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notesSlides/notesSlide2.xml" ContentType="application/vnd.openxmlformats-officedocument.presentationml.notesSlide+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ink/ink5515.xml" ContentType="application/inkml+xml"/>
  <Override PartName="/ppt/ink/ink5516.xml" ContentType="application/inkml+xml"/>
  <Override PartName="/ppt/ink/ink5517.xml" ContentType="application/inkml+xml"/>
  <Override PartName="/ppt/ink/ink5518.xml" ContentType="application/inkml+xml"/>
  <Override PartName="/ppt/ink/ink5519.xml" ContentType="application/inkml+xml"/>
  <Override PartName="/ppt/ink/ink5520.xml" ContentType="application/inkml+xml"/>
  <Override PartName="/ppt/ink/ink5521.xml" ContentType="application/inkml+xml"/>
  <Override PartName="/ppt/ink/ink5522.xml" ContentType="application/inkml+xml"/>
  <Override PartName="/ppt/ink/ink5523.xml" ContentType="application/inkml+xml"/>
  <Override PartName="/ppt/ink/ink5524.xml" ContentType="application/inkml+xml"/>
  <Override PartName="/ppt/ink/ink5525.xml" ContentType="application/inkml+xml"/>
  <Override PartName="/ppt/ink/ink5526.xml" ContentType="application/inkml+xml"/>
  <Override PartName="/ppt/ink/ink5527.xml" ContentType="application/inkml+xml"/>
  <Override PartName="/ppt/ink/ink5528.xml" ContentType="application/inkml+xml"/>
  <Override PartName="/ppt/ink/ink5529.xml" ContentType="application/inkml+xml"/>
  <Override PartName="/ppt/ink/ink5530.xml" ContentType="application/inkml+xml"/>
  <Override PartName="/ppt/ink/ink5531.xml" ContentType="application/inkml+xml"/>
  <Override PartName="/ppt/ink/ink5532.xml" ContentType="application/inkml+xml"/>
  <Override PartName="/ppt/ink/ink5533.xml" ContentType="application/inkml+xml"/>
  <Override PartName="/ppt/ink/ink5534.xml" ContentType="application/inkml+xml"/>
  <Override PartName="/ppt/ink/ink5535.xml" ContentType="application/inkml+xml"/>
  <Override PartName="/ppt/ink/ink5536.xml" ContentType="application/inkml+xml"/>
  <Override PartName="/ppt/ink/ink5537.xml" ContentType="application/inkml+xml"/>
  <Override PartName="/ppt/ink/ink5538.xml" ContentType="application/inkml+xml"/>
  <Override PartName="/ppt/ink/ink5539.xml" ContentType="application/inkml+xml"/>
  <Override PartName="/ppt/ink/ink5540.xml" ContentType="application/inkml+xml"/>
  <Override PartName="/ppt/ink/ink5541.xml" ContentType="application/inkml+xml"/>
  <Override PartName="/ppt/ink/ink5542.xml" ContentType="application/inkml+xml"/>
  <Override PartName="/ppt/ink/ink5543.xml" ContentType="application/inkml+xml"/>
  <Override PartName="/ppt/ink/ink5544.xml" ContentType="application/inkml+xml"/>
  <Override PartName="/ppt/ink/ink5545.xml" ContentType="application/inkml+xml"/>
  <Override PartName="/ppt/ink/ink5546.xml" ContentType="application/inkml+xml"/>
  <Override PartName="/ppt/ink/ink5547.xml" ContentType="application/inkml+xml"/>
  <Override PartName="/ppt/ink/ink5548.xml" ContentType="application/inkml+xml"/>
  <Override PartName="/ppt/ink/ink5549.xml" ContentType="application/inkml+xml"/>
  <Override PartName="/ppt/ink/ink5550.xml" ContentType="application/inkml+xml"/>
  <Override PartName="/ppt/ink/ink5551.xml" ContentType="application/inkml+xml"/>
  <Override PartName="/ppt/ink/ink5552.xml" ContentType="application/inkml+xml"/>
  <Override PartName="/ppt/ink/ink5553.xml" ContentType="application/inkml+xml"/>
  <Override PartName="/ppt/ink/ink5554.xml" ContentType="application/inkml+xml"/>
  <Override PartName="/ppt/ink/ink5555.xml" ContentType="application/inkml+xml"/>
  <Override PartName="/ppt/ink/ink5556.xml" ContentType="application/inkml+xml"/>
  <Override PartName="/ppt/ink/ink5557.xml" ContentType="application/inkml+xml"/>
  <Override PartName="/ppt/ink/ink5558.xml" ContentType="application/inkml+xml"/>
  <Override PartName="/ppt/ink/ink5559.xml" ContentType="application/inkml+xml"/>
  <Override PartName="/ppt/ink/ink5560.xml" ContentType="application/inkml+xml"/>
  <Override PartName="/ppt/ink/ink5561.xml" ContentType="application/inkml+xml"/>
  <Override PartName="/ppt/ink/ink5562.xml" ContentType="application/inkml+xml"/>
  <Override PartName="/ppt/ink/ink5563.xml" ContentType="application/inkml+xml"/>
  <Override PartName="/ppt/ink/ink5564.xml" ContentType="application/inkml+xml"/>
  <Override PartName="/ppt/ink/ink5565.xml" ContentType="application/inkml+xml"/>
  <Override PartName="/ppt/ink/ink5566.xml" ContentType="application/inkml+xml"/>
  <Override PartName="/ppt/ink/ink5567.xml" ContentType="application/inkml+xml"/>
  <Override PartName="/ppt/ink/ink5568.xml" ContentType="application/inkml+xml"/>
  <Override PartName="/ppt/ink/ink5569.xml" ContentType="application/inkml+xml"/>
  <Override PartName="/ppt/ink/ink5570.xml" ContentType="application/inkml+xml"/>
  <Override PartName="/ppt/ink/ink5571.xml" ContentType="application/inkml+xml"/>
  <Override PartName="/ppt/ink/ink5572.xml" ContentType="application/inkml+xml"/>
  <Override PartName="/ppt/ink/ink5573.xml" ContentType="application/inkml+xml"/>
  <Override PartName="/ppt/ink/ink5574.xml" ContentType="application/inkml+xml"/>
  <Override PartName="/ppt/ink/ink5575.xml" ContentType="application/inkml+xml"/>
  <Override PartName="/ppt/ink/ink5576.xml" ContentType="application/inkml+xml"/>
  <Override PartName="/ppt/ink/ink5577.xml" ContentType="application/inkml+xml"/>
  <Override PartName="/ppt/ink/ink5578.xml" ContentType="application/inkml+xml"/>
  <Override PartName="/ppt/ink/ink5579.xml" ContentType="application/inkml+xml"/>
  <Override PartName="/ppt/ink/ink5580.xml" ContentType="application/inkml+xml"/>
  <Override PartName="/ppt/ink/ink5581.xml" ContentType="application/inkml+xml"/>
  <Override PartName="/ppt/ink/ink5582.xml" ContentType="application/inkml+xml"/>
  <Override PartName="/ppt/ink/ink5583.xml" ContentType="application/inkml+xml"/>
  <Override PartName="/ppt/ink/ink5584.xml" ContentType="application/inkml+xml"/>
  <Override PartName="/ppt/ink/ink5585.xml" ContentType="application/inkml+xml"/>
  <Override PartName="/ppt/ink/ink5586.xml" ContentType="application/inkml+xml"/>
  <Override PartName="/ppt/ink/ink5587.xml" ContentType="application/inkml+xml"/>
  <Override PartName="/ppt/ink/ink5588.xml" ContentType="application/inkml+xml"/>
  <Override PartName="/ppt/ink/ink5589.xml" ContentType="application/inkml+xml"/>
  <Override PartName="/ppt/ink/ink5590.xml" ContentType="application/inkml+xml"/>
  <Override PartName="/ppt/ink/ink5591.xml" ContentType="application/inkml+xml"/>
  <Override PartName="/ppt/ink/ink5592.xml" ContentType="application/inkml+xml"/>
  <Override PartName="/ppt/ink/ink5593.xml" ContentType="application/inkml+xml"/>
  <Override PartName="/ppt/ink/ink5594.xml" ContentType="application/inkml+xml"/>
  <Override PartName="/ppt/ink/ink5595.xml" ContentType="application/inkml+xml"/>
  <Override PartName="/ppt/ink/ink5596.xml" ContentType="application/inkml+xml"/>
  <Override PartName="/ppt/ink/ink5597.xml" ContentType="application/inkml+xml"/>
  <Override PartName="/ppt/ink/ink5598.xml" ContentType="application/inkml+xml"/>
  <Override PartName="/ppt/ink/ink5599.xml" ContentType="application/inkml+xml"/>
  <Override PartName="/ppt/ink/ink5600.xml" ContentType="application/inkml+xml"/>
  <Override PartName="/ppt/ink/ink5601.xml" ContentType="application/inkml+xml"/>
  <Override PartName="/ppt/ink/ink5602.xml" ContentType="application/inkml+xml"/>
  <Override PartName="/ppt/ink/ink5603.xml" ContentType="application/inkml+xml"/>
  <Override PartName="/ppt/ink/ink5604.xml" ContentType="application/inkml+xml"/>
  <Override PartName="/ppt/ink/ink5605.xml" ContentType="application/inkml+xml"/>
  <Override PartName="/ppt/ink/ink5606.xml" ContentType="application/inkml+xml"/>
  <Override PartName="/ppt/ink/ink5607.xml" ContentType="application/inkml+xml"/>
  <Override PartName="/ppt/ink/ink5608.xml" ContentType="application/inkml+xml"/>
  <Override PartName="/ppt/ink/ink5609.xml" ContentType="application/inkml+xml"/>
  <Override PartName="/ppt/ink/ink5610.xml" ContentType="application/inkml+xml"/>
  <Override PartName="/ppt/ink/ink5611.xml" ContentType="application/inkml+xml"/>
  <Override PartName="/ppt/ink/ink5612.xml" ContentType="application/inkml+xml"/>
  <Override PartName="/ppt/ink/ink5613.xml" ContentType="application/inkml+xml"/>
  <Override PartName="/ppt/ink/ink5614.xml" ContentType="application/inkml+xml"/>
  <Override PartName="/ppt/ink/ink5615.xml" ContentType="application/inkml+xml"/>
  <Override PartName="/ppt/ink/ink5616.xml" ContentType="application/inkml+xml"/>
  <Override PartName="/ppt/ink/ink5617.xml" ContentType="application/inkml+xml"/>
  <Override PartName="/ppt/ink/ink5618.xml" ContentType="application/inkml+xml"/>
  <Override PartName="/ppt/ink/ink5619.xml" ContentType="application/inkml+xml"/>
  <Override PartName="/ppt/ink/ink5620.xml" ContentType="application/inkml+xml"/>
  <Override PartName="/ppt/ink/ink5621.xml" ContentType="application/inkml+xml"/>
  <Override PartName="/ppt/ink/ink5622.xml" ContentType="application/inkml+xml"/>
  <Override PartName="/ppt/ink/ink5623.xml" ContentType="application/inkml+xml"/>
  <Override PartName="/ppt/ink/ink5624.xml" ContentType="application/inkml+xml"/>
  <Override PartName="/ppt/ink/ink5625.xml" ContentType="application/inkml+xml"/>
  <Override PartName="/ppt/ink/ink5626.xml" ContentType="application/inkml+xml"/>
  <Override PartName="/ppt/ink/ink5627.xml" ContentType="application/inkml+xml"/>
  <Override PartName="/ppt/ink/ink5628.xml" ContentType="application/inkml+xml"/>
  <Override PartName="/ppt/ink/ink5629.xml" ContentType="application/inkml+xml"/>
  <Override PartName="/ppt/ink/ink5630.xml" ContentType="application/inkml+xml"/>
  <Override PartName="/ppt/ink/ink5631.xml" ContentType="application/inkml+xml"/>
  <Override PartName="/ppt/ink/ink5632.xml" ContentType="application/inkml+xml"/>
  <Override PartName="/ppt/ink/ink5633.xml" ContentType="application/inkml+xml"/>
  <Override PartName="/ppt/ink/ink5634.xml" ContentType="application/inkml+xml"/>
  <Override PartName="/ppt/ink/ink5635.xml" ContentType="application/inkml+xml"/>
  <Override PartName="/ppt/ink/ink5636.xml" ContentType="application/inkml+xml"/>
  <Override PartName="/ppt/ink/ink5637.xml" ContentType="application/inkml+xml"/>
  <Override PartName="/ppt/ink/ink5638.xml" ContentType="application/inkml+xml"/>
  <Override PartName="/ppt/ink/ink5639.xml" ContentType="application/inkml+xml"/>
  <Override PartName="/ppt/ink/ink5640.xml" ContentType="application/inkml+xml"/>
  <Override PartName="/ppt/ink/ink5641.xml" ContentType="application/inkml+xml"/>
  <Override PartName="/ppt/ink/ink5642.xml" ContentType="application/inkml+xml"/>
  <Override PartName="/ppt/ink/ink5643.xml" ContentType="application/inkml+xml"/>
  <Override PartName="/ppt/ink/ink5644.xml" ContentType="application/inkml+xml"/>
  <Override PartName="/ppt/ink/ink5645.xml" ContentType="application/inkml+xml"/>
  <Override PartName="/ppt/ink/ink5646.xml" ContentType="application/inkml+xml"/>
  <Override PartName="/ppt/ink/ink5647.xml" ContentType="application/inkml+xml"/>
  <Override PartName="/ppt/ink/ink5648.xml" ContentType="application/inkml+xml"/>
  <Override PartName="/ppt/ink/ink5649.xml" ContentType="application/inkml+xml"/>
  <Override PartName="/ppt/ink/ink5650.xml" ContentType="application/inkml+xml"/>
  <Override PartName="/ppt/ink/ink5651.xml" ContentType="application/inkml+xml"/>
  <Override PartName="/ppt/ink/ink5652.xml" ContentType="application/inkml+xml"/>
  <Override PartName="/ppt/ink/ink5653.xml" ContentType="application/inkml+xml"/>
  <Override PartName="/ppt/ink/ink5654.xml" ContentType="application/inkml+xml"/>
  <Override PartName="/ppt/ink/ink5655.xml" ContentType="application/inkml+xml"/>
  <Override PartName="/ppt/ink/ink5656.xml" ContentType="application/inkml+xml"/>
  <Override PartName="/ppt/ink/ink5657.xml" ContentType="application/inkml+xml"/>
  <Override PartName="/ppt/ink/ink5658.xml" ContentType="application/inkml+xml"/>
  <Override PartName="/ppt/ink/ink5659.xml" ContentType="application/inkml+xml"/>
  <Override PartName="/ppt/ink/ink5660.xml" ContentType="application/inkml+xml"/>
  <Override PartName="/ppt/ink/ink5661.xml" ContentType="application/inkml+xml"/>
  <Override PartName="/ppt/ink/ink5662.xml" ContentType="application/inkml+xml"/>
  <Override PartName="/ppt/ink/ink5663.xml" ContentType="application/inkml+xml"/>
  <Override PartName="/ppt/ink/ink5664.xml" ContentType="application/inkml+xml"/>
  <Override PartName="/ppt/ink/ink5665.xml" ContentType="application/inkml+xml"/>
  <Override PartName="/ppt/ink/ink5666.xml" ContentType="application/inkml+xml"/>
  <Override PartName="/ppt/ink/ink5667.xml" ContentType="application/inkml+xml"/>
  <Override PartName="/ppt/ink/ink5668.xml" ContentType="application/inkml+xml"/>
  <Override PartName="/ppt/ink/ink5669.xml" ContentType="application/inkml+xml"/>
  <Override PartName="/ppt/ink/ink5670.xml" ContentType="application/inkml+xml"/>
  <Override PartName="/ppt/ink/ink5671.xml" ContentType="application/inkml+xml"/>
  <Override PartName="/ppt/ink/ink5672.xml" ContentType="application/inkml+xml"/>
  <Override PartName="/ppt/ink/ink5673.xml" ContentType="application/inkml+xml"/>
  <Override PartName="/ppt/ink/ink5674.xml" ContentType="application/inkml+xml"/>
  <Override PartName="/ppt/ink/ink5675.xml" ContentType="application/inkml+xml"/>
  <Override PartName="/ppt/ink/ink5676.xml" ContentType="application/inkml+xml"/>
  <Override PartName="/ppt/ink/ink5677.xml" ContentType="application/inkml+xml"/>
  <Override PartName="/ppt/ink/ink5678.xml" ContentType="application/inkml+xml"/>
  <Override PartName="/ppt/ink/ink5679.xml" ContentType="application/inkml+xml"/>
  <Override PartName="/ppt/ink/ink5680.xml" ContentType="application/inkml+xml"/>
  <Override PartName="/ppt/ink/ink5681.xml" ContentType="application/inkml+xml"/>
  <Override PartName="/ppt/ink/ink5682.xml" ContentType="application/inkml+xml"/>
  <Override PartName="/ppt/ink/ink5683.xml" ContentType="application/inkml+xml"/>
  <Override PartName="/ppt/ink/ink5684.xml" ContentType="application/inkml+xml"/>
  <Override PartName="/ppt/ink/ink5685.xml" ContentType="application/inkml+xml"/>
  <Override PartName="/ppt/ink/ink5686.xml" ContentType="application/inkml+xml"/>
  <Override PartName="/ppt/ink/ink5687.xml" ContentType="application/inkml+xml"/>
  <Override PartName="/ppt/ink/ink5688.xml" ContentType="application/inkml+xml"/>
  <Override PartName="/ppt/ink/ink5689.xml" ContentType="application/inkml+xml"/>
  <Override PartName="/ppt/ink/ink5690.xml" ContentType="application/inkml+xml"/>
  <Override PartName="/ppt/ink/ink5691.xml" ContentType="application/inkml+xml"/>
  <Override PartName="/ppt/ink/ink5692.xml" ContentType="application/inkml+xml"/>
  <Override PartName="/ppt/ink/ink5693.xml" ContentType="application/inkml+xml"/>
  <Override PartName="/ppt/ink/ink5694.xml" ContentType="application/inkml+xml"/>
  <Override PartName="/ppt/ink/ink5695.xml" ContentType="application/inkml+xml"/>
  <Override PartName="/ppt/ink/ink5696.xml" ContentType="application/inkml+xml"/>
  <Override PartName="/ppt/ink/ink5697.xml" ContentType="application/inkml+xml"/>
  <Override PartName="/ppt/ink/ink5698.xml" ContentType="application/inkml+xml"/>
  <Override PartName="/ppt/ink/ink5699.xml" ContentType="application/inkml+xml"/>
  <Override PartName="/ppt/ink/ink5700.xml" ContentType="application/inkml+xml"/>
  <Override PartName="/ppt/ink/ink5701.xml" ContentType="application/inkml+xml"/>
  <Override PartName="/ppt/ink/ink5702.xml" ContentType="application/inkml+xml"/>
  <Override PartName="/ppt/ink/ink5703.xml" ContentType="application/inkml+xml"/>
  <Override PartName="/ppt/ink/ink5704.xml" ContentType="application/inkml+xml"/>
  <Override PartName="/ppt/ink/ink5705.xml" ContentType="application/inkml+xml"/>
  <Override PartName="/ppt/ink/ink5706.xml" ContentType="application/inkml+xml"/>
  <Override PartName="/ppt/ink/ink5707.xml" ContentType="application/inkml+xml"/>
  <Override PartName="/ppt/ink/ink5708.xml" ContentType="application/inkml+xml"/>
  <Override PartName="/ppt/ink/ink5709.xml" ContentType="application/inkml+xml"/>
  <Override PartName="/ppt/ink/ink5710.xml" ContentType="application/inkml+xml"/>
  <Override PartName="/ppt/ink/ink5711.xml" ContentType="application/inkml+xml"/>
  <Override PartName="/ppt/ink/ink5712.xml" ContentType="application/inkml+xml"/>
  <Override PartName="/ppt/ink/ink5713.xml" ContentType="application/inkml+xml"/>
  <Override PartName="/ppt/ink/ink5714.xml" ContentType="application/inkml+xml"/>
  <Override PartName="/ppt/ink/ink5715.xml" ContentType="application/inkml+xml"/>
  <Override PartName="/ppt/ink/ink5716.xml" ContentType="application/inkml+xml"/>
  <Override PartName="/ppt/ink/ink5717.xml" ContentType="application/inkml+xml"/>
  <Override PartName="/ppt/ink/ink5718.xml" ContentType="application/inkml+xml"/>
  <Override PartName="/ppt/ink/ink5719.xml" ContentType="application/inkml+xml"/>
  <Override PartName="/ppt/ink/ink5720.xml" ContentType="application/inkml+xml"/>
  <Override PartName="/ppt/ink/ink5721.xml" ContentType="application/inkml+xml"/>
  <Override PartName="/ppt/ink/ink5722.xml" ContentType="application/inkml+xml"/>
  <Override PartName="/ppt/ink/ink5723.xml" ContentType="application/inkml+xml"/>
  <Override PartName="/ppt/ink/ink5724.xml" ContentType="application/inkml+xml"/>
  <Override PartName="/ppt/ink/ink5725.xml" ContentType="application/inkml+xml"/>
  <Override PartName="/ppt/ink/ink5726.xml" ContentType="application/inkml+xml"/>
  <Override PartName="/ppt/ink/ink5727.xml" ContentType="application/inkml+xml"/>
  <Override PartName="/ppt/ink/ink5728.xml" ContentType="application/inkml+xml"/>
  <Override PartName="/ppt/ink/ink5729.xml" ContentType="application/inkml+xml"/>
  <Override PartName="/ppt/ink/ink5730.xml" ContentType="application/inkml+xml"/>
  <Override PartName="/ppt/ink/ink5731.xml" ContentType="application/inkml+xml"/>
  <Override PartName="/ppt/notesSlides/notesSlide3.xml" ContentType="application/vnd.openxmlformats-officedocument.presentationml.notesSlide+xml"/>
  <Override PartName="/ppt/ink/ink5732.xml" ContentType="application/inkml+xml"/>
  <Override PartName="/ppt/ink/ink5733.xml" ContentType="application/inkml+xml"/>
  <Override PartName="/ppt/ink/ink5734.xml" ContentType="application/inkml+xml"/>
  <Override PartName="/ppt/ink/ink5735.xml" ContentType="application/inkml+xml"/>
  <Override PartName="/ppt/ink/ink5736.xml" ContentType="application/inkml+xml"/>
  <Override PartName="/ppt/ink/ink5737.xml" ContentType="application/inkml+xml"/>
  <Override PartName="/ppt/ink/ink5738.xml" ContentType="application/inkml+xml"/>
  <Override PartName="/ppt/ink/ink5739.xml" ContentType="application/inkml+xml"/>
  <Override PartName="/ppt/ink/ink5740.xml" ContentType="application/inkml+xml"/>
  <Override PartName="/ppt/ink/ink5741.xml" ContentType="application/inkml+xml"/>
  <Override PartName="/ppt/ink/ink5742.xml" ContentType="application/inkml+xml"/>
  <Override PartName="/ppt/ink/ink5743.xml" ContentType="application/inkml+xml"/>
  <Override PartName="/ppt/ink/ink5744.xml" ContentType="application/inkml+xml"/>
  <Override PartName="/ppt/ink/ink5745.xml" ContentType="application/inkml+xml"/>
  <Override PartName="/ppt/ink/ink5746.xml" ContentType="application/inkml+xml"/>
  <Override PartName="/ppt/ink/ink5747.xml" ContentType="application/inkml+xml"/>
  <Override PartName="/ppt/ink/ink5748.xml" ContentType="application/inkml+xml"/>
  <Override PartName="/ppt/ink/ink5749.xml" ContentType="application/inkml+xml"/>
  <Override PartName="/ppt/ink/ink5750.xml" ContentType="application/inkml+xml"/>
  <Override PartName="/ppt/ink/ink5751.xml" ContentType="application/inkml+xml"/>
  <Override PartName="/ppt/ink/ink5752.xml" ContentType="application/inkml+xml"/>
  <Override PartName="/ppt/ink/ink5753.xml" ContentType="application/inkml+xml"/>
  <Override PartName="/ppt/ink/ink5754.xml" ContentType="application/inkml+xml"/>
  <Override PartName="/ppt/ink/ink5755.xml" ContentType="application/inkml+xml"/>
  <Override PartName="/ppt/ink/ink5756.xml" ContentType="application/inkml+xml"/>
  <Override PartName="/ppt/ink/ink5757.xml" ContentType="application/inkml+xml"/>
  <Override PartName="/ppt/ink/ink5758.xml" ContentType="application/inkml+xml"/>
  <Override PartName="/ppt/ink/ink5759.xml" ContentType="application/inkml+xml"/>
  <Override PartName="/ppt/ink/ink5760.xml" ContentType="application/inkml+xml"/>
  <Override PartName="/ppt/ink/ink5761.xml" ContentType="application/inkml+xml"/>
  <Override PartName="/ppt/ink/ink5762.xml" ContentType="application/inkml+xml"/>
  <Override PartName="/ppt/ink/ink5763.xml" ContentType="application/inkml+xml"/>
  <Override PartName="/ppt/ink/ink5764.xml" ContentType="application/inkml+xml"/>
  <Override PartName="/ppt/ink/ink5765.xml" ContentType="application/inkml+xml"/>
  <Override PartName="/ppt/ink/ink5766.xml" ContentType="application/inkml+xml"/>
  <Override PartName="/ppt/ink/ink5767.xml" ContentType="application/inkml+xml"/>
  <Override PartName="/ppt/ink/ink5768.xml" ContentType="application/inkml+xml"/>
  <Override PartName="/ppt/ink/ink5769.xml" ContentType="application/inkml+xml"/>
  <Override PartName="/ppt/ink/ink5770.xml" ContentType="application/inkml+xml"/>
  <Override PartName="/ppt/ink/ink5771.xml" ContentType="application/inkml+xml"/>
  <Override PartName="/ppt/ink/ink5772.xml" ContentType="application/inkml+xml"/>
  <Override PartName="/ppt/ink/ink5773.xml" ContentType="application/inkml+xml"/>
  <Override PartName="/ppt/ink/ink5774.xml" ContentType="application/inkml+xml"/>
  <Override PartName="/ppt/ink/ink5775.xml" ContentType="application/inkml+xml"/>
  <Override PartName="/ppt/ink/ink5776.xml" ContentType="application/inkml+xml"/>
  <Override PartName="/ppt/ink/ink5777.xml" ContentType="application/inkml+xml"/>
  <Override PartName="/ppt/ink/ink5778.xml" ContentType="application/inkml+xml"/>
  <Override PartName="/ppt/ink/ink5779.xml" ContentType="application/inkml+xml"/>
  <Override PartName="/ppt/ink/ink5780.xml" ContentType="application/inkml+xml"/>
  <Override PartName="/ppt/ink/ink5781.xml" ContentType="application/inkml+xml"/>
  <Override PartName="/ppt/ink/ink5782.xml" ContentType="application/inkml+xml"/>
  <Override PartName="/ppt/ink/ink5783.xml" ContentType="application/inkml+xml"/>
  <Override PartName="/ppt/ink/ink5784.xml" ContentType="application/inkml+xml"/>
  <Override PartName="/ppt/ink/ink5785.xml" ContentType="application/inkml+xml"/>
  <Override PartName="/ppt/ink/ink5786.xml" ContentType="application/inkml+xml"/>
  <Override PartName="/ppt/ink/ink5787.xml" ContentType="application/inkml+xml"/>
  <Override PartName="/ppt/ink/ink5788.xml" ContentType="application/inkml+xml"/>
  <Override PartName="/ppt/ink/ink5789.xml" ContentType="application/inkml+xml"/>
  <Override PartName="/ppt/ink/ink5790.xml" ContentType="application/inkml+xml"/>
  <Override PartName="/ppt/ink/ink5791.xml" ContentType="application/inkml+xml"/>
  <Override PartName="/ppt/ink/ink5792.xml" ContentType="application/inkml+xml"/>
  <Override PartName="/ppt/ink/ink5793.xml" ContentType="application/inkml+xml"/>
  <Override PartName="/ppt/ink/ink5794.xml" ContentType="application/inkml+xml"/>
  <Override PartName="/ppt/ink/ink5795.xml" ContentType="application/inkml+xml"/>
  <Override PartName="/ppt/ink/ink5796.xml" ContentType="application/inkml+xml"/>
  <Override PartName="/ppt/ink/ink5797.xml" ContentType="application/inkml+xml"/>
  <Override PartName="/ppt/ink/ink5798.xml" ContentType="application/inkml+xml"/>
  <Override PartName="/ppt/ink/ink5799.xml" ContentType="application/inkml+xml"/>
  <Override PartName="/ppt/ink/ink5800.xml" ContentType="application/inkml+xml"/>
  <Override PartName="/ppt/ink/ink5801.xml" ContentType="application/inkml+xml"/>
  <Override PartName="/ppt/ink/ink5802.xml" ContentType="application/inkml+xml"/>
  <Override PartName="/ppt/ink/ink5803.xml" ContentType="application/inkml+xml"/>
  <Override PartName="/ppt/ink/ink5804.xml" ContentType="application/inkml+xml"/>
  <Override PartName="/ppt/ink/ink5805.xml" ContentType="application/inkml+xml"/>
  <Override PartName="/ppt/ink/ink5806.xml" ContentType="application/inkml+xml"/>
  <Override PartName="/ppt/ink/ink5807.xml" ContentType="application/inkml+xml"/>
  <Override PartName="/ppt/ink/ink5808.xml" ContentType="application/inkml+xml"/>
  <Override PartName="/ppt/ink/ink5809.xml" ContentType="application/inkml+xml"/>
  <Override PartName="/ppt/ink/ink5810.xml" ContentType="application/inkml+xml"/>
  <Override PartName="/ppt/ink/ink5811.xml" ContentType="application/inkml+xml"/>
  <Override PartName="/ppt/ink/ink5812.xml" ContentType="application/inkml+xml"/>
  <Override PartName="/ppt/ink/ink5813.xml" ContentType="application/inkml+xml"/>
  <Override PartName="/ppt/ink/ink5814.xml" ContentType="application/inkml+xml"/>
  <Override PartName="/ppt/ink/ink5815.xml" ContentType="application/inkml+xml"/>
  <Override PartName="/ppt/ink/ink5816.xml" ContentType="application/inkml+xml"/>
  <Override PartName="/ppt/ink/ink5817.xml" ContentType="application/inkml+xml"/>
  <Override PartName="/ppt/ink/ink5818.xml" ContentType="application/inkml+xml"/>
  <Override PartName="/ppt/ink/ink5819.xml" ContentType="application/inkml+xml"/>
  <Override PartName="/ppt/ink/ink5820.xml" ContentType="application/inkml+xml"/>
  <Override PartName="/ppt/ink/ink5821.xml" ContentType="application/inkml+xml"/>
  <Override PartName="/ppt/ink/ink5822.xml" ContentType="application/inkml+xml"/>
  <Override PartName="/ppt/ink/ink5823.xml" ContentType="application/inkml+xml"/>
  <Override PartName="/ppt/ink/ink5824.xml" ContentType="application/inkml+xml"/>
  <Override PartName="/ppt/ink/ink5825.xml" ContentType="application/inkml+xml"/>
  <Override PartName="/ppt/ink/ink5826.xml" ContentType="application/inkml+xml"/>
  <Override PartName="/ppt/ink/ink5827.xml" ContentType="application/inkml+xml"/>
  <Override PartName="/ppt/ink/ink5828.xml" ContentType="application/inkml+xml"/>
  <Override PartName="/ppt/ink/ink5829.xml" ContentType="application/inkml+xml"/>
  <Override PartName="/ppt/ink/ink5830.xml" ContentType="application/inkml+xml"/>
  <Override PartName="/ppt/ink/ink5831.xml" ContentType="application/inkml+xml"/>
  <Override PartName="/ppt/ink/ink5832.xml" ContentType="application/inkml+xml"/>
  <Override PartName="/ppt/ink/ink5833.xml" ContentType="application/inkml+xml"/>
  <Override PartName="/ppt/ink/ink5834.xml" ContentType="application/inkml+xml"/>
  <Override PartName="/ppt/ink/ink5835.xml" ContentType="application/inkml+xml"/>
  <Override PartName="/ppt/ink/ink5836.xml" ContentType="application/inkml+xml"/>
  <Override PartName="/ppt/ink/ink5837.xml" ContentType="application/inkml+xml"/>
  <Override PartName="/ppt/ink/ink5838.xml" ContentType="application/inkml+xml"/>
  <Override PartName="/ppt/ink/ink5839.xml" ContentType="application/inkml+xml"/>
  <Override PartName="/ppt/ink/ink5840.xml" ContentType="application/inkml+xml"/>
  <Override PartName="/ppt/ink/ink5841.xml" ContentType="application/inkml+xml"/>
  <Override PartName="/ppt/ink/ink5842.xml" ContentType="application/inkml+xml"/>
  <Override PartName="/ppt/ink/ink5843.xml" ContentType="application/inkml+xml"/>
  <Override PartName="/ppt/ink/ink5844.xml" ContentType="application/inkml+xml"/>
  <Override PartName="/ppt/ink/ink5845.xml" ContentType="application/inkml+xml"/>
  <Override PartName="/ppt/ink/ink5846.xml" ContentType="application/inkml+xml"/>
  <Override PartName="/ppt/ink/ink5847.xml" ContentType="application/inkml+xml"/>
  <Override PartName="/ppt/ink/ink5848.xml" ContentType="application/inkml+xml"/>
  <Override PartName="/ppt/ink/ink5849.xml" ContentType="application/inkml+xml"/>
  <Override PartName="/ppt/ink/ink5850.xml" ContentType="application/inkml+xml"/>
  <Override PartName="/ppt/ink/ink5851.xml" ContentType="application/inkml+xml"/>
  <Override PartName="/ppt/ink/ink5852.xml" ContentType="application/inkml+xml"/>
  <Override PartName="/ppt/ink/ink5853.xml" ContentType="application/inkml+xml"/>
  <Override PartName="/ppt/ink/ink5854.xml" ContentType="application/inkml+xml"/>
  <Override PartName="/ppt/ink/ink5855.xml" ContentType="application/inkml+xml"/>
  <Override PartName="/ppt/ink/ink5856.xml" ContentType="application/inkml+xml"/>
  <Override PartName="/ppt/ink/ink5857.xml" ContentType="application/inkml+xml"/>
  <Override PartName="/ppt/ink/ink5858.xml" ContentType="application/inkml+xml"/>
  <Override PartName="/ppt/ink/ink5859.xml" ContentType="application/inkml+xml"/>
  <Override PartName="/ppt/ink/ink5860.xml" ContentType="application/inkml+xml"/>
  <Override PartName="/ppt/ink/ink5861.xml" ContentType="application/inkml+xml"/>
  <Override PartName="/ppt/ink/ink5862.xml" ContentType="application/inkml+xml"/>
  <Override PartName="/ppt/ink/ink5863.xml" ContentType="application/inkml+xml"/>
  <Override PartName="/ppt/ink/ink5864.xml" ContentType="application/inkml+xml"/>
  <Override PartName="/ppt/ink/ink5865.xml" ContentType="application/inkml+xml"/>
  <Override PartName="/ppt/ink/ink5866.xml" ContentType="application/inkml+xml"/>
  <Override PartName="/ppt/ink/ink5867.xml" ContentType="application/inkml+xml"/>
  <Override PartName="/ppt/ink/ink5868.xml" ContentType="application/inkml+xml"/>
  <Override PartName="/ppt/ink/ink5869.xml" ContentType="application/inkml+xml"/>
  <Override PartName="/ppt/ink/ink5870.xml" ContentType="application/inkml+xml"/>
  <Override PartName="/ppt/ink/ink5871.xml" ContentType="application/inkml+xml"/>
  <Override PartName="/ppt/ink/ink5872.xml" ContentType="application/inkml+xml"/>
  <Override PartName="/ppt/ink/ink5873.xml" ContentType="application/inkml+xml"/>
  <Override PartName="/ppt/ink/ink5874.xml" ContentType="application/inkml+xml"/>
  <Override PartName="/ppt/ink/ink5875.xml" ContentType="application/inkml+xml"/>
  <Override PartName="/ppt/ink/ink5876.xml" ContentType="application/inkml+xml"/>
  <Override PartName="/ppt/ink/ink5877.xml" ContentType="application/inkml+xml"/>
  <Override PartName="/ppt/ink/ink5878.xml" ContentType="application/inkml+xml"/>
  <Override PartName="/ppt/ink/ink5879.xml" ContentType="application/inkml+xml"/>
  <Override PartName="/ppt/ink/ink5880.xml" ContentType="application/inkml+xml"/>
  <Override PartName="/ppt/ink/ink5881.xml" ContentType="application/inkml+xml"/>
  <Override PartName="/ppt/ink/ink5882.xml" ContentType="application/inkml+xml"/>
  <Override PartName="/ppt/ink/ink5883.xml" ContentType="application/inkml+xml"/>
  <Override PartName="/ppt/ink/ink5884.xml" ContentType="application/inkml+xml"/>
  <Override PartName="/ppt/ink/ink5885.xml" ContentType="application/inkml+xml"/>
  <Override PartName="/ppt/ink/ink5886.xml" ContentType="application/inkml+xml"/>
  <Override PartName="/ppt/ink/ink5887.xml" ContentType="application/inkml+xml"/>
  <Override PartName="/ppt/ink/ink5888.xml" ContentType="application/inkml+xml"/>
  <Override PartName="/ppt/ink/ink5889.xml" ContentType="application/inkml+xml"/>
  <Override PartName="/ppt/ink/ink5890.xml" ContentType="application/inkml+xml"/>
  <Override PartName="/ppt/ink/ink5891.xml" ContentType="application/inkml+xml"/>
  <Override PartName="/ppt/ink/ink5892.xml" ContentType="application/inkml+xml"/>
  <Override PartName="/ppt/ink/ink5893.xml" ContentType="application/inkml+xml"/>
  <Override PartName="/ppt/ink/ink5894.xml" ContentType="application/inkml+xml"/>
  <Override PartName="/ppt/ink/ink5895.xml" ContentType="application/inkml+xml"/>
  <Override PartName="/ppt/ink/ink5896.xml" ContentType="application/inkml+xml"/>
  <Override PartName="/ppt/ink/ink5897.xml" ContentType="application/inkml+xml"/>
  <Override PartName="/ppt/ink/ink5898.xml" ContentType="application/inkml+xml"/>
  <Override PartName="/ppt/ink/ink5899.xml" ContentType="application/inkml+xml"/>
  <Override PartName="/ppt/ink/ink5900.xml" ContentType="application/inkml+xml"/>
  <Override PartName="/ppt/ink/ink5901.xml" ContentType="application/inkml+xml"/>
  <Override PartName="/ppt/ink/ink5902.xml" ContentType="application/inkml+xml"/>
  <Override PartName="/ppt/ink/ink5903.xml" ContentType="application/inkml+xml"/>
  <Override PartName="/ppt/ink/ink5904.xml" ContentType="application/inkml+xml"/>
  <Override PartName="/ppt/ink/ink5905.xml" ContentType="application/inkml+xml"/>
  <Override PartName="/ppt/ink/ink5906.xml" ContentType="application/inkml+xml"/>
  <Override PartName="/ppt/ink/ink5907.xml" ContentType="application/inkml+xml"/>
  <Override PartName="/ppt/ink/ink5908.xml" ContentType="application/inkml+xml"/>
  <Override PartName="/ppt/ink/ink5909.xml" ContentType="application/inkml+xml"/>
  <Override PartName="/ppt/ink/ink5910.xml" ContentType="application/inkml+xml"/>
  <Override PartName="/ppt/ink/ink5911.xml" ContentType="application/inkml+xml"/>
  <Override PartName="/ppt/ink/ink5912.xml" ContentType="application/inkml+xml"/>
  <Override PartName="/ppt/ink/ink5913.xml" ContentType="application/inkml+xml"/>
  <Override PartName="/ppt/ink/ink5914.xml" ContentType="application/inkml+xml"/>
  <Override PartName="/ppt/ink/ink5915.xml" ContentType="application/inkml+xml"/>
  <Override PartName="/ppt/ink/ink5916.xml" ContentType="application/inkml+xml"/>
  <Override PartName="/ppt/ink/ink5917.xml" ContentType="application/inkml+xml"/>
  <Override PartName="/ppt/ink/ink5918.xml" ContentType="application/inkml+xml"/>
  <Override PartName="/ppt/ink/ink5919.xml" ContentType="application/inkml+xml"/>
  <Override PartName="/ppt/ink/ink5920.xml" ContentType="application/inkml+xml"/>
  <Override PartName="/ppt/ink/ink5921.xml" ContentType="application/inkml+xml"/>
  <Override PartName="/ppt/ink/ink5922.xml" ContentType="application/inkml+xml"/>
  <Override PartName="/ppt/ink/ink5923.xml" ContentType="application/inkml+xml"/>
  <Override PartName="/ppt/ink/ink5924.xml" ContentType="application/inkml+xml"/>
  <Override PartName="/ppt/ink/ink5925.xml" ContentType="application/inkml+xml"/>
  <Override PartName="/ppt/ink/ink5926.xml" ContentType="application/inkml+xml"/>
  <Override PartName="/ppt/ink/ink5927.xml" ContentType="application/inkml+xml"/>
  <Override PartName="/ppt/ink/ink5928.xml" ContentType="application/inkml+xml"/>
  <Override PartName="/ppt/ink/ink5929.xml" ContentType="application/inkml+xml"/>
  <Override PartName="/ppt/ink/ink5930.xml" ContentType="application/inkml+xml"/>
  <Override PartName="/ppt/ink/ink5931.xml" ContentType="application/inkml+xml"/>
  <Override PartName="/ppt/ink/ink5932.xml" ContentType="application/inkml+xml"/>
  <Override PartName="/ppt/ink/ink5933.xml" ContentType="application/inkml+xml"/>
  <Override PartName="/ppt/ink/ink5934.xml" ContentType="application/inkml+xml"/>
  <Override PartName="/ppt/ink/ink5935.xml" ContentType="application/inkml+xml"/>
  <Override PartName="/ppt/ink/ink5936.xml" ContentType="application/inkml+xml"/>
  <Override PartName="/ppt/ink/ink5937.xml" ContentType="application/inkml+xml"/>
  <Override PartName="/ppt/ink/ink5938.xml" ContentType="application/inkml+xml"/>
  <Override PartName="/ppt/ink/ink5939.xml" ContentType="application/inkml+xml"/>
  <Override PartName="/ppt/ink/ink5940.xml" ContentType="application/inkml+xml"/>
  <Override PartName="/ppt/ink/ink5941.xml" ContentType="application/inkml+xml"/>
  <Override PartName="/ppt/ink/ink5942.xml" ContentType="application/inkml+xml"/>
  <Override PartName="/ppt/ink/ink5943.xml" ContentType="application/inkml+xml"/>
  <Override PartName="/ppt/ink/ink5944.xml" ContentType="application/inkml+xml"/>
  <Override PartName="/ppt/ink/ink5945.xml" ContentType="application/inkml+xml"/>
  <Override PartName="/ppt/ink/ink5946.xml" ContentType="application/inkml+xml"/>
  <Override PartName="/ppt/ink/ink5947.xml" ContentType="application/inkml+xml"/>
  <Override PartName="/ppt/ink/ink5948.xml" ContentType="application/inkml+xml"/>
  <Override PartName="/ppt/ink/ink5949.xml" ContentType="application/inkml+xml"/>
  <Override PartName="/ppt/ink/ink5950.xml" ContentType="application/inkml+xml"/>
  <Override PartName="/ppt/ink/ink5951.xml" ContentType="application/inkml+xml"/>
  <Override PartName="/ppt/ink/ink5952.xml" ContentType="application/inkml+xml"/>
  <Override PartName="/ppt/ink/ink5953.xml" ContentType="application/inkml+xml"/>
  <Override PartName="/ppt/ink/ink5954.xml" ContentType="application/inkml+xml"/>
  <Override PartName="/ppt/ink/ink5955.xml" ContentType="application/inkml+xml"/>
  <Override PartName="/ppt/ink/ink5956.xml" ContentType="application/inkml+xml"/>
  <Override PartName="/ppt/ink/ink5957.xml" ContentType="application/inkml+xml"/>
  <Override PartName="/ppt/ink/ink5958.xml" ContentType="application/inkml+xml"/>
  <Override PartName="/ppt/ink/ink5959.xml" ContentType="application/inkml+xml"/>
  <Override PartName="/ppt/ink/ink5960.xml" ContentType="application/inkml+xml"/>
  <Override PartName="/ppt/ink/ink5961.xml" ContentType="application/inkml+xml"/>
  <Override PartName="/ppt/ink/ink5962.xml" ContentType="application/inkml+xml"/>
  <Override PartName="/ppt/ink/ink5963.xml" ContentType="application/inkml+xml"/>
  <Override PartName="/ppt/ink/ink5964.xml" ContentType="application/inkml+xml"/>
  <Override PartName="/ppt/ink/ink5965.xml" ContentType="application/inkml+xml"/>
  <Override PartName="/ppt/ink/ink5966.xml" ContentType="application/inkml+xml"/>
  <Override PartName="/ppt/ink/ink5967.xml" ContentType="application/inkml+xml"/>
  <Override PartName="/ppt/ink/ink5968.xml" ContentType="application/inkml+xml"/>
  <Override PartName="/ppt/ink/ink5969.xml" ContentType="application/inkml+xml"/>
  <Override PartName="/ppt/ink/ink5970.xml" ContentType="application/inkml+xml"/>
  <Override PartName="/ppt/ink/ink5971.xml" ContentType="application/inkml+xml"/>
  <Override PartName="/ppt/ink/ink5972.xml" ContentType="application/inkml+xml"/>
  <Override PartName="/ppt/ink/ink5973.xml" ContentType="application/inkml+xml"/>
  <Override PartName="/ppt/ink/ink5974.xml" ContentType="application/inkml+xml"/>
  <Override PartName="/ppt/ink/ink5975.xml" ContentType="application/inkml+xml"/>
  <Override PartName="/ppt/ink/ink5976.xml" ContentType="application/inkml+xml"/>
  <Override PartName="/ppt/ink/ink5977.xml" ContentType="application/inkml+xml"/>
  <Override PartName="/ppt/ink/ink5978.xml" ContentType="application/inkml+xml"/>
  <Override PartName="/ppt/ink/ink5979.xml" ContentType="application/inkml+xml"/>
  <Override PartName="/ppt/ink/ink5980.xml" ContentType="application/inkml+xml"/>
  <Override PartName="/ppt/ink/ink5981.xml" ContentType="application/inkml+xml"/>
  <Override PartName="/ppt/ink/ink5982.xml" ContentType="application/inkml+xml"/>
  <Override PartName="/ppt/ink/ink5983.xml" ContentType="application/inkml+xml"/>
  <Override PartName="/ppt/ink/ink5984.xml" ContentType="application/inkml+xml"/>
  <Override PartName="/ppt/ink/ink5985.xml" ContentType="application/inkml+xml"/>
  <Override PartName="/ppt/ink/ink5986.xml" ContentType="application/inkml+xml"/>
  <Override PartName="/ppt/ink/ink5987.xml" ContentType="application/inkml+xml"/>
  <Override PartName="/ppt/ink/ink5988.xml" ContentType="application/inkml+xml"/>
  <Override PartName="/ppt/ink/ink5989.xml" ContentType="application/inkml+xml"/>
  <Override PartName="/ppt/ink/ink5990.xml" ContentType="application/inkml+xml"/>
  <Override PartName="/ppt/ink/ink5991.xml" ContentType="application/inkml+xml"/>
  <Override PartName="/ppt/ink/ink5992.xml" ContentType="application/inkml+xml"/>
  <Override PartName="/ppt/ink/ink5993.xml" ContentType="application/inkml+xml"/>
  <Override PartName="/ppt/ink/ink5994.xml" ContentType="application/inkml+xml"/>
  <Override PartName="/ppt/ink/ink5995.xml" ContentType="application/inkml+xml"/>
  <Override PartName="/ppt/ink/ink5996.xml" ContentType="application/inkml+xml"/>
  <Override PartName="/ppt/ink/ink5997.xml" ContentType="application/inkml+xml"/>
  <Override PartName="/ppt/ink/ink5998.xml" ContentType="application/inkml+xml"/>
  <Override PartName="/ppt/ink/ink5999.xml" ContentType="application/inkml+xml"/>
  <Override PartName="/ppt/ink/ink6000.xml" ContentType="application/inkml+xml"/>
  <Override PartName="/ppt/ink/ink6001.xml" ContentType="application/inkml+xml"/>
  <Override PartName="/ppt/ink/ink6002.xml" ContentType="application/inkml+xml"/>
  <Override PartName="/ppt/ink/ink6003.xml" ContentType="application/inkml+xml"/>
  <Override PartName="/ppt/ink/ink6004.xml" ContentType="application/inkml+xml"/>
  <Override PartName="/ppt/ink/ink6005.xml" ContentType="application/inkml+xml"/>
  <Override PartName="/ppt/ink/ink6006.xml" ContentType="application/inkml+xml"/>
  <Override PartName="/ppt/ink/ink6007.xml" ContentType="application/inkml+xml"/>
  <Override PartName="/ppt/ink/ink6008.xml" ContentType="application/inkml+xml"/>
  <Override PartName="/ppt/ink/ink6009.xml" ContentType="application/inkml+xml"/>
  <Override PartName="/ppt/ink/ink6010.xml" ContentType="application/inkml+xml"/>
  <Override PartName="/ppt/ink/ink6011.xml" ContentType="application/inkml+xml"/>
  <Override PartName="/ppt/ink/ink6012.xml" ContentType="application/inkml+xml"/>
  <Override PartName="/ppt/ink/ink6013.xml" ContentType="application/inkml+xml"/>
  <Override PartName="/ppt/ink/ink6014.xml" ContentType="application/inkml+xml"/>
  <Override PartName="/ppt/ink/ink6015.xml" ContentType="application/inkml+xml"/>
  <Override PartName="/ppt/ink/ink6016.xml" ContentType="application/inkml+xml"/>
  <Override PartName="/ppt/ink/ink6017.xml" ContentType="application/inkml+xml"/>
  <Override PartName="/ppt/ink/ink6018.xml" ContentType="application/inkml+xml"/>
  <Override PartName="/ppt/ink/ink6019.xml" ContentType="application/inkml+xml"/>
  <Override PartName="/ppt/ink/ink6020.xml" ContentType="application/inkml+xml"/>
  <Override PartName="/ppt/ink/ink6021.xml" ContentType="application/inkml+xml"/>
  <Override PartName="/ppt/ink/ink6022.xml" ContentType="application/inkml+xml"/>
  <Override PartName="/ppt/ink/ink6023.xml" ContentType="application/inkml+xml"/>
  <Override PartName="/ppt/ink/ink6024.xml" ContentType="application/inkml+xml"/>
  <Override PartName="/ppt/ink/ink6025.xml" ContentType="application/inkml+xml"/>
  <Override PartName="/ppt/ink/ink6026.xml" ContentType="application/inkml+xml"/>
  <Override PartName="/ppt/ink/ink6027.xml" ContentType="application/inkml+xml"/>
  <Override PartName="/ppt/ink/ink6028.xml" ContentType="application/inkml+xml"/>
  <Override PartName="/ppt/ink/ink6029.xml" ContentType="application/inkml+xml"/>
  <Override PartName="/ppt/ink/ink6030.xml" ContentType="application/inkml+xml"/>
  <Override PartName="/ppt/ink/ink6031.xml" ContentType="application/inkml+xml"/>
  <Override PartName="/ppt/ink/ink6032.xml" ContentType="application/inkml+xml"/>
  <Override PartName="/ppt/ink/ink6033.xml" ContentType="application/inkml+xml"/>
  <Override PartName="/ppt/ink/ink6034.xml" ContentType="application/inkml+xml"/>
  <Override PartName="/ppt/ink/ink6035.xml" ContentType="application/inkml+xml"/>
  <Override PartName="/ppt/ink/ink6036.xml" ContentType="application/inkml+xml"/>
  <Override PartName="/ppt/ink/ink6037.xml" ContentType="application/inkml+xml"/>
  <Override PartName="/ppt/ink/ink6038.xml" ContentType="application/inkml+xml"/>
  <Override PartName="/ppt/ink/ink6039.xml" ContentType="application/inkml+xml"/>
  <Override PartName="/ppt/ink/ink6040.xml" ContentType="application/inkml+xml"/>
  <Override PartName="/ppt/ink/ink6041.xml" ContentType="application/inkml+xml"/>
  <Override PartName="/ppt/ink/ink6042.xml" ContentType="application/inkml+xml"/>
  <Override PartName="/ppt/ink/ink6043.xml" ContentType="application/inkml+xml"/>
  <Override PartName="/ppt/ink/ink6044.xml" ContentType="application/inkml+xml"/>
  <Override PartName="/ppt/ink/ink6045.xml" ContentType="application/inkml+xml"/>
  <Override PartName="/ppt/ink/ink6046.xml" ContentType="application/inkml+xml"/>
  <Override PartName="/ppt/ink/ink6047.xml" ContentType="application/inkml+xml"/>
  <Override PartName="/ppt/ink/ink6048.xml" ContentType="application/inkml+xml"/>
  <Override PartName="/ppt/ink/ink6049.xml" ContentType="application/inkml+xml"/>
  <Override PartName="/ppt/ink/ink6050.xml" ContentType="application/inkml+xml"/>
  <Override PartName="/ppt/ink/ink6051.xml" ContentType="application/inkml+xml"/>
  <Override PartName="/ppt/ink/ink6052.xml" ContentType="application/inkml+xml"/>
  <Override PartName="/ppt/ink/ink6053.xml" ContentType="application/inkml+xml"/>
  <Override PartName="/ppt/ink/ink6054.xml" ContentType="application/inkml+xml"/>
  <Override PartName="/ppt/ink/ink6055.xml" ContentType="application/inkml+xml"/>
  <Override PartName="/ppt/ink/ink6056.xml" ContentType="application/inkml+xml"/>
  <Override PartName="/ppt/ink/ink6057.xml" ContentType="application/inkml+xml"/>
  <Override PartName="/ppt/ink/ink6058.xml" ContentType="application/inkml+xml"/>
  <Override PartName="/ppt/ink/ink6059.xml" ContentType="application/inkml+xml"/>
  <Override PartName="/ppt/ink/ink6060.xml" ContentType="application/inkml+xml"/>
  <Override PartName="/ppt/ink/ink6061.xml" ContentType="application/inkml+xml"/>
  <Override PartName="/ppt/ink/ink6062.xml" ContentType="application/inkml+xml"/>
  <Override PartName="/ppt/ink/ink6063.xml" ContentType="application/inkml+xml"/>
  <Override PartName="/ppt/ink/ink6064.xml" ContentType="application/inkml+xml"/>
  <Override PartName="/ppt/ink/ink6065.xml" ContentType="application/inkml+xml"/>
  <Override PartName="/ppt/ink/ink6066.xml" ContentType="application/inkml+xml"/>
  <Override PartName="/ppt/ink/ink6067.xml" ContentType="application/inkml+xml"/>
  <Override PartName="/ppt/ink/ink6068.xml" ContentType="application/inkml+xml"/>
  <Override PartName="/ppt/ink/ink6069.xml" ContentType="application/inkml+xml"/>
  <Override PartName="/ppt/ink/ink6070.xml" ContentType="application/inkml+xml"/>
  <Override PartName="/ppt/ink/ink6071.xml" ContentType="application/inkml+xml"/>
  <Override PartName="/ppt/ink/ink6072.xml" ContentType="application/inkml+xml"/>
  <Override PartName="/ppt/ink/ink6073.xml" ContentType="application/inkml+xml"/>
  <Override PartName="/ppt/ink/ink6074.xml" ContentType="application/inkml+xml"/>
  <Override PartName="/ppt/ink/ink6075.xml" ContentType="application/inkml+xml"/>
  <Override PartName="/ppt/ink/ink6076.xml" ContentType="application/inkml+xml"/>
  <Override PartName="/ppt/ink/ink6077.xml" ContentType="application/inkml+xml"/>
  <Override PartName="/ppt/ink/ink6078.xml" ContentType="application/inkml+xml"/>
  <Override PartName="/ppt/ink/ink6079.xml" ContentType="application/inkml+xml"/>
  <Override PartName="/ppt/ink/ink6080.xml" ContentType="application/inkml+xml"/>
  <Override PartName="/ppt/ink/ink6081.xml" ContentType="application/inkml+xml"/>
  <Override PartName="/ppt/ink/ink6082.xml" ContentType="application/inkml+xml"/>
  <Override PartName="/ppt/ink/ink6083.xml" ContentType="application/inkml+xml"/>
  <Override PartName="/ppt/ink/ink6084.xml" ContentType="application/inkml+xml"/>
  <Override PartName="/ppt/ink/ink6085.xml" ContentType="application/inkml+xml"/>
  <Override PartName="/ppt/ink/ink6086.xml" ContentType="application/inkml+xml"/>
  <Override PartName="/ppt/ink/ink6087.xml" ContentType="application/inkml+xml"/>
  <Override PartName="/ppt/ink/ink6088.xml" ContentType="application/inkml+xml"/>
  <Override PartName="/ppt/ink/ink6089.xml" ContentType="application/inkml+xml"/>
  <Override PartName="/ppt/ink/ink6090.xml" ContentType="application/inkml+xml"/>
  <Override PartName="/ppt/ink/ink6091.xml" ContentType="application/inkml+xml"/>
  <Override PartName="/ppt/ink/ink6092.xml" ContentType="application/inkml+xml"/>
  <Override PartName="/ppt/ink/ink6093.xml" ContentType="application/inkml+xml"/>
  <Override PartName="/ppt/ink/ink6094.xml" ContentType="application/inkml+xml"/>
  <Override PartName="/ppt/ink/ink6095.xml" ContentType="application/inkml+xml"/>
  <Override PartName="/ppt/ink/ink6096.xml" ContentType="application/inkml+xml"/>
  <Override PartName="/ppt/ink/ink6097.xml" ContentType="application/inkml+xml"/>
  <Override PartName="/ppt/ink/ink6098.xml" ContentType="application/inkml+xml"/>
  <Override PartName="/ppt/ink/ink6099.xml" ContentType="application/inkml+xml"/>
  <Override PartName="/ppt/ink/ink6100.xml" ContentType="application/inkml+xml"/>
  <Override PartName="/ppt/ink/ink6101.xml" ContentType="application/inkml+xml"/>
  <Override PartName="/ppt/ink/ink6102.xml" ContentType="application/inkml+xml"/>
  <Override PartName="/ppt/ink/ink6103.xml" ContentType="application/inkml+xml"/>
  <Override PartName="/ppt/ink/ink6104.xml" ContentType="application/inkml+xml"/>
  <Override PartName="/ppt/ink/ink6105.xml" ContentType="application/inkml+xml"/>
  <Override PartName="/ppt/ink/ink6106.xml" ContentType="application/inkml+xml"/>
  <Override PartName="/ppt/ink/ink6107.xml" ContentType="application/inkml+xml"/>
  <Override PartName="/ppt/ink/ink6108.xml" ContentType="application/inkml+xml"/>
  <Override PartName="/ppt/ink/ink6109.xml" ContentType="application/inkml+xml"/>
  <Override PartName="/ppt/ink/ink6110.xml" ContentType="application/inkml+xml"/>
  <Override PartName="/ppt/ink/ink6111.xml" ContentType="application/inkml+xml"/>
  <Override PartName="/ppt/ink/ink6112.xml" ContentType="application/inkml+xml"/>
  <Override PartName="/ppt/ink/ink6113.xml" ContentType="application/inkml+xml"/>
  <Override PartName="/ppt/ink/ink6114.xml" ContentType="application/inkml+xml"/>
  <Override PartName="/ppt/ink/ink6115.xml" ContentType="application/inkml+xml"/>
  <Override PartName="/ppt/ink/ink6116.xml" ContentType="application/inkml+xml"/>
  <Override PartName="/ppt/ink/ink6117.xml" ContentType="application/inkml+xml"/>
  <Override PartName="/ppt/ink/ink6118.xml" ContentType="application/inkml+xml"/>
  <Override PartName="/ppt/ink/ink6119.xml" ContentType="application/inkml+xml"/>
  <Override PartName="/ppt/ink/ink6120.xml" ContentType="application/inkml+xml"/>
  <Override PartName="/ppt/ink/ink6121.xml" ContentType="application/inkml+xml"/>
  <Override PartName="/ppt/ink/ink6122.xml" ContentType="application/inkml+xml"/>
  <Override PartName="/ppt/ink/ink6123.xml" ContentType="application/inkml+xml"/>
  <Override PartName="/ppt/ink/ink6124.xml" ContentType="application/inkml+xml"/>
  <Override PartName="/ppt/ink/ink6125.xml" ContentType="application/inkml+xml"/>
  <Override PartName="/ppt/ink/ink6126.xml" ContentType="application/inkml+xml"/>
  <Override PartName="/ppt/ink/ink6127.xml" ContentType="application/inkml+xml"/>
  <Override PartName="/ppt/ink/ink6128.xml" ContentType="application/inkml+xml"/>
  <Override PartName="/ppt/ink/ink6129.xml" ContentType="application/inkml+xml"/>
  <Override PartName="/ppt/ink/ink6130.xml" ContentType="application/inkml+xml"/>
  <Override PartName="/ppt/ink/ink6131.xml" ContentType="application/inkml+xml"/>
  <Override PartName="/ppt/ink/ink6132.xml" ContentType="application/inkml+xml"/>
  <Override PartName="/ppt/ink/ink6133.xml" ContentType="application/inkml+xml"/>
  <Override PartName="/ppt/ink/ink6134.xml" ContentType="application/inkml+xml"/>
  <Override PartName="/ppt/ink/ink6135.xml" ContentType="application/inkml+xml"/>
  <Override PartName="/ppt/ink/ink6136.xml" ContentType="application/inkml+xml"/>
  <Override PartName="/ppt/ink/ink6137.xml" ContentType="application/inkml+xml"/>
  <Override PartName="/ppt/ink/ink6138.xml" ContentType="application/inkml+xml"/>
  <Override PartName="/ppt/ink/ink6139.xml" ContentType="application/inkml+xml"/>
  <Override PartName="/ppt/ink/ink6140.xml" ContentType="application/inkml+xml"/>
  <Override PartName="/ppt/ink/ink6141.xml" ContentType="application/inkml+xml"/>
  <Override PartName="/ppt/ink/ink6142.xml" ContentType="application/inkml+xml"/>
  <Override PartName="/ppt/ink/ink6143.xml" ContentType="application/inkml+xml"/>
  <Override PartName="/ppt/ink/ink6144.xml" ContentType="application/inkml+xml"/>
  <Override PartName="/ppt/ink/ink6145.xml" ContentType="application/inkml+xml"/>
  <Override PartName="/ppt/ink/ink6146.xml" ContentType="application/inkml+xml"/>
  <Override PartName="/ppt/ink/ink6147.xml" ContentType="application/inkml+xml"/>
  <Override PartName="/ppt/ink/ink6148.xml" ContentType="application/inkml+xml"/>
  <Override PartName="/ppt/ink/ink6149.xml" ContentType="application/inkml+xml"/>
  <Override PartName="/ppt/ink/ink6150.xml" ContentType="application/inkml+xml"/>
  <Override PartName="/ppt/ink/ink6151.xml" ContentType="application/inkml+xml"/>
  <Override PartName="/ppt/ink/ink6152.xml" ContentType="application/inkml+xml"/>
  <Override PartName="/ppt/ink/ink6153.xml" ContentType="application/inkml+xml"/>
  <Override PartName="/ppt/ink/ink6154.xml" ContentType="application/inkml+xml"/>
  <Override PartName="/ppt/ink/ink6155.xml" ContentType="application/inkml+xml"/>
  <Override PartName="/ppt/ink/ink6156.xml" ContentType="application/inkml+xml"/>
  <Override PartName="/ppt/ink/ink6157.xml" ContentType="application/inkml+xml"/>
  <Override PartName="/ppt/ink/ink6158.xml" ContentType="application/inkml+xml"/>
  <Override PartName="/ppt/ink/ink6159.xml" ContentType="application/inkml+xml"/>
  <Override PartName="/ppt/ink/ink6160.xml" ContentType="application/inkml+xml"/>
  <Override PartName="/ppt/ink/ink6161.xml" ContentType="application/inkml+xml"/>
  <Override PartName="/ppt/ink/ink6162.xml" ContentType="application/inkml+xml"/>
  <Override PartName="/ppt/ink/ink6163.xml" ContentType="application/inkml+xml"/>
  <Override PartName="/ppt/ink/ink6164.xml" ContentType="application/inkml+xml"/>
  <Override PartName="/ppt/ink/ink6165.xml" ContentType="application/inkml+xml"/>
  <Override PartName="/ppt/ink/ink6166.xml" ContentType="application/inkml+xml"/>
  <Override PartName="/ppt/ink/ink6167.xml" ContentType="application/inkml+xml"/>
  <Override PartName="/ppt/ink/ink6168.xml" ContentType="application/inkml+xml"/>
  <Override PartName="/ppt/ink/ink6169.xml" ContentType="application/inkml+xml"/>
  <Override PartName="/ppt/ink/ink6170.xml" ContentType="application/inkml+xml"/>
  <Override PartName="/ppt/ink/ink6171.xml" ContentType="application/inkml+xml"/>
  <Override PartName="/ppt/ink/ink6172.xml" ContentType="application/inkml+xml"/>
  <Override PartName="/ppt/ink/ink6173.xml" ContentType="application/inkml+xml"/>
  <Override PartName="/ppt/ink/ink6174.xml" ContentType="application/inkml+xml"/>
  <Override PartName="/ppt/ink/ink6175.xml" ContentType="application/inkml+xml"/>
  <Override PartName="/ppt/ink/ink6176.xml" ContentType="application/inkml+xml"/>
  <Override PartName="/ppt/ink/ink6177.xml" ContentType="application/inkml+xml"/>
  <Override PartName="/ppt/ink/ink6178.xml" ContentType="application/inkml+xml"/>
  <Override PartName="/ppt/ink/ink6179.xml" ContentType="application/inkml+xml"/>
  <Override PartName="/ppt/ink/ink6180.xml" ContentType="application/inkml+xml"/>
  <Override PartName="/ppt/ink/ink6181.xml" ContentType="application/inkml+xml"/>
  <Override PartName="/ppt/ink/ink6182.xml" ContentType="application/inkml+xml"/>
  <Override PartName="/ppt/ink/ink6183.xml" ContentType="application/inkml+xml"/>
  <Override PartName="/ppt/ink/ink6184.xml" ContentType="application/inkml+xml"/>
  <Override PartName="/ppt/ink/ink6185.xml" ContentType="application/inkml+xml"/>
  <Override PartName="/ppt/ink/ink6186.xml" ContentType="application/inkml+xml"/>
  <Override PartName="/ppt/ink/ink6187.xml" ContentType="application/inkml+xml"/>
  <Override PartName="/ppt/ink/ink6188.xml" ContentType="application/inkml+xml"/>
  <Override PartName="/ppt/ink/ink6189.xml" ContentType="application/inkml+xml"/>
  <Override PartName="/ppt/ink/ink6190.xml" ContentType="application/inkml+xml"/>
  <Override PartName="/ppt/ink/ink6191.xml" ContentType="application/inkml+xml"/>
  <Override PartName="/ppt/ink/ink6192.xml" ContentType="application/inkml+xml"/>
  <Override PartName="/ppt/ink/ink6193.xml" ContentType="application/inkml+xml"/>
  <Override PartName="/ppt/ink/ink6194.xml" ContentType="application/inkml+xml"/>
  <Override PartName="/ppt/ink/ink6195.xml" ContentType="application/inkml+xml"/>
  <Override PartName="/ppt/ink/ink6196.xml" ContentType="application/inkml+xml"/>
  <Override PartName="/ppt/ink/ink6197.xml" ContentType="application/inkml+xml"/>
  <Override PartName="/ppt/ink/ink6198.xml" ContentType="application/inkml+xml"/>
  <Override PartName="/ppt/ink/ink6199.xml" ContentType="application/inkml+xml"/>
  <Override PartName="/ppt/ink/ink6200.xml" ContentType="application/inkml+xml"/>
  <Override PartName="/ppt/ink/ink6201.xml" ContentType="application/inkml+xml"/>
  <Override PartName="/ppt/ink/ink6202.xml" ContentType="application/inkml+xml"/>
  <Override PartName="/ppt/ink/ink6203.xml" ContentType="application/inkml+xml"/>
  <Override PartName="/ppt/ink/ink6204.xml" ContentType="application/inkml+xml"/>
  <Override PartName="/ppt/ink/ink6205.xml" ContentType="application/inkml+xml"/>
  <Override PartName="/ppt/ink/ink6206.xml" ContentType="application/inkml+xml"/>
  <Override PartName="/ppt/ink/ink6207.xml" ContentType="application/inkml+xml"/>
  <Override PartName="/ppt/ink/ink6208.xml" ContentType="application/inkml+xml"/>
  <Override PartName="/ppt/ink/ink6209.xml" ContentType="application/inkml+xml"/>
  <Override PartName="/ppt/ink/ink6210.xml" ContentType="application/inkml+xml"/>
  <Override PartName="/ppt/ink/ink6211.xml" ContentType="application/inkml+xml"/>
  <Override PartName="/ppt/ink/ink6212.xml" ContentType="application/inkml+xml"/>
  <Override PartName="/ppt/ink/ink6213.xml" ContentType="application/inkml+xml"/>
  <Override PartName="/ppt/ink/ink6214.xml" ContentType="application/inkml+xml"/>
  <Override PartName="/ppt/ink/ink6215.xml" ContentType="application/inkml+xml"/>
  <Override PartName="/ppt/ink/ink6216.xml" ContentType="application/inkml+xml"/>
  <Override PartName="/ppt/ink/ink6217.xml" ContentType="application/inkml+xml"/>
  <Override PartName="/ppt/ink/ink6218.xml" ContentType="application/inkml+xml"/>
  <Override PartName="/ppt/ink/ink6219.xml" ContentType="application/inkml+xml"/>
  <Override PartName="/ppt/ink/ink6220.xml" ContentType="application/inkml+xml"/>
  <Override PartName="/ppt/ink/ink6221.xml" ContentType="application/inkml+xml"/>
  <Override PartName="/ppt/ink/ink6222.xml" ContentType="application/inkml+xml"/>
  <Override PartName="/ppt/ink/ink6223.xml" ContentType="application/inkml+xml"/>
  <Override PartName="/ppt/ink/ink6224.xml" ContentType="application/inkml+xml"/>
  <Override PartName="/ppt/ink/ink6225.xml" ContentType="application/inkml+xml"/>
  <Override PartName="/ppt/ink/ink6226.xml" ContentType="application/inkml+xml"/>
  <Override PartName="/ppt/ink/ink6227.xml" ContentType="application/inkml+xml"/>
  <Override PartName="/ppt/ink/ink6228.xml" ContentType="application/inkml+xml"/>
  <Override PartName="/ppt/ink/ink6229.xml" ContentType="application/inkml+xml"/>
  <Override PartName="/ppt/ink/ink6230.xml" ContentType="application/inkml+xml"/>
  <Override PartName="/ppt/ink/ink6231.xml" ContentType="application/inkml+xml"/>
  <Override PartName="/ppt/ink/ink6232.xml" ContentType="application/inkml+xml"/>
  <Override PartName="/ppt/ink/ink6233.xml" ContentType="application/inkml+xml"/>
  <Override PartName="/ppt/ink/ink6234.xml" ContentType="application/inkml+xml"/>
  <Override PartName="/ppt/ink/ink6235.xml" ContentType="application/inkml+xml"/>
  <Override PartName="/ppt/ink/ink6236.xml" ContentType="application/inkml+xml"/>
  <Override PartName="/ppt/ink/ink6237.xml" ContentType="application/inkml+xml"/>
  <Override PartName="/ppt/ink/ink6238.xml" ContentType="application/inkml+xml"/>
  <Override PartName="/ppt/ink/ink6239.xml" ContentType="application/inkml+xml"/>
  <Override PartName="/ppt/ink/ink6240.xml" ContentType="application/inkml+xml"/>
  <Override PartName="/ppt/ink/ink6241.xml" ContentType="application/inkml+xml"/>
  <Override PartName="/ppt/ink/ink6242.xml" ContentType="application/inkml+xml"/>
  <Override PartName="/ppt/ink/ink6243.xml" ContentType="application/inkml+xml"/>
  <Override PartName="/ppt/ink/ink6244.xml" ContentType="application/inkml+xml"/>
  <Override PartName="/ppt/ink/ink6245.xml" ContentType="application/inkml+xml"/>
  <Override PartName="/ppt/ink/ink6246.xml" ContentType="application/inkml+xml"/>
  <Override PartName="/ppt/ink/ink6247.xml" ContentType="application/inkml+xml"/>
  <Override PartName="/ppt/ink/ink6248.xml" ContentType="application/inkml+xml"/>
  <Override PartName="/ppt/ink/ink6249.xml" ContentType="application/inkml+xml"/>
  <Override PartName="/ppt/ink/ink6250.xml" ContentType="application/inkml+xml"/>
  <Override PartName="/ppt/ink/ink6251.xml" ContentType="application/inkml+xml"/>
  <Override PartName="/ppt/ink/ink6252.xml" ContentType="application/inkml+xml"/>
  <Override PartName="/ppt/ink/ink6253.xml" ContentType="application/inkml+xml"/>
  <Override PartName="/ppt/ink/ink6254.xml" ContentType="application/inkml+xml"/>
  <Override PartName="/ppt/ink/ink6255.xml" ContentType="application/inkml+xml"/>
  <Override PartName="/ppt/ink/ink6256.xml" ContentType="application/inkml+xml"/>
  <Override PartName="/ppt/ink/ink6257.xml" ContentType="application/inkml+xml"/>
  <Override PartName="/ppt/ink/ink6258.xml" ContentType="application/inkml+xml"/>
  <Override PartName="/ppt/ink/ink6259.xml" ContentType="application/inkml+xml"/>
  <Override PartName="/ppt/ink/ink6260.xml" ContentType="application/inkml+xml"/>
  <Override PartName="/ppt/ink/ink6261.xml" ContentType="application/inkml+xml"/>
  <Override PartName="/ppt/ink/ink6262.xml" ContentType="application/inkml+xml"/>
  <Override PartName="/ppt/ink/ink6263.xml" ContentType="application/inkml+xml"/>
  <Override PartName="/ppt/ink/ink6264.xml" ContentType="application/inkml+xml"/>
  <Override PartName="/ppt/ink/ink6265.xml" ContentType="application/inkml+xml"/>
  <Override PartName="/ppt/ink/ink6266.xml" ContentType="application/inkml+xml"/>
  <Override PartName="/ppt/ink/ink6267.xml" ContentType="application/inkml+xml"/>
  <Override PartName="/ppt/ink/ink6268.xml" ContentType="application/inkml+xml"/>
  <Override PartName="/ppt/ink/ink6269.xml" ContentType="application/inkml+xml"/>
  <Override PartName="/ppt/ink/ink6270.xml" ContentType="application/inkml+xml"/>
  <Override PartName="/ppt/ink/ink6271.xml" ContentType="application/inkml+xml"/>
  <Override PartName="/ppt/ink/ink6272.xml" ContentType="application/inkml+xml"/>
  <Override PartName="/ppt/ink/ink6273.xml" ContentType="application/inkml+xml"/>
  <Override PartName="/ppt/ink/ink6274.xml" ContentType="application/inkml+xml"/>
  <Override PartName="/ppt/ink/ink6275.xml" ContentType="application/inkml+xml"/>
  <Override PartName="/ppt/ink/ink6276.xml" ContentType="application/inkml+xml"/>
  <Override PartName="/ppt/ink/ink6277.xml" ContentType="application/inkml+xml"/>
  <Override PartName="/ppt/ink/ink6278.xml" ContentType="application/inkml+xml"/>
  <Override PartName="/ppt/ink/ink6279.xml" ContentType="application/inkml+xml"/>
  <Override PartName="/ppt/ink/ink6280.xml" ContentType="application/inkml+xml"/>
  <Override PartName="/ppt/ink/ink6281.xml" ContentType="application/inkml+xml"/>
  <Override PartName="/ppt/ink/ink6282.xml" ContentType="application/inkml+xml"/>
  <Override PartName="/ppt/ink/ink6283.xml" ContentType="application/inkml+xml"/>
  <Override PartName="/ppt/ink/ink6284.xml" ContentType="application/inkml+xml"/>
  <Override PartName="/ppt/ink/ink6285.xml" ContentType="application/inkml+xml"/>
  <Override PartName="/ppt/ink/ink6286.xml" ContentType="application/inkml+xml"/>
  <Override PartName="/ppt/ink/ink6287.xml" ContentType="application/inkml+xml"/>
  <Override PartName="/ppt/ink/ink6288.xml" ContentType="application/inkml+xml"/>
  <Override PartName="/ppt/ink/ink6289.xml" ContentType="application/inkml+xml"/>
  <Override PartName="/ppt/ink/ink6290.xml" ContentType="application/inkml+xml"/>
  <Override PartName="/ppt/ink/ink6291.xml" ContentType="application/inkml+xml"/>
  <Override PartName="/ppt/ink/ink6292.xml" ContentType="application/inkml+xml"/>
  <Override PartName="/ppt/ink/ink6293.xml" ContentType="application/inkml+xml"/>
  <Override PartName="/ppt/ink/ink6294.xml" ContentType="application/inkml+xml"/>
  <Override PartName="/ppt/ink/ink6295.xml" ContentType="application/inkml+xml"/>
  <Override PartName="/ppt/ink/ink6296.xml" ContentType="application/inkml+xml"/>
  <Override PartName="/ppt/ink/ink6297.xml" ContentType="application/inkml+xml"/>
  <Override PartName="/ppt/ink/ink6298.xml" ContentType="application/inkml+xml"/>
  <Override PartName="/ppt/ink/ink6299.xml" ContentType="application/inkml+xml"/>
  <Override PartName="/ppt/ink/ink6300.xml" ContentType="application/inkml+xml"/>
  <Override PartName="/ppt/ink/ink6301.xml" ContentType="application/inkml+xml"/>
  <Override PartName="/ppt/ink/ink6302.xml" ContentType="application/inkml+xml"/>
  <Override PartName="/ppt/ink/ink6303.xml" ContentType="application/inkml+xml"/>
  <Override PartName="/ppt/ink/ink6304.xml" ContentType="application/inkml+xml"/>
  <Override PartName="/ppt/ink/ink6305.xml" ContentType="application/inkml+xml"/>
  <Override PartName="/ppt/ink/ink6306.xml" ContentType="application/inkml+xml"/>
  <Override PartName="/ppt/ink/ink6307.xml" ContentType="application/inkml+xml"/>
  <Override PartName="/ppt/ink/ink6308.xml" ContentType="application/inkml+xml"/>
  <Override PartName="/ppt/ink/ink6309.xml" ContentType="application/inkml+xml"/>
  <Override PartName="/ppt/ink/ink6310.xml" ContentType="application/inkml+xml"/>
  <Override PartName="/ppt/ink/ink6311.xml" ContentType="application/inkml+xml"/>
  <Override PartName="/ppt/ink/ink6312.xml" ContentType="application/inkml+xml"/>
  <Override PartName="/ppt/ink/ink6313.xml" ContentType="application/inkml+xml"/>
  <Override PartName="/ppt/ink/ink6314.xml" ContentType="application/inkml+xml"/>
  <Override PartName="/ppt/ink/ink6315.xml" ContentType="application/inkml+xml"/>
  <Override PartName="/ppt/ink/ink6316.xml" ContentType="application/inkml+xml"/>
  <Override PartName="/ppt/ink/ink6317.xml" ContentType="application/inkml+xml"/>
  <Override PartName="/ppt/ink/ink6318.xml" ContentType="application/inkml+xml"/>
  <Override PartName="/ppt/ink/ink6319.xml" ContentType="application/inkml+xml"/>
  <Override PartName="/ppt/ink/ink6320.xml" ContentType="application/inkml+xml"/>
  <Override PartName="/ppt/ink/ink6321.xml" ContentType="application/inkml+xml"/>
  <Override PartName="/ppt/ink/ink6322.xml" ContentType="application/inkml+xml"/>
  <Override PartName="/ppt/ink/ink6323.xml" ContentType="application/inkml+xml"/>
  <Override PartName="/ppt/ink/ink6324.xml" ContentType="application/inkml+xml"/>
  <Override PartName="/ppt/ink/ink6325.xml" ContentType="application/inkml+xml"/>
  <Override PartName="/ppt/ink/ink6326.xml" ContentType="application/inkml+xml"/>
  <Override PartName="/ppt/ink/ink6327.xml" ContentType="application/inkml+xml"/>
  <Override PartName="/ppt/ink/ink6328.xml" ContentType="application/inkml+xml"/>
  <Override PartName="/ppt/ink/ink6329.xml" ContentType="application/inkml+xml"/>
  <Override PartName="/ppt/ink/ink6330.xml" ContentType="application/inkml+xml"/>
  <Override PartName="/ppt/ink/ink6331.xml" ContentType="application/inkml+xml"/>
  <Override PartName="/ppt/ink/ink6332.xml" ContentType="application/inkml+xml"/>
  <Override PartName="/ppt/ink/ink6333.xml" ContentType="application/inkml+xml"/>
  <Override PartName="/ppt/ink/ink6334.xml" ContentType="application/inkml+xml"/>
  <Override PartName="/ppt/ink/ink6335.xml" ContentType="application/inkml+xml"/>
  <Override PartName="/ppt/ink/ink6336.xml" ContentType="application/inkml+xml"/>
  <Override PartName="/ppt/ink/ink6337.xml" ContentType="application/inkml+xml"/>
  <Override PartName="/ppt/ink/ink6338.xml" ContentType="application/inkml+xml"/>
  <Override PartName="/ppt/ink/ink6339.xml" ContentType="application/inkml+xml"/>
  <Override PartName="/ppt/ink/ink6340.xml" ContentType="application/inkml+xml"/>
  <Override PartName="/ppt/ink/ink6341.xml" ContentType="application/inkml+xml"/>
  <Override PartName="/ppt/ink/ink6342.xml" ContentType="application/inkml+xml"/>
  <Override PartName="/ppt/ink/ink6343.xml" ContentType="application/inkml+xml"/>
  <Override PartName="/ppt/ink/ink6344.xml" ContentType="application/inkml+xml"/>
  <Override PartName="/ppt/ink/ink6345.xml" ContentType="application/inkml+xml"/>
  <Override PartName="/ppt/ink/ink6346.xml" ContentType="application/inkml+xml"/>
  <Override PartName="/ppt/ink/ink6347.xml" ContentType="application/inkml+xml"/>
  <Override PartName="/ppt/ink/ink6348.xml" ContentType="application/inkml+xml"/>
  <Override PartName="/ppt/ink/ink6349.xml" ContentType="application/inkml+xml"/>
  <Override PartName="/ppt/ink/ink6350.xml" ContentType="application/inkml+xml"/>
  <Override PartName="/ppt/ink/ink6351.xml" ContentType="application/inkml+xml"/>
  <Override PartName="/ppt/ink/ink6352.xml" ContentType="application/inkml+xml"/>
  <Override PartName="/ppt/ink/ink6353.xml" ContentType="application/inkml+xml"/>
  <Override PartName="/ppt/ink/ink6354.xml" ContentType="application/inkml+xml"/>
  <Override PartName="/ppt/ink/ink6355.xml" ContentType="application/inkml+xml"/>
  <Override PartName="/ppt/ink/ink6356.xml" ContentType="application/inkml+xml"/>
  <Override PartName="/ppt/ink/ink6357.xml" ContentType="application/inkml+xml"/>
  <Override PartName="/ppt/ink/ink6358.xml" ContentType="application/inkml+xml"/>
  <Override PartName="/ppt/ink/ink6359.xml" ContentType="application/inkml+xml"/>
  <Override PartName="/ppt/ink/ink6360.xml" ContentType="application/inkml+xml"/>
  <Override PartName="/ppt/ink/ink6361.xml" ContentType="application/inkml+xml"/>
  <Override PartName="/ppt/ink/ink6362.xml" ContentType="application/inkml+xml"/>
  <Override PartName="/ppt/ink/ink6363.xml" ContentType="application/inkml+xml"/>
  <Override PartName="/ppt/ink/ink6364.xml" ContentType="application/inkml+xml"/>
  <Override PartName="/ppt/ink/ink6365.xml" ContentType="application/inkml+xml"/>
  <Override PartName="/ppt/ink/ink6366.xml" ContentType="application/inkml+xml"/>
  <Override PartName="/ppt/ink/ink6367.xml" ContentType="application/inkml+xml"/>
  <Override PartName="/ppt/ink/ink6368.xml" ContentType="application/inkml+xml"/>
  <Override PartName="/ppt/ink/ink6369.xml" ContentType="application/inkml+xml"/>
  <Override PartName="/ppt/ink/ink6370.xml" ContentType="application/inkml+xml"/>
  <Override PartName="/ppt/ink/ink6371.xml" ContentType="application/inkml+xml"/>
  <Override PartName="/ppt/ink/ink6372.xml" ContentType="application/inkml+xml"/>
  <Override PartName="/ppt/ink/ink6373.xml" ContentType="application/inkml+xml"/>
  <Override PartName="/ppt/ink/ink6374.xml" ContentType="application/inkml+xml"/>
  <Override PartName="/ppt/ink/ink6375.xml" ContentType="application/inkml+xml"/>
  <Override PartName="/ppt/ink/ink6376.xml" ContentType="application/inkml+xml"/>
  <Override PartName="/ppt/ink/ink6377.xml" ContentType="application/inkml+xml"/>
  <Override PartName="/ppt/ink/ink6378.xml" ContentType="application/inkml+xml"/>
  <Override PartName="/ppt/ink/ink6379.xml" ContentType="application/inkml+xml"/>
  <Override PartName="/ppt/ink/ink6380.xml" ContentType="application/inkml+xml"/>
  <Override PartName="/ppt/ink/ink6381.xml" ContentType="application/inkml+xml"/>
  <Override PartName="/ppt/ink/ink6382.xml" ContentType="application/inkml+xml"/>
  <Override PartName="/ppt/ink/ink6383.xml" ContentType="application/inkml+xml"/>
  <Override PartName="/ppt/ink/ink6384.xml" ContentType="application/inkml+xml"/>
  <Override PartName="/ppt/ink/ink6385.xml" ContentType="application/inkml+xml"/>
  <Override PartName="/ppt/ink/ink6386.xml" ContentType="application/inkml+xml"/>
  <Override PartName="/ppt/ink/ink6387.xml" ContentType="application/inkml+xml"/>
  <Override PartName="/ppt/ink/ink6388.xml" ContentType="application/inkml+xml"/>
  <Override PartName="/ppt/ink/ink6389.xml" ContentType="application/inkml+xml"/>
  <Override PartName="/ppt/ink/ink6390.xml" ContentType="application/inkml+xml"/>
  <Override PartName="/ppt/ink/ink6391.xml" ContentType="application/inkml+xml"/>
  <Override PartName="/ppt/ink/ink6392.xml" ContentType="application/inkml+xml"/>
  <Override PartName="/ppt/ink/ink6393.xml" ContentType="application/inkml+xml"/>
  <Override PartName="/ppt/ink/ink6394.xml" ContentType="application/inkml+xml"/>
  <Override PartName="/ppt/ink/ink6395.xml" ContentType="application/inkml+xml"/>
  <Override PartName="/ppt/ink/ink6396.xml" ContentType="application/inkml+xml"/>
  <Override PartName="/ppt/ink/ink6397.xml" ContentType="application/inkml+xml"/>
  <Override PartName="/ppt/ink/ink6398.xml" ContentType="application/inkml+xml"/>
  <Override PartName="/ppt/ink/ink6399.xml" ContentType="application/inkml+xml"/>
  <Override PartName="/ppt/ink/ink6400.xml" ContentType="application/inkml+xml"/>
  <Override PartName="/ppt/ink/ink6401.xml" ContentType="application/inkml+xml"/>
  <Override PartName="/ppt/ink/ink6402.xml" ContentType="application/inkml+xml"/>
  <Override PartName="/ppt/ink/ink6403.xml" ContentType="application/inkml+xml"/>
  <Override PartName="/ppt/ink/ink6404.xml" ContentType="application/inkml+xml"/>
  <Override PartName="/ppt/ink/ink6405.xml" ContentType="application/inkml+xml"/>
  <Override PartName="/ppt/ink/ink6406.xml" ContentType="application/inkml+xml"/>
  <Override PartName="/ppt/ink/ink6407.xml" ContentType="application/inkml+xml"/>
  <Override PartName="/ppt/ink/ink6408.xml" ContentType="application/inkml+xml"/>
  <Override PartName="/ppt/ink/ink6409.xml" ContentType="application/inkml+xml"/>
  <Override PartName="/ppt/ink/ink6410.xml" ContentType="application/inkml+xml"/>
  <Override PartName="/ppt/ink/ink6411.xml" ContentType="application/inkml+xml"/>
  <Override PartName="/ppt/ink/ink6412.xml" ContentType="application/inkml+xml"/>
  <Override PartName="/ppt/ink/ink6413.xml" ContentType="application/inkml+xml"/>
  <Override PartName="/ppt/ink/ink6414.xml" ContentType="application/inkml+xml"/>
  <Override PartName="/ppt/ink/ink6415.xml" ContentType="application/inkml+xml"/>
  <Override PartName="/ppt/ink/ink6416.xml" ContentType="application/inkml+xml"/>
  <Override PartName="/ppt/ink/ink6417.xml" ContentType="application/inkml+xml"/>
  <Override PartName="/ppt/ink/ink6418.xml" ContentType="application/inkml+xml"/>
  <Override PartName="/ppt/ink/ink6419.xml" ContentType="application/inkml+xml"/>
  <Override PartName="/ppt/ink/ink6420.xml" ContentType="application/inkml+xml"/>
  <Override PartName="/ppt/ink/ink6421.xml" ContentType="application/inkml+xml"/>
  <Override PartName="/ppt/ink/ink6422.xml" ContentType="application/inkml+xml"/>
  <Override PartName="/ppt/ink/ink6423.xml" ContentType="application/inkml+xml"/>
  <Override PartName="/ppt/ink/ink6424.xml" ContentType="application/inkml+xml"/>
  <Override PartName="/ppt/ink/ink6425.xml" ContentType="application/inkml+xml"/>
  <Override PartName="/ppt/ink/ink6426.xml" ContentType="application/inkml+xml"/>
  <Override PartName="/ppt/ink/ink6427.xml" ContentType="application/inkml+xml"/>
  <Override PartName="/ppt/ink/ink6428.xml" ContentType="application/inkml+xml"/>
  <Override PartName="/ppt/ink/ink6429.xml" ContentType="application/inkml+xml"/>
  <Override PartName="/ppt/ink/ink6430.xml" ContentType="application/inkml+xml"/>
  <Override PartName="/ppt/ink/ink6431.xml" ContentType="application/inkml+xml"/>
  <Override PartName="/ppt/ink/ink6432.xml" ContentType="application/inkml+xml"/>
  <Override PartName="/ppt/ink/ink6433.xml" ContentType="application/inkml+xml"/>
  <Override PartName="/ppt/ink/ink6434.xml" ContentType="application/inkml+xml"/>
  <Override PartName="/ppt/ink/ink6435.xml" ContentType="application/inkml+xml"/>
  <Override PartName="/ppt/ink/ink6436.xml" ContentType="application/inkml+xml"/>
  <Override PartName="/ppt/ink/ink6437.xml" ContentType="application/inkml+xml"/>
  <Override PartName="/ppt/ink/ink6438.xml" ContentType="application/inkml+xml"/>
  <Override PartName="/ppt/ink/ink6439.xml" ContentType="application/inkml+xml"/>
  <Override PartName="/ppt/ink/ink6440.xml" ContentType="application/inkml+xml"/>
  <Override PartName="/ppt/ink/ink6441.xml" ContentType="application/inkml+xml"/>
  <Override PartName="/ppt/ink/ink6442.xml" ContentType="application/inkml+xml"/>
  <Override PartName="/ppt/ink/ink6443.xml" ContentType="application/inkml+xml"/>
  <Override PartName="/ppt/ink/ink6444.xml" ContentType="application/inkml+xml"/>
  <Override PartName="/ppt/ink/ink6445.xml" ContentType="application/inkml+xml"/>
  <Override PartName="/ppt/ink/ink6446.xml" ContentType="application/inkml+xml"/>
  <Override PartName="/ppt/ink/ink6447.xml" ContentType="application/inkml+xml"/>
  <Override PartName="/ppt/ink/ink6448.xml" ContentType="application/inkml+xml"/>
  <Override PartName="/ppt/ink/ink6449.xml" ContentType="application/inkml+xml"/>
  <Override PartName="/ppt/ink/ink6450.xml" ContentType="application/inkml+xml"/>
  <Override PartName="/ppt/ink/ink6451.xml" ContentType="application/inkml+xml"/>
  <Override PartName="/ppt/ink/ink6452.xml" ContentType="application/inkml+xml"/>
  <Override PartName="/ppt/ink/ink6453.xml" ContentType="application/inkml+xml"/>
  <Override PartName="/ppt/ink/ink6454.xml" ContentType="application/inkml+xml"/>
  <Override PartName="/ppt/ink/ink6455.xml" ContentType="application/inkml+xml"/>
  <Override PartName="/ppt/ink/ink6456.xml" ContentType="application/inkml+xml"/>
  <Override PartName="/ppt/ink/ink6457.xml" ContentType="application/inkml+xml"/>
  <Override PartName="/ppt/ink/ink6458.xml" ContentType="application/inkml+xml"/>
  <Override PartName="/ppt/ink/ink6459.xml" ContentType="application/inkml+xml"/>
  <Override PartName="/ppt/ink/ink6460.xml" ContentType="application/inkml+xml"/>
  <Override PartName="/ppt/ink/ink6461.xml" ContentType="application/inkml+xml"/>
  <Override PartName="/ppt/ink/ink6462.xml" ContentType="application/inkml+xml"/>
  <Override PartName="/ppt/ink/ink6463.xml" ContentType="application/inkml+xml"/>
  <Override PartName="/ppt/ink/ink6464.xml" ContentType="application/inkml+xml"/>
  <Override PartName="/ppt/ink/ink6465.xml" ContentType="application/inkml+xml"/>
  <Override PartName="/ppt/ink/ink6466.xml" ContentType="application/inkml+xml"/>
  <Override PartName="/ppt/ink/ink6467.xml" ContentType="application/inkml+xml"/>
  <Override PartName="/ppt/ink/ink6468.xml" ContentType="application/inkml+xml"/>
  <Override PartName="/ppt/ink/ink6469.xml" ContentType="application/inkml+xml"/>
  <Override PartName="/ppt/ink/ink6470.xml" ContentType="application/inkml+xml"/>
  <Override PartName="/ppt/ink/ink6471.xml" ContentType="application/inkml+xml"/>
  <Override PartName="/ppt/ink/ink6472.xml" ContentType="application/inkml+xml"/>
  <Override PartName="/ppt/ink/ink6473.xml" ContentType="application/inkml+xml"/>
  <Override PartName="/ppt/ink/ink6474.xml" ContentType="application/inkml+xml"/>
  <Override PartName="/ppt/ink/ink6475.xml" ContentType="application/inkml+xml"/>
  <Override PartName="/ppt/ink/ink6476.xml" ContentType="application/inkml+xml"/>
  <Override PartName="/ppt/ink/ink6477.xml" ContentType="application/inkml+xml"/>
  <Override PartName="/ppt/ink/ink6478.xml" ContentType="application/inkml+xml"/>
  <Override PartName="/ppt/ink/ink6479.xml" ContentType="application/inkml+xml"/>
  <Override PartName="/ppt/ink/ink6480.xml" ContentType="application/inkml+xml"/>
  <Override PartName="/ppt/ink/ink6481.xml" ContentType="application/inkml+xml"/>
  <Override PartName="/ppt/ink/ink6482.xml" ContentType="application/inkml+xml"/>
  <Override PartName="/ppt/ink/ink6483.xml" ContentType="application/inkml+xml"/>
  <Override PartName="/ppt/ink/ink6484.xml" ContentType="application/inkml+xml"/>
  <Override PartName="/ppt/ink/ink6485.xml" ContentType="application/inkml+xml"/>
  <Override PartName="/ppt/ink/ink6486.xml" ContentType="application/inkml+xml"/>
  <Override PartName="/ppt/ink/ink6487.xml" ContentType="application/inkml+xml"/>
  <Override PartName="/ppt/ink/ink6488.xml" ContentType="application/inkml+xml"/>
  <Override PartName="/ppt/ink/ink6489.xml" ContentType="application/inkml+xml"/>
  <Override PartName="/ppt/ink/ink6490.xml" ContentType="application/inkml+xml"/>
  <Override PartName="/ppt/ink/ink6491.xml" ContentType="application/inkml+xml"/>
  <Override PartName="/ppt/ink/ink6492.xml" ContentType="application/inkml+xml"/>
  <Override PartName="/ppt/ink/ink6493.xml" ContentType="application/inkml+xml"/>
  <Override PartName="/ppt/ink/ink6494.xml" ContentType="application/inkml+xml"/>
  <Override PartName="/ppt/ink/ink6495.xml" ContentType="application/inkml+xml"/>
  <Override PartName="/ppt/ink/ink6496.xml" ContentType="application/inkml+xml"/>
  <Override PartName="/ppt/ink/ink6497.xml" ContentType="application/inkml+xml"/>
  <Override PartName="/ppt/ink/ink6498.xml" ContentType="application/inkml+xml"/>
  <Override PartName="/ppt/ink/ink6499.xml" ContentType="application/inkml+xml"/>
  <Override PartName="/ppt/ink/ink6500.xml" ContentType="application/inkml+xml"/>
  <Override PartName="/ppt/ink/ink6501.xml" ContentType="application/inkml+xml"/>
  <Override PartName="/ppt/ink/ink6502.xml" ContentType="application/inkml+xml"/>
  <Override PartName="/ppt/ink/ink6503.xml" ContentType="application/inkml+xml"/>
  <Override PartName="/ppt/ink/ink6504.xml" ContentType="application/inkml+xml"/>
  <Override PartName="/ppt/ink/ink6505.xml" ContentType="application/inkml+xml"/>
  <Override PartName="/ppt/ink/ink6506.xml" ContentType="application/inkml+xml"/>
  <Override PartName="/ppt/ink/ink6507.xml" ContentType="application/inkml+xml"/>
  <Override PartName="/ppt/ink/ink6508.xml" ContentType="application/inkml+xml"/>
  <Override PartName="/ppt/ink/ink6509.xml" ContentType="application/inkml+xml"/>
  <Override PartName="/ppt/ink/ink6510.xml" ContentType="application/inkml+xml"/>
  <Override PartName="/ppt/ink/ink6511.xml" ContentType="application/inkml+xml"/>
  <Override PartName="/ppt/ink/ink6512.xml" ContentType="application/inkml+xml"/>
  <Override PartName="/ppt/ink/ink6513.xml" ContentType="application/inkml+xml"/>
  <Override PartName="/ppt/ink/ink6514.xml" ContentType="application/inkml+xml"/>
  <Override PartName="/ppt/ink/ink6515.xml" ContentType="application/inkml+xml"/>
  <Override PartName="/ppt/ink/ink6516.xml" ContentType="application/inkml+xml"/>
  <Override PartName="/ppt/ink/ink6517.xml" ContentType="application/inkml+xml"/>
  <Override PartName="/ppt/ink/ink6518.xml" ContentType="application/inkml+xml"/>
  <Override PartName="/ppt/ink/ink6519.xml" ContentType="application/inkml+xml"/>
  <Override PartName="/ppt/ink/ink6520.xml" ContentType="application/inkml+xml"/>
  <Override PartName="/ppt/ink/ink6521.xml" ContentType="application/inkml+xml"/>
  <Override PartName="/ppt/ink/ink6522.xml" ContentType="application/inkml+xml"/>
  <Override PartName="/ppt/ink/ink6523.xml" ContentType="application/inkml+xml"/>
  <Override PartName="/ppt/ink/ink6524.xml" ContentType="application/inkml+xml"/>
  <Override PartName="/ppt/ink/ink6525.xml" ContentType="application/inkml+xml"/>
  <Override PartName="/ppt/ink/ink6526.xml" ContentType="application/inkml+xml"/>
  <Override PartName="/ppt/ink/ink6527.xml" ContentType="application/inkml+xml"/>
  <Override PartName="/ppt/ink/ink6528.xml" ContentType="application/inkml+xml"/>
  <Override PartName="/ppt/ink/ink6529.xml" ContentType="application/inkml+xml"/>
  <Override PartName="/ppt/ink/ink6530.xml" ContentType="application/inkml+xml"/>
  <Override PartName="/ppt/ink/ink6531.xml" ContentType="application/inkml+xml"/>
  <Override PartName="/ppt/ink/ink6532.xml" ContentType="application/inkml+xml"/>
  <Override PartName="/ppt/ink/ink6533.xml" ContentType="application/inkml+xml"/>
  <Override PartName="/ppt/ink/ink6534.xml" ContentType="application/inkml+xml"/>
  <Override PartName="/ppt/ink/ink6535.xml" ContentType="application/inkml+xml"/>
  <Override PartName="/ppt/ink/ink6536.xml" ContentType="application/inkml+xml"/>
  <Override PartName="/ppt/ink/ink6537.xml" ContentType="application/inkml+xml"/>
  <Override PartName="/ppt/ink/ink6538.xml" ContentType="application/inkml+xml"/>
  <Override PartName="/ppt/ink/ink6539.xml" ContentType="application/inkml+xml"/>
  <Override PartName="/ppt/ink/ink6540.xml" ContentType="application/inkml+xml"/>
  <Override PartName="/ppt/ink/ink6541.xml" ContentType="application/inkml+xml"/>
  <Override PartName="/ppt/ink/ink6542.xml" ContentType="application/inkml+xml"/>
  <Override PartName="/ppt/ink/ink6543.xml" ContentType="application/inkml+xml"/>
  <Override PartName="/ppt/ink/ink6544.xml" ContentType="application/inkml+xml"/>
  <Override PartName="/ppt/ink/ink6545.xml" ContentType="application/inkml+xml"/>
  <Override PartName="/ppt/ink/ink6546.xml" ContentType="application/inkml+xml"/>
  <Override PartName="/ppt/ink/ink6547.xml" ContentType="application/inkml+xml"/>
  <Override PartName="/ppt/ink/ink6548.xml" ContentType="application/inkml+xml"/>
  <Override PartName="/ppt/ink/ink6549.xml" ContentType="application/inkml+xml"/>
  <Override PartName="/ppt/ink/ink6550.xml" ContentType="application/inkml+xml"/>
  <Override PartName="/ppt/ink/ink6551.xml" ContentType="application/inkml+xml"/>
  <Override PartName="/ppt/ink/ink6552.xml" ContentType="application/inkml+xml"/>
  <Override PartName="/ppt/ink/ink6553.xml" ContentType="application/inkml+xml"/>
  <Override PartName="/ppt/ink/ink6554.xml" ContentType="application/inkml+xml"/>
  <Override PartName="/ppt/ink/ink6555.xml" ContentType="application/inkml+xml"/>
  <Override PartName="/ppt/ink/ink6556.xml" ContentType="application/inkml+xml"/>
  <Override PartName="/ppt/ink/ink6557.xml" ContentType="application/inkml+xml"/>
  <Override PartName="/ppt/ink/ink6558.xml" ContentType="application/inkml+xml"/>
  <Override PartName="/ppt/ink/ink6559.xml" ContentType="application/inkml+xml"/>
  <Override PartName="/ppt/ink/ink6560.xml" ContentType="application/inkml+xml"/>
  <Override PartName="/ppt/ink/ink6561.xml" ContentType="application/inkml+xml"/>
  <Override PartName="/ppt/ink/ink6562.xml" ContentType="application/inkml+xml"/>
  <Override PartName="/ppt/ink/ink6563.xml" ContentType="application/inkml+xml"/>
  <Override PartName="/ppt/ink/ink6564.xml" ContentType="application/inkml+xml"/>
  <Override PartName="/ppt/ink/ink6565.xml" ContentType="application/inkml+xml"/>
  <Override PartName="/ppt/ink/ink6566.xml" ContentType="application/inkml+xml"/>
  <Override PartName="/ppt/ink/ink6567.xml" ContentType="application/inkml+xml"/>
  <Override PartName="/ppt/ink/ink6568.xml" ContentType="application/inkml+xml"/>
  <Override PartName="/ppt/ink/ink6569.xml" ContentType="application/inkml+xml"/>
  <Override PartName="/ppt/ink/ink6570.xml" ContentType="application/inkml+xml"/>
  <Override PartName="/ppt/ink/ink6571.xml" ContentType="application/inkml+xml"/>
  <Override PartName="/ppt/ink/ink6572.xml" ContentType="application/inkml+xml"/>
  <Override PartName="/ppt/ink/ink6573.xml" ContentType="application/inkml+xml"/>
  <Override PartName="/ppt/ink/ink6574.xml" ContentType="application/inkml+xml"/>
  <Override PartName="/ppt/ink/ink6575.xml" ContentType="application/inkml+xml"/>
  <Override PartName="/ppt/ink/ink6576.xml" ContentType="application/inkml+xml"/>
  <Override PartName="/ppt/ink/ink6577.xml" ContentType="application/inkml+xml"/>
  <Override PartName="/ppt/ink/ink6578.xml" ContentType="application/inkml+xml"/>
  <Override PartName="/ppt/ink/ink6579.xml" ContentType="application/inkml+xml"/>
  <Override PartName="/ppt/ink/ink6580.xml" ContentType="application/inkml+xml"/>
  <Override PartName="/ppt/ink/ink6581.xml" ContentType="application/inkml+xml"/>
  <Override PartName="/ppt/ink/ink6582.xml" ContentType="application/inkml+xml"/>
  <Override PartName="/ppt/ink/ink6583.xml" ContentType="application/inkml+xml"/>
  <Override PartName="/ppt/ink/ink6584.xml" ContentType="application/inkml+xml"/>
  <Override PartName="/ppt/ink/ink6585.xml" ContentType="application/inkml+xml"/>
  <Override PartName="/ppt/ink/ink6586.xml" ContentType="application/inkml+xml"/>
  <Override PartName="/ppt/ink/ink6587.xml" ContentType="application/inkml+xml"/>
  <Override PartName="/ppt/ink/ink6588.xml" ContentType="application/inkml+xml"/>
  <Override PartName="/ppt/ink/ink6589.xml" ContentType="application/inkml+xml"/>
  <Override PartName="/ppt/ink/ink6590.xml" ContentType="application/inkml+xml"/>
  <Override PartName="/ppt/ink/ink6591.xml" ContentType="application/inkml+xml"/>
  <Override PartName="/ppt/ink/ink6592.xml" ContentType="application/inkml+xml"/>
  <Override PartName="/ppt/ink/ink6593.xml" ContentType="application/inkml+xml"/>
  <Override PartName="/ppt/ink/ink6594.xml" ContentType="application/inkml+xml"/>
  <Override PartName="/ppt/ink/ink6595.xml" ContentType="application/inkml+xml"/>
  <Override PartName="/ppt/ink/ink6596.xml" ContentType="application/inkml+xml"/>
  <Override PartName="/ppt/ink/ink6597.xml" ContentType="application/inkml+xml"/>
  <Override PartName="/ppt/ink/ink6598.xml" ContentType="application/inkml+xml"/>
  <Override PartName="/ppt/ink/ink6599.xml" ContentType="application/inkml+xml"/>
  <Override PartName="/ppt/ink/ink6600.xml" ContentType="application/inkml+xml"/>
  <Override PartName="/ppt/ink/ink6601.xml" ContentType="application/inkml+xml"/>
  <Override PartName="/ppt/ink/ink6602.xml" ContentType="application/inkml+xml"/>
  <Override PartName="/ppt/ink/ink6603.xml" ContentType="application/inkml+xml"/>
  <Override PartName="/ppt/ink/ink6604.xml" ContentType="application/inkml+xml"/>
  <Override PartName="/ppt/ink/ink6605.xml" ContentType="application/inkml+xml"/>
  <Override PartName="/ppt/ink/ink6606.xml" ContentType="application/inkml+xml"/>
  <Override PartName="/ppt/ink/ink6607.xml" ContentType="application/inkml+xml"/>
  <Override PartName="/ppt/ink/ink6608.xml" ContentType="application/inkml+xml"/>
  <Override PartName="/ppt/ink/ink6609.xml" ContentType="application/inkml+xml"/>
  <Override PartName="/ppt/ink/ink6610.xml" ContentType="application/inkml+xml"/>
  <Override PartName="/ppt/ink/ink6611.xml" ContentType="application/inkml+xml"/>
  <Override PartName="/ppt/ink/ink6612.xml" ContentType="application/inkml+xml"/>
  <Override PartName="/ppt/ink/ink6613.xml" ContentType="application/inkml+xml"/>
  <Override PartName="/ppt/ink/ink6614.xml" ContentType="application/inkml+xml"/>
  <Override PartName="/ppt/ink/ink6615.xml" ContentType="application/inkml+xml"/>
  <Override PartName="/ppt/ink/ink6616.xml" ContentType="application/inkml+xml"/>
  <Override PartName="/ppt/ink/ink6617.xml" ContentType="application/inkml+xml"/>
  <Override PartName="/ppt/ink/ink6618.xml" ContentType="application/inkml+xml"/>
  <Override PartName="/ppt/ink/ink6619.xml" ContentType="application/inkml+xml"/>
  <Override PartName="/ppt/ink/ink6620.xml" ContentType="application/inkml+xml"/>
  <Override PartName="/ppt/ink/ink6621.xml" ContentType="application/inkml+xml"/>
  <Override PartName="/ppt/ink/ink6622.xml" ContentType="application/inkml+xml"/>
  <Override PartName="/ppt/ink/ink6623.xml" ContentType="application/inkml+xml"/>
  <Override PartName="/ppt/ink/ink6624.xml" ContentType="application/inkml+xml"/>
  <Override PartName="/ppt/ink/ink6625.xml" ContentType="application/inkml+xml"/>
  <Override PartName="/ppt/ink/ink6626.xml" ContentType="application/inkml+xml"/>
  <Override PartName="/ppt/ink/ink6627.xml" ContentType="application/inkml+xml"/>
  <Override PartName="/ppt/ink/ink6628.xml" ContentType="application/inkml+xml"/>
  <Override PartName="/ppt/ink/ink6629.xml" ContentType="application/inkml+xml"/>
  <Override PartName="/ppt/ink/ink6630.xml" ContentType="application/inkml+xml"/>
  <Override PartName="/ppt/ink/ink6631.xml" ContentType="application/inkml+xml"/>
  <Override PartName="/ppt/ink/ink6632.xml" ContentType="application/inkml+xml"/>
  <Override PartName="/ppt/ink/ink6633.xml" ContentType="application/inkml+xml"/>
  <Override PartName="/ppt/ink/ink6634.xml" ContentType="application/inkml+xml"/>
  <Override PartName="/ppt/ink/ink6635.xml" ContentType="application/inkml+xml"/>
  <Override PartName="/ppt/ink/ink6636.xml" ContentType="application/inkml+xml"/>
  <Override PartName="/ppt/ink/ink6637.xml" ContentType="application/inkml+xml"/>
  <Override PartName="/ppt/ink/ink6638.xml" ContentType="application/inkml+xml"/>
  <Override PartName="/ppt/ink/ink6639.xml" ContentType="application/inkml+xml"/>
  <Override PartName="/ppt/ink/ink6640.xml" ContentType="application/inkml+xml"/>
  <Override PartName="/ppt/ink/ink6641.xml" ContentType="application/inkml+xml"/>
  <Override PartName="/ppt/ink/ink6642.xml" ContentType="application/inkml+xml"/>
  <Override PartName="/ppt/ink/ink6643.xml" ContentType="application/inkml+xml"/>
  <Override PartName="/ppt/ink/ink6644.xml" ContentType="application/inkml+xml"/>
  <Override PartName="/ppt/ink/ink6645.xml" ContentType="application/inkml+xml"/>
  <Override PartName="/ppt/ink/ink6646.xml" ContentType="application/inkml+xml"/>
  <Override PartName="/ppt/ink/ink6647.xml" ContentType="application/inkml+xml"/>
  <Override PartName="/ppt/ink/ink6648.xml" ContentType="application/inkml+xml"/>
  <Override PartName="/ppt/ink/ink6649.xml" ContentType="application/inkml+xml"/>
  <Override PartName="/ppt/ink/ink6650.xml" ContentType="application/inkml+xml"/>
  <Override PartName="/ppt/ink/ink6651.xml" ContentType="application/inkml+xml"/>
  <Override PartName="/ppt/ink/ink6652.xml" ContentType="application/inkml+xml"/>
  <Override PartName="/ppt/ink/ink6653.xml" ContentType="application/inkml+xml"/>
  <Override PartName="/ppt/ink/ink6654.xml" ContentType="application/inkml+xml"/>
  <Override PartName="/ppt/ink/ink6655.xml" ContentType="application/inkml+xml"/>
  <Override PartName="/ppt/ink/ink6656.xml" ContentType="application/inkml+xml"/>
  <Override PartName="/ppt/ink/ink6657.xml" ContentType="application/inkml+xml"/>
  <Override PartName="/ppt/ink/ink6658.xml" ContentType="application/inkml+xml"/>
  <Override PartName="/ppt/ink/ink6659.xml" ContentType="application/inkml+xml"/>
  <Override PartName="/ppt/ink/ink6660.xml" ContentType="application/inkml+xml"/>
  <Override PartName="/ppt/ink/ink6661.xml" ContentType="application/inkml+xml"/>
  <Override PartName="/ppt/ink/ink6662.xml" ContentType="application/inkml+xml"/>
  <Override PartName="/ppt/ink/ink6663.xml" ContentType="application/inkml+xml"/>
  <Override PartName="/ppt/ink/ink6664.xml" ContentType="application/inkml+xml"/>
  <Override PartName="/ppt/ink/ink6665.xml" ContentType="application/inkml+xml"/>
  <Override PartName="/ppt/ink/ink6666.xml" ContentType="application/inkml+xml"/>
  <Override PartName="/ppt/ink/ink6667.xml" ContentType="application/inkml+xml"/>
  <Override PartName="/ppt/ink/ink6668.xml" ContentType="application/inkml+xml"/>
  <Override PartName="/ppt/ink/ink6669.xml" ContentType="application/inkml+xml"/>
  <Override PartName="/ppt/ink/ink6670.xml" ContentType="application/inkml+xml"/>
  <Override PartName="/ppt/ink/ink6671.xml" ContentType="application/inkml+xml"/>
  <Override PartName="/ppt/ink/ink6672.xml" ContentType="application/inkml+xml"/>
  <Override PartName="/ppt/ink/ink6673.xml" ContentType="application/inkml+xml"/>
  <Override PartName="/ppt/ink/ink6674.xml" ContentType="application/inkml+xml"/>
  <Override PartName="/ppt/ink/ink6675.xml" ContentType="application/inkml+xml"/>
  <Override PartName="/ppt/ink/ink6676.xml" ContentType="application/inkml+xml"/>
  <Override PartName="/ppt/ink/ink6677.xml" ContentType="application/inkml+xml"/>
  <Override PartName="/ppt/ink/ink6678.xml" ContentType="application/inkml+xml"/>
  <Override PartName="/ppt/ink/ink6679.xml" ContentType="application/inkml+xml"/>
  <Override PartName="/ppt/ink/ink6680.xml" ContentType="application/inkml+xml"/>
  <Override PartName="/ppt/ink/ink6681.xml" ContentType="application/inkml+xml"/>
  <Override PartName="/ppt/ink/ink6682.xml" ContentType="application/inkml+xml"/>
  <Override PartName="/ppt/ink/ink6683.xml" ContentType="application/inkml+xml"/>
  <Override PartName="/ppt/ink/ink6684.xml" ContentType="application/inkml+xml"/>
  <Override PartName="/ppt/ink/ink6685.xml" ContentType="application/inkml+xml"/>
  <Override PartName="/ppt/ink/ink6686.xml" ContentType="application/inkml+xml"/>
  <Override PartName="/ppt/ink/ink6687.xml" ContentType="application/inkml+xml"/>
  <Override PartName="/ppt/ink/ink6688.xml" ContentType="application/inkml+xml"/>
  <Override PartName="/ppt/ink/ink6689.xml" ContentType="application/inkml+xml"/>
  <Override PartName="/ppt/ink/ink6690.xml" ContentType="application/inkml+xml"/>
  <Override PartName="/ppt/ink/ink6691.xml" ContentType="application/inkml+xml"/>
  <Override PartName="/ppt/ink/ink6692.xml" ContentType="application/inkml+xml"/>
  <Override PartName="/ppt/ink/ink6693.xml" ContentType="application/inkml+xml"/>
  <Override PartName="/ppt/ink/ink6694.xml" ContentType="application/inkml+xml"/>
  <Override PartName="/ppt/ink/ink6695.xml" ContentType="application/inkml+xml"/>
  <Override PartName="/ppt/ink/ink6696.xml" ContentType="application/inkml+xml"/>
  <Override PartName="/ppt/ink/ink6697.xml" ContentType="application/inkml+xml"/>
  <Override PartName="/ppt/ink/ink6698.xml" ContentType="application/inkml+xml"/>
  <Override PartName="/ppt/ink/ink6699.xml" ContentType="application/inkml+xml"/>
  <Override PartName="/ppt/ink/ink6700.xml" ContentType="application/inkml+xml"/>
  <Override PartName="/ppt/ink/ink6701.xml" ContentType="application/inkml+xml"/>
  <Override PartName="/ppt/ink/ink6702.xml" ContentType="application/inkml+xml"/>
  <Override PartName="/ppt/ink/ink6703.xml" ContentType="application/inkml+xml"/>
  <Override PartName="/ppt/ink/ink6704.xml" ContentType="application/inkml+xml"/>
  <Override PartName="/ppt/ink/ink6705.xml" ContentType="application/inkml+xml"/>
  <Override PartName="/ppt/ink/ink6706.xml" ContentType="application/inkml+xml"/>
  <Override PartName="/ppt/ink/ink6707.xml" ContentType="application/inkml+xml"/>
  <Override PartName="/ppt/ink/ink6708.xml" ContentType="application/inkml+xml"/>
  <Override PartName="/ppt/ink/ink6709.xml" ContentType="application/inkml+xml"/>
  <Override PartName="/ppt/ink/ink6710.xml" ContentType="application/inkml+xml"/>
  <Override PartName="/ppt/ink/ink6711.xml" ContentType="application/inkml+xml"/>
  <Override PartName="/ppt/ink/ink6712.xml" ContentType="application/inkml+xml"/>
  <Override PartName="/ppt/ink/ink6713.xml" ContentType="application/inkml+xml"/>
  <Override PartName="/ppt/ink/ink6714.xml" ContentType="application/inkml+xml"/>
  <Override PartName="/ppt/ink/ink6715.xml" ContentType="application/inkml+xml"/>
  <Override PartName="/ppt/ink/ink6716.xml" ContentType="application/inkml+xml"/>
  <Override PartName="/ppt/ink/ink6717.xml" ContentType="application/inkml+xml"/>
  <Override PartName="/ppt/ink/ink6718.xml" ContentType="application/inkml+xml"/>
  <Override PartName="/ppt/ink/ink6719.xml" ContentType="application/inkml+xml"/>
  <Override PartName="/ppt/ink/ink6720.xml" ContentType="application/inkml+xml"/>
  <Override PartName="/ppt/ink/ink6721.xml" ContentType="application/inkml+xml"/>
  <Override PartName="/ppt/ink/ink6722.xml" ContentType="application/inkml+xml"/>
  <Override PartName="/ppt/ink/ink6723.xml" ContentType="application/inkml+xml"/>
  <Override PartName="/ppt/ink/ink6724.xml" ContentType="application/inkml+xml"/>
  <Override PartName="/ppt/ink/ink6725.xml" ContentType="application/inkml+xml"/>
  <Override PartName="/ppt/ink/ink6726.xml" ContentType="application/inkml+xml"/>
  <Override PartName="/ppt/ink/ink6727.xml" ContentType="application/inkml+xml"/>
  <Override PartName="/ppt/ink/ink6728.xml" ContentType="application/inkml+xml"/>
  <Override PartName="/ppt/ink/ink6729.xml" ContentType="application/inkml+xml"/>
  <Override PartName="/ppt/ink/ink6730.xml" ContentType="application/inkml+xml"/>
  <Override PartName="/ppt/ink/ink6731.xml" ContentType="application/inkml+xml"/>
  <Override PartName="/ppt/ink/ink6732.xml" ContentType="application/inkml+xml"/>
  <Override PartName="/ppt/ink/ink6733.xml" ContentType="application/inkml+xml"/>
  <Override PartName="/ppt/ink/ink6734.xml" ContentType="application/inkml+xml"/>
  <Override PartName="/ppt/ink/ink6735.xml" ContentType="application/inkml+xml"/>
  <Override PartName="/ppt/ink/ink6736.xml" ContentType="application/inkml+xml"/>
  <Override PartName="/ppt/ink/ink6737.xml" ContentType="application/inkml+xml"/>
  <Override PartName="/ppt/ink/ink6738.xml" ContentType="application/inkml+xml"/>
  <Override PartName="/ppt/ink/ink6739.xml" ContentType="application/inkml+xml"/>
  <Override PartName="/ppt/ink/ink6740.xml" ContentType="application/inkml+xml"/>
  <Override PartName="/ppt/ink/ink6741.xml" ContentType="application/inkml+xml"/>
  <Override PartName="/ppt/ink/ink6742.xml" ContentType="application/inkml+xml"/>
  <Override PartName="/ppt/ink/ink6743.xml" ContentType="application/inkml+xml"/>
  <Override PartName="/ppt/ink/ink6744.xml" ContentType="application/inkml+xml"/>
  <Override PartName="/ppt/ink/ink6745.xml" ContentType="application/inkml+xml"/>
  <Override PartName="/ppt/ink/ink6746.xml" ContentType="application/inkml+xml"/>
  <Override PartName="/ppt/ink/ink6747.xml" ContentType="application/inkml+xml"/>
  <Override PartName="/ppt/ink/ink6748.xml" ContentType="application/inkml+xml"/>
  <Override PartName="/ppt/ink/ink6749.xml" ContentType="application/inkml+xml"/>
  <Override PartName="/ppt/ink/ink6750.xml" ContentType="application/inkml+xml"/>
  <Override PartName="/ppt/ink/ink6751.xml" ContentType="application/inkml+xml"/>
  <Override PartName="/ppt/ink/ink6752.xml" ContentType="application/inkml+xml"/>
  <Override PartName="/ppt/ink/ink6753.xml" ContentType="application/inkml+xml"/>
  <Override PartName="/ppt/ink/ink6754.xml" ContentType="application/inkml+xml"/>
  <Override PartName="/ppt/ink/ink6755.xml" ContentType="application/inkml+xml"/>
  <Override PartName="/ppt/ink/ink6756.xml" ContentType="application/inkml+xml"/>
  <Override PartName="/ppt/ink/ink6757.xml" ContentType="application/inkml+xml"/>
  <Override PartName="/ppt/ink/ink6758.xml" ContentType="application/inkml+xml"/>
  <Override PartName="/ppt/ink/ink6759.xml" ContentType="application/inkml+xml"/>
  <Override PartName="/ppt/ink/ink6760.xml" ContentType="application/inkml+xml"/>
  <Override PartName="/ppt/ink/ink6761.xml" ContentType="application/inkml+xml"/>
  <Override PartName="/ppt/ink/ink6762.xml" ContentType="application/inkml+xml"/>
  <Override PartName="/ppt/ink/ink6763.xml" ContentType="application/inkml+xml"/>
  <Override PartName="/ppt/ink/ink6764.xml" ContentType="application/inkml+xml"/>
  <Override PartName="/ppt/ink/ink6765.xml" ContentType="application/inkml+xml"/>
  <Override PartName="/ppt/ink/ink6766.xml" ContentType="application/inkml+xml"/>
  <Override PartName="/ppt/ink/ink6767.xml" ContentType="application/inkml+xml"/>
  <Override PartName="/ppt/ink/ink6768.xml" ContentType="application/inkml+xml"/>
  <Override PartName="/ppt/ink/ink6769.xml" ContentType="application/inkml+xml"/>
  <Override PartName="/ppt/ink/ink6770.xml" ContentType="application/inkml+xml"/>
  <Override PartName="/ppt/ink/ink6771.xml" ContentType="application/inkml+xml"/>
  <Override PartName="/ppt/ink/ink6772.xml" ContentType="application/inkml+xml"/>
  <Override PartName="/ppt/ink/ink6773.xml" ContentType="application/inkml+xml"/>
  <Override PartName="/ppt/ink/ink6774.xml" ContentType="application/inkml+xml"/>
  <Override PartName="/ppt/ink/ink6775.xml" ContentType="application/inkml+xml"/>
  <Override PartName="/ppt/ink/ink6776.xml" ContentType="application/inkml+xml"/>
  <Override PartName="/ppt/ink/ink6777.xml" ContentType="application/inkml+xml"/>
  <Override PartName="/ppt/ink/ink6778.xml" ContentType="application/inkml+xml"/>
  <Override PartName="/ppt/ink/ink6779.xml" ContentType="application/inkml+xml"/>
  <Override PartName="/ppt/ink/ink6780.xml" ContentType="application/inkml+xml"/>
  <Override PartName="/ppt/ink/ink6781.xml" ContentType="application/inkml+xml"/>
  <Override PartName="/ppt/ink/ink6782.xml" ContentType="application/inkml+xml"/>
  <Override PartName="/ppt/ink/ink6783.xml" ContentType="application/inkml+xml"/>
  <Override PartName="/ppt/ink/ink6784.xml" ContentType="application/inkml+xml"/>
  <Override PartName="/ppt/ink/ink6785.xml" ContentType="application/inkml+xml"/>
  <Override PartName="/ppt/ink/ink6786.xml" ContentType="application/inkml+xml"/>
  <Override PartName="/ppt/ink/ink6787.xml" ContentType="application/inkml+xml"/>
  <Override PartName="/ppt/ink/ink6788.xml" ContentType="application/inkml+xml"/>
  <Override PartName="/ppt/ink/ink6789.xml" ContentType="application/inkml+xml"/>
  <Override PartName="/ppt/ink/ink6790.xml" ContentType="application/inkml+xml"/>
  <Override PartName="/ppt/ink/ink6791.xml" ContentType="application/inkml+xml"/>
  <Override PartName="/ppt/ink/ink6792.xml" ContentType="application/inkml+xml"/>
  <Override PartName="/ppt/ink/ink6793.xml" ContentType="application/inkml+xml"/>
  <Override PartName="/ppt/ink/ink6794.xml" ContentType="application/inkml+xml"/>
  <Override PartName="/ppt/ink/ink6795.xml" ContentType="application/inkml+xml"/>
  <Override PartName="/ppt/ink/ink6796.xml" ContentType="application/inkml+xml"/>
  <Override PartName="/ppt/ink/ink6797.xml" ContentType="application/inkml+xml"/>
  <Override PartName="/ppt/ink/ink6798.xml" ContentType="application/inkml+xml"/>
  <Override PartName="/ppt/ink/ink6799.xml" ContentType="application/inkml+xml"/>
  <Override PartName="/ppt/ink/ink6800.xml" ContentType="application/inkml+xml"/>
  <Override PartName="/ppt/ink/ink6801.xml" ContentType="application/inkml+xml"/>
  <Override PartName="/ppt/ink/ink6802.xml" ContentType="application/inkml+xml"/>
  <Override PartName="/ppt/ink/ink6803.xml" ContentType="application/inkml+xml"/>
  <Override PartName="/ppt/ink/ink6804.xml" ContentType="application/inkml+xml"/>
  <Override PartName="/ppt/ink/ink6805.xml" ContentType="application/inkml+xml"/>
  <Override PartName="/ppt/ink/ink6806.xml" ContentType="application/inkml+xml"/>
  <Override PartName="/ppt/ink/ink6807.xml" ContentType="application/inkml+xml"/>
  <Override PartName="/ppt/ink/ink6808.xml" ContentType="application/inkml+xml"/>
  <Override PartName="/ppt/ink/ink6809.xml" ContentType="application/inkml+xml"/>
  <Override PartName="/ppt/ink/ink6810.xml" ContentType="application/inkml+xml"/>
  <Override PartName="/ppt/ink/ink6811.xml" ContentType="application/inkml+xml"/>
  <Override PartName="/ppt/ink/ink6812.xml" ContentType="application/inkml+xml"/>
  <Override PartName="/ppt/ink/ink6813.xml" ContentType="application/inkml+xml"/>
  <Override PartName="/ppt/ink/ink6814.xml" ContentType="application/inkml+xml"/>
  <Override PartName="/ppt/ink/ink6815.xml" ContentType="application/inkml+xml"/>
  <Override PartName="/ppt/ink/ink6816.xml" ContentType="application/inkml+xml"/>
  <Override PartName="/ppt/ink/ink6817.xml" ContentType="application/inkml+xml"/>
  <Override PartName="/ppt/ink/ink6818.xml" ContentType="application/inkml+xml"/>
  <Override PartName="/ppt/ink/ink6819.xml" ContentType="application/inkml+xml"/>
  <Override PartName="/ppt/ink/ink6820.xml" ContentType="application/inkml+xml"/>
  <Override PartName="/ppt/ink/ink6821.xml" ContentType="application/inkml+xml"/>
  <Override PartName="/ppt/ink/ink6822.xml" ContentType="application/inkml+xml"/>
  <Override PartName="/ppt/ink/ink6823.xml" ContentType="application/inkml+xml"/>
  <Override PartName="/ppt/ink/ink6824.xml" ContentType="application/inkml+xml"/>
  <Override PartName="/ppt/ink/ink6825.xml" ContentType="application/inkml+xml"/>
  <Override PartName="/ppt/ink/ink6826.xml" ContentType="application/inkml+xml"/>
  <Override PartName="/ppt/ink/ink6827.xml" ContentType="application/inkml+xml"/>
  <Override PartName="/ppt/ink/ink6828.xml" ContentType="application/inkml+xml"/>
  <Override PartName="/ppt/ink/ink6829.xml" ContentType="application/inkml+xml"/>
  <Override PartName="/ppt/ink/ink6830.xml" ContentType="application/inkml+xml"/>
  <Override PartName="/ppt/ink/ink6831.xml" ContentType="application/inkml+xml"/>
  <Override PartName="/ppt/ink/ink6832.xml" ContentType="application/inkml+xml"/>
  <Override PartName="/ppt/ink/ink6833.xml" ContentType="application/inkml+xml"/>
  <Override PartName="/ppt/ink/ink6834.xml" ContentType="application/inkml+xml"/>
  <Override PartName="/ppt/ink/ink6835.xml" ContentType="application/inkml+xml"/>
  <Override PartName="/ppt/ink/ink6836.xml" ContentType="application/inkml+xml"/>
  <Override PartName="/ppt/ink/ink6837.xml" ContentType="application/inkml+xml"/>
  <Override PartName="/ppt/ink/ink6838.xml" ContentType="application/inkml+xml"/>
  <Override PartName="/ppt/ink/ink6839.xml" ContentType="application/inkml+xml"/>
  <Override PartName="/ppt/ink/ink6840.xml" ContentType="application/inkml+xml"/>
  <Override PartName="/ppt/ink/ink6841.xml" ContentType="application/inkml+xml"/>
  <Override PartName="/ppt/ink/ink6842.xml" ContentType="application/inkml+xml"/>
  <Override PartName="/ppt/ink/ink6843.xml" ContentType="application/inkml+xml"/>
  <Override PartName="/ppt/ink/ink6844.xml" ContentType="application/inkml+xml"/>
  <Override PartName="/ppt/ink/ink6845.xml" ContentType="application/inkml+xml"/>
  <Override PartName="/ppt/ink/ink6846.xml" ContentType="application/inkml+xml"/>
  <Override PartName="/ppt/ink/ink6847.xml" ContentType="application/inkml+xml"/>
  <Override PartName="/ppt/ink/ink6848.xml" ContentType="application/inkml+xml"/>
  <Override PartName="/ppt/ink/ink6849.xml" ContentType="application/inkml+xml"/>
  <Override PartName="/ppt/ink/ink6850.xml" ContentType="application/inkml+xml"/>
  <Override PartName="/ppt/ink/ink6851.xml" ContentType="application/inkml+xml"/>
  <Override PartName="/ppt/ink/ink6852.xml" ContentType="application/inkml+xml"/>
  <Override PartName="/ppt/ink/ink6853.xml" ContentType="application/inkml+xml"/>
  <Override PartName="/ppt/ink/ink6854.xml" ContentType="application/inkml+xml"/>
  <Override PartName="/ppt/ink/ink6855.xml" ContentType="application/inkml+xml"/>
  <Override PartName="/ppt/ink/ink6856.xml" ContentType="application/inkml+xml"/>
  <Override PartName="/ppt/ink/ink6857.xml" ContentType="application/inkml+xml"/>
  <Override PartName="/ppt/ink/ink6858.xml" ContentType="application/inkml+xml"/>
  <Override PartName="/ppt/ink/ink6859.xml" ContentType="application/inkml+xml"/>
  <Override PartName="/ppt/ink/ink6860.xml" ContentType="application/inkml+xml"/>
  <Override PartName="/ppt/ink/ink6861.xml" ContentType="application/inkml+xml"/>
  <Override PartName="/ppt/ink/ink6862.xml" ContentType="application/inkml+xml"/>
  <Override PartName="/ppt/ink/ink6863.xml" ContentType="application/inkml+xml"/>
  <Override PartName="/ppt/ink/ink6864.xml" ContentType="application/inkml+xml"/>
  <Override PartName="/ppt/ink/ink6865.xml" ContentType="application/inkml+xml"/>
  <Override PartName="/ppt/ink/ink6866.xml" ContentType="application/inkml+xml"/>
  <Override PartName="/ppt/ink/ink6867.xml" ContentType="application/inkml+xml"/>
  <Override PartName="/ppt/ink/ink6868.xml" ContentType="application/inkml+xml"/>
  <Override PartName="/ppt/ink/ink6869.xml" ContentType="application/inkml+xml"/>
  <Override PartName="/ppt/ink/ink6870.xml" ContentType="application/inkml+xml"/>
  <Override PartName="/ppt/ink/ink6871.xml" ContentType="application/inkml+xml"/>
  <Override PartName="/ppt/ink/ink6872.xml" ContentType="application/inkml+xml"/>
  <Override PartName="/ppt/ink/ink6873.xml" ContentType="application/inkml+xml"/>
  <Override PartName="/ppt/ink/ink6874.xml" ContentType="application/inkml+xml"/>
  <Override PartName="/ppt/ink/ink6875.xml" ContentType="application/inkml+xml"/>
  <Override PartName="/ppt/ink/ink6876.xml" ContentType="application/inkml+xml"/>
  <Override PartName="/ppt/ink/ink6877.xml" ContentType="application/inkml+xml"/>
  <Override PartName="/ppt/ink/ink6878.xml" ContentType="application/inkml+xml"/>
  <Override PartName="/ppt/ink/ink6879.xml" ContentType="application/inkml+xml"/>
  <Override PartName="/ppt/ink/ink6880.xml" ContentType="application/inkml+xml"/>
  <Override PartName="/ppt/ink/ink6881.xml" ContentType="application/inkml+xml"/>
  <Override PartName="/ppt/ink/ink6882.xml" ContentType="application/inkml+xml"/>
  <Override PartName="/ppt/ink/ink6883.xml" ContentType="application/inkml+xml"/>
  <Override PartName="/ppt/ink/ink6884.xml" ContentType="application/inkml+xml"/>
  <Override PartName="/ppt/ink/ink6885.xml" ContentType="application/inkml+xml"/>
  <Override PartName="/ppt/ink/ink6886.xml" ContentType="application/inkml+xml"/>
  <Override PartName="/ppt/ink/ink6887.xml" ContentType="application/inkml+xml"/>
  <Override PartName="/ppt/ink/ink6888.xml" ContentType="application/inkml+xml"/>
  <Override PartName="/ppt/ink/ink6889.xml" ContentType="application/inkml+xml"/>
  <Override PartName="/ppt/ink/ink6890.xml" ContentType="application/inkml+xml"/>
  <Override PartName="/ppt/ink/ink6891.xml" ContentType="application/inkml+xml"/>
  <Override PartName="/ppt/ink/ink6892.xml" ContentType="application/inkml+xml"/>
  <Override PartName="/ppt/ink/ink6893.xml" ContentType="application/inkml+xml"/>
  <Override PartName="/ppt/ink/ink6894.xml" ContentType="application/inkml+xml"/>
  <Override PartName="/ppt/ink/ink6895.xml" ContentType="application/inkml+xml"/>
  <Override PartName="/ppt/ink/ink6896.xml" ContentType="application/inkml+xml"/>
  <Override PartName="/ppt/ink/ink6897.xml" ContentType="application/inkml+xml"/>
  <Override PartName="/ppt/ink/ink6898.xml" ContentType="application/inkml+xml"/>
  <Override PartName="/ppt/ink/ink6899.xml" ContentType="application/inkml+xml"/>
  <Override PartName="/ppt/ink/ink6900.xml" ContentType="application/inkml+xml"/>
  <Override PartName="/ppt/ink/ink6901.xml" ContentType="application/inkml+xml"/>
  <Override PartName="/ppt/ink/ink6902.xml" ContentType="application/inkml+xml"/>
  <Override PartName="/ppt/ink/ink6903.xml" ContentType="application/inkml+xml"/>
  <Override PartName="/ppt/ink/ink6904.xml" ContentType="application/inkml+xml"/>
  <Override PartName="/ppt/ink/ink6905.xml" ContentType="application/inkml+xml"/>
  <Override PartName="/ppt/ink/ink6906.xml" ContentType="application/inkml+xml"/>
  <Override PartName="/ppt/ink/ink6907.xml" ContentType="application/inkml+xml"/>
  <Override PartName="/ppt/ink/ink6908.xml" ContentType="application/inkml+xml"/>
  <Override PartName="/ppt/ink/ink6909.xml" ContentType="application/inkml+xml"/>
  <Override PartName="/ppt/ink/ink6910.xml" ContentType="application/inkml+xml"/>
  <Override PartName="/ppt/ink/ink6911.xml" ContentType="application/inkml+xml"/>
  <Override PartName="/ppt/ink/ink6912.xml" ContentType="application/inkml+xml"/>
  <Override PartName="/ppt/ink/ink6913.xml" ContentType="application/inkml+xml"/>
  <Override PartName="/ppt/ink/ink6914.xml" ContentType="application/inkml+xml"/>
  <Override PartName="/ppt/ink/ink6915.xml" ContentType="application/inkml+xml"/>
  <Override PartName="/ppt/ink/ink6916.xml" ContentType="application/inkml+xml"/>
  <Override PartName="/ppt/ink/ink6917.xml" ContentType="application/inkml+xml"/>
  <Override PartName="/ppt/ink/ink6918.xml" ContentType="application/inkml+xml"/>
  <Override PartName="/ppt/ink/ink6919.xml" ContentType="application/inkml+xml"/>
  <Override PartName="/ppt/ink/ink6920.xml" ContentType="application/inkml+xml"/>
  <Override PartName="/ppt/ink/ink6921.xml" ContentType="application/inkml+xml"/>
  <Override PartName="/ppt/ink/ink6922.xml" ContentType="application/inkml+xml"/>
  <Override PartName="/ppt/ink/ink6923.xml" ContentType="application/inkml+xml"/>
  <Override PartName="/ppt/ink/ink6924.xml" ContentType="application/inkml+xml"/>
  <Override PartName="/ppt/ink/ink6925.xml" ContentType="application/inkml+xml"/>
  <Override PartName="/ppt/ink/ink6926.xml" ContentType="application/inkml+xml"/>
  <Override PartName="/ppt/ink/ink6927.xml" ContentType="application/inkml+xml"/>
  <Override PartName="/ppt/ink/ink6928.xml" ContentType="application/inkml+xml"/>
  <Override PartName="/ppt/ink/ink6929.xml" ContentType="application/inkml+xml"/>
  <Override PartName="/ppt/ink/ink6930.xml" ContentType="application/inkml+xml"/>
  <Override PartName="/ppt/ink/ink6931.xml" ContentType="application/inkml+xml"/>
  <Override PartName="/ppt/ink/ink6932.xml" ContentType="application/inkml+xml"/>
  <Override PartName="/ppt/ink/ink6933.xml" ContentType="application/inkml+xml"/>
  <Override PartName="/ppt/ink/ink6934.xml" ContentType="application/inkml+xml"/>
  <Override PartName="/ppt/ink/ink6935.xml" ContentType="application/inkml+xml"/>
  <Override PartName="/ppt/ink/ink6936.xml" ContentType="application/inkml+xml"/>
  <Override PartName="/ppt/ink/ink6937.xml" ContentType="application/inkml+xml"/>
  <Override PartName="/ppt/ink/ink6938.xml" ContentType="application/inkml+xml"/>
  <Override PartName="/ppt/ink/ink6939.xml" ContentType="application/inkml+xml"/>
  <Override PartName="/ppt/ink/ink6940.xml" ContentType="application/inkml+xml"/>
  <Override PartName="/ppt/ink/ink6941.xml" ContentType="application/inkml+xml"/>
  <Override PartName="/ppt/ink/ink6942.xml" ContentType="application/inkml+xml"/>
  <Override PartName="/ppt/ink/ink6943.xml" ContentType="application/inkml+xml"/>
  <Override PartName="/ppt/ink/ink6944.xml" ContentType="application/inkml+xml"/>
  <Override PartName="/ppt/ink/ink6945.xml" ContentType="application/inkml+xml"/>
  <Override PartName="/ppt/ink/ink6946.xml" ContentType="application/inkml+xml"/>
  <Override PartName="/ppt/ink/ink6947.xml" ContentType="application/inkml+xml"/>
  <Override PartName="/ppt/ink/ink6948.xml" ContentType="application/inkml+xml"/>
  <Override PartName="/ppt/ink/ink6949.xml" ContentType="application/inkml+xml"/>
  <Override PartName="/ppt/ink/ink6950.xml" ContentType="application/inkml+xml"/>
  <Override PartName="/ppt/ink/ink6951.xml" ContentType="application/inkml+xml"/>
  <Override PartName="/ppt/ink/ink6952.xml" ContentType="application/inkml+xml"/>
  <Override PartName="/ppt/ink/ink6953.xml" ContentType="application/inkml+xml"/>
  <Override PartName="/ppt/ink/ink6954.xml" ContentType="application/inkml+xml"/>
  <Override PartName="/ppt/ink/ink6955.xml" ContentType="application/inkml+xml"/>
  <Override PartName="/ppt/ink/ink6956.xml" ContentType="application/inkml+xml"/>
  <Override PartName="/ppt/ink/ink6957.xml" ContentType="application/inkml+xml"/>
  <Override PartName="/ppt/ink/ink6958.xml" ContentType="application/inkml+xml"/>
  <Override PartName="/ppt/ink/ink6959.xml" ContentType="application/inkml+xml"/>
  <Override PartName="/ppt/ink/ink6960.xml" ContentType="application/inkml+xml"/>
  <Override PartName="/ppt/ink/ink6961.xml" ContentType="application/inkml+xml"/>
  <Override PartName="/ppt/ink/ink6962.xml" ContentType="application/inkml+xml"/>
  <Override PartName="/ppt/ink/ink6963.xml" ContentType="application/inkml+xml"/>
  <Override PartName="/ppt/ink/ink6964.xml" ContentType="application/inkml+xml"/>
  <Override PartName="/ppt/ink/ink6965.xml" ContentType="application/inkml+xml"/>
  <Override PartName="/ppt/ink/ink6966.xml" ContentType="application/inkml+xml"/>
  <Override PartName="/ppt/ink/ink6967.xml" ContentType="application/inkml+xml"/>
  <Override PartName="/ppt/ink/ink6968.xml" ContentType="application/inkml+xml"/>
  <Override PartName="/ppt/ink/ink6969.xml" ContentType="application/inkml+xml"/>
  <Override PartName="/ppt/ink/ink6970.xml" ContentType="application/inkml+xml"/>
  <Override PartName="/ppt/ink/ink6971.xml" ContentType="application/inkml+xml"/>
  <Override PartName="/ppt/ink/ink6972.xml" ContentType="application/inkml+xml"/>
  <Override PartName="/ppt/ink/ink6973.xml" ContentType="application/inkml+xml"/>
  <Override PartName="/ppt/ink/ink6974.xml" ContentType="application/inkml+xml"/>
  <Override PartName="/ppt/ink/ink6975.xml" ContentType="application/inkml+xml"/>
  <Override PartName="/ppt/ink/ink6976.xml" ContentType="application/inkml+xml"/>
  <Override PartName="/ppt/ink/ink6977.xml" ContentType="application/inkml+xml"/>
  <Override PartName="/ppt/ink/ink6978.xml" ContentType="application/inkml+xml"/>
  <Override PartName="/ppt/ink/ink6979.xml" ContentType="application/inkml+xml"/>
  <Override PartName="/ppt/ink/ink6980.xml" ContentType="application/inkml+xml"/>
  <Override PartName="/ppt/ink/ink6981.xml" ContentType="application/inkml+xml"/>
  <Override PartName="/ppt/ink/ink6982.xml" ContentType="application/inkml+xml"/>
  <Override PartName="/ppt/ink/ink6983.xml" ContentType="application/inkml+xml"/>
  <Override PartName="/ppt/ink/ink6984.xml" ContentType="application/inkml+xml"/>
  <Override PartName="/ppt/ink/ink6985.xml" ContentType="application/inkml+xml"/>
  <Override PartName="/ppt/ink/ink6986.xml" ContentType="application/inkml+xml"/>
  <Override PartName="/ppt/ink/ink6987.xml" ContentType="application/inkml+xml"/>
  <Override PartName="/ppt/ink/ink6988.xml" ContentType="application/inkml+xml"/>
  <Override PartName="/ppt/ink/ink6989.xml" ContentType="application/inkml+xml"/>
  <Override PartName="/ppt/ink/ink6990.xml" ContentType="application/inkml+xml"/>
  <Override PartName="/ppt/ink/ink6991.xml" ContentType="application/inkml+xml"/>
  <Override PartName="/ppt/ink/ink6992.xml" ContentType="application/inkml+xml"/>
  <Override PartName="/ppt/ink/ink6993.xml" ContentType="application/inkml+xml"/>
  <Override PartName="/ppt/ink/ink6994.xml" ContentType="application/inkml+xml"/>
  <Override PartName="/ppt/ink/ink6995.xml" ContentType="application/inkml+xml"/>
  <Override PartName="/ppt/ink/ink6996.xml" ContentType="application/inkml+xml"/>
  <Override PartName="/ppt/ink/ink6997.xml" ContentType="application/inkml+xml"/>
  <Override PartName="/ppt/ink/ink6998.xml" ContentType="application/inkml+xml"/>
  <Override PartName="/ppt/ink/ink6999.xml" ContentType="application/inkml+xml"/>
  <Override PartName="/ppt/ink/ink7000.xml" ContentType="application/inkml+xml"/>
  <Override PartName="/ppt/ink/ink7001.xml" ContentType="application/inkml+xml"/>
  <Override PartName="/ppt/ink/ink7002.xml" ContentType="application/inkml+xml"/>
  <Override PartName="/ppt/ink/ink7003.xml" ContentType="application/inkml+xml"/>
  <Override PartName="/ppt/ink/ink7004.xml" ContentType="application/inkml+xml"/>
  <Override PartName="/ppt/ink/ink7005.xml" ContentType="application/inkml+xml"/>
  <Override PartName="/ppt/ink/ink7006.xml" ContentType="application/inkml+xml"/>
  <Override PartName="/ppt/ink/ink7007.xml" ContentType="application/inkml+xml"/>
  <Override PartName="/ppt/ink/ink7008.xml" ContentType="application/inkml+xml"/>
  <Override PartName="/ppt/ink/ink7009.xml" ContentType="application/inkml+xml"/>
  <Override PartName="/ppt/ink/ink7010.xml" ContentType="application/inkml+xml"/>
  <Override PartName="/ppt/ink/ink7011.xml" ContentType="application/inkml+xml"/>
  <Override PartName="/ppt/ink/ink7012.xml" ContentType="application/inkml+xml"/>
  <Override PartName="/ppt/ink/ink7013.xml" ContentType="application/inkml+xml"/>
  <Override PartName="/ppt/ink/ink7014.xml" ContentType="application/inkml+xml"/>
  <Override PartName="/ppt/ink/ink7015.xml" ContentType="application/inkml+xml"/>
  <Override PartName="/ppt/ink/ink7016.xml" ContentType="application/inkml+xml"/>
  <Override PartName="/ppt/ink/ink7017.xml" ContentType="application/inkml+xml"/>
  <Override PartName="/ppt/ink/ink7018.xml" ContentType="application/inkml+xml"/>
  <Override PartName="/ppt/ink/ink7019.xml" ContentType="application/inkml+xml"/>
  <Override PartName="/ppt/ink/ink7020.xml" ContentType="application/inkml+xml"/>
  <Override PartName="/ppt/ink/ink7021.xml" ContentType="application/inkml+xml"/>
  <Override PartName="/ppt/ink/ink7022.xml" ContentType="application/inkml+xml"/>
  <Override PartName="/ppt/ink/ink7023.xml" ContentType="application/inkml+xml"/>
  <Override PartName="/ppt/ink/ink7024.xml" ContentType="application/inkml+xml"/>
  <Override PartName="/ppt/ink/ink7025.xml" ContentType="application/inkml+xml"/>
  <Override PartName="/ppt/ink/ink7026.xml" ContentType="application/inkml+xml"/>
  <Override PartName="/ppt/ink/ink7027.xml" ContentType="application/inkml+xml"/>
  <Override PartName="/ppt/ink/ink7028.xml" ContentType="application/inkml+xml"/>
  <Override PartName="/ppt/ink/ink7029.xml" ContentType="application/inkml+xml"/>
  <Override PartName="/ppt/ink/ink7030.xml" ContentType="application/inkml+xml"/>
  <Override PartName="/ppt/ink/ink7031.xml" ContentType="application/inkml+xml"/>
  <Override PartName="/ppt/ink/ink7032.xml" ContentType="application/inkml+xml"/>
  <Override PartName="/ppt/ink/ink7033.xml" ContentType="application/inkml+xml"/>
  <Override PartName="/ppt/ink/ink7034.xml" ContentType="application/inkml+xml"/>
  <Override PartName="/ppt/ink/ink7035.xml" ContentType="application/inkml+xml"/>
  <Override PartName="/ppt/ink/ink7036.xml" ContentType="application/inkml+xml"/>
  <Override PartName="/ppt/ink/ink7037.xml" ContentType="application/inkml+xml"/>
  <Override PartName="/ppt/ink/ink7038.xml" ContentType="application/inkml+xml"/>
  <Override PartName="/ppt/ink/ink7039.xml" ContentType="application/inkml+xml"/>
  <Override PartName="/ppt/ink/ink7040.xml" ContentType="application/inkml+xml"/>
  <Override PartName="/ppt/ink/ink7041.xml" ContentType="application/inkml+xml"/>
  <Override PartName="/ppt/ink/ink7042.xml" ContentType="application/inkml+xml"/>
  <Override PartName="/ppt/ink/ink7043.xml" ContentType="application/inkml+xml"/>
  <Override PartName="/ppt/ink/ink7044.xml" ContentType="application/inkml+xml"/>
  <Override PartName="/ppt/ink/ink7045.xml" ContentType="application/inkml+xml"/>
  <Override PartName="/ppt/ink/ink7046.xml" ContentType="application/inkml+xml"/>
  <Override PartName="/ppt/ink/ink7047.xml" ContentType="application/inkml+xml"/>
  <Override PartName="/ppt/ink/ink7048.xml" ContentType="application/inkml+xml"/>
  <Override PartName="/ppt/ink/ink7049.xml" ContentType="application/inkml+xml"/>
  <Override PartName="/ppt/ink/ink7050.xml" ContentType="application/inkml+xml"/>
  <Override PartName="/ppt/ink/ink7051.xml" ContentType="application/inkml+xml"/>
  <Override PartName="/ppt/ink/ink7052.xml" ContentType="application/inkml+xml"/>
  <Override PartName="/ppt/ink/ink7053.xml" ContentType="application/inkml+xml"/>
  <Override PartName="/ppt/ink/ink7054.xml" ContentType="application/inkml+xml"/>
  <Override PartName="/ppt/ink/ink7055.xml" ContentType="application/inkml+xml"/>
  <Override PartName="/ppt/ink/ink7056.xml" ContentType="application/inkml+xml"/>
  <Override PartName="/ppt/ink/ink7057.xml" ContentType="application/inkml+xml"/>
  <Override PartName="/ppt/ink/ink7058.xml" ContentType="application/inkml+xml"/>
  <Override PartName="/ppt/ink/ink7059.xml" ContentType="application/inkml+xml"/>
  <Override PartName="/ppt/ink/ink7060.xml" ContentType="application/inkml+xml"/>
  <Override PartName="/ppt/ink/ink7061.xml" ContentType="application/inkml+xml"/>
  <Override PartName="/ppt/ink/ink7062.xml" ContentType="application/inkml+xml"/>
  <Override PartName="/ppt/ink/ink7063.xml" ContentType="application/inkml+xml"/>
  <Override PartName="/ppt/ink/ink7064.xml" ContentType="application/inkml+xml"/>
  <Override PartName="/ppt/ink/ink7065.xml" ContentType="application/inkml+xml"/>
  <Override PartName="/ppt/ink/ink7066.xml" ContentType="application/inkml+xml"/>
  <Override PartName="/ppt/ink/ink7067.xml" ContentType="application/inkml+xml"/>
  <Override PartName="/ppt/ink/ink7068.xml" ContentType="application/inkml+xml"/>
  <Override PartName="/ppt/ink/ink7069.xml" ContentType="application/inkml+xml"/>
  <Override PartName="/ppt/ink/ink7070.xml" ContentType="application/inkml+xml"/>
  <Override PartName="/ppt/ink/ink7071.xml" ContentType="application/inkml+xml"/>
  <Override PartName="/ppt/ink/ink7072.xml" ContentType="application/inkml+xml"/>
  <Override PartName="/ppt/ink/ink7073.xml" ContentType="application/inkml+xml"/>
  <Override PartName="/ppt/ink/ink7074.xml" ContentType="application/inkml+xml"/>
  <Override PartName="/ppt/ink/ink7075.xml" ContentType="application/inkml+xml"/>
  <Override PartName="/ppt/ink/ink7076.xml" ContentType="application/inkml+xml"/>
  <Override PartName="/ppt/ink/ink7077.xml" ContentType="application/inkml+xml"/>
  <Override PartName="/ppt/ink/ink7078.xml" ContentType="application/inkml+xml"/>
  <Override PartName="/ppt/ink/ink7079.xml" ContentType="application/inkml+xml"/>
  <Override PartName="/ppt/ink/ink7080.xml" ContentType="application/inkml+xml"/>
  <Override PartName="/ppt/ink/ink7081.xml" ContentType="application/inkml+xml"/>
  <Override PartName="/ppt/ink/ink7082.xml" ContentType="application/inkml+xml"/>
  <Override PartName="/ppt/ink/ink7083.xml" ContentType="application/inkml+xml"/>
  <Override PartName="/ppt/ink/ink7084.xml" ContentType="application/inkml+xml"/>
  <Override PartName="/ppt/ink/ink7085.xml" ContentType="application/inkml+xml"/>
  <Override PartName="/ppt/ink/ink7086.xml" ContentType="application/inkml+xml"/>
  <Override PartName="/ppt/ink/ink7087.xml" ContentType="application/inkml+xml"/>
  <Override PartName="/ppt/ink/ink7088.xml" ContentType="application/inkml+xml"/>
  <Override PartName="/ppt/ink/ink7089.xml" ContentType="application/inkml+xml"/>
  <Override PartName="/ppt/ink/ink7090.xml" ContentType="application/inkml+xml"/>
  <Override PartName="/ppt/ink/ink7091.xml" ContentType="application/inkml+xml"/>
  <Override PartName="/ppt/ink/ink7092.xml" ContentType="application/inkml+xml"/>
  <Override PartName="/ppt/ink/ink7093.xml" ContentType="application/inkml+xml"/>
  <Override PartName="/ppt/ink/ink7094.xml" ContentType="application/inkml+xml"/>
  <Override PartName="/ppt/ink/ink7095.xml" ContentType="application/inkml+xml"/>
  <Override PartName="/ppt/ink/ink7096.xml" ContentType="application/inkml+xml"/>
  <Override PartName="/ppt/ink/ink7097.xml" ContentType="application/inkml+xml"/>
  <Override PartName="/ppt/ink/ink7098.xml" ContentType="application/inkml+xml"/>
  <Override PartName="/ppt/ink/ink7099.xml" ContentType="application/inkml+xml"/>
  <Override PartName="/ppt/ink/ink7100.xml" ContentType="application/inkml+xml"/>
  <Override PartName="/ppt/ink/ink7101.xml" ContentType="application/inkml+xml"/>
  <Override PartName="/ppt/ink/ink7102.xml" ContentType="application/inkml+xml"/>
  <Override PartName="/ppt/ink/ink7103.xml" ContentType="application/inkml+xml"/>
  <Override PartName="/ppt/ink/ink7104.xml" ContentType="application/inkml+xml"/>
  <Override PartName="/ppt/ink/ink7105.xml" ContentType="application/inkml+xml"/>
  <Override PartName="/ppt/ink/ink7106.xml" ContentType="application/inkml+xml"/>
  <Override PartName="/ppt/ink/ink7107.xml" ContentType="application/inkml+xml"/>
  <Override PartName="/ppt/ink/ink7108.xml" ContentType="application/inkml+xml"/>
  <Override PartName="/ppt/ink/ink7109.xml" ContentType="application/inkml+xml"/>
  <Override PartName="/ppt/ink/ink7110.xml" ContentType="application/inkml+xml"/>
  <Override PartName="/ppt/ink/ink7111.xml" ContentType="application/inkml+xml"/>
  <Override PartName="/ppt/ink/ink7112.xml" ContentType="application/inkml+xml"/>
  <Override PartName="/ppt/ink/ink7113.xml" ContentType="application/inkml+xml"/>
  <Override PartName="/ppt/ink/ink7114.xml" ContentType="application/inkml+xml"/>
  <Override PartName="/ppt/ink/ink7115.xml" ContentType="application/inkml+xml"/>
  <Override PartName="/ppt/ink/ink7116.xml" ContentType="application/inkml+xml"/>
  <Override PartName="/ppt/ink/ink7117.xml" ContentType="application/inkml+xml"/>
  <Override PartName="/ppt/ink/ink7118.xml" ContentType="application/inkml+xml"/>
  <Override PartName="/ppt/ink/ink7119.xml" ContentType="application/inkml+xml"/>
  <Override PartName="/ppt/ink/ink7120.xml" ContentType="application/inkml+xml"/>
  <Override PartName="/ppt/ink/ink7121.xml" ContentType="application/inkml+xml"/>
  <Override PartName="/ppt/ink/ink7122.xml" ContentType="application/inkml+xml"/>
  <Override PartName="/ppt/ink/ink7123.xml" ContentType="application/inkml+xml"/>
  <Override PartName="/ppt/ink/ink7124.xml" ContentType="application/inkml+xml"/>
  <Override PartName="/ppt/ink/ink7125.xml" ContentType="application/inkml+xml"/>
  <Override PartName="/ppt/ink/ink7126.xml" ContentType="application/inkml+xml"/>
  <Override PartName="/ppt/ink/ink7127.xml" ContentType="application/inkml+xml"/>
  <Override PartName="/ppt/ink/ink7128.xml" ContentType="application/inkml+xml"/>
  <Override PartName="/ppt/ink/ink7129.xml" ContentType="application/inkml+xml"/>
  <Override PartName="/ppt/ink/ink7130.xml" ContentType="application/inkml+xml"/>
  <Override PartName="/ppt/ink/ink7131.xml" ContentType="application/inkml+xml"/>
  <Override PartName="/ppt/ink/ink7132.xml" ContentType="application/inkml+xml"/>
  <Override PartName="/ppt/ink/ink7133.xml" ContentType="application/inkml+xml"/>
  <Override PartName="/ppt/ink/ink7134.xml" ContentType="application/inkml+xml"/>
  <Override PartName="/ppt/ink/ink7135.xml" ContentType="application/inkml+xml"/>
  <Override PartName="/ppt/ink/ink7136.xml" ContentType="application/inkml+xml"/>
  <Override PartName="/ppt/ink/ink7137.xml" ContentType="application/inkml+xml"/>
  <Override PartName="/ppt/ink/ink7138.xml" ContentType="application/inkml+xml"/>
  <Override PartName="/ppt/ink/ink7139.xml" ContentType="application/inkml+xml"/>
  <Override PartName="/ppt/ink/ink7140.xml" ContentType="application/inkml+xml"/>
  <Override PartName="/ppt/ink/ink7141.xml" ContentType="application/inkml+xml"/>
  <Override PartName="/ppt/ink/ink7142.xml" ContentType="application/inkml+xml"/>
  <Override PartName="/ppt/ink/ink7143.xml" ContentType="application/inkml+xml"/>
  <Override PartName="/ppt/ink/ink7144.xml" ContentType="application/inkml+xml"/>
  <Override PartName="/ppt/ink/ink7145.xml" ContentType="application/inkml+xml"/>
  <Override PartName="/ppt/ink/ink7146.xml" ContentType="application/inkml+xml"/>
  <Override PartName="/ppt/ink/ink7147.xml" ContentType="application/inkml+xml"/>
  <Override PartName="/ppt/ink/ink7148.xml" ContentType="application/inkml+xml"/>
  <Override PartName="/ppt/ink/ink7149.xml" ContentType="application/inkml+xml"/>
  <Override PartName="/ppt/ink/ink7150.xml" ContentType="application/inkml+xml"/>
  <Override PartName="/ppt/ink/ink7151.xml" ContentType="application/inkml+xml"/>
  <Override PartName="/ppt/ink/ink7152.xml" ContentType="application/inkml+xml"/>
  <Override PartName="/ppt/ink/ink7153.xml" ContentType="application/inkml+xml"/>
  <Override PartName="/ppt/ink/ink7154.xml" ContentType="application/inkml+xml"/>
  <Override PartName="/ppt/ink/ink7155.xml" ContentType="application/inkml+xml"/>
  <Override PartName="/ppt/ink/ink7156.xml" ContentType="application/inkml+xml"/>
  <Override PartName="/ppt/ink/ink7157.xml" ContentType="application/inkml+xml"/>
  <Override PartName="/ppt/ink/ink7158.xml" ContentType="application/inkml+xml"/>
  <Override PartName="/ppt/ink/ink7159.xml" ContentType="application/inkml+xml"/>
  <Override PartName="/ppt/ink/ink7160.xml" ContentType="application/inkml+xml"/>
  <Override PartName="/ppt/ink/ink7161.xml" ContentType="application/inkml+xml"/>
  <Override PartName="/ppt/ink/ink7162.xml" ContentType="application/inkml+xml"/>
  <Override PartName="/ppt/ink/ink7163.xml" ContentType="application/inkml+xml"/>
  <Override PartName="/ppt/ink/ink7164.xml" ContentType="application/inkml+xml"/>
  <Override PartName="/ppt/ink/ink7165.xml" ContentType="application/inkml+xml"/>
  <Override PartName="/ppt/ink/ink7166.xml" ContentType="application/inkml+xml"/>
  <Override PartName="/ppt/ink/ink7167.xml" ContentType="application/inkml+xml"/>
  <Override PartName="/ppt/ink/ink7168.xml" ContentType="application/inkml+xml"/>
  <Override PartName="/ppt/ink/ink7169.xml" ContentType="application/inkml+xml"/>
  <Override PartName="/ppt/ink/ink7170.xml" ContentType="application/inkml+xml"/>
  <Override PartName="/ppt/ink/ink7171.xml" ContentType="application/inkml+xml"/>
  <Override PartName="/ppt/ink/ink7172.xml" ContentType="application/inkml+xml"/>
  <Override PartName="/ppt/ink/ink7173.xml" ContentType="application/inkml+xml"/>
  <Override PartName="/ppt/ink/ink7174.xml" ContentType="application/inkml+xml"/>
  <Override PartName="/ppt/ink/ink7175.xml" ContentType="application/inkml+xml"/>
  <Override PartName="/ppt/ink/ink7176.xml" ContentType="application/inkml+xml"/>
  <Override PartName="/ppt/ink/ink7177.xml" ContentType="application/inkml+xml"/>
  <Override PartName="/ppt/ink/ink7178.xml" ContentType="application/inkml+xml"/>
  <Override PartName="/ppt/ink/ink7179.xml" ContentType="application/inkml+xml"/>
  <Override PartName="/ppt/ink/ink7180.xml" ContentType="application/inkml+xml"/>
  <Override PartName="/ppt/ink/ink7181.xml" ContentType="application/inkml+xml"/>
  <Override PartName="/ppt/ink/ink7182.xml" ContentType="application/inkml+xml"/>
  <Override PartName="/ppt/ink/ink7183.xml" ContentType="application/inkml+xml"/>
  <Override PartName="/ppt/ink/ink7184.xml" ContentType="application/inkml+xml"/>
  <Override PartName="/ppt/ink/ink7185.xml" ContentType="application/inkml+xml"/>
  <Override PartName="/ppt/ink/ink7186.xml" ContentType="application/inkml+xml"/>
  <Override PartName="/ppt/ink/ink7187.xml" ContentType="application/inkml+xml"/>
  <Override PartName="/ppt/ink/ink7188.xml" ContentType="application/inkml+xml"/>
  <Override PartName="/ppt/ink/ink7189.xml" ContentType="application/inkml+xml"/>
  <Override PartName="/ppt/ink/ink7190.xml" ContentType="application/inkml+xml"/>
  <Override PartName="/ppt/ink/ink7191.xml" ContentType="application/inkml+xml"/>
  <Override PartName="/ppt/ink/ink7192.xml" ContentType="application/inkml+xml"/>
  <Override PartName="/ppt/ink/ink7193.xml" ContentType="application/inkml+xml"/>
  <Override PartName="/ppt/ink/ink7194.xml" ContentType="application/inkml+xml"/>
  <Override PartName="/ppt/ink/ink7195.xml" ContentType="application/inkml+xml"/>
  <Override PartName="/ppt/ink/ink7196.xml" ContentType="application/inkml+xml"/>
  <Override PartName="/ppt/ink/ink7197.xml" ContentType="application/inkml+xml"/>
  <Override PartName="/ppt/ink/ink7198.xml" ContentType="application/inkml+xml"/>
  <Override PartName="/ppt/ink/ink7199.xml" ContentType="application/inkml+xml"/>
  <Override PartName="/ppt/ink/ink7200.xml" ContentType="application/inkml+xml"/>
  <Override PartName="/ppt/ink/ink7201.xml" ContentType="application/inkml+xml"/>
  <Override PartName="/ppt/ink/ink7202.xml" ContentType="application/inkml+xml"/>
  <Override PartName="/ppt/ink/ink7203.xml" ContentType="application/inkml+xml"/>
  <Override PartName="/ppt/ink/ink7204.xml" ContentType="application/inkml+xml"/>
  <Override PartName="/ppt/ink/ink7205.xml" ContentType="application/inkml+xml"/>
  <Override PartName="/ppt/ink/ink7206.xml" ContentType="application/inkml+xml"/>
  <Override PartName="/ppt/ink/ink7207.xml" ContentType="application/inkml+xml"/>
  <Override PartName="/ppt/ink/ink7208.xml" ContentType="application/inkml+xml"/>
  <Override PartName="/ppt/ink/ink7209.xml" ContentType="application/inkml+xml"/>
  <Override PartName="/ppt/ink/ink7210.xml" ContentType="application/inkml+xml"/>
  <Override PartName="/ppt/ink/ink7211.xml" ContentType="application/inkml+xml"/>
  <Override PartName="/ppt/ink/ink7212.xml" ContentType="application/inkml+xml"/>
  <Override PartName="/ppt/ink/ink7213.xml" ContentType="application/inkml+xml"/>
  <Override PartName="/ppt/ink/ink7214.xml" ContentType="application/inkml+xml"/>
  <Override PartName="/ppt/ink/ink7215.xml" ContentType="application/inkml+xml"/>
  <Override PartName="/ppt/ink/ink7216.xml" ContentType="application/inkml+xml"/>
  <Override PartName="/ppt/ink/ink7217.xml" ContentType="application/inkml+xml"/>
  <Override PartName="/ppt/ink/ink7218.xml" ContentType="application/inkml+xml"/>
  <Override PartName="/ppt/ink/ink7219.xml" ContentType="application/inkml+xml"/>
  <Override PartName="/ppt/ink/ink7220.xml" ContentType="application/inkml+xml"/>
  <Override PartName="/ppt/ink/ink7221.xml" ContentType="application/inkml+xml"/>
  <Override PartName="/ppt/ink/ink7222.xml" ContentType="application/inkml+xml"/>
  <Override PartName="/ppt/ink/ink7223.xml" ContentType="application/inkml+xml"/>
  <Override PartName="/ppt/ink/ink7224.xml" ContentType="application/inkml+xml"/>
  <Override PartName="/ppt/ink/ink7225.xml" ContentType="application/inkml+xml"/>
  <Override PartName="/ppt/ink/ink7226.xml" ContentType="application/inkml+xml"/>
  <Override PartName="/ppt/ink/ink7227.xml" ContentType="application/inkml+xml"/>
  <Override PartName="/ppt/ink/ink7228.xml" ContentType="application/inkml+xml"/>
  <Override PartName="/ppt/ink/ink7229.xml" ContentType="application/inkml+xml"/>
  <Override PartName="/ppt/ink/ink7230.xml" ContentType="application/inkml+xml"/>
  <Override PartName="/ppt/ink/ink7231.xml" ContentType="application/inkml+xml"/>
  <Override PartName="/ppt/ink/ink7232.xml" ContentType="application/inkml+xml"/>
  <Override PartName="/ppt/ink/ink7233.xml" ContentType="application/inkml+xml"/>
  <Override PartName="/ppt/ink/ink7234.xml" ContentType="application/inkml+xml"/>
  <Override PartName="/ppt/ink/ink7235.xml" ContentType="application/inkml+xml"/>
  <Override PartName="/ppt/ink/ink7236.xml" ContentType="application/inkml+xml"/>
  <Override PartName="/ppt/ink/ink7237.xml" ContentType="application/inkml+xml"/>
  <Override PartName="/ppt/ink/ink7238.xml" ContentType="application/inkml+xml"/>
  <Override PartName="/ppt/ink/ink7239.xml" ContentType="application/inkml+xml"/>
  <Override PartName="/ppt/ink/ink7240.xml" ContentType="application/inkml+xml"/>
  <Override PartName="/ppt/ink/ink7241.xml" ContentType="application/inkml+xml"/>
  <Override PartName="/ppt/ink/ink7242.xml" ContentType="application/inkml+xml"/>
  <Override PartName="/ppt/ink/ink7243.xml" ContentType="application/inkml+xml"/>
  <Override PartName="/ppt/ink/ink7244.xml" ContentType="application/inkml+xml"/>
  <Override PartName="/ppt/ink/ink7245.xml" ContentType="application/inkml+xml"/>
  <Override PartName="/ppt/ink/ink7246.xml" ContentType="application/inkml+xml"/>
  <Override PartName="/ppt/ink/ink7247.xml" ContentType="application/inkml+xml"/>
  <Override PartName="/ppt/ink/ink7248.xml" ContentType="application/inkml+xml"/>
  <Override PartName="/ppt/ink/ink7249.xml" ContentType="application/inkml+xml"/>
  <Override PartName="/ppt/ink/ink7250.xml" ContentType="application/inkml+xml"/>
  <Override PartName="/ppt/ink/ink7251.xml" ContentType="application/inkml+xml"/>
  <Override PartName="/ppt/ink/ink7252.xml" ContentType="application/inkml+xml"/>
  <Override PartName="/ppt/ink/ink7253.xml" ContentType="application/inkml+xml"/>
  <Override PartName="/ppt/ink/ink7254.xml" ContentType="application/inkml+xml"/>
  <Override PartName="/ppt/ink/ink7255.xml" ContentType="application/inkml+xml"/>
  <Override PartName="/ppt/ink/ink7256.xml" ContentType="application/inkml+xml"/>
  <Override PartName="/ppt/ink/ink7257.xml" ContentType="application/inkml+xml"/>
  <Override PartName="/ppt/ink/ink7258.xml" ContentType="application/inkml+xml"/>
  <Override PartName="/ppt/ink/ink7259.xml" ContentType="application/inkml+xml"/>
  <Override PartName="/ppt/ink/ink7260.xml" ContentType="application/inkml+xml"/>
  <Override PartName="/ppt/ink/ink7261.xml" ContentType="application/inkml+xml"/>
  <Override PartName="/ppt/ink/ink7262.xml" ContentType="application/inkml+xml"/>
  <Override PartName="/ppt/ink/ink7263.xml" ContentType="application/inkml+xml"/>
  <Override PartName="/ppt/ink/ink7264.xml" ContentType="application/inkml+xml"/>
  <Override PartName="/ppt/ink/ink7265.xml" ContentType="application/inkml+xml"/>
  <Override PartName="/ppt/ink/ink7266.xml" ContentType="application/inkml+xml"/>
  <Override PartName="/ppt/ink/ink7267.xml" ContentType="application/inkml+xml"/>
  <Override PartName="/ppt/ink/ink7268.xml" ContentType="application/inkml+xml"/>
  <Override PartName="/ppt/ink/ink7269.xml" ContentType="application/inkml+xml"/>
  <Override PartName="/ppt/ink/ink7270.xml" ContentType="application/inkml+xml"/>
  <Override PartName="/ppt/ink/ink7271.xml" ContentType="application/inkml+xml"/>
  <Override PartName="/ppt/ink/ink7272.xml" ContentType="application/inkml+xml"/>
  <Override PartName="/ppt/ink/ink7273.xml" ContentType="application/inkml+xml"/>
  <Override PartName="/ppt/ink/ink7274.xml" ContentType="application/inkml+xml"/>
  <Override PartName="/ppt/ink/ink7275.xml" ContentType="application/inkml+xml"/>
  <Override PartName="/ppt/ink/ink7276.xml" ContentType="application/inkml+xml"/>
  <Override PartName="/ppt/ink/ink7277.xml" ContentType="application/inkml+xml"/>
  <Override PartName="/ppt/ink/ink7278.xml" ContentType="application/inkml+xml"/>
  <Override PartName="/ppt/ink/ink7279.xml" ContentType="application/inkml+xml"/>
  <Override PartName="/ppt/ink/ink7280.xml" ContentType="application/inkml+xml"/>
  <Override PartName="/ppt/ink/ink7281.xml" ContentType="application/inkml+xml"/>
  <Override PartName="/ppt/ink/ink7282.xml" ContentType="application/inkml+xml"/>
  <Override PartName="/ppt/ink/ink7283.xml" ContentType="application/inkml+xml"/>
  <Override PartName="/ppt/ink/ink7284.xml" ContentType="application/inkml+xml"/>
  <Override PartName="/ppt/ink/ink7285.xml" ContentType="application/inkml+xml"/>
  <Override PartName="/ppt/ink/ink7286.xml" ContentType="application/inkml+xml"/>
  <Override PartName="/ppt/ink/ink7287.xml" ContentType="application/inkml+xml"/>
  <Override PartName="/ppt/ink/ink7288.xml" ContentType="application/inkml+xml"/>
  <Override PartName="/ppt/ink/ink7289.xml" ContentType="application/inkml+xml"/>
  <Override PartName="/ppt/ink/ink7290.xml" ContentType="application/inkml+xml"/>
  <Override PartName="/ppt/ink/ink7291.xml" ContentType="application/inkml+xml"/>
  <Override PartName="/ppt/ink/ink7292.xml" ContentType="application/inkml+xml"/>
  <Override PartName="/ppt/ink/ink7293.xml" ContentType="application/inkml+xml"/>
  <Override PartName="/ppt/ink/ink7294.xml" ContentType="application/inkml+xml"/>
  <Override PartName="/ppt/ink/ink7295.xml" ContentType="application/inkml+xml"/>
  <Override PartName="/ppt/ink/ink7296.xml" ContentType="application/inkml+xml"/>
  <Override PartName="/ppt/ink/ink7297.xml" ContentType="application/inkml+xml"/>
  <Override PartName="/ppt/ink/ink7298.xml" ContentType="application/inkml+xml"/>
  <Override PartName="/ppt/ink/ink7299.xml" ContentType="application/inkml+xml"/>
  <Override PartName="/ppt/ink/ink7300.xml" ContentType="application/inkml+xml"/>
  <Override PartName="/ppt/ink/ink7301.xml" ContentType="application/inkml+xml"/>
  <Override PartName="/ppt/ink/ink7302.xml" ContentType="application/inkml+xml"/>
  <Override PartName="/ppt/ink/ink7303.xml" ContentType="application/inkml+xml"/>
  <Override PartName="/ppt/ink/ink7304.xml" ContentType="application/inkml+xml"/>
  <Override PartName="/ppt/ink/ink7305.xml" ContentType="application/inkml+xml"/>
  <Override PartName="/ppt/ink/ink7306.xml" ContentType="application/inkml+xml"/>
  <Override PartName="/ppt/ink/ink7307.xml" ContentType="application/inkml+xml"/>
  <Override PartName="/ppt/ink/ink7308.xml" ContentType="application/inkml+xml"/>
  <Override PartName="/ppt/ink/ink7309.xml" ContentType="application/inkml+xml"/>
  <Override PartName="/ppt/ink/ink7310.xml" ContentType="application/inkml+xml"/>
  <Override PartName="/ppt/ink/ink7311.xml" ContentType="application/inkml+xml"/>
  <Override PartName="/ppt/ink/ink7312.xml" ContentType="application/inkml+xml"/>
  <Override PartName="/ppt/ink/ink7313.xml" ContentType="application/inkml+xml"/>
  <Override PartName="/ppt/ink/ink7314.xml" ContentType="application/inkml+xml"/>
  <Override PartName="/ppt/ink/ink7315.xml" ContentType="application/inkml+xml"/>
  <Override PartName="/ppt/ink/ink7316.xml" ContentType="application/inkml+xml"/>
  <Override PartName="/ppt/ink/ink7317.xml" ContentType="application/inkml+xml"/>
  <Override PartName="/ppt/ink/ink7318.xml" ContentType="application/inkml+xml"/>
  <Override PartName="/ppt/ink/ink7319.xml" ContentType="application/inkml+xml"/>
  <Override PartName="/ppt/ink/ink7320.xml" ContentType="application/inkml+xml"/>
  <Override PartName="/ppt/ink/ink7321.xml" ContentType="application/inkml+xml"/>
  <Override PartName="/ppt/ink/ink7322.xml" ContentType="application/inkml+xml"/>
  <Override PartName="/ppt/ink/ink7323.xml" ContentType="application/inkml+xml"/>
  <Override PartName="/ppt/ink/ink7324.xml" ContentType="application/inkml+xml"/>
  <Override PartName="/ppt/ink/ink7325.xml" ContentType="application/inkml+xml"/>
  <Override PartName="/ppt/ink/ink7326.xml" ContentType="application/inkml+xml"/>
  <Override PartName="/ppt/ink/ink7327.xml" ContentType="application/inkml+xml"/>
  <Override PartName="/ppt/ink/ink7328.xml" ContentType="application/inkml+xml"/>
  <Override PartName="/ppt/ink/ink7329.xml" ContentType="application/inkml+xml"/>
  <Override PartName="/ppt/ink/ink7330.xml" ContentType="application/inkml+xml"/>
  <Override PartName="/ppt/ink/ink7331.xml" ContentType="application/inkml+xml"/>
  <Override PartName="/ppt/ink/ink7332.xml" ContentType="application/inkml+xml"/>
  <Override PartName="/ppt/ink/ink7333.xml" ContentType="application/inkml+xml"/>
  <Override PartName="/ppt/ink/ink7334.xml" ContentType="application/inkml+xml"/>
  <Override PartName="/ppt/ink/ink7335.xml" ContentType="application/inkml+xml"/>
  <Override PartName="/ppt/ink/ink7336.xml" ContentType="application/inkml+xml"/>
  <Override PartName="/ppt/ink/ink7337.xml" ContentType="application/inkml+xml"/>
  <Override PartName="/ppt/ink/ink7338.xml" ContentType="application/inkml+xml"/>
  <Override PartName="/ppt/ink/ink7339.xml" ContentType="application/inkml+xml"/>
  <Override PartName="/ppt/ink/ink7340.xml" ContentType="application/inkml+xml"/>
  <Override PartName="/ppt/ink/ink7341.xml" ContentType="application/inkml+xml"/>
  <Override PartName="/ppt/ink/ink7342.xml" ContentType="application/inkml+xml"/>
  <Override PartName="/ppt/ink/ink7343.xml" ContentType="application/inkml+xml"/>
  <Override PartName="/ppt/ink/ink7344.xml" ContentType="application/inkml+xml"/>
  <Override PartName="/ppt/ink/ink7345.xml" ContentType="application/inkml+xml"/>
  <Override PartName="/ppt/ink/ink7346.xml" ContentType="application/inkml+xml"/>
  <Override PartName="/ppt/ink/ink7347.xml" ContentType="application/inkml+xml"/>
  <Override PartName="/ppt/ink/ink7348.xml" ContentType="application/inkml+xml"/>
  <Override PartName="/ppt/ink/ink7349.xml" ContentType="application/inkml+xml"/>
  <Override PartName="/ppt/ink/ink7350.xml" ContentType="application/inkml+xml"/>
  <Override PartName="/ppt/ink/ink7351.xml" ContentType="application/inkml+xml"/>
  <Override PartName="/ppt/ink/ink7352.xml" ContentType="application/inkml+xml"/>
  <Override PartName="/ppt/ink/ink7353.xml" ContentType="application/inkml+xml"/>
  <Override PartName="/ppt/ink/ink7354.xml" ContentType="application/inkml+xml"/>
  <Override PartName="/ppt/ink/ink7355.xml" ContentType="application/inkml+xml"/>
  <Override PartName="/ppt/ink/ink7356.xml" ContentType="application/inkml+xml"/>
  <Override PartName="/ppt/ink/ink7357.xml" ContentType="application/inkml+xml"/>
  <Override PartName="/ppt/ink/ink7358.xml" ContentType="application/inkml+xml"/>
  <Override PartName="/ppt/ink/ink7359.xml" ContentType="application/inkml+xml"/>
  <Override PartName="/ppt/ink/ink7360.xml" ContentType="application/inkml+xml"/>
  <Override PartName="/ppt/ink/ink7361.xml" ContentType="application/inkml+xml"/>
  <Override PartName="/ppt/ink/ink7362.xml" ContentType="application/inkml+xml"/>
  <Override PartName="/ppt/ink/ink7363.xml" ContentType="application/inkml+xml"/>
  <Override PartName="/ppt/ink/ink7364.xml" ContentType="application/inkml+xml"/>
  <Override PartName="/ppt/ink/ink7365.xml" ContentType="application/inkml+xml"/>
  <Override PartName="/ppt/ink/ink7366.xml" ContentType="application/inkml+xml"/>
  <Override PartName="/ppt/ink/ink7367.xml" ContentType="application/inkml+xml"/>
  <Override PartName="/ppt/ink/ink7368.xml" ContentType="application/inkml+xml"/>
  <Override PartName="/ppt/ink/ink7369.xml" ContentType="application/inkml+xml"/>
  <Override PartName="/ppt/ink/ink7370.xml" ContentType="application/inkml+xml"/>
  <Override PartName="/ppt/ink/ink7371.xml" ContentType="application/inkml+xml"/>
  <Override PartName="/ppt/ink/ink7372.xml" ContentType="application/inkml+xml"/>
  <Override PartName="/ppt/ink/ink7373.xml" ContentType="application/inkml+xml"/>
  <Override PartName="/ppt/ink/ink7374.xml" ContentType="application/inkml+xml"/>
  <Override PartName="/ppt/ink/ink7375.xml" ContentType="application/inkml+xml"/>
  <Override PartName="/ppt/ink/ink7376.xml" ContentType="application/inkml+xml"/>
  <Override PartName="/ppt/ink/ink7377.xml" ContentType="application/inkml+xml"/>
  <Override PartName="/ppt/ink/ink7378.xml" ContentType="application/inkml+xml"/>
  <Override PartName="/ppt/ink/ink7379.xml" ContentType="application/inkml+xml"/>
  <Override PartName="/ppt/ink/ink7380.xml" ContentType="application/inkml+xml"/>
  <Override PartName="/ppt/ink/ink7381.xml" ContentType="application/inkml+xml"/>
  <Override PartName="/ppt/ink/ink7382.xml" ContentType="application/inkml+xml"/>
  <Override PartName="/ppt/ink/ink7383.xml" ContentType="application/inkml+xml"/>
  <Override PartName="/ppt/ink/ink7384.xml" ContentType="application/inkml+xml"/>
  <Override PartName="/ppt/ink/ink7385.xml" ContentType="application/inkml+xml"/>
  <Override PartName="/ppt/ink/ink7386.xml" ContentType="application/inkml+xml"/>
  <Override PartName="/ppt/ink/ink7387.xml" ContentType="application/inkml+xml"/>
  <Override PartName="/ppt/ink/ink7388.xml" ContentType="application/inkml+xml"/>
  <Override PartName="/ppt/ink/ink7389.xml" ContentType="application/inkml+xml"/>
  <Override PartName="/ppt/ink/ink7390.xml" ContentType="application/inkml+xml"/>
  <Override PartName="/ppt/ink/ink7391.xml" ContentType="application/inkml+xml"/>
  <Override PartName="/ppt/ink/ink7392.xml" ContentType="application/inkml+xml"/>
  <Override PartName="/ppt/ink/ink7393.xml" ContentType="application/inkml+xml"/>
  <Override PartName="/ppt/ink/ink7394.xml" ContentType="application/inkml+xml"/>
  <Override PartName="/ppt/ink/ink7395.xml" ContentType="application/inkml+xml"/>
  <Override PartName="/ppt/ink/ink7396.xml" ContentType="application/inkml+xml"/>
  <Override PartName="/ppt/ink/ink7397.xml" ContentType="application/inkml+xml"/>
  <Override PartName="/ppt/ink/ink7398.xml" ContentType="application/inkml+xml"/>
  <Override PartName="/ppt/ink/ink7399.xml" ContentType="application/inkml+xml"/>
  <Override PartName="/ppt/ink/ink7400.xml" ContentType="application/inkml+xml"/>
  <Override PartName="/ppt/ink/ink7401.xml" ContentType="application/inkml+xml"/>
  <Override PartName="/ppt/ink/ink7402.xml" ContentType="application/inkml+xml"/>
  <Override PartName="/ppt/ink/ink7403.xml" ContentType="application/inkml+xml"/>
  <Override PartName="/ppt/ink/ink7404.xml" ContentType="application/inkml+xml"/>
  <Override PartName="/ppt/ink/ink7405.xml" ContentType="application/inkml+xml"/>
  <Override PartName="/ppt/ink/ink7406.xml" ContentType="application/inkml+xml"/>
  <Override PartName="/ppt/ink/ink7407.xml" ContentType="application/inkml+xml"/>
  <Override PartName="/ppt/ink/ink7408.xml" ContentType="application/inkml+xml"/>
  <Override PartName="/ppt/ink/ink7409.xml" ContentType="application/inkml+xml"/>
  <Override PartName="/ppt/ink/ink7410.xml" ContentType="application/inkml+xml"/>
  <Override PartName="/ppt/ink/ink7411.xml" ContentType="application/inkml+xml"/>
  <Override PartName="/ppt/ink/ink7412.xml" ContentType="application/inkml+xml"/>
  <Override PartName="/ppt/ink/ink7413.xml" ContentType="application/inkml+xml"/>
  <Override PartName="/ppt/ink/ink7414.xml" ContentType="application/inkml+xml"/>
  <Override PartName="/ppt/ink/ink7415.xml" ContentType="application/inkml+xml"/>
  <Override PartName="/ppt/ink/ink7416.xml" ContentType="application/inkml+xml"/>
  <Override PartName="/ppt/ink/ink7417.xml" ContentType="application/inkml+xml"/>
  <Override PartName="/ppt/ink/ink7418.xml" ContentType="application/inkml+xml"/>
  <Override PartName="/ppt/ink/ink7419.xml" ContentType="application/inkml+xml"/>
  <Override PartName="/ppt/ink/ink7420.xml" ContentType="application/inkml+xml"/>
  <Override PartName="/ppt/ink/ink7421.xml" ContentType="application/inkml+xml"/>
  <Override PartName="/ppt/ink/ink7422.xml" ContentType="application/inkml+xml"/>
  <Override PartName="/ppt/ink/ink7423.xml" ContentType="application/inkml+xml"/>
  <Override PartName="/ppt/ink/ink7424.xml" ContentType="application/inkml+xml"/>
  <Override PartName="/ppt/ink/ink7425.xml" ContentType="application/inkml+xml"/>
  <Override PartName="/ppt/ink/ink7426.xml" ContentType="application/inkml+xml"/>
  <Override PartName="/ppt/ink/ink7427.xml" ContentType="application/inkml+xml"/>
  <Override PartName="/ppt/ink/ink7428.xml" ContentType="application/inkml+xml"/>
  <Override PartName="/ppt/ink/ink7429.xml" ContentType="application/inkml+xml"/>
  <Override PartName="/ppt/ink/ink7430.xml" ContentType="application/inkml+xml"/>
  <Override PartName="/ppt/ink/ink7431.xml" ContentType="application/inkml+xml"/>
  <Override PartName="/ppt/ink/ink7432.xml" ContentType="application/inkml+xml"/>
  <Override PartName="/ppt/ink/ink7433.xml" ContentType="application/inkml+xml"/>
  <Override PartName="/ppt/ink/ink7434.xml" ContentType="application/inkml+xml"/>
  <Override PartName="/ppt/ink/ink7435.xml" ContentType="application/inkml+xml"/>
  <Override PartName="/ppt/ink/ink7436.xml" ContentType="application/inkml+xml"/>
  <Override PartName="/ppt/ink/ink7437.xml" ContentType="application/inkml+xml"/>
  <Override PartName="/ppt/ink/ink7438.xml" ContentType="application/inkml+xml"/>
  <Override PartName="/ppt/ink/ink7439.xml" ContentType="application/inkml+xml"/>
  <Override PartName="/ppt/ink/ink7440.xml" ContentType="application/inkml+xml"/>
  <Override PartName="/ppt/ink/ink7441.xml" ContentType="application/inkml+xml"/>
  <Override PartName="/ppt/ink/ink7442.xml" ContentType="application/inkml+xml"/>
  <Override PartName="/ppt/ink/ink7443.xml" ContentType="application/inkml+xml"/>
  <Override PartName="/ppt/ink/ink7444.xml" ContentType="application/inkml+xml"/>
  <Override PartName="/ppt/ink/ink7445.xml" ContentType="application/inkml+xml"/>
  <Override PartName="/ppt/ink/ink7446.xml" ContentType="application/inkml+xml"/>
  <Override PartName="/ppt/ink/ink7447.xml" ContentType="application/inkml+xml"/>
  <Override PartName="/ppt/ink/ink7448.xml" ContentType="application/inkml+xml"/>
  <Override PartName="/ppt/ink/ink7449.xml" ContentType="application/inkml+xml"/>
  <Override PartName="/ppt/ink/ink7450.xml" ContentType="application/inkml+xml"/>
  <Override PartName="/ppt/ink/ink7451.xml" ContentType="application/inkml+xml"/>
  <Override PartName="/ppt/ink/ink7452.xml" ContentType="application/inkml+xml"/>
  <Override PartName="/ppt/ink/ink7453.xml" ContentType="application/inkml+xml"/>
  <Override PartName="/ppt/ink/ink7454.xml" ContentType="application/inkml+xml"/>
  <Override PartName="/ppt/ink/ink7455.xml" ContentType="application/inkml+xml"/>
  <Override PartName="/ppt/ink/ink7456.xml" ContentType="application/inkml+xml"/>
  <Override PartName="/ppt/ink/ink7457.xml" ContentType="application/inkml+xml"/>
  <Override PartName="/ppt/ink/ink7458.xml" ContentType="application/inkml+xml"/>
  <Override PartName="/ppt/ink/ink7459.xml" ContentType="application/inkml+xml"/>
  <Override PartName="/ppt/ink/ink7460.xml" ContentType="application/inkml+xml"/>
  <Override PartName="/ppt/ink/ink7461.xml" ContentType="application/inkml+xml"/>
  <Override PartName="/ppt/ink/ink7462.xml" ContentType="application/inkml+xml"/>
  <Override PartName="/ppt/ink/ink7463.xml" ContentType="application/inkml+xml"/>
  <Override PartName="/ppt/ink/ink7464.xml" ContentType="application/inkml+xml"/>
  <Override PartName="/ppt/ink/ink7465.xml" ContentType="application/inkml+xml"/>
  <Override PartName="/ppt/ink/ink7466.xml" ContentType="application/inkml+xml"/>
  <Override PartName="/ppt/ink/ink7467.xml" ContentType="application/inkml+xml"/>
  <Override PartName="/ppt/ink/ink7468.xml" ContentType="application/inkml+xml"/>
  <Override PartName="/ppt/ink/ink7469.xml" ContentType="application/inkml+xml"/>
  <Override PartName="/ppt/ink/ink7470.xml" ContentType="application/inkml+xml"/>
  <Override PartName="/ppt/ink/ink7471.xml" ContentType="application/inkml+xml"/>
  <Override PartName="/ppt/ink/ink7472.xml" ContentType="application/inkml+xml"/>
  <Override PartName="/ppt/ink/ink7473.xml" ContentType="application/inkml+xml"/>
  <Override PartName="/ppt/ink/ink7474.xml" ContentType="application/inkml+xml"/>
  <Override PartName="/ppt/ink/ink7475.xml" ContentType="application/inkml+xml"/>
  <Override PartName="/ppt/ink/ink7476.xml" ContentType="application/inkml+xml"/>
  <Override PartName="/ppt/ink/ink7477.xml" ContentType="application/inkml+xml"/>
  <Override PartName="/ppt/ink/ink7478.xml" ContentType="application/inkml+xml"/>
  <Override PartName="/ppt/ink/ink7479.xml" ContentType="application/inkml+xml"/>
  <Override PartName="/ppt/ink/ink7480.xml" ContentType="application/inkml+xml"/>
  <Override PartName="/ppt/ink/ink7481.xml" ContentType="application/inkml+xml"/>
  <Override PartName="/ppt/ink/ink7482.xml" ContentType="application/inkml+xml"/>
  <Override PartName="/ppt/ink/ink7483.xml" ContentType="application/inkml+xml"/>
  <Override PartName="/ppt/ink/ink7484.xml" ContentType="application/inkml+xml"/>
  <Override PartName="/ppt/ink/ink7485.xml" ContentType="application/inkml+xml"/>
  <Override PartName="/ppt/ink/ink7486.xml" ContentType="application/inkml+xml"/>
  <Override PartName="/ppt/ink/ink7487.xml" ContentType="application/inkml+xml"/>
  <Override PartName="/ppt/ink/ink7488.xml" ContentType="application/inkml+xml"/>
  <Override PartName="/ppt/ink/ink7489.xml" ContentType="application/inkml+xml"/>
  <Override PartName="/ppt/ink/ink7490.xml" ContentType="application/inkml+xml"/>
  <Override PartName="/ppt/ink/ink7491.xml" ContentType="application/inkml+xml"/>
  <Override PartName="/ppt/ink/ink7492.xml" ContentType="application/inkml+xml"/>
  <Override PartName="/ppt/ink/ink7493.xml" ContentType="application/inkml+xml"/>
  <Override PartName="/ppt/ink/ink7494.xml" ContentType="application/inkml+xml"/>
  <Override PartName="/ppt/ink/ink7495.xml" ContentType="application/inkml+xml"/>
  <Override PartName="/ppt/ink/ink7496.xml" ContentType="application/inkml+xml"/>
  <Override PartName="/ppt/ink/ink7497.xml" ContentType="application/inkml+xml"/>
  <Override PartName="/ppt/ink/ink7498.xml" ContentType="application/inkml+xml"/>
  <Override PartName="/ppt/ink/ink7499.xml" ContentType="application/inkml+xml"/>
  <Override PartName="/ppt/ink/ink7500.xml" ContentType="application/inkml+xml"/>
  <Override PartName="/ppt/ink/ink7501.xml" ContentType="application/inkml+xml"/>
  <Override PartName="/ppt/ink/ink7502.xml" ContentType="application/inkml+xml"/>
  <Override PartName="/ppt/ink/ink7503.xml" ContentType="application/inkml+xml"/>
  <Override PartName="/ppt/ink/ink7504.xml" ContentType="application/inkml+xml"/>
  <Override PartName="/ppt/ink/ink7505.xml" ContentType="application/inkml+xml"/>
  <Override PartName="/ppt/ink/ink7506.xml" ContentType="application/inkml+xml"/>
  <Override PartName="/ppt/ink/ink7507.xml" ContentType="application/inkml+xml"/>
  <Override PartName="/ppt/ink/ink7508.xml" ContentType="application/inkml+xml"/>
  <Override PartName="/ppt/ink/ink7509.xml" ContentType="application/inkml+xml"/>
  <Override PartName="/ppt/ink/ink7510.xml" ContentType="application/inkml+xml"/>
  <Override PartName="/ppt/ink/ink7511.xml" ContentType="application/inkml+xml"/>
  <Override PartName="/ppt/ink/ink7512.xml" ContentType="application/inkml+xml"/>
  <Override PartName="/ppt/ink/ink7513.xml" ContentType="application/inkml+xml"/>
  <Override PartName="/ppt/ink/ink7514.xml" ContentType="application/inkml+xml"/>
  <Override PartName="/ppt/ink/ink7515.xml" ContentType="application/inkml+xml"/>
  <Override PartName="/ppt/ink/ink7516.xml" ContentType="application/inkml+xml"/>
  <Override PartName="/ppt/ink/ink7517.xml" ContentType="application/inkml+xml"/>
  <Override PartName="/ppt/ink/ink7518.xml" ContentType="application/inkml+xml"/>
  <Override PartName="/ppt/ink/ink7519.xml" ContentType="application/inkml+xml"/>
  <Override PartName="/ppt/ink/ink7520.xml" ContentType="application/inkml+xml"/>
  <Override PartName="/ppt/ink/ink7521.xml" ContentType="application/inkml+xml"/>
  <Override PartName="/ppt/ink/ink7522.xml" ContentType="application/inkml+xml"/>
  <Override PartName="/ppt/ink/ink7523.xml" ContentType="application/inkml+xml"/>
  <Override PartName="/ppt/ink/ink7524.xml" ContentType="application/inkml+xml"/>
  <Override PartName="/ppt/ink/ink7525.xml" ContentType="application/inkml+xml"/>
  <Override PartName="/ppt/ink/ink7526.xml" ContentType="application/inkml+xml"/>
  <Override PartName="/ppt/ink/ink7527.xml" ContentType="application/inkml+xml"/>
  <Override PartName="/ppt/ink/ink7528.xml" ContentType="application/inkml+xml"/>
  <Override PartName="/ppt/ink/ink7529.xml" ContentType="application/inkml+xml"/>
  <Override PartName="/ppt/ink/ink7530.xml" ContentType="application/inkml+xml"/>
  <Override PartName="/ppt/ink/ink7531.xml" ContentType="application/inkml+xml"/>
  <Override PartName="/ppt/ink/ink7532.xml" ContentType="application/inkml+xml"/>
  <Override PartName="/ppt/ink/ink7533.xml" ContentType="application/inkml+xml"/>
  <Override PartName="/ppt/ink/ink7534.xml" ContentType="application/inkml+xml"/>
  <Override PartName="/ppt/ink/ink7535.xml" ContentType="application/inkml+xml"/>
  <Override PartName="/ppt/ink/ink7536.xml" ContentType="application/inkml+xml"/>
  <Override PartName="/ppt/ink/ink7537.xml" ContentType="application/inkml+xml"/>
  <Override PartName="/ppt/ink/ink7538.xml" ContentType="application/inkml+xml"/>
  <Override PartName="/ppt/ink/ink7539.xml" ContentType="application/inkml+xml"/>
  <Override PartName="/ppt/ink/ink7540.xml" ContentType="application/inkml+xml"/>
  <Override PartName="/ppt/ink/ink7541.xml" ContentType="application/inkml+xml"/>
  <Override PartName="/ppt/ink/ink7542.xml" ContentType="application/inkml+xml"/>
  <Override PartName="/ppt/ink/ink7543.xml" ContentType="application/inkml+xml"/>
  <Override PartName="/ppt/ink/ink7544.xml" ContentType="application/inkml+xml"/>
  <Override PartName="/ppt/ink/ink7545.xml" ContentType="application/inkml+xml"/>
  <Override PartName="/ppt/ink/ink7546.xml" ContentType="application/inkml+xml"/>
  <Override PartName="/ppt/ink/ink7547.xml" ContentType="application/inkml+xml"/>
  <Override PartName="/ppt/ink/ink7548.xml" ContentType="application/inkml+xml"/>
  <Override PartName="/ppt/ink/ink7549.xml" ContentType="application/inkml+xml"/>
  <Override PartName="/ppt/ink/ink7550.xml" ContentType="application/inkml+xml"/>
  <Override PartName="/ppt/ink/ink7551.xml" ContentType="application/inkml+xml"/>
  <Override PartName="/ppt/ink/ink7552.xml" ContentType="application/inkml+xml"/>
  <Override PartName="/ppt/ink/ink7553.xml" ContentType="application/inkml+xml"/>
  <Override PartName="/ppt/ink/ink7554.xml" ContentType="application/inkml+xml"/>
  <Override PartName="/ppt/ink/ink7555.xml" ContentType="application/inkml+xml"/>
  <Override PartName="/ppt/ink/ink7556.xml" ContentType="application/inkml+xml"/>
  <Override PartName="/ppt/ink/ink7557.xml" ContentType="application/inkml+xml"/>
  <Override PartName="/ppt/ink/ink7558.xml" ContentType="application/inkml+xml"/>
  <Override PartName="/ppt/ink/ink7559.xml" ContentType="application/inkml+xml"/>
  <Override PartName="/ppt/ink/ink7560.xml" ContentType="application/inkml+xml"/>
  <Override PartName="/ppt/ink/ink7561.xml" ContentType="application/inkml+xml"/>
  <Override PartName="/ppt/ink/ink7562.xml" ContentType="application/inkml+xml"/>
  <Override PartName="/ppt/ink/ink7563.xml" ContentType="application/inkml+xml"/>
  <Override PartName="/ppt/ink/ink7564.xml" ContentType="application/inkml+xml"/>
  <Override PartName="/ppt/ink/ink7565.xml" ContentType="application/inkml+xml"/>
  <Override PartName="/ppt/ink/ink7566.xml" ContentType="application/inkml+xml"/>
  <Override PartName="/ppt/ink/ink7567.xml" ContentType="application/inkml+xml"/>
  <Override PartName="/ppt/ink/ink7568.xml" ContentType="application/inkml+xml"/>
  <Override PartName="/ppt/ink/ink7569.xml" ContentType="application/inkml+xml"/>
  <Override PartName="/ppt/ink/ink7570.xml" ContentType="application/inkml+xml"/>
  <Override PartName="/ppt/ink/ink7571.xml" ContentType="application/inkml+xml"/>
  <Override PartName="/ppt/ink/ink7572.xml" ContentType="application/inkml+xml"/>
  <Override PartName="/ppt/ink/ink7573.xml" ContentType="application/inkml+xml"/>
  <Override PartName="/ppt/ink/ink7574.xml" ContentType="application/inkml+xml"/>
  <Override PartName="/ppt/ink/ink7575.xml" ContentType="application/inkml+xml"/>
  <Override PartName="/ppt/ink/ink7576.xml" ContentType="application/inkml+xml"/>
  <Override PartName="/ppt/ink/ink7577.xml" ContentType="application/inkml+xml"/>
  <Override PartName="/ppt/ink/ink7578.xml" ContentType="application/inkml+xml"/>
  <Override PartName="/ppt/ink/ink7579.xml" ContentType="application/inkml+xml"/>
  <Override PartName="/ppt/ink/ink7580.xml" ContentType="application/inkml+xml"/>
  <Override PartName="/ppt/ink/ink7581.xml" ContentType="application/inkml+xml"/>
  <Override PartName="/ppt/ink/ink7582.xml" ContentType="application/inkml+xml"/>
  <Override PartName="/ppt/ink/ink7583.xml" ContentType="application/inkml+xml"/>
  <Override PartName="/ppt/ink/ink7584.xml" ContentType="application/inkml+xml"/>
  <Override PartName="/ppt/ink/ink7585.xml" ContentType="application/inkml+xml"/>
  <Override PartName="/ppt/ink/ink7586.xml" ContentType="application/inkml+xml"/>
  <Override PartName="/ppt/ink/ink7587.xml" ContentType="application/inkml+xml"/>
  <Override PartName="/ppt/ink/ink7588.xml" ContentType="application/inkml+xml"/>
  <Override PartName="/ppt/ink/ink7589.xml" ContentType="application/inkml+xml"/>
  <Override PartName="/ppt/ink/ink7590.xml" ContentType="application/inkml+xml"/>
  <Override PartName="/ppt/ink/ink7591.xml" ContentType="application/inkml+xml"/>
  <Override PartName="/ppt/ink/ink7592.xml" ContentType="application/inkml+xml"/>
  <Override PartName="/ppt/ink/ink7593.xml" ContentType="application/inkml+xml"/>
  <Override PartName="/ppt/ink/ink7594.xml" ContentType="application/inkml+xml"/>
  <Override PartName="/ppt/ink/ink7595.xml" ContentType="application/inkml+xml"/>
  <Override PartName="/ppt/ink/ink7596.xml" ContentType="application/inkml+xml"/>
  <Override PartName="/ppt/ink/ink7597.xml" ContentType="application/inkml+xml"/>
  <Override PartName="/ppt/ink/ink7598.xml" ContentType="application/inkml+xml"/>
  <Override PartName="/ppt/ink/ink7599.xml" ContentType="application/inkml+xml"/>
  <Override PartName="/ppt/ink/ink7600.xml" ContentType="application/inkml+xml"/>
  <Override PartName="/ppt/ink/ink7601.xml" ContentType="application/inkml+xml"/>
  <Override PartName="/ppt/ink/ink7602.xml" ContentType="application/inkml+xml"/>
  <Override PartName="/ppt/ink/ink7603.xml" ContentType="application/inkml+xml"/>
  <Override PartName="/ppt/ink/ink7604.xml" ContentType="application/inkml+xml"/>
  <Override PartName="/ppt/ink/ink7605.xml" ContentType="application/inkml+xml"/>
  <Override PartName="/ppt/ink/ink7606.xml" ContentType="application/inkml+xml"/>
  <Override PartName="/ppt/ink/ink7607.xml" ContentType="application/inkml+xml"/>
  <Override PartName="/ppt/ink/ink7608.xml" ContentType="application/inkml+xml"/>
  <Override PartName="/ppt/ink/ink7609.xml" ContentType="application/inkml+xml"/>
  <Override PartName="/ppt/ink/ink7610.xml" ContentType="application/inkml+xml"/>
  <Override PartName="/ppt/ink/ink7611.xml" ContentType="application/inkml+xml"/>
  <Override PartName="/ppt/ink/ink7612.xml" ContentType="application/inkml+xml"/>
  <Override PartName="/ppt/ink/ink7613.xml" ContentType="application/inkml+xml"/>
  <Override PartName="/ppt/ink/ink7614.xml" ContentType="application/inkml+xml"/>
  <Override PartName="/ppt/ink/ink7615.xml" ContentType="application/inkml+xml"/>
  <Override PartName="/ppt/ink/ink7616.xml" ContentType="application/inkml+xml"/>
  <Override PartName="/ppt/ink/ink7617.xml" ContentType="application/inkml+xml"/>
  <Override PartName="/ppt/ink/ink7618.xml" ContentType="application/inkml+xml"/>
  <Override PartName="/ppt/ink/ink7619.xml" ContentType="application/inkml+xml"/>
  <Override PartName="/ppt/ink/ink7620.xml" ContentType="application/inkml+xml"/>
  <Override PartName="/ppt/ink/ink7621.xml" ContentType="application/inkml+xml"/>
  <Override PartName="/ppt/ink/ink7622.xml" ContentType="application/inkml+xml"/>
  <Override PartName="/ppt/ink/ink7623.xml" ContentType="application/inkml+xml"/>
  <Override PartName="/ppt/ink/ink7624.xml" ContentType="application/inkml+xml"/>
  <Override PartName="/ppt/ink/ink7625.xml" ContentType="application/inkml+xml"/>
  <Override PartName="/ppt/ink/ink7626.xml" ContentType="application/inkml+xml"/>
  <Override PartName="/ppt/ink/ink7627.xml" ContentType="application/inkml+xml"/>
  <Override PartName="/ppt/ink/ink7628.xml" ContentType="application/inkml+xml"/>
  <Override PartName="/ppt/ink/ink7629.xml" ContentType="application/inkml+xml"/>
  <Override PartName="/ppt/ink/ink7630.xml" ContentType="application/inkml+xml"/>
  <Override PartName="/ppt/ink/ink7631.xml" ContentType="application/inkml+xml"/>
  <Override PartName="/ppt/ink/ink7632.xml" ContentType="application/inkml+xml"/>
  <Override PartName="/ppt/ink/ink7633.xml" ContentType="application/inkml+xml"/>
  <Override PartName="/ppt/ink/ink7634.xml" ContentType="application/inkml+xml"/>
  <Override PartName="/ppt/ink/ink7635.xml" ContentType="application/inkml+xml"/>
  <Override PartName="/ppt/ink/ink7636.xml" ContentType="application/inkml+xml"/>
  <Override PartName="/ppt/ink/ink7637.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Lst>
  <p:notesMasterIdLst>
    <p:notesMasterId r:id="rId89"/>
  </p:notesMasterIdLst>
  <p:sldIdLst>
    <p:sldId id="256" r:id="rId3"/>
    <p:sldId id="348" r:id="rId4"/>
    <p:sldId id="349" r:id="rId5"/>
    <p:sldId id="258" r:id="rId6"/>
    <p:sldId id="307" r:id="rId7"/>
    <p:sldId id="308" r:id="rId8"/>
    <p:sldId id="269" r:id="rId9"/>
    <p:sldId id="282" r:id="rId10"/>
    <p:sldId id="284" r:id="rId11"/>
    <p:sldId id="283" r:id="rId12"/>
    <p:sldId id="285" r:id="rId13"/>
    <p:sldId id="286" r:id="rId14"/>
    <p:sldId id="287" r:id="rId15"/>
    <p:sldId id="288" r:id="rId16"/>
    <p:sldId id="291" r:id="rId17"/>
    <p:sldId id="350" r:id="rId18"/>
    <p:sldId id="351" r:id="rId19"/>
    <p:sldId id="305" r:id="rId20"/>
    <p:sldId id="302" r:id="rId21"/>
    <p:sldId id="303" r:id="rId22"/>
    <p:sldId id="304" r:id="rId23"/>
    <p:sldId id="306" r:id="rId24"/>
    <p:sldId id="292" r:id="rId25"/>
    <p:sldId id="353" r:id="rId26"/>
    <p:sldId id="289" r:id="rId27"/>
    <p:sldId id="293" r:id="rId28"/>
    <p:sldId id="294" r:id="rId29"/>
    <p:sldId id="290" r:id="rId30"/>
    <p:sldId id="354" r:id="rId31"/>
    <p:sldId id="310" r:id="rId32"/>
    <p:sldId id="296" r:id="rId33"/>
    <p:sldId id="297"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298" r:id="rId47"/>
    <p:sldId id="374" r:id="rId48"/>
    <p:sldId id="299" r:id="rId49"/>
    <p:sldId id="300" r:id="rId50"/>
    <p:sldId id="301" r:id="rId51"/>
    <p:sldId id="309" r:id="rId52"/>
    <p:sldId id="311" r:id="rId53"/>
    <p:sldId id="312" r:id="rId54"/>
    <p:sldId id="313" r:id="rId55"/>
    <p:sldId id="314" r:id="rId56"/>
    <p:sldId id="317" r:id="rId57"/>
    <p:sldId id="319" r:id="rId58"/>
    <p:sldId id="320" r:id="rId59"/>
    <p:sldId id="321" r:id="rId60"/>
    <p:sldId id="322" r:id="rId61"/>
    <p:sldId id="323" r:id="rId62"/>
    <p:sldId id="325" r:id="rId63"/>
    <p:sldId id="326" r:id="rId64"/>
    <p:sldId id="330" r:id="rId65"/>
    <p:sldId id="327" r:id="rId66"/>
    <p:sldId id="375" r:id="rId67"/>
    <p:sldId id="328" r:id="rId68"/>
    <p:sldId id="332" r:id="rId69"/>
    <p:sldId id="333" r:id="rId70"/>
    <p:sldId id="331" r:id="rId71"/>
    <p:sldId id="373" r:id="rId72"/>
    <p:sldId id="334" r:id="rId73"/>
    <p:sldId id="335" r:id="rId74"/>
    <p:sldId id="336" r:id="rId75"/>
    <p:sldId id="338" r:id="rId76"/>
    <p:sldId id="337" r:id="rId77"/>
    <p:sldId id="339" r:id="rId78"/>
    <p:sldId id="340" r:id="rId79"/>
    <p:sldId id="342" r:id="rId80"/>
    <p:sldId id="343" r:id="rId81"/>
    <p:sldId id="341" r:id="rId82"/>
    <p:sldId id="344" r:id="rId83"/>
    <p:sldId id="345" r:id="rId84"/>
    <p:sldId id="346" r:id="rId85"/>
    <p:sldId id="347" r:id="rId86"/>
    <p:sldId id="376" r:id="rId87"/>
    <p:sldId id="268" r:id="rId88"/>
  </p:sldIdLst>
  <p:sldSz cx="12192000" cy="6858000"/>
  <p:notesSz cx="6858000" cy="9144000"/>
  <p:embeddedFontLst>
    <p:embeddedFont>
      <p:font typeface="Calibri" panose="020F0502020204030204" pitchFamily="34" charset="0"/>
      <p:regular r:id="rId90"/>
      <p:bold r:id="rId91"/>
      <p:italic r:id="rId92"/>
      <p:boldItalic r:id="rId93"/>
    </p:embeddedFont>
    <p:embeddedFont>
      <p:font typeface="Roboto"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9" roundtripDataSignature="AMtx7misJeQng9eSJBUExGVL+6PQWOtal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CFD434-E340-4730-8F8C-DB546D1DBA04}">
  <a:tblStyle styleId="{5DCFD434-E340-4730-8F8C-DB546D1DBA04}"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5.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4.fntdata"/><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0:31.836"/>
    </inkml:context>
    <inkml:brush xml:id="br0">
      <inkml:brushProperty name="width" value="0.1" units="cm"/>
      <inkml:brushProperty name="height" value="0.1" units="cm"/>
      <inkml:brushProperty name="color" value="#FFFFFF"/>
    </inkml:brush>
  </inkml:definitions>
  <inkml:trace contextRef="#ctx0" brushRef="#br0">12 1 1884 0 0,'-6'23'9555'0'0,"0"-5"-6822"0"0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0.427"/>
    </inkml:context>
    <inkml:brush xml:id="br0">
      <inkml:brushProperty name="width" value="0.1" units="cm"/>
      <inkml:brushProperty name="height" value="0.1" units="cm"/>
      <inkml:brushProperty name="color" value="#FFFFFF"/>
    </inkml:brush>
  </inkml:definitions>
  <inkml:trace contextRef="#ctx0" brushRef="#br0">140 67 988 0 0,'1'-66'6408'0'0,"-9"90"-4759"0"0,3-4-1149 0 0,0 0 1 0 0,2 1-1 0 0,-3 31 1 0 0,-2 21 514 0 0,-10 24-273 0 0,-23 119 1124 0 0,3-75-6446 0 0,34-129 2805 0 0,-1-2-1256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5.973"/>
    </inkml:context>
    <inkml:brush xml:id="br0">
      <inkml:brushProperty name="width" value="0.1" units="cm"/>
      <inkml:brushProperty name="height" value="0.1" units="cm"/>
      <inkml:brushProperty name="color" value="#FFFFFF"/>
    </inkml:brush>
  </inkml:definitions>
  <inkml:trace contextRef="#ctx0" brushRef="#br0">12 29 4168 0 0,'1'1'137'0'0,"-1"1"0"0"0,1-1 0 0 0,-1 0-1 0 0,1 0 1 0 0,0 1 0 0 0,-1-1 0 0 0,1 0-1 0 0,0 0 1 0 0,0 0 0 0 0,0 0 0 0 0,0 0 0 0 0,0 0-1 0 0,0 0 1 0 0,0 0 0 0 0,0-1 0 0 0,0 1-1 0 0,0 0 1 0 0,1-1 0 0 0,-1 1 0 0 0,0-1-1 0 0,0 1 1 0 0,1-1 0 0 0,1 1 0 0 0,32 9 45 0 0,-22-8-194 0 0,-1-1-1 0 0,0 1 0 0 0,22-2 0 0 0,-31 0 33 0 0,0 0 1 0 0,-1 0-1 0 0,1 0 0 0 0,0-1 1 0 0,-1 1-1 0 0,1-1 1 0 0,-1 1-1 0 0,1-1 0 0 0,-1 0 1 0 0,1 0-1 0 0,-1 0 0 0 0,1 0 1 0 0,-1-1-1 0 0,0 1 0 0 0,0-1 1 0 0,0 1-1 0 0,1-1 0 0 0,-2 0 1 0 0,1 0-1 0 0,0 0 0 0 0,0 0 1 0 0,0 0-1 0 0,-1 0 0 0 0,2-3 1 0 0,-3 5 57 0 0,1-1 0 0 0,-1 0 0 0 0,1 0 0 0 0,-1 0 0 0 0,0 0 1 0 0,0 0-1 0 0,1 0 0 0 0,-1 0 0 0 0,0 0 0 0 0,0 0 0 0 0,0 0 0 0 0,0 0 1 0 0,0 0-1 0 0,0 0 0 0 0,0 0 0 0 0,0 0 0 0 0,-1 0 0 0 0,1 0 0 0 0,0 0 1 0 0,-1 0-1 0 0,1 0 0 0 0,0 1 0 0 0,-1-1 0 0 0,1 0 0 0 0,-1 0 0 0 0,-1-1 1 0 0,1 1 60 0 0,-1 0 0 0 0,1 0 1 0 0,-1 0-1 0 0,1 0 1 0 0,-1 1-1 0 0,1-1 1 0 0,-1 1-1 0 0,0-1 1 0 0,0 1-1 0 0,1 0 1 0 0,-1-1-1 0 0,0 1 1 0 0,-3 0-1 0 0,-2 0 194 0 0,0 1-1 0 0,0 0 0 0 0,0 0 0 0 0,0 0 1 0 0,0 1-1 0 0,-8 3 0 0 0,6 0-108 0 0,1 0 0 0 0,-1 0-1 0 0,1 1 1 0 0,0 0 0 0 0,0 1-1 0 0,1-1 1 0 0,0 2 0 0 0,-8 9-1 0 0,11-12-107 0 0,0 0-1 0 0,0 0 0 0 0,1 0 1 0 0,0 1-1 0 0,0-1 0 0 0,0 1 1 0 0,1 0-1 0 0,0 0 0 0 0,0 0 1 0 0,0 0-1 0 0,1 0 0 0 0,0 0 1 0 0,0 0-1 0 0,1 10 0 0 0,0-13-102 0 0,1 0 0 0 0,0 0 0 0 0,0 1 0 0 0,1-1-1 0 0,-1 0 1 0 0,1 0 0 0 0,0 0 0 0 0,-1-1 0 0 0,1 1 0 0 0,0 0-1 0 0,1-1 1 0 0,-1 1 0 0 0,0-1 0 0 0,1 1 0 0 0,-1-1-1 0 0,1 0 1 0 0,0 0 0 0 0,4 1 0 0 0,3 4-331 0 0,1-1 0 0 0,0 0 0 0 0,19 6 0 0 0,-11-6-817 0 0,0-1 0 0 0,0-1 1 0 0,0 0-1 0 0,0-2 1 0 0,1 0-1 0 0,-1-1 0 0 0,22-2 1 0 0,-15-2-1711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6.212"/>
    </inkml:context>
    <inkml:brush xml:id="br0">
      <inkml:brushProperty name="width" value="0.1" units="cm"/>
      <inkml:brushProperty name="height" value="0.1" units="cm"/>
      <inkml:brushProperty name="color" value="#FFFFFF"/>
    </inkml:brush>
  </inkml:definitions>
  <inkml:trace contextRef="#ctx0" brushRef="#br0">42 159 5072 0 0,'-5'-3'331'0'0,"0"-1"0"0"0,1 0 0 0 0,-1 0-1 0 0,1 0 1 0 0,0-1 0 0 0,1 1-1 0 0,-4-6 1 0 0,6 8-229 0 0,0 1 0 0 0,1-1 1 0 0,-1 1-1 0 0,0-1 0 0 0,1 1 0 0 0,0-1 0 0 0,-1 1 0 0 0,1-1 1 0 0,0 0-1 0 0,0 1 0 0 0,0-1 0 0 0,0 0 0 0 0,0 1 1 0 0,0-1-1 0 0,1 1 0 0 0,-1-1 0 0 0,1 0 0 0 0,-1 1 0 0 0,1-1 1 0 0,-1 1-1 0 0,1-1 0 0 0,0 1 0 0 0,-1 0 0 0 0,1-1 1 0 0,0 1-1 0 0,0 0 0 0 0,0-1 0 0 0,0 1 0 0 0,1 0 0 0 0,0-1 1 0 0,6-5 308 0 0,1 0 0 0 0,-1 0 0 0 0,1 1 1 0 0,0 1-1 0 0,1 0 0 0 0,0 0 1 0 0,-1 0-1 0 0,1 1 0 0 0,1 1 0 0 0,-1 0 1 0 0,0 0-1 0 0,16-1 0 0 0,15-1-1123 0 0,77 1 1 0 0,-105 4 246 0 0,10 0-5256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6.783"/>
    </inkml:context>
    <inkml:brush xml:id="br0">
      <inkml:brushProperty name="width" value="0.1" units="cm"/>
      <inkml:brushProperty name="height" value="0.1" units="cm"/>
      <inkml:brushProperty name="color" value="#FFFFFF"/>
    </inkml:brush>
  </inkml:definitions>
  <inkml:trace contextRef="#ctx0" brushRef="#br0">0 88 4940 0 0,'0'-2'204'0'0,"1"0"0"0"0,0 0 0 0 0,-1 0-1 0 0,1 0 1 0 0,0 0 0 0 0,0 0-1 0 0,0 0 1 0 0,0 0 0 0 0,0 0-1 0 0,1 0 1 0 0,-1 0 0 0 0,0 1-1 0 0,1-1 1 0 0,0 0 0 0 0,-1 1 0 0 0,1 0-1 0 0,0-1 1 0 0,-1 1 0 0 0,1 0-1 0 0,0 0 1 0 0,0 0 0 0 0,0 0-1 0 0,0 0 1 0 0,3 0 0 0 0,9-5 50 0 0,1 1 1 0 0,20-4-1 0 0,-22 6 187 0 0,19-5-46 0 0,1 2-1 0 0,34-3 1 0 0,-9 7-3302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7.220"/>
    </inkml:context>
    <inkml:brush xml:id="br0">
      <inkml:brushProperty name="width" value="0.1" units="cm"/>
      <inkml:brushProperty name="height" value="0.1" units="cm"/>
      <inkml:brushProperty name="color" value="#FFFFFF"/>
    </inkml:brush>
  </inkml:definitions>
  <inkml:trace contextRef="#ctx0" brushRef="#br0">126 1 1452 0 0,'-4'0'340'0'0,"1"0"0"0"0,-1 0 0 0 0,1 0 0 0 0,0 0-1 0 0,-1 1 1 0 0,1-1 0 0 0,0 1 0 0 0,-1 0 0 0 0,1 0 0 0 0,0 0 0 0 0,-6 4-1 0 0,6-3-96 0 0,0 1-1 0 0,0 0 0 0 0,0 0 1 0 0,0 1-1 0 0,1-1 0 0 0,-1 1 0 0 0,1-1 1 0 0,0 1-1 0 0,-2 4 0 0 0,-6 12 358 0 0,2 1-1 0 0,1 0 1 0 0,0 0-1 0 0,1 0 1 0 0,2 1-1 0 0,0 0 1 0 0,-1 40-1 0 0,11 158 1526 0 0,-6-211-2046 0 0,6 59 378 0 0,-1-22-147 0 0,-2 0 1 0 0,-2-1 0 0 0,-10 90-1 0 0,6-119-196 0 0,1-1 0 0 0,0 1 1 0 0,1 0-1 0 0,1 0 0 0 0,2 30 0 0 0,-1-45-113 0 0,0 0 0 0 0,0 1 0 0 0,0-1 0 0 0,0 0 0 0 0,0 0 0 0 0,0 0 0 0 0,0 0 0 0 0,0 0-1 0 0,0 0 1 0 0,0 0 0 0 0,1 0 0 0 0,-1-1 0 0 0,0 1 0 0 0,0 0 0 0 0,1-1 0 0 0,-1 1 0 0 0,1-1 0 0 0,-1 1 0 0 0,0-1 0 0 0,1 0 0 0 0,-1 1 0 0 0,1-1 0 0 0,-1 0 0 0 0,1 0 0 0 0,-1 0 0 0 0,3-1-1 0 0,43-2-97 0 0,-45 3 82 0 0,67-4-868 0 0,-25 3-1350 0 0,-1-5-3329 0 0,-34 4 2531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7.582"/>
    </inkml:context>
    <inkml:brush xml:id="br0">
      <inkml:brushProperty name="width" value="0.1" units="cm"/>
      <inkml:brushProperty name="height" value="0.1" units="cm"/>
      <inkml:brushProperty name="color" value="#FFFFFF"/>
    </inkml:brush>
  </inkml:definitions>
  <inkml:trace contextRef="#ctx0" brushRef="#br0">305 25 5040 0 0,'2'-23'3438'0'0,"-6"22"-1443"0"0,-6 11-1048 0 0,-99 150 2180 0 0,-48 67-1440 0 0,140-199-2886 0 0,7-9-5133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7.971"/>
    </inkml:context>
    <inkml:brush xml:id="br0">
      <inkml:brushProperty name="width" value="0.1" units="cm"/>
      <inkml:brushProperty name="height" value="0.1" units="cm"/>
      <inkml:brushProperty name="color" value="#FFFFFF"/>
    </inkml:brush>
  </inkml:definitions>
  <inkml:trace contextRef="#ctx0" brushRef="#br0">2 14 4788 0 0,'0'-1'107'0'0,"0"1"-1"0"0,0 0 0 0 0,-1-1 0 0 0,1 1 0 0 0,0 0 1 0 0,0-1-1 0 0,0 1 0 0 0,0-1 0 0 0,0 1 0 0 0,0 0 1 0 0,0-1-1 0 0,0 1 0 0 0,0 0 0 0 0,0-1 0 0 0,0 1 0 0 0,0 0 1 0 0,0-1-1 0 0,0 1 0 0 0,0-1 0 0 0,0 1 0 0 0,0 0 1 0 0,1-1-1 0 0,-1 1 0 0 0,0 0 0 0 0,0-1 0 0 0,0 1 1 0 0,1 0-1 0 0,-1 0 0 0 0,0-1 0 0 0,0 1 0 0 0,1 0 0 0 0,-1 0 1 0 0,0-1-1 0 0,0 1 0 0 0,1 0 0 0 0,-1 0 0 0 0,0-1 1 0 0,1 1-1 0 0,-1 0 0 0 0,0 0 0 0 0,1 0 0 0 0,-1 0 1 0 0,1 0-1 0 0,0 0 0 0 0,13 15 1696 0 0,13 30-461 0 0,18 56 519 0 0,-23-50-1029 0 0,33 57 0 0 0,-11-39-275 0 0,32 57 180 0 0,-74-121-626 0 0,13 17-2889 0 0,-15-21 2556 0 0,1-1-1 0 0,-1 1 0 0 0,1-1 0 0 0,0 1 0 0 0,-1-1 0 0 0,1 0 0 0 0,-1 1 1 0 0,1-1-1 0 0,0 0 0 0 0,0 1 0 0 0,-1-1 0 0 0,1 0 0 0 0,0 0 0 0 0,-1 0 1 0 0,1 1-1 0 0,0-1 0 0 0,0 0 0 0 0,-1 0 0 0 0,1 0 0 0 0,0 0 0 0 0,0 0 1 0 0,-1 0-1 0 0,1-1 0 0 0,0 1 0 0 0,0 0 0 0 0,-1 0 0 0 0,1 0 0 0 0,0-1 1 0 0,-1 1-1 0 0,1 0 0 0 0,1-1 0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8.591"/>
    </inkml:context>
    <inkml:brush xml:id="br0">
      <inkml:brushProperty name="width" value="0.1" units="cm"/>
      <inkml:brushProperty name="height" value="0.1" units="cm"/>
      <inkml:brushProperty name="color" value="#FFFFFF"/>
    </inkml:brush>
  </inkml:definitions>
  <inkml:trace contextRef="#ctx0" brushRef="#br0">3 39 5957 0 0,'0'-1'92'0'0,"-1"0"1"0"0,1 1-1 0 0,0-1 0 0 0,0 1 1 0 0,-1-1-1 0 0,1 0 1 0 0,0 1-1 0 0,0-1 1 0 0,0 1-1 0 0,0-1 1 0 0,0 0-1 0 0,0 1 1 0 0,0-1-1 0 0,0 0 1 0 0,0 1-1 0 0,0-1 1 0 0,0 1-1 0 0,0-1 1 0 0,0 0-1 0 0,0 1 1 0 0,1-1-1 0 0,-1 0 1 0 0,0 1-1 0 0,0-1 1 0 0,1 1-1 0 0,-1-1 1 0 0,0 1-1 0 0,1-1 0 0 0,-1 1 1 0 0,1-1-1 0 0,-1 1 1 0 0,1-1-1 0 0,-1 1 1 0 0,1 0-1 0 0,-1-1 1 0 0,1 1-1 0 0,-1 0 1 0 0,1-1-1 0 0,-1 1 1 0 0,1 0-1 0 0,0-1 1 0 0,-1 1-1 0 0,1 0 1 0 0,-1 0-1 0 0,1 0 1 0 0,0 0-1 0 0,-1 0 1 0 0,2 0-1 0 0,39-8 675 0 0,-33 7-524 0 0,34-3 343 0 0,0 2-1 0 0,61 4 1 0 0,-15 1 414 0 0,-87-3-997 0 0,0 1 0 0 0,-1-1 0 0 0,1 1 0 0 0,-1-1 1 0 0,1 1-1 0 0,-1-1 0 0 0,1 1 0 0 0,-1 0 0 0 0,1-1 1 0 0,-1 1-1 0 0,1 0 0 0 0,-1-1 0 0 0,0 1 0 0 0,0 0 1 0 0,1 0-1 0 0,-1-1 0 0 0,0 1 0 0 0,0 0 1 0 0,0 0-1 0 0,0 0 0 0 0,0-1 0 0 0,0 1 0 0 0,0 0 1 0 0,0 0-1 0 0,0 0 0 0 0,0 0 0 0 0,-2 31-19 0 0,1-26 30 0 0,-12 563 1356 0 0,12-473-965 0 0,-15 107 1 0 0,14-184-291 0 0,-1 0 0 0 0,-1 0-1 0 0,-1 0 1 0 0,-1-1 0 0 0,0 1-1 0 0,-10 18 1 0 0,14-34-64 0 0,0-1-1 0 0,0 1 1 0 0,0-1-1 0 0,-1 0 1 0 0,1 0 0 0 0,-1 0-1 0 0,1-1 1 0 0,-1 1-1 0 0,1 0 1 0 0,-1-1 0 0 0,0 0-1 0 0,0 0 1 0 0,0 0 0 0 0,0 0-1 0 0,0 0 1 0 0,0 0-1 0 0,0-1 1 0 0,-4 1 0 0 0,-10 0 350 0 0,0 0 0 0 0,-19-1 1 0 0,16-1-205 0 0,-10-4-3154 0 0,30 4 2660 0 0,-1 1 0 0 0,0 0-1 0 0,0-1 1 0 0,0 1 0 0 0,0-1 0 0 0,1 1 0 0 0,-1-1-1 0 0,0 0 1 0 0,0 1 0 0 0,-1-2-594 0 0,2 1 593 0 0,-1 0 1 0 0,1 0 0 0 0,-1 1 0 0 0,1-1 0 0 0,0 0-1 0 0,-1 0 1 0 0,1 0 0 0 0,0 0 0 0 0,-1 0 0 0 0,1 0-1 0 0,0 1 1 0 0,0-1 0 0 0,0 0 0 0 0,0 0 0 0 0,0 0 0 0 0,0-1-1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09.240"/>
    </inkml:context>
    <inkml:brush xml:id="br0">
      <inkml:brushProperty name="width" value="0.1" units="cm"/>
      <inkml:brushProperty name="height" value="0.1" units="cm"/>
      <inkml:brushProperty name="color" value="#FFFFFF"/>
    </inkml:brush>
  </inkml:definitions>
  <inkml:trace contextRef="#ctx0" brushRef="#br0">0 9 2580 0 0,'11'0'3897'0'0,"35"2"-3611"0"0,98 0 95 0 0,-81-3-344 0 0,41-7-99 0 0,-86 4-97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10.620"/>
    </inkml:context>
    <inkml:brush xml:id="br0">
      <inkml:brushProperty name="width" value="0.1" units="cm"/>
      <inkml:brushProperty name="height" value="0.1" units="cm"/>
      <inkml:brushProperty name="color" value="#FFFFFF"/>
    </inkml:brush>
  </inkml:definitions>
  <inkml:trace contextRef="#ctx0" brushRef="#br0">0 1 840 0 0,'14'2'185'0'0,"0"0"0"0"0,0 0 1 0 0,0-1-1 0 0,24-2 0 0 0,22 2 33 0 0,27 0-159 0 0,-44-2 442 0 0,11-1 8561 0 0,-60 2-11509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18.918"/>
    </inkml:context>
    <inkml:brush xml:id="br0">
      <inkml:brushProperty name="width" value="0.1" units="cm"/>
      <inkml:brushProperty name="height" value="0.1" units="cm"/>
      <inkml:brushProperty name="color" value="#FFFFFF"/>
    </inkml:brush>
  </inkml:definitions>
  <inkml:trace contextRef="#ctx0" brushRef="#br0">0 1 2472 0 0,'6'2'477'0'0,"0"1"0"0"0,0-2-1 0 0,0 1 1 0 0,1 0 0 0 0,5 0-1 0 0,29 3 215 0 0,78 1-1 0 0,-111-5-544 0 0,2 1-3562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19.534"/>
    </inkml:context>
    <inkml:brush xml:id="br0">
      <inkml:brushProperty name="width" value="0.1" units="cm"/>
      <inkml:brushProperty name="height" value="0.1" units="cm"/>
      <inkml:brushProperty name="color" value="#FFFFFF"/>
    </inkml:brush>
  </inkml:definitions>
  <inkml:trace contextRef="#ctx0" brushRef="#br0">3 1 868 0 0,'-2'13'2256'0'0,"1"-3"-549"0"0,19-2-891 0 0,31 3-284 0 0,1-2 1 0 0,0-3 0 0 0,0-1 0 0 0,79-4 0 0 0,-124-1-480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6.425"/>
    </inkml:context>
    <inkml:brush xml:id="br0">
      <inkml:brushProperty name="width" value="0.1" units="cm"/>
      <inkml:brushProperty name="height" value="0.1" units="cm"/>
      <inkml:brushProperty name="color" value="#FFFFFF"/>
    </inkml:brush>
  </inkml:definitions>
  <inkml:trace contextRef="#ctx0" brushRef="#br0">357 615 5701 0 0,'1'-4'299'0'0,"0"0"0"0"0,0 0 0 0 0,-1 0 0 0 0,1 0 1 0 0,-1 0-1 0 0,0 0 0 0 0,0 0 0 0 0,0 0 1 0 0,0 1-1 0 0,-1-1 0 0 0,0 0 0 0 0,0 0 1 0 0,0 0-1 0 0,0 0 0 0 0,0 1 0 0 0,-1-1 1 0 0,0 0-1 0 0,1 1 0 0 0,-2-1 0 0 0,1 1 0 0 0,0 0 1 0 0,0 0-1 0 0,-4-3 0 0 0,2 2-139 0 0,1 1-1 0 0,-1 1 1 0 0,0-1 0 0 0,-1 0-1 0 0,1 1 1 0 0,0 0-1 0 0,-1 0 1 0 0,1 0 0 0 0,-1 1-1 0 0,1-1 1 0 0,-1 1 0 0 0,0 0-1 0 0,0 1 1 0 0,1-1-1 0 0,-1 1 1 0 0,0 0 0 0 0,0 0-1 0 0,-8 1 1 0 0,-1 2-13 0 0,1 0 0 0 0,0 1 0 0 0,0 1 0 0 0,0 0 0 0 0,1 1 0 0 0,0 0 0 0 0,0 0 0 0 0,0 2 0 0 0,-14 11 0 0 0,16-12-47 0 0,1 1 0 0 0,0 0 0 0 0,0 0 0 0 0,1 1 0 0 0,0 0 0 0 0,0 0 0 0 0,1 1 0 0 0,1 0 0 0 0,0 1-1 0 0,-10 20 1 0 0,15-28-69 0 0,0 1-1 0 0,0-1 1 0 0,0 0 0 0 0,1 0-1 0 0,-1 1 1 0 0,1-1-1 0 0,-1 1 1 0 0,1-1-1 0 0,0 0 1 0 0,1 1-1 0 0,-1-1 1 0 0,1 1-1 0 0,-1-1 1 0 0,1 0-1 0 0,0 0 1 0 0,0 1 0 0 0,0-1-1 0 0,1 0 1 0 0,1 3-1 0 0,0-2-32 0 0,-1-1 0 0 0,1 1 0 0 0,1-1 0 0 0,-1 0 0 0 0,0 0 0 0 0,1 0 0 0 0,0 0 0 0 0,0 0 0 0 0,0-1 0 0 0,0 0 0 0 0,0 0 0 0 0,7 3 0 0 0,0-2-118 0 0,1 1-1 0 0,-1-1 0 0 0,1-1 0 0 0,0 0 0 0 0,0-1 0 0 0,0-1 0 0 0,0 1 1 0 0,0-2-1 0 0,23-3 0 0 0,-20 1-44 0 0,0-1 0 0 0,-1-1-1 0 0,0-1 1 0 0,0 0 0 0 0,0 0 0 0 0,-1-1 0 0 0,0-1-1 0 0,0 0 1 0 0,-1-1 0 0 0,0-1 0 0 0,-1 1 0 0 0,0-2-1 0 0,0 0 1 0 0,-1 0 0 0 0,-1-1 0 0 0,16-23 0 0 0,-14 15 76 0 0,-1 0 0 0 0,0-1 0 0 0,-2 0 1 0 0,0 0-1 0 0,-1-1 0 0 0,-2 0 0 0 0,0 0 1 0 0,-1-1-1 0 0,-1 1 0 0 0,-1-37 1 0 0,-5 16 638 0 0,-1 0 1 0 0,-3 0 0 0 0,-18-67-1 0 0,0 4 1334 0 0,21 86-1337 0 0,7 27-43 0 0,6 36-161 0 0,3 48-30 0 0,1 106 1 0 0,-2-13-77 0 0,-8-152-162 0 0,10 43 0 0 0,-11-67-106 0 0,1 1 0 0 0,-1 0-1 0 0,1-1 1 0 0,1 0 0 0 0,0 0 0 0 0,0 0 0 0 0,1 0 0 0 0,-1 0-1 0 0,12 12 1 0 0,-14-18-195 0 0,1 0 0 0 0,-1 0 0 0 0,0-1 0 0 0,1 1 0 0 0,-1-1 0 0 0,0 1 0 0 0,1-1-1 0 0,0 0 1 0 0,-1 0 0 0 0,1 0 0 0 0,0 0 0 0 0,4 0 0 0 0,-4-1-337 0 0,-1 1 0 0 0,1-1 0 0 0,-1 0 0 0 0,1 0 0 0 0,-1 0 0 0 0,1-1 0 0 0,-1 1 0 0 0,1-1 0 0 0,-1 1 0 0 0,1-1 0 0 0,-1 0 0 0 0,1 0 0 0 0,-1 0 0 0 0,3-1 0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26.806"/>
    </inkml:context>
    <inkml:brush xml:id="br0">
      <inkml:brushProperty name="width" value="0.1" units="cm"/>
      <inkml:brushProperty name="height" value="0.1" units="cm"/>
      <inkml:brushProperty name="color" value="#FFFFFF"/>
    </inkml:brush>
  </inkml:definitions>
  <inkml:trace contextRef="#ctx0" brushRef="#br0">284 21 1240 0 0,'-2'-2'192'0'0,"0"0"0"0"0,0 0 0 0 0,0 1 0 0 0,0-1 0 0 0,0 1 0 0 0,0-1 0 0 0,0 1 0 0 0,0 0 0 0 0,-1 0 0 0 0,1 0 0 0 0,-1 0 0 0 0,1 0 0 0 0,-1 0-1 0 0,1 1 1 0 0,-1-1 0 0 0,1 1 0 0 0,-1 0 0 0 0,1 0 0 0 0,-1 0 0 0 0,-3 0 0 0 0,-1 0-112 0 0,1 0 0 0 0,-1 1-1 0 0,0-1 1 0 0,1 1 0 0 0,0 1-1 0 0,-1-1 1 0 0,-9 5 0 0 0,6-1 62 0 0,1 1 1 0 0,-1-1 0 0 0,1 2-1 0 0,0 0 1 0 0,-15 15 0 0 0,21-19-55 0 0,0-1 0 0 0,1 1-1 0 0,-1 0 1 0 0,1 1 0 0 0,0-1 0 0 0,0 0 0 0 0,0 1 0 0 0,0-1 0 0 0,1 1 0 0 0,-1-1 0 0 0,1 1 0 0 0,0 0 0 0 0,0 0 0 0 0,0-1 0 0 0,1 1 0 0 0,-1 0 0 0 0,1 0 0 0 0,0 0 0 0 0,0 0 0 0 0,1 5 0 0 0,0-7-32 0 0,0 1-1 0 0,0-1 1 0 0,1 0-1 0 0,-1 1 1 0 0,1-1 0 0 0,-1 0-1 0 0,1 0 1 0 0,0 0-1 0 0,0 0 1 0 0,0 0 0 0 0,0 0-1 0 0,0-1 1 0 0,0 1-1 0 0,0-1 1 0 0,0 1 0 0 0,1-1-1 0 0,2 1 1 0 0,48 20 222 0 0,-42-18-179 0 0,61 26 146 0 0,-65-27-206 0 0,0 1-1 0 0,0 0 1 0 0,-1 1-1 0 0,0 0 1 0 0,1 0-1 0 0,-2 0 0 0 0,11 11 1 0 0,-12-10-39 0 0,-1-3 22 0 0,0 0-1 0 0,0 1 1 0 0,-1 0 0 0 0,0-1 0 0 0,0 1-1 0 0,0 0 1 0 0,3 8 0 0 0,-5-11-17 0 0,0 1 0 0 0,0-1 0 0 0,0 1 0 0 0,0 0 0 0 0,0-1 0 0 0,0 1 0 0 0,0-1 0 0 0,-1 1 0 0 0,1-1 1 0 0,-1 1-1 0 0,1-1 0 0 0,-1 1 0 0 0,0-1 0 0 0,1 1 0 0 0,-1-1 0 0 0,0 0 0 0 0,0 0 0 0 0,0 1 0 0 0,0-1 0 0 0,0 0 0 0 0,0 0 0 0 0,-1 0 0 0 0,1 0 0 0 0,0 0 1 0 0,0 0-1 0 0,-3 1 0 0 0,-4 3 43 0 0,0 0 0 0 0,0-1 0 0 0,-1 1 0 0 0,1-2 1 0 0,-1 1-1 0 0,0-1 0 0 0,0-1 0 0 0,0 0 0 0 0,0 0 0 0 0,0 0 1 0 0,0-1-1 0 0,-1-1 0 0 0,1 0 0 0 0,0 0 0 0 0,-19-3 1 0 0,17 1-253 0 0,0-1 0 0 0,0 0 0 0 0,0 0 0 0 0,0-2 0 0 0,1 1 0 0 0,-18-11 1 0 0,18 9-1070 0 0,1-1 1 0 0,-1 0 0 0 0,-13-15 0 0 0,20 19-117 0 0,2 0-79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27.255"/>
    </inkml:context>
    <inkml:brush xml:id="br0">
      <inkml:brushProperty name="width" value="0.1" units="cm"/>
      <inkml:brushProperty name="height" value="0.1" units="cm"/>
      <inkml:brushProperty name="color" value="#FFFFFF"/>
    </inkml:brush>
  </inkml:definitions>
  <inkml:trace contextRef="#ctx0" brushRef="#br0">1 1 1004 0 0,'1'1'164'0'0,"0"0"-1"0"0,0 0 1 0 0,0 0-1 0 0,0 1 1 0 0,0-1 0 0 0,0 1-1 0 0,0-1 1 0 0,0 0-1 0 0,-1 1 1 0 0,1-1 0 0 0,-1 1-1 0 0,1 0 1 0 0,-1-1-1 0 0,1 1 1 0 0,-1-1-1 0 0,0 1 1 0 0,0 0 0 0 0,0-1-1 0 0,0 3 1 0 0,2 6 350 0 0,4 17 504 0 0,3 37 1 0 0,-3-21-245 0 0,-3-20-329 0 0,2 3 329 0 0,1 42 1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27.639"/>
    </inkml:context>
    <inkml:brush xml:id="br0">
      <inkml:brushProperty name="width" value="0.1" units="cm"/>
      <inkml:brushProperty name="height" value="0.1" units="cm"/>
      <inkml:brushProperty name="color" value="#FFFFFF"/>
    </inkml:brush>
  </inkml:definitions>
  <inkml:trace contextRef="#ctx0" brushRef="#br0">1 59 1204 0 0,'0'-4'804'0'0,"1"0"-232"0"0,-1-1-20 0 0,0-1-40 0 0,0 0-68 0 0,0 1-36 0 0,2-1-56 0 0,-2 2-40 0 0,0 0-120 0 0,0 0-128 0 0,0 1-140 0 0,1 0-164 0 0,-1 1-172 0 0,0 0-272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28.518"/>
    </inkml:context>
    <inkml:brush xml:id="br0">
      <inkml:brushProperty name="width" value="0.1" units="cm"/>
      <inkml:brushProperty name="height" value="0.1" units="cm"/>
      <inkml:brushProperty name="color" value="#FFFFFF"/>
    </inkml:brush>
  </inkml:definitions>
  <inkml:trace contextRef="#ctx0" brushRef="#br0">0 0 996 0 0,'0'0'1626'0'0,"13"33"2202"0"0,-7-5-3063 0 0,-2 1 1 0 0,2 47-1 0 0,-2-22 13 0 0,-2-28-35 0 0,-3-18 12 0 0,-2-17-362 0 0,2-1-377 0 0,-1 0 0 0 0,2-1 0 0 0,-1 1 0 0 0,1 0 0 0 0,1-1 0 0 0,0 1 0 0 0,0 0 0 0 0,1-1 0 0 0,0 1 0 0 0,1 0 0 0 0,0 0 0 0 0,6-13 0 0 0,-9 23-15 0 0,5-11-22 0 0,0 1 1 0 0,0-1-1 0 0,1 1 1 0 0,13-19-1 0 0,-17 27 15 0 0,0 0-1 0 0,0 0 0 0 0,0 0 0 0 0,0 0 1 0 0,0 0-1 0 0,0 1 0 0 0,1-1 1 0 0,-1 1-1 0 0,1-1 0 0 0,-1 1 1 0 0,1 0-1 0 0,-1 0 0 0 0,1 0 0 0 0,-1 0 1 0 0,1 1-1 0 0,0-1 0 0 0,0 1 1 0 0,-1 0-1 0 0,1-1 0 0 0,0 1 1 0 0,0 0-1 0 0,-1 1 0 0 0,1-1 0 0 0,0 0 1 0 0,0 1-1 0 0,5 1 0 0 0,-1 1 4 0 0,0 0 0 0 0,1 1 0 0 0,-1 0 0 0 0,0 0 0 0 0,-1 0 0 0 0,1 1 0 0 0,-1 0 0 0 0,0 1 0 0 0,0-1 0 0 0,0 1-1 0 0,-1 0 1 0 0,0 0 0 0 0,5 9 0 0 0,3 7 78 0 0,0 0 0 0 0,16 43 0 0 0,-28-63-107 0 0,-1 0 0 0 0,1 0 0 0 0,-1 0-1 0 0,1 0 1 0 0,-1 1 0 0 0,0-1 0 0 0,0 0-1 0 0,0 0 1 0 0,0 0 0 0 0,0 0 0 0 0,-1 3-1 0 0,-5 11-6177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29.341"/>
    </inkml:context>
    <inkml:brush xml:id="br0">
      <inkml:brushProperty name="width" value="0.1" units="cm"/>
      <inkml:brushProperty name="height" value="0.1" units="cm"/>
      <inkml:brushProperty name="color" value="#FFFFFF"/>
    </inkml:brush>
  </inkml:definitions>
  <inkml:trace contextRef="#ctx0" brushRef="#br0">254 55 1452 0 0,'2'-2'591'0'0,"0"-1"0"0"0,0 0 0 0 0,0 0 0 0 0,0 0 0 0 0,0 0 0 0 0,0 0 0 0 0,-1 0 0 0 0,0 0 0 0 0,3-7 0 0 0,-4 9-515 0 0,0 1-1 0 0,0-1 0 0 0,0 0 0 0 0,0 1 0 0 0,0-1 0 0 0,-1 1 1 0 0,1-1-1 0 0,0 1 0 0 0,0-1 0 0 0,0 0 0 0 0,0 1 1 0 0,-1-1-1 0 0,1 1 0 0 0,0-1 0 0 0,0 1 0 0 0,-1-1 0 0 0,1 1 1 0 0,-1-1-1 0 0,1 1 0 0 0,0 0 0 0 0,-1-1 0 0 0,1 1 1 0 0,-1-1-1 0 0,0 1 0 0 0,-1-1 2 0 0,1 0-1 0 0,-1 0 1 0 0,0 1-1 0 0,0-1 1 0 0,0 1 0 0 0,0-1-1 0 0,0 1 1 0 0,0 0 0 0 0,0-1-1 0 0,-4 2 1 0 0,-1-1 54 0 0,-1 1-1 0 0,1 1 1 0 0,0-1-1 0 0,0 1 1 0 0,0 0-1 0 0,0 1 1 0 0,0 0 0 0 0,0 0-1 0 0,0 0 1 0 0,1 1-1 0 0,0 0 1 0 0,0 0-1 0 0,-9 8 1 0 0,2 0 65 0 0,1 0 0 0 0,-1 1-1 0 0,2 0 1 0 0,-18 26 0 0 0,28-37-170 0 0,-1 0 0 0 0,1 0 0 0 0,0 0 1 0 0,0 1-1 0 0,0-1 0 0 0,0 0 0 0 0,0 1 0 0 0,0-1 0 0 0,0 1 1 0 0,1-1-1 0 0,-1 1 0 0 0,1-1 0 0 0,0 1 0 0 0,0 0 0 0 0,0-1 1 0 0,0 1-1 0 0,0-1 0 0 0,0 1 0 0 0,1-1 0 0 0,-1 1 1 0 0,1-1-1 0 0,0 1 0 0 0,0-1 0 0 0,0 1 0 0 0,0-1 0 0 0,0 0 1 0 0,1 1-1 0 0,-1-1 0 0 0,0 0 0 0 0,1 0 0 0 0,0 0 0 0 0,-1 0 1 0 0,1 0-1 0 0,0-1 0 0 0,0 1 0 0 0,0 0 0 0 0,0-1 0 0 0,4 2 1 0 0,-3-1-77 0 0,0 0 1 0 0,0-1 0 0 0,0 1 0 0 0,1-1 0 0 0,-1 0-1 0 0,1 0 1 0 0,-1 0 0 0 0,1 0 0 0 0,-1-1-1 0 0,1 0 1 0 0,-1 1 0 0 0,1-1 0 0 0,0 0 0 0 0,-1-1-1 0 0,1 1 1 0 0,-1-1 0 0 0,1 1 0 0 0,-1-1-1 0 0,1 0 1 0 0,-1 0 0 0 0,0-1 0 0 0,1 1 0 0 0,-1-1-1 0 0,0 0 1 0 0,0 0 0 0 0,0 0 0 0 0,4-3-1 0 0,-2-1-4 0 0,-1 1 0 0 0,1-1-1 0 0,-2 0 1 0 0,1 0 0 0 0,0 0-1 0 0,-1 0 1 0 0,-1 0 0 0 0,1-1-1 0 0,-1 0 1 0 0,3-9 0 0 0,-3 6 75 0 0,1 1 0 0 0,1-1 0 0 0,7-14 1 0 0,-10 24-24 0 0,-1 0-1 0 0,0 0 1 0 0,0 0 0 0 0,0 0 0 0 0,0-1 0 0 0,0 1-1 0 0,1 0 1 0 0,-1 0 0 0 0,0 0 0 0 0,0 0 0 0 0,0 0 0 0 0,0 0-1 0 0,1 1 1 0 0,-1-1 0 0 0,0 0 0 0 0,0 0 0 0 0,0 0-1 0 0,0 0 1 0 0,0 0 0 0 0,1 0 0 0 0,-1 0 0 0 0,0 0 0 0 0,0 0-1 0 0,0 0 1 0 0,0 0 0 0 0,0 0 0 0 0,1 1 0 0 0,-1-1-1 0 0,0 0 1 0 0,0 0 0 0 0,0 0 0 0 0,0 0 0 0 0,0 0 0 0 0,0 0-1 0 0,0 1 1 0 0,0-1 0 0 0,0 0 0 0 0,0 0 0 0 0,0 0-1 0 0,0 0 1 0 0,1 1 0 0 0,-1-1 0 0 0,0 0 0 0 0,0 0 0 0 0,0 0-1 0 0,0 0 1 0 0,0 1 0 0 0,0-1 0 0 0,-1 0 0 0 0,8 19 7 0 0,2 20 111 0 0,16 205 529 0 0,-24-229-664 0 0,1 0 107 0 0,-1 1 0 0 0,-1-1 0 0 0,0 1 0 0 0,-1 0 0 0 0,-3 17 0 0 0,3-29-49 0 0,0 0 1 0 0,-1 0-1 0 0,1 0 1 0 0,-1 0 0 0 0,0 0-1 0 0,0 0 1 0 0,0-1-1 0 0,0 1 1 0 0,-1-1-1 0 0,1 0 1 0 0,-1 1 0 0 0,0-1-1 0 0,0-1 1 0 0,0 1-1 0 0,0 0 1 0 0,-1-1 0 0 0,1 1-1 0 0,-1-1 1 0 0,1 0-1 0 0,-1 0 1 0 0,0 0 0 0 0,0-1-1 0 0,0 1 1 0 0,-5 0-1 0 0,-4 1 125 0 0,0 0-1 0 0,-1-1 0 0 0,1-1 0 0 0,-1 0 0 0 0,-26-2 1 0 0,31 0-327 0 0,0 0 1 0 0,0-1 0 0 0,0 0-1 0 0,-8-4 1 0 0,12 4-395 0 0,-1 0 0 0 0,2 0 0 0 0,-1-1 0 0 0,0 0-1 0 0,0 0 1 0 0,1 0 0 0 0,-6-5 0 0 0,5 2-1156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29.791"/>
    </inkml:context>
    <inkml:brush xml:id="br0">
      <inkml:brushProperty name="width" value="0.1" units="cm"/>
      <inkml:brushProperty name="height" value="0.1" units="cm"/>
      <inkml:brushProperty name="color" value="#FFFFFF"/>
    </inkml:brush>
  </inkml:definitions>
  <inkml:trace contextRef="#ctx0" brushRef="#br0">14 0 3288 0 0,'-1'22'3388'0'0,"-7"294"1209"0"0,7-284-4541 0 0,-1 109 1528 0 0,1-47-3848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30.303"/>
    </inkml:context>
    <inkml:brush xml:id="br0">
      <inkml:brushProperty name="width" value="0.1" units="cm"/>
      <inkml:brushProperty name="height" value="0.1" units="cm"/>
      <inkml:brushProperty name="color" value="#FFFFFF"/>
    </inkml:brush>
  </inkml:definitions>
  <inkml:trace contextRef="#ctx0" brushRef="#br0">0 177 3432 0 0,'31'-6'651'0'0,"0"-3"0"0"0,-1 0-1 0 0,0-2 1 0 0,-1-1-1 0 0,-1-1 1 0 0,31-20 0 0 0,-56 32-543 0 0,-1-1-1 0 0,0 0 1 0 0,0 0 0 0 0,1 0 0 0 0,-1 0 0 0 0,-1 0 0 0 0,1 0 0 0 0,0 0-1 0 0,0-1 1 0 0,-1 1 0 0 0,1-1 0 0 0,-1 1 0 0 0,0-1 0 0 0,0 1 0 0 0,0-1-1 0 0,0 0 1 0 0,0 0 0 0 0,-1 0 0 0 0,1-4 0 0 0,-1 6-62 0 0,0-1 0 0 0,0 1 0 0 0,0-1 0 0 0,-1 1 0 0 0,1 0 0 0 0,-1-1 0 0 0,1 1 0 0 0,-1-1 0 0 0,1 1 0 0 0,-1 0 1 0 0,0-1-1 0 0,0 1 0 0 0,0 0 0 0 0,0 0 0 0 0,0 0 0 0 0,0 0 0 0 0,0 0 0 0 0,0 0 0 0 0,0 0 0 0 0,0 0 0 0 0,0 0 0 0 0,-1 0 0 0 0,1 0 0 0 0,0 1 0 0 0,-1-1 1 0 0,1 1-1 0 0,0-1 0 0 0,-1 1 0 0 0,1-1 0 0 0,-1 1 0 0 0,1 0 0 0 0,-1 0 0 0 0,1 0 0 0 0,-1 0 0 0 0,1 0 0 0 0,-1 0 0 0 0,1 0 0 0 0,-2 0 0 0 0,-3 1 56 0 0,0-1 0 0 0,-1 1-1 0 0,1 1 1 0 0,0-1-1 0 0,1 1 1 0 0,-1 0-1 0 0,0 0 1 0 0,0 1 0 0 0,1-1-1 0 0,-1 1 1 0 0,1 1-1 0 0,0-1 1 0 0,0 1-1 0 0,0 0 1 0 0,1 0 0 0 0,-6 6-1 0 0,-1 2 139 0 0,0 1 1 0 0,2 0-1 0 0,-1 0 0 0 0,-13 28 0 0 0,21-38-189 0 0,1 0 0 0 0,0 0-1 0 0,0 0 1 0 0,0 0 0 0 0,0 0 0 0 0,0 0-1 0 0,0 0 1 0 0,1 1 0 0 0,0-1 0 0 0,-1 0-1 0 0,1 0 1 0 0,0 1 0 0 0,1-1 0 0 0,-1 0 0 0 0,1 0-1 0 0,-1 1 1 0 0,1-1 0 0 0,2 5 0 0 0,-1-3-7 0 0,1-1 0 0 0,-1 1 1 0 0,1-1-1 0 0,1 1 0 0 0,-1-1 1 0 0,1 0-1 0 0,-1 0 0 0 0,1-1 1 0 0,0 1-1 0 0,7 4 0 0 0,1 0 8 0 0,0-1 0 0 0,1-1 0 0 0,0 0 1 0 0,0 0-1 0 0,0-1 0 0 0,1-1 0 0 0,24 5 0 0 0,-25-7-312 0 0,0-1 0 0 0,-1 0 1 0 0,1-1-1 0 0,0 0 0 0 0,0-1 0 0 0,14-3 1 0 0,-19 2-752 0 0,0 0 1 0 0,0 0 0 0 0,0-1 0 0 0,0 0-1 0 0,0-1 1 0 0,8-5 0 0 0,-7 4-1809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31.140"/>
    </inkml:context>
    <inkml:brush xml:id="br0">
      <inkml:brushProperty name="width" value="0.1" units="cm"/>
      <inkml:brushProperty name="height" value="0.1" units="cm"/>
      <inkml:brushProperty name="color" value="#FFFFFF"/>
    </inkml:brush>
  </inkml:definitions>
  <inkml:trace contextRef="#ctx0" brushRef="#br0">1 13 3928 0 0,'0'0'100'0'0,"0"-1"-1"0"0,0 1 0 0 0,0 0 0 0 0,0-1 1 0 0,0 1-1 0 0,0 0 0 0 0,0-1 0 0 0,0 1 0 0 0,0-1 1 0 0,0 1-1 0 0,0 0 0 0 0,0-1 0 0 0,0 1 1 0 0,0-1-1 0 0,0 1 0 0 0,0 0 0 0 0,0-1 1 0 0,1 1-1 0 0,-1 0 0 0 0,0-1 0 0 0,0 1 1 0 0,0 0-1 0 0,1-1 0 0 0,-1 1 0 0 0,0 0 1 0 0,0-1-1 0 0,1 1 0 0 0,-1 0 0 0 0,0 0 0 0 0,1-1 1 0 0,-1 1-1 0 0,0 0 0 0 0,1 0 0 0 0,-1 0 1 0 0,0 0-1 0 0,1-1 0 0 0,-1 1 0 0 0,0 0 1 0 0,1 0-1 0 0,-1 0 0 0 0,1 0 0 0 0,-1 0 1 0 0,1 0-1 0 0,-1 0-8 0 0,1 1 0 0 0,0-1 0 0 0,-1 0 0 0 0,1 1 0 0 0,0-1 0 0 0,-1 1-1 0 0,1-1 1 0 0,-1 1 0 0 0,1 0 0 0 0,-1-1 0 0 0,1 1 0 0 0,-1-1 0 0 0,1 1 0 0 0,-1 0 0 0 0,0-1 0 0 0,1 1 0 0 0,-1 0 0 0 0,0 0 0 0 0,0-1 0 0 0,0 1 0 0 0,1 0 0 0 0,-1 0 0 0 0,0 1 0 0 0,12 84 1507 0 0,5 47-423 0 0,-12-71-515 0 0,24 114-1 0 0,-26-165-629 0 0,0 3 36 0 0,0-1-1 0 0,1-1 1 0 0,0 1-1 0 0,1-1 1 0 0,7 15-1 0 0,-10-24-52 0 0,0 0-1 0 0,0 0 1 0 0,0-1-1 0 0,0 1 1 0 0,1 0 0 0 0,-1-1-1 0 0,1 0 1 0 0,0 1-1 0 0,-1-1 1 0 0,1 0-1 0 0,0-1 1 0 0,0 1 0 0 0,0 0-1 0 0,1-1 1 0 0,-1 1-1 0 0,0-1 1 0 0,1 0-1 0 0,-1 0 1 0 0,0-1 0 0 0,1 1-1 0 0,-1-1 1 0 0,1 1-1 0 0,-1-1 1 0 0,1 0-1 0 0,3-1 1 0 0,79-10-1016 0 0,-78 9 406 0 0,0 0 0 0 0,0-1-1 0 0,0 1 1 0 0,0-1 0 0 0,0-1 0 0 0,-1 0 0 0 0,1 0-1 0 0,8-6 1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31.513"/>
    </inkml:context>
    <inkml:brush xml:id="br0">
      <inkml:brushProperty name="width" value="0.1" units="cm"/>
      <inkml:brushProperty name="height" value="0.1" units="cm"/>
      <inkml:brushProperty name="color" value="#FFFFFF"/>
    </inkml:brush>
  </inkml:definitions>
  <inkml:trace contextRef="#ctx0" brushRef="#br0">1 38 2720 0 0,'9'-2'496'0'0,"-2"0"-156"0"0,3 0 16 0 0,3 0-36 0 0,1-2-40 0 0,2 1-12 0 0,-4 1-72 0 0,2-2-68 0 0,-3 3-84 0 0,-1-3-104 0 0,0 1-136 0 0,0 2-252 0 0,0-2-260 0 0,-1 2-408 0 0,0-2-52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31.946"/>
    </inkml:context>
    <inkml:brush xml:id="br0">
      <inkml:brushProperty name="width" value="0.1" units="cm"/>
      <inkml:brushProperty name="height" value="0.1" units="cm"/>
      <inkml:brushProperty name="color" value="#FFFFFF"/>
    </inkml:brush>
  </inkml:definitions>
  <inkml:trace contextRef="#ctx0" brushRef="#br0">1 0 1332 0 0,'7'7'4799'0'0,"15"5"-3434"0"0,-11-6-828 0 0,5 4-314 0 0,-1 1 0 0 0,0 0-1 0 0,0 1 1 0 0,-2 1 0 0 0,1 0 0 0 0,-2 1 0 0 0,0 0 0 0 0,0 1 0 0 0,-2 1 0 0 0,1 0 0 0 0,-2 0-1 0 0,0 1 1 0 0,-2 0 0 0 0,1 0 0 0 0,5 22 0 0 0,-13-37-203 0 0,0 0 0 0 0,0 0 1 0 0,0 0-1 0 0,0 0 0 0 0,0 0 0 0 0,0 0 0 0 0,-1 0 0 0 0,1 0 1 0 0,-1 0-1 0 0,1 0 0 0 0,-1 0 0 0 0,0 0 0 0 0,1-1 0 0 0,-1 1 1 0 0,0 0-1 0 0,0 0 0 0 0,0-1 0 0 0,-1 1 0 0 0,1-1 0 0 0,0 1 1 0 0,-3 2-1 0 0,3-4 11 0 0,0 1 0 0 0,0 0 0 0 0,0 0 0 0 0,0-1 0 0 0,0 1 0 0 0,0 0 0 0 0,0-1 0 0 0,-1 1 0 0 0,1-1 0 0 0,0 1 0 0 0,0-1 0 0 0,0 0 0 0 0,0 0 0 0 0,-1 1 0 0 0,1-1 0 0 0,0 0 0 0 0,0 0 0 0 0,-1 0 0 0 0,1 0 0 0 0,0-1 0 0 0,0 1 0 0 0,0 0 0 0 0,-1 0 0 0 0,1-1 0 0 0,0 1 0 0 0,0 0 0 0 0,0-1 0 0 0,0 1 0 0 0,0-1 0 0 0,0 0 0 0 0,0 1 0 0 0,0-1 0 0 0,0 0 0 0 0,0 0 0 0 0,-2-1 0 0 0,2 0 3 0 0,1 1 1 0 0,-1-1 0 0 0,0 1 0 0 0,0-1-1 0 0,1 1 1 0 0,-1-1 0 0 0,1 1 0 0 0,0-1 0 0 0,-1 0-1 0 0,1 1 1 0 0,0-1 0 0 0,0 0 0 0 0,0 0 0 0 0,0 1-1 0 0,0-1 1 0 0,0 0 0 0 0,1 1 0 0 0,-1-1 0 0 0,0 0-1 0 0,1 1 1 0 0,-1-1 0 0 0,1 1 0 0 0,0-1 0 0 0,0 1-1 0 0,1-4 1 0 0,28-40 174 0 0,-24 38-162 0 0,2-5-234 0 0,2 1-1 0 0,-1 1 1 0 0,17-15-1 0 0,17-4-3875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6.912"/>
    </inkml:context>
    <inkml:brush xml:id="br0">
      <inkml:brushProperty name="width" value="0.1" units="cm"/>
      <inkml:brushProperty name="height" value="0.1" units="cm"/>
      <inkml:brushProperty name="color" value="#FFFFFF"/>
    </inkml:brush>
  </inkml:definitions>
  <inkml:trace contextRef="#ctx0" brushRef="#br0">307 1 3664 0 0,'-16'8'440'0'0,"0"1"0"0"0,1 1 0 0 0,0 0 0 0 0,1 1 0 0 0,0 1 0 0 0,1 0-1 0 0,-14 16 1 0 0,1 4 257 0 0,2 0 0 0 0,1 2 0 0 0,2 1 0 0 0,-26 56 0 0 0,40-76-496 0 0,1 0-1 0 0,1 0 0 0 0,0 1 0 0 0,1 0 0 0 0,1 0 1 0 0,1 0-1 0 0,0 0 0 0 0,1 0 0 0 0,0 1 1 0 0,2-1-1 0 0,0 0 0 0 0,0 1 0 0 0,2-1 0 0 0,0 0 1 0 0,8 24-1 0 0,-6-27-142 0 0,1 1 1 0 0,0-1 0 0 0,0 0-1 0 0,1 0 1 0 0,1-1-1 0 0,0 0 1 0 0,1 0-1 0 0,0-1 1 0 0,1 0 0 0 0,0-1-1 0 0,1 0 1 0 0,0-1-1 0 0,0 0 1 0 0,1 0-1 0 0,0-1 1 0 0,1-1-1 0 0,18 8 1 0 0,-10-6-441 0 0,1-1 1 0 0,37 8-1 0 0,-50-14-458 0 0,1-1-1 0 0,0 0 1 0 0,-1 0-1 0 0,1-1 1 0 0,12-1-1 0 0,-9-2-2180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32.316"/>
    </inkml:context>
    <inkml:brush xml:id="br0">
      <inkml:brushProperty name="width" value="0.1" units="cm"/>
      <inkml:brushProperty name="height" value="0.1" units="cm"/>
      <inkml:brushProperty name="color" value="#FFFFFF"/>
    </inkml:brush>
  </inkml:definitions>
  <inkml:trace contextRef="#ctx0" brushRef="#br0">0 10 2336 0 0,'20'-6'3826'0'0,"-6"2"22"0"0,-13 5-3778 0 0,0-1 1 0 0,-1 1-1 0 0,1-1 1 0 0,0 1-1 0 0,-1-1 1 0 0,1 1-1 0 0,0 0 1 0 0,-1-1-1 0 0,1 1 1 0 0,-1 0-1 0 0,1-1 1 0 0,-1 1-1 0 0,1 0 1 0 0,-1 0-1 0 0,0-1 1 0 0,1 1-1 0 0,-1 0 1 0 0,0 0-1 0 0,0 0 1 0 0,1 1-1 0 0,9 41 1006 0 0,-1 1-1 0 0,3 54 0 0 0,-11-91-974 0 0,5 19-1004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32.717"/>
    </inkml:context>
    <inkml:brush xml:id="br0">
      <inkml:brushProperty name="width" value="0.1" units="cm"/>
      <inkml:brushProperty name="height" value="0.1" units="cm"/>
      <inkml:brushProperty name="color" value="#FFFFFF"/>
    </inkml:brush>
  </inkml:definitions>
  <inkml:trace contextRef="#ctx0" brushRef="#br0">0 19 2992 0 0,'0'-6'128'0'0,"0"2"-256"0"0,0 0-384 0 0,0-1-588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33.368"/>
    </inkml:context>
    <inkml:brush xml:id="br0">
      <inkml:brushProperty name="width" value="0.1" units="cm"/>
      <inkml:brushProperty name="height" value="0.1" units="cm"/>
      <inkml:brushProperty name="color" value="#FFFFFF"/>
    </inkml:brush>
  </inkml:definitions>
  <inkml:trace contextRef="#ctx0" brushRef="#br0">303 47 1392 0 0,'1'0'249'0'0,"0"-1"-1"0"0,-1 0 1 0 0,1 1-1 0 0,0-1 1 0 0,-1 0-1 0 0,1 0 1 0 0,-1 1-1 0 0,1-1 1 0 0,-1 0-1 0 0,1 0 1 0 0,-1 0-1 0 0,1 0 1 0 0,-1 0-1 0 0,0 1 1 0 0,0-1-1 0 0,1 0 1 0 0,-1 0-1 0 0,0 0 1 0 0,0 0-1 0 0,0 0 1 0 0,0 0 0 0 0,0 0-1 0 0,0 0 1 0 0,0 0-1 0 0,0 0 1 0 0,-1 0-1 0 0,1 0 1 0 0,-1-1-1 0 0,0 1-38 0 0,0-1 0 0 0,0 1 0 0 0,0 0 1 0 0,-1 0-1 0 0,1 0 0 0 0,0 0 0 0 0,-1 0 0 0 0,1 0 0 0 0,-1 0 0 0 0,1 0 0 0 0,-1 1 0 0 0,0-1 0 0 0,1 0 1 0 0,-4 0-1 0 0,-2 0 47 0 0,1-1 0 0 0,-2 1 0 0 0,1 1 1 0 0,0-1-1 0 0,0 1 0 0 0,0 0 0 0 0,-9 2 1 0 0,1 2-88 0 0,-1 0 1 0 0,1 1-1 0 0,1 1 1 0 0,-1 1-1 0 0,1 0 1 0 0,0 0-1 0 0,-14 12 1 0 0,20-13-106 0 0,1-1 0 0 0,-1 1 0 0 0,1 1 0 0 0,1 0 0 0 0,-1 0 0 0 0,1 0 0 0 0,0 0 0 0 0,1 1-1 0 0,0 0 1 0 0,0 0 0 0 0,1 1 0 0 0,0 0 0 0 0,-4 12 0 0 0,7-19-50 0 0,1 0 0 0 0,-1-1 0 0 0,1 1 0 0 0,-1 0 1 0 0,1 0-1 0 0,0 0 0 0 0,0 0 0 0 0,0 0 0 0 0,0 1 0 0 0,0-1 0 0 0,0 0 0 0 0,0 0 0 0 0,1 0 0 0 0,-1-1 0 0 0,1 1 0 0 0,0 0 0 0 0,-1 0 1 0 0,1 0-1 0 0,0 0 0 0 0,0 0 0 0 0,0-1 0 0 0,0 1 0 0 0,0 0 0 0 0,1-1 0 0 0,-1 1 0 0 0,1-1 0 0 0,-1 1 0 0 0,1-1 0 0 0,-1 0 1 0 0,1 0-1 0 0,-1 0 0 0 0,1 0 0 0 0,0 0 0 0 0,0 0 0 0 0,0 0 0 0 0,0 0 0 0 0,0-1 0 0 0,-1 1 0 0 0,1-1 0 0 0,0 1 0 0 0,3-1 0 0 0,2 1-45 0 0,0 0 0 0 0,0 0 0 0 0,-1-1 0 0 0,1 0 0 0 0,0-1 0 0 0,0 0 0 0 0,0 0 0 0 0,-1 0 0 0 0,1-1 0 0 0,-1 0 0 0 0,9-3 0 0 0,3-3-156 0 0,-1-1 1 0 0,22-16-1 0 0,-33 21 136 0 0,0-1 0 0 0,0 0 0 0 0,-1 0 0 0 0,0 0-1 0 0,0 0 1 0 0,-1-1 0 0 0,1 0 0 0 0,-1 0 0 0 0,5-11 0 0 0,13-22-245 0 0,-10 78 202 0 0,-11-32-131 0 0,3 11 459 0 0,0 0 1 0 0,7 17 0 0 0,7-3-1562 0 0,-17-30 797 0 0,1 0 0 0 0,0 0 0 0 0,0 0 0 0 0,0 0 0 0 0,0 0 0 0 0,1-1 0 0 0,-1 1 0 0 0,0 0 0 0 0,5 1 0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33.756"/>
    </inkml:context>
    <inkml:brush xml:id="br0">
      <inkml:brushProperty name="width" value="0.1" units="cm"/>
      <inkml:brushProperty name="height" value="0.1" units="cm"/>
      <inkml:brushProperty name="color" value="#FFFFFF"/>
    </inkml:brush>
  </inkml:definitions>
  <inkml:trace contextRef="#ctx0" brushRef="#br0">37 26 5360 0 0,'-7'-25'5392'0'0,"4"35"-4307"0"0,-20 253 1969 0 0,20 3-3405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4.246"/>
    </inkml:context>
    <inkml:brush xml:id="br0">
      <inkml:brushProperty name="width" value="0.1" units="cm"/>
      <inkml:brushProperty name="height" value="0.1" units="cm"/>
      <inkml:brushProperty name="color" value="#FFFFFF"/>
    </inkml:brush>
  </inkml:definitions>
  <inkml:trace contextRef="#ctx0" brushRef="#br0">337 60 4452 0 0,'1'-1'292'0'0,"1"-1"-1"0"0,-1 0 0 0 0,0 0 1 0 0,0 1-1 0 0,0-1 0 0 0,0 0 1 0 0,0 0-1 0 0,0 0 1 0 0,0 0-1 0 0,-1-1 0 0 0,1 1 1 0 0,-1 0-1 0 0,1 0 0 0 0,-1 0 1 0 0,0 0-1 0 0,0-1 0 0 0,0 1 1 0 0,0-3-1 0 0,-1 4-219 0 0,0-1 1 0 0,0 1-1 0 0,0 0 1 0 0,0 0-1 0 0,-1-1 1 0 0,1 1-1 0 0,0 0 1 0 0,0 0-1 0 0,-1 0 1 0 0,1 0-1 0 0,-1 0 1 0 0,1 1-1 0 0,-1-1 1 0 0,1 0-1 0 0,-1 1 1 0 0,1-1-1 0 0,-1 1 0 0 0,1-1 1 0 0,-1 1-1 0 0,0 0 1 0 0,1-1-1 0 0,-1 1 1 0 0,0 0-1 0 0,-1 0 1 0 0,-7 0 40 0 0,0 1-1 0 0,1-1 1 0 0,-1 1 0 0 0,0 1 0 0 0,1 0-1 0 0,-1 0 1 0 0,1 1 0 0 0,-11 5 0 0 0,3-1 39 0 0,0 1 0 0 0,1 0 0 0 0,-22 16 0 0 0,27-15-101 0 0,0 0-1 0 0,0 1 1 0 0,1 1-1 0 0,1 0 1 0 0,0 0-1 0 0,1 1 1 0 0,0 0-1 0 0,0 0 1 0 0,1 1-1 0 0,1 0 1 0 0,0 0-1 0 0,1 1 1 0 0,1-1-1 0 0,0 1 1 0 0,1 0-1 0 0,0 0 1 0 0,1 1-1 0 0,0-1 1 0 0,1 18-1 0 0,1-16-5 0 0,1 0-1 0 0,0 0 0 0 0,1 0 0 0 0,1 0 1 0 0,1-1-1 0 0,0 1 0 0 0,8 19 0 0 0,-10-29-40 0 0,0-1 0 0 0,1-1-1 0 0,-1 1 1 0 0,1 0 0 0 0,0-1-1 0 0,1 1 1 0 0,-1-1 0 0 0,1 0-1 0 0,0 0 1 0 0,-1 0 0 0 0,2-1-1 0 0,-1 1 1 0 0,0-1 0 0 0,1 0 0 0 0,0 0-1 0 0,-1-1 1 0 0,1 1 0 0 0,0-1-1 0 0,0 0 1 0 0,1 0 0 0 0,-1-1-1 0 0,0 0 1 0 0,1 0 0 0 0,8 1-1 0 0,3-2-734 0 0,-1-1-1 0 0,1 0 0 0 0,0-2 0 0 0,-1 0 0 0 0,0 0 0 0 0,0-2 0 0 0,0 0 1 0 0,16-8-1 0 0,-12 5-2133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4.836"/>
    </inkml:context>
    <inkml:brush xml:id="br0">
      <inkml:brushProperty name="width" value="0.1" units="cm"/>
      <inkml:brushProperty name="height" value="0.1" units="cm"/>
      <inkml:brushProperty name="color" value="#FFFFFF"/>
    </inkml:brush>
  </inkml:definitions>
  <inkml:trace contextRef="#ctx0" brushRef="#br0">109 21 3288 0 0,'-3'1'323'0'0,"0"-1"1"0"0,0 1-1 0 0,0 0 0 0 0,0 0 0 0 0,1 0 0 0 0,-1 0 1 0 0,0 1-1 0 0,1-1 0 0 0,-1 1 0 0 0,1 0 0 0 0,-1-1 0 0 0,1 1 1 0 0,0 0-1 0 0,0 0 0 0 0,0 1 0 0 0,-2 2 0 0 0,-28 40 1328 0 0,27-36-1350 0 0,1 0 1 0 0,-1 1-1 0 0,2-1 0 0 0,-1 1 0 0 0,1 0 1 0 0,1-1-1 0 0,0 1 0 0 0,0 1 1 0 0,1-1-1 0 0,0 0 0 0 0,1 15 1 0 0,1-18-230 0 0,0 0 0 0 0,0 0 1 0 0,1 0-1 0 0,-1 0 0 0 0,2 0 0 0 0,-1 0 1 0 0,1 0-1 0 0,0-1 0 0 0,0 1 1 0 0,1-1-1 0 0,0 0 0 0 0,0 0 1 0 0,0-1-1 0 0,1 1 0 0 0,0-1 0 0 0,0 0 1 0 0,7 6-1 0 0,-6-7-44 0 0,0-1 1 0 0,0 1-1 0 0,1-1 0 0 0,0 0 0 0 0,-1 0 0 0 0,1-1 1 0 0,0 0-1 0 0,0 0 0 0 0,0-1 0 0 0,0 1 1 0 0,0-2-1 0 0,1 1 0 0 0,-1-1 0 0 0,0 0 1 0 0,0 0-1 0 0,0-1 0 0 0,1 0 0 0 0,10-3 1 0 0,-3 0-57 0 0,-1-1 1 0 0,1 0 0 0 0,-1 0-1 0 0,0-2 1 0 0,0 1 0 0 0,-1-2-1 0 0,22-15 1 0 0,-31 20 11 0 0,0-1-1 0 0,0 1 1 0 0,-1-1-1 0 0,1 0 1 0 0,-1 0 0 0 0,0 0-1 0 0,0 0 1 0 0,0-1-1 0 0,0 0 1 0 0,-1 1 0 0 0,0-1-1 0 0,0 0 1 0 0,0 0-1 0 0,-1 0 1 0 0,1 0 0 0 0,-1 0-1 0 0,1-8 1 0 0,-2 5 1 0 0,0-1 1 0 0,-1 1-1 0 0,1 0 0 0 0,-1 0 1 0 0,-1 0-1 0 0,0 0 0 0 0,0 0 1 0 0,0 0-1 0 0,-1 1 1 0 0,-7-14-1 0 0,5 12-17 0 0,-1-1 0 0 0,0 1-1 0 0,0 1 1 0 0,-1-1 0 0 0,0 1 0 0 0,0 0 0 0 0,-1 1-1 0 0,-10-8 1 0 0,13 11-20 0 0,-1 0-1 0 0,0 0 1 0 0,0 1 0 0 0,0-1-1 0 0,0 2 1 0 0,-1-1-1 0 0,1 1 1 0 0,-1 0-1 0 0,0 0 1 0 0,1 0 0 0 0,-1 1-1 0 0,-11-1 1 0 0,-13 5-1623 0 0,14 7-3217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5.224"/>
    </inkml:context>
    <inkml:brush xml:id="br0">
      <inkml:brushProperty name="width" value="0.1" units="cm"/>
      <inkml:brushProperty name="height" value="0.1" units="cm"/>
      <inkml:brushProperty name="color" value="#FFFFFF"/>
    </inkml:brush>
  </inkml:definitions>
  <inkml:trace contextRef="#ctx0" brushRef="#br0">1 1 3068 0 0,'7'17'831'0'0,"-1"1"1"0"0,-1 0-1 0 0,0 1 0 0 0,-1-1 0 0 0,-1 1 0 0 0,1 25 0 0 0,-3-22-1151 0 0,2-1 0 0 0,0 1 0 0 0,1-1 0 0 0,10 29-1 0 0,-13-47-185 0 0,3 6-1847 0 0,-4-9 2304 0 0,0 0-1 0 0,0 0 0 0 0,0 0 1 0 0,0 1-1 0 0,0-1 0 0 0,1 0-297 0 0,-1 0 297 0 0,0 0 1 0 0,1 1-1 0 0,-1-1 0 0 0,0 0 1 0 0,0 0-1 0 0,0 0 1 0 0,0 0-1 0 0,0 0 0 0 0,1 0 1 0 0,-1 0-1 0 0,0 0 0 0 0,0 0 1 0 0,0 0-1 0 0,0 0 1 0 0,1 0-1 0 0,-1 0 0 0 0,0 0 1 0 0,0 0-1 0 0,0 0 0 0 0,0 0 1 0 0,0 0-1 0 0,1-1 1 0 0,-1 1-1 0 0,0 0 0 0 0,0 0 1 0 0,0 0-1 0 0,0 0 0 0 0,0 0 1 0 0,1-1-299 0 0,-1 1 299 0 0,0 0-1 0 0,0 0 0 0 0,0 0 1 0 0,0-1-1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5.594"/>
    </inkml:context>
    <inkml:brush xml:id="br0">
      <inkml:brushProperty name="width" value="0.1" units="cm"/>
      <inkml:brushProperty name="height" value="0.1" units="cm"/>
      <inkml:brushProperty name="color" value="#FFFFFF"/>
    </inkml:brush>
  </inkml:definitions>
  <inkml:trace contextRef="#ctx0" brushRef="#br0">12 50 2164 0 0,'-5'-10'1120'0'0,"3"2"-172"0"0,1 2-152 0 0,1 1-163 0 0,0 0-69 0 0,-3 1-564 0 0,3-1-224 0 0,0 2-152 0 0,0-1-333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6.028"/>
    </inkml:context>
    <inkml:brush xml:id="br0">
      <inkml:brushProperty name="width" value="0.1" units="cm"/>
      <inkml:brushProperty name="height" value="0.1" units="cm"/>
      <inkml:brushProperty name="color" value="#FFFFFF"/>
    </inkml:brush>
  </inkml:definitions>
  <inkml:trace contextRef="#ctx0" brushRef="#br0">1 1 1884 0 0,'2'34'6710'0'0,"3"1"-4820"0"0,2 35-1418 0 0,-6-41-37 0 0,9 50 0 0 0,-5-50-93 0 0,2 50 1 0 0,-7-126-90 0 0,10-77 0 0 0,-7 114-196 0 0,-1 0 1 0 0,1 1 0 0 0,0-1 0 0 0,1 1-1 0 0,1 0 1 0 0,-1 0 0 0 0,1 0 0 0 0,11-14 0 0 0,-12 18-46 0 0,0 0 0 0 0,0 0 0 0 0,1 1 0 0 0,0-1 0 0 0,0 1 0 0 0,0 0 0 0 0,0 1 0 0 0,1-1 0 0 0,-1 1 0 0 0,1 0 0 0 0,0 0 0 0 0,0 1 0 0 0,0 0 0 0 0,11-3 0 0 0,-13 4-11 0 0,-1 1 1 0 0,1 0-1 0 0,-1 0 0 0 0,0 0 0 0 0,1 0 0 0 0,-1 0 1 0 0,1 1-1 0 0,-1 0 0 0 0,1-1 0 0 0,-1 1 0 0 0,0 0 1 0 0,0 1-1 0 0,1-1 0 0 0,-1 1 0 0 0,5 2 0 0 0,-3 0 6 0 0,1 1 0 0 0,-1-1 0 0 0,0 1-1 0 0,0 0 1 0 0,-1 0 0 0 0,0 1-1 0 0,6 8 1 0 0,1 4 11 0 0,-2 1 0 0 0,0 1 0 0 0,-1-1-1 0 0,6 25 1 0 0,-10-31 21 0 0,-1 1 0 0 0,-1 1-1 0 0,0-1 1 0 0,-1 21 0 0 0,-5 2-3932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6.622"/>
    </inkml:context>
    <inkml:brush xml:id="br0">
      <inkml:brushProperty name="width" value="0.1" units="cm"/>
      <inkml:brushProperty name="height" value="0.1" units="cm"/>
      <inkml:brushProperty name="color" value="#FFFFFF"/>
    </inkml:brush>
  </inkml:definitions>
  <inkml:trace contextRef="#ctx0" brushRef="#br0">0 80 5232 0 0,'63'-16'1910'0'0,"0"4"-1"0"0,87-7 0 0 0,-31 5-747 0 0,-95 10-1117 0 0,9-1-1368 0 0,45-1-1 0 0,-69 3-551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9.635"/>
    </inkml:context>
    <inkml:brush xml:id="br0">
      <inkml:brushProperty name="width" value="0.1" units="cm"/>
      <inkml:brushProperty name="height" value="0.1" units="cm"/>
      <inkml:brushProperty name="color" value="#FFFFFF"/>
    </inkml:brush>
  </inkml:definitions>
  <inkml:trace contextRef="#ctx0" brushRef="#br0">17 53 4316 0 0,'-1'-1'131'0'0,"0"1"0"0"0,0-1 0 0 0,0 1 0 0 0,0-1 0 0 0,0 1 0 0 0,0-1 0 0 0,1 0-1 0 0,-1 1 1 0 0,0-1 0 0 0,0 0 0 0 0,0 1 0 0 0,1-1 0 0 0,-1 0 0 0 0,0 0 0 0 0,1 0-1 0 0,-1 0 1 0 0,1 0 0 0 0,-1 0 0 0 0,1 0 0 0 0,0 0 0 0 0,-1-1 0 0 0,1 1-67 0 0,0 1-1 0 0,0-1 1 0 0,1 0 0 0 0,-1 0 0 0 0,0 1 0 0 0,1-1 0 0 0,-1 0 0 0 0,0 1-1 0 0,1-1 1 0 0,-1 1 0 0 0,1-1 0 0 0,-1 0 0 0 0,1 1 0 0 0,-1-1 0 0 0,1 1-1 0 0,-1-1 1 0 0,1 1 0 0 0,0 0 0 0 0,-1-1 0 0 0,1 1 0 0 0,0 0 0 0 0,0-1 0 0 0,4-1 40 0 0,-1 0 1 0 0,1 1-1 0 0,0 0 1 0 0,-1 0 0 0 0,1 0-1 0 0,0 0 1 0 0,-1 1 0 0 0,9 0-1 0 0,-3 1-46 0 0,0 1 0 0 0,0 0 0 0 0,0 1-1 0 0,-1 0 1 0 0,1 1 0 0 0,-1 0 0 0 0,0 0 0 0 0,0 1 0 0 0,0 0-1 0 0,-1 0 1 0 0,1 1 0 0 0,-1 0 0 0 0,-1 1 0 0 0,1 0 0 0 0,-1 0-1 0 0,11 15 1 0 0,-11-13-32 0 0,0 1-1 0 0,-1 1 1 0 0,0-1 0 0 0,0 1-1 0 0,-1 0 1 0 0,-1 0 0 0 0,0 0-1 0 0,0 1 1 0 0,-1 0 0 0 0,-1-1-1 0 0,0 1 1 0 0,0 0 0 0 0,-1 23-1 0 0,-2-30-18 0 0,0 0 0 0 0,-1-1 0 0 0,1 1 1 0 0,-1 0-1 0 0,0 0 0 0 0,0-1 0 0 0,0 1 0 0 0,-1-1 0 0 0,0 1 0 0 0,-5 6 0 0 0,6-10-5 0 0,1 1 0 0 0,0-1 0 0 0,-1 1 0 0 0,1-1 0 0 0,0 0 0 0 0,-1 0 0 0 0,0 0 0 0 0,1 0 0 0 0,-1 0 0 0 0,1 0 0 0 0,-1 0 0 0 0,0-1 0 0 0,-3 2 0 0 0,4-2-1 0 0,0 0-1 0 0,0 0 1 0 0,0 0 0 0 0,0 0-1 0 0,0 0 1 0 0,-1-1 0 0 0,1 1-1 0 0,0 0 1 0 0,0-1 0 0 0,0 1-1 0 0,0-1 1 0 0,0 1-1 0 0,0-1 1 0 0,0 1 0 0 0,1-1-1 0 0,-1 0 1 0 0,0 1 0 0 0,0-1-1 0 0,0 0 1 0 0,1 0 0 0 0,-1 1-1 0 0,0-1 1 0 0,1 0 0 0 0,-1 0-1 0 0,0-2 1 0 0,-1 0 0 0 0,1 0 0 0 0,-1-1 0 0 0,1 0-1 0 0,0 1 1 0 0,1-1 0 0 0,-1 0 0 0 0,1 1 0 0 0,-1-1 0 0 0,1 0-1 0 0,0 0 1 0 0,0 0 0 0 0,1 1 0 0 0,0-7 0 0 0,1 0-6 0 0,1 0 0 0 0,-1 1 0 0 0,1-1 0 0 0,5-9 0 0 0,0 3-186 0 0,1 1-1 0 0,0-1 0 0 0,2 2 0 0 0,0-1 0 0 0,15-15 0 0 0,-10 14-761 0 0,0 1 0 0 0,0 1-1 0 0,2 1 1 0 0,0 1-1 0 0,0 0 1 0 0,1 1 0 0 0,21-9-1 0 0,-20 12-34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6.995"/>
    </inkml:context>
    <inkml:brush xml:id="br0">
      <inkml:brushProperty name="width" value="0.1" units="cm"/>
      <inkml:brushProperty name="height" value="0.1" units="cm"/>
      <inkml:brushProperty name="color" value="#FFFFFF"/>
    </inkml:brush>
  </inkml:definitions>
  <inkml:trace contextRef="#ctx0" brushRef="#br0">122 1 1380 0 0,'-7'7'551'0'0,"0"1"0"0"0,0 1-1 0 0,1-1 1 0 0,0 1 0 0 0,1 0 0 0 0,0 1 0 0 0,0-1-1 0 0,1 1 1 0 0,0 0 0 0 0,-4 17 0 0 0,-1 14 777 0 0,-7 57 0 0 0,10-52-455 0 0,-4 37 613 0 0,-2 111 0 0 0,10-175-1560 0 0,-1 6-1207 0 0,6-11-2717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7.384"/>
    </inkml:context>
    <inkml:brush xml:id="br0">
      <inkml:brushProperty name="width" value="0.1" units="cm"/>
      <inkml:brushProperty name="height" value="0.1" units="cm"/>
      <inkml:brushProperty name="color" value="#FFFFFF"/>
    </inkml:brush>
  </inkml:definitions>
  <inkml:trace contextRef="#ctx0" brushRef="#br0">1 77 3644 0 0,'5'0'3817'0'0,"-5"0"-3738"0"0,4 11 2380 0 0,1 29-291 0 0,-1-6-1116 0 0,-1-17-747 0 0,2 0 1 0 0,0 0-1 0 0,1 0 0 0 0,1 0 1 0 0,14 25-1 0 0,-19-38-261 0 0,1 1-1 0 0,0-1 1 0 0,0 0 0 0 0,1-1-1 0 0,-1 1 1 0 0,1-1 0 0 0,0 1-1 0 0,0-1 1 0 0,0 0 0 0 0,0 0-1 0 0,1-1 1 0 0,-1 1 0 0 0,1-1-1 0 0,-1 0 1 0 0,1 0 0 0 0,0-1-1 0 0,0 1 1 0 0,0-1 0 0 0,0 0-1 0 0,0-1 1 0 0,0 1 0 0 0,0-1-1 0 0,0 0 1 0 0,8-1 0 0 0,-4 0-55 0 0,0 0 0 0 0,0-1 0 0 0,0 0 1 0 0,-1-1-1 0 0,1 1 0 0 0,-1-2 0 0 0,1 1 1 0 0,-1-1-1 0 0,0-1 0 0 0,-1 0 0 0 0,1 0 1 0 0,-1 0-1 0 0,0-1 0 0 0,0 0 0 0 0,-1 0 0 0 0,7-8 1 0 0,-9 10-17 0 0,-1-1 1 0 0,0 0-1 0 0,1 0 1 0 0,-2 0 0 0 0,1 0-1 0 0,0-1 1 0 0,-1 1-1 0 0,0-1 1 0 0,-1 1 0 0 0,1-1-1 0 0,-1 0 1 0 0,0 0 0 0 0,0 1-1 0 0,-1-1 1 0 0,0 0-1 0 0,0 0 1 0 0,0 0 0 0 0,-1 0-1 0 0,1 0 1 0 0,-1 1-1 0 0,-1-1 1 0 0,1 0 0 0 0,-1 0-1 0 0,0 1 1 0 0,-4-8-1 0 0,1 5-27 0 0,-1-1 0 0 0,0 1-1 0 0,0 0 1 0 0,-1 0 0 0 0,0 0-1 0 0,0 1 1 0 0,0 0-1 0 0,-1 1 1 0 0,0 0 0 0 0,-1 0-1 0 0,0 0 1 0 0,1 1 0 0 0,-2 1-1 0 0,1-1 1 0 0,0 1-1 0 0,-1 1 1 0 0,0 0 0 0 0,0 0-1 0 0,0 1 1 0 0,0 1 0 0 0,0-1-1 0 0,0 1 1 0 0,0 1-1 0 0,-1 0 1 0 0,1 1 0 0 0,-11 1-1 0 0,19-2-278 0 0,0 1 0 0 0,1-1-1 0 0,-1 0 1 0 0,0 1 0 0 0,1 0-1 0 0,-1-1 1 0 0,0 1 0 0 0,1 0-1 0 0,-1 0 1 0 0,1-1 0 0 0,-1 1-1 0 0,1 1 1 0 0,0-1 0 0 0,-2 1-1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7.992"/>
    </inkml:context>
    <inkml:brush xml:id="br0">
      <inkml:brushProperty name="width" value="0.1" units="cm"/>
      <inkml:brushProperty name="height" value="0.1" units="cm"/>
      <inkml:brushProperty name="color" value="#FFFFFF"/>
    </inkml:brush>
  </inkml:definitions>
  <inkml:trace contextRef="#ctx0" brushRef="#br0">194 12 4700 0 0,'0'-1'144'0'0,"0"1"-1"0"0,-1-1 0 0 0,1 0 0 0 0,0 1 1 0 0,-1-1-1 0 0,1 1 0 0 0,-1-1 0 0 0,1 0 0 0 0,0 1 1 0 0,-1-1-1 0 0,0 1 0 0 0,1-1 0 0 0,-1 1 1 0 0,1 0-1 0 0,-1-1 0 0 0,1 1 0 0 0,-1-1 1 0 0,0 1-1 0 0,1 0 0 0 0,-1 0 0 0 0,0-1 0 0 0,0 1 1 0 0,1 0-1 0 0,-1 0 0 0 0,0 0 0 0 0,1 0 1 0 0,-1 0-1 0 0,0 0 0 0 0,0 0 0 0 0,1 0 0 0 0,-1 0 1 0 0,0 0-1 0 0,1 0 0 0 0,-1 0 0 0 0,0 0 1 0 0,0 1-1 0 0,1-1 0 0 0,-2 1 0 0 0,-28 7 1087 0 0,16-2-849 0 0,1 0 0 0 0,-1 2 0 0 0,1-1-1 0 0,-22 18 1 0 0,30-22-268 0 0,1 0 1 0 0,1 1-1 0 0,-1-1 1 0 0,0 1-1 0 0,1 0 1 0 0,0 0-1 0 0,0 0 0 0 0,0 0 1 0 0,0 1-1 0 0,1-1 1 0 0,-1 1-1 0 0,1-1 0 0 0,1 1 1 0 0,-1 0-1 0 0,0 0 1 0 0,1 0-1 0 0,-1 10 0 0 0,2-11-69 0 0,1-1-1 0 0,0 1 1 0 0,0 0-1 0 0,0-1 0 0 0,0 1 1 0 0,1-1-1 0 0,0 1 1 0 0,-1-1-1 0 0,1 0 0 0 0,0 0 1 0 0,0 0-1 0 0,1 0 1 0 0,-1 0-1 0 0,1 0 0 0 0,4 3 1 0 0,4 4 61 0 0,1 0 0 0 0,18 11 0 0 0,-13-12-23 0 0,1 0-1 0 0,0-1 1 0 0,23 7 0 0 0,-25-9-92 0 0,0 0 1 0 0,0 0-1 0 0,-1 2 1 0 0,28 17-1 0 0,-42-25-6 0 0,1 1 0 0 0,-1 0 0 0 0,0 0 0 0 0,1 0 0 0 0,-1 0 0 0 0,0 1-1 0 0,0-1 1 0 0,0 0 0 0 0,1 0 0 0 0,-1 1 0 0 0,-1-1 0 0 0,1 0 0 0 0,0 1 0 0 0,0-1 0 0 0,0 1-1 0 0,-1 0 1 0 0,1-1 0 0 0,-1 1 0 0 0,1-1 0 0 0,-1 1 0 0 0,0 0 0 0 0,0-1 0 0 0,1 3 0 0 0,-2-2 4 0 0,0 0 1 0 0,1 0 0 0 0,-1-1 0 0 0,0 1 0 0 0,0 0-1 0 0,0-1 1 0 0,0 1 0 0 0,0 0 0 0 0,-1-1-1 0 0,1 1 1 0 0,0-1 0 0 0,-1 0 0 0 0,1 1 0 0 0,-1-1-1 0 0,1 0 1 0 0,-4 2 0 0 0,-7 3-10 0 0,0 0 0 0 0,0-1 0 0 0,-1 0 1 0 0,-16 4-1 0 0,17-5-50 0 0,-1-1 0 0 0,0-1 0 0 0,-21 1 0 0 0,5-6-3845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8.598"/>
    </inkml:context>
    <inkml:brush xml:id="br0">
      <inkml:brushProperty name="width" value="0.1" units="cm"/>
      <inkml:brushProperty name="height" value="0.1" units="cm"/>
      <inkml:brushProperty name="color" value="#FFFFFF"/>
    </inkml:brush>
  </inkml:definitions>
  <inkml:trace contextRef="#ctx0" brushRef="#br0">200 14 3924 0 0,'-3'-2'246'0'0,"1"1"0"0"0,0-1-1 0 0,-1 1 1 0 0,1 0 0 0 0,-1-1-1 0 0,1 1 1 0 0,-1 0 0 0 0,0 1-1 0 0,1-1 1 0 0,-1 0 0 0 0,0 1-1 0 0,0 0 1 0 0,0 0 0 0 0,1-1-1 0 0,-1 1 1 0 0,0 1 0 0 0,0-1 0 0 0,0 0-1 0 0,1 1 1 0 0,-1 0 0 0 0,0-1-1 0 0,-2 2 1 0 0,-9 2 301 0 0,-1 1 1 0 0,-21 11 0 0 0,30-13-313 0 0,0 0 1 0 0,-1 1 0 0 0,2 0-1 0 0,-1 0 1 0 0,0 0-1 0 0,1 1 1 0 0,0 0 0 0 0,0 0-1 0 0,-5 6 1 0 0,9-9-189 0 0,0-1 1 0 0,0 1-1 0 0,0 0 1 0 0,0-1-1 0 0,0 1 1 0 0,0 0-1 0 0,1 0 0 0 0,-1 0 1 0 0,1-1-1 0 0,-1 1 1 0 0,1 0-1 0 0,0 0 1 0 0,0 0-1 0 0,0 0 1 0 0,0 0-1 0 0,0 0 1 0 0,0 0-1 0 0,0 0 1 0 0,1 0-1 0 0,-1-1 0 0 0,1 1 1 0 0,-1 0-1 0 0,1 0 1 0 0,0 0-1 0 0,0-1 1 0 0,0 1-1 0 0,0 0 1 0 0,0-1-1 0 0,0 1 1 0 0,0-1-1 0 0,0 1 1 0 0,1-1-1 0 0,-1 0 1 0 0,1 1-1 0 0,-1-1 0 0 0,1 0 1 0 0,2 1-1 0 0,23 17 157 0 0,1-2-1 0 0,0-1 0 0 0,51 21 0 0 0,-39-20-320 0 0,47 29 1 0 0,-86-46 103 0 0,-1 1-1 0 0,1-1 1 0 0,0 0 0 0 0,-1 1-1 0 0,1-1 1 0 0,-1 0 0 0 0,1 1 0 0 0,0-1-1 0 0,-1 1 1 0 0,1-1 0 0 0,-1 1 0 0 0,1-1-1 0 0,-1 1 1 0 0,1-1 0 0 0,-1 1 0 0 0,0-1-1 0 0,1 1 1 0 0,-1 0 0 0 0,0-1-1 0 0,1 1 1 0 0,-1 0 0 0 0,0-1 0 0 0,0 1-1 0 0,0 0 1 0 0,0-1 0 0 0,1 1 0 0 0,-1 0-1 0 0,0-1 1 0 0,0 1 0 0 0,0 0 0 0 0,0 0-1 0 0,-1-1 1 0 0,1 1 0 0 0,0 0-1 0 0,0-1 1 0 0,0 2 0 0 0,-2 0-4 0 0,1 0 1 0 0,-1-1 0 0 0,0 1-1 0 0,1 0 1 0 0,-1-1-1 0 0,0 1 1 0 0,0-1-1 0 0,0 0 1 0 0,0 1-1 0 0,0-1 1 0 0,-3 1-1 0 0,-7 3-11 0 0,-1 0 1 0 0,-26 6-1 0 0,18-6-204 0 0,-53 7 562 0 0,26-13-2917 0 0,47 1 2302 0 0,1 0 0 0 0,-1 0-1 0 0,0 0 1 0 0,0-1-1 0 0,0 1 1 0 0,0 0-1 0 0,0-1 1 0 0,1 1 0 0 0,-1-1-1 0 0,0 1 1 0 0,0-1-1 0 0,1 1 1 0 0,-1-1-1 0 0,0 0 1 0 0,1 1-1 0 0,-2-2 1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9.095"/>
    </inkml:context>
    <inkml:brush xml:id="br0">
      <inkml:brushProperty name="width" value="0.1" units="cm"/>
      <inkml:brushProperty name="height" value="0.1" units="cm"/>
      <inkml:brushProperty name="color" value="#FFFFFF"/>
    </inkml:brush>
  </inkml:definitions>
  <inkml:trace contextRef="#ctx0" brushRef="#br0">1 1 3528 0 0,'5'3'427'0'0,"0"-1"0"0"0,0 1 0 0 0,0-1 0 0 0,1 0 0 0 0,-1 0 0 0 0,1-1 0 0 0,-1 1 0 0 0,8 0 0 0 0,46 4 794 0 0,13-1-485 0 0,283 11 971 0 0,-296-21-1090 0 0,-30-5-1879 0 0,-7-5-4894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5:59.592"/>
    </inkml:context>
    <inkml:brush xml:id="br0">
      <inkml:brushProperty name="width" value="0.1" units="cm"/>
      <inkml:brushProperty name="height" value="0.1" units="cm"/>
      <inkml:brushProperty name="color" value="#FFFFFF"/>
    </inkml:brush>
  </inkml:definitions>
  <inkml:trace contextRef="#ctx0" brushRef="#br0">37 1 1280 0 0,'7'5'6537'0'0,"12"10"-6027"0"0,-9-9 236 0 0,36 18 259 0 0,1-2-1 0 0,1-3 1 0 0,54 15 0 0 0,-101-34-999 0 0,-1 0 0 0 0,1 0 0 0 0,0 1 1 0 0,-1-1-1 0 0,1 0 0 0 0,0 0 0 0 0,-1 0 0 0 0,1 1 0 0 0,-1-1 1 0 0,1 0-1 0 0,0 1 0 0 0,-1-1 0 0 0,1 1 0 0 0,-1-1 0 0 0,1 0 1 0 0,-1 1-1 0 0,1-1 0 0 0,-1 1 0 0 0,0 0 0 0 0,1-1 0 0 0,-1 1 1 0 0,1-1-1 0 0,-1 1 0 0 0,0-1 0 0 0,0 1 0 0 0,1 0 1 0 0,-1-1-1 0 0,0 1 0 0 0,0 0 0 0 0,0-1 0 0 0,0 1 0 0 0,0 0 1 0 0,0-1-1 0 0,0 2 0 0 0,0 0 1 0 0,-1 0 0 0 0,0 0-1 0 0,0 0 1 0 0,0 1 0 0 0,0-1 0 0 0,0 0-1 0 0,0-1 1 0 0,-1 1 0 0 0,1 0 0 0 0,-4 3 0 0 0,-7 6-6 0 0,0 1 0 0 0,-17 10 0 0 0,25-19 7 0 0,-113 78 26 0 0,56-42 107 0 0,40-27-1450 0 0,-37 28-1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02.733"/>
    </inkml:context>
    <inkml:brush xml:id="br0">
      <inkml:brushProperty name="width" value="0.1" units="cm"/>
      <inkml:brushProperty name="height" value="0.1" units="cm"/>
      <inkml:brushProperty name="color" value="#FFFFFF"/>
    </inkml:brush>
  </inkml:definitions>
  <inkml:trace contextRef="#ctx0" brushRef="#br0">171 32 3388 0 0,'1'0'192'0'0,"0"-1"-1"0"0,0 0 0 0 0,0 0 1 0 0,0 0-1 0 0,-1 0 0 0 0,1 0 0 0 0,0 0 1 0 0,0 0-1 0 0,-1 0 0 0 0,1 0 1 0 0,0 0-1 0 0,-1 0 0 0 0,1 0 1 0 0,-1 0-1 0 0,1-1 0 0 0,-1 1 0 0 0,0 0 1 0 0,0 0-1 0 0,1-1 0 0 0,-1 1 1 0 0,0 0-1 0 0,0-2 0 0 0,-9-3 1277 0 0,-9 12-1163 0 0,5 0-180 0 0,0 2 0 0 0,0 0 0 0 0,1 0 1 0 0,1 1-1 0 0,-1 1 0 0 0,1 0 0 0 0,1 0 0 0 0,-11 14 1 0 0,16-17-46 0 0,1-1 0 0 0,-1 0 0 0 0,1 1 0 0 0,1 0 0 0 0,-1 0 0 0 0,1 0 0 0 0,1 0 0 0 0,-1 1 0 0 0,1-1 0 0 0,0 1 0 0 0,1 0 0 0 0,0-1 0 0 0,0 1 0 0 0,1 0 0 0 0,0 0 0 0 0,0-1 0 0 0,2 12 0 0 0,0-14-47 0 0,-1 0 0 0 0,2 1 0 0 0,-1-1 0 0 0,1 0 0 0 0,-1 0 0 0 0,1 0 0 0 0,1-1 0 0 0,-1 1-1 0 0,1-1 1 0 0,0 0 0 0 0,0 0 0 0 0,0 0 0 0 0,0 0 0 0 0,0-1 0 0 0,1 0 0 0 0,0 1 0 0 0,0-2-1 0 0,0 1 1 0 0,0-1 0 0 0,0 1 0 0 0,0-1 0 0 0,1-1 0 0 0,-1 1 0 0 0,1-1 0 0 0,-1 0 0 0 0,1 0 0 0 0,0-1-1 0 0,-1 1 1 0 0,1-1 0 0 0,0-1 0 0 0,-1 1 0 0 0,1-1 0 0 0,-1 0 0 0 0,1 0 0 0 0,7-3 0 0 0,-9 2-23 0 0,0-1 1 0 0,0 1-1 0 0,0-1 1 0 0,0 0-1 0 0,0 0 1 0 0,-1 0-1 0 0,0-1 1 0 0,1 1-1 0 0,-1-1 1 0 0,-1 1-1 0 0,1-1 1 0 0,0 0-1 0 0,-1-1 1 0 0,0 1-1 0 0,0 0 1 0 0,0 0-1 0 0,-1-1 1 0 0,1 1-1 0 0,-1-1 1 0 0,0 0-1 0 0,0 1 1 0 0,-1-1 0 0 0,1 0-1 0 0,-1-6 1 0 0,0-4-12 0 0,-1-1 0 0 0,-1 1 0 0 0,0 0 0 0 0,-1 0 0 0 0,0 0 0 0 0,-7-19 0 0 0,8 30-81 0 0,0-1-1 0 0,-1 0 1 0 0,1 1-1 0 0,-1-1 1 0 0,0 1-1 0 0,0 0 1 0 0,0 0-1 0 0,0 0 1 0 0,-6-4-1 0 0,-22-14-4471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03.629"/>
    </inkml:context>
    <inkml:brush xml:id="br0">
      <inkml:brushProperty name="width" value="0.1" units="cm"/>
      <inkml:brushProperty name="height" value="0.1" units="cm"/>
      <inkml:brushProperty name="color" value="#FFFFFF"/>
    </inkml:brush>
  </inkml:definitions>
  <inkml:trace contextRef="#ctx0" brushRef="#br0">2 12 3288 0 0,'0'0'1177'0'0,"-1"29"563"0"0,0 156 102 0 0,3-86-331 0 0,12-264-1181 0 0,-13 152-265 0 0,0 1-1 0 0,1 0 0 0 0,0-1 1 0 0,1 1-1 0 0,0 0 0 0 0,6-12 0 0 0,-8 21-53 0 0,1-1-1 0 0,-1 0 0 0 0,1 0 0 0 0,0 1 0 0 0,1-1 1 0 0,-1 1-1 0 0,1 0 0 0 0,-1-1 0 0 0,1 1 0 0 0,0 0 0 0 0,0 1 1 0 0,0-1-1 0 0,1 0 0 0 0,-1 1 0 0 0,1 0 0 0 0,-1 0 0 0 0,1 0 1 0 0,0 0-1 0 0,0 1 0 0 0,-1-1 0 0 0,9-1 0 0 0,-9 3-6 0 0,0 0 0 0 0,0 0 0 0 0,0 1 0 0 0,1-1 0 0 0,-1 1 0 0 0,0 0 0 0 0,0-1 0 0 0,0 1 0 0 0,0 1 0 0 0,0-1 0 0 0,0 0 0 0 0,0 1 0 0 0,-1-1 0 0 0,1 1 0 0 0,0 0 0 0 0,-1 0 0 0 0,0 0 0 0 0,1 0 0 0 0,-1 1 0 0 0,0-1 0 0 0,0 0 0 0 0,3 5 0 0 0,1 2 4 0 0,0 0 1 0 0,0 1-1 0 0,-1-1 1 0 0,0 1-1 0 0,4 12 1 0 0,-1 5 105 0 0,-2 1 0 0 0,7 52-1 0 0,-1 0-580 0 0,-11-71-264 0 0,1 13-1695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04.048"/>
    </inkml:context>
    <inkml:brush xml:id="br0">
      <inkml:brushProperty name="width" value="0.1" units="cm"/>
      <inkml:brushProperty name="height" value="0.1" units="cm"/>
      <inkml:brushProperty name="color" value="#FFFFFF"/>
    </inkml:brush>
  </inkml:definitions>
  <inkml:trace contextRef="#ctx0" brushRef="#br0">71 151 1152 0 0,'24'-4'976'0'0,"44"-14"-1"0"0,-60 15-809 0 0,0 0 0 0 0,0 0 0 0 0,0-1 0 0 0,0 0 0 0 0,-1 0 0 0 0,0-1 0 0 0,0 0 0 0 0,12-11 0 0 0,-17 15-116 0 0,-1 0 0 0 0,0-1 0 0 0,0 1 0 0 0,0 0 0 0 0,0-1 0 0 0,0 1 0 0 0,0 0 0 0 0,0-1-1 0 0,0 1 1 0 0,-1-1 0 0 0,1 0 0 0 0,-1 1 0 0 0,1-1 0 0 0,-1 0 0 0 0,1 1 0 0 0,-1-1 0 0 0,0 0 0 0 0,0 1 0 0 0,0-1 0 0 0,0 0 0 0 0,0 1 0 0 0,0-1 0 0 0,0 0-1 0 0,-1 1 1 0 0,1-1 0 0 0,0 0 0 0 0,-1 1 0 0 0,0-1 0 0 0,1 0 0 0 0,-1 1 0 0 0,0-1 0 0 0,0 1 0 0 0,0 0 0 0 0,0-1 0 0 0,0 1 0 0 0,-2-3 0 0 0,0 2 52 0 0,1 0 1 0 0,-1-1 0 0 0,0 1 0 0 0,0 0 0 0 0,0 1-1 0 0,0-1 1 0 0,-1 0 0 0 0,1 1 0 0 0,0 0-1 0 0,-1 0 1 0 0,1 0 0 0 0,-1 0 0 0 0,1 0 0 0 0,-1 1-1 0 0,1-1 1 0 0,-1 1 0 0 0,-4 0 0 0 0,-1 2 95 0 0,0 0 1 0 0,-1 1 0 0 0,1 0-1 0 0,0 0 1 0 0,0 1-1 0 0,1 0 1 0 0,-1 0 0 0 0,1 1-1 0 0,0 0 1 0 0,0 1-1 0 0,1 0 1 0 0,-1 0 0 0 0,1 0-1 0 0,0 1 1 0 0,1 0 0 0 0,0 1-1 0 0,0-1 1 0 0,1 1-1 0 0,0 0 1 0 0,0 1 0 0 0,0-1-1 0 0,1 1 1 0 0,1 0-1 0 0,0 0 1 0 0,0 0 0 0 0,-2 11-1 0 0,5-17-166 0 0,-1 1 0 0 0,1 0-1 0 0,0 0 1 0 0,1 0 0 0 0,-1 0 0 0 0,1 0-1 0 0,0 0 1 0 0,0-1 0 0 0,0 1-1 0 0,0 0 1 0 0,0-1 0 0 0,1 1 0 0 0,0-1-1 0 0,0 1 1 0 0,0-1 0 0 0,0 0-1 0 0,0 1 1 0 0,1-1 0 0 0,-1-1 0 0 0,1 1-1 0 0,0 0 1 0 0,0 0 0 0 0,0-1-1 0 0,0 0 1 0 0,0 0 0 0 0,1 0 0 0 0,-1 0-1 0 0,5 2 1 0 0,2 0-684 0 0,-1 0-1 0 0,1-1 1 0 0,0 0 0 0 0,0 0 0 0 0,0-1-1 0 0,0-1 1 0 0,0 0 0 0 0,0 0-1 0 0,20-1 1 0 0,-9-3-2150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04.475"/>
    </inkml:context>
    <inkml:brush xml:id="br0">
      <inkml:brushProperty name="width" value="0.1" units="cm"/>
      <inkml:brushProperty name="height" value="0.1" units="cm"/>
      <inkml:brushProperty name="color" value="#FFFFFF"/>
    </inkml:brush>
  </inkml:definitions>
  <inkml:trace contextRef="#ctx0" brushRef="#br0">34 3 4588 0 0,'0'-2'2958'0'0,"-1"7"-1033"0"0,-3 21-271 0 0,-3 37-765 0 0,1-1-132 0 0,-2 62 275 0 0,4-34-507 0 0,0 34-30 0 0,5-109-420 0 0,0-1 0 0 0,1 0 1 0 0,1 0-1 0 0,0-1 0 0 0,0 1 1 0 0,9 20-1 0 0,-10-31-85 0 0,0 0 0 0 0,0 0-1 0 0,1-1 1 0 0,-1 1 0 0 0,0 0 0 0 0,1-1 0 0 0,0 0-1 0 0,-1 1 1 0 0,1-1 0 0 0,0 0 0 0 0,0-1-1 0 0,0 1 1 0 0,1 0 0 0 0,-1-1 0 0 0,0 0 0 0 0,0 0-1 0 0,1 0 1 0 0,-1 0 0 0 0,1 0 0 0 0,-1-1 0 0 0,1 1-1 0 0,-1-1 1 0 0,1 0 0 0 0,-1 0 0 0 0,7-1-1 0 0,4 0-527 0 0,-1 0-1 0 0,1-2 0 0 0,0 1 1 0 0,0-2-1 0 0,14-5 0 0 0,-21 6-290 0 0,0 0 0 0 0,1 0 0 0 0,-1-1 0 0 0,10-8 0 0 0,-5 4-1982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9.995"/>
    </inkml:context>
    <inkml:brush xml:id="br0">
      <inkml:brushProperty name="width" value="0.1" units="cm"/>
      <inkml:brushProperty name="height" value="0.1" units="cm"/>
      <inkml:brushProperty name="color" value="#FFFFFF"/>
    </inkml:brush>
  </inkml:definitions>
  <inkml:trace contextRef="#ctx0" brushRef="#br0">98 71 1616 0 0,'1'2'151'0'0,"1"0"0"0"0,-1 0-1 0 0,1 0 1 0 0,0-1 0 0 0,0 1-1 0 0,0 0 1 0 0,0-1 0 0 0,0 0-1 0 0,0 1 1 0 0,0-1 0 0 0,0 0-1 0 0,0 0 1 0 0,0 0 0 0 0,1 0-1 0 0,-1 0 1 0 0,0-1 0 0 0,1 1 0 0 0,-1-1-1 0 0,1 0 1 0 0,-1 1 0 0 0,0-1-1 0 0,1 0 1 0 0,-1-1 0 0 0,1 1-1 0 0,3-1 1 0 0,11-1 49 0 0,-1 0 1 0 0,22-7-1 0 0,-19 5-34 0 0,40-12 324 0 0,-56 15-438 0 0,0 1 0 0 0,-1-1 0 0 0,1-1-1 0 0,-1 1 1 0 0,1 0 0 0 0,-1-1 0 0 0,0 1 0 0 0,1-1 0 0 0,-1 1-1 0 0,0-1 1 0 0,0 0 0 0 0,0 0 0 0 0,-1 0 0 0 0,1 0 0 0 0,0 0-1 0 0,-1-1 1 0 0,2-2 0 0 0,-3 4-30 0 0,0 0-1 0 0,0 0 1 0 0,0 0-1 0 0,-1 0 1 0 0,1 0-1 0 0,0 1 1 0 0,-1-1 0 0 0,1 0-1 0 0,-1 0 1 0 0,1 0-1 0 0,-1 0 1 0 0,1 1 0 0 0,-1-1-1 0 0,1 0 1 0 0,-1 0-1 0 0,0 1 1 0 0,0-1-1 0 0,1 1 1 0 0,-1-1 0 0 0,0 0-1 0 0,0 1 1 0 0,0 0-1 0 0,1-1 1 0 0,-1 1-1 0 0,0-1 1 0 0,0 1 0 0 0,0 0-1 0 0,0 0 1 0 0,0-1-1 0 0,0 1 1 0 0,0 0-1 0 0,-1 0 1 0 0,-32-7 387 0 0,21 6-247 0 0,1 1 0 0 0,-1 0 0 0 0,0 1 0 0 0,1 0 0 0 0,-1 1 0 0 0,1 1 0 0 0,0 0 0 0 0,0 0 0 0 0,0 1 0 0 0,0 1 0 0 0,0 0 0 0 0,1 0 0 0 0,-11 8 0 0 0,14-9-45 0 0,1 1-1 0 0,-1 0 0 0 0,1 1 1 0 0,0-1-1 0 0,0 1 0 0 0,1 1 0 0 0,-1-1 1 0 0,1 1-1 0 0,1 0 0 0 0,-1 0 1 0 0,2 1-1 0 0,-1 0 0 0 0,1 0 1 0 0,0 0-1 0 0,0 0 0 0 0,1 0 1 0 0,0 1-1 0 0,-3 16 0 0 0,5-22-75 0 0,1 1-1 0 0,0-1 0 0 0,0 0 1 0 0,0 1-1 0 0,0-1 1 0 0,1 1-1 0 0,0-1 0 0 0,-1 0 1 0 0,1 1-1 0 0,0-1 1 0 0,0 0-1 0 0,1 0 0 0 0,-1 0 1 0 0,1 0-1 0 0,-1 0 1 0 0,1 0-1 0 0,0 0 0 0 0,5 4 1 0 0,-3-3-46 0 0,1 0 0 0 0,0 0-1 0 0,0-1 1 0 0,0 0 0 0 0,0 0 0 0 0,0 0 0 0 0,1-1 0 0 0,-1 1 0 0 0,1-1 0 0 0,6 1 0 0 0,10 2-712 0 0,0-2 0 0 0,1 0 1 0 0,0-2-1 0 0,36-1 1 0 0,-27-2-953 0 0,0 0-1373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04.990"/>
    </inkml:context>
    <inkml:brush xml:id="br0">
      <inkml:brushProperty name="width" value="0.1" units="cm"/>
      <inkml:brushProperty name="height" value="0.1" units="cm"/>
      <inkml:brushProperty name="color" value="#FFFFFF"/>
    </inkml:brush>
  </inkml:definitions>
  <inkml:trace contextRef="#ctx0" brushRef="#br0">1 16 3748 0 0,'46'-7'1069'0'0,"0"1"1"0"0,1 3-1 0 0,78 4 0 0 0,-120 0-982 0 0,0 0 0 0 0,0 0 0 0 0,-1 1 0 0 0,1 0 1 0 0,-1 0-1 0 0,1 0 0 0 0,-1 0 0 0 0,0 1 0 0 0,0-1 0 0 0,0 1 0 0 0,0 0 1 0 0,-1 0-1 0 0,1 1 0 0 0,-1-1 0 0 0,0 1 0 0 0,1 0 0 0 0,3 7 0 0 0,2 3 181 0 0,-1 0-1 0 0,0 0 0 0 0,10 31 0 0 0,-5-8 105 0 0,-9-22-209 0 0,1 1 0 0 0,1-2 0 0 0,0 1 0 0 0,10 15 0 0 0,-13-26-125 0 0,0 1 1 0 0,0-1 0 0 0,1 0-1 0 0,-1 0 1 0 0,1-1 0 0 0,0 1 0 0 0,0-1-1 0 0,1 1 1 0 0,-1-1 0 0 0,1-1-1 0 0,-1 1 1 0 0,1-1 0 0 0,0 1-1 0 0,0-1 1 0 0,0-1 0 0 0,7 3-1 0 0,-1-2-13 0 0,-1-1 0 0 0,1 0-1 0 0,0 0 1 0 0,-1-1 0 0 0,1-1-1 0 0,0 0 1 0 0,-1 0-1 0 0,1-1 1 0 0,-1 0 0 0 0,19-7-1 0 0,-23 7-31 0 0,0 0-1 0 0,-1 0 0 0 0,0-1 1 0 0,1 1-1 0 0,-1-2 0 0 0,0 1 1 0 0,0 0-1 0 0,0-1 1 0 0,-1 0-1 0 0,1 0 0 0 0,-1 0 1 0 0,0-1-1 0 0,0 1 1 0 0,-1-1-1 0 0,1 0 0 0 0,-1 0 1 0 0,0 0-1 0 0,0-1 0 0 0,-1 1 1 0 0,4-11-1 0 0,-5 11-2 0 0,0 1 1 0 0,-1-1-1 0 0,1 0 0 0 0,-1 0 0 0 0,0 0 1 0 0,0 0-1 0 0,-1 0 0 0 0,0 0 0 0 0,1 1 0 0 0,-2-1 1 0 0,1 0-1 0 0,0 0 0 0 0,-1 1 0 0 0,0-1 1 0 0,0 1-1 0 0,0-1 0 0 0,-1 1 0 0 0,1 0 1 0 0,-1 0-1 0 0,0 0 0 0 0,0 0 0 0 0,-1 1 0 0 0,1-1 1 0 0,-7-4-1 0 0,1 1-13 0 0,-1 1 0 0 0,1 0 0 0 0,-1 0-1 0 0,0 1 1 0 0,-1 0 0 0 0,1 1 0 0 0,-1 0 0 0 0,0 0 0 0 0,-17-2 0 0 0,7 3-937 0 0,-1 1 0 0 0,-23 0 0 0 0,34 2-2257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05.464"/>
    </inkml:context>
    <inkml:brush xml:id="br0">
      <inkml:brushProperty name="width" value="0.1" units="cm"/>
      <inkml:brushProperty name="height" value="0.1" units="cm"/>
      <inkml:brushProperty name="color" value="#FFFFFF"/>
    </inkml:brush>
  </inkml:definitions>
  <inkml:trace contextRef="#ctx0" brushRef="#br0">242 5 3404 0 0,'-1'-1'206'0'0,"-1"0"0"0"0,1 1-1 0 0,0-1 1 0 0,-1 1 0 0 0,1 0-1 0 0,-1-1 1 0 0,1 1 0 0 0,-1 0-1 0 0,0 0 1 0 0,1 0 0 0 0,-1 0-1 0 0,1 0 1 0 0,-1 0 0 0 0,1 0-1 0 0,-1 1 1 0 0,1-1 0 0 0,-3 1-1 0 0,-29 8 670 0 0,31-8-719 0 0,-7 2 166 0 0,1 0 0 0 0,-1 0 1 0 0,1 1-1 0 0,0 1 0 0 0,1-1 0 0 0,-1 1 1 0 0,-12 11-1 0 0,18-14-231 0 0,-1 0-1 0 0,1 0 1 0 0,0 0 0 0 0,0 0-1 0 0,0 1 1 0 0,0-1 0 0 0,1 1 0 0 0,-1-1-1 0 0,1 1 1 0 0,0 0 0 0 0,-1-1-1 0 0,1 1 1 0 0,0 0 0 0 0,0 0-1 0 0,1 0 1 0 0,-1 0 0 0 0,1 0 0 0 0,-1 0-1 0 0,1 0 1 0 0,0 0 0 0 0,0 0-1 0 0,0 0 1 0 0,1 0 0 0 0,-1 0-1 0 0,1 0 1 0 0,1 5 0 0 0,13 24 333 0 0,1 0 1 0 0,38 53-1 0 0,-52-81-414 0 0,0-2-40 0 0,-1 0 0 0 0,0-1 0 0 0,0 1 0 0 0,0 0 0 0 0,0 0 0 0 0,0-1 0 0 0,0 1 0 0 0,-1 0 0 0 0,1 0 0 0 0,0 0 0 0 0,-1 0 0 0 0,0 0 0 0 0,1 0 0 0 0,-1 0-1 0 0,0 0 1 0 0,0 0 0 0 0,0 0 0 0 0,0 0 0 0 0,0 0 0 0 0,-1 0 0 0 0,0 2 0 0 0,0-2 11 0 0,0 0-1 0 0,0-1 1 0 0,0 1-1 0 0,-1 0 1 0 0,1-1-1 0 0,-1 0 1 0 0,1 1-1 0 0,-1-1 0 0 0,1 0 1 0 0,-1 0-1 0 0,0 0 1 0 0,1 0-1 0 0,-1 0 1 0 0,0 0-1 0 0,0 0 1 0 0,0 0-1 0 0,-2 0 0 0 0,-10 2-20 0 0,0-1-1 0 0,0 0 0 0 0,0-1 1 0 0,-22 0-1 0 0,31-1 34 0 0,-5 0-233 0 0,-14-1-446 0 0,10-5-2910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05.870"/>
    </inkml:context>
    <inkml:brush xml:id="br0">
      <inkml:brushProperty name="width" value="0.1" units="cm"/>
      <inkml:brushProperty name="height" value="0.1" units="cm"/>
      <inkml:brushProperty name="color" value="#FFFFFF"/>
    </inkml:brush>
  </inkml:definitions>
  <inkml:trace contextRef="#ctx0" brushRef="#br0">291 1 4564 0 0,'-5'0'443'0'0,"0"1"-1"0"0,0-1 0 0 0,0 1 1 0 0,0 0-1 0 0,0 1 0 0 0,0 0 1 0 0,0-1-1 0 0,0 2 0 0 0,1-1 1 0 0,-1 0-1 0 0,1 1 0 0 0,-1 0 1 0 0,1 0-1 0 0,0 0 0 0 0,-6 6 1 0 0,9-7-379 0 0,-1-1-1 0 0,1 1 1 0 0,-1 0 0 0 0,1-1 0 0 0,0 1-1 0 0,-1 0 1 0 0,1 0 0 0 0,0 0 0 0 0,0 0-1 0 0,0 0 1 0 0,1 0 0 0 0,-1 1 0 0 0,0-1 0 0 0,1 0-1 0 0,0 0 1 0 0,-1 1 0 0 0,1-1 0 0 0,0 0-1 0 0,0 0 1 0 0,0 1 0 0 0,0-1 0 0 0,1 0-1 0 0,-1 0 1 0 0,1 0 0 0 0,-1 1 0 0 0,1-1 0 0 0,0 0-1 0 0,0 0 1 0 0,0 0 0 0 0,0 0 0 0 0,0 0-1 0 0,0 0 1 0 0,0 0 0 0 0,1-1 0 0 0,-1 1-1 0 0,4 3 1 0 0,10 9 200 0 0,1-1 1 0 0,29 19-1 0 0,-33-25-204 0 0,1 2 0 0 0,-1-1 1 0 0,-1 2-1 0 0,0-1 1 0 0,0 2-1 0 0,-1 0 0 0 0,10 13 1 0 0,-19-23-64 0 0,0 0 0 0 0,0 1 0 0 0,0-1 0 0 0,-1 0 0 0 0,1 0 0 0 0,-1 1 0 0 0,1-1 0 0 0,-1 0 0 0 0,1 1 0 0 0,-1-1 0 0 0,0 1 0 0 0,1-1 0 0 0,-1 0 0 0 0,0 1-1 0 0,0-1 1 0 0,0 1 0 0 0,0-1 0 0 0,-1 0 0 0 0,1 1 0 0 0,0-1 0 0 0,0 1 0 0 0,-1-1 0 0 0,1 0 0 0 0,-2 2 0 0 0,1 0 2 0 0,-1-1-1 0 0,0 0 1 0 0,0 0-1 0 0,0 0 1 0 0,0 0-1 0 0,0 0 1 0 0,0-1-1 0 0,0 1 1 0 0,-1 0-1 0 0,1-1 0 0 0,-5 2 1 0 0,-6 2 27 0 0,0 0 1 0 0,-1-1 0 0 0,-23 4-1 0 0,36-7-22 0 0,-28 3-105 0 0,1 0-1 0 0,-1-2 1 0 0,-46-1-1 0 0,55-3-1598 0 0,0-1 1 0 0,0 0-1 0 0,-26-8 0 0 0,29 6-1352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20.213"/>
    </inkml:context>
    <inkml:brush xml:id="br0">
      <inkml:brushProperty name="width" value="0.1" units="cm"/>
      <inkml:brushProperty name="height" value="0.1" units="cm"/>
      <inkml:brushProperty name="color" value="#FFFFFF"/>
    </inkml:brush>
  </inkml:definitions>
  <inkml:trace contextRef="#ctx0" brushRef="#br0">184 1 3000 0 0,'21'0'2051'0'0,"-8"-1"-1549"0"0,0 1-1 0 0,0 1 0 0 0,0 0 1 0 0,0 0-1 0 0,24 7 0 0 0,-34-7-490 0 0,0 0-1 0 0,1 1 1 0 0,-1-1 0 0 0,0 1-1 0 0,0 0 1 0 0,0 0-1 0 0,0 0 1 0 0,-1 0 0 0 0,1 1-1 0 0,-1-1 1 0 0,1 1-1 0 0,-1-1 1 0 0,0 1 0 0 0,0 0-1 0 0,0 0 1 0 0,0 0-1 0 0,0 0 1 0 0,-1 0 0 0 0,1 0-1 0 0,-1 1 1 0 0,0-1-1 0 0,0 0 1 0 0,0 1 0 0 0,0-1-1 0 0,-1 1 1 0 0,0-1-1 0 0,1 5 1 0 0,-1 7 50 0 0,-1-1 0 0 0,-1 1-1 0 0,0-1 1 0 0,0 1 0 0 0,-2-1 0 0 0,1 0-1 0 0,-7 14 1 0 0,-11 49 195 0 0,20-72-224 0 0,0-1 0 0 0,0 1 0 0 0,1 0 0 0 0,0 0 0 0 0,0-1 0 0 0,0 1 0 0 0,1 0 0 0 0,-1 0 0 0 0,1-1 0 0 0,1 1 0 0 0,-1-1 0 0 0,0 1 0 0 0,1-1 0 0 0,3 7 0 0 0,-3-8-17 0 0,0-1 0 0 0,0 1 0 0 0,0-1 0 0 0,0 0 0 0 0,0 1 0 0 0,1-1 0 0 0,-1-1 0 0 0,1 1 0 0 0,0 0 0 0 0,-1 0 0 0 0,1-1 0 0 0,0 0 0 0 0,0 1 0 0 0,0-1 0 0 0,0 0-1 0 0,0 0 1 0 0,0-1 0 0 0,0 1 0 0 0,0-1 0 0 0,0 1 0 0 0,0-1 0 0 0,5 0 0 0 0,-7 0-25 0 0,0 0-1 0 0,0 0 1 0 0,0 0-1 0 0,0 0 0 0 0,0 0 1 0 0,0 0-1 0 0,0 0 1 0 0,0-1-1 0 0,0 1 1 0 0,0 0-1 0 0,0-1 0 0 0,0 1 1 0 0,0 0-1 0 0,-1-1 1 0 0,1 1-1 0 0,0-1 1 0 0,0 0-1 0 0,0 1 1 0 0,0-1-1 0 0,-1 0 0 0 0,1 1 1 0 0,0-1-1 0 0,-1 0 1 0 0,1 0-1 0 0,0 1 1 0 0,-1-1-1 0 0,1 0 1 0 0,-1 0-1 0 0,1 0 0 0 0,-1 0 1 0 0,0 0-1 0 0,1 0 1 0 0,-1 0-1 0 0,0 0 1 0 0,0 0-1 0 0,0 0 0 0 0,1 0 1 0 0,-1 0-1 0 0,0 0 1 0 0,0 0-1 0 0,-1 0 1 0 0,1 0-1 0 0,0 0 1 0 0,0 0-1 0 0,0 0 0 0 0,-1 0 1 0 0,1 0-1 0 0,0 0 1 0 0,-2-1-1 0 0,2 0 13 0 0,-1 1 1 0 0,1 0-1 0 0,-1 0 0 0 0,1-1 1 0 0,-1 1-1 0 0,0 0 0 0 0,0 0 0 0 0,0 0 1 0 0,0 0-1 0 0,0 0 0 0 0,0 0 0 0 0,0 0 1 0 0,0 0-1 0 0,0 0 0 0 0,0 1 1 0 0,0-1-1 0 0,0 0 0 0 0,-1 1 0 0 0,1-1 1 0 0,0 0-1 0 0,-1 1 0 0 0,1 0 0 0 0,0-1 1 0 0,-1 1-1 0 0,1 0 0 0 0,0 0 1 0 0,-1 0-1 0 0,1 0 0 0 0,-1 0 0 0 0,1 0 1 0 0,0 0-1 0 0,-1 0 0 0 0,1 0 0 0 0,0 1 1 0 0,-1-1-1 0 0,1 1 0 0 0,0-1 1 0 0,-2 1-1 0 0,-2 3 59 0 0,0-1 0 0 0,0 1 0 0 0,0-1-1 0 0,1 2 1 0 0,-1-1 0 0 0,1 0 0 0 0,0 1 0 0 0,0 0 0 0 0,1 0 0 0 0,-1 0 0 0 0,1 0 0 0 0,0 0 0 0 0,1 1-1 0 0,-1-1 1 0 0,1 1 0 0 0,0 0 0 0 0,0 0 0 0 0,-1 8 0 0 0,-1 12 129 0 0,1 0 0 0 0,1-1 1 0 0,2 28-1 0 0,0-36-103 0 0,3 37 188 0 0,11 72 0 0 0,-9-79 6 0 0,-2 82 0 0 0,-3-89-133 0 0,0-34-123 0 0,-1 0 0 0 0,0-1 0 0 0,0 1 1 0 0,-1 0-1 0 0,-3 7 0 0 0,-4 22 90 0 0,8-31-92 0 0,0 0 0 0 0,0 0 0 0 0,0 1 0 0 0,-1-1 0 0 0,1 0 0 0 0,-1-1 0 0 0,0 1 0 0 0,0 0 0 0 0,-1 0 0 0 0,1-1 1 0 0,-1 1-1 0 0,0-1 0 0 0,0 0 0 0 0,0 0 0 0 0,0 0 0 0 0,-5 3 0 0 0,1-3 48 0 0,-1 0 1 0 0,1-1-1 0 0,-1 0 1 0 0,0-1-1 0 0,1 0 1 0 0,-1 0-1 0 0,0 0 0 0 0,0-1 1 0 0,-13-2-1 0 0,-29 3 589 0 0,39 0-392 0 0,0 0-1 0 0,0-1 1 0 0,-19-2-1 0 0,-1-5-892 0 0,6-6-4620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1.311"/>
    </inkml:context>
    <inkml:brush xml:id="br0">
      <inkml:brushProperty name="width" value="0.1" units="cm"/>
      <inkml:brushProperty name="height" value="0.1" units="cm"/>
      <inkml:brushProperty name="color" value="#FFFFFF"/>
    </inkml:brush>
  </inkml:definitions>
  <inkml:trace contextRef="#ctx0" brushRef="#br0">0 0 3220 0 0,'10'15'3703'0'0,"-2"39"-2012"0"0,-2 0 0 0 0,-3 1 0 0 0,-6 90 0 0 0,1-83-871 0 0,-4 119 526 0 0,4-162-1783 0 0,-2-11-1182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1.834"/>
    </inkml:context>
    <inkml:brush xml:id="br0">
      <inkml:brushProperty name="width" value="0.1" units="cm"/>
      <inkml:brushProperty name="height" value="0.1" units="cm"/>
      <inkml:brushProperty name="color" value="#FFFFFF"/>
    </inkml:brush>
  </inkml:definitions>
  <inkml:trace contextRef="#ctx0" brushRef="#br0">0 307 3816 0 0,'3'-16'815'0'0,"0"0"-1"0"0,1 0 1 0 0,1 0-1 0 0,1 1 0 0 0,0 0 1 0 0,1 0-1 0 0,0 0 1 0 0,12-17-1 0 0,-10 19-585 0 0,1 1 0 0 0,0-1-1 0 0,1 2 1 0 0,0 0 0 0 0,0 0 0 0 0,1 1 0 0 0,1 0-1 0 0,0 1 1 0 0,0 0 0 0 0,0 1 0 0 0,1 1 0 0 0,1 0 0 0 0,28-9-1 0 0,-40 15-202 0 0,0 0 0 0 0,0 1 0 0 0,0-1-1 0 0,1 1 1 0 0,-1-1 0 0 0,0 1 0 0 0,1 0-1 0 0,-1 0 1 0 0,0 1 0 0 0,1-1 0 0 0,-1 1-1 0 0,0 0 1 0 0,0-1 0 0 0,0 2 0 0 0,0-1 0 0 0,1 0-1 0 0,-1 0 1 0 0,-1 1 0 0 0,4 2 0 0 0,-1-1-1 0 0,-1 1 1 0 0,0-1-1 0 0,0 1 1 0 0,-1 0-1 0 0,1 1 1 0 0,-1-1-1 0 0,0 1 1 0 0,0-1-1 0 0,0 1 1 0 0,3 9-1 0 0,-2-5 2 0 0,-1-1-1 0 0,-1 0 0 0 0,1 1 1 0 0,-1 0-1 0 0,-1-1 1 0 0,0 1-1 0 0,0 0 0 0 0,0 0 1 0 0,-2 0-1 0 0,1 0 1 0 0,-1 0-1 0 0,0-1 1 0 0,0 1-1 0 0,-4 11 0 0 0,1-12 0 0 0,-1 1 0 0 0,0-1 0 0 0,0 0 0 0 0,0 0 0 0 0,-1-1 0 0 0,0 0 0 0 0,-1 0 0 0 0,1 0 0 0 0,-1-1 0 0 0,-1 0 0 0 0,1 0 0 0 0,-1 0 0 0 0,0-1 0 0 0,0-1 0 0 0,0 1 0 0 0,-1-1 0 0 0,-18 5 0 0 0,16-5-37 0 0,-1-1-1 0 0,0-1 1 0 0,-1 0 0 0 0,1 0 0 0 0,0-1 0 0 0,0-1 0 0 0,-1 0 0 0 0,1-1 0 0 0,0 0 0 0 0,0-1 0 0 0,-1 0 0 0 0,1-1 0 0 0,-18-6-1 0 0,14-1-1674 0 0,16 9 1507 0 0,0 1 0 0 0,0-1-1 0 0,-1 1 1 0 0,1-1-1 0 0,0 1 1 0 0,0-1-1 0 0,0 1 1 0 0,0-1 0 0 0,0 1-1 0 0,-1-1 1 0 0,1 0-1 0 0,0 1 1 0 0,0-1-1 0 0,0 1 1 0 0,1-1 0 0 0,-1 1-1 0 0,0-1 1 0 0,0 0-1 0 0,0 1 1 0 0,0-1 0 0 0,0 1-1 0 0,1-1 1 0 0,-1 1-1 0 0,0-1 1 0 0,1 1-1 0 0,-1-1 1 0 0,0 1 0 0 0,1-1-1 0 0,0 0 1 0 0,5-7-2953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2.296"/>
    </inkml:context>
    <inkml:brush xml:id="br0">
      <inkml:brushProperty name="width" value="0.1" units="cm"/>
      <inkml:brushProperty name="height" value="0.1" units="cm"/>
      <inkml:brushProperty name="color" value="#FFFFFF"/>
    </inkml:brush>
  </inkml:definitions>
  <inkml:trace contextRef="#ctx0" brushRef="#br0">216 5 4088 0 0,'-6'-5'3851'0'0,"5"6"-3763"0"0,-14 4 1541 0 0,-10 11-489 0 0,13-6-812 0 0,1 0 0 0 0,0 1 0 0 0,0 0 0 0 0,1 1 0 0 0,1 0 1 0 0,0 0-1 0 0,0 1 0 0 0,2 1 0 0 0,-1-1 0 0 0,-7 23 0 0 0,4-6 21 0 0,0 0-1 0 0,3 1 0 0 0,0 0 0 0 0,-2 35 0 0 0,5-29-87 0 0,3 1 0 0 0,1 0 0 0 0,2-1-1 0 0,8 63 1 0 0,-7-93-397 0 0,0-1-1 0 0,0 0 1 0 0,0 1-1 0 0,1-1 1 0 0,0 0 0 0 0,0-1-1 0 0,0 1 1 0 0,1 0-1 0 0,0-1 1 0 0,0 0-1 0 0,0 0 1 0 0,9 8-1 0 0,-10-10-213 0 0,0 0-1 0 0,1-1 1 0 0,-1 1-1 0 0,1-1 1 0 0,-1 0 0 0 0,1 0-1 0 0,0 0 1 0 0,-1-1-1 0 0,1 1 1 0 0,0-1-1 0 0,0 0 1 0 0,0 0-1 0 0,0 0 1 0 0,0 0-1 0 0,1-1 1 0 0,-1 0-1 0 0,0 0 1 0 0,0 0-1 0 0,0 0 1 0 0,0-1 0 0 0,7-1-1 0 0,4-4-2391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2.729"/>
    </inkml:context>
    <inkml:brush xml:id="br0">
      <inkml:brushProperty name="width" value="0.1" units="cm"/>
      <inkml:brushProperty name="height" value="0.1" units="cm"/>
      <inkml:brushProperty name="color" value="#FFFFFF"/>
    </inkml:brush>
  </inkml:definitions>
  <inkml:trace contextRef="#ctx0" brushRef="#br0">50 24 4860 0 0,'-3'-15'2342'0'0,"-5"14"346"0"0,7 2-2434 0 0,-1 0-1 0 0,0 0 1 0 0,1 0-1 0 0,-1 1 1 0 0,1-1-1 0 0,0 1 1 0 0,-1-1 0 0 0,1 1-1 0 0,0-1 1 0 0,-2 4-1 0 0,-1 3-44 0 0,1 0 0 0 0,0 1 0 0 0,0-1 0 0 0,1 1 0 0 0,0-1 0 0 0,0 1 1 0 0,1 0-1 0 0,0 0 0 0 0,1 0 0 0 0,-1-1 0 0 0,2 1 0 0 0,1 13 0 0 0,0-12-126 0 0,0 0 1 0 0,0 1-1 0 0,1-1 1 0 0,0-1-1 0 0,1 1 1 0 0,0 0-1 0 0,0-1 0 0 0,1 0 1 0 0,0 0-1 0 0,9 11 1 0 0,-12-17-68 0 0,0 0 1 0 0,0-1 0 0 0,1 1-1 0 0,-1-1 1 0 0,1 1-1 0 0,-1-1 1 0 0,1 0-1 0 0,0 0 1 0 0,0 0-1 0 0,0 0 1 0 0,0-1 0 0 0,0 1-1 0 0,0-1 1 0 0,0 0-1 0 0,1 0 1 0 0,-1 0-1 0 0,0 0 1 0 0,1 0-1 0 0,-1-1 1 0 0,1 1 0 0 0,-1-1-1 0 0,0 0 1 0 0,1 0-1 0 0,-1-1 1 0 0,1 1-1 0 0,-1-1 1 0 0,1 1 0 0 0,-1-1-1 0 0,0 0 1 0 0,0 0-1 0 0,1-1 1 0 0,4-2-1 0 0,-3 1-18 0 0,0 0-1 0 0,-1-1 0 0 0,0 0 0 0 0,0 0 0 0 0,0 0 1 0 0,0 0-1 0 0,0 0 0 0 0,-1-1 0 0 0,1 0 0 0 0,-1 0 1 0 0,-1 1-1 0 0,1-2 0 0 0,-1 1 0 0 0,0 0 0 0 0,0 0 1 0 0,0-1-1 0 0,-1 1 0 0 0,2-12 0 0 0,-2 9-47 0 0,-1 0 0 0 0,0 0 0 0 0,0 0 0 0 0,-1 0 0 0 0,0 0 0 0 0,0 0 0 0 0,-1 0-1 0 0,0 0 1 0 0,0 1 0 0 0,-1-1 0 0 0,0 1 0 0 0,0-1 0 0 0,-1 1 0 0 0,0 0 0 0 0,0 0 0 0 0,0 1 0 0 0,-1-1-1 0 0,0 1 1 0 0,-1 0 0 0 0,1 1 0 0 0,-1-1 0 0 0,0 1 0 0 0,-1 0 0 0 0,1 0 0 0 0,-1 1 0 0 0,0 0 0 0 0,0 0 0 0 0,-9-3-1 0 0,-3 5-3443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3.194"/>
    </inkml:context>
    <inkml:brush xml:id="br0">
      <inkml:brushProperty name="width" value="0.1" units="cm"/>
      <inkml:brushProperty name="height" value="0.1" units="cm"/>
      <inkml:brushProperty name="color" value="#FFFFFF"/>
    </inkml:brush>
  </inkml:definitions>
  <inkml:trace contextRef="#ctx0" brushRef="#br0">0 0 4220 0 0,'23'16'3993'0'0,"1"6"-3512"0"0,-2 1 0 0 0,-1 0 0 0 0,-1 2 0 0 0,-1 0 1 0 0,-2 1-1 0 0,0 1 0 0 0,25 57 0 0 0,-32-60-351 0 0,-1 0 0 0 0,-1 1 1 0 0,-1 0-1 0 0,-1 0 1 0 0,-1 1-1 0 0,-2-1 0 0 0,0 1 1 0 0,-2 0-1 0 0,-1 0 1 0 0,-3 30-1 0 0,2-49-76 0 0,0-1 1 0 0,-1 1-1 0 0,0 0 0 0 0,0-1 1 0 0,0 1-1 0 0,-1-1 0 0 0,0 0 1 0 0,0 0-1 0 0,-1 0 1 0 0,-7 10-1 0 0,-1-3-85 0 0,0 0 0 0 0,-25 19 1 0 0,-1 1-2303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3.594"/>
    </inkml:context>
    <inkml:brush xml:id="br0">
      <inkml:brushProperty name="width" value="0.1" units="cm"/>
      <inkml:brushProperty name="height" value="0.1" units="cm"/>
      <inkml:brushProperty name="color" value="#FFFFFF"/>
    </inkml:brush>
  </inkml:definitions>
  <inkml:trace contextRef="#ctx0" brushRef="#br0">0 47 4860 0 0,'3'-3'413'0'0,"1"1"0"0"0,0 0-1 0 0,-1 0 1 0 0,1 1 0 0 0,0-1-1 0 0,0 1 1 0 0,0 0 0 0 0,0 0-1 0 0,7-1 1 0 0,40-4 469 0 0,-44 6-655 0 0,145-19 1484 0 0,-130 16-3544 0 0,0 1-5610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0.486"/>
    </inkml:context>
    <inkml:brush xml:id="br0">
      <inkml:brushProperty name="width" value="0.1" units="cm"/>
      <inkml:brushProperty name="height" value="0.1" units="cm"/>
      <inkml:brushProperty name="color" value="#FFFFFF"/>
    </inkml:brush>
  </inkml:definitions>
  <inkml:trace contextRef="#ctx0" brushRef="#br0">302 44 3576 0 0,'0'-2'142'0'0,"0"0"0"0"0,0 1 0 0 0,0-1 1 0 0,0 0-1 0 0,0 1 0 0 0,-1-1 0 0 0,1 1 0 0 0,0-1 0 0 0,-1 1 0 0 0,0-1 0 0 0,1 1 0 0 0,-1-1 0 0 0,0 1 0 0 0,0-1 0 0 0,0 1 0 0 0,0 0 0 0 0,0-1 0 0 0,0 1 0 0 0,0 0 0 0 0,0 0 0 0 0,0 0 0 0 0,-3-2 0 0 0,2 2 29 0 0,-1-1 0 0 0,0 1 0 0 0,0 0 0 0 0,0 0 0 0 0,0 1 0 0 0,0-1 0 0 0,0 1 0 0 0,0-1 0 0 0,0 1 0 0 0,0 0 0 0 0,-4 0 0 0 0,-3 1 114 0 0,0 1 0 0 0,1-1-1 0 0,-1 2 1 0 0,1-1-1 0 0,0 1 1 0 0,-15 7 0 0 0,2 1 138 0 0,2 1 1 0 0,-1 1 0 0 0,-18 16 0 0 0,33-25-339 0 0,1 1 0 0 0,0 0-1 0 0,0 0 1 0 0,0 0 0 0 0,0 1 0 0 0,1-1 0 0 0,0 1 0 0 0,0 0 0 0 0,1 1 0 0 0,-1-1-1 0 0,2 1 1 0 0,-1-1 0 0 0,0 1 0 0 0,-1 11 0 0 0,3-17-64 0 0,1 1 1 0 0,0 0-1 0 0,0-1 1 0 0,0 1-1 0 0,0-1 1 0 0,0 1-1 0 0,1 0 1 0 0,-1-1-1 0 0,0 1 1 0 0,1-1-1 0 0,-1 1 1 0 0,1-1-1 0 0,0 1 1 0 0,-1-1-1 0 0,1 1 0 0 0,0-1 1 0 0,0 0-1 0 0,0 1 1 0 0,0-1-1 0 0,0 0 1 0 0,2 2-1 0 0,0 0-18 0 0,0-1-1 0 0,1 0 0 0 0,-1 0 0 0 0,1 0 0 0 0,-1 0 1 0 0,1-1-1 0 0,0 1 0 0 0,6 1 0 0 0,-1-1-75 0 0,0-1 0 0 0,0 1 0 0 0,0-2 0 0 0,0 1 0 0 0,0-1 0 0 0,0 0 0 0 0,12-3 0 0 0,-17 2 39 0 0,0-1 1 0 0,0 1-1 0 0,0-1 0 0 0,0 0 1 0 0,0 0-1 0 0,-1-1 0 0 0,1 1 0 0 0,-1-1 1 0 0,1 1-1 0 0,-1-1 0 0 0,0 0 1 0 0,0-1-1 0 0,0 1 0 0 0,-1 0 1 0 0,1-1-1 0 0,-1 0 0 0 0,0 1 1 0 0,0-1-1 0 0,0 0 0 0 0,0 0 1 0 0,0 0-1 0 0,0-5 0 0 0,2-5 45 0 0,0 0 0 0 0,-2 0 0 0 0,1-1 0 0 0,-2 1 0 0 0,0-20 0 0 0,-1 33 0 0 0,3 4 35 0 0,-1 0 0 0 0,0 0 0 0 0,-1-1 0 0 0,1 1-1 0 0,0 0 1 0 0,-1 0 0 0 0,0 1 0 0 0,0-1 0 0 0,0 0 0 0 0,1 5 0 0 0,5 11 59 0 0,-2-9-159 0 0,1-1 0 0 0,-1 0 0 0 0,1-1 0 0 0,1 0 0 0 0,0 0 0 0 0,0 0 0 0 0,1-1 1 0 0,11 9-1 0 0,-13-11-424 0 0,0-2 0 0 0,0 1 0 0 0,1-1 0 0 0,-1 0 0 0 0,1 0 0 0 0,0 0 0 0 0,0-1 0 0 0,7 1 0 0 0,4 0-2598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3.980"/>
    </inkml:context>
    <inkml:brush xml:id="br0">
      <inkml:brushProperty name="width" value="0.1" units="cm"/>
      <inkml:brushProperty name="height" value="0.1" units="cm"/>
      <inkml:brushProperty name="color" value="#FFFFFF"/>
    </inkml:brush>
  </inkml:definitions>
  <inkml:trace contextRef="#ctx0" brushRef="#br0">64 58 1688 0 0,'-37'-57'10410'0'0,"36"59"-10263"0"0,-1 0 1 0 0,1 0-1 0 0,0 0 1 0 0,0 1-1 0 0,1-1 1 0 0,-1 0-1 0 0,1 1 1 0 0,-1-1-1 0 0,1 0 1 0 0,-1 1-1 0 0,1-1 1 0 0,0 0-1 0 0,1 4 1 0 0,-2 3 74 0 0,-9 71 404 0 0,3 0-1 0 0,6 107 1 0 0,2-99-2840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4.381"/>
    </inkml:context>
    <inkml:brush xml:id="br0">
      <inkml:brushProperty name="width" value="0.1" units="cm"/>
      <inkml:brushProperty name="height" value="0.1" units="cm"/>
      <inkml:brushProperty name="color" value="#FFFFFF"/>
    </inkml:brush>
  </inkml:definitions>
  <inkml:trace contextRef="#ctx0" brushRef="#br0">194 3 5517 0 0,'-1'0'161'0'0,"0"-1"0"0"0,0 1 0 0 0,0-1 0 0 0,-1 1 1 0 0,1 0-1 0 0,0 0 0 0 0,-1-1 0 0 0,1 1 0 0 0,0 0 1 0 0,0 0-1 0 0,-1 0 0 0 0,1 0 0 0 0,0 0 1 0 0,-1 1-1 0 0,1-1 0 0 0,0 0 0 0 0,0 1 0 0 0,-1-1 1 0 0,1 1-1 0 0,0-1 0 0 0,0 1 0 0 0,0-1 1 0 0,0 1-1 0 0,0 0 0 0 0,-2 1 0 0 0,-29 23 1222 0 0,29-21-1086 0 0,-7 6 68 0 0,1 0 1 0 0,0 1-1 0 0,1 0 0 0 0,0 1 1 0 0,1-1-1 0 0,0 2 1 0 0,-9 24-1 0 0,2 0 422 0 0,-13 59 0 0 0,22-65-521 0 0,2 0 0 0 0,1 0-1 0 0,1 0 1 0 0,2 0 0 0 0,6 36-1 0 0,-7-66-259 0 0,0 6-4 0 0,2 0 0 0 0,-1 0 0 0 0,1-1 0 0 0,0 1 0 0 0,0 0-1 0 0,1-1 1 0 0,-1 0 0 0 0,2 1 0 0 0,-1-1 0 0 0,1 0 0 0 0,0-1 0 0 0,0 1 0 0 0,0-1 0 0 0,1 1 0 0 0,0-1 0 0 0,7 6 0 0 0,-7-8-395 0 0,-1 0 1 0 0,1 0 0 0 0,0 0-1 0 0,0 0 1 0 0,0-1 0 0 0,0 0-1 0 0,0 0 1 0 0,1 0 0 0 0,-1-1-1 0 0,1 0 1 0 0,-1 0 0 0 0,1 0-1 0 0,7 0 1 0 0,19-8-2723 0 0,-14 0 54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4.752"/>
    </inkml:context>
    <inkml:brush xml:id="br0">
      <inkml:brushProperty name="width" value="0.1" units="cm"/>
      <inkml:brushProperty name="height" value="0.1" units="cm"/>
      <inkml:brushProperty name="color" value="#FFFFFF"/>
    </inkml:brush>
  </inkml:definitions>
  <inkml:trace contextRef="#ctx0" brushRef="#br0">11 11 5589 0 0,'-10'-11'6092'0'0,"9"53"-3073"0"0,1-34-3291 0 0,17 257 3253 0 0,-4-127-2168 0 0,-8-81-456 0 0,2 34-3238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5.140"/>
    </inkml:context>
    <inkml:brush xml:id="br0">
      <inkml:brushProperty name="width" value="0.1" units="cm"/>
      <inkml:brushProperty name="height" value="0.1" units="cm"/>
      <inkml:brushProperty name="color" value="#FFFFFF"/>
    </inkml:brush>
  </inkml:definitions>
  <inkml:trace contextRef="#ctx0" brushRef="#br0">1 45 5705 0 0,'0'-1'218'0'0,"0"-1"1"0"0,0 0 0 0 0,0 1 0 0 0,0-1 0 0 0,1 1 0 0 0,-1-1 0 0 0,0 1 0 0 0,1-1 0 0 0,0 1-1 0 0,-1-1 1 0 0,1 1 0 0 0,0 0 0 0 0,0-1 0 0 0,-1 1 0 0 0,1 0 0 0 0,0-1 0 0 0,1 1 0 0 0,-1 0-1 0 0,0 0 1 0 0,0 0 0 0 0,0 0 0 0 0,2-1 0 0 0,1 0-8 0 0,0 0 0 0 0,-1 1 0 0 0,1-1 0 0 0,0 1 0 0 0,0 0 0 0 0,0 0 0 0 0,0 0 0 0 0,7 0 0 0 0,3 0-9 0 0,0 1 0 0 0,-1 1 0 0 0,1 0 0 0 0,18 4 0 0 0,-23-3-116 0 0,1 1 0 0 0,-1 0 0 0 0,0 1 0 0 0,0 0 1 0 0,0 1-1 0 0,0-1 0 0 0,-1 2 0 0 0,0-1 0 0 0,0 1 0 0 0,0 0 0 0 0,-1 1 1 0 0,10 10-1 0 0,-13-12-58 0 0,1 1 1 0 0,-1-1 0 0 0,0 1-1 0 0,0 0 1 0 0,-1 0 0 0 0,1 0 0 0 0,-1 1-1 0 0,-1-1 1 0 0,1 1 0 0 0,-1-1-1 0 0,0 1 1 0 0,-1 0 0 0 0,0 0-1 0 0,0 0 1 0 0,0 0 0 0 0,-1 0-1 0 0,0 0 1 0 0,-1 9 0 0 0,0-11-35 0 0,-1 0-1 0 0,1 0 1 0 0,-1 0 0 0 0,0-1 0 0 0,0 1 0 0 0,-1-1 0 0 0,0 0 0 0 0,1 0 0 0 0,-1 1-1 0 0,-1-2 1 0 0,1 1 0 0 0,-1 0 0 0 0,1-1 0 0 0,-1 1 0 0 0,0-1 0 0 0,0 0-1 0 0,0-1 1 0 0,-8 5 0 0 0,-3 0-5 0 0,1 0-1 0 0,-1-1 1 0 0,0-1-1 0 0,-25 5 1 0 0,11-6-189 0 0,13-5-1626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5.557"/>
    </inkml:context>
    <inkml:brush xml:id="br0">
      <inkml:brushProperty name="width" value="0.1" units="cm"/>
      <inkml:brushProperty name="height" value="0.1" units="cm"/>
      <inkml:brushProperty name="color" value="#FFFFFF"/>
    </inkml:brush>
  </inkml:definitions>
  <inkml:trace contextRef="#ctx0" brushRef="#br0">6 0 5625 0 0,'-1'36'9960'0'0,"0"131"-8620"0"0,-2-118-233 0 0,2-30-3184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5.991"/>
    </inkml:context>
    <inkml:brush xml:id="br0">
      <inkml:brushProperty name="width" value="0.1" units="cm"/>
      <inkml:brushProperty name="height" value="0.1" units="cm"/>
      <inkml:brushProperty name="color" value="#FFFFFF"/>
    </inkml:brush>
  </inkml:definitions>
  <inkml:trace contextRef="#ctx0" brushRef="#br0">0 0 5645 0 0,'0'0'940'0'0,"10"5"1526"0"0,8 8-1822 0 0,-1 1-1 0 0,0 0 0 0 0,-1 2 0 0 0,-1 0 0 0 0,24 32 0 0 0,54 97 502 0 0,-73-109-690 0 0,-1 1-1 0 0,19 56 1 0 0,-30-71-299 0 0,-2 0 0 0 0,-1 1 1 0 0,0 0-1 0 0,-2 0 0 0 0,1 37 0 0 0,-5-46-215 0 0,0-1 0 0 0,-2 0 1 0 0,1 1-1 0 0,-2-1 0 0 0,0-1 0 0 0,0 1 0 0 0,-12 22 0 0 0,10-27-1875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7.373"/>
    </inkml:context>
    <inkml:brush xml:id="br0">
      <inkml:brushProperty name="width" value="0.1" units="cm"/>
      <inkml:brushProperty name="height" value="0.1" units="cm"/>
      <inkml:brushProperty name="color" value="#FFFFFF"/>
    </inkml:brush>
  </inkml:definitions>
  <inkml:trace contextRef="#ctx0" brushRef="#br0">196 17 4748 0 0,'-2'-17'6720'0'0,"-14"32"-5308"0"0,15-14-1420 0 0,-21 27 581 0 0,2 1-1 0 0,0 1 1 0 0,2 1 0 0 0,1 0-1 0 0,-16 41 1 0 0,25-52-402 0 0,0 1 0 0 0,1-1 1 0 0,0 1-1 0 0,2 0 0 0 0,1 0 0 0 0,0 1 0 0 0,2-1 0 0 0,1 1 0 0 0,0 0 0 0 0,1-1 1 0 0,2 1-1 0 0,0 0 0 0 0,1-1 0 0 0,7 22 0 0 0,-9-39-264 0 0,1-1-1 0 0,0 0 1 0 0,-1 1-1 0 0,2-1 1 0 0,-1 0-1 0 0,0 0 1 0 0,1 0 0 0 0,-1 0-1 0 0,1-1 1 0 0,0 1-1 0 0,0-1 1 0 0,0 1-1 0 0,3 1 1 0 0,22 7-2994 0 0,-26-10 2594 0 0,-1-1 0 0 0,1 0-1 0 0,0 0 1 0 0,0 0 0 0 0,0 0-1 0 0,-1 0 1 0 0,1 0 0 0 0,0-1 0 0 0,0 1-1 0 0,-1 0 1 0 0,1-1 0 0 0,3-1-1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7.967"/>
    </inkml:context>
    <inkml:brush xml:id="br0">
      <inkml:brushProperty name="width" value="0.1" units="cm"/>
      <inkml:brushProperty name="height" value="0.1" units="cm"/>
      <inkml:brushProperty name="color" value="#FFFFFF"/>
    </inkml:brush>
  </inkml:definitions>
  <inkml:trace contextRef="#ctx0" brushRef="#br0">1 1 6661 0 0,'23'9'4059'0'0,"21"-5"-2114"0"0,-16-2-1239 0 0,23 3 18 0 0,20 3-1120 0 0,-28 4-4446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8.376"/>
    </inkml:context>
    <inkml:brush xml:id="br0">
      <inkml:brushProperty name="width" value="0.1" units="cm"/>
      <inkml:brushProperty name="height" value="0.1" units="cm"/>
      <inkml:brushProperty name="color" value="#FFFFFF"/>
    </inkml:brush>
  </inkml:definitions>
  <inkml:trace contextRef="#ctx0" brushRef="#br0">1 2 5308 0 0,'29'5'4520'0'0,"-26"-5"-4087"0"0,1 0-275 0 0,141 7 1336 0 0,-109-8-4549 0 0,1-1-1 0 0,36-6 1 0 0,-60 5 1624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09.090"/>
    </inkml:context>
    <inkml:brush xml:id="br0">
      <inkml:brushProperty name="width" value="0.1" units="cm"/>
      <inkml:brushProperty name="height" value="0.1" units="cm"/>
      <inkml:brushProperty name="color" value="#FFFFFF"/>
    </inkml:brush>
  </inkml:definitions>
  <inkml:trace contextRef="#ctx0" brushRef="#br0">6 61 928 0 0,'5'-33'13028'0'0,"-3"49"-12065"0"0,14 405 1924 0 0,-5-519-3990 0 0,-9 43 1154 0 0,10-52 1 0 0,-1 5 466 0 0,-4 0 1126 0 0,-11 149-1529 0 0,-15 80 0 0 0,-3 15-16 0 0,11-70-56 0 0,6-49 14 0 0,1 0-1 0 0,0 32 1 0 0,2-47 1389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0.846"/>
    </inkml:context>
    <inkml:brush xml:id="br0">
      <inkml:brushProperty name="width" value="0.1" units="cm"/>
      <inkml:brushProperty name="height" value="0.1" units="cm"/>
      <inkml:brushProperty name="color" value="#FFFFFF"/>
    </inkml:brush>
  </inkml:definitions>
  <inkml:trace contextRef="#ctx0" brushRef="#br0">5 2 3816 0 0,'-2'-1'2147'0'0,"1"10"-980"0"0,0 12-158 0 0,51 276 3662 0 0,-8-69-3254 0 0,-41-192-1534 0 0,2 7-1537 0 0,5-17-2353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15.628"/>
    </inkml:context>
    <inkml:brush xml:id="br0">
      <inkml:brushProperty name="width" value="0.1" units="cm"/>
      <inkml:brushProperty name="height" value="0.1" units="cm"/>
      <inkml:brushProperty name="color" value="#FFFFFF"/>
    </inkml:brush>
  </inkml:definitions>
  <inkml:trace contextRef="#ctx0" brushRef="#br0">9 0 3924 0 0,'-9'5'6198'0'0,"9"-4"-6064"0"0,11 12 824 0 0,162 138 1109 0 0,-144-130-1890 0 0,0-2 0 0 0,1 0 0 0 0,1-2 0 0 0,49 20 0 0 0,-3-11-27 0 0,1-4-1 0 0,1-3 1 0 0,0-3-1 0 0,141 9 1 0 0,314-3-35 0 0,-427-31-145 0 0,-61 4 3 0 0,16-2-185 0 0,-1-3 1 0 0,82-22-1 0 0,26-22-250 0 0,-155 49 501 0 0,-1-1 0 0 0,0-1 1 0 0,14-9-1 0 0,-17 10 38 0 0,-8 5-106 0 0,0 0 0 0 0,0-1 0 0 0,0 1-1 0 0,-1 0 1 0 0,1-1 0 0 0,0 1 0 0 0,0-1-1 0 0,-1 0 1 0 0,1 1 0 0 0,-1-1 0 0 0,0 0 0 0 0,1 0-1 0 0,-1 0 1 0 0,0 0 0 0 0,0 0 0 0 0,0 0-1 0 0,0 0 1 0 0,0-3 0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16.682"/>
    </inkml:context>
    <inkml:brush xml:id="br0">
      <inkml:brushProperty name="width" value="0.1" units="cm"/>
      <inkml:brushProperty name="height" value="0.1" units="cm"/>
      <inkml:brushProperty name="color" value="#FFFFFF"/>
    </inkml:brush>
  </inkml:definitions>
  <inkml:trace contextRef="#ctx0" brushRef="#br0">19 0 3376 0 0,'-18'3'9599'0'0,"30"-2"-8736"0"0,297 13-355 0 0,-579-28-1324 0 0,248 13 804 0 0,37 2 267 0 0,138 10 129 0 0,-109-5-702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29.469"/>
    </inkml:context>
    <inkml:brush xml:id="br0">
      <inkml:brushProperty name="width" value="0.1" units="cm"/>
      <inkml:brushProperty name="height" value="0.1" units="cm"/>
      <inkml:brushProperty name="color" value="#FFFFFF"/>
    </inkml:brush>
  </inkml:definitions>
  <inkml:trace contextRef="#ctx0" brushRef="#br0">0 10 1948 0 0,'8'-8'3759'0'0,"-1"7"-6375"0"0,-5 1 1537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38.523"/>
    </inkml:context>
    <inkml:brush xml:id="br0">
      <inkml:brushProperty name="width" value="0.1" units="cm"/>
      <inkml:brushProperty name="height" value="0.1" units="cm"/>
      <inkml:brushProperty name="color" value="#FFFFFF"/>
    </inkml:brush>
  </inkml:definitions>
  <inkml:trace contextRef="#ctx0" brushRef="#br0">12 14 896 0 0,'-8'-9'2738'0'0,"5"6"-1570"0"0,14 2-1030 0 0,275 15-323 0 0,1 0-747 0 0,93-7-1584 0 0,-343-5 2157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7:46.197"/>
    </inkml:context>
    <inkml:brush xml:id="br0">
      <inkml:brushProperty name="width" value="0.1" units="cm"/>
      <inkml:brushProperty name="height" value="0.1" units="cm"/>
      <inkml:brushProperty name="color" value="#FFFFFF"/>
    </inkml:brush>
  </inkml:definitions>
  <inkml:trace contextRef="#ctx0" brushRef="#br0">21 137 1240 0 0,'-3'-1'2532'0'0,"3"1"-2360"0"0,-1-1 0 0 0,1 1 0 0 0,0 0 0 0 0,-1-1 0 0 0,1 1-1 0 0,-1 0 1 0 0,1 0 0 0 0,-1 0 0 0 0,1-1 0 0 0,-1 1-1 0 0,1 0 1 0 0,-1 0 0 0 0,0 0 0 0 0,1 0 0 0 0,-1 0-1 0 0,1 0 1 0 0,-1 0 0 0 0,1 0 0 0 0,-1 0 0 0 0,1 0-1 0 0,-1 0 1 0 0,1 0 0 0 0,-1 1 0 0 0,1-1 0 0 0,-1 0-1 0 0,1 0 1 0 0,-1 0 0 0 0,1 1 0 0 0,-1-1 0 0 0,1 0 0 0 0,-1 1-1 0 0,1-1 1 0 0,-1 1 172 0 0,0 0-172 0 0,4 6 122 0 0,-1 1 0 0 0,2-1 1 0 0,-1 0-1 0 0,1-1 1 0 0,0 1-1 0 0,0-1 0 0 0,1 1 1 0 0,7 7-1 0 0,4 6 109 0 0,-12-15-270 0 0,-1 0 0 0 0,1 0 1 0 0,0 0-1 0 0,0-1 0 0 0,0 1 0 0 0,1-1 0 0 0,0 0 0 0 0,-1-1 0 0 0,8 5 0 0 0,-10-8-107 0 0,0 0 0 0 0,0 0 0 0 0,0 0 1 0 0,0 0-1 0 0,0 0 0 0 0,0 0 0 0 0,0 0 0 0 0,0-1 0 0 0,0 1 0 0 0,0-1 0 0 0,0 1 0 0 0,0-1 0 0 0,0 0 0 0 0,0 0 0 0 0,0 0 0 0 0,1-1 0 0 0,36-24-8 0 0,-25 17 4 0 0,27-14-16 0 0,2 2-1 0 0,0 2 1 0 0,54-16-1 0 0,3-3 3 0 0,-28 11-26 0 0,134-33 0 0 0,-192 56 17 0 0,3 0-880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4.531"/>
    </inkml:context>
    <inkml:brush xml:id="br0">
      <inkml:brushProperty name="width" value="0.1" units="cm"/>
      <inkml:brushProperty name="height" value="0.1" units="cm"/>
      <inkml:brushProperty name="color" value="#FFFFFF"/>
    </inkml:brush>
  </inkml:definitions>
  <inkml:trace contextRef="#ctx0" brushRef="#br0">339 70 3420 0 0,'4'-3'664'0'0,"0"-1"-1"0"0,0 1 1 0 0,0-1-1 0 0,-1 1 0 0 0,1-1 1 0 0,-1-1-1 0 0,4-5 1 0 0,-6 9-576 0 0,-1 0 1 0 0,1 0 0 0 0,-1 0 0 0 0,1 1 0 0 0,-1-1 0 0 0,0 0 0 0 0,0 0-1 0 0,1 0 1 0 0,-1 0 0 0 0,0 0 0 0 0,0 0 0 0 0,0 0 0 0 0,0 0 0 0 0,0 0-1 0 0,0 0 1 0 0,0 0 0 0 0,0 0 0 0 0,-1 1 0 0 0,1-3 0 0 0,-1 2-50 0 0,0 0 0 0 0,0 0 0 0 0,0 0 0 0 0,0 0 0 0 0,0 1 0 0 0,0-1 0 0 0,0 0 0 0 0,0 0 0 0 0,0 1 0 0 0,0-1 0 0 0,0 1-1 0 0,0-1 1 0 0,0 1 0 0 0,-1-1 0 0 0,1 1 0 0 0,0 0 0 0 0,0 0 0 0 0,-1-1 0 0 0,-1 1 0 0 0,-13-1 21 0 0,-1 0 0 0 0,1 1 0 0 0,0 1 0 0 0,-1 1-1 0 0,1 0 1 0 0,0 1 0 0 0,0 1 0 0 0,0 0-1 0 0,1 1 1 0 0,-1 1 0 0 0,1 0 0 0 0,1 1 0 0 0,-1 1-1 0 0,1 0 1 0 0,0 1 0 0 0,1 1 0 0 0,-18 15-1 0 0,30-24-52 0 0,-1 1 0 0 0,1-1 0 0 0,-1 0 0 0 0,1 1 0 0 0,0 0 0 0 0,0-1 0 0 0,0 1 0 0 0,0 0 0 0 0,0-1 0 0 0,0 1 0 0 0,0 0 0 0 0,0 0 0 0 0,1 0 0 0 0,-1 0 0 0 0,1 0 0 0 0,-1 0 0 0 0,1 0 0 0 0,0 0 0 0 0,0 0 0 0 0,0 4 0 0 0,1-4-2 0 0,-1 1 1 0 0,1 0 0 0 0,0 0 0 0 0,1-1 0 0 0,-1 1 0 0 0,0-1-1 0 0,1 1 1 0 0,-1-1 0 0 0,1 0 0 0 0,0 1 0 0 0,0-1-1 0 0,0 0 1 0 0,2 2 0 0 0,9 6 6 0 0,1 0 0 0 0,0-2 0 0 0,0 1 0 0 0,18 7 1 0 0,-20-10-7 0 0,17 8 5 0 0,-1 1 0 0 0,0 2 0 0 0,30 23 0 0 0,-51-34 0 0 0,1 1-1 0 0,-1-1 1 0 0,-1 1 0 0 0,1 1 0 0 0,-1-1-1 0 0,0 1 1 0 0,-1 0 0 0 0,0 0-1 0 0,0 0 1 0 0,-1 1 0 0 0,0 0 0 0 0,0 0-1 0 0,-1 0 1 0 0,-1 0 0 0 0,3 12 0 0 0,-4-17-1 0 0,-1-1 0 0 0,0 1 0 0 0,0-1 1 0 0,0 1-1 0 0,0-1 0 0 0,0 1 1 0 0,-1-1-1 0 0,0 1 0 0 0,1-1 0 0 0,-1 1 1 0 0,-1-1-1 0 0,1 0 0 0 0,0 0 1 0 0,-1 1-1 0 0,1-1 0 0 0,-1 0 0 0 0,-3 3 1 0 0,1-2-4 0 0,0 1 0 0 0,0-1 0 0 0,-1 0 0 0 0,1-1 0 0 0,-1 1 0 0 0,0-1 0 0 0,0 0 0 0 0,-1 0 0 0 0,-7 3 0 0 0,-3 0 11 0 0,-1-1 0 0 0,0 0-1 0 0,-1-2 1 0 0,1 0 0 0 0,-33 2 0 0 0,27-5 47 0 0,1 0-1 0 0,-25-4 1 0 0,40 3-210 0 0,0 0 1 0 0,0 0 0 0 0,1-1-1 0 0,-1 0 1 0 0,0 0-1 0 0,1-1 1 0 0,-1 0-1 0 0,1 0 1 0 0,0-1-1 0 0,-11-7 1 0 0,17 11 60 0 0,-1-1-69 0 0,1 1-1 0 0,-1 0 1 0 0,1-1 0 0 0,-1 1-1 0 0,1-1 1 0 0,-1 1-1 0 0,1-1 1 0 0,-1 1 0 0 0,1-1-1 0 0,0 1 1 0 0,-1-1-1 0 0,1 1 1 0 0,0-1 0 0 0,0 1-1 0 0,-1-1 1 0 0,1 1-1 0 0,0-1 1 0 0,0 0 0 0 0,0 1-1 0 0,0-1 1 0 0,-1 1 0 0 0,1-1-1 0 0,0-1 1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4.980"/>
    </inkml:context>
    <inkml:brush xml:id="br0">
      <inkml:brushProperty name="width" value="0.1" units="cm"/>
      <inkml:brushProperty name="height" value="0.1" units="cm"/>
      <inkml:brushProperty name="color" value="#FFFFFF"/>
    </inkml:brush>
  </inkml:definitions>
  <inkml:trace contextRef="#ctx0" brushRef="#br0">32 1 3548 0 0,'0'0'607'0'0,"-11"29"3465"0"0,8-23-3876 0 0,0 0 0 0 0,0 0 0 0 0,1 0 0 0 0,0 1 0 0 0,0-1-1 0 0,0 1 1 0 0,1-1 0 0 0,0 1 0 0 0,0 0 0 0 0,1-1 0 0 0,0 1-1 0 0,1 11 1 0 0,0-8-59 0 0,1 0-1 0 0,0 0 1 0 0,1 0-1 0 0,0-1 1 0 0,0 1 0 0 0,1-1-1 0 0,0 0 1 0 0,8 13-1 0 0,-7-15-94 0 0,-1-1 0 0 0,1 1 0 0 0,1-1 0 0 0,-1 0-1 0 0,1 0 1 0 0,0 0 0 0 0,0-1 0 0 0,1 0 0 0 0,-1 0-1 0 0,12 5 1 0 0,-14-8-28 0 0,1 0 0 0 0,0 0 0 0 0,1 0 0 0 0,-1 0 0 0 0,0-1 0 0 0,0 0 0 0 0,1 0 0 0 0,-1-1 0 0 0,1 0 0 0 0,-1 0 0 0 0,1 0 0 0 0,-1 0 0 0 0,0-1 0 0 0,1 0 0 0 0,-1 0 0 0 0,8-2 0 0 0,-9 1-25 0 0,0-1-1 0 0,0 1 0 0 0,-1 0 1 0 0,1-1-1 0 0,-1 0 0 0 0,1 0 1 0 0,-1 0-1 0 0,0 0 0 0 0,0-1 0 0 0,0 1 1 0 0,-1-1-1 0 0,1 0 0 0 0,-1 1 1 0 0,0-1-1 0 0,0 0 0 0 0,0 0 1 0 0,0-1-1 0 0,-1 1 0 0 0,2-8 0 0 0,-1 6-30 0 0,-1-1 0 0 0,1 1-1 0 0,-2-1 1 0 0,1 1-1 0 0,0-1 1 0 0,-1 0 0 0 0,-1 0-1 0 0,1 1 1 0 0,-1-1-1 0 0,0 1 1 0 0,0-1 0 0 0,-4-10-1 0 0,2 11-90 0 0,0 1 1 0 0,-1 0-1 0 0,0 0 0 0 0,0 0 1 0 0,0 0-1 0 0,0 0 0 0 0,-1 1 1 0 0,0 0-1 0 0,0 0 0 0 0,0 0 1 0 0,0 1-1 0 0,0-1 0 0 0,-1 1 1 0 0,0 0-1 0 0,1 1 0 0 0,-1 0 1 0 0,0 0-1 0 0,0 0 0 0 0,-11-2 1 0 0,7 4-2769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5.400"/>
    </inkml:context>
    <inkml:brush xml:id="br0">
      <inkml:brushProperty name="width" value="0.1" units="cm"/>
      <inkml:brushProperty name="height" value="0.1" units="cm"/>
      <inkml:brushProperty name="color" value="#FFFFFF"/>
    </inkml:brush>
  </inkml:definitions>
  <inkml:trace contextRef="#ctx0" brushRef="#br0">6 1 3548 0 0,'-2'3'471'0'0,"1"1"-1"0"0,1-1 1 0 0,-1 0-1 0 0,1 1 1 0 0,-1-1-1 0 0,1 0 0 0 0,0 7 1 0 0,0-6-149 0 0,0 88 1608 0 0,4-1-1 0 0,30 173 1 0 0,-27-208-1625 0 0,2 16-781 0 0,4-26-3954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5.777"/>
    </inkml:context>
    <inkml:brush xml:id="br0">
      <inkml:brushProperty name="width" value="0.1" units="cm"/>
      <inkml:brushProperty name="height" value="0.1" units="cm"/>
      <inkml:brushProperty name="color" value="#FFFFFF"/>
    </inkml:brush>
  </inkml:definitions>
  <inkml:trace contextRef="#ctx0" brushRef="#br0">1 150 4640 0 0,'0'-1'122'0'0,"0"0"0"0"0,0 1 0 0 0,0-1 0 0 0,0 0 0 0 0,0 0-1 0 0,0 1 1 0 0,0-1 0 0 0,0 0 0 0 0,1 1 0 0 0,-1-1 0 0 0,0 0-1 0 0,0 1 1 0 0,1-1 0 0 0,-1 0 0 0 0,0 1 0 0 0,1-1 0 0 0,-1 0 0 0 0,1 1-1 0 0,-1-1 1 0 0,1 1 0 0 0,-1-1 0 0 0,1 1 0 0 0,-1-1 0 0 0,1 1-1 0 0,0 0 1 0 0,-1-1 0 0 0,1 1 0 0 0,0 0 0 0 0,-1-1 0 0 0,1 1-1 0 0,0 0 1 0 0,-1 0 0 0 0,1-1 0 0 0,0 1 0 0 0,-1 0 0 0 0,1 0-1 0 0,0 0 1 0 0,0 0 0 0 0,1 0 0 0 0,1 2 49 0 0,0-1 0 0 0,0 1 1 0 0,0 0-1 0 0,0 0 0 0 0,0 0 0 0 0,0 0 0 0 0,3 3 1 0 0,-3-2-196 0 0,32 30 775 0 0,47 58-1 0 0,3 3 37 0 0,-84-92-761 0 0,0-1-1 0 0,0 0 1 0 0,0 1-1 0 0,0-1 1 0 0,0 0 0 0 0,1 0-1 0 0,-1 0 1 0 0,1 0 0 0 0,-1 0-1 0 0,0 0 1 0 0,1 0 0 0 0,-1-1-1 0 0,1 1 1 0 0,0-1-1 0 0,-1 1 1 0 0,1-1 0 0 0,-1 1-1 0 0,1-1 1 0 0,0 0 0 0 0,2 0-1 0 0,-2-1-12 0 0,0 0-1 0 0,-1 0 1 0 0,1 0-1 0 0,0-1 1 0 0,-1 1-1 0 0,1 0 1 0 0,-1-1-1 0 0,1 0 1 0 0,-1 1-1 0 0,0-1 1 0 0,0 0-1 0 0,0 0 1 0 0,0 0-1 0 0,0 1 1 0 0,0-1-1 0 0,0-3 1 0 0,12-23 70 0 0,-2-1 0 0 0,-2-1 0 0 0,10-49 0 0 0,4-95-1678 0 0,-20 157-1891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6.178"/>
    </inkml:context>
    <inkml:brush xml:id="br0">
      <inkml:brushProperty name="width" value="0.1" units="cm"/>
      <inkml:brushProperty name="height" value="0.1" units="cm"/>
      <inkml:brushProperty name="color" value="#FFFFFF"/>
    </inkml:brush>
  </inkml:definitions>
  <inkml:trace contextRef="#ctx0" brushRef="#br0">0 66 3220 0 0,'11'3'504'0'0,"1"-1"-1"0"0,-1 0 1 0 0,1 0-1 0 0,-1-1 1 0 0,14-1 0 0 0,-19 0-352 0 0,0 0 1 0 0,0-1 0 0 0,1 0-1 0 0,-1 0 1 0 0,0 0 0 0 0,0-1 0 0 0,0 0-1 0 0,0 0 1 0 0,0 0 0 0 0,-1-1-1 0 0,7-3 1 0 0,-12 5-91 0 0,1 1-1 0 0,0-1 0 0 0,0 0 1 0 0,0 1-1 0 0,0-1 1 0 0,0 0-1 0 0,-1 0 1 0 0,1 1-1 0 0,0-1 1 0 0,-1 0-1 0 0,1 0 0 0 0,0 0 1 0 0,-1 0-1 0 0,1 0 1 0 0,-1 0-1 0 0,0 0 1 0 0,1 0-1 0 0,-1 0 1 0 0,0 0-1 0 0,1 0 0 0 0,-1 0 1 0 0,0 0-1 0 0,0 0 1 0 0,0-1-1 0 0,0 1 1 0 0,0 0-1 0 0,0 0 1 0 0,0 0-1 0 0,-1 0 0 0 0,1 0 1 0 0,0 0-1 0 0,-1 0 1 0 0,1 0-1 0 0,0 0 1 0 0,-1 0-1 0 0,1 0 1 0 0,-1 0-1 0 0,0 0 0 0 0,1 0 1 0 0,-1 0-1 0 0,0 1 1 0 0,1-1-1 0 0,-1 0 1 0 0,0 0-1 0 0,-1-1 1 0 0,0 1 2 0 0,0 0 1 0 0,1 0-1 0 0,-1 0 1 0 0,0 0 0 0 0,1 0-1 0 0,-1 0 1 0 0,0 0-1 0 0,0 0 1 0 0,0 1 0 0 0,0-1-1 0 0,0 1 1 0 0,0 0 0 0 0,0-1-1 0 0,0 1 1 0 0,0 0-1 0 0,0 0 1 0 0,0 0 0 0 0,0 0-1 0 0,0 1 1 0 0,0-1-1 0 0,0 0 1 0 0,0 1 0 0 0,0-1-1 0 0,0 1 1 0 0,0 0 0 0 0,-1 1-1 0 0,-5 3 46 0 0,0 1-1 0 0,1 0 1 0 0,0 0-1 0 0,1 1 1 0 0,-1 0-1 0 0,1 0 1 0 0,1 1-1 0 0,-1-1 1 0 0,1 1-1 0 0,0 0 1 0 0,1 1 0 0 0,0-1-1 0 0,0 1 1 0 0,1 0-1 0 0,-2 10 1 0 0,4-14-73 0 0,0-1 0 0 0,0 0 0 0 0,1 1 0 0 0,-1-1 0 0 0,1 0 0 0 0,0 1 0 0 0,0-1 0 0 0,1 0 0 0 0,0 1 0 0 0,-1-1 0 0 0,1 0 0 0 0,1 1 0 0 0,-1-1 0 0 0,1 0 0 0 0,-1 0 0 0 0,1 0 0 0 0,0 0 0 0 0,1-1 0 0 0,-1 1 0 0 0,1 0 0 0 0,-1-1 0 0 0,1 0 0 0 0,0 1 0 0 0,0-1 0 0 0,1 0 0 0 0,-1-1 0 0 0,1 1 0 0 0,-1-1 0 0 0,1 1 0 0 0,0-1 0 0 0,0 0 0 0 0,0 0 0 0 0,0-1 0 0 0,4 2 0 0 0,0-1-183 0 0,1 1-1 0 0,-1-2 0 0 0,0 1 0 0 0,1-1 0 0 0,-1 0 0 0 0,1-1 1 0 0,12-1-1 0 0,-10 0-1086 0 0,1 0 1 0 0,0-1-1 0 0,0-1 1 0 0,19-7-1 0 0,-17 3-1626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1.279"/>
    </inkml:context>
    <inkml:brush xml:id="br0">
      <inkml:brushProperty name="width" value="0.1" units="cm"/>
      <inkml:brushProperty name="height" value="0.1" units="cm"/>
      <inkml:brushProperty name="color" value="#FFFFFF"/>
    </inkml:brush>
  </inkml:definitions>
  <inkml:trace contextRef="#ctx0" brushRef="#br0">7 7 3548 0 0,'0'1'147'0'0,"-1"0"-1"0"0,0 0 1 0 0,1-1-1 0 0,-1 1 1 0 0,1 0-1 0 0,-1 0 1 0 0,1 0-1 0 0,-1 0 1 0 0,1 0-1 0 0,-1 0 1 0 0,1 0-1 0 0,0 0 1 0 0,0 0-1 0 0,0 0 1 0 0,-1 0-1 0 0,1 0 1 0 0,0 0-1 0 0,0 0 1 0 0,0 0-1 0 0,0 0 1 0 0,1 1 0 0 0,-1 34 421 0 0,0-27-291 0 0,2 24 192 0 0,2-1 0 0 0,13 58 0 0 0,-3-19 117 0 0,-21-96-88 0 0,-3-25-253 0 0,7 18-3 0 0,1 10 39 0 0,0 0 0 0 0,2-38 0 0 0,0 56-250 0 0,1-1 0 0 0,-1 1 0 0 0,1 0 1 0 0,0-1-1 0 0,0 1 0 0 0,0 0 0 0 0,1 0 0 0 0,-1 0 0 0 0,1 0 0 0 0,0 0 1 0 0,0 0-1 0 0,0 0 0 0 0,1 1 0 0 0,-1-1 0 0 0,1 1 0 0 0,0-1 1 0 0,0 1-1 0 0,0 0 0 0 0,7-4 0 0 0,-7 5-17 0 0,0 1 1 0 0,1 0-1 0 0,-1 0 0 0 0,1 0 1 0 0,-1 1-1 0 0,1-1 0 0 0,-1 1 1 0 0,1 0-1 0 0,-1 0 0 0 0,1 0 1 0 0,-1 0-1 0 0,1 1 0 0 0,-1-1 1 0 0,1 1-1 0 0,-1 0 0 0 0,0 0 1 0 0,1 0-1 0 0,-1 0 0 0 0,0 1 1 0 0,0 0-1 0 0,0-1 0 0 0,4 4 1 0 0,3 1 13 0 0,-1 0 0 0 0,0 1 0 0 0,0 0 0 0 0,0 1 1 0 0,11 13-1 0 0,-11-9-50 0 0,0 1 1 0 0,-1 0-1 0 0,0 0 1 0 0,-1 1-1 0 0,-1 0 1 0 0,0 0-1 0 0,-1 1 1 0 0,-1 0-1 0 0,0-1 1 0 0,3 32-1 0 0,-5-37-380 0 0,4 18-3008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6.564"/>
    </inkml:context>
    <inkml:brush xml:id="br0">
      <inkml:brushProperty name="width" value="0.1" units="cm"/>
      <inkml:brushProperty name="height" value="0.1" units="cm"/>
      <inkml:brushProperty name="color" value="#FFFFFF"/>
    </inkml:brush>
  </inkml:definitions>
  <inkml:trace contextRef="#ctx0" brushRef="#br0">0 49 4756 0 0,'55'-14'2104'0'0,"32"-3"332"0"0,-59 13-3656 0 0,40 0 0 0 0,-67 4 923 0 0,0 0 0 0 0,1 0 0 0 0,-1 0 0 0 0,0 0 0 0 0,0-1 0 0 0,1 1 0 0 0,-1 0 0 0 0,0-1 0 0 0,0 1-1 0 0,1-1 1 0 0,-1 1 0 0 0,0-1 0 0 0,0 0 0 0 0,2-1 0 0 0,-2 0-487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6.963"/>
    </inkml:context>
    <inkml:brush xml:id="br0">
      <inkml:brushProperty name="width" value="0.1" units="cm"/>
      <inkml:brushProperty name="height" value="0.1" units="cm"/>
      <inkml:brushProperty name="color" value="#FFFFFF"/>
    </inkml:brush>
  </inkml:definitions>
  <inkml:trace contextRef="#ctx0" brushRef="#br0">37 40 888 0 0,'-23'-17'3752'0'0,"22"17"-3550"0"0,1-1-1 0 0,-1 1 1 0 0,0-1 0 0 0,0 1 0 0 0,0-1 0 0 0,0 0-1 0 0,1 0 1 0 0,-1 1 0 0 0,0-1 0 0 0,0 0 0 0 0,1 0 0 0 0,-1 0-1 0 0,1 0 1 0 0,-1 0 0 0 0,1 1 0 0 0,-1-1 0 0 0,1 0-1 0 0,0 0 1 0 0,-1 0 0 0 0,1-1 0 0 0,0 1 0 0 0,0-1 0 0 0,0 2-139 0 0,1-1 0 0 0,0 1 0 0 0,0 0 0 0 0,-1 0 0 0 0,1-1 0 0 0,0 1 0 0 0,0 0 0 0 0,0 0 0 0 0,0 0 0 0 0,-1 0 1 0 0,1 0-1 0 0,0 0 0 0 0,0 0 0 0 0,0 0 0 0 0,-1 0 0 0 0,1 0 0 0 0,0 1 0 0 0,0-1 0 0 0,0 0 0 0 0,-1 1 0 0 0,1-1 0 0 0,0 0 1 0 0,0 1-1 0 0,-1-1 0 0 0,2 1 0 0 0,18 12 312 0 0,-12-8-254 0 0,0 1-1 0 0,-1 0 1 0 0,1 1 0 0 0,-2 0 0 0 0,1 0-1 0 0,-1 0 1 0 0,0 1 0 0 0,0-1-1 0 0,7 15 1 0 0,-11-17-130 0 0,-1-1 0 0 0,1 0 0 0 0,-1 0 0 0 0,0 1 0 0 0,0-1-1 0 0,0 1 1 0 0,0-1 0 0 0,-1 1 0 0 0,0-1 0 0 0,0 1 0 0 0,0-1 0 0 0,-1 1 0 0 0,1-1 0 0 0,-1 1-1 0 0,0-1 1 0 0,0 0 0 0 0,-1 1 0 0 0,1-1 0 0 0,-1 0 0 0 0,0 0 0 0 0,0 0 0 0 0,-4 6-1 0 0,0-2-762 0 0,1 1 0 0 0,-2-1 0 0 0,1-1 0 0 0,-12 11-1 0 0,7-9-2095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8.288"/>
    </inkml:context>
    <inkml:brush xml:id="br0">
      <inkml:brushProperty name="width" value="0.1" units="cm"/>
      <inkml:brushProperty name="height" value="0.1" units="cm"/>
      <inkml:brushProperty name="color" value="#FFFFFF"/>
    </inkml:brush>
  </inkml:definitions>
  <inkml:trace contextRef="#ctx0" brushRef="#br0">341 43 4408 0 0,'0'-1'184'0'0,"0"-1"-1"0"0,0 0 0 0 0,0 1 1 0 0,0-1-1 0 0,0 0 0 0 0,0 0 1 0 0,-1 1-1 0 0,1-1 0 0 0,0 0 1 0 0,-1 1-1 0 0,0-1 0 0 0,1 1 1 0 0,-1-1-1 0 0,0 0 0 0 0,0 1 1 0 0,0 0-1 0 0,0-1 0 0 0,0 1 1 0 0,0-1-1 0 0,0 1 0 0 0,-1 0 1 0 0,-1-1-1 0 0,1 1-59 0 0,0 0 0 0 0,0 0 1 0 0,0 0-1 0 0,-1 1 0 0 0,1-1 0 0 0,0 1 0 0 0,0-1 0 0 0,-1 1 0 0 0,1 0 1 0 0,0 0-1 0 0,-1 0 0 0 0,1 0 0 0 0,0 1 0 0 0,-4 0 0 0 0,-8 3 80 0 0,0 0 0 0 0,0 1 0 0 0,1 1 0 0 0,-15 8 0 0 0,21-11-16 0 0,-10 7 10 0 0,0 0 0 0 0,1 1 0 0 0,0 1-1 0 0,0 1 1 0 0,1 0 0 0 0,-14 17 0 0 0,21-22-117 0 0,0 1-1 0 0,1-1 1 0 0,1 2-1 0 0,0-1 1 0 0,0 1-1 0 0,1 0 1 0 0,0 0-1 0 0,0 0 1 0 0,1 1 0 0 0,1-1-1 0 0,0 1 1 0 0,-2 13-1 0 0,4-17-43 0 0,1-1 1 0 0,0 1-1 0 0,1-1 0 0 0,0 1 0 0 0,0-1 0 0 0,0 1 0 0 0,1-1 0 0 0,-1 1 0 0 0,2-1 0 0 0,-1 0 1 0 0,1 0-1 0 0,0 0 0 0 0,0 0 0 0 0,0-1 0 0 0,1 1 0 0 0,0-1 0 0 0,0 0 0 0 0,0 0 0 0 0,1 0 1 0 0,0 0-1 0 0,0-1 0 0 0,9 7 0 0 0,-4-4-431 0 0,0-1 1 0 0,1-1-1 0 0,-1 1 1 0 0,1-2-1 0 0,0 1 1 0 0,1-1-1 0 0,-1-1 1 0 0,0 0-1 0 0,1-1 1 0 0,0 0-1 0 0,21 0 1 0 0,-7-2-1213 0 0,1-3-1346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8.689"/>
    </inkml:context>
    <inkml:brush xml:id="br0">
      <inkml:brushProperty name="width" value="0.1" units="cm"/>
      <inkml:brushProperty name="height" value="0.1" units="cm"/>
      <inkml:brushProperty name="color" value="#FFFFFF"/>
    </inkml:brush>
  </inkml:definitions>
  <inkml:trace contextRef="#ctx0" brushRef="#br0">143 17 4432 0 0,'0'-1'139'0'0,"0"0"0"0"0,-1 1 0 0 0,1-1 0 0 0,0 0 0 0 0,-1 0 0 0 0,1 0 0 0 0,-1 0 0 0 0,1 0 0 0 0,-1 1-1 0 0,0-1 1 0 0,1 0 0 0 0,-1 0 0 0 0,0 1 0 0 0,1-1 0 0 0,-1 1 0 0 0,0-1 0 0 0,0 0 0 0 0,1 1 0 0 0,-1-1 0 0 0,0 1-1 0 0,0 0 1 0 0,0-1 0 0 0,0 1 0 0 0,0 0 0 0 0,0 0 0 0 0,-1-1 0 0 0,-1 1 42 0 0,1 0 0 0 0,-1 1-1 0 0,1-1 1 0 0,-1 0 0 0 0,1 1 0 0 0,0 0 0 0 0,-1-1-1 0 0,1 1 1 0 0,0 0 0 0 0,-4 2 0 0 0,-1 2 75 0 0,0-1 0 0 0,0 1 0 0 0,0 0 0 0 0,0 1 0 0 0,-7 8 0 0 0,10-9-130 0 0,-1 0 1 0 0,1 1 0 0 0,0 0 0 0 0,0 0-1 0 0,0 0 1 0 0,1 0 0 0 0,0 1-1 0 0,0-1 1 0 0,1 1 0 0 0,0 0 0 0 0,0-1-1 0 0,0 1 1 0 0,1 0 0 0 0,0 0-1 0 0,0 9 1 0 0,2-10-76 0 0,0 0 0 0 0,0 0 0 0 0,0-1-1 0 0,0 1 1 0 0,1-1 0 0 0,0 1 0 0 0,0-1 0 0 0,1 0-1 0 0,0 1 1 0 0,0-1 0 0 0,0-1 0 0 0,0 1 0 0 0,1 0 0 0 0,-1-1-1 0 0,1 0 1 0 0,0 1 0 0 0,1-2 0 0 0,8 8 0 0 0,-5-6-4 0 0,-1 0 1 0 0,1-1 0 0 0,1 1 0 0 0,-1-1-1 0 0,1-1 1 0 0,-1 0 0 0 0,1 0-1 0 0,0-1 1 0 0,0 0 0 0 0,0 0-1 0 0,1-1 1 0 0,-1 0 0 0 0,0-1 0 0 0,17-1-1 0 0,-21 1-30 0 0,0-1 0 0 0,1 0 0 0 0,-1 0 0 0 0,0 0 0 0 0,0-1-1 0 0,0 0 1 0 0,0 0 0 0 0,0 0 0 0 0,0 0 0 0 0,0-1 0 0 0,0 0 0 0 0,-1 0-1 0 0,0 0 1 0 0,0-1 0 0 0,0 1 0 0 0,0-1 0 0 0,0 0 0 0 0,0 0 0 0 0,-1 0-1 0 0,0-1 1 0 0,0 1 0 0 0,0-1 0 0 0,-1 0 0 0 0,1 0 0 0 0,-1 0 0 0 0,2-6-1 0 0,-3 7-15 0 0,0 0-1 0 0,-1 0 0 0 0,1-1 0 0 0,-1 1 0 0 0,0 0 0 0 0,0 0 0 0 0,0-1 0 0 0,0 1 0 0 0,-1 0 0 0 0,0 0 1 0 0,0 0-1 0 0,0 0 0 0 0,0-1 0 0 0,-1 1 0 0 0,1 1 0 0 0,-1-1 0 0 0,0 0 0 0 0,0 0 0 0 0,-1 1 1 0 0,1-1-1 0 0,-6-5 0 0 0,-5-4-124 0 0,-1 0 1 0 0,0 1-1 0 0,-28-19 0 0 0,11 9-698 0 0,20 16-399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9.079"/>
    </inkml:context>
    <inkml:brush xml:id="br0">
      <inkml:brushProperty name="width" value="0.1" units="cm"/>
      <inkml:brushProperty name="height" value="0.1" units="cm"/>
      <inkml:brushProperty name="color" value="#FFFFFF"/>
    </inkml:brush>
  </inkml:definitions>
  <inkml:trace contextRef="#ctx0" brushRef="#br0">1 0 5765 0 0,'17'33'1122'0'0,"-1"1"1"0"0,-1 0 0 0 0,-2 1 0 0 0,12 50 0 0 0,-23-78-1708 0 0,0 0-1 0 0,1 0 1 0 0,-1 0-1 0 0,2 0 1 0 0,5 10-1 0 0,-8-15 433 0 0,-1-1-1 0 0,1 0 0 0 0,0 0 0 0 0,-1 0 1 0 0,1 0-1 0 0,0 0 0 0 0,0 0 1 0 0,0 0-1 0 0,0 0 0 0 0,0 0 0 0 0,0 0 1 0 0,0 0-1 0 0,0-1 0 0 0,0 1 0 0 0,1 0 1 0 0,-1-1-1 0 0,0 1 0 0 0,0-1 1 0 0,1 1-1 0 0,-1-1 0 0 0,0 0 0 0 0,1 1 1 0 0,-1-1-1 0 0,0 0 0 0 0,1 0 1 0 0,-1 0-1 0 0,0 0 0 0 0,1 0 0 0 0,-1 0 1 0 0,0 0-1 0 0,1-1 0 0 0,-1 1 1 0 0,0-1-1 0 0,1 1 0 0 0,-1 0 0 0 0,0-1 1 0 0,0 0-1 0 0,0 1 0 0 0,3-3 0 0 0,0-1-595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9.449"/>
    </inkml:context>
    <inkml:brush xml:id="br0">
      <inkml:brushProperty name="width" value="0.1" units="cm"/>
      <inkml:brushProperty name="height" value="0.1" units="cm"/>
      <inkml:brushProperty name="color" value="#FFFFFF"/>
    </inkml:brush>
  </inkml:definitions>
  <inkml:trace contextRef="#ctx0" brushRef="#br0">33 59 2132 0 0,'-9'-14'1288'0'0,"1"2"-368"0"0,0 2-112 0 0,4 2-980 0 0,1 3-492 0 0,3 0-244 0 0,0 2 20 0 0,3 1 8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8:59.837"/>
    </inkml:context>
    <inkml:brush xml:id="br0">
      <inkml:brushProperty name="width" value="0.1" units="cm"/>
      <inkml:brushProperty name="height" value="0.1" units="cm"/>
      <inkml:brushProperty name="color" value="#FFFFFF"/>
    </inkml:brush>
  </inkml:definitions>
  <inkml:trace contextRef="#ctx0" brushRef="#br0">0 1 840 0 0,'5'24'4268'0'0,"-3"18"-2173"0"0,-1-9-1150 0 0,6 13 72 0 0,12 47-1 0 0,4 26 190 0 0,-24-140-959 0 0,1 0-1 0 0,4-31 1 0 0,-2 38-143 0 0,0 0 0 0 0,1-1 0 0 0,0 1 0 0 0,1 1 1 0 0,1-1-1 0 0,7-15 0 0 0,-11 27-95 0 0,0-1 1 0 0,1 1-1 0 0,-1 0 1 0 0,1 0-1 0 0,0 0 0 0 0,-1 0 1 0 0,1 0-1 0 0,0 0 1 0 0,0 0-1 0 0,0 1 0 0 0,1-1 1 0 0,-1 1-1 0 0,0-1 1 0 0,1 1-1 0 0,-1 0 1 0 0,1 0-1 0 0,-1 0 0 0 0,1 0 1 0 0,-1 0-1 0 0,4 0 1 0 0,-1 1-3 0 0,0 0 1 0 0,-1 0-1 0 0,1 0 0 0 0,-1 1 1 0 0,1 0-1 0 0,-1 0 1 0 0,0 0-1 0 0,1 0 0 0 0,-1 1 1 0 0,0 0-1 0 0,5 2 1 0 0,9 7 6 0 0,-1 0 1 0 0,0 1-1 0 0,0 1 1 0 0,15 16-1 0 0,-25-23-27 0 0,-1 1 1 0 0,0 0-1 0 0,0 0 0 0 0,0 0 0 0 0,-1 0 0 0 0,0 1 1 0 0,-1 0-1 0 0,0 0 0 0 0,0 0 0 0 0,-1 1 0 0 0,0-1 1 0 0,3 10-1 0 0,-4-7-1050 0 0,-1-1-1 0 0,1 1 1 0 0,-1 13 0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0.177"/>
    </inkml:context>
    <inkml:brush xml:id="br0">
      <inkml:brushProperty name="width" value="0.1" units="cm"/>
      <inkml:brushProperty name="height" value="0.1" units="cm"/>
      <inkml:brushProperty name="color" value="#FFFFFF"/>
    </inkml:brush>
  </inkml:definitions>
  <inkml:trace contextRef="#ctx0" brushRef="#br0">0 201 4628 0 0,'12'-7'452'0'0,"-1"-1"0"0"0,1 2-1 0 0,0 0 1 0 0,0 0-1 0 0,1 1 1 0 0,23-6-1 0 0,85-12 826 0 0,-90 18-1118 0 0,-14 2-114 0 0,34-5-110 0 0,-49 7 20 0 0,0 1 0 0 0,0-1-1 0 0,-1 1 1 0 0,1-1 0 0 0,0 0 0 0 0,0 0-1 0 0,0 0 1 0 0,0 0 0 0 0,-1 0-1 0 0,1 0 1 0 0,0-1 0 0 0,-1 1-1 0 0,1 0 1 0 0,-1-1 0 0 0,1 1 0 0 0,-1-1-1 0 0,0 0 1 0 0,0 1 0 0 0,2-4-1 0 0,-3 4 24 0 0,0-1-1 0 0,0 0 0 0 0,0 0 0 0 0,0 1 0 0 0,0-1 0 0 0,0 0 0 0 0,0 0 0 0 0,-1 1 0 0 0,1-1 0 0 0,-1 0 0 0 0,1 1 1 0 0,-1-1-1 0 0,0 0 0 0 0,0 1 0 0 0,1-1 0 0 0,-1 1 0 0 0,0-1 0 0 0,0 1 0 0 0,-1 0 0 0 0,1-1 0 0 0,0 1 0 0 0,0 0 1 0 0,-3-2-1 0 0,-37-28 526 0 0,32 25-413 0 0,7 5-58 0 0,1 0 1 0 0,0 0 0 0 0,-1 0-1 0 0,1 0 1 0 0,-1 0 0 0 0,1 0-1 0 0,-1 0 1 0 0,1 1 0 0 0,-1-1-1 0 0,1 1 1 0 0,-1-1 0 0 0,0 1-1 0 0,1 0 1 0 0,-1-1 0 0 0,0 1-1 0 0,1 0 1 0 0,-1 0 0 0 0,0 0-1 0 0,1 0 1 0 0,-1 1 0 0 0,0-1-1 0 0,1 0 1 0 0,-1 1 0 0 0,-2 0-1 0 0,1 1 28 0 0,1 0-1 0 0,0-1 1 0 0,0 1-1 0 0,1 0 1 0 0,-1 0-1 0 0,0 0 1 0 0,0 1-1 0 0,1-1 1 0 0,0 0-1 0 0,-1 0 1 0 0,1 1 0 0 0,0-1-1 0 0,0 1 1 0 0,-1 2-1 0 0,-2 9 180 0 0,1 1 0 0 0,0-1 0 0 0,1 1 0 0 0,0 23 0 0 0,12 176 1191 0 0,1-27-845 0 0,-11-169-2040 0 0,1 0 0 0 0,5 34 0 0 0,-4-44-1537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0.530"/>
    </inkml:context>
    <inkml:brush xml:id="br0">
      <inkml:brushProperty name="width" value="0.1" units="cm"/>
      <inkml:brushProperty name="height" value="0.1" units="cm"/>
      <inkml:brushProperty name="color" value="#FFFFFF"/>
    </inkml:brush>
  </inkml:definitions>
  <inkml:trace contextRef="#ctx0" brushRef="#br0">1 10 4160 0 0,'0'0'802'0'0,"2"29"3516"0"0,-3-8-3835 0 0,2 0 0 0 0,0 0 1 0 0,1 0-1 0 0,1-1 0 0 0,1 1 0 0 0,7 20 0 0 0,-9-36-445 0 0,-1-1 0 0 0,1 1 0 0 0,1 0 0 0 0,-1-1 0 0 0,1 0 0 0 0,-1 1 0 0 0,1-1 0 0 0,1 0 0 0 0,-1-1 0 0 0,0 1 0 0 0,1 0 0 0 0,0-1 0 0 0,0 0 0 0 0,0 0 0 0 0,0 0 0 0 0,0 0 0 0 0,1-1 0 0 0,-1 0 0 0 0,1 0 0 0 0,-1 0 0 0 0,1 0 0 0 0,0-1 0 0 0,0 1 0 0 0,0-1-1 0 0,0-1 1 0 0,0 1 0 0 0,0-1 0 0 0,0 1 0 0 0,0-2 0 0 0,9 0 0 0 0,-8 0-49 0 0,-1 0 0 0 0,1 0 0 0 0,-1-1-1 0 0,0 0 1 0 0,1 0 0 0 0,-1-1 0 0 0,0 1-1 0 0,0-1 1 0 0,0 0 0 0 0,-1 0 0 0 0,1-1-1 0 0,-1 1 1 0 0,0-1 0 0 0,0 0 0 0 0,0 0-1 0 0,0 0 1 0 0,-1-1 0 0 0,1 0 0 0 0,3-6-1 0 0,-3 4-42 0 0,0 0 1 0 0,-1 0-1 0 0,0-1 0 0 0,0 1 0 0 0,0-1 0 0 0,-1 0 0 0 0,0 0 1 0 0,0 0-1 0 0,-1 0 0 0 0,0 0 0 0 0,-1 0 0 0 0,0 0 0 0 0,-1-10 1 0 0,0 14 39 0 0,0-1 1 0 0,0 1 0 0 0,-1 0 0 0 0,0-1 0 0 0,0 1 0 0 0,0 0 0 0 0,0 0 0 0 0,-1 0 0 0 0,1 0 0 0 0,-1 1-1 0 0,0-1 1 0 0,0 1 0 0 0,-1 0 0 0 0,1-1 0 0 0,-1 2 0 0 0,1-1 0 0 0,-1 0 0 0 0,0 1 0 0 0,-7-4 0 0 0,3 2-262 0 0,-1 0 1 0 0,1 1-1 0 0,-1 0 1 0 0,0 0-1 0 0,0 1 1 0 0,0 0-1 0 0,0 0 1 0 0,-16 0-1 0 0,11 2-1277 0 0,2 1-1367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0.946"/>
    </inkml:context>
    <inkml:brush xml:id="br0">
      <inkml:brushProperty name="width" value="0.1" units="cm"/>
      <inkml:brushProperty name="height" value="0.1" units="cm"/>
      <inkml:brushProperty name="color" value="#FFFFFF"/>
    </inkml:brush>
  </inkml:definitions>
  <inkml:trace contextRef="#ctx0" brushRef="#br0">212 25 5933 0 0,'-1'-2'255'0'0,"-1"0"1"0"0,1 0-1 0 0,0 1 1 0 0,-1-1-1 0 0,1 1 1 0 0,-1-1 0 0 0,1 1-1 0 0,-1 0 1 0 0,0 0-1 0 0,1-1 1 0 0,-1 1 0 0 0,0 0-1 0 0,0 0 1 0 0,0 1-1 0 0,0-1 1 0 0,0 0-1 0 0,-3 0 1 0 0,0 0-41 0 0,0 1-1 0 0,0-1 1 0 0,-1 1-1 0 0,1 0 1 0 0,0 1 0 0 0,0-1-1 0 0,-6 2 1 0 0,-1 1-6 0 0,0 1 0 0 0,0 0 1 0 0,0 1-1 0 0,0 0 0 0 0,-12 7 0 0 0,21-10-158 0 0,0 0 0 0 0,0-1-1 0 0,0 2 1 0 0,0-1 0 0 0,0 0-1 0 0,0 0 1 0 0,1 1 0 0 0,-1-1 0 0 0,1 1-1 0 0,-1 0 1 0 0,1 0 0 0 0,0 0-1 0 0,1 0 1 0 0,-1 0 0 0 0,0 0 0 0 0,1 1-1 0 0,-1-1 1 0 0,1 1 0 0 0,0-1-1 0 0,0 1 1 0 0,1-1 0 0 0,-1 1-1 0 0,1-1 1 0 0,0 1 0 0 0,0 6 0 0 0,1-3 11 0 0,1 0 1 0 0,0 0 0 0 0,0 0 0 0 0,1 0 0 0 0,0 0 0 0 0,0 0 0 0 0,0-1 0 0 0,1 0-1 0 0,0 1 1 0 0,0-1 0 0 0,8 8 0 0 0,11 11 86 0 0,-13-15-175 0 0,-1 0 0 0 0,0 0 0 0 0,0 1 1 0 0,-1 1-1 0 0,-1-1 0 0 0,0 1 0 0 0,8 19 0 0 0,-14-30 9 0 0,-1 0 0 0 0,0 0 0 0 0,1 1 1 0 0,-1-1-1 0 0,0 0 0 0 0,0 0 0 0 0,0 0 0 0 0,0 1 0 0 0,0-1 0 0 0,0 0 0 0 0,0 0 1 0 0,0 0-1 0 0,-1 0 0 0 0,1 1 0 0 0,0-1 0 0 0,-1 0 0 0 0,1 0 0 0 0,-1 0 0 0 0,1 0 0 0 0,-1 0 1 0 0,0 0-1 0 0,1 0 0 0 0,-1 0 0 0 0,0 0 0 0 0,-1 1 0 0 0,-1 0 21 0 0,1 0-1 0 0,-1-1 0 0 0,1 1 1 0 0,-1-1-1 0 0,0 0 1 0 0,1 0-1 0 0,-1 0 1 0 0,0 0-1 0 0,0 0 0 0 0,-4 0 1 0 0,-3 0-148 0 0,0 0 1 0 0,-1-1-1 0 0,1 0 0 0 0,-1 0 1 0 0,-11-3-1 0 0,21 3 94 0 0,0 0-141 0 0,0 0-1 0 0,1 0 0 0 0,-1 0 1 0 0,0-1-1 0 0,0 1 1 0 0,1 0-1 0 0,-1 0 0 0 0,0 0 1 0 0,1 0-1 0 0,-1-1 0 0 0,0 1 1 0 0,1 0-1 0 0,-1-1 1 0 0,1 1-1 0 0,-1 0 0 0 0,0-1 1 0 0,1 1-1 0 0,-1-1 1 0 0,1 1-1 0 0,-1-1 0 0 0,1 1 1 0 0,-1-1-1 0 0,1 1 1 0 0,0-1-1 0 0,-1 0 0 0 0,1 1 1 0 0,0-1-1 0 0,-1 1 1 0 0,1-1-1 0 0,0-1 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1.680"/>
    </inkml:context>
    <inkml:brush xml:id="br0">
      <inkml:brushProperty name="width" value="0.1" units="cm"/>
      <inkml:brushProperty name="height" value="0.1" units="cm"/>
      <inkml:brushProperty name="color" value="#FFFFFF"/>
    </inkml:brush>
  </inkml:definitions>
  <inkml:trace contextRef="#ctx0" brushRef="#br0">1 0 3968 0 0,'7'11'6299'0'0,"9"24"-4606"0"0,18 32-983 0 0,-30-61-693 0 0,0-1 0 0 0,0 0 0 0 0,0-1 0 0 0,1 1 0 0 0,0-1 0 0 0,0 0 1 0 0,0 0-1 0 0,0 0 0 0 0,1-1 0 0 0,0 0 0 0 0,-1 0 0 0 0,1 0 0 0 0,0-1 0 0 0,0 0 0 0 0,1 0 1 0 0,-1 0-1 0 0,13 1 0 0 0,-15-2-78 0 0,1-1-1 0 0,-1 0 1 0 0,1 0 0 0 0,-1 0 0 0 0,1 0 0 0 0,-1-1-1 0 0,1 1 1 0 0,-1-1 0 0 0,1 0 0 0 0,-1-1-1 0 0,1 1 1 0 0,-1-1 0 0 0,0 0 0 0 0,0 0 0 0 0,0 0-1 0 0,0 0 1 0 0,0-1 0 0 0,-1 0 0 0 0,1 0 0 0 0,-1 0-1 0 0,1 0 1 0 0,-1 0 0 0 0,0-1 0 0 0,-1 1 0 0 0,5-8-1 0 0,-2-2 303 0 0,-1-1-1 0 0,0 0 1 0 0,-1 0-1 0 0,-1 0 1 0 0,0 0-1 0 0,0-26 1 0 0,-2 49-198 0 0,0 0 1 0 0,1 0-1 0 0,0-1 0 0 0,1 1 1 0 0,0 0-1 0 0,0-1 1 0 0,1 1-1 0 0,0-1 0 0 0,1 0 1 0 0,0 0-1 0 0,0 0 1 0 0,0 0-1 0 0,1-1 0 0 0,9 12 1 0 0,-5-10-619 0 0,0 0 0 0 0,1-1 0 0 0,0 0 0 0 0,0 0 0 0 0,0-1 0 0 0,1 0 0 0 0,0-1 0 0 0,1 0 0 0 0,18 6 0 0 0,-6-4-2212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1.378"/>
    </inkml:context>
    <inkml:brush xml:id="br0">
      <inkml:brushProperty name="width" value="0.1" units="cm"/>
      <inkml:brushProperty name="height" value="0.1" units="cm"/>
      <inkml:brushProperty name="color" value="#FFFFFF"/>
    </inkml:brush>
  </inkml:definitions>
  <inkml:trace contextRef="#ctx0" brushRef="#br0">272 14 5517 0 0,'-3'-2'219'0'0,"1"0"0"0"0,-1 1 1 0 0,1-1-1 0 0,-1 1 1 0 0,0 0-1 0 0,0 0 1 0 0,0 0-1 0 0,1 0 1 0 0,-1 1-1 0 0,0-1 1 0 0,0 1-1 0 0,0 0 1 0 0,0 0-1 0 0,0 0 0 0 0,0 0 1 0 0,0 0-1 0 0,0 0 1 0 0,0 1-1 0 0,0 0 1 0 0,0-1-1 0 0,0 1 1 0 0,1 0-1 0 0,-1 0 1 0 0,0 1-1 0 0,-3 1 1 0 0,2-1-142 0 0,1 0 0 0 0,0 0 1 0 0,0 0-1 0 0,0 1 0 0 0,1-1 1 0 0,-1 0-1 0 0,0 1 0 0 0,1 0 1 0 0,0 0-1 0 0,-1 0 0 0 0,1 0 1 0 0,0 0-1 0 0,1 0 0 0 0,-1 0 1 0 0,0 1-1 0 0,1-1 0 0 0,0 0 1 0 0,0 1-1 0 0,0 0 0 0 0,-1 4 1 0 0,2-2-9 0 0,0 0 0 0 0,1-1 1 0 0,-1 1-1 0 0,1-1 0 0 0,0 1 1 0 0,1-1-1 0 0,-1 1 0 0 0,1-1 1 0 0,0 0-1 0 0,5 9 0 0 0,1 1 97 0 0,2-1 1 0 0,12 15-1 0 0,-15-21-175 0 0,0 0 1 0 0,-1 0-1 0 0,0 0 0 0 0,-1 1 1 0 0,0 0-1 0 0,0 0 0 0 0,-1 0 1 0 0,0 0-1 0 0,3 14 1 0 0,-7-21 0 0 0,0 1 0 0 0,0 0 1 0 0,0 0-1 0 0,-1-1 0 0 0,1 1 1 0 0,-1 0-1 0 0,0 0 1 0 0,0-1-1 0 0,0 1 0 0 0,0-1 1 0 0,0 1-1 0 0,-1-1 0 0 0,1 1 1 0 0,-1-1-1 0 0,1 0 1 0 0,-1 1-1 0 0,0-1 0 0 0,0 0 1 0 0,0 0-1 0 0,0-1 0 0 0,0 1 1 0 0,0 0-1 0 0,-6 2 1 0 0,-1 2 99 0 0,0 0 0 0 0,0-1 0 0 0,-1-1 1 0 0,0 1-1 0 0,-10 2 0 0 0,8-4-10 0 0,0 0 0 0 0,-1-1 0 0 0,1 0 0 0 0,-1-1 0 0 0,1 0 0 0 0,-1-1 0 0 0,-12-1 0 0 0,-22-10-6355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3.717"/>
    </inkml:context>
    <inkml:brush xml:id="br0">
      <inkml:brushProperty name="width" value="0.1" units="cm"/>
      <inkml:brushProperty name="height" value="0.1" units="cm"/>
      <inkml:brushProperty name="color" value="#FFFFFF"/>
    </inkml:brush>
  </inkml:definitions>
  <inkml:trace contextRef="#ctx0" brushRef="#br0">161 26 5100 0 0,'0'-1'230'0'0,"0"0"0"0"0,0 0 0 0 0,0 0 0 0 0,0 0 0 0 0,0 0 0 0 0,0 0 0 0 0,0 0 0 0 0,0 0 0 0 0,-1 0-1 0 0,1 0 1 0 0,0 0 0 0 0,-1 0 0 0 0,1 0 0 0 0,-1 0 0 0 0,1 0 0 0 0,-1 0 0 0 0,1 1 0 0 0,-1-1 0 0 0,0 0-1 0 0,1 0 1 0 0,-1 1 0 0 0,0-1 0 0 0,1 0 0 0 0,-1 1 0 0 0,-1-2 0 0 0,0 2-50 0 0,1-1 0 0 0,-1 1 0 0 0,0 0-1 0 0,1-1 1 0 0,-1 1 0 0 0,0 0 0 0 0,1 0 0 0 0,-1 0 0 0 0,0 0 0 0 0,1 0 0 0 0,-1 1 0 0 0,0-1-1 0 0,-2 1 1 0 0,-2 1 6 0 0,-1 1 1 0 0,1-1-1 0 0,0 1 0 0 0,0 0 0 0 0,0 1 0 0 0,-7 6 0 0 0,4-3 9 0 0,1 0-1 0 0,0 1 1 0 0,0 0-1 0 0,1 1 0 0 0,0-1 1 0 0,-8 14-1 0 0,14-19-152 0 0,-1 0-1 0 0,1 0 0 0 0,-1 0 0 0 0,1 0 1 0 0,0 0-1 0 0,0 1 0 0 0,0-1 0 0 0,1 0 1 0 0,-1 1-1 0 0,1-1 0 0 0,0 0 0 0 0,0 1 1 0 0,0-1-1 0 0,0 1 0 0 0,0-1 0 0 0,1 0 1 0 0,0 1-1 0 0,-1-1 0 0 0,1 0 0 0 0,1 1 1 0 0,-1-1-1 0 0,0 0 0 0 0,1 0 0 0 0,2 4 1 0 0,1 0-163 0 0,1 0 1 0 0,-1 0-1 0 0,1 0 1 0 0,0-1 0 0 0,1 0-1 0 0,0-1 1 0 0,0 1-1 0 0,0-1 1 0 0,0 0 0 0 0,1-1-1 0 0,0 0 1 0 0,0 0-1 0 0,0-1 1 0 0,0 0 0 0 0,12 3-1 0 0,-3-3-790 0 0,0 0 0 0 0,0-1-1 0 0,0-1 1 0 0,0 0 0 0 0,0-2-1 0 0,0 0 1 0 0,18-3 0 0 0,-8-1-1840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4.130"/>
    </inkml:context>
    <inkml:brush xml:id="br0">
      <inkml:brushProperty name="width" value="0.1" units="cm"/>
      <inkml:brushProperty name="height" value="0.1" units="cm"/>
      <inkml:brushProperty name="color" value="#FFFFFF"/>
    </inkml:brush>
  </inkml:definitions>
  <inkml:trace contextRef="#ctx0" brushRef="#br0">115 32 4860 0 0,'-1'-1'213'0'0,"1"-1"0"0"0,-1 0 0 0 0,1 0-1 0 0,-1 1 1 0 0,0-1 0 0 0,1 0-1 0 0,-1 1 1 0 0,0-1 0 0 0,0 1-1 0 0,0 0 1 0 0,-1-1 0 0 0,1 1-1 0 0,0 0 1 0 0,0-1 0 0 0,-1 1-1 0 0,1 0 1 0 0,-1 0 0 0 0,1 0 0 0 0,-1 0-1 0 0,1 0 1 0 0,-1 1 0 0 0,1-1-1 0 0,-4-1 1 0 0,3 2-59 0 0,0 1-1 0 0,0-1 1 0 0,0 0-1 0 0,0 1 1 0 0,0-1-1 0 0,0 1 1 0 0,0 0-1 0 0,0-1 1 0 0,0 1 0 0 0,0 0-1 0 0,1 0 1 0 0,-1 1-1 0 0,0-1 1 0 0,1 0-1 0 0,-1 0 1 0 0,1 1 0 0 0,-3 1-1 0 0,-2 4 72 0 0,1-1 0 0 0,0 1 0 0 0,0 0-1 0 0,0 1 1 0 0,1-1 0 0 0,0 1 0 0 0,0 0 0 0 0,-4 15 0 0 0,7-18-164 0 0,0 0 0 0 0,1 0 0 0 0,-1 0 0 0 0,1 0 0 0 0,0 1 0 0 0,0-1 1 0 0,1 0-1 0 0,-1 0 0 0 0,1 0 0 0 0,1 0 0 0 0,-1 0 0 0 0,0 0 0 0 0,1 0 0 0 0,0 0 1 0 0,0 0-1 0 0,1-1 0 0 0,0 1 0 0 0,-1-1 0 0 0,1 0 0 0 0,1 1 0 0 0,-1-1 0 0 0,0-1 0 0 0,6 6 1 0 0,-2-4-22 0 0,1 1 1 0 0,0-1-1 0 0,0 0 1 0 0,0 0-1 0 0,0-1 1 0 0,0 0-1 0 0,1-1 1 0 0,0 0-1 0 0,0 0 1 0 0,0-1-1 0 0,0 0 1 0 0,12 1-1 0 0,-16-3-48 0 0,0 0 1 0 0,1-1-1 0 0,-1 1 0 0 0,0-1 0 0 0,0 0 1 0 0,0 0-1 0 0,1-1 0 0 0,-1 0 0 0 0,0 1 1 0 0,0-2-1 0 0,-1 1 0 0 0,1-1 1 0 0,0 1-1 0 0,-1-1 0 0 0,0 0 0 0 0,0-1 1 0 0,0 1-1 0 0,0-1 0 0 0,0 0 0 0 0,-1 0 1 0 0,1 0-1 0 0,-1 0 0 0 0,5-8 0 0 0,-6 8-21 0 0,0 0 0 0 0,0 0 0 0 0,0 0 0 0 0,0 0 0 0 0,0-1 0 0 0,-1 1 0 0 0,0 0 0 0 0,0-1 0 0 0,0 1 0 0 0,0-1 0 0 0,-1 1 0 0 0,0-1 1 0 0,0 1-1 0 0,0-1 0 0 0,0 1 0 0 0,-1-1 0 0 0,0 1 0 0 0,0-1 0 0 0,0 1 0 0 0,0 0 0 0 0,-1-1 0 0 0,0 1 0 0 0,1 0 0 0 0,-2 0 0 0 0,1 0 0 0 0,0 0 0 0 0,-6-6 0 0 0,2 4 11 0 0,-1 0 0 0 0,0 0 0 0 0,0 1 0 0 0,0 0 0 0 0,-1 0 0 0 0,0 0 0 0 0,0 1 0 0 0,0 1 0 0 0,-10-4 0 0 0,12 5-70 0 0,0 0-1 0 0,0 0 1 0 0,-1 1-1 0 0,1-1 0 0 0,-1 2 1 0 0,1-1-1 0 0,-1 1 0 0 0,0 0 1 0 0,1 0-1 0 0,-1 1 1 0 0,1 0-1 0 0,-1 0 0 0 0,-7 2 1 0 0,13-3-74 0 0,1 1 1 0 0,-1-1-1 0 0,0 0 1 0 0,0 0-1 0 0,0 1 1 0 0,0-1-1 0 0,1 0 1 0 0,-1 1-1 0 0,0-1 1 0 0,0 1 0 0 0,1-1-1 0 0,-1 1 1 0 0,0 0-1 0 0,1-1 1 0 0,-1 1-1 0 0,0-1 1 0 0,1 1-1 0 0,-1 0 1 0 0,1 0-1 0 0,-1-1 1 0 0,1 1-1 0 0,0 0 1 0 0,-1 0-1 0 0,1 0 1 0 0,0-1-1 0 0,-1 1 1 0 0,1 0 0 0 0,0 0-1 0 0,0 0 1 0 0,0 0-1 0 0,0 0 1 0 0,0 0-1 0 0,0-1 1 0 0,0 1-1 0 0,0 0 1 0 0,0 0-1 0 0,0 0 1 0 0,1 1-1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4.518"/>
    </inkml:context>
    <inkml:brush xml:id="br0">
      <inkml:brushProperty name="width" value="0.1" units="cm"/>
      <inkml:brushProperty name="height" value="0.1" units="cm"/>
      <inkml:brushProperty name="color" value="#FFFFFF"/>
    </inkml:brush>
  </inkml:definitions>
  <inkml:trace contextRef="#ctx0" brushRef="#br0">7 243 4960 0 0,'1'0'178'0'0,"0"0"0"0"0,0 1-1 0 0,1-1 1 0 0,-1 1 0 0 0,0 0-1 0 0,0-1 1 0 0,0 1-1 0 0,0 0 1 0 0,0 0 0 0 0,0 0-1 0 0,0 0 1 0 0,0 0 0 0 0,0 0-1 0 0,0 0 1 0 0,0 0-1 0 0,-1 0 1 0 0,1 0 0 0 0,0 0-1 0 0,-1 0 1 0 0,1 1-1 0 0,-1-1 1 0 0,1 0 0 0 0,-1 0-1 0 0,0 1 1 0 0,1-1 0 0 0,-1 0-1 0 0,0 2 1 0 0,7 48 878 0 0,-5-37-696 0 0,0 10-69 0 0,9 42-123 0 0,-10-61-690 0 0,0 0 1 0 0,1 0-1 0 0,0 0 0 0 0,0-1 0 0 0,0 1 0 0 0,0 0 0 0 0,1-1 0 0 0,0 1 0 0 0,0-1 0 0 0,4 4 0 0 0,-7-7 386 0 0,1-1 0 0 0,-1 1 1 0 0,1-1-1 0 0,0 1 0 0 0,-1-1 1 0 0,1 0-1 0 0,0 0 0 0 0,-1 1 0 0 0,1-1 1 0 0,0 0-1 0 0,-1 0 0 0 0,1 1 0 0 0,0-1 1 0 0,0 0-1 0 0,-1 0 0 0 0,1 0 1 0 0,0 0-1 0 0,0 0 0 0 0,-1 0 0 0 0,1-1 1 0 0,0 1-1 0 0,-1 0 0 0 0,1 0 1 0 0,0 0-1 0 0,0-1 0 0 0,-1 1 0 0 0,1 0 1 0 0,0-1-1 0 0,0 0 0 0 0,3-2-604 0 0</inkml:trace>
  <inkml:trace contextRef="#ctx0" brushRef="#br0" timeOffset="1">49 90 1796 0 0,'-12'-18'1672'0'0,"1"2"-280"0"0,2 1-279 0 0,3 4-281 0 0,2 2-308 0 0,0 1-60 0 0,1 3-604 0 0,3 1-332 0 0,0 1-388 0 0,3 3-73 0 0,1 0 65 0 0,0 0 52 0 0,2 0 40 0 0,0 2 48 0 0,0-2 12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4.979"/>
    </inkml:context>
    <inkml:brush xml:id="br0">
      <inkml:brushProperty name="width" value="0.1" units="cm"/>
      <inkml:brushProperty name="height" value="0.1" units="cm"/>
      <inkml:brushProperty name="color" value="#FFFFFF"/>
    </inkml:brush>
  </inkml:definitions>
  <inkml:trace contextRef="#ctx0" brushRef="#br0">1 26 1416 0 0,'17'44'1432'0'0,"-2"1"-1"0"0,-2 1 1 0 0,-2 0-1 0 0,5 48 1 0 0,-9-55-823 0 0,-4-8 118 0 0,-5-53 554 0 0,-3-42-424 0 0,1 26-23 0 0,1-47 0 0 0,3 75-668 0 0,1 0-1 0 0,0 0 1 0 0,0 0-1 0 0,1 1 0 0 0,1-1 1 0 0,-1 1-1 0 0,1-1 1 0 0,1 1-1 0 0,9-17 1 0 0,-11 23-142 0 0,0-1 1 0 0,1 1-1 0 0,-1 0 1 0 0,1-1-1 0 0,0 1 1 0 0,0 0-1 0 0,0 1 1 0 0,0-1-1 0 0,1 1 1 0 0,-1-1-1 0 0,1 1 1 0 0,-1 0-1 0 0,1 0 1 0 0,0 0-1 0 0,0 1 1 0 0,0-1-1 0 0,0 1 1 0 0,0 0-1 0 0,0 0 1 0 0,0 1-1 0 0,0-1 1 0 0,0 1-1 0 0,1 0 1 0 0,-1 0-1 0 0,0 0 1 0 0,0 0-1 0 0,0 1 1 0 0,1 0-1 0 0,-1 0 1 0 0,0 0-1 0 0,7 3 1 0 0,-1 0-3 0 0,-1 1 0 0 0,0 0 0 0 0,0 0 1 0 0,0 0-1 0 0,0 1 0 0 0,-1 1 0 0 0,0-1 1 0 0,-1 1-1 0 0,1 1 0 0 0,-1-1 0 0 0,11 18 1 0 0,-11-15-19 0 0,-1 1 1 0 0,0 0-1 0 0,-1 1 1 0 0,0 0-1 0 0,-1 0 1 0 0,0 0-1 0 0,-1 0 1 0 0,-1 0-1 0 0,0 1 1 0 0,0-1-1 0 0,-1 1 1 0 0,-1-1-1 0 0,0 1 1 0 0,-1-1-1 0 0,0 1 1 0 0,-5 23-1 0 0,-2 3-2058 0 0,6-13-3328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5.366"/>
    </inkml:context>
    <inkml:brush xml:id="br0">
      <inkml:brushProperty name="width" value="0.1" units="cm"/>
      <inkml:brushProperty name="height" value="0.1" units="cm"/>
      <inkml:brushProperty name="color" value="#FFFFFF"/>
    </inkml:brush>
  </inkml:definitions>
  <inkml:trace contextRef="#ctx0" brushRef="#br0">0 17 7421 0 0,'5'-4'1004'0'0,"-2"0"-296"0"0,0 1-292 0 0,0 0-332 0 0,2 0-12 0 0,-2 3-884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7.108"/>
    </inkml:context>
    <inkml:brush xml:id="br0">
      <inkml:brushProperty name="width" value="0.1" units="cm"/>
      <inkml:brushProperty name="height" value="0.1" units="cm"/>
      <inkml:brushProperty name="color" value="#FFFFFF"/>
    </inkml:brush>
  </inkml:definitions>
  <inkml:trace contextRef="#ctx0" brushRef="#br0">1 151 3628 0 0,'245'-51'2675'0'0,"-182"36"-1981"0"0,62-23 0 0 0,24-7-1610 0 0,-132 43 19 0 0,-10 3-332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7.459"/>
    </inkml:context>
    <inkml:brush xml:id="br0">
      <inkml:brushProperty name="width" value="0.1" units="cm"/>
      <inkml:brushProperty name="height" value="0.1" units="cm"/>
      <inkml:brushProperty name="color" value="#FFFFFF"/>
    </inkml:brush>
  </inkml:definitions>
  <inkml:trace contextRef="#ctx0" brushRef="#br0">24 1 1588 0 0,'-2'1'288'0'0,"1"1"-1"0"0,-1 0 1 0 0,0-1-1 0 0,0 1 1 0 0,1 0 0 0 0,-1 0-1 0 0,1 0 1 0 0,0 0-1 0 0,-1 0 1 0 0,1 0 0 0 0,0 1-1 0 0,0-1 1 0 0,0 0-1 0 0,1 1 1 0 0,-1-1 0 0 0,1 0-1 0 0,-1 1 1 0 0,1 4-1 0 0,-1 54 1087 0 0,1-39-800 0 0,0 47 68 0 0,3 0 0 0 0,3 0 0 0 0,3 0 0 0 0,28 111 0 0 0,-34-172-1136 0 0,0-1-1 0 0,0 1 0 0 0,1-1 0 0 0,0 0 0 0 0,0 0 0 0 0,1 0 0 0 0,6 7 0 0 0,-11-13 372 0 0,1 0 0 0 0,0 0-1 0 0,0 0 1 0 0,0 0-1 0 0,-1 0 1 0 0,1 0 0 0 0,0 0-1 0 0,0 0 1 0 0,0-1-1 0 0,0 1 1 0 0,1 0 0 0 0,-1 0-1 0 0,0-1 1 0 0,0 1-1 0 0,0-1 1 0 0,0 1 0 0 0,1-1-1 0 0,-1 0 1 0 0,0 0-1 0 0,1 1 1 0 0,-1-1 0 0 0,0 0-1 0 0,0 0 1 0 0,1 0-1 0 0,-1 0 1 0 0,0 0-1 0 0,1 0 1 0 0,-1-1 0 0 0,0 1-1 0 0,0 0 1 0 0,1-1-1 0 0,-1 1 1 0 0,0-1 0 0 0,0 1-1 0 0,0-1 1 0 0,0 0-1 0 0,0 1 1 0 0,0-1 0 0 0,1 0-1 0 0,-2 0 1 0 0,1 0-1 0 0,0 0 1 0 0,0 0 0 0 0,0 0-1 0 0,0 0 1 0 0,-1 0-1 0 0,1 0 1 0 0,0 0 0 0 0,-1 0-1 0 0,1 0 1 0 0,-1 0-1 0 0,1-1 1 0 0,0 0-1 0 0,6-12-615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7.833"/>
    </inkml:context>
    <inkml:brush xml:id="br0">
      <inkml:brushProperty name="width" value="0.1" units="cm"/>
      <inkml:brushProperty name="height" value="0.1" units="cm"/>
      <inkml:brushProperty name="color" value="#FFFFFF"/>
    </inkml:brush>
  </inkml:definitions>
  <inkml:trace contextRef="#ctx0" brushRef="#br0">12 79 848 0 0,'-2'-10'4714'0'0,"-2"22"-2702"0"0,-1 23-580 0 0,5-13-900 0 0,1 0 0 0 0,1 0 0 0 0,6 27 0 0 0,-6-41-444 0 0,0 1 0 0 0,1-1-1 0 0,-1 0 1 0 0,2-1 0 0 0,-1 1 0 0 0,1 0 0 0 0,0-1 0 0 0,1 0-1 0 0,0 0 1 0 0,0 0 0 0 0,9 9 0 0 0,-12-14-62 0 0,0 0 0 0 0,1 0 1 0 0,-1 0-1 0 0,0-1 1 0 0,0 1-1 0 0,1-1 0 0 0,-1 1 1 0 0,1-1-1 0 0,-1 0 0 0 0,1 0 1 0 0,0 0-1 0 0,-1-1 0 0 0,1 1 1 0 0,0 0-1 0 0,0-1 0 0 0,-1 0 1 0 0,1 0-1 0 0,0 0 0 0 0,0 0 1 0 0,0 0-1 0 0,-1 0 0 0 0,1-1 1 0 0,0 1-1 0 0,0-1 0 0 0,-1 0 1 0 0,1 0-1 0 0,-1 0 1 0 0,1 0-1 0 0,-1 0 0 0 0,1-1 1 0 0,-1 1-1 0 0,1-1 0 0 0,-1 1 1 0 0,0-1-1 0 0,0 0 0 0 0,0 0 1 0 0,0 0-1 0 0,3-4 0 0 0,0-1-19 0 0,1 0-1 0 0,-1 0 1 0 0,0-1-1 0 0,-1 1 0 0 0,1-1 1 0 0,-2 0-1 0 0,1 0 0 0 0,-1-1 1 0 0,0 1-1 0 0,-1-1 1 0 0,2-8-1 0 0,-3 7-13 0 0,0-1 0 0 0,-1 1 0 0 0,0 0 0 0 0,-1 0 0 0 0,0 0 0 0 0,-1 0 0 0 0,0 0 0 0 0,0 0 0 0 0,-1 0 0 0 0,0 0 1 0 0,-1 1-1 0 0,-8-17 0 0 0,8 21-112 0 0,1 0 0 0 0,-1-1 0 0 0,0 1 0 0 0,0 0 0 0 0,-1 1 0 0 0,1-1 0 0 0,-1 1 1 0 0,0 0-1 0 0,-1 0 0 0 0,1 0 0 0 0,0 1 0 0 0,-1 0 0 0 0,0 0 0 0 0,0 0 0 0 0,0 1 1 0 0,0 0-1 0 0,0 0 0 0 0,0 0 0 0 0,-1 1 0 0 0,1 0 0 0 0,-9 0 0 0 0,1 1-1211 0 0,2 1-1753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8.265"/>
    </inkml:context>
    <inkml:brush xml:id="br0">
      <inkml:brushProperty name="width" value="0.1" units="cm"/>
      <inkml:brushProperty name="height" value="0.1" units="cm"/>
      <inkml:brushProperty name="color" value="#FFFFFF"/>
    </inkml:brush>
  </inkml:definitions>
  <inkml:trace contextRef="#ctx0" brushRef="#br0">278 21 4856 0 0,'-4'-3'335'0'0,"-1"1"0"0"0,0-1 0 0 0,1 1 1 0 0,-1 0-1 0 0,0 0 0 0 0,0 0 0 0 0,0 1 0 0 0,0 0 0 0 0,0 0 0 0 0,0 0 0 0 0,0 1 0 0 0,0-1 0 0 0,0 1 0 0 0,-1 1 0 0 0,1-1 0 0 0,0 1 0 0 0,0-1 0 0 0,-10 4 0 0 0,3-1-138 0 0,-1 1 1 0 0,1 1 0 0 0,0-1 0 0 0,0 2-1 0 0,1 0 1 0 0,-17 11 0 0 0,25-15-145 0 0,-1 0 1 0 0,1 0-1 0 0,0 1 1 0 0,1-1-1 0 0,-1 1 1 0 0,0 0-1 0 0,1 0 1 0 0,-1 0 0 0 0,1 0-1 0 0,0 0 1 0 0,0 0-1 0 0,0 1 1 0 0,1-1-1 0 0,-1 1 1 0 0,1-1-1 0 0,-2 7 1 0 0,3-6-20 0 0,0 0 1 0 0,0 0 0 0 0,0 0 0 0 0,1 0-1 0 0,-1 0 1 0 0,1 0 0 0 0,0 0 0 0 0,0 0-1 0 0,0 0 1 0 0,1-1 0 0 0,0 1-1 0 0,-1-1 1 0 0,1 1 0 0 0,0-1 0 0 0,5 6-1 0 0,9 11 120 0 0,1 0-1 0 0,32 28 1 0 0,-34-35-155 0 0,0 1 1 0 0,-2 0-1 0 0,1 1 1 0 0,-2 1 0 0 0,19 29-1 0 0,-30-44-19 0 0,-1 0 0 0 0,1 1 0 0 0,0-1 0 0 0,-1 0 0 0 0,1 0 0 0 0,-1 0 0 0 0,0 1 0 0 0,1-1 0 0 0,-1 0 0 0 0,0 0 0 0 0,0 1 0 0 0,0-1 0 0 0,0 0 0 0 0,0 1 0 0 0,0-1 0 0 0,0 0 0 0 0,0 1 0 0 0,0-1-1 0 0,-1 0 1 0 0,1 0 0 0 0,-1 1 0 0 0,1-1 0 0 0,-1 0 0 0 0,1 0 0 0 0,-2 2 0 0 0,0-1-1 0 0,0 0 0 0 0,1 0-1 0 0,-2-1 1 0 0,1 1 0 0 0,0-1 0 0 0,0 1-1 0 0,0-1 1 0 0,-1 0 0 0 0,1 0 0 0 0,0 0-1 0 0,-1 0 1 0 0,-2 0 0 0 0,-7 2-13 0 0,1-1 0 0 0,0-1 0 0 0,-1 0-1 0 0,-19 0 1 0 0,-37-10-86 0 0,63 8-228 0 0,1 0 0 0 0,-1 0 0 0 0,0-1 0 0 0,0 0 0 0 0,1 0 0 0 0,-1 0 0 0 0,1 0-1 0 0,-1-1 1 0 0,1 0 0 0 0,0 0 0 0 0,-6-5 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2.334"/>
    </inkml:context>
    <inkml:brush xml:id="br0">
      <inkml:brushProperty name="width" value="0.1" units="cm"/>
      <inkml:brushProperty name="height" value="0.1" units="cm"/>
      <inkml:brushProperty name="color" value="#FFFFFF"/>
    </inkml:brush>
  </inkml:definitions>
  <inkml:trace contextRef="#ctx0" brushRef="#br0">19 124 4224 0 0,'0'0'115'0'0,"0"-1"1"0"0,0 0-1 0 0,0 1 0 0 0,0-1 0 0 0,-1 0 0 0 0,1 1 0 0 0,0-1 0 0 0,0 0 0 0 0,-1 1 0 0 0,1-1 0 0 0,0 1 0 0 0,-1-1 0 0 0,1 1 0 0 0,-1-1 1 0 0,1 1-1 0 0,-1-1 0 0 0,1 1 0 0 0,-1-1 0 0 0,1 1 0 0 0,-1-1 0 0 0,1 1 0 0 0,-1 0 0 0 0,1-1 0 0 0,-1 1 0 0 0,0 0 0 0 0,1-1 1 0 0,-2 1-1 0 0,-4 16 1708 0 0,6 32-553 0 0,14 23-790 0 0,-10-56-553 0 0,-1 0 0 0 0,0 1 1 0 0,1 27-1 0 0,-4-43 162 0 0,0-25 704 0 0,1-5-435 0 0,0-1 0 0 0,7-31 1 0 0,-6 50-261 0 0,1 0 0 0 0,0 0 0 0 0,0 0 1 0 0,2 1-1 0 0,-1-1 0 0 0,1 1 0 0 0,1 0 1 0 0,7-11-1 0 0,-12 21-82 0 0,1-1 1 0 0,-1 0-1 0 0,0 1 1 0 0,0-1 0 0 0,1 1-1 0 0,-1 0 1 0 0,1-1-1 0 0,0 1 1 0 0,-1 0-1 0 0,1 0 1 0 0,0 0-1 0 0,-1 0 1 0 0,1 0-1 0 0,0 1 1 0 0,0-1-1 0 0,0 0 1 0 0,0 1-1 0 0,0-1 1 0 0,0 1-1 0 0,4 0 1 0 0,-3 0-2 0 0,0 0 0 0 0,1 1-1 0 0,-1 0 1 0 0,1 0 0 0 0,-1 0 0 0 0,0 0-1 0 0,0 0 1 0 0,0 1 0 0 0,0-1 0 0 0,0 1-1 0 0,4 2 1 0 0,5 6 13 0 0,0 0 0 0 0,-1 1 0 0 0,0 0 1 0 0,12 16-1 0 0,2 6-823 0 0,-1 0 0 0 0,35 69 0 0 0,-59-102 699 0 0,0-24 272 0 0,0-1 136 0 0,-1-1 8 0 0,2 0-1 0 0,0 1 0 0 0,8-42 1 0 0,-8 61-283 0 0,1 0 1 0 0,-1 0 0 0 0,1 1-1 0 0,0-1 1 0 0,0 1 0 0 0,1 0 0 0 0,0-1-1 0 0,0 1 1 0 0,0 0 0 0 0,0 1-1 0 0,1-1 1 0 0,0 0 0 0 0,0 1-1 0 0,0 0 1 0 0,0 0 0 0 0,1 0-1 0 0,0 1 1 0 0,-1 0 0 0 0,1-1-1 0 0,0 1 1 0 0,10-3 0 0 0,-12 5-25 0 0,0 0 1 0 0,0 0-1 0 0,0 1 1 0 0,0-1 0 0 0,0 1-1 0 0,0 0 1 0 0,1 0-1 0 0,-1 0 1 0 0,0 0 0 0 0,0 0-1 0 0,0 1 1 0 0,0 0-1 0 0,0-1 1 0 0,0 1 0 0 0,4 2-1 0 0,-1 0 4 0 0,0 0-1 0 0,-1 0 1 0 0,1 0-1 0 0,-1 1 1 0 0,0 0-1 0 0,0 0 1 0 0,5 6-1 0 0,-1 0 9 0 0,0 1 1 0 0,-1 0-1 0 0,0 0 0 0 0,-1 1 0 0 0,0-1 0 0 0,8 20 1 0 0,-13-25-46 0 0,0 1 1 0 0,0-1 0 0 0,-1 0 0 0 0,0 1 0 0 0,0-1-1 0 0,-1 1 1 0 0,1-1 0 0 0,-1 1 0 0 0,-2 9-1 0 0,-1 3-1471 0 0,-11 34-1 0 0,6-24-2124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8.681"/>
    </inkml:context>
    <inkml:brush xml:id="br0">
      <inkml:brushProperty name="width" value="0.1" units="cm"/>
      <inkml:brushProperty name="height" value="0.1" units="cm"/>
      <inkml:brushProperty name="color" value="#FFFFFF"/>
    </inkml:brush>
  </inkml:definitions>
  <inkml:trace contextRef="#ctx0" brushRef="#br0">265 6 4920 0 0,'-9'-2'877'0'0,"1"1"0"0"0,-1 0 0 0 0,0 0 0 0 0,-14 1 0 0 0,21-1-764 0 0,-1 1 1 0 0,1 1-1 0 0,-1-1 1 0 0,1 0 0 0 0,-1 1-1 0 0,1-1 1 0 0,0 1-1 0 0,-1-1 1 0 0,1 1-1 0 0,0 0 1 0 0,-1 0-1 0 0,1 0 1 0 0,0 1 0 0 0,0-1-1 0 0,0 0 1 0 0,0 1-1 0 0,0 0 1 0 0,1-1-1 0 0,-1 1 1 0 0,0 0 0 0 0,-1 2-1 0 0,2-2-70 0 0,1-1-1 0 0,-1 1 0 0 0,1 0 1 0 0,-1-1-1 0 0,1 1 1 0 0,0 0-1 0 0,0-1 0 0 0,0 1 1 0 0,0 0-1 0 0,0-1 1 0 0,1 1-1 0 0,-1 0 1 0 0,0-1-1 0 0,1 1 0 0 0,-1-1 1 0 0,1 1-1 0 0,-1-1 1 0 0,1 1-1 0 0,0-1 0 0 0,0 1 1 0 0,0-1-1 0 0,0 1 1 0 0,1 0-1 0 0,30 34 224 0 0,-20-24-132 0 0,-2-2-48 0 0,0 0-25 0 0,0 1 0 0 0,-1 0 0 0 0,-1 0 0 0 0,1 1 1 0 0,7 14-1 0 0,-15-22-57 0 0,1-1 0 0 0,-1 0 0 0 0,0 0 1 0 0,0 0-1 0 0,0 0 0 0 0,-1 1 0 0 0,1-1 0 0 0,-1 0 0 0 0,0 1 1 0 0,0-1-1 0 0,0 1 0 0 0,0-1 0 0 0,0 0 0 0 0,-1 1 0 0 0,1-1 1 0 0,-1 0-1 0 0,0 0 0 0 0,0 1 0 0 0,-1-1 0 0 0,1 0 0 0 0,0 0 1 0 0,-1 0-1 0 0,0 0 0 0 0,0-1 0 0 0,0 1 0 0 0,0 0 0 0 0,-3 2 1 0 0,-4 4 10 0 0,1-1 0 0 0,-1-1 0 0 0,-1 0 0 0 0,0 0 1 0 0,0-1-1 0 0,0 0 0 0 0,-1 0 0 0 0,1-1 0 0 0,-21 6 1 0 0,25-9-75 0 0,-1 0 0 0 0,1 0 0 0 0,-1-1 0 0 0,1 0 0 0 0,-1 0 0 0 0,0-1 0 0 0,1 1 0 0 0,-1-2 0 0 0,1 1 0 0 0,-1-1 1 0 0,0 0-1 0 0,1 0 0 0 0,-1 0 0 0 0,1-1 0 0 0,0 0 0 0 0,-1-1 0 0 0,1 1 0 0 0,-10-7 0 0 0,15 9-103 0 0,0-1-1 0 0,0 0 1 0 0,0 1 0 0 0,0-1-1 0 0,0 0 1 0 0,0 0-1 0 0,1 0 1 0 0,-1 0-1 0 0,0 0 1 0 0,0 0 0 0 0,1 0-1 0 0,-1 0 1 0 0,1 0-1 0 0,-1 0 1 0 0,1 0 0 0 0,-1 0-1 0 0,1-1 1 0 0,0 1-1 0 0,-1 0 1 0 0,1 0 0 0 0,0-1-1 0 0,0 1 1 0 0,0 0-1 0 0,0 0 1 0 0,0 0 0 0 0,0-3-1 0 0,3-7-2694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9.104"/>
    </inkml:context>
    <inkml:brush xml:id="br0">
      <inkml:brushProperty name="width" value="0.1" units="cm"/>
      <inkml:brushProperty name="height" value="0.1" units="cm"/>
      <inkml:brushProperty name="color" value="#FFFFFF"/>
    </inkml:brush>
  </inkml:definitions>
  <inkml:trace contextRef="#ctx0" brushRef="#br0">0 221 4548 0 0,'4'1'288'0'0,"-1"1"0"0"0,0 0 0 0 0,0-1 0 0 0,-1 1 0 0 0,1 0 0 0 0,0 1 0 0 0,-1-1 0 0 0,1 0 0 0 0,-1 1-1 0 0,0-1 1 0 0,1 1 0 0 0,-1 0 0 0 0,2 5 0 0 0,25 46 835 0 0,-21-37-653 0 0,1 3-301 0 0,17 31-1678 0 0,-24-48 1000 0 0,0 1 0 0 0,0-1 0 0 0,0 0 0 0 0,1 0 1 0 0,-1 0-1 0 0,1 0 0 0 0,0 0 0 0 0,0-1 0 0 0,0 1 0 0 0,6 3 0 0 0,-1-5-954 0 0,-4-1 760 0 0</inkml:trace>
  <inkml:trace contextRef="#ctx0" brushRef="#br0" timeOffset="1">85 44 1428 0 0,'-8'-12'1140'0'0,"2"1"-880"0"0,1 2-412 0 0,5 3-632 0 0,0 0 0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09.532"/>
    </inkml:context>
    <inkml:brush xml:id="br0">
      <inkml:brushProperty name="width" value="0.1" units="cm"/>
      <inkml:brushProperty name="height" value="0.1" units="cm"/>
      <inkml:brushProperty name="color" value="#FFFFFF"/>
    </inkml:brush>
  </inkml:definitions>
  <inkml:trace contextRef="#ctx0" brushRef="#br0">0 1 1004 0 0,'2'30'2397'0'0,"1"0"-1"0"0,13 55 1 0 0,0-6-791 0 0,-11-51-1217 0 0,2 31-68 0 0,-7-59-317 0 0,-2-32 50 0 0,2 18 96 0 0,0 0-1 0 0,1 0 1 0 0,1-1-1 0 0,0 1 1 0 0,1 0-1 0 0,0 1 1 0 0,8-21-1 0 0,-10 31-137 0 0,1 0-1 0 0,-1 1 0 0 0,0 0 1 0 0,1-1-1 0 0,0 1 0 0 0,-1 0 1 0 0,1 0-1 0 0,0 0 0 0 0,0 0 1 0 0,0 0-1 0 0,1 0 0 0 0,-1 0 1 0 0,0 1-1 0 0,1-1 0 0 0,-1 1 1 0 0,1 0-1 0 0,-1 0 0 0 0,1 0 0 0 0,-1 0 1 0 0,1 0-1 0 0,3 0 0 0 0,-2 1-5 0 0,1-1 1 0 0,0 2-1 0 0,-1-1 0 0 0,1 0 0 0 0,-1 1 0 0 0,1 0 0 0 0,-1 0 0 0 0,1 1 0 0 0,-1-1 0 0 0,0 1 0 0 0,8 3 0 0 0,0 3 10 0 0,0-1 0 0 0,0 1 0 0 0,-1 1-1 0 0,0 0 1 0 0,0 1 0 0 0,-1 0 0 0 0,13 17 0 0 0,-19-22-58 0 0,1 1-1 0 0,-2 0 1 0 0,1 0-1 0 0,-1 0 1 0 0,0 1-1 0 0,0-1 1 0 0,0 1 0 0 0,-1-1-1 0 0,0 1 1 0 0,-1 0-1 0 0,1 0 1 0 0,-1 0-1 0 0,-1 0 1 0 0,1 0 0 0 0,-1 0-1 0 0,-1 0 1 0 0,1 0-1 0 0,-1 0 1 0 0,-3 13-1 0 0,3-19-164 0 0,1 0-1 0 0,-1 0 0 0 0,1 0 0 0 0,-1 0 0 0 0,1 0 1 0 0,0 0-1 0 0,-1 0 0 0 0,1 0 0 0 0,0 0 0 0 0,0 1 1 0 0,0-1-1 0 0,0 0 0 0 0,0 0 0 0 0,0 0 0 0 0,0 0 0 0 0,0 0 1 0 0,0 0-1 0 0,1 0 0 0 0,-1 0 0 0 0,0 1 0 0 0,1-1 1 0 0,-1 0-1 0 0,1 0 0 0 0,-1 0 0 0 0,1 0 0 0 0,-1-1 1 0 0,2 3-1 0 0,1-3-155 0 0,-1 1 1 0 0,1-1-1 0 0,-1 0 1 0 0,1 0-1 0 0,-1 0 1 0 0,1 0-1 0 0,-1-1 1 0 0,1 1-1 0 0,-1-1 1 0 0,5-1-1 0 0,-1 1 590 0 0,13-2-932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0.212"/>
    </inkml:context>
    <inkml:brush xml:id="br0">
      <inkml:brushProperty name="width" value="0.1" units="cm"/>
      <inkml:brushProperty name="height" value="0.1" units="cm"/>
      <inkml:brushProperty name="color" value="#FFFFFF"/>
    </inkml:brush>
  </inkml:definitions>
  <inkml:trace contextRef="#ctx0" brushRef="#br0">302 103 1604 0 0,'1'-3'349'0'0,"-1"0"-1"0"0,1 0 1 0 0,-1 0-1 0 0,0 0 0 0 0,1 0 1 0 0,-1 0-1 0 0,-1 0 1 0 0,1 0-1 0 0,0-1 1 0 0,-1 1-1 0 0,0 0 1 0 0,1 0-1 0 0,-1 1 1 0 0,0-1-1 0 0,-1 0 1 0 0,1 0-1 0 0,0 0 1 0 0,-3-2-1 0 0,2 2-112 0 0,-1-1-1 0 0,0 1 1 0 0,0 0-1 0 0,0 1 1 0 0,-1-1-1 0 0,1 1 1 0 0,-1-1-1 0 0,1 1 1 0 0,-1 0 0 0 0,0 0-1 0 0,-7-2 1 0 0,2 1-48 0 0,1 1 1 0 0,0 0-1 0 0,-1 0 1 0 0,1 1-1 0 0,-1 1 1 0 0,0-1-1 0 0,1 1 1 0 0,-1 1-1 0 0,1-1 1 0 0,-1 2 0 0 0,0-1-1 0 0,-11 4 1 0 0,10-1-50 0 0,1 1 0 0 0,0-1 0 0 0,-1 2 0 0 0,1-1 1 0 0,1 1-1 0 0,-1 0 0 0 0,1 1 0 0 0,-8 9 0 0 0,13-13-90 0 0,0 0 1 0 0,0 0-1 0 0,0 0 0 0 0,0 1 0 0 0,1 0 0 0 0,0-1 0 0 0,-1 1 0 0 0,1 0 1 0 0,1 0-1 0 0,-1 0 0 0 0,1 0 0 0 0,-1 0 0 0 0,1 0 0 0 0,0 1 0 0 0,1-1 0 0 0,-1 0 1 0 0,1 1-1 0 0,0-1 0 0 0,0 0 0 0 0,0 1 0 0 0,0-1 0 0 0,2 6 0 0 0,-1-6-94 0 0,1 0-1 0 0,0 0 0 0 0,0 0 0 0 0,0 0 0 0 0,0-1 0 0 0,1 1 0 0 0,-1-1 0 0 0,1 1 0 0 0,0-1 0 0 0,0 0 0 0 0,0 0 0 0 0,1 0 0 0 0,-1-1 0 0 0,1 1 0 0 0,-1-1 0 0 0,1 0 0 0 0,0 0 0 0 0,0 0 1 0 0,0 0-1 0 0,0-1 0 0 0,0 1 0 0 0,0-1 0 0 0,0 0 0 0 0,0 0 0 0 0,1-1 0 0 0,-1 1 0 0 0,0-1 0 0 0,1 0 0 0 0,-1 0 0 0 0,0-1 0 0 0,1 1 0 0 0,-1-1 0 0 0,0 0 0 0 0,0 0 0 0 0,0 0 0 0 0,1-1 1 0 0,-1 1-1 0 0,-1-1 0 0 0,1 0 0 0 0,0 0 0 0 0,0-1 0 0 0,-1 1 0 0 0,6-5 0 0 0,-1-3 50 0 0,1 0 1 0 0,-2-1-1 0 0,1 0 1 0 0,-2 0 0 0 0,1-1-1 0 0,-2 1 1 0 0,1-2-1 0 0,-2 1 1 0 0,7-24-1 0 0,6-14 832 0 0,-1 136-272 0 0,-15-83-558 0 0,31 273 387 0 0,-27-205-247 0 0,-9 136 0 0 0,3-201-135 0 0,-1 29 93 0 0,-1-1 1 0 0,-3 0 0 0 0,0 0 0 0 0,-22 63 0 0 0,28-95-73 0 0,-1 0 1 0 0,0 0-1 0 0,0-1 0 0 0,1 1 1 0 0,-1 0-1 0 0,-1 0 0 0 0,1-1 1 0 0,0 1-1 0 0,0 0 0 0 0,-1-1 1 0 0,1 1-1 0 0,0-1 1 0 0,-1 0-1 0 0,0 1 0 0 0,1-1 1 0 0,-1 0-1 0 0,0 0 0 0 0,1 0 1 0 0,-1 0-1 0 0,0 0 0 0 0,0-1 1 0 0,-2 2-1 0 0,1-2-3 0 0,1 0 1 0 0,-1 0-1 0 0,0-1 0 0 0,1 1 1 0 0,-1 0-1 0 0,1-1 0 0 0,-1 0 0 0 0,1 0 1 0 0,-1 1-1 0 0,1-1 0 0 0,-1-1 0 0 0,1 1 1 0 0,0 0-1 0 0,-4-3 0 0 0,-5-4 54 0 0,1-1 1 0 0,0 0-1 0 0,1-1 0 0 0,0 0 0 0 0,-11-15 0 0 0,9 9 2 0 0,0 0 0 0 0,2-1 0 0 0,-1 0 0 0 0,2-1-1 0 0,0 0 1 0 0,1 0 0 0 0,1 0 0 0 0,1-1 0 0 0,-4-24 0 0 0,8 31-93 0 0,0 0 1 0 0,1 0-1 0 0,0 1 1 0 0,0-1-1 0 0,2 0 0 0 0,-1 0 1 0 0,2 1-1 0 0,-1-1 1 0 0,1 1-1 0 0,1 0 1 0 0,0 0-1 0 0,1 0 0 0 0,0 0 1 0 0,1 1-1 0 0,0 0 1 0 0,11-14-1 0 0,1 1-1269 0 0,40-37 0 0 0,-35 40-2442 0 0,43-29-1 0 0,-51 39 701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0.957"/>
    </inkml:context>
    <inkml:brush xml:id="br0">
      <inkml:brushProperty name="width" value="0.1" units="cm"/>
      <inkml:brushProperty name="height" value="0.1" units="cm"/>
      <inkml:brushProperty name="color" value="#FFFFFF"/>
    </inkml:brush>
  </inkml:definitions>
  <inkml:trace contextRef="#ctx0" brushRef="#br0">239 47 5825 0 0,'0'-1'138'0'0,"1"0"1"0"0,0-1 0 0 0,-1 1 0 0 0,1 0 0 0 0,-1 0 0 0 0,0-1 0 0 0,1 1 0 0 0,-1 0-1 0 0,0 0 1 0 0,0-1 0 0 0,0 1 0 0 0,0 0 0 0 0,0-1 0 0 0,0 1 0 0 0,0 0 0 0 0,0-1 0 0 0,-1 1-1 0 0,1 0 1 0 0,0-1 0 0 0,-1 1 0 0 0,1 0 0 0 0,-1 0 0 0 0,1-1 0 0 0,-1 1 0 0 0,0 0 0 0 0,0 0-1 0 0,1 0 1 0 0,-1 0 0 0 0,0 0 0 0 0,0 0 0 0 0,0 0 0 0 0,0 0 0 0 0,0 0 0 0 0,0 1-1 0 0,0-1 1 0 0,0 0 0 0 0,-1 1 0 0 0,1-1 0 0 0,0 1 0 0 0,0-1 0 0 0,-1 1 0 0 0,1-1 0 0 0,0 1-1 0 0,0 0 1 0 0,-1 0 0 0 0,1-1 0 0 0,0 1 0 0 0,-3 0 0 0 0,-5 0 62 0 0,0 0 0 0 0,0 1 0 0 0,0 0 0 0 0,0 0 0 0 0,-16 4 1 0 0,10 0-32 0 0,0 0 1 0 0,0 1-1 0 0,-22 12 0 0 0,33-16-133 0 0,-1 1 0 0 0,1-1-1 0 0,0 1 1 0 0,0 0-1 0 0,0 0 1 0 0,1 0 0 0 0,-1 1-1 0 0,1-1 1 0 0,0 1-1 0 0,0 0 1 0 0,0 0 0 0 0,0 0-1 0 0,1 0 1 0 0,-1 1 0 0 0,1-1-1 0 0,-2 6 1 0 0,4-7-19 0 0,0 1 0 0 0,0-1 1 0 0,0 1-1 0 0,1-1 0 0 0,-1 1 1 0 0,1-1-1 0 0,0 1 0 0 0,0-1 0 0 0,0 0 1 0 0,0 1-1 0 0,1-1 0 0 0,-1 0 1 0 0,1 0-1 0 0,0 0 0 0 0,0 0 0 0 0,0 0 1 0 0,0 0-1 0 0,0-1 0 0 0,1 1 1 0 0,3 2-1 0 0,4 5 27 0 0,1 0 1 0 0,0-1-1 0 0,20 12 0 0 0,12 4 63 0 0,-22-15-93 0 0,-1 2-1 0 0,-1 0 1 0 0,0 1-1 0 0,-1 1 1 0 0,31 30-1 0 0,-48-43-23 0 0,0 1-1 0 0,0-1 1 0 0,0 0-1 0 0,0 0 1 0 0,-1 0-1 0 0,1 1 1 0 0,0-1-1 0 0,-1 0 0 0 0,1 1 1 0 0,-1-1-1 0 0,1 1 1 0 0,-1-1-1 0 0,1 1 1 0 0,-1-1-1 0 0,0 1 1 0 0,0-1-1 0 0,0 1 0 0 0,0-1 1 0 0,0 1-1 0 0,0-1 1 0 0,0 1-1 0 0,-1-1 1 0 0,0 3-1 0 0,0-2 2 0 0,0 1-1 0 0,-1-1 0 0 0,1 1 1 0 0,-1-1-1 0 0,0 0 0 0 0,0 1 1 0 0,0-1-1 0 0,0 0 0 0 0,0 0 1 0 0,0 0-1 0 0,-4 2 1 0 0,-3 2-6 0 0,-1-1 0 0 0,0 0 1 0 0,0 0-1 0 0,0-1 0 0 0,-15 4 1 0 0,10-5 36 0 0,1 0 0 0 0,-1-1 0 0 0,-26 1 0 0 0,37-3-57 0 0,-1 0 0 0 0,0 0 0 0 0,0-1 0 0 0,0 1 0 0 0,1-1 0 0 0,-1 0 0 0 0,0 0 0 0 0,0-1 0 0 0,1 1 0 0 0,-1-1 0 0 0,1 0 0 0 0,0-1 0 0 0,0 1 0 0 0,-1-1 0 0 0,-4-4 0 0 0,8 6-75 0 0,0 1 0 0 0,1-1 0 0 0,-1 0-1 0 0,0 0 1 0 0,1 0 0 0 0,-1 0-1 0 0,1 0 1 0 0,-1 0 0 0 0,1 0 0 0 0,0 0-1 0 0,-1 0 1 0 0,1 0 0 0 0,0 0-1 0 0,0 0 1 0 0,0 0 0 0 0,0 0 0 0 0,-1 0-1 0 0,2 0 1 0 0,-1-1 0 0 0,0 1-1 0 0,0 0 1 0 0,0 0 0 0 0,0 0 0 0 0,1 0-1 0 0,-1 0 1 0 0,0 0 0 0 0,1 0 0 0 0,-1 0-1 0 0,2-1 1 0 0,21-26-3173 0 0,-21 25 2957 0 0,10-10-2449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1.325"/>
    </inkml:context>
    <inkml:brush xml:id="br0">
      <inkml:brushProperty name="width" value="0.1" units="cm"/>
      <inkml:brushProperty name="height" value="0.1" units="cm"/>
      <inkml:brushProperty name="color" value="#FFFFFF"/>
    </inkml:brush>
  </inkml:definitions>
  <inkml:trace contextRef="#ctx0" brushRef="#br0">1 2 4048 0 0,'1'0'144'0'0,"-1"-1"0"0"0,1 1 0 0 0,0 0 0 0 0,0 0 0 0 0,0 0 0 0 0,0 0 0 0 0,-1-1 0 0 0,1 1-1 0 0,0 0 1 0 0,0 0 0 0 0,0 1 0 0 0,0-1 0 0 0,0 0 0 0 0,-1 0 0 0 0,1 0 0 0 0,0 1 0 0 0,0-1 0 0 0,0 0-1 0 0,-1 1 1 0 0,1-1 0 0 0,0 0 0 0 0,0 1 0 0 0,1 0 0 0 0,13 21 1609 0 0,2 37-693 0 0,-14-46-737 0 0,5 23 195 0 0,3 14-1876 0 0,1-23-3289 0 0,-1-24 2066 0 0,-9-3 2007 0 0,2 0-162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1.692"/>
    </inkml:context>
    <inkml:brush xml:id="br0">
      <inkml:brushProperty name="width" value="0.1" units="cm"/>
      <inkml:brushProperty name="height" value="0.1" units="cm"/>
      <inkml:brushProperty name="color" value="#FFFFFF"/>
    </inkml:brush>
  </inkml:definitions>
  <inkml:trace contextRef="#ctx0" brushRef="#br0">62 109 948 0 0,'-10'-19'1848'0'0,"-1"2"-360"0"0,-1-1-219 0 0,3 4-165 0 0,1 2-228 0 0,2 3-344 0 0,3 2-232 0 0,1 0-32 0 0,2 3-504 0 0,2 2-348 0 0,1 2-388 0 0,3 0 20 0 0,0 0 67 0 0,2 0 53 0 0,-2 1 52 0 0,3 1 52 0 0,3 3 36 0 0,2-3 12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2.113"/>
    </inkml:context>
    <inkml:brush xml:id="br0">
      <inkml:brushProperty name="width" value="0.1" units="cm"/>
      <inkml:brushProperty name="height" value="0.1" units="cm"/>
      <inkml:brushProperty name="color" value="#FFFFFF"/>
    </inkml:brush>
  </inkml:definitions>
  <inkml:trace contextRef="#ctx0" brushRef="#br0">1 1 1280 0 0,'15'67'6869'0'0,"-4"1"-4673"0"0,11 53-1151 0 0,-18-105-1129 0 0,-1 0 1 0 0,0 1 0 0 0,1 26-1 0 0,-4-43 25 0 0,3-27 161 0 0,-3 4 287 0 0,1-1 0 0 0,1 1 0 0 0,7-29 0 0 0,-7 43-302 0 0,0 1-1 0 0,0-1 1 0 0,1 1 0 0 0,1 0-1 0 0,-1 0 1 0 0,1 0 0 0 0,0 0-1 0 0,1 1 1 0 0,0 0 0 0 0,0 0 0 0 0,13-13-1 0 0,-16 19-76 0 0,1-1-1 0 0,-1 1 1 0 0,1 0-1 0 0,-1 0 0 0 0,1 0 1 0 0,0 0-1 0 0,-1 0 1 0 0,1 1-1 0 0,0-1 1 0 0,0 1-1 0 0,-1 0 1 0 0,1 0-1 0 0,0 0 0 0 0,0 0 1 0 0,0 0-1 0 0,-1 1 1 0 0,1-1-1 0 0,0 1 1 0 0,-1 0-1 0 0,1-1 1 0 0,0 1-1 0 0,-1 1 0 0 0,1-1 1 0 0,-1 0-1 0 0,3 2 1 0 0,6 3 17 0 0,0 0 0 0 0,-1 1 0 0 0,0 0 0 0 0,13 13 1 0 0,-17-14 33 0 0,-1 0 0 0 0,1 0 1 0 0,-1 1-1 0 0,0 0 0 0 0,-1 0 1 0 0,0 0-1 0 0,0 0 0 0 0,0 1 1 0 0,-1-1-1 0 0,4 15 0 0 0,2 29-803 0 0,-6 3-4249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2.516"/>
    </inkml:context>
    <inkml:brush xml:id="br0">
      <inkml:brushProperty name="width" value="0.1" units="cm"/>
      <inkml:brushProperty name="height" value="0.1" units="cm"/>
      <inkml:brushProperty name="color" value="#FFFFFF"/>
    </inkml:brush>
  </inkml:definitions>
  <inkml:trace contextRef="#ctx0" brushRef="#br0">304 8 4272 0 0,'-6'-2'570'0'0,"-1"0"-1"0"0,1 1 0 0 0,-1 0 0 0 0,1 0 1 0 0,-1 1-1 0 0,0 0 0 0 0,1 0 0 0 0,-14 2 1 0 0,5 0 20 0 0,-1 2 1 0 0,-24 7-1 0 0,26-6-266 0 0,0 1 0 0 0,1 1 1 0 0,-1 0-1 0 0,1 1 0 0 0,1 1 0 0 0,-18 14 0 0 0,26-20-251 0 0,-1 0-1 0 0,1 1 1 0 0,1 0-1 0 0,-1 0 0 0 0,1 0 1 0 0,-1 0-1 0 0,1 0 1 0 0,0 1-1 0 0,1-1 1 0 0,-1 1-1 0 0,1 0 0 0 0,0 0 1 0 0,0 0-1 0 0,0 0 1 0 0,1 0-1 0 0,0 0 1 0 0,0 1-1 0 0,0-1 0 0 0,1 0 1 0 0,-1 1-1 0 0,1-1 1 0 0,1 6-1 0 0,0-8-121 0 0,0 1 0 0 0,0-1 0 0 0,1 1-1 0 0,0-1 1 0 0,-1 1 0 0 0,1-1 0 0 0,0 0 0 0 0,0 0 0 0 0,1 0 0 0 0,-1 0-1 0 0,1 0 1 0 0,0 0 0 0 0,-1-1 0 0 0,1 1 0 0 0,0-1 0 0 0,0 0 0 0 0,1 0-1 0 0,-1 0 1 0 0,0 0 0 0 0,1-1 0 0 0,-1 1 0 0 0,1-1 0 0 0,-1 0 0 0 0,8 1 0 0 0,-5 0-133 0 0,1-1 1 0 0,-1 0-1 0 0,0-1 1 0 0,1 1-1 0 0,-1-1 1 0 0,0-1-1 0 0,1 1 1 0 0,-1-1-1 0 0,0 0 1 0 0,0 0-1 0 0,1-1 1 0 0,-1 0-1 0 0,0 0 1 0 0,6-3-1 0 0,-7 1-11 0 0,1 1 1 0 0,-1-1-1 0 0,0 0 1 0 0,0 0-1 0 0,-1 0 0 0 0,7-9 1 0 0,0-2-2338 0 0</inkml:trace>
  <inkml:trace contextRef="#ctx0" brushRef="#br0" timeOffset="1">269 104 11065 0 0,'4'-9'436'0'0,"-1"2"18"0"0,0 0-1 0 0,-1 1 0 0 0,0-1 0 0 0,0 0 0 0 0,2-13 205 0 0,-4 44 135 0 0,5 352 641 0 0,-7-24-1006 0 0,2-348-442 0 0,0 0 1 0 0,0 1 0 0 0,-1-1 0 0 0,1 0-1 0 0,-1 0 1 0 0,0 0 0 0 0,0 0 0 0 0,-3 8-1 0 0,3-11 10 0 0,1 0-1 0 0,-1 0 0 0 0,0 0 0 0 0,0-1 1 0 0,1 1-1 0 0,-1 0 0 0 0,0 0 0 0 0,0 0 1 0 0,0-1-1 0 0,0 1 0 0 0,0-1 0 0 0,0 1 1 0 0,0 0-1 0 0,0-1 0 0 0,0 0 0 0 0,0 1 1 0 0,0-1-1 0 0,-1 0 0 0 0,1 1 0 0 0,0-1 1 0 0,0 0-1 0 0,0 0 0 0 0,0 0 0 0 0,-1 0 1 0 0,1 0-1 0 0,0 0 0 0 0,0 0 0 0 0,0-1 1 0 0,0 1-1 0 0,0 0 0 0 0,-1-1 0 0 0,1 1 1 0 0,0-1-1 0 0,0 1 0 0 0,-1-2 1 0 0,-15-6 121 0 0,0 0 1 0 0,0-2 0 0 0,1 0-1 0 0,1-1 1 0 0,0 0 0 0 0,0-1 0 0 0,2-1-1 0 0,-22-24 1 0 0,26 27-44 0 0,1 0 0 0 0,0-1 0 0 0,1 0 1 0 0,0 0-1 0 0,0-1 0 0 0,1 0 0 0 0,1 0 0 0 0,0 0 0 0 0,1-1 0 0 0,0 0 1 0 0,1 0-1 0 0,1 0 0 0 0,-2-14 0 0 0,4 16-127 0 0,1 0 0 0 0,0 0 0 0 0,0 0 1 0 0,1 0-1 0 0,1 0 0 0 0,0 0 0 0 0,0 1 0 0 0,1-1 0 0 0,1 1 0 0 0,-1 0 0 0 0,2 0 0 0 0,-1 1 1 0 0,1 0-1 0 0,1-1 0 0 0,0 2 0 0 0,0-1 0 0 0,13-10 0 0 0,11-8-1400 0 0,1 1 1 0 0,2 2-1 0 0,50-28 0 0 0,-25 16-2382 0 0,-37 21 1011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2.873"/>
    </inkml:context>
    <inkml:brush xml:id="br0">
      <inkml:brushProperty name="width" value="0.1" units="cm"/>
      <inkml:brushProperty name="height" value="0.1" units="cm"/>
      <inkml:brushProperty name="color" value="#FFFFFF"/>
    </inkml:brush>
  </inkml:definitions>
  <inkml:trace contextRef="#ctx0" brushRef="#br0">1 70 5773 0 0,'0'-69'7386'0'0,"0"82"-6335"0"0,10 312 1564 0 0,-9-258-2339 0 0,3 39-994 0 0,-2-94-215 0 0,0 1 0 0 0,1-1 1 0 0,6 17-1 0 0,5-2-3316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0.908"/>
    </inkml:context>
    <inkml:brush xml:id="br0">
      <inkml:brushProperty name="width" value="0.1" units="cm"/>
      <inkml:brushProperty name="height" value="0.1" units="cm"/>
      <inkml:brushProperty name="color" value="#FFFFFF"/>
    </inkml:brush>
  </inkml:definitions>
  <inkml:trace contextRef="#ctx0" brushRef="#br0">318 45 4400 0 0,'1'-1'201'0'0,"0"1"-1"0"0,0-1 0 0 0,-1 0 1 0 0,1 0-1 0 0,0 1 0 0 0,-1-1 1 0 0,1 0-1 0 0,0 0 0 0 0,-1 0 1 0 0,1 0-1 0 0,-1 0 0 0 0,1 0 1 0 0,-1 0-1 0 0,0 0 0 0 0,1 0 0 0 0,-1 0 1 0 0,0 0-1 0 0,0 0 0 0 0,0 0 1 0 0,0 0-1 0 0,0-1 0 0 0,0 1 1 0 0,0 0-1 0 0,0 0 0 0 0,-1-2 1 0 0,0 2-50 0 0,1 0 0 0 0,-1 0 0 0 0,0 0 0 0 0,0 0 0 0 0,-1 0 0 0 0,1 0 0 0 0,0 0 0 0 0,0 0 0 0 0,0 1 0 0 0,-1-1 0 0 0,1 0 0 0 0,0 1 0 0 0,0-1 0 0 0,-1 1 0 0 0,1 0 0 0 0,-3-1 0 0 0,-4-1 134 0 0,-1 1 0 0 0,1 0 1 0 0,0 1-1 0 0,-1 0 0 0 0,-12 1 0 0 0,8 2-171 0 0,1 0 1 0 0,-1 1 0 0 0,0 0 0 0 0,1 1 0 0 0,0 0-1 0 0,0 1 1 0 0,1 0 0 0 0,0 1 0 0 0,0 0-1 0 0,0 1 1 0 0,1 0 0 0 0,0 1 0 0 0,0 0 0 0 0,1 1-1 0 0,1-1 1 0 0,-1 2 0 0 0,2-1 0 0 0,-1 1 0 0 0,2 0-1 0 0,-1 1 1 0 0,1 0 0 0 0,1 0 0 0 0,-6 19 0 0 0,10-27-102 0 0,0 0 0 0 0,0 0 0 0 0,1 0 0 0 0,-1 0 0 0 0,1 0 1 0 0,0 0-1 0 0,0 0 0 0 0,0 0 0 0 0,1 0 0 0 0,-1 0 0 0 0,1 0 0 0 0,0 0 1 0 0,0 0-1 0 0,1 0 0 0 0,-1 0 0 0 0,1 0 0 0 0,0-1 0 0 0,0 1 1 0 0,0 0-1 0 0,0-1 0 0 0,0 0 0 0 0,1 0 0 0 0,0 0 0 0 0,-1 0 1 0 0,1 0-1 0 0,0 0 0 0 0,1-1 0 0 0,4 4 0 0 0,-2-3-94 0 0,0 0 0 0 0,0 0 0 0 0,1-1 0 0 0,-1 1-1 0 0,1-2 1 0 0,-1 1 0 0 0,1-1 0 0 0,0 0 0 0 0,-1 0 0 0 0,1-1-1 0 0,0 0 1 0 0,0 0 0 0 0,-1 0 0 0 0,1-1 0 0 0,0 0 0 0 0,10-3-1 0 0,-4 0-292 0 0,0-1 0 0 0,0 0-1 0 0,-1-1 1 0 0,0 0 0 0 0,0-1 0 0 0,14-10-1 0 0,-19 11 127 0 0,0 1 1 0 0,-1-1-1 0 0,0 0 0 0 0,0 0 0 0 0,0-1 0 0 0,-1 0 1 0 0,0 0-1 0 0,0 0 0 0 0,-1 0 0 0 0,0-1 0 0 0,4-9 1 0 0,-5 5-2310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2.920"/>
    </inkml:context>
    <inkml:brush xml:id="br0">
      <inkml:brushProperty name="width" value="0.1" units="cm"/>
      <inkml:brushProperty name="height" value="0.1" units="cm"/>
      <inkml:brushProperty name="color" value="#FFFFFF"/>
    </inkml:brush>
  </inkml:definitions>
  <inkml:trace contextRef="#ctx0" brushRef="#br0">0 75 5152 0 0,'4'-24'1573'0'0,"1"-18"690"0"0,-2 33-689 0 0,-1 20 575 0 0,9 115-1085 0 0,36 162 0 0 0,-47-287-1072 0 0,4 16-219 0 0,-1-1 0 0 0,2 31 0 0 0,-3-67 458 0 0,1 0-1 0 0,0 1 1 0 0,1-1-1 0 0,2 0 1 0 0,0 1 0 0 0,0 0-1 0 0,12-21 1 0 0,-16 36-185 0 0,1 0-1 0 0,-1 0 1 0 0,1 0 0 0 0,-1 1 0 0 0,1 0 0 0 0,0-1-1 0 0,0 1 1 0 0,1 0 0 0 0,-1 0 0 0 0,0 1 0 0 0,1-1-1 0 0,0 1 1 0 0,0-1 0 0 0,4-1 0 0 0,-1 1 6 0 0,1 1 1 0 0,-1-1 0 0 0,1 1-1 0 0,0 1 1 0 0,0-1-1 0 0,0 1 1 0 0,12 1-1 0 0,-7 0-16 0 0,1 1-1 0 0,-1 0 0 0 0,0 1 0 0 0,0 1 0 0 0,0 0 1 0 0,0 1-1 0 0,0 0 0 0 0,0 1 0 0 0,14 8 0 0 0,-17-8-13 0 0,-1 0 0 0 0,-1 1-1 0 0,1 1 1 0 0,-1 0 0 0 0,0 0-1 0 0,0 0 1 0 0,-1 1 0 0 0,0 0-1 0 0,9 15 1 0 0,-13-20-11 0 0,-1 1-1 0 0,-1 0 1 0 0,1 0-1 0 0,0 0 1 0 0,-1 0 0 0 0,0 0-1 0 0,0 0 1 0 0,0 0 0 0 0,0 0-1 0 0,-1 1 1 0 0,0-1-1 0 0,0 0 1 0 0,0 0 0 0 0,0 1-1 0 0,-1-1 1 0 0,1 0-1 0 0,-1 0 1 0 0,0 0 0 0 0,0 0-1 0 0,-1 0 1 0 0,1 0 0 0 0,-1 0-1 0 0,0 0 1 0 0,0 0-1 0 0,0-1 1 0 0,-6 7 0 0 0,3-4 20 0 0,0-1 1 0 0,-1 1-1 0 0,1-1 1 0 0,-1 0-1 0 0,-1 0 1 0 0,1-1-1 0 0,-1 0 0 0 0,1 0 1 0 0,-1-1-1 0 0,0 1 1 0 0,-1-2-1 0 0,1 1 1 0 0,0-1-1 0 0,-1 0 1 0 0,0 0-1 0 0,1-1 1 0 0,-1 0-1 0 0,0 0 1 0 0,0-1-1 0 0,-9-1 1 0 0,9 1-239 0 0,0-1 1 0 0,0 0 0 0 0,1 0 0 0 0,-1-1-1 0 0,0 0 1 0 0,1 0 0 0 0,-1-1-1 0 0,1 0 1 0 0,0 0 0 0 0,0-1 0 0 0,0 0-1 0 0,1 0 1 0 0,-1-1 0 0 0,1 1-1 0 0,0-1 1 0 0,0-1 0 0 0,1 1 0 0 0,-1-1-1 0 0,1 0 1 0 0,-5-7 0 0 0,10 11-91 0 0,-1 1 1 0 0,0-1-1 0 0,0 1 1 0 0,1-1-1 0 0,-1 1 1 0 0,0-1-1 0 0,1 0 1 0 0,0 1-1 0 0,-1-1 1 0 0,1 0-1 0 0,0 1 1 0 0,0-1-1 0 0,0 0 1 0 0,0 0-1 0 0,0 1 1 0 0,1-1-1 0 0,-1 0 1 0 0,0 1-1 0 0,2-3 1 0 0,3-7-2564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3.231"/>
    </inkml:context>
    <inkml:brush xml:id="br0">
      <inkml:brushProperty name="width" value="0.1" units="cm"/>
      <inkml:brushProperty name="height" value="0.1" units="cm"/>
      <inkml:brushProperty name="color" value="#FFFFFF"/>
    </inkml:brush>
  </inkml:definitions>
  <inkml:trace contextRef="#ctx0" brushRef="#br0">21 246 4628 0 0,'71'-38'3425'0'0,"-49"27"-2865"0"0,1-1 0 0 0,26-19 0 0 0,-44 27-431 0 0,0 0 1 0 0,0 0 0 0 0,0-1-1 0 0,0 0 1 0 0,0 0-1 0 0,-1 0 1 0 0,0-1 0 0 0,0 1-1 0 0,-1-1 1 0 0,0 0-1 0 0,0 0 1 0 0,0 0-1 0 0,2-8 1 0 0,-4 11-52 0 0,0 1 0 0 0,-1 0 0 0 0,1 0 0 0 0,-1 0 1 0 0,0 0-1 0 0,1 0 0 0 0,-1-1 0 0 0,0 1 0 0 0,0 0 0 0 0,-1 0 0 0 0,1 0 0 0 0,0-1 0 0 0,-1 1 1 0 0,1 0-1 0 0,-1 0 0 0 0,0 0 0 0 0,0 0 0 0 0,0 0 0 0 0,0 0 0 0 0,0 0 0 0 0,0 0 0 0 0,0 0 1 0 0,-1 1-1 0 0,1-1 0 0 0,-1 0 0 0 0,1 1 0 0 0,-1-1 0 0 0,0 1 0 0 0,1 0 0 0 0,-1-1 0 0 0,0 1 1 0 0,0 0-1 0 0,0 0 0 0 0,0 0 0 0 0,0 0 0 0 0,0 1 0 0 0,0-1 0 0 0,0 0 0 0 0,-3 0 0 0 0,-1 0 48 0 0,0 0-1 0 0,1 0 0 0 0,-1 1 0 0 0,0 0 1 0 0,0 0-1 0 0,1 0 0 0 0,-1 0 0 0 0,0 1 1 0 0,1 0-1 0 0,-1 0 0 0 0,0 1 0 0 0,1 0 1 0 0,0-1-1 0 0,-7 5 0 0 0,2 0 18 0 0,0 0 0 0 0,1 0 0 0 0,0 2-1 0 0,0-1 1 0 0,0 1 0 0 0,1 0 0 0 0,0 1-1 0 0,1 0 1 0 0,0 0 0 0 0,-7 12 0 0 0,12-17-100 0 0,0 0 0 0 0,0 0 0 0 0,1 0 0 0 0,-1 0 0 0 0,1 0 0 0 0,0 0 0 0 0,0 1 0 0 0,0-1 0 0 0,1 0 0 0 0,-1 1 0 0 0,1-1 0 0 0,0 0 1 0 0,1 0-1 0 0,-1 1 0 0 0,1-1 0 0 0,-1 0 0 0 0,1 1 0 0 0,1-1 0 0 0,-1 0 0 0 0,0 0 0 0 0,1 0 0 0 0,0 0 0 0 0,0 0 0 0 0,0-1 0 0 0,1 1 0 0 0,-1-1 0 0 0,1 1 0 0 0,0-1 0 0 0,6 6 0 0 0,-3-3-27 0 0,1-1-1 0 0,0 0 1 0 0,0-1-1 0 0,0 1 1 0 0,0-1-1 0 0,1-1 0 0 0,0 1 1 0 0,0-1-1 0 0,15 4 1 0 0,-9-4-1079 0 0,-1-1 1 0 0,0 0-1 0 0,0-1 1 0 0,1 0-1 0 0,20-3 1 0 0,-4-8-3303 0 0,-15 3 1403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6.508"/>
    </inkml:context>
    <inkml:brush xml:id="br0">
      <inkml:brushProperty name="width" value="0.1" units="cm"/>
      <inkml:brushProperty name="height" value="0.1" units="cm"/>
      <inkml:brushProperty name="color" value="#FFFFFF"/>
    </inkml:brush>
  </inkml:definitions>
  <inkml:trace contextRef="#ctx0" brushRef="#br0">291 77 1468 0 0,'3'-4'817'0'0,"-1"0"1"0"0,0 0-1 0 0,0-1 0 0 0,0 1 0 0 0,0-1 1 0 0,-1 1-1 0 0,0-1 0 0 0,2-8 0 0 0,-3 12-741 0 0,0 0-1 0 0,0-1 1 0 0,0 1-1 0 0,0 0 1 0 0,0 0-1 0 0,-1 0 1 0 0,1 0-1 0 0,0 0 0 0 0,-1 0 1 0 0,1 0-1 0 0,0 0 1 0 0,-1 0-1 0 0,1 0 1 0 0,-1 0-1 0 0,0 0 1 0 0,1 0-1 0 0,-1 0 1 0 0,0 0-1 0 0,0 0 0 0 0,1 1 1 0 0,-1-1-1 0 0,0 0 1 0 0,0 0-1 0 0,0 1 1 0 0,0-1-1 0 0,0 1 1 0 0,0-1-1 0 0,0 1 1 0 0,0-1-1 0 0,0 1 0 0 0,0 0 1 0 0,0-1-1 0 0,0 1 1 0 0,0 0-1 0 0,0 0 1 0 0,-1 0-1 0 0,1 0 1 0 0,0 0-1 0 0,0 0 1 0 0,0 0-1 0 0,-2 0 0 0 0,-10 1 90 0 0,0 0-1 0 0,0 0 1 0 0,0 1-1 0 0,0 1 1 0 0,0 0-1 0 0,-15 6 1 0 0,23-7-126 0 0,-1 0 1 0 0,1 0 0 0 0,0 1-1 0 0,0 0 1 0 0,1-1 0 0 0,-1 2-1 0 0,0-1 1 0 0,1 0 0 0 0,0 1-1 0 0,0 0 1 0 0,0 0-1 0 0,0 0 1 0 0,1 1 0 0 0,-1-1-1 0 0,1 1 1 0 0,0-1 0 0 0,-2 7-1 0 0,4-9-23 0 0,1 1 1 0 0,0-1-1 0 0,0 1 0 0 0,0-1 0 0 0,0 0 0 0 0,0 1 0 0 0,1-1 0 0 0,-1 1 1 0 0,1-1-1 0 0,-1 0 0 0 0,1 1 0 0 0,0-1 0 0 0,0 0 0 0 0,0 0 0 0 0,0 1 1 0 0,0-1-1 0 0,0 0 0 0 0,1 0 0 0 0,-1 0 0 0 0,1-1 0 0 0,2 3 1 0 0,41 40 135 0 0,-39-40-124 0 0,60 49 133 0 0,-40-34-105 0 0,-1 2-1 0 0,-1 0 1 0 0,-1 1-1 0 0,0 1 0 0 0,23 32 1 0 0,-45-53-49 0 0,0 0-1 0 0,1 0 1 0 0,-1-1 0 0 0,0 1 0 0 0,0 0 0 0 0,0 0 0 0 0,-1 0 0 0 0,1 1 0 0 0,0-1 0 0 0,-1 0-1 0 0,1 0 1 0 0,-1 0 0 0 0,0 0 0 0 0,0 1 0 0 0,0-1 0 0 0,0 0 0 0 0,0 0 0 0 0,0 0-1 0 0,0 1 1 0 0,-1-1 0 0 0,0 3 0 0 0,-1-2-1 0 0,0 0 1 0 0,1 0-1 0 0,-1-1 0 0 0,0 1 0 0 0,0-1 0 0 0,-1 1 1 0 0,1-1-1 0 0,0 0 0 0 0,-1 1 0 0 0,1-1 1 0 0,-1-1-1 0 0,0 1 0 0 0,-3 1 0 0 0,-5 3 14 0 0,0-1 0 0 0,0-1 0 0 0,-1 0 0 0 0,0-1 0 0 0,0 0 0 0 0,-22 2 0 0 0,-2-2 146 0 0,-52-3 0 0 0,76 0-220 0 0,0-2 0 0 0,0 1 1 0 0,0-2-1 0 0,0 1 0 0 0,0-2 1 0 0,0 0-1 0 0,-21-10 0 0 0,31 13-91 0 0,1 1-1 0 0,-1-1 1 0 0,1 0-1 0 0,0 0 0 0 0,-1 0 1 0 0,1 0-1 0 0,0 0 1 0 0,0 0-1 0 0,-1 0 0 0 0,1 0 1 0 0,0 0-1 0 0,0-1 1 0 0,0 1-1 0 0,0 0 0 0 0,1-1 1 0 0,-1 1-1 0 0,0-1 1 0 0,1 1-1 0 0,-1-1 0 0 0,1 1 1 0 0,-1-1-1 0 0,1 1 1 0 0,-1-1-1 0 0,1 1 0 0 0,0-1 1 0 0,0 0-1 0 0,0 1 1 0 0,0-1-1 0 0,0 0 0 0 0,0 1 1 0 0,1-1-1 0 0,-1 1 1 0 0,1-1-1 0 0,-1 1 0 0 0,1-1 1 0 0,-1 1-1 0 0,1-1 1 0 0,0 1-1 0 0,-1-1 0 0 0,1 1 1 0 0,0 0-1 0 0,0-1 1 0 0,0 1-1 0 0,3-2 0 0 0,9-10-2788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6.877"/>
    </inkml:context>
    <inkml:brush xml:id="br0">
      <inkml:brushProperty name="width" value="0.1" units="cm"/>
      <inkml:brushProperty name="height" value="0.1" units="cm"/>
      <inkml:brushProperty name="color" value="#FFFFFF"/>
    </inkml:brush>
  </inkml:definitions>
  <inkml:trace contextRef="#ctx0" brushRef="#br0">0 3 4408 0 0,'27'-3'552'0'0,"3"3"-412"0"0,-1 0-224 0 0,0 0-228 0 0,-1 0-264 0 0,-2 3-216 0 0,-2-1 40 0 0,-2 1 16 0 0,-4 0 8 0 0</inkml:trace>
  <inkml:trace contextRef="#ctx0" brushRef="#br0" timeOffset="1">135 169 916 0 0,'-14'8'1879'0'0,"10"-7"-1224"0"0,0 1 0 0 0,1 0 0 0 0,-1 0-1 0 0,0 1 1 0 0,1-1 0 0 0,-1 1 0 0 0,1-1 0 0 0,0 1 0 0 0,-6 6 0 0 0,9-8-586 0 0,1-1 1 0 0,-1 1 0 0 0,1-1 0 0 0,-1 1 0 0 0,0-1 0 0 0,1 1 0 0 0,-1-1 0 0 0,1 1 0 0 0,-1-1-1 0 0,1 1 1 0 0,-1-1 0 0 0,1 0 0 0 0,0 0 0 0 0,-1 1 0 0 0,1-1 0 0 0,-1 0 0 0 0,1 0 0 0 0,0 1-1 0 0,-1-1 1 0 0,1 0 0 0 0,0 0 0 0 0,-1 0 0 0 0,1 0 0 0 0,-1 0 0 0 0,2 0 0 0 0,24 3-488 0 0,-19-2 458 0 0,36 2-1275 0 0,0-1-1 0 0,1-2 1 0 0,-1-2 0 0 0,0-2-1 0 0,0-2 1 0 0,54-14 0 0 0,-69 11 523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7.508"/>
    </inkml:context>
    <inkml:brush xml:id="br0">
      <inkml:brushProperty name="width" value="0.1" units="cm"/>
      <inkml:brushProperty name="height" value="0.1" units="cm"/>
      <inkml:brushProperty name="color" value="#FFFFFF"/>
    </inkml:brush>
  </inkml:definitions>
  <inkml:trace contextRef="#ctx0" brushRef="#br0">226 26 2120 0 0,'-5'-4'384'0'0,"-1"1"0"0"0,1 0-1 0 0,-1 0 1 0 0,0 1 0 0 0,0 0-1 0 0,0 0 1 0 0,0 0 0 0 0,0 1-1 0 0,-1 0 1 0 0,1 0 0 0 0,0 0-1 0 0,-1 1 1 0 0,1 0 0 0 0,0 0-1 0 0,-1 1 1 0 0,1-1 0 0 0,0 1-1 0 0,0 1 1 0 0,-10 3 0 0 0,11-4-276 0 0,0 0 1 0 0,0 0 0 0 0,0 1 0 0 0,0 0-1 0 0,0 0 1 0 0,0 1 0 0 0,1-1 0 0 0,0 1 0 0 0,-1 0-1 0 0,1 0 1 0 0,0 0 0 0 0,0 1 0 0 0,0-1 0 0 0,1 1-1 0 0,-1 0 1 0 0,1 0 0 0 0,0 1 0 0 0,0-1-1 0 0,1 0 1 0 0,-1 1 0 0 0,1 0 0 0 0,0-1 0 0 0,0 1-1 0 0,-1 7 1 0 0,3-7-50 0 0,0-1-1 0 0,0 0 1 0 0,1 1 0 0 0,-1-1 0 0 0,1 1-1 0 0,0-1 1 0 0,0 0 0 0 0,1 1-1 0 0,0-1 1 0 0,-1 0 0 0 0,1 0-1 0 0,1 0 1 0 0,-1 0 0 0 0,0-1-1 0 0,7 8 1 0 0,4 4 91 0 0,1 0 0 0 0,20 15 0 0 0,-18-15-41 0 0,4 2 11 0 0,-1 2 0 0 0,0 0 0 0 0,31 43-1 0 0,-46-55-104 0 0,0-1-1 0 0,0 1 0 0 0,-1 0 1 0 0,0 0-1 0 0,0 0 0 0 0,0 1 1 0 0,-1-1-1 0 0,0 1 0 0 0,-1-1 0 0 0,1 1 1 0 0,-2 0-1 0 0,1-1 0 0 0,-1 1 1 0 0,0 0-1 0 0,-1 0 0 0 0,1-1 0 0 0,-2 1 1 0 0,-2 10-1 0 0,1-8-12 0 0,-1 0 0 0 0,0-1 0 0 0,0 1 0 0 0,-1-1 0 0 0,-1 0 0 0 0,1 0 0 0 0,-1-1 0 0 0,-1 0 0 0 0,0 0 0 0 0,-13 12 0 0 0,14-15 1 0 0,1 0 0 0 0,-1-1 0 0 0,0 0 0 0 0,0 0 0 0 0,0-1 0 0 0,0 0 1 0 0,-1 0-1 0 0,0 0 0 0 0,1-1 0 0 0,-1 1 0 0 0,0-2 0 0 0,0 1 0 0 0,0-1 0 0 0,0 0 0 0 0,0-1 1 0 0,-12 0-1 0 0,17 0-1 0 0,1 0 0 0 0,-1 0-1 0 0,0 0 1 0 0,1 0 0 0 0,-1-1 0 0 0,1 1 0 0 0,-1 0 0 0 0,0-1 0 0 0,1 0 0 0 0,-1 1 0 0 0,1-1 0 0 0,0 0 0 0 0,-1 0 0 0 0,1 0 0 0 0,-1 1-1 0 0,1-2 1 0 0,0 1 0 0 0,0 0 0 0 0,0 0 0 0 0,0 0 0 0 0,0 0 0 0 0,0-1 0 0 0,0 1 0 0 0,0-1 0 0 0,0 1 0 0 0,0 0 0 0 0,1-1 0 0 0,-1 1-1 0 0,1-1 1 0 0,-1-2 0 0 0,1 3-8 0 0,0-1-1 0 0,0 1 0 0 0,0-1 0 0 0,1 1 0 0 0,-1-1 0 0 0,1 1 1 0 0,-1 0-1 0 0,1-1 0 0 0,0 1 0 0 0,-1 0 0 0 0,1-1 1 0 0,0 1-1 0 0,0 0 0 0 0,0 0 0 0 0,0 0 0 0 0,0 0 0 0 0,0 0 1 0 0,0 0-1 0 0,0 0 0 0 0,0 0 0 0 0,1 0 0 0 0,-1 0 1 0 0,0 0-1 0 0,1 1 0 0 0,-1-1 0 0 0,0 1 0 0 0,1-1 1 0 0,-1 1-1 0 0,1 0 0 0 0,-1-1 0 0 0,1 1 0 0 0,-1 0 0 0 0,3 0 1 0 0,5-1-9 0 0,-1 1 0 0 0,0-1-1 0 0,0 2 1 0 0,0-1 0 0 0,0 1 0 0 0,0 1 0 0 0,0-1 0 0 0,0 1 0 0 0,0 1 0 0 0,0-1 0 0 0,-1 1 0 0 0,1 1 0 0 0,-1 0 0 0 0,0 0 0 0 0,0 0-1 0 0,0 0 1 0 0,-1 1 0 0 0,9 8 0 0 0,-6-4 14 0 0,0 0 0 0 0,0 0 0 0 0,-1 1-1 0 0,-1 1 1 0 0,1-1 0 0 0,-2 1 0 0 0,0 1-1 0 0,0-1 1 0 0,-1 1 0 0 0,8 24 0 0 0,16 116 18 0 0,-12-51 111 0 0,-16-99-159 0 0,-1 0 0 0 0,1 0-1 0 0,0 0 1 0 0,0 0 0 0 0,-1 0 0 0 0,1-1-1 0 0,1 1 1 0 0,-1 0 0 0 0,0 0 0 0 0,0-1-1 0 0,1 1 1 0 0,-1 0 0 0 0,1-1 0 0 0,-1 1-1 0 0,1-1 1 0 0,2 2 0 0 0,-1-1-294 0 0,0-1 1 0 0,0 1 0 0 0,0-1-1 0 0,0 0 1 0 0,0 0-1 0 0,0 0 1 0 0,0 0 0 0 0,0-1-1 0 0,1 1 1 0 0,-1-1 0 0 0,0 0-1 0 0,0 0 1 0 0,0 0-1 0 0,1 0 1 0 0,-1-1 0 0 0,4 0-1 0 0,9-5-2550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7.911"/>
    </inkml:context>
    <inkml:brush xml:id="br0">
      <inkml:brushProperty name="width" value="0.1" units="cm"/>
      <inkml:brushProperty name="height" value="0.1" units="cm"/>
      <inkml:brushProperty name="color" value="#FFFFFF"/>
    </inkml:brush>
  </inkml:definitions>
  <inkml:trace contextRef="#ctx0" brushRef="#br0">0 1 4704 0 0,'1'174'9799'0'0,"12"115"-11763"0"0,-7-251-2226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8.292"/>
    </inkml:context>
    <inkml:brush xml:id="br0">
      <inkml:brushProperty name="width" value="0.1" units="cm"/>
      <inkml:brushProperty name="height" value="0.1" units="cm"/>
      <inkml:brushProperty name="color" value="#FFFFFF"/>
    </inkml:brush>
  </inkml:definitions>
  <inkml:trace contextRef="#ctx0" brushRef="#br0">0 363 4200 0 0,'10'-7'465'0'0,"0"0"-1"0"0,0 2 0 0 0,1-1 0 0 0,-1 1 0 0 0,1 0 0 0 0,19-4 0 0 0,75-14 900 0 0,-63 15-1120 0 0,-33 7-330 0 0,0-1 0 0 0,-1 0 1 0 0,1-1-1 0 0,-1 1 0 0 0,0-2 1 0 0,13-6-1 0 0,-19 9 97 0 0,0-1 0 0 0,0 0-1 0 0,0 0 1 0 0,0 0 0 0 0,0 0 0 0 0,0 0-1 0 0,-1 0 1 0 0,1 0 0 0 0,-1-1-1 0 0,0 1 1 0 0,1 0 0 0 0,-1-1 0 0 0,0 1-1 0 0,-1-1 1 0 0,1 0 0 0 0,0 1 0 0 0,-1-1-1 0 0,1 1 1 0 0,-1-1 0 0 0,0 0-1 0 0,0 0 1 0 0,0 1 0 0 0,0-1 0 0 0,0 0-1 0 0,-2-4 1 0 0,-6-37 1433 0 0,-1 1-1 0 0,-21-55 1 0 0,26 86-838 0 0,5 18 3 0 0,1 8-422 0 0,31 391 1331 0 0,-32-370-2017 0 0,-1-21-987 0 0,0-1-1 0 0,0 1 1 0 0,2-1-1 0 0,5 26 0 0 0,-3-30-1240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8.621"/>
    </inkml:context>
    <inkml:brush xml:id="br0">
      <inkml:brushProperty name="width" value="0.1" units="cm"/>
      <inkml:brushProperty name="height" value="0.1" units="cm"/>
      <inkml:brushProperty name="color" value="#FFFFFF"/>
    </inkml:brush>
  </inkml:definitions>
  <inkml:trace contextRef="#ctx0" brushRef="#br0">72 0 5753 0 0,'-36'99'5927'0'0,"17"-51"-5827"0"0,3 2-3285 0 0,16-37 960 0 0,0-13 2119 0 0,0 1-1 0 0,0-1 1 0 0,0 0 0 0 0,0 0-1 0 0,0 1 1 0 0,0-1 0 0 0,0 0 0 0 0,0 0-1 0 0,0 1 1 0 0,0-1 0 0 0,0 0 0 0 0,0 0-1 0 0,0 1 1 0 0,0-1 0 0 0,0 0 0 0 0,11 2-3596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9.027"/>
    </inkml:context>
    <inkml:brush xml:id="br0">
      <inkml:brushProperty name="width" value="0.1" units="cm"/>
      <inkml:brushProperty name="height" value="0.1" units="cm"/>
      <inkml:brushProperty name="color" value="#FFFFFF"/>
    </inkml:brush>
  </inkml:definitions>
  <inkml:trace contextRef="#ctx0" brushRef="#br0">1 137 1528 0 0,'0'-2'310'0'0,"1"1"0"0"0,0-1 1 0 0,0 0-1 0 0,-1 0 0 0 0,1 1 0 0 0,0-1 0 0 0,1 1 0 0 0,-1-1 0 0 0,0 1 0 0 0,0-1 1 0 0,0 1-1 0 0,1-1 0 0 0,-1 1 0 0 0,1 0 0 0 0,-1 0 0 0 0,1 0 0 0 0,0 0 0 0 0,-1 0 1 0 0,1 0-1 0 0,0 0 0 0 0,3 0 0 0 0,45-16 841 0 0,-45 15-783 0 0,141-32 2042 0 0,24-7-2000 0 0,-118 28-4121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9.413"/>
    </inkml:context>
    <inkml:brush xml:id="br0">
      <inkml:brushProperty name="width" value="0.1" units="cm"/>
      <inkml:brushProperty name="height" value="0.1" units="cm"/>
      <inkml:brushProperty name="color" value="#FFFFFF"/>
    </inkml:brush>
  </inkml:definitions>
  <inkml:trace contextRef="#ctx0" brushRef="#br0">126 0 4100 0 0,'-2'1'289'0'0,"-1"-1"-1"0"0,0 1 0 0 0,1-1 1 0 0,-1 1-1 0 0,0 0 0 0 0,1 0 1 0 0,-1 0-1 0 0,1 0 0 0 0,-1 1 1 0 0,1-1-1 0 0,0 1 0 0 0,0-1 0 0 0,-1 1 1 0 0,1 0-1 0 0,0 0 0 0 0,1 0 1 0 0,-1 0-1 0 0,0 0 0 0 0,0 0 1 0 0,1 0-1 0 0,-1 1 0 0 0,1-1 1 0 0,0 0-1 0 0,-2 5 0 0 0,-3 9-27 0 0,0-1-1 0 0,-7 34 1 0 0,8-28 400 0 0,-6 23 92 0 0,2 1 1 0 0,-5 66 0 0 0,10-84-522 0 0,1 21-974 0 0,10-18-4763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19.813"/>
    </inkml:context>
    <inkml:brush xml:id="br0">
      <inkml:brushProperty name="width" value="0.1" units="cm"/>
      <inkml:brushProperty name="height" value="0.1" units="cm"/>
      <inkml:brushProperty name="color" value="#FFFFFF"/>
    </inkml:brush>
  </inkml:definitions>
  <inkml:trace contextRef="#ctx0" brushRef="#br0">0 32 5000 0 0,'3'-3'104'0'0,"0"0"0"0"0,0 0-1 0 0,0 1 1 0 0,1-1-1 0 0,-1 1 1 0 0,0 0 0 0 0,1 0-1 0 0,-1 0 1 0 0,1 0-1 0 0,0 0 1 0 0,0 1-1 0 0,0 0 1 0 0,0 0 0 0 0,0 0-1 0 0,0 0 1 0 0,0 1-1 0 0,0-1 1 0 0,0 1 0 0 0,0 0-1 0 0,0 0 1 0 0,0 1-1 0 0,0-1 1 0 0,0 1-1 0 0,0 0 1 0 0,0 0 0 0 0,0 0-1 0 0,0 1 1 0 0,-1-1-1 0 0,1 1 1 0 0,0 0 0 0 0,-1 0-1 0 0,1 0 1 0 0,-1 0-1 0 0,0 1 1 0 0,0-1-1 0 0,0 1 1 0 0,0 0 0 0 0,0 0-1 0 0,0 0 1 0 0,-1 1-1 0 0,0-1 1 0 0,1 0 0 0 0,-1 1-1 0 0,0-1 1 0 0,-1 1-1 0 0,1 0 1 0 0,-1 0-1 0 0,0 0 1 0 0,2 6 0 0 0,1 12 40 0 0,-1 1 0 0 0,-2 0 0 0 0,0 0 0 0 0,-2 26 0 0 0,2 45 186 0 0,0-77-265 0 0,1 0-1 0 0,1 0 1 0 0,1 0 0 0 0,0-1-1 0 0,1 0 1 0 0,9 20-1 0 0,-12-32-125 0 0,0 0-1 0 0,0 0 1 0 0,0 0-1 0 0,0-1 1 0 0,1 1-1 0 0,0-1 1 0 0,-1 0-1 0 0,1 1 1 0 0,0-1-1 0 0,1 0 0 0 0,-1-1 1 0 0,0 1-1 0 0,1-1 1 0 0,0 1-1 0 0,-1-1 1 0 0,1 0-1 0 0,0 0 1 0 0,0-1-1 0 0,0 1 1 0 0,0-1-1 0 0,1 0 1 0 0,-1 0-1 0 0,0 0 1 0 0,0-1-1 0 0,1 1 1 0 0,-1-1-1 0 0,0 0 0 0 0,1-1 1 0 0,-1 1-1 0 0,6-2 1 0 0,-3 0 77 0 0,1 0-1 0 0,-1-1 1 0 0,0 0 0 0 0,0-1 0 0 0,0 1 0 0 0,0-2-1 0 0,-1 1 1 0 0,1-1 0 0 0,-1 1 0 0 0,0-2-1 0 0,-1 1 1 0 0,1-1 0 0 0,-1 0 0 0 0,0 0-1 0 0,0 0 1 0 0,-1-1 0 0 0,0 1 0 0 0,0-1-1 0 0,5-13 1 0 0,-3 7 802 0 0,-15 33-87 0 0,2-3-610 0 0,-10 31 220 0 0,2 0-1 0 0,3 2 1 0 0,1-1-1 0 0,3 1 0 0 0,2 1 1 0 0,0 98-1 0 0,6-129-278 0 0,0 1-1 0 0,-2-1 1 0 0,0 1 0 0 0,-2-1-1 0 0,0 0 1 0 0,-1 0-1 0 0,-1-1 1 0 0,-1 0 0 0 0,0 0-1 0 0,-17 30 1 0 0,19-44 17 0 0,1 1 1 0 0,-1-1-1 0 0,0 0 1 0 0,-1-1-1 0 0,1 1 1 0 0,-1-1 0 0 0,0 0-1 0 0,0 0 1 0 0,0-1-1 0 0,0 0 1 0 0,-1 0-1 0 0,1 0 1 0 0,-1-1-1 0 0,0 0 1 0 0,0 0 0 0 0,-11 1-1 0 0,9-2-161 0 0,1 0 0 0 0,-1-1-1 0 0,0 0 1 0 0,1 0 0 0 0,-1-1 0 0 0,1 0-1 0 0,-13-3 1 0 0,15 2-529 0 0,0 0-1 0 0,0 0 1 0 0,0-1-1 0 0,1 1 1 0 0,-1-1-1 0 0,-6-5 1 0 0,3-2-2193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3.325"/>
    </inkml:context>
    <inkml:brush xml:id="br0">
      <inkml:brushProperty name="width" value="0.1" units="cm"/>
      <inkml:brushProperty name="height" value="0.1" units="cm"/>
      <inkml:brushProperty name="color" value="#FFFFFF"/>
    </inkml:brush>
  </inkml:definitions>
  <inkml:trace contextRef="#ctx0" brushRef="#br0">0 158 5132 0 0,'13'-6'1016'0'0,"1"1"-1"0"0,-1 0 0 0 0,27-6 0 0 0,5-2-448 0 0,-33 9-399 0 0,1 0-10 0 0,1-1-1 0 0,-1 0 0 0 0,14-9 0 0 0,-24 13-89 0 0,-1 0 0 0 0,1-1 0 0 0,-1 1 0 0 0,0-1 0 0 0,1 0 0 0 0,-1 0 0 0 0,0 0 0 0 0,0 0 0 0 0,-1 0 0 0 0,1 0 0 0 0,0-1 0 0 0,-1 1 0 0 0,1 0 0 0 0,-1-1 0 0 0,1 1 0 0 0,-1-1 0 0 0,0 0 0 0 0,0 1 0 0 0,-1-1 0 0 0,1 0-1 0 0,-1 0 1 0 0,1-3 0 0 0,-1 5-20 0 0,0 0 0 0 0,0-1 0 0 0,0 1-1 0 0,0 0 1 0 0,0 0 0 0 0,0 0 0 0 0,0 0-1 0 0,0-1 1 0 0,-1 1 0 0 0,1 0 0 0 0,-1 0-1 0 0,1 0 1 0 0,-1 0 0 0 0,1 0 0 0 0,-1 0-1 0 0,1 0 1 0 0,-1 0 0 0 0,0 0 0 0 0,0 0-1 0 0,0 0 1 0 0,1 0 0 0 0,-1 0 0 0 0,0 1-1 0 0,0-1 1 0 0,0 0 0 0 0,0 1 0 0 0,0-1-1 0 0,0 1 1 0 0,0-1 0 0 0,-1 1 0 0 0,1-1-1 0 0,0 1 1 0 0,0 0 0 0 0,0-1 0 0 0,0 1-1 0 0,-1 0 1 0 0,1 0 0 0 0,0 0 0 0 0,0 0-1 0 0,0 0 1 0 0,-1 0 0 0 0,1 0 0 0 0,0 1-1 0 0,0-1 1 0 0,0 0 0 0 0,0 1 0 0 0,-2 0-1 0 0,-3 0 79 0 0,1 1-1 0 0,-1 0 0 0 0,1 0 0 0 0,0 1 1 0 0,-1-1-1 0 0,1 1 0 0 0,0 1 0 0 0,-6 4 0 0 0,3 0 23 0 0,0 1 0 0 0,0 0 1 0 0,1 1-1 0 0,0-1 0 0 0,1 2 0 0 0,-8 16 0 0 0,11-22-75 0 0,0 1 1 0 0,1 1-1 0 0,0-1 1 0 0,0 0 0 0 0,0 0-1 0 0,1 1 1 0 0,0-1-1 0 0,0 1 1 0 0,1-1-1 0 0,0 1 1 0 0,0 0-1 0 0,0-1 1 0 0,3 10 0 0 0,-2-11-96 0 0,1-1 0 0 0,0 1 1 0 0,0 0-1 0 0,1-1 1 0 0,-1 0-1 0 0,1 1 0 0 0,0-1 1 0 0,0 0-1 0 0,0-1 1 0 0,1 1-1 0 0,-1 0 0 0 0,1-1 1 0 0,0 0-1 0 0,0 0 1 0 0,0 0-1 0 0,1 0 0 0 0,-1-1 1 0 0,1 0-1 0 0,-1 0 1 0 0,1 0-1 0 0,0 0 0 0 0,0-1 1 0 0,0 1-1 0 0,5-1 1 0 0,-1 1-682 0 0,0-1 1 0 0,0 0 0 0 0,0 0 0 0 0,0-1 0 0 0,1-1 0 0 0,-1 1 0 0 0,0-2 0 0 0,0 1 0 0 0,0-1-1 0 0,0 0 1 0 0,-1-1 0 0 0,14-6 0 0 0,-5 0-2060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22.795"/>
    </inkml:context>
    <inkml:brush xml:id="br0">
      <inkml:brushProperty name="width" value="0.1" units="cm"/>
      <inkml:brushProperty name="height" value="0.1" units="cm"/>
      <inkml:brushProperty name="color" value="#FFFFFF"/>
    </inkml:brush>
  </inkml:definitions>
  <inkml:trace contextRef="#ctx0" brushRef="#br0">1 1 3804 0 0,'-1'41'3541'0'0,"3"28"-2447"0"0,4-1 1 0 0,2 1-1 0 0,3-1 0 0 0,37 125 0 0 0,-25-139-5075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23.200"/>
    </inkml:context>
    <inkml:brush xml:id="br0">
      <inkml:brushProperty name="width" value="0.1" units="cm"/>
      <inkml:brushProperty name="height" value="0.1" units="cm"/>
      <inkml:brushProperty name="color" value="#FFFFFF"/>
    </inkml:brush>
  </inkml:definitions>
  <inkml:trace contextRef="#ctx0" brushRef="#br0">0 161 3924 0 0,'0'-6'249'0'0,"0"-1"0"0"0,1 1 0 0 0,0 0 0 0 0,0-1 0 0 0,0 1-1 0 0,1 0 1 0 0,-1 0 0 0 0,1 0 0 0 0,1 0 0 0 0,-1 0 0 0 0,1 1 0 0 0,0-1-1 0 0,1 1 1 0 0,-1 0 0 0 0,7-7 0 0 0,-4 6-141 0 0,0 0 0 0 0,1 1 0 0 0,-1 0 0 0 0,1 0 0 0 0,0 1 0 0 0,0 0 0 0 0,1 0 0 0 0,-1 1 0 0 0,1 0 0 0 0,0 0 0 0 0,12-2 0 0 0,-5 2-34 0 0,1 1 1 0 0,0 1-1 0 0,0 0 0 0 0,-1 1 0 0 0,1 1 1 0 0,0 0-1 0 0,0 1 0 0 0,-1 1 0 0 0,1 1 1 0 0,-1 0-1 0 0,0 1 0 0 0,0 0 0 0 0,-1 1 1 0 0,26 15-1 0 0,-30-15-46 0 0,-1 0 0 0 0,0 0 1 0 0,-1 1-1 0 0,1 0 0 0 0,-1 1 1 0 0,0 0-1 0 0,-1 0 0 0 0,0 1 1 0 0,10 16-1 0 0,-13-18-5 0 0,0 1-1 0 0,-1-1 1 0 0,0 1-1 0 0,-1-1 1 0 0,0 1-1 0 0,0 0 1 0 0,0 0-1 0 0,-1 0 1 0 0,0 0-1 0 0,-1 0 1 0 0,0 0-1 0 0,0 0 1 0 0,0 0-1 0 0,-3 12 1 0 0,1-14 11 0 0,0 0 0 0 0,-1 0-1 0 0,1-1 1 0 0,-1 1 0 0 0,-1-1 0 0 0,1 1 0 0 0,-1-1-1 0 0,1 0 1 0 0,-1 0 0 0 0,-1 0 0 0 0,1-1 0 0 0,-1 0-1 0 0,0 0 1 0 0,0 0 0 0 0,0 0 0 0 0,0-1 0 0 0,-10 5-1 0 0,-5 2 106 0 0,0 0-1 0 0,-1-2 0 0 0,-35 10 0 0 0,28-11 43 0 0,-1-2 0 0 0,0 0 0 0 0,-40-1-1 0 0,2-3-4085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27.738"/>
    </inkml:context>
    <inkml:brush xml:id="br0">
      <inkml:brushProperty name="width" value="0.1" units="cm"/>
      <inkml:brushProperty name="height" value="0.1" units="cm"/>
      <inkml:brushProperty name="color" value="#FFFFFF"/>
    </inkml:brush>
  </inkml:definitions>
  <inkml:trace contextRef="#ctx0" brushRef="#br0">282 38 4672 0 0,'0'-1'173'0'0,"1"-1"0"0"0,0 0 0 0 0,-1 1 0 0 0,0-1 0 0 0,1 0-1 0 0,-1 1 1 0 0,0-1 0 0 0,0 0 0 0 0,0 1 0 0 0,0-1 0 0 0,0 0-1 0 0,0 1 1 0 0,-1-1 0 0 0,1 0 0 0 0,0 1 0 0 0,-1-1 0 0 0,-1-2 0 0 0,2 4-104 0 0,-1-1 1 0 0,1 0 0 0 0,-1 1-1 0 0,0 0 1 0 0,1-1 0 0 0,-1 1-1 0 0,0-1 1 0 0,0 1 0 0 0,1 0-1 0 0,-1-1 1 0 0,0 1 0 0 0,0 0-1 0 0,0 0 1 0 0,1 0 0 0 0,-1 0-1 0 0,0 0 1 0 0,0 0 0 0 0,0 0-1 0 0,1 0 1 0 0,-1 0 0 0 0,0 0-1 0 0,0 0 1 0 0,0 0 0 0 0,0 0-1 0 0,0 1 1 0 0,-6 2 110 0 0,0 0 0 0 0,0 0-1 0 0,0 0 1 0 0,0 1 0 0 0,1 0 0 0 0,-1 1 0 0 0,-5 5 0 0 0,-8 7 104 0 0,1 1 1 0 0,1 1 0 0 0,1 0-1 0 0,1 1 1 0 0,1 1 0 0 0,0 0 0 0 0,2 1-1 0 0,-20 43 1 0 0,26-48-159 0 0,1 0 0 0 0,1 0 0 0 0,0 1 1 0 0,1-1-1 0 0,1 1 0 0 0,1 0 0 0 0,0 0 1 0 0,2 0-1 0 0,0 0 0 0 0,1 0 0 0 0,0 0 0 0 0,2 0 1 0 0,8 30-1 0 0,-4-24-31 0 0,1-1 0 0 0,2 0 0 0 0,0 0 0 0 0,18 27-1 0 0,-20-38-225 0 0,0 0-1 0 0,1 0 0 0 0,1-1 0 0 0,0 0 0 0 0,1-1 0 0 0,-1 0 0 0 0,2 0 0 0 0,0-1 0 0 0,0-1 0 0 0,16 9 0 0 0,-5-5-1380 0 0,-1 0 0 0 0,2-1 0 0 0,28 8-1 0 0,-29-13-1343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30.343"/>
    </inkml:context>
    <inkml:brush xml:id="br0">
      <inkml:brushProperty name="width" value="0.1" units="cm"/>
      <inkml:brushProperty name="height" value="0.1" units="cm"/>
      <inkml:brushProperty name="color" value="#FFFFFF"/>
    </inkml:brush>
  </inkml:definitions>
  <inkml:trace contextRef="#ctx0" brushRef="#br0">90 10 3944 0 0,'0'-1'105'0'0,"0"1"-1"0"0,0-1 0 0 0,-1 1 1 0 0,1-1-1 0 0,0 1 0 0 0,-1-1 1 0 0,1 1-1 0 0,-1-1 0 0 0,1 1 1 0 0,-1-1-1 0 0,1 1 0 0 0,-1-1 0 0 0,1 1 1 0 0,-1 0-1 0 0,1-1 0 0 0,-1 1 1 0 0,1 0-1 0 0,-1-1 0 0 0,1 1 1 0 0,-1 0-1 0 0,0 0 0 0 0,1 0 1 0 0,-1-1-1 0 0,0 1 0 0 0,1 0 1 0 0,-1 0-1 0 0,0 0 0 0 0,1 0 1 0 0,-1 0-1 0 0,1 0 0 0 0,-1 0 1 0 0,0 0-1 0 0,1 1 0 0 0,-1-1 0 0 0,0 0 1 0 0,1 0-1 0 0,-2 1 0 0 0,0 1 26 0 0,0-1 0 0 0,0 1-1 0 0,1 0 1 0 0,-1 0 0 0 0,0 0-1 0 0,1 0 1 0 0,-1 1 0 0 0,1-1-1 0 0,0 0 1 0 0,-1 3 0 0 0,-6 14 296 0 0,-9 34 1 0 0,17-50-261 0 0,-8 26 305 0 0,2 0 0 0 0,1 1 1 0 0,-1 36-1 0 0,6-52-727 0 0,0 1-1 0 0,0-1 1 0 0,2 0 0 0 0,0 1 0 0 0,0-1 0 0 0,1 0-1 0 0,1 0 1 0 0,10 23 0 0 0,5-5-2242 0 0,-18-31 2252 0 0,0 1 1 0 0,0-1 0 0 0,0 1 0 0 0,1-1 0 0 0,-1 0-1 0 0,0 0 1 0 0,1 1 0 0 0,-1-1 0 0 0,1 0 0 0 0,-1 0-1 0 0,1 0 1 0 0,0-1 0 0 0,-1 1 0 0 0,1 0 0 0 0,0-1-1 0 0,0 1 1 0 0,2 0 0 0 0,-1-2-540 0 0,-1-1 17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30.740"/>
    </inkml:context>
    <inkml:brush xml:id="br0">
      <inkml:brushProperty name="width" value="0.1" units="cm"/>
      <inkml:brushProperty name="height" value="0.1" units="cm"/>
      <inkml:brushProperty name="color" value="#FFFFFF"/>
    </inkml:brush>
  </inkml:definitions>
  <inkml:trace contextRef="#ctx0" brushRef="#br0">1 234 1592 0 0,'0'-3'155'0'0,"1"1"0"0"0,1 0 0 0 0,-1 0 0 0 0,0 0 0 0 0,0-1 0 0 0,1 1 0 0 0,-1 1 0 0 0,1-1 0 0 0,0 0 0 0 0,-1 0 0 0 0,1 1 0 0 0,0-1 0 0 0,0 0 0 0 0,0 1 0 0 0,0 0 0 0 0,0 0 0 0 0,1 0 0 0 0,-1-1 0 0 0,3 1 0 0 0,49-17 628 0 0,-48 16-584 0 0,63-9 571 0 0,-55 10-660 0 0,1-1 0 0 0,-1 0-1 0 0,1-1 1 0 0,-1-1-1 0 0,14-6 1 0 0,-27 10-94 0 0,0-1 0 0 0,0 0 0 0 0,-1 1 0 0 0,1-1 0 0 0,0 0 0 0 0,0 0 0 0 0,0 0 0 0 0,-1 0 0 0 0,1 0 0 0 0,-1 0 0 0 0,1 0 0 0 0,-1 0 0 0 0,1 0 0 0 0,-1 0 0 0 0,1 0 0 0 0,-1 0 0 0 0,0 0 0 0 0,0 0 0 0 0,1-1 0 0 0,-1 1 0 0 0,0 0 0 0 0,0 0 0 0 0,0 0 0 0 0,0 0 0 0 0,0-1 0 0 0,-1 1 0 0 0,1 0 0 0 0,0 0 0 0 0,-1 0 0 0 0,0-2 0 0 0,-15-41 935 0 0,10 30-528 0 0,-1-2 152 0 0,5 12-408 0 0,0 0 1 0 0,0-1-1 0 0,1 1 0 0 0,-1 0 1 0 0,1 0-1 0 0,-1-9 0 0 0,-2 21 275 0 0,-1 13-256 0 0,1 69 20 0 0,9 116 0 0 0,1-180-3429 0 0,-4-18 321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31.140"/>
    </inkml:context>
    <inkml:brush xml:id="br0">
      <inkml:brushProperty name="width" value="0.1" units="cm"/>
      <inkml:brushProperty name="height" value="0.1" units="cm"/>
      <inkml:brushProperty name="color" value="#FFFFFF"/>
    </inkml:brush>
  </inkml:definitions>
  <inkml:trace contextRef="#ctx0" brushRef="#br0">1 1 3380 0 0,'14'6'451'0'0,"0"0"0"0"0,-1 2 1 0 0,0-1-1 0 0,0 2 0 0 0,-1 0 0 0 0,0 0 0 0 0,20 21 0 0 0,-26-25-391 0 0,23 24 366 0 0,-2 0-1 0 0,-1 2 0 0 0,-1 0 1 0 0,36 62-1 0 0,-34-44 9 0 0,-2 1 0 0 0,31 90 0 0 0,-51-125-326 0 0,0 1 0 0 0,-1-1-1 0 0,-1 1 1 0 0,0 0 0 0 0,-1-1 0 0 0,-1 1 0 0 0,0 0 0 0 0,-2 0 0 0 0,1 0 0 0 0,-2 0 0 0 0,0 0 0 0 0,-1 0 0 0 0,-1-1 0 0 0,0 0 0 0 0,-1 1 0 0 0,0-1 0 0 0,-1-1 0 0 0,-1 1 0 0 0,-1-1 0 0 0,0 0 0 0 0,-18 22 0 0 0,19-25-273 0 0,-14 15-739 0 0,5-12-2843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31.511"/>
    </inkml:context>
    <inkml:brush xml:id="br0">
      <inkml:brushProperty name="width" value="0.1" units="cm"/>
      <inkml:brushProperty name="height" value="0.1" units="cm"/>
      <inkml:brushProperty name="color" value="#FFFFFF"/>
    </inkml:brush>
  </inkml:definitions>
  <inkml:trace contextRef="#ctx0" brushRef="#br0">0 52 5625 0 0,'14'-8'619'0'0,"-1"1"0"0"0,2 1 1 0 0,-1 0-1 0 0,1 1 1 0 0,-1 0-1 0 0,1 1 0 0 0,25-3 1 0 0,-19 5-1818 0 0,0 1 0 0 0,36 2 0 0 0,-55-1 980 0 0,-1 0 0 0 0,0 0-1 0 0,1 0 1 0 0,-1 0 0 0 0,1 0 0 0 0,-1 0 0 0 0,0 1-1 0 0,1-1 1 0 0,-1 0 0 0 0,0 1 0 0 0,1-1 0 0 0,-1 1 0 0 0,0 0-1 0 0,0-1 1 0 0,1 1 0 0 0,-1 0 0 0 0,0 0 0 0 0,0-1-1 0 0,0 1 1 0 0,0 0 0 0 0,0 0 0 0 0,0 0 0 0 0,1 2-1 0 0,-2 1-562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31.852"/>
    </inkml:context>
    <inkml:brush xml:id="br0">
      <inkml:brushProperty name="width" value="0.1" units="cm"/>
      <inkml:brushProperty name="height" value="0.1" units="cm"/>
      <inkml:brushProperty name="color" value="#FFFFFF"/>
    </inkml:brush>
  </inkml:definitions>
  <inkml:trace contextRef="#ctx0" brushRef="#br0">15 0 876 0 0,'-14'20'3262'0'0,"14"-20"-3140"0"0,0 1 1 0 0,0-1-1 0 0,0 0 0 0 0,0 1 1 0 0,0-1-1 0 0,0 1 0 0 0,0-1 1 0 0,0 1-1 0 0,0-1 0 0 0,0 1 1 0 0,0-1-1 0 0,0 1 0 0 0,0-1 1 0 0,0 1-1 0 0,1-1 0 0 0,-1 0 1 0 0,0 1-1 0 0,0-1 0 0 0,0 1 1 0 0,1-1-1 0 0,-1 0 0 0 0,0 1 1 0 0,0-1-1 0 0,1 1 0 0 0,-1-1 1 0 0,1 1-1 0 0,2 0 78 0 0,-1 0-1 0 0,1 1 1 0 0,0-1-1 0 0,0 0 1 0 0,0-1-1 0 0,0 1 1 0 0,0-1-1 0 0,1 1 0 0 0,-1-1 1 0 0,0 0-1 0 0,4 0 1 0 0,167 0 1439 0 0,-89 0-7969 0 0,-76-4 3236 0 0,-9 1 2412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33.300"/>
    </inkml:context>
    <inkml:brush xml:id="br0">
      <inkml:brushProperty name="width" value="0.1" units="cm"/>
      <inkml:brushProperty name="height" value="0.1" units="cm"/>
      <inkml:brushProperty name="color" value="#FFFFFF"/>
    </inkml:brush>
  </inkml:definitions>
  <inkml:trace contextRef="#ctx0" brushRef="#br0">3 57 1600 0 0,'-3'-56'6459'0'0,"6"89"-4205"0"0,-3-28-2010 0 0,4 113 1633 0 0,7 97 46 0 0,-9-198-1932 0 0,12 80 592 0 0,0-34-4962 0 0,-13-59 2739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33.719"/>
    </inkml:context>
    <inkml:brush xml:id="br0">
      <inkml:brushProperty name="width" value="0.1" units="cm"/>
      <inkml:brushProperty name="height" value="0.1" units="cm"/>
      <inkml:brushProperty name="color" value="#FFFFFF"/>
    </inkml:brush>
  </inkml:definitions>
  <inkml:trace contextRef="#ctx0" brushRef="#br0">1 111 5765 0 0,'1'0'186'0'0,"-1"1"0"0"0,1-1 0 0 0,0 1 0 0 0,-1-1 0 0 0,1 1 0 0 0,0-1 0 0 0,0 0 0 0 0,0 1 0 0 0,0-1 0 0 0,-1 0 0 0 0,1 1 0 0 0,0-1 0 0 0,0 0 0 0 0,0 0 0 0 0,0 0 0 0 0,0 0 0 0 0,0 0 0 0 0,0 0 0 0 0,0 0 0 0 0,1 0 0 0 0,24-1 34 0 0,-25 0-27 0 0,193-18 1493 0 0,304-52 439 0 0,-379 52-1499 0 0,-114 18-818 0 0,23-3 99 0 0,-20 7-1609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3.681"/>
    </inkml:context>
    <inkml:brush xml:id="br0">
      <inkml:brushProperty name="width" value="0.1" units="cm"/>
      <inkml:brushProperty name="height" value="0.1" units="cm"/>
      <inkml:brushProperty name="color" value="#FFFFFF"/>
    </inkml:brush>
  </inkml:definitions>
  <inkml:trace contextRef="#ctx0" brushRef="#br0">6 116 6661 0 0,'-1'-3'504'0'0,"0"0"1"0"0,0 0-1 0 0,0 0 1 0 0,1-1-1 0 0,-1 1 1 0 0,1 0-1 0 0,0-1 1 0 0,0 1-1 0 0,0-1 1 0 0,1-4-1 0 0,-1 8-412 0 0,0-1 0 0 0,1 1 0 0 0,-1-1 0 0 0,0 0 0 0 0,0 1 0 0 0,1-1-1 0 0,-1 1 1 0 0,0 0 0 0 0,1-1 0 0 0,-1 1 0 0 0,1-1 0 0 0,-1 1 0 0 0,1-1 0 0 0,-1 1 0 0 0,1 0-1 0 0,-1-1 1 0 0,1 1 0 0 0,-1 0 0 0 0,1 0 0 0 0,-1-1 0 0 0,1 1 0 0 0,1 0 0 0 0,22 3 738 0 0,-6 5-668 0 0,-1 0-1 0 0,0 1 1 0 0,0 1-1 0 0,-1 1 1 0 0,-1 0 0 0 0,0 1-1 0 0,0 1 1 0 0,-1 0-1 0 0,-1 1 1 0 0,0 0 0 0 0,-1 1-1 0 0,12 19 1 0 0,-20-27-214 0 0,-1 0 1 0 0,1 0-1 0 0,-2 0 1 0 0,1 0-1 0 0,1 9 1 0 0,-3-14 36 0 0,0 1-1 0 0,-1 0 1 0 0,0 0-1 0 0,1 0 1 0 0,-1-1 0 0 0,0 1-1 0 0,-1 0 1 0 0,1 0-1 0 0,0 0 1 0 0,-1 0 0 0 0,0-1-1 0 0,1 1 1 0 0,-1 0-1 0 0,0-1 1 0 0,0 1 0 0 0,-3 3-1 0 0,4-5 27 0 0,0-1-1 0 0,0 0 0 0 0,0 0 0 0 0,0 1 1 0 0,0-1-1 0 0,-1 0 0 0 0,1 0 1 0 0,0 1-1 0 0,0-1 0 0 0,0 0 1 0 0,-1 0-1 0 0,1 1 0 0 0,0-1 1 0 0,0 0-1 0 0,-1 0 0 0 0,1 0 1 0 0,0 0-1 0 0,0 0 0 0 0,-1 1 0 0 0,1-1 1 0 0,0 0-1 0 0,-1 0 0 0 0,1 0 1 0 0,0 0-1 0 0,-1 0 0 0 0,1 0 1 0 0,0 0-1 0 0,0 0 0 0 0,-1 0 1 0 0,1 0-1 0 0,0 0 0 0 0,-1 0 1 0 0,1 0-1 0 0,0 0 0 0 0,-1 0 0 0 0,1 0 1 0 0,0-1-1 0 0,-1 1 0 0 0,-7-12 389 0 0,-1-16 66 0 0,8 17-397 0 0,0 1 0 0 0,0-1-1 0 0,1 0 1 0 0,0 1-1 0 0,1-1 1 0 0,0 0 0 0 0,1 1-1 0 0,0-1 1 0 0,5-13-1 0 0,-2 8-142 0 0,1 1 0 0 0,1 0-1 0 0,0 0 1 0 0,1 1 0 0 0,13-19-1 0 0,-15 26-487 0 0,0 0 0 0 0,0 1 0 0 0,1 0 0 0 0,-1 0 0 0 0,2 1 0 0 0,-1 0 0 0 0,13-7 0 0 0,9-7-4305 0 0,-21 15 1839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34.291"/>
    </inkml:context>
    <inkml:brush xml:id="br0">
      <inkml:brushProperty name="width" value="0.1" units="cm"/>
      <inkml:brushProperty name="height" value="0.1" units="cm"/>
      <inkml:brushProperty name="color" value="#FFFFFF"/>
    </inkml:brush>
  </inkml:definitions>
  <inkml:trace contextRef="#ctx0" brushRef="#br0">4 52 5460 0 0,'0'-1'150'0'0,"-1"1"0"0"0,1-1 0 0 0,0 1 0 0 0,-1-1-1 0 0,1 0 1 0 0,0 1 0 0 0,0-1 0 0 0,-1 1 0 0 0,1-1-1 0 0,0 0 1 0 0,0 1 0 0 0,0-1 0 0 0,0 1 0 0 0,0-1-1 0 0,0 0 1 0 0,0 1 0 0 0,0-1 0 0 0,0 1 0 0 0,0-1-1 0 0,0 0 1 0 0,0 1 0 0 0,1-1 0 0 0,-1 0-1 0 0,0 1 1 0 0,0-1 0 0 0,1 1 0 0 0,-1-1 0 0 0,1 0-1 0 0,16-13 1445 0 0,24-2-680 0 0,-37 15-836 0 0,0 0 1 0 0,-1 1 0 0 0,1-1-1 0 0,0 1 1 0 0,0 0 0 0 0,-1 0-1 0 0,1 0 1 0 0,0 0 0 0 0,0 1-1 0 0,-1-1 1 0 0,1 1 0 0 0,0 0-1 0 0,-1 0 1 0 0,1 1 0 0 0,0-1-1 0 0,-1 1 1 0 0,5 2 0 0 0,-5-1-43 0 0,0 0 0 0 0,0-1 0 0 0,0 2 0 0 0,0-1 0 0 0,0 0-1 0 0,-1 1 1 0 0,0-1 0 0 0,1 1 0 0 0,-1-1 0 0 0,-1 1 0 0 0,1 0 0 0 0,0 0 0 0 0,-1 0 0 0 0,0 0 0 0 0,1 7 0 0 0,-1-4-1 0 0,1 1 0 0 0,-2-1 0 0 0,1 1 0 0 0,-1-1 0 0 0,-1 1 0 0 0,1 0 0 0 0,-1-1 0 0 0,-1 0 0 0 0,1 1 0 0 0,-1-1 0 0 0,0 0 0 0 0,-1 1 0 0 0,0-1 0 0 0,0-1 0 0 0,-5 10 0 0 0,-6 4 77 0 0,0 0 0 0 0,-2-1 0 0 0,-23 23 0 0 0,36-39-90 0 0,-8 14 86 0 0,11-17-104 0 0,0 1 1 0 0,0-1-1 0 0,0 1 0 0 0,0-1 0 0 0,0 0 1 0 0,0 1-1 0 0,0-1 0 0 0,0 1 1 0 0,0-1-1 0 0,1 0 0 0 0,-1 1 0 0 0,0-1 1 0 0,0 0-1 0 0,0 1 0 0 0,0-1 0 0 0,1 1 1 0 0,-1-1-1 0 0,0 0 0 0 0,0 0 1 0 0,0 1-1 0 0,1-1 0 0 0,-1 0 0 0 0,0 1 1 0 0,1-1-1 0 0,-1 0 0 0 0,0 0 1 0 0,1 1-1 0 0,3 0 12 0 0,-1 0 1 0 0,1 1-1 0 0,0-1 0 0 0,0-1 1 0 0,-1 1-1 0 0,1-1 1 0 0,4 1-1 0 0,-5-1-18 0 0,74 3 91 0 0,1-4 0 0 0,123-16 0 0 0,-92 5-53 0 0,-81 13-1132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19.456"/>
    </inkml:context>
    <inkml:brush xml:id="br0">
      <inkml:brushProperty name="width" value="0.1" units="cm"/>
      <inkml:brushProperty name="height" value="0.1" units="cm"/>
      <inkml:brushProperty name="color" value="#FFFFFF"/>
    </inkml:brush>
  </inkml:definitions>
  <inkml:trace contextRef="#ctx0" brushRef="#br0">0 1 1836 0 0,'0'0'1647'0'0,"8"28"-1218"0"0,28 104 192 0 0,-6-28-374 0 0,-23-63-77 0 0,-2 1 0 0 0,-1-1 0 0 0,-5 84 0 0 0,0-48 889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20.169"/>
    </inkml:context>
    <inkml:brush xml:id="br0">
      <inkml:brushProperty name="width" value="0.1" units="cm"/>
      <inkml:brushProperty name="height" value="0.1" units="cm"/>
      <inkml:brushProperty name="color" value="#FFFFFF"/>
    </inkml:brush>
  </inkml:definitions>
  <inkml:trace contextRef="#ctx0" brushRef="#br0">1 65 836 0 0,'371'-12'913'0'0,"145"-27"-887"0"0,-353 27-811 0 0,-140 10 651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21.876"/>
    </inkml:context>
    <inkml:brush xml:id="br0">
      <inkml:brushProperty name="width" value="0.1" units="cm"/>
      <inkml:brushProperty name="height" value="0.1" units="cm"/>
      <inkml:brushProperty name="color" value="#FFFFFF"/>
    </inkml:brush>
  </inkml:definitions>
  <inkml:trace contextRef="#ctx0" brushRef="#br0">0 1 904 0 0,'153'6'284'0'0,"165"30"0"0"0,-293-33-279 0 0,41 4 26 0 0,0-3 1 0 0,87-5-1 0 0,79-2-487 0 0,-225 3 305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23.778"/>
    </inkml:context>
    <inkml:brush xml:id="br0">
      <inkml:brushProperty name="width" value="0.1" units="cm"/>
      <inkml:brushProperty name="height" value="0.1" units="cm"/>
      <inkml:brushProperty name="color" value="#FFFFFF"/>
    </inkml:brush>
  </inkml:definitions>
  <inkml:trace contextRef="#ctx0" brushRef="#br0">4716 1 944 0 0,'18'213'1504'0'0,"-12"-113"-616"0"0,-4-80-664 0 0,-2-1 0 0 0,0 1 0 0 0,0 0-1 0 0,-5 24 1 0 0,3-41-183 0 0,1 0 0 0 0,-1-1 0 0 0,0 1 1 0 0,0 0-1 0 0,0 0 0 0 0,0-1 0 0 0,0 1 0 0 0,0-1 0 0 0,-1 0 0 0 0,1 0 0 0 0,-1 0 0 0 0,0 0 0 0 0,1 0 1 0 0,-1 0-1 0 0,0-1 0 0 0,0 1 0 0 0,0-1 0 0 0,-1 0 0 0 0,1 0 0 0 0,0 0 0 0 0,-6 1 0 0 0,-14 3-9 0 0,-45 4 0 0 0,57-8-1 0 0,-41 4-10 0 0,-36 4 64 0 0,-155-3-1 0 0,-25-12 44 0 0,-7 1-86 0 0,149-4-17 0 0,-407-36 663 0 0,476 38-626 0 0,-449-42 1356 0 0,346 46-1054 0 0,-70-3 503 0 0,140 3-578 0 0,-164 18 0 0 0,99-2-148 0 0,-291 40-363 0 0,229-20-387 0 0,133-17 350 0 0,-72 10 119 0 0,140-25 114 0 0,-241 20-30 0 0,69-11-88 0 0,176-10 176 0 0,1 0-1 0 0,0-1 0 0 0,0-1 1 0 0,0 0-1 0 0,-1-1 0 0 0,2 0 1 0 0,-14-5-1 0 0,18 5 48 0 0,1 1-1 0 0,-1 0 0 0 0,0 1 1 0 0,0 0-1 0 0,0 0 0 0 0,-7-1 1 0 0,12 2-31 0 0,0 0-1 0 0,0 0 1 0 0,0 0 0 0 0,0 0 0 0 0,0 0-1 0 0,0 0 1 0 0,0-1 0 0 0,1 1 0 0 0,-1 0-1 0 0,0-1 1 0 0,0 1 0 0 0,0-1 0 0 0,0 1-1 0 0,0-1 1 0 0,1 1 0 0 0,-1-1 0 0 0,0 1-1 0 0,0-1 1 0 0,1 0 0 0 0,-1 1 0 0 0,0-1-1 0 0,1 0 1 0 0,-1 0 0 0 0,1 0 0 0 0,-1 1-1 0 0,1-1 1 0 0,-1-1 0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25.370"/>
    </inkml:context>
    <inkml:brush xml:id="br0">
      <inkml:brushProperty name="width" value="0.1" units="cm"/>
      <inkml:brushProperty name="height" value="0.1" units="cm"/>
      <inkml:brushProperty name="color" value="#FFFFFF"/>
    </inkml:brush>
  </inkml:definitions>
  <inkml:trace contextRef="#ctx0" brushRef="#br0">0 0 984 0 0,'387'35'2585'0'0,"2"-32"-1775"0"0,-260-3-703 0 0,303-9 199 0 0,-1 1 485 0 0,25-5 536 0 0,109 10-290 0 0,-195 15-175 0 0,-1 0-505 0 0,-230-10-385 0 0,222 32-1 0 0,-255-20 174 0 0,180 2-1 0 0,-197-7 17 0 0,-81-5-1260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27.646"/>
    </inkml:context>
    <inkml:brush xml:id="br0">
      <inkml:brushProperty name="width" value="0.1" units="cm"/>
      <inkml:brushProperty name="height" value="0.1" units="cm"/>
      <inkml:brushProperty name="color" value="#FFFFFF"/>
    </inkml:brush>
  </inkml:definitions>
  <inkml:trace contextRef="#ctx0" brushRef="#br0">0 20 904 0 0,'0'-1'252'0'0,"0"0"0"0"0,0 0 0 0 0,0 0 1 0 0,0 0-1 0 0,0-1 0 0 0,1 1 0 0 0,-1 0 0 0 0,0 0 0 0 0,0 0 0 0 0,1 0 0 0 0,-1 0 1 0 0,1 0-1 0 0,-1 0 0 0 0,1 0 0 0 0,-1 0 0 0 0,2-1 0 0 0,2 5 718 0 0,-3 12-1061 0 0,9 112 281 0 0,-1-35 38 0 0,12 84 1332 0 0,-24-98 623 0 0,-1-68-4192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29.830"/>
    </inkml:context>
    <inkml:brush xml:id="br0">
      <inkml:brushProperty name="width" value="0.1" units="cm"/>
      <inkml:brushProperty name="height" value="0.1" units="cm"/>
      <inkml:brushProperty name="color" value="#FFFFFF"/>
    </inkml:brush>
  </inkml:definitions>
  <inkml:trace contextRef="#ctx0" brushRef="#br0">1 145 988 0 0,'79'0'1789'0'0,"1"-3"1"0"0,152-27-1 0 0,-228 30-1875 0 0,0-1-1 0 0,0 0 1 0 0,1-1-1 0 0,-1 1 1 0 0,0-1 0 0 0,0 0-1 0 0,6-4 1 0 0,-9 6 11 0 0,-1 0-1 0 0,1-1 1 0 0,-1 1-1 0 0,0-1 1 0 0,1 1-1 0 0,-1 0 1 0 0,0-1-1 0 0,1 1 1 0 0,-1-1-1 0 0,0 1 1 0 0,0-1-1 0 0,1 1 1 0 0,-1-1 0 0 0,0 1-1 0 0,0-1 1 0 0,0 1-1 0 0,0-1 1 0 0,0 1-1 0 0,0-1 1 0 0,0 1-1 0 0,0-1 1 0 0,0 1-1 0 0,0-1 1 0 0,0 1-1 0 0,0-2 1 0 0,-1 1-11 0 0,1-1 0 0 0,-1 1 1 0 0,0-1-1 0 0,0 1 0 0 0,0 0 0 0 0,0-1 0 0 0,0 1 1 0 0,0 0-1 0 0,-1 0 0 0 0,1 0 0 0 0,0 0 0 0 0,-3-2 1 0 0,-10-5 207 0 0,-1-1 0 0 0,-27-10 1 0 0,-10-6 1706 0 0,52 25-1816 0 0,0 0 0 0 0,0 0 1 0 0,0 0-1 0 0,1 0 1 0 0,-1 0-1 0 0,0 0 0 0 0,0 0 1 0 0,0 0-1 0 0,0 0 0 0 0,0 0 1 0 0,0 0-1 0 0,0 0 0 0 0,0 0 1 0 0,0 0-1 0 0,0 0 0 0 0,0 0 1 0 0,1 0-1 0 0,-1 0 0 0 0,0-1 1 0 0,0 1-1 0 0,0 0 0 0 0,0 0 1 0 0,0 0-1 0 0,0 0 0 0 0,0 0 1 0 0,0 0-1 0 0,0 0 0 0 0,0 0 1 0 0,0 0-1 0 0,0 0 1 0 0,0 0-1 0 0,0-1 0 0 0,0 1 1 0 0,0 0-1 0 0,0 0 0 0 0,0 0 1 0 0,0 0-1 0 0,0 0 0 0 0,0 0 1 0 0,0 0-1 0 0,0 0 0 0 0,0 0 1 0 0,0-1-1 0 0,0 1 0 0 0,0 0 1 0 0,0 0-1 0 0,0 0 0 0 0,0 0 1 0 0,0 0-1 0 0,0 0 0 0 0,-1 0 1 0 0,1 0-1 0 0,0 0 1 0 0,0 0-1 0 0,0 0 0 0 0,0 0 1 0 0,0 0-1 0 0,0-1 0 0 0,16 1 321 0 0,21 3-24 0 0,-34-3-293 0 0,21 5 195 0 0,43 15 0 0 0,-61-18-171 0 0,0 1 1 0 0,0-1 0 0 0,-1 1-1 0 0,1 0 1 0 0,-1 0-1 0 0,1 1 1 0 0,-1 0 0 0 0,0 0-1 0 0,0 0 1 0 0,-1 1-1 0 0,1-1 1 0 0,5 10 0 0 0,-9-13-28 0 0,0 0 0 0 0,-1 0 0 0 0,1 0 0 0 0,-1 0 0 0 0,1 0 0 0 0,-1 0 0 0 0,0 1 0 0 0,1-1 0 0 0,-1 0 0 0 0,0 0 0 0 0,0 0 1 0 0,0 1-1 0 0,0-1 0 0 0,0 0 0 0 0,0 0 0 0 0,0 0 0 0 0,0 1 0 0 0,-1-1 0 0 0,1 0 0 0 0,0 0 0 0 0,-1 0 0 0 0,0 2 0 0 0,-17 21 306 0 0,1-5-2032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12.365"/>
    </inkml:context>
    <inkml:brush xml:id="br0">
      <inkml:brushProperty name="width" value="0.1" units="cm"/>
      <inkml:brushProperty name="height" value="0.1" units="cm"/>
      <inkml:brushProperty name="color" value="#FFFFFF"/>
    </inkml:brush>
  </inkml:definitions>
  <inkml:trace contextRef="#ctx0" brushRef="#br0">228 15 2672 0 0,'0'0'100'0'0,"1"0"-1"0"0,-1 0 0 0 0,1-1 0 0 0,-1 1 1 0 0,0 0-1 0 0,1 0 0 0 0,-1-1 1 0 0,1 1-1 0 0,-1 0 0 0 0,0-1 1 0 0,1 1-1 0 0,-1 0 0 0 0,0-1 1 0 0,0 1-1 0 0,1-1 0 0 0,-1 1 0 0 0,0 0 1 0 0,0-1-1 0 0,1 1 0 0 0,-1-1 1 0 0,0 1-1 0 0,0-1 0 0 0,0 1 1 0 0,0 0-1 0 0,0-1 0 0 0,0 1 1 0 0,0-1-1 0 0,0 1 0 0 0,0-1 0 0 0,0 1 1 0 0,0-1-1 0 0,0 1 0 0 0,0-1 1 0 0,-16 0 1094 0 0,-24 10-912 0 0,22-4-177 0 0,0 1 0 0 0,1 0-1 0 0,0 2 1 0 0,0 0 0 0 0,0 1-1 0 0,2 0 1 0 0,-1 1 0 0 0,-14 13-1 0 0,29-22-90 0 0,-1 1 0 0 0,1-1 0 0 0,0 1 0 0 0,0 0 0 0 0,0-1 0 0 0,0 1 0 0 0,0 0 0 0 0,0 0 0 0 0,0-1 0 0 0,1 1 0 0 0,-1 0 0 0 0,1 0 0 0 0,-1 0 0 0 0,1 0 0 0 0,0 0 0 0 0,-1 0 0 0 0,1 0 0 0 0,0 0 0 0 0,0 0 0 0 0,1 0 0 0 0,-1 0 0 0 0,0 0 0 0 0,1 0 0 0 0,-1 0 0 0 0,1 0 0 0 0,0-1 0 0 0,-1 1 0 0 0,1 0 0 0 0,0 0 0 0 0,0-1 0 0 0,0 1 0 0 0,0 0 0 0 0,1-1 0 0 0,2 3 0 0 0,4 7 87 0 0,2-1-1 0 0,-1 0 0 0 0,22 15 0 0 0,-24-19-66 0 0,53 39 193 0 0,-37-29-76 0 0,-1 1 0 0 0,39 38 0 0 0,-59-53-135 0 0,0 0-1 0 0,0 0 0 0 0,-1 0 1 0 0,1 1-1 0 0,-1-1 0 0 0,0 1 1 0 0,1-1-1 0 0,-1 1 0 0 0,0-1 1 0 0,0 1-1 0 0,-1 0 0 0 0,1-1 1 0 0,-1 1-1 0 0,1 0 0 0 0,-1-1 1 0 0,0 1-1 0 0,0 0 0 0 0,0 0 1 0 0,0-1-1 0 0,0 1 0 0 0,-1 0 1 0 0,1 0-1 0 0,-1-1 0 0 0,0 1 1 0 0,0 0-1 0 0,0-1 0 0 0,0 1 1 0 0,0-1-1 0 0,-1 1 0 0 0,1-1 1 0 0,-1 0-1 0 0,1 0 0 0 0,-1 1 1 0 0,-2 1-1 0 0,-7 8 35 0 0,-1 0 0 0 0,0-1-1 0 0,-1 0 1 0 0,-21 13 0 0 0,19-14-21 0 0,8-5-10 0 0,0-1 0 0 0,-1 0-1 0 0,0 0 1 0 0,0-1 0 0 0,0 1 0 0 0,-11 1 0 0 0,16-4-16 0 0,0 0 0 0 0,0 0 1 0 0,0-1-1 0 0,0 1 1 0 0,1-1-1 0 0,-1 0 1 0 0,0 1-1 0 0,0-2 0 0 0,0 1 1 0 0,0 0-1 0 0,0 0 1 0 0,0-1-1 0 0,0 0 0 0 0,0 1 1 0 0,1-1-1 0 0,-1 0 1 0 0,0-1-1 0 0,1 1 0 0 0,-1 0 1 0 0,1-1-1 0 0,-5-2 1 0 0,6 3-14 0 0,0 0 1 0 0,1 0-1 0 0,-1 1 1 0 0,0-1-1 0 0,1 0 1 0 0,-1 0-1 0 0,1 0 1 0 0,-1 1-1 0 0,0-1 1 0 0,1 0-1 0 0,0 0 1 0 0,-1 0-1 0 0,1 0 1 0 0,0 0-1 0 0,-1 0 1 0 0,1 0-1 0 0,0 0 1 0 0,0 0-1 0 0,0 0 1 0 0,0 0-1 0 0,0 0 1 0 0,0 0-1 0 0,0-1 1 0 0,0 1-1 0 0,0 0 1 0 0,1 0-1 0 0,-1 0 1 0 0,0 0-1 0 0,1 1 1 0 0,-1-1-1 0 0,1 0 1 0 0,-1 0-1 0 0,1 0 1 0 0,-1 0-1 0 0,1 0 1 0 0,0 0-1 0 0,-1 1 1 0 0,1-1-1 0 0,0 0 1 0 0,0 0-1 0 0,-1 1 1 0 0,1-1-1 0 0,0 1 1 0 0,0-1-1 0 0,0 1 1 0 0,0-1-1 0 0,1 0 1 0 0,2-1-16 0 0,-1 1 0 0 0,1-1-1 0 0,0 1 1 0 0,0-1 0 0 0,0 1 0 0 0,0 0 0 0 0,-1 1 0 0 0,1-1 0 0 0,0 1 0 0 0,0-1-1 0 0,5 2 1 0 0,-3 0 21 0 0,1 1-1 0 0,0 0 1 0 0,-1 0 0 0 0,1 1-1 0 0,-1 0 1 0 0,0 0-1 0 0,0 1 1 0 0,0 0 0 0 0,0 0-1 0 0,-1 0 1 0 0,1 1 0 0 0,-1-1-1 0 0,0 1 1 0 0,-1 0-1 0 0,1 1 1 0 0,-1-1 0 0 0,0 1-1 0 0,0 0 1 0 0,-1 0-1 0 0,4 7 1 0 0,6 15 20 0 0,-2 1 0 0 0,0 0 0 0 0,7 36 0 0 0,-13-46-18 0 0,66 230 509 0 0,-69-240-424 0 0,1-1 1 0 0,0 0-1 0 0,0 0 0 0 0,0-1 1 0 0,1 1-1 0 0,9 13 0 0 0,-11-20-202 0 0,0 1 0 0 0,-1 0 0 0 0,1 0 0 0 0,0-1 0 0 0,0 1 0 0 0,0-1-1 0 0,0 0 1 0 0,0 1 0 0 0,0-1 0 0 0,0 0 0 0 0,1 0 0 0 0,-1-1 0 0 0,0 1 0 0 0,1 0 0 0 0,-1-1-1 0 0,0 1 1 0 0,1-1 0 0 0,-1 0 0 0 0,1 0 0 0 0,-1 0 0 0 0,0 0 0 0 0,1 0 0 0 0,-1 0 0 0 0,1-1 0 0 0,-1 1-1 0 0,0-1 1 0 0,1 0 0 0 0,3-1 0 0 0,3-3-581 0 0,1 0 0 0 0,-1 0 0 0 0,-1-1 0 0 0,1-1 0 0 0,-1 1-1 0 0,0-1 1 0 0,13-15 0 0 0,-18 19 528 0 0,11-12-641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12.892"/>
    </inkml:context>
    <inkml:brush xml:id="br0">
      <inkml:brushProperty name="width" value="0.1" units="cm"/>
      <inkml:brushProperty name="height" value="0.1" units="cm"/>
      <inkml:brushProperty name="color" value="#FFFFFF"/>
    </inkml:brush>
  </inkml:definitions>
  <inkml:trace contextRef="#ctx0" brushRef="#br0">28 29 1096 0 0,'-3'-15'2378'0'0,"-1"1"740"0"0,-2 30-1764 0 0,2 16-425 0 0,0 63-1 0 0,3-26-137 0 0,-5 12 519 0 0,11 155 0 0 0,-3-211-2300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4.043"/>
    </inkml:context>
    <inkml:brush xml:id="br0">
      <inkml:brushProperty name="width" value="0.1" units="cm"/>
      <inkml:brushProperty name="height" value="0.1" units="cm"/>
      <inkml:brushProperty name="color" value="#FFFFFF"/>
    </inkml:brush>
  </inkml:definitions>
  <inkml:trace contextRef="#ctx0" brushRef="#br0">9 10 6585 0 0,'-8'-10'2940'0'0,"19"18"-1718"0"0,26 24-395 0 0,22 22-64 0 0,-2 2 0 0 0,60 76-1 0 0,-98-108-622 0 0,-1 1-1 0 0,-1 1 1 0 0,-2 0-1 0 0,0 1 0 0 0,-2 1 1 0 0,-1 0-1 0 0,-1 0 1 0 0,-2 2-1 0 0,7 30 1 0 0,-14-43-72 0 0,-1 1 1 0 0,-1-1 0 0 0,0 1-1 0 0,-1 0 1 0 0,-1-1-1 0 0,-1 1 1 0 0,-5 21-1 0 0,0-10-7 0 0,-1 0 0 0 0,-1-1 0 0 0,-2 0 0 0 0,0 0-1 0 0,-22 33 1 0 0,17-35-1116 0 0,-1 0 1 0 0,-32 35-1 0 0,46-57 495 0 0,-1 0 0 0 0,1 0 0 0 0,0 0 0 0 0,-1 0 0 0 0,0-1 1 0 0,0 0-1 0 0,-9 5 0 0 0,0-3-2370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13.653"/>
    </inkml:context>
    <inkml:brush xml:id="br0">
      <inkml:brushProperty name="width" value="0.1" units="cm"/>
      <inkml:brushProperty name="height" value="0.1" units="cm"/>
      <inkml:brushProperty name="color" value="#FFFFFF"/>
    </inkml:brush>
  </inkml:definitions>
  <inkml:trace contextRef="#ctx0" brushRef="#br0">0 371 2992 0 0,'22'-11'860'0'0,"1"0"-1"0"0,0 1 1 0 0,0 1-1 0 0,44-10 1 0 0,-38 11-301 0 0,2 1-61 0 0,-20 4-526 0 0,0 1 0 0 0,-1-1 1 0 0,19-9-1 0 0,-25 10-56 0 0,0 0 1 0 0,0-1 0 0 0,0 1-1 0 0,-1-1 1 0 0,0 0-1 0 0,1 0 1 0 0,-1-1-1 0 0,0 1 1 0 0,0-1 0 0 0,-1 1-1 0 0,1-1 1 0 0,-1 0-1 0 0,3-4 1 0 0,-2 0 151 0 0,0 0-1 0 0,0 0 1 0 0,-1 0 0 0 0,0 0-1 0 0,0 0 1 0 0,-1 0 0 0 0,0-1-1 0 0,0 1 1 0 0,-1 0 0 0 0,0-1-1 0 0,-1 1 1 0 0,1 0 0 0 0,-2-1-1 0 0,1 1 1 0 0,-4-10 0 0 0,2 6 730 0 0,1-1 1 0 0,0 1 0 0 0,1-1-1 0 0,1-21 1 0 0,0 32-609 0 0,-14 282 1508 0 0,28-29-1267 0 0,-10-192-309 0 0,-2 10 499 0 0,-2-68-701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14.116"/>
    </inkml:context>
    <inkml:brush xml:id="br0">
      <inkml:brushProperty name="width" value="0.1" units="cm"/>
      <inkml:brushProperty name="height" value="0.1" units="cm"/>
      <inkml:brushProperty name="color" value="#FFFFFF"/>
    </inkml:brush>
  </inkml:definitions>
  <inkml:trace contextRef="#ctx0" brushRef="#br0">60 1 4256 0 0,'6'0'1608'0'0,"-5"-1"-1349"0"0,0 1 1 0 0,0 0-1 0 0,0 0 1 0 0,0 0-1 0 0,0 0 1 0 0,0 0-1 0 0,0 0 1 0 0,0 0-1 0 0,0 1 1 0 0,0-1 0 0 0,0 0-1 0 0,0 0 1 0 0,0 1-1 0 0,0-1 1 0 0,0 0-1 0 0,-1 1 1 0 0,2 0-1 0 0,-1 0-181 0 0,-1 1-1 0 0,0-1 1 0 0,0 1-1 0 0,0-1 1 0 0,0 0-1 0 0,0 1 1 0 0,0-1-1 0 0,0 1 1 0 0,0-1-1 0 0,-1 0 0 0 0,1 1 1 0 0,0-1-1 0 0,-1 0 1 0 0,1 1-1 0 0,-1-1 1 0 0,0 0-1 0 0,0 2 1 0 0,-24 69 1342 0 0,-13 28-68 0 0,23-61-1478 0 0,13-23-4878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15.137"/>
    </inkml:context>
    <inkml:brush xml:id="br0">
      <inkml:brushProperty name="width" value="0.1" units="cm"/>
      <inkml:brushProperty name="height" value="0.1" units="cm"/>
      <inkml:brushProperty name="color" value="#FFFFFF"/>
    </inkml:brush>
  </inkml:definitions>
  <inkml:trace contextRef="#ctx0" brushRef="#br0">0 141 4192 0 0,'4'-2'5652'0'0,"16"-7"-4848"0"0,202-45 1314 0 0,58-16-886 0 0,-273 67-1353 0 0,1 0-497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15.952"/>
    </inkml:context>
    <inkml:brush xml:id="br0">
      <inkml:brushProperty name="width" value="0.1" units="cm"/>
      <inkml:brushProperty name="height" value="0.1" units="cm"/>
      <inkml:brushProperty name="color" value="#FFFFFF"/>
    </inkml:brush>
  </inkml:definitions>
  <inkml:trace contextRef="#ctx0" brushRef="#br0">71 0 2628 0 0,'-21'8'4400'0'0,"19"-7"-4105"0"0,1 1 0 0 0,-1 0-1 0 0,1 0 1 0 0,0 0 0 0 0,-1 0 0 0 0,1 0 0 0 0,0 1 0 0 0,0-1-1 0 0,1 0 1 0 0,-1 1 0 0 0,0-1 0 0 0,1 0 0 0 0,-1 1 0 0 0,1-1-1 0 0,-1 4 1 0 0,-3 54 1069 0 0,2-30-993 0 0,-8 104 611 0 0,-4 35-40 0 0,11-140-497 0 0,3 55-1 0 0,1-37 771 0 0,-1-43-726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33.589"/>
    </inkml:context>
    <inkml:brush xml:id="br0">
      <inkml:brushProperty name="width" value="0.1" units="cm"/>
      <inkml:brushProperty name="height" value="0.1" units="cm"/>
      <inkml:brushProperty name="color" value="#FFFFFF"/>
    </inkml:brush>
  </inkml:definitions>
  <inkml:trace contextRef="#ctx0" brushRef="#br0">63 8 3064 0 0,'0'-1'91'0'0,"0"1"0"0"0,0 0 0 0 0,-1-1 0 0 0,1 1 0 0 0,0 0 0 0 0,0-1 0 0 0,0 1-1 0 0,-1-1 1 0 0,1 1 0 0 0,0 0 0 0 0,0-1 0 0 0,-1 1 0 0 0,1 0 0 0 0,0 0 0 0 0,-1-1 0 0 0,1 1 0 0 0,0 0-1 0 0,-1 0 1 0 0,1-1 0 0 0,0 1 0 0 0,-1 0 0 0 0,1 0 0 0 0,-1 0 0 0 0,1 0 0 0 0,0 0 0 0 0,-1-1 0 0 0,1 1 0 0 0,-1 0-1 0 0,1 0 1 0 0,0 0 0 0 0,-1 0 0 0 0,1 0 0 0 0,-1 0 0 0 0,1 0 0 0 0,-1 1 0 0 0,-6 13 1869 0 0,3 25-571 0 0,-12 152 1627 0 0,-1 33-1001 0 0,14-99-855 0 0,-1-1-4568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34.205"/>
    </inkml:context>
    <inkml:brush xml:id="br0">
      <inkml:brushProperty name="width" value="0.1" units="cm"/>
      <inkml:brushProperty name="height" value="0.1" units="cm"/>
      <inkml:brushProperty name="color" value="#FFFFFF"/>
    </inkml:brush>
  </inkml:definitions>
  <inkml:trace contextRef="#ctx0" brushRef="#br0">0 198 3336 0 0,'1'-8'693'0'0,"-1"1"0"0"0,1 0 0 0 0,0-1 1 0 0,1 1-1 0 0,-1 0 0 0 0,2 0 0 0 0,-1 0 0 0 0,7-13 0 0 0,-4 12-366 0 0,-1 0 0 0 0,2 0 0 0 0,-1 0 0 0 0,1 1 0 0 0,0 0 0 0 0,13-11 0 0 0,-11 12-241 0 0,-1 0 0 0 0,2 0 0 0 0,-1 1 0 0 0,0 0 0 0 0,1 0 0 0 0,0 1 0 0 0,0 1 0 0 0,0-1 0 0 0,1 1 0 0 0,-1 1 0 0 0,1 0 0 0 0,0 0 0 0 0,-1 1 0 0 0,20-1 0 0 0,-24 3-67 0 0,0 0-1 0 0,0 1 0 0 0,0-1 0 0 0,0 1 1 0 0,0 0-1 0 0,0 0 0 0 0,0 1 1 0 0,0 0-1 0 0,-1-1 0 0 0,1 1 1 0 0,-1 1-1 0 0,0-1 0 0 0,0 1 1 0 0,0 0-1 0 0,4 4 0 0 0,-1 0 9 0 0,-1 0-1 0 0,1 1 1 0 0,-1 0-1 0 0,-1 0 0 0 0,1 0 1 0 0,6 18-1 0 0,-9-18 13 0 0,1 0-1 0 0,-1 1 1 0 0,-1 0-1 0 0,0 0 1 0 0,0 0-1 0 0,0 15 1 0 0,-3-21-26 0 0,1-1 0 0 0,-1 0 0 0 0,1 1 0 0 0,-1-1 0 0 0,0 0-1 0 0,0 0 1 0 0,0 0 0 0 0,-1 0 0 0 0,1 0 0 0 0,-1 0 0 0 0,1 0 0 0 0,-1 0 0 0 0,0 0 0 0 0,0-1 0 0 0,0 1 0 0 0,-1-1 0 0 0,1 0 0 0 0,-1 1 0 0 0,1-1 0 0 0,-1 0-1 0 0,0 0 1 0 0,1-1 0 0 0,-6 3 0 0 0,-8 3 96 0 0,-1 0 0 0 0,0-2 0 0 0,0 0 0 0 0,0-1-1 0 0,0-1 1 0 0,-1 0 0 0 0,1-1 0 0 0,-1-1 0 0 0,-29-2-1 0 0,26-4-877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34.779"/>
    </inkml:context>
    <inkml:brush xml:id="br0">
      <inkml:brushProperty name="width" value="0.1" units="cm"/>
      <inkml:brushProperty name="height" value="0.1" units="cm"/>
      <inkml:brushProperty name="color" value="#FFFFFF"/>
    </inkml:brush>
  </inkml:definitions>
  <inkml:trace contextRef="#ctx0" brushRef="#br0">328 37 5048 0 0,'1'-1'275'0'0,"0"0"-1"0"0,0 0 0 0 0,0 0 1 0 0,0 0-1 0 0,-1 0 0 0 0,1 0 1 0 0,0 0-1 0 0,-1 0 0 0 0,1-1 0 0 0,0 1 1 0 0,-1 0-1 0 0,1 0 0 0 0,-1-1 1 0 0,0 1-1 0 0,0 0 0 0 0,1-1 1 0 0,-1 1-1 0 0,0 0 0 0 0,0-1 0 0 0,0-1 1 0 0,-1 2-192 0 0,1 0 0 0 0,-1 1 1 0 0,0-1-1 0 0,1 0 0 0 0,-1 1 0 0 0,0-1 1 0 0,0 0-1 0 0,1 1 0 0 0,-1-1 1 0 0,0 1-1 0 0,0 0 0 0 0,0-1 0 0 0,0 1 1 0 0,0 0-1 0 0,0-1 0 0 0,0 1 1 0 0,0 0-1 0 0,1 0 0 0 0,-1 0 0 0 0,0 0 1 0 0,0 0-1 0 0,0 0 0 0 0,0 0 1 0 0,0 0-1 0 0,0 0 0 0 0,0 0 0 0 0,0 0 1 0 0,0 1-1 0 0,-1 0 0 0 0,-10 1 98 0 0,0 2-1 0 0,1 0 1 0 0,0 0-1 0 0,0 1 0 0 0,0 0 1 0 0,0 1-1 0 0,1 0 1 0 0,0 0-1 0 0,0 1 1 0 0,1 1-1 0 0,0 0 1 0 0,0 0-1 0 0,-13 17 0 0 0,4-2 79 0 0,0 1 0 0 0,1 2 0 0 0,2-1 0 0 0,-17 38 0 0 0,21-39-154 0 0,2 0 1 0 0,1 1-1 0 0,1 0 0 0 0,1 0 0 0 0,2 0 0 0 0,0 1 1 0 0,2 0-1 0 0,0 0 0 0 0,2 0 0 0 0,1-1 0 0 0,1 1 1 0 0,1 0-1 0 0,1 0 0 0 0,1-1 0 0 0,2 0 0 0 0,0 0 1 0 0,13 27-1 0 0,-17-46-163 0 0,0 0 0 0 0,1 0-1 0 0,0 0 1 0 0,0 0 0 0 0,0 0 0 0 0,1-1 0 0 0,0 0 0 0 0,0 0 0 0 0,0 0 0 0 0,0-1 0 0 0,1 1 0 0 0,0-1 0 0 0,0-1 0 0 0,0 1-1 0 0,0-1 1 0 0,0 0 0 0 0,1 0 0 0 0,11 3 0 0 0,-10-5-471 0 0,-1 0-1 0 0,0 0 0 0 0,1-1 1 0 0,-1 0-1 0 0,1 0 1 0 0,-1-1-1 0 0,0 0 1 0 0,1 0-1 0 0,-1-1 1 0 0,0 1-1 0 0,0-2 0 0 0,0 1 1 0 0,0-1-1 0 0,0 0 1 0 0,-1 0-1 0 0,1-1 1 0 0,9-7-1 0 0,2-3-2580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35.446"/>
    </inkml:context>
    <inkml:brush xml:id="br0">
      <inkml:brushProperty name="width" value="0.1" units="cm"/>
      <inkml:brushProperty name="height" value="0.1" units="cm"/>
      <inkml:brushProperty name="color" value="#FFFFFF"/>
    </inkml:brush>
  </inkml:definitions>
  <inkml:trace contextRef="#ctx0" brushRef="#br0">25 44 5048 0 0,'8'-43'10473'0'0,"-8"43"-10422"0"0,2 26 303 0 0,-13 163 616 0 0,12 28 116 0 0,7-255-792 0 0,-20-110-559 0 0,1 53 175 0 0,6 62 509 0 0,1 8-2899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35.924"/>
    </inkml:context>
    <inkml:brush xml:id="br0">
      <inkml:brushProperty name="width" value="0.1" units="cm"/>
      <inkml:brushProperty name="height" value="0.1" units="cm"/>
      <inkml:brushProperty name="color" value="#FFFFFF"/>
    </inkml:brush>
  </inkml:definitions>
  <inkml:trace contextRef="#ctx0" brushRef="#br0">1 0 4652 0 0,'5'7'4057'0'0,"22"23"-2700"0"0,88 99 1149 0 0,-96-102-2291 0 0,-2 1 0 0 0,0 1 0 0 0,-2 0 0 0 0,-1 2-1 0 0,-1-1 1 0 0,-2 1 0 0 0,-1 1 0 0 0,-2 0-1 0 0,-1 0 1 0 0,-1 1 0 0 0,-2 0 0 0 0,-1 0-1 0 0,-2 0 1 0 0,-1 0 0 0 0,-1 0 0 0 0,-8 41-1 0 0,6-60-81 0 0,0 0 0 0 0,-1-1 0 0 0,-7 19 0 0 0,9-26-499 0 0,-1-1 0 0 0,1 0 0 0 0,-1 1-1 0 0,0-1 1 0 0,0 0 0 0 0,-1 0 0 0 0,1-1 0 0 0,-1 1 0 0 0,0-1-1 0 0,-8 7 1 0 0,8-9-895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36.263"/>
    </inkml:context>
    <inkml:brush xml:id="br0">
      <inkml:brushProperty name="width" value="0.1" units="cm"/>
      <inkml:brushProperty name="height" value="0.1" units="cm"/>
      <inkml:brushProperty name="color" value="#FFFFFF"/>
    </inkml:brush>
  </inkml:definitions>
  <inkml:trace contextRef="#ctx0" brushRef="#br0">0 48 6481 0 0,'58'-19'4645'0'0,"35"4"-2621"0"0,-33 6-968 0 0,-18 5-1678 0 0,-24 4-4383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4.679"/>
    </inkml:context>
    <inkml:brush xml:id="br0">
      <inkml:brushProperty name="width" value="0.1" units="cm"/>
      <inkml:brushProperty name="height" value="0.1" units="cm"/>
      <inkml:brushProperty name="color" value="#FFFFFF"/>
    </inkml:brush>
  </inkml:definitions>
  <inkml:trace contextRef="#ctx0" brushRef="#br0">149 38 5537 0 0,'5'-11'1734'0'0,"-3"9"-1308"0"0,-1 0-1 0 0,0-1 1 0 0,1 1-1 0 0,-1-1 1 0 0,0 1-1 0 0,-1-1 0 0 0,1 0 1 0 0,0-3-1 0 0,-3 6-211 0 0,-1 0-1 0 0,1 1 0 0 0,-1-1 0 0 0,1 1 0 0 0,-1 0 1 0 0,1 0-1 0 0,-1 0 0 0 0,1 0 0 0 0,-3 3 1 0 0,-7 4-26 0 0,1 1 0 0 0,0 1 1 0 0,1 0-1 0 0,0 0 1 0 0,1 1-1 0 0,0 0 1 0 0,1 0-1 0 0,0 1 0 0 0,1 1 1 0 0,0-1-1 0 0,1 1 1 0 0,0 0-1 0 0,1 0 0 0 0,0 1 1 0 0,1 0-1 0 0,1-1 1 0 0,-3 23-1 0 0,6-31-158 0 0,0 0 0 0 0,0-1 0 0 0,1 1 0 0 0,-1 0 0 0 0,1-1 0 0 0,0 1 0 0 0,0-1 0 0 0,0 1 0 0 0,1-1 0 0 0,0 0 0 0 0,0 1 0 0 0,0-1 0 0 0,0 0 0 0 0,0 0 0 0 0,4 4 0 0 0,-1-2 5 0 0,1 0 0 0 0,0-1 0 0 0,0 1 0 0 0,0-1 0 0 0,0 0 0 0 0,1-1 1 0 0,0 1-1 0 0,10 4 0 0 0,-6-4-13 0 0,0-1 1 0 0,0 0 0 0 0,0 0-1 0 0,1-1 1 0 0,-1 0 0 0 0,1-1-1 0 0,0-1 1 0 0,0 0 0 0 0,-1 0-1 0 0,1-1 1 0 0,0 0 0 0 0,13-3-1 0 0,-20 2-33 0 0,0 0-1 0 0,-1-1 1 0 0,1 1-1 0 0,0-1 1 0 0,0 0-1 0 0,-1 0 1 0 0,0-1-1 0 0,1 0 1 0 0,-1 1-1 0 0,0-1 0 0 0,0 0 1 0 0,0-1-1 0 0,-1 1 1 0 0,1-1-1 0 0,-1 0 1 0 0,0 0-1 0 0,4-5 1 0 0,-4 3-18 0 0,0-1 0 0 0,0 0 1 0 0,0 0-1 0 0,-1 0 0 0 0,0 0 0 0 0,0 0 1 0 0,-1 0-1 0 0,0 0 0 0 0,0-1 1 0 0,-1-13-1 0 0,0 7-22 0 0,-2 0 1 0 0,1 1 0 0 0,-2-1-1 0 0,0 1 1 0 0,-1 0-1 0 0,0 0 1 0 0,-1 0-1 0 0,0 0 1 0 0,-1 1-1 0 0,0 0 1 0 0,-1 0-1 0 0,-13-16 1 0 0,16 22-82 0 0,-1 1 1 0 0,0 0-1 0 0,0 1 1 0 0,0-1-1 0 0,-9-5 1 0 0,11 8-315 0 0,1 1 0 0 0,-1 0-1 0 0,1 0 1 0 0,-1 0 0 0 0,0 0 0 0 0,0 0 0 0 0,1 1 0 0 0,-1-1 0 0 0,0 1-1 0 0,-3-1 1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36.653"/>
    </inkml:context>
    <inkml:brush xml:id="br0">
      <inkml:brushProperty name="width" value="0.1" units="cm"/>
      <inkml:brushProperty name="height" value="0.1" units="cm"/>
      <inkml:brushProperty name="color" value="#FFFFFF"/>
    </inkml:brush>
  </inkml:definitions>
  <inkml:trace contextRef="#ctx0" brushRef="#br0">3 1 5376 0 0,'0'0'176'0'0,"-1"1"-1"0"0,1-1 0 0 0,0 1 0 0 0,0 0 0 0 0,-1-1 0 0 0,1 1 0 0 0,0 0 0 0 0,0-1 0 0 0,0 1 0 0 0,0 0 0 0 0,0-1 0 0 0,0 1 0 0 0,0 0 0 0 0,0-1 0 0 0,0 1 0 0 0,0 0 0 0 0,0-1 0 0 0,0 1 0 0 0,1 0 0 0 0,-1-1 0 0 0,0 1 0 0 0,0 0 0 0 0,1-1 0 0 0,-1 1 0 0 0,1-1 0 0 0,-1 1 0 0 0,0-1 0 0 0,1 1 0 0 0,-1-1 0 0 0,1 1 0 0 0,0 0 0 0 0,26 13 1777 0 0,35-1-1034 0 0,-61-13-894 0 0,28 3-1 0 0,0-1 1 0 0,0-1 0 0 0,49-5 0 0 0,-53-3-6516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37.103"/>
    </inkml:context>
    <inkml:brush xml:id="br0">
      <inkml:brushProperty name="width" value="0.1" units="cm"/>
      <inkml:brushProperty name="height" value="0.1" units="cm"/>
      <inkml:brushProperty name="color" value="#FFFFFF"/>
    </inkml:brush>
  </inkml:definitions>
  <inkml:trace contextRef="#ctx0" brushRef="#br0">1 36 5929 0 0,'5'-26'4594'0'0,"-3"17"-1529"0"0,-3 25-1884 0 0,-5 371 2127 0 0,7-230-2689 0 0,9 45-399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37.913"/>
    </inkml:context>
    <inkml:brush xml:id="br0">
      <inkml:brushProperty name="width" value="0.1" units="cm"/>
      <inkml:brushProperty name="height" value="0.1" units="cm"/>
      <inkml:brushProperty name="color" value="#FFFFFF"/>
    </inkml:brush>
  </inkml:definitions>
  <inkml:trace contextRef="#ctx0" brushRef="#br0">1 212 4576 0 0,'0'-6'616'0'0,"0"0"0"0"0,1 0 0 0 0,0 0 0 0 0,0 0-1 0 0,0 1 1 0 0,1-1 0 0 0,0 0 0 0 0,0 1 0 0 0,1 0 0 0 0,3-8-1 0 0,0 5-149 0 0,-1 0 0 0 0,1 1 0 0 0,0 0 0 0 0,1 0 0 0 0,13-12 0 0 0,-4 7-183 0 0,1 1-1 0 0,1 0 1 0 0,-1 1-1 0 0,1 1 1 0 0,28-10-1 0 0,-35 16-222 0 0,0 0 0 0 0,0 0 0 0 0,1 1 0 0 0,-1 1 1 0 0,1 0-1 0 0,0 0 0 0 0,-1 1 0 0 0,1 1 0 0 0,0 0 0 0 0,-1 0 0 0 0,1 1 0 0 0,-1 1 0 0 0,0 0 0 0 0,1 0 0 0 0,-2 1 0 0 0,18 9 0 0 0,-20-9-43 0 0,0 1 0 0 0,0-1 0 0 0,0 2 0 0 0,0-1 0 0 0,-1 1 0 0 0,0 0 0 0 0,0 1 0 0 0,-1 0 0 0 0,0 0 0 0 0,0 0 0 0 0,0 1 0 0 0,-1 0 0 0 0,0 0 0 0 0,-1 0 0 0 0,0 0 1 0 0,0 1-1 0 0,-1 0 0 0 0,0 0 0 0 0,0 0 0 0 0,-1 0 0 0 0,1 11 0 0 0,-2-15-5 0 0,-1 0 0 0 0,0 0 0 0 0,0 0 0 0 0,0 1 0 0 0,-1-1-1 0 0,1 0 1 0 0,-1 0 0 0 0,0 0 0 0 0,-1 0 0 0 0,0 0 0 0 0,1 0 0 0 0,-1 0 0 0 0,-1 0 0 0 0,1-1 0 0 0,-1 1 0 0 0,-4 5 0 0 0,1-4-2 0 0,1 0 0 0 0,-1-1 1 0 0,0 0-1 0 0,0-1 0 0 0,0 1 1 0 0,0-1-1 0 0,-1 0 1 0 0,0-1-1 0 0,0 1 0 0 0,-8 2 1 0 0,-10 1 11 0 0,1-1 1 0 0,-1-1 0 0 0,0-1 0 0 0,0-1 0 0 0,-43-1-1 0 0,53-3 46 0 0,0 0 0 0 0,0 0 0 0 0,0-2 0 0 0,0 0 0 0 0,0-1 0 0 0,1 0 0 0 0,-24-11 0 0 0,10 1-3231 0 0,1-3-3550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45.580"/>
    </inkml:context>
    <inkml:brush xml:id="br0">
      <inkml:brushProperty name="width" value="0.1" units="cm"/>
      <inkml:brushProperty name="height" value="0.1" units="cm"/>
      <inkml:brushProperty name="color" value="#FFFFFF"/>
    </inkml:brush>
  </inkml:definitions>
  <inkml:trace contextRef="#ctx0" brushRef="#br0">117 113 3040 0 0,'5'-51'7208'0'0,"-6"41"-6064"0"0,-6 19-945 0 0,4-4-186 0 0,-13 26 43 0 0,2 0 1 0 0,1 1-1 0 0,-17 61 1 0 0,10-17 93 0 0,6-27 594 0 0,14-88-661 0 0,10-69 0 0 0,5-11-43 0 0,-7 15 931 0 0,-7 96-1101 0 0,1 15 97 0 0,0 13 26 0 0,-4 22 39 0 0,-11 64 0 0 0,6-65 130 0 0,-2 66 0 0 0,0-23 741 0 0,7-78-833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47.960"/>
    </inkml:context>
    <inkml:brush xml:id="br0">
      <inkml:brushProperty name="width" value="0.1" units="cm"/>
      <inkml:brushProperty name="height" value="0.1" units="cm"/>
      <inkml:brushProperty name="color" value="#FFFFFF"/>
    </inkml:brush>
  </inkml:definitions>
  <inkml:trace contextRef="#ctx0" brushRef="#br0">145 0 4756 0 0,'-15'8'5453'0'0,"1"36"-4173"0"0,2 0-1 0 0,-7 52 1 0 0,2-15-497 0 0,11-52-561 0 0,-44 230 1229 0 0,45-230-1059 0 0,0-4-1173 0 0,4-11-3956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48.487"/>
    </inkml:context>
    <inkml:brush xml:id="br0">
      <inkml:brushProperty name="width" value="0.1" units="cm"/>
      <inkml:brushProperty name="height" value="0.1" units="cm"/>
      <inkml:brushProperty name="color" value="#FFFFFF"/>
    </inkml:brush>
  </inkml:definitions>
  <inkml:trace contextRef="#ctx0" brushRef="#br0">0 203 3920 0 0,'4'-12'848'0'0,"1"0"1"0"0,1 1-1 0 0,-1-1 0 0 0,2 1 0 0 0,-1 0 0 0 0,2 1 0 0 0,14-17 0 0 0,-13 17-627 0 0,0 1-1 0 0,1 0 1 0 0,1 0-1 0 0,0 1 0 0 0,0 0 1 0 0,0 1-1 0 0,1 0 1 0 0,0 1-1 0 0,0 0 1 0 0,1 1-1 0 0,24-6 1 0 0,-32 10-188 0 0,1 0 1 0 0,-1 1 0 0 0,1 0-1 0 0,-1 0 1 0 0,0 1 0 0 0,1-1-1 0 0,-1 1 1 0 0,1 0 0 0 0,-1 1-1 0 0,0-1 1 0 0,0 1 0 0 0,0 0-1 0 0,0 0 1 0 0,0 1 0 0 0,0-1-1 0 0,-1 1 1 0 0,1 0 0 0 0,-1 1-1 0 0,1-1 1 0 0,-1 1 0 0 0,-1 0-1 0 0,1 0 1 0 0,4 5 0 0 0,-3-3-10 0 0,0 0 1 0 0,-1 1 0 0 0,0-1 0 0 0,0 1 0 0 0,0 0-1 0 0,-1 0 1 0 0,0 0 0 0 0,0 1 0 0 0,-1-1 0 0 0,0 1-1 0 0,0-1 1 0 0,0 1 0 0 0,-1 0 0 0 0,-1 0 0 0 0,0 12-1 0 0,-1-14-6 0 0,0 0 0 0 0,-1 0 0 0 0,1 0 0 0 0,-1-1 0 0 0,-1 1 0 0 0,1-1 0 0 0,-1 1 0 0 0,0-1 0 0 0,0 0 0 0 0,-1 0 0 0 0,0 0 0 0 0,0-1 0 0 0,0 1 0 0 0,0-1 0 0 0,0 0 0 0 0,-1 0 0 0 0,0 0 0 0 0,0-1 0 0 0,0 0 0 0 0,0 0 0 0 0,0 0 0 0 0,-1 0 0 0 0,-8 2 0 0 0,5-2 57 0 0,0 0 1 0 0,0 0-1 0 0,0-1 0 0 0,0 0 0 0 0,0-1 1 0 0,0 0-1 0 0,-1 0 0 0 0,1-1 1 0 0,0-1-1 0 0,-1 1 0 0 0,1-1 0 0 0,0-1 1 0 0,0 0-1 0 0,-14-4 0 0 0,20 5-474 0 0,-14-6 393 0 0,11 2-2122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48.982"/>
    </inkml:context>
    <inkml:brush xml:id="br0">
      <inkml:brushProperty name="width" value="0.1" units="cm"/>
      <inkml:brushProperty name="height" value="0.1" units="cm"/>
      <inkml:brushProperty name="color" value="#FFFFFF"/>
    </inkml:brush>
  </inkml:definitions>
  <inkml:trace contextRef="#ctx0" brushRef="#br0">323 5 4928 0 0,'-1'0'145'0'0,"1"-1"0"0"0,-1 1 0 0 0,1 0 0 0 0,-1-1 0 0 0,0 1 0 0 0,1-1 0 0 0,-1 1 0 0 0,0 0 0 0 0,0 0 0 0 0,1-1 0 0 0,-1 1-1 0 0,0 0 1 0 0,0 0 0 0 0,1 0 0 0 0,-1 0 0 0 0,0 0 0 0 0,0 0 0 0 0,1 0 0 0 0,-1 0 0 0 0,0 0 0 0 0,0 0 0 0 0,1 1 0 0 0,-1-1-1 0 0,0 0 1 0 0,1 0 0 0 0,-1 1 0 0 0,0-1 0 0 0,1 0 0 0 0,-1 1 0 0 0,0-1 0 0 0,0 1 0 0 0,-27 17 899 0 0,19-11-448 0 0,-6 3-214 0 0,0 0 0 0 0,1 2 0 0 0,0 0 0 0 0,1 0 1 0 0,1 1-1 0 0,0 1 0 0 0,0 0 0 0 0,2 1 0 0 0,0 0 0 0 0,-14 27 1 0 0,1 5 175 0 0,3 2 1 0 0,-20 68 0 0 0,32-90-334 0 0,2 0-1 0 0,-6 51 1 0 0,11-63-141 0 0,0-1 1 0 0,1 1 0 0 0,1 0-1 0 0,0 0 1 0 0,1-1 0 0 0,0 1-1 0 0,6 15 1 0 0,-6-25-196 0 0,0-1 0 0 0,0 1 0 0 0,0 0 0 0 0,1-1-1 0 0,0 1 1 0 0,0-1 0 0 0,0 0 0 0 0,0 0 0 0 0,1 0 0 0 0,-1-1 0 0 0,1 1 0 0 0,0-1-1 0 0,0 0 1 0 0,1 0 0 0 0,-1 0 0 0 0,1 0 0 0 0,-1-1 0 0 0,1 0 0 0 0,0 0 0 0 0,8 3-1 0 0,-5-3-466 0 0,-1-1 0 0 0,0 0 0 0 0,1 0 0 0 0,0 0 0 0 0,-1-1 0 0 0,1 0 0 0 0,0-1 0 0 0,-1 1 0 0 0,1-2-1 0 0,-1 1 1 0 0,1-1 0 0 0,-1 0 0 0 0,11-5 0 0 0,5-2-2228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49.587"/>
    </inkml:context>
    <inkml:brush xml:id="br0">
      <inkml:brushProperty name="width" value="0.1" units="cm"/>
      <inkml:brushProperty name="height" value="0.1" units="cm"/>
      <inkml:brushProperty name="color" value="#FFFFFF"/>
    </inkml:brush>
  </inkml:definitions>
  <inkml:trace contextRef="#ctx0" brushRef="#br0">128 31 5100 0 0,'0'-1'170'0'0,"0"1"0"0"0,0-1 0 0 0,0 1 0 0 0,-4-11 4758 0 0,3 10-4758 0 0,1 1 0 0 0,-1 0 0 0 0,1 0 0 0 0,0 0 0 0 0,-1-1 0 0 0,1 1 0 0 0,-1 0 0 0 0,0 0 0 0 0,-18 13 2273 0 0,-15 28-1442 0 0,25-26-778 0 0,0-1 0 0 0,1 1 0 0 0,1 1 0 0 0,1-1 0 0 0,0 1-1 0 0,1 0 1 0 0,0 1 0 0 0,-2 22 0 0 0,6-30-160 0 0,0 0-1 0 0,0-1 1 0 0,1 1-1 0 0,0 0 1 0 0,1 0-1 0 0,0-1 1 0 0,0 1-1 0 0,1 0 1 0 0,0-1-1 0 0,0 1 1 0 0,1-1 0 0 0,0 0-1 0 0,1 0 1 0 0,0 0-1 0 0,0 0 1 0 0,0-1-1 0 0,12 14 1 0 0,-13-17-42 0 0,-1-1 0 0 0,1 0 0 0 0,1-1 0 0 0,-1 1 0 0 0,0 0 0 0 0,1-1 0 0 0,-1 0 0 0 0,1 0 0 0 0,0 0 0 0 0,0 0 0 0 0,0 0 0 0 0,0-1 0 0 0,0 0 0 0 0,0 0 0 0 0,0 0 0 0 0,0 0 0 0 0,6 0 0 0 0,-5-2-27 0 0,1 1-1 0 0,-1-1 0 0 0,1 0 1 0 0,-1 0-1 0 0,1 0 0 0 0,-1-1 1 0 0,0 0-1 0 0,0 0 0 0 0,1 0 1 0 0,-2-1-1 0 0,10-5 0 0 0,-5 2-14 0 0,-1-1-1 0 0,0 0 0 0 0,0-1 1 0 0,0 1-1 0 0,-1-1 0 0 0,0-1 1 0 0,-1 1-1 0 0,0-1 0 0 0,0 0 1 0 0,-1-1-1 0 0,0 1 0 0 0,0-1 1 0 0,3-11-1 0 0,-5 9 22 0 0,-1-1 1 0 0,1 0-1 0 0,-2 1 1 0 0,0-1-1 0 0,0 0 0 0 0,-2 0 1 0 0,1 1-1 0 0,-2-1 0 0 0,1 0 1 0 0,-7-21-1 0 0,6 27-85 0 0,-1 0 0 0 0,1 0 0 0 0,-1 0 0 0 0,-1 0 0 0 0,1 1 0 0 0,-1 0 0 0 0,0 0 0 0 0,0 0 0 0 0,-1 0 0 0 0,0 0 0 0 0,0 1 0 0 0,0 0 0 0 0,-1 0 0 0 0,0 1 0 0 0,0-1 0 0 0,0 1 0 0 0,0 0 0 0 0,-1 1 0 0 0,1 0 0 0 0,-8-3 0 0 0,-12 2-3069 0 0,10 6-2763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50.161"/>
    </inkml:context>
    <inkml:brush xml:id="br0">
      <inkml:brushProperty name="width" value="0.1" units="cm"/>
      <inkml:brushProperty name="height" value="0.1" units="cm"/>
      <inkml:brushProperty name="color" value="#FFFFFF"/>
    </inkml:brush>
  </inkml:definitions>
  <inkml:trace contextRef="#ctx0" brushRef="#br0">1 1 4548 0 0,'6'7'4976'0'0,"8"15"-3277"0"0,3 3-1062 0 0,8 9-155 0 0,-1 1 0 0 0,-2 1-1 0 0,-1 1 1 0 0,-2 0 0 0 0,-2 2 0 0 0,-1 0 0 0 0,-2 1 0 0 0,13 62 0 0 0,-21-67-340 0 0,-2 0 0 0 0,-2 0 0 0 0,-1 1 1 0 0,-3 39-1 0 0,-1-49-66 0 0,0 1-1 0 0,-2 0 1 0 0,-1-1 0 0 0,-1 0 0 0 0,-2-1 0 0 0,-11 26 0 0 0,12-36-43 0 0,0-1 0 0 0,-2 0 0 0 0,0-1 0 0 0,0 0 0 0 0,-1-1 0 0 0,-1 0 0 0 0,0 0 0 0 0,-1-1 0 0 0,0-1 0 0 0,-28 17 0 0 0,29-23-2016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50.546"/>
    </inkml:context>
    <inkml:brush xml:id="br0">
      <inkml:brushProperty name="width" value="0.1" units="cm"/>
      <inkml:brushProperty name="height" value="0.1" units="cm"/>
      <inkml:brushProperty name="color" value="#FFFFFF"/>
    </inkml:brush>
  </inkml:definitions>
  <inkml:trace contextRef="#ctx0" brushRef="#br0">0 1 5364 0 0,'25'0'3900'0'0,"81"0"594"0"0,-70 0-5454 0 0,-1 0-3326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5.039"/>
    </inkml:context>
    <inkml:brush xml:id="br0">
      <inkml:brushProperty name="width" value="0.1" units="cm"/>
      <inkml:brushProperty name="height" value="0.1" units="cm"/>
      <inkml:brushProperty name="color" value="#FFFFFF"/>
    </inkml:brush>
  </inkml:definitions>
  <inkml:trace contextRef="#ctx0" brushRef="#br0">0 15 6501 0 0,'2'-3'1020'0'0,"1"-1"-148"0"0,-3 1-196 0 0,3 1-232 0 0,-3-1-136 0 0,1 3-740 0 0,17 0-6849 0 0,-13 0 6529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50.913"/>
    </inkml:context>
    <inkml:brush xml:id="br0">
      <inkml:brushProperty name="width" value="0.1" units="cm"/>
      <inkml:brushProperty name="height" value="0.1" units="cm"/>
      <inkml:brushProperty name="color" value="#FFFFFF"/>
    </inkml:brush>
  </inkml:definitions>
  <inkml:trace contextRef="#ctx0" brushRef="#br0">7 1 5412 0 0,'0'0'169'0'0,"-1"0"-1"0"0,1 1 0 0 0,0-1 0 0 0,-1 0 0 0 0,1 1 0 0 0,-1-1 0 0 0,1 1 0 0 0,0-1 0 0 0,-1 1 0 0 0,1-1 0 0 0,0 0 0 0 0,-1 1 0 0 0,1-1 0 0 0,0 1 0 0 0,0-1 0 0 0,0 1 0 0 0,-1-1 0 0 0,1 1 0 0 0,0 0 0 0 0,0-1 0 0 0,0 1 0 0 0,0-1 0 0 0,0 1 0 0 0,0-1 0 0 0,0 1 0 0 0,0-1 0 0 0,0 1 0 0 0,0-1 0 0 0,0 1 0 0 0,1 0 0 0 0,13 10 2056 0 0,32-1-1330 0 0,-40-9-411 0 0,79 10 441 0 0,-48-11-7304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52.741"/>
    </inkml:context>
    <inkml:brush xml:id="br0">
      <inkml:brushProperty name="width" value="0.1" units="cm"/>
      <inkml:brushProperty name="height" value="0.1" units="cm"/>
      <inkml:brushProperty name="color" value="#FFFFFF"/>
    </inkml:brush>
  </inkml:definitions>
  <inkml:trace contextRef="#ctx0" brushRef="#br0">18 173 5729 0 0,'0'0'6490'0'0,"0"15"-3204"0"0,-1 113-2384 0 0,-1 82 19 0 0,-1-147-655 0 0,0-39 39 0 0,2-21-3 0 0,1-8 141 0 0,11-396-425 0 0,-4 338 1 0 0,1-19 116 0 0,0 18 254 0 0,-25 271-394 0 0,0-27 54 0 0,14-129-109 0 0,-1 15 132 0 0,3-22-5123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53.410"/>
    </inkml:context>
    <inkml:brush xml:id="br0">
      <inkml:brushProperty name="width" value="0.1" units="cm"/>
      <inkml:brushProperty name="height" value="0.1" units="cm"/>
      <inkml:brushProperty name="color" value="#FFFFFF"/>
    </inkml:brush>
  </inkml:definitions>
  <inkml:trace contextRef="#ctx0" brushRef="#br0">6 2 5801 0 0,'1'9'7447'0'0,"-1"-9"-7330"0"0,16 7 865 0 0,30 1-61 0 0,80 3-1 0 0,24 3-149 0 0,-116-9-766 0 0,-21-4-355 0 0,-19-3-426 0 0,-258-38 647 0 0,247 38 151 0 0,-68-7 208 0 0,65 6-309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53.965"/>
    </inkml:context>
    <inkml:brush xml:id="br0">
      <inkml:brushProperty name="width" value="0.1" units="cm"/>
      <inkml:brushProperty name="height" value="0.1" units="cm"/>
      <inkml:brushProperty name="color" value="#FFFFFF"/>
    </inkml:brush>
  </inkml:definitions>
  <inkml:trace contextRef="#ctx0" brushRef="#br0">1 16 6813 0 0,'0'-1'211'0'0,"0"1"1"0"0,0-1-1 0 0,0 0 1 0 0,0 1-1 0 0,0-1 1 0 0,0 1-1 0 0,0-1 1 0 0,6-8 3807 0 0,-6 8-3807 0 0,1 1-1 0 0,0-1 1 0 0,-1 2-147 0 0,1-1 0 0 0,-1 0 0 0 0,1 0-1 0 0,-1 1 1 0 0,1-1 0 0 0,-1 0 0 0 0,1 0 0 0 0,-1 1 0 0 0,0-1 0 0 0,1 0 0 0 0,-1 1 0 0 0,1-1 0 0 0,-1 1 0 0 0,0-1-1 0 0,0 0 1 0 0,1 1 0 0 0,-1-1 0 0 0,0 1 0 0 0,0-1 0 0 0,1 1 0 0 0,-1-1 0 0 0,0 1 0 0 0,0-1 0 0 0,0 1 0 0 0,0-1 0 0 0,0 1-1 0 0,0-1 1 0 0,0 1 0 0 0,0-1 0 0 0,0 1 0 0 0,0 0 0 0 0,0-1 0 0 0,0 1 0 0 0,0 0 0 0 0,-9 298 2020 0 0,8-13-1450 0 0,1-276-735 0 0,0-6-72 0 0,0 0 1 0 0,-1 0-1 0 0,2 0 1 0 0,-1 0 0 0 0,0 0-1 0 0,1 0 1 0 0,0 0-1 0 0,0 0 1 0 0,0 0-1 0 0,0-1 1 0 0,1 1 0 0 0,-1 0-1 0 0,4 3 1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6:54.770"/>
    </inkml:context>
    <inkml:brush xml:id="br0">
      <inkml:brushProperty name="width" value="0.1" units="cm"/>
      <inkml:brushProperty name="height" value="0.1" units="cm"/>
      <inkml:brushProperty name="color" value="#FFFFFF"/>
    </inkml:brush>
  </inkml:definitions>
  <inkml:trace contextRef="#ctx0" brushRef="#br0">13 127 5184 0 0,'-2'-2'492'0'0,"1"-1"0"0"0,-1 1-1 0 0,1-1 1 0 0,0 1-1 0 0,0-1 1 0 0,0 1-1 0 0,0-1 1 0 0,0 0-1 0 0,0 0 1 0 0,1 1 0 0 0,0-1-1 0 0,-1 0 1 0 0,1 0-1 0 0,0 0 1 0 0,0 0-1 0 0,0 1 1 0 0,2-6-1 0 0,-1 6-377 0 0,0-1-1 0 0,0 1 0 0 0,1 0 1 0 0,-1-1-1 0 0,1 1 0 0 0,0 0 1 0 0,0 0-1 0 0,-1 0 0 0 0,1 0 1 0 0,0 1-1 0 0,1-1 0 0 0,-1 0 1 0 0,0 1-1 0 0,0 0 0 0 0,1-1 1 0 0,-1 1-1 0 0,1 0 0 0 0,3-1 0 0 0,12-6 67 0 0,1 1-1 0 0,1 1 0 0 0,-1 0 1 0 0,1 2-1 0 0,22-3 0 0 0,-35 7-153 0 0,0-1 0 0 0,0 1 0 0 0,0 1 0 0 0,0-1 0 0 0,1 1 0 0 0,-1 1 0 0 0,-1-1 0 0 0,1 1 0 0 0,0 1 0 0 0,0-1 0 0 0,-1 1 0 0 0,1 0 0 0 0,-1 0 0 0 0,0 1 0 0 0,0 0 0 0 0,0 0 0 0 0,10 10 0 0 0,-9-7-3 0 0,1 1 0 0 0,-1 0 1 0 0,-1 0-1 0 0,0 1 0 0 0,0 0 0 0 0,-1 0 1 0 0,0 0-1 0 0,0 1 0 0 0,-1-1 0 0 0,0 1 0 0 0,-1 0 1 0 0,0 1-1 0 0,-1-1 0 0 0,0 0 0 0 0,0 1 1 0 0,-1-1-1 0 0,-1 1 0 0 0,0 0 0 0 0,0-1 0 0 0,-1 1 1 0 0,0-1-1 0 0,-1 1 0 0 0,-4 13 0 0 0,5-21-22 0 0,-1 0 0 0 0,0 0 0 0 0,0-1 0 0 0,0 1 0 0 0,0-1 0 0 0,0 1 0 0 0,0-1 0 0 0,-1 0 0 0 0,1 0-1 0 0,-1 0 1 0 0,1 0 0 0 0,-1 0 0 0 0,0-1 0 0 0,0 1 0 0 0,0-1 0 0 0,-4 2 0 0 0,-53 14 15 0 0,54-15-12 0 0,-8 0 28 0 0,-1-1-1 0 0,1 0 0 0 0,0-1 0 0 0,-1 0 0 0 0,1-1 0 0 0,0-1 1 0 0,-24-6-1 0 0,24 5 15 0 0,-15-5 441 0 0,16 0-2783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0.465"/>
    </inkml:context>
    <inkml:brush xml:id="br0">
      <inkml:brushProperty name="width" value="0.1" units="cm"/>
      <inkml:brushProperty name="height" value="0.1" units="cm"/>
      <inkml:brushProperty name="color" value="#FFFFFF"/>
    </inkml:brush>
  </inkml:definitions>
  <inkml:trace contextRef="#ctx0" brushRef="#br0">350 29 1428 0 0,'-2'-3'257'0'0,"-1"0"1"0"0,0 1-1 0 0,1 0 0 0 0,-1-1 1 0 0,0 1-1 0 0,0 0 0 0 0,0 1 1 0 0,-1-1-1 0 0,1 0 0 0 0,0 1 0 0 0,-1 0 1 0 0,1 0-1 0 0,-1 0 0 0 0,1 0 1 0 0,-7 0-1 0 0,2 1-121 0 0,1 0 0 0 0,0 1 0 0 0,0 0-1 0 0,0 0 1 0 0,0 0 0 0 0,0 1 0 0 0,-8 3 0 0 0,-8 3 242 0 0,-37 19 0 0 0,54-24-311 0 0,0 1-1 0 0,0-1 1 0 0,0 1 0 0 0,1 0 0 0 0,0 1-1 0 0,0-1 1 0 0,0 1 0 0 0,0 0 0 0 0,1 0-1 0 0,-1 1 1 0 0,-2 5 0 0 0,6-10-9 0 0,0 1 0 0 0,1-1 0 0 0,-1 0 0 0 0,1 0 0 0 0,0 0 0 0 0,-1 1 1 0 0,1-1-1 0 0,0 0 0 0 0,0 1 0 0 0,0-1 0 0 0,0 0 0 0 0,0 0 0 0 0,0 1 0 0 0,0-1 0 0 0,0 0 1 0 0,0 1-1 0 0,1-1 0 0 0,-1 0 0 0 0,0 0 0 0 0,1 1 0 0 0,0 0 0 0 0,1 1 19 0 0,-1 0-1 0 0,1-1 1 0 0,0 1-1 0 0,0-1 1 0 0,1 0-1 0 0,-1 1 1 0 0,0-1-1 0 0,5 3 0 0 0,6 3 111 0 0,1 0-1 0 0,27 11 0 0 0,-28-13-34 0 0,22 8 72 0 0,-14-5-64 0 0,35 18-1 0 0,-51-24-126 0 0,0 1 0 0 0,0-1 0 0 0,-1 1 1 0 0,1 0-1 0 0,-1 0 0 0 0,1 0 0 0 0,-1 0 0 0 0,-1 1 1 0 0,1 0-1 0 0,0-1 0 0 0,3 9 0 0 0,-6-11-16 0 0,0 0-1 0 0,0 0 1 0 0,0 1 0 0 0,-1-1-1 0 0,1 0 1 0 0,-1 0-1 0 0,1 1 1 0 0,-1-1 0 0 0,0 0-1 0 0,0 0 1 0 0,0 1 0 0 0,0-1-1 0 0,0 0 1 0 0,0 1-1 0 0,-1-1 1 0 0,1 0 0 0 0,-1 0-1 0 0,0 1 1 0 0,-1 3 0 0 0,0-3-3 0 0,-1 1-1 0 0,1-1 1 0 0,-1 0 0 0 0,1 0 0 0 0,-1 0 0 0 0,0 0 0 0 0,0 0 0 0 0,0-1 0 0 0,-1 1 0 0 0,-4 2 0 0 0,-6 2 8 0 0,-1 0 1 0 0,0 0-1 0 0,0-2 1 0 0,-25 7-1 0 0,13-8-21 0 0,0 0-1 0 0,0-2 0 0 0,0 0 1 0 0,-31-4-1 0 0,8 1-1755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0.823"/>
    </inkml:context>
    <inkml:brush xml:id="br0">
      <inkml:brushProperty name="width" value="0.1" units="cm"/>
      <inkml:brushProperty name="height" value="0.1" units="cm"/>
      <inkml:brushProperty name="color" value="#FFFFFF"/>
    </inkml:brush>
  </inkml:definitions>
  <inkml:trace contextRef="#ctx0" brushRef="#br0">1 1 1400 0 0,'1'0'185'0'0,"1"1"-1"0"0,0-1 1 0 0,-1 1 0 0 0,1-1-1 0 0,-1 1 1 0 0,1 0 0 0 0,-1 0-1 0 0,1 0 1 0 0,-1 0-1 0 0,1 0 1 0 0,-1 0 0 0 0,0 0-1 0 0,0 0 1 0 0,0 0 0 0 0,1 1-1 0 0,-1-1 1 0 0,0 1 0 0 0,-1-1-1 0 0,1 0 1 0 0,1 4-1 0 0,17 37 573 0 0,-14-30-432 0 0,3 9-64 0 0,13 26-368 0 0,-4-19-3405 0 0,-12-22 2343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1.433"/>
    </inkml:context>
    <inkml:brush xml:id="br0">
      <inkml:brushProperty name="width" value="0.1" units="cm"/>
      <inkml:brushProperty name="height" value="0.1" units="cm"/>
      <inkml:brushProperty name="color" value="#FFFFFF"/>
    </inkml:brush>
  </inkml:definitions>
  <inkml:trace contextRef="#ctx0" brushRef="#br0">0 37 964 0 0,'49'185'6113'0'0,"-56"-198"-5684"0"0,1 0 0 0 0,0 0 1 0 0,0 0-1 0 0,1-1 1 0 0,1 0-1 0 0,-5-27 0 0 0,9 37-411 0 0,1 0 0 0 0,-1 0 0 0 0,1-1 0 0 0,0 1 0 0 0,0 0 0 0 0,0 0 0 0 0,1 0 0 0 0,-1 0 0 0 0,1 0 0 0 0,0 0 0 0 0,0 1 0 0 0,0-1 0 0 0,1 1 0 0 0,-1-1 0 0 0,1 1 0 0 0,0 0 0 0 0,0 0 0 0 0,0 0 0 0 0,0 0 0 0 0,1 0 0 0 0,-1 1 0 0 0,1 0 0 0 0,0-1 0 0 0,-1 2 0 0 0,1-1 0 0 0,0 0 0 0 0,7-1 0 0 0,-6 1 3 0 0,1 0 1 0 0,0 1-1 0 0,0-1 1 0 0,0 2-1 0 0,0-1 1 0 0,0 1 0 0 0,0 0-1 0 0,0 0 1 0 0,0 0-1 0 0,0 1 1 0 0,0 0-1 0 0,0 0 1 0 0,0 0 0 0 0,0 1-1 0 0,0 0 1 0 0,-1 0-1 0 0,1 1 1 0 0,-1 0-1 0 0,6 3 1 0 0,-4-1-20 0 0,-1 0 1 0 0,0 1-1 0 0,0 0 0 0 0,-1 0 1 0 0,0 0-1 0 0,0 1 0 0 0,0 0 1 0 0,-1-1-1 0 0,7 16 0 0 0,-4-6-10 0 0,-2 0 0 0 0,0 1 0 0 0,5 28 0 0 0,-8-34-383 0 0,-2-7-45 0 0,1-1 1 0 0,-1 1-1 0 0,1-1 1 0 0,-1 0-1 0 0,1 1 0 0 0,0-1 1 0 0,1 0-1 0 0,-1 1 1 0 0,0-1-1 0 0,1 0 0 0 0,0 0 1 0 0,-1 0-1 0 0,1 0 0 0 0,1 0 1 0 0,-1-1-1 0 0,4 5 1 0 0,0-3-709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2.090"/>
    </inkml:context>
    <inkml:brush xml:id="br0">
      <inkml:brushProperty name="width" value="0.1" units="cm"/>
      <inkml:brushProperty name="height" value="0.1" units="cm"/>
      <inkml:brushProperty name="color" value="#FFFFFF"/>
    </inkml:brush>
  </inkml:definitions>
  <inkml:trace contextRef="#ctx0" brushRef="#br0">211 53 1016 0 0,'0'-2'201'0'0,"0"0"-1"0"0,0 0 1 0 0,0 0 0 0 0,0 0-1 0 0,-1 0 1 0 0,1 0 0 0 0,-1 0-1 0 0,1 0 1 0 0,-1 0-1 0 0,0 0 1 0 0,1 0 0 0 0,-1 0-1 0 0,0 0 1 0 0,0 0 0 0 0,-1 0-1 0 0,1 1 1 0 0,0-1 0 0 0,0 1-1 0 0,-1-1 1 0 0,1 1 0 0 0,-4-3-1 0 0,2 2-8 0 0,0 1 0 0 0,0 0-1 0 0,0-1 1 0 0,0 1 0 0 0,0 1 0 0 0,0-1-1 0 0,0 0 1 0 0,0 1 0 0 0,-1 0-1 0 0,1-1 1 0 0,0 1 0 0 0,-7 1 0 0 0,2 0-29 0 0,0 1 1 0 0,-1-1-1 0 0,1 2 0 0 0,0-1 1 0 0,0 1-1 0 0,0 0 1 0 0,1 1-1 0 0,-1 0 0 0 0,1 0 1 0 0,-8 6-1 0 0,9-6-68 0 0,1 1 0 0 0,1 0-1 0 0,-1 0 1 0 0,1 0 0 0 0,0 0-1 0 0,0 1 1 0 0,0 0 0 0 0,-5 11-1 0 0,8-14-56 0 0,0-1-1 0 0,1 0 0 0 0,-1 0 0 0 0,0 0 0 0 0,1 1 0 0 0,0-1 0 0 0,-1 0 1 0 0,1 1-1 0 0,0-1 0 0 0,0 0 0 0 0,0 1 0 0 0,0-1 0 0 0,1 0 0 0 0,-1 1 0 0 0,1-1 1 0 0,-1 0-1 0 0,1 0 0 0 0,0 1 0 0 0,0-1 0 0 0,0 0 0 0 0,0 0 0 0 0,0 0 0 0 0,0 0 1 0 0,1 0-1 0 0,-1 0 0 0 0,1-1 0 0 0,-1 1 0 0 0,1 0 0 0 0,2 1 0 0 0,0 0-101 0 0,0 1-1 0 0,0-1 1 0 0,0-1 0 0 0,0 1-1 0 0,1-1 1 0 0,-1 1-1 0 0,1-1 1 0 0,0-1-1 0 0,-1 1 1 0 0,1-1-1 0 0,0 1 1 0 0,0-1-1 0 0,6 0 1 0 0,-6-1-76 0 0,-1 0 0 0 0,0-1 0 0 0,1 0 0 0 0,-1 0-1 0 0,0 0 1 0 0,0 0 0 0 0,0 0 0 0 0,0-1 0 0 0,0 0 0 0 0,0 0 0 0 0,0 0 0 0 0,-1 0 0 0 0,1 0 0 0 0,0-1 0 0 0,5-5 0 0 0,-3 1 246 0 0,0 1 1 0 0,-1-1 0 0 0,1 0-1 0 0,-2 0 1 0 0,1-1 0 0 0,-1 1 0 0 0,0-1-1 0 0,0 0 1 0 0,-1 0 0 0 0,0-1-1 0 0,0 1 1 0 0,1-13 0 0 0,-4 21-97 0 0,0 0 0 0 0,0 0 0 0 0,0 0 1 0 0,0 0-1 0 0,0 0 0 0 0,0 1 0 0 0,0-1 1 0 0,0 0-1 0 0,0 0 0 0 0,0 0 0 0 0,0 0 1 0 0,0 0-1 0 0,0 0 0 0 0,0 0 0 0 0,0 0 1 0 0,0 0-1 0 0,0 1 0 0 0,0-1 0 0 0,0 0 1 0 0,0 0-1 0 0,0 0 0 0 0,0 0 0 0 0,1 0 1 0 0,-1 0-1 0 0,0 0 0 0 0,0 0 0 0 0,0 0 1 0 0,0 0-1 0 0,0 0 0 0 0,0 0 0 0 0,0 0 1 0 0,0 1-1 0 0,0-1 0 0 0,0 0 0 0 0,0 0 1 0 0,1 0-1 0 0,-1 0 0 0 0,0 0 0 0 0,0 0 1 0 0,0 0-1 0 0,0 0 0 0 0,0 0 0 0 0,0 0 1 0 0,0 0-1 0 0,0 0 0 0 0,0 0 0 0 0,1 0 1 0 0,-1 0-1 0 0,0 0 0 0 0,0 0 0 0 0,0 0 1 0 0,0 0-1 0 0,0 0 0 0 0,0-1 0 0 0,0 1 1 0 0,0 0-1 0 0,0 0 0 0 0,1 0 0 0 0,-1 0 1 0 0,0 0-1 0 0,6 18 287 0 0,6 29-60 0 0,-9-38-122 0 0,16 67 604 0 0,16 136 0 0 0,-34-203-648 0 0,-1 1 1 0 0,0-1-1 0 0,0 0 1 0 0,-1 1-1 0 0,0-1 1 0 0,-1 0-1 0 0,0 0 1 0 0,-4 14-1 0 0,4-19-53 0 0,1-1 1 0 0,-1 0-1 0 0,1 0 0 0 0,-1 0 0 0 0,0 0 1 0 0,0 0-1 0 0,-1 0 0 0 0,1-1 1 0 0,0 1-1 0 0,-1-1 0 0 0,0 1 0 0 0,1-1 1 0 0,-1 0-1 0 0,0 0 0 0 0,0 0 0 0 0,0-1 1 0 0,-1 1-1 0 0,1-1 0 0 0,0 1 0 0 0,0-1 1 0 0,-1 0-1 0 0,1-1 0 0 0,-1 1 0 0 0,1 0 1 0 0,-7-1-1 0 0,2 0-8 0 0,-1 0 0 0 0,0 0 0 0 0,1-1-1 0 0,-1-1 1 0 0,1 0 0 0 0,-1 0 0 0 0,1 0 0 0 0,0-1 0 0 0,0 0 0 0 0,0-1-1 0 0,0 0 1 0 0,0 0 0 0 0,1 0 0 0 0,0-1 0 0 0,0 0 0 0 0,0-1 0 0 0,1 0-1 0 0,-1 0 1 0 0,1 0 0 0 0,1-1 0 0 0,-1 1 0 0 0,1-1 0 0 0,1-1 0 0 0,-1 1-1 0 0,1-1 1 0 0,0 0 0 0 0,1 0 0 0 0,0 0 0 0 0,0 0 0 0 0,1 0 0 0 0,0-1-1 0 0,-2-13 1 0 0,4 16-52 0 0,0-1-1 0 0,1 0 1 0 0,0 0-1 0 0,0 0 0 0 0,0 1 1 0 0,1-1-1 0 0,0 1 1 0 0,0-1-1 0 0,1 1 0 0 0,0 0 1 0 0,0-1-1 0 0,0 1 1 0 0,1 1-1 0 0,0-1 0 0 0,0 1 1 0 0,7-8-1 0 0,7-6-1300 0 0,1 1 0 0 0,40-30 0 0 0,-41 35-1668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2.477"/>
    </inkml:context>
    <inkml:brush xml:id="br0">
      <inkml:brushProperty name="width" value="0.1" units="cm"/>
      <inkml:brushProperty name="height" value="0.1" units="cm"/>
      <inkml:brushProperty name="color" value="#FFFFFF"/>
    </inkml:brush>
  </inkml:definitions>
  <inkml:trace contextRef="#ctx0" brushRef="#br0">0 0 3712 0 0,'5'87'4596'0'0,"14"43"-2477"0"0,-7-52-1112 0 0,8 31-440 0 0,-7-65-5969 0 0,-8-31 1895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5.488"/>
    </inkml:context>
    <inkml:brush xml:id="br0">
      <inkml:brushProperty name="width" value="0.1" units="cm"/>
      <inkml:brushProperty name="height" value="0.1" units="cm"/>
      <inkml:brushProperty name="color" value="#FFFFFF"/>
    </inkml:brush>
  </inkml:definitions>
  <inkml:trace contextRef="#ctx0" brushRef="#br0">82 23 1964 0 0,'10'-22'5276'0'0,"-14"39"-1731"0"0,-58 175-1325 0 0,40-118-1714 0 0,21-73-488 0 0,1 1 1 0 0,-1-1 0 0 0,1 0 0 0 0,-1 1 0 0 0,1-1 0 0 0,0 0 0 0 0,0 1 0 0 0,-1-1 0 0 0,1 1 0 0 0,0-1-1 0 0,0 0 1 0 0,0 1 0 0 0,0-1 0 0 0,1 1 0 0 0,-1-1 0 0 0,0 0 0 0 0,1 1 0 0 0,-1-1 0 0 0,1 1-1 0 0,-1-1 1 0 0,1 0 0 0 0,-1 0 0 0 0,1 1 0 0 0,0-1 0 0 0,0 0 0 0 0,0 0 0 0 0,0 0 0 0 0,0 0-1 0 0,0 0 1 0 0,0 0 0 0 0,0 0 0 0 0,2 1 0 0 0,2 1 20 0 0,1-1 0 0 0,0-1 1 0 0,-1 1-1 0 0,1-1 0 0 0,0 0 0 0 0,10 1 0 0 0,-14-2-44 0 0,68 6 147 0 0,0-3-1 0 0,122-11 0 0 0,-162 5-447 0 0,49-5-324 0 0,-25 6-4699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2.858"/>
    </inkml:context>
    <inkml:brush xml:id="br0">
      <inkml:brushProperty name="width" value="0.1" units="cm"/>
      <inkml:brushProperty name="height" value="0.1" units="cm"/>
      <inkml:brushProperty name="color" value="#FFFFFF"/>
    </inkml:brush>
  </inkml:definitions>
  <inkml:trace contextRef="#ctx0" brushRef="#br0">0 169 1036 0 0,'40'-18'1820'0'0,"105"-54"2267"0"0,-143 71-3995 0 0,0 0 0 0 0,-1 0 0 0 0,1 0 0 0 0,-1 0 0 0 0,1 0 0 0 0,-1 0 0 0 0,0 0 0 0 0,1 0-1 0 0,-1-1 1 0 0,0 1 0 0 0,0-1 0 0 0,0 1 0 0 0,0 0 0 0 0,0-1 0 0 0,0 0 0 0 0,0 1 0 0 0,-1-1 0 0 0,1 0 0 0 0,0-2-1 0 0,-1 3-19 0 0,0-1-1 0 0,0 1 0 0 0,0 0 1 0 0,-1-1-1 0 0,1 1 1 0 0,0 0-1 0 0,-1-1 0 0 0,1 1 1 0 0,-1 0-1 0 0,1 0 0 0 0,-1 0 1 0 0,0-1-1 0 0,0 1 0 0 0,1 0 1 0 0,-1 0-1 0 0,0 0 0 0 0,0 0 1 0 0,0 0-1 0 0,-2-1 0 0 0,-1-1 49 0 0,0 0-1 0 0,0 0 0 0 0,0 1 1 0 0,0 0-1 0 0,-1 0 0 0 0,1 0 1 0 0,-1 0-1 0 0,0 1 0 0 0,1-1 1 0 0,-1 1-1 0 0,0 1 0 0 0,-9-2 1 0 0,8 3-32 0 0,0 0 1 0 0,0 1 0 0 0,0-1-1 0 0,0 1 1 0 0,0 0 0 0 0,1 0-1 0 0,-1 1 1 0 0,1 0 0 0 0,-1 0-1 0 0,1 0 1 0 0,0 0-1 0 0,0 1 1 0 0,1 0 0 0 0,-1 0-1 0 0,-4 6 1 0 0,5-6-15 0 0,1-1-1 0 0,0 1 1 0 0,0-1-1 0 0,0 1 1 0 0,1 0-1 0 0,-1 0 1 0 0,1 0-1 0 0,0 1 1 0 0,0-1 0 0 0,1 1-1 0 0,-1-1 1 0 0,1 1-1 0 0,0-1 1 0 0,0 1-1 0 0,0 0 1 0 0,1-1-1 0 0,-1 1 1 0 0,1 0 0 0 0,1-1-1 0 0,0 7 1 0 0,0-7-23 0 0,1 1 0 0 0,0-1-1 0 0,1 1 1 0 0,-1-1 0 0 0,1 0 0 0 0,0 0 0 0 0,0 0 0 0 0,0 0 0 0 0,0 0 0 0 0,1-1 0 0 0,0 1 0 0 0,-1-1 0 0 0,1 0 0 0 0,1 0-1 0 0,-1 0 1 0 0,0-1 0 0 0,1 0 0 0 0,4 2 0 0 0,8 4 2 0 0,1-1 0 0 0,0-2 1 0 0,24 6-1 0 0,-29-8-506 0 0,-1-2 0 0 0,1 1 1 0 0,24-2-1 0 0,12-6-5371 0 0,-39 4 2780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3.431"/>
    </inkml:context>
    <inkml:brush xml:id="br0">
      <inkml:brushProperty name="width" value="0.1" units="cm"/>
      <inkml:brushProperty name="height" value="0.1" units="cm"/>
      <inkml:brushProperty name="color" value="#FFFFFF"/>
    </inkml:brush>
  </inkml:definitions>
  <inkml:trace contextRef="#ctx0" brushRef="#br0">0 18 4548 0 0,'2'-17'2823'0'0,"1"28"-834"0"0,2 31-780 0 0,0 54-320 0 0,3 0 0 0 0,29 130 1 0 0,-36-222-844 0 0,0 1 0 0 0,0-1 1 0 0,0 0-1 0 0,1 0 1 0 0,-1 0-1 0 0,1 1 0 0 0,0-2 1 0 0,0 1-1 0 0,1 0 1 0 0,-1 0-1 0 0,1-1 0 0 0,0 1 1 0 0,4 3-1 0 0,-4-5-37 0 0,1 0 0 0 0,-1 0 0 0 0,1 0 1 0 0,0 0-1 0 0,0-1 0 0 0,-1 0 0 0 0,1 0 0 0 0,0 0 0 0 0,0 0 0 0 0,0 0 0 0 0,0-1 0 0 0,0 0 0 0 0,0 0 1 0 0,8-1-1 0 0,6 0-548 0 0,0-1 0 0 0,30-8 0 0 0,5-9-3692 0 0,-43 14 1296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3.785"/>
    </inkml:context>
    <inkml:brush xml:id="br0">
      <inkml:brushProperty name="width" value="0.1" units="cm"/>
      <inkml:brushProperty name="height" value="0.1" units="cm"/>
      <inkml:brushProperty name="color" value="#FFFFFF"/>
    </inkml:brush>
  </inkml:definitions>
  <inkml:trace contextRef="#ctx0" brushRef="#br0">1 37 4180 0 0,'12'-4'680'0'0,"3"-2"-59"0"0,5 1-121 0 0,3 0-60 0 0,1 1-408 0 0,1 0-196 0 0,1 3-172 0 0,0-2-249 0 0,2 3-487 0 0,-3-2-36 0 0,1 2 28 0 0,-3-2-84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4.195"/>
    </inkml:context>
    <inkml:brush xml:id="br0">
      <inkml:brushProperty name="width" value="0.1" units="cm"/>
      <inkml:brushProperty name="height" value="0.1" units="cm"/>
      <inkml:brushProperty name="color" value="#FFFFFF"/>
    </inkml:brush>
  </inkml:definitions>
  <inkml:trace contextRef="#ctx0" brushRef="#br0">0 1 948 0 0,'10'0'455'0'0,"-1"2"0"0"0,1-1-1 0 0,-1 1 1 0 0,0 1 0 0 0,1 0 0 0 0,-1 0-1 0 0,0 0 1 0 0,-1 1 0 0 0,1 1 0 0 0,-1 0 0 0 0,0 0-1 0 0,11 9 1 0 0,-8-6-260 0 0,0 1 0 0 0,-1 1 0 0 0,0 0 0 0 0,0 1 0 0 0,-1 0 0 0 0,-1 0 0 0 0,13 22 0 0 0,-16-24-139 0 0,-2 1 0 0 0,0-1 0 0 0,0 1 0 0 0,0 0-1 0 0,-1 0 1 0 0,-1 0 0 0 0,0 0 0 0 0,0 0 0 0 0,-2 18 0 0 0,1-28-76 0 0,2-23 456 0 0,2 9-371 0 0,0 0 0 0 0,1 1 0 0 0,1-1 0 0 0,0 1 0 0 0,1 0 0 0 0,12-18 0 0 0,-14 24-72 0 0,0 0 1 0 0,1 0-1 0 0,0 1 1 0 0,0-1-1 0 0,1 2 1 0 0,-1-1-1 0 0,1 0 1 0 0,0 1-1 0 0,1 1 1 0 0,-1-1-1 0 0,1 1 0 0 0,9-3 1 0 0,-13 6 47 0 0,0 1 1 0 0,0-1 0 0 0,1 1-1 0 0,-1 0 1 0 0,0 0-1 0 0,0 0 1 0 0,1 1 0 0 0,-1-1-1 0 0,0 1 1 0 0,0 0-1 0 0,0 1 1 0 0,0-1 0 0 0,0 1-1 0 0,0-1 1 0 0,0 1-1 0 0,0 0 1 0 0,-1 1-1 0 0,1-1 1 0 0,-1 1 0 0 0,1-1-1 0 0,-1 1 1 0 0,4 5-1 0 0,5 4 151 0 0,0 0-1 0 0,-1 1 0 0 0,-1 0 0 0 0,12 20 1 0 0,-20-30-233 0 0,18 36-407 0 0,-15-11-8133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4.858"/>
    </inkml:context>
    <inkml:brush xml:id="br0">
      <inkml:brushProperty name="width" value="0.1" units="cm"/>
      <inkml:brushProperty name="height" value="0.1" units="cm"/>
      <inkml:brushProperty name="color" value="#FFFFFF"/>
    </inkml:brush>
  </inkml:definitions>
  <inkml:trace contextRef="#ctx0" brushRef="#br0">177 57 2136 0 0,'1'0'272'0'0,"1"0"0"0"0,-1-1 0 0 0,0 1 0 0 0,1-1-1 0 0,-1 1 1 0 0,1-1 0 0 0,-1 1 0 0 0,0-1 0 0 0,0 0 0 0 0,1 1-1 0 0,-1-1 1 0 0,0 0 0 0 0,0 0 0 0 0,0 0 0 0 0,0 0 0 0 0,0 0-1 0 0,0 0 1 0 0,0 0 0 0 0,1-3 0 0 0,-2 4-128 0 0,0-1 0 0 0,0 0 0 0 0,0 0 0 0 0,0 0 0 0 0,0 1 0 0 0,0-1 0 0 0,0 0 0 0 0,0 0 0 0 0,-1 0 1 0 0,1 1-1 0 0,0-1 0 0 0,0 0 0 0 0,-1 0 0 0 0,1 1 0 0 0,-1-1 0 0 0,1 0 0 0 0,-1 1 0 0 0,1-1 0 0 0,-1 0 0 0 0,1 1 0 0 0,-1-1 0 0 0,0 1 0 0 0,1-1 0 0 0,-2 0 0 0 0,-2-2 81 0 0,1 1-1 0 0,-1-1 0 0 0,0 1 0 0 0,-1 0 1 0 0,1 0-1 0 0,0 1 0 0 0,0-1 0 0 0,-1 1 1 0 0,1 0-1 0 0,-1 0 0 0 0,-5 0 0 0 0,3 2-139 0 0,0 0-1 0 0,1 0 1 0 0,-1 0-1 0 0,0 1 1 0 0,1 0-1 0 0,0 1 0 0 0,-1-1 1 0 0,1 1-1 0 0,0 0 1 0 0,0 1-1 0 0,0 0 1 0 0,-6 5-1 0 0,8-6-39 0 0,1 0-1 0 0,-1 0 1 0 0,0 0 0 0 0,1 0-1 0 0,0 1 1 0 0,0 0-1 0 0,0-1 1 0 0,0 1 0 0 0,0 0-1 0 0,1 1 1 0 0,0-1-1 0 0,0 0 1 0 0,0 1 0 0 0,0-1-1 0 0,1 1 1 0 0,0-1 0 0 0,-2 10-1 0 0,4-10-15 0 0,-1 0 0 0 0,1-1 1 0 0,0 1-1 0 0,0-1 0 0 0,0 1 0 0 0,1-1 0 0 0,-1 0 1 0 0,1 1-1 0 0,0-1 0 0 0,0 0 0 0 0,0 0 0 0 0,0 0 1 0 0,0 0-1 0 0,1 0 0 0 0,-1-1 0 0 0,1 1 0 0 0,0-1 0 0 0,0 0 1 0 0,0 0-1 0 0,0 0 0 0 0,4 3 0 0 0,-4-3-72 0 0,0-1-1 0 0,0 1 1 0 0,0-1 0 0 0,0 0-1 0 0,0 0 1 0 0,0 0 0 0 0,0 0-1 0 0,1 0 1 0 0,-1 0 0 0 0,0-1-1 0 0,0 0 1 0 0,1 1 0 0 0,-1-1-1 0 0,0-1 1 0 0,1 1 0 0 0,-1 0-1 0 0,0-1 1 0 0,0 0 0 0 0,0 1-1 0 0,1-1 1 0 0,-1 0 0 0 0,0-1-1 0 0,5-2 1 0 0,2-5-45 0 0,0 0 0 0 0,-1 0 0 0 0,-1-1 0 0 0,1 0-1 0 0,-2-1 1 0 0,1 1 0 0 0,7-18 0 0 0,1 2 668 0 0,-16 26-577 0 0,0 0 0 0 0,0 0 0 0 0,0-1 0 0 0,0 1 0 0 0,0 0 0 0 0,0 0 0 0 0,1 0 0 0 0,-1-1 0 0 0,0 1 0 0 0,0 0 0 0 0,0 0 0 0 0,0 0 0 0 0,0 0 0 0 0,1 0 0 0 0,-1 0 0 0 0,0-1 0 0 0,0 1 0 0 0,0 0 0 0 0,0 0 0 0 0,1 0 0 0 0,-1 0 0 0 0,0 0 0 0 0,0 0 0 0 0,0 0 0 0 0,1 0 0 0 0,-1 0 0 0 0,0 0 0 0 0,0 0 0 0 0,0 0 0 0 0,1 0 0 0 0,-1 0 0 0 0,0 0 0 0 0,0 0 0 0 0,0 0 0 0 0,1 0 0 0 0,-1 0 0 0 0,0 0 0 0 0,0 0 0 0 0,7 9 66 0 0,3 23 13 0 0,-4-15 11 0 0,6 7-120 0 0,-6-12-428 0 0,0 0 1 0 0,16 21 0 0 0,-19-29-516 0 0,1 1 0 0 0,1-1-1 0 0,-1 0 1 0 0,1 0 0 0 0,8 5 0 0 0,-6-4-2195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1:35.271"/>
    </inkml:context>
    <inkml:brush xml:id="br0">
      <inkml:brushProperty name="width" value="0.1" units="cm"/>
      <inkml:brushProperty name="height" value="0.1" units="cm"/>
      <inkml:brushProperty name="color" value="#FFFFFF"/>
    </inkml:brush>
  </inkml:definitions>
  <inkml:trace contextRef="#ctx0" brushRef="#br0">0 1 3536 0 0,'3'62'4486'0'0,"4"41"-2398"0"0,2 6-971 0 0,11 109 615 0 0,-19-212-2506 0 0,0 0-1 0 0,0 0 1 0 0,1 0 0 0 0,-1 0-1 0 0,4 7 1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03.958"/>
    </inkml:context>
    <inkml:brush xml:id="br0">
      <inkml:brushProperty name="width" value="0.1" units="cm"/>
      <inkml:brushProperty name="height" value="0.1" units="cm"/>
      <inkml:brushProperty name="color" value="#FFFFFF"/>
    </inkml:brush>
  </inkml:definitions>
  <inkml:trace contextRef="#ctx0" brushRef="#br0">120 331 1404 0 0,'-5'0'289'0'0,"0"-1"0"0"0,0 0 0 0 0,0 0-1 0 0,0 0 1 0 0,-8-4 0 0 0,8 3 169 0 0,0 0-1 0 0,0 1 0 0 0,0-1 1 0 0,0 1-1 0 0,-9-1 0 0 0,-28-9 4981 0 0,45 5-4739 0 0,7-2-633 0 0,24-5 14 0 0,-1 1 0 0 0,56-12 0 0 0,-48 14-43 0 0,299-69 156 0 0,360-19-47 0 0,-403 56-3 0 0,-231 33-980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04.744"/>
    </inkml:context>
    <inkml:brush xml:id="br0">
      <inkml:brushProperty name="width" value="0.1" units="cm"/>
      <inkml:brushProperty name="height" value="0.1" units="cm"/>
      <inkml:brushProperty name="color" value="#FFFFFF"/>
    </inkml:brush>
  </inkml:definitions>
  <inkml:trace contextRef="#ctx0" brushRef="#br0">35 280 2828 0 0,'-28'-2'3519'0'0,"21"-2"-2207"0"0,20-3-942 0 0,84-28-159 0 0,1 4-1 0 0,197-33 1 0 0,-45 29-120 0 0,182-33 26 0 0,-364 59-36 0 0,-50 8-389 0 0,-1-1 0 0 0,0-1 0 0 0,0 0 0 0 0,0-1 0 0 0,19-8 0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05.347"/>
    </inkml:context>
    <inkml:brush xml:id="br0">
      <inkml:brushProperty name="width" value="0.1" units="cm"/>
      <inkml:brushProperty name="height" value="0.1" units="cm"/>
      <inkml:brushProperty name="color" value="#FFFFFF"/>
    </inkml:brush>
  </inkml:definitions>
  <inkml:trace contextRef="#ctx0" brushRef="#br0">34 115 1024 0 0,'-34'12'5645'0'0,"49"-17"-5249"0"0,30-6-143 0 0,1 2 0 0 0,58-3 0 0 0,-29 3-82 0 0,-57 7-136 0 0,187-26 270 0 0,215 0 0 0 0,-151 21-770 0 0,-253 6-687 0 0,-16 1 1059 0 0,1 0 0 0 0,-1-1 1 0 0,0 1-1 0 0,0 0 1 0 0,1 0-1 0 0,-1 0 0 0 0,0 0 1 0 0,0 0-1 0 0,1 0 0 0 0,-1 0 1 0 0,0 0-1 0 0,0-1 1 0 0,1 1-1 0 0,0-2-833 0 0,-1 2 833 0 0,0 0 0 0 0,1-1 1 0 0,-1 1-1 0 0,0 0 1 0 0,0 0-1 0 0,0-1 0 0 0,0 1 1 0 0,0 0-1 0 0,0-1 0 0 0,0 1 1 0 0,0 0-1 0 0,0 0 1 0 0,0-1-1 0 0,0 1 0 0 0,0 0 1 0 0,0 0-1 0 0,0-1 0 0 0,-1 1 1 0 0,1 0-1 0 0,0-1 1 0 0,0 1-1 0 0,0 0 0 0 0,0 0 1 0 0,0 0-1 0 0,-1-1 0 0 0,1 1 1 0 0,0-1-93 0 0,-3-2-701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05.870"/>
    </inkml:context>
    <inkml:brush xml:id="br0">
      <inkml:brushProperty name="width" value="0.1" units="cm"/>
      <inkml:brushProperty name="height" value="0.1" units="cm"/>
      <inkml:brushProperty name="color" value="#FFFFFF"/>
    </inkml:brush>
  </inkml:definitions>
  <inkml:trace contextRef="#ctx0" brushRef="#br0">13 56 1224 0 0,'-12'1'2156'0'0,"20"-1"-546"0"0,25 1-665 0 0,313-7 60 0 0,19-1-627 0 0,-82-36-298 0 0,-263 42-865 0 0,-29 7-3259 0 0,1-3 3183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5.833"/>
    </inkml:context>
    <inkml:brush xml:id="br0">
      <inkml:brushProperty name="width" value="0.1" units="cm"/>
      <inkml:brushProperty name="height" value="0.1" units="cm"/>
      <inkml:brushProperty name="color" value="#FFFFFF"/>
    </inkml:brush>
  </inkml:definitions>
  <inkml:trace contextRef="#ctx0" brushRef="#br0">88 11 5172 0 0,'-1'-1'163'0'0,"0"0"-1"0"0,0 0 1 0 0,0 0-1 0 0,0 0 1 0 0,0 1-1 0 0,0-1 1 0 0,0 0-1 0 0,-1 1 1 0 0,1-1-1 0 0,0 0 1 0 0,0 1-1 0 0,-1 0 1 0 0,1-1-1 0 0,0 1 0 0 0,-1 0 1 0 0,1 0-1 0 0,0-1 1 0 0,-1 1-1 0 0,1 0 1 0 0,-1 0-1 0 0,1 1 1 0 0,0-1-1 0 0,-3 1 1 0 0,2-1-17 0 0,1 1 1 0 0,-1 1 0 0 0,1-1-1 0 0,-1 0 1 0 0,1 0-1 0 0,-1 1 1 0 0,1-1 0 0 0,0 1-1 0 0,-1-1 1 0 0,1 1-1 0 0,0-1 1 0 0,0 1 0 0 0,0 0-1 0 0,-1 2 1 0 0,-2 8 208 0 0,0-1 0 0 0,0 1 0 0 0,2 0 0 0 0,-3 15 1 0 0,-4 54 467 0 0,2 106 0 0 0,8-181-1381 0 0,-1 0 0 0 0,1 0 1 0 0,0 0-1 0 0,0-1 1 0 0,0 1-1 0 0,1 0 0 0 0,0-1 1 0 0,0 1-1 0 0,0-1 0 0 0,4 6 1 0 0,-1-3-2369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06.242"/>
    </inkml:context>
    <inkml:brush xml:id="br0">
      <inkml:brushProperty name="width" value="0.1" units="cm"/>
      <inkml:brushProperty name="height" value="0.1" units="cm"/>
      <inkml:brushProperty name="color" value="#FFFFFF"/>
    </inkml:brush>
  </inkml:definitions>
  <inkml:trace contextRef="#ctx0" brushRef="#br0">0 32 908 0 0,'88'-6'232'0'0,"-33"1"-40"0"0,1 2-72 0 0,-2 1-56 0 0,-2-2-48 0 0,4 1-68 0 0,-36 1-28 0 0,11 0-40 0 0,2-1-28 0 0,2 1 4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06.617"/>
    </inkml:context>
    <inkml:brush xml:id="br0">
      <inkml:brushProperty name="width" value="0.1" units="cm"/>
      <inkml:brushProperty name="height" value="0.1" units="cm"/>
      <inkml:brushProperty name="color" value="#FFFFFF"/>
    </inkml:brush>
  </inkml:definitions>
  <inkml:trace contextRef="#ctx0" brushRef="#br0">1 1 880 0 0,'42'0'1819'0'0,"2"1"-2506"0"0,-40-1-213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33.476"/>
    </inkml:context>
    <inkml:brush xml:id="br0">
      <inkml:brushProperty name="width" value="0.1" units="cm"/>
      <inkml:brushProperty name="height" value="0.1" units="cm"/>
      <inkml:brushProperty name="color" value="#FFFFFF"/>
    </inkml:brush>
  </inkml:definitions>
  <inkml:trace contextRef="#ctx0" brushRef="#br0">22 1 2688 0 0,'-14'5'1973'0'0,"6"-2"-647"0"0,22 0-939 0 0,296 17 545 0 0,-284-19-887 0 0,241 11 225 0 0,147 2-440 0 0,-371-11-1454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33.894"/>
    </inkml:context>
    <inkml:brush xml:id="br0">
      <inkml:brushProperty name="width" value="0.1" units="cm"/>
      <inkml:brushProperty name="height" value="0.1" units="cm"/>
      <inkml:brushProperty name="color" value="#FFFFFF"/>
    </inkml:brush>
  </inkml:definitions>
  <inkml:trace contextRef="#ctx0" brushRef="#br0">29 1 1540 0 0,'23'11'2665'0'0,"43"13"0"0"0,37 14-2012 0 0,-92-33-565 0 0,1-1 11 0 0,0 2 0 0 0,0-1 0 0 0,0 2 0 0 0,-1-1 0 0 0,0 1 0 0 0,0 1 1 0 0,-1 0-1 0 0,14 14 0 0 0,-24-21-87 0 0,1 0 0 0 0,-1-1 0 0 0,1 1 0 0 0,-1 0 0 0 0,1 0 0 0 0,-1 0 0 0 0,0 0 0 0 0,1 0 0 0 0,-1 0 0 0 0,0 0 0 0 0,0 0 0 0 0,0 0 0 0 0,1 0 0 0 0,-1 0 0 0 0,0 0 0 0 0,0 0 0 0 0,-1 0 0 0 0,1 0 0 0 0,0 0 0 0 0,0 0 0 0 0,0 0 0 0 0,-1 0 0 0 0,0 2 0 0 0,0 0 1 0 0,-1-1 1 0 0,0 1-1 0 0,1-1 1 0 0,-1 1-1 0 0,0-1 1 0 0,0 0-1 0 0,-1 1 0 0 0,-2 1 1 0 0,-6 5 0 0 0,-1-1 1 0 0,-21 11-1 0 0,28-17-5 0 0,-169 79 1433 0 0,98-50-5093 0 0,58-24 1770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6:00.320"/>
    </inkml:context>
    <inkml:brush xml:id="br0">
      <inkml:brushProperty name="width" value="0.1" units="cm"/>
      <inkml:brushProperty name="height" value="0.1" units="cm"/>
      <inkml:brushProperty name="color" value="#FFFFFF"/>
    </inkml:brush>
  </inkml:definitions>
  <inkml:trace contextRef="#ctx0" brushRef="#br0">0 1 2752 0 0,'0'0'416'0'0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47.490"/>
    </inkml:context>
    <inkml:brush xml:id="br0">
      <inkml:brushProperty name="width" value="0.1" units="cm"/>
      <inkml:brushProperty name="height" value="0.1" units="cm"/>
      <inkml:brushProperty name="color" value="#FFFFFF"/>
    </inkml:brush>
  </inkml:definitions>
  <inkml:trace contextRef="#ctx0" brushRef="#br0">26 1 3812 0 0,'-9'11'3598'0'0,"5"16"-2615"0"0,2 1-1 0 0,0 46 1 0 0,1-10-237 0 0,-6 346 1788 0 0,9-399-3586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47.904"/>
    </inkml:context>
    <inkml:brush xml:id="br0">
      <inkml:brushProperty name="width" value="0.1" units="cm"/>
      <inkml:brushProperty name="height" value="0.1" units="cm"/>
      <inkml:brushProperty name="color" value="#FFFFFF"/>
    </inkml:brush>
  </inkml:definitions>
  <inkml:trace contextRef="#ctx0" brushRef="#br0">0 136 4168 0 0,'1'-7'180'0'0,"1"0"0"0"0,0 0 0 0 0,0 1 0 0 0,0-1 0 0 0,1 1 0 0 0,0-1-1 0 0,1 1 1 0 0,-1 0 0 0 0,1 0 0 0 0,0 0 0 0 0,0 1 0 0 0,1-1 0 0 0,0 1 0 0 0,0 0-1 0 0,0 0 1 0 0,0 1 0 0 0,1 0 0 0 0,0 0 0 0 0,0 0 0 0 0,0 0 0 0 0,0 1 0 0 0,0 0-1 0 0,1 1 1 0 0,0-1 0 0 0,-1 1 0 0 0,1 0 0 0 0,0 1 0 0 0,0 0 0 0 0,0 0 0 0 0,0 0-1 0 0,12 1 1 0 0,-8 0-137 0 0,-1 1-1 0 0,1 0 1 0 0,-1 1-1 0 0,1 0 1 0 0,-1 0-1 0 0,0 1 1 0 0,0 0-1 0 0,0 1 1 0 0,0 0-1 0 0,-1 1 1 0 0,0 0-1 0 0,0 0 1 0 0,0 1-1 0 0,0 0 0 0 0,-1 1 1 0 0,0 0-1 0 0,-1 0 1 0 0,1 0-1 0 0,-1 1 1 0 0,11 17-1 0 0,-9-9 27 0 0,0 0 0 0 0,10 30-1 0 0,-17-39-26 0 0,0 0-1 0 0,0 0 0 0 0,0 0 1 0 0,-1 0-1 0 0,0 0 0 0 0,0 0 1 0 0,-1 1-1 0 0,0-1 0 0 0,-2 13 1 0 0,0-15-6 0 0,1-1 1 0 0,-1 1-1 0 0,-1 0 1 0 0,1 0-1 0 0,-1-1 1 0 0,0 0-1 0 0,0 1 1 0 0,0-1-1 0 0,-1 0 1 0 0,1 0-1 0 0,-1-1 1 0 0,0 1-1 0 0,0-1 1 0 0,0 0-1 0 0,0 0 1 0 0,-1 0-1 0 0,1 0 1 0 0,-1-1-1 0 0,-10 4 1 0 0,6-2-261 0 0,-1-1 1 0 0,0 0-1 0 0,-1 0 1 0 0,1-1-1 0 0,-1 0 1 0 0,1-1-1 0 0,-1 0 1 0 0,1-1-1 0 0,-12 0 1 0 0,22 0 100 0 0,-1 0-1 0 0,0 0 1 0 0,1 0 0 0 0,-1 0-1 0 0,1 0 1 0 0,-1 0 0 0 0,0 0-1 0 0,1 0 1 0 0,-1-1 0 0 0,0 1 0 0 0,1 0-1 0 0,-1 0 1 0 0,0-1 0 0 0,1 1-1 0 0,-1 0 1 0 0,1 0 0 0 0,-1-1-1 0 0,1 1 1 0 0,-1-1 0 0 0,1 1 0 0 0,-1-1-1 0 0,1 1 1 0 0,-1-1 0 0 0,1 1-1 0 0,0-1 1 0 0,-1 1 0 0 0,1-1-1 0 0,0 1 1 0 0,-1-1 0 0 0,1 1 0 0 0,0-1-1 0 0,0 0 1 0 0,-1 1 0 0 0,1-1-1 0 0,0 0 1 0 0,0 1 0 0 0,0-1-1 0 0,0 0 1 0 0,0 1 0 0 0,0-1 0 0 0,0 0-1 0 0,0 1 1 0 0,0-1 0 0 0,0 1-1 0 0,0-1 1 0 0,1 0 0 0 0,-1 1-1 0 0,0-1 1 0 0,0 0 0 0 0,1 1-1 0 0,-1-1 1 0 0,0 1 0 0 0,1-1 0 0 0,-1 1-1 0 0,0-1 1 0 0,1 1 0 0 0,-1-1-1 0 0,1 1 1 0 0,-1-1 0 0 0,1 1-1 0 0,-1 0 1 0 0,2-1 0 0 0,6-6-660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48.306"/>
    </inkml:context>
    <inkml:brush xml:id="br0">
      <inkml:brushProperty name="width" value="0.1" units="cm"/>
      <inkml:brushProperty name="height" value="0.1" units="cm"/>
      <inkml:brushProperty name="color" value="#FFFFFF"/>
    </inkml:brush>
  </inkml:definitions>
  <inkml:trace contextRef="#ctx0" brushRef="#br0">233 2 1772 0 0,'-3'0'278'0'0,"-1"-1"0"0"0,0 1 1 0 0,1 0-1 0 0,-1 0 0 0 0,0 0 0 0 0,1 0 0 0 0,-1 0 0 0 0,0 1 0 0 0,1 0 0 0 0,-1 0 0 0 0,1 0 1 0 0,-1 0-1 0 0,1 0 0 0 0,-1 1 0 0 0,1-1 0 0 0,0 1 0 0 0,0 0 0 0 0,0 0 0 0 0,0 0 0 0 0,0 1 1 0 0,-4 3-1 0 0,-3 3 127 0 0,0 1 0 0 0,1 0 1 0 0,0 1-1 0 0,-10 15 1 0 0,5-2-25 0 0,2-1 1 0 0,0 1 0 0 0,2 1 0 0 0,1 0 0 0 0,0 0 0 0 0,2 1 0 0 0,1 0-1 0 0,-3 34 1 0 0,3-3 137 0 0,3 0-1 0 0,8 104 0 0 0,-3-138-316 0 0,1-1 0 0 0,1 1 0 0 0,1-1-1 0 0,1 0 1 0 0,1-1 0 0 0,9 22 0 0 0,-13-38-281 0 0,-1 1 0 0 0,1-1-1 0 0,1 0 1 0 0,-1 0 0 0 0,1 0 0 0 0,0 0 0 0 0,0-1 0 0 0,0 1 0 0 0,1-1-1 0 0,0 0 1 0 0,9 6 0 0 0,-10-8-246 0 0,0-1 0 0 0,0 1-1 0 0,0-1 1 0 0,0 0 0 0 0,0 0 0 0 0,0 0-1 0 0,0 0 1 0 0,0-1 0 0 0,1 0 0 0 0,-1 0 0 0 0,0 0-1 0 0,0 0 1 0 0,0-1 0 0 0,1 1 0 0 0,-1-1-1 0 0,0 0 1 0 0,0-1 0 0 0,0 1 0 0 0,4-3-1 0 0,9-3-2700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48.678"/>
    </inkml:context>
    <inkml:brush xml:id="br0">
      <inkml:brushProperty name="width" value="0.1" units="cm"/>
      <inkml:brushProperty name="height" value="0.1" units="cm"/>
      <inkml:brushProperty name="color" value="#FFFFFF"/>
    </inkml:brush>
  </inkml:definitions>
  <inkml:trace contextRef="#ctx0" brushRef="#br0">1 114 5276 0 0,'4'-3'277'0'0,"0"-1"0"0"0,0 1 0 0 0,0 0 0 0 0,0 0 0 0 0,1 1 0 0 0,0-1 0 0 0,-1 1 0 0 0,1 0 0 0 0,0 0 0 0 0,0 1 0 0 0,0 0-1 0 0,7-2 1 0 0,11-3 287 0 0,171-46 1886 0 0,-151 42-1930 0 0,-29 8-436 0 0,-11 2-399 0 0,0-1-1 0 0,0 1 0 0 0,-1 0 1 0 0,1-1-1 0 0,0 0 1 0 0,0 0-1 0 0,-1 1 1 0 0,1-2-1 0 0,0 1 1 0 0,-1 0-1 0 0,4-2 0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49.047"/>
    </inkml:context>
    <inkml:brush xml:id="br0">
      <inkml:brushProperty name="width" value="0.1" units="cm"/>
      <inkml:brushProperty name="height" value="0.1" units="cm"/>
      <inkml:brushProperty name="color" value="#FFFFFF"/>
    </inkml:brush>
  </inkml:definitions>
  <inkml:trace contextRef="#ctx0" brushRef="#br0">96 1 1152 0 0,'-5'0'397'0'0,"0"0"1"0"0,1 0-1 0 0,-1 1 0 0 0,0-1 1 0 0,0 1-1 0 0,1 0 1 0 0,-1 0-1 0 0,-8 4 0 0 0,11-4-258 0 0,0 1 0 0 0,0-1 0 0 0,0 1 0 0 0,0-1 0 0 0,1 1 0 0 0,-1-1 0 0 0,0 1 0 0 0,1 0 0 0 0,0 0 0 0 0,-1 0 0 0 0,1 0 0 0 0,0 0 0 0 0,0 0 0 0 0,0 0 0 0 0,0 0 0 0 0,0 1-1 0 0,1-1 1 0 0,-1 0 0 0 0,0 5 0 0 0,-9 76 1713 0 0,3 1 0 0 0,7 134 0 0 0,1-93-3100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6.219"/>
    </inkml:context>
    <inkml:brush xml:id="br0">
      <inkml:brushProperty name="width" value="0.1" units="cm"/>
      <inkml:brushProperty name="height" value="0.1" units="cm"/>
      <inkml:brushProperty name="color" value="#FFFFFF"/>
    </inkml:brush>
  </inkml:definitions>
  <inkml:trace contextRef="#ctx0" brushRef="#br0">149 1 5641 0 0,'-9'19'1413'0'0,"0"1"1"0"0,-2-2-1 0 0,-14 22 1 0 0,0-2-1177 0 0,7-6-1196 0 0,12-19-629 0 0,-1-1 0 0 0,0 0 0 0 0,-1 0 0 0 0,-13 15 0 0 0,18-26 772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49.541"/>
    </inkml:context>
    <inkml:brush xml:id="br0">
      <inkml:brushProperty name="width" value="0.1" units="cm"/>
      <inkml:brushProperty name="height" value="0.1" units="cm"/>
      <inkml:brushProperty name="color" value="#FFFFFF"/>
    </inkml:brush>
  </inkml:definitions>
  <inkml:trace contextRef="#ctx0" brushRef="#br0">0 15 4380 0 0,'0'-1'108'0'0,"1"0"-1"0"0,-1 0 0 0 0,1 1 1 0 0,-1-1-1 0 0,1 0 0 0 0,-1 0 1 0 0,1 1-1 0 0,-1-1 0 0 0,1 0 0 0 0,-1 1 1 0 0,1-1-1 0 0,0 0 0 0 0,-1 1 1 0 0,1-1-1 0 0,0 1 0 0 0,0-1 1 0 0,0 1-1 0 0,-1 0 0 0 0,1-1 1 0 0,0 1-1 0 0,0 0 0 0 0,0-1 1 0 0,0 1-1 0 0,0 0 0 0 0,-1 0 0 0 0,1 0 1 0 0,0 0-1 0 0,0 0 0 0 0,0 0 1 0 0,0 0-1 0 0,0 0 0 0 0,0 0 1 0 0,1 1-1 0 0,31 3 907 0 0,-6 5-744 0 0,-1 2 0 0 0,1 0 0 0 0,-2 2 0 0 0,0 0 0 0 0,-1 2 0 0 0,0 1 0 0 0,-1 1 0 0 0,-1 1 0 0 0,0 1 0 0 0,-2 0 0 0 0,0 2 0 0 0,-1 0 0 0 0,23 35 0 0 0,-29-34-107 0 0,0 0-1 0 0,-2 1 0 0 0,0 0 1 0 0,-2 0-1 0 0,0 1 0 0 0,-2 1 1 0 0,7 35-1 0 0,-8-24-30 0 0,-2 0 1 0 0,-2 0-1 0 0,-1 1 1 0 0,-6 57-1 0 0,3-76-43 0 0,-1-1 0 0 0,0 0 0 0 0,-2 0 0 0 0,0 0 1 0 0,-1 0-1 0 0,-1-1 0 0 0,0 0 0 0 0,-1 0 0 0 0,-1-1 0 0 0,0 0 0 0 0,-1-1 0 0 0,0 0 1 0 0,-2 0-1 0 0,-17 16 0 0 0,28-29-101 0 0,-7 9-30 0 0,-1-2 0 0 0,1 1 0 0 0,-2-1 0 0 0,1-1 0 0 0,-1 0 0 0 0,0 0 0 0 0,0-1 0 0 0,-20 9 0 0 0,32-39-10289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49.938"/>
    </inkml:context>
    <inkml:brush xml:id="br0">
      <inkml:brushProperty name="width" value="0.1" units="cm"/>
      <inkml:brushProperty name="height" value="0.1" units="cm"/>
      <inkml:brushProperty name="color" value="#FFFFFF"/>
    </inkml:brush>
  </inkml:definitions>
  <inkml:trace contextRef="#ctx0" brushRef="#br0">1 36 6661 0 0,'27'-7'1786'0'0,"0"0"0"0"0,52-4 1 0 0,-26 4-1325 0 0,1 3-2570 0 0,-51 4 1318 0 0,0 0 0 0 0,0 1 0 0 0,0-1 1 0 0,0 1-1 0 0,0-1 0 0 0,0 1 0 0 0,0 0 0 0 0,4 2 1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0.312"/>
    </inkml:context>
    <inkml:brush xml:id="br0">
      <inkml:brushProperty name="width" value="0.1" units="cm"/>
      <inkml:brushProperty name="height" value="0.1" units="cm"/>
      <inkml:brushProperty name="color" value="#FFFFFF"/>
    </inkml:brush>
  </inkml:definitions>
  <inkml:trace contextRef="#ctx0" brushRef="#br0">8 0 944 0 0,'0'1'243'0'0,"-1"-1"1"0"0,0 1-1 0 0,0 0 244 0 0,1-1-244 0 0,-1 1 0 0 0,1 0 0 0 0,-1-1 1 0 0,1 1-1 0 0,-1 0 0 0 0,1-1 1 0 0,0 1-1 0 0,-1 0 0 0 0,1-1 0 0 0,0 1 1 0 0,0 0-1 0 0,0 0 0 0 0,-1-1 1 0 0,1 1-1 0 0,0 0 0 0 0,0 0 0 0 0,0 0 1 0 0,0-1-1 0 0,0 1 0 0 0,1 1 1 0 0,-1-1-85 0 0,1 0 1 0 0,0 0 0 0 0,-1-1 0 0 0,1 1 0 0 0,0 0 0 0 0,0-1 0 0 0,0 1 0 0 0,0 0-1 0 0,0-1 1 0 0,-1 1 0 0 0,1-1 0 0 0,0 0 0 0 0,0 1 0 0 0,0-1 0 0 0,0 0 0 0 0,0 1-1 0 0,2-1 1 0 0,9 2 231 0 0,0-1 0 0 0,22-1 0 0 0,-19 0 198 0 0,13 2-627 0 0,31 1-533 0 0,-23-8-3081 0 0,-19-3-1766 0 0,-16 5 4672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2.864"/>
    </inkml:context>
    <inkml:brush xml:id="br0">
      <inkml:brushProperty name="width" value="0.1" units="cm"/>
      <inkml:brushProperty name="height" value="0.1" units="cm"/>
      <inkml:brushProperty name="color" value="#FFFFFF"/>
    </inkml:brush>
  </inkml:definitions>
  <inkml:trace contextRef="#ctx0" brushRef="#br0">0 1 1192 0 0,'3'23'7356'0'0,"2"9"-4970"0"0,6 61-1529 0 0,35 357 3275 0 0,-41-396-3871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3.265"/>
    </inkml:context>
    <inkml:brush xml:id="br0">
      <inkml:brushProperty name="width" value="0.1" units="cm"/>
      <inkml:brushProperty name="height" value="0.1" units="cm"/>
      <inkml:brushProperty name="color" value="#FFFFFF"/>
    </inkml:brush>
  </inkml:definitions>
  <inkml:trace contextRef="#ctx0" brushRef="#br0">1 10 5144 0 0,'46'0'2984'0'0,"224"-6"2275"0"0,-229 3-4421 0 0,80 4-1 0 0,-120-1-824 0 0,0 0 0 0 0,-1 0-1 0 0,1 0 1 0 0,0 0 0 0 0,0 0 0 0 0,-1 0-1 0 0,1 0 1 0 0,0 1 0 0 0,0-1 0 0 0,-1 0-1 0 0,1 0 1 0 0,0 1 0 0 0,-1-1 0 0 0,1 0-1 0 0,0 1 1 0 0,-1-1 0 0 0,1 1 0 0 0,-1-1-1 0 0,2 2 1 0 0,-8 6-27 0 0,3-7-55 0 0,0 1 1 0 0,0-1 0 0 0,0 1-1 0 0,0-1 1 0 0,0 0 0 0 0,0 0-1 0 0,-6 1 1 0 0,-68-1-5731 0 0,68-1 2751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3.698"/>
    </inkml:context>
    <inkml:brush xml:id="br0">
      <inkml:brushProperty name="width" value="0.1" units="cm"/>
      <inkml:brushProperty name="height" value="0.1" units="cm"/>
      <inkml:brushProperty name="color" value="#FFFFFF"/>
    </inkml:brush>
  </inkml:definitions>
  <inkml:trace contextRef="#ctx0" brushRef="#br0">0 0 5761 0 0,'6'118'6632'0'0,"9"6"-3838"0"0,29 130-2703 0 0,-31-185-99 0 0,-12-66-538 0 0,-1-1-1 0 0,1 1 1 0 0,-1 0 0 0 0,0-1-1 0 0,0 1 1 0 0,0 0 0 0 0,0-1-1 0 0,0 1 1 0 0,-1 0 0 0 0,1-1-1 0 0,-2 4 1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4.082"/>
    </inkml:context>
    <inkml:brush xml:id="br0">
      <inkml:brushProperty name="width" value="0.1" units="cm"/>
      <inkml:brushProperty name="height" value="0.1" units="cm"/>
      <inkml:brushProperty name="color" value="#FFFFFF"/>
    </inkml:brush>
  </inkml:definitions>
  <inkml:trace contextRef="#ctx0" brushRef="#br0">0 0 5605 0 0,'8'4'651'0'0,"1"-1"1"0"0,-1 0 0 0 0,1-1 0 0 0,-1 0-1 0 0,1 0 1 0 0,16 0 0 0 0,59-3 717 0 0,-39 0-508 0 0,74-5 1105 0 0,-1 1-3245 0 0,-106 10-3856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4.853"/>
    </inkml:context>
    <inkml:brush xml:id="br0">
      <inkml:brushProperty name="width" value="0.1" units="cm"/>
      <inkml:brushProperty name="height" value="0.1" units="cm"/>
      <inkml:brushProperty name="color" value="#FFFFFF"/>
    </inkml:brush>
  </inkml:definitions>
  <inkml:trace contextRef="#ctx0" brushRef="#br0">35 59 5016 0 0,'15'-9'7722'0'0,"25"-6"-7272"0"0,-27 11 303 0 0,0-1-475 0 0,-1 0-10 0 0,1 0 0 0 0,0 1 0 0 0,-1 0 0 0 0,1 1 0 0 0,19-2 0 0 0,-30 5-246 0 0,0 0 1 0 0,1 0-1 0 0,-1 0 1 0 0,0 0-1 0 0,0 1 1 0 0,0-1-1 0 0,0 0 1 0 0,0 1-1 0 0,0 0 1 0 0,0-1-1 0 0,0 1 1 0 0,0 0 0 0 0,0 0-1 0 0,0 0 1 0 0,0 0-1 0 0,0 1 1 0 0,-1-1-1 0 0,1 0 1 0 0,0 1-1 0 0,-1-1 1 0 0,1 1-1 0 0,-1-1 1 0 0,0 1-1 0 0,1 0 1 0 0,-1 0-1 0 0,0-1 1 0 0,0 1-1 0 0,0 0 1 0 0,0 0 0 0 0,-1 0-1 0 0,1 0 1 0 0,0 0-1 0 0,-1 1 1 0 0,1-1-1 0 0,-1 0 1 0 0,0 0-1 0 0,0 0 1 0 0,0 0-1 0 0,0 0 1 0 0,0 1-1 0 0,-1 1 1 0 0,1 9 5 0 0,-1-1 0 0 0,-1 1 0 0 0,0-1 0 0 0,0 0 0 0 0,-1 0 0 0 0,-1 0 1 0 0,0 0-1 0 0,-1 0 0 0 0,0-1 0 0 0,0 0 0 0 0,-13 18 0 0 0,4-10 1 0 0,0-1 1 0 0,-1-1-1 0 0,-1 0 1 0 0,-1-1-1 0 0,-26 19 1 0 0,-42 31 61 0 0,84-66-91 0 0,1 0 0 0 0,-1 0 0 0 0,1 0 0 0 0,-1 0 0 0 0,1 1 0 0 0,0-1 0 0 0,-1 0 0 0 0,1 0 0 0 0,-1 0 0 0 0,1 1 0 0 0,0-1 0 0 0,-1 0 0 0 0,1 0 0 0 0,0 1 0 0 0,-1-1 0 0 0,1 0-1 0 0,0 0 1 0 0,0 1 0 0 0,-1-1 0 0 0,1 1 0 0 0,0-1 0 0 0,0 0 0 0 0,-1 1 0 0 0,1-1 0 0 0,0 0 0 0 0,0 1 0 0 0,0-1 0 0 0,0 1 0 0 0,0-1 0 0 0,0 1 0 0 0,-1-1 0 0 0,1 0 0 0 0,0 1 0 0 0,0-1 0 0 0,0 1 0 0 0,0-1 0 0 0,1 1-1 0 0,-1-1 1 0 0,0 0 0 0 0,0 2 0 0 0,21 2-28 0 0,31-7-2 0 0,6-2 22 0 0,32-5-4 0 0,-10 3 49 0 0,-63 6-22 0 0,-1 0-1 0 0,1 0 0 0 0,0-2 0 0 0,30-8 0 0 0,-41 9-269 0 0,0 1 0 0 0,0 0 0 0 0,1 0-1 0 0,-1 0 1 0 0,11 1 0 0 0,-14-1-147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5.708"/>
    </inkml:context>
    <inkml:brush xml:id="br0">
      <inkml:brushProperty name="width" value="0.1" units="cm"/>
      <inkml:brushProperty name="height" value="0.1" units="cm"/>
      <inkml:brushProperty name="color" value="#FFFFFF"/>
    </inkml:brush>
  </inkml:definitions>
  <inkml:trace contextRef="#ctx0" brushRef="#br0">0 38 5653 0 0,'0'0'842'0'0,"23"-5"2221"0"0,29-6-2096 0 0,88-9 0 0 0,-136 19-1506 0 0,1 1 0 0 0,-1 0 0 0 0,0 0 0 0 0,1 0 0 0 0,-1 0 0 0 0,7 2 0 0 0,-11-2 445 0 0,0 0 1 0 0,0 0 0 0 0,0 0 0 0 0,1 0 0 0 0,-1 0 0 0 0,-12 22-4917 0 0,-2-14 4216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6.063"/>
    </inkml:context>
    <inkml:brush xml:id="br0">
      <inkml:brushProperty name="width" value="0.1" units="cm"/>
      <inkml:brushProperty name="height" value="0.1" units="cm"/>
      <inkml:brushProperty name="color" value="#FFFFFF"/>
    </inkml:brush>
  </inkml:definitions>
  <inkml:trace contextRef="#ctx0" brushRef="#br0">14 5 1256 0 0,'-13'15'3622'0'0,"13"-14"-3539"0"0,0-1-1 0 0,0 0 1 0 0,0 0-1 0 0,0 1 1 0 0,0-1-1 0 0,0 0 1 0 0,0 1-1 0 0,0-1 1 0 0,0 0-1 0 0,1 0 1 0 0,-1 1-1 0 0,0-1 0 0 0,0 0 1 0 0,0 0-1 0 0,0 0 1 0 0,0 1-1 0 0,1-1 1 0 0,-1 0-1 0 0,0 0 1 0 0,0 0-1 0 0,0 1 1 0 0,1-1-1 0 0,-1 0 1 0 0,0 0-1 0 0,0 0 1 0 0,1 0-1 0 0,-1 0 1 0 0,0 0-1 0 0,0 0 1 0 0,1 1-1 0 0,-1-1 0 0 0,0 0 1 0 0,0 0-1 0 0,1 0 1 0 0,-1 0-1 0 0,1 0 1 0 0,39-2 2689 0 0,-31 1-3052 0 0,55-5 922 0 0,25-3-1794 0 0,2 5-4511 0 0,-60 1 3096 0 0,-23 1 1741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6.505"/>
    </inkml:context>
    <inkml:brush xml:id="br0">
      <inkml:brushProperty name="width" value="0.1" units="cm"/>
      <inkml:brushProperty name="height" value="0.1" units="cm"/>
      <inkml:brushProperty name="color" value="#FFFFFF"/>
    </inkml:brush>
  </inkml:definitions>
  <inkml:trace contextRef="#ctx0" brushRef="#br0">1 1 3344 0 0,'8'157'6646'0'0,"20"105"-5795"0"0,-13-138 61 0 0,-12-86-1402 0 0,-2-12-5292 0 0,-12-35 2199 0 0,7 4 2733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7.115"/>
    </inkml:context>
    <inkml:brush xml:id="br0">
      <inkml:brushProperty name="width" value="0.1" units="cm"/>
      <inkml:brushProperty name="height" value="0.1" units="cm"/>
      <inkml:brushProperty name="color" value="#FFFFFF"/>
    </inkml:brush>
  </inkml:definitions>
  <inkml:trace contextRef="#ctx0" brushRef="#br0">1 38 2136 0 0,'0'-3'535'0'0,"0"0"0"0"0,0 0-1 0 0,0-1 1 0 0,1 1 0 0 0,-1 0-1 0 0,1 0 1 0 0,0 0 0 0 0,0 0 0 0 0,2-5-1 0 0,-3 8-496 0 0,0 0 0 0 0,0-1 0 0 0,0 1 0 0 0,1 0 0 0 0,-1 0 0 0 0,0 0 0 0 0,0 0 0 0 0,0 0 0 0 0,0 0 0 0 0,0 0 0 0 0,0 0 1 0 0,0 0-1 0 0,1-1 0 0 0,-1 1 0 0 0,0 0 0 0 0,0 0 0 0 0,0 0 0 0 0,0 0 0 0 0,0 0 0 0 0,1 0 0 0 0,-1 0 0 0 0,0 0 0 0 0,0 0 0 0 0,0 0 0 0 0,0 0 0 0 0,0 0 0 0 0,1 0 0 0 0,-1 0 0 0 0,0 0 0 0 0,0 0 0 0 0,0 0 0 0 0,0 1 0 0 0,0-1 0 0 0,1 0 0 0 0,-1 0 0 0 0,0 0 0 0 0,0 0 0 0 0,0 0 0 0 0,0 0 0 0 0,0 0 0 0 0,0 0 0 0 0,0 0 0 0 0,1 1 0 0 0,-1-1 0 0 0,0 0 0 0 0,0 0 0 0 0,0 0 0 0 0,0 0 0 0 0,0 0 0 0 0,0 0 0 0 0,0 1 0 0 0,0-1 0 0 0,0 0 0 0 0,0 0 0 0 0,6 23 852 0 0,0 47 881 0 0,-5 133 0 0 0,-4-85-938 0 0,8-96-2721 0 0,3-11-2238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7.533"/>
    </inkml:context>
    <inkml:brush xml:id="br0">
      <inkml:brushProperty name="width" value="0.1" units="cm"/>
      <inkml:brushProperty name="height" value="0.1" units="cm"/>
      <inkml:brushProperty name="color" value="#FFFFFF"/>
    </inkml:brush>
  </inkml:definitions>
  <inkml:trace contextRef="#ctx0" brushRef="#br0">728 0 4868 0 0,'0'0'805'0'0,"-15"14"1984"0"0,-80 91-255 0 0,50-53-1774 0 0,-77 73 1236 0 0,-201 160 0 0 0,308-273-1854 0 0,5-4-71 0 0,-92 85 508 0 0,127-101-8729 0 0,-11 0 5196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49:58.217"/>
    </inkml:context>
    <inkml:brush xml:id="br0">
      <inkml:brushProperty name="width" value="0.1" units="cm"/>
      <inkml:brushProperty name="height" value="0.1" units="cm"/>
      <inkml:brushProperty name="color" value="#FFFFFF"/>
    </inkml:brush>
  </inkml:definitions>
  <inkml:trace contextRef="#ctx0" brushRef="#br0">1 143 6601 0 0,'21'-17'1956'0'0,"0"0"1"0"0,43-23 0 0 0,-40 28-1496 0 0,-1 1 0 0 0,2 1 0 0 0,-1 1 0 0 0,1 0 0 0 0,37-6 0 0 0,-58 15-407 0 0,0-1-1 0 0,0 0 1 0 0,0 1 0 0 0,0-1-1 0 0,0 1 1 0 0,0 1-1 0 0,0-1 1 0 0,0 0-1 0 0,0 1 1 0 0,0 0-1 0 0,0 0 1 0 0,0 0-1 0 0,5 2 1 0 0,-7-1-37 0 0,0-1 1 0 0,-1 1 0 0 0,1-1-1 0 0,-1 1 1 0 0,1 0-1 0 0,-1-1 1 0 0,0 1-1 0 0,1 0 1 0 0,-1 0-1 0 0,0 0 1 0 0,0 0 0 0 0,-1 0-1 0 0,1 0 1 0 0,0 0-1 0 0,-1 0 1 0 0,1 0-1 0 0,-1 0 1 0 0,0 1 0 0 0,1-1-1 0 0,-1 0 1 0 0,0 0-1 0 0,0 0 1 0 0,-1 1-1 0 0,1-1 1 0 0,-1 4 0 0 0,-3 16 22 0 0,-1 0 0 0 0,0-1 0 0 0,-2 0 0 0 0,0 0 0 0 0,-2 0 0 0 0,0-1 0 0 0,-14 22 0 0 0,-9 9 66 0 0,-53 65 1 0 0,73-103-67 0 0,8-10-27 0 0,1 1 0 0 0,-1-1 0 0 0,1 1 0 0 0,0 0 0 0 0,0 0 0 0 0,1 0-1 0 0,-1 1 1 0 0,1-1 0 0 0,-3 6 0 0 0,9-9-26 0 0,0 0 1 0 0,0-1-1 0 0,0 1 0 0 0,0-1 0 0 0,0 0 0 0 0,7-1 0 0 0,-7 1 7 0 0,34-2-15 0 0,0-2 1 0 0,74-19 0 0 0,-40 8 30 0 0,-40 11 15 0 0,-25 3-69 0 0,0 1 1 0 0,0-1-1 0 0,0-1 0 0 0,0 1 1 0 0,13-6-1 0 0,-17 6-239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39.708"/>
    </inkml:context>
    <inkml:brush xml:id="br0">
      <inkml:brushProperty name="width" value="0.1" units="cm"/>
      <inkml:brushProperty name="height" value="0.1" units="cm"/>
      <inkml:brushProperty name="color" value="#FFFFFF"/>
    </inkml:brush>
  </inkml:definitions>
  <inkml:trace contextRef="#ctx0" brushRef="#br0">10 296 1140 0 0,'-9'3'4391'0'0,"9"-2"-4272"0"0,0-1-1 0 0,0 0 1 0 0,0 1 0 0 0,12 6 1800 0 0,21 1-907 0 0,8-4-366 0 0,0-2-1 0 0,66-4 0 0 0,-54 0-357 0 0,91-3 299 0 0,66-2 53 0 0,-209 7-813 0 0,1 0-1 0 0,0 0 0 0 0,0 0 0 0 0,0 0 0 0 0,0 0 0 0 0,0 0 1 0 0,0-1-1 0 0,-1 1 0 0 0,1-1 0 0 0,0 1 0 0 0,0-1 0 0 0,0 0 1 0 0,-1 1-1 0 0,1-1 0 0 0,0 0 0 0 0,-1 0 0 0 0,3-2 0 0 0,-4 2 41 0 0,1 0-1 0 0,-1 0 1 0 0,1 0 0 0 0,-1 0-1 0 0,1 0 1 0 0,-1 0-1 0 0,0 0 1 0 0,0 0-1 0 0,0 0 1 0 0,1 0 0 0 0,-1 0-1 0 0,0 0 1 0 0,0 0-1 0 0,0 0 1 0 0,-1 0-1 0 0,1 0 1 0 0,0 0 0 0 0,0 0-1 0 0,0 0 1 0 0,-1 0-1 0 0,1 0 1 0 0,-1 0-1 0 0,0-1 1 0 0,-4-7-535 0 0,-1-1 1 0 0,0 1-1 0 0,-1 0 0 0 0,-13-14 0 0 0,8 9 1262 0 0,-108-118 762 0 0,70 79 40 0 0,40 42-923 0 0,13 14 710 0 0,24 20 368 0 0,261 181 1141 0 0,-286-203-2680 0 0,1 0 0 0 0,-1 1 0 0 0,0-1 0 0 0,0 1 1 0 0,0-1-1 0 0,0 1 0 0 0,-1 0 0 0 0,1 0 0 0 0,0 0 0 0 0,-1 0 0 0 0,1 0 0 0 0,-1 0 0 0 0,0 0 0 0 0,0 1 1 0 0,0-1-1 0 0,0 1 0 0 0,0-1 0 0 0,0 0 0 0 0,0 1 0 0 0,-1-1 0 0 0,0 1 0 0 0,1-1 0 0 0,-1 1 0 0 0,0 0 1 0 0,0-1-1 0 0,0 1 0 0 0,0-1 0 0 0,-1 1 0 0 0,1-1 0 0 0,-1 1 0 0 0,0-1 0 0 0,1 1 0 0 0,-1-1 0 0 0,0 0 1 0 0,0 1-1 0 0,-1-1 0 0 0,1 0 0 0 0,0 0 0 0 0,-1 0 0 0 0,1 0 0 0 0,-1 0 0 0 0,0 0 0 0 0,0 0 0 0 0,0 0 1 0 0,0-1-1 0 0,0 1 0 0 0,-3 1 0 0 0,-27 23 5 0 0,17-13 2 0 0,-1 0 0 0 0,0-1 0 0 0,-1-1 0 0 0,0 0 0 0 0,-1-1 0 0 0,-24 9 0 0 0,2 1 335 0 0,34-16-867 0 0,-1 0 0 0 0,1-1 1 0 0,-1 0-1 0 0,0 0 0 0 0,-7 2 1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40.683"/>
    </inkml:context>
    <inkml:brush xml:id="br0">
      <inkml:brushProperty name="width" value="0.1" units="cm"/>
      <inkml:brushProperty name="height" value="0.1" units="cm"/>
      <inkml:brushProperty name="color" value="#FFFFFF"/>
    </inkml:brush>
  </inkml:definitions>
  <inkml:trace contextRef="#ctx0" brushRef="#br0">7 0 3268 0 0,'-2'7'600'0'0,"0"1"-1"0"0,1-1 1 0 0,1 0 0 0 0,-1 1-1 0 0,1-1 1 0 0,1 14-1 0 0,0-9-247 0 0,15 163 2075 0 0,1 24-635 0 0,-14-163-1814 0 0,3-18-4817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41.174"/>
    </inkml:context>
    <inkml:brush xml:id="br0">
      <inkml:brushProperty name="width" value="0.1" units="cm"/>
      <inkml:brushProperty name="height" value="0.1" units="cm"/>
      <inkml:brushProperty name="color" value="#FFFFFF"/>
    </inkml:brush>
  </inkml:definitions>
  <inkml:trace contextRef="#ctx0" brushRef="#br0">73 14 1544 0 0,'-1'-13'4117'0'0,"0"13"-4021"0"0,0 1 0 0 0,0-1-1 0 0,0 1 1 0 0,0-1 0 0 0,0 1-1 0 0,0-1 1 0 0,0 1 0 0 0,0 0 0 0 0,1-1-1 0 0,-1 1 1 0 0,0 0 0 0 0,0 0-1 0 0,1 0 1 0 0,-1 0 0 0 0,1-1 0 0 0,-1 1-1 0 0,0 2 1 0 0,-9 17 398 0 0,1 1 0 0 0,1 0 0 0 0,1 0 0 0 0,1 1 1 0 0,1 0-1 0 0,0 0 0 0 0,2 0 0 0 0,-1 30 0 0 0,4-41-368 0 0,0 1 0 0 0,1-1 0 0 0,1 0 0 0 0,0 0 0 0 0,0 0 1 0 0,1 0-1 0 0,0 0 0 0 0,7 12 0 0 0,-7-16-53 0 0,0-1 0 0 0,1 0 0 0 0,0 0 0 0 0,0 0 0 0 0,1 0 0 0 0,0-1 1 0 0,0 0-1 0 0,0 0 0 0 0,1 0 0 0 0,-1 0 0 0 0,1-1 0 0 0,0 0 0 0 0,12 6 0 0 0,-12-8-31 0 0,0 0 0 0 0,1 0-1 0 0,-1 0 1 0 0,0-1 0 0 0,1 0-1 0 0,-1 0 1 0 0,1-1 0 0 0,-1 1-1 0 0,1-1 1 0 0,-1-1 0 0 0,1 1-1 0 0,-1-1 1 0 0,1 0 0 0 0,-1-1-1 0 0,0 0 1 0 0,0 0 0 0 0,0 0-1 0 0,0-1 1 0 0,0 1 0 0 0,0-1-1 0 0,0-1 1 0 0,-1 1 0 0 0,0-1-1 0 0,1 0 1 0 0,7-8 0 0 0,-8 7-28 0 0,0 0 1 0 0,0 0-1 0 0,0-1 0 0 0,-1 0 1 0 0,1 1-1 0 0,-1-1 0 0 0,-1-1 1 0 0,1 1-1 0 0,-1-1 1 0 0,0 1-1 0 0,-1-1 0 0 0,1 0 1 0 0,-1 0-1 0 0,-1 0 0 0 0,1 0 1 0 0,-1 0-1 0 0,-1-1 1 0 0,1 1-1 0 0,-1 0 0 0 0,0 0 1 0 0,-1-1-1 0 0,-2-13 0 0 0,-1 11 33 0 0,1 0-1 0 0,-1 0 0 0 0,-1 0 0 0 0,0 1 0 0 0,0-1 1 0 0,-1 1-1 0 0,0 0 0 0 0,0 1 0 0 0,-10-11 0 0 0,-27-20-1135 0 0,-7 2-4983 0 0,45 34 5063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42.255"/>
    </inkml:context>
    <inkml:brush xml:id="br0">
      <inkml:brushProperty name="width" value="0.1" units="cm"/>
      <inkml:brushProperty name="height" value="0.1" units="cm"/>
      <inkml:brushProperty name="color" value="#FFFFFF"/>
    </inkml:brush>
  </inkml:definitions>
  <inkml:trace contextRef="#ctx0" brushRef="#br0">0 29 4584 0 0,'8'-3'3487'0'0,"37"-4"-2386"0"0,102-3 388 0 0,-69 6-946 0 0,11 0-355 0 0,-51 4-2928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42.645"/>
    </inkml:context>
    <inkml:brush xml:id="br0">
      <inkml:brushProperty name="width" value="0.1" units="cm"/>
      <inkml:brushProperty name="height" value="0.1" units="cm"/>
      <inkml:brushProperty name="color" value="#FFFFFF"/>
    </inkml:brush>
  </inkml:definitions>
  <inkml:trace contextRef="#ctx0" brushRef="#br0">32 5 1300 0 0,'-1'0'171'0'0,"0"-1"0"0"0,1 1 0 0 0,-1-1 0 0 0,0 1 0 0 0,0 0 0 0 0,1-1 0 0 0,-1 1 0 0 0,0 0 0 0 0,0-1 0 0 0,1 1 0 0 0,-1 0 0 0 0,0 0 0 0 0,0 0 0 0 0,0 0 0 0 0,0 0 0 0 0,0 0 0 0 0,1 0 0 0 0,-1 0 0 0 0,0 0 0 0 0,0 0 0 0 0,0 0 0 0 0,1 0 0 0 0,-1 1 0 0 0,0-1 0 0 0,0 0 0 0 0,0 1 0 0 0,1-1 0 0 0,-1 1 0 0 0,0-1 0 0 0,1 0 0 0 0,-1 1 0 0 0,0 0 0 0 0,1-1 0 0 0,-1 1 0 0 0,0-1 0 0 0,0 2 0 0 0,1 1 40 0 0,-1 0-1 0 0,0 0 0 0 0,1 0 0 0 0,-1 1 0 0 0,1-1 0 0 0,0 0 1 0 0,0 1-1 0 0,1 2 0 0 0,-1 10-11 0 0,15 432 4111 0 0,-12-396-3887 0 0,-3-45-509 0 0,2 29-62 0 0,-2-35-92 0 0,1 0 1 0 0,-1 0-1 0 0,0 0 1 0 0,0 0-1 0 0,0-1 1 0 0,1 1-1 0 0,-1 0 1 0 0,0 0-1 0 0,1 0 1 0 0,-1 0-1 0 0,0-1 1 0 0,1 1-1 0 0,-1 0 1 0 0,1 0-1 0 0,0-1 1 0 0,-1 1-1 0 0,1 0 1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43.044"/>
    </inkml:context>
    <inkml:brush xml:id="br0">
      <inkml:brushProperty name="width" value="0.1" units="cm"/>
      <inkml:brushProperty name="height" value="0.1" units="cm"/>
      <inkml:brushProperty name="color" value="#FFFFFF"/>
    </inkml:brush>
  </inkml:definitions>
  <inkml:trace contextRef="#ctx0" brushRef="#br0">10 7 4132 0 0,'-2'7'562'0'0,"0"0"-1"0"0,1 0 1 0 0,-1 0-1 0 0,1 0 1 0 0,0 1-1 0 0,1-1 0 0 0,0 0 1 0 0,1 14-1 0 0,12 58 804 0 0,-9-66-1178 0 0,0 0-1 0 0,0 0 1 0 0,1 0-1 0 0,1-1 1 0 0,0 0-1 0 0,1 0 1 0 0,0-1-1 0 0,1 0 1 0 0,0 0-1 0 0,1 0 1 0 0,11 10-1 0 0,-16-17-109 0 0,1 0 0 0 0,1 1 0 0 0,-1-2-1 0 0,1 1 1 0 0,-1-1 0 0 0,1 1 0 0 0,0-2-1 0 0,0 1 1 0 0,1-1 0 0 0,11 4-1 0 0,-13-6-34 0 0,0 1 0 0 0,0-1-1 0 0,-1 0 1 0 0,1 0 0 0 0,0 0-1 0 0,0-1 1 0 0,0 0-1 0 0,0 0 1 0 0,-1 0 0 0 0,1 0-1 0 0,0-1 1 0 0,-1 0 0 0 0,0 0-1 0 0,1 0 1 0 0,-1 0-1 0 0,6-5 1 0 0,-4 2-44 0 0,-1 0-1 0 0,1 0 1 0 0,-1-1 0 0 0,0 1-1 0 0,-1-1 1 0 0,1-1 0 0 0,-1 1-1 0 0,0 0 1 0 0,-1-1 0 0 0,0 0-1 0 0,0 0 1 0 0,0 0 0 0 0,-1 0 0 0 0,0-1-1 0 0,0 1 1 0 0,-1 0 0 0 0,0-1-1 0 0,0 1 1 0 0,-1-1 0 0 0,0 0-1 0 0,0 1 1 0 0,-1-1 0 0 0,-1-7-1 0 0,1 7-38 0 0,0 0 0 0 0,0 0 1 0 0,-1 0-1 0 0,0 1 0 0 0,-1-1 0 0 0,0 1 0 0 0,0-1 0 0 0,0 1 0 0 0,-1 0 0 0 0,0 0 0 0 0,-1 1 0 0 0,1-1 0 0 0,-1 1 0 0 0,0 0 0 0 0,-1 0 0 0 0,0 1 1 0 0,0-1-1 0 0,0 1 0 0 0,0 0 0 0 0,-1 1 0 0 0,-12-7 0 0 0,11 8-441 0 0,0 0 0 0 0,0 0-1 0 0,-1 1 1 0 0,1 0 0 0 0,-1 1 0 0 0,0-1 0 0 0,1 2-1 0 0,-12-1 1 0 0,12 3-2737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43.422"/>
    </inkml:context>
    <inkml:brush xml:id="br0">
      <inkml:brushProperty name="width" value="0.1" units="cm"/>
      <inkml:brushProperty name="height" value="0.1" units="cm"/>
      <inkml:brushProperty name="color" value="#FFFFFF"/>
    </inkml:brush>
  </inkml:definitions>
  <inkml:trace contextRef="#ctx0" brushRef="#br0">177 24 5288 0 0,'1'-1'124'0'0,"-1"1"0"0"0,0-1 0 0 0,0 0 0 0 0,0 0-1 0 0,-1 0 1 0 0,1 0 0 0 0,0 0 0 0 0,0 0 0 0 0,0 0-1 0 0,-1 1 1 0 0,1-1 0 0 0,0 0 0 0 0,-1 0 0 0 0,1 0-1 0 0,0 1 1 0 0,-1-1 0 0 0,0 0 0 0 0,1 0 0 0 0,-1 1-1 0 0,1-1 1 0 0,-1 1 0 0 0,0-1 0 0 0,1 0-1 0 0,-1 1 1 0 0,0-1 0 0 0,1 1 0 0 0,-1-1 0 0 0,-1 0-1 0 0,-1 1 3 0 0,1-1-1 0 0,0 1 0 0 0,-1 0 0 0 0,1 0 0 0 0,0 0 0 0 0,-1 0 0 0 0,1 0 0 0 0,0 0 0 0 0,-1 1 1 0 0,-3 0-1 0 0,-6 3 106 0 0,0 1 0 0 0,0-1 0 0 0,-11 8 0 0 0,18-10-139 0 0,1 1 0 0 0,-1-1 0 0 0,1 1 0 0 0,0 0 0 0 0,0 1 0 0 0,0-1 0 0 0,0 1-1 0 0,1-1 1 0 0,-1 1 0 0 0,1 0 0 0 0,-5 8 0 0 0,7-10-46 0 0,1 0 0 0 0,-1 0-1 0 0,0 1 1 0 0,0-1 0 0 0,1 1-1 0 0,-1-1 1 0 0,1 0 0 0 0,0 1-1 0 0,0-1 1 0 0,0 1 0 0 0,0-1-1 0 0,0 1 1 0 0,0-1 0 0 0,1 1 0 0 0,-1-1-1 0 0,1 1 1 0 0,0-1 0 0 0,0 0-1 0 0,-1 0 1 0 0,2 1 0 0 0,-1-1-1 0 0,0 0 1 0 0,0 0 0 0 0,1 0 0 0 0,-1 0-1 0 0,4 3 1 0 0,9 10 98 0 0,1 0 1 0 0,1-2-1 0 0,20 15 0 0 0,-22-18-75 0 0,-1 0 0 0 0,0 0 1 0 0,0 2-1 0 0,-1-1 0 0 0,-1 2 0 0 0,12 14 0 0 0,-22-25-55 0 0,0 0 0 0 0,1 0 0 0 0,-1 0 0 0 0,0 0 0 0 0,0 1 0 0 0,0-1 0 0 0,0 0 0 0 0,-1 0 0 0 0,1 1 0 0 0,-1-1 0 0 0,1 0 0 0 0,-1 1 1 0 0,0-1-1 0 0,0 0 0 0 0,0 1 0 0 0,0-1 0 0 0,0 1 0 0 0,0-1 0 0 0,-1 0 0 0 0,1 1 0 0 0,-1-1 0 0 0,-1 3 0 0 0,0-2-3 0 0,0 0 1 0 0,0 0-1 0 0,0 0 0 0 0,0-1 0 0 0,-1 1 1 0 0,1 0-1 0 0,-1-1 0 0 0,0 1 0 0 0,0-1 0 0 0,0 0 1 0 0,0 0-1 0 0,-7 3 0 0 0,-3 0 15 0 0,0 1 0 0 0,-1-2 0 0 0,0 0 0 0 0,0-1 1 0 0,0 0-1 0 0,-17 1 0 0 0,22-3-96 0 0,3-1-165 0 0,1 1 0 0 0,0 0 0 0 0,0-1 0 0 0,-1 0 0 0 0,1-1 0 0 0,0 1 0 0 0,0-1 0 0 0,-1 0 0 0 0,-7-2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1.262"/>
    </inkml:context>
    <inkml:brush xml:id="br0">
      <inkml:brushProperty name="width" value="0.1" units="cm"/>
      <inkml:brushProperty name="height" value="0.1" units="cm"/>
      <inkml:brushProperty name="color" value="#FFFFFF"/>
    </inkml:brush>
  </inkml:definitions>
  <inkml:trace contextRef="#ctx0" brushRef="#br0">6 43 11069 0 0,'2'-43'1646'0'0,"-2"43"-1536"0"0,-1 1-47 0 0,0 0 0 0 0,1 0 0 0 0,-1 0 0 0 0,0 0 0 0 0,1 0 0 0 0,-1 0 0 0 0,1 0 0 0 0,-1 0 0 0 0,1 0 0 0 0,-1 0-1 0 0,1 0 1 0 0,0 1 0 0 0,0-1 0 0 0,-1 0 0 0 0,1 0 0 0 0,0 0 0 0 0,0 1 0 0 0,0-1 0 0 0,0 0 0 0 0,0 0 0 0 0,1 0 0 0 0,-1 3 0 0 0,4 32 377 0 0,1-17-190 0 0,0-1-1 0 0,1 1 1 0 0,1-1-1 0 0,16 31 1 0 0,-19-43-392 0 0,0 0 0 0 0,0 0 1 0 0,1-1-1 0 0,-1 1 1 0 0,1-1-1 0 0,0 0 1 0 0,8 5-1 0 0,-10-8-366 0 0,1 1 0 0 0,0-1 0 0 0,0 0 0 0 0,0 0 0 0 0,0 0 0 0 0,0-1 0 0 0,1 0 1 0 0,-1 1-1 0 0,0-1 0 0 0,1-1 0 0 0,-1 1 0 0 0,8 0 0 0 0,-2-1-2573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6.882"/>
    </inkml:context>
    <inkml:brush xml:id="br0">
      <inkml:brushProperty name="width" value="0.1" units="cm"/>
      <inkml:brushProperty name="height" value="0.1" units="cm"/>
      <inkml:brushProperty name="color" value="#FFFFFF"/>
    </inkml:brush>
  </inkml:definitions>
  <inkml:trace contextRef="#ctx0" brushRef="#br0">0 114 1448 0 0,'0'-3'162'0'0,"0"-1"0"0"0,1 1 1 0 0,-1-1-1 0 0,1 1 0 0 0,0 0 0 0 0,0-1 0 0 0,0 1 0 0 0,0 0 1 0 0,1-1-1 0 0,-1 1 0 0 0,1 0 0 0 0,0 0 0 0 0,0 0 0 0 0,0 0 1 0 0,0 1-1 0 0,3-4 0 0 0,0 1-14 0 0,1 1 0 0 0,-1-1 0 0 0,1 1 0 0 0,0 1 0 0 0,0-1 0 0 0,0 1 1 0 0,12-5-1 0 0,-2 3-26 0 0,-1 1 0 0 0,1 0-1 0 0,0 1 1 0 0,-1 1 0 0 0,1 0 0 0 0,26 1 0 0 0,-25 3-45 0 0,0 0-1 0 0,0 1 1 0 0,0 0 0 0 0,-1 2-1 0 0,1 0 1 0 0,-1 1-1 0 0,0 0 1 0 0,24 15 0 0 0,-29-16-50 0 0,-1 2 1 0 0,0 0 0 0 0,0 0 0 0 0,-1 1 0 0 0,0 0 0 0 0,0 0 0 0 0,-1 1 0 0 0,0 0 0 0 0,-1 0 0 0 0,0 1 0 0 0,0 0 0 0 0,-1 1-1 0 0,6 12 1 0 0,-11-21-21 0 0,-1 0 0 0 0,1 1 0 0 0,0-1-1 0 0,0 1 1 0 0,-1-1 0 0 0,0 1 0 0 0,1-1 0 0 0,-1 1-1 0 0,0-1 1 0 0,0 1 0 0 0,0 0 0 0 0,-1-1-1 0 0,1 1 1 0 0,-1-1 0 0 0,1 1 0 0 0,-1-1 0 0 0,0 0-1 0 0,0 1 1 0 0,-2 3 0 0 0,1-2 5 0 0,-1-1-1 0 0,0 1 1 0 0,0-1 0 0 0,0 1-1 0 0,0-1 1 0 0,-1 0 0 0 0,1 0-1 0 0,-1-1 1 0 0,0 1 0 0 0,-5 2-1 0 0,-6 2 1 0 0,1-1-1 0 0,-2 0 0 0 0,1-1 1 0 0,-1-1-1 0 0,-17 3 0 0 0,29-7-94 0 0,-44 6-416 0 0,19-8-2753 0 0,27-3 1442 0 0,2 1 919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43.791"/>
    </inkml:context>
    <inkml:brush xml:id="br0">
      <inkml:brushProperty name="width" value="0.1" units="cm"/>
      <inkml:brushProperty name="height" value="0.1" units="cm"/>
      <inkml:brushProperty name="color" value="#FFFFFF"/>
    </inkml:brush>
  </inkml:definitions>
  <inkml:trace contextRef="#ctx0" brushRef="#br0">153 12 4860 0 0,'0'-1'184'0'0,"-1"0"0"0"0,1 0-1 0 0,-1 0 1 0 0,0 1 0 0 0,1-1-1 0 0,-1 0 1 0 0,0 0-1 0 0,0 1 1 0 0,1-1 0 0 0,-1 0-1 0 0,0 1 1 0 0,0-1-1 0 0,0 1 1 0 0,0-1 0 0 0,-1 1-1 0 0,2-1-100 0 0,-1 1-1 0 0,1 0 1 0 0,-1 0-1 0 0,1 0 0 0 0,0 1 1 0 0,-1-1-1 0 0,1 0 1 0 0,-1 0-1 0 0,1 0 0 0 0,0 0 1 0 0,-1 0-1 0 0,1 0 1 0 0,-1 0-1 0 0,1 1 0 0 0,0-1 1 0 0,-1 0-1 0 0,1 0 1 0 0,0 1-1 0 0,-1-1 0 0 0,1 0 1 0 0,0 0-1 0 0,0 1 1 0 0,-1-1-1 0 0,1 0 0 0 0,-1 1 1 0 0,1 1 10 0 0,-1-1 1 0 0,0 1-1 0 0,1 0 1 0 0,-1-1-1 0 0,1 1 1 0 0,-1 0-1 0 0,1-1 1 0 0,0 1-1 0 0,0 0 1 0 0,0 0-1 0 0,0-1 0 0 0,0 1 1 0 0,0 0-1 0 0,0-1 1 0 0,0 1-1 0 0,2 3 1 0 0,5 11 107 0 0,0 1 0 0 0,2-2 0 0 0,0 1 0 0 0,1-1-1 0 0,23 27 1 0 0,-21-27-105 0 0,0 1 0 0 0,0 0 0 0 0,-2 0 0 0 0,14 29 0 0 0,-23-42-95 0 0,0-1 1 0 0,0 0 0 0 0,-1 0 0 0 0,1 1 0 0 0,-1-1 0 0 0,1 0 0 0 0,-1 1 0 0 0,0-1 0 0 0,0 0 0 0 0,0 1 0 0 0,0-1 0 0 0,-1 1 0 0 0,1-1-1 0 0,0 0 1 0 0,-1 1 0 0 0,0-1 0 0 0,1 0 0 0 0,-1 0 0 0 0,-2 4 0 0 0,0-2-3 0 0,1-1 0 0 0,-1 1 0 0 0,0-1 0 0 0,0 0 0 0 0,0 0 0 0 0,0 0 1 0 0,-1 0-1 0 0,1-1 0 0 0,-1 1 0 0 0,-4 1 0 0 0,-5 2-1 0 0,-1 0 0 0 0,1-1-1 0 0,-1 0 1 0 0,0-1 0 0 0,-23 3 0 0 0,-28-1 362 0 0,60-6-637 0 0,1 0 0 0 0,0 0 0 0 0,0 0 0 0 0,-1-1 0 0 0,1 0 0 0 0,0 1 0 0 0,0-1 0 0 0,0-1 0 0 0,0 1 0 0 0,0-1 0 0 0,0 1 0 0 0,0-1 0 0 0,-4-3 0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45.676"/>
    </inkml:context>
    <inkml:brush xml:id="br0">
      <inkml:brushProperty name="width" value="0.1" units="cm"/>
      <inkml:brushProperty name="height" value="0.1" units="cm"/>
      <inkml:brushProperty name="color" value="#FFFFFF"/>
    </inkml:brush>
  </inkml:definitions>
  <inkml:trace contextRef="#ctx0" brushRef="#br0">13 40 3676 0 0,'-5'-40'3463'0'0,"5"64"-2309"0"0,10 201 1295 0 0,-8-207-2248 0 0,3 17 727 0 0,-1 37 0 0 0,-20-120-1443 0 0,11 9 206 0 0,3 26 244 0 0,0 0 0 0 0,0 0 0 0 0,1-1 0 0 0,1 1 0 0 0,0 0 0 0 0,1-1 0 0 0,0 1 0 0 0,1 0 0 0 0,1 0 0 0 0,0 0 0 0 0,6-15 0 0 0,-5 18-20 0 0,0 1 0 0 0,0 0 1 0 0,1 1-1 0 0,0-1 0 0 0,0 1 0 0 0,1 0 1 0 0,0 0-1 0 0,1 1 0 0 0,0 0 0 0 0,0 0 0 0 0,11-8 1 0 0,-11 10-2405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46.079"/>
    </inkml:context>
    <inkml:brush xml:id="br0">
      <inkml:brushProperty name="width" value="0.1" units="cm"/>
      <inkml:brushProperty name="height" value="0.1" units="cm"/>
      <inkml:brushProperty name="color" value="#FFFFFF"/>
    </inkml:brush>
  </inkml:definitions>
  <inkml:trace contextRef="#ctx0" brushRef="#br0">1 1 10533 0 0,'18'38'436'0'0,"-2"2"-1"0"0,-1 0 1 0 0,14 66-1 0 0,-27-94-273 0 0,-2-8-111 0 0,0 0 0 0 0,1 1-1 0 0,0-1 1 0 0,0 1-1 0 0,0-1 1 0 0,0 0-1 0 0,1 0 1 0 0,2 5 0 0 0,-3-9-315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47.024"/>
    </inkml:context>
    <inkml:brush xml:id="br0">
      <inkml:brushProperty name="width" value="0.1" units="cm"/>
      <inkml:brushProperty name="height" value="0.1" units="cm"/>
      <inkml:brushProperty name="color" value="#FFFFFF"/>
    </inkml:brush>
  </inkml:definitions>
  <inkml:trace contextRef="#ctx0" brushRef="#br0">11 9 4484 0 0,'0'0'66'0'0,"0"0"-1"0"0,0-1 0 0 0,0 1 1 0 0,0 0-1 0 0,0-1 0 0 0,0 1 0 0 0,0 0 1 0 0,0 0-1 0 0,0-1 0 0 0,0 1 1 0 0,0 0-1 0 0,0-1 0 0 0,0 1 1 0 0,0 0-1 0 0,-1 0 0 0 0,1-1 0 0 0,0 1 1 0 0,0 0-1 0 0,0-1 0 0 0,0 1 1 0 0,0 0-1 0 0,-1 0 0 0 0,1-1 1 0 0,0 1-1 0 0,0 0 0 0 0,-1 0 0 0 0,1 0 1 0 0,0 0-1 0 0,0-1 0 0 0,-1 1 1 0 0,1 0-1 0 0,0 0 0 0 0,0 0 0 0 0,-1 0 1 0 0,0 0-11 0 0,1 0 0 0 0,0 0 0 0 0,-1 1 0 0 0,1-1 0 0 0,0 0 0 0 0,-1 1 0 0 0,1-1 0 0 0,0 0 0 0 0,0 1 0 0 0,-1-1 0 0 0,1 0 0 0 0,0 1 0 0 0,0-1 0 0 0,-1 1 0 0 0,1-1 0 0 0,0 1 0 0 0,0-1 0 0 0,0 0 0 0 0,0 1 0 0 0,0-1 0 0 0,0 1 0 0 0,0-1-1 0 0,0 1 1 0 0,0-1 0 0 0,0 1 0 0 0,0-1 0 0 0,0 1 0 0 0,2 76 947 0 0,3 0 0 0 0,3 0-1 0 0,23 92 1 0 0,-24-142-805 0 0,-3-16 91 0 0,-2-1 1 0 0,1 1-1 0 0,1 21 1 0 0,-4-32-215 0 0,0-32 35 0 0,1 17-145 0 0,1 0 0 0 0,0 0 1 0 0,1 0-1 0 0,1 1 0 0 0,0 0 1 0 0,1 0-1 0 0,0 0 0 0 0,1 0 0 0 0,1 1 1 0 0,0 0-1 0 0,1 0 0 0 0,0 0 0 0 0,1 1 1 0 0,1 1-1 0 0,-1 0 0 0 0,2 0 1 0 0,0 1-1 0 0,0 0 0 0 0,1 1 0 0 0,0 0 1 0 0,15-8-1 0 0,-24 15 17 0 0,0 1 1 0 0,0-1 0 0 0,1 1-1 0 0,-1 0 1 0 0,1 0 0 0 0,-1 0-1 0 0,1 1 1 0 0,-1-1-1 0 0,1 1 1 0 0,-1 0 0 0 0,1 0-1 0 0,-1 0 1 0 0,1 0 0 0 0,-1 1-1 0 0,1-1 1 0 0,-1 1-1 0 0,1 0 1 0 0,-1 0 0 0 0,1 0-1 0 0,-1 1 1 0 0,0-1 0 0 0,0 1-1 0 0,0-1 1 0 0,0 1-1 0 0,0 0 1 0 0,0 1 0 0 0,4 3-1 0 0,7 7 10 0 0,-1 1-1 0 0,-1 0 1 0 0,0 0-1 0 0,11 19 1 0 0,-12-17 35 0 0,1 4 154 0 0,0 2 1 0 0,-2 0-1 0 0,-1 0 0 0 0,0 0 1 0 0,-2 1-1 0 0,8 39 1 0 0,-8-10 323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47.534"/>
    </inkml:context>
    <inkml:brush xml:id="br0">
      <inkml:brushProperty name="width" value="0.1" units="cm"/>
      <inkml:brushProperty name="height" value="0.1" units="cm"/>
      <inkml:brushProperty name="color" value="#FFFFFF"/>
    </inkml:brush>
  </inkml:definitions>
  <inkml:trace contextRef="#ctx0" brushRef="#br0">255 0 3000 0 0,'-11'5'345'0'0,"0"0"0"0"0,1 1-1 0 0,0 0 1 0 0,0 1-1 0 0,0 0 1 0 0,1 0 0 0 0,0 1-1 0 0,1 0 1 0 0,0 1-1 0 0,0 0 1 0 0,1 0 0 0 0,0 1-1 0 0,0-1 1 0 0,1 2-1 0 0,-9 19 1 0 0,3-7-174 0 0,-4 9 446 0 0,1 0 1 0 0,2 1 0 0 0,-17 59-1 0 0,22-51-121 0 0,2 0 0 0 0,1 0 1 0 0,2 48-1 0 0,5-52-185 0 0,1 0 0 0 0,2-1-1 0 0,2 1 1 0 0,1-1 0 0 0,15 37 0 0 0,-18-57-362 0 0,1-1 0 0 0,1 0 0 0 0,1 0-1 0 0,0-1 1 0 0,0 0 0 0 0,2-1 0 0 0,0 0 0 0 0,0 0 0 0 0,1-1-1 0 0,1 0 1 0 0,0-1 0 0 0,0 0 0 0 0,25 16 0 0 0,-32-25-592 0 0,0 1 0 0 0,0-1 0 0 0,0 0 0 0 0,0 0 1 0 0,0 0-1 0 0,0-1 0 0 0,1 0 0 0 0,6 1 0 0 0,-1-1-2520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48.025"/>
    </inkml:context>
    <inkml:brush xml:id="br0">
      <inkml:brushProperty name="width" value="0.1" units="cm"/>
      <inkml:brushProperty name="height" value="0.1" units="cm"/>
      <inkml:brushProperty name="color" value="#FFFFFF"/>
    </inkml:brush>
  </inkml:definitions>
  <inkml:trace contextRef="#ctx0" brushRef="#br0">0 0 3592 0 0,'16'188'4964'0'0,"-6"-97"-3661"0"0,8 11-81 0 0,-12-72-987 0 0,0 0 0 0 0,1 51 0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48.666"/>
    </inkml:context>
    <inkml:brush xml:id="br0">
      <inkml:brushProperty name="width" value="0.1" units="cm"/>
      <inkml:brushProperty name="height" value="0.1" units="cm"/>
      <inkml:brushProperty name="color" value="#FFFFFF"/>
    </inkml:brush>
  </inkml:definitions>
  <inkml:trace contextRef="#ctx0" brushRef="#br0">1 159 1024 0 0,'3'-10'371'0'0,"1"0"-1"0"0,1 1 1 0 0,-1 0-1 0 0,2 0 1 0 0,-1 0-1 0 0,1 0 1 0 0,1 1-1 0 0,0 0 1 0 0,0 0-1 0 0,0 1 1 0 0,1 0-1 0 0,0 0 1 0 0,11-7-1 0 0,-12 10-270 0 0,0-1 0 0 0,0 1-1 0 0,1 0 1 0 0,-1 1-1 0 0,1 0 1 0 0,0 0 0 0 0,0 1-1 0 0,0 0 1 0 0,0 0 0 0 0,0 1-1 0 0,1 0 1 0 0,-1 1 0 0 0,0-1-1 0 0,1 2 1 0 0,-1-1-1 0 0,0 1 1 0 0,11 2 0 0 0,-13-1-47 0 0,-1 0-1 0 0,0 1 1 0 0,0-1 0 0 0,1 1 0 0 0,-2 0-1 0 0,1 0 1 0 0,0 0 0 0 0,-1 1 0 0 0,1 0 0 0 0,-1 0-1 0 0,0 0 1 0 0,0 0 0 0 0,-1 0 0 0 0,1 1 0 0 0,-1 0-1 0 0,0 0 1 0 0,0 0 0 0 0,-1 0 0 0 0,1 0-1 0 0,-1 0 1 0 0,0 1 0 0 0,-1-1 0 0 0,1 1 0 0 0,-1-1-1 0 0,0 1 1 0 0,0 8 0 0 0,0-3 12 0 0,-1 0 0 0 0,1 0-1 0 0,-2 0 1 0 0,0-1 0 0 0,0 1 0 0 0,-1 0-1 0 0,0 0 1 0 0,-1-1 0 0 0,0 1 0 0 0,-1-1 0 0 0,0 0-1 0 0,0 0 1 0 0,-7 10 0 0 0,3-6 86 0 0,-18 23 470 0 0,24-35-546 0 0,1-1 0 0 0,-1 1-1 0 0,1-1 1 0 0,-1 1 0 0 0,0-1 0 0 0,1 0 0 0 0,-1 1-1 0 0,0-1 1 0 0,0 0 0 0 0,0 0 0 0 0,0 0-1 0 0,0-1 1 0 0,0 1 0 0 0,0 0 0 0 0,0-1 0 0 0,0 0-1 0 0,-3 1 1 0 0,5-2-63 0 0,0 0 1 0 0,0 0-1 0 0,0 1 0 0 0,0-1 0 0 0,1 0 0 0 0,-1 0 1 0 0,0 0-1 0 0,1 0 0 0 0,-1 1 0 0 0,0-1 1 0 0,1 0-1 0 0,-1 0 0 0 0,1 1 0 0 0,-1-1 0 0 0,1 0 1 0 0,0 1-1 0 0,-1-1 0 0 0,1 1 0 0 0,0-1 1 0 0,0 0-1 0 0,10-2 21 0 0,-1 0 0 0 0,1 0 0 0 0,0 2 0 0 0,0-1 0 0 0,0 1 0 0 0,0 1 0 0 0,0 0 0 0 0,0 0 0 0 0,0 1 0 0 0,0 1 0 0 0,0 0 0 0 0,-1 0 0 0 0,1 1 0 0 0,16 7 0 0 0,-18-7-18 0 0,-1 0 1 0 0,0 1-1 0 0,0 0 1 0 0,0 0-1 0 0,-1 1 1 0 0,1 0-1 0 0,-1 0 1 0 0,0 1-1 0 0,-1 0 1 0 0,0 0-1 0 0,0 1 1 0 0,0 0-1 0 0,0 0 1 0 0,-1 0-1 0 0,0 0 1 0 0,-1 1-1 0 0,0 0 1 0 0,6 14-1 0 0,-9-19 4 0 0,0 1 1 0 0,0 0-1 0 0,0 0 0 0 0,-1-1 0 0 0,1 1 0 0 0,-1 0 1 0 0,0 0-1 0 0,0 0 0 0 0,0-1 0 0 0,0 1 0 0 0,-1 0 1 0 0,0 0-1 0 0,1 0 0 0 0,-1-1 0 0 0,-1 1 0 0 0,1 0 0 0 0,-1-1 1 0 0,1 1-1 0 0,-1-1 0 0 0,0 0 0 0 0,0 1 0 0 0,0-1 1 0 0,-1 0-1 0 0,1 0 0 0 0,-1-1 0 0 0,-5 6 0 0 0,-1-2 42 0 0,0 0 0 0 0,0-1 0 0 0,0 0 0 0 0,-1 0-1 0 0,0-1 1 0 0,0-1 0 0 0,0 1 0 0 0,-17 2 0 0 0,9-3 75 0 0,0 0 1 0 0,0-1-1 0 0,-1-1 1 0 0,-23-1-1 0 0,32 0-218 0 0,0-1 1 0 0,-1-1-1 0 0,1 0 0 0 0,1 0 0 0 0,-1-1 1 0 0,0 0-1 0 0,1-1 0 0 0,-1 0 1 0 0,-11-6-1 0 0,20 9-144 0 0,1 1-1 0 0,-1-1 1 0 0,0 1-1 0 0,0-1 1 0 0,0 0 0 0 0,1 1-1 0 0,-1-1 1 0 0,0 0-1 0 0,1 0 1 0 0,-1 1 0 0 0,0-1-1 0 0,1 0 1 0 0,-1 0-1 0 0,1 0 1 0 0,-1 0 0 0 0,1 0-1 0 0,0 1 1 0 0,-1-1-1 0 0,1 0 1 0 0,0 0 0 0 0,0 0-1 0 0,-1 0 1 0 0,1 0 0 0 0,0-1-1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49.066"/>
    </inkml:context>
    <inkml:brush xml:id="br0">
      <inkml:brushProperty name="width" value="0.1" units="cm"/>
      <inkml:brushProperty name="height" value="0.1" units="cm"/>
      <inkml:brushProperty name="color" value="#FFFFFF"/>
    </inkml:brush>
  </inkml:definitions>
  <inkml:trace contextRef="#ctx0" brushRef="#br0">76 130 2828 0 0,'17'0'500'0'0,"0"-1"0"0"0,29-5 0 0 0,-39 5-290 0 0,-1-1 0 0 0,0 0 1 0 0,0 0-1 0 0,0 0 0 0 0,0 0 0 0 0,-1-1 1 0 0,1 0-1 0 0,0 0 0 0 0,-1-1 0 0 0,8-6 1 0 0,-12 9-154 0 0,-1 0 1 0 0,1 1-1 0 0,0-1 1 0 0,-1 0 0 0 0,1 1-1 0 0,-1-1 1 0 0,1 0-1 0 0,-1 0 1 0 0,0 1 0 0 0,1-1-1 0 0,-1 0 1 0 0,0 0-1 0 0,0 0 1 0 0,1 1 0 0 0,-1-1-1 0 0,0 0 1 0 0,0 0-1 0 0,0 0 1 0 0,0 0 0 0 0,0 0-1 0 0,0 0 1 0 0,0 1-1 0 0,-1-1 1 0 0,1 0 0 0 0,0 0-1 0 0,-1-1 1 0 0,0 0 46 0 0,0-1 0 0 0,0 1 1 0 0,-1 0-1 0 0,1-1 0 0 0,-1 1 0 0 0,0 0 1 0 0,0 0-1 0 0,-3-3 0 0 0,-2-1 170 0 0,-1 0-1 0 0,1 1 1 0 0,-1 0-1 0 0,-9-4 1 0 0,13 7-197 0 0,0 0 0 0 0,0 1 1 0 0,0-1-1 0 0,0 1 1 0 0,0 0-1 0 0,0 0 1 0 0,0 0-1 0 0,0 1 0 0 0,0 0 1 0 0,0 0-1 0 0,-1 0 1 0 0,1 0-1 0 0,0 0 0 0 0,0 1 1 0 0,0 0-1 0 0,0 0 1 0 0,0 0-1 0 0,0 0 1 0 0,-6 4-1 0 0,4-2 23 0 0,1 0-1 0 0,0 1 1 0 0,0-1 0 0 0,1 1-1 0 0,-1 0 1 0 0,1 1-1 0 0,0-1 1 0 0,0 1 0 0 0,0 0-1 0 0,1 0 1 0 0,-1 0 0 0 0,-3 9-1 0 0,3-6 25 0 0,1 0-1 0 0,0 1 0 0 0,0-1 0 0 0,0 1 1 0 0,1 0-1 0 0,1 0 0 0 0,0 0 1 0 0,-1 14-1 0 0,2-18-52 0 0,0 1-1 0 0,1 0 1 0 0,-1 0 0 0 0,1 0 0 0 0,1-1 0 0 0,-1 1-1 0 0,1 0 1 0 0,0-1 0 0 0,0 1 0 0 0,0-1 0 0 0,1 0-1 0 0,0 0 1 0 0,4 6 0 0 0,-2-5-39 0 0,1 1-1 0 0,0-2 1 0 0,0 1 0 0 0,1-1-1 0 0,-1 0 1 0 0,1 0 0 0 0,0-1-1 0 0,0 0 1 0 0,1 0 0 0 0,-1 0-1 0 0,1-1 1 0 0,13 3 0 0 0,-14-4-346 0 0,1-1 0 0 0,-1 1 0 0 0,0-2 0 0 0,0 1 0 0 0,1-1 0 0 0,9-1 0 0 0,-12 0-317 0 0,1 0 0 0 0,0 0 0 0 0,0-1 0 0 0,-1 0 0 0 0,1 0 1 0 0,-1 0-1 0 0,0 0 0 0 0,7-5 0 0 0,3-5-2411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49.422"/>
    </inkml:context>
    <inkml:brush xml:id="br0">
      <inkml:brushProperty name="width" value="0.1" units="cm"/>
      <inkml:brushProperty name="height" value="0.1" units="cm"/>
      <inkml:brushProperty name="color" value="#FFFFFF"/>
    </inkml:brush>
  </inkml:definitions>
  <inkml:trace contextRef="#ctx0" brushRef="#br0">1 29 4460 0 0,'7'15'1163'0'0,"2"-1"-1"0"0,11 16 0 0 0,5 10-304 0 0,-12-19-343 0 0,-1 1-1 0 0,0 1 1 0 0,-2 0 0 0 0,14 48-1 0 0,-22-63-321 0 0,4 14 354 0 0,-5-22-515 0 0,-1 0 0 0 0,0 1 0 0 0,0-1 0 0 0,0 0 1 0 0,0 1-1 0 0,0-1 0 0 0,1 0 0 0 0,-1 1 0 0 0,0-1 0 0 0,0 0 0 0 0,0 1 0 0 0,0-1 0 0 0,0 0 1 0 0,0 1-1 0 0,0-1 0 0 0,0 1 0 0 0,0-1 0 0 0,0 0 0 0 0,-1 1 0 0 0,1-1 0 0 0,0 0 0 0 0,0 1 1 0 0,0-1-1 0 0,0 0 0 0 0,0 0 0 0 0,-1 1 0 0 0,1-1 0 0 0,0 0 0 0 0,0 1 0 0 0,0-1 1 0 0,-1 0-1 0 0,1 0 0 0 0,0 0 0 0 0,-1 1 0 0 0,1-1 0 0 0,0 0 0 0 0,0 0 0 0 0,-1 0 0 0 0,0 1 1 0 0,-1-4 39 0 0,0-1 1 0 0,0 1 0 0 0,0-1 0 0 0,0 1 0 0 0,1-1 0 0 0,-1 1 0 0 0,1-1 0 0 0,-1-5 0 0 0,2 9-71 0 0,-4-16 65 0 0,0 0-1 0 0,2 0 0 0 0,0 1 0 0 0,0-1 1 0 0,2 0-1 0 0,2-28 0 0 0,-1 35-45 0 0,0-1 0 0 0,1 1 0 0 0,0 0 0 0 0,0 0 0 0 0,1 0 0 0 0,0 0 0 0 0,1 0 0 0 0,0 1 0 0 0,0-1 0 0 0,1 1-1 0 0,0 0 1 0 0,10-12 0 0 0,-12 17-157 0 0,0 1 0 0 0,-1 0 0 0 0,1-1-1 0 0,0 1 1 0 0,0 0 0 0 0,0 0-1 0 0,1 1 1 0 0,-1-1 0 0 0,5-1 0 0 0,-2 1-844 0 0,0 1 1 0 0,-1 0 0 0 0,1 0 0 0 0,0 1 0 0 0,7-1-1 0 0,-2 1-1899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49.903"/>
    </inkml:context>
    <inkml:brush xml:id="br0">
      <inkml:brushProperty name="width" value="0.1" units="cm"/>
      <inkml:brushProperty name="height" value="0.1" units="cm"/>
      <inkml:brushProperty name="color" value="#FFFFFF"/>
    </inkml:brush>
  </inkml:definitions>
  <inkml:trace contextRef="#ctx0" brushRef="#br0">0 10 4184 0 0,'7'12'643'0'0,"-1"1"0"0"0,-1-1 0 0 0,0 1 0 0 0,-1 0 0 0 0,0 0 0 0 0,-1 0 0 0 0,3 27 0 0 0,5 18 264 0 0,-9-50-826 0 0,3 12 324 0 0,-1-1 0 0 0,4 37 0 0 0,-15-86-1709 0 0,1-3 1447 0 0,-1 1 347 0 0,1 1 0 0 0,-2-60 0 0 0,8 87-471 0 0,0 1 1 0 0,0 0 0 0 0,0-1-1 0 0,1 1 1 0 0,-1 0-1 0 0,1 0 1 0 0,0-1 0 0 0,0 1-1 0 0,0 0 1 0 0,0 0-1 0 0,1 0 1 0 0,-1 0 0 0 0,1 0-1 0 0,0 0 1 0 0,0 0-1 0 0,0 1 1 0 0,0-1 0 0 0,0 1-1 0 0,0-1 1 0 0,1 1 0 0 0,-1 0-1 0 0,1 0 1 0 0,0 0-1 0 0,0 0 1 0 0,-1 0 0 0 0,6-1-1 0 0,-4 1-8 0 0,1 1 0 0 0,-1 0-1 0 0,1 0 1 0 0,0 0 0 0 0,-1 1-1 0 0,1-1 1 0 0,-1 1 0 0 0,1 0-1 0 0,0 1 1 0 0,-1-1 0 0 0,1 1-1 0 0,-1 0 1 0 0,1 0 0 0 0,-1 0-1 0 0,1 1 1 0 0,-1-1-1 0 0,0 1 1 0 0,7 4 0 0 0,-3-1 42 0 0,0 0-1 0 0,0 1 1 0 0,-1 0 0 0 0,0 0 0 0 0,0 1 0 0 0,-1 0-1 0 0,0 0 1 0 0,0 0 0 0 0,0 1 0 0 0,8 16 0 0 0,-3 1-96 0 0,0 0 0 0 0,10 37 0 0 0,-10-26-636 0 0,-3-19-2404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7.285"/>
    </inkml:context>
    <inkml:brush xml:id="br0">
      <inkml:brushProperty name="width" value="0.1" units="cm"/>
      <inkml:brushProperty name="height" value="0.1" units="cm"/>
      <inkml:brushProperty name="color" value="#FFFFFF"/>
    </inkml:brush>
  </inkml:definitions>
  <inkml:trace contextRef="#ctx0" brushRef="#br0">355 31 1588 0 0,'-2'-2'217'0'0,"1"0"0"0"0,0 0 1 0 0,-1 0-1 0 0,0 0 0 0 0,1 0 0 0 0,-1 0 0 0 0,0 0 0 0 0,0 1 1 0 0,0-1-1 0 0,0 1 0 0 0,0-1 0 0 0,0 1 0 0 0,0 0 0 0 0,-1 0 1 0 0,1 0-1 0 0,0 0 0 0 0,-1 0 0 0 0,1 0 0 0 0,0 1 0 0 0,-1-1 1 0 0,1 1-1 0 0,-1 0 0 0 0,0 0 0 0 0,1 0 0 0 0,-1 0 0 0 0,1 0 1 0 0,-3 1-1 0 0,-7 0-7 0 0,0 0 0 0 0,1 1 0 0 0,-1 0 0 0 0,1 1-1 0 0,0 1 1 0 0,0 0 0 0 0,0 0 0 0 0,0 1 0 0 0,1 0 0 0 0,-1 1 0 0 0,1 0 0 0 0,1 1 0 0 0,-1 0 0 0 0,1 0 0 0 0,0 1 0 0 0,1 0 0 0 0,0 1 0 0 0,0 0 0 0 0,-7 11 0 0 0,5-5-67 0 0,0-1-1 0 0,1 1 1 0 0,0 1 0 0 0,1 0 0 0 0,1 0-1 0 0,1 0 1 0 0,0 1 0 0 0,1 0 0 0 0,1 0 0 0 0,1 0-1 0 0,0 1 1 0 0,0 21 0 0 0,3-24-58 0 0,0-1 0 0 0,2 1 0 0 0,0 0 0 0 0,0-1-1 0 0,2 1 1 0 0,0-1 0 0 0,0 0 0 0 0,1 0 0 0 0,1-1 0 0 0,0 1 0 0 0,14 19 0 0 0,-14-24-246 0 0,1 0 1 0 0,0 0-1 0 0,1-1 0 0 0,0 0 1 0 0,0-1-1 0 0,16 12 0 0 0,-14-13-435 0 0,-1-1 0 0 0,1 0 0 0 0,0 0 0 0 0,1-1 0 0 0,-1 0 0 0 0,1-1 0 0 0,14 3 0 0 0,1-2-2453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50.290"/>
    </inkml:context>
    <inkml:brush xml:id="br0">
      <inkml:brushProperty name="width" value="0.1" units="cm"/>
      <inkml:brushProperty name="height" value="0.1" units="cm"/>
      <inkml:brushProperty name="color" value="#FFFFFF"/>
    </inkml:brush>
  </inkml:definitions>
  <inkml:trace contextRef="#ctx0" brushRef="#br0">16 1 4548 0 0,'-8'54'5477'0'0,"6"-47"-5164"0"0,0 1 0 0 0,1 0-1 0 0,0-1 1 0 0,0 1 0 0 0,1 0 0 0 0,0 0-1 0 0,0 0 1 0 0,3 13 0 0 0,-1-14-188 0 0,0 0 0 0 0,0-1 0 0 0,0 1 1 0 0,1-1-1 0 0,0 0 0 0 0,1 1 0 0 0,-1-2 0 0 0,1 1 0 0 0,0 0 1 0 0,0-1-1 0 0,1 1 0 0 0,6 4 0 0 0,-9-8-89 0 0,1 0 0 0 0,-1 0-1 0 0,1-1 1 0 0,0 1 0 0 0,-1-1 0 0 0,1 0 0 0 0,0 1-1 0 0,0-2 1 0 0,0 1 0 0 0,-1 0 0 0 0,1 0-1 0 0,0-1 1 0 0,0 0 0 0 0,0 1 0 0 0,0-1 0 0 0,0 0-1 0 0,0-1 1 0 0,0 1 0 0 0,0 0 0 0 0,0-1-1 0 0,0 0 1 0 0,0 1 0 0 0,0-1 0 0 0,0 0-1 0 0,0-1 1 0 0,-1 1 0 0 0,1 0 0 0 0,0-1 0 0 0,-1 0-1 0 0,4-3 1 0 0,-1 1-36 0 0,1 0-1 0 0,-2 0 1 0 0,1-1 0 0 0,0 0-1 0 0,-1 0 1 0 0,0 0 0 0 0,0 0-1 0 0,-1-1 1 0 0,1 1-1 0 0,-1-1 1 0 0,-1 0 0 0 0,1 0-1 0 0,3-12 1 0 0,-5 15-6 0 0,0-1-1 0 0,-1 1 1 0 0,1-1 0 0 0,-1 1-1 0 0,0-1 1 0 0,0 0 0 0 0,0 1 0 0 0,-1-1-1 0 0,1 1 1 0 0,-1-1 0 0 0,1 1-1 0 0,-1-1 1 0 0,0 1 0 0 0,-1 0-1 0 0,1-1 1 0 0,-1 1 0 0 0,1 0-1 0 0,-1 0 1 0 0,0 0 0 0 0,0 0 0 0 0,0 0-1 0 0,-1 0 1 0 0,1 1 0 0 0,-1-1-1 0 0,1 1 1 0 0,-5-3 0 0 0,2 1-55 0 0,0 1 1 0 0,-1 0-1 0 0,1 0 0 0 0,-1 0 1 0 0,0 1-1 0 0,0 0 1 0 0,-7-2-1 0 0,9 3-545 0 0,1 1 1 0 0,0-1-1 0 0,0 1 0 0 0,-1 0 0 0 0,1 0 1 0 0,0 0-1 0 0,0 0 0 0 0,-1 1 1 0 0,-4 1-1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50.816"/>
    </inkml:context>
    <inkml:brush xml:id="br0">
      <inkml:brushProperty name="width" value="0.1" units="cm"/>
      <inkml:brushProperty name="height" value="0.1" units="cm"/>
      <inkml:brushProperty name="color" value="#FFFFFF"/>
    </inkml:brush>
  </inkml:definitions>
  <inkml:trace contextRef="#ctx0" brushRef="#br0">1 95 5549 0 0,'1'-1'156'0'0,"0"1"1"0"0,0-1-1 0 0,0 1 1 0 0,1 0-1 0 0,-1 0 1 0 0,0 0-1 0 0,0 0 1 0 0,1 0-1 0 0,-1 0 1 0 0,0 0-1 0 0,0 0 1 0 0,1 0-1 0 0,-1 0 1 0 0,0 1-1 0 0,0-1 1 0 0,0 0-1 0 0,1 1 1 0 0,-1-1-1 0 0,0 1 1 0 0,0 0-1 0 0,0-1 1 0 0,0 1-1 0 0,0 0 1 0 0,0 0 0 0 0,0-1-1 0 0,0 1 1 0 0,0 0-1 0 0,-1 0 1 0 0,1 0-1 0 0,0 0 1 0 0,0 0-1 0 0,-1 0 1 0 0,2 2-1 0 0,2 5 82 0 0,-1 1-1 0 0,0-1 1 0 0,0 0 0 0 0,1 11-1 0 0,7 14 516 0 0,-5-21-585 0 0,0 0 0 0 0,1 0 0 0 0,1 0 0 0 0,0-1 0 0 0,0-1 0 0 0,1 1 0 0 0,0-1 1 0 0,17 13-1 0 0,-21-19-135 0 0,1 0 0 0 0,0-1 0 0 0,0 1 0 0 0,0-1 0 0 0,0 0 0 0 0,1-1 0 0 0,-1 1 1 0 0,1-1-1 0 0,0 0 0 0 0,-1-1 0 0 0,1 0 0 0 0,0 0 0 0 0,0 0 0 0 0,0-1 0 0 0,0 0 0 0 0,0-1 0 0 0,0 1 1 0 0,13-4-1 0 0,-12 1-92 0 0,0 0 0 0 0,0 0 0 0 0,0-1 0 0 0,0 0 0 0 0,0 0 0 0 0,-1-1 1 0 0,0 0-1 0 0,0 0 0 0 0,0-1 0 0 0,-1 0 0 0 0,1 0 0 0 0,-1 0 0 0 0,-1-1 0 0 0,1 0 1 0 0,-1 0-1 0 0,-1-1 0 0 0,6-11 0 0 0,0 1-22 0 0,-2-1 1 0 0,-1 0-1 0 0,0 0 0 0 0,-1 0 0 0 0,-1-1 1 0 0,3-31-1 0 0,-7 49 87 0 0,1-32-5 0 0,-1 32-6 0 0,-1 1 0 0 0,0-1 0 0 0,0 0 0 0 0,0 0 0 0 0,0 0 0 0 0,0 0 0 0 0,-1 1 0 0 0,1-1 0 0 0,-1 0 0 0 0,1 0 0 0 0,-1 1 0 0 0,1-1 0 0 0,-3-3 0 0 0,3 5 17 0 0,-1 0 1 0 0,1 0-1 0 0,-1 0 0 0 0,1 0 0 0 0,0 0 1 0 0,-1 0-1 0 0,1 0 0 0 0,-1 0 0 0 0,1 0 0 0 0,-1 1 1 0 0,1-1-1 0 0,0 0 0 0 0,-1 0 0 0 0,1 0 0 0 0,-1 0 1 0 0,1 1-1 0 0,0-1 0 0 0,-1 0 0 0 0,1 0 1 0 0,0 1-1 0 0,-1-1 0 0 0,1 0 0 0 0,0 1 0 0 0,-1-1 1 0 0,1 0-1 0 0,0 1 0 0 0,0-1 0 0 0,-1 0 0 0 0,1 1 1 0 0,0-1-1 0 0,0 1 0 0 0,0-1 0 0 0,0 0 1 0 0,-1 1-1 0 0,1-1 0 0 0,0 1 0 0 0,0-1 0 0 0,0 1 1 0 0,0-1-1 0 0,0 0 0 0 0,0 1 0 0 0,0-1 0 0 0,0 1 1 0 0,0 0-1 0 0,-3 21 286 0 0,3-18-294 0 0,0 28 412 0 0,6 51 1 0 0,-5-74-500 0 0,1-1 1 0 0,-1 0-1 0 0,2 0 1 0 0,-1 0 0 0 0,1 0-1 0 0,0 0 1 0 0,1 0 0 0 0,-1-1-1 0 0,2 1 1 0 0,-1-1 0 0 0,9 11-1 0 0,-12-17-203 0 0,1 0 0 0 0,-1 0-1 0 0,0-1 1 0 0,0 1 0 0 0,0 0-1 0 0,1 0 1 0 0,-1-1 0 0 0,0 1-1 0 0,0-1 1 0 0,1 1 0 0 0,-1-1-1 0 0,1 1 1 0 0,-1-1 0 0 0,0 0-1 0 0,1 0 1 0 0,-1 0 0 0 0,1 0-1 0 0,-1 0 1 0 0,3 0 0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51.221"/>
    </inkml:context>
    <inkml:brush xml:id="br0">
      <inkml:brushProperty name="width" value="0.1" units="cm"/>
      <inkml:brushProperty name="height" value="0.1" units="cm"/>
      <inkml:brushProperty name="color" value="#FFFFFF"/>
    </inkml:brush>
  </inkml:definitions>
  <inkml:trace contextRef="#ctx0" brushRef="#br0">7 9 3808 0 0,'-1'-9'2768'0'0,"-1"17"-1118"0"0,-1 18-270 0 0,17 234 2505 0 0,-2-167-3655 0 0,40 152 0 0 0,-52-244-459 0 0,0 0 1 0 0,1-1 0 0 0,-1 1 0 0 0,0 0 0 0 0,1 0 0 0 0,-1 0 0 0 0,0-1-1 0 0,1 1 1 0 0,-1 0 0 0 0,1 0 0 0 0,-1-1 0 0 0,1 1 0 0 0,-1 0 0 0 0,1-1-1 0 0,0 1 1 0 0,-1-1 0 0 0,1 1 0 0 0,0-1 0 0 0,-1 1 0 0 0,1-1-1 0 0,0 1 1 0 0,0-1 0 0 0,-1 0 0 0 0,1 1 0 0 0,1-1 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51.558"/>
    </inkml:context>
    <inkml:brush xml:id="br0">
      <inkml:brushProperty name="width" value="0.1" units="cm"/>
      <inkml:brushProperty name="height" value="0.1" units="cm"/>
      <inkml:brushProperty name="color" value="#FFFFFF"/>
    </inkml:brush>
  </inkml:definitions>
  <inkml:trace contextRef="#ctx0" brushRef="#br0">0 26 4608 0 0,'7'-26'4170'0'0,"-6"41"-2998"0"0,8 233 2549 0 0,-2-72-2696 0 0,-6-147-1106 0 0,2 48 571 0 0,8-29-5057 0 0,-8-43 2668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51.960"/>
    </inkml:context>
    <inkml:brush xml:id="br0">
      <inkml:brushProperty name="width" value="0.1" units="cm"/>
      <inkml:brushProperty name="height" value="0.1" units="cm"/>
      <inkml:brushProperty name="color" value="#FFFFFF"/>
    </inkml:brush>
  </inkml:definitions>
  <inkml:trace contextRef="#ctx0" brushRef="#br0">3 366 3588 0 0,'3'7'4101'0'0,"3"12"-2625"0"0,-2 5-51 0 0,0 41 1 0 0,-1-8-237 0 0,0-15-717 0 0,-3-24-3739 0 0</inkml:trace>
  <inkml:trace contextRef="#ctx0" brushRef="#br0" timeOffset="1">6 23 4272 0 0,'-3'-8'40'0'0,"3"2"-260"0"0,-2 1-268 0 0,1 2-536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52.374"/>
    </inkml:context>
    <inkml:brush xml:id="br0">
      <inkml:brushProperty name="width" value="0.1" units="cm"/>
      <inkml:brushProperty name="height" value="0.1" units="cm"/>
      <inkml:brushProperty name="color" value="#FFFFFF"/>
    </inkml:brush>
  </inkml:definitions>
  <inkml:trace contextRef="#ctx0" brushRef="#br0">4 77 1036 0 0,'-2'-20'3621'0'0,"2"14"-2843"0"0,-1 0 0 0 0,1 0 0 0 0,0 0 0 0 0,0 0 0 0 0,0 1 0 0 0,1-1 1 0 0,2-9-1 0 0,-2 15-732 0 0,-1 0 0 0 0,1 0 0 0 0,0 0 0 0 0,-1 0 0 0 0,1 0 0 0 0,0 0 0 0 0,-1 0 0 0 0,1 1 0 0 0,-1-1 0 0 0,1 0 0 0 0,0 0 0 0 0,-1 1 0 0 0,1-1 0 0 0,-1 0 0 0 0,1 1 0 0 0,-1-1 0 0 0,1 1 0 0 0,-1-1 0 0 0,1 0 0 0 0,-1 1 0 0 0,1-1 0 0 0,-1 1 0 0 0,1-1 0 0 0,-1 1 0 0 0,0 0 0 0 0,1-1 0 0 0,-1 1 0 0 0,0-1 0 0 0,1 2 0 0 0,14 19 202 0 0,25 41 179 0 0,-2 1 0 0 0,-2 2 0 0 0,50 134 0 0 0,-77-171-342 0 0,-2 0 0 0 0,-1 1 0 0 0,-2-1-1 0 0,0 1 1 0 0,-2 0 0 0 0,-1 0 0 0 0,-4 35 0 0 0,2-46 50 0 0,-2 0-1 0 0,0 0 1 0 0,-1-1-1 0 0,0 1 1 0 0,-2-1 0 0 0,0 0-1 0 0,-1-1 1 0 0,0 1-1 0 0,-2-1 1 0 0,0-1 0 0 0,0 0-1 0 0,-21 25 1 0 0,-1-15-1119 0 0,-4-8-7160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0.294"/>
    </inkml:context>
    <inkml:brush xml:id="br0">
      <inkml:brushProperty name="width" value="0.1" units="cm"/>
      <inkml:brushProperty name="height" value="0.1" units="cm"/>
      <inkml:brushProperty name="color" value="#FFFFFF"/>
    </inkml:brush>
  </inkml:definitions>
  <inkml:trace contextRef="#ctx0" brushRef="#br0">0 9 1360 0 0,'2'-8'2184'0'0,"3"16"-1166"0"0,2 18-329 0 0,55 260 1819 0 0,-40-198-2056 0 0,17 47-607 0 0,-38-132-332 0 0,0 1-462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1.064"/>
    </inkml:context>
    <inkml:brush xml:id="br0">
      <inkml:brushProperty name="width" value="0.1" units="cm"/>
      <inkml:brushProperty name="height" value="0.1" units="cm"/>
      <inkml:brushProperty name="color" value="#FFFFFF"/>
    </inkml:brush>
  </inkml:definitions>
  <inkml:trace contextRef="#ctx0" brushRef="#br0">0 111 944 0 0,'16'-13'207'0'0,"1"1"-1"0"0,-1 1 0 0 0,2 0 1 0 0,0 1-1 0 0,0 1 1 0 0,0 1-1 0 0,1 0 1 0 0,1 2-1 0 0,-1 0 0 0 0,1 1 1 0 0,0 1-1 0 0,0 1 1 0 0,27-1-1 0 0,-35 4-168 0 0,0 0-1 0 0,-1 0 1 0 0,1 1 0 0 0,-1 0-1 0 0,1 1 1 0 0,-1 1-1 0 0,1 0 1 0 0,-1 0-1 0 0,0 1 1 0 0,0 1 0 0 0,-1 0-1 0 0,1 0 1 0 0,-1 1-1 0 0,0 0 1 0 0,-1 1 0 0 0,1 0-1 0 0,-1 1 1 0 0,-1-1-1 0 0,1 2 1 0 0,-1-1-1 0 0,-1 1 1 0 0,0 0 0 0 0,0 1-1 0 0,7 14 1 0 0,-11-18-7 0 0,0 0 1 0 0,0 1-1 0 0,-1-1 1 0 0,0 1-1 0 0,0-1 1 0 0,-1 1-1 0 0,1 0 1 0 0,-1 0-1 0 0,-1 0 1 0 0,0 0-1 0 0,0-1 1 0 0,0 1-1 0 0,-3 13 1 0 0,1-10 0 0 0,-1 0 1 0 0,0-1-1 0 0,-1 1 0 0 0,0-1 1 0 0,0 1-1 0 0,-1-1 0 0 0,-1-1 1 0 0,-9 14-1 0 0,3-7 21 0 0,-1-1-1 0 0,0-1 1 0 0,-1 0 0 0 0,-1-1 0 0 0,0-1-1 0 0,0 0 1 0 0,-1-1 0 0 0,0 0 0 0 0,-32 13-1 0 0,28-11 68 0 0,22-10-119 0 0,12-5-34 0 0,-5 0 23 0 0,-1 1-1 0 0,1 1 0 0 0,0-1 0 0 0,0 1 1 0 0,0 1-1 0 0,0 0 0 0 0,1 0 1 0 0,-1 1-1 0 0,0 0 0 0 0,0 0 0 0 0,12 4 1 0 0,-4 0 11 0 0,1 1 0 0 0,-1 0-1 0 0,-1 2 1 0 0,27 14 0 0 0,-36-18 14 0 0,-1 0-1 0 0,0 1 1 0 0,0 0-1 0 0,0 0 1 0 0,-1 0-1 0 0,0 0 1 0 0,0 1-1 0 0,0 0 1 0 0,-1 0-1 0 0,8 13 1 0 0,-11-16-4 0 0,1 0 0 0 0,-1 0 0 0 0,0 0 0 0 0,0 0-1 0 0,-1 0 1 0 0,1 0 0 0 0,-1 0 0 0 0,1 0 0 0 0,-1 0 0 0 0,0 1 0 0 0,0-1 0 0 0,0 0 0 0 0,-1 0 0 0 0,1 0 0 0 0,-1 0 0 0 0,0 1 0 0 0,0-1 0 0 0,0 0 0 0 0,0 0 0 0 0,0-1-1 0 0,-1 1 1 0 0,1 0 0 0 0,-1 0 0 0 0,0-1 0 0 0,1 1 0 0 0,-1 0 0 0 0,-1-1 0 0 0,-1 3 0 0 0,-8 5 10 0 0,-1 1 1 0 0,0-2-1 0 0,0 1 0 0 0,0-2 0 0 0,-1 0 1 0 0,-1-1-1 0 0,1 0 0 0 0,-1-1 1 0 0,0-1-1 0 0,-1 0 0 0 0,-29 5 1 0 0,26-7-47 0 0,-1-1 0 0 0,1 0 0 0 0,-1-2 0 0 0,1 0 0 0 0,-1-1 1 0 0,1-1-1 0 0,-1-1 0 0 0,1-1 0 0 0,-27-8 0 0 0,43 11-160 0 0,1 0 0 0 0,0 0 0 0 0,0 0 0 0 0,0 0 0 0 0,0 0 0 0 0,0 0 0 0 0,0 0 0 0 0,0-1 0 0 0,0 1 0 0 0,0-1 0 0 0,0 1 0 0 0,1-1 0 0 0,-1 0 0 0 0,1 0 0 0 0,-1 0 0 0 0,1 0 0 0 0,0 0 0 0 0,0 0 0 0 0,0 0 0 0 0,-1-3 0 0 0,1-1-867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1.463"/>
    </inkml:context>
    <inkml:brush xml:id="br0">
      <inkml:brushProperty name="width" value="0.1" units="cm"/>
      <inkml:brushProperty name="height" value="0.1" units="cm"/>
      <inkml:brushProperty name="color" value="#FFFFFF"/>
    </inkml:brush>
  </inkml:definitions>
  <inkml:trace contextRef="#ctx0" brushRef="#br0">1 0 888 0 0,'31'144'3855'0'0,"-11"-62"-5214"0"0,-19-75 319 0 0,2 0-88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1.816"/>
    </inkml:context>
    <inkml:brush xml:id="br0">
      <inkml:brushProperty name="width" value="0.1" units="cm"/>
      <inkml:brushProperty name="height" value="0.1" units="cm"/>
      <inkml:brushProperty name="color" value="#FFFFFF"/>
    </inkml:brush>
  </inkml:definitions>
  <inkml:trace contextRef="#ctx0" brushRef="#br0">9 29 1100 0 0,'-3'-6'440'0'0,"2"0"-148"0"0,1 2-124 0 0,-3-1-88 0 0,3 2-108 0 0,0 1-156 0 0,-2 0-232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7.644"/>
    </inkml:context>
    <inkml:brush xml:id="br0">
      <inkml:brushProperty name="width" value="0.1" units="cm"/>
      <inkml:brushProperty name="height" value="0.1" units="cm"/>
      <inkml:brushProperty name="color" value="#FFFFFF"/>
    </inkml:brush>
  </inkml:definitions>
  <inkml:trace contextRef="#ctx0" brushRef="#br0">299 1 3696 0 0,'-7'20'2474'0'0,"-29"43"-658"0"0,-3-2 0 0 0,-71 88 0 0 0,41-59-2407 0 0,62-80-312 0 0,5-6 261 0 0,0-1 0 0 0,0 0 0 0 0,0 1 0 0 0,0-1 0 0 0,-1 0 0 0 0,1 0 0 0 0,-1 0 0 0 0,0-1 0 0 0,-3 4 0 0 0,2-15-2018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2.264"/>
    </inkml:context>
    <inkml:brush xml:id="br0">
      <inkml:brushProperty name="width" value="0.1" units="cm"/>
      <inkml:brushProperty name="height" value="0.1" units="cm"/>
      <inkml:brushProperty name="color" value="#FFFFFF"/>
    </inkml:brush>
  </inkml:definitions>
  <inkml:trace contextRef="#ctx0" brushRef="#br0">0 50 1380 0 0,'63'279'5791'0'0,"-61"-270"-5592"0"0,1 2 586 0 0,-9-26-442 0 0,1-1-296 0 0,0 0-1 0 0,1-1 0 0 0,0 1 1 0 0,2-1-1 0 0,0 0 1 0 0,1 0-1 0 0,0 0 1 0 0,2 0-1 0 0,2-21 1 0 0,-2 31-40 0 0,0 0 0 0 0,0 0 1 0 0,1 0-1 0 0,0 0 0 0 0,0 0 1 0 0,0 0-1 0 0,1 1 0 0 0,0-1 0 0 0,1 1 1 0 0,-1 0-1 0 0,1 0 0 0 0,0 0 1 0 0,1 0-1 0 0,0 1 0 0 0,-1 0 1 0 0,2 0-1 0 0,-1 0 0 0 0,0 0 1 0 0,1 1-1 0 0,0 0 0 0 0,0 0 1 0 0,0 1-1 0 0,1 0 0 0 0,9-4 1 0 0,-11 6-3 0 0,0 0 0 0 0,0 0 1 0 0,1 1-1 0 0,-1 0 0 0 0,1 0 1 0 0,-1 0-1 0 0,0 0 0 0 0,1 1 1 0 0,-1 0-1 0 0,0 0 0 0 0,0 1 1 0 0,1-1-1 0 0,-1 1 0 0 0,0 0 1 0 0,-1 1-1 0 0,1-1 0 0 0,0 1 1 0 0,-1 0-1 0 0,1 0 0 0 0,-1 0 1 0 0,0 1-1 0 0,0-1 0 0 0,5 6 1 0 0,3 4 12 0 0,0 1 0 0 0,-1 0 0 0 0,0 1 0 0 0,-1 0 0 0 0,13 27 0 0 0,-18-32 14 0 0,-1 0 0 0 0,0 0-1 0 0,-1 0 1 0 0,0 1 0 0 0,-1-1 0 0 0,0 1-1 0 0,-1-1 1 0 0,0 1 0 0 0,-1-1 0 0 0,0 1-1 0 0,0 0 1 0 0,-1 0 0 0 0,0-1 0 0 0,-6 20-1 0 0,2-9-1122 0 0,5-20 907 0 0,0 0-1 0 0,0-1 1 0 0,0 1 0 0 0,-1-1-1 0 0,1 1 1 0 0,0 0-1 0 0,0-1 1 0 0,0 1-1 0 0,0-1 1 0 0,0 1 0 0 0,0 0-1 0 0,0-1 1 0 0,0 1-1 0 0,1 0 1 0 0,-1-1 0 0 0,0 1-1 0 0,0-1 1 0 0,0 1-1 0 0,1-1 1 0 0,-1 1-1 0 0,0 0 1 0 0,1-1 0 0 0,-1 1-1 0 0,0-1 1 0 0,1 1-1 0 0,-1-1 1 0 0,0 0-1 0 0,2 1 1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2.698"/>
    </inkml:context>
    <inkml:brush xml:id="br0">
      <inkml:brushProperty name="width" value="0.1" units="cm"/>
      <inkml:brushProperty name="height" value="0.1" units="cm"/>
      <inkml:brushProperty name="color" value="#FFFFFF"/>
    </inkml:brush>
  </inkml:definitions>
  <inkml:trace contextRef="#ctx0" brushRef="#br0">42 55 876 0 0,'0'0'53'0'0,"0"0"-1"0"0,0 0 0 0 0,0-1 1 0 0,1 1-1 0 0,-1 0 1 0 0,0 0-1 0 0,0 0 1 0 0,0 0-1 0 0,0 0 1 0 0,0-1-1 0 0,0 1 1 0 0,0 0-1 0 0,0 0 0 0 0,0 0 1 0 0,0 0-1 0 0,0-1 1 0 0,0 1-1 0 0,0 0 1 0 0,0 0-1 0 0,0 0 1 0 0,0 0-1 0 0,0-1 1 0 0,0 1-1 0 0,0 0 1 0 0,0 0-1 0 0,0 0 0 0 0,0 0 1 0 0,0-1-1 0 0,-1 1 1 0 0,1 0-1 0 0,0 0 1 0 0,0 0-1 0 0,0 0 1 0 0,0 0-1 0 0,0 0 1 0 0,0-1-1 0 0,0 1 0 0 0,-1 0 1 0 0,1 0-1 0 0,0 0 1 0 0,0 0-1 0 0,0 0 1 0 0,0 0-1 0 0,0 0 1 0 0,-1 0-1 0 0,1 0 1 0 0,0 0-1 0 0,0 0 1 0 0,0 0-1 0 0,0 0 0 0 0,-1 0 1 0 0,1 0-1 0 0,0 0 1 0 0,0 0-1 0 0,0 0 1 0 0,0 0-1 0 0,-1 0 1 0 0,1 0-1 0 0,0 0 1 0 0,-10 12 1292 0 0,-5 20-196 0 0,14-24-956 0 0,0 0 0 0 0,1 1-1 0 0,0-1 1 0 0,0 0 0 0 0,1 0 0 0 0,0 0 0 0 0,0 1 0 0 0,1-1 0 0 0,0 0-1 0 0,1-1 1 0 0,0 1 0 0 0,0 0 0 0 0,0-1 0 0 0,6 9 0 0 0,-7-12-127 0 0,1 0 0 0 0,-1 0 0 0 0,1-1 0 0 0,0 1 0 0 0,0-1 0 0 0,1 0 0 0 0,-1 0 0 0 0,0 0 1 0 0,1 0-1 0 0,0 0 0 0 0,0-1 0 0 0,0 0 0 0 0,0 0 0 0 0,0 0 0 0 0,0 0 0 0 0,1 0 0 0 0,-1-1 1 0 0,0 0-1 0 0,1 0 0 0 0,-1 0 0 0 0,1 0 0 0 0,-1-1 0 0 0,1 0 0 0 0,0 0 0 0 0,-1 0 0 0 0,1-1 1 0 0,4 0-1 0 0,-6 0-50 0 0,0 0 1 0 0,-1 0-1 0 0,1-1 0 0 0,0 1 1 0 0,-1-1-1 0 0,0 1 1 0 0,1-1-1 0 0,-1 0 1 0 0,0 0-1 0 0,0 0 0 0 0,0 0 1 0 0,0 0-1 0 0,0 0 1 0 0,-1-1-1 0 0,1 1 1 0 0,0 0-1 0 0,-1-1 1 0 0,0 0-1 0 0,0 1 0 0 0,0-1 1 0 0,0 0-1 0 0,0 1 1 0 0,0-1-1 0 0,-1 0 1 0 0,1 0-1 0 0,-1 0 0 0 0,0 0 1 0 0,0-3-1 0 0,1-5-34 0 0,-1 0 0 0 0,-1 0 0 0 0,1 0-1 0 0,-2 1 1 0 0,1-1 0 0 0,-5-13-1 0 0,3 17 15 0 0,0 0-1 0 0,0 0 0 0 0,0 1 0 0 0,-1-1 1 0 0,-1 1-1 0 0,1 0 0 0 0,-1 0 0 0 0,0 0 1 0 0,0 0-1 0 0,0 1 0 0 0,-1 0 0 0 0,0 0 1 0 0,-7-4-1 0 0,7 5-109 0 0,1 1 1 0 0,0 0 0 0 0,-1 0-1 0 0,0 0 1 0 0,0 1-1 0 0,1-1 1 0 0,-2 1-1 0 0,1 1 1 0 0,0-1 0 0 0,0 1-1 0 0,0 1 1 0 0,-1-1-1 0 0,1 1 1 0 0,0 0-1 0 0,-1 0 1 0 0,-6 1 0 0 0,13-1-17 0 0,-1 1 1 0 0,1-1 0 0 0,-1 0 0 0 0,1 0 0 0 0,0 0 0 0 0,-1 0 0 0 0,1 0 0 0 0,-1 0 0 0 0,1 1 0 0 0,-1-1 0 0 0,1 0 0 0 0,0 0 0 0 0,-1 1 0 0 0,1-1 0 0 0,0 0 0 0 0,-1 0 0 0 0,1 1 0 0 0,0-1-1 0 0,-1 0 1 0 0,1 1 0 0 0,0-1 0 0 0,0 1 0 0 0,-1-1 0 0 0,1 0 0 0 0,0 1 0 0 0,0-1 0 0 0,0 1 0 0 0,0-1 0 0 0,-1 0 0 0 0,1 1 0 0 0,0-1 0 0 0,0 1 0 0 0,0-1 0 0 0,0 1 0 0 0,0-1 0 0 0,0 1-1 0 0,0-1 1 0 0,0 1 0 0 0,0-1 0 0 0,0 0 0 0 0,1 1 0 0 0,-1-1 0 0 0,0 1 0 0 0,0-1 0 0 0,0 1 0 0 0,0-1 0 0 0,1 0 0 0 0,-1 1 0 0 0,0-1 0 0 0,0 0 0 0 0,1 1 0 0 0,0 0 0 0 0,2 1-1367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3.450"/>
    </inkml:context>
    <inkml:brush xml:id="br0">
      <inkml:brushProperty name="width" value="0.1" units="cm"/>
      <inkml:brushProperty name="height" value="0.1" units="cm"/>
      <inkml:brushProperty name="color" value="#FFFFFF"/>
    </inkml:brush>
  </inkml:definitions>
  <inkml:trace contextRef="#ctx0" brushRef="#br0">1 47 1148 0 0,'17'47'912'0'0,"51"127"930"0"0,-52-132-881 0 0,-16-41-852 0 0,-6-27 317 0 0,-3 6-129 0 0,1 0 1 0 0,1-1-1 0 0,1 0 0 0 0,1 0 1 0 0,1-1-1 0 0,1 0 0 0 0,1 1 1 0 0,0-26-1 0 0,2 44-274 0 0,1 0 1 0 0,-1 0-1 0 0,1 0 0 0 0,0 0 0 0 0,0 0 0 0 0,0 0 1 0 0,0 0-1 0 0,0 0 0 0 0,1 1 0 0 0,-1-1 0 0 0,1 0 1 0 0,-1 1-1 0 0,1-1 0 0 0,0 1 0 0 0,0 0 1 0 0,1 0-1 0 0,-1 0 0 0 0,0 0 0 0 0,1 0 0 0 0,-1 0 1 0 0,1 0-1 0 0,-1 1 0 0 0,1 0 0 0 0,0-1 0 0 0,3 0 1 0 0,-1 0-11 0 0,-1 1-1 0 0,0 0 1 0 0,1 1 0 0 0,-1-1 0 0 0,1 1 0 0 0,-1-1 0 0 0,1 1-1 0 0,-1 1 1 0 0,1-1 0 0 0,-1 1 0 0 0,1-1 0 0 0,-1 1 0 0 0,0 1 0 0 0,1-1-1 0 0,-1 1 1 0 0,6 2 0 0 0,1 3 14 0 0,0 0-1 0 0,0 0 0 0 0,-1 1 1 0 0,0 1-1 0 0,-1 0 1 0 0,0 0-1 0 0,0 1 0 0 0,-1 0 1 0 0,14 20-1 0 0,-6-1-82 0 0,0 0-1 0 0,18 51 0 0 0,-27-61-70 0 0,-11-29-202 0 0,-9-34 32 0 0,10 29 345 0 0,0 0-1 0 0,2 0 1 0 0,0-1-1 0 0,1 1 1 0 0,0 0-1 0 0,1-1 1 0 0,5-20-1 0 0,-5 32-36 0 0,0-1-1 0 0,0 1 1 0 0,1 0-1 0 0,-1 0 1 0 0,1 1-1 0 0,0-1 0 0 0,0 0 1 0 0,0 0-1 0 0,1 1 1 0 0,-1 0-1 0 0,1-1 1 0 0,0 1-1 0 0,0 0 1 0 0,0 0-1 0 0,0 0 0 0 0,1 1 1 0 0,-1-1-1 0 0,1 1 1 0 0,-1 0-1 0 0,1 0 1 0 0,0 0-1 0 0,0 0 1 0 0,0 1-1 0 0,0 0 0 0 0,0-1 1 0 0,0 2-1 0 0,1-1 1 0 0,-1 0-1 0 0,0 1 1 0 0,0 0-1 0 0,6 0 0 0 0,-4 0-6 0 0,-1 1-1 0 0,0 0 0 0 0,0 0 0 0 0,0 0 0 0 0,0 0 0 0 0,0 1 0 0 0,0 0 0 0 0,0 0 0 0 0,-1 0 0 0 0,1 1 0 0 0,-1 0 0 0 0,1 0 0 0 0,-1 0 0 0 0,0 0 0 0 0,0 1 0 0 0,0-1 0 0 0,-1 1 0 0 0,1 0 0 0 0,-1 0 0 0 0,0 0 0 0 0,0 1 0 0 0,-1-1 0 0 0,1 1 0 0 0,2 5 0 0 0,5 12-309 0 0,-1 1 0 0 0,-1 1 0 0 0,8 40 0 0 0,-14-57 62 0 0,-2-5-163 0 0,0-1 0 0 0,1 1 1 0 0,-1 0-1 0 0,1 0 0 0 0,0-1 0 0 0,0 1 0 0 0,-1 0 0 0 0,1-1 0 0 0,0 1 0 0 0,2 1 0 0 0,0 0-852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3.851"/>
    </inkml:context>
    <inkml:brush xml:id="br0">
      <inkml:brushProperty name="width" value="0.1" units="cm"/>
      <inkml:brushProperty name="height" value="0.1" units="cm"/>
      <inkml:brushProperty name="color" value="#FFFFFF"/>
    </inkml:brush>
  </inkml:definitions>
  <inkml:trace contextRef="#ctx0" brushRef="#br0">90 309 1316 0 0,'14'39'2671'0'0,"12"46"0"0"0,3 43-2147 0 0,-20-84-1665 0 0,-6-27-2134 0 0,-3-13 2061 0 0</inkml:trace>
  <inkml:trace contextRef="#ctx0" brushRef="#br0" timeOffset="1">4 39 908 0 0,'-3'-12'508'0'0,"3"2"-236"0"0,0 3-176 0 0,0 2-236 0 0,3 0-488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4.575"/>
    </inkml:context>
    <inkml:brush xml:id="br0">
      <inkml:brushProperty name="width" value="0.1" units="cm"/>
      <inkml:brushProperty name="height" value="0.1" units="cm"/>
      <inkml:brushProperty name="color" value="#FFFFFF"/>
    </inkml:brush>
  </inkml:definitions>
  <inkml:trace contextRef="#ctx0" brushRef="#br0">294 54 1424 0 0,'0'0'197'0'0,"1"-1"1"0"0,0 1-1 0 0,0-1 0 0 0,0 1 1 0 0,0 0-1 0 0,-1-1 1 0 0,1 0-1 0 0,0 1 0 0 0,0-1 1 0 0,-1 1-1 0 0,1-1 0 0 0,0 0 1 0 0,-1 1-1 0 0,1-1 0 0 0,-1 0 1 0 0,1 0-1 0 0,-1 1 0 0 0,1-1 1 0 0,-1 0-1 0 0,0 0 0 0 0,1 0 1 0 0,-1 0-1 0 0,0 0 0 0 0,0 0 1 0 0,0 1-1 0 0,1-3 0 0 0,-2 2-43 0 0,1 0 1 0 0,-1-1-1 0 0,1 1 0 0 0,-1 0 0 0 0,0 0 0 0 0,0 0 1 0 0,1 0-1 0 0,-1 0 0 0 0,0 0 0 0 0,0 0 0 0 0,0 0 1 0 0,0 0-1 0 0,0 1 0 0 0,0-1 0 0 0,0 0 0 0 0,-2 0 0 0 0,-2-2 67 0 0,0 1 0 0 0,0-1 0 0 0,-1 1 0 0 0,1 0 0 0 0,-1 1 0 0 0,1-1-1 0 0,-11 0 1 0 0,6 2-151 0 0,-1 1-1 0 0,0 0 0 0 0,1 0 1 0 0,-1 1-1 0 0,1 0 0 0 0,0 1 1 0 0,0 1-1 0 0,0-1 0 0 0,0 1 1 0 0,0 1-1 0 0,1 0 0 0 0,0 0 1 0 0,0 1-1 0 0,0 0 0 0 0,1 1 1 0 0,-1 0-1 0 0,2 0 0 0 0,-1 0 1 0 0,1 1-1 0 0,0 1 0 0 0,1-1 1 0 0,0 1-1 0 0,0 0 1 0 0,1 0-1 0 0,0 0 0 0 0,-7 20 1 0 0,11-27-52 0 0,1 1 1 0 0,-1 0 0 0 0,0 0 0 0 0,1-1 0 0 0,-1 1 0 0 0,1 0 0 0 0,0 0-1 0 0,0 0 1 0 0,0 0 0 0 0,0 0 0 0 0,1 0 0 0 0,-1-1 0 0 0,1 1-1 0 0,-1 0 1 0 0,1 0 0 0 0,0-1 0 0 0,0 1 0 0 0,0 0 0 0 0,1-1 0 0 0,-1 1-1 0 0,1-1 1 0 0,-1 1 0 0 0,1-1 0 0 0,0 0 0 0 0,0 0 0 0 0,0 0 0 0 0,3 3-1 0 0,-1-3-42 0 0,-1 0-1 0 0,1 0 0 0 0,-1-1 1 0 0,1 1-1 0 0,0-1 0 0 0,0 0 1 0 0,0 0-1 0 0,-1 0 0 0 0,1 0 0 0 0,0-1 1 0 0,0 1-1 0 0,0-1 0 0 0,0 0 1 0 0,0 0-1 0 0,0-1 0 0 0,0 1 1 0 0,0-1-1 0 0,0 0 0 0 0,5-2 1 0 0,0 0-33 0 0,0 0 1 0 0,0 0 0 0 0,0-1 0 0 0,-1-1 0 0 0,0 1 0 0 0,0-1 0 0 0,0 0 0 0 0,0-1 0 0 0,-1 0 0 0 0,0 0 0 0 0,0-1 0 0 0,-1 0 0 0 0,0 0 0 0 0,0 0 0 0 0,0-1 0 0 0,-1 0 0 0 0,0 0 0 0 0,-1 0 0 0 0,0-1-1 0 0,0 0 1 0 0,-1 1 0 0 0,0-1 0 0 0,0 0 0 0 0,-1-1 0 0 0,0 1 0 0 0,-1 0 0 0 0,0-13 0 0 0,-2 6 20 0 0,1 16 32 0 0,0 0 0 0 0,0 0 1 0 0,0 0-1 0 0,0 0 0 0 0,0 1 0 0 0,0-1 0 0 0,0 0 0 0 0,-1 0 1 0 0,1 0-1 0 0,0 0 0 0 0,0 0 0 0 0,0 1 0 0 0,0-1 1 0 0,0 0-1 0 0,0 0 0 0 0,0 0 0 0 0,-1 0 0 0 0,1 0 1 0 0,0 0-1 0 0,0 0 0 0 0,0 1 0 0 0,0-1 0 0 0,-1 0 0 0 0,1 0 1 0 0,0 0-1 0 0,0 0 0 0 0,0 0 0 0 0,0 0 0 0 0,-1 0 1 0 0,1 0-1 0 0,0 0 0 0 0,0 0 0 0 0,0 0 0 0 0,0 0 1 0 0,-1 0-1 0 0,1 0 0 0 0,0 0 0 0 0,0 0 0 0 0,0 0 0 0 0,0-1 1 0 0,-1 1-1 0 0,1 0 0 0 0,0 0 0 0 0,0 0 0 0 0,0 0 1 0 0,0 0-1 0 0,0 0 0 0 0,-1 0 0 0 0,1 0 0 0 0,0-1 1 0 0,0 1-1 0 0,0 0 0 0 0,0 0 0 0 0,0 0 0 0 0,0 0 0 0 0,0 0 1 0 0,0-1-1 0 0,-1 1 0 0 0,1 0 0 0 0,0 0 0 0 0,0 4-1 0 0,-1 0 0 0 0,1 1 0 0 0,0-1 0 0 0,0 0 0 0 0,0 1 0 0 0,1-1 0 0 0,0 0 0 0 0,0 0 0 0 0,0 0 0 0 0,0 1 0 0 0,4 6 0 0 0,-1 5-11 0 0,0-2 75 0 0,-1-1 1 0 0,2 0 0 0 0,0 0-1 0 0,0 0 1 0 0,1-1 0 0 0,15 23 0 0 0,-18-31-234 0 0,0-1 1 0 0,0 1 0 0 0,1 0 0 0 0,-1-1-1 0 0,1 1 1 0 0,0-1 0 0 0,0 0 0 0 0,0-1 0 0 0,9 6-1 0 0,-10-7-230 0 0,0 0-1 0 0,0 0 1 0 0,0-1-1 0 0,0 1 1 0 0,1 0 0 0 0,-1-1-1 0 0,0 0 1 0 0,0 0-1 0 0,1 0 1 0 0,-1 0-1 0 0,0 0 1 0 0,0-1-1 0 0,1 1 1 0 0,-1-1 0 0 0,0 0-1 0 0,5-2 1 0 0,7-4-1102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4.979"/>
    </inkml:context>
    <inkml:brush xml:id="br0">
      <inkml:brushProperty name="width" value="0.1" units="cm"/>
      <inkml:brushProperty name="height" value="0.1" units="cm"/>
      <inkml:brushProperty name="color" value="#FFFFFF"/>
    </inkml:brush>
  </inkml:definitions>
  <inkml:trace contextRef="#ctx0" brushRef="#br0">1 1 848 0 0,'4'24'3773'0'0,"33"184"1215"0"0,25 105-1734 0 0,-55-283-4068 0 0,1-12-3174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21.900"/>
    </inkml:context>
    <inkml:brush xml:id="br0">
      <inkml:brushProperty name="width" value="0.1" units="cm"/>
      <inkml:brushProperty name="height" value="0.1" units="cm"/>
      <inkml:brushProperty name="color" value="#FFFFFF"/>
    </inkml:brush>
  </inkml:definitions>
  <inkml:trace contextRef="#ctx0" brushRef="#br0">1 39 2644 0 0,'1'20'821'0'0,"1"0"1"0"0,2 0-1 0 0,6 26 0 0 0,2 5-285 0 0,7 41 169 0 0,-6-36-82 0 0,5 59 1 0 0,-17-93 274 0 0,-6-37-330 0 0,-5-37-354 0 0,4 21-210 0 0,2 0 0 0 0,1 0-1 0 0,1 0 1 0 0,4-45 0 0 0,0 61-28 0 0,0 0 0 0 0,1 0 1 0 0,1 0-1 0 0,0 1 0 0 0,1-1 0 0 0,1 1 1 0 0,0 0-1 0 0,1 1 0 0 0,0-1 0 0 0,1 1 1 0 0,10-13-1 0 0,-15 23 10 0 0,0 0 0 0 0,0 1 1 0 0,0-1-1 0 0,0 1 0 0 0,0 0 0 0 0,0-1 1 0 0,1 1-1 0 0,-1 1 0 0 0,1-1 0 0 0,-1 0 1 0 0,1 1-1 0 0,0 0 0 0 0,0 0 0 0 0,0 0 1 0 0,0 0-1 0 0,-1 1 0 0 0,1 0 0 0 0,0-1 1 0 0,0 1-1 0 0,0 1 0 0 0,4-1 0 0 0,-1 1-8 0 0,0 0 0 0 0,-1 0 0 0 0,1 1-1 0 0,-1 0 1 0 0,1 0 0 0 0,-1 0 0 0 0,0 1-1 0 0,0 0 1 0 0,0 0 0 0 0,0 1 0 0 0,7 6 0 0 0,-1 0 14 0 0,-2 2 1 0 0,0 0 0 0 0,0 0 0 0 0,-1 0 0 0 0,0 1 0 0 0,-2 1 0 0 0,1 0 0 0 0,7 20 0 0 0,-4-4 55 0 0,0 0 1 0 0,-2 1 0 0 0,5 33-1 0 0,-10-34 46 0 0,-1 0-1 0 0,-2 0 1 0 0,0 0-1 0 0,-2 0 0 0 0,-5 32 1 0 0,3 0-1955 0 0,3-53-363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22.369"/>
    </inkml:context>
    <inkml:brush xml:id="br0">
      <inkml:brushProperty name="width" value="0.1" units="cm"/>
      <inkml:brushProperty name="height" value="0.1" units="cm"/>
      <inkml:brushProperty name="color" value="#FFFFFF"/>
    </inkml:brush>
  </inkml:definitions>
  <inkml:trace contextRef="#ctx0" brushRef="#br0">0 0 1192 0 0,'7'117'5223'0'0,"19"58"-2843"0"0,-13-92-1315 0 0,-6-41-651 0 0,30 168 972 0 0,-29-176-1083 0 0,2 1 1 0 0,1-1-1 0 0,30 61 1 0 0,-39-91-253 0 0,0-1 0 0 0,0 1 0 0 0,0 0 0 0 0,0-1 0 0 0,1 0 0 0 0,-1 0 0 0 0,1 0 0 0 0,0 0 0 0 0,0 0 0 0 0,0 0 0 0 0,1-1 0 0 0,-1 1 0 0 0,0-1 0 0 0,1 0 1 0 0,7 3-1 0 0,-7-4-121 0 0,1 0 1 0 0,-1 0 0 0 0,1-1 0 0 0,-1 1-1 0 0,1-1 1 0 0,0 0 0 0 0,-1-1 0 0 0,1 1-1 0 0,-1-1 1 0 0,1 0 0 0 0,-1 0 0 0 0,0 0-1 0 0,1-1 1 0 0,4-2 0 0 0,1 0-694 0 0,-1 0 0 0 0,0 0 0 0 0,0-1 0 0 0,14-10 0 0 0,-11 4-2429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22.782"/>
    </inkml:context>
    <inkml:brush xml:id="br0">
      <inkml:brushProperty name="width" value="0.1" units="cm"/>
      <inkml:brushProperty name="height" value="0.1" units="cm"/>
      <inkml:brushProperty name="color" value="#FFFFFF"/>
    </inkml:brush>
  </inkml:definitions>
  <inkml:trace contextRef="#ctx0" brushRef="#br0">1 91 3420 0 0,'24'-12'745'0'0,"1"1"-1"0"0,1 1 0 0 0,-1 1 1 0 0,2 2-1 0 0,42-8 0 0 0,-63 14-657 0 0,41-8-1643 0 0,0 1-1 0 0,83-1 1 0 0,-104 9 348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23.166"/>
    </inkml:context>
    <inkml:brush xml:id="br0">
      <inkml:brushProperty name="width" value="0.1" units="cm"/>
      <inkml:brushProperty name="height" value="0.1" units="cm"/>
      <inkml:brushProperty name="color" value="#FFFFFF"/>
    </inkml:brush>
  </inkml:definitions>
  <inkml:trace contextRef="#ctx0" brushRef="#br0">0 1 1348 0 0,'26'13'1207'0'0,"0"1"0"0"0,-2 1 0 0 0,0 1 1 0 0,-1 1-1 0 0,28 27 0 0 0,-41-35-1045 0 0,0 1 0 0 0,-1 0 1 0 0,0 1-1 0 0,-1-1 0 0 0,0 2 0 0 0,-1-1 1 0 0,0 1-1 0 0,-1 0 0 0 0,0 1 0 0 0,-1-1 1 0 0,-1 1-1 0 0,0 0 0 0 0,4 19 0 0 0,-8-28-104 0 0,0 0-1 0 0,0 0 1 0 0,0 0-1 0 0,0 0 0 0 0,-1 0 1 0 0,0 0-1 0 0,0 0 1 0 0,0 0-1 0 0,0 0 1 0 0,0 0-1 0 0,-1 0 0 0 0,0-1 1 0 0,1 1-1 0 0,-5 5 1 0 0,5-8-44 0 0,0 0 1 0 0,1 0 0 0 0,-1 0 0 0 0,0 0-1 0 0,0-1 1 0 0,0 1 0 0 0,0 0 0 0 0,0 0-1 0 0,0-1 1 0 0,-1 1 0 0 0,1 0 0 0 0,0-1-1 0 0,0 0 1 0 0,0 1 0 0 0,0-1 0 0 0,-1 1-1 0 0,1-1 1 0 0,0 0 0 0 0,-2 0 0 0 0,1 0-12 0 0,0 0 1 0 0,0-1-1 0 0,0 1 1 0 0,0-1-1 0 0,1 0 1 0 0,-1 0-1 0 0,0 1 1 0 0,0-1 0 0 0,1 0-1 0 0,-1 0 1 0 0,1-1-1 0 0,-1 1 1 0 0,1 0-1 0 0,-1 0 1 0 0,1-1-1 0 0,0 1 1 0 0,-2-2-1 0 0,0-2 7 0 0,-1-1 0 0 0,1 1-1 0 0,0-1 1 0 0,0 1 0 0 0,1-1-1 0 0,0 0 1 0 0,0 0 0 0 0,0 0-1 0 0,1 0 1 0 0,0 0 0 0 0,0 0-1 0 0,0 0 1 0 0,1-1 0 0 0,0 1-1 0 0,0 0 1 0 0,0 0 0 0 0,3-13-1 0 0,0 5-1 0 0,0 1-1 0 0,1 0 0 0 0,1 0 0 0 0,0 0 0 0 0,0 0 0 0 0,1 0 1 0 0,10-13-1 0 0,-12 21-254 0 0,0-1 0 0 0,0 1 0 0 0,1 1 0 0 0,-1-1 1 0 0,1 1-1 0 0,0 0 0 0 0,1 0 0 0 0,7-5 0 0 0,-7 5-469 0 0,1 1 1 0 0,-1 1-1 0 0,0-1 0 0 0,1 1 0 0 0,-1 0 1 0 0,1 0-1 0 0,-1 1 0 0 0,9-1 0 0 0,-2 1-730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8.013"/>
    </inkml:context>
    <inkml:brush xml:id="br0">
      <inkml:brushProperty name="width" value="0.1" units="cm"/>
      <inkml:brushProperty name="height" value="0.1" units="cm"/>
      <inkml:brushProperty name="color" value="#FFFFFF"/>
    </inkml:brush>
  </inkml:definitions>
  <inkml:trace contextRef="#ctx0" brushRef="#br0">0 5 1060 0 0,'3'-4'2824'0'0,"4"11"-1403"0"0,9 19-569 0 0,-11-18-371 0 0,29 40 808 0 0,2-3 1 0 0,54 54-1 0 0,-7-9-3584 0 0,-76-79 768 0 0,-6-9 1101 0 0,0 0-1 0 0,0 0 0 0 0,1-1 1 0 0,-1 1-1 0 0,0 0 0 0 0,1-1 1 0 0,-1 1-1 0 0,1-1 0 0 0,2 3 1 0 0,-1-4-404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23.551"/>
    </inkml:context>
    <inkml:brush xml:id="br0">
      <inkml:brushProperty name="width" value="0.1" units="cm"/>
      <inkml:brushProperty name="height" value="0.1" units="cm"/>
      <inkml:brushProperty name="color" value="#FFFFFF"/>
    </inkml:brush>
  </inkml:definitions>
  <inkml:trace contextRef="#ctx0" brushRef="#br0">91 354 1056 0 0,'3'7'622'0'0,"1"0"-1"0"0,-1 0 1 0 0,-1 0-1 0 0,1 0 1 0 0,-1 1-1 0 0,-1-1 1 0 0,1 1-1 0 0,0 11 1 0 0,4 17 462 0 0,14 64 1124 0 0,7 28-2901 0 0,-27-127 313 0 0,1 0 0 0 0,-1-1 1 0 0,0 1-1 0 0</inkml:trace>
  <inkml:trace contextRef="#ctx0" brushRef="#br0" timeOffset="1">37 161 1192 0 0,'-6'-24'1256'0'0,"0"0"-208"0"0,-2 3-176 0 0,2 1-152 0 0,2 0-91 0 0,1 5-729 0 0,-1 2-237 0 0,4 3-255 0 0,0 4-548 0 0,4 2-72 0 0,-3 0-100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24.128"/>
    </inkml:context>
    <inkml:brush xml:id="br0">
      <inkml:brushProperty name="width" value="0.1" units="cm"/>
      <inkml:brushProperty name="height" value="0.1" units="cm"/>
      <inkml:brushProperty name="color" value="#FFFFFF"/>
    </inkml:brush>
  </inkml:definitions>
  <inkml:trace contextRef="#ctx0" brushRef="#br0">249 96 1856 0 0,'2'-1'275'0'0,"0"0"-1"0"0,-1-1 0 0 0,1 1 1 0 0,0-1-1 0 0,-1 1 1 0 0,0-1-1 0 0,1 1 0 0 0,-1-1 1 0 0,0 0-1 0 0,0 0 1 0 0,0 0-1 0 0,0 0 0 0 0,0 0 1 0 0,0 0-1 0 0,0 0 1 0 0,-1 0-1 0 0,1 0 1 0 0,-1 0-1 0 0,0 0 0 0 0,1 0 1 0 0,-1 0-1 0 0,0 0 1 0 0,0 0-1 0 0,0-1 0 0 0,-1 1 1 0 0,1 0-1 0 0,-1-2 1 0 0,0 1-175 0 0,0 1-1 0 0,-1-1 1 0 0,1 1 0 0 0,-1 0 0 0 0,1-1 0 0 0,-1 1 0 0 0,0 0 0 0 0,0 0 0 0 0,0 0 0 0 0,0 1 0 0 0,0-1 0 0 0,0 0 0 0 0,-1 1-1 0 0,1-1 1 0 0,0 1 0 0 0,-1 0 0 0 0,1 0 0 0 0,-1 0 0 0 0,0 0 0 0 0,1 0 0 0 0,-5 0 0 0 0,0 0-26 0 0,-1 0 0 0 0,1 0 0 0 0,-1 1 0 0 0,1 0 0 0 0,-1 1 0 0 0,1-1 0 0 0,-1 1 0 0 0,1 1 0 0 0,-1 0 0 0 0,1 0 1 0 0,0 0-1 0 0,0 1 0 0 0,0 0 0 0 0,0 0 0 0 0,1 1 0 0 0,-1-1 0 0 0,1 2 0 0 0,0-1 0 0 0,0 1 0 0 0,0 0 0 0 0,1 0 0 0 0,-7 7 0 0 0,6-5-24 0 0,1 0-1 0 0,-1 0 0 0 0,1 0 0 0 0,0 1 1 0 0,1 0-1 0 0,-1 0 0 0 0,2 0 0 0 0,-1 0 0 0 0,1 0 1 0 0,1 1-1 0 0,-1 0 0 0 0,1 0 0 0 0,1-1 1 0 0,0 1-1 0 0,0 0 0 0 0,0 0 0 0 0,1 0 0 0 0,2 13 1 0 0,-2-19-32 0 0,1 0 0 0 0,-1-1 0 0 0,1 1 1 0 0,0-1-1 0 0,-1 1 0 0 0,1-1 1 0 0,0 0-1 0 0,0 1 0 0 0,1-1 0 0 0,-1 0 1 0 0,0 0-1 0 0,1 1 0 0 0,0-1 0 0 0,-1 0 1 0 0,1-1-1 0 0,0 1 0 0 0,0 0 1 0 0,0 0-1 0 0,0-1 0 0 0,0 1 0 0 0,4 1 1 0 0,-2-2-49 0 0,0 0 0 0 0,-1 0 0 0 0,1 0 0 0 0,0 0 0 0 0,0-1 0 0 0,0 0 0 0 0,0 0 0 0 0,0 0 0 0 0,0 0 0 0 0,0-1 0 0 0,0 1 0 0 0,7-3 1 0 0,1-1-131 0 0,-1 0 0 0 0,1-1 0 0 0,-1 0 0 0 0,0-1 0 0 0,-1 0 0 0 0,1 0 0 0 0,-1-1 0 0 0,10-10 0 0 0,-5 2 29 0 0,-2 0 0 0 0,0-1 0 0 0,-1-1 0 0 0,-1 0 0 0 0,0 0 0 0 0,14-34 0 0 0,-25 51 131 0 0,1-3 18 0 0,1 0-1 0 0,-1 1 1 0 0,0-1-1 0 0,0 0 1 0 0,-1 0-1 0 0,1 0 1 0 0,-1 0-1 0 0,1-5 0 0 0,-1 8-32 0 0,-11 29 115 0 0,8-11-11 0 0,2-1 0 0 0,0 1 1 0 0,1 0-1 0 0,0 0 0 0 0,2-1 0 0 0,0 1 0 0 0,1-1 0 0 0,1 1 1 0 0,0-1-1 0 0,10 22 0 0 0,-12-33-127 0 0,1 0 1 0 0,0-1-1 0 0,1 0 0 0 0,-1 1 1 0 0,1-1-1 0 0,0-1 0 0 0,0 1 1 0 0,1 0-1 0 0,-1-1 0 0 0,1 0 1 0 0,9 6-1 0 0,-7-6-678 0 0,0 0 0 0 0,0-1 0 0 0,0 0 1 0 0,1 0-1 0 0,9 2 0 0 0,-3-2-2521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24.496"/>
    </inkml:context>
    <inkml:brush xml:id="br0">
      <inkml:brushProperty name="width" value="0.1" units="cm"/>
      <inkml:brushProperty name="height" value="0.1" units="cm"/>
      <inkml:brushProperty name="color" value="#FFFFFF"/>
    </inkml:brush>
  </inkml:definitions>
  <inkml:trace contextRef="#ctx0" brushRef="#br0">1 1 3776 0 0,'5'20'4189'0'0,"-2"33"-3127"0"0,-2-27-425 0 0,30 335 1934 0 0,-24-225-1868 0 0,7 55-827 0 0,-12-183-342 0 0,-2-4-142 0 0,0-1 0 0 0,1 1 0 0 0,0 0 0 0 0,0 0 0 0 0,0 0 0 0 0,3 5-1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25.023"/>
    </inkml:context>
    <inkml:brush xml:id="br0">
      <inkml:brushProperty name="width" value="0.1" units="cm"/>
      <inkml:brushProperty name="height" value="0.1" units="cm"/>
      <inkml:brushProperty name="color" value="#FFFFFF"/>
    </inkml:brush>
  </inkml:definitions>
  <inkml:trace contextRef="#ctx0" brushRef="#br0">196 11 4660 0 0,'-2'-2'148'0'0,"-1"1"-1"0"0,1 0 0 0 0,0 0 1 0 0,-1-1-1 0 0,1 2 1 0 0,-1-1-1 0 0,0 0 0 0 0,1 1 1 0 0,-1-1-1 0 0,0 1 0 0 0,1-1 1 0 0,-1 1-1 0 0,0 0 0 0 0,0 1 1 0 0,1-1-1 0 0,-1 0 0 0 0,0 1 1 0 0,1-1-1 0 0,-1 1 0 0 0,1 0 1 0 0,-1 0-1 0 0,1 0 1 0 0,-1 0-1 0 0,-3 2 0 0 0,-7 4 89 0 0,1 0 1 0 0,0 0-1 0 0,-14 12 0 0 0,20-15-141 0 0,1 1 0 0 0,1-1 0 0 0,-1 1 0 0 0,0 0 0 0 0,1 0 0 0 0,0 0 0 0 0,0 1-1 0 0,1-1 1 0 0,0 1 0 0 0,-5 11 0 0 0,7-14-34 0 0,0 0 0 0 0,0 0 0 0 0,0 0 0 0 0,1 0 0 0 0,0-1 0 0 0,-1 1 0 0 0,1 0 0 0 0,0 0 0 0 0,1 0 0 0 0,-1 0 0 0 0,0 0-1 0 0,1 0 1 0 0,-1 0 0 0 0,1-1 0 0 0,0 1 0 0 0,0 0 0 0 0,0 0 0 0 0,1-1 0 0 0,-1 1 0 0 0,0-1 0 0 0,1 1 0 0 0,0-1 0 0 0,0 0 0 0 0,-1 1 0 0 0,1-1 0 0 0,4 2-1 0 0,15 13 213 0 0,2 0 0 0 0,0-2 0 0 0,0-1 0 0 0,27 11-1 0 0,-30-15-183 0 0,0-1 0 0 0,-1 2 0 0 0,0 1 0 0 0,-1 0-1 0 0,0 2 1 0 0,-1 0 0 0 0,18 19 0 0 0,-34-32-80 0 0,0 0 1 0 0,0 1-1 0 0,0-1 1 0 0,0 1-1 0 0,0-1 1 0 0,0 1-1 0 0,0 0 1 0 0,0-1 0 0 0,-1 1-1 0 0,1 0 1 0 0,0 0-1 0 0,-1-1 1 0 0,0 1-1 0 0,1 0 1 0 0,-1 0-1 0 0,0 0 1 0 0,0 0-1 0 0,0-1 1 0 0,0 1 0 0 0,0 0-1 0 0,-1 0 1 0 0,0 3-1 0 0,0-2-3 0 0,-1 0 0 0 0,1 0 0 0 0,-1 0 0 0 0,0 0 0 0 0,0 0 0 0 0,0 0 1 0 0,-1-1-1 0 0,1 1 0 0 0,0-1 0 0 0,-1 1 0 0 0,-3 1 0 0 0,-5 4 42 0 0,-1-1-1 0 0,1 0 1 0 0,-1-1 0 0 0,0 0 0 0 0,-16 4-1 0 0,12-5 150 0 0,-1-1 0 0 0,0 0 0 0 0,1-2-1 0 0,-1 0 1 0 0,0-1 0 0 0,0 0 0 0 0,0-2-1 0 0,0 0 1 0 0,0 0 0 0 0,-31-9 0 0 0,29 2-1881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5.582"/>
    </inkml:context>
    <inkml:brush xml:id="br0">
      <inkml:brushProperty name="width" value="0.1" units="cm"/>
      <inkml:brushProperty name="height" value="0.1" units="cm"/>
      <inkml:brushProperty name="color" value="#FFFFFF"/>
    </inkml:brush>
  </inkml:definitions>
  <inkml:trace contextRef="#ctx0" brushRef="#br0">222 1 2620 0 0,'-20'7'540'0'0,"1"1"-1"0"0,0 1 0 0 0,1 1 1 0 0,0 1-1 0 0,0 0 1 0 0,-26 22-1 0 0,38-28-404 0 0,1 1-1 0 0,-1-1 1 0 0,1 1 0 0 0,0 0 0 0 0,0 1-1 0 0,1-1 1 0 0,-1 1 0 0 0,2 0 0 0 0,-1 0-1 0 0,1 0 1 0 0,0 0 0 0 0,0 1 0 0 0,1-1-1 0 0,0 1 1 0 0,0 0 0 0 0,1 0 0 0 0,0-1-1 0 0,0 1 1 0 0,1 0 0 0 0,1 13 0 0 0,0-16-64 0 0,-1 0 0 0 0,1 0 0 0 0,1-1 1 0 0,-1 1-1 0 0,1 0 0 0 0,0-1 0 0 0,0 1 1 0 0,0-1-1 0 0,0 0 0 0 0,1 0 0 0 0,0 0 1 0 0,-1 0-1 0 0,2 0 0 0 0,-1-1 0 0 0,5 6 1 0 0,-2-5-41 0 0,1 1 0 0 0,-1-1 0 0 0,1-1 0 0 0,-1 1-1 0 0,1-1 1 0 0,0 0 0 0 0,0 0 0 0 0,0-1 0 0 0,9 2 0 0 0,3-1-319 0 0,0-1-1 0 0,0 0 0 0 0,0-2 0 0 0,0 0 1 0 0,0-1-1 0 0,0-1 0 0 0,19-4 0 0 0,-31 5-41 0 0,1 0-1 0 0,-1 0 1 0 0,0-1-1 0 0,0 0 1 0 0,0-1-1 0 0,0 0 1 0 0,0 0-1 0 0,0 0 1 0 0,-1-1-1 0 0,1 0 0 0 0,-1 0 1 0 0,0 0-1 0 0,0-1 1 0 0,-1 0-1 0 0,1 0 1 0 0,7-11-1 0 0,-3-3-815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5.998"/>
    </inkml:context>
    <inkml:brush xml:id="br0">
      <inkml:brushProperty name="width" value="0.1" units="cm"/>
      <inkml:brushProperty name="height" value="0.1" units="cm"/>
      <inkml:brushProperty name="color" value="#FFFFFF"/>
    </inkml:brush>
  </inkml:definitions>
  <inkml:trace contextRef="#ctx0" brushRef="#br0">61 95 1440 0 0,'-19'-32'1373'0'0,"11"18"-378"0"0,0 0-1 0 0,-17-20 1 0 0,24 66 972 0 0,9 21-1279 0 0,1 0 0 0 0,3-1 0 0 0,24 66 0 0 0,-1-3 75 0 0,15 43 203 0 0,-28-84-551 0 0,-15-48-641 0 0,0-2 0 0 0,2 1 0 0 0,0-1 1 0 0,2 0-1 0 0,17 29 0 0 0,-6-28-2058 0 0,-10-17-892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6.373"/>
    </inkml:context>
    <inkml:brush xml:id="br0">
      <inkml:brushProperty name="width" value="0.1" units="cm"/>
      <inkml:brushProperty name="height" value="0.1" units="cm"/>
      <inkml:brushProperty name="color" value="#FFFFFF"/>
    </inkml:brush>
  </inkml:definitions>
  <inkml:trace contextRef="#ctx0" brushRef="#br0">104 348 3328 0 0,'2'2'228'0'0,"-1"0"0"0"0,1 1 0 0 0,-1-1 0 0 0,0 1 0 0 0,0 0 0 0 0,0-1 0 0 0,0 1 0 0 0,0 0 0 0 0,-1 0 0 0 0,1 0-1 0 0,-1-1 1 0 0,0 6 0 0 0,1-1 80 0 0,14 97 1755 0 0,-11-66-2355 0 0,1 0-1 0 0,15 50 0 0 0,-19-85-186 0 0,0 0 0 0 0,0-1 0 0 0,0 1 0 0 0,0 0-1 0 0,0 0 1 0 0,1-1 0 0 0,-1 1 0 0 0,1-1 0 0 0,0 1 0 0 0,2 2 0 0 0</inkml:trace>
  <inkml:trace contextRef="#ctx0" brushRef="#br0" timeOffset="1">23 39 1016 0 0,'-11'-15'340'0'0,"5"3"-244"0"0,0 1-236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6.756"/>
    </inkml:context>
    <inkml:brush xml:id="br0">
      <inkml:brushProperty name="width" value="0.1" units="cm"/>
      <inkml:brushProperty name="height" value="0.1" units="cm"/>
      <inkml:brushProperty name="color" value="#FFFFFF"/>
    </inkml:brush>
  </inkml:definitions>
  <inkml:trace contextRef="#ctx0" brushRef="#br0">259 1 1152 0 0,'-4'-1'3310'0'0,"-16"3"-2075"0"0,-6 5-275 0 0,-4 1-69 0 0,2 2 1 0 0,-30 13-1 0 0,50-19-748 0 0,1 0-1 0 0,0 0 1 0 0,0 0-1 0 0,0 1 1 0 0,0 0-1 0 0,1 0 0 0 0,0 1 1 0 0,0 0-1 0 0,1 0 1 0 0,-1 0-1 0 0,1 1 1 0 0,-6 10-1 0 0,10-14-102 0 0,0 0 0 0 0,0-1 0 0 0,1 1 0 0 0,-1 0-1 0 0,1 0 1 0 0,0 0 0 0 0,0 0 0 0 0,0 0 0 0 0,0 0 0 0 0,0-1 0 0 0,1 1 0 0 0,-1 0 0 0 0,1 0-1 0 0,0 0 1 0 0,0-1 0 0 0,0 1 0 0 0,0 0 0 0 0,0-1 0 0 0,0 1 0 0 0,1-1 0 0 0,-1 1 0 0 0,1-1-1 0 0,0 0 1 0 0,0 1 0 0 0,0-1 0 0 0,0 0 0 0 0,2 2 0 0 0,9 8 109 0 0,1 0 1 0 0,29 20-1 0 0,-40-30-122 0 0,52 33 174 0 0,-32-21-111 0 0,0 0 0 0 0,-1 2-1 0 0,-1 0 1 0 0,-1 2-1 0 0,20 20 1 0 0,-39-37-80 0 0,0 0 0 0 0,0 0 0 0 0,0 0 0 0 0,-1 0 0 0 0,1 0 0 0 0,0 1-1 0 0,-1-1 1 0 0,1 0 0 0 0,0 0 0 0 0,-1 1 0 0 0,1-1 0 0 0,-1 0 0 0 0,0 0 0 0 0,1 1 0 0 0,-1-1 0 0 0,0 0 0 0 0,0 1 0 0 0,0-1 0 0 0,0 1 0 0 0,0-1 0 0 0,0 0 0 0 0,0 1 0 0 0,-1-1-1 0 0,1 0 1 0 0,-1 3 0 0 0,0-2-1 0 0,-1 0 0 0 0,1 0 0 0 0,-1 0 0 0 0,0 0 0 0 0,1 0 0 0 0,-1-1 0 0 0,0 1 1 0 0,0 0-1 0 0,0-1 0 0 0,0 0 0 0 0,-1 1 0 0 0,-3 1 0 0 0,-4 1 11 0 0,0 0 0 0 0,0-1 1 0 0,0 0-1 0 0,0-1 1 0 0,-19 2-1 0 0,-22-6 23 0 0,48 2-323 0 0,0-1 0 0 0,0 0 0 0 0,0 0 0 0 0,0 0 0 0 0,0 0 0 0 0,0 0 0 0 0,1 0 0 0 0,-1-1 0 0 0,0 1 0 0 0,1-1 0 0 0,-1 0 0 0 0,1 0 0 0 0,0 0 1 0 0,-4-4-1 0 0,4 2-1459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7.129"/>
    </inkml:context>
    <inkml:brush xml:id="br0">
      <inkml:brushProperty name="width" value="0.1" units="cm"/>
      <inkml:brushProperty name="height" value="0.1" units="cm"/>
      <inkml:brushProperty name="color" value="#FFFFFF"/>
    </inkml:brush>
  </inkml:definitions>
  <inkml:trace contextRef="#ctx0" brushRef="#br0">0 12 4088 0 0,'1'-11'3755'0'0,"2"23"-2029"0"0,1 23-526 0 0,1 46-399 0 0,3 0-1 0 0,4-1 1 0 0,4-1 0 0 0,27 82 0 0 0,-41-156-739 0 0,0 1 1 0 0,0-1 0 0 0,0 1-1 0 0,1-1 1 0 0,0 0 0 0 0,0 0-1 0 0,0 0 1 0 0,1 0 0 0 0,-1-1-1 0 0,1 0 1 0 0,1 1 0 0 0,6 5-1 0 0,-8-9-60 0 0,0 1 0 0 0,0 0 0 0 0,0 0 0 0 0,1-1 0 0 0,-1 0 0 0 0,0 0 0 0 0,1 0 0 0 0,-1 0 0 0 0,1 0 0 0 0,-1-1 0 0 0,1 1 0 0 0,-1-1 0 0 0,1 0 0 0 0,0 0 0 0 0,-1 0 0 0 0,1-1 0 0 0,-1 1 0 0 0,1-1 0 0 0,-1 0 0 0 0,0 0 0 0 0,6-3 0 0 0,9-3-795 0 0,-1-1 0 0 0,21-13 0 0 0,-31 17-185 0 0,-1-1 1 0 0,0 0 0 0 0,0 0 0 0 0,9-10-1 0 0,-9 7-2083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7.638"/>
    </inkml:context>
    <inkml:brush xml:id="br0">
      <inkml:brushProperty name="width" value="0.1" units="cm"/>
      <inkml:brushProperty name="height" value="0.1" units="cm"/>
      <inkml:brushProperty name="color" value="#FFFFFF"/>
    </inkml:brush>
  </inkml:definitions>
  <inkml:trace contextRef="#ctx0" brushRef="#br0">1 88 4152 0 0,'10'-9'377'0'0,"1"0"0"0"0,1 0 0 0 0,0 1 0 0 0,0 1 0 0 0,0 0 0 0 0,1 1 0 0 0,0 0 0 0 0,0 1 0 0 0,1 0-1 0 0,0 1 1 0 0,-1 1 0 0 0,18-2 0 0 0,-19 3-252 0 0,1 0 1 0 0,0 2-1 0 0,-1-1 0 0 0,1 1 0 0 0,0 1 0 0 0,0 1 1 0 0,-1-1-1 0 0,1 2 0 0 0,-1 0 0 0 0,0 0 0 0 0,0 1 1 0 0,0 1-1 0 0,20 10 0 0 0,-23-9-63 0 0,-1 1 0 0 0,1-1 0 0 0,-1 1 0 0 0,-1 1 0 0 0,0-1 0 0 0,0 1-1 0 0,0 0 1 0 0,-1 1 0 0 0,0 0 0 0 0,-1 0 0 0 0,1 0 0 0 0,4 14 0 0 0,1 7 253 0 0,-2 1 1 0 0,10 55-1 0 0,-9-99-105 0 0,11-28-329 0 0,8-16-123 0 0,-23 47 153 0 0,2 0 0 0 0,-1 0 0 0 0,2 0 0 0 0,14-13-1 0 0,-20 20 78 0 0,1-1 0 0 0,0 1-1 0 0,0 0 1 0 0,0 1 0 0 0,1-1-1 0 0,-1 1 1 0 0,1-1-1 0 0,-1 1 1 0 0,1 1 0 0 0,0-1-1 0 0,0 1 1 0 0,-1-1 0 0 0,1 2-1 0 0,6-2 1 0 0,-8 3 33 0 0,0-1 0 0 0,-1 1 0 0 0,1 0 0 0 0,-1 0 0 0 0,1 0 0 0 0,0 0 0 0 0,-1 0 0 0 0,0 1 0 0 0,1-1 0 0 0,-1 1 0 0 0,0 0 0 0 0,0-1 0 0 0,0 1 0 0 0,0 0 0 0 0,0 0 0 0 0,0 0 0 0 0,-1 1 0 0 0,1-1 0 0 0,-1 0 0 0 0,1 1 0 0 0,0 2 1 0 0,6 8 63 0 0,-2 1 1 0 0,7 20-1 0 0,-13-34-82 0 0,8 26 325 0 0,9 51 1 0 0,0 4-4381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8.400"/>
    </inkml:context>
    <inkml:brush xml:id="br0">
      <inkml:brushProperty name="width" value="0.1" units="cm"/>
      <inkml:brushProperty name="height" value="0.1" units="cm"/>
      <inkml:brushProperty name="color" value="#FFFFFF"/>
    </inkml:brush>
  </inkml:definitions>
  <inkml:trace contextRef="#ctx0" brushRef="#br0">0 0 1304 0 0,'7'1'305'0'0,"-1"0"0"0"0,0 0 1 0 0,0 0-1 0 0,0 1 0 0 0,0 0 0 0 0,0 0 0 0 0,0 1 0 0 0,-1-1 1 0 0,8 5-1 0 0,43 31 336 0 0,-45-29-452 0 0,19 15 138 0 0,-2 1 0 0 0,-1 1 0 0 0,-1 1 0 0 0,-2 2 0 0 0,0 0 0 0 0,-2 2 0 0 0,30 54-1 0 0,-40-63-96 0 0,0 1-1 0 0,-2 0 1 0 0,-1 0-1 0 0,0 1 1 0 0,8 42-1 0 0,-14-50-69 0 0,-1 1 0 0 0,0-1 0 0 0,-1 1 0 0 0,-1 0 0 0 0,-1 0 0 0 0,0-1 0 0 0,-1 1 0 0 0,-1-1 0 0 0,-7 26 0 0 0,6-32-38 0 0,0-1-1 0 0,-1 1 0 0 0,0-1 1 0 0,0 0-1 0 0,-1-1 0 0 0,0 1 1 0 0,-1-1-1 0 0,-9 9 0 0 0,-25 20-539 0 0,-1-6-3404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7.996"/>
    </inkml:context>
    <inkml:brush xml:id="br0">
      <inkml:brushProperty name="width" value="0.1" units="cm"/>
      <inkml:brushProperty name="height" value="0.1" units="cm"/>
      <inkml:brushProperty name="color" value="#FFFFFF"/>
    </inkml:brush>
  </inkml:definitions>
  <inkml:trace contextRef="#ctx0" brushRef="#br0">14 47 4092 0 0,'-6'-13'688'0'0,"2"1"-596"0"0,1 4-188 0 0,3 2-288 0 0,0 1-768 0 0,3 3-40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8.383"/>
    </inkml:context>
    <inkml:brush xml:id="br0">
      <inkml:brushProperty name="width" value="0.1" units="cm"/>
      <inkml:brushProperty name="height" value="0.1" units="cm"/>
      <inkml:brushProperty name="color" value="#FFFFFF"/>
    </inkml:brush>
  </inkml:definitions>
  <inkml:trace contextRef="#ctx0" brushRef="#br0">0 0 1288 0 0,'8'65'7632'0'0,"37"153"-5610"0"0,-44-212-1832 0 0,16 66 269 0 0,20 104 450 0 0,-30-142-788 0 0,-4-22-155 0 0,0 1 0 0 0,-2-1 0 0 0,2 15 0 0 0,-14-66-679 0 0,11 28 716 0 0,1 0 1 0 0,1 0 0 0 0,-1 0-1 0 0,2 0 1 0 0,0 0 0 0 0,0 0-1 0 0,1 1 1 0 0,0 0 0 0 0,1 0-1 0 0,0 0 1 0 0,0 0 0 0 0,1 1-1 0 0,1-1 1 0 0,11-12 0 0 0,-14 17 0 0 0,1 0 0 0 0,0 1 1 0 0,0-1-1 0 0,0 1 0 0 0,0 0 1 0 0,1 1-1 0 0,0-1 0 0 0,-1 1 1 0 0,1 0-1 0 0,0 1 1 0 0,1-1-1 0 0,-1 1 0 0 0,0 0 1 0 0,1 1-1 0 0,-1 0 0 0 0,1 0 1 0 0,-1 0-1 0 0,1 1 0 0 0,0-1 1 0 0,-1 2-1 0 0,1-1 0 0 0,-1 1 1 0 0,1 0-1 0 0,-1 0 0 0 0,13 5 1 0 0,-12-3 10 0 0,1 0 0 0 0,-1 1 0 0 0,0 1 0 0 0,0-1-1 0 0,0 1 1 0 0,0 0 0 0 0,-1 1 0 0 0,0-1 0 0 0,0 1 0 0 0,10 13 0 0 0,-13-15 9 0 0,-1 0 0 0 0,1-1 0 0 0,-1 1 0 0 0,1 0 0 0 0,-1 1 0 0 0,0-1-1 0 0,-1 0 1 0 0,1 0 0 0 0,-1 1 0 0 0,0-1 0 0 0,0 1 0 0 0,0-1 0 0 0,-1 1 0 0 0,1-1 0 0 0,-1 1-1 0 0,0 0 1 0 0,-1-1 0 0 0,1 1 0 0 0,-1-1 0 0 0,0 1 0 0 0,-2 7 0 0 0,0-7 43 0 0,1 0 1 0 0,-1-1 0 0 0,-1 1-1 0 0,1-1 1 0 0,-1 1 0 0 0,1-1-1 0 0,-1 0 1 0 0,0 0 0 0 0,-1-1-1 0 0,1 1 1 0 0,-1-1-1 0 0,1 0 1 0 0,-7 3 0 0 0,8-5-89 0 0,0 1 1 0 0,0 0 0 0 0,0-1 0 0 0,0 0 0 0 0,-1 0-1 0 0,1 0 1 0 0,0 0 0 0 0,-1 0 0 0 0,1-1-1 0 0,-1 1 1 0 0,1-1 0 0 0,-1 0 0 0 0,1 0-1 0 0,-1-1 1 0 0,1 1 0 0 0,-1-1 0 0 0,1 1-1 0 0,0-1 1 0 0,-1 0 0 0 0,1 0 0 0 0,0-1-1 0 0,-4-1 1 0 0,6 3-218 0 0,0-1-1 0 0,0 0 1 0 0,0 0-1 0 0,0 0 1 0 0,0 0-1 0 0,0 0 1 0 0,0 0 0 0 0,1 0-1 0 0,-1 0 1 0 0,0 0-1 0 0,1 0 1 0 0,-1 0-1 0 0,1 0 1 0 0,-1 0-1 0 0,1-1 1 0 0,-1 1-1 0 0,1 0 1 0 0,0 0 0 0 0,-1-3-1 0 0,1-4-2791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8.775"/>
    </inkml:context>
    <inkml:brush xml:id="br0">
      <inkml:brushProperty name="width" value="0.1" units="cm"/>
      <inkml:brushProperty name="height" value="0.1" units="cm"/>
      <inkml:brushProperty name="color" value="#FFFFFF"/>
    </inkml:brush>
  </inkml:definitions>
  <inkml:trace contextRef="#ctx0" brushRef="#br0">0 0 3664 0 0,'1'0'174'0'0,"0"1"-1"0"0,0-1 1 0 0,0 1-1 0 0,-1-1 1 0 0,1 1 0 0 0,0-1-1 0 0,0 1 1 0 0,-1-1-1 0 0,1 1 1 0 0,0 0-1 0 0,-1-1 1 0 0,1 1-1 0 0,-1 0 1 0 0,1 0-1 0 0,-1-1 1 0 0,1 1-1 0 0,-1 0 1 0 0,0 0-1 0 0,1 0 1 0 0,-1 0-1 0 0,1 1 1 0 0,7 25 1104 0 0,-5-17-756 0 0,3 6-179 0 0,1 0 1 0 0,0-1-1 0 0,1 0 1 0 0,1 0-1 0 0,1-1 1 0 0,0 0-1 0 0,0 0 1 0 0,23 21-1 0 0,-29-31-364 0 0,-1-1 0 0 0,1 1-1 0 0,0-1 1 0 0,1 0 0 0 0,-1 0-1 0 0,0-1 1 0 0,1 1 0 0 0,0-1-1 0 0,0 0 1 0 0,-1 0 0 0 0,1 0-1 0 0,0-1 1 0 0,0 0 0 0 0,1 0-1 0 0,-1 0 1 0 0,0 0 0 0 0,0-1 0 0 0,0 0-1 0 0,1 0 1 0 0,-1-1 0 0 0,0 1-1 0 0,0-1 1 0 0,0 0 0 0 0,0 0-1 0 0,0-1 1 0 0,0 0 0 0 0,0 0-1 0 0,0 0 1 0 0,-1 0 0 0 0,1-1-1 0 0,-1 1 1 0 0,1-1 0 0 0,3-4-1 0 0,-1 1-247 0 0,0-1 0 0 0,0 1 0 0 0,0-2 0 0 0,-1 1 0 0 0,0-1 0 0 0,8-14 0 0 0,-3 2-2331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9.174"/>
    </inkml:context>
    <inkml:brush xml:id="br0">
      <inkml:brushProperty name="width" value="0.1" units="cm"/>
      <inkml:brushProperty name="height" value="0.1" units="cm"/>
      <inkml:brushProperty name="color" value="#FFFFFF"/>
    </inkml:brush>
  </inkml:definitions>
  <inkml:trace contextRef="#ctx0" brushRef="#br0">17 32 9365 0 0,'-4'-28'189'0'0,"0"25"215"0"0,-2 17 114 0 0,5-4-348 0 0,0-1 0 0 0,0 0 0 0 0,1 0 0 0 0,0 0 0 0 0,1 1 0 0 0,0-1 0 0 0,1 0 0 0 0,-1 0 0 0 0,2 0 0 0 0,-1 0 0 0 0,1 0 0 0 0,1-1-1 0 0,7 15 1 0 0,-6-14-335 0 0,1 0-1 0 0,-1-1 1 0 0,1 0-1 0 0,1 0 0 0 0,10 11 1 0 0,-12-15-341 0 0,0 0 0 0 0,0 0 0 0 0,0-1 1 0 0,0 1-1 0 0,1-1 0 0 0,0 0 0 0 0,-1 0 1 0 0,1-1-1 0 0,7 2 0 0 0,14-1-3697 0 0,-19-3 2766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9.531"/>
    </inkml:context>
    <inkml:brush xml:id="br0">
      <inkml:brushProperty name="width" value="0.1" units="cm"/>
      <inkml:brushProperty name="height" value="0.1" units="cm"/>
      <inkml:brushProperty name="color" value="#FFFFFF"/>
    </inkml:brush>
  </inkml:definitions>
  <inkml:trace contextRef="#ctx0" brushRef="#br0">9 43 1008 0 0,'-8'-43'5205'0'0,"9"62"-784"0"0,4 56-3362 0 0,-9 50 22 0 0,2 64-27 0 0,4-160-859 0 0,1 0 0 0 0,1 0-1 0 0,1 0 1 0 0,13 38-1 0 0,-17-64-206 0 0,0 0 0 0 0,0 0 0 0 0,0 0 0 0 0,0-1 0 0 0,1 1 0 0 0,-1 0 0 0 0,1-1 0 0 0,-1 1 0 0 0,1-1 0 0 0,0 1 0 0 0,0-1 0 0 0,0 0 0 0 0,1 0 0 0 0,-1 0-1 0 0,0 0 1 0 0,1 0 0 0 0,0 0 0 0 0,-1-1 0 0 0,1 1 0 0 0,0-1 0 0 0,0 0 0 0 0,-1 0 0 0 0,1 0 0 0 0,0 0 0 0 0,0 0 0 0 0,0-1 0 0 0,0 0 0 0 0,6 1 0 0 0,-1-2-539 0 0,-1 0 1 0 0,0 0-1 0 0,1 0 1 0 0,-1-1-1 0 0,0 0 1 0 0,0-1-1 0 0,0 1 1 0 0,0-2-1 0 0,-1 1 1 0 0,13-8-1 0 0,-6 1-2465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19.918"/>
    </inkml:context>
    <inkml:brush xml:id="br0">
      <inkml:brushProperty name="width" value="0.1" units="cm"/>
      <inkml:brushProperty name="height" value="0.1" units="cm"/>
      <inkml:brushProperty name="color" value="#FFFFFF"/>
    </inkml:brush>
  </inkml:definitions>
  <inkml:trace contextRef="#ctx0" brushRef="#br0">1 170 2828 0 0,'17'-7'503'0'0,"1"2"0"0"0,0 0 0 0 0,0 1 0 0 0,1 1 0 0 0,-1 1 0 0 0,1 0 0 0 0,-1 2 0 0 0,23 1 0 0 0,-33 0-336 0 0,0 0 0 0 0,0 0 0 0 0,0 1 0 0 0,0 0 0 0 0,-1 0 0 0 0,1 1 0 0 0,-1 0 0 0 0,1 0 0 0 0,-1 1 1 0 0,0 0-1 0 0,0 0 0 0 0,-1 1 0 0 0,1 0 0 0 0,-1 0 0 0 0,0 0 0 0 0,0 1 0 0 0,-1 0 0 0 0,0 0 0 0 0,0 1 0 0 0,0-1 0 0 0,4 10 0 0 0,2 6 439 0 0,14 42-1 0 0,-13-26-2835 0 0,-12-34 1168 0 0</inkml:trace>
  <inkml:trace contextRef="#ctx0" brushRef="#br0" timeOffset="1">378 26 1844 0 0,'0'-6'1068'0'0,"0"-1"-176"0"0,2 3-608 0 0,1 2-280 0 0,2-2-272 0 0,-1 2-532 0 0,2 2-292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2:20.479"/>
    </inkml:context>
    <inkml:brush xml:id="br0">
      <inkml:brushProperty name="width" value="0.1" units="cm"/>
      <inkml:brushProperty name="height" value="0.1" units="cm"/>
      <inkml:brushProperty name="color" value="#FFFFFF"/>
    </inkml:brush>
  </inkml:definitions>
  <inkml:trace contextRef="#ctx0" brushRef="#br0">140 29 1212 0 0,'2'-1'431'0'0,"0"0"-1"0"0,1 0 1 0 0,-1 0-1 0 0,0 0 1 0 0,0 0 0 0 0,-1-1-1 0 0,1 1 1 0 0,0-1-1 0 0,0 1 1 0 0,-1-1 0 0 0,1 0-1 0 0,-1 0 1 0 0,1 1-1 0 0,-1-1 1 0 0,0 0 0 0 0,2-3-1 0 0,-5 5-216 0 0,0 0-1 0 0,0 0 1 0 0,0 0-1 0 0,-1 1 0 0 0,1-1 1 0 0,0 1-1 0 0,0-1 1 0 0,0 1-1 0 0,0 0 1 0 0,-3 1-1 0 0,-5 5-25 0 0,-1 0 0 0 0,1 0 0 0 0,0 1 0 0 0,1 0-1 0 0,0 1 1 0 0,0 0 0 0 0,1 0 0 0 0,0 1 0 0 0,0 0-1 0 0,1 0 1 0 0,1 1 0 0 0,-1 0 0 0 0,2 0 0 0 0,0 0 0 0 0,0 1-1 0 0,-4 16 1 0 0,7-20-133 0 0,0 0-1 0 0,0 0 1 0 0,1 0-1 0 0,0 0 1 0 0,0 1 0 0 0,1-1-1 0 0,0 0 1 0 0,1 1-1 0 0,0-1 1 0 0,0 0-1 0 0,1 0 1 0 0,-1 0 0 0 0,2 0-1 0 0,-1 0 1 0 0,1 0-1 0 0,1-1 1 0 0,-1 1-1 0 0,1-1 1 0 0,1 0 0 0 0,-1 0-1 0 0,1 0 1 0 0,0-1-1 0 0,1 1 1 0 0,-1-1 0 0 0,12 9-1 0 0,-15-14-78 0 0,-1 1 1 0 0,1-1-1 0 0,0 0 0 0 0,-1 0 1 0 0,1 0-1 0 0,0 0 0 0 0,-1 0 0 0 0,1 0 1 0 0,0-1-1 0 0,0 1 0 0 0,0-1 1 0 0,0 1-1 0 0,0-1 0 0 0,-1 1 1 0 0,1-1-1 0 0,0 0 0 0 0,0 0 0 0 0,0 0 1 0 0,0 0-1 0 0,0-1 0 0 0,0 1 1 0 0,3-1-1 0 0,-3 0-24 0 0,1-1-1 0 0,0 1 1 0 0,-1-1 0 0 0,0 0 0 0 0,1 0 0 0 0,-1 1-1 0 0,0-2 1 0 0,0 1 0 0 0,0 0 0 0 0,0 0-1 0 0,-1-1 1 0 0,1 1 0 0 0,2-4 0 0 0,1-5-75 0 0,0 0 0 0 0,-1-1 0 0 0,0 1 0 0 0,0-1 1 0 0,-1 0-1 0 0,1-12 0 0 0,13-155 910 0 0,-17 178-783 0 0,0 0 1 0 0,1 0 0 0 0,-1 0-1 0 0,0 0 1 0 0,0 1 0 0 0,0-1-1 0 0,1 0 1 0 0,-1 0 0 0 0,0 0-1 0 0,1 0 1 0 0,-1 1 0 0 0,1-1 0 0 0,-1 0-1 0 0,1 0 1 0 0,-1 1 0 0 0,1-1-1 0 0,-1 0 1 0 0,1 1 0 0 0,0-1-1 0 0,-1 0 1 0 0,1 1 0 0 0,0-1-1 0 0,0 1 1 0 0,-1-1 0 0 0,1 1-1 0 0,0 0 1 0 0,0-1 0 0 0,0 1-1 0 0,0 0 1 0 0,0-1 0 0 0,2 1 0 0 0,0 0 1 0 0,-1 0 0 0 0,1 1-1 0 0,-1-1 1 0 0,1 0 0 0 0,-1 1-1 0 0,1 0 1 0 0,-1-1-1 0 0,1 1 1 0 0,3 2 0 0 0,6 3 4 0 0,-1 1 1 0 0,0 0-1 0 0,12 11 1 0 0,-11-9 3 0 0,-1 2-1 0 0,0-1 1 0 0,-1 1-1 0 0,0 1 1 0 0,-1 0 0 0 0,0 0-1 0 0,-1 1 1 0 0,0 0 0 0 0,-1 1-1 0 0,0-1 1 0 0,4 17-1 0 0,-9-25-41 0 0,0 0-24 0 0,0 1-1 0 0,0-1 1 0 0,0 0-1 0 0,-1 1 1 0 0,0-1-1 0 0,0 7 1 0 0,-7-73-133 0 0,6 48 168 0 0,1 0 0 0 0,1-1 0 0 0,0 1 0 0 0,0 0 0 0 0,2 1 0 0 0,5-16-1 0 0,-6 20-2 0 0,0 0 0 0 0,1 0 0 0 0,0 0 0 0 0,0 1 0 0 0,1 0 0 0 0,0 0-1 0 0,0 0 1 0 0,1 0 0 0 0,0 1 0 0 0,10-8 0 0 0,-15 13 18 0 0,0 0-1 0 0,-1 1 1 0 0,1-1 0 0 0,0 1 0 0 0,0-1-1 0 0,0 1 1 0 0,0-1 0 0 0,1 1-1 0 0,-1 0 1 0 0,0-1 0 0 0,0 1 0 0 0,0 0-1 0 0,0 0 1 0 0,0 0 0 0 0,0 0-1 0 0,0 0 1 0 0,0 0 0 0 0,1 0 0 0 0,-1 0-1 0 0,0 1 1 0 0,0-1 0 0 0,0 0-1 0 0,1 1 1 0 0,1 1 2 0 0,0-1 0 0 0,0 1 0 0 0,-1-1 0 0 0,1 1 0 0 0,-1 0 0 0 0,0 0 0 0 0,1 0 0 0 0,2 4 0 0 0,2 4 7 0 0,0-1 0 0 0,-1 1 0 0 0,8 16 0 0 0,-7-9-15 0 0,0 0 0 0 0,-1 0 0 0 0,-1 1-1 0 0,0 0 1 0 0,-1 0 0 0 0,-1 0 0 0 0,0 19 0 0 0,-3-24-1389 0 0,0 1-1 0 0,-1-1 1 0 0,-3 17-1 0 0,3-23-1522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3.055"/>
    </inkml:context>
    <inkml:brush xml:id="br0">
      <inkml:brushProperty name="width" value="0.1" units="cm"/>
      <inkml:brushProperty name="height" value="0.1" units="cm"/>
      <inkml:brushProperty name="color" value="#FFFFFF"/>
    </inkml:brush>
  </inkml:definitions>
  <inkml:trace contextRef="#ctx0" brushRef="#br0">0 19 2284 0 0,'10'2'2322'0'0,"12"1"-1990"0"0,74 5 326 0 0,0-3-1 0 0,0-5 0 0 0,155-20 0 0 0,-214 16-404 0 0,-24 3-497 0 0,0 0 0 0 0,-1-1 0 0 0,24-6 0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3.492"/>
    </inkml:context>
    <inkml:brush xml:id="br0">
      <inkml:brushProperty name="width" value="0.1" units="cm"/>
      <inkml:brushProperty name="height" value="0.1" units="cm"/>
      <inkml:brushProperty name="color" value="#FFFFFF"/>
    </inkml:brush>
  </inkml:definitions>
  <inkml:trace contextRef="#ctx0" brushRef="#br0">77 24 1260 0 0,'-10'-7'1124'0'0,"7"5"-853"0"0,0 0 0 0 0,0 0 0 0 0,0 0 1 0 0,0 0-1 0 0,0 1 0 0 0,0-1 0 0 0,0 1 0 0 0,-6-1 330 0 0,37 16 950 0 0,10 4-938 0 0,0 3 0 0 0,65 47 0 0 0,-101-67-571 0 0,0 0-1 0 0,0 1 1 0 0,0-1-1 0 0,0 1 1 0 0,0-1-1 0 0,0 1 1 0 0,-1 0-1 0 0,1 0 1 0 0,0 0-1 0 0,-1 0 1 0 0,0 0-1 0 0,1 0 1 0 0,-1 1-1 0 0,0-1 0 0 0,0 0 1 0 0,0 1-1 0 0,0-1 1 0 0,-1 0-1 0 0,1 1 1 0 0,-1-1-1 0 0,1 1 1 0 0,-1-1-1 0 0,0 1 1 0 0,0 0-1 0 0,0-1 1 0 0,-1 5-1 0 0,-1-1 62 0 0,0 0 0 0 0,-1 0-1 0 0,0-1 1 0 0,0 1-1 0 0,0-1 1 0 0,-1 0 0 0 0,0 0-1 0 0,0 0 1 0 0,-8 8-1 0 0,-34 29 692 0 0,-1-2 0 0 0,-64 40 0 0 0,96-69-591 0 0,12-9-462 0 0,-4 4-404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4.932"/>
    </inkml:context>
    <inkml:brush xml:id="br0">
      <inkml:brushProperty name="width" value="0.1" units="cm"/>
      <inkml:brushProperty name="height" value="0.1" units="cm"/>
      <inkml:brushProperty name="color" value="#FFFFFF"/>
    </inkml:brush>
  </inkml:definitions>
  <inkml:trace contextRef="#ctx0" brushRef="#br0">357 0 2484 0 0,'-7'1'243'0'0,"1"0"-1"0"0,0 0 1 0 0,0 1-1 0 0,-1-1 0 0 0,1 1 1 0 0,1 1-1 0 0,-1-1 1 0 0,0 1-1 0 0,0 0 1 0 0,-6 5-1 0 0,-55 43 442 0 0,58-43-470 0 0,-9 7-29 0 0,0 2 0 0 0,0 0 1 0 0,2 1-1 0 0,0 1 1 0 0,2 0-1 0 0,0 1 1 0 0,1 1-1 0 0,1 0 1 0 0,0 1-1 0 0,2 0 1 0 0,1 0-1 0 0,1 1 0 0 0,1 0 1 0 0,0 1-1 0 0,2 0 1 0 0,1 0-1 0 0,1 0 1 0 0,1 0-1 0 0,1 0 1 0 0,1 1-1 0 0,1-1 1 0 0,1 0-1 0 0,2 1 0 0 0,0-1 1 0 0,9 29-1 0 0,-6-33-50 0 0,0 1-1 0 0,1-1 1 0 0,1 0-1 0 0,1-1 0 0 0,0 0 1 0 0,2 0-1 0 0,0-1 1 0 0,1-1-1 0 0,22 24 0 0 0,-27-35-206 0 0,-1 1-1 0 0,1-1 1 0 0,0 0 0 0 0,0 0-1 0 0,1-1 1 0 0,0-1-1 0 0,0 1 1 0 0,0-1 0 0 0,17 5-1 0 0,-17-7-305 0 0,-1-1 1 0 0,1 0-1 0 0,0 0 0 0 0,0-1 0 0 0,-1 0 1 0 0,1 0-1 0 0,0-1 0 0 0,-1 0 0 0 0,1-1 1 0 0,0 0-1 0 0,-1 0 0 0 0,13-6 0 0 0,-9 3-429 0 0,0 0-1 0 0,-1-1 0 0 0,1-1 1 0 0,11-9-1 0 0,-2 0-653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9.285"/>
    </inkml:context>
    <inkml:brush xml:id="br0">
      <inkml:brushProperty name="width" value="0.1" units="cm"/>
      <inkml:brushProperty name="height" value="0.1" units="cm"/>
      <inkml:brushProperty name="color" value="#FFFFFF"/>
    </inkml:brush>
  </inkml:definitions>
  <inkml:trace contextRef="#ctx0" brushRef="#br0">6 36 1100 0 0,'-5'-2'3584'0'0,"11"-2"-2092"0"0,13-2-655 0 0,95-3 778 0 0,117 5 1 0 0,-161 4-1234 0 0,95 2 420 0 0,1 0-4897 0 0,-166-1 3978 0 0,1-1-1 0 0,-1 0 0 0 0,1 0 0 0 0,-1 0 0 0 0,0 0 1 0 0,1-1-1 0 0,-1 1 0 0 0,0 0 0 0 0,1 0 1 0 0,-1 0-1 0 0,1 0 0 0 0,-1 0 0 0 0,0 0 0 0 0,1 0 1 0 0,-1-1-1 0 0,0 1 0 0 0,0 0 0 0 0,1 0 0 0 0,-1-1 1 0 0,0 1-1 0 0,1 0-118 0 0,-1-1 119 0 0,0 1-1 0 0,1 0 0 0 0,-1-1 0 0 0,0 1 0 0 0,0 0 1 0 0,0-1-1 0 0,0 1 0 0 0,1 0 0 0 0,-1-1 1 0 0,0 1-1 0 0,0-1 0 0 0,1-2-707 0 0,1-1-33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5.286"/>
    </inkml:context>
    <inkml:brush xml:id="br0">
      <inkml:brushProperty name="width" value="0.1" units="cm"/>
      <inkml:brushProperty name="height" value="0.1" units="cm"/>
      <inkml:brushProperty name="color" value="#FFFFFF"/>
    </inkml:brush>
  </inkml:definitions>
  <inkml:trace contextRef="#ctx0" brushRef="#br0">5 0 1160 0 0,'-5'34'3698'0'0,"6"-5"-2915"0"0,1 0-1 0 0,1 0 1 0 0,2 0-1 0 0,8 28 1 0 0,24 56-2556 0 0,-27-97-2463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5.671"/>
    </inkml:context>
    <inkml:brush xml:id="br0">
      <inkml:brushProperty name="width" value="0.1" units="cm"/>
      <inkml:brushProperty name="height" value="0.1" units="cm"/>
      <inkml:brushProperty name="color" value="#FFFFFF"/>
    </inkml:brush>
  </inkml:definitions>
  <inkml:trace contextRef="#ctx0" brushRef="#br0">25 15 1228 0 0,'-1'0'81'0'0,"0"0"1"0"0,0 1-1 0 0,0-1 1 0 0,-1 0-1 0 0,1 1 0 0 0,0-1 1 0 0,0 1-1 0 0,0-1 1 0 0,0 1-1 0 0,0 0 0 0 0,0-1 1 0 0,0 1-1 0 0,0 0 0 0 0,0 0 1 0 0,0 0-1 0 0,0 0 1 0 0,0 0-1 0 0,1 0 0 0 0,-1 0 1 0 0,0 0-1 0 0,1 0 0 0 0,-1 0 1 0 0,0 0-1 0 0,1 0 1 0 0,0 1-1 0 0,-1-1 0 0 0,1 0 1 0 0,0 0-1 0 0,-1 0 0 0 0,1 1 1 0 0,0-1-1 0 0,0 0 1 0 0,0 0-1 0 0,1 3 0 0 0,-2-2 1 0 0,1 0 0 0 0,0 1-1 0 0,0-1 1 0 0,1 0 0 0 0,-1 0-1 0 0,0 0 1 0 0,1 0 0 0 0,-1 0 0 0 0,1 0-1 0 0,0 0 1 0 0,0 0 0 0 0,0 0-1 0 0,0 0 1 0 0,0 0 0 0 0,0 0-1 0 0,0 0 1 0 0,0-1 0 0 0,1 1-1 0 0,-1 0 1 0 0,3 1 0 0 0,1 0 12 0 0,1-1 1 0 0,0 1-1 0 0,0-1 1 0 0,1 0-1 0 0,-1 0 1 0 0,0-1-1 0 0,1 0 1 0 0,-1 0-1 0 0,1 0 1 0 0,-1-1-1 0 0,1 0 1 0 0,-1 0-1 0 0,1-1 1 0 0,-1 0-1 0 0,1 0 1 0 0,11-4-1 0 0,-17 4-84 0 0,1 0 1 0 0,-1 1-1 0 0,0-1 1 0 0,0 0-1 0 0,1 0 1 0 0,-1 0-1 0 0,0 0 1 0 0,0-1-1 0 0,0 1 1 0 0,-1 0-1 0 0,1 0 1 0 0,0 0-1 0 0,0-1 1 0 0,-1 1-1 0 0,1-1 1 0 0,0 1-1 0 0,-1 0 1 0 0,0-1-1 0 0,1 1 1 0 0,-1-1-1 0 0,0 1 1 0 0,0-1-1 0 0,1 1 1 0 0,-2-3-1 0 0,1 1 51 0 0,0 0 0 0 0,-1 0 0 0 0,0 0-1 0 0,1 0 1 0 0,-1 0 0 0 0,-1 0 0 0 0,1 0 0 0 0,0 0-1 0 0,-1 0 1 0 0,1 1 0 0 0,-4-5 0 0 0,3 4-123 0 0,0 1 1 0 0,0-1 0 0 0,0 1-1 0 0,-1 0 1 0 0,1 0 0 0 0,-1 0-1 0 0,1 0 1 0 0,-1 0 0 0 0,0 1-1 0 0,1-1 1 0 0,-5-1 0 0 0,5 2-105 0 0,1 1 1 0 0,0 0-1 0 0,-1-1 1 0 0,1 1 0 0 0,-1 0-1 0 0,1 0 1 0 0,-1 0 0 0 0,1 0-1 0 0,0 0 1 0 0,-1 0-1 0 0,1 0 1 0 0,-1 0 0 0 0,1 1-1 0 0,-1-1 1 0 0,1 0-1 0 0,0 1 1 0 0,-1-1 0 0 0,1 1-1 0 0,0 0 1 0 0,0-1 0 0 0,-1 1-1 0 0,1 0 1 0 0,0 0-1 0 0,-2 2 1 0 0,-1 1-889 0 0,2 1-31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6.258"/>
    </inkml:context>
    <inkml:brush xml:id="br0">
      <inkml:brushProperty name="width" value="0.1" units="cm"/>
      <inkml:brushProperty name="height" value="0.1" units="cm"/>
      <inkml:brushProperty name="color" value="#FFFFFF"/>
    </inkml:brush>
  </inkml:definitions>
  <inkml:trace contextRef="#ctx0" brushRef="#br0">0 5 1440 0 0,'31'139'4670'0'0,"-6"-39"-3201"0"0,-20-78-1102 0 0,-3-13-36 0 0,0 0 1 0 0,0 0-1 0 0,0 15 1 0 0,-20-62-701 0 0,13 22 464 0 0,1 0 1 0 0,0 0-1 0 0,1 0 1 0 0,1 0-1 0 0,1-1 1 0 0,0 1-1 0 0,3-28 1 0 0,-1 38-75 0 0,1 0 0 0 0,0 0 0 0 0,0 0 0 0 0,0 0 0 0 0,1 1 0 0 0,0-1 0 0 0,0 1 0 0 0,1 0 0 0 0,-1-1 0 0 0,1 2 0 0 0,0-1 0 0 0,1 0 0 0 0,-1 1 1 0 0,1 0-1 0 0,0 0 0 0 0,0 0 0 0 0,0 0 0 0 0,8-3 0 0 0,-8 3-24 0 0,0 1 0 0 0,0 1 1 0 0,1-1-1 0 0,-1 1 0 0 0,0 0 1 0 0,1 0-1 0 0,0 0 0 0 0,-1 1 1 0 0,1 0-1 0 0,0 0 1 0 0,0 0-1 0 0,-1 1 0 0 0,1 0 1 0 0,0 0-1 0 0,0 1 0 0 0,0-1 1 0 0,-1 1-1 0 0,1 0 0 0 0,10 4 1 0 0,-9-1 7 0 0,-1-1 0 0 0,0 1 0 0 0,-1 0 0 0 0,1 0 0 0 0,-1 1 0 0 0,0-1 1 0 0,0 1-1 0 0,0 1 0 0 0,0-1 0 0 0,-1 0 0 0 0,0 1 0 0 0,0 0 0 0 0,-1 0 1 0 0,0 0-1 0 0,5 13 0 0 0,-3-4 85 0 0,-2 0 1 0 0,1 1 0 0 0,-2 0-1 0 0,0-1 1 0 0,-1 32 0 0 0,-1-38 26 0 0,1 27-1491 0 0,-1-35 1013 0 0,0 1-1 0 0,0-1 1 0 0,0 1-1 0 0,0-1 1 0 0,0 1-1 0 0,1-1 1 0 0,-1 0-1 0 0,1 1 1 0 0,-1-1-1 0 0,1 1 0 0 0,0-1 1 0 0,-1 0-1 0 0,1 0 1 0 0,0 1-1 0 0,0-1 1 0 0,0 0-1 0 0,2 2 1 0 0,1-1-867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6.649"/>
    </inkml:context>
    <inkml:brush xml:id="br0">
      <inkml:brushProperty name="width" value="0.1" units="cm"/>
      <inkml:brushProperty name="height" value="0.1" units="cm"/>
      <inkml:brushProperty name="color" value="#FFFFFF"/>
    </inkml:brush>
  </inkml:definitions>
  <inkml:trace contextRef="#ctx0" brushRef="#br0">310 46 1236 0 0,'0'-2'116'0'0,"0"0"0"0"0,0 0 0 0 0,0 0 0 0 0,-1 0 0 0 0,1 0 0 0 0,-1 0 0 0 0,0 0 0 0 0,0 1 0 0 0,1-1 0 0 0,-1 0 1 0 0,0 0-1 0 0,0 0 0 0 0,-1 1 0 0 0,1-1 0 0 0,0 1 0 0 0,-1-1 0 0 0,1 1 0 0 0,0-1 0 0 0,-1 1 0 0 0,0 0 0 0 0,1 0 0 0 0,-1 0 0 0 0,0 0 0 0 0,0 0 0 0 0,1 0 0 0 0,-1 0 0 0 0,0 1 0 0 0,0-1 0 0 0,0 0 0 0 0,0 1 0 0 0,0 0 0 0 0,0-1 0 0 0,0 1 0 0 0,0 0 0 0 0,-3 0 0 0 0,-9 0 280 0 0,-1 0 1 0 0,1 1-1 0 0,-26 4 0 0 0,31-4-157 0 0,-1 2-68 0 0,0-1-1 0 0,1 1 0 0 0,0 1 0 0 0,-1-1 1 0 0,1 2-1 0 0,1-1 0 0 0,-1 1 0 0 0,1 1 1 0 0,-12 8-1 0 0,14-9-62 0 0,0 0 1 0 0,1-1-1 0 0,0 2 1 0 0,0-1-1 0 0,0 1 1 0 0,0 0-1 0 0,1 0 1 0 0,0 0-1 0 0,0 0 0 0 0,1 1 1 0 0,0-1-1 0 0,0 1 1 0 0,-3 10-1 0 0,5-11-20 0 0,1 0 0 0 0,-1 1 0 0 0,1-1-1 0 0,0 1 1 0 0,1-1 0 0 0,-1 0 0 0 0,1 1-1 0 0,1-1 1 0 0,-1 0 0 0 0,1 0 0 0 0,0 0-1 0 0,0 0 1 0 0,1 0 0 0 0,0 0 0 0 0,0 0-1 0 0,0-1 1 0 0,1 0 0 0 0,0 0 0 0 0,0 0-1 0 0,6 6 1 0 0,-7-7-63 0 0,1 0 1 0 0,1-1-1 0 0,-1 0 0 0 0,0 1 0 0 0,1-2 0 0 0,-1 1 1 0 0,1 0-1 0 0,0-1 0 0 0,0 0 0 0 0,0 0 0 0 0,0-1 1 0 0,0 1-1 0 0,1-1 0 0 0,-1 0 0 0 0,0 0 0 0 0,1-1 1 0 0,-1 0-1 0 0,0 0 0 0 0,1 0 0 0 0,-1 0 0 0 0,0-1 1 0 0,1 0-1 0 0,-1 0 0 0 0,7-3 0 0 0,-4 2-212 0 0,-1-1 0 0 0,1 0-1 0 0,-1 0 1 0 0,1-1 0 0 0,-1 0-1 0 0,-1 0 1 0 0,1-1 0 0 0,0 0 0 0 0,-1 0-1 0 0,0 0 1 0 0,0-1 0 0 0,-1 0-1 0 0,0 0 1 0 0,0 0 0 0 0,0-1 0 0 0,-1 1-1 0 0,1-1 1 0 0,-2 0 0 0 0,5-10 0 0 0,0-5-2486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7.019"/>
    </inkml:context>
    <inkml:brush xml:id="br0">
      <inkml:brushProperty name="width" value="0.1" units="cm"/>
      <inkml:brushProperty name="height" value="0.1" units="cm"/>
      <inkml:brushProperty name="color" value="#FFFFFF"/>
    </inkml:brush>
  </inkml:definitions>
  <inkml:trace contextRef="#ctx0" brushRef="#br0">31 177 6301 0 0,'-10'-41'198'0'0,"4"16"36"0"0,1 1 0 0 0,1-1 0 0 0,0-29 0 0 0,3 47 251 0 0,1 15 73 0 0,1 17 13 0 0,25 152 1260 0 0,5 20-334 0 0,-20-131-1085 0 0,-6-32 47 0 0,17 59 1 0 0,-21-90-450 0 0,14 31 181 0 0,-14-33-411 0 0,0 0 1 0 0,0 0 0 0 0,0 0-1 0 0,0 0 1 0 0,0 0 0 0 0,0 0-1 0 0,0 0 1 0 0,0 0 0 0 0,0 0-1 0 0,1-1 1 0 0,-1 1-1 0 0,0 0 1 0 0,1-1 0 0 0,-1 1-1 0 0,0-1 1 0 0,1 1 0 0 0,-1-1-1 0 0,1 0 1 0 0,-1 0 0 0 0,0 0-1 0 0,1 0 1 0 0,-1 0-1 0 0,3 0 1 0 0,4-1-2936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7.436"/>
    </inkml:context>
    <inkml:brush xml:id="br0">
      <inkml:brushProperty name="width" value="0.1" units="cm"/>
      <inkml:brushProperty name="height" value="0.1" units="cm"/>
      <inkml:brushProperty name="color" value="#FFFFFF"/>
    </inkml:brush>
  </inkml:definitions>
  <inkml:trace contextRef="#ctx0" brushRef="#br0">103 144 2796 0 0,'34'-15'743'0'0,"-16"9"-436"0"0,31-19 1 0 0,-45 23-198 0 0,-1 0 0 0 0,1 0 0 0 0,-1-1 0 0 0,0 1 0 0 0,0-1 0 0 0,0 0 0 0 0,-1 1 0 0 0,1-1 0 0 0,-1-1-1 0 0,1 1 1 0 0,-1 0 0 0 0,0-1 0 0 0,0 1 0 0 0,2-7 0 0 0,-3 8-64 0 0,-1 1 0 0 0,0 0 0 0 0,0-1-1 0 0,0 1 1 0 0,0-1 0 0 0,0 1 0 0 0,0-1 0 0 0,0 1 0 0 0,0-1-1 0 0,0 1 1 0 0,-1-1 0 0 0,1 1 0 0 0,-1 0 0 0 0,1-1-1 0 0,-1 1 1 0 0,1 0 0 0 0,-1-1 0 0 0,0 1 0 0 0,0 0-1 0 0,0 0 1 0 0,0-1 0 0 0,1 1 0 0 0,-2 0 0 0 0,1 0-1 0 0,0 0 1 0 0,0 0 0 0 0,0 0 0 0 0,0 1 0 0 0,-1-1 0 0 0,1 0-1 0 0,0 0 1 0 0,-1 1 0 0 0,1-1 0 0 0,0 1 0 0 0,-1-1-1 0 0,-2 1 1 0 0,-1-2 89 0 0,0 1 0 0 0,-1 0 0 0 0,1 0 0 0 0,-1 0 0 0 0,1 1-1 0 0,-1-1 1 0 0,1 2 0 0 0,-1-1 0 0 0,-5 1 0 0 0,2 2 18 0 0,0 0 1 0 0,0 1-1 0 0,0 0 1 0 0,1 0-1 0 0,0 1 0 0 0,-1 0 1 0 0,1 0-1 0 0,1 1 1 0 0,-1 0-1 0 0,1 1 1 0 0,0 0-1 0 0,1 0 1 0 0,-1 0-1 0 0,1 1 0 0 0,1-1 1 0 0,-8 14-1 0 0,10-16-70 0 0,0 1 0 0 0,0-1 0 0 0,0 1-1 0 0,1 0 1 0 0,0 0 0 0 0,0 0 0 0 0,0 0 0 0 0,1 1-1 0 0,0-1 1 0 0,0 0 0 0 0,1 1 0 0 0,-1-1 0 0 0,1 0-1 0 0,1 1 1 0 0,-1-1 0 0 0,1 0 0 0 0,0 1 0 0 0,1-1-1 0 0,-1 0 1 0 0,1 0 0 0 0,1 0 0 0 0,-1 0 0 0 0,1 0-1 0 0,0-1 1 0 0,7 11 0 0 0,-6-12-69 0 0,0 0 0 0 0,0-1 0 0 0,0 1 0 0 0,1-1 0 0 0,0 0 0 0 0,0 0 0 0 0,-1-1 0 0 0,1 1 0 0 0,1-1 0 0 0,-1 0 0 0 0,0-1-1 0 0,0 1 1 0 0,1-1 0 0 0,-1 0 0 0 0,1 0 0 0 0,-1-1 0 0 0,9 0 0 0 0,1 0-1067 0 0,1 0-1 0 0,-1-2 1 0 0,0 0-1 0 0,1 0 1 0 0,15-6-1 0 0,-14 2-1756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7.838"/>
    </inkml:context>
    <inkml:brush xml:id="br0">
      <inkml:brushProperty name="width" value="0.1" units="cm"/>
      <inkml:brushProperty name="height" value="0.1" units="cm"/>
      <inkml:brushProperty name="color" value="#FFFFFF"/>
    </inkml:brush>
  </inkml:definitions>
  <inkml:trace contextRef="#ctx0" brushRef="#br0">1 0 2872 0 0,'0'0'470'0'0,"2"25"2244"0"0,28 180 1431 0 0,-1-11-2369 0 0,-5-62-905 0 0,9 44 166 0 0,-33-175-1238 0 0,5 24 29 0 0,-5-11-5003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8.182"/>
    </inkml:context>
    <inkml:brush xml:id="br0">
      <inkml:brushProperty name="width" value="0.1" units="cm"/>
      <inkml:brushProperty name="height" value="0.1" units="cm"/>
      <inkml:brushProperty name="color" value="#FFFFFF"/>
    </inkml:brush>
  </inkml:definitions>
  <inkml:trace contextRef="#ctx0" brushRef="#br0">1 118 3432 0 0,'8'-11'476'0'0,"1"0"-1"0"0,1 1 1 0 0,0 0 0 0 0,0 0-1 0 0,1 1 1 0 0,23-16-1 0 0,-26 20-306 0 0,1 1 0 0 0,-1 0 0 0 0,1 0 0 0 0,0 1 0 0 0,0 0 0 0 0,0 1 0 0 0,0-1 0 0 0,0 2 0 0 0,1 0 0 0 0,-1 0 0 0 0,14 0 0 0 0,-18 2-125 0 0,0 0 0 0 0,-1 0 0 0 0,1 1 0 0 0,-1-1 0 0 0,1 1 0 0 0,-1 0 0 0 0,0 0 0 0 0,1 0 0 0 0,-1 1 0 0 0,0 0 0 0 0,-1-1 0 0 0,1 1 0 0 0,0 1 0 0 0,-1-1 0 0 0,0 0 0 0 0,1 1 0 0 0,-2 0 0 0 0,6 7 0 0 0,-1 0 41 0 0,0 1 0 0 0,-1 0 0 0 0,0 0 0 0 0,0 0 0 0 0,4 19 0 0 0,-7-23-20 0 0,-2 1 0 0 0,1-1-1 0 0,-1 0 1 0 0,0 1 0 0 0,-1-1 0 0 0,0 1-1 0 0,0-1 1 0 0,-1 1 0 0 0,0-1 0 0 0,0 0 0 0 0,-1 1-1 0 0,-4 11 1 0 0,4-16 4 0 0,0 0 0 0 0,0 0-1 0 0,0 0 1 0 0,0-1-1 0 0,0 1 1 0 0,-1-1 0 0 0,1 0-1 0 0,-1 0 1 0 0,0 0 0 0 0,0 0-1 0 0,0 0 1 0 0,-1 0 0 0 0,1-1-1 0 0,-1 0 1 0 0,1 1-1 0 0,-1-1 1 0 0,0-1 0 0 0,0 1-1 0 0,1 0 1 0 0,-1-1 0 0 0,-1 0-1 0 0,1 0 1 0 0,0 0 0 0 0,0-1-1 0 0,0 1 1 0 0,-9-1 0 0 0,-34-5 947 0 0,24-5-1688 0 0,22 9 473 0 0,1 1 0 0 0,-1-1 0 0 0,0 1 1 0 0,0-1-1 0 0,1 0 0 0 0,-1 0 0 0 0,1 1 1 0 0,-1-1-1 0 0,1 0 0 0 0,-1 0 0 0 0,1 0 1 0 0,-1 1-1 0 0,1-1 0 0 0,0 0 0 0 0,-1 0 1 0 0,1 0-1 0 0,0 0 0 0 0,0 0 0 0 0,0 0 1 0 0,-1-1-1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8.581"/>
    </inkml:context>
    <inkml:brush xml:id="br0">
      <inkml:brushProperty name="width" value="0.1" units="cm"/>
      <inkml:brushProperty name="height" value="0.1" units="cm"/>
      <inkml:brushProperty name="color" value="#FFFFFF"/>
    </inkml:brush>
  </inkml:definitions>
  <inkml:trace contextRef="#ctx0" brushRef="#br0">0 160 3084 0 0,'29'-11'625'0'0,"46"-19"589"0"0,-67 27-1058 0 0,0-1 0 0 0,-1 0 1 0 0,0-1-1 0 0,0 0 0 0 0,-1 0 1 0 0,1 0-1 0 0,6-9 0 0 0,-12 13-113 0 0,1 0 1 0 0,-1 0-1 0 0,0 0 0 0 0,0 0 0 0 0,-1-1 0 0 0,1 1 1 0 0,0 0-1 0 0,0-1 0 0 0,-1 1 0 0 0,1 0 0 0 0,-1-1 0 0 0,1 1 1 0 0,-1-1-1 0 0,1 1 0 0 0,-1-1 0 0 0,0 1 0 0 0,0-1 1 0 0,0 1-1 0 0,0-1 0 0 0,0 1 0 0 0,0-1 0 0 0,0 1 0 0 0,0-1 1 0 0,-1 1-1 0 0,1-1 0 0 0,0 1 0 0 0,-1-1 0 0 0,0 1 1 0 0,1-1-1 0 0,-1 1 0 0 0,0 0 0 0 0,1-1 0 0 0,-1 1 0 0 0,0 0 1 0 0,0 0-1 0 0,-2-2 0 0 0,1 1 86 0 0,-1-1 0 0 0,0 1 0 0 0,0 0 0 0 0,0 1-1 0 0,0-1 1 0 0,0 0 0 0 0,0 1 0 0 0,0 0 0 0 0,-1 0 0 0 0,1 0 0 0 0,0 0 0 0 0,-1 0-1 0 0,1 1 1 0 0,-7-1 0 0 0,6 1-51 0 0,0 1 0 0 0,-1 0 0 0 0,1-1 0 0 0,0 2 0 0 0,0-1 0 0 0,0 0 0 0 0,0 1 0 0 0,0 0 0 0 0,0 0 0 0 0,1 0 0 0 0,-1 0 0 0 0,1 1 0 0 0,-1-1 0 0 0,1 1 0 0 0,0 0 0 0 0,0 0 0 0 0,0 0 0 0 0,0 0 0 0 0,1 1 0 0 0,-1-1 0 0 0,1 1 0 0 0,0-1 0 0 0,0 1 0 0 0,0 0 0 0 0,-1 4 0 0 0,-1 1 94 0 0,1 1 0 0 0,-1 0 0 0 0,2-1 0 0 0,0 1 0 0 0,0 0-1 0 0,0 0 1 0 0,1 1 0 0 0,1-1 0 0 0,1 16 0 0 0,-1-21-149 0 0,1 1 0 0 0,1-1 0 0 0,-1 0 0 0 0,1 1 0 0 0,-1-1 0 0 0,2 0 0 0 0,-1 0 0 0 0,0 0 0 0 0,1 0 0 0 0,0-1 0 0 0,0 1 0 0 0,1-1 0 0 0,-1 0 0 0 0,1 0 0 0 0,0 0 0 0 0,0 0 1 0 0,0-1-1 0 0,0 1 0 0 0,1-1 0 0 0,-1 0 0 0 0,9 4 0 0 0,-7-5-532 0 0,0 1 0 0 0,0-1 0 0 0,0-1 0 0 0,1 1 0 0 0,-1-1 0 0 0,0 0 0 0 0,0 0 0 0 0,1-1 0 0 0,-1 0 0 0 0,0 0 0 0 0,12-2 0 0 0,-5 0-2381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9.040"/>
    </inkml:context>
    <inkml:brush xml:id="br0">
      <inkml:brushProperty name="width" value="0.1" units="cm"/>
      <inkml:brushProperty name="height" value="0.1" units="cm"/>
      <inkml:brushProperty name="color" value="#FFFFFF"/>
    </inkml:brush>
  </inkml:definitions>
  <inkml:trace contextRef="#ctx0" brushRef="#br0">0 65 3428 0 0,'3'5'554'0'0,"-1"-1"1"0"0,1 1-1 0 0,-1 0 0 0 0,0 0 0 0 0,2 9 0 0 0,15 59 340 0 0,-11-40-255 0 0,21 55-1 0 0,-24-71-6 0 0,-3-13 30 0 0,-4-15-405 0 0,-3-29 321 0 0,0-64 0 0 0,5 93-486 0 0,0-1 0 0 0,1 0 0 0 0,1 0 0 0 0,0 1 0 0 0,1-1 0 0 0,0 1 0 0 0,1 0 0 0 0,0 0 0 0 0,0 0 0 0 0,8-12 0 0 0,-11 21-89 0 0,0 0-1 0 0,1 0 1 0 0,-1 1 0 0 0,1-1-1 0 0,-1 0 1 0 0,1 1-1 0 0,0-1 1 0 0,-1 1-1 0 0,1-1 1 0 0,0 1 0 0 0,0 0-1 0 0,0 0 1 0 0,0 0-1 0 0,0 0 1 0 0,0 0 0 0 0,1 0-1 0 0,-1 1 1 0 0,0-1-1 0 0,3 0 1 0 0,0 1-1 0 0,-1 0-1 0 0,1 0 1 0 0,-1 1 0 0 0,0-1 0 0 0,1 1-1 0 0,-1 0 1 0 0,0 0 0 0 0,1 0 0 0 0,5 4-1 0 0,2 0 10 0 0,-1 1 0 0 0,-1 0 1 0 0,1 1-1 0 0,-1 1 0 0 0,0-1 0 0 0,13 14 0 0 0,-11-9-40 0 0,-1 1 0 0 0,0 0 0 0 0,0 1 0 0 0,-2 0 0 0 0,0 1 1 0 0,0 0-1 0 0,-1 0 0 0 0,-1 1 0 0 0,7 24 0 0 0,-4-22-4009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9.641"/>
    </inkml:context>
    <inkml:brush xml:id="br0">
      <inkml:brushProperty name="width" value="0.1" units="cm"/>
      <inkml:brushProperty name="height" value="0.1" units="cm"/>
      <inkml:brushProperty name="color" value="#FFFFFF"/>
    </inkml:brush>
  </inkml:definitions>
  <inkml:trace contextRef="#ctx0" brushRef="#br0">8 14 984 0 0,'0'0'98'0'0,"-1"0"0"0"0,1-1 0 0 0,0 1 0 0 0,-1 0 0 0 0,1 0 0 0 0,-1 0 0 0 0,1-1 0 0 0,0 1 0 0 0,-1 0 0 0 0,1 0 0 0 0,0-1 0 0 0,-1 1 0 0 0,1 0 0 0 0,0-1 0 0 0,-1 1-1 0 0,1 0 1 0 0,0-1 0 0 0,0 1 0 0 0,0 0 0 0 0,-1-1 0 0 0,1 1 0 0 0,0-1 0 0 0,0 1 0 0 0,0 0 0 0 0,0-1 0 0 0,0 1 0 0 0,-1-1 0 0 0,1 1 0 0 0,0-1 0 0 0,0 1 0 0 0,0-1 0 0 0,0 1 0 0 0,1 0 0 0 0,-1-1 0 0 0,0 1 0 0 0,0-1 0 0 0,0 0 0 0 0,19 2 1400 0 0,28 15-690 0 0,-36-11-646 0 0,0 1 0 0 0,0 1-1 0 0,-1 0 1 0 0,1 0 0 0 0,-2 1 0 0 0,1 0-1 0 0,12 15 1 0 0,-20-21-122 0 0,0 0 0 0 0,-1 0 0 0 0,1 0 0 0 0,0 0 0 0 0,-1 0 1 0 0,0 1-1 0 0,1-1 0 0 0,-1 1 0 0 0,0-1 0 0 0,0 1 0 0 0,0-1 0 0 0,-1 1 0 0 0,1 0 0 0 0,-1-1 0 0 0,1 1 0 0 0,-1 0 0 0 0,0 0 0 0 0,0-1 1 0 0,0 1-1 0 0,0 0 0 0 0,-1-1 0 0 0,1 1 0 0 0,-1 0 0 0 0,0-1 0 0 0,1 1 0 0 0,-1 0 0 0 0,0-1 0 0 0,-1 1 0 0 0,1-1 0 0 0,0 0 0 0 0,-1 1 1 0 0,1-1-1 0 0,-1 0 0 0 0,0 0 0 0 0,1 0 0 0 0,-1 0 0 0 0,0 0 0 0 0,-1 0 0 0 0,1-1 0 0 0,-2 2 0 0 0,-5 3 138 0 0,1-1 0 0 0,-1 0 0 0 0,0 0 0 0 0,-17 5 0 0 0,-22 13-934 0 0,94-28-6927 0 0,-22-1 6935 0 0,3-1 11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9.429"/>
    </inkml:context>
    <inkml:brush xml:id="br0">
      <inkml:brushProperty name="width" value="0.1" units="cm"/>
      <inkml:brushProperty name="height" value="0.1" units="cm"/>
      <inkml:brushProperty name="color" value="#FFFFFF"/>
    </inkml:brush>
  </inkml:definitions>
  <inkml:trace contextRef="#ctx0" brushRef="#br0">179 31 4020 0 0,'1'-1'107'0'0,"-1"0"-1"0"0,0 0 0 0 0,1 0 0 0 0,-1 1 0 0 0,0-1 1 0 0,0 0-1 0 0,0 0 0 0 0,0 0 0 0 0,0 0 0 0 0,0 0 1 0 0,0 0-1 0 0,0 0 0 0 0,0 0 0 0 0,0 1 1 0 0,0-1-1 0 0,0 0 0 0 0,0 0 0 0 0,-1 0 0 0 0,1 0 1 0 0,0 0-1 0 0,-1 1 0 0 0,1-1 0 0 0,-1 0 0 0 0,1 0 1 0 0,-1 1-1 0 0,1-1 0 0 0,-1 0 0 0 0,1 0 1 0 0,-1 1-1 0 0,0-1 0 0 0,0 1 0 0 0,1-1 0 0 0,-1 1 1 0 0,0-1-1 0 0,0 1 0 0 0,1-1 0 0 0,-1 1 0 0 0,0 0 1 0 0,0-1-1 0 0,0 1 0 0 0,0 0 0 0 0,0 0 0 0 0,1 0 1 0 0,-1-1-1 0 0,0 1 0 0 0,0 0 0 0 0,-1 0 1 0 0,-2 0 27 0 0,1 0 1 0 0,-1 0-1 0 0,1 0 1 0 0,0 1-1 0 0,-1-1 1 0 0,1 1-1 0 0,-1-1 1 0 0,1 1-1 0 0,0 0 1 0 0,0 1-1 0 0,-6 2 1 0 0,-1 3 77 0 0,1 0 1 0 0,-1 1-1 0 0,2 0 0 0 0,-1 1 0 0 0,1 0 1 0 0,1 0-1 0 0,0 1 0 0 0,0 0 0 0 0,1 0 1 0 0,-9 18-1 0 0,12-22-124 0 0,1 0 1 0 0,-1 0-1 0 0,1 1 0 0 0,0-1 1 0 0,1 0-1 0 0,0 1 0 0 0,0-1 1 0 0,0 1-1 0 0,1-1 1 0 0,-1 1-1 0 0,2 0 0 0 0,-1-1 1 0 0,1 1-1 0 0,0-1 0 0 0,0 1 1 0 0,1-1-1 0 0,-1 0 1 0 0,2 1-1 0 0,-1-1 0 0 0,1 0 1 0 0,3 6-1 0 0,-4-9-134 0 0,0 0 1 0 0,0-1-1 0 0,0 1 0 0 0,1 0 0 0 0,-1-1 1 0 0,1 0-1 0 0,-1 1 0 0 0,1-1 1 0 0,0 0-1 0 0,0 0 0 0 0,0-1 0 0 0,0 1 1 0 0,0 0-1 0 0,0-1 0 0 0,1 0 1 0 0,-1 0-1 0 0,0 0 0 0 0,8 1 0 0 0,-7-2-302 0 0,1 0-1 0 0,-1 0 1 0 0,1 0-1 0 0,-1-1 1 0 0,0 0-1 0 0,1 0 1 0 0,-1 0-1 0 0,0 0 1 0 0,1 0-1 0 0,-1-1 1 0 0,0 0-1 0 0,0 0 1 0 0,0 0-1 0 0,5-4 0 0 0,5-5-2749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09.799"/>
    </inkml:context>
    <inkml:brush xml:id="br0">
      <inkml:brushProperty name="width" value="0.1" units="cm"/>
      <inkml:brushProperty name="height" value="0.1" units="cm"/>
      <inkml:brushProperty name="color" value="#FFFFFF"/>
    </inkml:brush>
  </inkml:definitions>
  <inkml:trace contextRef="#ctx0" brushRef="#br0">13 29 3656 0 0,'-6'-25'1438'0'0,"3"22"-46"0"0,1 17-183 0 0,1 138 1865 0 0,9 252 402 0 0,-5-376-3605 0 0,11 86 1314 0 0,2-59-2355 0 0,-12-47 56 0 0,0 1 0 0 0,0 0 0 0 0,11 13 0 0 0,-9-14-672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10.327"/>
    </inkml:context>
    <inkml:brush xml:id="br0">
      <inkml:brushProperty name="width" value="0.1" units="cm"/>
      <inkml:brushProperty name="height" value="0.1" units="cm"/>
      <inkml:brushProperty name="color" value="#FFFFFF"/>
    </inkml:brush>
  </inkml:definitions>
  <inkml:trace contextRef="#ctx0" brushRef="#br0">27 133 3920 0 0,'31'-3'3635'0'0,"-13"0"-2961"0"0,-7 2-356 0 0,-1-1-1 0 0,0 0 0 0 0,1-1 0 0 0,18-7 0 0 0,-27 9-294 0 0,0 0-1 0 0,0 0 0 0 0,-1 0 1 0 0,1 0-1 0 0,0 0 0 0 0,-1 0 1 0 0,1-1-1 0 0,-1 1 0 0 0,1 0 1 0 0,-1-1-1 0 0,0 1 0 0 0,0-1 1 0 0,1 0-1 0 0,-1 1 0 0 0,0-1 1 0 0,0 0-1 0 0,-1 0 0 0 0,1 0 1 0 0,0 0-1 0 0,-1 1 0 0 0,1-1 1 0 0,-1 0-1 0 0,1 0 0 0 0,-1 0 1 0 0,0 0-1 0 0,0 0 0 0 0,0 0 1 0 0,0 0-1 0 0,0 0 0 0 0,-1 0 1 0 0,1 0-1 0 0,-1-3 0 0 0,0 2 5 0 0,1 1 1 0 0,-1-1-1 0 0,0 0 0 0 0,0 1 0 0 0,0 0 0 0 0,0-1 0 0 0,0 1 0 0 0,-1 0 0 0 0,1-1 0 0 0,-1 1 1 0 0,1 0-1 0 0,-1 0 0 0 0,0 0 0 0 0,0 0 0 0 0,0 1 0 0 0,0-1 0 0 0,0 0 0 0 0,0 1 0 0 0,0-1 1 0 0,-1 1-1 0 0,1 0 0 0 0,0 0 0 0 0,-1 0 0 0 0,1 0 0 0 0,-1 0 0 0 0,1 1 0 0 0,-1-1 0 0 0,0 1 1 0 0,1-1-1 0 0,-1 1 0 0 0,0 0 0 0 0,1 0 0 0 0,-1 0 0 0 0,0 0 0 0 0,1 1 0 0 0,-1-1 0 0 0,1 1 1 0 0,-1 0-1 0 0,1-1 0 0 0,-1 1 0 0 0,-4 3 0 0 0,1 0 46 0 0,0 0 0 0 0,-1 1-1 0 0,2 0 1 0 0,-1 1 0 0 0,0-1 0 0 0,1 1-1 0 0,0 0 1 0 0,1 0 0 0 0,-1 1 0 0 0,1-1 0 0 0,0 1-1 0 0,1 0 1 0 0,0 0 0 0 0,0 0 0 0 0,0 1-1 0 0,1-1 1 0 0,0 1 0 0 0,0-1 0 0 0,1 1-1 0 0,0 0 1 0 0,1-1 0 0 0,-1 1 0 0 0,1 0 0 0 0,1 0-1 0 0,0-1 1 0 0,0 1 0 0 0,0 0 0 0 0,1-1-1 0 0,0 1 1 0 0,0-1 0 0 0,1 1 0 0 0,0-1-1 0 0,1 0 1 0 0,-1 0 0 0 0,1-1 0 0 0,1 1-1 0 0,-1-1 1 0 0,1 0 0 0 0,0 0 0 0 0,0 0 0 0 0,1-1-1 0 0,0 0 1 0 0,0 0 0 0 0,0 0 0 0 0,0-1-1 0 0,1 0 1 0 0,0 0 0 0 0,12 5 0 0 0,-11-6-548 0 0,-1-1 0 0 0,1 0 0 0 0,-1-1 0 0 0,1 1 0 0 0,-1-2 1 0 0,1 1-1 0 0,0-1 0 0 0,0 0 0 0 0,-1-1 0 0 0,1 1 0 0 0,0-2 0 0 0,-1 1 1 0 0,14-5-1 0 0,-4-2-2621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10.791"/>
    </inkml:context>
    <inkml:brush xml:id="br0">
      <inkml:brushProperty name="width" value="0.1" units="cm"/>
      <inkml:brushProperty name="height" value="0.1" units="cm"/>
      <inkml:brushProperty name="color" value="#FFFFFF"/>
    </inkml:brush>
  </inkml:definitions>
  <inkml:trace contextRef="#ctx0" brushRef="#br0">1 115 2896 0 0,'6'54'5241'0'0,"18"35"-3895"0"0,-3-15-317 0 0,-12-28-299 0 0,-9-46-744 0 0,-1-26-144 0 0,-11-62-18 0 0,7 59 275 0 0,1 1 1 0 0,0-30-1 0 0,4 45-35 0 0,0 1-1 0 0,2 0 1 0 0,0 0-1 0 0,0-1 1 0 0,4-11-1 0 0,-5 21-62 0 0,0-1 0 0 0,0 0-1 0 0,1 1 1 0 0,-1-1 0 0 0,1 1-1 0 0,0 0 1 0 0,0-1 0 0 0,0 1-1 0 0,0 0 1 0 0,1 0 0 0 0,-1 0-1 0 0,1 1 1 0 0,0-1-1 0 0,0 0 1 0 0,0 1 0 0 0,0 0-1 0 0,0 0 1 0 0,0 0 0 0 0,1 0-1 0 0,3-2 1 0 0,-3 4 8 0 0,0 0 0 0 0,-1-1 0 0 0,1 1 0 0 0,0 0 0 0 0,-1 1 0 0 0,1-1 0 0 0,-1 1 0 0 0,1 0 0 0 0,0-1 0 0 0,-1 2 0 0 0,0-1 0 0 0,1 0 0 0 0,-1 1 0 0 0,0-1 0 0 0,1 1 0 0 0,-1 0 0 0 0,0 0 0 0 0,0 0 0 0 0,-1 1-1 0 0,1-1 1 0 0,0 1 0 0 0,-1-1 0 0 0,1 1 0 0 0,2 4 0 0 0,4 5 136 0 0,1 1 0 0 0,-2 0 0 0 0,0 0 0 0 0,9 20 0 0 0,-10-11-127 0 0,0 0-1 0 0,-1 1 1 0 0,-1 0-1 0 0,-1 0 1 0 0,1 40-1 0 0,-1-20-4112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11.190"/>
    </inkml:context>
    <inkml:brush xml:id="br0">
      <inkml:brushProperty name="width" value="0.1" units="cm"/>
      <inkml:brushProperty name="height" value="0.1" units="cm"/>
      <inkml:brushProperty name="color" value="#FFFFFF"/>
    </inkml:brush>
  </inkml:definitions>
  <inkml:trace contextRef="#ctx0" brushRef="#br0">1 0 4528 0 0,'0'1'61'0'0,"0"-1"0"0"0,0 0 0 0 0,0 0 0 0 0,0 0 0 0 0,0 0 0 0 0,0 1 0 0 0,0-1 0 0 0,0 0 0 0 0,0 0 0 0 0,0 0 0 0 0,0 0 0 0 0,0 1 0 0 0,0-1 0 0 0,0 0 0 0 0,1 1 487 0 0,-1-1-487 0 0,1 0 0 0 0,-1 1 0 0 0,0-1 0 0 0,0 0 0 0 0,0 0 0 0 0,0 0 0 0 0,0 0 0 0 0,1 0 0 0 0,-1 0 0 0 0,0 0 0 0 0,0 0 0 0 0,0 0 0 0 0,1 0 0 0 0,-1 0 0 0 0,0 0 0 0 0,0 0 0 0 0,0 0 0 0 0,0 0-1 0 0,1 0 1 0 0,-1 0 0 0 0,0 0 0 0 0,0 0 0 0 0,0 0 0 0 0,1 0 0 0 0,-1 0 0 0 0,0 0 0 0 0,1-1 488 0 0,-1 1-488 0 0,0-1 0 0 0,0 1 0 0 0,1 0 0 0 0,-1 0-1 0 0,0 0 1 0 0,0 0 0 0 0,0-1 0 0 0,6 30 1443 0 0,0 36-569 0 0,-3 0 142 0 0,15 77-1 0 0,-12-112-772 0 0,0-1-1 0 0,3-1 0 0 0,0 1 1 0 0,26 52-1 0 0,-32-75-210 0 0,1 1 0 0 0,0-1 0 0 0,1 1 0 0 0,-1-1 0 0 0,1-1 1 0 0,1 1-1 0 0,-1-1 0 0 0,1 1 0 0 0,11 7 0 0 0,-14-11-114 0 0,0 0-1 0 0,1-1 1 0 0,-1 1 0 0 0,0-1 0 0 0,1 0 0 0 0,-1 1 0 0 0,1-1-1 0 0,0-1 1 0 0,-1 1 0 0 0,1-1 0 0 0,-1 1 0 0 0,1-1-1 0 0,0 0 1 0 0,-1 0 0 0 0,1-1 0 0 0,0 1 0 0 0,-1-1-1 0 0,1 0 1 0 0,0 1 0 0 0,-1-2 0 0 0,0 1 0 0 0,5-2-1 0 0,11-6-1439 0 0,-2-1 1 0 0,1 0-1 0 0,-1-1 0 0 0,22-19 0 0 0,-27 18-1420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11.604"/>
    </inkml:context>
    <inkml:brush xml:id="br0">
      <inkml:brushProperty name="width" value="0.1" units="cm"/>
      <inkml:brushProperty name="height" value="0.1" units="cm"/>
      <inkml:brushProperty name="color" value="#FFFFFF"/>
    </inkml:brush>
  </inkml:definitions>
  <inkml:trace contextRef="#ctx0" brushRef="#br0">0 130 4920 0 0,'1'-1'142'0'0,"0"-1"-1"0"0,-1 1 0 0 0,1-1 0 0 0,0 1 0 0 0,0 0 0 0 0,0 0 0 0 0,0 0 0 0 0,0-1 0 0 0,0 1 0 0 0,1 0 0 0 0,-1 0 0 0 0,0 1 0 0 0,1-1 0 0 0,-1 0 1 0 0,0 0-1 0 0,4-1 0 0 0,27-9 548 0 0,-20 7-321 0 0,48-14-198 0 0,74-12 0 0 0,4-2-5564 0 0,-117 26 4270 0 0,-2-2-78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3:11.947"/>
    </inkml:context>
    <inkml:brush xml:id="br0">
      <inkml:brushProperty name="width" value="0.1" units="cm"/>
      <inkml:brushProperty name="height" value="0.1" units="cm"/>
      <inkml:brushProperty name="color" value="#FFFFFF"/>
    </inkml:brush>
  </inkml:definitions>
  <inkml:trace contextRef="#ctx0" brushRef="#br0">1 0 1492 0 0,'18'16'1306'0'0,"0"1"-1"0"0,-1 0 1 0 0,28 38-1 0 0,36 65 62 0 0,-71-105-1189 0 0,12 20 282 0 0,-2 0 0 0 0,-2 2 0 0 0,21 57 0 0 0,-29-59-261 0 0,-1 0 1 0 0,-1 0 0 0 0,-3 1-1 0 0,0 0 1 0 0,-3 1-1 0 0,-1-1 1 0 0,-1 0 0 0 0,-2 0-1 0 0,-2 0 1 0 0,-1 0-1 0 0,-17 59 1 0 0,17-81-61 0 0,0 1 0 0 0,-2-1 1 0 0,1 0-1 0 0,-2 0 0 0 0,0 0 0 0 0,-12 15 1 0 0,-17 9-4913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2.154"/>
    </inkml:context>
    <inkml:brush xml:id="br0">
      <inkml:brushProperty name="width" value="0.1" units="cm"/>
      <inkml:brushProperty name="height" value="0.1" units="cm"/>
      <inkml:brushProperty name="color" value="#FFFFFF"/>
    </inkml:brush>
  </inkml:definitions>
  <inkml:trace contextRef="#ctx0" brushRef="#br0">6 14 2096 0 0,'0'0'252'0'0,"-6"6"1865"0"0,9-3-2064 0 0,1-1-1 0 0,-1 0 1 0 0,0 0-1 0 0,0-1 1 0 0,1 1-1 0 0,-1-1 1 0 0,1 0-1 0 0,0 0 1 0 0,-1 0-1 0 0,1 0 1 0 0,4 0 0 0 0,-1 0-7 0 0,51 9 77 0 0,1-3-1 0 0,0-3 1 0 0,84-4 0 0 0,-36-1-40 0 0,58 5-7 0 0,410-11 120 0 0,-332-7-193 0 0,614 3 39 0 0,-591 12 54 0 0,-61-17-78 0 0,-126 7 12 0 0,-53 6 3 0 0,0 0 204 0 0,-22 3-1306 0 0,-12 1-1448 0 0,2 0 1674 0 0,-1-1-23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2.710"/>
    </inkml:context>
    <inkml:brush xml:id="br0">
      <inkml:brushProperty name="width" value="0.1" units="cm"/>
      <inkml:brushProperty name="height" value="0.1" units="cm"/>
      <inkml:brushProperty name="color" value="#FFFFFF"/>
    </inkml:brush>
  </inkml:definitions>
  <inkml:trace contextRef="#ctx0" brushRef="#br0">57 24 1556 0 0,'-10'-12'1703'0'0,"0"1"1206"0"0,31 19-1853 0 0,-14-5-967 0 0,305 138 1878 0 0,-311-141-1954 0 0,0 0 0 0 0,0 0 0 0 0,0 0-1 0 0,0 1 1 0 0,0-1 0 0 0,-1 0 0 0 0,1 0-1 0 0,0 1 1 0 0,0-1 0 0 0,0 1 0 0 0,-1-1 0 0 0,1 1-1 0 0,0-1 1 0 0,0 1 0 0 0,-1 0 0 0 0,1-1-1 0 0,-1 1 1 0 0,1 0 0 0 0,0-1 0 0 0,-1 1 0 0 0,0 0-1 0 0,1 0 1 0 0,-1-1 0 0 0,1 1 0 0 0,-1 0-1 0 0,0 0 1 0 0,1 0 0 0 0,-1 0 0 0 0,0 0 0 0 0,0-1-1 0 0,0 1 1 0 0,0 0 0 0 0,0 0 0 0 0,0 0 0 0 0,0 0-1 0 0,0 0 1 0 0,0 0 0 0 0,0 0 0 0 0,0 0-1 0 0,-1-1 1 0 0,1 1 0 0 0,0 0 0 0 0,-1 0 0 0 0,1 0-1 0 0,0 0 1 0 0,-1-1 0 0 0,1 1 0 0 0,-1 0-1 0 0,1-1 1 0 0,-1 1 0 0 0,0 0 0 0 0,1-1 0 0 0,-1 1-1 0 0,0 0 1 0 0,1-1 0 0 0,-2 1 0 0 0,-7 7 102 0 0,0 0 1 0 0,0-1-1 0 0,-16 9 1 0 0,15-10-76 0 0,-243 143 1869 0 0,187-116-1729 0 0,62-27-968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5.713"/>
    </inkml:context>
    <inkml:brush xml:id="br0">
      <inkml:brushProperty name="width" value="0.1" units="cm"/>
      <inkml:brushProperty name="height" value="0.1" units="cm"/>
      <inkml:brushProperty name="color" value="#FFFFFF"/>
    </inkml:brush>
  </inkml:definitions>
  <inkml:trace contextRef="#ctx0" brushRef="#br0">17 19 2784 0 0,'3'-19'3747'0'0,"-3"32"-2858"0"0,3 110-161 0 0,-14 148-1 0 0,8-219-480 0 0,-1-24 25 0 0,2-22-187 0 0,1 0 1 0 0,0 0 0 0 0,1 0-1 0 0,-1 0 1 0 0,1 0 0 0 0,0 0 0 0 0,1 0-1 0 0,1 11 1 0 0,-1-16-90 0 0,-1-1-1 0 0,1 1 1 0 0,0 0 0 0 0,0 0 0 0 0,0-1 0 0 0,0 1-1 0 0,0 0 1 0 0,0-1 0 0 0,0 1 0 0 0,0-1-1 0 0,0 1 1 0 0,0-1 0 0 0,0 0 0 0 0,0 1-1 0 0,0-1 1 0 0,0 0 0 0 0,1 0 0 0 0,-1 0 0 0 0,1 0-1 0 0,30 2 0 0 0,-23-2 18 0 0,68-1 115 0 0,-41 0-1371 0 0,43 4-1 0 0,-39 6-4263 0 0,-34-7 4433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0.634"/>
    </inkml:context>
    <inkml:brush xml:id="br0">
      <inkml:brushProperty name="width" value="0.1" units="cm"/>
      <inkml:brushProperty name="height" value="0.1" units="cm"/>
      <inkml:brushProperty name="color" value="#FFFFFF"/>
    </inkml:brush>
  </inkml:definitions>
  <inkml:trace contextRef="#ctx0" brushRef="#br0">1 33 1844 0 0,'5'-32'6799'0'0,"-4"52"-5546"0"0,-2 45-269 0 0,4 0-1 0 0,2 0 1 0 0,26 122-1 0 0,-13-122-1774 0 0,-8-33-3603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6.101"/>
    </inkml:context>
    <inkml:brush xml:id="br0">
      <inkml:brushProperty name="width" value="0.1" units="cm"/>
      <inkml:brushProperty name="height" value="0.1" units="cm"/>
      <inkml:brushProperty name="color" value="#FFFFFF"/>
    </inkml:brush>
  </inkml:definitions>
  <inkml:trace contextRef="#ctx0" brushRef="#br0">1 1 1248 0 0,'0'7'544'0'0,"0"3"-92"0"0,0-1-36 0 0,0 3-44 0 0,3 3-44 0 0,-3 2-32 0 0,3 1-44 0 0,-1 2 4 0 0,-2-2-4 0 0,3-2-32 0 0,-3 0-76 0 0,0-2-144 0 0,0-3-140 0 0,3 5-132 0 0,-2-1-184 0 0,1-2-248 0 0,-2-4-292 0 0,0-1 12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6.779"/>
    </inkml:context>
    <inkml:brush xml:id="br0">
      <inkml:brushProperty name="width" value="0.1" units="cm"/>
      <inkml:brushProperty name="height" value="0.1" units="cm"/>
      <inkml:brushProperty name="color" value="#FFFFFF"/>
    </inkml:brush>
  </inkml:definitions>
  <inkml:trace contextRef="#ctx0" brushRef="#br0">1 58 1008 0 0,'8'31'603'0'0,"2"1"-1"0"0,15 30 0 0 0,0 2 466 0 0,-27-74-884 0 0,0 0 1 0 0,1 0-1 0 0,0 0 1 0 0,1 0-1 0 0,0 0 1 0 0,1 0-1 0 0,0 0 0 0 0,3-17 1 0 0,-1 15-166 0 0,-1 0 1 0 0,2 0 0 0 0,-1 1-1 0 0,2 0 1 0 0,-1 0 0 0 0,2 0 0 0 0,-1 0-1 0 0,13-17 1 0 0,-17 27-20 0 0,0-1 0 0 0,1 0 0 0 0,-1 1 0 0 0,1 0 1 0 0,-1-1-1 0 0,1 1 0 0 0,-1 0 0 0 0,1 0 0 0 0,0-1 0 0 0,-1 1 0 0 0,1 1 0 0 0,0-1 1 0 0,0 0-1 0 0,0 0 0 0 0,0 1 0 0 0,-1-1 0 0 0,1 1 0 0 0,0-1 0 0 0,0 1 0 0 0,0 0 1 0 0,0 0-1 0 0,3 0 0 0 0,-2 1 8 0 0,0-1-1 0 0,0 1 1 0 0,1 1 0 0 0,-1-1 0 0 0,0 0-1 0 0,0 1 1 0 0,0-1 0 0 0,0 1 0 0 0,-1 0-1 0 0,1 0 1 0 0,0 0 0 0 0,2 3 0 0 0,4 5 20 0 0,-1-1 1 0 0,0 1-1 0 0,0 1 1 0 0,-1 0 0 0 0,11 20-1 0 0,-16-26-14 0 0,28 65-63 0 0,-28-64 37 0 0,0 0-1 0 0,0 1 0 0 0,-1-1 1 0 0,1 1-1 0 0,-2-1 1 0 0,1 1-1 0 0,-1-1 1 0 0,0 1-1 0 0,-1 8 1 0 0,1-15 10 0 0,0 1 0 0 0,0-1 1 0 0,0 1-1 0 0,0-1 0 0 0,0 1 1 0 0,0-1-1 0 0,0 1 1 0 0,0-1-1 0 0,0 1 0 0 0,-1-1 1 0 0,1 1-1 0 0,0-1 0 0 0,0 1 1 0 0,-1-1-1 0 0,1 1 1 0 0,0-1-1 0 0,-1 0 0 0 0,1 1 1 0 0,0-1-1 0 0,-1 0 0 0 0,1 1 1 0 0,0-1-1 0 0,-1 0 1 0 0,1 1-1 0 0,-1-1 0 0 0,1 0 1 0 0,-1 0-1 0 0,1 1 1 0 0,-1-1-1 0 0,1 0 0 0 0,-1 0 1 0 0,-15-8-10 0 0,-8-22 82 0 0,20 21-1 0 0,-1-1 0 0 0,1 0 1 0 0,1 0-1 0 0,0 0 0 0 0,0-1 0 0 0,1 1 0 0 0,0-1 0 0 0,1 0 0 0 0,0-16 0 0 0,1 23-54 0 0,0-1-1 0 0,0 1 0 0 0,0 0 1 0 0,1-1-1 0 0,-1 1 0 0 0,1 0 1 0 0,0-1-1 0 0,1 1 1 0 0,-1 0-1 0 0,1 0 0 0 0,-1 0 1 0 0,1 0-1 0 0,0 0 0 0 0,1 0 1 0 0,-1 1-1 0 0,1-1 1 0 0,0 1-1 0 0,-1 0 0 0 0,1-1 1 0 0,1 1-1 0 0,-1 0 0 0 0,0 1 1 0 0,1-1-1 0 0,0 1 1 0 0,7-4-1 0 0,-8 5-9 0 0,0 1-1 0 0,0-1 1 0 0,0 1 0 0 0,0 0 0 0 0,0 0-1 0 0,0 0 1 0 0,0 1 0 0 0,-1-1 0 0 0,1 1-1 0 0,0 0 1 0 0,0 0 0 0 0,0-1 0 0 0,0 2-1 0 0,-1-1 1 0 0,1 0 0 0 0,0 1-1 0 0,-1-1 1 0 0,5 4 0 0 0,2 1 5 0 0,-1 1 0 0 0,0-1 1 0 0,-1 1-1 0 0,8 9 0 0 0,-10-9-11 0 0,0-1-1 0 0,0 1 0 0 0,-1 0 0 0 0,0 1 1 0 0,0-1-1 0 0,-1 1 0 0 0,0-1 1 0 0,0 1-1 0 0,-1 0 0 0 0,0 0 0 0 0,2 14 1 0 0,-2 28-5223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7.129"/>
    </inkml:context>
    <inkml:brush xml:id="br0">
      <inkml:brushProperty name="width" value="0.1" units="cm"/>
      <inkml:brushProperty name="height" value="0.1" units="cm"/>
      <inkml:brushProperty name="color" value="#FFFFFF"/>
    </inkml:brush>
  </inkml:definitions>
  <inkml:trace contextRef="#ctx0" brushRef="#br0">1 1 1216 0 0,'2'5'504'0'0,"-1"2"-48"0"0,1 1-52 0 0,-1-2-32 0 0,1 2-36 0 0,3 7-52 0 0,-2-1-136 0 0,-2-1-120 0 0,2-1-164 0 0,-3 0-152 0 0,2-2-480 0 0,-2 0-188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7.515"/>
    </inkml:context>
    <inkml:brush xml:id="br0">
      <inkml:brushProperty name="width" value="0.1" units="cm"/>
      <inkml:brushProperty name="height" value="0.1" units="cm"/>
      <inkml:brushProperty name="color" value="#FFFFFF"/>
    </inkml:brush>
  </inkml:definitions>
  <inkml:trace contextRef="#ctx0" brushRef="#br0">0 0 1472 0 0,'1'1'169'0'0,"0"-1"0"0"0,1 1 0 0 0,-1 0 0 0 0,0-1-1 0 0,0 1 1 0 0,0 0 0 0 0,0 0 0 0 0,0-1 0 0 0,0 1 0 0 0,0 0 0 0 0,-1 0 0 0 0,1 0-1 0 0,0 0 1 0 0,0 0 0 0 0,-1 0 0 0 0,1 1 0 0 0,-1-1 0 0 0,1 0 0 0 0,-1 0 0 0 0,1 0-1 0 0,-1 0 1 0 0,1 3 0 0 0,9 36 160 0 0,-8-30 61 0 0,10 55 669 0 0,-3 1 0 0 0,-2 0 1 0 0,-4 101-1 0 0,-3-164-1025 0 0,0 24 411 0 0,6 51 0 0 0,-5-72-376 0 0,0-1 1 0 0,0 1-1 0 0,0 0 0 0 0,1-1 1 0 0,0 1-1 0 0,0-1 1 0 0,0 0-1 0 0,1 0 1 0 0,-1 0-1 0 0,1 0 0 0 0,1 0 1 0 0,-1 0-1 0 0,1-1 1 0 0,-1 0-1 0 0,9 8 0 0 0,-8-10-72 0 0,0 0-1 0 0,0 0 1 0 0,0-1-1 0 0,0 1 1 0 0,0-1-1 0 0,0 0 1 0 0,0 0-1 0 0,1 0 1 0 0,-1 0-1 0 0,0-1 1 0 0,1 0-1 0 0,-1 0 1 0 0,6 0-1 0 0,0-2-595 0 0,1 1 1 0 0,-1-1-1 0 0,0-1 0 0 0,14-4 1 0 0,-6-1-2573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8.086"/>
    </inkml:context>
    <inkml:brush xml:id="br0">
      <inkml:brushProperty name="width" value="0.1" units="cm"/>
      <inkml:brushProperty name="height" value="0.1" units="cm"/>
      <inkml:brushProperty name="color" value="#FFFFFF"/>
    </inkml:brush>
  </inkml:definitions>
  <inkml:trace contextRef="#ctx0" brushRef="#br0">1 79 3108 0 0,'551'-53'1088'0'0,"-520"51"-1002"0"0,114-15 2579 0 0,-129 11-1364 0 0,-28 5-538 0 0,-31 4-303 0 0,26 1-318 0 0,-1 0 0 0 0,1 1 1 0 0,1 1-1 0 0,-1 1 0 0 0,-19 11 0 0 0,31-15-98 0 0,-1 0 0 0 0,1 0 0 0 0,0 1 0 0 0,0-1 0 0 0,1 1 0 0 0,-1 1 0 0 0,1-1 0 0 0,0 1 0 0 0,0-1 0 0 0,0 1 0 0 0,1 0 0 0 0,0 0 0 0 0,0 1 0 0 0,0-1 0 0 0,0 1 0 0 0,1-1 0 0 0,0 1 0 0 0,-2 11 0 0 0,4-13-21 0 0,0-1 1 0 0,0 1 0 0 0,0-1-1 0 0,1 1 1 0 0,-1-1 0 0 0,1 1-1 0 0,0-1 1 0 0,0 0 0 0 0,1 1-1 0 0,-1-1 1 0 0,1 0 0 0 0,-1 0-1 0 0,1 0 1 0 0,0 0 0 0 0,0 0 0 0 0,0 0-1 0 0,1-1 1 0 0,-1 1 0 0 0,1 0-1 0 0,-1-1 1 0 0,1 0 0 0 0,0 0-1 0 0,6 4 1 0 0,2 1-98 0 0,1-1 0 0 0,-1 1 0 0 0,2-2 0 0 0,23 9 0 0 0,-30-12-38 0 0,0-1-1 0 0,0 1 0 0 0,0-1 1 0 0,1 0-1 0 0,-1 0 0 0 0,0-1 1 0 0,0 0-1 0 0,1 0 0 0 0,-1 0 1 0 0,0-1-1 0 0,0 0 1 0 0,8-2-1 0 0,-11 2 52 0 0,0-1 0 0 0,0 1-1 0 0,-1-1 1 0 0,1 0 0 0 0,0 1 0 0 0,-1-1 0 0 0,0 0 0 0 0,1-1 0 0 0,-1 1 0 0 0,0 0-1 0 0,0-1 1 0 0,0 1 0 0 0,-1-1 0 0 0,1 1 0 0 0,-1-1 0 0 0,1 0 0 0 0,-1 0 0 0 0,0 0-1 0 0,0 0 1 0 0,0 0 0 0 0,0 0 0 0 0,-1 0 0 0 0,1 0 0 0 0,-1 0 0 0 0,0 0 0 0 0,0-5-1 0 0,-6-111 899 0 0,6 119-799 0 0,8 33 52 0 0,-3-18-59 0 0,1 0 1 0 0,0 0-1 0 0,1 0 1 0 0,13 19-1 0 0,-17-28-367 0 0,0-1-1 0 0,1 0 1 0 0,0 0-1 0 0,0 0 1 0 0,0 0-1 0 0,1-1 1 0 0,0 0-1 0 0,0 0 1 0 0,0 0-1 0 0,0 0 1 0 0,0-1-1 0 0,1 0 1 0 0,-1 0-1 0 0,9 3 1 0 0,-4-5-954 0 0,0 0-30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8.455"/>
    </inkml:context>
    <inkml:brush xml:id="br0">
      <inkml:brushProperty name="width" value="0.1" units="cm"/>
      <inkml:brushProperty name="height" value="0.1" units="cm"/>
      <inkml:brushProperty name="color" value="#FFFFFF"/>
    </inkml:brush>
  </inkml:definitions>
  <inkml:trace contextRef="#ctx0" brushRef="#br0">1 1 1580 0 0,'11'41'3728'0'0,"4"34"-1818"0"0,10 121 0 0 0,-5-30-444 0 0,-19-160-1367 0 0,0 0 0 0 0,0-1 1 0 0,0 1-1 0 0,1-1 0 0 0,0 1 1 0 0,0-1-1 0 0,0 0 0 0 0,1 1 1 0 0,-1-1-1 0 0,6 6 0 0 0,-6-9-78 0 0,0 1 1 0 0,1-1-1 0 0,0 0 0 0 0,-1 0 0 0 0,1 0 0 0 0,0-1 1 0 0,0 1-1 0 0,0 0 0 0 0,0-1 0 0 0,0 0 0 0 0,0 0 1 0 0,0 0-1 0 0,1 0 0 0 0,-1 0 0 0 0,0-1 0 0 0,1 1 1 0 0,-1-1-1 0 0,7 0 0 0 0,3-1-427 0 0,0 0 1 0 0,0 0-1 0 0,0-1 0 0 0,17-5 1 0 0,-23 5-199 0 0,-1 0-1 0 0,0 0 1 0 0,0 0 0 0 0,-1-1 0 0 0,1 0 0 0 0,0 0-1 0 0,-1-1 1 0 0,0 0 0 0 0,0 0 0 0 0,0 0-1 0 0,5-5 1 0 0,-5 3-626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8.841"/>
    </inkml:context>
    <inkml:brush xml:id="br0">
      <inkml:brushProperty name="width" value="0.1" units="cm"/>
      <inkml:brushProperty name="height" value="0.1" units="cm"/>
      <inkml:brushProperty name="color" value="#FFFFFF"/>
    </inkml:brush>
  </inkml:definitions>
  <inkml:trace contextRef="#ctx0" brushRef="#br0">0 66 1016 0 0,'43'-15'755'0'0,"1"2"0"0"0,0 2-1 0 0,0 2 1 0 0,1 2 0 0 0,0 1 0 0 0,79 2-1 0 0,-118 4-667 0 0,0 1 0 0 0,0-1 0 0 0,0 1 0 0 0,-1 0-1 0 0,1 1 1 0 0,0-1 0 0 0,-1 1 0 0 0,1 0 0 0 0,-1 1 0 0 0,0-1 0 0 0,0 1-1 0 0,0 0 1 0 0,0 0 0 0 0,0 1 0 0 0,-1 0 0 0 0,1 0 0 0 0,-1 0 0 0 0,0 0-1 0 0,0 0 1 0 0,3 6 0 0 0,6 10 283 0 0,-1 0 0 0 0,-1 0 0 0 0,15 41 0 0 0,3 2 243 0 0,-27-59-498 0 0,14 23-1212 0 0,-15-25 737 0 0,0-1 1 0 0,1 1-1 0 0,-1-1 1 0 0,0 0 0 0 0,0 0-1 0 0,1 0 1 0 0,-1 0-1 0 0,1 0 1 0 0,-1 0-1 0 0,1 0 1 0 0,-1 0-1 0 0,1-1 1 0 0,-1 1-1 0 0,1 0 1 0 0,0-1-1 0 0,1 1 1 0 0,2-1-884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9.255"/>
    </inkml:context>
    <inkml:brush xml:id="br0">
      <inkml:brushProperty name="width" value="0.1" units="cm"/>
      <inkml:brushProperty name="height" value="0.1" units="cm"/>
      <inkml:brushProperty name="color" value="#FFFFFF"/>
    </inkml:brush>
  </inkml:definitions>
  <inkml:trace contextRef="#ctx0" brushRef="#br0">13 30 1068 0 0,'-7'-7'1228'0'0,"4"0"-240"0"0,0 1-808 0 0,3 2-248 0 0,0 2-244 0 0,0-1-420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19.599"/>
    </inkml:context>
    <inkml:brush xml:id="br0">
      <inkml:brushProperty name="width" value="0.1" units="cm"/>
      <inkml:brushProperty name="height" value="0.1" units="cm"/>
      <inkml:brushProperty name="color" value="#FFFFFF"/>
    </inkml:brush>
  </inkml:definitions>
  <inkml:trace contextRef="#ctx0" brushRef="#br0">181 54 1368 0 0,'-1'-1'200'0'0,"0"0"1"0"0,1 1-1 0 0,-1-1 0 0 0,1 0 0 0 0,-1 1 0 0 0,0-1 1 0 0,0 1-1 0 0,1-1 0 0 0,-1 1 0 0 0,0 0 0 0 0,0-1 1 0 0,0 1-1 0 0,1 0 0 0 0,-1-1 0 0 0,0 1 1 0 0,0 0-1 0 0,0 0 0 0 0,0 0 0 0 0,0 0 0 0 0,1 0 1 0 0,-1 0-1 0 0,0 0 0 0 0,0 0 0 0 0,0 0 0 0 0,0 0 1 0 0,-1 1-1 0 0,-26 2 1044 0 0,20 0-1023 0 0,0-1 0 0 0,0 1 0 0 0,0 0 0 0 0,1 1 0 0 0,0 0 0 0 0,0 0 0 0 0,0 0 0 0 0,0 1 0 0 0,0 0 0 0 0,1 0 0 0 0,0 1 1 0 0,0 0-1 0 0,-9 13 0 0 0,12-15-151 0 0,0 0 0 0 0,1 1 0 0 0,-1-1-1 0 0,1 1 1 0 0,0 0 0 0 0,1-1 0 0 0,-1 1 0 0 0,1 0 0 0 0,0 0 0 0 0,0 0 0 0 0,0 0 0 0 0,1 0 0 0 0,0 0 0 0 0,0 0 0 0 0,0 1 0 0 0,1-1 0 0 0,-1 0 0 0 0,1 0 0 0 0,0 0 0 0 0,1 0 0 0 0,-1-1 0 0 0,1 1 0 0 0,4 7 0 0 0,-2-4-34 0 0,2 1 0 0 0,-1-1 1 0 0,1 0-1 0 0,1 0 0 0 0,0 0 1 0 0,0-1-1 0 0,0 0 0 0 0,1-1 0 0 0,12 9 1 0 0,-14-11-92 0 0,0 0 0 0 0,0-1 0 0 0,0 1 0 0 0,0-2 0 0 0,1 1 0 0 0,-1-1 0 0 0,1 0 0 0 0,-1 0 0 0 0,1 0 0 0 0,0-1 0 0 0,0 0 0 0 0,0-1 0 0 0,-1 0 0 0 0,14 0 0 0 0,-19-1 45 0 0,1 1 1 0 0,-1-1-1 0 0,1 1 1 0 0,-1-1-1 0 0,0 0 0 0 0,1 0 1 0 0,-1 0-1 0 0,0 1 1 0 0,1-1-1 0 0,-1 0 1 0 0,0-1-1 0 0,0 1 1 0 0,0 0-1 0 0,0 0 0 0 0,0 0 1 0 0,0-1-1 0 0,0 1 1 0 0,0 0-1 0 0,0-1 1 0 0,-1 1-1 0 0,1-1 1 0 0,-1 1-1 0 0,1-1 0 0 0,-1 1 1 0 0,1-1-1 0 0,-1 1 1 0 0,0-1-1 0 0,0-3 1 0 0,1-5-8 0 0,-1-1 0 0 0,0 1 0 0 0,-2-14 0 0 0,1 12 16 0 0,-7-195 1335 0 0,7 206-1325 0 0,1 0-1 0 0,0 0 1 0 0,0 0 0 0 0,0 0-1 0 0,0 0 1 0 0,0 0 0 0 0,0 0-1 0 0,0 0 1 0 0,0 0 0 0 0,0 0-1 0 0,1 0 1 0 0,-1 0 0 0 0,0 0-1 0 0,0 1 1 0 0,1-1 0 0 0,-1 0-1 0 0,1 0 1 0 0,-1 0 0 0 0,1 0-1 0 0,-1 1 1 0 0,1-1 0 0 0,0 0-1 0 0,-1 0 1 0 0,1 1 0 0 0,0-1-1 0 0,-1 0 1 0 0,1 1 0 0 0,0-1-1 0 0,0 1 1 0 0,1-1 0 0 0,0 1-1 0 0,0 0 0 0 0,0 0 1 0 0,0 0-1 0 0,0 0 0 0 0,-1 1 1 0 0,1-1-1 0 0,0 1 0 0 0,0-1 1 0 0,0 1-1 0 0,-1 0 0 0 0,1 0 1 0 0,0 0-1 0 0,-1 0 0 0 0,3 1 1 0 0,7 7 21 0 0,0 0 0 0 0,19 21 0 0 0,-12-8-91 0 0,0 1 0 0 0,-2 1 1 0 0,-1 0-1 0 0,21 45 0 0 0,-22-40-520 0 0,-7-17 245 0 0,-4-11-230 0 0,-5-22-305 0 0,0 9 980 0 0,-1-8-217 0 0,2 0 0 0 0,1 0-1 0 0,0 0 1 0 0,1 1 0 0 0,1-1 0 0 0,1 0 0 0 0,1 1-1 0 0,1-1 1 0 0,14-36 0 0 0,-12 39-2414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0"/>
    </inkml:context>
    <inkml:brush xml:id="br0">
      <inkml:brushProperty name="width" value="0.1" units="cm"/>
      <inkml:brushProperty name="height" value="0.1" units="cm"/>
      <inkml:brushProperty name="color" value="#FFFFFF"/>
    </inkml:brush>
  </inkml:definitions>
  <inkml:trace contextRef="#ctx0" brushRef="#br0">0 0 10013 0 0,'9'20'286'0'0,"11"35"1"0"0,-3-3-1007 0 0,-1-20-3038 0 0,-7-24-72 0 0</inkml:trace>
  <inkml:trace contextRef="#ctx0" brushRef="#br0" timeOffset="1">441 22 1636 0 0,'65'10'2004'0'0,"68"2"0"0"0,11 1-605 0 0,-82-6-1612 0 0,-21-6-3922 0 0,-35-1 3076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1.074"/>
    </inkml:context>
    <inkml:brush xml:id="br0">
      <inkml:brushProperty name="width" value="0.1" units="cm"/>
      <inkml:brushProperty name="height" value="0.1" units="cm"/>
      <inkml:brushProperty name="color" value="#FFFFFF"/>
    </inkml:brush>
  </inkml:definitions>
  <inkml:trace contextRef="#ctx0" brushRef="#br0">1 91 3692 0 0,'8'-9'264'0'0,"1"1"0"0"0,1 0-1 0 0,0 0 1 0 0,0 1 0 0 0,0 0 0 0 0,1 1-1 0 0,0 0 1 0 0,0 0 0 0 0,1 1-1 0 0,-1 1 1 0 0,1 0 0 0 0,0 1 0 0 0,0 0-1 0 0,1 1 1 0 0,-1 0 0 0 0,0 1-1 0 0,13 0 1 0 0,5 1-63 0 0,1 1-1 0 0,-1 1 0 0 0,0 2 1 0 0,-1 1-1 0 0,45 13 1 0 0,-61-14-126 0 0,-1 1 0 0 0,1 0-1 0 0,-1 1 1 0 0,0 0 0 0 0,0 1 0 0 0,-1 0 0 0 0,0 1 0 0 0,13 11 0 0 0,-18-13-35 0 0,0 0 0 0 0,0 0 0 0 0,0 0 0 0 0,-1 1 0 0 0,0 0 0 0 0,-1 0 0 0 0,0 1 0 0 0,0-1 0 0 0,0 1 0 0 0,-1 0 0 0 0,0 0 0 0 0,3 15 0 0 0,-5-19-21 0 0,0 1 1 0 0,-1-1 0 0 0,0 1 0 0 0,0-1-1 0 0,0 1 1 0 0,0-1 0 0 0,-1 1 0 0 0,0-1-1 0 0,0 0 1 0 0,0 1 0 0 0,0-1-1 0 0,-1 0 1 0 0,0 0 0 0 0,0 1 0 0 0,-2 3-1 0 0,0-2 22 0 0,-1 0 0 0 0,1 0-1 0 0,-1-1 1 0 0,-1 1-1 0 0,1-1 1 0 0,-1 0-1 0 0,0-1 1 0 0,-9 6-1 0 0,-1-1 60 0 0,0 0-1 0 0,0-2 1 0 0,-1 0-1 0 0,0-1 1 0 0,0-1-1 0 0,-34 6 0 0 0,40-9-89 0 0,0-1-1 0 0,0-1 0 0 0,-1 0 1 0 0,-21-2-1 0 0,3-8-2984 0 0,30 10 2881 0 0,-3-6-2835 0 0,3 5 2834 0 0,0 1 1 0 0,0 0-1 0 0,0 0 1 0 0,1-1 0 0 0,16-9-3340 0 0,-4 6 2631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0.403"/>
    </inkml:context>
    <inkml:brush xml:id="br0">
      <inkml:brushProperty name="width" value="0.1" units="cm"/>
      <inkml:brushProperty name="height" value="0.1" units="cm"/>
      <inkml:brushProperty name="color" value="#FFFFFF"/>
    </inkml:brush>
  </inkml:definitions>
  <inkml:trace contextRef="#ctx0" brushRef="#br0">0 4 1636 0 0,'6'-3'3174'0'0,"-6"3"-3105"0"0,14 6 1148 0 0,14 11-998 0 0,-25-15 47 0 0,12 9-117 0 0,0 0-1 0 0,0 0 1 0 0,-1 1-1 0 0,-1 1 1 0 0,0 0-1 0 0,-1 1 1 0 0,-1 1-1 0 0,15 22 0 0 0,-23-30-94 0 0,1-1-1 0 0,-1 0 0 0 0,-1 1 0 0 0,1 0 0 0 0,-1 0 0 0 0,0-1 0 0 0,-1 1 1 0 0,0 1-1 0 0,0-1 0 0 0,0 13 0 0 0,-1-15 35 0 0,-1 1 1 0 0,0-1-1 0 0,0 0 1 0 0,-1 1-1 0 0,0-1 0 0 0,1 0 1 0 0,-2 0-1 0 0,1 0 1 0 0,0 0-1 0 0,-1 0 0 0 0,0-1 1 0 0,0 1-1 0 0,-1-1 0 0 0,1 0 1 0 0,-8 7-1 0 0,4-5 228 0 0,-1-1 0 0 0,1 0 0 0 0,-1 0 0 0 0,0 0 0 0 0,-16 6 0 0 0,-13 0-1515 0 0,5-10-4964 0 0,23-8 3937 0 0,6 3 1046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5.687"/>
    </inkml:context>
    <inkml:brush xml:id="br0">
      <inkml:brushProperty name="width" value="0.1" units="cm"/>
      <inkml:brushProperty name="height" value="0.1" units="cm"/>
      <inkml:brushProperty name="color" value="#FFFFFF"/>
    </inkml:brush>
  </inkml:definitions>
  <inkml:trace contextRef="#ctx0" brushRef="#br0">398 12 1312 0 0,'10'-12'2971'0'0,"-19"12"-1894"0"0,-34 17-1473 0 0,22-8 652 0 0,-36 14-252 0 0,-91 51 1 0 0,145-73-6 0 0,1 0 1 0 0,-1 1-1 0 0,0-1 0 0 0,1 1 0 0 0,-1 0 0 0 0,1 0 1 0 0,0 0-1 0 0,0 0 0 0 0,-1 0 0 0 0,1 0 0 0 0,1 1 0 0 0,-4 4 1 0 0,5-7 8 0 0,-1 1-1 0 0,1 0 1 0 0,0-1 0 0 0,0 1 0 0 0,0-1 0 0 0,0 1 0 0 0,0 0 0 0 0,0-1-1 0 0,0 1 1 0 0,0 0 0 0 0,0-1 0 0 0,0 1 0 0 0,0 0 0 0 0,1-1 0 0 0,-1 1-1 0 0,0-1 1 0 0,0 1 0 0 0,1 0 0 0 0,-1-1 0 0 0,0 1 0 0 0,1-1 0 0 0,0 1-1 0 0,20 14 214 0 0,44 8-9 0 0,15 6-42 0 0,-73-25-153 0 0,0-1 1 0 0,0 1-1 0 0,-1 0 0 0 0,1 1 0 0 0,-1-1 0 0 0,0 1 0 0 0,0 0 0 0 0,6 7 1 0 0,-11-10-9 0 0,1 0 1 0 0,-1 0 0 0 0,0 0 0 0 0,0 0-1 0 0,0 0 1 0 0,0 0 0 0 0,0 0 0 0 0,0 0-1 0 0,0 1 1 0 0,0-1 0 0 0,-1 0 0 0 0,0 0-1 0 0,1 1 1 0 0,-1-1 0 0 0,0 0 0 0 0,0 1 0 0 0,0-1-1 0 0,0 0 1 0 0,-1 4 0 0 0,0-1 3 0 0,-1-1 1 0 0,1 1-1 0 0,-1-1 1 0 0,0 0-1 0 0,-1 0 0 0 0,1 0 1 0 0,-1 0-1 0 0,1 0 1 0 0,-5 4-1 0 0,-5 4 13 0 0,0 0 0 0 0,-1-1 0 0 0,0-1 0 0 0,-21 13 0 0 0,16-12 20 0 0,-1-1-1 0 0,-1 0 1 0 0,-26 9-1 0 0,36-16-1 0 0,-1 0 0 0 0,1 0 0 0 0,-1-1 0 0 0,0 0 0 0 0,0-1 0 0 0,0 0 0 0 0,0-1-1 0 0,-16-1 1 0 0,27 1-51 0 0,-1 0 1 0 0,0 0-1 0 0,1 0 0 0 0,-1 0 0 0 0,1 0 0 0 0,-1 0 0 0 0,0 0 0 0 0,1 0 0 0 0,-1 0 1 0 0,1 0-1 0 0,-1-1 0 0 0,1 1 0 0 0,-1 0 0 0 0,0 0 0 0 0,1 0 0 0 0,-1-1 0 0 0,1 1 1 0 0,-1 0-1 0 0,1-1 0 0 0,0 1 0 0 0,-1-1 0 0 0,1 1 0 0 0,-1 0 0 0 0,1-1 0 0 0,-1 1 1 0 0,1-1-1 0 0,0 1 0 0 0,0-1 0 0 0,-1 1 0 0 0,1-1 0 0 0,0 0 0 0 0,0 1 0 0 0,-1-1 1 0 0,1 1-1 0 0,0-1 0 0 0,0 1 0 0 0,0-1 0 0 0,0 0 0 0 0,0 1 0 0 0,0-1 0 0 0,0 1 1 0 0,0-1-1 0 0,0 0 0 0 0,0 1 0 0 0,0-1 0 0 0,0 1 0 0 0,1-1 0 0 0,-1 1 0 0 0,0-1 1 0 0,0 0-1 0 0,1 1 0 0 0,-1-1 0 0 0,0 1 0 0 0,1-1 0 0 0,-1 1 0 0 0,0 0 0 0 0,2-2 1 0 0,-1 0-24 0 0,1 0 0 0 0,0-1 1 0 0,0 1-1 0 0,0 0 0 0 0,1 0 1 0 0,-1 0-1 0 0,0 0 0 0 0,1 1 1 0 0,-1-1-1 0 0,5-1 1 0 0,-2 2 8 0 0,0 0 0 0 0,0 0 0 0 0,0 1 1 0 0,-1 0-1 0 0,1 0 0 0 0,0 0 1 0 0,0 1-1 0 0,0-1 0 0 0,0 1 1 0 0,0 0-1 0 0,-1 0 0 0 0,1 1 0 0 0,0 0 1 0 0,-1 0-1 0 0,1 0 0 0 0,-1 0 1 0 0,6 5-1 0 0,10 6 27 0 0,0 1 1 0 0,23 23 0 0 0,-22-18-43 0 0,9 6 122 0 0,127 99 735 0 0,-151-119-498 0 0,6 4-308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6.960"/>
    </inkml:context>
    <inkml:brush xml:id="br0">
      <inkml:brushProperty name="width" value="0.1" units="cm"/>
      <inkml:brushProperty name="height" value="0.1" units="cm"/>
      <inkml:brushProperty name="color" value="#FFFFFF"/>
    </inkml:brush>
  </inkml:definitions>
  <inkml:trace contextRef="#ctx0" brushRef="#br0">62 80 1784 0 0,'9'-9'872'0'0,"0"0"0"0"0,1 1 1 0 0,0 0-1 0 0,14-9 0 0 0,-17 13-744 0 0,1 0 0 0 0,-1 1 0 0 0,1-1 0 0 0,0 1 1 0 0,0 1-1 0 0,0-1 0 0 0,0 1 0 0 0,0 1 0 0 0,1 0 0 0 0,-1 0 0 0 0,0 0 1 0 0,12 2-1 0 0,-17-1-92 0 0,0 1 0 0 0,-1 0 0 0 0,1 0 0 0 0,-1 0 0 0 0,1 0 0 0 0,-1 1 0 0 0,0-1 0 0 0,1 1-1 0 0,-1-1 1 0 0,0 1 0 0 0,0 0 0 0 0,0 0 0 0 0,0 0 0 0 0,0 0 0 0 0,-1 0 0 0 0,1 0 0 0 0,0 1 0 0 0,-1-1 0 0 0,0 0 0 0 0,0 1 0 0 0,1 0 0 0 0,-2-1 0 0 0,1 1 0 0 0,1 3 0 0 0,0 1 38 0 0,0-1-1 0 0,-1 1 1 0 0,0 0 0 0 0,0-1-1 0 0,0 1 1 0 0,-1 0 0 0 0,0 0-1 0 0,-2 12 1 0 0,-1-8-13 0 0,-1-1 1 0 0,0 0 0 0 0,-1 0-1 0 0,0 0 1 0 0,0 0-1 0 0,-1-1 1 0 0,0 0-1 0 0,-1 0 1 0 0,0 0 0 0 0,-1-1-1 0 0,1 0 1 0 0,-13 9-1 0 0,-13 10 185 0 0,-66 39-1 0 0,93-62-167 0 0,-1 0-1 0 0,1 0 0 0 0,-1-1 0 0 0,0 1 0 0 0,0-2 0 0 0,0 1 1 0 0,0-1-1 0 0,-13 3 0 0 0,20-5-52 0 0,31 0-119 0 0,10 2 53 0 0,56 9 1 0 0,-54-4 67 0 0,44 0 0 0 0,21-6 118 0 0,-62-1-5562 0 0,-37-6 1410 0 0,-6 3 3051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7.378"/>
    </inkml:context>
    <inkml:brush xml:id="br0">
      <inkml:brushProperty name="width" value="0.1" units="cm"/>
      <inkml:brushProperty name="height" value="0.1" units="cm"/>
      <inkml:brushProperty name="color" value="#FFFFFF"/>
    </inkml:brush>
  </inkml:definitions>
  <inkml:trace contextRef="#ctx0" brushRef="#br0">66 28 1556 0 0,'-3'0'262'0'0,"0"1"-1"0"0,0 0 1 0 0,1 0-1 0 0,-1 0 1 0 0,0 0-1 0 0,0 0 1 0 0,1 0-1 0 0,-1 1 1 0 0,1 0-1 0 0,-1-1 1 0 0,1 1-1 0 0,0 0 1 0 0,0 0-1 0 0,-1 0 1 0 0,1 0-1 0 0,1 0 1 0 0,-1 1-1 0 0,0-1 1 0 0,0 1-1 0 0,1-1 1 0 0,0 1-1 0 0,-1 0 1 0 0,1-1-1 0 0,-1 6 1 0 0,0-3-124 0 0,0 0 0 0 0,1-1 1 0 0,-1 1-1 0 0,1 0 1 0 0,0 0-1 0 0,1 0 0 0 0,-1 0 1 0 0,1 0-1 0 0,0 0 1 0 0,0 0-1 0 0,1 0 0 0 0,-1 0 1 0 0,1 0-1 0 0,2 7 1 0 0,1-6-39 0 0,-1 0 0 0 0,1 0 0 0 0,1 0 0 0 0,-1-1 1 0 0,1 0-1 0 0,0 1 0 0 0,1-2 0 0 0,-1 1 1 0 0,1-1-1 0 0,0 1 0 0 0,0-2 0 0 0,0 1 0 0 0,0-1 1 0 0,1 0-1 0 0,8 3 0 0 0,-3-1-9 0 0,0-1-1 0 0,0-1 1 0 0,1 0 0 0 0,0 0-1 0 0,-1-1 1 0 0,1-1 0 0 0,22 0-1 0 0,-31-1-82 0 0,-1 0-1 0 0,1-1 0 0 0,-1 1 0 0 0,0-1 0 0 0,1 1 1 0 0,-1-1-1 0 0,1 0 0 0 0,-1-1 0 0 0,0 1 0 0 0,0 0 1 0 0,0-1-1 0 0,1 0 0 0 0,-2 0 0 0 0,1 0 0 0 0,0 0 0 0 0,0 0 1 0 0,-1-1-1 0 0,1 1 0 0 0,-1-1 0 0 0,1 1 0 0 0,-1-1 1 0 0,0 0-1 0 0,0 0 0 0 0,-1 0 0 0 0,1 0 0 0 0,-1 0 1 0 0,1-1-1 0 0,0-3 0 0 0,-1 2-17 0 0,0 0 0 0 0,-1 0 0 0 0,1 0 0 0 0,-1 1-1 0 0,0-1 1 0 0,-1 0 0 0 0,1 0 0 0 0,-1 0 0 0 0,0 0 0 0 0,0 1 0 0 0,-1-1 0 0 0,1 0 0 0 0,-1 1 0 0 0,0-1 0 0 0,0 1 0 0 0,-1 0-1 0 0,1 0 1 0 0,-1 0 0 0 0,-6-8 0 0 0,0 2-25 0 0,-1 1 0 0 0,0 0 1 0 0,0 0-1 0 0,-1 1 0 0 0,0 0 0 0 0,-1 1 0 0 0,1 0 0 0 0,-1 1 0 0 0,-22-8 1 0 0,25 11-485 0 0,0 0 1 0 0,1 1 0 0 0,-1 1 0 0 0,0 0 0 0 0,-13-1 0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7.889"/>
    </inkml:context>
    <inkml:brush xml:id="br0">
      <inkml:brushProperty name="width" value="0.1" units="cm"/>
      <inkml:brushProperty name="height" value="0.1" units="cm"/>
      <inkml:brushProperty name="color" value="#FFFFFF"/>
    </inkml:brush>
  </inkml:definitions>
  <inkml:trace contextRef="#ctx0" brushRef="#br0">1 5 3152 0 0,'3'5'415'0'0,"1"1"-1"0"0,-1 0 0 0 0,-1 0 1 0 0,1 0-1 0 0,-1 1 0 0 0,2 7 1 0 0,8 19 197 0 0,-5-19-401 0 0,1 0 0 0 0,1 0 0 0 0,0-1 1 0 0,0 0-1 0 0,2-1 0 0 0,-1 0 0 0 0,1 0 0 0 0,18 13 1 0 0,-21-19-222 0 0,0-1 0 0 0,0 0 0 0 0,0 0 0 0 0,1 0 0 0 0,-1-1 0 0 0,1-1 0 0 0,0 1 0 0 0,0-1 0 0 0,1-1 0 0 0,-1 0 0 0 0,0 0 0 0 0,1-1 0 0 0,-1 0 0 0 0,1-1 0 0 0,12 0 0 0 0,-19-1-24 0 0,-1 0 0 0 0,1 0 0 0 0,-1 0 0 0 0,1 0 0 0 0,-1 0-1 0 0,1-1 1 0 0,-1 1 0 0 0,0-1 0 0 0,0 1 0 0 0,0-1 0 0 0,0 0 0 0 0,0 0 0 0 0,0 0 0 0 0,0 0 0 0 0,0 0-1 0 0,-1 0 1 0 0,1-1 0 0 0,-1 1 0 0 0,0-1 0 0 0,0 1 0 0 0,1-1 0 0 0,0-4 0 0 0,1-3-41 0 0,1 0 1 0 0,-2 0 0 0 0,1-1-1 0 0,0-15 1 0 0,-2-2 382 0 0,-1-1 0 0 0,-5-28-1 0 0,3 33 32 0 0,-2 10-277 0 0,4 14-62 0 0,-1 0 1 0 0,1 0-1 0 0,0 0 1 0 0,-1 0-1 0 0,1 0 1 0 0,0 1-1 0 0,0-1 1 0 0,-1 0-1 0 0,1 0 0 0 0,0 0 1 0 0,0 0-1 0 0,-1 0 1 0 0,1 0-1 0 0,0 1 1 0 0,0-1-1 0 0,-1 0 1 0 0,1 0-1 0 0,0 0 1 0 0,0 1-1 0 0,0-1 1 0 0,-1 0-1 0 0,1 0 1 0 0,0 0-1 0 0,0 1 1 0 0,0-1-1 0 0,0 0 0 0 0,0 0 1 0 0,0 1-1 0 0,-1-1 1 0 0,1 0-1 0 0,0 1 1 0 0,0-1-1 0 0,0 0 1 0 0,0 0-1 0 0,0 1 1 0 0,0-1-1 0 0,0 0 1 0 0,0 1-1 0 0,0-1 1 0 0,0 0-1 0 0,1 1 0 0 0,-3 8 31 0 0,1-1-1 0 0,1 1 0 0 0,-1 0 0 0 0,2 0 0 0 0,-1 0 0 0 0,1-1 0 0 0,0 1 0 0 0,4 12 0 0 0,1 0-336 0 0,0-1 1 0 0,13 26-1 0 0,-18-42-122 0 0,1-1 1 0 0,-1 0 0 0 0,1 0 0 0 0,0 0-1 0 0,0 0 1 0 0,0 0 0 0 0,0-1 0 0 0,1 1-1 0 0,-1-1 1 0 0,1 1 0 0 0,4 2 0 0 0,-2-2-793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8.300"/>
    </inkml:context>
    <inkml:brush xml:id="br0">
      <inkml:brushProperty name="width" value="0.1" units="cm"/>
      <inkml:brushProperty name="height" value="0.1" units="cm"/>
      <inkml:brushProperty name="color" value="#FFFFFF"/>
    </inkml:brush>
  </inkml:definitions>
  <inkml:trace contextRef="#ctx0" brushRef="#br0">2 25 1256 0 0,'0'-25'6557'0'0,"-1"41"-5503"0"0,1 43 109 0 0,3 104 450 0 0,-2-152-1524 0 0,0 18 145 0 0,2 0 0 0 0,1-1 0 0 0,1 1 0 0 0,1-1 0 0 0,17 46 0 0 0,-21-71-185 0 0,0 1 1 0 0,0-1-1 0 0,1 1 1 0 0,-1-1-1 0 0,1 0 1 0 0,-1 0-1 0 0,1 0 1 0 0,0-1-1 0 0,0 1 1 0 0,0-1 0 0 0,1 1-1 0 0,-1-1 1 0 0,1 0-1 0 0,-1-1 1 0 0,1 1-1 0 0,0 0 1 0 0,-1-1-1 0 0,1 0 1 0 0,0 0-1 0 0,0 0 1 0 0,0 0-1 0 0,0-1 1 0 0,0 1-1 0 0,0-1 1 0 0,0 0-1 0 0,0-1 1 0 0,0 1-1 0 0,4-1 1 0 0,12-2-286 0 0,-1-1 1 0 0,1-1-1 0 0,-1 0 0 0 0,25-11 1 0 0,-41 15-210 0 0,1-1 0 0 0,-1 1-1 0 0,1-1 1 0 0,-1 0 0 0 0,0 0 0 0 0,1 0 0 0 0,-1 0 0 0 0,0-1 0 0 0,0 1 0 0 0,3-4-1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8.674"/>
    </inkml:context>
    <inkml:brush xml:id="br0">
      <inkml:brushProperty name="width" value="0.1" units="cm"/>
      <inkml:brushProperty name="height" value="0.1" units="cm"/>
      <inkml:brushProperty name="color" value="#FFFFFF"/>
    </inkml:brush>
  </inkml:definitions>
  <inkml:trace contextRef="#ctx0" brushRef="#br0">0 56 4548 0 0,'18'-7'693'0'0,"1"1"0"0"0,0 1 0 0 0,0 0-1 0 0,29-2 1 0 0,81-1-1159 0 0,-115 7 228 0 0,183-13-4842 0 0,-174 11 4140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9.060"/>
    </inkml:context>
    <inkml:brush xml:id="br0">
      <inkml:brushProperty name="width" value="0.1" units="cm"/>
      <inkml:brushProperty name="height" value="0.1" units="cm"/>
      <inkml:brushProperty name="color" value="#FFFFFF"/>
    </inkml:brush>
  </inkml:definitions>
  <inkml:trace contextRef="#ctx0" brushRef="#br0">34 19 876 0 0,'41'-18'5599'0'0,"-43"19"-5343"0"0,-1 0 1 0 0,1 0 0 0 0,0 0-1 0 0,-1 0 1 0 0,1 1 0 0 0,0-1 0 0 0,0 1-1 0 0,0 0 1 0 0,0-1 0 0 0,1 1 0 0 0,-1 0-1 0 0,0 0 1 0 0,1 0 0 0 0,-1 0-1 0 0,1 0 1 0 0,0 1 0 0 0,-1 1 0 0 0,-23 46 793 0 0,22-44-1001 0 0,1 0 1 0 0,-1 0-1 0 0,1 1 1 0 0,1-1-1 0 0,0 1 1 0 0,-1-1-1 0 0,2 1 1 0 0,-1 0-1 0 0,1-1 1 0 0,0 1-1 0 0,0 0 1 0 0,1-1-1 0 0,0 1 1 0 0,0 0-1 0 0,1-1 1 0 0,0 1-1 0 0,0-1 1 0 0,0 0-1 0 0,1 0 1 0 0,0 0-1 0 0,0 0 1 0 0,0 0-1 0 0,1 0 0 0 0,0-1 1 0 0,0 0-1 0 0,1 0 1 0 0,-1 0-1 0 0,1 0 1 0 0,0-1-1 0 0,0 1 1 0 0,1-1-1 0 0,-1-1 1 0 0,1 1-1 0 0,0-1 1 0 0,0 0-1 0 0,0 0 1 0 0,0-1-1 0 0,0 1 1 0 0,11 1-1 0 0,-7-1-474 0 0,0-1 0 0 0,0 0 0 0 0,0-1 0 0 0,0 0 0 0 0,0 0 0 0 0,0-1 0 0 0,0-1 0 0 0,0 0-1 0 0,0 0 1 0 0,0-1 0 0 0,11-3 0 0 0,-1-1-2358 0 0</inkml:trace>
  <inkml:trace contextRef="#ctx0" brushRef="#br0" timeOffset="1">423 142 5661 0 0,'6'-30'1427'0'0,"-8"16"-320"0"0,2 14-1059 0 0,0 0 1 0 0,0 0-1 0 0,0-1 1 0 0,-1 1-1 0 0,1 0 1 0 0,0 0-1 0 0,0 0 1 0 0,0-1-1 0 0,-1 1 1 0 0,1 0-1 0 0,0 0 1 0 0,0 0-1 0 0,-1 0 0 0 0,1 0 1 0 0,0-1-1 0 0,0 1 1 0 0,-1 0-1 0 0,1 0 1 0 0,0 0-1 0 0,-1 0 1 0 0,1 0-1 0 0,0 0 1 0 0,0 0-1 0 0,-1 0 1 0 0,1 0-1 0 0,0 0 1 0 0,-1 0-1 0 0,1 0 0 0 0,0 0 1 0 0,0 0-1 0 0,-1 0 1 0 0,1 0-1 0 0,0 0 1 0 0,-1 1-1 0 0,1-1 1 0 0,0 0-1 0 0,-1 1 37 0 0,0 0 1 0 0,0 0-1 0 0,0 0 0 0 0,0 0 0 0 0,0 0 0 0 0,0 0 0 0 0,0 0 0 0 0,1 0 1 0 0,-1 0-1 0 0,0 0 0 0 0,1 1 0 0 0,-1-1 0 0 0,1 0 0 0 0,0 1 0 0 0,-1-1 1 0 0,1 0-1 0 0,0 1 0 0 0,0-1 0 0 0,0 0 0 0 0,0 2 0 0 0,-1 29 847 0 0,2-28-873 0 0,0 0 1 0 0,0 1 0 0 0,1-1-1 0 0,-1 0 1 0 0,1 0-1 0 0,0 0 1 0 0,0 0-1 0 0,0 0 1 0 0,1-1 0 0 0,-1 1-1 0 0,1-1 1 0 0,0 1-1 0 0,0-1 1 0 0,0 0-1 0 0,0 0 1 0 0,0 0-1 0 0,1-1 1 0 0,0 1 0 0 0,5 2-1 0 0,0 0-21 0 0,0 0 0 0 0,0-1 0 0 0,0 0 0 0 0,0 0-1 0 0,1-1 1 0 0,0 0 0 0 0,13 1 0 0 0,-18-4-40 0 0,0 1 1 0 0,0-2-1 0 0,0 1 0 0 0,0-1 0 0 0,0 1 1 0 0,-1-1-1 0 0,1-1 0 0 0,0 1 0 0 0,-1-1 1 0 0,1 1-1 0 0,0-2 0 0 0,-1 1 0 0 0,0 0 1 0 0,0-1-1 0 0,0 1 0 0 0,0-1 1 0 0,0-1-1 0 0,0 1 0 0 0,-1 0 0 0 0,1-1 1 0 0,-1 0-1 0 0,0 1 0 0 0,3-6 0 0 0,-4 6-7 0 0,0-1 0 0 0,0 1 0 0 0,0-1 0 0 0,0 1 0 0 0,-1-1 0 0 0,1 0 0 0 0,-1 0 0 0 0,0 0 0 0 0,0 0 0 0 0,0 0-1 0 0,-1 0 1 0 0,1 0 0 0 0,-1 0 0 0 0,0 0 0 0 0,0 0 0 0 0,0 0 0 0 0,-1 0 0 0 0,0 0 0 0 0,1 0 0 0 0,-1 0 0 0 0,-1 0-1 0 0,1 0 1 0 0,-1 1 0 0 0,1-1 0 0 0,-1 0 0 0 0,0 1 0 0 0,-4-7 0 0 0,1 5-28 0 0,1 0 0 0 0,0 0 0 0 0,-1 0 0 0 0,0 0 1 0 0,0 1-1 0 0,-1 0 0 0 0,1 0 0 0 0,-1 0 0 0 0,0 1 0 0 0,-6-3 0 0 0,6 4-645 0 0,-1 0 0 0 0,1 0-1 0 0,0 1 1 0 0,0 0-1 0 0,-1 0 1 0 0,-10 1-1 0 0,6 0-2407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29.832"/>
    </inkml:context>
    <inkml:brush xml:id="br0">
      <inkml:brushProperty name="width" value="0.1" units="cm"/>
      <inkml:brushProperty name="height" value="0.1" units="cm"/>
      <inkml:brushProperty name="color" value="#FFFFFF"/>
    </inkml:brush>
  </inkml:definitions>
  <inkml:trace contextRef="#ctx0" brushRef="#br0">0 61 4452 0 0,'4'2'264'0'0,"-1"0"0"0"0,1 0 0 0 0,-1 0-1 0 0,0 1 1 0 0,0-1 0 0 0,0 1 0 0 0,-1 0 0 0 0,1 0-1 0 0,-1 0 1 0 0,1 0 0 0 0,1 3 0 0 0,24 44 551 0 0,-15-25-270 0 0,30 65 1604 0 0,-42-98-2019 0 0,0 1-1 0 0,0 0 1 0 0,1 0-1 0 0,4-13 1 0 0,-3 9-79 0 0,3-10-9 0 0,-4 10-48 0 0,0 1 1 0 0,1-1 0 0 0,1 0 0 0 0,-1 1 0 0 0,2-1-1 0 0,0 1 1 0 0,0 0 0 0 0,1 1 0 0 0,13-19 0 0 0,-17 27 0 0 0,0 0 0 0 0,-1 0-1 0 0,1 0 1 0 0,0 0 0 0 0,0 0 0 0 0,0 0 0 0 0,0 1 0 0 0,0-1 0 0 0,1 0 0 0 0,-1 1-1 0 0,0 0 1 0 0,0 0 0 0 0,0-1 0 0 0,0 1 0 0 0,0 0 0 0 0,1 1 0 0 0,-1-1 0 0 0,0 0-1 0 0,0 1 1 0 0,0-1 0 0 0,0 1 0 0 0,0-1 0 0 0,0 1 0 0 0,0 0 0 0 0,0 0 0 0 0,0 0-1 0 0,0 0 1 0 0,0 0 0 0 0,-1 1 0 0 0,3 1 0 0 0,8 5 12 0 0,0 1 0 0 0,-1 1 0 0 0,11 11 0 0 0,-20-18-9 0 0,17 15 65 0 0,0 2 1 0 0,-2 0-1 0 0,0 1 0 0 0,-2 1 0 0 0,14 25 0 0 0,-25-63 92 0 0,-2-27-161 0 0,2-15 34 0 0,-2 39 28 0 0,-1 3-9 0 0,1 0 0 0 0,1 1 1 0 0,5-18-1 0 0,-8 31-50 0 0,1 0 0 0 0,0-1 0 0 0,-1 1-1 0 0,1 0 1 0 0,0 0 0 0 0,0 0 0 0 0,0 0 0 0 0,0 0-1 0 0,1 0 1 0 0,-1 0 0 0 0,1 0 0 0 0,-1 0 0 0 0,1 1 0 0 0,-1-1-1 0 0,1 0 1 0 0,0 1 0 0 0,0 0 0 0 0,0-1 0 0 0,0 1-1 0 0,0 0 1 0 0,0 0 0 0 0,0 0 0 0 0,0 0 0 0 0,0 0 0 0 0,1 1-1 0 0,-1-1 1 0 0,0 1 0 0 0,3-1 0 0 0,1 1 1 0 0,-1 1 0 0 0,1 0 0 0 0,0 1 0 0 0,-1-1 0 0 0,1 1 0 0 0,-1 0 0 0 0,0 0 0 0 0,0 1 1 0 0,0-1-1 0 0,0 1 0 0 0,0 0 0 0 0,0 1 0 0 0,-1-1 0 0 0,1 1 0 0 0,-1 0 0 0 0,0 0 0 0 0,0 0 0 0 0,-1 1 0 0 0,1-1 1 0 0,3 7-1 0 0,3 4 67 0 0,-1 1 1 0 0,-1 0 0 0 0,0 1 0 0 0,11 34-1 0 0,-14-35 29 0 0,-2 0-1 0 0,0 0 0 0 0,2 27 0 0 0,-4-3-4706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30.543"/>
    </inkml:context>
    <inkml:brush xml:id="br0">
      <inkml:brushProperty name="width" value="0.1" units="cm"/>
      <inkml:brushProperty name="height" value="0.1" units="cm"/>
      <inkml:brushProperty name="color" value="#FFFFFF"/>
    </inkml:brush>
  </inkml:definitions>
  <inkml:trace contextRef="#ctx0" brushRef="#br0">5 165 2772 0 0,'22'-6'680'0'0,"-3"1"-156"0"0,1-1-1 0 0,21-10 1 0 0,-37 14-351 0 0,0 0 0 0 0,0 0 0 0 0,0 0 0 0 0,0-1 0 0 0,0 0 0 0 0,-1 1 1 0 0,1-1-1 0 0,-1-1 0 0 0,0 1 0 0 0,0 0 0 0 0,0-1 0 0 0,0 1 0 0 0,0-1 0 0 0,-1 0 1 0 0,3-5-1 0 0,-5 7-59 0 0,1-1 1 0 0,-1 1 0 0 0,0-1 0 0 0,0 1-1 0 0,0-1 1 0 0,0 1 0 0 0,0-1-1 0 0,0 1 1 0 0,-1-1 0 0 0,1 1-1 0 0,-1-1 1 0 0,0 1 0 0 0,0-1 0 0 0,1 1-1 0 0,-2 0 1 0 0,1 0 0 0 0,0-1-1 0 0,0 1 1 0 0,-1 0 0 0 0,1 0-1 0 0,-1 0 1 0 0,0 0 0 0 0,1 1 0 0 0,-1-1-1 0 0,-4-2 1 0 0,5 2-25 0 0,-1 0 0 0 0,0 1 0 0 0,0-1 0 0 0,0 1 1 0 0,0 0-1 0 0,0 0 0 0 0,0-1 0 0 0,0 1 0 0 0,-1 1 0 0 0,1-1 0 0 0,0 0 0 0 0,0 0 0 0 0,-1 1 0 0 0,1-1 1 0 0,-1 1-1 0 0,1 0 0 0 0,0 0 0 0 0,-1 0 0 0 0,1 0 0 0 0,-1 0 0 0 0,1 1 0 0 0,0-1 0 0 0,-1 1 0 0 0,1-1 1 0 0,0 1-1 0 0,-1 0 0 0 0,-1 1 0 0 0,-2 2 27 0 0,0 1 0 0 0,0 0-1 0 0,1 0 1 0 0,-1 0 0 0 0,2 1 0 0 0,-1 0 0 0 0,0 0 0 0 0,1 0-1 0 0,0 0 1 0 0,1 1 0 0 0,-1 0 0 0 0,1 0 0 0 0,1-1 0 0 0,-1 2-1 0 0,1-1 1 0 0,0 0 0 0 0,-1 14 0 0 0,2-15-70 0 0,1-1 1 0 0,0 0 0 0 0,0 1-1 0 0,0-1 1 0 0,1 0 0 0 0,-1 1-1 0 0,1-1 1 0 0,1 0-1 0 0,-1 0 1 0 0,1 0 0 0 0,0 0-1 0 0,0 0 1 0 0,0 0-1 0 0,1-1 1 0 0,-1 1 0 0 0,1-1-1 0 0,1 1 1 0 0,-1-1 0 0 0,0 0-1 0 0,1 0 1 0 0,0-1-1 0 0,0 1 1 0 0,0-1 0 0 0,0 0-1 0 0,9 5 1 0 0,-4-3-110 0 0,1-1-1 0 0,0-1 1 0 0,0 0 0 0 0,0 0 0 0 0,1-1-1 0 0,-1 0 1 0 0,0-1 0 0 0,1 0 0 0 0,-1 0-1 0 0,1-1 1 0 0,-1-1 0 0 0,1 0 0 0 0,-1 0-1 0 0,1-1 1 0 0,-1 0 0 0 0,0-1-1 0 0,0 0 1 0 0,0-1 0 0 0,0 0 0 0 0,14-8-1 0 0,-10 4-61 0 0,-1 0 0 0 0,0 0-1 0 0,0-2 1 0 0,0 0-1 0 0,-1 0 1 0 0,-1-1 0 0 0,0 0-1 0 0,0-1 1 0 0,-1 0-1 0 0,-1-1 1 0 0,0 0 0 0 0,-1 0-1 0 0,8-16 1 0 0,-16 27 113 0 0,1 0-1 0 0,-1 0 1 0 0,1 0 0 0 0,-1 0 0 0 0,1 0-1 0 0,-1 0 1 0 0,0 0 0 0 0,0-1-1 0 0,0 1 1 0 0,0 0 0 0 0,-1 0 0 0 0,1 0-1 0 0,0 0 1 0 0,-1 0 0 0 0,0 0 0 0 0,1 0-1 0 0,-1 0 1 0 0,-1-3 0 0 0,1 5 9 0 0,1-1 1 0 0,-1 0 0 0 0,1 0-1 0 0,-1 1 1 0 0,0-1-1 0 0,1 0 1 0 0,-1 1-1 0 0,0-1 1 0 0,1 0 0 0 0,-1 1-1 0 0,0-1 1 0 0,0 1-1 0 0,1-1 1 0 0,-1 1-1 0 0,0 0 1 0 0,0-1 0 0 0,0 1-1 0 0,0 0 1 0 0,0 0-1 0 0,0-1 1 0 0,0 1-1 0 0,1 0 1 0 0,-1 0 0 0 0,0 0-1 0 0,0 0 1 0 0,0 0-1 0 0,0 0 1 0 0,0 0-1 0 0,0 1 1 0 0,0-1 0 0 0,0 0-1 0 0,0 0 1 0 0,0 1-1 0 0,1-1 1 0 0,-1 1 0 0 0,0-1-1 0 0,0 0 1 0 0,0 1-1 0 0,1 0 1 0 0,-1-1-1 0 0,0 1 1 0 0,0 0 0 0 0,-1 1 12 0 0,1 0 0 0 0,0-1 0 0 0,0 1 0 0 0,0 0 0 0 0,1 0 0 0 0,-1 0 0 0 0,0-1 0 0 0,1 1 0 0 0,-1 0 0 0 0,1 0 0 0 0,-1 0 0 0 0,1 0 0 0 0,0 0 0 0 0,0 0 0 0 0,0 0 0 0 0,0 0 0 0 0,0 0 0 0 0,1 0 0 0 0,-1 0 0 0 0,0 0 0 0 0,1 0 0 0 0,0 0 0 0 0,0 2 0 0 0,19 45 171 0 0,21 16-12 0 0,-29-50-115 0 0,-1 2 0 0 0,-1 0 0 0 0,15 32 0 0 0,-25-48-50 0 0,1 0 0 0 0,-1 1 0 0 0,1-1 0 0 0,-1 0 0 0 0,1 1 0 0 0,-1-1 0 0 0,0 0 0 0 0,0 1 0 0 0,0-1 0 0 0,0 1 0 0 0,0-1 0 0 0,0 0 0 0 0,0 1 0 0 0,0-1 0 0 0,-1 1 0 0 0,1-1 0 0 0,0 0 0 0 0,-1 1 0 0 0,1-1 0 0 0,-1 0 0 0 0,1 0 0 0 0,-1 1 0 0 0,-1 0 0 0 0,0 0 7 0 0,1-1 1 0 0,-1 1-1 0 0,0-1 1 0 0,0 0 0 0 0,0 1-1 0 0,1-1 1 0 0,-1 0-1 0 0,-1 0 1 0 0,1 0 0 0 0,0-1-1 0 0,0 1 1 0 0,0 0 0 0 0,-3-1-1 0 0,-2 2 48 0 0,-1-2-1 0 0,1 1 1 0 0,0-1-1 0 0,-1 0 1 0 0,1-1-1 0 0,0 0 1 0 0,-14-3-1 0 0,12 2-23 0 0,-16-8-1692 0 0,24 10 1231 0 0,-1-1 1 0 0,1 0-1 0 0,-1-1 0 0 0,1 1 1 0 0,0 0-1 0 0,-1 0 1 0 0,1 0-1 0 0,0-1 1 0 0,0 1-1 0 0,0-1 0 0 0,0 1 1 0 0,-1-4-1 0 0,-2-2-2454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1.429"/>
    </inkml:context>
    <inkml:brush xml:id="br0">
      <inkml:brushProperty name="width" value="0.1" units="cm"/>
      <inkml:brushProperty name="height" value="0.1" units="cm"/>
      <inkml:brushProperty name="color" value="#FFFFFF"/>
    </inkml:brush>
  </inkml:definitions>
  <inkml:trace contextRef="#ctx0" brushRef="#br0">0 1 1404 0 0,'2'81'8695'0'0,"0"-36"-7892"0"0,3 1 0 0 0,14 64 0 0 0,-15-94-1046 0 0,5 20-1669 0 0,-7-12-4105 0 0,-8-27 3412 0 0,1 0 1734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31.519"/>
    </inkml:context>
    <inkml:brush xml:id="br0">
      <inkml:brushProperty name="width" value="0.1" units="cm"/>
      <inkml:brushProperty name="height" value="0.1" units="cm"/>
      <inkml:brushProperty name="color" value="#FFFFFF"/>
    </inkml:brush>
  </inkml:definitions>
  <inkml:trace contextRef="#ctx0" brushRef="#br0">0 21 4088 0 0,'3'-2'162'0'0,"1"-1"0"0"0,-1 1 0 0 0,0 0 0 0 0,0 0 0 0 0,1 1-1 0 0,-1-1 1 0 0,1 1 0 0 0,0-1 0 0 0,-1 1 0 0 0,1 0 0 0 0,0 1 0 0 0,0-1-1 0 0,-1 0 1 0 0,1 1 0 0 0,0 0 0 0 0,0 0 0 0 0,0 0 0 0 0,0 1 0 0 0,6 1-1 0 0,-7-1-88 0 0,1 1 0 0 0,-1-1 1 0 0,0 1-1 0 0,0 0 0 0 0,0 1 0 0 0,0-1 0 0 0,0 0 0 0 0,0 1 0 0 0,0 0 0 0 0,-1-1 0 0 0,1 1 0 0 0,-1 0 0 0 0,0 0 0 0 0,0 1 0 0 0,0-1 0 0 0,0 0 0 0 0,-1 1 0 0 0,1-1 0 0 0,-1 1 0 0 0,1 3 0 0 0,2 10 93 0 0,-1 1 0 0 0,-1-1 0 0 0,0 1 0 0 0,-2-1 0 0 0,0 1-1 0 0,0-1 1 0 0,-6 29 0 0 0,3-23 22 0 0,1 0 1 0 0,1 0-1 0 0,4 42 0 0 0,-2-57-117 0 0,1 0 0 0 0,0 0 0 0 0,0 0 0 0 0,1 0 0 0 0,0-1 0 0 0,0 1 0 0 0,1-1 1 0 0,0 1-1 0 0,0-1 0 0 0,1-1 0 0 0,7 10 0 0 0,-9-13-65 0 0,0 0 1 0 0,0 0-1 0 0,1 0 1 0 0,-1-1-1 0 0,0 1 1 0 0,1-1-1 0 0,-1 0 1 0 0,1 0-1 0 0,0 0 1 0 0,0-1-1 0 0,0 1 1 0 0,0-1-1 0 0,0 0 1 0 0,0 0-1 0 0,0 0 1 0 0,0-1-1 0 0,0 1 1 0 0,1-1-1 0 0,-1 0 1 0 0,0 0-1 0 0,0-1 1 0 0,0 1-1 0 0,0-1 1 0 0,8-2-1 0 0,-4-1-53 0 0,1 0 0 0 0,-1 0 0 0 0,0-1-1 0 0,0-1 1 0 0,0 1 0 0 0,-1-1 0 0 0,0-1-1 0 0,0 1 1 0 0,-1-1 0 0 0,1 0-1 0 0,-1-1 1 0 0,-1 1 0 0 0,0-1 0 0 0,0 0-1 0 0,0-1 1 0 0,-1 1 0 0 0,0-1 0 0 0,-1 0-1 0 0,4-15 1 0 0,-8 20-35 0 0,-5 12 94 0 0,-6 13 63 0 0,6-2 28 0 0,1 0-1 0 0,1 0 0 0 0,0 1 1 0 0,1 0-1 0 0,2-1 1 0 0,0 40-1 0 0,4-23 176 0 0,2 0 0 0 0,17 67 0 0 0,19 34 400 0 0,-40-135-661 0 0,-1-1 0 0 0,1 1-1 0 0,-1-1 1 0 0,1 1 0 0 0,-1 0-1 0 0,0 0 1 0 0,0-1 0 0 0,0 1 0 0 0,0 0-1 0 0,0-1 1 0 0,0 1 0 0 0,-1 0-1 0 0,1-1 1 0 0,0 1 0 0 0,-1 0-1 0 0,1-1 1 0 0,-1 1 0 0 0,0 0 0 0 0,0-1-1 0 0,1 1 1 0 0,-1-1 0 0 0,0 0-1 0 0,0 1 1 0 0,0-1 0 0 0,-1 0-1 0 0,1 1 1 0 0,0-1 0 0 0,0 0 0 0 0,-3 2-1 0 0,-1-1 37 0 0,1 0-1 0 0,-1 0 1 0 0,1-1 0 0 0,-1 1-1 0 0,0-1 1 0 0,0 0 0 0 0,1-1-1 0 0,-1 1 1 0 0,-8-1 0 0 0,-14 0 160 0 0,0-1 1 0 0,0-1-1 0 0,0-1 1 0 0,1-2 0 0 0,-42-12-1 0 0,61 14-3137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33.851"/>
    </inkml:context>
    <inkml:brush xml:id="br0">
      <inkml:brushProperty name="width" value="0.1" units="cm"/>
      <inkml:brushProperty name="height" value="0.1" units="cm"/>
      <inkml:brushProperty name="color" value="#FFFFFF"/>
    </inkml:brush>
  </inkml:definitions>
  <inkml:trace contextRef="#ctx0" brushRef="#br0">1 18 3200 0 0,'431'1'4477'0'0,"-372"-4"-4425"0"0,-54 2-866 0 0,0 0 1 0 0,0-1-1 0 0,-1 1 0 0 0,1-1 1 0 0,7-4-1 0 0,-7 3-237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34.233"/>
    </inkml:context>
    <inkml:brush xml:id="br0">
      <inkml:brushProperty name="width" value="0.1" units="cm"/>
      <inkml:brushProperty name="height" value="0.1" units="cm"/>
      <inkml:brushProperty name="color" value="#FFFFFF"/>
    </inkml:brush>
  </inkml:definitions>
  <inkml:trace contextRef="#ctx0" brushRef="#br0">178 16 1440 0 0,'-22'-15'4873'0'0,"30"19"-3875"0"0,-3-2-957 0 0,29 15 710 0 0,-20-12-603 0 0,-1 1 1 0 0,-1 0 0 0 0,1 1 0 0 0,-1 1 0 0 0,0 0 0 0 0,19 17 0 0 0,-30-23-134 0 0,0-1 0 0 0,0 0 0 0 0,0 1 0 0 0,-1-1 0 0 0,1 1-1 0 0,-1-1 1 0 0,1 1 0 0 0,-1-1 0 0 0,0 1 0 0 0,1 0 0 0 0,-1-1 0 0 0,0 1 0 0 0,0-1 0 0 0,0 1 0 0 0,0 0 0 0 0,0-1 0 0 0,-1 1 0 0 0,1-1 0 0 0,0 1 0 0 0,-1 0 0 0 0,1-1-1 0 0,-1 1 1 0 0,1-1 0 0 0,-1 1 0 0 0,0-1 0 0 0,0 0 0 0 0,0 1 0 0 0,0-1 0 0 0,0 0 0 0 0,0 0 0 0 0,0 1 0 0 0,0-1 0 0 0,-2 1 0 0 0,-4 5 75 0 0,0 0 0 0 0,-1 0 0 0 0,-15 10 0 0 0,-6 0 282 0 0,-1-2-1 0 0,0-1 1 0 0,-34 11 0 0 0,-35 16 137 0 0,99-41-568 0 0,0 0 0 0 0,0 0 0 0 0,0 0-1 0 0,-1 0 1 0 0,1 0 0 0 0,0 1 0 0 0,0-1 0 0 0,0 0 0 0 0,-1 0-1 0 0,1 0 1 0 0,0 0 0 0 0,0 0 0 0 0,0 0 0 0 0,0 0 0 0 0,-1 0-1 0 0,1 1 1 0 0,0-1 0 0 0,0 0 0 0 0,0 0 0 0 0,0 0 0 0 0,0 0-1 0 0,-1 1 1 0 0,1-1 0 0 0,0 0 0 0 0,0 0 0 0 0,0 0 0 0 0,0 1-1 0 0,0-1 1 0 0,0 0 0 0 0,0 0 0 0 0,0 0 0 0 0,0 1 0 0 0,0-1-1 0 0,0 0 1 0 0,0 0 0 0 0,0 1 0 0 0,0-1 0 0 0,0 0 0 0 0,0 0-1 0 0,0 0 1 0 0,0 1 0 0 0,0-1 0 0 0,0 0 0 0 0,0 0 0 0 0,0 1-1 0 0,12 5-2713 0 0,14 1-1208 0 0,-18-7 2664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0.615"/>
    </inkml:context>
    <inkml:brush xml:id="br0">
      <inkml:brushProperty name="width" value="0.1" units="cm"/>
      <inkml:brushProperty name="height" value="0.1" units="cm"/>
      <inkml:brushProperty name="color" value="#FFFFFF"/>
    </inkml:brush>
  </inkml:definitions>
  <inkml:trace contextRef="#ctx0" brushRef="#br0">55 241 988 0 0,'4'-11'1942'0'0,"-6"19"-177"0"0,-6 44-516 0 0,2-1 0 0 0,3 1 0 0 0,5 91 0 0 0,6-55 2199 0 0,-10-90-3409 0 0,1-1 0 0 0,-1 0 0 0 0,0 0 0 0 0,1 1 0 0 0,-1-1 0 0 0,1 0 0 0 0,0 0 0 0 0,0-1 0 0 0,0 1 0 0 0,-1-4 0 0 0,2 6-29 0 0,-11-44-86 0 0,2-1 0 0 0,3 0-1 0 0,1 0 1 0 0,3-90 0 0 0,2 114 41 0 0,2-1 1 0 0,0 0-1 0 0,1 1 0 0 0,11-35 0 0 0,-12 50 22 0 0,0 1 0 0 0,0 0 0 0 0,1 0 0 0 0,0 0 0 0 0,0 0 0 0 0,0 0 0 0 0,1 1 0 0 0,0-1 0 0 0,0 1 0 0 0,1 0 0 0 0,-1 0 0 0 0,1 1 0 0 0,0-1 0 0 0,0 1 0 0 0,1 0 0 0 0,-1 0 0 0 0,1 1 0 0 0,0 0 0 0 0,0 0 0 0 0,6-2 1 0 0,7 0-98 0 0,1 1 1 0 0,0 1 0 0 0,-1 0 0 0 0,1 2-1 0 0,0 0 1 0 0,0 2 0 0 0,0 0 0 0 0,0 1-1 0 0,0 1 1 0 0,-1 1 0 0 0,1 0 0 0 0,-1 2-1 0 0,30 12 1 0 0,-34-8-1854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1.031"/>
    </inkml:context>
    <inkml:brush xml:id="br0">
      <inkml:brushProperty name="width" value="0.1" units="cm"/>
      <inkml:brushProperty name="height" value="0.1" units="cm"/>
      <inkml:brushProperty name="color" value="#FFFFFF"/>
    </inkml:brush>
  </inkml:definitions>
  <inkml:trace contextRef="#ctx0" brushRef="#br0">0 0 3696 0 0,'8'2'588'0'0,"1"-1"-80"0"0,6 1-24 0 0,4-1-55 0 0,3 0-29 0 0,-2-1-56 0 0,1 1-40 0 0,1 2-324 0 0,-3-3-164 0 0,0 0-216 0 0,-3 1-124 0 0,-2 1-197 0 0,-3-1-259 0 0,-2 0-32 0 0,0 2-20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1.420"/>
    </inkml:context>
    <inkml:brush xml:id="br0">
      <inkml:brushProperty name="width" value="0.1" units="cm"/>
      <inkml:brushProperty name="height" value="0.1" units="cm"/>
      <inkml:brushProperty name="color" value="#FFFFFF"/>
    </inkml:brush>
  </inkml:definitions>
  <inkml:trace contextRef="#ctx0" brushRef="#br0">26 0 1048 0 0,'-1'19'1417'0'0,"-1"-1"0"0"0,0 0 1 0 0,-7 23-1 0 0,-3 20-6014 0 0,12-58 3313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1.983"/>
    </inkml:context>
    <inkml:brush xml:id="br0">
      <inkml:brushProperty name="width" value="0.1" units="cm"/>
      <inkml:brushProperty name="height" value="0.1" units="cm"/>
      <inkml:brushProperty name="color" value="#FFFFFF"/>
    </inkml:brush>
  </inkml:definitions>
  <inkml:trace contextRef="#ctx0" brushRef="#br0">62 14 1344 0 0,'0'0'76'0'0,"0"0"0"0"0,0-1 1 0 0,0 1-1 0 0,0 0 0 0 0,0 0 0 0 0,-2-3 914 0 0,2 3-914 0 0,0 0 1 0 0,0 0-1 0 0,-1 0 0 0 0,1 0 0 0 0,0 0 0 0 0,0 0 0 0 0,0 0 1 0 0,-1 0-1 0 0,1 0 0 0 0,0-1 0 0 0,0 1 0 0 0,-1 0 1 0 0,1 0-1 0 0,0 0 0 0 0,0 0 0 0 0,0 0 0 0 0,-1 0 0 0 0,1 0 1 0 0,0 1-1 0 0,0-1 0 0 0,-1 0 0 0 0,1 0 0 0 0,0 0 0 0 0,0 0 1 0 0,0 0-1 0 0,-1 0 0 0 0,1 0 0 0 0,0 1 229 0 0,-1-1-229 0 0,-7 16 1395 0 0,-1 19-610 0 0,-3 84 752 0 0,5-43-641 0 0,-2-29-51 0 0,1-79-412 0 0,8 8-472 0 0,4-84 185 0 0,-3 96-184 0 0,1 0 0 0 0,0-1 0 0 0,1 1 0 0 0,0 0 1 0 0,1 0-1 0 0,8-16 0 0 0,-11 26-40 0 0,0 0 0 0 0,0 0 0 0 0,0 0 0 0 0,0 0 0 0 0,0 1 0 0 0,0-1 0 0 0,1 0 0 0 0,-1 1 1 0 0,0-1-1 0 0,1 1 0 0 0,0-1 0 0 0,-1 1 0 0 0,1 0 0 0 0,0 0 0 0 0,0-1 0 0 0,0 1 0 0 0,-1 1 0 0 0,1-1 0 0 0,0 0 0 0 0,0 0 1 0 0,1 1-1 0 0,2-1 0 0 0,-2 1-4 0 0,0 0 1 0 0,0 0 0 0 0,0 1 0 0 0,0-1 0 0 0,0 1-1 0 0,0 0 1 0 0,0 0 0 0 0,0 0 0 0 0,0 0-1 0 0,-1 1 1 0 0,1-1 0 0 0,0 1 0 0 0,4 3 0 0 0,3 3-13 0 0,-1 1 1 0 0,1 0-1 0 0,-1 1 1 0 0,-1 0-1 0 0,0 0 1 0 0,8 13-1 0 0,25 51-21 0 0,-25-45 111 0 0,0 0 1 0 0,36 47-1 0 0,-51-76-59 0 0,-1 1 1 0 0,0-1 0 0 0,1 1-1 0 0,-1-1 1 0 0,1 1-1 0 0,-1-1 1 0 0,1 1 0 0 0,-1-1-1 0 0,1 0 1 0 0,-1 1-1 0 0,1-1 1 0 0,0 0 0 0 0,-1 0-1 0 0,1 1 1 0 0,-1-1-1 0 0,1 0 1 0 0,0 0 0 0 0,-1 0-1 0 0,1 0 1 0 0,0 0-1 0 0,-1 0 1 0 0,1 0 0 0 0,0 0-1 0 0,-1 0 1 0 0,1 0-1 0 0,-1 0 1 0 0,1 0 0 0 0,0 0-1 0 0,-1 0 1 0 0,1-1-1 0 0,0 1 1 0 0,-1 0 0 0 0,1 0-1 0 0,-1-1 1 0 0,1 1-1 0 0,-1 0 1 0 0,1-1 0 0 0,-1 1-1 0 0,1-1 1 0 0,-1 1-1 0 0,1-1 1 0 0,-1 1 0 0 0,0-1-1 0 0,1 1 1 0 0,-1-1-1 0 0,1 1 1 0 0,-1-1-1 0 0,0 1 1 0 0,0-1 0 0 0,1 0-1 0 0,-1 1 1 0 0,0-1-1 0 0,0 0 1 0 0,15-39 86 0 0,-14 36-72 0 0,12-51-444 0 0,-2-1-1 0 0,3-69 1 0 0,-12 110-359 0 0,-2 5-1537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2.507"/>
    </inkml:context>
    <inkml:brush xml:id="br0">
      <inkml:brushProperty name="width" value="0.1" units="cm"/>
      <inkml:brushProperty name="height" value="0.1" units="cm"/>
      <inkml:brushProperty name="color" value="#FFFFFF"/>
    </inkml:brush>
  </inkml:definitions>
  <inkml:trace contextRef="#ctx0" brushRef="#br0">16 55 2904 0 0,'7'137'4703'0'0,"-3"-83"-3838"0"0,7 27 97 0 0,-7-54-284 0 0,3 50-1 0 0,-3-48-43 0 0,-3-22 109 0 0,-9-26-503 0 0,-2-17-161 0 0,1 0 0 0 0,2 0 0 0 0,2-1 0 0 0,-1-37 0 0 0,3 44 119 0 0,0 17-116 0 0,2 0 0 0 0,0 0 0 0 0,0 0 0 0 0,2 0 0 0 0,-1 0 0 0 0,1 0 0 0 0,5-21 0 0 0,-4 31-76 0 0,-1 0 1 0 0,1 1 0 0 0,0-1 0 0 0,0 1 0 0 0,0-1 0 0 0,0 1 0 0 0,0 0 0 0 0,0-1 0 0 0,1 1 0 0 0,-1 0-1 0 0,1 1 1 0 0,-1-1 0 0 0,1 0 0 0 0,0 1 0 0 0,4-2 0 0 0,45-15 47 0 0,-51 17-52 0 0,19-4-68 0 0,0 0 0 0 0,28-2 0 0 0,-38 6-960 0 0,0 1-1 0 0,0 0 1 0 0,19 3 0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2.888"/>
    </inkml:context>
    <inkml:brush xml:id="br0">
      <inkml:brushProperty name="width" value="0.1" units="cm"/>
      <inkml:brushProperty name="height" value="0.1" units="cm"/>
      <inkml:brushProperty name="color" value="#FFFFFF"/>
    </inkml:brush>
  </inkml:definitions>
  <inkml:trace contextRef="#ctx0" brushRef="#br0">0 0 3272 0 0,'8'3'464'0'0,"0"-2"-40"0"0,-1 1-36 0 0,8 0-32 0 0,4 2-60 0 0,1-3-60 0 0,-3 2-103 0 0,-2-2-89 0 0,-1-1-164 0 0,0 3-117 0 0,-3-2-91 0 0,0 1-124 0 0,-2 0-144 0 0,-2-2-372 0 0,1 2-32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3.402"/>
    </inkml:context>
    <inkml:brush xml:id="br0">
      <inkml:brushProperty name="width" value="0.1" units="cm"/>
      <inkml:brushProperty name="height" value="0.1" units="cm"/>
      <inkml:brushProperty name="color" value="#FFFFFF"/>
    </inkml:brush>
  </inkml:definitions>
  <inkml:trace contextRef="#ctx0" brushRef="#br0">0 45 1080 0 0,'9'-6'603'0'0,"2"-2"30"0"0,0 1 0 0 0,21-10 0 0 0,-31 16-552 0 0,1 0-1 0 0,-1 0 0 0 0,1 1 0 0 0,-1-1 0 0 0,1 0 1 0 0,-1 1-1 0 0,1-1 0 0 0,0 1 0 0 0,-1 0 0 0 0,1-1 0 0 0,0 1 1 0 0,0 0-1 0 0,-1 0 0 0 0,1 0 0 0 0,0 0 0 0 0,-1 1 1 0 0,1-1-1 0 0,0 0 0 0 0,-1 1 0 0 0,1-1 0 0 0,0 1 0 0 0,-1-1 1 0 0,1 1-1 0 0,-1 0 0 0 0,1 0 0 0 0,-1 0 0 0 0,1 0 1 0 0,-1 0-1 0 0,2 1 0 0 0,1 6 135 0 0,-1 0 1 0 0,1-1-1 0 0,-2 1 0 0 0,1 1 1 0 0,-1-1-1 0 0,0 0 1 0 0,-1 0-1 0 0,0 1 0 0 0,0-1 1 0 0,-1 1-1 0 0,-1 13 1 0 0,2 15 415 0 0,0-20-401 0 0,1 0 0 0 0,1 0 0 0 0,0-1 0 0 0,1 0 1 0 0,7 18-1 0 0,-10-30-210 0 0,0-1 1 0 0,1 1 0 0 0,0 0-1 0 0,0-1 1 0 0,0 1-1 0 0,0-1 1 0 0,1 0 0 0 0,-1 1-1 0 0,1-1 1 0 0,0-1-1 0 0,0 1 1 0 0,0 0 0 0 0,0-1-1 0 0,0 1 1 0 0,1-1-1 0 0,-1 0 1 0 0,1 0 0 0 0,-1 0-1 0 0,1-1 1 0 0,0 1-1 0 0,0-1 1 0 0,-1 0 0 0 0,1 0-1 0 0,0 0 1 0 0,0 0-1 0 0,8-1 1 0 0,-10 0-41 0 0,-1-1-1 0 0,1 1 1 0 0,-1-1 0 0 0,1 1-1 0 0,-1-1 1 0 0,1 0 0 0 0,-1 1-1 0 0,1-1 1 0 0,-1 0 0 0 0,0 0-1 0 0,0 0 1 0 0,1 0 0 0 0,-1 0-1 0 0,0-1 1 0 0,0 1 0 0 0,0 0-1 0 0,0-1 1 0 0,0 1 0 0 0,0 0-1 0 0,-1-1 1 0 0,1 1 0 0 0,0-3-1 0 0,1 0 45 0 0,0 0-1 0 0,0-1 1 0 0,-1 1 0 0 0,0 0-1 0 0,0-1 1 0 0,0 1-1 0 0,0-5 1 0 0,-7 40 240 0 0,8 1-46 0 0,1-1-1 0 0,1 0 1 0 0,12 39 0 0 0,4 33 163 0 0,-19-100-334 0 0,-1 0 0 0 0,1 0-1 0 0,-1 0 1 0 0,0 0 0 0 0,0 0 0 0 0,0 1-1 0 0,0-1 1 0 0,-1 0 0 0 0,0 0-1 0 0,1 0 1 0 0,-1 0 0 0 0,0 0-1 0 0,0 0 1 0 0,0 0 0 0 0,-1 0-1 0 0,1-1 1 0 0,-1 1 0 0 0,0 0-1 0 0,1-1 1 0 0,-1 1 0 0 0,0-1-1 0 0,-1 1 1 0 0,1-1 0 0 0,-5 4-1 0 0,1-3-62 0 0,1 0 0 0 0,-1-1 0 0 0,0 1 0 0 0,0-1-1 0 0,0 0 1 0 0,0-1 0 0 0,0 0 0 0 0,0 1 0 0 0,-1-2 0 0 0,1 1-1 0 0,-10-1 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1.636"/>
    </inkml:context>
    <inkml:brush xml:id="br0">
      <inkml:brushProperty name="width" value="0.1" units="cm"/>
      <inkml:brushProperty name="height" value="0.1" units="cm"/>
      <inkml:brushProperty name="color" value="#FFFFFF"/>
    </inkml:brush>
  </inkml:definitions>
  <inkml:trace contextRef="#ctx0" brushRef="#br0">1 32 4932 0 0,'1'-4'3103'0'0,"0"4"-3049"0"0,8 3 977 0 0,11 7-569 0 0,-3 2-183 0 0,-1 1 0 0 0,0 0 1 0 0,-1 1-1 0 0,0 1 1 0 0,-1 0-1 0 0,23 34 1 0 0,-30-38-201 0 0,15 27-61 0 0,-22-36-46 0 0,1 0 0 0 0,0 0 0 0 0,0 0 0 0 0,-1 0 0 0 0,1 0 0 0 0,-1 0 0 0 0,0 0 0 0 0,0 0 0 0 0,0 0 0 0 0,0 1 0 0 0,0-1 1 0 0,0 0-1 0 0,0 0 0 0 0,-1 0 0 0 0,1 0 0 0 0,-2 4 0 0 0,2-6 37 0 0,0 0 1 0 0,0 1-1 0 0,0-1 1 0 0,0 0-1 0 0,-1 0 1 0 0,1 1-1 0 0,0-1 1 0 0,0 0-1 0 0,0 0 0 0 0,-1 1 1 0 0,1-1-1 0 0,0 0 1 0 0,0 0-1 0 0,-1 1 1 0 0,1-1-1 0 0,0 0 1 0 0,0 0-1 0 0,-1 0 1 0 0,1 0-1 0 0,0 0 1 0 0,0 0-1 0 0,-1 1 1 0 0,1-1-1 0 0,0 0 1 0 0,-1 0-1 0 0,1 0 1 0 0,0 0-1 0 0,-1 0 1 0 0,1 0-1 0 0,0 0 1 0 0,0 0-1 0 0,-1 0 1 0 0,1 0-1 0 0,0 0 0 0 0,-1 0 1 0 0,1-1-1 0 0,-1 1 1 0 0,-12-10 604 0 0,-6-15 725 0 0,17 21-1255 0 0,1 1 0 0 0,0-1 0 0 0,0 0 0 0 0,0 0 0 0 0,1 1-1 0 0,-1-1 1 0 0,1 0 0 0 0,0 0 0 0 0,0 1 0 0 0,0-1 0 0 0,1 0 0 0 0,-1 0 0 0 0,1 1-1 0 0,1-6 1 0 0,1 2-18 0 0,-1 0 0 0 0,2 0 0 0 0,-1 1 0 0 0,1-1 0 0 0,-1 1 0 0 0,2 0 0 0 0,4-6 0 0 0,0 1-226 0 0,1 1 0 0 0,0 1 0 0 0,0 0 0 0 0,1 0 0 0 0,0 1 0 0 0,1 0 0 0 0,20-9 0 0 0,-17 10-487 0 0,-7 3-390 0 0,1-1-1 0 0,0 2 0 0 0,0 0 0 0 0,13-3 0 0 0,-15 5-1929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1.835"/>
    </inkml:context>
    <inkml:brush xml:id="br0">
      <inkml:brushProperty name="width" value="0.1" units="cm"/>
      <inkml:brushProperty name="height" value="0.1" units="cm"/>
      <inkml:brushProperty name="color" value="#FFFFFF"/>
    </inkml:brush>
  </inkml:definitions>
  <inkml:trace contextRef="#ctx0" brushRef="#br0">6 57 1768 0 0,'-1'-1'161'0'0,"1"0"0"0"0,-1 0-1 0 0,1 0 1 0 0,-1 0 0 0 0,1 0 0 0 0,-1 0 0 0 0,1 0-1 0 0,0 0 1 0 0,-1 0 0 0 0,1 0 0 0 0,0-1-1 0 0,0 1 1 0 0,0 0 0 0 0,0 0 0 0 0,0 0 0 0 0,0 0-1 0 0,0 0 1 0 0,0 0 0 0 0,0 0 0 0 0,0 0-1 0 0,1 0 1 0 0,-1-1 0 0 0,0 1 0 0 0,1 0 0 0 0,-1 0-1 0 0,1 0 1 0 0,0-1 0 0 0,1 0-26 0 0,0 1 0 0 0,0-1 0 0 0,0 0 0 0 0,0 1 0 0 0,0-1-1 0 0,0 1 1 0 0,0 0 0 0 0,1 0 0 0 0,-1 0 0 0 0,0 0 0 0 0,5-1 0 0 0,3-1 30 0 0,1 1 0 0 0,0 0-1 0 0,-1 1 1 0 0,19 0 0 0 0,5 4 25 0 0,-1 2 0 0 0,0 1 0 0 0,0 1 0 0 0,-1 2 1 0 0,0 2-1 0 0,0 0 0 0 0,-1 2 0 0 0,46 27 0 0 0,-54-27-89 0 0,-1 0 0 0 0,-1 2-1 0 0,0 0 1 0 0,29 29 0 0 0,-43-38-71 0 0,0 1 0 0 0,-1 0-1 0 0,0 1 1 0 0,-1-1 0 0 0,0 1 0 0 0,0 0 0 0 0,0 0 0 0 0,-1 1 0 0 0,-1-1 0 0 0,1 1 0 0 0,-1 0 0 0 0,-1 0 0 0 0,0 0 0 0 0,0 0 0 0 0,1 10 0 0 0,-4-13 13 0 0,1-1 0 0 0,-1 0 0 0 0,0 0 1 0 0,-1 0-1 0 0,1 0 0 0 0,-1 0 0 0 0,0 0 0 0 0,0-1 0 0 0,0 1 0 0 0,-1 0 0 0 0,1-1 1 0 0,-1 0-1 0 0,0 0 0 0 0,-1 0 0 0 0,1 0 0 0 0,-1 0 0 0 0,0-1 0 0 0,1 1 0 0 0,-2-1 0 0 0,1 0 1 0 0,0 0-1 0 0,-6 3 0 0 0,-8 4 113 0 0,0-1-1 0 0,0-1 1 0 0,0 0 0 0 0,-28 7-1 0 0,21-9 103 0 0,0 0 0 0 0,-46 4-1 0 0,62-9-584 0 0,0-1 0 0 0,0 1 0 0 0,0-2 0 0 0,0 1 0 0 0,0-2 0 0 0,0 1 0 0 0,1-1 0 0 0,-1 0 0 0 0,0-1 0 0 0,1 0 0 0 0,-13-6 0 0 0,15 5-1255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4.258"/>
    </inkml:context>
    <inkml:brush xml:id="br0">
      <inkml:brushProperty name="width" value="0.1" units="cm"/>
      <inkml:brushProperty name="height" value="0.1" units="cm"/>
      <inkml:brushProperty name="color" value="#FFFFFF"/>
    </inkml:brush>
  </inkml:definitions>
  <inkml:trace contextRef="#ctx0" brushRef="#br0">83 0 2676 0 0,'-2'1'122'0'0,"0"-1"0"0"0,0 0 0 0 0,0 1 0 0 0,0-1 0 0 0,0 1-1 0 0,0-1 1 0 0,0 1 0 0 0,0 0 0 0 0,0 0 0 0 0,0 0 0 0 0,0 0 0 0 0,1 0-1 0 0,-1 0 1 0 0,0 1 0 0 0,1-1 0 0 0,-1 0 0 0 0,1 1 0 0 0,0-1 0 0 0,-1 1 0 0 0,1 0-1 0 0,0-1 1 0 0,0 1 0 0 0,0 0 0 0 0,0 0 0 0 0,0 0 0 0 0,0 0 0 0 0,1 0-1 0 0,-1 0 1 0 0,1 0 0 0 0,-1 0 0 0 0,1 0 0 0 0,-1 4 0 0 0,0 3 43 0 0,1 0 1 0 0,-1 0-1 0 0,2 0 1 0 0,-1-1-1 0 0,1 1 1 0 0,2 11-1 0 0,7 12 211 0 0,0-1 1 0 0,28 56-1 0 0,-26-64-228 0 0,-1 1 0 0 0,-1 0 0 0 0,-2 0 0 0 0,0 1-1 0 0,7 43 1 0 0,-15-63-117 0 0,1 0 1 0 0,-1 0-1 0 0,-1 0 0 0 0,1-1 0 0 0,-1 1 0 0 0,0 0 0 0 0,0 0 1 0 0,0-1-1 0 0,-1 1 0 0 0,1 0 0 0 0,-1-1 0 0 0,0 0 0 0 0,-1 1 1 0 0,1-1-1 0 0,-1 0 0 0 0,1 0 0 0 0,-1 0 0 0 0,-1-1 0 0 0,1 1 1 0 0,0-1-1 0 0,-1 1 0 0 0,0-1 0 0 0,0 0 0 0 0,0-1 0 0 0,0 1 1 0 0,0-1-1 0 0,0 0 0 0 0,-1 1 0 0 0,1-2 0 0 0,-1 1 0 0 0,1-1 1 0 0,-1 1-1 0 0,0-1 0 0 0,-7 0 0 0 0,9 0-20 0 0,-29 1 131 0 0,31-2-139 0 0,-1 1 0 0 0,1-1 1 0 0,0 0-1 0 0,0 0 1 0 0,0 0-1 0 0,0 0 0 0 0,0 0 1 0 0,0-1-1 0 0,0 1 1 0 0,0 0-1 0 0,0 0 0 0 0,0-1 1 0 0,0 1-1 0 0,0-1 1 0 0,0 1-1 0 0,0 0 0 0 0,0-1 1 0 0,0 0-1 0 0,0 1 0 0 0,0-1 1 0 0,1 0-1 0 0,-1 1 1 0 0,-1-2-1 0 0,2 1-6 0 0,1 1 0 0 0,-1-1 0 0 0,0 1 0 0 0,0-1 0 0 0,0 0 0 0 0,1 1 0 0 0,-1-1 0 0 0,0 1 0 0 0,1-1 1 0 0,-1 1-1 0 0,0-1 0 0 0,1 1 0 0 0,-1 0 0 0 0,0-1 0 0 0,1 1 0 0 0,-1-1 0 0 0,1 1 0 0 0,-1 0 0 0 0,1-1 0 0 0,-1 1 0 0 0,1 0 0 0 0,0-1 0 0 0,-1 1 0 0 0,1 0 0 0 0,-1 0 0 0 0,1 0 0 0 0,-1 0 0 0 0,1-1 1 0 0,0 1-1 0 0,-1 0 0 0 0,1 0 0 0 0,24-4-38 0 0,-22 4 34 0 0,11-2-18 0 0,1 1 0 0 0,-1 1 0 0 0,1 1 1 0 0,-1 0-1 0 0,1 1 0 0 0,-1 0 0 0 0,0 1 0 0 0,0 1 0 0 0,0 0 1 0 0,0 1-1 0 0,-1 0 0 0 0,19 11 0 0 0,-22-11 57 0 0,0 1-1 0 0,-1 0 1 0 0,1 1 0 0 0,-1 0 0 0 0,-1 0-1 0 0,0 1 1 0 0,0 0 0 0 0,0 1-1 0 0,-1-1 1 0 0,0 1 0 0 0,-1 1-1 0 0,0-1 1 0 0,0 1 0 0 0,-1 0 0 0 0,-1 1-1 0 0,6 15 1 0 0,-8-14 155 0 0,0-1 1 0 0,-1 0-1 0 0,0 1 1 0 0,-2 19-1 0 0,0-18 164 0 0,1 1-1 0 0,3 24 1 0 0,-2-36-415 0 0,0 0 0 0 0,0 0-1 0 0,0 0 1 0 0,0 0 0 0 0,0 0 0 0 0,1 0 0 0 0,-1 0 0 0 0,1-1 0 0 0,-1 1-1 0 0,1 0 1 0 0,0-1 0 0 0,0 1 0 0 0,-1-1 0 0 0,1 0 0 0 0,0 0 0 0 0,0 1-1 0 0,0-1 1 0 0,0-1 0 0 0,1 1 0 0 0,-1 0 0 0 0,0 0 0 0 0,4 0 0 0 0,4 1-978 0 0,0 0 0 0 0,1 0 0 0 0,16 0 0 0 0,-4-2-1903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5.366"/>
    </inkml:context>
    <inkml:brush xml:id="br0">
      <inkml:brushProperty name="width" value="0.1" units="cm"/>
      <inkml:brushProperty name="height" value="0.1" units="cm"/>
      <inkml:brushProperty name="color" value="#FFFFFF"/>
    </inkml:brush>
  </inkml:definitions>
  <inkml:trace contextRef="#ctx0" brushRef="#br0">209 31 3920 0 0,'-1'-2'158'0'0,"1"0"0"0"0,-1 0 0 0 0,0 0 1 0 0,0 0-1 0 0,-1 1 0 0 0,1-1 0 0 0,0 1 0 0 0,0-1 0 0 0,-1 1 0 0 0,1-1 0 0 0,-1 1 0 0 0,1 0 0 0 0,-1-1 0 0 0,0 1 0 0 0,0 0 0 0 0,1 0 0 0 0,-1 0 0 0 0,0 0 0 0 0,0 1 0 0 0,-3-2 0 0 0,1 2-62 0 0,0 0 0 0 0,-1 0 0 0 0,1 0 1 0 0,0 1-1 0 0,0-1 0 0 0,-1 1 0 0 0,1 0 0 0 0,0 0 0 0 0,-5 2 0 0 0,3-1-36 0 0,0 1 1 0 0,1-1-1 0 0,-1 1 0 0 0,0 0 0 0 0,1 0 0 0 0,-1 1 1 0 0,1-1-1 0 0,0 1 0 0 0,-7 7 0 0 0,11-9-34 0 0,-1-1 0 0 0,1 1 0 0 0,-1 0 0 0 0,1 0 0 0 0,0 0 0 0 0,0 0 0 0 0,0 0 0 0 0,0 1 0 0 0,0-1 0 0 0,0 0 0 0 0,0 1-1 0 0,1-1 1 0 0,-1 0 0 0 0,1 1 0 0 0,0-1 0 0 0,0 0 0 0 0,0 1 0 0 0,0-1 0 0 0,0 1 0 0 0,0-1 0 0 0,1 0 0 0 0,-1 1 0 0 0,1-1 0 0 0,-1 0-1 0 0,1 0 1 0 0,0 1 0 0 0,2 3 0 0 0,13 21 174 0 0,29 37 0 0 0,-31-46-136 0 0,-1 0 0 0 0,0 1 0 0 0,-2 1 0 0 0,0-1 0 0 0,9 25-1 0 0,-18-37-40 0 0,0-1-1 0 0,-1 1 1 0 0,1-1-1 0 0,-1 1 1 0 0,-1-1-1 0 0,1 1 0 0 0,-1 0 1 0 0,-1-1-1 0 0,1 1 1 0 0,-1 0-1 0 0,0-1 1 0 0,0 1-1 0 0,-1-1 0 0 0,0 0 1 0 0,0 1-1 0 0,-1-1 1 0 0,0 0-1 0 0,0 0 1 0 0,0 0-1 0 0,0-1 1 0 0,-9 11-1 0 0,5-8-31 0 0,0 0 0 0 0,0-1 0 0 0,0 0 0 0 0,-1-1 0 0 0,0 0 0 0 0,-1 0 0 0 0,1 0 1 0 0,-1-1-1 0 0,0 0 0 0 0,0-1 0 0 0,-1 0 0 0 0,1-1 0 0 0,-1 1 0 0 0,0-2 0 0 0,0 0 0 0 0,0 0 0 0 0,-14 1 0 0 0,21-5-691 0 0,8-1 298 0 0,10-1 42 0 0,-9 4 317 0 0,0 1 0 0 0,0 1 1 0 0,-1-1-1 0 0,1 1 0 0 0,-1 0 0 0 0,1 0 0 0 0,-1 0 0 0 0,1 1 0 0 0,-1 0 1 0 0,0 0-1 0 0,0 0 0 0 0,-1 1 0 0 0,1-1 0 0 0,4 6 0 0 0,9 9 65 0 0,29 35 0 0 0,-44-50-17 0 0,62 84 162 0 0,18 21 716 0 0,-82-106-909 0 0,0-1-324 0 0,0 1 1 0 0,0-1 0 0 0,1 0 0 0 0,-1 1-1 0 0,0-1 1 0 0,0 0 0 0 0,1 0-1 0 0,-1 0 1 0 0,1 0 0 0 0,-1 0 0 0 0,1 0-1 0 0,-1 0 1 0 0,1 0 0 0 0,0-1 0 0 0,-1 1-1 0 0,1-1 1 0 0,0 1 0 0 0,-1-1 0 0 0,4 1-1 0 0,0-1-896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5.907"/>
    </inkml:context>
    <inkml:brush xml:id="br0">
      <inkml:brushProperty name="width" value="0.1" units="cm"/>
      <inkml:brushProperty name="height" value="0.1" units="cm"/>
      <inkml:brushProperty name="color" value="#FFFFFF"/>
    </inkml:brush>
  </inkml:definitions>
  <inkml:trace contextRef="#ctx0" brushRef="#br0">41 0 1148 0 0,'-4'7'5811'0'0,"-12"35"-4362"0"0,8 5-496 0 0,2 1 0 0 0,0 74 1 0 0,6-28-2320 0 0,0-49-957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6.297"/>
    </inkml:context>
    <inkml:brush xml:id="br0">
      <inkml:brushProperty name="width" value="0.1" units="cm"/>
      <inkml:brushProperty name="height" value="0.1" units="cm"/>
      <inkml:brushProperty name="color" value="#FFFFFF"/>
    </inkml:brush>
  </inkml:definitions>
  <inkml:trace contextRef="#ctx0" brushRef="#br0">1 52 1148 0 0,'2'-4'219'0'0,"0"1"-1"0"0,0-1 0 0 0,0 1 1 0 0,0 0-1 0 0,1 0 1 0 0,0 0-1 0 0,-1 0 1 0 0,1 0-1 0 0,0 0 1 0 0,0 1-1 0 0,1 0 1 0 0,-1 0-1 0 0,0-1 1 0 0,1 2-1 0 0,-1-1 1 0 0,1 0-1 0 0,4-1 0 0 0,-2 2-73 0 0,-1 0-1 0 0,1 1 0 0 0,-1-1 1 0 0,0 1-1 0 0,1 0 0 0 0,-1 1 0 0 0,1-1 1 0 0,-1 1-1 0 0,0 0 0 0 0,1 0 1 0 0,6 3-1 0 0,2 2-2 0 0,0 0-1 0 0,-1 1 1 0 0,0 0 0 0 0,0 1-1 0 0,-1 1 1 0 0,0 0 0 0 0,0 0 0 0 0,12 14-1 0 0,-8-7-17 0 0,-1 0 0 0 0,-1 1 0 0 0,-1 1 0 0 0,19 33 0 0 0,-21-32 38 0 0,-1 1 0 0 0,-1 1-1 0 0,-1 0 1 0 0,-1 0-1 0 0,-1 0 1 0 0,6 38-1 0 0,-11-53-105 0 0,0 0-1 0 0,-1 0 1 0 0,1 1-1 0 0,-2-1 1 0 0,1 0-1 0 0,0 0 1 0 0,-1 0-1 0 0,0 0 1 0 0,-1 0-1 0 0,1 0 1 0 0,-1-1-1 0 0,-1 1 1 0 0,1 0-1 0 0,-1-1 1 0 0,1 1-1 0 0,-2-1 1 0 0,1 0-1 0 0,0 0 1 0 0,-1 0-1 0 0,0-1 1 0 0,0 1-1 0 0,-1-1 1 0 0,1 0-1 0 0,-1 0 1 0 0,0 0-1 0 0,0-1 1 0 0,0 0-1 0 0,0 0 1 0 0,-8 4-1 0 0,-6-1-98 0 0,-1 0 0 0 0,1-1 1 0 0,-1-1-1 0 0,0-1 0 0 0,0-1 0 0 0,0 0 0 0 0,-32-3 0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6.655"/>
    </inkml:context>
    <inkml:brush xml:id="br0">
      <inkml:brushProperty name="width" value="0.1" units="cm"/>
      <inkml:brushProperty name="height" value="0.1" units="cm"/>
      <inkml:brushProperty name="color" value="#FFFFFF"/>
    </inkml:brush>
  </inkml:definitions>
  <inkml:trace contextRef="#ctx0" brushRef="#br0">69 1 4612 0 0,'1'2'342'0'0,"-2"1"1"0"0,1 0-1 0 0,0-1 0 0 0,0 1 0 0 0,-1 0 0 0 0,0-1 0 0 0,1 1 0 0 0,-1 0 0 0 0,0-1 0 0 0,0 1 0 0 0,-2 2 0 0 0,2-4-46 0 0,-28 66 1938 0 0,-1 2-2761 0 0,30-64-785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7.427"/>
    </inkml:context>
    <inkml:brush xml:id="br0">
      <inkml:brushProperty name="width" value="0.1" units="cm"/>
      <inkml:brushProperty name="height" value="0.1" units="cm"/>
      <inkml:brushProperty name="color" value="#FFFFFF"/>
    </inkml:brush>
  </inkml:definitions>
  <inkml:trace contextRef="#ctx0" brushRef="#br0">54 120 2148 0 0,'5'-12'5530'0'0,"-5"30"-3883"0"0,-5 31-1162 0 0,-38 159 1411 0 0,36-175-1033 0 0,7-33-849 0 0,0 0-1 0 0,0 0 1 0 0,0 0 0 0 0,-1-1-1 0 0,1 1 1 0 0,0 0 0 0 0,0 0-1 0 0,0 0 1 0 0,0 0 0 0 0,0 0-1 0 0,0 0 1 0 0,0 0 0 0 0,0 0-1 0 0,0 0 1 0 0,0 0 0 0 0,0 0-1 0 0,0 0 1 0 0,0 0 0 0 0,0 0-1 0 0,-1 0 1 0 0,1 0 0 0 0,0 0-1 0 0,0 0 1 0 0,0 0 0 0 0,0 0-1 0 0,0 0 1 0 0,0 0 0 0 0,0 0-1 0 0,0 0 1 0 0,0 0 0 0 0,0 0-1 0 0,0 0 1 0 0,0 1 0 0 0,0-1-1 0 0,0 0 1 0 0,0 0 0 0 0,-1 0-1 0 0,1 0 1 0 0,0 0 0 0 0,0 0-1 0 0,0 0 1 0 0,0 0 0 0 0,0 0-1 0 0,0 0 1 0 0,0 0-1 0 0,0 0 1 0 0,0 0 0 0 0,0 0-1 0 0,0 0 1 0 0,0 0 0 0 0,0 1-1 0 0,-1-20 231 0 0,10-240 908 0 0,-8 256-1138 0 0,-1 0 1 0 0,0 1-1 0 0,1-1 1 0 0,-1 0 0 0 0,1 0-1 0 0,0 0 1 0 0,0 0-1 0 0,0 0 1 0 0,0 1-1 0 0,2-4 1 0 0,-2 6-13 0 0,-1-1 1 0 0,1 1-1 0 0,0-1 1 0 0,-1 1 0 0 0,1 0-1 0 0,0-1 1 0 0,-1 1-1 0 0,1-1 1 0 0,0 1-1 0 0,0 0 1 0 0,-1 0-1 0 0,1 0 1 0 0,0-1-1 0 0,0 1 1 0 0,0 0-1 0 0,-1 0 1 0 0,1 0-1 0 0,0 0 1 0 0,0 0 0 0 0,0 0-1 0 0,-1 1 1 0 0,1-1-1 0 0,0 0 1 0 0,0 0-1 0 0,0 0 1 0 0,-1 1-1 0 0,1-1 1 0 0,0 0-1 0 0,-1 1 1 0 0,1-1-1 0 0,0 1 1 0 0,-1-1-1 0 0,1 1 1 0 0,0-1 0 0 0,-1 1-1 0 0,1-1 1 0 0,-1 1-1 0 0,1 0 1 0 0,-1-1-1 0 0,1 2 1 0 0,22 21 21 0 0,-2 0 0 0 0,0 2 1 0 0,23 37-1 0 0,-14-20 1 0 0,5 10 17 0 0,-15-23 100 0 0,1 0 0 0 0,28 28 0 0 0,-49-56-135 0 0,0-1 0 0 0,0 0 1 0 0,1 1-1 0 0,-1-1 0 0 0,0 0 1 0 0,1 1-1 0 0,-1-1 0 0 0,0 0 1 0 0,0 0-1 0 0,1 1 0 0 0,-1-1 1 0 0,0 0-1 0 0,1 0 0 0 0,-1 0 1 0 0,1 0-1 0 0,-1 0 0 0 0,0 1 1 0 0,1-1-1 0 0,-1 0 0 0 0,1 0 1 0 0,-1 0-1 0 0,0 0 0 0 0,1 0 1 0 0,-1 0-1 0 0,1 0 0 0 0,-1 0 1 0 0,0 0-1 0 0,1 0 0 0 0,-1 0 1 0 0,0-1-1 0 0,1 1 0 0 0,-1 0 1 0 0,1 0-1 0 0,-1 0 0 0 0,0 0 1 0 0,1-1-1 0 0,8-16 115 0 0,-2-23-63 0 0,5-337 409 0 0,-12 376-577 0 0,0-1 0 0 0,0 1-1 0 0,0 0 1 0 0,0-1 0 0 0,0 1 0 0 0,1 0 0 0 0,-1-1 0 0 0,0 1 0 0 0,1 0 0 0 0,-1-1-1 0 0,1 1 1 0 0,0 0 0 0 0,-1 0 0 0 0,2-2 0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7.834"/>
    </inkml:context>
    <inkml:brush xml:id="br0">
      <inkml:brushProperty name="width" value="0.1" units="cm"/>
      <inkml:brushProperty name="height" value="0.1" units="cm"/>
      <inkml:brushProperty name="color" value="#FFFFFF"/>
    </inkml:brush>
  </inkml:definitions>
  <inkml:trace contextRef="#ctx0" brushRef="#br0">1 1 5024 0 0,'12'1'4880'0'0,"-10"15"-3988"0"0,8 228 1516 0 0,-6-180-2224 0 0,2-21-4488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8.204"/>
    </inkml:context>
    <inkml:brush xml:id="br0">
      <inkml:brushProperty name="width" value="0.1" units="cm"/>
      <inkml:brushProperty name="height" value="0.1" units="cm"/>
      <inkml:brushProperty name="color" value="#FFFFFF"/>
    </inkml:brush>
  </inkml:definitions>
  <inkml:trace contextRef="#ctx0" brushRef="#br0">1 36 4072 0 0,'2'-3'153'0'0,"0"0"0"0"0,0 1 0 0 0,0-1 0 0 0,1 1 0 0 0,-1 0 0 0 0,1-1 0 0 0,0 1-1 0 0,-1 0 1 0 0,1 1 0 0 0,0-1 0 0 0,0 0 0 0 0,0 1 0 0 0,0 0 0 0 0,0 0 0 0 0,1 0 0 0 0,3-1-1 0 0,-1 1-17 0 0,0 0-1 0 0,0 1 0 0 0,0 0 0 0 0,0 0 1 0 0,0 1-1 0 0,0-1 0 0 0,0 1 0 0 0,9 3 0 0 0,-3 0 13 0 0,0 0 0 0 0,0 1-1 0 0,-1 0 1 0 0,0 1-1 0 0,0 1 1 0 0,0 0 0 0 0,19 16-1 0 0,-22-16-53 0 0,0 1 1 0 0,-1 1-1 0 0,0-1 0 0 0,0 1 0 0 0,-1 0 0 0 0,0 1 1 0 0,-1 0-1 0 0,0-1 0 0 0,0 2 0 0 0,4 15 0 0 0,-8-22-53 0 0,0 1 0 0 0,1 0 0 0 0,-2-1-1 0 0,1 1 1 0 0,-1 0 0 0 0,1 0-1 0 0,-1 0 1 0 0,-1 0 0 0 0,1-1 0 0 0,-1 1-1 0 0,0 0 1 0 0,0 0 0 0 0,0-1-1 0 0,0 1 1 0 0,-1 0 0 0 0,0-1 0 0 0,0 0-1 0 0,0 1 1 0 0,-1-1 0 0 0,1 0-1 0 0,-1 0 1 0 0,0 0 0 0 0,0 0 0 0 0,0-1-1 0 0,-1 1 1 0 0,-3 2 0 0 0,-2 1 0 0 0,0-1 0 0 0,0 0 0 0 0,0 0 0 0 0,0-1 0 0 0,-1 0 0 0 0,0-1 0 0 0,0 0 0 0 0,0-1 1 0 0,0 0-1 0 0,-1 0 0 0 0,1-1 0 0 0,-1 0 0 0 0,0-1 0 0 0,-13 0 0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8.794"/>
    </inkml:context>
    <inkml:brush xml:id="br0">
      <inkml:brushProperty name="width" value="0.1" units="cm"/>
      <inkml:brushProperty name="height" value="0.1" units="cm"/>
      <inkml:brushProperty name="color" value="#FFFFFF"/>
    </inkml:brush>
  </inkml:definitions>
  <inkml:trace contextRef="#ctx0" brushRef="#br0">0 17 4964 0 0,'0'-1'80'0'0,"1"0"-1"0"0,-1 1 1 0 0,0-1-1 0 0,0 0 1 0 0,1 0-1 0 0,-1 0 0 0 0,1 0 1 0 0,-1 1-1 0 0,1-1 1 0 0,-1 0-1 0 0,1 0 1 0 0,-1 1-1 0 0,1-1 0 0 0,0 0 1 0 0,-1 1-1 0 0,1-1 1 0 0,0 1-1 0 0,0-1 1 0 0,-1 1-1 0 0,1-1 0 0 0,0 1 1 0 0,0 0-1 0 0,0-1 1 0 0,-1 1-1 0 0,1 0 1 0 0,0 0-1 0 0,0-1 0 0 0,0 1 1 0 0,0 0-1 0 0,0 0 1 0 0,0 0-1 0 0,0 0 1 0 0,0 0-1 0 0,-1 0 0 0 0,1 0 1 0 0,0 1-1 0 0,0-1 1 0 0,0 0-1 0 0,0 0 1 0 0,0 1-1 0 0,0-1 0 0 0,-1 0 1 0 0,1 1-1 0 0,0-1 1 0 0,0 1-1 0 0,-1-1 1 0 0,1 1-1 0 0,0 0 0 0 0,-1-1 1 0 0,1 1-1 0 0,0 0 1 0 0,0 0-1 0 0,3 4 80 0 0,0-1 1 0 0,0 1-1 0 0,-1-1 1 0 0,1 1-1 0 0,-1 0 0 0 0,4 10 1 0 0,2 11 210 0 0,-2-1 0 0 0,7 40 0 0 0,-10-44-150 0 0,0 0 0 0 0,1 0 0 0 0,2 0-1 0 0,16 37 1 0 0,-23-57-218 0 0,0 0 1 0 0,0-1-1 0 0,0 1 0 0 0,0-1 0 0 0,1 1 1 0 0,-1 0-1 0 0,0-1 0 0 0,0 1 0 0 0,1-1 1 0 0,-1 1-1 0 0,0 0 0 0 0,1-1 0 0 0,-1 1 1 0 0,1-1-1 0 0,-1 0 0 0 0,1 1 0 0 0,-1-1 1 0 0,1 1-1 0 0,-1-1 0 0 0,1 0 0 0 0,-1 1 1 0 0,1-1-1 0 0,-1 0 0 0 0,1 1 0 0 0,0-1 1 0 0,-1 0-1 0 0,1 0 0 0 0,0 0 0 0 0,-1 1 1 0 0,1-1-1 0 0,0 0 0 0 0,-1 0 0 0 0,1 0 1 0 0,0 0-1 0 0,-1 0 0 0 0,1 0 0 0 0,-1-1 0 0 0,1 1 1 0 0,0 0-1 0 0,-1 0 0 0 0,1 0 0 0 0,0-1 1 0 0,-1 1-1 0 0,1 0 0 0 0,-1 0 0 0 0,1-1 1 0 0,-1 1-1 0 0,1-1 0 0 0,-1 1 0 0 0,1 0 1 0 0,-1-1-1 0 0,1 1 0 0 0,-1-1 0 0 0,1 1 1 0 0,-1-1-1 0 0,0 1 0 0 0,1-1 0 0 0,-1 0 1 0 0,0 1-1 0 0,1-2 0 0 0,18-42 208 0 0,-16 37-124 0 0,0 6-101 0 0,1 10 12 0 0,3 15-3 0 0,-6-20-1 0 0,13 54 8 0 0,7 63-1 0 0,-19-97 25 0 0,0 1 0 0 0,-1-1 0 0 0,-1 1-1 0 0,-2-1 1 0 0,-6 35 0 0 0,7-54 6 0 0,0 0-1 0 0,-1 0 1 0 0,1 0 0 0 0,-1-1-1 0 0,0 1 1 0 0,0-1 0 0 0,-1 1-1 0 0,1-1 1 0 0,-1 0 0 0 0,0 0-1 0 0,0 0 1 0 0,0 0 0 0 0,-1-1-1 0 0,0 1 1 0 0,1-1 0 0 0,-1 0-1 0 0,0 0 1 0 0,0 0-1 0 0,-1-1 1 0 0,1 1 0 0 0,0-1-1 0 0,-1 0 1 0 0,-5 1 0 0 0,2 0 80 0 0,-1-2-1 0 0,0 1 1 0 0,0-1 0 0 0,0 0 0 0 0,0-1 0 0 0,0 0 0 0 0,0 0 0 0 0,0-1 0 0 0,0 0 0 0 0,1-1-1 0 0,-18-5 1 0 0,13 5-1514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9.195"/>
    </inkml:context>
    <inkml:brush xml:id="br0">
      <inkml:brushProperty name="width" value="0.1" units="cm"/>
      <inkml:brushProperty name="height" value="0.1" units="cm"/>
      <inkml:brushProperty name="color" value="#FFFFFF"/>
    </inkml:brush>
  </inkml:definitions>
  <inkml:trace contextRef="#ctx0" brushRef="#br0">112 1 4752 0 0,'-3'6'745'0'0,"-4"4"-93"0"0,-2 1-64 0 0,-1 0-52 0 0,-1 2-72 0 0,2-2-28 0 0,-2 1-148 0 0,3 0-36 0 0,-1-2-572 0 0,1-1-244 0 0,2-2-388 0 0,0-1-244 0 0,1 2 3 0 0,2-4 9 0 0,0-1 24 0 0,0-1-56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2.209"/>
    </inkml:context>
    <inkml:brush xml:id="br0">
      <inkml:brushProperty name="width" value="0.1" units="cm"/>
      <inkml:brushProperty name="height" value="0.1" units="cm"/>
      <inkml:brushProperty name="color" value="#FFFFFF"/>
    </inkml:brush>
  </inkml:definitions>
  <inkml:trace contextRef="#ctx0" brushRef="#br0">1 0 4000 0 0,'1'0'160'0'0,"0"1"-1"0"0,-1-1 0 0 0,1 0 0 0 0,0 0 1 0 0,0 0-1 0 0,0 1 0 0 0,-1-1 0 0 0,1 1 0 0 0,0-1 1 0 0,0 0-1 0 0,-1 1 0 0 0,1-1 0 0 0,0 1 1 0 0,-1 0-1 0 0,1-1 0 0 0,-1 1 0 0 0,1-1 1 0 0,-1 1-1 0 0,1 0 0 0 0,-1 0 0 0 0,1-1 1 0 0,-1 1-1 0 0,1 0 0 0 0,-1 0 0 0 0,0-1 0 0 0,0 1 1 0 0,1 0-1 0 0,-1 0 0 0 0,0 1 0 0 0,14 35 407 0 0,-12-29-163 0 0,22 68 298 0 0,19 99 0 0 0,-41-151-3598 0 0,-1-24 2677 0 0,-1 1-1 0 0,0 0 1 0 0,0-1-1 0 0,0 1 1 0 0,0 0-1 0 0,0-1 1 0 0,0 1-1 0 0,0 0 1 0 0,0-1-1 0 0,0 1 1 0 0,0 0-1 0 0,0-1 1 0 0,0 1-1 0 0,0 0 1 0 0,-1-1-1 0 0,1 1 1 0 0,0-1-1 0 0,0 1 1 0 0,-1 0-1 0 0,1-1 1 0 0,0 1-1 0 0,-1-1 1 0 0,1 1-1 0 0,-1-1 1 0 0,0 2-221 0 0,-2-2-405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49.911"/>
    </inkml:context>
    <inkml:brush xml:id="br0">
      <inkml:brushProperty name="width" value="0.1" units="cm"/>
      <inkml:brushProperty name="height" value="0.1" units="cm"/>
      <inkml:brushProperty name="color" value="#FFFFFF"/>
    </inkml:brush>
  </inkml:definitions>
  <inkml:trace contextRef="#ctx0" brushRef="#br0">355 63 2064 0 0,'-1'-4'411'0'0,"0"0"0"0"0,0 0 0 0 0,0 1-1 0 0,-1-1 1 0 0,1 0 0 0 0,-1 1 0 0 0,0-1-1 0 0,0 1 1 0 0,0 0 0 0 0,-1 0 0 0 0,1 0 0 0 0,-1 0-1 0 0,1 0 1 0 0,-4-2 0 0 0,3 3-312 0 0,1 1 0 0 0,-1 0 0 0 0,0-1 0 0 0,0 2 0 0 0,1-1 0 0 0,-1 0 0 0 0,0 0 0 0 0,0 1 1 0 0,0 0-1 0 0,0-1 0 0 0,0 1 0 0 0,0 0 0 0 0,0 1 0 0 0,0-1 0 0 0,0 0 0 0 0,0 1 0 0 0,0 0 0 0 0,-5 1 0 0 0,0 1-1 0 0,0 0-1 0 0,0 0 0 0 0,0 0 1 0 0,0 1-1 0 0,1 1 1 0 0,0-1-1 0 0,-1 1 0 0 0,2 0 1 0 0,-1 0-1 0 0,1 1 1 0 0,-1 0-1 0 0,-5 8 0 0 0,9-10-35 0 0,0 0 0 0 0,0 0 0 0 0,1 0-1 0 0,-1 1 1 0 0,1-1 0 0 0,0 1 0 0 0,1-1-1 0 0,-1 1 1 0 0,1 0 0 0 0,0-1 0 0 0,0 1-1 0 0,0 0 1 0 0,1 0 0 0 0,-1 0 0 0 0,1 0-1 0 0,0 0 1 0 0,1-1 0 0 0,-1 1 0 0 0,1 0-1 0 0,0 0 1 0 0,0 0 0 0 0,3 7 0 0 0,6 9 181 0 0,0-1 1 0 0,15 20 0 0 0,-17-28-156 0 0,-1 0-1 0 0,0 1 1 0 0,0-1 0 0 0,-1 1 0 0 0,0 0 0 0 0,-2 1-1 0 0,1-1 1 0 0,2 20 0 0 0,-7-26-58 0 0,0-1-1 0 0,0 1 1 0 0,-1 0 0 0 0,0-1-1 0 0,0 1 1 0 0,-1-1-1 0 0,0 1 1 0 0,0-1 0 0 0,-1 0-1 0 0,1 0 1 0 0,-1 0 0 0 0,-1 0-1 0 0,1 0 1 0 0,-1-1 0 0 0,0 1-1 0 0,0-1 1 0 0,0 0 0 0 0,-1 0-1 0 0,0-1 1 0 0,0 1-1 0 0,-8 4 1 0 0,4-2 5 0 0,0-1 0 0 0,0 0 0 0 0,-1-1 0 0 0,0 0 0 0 0,0 0 0 0 0,0-1 0 0 0,0-1 0 0 0,-1 0 0 0 0,1 0 0 0 0,-1-1 0 0 0,0 0 0 0 0,-13 0 0 0 0,22-2-30 0 0,0 0-1 0 0,0 0 1 0 0,0-1 0 0 0,1 1 0 0 0,-1-1 0 0 0,0 0 0 0 0,0 0-1 0 0,1 1 1 0 0,-1-1 0 0 0,0 0 0 0 0,1 0 0 0 0,-1-1-1 0 0,1 1 1 0 0,-1 0 0 0 0,1 0 0 0 0,-1-1 0 0 0,1 1 0 0 0,-1-2-1 0 0,1 2-5 0 0,1 1 0 0 0,0-1 0 0 0,0 1 0 0 0,-1-1 0 0 0,1 1-1 0 0,0-1 1 0 0,0 1 0 0 0,-1-1 0 0 0,1 1 0 0 0,0-1-1 0 0,0 1 1 0 0,0-1 0 0 0,0 1 0 0 0,0-1 0 0 0,0 1 0 0 0,0-1-1 0 0,0 1 1 0 0,0-1 0 0 0,0 1 0 0 0,0-1 0 0 0,0 1 0 0 0,0-1-1 0 0,1 0 1 0 0,-1 0-2 0 0,1 0-1 0 0,0 1 1 0 0,-1-1 0 0 0,1 1-1 0 0,0-1 1 0 0,-1 1 0 0 0,1 0-1 0 0,0-1 1 0 0,0 1 0 0 0,-1 0-1 0 0,1-1 1 0 0,0 1 0 0 0,0 0-1 0 0,0 0 1 0 0,0 0 0 0 0,-1 0-1 0 0,1-1 1 0 0,0 1 0 0 0,0 0-1 0 0,1 1 1 0 0,9 0-17 0 0,-1 0 0 0 0,0 1 0 0 0,0 0 0 0 0,0 1 0 0 0,0 0 0 0 0,0 1 0 0 0,0 0 0 0 0,-1 0 0 0 0,1 1 0 0 0,-1 0 0 0 0,-1 1 0 0 0,1 0 0 0 0,-1 0 0 0 0,0 1 0 0 0,14 14 0 0 0,-8-5 21 0 0,1 0 1 0 0,-2 1-1 0 0,0 1 1 0 0,-2 0 0 0 0,0 1-1 0 0,15 34 1 0 0,-16-25 23 0 0,-1 1-1 0 0,6 35 1 0 0,-2-4 118 0 0,-12-53-433 0 0,5 15 281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52.235"/>
    </inkml:context>
    <inkml:brush xml:id="br0">
      <inkml:brushProperty name="width" value="0.1" units="cm"/>
      <inkml:brushProperty name="height" value="0.1" units="cm"/>
      <inkml:brushProperty name="color" value="#FFFFFF"/>
    </inkml:brush>
  </inkml:definitions>
  <inkml:trace contextRef="#ctx0" brushRef="#br0">0 17 2436 0 0,'0'-1'385'0'0,"1"0"-1"0"0,-1 0 0 0 0,0 0 0 0 0,0-1 1 0 0,1 1-1 0 0,-1 0 0 0 0,0 0 1 0 0,1 0-1 0 0,-1 0 0 0 0,1 0 0 0 0,0 0 1 0 0,-1 0-1 0 0,1 0 0 0 0,0 0 1 0 0,5 1 1888 0 0,-7 15-2086 0 0,-2 15 231 0 0,1 0 1 0 0,1 1-1 0 0,6 48 1 0 0,-1-13 110 0 0,6 80 614 0 0,-8-116-607 0 0,0 3-4940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52.605"/>
    </inkml:context>
    <inkml:brush xml:id="br0">
      <inkml:brushProperty name="width" value="0.1" units="cm"/>
      <inkml:brushProperty name="height" value="0.1" units="cm"/>
      <inkml:brushProperty name="color" value="#FFFFFF"/>
    </inkml:brush>
  </inkml:definitions>
  <inkml:trace contextRef="#ctx0" brushRef="#br0">0 82 3816 0 0,'7'-7'217'0'0,"-1"0"-1"0"0,1 0 0 0 0,0 1 0 0 0,0-1 1 0 0,1 2-1 0 0,-1-1 0 0 0,1 1 1 0 0,1 0-1 0 0,-1 1 0 0 0,1 0 0 0 0,0 0 1 0 0,0 1-1 0 0,0 0 0 0 0,10-2 1 0 0,-13 4-148 0 0,0 0 0 0 0,0 0 1 0 0,0 1-1 0 0,1 0 1 0 0,-1 0-1 0 0,0 0 0 0 0,0 1 1 0 0,0 0-1 0 0,0 0 1 0 0,0 0-1 0 0,0 1 0 0 0,0 0 1 0 0,0 0-1 0 0,0 0 1 0 0,-1 1-1 0 0,1 0 0 0 0,-1 0 1 0 0,0 1-1 0 0,0-1 1 0 0,0 1-1 0 0,0 0 0 0 0,6 7 1 0 0,-10-9-46 0 0,0-1 0 0 0,1 0-1 0 0,-1 1 1 0 0,0-1 0 0 0,0 1 0 0 0,0 0 0 0 0,-1-1 0 0 0,1 1 0 0 0,0 0 0 0 0,-1-1-1 0 0,1 1 1 0 0,-1 0 0 0 0,1 0 0 0 0,-1-1 0 0 0,0 1 0 0 0,1 0 0 0 0,-1 0 0 0 0,0 0 0 0 0,-1-1-1 0 0,1 1 1 0 0,0 0 0 0 0,-1 2 0 0 0,0-1-2 0 0,0 0 0 0 0,-1 0 0 0 0,1 0 0 0 0,-1 0-1 0 0,0-1 1 0 0,0 1 0 0 0,0 0 0 0 0,0-1 0 0 0,0 1 0 0 0,-1-1 0 0 0,-3 3 0 0 0,-3 2 35 0 0,-1-1 0 0 0,0 1 0 0 0,-1-2 0 0 0,1 0 0 0 0,-21 7 0 0 0,8-7-40 0 0,-1-2 1 0 0,-27 1 0 0 0,45-4-2707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52.960"/>
    </inkml:context>
    <inkml:brush xml:id="br0">
      <inkml:brushProperty name="width" value="0.1" units="cm"/>
      <inkml:brushProperty name="height" value="0.1" units="cm"/>
      <inkml:brushProperty name="color" value="#FFFFFF"/>
    </inkml:brush>
  </inkml:definitions>
  <inkml:trace contextRef="#ctx0" brushRef="#br0">56 1 1024 0 0,'-5'16'1278'0'0,"-1"0"0"0"0,-8 19 0 0 0,7-20-693 0 0,1 0 1 0 0,-6 22 0 0 0,6 0-4945 0 0,6-34 3223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53.362"/>
    </inkml:context>
    <inkml:brush xml:id="br0">
      <inkml:brushProperty name="width" value="0.1" units="cm"/>
      <inkml:brushProperty name="height" value="0.1" units="cm"/>
      <inkml:brushProperty name="color" value="#FFFFFF"/>
    </inkml:brush>
  </inkml:definitions>
  <inkml:trace contextRef="#ctx0" brushRef="#br0">0 155 1280 0 0,'4'0'3223'0'0,"-4"0"-3171"0"0,3 10 1426 0 0,-1 17-539 0 0,-2-24-564 0 0,11 94 1552 0 0,-6-57-1127 0 0,1 46 1 0 0,-6-80-714 0 0,0 11 545 0 0,-1-16-343 0 0,-2-10-191 0 0,-6-30 47 0 0,3-1 1 0 0,1 0-1 0 0,1-1 0 0 0,3 1 1 0 0,1 0-1 0 0,7-54 1 0 0,-6 90-108 0 0,0-1 1 0 0,0 0-1 0 0,1 1 1 0 0,-1 0-1 0 0,1-1 1 0 0,0 1-1 0 0,0 0 1 0 0,1 0-1 0 0,-1 0 1 0 0,1 0-1 0 0,0 0 1 0 0,0 1-1 0 0,0-1 1 0 0,0 1 0 0 0,1 0-1 0 0,-1 0 1 0 0,1 0-1 0 0,0 0 1 0 0,0 1-1 0 0,0-1 1 0 0,0 1-1 0 0,0 0 1 0 0,1 0-1 0 0,-1 1 1 0 0,9-3-1 0 0,-3 1-214 0 0,1 1 0 0 0,0 0 0 0 0,-1 1-1 0 0,15-1 1 0 0,-11 3-1212 0 0,-1-1 0 0 0,25 5 0 0 0,-31-3-1446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53.748"/>
    </inkml:context>
    <inkml:brush xml:id="br0">
      <inkml:brushProperty name="width" value="0.1" units="cm"/>
      <inkml:brushProperty name="height" value="0.1" units="cm"/>
      <inkml:brushProperty name="color" value="#FFFFFF"/>
    </inkml:brush>
  </inkml:definitions>
  <inkml:trace contextRef="#ctx0" brushRef="#br0">1 0 4000 0 0,'8'2'776'0'0,"-1"-1"-96"0"0,1 0-75 0 0,0-1-61 0 0,7 3-168 0 0,-1-1-48 0 0,1 0-432 0 0,1-1-196 0 0,-4 2-132 0 0,2-2-160 0 0,-4-1-249 0 0,1 0-259 0 0,-2 0 24 0 0,0 0-68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4:54.309"/>
    </inkml:context>
    <inkml:brush xml:id="br0">
      <inkml:brushProperty name="width" value="0.1" units="cm"/>
      <inkml:brushProperty name="height" value="0.1" units="cm"/>
      <inkml:brushProperty name="color" value="#FFFFFF"/>
    </inkml:brush>
  </inkml:definitions>
  <inkml:trace contextRef="#ctx0" brushRef="#br0">0 8 1316 0 0,'2'-1'170'0'0,"0"0"1"0"0,0 0-1 0 0,1 0 0 0 0,-1 0 0 0 0,0 0 0 0 0,0 1 1 0 0,0-1-1 0 0,0 1 0 0 0,1 0 0 0 0,-1 0 1 0 0,0 0-1 0 0,0 0 0 0 0,1 0 0 0 0,-1 0 0 0 0,0 0 1 0 0,0 1-1 0 0,1-1 0 0 0,-1 1 0 0 0,0 0 1 0 0,4 1-1 0 0,-3 0-38 0 0,-1 0 1 0 0,1 0 0 0 0,-1 1-1 0 0,1-1 1 0 0,-1 0-1 0 0,0 1 1 0 0,0 0-1 0 0,0-1 1 0 0,0 1-1 0 0,0 0 1 0 0,-1 0 0 0 0,3 5-1 0 0,1 8 273 0 0,0 0 0 0 0,-1 0 0 0 0,-1 0 0 0 0,2 25 0 0 0,-3-25-184 0 0,0-1-1 0 0,1 1 0 0 0,1-1 0 0 0,0 0 0 0 0,2 0 1 0 0,-1 0-1 0 0,10 16 0 0 0,-13-27-168 0 0,0 1 0 0 0,1-1 0 0 0,-1 0-1 0 0,1 0 1 0 0,0 0 0 0 0,0-1 0 0 0,1 1 0 0 0,-1-1 0 0 0,1 1 0 0 0,0-1-1 0 0,0 0 1 0 0,0-1 0 0 0,0 1 0 0 0,0-1 0 0 0,0 1 0 0 0,1-1 0 0 0,-1 0-1 0 0,1-1 1 0 0,-1 1 0 0 0,1-1 0 0 0,0 0 0 0 0,0 0 0 0 0,0-1 0 0 0,-1 1 0 0 0,1-1-1 0 0,0 0 1 0 0,8-1 0 0 0,-9 0-8 0 0,0-1 0 0 0,0 0-1 0 0,-1 1 1 0 0,1-1 0 0 0,0 0-1 0 0,0-1 1 0 0,-1 1 0 0 0,0-1 0 0 0,1 1-1 0 0,-1-1 1 0 0,4-5 0 0 0,-5 6 4 0 0,0 1 1 0 0,-1-1 0 0 0,1 0 0 0 0,-1 0 0 0 0,1 0-1 0 0,-1 0 1 0 0,0 0 0 0 0,1 0 0 0 0,-1 0 0 0 0,0 0-1 0 0,-1-1 1 0 0,1 1 0 0 0,0 0 0 0 0,-1-1 0 0 0,1 1-1 0 0,-1-1 1 0 0,0 1 0 0 0,1 0 0 0 0,-1-1 0 0 0,0 1-1 0 0,-1-4 1 0 0,1 5-41 0 0,-1 1 0 0 0,1 0 0 0 0,0-1 0 0 0,-1 1 0 0 0,1 0 0 0 0,0 0 0 0 0,0-1 0 0 0,-1 1 0 0 0,1 0 0 0 0,-1 0 0 0 0,1 0 0 0 0,0 0 0 0 0,-1-1 0 0 0,1 1 0 0 0,0 0 0 0 0,-1 0 0 0 0,1 0 0 0 0,-1 0 0 0 0,1 0 0 0 0,0 0 0 0 0,-1 0 0 0 0,1 0 0 0 0,-1 0 0 0 0,1 0 0 0 0,0 0-1 0 0,-1 0 1 0 0,1 0 0 0 0,-1 0 0 0 0,1 1 0 0 0,0-1 0 0 0,-1 0 0 0 0,1 0 0 0 0,0 0 0 0 0,-1 1 0 0 0,1-1 0 0 0,0 0 0 0 0,-1 0 0 0 0,1 1 0 0 0,0-1 0 0 0,-1 0 0 0 0,1 0 0 0 0,0 1 0 0 0,0-1 0 0 0,-1 0 0 0 0,1 1 0 0 0,0-1 0 0 0,0 1 0 0 0,0 0 0 0 0,-15 15 211 0 0,12-10-149 0 0,-1 1 0 0 0,1-1-1 0 0,0 1 1 0 0,1-1 0 0 0,0 1-1 0 0,0 0 1 0 0,0 0-1 0 0,-1 14 1 0 0,0 58 409 0 0,3-75-457 0 0,2 27 108 0 0,1-1 0 0 0,2 1 0 0 0,1-1 0 0 0,19 55 0 0 0,6 26 329 0 0,-31-110-447 0 0,0 1 0 0 0,0-1 0 0 0,0 0 0 0 0,0 1 0 0 0,0-1-1 0 0,0 1 1 0 0,0-1 0 0 0,0 0 0 0 0,-1 1 0 0 0,1-1 0 0 0,-1 1 0 0 0,1-1 0 0 0,-1 0 0 0 0,1 0-1 0 0,-1 1 1 0 0,0-1 0 0 0,1 0 0 0 0,-1 0 0 0 0,0 0 0 0 0,0 0 0 0 0,0 0 0 0 0,0 0 0 0 0,0 0-1 0 0,0 0 1 0 0,0 0 0 0 0,-1 0 0 0 0,1 0 0 0 0,0-1 0 0 0,0 1 0 0 0,-1 0 0 0 0,1-1 0 0 0,0 1-1 0 0,-1-1 1 0 0,1 0 0 0 0,0 1 0 0 0,-1-1 0 0 0,1 0 0 0 0,-3 0 0 0 0,-8 2 184 0 0,-1-1 1 0 0,1 0-1 0 0,-19-1 1 0 0,18-1 89 0 0,-23-2-320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6:33.034"/>
    </inkml:context>
    <inkml:brush xml:id="br0">
      <inkml:brushProperty name="width" value="0.1" units="cm"/>
      <inkml:brushProperty name="height" value="0.1" units="cm"/>
      <inkml:brushProperty name="color" value="#FFFFFF"/>
    </inkml:brush>
  </inkml:definitions>
  <inkml:trace contextRef="#ctx0" brushRef="#br0">61 19 1056 0 0,'0'0'157'0'0,"-1"-1"0"0"0,0 0 0 0 0,1 0 1 0 0,-1 0-1 0 0,0 0 0 0 0,0 0 0 0 0,0 1 0 0 0,0-1 0 0 0,0 0 0 0 0,1 1 0 0 0,-1-1 0 0 0,0 0 0 0 0,0 1 1 0 0,0 0-1 0 0,-1-1 0 0 0,1 1 0 0 0,0-1 0 0 0,0 1 0 0 0,0 0 0 0 0,0 0 0 0 0,0 0 0 0 0,0 0 1 0 0,0 0-1 0 0,-1 0 0 0 0,1 0 0 0 0,-2 0 0 0 0,-16-4 420 0 0,18 4-574 0 0,1 0 0 0 0,0 0 0 0 0,0-1 0 0 0,-1 1 0 0 0,1 0 0 0 0,0 0 0 0 0,0 0 0 0 0,-1 0 0 0 0,1-1 0 0 0,0 1 0 0 0,-1 0 0 0 0,1 0 0 0 0,0 0 0 0 0,-1 0 0 0 0,1 0 0 0 0,0 0 0 0 0,-1 0 0 0 0,1 0 0 0 0,0 0 0 0 0,-1 0 0 0 0,1 0 0 0 0,0 0 0 0 0,-1 0 0 0 0,1 0 0 0 0,0 0 0 0 0,-1 0 0 0 0,1 0 0 0 0,0 0 0 0 0,-1 0 0 0 0,1 1 0 0 0,0-1 0 0 0,-1 0 0 0 0,1 0 0 0 0,0 0 0 0 0,0 1 0 0 0,-1-1 0 0 0,1 0 0 0 0,0 0 0 0 0,0 1 0 0 0,-1-1 0 0 0,1 0 0 0 0,0 0 0 0 0,0 1 0 0 0,0-1 0 0 0,0 0 0 0 0,-1 1 0 0 0,1 0 16 0 0,0 0 0 0 0,0-1 0 0 0,0 1 1 0 0,0 0-1 0 0,1-1 0 0 0,-1 1 0 0 0,0 0 0 0 0,0-1 0 0 0,0 1 0 0 0,1-1 1 0 0,-1 1-1 0 0,0 0 0 0 0,1-1 0 0 0,-1 1 0 0 0,0-1 0 0 0,1 1 0 0 0,-1-1 0 0 0,1 1 1 0 0,-1-1-1 0 0,1 1 0 0 0,-1-1 0 0 0,1 1 0 0 0,-1-1 0 0 0,1 0 0 0 0,0 1 0 0 0,-1-1 1 0 0,1 0-1 0 0,0 0 0 0 0,0 1 0 0 0,12 2 58 0 0,0 0 1 0 0,0 0-1 0 0,0-2 1 0 0,1 1 0 0 0,-1-2-1 0 0,0 0 1 0 0,19-2-1 0 0,9 1 15 0 0,172-4 200 0 0,137 4 45 0 0,-263 9-328 0 0,31 1-418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56:33.640"/>
    </inkml:context>
    <inkml:brush xml:id="br0">
      <inkml:brushProperty name="width" value="0.1" units="cm"/>
      <inkml:brushProperty name="height" value="0.1" units="cm"/>
      <inkml:brushProperty name="color" value="#FFFFFF"/>
    </inkml:brush>
  </inkml:definitions>
  <inkml:trace contextRef="#ctx0" brushRef="#br0">26 14 836 0 0,'-11'-6'825'0'0,"-4"-2"1088"0"0,27 23-1177 0 0,28 22-487 0 0,2-3-1 0 0,1-1 0 0 0,76 43 0 0 0,-77-50-87 0 0,-40-25-127 0 0,0 0-1 0 0,0 0 1 0 0,-1 0 0 0 0,1 0-1 0 0,-1 0 1 0 0,1 0 0 0 0,-1 0 0 0 0,1 0-1 0 0,-1 1 1 0 0,0-1 0 0 0,1 1 0 0 0,-1-1-1 0 0,0 1 1 0 0,0-1 0 0 0,0 1 0 0 0,1 3-1 0 0,-2-3-9 0 0,-1 0 1 0 0,1-1-1 0 0,-1 1 0 0 0,1 0 0 0 0,-1 0 0 0 0,0 0 0 0 0,0-1 0 0 0,0 1 0 0 0,0-1 0 0 0,0 1 1 0 0,0 0-1 0 0,0-1 0 0 0,0 0 0 0 0,-1 1 0 0 0,1-1 0 0 0,-3 2 0 0 0,-188 159 1698 0 0,152-131-1280 0 0,33-26-578 0 0,-6 4-90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2.723"/>
    </inkml:context>
    <inkml:brush xml:id="br0">
      <inkml:brushProperty name="width" value="0.1" units="cm"/>
      <inkml:brushProperty name="height" value="0.1" units="cm"/>
      <inkml:brushProperty name="color" value="#FFFFFF"/>
    </inkml:brush>
  </inkml:definitions>
  <inkml:trace contextRef="#ctx0" brushRef="#br0">1 46 2516 0 0,'10'2'4610'0'0,"15"0"-3220"0"0,217-15 1556 0 0,-193 9-2644 0 0,212-25 921 0 0,-256 28-1428 0 0,14-1 117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2.598"/>
    </inkml:context>
    <inkml:brush xml:id="br0">
      <inkml:brushProperty name="width" value="0.1" units="cm"/>
      <inkml:brushProperty name="height" value="0.1" units="cm"/>
      <inkml:brushProperty name="color" value="#FFFFFF"/>
    </inkml:brush>
  </inkml:definitions>
  <inkml:trace contextRef="#ctx0" brushRef="#br0">4 186 1428 0 0,'-1'-3'314'0'0,"1"1"0"0"0,-1-1 1 0 0,0 0-1 0 0,1 1 0 0 0,0-1 0 0 0,0 0 0 0 0,0 0 0 0 0,0 1 0 0 0,0-1 1 0 0,0 0-1 0 0,1 1 0 0 0,-1-1 0 0 0,1 0 0 0 0,0 1 0 0 0,-1-1 0 0 0,1 1 0 0 0,1-1 1 0 0,1-3-1 0 0,0 1-83 0 0,1 0-1 0 0,0 0 1 0 0,0 1 0 0 0,0-1 0 0 0,1 1 0 0 0,-1 0 0 0 0,1 0-1 0 0,5-3 1 0 0,9-4 77 0 0,1 1-1 0 0,0 0 1 0 0,33-11-1 0 0,40-7 549 0 0,-81 25-1510 0 0,0 1 0 0 0,0 1 1 0 0,0-1-1 0 0,1 2 0 0 0,-1 0 1 0 0,12 1-1 0 0,-23-1 458 0 0,0 0-1 0 0,0 0 1 0 0,-1 1-1 0 0,1-1 1 0 0,0 0 0 0 0,0 0-1 0 0,-1 0 1 0 0,1 1-1 0 0,0-1 1 0 0,-1 0-1 0 0,1 1 1 0 0,0-1 0 0 0,-1 1-1 0 0,1-1 1 0 0,0 1-1 0 0,-1-1 1 0 0,1 1 0 0 0,-1-1-1 0 0,1 1 1 0 0,-1-1-1 0 0,1 1 1 0 0,-1 0 0 0 0,1 0-1 0 0,-1 2-645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3.363"/>
    </inkml:context>
    <inkml:brush xml:id="br0">
      <inkml:brushProperty name="width" value="0.1" units="cm"/>
      <inkml:brushProperty name="height" value="0.1" units="cm"/>
      <inkml:brushProperty name="color" value="#FFFFFF"/>
    </inkml:brush>
  </inkml:definitions>
  <inkml:trace contextRef="#ctx0" brushRef="#br0">23 1 2944 0 0,'-14'28'3835'0'0,"8"41"-2309"0"0,3 1-1 0 0,10 116 1 0 0,-7-155-1176 0 0,-1-26-225 0 0,0-1-1 0 0,1 1 1 0 0,-1-1-1 0 0,1 1 1 0 0,1-1-1 0 0,-1 1 0 0 0,1-1 1 0 0,-1 1-1 0 0,1-1 1 0 0,1 1-1 0 0,-1-1 1 0 0,0 0-1 0 0,4 7 1 0 0,-4-10-87 0 0,0-1 0 0 0,0 1 0 0 0,1 0 1 0 0,-1-1-1 0 0,0 1 0 0 0,0-1 1 0 0,1 1-1 0 0,-1-1 0 0 0,0 0 0 0 0,0 1 1 0 0,1-1-1 0 0,-1 0 0 0 0,0 0 1 0 0,1 0-1 0 0,-1 0 0 0 0,1 0 0 0 0,1-1 1 0 0,30-4 113 0 0,-19 2-77 0 0,8 0-16 0 0,43-6 110 0 0,71-1 0 0 0,-116 4-1080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3.746"/>
    </inkml:context>
    <inkml:brush xml:id="br0">
      <inkml:brushProperty name="width" value="0.1" units="cm"/>
      <inkml:brushProperty name="height" value="0.1" units="cm"/>
      <inkml:brushProperty name="color" value="#FFFFFF"/>
    </inkml:brush>
  </inkml:definitions>
  <inkml:trace contextRef="#ctx0" brushRef="#br0">1 1 3180 0 0,'0'0'1113'0'0,"29"5"2296"0"0,13 5-2691 0 0,1-2-1 0 0,0-2 1 0 0,0-2-1 0 0,84-2 1 0 0,-121-2-662 0 0,15-5-2298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4.190"/>
    </inkml:context>
    <inkml:brush xml:id="br0">
      <inkml:brushProperty name="width" value="0.1" units="cm"/>
      <inkml:brushProperty name="height" value="0.1" units="cm"/>
      <inkml:brushProperty name="color" value="#FFFFFF"/>
    </inkml:brush>
  </inkml:definitions>
  <inkml:trace contextRef="#ctx0" brushRef="#br0">1 81 1660 0 0,'14'-8'640'0'0,"1"1"0"0"0,0 0 0 0 0,0 1-1 0 0,0 1 1 0 0,1 0 0 0 0,0 1 0 0 0,25-2 0 0 0,-15 1-111 0 0,130-22 1489 0 0,-127 26-2628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4.685"/>
    </inkml:context>
    <inkml:brush xml:id="br0">
      <inkml:brushProperty name="width" value="0.1" units="cm"/>
      <inkml:brushProperty name="height" value="0.1" units="cm"/>
      <inkml:brushProperty name="color" value="#FFFFFF"/>
    </inkml:brush>
  </inkml:definitions>
  <inkml:trace contextRef="#ctx0" brushRef="#br0">55 1 1160 0 0,'-2'0'175'0'0,"0"0"-1"0"0,0 0 1 0 0,0 1-1 0 0,0-1 1 0 0,0 1-1 0 0,0-1 1 0 0,0 1-1 0 0,0 0 1 0 0,0 0-1 0 0,0 0 1 0 0,0 0-1 0 0,0 0 1 0 0,1 0-1 0 0,-1 0 1 0 0,1 1-1 0 0,-1-1 1 0 0,1 1-1 0 0,-1-1 1 0 0,1 1-1 0 0,0-1 1 0 0,-1 1-1 0 0,1 0 1 0 0,0 0-1 0 0,0 0 1 0 0,1 0-1 0 0,-1-1 1 0 0,0 1-1 0 0,0 0 1 0 0,1 0-1 0 0,-1 0 1 0 0,1 4-1 0 0,-3 9 207 0 0,2-1 0 0 0,0 1 0 0 0,1 24 0 0 0,0-8 322 0 0,-4 63 681 0 0,5 0 1 0 0,15 116 0 0 0,-1-98-119 0 0,-15-111-1224 0 0,0 0-1 0 0,1 0 0 0 0,-1 0 0 0 0,1 0 1 0 0,-1 0-1 0 0,1-1 0 0 0,-1 1 1 0 0,1 0-1 0 0,0 0 0 0 0,-1 0 1 0 0,1 0-1 0 0,0-1 0 0 0,0 1 0 0 0,0 0 1 0 0,-1-1-1 0 0,1 1 0 0 0,0-1 1 0 0,0 1-1 0 0,0-1 0 0 0,0 1 0 0 0,0-1 1 0 0,0 0-1 0 0,0 1 0 0 0,0-1 1 0 0,0 0-1 0 0,0 0 0 0 0,0 0 0 0 0,1 0 1 0 0,-1 0-1 0 0,0 0 0 0 0,0 0 1 0 0,0 0-1 0 0,0 0 0 0 0,1-1 0 0 0,49-8-65 0 0,-29 4 75 0 0,50 1-519 0 0,-25 4-1542 0 0,0-8-3622 0 0,-39 6 2635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5.077"/>
    </inkml:context>
    <inkml:brush xml:id="br0">
      <inkml:brushProperty name="width" value="0.1" units="cm"/>
      <inkml:brushProperty name="height" value="0.1" units="cm"/>
      <inkml:brushProperty name="color" value="#FFFFFF"/>
    </inkml:brush>
  </inkml:definitions>
  <inkml:trace contextRef="#ctx0" brushRef="#br0">242 1 2992 0 0,'-21'26'3862'0'0,"-108"211"987"0"0,75-129-4007 0 0,48-96-1322 0 0,-6 15-1095 0 0,11-26 1226 0 0,1 0 0 0 0,-1-1 0 0 0,1 1 1 0 0,-1 0-1 0 0,0 0 0 0 0,-4 4-2093 0 0,4-5 2093 0 0,0 1 0 0 0,0-1 0 0 0,0 1 1 0 0,0-1-1 0 0,0 0 0 0 0,0 1 0 0 0,-2-1 0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5.463"/>
    </inkml:context>
    <inkml:brush xml:id="br0">
      <inkml:brushProperty name="width" value="0.1" units="cm"/>
      <inkml:brushProperty name="height" value="0.1" units="cm"/>
      <inkml:brushProperty name="color" value="#FFFFFF"/>
    </inkml:brush>
  </inkml:definitions>
  <inkml:trace contextRef="#ctx0" brushRef="#br0">1 28 1312 0 0,'0'-12'1119'0'0,"1"-4"2630"0"0,0 16-3647 0 0,0 0 0 0 0,0 0 0 0 0,-1 1 1 0 0,1-1-1 0 0,0 0 0 0 0,0 0 0 0 0,0 1 1 0 0,-1-1-1 0 0,1 0 0 0 0,0 1 0 0 0,0-1 1 0 0,-1 1-1 0 0,1-1 0 0 0,0 1 0 0 0,-1-1 1 0 0,1 1-1 0 0,-1-1 0 0 0,1 1 0 0 0,0 0 0 0 0,-1-1 1 0 0,0 1-1 0 0,1 0 0 0 0,0 0 0 0 0,51 60 2289 0 0,50 73-1 0 0,-13-14-1167 0 0,13 11-474 0 0,-99-129-915 0 0,1 1-1022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6.140"/>
    </inkml:context>
    <inkml:brush xml:id="br0">
      <inkml:brushProperty name="width" value="0.1" units="cm"/>
      <inkml:brushProperty name="height" value="0.1" units="cm"/>
      <inkml:brushProperty name="color" value="#FFFFFF"/>
    </inkml:brush>
  </inkml:definitions>
  <inkml:trace contextRef="#ctx0" brushRef="#br0">1 33 3536 0 0,'0'-1'123'0'0,"0"0"0"0"0,1 0 0 0 0,-1 0 0 0 0,1 0 0 0 0,-1 0 0 0 0,1 0 0 0 0,-1 0 0 0 0,1 0 0 0 0,-1 1 0 0 0,1-1 0 0 0,0 0 0 0 0,-1 0 0 0 0,1 1 0 0 0,0-1 0 0 0,0 0 0 0 0,0 1 0 0 0,-1-1 0 0 0,1 0 0 0 0,0 1 0 0 0,0-1 0 0 0,0 1 0 0 0,0 0 0 0 0,0-1 0 0 0,0 1 0 0 0,0 0 0 0 0,0 0 0 0 0,2-1 0 0 0,34-5 894 0 0,-27 5-750 0 0,27-3 744 0 0,67 2 1 0 0,-68 2-518 0 0,-34 0-463 0 0,0 1 0 0 0,0-1 0 0 0,0 0 0 0 0,0 1 0 0 0,-1-1 0 0 0,1 1-1 0 0,0 0 1 0 0,0 0 0 0 0,0 0 0 0 0,-1 0 0 0 0,1 0 0 0 0,0 0 0 0 0,-1 0 0 0 0,1 0 0 0 0,-1 1 0 0 0,0-1 0 0 0,1 1 0 0 0,-1-1 0 0 0,0 1-1 0 0,0-1 1 0 0,0 1 0 0 0,0 0 0 0 0,0-1 0 0 0,0 1 0 0 0,0 0 0 0 0,0 0 0 0 0,-1 0 0 0 0,1 2 0 0 0,3 9 99 0 0,-1 1-1 0 0,-1 0 1 0 0,1 15 0 0 0,1-1 19 0 0,15 171 1119 0 0,-16-132-770 0 0,17 90 0 0 0,-13-126-162 0 0,-3 1 0 0 0,2 43 0 0 0,-8-74-319 0 0,-1 0-1 0 0,0 0 0 0 0,0 0 1 0 0,0 0-1 0 0,0 0 1 0 0,0 0-1 0 0,0-1 0 0 0,0 1 1 0 0,0-1-1 0 0,0 0 1 0 0,-5 0-1 0 0,4 0 2 0 0,-15 1 117 0 0,0-1 0 0 0,0-1 0 0 0,-30-5 0 0 0,-29-1-771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6.616"/>
    </inkml:context>
    <inkml:brush xml:id="br0">
      <inkml:brushProperty name="width" value="0.1" units="cm"/>
      <inkml:brushProperty name="height" value="0.1" units="cm"/>
      <inkml:brushProperty name="color" value="#FFFFFF"/>
    </inkml:brush>
  </inkml:definitions>
  <inkml:trace contextRef="#ctx0" brushRef="#br0">1 11 5481 0 0,'102'-5'5545'0'0,"-31"0"-5073"0"0,-1 5-4368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7.021"/>
    </inkml:context>
    <inkml:brush xml:id="br0">
      <inkml:brushProperty name="width" value="0.1" units="cm"/>
      <inkml:brushProperty name="height" value="0.1" units="cm"/>
      <inkml:brushProperty name="color" value="#FFFFFF"/>
    </inkml:brush>
  </inkml:definitions>
  <inkml:trace contextRef="#ctx0" brushRef="#br0">1 1 1948 0 0,'0'1'280'0'0,"1"1"-1"0"0,-1 0 1 0 0,1 0 0 0 0,0 0-1 0 0,0 0 1 0 0,0-1-1 0 0,0 1 1 0 0,0 0 0 0 0,0-1-1 0 0,1 1 1 0 0,-1-1-1 0 0,0 0 1 0 0,1 1 0 0 0,-1-1-1 0 0,1 0 1 0 0,-1 0-1 0 0,1 0 1 0 0,0 0 0 0 0,0 0-1 0 0,-1 0 1 0 0,1 0-1 0 0,0 0 1 0 0,0-1 0 0 0,4 1-1 0 0,51 13 1169 0 0,-53-13-1167 0 0,20 2 601 0 0,37 0 0 0 0,-43-2-3862 0 0,0-1-3318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7.896"/>
    </inkml:context>
    <inkml:brush xml:id="br0">
      <inkml:brushProperty name="width" value="0.1" units="cm"/>
      <inkml:brushProperty name="height" value="0.1" units="cm"/>
      <inkml:brushProperty name="color" value="#FFFFFF"/>
    </inkml:brush>
  </inkml:definitions>
  <inkml:trace contextRef="#ctx0" brushRef="#br0">12 26 2144 0 0,'-8'-25'8506'0'0,"8"25"-8469"0"0,-2 18 854 0 0,1 67 1001 0 0,16 152-1 0 0,36 84-453 0 0,-42-297-1327 0 0,-1 0-1054 0 0,-6-11-2905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2.983"/>
    </inkml:context>
    <inkml:brush xml:id="br0">
      <inkml:brushProperty name="width" value="0.1" units="cm"/>
      <inkml:brushProperty name="height" value="0.1" units="cm"/>
      <inkml:brushProperty name="color" value="#FFFFFF"/>
    </inkml:brush>
  </inkml:definitions>
  <inkml:trace contextRef="#ctx0" brushRef="#br0">8 0 1088 0 0,'0'0'120'0'0,"-1"1"-1"0"0,1-1 1 0 0,-1 0-1 0 0,1 0 1 0 0,0 0-1 0 0,-1 1 1 0 0,1-1-1 0 0,-1 0 1 0 0,1 0-1 0 0,0 1 1 0 0,-1-1-1 0 0,1 0 1 0 0,0 1 0 0 0,0-1-1 0 0,-1 0 1 0 0,1 1-1 0 0,0-1 1 0 0,0 1-1 0 0,-1-1 1 0 0,1 0-1 0 0,0 1 1 0 0,0-1-1 0 0,0 1 1 0 0,0-1-1 0 0,0 1 1 0 0,0-1-1 0 0,0 1 1 0 0,0-1-1 0 0,0 0 1 0 0,0 1 0 0 0,0-1-1 0 0,0 1 1 0 0,0-1-1 0 0,0 1 1 0 0,0-1-1 0 0,0 1 1 0 0,0-1-1 0 0,0 0 1 0 0,1 1-1 0 0,-1 0 1 0 0,21 10 1885 0 0,35 1-1169 0 0,-53-12-659 0 0,29 4 647 0 0,57-2 1 0 0,18 1-1363 0 0,-96 1-1954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8.430"/>
    </inkml:context>
    <inkml:brush xml:id="br0">
      <inkml:brushProperty name="width" value="0.1" units="cm"/>
      <inkml:brushProperty name="height" value="0.1" units="cm"/>
      <inkml:brushProperty name="color" value="#FFFFFF"/>
    </inkml:brush>
  </inkml:definitions>
  <inkml:trace contextRef="#ctx0" brushRef="#br0">40 148 4088 0 0,'1'-7'353'0'0,"0"0"0"0"0,0 1 0 0 0,0-1 0 0 0,1 0 0 0 0,0 0 0 0 0,0 1 0 0 0,0 0 0 0 0,1-1 0 0 0,0 1 0 0 0,0 0 0 0 0,1 0 0 0 0,0 0 0 0 0,0 1 0 0 0,0-1 0 0 0,1 1 0 0 0,0 0 0 0 0,0 1 0 0 0,0-1 0 0 0,0 1 0 0 0,1 0 0 0 0,6-4-1 0 0,-9 6-289 0 0,1-1-1 0 0,0 1 0 0 0,1 0 1 0 0,-1 1-1 0 0,0-1 0 0 0,0 1 1 0 0,1-1-1 0 0,-1 1 1 0 0,1 0-1 0 0,-1 1 0 0 0,1-1 1 0 0,0 1-1 0 0,-1 0 0 0 0,1 0 1 0 0,-1 1-1 0 0,1-1 0 0 0,-1 1 1 0 0,1 0-1 0 0,-1 0 0 0 0,1 1 1 0 0,-1-1-1 0 0,0 1 0 0 0,0 0 1 0 0,0 0-1 0 0,0 0 0 0 0,0 1 1 0 0,0-1-1 0 0,0 1 0 0 0,-1 0 1 0 0,1 0-1 0 0,-1 0 0 0 0,3 4 1 0 0,4 6 1 0 0,0 1 1 0 0,-1 0 0 0 0,-1 0 0 0 0,0 1-1 0 0,-1 0 1 0 0,-1 1 0 0 0,0-1 0 0 0,-1 1 0 0 0,-1 0-1 0 0,0 0 1 0 0,-1 1 0 0 0,-1-1 0 0 0,0 25-1 0 0,-2-37-46 0 0,-1-1-1 0 0,1 0 0 0 0,-1 1 0 0 0,0-1 1 0 0,0 0-1 0 0,-1 1 0 0 0,1-1 1 0 0,-1 0-1 0 0,1 0 0 0 0,-1 0 0 0 0,0 0 1 0 0,0 0-1 0 0,0-1 0 0 0,-1 1 1 0 0,1 0-1 0 0,-1-1 0 0 0,1 0 0 0 0,-1 0 1 0 0,0 0-1 0 0,0 0 0 0 0,0 0 0 0 0,0 0 1 0 0,-3 1-1 0 0,-4 1 26 0 0,1 1-1 0 0,-1-2 1 0 0,0 1 0 0 0,0-1-1 0 0,0-1 1 0 0,-15 2 0 0 0,8-2 188 0 0,0-2 0 0 0,0 0 0 0 0,1-1 0 0 0,-27-5 0 0 0,33 4-263 0 0,1 0 0 0 0,-1-1 0 0 0,1 0 0 0 0,0 0 0 0 0,0-1 0 0 0,0 0 1 0 0,0-1-1 0 0,1 0 0 0 0,-10-7 0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0:59.446"/>
    </inkml:context>
    <inkml:brush xml:id="br0">
      <inkml:brushProperty name="width" value="0.1" units="cm"/>
      <inkml:brushProperty name="height" value="0.1" units="cm"/>
      <inkml:brushProperty name="color" value="#FFFFFF"/>
    </inkml:brush>
  </inkml:definitions>
  <inkml:trace contextRef="#ctx0" brushRef="#br0">93 0 2840 0 0,'2'20'4313'0'0,"-2"-17"-3813"0"0,1 0 0 0 0,-1 0 0 0 0,0 0 0 0 0,0 0 0 0 0,0 0-1 0 0,0 0 1 0 0,0 0 0 0 0,-1 0 0 0 0,1 0 0 0 0,-3 5 0 0 0,-7 23-323 0 0,-2 0 0 0 0,-2-1 0 0 0,-25 43 0 0 0,23-43-5030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0.962"/>
    </inkml:context>
    <inkml:brush xml:id="br0">
      <inkml:brushProperty name="width" value="0.1" units="cm"/>
      <inkml:brushProperty name="height" value="0.1" units="cm"/>
      <inkml:brushProperty name="color" value="#FFFFFF"/>
    </inkml:brush>
  </inkml:definitions>
  <inkml:trace contextRef="#ctx0" brushRef="#br0">3 12 4704 0 0,'-1'0'87'0'0,"1"0"-1"0"0,0-1 1 0 0,0 1-1 0 0,0 0 1 0 0,-1-1-1 0 0,1 1 1 0 0,0 0-1 0 0,0 0 1 0 0,0-1-1 0 0,0 1 1 0 0,0 0-1 0 0,0-1 0 0 0,0 1 1 0 0,-1 0-1 0 0,1-1 1 0 0,0 1-1 0 0,0 0 1 0 0,0 0-1 0 0,0-1 1 0 0,0 1-1 0 0,0 0 1 0 0,1-1-1 0 0,-1 1 1 0 0,0 0-1 0 0,0-1 0 0 0,0 1 1 0 0,0 0-1 0 0,0-1 1 0 0,0 1-1 0 0,0 0 1 0 0,1 0-1 0 0,-1-1 1 0 0,0 1-1 0 0,0 0 1 0 0,0 0-1 0 0,1-1 1 0 0,-1 1-1 0 0,0 0 0 0 0,0 0 1 0 0,1 0-1 0 0,-1-1 1 0 0,14 9 1085 0 0,12 20-540 0 0,53 76 975 0 0,-34-42-1162 0 0,4-2 0 0 0,66 64-1 0 0,-105-114-623 0 0,1 0-1204 0 0,0 0 0 0 0,0-1 1 0 0,20 12-1 0 0,-20-15-1552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1.347"/>
    </inkml:context>
    <inkml:brush xml:id="br0">
      <inkml:brushProperty name="width" value="0.1" units="cm"/>
      <inkml:brushProperty name="height" value="0.1" units="cm"/>
      <inkml:brushProperty name="color" value="#FFFFFF"/>
    </inkml:brush>
  </inkml:definitions>
  <inkml:trace contextRef="#ctx0" brushRef="#br0">71 46 3660 0 0,'4'-45'4632'0'0,"-10"70"-2639"0"0,-15 190 1089 0 0,-20 141-513 0 0,35-298-2868 0 0,5-39-2147 0 0,1 0-3437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1.843"/>
    </inkml:context>
    <inkml:brush xml:id="br0">
      <inkml:brushProperty name="width" value="0.1" units="cm"/>
      <inkml:brushProperty name="height" value="0.1" units="cm"/>
      <inkml:brushProperty name="color" value="#FFFFFF"/>
    </inkml:brush>
  </inkml:definitions>
  <inkml:trace contextRef="#ctx0" brushRef="#br0">327 93 5096 0 0,'0'-3'213'0'0,"1"0"0"0"0,0 0 0 0 0,-1 0 0 0 0,0 0 0 0 0,0 0 0 0 0,0 0 0 0 0,0 0 0 0 0,0 0 0 0 0,-1 0 0 0 0,1 0 0 0 0,-1 0 0 0 0,0 0 0 0 0,0 0 0 0 0,0 0 0 0 0,0 1 0 0 0,0-1 0 0 0,-1 0 0 0 0,1 1 0 0 0,-1-1 0 0 0,1 1 0 0 0,-1-1 0 0 0,0 1 0 0 0,0 0 0 0 0,0 0 0 0 0,-1 0 0 0 0,1 0 0 0 0,0 0 0 0 0,-1 0 0 0 0,1 1 0 0 0,-1-1 0 0 0,0 1 0 0 0,1 0 0 0 0,-1-1 0 0 0,0 1 0 0 0,0 1 0 0 0,-5-2 0 0 0,0 0-109 0 0,-1 1 1 0 0,1 0 0 0 0,0 0 0 0 0,0 1-1 0 0,-1 0 1 0 0,1 0 0 0 0,0 1 0 0 0,-1 0 0 0 0,1 1-1 0 0,0 0 1 0 0,0 0 0 0 0,-12 5 0 0 0,5 1 35 0 0,0 0 0 0 0,1 0-1 0 0,-26 21 1 0 0,33-23-84 0 0,1 0-1 0 0,-1 0 1 0 0,1 0-1 0 0,0 1 0 0 0,1 0 1 0 0,0 0-1 0 0,0 1 0 0 0,0-1 1 0 0,-3 10-1 0 0,7-14-30 0 0,-1 0-1 0 0,1 0 1 0 0,0 0 0 0 0,1 0-1 0 0,-1 0 1 0 0,0 0-1 0 0,1 1 1 0 0,0-1 0 0 0,-1 0-1 0 0,2 0 1 0 0,-1 0-1 0 0,0 0 1 0 0,0 0 0 0 0,1 1-1 0 0,0-1 1 0 0,-1 0 0 0 0,1 0-1 0 0,0 0 1 0 0,1 0-1 0 0,-1-1 1 0 0,1 1 0 0 0,-1 0-1 0 0,1 0 1 0 0,2 3 0 0 0,0-3-120 0 0,-1 0 1 0 0,1 0 0 0 0,0 0 0 0 0,0 0-1 0 0,0 0 1 0 0,1-1 0 0 0,-1 0 0 0 0,0 0-1 0 0,1 0 1 0 0,0 0 0 0 0,-1-1 0 0 0,1 1-1 0 0,0-1 1 0 0,9 0 0 0 0,-6 0-178 0 0,1-1-1 0 0,0 0 1 0 0,0 0-1 0 0,0-1 1 0 0,-1-1 0 0 0,1 1-1 0 0,-1-1 1 0 0,1-1-1 0 0,-1 1 1 0 0,0-2-1 0 0,0 1 1 0 0,0-1 0 0 0,0 0-1 0 0,0-1 1 0 0,-1 1-1 0 0,0-2 1 0 0,0 1 0 0 0,7-7-1 0 0,-2 1-2296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2.212"/>
    </inkml:context>
    <inkml:brush xml:id="br0">
      <inkml:brushProperty name="width" value="0.1" units="cm"/>
      <inkml:brushProperty name="height" value="0.1" units="cm"/>
      <inkml:brushProperty name="color" value="#FFFFFF"/>
    </inkml:brush>
  </inkml:definitions>
  <inkml:trace contextRef="#ctx0" brushRef="#br0">1 46 9233 0 0,'3'-35'1381'0'0,"-1"24"-247"0"0,-1 26-49 0 0,0 0-906 0 0,1-1 0 0 0,1 0 0 0 0,0 1 0 0 0,1-1 0 0 0,0-1 0 0 0,1 1 1 0 0,1-1-1 0 0,0 1 0 0 0,0-2 0 0 0,2 1 0 0 0,-1-1 0 0 0,13 14 0 0 0,13 7-1779 0 0,-31-32 1011 0 0,0 1 0 0 0,0-1 0 0 0,0 0-1 0 0,0 0 1 0 0,0 0 0 0 0,0 0 0 0 0,0 0 0 0 0,1 0-1 0 0,-1 0 1 0 0,3 0 0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2.577"/>
    </inkml:context>
    <inkml:brush xml:id="br0">
      <inkml:brushProperty name="width" value="0.1" units="cm"/>
      <inkml:brushProperty name="height" value="0.1" units="cm"/>
      <inkml:brushProperty name="color" value="#FFFFFF"/>
    </inkml:brush>
  </inkml:definitions>
  <inkml:trace contextRef="#ctx0" brushRef="#br0">1 46 5256 0 0,'7'-3'351'0'0,"-1"1"-1"0"0,1 1 0 0 0,0-1 0 0 0,0 1 0 0 0,0 1 0 0 0,0-1 0 0 0,1 1 0 0 0,-1 0 1 0 0,0 1-1 0 0,0-1 0 0 0,0 2 0 0 0,0-1 0 0 0,-1 1 0 0 0,11 3 0 0 0,4 2 71 0 0,0 2 0 0 0,0 0 0 0 0,23 15 0 0 0,-28-14-109 0 0,0 0-1 0 0,-1 2 1 0 0,25 23-1 0 0,-33-28-197 0 0,0 1 0 0 0,-1-1 1 0 0,0 1-1 0 0,0 0 0 0 0,0 1 0 0 0,-1 0 0 0 0,-1-1 0 0 0,7 19 0 0 0,-10-25-97 0 0,-1-1 0 0 0,1 0-1 0 0,-1 0 1 0 0,1 1-1 0 0,-1-1 1 0 0,0 0 0 0 0,0 1-1 0 0,0-1 1 0 0,0 0 0 0 0,0 1-1 0 0,0-1 1 0 0,0 0-1 0 0,0 1 1 0 0,0-1 0 0 0,-1 0-1 0 0,1 1 1 0 0,0-1 0 0 0,-1 0-1 0 0,1 1 1 0 0,-1-1-1 0 0,0 0 1 0 0,1 0 0 0 0,-1 0-1 0 0,0 0 1 0 0,0 0 0 0 0,0 0-1 0 0,0 0 1 0 0,0 0-1 0 0,0 0 1 0 0,0 0 0 0 0,0 0-1 0 0,0 0 1 0 0,0-1-1 0 0,0 1 1 0 0,0 0 0 0 0,-1-1-1 0 0,1 1 1 0 0,0-1 0 0 0,0 1-1 0 0,-1-1 1 0 0,1 0-1 0 0,0 0 1 0 0,-1 1 0 0 0,0-1-1 0 0,0 0 4 0 0,0 0-1 0 0,1 0 0 0 0,-1 0 0 0 0,0 0 1 0 0,1-1-1 0 0,-1 1 0 0 0,1 0 0 0 0,-1-1 1 0 0,1 1-1 0 0,-1-1 0 0 0,1 1 1 0 0,-1-1-1 0 0,1 0 0 0 0,-1 0 0 0 0,1 0 1 0 0,0 0-1 0 0,-1 0 0 0 0,1 0 0 0 0,0 0 1 0 0,0 0-1 0 0,0 0 0 0 0,0 0 0 0 0,0-1 1 0 0,0 1-1 0 0,0 0 0 0 0,0-1 1 0 0,0 1-1 0 0,1-1 0 0 0,-1 1 0 0 0,1-1 1 0 0,-1 1-1 0 0,1-1 0 0 0,-1 1 0 0 0,1-1 1 0 0,0 0-1 0 0,0 1 0 0 0,0-3 0 0 0,0-4 6 0 0,1 0-1 0 0,1 0 1 0 0,0 0 0 0 0,0 1-1 0 0,0-1 1 0 0,1 0-1 0 0,0 1 1 0 0,0 0-1 0 0,1-1 1 0 0,0 1-1 0 0,0 1 1 0 0,1-1-1 0 0,5-6 1 0 0,11-12-6 0 0,45-40 0 0 0,-55 55-44 0 0,28-23-1675 0 0,-10 17-4791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3.183"/>
    </inkml:context>
    <inkml:brush xml:id="br0">
      <inkml:brushProperty name="width" value="0.1" units="cm"/>
      <inkml:brushProperty name="height" value="0.1" units="cm"/>
      <inkml:brushProperty name="color" value="#FFFFFF"/>
    </inkml:brush>
  </inkml:definitions>
  <inkml:trace contextRef="#ctx0" brushRef="#br0">1 20 4532 0 0,'4'-3'216'0'0,"0"1"0"0"0,0 1-1 0 0,0-1 1 0 0,0 0 0 0 0,0 1-1 0 0,1 0 1 0 0,-1 0-1 0 0,0 0 1 0 0,1 1 0 0 0,-1 0-1 0 0,1-1 1 0 0,-1 1 0 0 0,6 1-1 0 0,10-1 240 0 0,69-6 847 0 0,121 8 0 0 0,-192 4-3049 0 0,-16-4 825 0 0,-2-2 820 0 0,0 0-1 0 0,0 0 1 0 0,0 1-1 0 0,0-1 1 0 0,0 0-1 0 0,0 1 1 0 0,0-1-1 0 0,0 0 1 0 0,0 0-1 0 0,0 1 1 0 0,0-1-1 0 0,0 0 1 0 0,0 1-1 0 0,0-1 1 0 0,0 0-1 0 0,0 0 1 0 0,0 1-1 0 0,0-1 1 0 0,0 0 0 0 0,0 1-1 0 0,-1-1 1 0 0,1 0-1 0 0,0 0 1 0 0,-4 3-1538 0 0,4-3 1538 0 0,0 0-1 0 0,0 0 1 0 0,-1 0-1 0 0,0 0 1 0 0,-4 3-1392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3.977"/>
    </inkml:context>
    <inkml:brush xml:id="br0">
      <inkml:brushProperty name="width" value="0.1" units="cm"/>
      <inkml:brushProperty name="height" value="0.1" units="cm"/>
      <inkml:brushProperty name="color" value="#FFFFFF"/>
    </inkml:brush>
  </inkml:definitions>
  <inkml:trace contextRef="#ctx0" brushRef="#br0">148 9 1272 0 0,'-46'-4'6700'0'0,"2"1"-3972"0"0,28 3-1406 0 0,15-1-1239 0 0,0 1 0 0 0,0 0 0 0 0,0 0 0 0 0,0 0 0 0 0,0 0 0 0 0,-1 0 0 0 0,1 0-1 0 0,0 0 1 0 0,0 0 0 0 0,0 0 0 0 0,0 1 0 0 0,0-1 0 0 0,0 0 0 0 0,-2 2 0 0 0,1-1-47 0 0,1 1 1 0 0,0 0 0 0 0,0-1 0 0 0,0 1-1 0 0,0 0 1 0 0,0 0 0 0 0,0 0 0 0 0,0 0-1 0 0,0 0 1 0 0,1 0 0 0 0,-1 3 0 0 0,-4 20 185 0 0,2-1 0 0 0,1 1 1 0 0,0 0-1 0 0,5 46 0 0 0,-1-26 17 0 0,17 172 658 0 0,-6-111-545 0 0,0 5 366 0 0,-12-109-703 0 0,-1-1 0 0 0,0 1 1 0 0,1 0-1 0 0,-1 0 1 0 0,1 0-1 0 0,0-1 0 0 0,-1 1 1 0 0,1 0-1 0 0,0 0 1 0 0,0-1-1 0 0,0 1 0 0 0,0-1 1 0 0,0 1-1 0 0,1-1 1 0 0,-1 0-1 0 0,0 1 0 0 0,1-1 1 0 0,-1 0-1 0 0,1 0 1 0 0,-1 0-1 0 0,1 0 0 0 0,-1 0 1 0 0,1 0-1 0 0,0 0 1 0 0,2 0-1 0 0,4 1-29 0 0,-1 0 0 0 0,1-1 0 0 0,0-1-1 0 0,-1 1 1 0 0,10-2 0 0 0,-8 1 34 0 0,146 3 733 0 0,-77 0-2153 0 0,-1-2-7053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4.362"/>
    </inkml:context>
    <inkml:brush xml:id="br0">
      <inkml:brushProperty name="width" value="0.1" units="cm"/>
      <inkml:brushProperty name="height" value="0.1" units="cm"/>
      <inkml:brushProperty name="color" value="#FFFFFF"/>
    </inkml:brush>
  </inkml:definitions>
  <inkml:trace contextRef="#ctx0" brushRef="#br0">306 9 4348 0 0,'0'-9'2719'0'0,"-5"9"-970"0"0,-17 18-272 0 0,-24 32-416 0 0,-46 65 715 0 0,-23 25-1113 0 0,99-118-2062 0 0,7-8-2820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4.285"/>
    </inkml:context>
    <inkml:brush xml:id="br0">
      <inkml:brushProperty name="width" value="0.1" units="cm"/>
      <inkml:brushProperty name="height" value="0.1" units="cm"/>
      <inkml:brushProperty name="color" value="#FFFFFF"/>
    </inkml:brush>
  </inkml:definitions>
  <inkml:trace contextRef="#ctx0" brushRef="#br0">9 72 1496 0 0,'1'-40'3846'0'0,"-1"9"-714"0"0,-1 57-1351 0 0,-7 125-120 0 0,18 226 1 0 0,1-330-2863 0 0,-1-16-2416 0 0,-9-30 3298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4.722"/>
    </inkml:context>
    <inkml:brush xml:id="br0">
      <inkml:brushProperty name="width" value="0.1" units="cm"/>
      <inkml:brushProperty name="height" value="0.1" units="cm"/>
      <inkml:brushProperty name="color" value="#FFFFFF"/>
    </inkml:brush>
  </inkml:definitions>
  <inkml:trace contextRef="#ctx0" brushRef="#br0">1 9 4468 0 0,'0'0'67'0'0,"0"0"-1"0"0,0-1 0 0 0,0 1 0 0 0,0 0 0 0 0,0 0 0 0 0,-1 0 1 0 0,1-1-1 0 0,0 1 0 0 0,0 0 0 0 0,0 0 0 0 0,0-1 0 0 0,0 1 1 0 0,0 0-1 0 0,0 0 0 0 0,0-1 0 0 0,0 1 0 0 0,0 0 1 0 0,0 0-1 0 0,0-1 0 0 0,0 1 0 0 0,0 0 0 0 0,0 0 0 0 0,0 0 1 0 0,0-1-1 0 0,1 1 0 0 0,-1 0 0 0 0,0 0 0 0 0,0-1 0 0 0,0 1 1 0 0,0 0-1 0 0,0 0 0 0 0,1 0 0 0 0,-1 0 0 0 0,0-1 0 0 0,0 1 1 0 0,0 0-1 0 0,0 0 0 0 0,1 0 0 0 0,-1 0 0 0 0,0 0 1 0 0,0-1-1 0 0,1 1 0 0 0,-1 0 0 0 0,12 7 1337 0 0,16 19-425 0 0,-26-24-752 0 0,125 140 2657 0 0,-47-51-1919 0 0,-60-69-959 0 0,42 45 905 0 0,-17-27-3242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5.227"/>
    </inkml:context>
    <inkml:brush xml:id="br0">
      <inkml:brushProperty name="width" value="0.1" units="cm"/>
      <inkml:brushProperty name="height" value="0.1" units="cm"/>
      <inkml:brushProperty name="color" value="#FFFFFF"/>
    </inkml:brush>
  </inkml:definitions>
  <inkml:trace contextRef="#ctx0" brushRef="#br0">1 60 4080 0 0,'11'-7'480'0'0,"1"0"0"0"0,1 1 0 0 0,-1 1 0 0 0,1 0 0 0 0,0 1 0 0 0,17-3 0 0 0,82-9 1682 0 0,-100 15-1879 0 0,-7 0-154 0 0,-1 1 0 0 0,1-1 1 0 0,0 1-1 0 0,0 0 0 0 0,-1 0 0 0 0,1 1 1 0 0,0-1-1 0 0,0 1 0 0 0,5 2 0 0 0,-8-2-77 0 0,0 0 0 0 0,0 1 0 0 0,0-1 0 0 0,0 1 0 0 0,-1-1 0 0 0,1 1-1 0 0,0 0 1 0 0,-1-1 0 0 0,0 1 0 0 0,1 0 0 0 0,-1 0 0 0 0,0 0 0 0 0,0 0-1 0 0,0 0 1 0 0,0 0 0 0 0,0 1 0 0 0,0-1 0 0 0,-1 0 0 0 0,1 0 0 0 0,0 5-1 0 0,8 54 755 0 0,5 117 0 0 0,-3-16-38 0 0,34 96 107 0 0,-43-252-864 0 0,0 3 29 0 0,0-1 0 0 0,0 1 0 0 0,0 0 0 0 0,-1 0 0 0 0,-1-1 0 0 0,0 14 0 0 0,0-20-34 0 0,-1 0 0 0 0,1 0 1 0 0,-1 0-1 0 0,0 0 0 0 0,1 0 1 0 0,-1 0-1 0 0,0 0 0 0 0,0 0 1 0 0,0-1-1 0 0,-1 1 0 0 0,1 0 1 0 0,0 0-1 0 0,-1-1 1 0 0,1 1-1 0 0,-1-1 0 0 0,0 1 1 0 0,1-1-1 0 0,-1 0 0 0 0,0 0 1 0 0,0 0-1 0 0,0 0 0 0 0,0 0 1 0 0,0 0-1 0 0,0 0 0 0 0,0 0 1 0 0,0-1-1 0 0,0 1 0 0 0,0-1 1 0 0,0 0-1 0 0,0 1 0 0 0,-3-1 1 0 0,-18 1 61 0 0,0 0 0 0 0,1-1 0 0 0,-1-1 0 0 0,0-2 0 0 0,1 0 0 0 0,-1-1 0 0 0,1-1 0 0 0,0-2 0 0 0,-24-9 0 0 0,45 16-169 0 0,1 0 0 0 0,-1-1 1 0 0,1 1-1 0 0,-1 0 0 0 0,1 0 1 0 0,-1 0-1 0 0,1 0 0 0 0,-1-1 0 0 0,1 1 1 0 0,-1 0-1 0 0,1-1 0 0 0,0 1 0 0 0,-1 0 1 0 0,1-1-1 0 0,0 1 0 0 0,-1 0 1 0 0,1-1-1 0 0,0 1 0 0 0,-1 0 0 0 0,1-1 1 0 0,0 1-1 0 0,0-1 0 0 0,-1 1 1 0 0,1-1-1 0 0,0 1 0 0 0,0-1 0 0 0,0 0 1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5.608"/>
    </inkml:context>
    <inkml:brush xml:id="br0">
      <inkml:brushProperty name="width" value="0.1" units="cm"/>
      <inkml:brushProperty name="height" value="0.1" units="cm"/>
      <inkml:brushProperty name="color" value="#FFFFFF"/>
    </inkml:brush>
  </inkml:definitions>
  <inkml:trace contextRef="#ctx0" brushRef="#br0">1 20 5332 0 0,'21'-4'877'0'0,"0"0"-109"0"0,1-1-84 0 0,1 2-88 0 0,-2-1-72 0 0,1 4-52 0 0,-1 0-60 0 0,-1 0-180 0 0,0 0-176 0 0,-3 0 4 0 0,-1 0-404 0 0,-3 0-76 0 0,-2 1-148 0 0,-2 1-248 0 0,-1 0-632 0 0,-2 0-53 0 0,0 2 69 0 0,-2-2-120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5.964"/>
    </inkml:context>
    <inkml:brush xml:id="br0">
      <inkml:brushProperty name="width" value="0.1" units="cm"/>
      <inkml:brushProperty name="height" value="0.1" units="cm"/>
      <inkml:brushProperty name="color" value="#FFFFFF"/>
    </inkml:brush>
  </inkml:definitions>
  <inkml:trace contextRef="#ctx0" brushRef="#br0">6 0 2116 0 0,'-1'1'155'0'0,"1"-1"1"0"0,-1 0-1 0 0,1 1 0 0 0,0-1 1 0 0,-1 1-1 0 0,1-1 0 0 0,0 0 0 0 0,-1 1 1 0 0,1-1-1 0 0,0 1 0 0 0,-1-1 0 0 0,1 1 1 0 0,0-1-1 0 0,0 1 0 0 0,0-1 0 0 0,0 1 1 0 0,0 0-1 0 0,-1-1 0 0 0,1 1 0 0 0,0-1 1 0 0,0 1-1 0 0,0-1 0 0 0,0 1 1 0 0,1-1-1 0 0,-1 1 0 0 0,0 0 0 0 0,0-1 1 0 0,0 1-1 0 0,0-1 0 0 0,0 1 0 0 0,1-1 1 0 0,-1 1-1 0 0,0-1 0 0 0,1 1 0 0 0,20 13 2059 0 0,35 1-1179 0 0,-52-15-722 0 0,29 5 35 0 0,0-2 0 0 0,60-1 0 0 0,-56-3-3756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7.096"/>
    </inkml:context>
    <inkml:brush xml:id="br0">
      <inkml:brushProperty name="width" value="0.1" units="cm"/>
      <inkml:brushProperty name="height" value="0.1" units="cm"/>
      <inkml:brushProperty name="color" value="#FFFFFF"/>
    </inkml:brush>
  </inkml:definitions>
  <inkml:trace contextRef="#ctx0" brushRef="#br0">1 59 4560 0 0,'9'-18'2243'0'0,"-6"15"-1766"0"0,-1-1 0 0 0,0 0 0 0 0,0 0 1 0 0,0 0-1 0 0,-1 0 0 0 0,1 0 0 0 0,-1 0 0 0 0,1-6 853 0 0,-2 12-1224 0 0,1 0-1 0 0,-1 0 1 0 0,0 0 0 0 0,0 0-1 0 0,0 1 1 0 0,0-1-1 0 0,-1 0 1 0 0,1 0-1 0 0,0 0 1 0 0,-1 0-1 0 0,0 2 1 0 0,-2 8 128 0 0,-2 82 817 0 0,3 0 1 0 0,15 130 0 0 0,-9-183-945 0 0,3 21-536 0 0,2-21-5676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7.513"/>
    </inkml:context>
    <inkml:brush xml:id="br0">
      <inkml:brushProperty name="width" value="0.1" units="cm"/>
      <inkml:brushProperty name="height" value="0.1" units="cm"/>
      <inkml:brushProperty name="color" value="#FFFFFF"/>
    </inkml:brush>
  </inkml:definitions>
  <inkml:trace contextRef="#ctx0" brushRef="#br0">1 147 4336 0 0,'0'-7'288'0'0,"0"0"-1"0"0,1 1 1 0 0,0-1-1 0 0,0 1 0 0 0,0 0 1 0 0,1-1-1 0 0,0 1 1 0 0,0 0-1 0 0,0 0 1 0 0,1 0-1 0 0,0 0 0 0 0,1 0 1 0 0,-1 1-1 0 0,1 0 1 0 0,0-1-1 0 0,0 1 0 0 0,0 0 1 0 0,1 1-1 0 0,5-5 1 0 0,-5 6-169 0 0,0-1 1 0 0,-1 2 0 0 0,1-1-1 0 0,0 1 1 0 0,0-1 0 0 0,1 1-1 0 0,-1 1 1 0 0,0-1 0 0 0,1 1-1 0 0,-1 0 1 0 0,1 0 0 0 0,-1 1-1 0 0,1-1 1 0 0,-1 1 0 0 0,1 0-1 0 0,0 1 1 0 0,-1 0 0 0 0,1 0-1 0 0,-1 0 1 0 0,0 0 0 0 0,1 1-1 0 0,8 3 1 0 0,-4 1-34 0 0,0-1 0 0 0,0 1 0 0 0,-1 1 1 0 0,0 0-1 0 0,0 0 0 0 0,-1 0 0 0 0,0 1 0 0 0,0 1 0 0 0,-1-1 0 0 0,0 1 0 0 0,0 1 0 0 0,-1-1 0 0 0,0 1 0 0 0,4 12 0 0 0,-4-11-39 0 0,-1 1 0 0 0,0 0 0 0 0,-1 0 0 0 0,-1 1 0 0 0,0-1 0 0 0,-1 1 0 0 0,0 0 0 0 0,-1-1-1 0 0,0 1 1 0 0,-1 0 0 0 0,0 0 0 0 0,-3 17 0 0 0,1-24-21 0 0,1 1 0 0 0,-2-1-1 0 0,1 1 1 0 0,0-1 0 0 0,-1 0-1 0 0,-1 0 1 0 0,1 0 0 0 0,-1-1 0 0 0,0 1-1 0 0,0-1 1 0 0,0 0 0 0 0,-1 0 0 0 0,1 0-1 0 0,-1 0 1 0 0,-1-1 0 0 0,1 0 0 0 0,-1 0-1 0 0,1-1 1 0 0,-1 1 0 0 0,0-1 0 0 0,-9 3-1 0 0,8-3 43 0 0,-2-1 0 0 0,1 1 0 0 0,0-1 0 0 0,0-1 0 0 0,-1 0 0 0 0,1 0 0 0 0,-1-1 0 0 0,1 0 0 0 0,-1 0-1 0 0,1-1 1 0 0,0 0 0 0 0,-1 0 0 0 0,1-1 0 0 0,0 0 0 0 0,0-1 0 0 0,-14-5 0 0 0,-1-9-503 0 0,17 5-1638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8.370"/>
    </inkml:context>
    <inkml:brush xml:id="br0">
      <inkml:brushProperty name="width" value="0.1" units="cm"/>
      <inkml:brushProperty name="height" value="0.1" units="cm"/>
      <inkml:brushProperty name="color" value="#FFFFFF"/>
    </inkml:brush>
  </inkml:definitions>
  <inkml:trace contextRef="#ctx0" brushRef="#br0">466 4 5160 0 0,'-9'-1'542'0'0,"1"0"-1"0"0,-1 0 1 0 0,0 0-1 0 0,0 1 0 0 0,0 1 1 0 0,0 0-1 0 0,0 0 1 0 0,1 1-1 0 0,-1 0 0 0 0,0 0 1 0 0,-14 6-1 0 0,5 0-107 0 0,0 0 1 0 0,0 1-1 0 0,1 0 0 0 0,-21 16 1 0 0,14-4 129 0 0,0 0 1 0 0,-30 36-1 0 0,38-36-269 0 0,1 0-1 0 0,1 1 1 0 0,1 1-1 0 0,2 0 1 0 0,0 1-1 0 0,1 0 1 0 0,1 1-1 0 0,1 0 1 0 0,-4 30-1 0 0,6-30-109 0 0,2 0 1 0 0,1 0-1 0 0,2 0 0 0 0,0 0 0 0 0,1 0 1 0 0,2 0-1 0 0,0 1 0 0 0,2-1 0 0 0,12 43 1 0 0,-13-56-248 0 0,2-1 0 0 0,-1 1 1 0 0,2-1-1 0 0,-1-1 0 0 0,1 1 0 0 0,1-1 1 0 0,0 0-1 0 0,1 0 0 0 0,15 15 1 0 0,-17-19-297 0 0,2-1 1 0 0,-1 0-1 0 0,0 0 1 0 0,1 0 0 0 0,0-1-1 0 0,0 0 1 0 0,1 0-1 0 0,-1-1 1 0 0,1 0-1 0 0,-1-1 1 0 0,1 0 0 0 0,0 0-1 0 0,0-1 1 0 0,14 1-1 0 0,-15-2-507 0 0,0 0 0 0 0,0 0 0 0 0,0-1 0 0 0,0 0 0 0 0,0 0 0 0 0,12-4 0 0 0,0-3-2361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8.827"/>
    </inkml:context>
    <inkml:brush xml:id="br0">
      <inkml:brushProperty name="width" value="0.1" units="cm"/>
      <inkml:brushProperty name="height" value="0.1" units="cm"/>
      <inkml:brushProperty name="color" value="#FFFFFF"/>
    </inkml:brush>
  </inkml:definitions>
  <inkml:trace contextRef="#ctx0" brushRef="#br0">19 48 5809 0 0,'-12'-48'5641'0'0,"6"114"-1936"0"0,27 208-1649 0 0,-14-208-1768 0 0,0-14-73 0 0,-3-24-504 0 0,2 38-1 0 0,-2-52-2164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9.215"/>
    </inkml:context>
    <inkml:brush xml:id="br0">
      <inkml:brushProperty name="width" value="0.1" units="cm"/>
      <inkml:brushProperty name="height" value="0.1" units="cm"/>
      <inkml:brushProperty name="color" value="#FFFFFF"/>
    </inkml:brush>
  </inkml:definitions>
  <inkml:trace contextRef="#ctx0" brushRef="#br0">0 18 5473 0 0,'18'-7'4081'0'0,"22"4"-2750"0"0,-36 3-1082 0 0,256-5 3360 0 0,-220 4-3072 0 0,-19 0-2032 0 0,0 1-4539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9.618"/>
    </inkml:context>
    <inkml:brush xml:id="br0">
      <inkml:brushProperty name="width" value="0.1" units="cm"/>
      <inkml:brushProperty name="height" value="0.1" units="cm"/>
      <inkml:brushProperty name="color" value="#FFFFFF"/>
    </inkml:brush>
  </inkml:definitions>
  <inkml:trace contextRef="#ctx0" brushRef="#br0">1 10 5649 0 0,'5'-10'5207'0'0,"0"21"-2854"0"0,1 36-1745 0 0,-4-28-1 0 0,7 38 49 0 0,43 322 1761 0 0,-51-349-2351 0 0,4 27-626 0 0,6-25-3720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4.644"/>
    </inkml:context>
    <inkml:brush xml:id="br0">
      <inkml:brushProperty name="width" value="0.1" units="cm"/>
      <inkml:brushProperty name="height" value="0.1" units="cm"/>
      <inkml:brushProperty name="color" value="#FFFFFF"/>
    </inkml:brush>
  </inkml:definitions>
  <inkml:trace contextRef="#ctx0" brushRef="#br0">13 76 3336 0 0,'9'-8'255'0'0,"1"0"0"0"0,-1 1 1 0 0,1 0-1 0 0,1 0 0 0 0,-1 1 0 0 0,1 1 0 0 0,0 0 0 0 0,0 0 0 0 0,1 1 0 0 0,-1 1 0 0 0,1 0 0 0 0,0 0 0 0 0,0 1 0 0 0,0 0 0 0 0,0 1 0 0 0,22 1 1 0 0,-26 1-187 0 0,-1-1 1 0 0,0 1-1 0 0,0 1 1 0 0,1-1 0 0 0,-1 1-1 0 0,0 1 1 0 0,0-1 0 0 0,-1 1-1 0 0,1 0 1 0 0,0 1-1 0 0,-1-1 1 0 0,0 1 0 0 0,0 1-1 0 0,0-1 1 0 0,0 1-1 0 0,-1 0 1 0 0,0 0 0 0 0,0 1-1 0 0,0-1 1 0 0,-1 1 0 0 0,1 0-1 0 0,-1 1 1 0 0,-1-1-1 0 0,1 0 1 0 0,-1 1 0 0 0,0 0-1 0 0,-1 0 1 0 0,3 11 0 0 0,-3-9-22 0 0,0 1 0 0 0,0-1 0 0 0,-1 1 0 0 0,-1-1 0 0 0,1 1 0 0 0,-1-1 0 0 0,-1 1 0 0 0,0-1 0 0 0,0 1 0 0 0,-1-1 0 0 0,0 0 0 0 0,-1 0 0 0 0,0 0 0 0 0,-5 12 0 0 0,2-12-2 0 0,0 1 1 0 0,0-1-1 0 0,0 0 1 0 0,-1-1-1 0 0,0 0 1 0 0,-1 0-1 0 0,0 0 1 0 0,0-1-1 0 0,-1 0 1 0 0,0-1-1 0 0,0 0 1 0 0,-12 6-1 0 0,-6 0-131 0 0,0-1-1 0 0,-1-1 0 0 0,-1-1 0 0 0,-51 8 1 0 0,40-8-1059 0 0,23-4-215 0 0,5-1-750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09.989"/>
    </inkml:context>
    <inkml:brush xml:id="br0">
      <inkml:brushProperty name="width" value="0.1" units="cm"/>
      <inkml:brushProperty name="height" value="0.1" units="cm"/>
      <inkml:brushProperty name="color" value="#FFFFFF"/>
    </inkml:brush>
  </inkml:definitions>
  <inkml:trace contextRef="#ctx0" brushRef="#br0">0 94 5641 0 0,'1'-5'211'0'0,"0"1"1"0"0,1-1 0 0 0,-1 1 0 0 0,1-1 0 0 0,-1 1 0 0 0,1 0 0 0 0,1 0 0 0 0,-1 0-1 0 0,1 0 1 0 0,-1 0 0 0 0,1 0 0 0 0,0 1 0 0 0,0-1 0 0 0,1 1 0 0 0,-1 0 0 0 0,1 0 0 0 0,0 0-1 0 0,0 0 1 0 0,0 1 0 0 0,0-1 0 0 0,0 1 0 0 0,0 0 0 0 0,0 0 0 0 0,1 1 0 0 0,-1-1 0 0 0,1 1-1 0 0,0 0 1 0 0,5 0 0 0 0,0-1-67 0 0,0 1 1 0 0,0 1-1 0 0,0-1 0 0 0,0 2 1 0 0,0-1-1 0 0,0 1 0 0 0,0 1 0 0 0,0 0 1 0 0,0 0-1 0 0,0 1 0 0 0,-1 0 1 0 0,12 7-1 0 0,-13-6-85 0 0,-1 1 1 0 0,0 0-1 0 0,-1 0 1 0 0,1 0-1 0 0,-1 1 0 0 0,0 0 1 0 0,-1 1-1 0 0,1-1 1 0 0,-1 1-1 0 0,0 0 0 0 0,-1 0 1 0 0,0 1-1 0 0,0-1 1 0 0,0 1-1 0 0,-1 0 0 0 0,3 12 1 0 0,-5-16-43 0 0,0 0 0 0 0,0 0 0 0 0,-1 0 1 0 0,1 1-1 0 0,-1-1 0 0 0,0 0 0 0 0,0 0 1 0 0,-1 1-1 0 0,1-1 0 0 0,-1 0 0 0 0,0 0 1 0 0,0 0-1 0 0,0 0 0 0 0,0 0 0 0 0,-1 0 0 0 0,0 0 1 0 0,0 0-1 0 0,0 0 0 0 0,0-1 0 0 0,-1 1 1 0 0,1-1-1 0 0,-1 1 0 0 0,0-1 0 0 0,0 0 0 0 0,0 0 1 0 0,0 0-1 0 0,-1-1 0 0 0,1 1 0 0 0,-1-1 1 0 0,1 0-1 0 0,-1 0 0 0 0,0 0 0 0 0,0 0 1 0 0,-4 0-1 0 0,1 1 19 0 0,0-1 0 0 0,0-1 0 0 0,0 1 0 0 0,0-1 0 0 0,-1 0 0 0 0,1-1-1 0 0,0 0 1 0 0,-1 0 0 0 0,1 0 0 0 0,0-1 0 0 0,-9-2 0 0 0,-22-12-2784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10.393"/>
    </inkml:context>
    <inkml:brush xml:id="br0">
      <inkml:brushProperty name="width" value="0.1" units="cm"/>
      <inkml:brushProperty name="height" value="0.1" units="cm"/>
      <inkml:brushProperty name="color" value="#FFFFFF"/>
    </inkml:brush>
  </inkml:definitions>
  <inkml:trace contextRef="#ctx0" brushRef="#br0">0 16 5204 0 0,'0'-1'148'0'0,"1"0"-1"0"0,-1 0 1 0 0,1 0-1 0 0,-1 1 1 0 0,1-1-1 0 0,0 0 1 0 0,-1 0-1 0 0,1 0 1 0 0,0 1-1 0 0,0-1 1 0 0,-1 0-1 0 0,1 1 1 0 0,0-1-1 0 0,0 0 0 0 0,0 1 1 0 0,0-1-1 0 0,0 1 1 0 0,0 0-1 0 0,0-1 1 0 0,0 1-1 0 0,0 0 1 0 0,0-1-1 0 0,0 1 1 0 0,0 0-1 0 0,0 0 1 0 0,0 0-1 0 0,0 0 0 0 0,0 0 1 0 0,0 0-1 0 0,0 0 1 0 0,0 0-1 0 0,0 1 1 0 0,0-1-1 0 0,0 0 1 0 0,0 1-1 0 0,0-1 1 0 0,0 1-1 0 0,0-1 1 0 0,1 1-1 0 0,6 3 99 0 0,0 1 0 0 0,-1-1 0 0 0,13 11 0 0 0,-14-11 99 0 0,14 14 128 0 0,0 1 0 0 0,26 31 0 0 0,-39-42-422 0 0,0-1 35 0 0,-1 0-1 0 0,0 0 1 0 0,0 1 0 0 0,0 0-1 0 0,7 15 1 0 0,5 11 187 0 0,-7-13-119 0 0,-1 2 0 0 0,-1-1 0 0 0,0 1 0 0 0,-2 1 0 0 0,-1-1 0 0 0,-1 1 0 0 0,-1 1 0 0 0,-1-1-1 0 0,0 45 1 0 0,-3-55-122 0 0,-1 0-1 0 0,0 0 1 0 0,-1 0-1 0 0,0-1 0 0 0,-1 1 1 0 0,-1-1-1 0 0,0 0 1 0 0,-1 0-1 0 0,0 0 1 0 0,-1 0-1 0 0,-1-1 0 0 0,0 0 1 0 0,0 0-1 0 0,-1-1 1 0 0,-1 0-1 0 0,0 0 1 0 0,0-1-1 0 0,-1-1 0 0 0,-15 13 1 0 0,12-11-1636 0 0,-13 7-6075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4.328"/>
    </inkml:context>
    <inkml:brush xml:id="br0">
      <inkml:brushProperty name="width" value="0.1" units="cm"/>
      <inkml:brushProperty name="height" value="0.1" units="cm"/>
      <inkml:brushProperty name="color" value="#FFFFFF"/>
    </inkml:brush>
  </inkml:definitions>
  <inkml:trace contextRef="#ctx0" brushRef="#br0">0 9 4680 0 0,'1'-9'5088'0'0,"1"16"-2522"0"0,1 18-1511 0 0,16 409 1876 0 0,-15-380-2812 0 0,2 21 6 0 0,2-26-3482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4.979"/>
    </inkml:context>
    <inkml:brush xml:id="br0">
      <inkml:brushProperty name="width" value="0.1" units="cm"/>
      <inkml:brushProperty name="height" value="0.1" units="cm"/>
      <inkml:brushProperty name="color" value="#FFFFFF"/>
    </inkml:brush>
  </inkml:definitions>
  <inkml:trace contextRef="#ctx0" brushRef="#br0">0 122 3600 0 0,'6'-9'315'0'0,"0"1"0"0"0,0 0-1 0 0,0 0 1 0 0,1 1-1 0 0,0 0 1 0 0,1 0-1 0 0,0 1 1 0 0,0 0 0 0 0,0 0-1 0 0,1 1 1 0 0,12-6-1 0 0,-11 5-118 0 0,2 1-1 0 0,-1 1 0 0 0,0 0 0 0 0,1 0 0 0 0,0 1 0 0 0,0 1 0 0 0,0 0 1 0 0,0 0-1 0 0,13 1 0 0 0,-18 1-134 0 0,0 1 0 0 0,0-1 1 0 0,0 1-1 0 0,0 1 0 0 0,0 0 0 0 0,-1 0 1 0 0,1 0-1 0 0,0 0 0 0 0,-1 1 0 0 0,0 0 1 0 0,0 1-1 0 0,0-1 0 0 0,0 1 0 0 0,0 0 1 0 0,-1 1-1 0 0,1-1 0 0 0,-1 1 0 0 0,-1 0 0 0 0,1 1 1 0 0,-1-1-1 0 0,0 1 0 0 0,6 9 0 0 0,-5-5-11 0 0,-1 0-1 0 0,0 1 0 0 0,0-1 0 0 0,-1 1 0 0 0,0 0 0 0 0,-1 0 1 0 0,-1 0-1 0 0,0 0 0 0 0,0 0 0 0 0,-1 0 0 0 0,0 1 0 0 0,-1-1 1 0 0,-3 16-1 0 0,2-14-3 0 0,-1 0 1 0 0,0 0-1 0 0,-1 0 1 0 0,-1 0 0 0 0,0-1-1 0 0,-9 16 1 0 0,10-21-19 0 0,0-1 0 0 0,-1 0 0 0 0,0 0 0 0 0,0 0 0 0 0,0-1 0 0 0,-1 0 0 0 0,0 0 1 0 0,0 0-1 0 0,0-1 0 0 0,0 0 0 0 0,-1 0 0 0 0,-11 5 0 0 0,13-7-18 0 0,-46 16 178 0 0,49-17-178 0 0,1-1 0 0 0,-1 1 0 0 0,0-1 0 0 0,0 1 0 0 0,0-1 0 0 0,0 0 0 0 0,0 0 0 0 0,0 0 0 0 0,0 0 0 0 0,0 0 0 0 0,0 0 0 0 0,0-1 0 0 0,0 1 0 0 0,0-1 0 0 0,0 1 0 0 0,0-1 0 0 0,0 0 0 0 0,0 0 0 0 0,0 0 0 0 0,1 0 0 0 0,-1 0 0 0 0,-1-1-1 0 0,2 1-11 0 0,1 1 0 0 0,-1 0-1 0 0,1 0 1 0 0,0-1 0 0 0,-1 1-1 0 0,1-1 1 0 0,0 1-1 0 0,-1 0 1 0 0,1-1 0 0 0,0 1-1 0 0,0-1 1 0 0,-1 1 0 0 0,1-1-1 0 0,0 1 1 0 0,0 0-1 0 0,0-1 1 0 0,0 1 0 0 0,-1-1-1 0 0,1 1 1 0 0,0-1 0 0 0,0 1-1 0 0,0-1 1 0 0,0 1-1 0 0,0-1 1 0 0,0 1 0 0 0,0-1-1 0 0,1 1 1 0 0,-1-1 0 0 0,0 1-1 0 0,0-1 1 0 0,0 1-1 0 0,0-1 1 0 0,1 1 0 0 0,-1-1-1 0 0,18-7-58 0 0,24 7 8 0 0,-24 4 47 0 0,1 0 0 0 0,-1 2 1 0 0,0 0-1 0 0,0 1 0 0 0,-1 1 0 0 0,0 0 0 0 0,0 2 1 0 0,-1 0-1 0 0,0 0 0 0 0,23 19 0 0 0,-29-20-3 0 0,-1 0-1 0 0,0 1 0 0 0,0 0 1 0 0,-1 0-1 0 0,8 12 0 0 0,-13-18 8 0 0,-1 1-1 0 0,1-1 0 0 0,-1 1 1 0 0,0 0-1 0 0,0 0 0 0 0,-1 0 0 0 0,1 0 1 0 0,-1 0-1 0 0,0 1 0 0 0,0-1 0 0 0,0 0 1 0 0,-1 1-1 0 0,1-1 0 0 0,-1 0 1 0 0,0 1-1 0 0,0-1 0 0 0,-2 8 0 0 0,1-9 12 0 0,-1-1 0 0 0,1 1 0 0 0,-1-1 0 0 0,1 0 0 0 0,-1 0 0 0 0,0 0 0 0 0,1 0 0 0 0,-1 0-1 0 0,0 0 1 0 0,0 0 0 0 0,-1 0 0 0 0,1-1 0 0 0,0 1 0 0 0,-1-1 0 0 0,1 0 0 0 0,-4 2 0 0 0,-40 14 189 0 0,34-14-180 0 0,-1 0 0 0 0,1 0 0 0 0,0-2 0 0 0,-1 1-1 0 0,0-2 1 0 0,1 0 0 0 0,-1 0 0 0 0,1-1-1 0 0,-1 0 1 0 0,1-1 0 0 0,-1-1 0 0 0,1 0-1 0 0,0-1 1 0 0,0 0 0 0 0,0-1 0 0 0,1 0-1 0 0,0 0 1 0 0,-19-14 0 0 0,29 19-334 0 0,0-1 1 0 0,-1 0-1 0 0,1 0 1 0 0,0 0-1 0 0,0 0 1 0 0,0 0-1 0 0,0 0 1 0 0,1 0-1 0 0,-1 0 1 0 0,0 0-1 0 0,0-1 1 0 0,1 1-1 0 0,-1 0 1 0 0,0 0-1 0 0,1-1 1 0 0,-1-1-1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5.429"/>
    </inkml:context>
    <inkml:brush xml:id="br0">
      <inkml:brushProperty name="width" value="0.1" units="cm"/>
      <inkml:brushProperty name="height" value="0.1" units="cm"/>
      <inkml:brushProperty name="color" value="#FFFFFF"/>
    </inkml:brush>
  </inkml:definitions>
  <inkml:trace contextRef="#ctx0" brushRef="#br0">8 115 3336 0 0,'25'0'604'0'0,"91"-4"1266"0"0,-105 3-1636 0 0,0-1 1 0 0,0 0 0 0 0,0-1-1 0 0,0 0 1 0 0,0 0 0 0 0,-1-1 0 0 0,1-1-1 0 0,9-5 1 0 0,-19 9-181 0 0,1 1 1 0 0,-1-1-1 0 0,0 1 1 0 0,0-1-1 0 0,-1 0 1 0 0,1 1-1 0 0,0-1 0 0 0,0 0 1 0 0,0 0-1 0 0,0 0 1 0 0,-1 0-1 0 0,1 0 1 0 0,0 1-1 0 0,-1-1 0 0 0,1 0 1 0 0,0 0-1 0 0,-1-1 1 0 0,0 1-1 0 0,1 0 0 0 0,-1 0 1 0 0,0 0-1 0 0,1 0 1 0 0,-1 0-1 0 0,0 0 1 0 0,0-2-1 0 0,0 1 23 0 0,-1 1 0 0 0,1-1 0 0 0,-1 1 0 0 0,0 0 0 0 0,0-1 0 0 0,1 1 0 0 0,-1-1 0 0 0,0 1 0 0 0,0 0 0 0 0,0 0 0 0 0,-1 0 0 0 0,1 0 0 0 0,0-1 0 0 0,0 2-1 0 0,-3-3 1 0 0,-4-2 156 0 0,0 1 0 0 0,0 0 0 0 0,0 0 0 0 0,0 1 0 0 0,-11-3 0 0 0,12 5-111 0 0,0-1-1 0 0,-1 1 1 0 0,1 1 0 0 0,0 0 0 0 0,0 0 0 0 0,-1 0 0 0 0,1 0 0 0 0,0 1-1 0 0,0 1 1 0 0,-1-1 0 0 0,1 1 0 0 0,0 0 0 0 0,1 1 0 0 0,-1 0-1 0 0,0 0 1 0 0,1 0 0 0 0,-1 1 0 0 0,1 0 0 0 0,0 0 0 0 0,0 0 0 0 0,-6 8-1 0 0,8-8-28 0 0,0 0 0 0 0,0 0 1 0 0,1 0-1 0 0,0 1 0 0 0,0-1 0 0 0,0 1 0 0 0,1 0 0 0 0,-1-1 0 0 0,1 1 0 0 0,0 1 0 0 0,1-1 0 0 0,-1 0 0 0 0,1 0 0 0 0,0 1 0 0 0,0-1 0 0 0,1 0 0 0 0,0 1 0 0 0,0-1 0 0 0,0 1 0 0 0,0-1 0 0 0,1 0 0 0 0,0 1 0 0 0,0-1 0 0 0,0 0 0 0 0,1 1 0 0 0,0-1 0 0 0,0 0 0 0 0,5 9 0 0 0,-1-5-11 0 0,0 0-1 0 0,0-1 1 0 0,1 1-1 0 0,0-1 1 0 0,1-1-1 0 0,-1 1 1 0 0,2-1-1 0 0,-1-1 1 0 0,1 1-1 0 0,0-1 1 0 0,0-1-1 0 0,0 0 1 0 0,16 6-1 0 0,-16-7-415 0 0,0-1-1 0 0,1-1 1 0 0,0 1 0 0 0,0-1-1 0 0,-1-1 1 0 0,15 1-1 0 0,-17-2-459 0 0,1-1 0 0 0,-1 1-1 0 0,0-1 1 0 0,0-1 0 0 0,1 1-1 0 0,-1-1 1 0 0,0 0-1 0 0,0-1 1 0 0,7-3 0 0 0,1-2-2423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5.785"/>
    </inkml:context>
    <inkml:brush xml:id="br0">
      <inkml:brushProperty name="width" value="0.1" units="cm"/>
      <inkml:brushProperty name="height" value="0.1" units="cm"/>
      <inkml:brushProperty name="color" value="#FFFFFF"/>
    </inkml:brush>
  </inkml:definitions>
  <inkml:trace contextRef="#ctx0" brushRef="#br0">0 63 4776 0 0,'1'-1'133'0'0,"-1"0"-1"0"0,0-1 1 0 0,0 1-1 0 0,1 0 0 0 0,-1 0 1 0 0,1 0-1 0 0,-1-1 0 0 0,1 1 1 0 0,0 0-1 0 0,-1 0 0 0 0,1 0 1 0 0,0 0-1 0 0,0 0 1 0 0,0 0-1 0 0,0 0 0 0 0,0 1 1 0 0,0-1-1 0 0,0 0 0 0 0,0 0 1 0 0,0 1-1 0 0,0-1 0 0 0,0 1 1 0 0,0-1-1 0 0,2 0 0 0 0,0 0 21 0 0,0 1-1 0 0,0-1 0 0 0,0 1 1 0 0,0 0-1 0 0,0 0 0 0 0,0 0 1 0 0,0 0-1 0 0,0 1 0 0 0,6 1 1 0 0,-1 0 15 0 0,0 0 0 0 0,0 1 1 0 0,-1 0-1 0 0,1 1 1 0 0,0 0-1 0 0,10 7 1 0 0,-9-4-32 0 0,-1 1-1 0 0,-1-1 1 0 0,1 1 0 0 0,-1 1 0 0 0,0 0 0 0 0,-1 0 0 0 0,10 17 0 0 0,-13-19-90 0 0,0-1-1 0 0,0 1 1 0 0,-1 0-1 0 0,0 0 1 0 0,0 0-1 0 0,0 0 1 0 0,-1 0 0 0 0,0 0-1 0 0,0 0 1 0 0,-1 0-1 0 0,0 0 1 0 0,-2 14-1 0 0,2-19-39 0 0,0-1 0 0 0,0 1 0 0 0,-1-1 0 0 0,1 1 0 0 0,-1-1 0 0 0,1 1 0 0 0,-1-1 0 0 0,0 0 0 0 0,1 1 0 0 0,-1-1 0 0 0,0 0 0 0 0,0 1 0 0 0,0-1 0 0 0,0 0 0 0 0,-2 2 0 0 0,3-3 3 0 0,-1 0-1 0 0,1 1 1 0 0,-1-1-1 0 0,0 0 1 0 0,1 0-1 0 0,-1 1 1 0 0,0-1-1 0 0,1 0 1 0 0,-1 0-1 0 0,0 0 1 0 0,1 0-1 0 0,-1 0 1 0 0,0 0-1 0 0,1 0 1 0 0,-1 0-1 0 0,0 0 1 0 0,1 0 0 0 0,-1-1-1 0 0,0 1 1 0 0,1 0-1 0 0,-1 0 1 0 0,1-1-1 0 0,-1 1 1 0 0,0-1-1 0 0,-1 0 38 0 0,-1-1 0 0 0,1 1 0 0 0,1-1 0 0 0,-1 0 0 0 0,0 0 0 0 0,0 0-1 0 0,1 0 1 0 0,-1 0 0 0 0,1 0 0 0 0,0-1 0 0 0,-1 1 0 0 0,1 0 0 0 0,0-1 0 0 0,1 1-1 0 0,-1-1 1 0 0,-1-3 0 0 0,1-2 30 0 0,1 1-1 0 0,-1-1 1 0 0,1 0-1 0 0,1 1 1 0 0,-1-1-1 0 0,1 1 1 0 0,0-1-1 0 0,1 1 1 0 0,0-1-1 0 0,0 1 1 0 0,1 0-1 0 0,0 0 1 0 0,0 0-1 0 0,0 0 1 0 0,7-9-1 0 0,-4 8-235 0 0,0-1-1 0 0,1 1 1 0 0,0 1-1 0 0,1-1 1 0 0,0 1-1 0 0,0 0 1 0 0,0 1-1 0 0,1 0 1 0 0,0 0-1 0 0,14-6 1 0 0,28-10-4276 0 0,-34 16 1149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6.235"/>
    </inkml:context>
    <inkml:brush xml:id="br0">
      <inkml:brushProperty name="width" value="0.1" units="cm"/>
      <inkml:brushProperty name="height" value="0.1" units="cm"/>
      <inkml:brushProperty name="color" value="#FFFFFF"/>
    </inkml:brush>
  </inkml:definitions>
  <inkml:trace contextRef="#ctx0" brushRef="#br0">1 1 4504 0 0,'0'0'134'0'0,"1"1"-1"0"0,0-1 1 0 0,0 1-1 0 0,-1-1 1 0 0,1 1-1 0 0,0 0 1 0 0,-1-1-1 0 0,1 1 1 0 0,-1 0-1 0 0,1-1 1 0 0,-1 1-1 0 0,1 0 1 0 0,-1 0-1 0 0,1 0 1 0 0,-1-1-1 0 0,0 1 1 0 0,1 0-1 0 0,-1 0 1 0 0,0 0-1 0 0,0 0 1 0 0,0 1-1 0 0,6 27 719 0 0,-4-23-574 0 0,30 181 2101 0 0,-24-61-5510 0 0,-15-129 1651 0 0,1-10 1052 0 0,-1-4 820 0 0,1 0 0 0 0,2-1 0 0 0,-1 0 0 0 0,2 0 1 0 0,1 0-1 0 0,0 0 0 0 0,1-1 0 0 0,1 1 1 0 0,3-29-1 0 0,-2 42-336 0 0,-1 1 1 0 0,1 0-1 0 0,1-1 1 0 0,-1 1-1 0 0,1 0 1 0 0,-1 0-1 0 0,1 0 0 0 0,0 0 1 0 0,0 0-1 0 0,1 0 1 0 0,-1 1-1 0 0,1-1 1 0 0,0 1-1 0 0,0-1 0 0 0,0 1 1 0 0,1 0-1 0 0,-1 1 1 0 0,0-1-1 0 0,1 0 1 0 0,0 1-1 0 0,0 0 0 0 0,0 0 1 0 0,0 0-1 0 0,0 0 1 0 0,0 1-1 0 0,0-1 1 0 0,1 1-1 0 0,-1 0 1 0 0,0 1-1 0 0,1-1 0 0 0,-1 1 1 0 0,1-1-1 0 0,-1 2 1 0 0,0-1-1 0 0,1 0 1 0 0,-1 1-1 0 0,1 0 0 0 0,-1 0 1 0 0,0 0-1 0 0,0 0 1 0 0,1 1-1 0 0,-1-1 1 0 0,0 1-1 0 0,5 4 0 0 0,0-2-17 0 0,-1 1 0 0 0,0 1-1 0 0,0 0 1 0 0,-1 0-1 0 0,1 0 1 0 0,-1 1-1 0 0,-1 0 1 0 0,1 0-1 0 0,-1 1 1 0 0,-1 0-1 0 0,1 0 1 0 0,-1 0-1 0 0,-1 1 1 0 0,0-1-1 0 0,0 1 1 0 0,0 0-1 0 0,-1 1 1 0 0,-1-1 0 0 0,1 0-1 0 0,-1 1 1 0 0,-1 0-1 0 0,0-1 1 0 0,0 14-1 0 0,-2 2-119 0 0,1 6-1425 0 0,1-11-2558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6.604"/>
    </inkml:context>
    <inkml:brush xml:id="br0">
      <inkml:brushProperty name="width" value="0.1" units="cm"/>
      <inkml:brushProperty name="height" value="0.1" units="cm"/>
      <inkml:brushProperty name="color" value="#FFFFFF"/>
    </inkml:brush>
  </inkml:definitions>
  <inkml:trace contextRef="#ctx0" brushRef="#br0">12 64 4476 0 0,'-1'0'181'0'0,"0"1"0"0"0,1-1 0 0 0,-1 0 0 0 0,0 1 0 0 0,1-1-1 0 0,-1 1 1 0 0,1-1 0 0 0,-1 1 0 0 0,0-1 0 0 0,1 1 0 0 0,-1 0-1 0 0,1-1 1 0 0,0 1 0 0 0,-1 0 0 0 0,1-1 0 0 0,-1 1-1 0 0,1 0 1 0 0,0-1 0 0 0,0 1 0 0 0,-1 0 0 0 0,1 0 0 0 0,0-1-1 0 0,0 1 1 0 0,0 0 0 0 0,0 0 0 0 0,0 0 0 0 0,0-1 0 0 0,0 1-1 0 0,0 1 1 0 0,0 31 1374 0 0,0-26-938 0 0,0 0-484 0 0,1 0-1 0 0,0 0 0 0 0,1 1 1 0 0,-1-1-1 0 0,1 0 1 0 0,1 0-1 0 0,-1-1 0 0 0,1 1 1 0 0,0 0-1 0 0,1-1 1 0 0,0 0-1 0 0,0 0 1 0 0,0 0-1 0 0,1 0 0 0 0,-1-1 1 0 0,1 1-1 0 0,1-1 1 0 0,-1 0-1 0 0,1-1 1 0 0,0 1-1 0 0,0-1 0 0 0,0-1 1 0 0,9 5-1 0 0,-8-4-116 0 0,0-1-1 0 0,0 0 0 0 0,0 0 1 0 0,0-1-1 0 0,0 0 0 0 0,0-1 1 0 0,1 1-1 0 0,-1-1 1 0 0,0-1-1 0 0,1 1 0 0 0,-1-1 1 0 0,1-1-1 0 0,-1 1 0 0 0,1-1 1 0 0,-1 0-1 0 0,0-1 1 0 0,0 0-1 0 0,0 0 0 0 0,1-1 1 0 0,-2 1-1 0 0,1-2 0 0 0,10-5 1 0 0,-12 6-50 0 0,-1-1 1 0 0,1 1-1 0 0,-1-1 0 0 0,0 0 1 0 0,0 0-1 0 0,-1 0 1 0 0,1 0-1 0 0,-1-1 1 0 0,0 0-1 0 0,0 1 0 0 0,0-1 1 0 0,-1 0-1 0 0,0 0 1 0 0,0-1-1 0 0,0 1 0 0 0,0 0 1 0 0,-1-1-1 0 0,0 1 1 0 0,0-1-1 0 0,-1 1 1 0 0,1-1-1 0 0,-1 0 0 0 0,0 1 1 0 0,-1-1-1 0 0,1 1 1 0 0,-1-1-1 0 0,0 1 1 0 0,-1-1-1 0 0,1 1 0 0 0,-1-1 1 0 0,0 1-1 0 0,0 0 1 0 0,-1 0-1 0 0,0 0 0 0 0,0 0 1 0 0,0 1-1 0 0,0-1 1 0 0,-1 1-1 0 0,1 0 1 0 0,-1 0-1 0 0,0 0 0 0 0,-1 0 1 0 0,-7-5-1 0 0,0 2 81 0 0,-1 0 0 0 0,0 1-1 0 0,0 0 1 0 0,0 1 0 0 0,-23-5-1 0 0,29 8-251 0 0,0 1 0 0 0,-1-1 0 0 0,1 1 0 0 0,-1 1 0 0 0,1 0-1 0 0,-1 0 1 0 0,1 0 0 0 0,-1 1 0 0 0,1 0 0 0 0,0 0 0 0 0,-1 1 0 0 0,-8 3-1 0 0,2 3-3257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7.119"/>
    </inkml:context>
    <inkml:brush xml:id="br0">
      <inkml:brushProperty name="width" value="0.1" units="cm"/>
      <inkml:brushProperty name="height" value="0.1" units="cm"/>
      <inkml:brushProperty name="color" value="#FFFFFF"/>
    </inkml:brush>
  </inkml:definitions>
  <inkml:trace contextRef="#ctx0" brushRef="#br0">0 30 4696 0 0,'1'0'156'0'0,"0"1"-1"0"0,0-1 0 0 0,0 0 0 0 0,-1 1 0 0 0,1-1 0 0 0,0 1 0 0 0,0-1 0 0 0,-1 1 0 0 0,1-1 0 0 0,0 1 0 0 0,-1-1 0 0 0,1 1 0 0 0,-1 0 0 0 0,1-1 0 0 0,0 1 1 0 0,-1 0-1 0 0,0 0 0 0 0,1-1 0 0 0,-1 1 0 0 0,1 0 0 0 0,-1 0 0 0 0,0 0 0 0 0,0-1 0 0 0,1 1 0 0 0,-1 0 0 0 0,0 0 0 0 0,0 1 0 0 0,4 31 1052 0 0,-3-23-644 0 0,2 9-86 0 0,0 0-1 0 0,2 0 0 0 0,0 0 1 0 0,1 0-1 0 0,1-1 0 0 0,9 19 1 0 0,-12-30-416 0 0,-1 0 0 0 0,1 0 0 0 0,1-1 0 0 0,-1 1 1 0 0,1-1-1 0 0,0 0 0 0 0,1-1 0 0 0,-1 1 0 0 0,1-1 1 0 0,0 0-1 0 0,1 0 0 0 0,-1-1 0 0 0,1 1 0 0 0,0-2 0 0 0,0 1 1 0 0,0-1-1 0 0,13 5 0 0 0,-12-7-147 0 0,0-1 1 0 0,-1 1-1 0 0,1-1 0 0 0,-1 0 0 0 0,1-1 1 0 0,-1 0-1 0 0,1 0 0 0 0,-1-1 0 0 0,1 0 1 0 0,-1 0-1 0 0,0 0 0 0 0,14-8 0 0 0,-12 6-26 0 0,-1-1-1 0 0,1 0 0 0 0,-1 0 1 0 0,0-1-1 0 0,0 0 0 0 0,0-1 1 0 0,-1 0-1 0 0,0 0 0 0 0,8-11 1 0 0,-8 7 218 0 0,0-1 0 0 0,-1 1 0 0 0,0-2 1 0 0,-1 1-1 0 0,-1 0 0 0 0,0-1 1 0 0,0 0-1 0 0,-1 0 0 0 0,-1 0 1 0 0,0 0-1 0 0,-1 0 0 0 0,-1 0 1 0 0,0 0-1 0 0,0-1 0 0 0,-1 1 1 0 0,-5-18-1 0 0,6 30-82 0 0,0 0-1 0 0,0 0 1 0 0,0 1-1 0 0,0-1 1 0 0,0 0-1 0 0,0 0 1 0 0,0 0-1 0 0,-1 0 1 0 0,1 1-1 0 0,0-1 1 0 0,-1 0-1 0 0,1 0 1 0 0,-1 1 0 0 0,1-1-1 0 0,0 0 1 0 0,-1 1-1 0 0,0-1 1 0 0,1 1-1 0 0,-1-1 1 0 0,1 0-1 0 0,-1 1 1 0 0,0-1-1 0 0,1 1 1 0 0,-2-1-1 0 0,1 1 11 0 0,0 0-1 0 0,0 1 1 0 0,1-1-1 0 0,-1 0 0 0 0,0 1 1 0 0,1-1-1 0 0,-1 1 0 0 0,0-1 1 0 0,1 0-1 0 0,-1 1 1 0 0,0 0-1 0 0,1-1 0 0 0,-1 1 1 0 0,1-1-1 0 0,-1 1 0 0 0,1 0 1 0 0,-1-1-1 0 0,1 1 1 0 0,-1 1-1 0 0,-16 40 695 0 0,15-32-655 0 0,1 1-1 0 0,0-1 1 0 0,0 1-1 0 0,1-1 1 0 0,1 1-1 0 0,-1-1 1 0 0,2 1-1 0 0,-1-1 1 0 0,2 0-1 0 0,-1 0 1 0 0,1 0-1 0 0,1 0 1 0 0,0 0-1 0 0,0 0 1 0 0,1-1-1 0 0,0 0 1 0 0,12 15-1 0 0,-13-18-272 0 0,1-1-1 0 0,0 0 0 0 0,0 0 0 0 0,0 0 0 0 0,0 0 1 0 0,1-1-1 0 0,0 0 0 0 0,0 0 0 0 0,0-1 0 0 0,0 1 1 0 0,13 3-1 0 0,-13-5-322 0 0,-1-1 0 0 0,1 0 0 0 0,0 0 0 0 0,0-1 0 0 0,0 1 0 0 0,0-1 0 0 0,0 0 0 0 0,0-1 0 0 0,0 0 0 0 0,0 0 0 0 0,0 0 0 0 0,-1 0 0 0 0,1-1 0 0 0,0 0 0 0 0,8-4 0 0 0,4-4-2383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7.473"/>
    </inkml:context>
    <inkml:brush xml:id="br0">
      <inkml:brushProperty name="width" value="0.1" units="cm"/>
      <inkml:brushProperty name="height" value="0.1" units="cm"/>
      <inkml:brushProperty name="color" value="#FFFFFF"/>
    </inkml:brush>
  </inkml:definitions>
  <inkml:trace contextRef="#ctx0" brushRef="#br0">8 34 5841 0 0,'1'-25'2171'0'0,"0"16"1070"0"0,-4 27-1400 0 0,-1 23-1208 0 0,2 1 0 0 0,2-1-1 0 0,1 0 1 0 0,3 0 0 0 0,12 63 0 0 0,-10-77-403 0 0,1 0-1 0 0,13 34 1 0 0,-17-53-522 0 0,0 0-1 0 0,1 0 0 0 0,0 0 1 0 0,1 0-1 0 0,0-1 1 0 0,0 0-1 0 0,1 0 1 0 0,-1 0-1 0 0,1-1 0 0 0,1 1 1 0 0,9 6-1 0 0,-15-12-125 0 0,1 0 0 0 0,0 0 0 0 0,-1-1 0 0 0,1 1 0 0 0,0 0 0 0 0,0-1 0 0 0,-1 1 0 0 0,1-1 0 0 0,0 0 0 0 0,0 1 0 0 0,0-1 0 0 0,0 0 0 0 0,0 0 0 0 0,-1 0 0 0 0,3-1 0 0 0,4 0-2519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5.281"/>
    </inkml:context>
    <inkml:brush xml:id="br0">
      <inkml:brushProperty name="width" value="0.1" units="cm"/>
      <inkml:brushProperty name="height" value="0.1" units="cm"/>
      <inkml:brushProperty name="color" value="#FFFFFF"/>
    </inkml:brush>
  </inkml:definitions>
  <inkml:trace contextRef="#ctx0" brushRef="#br0">1 1 1576 0 0,'13'13'936'0'0,"-1"2"0"0"0,0 0 0 0 0,-1 0 0 0 0,18 33 0 0 0,24 73 448 0 0,-50-113-1289 0 0,11 34 371 0 0,-14-40-430 0 0,1 0 0 0 0,-1 0 0 0 0,0 0 0 0 0,1 0 0 0 0,-1 0-1 0 0,0 0 1 0 0,0-1 0 0 0,0 1 0 0 0,-1 0 0 0 0,1 0 0 0 0,0 0 0 0 0,-1 0 0 0 0,1 0 0 0 0,-1-1 0 0 0,0 1 0 0 0,1 0 0 0 0,-1 0 0 0 0,0-1 0 0 0,-2 3-1 0 0,3-4-24 0 0,0 1 0 0 0,0-1-1 0 0,-1 0 1 0 0,1 1-1 0 0,0-1 1 0 0,0 0-1 0 0,-1 1 1 0 0,1-1-1 0 0,0 0 1 0 0,-1 0-1 0 0,1 1 1 0 0,0-1-1 0 0,-1 0 1 0 0,1 0-1 0 0,-1 0 1 0 0,1 0-1 0 0,0 1 1 0 0,-1-1-1 0 0,1 0 1 0 0,0 0-1 0 0,-1 0 1 0 0,1 0-1 0 0,-1 0 1 0 0,1 0-1 0 0,-1 0 1 0 0,1 0-1 0 0,0 0 1 0 0,-1 0-1 0 0,1 0 1 0 0,-1 0 0 0 0,1-1-1 0 0,0 1 1 0 0,-1 0-1 0 0,-7-14 148 0 0,3-20-32 0 0,5 23-111 0 0,1 0-1 0 0,0 0 1 0 0,1 0 0 0 0,1 0-1 0 0,0 0 1 0 0,0 1 0 0 0,1-1 0 0 0,0 1-1 0 0,1 0 1 0 0,0 0 0 0 0,0 0-1 0 0,13-15 1 0 0,-13 18-26 0 0,0 1-1 0 0,1 0 1 0 0,0 0-1 0 0,0 0 1 0 0,0 0-1 0 0,1 1 1 0 0,0 0-1 0 0,0 0 1 0 0,1 1-1 0 0,-1 0 1 0 0,1 1-1 0 0,0-1 1 0 0,-1 1-1 0 0,2 1 1 0 0,-1-1 0 0 0,0 2-1 0 0,12-3 1 0 0,-15 5 17 0 0,-1-1 1 0 0,1 1 0 0 0,-1-1 0 0 0,0 1 0 0 0,0 1 0 0 0,1-1 0 0 0,-1 0 0 0 0,0 1 0 0 0,0 0 0 0 0,0 0 0 0 0,0 0-1 0 0,-1 1 1 0 0,1-1 0 0 0,0 1 0 0 0,-1 0 0 0 0,0 0 0 0 0,0 0 0 0 0,0 0 0 0 0,0 1 0 0 0,0-1 0 0 0,-1 1 0 0 0,1 0 0 0 0,1 4-1 0 0,6 10 113 0 0,-1 0 1 0 0,0 0-1 0 0,8 31 0 0 0,-3 1 133 0 0,-11-37-172 0 0,0 1 1 0 0,1-1 0 0 0,0 0-1 0 0,1 0 1 0 0,1-1 0 0 0,0 1-1 0 0,8 11 1 0 0,-12-22-64 0 0,0 0-1 0 0,0-1 1 0 0,1 1-1 0 0,-1-1 1 0 0,1 1-1 0 0,-1-1 1 0 0,1 0-1 0 0,-1 0 1 0 0,1 0-1 0 0,0 0 1 0 0,0-1 0 0 0,-1 1-1 0 0,1-1 1 0 0,0 1-1 0 0,0-1 1 0 0,0 0-1 0 0,-1 0 1 0 0,1 0-1 0 0,0-1 1 0 0,0 1 0 0 0,0-1-1 0 0,-1 1 1 0 0,1-1-1 0 0,5-2 1 0 0,1 0 0 0 0,0 0 1 0 0,0-1-1 0 0,-1 0 1 0 0,1 0 0 0 0,-1-1-1 0 0,9-6 1 0 0,-11 6-40 0 0,0 0 0 0 0,-1-1 0 0 0,0 0 0 0 0,0 0 0 0 0,0 0 0 0 0,-1 0 1 0 0,0-1-1 0 0,0 1 0 0 0,-1-1 0 0 0,0 0 0 0 0,0 0 0 0 0,0 0 0 0 0,-1-1 0 0 0,1-9 0 0 0,-2 13 7 0 0,0-1-1 0 0,0 1 0 0 0,-1-1 0 0 0,0 0 0 0 0,0 0 0 0 0,0 1 0 0 0,-1-1 0 0 0,0 1 1 0 0,0-1-1 0 0,0 0 0 0 0,0 1 0 0 0,0-1 0 0 0,-1 1 0 0 0,0 0 0 0 0,0 0 0 0 0,0 0 0 0 0,-1 0 1 0 0,1 0-1 0 0,-1 0 0 0 0,0 0 0 0 0,0 1 0 0 0,0-1 0 0 0,-8-5 0 0 0,5 5 14 0 0,-1 0 1 0 0,1 0-1 0 0,-1 0 0 0 0,0 1 0 0 0,-1 0 0 0 0,1 0 0 0 0,0 1 0 0 0,-1 0 0 0 0,0 0 1 0 0,1 0-1 0 0,-1 1 0 0 0,0 1 0 0 0,-11-1 0 0 0,13 2-137 0 0,0-1 0 0 0,0 1-1 0 0,0 0 1 0 0,1 1 0 0 0,-1-1 0 0 0,0 1-1 0 0,-10 5 1 0 0,12-4-301 0 0,-1-1 0 0 0,1 1 1 0 0,0 0-1 0 0,0 0 0 0 0,0 1 0 0 0,0-1 0 0 0,1 1 0 0 0,-1 0 1 0 0,-4 8-1 0 0,7-12 364 0 0,1 0 0 0 0,0 1 0 0 0,0-1 0 0 0,0 1 1 0 0,-1-1-1 0 0,1 1 0 0 0,0-1 0 0 0,0 1 0 0 0,0-1 0 0 0,0 0 1 0 0,0 1-1 0 0,0-1 0 0 0,0 1 0 0 0,0-1 0 0 0,0 1 0 0 0,0-1 1 0 0,0 1-1 0 0,0-1 0 0 0,0 1 0 0 0,1-1 0 0 0,-1 1 0 0 0,0-1 1 0 0,0 0-1 0 0,0 1 0 0 0,1-1 0 0 0,-1 1 0 0 0,0-1 0 0 0,1 0 1 0 0,-1 1-1 0 0,0-1 0 0 0,1 0 0 0 0,-1 1 0 0 0,0-1 0 0 0,1 0 1 0 0,-1 1-1 0 0,0-1 0 0 0,1 0 0 0 0,-1 0 0 0 0,1 1 0 0 0,-1-1 1 0 0,1 0-1 0 0,-1 0 0 0 0,1 0 0 0 0,-1 0 0 0 0,1 0 1 0 0,6 3-743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7.847"/>
    </inkml:context>
    <inkml:brush xml:id="br0">
      <inkml:brushProperty name="width" value="0.1" units="cm"/>
      <inkml:brushProperty name="height" value="0.1" units="cm"/>
      <inkml:brushProperty name="color" value="#FFFFFF"/>
    </inkml:brush>
  </inkml:definitions>
  <inkml:trace contextRef="#ctx0" brushRef="#br0">0 48 5368 0 0,'1'-48'4879'0'0,"-1"80"-2165"0"0,-1 70-906 0 0,8 198 526 0 0,-4-264-2344 0 0,-2-14-256 0 0,7 37-1 0 0,-6-52-968 0 0,-1 0-1 0 0,2-1 0 0 0,-1 1 1 0 0,1-1-1 0 0,5 10 0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8.173"/>
    </inkml:context>
    <inkml:brush xml:id="br0">
      <inkml:brushProperty name="width" value="0.1" units="cm"/>
      <inkml:brushProperty name="height" value="0.1" units="cm"/>
      <inkml:brushProperty name="color" value="#FFFFFF"/>
    </inkml:brush>
  </inkml:definitions>
  <inkml:trace contextRef="#ctx0" brushRef="#br0">27 427 6105 0 0,'-1'21'1761'0'0,"-1"0"0"0"0,-6 27 0 0 0,3-27-1034 0 0,2 0 0 0 0,-1 28 0 0 0,2-6 152 0 0,1-24-789 0 0,1-1 0 0 0,2 23 0 0 0,4-25-2003 0 0</inkml:trace>
  <inkml:trace contextRef="#ctx0" brushRef="#br0" timeOffset="1">161 22 4704 0 0,'0'-8'-240'0'0,"-2"2"-392"0"0,2 2-448 0 0,0 0-232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8.755"/>
    </inkml:context>
    <inkml:brush xml:id="br0">
      <inkml:brushProperty name="width" value="0.1" units="cm"/>
      <inkml:brushProperty name="height" value="0.1" units="cm"/>
      <inkml:brushProperty name="color" value="#FFFFFF"/>
    </inkml:brush>
  </inkml:definitions>
  <inkml:trace contextRef="#ctx0" brushRef="#br0">1 16 1900 0 0,'8'-16'5397'0'0,"-5"27"-1831"0"0,-1 4-3605 0 0,14 110 2199 0 0,18 93-462 0 0,-42-247-5441 0 0,-8-34 2781 0 0,10 33-1646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9.159"/>
    </inkml:context>
    <inkml:brush xml:id="br0">
      <inkml:brushProperty name="width" value="0.1" units="cm"/>
      <inkml:brushProperty name="height" value="0.1" units="cm"/>
      <inkml:brushProperty name="color" value="#FFFFFF"/>
    </inkml:brush>
  </inkml:definitions>
  <inkml:trace contextRef="#ctx0" brushRef="#br0">1 308 10777 0 0,'3'-26'305'0'0,"2"0"0"0"0,1 0 0 0 0,1 0 0 0 0,1 1 0 0 0,22-48 0 0 0,-27 66-268 0 0,1 0 1 0 0,1 0-1 0 0,-1 0 1 0 0,1 1 0 0 0,0-1-1 0 0,0 1 1 0 0,1 1-1 0 0,0-1 1 0 0,0 1 0 0 0,0 0-1 0 0,0 0 1 0 0,1 1-1 0 0,0 0 1 0 0,0 0 0 0 0,0 0-1 0 0,1 1 1 0 0,-1 0-1 0 0,1 0 1 0 0,0 1 0 0 0,-1 0-1 0 0,1 1 1 0 0,0 0-1 0 0,0 0 1 0 0,9 0 0 0 0,-11 1-43 0 0,0 0 1 0 0,1 1 0 0 0,-1 0 0 0 0,0 0 0 0 0,0 0 0 0 0,0 1 0 0 0,0 0 0 0 0,0 0 0 0 0,0 0 0 0 0,0 1 0 0 0,-1 0 0 0 0,1 0 0 0 0,-1 0-1 0 0,0 1 1 0 0,0-1 0 0 0,0 1 0 0 0,0 1 0 0 0,-1-1 0 0 0,1 1 0 0 0,-1 0 0 0 0,-1 0 0 0 0,1 0 0 0 0,0 0 0 0 0,-1 0 0 0 0,5 12-1 0 0,-6-10-67 0 0,1 0-1 0 0,-1 1 0 0 0,0-1 1 0 0,-1 1-1 0 0,0-1 0 0 0,0 1 0 0 0,-1-1 1 0 0,0 1-1 0 0,0 0 0 0 0,0-1 0 0 0,-1 1 1 0 0,0 0-1 0 0,-1-1 0 0 0,0 1 1 0 0,0-1-1 0 0,-1 0 0 0 0,1 0 0 0 0,-1 0 1 0 0,-1 0-1 0 0,0 0 0 0 0,-4 6 0 0 0,2-5 8 0 0,-1 0 0 0 0,0 0-1 0 0,0-1 1 0 0,-1 0-1 0 0,0 0 1 0 0,0-1-1 0 0,0 0 1 0 0,-13 6 0 0 0,-7 2-36 0 0,-42 15 1 0 0,61-26 113 0 0,-24 5 224 0 0,32-8-218 0 0,0 0 0 0 0,0 0 0 0 0,-1 0 0 0 0,1 1 0 0 0,0-1 0 0 0,-1 0 0 0 0,1 0 0 0 0,0-1 0 0 0,-1 1 1 0 0,1 0-1 0 0,0 0 0 0 0,0-1 0 0 0,-1 1 0 0 0,1-1 0 0 0,0 1 0 0 0,0-1 0 0 0,0 1 0 0 0,-1-1 0 0 0,1 0 0 0 0,0 1 1 0 0,0-1-1 0 0,-1-2 0 0 0,1 3-14 0 0,1 0 0 0 0,0 0 1 0 0,0 0-1 0 0,0 0 0 0 0,0 0 1 0 0,0 0-1 0 0,0 0 0 0 0,0 0 1 0 0,0 0-1 0 0,0-1 0 0 0,0 1 1 0 0,0 0-1 0 0,0 0 0 0 0,0 0 1 0 0,0 0-1 0 0,0 0 0 0 0,0 0 1 0 0,0 0-1 0 0,0 0 0 0 0,0 0 0 0 0,0 0 1 0 0,0-1-1 0 0,0 1 0 0 0,0 0 1 0 0,0 0-1 0 0,0 0 0 0 0,0 0 1 0 0,0 0-1 0 0,0 0 0 0 0,1 0 1 0 0,-1 0-1 0 0,0 0 0 0 0,0 0 1 0 0,0 0-1 0 0,0 0 0 0 0,0 0 1 0 0,0 0-1 0 0,0-1 0 0 0,0 1 1 0 0,0 0-1 0 0,0 0 0 0 0,0 0 1 0 0,0 0-1 0 0,0 0 0 0 0,1 0 0 0 0,-1 0 1 0 0,0 0-1 0 0,0 0 0 0 0,0 0 1 0 0,0 0-1 0 0,0 0 0 0 0,0 0 1 0 0,0 0-1 0 0,0 0 0 0 0,0 0 1 0 0,0 0-1 0 0,1 0 0 0 0,-1 0 1 0 0,0 0-1 0 0,0 0 0 0 0,0 0 1 0 0,0 0-1 0 0,0 0 0 0 0,10 3 150 0 0,10 6 24 0 0,6 7 65 0 0,-1 2 0 0 0,-1 0 0 0 0,-1 2 0 0 0,36 39 0 0 0,71 101 389 0 0,-68-80-420 0 0,-36-52-1500 0 0,-6-14-3253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9.559"/>
    </inkml:context>
    <inkml:brush xml:id="br0">
      <inkml:brushProperty name="width" value="0.1" units="cm"/>
      <inkml:brushProperty name="height" value="0.1" units="cm"/>
      <inkml:brushProperty name="color" value="#FFFFFF"/>
    </inkml:brush>
  </inkml:definitions>
  <inkml:trace contextRef="#ctx0" brushRef="#br0">0 40 6641 0 0,'0'-7'1092'0'0,"0"1"-160"0"0,0 0-144 0 0,0 0-180 0 0,0 1-220 0 0,0 1-160 0 0,0 0-212 0 0,3 2-4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39.905"/>
    </inkml:context>
    <inkml:brush xml:id="br0">
      <inkml:brushProperty name="width" value="0.1" units="cm"/>
      <inkml:brushProperty name="height" value="0.1" units="cm"/>
      <inkml:brushProperty name="color" value="#FFFFFF"/>
    </inkml:brush>
  </inkml:definitions>
  <inkml:trace contextRef="#ctx0" brushRef="#br0">0 328 2056 0 0,'0'0'195'0'0,"0"-1"0"0"0,0 0-1 0 0,0 0 1 0 0,0 1 0 0 0,0-1-1 0 0,1 0 1 0 0,-1 0 0 0 0,0 1-1 0 0,0-1 1 0 0,0 0 0 0 0,1 1-1 0 0,-1-1 1 0 0,0 0 0 0 0,1 1-1 0 0,-1-1 1 0 0,0 0 0 0 0,1 1-1 0 0,-1-1 1 0 0,1 1 0 0 0,-1-1-1 0 0,1 1 1 0 0,-1-1 0 0 0,1 1 0 0 0,-1-1-1 0 0,1 1 1 0 0,0-1 0 0 0,-1 1-1 0 0,1 0 1 0 0,0-1 0 0 0,-1 1-1 0 0,1 0 1 0 0,0 0 0 0 0,-1-1-1 0 0,1 1 1 0 0,0 0 0 0 0,0 0-1 0 0,0 0 1 0 0,2 1 65 0 0,-1 1 0 0 0,1-1-1 0 0,-1 1 1 0 0,0 0 0 0 0,0-1 0 0 0,1 1-1 0 0,-1 0 1 0 0,3 5 0 0 0,23 25 1041 0 0,24 39 0 0 0,1 0-263 0 0,-41-56-932 0 0,90 106 1112 0 0,-85-103-2282 0 0,1-1 0 0 0,1 0 0 0 0,0-1-1 0 0,27 16 1 0 0,-21-22-2597 0 0,-14-10 635 0 0</inkml:trace>
  <inkml:trace contextRef="#ctx0" brushRef="#br0" timeOffset="1">644 132 5465 0 0,'0'-131'6614'0'0,"-9"179"-4459"0"0,1-13-1662 0 0,-35 196 1203 0 0,-22 23 511 0 0,24-103-7172 0 0,35-135-667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0.028"/>
    </inkml:context>
    <inkml:brush xml:id="br0">
      <inkml:brushProperty name="width" value="0.1" units="cm"/>
      <inkml:brushProperty name="height" value="0.1" units="cm"/>
      <inkml:brushProperty name="color" value="#FFFFFF"/>
    </inkml:brush>
  </inkml:definitions>
  <inkml:trace contextRef="#ctx0" brushRef="#br0">6 19 6373 0 0,'-5'-19'4920'0'0,"5"30"-3965"0"0,16 207 2361 0 0,0-46-2183 0 0,-8 79-554 0 0,-6-224-1055 0 0,1-2-3908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0.405"/>
    </inkml:context>
    <inkml:brush xml:id="br0">
      <inkml:brushProperty name="width" value="0.1" units="cm"/>
      <inkml:brushProperty name="height" value="0.1" units="cm"/>
      <inkml:brushProperty name="color" value="#FFFFFF"/>
    </inkml:brush>
  </inkml:definitions>
  <inkml:trace contextRef="#ctx0" brushRef="#br0">1 79 4908 0 0,'1'-5'217'0'0,"1"1"-1"0"0,0 0 0 0 0,0 0 0 0 0,0 0 0 0 0,0 1 0 0 0,1-1 0 0 0,-1 0 1 0 0,1 1-1 0 0,0 0 0 0 0,0-1 0 0 0,0 1 0 0 0,0 1 0 0 0,1-1 1 0 0,7-4-1 0 0,-5 3-17 0 0,1 1 0 0 0,0 0 0 0 0,-1 1 0 0 0,1-1 0 0 0,1 2 0 0 0,-1-1 0 0 0,0 1 0 0 0,11-1 0 0 0,-4 1 13 0 0,1 1-1 0 0,-1 1 1 0 0,1 0 0 0 0,-1 2 0 0 0,1-1-1 0 0,-1 1 1 0 0,0 1 0 0 0,22 9 0 0 0,-27-8-131 0 0,-1-1-1 0 0,1 1 1 0 0,-1 0 0 0 0,0 1 0 0 0,0 0-1 0 0,-1 0 1 0 0,0 1 0 0 0,0-1 0 0 0,0 2 0 0 0,-1-1-1 0 0,0 1 1 0 0,0 0 0 0 0,-1 0 0 0 0,5 11-1 0 0,-7-13-47 0 0,-1 0 0 0 0,0 0 0 0 0,0 0 0 0 0,0 1 0 0 0,-1-1 0 0 0,0 0 0 0 0,0 1 0 0 0,-1-1 0 0 0,0 0 0 0 0,0 1 0 0 0,0-1 0 0 0,-1 1 1 0 0,0-1-1 0 0,0 0 0 0 0,0 1 0 0 0,-1-1 0 0 0,0 0 0 0 0,0 0 0 0 0,-1 0 0 0 0,0-1 0 0 0,0 1 0 0 0,-6 8 0 0 0,3-6-43 0 0,-1 0 0 0 0,0 0 0 0 0,-1 0 0 0 0,1-1 0 0 0,-2 0 0 0 0,1-1 0 0 0,-1 0 0 0 0,0 0 0 0 0,0-1 0 0 0,0 0 1 0 0,-1-1-1 0 0,1 0 0 0 0,-1 0 0 0 0,0-1 0 0 0,-1 0 0 0 0,1-1 0 0 0,0 0 0 0 0,-1-1 0 0 0,1 0 0 0 0,-1 0 0 0 0,0-1 0 0 0,-14-2 1 0 0,23 1-392 0 0,0 1 0 0 0,0-1 1 0 0,0 1-1 0 0,1-1 1 0 0,-1 0-1 0 0,0 1 0 0 0,0-1 1 0 0,1 0-1 0 0,-1 0 0 0 0,0 0 1 0 0,1-1-1 0 0,-1 1 1 0 0,-2-3-1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1.110"/>
    </inkml:context>
    <inkml:brush xml:id="br0">
      <inkml:brushProperty name="width" value="0.1" units="cm"/>
      <inkml:brushProperty name="height" value="0.1" units="cm"/>
      <inkml:brushProperty name="color" value="#FFFFFF"/>
    </inkml:brush>
  </inkml:definitions>
  <inkml:trace contextRef="#ctx0" brushRef="#br0">1 1 6061 0 0,'4'0'246'0'0,"-1"-1"1"0"0,1 1 0 0 0,0 0 0 0 0,0 0-1 0 0,0 1 1 0 0,0-1 0 0 0,0 1 0 0 0,0 0-1 0 0,-1 0 1 0 0,1 0 0 0 0,0 1-1 0 0,-1-1 1 0 0,1 1 0 0 0,4 3 0 0 0,46 32 1064 0 0,-38-23-1041 0 0,-1 0 1 0 0,-1 1-1 0 0,0 1 0 0 0,-1 0 1 0 0,-1 1-1 0 0,0 0 0 0 0,11 24 1 0 0,-17-31-247 0 0,-2-1 1 0 0,1 1-1 0 0,-1 1 1 0 0,-1-1-1 0 0,0 0 1 0 0,-1 1-1 0 0,1 0 1 0 0,-2-1-1 0 0,0 1 1 0 0,0 0-1 0 0,-1 0 1 0 0,0 0-1 0 0,-1-1 1 0 0,0 1-1 0 0,-5 17 1 0 0,4-23-14 0 0,0 0 0 0 0,-1 0 1 0 0,0-1-1 0 0,1 1 0 0 0,-2-1 0 0 0,-5 7 0 0 0,8-10-5 0 0,1 0 1 0 0,-1 0-1 0 0,0 0 0 0 0,1 0 0 0 0,-1 0 0 0 0,0 0 0 0 0,0-1 0 0 0,0 1 0 0 0,0 0 0 0 0,0 0 0 0 0,0-1 0 0 0,0 1 0 0 0,0-1 0 0 0,0 1 0 0 0,0-1 0 0 0,0 1 0 0 0,0-1 0 0 0,0 0 1 0 0,0 1-1 0 0,0-1 0 0 0,0 0 0 0 0,-1 0 0 0 0,1 0 0 0 0,0 0 0 0 0,0 0 0 0 0,0 0 0 0 0,0 0 0 0 0,-1 0 0 0 0,1-1 0 0 0,0 1 0 0 0,0 0 0 0 0,0-1 0 0 0,0 1 0 0 0,0-1 0 0 0,0 1 1 0 0,-2-2-1 0 0,2 0-2 0 0,0 0 1 0 0,0 1 0 0 0,0-1 0 0 0,0 0 0 0 0,1 0 0 0 0,-1 0 0 0 0,1 0-1 0 0,-1 0 1 0 0,1 0 0 0 0,0 0 0 0 0,-1 0 0 0 0,1 0 0 0 0,0 0 0 0 0,0 0-1 0 0,1 0 1 0 0,-1-2 0 0 0,7-38 34 0 0,-5 35-34 0 0,2-12-3 0 0,2 1 0 0 0,0 0 0 0 0,0 1 0 0 0,2-1 1 0 0,17-29-1 0 0,-18 36-20 0 0,0 0 0 0 0,1 1-1 0 0,0 0 1 0 0,1 0 0 0 0,0 1 0 0 0,0 0 0 0 0,1 0-1 0 0,0 1 1 0 0,15-9 0 0 0,-24 16 10 0 0,0 1 0 0 0,0-1 1 0 0,0 1-1 0 0,1-1 0 0 0,-1 1 0 0 0,0-1 0 0 0,0 1 1 0 0,0 0-1 0 0,1-1 0 0 0,-1 1 0 0 0,0 0 0 0 0,1 0 1 0 0,-1 0-1 0 0,0 0 0 0 0,0 0 0 0 0,1 0 0 0 0,-1 1 1 0 0,0-1-1 0 0,0 0 0 0 0,1 0 0 0 0,-1 1 0 0 0,2 0 1 0 0,-1 1 1 0 0,0-1 1 0 0,0 1 0 0 0,0 0 0 0 0,0 0 0 0 0,0 0-1 0 0,-1 0 1 0 0,1 0 0 0 0,0 0 0 0 0,-1 0 0 0 0,3 5-1 0 0,1 7 22 0 0,1 0 0 0 0,-1 0 0 0 0,3 21 0 0 0,-4-18 7 0 0,0-2 29 0 0,1-1-1 0 0,0 1 1 0 0,0-1 0 0 0,2-1 0 0 0,-1 1-1 0 0,18 24 1 0 0,-20-34-31 0 0,-1 1 1 0 0,1-1-1 0 0,0 0 1 0 0,0 0-1 0 0,1-1 1 0 0,-1 1-1 0 0,1-1 0 0 0,0 0 1 0 0,0 0-1 0 0,0-1 1 0 0,0 1-1 0 0,0-1 1 0 0,1 0-1 0 0,-1-1 0 0 0,0 1 1 0 0,1-1-1 0 0,0 0 1 0 0,-1 0-1 0 0,1-1 0 0 0,0 0 1 0 0,7 0-1 0 0,-4-1-6 0 0,0 0-1 0 0,0-1 0 0 0,-1 0 1 0 0,1 0-1 0 0,-1-1 1 0 0,1 0-1 0 0,-1-1 0 0 0,0 1 1 0 0,0-2-1 0 0,-1 1 0 0 0,1-1 1 0 0,-1 0-1 0 0,0-1 0 0 0,0 1 1 0 0,-1-2-1 0 0,0 1 0 0 0,6-8 1 0 0,-8 9-6 0 0,-1 1 1 0 0,1-2 0 0 0,-1 1-1 0 0,0 0 1 0 0,-1-1-1 0 0,0 1 1 0 0,1-1 0 0 0,-2 0-1 0 0,1 1 1 0 0,-1-1-1 0 0,0 0 1 0 0,0 0-1 0 0,0 0 1 0 0,-1 0 0 0 0,0 0-1 0 0,0 0 1 0 0,-1-1-1 0 0,1 1 1 0 0,-1 1 0 0 0,-1-1-1 0 0,1 0 1 0 0,-1 0-1 0 0,0 0 1 0 0,0 1 0 0 0,-1-1-1 0 0,-3-5 1 0 0,0 2 31 0 0,0 1 0 0 0,-1 0 0 0 0,0 0 0 0 0,-1 0 0 0 0,1 1 0 0 0,-1 0 0 0 0,-1 0-1 0 0,0 1 1 0 0,1 0 0 0 0,-2 0 0 0 0,1 1 0 0 0,-1 1 0 0 0,1-1 0 0 0,-1 2 0 0 0,-20-6 0 0 0,22 7-25 0 0,1 0-1 0 0,-1 1 0 0 0,0-1 0 0 0,1 2 1 0 0,-1-1-1 0 0,0 1 0 0 0,0 0 1 0 0,0 1-1 0 0,0 0 0 0 0,1 0 1 0 0,-1 1-1 0 0,0-1 0 0 0,1 2 0 0 0,0-1 1 0 0,-1 1-1 0 0,1 0 0 0 0,0 1 1 0 0,0 0-1 0 0,1 0 0 0 0,-1 0 1 0 0,1 1-1 0 0,-8 7 0 0 0,13-11-63 0 0,0-1 0 0 0,1 1 0 0 0,-1-1 0 0 0,1 1-1 0 0,-1-1 1 0 0,1 1 0 0 0,0 0 0 0 0,-1-1 0 0 0,1 1 0 0 0,0 0 0 0 0,-1-1-1 0 0,1 1 1 0 0,0 0 0 0 0,0-1 0 0 0,-1 1 0 0 0,1 0 0 0 0,0 0 0 0 0,0-1-1 0 0,0 1 1 0 0,0 0 0 0 0,0 0 0 0 0,0-1 0 0 0,0 1 0 0 0,0 0 0 0 0,0 0-1 0 0,1 0 1 0 0,0 1-98 0 0,0-1-1 0 0,0 0 0 0 0,0 1 1 0 0,0-1-1 0 0,0 0 1 0 0,0 0-1 0 0,0 0 1 0 0,0 0-1 0 0,0 0 0 0 0,1 0 1 0 0,-1-1-1 0 0,2 2 1 0 0,45 14-3757 0 0,-44-15 3490 0 0,19 5-2625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1.663"/>
    </inkml:context>
    <inkml:brush xml:id="br0">
      <inkml:brushProperty name="width" value="0.1" units="cm"/>
      <inkml:brushProperty name="height" value="0.1" units="cm"/>
      <inkml:brushProperty name="color" value="#FFFFFF"/>
    </inkml:brush>
  </inkml:definitions>
  <inkml:trace contextRef="#ctx0" brushRef="#br0">1 134 5497 0 0,'4'-40'3951'0'0,"1"-53"1"0"0,-14 131-2185 0 0,11 38-1002 0 0,21 130 0 0 0,34 73-2194 0 0,-60-296 1442 0 0,1-1 1 0 0,0 1-1 0 0,1 0 0 0 0,1-1 1 0 0,3-18-1 0 0,-3 29 64 0 0,1 0 0 0 0,0 0 1 0 0,0 0-1 0 0,1 0 0 0 0,-1 0 0 0 0,2 0 0 0 0,-1 1 1 0 0,1-1-1 0 0,0 1 0 0 0,0 0 0 0 0,1 0 1 0 0,-1 0-1 0 0,1 0 0 0 0,1 1 0 0 0,-1-1 0 0 0,1 1 1 0 0,0 0-1 0 0,0 0 0 0 0,8-5 0 0 0,-9 9-59 0 0,0-1 0 0 0,0 1 0 0 0,0 0 0 0 0,0 0 0 0 0,0 1 0 0 0,1-1 0 0 0,-1 1 0 0 0,0 0 0 0 0,0 0 0 0 0,0 0 0 0 0,1 1 0 0 0,-1-1 0 0 0,0 1 0 0 0,0 0 0 0 0,0 0 0 0 0,0 1 0 0 0,0-1 0 0 0,0 1 0 0 0,3 2 0 0 0,5 2 6 0 0,0 0 0 0 0,-1 1 0 0 0,0 1 0 0 0,17 14 0 0 0,-23-18-33 0 0,0 1 0 0 0,-1 0 0 0 0,0 0 1 0 0,0 0-1 0 0,0 0 0 0 0,0 1 1 0 0,-1-1-1 0 0,0 1 0 0 0,0 0 0 0 0,-1 0 1 0 0,0 0-1 0 0,0 0 0 0 0,0 1 0 0 0,1 11 1 0 0,-2-13-3 0 0,-1-1 0 0 0,0 0-1 0 0,0 0 1 0 0,-1 0 0 0 0,1 0 0 0 0,-1 0 0 0 0,0 0 0 0 0,0 0 0 0 0,0 0 0 0 0,-1 0 0 0 0,1-1 0 0 0,-1 1 0 0 0,0 0 0 0 0,0-1-1 0 0,0 1 1 0 0,-1-1 0 0 0,1 0 0 0 0,-1 0 0 0 0,0 0 0 0 0,0 0 0 0 0,0 0 0 0 0,0 0 0 0 0,0-1 0 0 0,-6 3 0 0 0,1 0 35 0 0,-1 0 0 0 0,0-1 0 0 0,0 0 0 0 0,0-1 0 0 0,0 0 1 0 0,-1 0-1 0 0,-18 2 0 0 0,23-4-134 0 0,-1-1 0 0 0,1 1 0 0 0,0-1 1 0 0,0-1-1 0 0,0 1 0 0 0,0-1 0 0 0,0 0 1 0 0,0 0-1 0 0,0 0 0 0 0,0 0 0 0 0,0-1 0 0 0,0 0 1 0 0,1 0-1 0 0,-1-1 0 0 0,1 1 0 0 0,-1-1 1 0 0,-3-3-1 0 0,7 6-112 0 0,1-1 0 0 0,-1 0 0 0 0,0 1 0 0 0,1-1 0 0 0,-1 0 0 0 0,1 1 0 0 0,-1-1 0 0 0,1 0 0 0 0,-1 0 0 0 0,1 0 0 0 0,0 1 0 0 0,-1-1 0 0 0,1 0 0 0 0,0 0 0 0 0,0 0 0 0 0,0 0 0 0 0,-1 1 0 0 0,1-1 0 0 0,0 0 0 0 0,0 0 0 0 0,0 0 0 0 0,0 0 0 0 0,1 0 0 0 0,-1 0 0 0 0,0 1 0 0 0,0-1 0 0 0,0 0 0 0 0,1 0 0 0 0,-1 0 0 0 0,0 0 0 0 0,1 0 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5.841"/>
    </inkml:context>
    <inkml:brush xml:id="br0">
      <inkml:brushProperty name="width" value="0.1" units="cm"/>
      <inkml:brushProperty name="height" value="0.1" units="cm"/>
      <inkml:brushProperty name="color" value="#FFFFFF"/>
    </inkml:brush>
  </inkml:definitions>
  <inkml:trace contextRef="#ctx0" brushRef="#br0">1 91 1484 0 0,'8'-91'7723'0'0,"-8"126"-6559"0"0,0 64-443 0 0,17 118 1 0 0,-13-182-729 0 0,1 41 0 0 0,-7-75-30 0 0,-2-9 20 0 0,-1-16 54 0 0,5 12-8 0 0,1 1 0 0 0,0 0-1 0 0,1-1 1 0 0,0 1 0 0 0,1 0 0 0 0,0 0-1 0 0,8-19 1 0 0,-9 26-33 0 0,0-1 0 0 0,1 1-1 0 0,-1 0 1 0 0,1-1 0 0 0,0 1-1 0 0,0 0 1 0 0,0 1 0 0 0,0-1-1 0 0,1 0 1 0 0,0 1 0 0 0,0 0-1 0 0,0 0 1 0 0,0 0 0 0 0,0 0-1 0 0,0 1 1 0 0,1 0 0 0 0,-1 0-1 0 0,1 0 1 0 0,0 0 0 0 0,7-1-1 0 0,-7 3 0 0 0,-1-1-1 0 0,1 1 0 0 0,0 1 0 0 0,0-1 0 0 0,-1 1 1 0 0,1 0-1 0 0,0 0 0 0 0,-1 0 0 0 0,1 1 0 0 0,-1-1 0 0 0,1 1 1 0 0,-1 0-1 0 0,0 1 0 0 0,0-1 0 0 0,0 1 0 0 0,0-1 1 0 0,0 1-1 0 0,0 1 0 0 0,-1-1 0 0 0,6 7 0 0 0,1 2 18 0 0,0 0 0 0 0,-1 0 0 0 0,-1 1-1 0 0,0 0 1 0 0,7 17 0 0 0,-12-25 5 0 0,-1 1-1 0 0,1-1 1 0 0,-1 1-1 0 0,-1 0 1 0 0,1 0-1 0 0,-1 0 1 0 0,0 0-1 0 0,1 12 1 0 0,-3-16-5 0 0,1 1 0 0 0,-1 0-1 0 0,1-1 1 0 0,-1 1 0 0 0,0 0 0 0 0,0-1 0 0 0,0 1 0 0 0,0-1 0 0 0,-1 1-1 0 0,1-1 1 0 0,0 0 0 0 0,-1 0 0 0 0,0 1 0 0 0,0-1 0 0 0,1 0-1 0 0,-1-1 1 0 0,0 1 0 0 0,-1 0 0 0 0,1 0 0 0 0,0-1 0 0 0,-4 3-1 0 0,-7 3 6 0 0,-1-1 0 0 0,1-1 0 0 0,-1 0 0 0 0,0 0 0 0 0,0-1 0 0 0,0-1-1 0 0,-1-1 1 0 0,1 0 0 0 0,-1 0 0 0 0,1-2 0 0 0,-1 0 0 0 0,0 0-1 0 0,1-1 1 0 0,-27-6 0 0 0,24 0-686 0 0,16 7 580 0 0,1 0 0 0 0,-1-1 0 0 0,1 1 1 0 0,0 0-1 0 0,-1 0 0 0 0,1 0 0 0 0,-1 0 0 0 0,1-1 0 0 0,0 1 0 0 0,-1 0 0 0 0,1 0 0 0 0,0-1 0 0 0,0 1 0 0 0,-1 0 0 0 0,1 0 1 0 0,0-1-1 0 0,-1 1 0 0 0,1 0 0 0 0,0-1 0 0 0,0 1 0 0 0,0 0 0 0 0,-1-1 0 0 0,1 1 0 0 0,0-1 0 0 0,0 1 0 0 0,0 0 1 0 0,0-1-1 0 0,0 1 0 0 0,0-1 0 0 0,0 1 0 0 0,0 0 0 0 0,0-1 0 0 0,0 1 0 0 0,0-1 0 0 0,0 1 0 0 0,0 0 0 0 0,0-1 0 0 0,0 1 1 0 0,0-1-1 0 0,1 0 0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2.162"/>
    </inkml:context>
    <inkml:brush xml:id="br0">
      <inkml:brushProperty name="width" value="0.1" units="cm"/>
      <inkml:brushProperty name="height" value="0.1" units="cm"/>
      <inkml:brushProperty name="color" value="#FFFFFF"/>
    </inkml:brush>
  </inkml:definitions>
  <inkml:trace contextRef="#ctx0" brushRef="#br0">177 27 6237 0 0,'0'-1'157'0'0,"1"0"0"0"0,-1 1 0 0 0,0-1 0 0 0,1 0 0 0 0,-1 0 0 0 0,0 1 0 0 0,0-1 0 0 0,1 0 0 0 0,-1 0 1 0 0,0 1-1 0 0,0-1 0 0 0,0 0 0 0 0,0 0 0 0 0,0 0 0 0 0,0 1 0 0 0,0-1 0 0 0,0 0 0 0 0,0 0 0 0 0,-1 1 0 0 0,1-1 1 0 0,0 0-1 0 0,0 0 0 0 0,-1 1 0 0 0,1-1 0 0 0,-1 0 0 0 0,1 1 0 0 0,0-1 0 0 0,-1 0 0 0 0,1 1 0 0 0,-2-2 1 0 0,1 2 6 0 0,0-1 0 0 0,-1 1 1 0 0,1 0-1 0 0,-1-1 1 0 0,1 1-1 0 0,-1 0 1 0 0,1 0-1 0 0,-1 0 1 0 0,1 0-1 0 0,-1 0 0 0 0,1 0 1 0 0,-1 0-1 0 0,1 1 1 0 0,-3 0-1 0 0,-5 1 265 0 0,-1 2-1 0 0,1-1 1 0 0,-16 10-1 0 0,17-9-253 0 0,1 1 0 0 0,0 1 0 0 0,0 0 0 0 0,0 0 0 0 0,0 0 0 0 0,1 0 0 0 0,0 1 0 0 0,0 0 0 0 0,1 1 0 0 0,0-1 0 0 0,0 1 0 0 0,1 0 0 0 0,-6 14 0 0 0,9-17-156 0 0,0-1 1 0 0,0 0-1 0 0,0 0 0 0 0,0 1 0 0 0,0-1 1 0 0,1 0-1 0 0,0 1 0 0 0,0-1 1 0 0,0 1-1 0 0,1-1 0 0 0,-1 0 1 0 0,1 1-1 0 0,0-1 0 0 0,0 0 1 0 0,1 0-1 0 0,-1 0 0 0 0,1 0 1 0 0,0 0-1 0 0,0 0 0 0 0,0 0 1 0 0,0 0-1 0 0,1-1 0 0 0,0 1 0 0 0,0-1 1 0 0,0 0-1 0 0,0 0 0 0 0,0 0 1 0 0,0 0-1 0 0,7 4 0 0 0,-5-3-96 0 0,0-1-1 0 0,0 0 1 0 0,0-1 0 0 0,1 1-1 0 0,-1-1 1 0 0,1 0-1 0 0,-1 0 1 0 0,1 0-1 0 0,0-1 1 0 0,-1 0 0 0 0,1 0-1 0 0,0-1 1 0 0,0 1-1 0 0,0-1 1 0 0,0 0-1 0 0,0-1 1 0 0,-1 0-1 0 0,8-1 1 0 0,-9 0 32 0 0,1 1-1 0 0,0-1 1 0 0,-1 0 0 0 0,1-1-1 0 0,-1 1 1 0 0,1-1 0 0 0,-1 0-1 0 0,0 0 1 0 0,0 0 0 0 0,-1-1-1 0 0,1 1 1 0 0,-1-1 0 0 0,1 0-1 0 0,-1 0 1 0 0,0 0 0 0 0,-1-1-1 0 0,1 1 1 0 0,-1 0-1 0 0,0-1 1 0 0,0 0 0 0 0,2-6-1 0 0,1-5 340 0 0,-2 0-1 0 0,1 0 1 0 0,-2 0-1 0 0,1-31 0 0 0,-14 66 727 0 0,10-13-1058 0 0,1 1 0 0 0,0-1 0 0 0,0 0 0 0 0,0 0 0 0 0,1 0 0 0 0,0 1 0 0 0,0-1 0 0 0,0 0 0 0 0,1 0 0 0 0,0 0 0 0 0,0-1 0 0 0,1 1 1 0 0,-1 0-1 0 0,1-1 0 0 0,0 0 0 0 0,1 1 0 0 0,-1-1 0 0 0,1 0 0 0 0,0-1 0 0 0,1 1 0 0 0,-1-1 0 0 0,1 0 0 0 0,-1 0 0 0 0,1 0 0 0 0,11 5 0 0 0,-11-6-408 0 0,0-1 0 0 0,0 1-1 0 0,0-1 1 0 0,1-1-1 0 0,-1 1 1 0 0,1-1-1 0 0,-1 0 1 0 0,1 0 0 0 0,0-1-1 0 0,-1 0 1 0 0,1 0-1 0 0,0 0 1 0 0,-1 0 0 0 0,1-1-1 0 0,-1 0 1 0 0,1 0-1 0 0,0-1 1 0 0,7-3-1 0 0,6-2-2717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2.704"/>
    </inkml:context>
    <inkml:brush xml:id="br0">
      <inkml:brushProperty name="width" value="0.1" units="cm"/>
      <inkml:brushProperty name="height" value="0.1" units="cm"/>
      <inkml:brushProperty name="color" value="#FFFFFF"/>
    </inkml:brush>
  </inkml:definitions>
  <inkml:trace contextRef="#ctx0" brushRef="#br0">37 129 6077 0 0,'0'-23'1541'0'0,"-1"0"1"0"0,0 0-1 0 0,-7-30 0 0 0,8 53-1505 0 0,0 0-1 0 0,0 0 0 0 0,0-1 0 0 0,0 1 1 0 0,0 0-1 0 0,0 0 0 0 0,0-1 0 0 0,0 1 1 0 0,0 0-1 0 0,0 0 0 0 0,0-1 0 0 0,0 1 1 0 0,0 0-1 0 0,0 0 0 0 0,-1-1 0 0 0,1 1 1 0 0,0 0-1 0 0,0 0 0 0 0,0 0 0 0 0,0-1 1 0 0,0 1-1 0 0,-1 0 0 0 0,1 0 0 0 0,0 0 1 0 0,0 0-1 0 0,0-1 0 0 0,0 1 0 0 0,-1 0 1 0 0,1 0-1 0 0,0 0 0 0 0,0 0 0 0 0,-1 0 1 0 0,1 0-1 0 0,0-1 0 0 0,0 1 0 0 0,0 0 1 0 0,-1 0-1 0 0,1 0 0 0 0,0 0 0 0 0,-1 0 1 0 0,-5 10 741 0 0,-2 15-131 0 0,5 6-264 0 0,0 0 0 0 0,2 1-1 0 0,2-1 1 0 0,0 1 0 0 0,8 35 0 0 0,38 155-722 0 0,-44-210 207 0 0,2 8-212 0 0,-4-12 113 0 0,0 0-1 0 0,1-1 0 0 0,0 1 1 0 0,1-1-1 0 0,-1 0 1 0 0,1 1-1 0 0,1-1 1 0 0,3 6-1 0 0,0-56 127 0 0,-7 21 557 0 0,2 1 1 0 0,6-34-1 0 0,-6 45-257 0 0,0 0-1 0 0,1 1 1 0 0,0-1-1 0 0,1 0 1 0 0,0 1-1 0 0,1 0 1 0 0,8-13 0 0 0,-11 19-159 0 0,1 1 1 0 0,0-1 0 0 0,1 1 0 0 0,-1 0 0 0 0,0 0 0 0 0,1 0 0 0 0,-1 0-1 0 0,1 0 1 0 0,-1 1 0 0 0,1 0 0 0 0,0-1 0 0 0,0 2 0 0 0,0-1-1 0 0,-1 0 1 0 0,1 1 0 0 0,0-1 0 0 0,0 1 0 0 0,0 0 0 0 0,0 1 0 0 0,0-1-1 0 0,5 1 1 0 0,2 1-8 0 0,-1 0 0 0 0,1 0 1 0 0,0 1-1 0 0,-1 0 0 0 0,0 1 0 0 0,16 8 0 0 0,-18-8-17 0 0,0 1 0 0 0,0 0 1 0 0,0 1-1 0 0,-1 0 0 0 0,0 0 0 0 0,0 1 0 0 0,-1-1 1 0 0,11 15-1 0 0,-15-17-14 0 0,0-1 0 0 0,0 0 0 0 0,0 1 0 0 0,-1 0 0 0 0,1-1 0 0 0,-1 1 0 0 0,0 0 0 0 0,0 0 0 0 0,0 0 0 0 0,-1 0 0 0 0,1 0 0 0 0,-1-1 0 0 0,0 1 0 0 0,0 0 0 0 0,0 0 0 0 0,-1 0 0 0 0,1 0 0 0 0,-1 0 0 0 0,0 0 0 0 0,0 0 0 0 0,0-1 0 0 0,-1 1 0 0 0,-2 4 0 0 0,1-1-11 0 0,-1-1 1 0 0,0 1 0 0 0,-1-1 0 0 0,0 0-1 0 0,0 0 1 0 0,0 0 0 0 0,-1-1-1 0 0,1 0 1 0 0,-1 0 0 0 0,-1 0 0 0 0,1-1-1 0 0,0 0 1 0 0,-1 0 0 0 0,0-1-1 0 0,0 1 1 0 0,0-2 0 0 0,-1 1 0 0 0,1-1-1 0 0,-1 0 1 0 0,1 0 0 0 0,-1-1-1 0 0,1 0 1 0 0,-1-1 0 0 0,0 1 0 0 0,-15-3-1 0 0,21 2-129 0 0,-1 0 0 0 0,1-1 0 0 0,0 1 0 0 0,-1-1 0 0 0,1 0 0 0 0,0 0 0 0 0,-1 0 0 0 0,1 0 0 0 0,0 0 0 0 0,0-1 0 0 0,0 1 0 0 0,0-1 0 0 0,0 1 0 0 0,0-1 0 0 0,1 0 0 0 0,-1 1 0 0 0,0-1 0 0 0,1 0 0 0 0,-2-2 0 0 0,2 2-138 0 0,1 0 1 0 0,-1 1-1 0 0,1-1 0 0 0,0 0 0 0 0,-1 0 1 0 0,1 1-1 0 0,0-1 0 0 0,0 0 0 0 0,0 0 1 0 0,1 1-1 0 0,-1-1 0 0 0,0 0 0 0 0,0 0 1 0 0,1 1-1 0 0,-1-1 0 0 0,1 0 0 0 0,0 1 1 0 0,0-1-1 0 0,-1 0 0 0 0,1 1 0 0 0,0-1 1 0 0,0 1-1 0 0,0 0 0 0 0,0-1 0 0 0,1 1 1 0 0,1-2-1 0 0,10-10-2599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3.089"/>
    </inkml:context>
    <inkml:brush xml:id="br0">
      <inkml:brushProperty name="width" value="0.1" units="cm"/>
      <inkml:brushProperty name="height" value="0.1" units="cm"/>
      <inkml:brushProperty name="color" value="#FFFFFF"/>
    </inkml:brush>
  </inkml:definitions>
  <inkml:trace contextRef="#ctx0" brushRef="#br0">0 0 5537 0 0,'2'1'291'0'0,"-1"-1"1"0"0,0 1 0 0 0,1-1-1 0 0,-1 1 1 0 0,1 0 0 0 0,-1 0 0 0 0,0-1-1 0 0,0 1 1 0 0,1 0 0 0 0,-1 0-1 0 0,0 0 1 0 0,0 0 0 0 0,0 1 0 0 0,0-1-1 0 0,0 0 1 0 0,0 0 0 0 0,-1 1-1 0 0,1-1 1 0 0,0 0 0 0 0,-1 1 0 0 0,1-1-1 0 0,-1 1 1 0 0,1-1 0 0 0,-1 1-1 0 0,1 2 1 0 0,9 48 859 0 0,-9-41-631 0 0,4 34 176 0 0,5 31-32 0 0,-8-69-1575 0 0,0-1-1 0 0,0 0 0 0 0,0 0 0 0 0,1 0 0 0 0,5 8 1 0 0,-4-8-940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3.461"/>
    </inkml:context>
    <inkml:brush xml:id="br0">
      <inkml:brushProperty name="width" value="0.1" units="cm"/>
      <inkml:brushProperty name="height" value="0.1" units="cm"/>
      <inkml:brushProperty name="color" value="#FFFFFF"/>
    </inkml:brush>
  </inkml:definitions>
  <inkml:trace contextRef="#ctx0" brushRef="#br0">26 136 6993 0 0,'-8'-25'1252'0'0,"3"2"-152"0"0,1 3-120 0 0,1 4-136 0 0,0 2-296 0 0,3 3-256 0 0,-2 1-236 0 0,2 3-220 0 0,0 1 20 0 0,0 3-696 0 0</inkml:trace>
  <inkml:trace contextRef="#ctx0" brushRef="#br0" timeOffset="1">262 33 2808 0 0,'1'12'8199'0'0,"3"17"-5294"0"0,2 55-2001 0 0,-6-75-789 0 0,4 414 2471 0 0,-3-405-2710 0 0,3 48-2089 0 0,-4-59 1398 0 0,1 0 0 0 0,1 0 0 0 0,-1 0 0 0 0,1 0 0 0 0,1 0 1 0 0,5 12-1 0 0,-1-10-978 0 0,0-2-1134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3.811"/>
    </inkml:context>
    <inkml:brush xml:id="br0">
      <inkml:brushProperty name="width" value="0.1" units="cm"/>
      <inkml:brushProperty name="height" value="0.1" units="cm"/>
      <inkml:brushProperty name="color" value="#FFFFFF"/>
    </inkml:brush>
  </inkml:definitions>
  <inkml:trace contextRef="#ctx0" brushRef="#br0">1 322 6233 0 0,'0'0'181'0'0,"0"-1"1"0"0,0 0 0 0 0,0 1-1 0 0,0-1 1 0 0,1 0-1 0 0,-1 1 1 0 0,0-1 0 0 0,0 0-1 0 0,1 1 1 0 0,-1-1 0 0 0,0 0-1 0 0,1 1 1 0 0,-1-1 0 0 0,0 1-1 0 0,1-1 1 0 0,-1 1 0 0 0,1-1-1 0 0,-1 1 1 0 0,1-1 0 0 0,0 1-1 0 0,-1-1 1 0 0,1 1-1 0 0,-1 0 1 0 0,1-1 0 0 0,0 1-1 0 0,-1 0 1 0 0,1-1 0 0 0,0 1-1 0 0,1 0 1 0 0,-1 1-28 0 0,-1-1-1 0 0,1 1 1 0 0,0 0 0 0 0,0 0 0 0 0,0 0-1 0 0,-1 0 1 0 0,1 0 0 0 0,0 0-1 0 0,-1 0 1 0 0,1 0 0 0 0,-1 0 0 0 0,0 0-1 0 0,1 0 1 0 0,-1 1 0 0 0,1 0-1 0 0,8 54 1111 0 0,-9-55-1168 0 0,3 40 8 0 0,1 9-2275 0 0,3-17-2930 0 0,-3-26 2040 0 0</inkml:trace>
  <inkml:trace contextRef="#ctx0" brushRef="#br0" timeOffset="1">151 63 5965 0 0,'-6'-14'724'0'0,"3"2"-1004"0"0,0 2-713 0 0,1 1 53 0 0,2 1-56 0 0,0 3-64 0 0,0 0-176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4.215"/>
    </inkml:context>
    <inkml:brush xml:id="br0">
      <inkml:brushProperty name="width" value="0.1" units="cm"/>
      <inkml:brushProperty name="height" value="0.1" units="cm"/>
      <inkml:brushProperty name="color" value="#FFFFFF"/>
    </inkml:brush>
  </inkml:definitions>
  <inkml:trace contextRef="#ctx0" brushRef="#br0">1 34 2656 0 0,'0'-19'4379'0'0,"-1"4"633"0"0,6 33-2576 0 0,36 337 1745 0 0,-38-320-3931 0 0,0-7-77 0 0,-1 10 153 0 0,2 0 1 0 0,1 0-1 0 0,19 63 1 0 0,-23-96-347 0 0,2-1-1 0 0,-1 1 1 0 0,0-1 0 0 0,1 0 0 0 0,0 0 0 0 0,-1 0 0 0 0,2 0 0 0 0,-1 0 0 0 0,0 0 0 0 0,1-1 0 0 0,0 0 0 0 0,0 1 0 0 0,0-1 0 0 0,0-1 0 0 0,0 1 0 0 0,1-1 0 0 0,-1 0 0 0 0,1 0 0 0 0,-1 0 0 0 0,1 0 0 0 0,0-1 0 0 0,5 1 0 0 0,-6-1-278 0 0,0-1 0 0 0,-1 1 1 0 0,1-1-1 0 0,0 0 0 0 0,0 0 0 0 0,0-1 1 0 0,0 1-1 0 0,-1-1 0 0 0,1 0 0 0 0,0 0 1 0 0,-1 0-1 0 0,7-3 0 0 0,-7 2-241 0 0,0 0-1 0 0,1-1 1 0 0,-1 1 0 0 0,0 0 0 0 0,0-1-1 0 0,0 0 1 0 0,-1 0 0 0 0,1 0-1 0 0,-1 0 1 0 0,0 0 0 0 0,0 0-1 0 0,0-1 1 0 0,0 1 0 0 0,2-5-1 0 0,-1-3-2495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4.808"/>
    </inkml:context>
    <inkml:brush xml:id="br0">
      <inkml:brushProperty name="width" value="0.1" units="cm"/>
      <inkml:brushProperty name="height" value="0.1" units="cm"/>
      <inkml:brushProperty name="color" value="#FFFFFF"/>
    </inkml:brush>
  </inkml:definitions>
  <inkml:trace contextRef="#ctx0" brushRef="#br0">0 90 6425 0 0,'2'-2'240'0'0,"-1"-1"1"0"0,1 1 0 0 0,0 0 0 0 0,0 0-1 0 0,0 0 1 0 0,0 0 0 0 0,0 0 0 0 0,0 0-1 0 0,0 0 1 0 0,1 1 0 0 0,-1-1 0 0 0,0 1-1 0 0,1 0 1 0 0,0 0 0 0 0,3-2 0 0 0,48-13 1139 0 0,-44 14-1010 0 0,42-11 354 0 0,1 2-1 0 0,1 3 1 0 0,-1 2-1 0 0,1 3 1 0 0,66 4-1 0 0,-114-1-684 0 0,0 1-1 0 0,1 0 1 0 0,-1 0-1 0 0,0 0 0 0 0,0 1 1 0 0,0 0-1 0 0,0 1 1 0 0,0-1-1 0 0,0 1 1 0 0,-1 0-1 0 0,1 0 1 0 0,-1 1-1 0 0,0 0 0 0 0,0 0 1 0 0,0 0-1 0 0,-1 0 1 0 0,1 1-1 0 0,7 10 1 0 0,0 4 59 0 0,-1 0 1 0 0,-1 1-1 0 0,-1 0 0 0 0,8 26 1 0 0,20 42-87 0 0,-32-80-59 0 0,-1 0 1 0 0,1 0-1 0 0,0 0 0 0 0,1-1 1 0 0,0 0-1 0 0,0 0 0 0 0,11 9 1 0 0,-13-12-52 0 0,1-1 0 0 0,-1 0 1 0 0,1 0-1 0 0,0 0 1 0 0,0 0-1 0 0,1-1 0 0 0,-1 0 1 0 0,0 0-1 0 0,1 0 1 0 0,-1-1-1 0 0,1 0 0 0 0,0 0 1 0 0,-1 0-1 0 0,1-1 1 0 0,0 0-1 0 0,0 0 0 0 0,-1 0 1 0 0,1-1-1 0 0,6-1 1 0 0,-7 1 79 0 0,0-1 1 0 0,-1 1-1 0 0,1-1 0 0 0,-1-1 1 0 0,1 1-1 0 0,-1 0 1 0 0,0-1-1 0 0,0 0 0 0 0,0 0 1 0 0,0 0-1 0 0,0-1 1 0 0,-1 1-1 0 0,1-1 1 0 0,-1 0-1 0 0,0 0 0 0 0,0 0 1 0 0,-1 0-1 0 0,1-1 1 0 0,-1 1-1 0 0,0-1 1 0 0,0 0-1 0 0,1-4 0 0 0,3-9 297 0 0,-2 0 0 0 0,0 1 0 0 0,-1-1 0 0 0,-1-1 0 0 0,0 1 0 0 0,-2 0 0 0 0,-2-34 0 0 0,2 51-273 0 0,0 1 0 0 0,0 0 0 0 0,0 0 0 0 0,0 0-1 0 0,0 0 1 0 0,0 0 0 0 0,0 0 0 0 0,0 0 0 0 0,0 0 0 0 0,0-1 0 0 0,0 1 0 0 0,0 0 0 0 0,-1 0 0 0 0,1 0 0 0 0,0 0 0 0 0,0 0-1 0 0,0 0 1 0 0,0 0 0 0 0,0 0 0 0 0,0 0 0 0 0,0 0 0 0 0,0 0 0 0 0,0 0 0 0 0,0-1 0 0 0,0 1 0 0 0,0 0 0 0 0,-1 0-1 0 0,1 0 1 0 0,0 0 0 0 0,0 0 0 0 0,0 0 0 0 0,0 0 0 0 0,0 0 0 0 0,0 0 0 0 0,0 0 0 0 0,0 0 0 0 0,0 0 0 0 0,-1 0 0 0 0,1 0-1 0 0,0 0 1 0 0,0 0 0 0 0,0 0 0 0 0,0 0 0 0 0,0 0 0 0 0,0 0 0 0 0,0 0 0 0 0,0 0 0 0 0,0 0 0 0 0,-1 0 0 0 0,1 1 0 0 0,0-1-1 0 0,0 0 1 0 0,0 0 0 0 0,0 0 0 0 0,0 0 0 0 0,0 0 0 0 0,0 0 0 0 0,0 0 0 0 0,0 0 0 0 0,0 0 0 0 0,-8 9 171 0 0,-6 11 21 0 0,10-10-23 0 0,0-1 0 0 0,1 1 0 0 0,0 0-1 0 0,1 0 1 0 0,-1 1 0 0 0,2-1 0 0 0,0 0 0 0 0,0 15 0 0 0,7 78 741 0 0,-5-97-916 0 0,23 167 1109 0 0,6 76 93 0 0,-28-216-1027 0 0,-2-1 1 0 0,-2 1 0 0 0,0-1 0 0 0,-3 0 0 0 0,-12 50 0 0 0,15-75-144 0 0,0 0 0 0 0,0 0 1 0 0,-1-1-1 0 0,0 0 0 0 0,-1 1 1 0 0,1-1-1 0 0,-1 0 0 0 0,0-1 1 0 0,-1 1-1 0 0,0-1 0 0 0,1 0 0 0 0,-1 0 1 0 0,-1 0-1 0 0,-11 8 0 0 0,13-11-21 0 0,-1 1 0 0 0,0-1 0 0 0,0 0 0 0 0,0 0 0 0 0,-1 0 0 0 0,1-1 0 0 0,0 0 0 0 0,0 0-1 0 0,-1 0 1 0 0,1-1 0 0 0,-1 0 0 0 0,1 0 0 0 0,-1 0 0 0 0,1 0 0 0 0,0-1 0 0 0,-1 0 0 0 0,1 0 0 0 0,0-1-1 0 0,-1 1 1 0 0,-4-3 0 0 0,-9-4-6 0 0,0-1-1 0 0,0-1 0 0 0,1-1 1 0 0,1 0-1 0 0,0-1 0 0 0,1-1 1 0 0,0-1-1 0 0,0 0 0 0 0,2-1 1 0 0,0-1-1 0 0,1 0 0 0 0,0 0 1 0 0,1-2-1 0 0,1 1 0 0 0,1-1 1 0 0,1-1-1 0 0,-9-22 0 0 0,16 35 3 0 0,1-1-1 0 0,-1 1 1 0 0,1-1-1 0 0,1 1 0 0 0,-1-1 1 0 0,1 1-1 0 0,0-1 1 0 0,1 0-1 0 0,-1 1 1 0 0,1-1-1 0 0,1 1 0 0 0,3-13 1 0 0,-1 9-78 0 0,0 0 1 0 0,1 0-1 0 0,0 1 0 0 0,1 0 1 0 0,0-1-1 0 0,1 2 1 0 0,9-11-1 0 0,-2 4-506 0 0,2 0 0 0 0,-1 2 1 0 0,2 0-1 0 0,0 1 0 0 0,0 1 0 0 0,1 0 0 0 0,34-14 0 0 0,79-22-10096 0 0,-115 39 7439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5.701"/>
    </inkml:context>
    <inkml:brush xml:id="br0">
      <inkml:brushProperty name="width" value="0.1" units="cm"/>
      <inkml:brushProperty name="height" value="0.1" units="cm"/>
      <inkml:brushProperty name="color" value="#FFFFFF"/>
    </inkml:brush>
  </inkml:definitions>
  <inkml:trace contextRef="#ctx0" brushRef="#br0">0 105 6061 0 0,'50'218'5992'0'0,"-5"-19"-4109"0"0,-42-176-1307 0 0,-10-42-52 0 0,-7-54-4 0 0,-6-113 1 0 0,13 140-127 0 0,5 36-292 0 0,0 0-1 0 0,1 0 1 0 0,0-1 0 0 0,0 1-1 0 0,2-11 1 0 0,-1 20-99 0 0,0 1 0 0 0,0 0 1 0 0,0 0-1 0 0,0 0 0 0 0,0 0 1 0 0,0 0-1 0 0,0 0 0 0 0,0 0 1 0 0,0 0-1 0 0,0 0 0 0 0,0-1 0 0 0,0 1 1 0 0,0 0-1 0 0,0 0 0 0 0,0 0 1 0 0,0 0-1 0 0,0 0 0 0 0,0 0 0 0 0,1 0 1 0 0,-1 0-1 0 0,0 0 0 0 0,0 0 1 0 0,0 0-1 0 0,0-1 0 0 0,0 1 1 0 0,0 0-1 0 0,0 0 0 0 0,0 0 0 0 0,0 0 1 0 0,0 0-1 0 0,0 0 0 0 0,0 0 1 0 0,1 0-1 0 0,-1 0 0 0 0,0 0 0 0 0,0 0 1 0 0,0 0-1 0 0,0 0 0 0 0,0 0 1 0 0,0 0-1 0 0,0 0 0 0 0,0 0 0 0 0,0 0 1 0 0,1 0-1 0 0,-1 0 0 0 0,0 0 1 0 0,0 0-1 0 0,0 0 0 0 0,0 0 1 0 0,0 0-1 0 0,0 0 0 0 0,0 0 0 0 0,0 0 1 0 0,0 0-1 0 0,0 0 0 0 0,1 1 1 0 0,-1-1-1 0 0,0 0 0 0 0,0 0 0 0 0,0 0 1 0 0,0 0-1 0 0,0 0 0 0 0,0 0 1 0 0,0 0-1 0 0,0 0 0 0 0,8 10 94 0 0,4 11-22 0 0,15 47-917 0 0,-3 2 0 0 0,23 111 0 0 0,-49-220 944 0 0,2-1-1 0 0,1 1 1 0 0,10-59-1 0 0,-9 82-7 0 0,21-108 539 0 0,-20 112-568 0 0,0 0 0 0 0,2 0 1 0 0,-1 0-1 0 0,1 1 0 0 0,1-1 0 0 0,0 1 0 0 0,14-18 0 0 0,-19 27-53 0 0,1 0 0 0 0,0-1 0 0 0,0 1 0 0 0,0 0 0 0 0,0 0 0 0 0,0 0 0 0 0,1 0 0 0 0,-1 1 0 0 0,1-1 0 0 0,-1 1 0 0 0,1-1 0 0 0,-1 1 0 0 0,1 0-1 0 0,0 0 1 0 0,0 0 0 0 0,0 0 0 0 0,-1 1 0 0 0,1-1 0 0 0,0 1 0 0 0,0-1 0 0 0,0 1 0 0 0,0 0 0 0 0,5 1 0 0 0,-4 0 0 0 0,0 1 0 0 0,0-1 0 0 0,0 1 0 0 0,0 0 0 0 0,0 0-1 0 0,0 0 1 0 0,-1 1 0 0 0,1-1 0 0 0,-1 1 0 0 0,0 0 0 0 0,0 0 0 0 0,0 0 0 0 0,0 0 0 0 0,0 1 0 0 0,3 5 0 0 0,8 13 26 0 0,-1 2 1 0 0,-1-1 0 0 0,0 2 0 0 0,-2 0-1 0 0,-1 0 1 0 0,-1 0 0 0 0,-2 1 0 0 0,5 32 0 0 0,-4-1-281 0 0,-2 0 1 0 0,-6 102-1 0 0,0-148-199 0 0,0 26-935 0 0,1-36 1039 0 0,0 1 0 0 0,0-1 0 0 0,0 1 0 0 0,1-1 0 0 0,-1 1-1 0 0,0-1 1 0 0,1 1 0 0 0,-1-1 0 0 0,1 1 0 0 0,0-1 0 0 0,-1 0-1 0 0,1 1 1 0 0,0-1 0 0 0,0 0 0 0 0,0 1 0 0 0,0-1 0 0 0,0 0 0 0 0,2 2-1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6.432"/>
    </inkml:context>
    <inkml:brush xml:id="br0">
      <inkml:brushProperty name="width" value="0.1" units="cm"/>
      <inkml:brushProperty name="height" value="0.1" units="cm"/>
      <inkml:brushProperty name="color" value="#FFFFFF"/>
    </inkml:brush>
  </inkml:definitions>
  <inkml:trace contextRef="#ctx0" brushRef="#br0">324 104 6137 0 0,'2'-5'382'0'0,"0"-1"0"0"0,-1 0 0 0 0,1 1 1 0 0,-1-1-1 0 0,0 0 0 0 0,-1 0 1 0 0,0 0-1 0 0,0-10 0 0 0,0 14-259 0 0,0 0-1 0 0,-1 0 0 0 0,1 0 1 0 0,-1 0-1 0 0,1 1 1 0 0,-1-1-1 0 0,0 0 0 0 0,0 0 1 0 0,0 0-1 0 0,0 1 0 0 0,0-1 1 0 0,0 1-1 0 0,0-1 1 0 0,0 1-1 0 0,-1-1 0 0 0,1 1 1 0 0,-1 0-1 0 0,1-1 0 0 0,-1 1 1 0 0,1 0-1 0 0,-1 0 1 0 0,0 0-1 0 0,0 0 0 0 0,1 0 1 0 0,-1 1-1 0 0,0-1 0 0 0,0 1 1 0 0,0-1-1 0 0,-3 0 1 0 0,-5 0 83 0 0,0 1 1 0 0,0 0-1 0 0,1 1 1 0 0,-1 0-1 0 0,0 0 1 0 0,0 1 0 0 0,1 0-1 0 0,-1 1 1 0 0,1 0-1 0 0,0 1 1 0 0,0 0-1 0 0,0 0 1 0 0,0 1-1 0 0,1 0 1 0 0,-1 0 0 0 0,1 1-1 0 0,1 0 1 0 0,-1 0-1 0 0,-8 10 1 0 0,5-5-57 0 0,1 0 0 0 0,0 0 0 0 0,1 1 0 0 0,0 0 1 0 0,1 1-1 0 0,1 0 0 0 0,0 0 0 0 0,0 1 0 0 0,1 0 0 0 0,1 0 0 0 0,0 0 1 0 0,-2 17-1 0 0,6-23-141 0 0,0 0 0 0 0,1 0 0 0 0,0 0 1 0 0,0 0-1 0 0,1 0 0 0 0,0 0 0 0 0,0 0 1 0 0,1 0-1 0 0,0 0 0 0 0,0-1 0 0 0,1 1 0 0 0,0-1 1 0 0,1 1-1 0 0,-1-1 0 0 0,2 0 0 0 0,6 9 0 0 0,-8-12-63 0 0,0-1 0 0 0,0 1-1 0 0,1-1 1 0 0,-1 0 0 0 0,1 0-1 0 0,0 0 1 0 0,0 0 0 0 0,0-1-1 0 0,0 0 1 0 0,0 1 0 0 0,1-2-1 0 0,-1 1 1 0 0,0 0-1 0 0,1-1 1 0 0,0 0 0 0 0,-1 0-1 0 0,1 0 1 0 0,0-1 0 0 0,-1 1-1 0 0,1-1 1 0 0,0 0 0 0 0,0-1-1 0 0,-1 1 1 0 0,1-1-1 0 0,0 0 1 0 0,-1 0 0 0 0,1 0-1 0 0,0-1 1 0 0,4-2 0 0 0,-2 0 7 0 0,0 0 0 0 0,0 0 0 0 0,0-1 0 0 0,-1 0 1 0 0,0 0-1 0 0,0-1 0 0 0,0 0 0 0 0,-1 0 0 0 0,0 0 1 0 0,0-1-1 0 0,0 1 0 0 0,-1-1 0 0 0,0 0 0 0 0,0-1 1 0 0,3-7-1 0 0,1-5 270 0 0,-1 1 1 0 0,-1-1 0 0 0,-1 0 0 0 0,5-37 0 0 0,-9 46 445 0 0,-4 22-262 0 0,-2 22 16 0 0,5-29-418 0 0,0 0-1 0 0,0 0 1 0 0,1 1-1 0 0,-1-1 1 0 0,1 0 0 0 0,0 0-1 0 0,0 0 1 0 0,1 0-1 0 0,-1 0 1 0 0,1 0-1 0 0,0 0 1 0 0,0 0 0 0 0,0-1-1 0 0,1 1 1 0 0,-1-1-1 0 0,1 0 1 0 0,6 7 0 0 0,-4-6-87 0 0,0 0 0 0 0,1-1 1 0 0,-1 1-1 0 0,1-1 0 0 0,0 0 1 0 0,0-1-1 0 0,0 1 0 0 0,1-1 1 0 0,-1-1-1 0 0,12 3 0 0 0,-5-2-78 0 0,1-1-1 0 0,0 0 1 0 0,-1-1-1 0 0,1-1 1 0 0,0 0 0 0 0,-1-1-1 0 0,1 0 1 0 0,-1-1-1 0 0,0-1 1 0 0,23-8-1 0 0,-25 5 78 0 0,1 1-1 0 0,-2-2 0 0 0,1 1 1 0 0,-1-1-1 0 0,0-1 1 0 0,0 0-1 0 0,-1 0 0 0 0,0-1 1 0 0,13-20-1 0 0,-16 21 119 0 0,0 0 0 0 0,-1 0 0 0 0,0-1 0 0 0,-1 1 0 0 0,0-1 0 0 0,0 0 0 0 0,-1 0 0 0 0,-1 0 0 0 0,1 0 0 0 0,-2-1 0 0 0,1 1 0 0 0,-1-20 0 0 0,-1 28-3 0 0,-1 0 1 0 0,1 0-1 0 0,0 0 0 0 0,-1 0 1 0 0,1 0-1 0 0,-1 0 0 0 0,0 0 1 0 0,0 0-1 0 0,0 0 1 0 0,0 0-1 0 0,0 0 0 0 0,0 1 1 0 0,0-1-1 0 0,0 0 0 0 0,-1 1 1 0 0,1-1-1 0 0,-1 1 0 0 0,1-1 1 0 0,-1 1-1 0 0,0-1 1 0 0,1 1-1 0 0,-4-2 0 0 0,3 3-16 0 0,1 0-1 0 0,0-1 0 0 0,0 1 1 0 0,0 0-1 0 0,-1 0 1 0 0,1 0-1 0 0,0 0 0 0 0,0 0 1 0 0,-1 0-1 0 0,1 0 0 0 0,0 0 1 0 0,0 1-1 0 0,0-1 1 0 0,-1 0-1 0 0,1 1 0 0 0,0-1 1 0 0,0 1-1 0 0,0-1 0 0 0,0 1 1 0 0,0 0-1 0 0,0-1 1 0 0,0 1-1 0 0,0 0 0 0 0,0 0 1 0 0,0-1-1 0 0,0 1 0 0 0,0 0 1 0 0,1 0-1 0 0,-1 0 1 0 0,0 0-1 0 0,1 0 0 0 0,-1 0 1 0 0,1 1-1 0 0,-1-1 0 0 0,1 0 1 0 0,-1 0-1 0 0,1 0 1 0 0,0 0-1 0 0,-1 2 0 0 0,-2 10 37 0 0,0 0 0 0 0,0 0-1 0 0,2 0 1 0 0,-1 1 0 0 0,2 15 0 0 0,5 67 22 0 0,-4-82-165 0 0,0-2-17 0 0,0-1-1 0 0,0 1 1 0 0,-1-1-1 0 0,-1 0 1 0 0,-3 22-1 0 0,4-31 88 0 0,-1 0 0 0 0,1 0 0 0 0,-1 0 0 0 0,0 0 0 0 0,0 0 0 0 0,0 0 0 0 0,0-1 1 0 0,0 1-1 0 0,0 0 0 0 0,-1 0 0 0 0,1-1 0 0 0,-1 1 0 0 0,1-1 0 0 0,-1 1 0 0 0,1-1 0 0 0,-1 0 0 0 0,0 1 0 0 0,0-1 0 0 0,0 0 0 0 0,0 0 1 0 0,0 0-1 0 0,0 0 0 0 0,0-1 0 0 0,0 1 0 0 0,0-1 0 0 0,0 1 0 0 0,0-1 0 0 0,0 0 0 0 0,0 1 0 0 0,0-1 0 0 0,-1 0 0 0 0,1 0 0 0 0,0-1 1 0 0,0 1-1 0 0,0 0 0 0 0,0-1 0 0 0,0 1 0 0 0,-3-2 0 0 0,4 2-38 0 0,1 0 1 0 0,-1 0-1 0 0,1 0 1 0 0,-1 0-1 0 0,1 0 1 0 0,-1-1-1 0 0,1 1 0 0 0,-1 0 1 0 0,1 0-1 0 0,-1 0 1 0 0,1-1-1 0 0,-1 1 1 0 0,1 0-1 0 0,-1 0 1 0 0,1-1-1 0 0,-1 1 0 0 0,1 0 1 0 0,0-1-1 0 0,-1 1 1 0 0,1-1-1 0 0,-1 1 1 0 0,1 0-1 0 0,0-1 1 0 0,0 1-1 0 0,-1-1 1 0 0,1 1-1 0 0,0-1 0 0 0,0 1 1 0 0,-1-1-1 0 0,1 1 1 0 0,0-1-1 0 0,0 1 1 0 0,0-1-1 0 0,0 0 1 0 0,0 0-1 0 0,0-1-145 0 0,1 0 0 0 0,0 1 0 0 0,-1-1 0 0 0,1 0 0 0 0,0 1 0 0 0,0-1 0 0 0,0 0 0 0 0,0 1 0 0 0,0-1 0 0 0,3-1 0 0 0,32-29-3476 0 0,-16 19 546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6.831"/>
    </inkml:context>
    <inkml:brush xml:id="br0">
      <inkml:brushProperty name="width" value="0.1" units="cm"/>
      <inkml:brushProperty name="height" value="0.1" units="cm"/>
      <inkml:brushProperty name="color" value="#FFFFFF"/>
    </inkml:brush>
  </inkml:definitions>
  <inkml:trace contextRef="#ctx0" brushRef="#br0">268 11 5865 0 0,'-1'-1'157'0'0,"0"0"0"0"0,1 0 1 0 0,-1 1-1 0 0,1-1 1 0 0,-1 0-1 0 0,0 1 1 0 0,1-1-1 0 0,-1 1 0 0 0,0-1 1 0 0,0 1-1 0 0,1-1 1 0 0,-1 1-1 0 0,0-1 0 0 0,0 1 1 0 0,0 0-1 0 0,0-1 1 0 0,0 1-1 0 0,0 0 1 0 0,1 0-1 0 0,-1 0 0 0 0,0 0 1 0 0,0 0-1 0 0,0 0 1 0 0,0 0-1 0 0,0 0 1 0 0,0 0-1 0 0,0 0 0 0 0,0 0 1 0 0,0 1-1 0 0,1-1 1 0 0,-1 0-1 0 0,0 1 0 0 0,0-1 1 0 0,0 0-1 0 0,0 1 1 0 0,1-1-1 0 0,-1 1 1 0 0,0 0-1 0 0,1-1 0 0 0,-2 2 1 0 0,-31 24 1594 0 0,29-22-1611 0 0,1 1 0 0 0,-1-1-1 0 0,1 1 1 0 0,0 0 0 0 0,1 0 0 0 0,-1 0-1 0 0,1 0 1 0 0,0 0 0 0 0,0 0-1 0 0,0 1 1 0 0,1-1 0 0 0,0 1-1 0 0,0 0 1 0 0,0-1 0 0 0,1 1 0 0 0,-1 0-1 0 0,2-1 1 0 0,-1 1 0 0 0,2 10-1 0 0,2 1 69 0 0,2 1-1 0 0,-1-1 0 0 0,2 0 0 0 0,0-1 0 0 0,10 17 0 0 0,-1-5-13 0 0,-9-19-241 0 0,-2 1 0 0 0,0-1 0 0 0,0 1-1 0 0,0 0 1 0 0,-1 0 0 0 0,4 19 0 0 0,-8-27 36 0 0,0 0 0 0 0,0 0 0 0 0,-1-1 0 0 0,1 1 0 0 0,-1 0 0 0 0,1 0 0 0 0,-1-1 0 0 0,0 1 0 0 0,0 0 0 0 0,0-1 0 0 0,1 1 0 0 0,-2-1 0 0 0,1 1 0 0 0,0-1 0 0 0,0 1 0 0 0,0-1 0 0 0,-1 0 0 0 0,1 1 0 0 0,0-1 0 0 0,-1 0 0 0 0,1 0 0 0 0,-1 0 0 0 0,0 0 0 0 0,1-1 0 0 0,-3 2 0 0 0,-49 18-69 0 0,47-18 58 0 0,-5 0-164 0 0,-1 1 0 0 0,1-1 0 0 0,-1-1 0 0 0,1 0 0 0 0,-1 0 0 0 0,0-1 0 0 0,-14-2 0 0 0,18 1-799 0 0,1 0 0 0 0,-1-1-1 0 0,1 0 1 0 0,-1 0-1 0 0,1-1 1 0 0,0 0 0 0 0,-7-4-1 0 0,5 2-2058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6.356"/>
    </inkml:context>
    <inkml:brush xml:id="br0">
      <inkml:brushProperty name="width" value="0.1" units="cm"/>
      <inkml:brushProperty name="height" value="0.1" units="cm"/>
      <inkml:brushProperty name="color" value="#FFFFFF"/>
    </inkml:brush>
  </inkml:definitions>
  <inkml:trace contextRef="#ctx0" brushRef="#br0">315 67 4084 0 0,'0'-3'202'0'0,"-1"0"0"0"0,1 0 0 0 0,-1 0-1 0 0,0 1 1 0 0,1-1 0 0 0,-1 0 0 0 0,-1 1-1 0 0,1-1 1 0 0,0 1 0 0 0,0-1 0 0 0,-1 1-1 0 0,0 0 1 0 0,1 0 0 0 0,-1 0 0 0 0,0-1-1 0 0,0 2 1 0 0,0-1 0 0 0,0 0 0 0 0,-1 0-1 0 0,1 1 1 0 0,0-1 0 0 0,-1 1 0 0 0,1-1-1 0 0,-1 1 1 0 0,0 0 0 0 0,1 0 0 0 0,-1 1-1 0 0,-5-2 1 0 0,0 0 16 0 0,0 0 0 0 0,-1 1-1 0 0,1 0 1 0 0,0 0 0 0 0,-1 1-1 0 0,1 0 1 0 0,0 0 0 0 0,-14 3-1 0 0,10 0-49 0 0,-1 1 0 0 0,1 0-1 0 0,0 1 1 0 0,0 0 0 0 0,1 1 0 0 0,0 0-1 0 0,-13 10 1 0 0,19-13-108 0 0,0 1 0 0 0,0 0-1 0 0,0 1 1 0 0,0-1 0 0 0,1 1 0 0 0,0 0 0 0 0,0 0 0 0 0,0 0 0 0 0,0 1-1 0 0,1 0 1 0 0,0-1 0 0 0,0 1 0 0 0,0 0 0 0 0,1 0 0 0 0,0 1-1 0 0,-1 5 1 0 0,3-9-50 0 0,0 0 0 0 0,0 0 0 0 0,1 0 0 0 0,-1 0 0 0 0,1 0 0 0 0,0 0 0 0 0,0 0 0 0 0,0-1 0 0 0,0 1 0 0 0,0 0 0 0 0,0-1 0 0 0,1 1-1 0 0,0-1 1 0 0,-1 1 0 0 0,1-1 0 0 0,0 0 0 0 0,0 0 0 0 0,0 1 0 0 0,0-1 0 0 0,0-1 0 0 0,1 1 0 0 0,-1 0 0 0 0,5 2 0 0 0,1 1-125 0 0,0-1 1 0 0,0 1-1 0 0,0-2 0 0 0,1 1 1 0 0,-1-1-1 0 0,13 3 0 0 0,-16-5 36 0 0,0 0 0 0 0,1 0-1 0 0,-1 0 1 0 0,1-1 0 0 0,-1 0-1 0 0,1 0 1 0 0,-1-1 0 0 0,1 1 0 0 0,-1-1-1 0 0,0 0 1 0 0,1-1 0 0 0,-1 1-1 0 0,0-1 1 0 0,0 0 0 0 0,0 0 0 0 0,0-1-1 0 0,0 0 1 0 0,0 1 0 0 0,5-6-1 0 0,-3 2 1 0 0,0-1 0 0 0,-1-1 0 0 0,0 1 0 0 0,0-1 0 0 0,0 0 0 0 0,-1 0 0 0 0,-1-1 0 0 0,1 1 0 0 0,-1-1 0 0 0,3-10 0 0 0,7-46 532 0 0,-11 51-118 0 0,-3 18 104 0 0,-1 5-383 0 0,1 0 0 0 0,0 0 0 0 0,1 0 0 0 0,0 0 0 0 0,0 0 0 0 0,1 0 0 0 0,0 0 0 0 0,1-1 0 0 0,0 1 0 0 0,0-1 0 0 0,0 1 0 0 0,1-1 0 0 0,7 9-1 0 0,-8-11-269 0 0,1-1 0 0 0,0 0 0 0 0,0 0-1 0 0,0-1 1 0 0,1 1 0 0 0,-1-1 0 0 0,1 0-1 0 0,0 0 1 0 0,1 0 0 0 0,-1-1 0 0 0,1 0-1 0 0,-1 0 1 0 0,1 0 0 0 0,0-1 0 0 0,0 0-1 0 0,0 0 1 0 0,0 0 0 0 0,0-1 0 0 0,11 1-1 0 0,-5-1-2703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7.421"/>
    </inkml:context>
    <inkml:brush xml:id="br0">
      <inkml:brushProperty name="width" value="0.1" units="cm"/>
      <inkml:brushProperty name="height" value="0.1" units="cm"/>
      <inkml:brushProperty name="color" value="#FFFFFF"/>
    </inkml:brush>
  </inkml:definitions>
  <inkml:trace contextRef="#ctx0" brushRef="#br0">69 411 6877 0 0,'0'0'102'0'0,"-1"0"1"0"0,1-1 0 0 0,-1 1 0 0 0,1 0 0 0 0,-1-1 0 0 0,0 1-1 0 0,1 0 1 0 0,-1 0 0 0 0,0 0 0 0 0,1-1 0 0 0,-1 1 0 0 0,0 0-1 0 0,1 0 1 0 0,-1 0 0 0 0,0 0 0 0 0,1 0 0 0 0,-1 0 0 0 0,1 0-1 0 0,-1 0 1 0 0,0 1 0 0 0,1-1 0 0 0,-1 0 0 0 0,0 0 0 0 0,1 0-1 0 0,-1 1 1 0 0,1-1 0 0 0,-1 0 0 0 0,0 1 0 0 0,1-1-1 0 0,-1 0 1 0 0,1 1 0 0 0,-1-1 0 0 0,1 1 0 0 0,-1-1 0 0 0,1 1-1 0 0,0-1 1 0 0,-1 1 0 0 0,1-1 0 0 0,0 1 0 0 0,-1 0 0 0 0,1-1-1 0 0,0 1 1 0 0,0-1 0 0 0,-1 1 0 0 0,1 0 0 0 0,0-1 0 0 0,0 1-1 0 0,0 0 1 0 0,0-1 0 0 0,0 2 0 0 0,-5 35 977 0 0,6 36 401 0 0,11 83 1 0 0,-1-43-937 0 0,-9-37-462 0 0,-2-76-141 0 0,-3-20-145 0 0,-3-10 122 0 0,-2-51 0 0 0,0-4 20 0 0,-5 8 40 0 0,-12-121 29 0 0,25 192 5 0 0,-2-29 79 0 0,2 1-1 0 0,1 0 0 0 0,2-1 1 0 0,7-35-1 0 0,-8 62-76 0 0,0 0 0 0 0,0-1-1 0 0,1 1 1 0 0,0 0 0 0 0,1 0-1 0 0,-1 1 1 0 0,1-1 0 0 0,1 1-1 0 0,0 0 1 0 0,0 0 0 0 0,0 0-1 0 0,1 1 1 0 0,0-1 0 0 0,0 2 0 0 0,0-1-1 0 0,1 0 1 0 0,0 1 0 0 0,0 1-1 0 0,0-1 1 0 0,1 1 0 0 0,14-6-1 0 0,-2 4-8 0 0,1 1 0 0 0,-1 1 0 0 0,1 0 0 0 0,0 2 0 0 0,-1 0 0 0 0,42 3 0 0 0,-24 2-1791 0 0,0 1 0 0 0,71 19 0 0 0,-78-12-1361 0 0,-21-5 82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7.947"/>
    </inkml:context>
    <inkml:brush xml:id="br0">
      <inkml:brushProperty name="width" value="0.1" units="cm"/>
      <inkml:brushProperty name="height" value="0.1" units="cm"/>
      <inkml:brushProperty name="color" value="#FFFFFF"/>
    </inkml:brush>
  </inkml:definitions>
  <inkml:trace contextRef="#ctx0" brushRef="#br0">0 0 5485 0 0,'1'1'166'0'0,"0"0"1"0"0,-1-1-1 0 0,1 1 1 0 0,0 0-1 0 0,0-1 1 0 0,0 1-1 0 0,-1-1 1 0 0,1 1-1 0 0,0-1 1 0 0,0 1 0 0 0,0-1-1 0 0,0 0 1 0 0,0 1-1 0 0,0-1 1 0 0,0 0-1 0 0,0 0 1 0 0,0 0-1 0 0,0 0 1 0 0,2 0 0 0 0,28 3 355 0 0,-27-3-272 0 0,86 3 1039 0 0,-59-3-944 0 0,0 0-1 0 0,0 3 1 0 0,-1 0-1 0 0,1 2 1 0 0,38 11 0 0 0,-66-15-273 0 0,-1 0 0 0 0,1 1 0 0 0,0-1 1 0 0,-1 1-1 0 0,1-1 0 0 0,-1 1 1 0 0,0 0-1 0 0,1 0 0 0 0,-1 0 1 0 0,0 0-1 0 0,0 0 0 0 0,0 1 1 0 0,-1-1-1 0 0,1 1 0 0 0,-1-1 0 0 0,1 1 1 0 0,-1-1-1 0 0,0 1 0 0 0,0 0 1 0 0,0 0-1 0 0,1 3 0 0 0,1 7 276 0 0,-1 0-1 0 0,0 0 1 0 0,-1 23-1 0 0,2 12-60 0 0,-1-39-237 0 0,-1 0 0 0 0,2 1 0 0 0,-1-1 0 0 0,1-1 0 0 0,1 1 0 0 0,0 0 0 0 0,0-1 0 0 0,0 0 0 0 0,1 0 0 0 0,1 0 0 0 0,8 11 0 0 0,-10-16-77 0 0,-1 0-1 0 0,1 1 1 0 0,0-1-1 0 0,0 0 1 0 0,0-1-1 0 0,0 1 1 0 0,1-1-1 0 0,-1 0 1 0 0,1 0 0 0 0,-1 0-1 0 0,1-1 1 0 0,0 0-1 0 0,0 1 1 0 0,0-2-1 0 0,-1 1 1 0 0,1-1 0 0 0,0 1-1 0 0,0-1 1 0 0,0 0-1 0 0,0-1 1 0 0,0 0-1 0 0,0 1 1 0 0,8-4-1 0 0,-7 2-8 0 0,1 0 0 0 0,-2 0-1 0 0,1-1 1 0 0,0 0-1 0 0,0 0 1 0 0,-1-1 0 0 0,0 1-1 0 0,1-1 1 0 0,-1 0 0 0 0,-1-1-1 0 0,1 1 1 0 0,-1-1-1 0 0,1 0 1 0 0,-2 0 0 0 0,1 0-1 0 0,5-10 1 0 0,0-3 174 0 0,-1 0 0 0 0,-1 0 1 0 0,-1-1-1 0 0,5-21 0 0 0,-7 13 453 0 0,-7 29-205 0 0,-2 14-131 0 0,2-5-208 0 0,1 1 1 0 0,0-1 0 0 0,1 1 0 0 0,0-1 0 0 0,1 1 0 0 0,1-1 0 0 0,0 1-1 0 0,0 0 1 0 0,1-1 0 0 0,0 0 0 0 0,1 1 0 0 0,0-1 0 0 0,1 0 0 0 0,5 10-1 0 0,-6-15-258 0 0,0 0-1 0 0,1 0 1 0 0,0-1-1 0 0,-1 0 0 0 0,2 1 1 0 0,-1-1-1 0 0,0-1 0 0 0,1 1 1 0 0,0-1-1 0 0,0 0 0 0 0,8 5 1 0 0,-9-6-261 0 0,1-1 0 0 0,0 0 0 0 0,0 0 0 0 0,0-1 0 0 0,0 1 0 0 0,0-1 0 0 0,0 0 0 0 0,0 0 0 0 0,0-1 0 0 0,0 1 0 0 0,0-1 0 0 0,1-1 1 0 0,-1 1-1 0 0,0-1 0 0 0,10-2 0 0 0,2-2-2513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8.354"/>
    </inkml:context>
    <inkml:brush xml:id="br0">
      <inkml:brushProperty name="width" value="0.1" units="cm"/>
      <inkml:brushProperty name="height" value="0.1" units="cm"/>
      <inkml:brushProperty name="color" value="#FFFFFF"/>
    </inkml:brush>
  </inkml:definitions>
  <inkml:trace contextRef="#ctx0" brushRef="#br0">49 38 5128 0 0,'0'-3'348'0'0,"-1"0"-1"0"0,0 0 1 0 0,0 0-1 0 0,0 0 1 0 0,0 0-1 0 0,0 0 1 0 0,-1 1-1 0 0,1-1 1 0 0,-1 0-1 0 0,-2-2 1 0 0,3 4-276 0 0,1 1 0 0 0,0 0 0 0 0,0-1 0 0 0,-1 1 0 0 0,1 0 0 0 0,0 0 0 0 0,-1 0 0 0 0,1-1 0 0 0,0 1 0 0 0,-1 0 0 0 0,1 0 0 0 0,0 0 0 0 0,-1 0 0 0 0,1 0 0 0 0,-1 0 0 0 0,1 0 0 0 0,0 0 0 0 0,-1-1 0 0 0,1 1 0 0 0,0 1 0 0 0,-1-1 0 0 0,1 0 0 0 0,-1 0 0 0 0,1 0 0 0 0,0 0 0 0 0,-1 0 0 0 0,1 0 0 0 0,0 0 0 0 0,-1 0 0 0 0,1 0 0 0 0,-1 1 0 0 0,0 0 20 0 0,0 0 0 0 0,0 1 1 0 0,0-1-1 0 0,0 0 0 0 0,0 1 0 0 0,0-1 0 0 0,0 1 0 0 0,0-1 1 0 0,1 1-1 0 0,-1-1 0 0 0,0 4 0 0 0,-2 5 94 0 0,0 1-1 0 0,2-1 0 0 0,-1 1 1 0 0,1 0-1 0 0,1 0 1 0 0,0-1-1 0 0,0 1 1 0 0,1 0-1 0 0,0 0 0 0 0,4 13 1 0 0,5 14-382 0 0,22 54-1 0 0,-16-48-804 0 0,-7-22 268 0 0,-3-12-1645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8.725"/>
    </inkml:context>
    <inkml:brush xml:id="br0">
      <inkml:brushProperty name="width" value="0.1" units="cm"/>
      <inkml:brushProperty name="height" value="0.1" units="cm"/>
      <inkml:brushProperty name="color" value="#FFFFFF"/>
    </inkml:brush>
  </inkml:definitions>
  <inkml:trace contextRef="#ctx0" brushRef="#br0">0 266 10373 0 0,'6'-235'5468'0'0,"-6"234"-5426"0"0,0 0 1 0 0,0 0 0 0 0,0 0-1 0 0,0-1 1 0 0,0 1 0 0 0,0 0 0 0 0,0 0-1 0 0,1 0 1 0 0,-1 0 0 0 0,0-1-1 0 0,0 1 1 0 0,1 0 0 0 0,-1 0-1 0 0,1 0 1 0 0,-1 0 0 0 0,1 0-1 0 0,0 0 1 0 0,-1 0 0 0 0,1 0-1 0 0,0 0 1 0 0,0 0 0 0 0,-1 0-1 0 0,1 1 1 0 0,0-1 0 0 0,0 0-1 0 0,0 1 1 0 0,0-1 0 0 0,1 0-1 0 0,1 0-3 0 0,-1 1-1 0 0,0 0 1 0 0,0 0-1 0 0,1 0 0 0 0,-1 0 1 0 0,0 0-1 0 0,0 0 1 0 0,1 0-1 0 0,-1 1 1 0 0,0 0-1 0 0,0-1 0 0 0,0 1 1 0 0,4 1-1 0 0,6 4 49 0 0,1 1-1 0 0,-1 0 0 0 0,17 13 1 0 0,-18-11-68 0 0,0 0 1 0 0,0 1 0 0 0,-1 0-1 0 0,-1 1 1 0 0,1 0 0 0 0,-2 1 0 0 0,1 0-1 0 0,-2 0 1 0 0,0 1 0 0 0,0 0-1 0 0,-1 0 1 0 0,9 28 0 0 0,-12-27-854 0 0,0 0 1 0 0,0 1 0 0 0,-1-1 0 0 0,-1 21-1 0 0,-1-34 567 0 0,0-1 0 0 0,0 1 0 0 0,0 0 0 0 0,0 0 0 0 0,0 0 1 0 0,0-1-1 0 0,1 1 0 0 0,-1 0 0 0 0,0 0 0 0 0,0-1 0 0 0,1 1 0 0 0,-1 0 0 0 0,0 0 0 0 0,1-1 0 0 0,-1 1 0 0 0,1 0 0 0 0,-1-1 0 0 0,1 1 0 0 0,1 1-534 0 0</inkml:trace>
  <inkml:trace contextRef="#ctx0" brushRef="#br0" timeOffset="1">546 53 5144 0 0,'1'-3'222'0'0,"1"-1"373"0"0,-1-1 1 0 0,0 1-1 0 0,0-1 1 0 0,0 0-1 0 0,-1-8 0 0 0,0 13-498 0 0,0-1-1 0 0,0 1 0 0 0,0-1 1 0 0,0 1-1 0 0,0-1 0 0 0,0 1 1 0 0,0-1-1 0 0,-1 1 0 0 0,1-1 0 0 0,0 0 1 0 0,0 1-1 0 0,-1 0 0 0 0,1-1 1 0 0,0 1-1 0 0,-1-1 0 0 0,1 1 0 0 0,0-1 1 0 0,-1 1-1 0 0,1 0 0 0 0,-1-1 1 0 0,1 1-1 0 0,-1-1 0 0 0,-1 1 34 0 0,1 0-1 0 0,0-1 0 0 0,0 1 1 0 0,0 0-1 0 0,0 0 1 0 0,-1 0-1 0 0,1 0 1 0 0,0 0-1 0 0,0 1 0 0 0,0-1 1 0 0,0 0-1 0 0,-1 0 1 0 0,1 1-1 0 0,0-1 0 0 0,-2 1 1 0 0,-4 3 157 0 0,1 0 0 0 0,-1 0 0 0 0,1 0 0 0 0,0 1 0 0 0,0 0 0 0 0,0 0 0 0 0,0 0-1 0 0,1 1 1 0 0,0 0 0 0 0,0 0 0 0 0,-7 11 0 0 0,3-1 254 0 0,0 1-1 0 0,1-1 0 0 0,-11 32 0 0 0,18-44-452 0 0,-1 1 0 0 0,1-1 0 0 0,0 1 0 0 0,0-1 0 0 0,1 1 0 0 0,-1-1-1 0 0,1 1 1 0 0,0-1 0 0 0,1 1 0 0 0,-1-1 0 0 0,1 1 0 0 0,-1-1 0 0 0,1 1-1 0 0,1-1 1 0 0,-1 1 0 0 0,4 6 0 0 0,-3-7-254 0 0,1 1 0 0 0,0-1 0 0 0,1 0 0 0 0,-1 0 0 0 0,1 0 0 0 0,-1 0 0 0 0,1-1 0 0 0,0 0 0 0 0,0 1 0 0 0,1-1 0 0 0,-1-1 0 0 0,9 5 0 0 0,-3-3-521 0 0,-1 0 0 0 0,1-1-1 0 0,0-1 1 0 0,0 1 0 0 0,0-1-1 0 0,0-1 1 0 0,0 0 0 0 0,1 0-1 0 0,-1-1 1 0 0,0-1 0 0 0,0 0 0 0 0,1 0-1 0 0,-1 0 1 0 0,13-5 0 0 0,2-3-2260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9.079"/>
    </inkml:context>
    <inkml:brush xml:id="br0">
      <inkml:brushProperty name="width" value="0.1" units="cm"/>
      <inkml:brushProperty name="height" value="0.1" units="cm"/>
      <inkml:brushProperty name="color" value="#FFFFFF"/>
    </inkml:brush>
  </inkml:definitions>
  <inkml:trace contextRef="#ctx0" brushRef="#br0">76 49 6453 0 0,'0'-5'747'0'0,"-3"-22"957"0"0,3 26-1571 0 0,0 1 1 0 0,0-1 0 0 0,0 0-1 0 0,0 0 1 0 0,0 0-1 0 0,0 1 1 0 0,0-1-1 0 0,0 0 1 0 0,-1 0 0 0 0,1 1-1 0 0,0-1 1 0 0,-1 0-1 0 0,1 1 1 0 0,0-1-1 0 0,-1 0 1 0 0,1 1 0 0 0,-1-1-1 0 0,1 0 1 0 0,-1 1-1 0 0,1-1 1 0 0,-2 0-1 0 0,0 3 76 0 0,1-1 0 0 0,-1 1 0 0 0,1 0 0 0 0,0 1 0 0 0,-1-1 0 0 0,1 0 0 0 0,0 0 0 0 0,0 0 0 0 0,1 1 0 0 0,-1-1 0 0 0,0 0 0 0 0,1 1 0 0 0,-1 3 0 0 0,0-2 88 0 0,-15 71 880 0 0,3-1 0 0 0,3 2 0 0 0,1 75-1 0 0,8-131-1025 0 0,1-1-1 0 0,1 1 1 0 0,1-1-1 0 0,1 1 1 0 0,1-1-1 0 0,8 25 1 0 0,-10-36-149 0 0,1 0-1 0 0,0 0 1 0 0,0 0-1 0 0,1-1 1 0 0,0 1-1 0 0,0-1 1 0 0,1 0-1 0 0,0-1 1 0 0,0 1-1 0 0,1-1 1 0 0,-1 0 0 0 0,1 0-1 0 0,1-1 1 0 0,-1 1-1 0 0,1-1 1 0 0,0-1-1 0 0,10 6 1 0 0,-13-9-263 0 0,0 0 1 0 0,0 0 0 0 0,0 0-1 0 0,0-1 1 0 0,0 0-1 0 0,0 0 1 0 0,0 0-1 0 0,-1 0 1 0 0,1-1 0 0 0,0 1-1 0 0,0-1 1 0 0,0 0-1 0 0,0 0 1 0 0,7-3-1 0 0,3-2-1746 0 0,-1-1 0 0 0,19-11 0 0 0,-13 0-1221 0 0,-11 7 310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19.453"/>
    </inkml:context>
    <inkml:brush xml:id="br0">
      <inkml:brushProperty name="width" value="0.1" units="cm"/>
      <inkml:brushProperty name="height" value="0.1" units="cm"/>
      <inkml:brushProperty name="color" value="#FFFFFF"/>
    </inkml:brush>
  </inkml:definitions>
  <inkml:trace contextRef="#ctx0" brushRef="#br0">0 68 5913 0 0,'0'0'103'0'0,"0"-1"0"0"0,1 0 0 0 0,-1 1 0 0 0,0-1 0 0 0,0 1 0 0 0,1-1 0 0 0,-1 0 0 0 0,1 1 0 0 0,-1-1 1 0 0,0 1-1 0 0,1-1 0 0 0,-1 1 0 0 0,1-1 0 0 0,-1 1 0 0 0,1 0 0 0 0,-1-1 0 0 0,1 1 0 0 0,0-1 0 0 0,-1 1 1 0 0,1 0-1 0 0,-1 0 0 0 0,1-1 0 0 0,0 1 0 0 0,1 0 0 0 0,21-6 595 0 0,-15 4-368 0 0,69-14 1345 0 0,0 3-1 0 0,145-6 1 0 0,-206 19-1516 0 0,-1 0-1 0 0,0 1 1 0 0,0 0-1 0 0,0 2 1 0 0,0 0 0 0 0,0 0-1 0 0,0 1 1 0 0,0 1-1 0 0,-1 1 1 0 0,14 7-1 0 0,-17-7-76 0 0,-1 0 0 0 0,0 1 0 0 0,0 0-1 0 0,0 1 1 0 0,-1 0 0 0 0,0 1 0 0 0,-1 0-1 0 0,0 0 1 0 0,-1 1 0 0 0,1 0-1 0 0,-2 0 1 0 0,11 21 0 0 0,1 19-13 0 0,-5-8-2910 0 0,-1-17-3841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20.225"/>
    </inkml:context>
    <inkml:brush xml:id="br0">
      <inkml:brushProperty name="width" value="0.1" units="cm"/>
      <inkml:brushProperty name="height" value="0.1" units="cm"/>
      <inkml:brushProperty name="color" value="#FFFFFF"/>
    </inkml:brush>
  </inkml:definitions>
  <inkml:trace contextRef="#ctx0" brushRef="#br0">240 91 6293 0 0,'-10'0'487'0'0,"0"2"0"0"0,0-1 1 0 0,0 1-1 0 0,0 1 1 0 0,1 0-1 0 0,-1 0 0 0 0,1 1 1 0 0,0 0-1 0 0,0 1 0 0 0,0 0 1 0 0,1 0-1 0 0,-1 1 1 0 0,-9 9-1 0 0,7-7-210 0 0,1 2 0 0 0,1-1 0 0 0,-1 2 0 0 0,2-1 0 0 0,-1 1 0 0 0,1 0 1 0 0,1 1-1 0 0,0 0 0 0 0,-7 16 0 0 0,13-24-222 0 0,-1 0 0 0 0,1 1 1 0 0,0-1-1 0 0,1 0 0 0 0,-1 0 1 0 0,1 1-1 0 0,0-1 0 0 0,0 1 1 0 0,0-1-1 0 0,0 0 0 0 0,1 1 1 0 0,0-1-1 0 0,0 0 0 0 0,0 0 1 0 0,0 1-1 0 0,1-1 0 0 0,-1 0 1 0 0,1 0-1 0 0,0 0 0 0 0,0-1 1 0 0,1 1-1 0 0,-1 0 0 0 0,1-1 1 0 0,0 0-1 0 0,0 1 0 0 0,5 3 1 0 0,-2-2-91 0 0,0 0 0 0 0,0 0 0 0 0,0-1 0 0 0,1 0 0 0 0,0 0 0 0 0,0-1 0 0 0,0 0 0 0 0,0 0 0 0 0,0-1 0 0 0,0 1 1 0 0,1-1-1 0 0,-1-1 0 0 0,1 0 0 0 0,11 1 0 0 0,-17-2 30 0 0,-1-1 0 0 0,1 1-1 0 0,-1 0 1 0 0,1-1 0 0 0,-1 1 0 0 0,1-1 0 0 0,-1 0 0 0 0,0 1 0 0 0,1-1-1 0 0,-1 0 1 0 0,0 0 0 0 0,0 0 0 0 0,1 0 0 0 0,-1 0 0 0 0,0 0-1 0 0,0 0 1 0 0,0 0 0 0 0,0 0 0 0 0,0-1 0 0 0,0 1 0 0 0,-1 0 0 0 0,1-1-1 0 0,0 1 1 0 0,-1 0 0 0 0,1-1 0 0 0,-1 1 0 0 0,1-1 0 0 0,-1 1 0 0 0,0-1-1 0 0,1-2 1 0 0,1-6 40 0 0,-1-1-1 0 0,0 1 0 0 0,-1-14 0 0 0,0 19-24 0 0,-9-81 453 0 0,6 68-98 0 0,1 1 0 0 0,0 0 1 0 0,1-1-1 0 0,1 1 1 0 0,4-32-1 0 0,-4 48-350 0 0,0 0-1 0 0,0 1 1 0 0,0-1-1 0 0,0 0 0 0 0,0 0 1 0 0,1 0-1 0 0,-1 1 1 0 0,0-1-1 0 0,0 0 1 0 0,1 1-1 0 0,-1-1 1 0 0,1 0-1 0 0,-1 0 1 0 0,1 1-1 0 0,-1-1 1 0 0,1 1-1 0 0,-1-1 1 0 0,1 1-1 0 0,-1-1 0 0 0,1 1 1 0 0,0-1-1 0 0,-1 1 1 0 0,1-1-1 0 0,0 1 1 0 0,-1 0-1 0 0,1-1 1 0 0,0 1-1 0 0,0 0 1 0 0,-1 0-1 0 0,1-1 1 0 0,0 1-1 0 0,1 0 1 0 0,0 0 2 0 0,1 1 1 0 0,-1-1-1 0 0,0 1 1 0 0,1-1 0 0 0,-1 1-1 0 0,0 0 1 0 0,0 0 0 0 0,1 0-1 0 0,-1 0 1 0 0,3 3-1 0 0,5 3 13 0 0,0 1-1 0 0,-1 0 0 0 0,11 11 0 0 0,-7-3-31 0 0,-1 1 0 0 0,-1 0 0 0 0,0 0-1 0 0,-1 1 1 0 0,-1 0 0 0 0,7 21 0 0 0,-5-9-387 0 0,-1 1-1 0 0,-2 0 1 0 0,5 36-1 0 0,-12-43-112 0 0,-3-23 220 0 0,-2-14 197 0 0,2-4 136 0 0,1 1 0 0 0,0-1 0 0 0,2 0 0 0 0,0 0 0 0 0,5-26 0 0 0,-4 31-16 0 0,4-30 261 0 0,19-66 0 0 0,-20 92-210 0 0,0 0 0 0 0,1 0 1 0 0,2 0-1 0 0,-1 1 0 0 0,2 0 1 0 0,19-27-1 0 0,-26 39-75 0 0,1 0 1 0 0,-1 0 0 0 0,1 0-1 0 0,-1 1 1 0 0,1-1 0 0 0,0 1-1 0 0,0 0 1 0 0,0 0-1 0 0,0 0 1 0 0,0 0 0 0 0,0 0-1 0 0,0 1 1 0 0,1-1-1 0 0,-1 1 1 0 0,1 0 0 0 0,-1 0-1 0 0,1 0 1 0 0,0 1 0 0 0,-1-1-1 0 0,1 1 1 0 0,-1 0-1 0 0,1 0 1 0 0,0 0 0 0 0,-1 0-1 0 0,1 1 1 0 0,0-1 0 0 0,-1 1-1 0 0,5 2 1 0 0,-1-1 16 0 0,-1 2 1 0 0,0-1-1 0 0,-1 1 1 0 0,1 0-1 0 0,0 0 1 0 0,-1 0-1 0 0,0 1 1 0 0,0 0-1 0 0,-1 0 1 0 0,1 0-1 0 0,-1 1 1 0 0,0-1-1 0 0,0 1 1 0 0,4 9 0 0 0,2 6 70 0 0,-2 1 1 0 0,0 0 0 0 0,-1 0 0 0 0,-1 0 0 0 0,6 45 0 0 0,-3 118-2180 0 0,-9-185 2079 0 0,0 1-527 0 0,0 1-1 0 0,-1 0 1 0 0,1 0 0 0 0,0 0-1 0 0,1 0 1 0 0,-1-1-1 0 0,0 1 1 0 0,0 0 0 0 0,1 0-1 0 0,-1-1 1 0 0,1 1-1 0 0,-1 0 1 0 0,1-1 0 0 0,0 1-1 0 0,0 0 1 0 0,0-1-1 0 0,0 1 1 0 0,0-1 0 0 0,0 1-1 0 0,3 2 1 0 0,3-2-2329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20.631"/>
    </inkml:context>
    <inkml:brush xml:id="br0">
      <inkml:brushProperty name="width" value="0.1" units="cm"/>
      <inkml:brushProperty name="height" value="0.1" units="cm"/>
      <inkml:brushProperty name="color" value="#FFFFFF"/>
    </inkml:brush>
  </inkml:definitions>
  <inkml:trace contextRef="#ctx0" brushRef="#br0">1 20 7749 0 0,'1'-6'1312'0'0,"2"1"-312"0"0,0 3-392 0 0,2-2-564 0 0,-3 2-8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23.221"/>
    </inkml:context>
    <inkml:brush xml:id="br0">
      <inkml:brushProperty name="width" value="0.1" units="cm"/>
      <inkml:brushProperty name="height" value="0.1" units="cm"/>
      <inkml:brushProperty name="color" value="#FFFFFF"/>
    </inkml:brush>
  </inkml:definitions>
  <inkml:trace contextRef="#ctx0" brushRef="#br0">0 161 1372 0 0,'1'-1'975'0'0,"11"-20"4017"0"0,-12 20-4821 0 0,0 1-1 0 0,0-1 0 0 0,1 0 1 0 0,-1 1-1 0 0,0-1 0 0 0,1 1 1 0 0,-1-1-1 0 0,1 1 0 0 0,-1-1 1 0 0,1 1-1 0 0,-1 0 0 0 0,0-1 1 0 0,1 1-1 0 0,0 0 1 0 0,-1-1-1 0 0,1 1 0 0 0,-1 0 1 0 0,1-1-1 0 0,-1 1 0 0 0,1 0 1 0 0,0 0-1 0 0,-1 0 0 0 0,1-1 1 0 0,-1 1-1 0 0,1 0 0 0 0,0 0 1 0 0,-1 0-1 0 0,1 0 0 0 0,1 0 1 0 0,7 38 2269 0 0,-7-28-2255 0 0,3 12 178 0 0,1 0 0 0 0,12 27 0 0 0,-16-44-323 0 0,1 1 1 0 0,-1-1-1 0 0,1 0 0 0 0,0 0 1 0 0,1 0-1 0 0,-1 0 0 0 0,1-1 1 0 0,0 1-1 0 0,0-1 0 0 0,1 0 1 0 0,-1 0-1 0 0,1-1 0 0 0,0 1 1 0 0,5 2-1 0 0,-8-5-28 0 0,-1-1 0 0 0,1 1 0 0 0,-1-1 0 0 0,1 1 0 0 0,-1-1 0 0 0,1 0 1 0 0,-1 1-1 0 0,1-1 0 0 0,-1 0 0 0 0,1 0 0 0 0,-1 0 0 0 0,1 0 0 0 0,-1-1 0 0 0,1 1 0 0 0,-1 0 1 0 0,1-1-1 0 0,-1 1 0 0 0,1-1 0 0 0,-1 1 0 0 0,1-1 0 0 0,-1 0 0 0 0,0 1 0 0 0,1-1 0 0 0,1-1 0 0 0,27-31 172 0 0,-12 14-181 0 0,-18 18-4 0 0,1 1 0 0 0,0 0 1 0 0,-1 0-1 0 0,1 0 1 0 0,0 0-1 0 0,-1 0 0 0 0,1 0 1 0 0,0 0-1 0 0,-1 0 1 0 0,1 0-1 0 0,0 0 0 0 0,-1 0 1 0 0,1 0-1 0 0,0 0 1 0 0,-1 0-1 0 0,1 1 0 0 0,0-1 1 0 0,-1 0-1 0 0,1 0 1 0 0,-1 1-1 0 0,1-1 0 0 0,0 1 1 0 0,-1-1-1 0 0,1 0 0 0 0,-1 1 1 0 0,1-1-1 0 0,-1 1 1 0 0,1-1-1 0 0,0 2 0 0 0,19 20 27 0 0,-15-16-17 0 0,6 5 14 0 0,-1-1-1 0 0,2-1 0 0 0,0 0 0 0 0,0 0 1 0 0,0-1-1 0 0,20 9 0 0 0,-24-13-18 0 0,0-1 0 0 0,0 0 0 0 0,0 0 0 0 0,1-1 0 0 0,-1 0 0 0 0,1 0 0 0 0,-1-1 0 0 0,1 0 0 0 0,0-1 0 0 0,-1 0 0 0 0,1 0 0 0 0,13-2 0 0 0,-18 1-4 0 0,0 0 0 0 0,0 0 1 0 0,0-1-1 0 0,-1 1 0 0 0,1-1 1 0 0,0 0-1 0 0,-1 0 1 0 0,1 0-1 0 0,-1 0 0 0 0,0 0 1 0 0,1-1-1 0 0,-1 0 0 0 0,-1 0 1 0 0,1 1-1 0 0,5-8 1 0 0,-5 5-4 0 0,0 0 0 0 0,0-1 0 0 0,-1 1 0 0 0,0-1 0 0 0,0 0 1 0 0,0 1-1 0 0,-1-1 0 0 0,1 0 0 0 0,0-11 0 0 0,-2 4-8 0 0,0 0 0 0 0,0 1 0 0 0,-1-1 0 0 0,-1 0-1 0 0,0 1 1 0 0,-1 0 0 0 0,0-1 0 0 0,-1 1 0 0 0,-8-18 0 0 0,5 17 1 0 0,-1 0 1 0 0,0 0 0 0 0,-1 1-1 0 0,0 0 1 0 0,-1 1 0 0 0,0 0-1 0 0,-16-14 1 0 0,19 20-105 0 0,1 0 0 0 0,-1 0 0 0 0,0 0-1 0 0,0 1 1 0 0,0 0 0 0 0,-1 0 0 0 0,1 1 0 0 0,-1 0 0 0 0,0 0 0 0 0,0 1-1 0 0,0 0 1 0 0,0 0 0 0 0,0 1 0 0 0,-17 0 0 0 0,25 0 62 0 0,0 1 0 0 0,0 0 0 0 0,0 0 0 0 0,-1 0 0 0 0,1 0 0 0 0,0 0 0 0 0,0 0 0 0 0,0 0 0 0 0,-1 0 0 0 0,1-1 0 0 0,0 1 0 0 0,0 0 0 0 0,-1 0 0 0 0,1 0 0 0 0,0 0 0 0 0,0 0 0 0 0,-1 0 0 0 0,1 0 0 0 0,0 0 0 0 0,0 1 0 0 0,0-1 0 0 0,-1 0 0 0 0,1 0 0 0 0,0 0 0 0 0,0 0 0 0 0,-1 0 0 0 0,1 0 0 0 0,0 0 0 0 0,0 0 0 0 0,0 1 0 0 0,-1-1 0 0 0,1 0 0 0 0,0 0 0 0 0,0 0 0 0 0,0 0 0 0 0,0 1 0 0 0,0-1 0 0 0,-1 0 0 0 0,1 0 0 0 0,0 0 0 0 0,0 1 0 0 0,0-1 0 0 0,0 0 0 0 0,0 0 0 0 0,0 1 1 0 0,0-1-1 0 0,0 0 0 0 0,0 0 0 0 0,0 0 0 0 0,0 1 0 0 0,0-1 0 0 0,0 0 0 0 0,0 0 0 0 0,0 1 0 0 0,0-1 0 0 0,0 0 0 0 0,0 0 0 0 0,0 1 0 0 0,0-1 0 0 0,0 0 0 0 0,0 0 0 0 0,0 0 0 0 0,1 1 0 0 0,-1-1 0 0 0,0 0 0 0 0,0 0 0 0 0,0 0 0 0 0,0 1 0 0 0,1-1 0 0 0,13 9-3409 0 0,-2-4 388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23.726"/>
    </inkml:context>
    <inkml:brush xml:id="br0">
      <inkml:brushProperty name="width" value="0.1" units="cm"/>
      <inkml:brushProperty name="height" value="0.1" units="cm"/>
      <inkml:brushProperty name="color" value="#FFFFFF"/>
    </inkml:brush>
  </inkml:definitions>
  <inkml:trace contextRef="#ctx0" brushRef="#br0">7 79 6337 0 0,'0'0'12'0'0,"3"-19"3056"0"0,3-40-1 0 0,-17 118-729 0 0,6-3-1667 0 0,7 111 0 0 0,20 57-795 0 0,-21-220 98 0 0,14 123-1932 0 0,-10-293 3603 0 0,-4 155-1508 0 0,0 0 1 0 0,1 0 0 0 0,1 1 0 0 0,0-1-1 0 0,0 1 1 0 0,1 0 0 0 0,0 0-1 0 0,1 0 1 0 0,8-13 0 0 0,-11 20-118 0 0,1 0 0 0 0,-1-1 0 0 0,1 1 0 0 0,0 0 0 0 0,0 1 1 0 0,0-1-1 0 0,0 0 0 0 0,0 1 0 0 0,1 0 0 0 0,-1 0 0 0 0,1 0 0 0 0,0 0 1 0 0,-1 0-1 0 0,1 1 0 0 0,0-1 0 0 0,0 1 0 0 0,0 0 0 0 0,0 1 0 0 0,0-1 0 0 0,0 0 1 0 0,0 1-1 0 0,0 0 0 0 0,0 0 0 0 0,0 1 0 0 0,0-1 0 0 0,0 1 0 0 0,0-1 0 0 0,5 3 1 0 0,-1 0-7 0 0,0 0-1 0 0,0 1 1 0 0,0 0 0 0 0,-1 0 0 0 0,0 1 0 0 0,0 0 0 0 0,0 0 0 0 0,0 1 0 0 0,-1 0 0 0 0,0 0 0 0 0,0 1 0 0 0,-1-1 0 0 0,1 1 0 0 0,-1 0 0 0 0,-1 1-1 0 0,0-1 1 0 0,4 10 0 0 0,2 3 9 0 0,-2 1 1 0 0,0 0-1 0 0,-1 1 0 0 0,-2-1 0 0 0,5 34 0 0 0,-9-41-198 0 0,0 0 0 0 0,-1 0-1 0 0,-3 17 1 0 0,1-9-2694 0 0,1 1-3551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6.886"/>
    </inkml:context>
    <inkml:brush xml:id="br0">
      <inkml:brushProperty name="width" value="0.1" units="cm"/>
      <inkml:brushProperty name="height" value="0.1" units="cm"/>
      <inkml:brushProperty name="color" value="#FFFFFF"/>
    </inkml:brush>
  </inkml:definitions>
  <inkml:trace contextRef="#ctx0" brushRef="#br0">34 136 3716 0 0,'0'-25'990'0'0,"-1"1"-1"0"0,-1-1 0 0 0,-7-30 0 0 0,9 55-962 0 0,0 0-1 0 0,0-1 1 0 0,0 1-1 0 0,0 0 1 0 0,0 0-1 0 0,0-1 1 0 0,0 1-1 0 0,0 0 1 0 0,0 0-1 0 0,0 0 1 0 0,0-1-1 0 0,0 1 1 0 0,0 0-1 0 0,-1 0 1 0 0,1-1 0 0 0,0 1-1 0 0,0 0 1 0 0,0 0-1 0 0,0 0 1 0 0,0-1-1 0 0,0 1 1 0 0,0 0-1 0 0,-1 0 1 0 0,1 0-1 0 0,0 0 1 0 0,0-1-1 0 0,0 1 1 0 0,0 0-1 0 0,-1 0 1 0 0,1 0-1 0 0,0 0 1 0 0,0 0-1 0 0,0 0 1 0 0,-1 0-1 0 0,1 0 1 0 0,0-1-1 0 0,0 1 1 0 0,-1 0-1 0 0,1 0 1 0 0,0 0-1 0 0,-1 0 1 0 0,-4 10 715 0 0,-2 15-109 0 0,4 16-280 0 0,3 1 1 0 0,1 0-1 0 0,2 0 0 0 0,2 0 0 0 0,14 56 1 0 0,8 62 112 0 0,-27-151-407 0 0,3 13-338 0 0,-2-41 169 0 0,-1 7 190 0 0,0 0 1 0 0,1 1-1 0 0,0-1 1 0 0,1 0 0 0 0,0 1-1 0 0,1 0 1 0 0,0-1-1 0 0,8-15 1 0 0,-9 23-81 0 0,0 1 1 0 0,0-1-1 0 0,0 1 1 0 0,1-1 0 0 0,0 1-1 0 0,-1 0 1 0 0,1 0-1 0 0,0 0 1 0 0,1 0-1 0 0,-1 0 1 0 0,1 1-1 0 0,-1 0 1 0 0,1-1-1 0 0,0 1 1 0 0,-1 1-1 0 0,1-1 1 0 0,0 1-1 0 0,0-1 1 0 0,0 1-1 0 0,1 0 1 0 0,-1 0 0 0 0,0 1-1 0 0,0-1 1 0 0,0 1-1 0 0,1 0 1 0 0,6 1-1 0 0,-3 0 7 0 0,0 1 0 0 0,0 0-1 0 0,-1 0 1 0 0,1 1 0 0 0,-1 0 0 0 0,1 0-1 0 0,-1 1 1 0 0,0 0 0 0 0,0 0 0 0 0,-1 0-1 0 0,1 1 1 0 0,-1 0 0 0 0,0 1 0 0 0,8 9-1 0 0,-10-11-1 0 0,0 0 0 0 0,-1 0 0 0 0,1 0 0 0 0,-1 0 0 0 0,0 1 1 0 0,-1-1-1 0 0,1 1 0 0 0,-1 0 0 0 0,0 0 0 0 0,0 0 0 0 0,0 0 0 0 0,-1 0 0 0 0,0 0 0 0 0,0 0 0 0 0,0 1 0 0 0,-1-1 0 0 0,1 0 0 0 0,-1 0 0 0 0,0 1 0 0 0,-1-1 0 0 0,1 0 0 0 0,-1 1 0 0 0,-2 4 0 0 0,0-4 4 0 0,-1 0 0 0 0,1 0 0 0 0,-1-1 0 0 0,-1 1 0 0 0,1-1 0 0 0,-1 0 0 0 0,0-1 0 0 0,0 1 0 0 0,0-1 0 0 0,-1 0 0 0 0,1 0-1 0 0,-1-1 1 0 0,0 0 0 0 0,0 0 0 0 0,0 0 0 0 0,0 0 0 0 0,-11 1 0 0 0,13-2-68 0 0,-1 0 0 0 0,0-1-1 0 0,0 0 1 0 0,1 0 0 0 0,-1 0 0 0 0,0 0-1 0 0,0-1 1 0 0,0 0 0 0 0,0 0 0 0 0,0 0-1 0 0,0-1 1 0 0,0 0 0 0 0,1 0 0 0 0,-1 0-1 0 0,0 0 1 0 0,0-1 0 0 0,1 1 0 0 0,-1-1 0 0 0,1-1-1 0 0,0 1 1 0 0,-1-1 0 0 0,1 1 0 0 0,0-1-1 0 0,-5-6 1 0 0,8 8-151 0 0,1 1-1 0 0,-1-1 1 0 0,1 0-1 0 0,-1 0 1 0 0,1 0-1 0 0,-1 0 1 0 0,1 0-1 0 0,0 0 1 0 0,0 0-1 0 0,0 0 1 0 0,-1 0-1 0 0,1 0 1 0 0,0-1-1 0 0,0 1 1 0 0,0 0-1 0 0,1 0 1 0 0,-1-1-1 0 0,0 2 174 0 0,1-7-2760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24.128"/>
    </inkml:context>
    <inkml:brush xml:id="br0">
      <inkml:brushProperty name="width" value="0.1" units="cm"/>
      <inkml:brushProperty name="height" value="0.1" units="cm"/>
      <inkml:brushProperty name="color" value="#FFFFFF"/>
    </inkml:brush>
  </inkml:definitions>
  <inkml:trace contextRef="#ctx0" brushRef="#br0">1 237 5364 0 0,'10'-8'527'0'0,"1"0"0"0"0,1 1 0 0 0,-1 0 0 0 0,1 1 0 0 0,0 1 0 0 0,0 0 0 0 0,15-4 0 0 0,-6 2 12 0 0,33-17 1 0 0,-48 21-434 0 0,-1-1 1 0 0,0 1-1 0 0,0-1 0 0 0,0 1 1 0 0,0-1-1 0 0,-1-1 1 0 0,1 1-1 0 0,-1-1 1 0 0,0 1-1 0 0,4-9 1 0 0,-6 11-23 0 0,-1-1 0 0 0,1 1 0 0 0,-1 0 0 0 0,0 0 0 0 0,0-1 0 0 0,0 1 0 0 0,0-1 0 0 0,-1 1 0 0 0,1-1 0 0 0,-1 1 0 0 0,0-1 0 0 0,1 1 0 0 0,-1-1 0 0 0,0 0 0 0 0,0 1 0 0 0,-1-1 0 0 0,1 1-1 0 0,0-1 1 0 0,-1 1 0 0 0,0-1 0 0 0,1 1 0 0 0,-1-1 0 0 0,0 1 0 0 0,0 0 0 0 0,-1-1 0 0 0,1 1 0 0 0,0 0 0 0 0,-1 0 0 0 0,1 0 0 0 0,-1 0 0 0 0,0 0 0 0 0,0 0 0 0 0,1 0 0 0 0,-6-2 0 0 0,4 2 38 0 0,0 0-1 0 0,0 0 0 0 0,-1 0 1 0 0,1 1-1 0 0,-1 0 1 0 0,1 0-1 0 0,-1 0 0 0 0,1 0 1 0 0,-1 0-1 0 0,0 1 1 0 0,1-1-1 0 0,-1 1 0 0 0,0 0 1 0 0,1 0-1 0 0,-1 1 1 0 0,0-1-1 0 0,1 1 0 0 0,-1 0 1 0 0,0 0-1 0 0,1 0 1 0 0,-1 0-1 0 0,1 0 0 0 0,0 1 1 0 0,-5 2-1 0 0,0 2 39 0 0,0 0-1 0 0,1 1 0 0 0,-1 0 1 0 0,1 0-1 0 0,1 1 0 0 0,-1 0 0 0 0,1 0 1 0 0,1 1-1 0 0,0-1 0 0 0,0 1 1 0 0,0 0-1 0 0,1 1 0 0 0,1-1 1 0 0,-1 1-1 0 0,1 0 0 0 0,1 0 0 0 0,0 0 1 0 0,1 0-1 0 0,0 0 0 0 0,0 0 1 0 0,1 0-1 0 0,0 0 0 0 0,2 14 1 0 0,-1-15-221 0 0,1 0 1 0 0,0-1 0 0 0,0 1 0 0 0,1 0 0 0 0,0-1 0 0 0,0 1 0 0 0,1-1 0 0 0,0 0 0 0 0,0 0 0 0 0,1-1 0 0 0,10 13 0 0 0,-10-14-297 0 0,0-1-1 0 0,0-1 0 0 0,1 1 1 0 0,0-1-1 0 0,0 0 1 0 0,0 0-1 0 0,0 0 0 0 0,0-1 1 0 0,1 0-1 0 0,0 0 1 0 0,-1-1-1 0 0,1 0 0 0 0,0 0 1 0 0,0 0-1 0 0,0-1 1 0 0,8 0-1 0 0,-8 0-386 0 0,1-1 0 0 0,0-1 0 0 0,0 1-1 0 0,-1-2 1 0 0,1 1 0 0 0,-1-1 0 0 0,1 0 0 0 0,13-5 0 0 0,-1-2-2311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24.653"/>
    </inkml:context>
    <inkml:brush xml:id="br0">
      <inkml:brushProperty name="width" value="0.1" units="cm"/>
      <inkml:brushProperty name="height" value="0.1" units="cm"/>
      <inkml:brushProperty name="color" value="#FFFFFF"/>
    </inkml:brush>
  </inkml:definitions>
  <inkml:trace contextRef="#ctx0" brushRef="#br0">0 90 5348 0 0,'1'0'240'0'0,"-1"0"-121"0"0,0-1 1 0 0,0 1 0 0 0,1 0-1 0 0,-1 0 1 0 0,8 3 3588 0 0,-7-2-3589 0 0,-1-1 1 0 0,0 0 0 0 0,0 0-1 0 0,0 1 1 0 0,7 23 1742 0 0,-1 29-857 0 0,-6-50-754 0 0,12 134-181 0 0,-17-149-87 0 0,5 6 92 0 0,0 0 1 0 0,0 0-1 0 0,1 0 0 0 0,-1 0 0 0 0,1 0 0 0 0,1 0 1 0 0,-1 1-1 0 0,1-1 0 0 0,0 0 0 0 0,1 1 1 0 0,-1 0-1 0 0,1-1 0 0 0,0 1 0 0 0,0 0 0 0 0,1 0 1 0 0,-1 1-1 0 0,9-9 0 0 0,-4 7 5 0 0,0 0 0 0 0,0 1 0 0 0,1 0 0 0 0,-1 0 0 0 0,1 1 0 0 0,0 0 0 0 0,0 1 0 0 0,1 0 0 0 0,-1 0 0 0 0,11-1 0 0 0,77-7 265 0 0,-62 8-241 0 0,39-7-1 0 0,-65 8-93 0 0,0 0 0 0 0,1-1-1 0 0,-1 0 1 0 0,0-1 0 0 0,-1 0 0 0 0,1 0-1 0 0,-1-1 1 0 0,15-9 0 0 0,-22 12-15 0 0,1 1 0 0 0,-1 0 0 0 0,1 0 0 0 0,-1-1 0 0 0,1 1 0 0 0,-1 0-1 0 0,0-1 1 0 0,0 0 0 0 0,0 1 0 0 0,0-1 0 0 0,0 0 0 0 0,0 1 0 0 0,0-1 0 0 0,-1 0 0 0 0,1 0 0 0 0,-1 0 0 0 0,1 1 0 0 0,0-4 0 0 0,-2 4 13 0 0,1-1 0 0 0,0 1 1 0 0,0-1-1 0 0,-1 1 0 0 0,1-1 0 0 0,0 1 1 0 0,-1-1-1 0 0,0 1 0 0 0,1 0 0 0 0,-1-1 1 0 0,0 1-1 0 0,0 0 0 0 0,1-1 0 0 0,-1 1 1 0 0,0 0-1 0 0,0 0 0 0 0,-1 0 0 0 0,0-1 1 0 0,-2-1 41 0 0,1 1 1 0 0,0 0 0 0 0,-1 0 0 0 0,1 0 0 0 0,-1 0 0 0 0,1 1 0 0 0,-1 0-1 0 0,0-1 1 0 0,0 1 0 0 0,0 1 0 0 0,0-1 0 0 0,0 1 0 0 0,0-1 0 0 0,0 1 0 0 0,0 0-1 0 0,-6 1 1 0 0,2 1 38 0 0,1 1 1 0 0,0-1-1 0 0,0 1 0 0 0,0 1 0 0 0,0-1 1 0 0,0 1-1 0 0,1 0 0 0 0,0 1 0 0 0,-1-1 1 0 0,2 1-1 0 0,-1 1 0 0 0,1-1 0 0 0,-1 1 1 0 0,-4 8-1 0 0,1-2 86 0 0,1 0 1 0 0,0 0-1 0 0,1 1 1 0 0,1 0-1 0 0,0 1 1 0 0,-7 21-1 0 0,12-30-127 0 0,-1 0 1 0 0,1 0-1 0 0,0 1 0 0 0,1-1 0 0 0,-1 0 0 0 0,1 0 0 0 0,0 0 1 0 0,0 0-1 0 0,1 1 0 0 0,-1-1 0 0 0,1 0 0 0 0,0 0 1 0 0,1 0-1 0 0,-1 0 0 0 0,1 0 0 0 0,0 0 0 0 0,0-1 1 0 0,5 9-1 0 0,-2-7-9 0 0,0-1 0 0 0,0 1 0 0 0,0-1 1 0 0,1 0-1 0 0,-1 0 0 0 0,1-1 0 0 0,0 0 0 0 0,1 0 1 0 0,-1 0-1 0 0,1 0 0 0 0,13 4 0 0 0,-6-3-289 0 0,0-1-1 0 0,1-1 0 0 0,-1 0 0 0 0,1-1 1 0 0,26 1-1 0 0,-29-3-465 0 0,0 0 1 0 0,0-1-1 0 0,0 0 1 0 0,0-1-1 0 0,-1-1 1 0 0,20-5-1 0 0,-24 5-580 0 0,0-1-1 0 0,0 0 1 0 0,-1 0-1 0 0,9-6 1 0 0,-4 1-1808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26.546"/>
    </inkml:context>
    <inkml:brush xml:id="br0">
      <inkml:brushProperty name="width" value="0.1" units="cm"/>
      <inkml:brushProperty name="height" value="0.1" units="cm"/>
      <inkml:brushProperty name="color" value="#FFFFFF"/>
    </inkml:brush>
  </inkml:definitions>
  <inkml:trace contextRef="#ctx0" brushRef="#br0">1 19 7217 0 0,'0'-1'196'0'0,"0"0"1"0"0,0 0 0 0 0,0 1-1 0 0,1-1 1 0 0,-1 0 0 0 0,0 0 0 0 0,1 0-1 0 0,-1 0 1 0 0,1 0 0 0 0,-1 0-1 0 0,1 0 1 0 0,0 1 0 0 0,-1-1 0 0 0,1 0-1 0 0,0 1 1 0 0,0-1 0 0 0,-1 0-1 0 0,1 1 1 0 0,0-1 0 0 0,0 1-1 0 0,0-1 1 0 0,0 1 0 0 0,-1-1 0 0 0,3 0-1 0 0,-2 2-80 0 0,0-1-1 0 0,0 1 0 0 0,1-1 0 0 0,-1 1 1 0 0,0 0-1 0 0,0 0 0 0 0,0-1 0 0 0,0 1 1 0 0,0 0-1 0 0,-1 0 0 0 0,1 0 0 0 0,0 0 1 0 0,0 0-1 0 0,0 0 0 0 0,-1 0 0 0 0,1 0 1 0 0,-1 0-1 0 0,1 0 0 0 0,-1 0 0 0 0,1 2 1 0 0,8 21 311 0 0,-1 1 1 0 0,-2 0-1 0 0,0 0 1 0 0,-1 1-1 0 0,-2 0 0 0 0,0 30 1 0 0,-1-29-187 0 0,10 151 671 0 0,-9-99-630 0 0,-4 1 1 0 0,-12 94-1 0 0,10-94-2876 0 0,3-60 551 0 0,0-19 1681 0 0,0-1 0 0 0,1 1 0 0 0,-1 0 0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26.944"/>
    </inkml:context>
    <inkml:brush xml:id="br0">
      <inkml:brushProperty name="width" value="0.1" units="cm"/>
      <inkml:brushProperty name="height" value="0.1" units="cm"/>
      <inkml:brushProperty name="color" value="#FFFFFF"/>
    </inkml:brush>
  </inkml:definitions>
  <inkml:trace contextRef="#ctx0" brushRef="#br0">32 157 6297 0 0,'1'-7'252'0'0,"-1"1"1"0"0,1-1 0 0 0,0 1 0 0 0,0-1-1 0 0,1 1 1 0 0,0-1 0 0 0,0 1 0 0 0,1 0-1 0 0,-1 0 1 0 0,2 0 0 0 0,-1 0 0 0 0,0 0-1 0 0,1 1 1 0 0,0-1 0 0 0,0 1 0 0 0,10-8-1 0 0,-8 7-54 0 0,1 2 0 0 0,0-1-1 0 0,0 1 1 0 0,0 0 0 0 0,1 0 0 0 0,-1 1-1 0 0,1 0 1 0 0,0 0 0 0 0,0 1-1 0 0,0 0 1 0 0,0 0 0 0 0,11 0-1 0 0,-7 1-79 0 0,-1 1 0 0 0,0 0 0 0 0,1 0 0 0 0,-1 1 0 0 0,1 1 0 0 0,-1 0 0 0 0,0 0 0 0 0,0 1 0 0 0,0 1 0 0 0,0 0 0 0 0,-1 0 0 0 0,1 1 0 0 0,-1 0-1 0 0,0 1 1 0 0,-1 0 0 0 0,1 1 0 0 0,-1-1 0 0 0,-1 2 0 0 0,16 15 0 0 0,-19-17-83 0 0,-1 1 0 0 0,1-1 0 0 0,-1 1 0 0 0,0 0 0 0 0,-1 0 1 0 0,0 0-1 0 0,0 1 0 0 0,0-1 0 0 0,-1 1 0 0 0,0-1 0 0 0,-1 1 0 0 0,2 13 0 0 0,-3-15-18 0 0,-1 0-1 0 0,1 0 1 0 0,-1-1-1 0 0,0 1 1 0 0,-1 0-1 0 0,1-1 1 0 0,-1 1-1 0 0,0-1 1 0 0,-1 1-1 0 0,1-1 1 0 0,-1 0-1 0 0,0 0 1 0 0,0 0-1 0 0,-1-1 1 0 0,1 1-1 0 0,-1-1 1 0 0,-8 8-1 0 0,1-3 81 0 0,0-1 0 0 0,-1 0-1 0 0,0-1 1 0 0,0 0-1 0 0,-1 0 1 0 0,0-2 0 0 0,0 1-1 0 0,0-2 1 0 0,0 0-1 0 0,-1 0 1 0 0,0-2-1 0 0,0 1 1 0 0,-16-1 0 0 0,10 0-281 0 0,0-2 0 0 0,0-1 0 0 0,-29-4 0 0 0,31 2-1358 0 0,0-1-1 0 0,1-1 1 0 0,-30-12-1 0 0,40 14-369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29.656"/>
    </inkml:context>
    <inkml:brush xml:id="br0">
      <inkml:brushProperty name="width" value="0.1" units="cm"/>
      <inkml:brushProperty name="height" value="0.1" units="cm"/>
      <inkml:brushProperty name="color" value="#FFFFFF"/>
    </inkml:brush>
  </inkml:definitions>
  <inkml:trace contextRef="#ctx0" brushRef="#br0">180 6 6025 0 0,'-5'-5'4508'0'0,"4"5"-4410"0"0,-12 6 1529 0 0,-19 17-1923 0 0,24-16 729 0 0,-63 50-2345 0 0,66-52 1322 0 0,0 0 1 0 0,0 0 0 0 0,0 1 0 0 0,1 0 0 0 0,-1 0 0 0 0,1 0-1 0 0,1 0 1 0 0,-1 1 0 0 0,1-1 0 0 0,-3 10 0 0 0,5-7-615 0 0,2-4 30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0.145"/>
    </inkml:context>
    <inkml:brush xml:id="br0">
      <inkml:brushProperty name="width" value="0.1" units="cm"/>
      <inkml:brushProperty name="height" value="0.1" units="cm"/>
      <inkml:brushProperty name="color" value="#FFFFFF"/>
    </inkml:brush>
  </inkml:definitions>
  <inkml:trace contextRef="#ctx0" brushRef="#br0">134 65 1972 0 0,'1'-3'443'0'0,"3"-2"715"0"0,0-1-1 0 0,-1 0 0 0 0,0-1 0 0 0,0 1 0 0 0,0-1 0 0 0,-1 1 0 0 0,3-12 0 0 0,-20 27 726 0 0,0 9-1561 0 0,-1 1 0 0 0,2 0-1 0 0,1 1 1 0 0,0 0 0 0 0,2 1-1 0 0,0 0 1 0 0,1 1 0 0 0,1 0 0 0 0,1 1-1 0 0,1-1 1 0 0,2 2 0 0 0,0-1-1 0 0,1 1 1 0 0,1-1 0 0 0,1 43-1 0 0,3-57-269 0 0,1 0-1 0 0,0-1 0 0 0,0 1 0 0 0,1-1 1 0 0,0 1-1 0 0,0-1 0 0 0,1 0 0 0 0,0 0 1 0 0,1 0-1 0 0,0-1 0 0 0,0 0 0 0 0,0 0 1 0 0,1 0-1 0 0,0 0 0 0 0,0-1 0 0 0,1 0 0 0 0,0 0 1 0 0,0-1-1 0 0,0 0 0 0 0,1 0 0 0 0,0-1 1 0 0,15 7-1 0 0,-18-9-53 0 0,1 1-1 0 0,-1-1 1 0 0,1-1 0 0 0,0 1-1 0 0,0-1 1 0 0,0 0 0 0 0,0 0-1 0 0,0 0 1 0 0,0-1 0 0 0,0 0-1 0 0,0 0 1 0 0,0-1 0 0 0,0 1-1 0 0,0-1 1 0 0,-1-1 0 0 0,1 1-1 0 0,0-1 1 0 0,0 0 0 0 0,-1 0-1 0 0,1-1 1 0 0,-1 0 0 0 0,0 0-1 0 0,0 0 1 0 0,0 0-1 0 0,0-1 1 0 0,0 0 0 0 0,-1 0-1 0 0,1 0 1 0 0,-1-1 0 0 0,0 1-1 0 0,-1-1 1 0 0,1 0 0 0 0,-1 0-1 0 0,3-6 1 0 0,-1 1-54 0 0,0 0-1 0 0,-1-1 1 0 0,0 1-1 0 0,-1-1 1 0 0,0 0 0 0 0,-1 0-1 0 0,0 0 1 0 0,0 0-1 0 0,-1-1 1 0 0,-1 1-1 0 0,0 0 1 0 0,-1-1-1 0 0,0 1 1 0 0,0 0 0 0 0,-1 0-1 0 0,-1 0 1 0 0,0 0-1 0 0,0 0 1 0 0,-1 1-1 0 0,0-1 1 0 0,-1 1 0 0 0,0 0-1 0 0,-1 0 1 0 0,0 1-1 0 0,-1 0 1 0 0,0 0-1 0 0,0 0 1 0 0,-1 1-1 0 0,0 0 1 0 0,0 0 0 0 0,-1 1-1 0 0,0 0 1 0 0,0 1-1 0 0,-1 0 1 0 0,0 0-1 0 0,0 1 1 0 0,0 0 0 0 0,0 1-1 0 0,-15-4 1 0 0,24 8-31 0 0,-63-14-1397 0 0,60 13 747 0 0,-1 1-1 0 0,1-1 0 0 0,0 1 0 0 0,-1 1 0 0 0,1-1 1 0 0,0 1-1 0 0,-8 1 0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0.592"/>
    </inkml:context>
    <inkml:brush xml:id="br0">
      <inkml:brushProperty name="width" value="0.1" units="cm"/>
      <inkml:brushProperty name="height" value="0.1" units="cm"/>
      <inkml:brushProperty name="color" value="#FFFFFF"/>
    </inkml:brush>
  </inkml:definitions>
  <inkml:trace contextRef="#ctx0" brushRef="#br0">366 10 5925 0 0,'11'-10'5287'0'0,"-28"23"-3749"0"0,-28 23-1035 0 0,28-22-259 0 0,-257 205 2013 0 0,267-214-2178 0 0,6-4-51 0 0,-1-1-1 0 0,1 1 1 0 0,-1 0-1 0 0,1 0 1 0 0,0 0-1 0 0,0 0 1 0 0,0 1-1 0 0,0-1 1 0 0,0 0-1 0 0,0 0 1 0 0,0 1-1 0 0,-1 1 1 0 0,2-3-22 0 0,0 1 0 0 0,1 0 1 0 0,-1 0-1 0 0,0 0 0 0 0,1 0 1 0 0,-1 0-1 0 0,1 0 0 0 0,-1-1 1 0 0,1 1-1 0 0,-1 0 0 0 0,1 0 1 0 0,-1-1-1 0 0,1 1 0 0 0,0 0 1 0 0,-1-1-1 0 0,1 1 0 0 0,0-1 1 0 0,0 1-1 0 0,0-1 0 0 0,-1 1 1 0 0,1-1-1 0 0,0 1 0 0 0,0-1 1 0 0,0 0-1 0 0,2 1 0 0 0,56 24 23 0 0,2-2-1 0 0,0-3 0 0 0,66 12 0 0 0,-70-18-158 0 0,-30-6-290 0 0,28 5-629 0 0,-20-9-3312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0.978"/>
    </inkml:context>
    <inkml:brush xml:id="br0">
      <inkml:brushProperty name="width" value="0.1" units="cm"/>
      <inkml:brushProperty name="height" value="0.1" units="cm"/>
      <inkml:brushProperty name="color" value="#FFFFFF"/>
    </inkml:brush>
  </inkml:definitions>
  <inkml:trace contextRef="#ctx0" brushRef="#br0">5 0 5793 0 0,'0'1'103'0'0,"-1"-1"0"0"0,1 0 1 0 0,0 1-1 0 0,-1-1 0 0 0,1 1 1 0 0,0-1-1 0 0,-1 1 1 0 0,1-1-1 0 0,0 1 0 0 0,0 0 1 0 0,-1-1-1 0 0,1 1 1 0 0,0-1-1 0 0,0 1 0 0 0,0-1 1 0 0,0 1-1 0 0,0 0 0 0 0,0-1 1 0 0,0 1-1 0 0,0-1 1 0 0,0 1-1 0 0,0 0 0 0 0,0-1 1 0 0,0 1-1 0 0,0-1 0 0 0,1 1 1 0 0,-1-1-1 0 0,0 1 1 0 0,0 0-1 0 0,1-1 0 0 0,-1 1 1 0 0,0-1-1 0 0,1 1 1 0 0,-1-1-1 0 0,0 0 0 0 0,1 1 1 0 0,-1-1-1 0 0,1 1 0 0 0,-1-1 1 0 0,1 0-1 0 0,-1 1 1 0 0,1-1-1 0 0,-1 0 0 0 0,1 1 1 0 0,27 18 973 0 0,-26-17-839 0 0,28 15 326 0 0,0-1 0 0 0,1-2 0 0 0,1-1-1 0 0,58 16 1 0 0,-59-22-2593 0 0,0-1 0 0 0,59 4-1 0 0,-67-10-976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1.366"/>
    </inkml:context>
    <inkml:brush xml:id="br0">
      <inkml:brushProperty name="width" value="0.1" units="cm"/>
      <inkml:brushProperty name="height" value="0.1" units="cm"/>
      <inkml:brushProperty name="color" value="#FFFFFF"/>
    </inkml:brush>
  </inkml:definitions>
  <inkml:trace contextRef="#ctx0" brushRef="#br0">1 27 6321 0 0,'1'-8'599'0'0,"4"-10"5409"0"0,-2 30-5331 0 0,33 283 3443 0 0,-26-189-3652 0 0,9 207 906 0 0,-19-181-9838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1.753"/>
    </inkml:context>
    <inkml:brush xml:id="br0">
      <inkml:brushProperty name="width" value="0.1" units="cm"/>
      <inkml:brushProperty name="height" value="0.1" units="cm"/>
      <inkml:brushProperty name="color" value="#FFFFFF"/>
    </inkml:brush>
  </inkml:definitions>
  <inkml:trace contextRef="#ctx0" brushRef="#br0">1 160 6461 0 0,'0'-8'340'0'0,"0"0"0"0"0,1 1 0 0 0,0-1 0 0 0,0 1 0 0 0,1-1 0 0 0,0 1 0 0 0,0-1 0 0 0,0 1 0 0 0,1 0 0 0 0,0 0 0 0 0,1 0 0 0 0,7-11 0 0 0,-7 14-205 0 0,-1 0 0 0 0,1 0 0 0 0,1 0 0 0 0,-1 0 0 0 0,0 0 0 0 0,1 1 0 0 0,0 0 0 0 0,-1 0 0 0 0,1 0 0 0 0,0 0 0 0 0,1 1 0 0 0,-1 0 0 0 0,0 0 0 0 0,1 1 0 0 0,-1-1 0 0 0,1 1 0 0 0,10-1 0 0 0,-4 1 3 0 0,-1 1-1 0 0,1 0 0 0 0,-1 1 1 0 0,1 0-1 0 0,-1 0 1 0 0,0 2-1 0 0,1-1 0 0 0,-1 1 1 0 0,0 1-1 0 0,-1 0 0 0 0,20 10 1 0 0,-25-11-104 0 0,0 0 0 0 0,0 1 0 0 0,0-1 0 0 0,-1 1 0 0 0,0 0 1 0 0,0 1-1 0 0,0-1 0 0 0,0 1 0 0 0,0-1 0 0 0,-1 1 0 0 0,0 0 0 0 0,0 0 0 0 0,0 1 0 0 0,-1-1 1 0 0,0 0-1 0 0,0 1 0 0 0,0 0 0 0 0,-1-1 0 0 0,1 1 0 0 0,-2 0 0 0 0,1 0 0 0 0,0 0 1 0 0,-1 0-1 0 0,-1 10 0 0 0,0-9-10 0 0,-1 1 1 0 0,1-1-1 0 0,-2 0 1 0 0,1 0-1 0 0,-1 0 0 0 0,0 0 1 0 0,0 0-1 0 0,-1-1 1 0 0,1 1-1 0 0,-2-1 1 0 0,1 0-1 0 0,-1 0 1 0 0,0-1-1 0 0,0 1 0 0 0,0-1 1 0 0,-1 0-1 0 0,0 0 1 0 0,0-1-1 0 0,0 0 1 0 0,-10 5-1 0 0,0 0-308 0 0,-1-1 0 0 0,-1 0 0 0 0,0-1 0 0 0,0-1 0 0 0,0-1-1 0 0,-35 5 1 0 0,52-9 128 0 0,1-1 0 0 0,-1 0 1 0 0,1 0-1 0 0,-1 0 0 0 0,0 0 0 0 0,1 0 0 0 0,-1 0 0 0 0,0 0 0 0 0,1 0 0 0 0,-1 0 0 0 0,1 0 0 0 0,-1 0 0 0 0,0 0 0 0 0,1 0 0 0 0,-1-1 0 0 0,0 1 0 0 0,1 0 1 0 0,-1 0-1 0 0,1-1 0 0 0,-1 1 0 0 0,1 0 0 0 0,-1-1 0 0 0,1 1 0 0 0,-1-1 0 0 0,1 1 0 0 0,-1-1 0 0 0,1 1 0 0 0,-1-1 0 0 0,1 1 0 0 0,0-1 0 0 0,-1 1 1 0 0,1-1-1 0 0,0 1 0 0 0,0-1 0 0 0,-1 1 0 0 0,1-1 0 0 0,0 0 0 0 0,0 1 0 0 0,0-2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1.977"/>
    </inkml:context>
    <inkml:brush xml:id="br0">
      <inkml:brushProperty name="width" value="0.1" units="cm"/>
      <inkml:brushProperty name="height" value="0.1" units="cm"/>
      <inkml:brushProperty name="color" value="#FFFFFF"/>
    </inkml:brush>
  </inkml:definitions>
  <inkml:trace contextRef="#ctx0" brushRef="#br0">1 219 3428 0 0,'1'0'205'0'0,"0"1"0"0"0,0-1 0 0 0,0 1 0 0 0,0-1 0 0 0,0 1 0 0 0,0-1 0 0 0,0 1 0 0 0,0 0 0 0 0,0-1 0 0 0,0 1 0 0 0,0 0 0 0 0,-1 0 0 0 0,1 0 0 0 0,0 0 0 0 0,-1 0 0 0 0,1 0 0 0 0,-1 0 0 0 0,1 0 0 0 0,-1 0 0 0 0,1 0 0 0 0,-1 0 0 0 0,1 0 0 0 0,-1 0 0 0 0,0 2 0 0 0,10 38 1060 0 0,-6-23-623 0 0,10 50 1135 0 0,0-2-2984 0 0,-10-54-1989 0 0</inkml:trace>
  <inkml:trace contextRef="#ctx0" brushRef="#br0" timeOffset="1">76 25 5360 0 0,'-3'-5'765'0'0,"-1"-2"-421"0"0,4 1-36 0 0,-2 3-1196 0 0,2 0-341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7.240"/>
    </inkml:context>
    <inkml:brush xml:id="br0">
      <inkml:brushProperty name="width" value="0.1" units="cm"/>
      <inkml:brushProperty name="height" value="0.1" units="cm"/>
      <inkml:brushProperty name="color" value="#FFFFFF"/>
    </inkml:brush>
  </inkml:definitions>
  <inkml:trace contextRef="#ctx0" brushRef="#br0">1 2 5525 0 0,'0'0'106'0'0,"1"0"0"0"0,-1-1 1 0 0,0 1-1 0 0,1 0 1 0 0,-1 0-1 0 0,0 0 0 0 0,1 0 1 0 0,-1 0-1 0 0,0 0 1 0 0,1 0-1 0 0,-1 0 1 0 0,0 0-1 0 0,1 0 0 0 0,-1 0 1 0 0,0 0-1 0 0,1 0 1 0 0,-1 0-1 0 0,0 0 0 0 0,1 0 1 0 0,-1 0-1 0 0,0 1 1 0 0,0-1-1 0 0,1 0 1 0 0,-1 0-1 0 0,0 0 0 0 0,1 0 1 0 0,-1 1-1 0 0,0-1 1 0 0,0 0-1 0 0,1 0 0 0 0,-1 1 1 0 0,0-1-1 0 0,7 15 1626 0 0,-2 28-812 0 0,-4-30-472 0 0,3 25-270 0 0,10 62 1342 0 0,-12-88-2758 0 0,2 0 0 0 0,0 0 1 0 0,6 14-1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2.121"/>
    </inkml:context>
    <inkml:brush xml:id="br0">
      <inkml:brushProperty name="width" value="0.1" units="cm"/>
      <inkml:brushProperty name="height" value="0.1" units="cm"/>
      <inkml:brushProperty name="color" value="#FFFFFF"/>
    </inkml:brush>
  </inkml:definitions>
  <inkml:trace contextRef="#ctx0" brushRef="#br0">355 1 5965 0 0,'-62'44'5305'0'0,"0"2"-4667"0"0,-82 53 784 0 0,143-98-1392 0 0,-1 0 1 0 0,1-1-1 0 0,0 1 0 0 0,0 0 1 0 0,-1 0-1 0 0,1 1 0 0 0,0-1 1 0 0,0 0-1 0 0,0 0 0 0 0,0 0 1 0 0,1 1-1 0 0,-1-1 0 0 0,0 0 1 0 0,0 1-1 0 0,1-1 0 0 0,-1 1 1 0 0,1-1-1 0 0,-1 1 0 0 0,1-1 1 0 0,0 1-1 0 0,-1-1 0 0 0,1 1 1 0 0,0 2-1 0 0,1-1 19 0 0,-1 1-1 0 0,1-1 1 0 0,0 0-1 0 0,0 0 1 0 0,0 0-1 0 0,1 1 1 0 0,-1-1 0 0 0,1 0-1 0 0,0-1 1 0 0,3 6-1 0 0,5 4 116 0 0,0-1 1 0 0,1 0-1 0 0,23 17 0 0 0,13 6-150 0 0,2-3 0 0 0,78 37 0 0 0,-112-60-496 0 0,-13-7 229 0 0,0 0-393 0 0,0 0 0 0 0,0 0 1 0 0,0 0-1 0 0,0 0 0 0 0,0 0 0 0 0,-1 1 1 0 0,1-1-1 0 0,0 1 0 0 0,2 2 1 0 0</inkml:trace>
  <inkml:trace contextRef="#ctx0" brushRef="#br0" timeOffset="1">1 593 7005 0 0,'126'26'6550'0'0,"1"-2"-3959"0"0,55 11-4812 0 0,-143-32-3692 0 0,-32-3 2985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2.507"/>
    </inkml:context>
    <inkml:brush xml:id="br0">
      <inkml:brushProperty name="width" value="0.1" units="cm"/>
      <inkml:brushProperty name="height" value="0.1" units="cm"/>
      <inkml:brushProperty name="color" value="#FFFFFF"/>
    </inkml:brush>
  </inkml:definitions>
  <inkml:trace contextRef="#ctx0" brushRef="#br0">1 24 7893 0 0,'0'-1'228'0'0,"0"0"0"0"0,0 0 0 0 0,-1 0 0 0 0,1 0 0 0 0,0 0 0 0 0,1 0 0 0 0,-1-1-1 0 0,0 1 1 0 0,0 0 0 0 0,0 0 0 0 0,1 0 0 0 0,-1 0 0 0 0,0 0 0 0 0,1 0 0 0 0,-1 0 0 0 0,1 0 0 0 0,-1 0 0 0 0,1 0 0 0 0,0 1 0 0 0,-1-1 0 0 0,2-1 0 0 0,-1 2-107 0 0,0 1 0 0 0,-1-1-1 0 0,1 1 1 0 0,0-1 0 0 0,0 1 0 0 0,-1-1 0 0 0,1 1 0 0 0,0 0-1 0 0,-1-1 1 0 0,1 1 0 0 0,-1 0 0 0 0,1 0 0 0 0,-1-1-1 0 0,1 1 1 0 0,-1 0 0 0 0,0 0 0 0 0,1 0 0 0 0,-1-1-1 0 0,0 1 1 0 0,0 0 0 0 0,0 0 0 0 0,1 0 0 0 0,-1 0 0 0 0,0 0-1 0 0,0 0 1 0 0,0-1 0 0 0,-1 3 0 0 0,38 297 3645 0 0,-22-161-2917 0 0,-4-88-480 0 0,-8-39-1051 0 0,0 1 1 0 0,-1-1-1 0 0,1 19 0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3.200"/>
    </inkml:context>
    <inkml:brush xml:id="br0">
      <inkml:brushProperty name="width" value="0.1" units="cm"/>
      <inkml:brushProperty name="height" value="0.1" units="cm"/>
      <inkml:brushProperty name="color" value="#FFFFFF"/>
    </inkml:brush>
  </inkml:definitions>
  <inkml:trace contextRef="#ctx0" brushRef="#br0">0 0 6333 0 0,'1'0'165'0'0,"0"1"0"0"0,0-1 0 0 0,0 0 0 0 0,0 1 0 0 0,0-1 0 0 0,0 1 0 0 0,0 0 0 0 0,0-1 1 0 0,0 1-1 0 0,0 0 0 0 0,0-1 0 0 0,0 1 0 0 0,0 0 0 0 0,-1 0 0 0 0,1 0 0 0 0,0-1 0 0 0,-1 1 1 0 0,1 0-1 0 0,-1 0 0 0 0,1 0 0 0 0,-1 0 0 0 0,1 0 0 0 0,-1 1 0 0 0,0-1 0 0 0,1 0 1 0 0,-1 0-1 0 0,0 0 0 0 0,0 0 0 0 0,0 1 0 0 0,4 39 673 0 0,-4-38-593 0 0,-3 122 1921 0 0,-1 1-3131 0 0,5-118 246 0 0,-1 0 0 0 0,1 0 0 0 0,1 0 0 0 0,-1-1 0 0 0,1 1 0 0 0,1-1 0 0 0,2 8 0 0 0,1-5-2163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3.556"/>
    </inkml:context>
    <inkml:brush xml:id="br0">
      <inkml:brushProperty name="width" value="0.1" units="cm"/>
      <inkml:brushProperty name="height" value="0.1" units="cm"/>
      <inkml:brushProperty name="color" value="#FFFFFF"/>
    </inkml:brush>
  </inkml:definitions>
  <inkml:trace contextRef="#ctx0" brushRef="#br0">17 69 4860 0 0,'-7'-19'821'0'0,"2"3"-773"0"0,0 5-256 0 0,5 2-473 0 0,0 3-195 0 0,0 1-20 0 0,5 3-144 0 0,0 2-152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3.947"/>
    </inkml:context>
    <inkml:brush xml:id="br0">
      <inkml:brushProperty name="width" value="0.1" units="cm"/>
      <inkml:brushProperty name="height" value="0.1" units="cm"/>
      <inkml:brushProperty name="color" value="#FFFFFF"/>
    </inkml:brush>
  </inkml:definitions>
  <inkml:trace contextRef="#ctx0" brushRef="#br0">447 31 2212 0 0,'0'0'242'0'0,"1"-1"0"0"0,0 1-1 0 0,-1 0 1 0 0,1-1 0 0 0,1-1 725 0 0,-1 2-726 0 0,-1-1 1 0 0,1 0 0 0 0,-1 1-1 0 0,0-1 1 0 0,1 0 0 0 0,-1 1-1 0 0,1-1 1 0 0,-1 0 0 0 0,0 1 0 0 0,0-1-1 0 0,0 0 1 0 0,1 1 0 0 0,-1-1-1 0 0,0 0 1 0 0,0 0 0 0 0,0 1 0 0 0,0-1-1 0 0,0-1 1 0 0,-1 1-49 0 0,1 0 0 0 0,-1 1 0 0 0,0-1-1 0 0,1 0 1 0 0,-1 1 0 0 0,0-1 0 0 0,0 0 0 0 0,0 1 0 0 0,1-1-1 0 0,-1 1 1 0 0,0-1 0 0 0,0 1 0 0 0,0 0 0 0 0,0-1 0 0 0,0 1 0 0 0,0 0-1 0 0,-1-1 1 0 0,-4 0 143 0 0,1 0 1 0 0,0 1-1 0 0,-1-1 0 0 0,1 1 0 0 0,-1 0 0 0 0,-8 2 1 0 0,3 0-131 0 0,1 1 0 0 0,0 0 0 0 0,1 1 0 0 0,-1 0 0 0 0,1 1 0 0 0,-1 0 0 0 0,1 0-1 0 0,-14 11 1 0 0,19-12-144 0 0,0 0 0 0 0,1 0 0 0 0,-1 0 0 0 0,1 0 0 0 0,0 1 0 0 0,0 0 0 0 0,0-1 0 0 0,0 1 0 0 0,1 0 0 0 0,0 0 0 0 0,0 0 0 0 0,0 1 0 0 0,1-1 0 0 0,0 0 0 0 0,0 1 0 0 0,0-1 0 0 0,1 1 0 0 0,-1 7 0 0 0,3 6 39 0 0,1-1 0 0 0,0 1 0 0 0,1 0 0 0 0,1-1 0 0 0,1 0 0 0 0,0 0 0 0 0,18 32 0 0 0,-14-30-84 0 0,-1 1 0 0 0,-1 0-1 0 0,-1 0 1 0 0,-1 1 0 0 0,5 25-1 0 0,-11-44-17 0 0,0 0 0 0 0,0-1 0 0 0,0 1 0 0 0,0 0 0 0 0,0-1 0 0 0,0 1 0 0 0,-1 0-1 0 0,1-1 1 0 0,-1 1 0 0 0,0 0 0 0 0,0-1 0 0 0,0 1 0 0 0,0-1 0 0 0,0 1 0 0 0,-1-1-1 0 0,1 0 1 0 0,-1 0 0 0 0,1 1 0 0 0,-3 1 0 0 0,0-1-2 0 0,0 1 1 0 0,0-1-1 0 0,0 0 1 0 0,-1-1 0 0 0,1 1-1 0 0,-1-1 1 0 0,0 1-1 0 0,1-2 1 0 0,-9 4-1 0 0,-1-2 70 0 0,1-1 0 0 0,0 0 1 0 0,-1 0-1 0 0,1-1 0 0 0,-1-1 0 0 0,0 0 0 0 0,-14-3 0 0 0,14 1-127 0 0,-1-1 0 0 0,1-1 0 0 0,0 0 0 0 0,0-1 0 0 0,0-1 0 0 0,1 0-1 0 0,-1-1 1 0 0,2 0 0 0 0,-15-11 0 0 0,23 13-2062 0 0,3 4 1698 0 0,0 0-1 0 0,0 0 1 0 0,1 0 0 0 0,-1 0-1 0 0,1-1 1 0 0,-1 1 0 0 0,1 0-1 0 0,0 0 1 0 0,-1-1-1 0 0,1 1 1 0 0,0 0 0 0 0,0 0-1 0 0,0-1 1 0 0,0 1 0 0 0,0 0-1 0 0,0-2 1 0 0,0-1-758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5.933"/>
    </inkml:context>
    <inkml:brush xml:id="br0">
      <inkml:brushProperty name="width" value="0.1" units="cm"/>
      <inkml:brushProperty name="height" value="0.1" units="cm"/>
      <inkml:brushProperty name="color" value="#FFFFFF"/>
    </inkml:brush>
  </inkml:definitions>
  <inkml:trace contextRef="#ctx0" brushRef="#br0">1 6 5537 0 0,'1'-6'4000'0'0,"3"15"-2334"0"0,2 16-606 0 0,4 44 747 0 0,1 116 1 0 0,-6-64-1233 0 0,0-38-27 0 0,1-14-597 0 0,2 0 1 0 0,4-1-1 0 0,22 74 1 0 0,-17-108-1804 0 0,-4-20-755 0 0,-12-14 2457 0 0,-1 1 0 0 0,0-1 1 0 0,1 0-1 0 0,-1 0 0 0 0,1 0 1 0 0,-1 0-1 0 0,1 1 0 0 0,-1-1 1 0 0,1 0-1 0 0,-1 0 0 0 0,1 0 1 0 0,-1 0-1 0 0,1 0 0 0 0,-1 0 1 0 0,1 0-1 0 0,-1-1 0 0 0,1 1 1 0 0,-1 0-1 0 0,1 0 0 0 0,-1 0 1 0 0,0 0-1 0 0,1 0 0 0 0,-1-1 1 0 0,1 1-1 0 0,-1 0 0 0 0,1-1 1 0 0,-1 1-1 0 0,0 0 0 0 0,1 0 1 0 0,-1-1-1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6.319"/>
    </inkml:context>
    <inkml:brush xml:id="br0">
      <inkml:brushProperty name="width" value="0.1" units="cm"/>
      <inkml:brushProperty name="height" value="0.1" units="cm"/>
      <inkml:brushProperty name="color" value="#FFFFFF"/>
    </inkml:brush>
  </inkml:definitions>
  <inkml:trace contextRef="#ctx0" brushRef="#br0">1 126 4636 0 0,'0'-5'208'0'0,"0"0"-1"0"0,1 0 1 0 0,-1 0 0 0 0,1 0-1 0 0,0 0 1 0 0,1 0-1 0 0,-1 0 1 0 0,1 0-1 0 0,0 1 1 0 0,0-1-1 0 0,0 1 1 0 0,1-1-1 0 0,0 1 1 0 0,0 0-1 0 0,0 0 1 0 0,0 0 0 0 0,0 0-1 0 0,1 1 1 0 0,0-1-1 0 0,0 1 1 0 0,7-5-1 0 0,-5 5-47 0 0,1-1-1 0 0,0 1 1 0 0,-1 0 0 0 0,1 1-1 0 0,1-1 1 0 0,-1 1 0 0 0,0 1-1 0 0,0-1 1 0 0,1 1-1 0 0,-1 1 1 0 0,1-1 0 0 0,-1 1-1 0 0,0 1 1 0 0,11 1-1 0 0,-11-1-78 0 0,0 1-1 0 0,0 1 0 0 0,0-1 1 0 0,0 1-1 0 0,-1 0 0 0 0,0 1 1 0 0,1 0-1 0 0,-1 0 0 0 0,0 0 1 0 0,-1 0-1 0 0,1 1 0 0 0,-1 0 1 0 0,0 1-1 0 0,0-1 0 0 0,0 1 1 0 0,-1 0-1 0 0,0 0 0 0 0,0 0 1 0 0,-1 0-1 0 0,1 1 0 0 0,-1-1 1 0 0,-1 1-1 0 0,4 12 0 0 0,-4-11-37 0 0,1-1-1 0 0,-2 1 0 0 0,1 1 1 0 0,-1-1-1 0 0,0 0 0 0 0,-1 0 0 0 0,0 0 1 0 0,0 0-1 0 0,0 1 0 0 0,-1-1 1 0 0,-1 0-1 0 0,1 0 0 0 0,-1 0 1 0 0,-1 0-1 0 0,0-1 0 0 0,0 1 0 0 0,0-1 1 0 0,-1 1-1 0 0,0-1 0 0 0,-9 12 1 0 0,5-10 21 0 0,-1-1 0 0 0,0 0 0 0 0,-1 0 0 0 0,0-1 0 0 0,0-1 0 0 0,0 0 0 0 0,-1 0 0 0 0,-12 5 0 0 0,15-8-309 0 0,1 0 1 0 0,-1-1-1 0 0,0 0 0 0 0,0 0 1 0 0,0 0-1 0 0,0-1 0 0 0,0 0 1 0 0,0-1-1 0 0,0 0 0 0 0,0 0 1 0 0,0 0-1 0 0,0-1 0 0 0,-9-3 1 0 0,5-3-3005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6.778"/>
    </inkml:context>
    <inkml:brush xml:id="br0">
      <inkml:brushProperty name="width" value="0.1" units="cm"/>
      <inkml:brushProperty name="height" value="0.1" units="cm"/>
      <inkml:brushProperty name="color" value="#FFFFFF"/>
    </inkml:brush>
  </inkml:definitions>
  <inkml:trace contextRef="#ctx0" brushRef="#br0">1 33 5276 0 0,'17'9'1232'0'0,"0"1"0"0"0,0 1 0 0 0,29 24 0 0 0,-36-26-1040 0 0,0 1 0 0 0,-1 0 1 0 0,0 0-1 0 0,-1 1 0 0 0,0 0 0 0 0,-1 0 0 0 0,0 1 1 0 0,-1 0-1 0 0,-1 0 0 0 0,9 25 0 0 0,-8-16-149 0 0,-2-11 23 0 0,0 0 0 0 0,-2 1 1 0 0,1 0-1 0 0,-1 0 0 0 0,0 12 1 0 0,-2-23 40 0 0,10-17 450 0 0,19-62-98 0 0,17-37-30 0 0,-39 102-406 0 0,0 1 0 0 0,1 0 0 0 0,1 0-1 0 0,-1 0 1 0 0,2 1 0 0 0,11-10 0 0 0,-21 21-21 0 0,1 0 0 0 0,-1 1 0 0 0,1-1 0 0 0,0 1 0 0 0,-1-1-1 0 0,1 1 1 0 0,0-1 0 0 0,-1 1 0 0 0,1-1 0 0 0,0 1 0 0 0,0 0-1 0 0,-1-1 1 0 0,1 1 0 0 0,0 0 0 0 0,0 0 0 0 0,0 0 0 0 0,-1 0-1 0 0,1 0 1 0 0,0 0 0 0 0,0 0 0 0 0,0 0 0 0 0,0 0 0 0 0,-1 0-1 0 0,1 0 1 0 0,0 0 0 0 0,1 1 0 0 0,0 0 3 0 0,0 0-1 0 0,-1 0 1 0 0,1 0-1 0 0,-1 0 1 0 0,1 1 0 0 0,-1-1-1 0 0,1 0 1 0 0,-1 1 0 0 0,0-1-1 0 0,3 4 1 0 0,2 6 24 0 0,0 0 1 0 0,8 23-1 0 0,-11-26-16 0 0,0-2-6 0 0,6 18 41 0 0,2 1-1 0 0,1-1 1 0 0,23 34 0 0 0,-32-53-32 0 0,0 0 1 0 0,0-1-1 0 0,1 1 1 0 0,0-1-1 0 0,0 0 1 0 0,0 0 0 0 0,1 0-1 0 0,-1 0 1 0 0,1-1-1 0 0,0 0 1 0 0,0 0 0 0 0,0 0-1 0 0,0-1 1 0 0,1 0-1 0 0,-1 0 1 0 0,1 0 0 0 0,-1 0-1 0 0,1-1 1 0 0,-1 0-1 0 0,1 0 1 0 0,0 0-1 0 0,10-1 1 0 0,-13-1-12 0 0,-1 0 1 0 0,0 1-1 0 0,1-1 0 0 0,-1 0 0 0 0,0 0 1 0 0,0-1-1 0 0,0 1 0 0 0,0 0 0 0 0,0-1 1 0 0,0 1-1 0 0,0-1 0 0 0,0 0 0 0 0,-1 0 1 0 0,1 1-1 0 0,-1-1 0 0 0,1 0 0 0 0,-1 0 1 0 0,0 0-1 0 0,1-1 0 0 0,-1 1 0 0 0,0 0 1 0 0,0 0-1 0 0,-1-1 0 0 0,2-4 0 0 0,1-3 5 0 0,-1 1 0 0 0,0-1 0 0 0,-1 0 0 0 0,1-17 0 0 0,-2 19-14 0 0,0 1 0 0 0,0 0 1 0 0,-1-1-1 0 0,0 1 0 0 0,0 0 1 0 0,0-1-1 0 0,-1 1 0 0 0,0 0 1 0 0,-1 0-1 0 0,1 0 0 0 0,-1 1 0 0 0,-1-1 1 0 0,1 1-1 0 0,-1-1 0 0 0,0 1 1 0 0,-1 0-1 0 0,0 1 0 0 0,1-1 1 0 0,-2 1-1 0 0,1 0 0 0 0,-1 0 1 0 0,1 1-1 0 0,-1-1 0 0 0,-1 1 0 0 0,1 1 1 0 0,0-1-1 0 0,-8-2 0 0 0,2 1 18 0 0,1 1 0 0 0,-1 0 0 0 0,-20-3 0 0 0,28 6-152 0 0,1 0 0 0 0,-1 1 1 0 0,0-1-1 0 0,0 1 0 0 0,0 0 0 0 0,0 0 1 0 0,0 1-1 0 0,0-1 0 0 0,0 1 1 0 0,0 0-1 0 0,1 0 0 0 0,-1 0 0 0 0,0 0 1 0 0,1 1-1 0 0,-7 3 0 0 0,10-5 3 0 0,-1 0-1 0 0,1 1 1 0 0,0-1-1 0 0,-1 0 1 0 0,1 0 0 0 0,0 1-1 0 0,0-1 1 0 0,-1 1-1 0 0,1-1 1 0 0,0 0-1 0 0,0 1 1 0 0,-1-1 0 0 0,1 1-1 0 0,0-1 1 0 0,0 0-1 0 0,0 1 1 0 0,0-1-1 0 0,0 1 1 0 0,0-1-1 0 0,-1 1 1 0 0,1-1 0 0 0,0 1-1 0 0,0-1 1 0 0,0 1-1 0 0,1-1 1 0 0,-1 0-1 0 0,0 1 1 0 0,0-1 0 0 0,0 1-1 0 0,0-1 1 0 0,0 1-1 0 0,0-1 1 0 0,1 0-1 0 0,-1 1 1 0 0,0-1 0 0 0,1 1-1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7.274"/>
    </inkml:context>
    <inkml:brush xml:id="br0">
      <inkml:brushProperty name="width" value="0.1" units="cm"/>
      <inkml:brushProperty name="height" value="0.1" units="cm"/>
      <inkml:brushProperty name="color" value="#FFFFFF"/>
    </inkml:brush>
  </inkml:definitions>
  <inkml:trace contextRef="#ctx0" brushRef="#br0">1 71 6633 0 0,'2'-9'673'0'0,"-1"3"-200"0"0,0-1-1 0 0,1 1 1 0 0,-1 0 0 0 0,1-1-1 0 0,1 1 1 0 0,-1 0 0 0 0,1 1 0 0 0,4-7-1 0 0,-7 12-428 0 0,0 0 0 0 0,1 0 0 0 0,-1 0 0 0 0,0 0 1 0 0,0 0-1 0 0,1 0 0 0 0,-1 0 0 0 0,0 0 0 0 0,0 0 0 0 0,1 1 0 0 0,-1-1 0 0 0,0 0 0 0 0,0 0 0 0 0,1 0 0 0 0,-1 0 0 0 0,0 0 0 0 0,0 1 0 0 0,0-1 0 0 0,0 0 0 0 0,1 0 0 0 0,-1 0 0 0 0,0 1 0 0 0,0-1 0 0 0,0 0 0 0 0,0 0 0 0 0,0 0 0 0 0,1 1 0 0 0,-1-1 0 0 0,0 0 0 0 0,0 0 0 0 0,0 1 0 0 0,0-1 0 0 0,0 0 0 0 0,0 0 0 0 0,0 1 0 0 0,0-1 0 0 0,0 0 0 0 0,0 0 0 0 0,0 1 0 0 0,0-1 0 0 0,0 0 0 0 0,0 1 1 0 0,0-1-1 0 0,2 19 370 0 0,-1-16-263 0 0,19 142 1174 0 0,32 199-1074 0 0,-44-304-416 0 0,-2-15 19 0 0,-6-22 51 0 0,-2-11-20 0 0,1-1 172 0 0,0-1 1 0 0,0 1-1 0 0,1 0 1 0 0,0-1-1 0 0,0 1 1 0 0,1-1-1 0 0,1 1 0 0 0,-1 0 1 0 0,2 0-1 0 0,-1 0 1 0 0,1 0-1 0 0,1 0 1 0 0,-1 0-1 0 0,1 1 0 0 0,1 0 1 0 0,0 0-1 0 0,0 0 1 0 0,0 0-1 0 0,1 1 1 0 0,0 0-1 0 0,12-11 0 0 0,-13 13-43 0 0,1 0 0 0 0,0 1 0 0 0,0 0-1 0 0,0 0 1 0 0,0 0 0 0 0,0 0 0 0 0,1 1-1 0 0,-1 0 1 0 0,1 1 0 0 0,0-1 0 0 0,0 1-1 0 0,0 1 1 0 0,0-1 0 0 0,1 1 0 0 0,-1 0-1 0 0,0 1 1 0 0,0 0 0 0 0,1 0 0 0 0,-1 1-1 0 0,0-1 1 0 0,0 2 0 0 0,0-1 0 0 0,0 1-1 0 0,0 0 1 0 0,0 0 0 0 0,0 1 0 0 0,0 0-1 0 0,7 5 1 0 0,-7-4-20 0 0,0 1 0 0 0,0 0-1 0 0,-1 0 1 0 0,0 1 0 0 0,0 0-1 0 0,0 0 1 0 0,0 1 0 0 0,-1-1 0 0 0,0 1-1 0 0,-1 0 1 0 0,0 1 0 0 0,0-1-1 0 0,4 10 1 0 0,-7-13-8 0 0,0 0 0 0 0,1 0 0 0 0,-1 0 0 0 0,-1 0-1 0 0,1 0 1 0 0,0 0 0 0 0,-1 0 0 0 0,0 0 0 0 0,0 0 0 0 0,0 0 0 0 0,-1 0 0 0 0,1 0 0 0 0,-1 0-1 0 0,0 0 1 0 0,0 0 0 0 0,0 0 0 0 0,-1-1 0 0 0,1 1 0 0 0,-1 0 0 0 0,0-1 0 0 0,0 1 0 0 0,0-1 0 0 0,0 1-1 0 0,-1-1 1 0 0,0 0 0 0 0,1 0 0 0 0,-1 0 0 0 0,-5 3 0 0 0,-4 2-7 0 0,0 0 0 0 0,0-1 0 0 0,-1 0 0 0 0,0-1 1 0 0,-1-1-1 0 0,1 0 0 0 0,-1-1 0 0 0,0 0 0 0 0,0-1 0 0 0,0-1 1 0 0,0 0-1 0 0,-1-1 0 0 0,1 0 0 0 0,-27-3 0 0 0,22-2-1449 0 0,19 4 1360 0 0,-1 0 0 0 0,1 0 0 0 0,0 0 1 0 0,0 0-1 0 0,-1-1 0 0 0,1 1 0 0 0,-3-4-1537 0 0,3 4 1537 0 0,0 0 1 0 0,0-1-1 0 0,0 1 0 0 0,0 0 0 0 0,0 0 0 0 0,0-1 1 0 0,0 1-1 0 0,0 0 0 0 0,0-1 0 0 0,0 1 0 0 0,0 0 1 0 0,0-1-1 0 0,0 1 0 0 0,0 0 0 0 0,1-1 1 0 0,-1 1-1 0 0,0 0 0 0 0,0 0 0 0 0,0-1 0 0 0,0 1 1 0 0,3-2-770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7.786"/>
    </inkml:context>
    <inkml:brush xml:id="br0">
      <inkml:brushProperty name="width" value="0.1" units="cm"/>
      <inkml:brushProperty name="height" value="0.1" units="cm"/>
      <inkml:brushProperty name="color" value="#FFFFFF"/>
    </inkml:brush>
  </inkml:definitions>
  <inkml:trace contextRef="#ctx0" brushRef="#br0">149 43 6153 0 0,'1'-9'1602'0'0,"-1"-17"1604"0"0,0 26-3156 0 0,0-1 0 0 0,0 1 0 0 0,-1-1 0 0 0,1 1 0 0 0,0 0 0 0 0,0-1 0 0 0,-1 1 0 0 0,1-1 0 0 0,0 1 0 0 0,-1 0 0 0 0,1-1 0 0 0,0 1 0 0 0,-1 0 0 0 0,1-1 0 0 0,-1 1 0 0 0,1 0 0 0 0,0 0 0 0 0,-1 0 0 0 0,1-1 0 0 0,-1 1 0 0 0,1 0 0 0 0,-1 0 1 0 0,1 0-1 0 0,-1 0 0 0 0,1 0 0 0 0,-1 0 0 0 0,1 0 0 0 0,-1 0 0 0 0,1 0 0 0 0,-1 0 0 0 0,1 0 0 0 0,-1 0 0 0 0,1 0 0 0 0,0 0 0 0 0,-1 0 0 0 0,1 0 0 0 0,-1 1 0 0 0,1-1 0 0 0,-1 0 0 0 0,1 0 0 0 0,-1 0 0 0 0,1 1 0 0 0,0-1 0 0 0,-1 0 0 0 0,1 1 0 0 0,0-1 0 0 0,-1 0 0 0 0,1 1 1 0 0,-1 0-1 0 0,-9 6 221 0 0,0 0 1 0 0,0 1 0 0 0,0 1-1 0 0,1 0 1 0 0,1 0 0 0 0,-1 1-1 0 0,2 0 1 0 0,-11 15 0 0 0,13-17-155 0 0,0 1 0 0 0,0 0 0 0 0,1 0 0 0 0,0 0 0 0 0,1 1 0 0 0,0-1 0 0 0,0 1 0 0 0,1 0 1 0 0,0 0-1 0 0,1 0 0 0 0,0 12 0 0 0,1-17-93 0 0,1 0 1 0 0,0 0 0 0 0,0 0-1 0 0,1 0 1 0 0,-1 0-1 0 0,1-1 1 0 0,0 1-1 0 0,1 0 1 0 0,-1-1-1 0 0,1 0 1 0 0,0 1-1 0 0,0-1 1 0 0,0 0-1 0 0,0 0 1 0 0,1-1-1 0 0,0 1 1 0 0,-1-1 0 0 0,1 0-1 0 0,0 0 1 0 0,6 3-1 0 0,-7-4-30 0 0,0-1-1 0 0,-1 1 1 0 0,1-1-1 0 0,0 0 0 0 0,0 0 1 0 0,0 0-1 0 0,0 0 1 0 0,0 0-1 0 0,0-1 1 0 0,0 1-1 0 0,0-1 1 0 0,0 0-1 0 0,0 0 1 0 0,0 0-1 0 0,0 0 1 0 0,1-1-1 0 0,-1 1 1 0 0,0-1-1 0 0,0 0 1 0 0,0 0-1 0 0,-1 0 1 0 0,1 0-1 0 0,0 0 1 0 0,0-1-1 0 0,0 1 0 0 0,-1-1 1 0 0,1 0-1 0 0,-1 1 1 0 0,1-1-1 0 0,-1-1 1 0 0,0 1-1 0 0,0 0 1 0 0,3-5-1 0 0,-1 1-3 0 0,0 0 0 0 0,-1 0 0 0 0,0-1 0 0 0,0 1 0 0 0,-1-1 1 0 0,1 0-1 0 0,-1 1 0 0 0,-1-1 0 0 0,2-9 0 0 0,1-70 13 0 0,-2 37 92 0 0,-2 31-103 0 0,0 13 28 0 0,3 17 68 0 0,4 99 380 0 0,-5-96-469 0 0,2 1-1 0 0,0-1 1 0 0,0 0-1 0 0,1 0 1 0 0,1-1-1 0 0,13 23 1 0 0,-17-33-172 0 0,1-1 0 0 0,-1 1 0 0 0,1-1 0 0 0,0 0 0 0 0,0 0 0 0 0,0 0 0 0 0,1 0 0 0 0,-1-1 0 0 0,1 1-1 0 0,-1-1 1 0 0,1 0 0 0 0,5 3 0 0 0,-5-4-182 0 0,1 0-1 0 0,-1 0 1 0 0,0-1-1 0 0,0 1 1 0 0,0-1-1 0 0,0 0 1 0 0,0 0-1 0 0,1 0 1 0 0,-1 0 0 0 0,0-1-1 0 0,0 0 1 0 0,0 0-1 0 0,0 0 1 0 0,0 0-1 0 0,4-3 1 0 0,8-4-1315 0 0,-3-4-1333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7.613"/>
    </inkml:context>
    <inkml:brush xml:id="br0">
      <inkml:brushProperty name="width" value="0.1" units="cm"/>
      <inkml:brushProperty name="height" value="0.1" units="cm"/>
      <inkml:brushProperty name="color" value="#FFFFFF"/>
    </inkml:brush>
  </inkml:definitions>
  <inkml:trace contextRef="#ctx0" brushRef="#br0">19 72 3796 0 0,'-13'-6'1611'0'0,"8"11"439"0"0,5-4-1964 0 0,0 0-1 0 0,1 0 1 0 0,-1 0-1 0 0,0-1 0 0 0,1 1 1 0 0,-1 0-1 0 0,1 0 1 0 0,-1 0-1 0 0,1 0 0 0 0,0 0 1 0 0,-1-1-1 0 0,1 1 1 0 0,0 0-1 0 0,-1 0 0 0 0,1-1 1 0 0,0 1-1 0 0,0-1 0 0 0,0 1 1 0 0,0-1-1 0 0,-1 1 1 0 0,1-1-1 0 0,0 1 0 0 0,0-1 1 0 0,1 1-1 0 0,2 0 16 0 0,0 0 0 0 0,0 0 0 0 0,0 0 0 0 0,0 0 0 0 0,0 0 0 0 0,0-1 0 0 0,0 0-1 0 0,0 0 1 0 0,1 0 0 0 0,-1-1 0 0 0,0 1 0 0 0,0-1 0 0 0,0 0 0 0 0,0 0 0 0 0,5-2 0 0 0,-8 3-107 0 0,0-1 0 0 0,1 0 1 0 0,-1 0-1 0 0,0 0 0 0 0,1 0 1 0 0,-1 0-1 0 0,0 0 1 0 0,0 0-1 0 0,0 0 0 0 0,0 0 1 0 0,0-1-1 0 0,0 1 0 0 0,0 0 1 0 0,-1-1-1 0 0,1 1 0 0 0,0 0 1 0 0,-1-1-1 0 0,1 1 0 0 0,-1-1 1 0 0,1 1-1 0 0,-1-1 1 0 0,0 1-1 0 0,1-1 0 0 0,-1 0 1 0 0,0 1-1 0 0,0-1 0 0 0,0 1 1 0 0,-1-1-1 0 0,1 1 0 0 0,0-1 1 0 0,0 1-1 0 0,-1-1 0 0 0,1 1 1 0 0,-1-1-1 0 0,0 1 1 0 0,1-1-1 0 0,-1 1 0 0 0,0-1 1 0 0,0 1-1 0 0,1 0 0 0 0,-3-2 1 0 0,2 1-152 0 0,-1 0 1 0 0,0-1-1 0 0,0 1 1 0 0,0 0-1 0 0,0 0 1 0 0,0 0-1 0 0,0 1 1 0 0,0-1-1 0 0,-1 0 1 0 0,1 1-1 0 0,-1-1 1 0 0,1 1 0 0 0,-1 0-1 0 0,0 0 1 0 0,1 0-1 0 0,-6-1 1 0 0,6 2-98 0 0,1-1 0 0 0,-1 1 1 0 0,0 0-1 0 0,0 0 1 0 0,0 0-1 0 0,0 0 0 0 0,0 0 1 0 0,0 0-1 0 0,0 0 0 0 0,0 1 1 0 0,0-1-1 0 0,0 1 1 0 0,0-1-1 0 0,1 1 0 0 0,-1 0 1 0 0,0-1-1 0 0,0 1 0 0 0,1 0 1 0 0,-1 0-1 0 0,0 1 1 0 0,1-1-1 0 0,-1 0 0 0 0,1 0 1 0 0,-1 1-1 0 0,0 1 0 0 0,0 0-417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8.313"/>
    </inkml:context>
    <inkml:brush xml:id="br0">
      <inkml:brushProperty name="width" value="0.1" units="cm"/>
      <inkml:brushProperty name="height" value="0.1" units="cm"/>
      <inkml:brushProperty name="color" value="#FFFFFF"/>
    </inkml:brush>
  </inkml:definitions>
  <inkml:trace contextRef="#ctx0" brushRef="#br0">34 258 4004 0 0,'5'-74'4101'0'0,"-6"-94"0"0"0,-3 153-3178 0 0,-3 22-8 0 0,-5 24-167 0 0,7-5-528 0 0,0-1 0 0 0,2 2 0 0 0,1-1 0 0 0,3 47 0 0 0,17 108 1014 0 0,-13-144-1174 0 0,20 86-1067 0 0,-6-34 337 0 0,-21-115 677 0 0,3-50-1 0 0,0 47 179 0 0,-1 18-80 0 0,0-11 231 0 0,1 1 1 0 0,1 0 0 0 0,8-37-1 0 0,-9 56-318 0 0,-1 0 0 0 0,1 0 0 0 0,0-1 0 0 0,1 1 0 0 0,-1 0 0 0 0,0 0 0 0 0,0 0 0 0 0,1 0 0 0 0,0 1 0 0 0,-1-1 0 0 0,1 0 0 0 0,0 0-1 0 0,0 1 1 0 0,-1-1 0 0 0,1 1 0 0 0,1 0 0 0 0,-1 0 0 0 0,0-1 0 0 0,0 1 0 0 0,0 1 0 0 0,1-1 0 0 0,-1 0 0 0 0,0 0 0 0 0,1 1 0 0 0,-1 0 0 0 0,0-1 0 0 0,1 1 0 0 0,-1 0 0 0 0,1 0-1 0 0,-1 0 1 0 0,0 0 0 0 0,1 1 0 0 0,-1-1 0 0 0,3 1 0 0 0,3 1 2 0 0,-1 0 0 0 0,0 0 0 0 0,0 0-1 0 0,0 1 1 0 0,0 0 0 0 0,0 0 0 0 0,0 1 0 0 0,-1 0 0 0 0,11 8-1 0 0,-9-4-17 0 0,1-1-1 0 0,-2 2 1 0 0,1-1 0 0 0,-1 1-1 0 0,0 0 1 0 0,-1 1-1 0 0,0-1 1 0 0,-1 1-1 0 0,0 0 1 0 0,0 1 0 0 0,4 15-1 0 0,-7-21-12 0 0,-1 0 1 0 0,0 0-1 0 0,-1 1 0 0 0,1-1 0 0 0,-1 1 0 0 0,0-1 1 0 0,0 0-1 0 0,-1 1 0 0 0,1-1 0 0 0,-1 1 1 0 0,-1-1-1 0 0,1 0 0 0 0,-1 0 0 0 0,1 0 0 0 0,-2 0 1 0 0,1 0-1 0 0,0 0 0 0 0,-1 0 0 0 0,0-1 1 0 0,0 1-1 0 0,0-1 0 0 0,-1 0 0 0 0,0 0 1 0 0,1 0-1 0 0,-8 5 0 0 0,7-6 30 0 0,-1 0 0 0 0,0 0 0 0 0,0-1 0 0 0,0 0 0 0 0,0 0-1 0 0,-1 0 1 0 0,1 0 0 0 0,-1-1 0 0 0,1 0 0 0 0,-1 0 0 0 0,1 0 0 0 0,-1-1 0 0 0,0 0 0 0 0,1 0 0 0 0,-11-1 0 0 0,11 0-123 0 0,0 1 0 0 0,1-1 1 0 0,-1 0-1 0 0,0-1 1 0 0,1 1-1 0 0,-1-1 1 0 0,1 1-1 0 0,0-1 0 0 0,-1-1 1 0 0,1 1-1 0 0,0-1 1 0 0,0 1-1 0 0,0-1 0 0 0,1 0 1 0 0,-1 0-1 0 0,1-1 1 0 0,0 1-1 0 0,-6-8 0 0 0,8 9-156 0 0,1 0 0 0 0,-1 1 0 0 0,0-1 0 0 0,1 0 0 0 0,-1 1 0 0 0,1-1 0 0 0,-1 0 0 0 0,1 0-1 0 0,0 0 1 0 0,0 0 0 0 0,0 1 0 0 0,0-1 0 0 0,0 0 0 0 0,0 0 0 0 0,1 0 0 0 0,-1 1 0 0 0,1-1-1 0 0,-1 0 1 0 0,1 0 0 0 0,-1 1 0 0 0,1-1 0 0 0,0 0 0 0 0,0 1 0 0 0,0-1 0 0 0,0 1-1 0 0,0-1 1 0 0,0 1 0 0 0,2-2 0 0 0,7-10-2850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8.670"/>
    </inkml:context>
    <inkml:brush xml:id="br0">
      <inkml:brushProperty name="width" value="0.1" units="cm"/>
      <inkml:brushProperty name="height" value="0.1" units="cm"/>
      <inkml:brushProperty name="color" value="#FFFFFF"/>
    </inkml:brush>
  </inkml:definitions>
  <inkml:trace contextRef="#ctx0" brushRef="#br0">1 1 6493 0 0,'2'0'279'0'0,"-1"0"0"0"0,1 1 0 0 0,0-1 0 0 0,-1 1 0 0 0,1 0 0 0 0,-1 0 0 0 0,1-1 1 0 0,-1 1-1 0 0,1 0 0 0 0,-1 0 0 0 0,0 0 0 0 0,1 1 0 0 0,-1-1 0 0 0,0 0 0 0 0,0 0 1 0 0,0 1-1 0 0,0-1 0 0 0,0 0 0 0 0,0 1 0 0 0,0-1 0 0 0,0 1 0 0 0,0 2 0 0 0,17 45 699 0 0,-13-34-209 0 0,2 10 233 0 0,7 43 0 0 0,2 9-1419 0 0,2-30-3373 0 0,-5-31-997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9.024"/>
    </inkml:context>
    <inkml:brush xml:id="br0">
      <inkml:brushProperty name="width" value="0.1" units="cm"/>
      <inkml:brushProperty name="height" value="0.1" units="cm"/>
      <inkml:brushProperty name="color" value="#FFFFFF"/>
    </inkml:brush>
  </inkml:definitions>
  <inkml:trace contextRef="#ctx0" brushRef="#br0">6 88 5256 0 0,'-4'-11'501'0'0,"3"2"-517"0"0,1 3-365 0 0,0 2-555 0 0,3 3 8 0 0,-1-2-76 0 0,1 1-100 0 0</inkml:trace>
  <inkml:trace contextRef="#ctx0" brushRef="#br0" timeOffset="0.5">246 5 2144 0 0,'17'-5'8864'0'0,"-12"34"-6904"0"0,3 139 1019 0 0,-1-15-1952 0 0,-3-109-2278 0 0,14 63-1 0 0,-16-99 331 0 0,0 1-1 0 0,1 0 1 0 0,0-1-1 0 0,0 1 0 0 0,1-1 1 0 0,10 15-1 0 0,-4-11-2106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9.411"/>
    </inkml:context>
    <inkml:brush xml:id="br0">
      <inkml:brushProperty name="width" value="0.1" units="cm"/>
      <inkml:brushProperty name="height" value="0.1" units="cm"/>
      <inkml:brushProperty name="color" value="#FFFFFF"/>
    </inkml:brush>
  </inkml:definitions>
  <inkml:trace contextRef="#ctx0" brushRef="#br0">1 378 6553 0 0,'2'-3'1612'0'0,"-1"2"-1527"0"0,-1 1-1 0 0,0 0 1 0 0,0 0 0 0 0,0 0 0 0 0,1 0 0 0 0,-1 0 0 0 0,0 0 0 0 0,0 0-1 0 0,0 0 1 0 0,1 0 0 0 0,3 2 1612 0 0,-4-2-1612 0 0,5 17 1799 0 0,-3 23-668 0 0,-2-39-1150 0 0,-1 24-26 0 0,1 29-1586 0 0,7-22-2955 0 0,-3-24 1490 0 0</inkml:trace>
  <inkml:trace contextRef="#ctx0" brushRef="#br0" timeOffset="1">119 54 4592 0 0,'-3'-16'556'0'0,"1"5"-1472"0"0,2 1-52 0 0,0 1-132 0 0,0 2-120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39.754"/>
    </inkml:context>
    <inkml:brush xml:id="br0">
      <inkml:brushProperty name="width" value="0.1" units="cm"/>
      <inkml:brushProperty name="height" value="0.1" units="cm"/>
      <inkml:brushProperty name="color" value="#FFFFFF"/>
    </inkml:brush>
  </inkml:definitions>
  <inkml:trace contextRef="#ctx0" brushRef="#br0">0 7 2260 0 0,'5'-7'3814'0'0,"-5"7"-3695"0"0,0 0 0 0 0,1 0 1 0 0,-1 0-1 0 0,0 0 0 0 0,1 0 0 0 0,-1 0 0 0 0,0 0 0 0 0,0 0 1 0 0,1 0-1 0 0,-1 0 238 0 0,1 1-237 0 0,9 12 1990 0 0,3 21-850 0 0,-7 9-58 0 0,-2 0 0 0 0,-1 51 0 0 0,-2-43-530 0 0,-1-40-526 0 0,1 52 699 0 0,2 0 0 0 0,3 0 0 0 0,24 108 1 0 0,-29-167-872 0 0,0 0 1 0 0,1-1 0 0 0,-1 1-1 0 0,1-1 1 0 0,0 1 0 0 0,-1-1-1 0 0,2 0 1 0 0,-1 1 0 0 0,0-1-1 0 0,1 0 1 0 0,-1-1 0 0 0,1 1-1 0 0,0 0 1 0 0,0-1 0 0 0,0 1-1 0 0,0-1 1 0 0,0 0 0 0 0,1 0-1 0 0,-1 0 1 0 0,1-1-1 0 0,-1 1 1 0 0,1-1 0 0 0,0 0-1 0 0,-1 0 1 0 0,1 0 0 0 0,0 0-1 0 0,0-1 1 0 0,0 1 0 0 0,-1-1-1 0 0,1 0 1 0 0,6-1 0 0 0,-4 0-528 0 0,1 0 1 0 0,-1 0 0 0 0,0 0 0 0 0,1-1-1 0 0,-1 0 1 0 0,0-1 0 0 0,0 1-1 0 0,0-1 1 0 0,-1 0 0 0 0,1 0 0 0 0,-1-1-1 0 0,1 0 1 0 0,-1 0 0 0 0,0 0-1 0 0,-1-1 1 0 0,1 1 0 0 0,-1-1 0 0 0,5-6-1 0 0,-3-1-2332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0.293"/>
    </inkml:context>
    <inkml:brush xml:id="br0">
      <inkml:brushProperty name="width" value="0.1" units="cm"/>
      <inkml:brushProperty name="height" value="0.1" units="cm"/>
      <inkml:brushProperty name="color" value="#FFFFFF"/>
    </inkml:brush>
  </inkml:definitions>
  <inkml:trace contextRef="#ctx0" brushRef="#br0">10 83 5997 0 0,'-1'-1'155'0'0,"0"-1"1"0"0,0 1 0 0 0,0 0-1 0 0,0 0 1 0 0,0-1 0 0 0,1 1-1 0 0,-1 0 1 0 0,1-1 0 0 0,-1 1-1 0 0,1-1 1 0 0,-1 1 0 0 0,1 0-1 0 0,0-1 1 0 0,0 1 0 0 0,-1-1-1 0 0,1 1 1 0 0,0-1 0 0 0,1 1-1 0 0,-1-1 1 0 0,0 1 0 0 0,0-1-1 0 0,0 1 1 0 0,1-1 0 0 0,0-2-1 0 0,1 2-10 0 0,0 0 0 0 0,-1 0 0 0 0,1 0 0 0 0,0 0 0 0 0,0 0 0 0 0,0 1 0 0 0,0-1 0 0 0,0 1 0 0 0,0-1-1 0 0,1 1 1 0 0,-1 0 0 0 0,0 0 0 0 0,4-1 0 0 0,9-3 285 0 0,1 1 0 0 0,-1 0 1 0 0,27-2-1 0 0,-37 6-265 0 0,5-2-33 0 0,0 1 1 0 0,0 1-1 0 0,0 0 0 0 0,-1 1 0 0 0,1 0 0 0 0,0 0 0 0 0,0 1 1 0 0,-1 0-1 0 0,1 1 0 0 0,-1 0 0 0 0,1 0 0 0 0,10 6 0 0 0,-13-4-48 0 0,0-1-1 0 0,0 1 1 0 0,0 0-1 0 0,-1 1 1 0 0,0-1-1 0 0,0 1 0 0 0,0 1 1 0 0,-1-1-1 0 0,1 1 1 0 0,-2 0-1 0 0,1 0 1 0 0,-1 0-1 0 0,0 1 0 0 0,4 12 1 0 0,5 16 275 0 0,-5-13-379 0 0,0 0 0 0 0,1-1 0 0 0,2 0 0 0 0,0-1-1 0 0,17 25 1 0 0,-25-42-59 0 0,1 1-1 0 0,0-1 0 0 0,-1 0 1 0 0,1 0-1 0 0,1-1 0 0 0,-1 1 0 0 0,0-1 1 0 0,1 0-1 0 0,0 0 0 0 0,0 0 1 0 0,0-1-1 0 0,0 0 0 0 0,0 1 1 0 0,0-2-1 0 0,1 1 0 0 0,-1-1 0 0 0,0 0 1 0 0,1 0-1 0 0,-1 0 0 0 0,1-1 1 0 0,-1 0-1 0 0,1 0 0 0 0,0 0 1 0 0,-1-1-1 0 0,1 0 0 0 0,-1 0 0 0 0,0 0 1 0 0,9-3-1 0 0,-7 1 73 0 0,0 0 1 0 0,0-1-1 0 0,0 0 0 0 0,-1 0 1 0 0,1 0-1 0 0,-1-1 1 0 0,0 1-1 0 0,0-2 0 0 0,-1 1 1 0 0,1 0-1 0 0,-1-1 0 0 0,0 0 1 0 0,-1-1-1 0 0,1 1 0 0 0,-1-1 1 0 0,-1 0-1 0 0,1 0 0 0 0,3-10 1 0 0,0-4 363 0 0,0-1 1 0 0,-1-1-1 0 0,-1 1 1 0 0,3-45 0 0 0,-7 58 266 0 0,-1 14-209 0 0,-2 29-6 0 0,-3 39 64 0 0,-23 281 1603 0 0,9-58-1025 0 0,18-274-1062 0 0,1-14-12 0 0,0-1-31 0 0,0 0-1 0 0,-1 0 1 0 0,1 0-1 0 0,-2 0 1 0 0,1 0-1 0 0,-3 8 0 0 0,3-13 41 0 0,0 0 0 0 0,0-1-1 0 0,0 1 1 0 0,0 0 0 0 0,0-1-1 0 0,0 1 1 0 0,0-1 0 0 0,-1 0-1 0 0,1 1 1 0 0,-1-1 0 0 0,1 0-1 0 0,-1 0 1 0 0,1 0 0 0 0,-1 0-1 0 0,0 0 1 0 0,1 0-1 0 0,-1 0 1 0 0,0-1 0 0 0,0 1-1 0 0,0 0 1 0 0,0-1 0 0 0,1 0-1 0 0,-1 1 1 0 0,0-1 0 0 0,0 0-1 0 0,0 0 1 0 0,-3 0 0 0 0,-5-1 35 0 0,0-1 1 0 0,0 0 0 0 0,0 0 0 0 0,0 0 0 0 0,0-2 0 0 0,0 1 0 0 0,0-1-1 0 0,1 0 1 0 0,0-1 0 0 0,0 0 0 0 0,0-1 0 0 0,1 0 0 0 0,0 0 0 0 0,0-1-1 0 0,0 0 1 0 0,1 0 0 0 0,-9-12 0 0 0,11 14 24 0 0,0-1-1 0 0,0 0 1 0 0,1-1 0 0 0,0 1 0 0 0,0-1-1 0 0,1 1 1 0 0,-1-1 0 0 0,1 0-1 0 0,1-1 1 0 0,0 1 0 0 0,0 0 0 0 0,0-1-1 0 0,1 1 1 0 0,0-1 0 0 0,0 0 0 0 0,1 1-1 0 0,0-1 1 0 0,0 1 0 0 0,1-1-1 0 0,0 0 1 0 0,0 1 0 0 0,1-1 0 0 0,5-13-1 0 0,-2 10-58 0 0,2 0-1 0 0,-1 0 1 0 0,2 1 0 0 0,-1 0-1 0 0,1 0 1 0 0,1 0-1 0 0,0 1 1 0 0,0 1-1 0 0,21-15 1 0 0,4 0-1829 0 0,66-30 1 0 0,-19 11-5032 0 0,-61 27 3448 0 0,-15 8 437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0.867"/>
    </inkml:context>
    <inkml:brush xml:id="br0">
      <inkml:brushProperty name="width" value="0.1" units="cm"/>
      <inkml:brushProperty name="height" value="0.1" units="cm"/>
      <inkml:brushProperty name="color" value="#FFFFFF"/>
    </inkml:brush>
  </inkml:definitions>
  <inkml:trace contextRef="#ctx0" brushRef="#br0">1 8 5633 0 0,'6'-8'5453'0'0,"-5"8"-5323"0"0,6 14 1970 0 0,0 25-1269 0 0,-7-38-654 0 0,6 71 1545 0 0,-6 116 0 0 0,-1-82-1004 0 0,0-60-472 0 0,-1-19-71 0 0,2 0-1 0 0,1 0 1 0 0,1-1-1 0 0,1 1 1 0 0,12 45-1 0 0,-15-71-292 0 0,1 1 0 0 0,0 0 0 0 0,0-1 0 0 0,0 1 0 0 0,0 0 0 0 0,0-1 0 0 0,0 1 0 0 0,0-1 0 0 0,0 0 0 0 0,1 1 0 0 0,-1-1 0 0 0,1 0 0 0 0,-1 0 0 0 0,1 0 0 0 0,-1 0 0 0 0,1 0 0 0 0,-1 0 0 0 0,1 0 0 0 0,0-1 0 0 0,0 1 0 0 0,-1 0 0 0 0,1-1 0 0 0,0 0 0 0 0,0 1 0 0 0,0-1 0 0 0,0 0 0 0 0,-1 0 0 0 0,1 0 0 0 0,0 0 0 0 0,0 0 0 0 0,0 0 0 0 0,0-1 0 0 0,0 1 0 0 0,-1-1 0 0 0,4 0 0 0 0,-1-1-401 0 0,0 1-1 0 0,0 0 0 0 0,0-1 0 0 0,0 0 0 0 0,0 0 0 0 0,0 0 0 0 0,-1-1 0 0 0,1 1 1 0 0,-1-1-1 0 0,1 0 0 0 0,-1 0 0 0 0,0 0 0 0 0,0 0 0 0 0,3-6 0 0 0,-1-2-2365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1.222"/>
    </inkml:context>
    <inkml:brush xml:id="br0">
      <inkml:brushProperty name="width" value="0.1" units="cm"/>
      <inkml:brushProperty name="height" value="0.1" units="cm"/>
      <inkml:brushProperty name="color" value="#FFFFFF"/>
    </inkml:brush>
  </inkml:definitions>
  <inkml:trace contextRef="#ctx0" brushRef="#br0">22 71 6397 0 0,'-9'-3'1088'0'0,"3"1"-124"0"0,1-1-128 0 0,3-1-72 0 0,2 0-88 0 0,2 1-72 0 0,3 0-60 0 0,5-2-60 0 0,4-3-64 0 0,1 2-84 0 0,5 0-208 0 0,0-1-240 0 0,4 2 4 0 0,1 1-556 0 0,4 0-536 0 0,-1 2-136 0 0,1 0 80 0 0,-1 2-1977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1.608"/>
    </inkml:context>
    <inkml:brush xml:id="br0">
      <inkml:brushProperty name="width" value="0.1" units="cm"/>
      <inkml:brushProperty name="height" value="0.1" units="cm"/>
      <inkml:brushProperty name="color" value="#FFFFFF"/>
    </inkml:brush>
  </inkml:definitions>
  <inkml:trace contextRef="#ctx0" brushRef="#br0">1 1 5196 0 0,'16'4'1531'0'0,"0"1"0"0"0,0 1 0 0 0,23 11 0 0 0,-22-8-830 0 0,-1 1-1 0 0,0 0 1 0 0,17 16 0 0 0,-23-18-593 0 0,0 1-1 0 0,-1 0 1 0 0,0 0 0 0 0,-1 1 0 0 0,0 0 0 0 0,0 1 0 0 0,-1 0 0 0 0,0 0-1 0 0,-1 0 1 0 0,-1 1 0 0 0,0 0 0 0 0,6 22 0 0 0,-11-10-56 0 0,-3-13 24 0 0,2-11-73 0 0,1 0 0 0 0,0 1 1 0 0,0-1-1 0 0,0 0 0 0 0,0 0 1 0 0,0 0-1 0 0,0 0 1 0 0,0 0-1 0 0,0 0 0 0 0,0 1 1 0 0,0-1-1 0 0,0 0 0 0 0,0 0 1 0 0,0 0-1 0 0,0 0 0 0 0,-1 0 1 0 0,1 0-1 0 0,0 0 1 0 0,0 0-1 0 0,0 0 0 0 0,0 0 1 0 0,0 0-1 0 0,0 1 0 0 0,-1-1 1 0 0,1 0-1 0 0,0 0 0 0 0,0 0 1 0 0,0 0-1 0 0,0 0 1 0 0,0 0-1 0 0,0 0 0 0 0,-1 0 1 0 0,1 0-1 0 0,0 0 0 0 0,0 0 1 0 0,0 0-1 0 0,0 0 0 0 0,0 0 1 0 0,0 0-1 0 0,-1-1 1 0 0,1 1-1 0 0,0 0 0 0 0,0 0 1 0 0,0 0-1 0 0,0 0 0 0 0,0 0 1 0 0,0 0-1 0 0,0 0 0 0 0,-1 0 1 0 0,1-1 19 0 0,0 0 1 0 0,-1 0 0 0 0,1 0-1 0 0,0 0 1 0 0,-1 0-1 0 0,1 0 1 0 0,0 0 0 0 0,0 0-1 0 0,0 0 1 0 0,0 0 0 0 0,0 0-1 0 0,0 0 1 0 0,0 0-1 0 0,1 0 1 0 0,-1 0 0 0 0,0 0-1 0 0,1 0 1 0 0,-1 0 0 0 0,1-1-1 0 0,8-20 219 0 0,0 5-60 0 0,46-83 748 0 0,-49 90-859 0 0,1 1 0 0 0,-1 1 0 0 0,2-1-1 0 0,-1 1 1 0 0,1 0 0 0 0,0 1 0 0 0,1 0 0 0 0,11-7-1 0 0,-18 12-56 0 0,1 1-1 0 0,-1 0 1 0 0,0 0-1 0 0,0 0 1 0 0,1 0-1 0 0,-1 0 1 0 0,0 0-1 0 0,1 1 1 0 0,-1-1-1 0 0,1 1 1 0 0,-1 0-1 0 0,1 0 1 0 0,-1-1-1 0 0,1 2 1 0 0,-1-1-1 0 0,1 0 1 0 0,-1 0-1 0 0,1 1 0 0 0,-1 0 1 0 0,1-1-1 0 0,2 2 1 0 0,-1 0 2 0 0,-1 1 0 0 0,1-1 1 0 0,-1 1-1 0 0,1-1 0 0 0,-1 1 0 0 0,0 0 1 0 0,0 0-1 0 0,-1 1 0 0 0,1-1 0 0 0,0 1 1 0 0,2 5-1 0 0,1 2 3 0 0,-1 0 0 0 0,0 0-1 0 0,-1 1 1 0 0,0 0 0 0 0,-1-1 0 0 0,0 1 0 0 0,2 24-1 0 0,-6 26-1251 0 0,1-24-4894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2"/>
    </inkml:context>
    <inkml:brush xml:id="br0">
      <inkml:brushProperty name="width" value="0.1" units="cm"/>
      <inkml:brushProperty name="height" value="0.1" units="cm"/>
      <inkml:brushProperty name="color" value="#FFFFFF"/>
    </inkml:brush>
  </inkml:definitions>
  <inkml:trace contextRef="#ctx0" brushRef="#br0">19 42 6133 0 0,'-8'-14'836'0'0,"2"4"-240"0"0,1 2-292 0 0,5 3-32 0 0,0 1-804 0 0,4 4-504 0 0,3 0 32 0 0,4 5-41 0 0,4 2-75 0 0,4 1-80 0 0,-1 0-28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7.956"/>
    </inkml:context>
    <inkml:brush xml:id="br0">
      <inkml:brushProperty name="width" value="0.1" units="cm"/>
      <inkml:brushProperty name="height" value="0.1" units="cm"/>
      <inkml:brushProperty name="color" value="#FFFFFF"/>
    </inkml:brush>
  </inkml:definitions>
  <inkml:trace contextRef="#ctx0" brushRef="#br0">0 35 1552 0 0,'9'-29'2463'0'0,"-2"23"-704"0"0,1 20 44 0 0,9 58 346 0 0,10 117-1 0 0,-15-100-1400 0 0,-6-37-569 0 0,-2-13 44 0 0,12 50-1 0 0,-12-76-1240 0 0,0-1 0 0 0,0 1 1 0 0,1-1-1 0 0,10 16 0 0 0,-9-18-1779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2.357"/>
    </inkml:context>
    <inkml:brush xml:id="br0">
      <inkml:brushProperty name="width" value="0.1" units="cm"/>
      <inkml:brushProperty name="height" value="0.1" units="cm"/>
      <inkml:brushProperty name="color" value="#FFFFFF"/>
    </inkml:brush>
  </inkml:definitions>
  <inkml:trace contextRef="#ctx0" brushRef="#br0">236 345 1048 0 0,'40'-17'11930'0'0,"-40"17"-11852"0"0,-4-1 155 0 0,0 0 1 0 0,1 1-1 0 0,-1 0 0 0 0,0 0 1 0 0,1 0-1 0 0,-1 0 0 0 0,0 1 1 0 0,1-1-1 0 0,-1 1 0 0 0,0 0 1 0 0,-5 2-1 0 0,5-2-49 0 0,-10 4 19 0 0,0 0-1 0 0,0 1 0 0 0,1 0 1 0 0,0 1-1 0 0,0 0 0 0 0,1 1 1 0 0,0 1-1 0 0,0 0 0 0 0,-11 12 1 0 0,15-14-95 0 0,0 1 1 0 0,1 0-1 0 0,-1 1 1 0 0,2-1-1 0 0,0 1 1 0 0,0 1-1 0 0,0-1 0 0 0,1 1 1 0 0,1 0-1 0 0,0 0 1 0 0,0 1-1 0 0,-4 19 1 0 0,7-25-139 0 0,1-1 1 0 0,0 0 0 0 0,0 0 0 0 0,0 0-1 0 0,1 0 1 0 0,-1 0 0 0 0,1 0-1 0 0,0 0 1 0 0,0 0 0 0 0,1 0 0 0 0,-1 0-1 0 0,1-1 1 0 0,0 1 0 0 0,0-1-1 0 0,0 1 1 0 0,0-1 0 0 0,0 1 0 0 0,1-1-1 0 0,0 0 1 0 0,0 0 0 0 0,0 0-1 0 0,0-1 1 0 0,0 1 0 0 0,0-1 0 0 0,0 1-1 0 0,1-1 1 0 0,0 0 0 0 0,-1-1-1 0 0,8 4 1 0 0,-6-4-36 0 0,-1 1 0 0 0,0-1 0 0 0,1 1 0 0 0,0-2 0 0 0,-1 1 0 0 0,1 0 0 0 0,0-1 0 0 0,-1 0 0 0 0,1 0 0 0 0,0 0 0 0 0,-1 0 0 0 0,1-1 0 0 0,0 0 0 0 0,-1 0 0 0 0,1 0 0 0 0,-1-1 0 0 0,1 1 0 0 0,-1-1 0 0 0,0 0 0 0 0,0 0 0 0 0,1-1 0 0 0,-2 1 0 0 0,1-1 0 0 0,0 0 0 0 0,5-6 0 0 0,3-6 149 0 0,-2 0 0 0 0,0-2 0 0 0,-1 1 0 0 0,-1-1 0 0 0,0 0 1 0 0,-2 0-1 0 0,8-28 0 0 0,1-2 1056 0 0,-16 58-920 0 0,1 1 1 0 0,-1 0 0 0 0,2-1-1 0 0,-1 1 1 0 0,5 18-1 0 0,-4-24-152 0 0,0 3-267 0 0,0 0-1 0 0,1-1 1 0 0,0 1 0 0 0,1-1-1 0 0,-1 0 1 0 0,2 0 0 0 0,-1 0-1 0 0,1 0 1 0 0,0 0 0 0 0,1-1-1 0 0,8 12 1 0 0,-9-16-237 0 0,-1 1 1 0 0,1-1-1 0 0,0 0 0 0 0,0 0 1 0 0,0-1-1 0 0,0 1 1 0 0,0-1-1 0 0,1 0 0 0 0,-1 0 1 0 0,1 0-1 0 0,-1-1 1 0 0,1 1-1 0 0,0-1 0 0 0,0 0 1 0 0,-1-1-1 0 0,1 1 1 0 0,0-1-1 0 0,0 0 0 0 0,0 0 1 0 0,0 0-1 0 0,0-1 1 0 0,7-1-1 0 0,7-2-2486 0 0</inkml:trace>
  <inkml:trace contextRef="#ctx0" brushRef="#br0" timeOffset="1">653 49 7337 0 0,'0'-3'261'0'0,"0"-1"72"0"0,0 0 1 0 0,0 0-1 0 0,0 1 0 0 0,0-1 1 0 0,-1 0-1 0 0,1 0 1 0 0,-1 1-1 0 0,0-1 0 0 0,0 0 1 0 0,-2-3-1 0 0,2 7-280 0 0,1 0 0 0 0,0 0-1 0 0,0 0 1 0 0,-1 0 0 0 0,1 0 0 0 0,0 0 0 0 0,0 0 0 0 0,-1 0-1 0 0,1 0 1 0 0,0 0 0 0 0,0 0 0 0 0,-1 0 0 0 0,1 1-1 0 0,0-1 1 0 0,0 0 0 0 0,0 0 0 0 0,-1 0 0 0 0,1 0-1 0 0,0 1 1 0 0,0-1 0 0 0,0 0 0 0 0,-1 0 0 0 0,1 0 0 0 0,0 1-1 0 0,0-1 1 0 0,0 0 0 0 0,0 0 0 0 0,0 0 0 0 0,0 1-1 0 0,-1-1 1 0 0,1 0 0 0 0,0 0 0 0 0,0 1 0 0 0,0-1-1 0 0,0 0 1 0 0,0 0 0 0 0,0 1 0 0 0,0-1 0 0 0,0 0 0 0 0,0 1-1 0 0,0-1 1 0 0,0 0 0 0 0,0 0 0 0 0,0 1 0 0 0,1-1-1 0 0,-3 14 649 0 0,7 119 2291 0 0,31 176 0 0 0,-32-280-2805 0 0,-1-2-827 0 0,2 1-1 0 0,8 28 0 0 0,-11-50 112 0 0,0-1 1 0 0,0 1-1 0 0,0-1 0 0 0,0 1 0 0 0,1-1 0 0 0,0 0 0 0 0,0 0 1 0 0,0 0-1 0 0,1 0 0 0 0,0-1 0 0 0,0 1 0 0 0,0-1 0 0 0,0 0 1 0 0,1 0-1 0 0,8 5 0 0 0,0-3-1376 0 0,0-4-1197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2.741"/>
    </inkml:context>
    <inkml:brush xml:id="br0">
      <inkml:brushProperty name="width" value="0.1" units="cm"/>
      <inkml:brushProperty name="height" value="0.1" units="cm"/>
      <inkml:brushProperty name="color" value="#FFFFFF"/>
    </inkml:brush>
  </inkml:definitions>
  <inkml:trace contextRef="#ctx0" brushRef="#br0">0 15 6765 0 0,'2'-15'4822'0'0,"3"32"-2819"0"0,2 33-816 0 0,-7 139 1640 0 0,-3-77-6302 0 0,3-111 3140 0 0,0 0 1 0 0,0 1 0 0 0,0-1-1 0 0,0 1 1 0 0,0-1 0 0 0,0 0-1 0 0,1 1 1 0 0,-1-1 0 0 0,1 0-1 0 0,-1 1 1 0 0,1-1 0 0 0,-1 0-1 0 0,1 0 1 0 0,0 1 0 0 0,-1-1-1 0 0,1 0 1 0 0,0 0 0 0 0,0 0-1 0 0,2 2 1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3.112"/>
    </inkml:context>
    <inkml:brush xml:id="br0">
      <inkml:brushProperty name="width" value="0.1" units="cm"/>
      <inkml:brushProperty name="height" value="0.1" units="cm"/>
      <inkml:brushProperty name="color" value="#FFFFFF"/>
    </inkml:brush>
  </inkml:definitions>
  <inkml:trace contextRef="#ctx0" brushRef="#br0">21 35 6417 0 0,'-11'-13'872'0'0,"5"4"-648"0"0,2 2-24 0 0,4 3-960 0 0,10 3-3401 0 0,-3 2 2969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3.500"/>
    </inkml:context>
    <inkml:brush xml:id="br0">
      <inkml:brushProperty name="width" value="0.1" units="cm"/>
      <inkml:brushProperty name="height" value="0.1" units="cm"/>
      <inkml:brushProperty name="color" value="#FFFFFF"/>
    </inkml:brush>
  </inkml:definitions>
  <inkml:trace contextRef="#ctx0" brushRef="#br0">243 1 2740 0 0,'-6'0'782'0'0,"1"1"0"0"0,0-1-1 0 0,-1 1 1 0 0,1 0-1 0 0,0 1 1 0 0,0-1 0 0 0,0 1-1 0 0,0 0 1 0 0,0 1 0 0 0,-6 3-1 0 0,4-2-338 0 0,0 1 1 0 0,1 0-1 0 0,0 0 0 0 0,0 1 0 0 0,0 0 0 0 0,-8 11 0 0 0,10-12-310 0 0,0 0-1 0 0,0 1 0 0 0,1 0 0 0 0,-1-1 0 0 0,2 1 0 0 0,-1 0 0 0 0,1 1 0 0 0,-1-1 0 0 0,2 0 0 0 0,-1 1 0 0 0,1-1 1 0 0,0 1-1 0 0,0-1 0 0 0,1 1 0 0 0,0 0 0 0 0,0-1 0 0 0,0 1 0 0 0,3 10 0 0 0,2-4 31 0 0,0 0-1 0 0,1-1 1 0 0,1 1-1 0 0,0-2 0 0 0,12 17 1 0 0,-11-18-123 0 0,-1 1-1 0 0,0-1 1 0 0,-1 2 0 0 0,0-1 0 0 0,-1 1-1 0 0,6 15 1 0 0,-11-25-60 0 0,1 1 0 0 0,-1-1 0 0 0,1 1 1 0 0,-1 0-1 0 0,0-1 0 0 0,0 1 0 0 0,0-1 0 0 0,0 1 0 0 0,-1 0 1 0 0,1-1-1 0 0,-1 1 0 0 0,1-1 0 0 0,-1 1 0 0 0,0-1 0 0 0,0 0 1 0 0,0 1-1 0 0,0-1 0 0 0,0 0 0 0 0,-1 1 0 0 0,-1 1 0 0 0,0-1 78 0 0,0 1-1 0 0,-1-1 1 0 0,1 0-1 0 0,-1 0 0 0 0,0-1 1 0 0,0 1-1 0 0,0-1 1 0 0,0 1-1 0 0,0-1 0 0 0,-8 2 1 0 0,3-1-215 0 0,1-1 1 0 0,-1 0-1 0 0,0 0 0 0 0,0-1 1 0 0,0 0-1 0 0,-14-1 0 0 0,18 0-459 0 0,-1-1 1 0 0,1 1-1 0 0,0-1 0 0 0,-1-1 0 0 0,-9-2 1 0 0,-2-8-4385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3.884"/>
    </inkml:context>
    <inkml:brush xml:id="br0">
      <inkml:brushProperty name="width" value="0.1" units="cm"/>
      <inkml:brushProperty name="height" value="0.1" units="cm"/>
      <inkml:brushProperty name="color" value="#FFFFFF"/>
    </inkml:brush>
  </inkml:definitions>
  <inkml:trace contextRef="#ctx0" brushRef="#br0">313 4 7117 0 0,'-9'-2'512'0'0,"0"1"1"0"0,-1 0 0 0 0,1 1-1 0 0,0 0 1 0 0,-1 1 0 0 0,1 0 0 0 0,0 0-1 0 0,0 1 1 0 0,-1 0 0 0 0,-12 6-1 0 0,18-7-389 0 0,0 1-1 0 0,1-1 0 0 0,-1 1 1 0 0,0 0-1 0 0,1 0 0 0 0,0 1 1 0 0,0-1-1 0 0,0 1 0 0 0,0-1 1 0 0,0 1-1 0 0,0 0 0 0 0,0 0 1 0 0,1 0-1 0 0,0 1 0 0 0,-1-1 1 0 0,1 1-1 0 0,1-1 0 0 0,-1 1 1 0 0,0-1-1 0 0,1 1 0 0 0,0 0 1 0 0,0 0-1 0 0,0 0 0 0 0,0 0 1 0 0,1 0-1 0 0,-1 6 0 0 0,1 0 28 0 0,1-1 0 0 0,0 1 0 0 0,1-1-1 0 0,0 1 1 0 0,1-1 0 0 0,0 0-1 0 0,0 0 1 0 0,9 17 0 0 0,4 2 240 0 0,27 36 1 0 0,-28-45-288 0 0,-2 2 0 0 0,0-1 0 0 0,15 34 0 0 0,-27-52-97 0 0,0 0-1 0 0,-1 1 0 0 0,1-1 0 0 0,0 0 1 0 0,-1 0-1 0 0,0 1 0 0 0,1-1 0 0 0,-1 1 0 0 0,0-1 1 0 0,0 0-1 0 0,0 1 0 0 0,-1-1 0 0 0,1 0 1 0 0,0 1-1 0 0,-1-1 0 0 0,0 0 0 0 0,1 1 1 0 0,-1-1-1 0 0,-2 4 0 0 0,0-3 1 0 0,1 1-1 0 0,-1-1 1 0 0,0 0 0 0 0,0 0-1 0 0,0 0 1 0 0,0-1 0 0 0,0 1-1 0 0,0-1 1 0 0,-1 1 0 0 0,-5 2-1 0 0,-4 0 15 0 0,0 0 0 0 0,0 0 0 0 0,-1-1 0 0 0,1-1 0 0 0,-27 4-1 0 0,26-6-14 0 0,-1 0 1 0 0,1-1-1 0 0,-19-2 0 0 0,29 2-167 0 0,1 0 0 0 0,0-1 0 0 0,-1 1 0 0 0,1-1 0 0 0,0 0 0 0 0,-1 0 0 0 0,1 0 0 0 0,0 0 0 0 0,0-1 0 0 0,0 1 0 0 0,0-1 0 0 0,0 0 0 0 0,0 0 0 0 0,1 0 0 0 0,-1 0 0 0 0,0 0 0 0 0,1-1 0 0 0,0 1 0 0 0,-5-6 0 0 0,7 5-222 0 0,-1 0 0 0 0,0 0-1 0 0,1 0 1 0 0,0 0 0 0 0,-1 0 0 0 0,1 0 0 0 0,0 0 0 0 0,1 0 0 0 0,-1 0 0 0 0,0 0 0 0 0,1 0 0 0 0,0 0-1 0 0,0 1 1 0 0,0-1 0 0 0,0 0 0 0 0,0 0 0 0 0,0 1 0 0 0,1-1 0 0 0,3-4 0 0 0,6-11-2613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4.256"/>
    </inkml:context>
    <inkml:brush xml:id="br0">
      <inkml:brushProperty name="width" value="0.1" units="cm"/>
      <inkml:brushProperty name="height" value="0.1" units="cm"/>
      <inkml:brushProperty name="color" value="#FFFFFF"/>
    </inkml:brush>
  </inkml:definitions>
  <inkml:trace contextRef="#ctx0" brushRef="#br0">0 13 5985 0 0,'1'-1'275'0'0,"0"0"1"0"0,0 0-1 0 0,0 0 1 0 0,0 0 0 0 0,0 0-1 0 0,0 0 1 0 0,1 1-1 0 0,-1-1 1 0 0,0 0 0 0 0,0 1-1 0 0,1-1 1 0 0,-1 1-1 0 0,0-1 1 0 0,1 1 0 0 0,-1 0-1 0 0,0-1 1 0 0,1 1-1 0 0,1 0 1 0 0,-2 1-138 0 0,0 0 0 0 0,0 0 1 0 0,0 0-1 0 0,0 0 0 0 0,0 0 0 0 0,0 0 1 0 0,0 0-1 0 0,0 0 0 0 0,-1 0 0 0 0,1 1 0 0 0,0-1 1 0 0,-1 0-1 0 0,1 0 0 0 0,-1 1 0 0 0,0-1 1 0 0,1 1-1 0 0,-1-1 0 0 0,1 3 0 0 0,4 17 434 0 0,3 12-184 0 0,1-1-1 0 0,1-1 0 0 0,2 0 1 0 0,22 43-1 0 0,-30-67-599 0 0,1 0 1 0 0,-1 0-1 0 0,1 0 1 0 0,1-1-1 0 0,-1 1 1 0 0,1-1-1 0 0,0-1 0 0 0,0 1 1 0 0,1-1-1 0 0,0 0 1 0 0,0 0-1 0 0,0-1 1 0 0,0 0-1 0 0,1-1 0 0 0,-1 1 1 0 0,1-1-1 0 0,0-1 1 0 0,0 1-1 0 0,0-1 1 0 0,0-1-1 0 0,1 0 0 0 0,-1 0 1 0 0,10 0-1 0 0,-15-2 209 0 0,1 1-1 0 0,-1-1 1 0 0,0 0-1 0 0,1 0 1 0 0,-1 0-1 0 0,0-1 1 0 0,0 1 0 0 0,0-1-1 0 0,0 0 1 0 0,0 0-1 0 0,0 0 1 0 0,-1 0-1 0 0,1 0 1 0 0,0-1-1 0 0,-1 1 1 0 0,0-1-1 0 0,0 1 1 0 0,1-1-1 0 0,-2 0 1 0 0,1 0-1 0 0,0 0 1 0 0,-1 0-1 0 0,3-6 1 0 0,4-8 349 0 0,-2-1 1 0 0,9-34-1 0 0,-14 49-322 0 0,20-164 4626 0 0,-21 165-3830 0 0,-9 132 454 0 0,9-113-1377 0 0,0 0-1 0 0,2 0 1 0 0,0-1 0 0 0,0 1-1 0 0,10 28 1 0 0,-10-40-268 0 0,1 0 1 0 0,0 0 0 0 0,0 0-1 0 0,0 0 1 0 0,0-1-1 0 0,1 0 1 0 0,0 1 0 0 0,0-1-1 0 0,0 0 1 0 0,0-1 0 0 0,0 1-1 0 0,1-1 1 0 0,0 0-1 0 0,0 0 1 0 0,0 0 0 0 0,0-1-1 0 0,0 0 1 0 0,0 0-1 0 0,1 0 1 0 0,-1-1 0 0 0,1 1-1 0 0,-1-1 1 0 0,1-1 0 0 0,0 1-1 0 0,-1-1 1 0 0,9 0-1 0 0,11 0-2754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4.646"/>
    </inkml:context>
    <inkml:brush xml:id="br0">
      <inkml:brushProperty name="width" value="0.1" units="cm"/>
      <inkml:brushProperty name="height" value="0.1" units="cm"/>
      <inkml:brushProperty name="color" value="#FFFFFF"/>
    </inkml:brush>
  </inkml:definitions>
  <inkml:trace contextRef="#ctx0" brushRef="#br0">225 59 6849 0 0,'-1'-4'356'0'0,"-1"-1"0"0"0,0 1 1 0 0,0 0-1 0 0,-1 1 0 0 0,1-1 1 0 0,-1 0-1 0 0,0 1 0 0 0,0-1 0 0 0,0 1 1 0 0,-1 0-1 0 0,1 0 0 0 0,-1 0 1 0 0,-5-3-1 0 0,6 5-157 0 0,0 0 0 0 0,0 0 0 0 0,0 0 0 0 0,-1 1 0 0 0,1-1 0 0 0,0 1 0 0 0,0 0 0 0 0,0 0 0 0 0,-1 0 0 0 0,1 0 0 0 0,0 1 0 0 0,0-1 0 0 0,-1 1 0 0 0,1 0 0 0 0,0-1 0 0 0,0 2 0 0 0,0-1 0 0 0,0 0 0 0 0,-5 4 0 0 0,1-1 44 0 0,1 1-1 0 0,-1 0 0 0 0,1 0 0 0 0,0 1 1 0 0,1 0-1 0 0,-1 0 0 0 0,1 0 1 0 0,0 0-1 0 0,1 1 0 0 0,0 0 0 0 0,-6 13 1 0 0,2-4 90 0 0,1-1 1 0 0,1 2 0 0 0,1-1 0 0 0,-5 27 0 0 0,8-32-253 0 0,0 0 0 0 0,1 0 0 0 0,1 0 0 0 0,0 0 0 0 0,0 0 0 0 0,1 0 0 0 0,1 0 1 0 0,0 0-1 0 0,0 0 0 0 0,6 15 0 0 0,-6-20-318 0 0,1-1 1 0 0,0 1-1 0 0,0 0 1 0 0,1-1-1 0 0,0 0 1 0 0,-1 0-1 0 0,2 0 1 0 0,-1 0 0 0 0,1-1-1 0 0,-1 1 1 0 0,1-1-1 0 0,1 0 1 0 0,-1-1-1 0 0,0 1 1 0 0,1-1-1 0 0,0 0 1 0 0,-1-1-1 0 0,1 1 1 0 0,8 1-1 0 0,-2-1-540 0 0,0-1 1 0 0,-1 0-1 0 0,1-1 0 0 0,0 0 0 0 0,0-1 1 0 0,1-1-1 0 0,-1 1 0 0 0,-1-2 1 0 0,1 0-1 0 0,13-3 0 0 0,7-3-2251 0 0</inkml:trace>
  <inkml:trace contextRef="#ctx0" brushRef="#br0" timeOffset="1">567 86 5989 0 0,'-1'-1'287'0'0,"-1"-1"0"0"0,1 0 1 0 0,-1 0-1 0 0,1 1 0 0 0,-1-1 1 0 0,0 1-1 0 0,0 0 0 0 0,0-1 1 0 0,0 1-1 0 0,0 0 0 0 0,0 0 1 0 0,0 0-1 0 0,-1 1 0 0 0,1-1 1 0 0,0 0-1 0 0,0 1 0 0 0,-1-1 1 0 0,1 1-1 0 0,0 0 1 0 0,0 0-1 0 0,-1 0 0 0 0,-2 0 1 0 0,2 1-26 0 0,-1 0-1 0 0,1 1 1 0 0,0-1 0 0 0,0 0 0 0 0,0 1 0 0 0,0 0 0 0 0,1 0 0 0 0,-1 0 0 0 0,0 0 0 0 0,1 0 0 0 0,0 0 0 0 0,-1 1 0 0 0,-3 4 0 0 0,1 0 57 0 0,0 1 1 0 0,0-1 0 0 0,1 1-1 0 0,0 0 1 0 0,1 0-1 0 0,0 0 1 0 0,0 0 0 0 0,0 1-1 0 0,1-1 1 0 0,0 1-1 0 0,0 11 1 0 0,2-16-252 0 0,0 1 0 0 0,0-1 0 0 0,1 1 0 0 0,0-1 0 0 0,-1 1 0 0 0,2-1 0 0 0,-1 0 0 0 0,0 0 0 0 0,1 1 0 0 0,0-1 0 0 0,0 0 0 0 0,0 0 0 0 0,0 0 0 0 0,1-1 0 0 0,0 1 0 0 0,5 6 0 0 0,-3-6-261 0 0,0 0 0 0 0,1 0-1 0 0,-1 0 1 0 0,1-1 0 0 0,0 0-1 0 0,0 0 1 0 0,0 0-1 0 0,0-1 1 0 0,1 1 0 0 0,8 0-1 0 0,0 0-787 0 0,1-1 0 0 0,-1 0 0 0 0,1-1 0 0 0,-1-1-1 0 0,1-1 1 0 0,-1 0 0 0 0,0-1 0 0 0,1 0 0 0 0,14-6 0 0 0,-9 2-800 0 0,-1-2-1096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5.215"/>
    </inkml:context>
    <inkml:brush xml:id="br0">
      <inkml:brushProperty name="width" value="0.1" units="cm"/>
      <inkml:brushProperty name="height" value="0.1" units="cm"/>
      <inkml:brushProperty name="color" value="#FFFFFF"/>
    </inkml:brush>
  </inkml:definitions>
  <inkml:trace contextRef="#ctx0" brushRef="#br0">60 209 5060 0 0,'10'-9'3671'0'0,"19"-3"-2471"0"0,-23 10-825 0 0,25-10 425 0 0,-5 2-142 0 0,-1 0-1 0 0,28-17 1 0 0,-47 24-509 0 0,-1 0 0 0 0,0-1 0 0 0,0 1 0 0 0,0-1 1 0 0,0 0-1 0 0,0-1 0 0 0,-1 1 0 0 0,0-1 0 0 0,0 0 0 0 0,0 0 0 0 0,-1 0 0 0 0,1-1 0 0 0,-1 1 1 0 0,-1-1-1 0 0,3-6 0 0 0,-4 11-90 0 0,0 0 0 0 0,-1-1 0 0 0,1 1 0 0 0,-1-1 1 0 0,0 1-1 0 0,0-1 0 0 0,1 1 0 0 0,-1-1 0 0 0,0 1 1 0 0,0-1-1 0 0,0 1 0 0 0,0-1 0 0 0,-1 1 0 0 0,1-1 0 0 0,0 1 1 0 0,-1-1-1 0 0,1 1 0 0 0,-1-1 0 0 0,1 1 0 0 0,-1-1 0 0 0,1 1 1 0 0,-1 0-1 0 0,0-1 0 0 0,0 1 0 0 0,-1-2 0 0 0,0 2 19 0 0,0 0-1 0 0,0 0 0 0 0,0 0 1 0 0,0 0-1 0 0,0 0 1 0 0,-1 0-1 0 0,1 1 0 0 0,0-1 1 0 0,0 1-1 0 0,-1 0 0 0 0,1-1 1 0 0,0 1-1 0 0,0 0 0 0 0,-5 1 1 0 0,-3 0 111 0 0,0 0-1 0 0,0 1 1 0 0,1 0 0 0 0,-1 1 0 0 0,1 0-1 0 0,-15 8 1 0 0,10-4-9 0 0,0 2-1 0 0,1 0 1 0 0,0 1 0 0 0,1 0-1 0 0,0 0 1 0 0,0 2 0 0 0,2-1-1 0 0,-1 2 1 0 0,1-1 0 0 0,1 1-1 0 0,0 1 1 0 0,1-1 0 0 0,0 2-1 0 0,2-1 1 0 0,-1 1 0 0 0,-5 21-1 0 0,11-32-145 0 0,0 0 0 0 0,0 0-1 0 0,0 0 1 0 0,1 0-1 0 0,0 0 1 0 0,-1 0 0 0 0,2 0-1 0 0,-1 0 1 0 0,0 0 0 0 0,1 0-1 0 0,0 0 1 0 0,0 0-1 0 0,0 0 1 0 0,0 0 0 0 0,1 0-1 0 0,-1 0 1 0 0,1 0 0 0 0,3 5-1 0 0,-1-5-85 0 0,-1-1-1 0 0,0 0 1 0 0,1 1 0 0 0,0-1-1 0 0,0 0 1 0 0,0-1 0 0 0,0 1-1 0 0,0-1 1 0 0,1 0 0 0 0,-1 0-1 0 0,1 0 1 0 0,-1 0 0 0 0,9 1-1 0 0,1 0-146 0 0,1-1 0 0 0,0-1 0 0 0,-1 0 0 0 0,1-1 0 0 0,0-1 0 0 0,0 0 0 0 0,0-1 0 0 0,-1 0 0 0 0,19-6 0 0 0,-14 2 71 0 0,0-1 1 0 0,0-1 0 0 0,-1 0 0 0 0,1-1 0 0 0,-2-1 0 0 0,0-1-1 0 0,0 0 1 0 0,-1-1 0 0 0,0-1 0 0 0,27-30 0 0 0,-42 42 121 0 0,13-17-194 0 0,22-37 0 0 0,-33 50 181 0 0,0 0-1 0 0,0-1 1 0 0,-1 1 0 0 0,0 0-1 0 0,0-1 1 0 0,-1 0-1 0 0,0 1 1 0 0,1-1-1 0 0,-2 0 1 0 0,1 1 0 0 0,-1-1-1 0 0,0 0 1 0 0,-1-8-1 0 0,1 13 22 0 0,0 0 1 0 0,0 0-1 0 0,0 0 0 0 0,-1 0 0 0 0,1 0 0 0 0,0-1 0 0 0,-1 1 0 0 0,1 0 1 0 0,-1 0-1 0 0,1 0 0 0 0,-1 0 0 0 0,0 0 0 0 0,1 0 0 0 0,-1 0 0 0 0,0 1 1 0 0,-1-3-1 0 0,1 3 2 0 0,0 0 0 0 0,1 0 1 0 0,-1-1-1 0 0,1 1 1 0 0,-1 0-1 0 0,1 0 0 0 0,-1 0 1 0 0,0 0-1 0 0,1 0 0 0 0,-1 0 1 0 0,1 0-1 0 0,-1 0 1 0 0,0 0-1 0 0,1 0 0 0 0,-1 0 1 0 0,1 0-1 0 0,-1 0 0 0 0,0 1 1 0 0,1-1-1 0 0,-1 0 1 0 0,1 0-1 0 0,-2 1 0 0 0,0 1 14 0 0,-1 0-1 0 0,1 0 1 0 0,0 0 0 0 0,0 0-1 0 0,0 0 1 0 0,0 1-1 0 0,0-1 1 0 0,0 1-1 0 0,1-1 1 0 0,-3 6-1 0 0,-4 13 39 0 0,1 1 0 0 0,2 0-1 0 0,0 1 1 0 0,1-1 0 0 0,0 30-1 0 0,-4 18 33 0 0,7-64-100 0 0,0 0 0 0 0,0-1 0 0 0,0 1 0 0 0,0-1 0 0 0,-1 1 0 0 0,0-1 0 0 0,-5 10 0 0 0,6-13-34 0 0,-1-1 0 0 0,1 1 1 0 0,-1 0-1 0 0,0-1 0 0 0,0 0 0 0 0,0 1 1 0 0,0-1-1 0 0,0 0 0 0 0,0 0 0 0 0,0 0 1 0 0,0 0-1 0 0,0 0 0 0 0,0 0 1 0 0,-1 0-1 0 0,1-1 0 0 0,0 0 0 0 0,0 1 1 0 0,-1-1-1 0 0,1 0 0 0 0,0 0 0 0 0,-5 0 1 0 0,5 0-284 0 0,-1 0 0 0 0,0 0 0 0 0,1-1 0 0 0,-1 1 0 0 0,0 0 0 0 0,0-1 0 0 0,1 0 0 0 0,-1 0 1 0 0,-2-1-1 0 0,4 2 157 0 0,1-1 0 0 0,-1 1 0 0 0,0-1 0 0 0,1 1 0 0 0,-1-1 0 0 0,1 1 0 0 0,-1-1 0 0 0,1 1 0 0 0,-1-1 0 0 0,1 0 0 0 0,0 1 1 0 0,-1-1-1 0 0,1 0 0 0 0,0 1 0 0 0,0-1 0 0 0,-1 0 0 0 0,1 1 0 0 0,0-1 0 0 0,0 0 0 0 0,0 0 0 0 0,0 1 0 0 0,0-1 0 0 0,0 0 0 0 0,0 0 0 0 0,0 1 1 0 0,0-1-1 0 0,0 0 0 0 0,0 1 0 0 0,0-1 0 0 0,1 0 0 0 0,-1 0 0 0 0,0 1 0 0 0,1-1 0 0 0,-1 0 0 0 0,0 1 0 0 0,1-1 0 0 0,0 0 0 0 0,4-11-2905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5.587"/>
    </inkml:context>
    <inkml:brush xml:id="br0">
      <inkml:brushProperty name="width" value="0.1" units="cm"/>
      <inkml:brushProperty name="height" value="0.1" units="cm"/>
      <inkml:brushProperty name="color" value="#FFFFFF"/>
    </inkml:brush>
  </inkml:definitions>
  <inkml:trace contextRef="#ctx0" brushRef="#br0">372 25 7229 0 0,'-4'-3'470'0'0,"1"1"0"0"0,-1-1 1 0 0,0 1-1 0 0,0-1 0 0 0,0 1 1 0 0,0 1-1 0 0,0-1 0 0 0,0 0 1 0 0,0 1-1 0 0,-1 0 0 0 0,-6-1 1 0 0,10 2-377 0 0,-1 0 0 0 0,1 0 0 0 0,0 0 0 0 0,-1 0 0 0 0,1 0 0 0 0,0 0 1 0 0,-1 0-1 0 0,1 1 0 0 0,0-1 0 0 0,-1 0 0 0 0,1 1 0 0 0,0-1 0 0 0,0 1 1 0 0,-1 0-1 0 0,1-1 0 0 0,0 1 0 0 0,0 0 0 0 0,0 0 0 0 0,0 0 0 0 0,0 0 0 0 0,0 0 1 0 0,0 0-1 0 0,0 0 0 0 0,0 0 0 0 0,1 0 0 0 0,-1 0 0 0 0,0 0 0 0 0,1 0 0 0 0,-1 1 1 0 0,1-1-1 0 0,-1 0 0 0 0,1 0 0 0 0,0 1 0 0 0,-1-1 0 0 0,1 0 0 0 0,0 1 1 0 0,0-1-1 0 0,0 1 0 0 0,0-1 0 0 0,0 0 0 0 0,0 3 0 0 0,5 70 991 0 0,-3-58-1016 0 0,0 1-1 0 0,-1 0 1 0 0,-1 0-1 0 0,0 0 1 0 0,-1 0-1 0 0,-1 0 1 0 0,-1 0-1 0 0,-7 26 1 0 0,8-38-55 0 0,-1 0 1 0 0,0 0 0 0 0,0 0-1 0 0,0 0 1 0 0,0-1-1 0 0,-1 1 1 0 0,1-1 0 0 0,-1 0-1 0 0,0 0 1 0 0,-1 0 0 0 0,1 0-1 0 0,-1-1 1 0 0,0 0 0 0 0,1 0-1 0 0,-2 0 1 0 0,1 0-1 0 0,0-1 1 0 0,0 0 0 0 0,-1 0-1 0 0,1 0 1 0 0,-8 1 0 0 0,-1-1-159 0 0,0-1 0 0 0,0 0 0 0 0,0 0 0 0 0,0-1 0 0 0,0-1 0 0 0,0-1 0 0 0,-22-4 0 0 0,29 4-481 0 0,5 2 231 0 0,1 0 1 0 0,-1 0 0 0 0,0 0-1 0 0,1 0 1 0 0,-1-1 0 0 0,0 1-1 0 0,1-1 1 0 0,-1 1 0 0 0,0-1 0 0 0,1 1-1 0 0,-1-1 1 0 0,1 0 0 0 0,-1 0-1 0 0,1 0 1 0 0,0 0 0 0 0,-1 0 0 0 0,1 0-1 0 0,0 0 1 0 0,0-1 0 0 0,-1 1-1 0 0,0-2 1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38.338"/>
    </inkml:context>
    <inkml:brush xml:id="br0">
      <inkml:brushProperty name="width" value="0.1" units="cm"/>
      <inkml:brushProperty name="height" value="0.1" units="cm"/>
      <inkml:brushProperty name="color" value="#FFFFFF"/>
    </inkml:brush>
  </inkml:definitions>
  <inkml:trace contextRef="#ctx0" brushRef="#br0">23 89 1300 0 0,'-16'-26'9832'0'0,"15"26"-9708"0"0,1-1 1 0 0,-1 1 0 0 0,1-1 0 0 0,-1 1 0 0 0,1-1-1 0 0,-1 0 1 0 0,1 1 0 0 0,0-1 0 0 0,-1 0-1 0 0,1 1 1 0 0,0-1 0 0 0,-1 0 0 0 0,1 0 0 0 0,0 1-1 0 0,0-1 1 0 0,0 0 0 0 0,0 0 0 0 0,-1 1-1 0 0,1-1 1 0 0,0 0 0 0 0,0 0 0 0 0,1 1-1 0 0,-1-1 1 0 0,0 0 0 0 0,0-1 0 0 0,25-11 410 0 0,-6 6-518 0 0,-1 2 0 0 0,1-1 0 0 0,-1 2-1 0 0,1 1 1 0 0,1 0 0 0 0,-1 1 0 0 0,0 1 0 0 0,1 1-1 0 0,25 3 1 0 0,-34-2-19 0 0,0 1 0 0 0,0 1 0 0 0,0 0 0 0 0,0 0 0 0 0,0 1 0 0 0,0 0-1 0 0,-1 1 1 0 0,0 0 0 0 0,0 1 0 0 0,0 0 0 0 0,-1 0 0 0 0,0 1 0 0 0,0 0 0 0 0,-1 1 0 0 0,1 0 0 0 0,-2 0-1 0 0,8 10 1 0 0,-13-16 4 0 0,7 11-10 0 0,0 0 0 0 0,-1 0-1 0 0,0 0 1 0 0,-1 1 0 0 0,6 16 0 0 0,-12-27 15 0 0,0 1 1 0 0,0-1 0 0 0,0 1 0 0 0,0 0 0 0 0,-1 0-1 0 0,0-1 1 0 0,0 1 0 0 0,0 0 0 0 0,0 0 0 0 0,0 0-1 0 0,-1-1 1 0 0,0 1 0 0 0,1 0 0 0 0,-1-1 0 0 0,-1 1-1 0 0,1 0 1 0 0,0-1 0 0 0,-1 1 0 0 0,0-1-1 0 0,0 0 1 0 0,0 0 0 0 0,0 0 0 0 0,0 0 0 0 0,-1 0-1 0 0,0 0 1 0 0,-3 3 0 0 0,-4 2 139 0 0,0-1 0 0 0,-1-1 0 0 0,1 0 0 0 0,-1 0 0 0 0,0-1 1 0 0,-1-1-1 0 0,1 1 0 0 0,-1-2 0 0 0,0 0 0 0 0,0 0 0 0 0,0-1 0 0 0,0-1 0 0 0,0 0 0 0 0,0 0 0 0 0,0-1 0 0 0,-1-1 1 0 0,1 0-1 0 0,0-1 0 0 0,0 0 0 0 0,0-1 0 0 0,0 0 0 0 0,-19-8 0 0 0,26 8-618 0 0,-9-6 470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8.313"/>
    </inkml:context>
    <inkml:brush xml:id="br0">
      <inkml:brushProperty name="width" value="0.1" units="cm"/>
      <inkml:brushProperty name="height" value="0.1" units="cm"/>
      <inkml:brushProperty name="color" value="#FFFFFF"/>
    </inkml:brush>
  </inkml:definitions>
  <inkml:trace contextRef="#ctx0" brushRef="#br0">9 405 4288 0 0,'0'0'129'0'0,"1"0"1"0"0,-1 0-1 0 0,1 0 0 0 0,-1 0 0 0 0,0 0 0 0 0,1 0 0 0 0,-1 0 0 0 0,1 1 0 0 0,-1-1 0 0 0,0 0 0 0 0,1 0 0 0 0,-1 0 0 0 0,0 1 0 0 0,1-1 0 0 0,-1 0 0 0 0,0 1 0 0 0,1-1 0 0 0,-1 0 1 0 0,0 1-1 0 0,0-1 0 0 0,1 0 0 0 0,-1 1 0 0 0,0-1 0 0 0,0 0 0 0 0,0 1 0 0 0,1-1 0 0 0,-1 1 0 0 0,0-1 0 0 0,0 0 0 0 0,0 1 0 0 0,0-1 0 0 0,0 1 0 0 0,0-1 0 0 0,0 0 0 0 0,0 1 1 0 0,0 0-1 0 0,5 23 580 0 0,-4-18-176 0 0,23 152 2007 0 0,-21-142-2620 0 0,-3-13-318 0 0,0 1-1 0 0,1-1 1 0 0,-1 0-1 0 0,1 1 1 0 0,0-1 0 0 0,0 0-1 0 0,0 0 1 0 0,0 0-1 0 0,1 0 1 0 0,-1 0-1 0 0,4 5 1 0 0</inkml:trace>
  <inkml:trace contextRef="#ctx0" brushRef="#br0" timeOffset="1">58 53 3020 0 0,'-2'-1'172'0'0,"1"-1"0"0"0,0 1 1 0 0,-1 0-1 0 0,1-1 0 0 0,-1 1 0 0 0,1 0 0 0 0,-1 0 0 0 0,0 0 0 0 0,0 0 0 0 0,1 0 0 0 0,-1 0 0 0 0,0 0 1 0 0,0 1-1 0 0,0-1 0 0 0,0 1 0 0 0,0-1 0 0 0,0 1 0 0 0,0 0 0 0 0,-2 0 0 0 0,3 0-76 0 0,0 0 0 0 0,0 1 0 0 0,0-1 0 0 0,0 0 0 0 0,0 1-1 0 0,0-1 1 0 0,0 1 0 0 0,0 0 0 0 0,0-1 0 0 0,0 1 0 0 0,0 0 0 0 0,0-1-1 0 0,0 1 1 0 0,1 0 0 0 0,-1 0 0 0 0,0 0 0 0 0,1 0 0 0 0,-1 0 0 0 0,0 0 0 0 0,1 0-1 0 0,0 0 1 0 0,-1 0 0 0 0,1 0 0 0 0,-1 0 0 0 0,1 0 0 0 0,0 0 0 0 0,0 0-1 0 0,0 0 1 0 0,-1 1 0 0 0,1-1 0 0 0,0 0 0 0 0,0 0 0 0 0,1 0 0 0 0,-1 1 0 0 0,1 2-15 0 0,-1-1 1 0 0,1 0 0 0 0,0 0 0 0 0,0 0 0 0 0,0 0-1 0 0,1 0 1 0 0,-1 0 0 0 0,1-1 0 0 0,-1 1 0 0 0,1 0-1 0 0,0-1 1 0 0,0 1 0 0 0,0-1 0 0 0,1 0 0 0 0,-1 0-1 0 0,0 0 1 0 0,1 0 0 0 0,0 0 0 0 0,-1 0 0 0 0,1-1-1 0 0,0 1 1 0 0,0-1 0 0 0,0 0 0 0 0,0 1 0 0 0,0-1-1 0 0,0-1 1 0 0,0 1 0 0 0,0 0 0 0 0,0-1 0 0 0,0 0-1 0 0,1 0 1 0 0,-1 0 0 0 0,0 0 0 0 0,4 0-1 0 0,-6-1-73 0 0,0 1 0 0 0,-1-1 0 0 0,1 1 0 0 0,0-1 0 0 0,0 1 0 0 0,-1-1 0 0 0,1 1 0 0 0,0-1 0 0 0,-1 0 0 0 0,1 1 0 0 0,-1-1 0 0 0,1 0 0 0 0,-1 1 0 0 0,1-1 0 0 0,-1 0 0 0 0,1 0 0 0 0,-1 0 0 0 0,0 1 0 0 0,1-1 0 0 0,-1 0 0 0 0,0 0 0 0 0,0 0 0 0 0,0 0 0 0 0,0 0 0 0 0,0 1 0 0 0,0-1 0 0 0,0 0 0 0 0,0 0 0 0 0,0 0 0 0 0,0 0-1 0 0,0 0 1 0 0,0 0 0 0 0,-1 1 0 0 0,1-1 0 0 0,0 0 0 0 0,0 0 0 0 0,-1 0 0 0 0,0-1 0 0 0,-14-33 45 0 0,11 30-251 0 0,-21-31 410 0 0,24 34-451 0 0,-1 0-1 0 0,1 1 0 0 0,-1-1 1 0 0,1 1-1 0 0,-1-1 0 0 0,1 1 1 0 0,-1 0-1 0 0,0 0 0 0 0,0 0 1 0 0,0 0-1 0 0,0 0 0 0 0,0 0 1 0 0,0 0-1 0 0,0 0 0 0 0,0 1 1 0 0,-4-1-1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45.790"/>
    </inkml:context>
    <inkml:brush xml:id="br0">
      <inkml:brushProperty name="width" value="0.1" units="cm"/>
      <inkml:brushProperty name="height" value="0.1" units="cm"/>
      <inkml:brushProperty name="color" value="#FFFFFF"/>
    </inkml:brush>
  </inkml:definitions>
  <inkml:trace contextRef="#ctx0" brushRef="#br0">0 0 4856 0 0,'19'297'5466'0'0,"-4"-116"-3686"0"0,-15-165-1784 0 0,4 66-583 0 0,-8-28-3174 0 0,-3-32-1656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46.188"/>
    </inkml:context>
    <inkml:brush xml:id="br0">
      <inkml:brushProperty name="width" value="0.1" units="cm"/>
      <inkml:brushProperty name="height" value="0.1" units="cm"/>
      <inkml:brushProperty name="color" value="#FFFFFF"/>
    </inkml:brush>
  </inkml:definitions>
  <inkml:trace contextRef="#ctx0" brushRef="#br0">1 288 2116 0 0,'0'-11'455'0'0,"0"1"0"0"0,0 0 0 0 0,1 0 0 0 0,0-1 0 0 0,1 1 1 0 0,0 0-1 0 0,1 0 0 0 0,0 1 0 0 0,0-1 0 0 0,1 0 0 0 0,0 1 0 0 0,1 0 0 0 0,0 0 0 0 0,1 0 0 0 0,-1 1 0 0 0,2 0 0 0 0,-1 0 0 0 0,14-13 0 0 0,-6 10-215 0 0,0 0 0 0 0,1 1 0 0 0,-1 0-1 0 0,2 2 1 0 0,-1-1 0 0 0,1 2 0 0 0,1 0 0 0 0,20-5-1 0 0,-29 9-177 0 0,0 1 1 0 0,0 0-1 0 0,0 1 0 0 0,0 0 0 0 0,0 0 0 0 0,1 0 0 0 0,-1 1 1 0 0,0 1-1 0 0,0-1 0 0 0,0 1 0 0 0,0 1 0 0 0,0-1 0 0 0,0 2 0 0 0,0-1 1 0 0,0 1-1 0 0,-1 0 0 0 0,1 0 0 0 0,-1 1 0 0 0,13 8 0 0 0,-15-8-37 0 0,-1 0 0 0 0,0 0 0 0 0,0 1 0 0 0,0-1 0 0 0,0 1 0 0 0,-1 0 0 0 0,0 0 0 0 0,0 0 0 0 0,0 0 0 0 0,0 0 0 0 0,-1 1 0 0 0,0 0 0 0 0,0-1 0 0 0,-1 1 0 0 0,1 0 0 0 0,-1 0 0 0 0,0-1 0 0 0,-1 1 0 0 0,0 0 0 0 0,0 0 0 0 0,0 0 0 0 0,0 0 0 0 0,-1 0 0 0 0,0 0 0 0 0,0-1 0 0 0,-1 1 0 0 0,0 0 0 0 0,-3 6 0 0 0,1-1 12 0 0,-1-1-1 0 0,0 0 1 0 0,-1 0 0 0 0,0 0-1 0 0,0-1 1 0 0,-1 1-1 0 0,-1-2 1 0 0,1 1 0 0 0,-2-1-1 0 0,1 0 1 0 0,-1-1 0 0 0,0 0-1 0 0,-17 10 1 0 0,11-9 2 0 0,1-1-1 0 0,-2-1 1 0 0,1 0 0 0 0,-1-1 0 0 0,1-1 0 0 0,-1-1 0 0 0,-1 0-1 0 0,1-1 1 0 0,0 0 0 0 0,-1-1 0 0 0,1-1 0 0 0,-25-3-1 0 0,15-6-1277 0 0,26 9 1065 0 0,-1 0 1 0 0,0 0 0 0 0,1-1-1 0 0,-1 1 1 0 0,1 0-1 0 0,-1 0 1 0 0,1-1 0 0 0,-1 1-1 0 0,1 0 1 0 0,-1-1-1 0 0,1 1 1 0 0,-1-1 0 0 0,1 1-1 0 0,0 0 1 0 0,-1-1-1 0 0,1 1 1 0 0,-1-1 0 0 0,1 1-1 0 0,0-1 1 0 0,0 0 0 0 0,-1 1-1 0 0,1-1 1 0 0,0 1-1 0 0,0-1 1 0 0,0 1 0 0 0,0-1-1 0 0,-1 0 1 0 0,1 1-1 0 0,0-1 1 0 0,0 1 0 0 0,0-1-1 0 0,0 0 1 0 0,0 1-1 0 0,1-1 1 0 0,-1 1 0 0 0,0-1-1 0 0,0 1 1 0 0,0-1-1 0 0,0 0 1 0 0,1 0 0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46.672"/>
    </inkml:context>
    <inkml:brush xml:id="br0">
      <inkml:brushProperty name="width" value="0.1" units="cm"/>
      <inkml:brushProperty name="height" value="0.1" units="cm"/>
      <inkml:brushProperty name="color" value="#FFFFFF"/>
    </inkml:brush>
  </inkml:definitions>
  <inkml:trace contextRef="#ctx0" brushRef="#br0">347 43 5509 0 0,'1'-1'236'0'0,"0"0"1"0"0,-1 0-1 0 0,1 0 1 0 0,0-1 0 0 0,-1 1-1 0 0,1 0 1 0 0,-1-1-1 0 0,1 1 1 0 0,-1-1 0 0 0,0 1-1 0 0,1-1 1 0 0,-1 1-1 0 0,0 0 1 0 0,0-1 0 0 0,0 1-1 0 0,0-1 1 0 0,0 1-1 0 0,0-1 1 0 0,-1 1 0 0 0,1-1-1 0 0,-1-1 1 0 0,0 2-149 0 0,0 0 0 0 0,1 0 1 0 0,-1 1-1 0 0,0-1 0 0 0,0 0 0 0 0,0 0 0 0 0,0 1 1 0 0,0-1-1 0 0,0 1 0 0 0,0-1 0 0 0,0 1 1 0 0,0-1-1 0 0,0 1 0 0 0,-1 0 0 0 0,1-1 0 0 0,0 1 1 0 0,0 0-1 0 0,0 0 0 0 0,0 0 0 0 0,0 0 1 0 0,-1 0-1 0 0,1 0 0 0 0,0 0 0 0 0,0 0 0 0 0,0 0 1 0 0,-2 1-1 0 0,-12 2 192 0 0,2 1-1 0 0,-1 0 1 0 0,0 1 0 0 0,1 1-1 0 0,0 0 1 0 0,0 0 0 0 0,-16 12-1 0 0,10-4-19 0 0,0 0-1 0 0,1 1 1 0 0,-29 32 0 0 0,36-34-85 0 0,1 1 1 0 0,1 0 0 0 0,0 1 0 0 0,0-1 0 0 0,1 2 0 0 0,1-1 0 0 0,1 1 0 0 0,0 0 0 0 0,2 1 0 0 0,-1-1 0 0 0,2 1 0 0 0,0 0 0 0 0,-1 29 0 0 0,4-24-101 0 0,0 0 0 0 0,2-1 0 0 0,0 1-1 0 0,2-1 1 0 0,0 1 0 0 0,1-1-1 0 0,1 0 1 0 0,1-1 0 0 0,1 0-1 0 0,15 29 1 0 0,-18-41-325 0 0,1-1 0 0 0,-1 1 0 0 0,1-1 0 0 0,0 0 1 0 0,1-1-1 0 0,0 1 0 0 0,0-1 0 0 0,0-1 0 0 0,1 1 0 0 0,-1-1 0 0 0,2-1 0 0 0,-1 1 0 0 0,0-1 0 0 0,15 4 0 0 0,-12-4-518 0 0,1-1-1 0 0,0 0 0 0 0,0-1 1 0 0,1 0-1 0 0,-1-1 1 0 0,0 0-1 0 0,0-1 0 0 0,1 0 1 0 0,-1-1-1 0 0,19-4 0 0 0,-3-3-2136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47.088"/>
    </inkml:context>
    <inkml:brush xml:id="br0">
      <inkml:brushProperty name="width" value="0.1" units="cm"/>
      <inkml:brushProperty name="height" value="0.1" units="cm"/>
      <inkml:brushProperty name="color" value="#FFFFFF"/>
    </inkml:brush>
  </inkml:definitions>
  <inkml:trace contextRef="#ctx0" brushRef="#br0">165 38 5024 0 0,'1'-2'215'0'0,"-1"0"0"0"0,0 0-1 0 0,1 1 1 0 0,-1-1-1 0 0,0 0 1 0 0,0 0-1 0 0,0 0 1 0 0,-1 0-1 0 0,1 0 1 0 0,0 0-1 0 0,-1 1 1 0 0,0-4-1 0 0,1 5-85 0 0,-1-1 1 0 0,1 0-1 0 0,-1 0 0 0 0,1 1 0 0 0,0-1 0 0 0,-1 1 0 0 0,1-1 0 0 0,-1 0 0 0 0,0 1 0 0 0,1-1 1 0 0,-1 1-1 0 0,0-1 0 0 0,1 1 0 0 0,-1 0 0 0 0,0-1 0 0 0,1 1 0 0 0,-1 0 0 0 0,0-1 0 0 0,0 1 1 0 0,1 0-1 0 0,-2 0 0 0 0,0 0 14 0 0,0 0-1 0 0,-1 0 1 0 0,1 0 0 0 0,0 1 0 0 0,0-1 0 0 0,0 1-1 0 0,0-1 1 0 0,0 1 0 0 0,0 0 0 0 0,-1 0 0 0 0,2 0-1 0 0,-1 0 1 0 0,0 0 0 0 0,0 0 0 0 0,0 1 0 0 0,0-1-1 0 0,1 0 1 0 0,-1 1 0 0 0,-2 2 0 0 0,-8 11 212 0 0,0 1 0 0 0,1 0 1 0 0,1 0-1 0 0,0 1 0 0 0,1 0 1 0 0,1 1-1 0 0,1 0 0 0 0,0 0 0 0 0,-5 27 1 0 0,9-35-255 0 0,1 0 0 0 0,0 0 1 0 0,1 0-1 0 0,0 0 0 0 0,1 0 1 0 0,0 0-1 0 0,0 0 0 0 0,1 1 1 0 0,1-1-1 0 0,0 0 0 0 0,0 0 1 0 0,1-1-1 0 0,0 1 0 0 0,0 0 0 0 0,1-1 1 0 0,1 0-1 0 0,-1 0 0 0 0,2 0 1 0 0,9 13-1 0 0,-10-17-90 0 0,0 0-1 0 0,1 0 1 0 0,-1 0-1 0 0,1-1 1 0 0,0 0-1 0 0,0 0 1 0 0,1-1 0 0 0,-1 1-1 0 0,1-1 1 0 0,0-1-1 0 0,0 1 1 0 0,0-1-1 0 0,0 0 1 0 0,0-1 0 0 0,0 0-1 0 0,0 0 1 0 0,1 0-1 0 0,-1-1 1 0 0,0 0-1 0 0,0-1 1 0 0,1 1-1 0 0,-1-1 1 0 0,0-1 0 0 0,0 1-1 0 0,0-1 1 0 0,12-5-1 0 0,-9 3-72 0 0,-1 0-1 0 0,0 0 0 0 0,0-1 1 0 0,-1-1-1 0 0,1 1 0 0 0,-1-1 1 0 0,0 0-1 0 0,-1-1 0 0 0,0 0 1 0 0,0 0-1 0 0,0-1 0 0 0,-1 1 1 0 0,0-2-1 0 0,0 1 0 0 0,-1-1 1 0 0,0 1-1 0 0,-1-1 0 0 0,7-19 1 0 0,-9 20 23 0 0,0-1 0 0 0,-1 0 0 0 0,-1 1 0 0 0,1-1 0 0 0,-1 0 1 0 0,-1 1-1 0 0,0-1 0 0 0,0 0 0 0 0,0 1 0 0 0,-1-1 0 0 0,-1 1 1 0 0,1-1-1 0 0,-1 1 0 0 0,-1 0 0 0 0,0 0 0 0 0,0 1 0 0 0,0-1 1 0 0,-1 1-1 0 0,-8-10 0 0 0,4 5-27 0 0,-1 1-1 0 0,0 1 1 0 0,-1-1-1 0 0,-1 2 1 0 0,1-1-1 0 0,-2 2 1 0 0,1-1-1 0 0,-1 2 1 0 0,0 0 0 0 0,-25-10-1 0 0,15 14-1296 0 0,16 5-1308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47.481"/>
    </inkml:context>
    <inkml:brush xml:id="br0">
      <inkml:brushProperty name="width" value="0.1" units="cm"/>
      <inkml:brushProperty name="height" value="0.1" units="cm"/>
      <inkml:brushProperty name="color" value="#FFFFFF"/>
    </inkml:brush>
  </inkml:definitions>
  <inkml:trace contextRef="#ctx0" brushRef="#br0">30 17 5797 0 0,'0'-1'124'0'0,"0"1"-1"0"0,0-1 1 0 0,0 0 0 0 0,0 1 0 0 0,0-1 0 0 0,0 0 0 0 0,0 1 0 0 0,0-1 0 0 0,0 1 0 0 0,0-1 0 0 0,1 0 0 0 0,-1 1 0 0 0,0-1 0 0 0,0 1 0 0 0,1-1 0 0 0,-1 1 0 0 0,0-1 0 0 0,1 1 0 0 0,-1-1 0 0 0,0 1 0 0 0,1-1 0 0 0,-1 1 0 0 0,1-1 0 0 0,-1 1 0 0 0,0 0 0 0 0,1-1 0 0 0,0 1 0 0 0,-1 0 0 0 0,1-1 0 0 0,-1 1 0 0 0,2-1 0 0 0,-1 1-5 0 0,1 0-1 0 0,-1 0 1 0 0,1 0-1 0 0,0 0 1 0 0,-1 1 0 0 0,1-1-1 0 0,-1 0 1 0 0,1 1 0 0 0,0-1-1 0 0,-1 1 1 0 0,1-1-1 0 0,1 2 1 0 0,42 28 651 0 0,-42-29-614 0 0,14 13 50 0 0,0 0-1 0 0,0 1 1 0 0,-2 1-1 0 0,0 0 1 0 0,16 22-1 0 0,-18-21-80 0 0,-1 0 0 0 0,0 0 0 0 0,-1 2 0 0 0,-1-1 0 0 0,-1 1 0 0 0,0 1 0 0 0,-2 0 0 0 0,0 0 0 0 0,-1 0-1 0 0,3 24 1 0 0,-7-24-54 0 0,0 0 0 0 0,-2 1 0 0 0,0-1-1 0 0,-2 0 1 0 0,0 0 0 0 0,-1 0-1 0 0,-1 0 1 0 0,-1-1 0 0 0,0 1 0 0 0,-2-1-1 0 0,0-1 1 0 0,-17 32 0 0 0,15-33 40 0 0,-1 0 1 0 0,-1 0 0 0 0,0-1-1 0 0,-1-1 1 0 0,0 0 0 0 0,-1 0-1 0 0,-1-1 1 0 0,-1-1 0 0 0,0-1-1 0 0,0 0 1 0 0,-1 0 0 0 0,-24 11-1 0 0,31-18-176 0 0,-25 12 213 0 0,33-16-350 0 0,-1 0 1 0 0,0-1-1 0 0,0 1 1 0 0,0-1-1 0 0,0 1 0 0 0,0-1 1 0 0,0 0-1 0 0,0 1 1 0 0,0-1-1 0 0,0 0 1 0 0,0-1-1 0 0,1 1 0 0 0,-1 0 1 0 0,-4-1-1 0 0,6 1 72 0 0,-1-1 0 0 0,0-1-652 0 0,1 2 652 0 0,-1 0-1 0 0,1-1 1 0 0,0 1 0 0 0,0 0 0 0 0,0-1-1 0 0,0 1 1 0 0,-1 0 0 0 0,1-1-1 0 0,0 1 1 0 0,0-1 0 0 0,0 1 0 0 0,0 0-1 0 0,0-1 1 0 0,0 1 0 0 0,0-1 0 0 0,0 1-1 0 0,0 0 1 0 0,1-1 0 0 0,-1 1-1 0 0,0-1 1 0 0,0 1 0 0 0,0 0 0 0 0,0-1-1 0 0,0 1 1 0 0,1 0 0 0 0,-1-1-1 0 0,0 0 1 0 0,9-14-1871 0 0,-8 14 1701 0 0,9-13-2518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3.282"/>
    </inkml:context>
    <inkml:brush xml:id="br0">
      <inkml:brushProperty name="width" value="0.1" units="cm"/>
      <inkml:brushProperty name="height" value="0.1" units="cm"/>
      <inkml:brushProperty name="color" value="#FFFFFF"/>
    </inkml:brush>
  </inkml:definitions>
  <inkml:trace contextRef="#ctx0" brushRef="#br0">272 34 4572 0 0,'1'-1'281'0'0,"-1"0"-1"0"0,0 0 0 0 0,0-1 1 0 0,0 1-1 0 0,0 0 1 0 0,0-1-1 0 0,0 1 0 0 0,-1 0 1 0 0,1-1-1 0 0,0 1 0 0 0,-1 0 1 0 0,1 0-1 0 0,-1 0 0 0 0,1-1 1 0 0,-1 1-1 0 0,1 0 1 0 0,-1 0-1 0 0,0 0 0 0 0,0 0 1 0 0,0 0-1 0 0,1 0 0 0 0,-1 0 1 0 0,0 0-1 0 0,0 0 0 0 0,0 0 1 0 0,-1 1-1 0 0,1-1 0 0 0,-2 0 1 0 0,1 0-126 0 0,-1 1 0 0 0,0-1 1 0 0,1 1-1 0 0,-1 0 0 0 0,0 0 0 0 0,1 1 1 0 0,-1-1-1 0 0,0 0 0 0 0,1 1 0 0 0,-1 0 1 0 0,1-1-1 0 0,-1 1 0 0 0,-2 2 0 0 0,-11 4 0 0 0,0 1 0 0 0,1 1 0 0 0,-18 14 0 0 0,22-14-5 0 0,1 0 0 0 0,0 1 0 0 0,0 0 0 0 0,1 1 0 0 0,1 0 0 0 0,-1 0 0 0 0,2 1 0 0 0,0 0 1 0 0,-7 17-1 0 0,6-12 41 0 0,1 0 0 0 0,1 0 0 0 0,1 1 0 0 0,1 0 1 0 0,0 0-1 0 0,-2 31 0 0 0,6-42-157 0 0,0 1 0 0 0,0 0-1 0 0,0 0 1 0 0,1-1 0 0 0,1 1 0 0 0,-1 0 0 0 0,1-1-1 0 0,1 1 1 0 0,-1-1 0 0 0,1 0 0 0 0,0 0 0 0 0,1 0-1 0 0,0 0 1 0 0,0-1 0 0 0,0 1 0 0 0,1-1 0 0 0,0 0 0 0 0,0 0-1 0 0,0-1 1 0 0,1 0 0 0 0,0 1 0 0 0,0-2 0 0 0,0 1-1 0 0,1-1 1 0 0,0 0 0 0 0,0 0 0 0 0,0-1 0 0 0,0 0-1 0 0,0 0 1 0 0,0-1 0 0 0,1 0 0 0 0,-1 0 0 0 0,1-1-1 0 0,0 0 1 0 0,0 0 0 0 0,-1-1 0 0 0,1 1 0 0 0,0-2-1 0 0,0 1 1 0 0,-1-1 0 0 0,1-1 0 0 0,-1 1 0 0 0,14-6-1 0 0,-11 4-59 0 0,0-1 0 0 0,0-1 0 0 0,-1 0 0 0 0,0 0 0 0 0,0 0-1 0 0,0-1 1 0 0,-1-1 0 0 0,0 0 0 0 0,0 0 0 0 0,10-12-1 0 0,-14 13 0 0 0,0 1 0 0 0,0-1 1 0 0,0 1-1 0 0,-1-1 0 0 0,0 0 0 0 0,0-1 0 0 0,-1 1 0 0 0,0 0 0 0 0,0-1 0 0 0,0 1 0 0 0,-1-1 0 0 0,0 0 0 0 0,0 0 0 0 0,-1 1 1 0 0,1-1-1 0 0,-2 0 0 0 0,0-8 0 0 0,-3-2 4 0 0,0 1 0 0 0,-2 0 1 0 0,0 0-1 0 0,-1 0 1 0 0,0 1-1 0 0,-1 0 0 0 0,-1 0 1 0 0,0 1-1 0 0,-1 0 0 0 0,-1 0 1 0 0,0 2-1 0 0,0-1 0 0 0,-2 1 1 0 0,1 1-1 0 0,-2 0 1 0 0,1 1-1 0 0,-1 0 0 0 0,-1 1 1 0 0,-30-13-1 0 0,41 20-82 0 0,-1 1-1 0 0,0-1 1 0 0,0 1 0 0 0,0 0 0 0 0,0 1-1 0 0,0-1 1 0 0,-10 1 0 0 0,14 1-68 0 0,-1-1 1 0 0,1 0 0 0 0,-1 0 0 0 0,1 1-1 0 0,0-1 1 0 0,-1 0 0 0 0,1 1 0 0 0,0 0-1 0 0,-1-1 1 0 0,1 1 0 0 0,0 0 0 0 0,0-1-1 0 0,0 1 1 0 0,-2 1 0 0 0,3-1-159 0 0,-1 0 1 0 0,0 0-1 0 0,1 0 1 0 0,-1 0-1 0 0,1 0 0 0 0,-1 0 1 0 0,1 0-1 0 0,0 0 1 0 0,-1 0-1 0 0,1 1 1 0 0,0-1-1 0 0,0 0 0 0 0,0 0 1 0 0,0 0-1 0 0,0 0 1 0 0,0 0-1 0 0,0 1 1 0 0,0-1-1 0 0,0 2 0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4.017"/>
    </inkml:context>
    <inkml:brush xml:id="br0">
      <inkml:brushProperty name="width" value="0.1" units="cm"/>
      <inkml:brushProperty name="height" value="0.1" units="cm"/>
      <inkml:brushProperty name="color" value="#FFFFFF"/>
    </inkml:brush>
  </inkml:definitions>
  <inkml:trace contextRef="#ctx0" brushRef="#br0">1 36 6173 0 0,'3'-3'178'0'0,"0"0"-1"0"0,0 0 1 0 0,0 0 0 0 0,0 0 0 0 0,1 1 0 0 0,-1-1 0 0 0,1 1 0 0 0,0 0 0 0 0,0 0 0 0 0,0 0 0 0 0,0 1 0 0 0,0-1 0 0 0,0 1 0 0 0,0 0 0 0 0,0 0 0 0 0,0 1 0 0 0,1-1 0 0 0,-1 1-1 0 0,0 0 1 0 0,1 0 0 0 0,-1 0 0 0 0,0 1 0 0 0,0-1 0 0 0,1 1 0 0 0,-1 0 0 0 0,0 1 0 0 0,0-1 0 0 0,0 0 0 0 0,6 4 0 0 0,-4-2-91 0 0,-1 0 1 0 0,1 0 0 0 0,-1 0-1 0 0,1 0 1 0 0,-1 1-1 0 0,0 0 1 0 0,0 0 0 0 0,-1 1-1 0 0,1-1 1 0 0,-1 1-1 0 0,0 0 1 0 0,0 0-1 0 0,-1 0 1 0 0,1 1 0 0 0,-1-1-1 0 0,-1 1 1 0 0,1 0-1 0 0,-1 0 1 0 0,3 10 0 0 0,-3 2 27 0 0,-2 0 0 0 0,0 0 0 0 0,-1 0 0 0 0,0 0 0 0 0,-2-1 0 0 0,0 1 0 0 0,-8 23 0 0 0,5-18 41 0 0,1 0 1 0 0,1 0-1 0 0,-1 34 0 0 0,5-55-136 0 0,0 1 1 0 0,0-1-1 0 0,0 0 0 0 0,0 0 0 0 0,1 1 0 0 0,-1-1 1 0 0,1 0-1 0 0,-1 0 0 0 0,1 0 0 0 0,0 1 1 0 0,0-1-1 0 0,0 0 0 0 0,0 0 0 0 0,0 0 1 0 0,1 0-1 0 0,-1-1 0 0 0,0 1 0 0 0,1 0 1 0 0,0-1-1 0 0,-1 1 0 0 0,1 0 0 0 0,3 1 0 0 0,-1-1-33 0 0,0 0-1 0 0,0 0 1 0 0,0-1-1 0 0,0 0 1 0 0,0 0-1 0 0,1 0 0 0 0,-1 0 1 0 0,0-1-1 0 0,0 0 1 0 0,1 1-1 0 0,6-2 0 0 0,-2 0-62 0 0,0 0-1 0 0,0-1 1 0 0,1 0-1 0 0,-2 0 0 0 0,1-1 1 0 0,0 0-1 0 0,-1 0 0 0 0,1-1 1 0 0,-1 0-1 0 0,0-1 0 0 0,8-6 1 0 0,7-18 62 0 0,-20 14 253 0 0,-3 15-227 0 0,0-1 0 0 0,-1 1 0 0 0,1 0 1 0 0,0-1-1 0 0,-1 1 0 0 0,1-1 0 0 0,-1 1 1 0 0,1 0-1 0 0,-1 0 0 0 0,1-1 0 0 0,-1 1 0 0 0,1 0 1 0 0,-1 0-1 0 0,1 0 0 0 0,-1-1 0 0 0,1 1 1 0 0,-1 0-1 0 0,1 0 0 0 0,-1 0 0 0 0,1 0 1 0 0,-1 0-1 0 0,1 0 0 0 0,-1 0 0 0 0,1 0 1 0 0,-1 0-1 0 0,0 0 0 0 0,1 1 0 0 0,-1-1 0 0 0,0 0 1 0 0,-1 1 21 0 0,-1 0 1 0 0,1 0-1 0 0,0 0 1 0 0,-1 0-1 0 0,1 1 1 0 0,0-1-1 0 0,0 0 1 0 0,0 1 0 0 0,0 0-1 0 0,0-1 1 0 0,0 1-1 0 0,1 0 1 0 0,-1 0-1 0 0,1 0 1 0 0,-1 0-1 0 0,1 0 1 0 0,-1 1-1 0 0,1-1 1 0 0,0 0 0 0 0,0 0-1 0 0,0 1 1 0 0,1-1-1 0 0,-2 6 1 0 0,-2 7 77 0 0,1 0 0 0 0,-2 26 0 0 0,4-31-39 0 0,0 27 88 0 0,2-1-1 0 0,1 0 1 0 0,1 0 0 0 0,15 62 0 0 0,-1 1-12 0 0,-14-75-125 0 0,-1-1 1 0 0,-2 1 0 0 0,-1 28-1 0 0,0-42-28 0 0,0 0 1 0 0,-1 0-1 0 0,0 0 0 0 0,-1 0 0 0 0,0 0 0 0 0,0-1 0 0 0,-1 1 1 0 0,0-1-1 0 0,0 0 0 0 0,-7 9 0 0 0,6-13 18 0 0,0 0 0 0 0,0 0 0 0 0,-1 0 0 0 0,1-1 0 0 0,-1 0 0 0 0,0 0 1 0 0,-1 0-1 0 0,1-1 0 0 0,0 0 0 0 0,-1 0 0 0 0,0 0 0 0 0,0-1 0 0 0,1 0 0 0 0,-1-1 0 0 0,-1 1 0 0 0,1-1 0 0 0,0-1 0 0 0,-10 1 0 0 0,4-1 60 0 0,1-1-1 0 0,0 1 1 0 0,-1-2 0 0 0,1 0 0 0 0,0 0-1 0 0,0-1 1 0 0,0-1 0 0 0,0 0 0 0 0,-20-10-1 0 0,31 14-194 0 0,0 0 0 0 0,0-1 0 0 0,1 1 0 0 0,-1 0 0 0 0,0-1-1 0 0,0 1 1 0 0,0-1 0 0 0,1 1 0 0 0,-1-1 0 0 0,0 1 0 0 0,1-1-1 0 0,-1 1 1 0 0,0-1 0 0 0,1 0 0 0 0,-1 1 0 0 0,1-1 0 0 0,-1 0 0 0 0,1 1-1 0 0,-1-1 1 0 0,1 0 0 0 0,-1 0 0 0 0,1 0 0 0 0,0 1 0 0 0,-1-1 0 0 0,1 0-1 0 0,0 0 1 0 0,0 0 0 0 0,0 0 0 0 0,0 0 0 0 0,0 0 0 0 0,0 1-1 0 0,0-1 1 0 0,0 0 0 0 0,0 0 0 0 0,0 0 0 0 0,0 0 0 0 0,0 0 0 0 0,1 0-1 0 0,0-1 1 0 0,2-2-626 0 0,0 0-1 0 0,1 0 1 0 0,-1 1 0 0 0,1-1-1 0 0,0 1 1 0 0,6-5-1 0 0,-3 3 739 0 0,37-29-2982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4.422"/>
    </inkml:context>
    <inkml:brush xml:id="br0">
      <inkml:brushProperty name="width" value="0.1" units="cm"/>
      <inkml:brushProperty name="height" value="0.1" units="cm"/>
      <inkml:brushProperty name="color" value="#FFFFFF"/>
    </inkml:brush>
  </inkml:definitions>
  <inkml:trace contextRef="#ctx0" brushRef="#br0">43 17 6813 0 0,'6'-4'1200'0'0,"10"0"-148"0"0,4 2-124 0 0,3-1-164 0 0,-2-1-228 0 0,1 4-248 0 0,-1 0-288 0 0,-1 0 4 0 0,0 3-636 0 0,0-1-392 0 0,-5 1-304 0 0,0 1 0 0 0,-4-1-48 0 0,-3-1 19 0 0,-1 1 65 0 0,-2 1 68 0 0</inkml:trace>
  <inkml:trace contextRef="#ctx0" brushRef="#br0" timeOffset="1">43 205 2808 0 0,'-10'4'1635'0'0,"7"-3"-1103"0"0,0 0 0 0 0,1 0 0 0 0,-1 1 0 0 0,0-1 0 0 0,1 1 0 0 0,-1-1 0 0 0,1 1 0 0 0,-1 0 0 0 0,1 0 0 0 0,0 0 0 0 0,-2 2 0 0 0,4-4-385 0 0,1 1 1 0 0,0 0-1 0 0,-1-1 0 0 0,1 1 0 0 0,0-1 1 0 0,-1 1-1 0 0,1-1 0 0 0,0 0 1 0 0,0 1-1 0 0,0-1 0 0 0,-1 0 0 0 0,1 1 1 0 0,0-1-1 0 0,0 0 0 0 0,0 0 1 0 0,0 0-1 0 0,0 0 0 0 0,-1 0 0 0 0,1 0 1 0 0,0 0-1 0 0,0 0 0 0 0,0 0 1 0 0,0 0-1 0 0,1-1 0 0 0,2 2 126 0 0,-2-1-230 0 0,93 7-1248 0 0,-72-7-615 0 0,0 0 1 0 0,26-5-1 0 0,-23 1-1241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6.854"/>
    </inkml:context>
    <inkml:brush xml:id="br0">
      <inkml:brushProperty name="width" value="0.1" units="cm"/>
      <inkml:brushProperty name="height" value="0.1" units="cm"/>
      <inkml:brushProperty name="color" value="#FFFFFF"/>
    </inkml:brush>
  </inkml:definitions>
  <inkml:trace contextRef="#ctx0" brushRef="#br0">27 50 6557 0 0,'5'-49'6756'0'0,"4"96"-3760"0"0,-29 332 478 0 0,6-213-4214 0 0,7 1-4612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7.242"/>
    </inkml:context>
    <inkml:brush xml:id="br0">
      <inkml:brushProperty name="width" value="0.1" units="cm"/>
      <inkml:brushProperty name="height" value="0.1" units="cm"/>
      <inkml:brushProperty name="color" value="#FFFFFF"/>
    </inkml:brush>
  </inkml:definitions>
  <inkml:trace contextRef="#ctx0" brushRef="#br0">0 219 6417 0 0,'1'-13'536'0'0,"0"0"1"0"0,1 0-1 0 0,0 0 1 0 0,1 0-1 0 0,1 0 0 0 0,0 0 1 0 0,1 1-1 0 0,9-18 1 0 0,-11 23-377 0 0,1 2 1 0 0,1-1-1 0 0,-1 0 1 0 0,1 1-1 0 0,0 0 0 0 0,0 0 1 0 0,1 0-1 0 0,-1 1 1 0 0,1 0-1 0 0,0 0 1 0 0,0 0-1 0 0,0 1 0 0 0,1 0 1 0 0,-1 0-1 0 0,1 1 1 0 0,0-1-1 0 0,10-1 1 0 0,-6 2-21 0 0,0 0-1 0 0,-1 0 1 0 0,1 1 0 0 0,0 0 0 0 0,0 1 0 0 0,0 1 0 0 0,0-1 0 0 0,0 2 0 0 0,0-1 0 0 0,18 7 0 0 0,-22-6-88 0 0,-1 1 0 0 0,1 0 0 0 0,-1 0 0 0 0,0 1 0 0 0,0 0 0 0 0,0 0 0 0 0,0 0 0 0 0,-1 1 0 0 0,0 0 0 0 0,0 0 0 0 0,0 0 0 0 0,0 1 0 0 0,-1-1 0 0 0,0 1 0 0 0,0 0 0 0 0,-1 0 0 0 0,5 11 0 0 0,-4-5-6 0 0,1 0 0 0 0,-2 0 0 0 0,0 1 0 0 0,0-1 0 0 0,-1 1 0 0 0,-1 0 0 0 0,0 0 0 0 0,-1-1 0 0 0,0 1 0 0 0,-1 0 1 0 0,0 0-1 0 0,-1 0 0 0 0,0-1 0 0 0,-1 1 0 0 0,-8 20 0 0 0,7-23-15 0 0,-1 0 1 0 0,1 0-1 0 0,-2-1 1 0 0,1 0 0 0 0,-1 0-1 0 0,0 0 1 0 0,-1-1-1 0 0,0 0 1 0 0,-1 0-1 0 0,1-1 1 0 0,-1 1 0 0 0,-1-2-1 0 0,1 1 1 0 0,-1-1-1 0 0,0-1 1 0 0,-1 0 0 0 0,1 0-1 0 0,-1-1 1 0 0,-11 4-1 0 0,-2-2 150 0 0,-40 7 0 0 0,56-12-273 0 0,0 0 1 0 0,-1-1-1 0 0,1 0 1 0 0,0 0-1 0 0,0 0 0 0 0,0-1 1 0 0,0 0-1 0 0,0-1 1 0 0,0 0-1 0 0,-9-2 0 0 0,16 3-97 0 0,-1 1 0 0 0,0-1 0 0 0,1 1 0 0 0,-1-1 0 0 0,0 1 0 0 0,1-1 1 0 0,-1 0-1 0 0,1 1 0 0 0,-1-1 0 0 0,1 0 0 0 0,-1 1 0 0 0,1-1 0 0 0,-1 0 0 0 0,1 0 0 0 0,0 1 0 0 0,-1-1 0 0 0,1 0 0 0 0,0 0 0 0 0,0 0 0 0 0,0 1 0 0 0,0-1 0 0 0,-1 0 0 0 0,1 0 0 0 0,0 0 0 0 0,0 0 0 0 0,1 1 0 0 0,-1-1 0 0 0,0 0 0 0 0,0 0 0 0 0,0 0 0 0 0,0 0 0 0 0,1 1 1 0 0,-1-1-1 0 0,0 0 0 0 0,1 0 0 0 0,-1 1 0 0 0,1-1 0 0 0,-1 0 0 0 0,1 1 0 0 0,-1-1 0 0 0,1 0 0 0 0,-1 1 0 0 0,1-1 0 0 0,0 1 0 0 0,-1-1 0 0 0,1 1 0 0 0,1-1 0 0 0,9-10-2923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8.745"/>
    </inkml:context>
    <inkml:brush xml:id="br0">
      <inkml:brushProperty name="width" value="0.1" units="cm"/>
      <inkml:brushProperty name="height" value="0.1" units="cm"/>
      <inkml:brushProperty name="color" value="#FFFFFF"/>
    </inkml:brush>
  </inkml:definitions>
  <inkml:trace contextRef="#ctx0" brushRef="#br0">2 10 4072 0 0,'-1'0'67'0'0,"1"0"0"0"0,0-1 0 0 0,0 1-1 0 0,0 0 1 0 0,0 0 0 0 0,0-1-1 0 0,0 1 1 0 0,0 0 0 0 0,0-1 0 0 0,0 1-1 0 0,0 0 1 0 0,0-1 0 0 0,0 1-1 0 0,0 0 1 0 0,0-1 0 0 0,0 1 0 0 0,0 0-1 0 0,0-1 1 0 0,0 1 0 0 0,0 0-1 0 0,1-1 1 0 0,-1 1 0 0 0,0 0 0 0 0,0 0-1 0 0,0-1 1 0 0,1 1 0 0 0,-1 0-1 0 0,0 0 1 0 0,0-1 0 0 0,0 1 0 0 0,1 0-1 0 0,-1 0 1 0 0,0 0 0 0 0,1-1-1 0 0,-1 1 1 0 0,9 9 1885 0 0,5 20-388 0 0,8 55-304 0 0,-3 1 0 0 0,14 174 0 0 0,-14-91-642 0 0,-18-164-628 0 0,-1 1 75 0 0,1 1-1 0 0,0-1 0 0 0,0 1 1 0 0,0-1-1 0 0,1 0 0 0 0,3 9 1 0 0,-3-12-77 0 0,-1 0 0 0 0,0-1 0 0 0,0 0 1 0 0,0 1-1 0 0,1-1 0 0 0,-1 0 0 0 0,1 1 0 0 0,-1-1 1 0 0,1 0-1 0 0,0 0 0 0 0,-1 0 0 0 0,1 0 1 0 0,0-1-1 0 0,-1 1 0 0 0,1 0 0 0 0,0-1 0 0 0,0 1 1 0 0,0-1-1 0 0,0 0 0 0 0,0 0 0 0 0,0 1 1 0 0,-1-1-1 0 0,4-1 0 0 0,1 1-549 0 0,-1 0-1 0 0,0 0 1 0 0,0-1-1 0 0,0 0 1 0 0,0 0 0 0 0,0 0-1 0 0,-1 0 1 0 0,1-1 0 0 0,5-2-1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7.643"/>
    </inkml:context>
    <inkml:brush xml:id="br0">
      <inkml:brushProperty name="width" value="0.1" units="cm"/>
      <inkml:brushProperty name="height" value="0.1" units="cm"/>
      <inkml:brushProperty name="color" value="#FFFFFF"/>
    </inkml:brush>
  </inkml:definitions>
  <inkml:trace contextRef="#ctx0" brushRef="#br0">300 20 6489 0 0,'0'-1'192'0'0,"-1"0"1"0"0,1-1 0 0 0,-1 1 0 0 0,0 0-1 0 0,1 0 1 0 0,-1 0 0 0 0,0 0 0 0 0,0 0-1 0 0,0 0 1 0 0,1 0 0 0 0,-1 1 0 0 0,0-1-1 0 0,0 0 1 0 0,0 0 0 0 0,-1 1 0 0 0,1-1-1 0 0,0 1 1 0 0,0-1 0 0 0,0 1 0 0 0,0-1-1 0 0,-1 1 1 0 0,1 0 0 0 0,0-1 0 0 0,-3 1-1 0 0,2 0-11 0 0,-1 0 1 0 0,0 1-1 0 0,1 0 0 0 0,-1-1 0 0 0,1 1 1 0 0,-1 0-1 0 0,1 0 0 0 0,-1 0 0 0 0,1 0 0 0 0,0 1 1 0 0,-4 1-1 0 0,-4 5 167 0 0,1 0-1 0 0,0 0 1 0 0,0 1 0 0 0,-10 13 0 0 0,-4 10 13 0 0,1 1 0 0 0,2 1 0 0 0,1 1 0 0 0,1 1 0 0 0,3 1 0 0 0,0 0 0 0 0,3 1 0 0 0,1 0 1 0 0,2 1-1 0 0,1 0 0 0 0,-2 46 0 0 0,9-70-298 0 0,0 0 0 0 0,1 0 0 0 0,1 0 1 0 0,0 0-1 0 0,1 0 0 0 0,0 0 0 0 0,2-1 0 0 0,7 23 0 0 0,-8-29-352 0 0,0-1 0 0 0,1 0-1 0 0,0 0 1 0 0,1 0 0 0 0,-1 0-1 0 0,1-1 1 0 0,0 0-1 0 0,1 0 1 0 0,0 0 0 0 0,0-1-1 0 0,0 0 1 0 0,0 0-1 0 0,1 0 1 0 0,0-1 0 0 0,0 0-1 0 0,0 0 1 0 0,10 3-1 0 0,-7-3-409 0 0,-1-1 0 0 0,1-1-1 0 0,-1 0 1 0 0,1 0 0 0 0,0-1-1 0 0,0 0 1 0 0,0-1 0 0 0,-1 0-1 0 0,13-2 1 0 0,7-3-2317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8.025"/>
    </inkml:context>
    <inkml:brush xml:id="br0">
      <inkml:brushProperty name="width" value="0.1" units="cm"/>
      <inkml:brushProperty name="height" value="0.1" units="cm"/>
      <inkml:brushProperty name="color" value="#FFFFFF"/>
    </inkml:brush>
  </inkml:definitions>
  <inkml:trace contextRef="#ctx0" brushRef="#br0">17 39 7309 0 0,'-2'-20'1994'0'0,"1"1"2132"0"0,0 37-1739 0 0,-7 326 1475 0 0,6-307-3689 0 0,1-22-183 0 0,0 1 0 0 0,2 20 0 0 0,-1-32-339 0 0,1 1 0 0 0,0-1 0 0 0,0 0-1 0 0,0 0 1 0 0,0 0 0 0 0,1 0 0 0 0,3 6 0 0 0,-5-9 125 0 0,1 0-1 0 0,-1-1 0 0 0,0 1 1 0 0,1-1-1 0 0,-1 1 1 0 0,4 2-1349 0 0,-4-3 1349 0 0,1 1-1 0 0,0-1 0 0 0,-1 0 1 0 0,1 0-1 0 0,0 1 0 0 0,-1-1 1 0 0,1 0-1 0 0,0 0 1 0 0,-1 0-1 0 0,1 0 0 0 0,0 0 1 0 0,-1 0-1 0 0,1 0 1 0 0,0 0-1 0 0,-1 0 0 0 0,1 0 1 0 0,0 0-1 0 0,-1 0 0 0 0,1-1 1 0 0,0 1-1 0 0,-1 0 1 0 0,1 0-1 0 0,-1-1 0 0 0,1 1 1 0 0,0-1-1 0 0,7-6-2907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8.382"/>
    </inkml:context>
    <inkml:brush xml:id="br0">
      <inkml:brushProperty name="width" value="0.1" units="cm"/>
      <inkml:brushProperty name="height" value="0.1" units="cm"/>
      <inkml:brushProperty name="color" value="#FFFFFF"/>
    </inkml:brush>
  </inkml:definitions>
  <inkml:trace contextRef="#ctx0" brushRef="#br0">1 16 4552 0 0,'0'-1'109'0'0,"0"1"0"0"0,0-1 0 0 0,0 1-1 0 0,0-1 1 0 0,0 1 0 0 0,0-1 0 0 0,0 1-1 0 0,0-1 1 0 0,0 1 0 0 0,0-1-1 0 0,0 1 1 0 0,1-1 0 0 0,-1 1 0 0 0,0-1-1 0 0,0 1 1 0 0,0-1 0 0 0,1 1 0 0 0,-1-1-1 0 0,0 1 1 0 0,1-1 0 0 0,-1 1-1 0 0,0-1 1 0 0,1 1 0 0 0,-1 0 0 0 0,1-1-1 0 0,-1 1 1 0 0,0 0 0 0 0,1-1 0 0 0,-1 1-1 0 0,1 0 1 0 0,-1 0 0 0 0,1-1-1 0 0,0 1 1 0 0,18 6 1793 0 0,19 23-528 0 0,-37-29-1320 0 0,34 35 331 0 0,-2 1-1 0 0,-1 2 1 0 0,-1 0-1 0 0,-3 3 1 0 0,-1 0 0 0 0,-2 2-1 0 0,-2 0 1 0 0,-1 2-1 0 0,-3 0 1 0 0,-2 2 0 0 0,15 62-1 0 0,-28-92-242 0 0,-2 0 0 0 0,0 1 0 0 0,0-1 0 0 0,-2 1 0 0 0,0 0 0 0 0,-5 28 0 0 0,-2-3 117 0 0,-18 58 0 0 0,19-80-113 0 0,-2-1 1 0 0,0 1-1 0 0,-20 35 0 0 0,24-48-204 0 0,-1-1 1 0 0,0 1-1 0 0,-1-1 0 0 0,0 0 0 0 0,0 0 1 0 0,0-1-1 0 0,-1 1 0 0 0,0-2 0 0 0,0 1 1 0 0,-1-1-1 0 0,-15 9 0 0 0,5-9-2253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8.767"/>
    </inkml:context>
    <inkml:brush xml:id="br0">
      <inkml:brushProperty name="width" value="0.1" units="cm"/>
      <inkml:brushProperty name="height" value="0.1" units="cm"/>
      <inkml:brushProperty name="color" value="#FFFFFF"/>
    </inkml:brush>
  </inkml:definitions>
  <inkml:trace contextRef="#ctx0" brushRef="#br0">0 5 6381 0 0,'17'0'1296'0'0,"2"0"-156"0"0,2 0-132 0 0,1-3-112 0 0,-2 3-96 0 0,0-1-88 0 0,1 1-76 0 0,4 0-64 0 0,-1 0-188 0 0,1 0-204 0 0,1 2-220 0 0,-2 1-196 0 0,-1 0 28 0 0,-1 0-628 0 0,-2 2-328 0 0,-3-3-236 0 0,-5 2 24 0 0,-1-1-2005 0 0</inkml:trace>
  <inkml:trace contextRef="#ctx0" brushRef="#br0" timeOffset="1">46 245 7537 0 0,'0'0'141'0'0,"-1"0"1"0"0,1 0-1 0 0,-1 1 1 0 0,1-1-1 0 0,-1 0 1 0 0,1 1 0 0 0,0-1-1 0 0,-1 1 1 0 0,1-1-1 0 0,-1 1 1 0 0,1-1-1 0 0,0 1 1 0 0,-1-1-1 0 0,1 1 1 0 0,0-1 0 0 0,0 1-1 0 0,-1-1 1 0 0,1 1-1 0 0,0-1 1 0 0,0 1-1 0 0,0 0 1 0 0,0-1-1 0 0,0 1 1 0 0,0-1 0 0 0,0 1-1 0 0,0-1 1 0 0,0 1-1 0 0,0 0 1 0 0,0-1-1 0 0,0 1 1 0 0,0-1-1 0 0,0 2 1 0 0,1-1 29 0 0,0-1 0 0 0,0 1 0 0 0,0 0-1 0 0,0 0 1 0 0,1-1 0 0 0,-1 1 0 0 0,0 0 0 0 0,0-1 0 0 0,0 1 0 0 0,0-1 0 0 0,1 1-1 0 0,-1-1 1 0 0,3 0 0 0 0,44 4 1412 0 0,-47-4-1553 0 0,54 1 598 0 0,36 0-1358 0 0,-32-8-6796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47.891"/>
    </inkml:context>
    <inkml:brush xml:id="br0">
      <inkml:brushProperty name="width" value="0.1" units="cm"/>
      <inkml:brushProperty name="height" value="0.1" units="cm"/>
      <inkml:brushProperty name="color" value="#FFFFFF"/>
    </inkml:brush>
  </inkml:definitions>
  <inkml:trace contextRef="#ctx0" brushRef="#br0">1 36 6449 0 0,'31'-9'1913'0'0,"2"1"1"0"0,59-7-1 0 0,-48 12-2724 0 0,72 3 0 0 0,-86 6-1974 0 0,-29-6 2522 0 0,0 0 0 0 0,-1 0 0 0 0,1 0 0 0 0,0 1-1 0 0,0-1 1 0 0,0 0 0 0 0,-1 1 0 0 0,1-1 0 0 0,0 0 0 0 0,0 1-1 0 0,-1-1 1 0 0,1 1 0 0 0,0 0 0 0 0,-1-1 0 0 0,1 1 0 0 0,-1-1 0 0 0,1 1-1 0 0,0 1 1 0 0,-1 1-1067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48.220"/>
    </inkml:context>
    <inkml:brush xml:id="br0">
      <inkml:brushProperty name="width" value="0.1" units="cm"/>
      <inkml:brushProperty name="height" value="0.1" units="cm"/>
      <inkml:brushProperty name="color" value="#FFFFFF"/>
    </inkml:brush>
  </inkml:definitions>
  <inkml:trace contextRef="#ctx0" brushRef="#br0">54 1 1760 0 0,'-11'4'1487'0'0,"-16"9"1025"0"0,26-13-2273 0 0,0 0 1 0 0,0 1-1 0 0,0-1 1 0 0,0 1-1 0 0,0-1 1 0 0,0 1-1 0 0,0 0 1 0 0,0-1-1 0 0,0 1 1 0 0,1 0-1 0 0,-1 0 1 0 0,0 0-1 0 0,1-1 1 0 0,-1 1-1 0 0,0 0 0 0 0,1 0 1 0 0,-1 0-1 0 0,0 1 1 0 0,4 0 13 0 0,-1 0 0 0 0,1-1 1 0 0,-1 0-1 0 0,1 0 0 0 0,0 1 0 0 0,-1-1 0 0 0,1-1 1 0 0,0 1-1 0 0,0 0 0 0 0,0-1 0 0 0,0 0 0 0 0,4 1 0 0 0,0 0 49 0 0,36 6 669 0 0,1-1-1 0 0,60-1 1 0 0,-21-4-6969 0 0,-67-1 3521 0 0,-9 0-686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48.917"/>
    </inkml:context>
    <inkml:brush xml:id="br0">
      <inkml:brushProperty name="width" value="0.1" units="cm"/>
      <inkml:brushProperty name="height" value="0.1" units="cm"/>
      <inkml:brushProperty name="color" value="#FFFFFF"/>
    </inkml:brush>
  </inkml:definitions>
  <inkml:trace contextRef="#ctx0" brushRef="#br0">312 11 5328 0 0,'-7'-2'345'0'0,"1"0"0"0"0,0 0 0 0 0,0 1 0 0 0,-1 0 0 0 0,1 0 0 0 0,-1 0 0 0 0,1 1 0 0 0,-9 0 0 0 0,13 0-248 0 0,0 0 1 0 0,0 0-1 0 0,-1 0 1 0 0,1 1-1 0 0,0-1 1 0 0,0 1-1 0 0,0-1 1 0 0,0 1 0 0 0,0-1-1 0 0,0 1 1 0 0,1 0-1 0 0,-1 0 1 0 0,0 0-1 0 0,0 0 1 0 0,0 0-1 0 0,1 1 1 0 0,-1-1-1 0 0,1 0 1 0 0,-1 1 0 0 0,1 0-1 0 0,-1-1 1 0 0,1 1-1 0 0,0-1 1 0 0,0 1-1 0 0,0 0 1 0 0,0 0-1 0 0,0 0 1 0 0,0 0 0 0 0,0 2-1 0 0,1 2-7 0 0,1-1 0 0 0,-1 1 0 0 0,2-1-1 0 0,-1 0 1 0 0,0 0 0 0 0,1 0 0 0 0,0 1 0 0 0,0-2 0 0 0,1 1 0 0 0,4 8-1 0 0,0 1 60 0 0,12 22 98 0 0,-9-17-103 0 0,-1 0 0 0 0,0 0 0 0 0,-1 1 0 0 0,7 30 0 0 0,-14-45-122 0 0,0 1 0 0 0,0-1 0 0 0,-1 1 0 0 0,0-1 0 0 0,0 1 0 0 0,0 0 0 0 0,-1-1 0 0 0,1 1 0 0 0,-1-1-1 0 0,-1 1 1 0 0,1-1 0 0 0,-1 0 0 0 0,0 0 0 0 0,0 1 0 0 0,-1-1 0 0 0,1 0 0 0 0,-1-1 0 0 0,0 1 0 0 0,0 0 0 0 0,-1-1 0 0 0,-6 7 0 0 0,-1-1 20 0 0,0-1-1 0 0,0-1 1 0 0,-1 0 0 0 0,0-1 0 0 0,-1 0 0 0 0,1-1-1 0 0,-1 0 1 0 0,-1-1 0 0 0,1 0 0 0 0,-1-1-1 0 0,1-1 1 0 0,-1 0 0 0 0,0-1 0 0 0,0 0-1 0 0,-1-2 1 0 0,-22 0 0 0 0,36 0-37 0 0,0 0 0 0 0,0 0 0 0 0,0 0 0 0 0,1 0 0 0 0,-1 0 0 0 0,0-1 1 0 0,0 1-1 0 0,1 0 0 0 0,-1 0 0 0 0,0-1 0 0 0,1 1 0 0 0,-1 0 0 0 0,0-1 0 0 0,0 1 0 0 0,1 0 0 0 0,-1-1 0 0 0,1 1 0 0 0,-1-1 0 0 0,1 1 0 0 0,-2-2 0 0 0,2 2-3 0 0,0-1 0 0 0,0 1-1 0 0,0-1 1 0 0,0 1 0 0 0,0-1-1 0 0,0 1 1 0 0,0-1 0 0 0,0 1-1 0 0,1-1 1 0 0,-1 1 0 0 0,0 0-1 0 0,0-1 1 0 0,0 1 0 0 0,0-1-1 0 0,1 1 1 0 0,-1 0 0 0 0,0-1-1 0 0,1 1 1 0 0,-1-1 0 0 0,0 1-1 0 0,0 0 1 0 0,1-1 0 0 0,-1 1-1 0 0,1 0 1 0 0,1-2-3 0 0,1 0-1 0 0,-1 0 1 0 0,1 0-1 0 0,-1 1 1 0 0,1-1 0 0 0,0 1-1 0 0,0 0 1 0 0,0 0-1 0 0,3-1 1 0 0,1 2-1 0 0,0 0 0 0 0,0 0 0 0 0,0 0 0 0 0,0 1 0 0 0,-1 0 0 0 0,1 1 0 0 0,0 0 0 0 0,-1 0 0 0 0,1 0-1 0 0,-1 0 1 0 0,0 1 0 0 0,0 0 0 0 0,0 1 0 0 0,0-1 0 0 0,0 1 0 0 0,-1 0 0 0 0,9 9 0 0 0,-3-3 14 0 0,0 1 0 0 0,0 1-1 0 0,-1 0 1 0 0,-1 0 0 0 0,0 1 0 0 0,13 24-1 0 0,-10-9 52 0 0,-1 0 0 0 0,-1 1-1 0 0,-2 0 1 0 0,0 1 0 0 0,-3 0-1 0 0,5 52 1 0 0,-7-19 313 0 0,-3 0 1 0 0,-10 75 0 0 0,7-116-332 0 0,0 0 113 0 0,1-1 1 0 0,1 1-1 0 0,3 37 0 0 0,-2-55-172 0 0,0 0 0 0 0,0 0 0 0 0,1 0 0 0 0,0 0 0 0 0,0 0 0 0 0,0-1 0 0 0,0 1-1 0 0,1 0 1 0 0,-1-1 0 0 0,1 1 0 0 0,0-1 0 0 0,0 0 0 0 0,0 1 0 0 0,0-1 0 0 0,1 0 0 0 0,-1 0 0 0 0,1-1-1 0 0,0 1 1 0 0,0 0 0 0 0,0-1 0 0 0,0 0 0 0 0,0 0 0 0 0,1 0 0 0 0,-1 0 0 0 0,1 0 0 0 0,-1-1 0 0 0,7 3 0 0 0,0-3-758 0 0,-1 0 1 0 0,1-1 0 0 0,-1 0 0 0 0,1-1 0 0 0,0 1 0 0 0,-1-2 0 0 0,1 0 0 0 0,-1 0 0 0 0,0 0 0 0 0,0-1 0 0 0,12-6 0 0 0,-5 3-2096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0.566"/>
    </inkml:context>
    <inkml:brush xml:id="br0">
      <inkml:brushProperty name="width" value="0.1" units="cm"/>
      <inkml:brushProperty name="height" value="0.1" units="cm"/>
      <inkml:brushProperty name="color" value="#FFFFFF"/>
    </inkml:brush>
  </inkml:definitions>
  <inkml:trace contextRef="#ctx0" brushRef="#br0">40 21 4292 0 0,'-6'-21'2579'0'0,"2"22"-728"0"0,0 12-760 0 0,-9 126 1750 0 0,10 266 0 0 0,4-346-2226 0 0,-1-36-1339 0 0,-1-19-821 0 0,-5-30-2553 0 0,3 8 1416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0.934"/>
    </inkml:context>
    <inkml:brush xml:id="br0">
      <inkml:brushProperty name="width" value="0.1" units="cm"/>
      <inkml:brushProperty name="height" value="0.1" units="cm"/>
      <inkml:brushProperty name="color" value="#FFFFFF"/>
    </inkml:brush>
  </inkml:definitions>
  <inkml:trace contextRef="#ctx0" brushRef="#br0">1 391 9357 0 0,'2'-19'170'0'0,"1"-18"215"0"0,2 0-1 0 0,1 0 0 0 0,14-44 0 0 0,-17 71-299 0 0,1-1 0 0 0,1 1 0 0 0,-1 0 0 0 0,2 0 0 0 0,-1 0 0 0 0,1 1 0 0 0,1 0 0 0 0,0 0 0 0 0,0 1 0 0 0,1 0 0 0 0,0 0 0 0 0,0 0 0 0 0,1 1 0 0 0,0 0 0 0 0,12-7 0 0 0,-12 9-7 0 0,0 1 0 0 0,0-1 0 0 0,0 1 0 0 0,1 1 0 0 0,-1 0 0 0 0,17-3 0 0 0,-23 5-55 0 0,1 1-1 0 0,-1 0 0 0 0,0 0 0 0 0,1 0 0 0 0,-1 0 0 0 0,0 0 0 0 0,0 1 1 0 0,1-1-1 0 0,-1 1 0 0 0,0 0 0 0 0,0 0 0 0 0,0 0 0 0 0,0 1 0 0 0,0-1 1 0 0,0 1-1 0 0,0 0 0 0 0,0 0 0 0 0,-1-1 0 0 0,1 2 0 0 0,-1-1 0 0 0,1 0 1 0 0,-1 0-1 0 0,4 6 0 0 0,-1-1 9 0 0,0 0-1 0 0,-1 1 1 0 0,0-1 0 0 0,0 1-1 0 0,0 0 1 0 0,-1 1 0 0 0,-1-1-1 0 0,1 1 1 0 0,-1-1 0 0 0,-1 1-1 0 0,1 0 1 0 0,-2-1 0 0 0,1 1-1 0 0,-1 0 1 0 0,0 0 0 0 0,-2 8-1 0 0,1-11 1 0 0,0-1-1 0 0,0 0 0 0 0,-1 0 1 0 0,0 0-1 0 0,0 0 1 0 0,0 0-1 0 0,0 0 0 0 0,-1 0 1 0 0,0-1-1 0 0,0 1 0 0 0,0-1 1 0 0,0 0-1 0 0,-1 0 0 0 0,0 0 1 0 0,1 0-1 0 0,-2 0 0 0 0,1-1 1 0 0,0 0-1 0 0,-1 0 1 0 0,1 0-1 0 0,-1-1 0 0 0,0 1 1 0 0,0-1-1 0 0,0 0 0 0 0,0-1 1 0 0,0 1-1 0 0,-8 0 0 0 0,-9 2 118 0 0,0-2-1 0 0,0-1 0 0 0,-1 0 1 0 0,1-2-1 0 0,-36-5 0 0 0,50 5-1108 0 0,-7 0-2783 0 0,33-5-2488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1.427"/>
    </inkml:context>
    <inkml:brush xml:id="br0">
      <inkml:brushProperty name="width" value="0.1" units="cm"/>
      <inkml:brushProperty name="height" value="0.1" units="cm"/>
      <inkml:brushProperty name="color" value="#FFFFFF"/>
    </inkml:brush>
  </inkml:definitions>
  <inkml:trace contextRef="#ctx0" brushRef="#br0">399 29 5537 0 0,'0'-1'210'0'0,"1"-1"0"0"0,-1 1 0 0 0,0-1 0 0 0,0 1 0 0 0,0 0 0 0 0,0-1 0 0 0,0 1 0 0 0,0-1 0 0 0,-1 1 1 0 0,1 0-1 0 0,0-1 0 0 0,-1 1 0 0 0,1 0 0 0 0,-1-1 0 0 0,1 1 0 0 0,-1 0 0 0 0,0 0 0 0 0,1 0 1 0 0,-3-3-1 0 0,1 4-98 0 0,1 0-1 0 0,-1 1 1 0 0,1-1 0 0 0,-1 0 0 0 0,1 1 0 0 0,0-1 0 0 0,-1 1 0 0 0,1-1 0 0 0,-1 1-1 0 0,1-1 1 0 0,0 1 0 0 0,-1 0 0 0 0,1 0 0 0 0,0 0 0 0 0,0 0 0 0 0,0 0 0 0 0,0 0 0 0 0,-2 2-1 0 0,-30 28 609 0 0,2 1-1 0 0,1 2 0 0 0,2 0 1 0 0,-31 50-1 0 0,51-72-596 0 0,-81 117 977 0 0,77-114-1163 0 0,-39 56-289 0 0,47-63-607 0 0,-1-1 1 0 0,2 1-1 0 0,-1 1 0 0 0,-2 9 1 0 0,4-10-2393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39.491"/>
    </inkml:context>
    <inkml:brush xml:id="br0">
      <inkml:brushProperty name="width" value="0.1" units="cm"/>
      <inkml:brushProperty name="height" value="0.1" units="cm"/>
      <inkml:brushProperty name="color" value="#FFFFFF"/>
    </inkml:brush>
  </inkml:definitions>
  <inkml:trace contextRef="#ctx0" brushRef="#br0">22 148 3912 0 0,'-2'-2'143'0'0,"0"1"-1"0"0,0-1 1 0 0,1 0-1 0 0,-1 1 1 0 0,1-1-1 0 0,-1 0 1 0 0,1 0-1 0 0,0 0 1 0 0,-1-1-1 0 0,1 1 1 0 0,0 0-1 0 0,1 0 1 0 0,-1-1-1 0 0,0 1 1 0 0,1 0-1 0 0,-1-1 1 0 0,1 1-1 0 0,0-1 1 0 0,-1 1-1 0 0,2-4 1 0 0,-1 3-39 0 0,1 1 1 0 0,0-1-1 0 0,1 0 1 0 0,-1 0-1 0 0,0 1 1 0 0,1-1-1 0 0,0 1 1 0 0,0-1-1 0 0,-1 1 1 0 0,1 0-1 0 0,0-1 1 0 0,1 1-1 0 0,-1 0 1 0 0,0 0-1 0 0,1 1 1 0 0,3-3-1 0 0,11-6 49 0 0,0 2-1 0 0,1 0 1 0 0,0 2-1 0 0,0-1 0 0 0,0 2 1 0 0,1 1-1 0 0,0 0 0 0 0,0 1 1 0 0,0 1-1 0 0,0 1 0 0 0,28 2 1 0 0,-41 0-137 0 0,0 0 0 0 0,0 0 0 0 0,0 0 1 0 0,0 1-1 0 0,-1 0 0 0 0,1 1 0 0 0,-1-1 1 0 0,1 1-1 0 0,-1 0 0 0 0,0 0 0 0 0,0 1 1 0 0,0 0-1 0 0,-1 0 0 0 0,1 0 1 0 0,-1 0-1 0 0,0 0 0 0 0,6 10 0 0 0,5 7 94 0 0,-1 2-1 0 0,21 44 0 0 0,-10-17 21 0 0,-18-36-165 0 0,1-1 0 0 0,0 0 0 0 0,1-1 0 0 0,0 0 0 0 0,18 17-1 0 0,-22-24-114 0 0,0-1-1 0 0,1 0 1 0 0,-1-1-1 0 0,1 1 1 0 0,0-1-1 0 0,0 0 1 0 0,0 0-1 0 0,0-1 1 0 0,0 0-1 0 0,1 0 1 0 0,-1 0-1 0 0,0-1 1 0 0,1 0-1 0 0,0 0 1 0 0,8-1-1 0 0,-8 0 48 0 0,-1 0 0 0 0,0 0-1 0 0,0-1 1 0 0,0 0-1 0 0,0 0 1 0 0,1-1-1 0 0,-2 0 1 0 0,1 0 0 0 0,0 0-1 0 0,0-1 1 0 0,-1 1-1 0 0,1-1 1 0 0,-1-1-1 0 0,0 1 1 0 0,0-1-1 0 0,0 0 1 0 0,5-6 0 0 0,-3 3 161 0 0,-2 0 0 0 0,1-1 1 0 0,-1 0-1 0 0,0 0 0 0 0,-1-1 1 0 0,0 1-1 0 0,-1-1 0 0 0,1 0 1 0 0,-1 0-1 0 0,2-16 0 0 0,0 4 284 0 0,0-4 936 0 0,-1 1 0 0 0,3-44 0 0 0,-10 65-642 0 0,-3 8-295 0 0,-5 11-84 0 0,-5 25-4 0 0,2 1-1 0 0,2 0 0 0 0,1 1 1 0 0,2 0-1 0 0,3 1 1 0 0,1 0-1 0 0,1 50 1 0 0,4-56-150 0 0,-3 115 286 0 0,1-127-313 0 0,-1-1 0 0 0,-1 0-1 0 0,-15 48 1 0 0,16-66-87 0 0,0-1 0 0 0,0 0 0 0 0,0 0 0 0 0,-1 0-1 0 0,0 0 1 0 0,-1 0 0 0 0,1-1 0 0 0,-1 0 0 0 0,0 0 0 0 0,0 0 0 0 0,0-1 0 0 0,-1 1-1 0 0,0-1 1 0 0,0 0 0 0 0,0-1 0 0 0,0 0 0 0 0,-1 0 0 0 0,1 0 0 0 0,-1-1-1 0 0,1 0 1 0 0,-1 0 0 0 0,0 0 0 0 0,0-1 0 0 0,0 0 0 0 0,0 0 0 0 0,0-1 0 0 0,0 0-1 0 0,-11-2 1 0 0,12 2 14 0 0,-1 0 0 0 0,1-1 0 0 0,0 0 0 0 0,0-1 0 0 0,0 1 0 0 0,0-1 0 0 0,0 0 0 0 0,1-1 0 0 0,-1 1 0 0 0,0-1 0 0 0,1 0 0 0 0,0-1 0 0 0,0 1 0 0 0,0-1 0 0 0,0 0 0 0 0,1 0 0 0 0,-1 0 0 0 0,1-1 0 0 0,0 0 0 0 0,0 0 0 0 0,1 0 0 0 0,-1 0 0 0 0,1 0 0 0 0,0-1 0 0 0,1 1 0 0 0,-1-1 0 0 0,1 0 0 0 0,0 0 0 0 0,1 0-1 0 0,-1 0 1 0 0,1 0 0 0 0,0-8 0 0 0,1 1 21 0 0,1 0 0 0 0,0 0-1 0 0,1 0 1 0 0,1 0-1 0 0,0 1 1 0 0,0-1-1 0 0,2 1 1 0 0,-1 0 0 0 0,1 0-1 0 0,1 1 1 0 0,0-1-1 0 0,1 1 1 0 0,10-13-1 0 0,-2 5-382 0 0,1 0 0 0 0,1 0 0 0 0,1 2 0 0 0,0 0 0 0 0,41-28 0 0 0,-6 18-4804 0 0,-45 21 2294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1.785"/>
    </inkml:context>
    <inkml:brush xml:id="br0">
      <inkml:brushProperty name="width" value="0.1" units="cm"/>
      <inkml:brushProperty name="height" value="0.1" units="cm"/>
      <inkml:brushProperty name="color" value="#FFFFFF"/>
    </inkml:brush>
  </inkml:definitions>
  <inkml:trace contextRef="#ctx0" brushRef="#br0">15 75 5304 0 0,'-5'-17'1574'0'0,"3"7"-48"0"0,-1 0-1 0 0,1 0 0 0 0,0-18 0 0 0,7 38-475 0 0,63 103 422 0 0,-33-57-1053 0 0,254 373 1732 0 0,-238-357-1766 0 0,-30-48 158 0 0,-7-18-2683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2.186"/>
    </inkml:context>
    <inkml:brush xml:id="br0">
      <inkml:brushProperty name="width" value="0.1" units="cm"/>
      <inkml:brushProperty name="height" value="0.1" units="cm"/>
      <inkml:brushProperty name="color" value="#FFFFFF"/>
    </inkml:brush>
  </inkml:definitions>
  <inkml:trace contextRef="#ctx0" brushRef="#br0">0 47 6525 0 0,'5'-4'414'0'0,"-1"1"0"0"0,0 0 0 0 0,1 0 0 0 0,-1 0 0 0 0,1 0 0 0 0,0 1 0 0 0,0 0-1 0 0,0 0 1 0 0,0 0 0 0 0,0 0 0 0 0,8 0 0 0 0,66-7 867 0 0,-48 6-617 0 0,44-1-539 0 0,-25 4-4878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2.554"/>
    </inkml:context>
    <inkml:brush xml:id="br0">
      <inkml:brushProperty name="width" value="0.1" units="cm"/>
      <inkml:brushProperty name="height" value="0.1" units="cm"/>
      <inkml:brushProperty name="color" value="#FFFFFF"/>
    </inkml:brush>
  </inkml:definitions>
  <inkml:trace contextRef="#ctx0" brushRef="#br0">7 0 5380 0 0,'0'0'120'0'0,"-1"0"0"0"0,1 1-1 0 0,0-1 1 0 0,-1 0-1 0 0,-2 2 1316 0 0,3-2-1315 0 0,0 1 0 0 0,0-1-1 0 0,-1 0 1 0 0,1 1-1 0 0,0-1 1 0 0,0 0 0 0 0,0 1-1 0 0,0-1 1 0 0,0 0-1 0 0,0 1 1 0 0,-1-1 0 0 0,1 0-1 0 0,0 1 1 0 0,0-1-1 0 0,0 0 1 0 0,0 1-1 0 0,0-1 1 0 0,1 0 0 0 0,-1 1-1 0 0,0-1 1 0 0,0 0-1 0 0,0 1 1 0 0,0-1 0 0 0,2 3 1315 0 0,-1-2-1316 0 0,27 8 1893 0 0,36-4-1035 0 0,14 1-320 0 0,-25 0-3219 0 0,-28-2-2139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3.313"/>
    </inkml:context>
    <inkml:brush xml:id="br0">
      <inkml:brushProperty name="width" value="0.1" units="cm"/>
      <inkml:brushProperty name="height" value="0.1" units="cm"/>
      <inkml:brushProperty name="color" value="#FFFFFF"/>
    </inkml:brush>
  </inkml:definitions>
  <inkml:trace contextRef="#ctx0" brushRef="#br0">6 148 4124 0 0,'-6'-10'9485'0'0,"6"9"-9134"0"0,1-6 1690 0 0,0 7-2003 0 0,0 0 1 0 0,-1 0-1 0 0,1 0 0 0 0,0 0 0 0 0,0 0 0 0 0,-1 0 0 0 0,1 0 0 0 0,0 1 0 0 0,0-1 0 0 0,-1 0 0 0 0,1 0 0 0 0,0 1 0 0 0,-1-1 0 0 0,1 1 0 0 0,-1-1 0 0 0,1 0 0 0 0,0 1 0 0 0,-1-1 0 0 0,1 1 0 0 0,-1-1 0 0 0,1 1 0 0 0,-1 0 0 0 0,1-1 0 0 0,-1 1 0 0 0,0-1 0 0 0,1 1 0 0 0,-1 0 0 0 0,0-1 0 0 0,1 1 0 0 0,-1 0 0 0 0,0 0 0 0 0,0-1 0 0 0,0 1 0 0 0,1 1 0 0 0,10 34-2 0 0,-10-30 94 0 0,17 68 323 0 0,15 135 1 0 0,-21-114-282 0 0,12 138 458 0 0,-24-224-209 0 0,-1-9-168 0 0,-4-21-93 0 0,-5-36-155 0 0,5-25-6 0 0,1 52-50 0 0,3-1 1 0 0,0 0-1 0 0,7-54 0 0 0,2 34-22 0 0,3 0 0 0 0,1 1-1 0 0,3 1 1 0 0,27-61 0 0 0,-36 97 51 0 0,2 0 1 0 0,-1 1 0 0 0,2 1-1 0 0,-1-1 1 0 0,2 1 0 0 0,-1 1-1 0 0,2 0 1 0 0,-1 0 0 0 0,1 1-1 0 0,1 0 1 0 0,-1 1 0 0 0,1 0-1 0 0,1 1 1 0 0,14-6 0 0 0,-23 12 11 0 0,0 0 0 0 0,0 0 0 0 0,0 1 0 0 0,0 0 1 0 0,0-1-1 0 0,0 1 0 0 0,0 1 0 0 0,0-1 0 0 0,0 0 1 0 0,0 1-1 0 0,0 0 0 0 0,0 0 0 0 0,0 0 0 0 0,0 1 1 0 0,0-1-1 0 0,-1 1 0 0 0,1 0 0 0 0,0 0 0 0 0,-1 0 0 0 0,0 1 1 0 0,1-1-1 0 0,-1 1 0 0 0,0-1 0 0 0,0 1 0 0 0,4 6 1 0 0,2 1 5 0 0,-1 0 0 0 0,-1 1 0 0 0,1 0 0 0 0,-2 0 0 0 0,1 1 1 0 0,7 21-1 0 0,-11-28 11 0 0,-1 0 1 0 0,0 0-1 0 0,-1 1 1 0 0,1-1-1 0 0,-1 0 1 0 0,0 0 0 0 0,0 1-1 0 0,-1-1 1 0 0,0 0-1 0 0,0 1 1 0 0,0-1-1 0 0,0 1 1 0 0,-1-1-1 0 0,0 0 1 0 0,0 0 0 0 0,0 1-1 0 0,-1-1 1 0 0,0 0-1 0 0,0 0 1 0 0,0 0-1 0 0,0 0 1 0 0,-1-1-1 0 0,0 1 1 0 0,0-1-1 0 0,0 1 1 0 0,-1-1 0 0 0,-4 5-1 0 0,0-1 38 0 0,1-1-1 0 0,-1 1 1 0 0,-1-1-1 0 0,1-1 1 0 0,-1 1-1 0 0,-1-2 1 0 0,1 1-1 0 0,-1-1 1 0 0,0-1 0 0 0,0 1-1 0 0,0-2 1 0 0,0 1-1 0 0,-1-2 1 0 0,1 1-1 0 0,-13 0 1 0 0,4 0 51 0 0,7-1 102 0 0,1 0 1 0 0,-1 0-1 0 0,0-1 0 0 0,0-1 0 0 0,0 0 1 0 0,0-1-1 0 0,-18-2 0 0 0,15-3-687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9.843"/>
    </inkml:context>
    <inkml:brush xml:id="br0">
      <inkml:brushProperty name="width" value="0.1" units="cm"/>
      <inkml:brushProperty name="height" value="0.1" units="cm"/>
      <inkml:brushProperty name="color" value="#FFFFFF"/>
    </inkml:brush>
  </inkml:definitions>
  <inkml:trace contextRef="#ctx0" brushRef="#br0">11 356 7581 0 0,'13'-29'8622'0'0,"-13"29"-8579"0"0,3 20 805 0 0,1 71 845 0 0,-11 139-1 0 0,-1-71-794 0 0,1 2-164 0 0,-2 63-1306 0 0,25-265-1154 0 0,-7-7 1390 0 0,-2 1 0 0 0,1-57 0 0 0,-8-99 696 0 0,1-12 381 0 0,2 74-49 0 0,10-109 1039 0 0,-12 240-1681 0 0,1 0 0 0 0,0 1-1 0 0,0 0 1 0 0,1-1-1 0 0,0 1 1 0 0,1 0 0 0 0,0 0-1 0 0,0 1 1 0 0,1-1-1 0 0,0 1 1 0 0,10-12 0 0 0,-11 16-47 0 0,0 0 1 0 0,-1 0 0 0 0,2 1 0 0 0,-1 0 0 0 0,0 0 0 0 0,1 0 0 0 0,-1 0-1 0 0,1 1 1 0 0,0-1 0 0 0,0 1 0 0 0,0 0 0 0 0,0 1 0 0 0,0-1 0 0 0,0 1 0 0 0,0 0-1 0 0,0 1 1 0 0,1-1 0 0 0,-1 1 0 0 0,0 0 0 0 0,1 0 0 0 0,-1 0 0 0 0,9 3-1 0 0,1 1-5 0 0,0 0-1 0 0,0 1 0 0 0,0 1 0 0 0,-1 1 0 0 0,0 0 0 0 0,0 1 0 0 0,-1 0 1 0 0,0 1-1 0 0,22 19 0 0 0,-17-11-5 0 0,0 1 0 0 0,-2 0 1 0 0,0 2-1 0 0,16 25 0 0 0,-19-27-1 0 0,-5-5-15 0 0,-1 0 1 0 0,0 1 0 0 0,-1-1 0 0 0,-1 1-1 0 0,0 1 1 0 0,-1-1 0 0 0,0 1-1 0 0,-1 0 1 0 0,-1 0 0 0 0,-1 0-1 0 0,0 0 1 0 0,0 0 0 0 0,-2 0 0 0 0,0 0-1 0 0,-1 0 1 0 0,0 0 0 0 0,-5 16-1 0 0,4-20 21 0 0,0 1 0 0 0,-1-2 0 0 0,0 1-1 0 0,-1 0 1 0 0,0-1 0 0 0,-1 0-1 0 0,0 0 1 0 0,0 0 0 0 0,-1-1 0 0 0,0 0-1 0 0,-1-1 1 0 0,0 1 0 0 0,0-1-1 0 0,-1-1 1 0 0,0 0 0 0 0,0 0 0 0 0,-1 0-1 0 0,0-1 1 0 0,0-1 0 0 0,0 0-1 0 0,-1 0 1 0 0,1-1 0 0 0,-1 0 0 0 0,-20 3-1 0 0,19-4 61 0 0,-1-2-1 0 0,1 1 0 0 0,-1-1 0 0 0,0-1 0 0 0,1-1 0 0 0,-1 1 1 0 0,1-2-1 0 0,-1 0 0 0 0,1 0 0 0 0,0-1 0 0 0,-16-7 0 0 0,-2-12-3731 0 0,13 0-6183 0 0,15 16 8762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0.910"/>
    </inkml:context>
    <inkml:brush xml:id="br0">
      <inkml:brushProperty name="width" value="0.1" units="cm"/>
      <inkml:brushProperty name="height" value="0.1" units="cm"/>
      <inkml:brushProperty name="color" value="#FFFFFF"/>
    </inkml:brush>
  </inkml:definitions>
  <inkml:trace contextRef="#ctx0" brushRef="#br0">150 34 5148 0 0,'0'-1'193'0'0,"0"0"0"0"0,0-1 0 0 0,0 1-1 0 0,0 0 1 0 0,0 0 0 0 0,0-1 0 0 0,-1 1 0 0 0,1 0-1 0 0,0 0 1 0 0,-1-1 0 0 0,1 1 0 0 0,-1 0-1 0 0,1 0 1 0 0,-1 0 0 0 0,0 0 0 0 0,1 0-1 0 0,-1 0 1 0 0,0 0 0 0 0,0 0 0 0 0,0 0-1 0 0,0 0 1 0 0,0 0 0 0 0,0 0 0 0 0,0 1-1 0 0,0-1 1 0 0,-2-1 0 0 0,0 1-17 0 0,0 1 0 0 0,0-1 0 0 0,0 0 0 0 0,0 1 0 0 0,0 0 0 0 0,0 0 0 0 0,0 0 0 0 0,0 0 0 0 0,0 0 0 0 0,0 0 0 0 0,-3 2 0 0 0,-2-1-18 0 0,1 1 1 0 0,0 0 0 0 0,0 1-1 0 0,0 0 1 0 0,0 0 0 0 0,0 0-1 0 0,0 1 1 0 0,-11 9 0 0 0,16-10-115 0 0,0-1 1 0 0,0 1-1 0 0,0 0 1 0 0,0 0-1 0 0,1 0 1 0 0,-1 1-1 0 0,1-1 1 0 0,0 0-1 0 0,0 0 1 0 0,0 1-1 0 0,1-1 1 0 0,-1 0-1 0 0,1 1 1 0 0,0-1 0 0 0,0 1-1 0 0,0-1 1 0 0,0 0-1 0 0,0 1 1 0 0,1-1-1 0 0,0 1 1 0 0,-1-1-1 0 0,1 0 1 0 0,2 5-1 0 0,3 8 37 0 0,0-1-1 0 0,1 0 0 0 0,11 17 1 0 0,-16-28-69 0 0,82 126 419 0 0,0 1-146 0 0,-71-107-204 0 0,-1 0 1 0 0,-2 1 0 0 0,15 48-1 0 0,-23-67-68 0 0,-1 1 0 0 0,0 0 0 0 0,0-1 0 0 0,-1 1 0 0 0,0-1 0 0 0,0 1-1 0 0,0 0 1 0 0,-1-1 0 0 0,0 1 0 0 0,0-1 0 0 0,-1 1 0 0 0,0-1 0 0 0,0 0-1 0 0,0 1 1 0 0,-1-1 0 0 0,-3 6 0 0 0,4-8-6 0 0,-1 0 1 0 0,0 0-1 0 0,0 0 0 0 0,0-1 1 0 0,-1 1-1 0 0,1-1 1 0 0,-1 0-1 0 0,1 0 0 0 0,-1 0 1 0 0,0 0-1 0 0,-1-1 0 0 0,1 1 1 0 0,0-1-1 0 0,0 0 1 0 0,-1-1-1 0 0,0 1 0 0 0,1-1 1 0 0,-1 1-1 0 0,0-2 0 0 0,1 1 1 0 0,-1 0-1 0 0,-7-1 1 0 0,9 0-5 0 0,-1 0 0 0 0,1-1 1 0 0,-1 0-1 0 0,0 0 1 0 0,1 0-1 0 0,0 0 1 0 0,-1 0-1 0 0,1-1 1 0 0,-1 1-1 0 0,1-1 1 0 0,0 0-1 0 0,0 0 1 0 0,-5-4-1 0 0,8 5-12 0 0,10 13 40 0 0,-3 4-2 0 0,0 1 0 0 0,0 0 0 0 0,-2 0 0 0 0,0 0 0 0 0,-1 1 0 0 0,0 0 0 0 0,1 27 0 0 0,-4 128 210 0 0,-17 38 483 0 0,-1 71 317 0 0,17-276-1024 0 0,0-1 0 0 0,0 0-1 0 0,1 1 1 0 0,0-1 0 0 0,-1 0-1 0 0,2 1 1 0 0,-1-1 0 0 0,1 0-1 0 0,-1 0 1 0 0,1 0-1 0 0,1 0 1 0 0,-1 0 0 0 0,1-1-1 0 0,0 1 1 0 0,4 4 0 0 0,-4-6-191 0 0,0 0 1 0 0,0-1-1 0 0,1 1 1 0 0,-1-1-1 0 0,1 0 1 0 0,0 0-1 0 0,-1 0 0 0 0,1 0 1 0 0,0-1-1 0 0,0 1 1 0 0,0-1-1 0 0,0 0 1 0 0,1-1-1 0 0,-1 1 1 0 0,0-1-1 0 0,0 1 1 0 0,0-1-1 0 0,1-1 1 0 0,5 0-1 0 0,4-2-747 0 0,0 0 0 0 0,0-1 1 0 0,0-1-1 0 0,-1 0 0 0 0,1-1 0 0 0,-1 0 0 0 0,-1-1 1 0 0,23-16-1 0 0,1-5-1924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1.267"/>
    </inkml:context>
    <inkml:brush xml:id="br0">
      <inkml:brushProperty name="width" value="0.1" units="cm"/>
      <inkml:brushProperty name="height" value="0.1" units="cm"/>
      <inkml:brushProperty name="color" value="#FFFFFF"/>
    </inkml:brush>
  </inkml:definitions>
  <inkml:trace contextRef="#ctx0" brushRef="#br0">461 35 6305 0 0,'1'-3'78'0'0,"1"-25"3445"0"0,-2 28-3481 0 0,0-1 0 0 0,0 1-1 0 0,0 0 1 0 0,0 0 0 0 0,-1 0-1 0 0,1 0 1 0 0,0 0-1 0 0,0-1 1 0 0,0 1 0 0 0,0 0-1 0 0,0 0 1 0 0,0 0 0 0 0,0 0-1 0 0,0 0 1 0 0,0 0 0 0 0,0 0-1 0 0,0-1 1 0 0,0 1 0 0 0,-1 0-1 0 0,1 0 1 0 0,0 0 0 0 0,0 0-1 0 0,0 0 1 0 0,0 0-1 0 0,0 0 1 0 0,0 0 0 0 0,-1 0-1 0 0,1 0 1 0 0,0 0 0 0 0,0 0-1 0 0,0 0 1 0 0,0 0 0 0 0,0 0-1 0 0,0 0 1 0 0,-1 0 0 0 0,1 0-1 0 0,0 0 1 0 0,0 0 0 0 0,0 0-1 0 0,0 0 1 0 0,0 0 0 0 0,-1 0-1 0 0,1 0 1 0 0,0 0-1 0 0,0 0 1 0 0,0 0 0 0 0,0 0-1 0 0,0 0 1 0 0,0 0 0 0 0,-1 0-1 0 0,-12 14 1050 0 0,-18 34 397 0 0,-42 84-1 0 0,62-110-1158 0 0,-302 553 3339 0 0,305-557-4118 0 0,-1 3-1043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1.653"/>
    </inkml:context>
    <inkml:brush xml:id="br0">
      <inkml:brushProperty name="width" value="0.1" units="cm"/>
      <inkml:brushProperty name="height" value="0.1" units="cm"/>
      <inkml:brushProperty name="color" value="#FFFFFF"/>
    </inkml:brush>
  </inkml:definitions>
  <inkml:trace contextRef="#ctx0" brushRef="#br0">1 32 6553 0 0,'-1'-2'300'0'0,"1"0"0"0"0,0 0 0 0 0,0 0 0 0 0,0 0 0 0 0,1 0 0 0 0,-1 0 0 0 0,0 0 0 0 0,1 0 0 0 0,-1 0 0 0 0,1 0 0 0 0,0 1 0 0 0,-1-1 0 0 0,3-2 0 0 0,-2 3-212 0 0,-1 1 0 0 0,1 0 0 0 0,0-1 0 0 0,0 1 0 0 0,0 0 0 0 0,0 0 0 0 0,0 0 0 0 0,0 0 0 0 0,-1 0 0 0 0,1 0 0 0 0,0 0 0 0 0,0 0 0 0 0,0 0 0 0 0,0 1 0 0 0,0-1 0 0 0,-1 0 0 0 0,1 0 0 0 0,0 1 0 0 0,0-1 0 0 0,0 0 0 0 0,-1 1 0 0 0,1-1 0 0 0,0 1 0 0 0,0-1 0 0 0,-1 1 0 0 0,1 0 0 0 0,0-1 0 0 0,-1 1 0 0 0,1 0 0 0 0,-1-1 0 0 0,2 3 0 0 0,10 9 247 0 0,0 1 1 0 0,-1 1 0 0 0,-1 0 0 0 0,0 0 0 0 0,0 1 0 0 0,8 19-1 0 0,2 2 114 0 0,232 375 2713 0 0,-104-176-3391 0 0,-142-225-197 0 0,16 25-1771 0 0,-21-34 1746 0 0,1 1 1 0 0,-1 0-1 0 0,1 0 0 0 0,-1 0 1 0 0,1-1-1 0 0,-1 1 1 0 0,1-1-1 0 0,0 0 1 0 0,0 1-1 0 0,0-1 0 0 0,0 0 1 0 0,0 0-1 0 0,3 1 1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4.288"/>
    </inkml:context>
    <inkml:brush xml:id="br0">
      <inkml:brushProperty name="width" value="0.1" units="cm"/>
      <inkml:brushProperty name="height" value="0.1" units="cm"/>
      <inkml:brushProperty name="color" value="#FFFFFF"/>
    </inkml:brush>
  </inkml:definitions>
  <inkml:trace contextRef="#ctx0" brushRef="#br0">1 72 5613 0 0,'15'-8'924'0'0,"1"0"0"0"0,1 1 0 0 0,-1 1 0 0 0,1 1 0 0 0,0 0 0 0 0,26-4 0 0 0,109-5-2430 0 0,-105 10-1885 0 0,-24 0-637 0 0,-20 3 2756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4.658"/>
    </inkml:context>
    <inkml:brush xml:id="br0">
      <inkml:brushProperty name="width" value="0.1" units="cm"/>
      <inkml:brushProperty name="height" value="0.1" units="cm"/>
      <inkml:brushProperty name="color" value="#FFFFFF"/>
    </inkml:brush>
  </inkml:definitions>
  <inkml:trace contextRef="#ctx0" brushRef="#br0">20 0 1248 0 0,'-2'1'491'0'0,"1"0"-1"0"0,-1 0 1 0 0,0-1-1 0 0,1 2 1 0 0,-1-1-1 0 0,0 0 1 0 0,1 0-1 0 0,-1 0 1 0 0,1 1-1 0 0,0-1 1 0 0,-1 1-1 0 0,2 10 3883 0 0,17-6-3091 0 0,113 8 1292 0 0,-42-7-4152 0 0,-45-3-1173 0 0,-14-4-580 0 0,-16 0 400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0.072"/>
    </inkml:context>
    <inkml:brush xml:id="br0">
      <inkml:brushProperty name="width" value="0.1" units="cm"/>
      <inkml:brushProperty name="height" value="0.1" units="cm"/>
      <inkml:brushProperty name="color" value="#FFFFFF"/>
    </inkml:brush>
  </inkml:definitions>
  <inkml:trace contextRef="#ctx0" brushRef="#br0">96 71 4500 0 0,'-5'-14'1760'0'0,"0"0"0"0"0,-15-26 0 0 0,20 40-1732 0 0,0 0 0 0 0,0 0 0 0 0,0 0-1 0 0,-1 0 1 0 0,1-1 0 0 0,0 1 0 0 0,0 0-1 0 0,0 0 1 0 0,0 0 0 0 0,0 0 0 0 0,0 0-1 0 0,0-1 1 0 0,-1 1 0 0 0,1 0 0 0 0,0 0-1 0 0,0 0 1 0 0,0 0 0 0 0,0 0 0 0 0,-1 0 0 0 0,1 0-1 0 0,0 0 1 0 0,0 0 0 0 0,0 0 0 0 0,0 0-1 0 0,-1-1 1 0 0,1 1 0 0 0,0 0 0 0 0,0 0-1 0 0,0 0 1 0 0,-1 0 0 0 0,1 0 0 0 0,0 0-1 0 0,0 1 1 0 0,0-1 0 0 0,0 0 0 0 0,-1 0 0 0 0,1 0-1 0 0,0 0 1 0 0,0 0 0 0 0,0 0 0 0 0,-1 0-1 0 0,1 0 1 0 0,0 0 0 0 0,0 0 0 0 0,0 1-1 0 0,-7 9 539 0 0,-2 16-135 0 0,8-26-419 0 0,-10 45 432 0 0,2-1 0 0 0,1 2-1 0 0,0 45 1 0 0,3 139-76 0 0,5-185-539 0 0,6 26-5616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5.017"/>
    </inkml:context>
    <inkml:brush xml:id="br0">
      <inkml:brushProperty name="width" value="0.1" units="cm"/>
      <inkml:brushProperty name="height" value="0.1" units="cm"/>
      <inkml:brushProperty name="color" value="#FFFFFF"/>
    </inkml:brush>
  </inkml:definitions>
  <inkml:trace contextRef="#ctx0" brushRef="#br0">34 1 4880 0 0,'0'0'978'0'0,"-2"26"3428"0"0,-21 216 1828 0 0,20-205-5777 0 0,-2 25 535 0 0,7-22-3705 0 0,0-35 769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5.781"/>
    </inkml:context>
    <inkml:brush xml:id="br0">
      <inkml:brushProperty name="width" value="0.1" units="cm"/>
      <inkml:brushProperty name="height" value="0.1" units="cm"/>
      <inkml:brushProperty name="color" value="#FFFFFF"/>
    </inkml:brush>
  </inkml:definitions>
  <inkml:trace contextRef="#ctx0" brushRef="#br0">0 33 5997 0 0,'2'-2'183'0'0,"-1"-1"1"0"0,1 1-1 0 0,0 0 0 0 0,0-1 1 0 0,0 1-1 0 0,1 0 1 0 0,-1 0-1 0 0,0 1 1 0 0,1-1-1 0 0,-1 0 1 0 0,1 1-1 0 0,0-1 1 0 0,-1 1-1 0 0,1 0 1 0 0,0 0-1 0 0,0 0 1 0 0,0 0-1 0 0,0 1 1 0 0,0-1-1 0 0,0 1 1 0 0,6 0-1 0 0,-6 0-78 0 0,0 1-1 0 0,0 0 1 0 0,1 0 0 0 0,-1 0-1 0 0,0 0 1 0 0,0 1-1 0 0,0-1 1 0 0,-1 1 0 0 0,1-1-1 0 0,0 1 1 0 0,-1 0-1 0 0,1 1 1 0 0,-1-1 0 0 0,1 0-1 0 0,-1 1 1 0 0,0-1-1 0 0,0 1 1 0 0,0-1 0 0 0,0 1-1 0 0,1 3 1 0 0,3 9 97 0 0,0 0 0 0 0,-1 0 0 0 0,0 1 0 0 0,-1-1 0 0 0,-1 1 0 0 0,-1 0 0 0 0,0 0 0 0 0,-1 25-1 0 0,0-13 130 0 0,8 39 0 0 0,-6-53-237 0 0,0-1 0 0 0,1 0 0 0 0,1 0 0 0 0,0 0 0 0 0,1 0 0 0 0,0-1 0 0 0,1 0 0 0 0,12 16 0 0 0,-16-24-105 0 0,1 1 0 0 0,0-1 1 0 0,0 1-1 0 0,0-1 0 0 0,1 0 0 0 0,0-1 1 0 0,-1 1-1 0 0,1-1 0 0 0,0 0 1 0 0,1 0-1 0 0,-1-1 0 0 0,0 1 0 0 0,1-1 1 0 0,0 0-1 0 0,-1-1 0 0 0,1 0 0 0 0,0 1 1 0 0,0-2-1 0 0,0 1 0 0 0,0-1 1 0 0,0 0-1 0 0,6 0 0 0 0,-8-2 63 0 0,1 1 1 0 0,-1-1-1 0 0,0 0 1 0 0,0 0-1 0 0,0 0 0 0 0,-1 0 1 0 0,1-1-1 0 0,0 0 1 0 0,-1 0-1 0 0,0 0 0 0 0,0 0 1 0 0,0 0-1 0 0,0 0 1 0 0,0-1-1 0 0,-1 0 0 0 0,1 1 1 0 0,-1-1-1 0 0,0 0 1 0 0,0 0-1 0 0,0 0 0 0 0,-1 0 1 0 0,1-1-1 0 0,-1 1 1 0 0,0 0-1 0 0,-1-1 0 0 0,1 1 1 0 0,-1 0-1 0 0,1-1 1 0 0,-1 1-1 0 0,-1-1 0 0 0,0-6 1 0 0,1 11-43 0 0,0 0-1 0 0,0-1 1 0 0,0 1 0 0 0,0 0 0 0 0,0 0 0 0 0,0 0-1 0 0,0-1 1 0 0,0 1 0 0 0,0 0 0 0 0,-1 0 0 0 0,1-1-1 0 0,0 1 1 0 0,0 0 0 0 0,0 0 0 0 0,0 0 0 0 0,0 0-1 0 0,-1-1 1 0 0,1 1 0 0 0,0 0 0 0 0,0 0 0 0 0,0 0-1 0 0,-1 0 1 0 0,1 0 0 0 0,0-1 0 0 0,0 1 0 0 0,0 0-1 0 0,-1 0 1 0 0,1 0 0 0 0,0 0 0 0 0,0 0 0 0 0,-1 0-1 0 0,1 0 1 0 0,0 0 0 0 0,0 0 0 0 0,-1 0 0 0 0,1 0-1 0 0,0 0 1 0 0,0 0 0 0 0,-1 0 0 0 0,1 0 0 0 0,0 0-1 0 0,0 0 1 0 0,0 0 0 0 0,-1 0 0 0 0,1 1 0 0 0,0-1-1 0 0,-12 12 189 0 0,-4 18-51 0 0,4 9-17 0 0,1 0-1 0 0,2 1 0 0 0,2 0 1 0 0,-3 66-1 0 0,2-22 132 0 0,-7 88 231 0 0,5-12-107 0 0,8-87-282 0 0,-4-1 0 0 0,-15 76 0 0 0,19-142-105 0 0,1 0 0 0 0,-1 0 0 0 0,0 0-1 0 0,-1 0 1 0 0,1 0 0 0 0,-1 0-1 0 0,0-1 1 0 0,-1 1 0 0 0,1-1-1 0 0,-1 0 1 0 0,-7 7 0 0 0,9-10 4 0 0,-1 0 1 0 0,1 0-1 0 0,0-1 1 0 0,-1 1-1 0 0,1-1 1 0 0,-1 1-1 0 0,0-1 1 0 0,1 0-1 0 0,-1 0 1 0 0,0 0-1 0 0,0-1 1 0 0,1 1-1 0 0,-1-1 1 0 0,0 1-1 0 0,0-1 1 0 0,0 0-1 0 0,0 0 1 0 0,0 0-1 0 0,1-1 1 0 0,-1 1-1 0 0,0-1 1 0 0,0 1-1 0 0,0-1 1 0 0,0 0-1 0 0,1 0 1 0 0,-1 0-1 0 0,1-1 1 0 0,-4-1-1 0 0,-5-3-133 0 0,0 0-1 0 0,0-1 0 0 0,1-1 1 0 0,0 0-1 0 0,0 0 0 0 0,-11-13 1 0 0,18 17-303 0 0,-1-1 1 0 0,1 1-1 0 0,0-1 1 0 0,0 0 0 0 0,0 1-1 0 0,1-1 1 0 0,-3-9-1 0 0,4 11-62 0 0,0 0-1 0 0,1 0 1 0 0,-1 0-1 0 0,1 0 0 0 0,0-1 1 0 0,0 1-1 0 0,0 0 1 0 0,0-1-1 0 0,0 1 0 0 0,1 0 1 0 0,-1 0-1 0 0,1 0 1 0 0,2-6-1 0 0,6-8-2703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6.179"/>
    </inkml:context>
    <inkml:brush xml:id="br0">
      <inkml:brushProperty name="width" value="0.1" units="cm"/>
      <inkml:brushProperty name="height" value="0.1" units="cm"/>
      <inkml:brushProperty name="color" value="#FFFFFF"/>
    </inkml:brush>
  </inkml:definitions>
  <inkml:trace contextRef="#ctx0" brushRef="#br0">0 21 6921 0 0,'6'-3'1260'0'0,"8"-2"-152"0"0,6 1-112 0 0,3 0-120 0 0,5 3-92 0 0,0-2-96 0 0,-1 3-84 0 0,2 0-108 0 0,-1 0-156 0 0,1 0-168 0 0,-3 0-204 0 0,2 1-256 0 0,-5-1 28 0 0,-2 2-1008 0 0,-5-2-188 0 0,-3 1 36 0 0,-3 2 28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6.549"/>
    </inkml:context>
    <inkml:brush xml:id="br0">
      <inkml:brushProperty name="width" value="0.1" units="cm"/>
      <inkml:brushProperty name="height" value="0.1" units="cm"/>
      <inkml:brushProperty name="color" value="#FFFFFF"/>
    </inkml:brush>
  </inkml:definitions>
  <inkml:trace contextRef="#ctx0" brushRef="#br0">17 0 6837 0 0,'-1'1'152'0'0,"0"-1"0"0"0,0 1 0 0 0,0-1 0 0 0,0 1 0 0 0,0 0 1 0 0,0-1-1 0 0,0 1 0 0 0,0 0 0 0 0,0 0 0 0 0,1 0 0 0 0,-1-1 1 0 0,0 1-1 0 0,0 0 0 0 0,1 0 0 0 0,-1 0 0 0 0,1 0 0 0 0,-1 0 0 0 0,1 0 1 0 0,-1 1-1 0 0,1-1 0 0 0,0 0 0 0 0,0 0 0 0 0,-1 0 0 0 0,1 0 1 0 0,0 0-1 0 0,0 1 0 0 0,0-1 0 0 0,0 0 0 0 0,0 0 0 0 0,1 2 1 0 0,0 0 1 0 0,1-1 0 0 0,0-1 0 0 0,0 1 0 0 0,0 0 0 0 0,0 0 1 0 0,0-1-1 0 0,0 1 0 0 0,0-1 0 0 0,0 1 0 0 0,1-1 0 0 0,-1 0 1 0 0,1 0-1 0 0,4 1 0 0 0,28 8 318 0 0,0-1 0 0 0,1-3 1 0 0,0 0-1 0 0,0-2 0 0 0,1-2 0 0 0,-1-2 0 0 0,46-4 1 0 0,-77 3-627 0 0,43-5-1117 0 0,-17-5-6709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7.266"/>
    </inkml:context>
    <inkml:brush xml:id="br0">
      <inkml:brushProperty name="width" value="0.1" units="cm"/>
      <inkml:brushProperty name="height" value="0.1" units="cm"/>
      <inkml:brushProperty name="color" value="#FFFFFF"/>
    </inkml:brush>
  </inkml:definitions>
  <inkml:trace contextRef="#ctx0" brushRef="#br0">1 44 4532 0 0,'1'-2'473'0'0,"1"0"0"0"0,0 1 0 0 0,1-1 0 0 0,-1 1-1 0 0,0-1 1 0 0,0 1 0 0 0,1 0 0 0 0,-1 0 0 0 0,1 0-1 0 0,-1 0 1 0 0,1 0 0 0 0,-1 1 0 0 0,1-1 0 0 0,-1 1-1 0 0,4-1 1 0 0,48-1 517 0 0,-30 2-420 0 0,106-8 369 0 0,114-5 392 0 0,-80 10-5552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7.734"/>
    </inkml:context>
    <inkml:brush xml:id="br0">
      <inkml:brushProperty name="width" value="0.1" units="cm"/>
      <inkml:brushProperty name="height" value="0.1" units="cm"/>
      <inkml:brushProperty name="color" value="#FFFFFF"/>
    </inkml:brush>
  </inkml:definitions>
  <inkml:trace contextRef="#ctx0" brushRef="#br0">112 10 4960 0 0,'-13'-4'1434'0'0,"12"4"-1328"0"0,0-1 0 0 0,0 0 0 0 0,0 1 0 0 0,0-1 0 0 0,-1 1 1 0 0,1-1-1 0 0,0 1 0 0 0,0 0 0 0 0,0-1 0 0 0,-1 1 0 0 0,1 0 0 0 0,0 0 1 0 0,0 0-1 0 0,0 0 0 0 0,-1 0 0 0 0,1 0 0 0 0,0 0 0 0 0,0 0 0 0 0,-1 0 1 0 0,1 1-1 0 0,0-1 0 0 0,0 1 0 0 0,0-1 0 0 0,0 0 0 0 0,-1 1 0 0 0,1 0 1 0 0,0-1-1 0 0,0 1 0 0 0,0 0 0 0 0,0 0 0 0 0,0-1 0 0 0,1 1 0 0 0,-1 0 1 0 0,0 0-1 0 0,0 0 0 0 0,0 0 0 0 0,1 0 0 0 0,-1 0 0 0 0,1 0 0 0 0,-1 0 1 0 0,1 0-1 0 0,-1 1 0 0 0,1-1 0 0 0,-1 0 0 0 0,1 0 0 0 0,0 3 0 0 0,-11 27 396 0 0,1 0 0 0 0,2 1 0 0 0,1 1 0 0 0,-4 52 0 0 0,4 134 771 0 0,7-219-1269 0 0,0 3 19 0 0,1 1 0 0 0,-1-1 0 0 0,1 0 0 0 0,0 0 0 0 0,0 0 0 0 0,0 0 0 0 0,0 0 0 0 0,1 0 0 0 0,-1 0 0 0 0,1 0 0 0 0,0-1 0 0 0,0 1 0 0 0,0-1 0 0 0,0 1 0 0 0,0-1 0 0 0,0 1 0 0 0,1-1 0 0 0,-1 0 0 0 0,1 0 0 0 0,-1-1-1 0 0,1 1 1 0 0,0 0 0 0 0,0-1 0 0 0,0 1 0 0 0,0-1 0 0 0,0 0 0 0 0,4 1 0 0 0,11 3 38 0 0,-1 0 0 0 0,1-2 0 0 0,28 3 1 0 0,-40-5-42 0 0,25 2-378 0 0,0-1 0 0 0,0-2 0 0 0,1-1 0 0 0,47-8 0 0 0,-54-1-5844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8.072"/>
    </inkml:context>
    <inkml:brush xml:id="br0">
      <inkml:brushProperty name="width" value="0.1" units="cm"/>
      <inkml:brushProperty name="height" value="0.1" units="cm"/>
      <inkml:brushProperty name="color" value="#FFFFFF"/>
    </inkml:brush>
  </inkml:definitions>
  <inkml:trace contextRef="#ctx0" brushRef="#br0">1 64 4712 0 0,'29'-8'3387'0'0,"16"-2"-2756"0"0,1 3 0 0 0,70-2 0 0 0,-10 1-2417 0 0,-75 5-1004 0 0,44-12 0 0 0,-61 11 1480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8.441"/>
    </inkml:context>
    <inkml:brush xml:id="br0">
      <inkml:brushProperty name="width" value="0.1" units="cm"/>
      <inkml:brushProperty name="height" value="0.1" units="cm"/>
      <inkml:brushProperty name="color" value="#FFFFFF"/>
    </inkml:brush>
  </inkml:definitions>
  <inkml:trace contextRef="#ctx0" brushRef="#br0">1 118 1880 0 0,'24'-11'1018'0'0,"0"1"0"0"0,0 1 0 0 0,1 1 0 0 0,28-4-1 0 0,-48 11-960 0 0,217-45 4196 0 0,-80 28-5193 0 0,-108 16-3870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8.835"/>
    </inkml:context>
    <inkml:brush xml:id="br0">
      <inkml:brushProperty name="width" value="0.1" units="cm"/>
      <inkml:brushProperty name="height" value="0.1" units="cm"/>
      <inkml:brushProperty name="color" value="#FFFFFF"/>
    </inkml:brush>
  </inkml:definitions>
  <inkml:trace contextRef="#ctx0" brushRef="#br0">140 9 1148 0 0,'-13'-3'1192'0'0,"-31"-3"2749"0"0,42 6-3790 0 0,0 1 1 0 0,1-1-1 0 0,-1 0 1 0 0,0 0-1 0 0,0 1 1 0 0,1-1-1 0 0,-1 1 1 0 0,0-1-1 0 0,1 1 1 0 0,-1 0-1 0 0,0 0 1 0 0,1 0-1 0 0,-1 0 1 0 0,1 0-1 0 0,-1 0 1 0 0,1 0-1 0 0,0 0 1 0 0,0 1-1 0 0,-1-1 1 0 0,1 0-1 0 0,-2 4 1 0 0,-5 11 316 0 0,1 1 1 0 0,0 0 0 0 0,2 0-1 0 0,-1 0 1 0 0,2 1 0 0 0,1 0-1 0 0,0-1 1 0 0,1 2 0 0 0,1 34-1 0 0,4 18 365 0 0,13 82 1 0 0,-10-108-638 0 0,3 35 291 0 0,13 294 772 0 0,-10-145-711 0 0,-13-186-443 0 0,0-35 9 0 0,0 0 0 0 0,1 0-1 0 0,0 1 1 0 0,0-1 0 0 0,1 0-1 0 0,0 0 1 0 0,0 0-1 0 0,4 10 1 0 0,-4-17-79 0 0,0 1-1 0 0,0-1 1 0 0,0 0 0 0 0,0 1 0 0 0,0-1-1 0 0,0 0 1 0 0,1 0 0 0 0,-1 0-1 0 0,0 0 1 0 0,1 0 0 0 0,-1 0-1 0 0,1-1 1 0 0,-1 1 0 0 0,1 0-1 0 0,-1-1 1 0 0,1 1 0 0 0,0-1-1 0 0,-1 1 1 0 0,1-1 0 0 0,-1 0-1 0 0,1 0 1 0 0,0 0 0 0 0,2 0-1 0 0,46-4 107 0 0,-36 2-85 0 0,35-5-453 0 0,0-1 0 0 0,0-3 0 0 0,-1-1 0 0 0,53-22 0 0 0,-95 31-166 0 0,-1 1 0 0 0,1-1 0 0 0,-1 0-1 0 0,1-1 1 0 0,-1 1 0 0 0,0-1 0 0 0,0 0 0 0 0,-1 0 0 0 0,1-1 0 0 0,-1 1 0 0 0,0-1-1 0 0,0 0 1 0 0,-1 0 0 0 0,1 0 0 0 0,-1-1 0 0 0,0 1 0 0 0,-1-1 0 0 0,3-7-1 0 0,3-3-2409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9.201"/>
    </inkml:context>
    <inkml:brush xml:id="br0">
      <inkml:brushProperty name="width" value="0.1" units="cm"/>
      <inkml:brushProperty name="height" value="0.1" units="cm"/>
      <inkml:brushProperty name="color" value="#FFFFFF"/>
    </inkml:brush>
  </inkml:definitions>
  <inkml:trace contextRef="#ctx0" brushRef="#br0">281 26 5881 0 0,'1'-2'314'0'0,"0"0"0"0"0,0 0 0 0 0,0 0 0 0 0,0 0 0 0 0,0 0 0 0 0,-1 0 0 0 0,1 0 0 0 0,-1 0 0 0 0,-4-5 2671 0 0,-6 21-2045 0 0,-172 308 4135 0 0,119-206-4722 0 0,52-86-880 0 0,2-5-1415 0 0,1-12-2803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0.489"/>
    </inkml:context>
    <inkml:brush xml:id="br0">
      <inkml:brushProperty name="width" value="0.1" units="cm"/>
      <inkml:brushProperty name="height" value="0.1" units="cm"/>
      <inkml:brushProperty name="color" value="#FFFFFF"/>
    </inkml:brush>
  </inkml:definitions>
  <inkml:trace contextRef="#ctx0" brushRef="#br0">0 36 3320 0 0,'8'-5'235'0'0,"0"1"0"0"0,0-1 0 0 0,1 1-1 0 0,-1 1 1 0 0,1 0 0 0 0,0 0 0 0 0,0 0-1 0 0,0 1 1 0 0,0 1 0 0 0,0-1 0 0 0,1 2 0 0 0,-1-1-1 0 0,0 1 1 0 0,12 2 0 0 0,-6-1-91 0 0,1 2 0 0 0,0 0 0 0 0,-1 1 1 0 0,1 0-1 0 0,-1 1 0 0 0,0 1 0 0 0,21 12 0 0 0,-13-4 14 0 0,-1 1-1 0 0,-1 0 1 0 0,-1 2-1 0 0,0 1 0 0 0,-1 0 1 0 0,-1 1-1 0 0,-1 1 0 0 0,28 43 1 0 0,-22-27 16 0 0,-2 2-1 0 0,-2 0 1 0 0,-1 1 0 0 0,22 74 0 0 0,-37-103-123 0 0,-1 1 1 0 0,0-1-1 0 0,-1 1 1 0 0,0 0-1 0 0,0-1 1 0 0,-1 1-1 0 0,-1 0 0 0 0,0-1 1 0 0,0 1-1 0 0,-1 0 1 0 0,0-1-1 0 0,-1 0 1 0 0,0 1-1 0 0,-1-1 1 0 0,0 0-1 0 0,0-1 0 0 0,-1 1 1 0 0,-1-1-1 0 0,0 0 1 0 0,0 0-1 0 0,0-1 1 0 0,-1 0-1 0 0,0 0 1 0 0,-1 0-1 0 0,0-1 0 0 0,0 0 1 0 0,-1-1-1 0 0,1 1 1 0 0,-1-2-1 0 0,-1 1 1 0 0,1-1-1 0 0,-1-1 1 0 0,0 0-1 0 0,0 0 0 0 0,0-1 1 0 0,0 0-1 0 0,-19 2 1 0 0,12-3 35 0 0,1-1 0 0 0,-1 0 1 0 0,1-1-1 0 0,0-1 0 0 0,-1 0 1 0 0,1-2-1 0 0,0 1 0 0 0,0-2 0 0 0,-28-10 1 0 0,35 11-148 0 0,0-1 0 0 0,1 0 0 0 0,-1-1 1 0 0,1 1-1 0 0,0-2 0 0 0,1 1 1 0 0,-1-1-1 0 0,1 0 0 0 0,0-1 0 0 0,1 1 1 0 0,-1-1-1 0 0,1-1 0 0 0,1 1 0 0 0,-1-1 1 0 0,1 0-1 0 0,1 0 0 0 0,0-1 0 0 0,-5-13 1 0 0,7 18-273 0 0,1 0 1 0 0,0 0-1 0 0,0-1 1 0 0,0 1-1 0 0,1-1 1 0 0,0 1-1 0 0,0 0 1 0 0,0-1-1 0 0,0 1 1 0 0,2-6-1 0 0,3-7-2514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9.590"/>
    </inkml:context>
    <inkml:brush xml:id="br0">
      <inkml:brushProperty name="width" value="0.1" units="cm"/>
      <inkml:brushProperty name="height" value="0.1" units="cm"/>
      <inkml:brushProperty name="color" value="#FFFFFF"/>
    </inkml:brush>
  </inkml:definitions>
  <inkml:trace contextRef="#ctx0" brushRef="#br0">9 24 5336 0 0,'-3'-8'457'0'0,"-2"-7"3325"0"0,13 22-576 0 0,26 39-2275 0 0,3-1-1 0 0,1-3 1 0 0,2 0 0 0 0,64 49-1 0 0,80 50 220 0 0,-111-86-3461 0 0,-73-55 2248 0 0,10 7-2345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49.963"/>
    </inkml:context>
    <inkml:brush xml:id="br0">
      <inkml:brushProperty name="width" value="0.1" units="cm"/>
      <inkml:brushProperty name="height" value="0.1" units="cm"/>
      <inkml:brushProperty name="color" value="#FFFFFF"/>
    </inkml:brush>
  </inkml:definitions>
  <inkml:trace contextRef="#ctx0" brushRef="#br0">0 42 5561 0 0,'43'-10'1324'0'0,"-1"2"0"0"0,2 1 1 0 0,45 0-1 0 0,-30 3-390 0 0,21-1 1962 0 0,-79 7-2768 0 0,1 1 1 0 0,-1-1-1 0 0,0 1 1 0 0,0-1-1 0 0,0 1 0 0 0,0 0 1 0 0,0-1-1 0 0,-1 1 1 0 0,1 0-1 0 0,-1 5 1 0 0,1-6-53 0 0,94 703 2397 0 0,-91-672-2427 0 0,4 57 45 0 0,-8-83-77 0 0,0 0 1 0 0,0 0-1 0 0,-1 0 1 0 0,0 0 0 0 0,0 0-1 0 0,-1 0 1 0 0,0 0-1 0 0,0 0 1 0 0,-5 11-1 0 0,4-14 20 0 0,0 0 0 0 0,1-1-1 0 0,-1 0 1 0 0,0 1 0 0 0,-1-1-1 0 0,1 0 1 0 0,-1 0-1 0 0,1-1 1 0 0,-1 1 0 0 0,0-1-1 0 0,0 0 1 0 0,0 0 0 0 0,0 0-1 0 0,0 0 1 0 0,0-1 0 0 0,-1 1-1 0 0,1-1 1 0 0,0 0-1 0 0,-1-1 1 0 0,1 1 0 0 0,-1-1-1 0 0,1 0 1 0 0,-1 0 0 0 0,1 0-1 0 0,-1-1 1 0 0,-7-1-1 0 0,-9-2-256 0 0,0-1 0 0 0,1-1 0 0 0,-1-1 0 0 0,-21-10-1 0 0,41 16-32 0 0,0 1 0 0 0,-1 0 0 0 0,1-1 0 0 0,0 0-1 0 0,0 1 1 0 0,0-1 0 0 0,0 0 0 0 0,0 1 0 0 0,-1-1-1 0 0,1 0 1 0 0,1 0 0 0 0,-1 0 0 0 0,0 0 0 0 0,0 0-1 0 0,0 0 1 0 0,0 0 0 0 0,1 0 0 0 0,-1-1 0 0 0,0 1-1 0 0,1 0 1 0 0,-1 0 0 0 0,1-2 0 0 0,0 1-154 0 0,0-1 1 0 0,0 1-1 0 0,0 0 0 0 0,0-1 1 0 0,1 1-1 0 0,-1 0 1 0 0,1-1-1 0 0,0 1 0 0 0,0 0 1 0 0,0 0-1 0 0,2-4 1 0 0,6-12-2548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13.242"/>
    </inkml:context>
    <inkml:brush xml:id="br0">
      <inkml:brushProperty name="width" value="0.1" units="cm"/>
      <inkml:brushProperty name="height" value="0.1" units="cm"/>
      <inkml:brushProperty name="color" value="#FFFFFF"/>
    </inkml:brush>
  </inkml:definitions>
  <inkml:trace contextRef="#ctx0" brushRef="#br0">3 46 5252 0 0,'0'-1'92'0'0,"-1"1"-1"0"0,1 0 0 0 0,0 0 0 0 0,0-1 0 0 0,0 1 0 0 0,-1 0 0 0 0,1 0 0 0 0,0-1 0 0 0,0 1 0 0 0,0 0 0 0 0,0-1 0 0 0,0 1 0 0 0,0 0 1 0 0,-1-1-1 0 0,1 1 0 0 0,0 0 0 0 0,0-1 0 0 0,0 1 0 0 0,0 0 0 0 0,0-1 0 0 0,0 1 0 0 0,0 0 0 0 0,0-1 0 0 0,0 1 0 0 0,1 0 0 0 0,-1-1 1 0 0,0 1-1 0 0,0 0 0 0 0,0-1 0 0 0,0 1 0 0 0,0 0 0 0 0,0 0 0 0 0,1-1 0 0 0,-1 1 0 0 0,0 0 0 0 0,0 0 0 0 0,1-1 0 0 0,-1 1 0 0 0,0 0 1 0 0,0 0-1 0 0,1-1 0 0 0,-1 1 0 0 0,0 0 0 0 0,0 0 0 0 0,1 0 0 0 0,-1 0 0 0 0,0 0 0 0 0,1-1 0 0 0,-1 1 0 0 0,0 0 0 0 0,1 0 0 0 0,-1 0 1 0 0,0 0-1 0 0,1 0 0 0 0,-1 0 0 0 0,0 0 0 0 0,1 0 0 0 0,-1 0 0 0 0,26-7 466 0 0,-24 7-278 0 0,42-9 366 0 0,49-3 0 0 0,-1 9-4583 0 0,-77 3 713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13.595"/>
    </inkml:context>
    <inkml:brush xml:id="br0">
      <inkml:brushProperty name="width" value="0.1" units="cm"/>
      <inkml:brushProperty name="height" value="0.1" units="cm"/>
      <inkml:brushProperty name="color" value="#FFFFFF"/>
    </inkml:brush>
  </inkml:definitions>
  <inkml:trace contextRef="#ctx0" brushRef="#br0">0 58 6277 0 0,'1'1'130'0'0,"-1"-1"1"0"0,0 1 0 0 0,1 0 0 0 0,-1-1 0 0 0,1 1 0 0 0,-1-1 0 0 0,1 1 0 0 0,0-1 0 0 0,-1 0 0 0 0,1 1-1 0 0,-1-1 1 0 0,1 1 0 0 0,0-1 0 0 0,-1 0 0 0 0,1 0 0 0 0,0 1 0 0 0,0-1 0 0 0,-1 0 0 0 0,1 0-1 0 0,0 0 1 0 0,-1 0 0 0 0,1 0 0 0 0,0 0 0 0 0,0 0 0 0 0,-1 0 0 0 0,1 0 0 0 0,0 0 0 0 0,0 0 0 0 0,0-1-1 0 0,33-2 266 0 0,-26 2 29 0 0,-2 0-321 0 0,182-24 71 0 0,-155 19-4257 0 0,54-19-1 0 0,-77 21 2737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14.410"/>
    </inkml:context>
    <inkml:brush xml:id="br0">
      <inkml:brushProperty name="width" value="0.1" units="cm"/>
      <inkml:brushProperty name="height" value="0.1" units="cm"/>
      <inkml:brushProperty name="color" value="#FFFFFF"/>
    </inkml:brush>
  </inkml:definitions>
  <inkml:trace contextRef="#ctx0" brushRef="#br0">138 42 1392 0 0,'0'-2'465'0'0,"1"0"-1"0"0,0 0 1 0 0,-1 1-1 0 0,0-1 1 0 0,1 0-1 0 0,-1 0 1 0 0,0 0 0 0 0,0 0-1 0 0,0 1 1 0 0,0-1-1 0 0,0 0 1 0 0,-1 0-1 0 0,1 0 1 0 0,0 0-1 0 0,-2-2 1 0 0,2 3-336 0 0,-1 1 1 0 0,1 0-1 0 0,0-1 1 0 0,-1 1-1 0 0,1-1 1 0 0,-1 1-1 0 0,1-1 1 0 0,-1 1-1 0 0,0 0 1 0 0,1-1-1 0 0,-1 1 0 0 0,1 0 1 0 0,-1 0-1 0 0,0 0 1 0 0,1-1-1 0 0,-1 1 1 0 0,1 0-1 0 0,-1 0 1 0 0,0 0-1 0 0,1 0 0 0 0,-1 0 1 0 0,0 0-1 0 0,1 0 1 0 0,-1 0-1 0 0,0 0 1 0 0,1 0-1 0 0,-1 1 1 0 0,0-1-1 0 0,-3 2 41 0 0,0-1 1 0 0,0 1-1 0 0,0 0 0 0 0,1 0 1 0 0,-1 0-1 0 0,1 1 0 0 0,0-1 0 0 0,-1 1 1 0 0,1 0-1 0 0,0-1 0 0 0,-5 8 1 0 0,-2 6 39 0 0,1 1 0 0 0,0 0 0 0 0,1 0-1 0 0,0 1 1 0 0,2-1 0 0 0,0 2 0 0 0,1-1 0 0 0,1 1 0 0 0,1-1 0 0 0,0 1 0 0 0,1 0 0 0 0,2 0 0 0 0,0 1 0 0 0,2 20 0 0 0,0-27-115 0 0,0 0 0 0 0,1 1-1 0 0,0-1 1 0 0,1-1 0 0 0,0 1 0 0 0,1-1-1 0 0,1 1 1 0 0,0-1 0 0 0,10 14 0 0 0,-11-18-31 0 0,2 0 0 0 0,-1-1-1 0 0,1 0 1 0 0,0 0 0 0 0,0 0 0 0 0,1-1 0 0 0,0 0 0 0 0,0-1 0 0 0,1 0-1 0 0,-1 0 1 0 0,1 0 0 0 0,0-1 0 0 0,15 4 0 0 0,-18-6-40 0 0,1-1 0 0 0,0 1 0 0 0,-1-1 1 0 0,1-1-1 0 0,0 1 0 0 0,0-1 0 0 0,-1 0 1 0 0,1-1-1 0 0,0 0 0 0 0,0 0 0 0 0,-1 0 0 0 0,1-1 1 0 0,-1 0-1 0 0,1 0 0 0 0,-1-1 0 0 0,0 0 0 0 0,0 0 1 0 0,0 0-1 0 0,0 0 0 0 0,0-1 0 0 0,-1 0 1 0 0,0-1-1 0 0,0 1 0 0 0,8-10 0 0 0,-6 6-25 0 0,0-1 0 0 0,0 1 0 0 0,-1-2 0 0 0,0 1 0 0 0,-1-1 0 0 0,0 1 0 0 0,-1-2 0 0 0,0 1 0 0 0,-1 0 0 0 0,1-1 0 0 0,-2 1 0 0 0,0-1 0 0 0,0 0 0 0 0,0-17 0 0 0,-2 9-21 0 0,-2-1-1 0 0,1 1 1 0 0,-2 0 0 0 0,-1 0 0 0 0,0 0 0 0 0,-2 0-1 0 0,0 0 1 0 0,-1 1 0 0 0,-11-21 0 0 0,13 29-1 0 0,-1 1 1 0 0,0-1 0 0 0,0 1 0 0 0,-1 0-1 0 0,0 1 1 0 0,-1 0 0 0 0,0 0 0 0 0,0 1-1 0 0,-1 0 1 0 0,0 0 0 0 0,0 1 0 0 0,0 0-1 0 0,-1 0 1 0 0,0 1 0 0 0,0 1 0 0 0,0 0-1 0 0,-18-5 1 0 0,22 7-154 0 0,0 1 0 0 0,0 0 1 0 0,0 1-1 0 0,0 0 0 0 0,-1 0 0 0 0,1 0 0 0 0,0 0 0 0 0,-9 3 0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30.700"/>
    </inkml:context>
    <inkml:brush xml:id="br0">
      <inkml:brushProperty name="width" value="0.1" units="cm"/>
      <inkml:brushProperty name="height" value="0.1" units="cm"/>
      <inkml:brushProperty name="color" value="#FFFFFF"/>
    </inkml:brush>
  </inkml:definitions>
  <inkml:trace contextRef="#ctx0" brushRef="#br0">1 31 2164 0 0,'7'-3'1436'0'0,"7"2"-248"0"0,6-3-163 0 0,3 3-133 0 0,5-3-116 0 0,1 0-112 0 0,0 1-128 0 0,2 0-116 0 0,0 0-128 0 0,-2 1-32 0 0,-2 2-536 0 0,-1-2-204 0 0,-3 2-192 0 0,0 1-244 0 0,-4 0-460 0 0,-7 3-13 0 0,-1-1-39 0 0,-7 1 24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31.041"/>
    </inkml:context>
    <inkml:brush xml:id="br0">
      <inkml:brushProperty name="width" value="0.1" units="cm"/>
      <inkml:brushProperty name="height" value="0.1" units="cm"/>
      <inkml:brushProperty name="color" value="#FFFFFF"/>
    </inkml:brush>
  </inkml:definitions>
  <inkml:trace contextRef="#ctx0" brushRef="#br0">16 0 1088 0 0,'0'0'182'0'0,"-1"1"0"0"0,0-1-1 0 0,0 0 1 0 0,0 1 0 0 0,0-1-1 0 0,1 1 1 0 0,-1-1 0 0 0,0 0 0 0 0,0 1-1 0 0,1 0 1 0 0,-1-1 0 0 0,0 1 0 0 0,1-1-1 0 0,-1 1 1 0 0,1 0 0 0 0,-1 0-1 0 0,0-1 1 0 0,1 1 0 0 0,0 0 0 0 0,-1 0-1 0 0,1 0 1 0 0,-1-1 0 0 0,1 1 0 0 0,0 0-1 0 0,0 0 1 0 0,-1 1 0 0 0,2-1-51 0 0,0 0 1 0 0,-1-1-1 0 0,1 1 1 0 0,0 0-1 0 0,-1 0 1 0 0,1-1-1 0 0,0 1 1 0 0,0-1-1 0 0,0 1 1 0 0,0 0-1 0 0,0-1 1 0 0,0 0 0 0 0,-1 1-1 0 0,1-1 1 0 0,0 0-1 0 0,0 1 1 0 0,0-1-1 0 0,2 0 1 0 0,52 7 1671 0 0,-54-7-1788 0 0,248 3 2006 0 0,-85-18-9240 0 0,-146 12 5737 0 0,-3-1 26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31.429"/>
    </inkml:context>
    <inkml:brush xml:id="br0">
      <inkml:brushProperty name="width" value="0.1" units="cm"/>
      <inkml:brushProperty name="height" value="0.1" units="cm"/>
      <inkml:brushProperty name="color" value="#FFFFFF"/>
    </inkml:brush>
  </inkml:definitions>
  <inkml:trace contextRef="#ctx0" brushRef="#br0">1 24 2324 0 0,'-1'-23'7379'0'0,"2"36"-5512"0"0,26 212 2561 0 0,-2-47-2857 0 0,1 20-168 0 0,4 43-1267 0 0,-27-218-1168 0 0,-2-11-1867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31.830"/>
    </inkml:context>
    <inkml:brush xml:id="br0">
      <inkml:brushProperty name="width" value="0.1" units="cm"/>
      <inkml:brushProperty name="height" value="0.1" units="cm"/>
      <inkml:brushProperty name="color" value="#FFFFFF"/>
    </inkml:brush>
  </inkml:definitions>
  <inkml:trace contextRef="#ctx0" brushRef="#br0">9 80 4904 0 0,'7'-8'315'0'0,"1"0"-1"0"0,1 1 0 0 0,-1 1 0 0 0,1-1 0 0 0,0 1 0 0 0,1 1 0 0 0,0 0 1 0 0,-1 0-1 0 0,2 1 0 0 0,-1 0 0 0 0,0 0 0 0 0,1 1 0 0 0,-1 1 1 0 0,1 0-1 0 0,0 0 0 0 0,0 1 0 0 0,12 1 0 0 0,-14 0-188 0 0,0 0 1 0 0,0 0-1 0 0,0 1 1 0 0,1 0-1 0 0,-1 1 0 0 0,0 0 1 0 0,-1 1-1 0 0,1 0 1 0 0,0 0-1 0 0,-1 0 0 0 0,1 1 1 0 0,-1 1-1 0 0,0 0 1 0 0,-1 0-1 0 0,1 0 0 0 0,-1 1 1 0 0,0 0-1 0 0,0 0 0 0 0,-1 1 1 0 0,10 12-1 0 0,-13-16-88 0 0,-1 1 0 0 0,0 0 0 0 0,0 0 0 0 0,0 0 0 0 0,0 0-1 0 0,0 0 1 0 0,-1 0 0 0 0,0 0 0 0 0,0 0 0 0 0,0 1 0 0 0,0-1 0 0 0,-1 0 0 0 0,1 1-1 0 0,-1-1 1 0 0,-1 1 0 0 0,1-1 0 0 0,0 0 0 0 0,-2 7 0 0 0,0-5 18 0 0,-1-1 0 0 0,1 1 0 0 0,-1-1 0 0 0,0 1 1 0 0,0-1-1 0 0,-1 0 0 0 0,1-1 0 0 0,-1 1 0 0 0,0 0 0 0 0,0-1 1 0 0,-1 0-1 0 0,-4 4 0 0 0,-6 2 69 0 0,0 0 0 0 0,0-1 0 0 0,0-1 1 0 0,-1 0-1 0 0,-1-1 0 0 0,1-1 0 0 0,-1 0 0 0 0,-21 3 0 0 0,-60 5 72 0 0,87-13-1146 0 0,0-1-1 0 0,0 0 1 0 0,-20-4-1 0 0,11-3-3053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50.319"/>
    </inkml:context>
    <inkml:brush xml:id="br0">
      <inkml:brushProperty name="width" value="0.1" units="cm"/>
      <inkml:brushProperty name="height" value="0.1" units="cm"/>
      <inkml:brushProperty name="color" value="#FFFFFF"/>
    </inkml:brush>
  </inkml:definitions>
  <inkml:trace contextRef="#ctx0" brushRef="#br0">1 33 7253 0 0,'4'0'1224'0'0,"3"-3"-148"0"0,0 1-112 0 0,7-3-112 0 0,6 0-100 0 0,2 2-80 0 0,-1-1-128 0 0,4 0-176 0 0,-3 2-176 0 0,0 0-212 0 0,1 0-280 0 0,-3 2 40 0 0,-2 0-640 0 0,-2 0-316 0 0,-6 0-148 0 0,0 0 52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0.937"/>
    </inkml:context>
    <inkml:brush xml:id="br0">
      <inkml:brushProperty name="width" value="0.1" units="cm"/>
      <inkml:brushProperty name="height" value="0.1" units="cm"/>
      <inkml:brushProperty name="color" value="#FFFFFF"/>
    </inkml:brush>
  </inkml:definitions>
  <inkml:trace contextRef="#ctx0" brushRef="#br0">0 171 2544 0 0,'19'0'389'0'0,"0"-1"1"0"0,0-1-1 0 0,0 0 0 0 0,22-7 0 0 0,-35 8-220 0 0,-1-1-1 0 0,0 0 0 0 0,1 0 1 0 0,-1-1-1 0 0,0 0 1 0 0,0 0-1 0 0,0 0 0 0 0,5-5 1 0 0,-8 7-32 0 0,0-1 0 0 0,0 0 0 0 0,0-1 1 0 0,-1 1-1 0 0,1 0 0 0 0,-1 0 0 0 0,1-1 0 0 0,-1 1 0 0 0,0-1 1 0 0,0 1-1 0 0,0-1 0 0 0,0 0 0 0 0,0 1 0 0 0,-1-1 0 0 0,1 0 0 0 0,-1 0 1 0 0,1-4-1 0 0,-2 3 7 0 0,0-1 0 0 0,1 1 0 0 0,-1 0 0 0 0,-1 0 1 0 0,1 1-1 0 0,0-1 0 0 0,-1 0 0 0 0,0 0 0 0 0,0 1 0 0 0,0-1 0 0 0,0 1 1 0 0,-1-1-1 0 0,0 1 0 0 0,1 0 0 0 0,-1 0 0 0 0,-4-3 0 0 0,6 4-89 0 0,-1 1 0 0 0,1 0 0 0 0,-1-1 0 0 0,0 1 0 0 0,1 0 0 0 0,-1 0 0 0 0,0 0 0 0 0,0 0 0 0 0,0 0 0 0 0,0 0 0 0 0,0 0 0 0 0,0 1 0 0 0,0-1 0 0 0,0 1 0 0 0,0-1-1 0 0,0 1 1 0 0,0 0 0 0 0,0 0 0 0 0,0 0 0 0 0,0 0 0 0 0,0 0 0 0 0,0 1 0 0 0,-1-1 0 0 0,1 0 0 0 0,0 1 0 0 0,0 0 0 0 0,0-1 0 0 0,1 1 0 0 0,-1 0 0 0 0,0 0 0 0 0,0 0 0 0 0,-2 2-1 0 0,-5 5 77 0 0,2 0 0 0 0,-1 0 0 0 0,1 1 0 0 0,1 0 0 0 0,-1 0 0 0 0,1 1 0 0 0,1-1-1 0 0,0 1 1 0 0,0 0 0 0 0,1 1 0 0 0,1-1 0 0 0,-1 1 0 0 0,2 0 0 0 0,-4 21 0 0 0,6-26-123 0 0,-1 0 0 0 0,1 0 0 0 0,0 0 0 0 0,0 0 0 0 0,1 0-1 0 0,0 0 1 0 0,0 0 0 0 0,0 0 0 0 0,1 0 0 0 0,0-1 0 0 0,0 1 0 0 0,0-1 0 0 0,1 1 0 0 0,0-1 0 0 0,0 0 0 0 0,0 0 0 0 0,1 0 0 0 0,-1 0 0 0 0,1-1 0 0 0,0 1 0 0 0,1-1 0 0 0,-1 0 0 0 0,1 0 0 0 0,-1-1 0 0 0,1 0 0 0 0,0 1 0 0 0,1-1 0 0 0,-1-1 0 0 0,6 3 0 0 0,1 0-409 0 0,0-1-1 0 0,0-1 0 0 0,0 0 0 0 0,1 0 1 0 0,-1-1-1 0 0,0-1 0 0 0,1 0 1 0 0,0 0-1 0 0,-1-1 0 0 0,1-1 0 0 0,-1 0 1 0 0,1-1-1 0 0,-1-1 0 0 0,19-5 0 0 0,-12-1-2364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50.706"/>
    </inkml:context>
    <inkml:brush xml:id="br0">
      <inkml:brushProperty name="width" value="0.1" units="cm"/>
      <inkml:brushProperty name="height" value="0.1" units="cm"/>
      <inkml:brushProperty name="color" value="#FFFFFF"/>
    </inkml:brush>
  </inkml:definitions>
  <inkml:trace contextRef="#ctx0" brushRef="#br0">5 0 6489 0 0,'0'1'135'0'0,"-1"-1"0"0"0,1 0 0 0 0,-1 1 1 0 0,1-1-1 0 0,0 1 0 0 0,-1-1 0 0 0,1 1 1 0 0,0-1-1 0 0,0 1 0 0 0,-1-1 0 0 0,1 1 1 0 0,0-1-1 0 0,0 1 0 0 0,0-1 0 0 0,-1 1 1 0 0,1-1-1 0 0,0 1 0 0 0,0 0 0 0 0,0-1 1 0 0,0 1-1 0 0,0-1 0 0 0,0 1 0 0 0,0-1 1 0 0,0 1-1 0 0,1 0 0 0 0,-1-1 0 0 0,0 1 1 0 0,0-1-1 0 0,0 1 0 0 0,1 0 1 0 0,17 8 1856 0 0,33-5-738 0 0,-45-4-869 0 0,34 1-119 0 0,54 1 1140 0 0,-83-3-3465 0 0,0 0 0 0 0,-1 0 0 0 0,16-5 0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51.743"/>
    </inkml:context>
    <inkml:brush xml:id="br0">
      <inkml:brushProperty name="width" value="0.1" units="cm"/>
      <inkml:brushProperty name="height" value="0.1" units="cm"/>
      <inkml:brushProperty name="color" value="#FFFFFF"/>
    </inkml:brush>
  </inkml:definitions>
  <inkml:trace contextRef="#ctx0" brushRef="#br0">1 38 5489 0 0,'0'-3'429'0'0,"1"0"1"0"0,0 0 0 0 0,0 1 0 0 0,0-1-1 0 0,1 0 1 0 0,-1 1 0 0 0,0-1 0 0 0,1 0 0 0 0,0 1-1 0 0,0 0 1 0 0,3-4 0 0 0,-5 6-343 0 0,1-1 0 0 0,-1 1 1 0 0,0 0-1 0 0,1 0 0 0 0,-1 0 0 0 0,1-1 1 0 0,-1 1-1 0 0,1 0 0 0 0,-1 0 0 0 0,1 0 0 0 0,-1 0 1 0 0,1 0-1 0 0,-1 0 0 0 0,1 0 0 0 0,-1 0 1 0 0,1 0-1 0 0,-1 0 0 0 0,1 0 0 0 0,-1 0 1 0 0,0 0-1 0 0,1 0 0 0 0,-1 0 0 0 0,1 1 1 0 0,-1-1-1 0 0,1 1 0 0 0,14 17 994 0 0,-5 3-588 0 0,-1 2 1 0 0,-1-1 0 0 0,-1 1 0 0 0,-1 0 0 0 0,4 36 0 0 0,5 125 525 0 0,-13-145-853 0 0,34 396 953 0 0,-32-411-1530 0 0,-3-17 1 0 0,0 0-1 0 0,0 0 1 0 0,0 0-1 0 0,0 0 0 0 0,-1-1 1 0 0,-1 1-1 0 0,1 0 1 0 0,-2 9-1 0 0,1-15 190 0 0,1 0 1 0 0,-1 0-1 0 0,1-1 0 0 0,-1 1 1 0 0,0 0-1 0 0,1 0 0 0 0,-1-1 0 0 0,0 1 1 0 0,1 0-1 0 0,-1-1 0 0 0,0 1 1 0 0,0 0-1 0 0,0-1 0 0 0,0 1 0 0 0,0-1 1 0 0,1 0-1 0 0,-1 1 0 0 0,0-1 1 0 0,0 0-1 0 0,0 1 0 0 0,0-1 1 0 0,0 0-1 0 0,0 0 0 0 0,0 0 0 0 0,0 0 1 0 0,0 0-1 0 0,0 0 0 0 0,0 0 1 0 0,0 0-1 0 0,0 0 0 0 0,0-1 0 0 0,0 1 1 0 0,-1-1-1 0 0,-10-3-2655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0.320"/>
    </inkml:context>
    <inkml:brush xml:id="br0">
      <inkml:brushProperty name="width" value="0.1" units="cm"/>
      <inkml:brushProperty name="height" value="0.1" units="cm"/>
      <inkml:brushProperty name="color" value="#FFFFFF"/>
    </inkml:brush>
  </inkml:definitions>
  <inkml:trace contextRef="#ctx0" brushRef="#br0">341 16 3408 0 0,'5'-6'1533'0'0,"1"-3"2322"0"0,-17 14-2287 0 0,-27 23-582 0 0,-53 49 0 0 0,66-52-552 0 0,1 0 0 0 0,1 1 1 0 0,1 2-1 0 0,-25 42 0 0 0,36-49-194 0 0,1 0 0 0 0,1 1 0 0 0,2 0 0 0 0,0 1 0 0 0,-6 34 0 0 0,8-30-62 0 0,1 0 0 0 0,2 0-1 0 0,0 0 1 0 0,2 0-1 0 0,1 0 1 0 0,1 0 0 0 0,11 51-1 0 0,-10-62-90 0 0,0-1-26 0 0,0-1 0 0 0,1 1 1 0 0,1-1-1 0 0,0 0 1 0 0,8 15-1 0 0,45 77 340 0 0,-49-93-446 0 0,0 0-1 0 0,2 0 0 0 0,-1-1 1 0 0,2-1-1 0 0,-1 0 1 0 0,2 0-1 0 0,-1-1 0 0 0,1-1 1 0 0,20 11-1 0 0,-22-15-439 0 0,0 0 0 0 0,-1 0 0 0 0,1-2 0 0 0,1 1 0 0 0,16 2 1 0 0,-19-5-336 0 0,-1 0 1 0 0,1 0-1 0 0,-1-1 1 0 0,1 0-1 0 0,-1-1 1 0 0,1 0-1 0 0,16-4 1 0 0,-5-2-2380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0.721"/>
    </inkml:context>
    <inkml:brush xml:id="br0">
      <inkml:brushProperty name="width" value="0.1" units="cm"/>
      <inkml:brushProperty name="height" value="0.1" units="cm"/>
      <inkml:brushProperty name="color" value="#FFFFFF"/>
    </inkml:brush>
  </inkml:definitions>
  <inkml:trace contextRef="#ctx0" brushRef="#br0">1 6 5613 0 0,'2'-5'4886'0'0,"3"30"-3052"0"0,4 40-526 0 0,5 286 2238 0 0,-9-126-2345 0 0,-4-215-1350 0 0,1 31-144 0 0,-1-39 56 0 0,-1 0 0 0 0,0 0 0 0 0,0 0 0 0 0,1 0 0 0 0,0 0 1 0 0,-1 0-1 0 0,1 0 0 0 0,0 0 0 0 0,0 0 0 0 0,0 0 0 0 0,0 0 0 0 0,0 0 0 0 0,2 2 0 0 0,-2-4 54 0 0,0 1 1 0 0,-1-1-1 0 0,1 0 0 0 0,0 0 0 0 0,-1 0 0 0 0,1 0 0 0 0,-1 0 0 0 0,1 0 0 0 0,0 0 0 0 0,-1 0 0 0 0,1-1 0 0 0,0 1 1 0 0,-1 0-1 0 0,1 0 0 0 0,-1 0 0 0 0,1-1 0 0 0,0 1 0 0 0,-1 0 0 0 0,1-1 0 0 0,-1 1 0 0 0,1 0 0 0 0,-1-1 0 0 0,1 1 1 0 0,-1-1-1 0 0,1 1 0 0 0,-1-1 0 0 0,0 1 0 0 0,1-1 0 0 0,-1 1 0 0 0,0-1 0 0 0,1 1 0 0 0,-1-1 0 0 0,0 1 0 0 0,0-1 1 0 0,1 0-1 0 0,-1 0 0 0 0,2-2-362 0 0,5-10-2292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1.077"/>
    </inkml:context>
    <inkml:brush xml:id="br0">
      <inkml:brushProperty name="width" value="0.1" units="cm"/>
      <inkml:brushProperty name="height" value="0.1" units="cm"/>
      <inkml:brushProperty name="color" value="#FFFFFF"/>
    </inkml:brush>
  </inkml:definitions>
  <inkml:trace contextRef="#ctx0" brushRef="#br0">1 63 6493 0 0,'31'-10'1740'0'0,"1"1"1"0"0,0 1 0 0 0,44-4-1 0 0,100-2 494 0 0,-172 14-2162 0 0,32-1 279 0 0,-20 1-470 0 0,0 0-1 0 0,0-2 0 0 0,22-4 0 0 0,-18 6-4087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1.450"/>
    </inkml:context>
    <inkml:brush xml:id="br0">
      <inkml:brushProperty name="width" value="0.1" units="cm"/>
      <inkml:brushProperty name="height" value="0.1" units="cm"/>
      <inkml:brushProperty name="color" value="#FFFFFF"/>
    </inkml:brush>
  </inkml:definitions>
  <inkml:trace contextRef="#ctx0" brushRef="#br0">0 0 5573 0 0,'3'18'8295'0'0,"10"105"-6034"0"0,-5-11-989 0 0,14 337 1174 0 0,-18-419-3402 0 0,3-16-4108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1.848"/>
    </inkml:context>
    <inkml:brush xml:id="br0">
      <inkml:brushProperty name="width" value="0.1" units="cm"/>
      <inkml:brushProperty name="height" value="0.1" units="cm"/>
      <inkml:brushProperty name="color" value="#FFFFFF"/>
    </inkml:brush>
  </inkml:definitions>
  <inkml:trace contextRef="#ctx0" brushRef="#br0">0 135 5553 0 0,'3'-8'332'0'0,"1"0"0"0"0,-1 0 0 0 0,1 1 1 0 0,0 0-1 0 0,1-1 0 0 0,0 1 1 0 0,0 1-1 0 0,0-1 0 0 0,1 1 1 0 0,0 0-1 0 0,0 0 0 0 0,1 1 1 0 0,-1-1-1 0 0,1 1 0 0 0,0 1 1 0 0,1 0-1 0 0,-1 0 0 0 0,1 0 1 0 0,15-5-1 0 0,-17 7-232 0 0,0 0 0 0 0,0 1 0 0 0,0-1 0 0 0,0 1 0 0 0,1 0 0 0 0,-1 1 0 0 0,0-1 0 0 0,1 1 0 0 0,-1 1 0 0 0,1-1 0 0 0,-1 1 0 0 0,0 0 0 0 0,0 0 0 0 0,1 1 1 0 0,-1 0-1 0 0,0 0 0 0 0,0 0 0 0 0,-1 1 0 0 0,1 0 0 0 0,0 0 0 0 0,-1 0 0 0 0,0 1 0 0 0,0 0 0 0 0,0 0 0 0 0,0 0 0 0 0,-1 1 0 0 0,5 5 0 0 0,-3-3-51 0 0,0 1 0 0 0,-1 0 0 0 0,0 0-1 0 0,-1 0 1 0 0,0 1 0 0 0,0 0 0 0 0,0 0 0 0 0,-1 0 0 0 0,-1 0 0 0 0,0 0-1 0 0,0 1 1 0 0,0-1 0 0 0,-1 1 0 0 0,-1-1 0 0 0,0 1 0 0 0,0-1 0 0 0,-1 1 0 0 0,0-1-1 0 0,0 1 1 0 0,-1-1 0 0 0,-1 0 0 0 0,1 0 0 0 0,-1 0 0 0 0,-1 0 0 0 0,0 0-1 0 0,0-1 1 0 0,-1 1 0 0 0,0-1 0 0 0,0 0 0 0 0,-1-1 0 0 0,0 1 0 0 0,0-1-1 0 0,-1 0 1 0 0,0-1 0 0 0,0 1 0 0 0,-1-1 0 0 0,1-1 0 0 0,-11 6 0 0 0,-44 18 487 0 0,58-27-539 0 0,-1 0-1 0 0,0-1 1 0 0,0 0 0 0 0,0 0-1 0 0,-1 0 1 0 0,1 0-1 0 0,0-1 1 0 0,0 0-1 0 0,0 0 1 0 0,-11-2-1 0 0,16 2-109 0 0,-1 0-1 0 0,1 0 0 0 0,-1 0 1 0 0,1-1-1 0 0,-1 1 1 0 0,0 0-1 0 0,1 0 0 0 0,-1-1 1 0 0,1 1-1 0 0,-1 0 1 0 0,1-1-1 0 0,0 1 0 0 0,-1 0 1 0 0,1-1-1 0 0,-1 1 1 0 0,1-1-1 0 0,-1 1 0 0 0,1-1 1 0 0,0 1-1 0 0,0-1 1 0 0,-1 1-1 0 0,1-1 0 0 0,0 1 1 0 0,0-1-1 0 0,-1 1 1 0 0,1-1-1 0 0,0 0 0 0 0,0 1 1 0 0,0-1-1 0 0,0 1 1 0 0,0-1-1 0 0,0 0 0 0 0,0 1 1 0 0,0-1-1 0 0,0 1 1 0 0,0-1-1 0 0,0 0 0 0 0,0 1 1 0 0,1-2-1 0 0,10-21-4531 0 0,-11 23 4642 0 0,8-13-3181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2.204"/>
    </inkml:context>
    <inkml:brush xml:id="br0">
      <inkml:brushProperty name="width" value="0.1" units="cm"/>
      <inkml:brushProperty name="height" value="0.1" units="cm"/>
      <inkml:brushProperty name="color" value="#FFFFFF"/>
    </inkml:brush>
  </inkml:definitions>
  <inkml:trace contextRef="#ctx0" brushRef="#br0">1 23 5521 0 0,'3'-2'213'0'0,"1"-1"0"0"0,-1 1 0 0 0,1 0 1 0 0,0 0-1 0 0,0 0 0 0 0,0 0 1 0 0,0 0-1 0 0,0 1 0 0 0,0 0 1 0 0,0 0-1 0 0,0 0 0 0 0,0 1 1 0 0,1-1-1 0 0,-1 1 0 0 0,0 0 1 0 0,0 0-1 0 0,1 0 0 0 0,-1 1 1 0 0,0 0-1 0 0,0-1 0 0 0,5 3 1 0 0,5 1 41 0 0,0 0 1 0 0,-1 2-1 0 0,1 0 1 0 0,16 9-1 0 0,-6 0 65 0 0,-2 0-1 0 0,0 2 1 0 0,0 0-1 0 0,-2 1 0 0 0,0 1 1 0 0,28 37-1 0 0,-23-24 44 0 0,-2 2 0 0 0,-1 0-1 0 0,29 65 1 0 0,-40-73-197 0 0,-1 1 0 0 0,-1 1-1 0 0,-2-1 1 0 0,0 1 0 0 0,-2 0 0 0 0,-1 1-1 0 0,-2-1 1 0 0,-1 32 0 0 0,-1-39-15 0 0,-1-1 0 0 0,-2 1 0 0 0,0-1 0 0 0,-1 1 0 0 0,-1-1 0 0 0,-1 0 0 0 0,0-1 0 0 0,-2 0 0 0 0,0 0 0 0 0,-2 0 0 0 0,-21 33 0 0 0,0-17 511 0 0,29-33-801 0 0,-1 0 0 0 0,1 0 0 0 0,0 0-1 0 0,0-1 1 0 0,-1 1 0 0 0,1-1 0 0 0,-1 1 0 0 0,1-1 0 0 0,-1 0 0 0 0,1 0-1 0 0,-1 0 1 0 0,0-1 0 0 0,0 1 0 0 0,-3 0 0 0 0,12-19-7316 0 0,2 5 5536 0 0,2-2-1036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2.602"/>
    </inkml:context>
    <inkml:brush xml:id="br0">
      <inkml:brushProperty name="width" value="0.1" units="cm"/>
      <inkml:brushProperty name="height" value="0.1" units="cm"/>
      <inkml:brushProperty name="color" value="#FFFFFF"/>
    </inkml:brush>
  </inkml:definitions>
  <inkml:trace contextRef="#ctx0" brushRef="#br0">0 34 5933 0 0,'1'-1'223'0'0,"0"1"0"0"0,-1-1 0 0 0,1 1 0 0 0,0-1 0 0 0,-1 0 0 0 0,1 1 0 0 0,0 0 0 0 0,0-1 0 0 0,-1 1 0 0 0,1-1 0 0 0,0 1 0 0 0,0 0 0 0 0,0-1 0 0 0,-1 1 1 0 0,1 0-1 0 0,0 0 0 0 0,0 0 0 0 0,0 0 0 0 0,0 0 0 0 0,1 0 0 0 0,29-3 1034 0 0,-22 3-742 0 0,141-8 2758 0 0,-3 1-1463 0 0,-70 0-1328 0 0,-25 5-5049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2.947"/>
    </inkml:context>
    <inkml:brush xml:id="br0">
      <inkml:brushProperty name="width" value="0.1" units="cm"/>
      <inkml:brushProperty name="height" value="0.1" units="cm"/>
      <inkml:brushProperty name="color" value="#FFFFFF"/>
    </inkml:brush>
  </inkml:definitions>
  <inkml:trace contextRef="#ctx0" brushRef="#br0">41 33 5677 0 0,'-2'-3'582'0'0,"1"1"-256"0"0,0-1 0 0 0,0 1 0 0 0,0 0 0 0 0,0 0 0 0 0,-1 0 0 0 0,1 1 0 0 0,-1-1 0 0 0,1 0 0 0 0,-1 0 0 0 0,0 1 0 0 0,0-1 0 0 0,0 1 0 0 0,1 0 0 0 0,-1-1-1 0 0,-3 0 1 0 0,3 5 22 0 0,1 1-1 0 0,-1-1 0 0 0,1 1 1 0 0,0 0-1 0 0,0-1 0 0 0,0 1 0 0 0,1 0 1 0 0,0-1-1 0 0,-1 8 0 0 0,1-10-329 0 0,-2 208 3302 0 0,4-164-3664 0 0,2-1 0 0 0,16 76 0 0 0,-17-104-1916 0 0,-2 2-5057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1.747"/>
    </inkml:context>
    <inkml:brush xml:id="br0">
      <inkml:brushProperty name="width" value="0.1" units="cm"/>
      <inkml:brushProperty name="height" value="0.1" units="cm"/>
      <inkml:brushProperty name="color" value="#FFFFFF"/>
    </inkml:brush>
  </inkml:definitions>
  <inkml:trace contextRef="#ctx0" brushRef="#br0">4 198 6557 0 0,'4'-22'553'0'0,"-2"14"-230"0"0,0 0 1 0 0,-1 1 0 0 0,0-1 0 0 0,0-1 0 0 0,-1 1 0 0 0,0 0 0 0 0,0 0 0 0 0,-3-12 0 0 0,3 20-308 0 0,0 0-1 0 0,0 0 1 0 0,0 0-1 0 0,0 0 1 0 0,0 0 0 0 0,0 0-1 0 0,0-1 1 0 0,0 1 0 0 0,0 0-1 0 0,0 0 1 0 0,0 0-1 0 0,0 0 1 0 0,0 0 0 0 0,0 0-1 0 0,0 0 1 0 0,0 0 0 0 0,0 0-1 0 0,0-1 1 0 0,0 1-1 0 0,0 0 1 0 0,0 0 0 0 0,0 0-1 0 0,0 0 1 0 0,0 0-1 0 0,0 0 1 0 0,0 0 0 0 0,0 0-1 0 0,0 0 1 0 0,0 0 0 0 0,-1 0-1 0 0,1 0 1 0 0,0 0-1 0 0,0 0 1 0 0,0 0 0 0 0,0-1-1 0 0,0 1 1 0 0,0 0 0 0 0,0 0-1 0 0,0 0 1 0 0,0 0-1 0 0,-1 0 1 0 0,1 0 0 0 0,0 0-1 0 0,0 0 1 0 0,0 0 0 0 0,0 0-1 0 0,0 0 1 0 0,0 0-1 0 0,0 0 1 0 0,0 0 0 0 0,0 0-1 0 0,0 1 1 0 0,-1-1 0 0 0,1 0-1 0 0,0 0 1 0 0,0 0-1 0 0,0 0 1 0 0,0 0 0 0 0,0 0-1 0 0,0 0 1 0 0,0 0 0 0 0,0 0-1 0 0,0 0 1 0 0,0 0-1 0 0,0 0 1 0 0,0 0 0 0 0,0 0-1 0 0,-1 1 1 0 0,-2 9 445 0 0,-1 15-116 0 0,5 15-370 0 0,2 0-1 0 0,2 0 1 0 0,2-1 0 0 0,19 65-1 0 0,-13-222-670 0 0,-12 87 872 0 0,7-55 408 0 0,-7 80-547 0 0,0 0 0 0 0,0-1 0 0 0,1 1 0 0 0,0 0 0 0 0,1 0 0 0 0,-1 0 0 0 0,1 1 0 0 0,0-1 0 0 0,1 0 0 0 0,5-7 0 0 0,-7 11-33 0 0,-1 0 0 0 0,1 0-1 0 0,0 0 1 0 0,0 0 0 0 0,0 1-1 0 0,0-1 1 0 0,0 0 0 0 0,0 1-1 0 0,1-1 1 0 0,-1 1 0 0 0,0 0-1 0 0,1 0 1 0 0,-1 0 0 0 0,1 0 0 0 0,-1 0-1 0 0,1 1 1 0 0,-1-1 0 0 0,1 1-1 0 0,0 0 1 0 0,-1-1 0 0 0,1 1-1 0 0,0 0 1 0 0,-1 1 0 0 0,1-1 0 0 0,0 0-1 0 0,-1 1 1 0 0,1 0 0 0 0,-1-1-1 0 0,1 1 1 0 0,-1 0 0 0 0,1 0-1 0 0,-1 0 1 0 0,0 1 0 0 0,1-1 0 0 0,-1 0-1 0 0,0 1 1 0 0,0 0 0 0 0,0-1-1 0 0,2 4 1 0 0,3 1-7 0 0,-1 1-1 0 0,1 1 1 0 0,-2 0-1 0 0,1-1 1 0 0,-1 2 0 0 0,0-1-1 0 0,-1 1 1 0 0,0-1 0 0 0,5 16-1 0 0,-3-2 12 0 0,-2 1-1 0 0,0 1 1 0 0,0 26 0 0 0,-3-23 85 0 0,11 48 0 0 0,-12-73-181 0 0,1 0-1 0 0,-1 0 0 0 0,1 0 0 0 0,0 1 0 0 0,0-2 0 0 0,0 1 1 0 0,0 0-1 0 0,0 0 0 0 0,0 0 0 0 0,1 0 0 0 0,-1-1 0 0 0,1 1 1 0 0,-1 0-1 0 0,1-1 0 0 0,-1 1 0 0 0,1-1 0 0 0,0 0 0 0 0,0 0 0 0 0,0 0 1 0 0,2 1-1 0 0,-1 0-165 0 0,1-1 1 0 0,0 0-1 0 0,0 0 1 0 0,0-1 0 0 0,0 1-1 0 0,0-1 1 0 0,0 0-1 0 0,0 0 1 0 0,0 0 0 0 0,5-1-1 0 0,2-1-353 0 0,-1 0-1 0 0,0-1 1 0 0,0 0-1 0 0,-1-1 1 0 0,1 0-1 0 0,-1 0 1 0 0,17-11 0 0 0,-11 3 476 0 0,0 0 1 0 0,0-2-1 0 0,-2 1 0 0 0,1-2 1 0 0,16-24-1 0 0,-15 18 774 0 0,-2 0-1 0 0,0-1 1 0 0,-2-1-1 0 0,0 0 0 0 0,-2-1 1 0 0,13-45-1 0 0,-21 63-383 0 0,0-1 0 0 0,-1 1-1 0 0,0 0 1 0 0,0-1 0 0 0,-1 1 0 0 0,1 0-1 0 0,-4-12 1 0 0,4 17-211 0 0,0 0 0 0 0,0 0 0 0 0,-1-1 0 0 0,1 1 0 0 0,0 0 0 0 0,0 0 0 0 0,-1 0 0 0 0,1 0 1 0 0,-1 0-1 0 0,1 0 0 0 0,-1 0 0 0 0,1 0 0 0 0,-1 0 0 0 0,0 0 0 0 0,1 1 0 0 0,-1-1 0 0 0,0 0 0 0 0,0 0 0 0 0,0 1 0 0 0,1-1 0 0 0,-1 0 0 0 0,0 1 0 0 0,0-1 0 0 0,0 1 1 0 0,0-1-1 0 0,0 1 0 0 0,0-1 0 0 0,0 1 0 0 0,0 0 0 0 0,-1-1 0 0 0,1 1 0 0 0,0 0 0 0 0,0 0 0 0 0,0 0 0 0 0,0 0 0 0 0,0 0 0 0 0,0 0 0 0 0,0 0 0 0 0,0 1 1 0 0,-1-1-1 0 0,1 0 0 0 0,0 0 0 0 0,0 1 0 0 0,0-1 0 0 0,0 1 0 0 0,0-1 0 0 0,0 1 0 0 0,0-1 0 0 0,0 1 0 0 0,1 0 0 0 0,-1-1 0 0 0,-1 2 0 0 0,-1 1 6 0 0,1-1-1 0 0,0 1 1 0 0,0-1-1 0 0,0 1 1 0 0,1 0-1 0 0,-1 0 1 0 0,0 0-1 0 0,1 0 1 0 0,0 0-1 0 0,0 0 1 0 0,0 0 0 0 0,0 0-1 0 0,0 0 1 0 0,1 1-1 0 0,-1-1 1 0 0,1 0-1 0 0,0 1 1 0 0,0-1-1 0 0,0 0 1 0 0,1 0-1 0 0,-1 1 1 0 0,2 5-1 0 0,1 6 32 0 0,1 0 0 0 0,0 1 1 0 0,9 19-1 0 0,21 32 122 0 0,-25-52-154 0 0,-1 1-1 0 0,0 0 1 0 0,-2 0-1 0 0,1 0 0 0 0,7 34 1 0 0,-14-47-58 0 0,0 0 1 0 0,0 0-1 0 0,0 0 0 0 0,0 0 0 0 0,0 0 1 0 0,0 0-1 0 0,-1 0 0 0 0,0 0 1 0 0,1 0-1 0 0,-1 0 0 0 0,0 0 1 0 0,0 0-1 0 0,-1 0 0 0 0,1-1 1 0 0,-1 1-1 0 0,1-1 0 0 0,-1 1 1 0 0,0-1-1 0 0,0 1 0 0 0,0-1 0 0 0,0 0 1 0 0,0 0-1 0 0,-1 0 0 0 0,1 0 1 0 0,-1 0-1 0 0,1-1 0 0 0,-1 1 1 0 0,1-1-1 0 0,-1 1 0 0 0,0-1 1 0 0,0 0-1 0 0,0 0 0 0 0,-3 0 0 0 0,-1 1 11 0 0,0 0-1 0 0,0-1 0 0 0,0 0 0 0 0,0 0 0 0 0,0 0 0 0 0,0-1 0 0 0,-1-1 0 0 0,1 1 0 0 0,0-1 0 0 0,0 0 1 0 0,0 0-1 0 0,0-1 0 0 0,-8-3 0 0 0,8 2-12 0 0,0 0 1 0 0,0-1-1 0 0,1 0 0 0 0,-1 0 0 0 0,-8-8 1 0 0,13 10-196 0 0,1 1-1 0 0,-1-1 1 0 0,1 1 0 0 0,-1-1 0 0 0,1 1 0 0 0,0-1-1 0 0,0 0 1 0 0,0 0 0 0 0,0 0 0 0 0,0 0 0 0 0,0 0-1 0 0,0 0 1 0 0,1 0 0 0 0,-1 0 0 0 0,1 0 0 0 0,-1 0-1 0 0,1 0 1 0 0,0 0 0 0 0,0 0 0 0 0,0 0 0 0 0,0-1-1 0 0,0 1 1 0 0,1 0 0 0 0,0-4 0 0 0,3-5-2651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5.577"/>
    </inkml:context>
    <inkml:brush xml:id="br0">
      <inkml:brushProperty name="width" value="0.1" units="cm"/>
      <inkml:brushProperty name="height" value="0.1" units="cm"/>
      <inkml:brushProperty name="color" value="#FFFFFF"/>
    </inkml:brush>
  </inkml:definitions>
  <inkml:trace contextRef="#ctx0" brushRef="#br0">43 76 5553 0 0,'-4'-10'1127'0'0,"1"0"0"0"0,1-1 0 0 0,-1 1 1 0 0,2-1-1 0 0,-1-13 0 0 0,6 93 109 0 0,4 0-1 0 0,21 93 0 0 0,3 16-807 0 0,-24-137-321 0 0,-5-24 198 0 0,0 0-1 0 0,0 23 0 0 0,-4-57-210 0 0,-2 1 0 0 0,0 0 0 0 0,-1 0 0 0 0,-6-18 0 0 0,-6-20-132 0 0,-7-39 4 0 0,7 37 136 0 0,3 0 0 0 0,2-1 1 0 0,-5-108-1 0 0,16 165-139 0 0,-1 0 0 0 0,1-1 1 0 0,0 1-1 0 0,0 0 0 0 0,0-1 0 0 0,0 1 1 0 0,0-1-1 0 0,0 1 0 0 0,0 0 0 0 0,0-1 1 0 0,0 1-1 0 0,0 0 0 0 0,0-1 0 0 0,0 1 1 0 0,0-1-1 0 0,0 1 0 0 0,0 0 0 0 0,0-1 1 0 0,0 1-1 0 0,0 0 0 0 0,1-1 0 0 0,-1 1 1 0 0,0 0-1 0 0,0-1 0 0 0,0 1 0 0 0,1 0 1 0 0,-1-1-1 0 0,0 1 0 0 0,0 0 0 0 0,1 0 1 0 0,-1-1-1 0 0,0 1 0 0 0,1 0 0 0 0,-1 0 1 0 0,0 0-1 0 0,0-1 0 0 0,1 1 0 0 0,-1 0 0 0 0,1 0 1 0 0,-1 0-1 0 0,0 0 0 0 0,1 0 0 0 0,-1 0 1 0 0,0 0-1 0 0,1 0 0 0 0,-1 0 0 0 0,1 0 1 0 0,-1 0-1 0 0,1 0 0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6.026"/>
    </inkml:context>
    <inkml:brush xml:id="br0">
      <inkml:brushProperty name="width" value="0.1" units="cm"/>
      <inkml:brushProperty name="height" value="0.1" units="cm"/>
      <inkml:brushProperty name="color" value="#FFFFFF"/>
    </inkml:brush>
  </inkml:definitions>
  <inkml:trace contextRef="#ctx0" brushRef="#br0">364 44 5493 0 0,'0'-2'169'0'0,"-1"-1"0"0"0,0 1 0 0 0,0 0 1 0 0,0-1-1 0 0,0 1 0 0 0,0 0 0 0 0,0 0 1 0 0,-1 0-1 0 0,1 0 0 0 0,-1 0 0 0 0,1 0 1 0 0,-1 0-1 0 0,0 0 0 0 0,0 1 1 0 0,0-1-1 0 0,0 1 0 0 0,0-1 0 0 0,0 1 1 0 0,0 0-1 0 0,0 0 0 0 0,0 0 0 0 0,-1 0 1 0 0,1 0-1 0 0,-5-1 0 0 0,3 2 27 0 0,-1 0 0 0 0,1 1-1 0 0,-1-1 1 0 0,1 1 0 0 0,-1 0-1 0 0,1 0 1 0 0,0 0 0 0 0,-1 1-1 0 0,1-1 1 0 0,0 1 0 0 0,0 0-1 0 0,-6 4 1 0 0,-5 4 187 0 0,-1 2 0 0 0,2-1-1 0 0,-1 2 1 0 0,-22 25 0 0 0,18-14-74 0 0,2 1-1 0 0,0 1 1 0 0,1 1 0 0 0,2 0-1 0 0,0 1 1 0 0,2 0 0 0 0,2 1 0 0 0,0 0-1 0 0,2 1 1 0 0,1 0 0 0 0,1 0-1 0 0,-2 45 1 0 0,7-43-64 0 0,0 1 1 0 0,3-1-1 0 0,0 0 0 0 0,2 1 0 0 0,2-1 1 0 0,14 48-1 0 0,-15-66-430 0 0,0-1 0 0 0,1 0 1 0 0,0 0-1 0 0,1-1 0 0 0,1 0 1 0 0,0 0-1 0 0,15 16 0 0 0,-16-21-406 0 0,0 0-1 0 0,1 0 1 0 0,-1-1-1 0 0,2 0 1 0 0,-1-1-1 0 0,1 0 0 0 0,-1 0 1 0 0,1-1-1 0 0,0 0 1 0 0,1 0-1 0 0,17 4 1 0 0,-20-7-171 0 0,0 0 0 0 0,0 0 0 0 0,1-1 0 0 0,12 0 1 0 0,6-3-2214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6.415"/>
    </inkml:context>
    <inkml:brush xml:id="br0">
      <inkml:brushProperty name="width" value="0.1" units="cm"/>
      <inkml:brushProperty name="height" value="0.1" units="cm"/>
      <inkml:brushProperty name="color" value="#FFFFFF"/>
    </inkml:brush>
  </inkml:definitions>
  <inkml:trace contextRef="#ctx0" brushRef="#br0">3 52 5933 0 0,'-3'-51'6737'0'0,"5"82"-3903"0"0,29 419 1587 0 0,-25-323-3860 0 0,-4-72-393 0 0,-1-12-948 0 0,12 84 0 0 0,-7-113-2361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6.815"/>
    </inkml:context>
    <inkml:brush xml:id="br0">
      <inkml:brushProperty name="width" value="0.1" units="cm"/>
      <inkml:brushProperty name="height" value="0.1" units="cm"/>
      <inkml:brushProperty name="color" value="#FFFFFF"/>
    </inkml:brush>
  </inkml:definitions>
  <inkml:trace contextRef="#ctx0" brushRef="#br0">0 86 5613 0 0,'4'-7'236'0'0,"1"1"0"0"0,0 0 1 0 0,0 0-1 0 0,0 0 0 0 0,0 0 1 0 0,1 1-1 0 0,0 0 0 0 0,0 1 1 0 0,0-1-1 0 0,1 1 0 0 0,0 0 1 0 0,0 0-1 0 0,0 1 1 0 0,0 0-1 0 0,0 0 0 0 0,0 1 1 0 0,1 0-1 0 0,0 0 0 0 0,-1 1 1 0 0,1 0-1 0 0,0 0 0 0 0,-1 1 1 0 0,1 0-1 0 0,15 2 1 0 0,-17-1-162 0 0,0-1 0 0 0,0 2 0 0 0,0-1 0 0 0,-1 0 0 0 0,1 1 0 0 0,0 0 0 0 0,-1 1-1 0 0,1-1 1 0 0,-1 1 0 0 0,0 0 0 0 0,0 0 0 0 0,0 1 0 0 0,-1-1 0 0 0,1 1 0 0 0,-1 0 0 0 0,0 0 0 0 0,0 1 0 0 0,0-1 0 0 0,0 1 0 0 0,-1 0 0 0 0,0 0 0 0 0,0 0 0 0 0,0 1 0 0 0,-1-1 0 0 0,0 0 0 0 0,0 1 0 0 0,0 0 0 0 0,0 0 0 0 0,-1-1 0 0 0,0 1 0 0 0,0 0 0 0 0,-1 0 0 0 0,0 6 0 0 0,-1-2 9 0 0,0-1 0 0 0,0 1-1 0 0,-1-1 1 0 0,-1 1-1 0 0,0-1 1 0 0,0 0 0 0 0,0 0-1 0 0,-1 0 1 0 0,-1 0 0 0 0,0-1-1 0 0,0 0 1 0 0,0 0-1 0 0,-1 0 1 0 0,0 0 0 0 0,-10 8-1 0 0,7-7 82 0 0,-1 0-1 0 0,0 0 0 0 0,0-1 1 0 0,-1-1-1 0 0,0 1 0 0 0,0-2 1 0 0,-1 0-1 0 0,1 0 0 0 0,-2-1 1 0 0,-23 7-1 0 0,34-12-232 0 0,-1 1 0 0 0,0-1 0 0 0,1 0 0 0 0,-1 0 0 0 0,0 0 0 0 0,1 0 0 0 0,-1 0 0 0 0,0 0 1 0 0,1-1-1 0 0,-4 0 0 0 0,6 1-126 0 0,-1-1 1 0 0,0 1-1 0 0,1 0 1 0 0,-1-1 0 0 0,1 1-1 0 0,-1 0 1 0 0,0-1-1 0 0,1 1 1 0 0,-1-1 0 0 0,1 1-1 0 0,-1-1 1 0 0,1 1-1 0 0,-1-1 1 0 0,1 0 0 0 0,0 1-1 0 0,-1-1 1 0 0,1 1-1 0 0,0-1 1 0 0,-1 0 0 0 0,1 1-1 0 0,0-1 1 0 0,0 0-1 0 0,-1 0 1 0 0,1 1 0 0 0,0-1-1 0 0,0 0 1 0 0,0 1-1 0 0,0-1 1 0 0,0 0 0 0 0,0 0-1 0 0,0 1 1 0 0,0-1-1 0 0,1 0 1 0 0,-1 1 0 0 0,0-1-1 0 0,0 0 1 0 0,0 1-1 0 0,1-1 1 0 0,-1 0 0 0 0,0 1-1 0 0,1-1 1 0 0,0-1-1 0 0,5-7-2999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7.189"/>
    </inkml:context>
    <inkml:brush xml:id="br0">
      <inkml:brushProperty name="width" value="0.1" units="cm"/>
      <inkml:brushProperty name="height" value="0.1" units="cm"/>
      <inkml:brushProperty name="color" value="#FFFFFF"/>
    </inkml:brush>
  </inkml:definitions>
  <inkml:trace contextRef="#ctx0" brushRef="#br0">0 19 6397 0 0,'1'-1'127'0'0,"-1"0"0"0"0,1 0 0 0 0,-1 0 1 0 0,1 0-1 0 0,-1 0 0 0 0,1 0 1 0 0,-1 0-1 0 0,1 0 0 0 0,0 1 0 0 0,0-1 1 0 0,-1 0-1 0 0,1 0 0 0 0,0 0 1 0 0,0 1-1 0 0,0-1 0 0 0,0 0 0 0 0,0 1 1 0 0,0-1-1 0 0,0 1 0 0 0,0-1 1 0 0,0 1-1 0 0,0 0 0 0 0,0-1 0 0 0,0 1 1 0 0,0 0-1 0 0,0 0 0 0 0,1 0 1 0 0,-1-1-1 0 0,0 1 0 0 0,0 0 0 0 0,0 1 1 0 0,0-1-1 0 0,0 0 0 0 0,1 0 1 0 0,-1 0-1 0 0,1 1 0 0 0,5 1 51 0 0,-1 0-1 0 0,0 0 1 0 0,0 1-1 0 0,0-1 1 0 0,0 1 0 0 0,6 5-1 0 0,15 10 65 0 0,-2 1 0 0 0,0 1 0 0 0,-2 2 0 0 0,0 0 0 0 0,-1 1 0 0 0,-2 1 0 0 0,0 1 0 0 0,-2 1 0 0 0,0 1 0 0 0,-2 0 0 0 0,-1 1 0 0 0,-1 1 0 0 0,-2 0 0 0 0,12 41 0 0 0,-19-41-126 0 0,-1-1 1 0 0,-1 1-1 0 0,-1 0 1 0 0,-2 0 0 0 0,-1-1-1 0 0,-1 1 1 0 0,-1 0-1 0 0,-2-1 1 0 0,-1 0-1 0 0,-12 36 1 0 0,8-36 63 0 0,-1 0 1 0 0,-2-1 0 0 0,0 0-1 0 0,-2-1 1 0 0,-1-1-1 0 0,-1 0 1 0 0,-1-1-1 0 0,-1-1 1 0 0,-1-1-1 0 0,-1 0 1 0 0,-1-2-1 0 0,-1 0 1 0 0,-31 19-1 0 0,34-23-207 0 0,6-5-1405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27.558"/>
    </inkml:context>
    <inkml:brush xml:id="br0">
      <inkml:brushProperty name="width" value="0.1" units="cm"/>
      <inkml:brushProperty name="height" value="0.1" units="cm"/>
      <inkml:brushProperty name="color" value="#FFFFFF"/>
    </inkml:brush>
  </inkml:definitions>
  <inkml:trace contextRef="#ctx0" brushRef="#br0">0 2 6289 0 0,'3'0'964'0'0,"1"-1"192"0"0,-2 1-1496 0 0,1 0-432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33.357"/>
    </inkml:context>
    <inkml:brush xml:id="br0">
      <inkml:brushProperty name="width" value="0.1" units="cm"/>
      <inkml:brushProperty name="height" value="0.1" units="cm"/>
      <inkml:brushProperty name="color" value="#FFFFFF"/>
    </inkml:brush>
  </inkml:definitions>
  <inkml:trace contextRef="#ctx0" brushRef="#br0">6 44 5164 0 0,'0'0'61'0'0,"-1"0"0"0"0,1 0 0 0 0,0 0-1 0 0,0 0 1 0 0,-4-1 1578 0 0,4 1-1579 0 0,0-1 1 0 0,0 1 0 0 0,0 0-1 0 0,0 0 1 0 0,0 0 0 0 0,0 0-1 0 0,0-1 1 0 0,0 1 0 0 0,0 0-1 0 0,0 0 1 0 0,0 0 0 0 0,0 0 0 0 0,0-1-1 0 0,0 1 1 0 0,0 0 0 0 0,0 0-1 0 0,0 0 1 0 0,0 0 0 0 0,1-2 606 0 0,-1 2-606 0 0,15-6 1187 0 0,23-1-569 0 0,54-2 451 0 0,937-4 1366 0 0,-726 19-2379 0 0,316 1-758 0 0,-250-17-191 0 0,87 14 227 0 0,-269 0 582 0 0,-43-8 2411 0 0,-125-1-1228 0 0,-17 4-1049 0 0,0 0 0 0 0,1 1 0 0 0,-1-1 1 0 0,0 1-1 0 0,0-1 0 0 0,0 1 0 0 0,0 0 0 0 0,0-1 0 0 0,1 1 0 0 0,-1 1 0 0 0,4-1 0 0 0,-5 2-82 0 0,1 1 0 0 0,-1-1 0 0 0,0 0-1 0 0,0 1 1 0 0,0-1 0 0 0,0 1 0 0 0,0-1 0 0 0,0 1 0 0 0,-1 0 0 0 0,1-1 0 0 0,-1 6 0 0 0,2 0 20 0 0,14 86 467 0 0,4 97 0 0 0,-11-89-169 0 0,25 176 749 0 0,-31-265-194 0 0,-1-1-5795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33.787"/>
    </inkml:context>
    <inkml:brush xml:id="br0">
      <inkml:brushProperty name="width" value="0.1" units="cm"/>
      <inkml:brushProperty name="height" value="0.1" units="cm"/>
      <inkml:brushProperty name="color" value="#FFFFFF"/>
    </inkml:brush>
  </inkml:definitions>
  <inkml:trace contextRef="#ctx0" brushRef="#br0">0 181 5537 0 0,'0'-1'111'0'0,"1"1"0"0"0,-1 0 1 0 0,0-1-1 0 0,0 1 0 0 0,1-1 1 0 0,-1 1-1 0 0,0 0 0 0 0,1-1 1 0 0,-1 1-1 0 0,0 0 1 0 0,1-1-1 0 0,-1 1 0 0 0,1 0 1 0 0,-1-1-1 0 0,1 1 0 0 0,-1 0 1 0 0,0 0-1 0 0,1 0 1 0 0,-1-1-1 0 0,1 1 0 0 0,-1 0 1 0 0,1 0-1 0 0,-1 0 0 0 0,1 0 1 0 0,-1 0-1 0 0,1 0 1 0 0,-1 0-1 0 0,1 0 0 0 0,-1 0 1 0 0,1 0-1 0 0,-1 0 0 0 0,1 0 1 0 0,-1 0-1 0 0,1 1 1 0 0,0-1-1 0 0,22 5 500 0 0,-21-5-399 0 0,57 20 1015 0 0,-1 2 1 0 0,92 49-1 0 0,-48-22-428 0 0,-68-32-559 0 0,46 19 260 0 0,-73-33-433 0 0,1-1 0 0 0,-1 0 0 0 0,1 0 0 0 0,0 0 1 0 0,0-1-1 0 0,0 0 0 0 0,-1-1 0 0 0,13 0 0 0 0,-15-2-43 0 0,-1 1-1 0 0,1-1 0 0 0,0 1 1 0 0,-1-1-1 0 0,1 0 0 0 0,-1-1 1 0 0,0 1-1 0 0,0-1 1 0 0,0 0-1 0 0,0 0 0 0 0,0 0 1 0 0,-1-1-1 0 0,1 1 0 0 0,-1-1 1 0 0,0 0-1 0 0,0 0 1 0 0,0 0-1 0 0,4-7 0 0 0,3-9 76 0 0,0-1 0 0 0,12-34 0 0 0,-21 51-80 0 0,7-20 235 0 0,-1-1 1 0 0,-2 0 0 0 0,0-1 0 0 0,2-44 0 0 0,-6 32-3361 0 0,0 0-3669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34.124"/>
    </inkml:context>
    <inkml:brush xml:id="br0">
      <inkml:brushProperty name="width" value="0.1" units="cm"/>
      <inkml:brushProperty name="height" value="0.1" units="cm"/>
      <inkml:brushProperty name="color" value="#FFFFFF"/>
    </inkml:brush>
  </inkml:definitions>
  <inkml:trace contextRef="#ctx0" brushRef="#br0">1 1 3072 0 0,'4'1'-1264'0'0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42.789"/>
    </inkml:context>
    <inkml:brush xml:id="br0">
      <inkml:brushProperty name="width" value="0.1" units="cm"/>
      <inkml:brushProperty name="height" value="0.1" units="cm"/>
      <inkml:brushProperty name="color" value="#FFFFFF"/>
    </inkml:brush>
  </inkml:definitions>
  <inkml:trace contextRef="#ctx0" brushRef="#br0">350 351 3480 0 0,'0'-1'33'0'0,"-2"-48"3093"0"0,2 45-2858 0 0,-1 0-1 0 0,1 1 0 0 0,-1-1 0 0 0,0 1 1 0 0,0-1-1 0 0,0 1 0 0 0,0-1 0 0 0,-1 1 0 0 0,1 0 1 0 0,-1 0-1 0 0,-2-4 0 0 0,4 6-252 0 0,-1 1-1 0 0,1 0 1 0 0,0 0-1 0 0,0 0 0 0 0,-1-1 1 0 0,1 1-1 0 0,0 0 1 0 0,-1 0-1 0 0,1 0 1 0 0,0 0-1 0 0,0 0 1 0 0,-1 0-1 0 0,1-1 1 0 0,0 1-1 0 0,-1 0 0 0 0,1 0 1 0 0,0 0-1 0 0,-1 0 1 0 0,1 0-1 0 0,0 0 1 0 0,-1 0-1 0 0,1 0 1 0 0,0 0-1 0 0,-1 1 1 0 0,1-1-1 0 0,0 0 0 0 0,-1 0 1 0 0,1 0-1 0 0,0 0 1 0 0,0 0-1 0 0,-1 0 1 0 0,1 1-1 0 0,0-1 1 0 0,-1 0-1 0 0,1 0 0 0 0,0 0 1 0 0,0 1-1 0 0,0-1 1 0 0,-1 0-1 0 0,1 0 1 0 0,0 1-1 0 0,0-1 1 0 0,0 0-1 0 0,-1 1 1 0 0,1-1-1 0 0,0 0 0 0 0,0 1 1 0 0,0-1-1 0 0,0 0 1 0 0,0 0-1 0 0,0 1 1 0 0,-8 21 259 0 0,7-17-176 0 0,-4 21 228 0 0,0 0-1 0 0,2 1 1 0 0,1-1-1 0 0,2 42 1 0 0,0-19-132 0 0,8 302 1188 0 0,-1-202-1029 0 0,7 95 351 0 0,66 356 0 0 0,-14-133 177 0 0,-59-358-611 0 0,-5 2 0 0 0,-14 139 0 0 0,0 70 295 0 0,12-317-556 0 0,1 0-1 0 0,0 0 1 0 0,-1 0-1 0 0,1 0 1 0 0,1 0-1 0 0,-1 0 1 0 0,0 0 0 0 0,1 0-1 0 0,-1-1 1 0 0,1 1-1 0 0,0 0 1 0 0,0-1 0 0 0,0 0-1 0 0,0 1 1 0 0,0-1-1 0 0,1 0 1 0 0,-1 0-1 0 0,1 0 1 0 0,-1 0 0 0 0,1-1-1 0 0,0 1 1 0 0,0-1-1 0 0,-1 1 1 0 0,7 1 0 0 0,6 3 11 0 0,1-1 1 0 0,0-1 0 0 0,22 4-1 0 0,235 16 44 0 0,-214-21-50 0 0,625 15-23 0 0,-188-8-86 0 0,398 46-491 0 0,-586-33 212 0 0,190 23-297 0 0,320 15-122 0 0,-683-58 619 0 0,306 3-755 0 0,-103-1 373 0 0,1102 13 1170 0 0,-335 4 707 0 0,-688-19-1003 0 0,584-14 118 0 0,-954 8-422 0 0,865-59 140 0 0,-827 57-142 0 0,45-5 13 0 0,22-9 16 0 0,276-26-95 0 0,-319 46 41 0 0,176 23 0 0 0,-75-3 62 0 0,314-5 294 0 0,-78-43 180 0 0,-186 14-220 0 0,-173 7-129 0 0,-40 4-56 0 0,70-12-1 0 0,-102 11-81 0 0,-5 1-15 0 0,0 0 0 0 0,0 0 1 0 0,15-7-1 0 0,-21 7-17 0 0,-1 0-1 0 0,1 0 1 0 0,-1 0-1 0 0,0 0 0 0 0,0-1 1 0 0,0 1-1 0 0,0-1 0 0 0,0 0 1 0 0,0 0-1 0 0,-1 0 1 0 0,1 0-1 0 0,2-7 0 0 0,5-8 4 0 0,-2-1-1 0 0,0 0 0 0 0,-1-1 0 0 0,-1 1 0 0 0,3-22 0 0 0,12-106 42 0 0,-14 89-41 0 0,15-156 5 0 0,-12 122 3 0 0,27-338 21 0 0,-34 293-78 0 0,0-215 17 0 0,-4 94-6 0 0,-10-177 88 0 0,-5 246 172 0 0,16 184-228 0 0,-1 0-1 0 0,0 0 0 0 0,0-1 1 0 0,-1 1-1 0 0,0 0 0 0 0,1 0 1 0 0,-2 1-1 0 0,1-1 1 0 0,0 0-1 0 0,-1 1 0 0 0,0-1 1 0 0,0 1-1 0 0,0 0 1 0 0,-1 0-1 0 0,1 0 0 0 0,-1 1 1 0 0,0-1-1 0 0,-6-3 1 0 0,0 1-1 0 0,-1 0 0 0 0,0 1 1 0 0,-1 0-1 0 0,1 1 0 0 0,-1 0 1 0 0,-22-4-1 0 0,-239-32 8 0 0,113 21-3 0 0,-356-63 21 0 0,-48-7-34 0 0,-496-106 54 0 0,250 46-51 0 0,242 63 19 0 0,420 72-52 0 0,101 11 12 0 0,-113-9-120 0 0,-55-2-311 0 0,-283 18-1 0 0,43 40-30 0 0,260-23 399 0 0,-562 64-375 0 0,339-43-73 0 0,-6 0 247 0 0,68-9-29 0 0,-72 11 151 0 0,-191 23-126 0 0,207-54 199 0 0,-391 18-409 0 0,798-30 502 0 0,-895 63-234 0 0,638-47 200 0 0,-122 12-44 0 0,-222 10 63 0 0,315-60 184 0 0,91 3-153 0 0,-164 5 226 0 0,319 10-113 0 0,-163-5 852 0 0,-61 2 233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2.472"/>
    </inkml:context>
    <inkml:brush xml:id="br0">
      <inkml:brushProperty name="width" value="0.1" units="cm"/>
      <inkml:brushProperty name="height" value="0.1" units="cm"/>
      <inkml:brushProperty name="color" value="#FFFFFF"/>
    </inkml:brush>
  </inkml:definitions>
  <inkml:trace contextRef="#ctx0" brushRef="#br0">240 33 1744 0 0,'1'0'329'0'0,"0"0"-1"0"0,0 1 1 0 0,-1-1-1 0 0,1 0 1 0 0,0 0-1 0 0,0 0 1 0 0,0-1 0 0 0,0 1-1 0 0,0 0 1 0 0,-1 0-1 0 0,1 0 1 0 0,0-1-1 0 0,0 1 1 0 0,3-2 1642 0 0,-2 0-1642 0 0,-2 2-191 0 0,0-1 1 0 0,0 1-1 0 0,0-1 1 0 0,0 1-1 0 0,0-1 1 0 0,0 1-1 0 0,0-1 1 0 0,0 1-1 0 0,0-1 1 0 0,0 1 0 0 0,-1-1-1 0 0,1 1 1 0 0,0-1-1 0 0,0 1 1 0 0,0 0-1 0 0,-1-1 1 0 0,1 1-1 0 0,0-1 1 0 0,-1 1-1 0 0,1 0 1 0 0,0-1-1 0 0,-1 1 1 0 0,1 0-1 0 0,0-1 1 0 0,-1 1-1 0 0,-2-2 82 0 0,1 0-1 0 0,-1 0 1 0 0,1 1-1 0 0,-1-1 1 0 0,0 1-1 0 0,1-1 0 0 0,-1 1 1 0 0,0 0-1 0 0,0 0 1 0 0,0 1-1 0 0,-5-2 1 0 0,1 3-62 0 0,0 0 1 0 0,0 0 0 0 0,0 1-1 0 0,0 0 1 0 0,1 0 0 0 0,-1 1-1 0 0,1 0 1 0 0,-12 6 0 0 0,4 0 72 0 0,0 0 0 0 0,-21 18 0 0 0,24-17-81 0 0,1 1 1 0 0,0 0 0 0 0,-14 20 0 0 0,21-27-103 0 0,0 0 0 0 0,1 1 0 0 0,-1 0 0 0 0,1-1-1 0 0,0 1 1 0 0,0 0 0 0 0,0 0 0 0 0,0 0 0 0 0,1 0 0 0 0,0 0-1 0 0,0 1 1 0 0,1-1 0 0 0,-1 8 0 0 0,2-10-61 0 0,0-1 0 0 0,0 1 0 0 0,0-1 0 0 0,0 0 0 0 0,0 0 0 0 0,0 0 0 0 0,1 1 0 0 0,-1-1 0 0 0,1 0 0 0 0,-1 0 0 0 0,1-1 0 0 0,0 1 0 0 0,0 0 0 0 0,0-1 0 0 0,0 1 0 0 0,0-1 0 0 0,0 1 0 0 0,0-1 0 0 0,0 0 0 0 0,1 0 0 0 0,-1 0 0 0 0,0 0 0 0 0,1-1 0 0 0,-1 1 1 0 0,4 0-1 0 0,4 1-239 0 0,0 0 1 0 0,1 0 0 0 0,-1-1 0 0 0,19-1 0 0 0,-22-1 2 0 0,1 0 1 0 0,0-1 0 0 0,-1 0 0 0 0,0 0 0 0 0,1 0 0 0 0,-1-1-1 0 0,0 0 1 0 0,0-1 0 0 0,0 0 0 0 0,-1 0 0 0 0,1 0 0 0 0,-1-1-1 0 0,0 0 1 0 0,0 0 0 0 0,7-9 0 0 0,-3 3 267 0 0,-1 0 0 0 0,-1 0 0 0 0,0-1 0 0 0,0 0 1 0 0,-1-1-1 0 0,-1 0 0 0 0,8-20 0 0 0,-14 33 19 0 0,0 0 0 0 0,0-1 1 0 0,0 1-1 0 0,0-1 0 0 0,0 1 0 0 0,0 0 1 0 0,0-1-1 0 0,0 1 0 0 0,0 0 0 0 0,0-1 0 0 0,1 1 1 0 0,-1 0-1 0 0,0-1 0 0 0,0 1 0 0 0,0 0 1 0 0,1-1-1 0 0,-1 1 0 0 0,0 0 0 0 0,0-1 1 0 0,1 1-1 0 0,-1 0 0 0 0,0 0 0 0 0,1-1 1 0 0,-1 1-1 0 0,0 0 0 0 0,1 0 0 0 0,-1 0 0 0 0,0-1 1 0 0,1 1-1 0 0,-1 0 0 0 0,0 0 0 0 0,1 0 1 0 0,0 0-1 0 0,6 12 593 0 0,6 40-357 0 0,-9-33-120 0 0,2 5-239 0 0,-3-10 156 0 0,0 0 1 0 0,1 0 0 0 0,11 23 0 0 0,-13-33-344 0 0,0 0 0 0 0,0-1 0 0 0,1 1 0 0 0,-1-1 1 0 0,1 0-1 0 0,0 0 0 0 0,4 4 0 0 0,-5-5-197 0 0,1-1 0 0 0,-1 1 0 0 0,1 0 0 0 0,-1-1 0 0 0,1 0 0 0 0,0 0 0 0 0,-1 0 0 0 0,1 0 0 0 0,0 0 0 0 0,0 0 0 0 0,4 0 0 0 0,1-1-2507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2.088"/>
    </inkml:context>
    <inkml:brush xml:id="br0">
      <inkml:brushProperty name="width" value="0.1" units="cm"/>
      <inkml:brushProperty name="height" value="0.1" units="cm"/>
      <inkml:brushProperty name="color" value="#FFFFFF"/>
    </inkml:brush>
  </inkml:definitions>
  <inkml:trace contextRef="#ctx0" brushRef="#br0">0 0 2800 0 0,'3'1'195'0'0,"1"0"-1"0"0,-1 0 1 0 0,0 0-1 0 0,0 0 1 0 0,0 0-1 0 0,0 1 1 0 0,0-1-1 0 0,0 1 1 0 0,-1 0-1 0 0,1 0 1 0 0,0 0-1 0 0,-1 0 1 0 0,1 0-1 0 0,-1 0 1 0 0,0 1-1 0 0,0-1 1 0 0,0 1 0 0 0,0 0-1 0 0,0 0 1 0 0,-1-1-1 0 0,1 1 1 0 0,-1 0-1 0 0,0 0 1 0 0,2 4-1 0 0,4 12 318 0 0,0 1-1 0 0,6 29 1 0 0,-12-44-352 0 0,12 72 995 0 0,-9-48-1499 0 0,10 37-1 0 0,-14-64 139 0 0,1-1-1 0 0,-1 0 1 0 0,0 1 0 0 0,1-1-1 0 0,0 0 1 0 0,-1 0 0 0 0,1 0-1 0 0,0 1 1 0 0,-1-1-1 0 0,1 0 1 0 0,0 0 0 0 0,0 0-1 0 0,0 0 1 0 0,0 0-1 0 0,0 0 1 0 0,0-1 0 0 0,0 1-1 0 0,0 0 1 0 0,1 0-1 0 0,-1-1 1 0 0,0 1 0 0 0,0-1-1 0 0,1 1 1 0 0,-1-1 0 0 0,0 1-1 0 0,0-1 1 0 0,1 0-1 0 0,-1 0 1 0 0,1 0 0 0 0,-1 1-1 0 0,0-1 1 0 0,1-1-1 0 0,-1 1 1 0 0,0 0 0 0 0,1 0-1 0 0,-1 0 1 0 0,3-1 0 0 0,1-4-656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43.999"/>
    </inkml:context>
    <inkml:brush xml:id="br0">
      <inkml:brushProperty name="width" value="0.1" units="cm"/>
      <inkml:brushProperty name="height" value="0.1" units="cm"/>
      <inkml:brushProperty name="color" value="#FFFFFF"/>
    </inkml:brush>
  </inkml:definitions>
  <inkml:trace contextRef="#ctx0" brushRef="#br0">17 0 3724 0 0,'-3'12'7777'0'0,"3"-12"-7601"0"0,0 1 0 0 0,-1 0 1 0 0,1-1-1 0 0,0 1 0 0 0,0 0 0 0 0,-1-1 1 0 0,1 1-1 0 0,-1-1 0 0 0,1 1 0 0 0,0-1 1 0 0,-1 1-1 0 0,1-1 0 0 0,-1 1 1 0 0,1-1-1 0 0,-1 0 0 0 0,0 1 0 0 0,1-1 1 0 0,-1 1-1 0 0,1-1 0 0 0,-1 0 0 0 0,-1 1 255 0 0,-1 3-461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46.956"/>
    </inkml:context>
    <inkml:brush xml:id="br0">
      <inkml:brushProperty name="width" value="0.1" units="cm"/>
      <inkml:brushProperty name="height" value="0.1" units="cm"/>
      <inkml:brushProperty name="color" value="#FFFFFF"/>
    </inkml:brush>
  </inkml:definitions>
  <inkml:trace contextRef="#ctx0" brushRef="#br0">313 143 3184 0 0,'3'-24'3025'0'0,"-2"20"-2798"0"0,-1 1 0 0 0,1-1-1 0 0,-1 1 1 0 0,0-1 0 0 0,0 1 0 0 0,0-1 0 0 0,0 1 0 0 0,0-1 0 0 0,-1 1 0 0 0,0-1 0 0 0,-1-5-1 0 0,-1 3-30 0 0,0-1 0 0 0,0 0-1 0 0,-1 1 1 0 0,1 0 0 0 0,-1 0-1 0 0,-1 0 1 0 0,1 0-1 0 0,-1 0 1 0 0,-7-6 0 0 0,11 12-195 0 0,-1-1 0 0 0,1 1 1 0 0,-1 0-1 0 0,1-1 0 0 0,0 1 1 0 0,-1 0-1 0 0,1 0 0 0 0,-1 0 1 0 0,1 0-1 0 0,-1 0 0 0 0,1 0 1 0 0,0 0-1 0 0,-1 0 0 0 0,1 0 1 0 0,-1 1-1 0 0,1-1 0 0 0,0 1 1 0 0,-3 0-1 0 0,-26 14 19 0 0,19-9-19 0 0,4-1 1 0 0,-1 0 0 0 0,1 0 0 0 0,-1 1 0 0 0,2 0 0 0 0,-1 0-1 0 0,1 0 1 0 0,0 1 0 0 0,0 0 0 0 0,0 0 0 0 0,1 1 0 0 0,0-1-1 0 0,1 1 1 0 0,0 0 0 0 0,0 1 0 0 0,-2 8 0 0 0,0-2 39 0 0,1 0 1 0 0,1 1-1 0 0,1 0 1 0 0,0-1-1 0 0,1 1 1 0 0,1 0-1 0 0,1 28 1 0 0,4-17 121 0 0,1 1 1 0 0,17 52-1 0 0,-12-44 196 0 0,-5-17-124 0 0,0-1 0 0 0,2 0 0 0 0,-1-1 0 0 0,2 1 0 0 0,1-1-1 0 0,16 25 1 0 0,-16-31-149 0 0,-2-2 8 0 0,0-1-1 0 0,0-1 1 0 0,13 12 0 0 0,-18-17-54 0 0,1-1 0 0 0,-1 1-1 0 0,0-1 1 0 0,1 0 0 0 0,-1 1 0 0 0,1-1 0 0 0,0 0 0 0 0,-1 0 0 0 0,1-1 0 0 0,0 1 0 0 0,0 0 0 0 0,-1-1 0 0 0,1 0 0 0 0,0 0 0 0 0,0 0 0 0 0,0 0 0 0 0,-1 0 0 0 0,5-1 0 0 0,-4 0-28 0 0,0 0 0 0 0,0-1 1 0 0,0 1-1 0 0,0-1 0 0 0,0 0 0 0 0,0 1 1 0 0,0-1-1 0 0,-1-1 0 0 0,1 1 0 0 0,-1 0 1 0 0,1 0-1 0 0,-1-1 0 0 0,3-4 0 0 0,25-41 75 0 0,-24 37-37 0 0,-1 1-34 0 0,0 0 0 0 0,-1-1-1 0 0,0 1 1 0 0,-1-1 0 0 0,0 0-1 0 0,-1 0 1 0 0,2-16-1 0 0,-2 3-14 0 0,-2 0 0 0 0,-3-36 0 0 0,0 42 13 0 0,-1-1 0 0 0,-1 1-1 0 0,0 0 1 0 0,-2 0 0 0 0,0 0 0 0 0,0 1 0 0 0,-2 0 0 0 0,0 1 0 0 0,-1 0 0 0 0,-16-20-1 0 0,18 28-34 0 0,0-1-1 0 0,0 1 1 0 0,0 1-1 0 0,-1 0 1 0 0,0 0-1 0 0,-1 0 1 0 0,0 1-1 0 0,-20-9 0 0 0,27 14 3 0 0,0 0 0 0 0,0 0 0 0 0,-1 0 0 0 0,1 0 0 0 0,0 1 0 0 0,-1-1 0 0 0,1 1 0 0 0,-1 0 0 0 0,1 0 0 0 0,0 0 0 0 0,-1 1 0 0 0,1-1-1 0 0,0 1 1 0 0,-6 1 0 0 0,-16 3-32 0 0,20-4 45 0 0,-1 1 1 0 0,1-1-1 0 0,0 1 0 0 0,0 0 0 0 0,0 0 1 0 0,0 0-1 0 0,0 1 0 0 0,0 0 0 0 0,0 0 0 0 0,1 0 1 0 0,0 0-1 0 0,0 1 0 0 0,0 0 0 0 0,0 0 1 0 0,0 0-1 0 0,1 0 0 0 0,-1 1 0 0 0,1-1 1 0 0,0 1-1 0 0,1 0 0 0 0,-1-1 0 0 0,-2 8 1 0 0,0 2 95 0 0,0 1-1 0 0,1-1 1 0 0,1 1 0 0 0,0-1 0 0 0,1 1 0 0 0,0 0 0 0 0,2 17 0 0 0,1-16-15 0 0,1 0 0 0 0,1 0-1 0 0,1-1 1 0 0,0 1 0 0 0,1-1 0 0 0,1 0 0 0 0,0 0 0 0 0,17 27 0 0 0,-9-20 225 0 0,27 31 0 0 0,-34-46-241 0 0,-1 0-1 0 0,1 0 0 0 0,0 0 0 0 0,1-1 0 0 0,0-1 1 0 0,0 1-1 0 0,14 7 0 0 0,-8-8-15 0 0,-1 0-1 0 0,1 0 1 0 0,0-2 0 0 0,0 0 0 0 0,1 0-1 0 0,-1-1 1 0 0,0-1 0 0 0,18 0 0 0 0,-29-2-38 0 0,0 1 0 0 0,0-1 0 0 0,0 0 0 0 0,0 0 0 0 0,0 0 0 0 0,0 0 0 0 0,0 0 0 0 0,-1 0 0 0 0,1-1 0 0 0,0 0 1 0 0,-1 1-1 0 0,1-1 0 0 0,-1 0 0 0 0,0 0 0 0 0,0 0 0 0 0,1-1 0 0 0,2-3 0 0 0,2-4 3 0 0,0 0 0 0 0,-1 0 0 0 0,6-12 0 0 0,-7 8-10 0 0,-1 0 1 0 0,-1 0-1 0 0,0 0 1 0 0,-1 0-1 0 0,0 0 1 0 0,-1-1-1 0 0,-1 1 1 0 0,0 0-1 0 0,-3-20 1 0 0,0 16 29 0 0,-1 1 0 0 0,-1-1 1 0 0,0 1-1 0 0,-1 0 0 0 0,-1 1 0 0 0,0 0 1 0 0,-1 0-1 0 0,-1 0 0 0 0,-1 1 1 0 0,0 0-1 0 0,-1 1 0 0 0,-19-19 1 0 0,-3-6 22 0 0,30 34-1058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51.095"/>
    </inkml:context>
    <inkml:brush xml:id="br0">
      <inkml:brushProperty name="width" value="0.1" units="cm"/>
      <inkml:brushProperty name="height" value="0.1" units="cm"/>
      <inkml:brushProperty name="color" value="#FFFFFF"/>
    </inkml:brush>
  </inkml:definitions>
  <inkml:trace contextRef="#ctx0" brushRef="#br0">56 0 3536 0 0,'-34'0'4846'0'0,"12"0"-1959"0"0,66 9-629 0 0,144-5-1130 0 0,-121-5-716 0 0,-47 2-110 0 0,-9 0-1444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51.573"/>
    </inkml:context>
    <inkml:brush xml:id="br0">
      <inkml:brushProperty name="width" value="0.1" units="cm"/>
      <inkml:brushProperty name="height" value="0.1" units="cm"/>
      <inkml:brushProperty name="color" value="#FFFFFF"/>
    </inkml:brush>
  </inkml:definitions>
  <inkml:trace contextRef="#ctx0" brushRef="#br0">8 104 4484 0 0,'-6'-73'9224'0'0,"5"64"-8485"0"0,1 1-1167 0 0,14 1-1157 0 0,11 1-1459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52.018"/>
    </inkml:context>
    <inkml:brush xml:id="br0">
      <inkml:brushProperty name="width" value="0.1" units="cm"/>
      <inkml:brushProperty name="height" value="0.1" units="cm"/>
      <inkml:brushProperty name="color" value="#FFFFFF"/>
    </inkml:brush>
  </inkml:definitions>
  <inkml:trace contextRef="#ctx0" brushRef="#br0">1 9 9977 0 0,'0'-1'203'0'0,"1"1"0"0"0,-1-1 0 0 0,1 0-1 0 0,-1 1 1 0 0,1-1 0 0 0,-1 1 0 0 0,1-1 0 0 0,0 1 0 0 0,-1-1 0 0 0,1 1-1 0 0,0-1 1 0 0,0 1 0 0 0,-1 0 0 0 0,1-1 0 0 0,0 1 0 0 0,0 0 0 0 0,-1 0 0 0 0,1 0-1 0 0,0-1 1 0 0,0 1 0 0 0,0 0 0 0 0,0 0 0 0 0,-1 0 0 0 0,2 0 0 0 0,-1 1-112 0 0,-1 0 1 0 0,1-1 0 0 0,-1 1-1 0 0,1-1 1 0 0,-1 1 0 0 0,1 0 0 0 0,-1 0-1 0 0,0-1 1 0 0,1 1 0 0 0,-1 0-1 0 0,0 0 1 0 0,0-1 0 0 0,1 1 0 0 0,-1 0-1 0 0,0 0 1 0 0,0-1 0 0 0,0 1-1 0 0,0 0 1 0 0,0 1 0 0 0,-7 49 320 0 0,7-48-233 0 0,-7 52 444 0 0,2 0 0 0 0,5 96 0 0 0,1-68-98 0 0,12 88 402 0 0,-1-61-345 0 0,1-35-184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3:54.169"/>
    </inkml:context>
    <inkml:brush xml:id="br0">
      <inkml:brushProperty name="width" value="0.1" units="cm"/>
      <inkml:brushProperty name="height" value="0.1" units="cm"/>
      <inkml:brushProperty name="color" value="#FFFFFF"/>
    </inkml:brush>
  </inkml:definitions>
  <inkml:trace contextRef="#ctx0" brushRef="#br0">0 37 4232 0 0,'5'-15'4676'0'0,"-2"5"-987"0"0,3 24-2524 0 0,6 48 76 0 0,6 87-1 0 0,-8-52-570 0 0,-4-28-54 0 0,-4 71 0 0 0,-3-89-87 0 0,1-45-143 0 0,-2-6-140 0 0,-4-13-52 0 0,-4-20-129 0 0,2-13-92 0 0,2 0-1 0 0,-1-70 0 0 0,6 93 14 0 0,1-47-24 0 0,0 34 23 0 0,-1 1 1 0 0,-11-67-1 0 0,10 85-13 0 0,-1 0 0 0 0,2-28 0 0 0,1 45 44 0 0,11 32 87 0 0,58 268 218 0 0,-68-293-590 0 0,7 31-1986 0 0,1-21-5051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16.431"/>
    </inkml:context>
    <inkml:brush xml:id="br0">
      <inkml:brushProperty name="width" value="0.1" units="cm"/>
      <inkml:brushProperty name="height" value="0.1" units="cm"/>
      <inkml:brushProperty name="color" value="#FFFFFF"/>
    </inkml:brush>
  </inkml:definitions>
  <inkml:trace contextRef="#ctx0" brushRef="#br0">3 3 3328 0 0,'-2'-2'6437'0'0,"12"2"-5600"0"0,271 11 2241 0 0,-2 1-1989 0 0,-253-9-1214 0 0,-1 0-3980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17.052"/>
    </inkml:context>
    <inkml:brush xml:id="br0">
      <inkml:brushProperty name="width" value="0.1" units="cm"/>
      <inkml:brushProperty name="height" value="0.1" units="cm"/>
      <inkml:brushProperty name="color" value="#FFFFFF"/>
    </inkml:brush>
  </inkml:definitions>
  <inkml:trace contextRef="#ctx0" brushRef="#br0">110 11 4620 0 0,'-17'-6'4928'0'0,"2"1"-2656"0"0,14 6-2222 0 0,0-1 0 0 0,1 1 0 0 0,-1 0-1 0 0,0 0 1 0 0,0-1 0 0 0,1 1 0 0 0,-1 0-1 0 0,0 0 1 0 0,1 0 0 0 0,-1 0 0 0 0,1 0-1 0 0,-1 0 1 0 0,1 0 0 0 0,-1 0 0 0 0,1 0-1 0 0,0 0 1 0 0,0 0 0 0 0,-1 0-1 0 0,1 2 1 0 0,-21 102 1917 0 0,-13 175 0 0 0,23 110-368 0 0,11-387-1551 0 0,0 0 0 0 0,0-1 0 0 0,0 1 0 0 0,0 0 0 0 0,0 0 0 0 0,1-1 0 0 0,-1 1 0 0 0,1 0-1 0 0,-1-1 1 0 0,1 1 0 0 0,0 0 0 0 0,0-1 0 0 0,1 1 0 0 0,-1-1 0 0 0,2 3 0 0 0,-1-4-22 0 0,0 1 0 0 0,1-1 1 0 0,-1 0-1 0 0,0 0 0 0 0,1 0 0 0 0,-1 0 1 0 0,1 0-1 0 0,-1 0 0 0 0,1-1 0 0 0,0 1 1 0 0,-1-1-1 0 0,1 0 0 0 0,-1 0 1 0 0,1 0-1 0 0,4 0 0 0 0,370-10-156 0 0,-373 9 48 0 0,40-6-1006 0 0,-27-3-2487 0 0,-10-8-4259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17.449"/>
    </inkml:context>
    <inkml:brush xml:id="br0">
      <inkml:brushProperty name="width" value="0.1" units="cm"/>
      <inkml:brushProperty name="height" value="0.1" units="cm"/>
      <inkml:brushProperty name="color" value="#FFFFFF"/>
    </inkml:brush>
  </inkml:definitions>
  <inkml:trace contextRef="#ctx0" brushRef="#br0">0 34 4212 0 0,'9'-6'4509'0'0,"71"-5"-2954"0"0,0 5 0 0 0,113 4 0 0 0,-113 2-790 0 0,-40-8-6290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17.869"/>
    </inkml:context>
    <inkml:brush xml:id="br0">
      <inkml:brushProperty name="width" value="0.1" units="cm"/>
      <inkml:brushProperty name="height" value="0.1" units="cm"/>
      <inkml:brushProperty name="color" value="#FFFFFF"/>
    </inkml:brush>
  </inkml:definitions>
  <inkml:trace contextRef="#ctx0" brushRef="#br0">0 87 5220 0 0,'1'-1'205'0'0,"-1"-1"-1"0"0,1 1 0 0 0,-1-1 1 0 0,1 1-1 0 0,-1-1 0 0 0,1 1 0 0 0,0 0 1 0 0,0-1-1 0 0,0 1 0 0 0,0 0 0 0 0,0 0 1 0 0,0-1-1 0 0,0 1 0 0 0,0 0 0 0 0,1 0 1 0 0,-1 0-1 0 0,0 1 0 0 0,0-1 1 0 0,1 0-1 0 0,-1 0 0 0 0,1 1 0 0 0,-1-1 1 0 0,1 1-1 0 0,-1-1 0 0 0,3 0 0 0 0,45-10 594 0 0,-41 9-423 0 0,6 0-127 0 0,254-37 2526 0 0,-255 38-2809 0 0,-10 0-131 0 0,0 0 0 0 0,0 0 1 0 0,0 1-1 0 0,0 0 0 0 0,0-1 1 0 0,1 1-1 0 0,-1 0 0 0 0,0 1 1 0 0,0-1-1 0 0,0 1 0 0 0,0-1 1 0 0,4 2-1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2.443"/>
    </inkml:context>
    <inkml:brush xml:id="br0">
      <inkml:brushProperty name="width" value="0.1" units="cm"/>
      <inkml:brushProperty name="height" value="0.1" units="cm"/>
      <inkml:brushProperty name="color" value="#FFFFFF"/>
    </inkml:brush>
  </inkml:definitions>
  <inkml:trace contextRef="#ctx0" brushRef="#br0">51 100 1528 0 0,'-3'-4'354'0'0,"1"1"-65"0"0,0 1-1 0 0,0-1 1 0 0,-1 0 0 0 0,1 1-1 0 0,-1 0 1 0 0,1-1 0 0 0,-1 1 0 0 0,0 0-1 0 0,0 0 1 0 0,0 1 0 0 0,0-1-1 0 0,0 1 1 0 0,0-1 0 0 0,-7 1 1360 0 0,10 1-1599 0 0,0 0 1 0 0,0 1-1 0 0,-1-1 0 0 0,1 0 1 0 0,2 3 1511 0 0,-2-3-1512 0 0,0 1 0 0 0,0-1 1 0 0,0 0-1 0 0,0 0 1 0 0,1 0-1 0 0,-1 0 0 0 0,0 0-30 0 0,0 0 0 0 0,1 0 0 0 0,-1 0 0 0 0,0 0 0 0 0,1 0 0 0 0,-1 0 0 0 0,0 0 0 0 0,1 0 0 0 0,-1 0 0 0 0,0 0 0 0 0,1 0 0 0 0,-1 0 0 0 0,0 0 0 0 0,0 0 0 0 0,1 0 0 0 0,-1 0 0 0 0,0 0 0 0 0,1 0 0 0 0,-1 0 0 0 0,0 0 0 0 0,0-1 0 0 0,1 1 0 0 0,-1 0 0 0 0,0 0 0 0 0,0 0 0 0 0,1-1 0 0 0,-1 1 0 0 0,0 0 0 0 0,0 0 0 0 0,1-1 0 0 0,-1 1 0 0 0,0 0 0 0 0,0 0 0 0 0,0-1 0 0 0,0 1 0 0 0,0 0 0 0 0,1 0 0 0 0,-1-1 0 0 0,0 1-1 0 0,0 0 1 0 0,0-1 0 0 0,0 1 0 0 0,0 0 0 0 0,0-1 0 0 0,0 1 0 0 0,0 0 0 0 0,0-1 0 0 0,1-2-455 0 0,0-1 0 0 0,0 1-1 0 0,0 0 1 0 0,1 0 0 0 0,-1-1 0 0 0,1 1-1 0 0,0 0 1 0 0,0 1 0 0 0,0-1 0 0 0,0 0-1 0 0,1 0 1 0 0,-1 1 0 0 0,1 0-1 0 0,-1-1 1 0 0,1 1 0 0 0,0 0 0 0 0,0 0-1 0 0,0 0 1 0 0,6-2 0 0 0,2-1-234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18.567"/>
    </inkml:context>
    <inkml:brush xml:id="br0">
      <inkml:brushProperty name="width" value="0.1" units="cm"/>
      <inkml:brushProperty name="height" value="0.1" units="cm"/>
      <inkml:brushProperty name="color" value="#FFFFFF"/>
    </inkml:brush>
  </inkml:definitions>
  <inkml:trace contextRef="#ctx0" brushRef="#br0">224 10 4352 0 0,'-29'-5'2955'0'0,"26"4"-2782"0"0,1 1 1 0 0,0-1 0 0 0,-1 0-1 0 0,1 1 1 0 0,-1-1 0 0 0,1 1 0 0 0,0 0-1 0 0,-1 0 1 0 0,1 0 0 0 0,-1 0-1 0 0,1 0 1 0 0,-1 1 0 0 0,1-1 0 0 0,0 1-1 0 0,-1-1 1 0 0,1 1 0 0 0,0 0-1 0 0,-1 0 1 0 0,1 0 0 0 0,0 0 0 0 0,0 0-1 0 0,0 1 1 0 0,-3 1 0 0 0,-1 3 5 0 0,0 1 1 0 0,1 0-1 0 0,-1 0 1 0 0,1 0-1 0 0,1 1 0 0 0,-1 0 1 0 0,1 0-1 0 0,1 0 1 0 0,-1 0-1 0 0,1 1 1 0 0,-2 11-1 0 0,-3 16 527 0 0,-5 50 0 0 0,11-75-564 0 0,-20 379 2350 0 0,17-232-1903 0 0,-8 72 88 0 0,-3 146 535 0 0,16-374-1182 0 0,0 0 0 0 0,0 0 0 0 0,0 1 0 0 0,0-1 0 0 0,1 0 0 0 0,-1 0 0 0 0,1 0 0 0 0,0 0 0 0 0,-1 0 0 0 0,1 0 0 0 0,0 0 0 0 0,0 0 0 0 0,0 0 0 0 0,0 0 0 0 0,1-1 0 0 0,-1 1 0 0 0,0 0 0 0 0,1-1 0 0 0,-1 1 0 0 0,1-1 0 0 0,0 1 0 0 0,-1-1 0 0 0,1 0 0 0 0,0 0 0 0 0,0 0 0 0 0,0 0 0 0 0,0 0 0 0 0,0 0 0 0 0,0 0 0 0 0,0-1 0 0 0,4 2 0 0 0,7 0 22 0 0,-1-1 0 0 0,1 0 1 0 0,-1-1-1 0 0,21-1 0 0 0,-4 0-81 0 0,358-22-1022 0 0,-361 14-1417 0 0,-23 6 1092 0 0,0 1 0 0 0,1-1 0 0 0,15-20-5503 0 0,-12 14 3960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19.015"/>
    </inkml:context>
    <inkml:brush xml:id="br0">
      <inkml:brushProperty name="width" value="0.1" units="cm"/>
      <inkml:brushProperty name="height" value="0.1" units="cm"/>
      <inkml:brushProperty name="color" value="#FFFFFF"/>
    </inkml:brush>
  </inkml:definitions>
  <inkml:trace contextRef="#ctx0" brushRef="#br0">437 27 5769 0 0,'2'-12'2273'0'0,"-1"-2"2442"0"0,-9 19-4141 0 0,-28 32 496 0 0,1 2 0 0 0,-55 81 1 0 0,79-103-867 0 0,-185 274 2140 0 0,175-260-2236 0 0,-7 12-65 0 0,14-12-3431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19.468"/>
    </inkml:context>
    <inkml:brush xml:id="br0">
      <inkml:brushProperty name="width" value="0.1" units="cm"/>
      <inkml:brushProperty name="height" value="0.1" units="cm"/>
      <inkml:brushProperty name="color" value="#FFFFFF"/>
    </inkml:brush>
  </inkml:definitions>
  <inkml:trace contextRef="#ctx0" brushRef="#br0">5 63 4788 0 0,'-1'-6'945'0'0,"0"-1"-1"0"0,0 1 0 0 0,0 0 0 0 0,0 0 1 0 0,1-1-1 0 0,1-6 0 0 0,-1 1 1949 0 0,14 28-1121 0 0,68 113 339 0 0,-38-59-1427 0 0,57 73 0 0 0,75 91 533 0 0,-170-227-1278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20.273"/>
    </inkml:context>
    <inkml:brush xml:id="br0">
      <inkml:brushProperty name="width" value="0.1" units="cm"/>
      <inkml:brushProperty name="height" value="0.1" units="cm"/>
      <inkml:brushProperty name="color" value="#FFFFFF"/>
    </inkml:brush>
  </inkml:definitions>
  <inkml:trace contextRef="#ctx0" brushRef="#br0">136 81 5336 0 0,'0'-2'369'0'0,"-1"0"-1"0"0,1-1 0 0 0,-1 1 1 0 0,1 0-1 0 0,0-1 0 0 0,0 1 1 0 0,0 0-1 0 0,0-1 0 0 0,0 1 1 0 0,1 0-1 0 0,-1 0 0 0 0,1-1 1 0 0,-1 1-1 0 0,1 0 0 0 0,0 0 0 0 0,2-4 1 0 0,-1 3-135 0 0,0 1-1 0 0,-1-1 1 0 0,2 0 0 0 0,-1 1 0 0 0,0 0-1 0 0,0-1 1 0 0,1 1 0 0 0,-1 0 0 0 0,1 0-1 0 0,0 1 1 0 0,3-3 0 0 0,-3 3-180 0 0,-1-1 0 0 0,1 1 0 0 0,0 0 0 0 0,-1 0 1 0 0,1 0-1 0 0,0 0 0 0 0,0 1 0 0 0,0-1 0 0 0,0 1 0 0 0,0-1 0 0 0,0 1 1 0 0,0 0-1 0 0,-1 0 0 0 0,1 1 0 0 0,0-1 0 0 0,0 1 0 0 0,0-1 0 0 0,0 1 1 0 0,0 0-1 0 0,0 0 0 0 0,-1 0 0 0 0,1 0 0 0 0,0 1 0 0 0,-1-1 0 0 0,1 1 1 0 0,-1-1-1 0 0,3 3 0 0 0,-2 0-36 0 0,1-1 0 0 0,-1 1 0 0 0,0 0 0 0 0,0 0 0 0 0,0 0 0 0 0,0 0 0 0 0,-1 1 0 0 0,0-1 0 0 0,0 1 0 0 0,0-1 0 0 0,0 1 0 0 0,-1 0 0 0 0,0 0 0 0 0,0-1 0 0 0,0 1 0 0 0,0 0 0 0 0,-1 0 0 0 0,0 0 0 0 0,0 0 0 0 0,0 0 0 0 0,-1 0 0 0 0,1 0 0 0 0,-1 0 0 0 0,0 0 0 0 0,-1 0 0 0 0,1-1 0 0 0,-1 1 0 0 0,0 0 0 0 0,-5 7 0 0 0,-1 2 10 0 0,-1-1-1 0 0,-1-1 1 0 0,0 0 0 0 0,-1 0 0 0 0,0-1 0 0 0,-14 11 0 0 0,1-3 25 0 0,-1-1 1 0 0,-31 17 0 0 0,-27 4 503 0 0,174-38-252 0 0,212-10-237 0 0,-283 9-654 0 0,28 0 1302 0 0,-34-1-3999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21.433"/>
    </inkml:context>
    <inkml:brush xml:id="br0">
      <inkml:brushProperty name="width" value="0.1" units="cm"/>
      <inkml:brushProperty name="height" value="0.1" units="cm"/>
      <inkml:brushProperty name="color" value="#FFFFFF"/>
    </inkml:brush>
  </inkml:definitions>
  <inkml:trace contextRef="#ctx0" brushRef="#br0">150 21 5220 0 0,'0'-1'246'0'0,"1"0"-1"0"0,-1 0 1 0 0,1 0-1 0 0,-1 0 0 0 0,1 0 1 0 0,0 0-1 0 0,-1 0 0 0 0,1 0 1 0 0,0 0-1 0 0,0 0 0 0 0,-1 0 1 0 0,1 0-1 0 0,0 1 0 0 0,0-1 1 0 0,0 0-1 0 0,0 1 0 0 0,0-1 1 0 0,0 1-1 0 0,0-1 1 0 0,0 1-1 0 0,0-1 0 0 0,1 1 1 0 0,-1 0-1 0 0,0 0 0 0 0,0-1 1 0 0,0 1-1 0 0,0 0 0 0 0,0 0 1 0 0,3 0-1 0 0,45-1 369 0 0,-39 1-35 0 0,4 0-268 0 0,49 2 355 0 0,-58-2-602 0 0,-1 1 1 0 0,1-1-1 0 0,-1 1 1 0 0,1 0-1 0 0,-1 1 1 0 0,0-1-1 0 0,0 1 1 0 0,0-1-1 0 0,1 1 1 0 0,5 5-1 0 0,-7-5-15 0 0,-1 1-1 0 0,0-1 1 0 0,0 1 0 0 0,0 0-1 0 0,-1 0 1 0 0,1 0-1 0 0,-1 0 1 0 0,1 0 0 0 0,-1 0-1 0 0,0 0 1 0 0,0 0-1 0 0,1 6 1 0 0,4 46 153 0 0,-5-33-79 0 0,5 229 977 0 0,-7-159-729 0 0,18 550 1377 0 0,-15-538-1592 0 0,5 74 141 0 0,-7-78-146 0 0,0-99-148 0 0,-1-1 1 0 0,1 1-1 0 0,0 0 1 0 0,-1-1 0 0 0,1 1-1 0 0,-1 0 1 0 0,1-1-1 0 0,-1 1 1 0 0,0-1-1 0 0,1 1 1 0 0,-1-1-1 0 0,0 1 1 0 0,1-1 0 0 0,-1 1-1 0 0,0-1 1 0 0,1 0-1 0 0,-1 1 1 0 0,0-1-1 0 0,0 0 1 0 0,1 0-1 0 0,-1 1 1 0 0,0-1-1 0 0,0 0 1 0 0,0 0 0 0 0,1 0-1 0 0,-1 0 1 0 0,0 0-1 0 0,-1 0 1 0 0,-34 0 2 0 0,26-1-14 0 0,-7 1 7 0 0,-66 1 14 0 0,-152-19 0 0 0,208 10-1268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24.715"/>
    </inkml:context>
    <inkml:brush xml:id="br0">
      <inkml:brushProperty name="width" value="0.1" units="cm"/>
      <inkml:brushProperty name="height" value="0.1" units="cm"/>
      <inkml:brushProperty name="color" value="#FFFFFF"/>
    </inkml:brush>
  </inkml:definitions>
  <inkml:trace contextRef="#ctx0" brushRef="#br0">1 4 6249 0 0,'10'-2'3674'0'0,"20"2"-2484"0"0,-25 0-723 0 0,57 0 566 0 0,-6-1-855 0 0,106 11 0 0 0,-139-2-4594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25.133"/>
    </inkml:context>
    <inkml:brush xml:id="br0">
      <inkml:brushProperty name="width" value="0.1" units="cm"/>
      <inkml:brushProperty name="height" value="0.1" units="cm"/>
      <inkml:brushProperty name="color" value="#FFFFFF"/>
    </inkml:brush>
  </inkml:definitions>
  <inkml:trace contextRef="#ctx0" brushRef="#br0">2 1 4744 0 0,'0'0'118'0'0,"0"1"-1"0"0,-1 0 0 0 0,1-1 0 0 0,0 1 0 0 0,0-1 0 0 0,0 1 0 0 0,0-1 0 0 0,-1 1 0 0 0,1-1 1 0 0,0 1-1 0 0,0 0 0 0 0,0-1 0 0 0,0 1 0 0 0,0-1 0 0 0,0 1 0 0 0,1-1 0 0 0,-1 1 0 0 0,0 0 1 0 0,0-1-1 0 0,0 1 0 0 0,0-1 0 0 0,1 1 0 0 0,-1-1 0 0 0,0 1 0 0 0,1-1 0 0 0,-1 1 0 0 0,0-1 1 0 0,1 1-1 0 0,-1-1 0 0 0,0 0 0 0 0,1 1 0 0 0,-1-1 0 0 0,1 1 0 0 0,-1-1 0 0 0,1 0 1 0 0,-1 0-1 0 0,1 1 0 0 0,-1-1 0 0 0,1 0 0 0 0,-1 0 0 0 0,1 1 0 0 0,-1-1 0 0 0,1 0 0 0 0,0 0 1 0 0,31 9 741 0 0,-26-8-443 0 0,37 6 423 0 0,1-2 0 0 0,0-2 0 0 0,81-5-1 0 0,-35 0-175 0 0,-83 2-974 0 0,15 0-693 0 0,-8-2-4592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25.550"/>
    </inkml:context>
    <inkml:brush xml:id="br0">
      <inkml:brushProperty name="width" value="0.1" units="cm"/>
      <inkml:brushProperty name="height" value="0.1" units="cm"/>
      <inkml:brushProperty name="color" value="#FFFFFF"/>
    </inkml:brush>
  </inkml:definitions>
  <inkml:trace contextRef="#ctx0" brushRef="#br0">11 28 5625 0 0,'9'-27'8177'0'0,"-4"40"-7239"0"0,0 37-223 0 0,-2 0 0 0 0,-2 0 0 0 0,-6 57 0 0 0,1-11-277 0 0,-8 126 332 0 0,-1 54-2364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26.265"/>
    </inkml:context>
    <inkml:brush xml:id="br0">
      <inkml:brushProperty name="width" value="0.1" units="cm"/>
      <inkml:brushProperty name="height" value="0.1" units="cm"/>
      <inkml:brushProperty name="color" value="#FFFFFF"/>
    </inkml:brush>
  </inkml:definitions>
  <inkml:trace contextRef="#ctx0" brushRef="#br0">1 222 4812 0 0,'0'-11'1254'0'0,"0"0"0"0"0,1 1-1 0 0,1-1 1 0 0,-1 1-1 0 0,2-1 1 0 0,6-19-1 0 0,-7 25-1064 0 0,1-1-1 0 0,0 1 1 0 0,0 0 0 0 0,0-1-1 0 0,1 2 1 0 0,-1-1-1 0 0,1 0 1 0 0,1 1 0 0 0,-1-1-1 0 0,0 1 1 0 0,1 1-1 0 0,0-1 1 0 0,8-5-1 0 0,4 0-73 0 0,0 1-1 0 0,0 0 0 0 0,1 1 0 0 0,0 1 0 0 0,1 1 0 0 0,-1 0 0 0 0,1 2 0 0 0,27-3 0 0 0,-37 5-93 0 0,0 1 0 0 0,-1 0 1 0 0,1 1-1 0 0,-1 0 0 0 0,1 0 0 0 0,-1 0 1 0 0,1 1-1 0 0,-1 1 0 0 0,0-1 0 0 0,0 1 1 0 0,0 1-1 0 0,0 0 0 0 0,-1 0 0 0 0,1 0 1 0 0,-1 1-1 0 0,0 0 0 0 0,0 0 1 0 0,-1 1-1 0 0,0 0 0 0 0,11 12 0 0 0,-9-7-9 0 0,-1 0-1 0 0,0 0 1 0 0,-1 0-1 0 0,0 1 1 0 0,-1 0-1 0 0,0 0 1 0 0,-1 0-1 0 0,0 1 1 0 0,-1 0-1 0 0,2 20 1 0 0,-4-25 1 0 0,-1 0 0 0 0,1 0 0 0 0,-2 0 1 0 0,1 0-1 0 0,-1 0 0 0 0,-1 0 1 0 0,1 0-1 0 0,-1 0 0 0 0,-1 0 0 0 0,0-1 1 0 0,0 1-1 0 0,0-1 0 0 0,-1 0 1 0 0,0 0-1 0 0,0 0 0 0 0,0 0 0 0 0,-1-1 1 0 0,-6 6-1 0 0,5-6 35 0 0,-1-1 0 0 0,0 0 1 0 0,0 0-1 0 0,0-1 0 0 0,-1 1 0 0 0,1-2 0 0 0,-1 1 0 0 0,0-1 1 0 0,0-1-1 0 0,0 1 0 0 0,-1-1 0 0 0,1-1 0 0 0,0 1 1 0 0,-1-1-1 0 0,1-1 0 0 0,-1 0 0 0 0,-8-1 0 0 0,-19-1 151 0 0,-1-2 0 0 0,-55-14 0 0 0,80 15-128 0 0,-31-10 268 0 0,33 9-630 0 0,0 1 0 0 0,0 0 0 0 0,0 1-1 0 0,-21-2 1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1.468"/>
    </inkml:context>
    <inkml:brush xml:id="br0">
      <inkml:brushProperty name="width" value="0.1" units="cm"/>
      <inkml:brushProperty name="height" value="0.1" units="cm"/>
      <inkml:brushProperty name="color" value="#FFFFFF"/>
    </inkml:brush>
  </inkml:definitions>
  <inkml:trace contextRef="#ctx0" brushRef="#br0">0 235 3168 0 0,'7'0'786'0'0,"0"-1"1"0"0,-1 0-1 0 0,1 0 0 0 0,-1-1 0 0 0,0 1 0 0 0,1-2 0 0 0,-1 1 1 0 0,0-1-1 0 0,7-3 0 0 0,53-38 637 0 0,-21 14-272 0 0,-11 9-676 0 0,1 1-1 0 0,1 2 1 0 0,47-16 0 0 0,28 1 1 0 0,-88 28-413 0 0,-1 1 0 0 0,1 1 0 0 0,-1 1 0 0 0,1 1 0 0 0,0 1 0 0 0,0 1 0 0 0,-1 1 0 0 0,1 1 0 0 0,0 1 0 0 0,-1 1 0 0 0,0 0 0 0 0,23 11 0 0 0,-2 4 1 0 0,-1 2 1 0 0,61 44-1 0 0,-27-5 29 0 0,-41-32-4 0 0,1-1-1 0 0,67 39 1 0 0,-89-60-55 0 0,-1-2 0 0 0,2 1 0 0 0,-1-2 0 0 0,1 0 0 0 0,-1-1 0 0 0,1 0 0 0 0,0-1 0 0 0,0-1 0 0 0,0 0 0 0 0,1-1 0 0 0,-1-1 0 0 0,16-3 0 0 0,-15 2 28 0 0,0-1-1 0 0,0-1 0 0 0,0-1 0 0 0,0 0 0 0 0,-1-1 0 0 0,0-1 0 0 0,0 0 1 0 0,-1-1-1 0 0,0 0 0 0 0,26-21 0 0 0,0-15-1496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2.829"/>
    </inkml:context>
    <inkml:brush xml:id="br0">
      <inkml:brushProperty name="width" value="0.1" units="cm"/>
      <inkml:brushProperty name="height" value="0.1" units="cm"/>
      <inkml:brushProperty name="color" value="#FFFFFF"/>
    </inkml:brush>
  </inkml:definitions>
  <inkml:trace contextRef="#ctx0" brushRef="#br0">0 49 1648 0 0,'1'-2'734'0'0,"-1"-2"83"0"0,1-1-1 0 0,0 1 1 0 0,0 0-1 0 0,0 0 0 0 0,1 0 1 0 0,-1 0-1 0 0,1 0 1 0 0,0 0-1 0 0,3-5 0 0 0,-4 9-758 0 0,-1 0-1 0 0,0 0 0 0 0,1 0 0 0 0,-1 0 1 0 0,1 0-1 0 0,-1 0 0 0 0,0 0 0 0 0,1 1 1 0 0,-1-1-1 0 0,0 0 0 0 0,1 0 0 0 0,-1 0 1 0 0,0 0-1 0 0,0 1 0 0 0,1-1 0 0 0,-1 0 1 0 0,0 0-1 0 0,1 1 0 0 0,-1-1 0 0 0,0 0 1 0 0,0 1-1 0 0,0-1 0 0 0,1 0 1 0 0,-1 0-1 0 0,0 1 0 0 0,0-1 0 0 0,0 0 1 0 0,0 1-1 0 0,1-1 0 0 0,-1 1 0 0 0,0-1 1 0 0,0 0-1 0 0,0 1 0 0 0,6 17 269 0 0,-6-14-142 0 0,32 122 1480 0 0,24 212 0 0 0,-52-304-1546 0 0,0 2 4 0 0,5 36 113 0 0,-8-67-197 0 0,0 0-1 0 0,0 0 1 0 0,1 0 0 0 0,0 0-1 0 0,0-1 1 0 0,0 1 0 0 0,0-1 0 0 0,1 1-1 0 0,-1-1 1 0 0,1 0 0 0 0,4 4-1 0 0,-5-6-156 0 0,0 0 0 0 0,0-1 0 0 0,0 0-1 0 0,0 1 1 0 0,0-1 0 0 0,1 0 0 0 0,-1 0 0 0 0,1 0-1 0 0,-1 0 1 0 0,1 0 0 0 0,-1-1 0 0 0,1 1 0 0 0,-1-1-1 0 0,1 1 1 0 0,-1-1 0 0 0,1 0 0 0 0,0 0 0 0 0,-1 0-1 0 0,1-1 1 0 0,4 0 0 0 0,0-1-826 0 0,0 0 1 0 0,-1 0-1 0 0,1-1 1 0 0,0 1-1 0 0,-1-2 1 0 0,9-4-1 0 0,-4 1-1830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2.228"/>
    </inkml:context>
    <inkml:brush xml:id="br0">
      <inkml:brushProperty name="width" value="0.1" units="cm"/>
      <inkml:brushProperty name="height" value="0.1" units="cm"/>
      <inkml:brushProperty name="color" value="#FFFFFF"/>
    </inkml:brush>
  </inkml:definitions>
  <inkml:trace contextRef="#ctx0" brushRef="#br0">1 60 5905 0 0,'0'-1'136'0'0,"0"0"0"0"0,0 0 0 0 0,0 1 0 0 0,0-1 1 0 0,0 0-1 0 0,0 1 0 0 0,0-1 0 0 0,0 0 0 0 0,1 1 1 0 0,-1-1-1 0 0,0 0 0 0 0,0 1 0 0 0,1-1 0 0 0,-1 0 1 0 0,0 1-1 0 0,1-1 0 0 0,-1 1 0 0 0,0-1 1 0 0,1 1-1 0 0,-1-1 0 0 0,1 1 0 0 0,-1-1 0 0 0,1 1 1 0 0,-1-1-1 0 0,1 1 0 0 0,0-1 0 0 0,-1 1 0 0 0,1 0 1 0 0,0 0-1 0 0,-1-1 0 0 0,1 1 0 0 0,0 0 0 0 0,-1 0 1 0 0,1-1-1 0 0,0 1 0 0 0,-1 0 0 0 0,2 0 1 0 0,34-9 671 0 0,-31 8-395 0 0,60-9 747 0 0,0 2-1 0 0,96 1 1 0 0,-66 5-741 0 0,-64 0-602 0 0,37 0-4132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2.755"/>
    </inkml:context>
    <inkml:brush xml:id="br0">
      <inkml:brushProperty name="width" value="0.1" units="cm"/>
      <inkml:brushProperty name="height" value="0.1" units="cm"/>
      <inkml:brushProperty name="color" value="#FFFFFF"/>
    </inkml:brush>
  </inkml:definitions>
  <inkml:trace contextRef="#ctx0" brushRef="#br0">43 0 4232 0 0,'-1'0'213'0'0,"0"0"-1"0"0,0 1 0 0 0,0-1 1 0 0,-1 0-1 0 0,1 0 0 0 0,0 1 0 0 0,0-1 1 0 0,0 1-1 0 0,0-1 0 0 0,0 1 1 0 0,0 0-1 0 0,0-1 0 0 0,0 1 1 0 0,0 0-1 0 0,1-1 0 0 0,-1 1 0 0 0,0 0 1 0 0,0 0-1 0 0,1 0 0 0 0,-1 0 1 0 0,0 0-1 0 0,1 0 0 0 0,-1 0 0 0 0,1 0 1 0 0,-1 0-1 0 0,1 0 0 0 0,0 0 1 0 0,-1 0-1 0 0,1 0 0 0 0,0 3 1 0 0,-4 44 902 0 0,3-27-516 0 0,-9 190 2138 0 0,7-105-1894 0 0,4 30 26 0 0,6-1 0 0 0,26 142 0 0 0,-32-267-819 0 0,-1-7 17 0 0,1 1 0 0 0,-1-1 0 0 0,1 1 0 0 0,0-1 0 0 0,0 1 1 0 0,0-1-1 0 0,0 0 0 0 0,1 0 0 0 0,-1 1 0 0 0,1-1 0 0 0,3 4 0 0 0,-4-5-35 0 0,1-1 1 0 0,0 1-1 0 0,0-1 1 0 0,0 0-1 0 0,0 0 0 0 0,0 0 1 0 0,0 0-1 0 0,1 0 1 0 0,-1 0-1 0 0,0 0 0 0 0,0-1 1 0 0,1 1-1 0 0,-1-1 1 0 0,0 0-1 0 0,1 1 0 0 0,-1-1 1 0 0,5-1-1 0 0,64 1-119 0 0,1-4 0 0 0,-1-2 0 0 0,123-29 0 0 0,-187 34-345 0 0,14-5-1855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3.183"/>
    </inkml:context>
    <inkml:brush xml:id="br0">
      <inkml:brushProperty name="width" value="0.1" units="cm"/>
      <inkml:brushProperty name="height" value="0.1" units="cm"/>
      <inkml:brushProperty name="color" value="#FFFFFF"/>
    </inkml:brush>
  </inkml:definitions>
  <inkml:trace contextRef="#ctx0" brushRef="#br0">1 74 5549 0 0,'0'-2'208'0'0,"1"1"0"0"0,-1 0 0 0 0,1 0 0 0 0,0 0 0 0 0,-1 0 0 0 0,1 0 0 0 0,0 0 0 0 0,0 1 0 0 0,0-1 0 0 0,0 0 0 0 0,0 0 0 0 0,0 1 0 0 0,0-1 1 0 0,0 0-1 0 0,0 1 0 0 0,0-1 0 0 0,0 1 0 0 0,0-1 0 0 0,0 1 0 0 0,0 0 0 0 0,1-1 0 0 0,-1 1 0 0 0,2 0 0 0 0,39-8 547 0 0,-31 6-326 0 0,289-33 1644 0 0,-294 34-2337 0 0,14-2-1377 0 0,-8-5-2734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3.616"/>
    </inkml:context>
    <inkml:brush xml:id="br0">
      <inkml:brushProperty name="width" value="0.1" units="cm"/>
      <inkml:brushProperty name="height" value="0.1" units="cm"/>
      <inkml:brushProperty name="color" value="#FFFFFF"/>
    </inkml:brush>
  </inkml:definitions>
  <inkml:trace contextRef="#ctx0" brushRef="#br0">1 52 5689 0 0,'2'-4'286'0'0,"1"1"1"0"0,0 0 0 0 0,0 0 0 0 0,0 0-1 0 0,1 0 1 0 0,-1 0 0 0 0,1 1 0 0 0,-1 0 0 0 0,1-1-1 0 0,0 1 1 0 0,0 1 0 0 0,0-1 0 0 0,0 0 0 0 0,0 1-1 0 0,0 0 1 0 0,7-1 0 0 0,10-2 473 0 0,40-2-1 0 0,-60 6-705 0 0,251-2 2666 0 0,-133 4-2628 0 0,-104 3-1657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4.052"/>
    </inkml:context>
    <inkml:brush xml:id="br0">
      <inkml:brushProperty name="width" value="0.1" units="cm"/>
      <inkml:brushProperty name="height" value="0.1" units="cm"/>
      <inkml:brushProperty name="color" value="#FFFFFF"/>
    </inkml:brush>
  </inkml:definitions>
  <inkml:trace contextRef="#ctx0" brushRef="#br0">77 4 4640 0 0,'0'0'187'0'0,"-1"-1"-1"0"0,0 1 1 0 0,1-1-1 0 0,-1 1 0 0 0,1 0 1 0 0,-1 0-1 0 0,0-1 1 0 0,0 1-1 0 0,1 0 0 0 0,-1 0 1 0 0,0 0-1 0 0,1 0 0 0 0,-1 0 1 0 0,0 0-1 0 0,0 0 1 0 0,1 0-1 0 0,-1 0 0 0 0,0 0 1 0 0,1 0-1 0 0,-1 1 1 0 0,0-1-1 0 0,1 0 0 0 0,-1 0 1 0 0,0 1-1 0 0,1-1 1 0 0,-1 0-1 0 0,-1 1 0 0 0,1 1 31 0 0,0-1 0 0 0,-1 1-1 0 0,1-1 1 0 0,0 1 0 0 0,0 0-1 0 0,0-1 1 0 0,0 1 0 0 0,0 0-1 0 0,0 0 1 0 0,0 2 0 0 0,-9 51 975 0 0,9-49-846 0 0,-8 117 1490 0 0,7 166 0 0 0,2-25-659 0 0,-1-240-1028 0 0,-11 183 487 0 0,4-95-273 0 0,7 123 0 0 0,2-206-207 0 0,2-1 1 0 0,2 0 0 0 0,10 39-1 0 0,-15-65-118 0 0,1 0 0 0 0,-1 0 0 0 0,1 0 0 0 0,0 0 0 0 0,-1-1 0 0 0,1 1-1 0 0,0 0 1 0 0,0-1 0 0 0,0 1 0 0 0,1-1 0 0 0,-1 1 0 0 0,0-1 0 0 0,0 0 0 0 0,1 1-1 0 0,-1-1 1 0 0,1 0 0 0 0,-1 0 0 0 0,1 0 0 0 0,2 1 0 0 0,-1-1-17 0 0,1 0 0 0 0,0 0 0 0 0,0-1-1 0 0,0 1 1 0 0,0-1 0 0 0,0 0 0 0 0,0 0 0 0 0,0-1 0 0 0,4 0 0 0 0,346-67-2355 0 0,-333 63 1391 0 0,-2 1-1850 0 0,0-1 1 0 0,20-8-1 0 0,-22 6-1129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4.547"/>
    </inkml:context>
    <inkml:brush xml:id="br0">
      <inkml:brushProperty name="width" value="0.1" units="cm"/>
      <inkml:brushProperty name="height" value="0.1" units="cm"/>
      <inkml:brushProperty name="color" value="#FFFFFF"/>
    </inkml:brush>
  </inkml:definitions>
  <inkml:trace contextRef="#ctx0" brushRef="#br0">367 0 6589 0 0,'-13'12'6679'0'0,"-34"41"-5580"0"0,17-14-264 0 0,9-9-598 0 0,-78 120 1365 0 0,-46 127 387 0 0,145-277-2034 0 0,-10 26-993 0 0,9-15-3398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4.920"/>
    </inkml:context>
    <inkml:brush xml:id="br0">
      <inkml:brushProperty name="width" value="0.1" units="cm"/>
      <inkml:brushProperty name="height" value="0.1" units="cm"/>
      <inkml:brushProperty name="color" value="#FFFFFF"/>
    </inkml:brush>
  </inkml:definitions>
  <inkml:trace contextRef="#ctx0" brushRef="#br0">4 61 5961 0 0,'-1'-4'474'0'0,"0"-1"66"0"0,0 1 0 0 0,1-1-1 0 0,-1 0 1 0 0,1 1-1 0 0,0-1 1 0 0,0 1-1 0 0,1-1 1 0 0,-1 0 0 0 0,3-7-1 0 0,-2 12-466 0 0,-1 0-1 0 0,1-1 1 0 0,-1 1-1 0 0,1 0 1 0 0,0-1-1 0 0,-1 1 1 0 0,1 0-1 0 0,0 0 1 0 0,-1 0-1 0 0,1 0 1 0 0,0 0-1 0 0,0 0 1 0 0,-1 0-1 0 0,1 0 1 0 0,0 0-1 0 0,-1 0 1 0 0,1 0 0 0 0,0 0-1 0 0,0 0 1 0 0,-1 0-1 0 0,1 1 1 0 0,0-1-1 0 0,-1 0 1 0 0,1 0-1 0 0,-1 1 1 0 0,1-1-1 0 0,0 1 1 0 0,0 0-1 0 0,19 12 690 0 0,3 8-265 0 0,0 1 0 0 0,-2 2 0 0 0,0 0 0 0 0,-2 1 0 0 0,20 32 0 0 0,227 347 1806 0 0,-263-398-2359 0 0,1-1-1 0 0,1 1 0 0 0,-1-1 1 0 0,1 0-1 0 0,6 6 1 0 0,-10-10-221 0 0,0 0 1 0 0,1 0-1 0 0,-1 0 1 0 0,1-1-1 0 0,-1 1 1 0 0,1 0-1 0 0,-1-1 1 0 0,1 1-1 0 0,-1-1 1 0 0,1 1-1 0 0,3-1 1 0 0,-4 0-241 0 0,1 0 1 0 0,-1 0-1 0 0,1 0 1 0 0,-1-1-1 0 0,0 1 1 0 0,1 0-1 0 0,-1-1 1 0 0,0 1-1 0 0,1-1 1 0 0,-1 1-1 0 0,0-1 1 0 0,1 0 0 0 0,-1 0-1 0 0,3-2-516 0 0,5-5-2195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5.743"/>
    </inkml:context>
    <inkml:brush xml:id="br0">
      <inkml:brushProperty name="width" value="0.1" units="cm"/>
      <inkml:brushProperty name="height" value="0.1" units="cm"/>
      <inkml:brushProperty name="color" value="#FFFFFF"/>
    </inkml:brush>
  </inkml:definitions>
  <inkml:trace contextRef="#ctx0" brushRef="#br0">332 127 6529 0 0,'0'-8'836'0'0,"-1"0"1"0"0,1-1 0 0 0,-1 1 0 0 0,-1 0 0 0 0,1 0 0 0 0,-1 0 0 0 0,-1 0-1 0 0,-5-13 1 0 0,6 18-770 0 0,1 0 1 0 0,-1 1-1 0 0,1-1 0 0 0,-1 1 0 0 0,0-1 0 0 0,0 1 0 0 0,-1 0 1 0 0,1 0-1 0 0,0 0 0 0 0,-1 0 0 0 0,1 0 0 0 0,-1 0 0 0 0,1 1 1 0 0,-1-1-1 0 0,0 1 0 0 0,0 0 0 0 0,0 0 0 0 0,0 0 0 0 0,0 0 0 0 0,0 0 1 0 0,0 1-1 0 0,0-1 0 0 0,0 1 0 0 0,0 0 0 0 0,0 0 0 0 0,0 0 1 0 0,-4 1-1 0 0,-5 1 37 0 0,0 1 1 0 0,0 0-1 0 0,0 1 0 0 0,0 0 1 0 0,1 1-1 0 0,0 0 1 0 0,0 1-1 0 0,0 0 0 0 0,1 0 1 0 0,0 2-1 0 0,0-1 1 0 0,0 1-1 0 0,1 0 0 0 0,1 1 1 0 0,-1 0-1 0 0,1 1 1 0 0,1 0-1 0 0,-9 14 1 0 0,11-15-35 0 0,0 0 0 0 0,0 0 0 0 0,1 1 0 0 0,0 0 0 0 0,1 0 0 0 0,0 0 0 0 0,0 0 0 0 0,1 1 0 0 0,-1 18 1 0 0,3-21-26 0 0,0-1 0 0 0,1 1 0 0 0,-1 0 1 0 0,2 0-1 0 0,-1-1 0 0 0,1 1 1 0 0,0-1-1 0 0,1 1 0 0 0,0-1 1 0 0,0 0-1 0 0,1 0 0 0 0,-1 0 0 0 0,1 0 1 0 0,6 6-1 0 0,-6-8-72 0 0,0-1 0 0 0,0 1-1 0 0,1-1 1 0 0,-1 0 0 0 0,1 0-1 0 0,0 0 1 0 0,0-1 0 0 0,1 0-1 0 0,-1 0 1 0 0,1 0 0 0 0,-1 0 0 0 0,1-1-1 0 0,0 0 1 0 0,0 0 0 0 0,0-1-1 0 0,0 0 1 0 0,0 0 0 0 0,1 0 0 0 0,-1-1-1 0 0,0 0 1 0 0,0 0 0 0 0,0 0-1 0 0,1-1 1 0 0,-1 0 0 0 0,0 0 0 0 0,0-1-1 0 0,0 1 1 0 0,0-1 0 0 0,0-1-1 0 0,-1 1 1 0 0,1-1 0 0 0,-1 0-1 0 0,1 0 1 0 0,-1-1 0 0 0,0 1 0 0 0,0-1-1 0 0,-1 0 1 0 0,1-1 0 0 0,-1 1-1 0 0,0-1 1 0 0,0 0 0 0 0,0 0 0 0 0,-1 0-1 0 0,4-8 1 0 0,8-15 45 0 0,-2-2 0 0 0,-2 0 0 0 0,0 0 0 0 0,8-43 0 0 0,-17 66 9 0 0,3-12 17 0 0,-1 19-21 0 0,1 10 22 0 0,3 24 116 0 0,-2 0-1 0 0,4 47 0 0 0,-2-8 43 0 0,4 16 153 0 0,2 107 0 0 0,-9-166-1254 0 0,1-11-5956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6.347"/>
    </inkml:context>
    <inkml:brush xml:id="br0">
      <inkml:brushProperty name="width" value="0.1" units="cm"/>
      <inkml:brushProperty name="height" value="0.1" units="cm"/>
      <inkml:brushProperty name="color" value="#FFFFFF"/>
    </inkml:brush>
  </inkml:definitions>
  <inkml:trace contextRef="#ctx0" brushRef="#br0">281 203 5645 0 0,'1'-8'438'0'0,"-1"-1"1"0"0,0 1-1 0 0,0 0 1 0 0,-1 0-1 0 0,0 0 1 0 0,0 0-1 0 0,-1 0 1 0 0,0 0-1 0 0,-1 0 1 0 0,0 0-1 0 0,0 1 1 0 0,0-1-1 0 0,-1 1 1 0 0,0 0 0 0 0,-1 0-1 0 0,-6-9 1 0 0,6 11-294 0 0,1 0 0 0 0,0 0 1 0 0,-1 0-1 0 0,0 1 1 0 0,0 0-1 0 0,-1-1 1 0 0,1 2-1 0 0,-1-1 0 0 0,0 1 1 0 0,0 0-1 0 0,0 0 1 0 0,0 0-1 0 0,-1 1 1 0 0,1 0-1 0 0,-1 0 0 0 0,1 1 1 0 0,-1 0-1 0 0,1 0 1 0 0,-1 0-1 0 0,-9 1 0 0 0,12 1-77 0 0,-1 0 0 0 0,0 1-1 0 0,0-1 1 0 0,1 1-1 0 0,-1 0 1 0 0,1 0-1 0 0,0 0 1 0 0,-1 1 0 0 0,1-1-1 0 0,0 1 1 0 0,0 0-1 0 0,1 0 1 0 0,-1 1-1 0 0,1-1 1 0 0,0 1 0 0 0,-1 0-1 0 0,1-1 1 0 0,1 1-1 0 0,-4 6 1 0 0,2-4 13 0 0,1 0-1 0 0,0 1 1 0 0,0-1 0 0 0,0 1 0 0 0,1 0 0 0 0,0 0-1 0 0,0 0 1 0 0,0 0 0 0 0,1 0 0 0 0,0 0-1 0 0,1 0 1 0 0,0 11 0 0 0,2-10-36 0 0,0 1 0 0 0,0 0 0 0 0,1 0 0 0 0,0-1 0 0 0,0 1 0 0 0,1-1-1 0 0,10 15 1 0 0,-12-19-81 0 0,0-1 0 0 0,0 1 0 0 0,0-1 0 0 0,1 0 0 0 0,0 0-1 0 0,-1 0 1 0 0,1 0 0 0 0,0-1 0 0 0,1 1 0 0 0,-1-1 0 0 0,0 1-1 0 0,1-1 1 0 0,-1 0 0 0 0,1-1 0 0 0,0 1 0 0 0,-1-1 0 0 0,1 1-1 0 0,0-1 1 0 0,0 0 0 0 0,5 0 0 0 0,-6-1-4 0 0,0-1 0 0 0,0 0 1 0 0,0 0-1 0 0,0 0 0 0 0,0 0 0 0 0,0 0 1 0 0,0-1-1 0 0,0 1 0 0 0,0-1 0 0 0,-1 0 1 0 0,1 0-1 0 0,0 0 0 0 0,-1 0 0 0 0,3-2 0 0 0,33-39-48 0 0,-31 35 133 0 0,-4 4-18 0 0,-1 1-9 0 0,-1 1 1 0 0,1 0 0 0 0,0 0-1 0 0,0 0 1 0 0,0 0 0 0 0,0 1-1 0 0,0-1 1 0 0,4-2-1 0 0,4 6 128 0 0,0 14 90 0 0,2 31 44 0 0,-1 0 0 0 0,-2 0 0 0 0,-2 0 0 0 0,0 75 0 0 0,-4-62-21 0 0,3-31 148 0 0,-4-17-2749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7.179"/>
    </inkml:context>
    <inkml:brush xml:id="br0">
      <inkml:brushProperty name="width" value="0.1" units="cm"/>
      <inkml:brushProperty name="height" value="0.1" units="cm"/>
      <inkml:brushProperty name="color" value="#FFFFFF"/>
    </inkml:brush>
  </inkml:definitions>
  <inkml:trace contextRef="#ctx0" brushRef="#br0">207 46 6829 0 0,'1'-2'184'0'0,"-1"0"0"0"0,1 0 1 0 0,-1 0-1 0 0,1 0 1 0 0,0 1-1 0 0,0-1 0 0 0,0 0 1 0 0,0 0-1 0 0,0 1 1 0 0,0-1-1 0 0,0 1 0 0 0,1-1 1 0 0,-1 1-1 0 0,0 0 1 0 0,1-1-1 0 0,-1 1 0 0 0,1 0 1 0 0,-1 0-1 0 0,1 0 1 0 0,0 0-1 0 0,0 0 0 0 0,-1 0 1 0 0,1 1-1 0 0,0-1 1 0 0,0 0-1 0 0,0 1 0 0 0,3-1 1 0 0,5-1 191 0 0,0 0 1 0 0,0 0-1 0 0,20 0 1 0 0,-25 2-268 0 0,13 0 266 0 0,-1 0 0 0 0,1 1 0 0 0,0 1-1 0 0,28 7 1 0 0,-42-8-311 0 0,0 0 0 0 0,1 1 0 0 0,-1 0 0 0 0,0-1 1 0 0,0 2-1 0 0,0-1 0 0 0,0 0 0 0 0,-1 1 0 0 0,1 0 0 0 0,-1 0 0 0 0,1 0 0 0 0,-1 0 0 0 0,0 0 0 0 0,0 1 0 0 0,0-1 0 0 0,-1 1 0 0 0,1 0 0 0 0,-1 0 1 0 0,0 0-1 0 0,0 0 0 0 0,0 0 0 0 0,-1 1 0 0 0,2 5 0 0 0,6 42 261 0 0,-2 0-1 0 0,-3 1 1 0 0,-2 70 0 0 0,-1-34-85 0 0,5 58 234 0 0,43 254 1 0 0,-32-312-384 0 0,-4 1 1 0 0,2 127-1 0 0,-16-195-69 0 0,0 0 0 0 0,-5 25 0 0 0,4-38-54 0 0,0 0-1 0 0,0 1 1 0 0,-1-1 0 0 0,0 0-1 0 0,-1-1 1 0 0,0 1-1 0 0,-8 12 1 0 0,10-18 15 0 0,-1-1-1 0 0,1 1 1 0 0,-1-1 0 0 0,0 0-1 0 0,0 0 1 0 0,0 0 0 0 0,0 0 0 0 0,0 0-1 0 0,0-1 1 0 0,0 1 0 0 0,-1-1 0 0 0,1 0-1 0 0,0 0 1 0 0,-1 0 0 0 0,1 0 0 0 0,-1-1-1 0 0,-3 1 1 0 0,-12 0-13 0 0,1-1-1 0 0,-22-2 1 0 0,14 1-15 0 0,-67-7 134 0 0,-101-20 1 0 0,118 16 71 0 0,39 5-945 0 0,12 2-4224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3.282"/>
    </inkml:context>
    <inkml:brush xml:id="br0">
      <inkml:brushProperty name="width" value="0.1" units="cm"/>
      <inkml:brushProperty name="height" value="0.1" units="cm"/>
      <inkml:brushProperty name="color" value="#FFFFFF"/>
    </inkml:brush>
  </inkml:definitions>
  <inkml:trace contextRef="#ctx0" brushRef="#br0">0 93 4696 0 0,'12'-10'449'0'0,"1"1"-1"0"0,-1 0 0 0 0,2 1 0 0 0,-1 1 0 0 0,1 0 0 0 0,0 1 0 0 0,0 0 0 0 0,27-6 0 0 0,-13 6-48 0 0,0 1 0 0 0,1 1-1 0 0,50 0 1 0 0,-75 4-372 0 0,0 1 0 0 0,0-1-1 0 0,1 1 1 0 0,-1 0 0 0 0,0 0 0 0 0,0 0-1 0 0,0 1 1 0 0,0-1 0 0 0,0 1 0 0 0,0 0-1 0 0,-1 0 1 0 0,1 0 0 0 0,-1 1-1 0 0,1-1 1 0 0,-1 1 0 0 0,0 0 0 0 0,0 0-1 0 0,0 0 1 0 0,0 0 0 0 0,0 1-1 0 0,-1-1 1 0 0,0 1 0 0 0,4 6 0 0 0,3 9 79 0 0,-1 0 0 0 0,-1 1 1 0 0,9 36-1 0 0,4 8 121 0 0,-16-56-278 0 0,-1 0-1 0 0,2-1 1 0 0,-1 1-1 0 0,1-1 1 0 0,0 0-1 0 0,1 0 1 0 0,-1-1-1 0 0,2 0 1 0 0,-1 0-1 0 0,0 0 1 0 0,1-1-1 0 0,0 1 1 0 0,0-2-1 0 0,1 1 1 0 0,0-1-1 0 0,-1 0 1 0 0,12 3-1 0 0,-13-5 2 0 0,0 0 1 0 0,0-1-1 0 0,0 0 0 0 0,0 0 1 0 0,0 0-1 0 0,0-1 0 0 0,0 0 0 0 0,0 0 1 0 0,0 0-1 0 0,0-1 0 0 0,0 0 1 0 0,0 0-1 0 0,0-1 0 0 0,0 1 0 0 0,0-1 1 0 0,0-1-1 0 0,-1 1 0 0 0,1-1 1 0 0,-1 0-1 0 0,0 0 0 0 0,1-1 0 0 0,-2 1 1 0 0,1-1-1 0 0,0 0 0 0 0,4-6 1 0 0,-3 3 139 0 0,0 0 1 0 0,0 0-1 0 0,-1-1 1 0 0,0 0-1 0 0,-1 0 1 0 0,1 0-1 0 0,-2-1 1 0 0,1 0-1 0 0,-1 1 0 0 0,3-16 1 0 0,-2 0 409 0 0,-1 1 1 0 0,-1-47-1 0 0,-5 63-110 0 0,-3 12-69 0 0,-5 13-8 0 0,-6 41 229 0 0,2 2 0 0 0,3 0 0 0 0,-6 97 0 0 0,9-79-217 0 0,7 6-39 0 0,3-69-201 0 0,-1 1-1 0 0,0-1 1 0 0,-1 0-1 0 0,-1 1 1 0 0,-1-1 0 0 0,0 0-1 0 0,-9 25 1 0 0,10-37-82 0 0,-1 1-1 0 0,1-1 1 0 0,-1 0 0 0 0,0-1-1 0 0,-1 1 1 0 0,1 0 0 0 0,-1-1-1 0 0,1 0 1 0 0,-1 0 0 0 0,0 0-1 0 0,0 0 1 0 0,-1-1 0 0 0,1 1 0 0 0,0-1-1 0 0,-1 0 1 0 0,0-1 0 0 0,1 1-1 0 0,-1-1 1 0 0,0 1 0 0 0,0-2-1 0 0,1 1 1 0 0,-1 0 0 0 0,0-1-1 0 0,0 0 1 0 0,0 0 0 0 0,-5-1 0 0 0,1 0 2 0 0,0 1 0 0 0,1-1 0 0 0,-1-1 0 0 0,0 0 1 0 0,1 0-1 0 0,-1-1 0 0 0,1 0 0 0 0,0 0 0 0 0,0-1 1 0 0,0 0-1 0 0,1 0 0 0 0,-1-1 0 0 0,-12-10 1 0 0,16 11-5 0 0,0 0 0 0 0,1 0 0 0 0,-1 0 0 0 0,1-1 1 0 0,0 1-1 0 0,1-1 0 0 0,-1 0 0 0 0,1 0 1 0 0,0 0-1 0 0,0 0 0 0 0,0 0 0 0 0,1 0 1 0 0,-1 0-1 0 0,1 0 0 0 0,1-1 0 0 0,-1-5 1 0 0,1 3 2 0 0,1 0 1 0 0,0 0-1 0 0,0 0 1 0 0,1 0-1 0 0,0 0 1 0 0,0 0-1 0 0,1 0 1 0 0,0 1-1 0 0,7-13 1 0 0,0 4-414 0 0,0 0 1 0 0,1 1 0 0 0,19-22-1 0 0,-10 16-2099 0 0,28-23-1 0 0,-32 29 922 0 0,-1 0-1313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7.634"/>
    </inkml:context>
    <inkml:brush xml:id="br0">
      <inkml:brushProperty name="width" value="0.1" units="cm"/>
      <inkml:brushProperty name="height" value="0.1" units="cm"/>
      <inkml:brushProperty name="color" value="#FFFFFF"/>
    </inkml:brush>
  </inkml:definitions>
  <inkml:trace contextRef="#ctx0" brushRef="#br0">1 16 7457 0 0,'5'-2'671'0'0,"0"-1"0"0"0,0 1-1 0 0,1 0 1 0 0,-1 1 0 0 0,1 0 0 0 0,8-2 0 0 0,8 2 36 0 0,36 1-1 0 0,-28 0-13 0 0,-10 0-593 0 0,7 0-100 0 0,39 4 1 0 0,-58-3-664 0 0,0 1 1 0 0,0 0 0 0 0,0 0 0 0 0,0 1 0 0 0,9 4-1 0 0,-13-5-954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8.035"/>
    </inkml:context>
    <inkml:brush xml:id="br0">
      <inkml:brushProperty name="width" value="0.1" units="cm"/>
      <inkml:brushProperty name="height" value="0.1" units="cm"/>
      <inkml:brushProperty name="color" value="#FFFFFF"/>
    </inkml:brush>
  </inkml:definitions>
  <inkml:trace contextRef="#ctx0" brushRef="#br0">5 1 5885 0 0,'-4'3'1708'0'0,"4"-3"-1594"0"0,0 0 0 0 0,0 0 0 0 0,0 1 0 0 0,0-1-1 0 0,0 0 1 0 0,-1 1 0 0 0,1-1 0 0 0,0 0 0 0 0,0 0 0 0 0,0 1 0 0 0,0-1 0 0 0,0 0 0 0 0,0 1-1 0 0,0-1 1 0 0,3 5 1936 0 0,-3-5-1936 0 0,21 9 1630 0 0,29-1-788 0 0,2-5-100 0 0,0-2 0 0 0,79-9-1 0 0,-37 1-2020 0 0,-27 2-6503 0 0,-57 3 4445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8.436"/>
    </inkml:context>
    <inkml:brush xml:id="br0">
      <inkml:brushProperty name="width" value="0.1" units="cm"/>
      <inkml:brushProperty name="height" value="0.1" units="cm"/>
      <inkml:brushProperty name="color" value="#FFFFFF"/>
    </inkml:brush>
  </inkml:definitions>
  <inkml:trace contextRef="#ctx0" brushRef="#br0">1 19 5849 0 0,'3'-18'4379'0'0,"4"25"-1931"0"0,6 29-1217 0 0,-6 22-437 0 0,-2-1 0 0 0,-3 70 1 0 0,-2-99-598 0 0,9 326 1174 0 0,-4-200-1743 0 0,1-136-886 0 0,-2-11-1281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39.287"/>
    </inkml:context>
    <inkml:brush xml:id="br0">
      <inkml:brushProperty name="width" value="0.1" units="cm"/>
      <inkml:brushProperty name="height" value="0.1" units="cm"/>
      <inkml:brushProperty name="color" value="#FFFFFF"/>
    </inkml:brush>
  </inkml:definitions>
  <inkml:trace contextRef="#ctx0" brushRef="#br0">1 201 4856 0 0,'0'-5'664'0'0,"0"-1"-1"0"0,1 1 0 0 0,0-1 0 0 0,0 1 0 0 0,1-1 1 0 0,-1 1-1 0 0,1 0 0 0 0,0-1 0 0 0,1 1 0 0 0,4-8 1 0 0,-1 5-247 0 0,0-1 1 0 0,0 2 0 0 0,1-1 0 0 0,0 1 0 0 0,12-11 0 0 0,-6 8-325 0 0,0 1 0 0 0,1 1 0 0 0,27-14 0 0 0,12 3 651 0 0,-40 16-696 0 0,-1 1 0 0 0,1 0 0 0 0,-1 1 1 0 0,1 1-1 0 0,0 0 0 0 0,0 0 0 0 0,-1 1 1 0 0,1 1-1 0 0,0 0 0 0 0,-1 1 0 0 0,0 0 1 0 0,1 1-1 0 0,-1 0 0 0 0,-1 1 0 0 0,1 0 1 0 0,-1 1-1 0 0,0 1 0 0 0,0-1 0 0 0,0 2 1 0 0,-1-1-1 0 0,-1 2 0 0 0,1-1 0 0 0,-1 1 0 0 0,0 0 1 0 0,-1 1-1 0 0,0 0 0 0 0,-1 1 0 0 0,0-1 1 0 0,-1 1-1 0 0,0 1 0 0 0,0-1 0 0 0,-2 1 1 0 0,1 0-1 0 0,-1 0 0 0 0,-1 1 0 0 0,0-1 1 0 0,-1 0-1 0 0,0 1 0 0 0,0 21 0 0 0,-3-27-33 0 0,0 0 0 0 0,0 0-1 0 0,-1 0 1 0 0,0 0 0 0 0,0 0-1 0 0,0 0 1 0 0,-1-1-1 0 0,0 1 1 0 0,0-1 0 0 0,-1 0-1 0 0,0 0 1 0 0,0 0 0 0 0,0 0-1 0 0,-1-1 1 0 0,0 0 0 0 0,0 0-1 0 0,0 0 1 0 0,-1 0 0 0 0,1-1-1 0 0,-1 0 1 0 0,0 0 0 0 0,0 0-1 0 0,-1-1 1 0 0,1 0-1 0 0,-1 0 1 0 0,1-1 0 0 0,-1 0-1 0 0,0 0 1 0 0,0-1 0 0 0,0 1-1 0 0,-14-1 1 0 0,-14 0 2 0 0,9 0 25 0 0,0-2-1 0 0,0 0 1 0 0,0-1 0 0 0,1-2 0 0 0,-29-7-1 0 0,29 3 78 0 0,14 4-48 0 0,0 0 0 0 0,-1 1 0 0 0,1 1 0 0 0,-20-3 0 0 0,24 3 355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40.206"/>
    </inkml:context>
    <inkml:brush xml:id="br0">
      <inkml:brushProperty name="width" value="0.1" units="cm"/>
      <inkml:brushProperty name="height" value="0.1" units="cm"/>
      <inkml:brushProperty name="color" value="#FFFFFF"/>
    </inkml:brush>
  </inkml:definitions>
  <inkml:trace contextRef="#ctx0" brushRef="#br0">14 43 4644 0 0,'-1'-12'1462'0'0,"1"9"-1103"0"0,0 1 1 0 0,-1-1-1 0 0,1 0 1 0 0,0 0-1 0 0,-1 1 1 0 0,1-1-1 0 0,-1 0 1 0 0,0 1-1 0 0,-2-5 1 0 0,2 9-238 0 0,1-1-1 0 0,-1 1 1 0 0,0-1-1 0 0,1 1 1 0 0,-1 0 0 0 0,1-1-1 0 0,-1 1 1 0 0,1 0 0 0 0,0-1-1 0 0,0 1 1 0 0,-1 0 0 0 0,1-1-1 0 0,1 1 1 0 0,-1 0-1 0 0,0 0 1 0 0,1 2 0 0 0,-1 0 87 0 0,4 283 2656 0 0,12-99-1343 0 0,48 229 1 0 0,6 46-143 0 0,-63-109-372 0 0,-9-213-4392 0 0,13-204-4807 0 0,-7 32 4746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42.647"/>
    </inkml:context>
    <inkml:brush xml:id="br0">
      <inkml:brushProperty name="width" value="0.1" units="cm"/>
      <inkml:brushProperty name="height" value="0.1" units="cm"/>
      <inkml:brushProperty name="color" value="#FFFFFF"/>
    </inkml:brush>
  </inkml:definitions>
  <inkml:trace contextRef="#ctx0" brushRef="#br0">1 74 5256 0 0,'0'-3'224'0'0,"0"0"-1"0"0,1 0 1 0 0,-1 0-1 0 0,1 0 1 0 0,0 1 0 0 0,0-1-1 0 0,0 0 1 0 0,0 1-1 0 0,0-1 1 0 0,1 1-1 0 0,-1-1 1 0 0,1 1-1 0 0,-1 0 1 0 0,1 0-1 0 0,0-1 1 0 0,0 1-1 0 0,0 0 1 0 0,0 1-1 0 0,1-1 1 0 0,-1 0-1 0 0,0 1 1 0 0,1-1-1 0 0,-1 1 1 0 0,1 0-1 0 0,0-1 1 0 0,-1 1-1 0 0,1 1 1 0 0,0-1-1 0 0,5-1 1 0 0,9-2-14 0 0,1 1 0 0 0,0 1 1 0 0,28 0-1 0 0,-31 2 40 0 0,742 20 1038 0 0,-684-15-1234 0 0,1200 97 465 0 0,-1258-100-514 0 0,1032 72 217 0 0,-704-67-176 0 0,210 3 20 0 0,242 5-170 0 0,-435-5 114 0 0,184-5 28 0 0,-232-4-30 0 0,-165-2 5 0 0,30-1 18 0 0,262 8-41 0 0,-257 11-32 0 0,-51 0 3 0 0,575 127 837 0 0,-660-133-733 0 0,-26-6 135 0 0,1 0 0 0 0,18 8 1 0 0,-37-12-189 0 0,-1 0 1 0 0,1-1 0 0 0,-1 1 0 0 0,1 0 0 0 0,-1 0 0 0 0,1 0 0 0 0,-1 0 0 0 0,0 0-1 0 0,0 0 1 0 0,1 0 0 0 0,-1 1 0 0 0,0-1 0 0 0,0 0 0 0 0,0 1 0 0 0,-1-1-1 0 0,1 1 1 0 0,0-1 0 0 0,0 1 0 0 0,-1-1 0 0 0,1 1 0 0 0,-1-1 0 0 0,1 1 0 0 0,-1 0-1 0 0,0-1 1 0 0,1 1 0 0 0,-1 0 0 0 0,0-1 0 0 0,0 1 0 0 0,0 0 0 0 0,-1 2 0 0 0,2 9 19 0 0,1 198 482 0 0,-4-109-229 0 0,7 102 86 0 0,1 8-81 0 0,1 363 315 0 0,-15-246 32 0 0,8-327-641 0 0,-1 0 0 0 0,0-1 0 0 0,1 1 0 0 0,-1-1-1 0 0,0 1 1 0 0,0-1 0 0 0,0 1 0 0 0,0-1 0 0 0,0 1 0 0 0,0-1-1 0 0,-1 0 1 0 0,1 0 0 0 0,0 0 0 0 0,-1 0 0 0 0,1 1 0 0 0,-1-2 0 0 0,1 1-1 0 0,-1 0 1 0 0,1 0 0 0 0,-1 0 0 0 0,0-1 0 0 0,1 1 0 0 0,-1-1 0 0 0,-2 1-1 0 0,-44 11-47 0 0,-35-3-37 0 0,0-3 1 0 0,-130-7-1 0 0,-435-68-254 0 0,362 31 158 0 0,-433-13-551 0 0,458 35 556 0 0,190 11 151 0 0,-82-7-57 0 0,-199-11-238 0 0,262 16 245 0 0,-49-1-30 0 0,-5 0 10 0 0,11-1 13 0 0,-47-3-13 0 0,-372 21-161 0 0,245 21 220 0 0,47-3 86 0 0,-527 13 667 0 0,-75-33-498 0 0,692-6-212 0 0,-455-15 577 0 0,419-6-324 0 0,-90-6 13 0 0,185 11-17 0 0,26 2 199 0 0,58 8-380 0 0,1-1 0 0 0,-31-10 0 0 0,-16-4 637 0 0,47 11 1469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47.448"/>
    </inkml:context>
    <inkml:brush xml:id="br0">
      <inkml:brushProperty name="width" value="0.1" units="cm"/>
      <inkml:brushProperty name="height" value="0.1" units="cm"/>
      <inkml:brushProperty name="color" value="#FFFFFF"/>
    </inkml:brush>
  </inkml:definitions>
  <inkml:trace contextRef="#ctx0" brushRef="#br0">238 280 5941 0 0,'18'-6'4750'0'0,"25"-15"-4075"0"0,-25 12-140 0 0,-13 7-475 0 0,13-7 233 0 0,0-1 0 0 0,34-23-1 0 0,-49 30-256 0 0,1 1 0 0 0,0-2-1 0 0,-1 1 1 0 0,1 0-1 0 0,-1-1 1 0 0,0 1 0 0 0,0-1-1 0 0,0 0 1 0 0,-1 0 0 0 0,1 0-1 0 0,-1 0 1 0 0,0-1 0 0 0,0 1-1 0 0,-1-1 1 0 0,1 1 0 0 0,-1-1-1 0 0,0 1 1 0 0,1-10 0 0 0,-3 10-4 0 0,1 0 1 0 0,-1 0-1 0 0,0 0 1 0 0,0 0-1 0 0,0 0 1 0 0,-1 1-1 0 0,1-1 1 0 0,-1 0-1 0 0,0 1 1 0 0,0-1-1 0 0,0 1 1 0 0,-1 0-1 0 0,1 0 1 0 0,-1 0 0 0 0,1 0-1 0 0,-1 0 1 0 0,0 0-1 0 0,0 1 1 0 0,-7-5-1 0 0,3 3 21 0 0,0-1 1 0 0,-1 1-1 0 0,1 0 0 0 0,-1 1 1 0 0,0-1-1 0 0,-1 2 0 0 0,1-1 0 0 0,-10-1 1 0 0,5 3 19 0 0,-1 1 1 0 0,1 0-1 0 0,0 0 1 0 0,0 2-1 0 0,0 0 1 0 0,0 0-1 0 0,0 1 1 0 0,0 1-1 0 0,1 0 1 0 0,0 0-1 0 0,-1 1 1 0 0,2 1-1 0 0,-1 0 1 0 0,-15 11-1 0 0,17-10 11 0 0,0 0-1 0 0,0 1 1 0 0,1 0-1 0 0,0 0 1 0 0,0 1-1 0 0,1 0 1 0 0,0 1-1 0 0,1-1 1 0 0,0 2-1 0 0,0-1 1 0 0,1 1-1 0 0,1 0 1 0 0,-1 0 0 0 0,2 0-1 0 0,-6 20 1 0 0,9-26-49 0 0,0 1 0 0 0,1-1 0 0 0,-1 1 0 0 0,1-1 0 0 0,0 0 0 0 0,1 1 0 0 0,-1-1 0 0 0,1 1 0 0 0,0-1 0 0 0,0 0 0 0 0,1 0 0 0 0,-1 1 0 0 0,1-1 0 0 0,1 0 0 0 0,3 7 0 0 0,-1-5 6 0 0,0 0 0 0 0,0-1 1 0 0,1 0-1 0 0,0 1 0 0 0,0-2 1 0 0,0 1-1 0 0,1-1 0 0 0,0 0 1 0 0,8 5-1 0 0,5 0-94 0 0,-1-1 1 0 0,1-1-1 0 0,0 0 0 0 0,1-2 1 0 0,0 0-1 0 0,42 5 0 0 0,-55-10-130 0 0,3 1 53 0 0,-1-1 0 0 0,1 0 0 0 0,0-1-1 0 0,16-1 1 0 0,-25 1-124 0 0,1-1-1 0 0,-1 1 1 0 0,0-1-1 0 0,1 0 1 0 0,-1 0-1 0 0,0 1 1 0 0,1-1-1 0 0,-1-1 1 0 0,0 1-1 0 0,0 0 1 0 0,0-1 0 0 0,0 1-1 0 0,0-1 1 0 0,0 1-1 0 0,0-1 1 0 0,0 0-1 0 0,-1 0 1 0 0,1 0-1 0 0,-1 0 1 0 0,1 0-1 0 0,-1 0 1 0 0,0 0-1 0 0,0 0 1 0 0,1-4-1 0 0,1-1-1300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4:48.026"/>
    </inkml:context>
    <inkml:brush xml:id="br0">
      <inkml:brushProperty name="width" value="0.1" units="cm"/>
      <inkml:brushProperty name="height" value="0.1" units="cm"/>
      <inkml:brushProperty name="color" value="#FFFFFF"/>
    </inkml:brush>
  </inkml:definitions>
  <inkml:trace contextRef="#ctx0" brushRef="#br0">315 16 5100 0 0,'-6'-3'359'0'0,"-1"0"0"0"0,1 1-1 0 0,-1 0 1 0 0,0 0-1 0 0,0 1 1 0 0,0 0-1 0 0,0 0 1 0 0,0 1-1 0 0,0-1 1 0 0,0 2-1 0 0,0-1 1 0 0,0 1 0 0 0,0 0-1 0 0,0 0 1 0 0,-7 3-1 0 0,-5 1 92 0 0,0 1 1 0 0,1 1-1 0 0,0 1 0 0 0,-20 12 1 0 0,27-14-189 0 0,0 1 0 0 0,1 1 0 0 0,-11 8 0 0 0,18-13-177 0 0,0 0 1 0 0,0 0-1 0 0,0 0 0 0 0,0 0 1 0 0,1 1-1 0 0,-1-1 0 0 0,1 1 1 0 0,0-1-1 0 0,0 1 0 0 0,1 0 0 0 0,-1 0 1 0 0,1 0-1 0 0,-2 5 0 0 0,3-7-58 0 0,0 0-1 0 0,1 0 1 0 0,-1-1-1 0 0,0 1 1 0 0,1 0-1 0 0,-1-1 0 0 0,1 1 1 0 0,-1 0-1 0 0,1-1 1 0 0,0 1-1 0 0,0-1 0 0 0,0 1 1 0 0,0-1-1 0 0,0 1 1 0 0,0-1-1 0 0,0 0 1 0 0,0 0-1 0 0,1 1 0 0 0,-1-1 1 0 0,0 0-1 0 0,1 0 1 0 0,-1 0-1 0 0,1 0 1 0 0,-1-1-1 0 0,1 1 0 0 0,0 0 1 0 0,-1 0-1 0 0,1-1 1 0 0,3 1-1 0 0,7 3-36 0 0,0-1 1 0 0,22 4-1 0 0,-33-7 7 0 0,9 1-59 0 0,0 0 0 0 0,0 0 0 0 0,0-1 0 0 0,1-1-1 0 0,-1 1 1 0 0,0-2 0 0 0,0 1 0 0 0,0-1 0 0 0,-1-1 0 0 0,1 0 0 0 0,0 0 0 0 0,10-6-1 0 0,-15 6 80 0 0,0 1 0 0 0,-1-1 0 0 0,1 0 0 0 0,-1-1 0 0 0,0 1-1 0 0,0-1 1 0 0,0 0 0 0 0,0 0 0 0 0,-1 0 0 0 0,0-1 0 0 0,1 1 0 0 0,-2-1-1 0 0,1 1 1 0 0,0-1 0 0 0,-1 0 0 0 0,0 0 0 0 0,0-1 0 0 0,-1 1-1 0 0,1 0 1 0 0,-1 0 0 0 0,0-1 0 0 0,0 1 0 0 0,-1-1 0 0 0,0-5-1 0 0,0 1 198 0 0,1 7-138 0 0,-1 0 1 0 0,0 0-1 0 0,0 0 0 0 0,0 0 0 0 0,0 0 1 0 0,-1 1-1 0 0,1-1 0 0 0,-1 0 0 0 0,0 0 1 0 0,0 0-1 0 0,-2-5 0 0 0,-1 35 753 0 0,12 35-256 0 0,23 92 1 0 0,-19-106-358 0 0,33 138 318 0 0,28 127 26 0 0,-58-233-390 0 0,7 151 1 0 0,-21-221-146 0 0,-1 0 1 0 0,-1 1 0 0 0,0-1 0 0 0,0 1 0 0 0,-1-1 0 0 0,0 0-1 0 0,-1 0 1 0 0,0 0 0 0 0,-1 0 0 0 0,0-1 0 0 0,0 1 0 0 0,-8 11-1 0 0,9-17-12 0 0,0 0-1 0 0,-1 0 1 0 0,1-1-1 0 0,-1 1 1 0 0,1-1-1 0 0,-1 0 1 0 0,0-1 0 0 0,0 1-1 0 0,-1 0 1 0 0,1-1-1 0 0,0 0 1 0 0,-1 0-1 0 0,0 0 1 0 0,1-1-1 0 0,-1 0 1 0 0,0 0-1 0 0,0 0 1 0 0,1 0-1 0 0,-1-1 1 0 0,0 1-1 0 0,0-1 1 0 0,0-1-1 0 0,0 1 1 0 0,0-1-1 0 0,0 1 1 0 0,1-1-1 0 0,-1-1 1 0 0,-5-1-1 0 0,-6-3 9 0 0,0 0-1 0 0,0-1 0 0 0,1-1 0 0 0,0-1 1 0 0,0 0-1 0 0,1-1 0 0 0,0 0 1 0 0,1-1-1 0 0,0 0 0 0 0,-16-19 1 0 0,11 8 23 0 0,0 0 0 0 0,1-1 0 0 0,1 0 0 0 0,-14-30 0 0 0,25 43-37 0 0,0 0 0 0 0,1-1 1 0 0,0 1-1 0 0,1-1 0 0 0,0 0 0 0 0,1 0 1 0 0,0 0-1 0 0,1 0 0 0 0,0 0 0 0 0,1-1 0 0 0,0 1 1 0 0,1 0-1 0 0,0 0 0 0 0,3-12 0 0 0,1 6-95 0 0,0 1 0 0 0,2-1 0 0 0,0 1-1 0 0,1 1 1 0 0,1-1 0 0 0,0 1 0 0 0,1 1-1 0 0,0 0 1 0 0,1 0 0 0 0,18-17 0 0 0,-2 8-477 0 0,1 0 1 0 0,0 2-1 0 0,36-19 1 0 0,98-46-3814 0 0,-32 20-157 0 0,-61 28 814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5:02.037"/>
    </inkml:context>
    <inkml:brush xml:id="br0">
      <inkml:brushProperty name="width" value="0.1" units="cm"/>
      <inkml:brushProperty name="height" value="0.1" units="cm"/>
      <inkml:brushProperty name="color" value="#FFFFFF"/>
    </inkml:brush>
  </inkml:definitions>
  <inkml:trace contextRef="#ctx0" brushRef="#br0">360 7 3420 0 0,'19'-7'5873'0'0,"-27"19"-4674"0"0,-14 19-379 0 0,-2 0-1 0 0,-2-2 1 0 0,-39 36 0 0 0,59-59-712 0 0,-194 213 3153 0 0,182-195-4098 0 0,8-7-3471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1.220"/>
    </inkml:context>
    <inkml:brush xml:id="br0">
      <inkml:brushProperty name="width" value="0.1" units="cm"/>
      <inkml:brushProperty name="height" value="0.1" units="cm"/>
      <inkml:brushProperty name="color" value="#FFFFFF"/>
    </inkml:brush>
  </inkml:definitions>
  <inkml:trace contextRef="#ctx0" brushRef="#br0">0 86 3032 0 0,'1'0'245'0'0,"-1"0"-1"0"0,7-5 2688 0 0,-6 4-2687 0 0,-1 1-1 0 0,0-1 1 0 0,1 1-1 0 0,-1-1 0 0 0,0 0 1 0 0,1 1-1 0 0,-1-1 0 0 0,0 0 1 0 0,0 0-1 0 0,0 1 1 0 0,1-1-1 0 0,-1 0 0 0 0,0 1 1 0 0,0-1-1 0 0,0 0 0 0 0,0 1 1 0 0,0-1-1 0 0,-1 0 0 0 0,1-1 1 0 0,-3-38 2173 0 0,1 14-200 0 0,19 45-1351 0 0,77 127 263 0 0,24 77-264 0 0,6 8-98 0 0,-107-212-542 0 0,0-15-3835 0 0,-14-4 2950 0 0,0-1 0 0 0,0 0 0 0 0,-1 0 0 0 0,1 0 0 0 0,0 0 1 0 0,-1 0-1 0 0,1-1 0 0 0,-1 1 0 0 0,0-1 0 0 0,1 1 0 0 0,-1-1 0 0 0,0 0 1 0 0,3-4-1 0 0,7-6-2258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3.906"/>
    </inkml:context>
    <inkml:brush xml:id="br0">
      <inkml:brushProperty name="width" value="0.1" units="cm"/>
      <inkml:brushProperty name="height" value="0.1" units="cm"/>
      <inkml:brushProperty name="color" value="#FFFFFF"/>
    </inkml:brush>
  </inkml:definitions>
  <inkml:trace contextRef="#ctx0" brushRef="#br0">11 233 4740 0 0,'1'82'5029'0'0,"0"53"-2487"0"0,0 111 101 0 0,-1-268-2270 0 0,-6-84-115 0 0,-1-118-61 0 0,8 193-188 0 0,1 0 1 0 0,2 0-1 0 0,1 0 0 0 0,2 1 1 0 0,11-33-1 0 0,-15 55-8 0 0,1 1-1 0 0,0-1 0 0 0,0 1 1 0 0,1 0-1 0 0,0 0 1 0 0,1 1-1 0 0,-1 0 0 0 0,1 0 1 0 0,0 0-1 0 0,1 0 1 0 0,-1 1-1 0 0,1 0 0 0 0,0 0 1 0 0,0 1-1 0 0,1 0 1 0 0,-1 0-1 0 0,11-3 1 0 0,-7 3-303 0 0,0 1 1 0 0,0 0 0 0 0,0 0-1 0 0,0 1 1 0 0,16-1 0 0 0,-19 3-444 0 0,0 0 1 0 0,1 0-1 0 0,-1 1 1 0 0,1 0 0 0 0,-1 0-1 0 0,0 1 1 0 0,11 4 0 0 0,-10-3-2039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1.839"/>
    </inkml:context>
    <inkml:brush xml:id="br0">
      <inkml:brushProperty name="width" value="0.1" units="cm"/>
      <inkml:brushProperty name="height" value="0.1" units="cm"/>
      <inkml:brushProperty name="color" value="#FFFFFF"/>
    </inkml:brush>
  </inkml:definitions>
  <inkml:trace contextRef="#ctx0" brushRef="#br0">564 106 4592 0 0,'3'-19'2359'0'0,"-1"0"0"0"0,0-1 0 0 0,-2-22 0 0 0,0 41-2348 0 0,0 1 0 0 0,0-1 0 0 0,-1 1-1 0 0,1 0 1 0 0,0-1 0 0 0,0 1 0 0 0,-1 0 0 0 0,1 0 0 0 0,0-1 0 0 0,-1 1-1 0 0,1 0 1 0 0,-1 0 0 0 0,1-1 0 0 0,0 1 0 0 0,-1 0 0 0 0,1 0 0 0 0,-1 0 0 0 0,1 0-1 0 0,0 0 1 0 0,-1-1 0 0 0,1 1 0 0 0,-1 0 0 0 0,1 0 0 0 0,-1 0 0 0 0,1 0-1 0 0,-1 0 1 0 0,1 0 0 0 0,0 0 0 0 0,-1 1 0 0 0,1-1 0 0 0,-1 0 0 0 0,1 0-1 0 0,0 0 1 0 0,-1 0 0 0 0,1 1 0 0 0,-1-1 0 0 0,1 0 0 0 0,0 0 0 0 0,-1 0 0 0 0,0 1-1 0 0,-17 8 293 0 0,-2 5 0 0 0,2 1 1 0 0,0 1-1 0 0,0 0 0 0 0,-21 28 0 0 0,-56 83 576 0 0,76-100-651 0 0,-70 113 533 0 0,-18 59 131 0 0,9-16-153 0 0,92-173-985 0 0,-4 8 739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2.754"/>
    </inkml:context>
    <inkml:brush xml:id="br0">
      <inkml:brushProperty name="width" value="0.1" units="cm"/>
      <inkml:brushProperty name="height" value="0.1" units="cm"/>
      <inkml:brushProperty name="color" value="#FFFFFF"/>
    </inkml:brush>
  </inkml:definitions>
  <inkml:trace contextRef="#ctx0" brushRef="#br0">268 74 5256 0 0,'1'-2'198'0'0,"0"0"-1"0"0,-1-1 1 0 0,1 1-1 0 0,-1 0 1 0 0,1 0-1 0 0,-1 0 1 0 0,0 0-1 0 0,0 0 0 0 0,0 0 1 0 0,0-1-1 0 0,0 1 1 0 0,0 0-1 0 0,-1 0 1 0 0,1 0-1 0 0,-1 0 0 0 0,1 0 1 0 0,-1 0-1 0 0,0 0 1 0 0,0 0-1 0 0,0 0 1 0 0,0 0-1 0 0,0 0 1 0 0,0 0-1 0 0,0 1 0 0 0,-1-1 1 0 0,1 0-1 0 0,-1 1 1 0 0,1-1-1 0 0,-1 1 1 0 0,0 0-1 0 0,1 0 1 0 0,-1-1-1 0 0,0 1 0 0 0,0 0 1 0 0,0 0-1 0 0,0 0 1 0 0,0 1-1 0 0,0-1 1 0 0,-4 0-1 0 0,0-1-27 0 0,-1 1 1 0 0,1 0-1 0 0,-1 1 1 0 0,1-1-1 0 0,-1 1 1 0 0,0 1-1 0 0,1-1 1 0 0,-1 1-1 0 0,1 0 1 0 0,-1 1-1 0 0,-11 3 0 0 0,8 0-19 0 0,0 0 0 0 0,0 0-1 0 0,1 1 1 0 0,0 0-1 0 0,0 1 1 0 0,0-1-1 0 0,1 2 1 0 0,0-1 0 0 0,1 1-1 0 0,-1 1 1 0 0,1-1-1 0 0,-10 18 1 0 0,14-21-101 0 0,1-1 0 0 0,-1 1 0 0 0,1 0 0 0 0,0 1 0 0 0,0-1 1 0 0,1 0-1 0 0,0 0 0 0 0,0 1 0 0 0,0-1 0 0 0,0 1 0 0 0,1-1 0 0 0,0 1 0 0 0,0-1 1 0 0,0 1-1 0 0,1-1 0 0 0,0 1 0 0 0,0-1 0 0 0,0 0 0 0 0,1 1 0 0 0,0-1 0 0 0,0 0 1 0 0,0 0-1 0 0,0 0 0 0 0,1 0 0 0 0,0-1 0 0 0,0 1 0 0 0,5 5 0 0 0,-6-7-72 0 0,1 0 0 0 0,0 0 0 0 0,0 0-1 0 0,0 0 1 0 0,0-1 0 0 0,0 1 0 0 0,0-1-1 0 0,1 0 1 0 0,-1 0 0 0 0,1 0-1 0 0,0-1 1 0 0,-1 1 0 0 0,1-1 0 0 0,0 1-1 0 0,0-1 1 0 0,0-1 0 0 0,7 2 0 0 0,-6-2-92 0 0,0-1 1 0 0,0 1 0 0 0,0-1-1 0 0,0 0 1 0 0,0 0 0 0 0,-1-1-1 0 0,1 1 1 0 0,0-1 0 0 0,0 0-1 0 0,-1 0 1 0 0,1-1 0 0 0,-1 0-1 0 0,7-5 1 0 0,0 1-77 0 0,-1 0 0 0 0,0-1 0 0 0,0-1 0 0 0,-1 1 0 0 0,0-2 0 0 0,-1 1 0 0 0,0-1 0 0 0,0 0 0 0 0,-1-1 0 0 0,0 0 0 0 0,-1 0 0 0 0,6-15 0 0 0,-8 17 271 0 0,0-1-1 0 0,-1 0 1 0 0,0 0 0 0 0,0 0-1 0 0,-1 0 1 0 0,1-16-1 0 0,-3 25 96 0 0,-5 34 851 0 0,6-15-820 0 0,0 1 0 0 0,2-1-1 0 0,0 0 1 0 0,1 0 0 0 0,1 0 0 0 0,0 0 0 0 0,11 22-1 0 0,-11-27-145 0 0,1-1 0 0 0,1 0-1 0 0,0-1 1 0 0,0 1-1 0 0,1-1 1 0 0,1-1 0 0 0,0 1-1 0 0,0-1 1 0 0,1-1-1 0 0,18 14 1 0 0,3-9-2081 0 0,-29-14 1574 0 0,-1 1 0 0 0,1-1 1 0 0,-1 1-1 0 0,1-1 0 0 0,-1 0 1 0 0,1 0-1 0 0,-1 0 1 0 0,1 0-1 0 0,0 0 0 0 0,-1 0 1 0 0,1 0-1 0 0,-1 0 0 0 0,1-1 1 0 0,-1 1-1 0 0,1 0 1 0 0,-1-1-1 0 0,1 0 0 0 0,-1 1 1 0 0,3-2-1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3.216"/>
    </inkml:context>
    <inkml:brush xml:id="br0">
      <inkml:brushProperty name="width" value="0.1" units="cm"/>
      <inkml:brushProperty name="height" value="0.1" units="cm"/>
      <inkml:brushProperty name="color" value="#FFFFFF"/>
    </inkml:brush>
  </inkml:definitions>
  <inkml:trace contextRef="#ctx0" brushRef="#br0">1 68 5505 0 0,'3'-3'278'0'0,"0"0"0"0"0,0 1 1 0 0,0-1-1 0 0,1 1 1 0 0,-1 0-1 0 0,1 0 1 0 0,0 0-1 0 0,-1 1 1 0 0,1-1-1 0 0,0 1 1 0 0,0 0-1 0 0,0 0 0 0 0,0 0 1 0 0,0 0-1 0 0,0 1 1 0 0,0 0-1 0 0,1 0 1 0 0,5 0-1 0 0,6 1 236 0 0,-1 1 1 0 0,1 0-1 0 0,21 6 0 0 0,-25-5-356 0 0,0 1 0 0 0,0 0 1 0 0,0 1-1 0 0,-1 0 0 0 0,1 1 1 0 0,-1 1-1 0 0,-1-1 0 0 0,1 1 0 0 0,-1 1 1 0 0,0 0-1 0 0,-1 1 0 0 0,0 0 0 0 0,0 0 1 0 0,-1 1-1 0 0,-1 0 0 0 0,1 0 1 0 0,-1 1-1 0 0,-1 0 0 0 0,0 0 0 0 0,-1 0 1 0 0,0 1-1 0 0,4 14 0 0 0,-8-25-148 0 0,-1 1-1 0 0,1 0 1 0 0,0 0-1 0 0,-1 0 1 0 0,1-1-1 0 0,-1 1 0 0 0,0 0 1 0 0,0 0-1 0 0,0 0 1 0 0,0 0-1 0 0,0 0 1 0 0,0 0-1 0 0,0-1 1 0 0,-1 1-1 0 0,1 0 1 0 0,-1 0-1 0 0,1 0 1 0 0,-1-1-1 0 0,0 1 1 0 0,1 0-1 0 0,-1 0 1 0 0,0-1-1 0 0,0 1 1 0 0,0-1-1 0 0,-1 1 1 0 0,1-1-1 0 0,0 1 0 0 0,-3 1 1 0 0,3-2-5 0 0,-1-1 1 0 0,1 1-1 0 0,-1-1 1 0 0,1 1-1 0 0,-1-1 0 0 0,0 0 1 0 0,1 0-1 0 0,-1 0 1 0 0,1 0-1 0 0,-1 0 0 0 0,0 0 1 0 0,1 0-1 0 0,-1 0 1 0 0,1-1-1 0 0,-1 1 1 0 0,1 0-1 0 0,-1-1 0 0 0,1 0 1 0 0,-1 1-1 0 0,1-1 1 0 0,-1 0-1 0 0,1 0 0 0 0,0 1 1 0 0,-1-1-1 0 0,1 0 1 0 0,0-1-1 0 0,0 1 0 0 0,0 0 1 0 0,0 0-1 0 0,0 0 1 0 0,0-1-1 0 0,0 1 1 0 0,-1-3-1 0 0,-1 0 43 0 0,0 0 1 0 0,0 0-1 0 0,1-1 0 0 0,-1 1 1 0 0,1-1-1 0 0,0 1 0 0 0,1-1 1 0 0,-1 0-1 0 0,1 0 0 0 0,0 0 1 0 0,0 0-1 0 0,0 0 0 0 0,1 0 1 0 0,0 0-1 0 0,0 0 1 0 0,1-9-1 0 0,1 4 4 0 0,1 1 0 0 0,0-1-1 0 0,1 1 1 0 0,0 0 0 0 0,0 0 0 0 0,1 0 0 0 0,9-14 0 0 0,-4 11-32 0 0,0 0 0 0 0,0 1 0 0 0,21-18 0 0 0,-5 5-1956 0 0,-3-1-3494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6.992"/>
    </inkml:context>
    <inkml:brush xml:id="br0">
      <inkml:brushProperty name="width" value="0.1" units="cm"/>
      <inkml:brushProperty name="height" value="0.1" units="cm"/>
      <inkml:brushProperty name="color" value="#FFFFFF"/>
    </inkml:brush>
  </inkml:definitions>
  <inkml:trace contextRef="#ctx0" brushRef="#br0">1 78 4232 0 0,'0'-2'179'0'0,"1"0"-1"0"0,-1 0 1 0 0,1 0-1 0 0,0 0 0 0 0,0 0 1 0 0,0 0-1 0 0,0 0 1 0 0,0 0-1 0 0,0 0 0 0 0,0 0 1 0 0,1 1-1 0 0,-1-1 1 0 0,1 0-1 0 0,-1 1 0 0 0,1 0 1 0 0,-1-1-1 0 0,1 1 1 0 0,0 0-1 0 0,0 0 1 0 0,0 0-1 0 0,0 0 0 0 0,0 0 1 0 0,0 0-1 0 0,0 0 1 0 0,0 1-1 0 0,3-2 0 0 0,11-2 45 0 0,0 0-1 0 0,23-3 0 0 0,-23 4 210 0 0,50-6-199 0 0,0 3 1 0 0,0 2-1 0 0,98 8 0 0 0,-163-4-310 0 0,-1 0 0 0 0,0-1 0 0 0,1 1 0 0 0,-1 0 0 0 0,1 0 0 0 0,-1 0 0 0 0,0 0 0 0 0,1 0-1 0 0,-1 0 1 0 0,0 0 0 0 0,1 0 0 0 0,-1 0 0 0 0,0 1 0 0 0,1-1 0 0 0,-1 0 0 0 0,1 0 0 0 0,-1 0 0 0 0,0 0 0 0 0,1 0 0 0 0,-1 1 0 0 0,0-1 0 0 0,0 0 0 0 0,1 0 0 0 0,-1 1-1 0 0,0-1 1 0 0,1 0 0 0 0,-1 0 0 0 0,0 1 0 0 0,0-1 0 0 0,0 0 0 0 0,1 1 0 0 0,-1-1 0 0 0,0 0 0 0 0,0 1 0 0 0,0-1 0 0 0,0 0 0 0 0,0 1 0 0 0,1 0 0 0 0,-20 12-6315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7.488"/>
    </inkml:context>
    <inkml:brush xml:id="br0">
      <inkml:brushProperty name="width" value="0.1" units="cm"/>
      <inkml:brushProperty name="height" value="0.1" units="cm"/>
      <inkml:brushProperty name="color" value="#FFFFFF"/>
    </inkml:brush>
  </inkml:definitions>
  <inkml:trace contextRef="#ctx0" brushRef="#br0">55 1 1348 0 0,'-1'0'234'0'0,"-1"0"0"0"0,1 0-1 0 0,0 0 1 0 0,-1 1 0 0 0,1-1 0 0 0,-1 1-1 0 0,1-1 1 0 0,-1 1 0 0 0,1-1 0 0 0,0 1-1 0 0,-1 0 1 0 0,1-1 0 0 0,0 1-1 0 0,0 0 1 0 0,0 0 0 0 0,0 0 0 0 0,-1 0-1 0 0,1 0 1 0 0,-1 2 0 0 0,0 1 91 0 0,-1 0 0 0 0,1 0 0 0 0,0 0 0 0 0,0 0-1 0 0,1 0 1 0 0,-3 7 0 0 0,0 5 318 0 0,1-1 0 0 0,-1 29 0 0 0,12 315 3604 0 0,3-102-2869 0 0,-6 118 214 0 0,-5-374-1575 0 0,0 0 0 0 0,0 0 0 0 0,1 0 0 0 0,-1 0 0 0 0,1 0-1 0 0,-1 0 1 0 0,1 0 0 0 0,-1 0 0 0 0,1 0 0 0 0,-1 0 0 0 0,1 0 0 0 0,0-1 0 0 0,-1 1 0 0 0,1 0 0 0 0,0 0 0 0 0,0-1 0 0 0,0 1 0 0 0,0 0 0 0 0,0-1-1 0 0,-1 1 1 0 0,1-1 0 0 0,0 1 0 0 0,0-1 0 0 0,0 0 0 0 0,0 1 0 0 0,0-1 0 0 0,1 0 0 0 0,-1 0 0 0 0,0 0 0 0 0,0 0 0 0 0,0 0 0 0 0,1 0-1 0 0,45 1 175 0 0,-35-1-127 0 0,13-1-390 0 0,1-1 1 0 0,-1 0 0 0 0,-1-2 0 0 0,1-1-1 0 0,0-1 1 0 0,43-18 0 0 0,-66 23-257 0 0,0 0 1 0 0,0-1-1 0 0,0 1 1 0 0,0-1-1 0 0,-1 1 1 0 0,1-1-1 0 0,-1 0 1 0 0,1 1-1 0 0,-1-1 1 0 0,0 0-1 0 0,1 0 1 0 0,-1 0 0 0 0,1-4-1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7.905"/>
    </inkml:context>
    <inkml:brush xml:id="br0">
      <inkml:brushProperty name="width" value="0.1" units="cm"/>
      <inkml:brushProperty name="height" value="0.1" units="cm"/>
      <inkml:brushProperty name="color" value="#FFFFFF"/>
    </inkml:brush>
  </inkml:definitions>
  <inkml:trace contextRef="#ctx0" brushRef="#br0">298 21 4468 0 0,'1'-20'3315'0'0,"-2"20"-3248"0"0,1 0 0 0 0,0 0 0 0 0,0 0 0 0 0,-1 0 1 0 0,1 0-1 0 0,0-1 0 0 0,0 1 0 0 0,-1 0 0 0 0,1 0 0 0 0,0 0 0 0 0,-1 0 0 0 0,1 0 0 0 0,0 0 0 0 0,0 0 0 0 0,-1 0 0 0 0,1 0 0 0 0,0 0 0 0 0,-1 0 0 0 0,1 0 0 0 0,0 0 0 0 0,0 0 0 0 0,-1 0 0 0 0,1 1 1 0 0,0-1-1 0 0,0 0 0 0 0,-1 0 0 0 0,1 0 0 0 0,0 0 0 0 0,0 0 0 0 0,-1 1 0 0 0,1-1 0 0 0,0 0 0 0 0,0 0 0 0 0,0 0 0 0 0,-1 1 0 0 0,-28 29 2213 0 0,22-22-2222 0 0,-32 43 806 0 0,2 2 0 0 0,2 1 0 0 0,2 1 0 0 0,-24 61 1 0 0,42-82-841 0 0,-5 10-1115 0 0,3-18-3156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8.291"/>
    </inkml:context>
    <inkml:brush xml:id="br0">
      <inkml:brushProperty name="width" value="0.1" units="cm"/>
      <inkml:brushProperty name="height" value="0.1" units="cm"/>
      <inkml:brushProperty name="color" value="#FFFFFF"/>
    </inkml:brush>
  </inkml:definitions>
  <inkml:trace contextRef="#ctx0" brushRef="#br0">0 1 4408 0 0,'6'0'598'0'0,"-1"1"0"0"0,1 0-1 0 0,0 0 1 0 0,-1 0 0 0 0,0 1-1 0 0,1 0 1 0 0,-1 0-1 0 0,0 1 1 0 0,0-1 0 0 0,0 1-1 0 0,6 4 1 0 0,53 46 856 0 0,-40-32-620 0 0,89 83 784 0 0,-19-4-32 0 0,-47-47-2047 0 0,2-4-4754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8.837"/>
    </inkml:context>
    <inkml:brush xml:id="br0">
      <inkml:brushProperty name="width" value="0.1" units="cm"/>
      <inkml:brushProperty name="height" value="0.1" units="cm"/>
      <inkml:brushProperty name="color" value="#FFFFFF"/>
    </inkml:brush>
  </inkml:definitions>
  <inkml:trace contextRef="#ctx0" brushRef="#br0">1 35 4864 0 0,'1'-2'233'0'0,"0"0"-1"0"0,0 0 0 0 0,1 0 0 0 0,-1 0 0 0 0,1 0 0 0 0,-1 0 0 0 0,1 0 0 0 0,0 1 1 0 0,-1-1-1 0 0,1 1 0 0 0,0-1 0 0 0,0 1 0 0 0,0 0 0 0 0,0 0 0 0 0,0 0 0 0 0,1 0 0 0 0,-1 0 1 0 0,0 0-1 0 0,0 1 0 0 0,1-1 0 0 0,-1 1 0 0 0,4-1 0 0 0,9-1 122 0 0,-1 1-1 0 0,24 2 0 0 0,-18-1 301 0 0,2 0-352 0 0,-10-1-92 0 0,-1 1 0 0 0,0 0 0 0 0,1 1 0 0 0,17 4 0 0 0,-26-5-179 0 0,0 1 0 0 0,0 0 0 0 0,0 0 0 0 0,0 1-1 0 0,0-1 1 0 0,-1 1 0 0 0,1 0 0 0 0,0-1 0 0 0,-1 1 0 0 0,1 0 0 0 0,-1 0 0 0 0,0 1 0 0 0,1-1 0 0 0,-1 0 0 0 0,0 1 0 0 0,-1-1 0 0 0,1 1 0 0 0,0 0-1 0 0,-1 0 1 0 0,1 0 0 0 0,0 3 0 0 0,5 18 65 0 0,-2 0 1 0 0,0 0-1 0 0,-2 1 0 0 0,0-1 0 0 0,-2 35 0 0 0,1-3 136 0 0,-4 391 1721 0 0,-1-378-1745 0 0,0 13 132 0 0,-19 101 0 0 0,20-175-319 0 0,1 1 35 0 0,0 0 0 0 0,-1 0 0 0 0,-1 0 1 0 0,0 0-1 0 0,-7 17 0 0 0,8-24-41 0 0,0 1-1 0 0,1-1 1 0 0,-1 0 0 0 0,0 1 0 0 0,0-1 0 0 0,0 0 0 0 0,-1 0-1 0 0,1 0 1 0 0,0-1 0 0 0,-1 1 0 0 0,1-1 0 0 0,-1 1 0 0 0,0-1 0 0 0,1 0-1 0 0,-1 0 1 0 0,0 0 0 0 0,0 0 0 0 0,0 0 0 0 0,1-1 0 0 0,-1 1-1 0 0,0-1 1 0 0,0 0 0 0 0,-5 0 0 0 0,2 0-163 0 0,1 0 0 0 0,-1-1 1 0 0,0 1-1 0 0,1-1 0 0 0,0 0 0 0 0,-1-1 0 0 0,1 1 1 0 0,-10-5-1 0 0,12 4-436 0 0,0 0 0 0 0,0 1 1 0 0,1-1-1 0 0,-1 0 0 0 0,1-1 1 0 0,-1 1-1 0 0,1 0 0 0 0,0-1 1 0 0,0 1-1 0 0,0-1 0 0 0,0 0 0 0 0,0 1 1 0 0,0-1-1 0 0,1 0 0 0 0,0 0 1 0 0,-2-4-1 0 0,0-5-2316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9.224"/>
    </inkml:context>
    <inkml:brush xml:id="br0">
      <inkml:brushProperty name="width" value="0.1" units="cm"/>
      <inkml:brushProperty name="height" value="0.1" units="cm"/>
      <inkml:brushProperty name="color" value="#FFFFFF"/>
    </inkml:brush>
  </inkml:definitions>
  <inkml:trace contextRef="#ctx0" brushRef="#br0">0 70 4480 0 0,'22'-10'1418'0'0,"-1"1"-1"0"0,1 0 1 0 0,33-7-1 0 0,26-2-1658 0 0,-47 10-1924 0 0,-23 8-2187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09.631"/>
    </inkml:context>
    <inkml:brush xml:id="br0">
      <inkml:brushProperty name="width" value="0.1" units="cm"/>
      <inkml:brushProperty name="height" value="0.1" units="cm"/>
      <inkml:brushProperty name="color" value="#FFFFFF"/>
    </inkml:brush>
  </inkml:definitions>
  <inkml:trace contextRef="#ctx0" brushRef="#br0">4 1 1772 0 0,'-1'1'411'0'0,"1"1"-1"0"0,-1-1 0 0 0,1 1 1 0 0,0 0-1 0 0,-1-1 0 0 0,1 1 1 0 0,0 0-1 0 0,0 0 0 0 0,0-1 1 0 0,0 1-1 0 0,0 0 0 0 0,0-1 1 0 0,1 1-1 0 0,-1 0 0 0 0,0-1 1 0 0,1 1-1 0 0,0 0 0 0 0,-1-1 1 0 0,1 1-1 0 0,0-1 0 0 0,2 4 1 0 0,0-2-137 0 0,0 0 0 0 0,1 0 0 0 0,-1 0 0 0 0,1-1 0 0 0,0 1 0 0 0,0-1 0 0 0,6 3 0 0 0,11 3 217 0 0,-1 0-1 0 0,1-2 1 0 0,0 0 0 0 0,1-1 0 0 0,40 3-1 0 0,-13-1 367 0 0,-30-5-1427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4.434"/>
    </inkml:context>
    <inkml:brush xml:id="br0">
      <inkml:brushProperty name="width" value="0.1" units="cm"/>
      <inkml:brushProperty name="height" value="0.1" units="cm"/>
      <inkml:brushProperty name="color" value="#FFFFFF"/>
    </inkml:brush>
  </inkml:definitions>
  <inkml:trace contextRef="#ctx0" brushRef="#br0">1 0 4584 0 0,'76'6'1932'0'0,"61"8"-214"0"0,-117-11-1520 0 0,-1 1 0 0 0,0 1-1 0 0,0 1 1 0 0,32 14 0 0 0,-44-17-142 0 0,-1 1 1 0 0,1-1 0 0 0,-1 1-1 0 0,0 1 1 0 0,-1-1 0 0 0,1 1-1 0 0,-1 0 1 0 0,0 1 0 0 0,0-1-1 0 0,0 1 1 0 0,-1 0 0 0 0,0 0-1 0 0,0 0 1 0 0,-1 0-1 0 0,0 1 1 0 0,5 12 0 0 0,-2 2 136 0 0,-1 1 1 0 0,-2 0 0 0 0,0 0-1 0 0,0 25 1 0 0,3 20 133 0 0,-4-57-264 0 0,0 0-1 0 0,0 0 1 0 0,1-1-1 0 0,0 1 1 0 0,1-1-1 0 0,0 0 1 0 0,0 1-1 0 0,1-2 1 0 0,0 1-1 0 0,1-1 1 0 0,-1 0-1 0 0,14 14 1 0 0,-15-18-66 0 0,0-1 0 0 0,-1 0 0 0 0,1 1 1 0 0,1-2-1 0 0,-1 1 0 0 0,0 0 1 0 0,1-1-1 0 0,-1 0 0 0 0,1 0 0 0 0,0 0 1 0 0,-1 0-1 0 0,1-1 0 0 0,0 0 1 0 0,0 0-1 0 0,0 0 0 0 0,0-1 1 0 0,0 0-1 0 0,1 0 0 0 0,-1 0 0 0 0,0 0 1 0 0,0-1-1 0 0,0 0 0 0 0,0 0 1 0 0,0 0-1 0 0,-1-1 0 0 0,1 1 0 0 0,5-4 1 0 0,-3 1-11 0 0,0 0 0 0 0,-1-1 0 0 0,0 0 0 0 0,0 0 0 0 0,0 0 0 0 0,-1-1 0 0 0,1 0 0 0 0,-1 0 0 0 0,-1-1 0 0 0,1 1 0 0 0,-1-1 0 0 0,0 0 0 0 0,-1 0 1 0 0,5-12-1 0 0,-1-1 19 0 0,0 0 1 0 0,-2 0 0 0 0,0 0 0 0 0,3-29 0 0 0,-3-3 55 0 0,-5 52-43 0 0,0 29 262 0 0,0-21-388 0 0,1 1 1 0 0,0 0 0 0 0,1-1 0 0 0,0 1-1 0 0,0-1 1 0 0,1 0 0 0 0,0 0-1 0 0,1 0 1 0 0,-1 0 0 0 0,2 0-1 0 0,5 9 1 0 0,-7-14-231 0 0,-1 1 1 0 0,0-1-1 0 0,1 0 1 0 0,0 0-1 0 0,-1 0 1 0 0,1 0-1 0 0,0 0 0 0 0,1-1 1 0 0,-1 1-1 0 0,0-1 1 0 0,1 0-1 0 0,-1 0 0 0 0,1 0 1 0 0,0-1-1 0 0,0 1 1 0 0,0-1-1 0 0,0 0 1 0 0,-1 0-1 0 0,2 0 0 0 0,-1 0 1 0 0,0-1-1 0 0,0 0 1 0 0,0 0-1 0 0,0 0 0 0 0,7-1 1 0 0,-2-1-541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0.974"/>
    </inkml:context>
    <inkml:brush xml:id="br0">
      <inkml:brushProperty name="width" value="0.1" units="cm"/>
      <inkml:brushProperty name="height" value="0.1" units="cm"/>
      <inkml:brushProperty name="color" value="#FFFFFF"/>
    </inkml:brush>
  </inkml:definitions>
  <inkml:trace contextRef="#ctx0" brushRef="#br0">1 68 5428 0 0,'6'-24'2897'0'0,"-5"19"-2247"0"0,0 0-1 0 0,0 0 1 0 0,0 0 0 0 0,1 0 0 0 0,0 0 0 0 0,5-9 0 0 0,-6 18-345 0 0,1-1 1 0 0,-1 1-1 0 0,0-1 0 0 0,1 1 1 0 0,-2 0-1 0 0,1-1 0 0 0,0 5 1 0 0,71 573 3879 0 0,-45-365-4331 0 0,-26-209-2003 0 0,-7-43-10834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1.438"/>
    </inkml:context>
    <inkml:brush xml:id="br0">
      <inkml:brushProperty name="width" value="0.1" units="cm"/>
      <inkml:brushProperty name="height" value="0.1" units="cm"/>
      <inkml:brushProperty name="color" value="#FFFFFF"/>
    </inkml:brush>
  </inkml:definitions>
  <inkml:trace contextRef="#ctx0" brushRef="#br0">0 179 4500 0 0,'1'-7'335'0'0,"0"0"0"0"0,0 0 0 0 0,0 1 0 0 0,1-1 0 0 0,0 0 0 0 0,0 1 0 0 0,1-1 0 0 0,0 1 0 0 0,0 0 0 0 0,1 0-1 0 0,-1 0 1 0 0,1 0 0 0 0,0 1 0 0 0,1-1 0 0 0,0 1 0 0 0,-1 0 0 0 0,2 0 0 0 0,-1 1 0 0 0,0 0 0 0 0,1 0 0 0 0,0 0-1 0 0,7-3 1 0 0,-1 0-79 0 0,1 0-1 0 0,0 1 0 0 0,1 1 1 0 0,-1 0-1 0 0,1 1 0 0 0,0 1 1 0 0,0 0-1 0 0,0 1 0 0 0,28-1 1 0 0,-32 3-188 0 0,0 0 1 0 0,-1 1-1 0 0,1 1 0 0 0,-1 0 1 0 0,1 0-1 0 0,-1 1 1 0 0,0 0-1 0 0,0 0 1 0 0,0 1-1 0 0,0 0 1 0 0,-1 1-1 0 0,0 0 1 0 0,0 0-1 0 0,0 1 0 0 0,0 0 1 0 0,-1 0-1 0 0,8 10 1 0 0,-2-1 4 0 0,0 0 1 0 0,-2 1 0 0 0,0 0-1 0 0,0 1 1 0 0,-2 0 0 0 0,0 1-1 0 0,-1 0 1 0 0,9 30 0 0 0,-15-40-49 0 0,-1-1 0 0 0,0 0 1 0 0,0 1-1 0 0,0-1 1 0 0,-1 1-1 0 0,0-1 1 0 0,-1 0-1 0 0,0 1 1 0 0,0-1-1 0 0,0 1 1 0 0,-1-1-1 0 0,-4 11 1 0 0,4-13-8 0 0,-1-1 0 0 0,1 1 0 0 0,-1-1 1 0 0,0 0-1 0 0,0 0 0 0 0,0 0 1 0 0,0 0-1 0 0,-1 0 0 0 0,0-1 0 0 0,0 1 1 0 0,0-1-1 0 0,0 0 0 0 0,0 0 1 0 0,0-1-1 0 0,-1 1 0 0 0,0-1 0 0 0,1 0 1 0 0,-1 0-1 0 0,-6 1 0 0 0,-3 0 46 0 0,-1 0-1 0 0,1 0 1 0 0,-1-2-1 0 0,0 0 0 0 0,1-1 1 0 0,-1 0-1 0 0,-17-3 1 0 0,23 2-146 0 0,1-1 0 0 0,-1 1 0 0 0,0-2 0 0 0,1 1 0 0 0,0-1 0 0 0,-1 0 0 0 0,1-1 0 0 0,1 0 0 0 0,-1-1 1 0 0,1 1-1 0 0,-1-1 0 0 0,1-1 0 0 0,-8-7 0 0 0,8 0-1570 0 0,7 11 1311 0 0,1 1 0 0 0,-1 0 0 0 0,0 0-1 0 0,0 0 1 0 0,0 0 0 0 0,1 0 0 0 0,-1 0 0 0 0,0 0-1 0 0,1 0 1 0 0,-1 0 0 0 0,1 0 0 0 0,-1 0-1 0 0,1 0 1 0 0,-1 0 0 0 0,1 1 0 0 0,0-1-1 0 0,0 0 1 0 0,1-1-341 0 0,6-5-2615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1.918"/>
    </inkml:context>
    <inkml:brush xml:id="br0">
      <inkml:brushProperty name="width" value="0.1" units="cm"/>
      <inkml:brushProperty name="height" value="0.1" units="cm"/>
      <inkml:brushProperty name="color" value="#FFFFFF"/>
    </inkml:brush>
  </inkml:definitions>
  <inkml:trace contextRef="#ctx0" brushRef="#br0">334 25 5212 0 0,'0'-2'146'0'0,"-1"1"-1"0"0,0-1 1 0 0,1 1-1 0 0,-1 0 1 0 0,0-1-1 0 0,0 1 0 0 0,1 0 1 0 0,-1 0-1 0 0,0 0 1 0 0,-1 0-1 0 0,1-1 1 0 0,0 1-1 0 0,0 1 0 0 0,0-1 1 0 0,0 0-1 0 0,-1 0 1 0 0,1 0-1 0 0,0 1 0 0 0,-1-1 1 0 0,1 1-1 0 0,-1-1 1 0 0,1 1-1 0 0,-1-1 1 0 0,1 1-1 0 0,-1 0 0 0 0,1 0 1 0 0,-1 0-1 0 0,1 0 1 0 0,-1 0-1 0 0,1 0 0 0 0,-1 0 1 0 0,1 0-1 0 0,-1 0 1 0 0,1 1-1 0 0,-1-1 1 0 0,-1 2-1 0 0,-5 0 177 0 0,-1 0-1 0 0,1 1 1 0 0,0 0-1 0 0,1 0 1 0 0,-10 6-1 0 0,4 1-27 0 0,0 0-1 0 0,1 1 1 0 0,0 0-1 0 0,1 1 0 0 0,0 0 1 0 0,0 1-1 0 0,2 0 0 0 0,0 1 1 0 0,0 0-1 0 0,-7 17 0 0 0,-1 5 156 0 0,1 1-1 0 0,2 0 0 0 0,2 1 0 0 0,1 1 0 0 0,-6 49 0 0 0,9-44 12 0 0,3 1 0 0 0,2 0 0 0 0,3 74-1 0 0,1-102-591 0 0,1-1-1 0 0,0 1 1 0 0,1-1-1 0 0,1 0 1 0 0,1 0-1 0 0,0 0 1 0 0,1 0-1 0 0,0-1 1 0 0,1 0-1 0 0,1 0 1 0 0,1-1-1 0 0,0 0 1 0 0,14 16-1 0 0,-19-26-381 0 0,0 0 0 0 0,0-1-1 0 0,0 1 1 0 0,1-1-1 0 0,0 0 1 0 0,5 3 0 0 0,-7-5 8 0 0,-1 1 0 0 0,1-1 0 0 0,0 0 0 0 0,-1-1 1 0 0,1 1-1 0 0,0 0 0 0 0,0-1 0 0 0,-1 1 0 0 0,1-1 0 0 0,0 0 1 0 0,0 0-1 0 0,0 0 0 0 0,4-1 0 0 0,4-2-2618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2.289"/>
    </inkml:context>
    <inkml:brush xml:id="br0">
      <inkml:brushProperty name="width" value="0.1" units="cm"/>
      <inkml:brushProperty name="height" value="0.1" units="cm"/>
      <inkml:brushProperty name="color" value="#FFFFFF"/>
    </inkml:brush>
  </inkml:definitions>
  <inkml:trace contextRef="#ctx0" brushRef="#br0">4 21 4752 0 0,'-2'-21'4147'0'0,"1"35"63"0"0,16 239 12 0 0,-7-163-3462 0 0,2 1-2 0 0,0-5-1084 0 0,-7-28-6413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2.686"/>
    </inkml:context>
    <inkml:brush xml:id="br0">
      <inkml:brushProperty name="width" value="0.1" units="cm"/>
      <inkml:brushProperty name="height" value="0.1" units="cm"/>
      <inkml:brushProperty name="color" value="#FFFFFF"/>
    </inkml:brush>
  </inkml:definitions>
  <inkml:trace contextRef="#ctx0" brushRef="#br0">0 61 5925 0 0,'64'-14'2789'0'0,"121"-11"1"0"0,-109 17-2688 0 0,-52 4-2394 0 0,-2-5-4366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3.056"/>
    </inkml:context>
    <inkml:brush xml:id="br0">
      <inkml:brushProperty name="width" value="0.1" units="cm"/>
      <inkml:brushProperty name="height" value="0.1" units="cm"/>
      <inkml:brushProperty name="color" value="#FFFFFF"/>
    </inkml:brush>
  </inkml:definitions>
  <inkml:trace contextRef="#ctx0" brushRef="#br0">0 15 880 0 0,'11'-15'8690'0'0,"-11"16"-8629"0"0,2 27 3879 0 0,-2-17-4317 0 0,17 232 4125 0 0,0 9-2173 0 0,-17-230-1541 0 0,0-6-253 0 0,0 1 0 0 0,2-1 0 0 0,-1 1 0 0 0,9 30 0 0 0,-8-42-370 0 0,0 0-900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3.442"/>
    </inkml:context>
    <inkml:brush xml:id="br0">
      <inkml:brushProperty name="width" value="0.1" units="cm"/>
      <inkml:brushProperty name="height" value="0.1" units="cm"/>
      <inkml:brushProperty name="color" value="#FFFFFF"/>
    </inkml:brush>
  </inkml:definitions>
  <inkml:trace contextRef="#ctx0" brushRef="#br0">0 117 5004 0 0,'3'-7'347'0'0,"-1"0"0"0"0,1 0 0 0 0,1 1 0 0 0,-1-1 0 0 0,1 1 0 0 0,0 0 0 0 0,1 0 0 0 0,-1 1 0 0 0,1-1 0 0 0,0 1 0 0 0,0 0-1 0 0,1 0 1 0 0,0 1 0 0 0,0-1 0 0 0,0 1 0 0 0,0 1 0 0 0,1-1 0 0 0,-1 1 0 0 0,1 0 0 0 0,0 1 0 0 0,0-1 0 0 0,13-1 0 0 0,-14 2-247 0 0,-1 2 1 0 0,1-1 0 0 0,-1 1 0 0 0,1 0 0 0 0,-1 0 0 0 0,1 0-1 0 0,-1 1 1 0 0,1-1 0 0 0,-1 2 0 0 0,0-1 0 0 0,1 0 0 0 0,-1 1-1 0 0,0 0 1 0 0,0 0 0 0 0,0 1 0 0 0,0 0 0 0 0,0-1 0 0 0,-1 1-1 0 0,1 1 1 0 0,-1-1 0 0 0,0 1 0 0 0,0 0 0 0 0,0 0 0 0 0,0 0-1 0 0,-1 0 1 0 0,0 1 0 0 0,0-1 0 0 0,0 1 0 0 0,0 0 0 0 0,3 9-1 0 0,-3-8-52 0 0,-1 1-1 0 0,0 0 0 0 0,0-1 0 0 0,0 1 0 0 0,-1 0 1 0 0,0 0-1 0 0,0 0 0 0 0,-1 0 0 0 0,0 0 0 0 0,0 0 0 0 0,-1 0 1 0 0,0 0-1 0 0,0 0 0 0 0,-1 0 0 0 0,1-1 0 0 0,-1 1 1 0 0,-1 0-1 0 0,1-1 0 0 0,-1 0 0 0 0,-1 1 0 0 0,1-1 0 0 0,-8 9 1 0 0,6-8-16 0 0,-1-1 1 0 0,1 0-1 0 0,-1-1 1 0 0,-1 1-1 0 0,1-1 1 0 0,-1-1-1 0 0,0 1 0 0 0,0-1 1 0 0,0 0-1 0 0,-1-1 1 0 0,1 1-1 0 0,-1-2 1 0 0,0 1-1 0 0,0-1 1 0 0,0 0-1 0 0,0-1 1 0 0,0 1-1 0 0,-15-1 1 0 0,17-1-134 0 0,-21-3-381 0 0,17-3-2316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3.845"/>
    </inkml:context>
    <inkml:brush xml:id="br0">
      <inkml:brushProperty name="width" value="0.1" units="cm"/>
      <inkml:brushProperty name="height" value="0.1" units="cm"/>
      <inkml:brushProperty name="color" value="#FFFFFF"/>
    </inkml:brush>
  </inkml:definitions>
  <inkml:trace contextRef="#ctx0" brushRef="#br0">1 14 5661 0 0,'2'-1'221'0'0,"0"-1"1"0"0,1 1 0 0 0,-1-1 0 0 0,0 1-1 0 0,1 0 1 0 0,-1 0 0 0 0,1 0 0 0 0,0 0 0 0 0,-1 0-1 0 0,1 1 1 0 0,0-1 0 0 0,-1 1 0 0 0,1 0-1 0 0,0 0 1 0 0,-1 0 0 0 0,1 0 0 0 0,0 0 0 0 0,0 0-1 0 0,-1 1 1 0 0,1 0 0 0 0,-1-1 0 0 0,1 1-1 0 0,0 0 1 0 0,-1 0 0 0 0,4 2 0 0 0,7 3 249 0 0,0 1 1 0 0,0 0 0 0 0,22 17-1 0 0,-10-3-86 0 0,0 1 0 0 0,-1 0 1 0 0,-1 2-1 0 0,-2 1 0 0 0,0 1 0 0 0,30 50 0 0 0,-40-57-217 0 0,0 0 0 0 0,-1 1 0 0 0,-1 1 0 0 0,-1-1 1 0 0,-1 2-1 0 0,-1-1 0 0 0,-1 1 0 0 0,-1-1 0 0 0,-1 1 0 0 0,-1 0 0 0 0,0 31 0 0 0,-4-39-93 0 0,0-1-1 0 0,0 1 1 0 0,-2-1-1 0 0,0 0 1 0 0,0 0-1 0 0,-1 0 1 0 0,-1 0-1 0 0,-8 14 1 0 0,4-10-338 0 0,-1-1 0 0 0,0 0 1 0 0,-1-1-1 0 0,-1-1 0 0 0,-18 18 0 0 0,24-26-1102 0 0,1-1 0 0 0,-1 0 1 0 0,0-1-1 0 0,0 0 0 0 0,-14 7 0 0 0,10-7-2122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5.315"/>
    </inkml:context>
    <inkml:brush xml:id="br0">
      <inkml:brushProperty name="width" value="0.1" units="cm"/>
      <inkml:brushProperty name="height" value="0.1" units="cm"/>
      <inkml:brushProperty name="color" value="#FFFFFF"/>
    </inkml:brush>
  </inkml:definitions>
  <inkml:trace contextRef="#ctx0" brushRef="#br0">63 98 4088 0 0,'-4'-14'858'0'0,"0"0"586"0"0,-1 0-1 0 0,0 0 0 0 0,-11-20 0 0 0,8 26-636 0 0,3 9 70 0 0,0 20-59 0 0,-5 187 722 0 0,43 473 1019 0 0,9 234 139 0 0,-40-843-2336 0 0,11 79 0 0 0,-12-148-399 0 0,-1-1 0 0 0,1 0 0 0 0,0 1 0 0 0,0-1 0 0 0,0 0 0 0 0,0 0 0 0 0,0 0 0 0 0,0 0 0 0 0,1 0 0 0 0,-1 0 0 0 0,1 0 1 0 0,-1 0-1 0 0,1 0 0 0 0,0-1 0 0 0,0 1 0 0 0,0-1 0 0 0,0 1 0 0 0,0-1 0 0 0,0 0 0 0 0,0 0 0 0 0,0 0 0 0 0,1 0 0 0 0,-1 0 0 0 0,0 0 0 0 0,0-1 0 0 0,1 1 0 0 0,2 0 0 0 0,11 1-12 0 0,0 0-1 0 0,0-1 1 0 0,21 0-1 0 0,-7-1 20 0 0,224 6-41 0 0,1443 18 31 0 0,-1408-24 38 0 0,261 2 11 0 0,280-1 50 0 0,-703-2-50 0 0,367-7 2 0 0,555-7-3 0 0,-1033 15-8 0 0,134-1-5 0 0,323 11-34 0 0,139 26 39 0 0,-433-31 48 0 0,300-29-1 0 0,-467 24-432 0 0,16-5-969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6.153"/>
    </inkml:context>
    <inkml:brush xml:id="br0">
      <inkml:brushProperty name="width" value="0.1" units="cm"/>
      <inkml:brushProperty name="height" value="0.1" units="cm"/>
      <inkml:brushProperty name="color" value="#FFFFFF"/>
    </inkml:brush>
  </inkml:definitions>
  <inkml:trace contextRef="#ctx0" brushRef="#br0">105 76 3700 0 0,'2'-6'826'0'0,"0"0"0"0"0,-1 1-1 0 0,0-1 1 0 0,0 0 0 0 0,0 0-1 0 0,-1-9 1 0 0,2-11 2580 0 0,-19 57-1808 0 0,8 5-1100 0 0,2 1-1 0 0,-6 70 1 0 0,9 80 414 0 0,4-102-479 0 0,-47 776 2411 0 0,44-818-2751 0 0,-1 172 345 0 0,5-145-282 0 0,4 30 75 0 0,-2-62-53 0 0,-4 75 1 0 0,-8-81-2204 0 0,-1-18-1881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4.823"/>
    </inkml:context>
    <inkml:brush xml:id="br0">
      <inkml:brushProperty name="width" value="0.1" units="cm"/>
      <inkml:brushProperty name="height" value="0.1" units="cm"/>
      <inkml:brushProperty name="color" value="#FFFFFF"/>
    </inkml:brush>
  </inkml:definitions>
  <inkml:trace contextRef="#ctx0" brushRef="#br0">21 143 1696 0 0,'-2'-29'3752'0'0,"-2"22"-1346"0"0,-2 20-847 0 0,3-1-1263 0 0,1 1 1 0 0,0 0 0 0 0,1 0-1 0 0,0 0 1 0 0,2 0-1 0 0,1 18 1 0 0,3 4-125 0 0,10 39 1 0 0,-11-52-387 0 0,-3-15 53 0 0,0-1 0 0 0,0 1 0 0 0,1 0 1 0 0,-1-1-1 0 0,2 1 0 0 0,-1-1 0 0 0,5 9 1 0 0,-6-15 147 0 0,-1 1 0 0 0,0-1 0 0 0,0 0 0 0 0,0 0 0 0 0,0 0 0 0 0,0 0 0 0 0,0 0 1 0 0,0 0-1 0 0,0 0 0 0 0,1 0 0 0 0,-1 0 0 0 0,0 0 0 0 0,0 1 0 0 0,0-1 0 0 0,0 0 0 0 0,0 0 1 0 0,1 0-1 0 0,-1 0 0 0 0,0 0 0 0 0,0 0 0 0 0,0 0 0 0 0,0 0 0 0 0,0 0 0 0 0,1 0 1 0 0,-1 0-1 0 0,0 0 0 0 0,0 0 0 0 0,0 0 0 0 0,0 0 0 0 0,0 0 0 0 0,1-1 0 0 0,-1 1 0 0 0,0 0 1 0 0,0 0-1 0 0,0 0 0 0 0,0 0 0 0 0,0 0 0 0 0,0 0 0 0 0,1 0 0 0 0,-1 0 0 0 0,0 0 1 0 0,0 0-1 0 0,0-1 0 0 0,0 1 0 0 0,0 0 0 0 0,0 0 0 0 0,0 0 0 0 0,0 0 0 0 0,0 0 0 0 0,0-1 1 0 0,0 1-1 0 0,1 0 0 0 0,-1 0 0 0 0,0 0 0 0 0,0 0 0 0 0,0 0 0 0 0,0-1 0 0 0,0 1 0 0 0,0 0 1 0 0,3-18-140 0 0,0-17 353 0 0,-3 1 216 0 0,1 0-1 0 0,2 0 1 0 0,2 1 0 0 0,0-1-1 0 0,3 1 1 0 0,0 0 0 0 0,25-57-1 0 0,-32 88-398 0 0,0-1 0 0 0,0 1 0 0 0,0 0 0 0 0,0 0 0 0 0,0-1-1 0 0,1 1 1 0 0,-1 0 0 0 0,1 0 0 0 0,0 1 0 0 0,-1-1 0 0 0,1 0 0 0 0,0 0 0 0 0,0 1 0 0 0,0-1-1 0 0,0 1 1 0 0,1 0 0 0 0,-1 0 0 0 0,0 0 0 0 0,0 0 0 0 0,1 0 0 0 0,-1 0 0 0 0,1 0-1 0 0,-1 1 1 0 0,1-1 0 0 0,3 1 0 0 0,-2 0-8 0 0,1 1 1 0 0,-1 0-1 0 0,0 0 0 0 0,0 1 1 0 0,0-1-1 0 0,0 1 0 0 0,0 0 0 0 0,0 0 1 0 0,-1 0-1 0 0,1 1 0 0 0,-1-1 1 0 0,1 1-1 0 0,-1 0 0 0 0,4 4 1 0 0,2 3 29 0 0,0 0 1 0 0,-1 0-1 0 0,-1 0 0 0 0,0 1 1 0 0,0 0-1 0 0,-1 1 1 0 0,0 0-1 0 0,7 22 1 0 0,-5-8-727 0 0,-1 1 1 0 0,-2 0 0 0 0,3 31 0 0 0,-4-42-1966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7.832"/>
    </inkml:context>
    <inkml:brush xml:id="br0">
      <inkml:brushProperty name="width" value="0.1" units="cm"/>
      <inkml:brushProperty name="height" value="0.1" units="cm"/>
      <inkml:brushProperty name="color" value="#FFFFFF"/>
    </inkml:brush>
  </inkml:definitions>
  <inkml:trace contextRef="#ctx0" brushRef="#br0">1 28 2912 0 0,'14'1'6584'0'0,"12"0"-4172"0"0,74 3-2286 0 0,148-11 593 0 0,708-19 246 0 0,-176 43-624 0 0,47 1-85 0 0,121 19 694 0 0,-724-26-856 0 0,-66-1-37 0 0,105 3 32 0 0,-238-12-87 0 0,782 44 40 0 0,-216-4-35 0 0,-312-26-18 0 0,354 35-19 0 0,-247-30 1160 0 0,-289-29-426 0 0,-94 9 342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19.702"/>
    </inkml:context>
    <inkml:brush xml:id="br0">
      <inkml:brushProperty name="width" value="0.1" units="cm"/>
      <inkml:brushProperty name="height" value="0.1" units="cm"/>
      <inkml:brushProperty name="color" value="#FFFFFF"/>
    </inkml:brush>
  </inkml:definitions>
  <inkml:trace contextRef="#ctx0" brushRef="#br0">0 461 3424 0 0,'6'-18'4503'0'0,"3"0"1631"0"0,-8 18-6069 0 0,-1 0-1 0 0,1 0 1 0 0,0 0-1 0 0,0 1 0 0 0,0-1 1 0 0,0 0-1 0 0,-1 1 0 0 0,1-1 1 0 0,0 0-1 0 0,0 1 1 0 0,-1-1-1 0 0,1 1 0 0 0,0-1 1 0 0,-1 1-1 0 0,1-1 1 0 0,0 1-1 0 0,-1 0 0 0 0,1-1 1 0 0,-1 1-1 0 0,1 0 1 0 0,-1-1-1 0 0,1 1 0 0 0,-1 0 1 0 0,0 0-1 0 0,1-1 1 0 0,-1 1-1 0 0,0 0 0 0 0,1 1 1 0 0,49 74 670 0 0,3-2 0 0 0,3-3 0 0 0,68 67 1 0 0,-124-137-676 0 0,1 0 1 0 0,0 0-1 0 0,0 0 0 0 0,0 0 1 0 0,-1 0-1 0 0,1 0 1 0 0,0 0-1 0 0,0-1 1 0 0,0 1-1 0 0,0 0 1 0 0,1 0-1 0 0,-1-1 0 0 0,0 1 1 0 0,0-1-1 0 0,0 1 1 0 0,0-1-1 0 0,1 1 1 0 0,-1-1-1 0 0,0 0 0 0 0,0 0 1 0 0,1 0-1 0 0,-1 1 1 0 0,0-1-1 0 0,1 0 1 0 0,1-1-1 0 0,-2 0-2 0 0,1-1 0 0 0,0 1-1 0 0,0-1 1 0 0,-1 0 0 0 0,1 0-1 0 0,-1 0 1 0 0,0 1 0 0 0,0-1 0 0 0,1-1-1 0 0,-1 1 1 0 0,0 0 0 0 0,-1 0 0 0 0,2-4-1 0 0,2-5 1 0 0,-2 6-43 0 0,0 0-1 0 0,0 0 0 0 0,0 1 0 0 0,0-1 1 0 0,1 0-1 0 0,0 1 0 0 0,0-1 0 0 0,0 1 1 0 0,7-7-1 0 0,20-14-14 0 0,2 0 0 0 0,1 2 0 0 0,1 2 0 0 0,0 1 0 0 0,39-16 1 0 0,-2 0 7 0 0,122-79-23 0 0,54-27 8 0 0,245-102-53 0 0,-479 237 53 0 0,1 1 0 0 0,1 0-1 0 0,14-4 1 0 0,3 6-3124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21.963"/>
    </inkml:context>
    <inkml:brush xml:id="br0">
      <inkml:brushProperty name="width" value="0.1" units="cm"/>
      <inkml:brushProperty name="height" value="0.1" units="cm"/>
      <inkml:brushProperty name="color" value="#FFFFFF"/>
    </inkml:brush>
  </inkml:definitions>
  <inkml:trace contextRef="#ctx0" brushRef="#br0">145 189 1956 0 0,'-5'0'467'0'0,"0"0"0"0"0,0-1 0 0 0,0 1 0 0 0,1-1 0 0 0,-1 0-1 0 0,1-1 1 0 0,-1 1 0 0 0,1-1 0 0 0,-1 0 0 0 0,1 0 0 0 0,-5-3 0 0 0,5 3-147 0 0,-1 1 0 0 0,1-1 1 0 0,-1 1-1 0 0,0 0 0 0 0,1 0 1 0 0,-1 0-1 0 0,0 1 0 0 0,0 0 1 0 0,0 0-1 0 0,-4 0 0 0 0,5 0 416 0 0,-9-2 1349 0 0,2 0 465 0 0,11 3-2517 0 0,0-1 0 0 0,0 1 0 0 0,0 0 0 0 0,0-1 1 0 0,0 1-1 0 0,0 0 0 0 0,0 0 0 0 0,0-1 0 0 0,0 1 0 0 0,0 0 1 0 0,1-1-1 0 0,-1 1 0 0 0,0 0 0 0 0,0-1 0 0 0,1 1 0 0 0,-1-1 1 0 0,0 1-1 0 0,1 0 0 0 0,-1-1 0 0 0,1 1 0 0 0,-1-1 0 0 0,1 1 1 0 0,194 281 1140 0 0,-178-257-1118 0 0,11 11 652 0 0,-26-36-557 0 0,0 0 0 0 0,0 0 0 0 0,1-1-1 0 0,-1 1 1 0 0,0-1 0 0 0,0 0 0 0 0,0 0-1 0 0,0 1 1 0 0,0-1 0 0 0,0-1 0 0 0,0 1-1 0 0,0 0 1 0 0,0 0 0 0 0,2-3 0 0 0,46-32-444 0 0,-28 21 434 0 0,34-20-129 0 0,1 3 0 0 0,83-34 0 0 0,126-32-7 0 0,-209 79-11 0 0,127-44-46 0 0,109-38 59 0 0,-211 69-117 0 0,-67 29-847 0 0,-1 0-2864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4.795"/>
    </inkml:context>
    <inkml:brush xml:id="br0">
      <inkml:brushProperty name="width" value="0.1" units="cm"/>
      <inkml:brushProperty name="height" value="0.1" units="cm"/>
      <inkml:brushProperty name="color" value="#FFFFFF"/>
    </inkml:brush>
  </inkml:definitions>
  <inkml:trace contextRef="#ctx0" brushRef="#br0">53 77 6805 0 0,'-4'-17'1549'0'0,"3"12"-1001"0"0,1-1 0 0 0,-1 1-1 0 0,-1 0 1 0 0,1 0 0 0 0,-1 0 0 0 0,0 0-1 0 0,0 0 1 0 0,0 1 0 0 0,-1-1 0 0 0,-3-4-1 0 0,5 12-268 0 0,-1-1-1 0 0,1 1 0 0 0,-1 0 1 0 0,1 0-1 0 0,0 0 0 0 0,0 0 1 0 0,0 0-1 0 0,1 0 0 0 0,-1 0 0 0 0,1 3 1 0 0,-1-4-127 0 0,-5 40 706 0 0,2 0 0 0 0,2 71 0 0 0,0-15-153 0 0,1 91 480 0 0,2-101-4063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5.164"/>
    </inkml:context>
    <inkml:brush xml:id="br0">
      <inkml:brushProperty name="width" value="0.1" units="cm"/>
      <inkml:brushProperty name="height" value="0.1" units="cm"/>
      <inkml:brushProperty name="color" value="#FFFFFF"/>
    </inkml:brush>
  </inkml:definitions>
  <inkml:trace contextRef="#ctx0" brushRef="#br0">1 1 7597 0 0,'223'2'7857'0'0,"-112"0"-8268"0"0,1-1-6617 0 0,-100-1 3993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5.555"/>
    </inkml:context>
    <inkml:brush xml:id="br0">
      <inkml:brushProperty name="width" value="0.1" units="cm"/>
      <inkml:brushProperty name="height" value="0.1" units="cm"/>
      <inkml:brushProperty name="color" value="#FFFFFF"/>
    </inkml:brush>
  </inkml:definitions>
  <inkml:trace contextRef="#ctx0" brushRef="#br0">5 9 5941 0 0,'10'-9'5091'0'0,"-6"25"-2698"0"0,-4-15-2457 0 0,4 40 1111 0 0,-2-1 1 0 0,-4 49 0 0 0,0-13-365 0 0,-8 133 679 0 0,0 1-1497 0 0,13-197-1724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1:55.972"/>
    </inkml:context>
    <inkml:brush xml:id="br0">
      <inkml:brushProperty name="width" value="0.1" units="cm"/>
      <inkml:brushProperty name="height" value="0.1" units="cm"/>
      <inkml:brushProperty name="color" value="#FFFFFF"/>
    </inkml:brush>
  </inkml:definitions>
  <inkml:trace contextRef="#ctx0" brushRef="#br0">19 79 5597 0 0,'5'-7'316'0'0,"0"1"1"0"0,1-1 0 0 0,0 2 0 0 0,0-1 0 0 0,0 1-1 0 0,1 0 1 0 0,-1 0 0 0 0,1 0 0 0 0,1 1 0 0 0,-1 0 0 0 0,1 1-1 0 0,-1 0 1 0 0,1 0 0 0 0,0 0 0 0 0,0 1 0 0 0,0 0 0 0 0,0 1-1 0 0,0 0 1 0 0,1 0 0 0 0,-1 1 0 0 0,0 0 0 0 0,1 0-1 0 0,10 2 1 0 0,-10 0-192 0 0,0-1-1 0 0,0 1 0 0 0,0 1 0 0 0,-1-1 1 0 0,1 1-1 0 0,-1 1 0 0 0,0 0 1 0 0,0 0-1 0 0,0 1 0 0 0,0 0 1 0 0,-1 0-1 0 0,0 0 0 0 0,0 1 0 0 0,0 0 1 0 0,-1 1-1 0 0,0-1 0 0 0,0 1 1 0 0,0 1-1 0 0,-1-1 0 0 0,0 1 1 0 0,4 9-1 0 0,-6-9-72 0 0,0 0 1 0 0,0 0 0 0 0,-1 0 0 0 0,0 0-1 0 0,-1 0 1 0 0,0 1 0 0 0,0-1-1 0 0,-1 0 1 0 0,0 1 0 0 0,0-1-1 0 0,-1 1 1 0 0,0-1 0 0 0,0 0 0 0 0,-1 0-1 0 0,0 1 1 0 0,-5 10 0 0 0,4-12-16 0 0,0-1 0 0 0,0 0 0 0 0,-1 0 1 0 0,0 0-1 0 0,0 0 0 0 0,0 0 0 0 0,-1-1 0 0 0,0 0 1 0 0,0 0-1 0 0,0 0 0 0 0,-1 0 0 0 0,1-1 0 0 0,-1 0 1 0 0,0 0-1 0 0,0-1 0 0 0,-1 0 0 0 0,1 0 1 0 0,-1 0-1 0 0,-13 3 0 0 0,5-3 79 0 0,1-1 0 0 0,-1-1 0 0 0,1 0 0 0 0,-1-1 0 0 0,0-1 0 0 0,1 0 0 0 0,-1-1 0 0 0,1-1 0 0 0,-1 0 0 0 0,-21-8 0 0 0,25 7-1905 0 0,1 0-1 0 0,0-1 1 0 0,0 0 0 0 0,-17-13 0 0 0,21 13-135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7.121"/>
    </inkml:context>
    <inkml:brush xml:id="br0">
      <inkml:brushProperty name="width" value="0.1" units="cm"/>
      <inkml:brushProperty name="height" value="0.1" units="cm"/>
      <inkml:brushProperty name="color" value="#FFFFFF"/>
    </inkml:brush>
  </inkml:definitions>
  <inkml:trace contextRef="#ctx0" brushRef="#br0">87 1 6465 0 0,'-8'4'5700'0'0,"8"-4"-5568"0"0,-7 21 1675 0 0,-1 22-874 0 0,8-43-917 0 0,-39 324 4167 0 0,24-191-2772 0 0,5 264-1 0 0,14-371-2082 0 0,0-11-1010 0 0,26-54-13325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7.511"/>
    </inkml:context>
    <inkml:brush xml:id="br0">
      <inkml:brushProperty name="width" value="0.1" units="cm"/>
      <inkml:brushProperty name="height" value="0.1" units="cm"/>
      <inkml:brushProperty name="color" value="#FFFFFF"/>
    </inkml:brush>
  </inkml:definitions>
  <inkml:trace contextRef="#ctx0" brushRef="#br0">50 241 5849 0 0,'-5'-16'864'0'0,"0"1"0"0"0,2-1 0 0 0,0 0 0 0 0,1 0 1 0 0,-1-20-1 0 0,3 31-689 0 0,0 0 1 0 0,1 1-1 0 0,-1-1 0 0 0,1 0 1 0 0,0 0-1 0 0,0 1 0 0 0,1-1 1 0 0,-1 0-1 0 0,1 1 0 0 0,0-1 1 0 0,0 1-1 0 0,1 0 0 0 0,-1 0 1 0 0,1 0-1 0 0,0 0 0 0 0,0 0 1 0 0,0 1-1 0 0,1-1 0 0 0,-1 1 1 0 0,1 0-1 0 0,7-5 0 0 0,-4 4-42 0 0,0 0-1 0 0,0 1 1 0 0,1-1-1 0 0,0 1 1 0 0,-1 1-1 0 0,1-1 1 0 0,0 1-1 0 0,0 1 0 0 0,1 0 1 0 0,-1 0-1 0 0,0 0 1 0 0,0 1-1 0 0,9 1 1 0 0,-4 1-31 0 0,-1 0 1 0 0,0 0 0 0 0,1 1 0 0 0,-1 1 0 0 0,0 0-1 0 0,-1 1 1 0 0,1 0 0 0 0,11 8 0 0 0,-9-5-44 0 0,-1 1 0 0 0,0 0 1 0 0,0 1-1 0 0,-1 0 0 0 0,0 1 1 0 0,-1 1-1 0 0,0 0 0 0 0,-1 0 0 0 0,-1 1 1 0 0,0 0-1 0 0,0 1 0 0 0,-1 0 1 0 0,11 28-1 0 0,-16-34-44 0 0,-1 0 0 0 0,0 0 0 0 0,0 0 0 0 0,-1 1 0 0 0,0-1-1 0 0,-1 1 1 0 0,1-1 0 0 0,-2 1 0 0 0,1-1 0 0 0,-3 11 0 0 0,2-13-8 0 0,-1-1 0 0 0,0 1 0 0 0,0-1 0 0 0,-1 0 0 0 0,1 1 0 0 0,-1-1 0 0 0,0 0 0 0 0,0-1 0 0 0,-1 1 0 0 0,0-1 0 0 0,1 1 1 0 0,-2-1-1 0 0,1 0 0 0 0,0-1 0 0 0,-10 7 0 0 0,-2 0 142 0 0,-1-1 0 0 0,0-1 0 0 0,0-1 0 0 0,-1 0 0 0 0,0-1 0 0 0,0-1 0 0 0,0-1 0 0 0,-1-1 0 0 0,-26 2 0 0 0,18-3-35 0 0,0-1 0 0 0,1-2 1 0 0,-1-1-1 0 0,1-1 0 0 0,0-1 1 0 0,-30-9-1 0 0,56 13-220 0 0,0 0 1 0 0,-1 0-1 0 0,1 0 0 0 0,-1 0 1 0 0,1 0-1 0 0,-1 0 0 0 0,1 0 1 0 0,-1 0-1 0 0,1 0 0 0 0,0 0 1 0 0,-1 0-1 0 0,1 0 0 0 0,-1-1 1 0 0,1 1-1 0 0,-1 0 0 0 0,1 0 1 0 0,0 0-1 0 0,-1-1 0 0 0,1 1 1 0 0,0 0-1 0 0,-1 0 0 0 0,1-1 1 0 0,0 1-1 0 0,-1 0 1 0 0,1-1-1 0 0,0 1 0 0 0,-1-1 1 0 0,1 1-1 0 0,0 0 0 0 0,0-1 1 0 0,0 1-1 0 0,-1-1 0 0 0,1 1 1 0 0,0 0-1 0 0,0-1 0 0 0,0 1 1 0 0,0-1-1 0 0,0 1 0 0 0,0-1 1 0 0,0 1-1 0 0,0-1 0 0 0,0 1 1 0 0,0 0-1 0 0,0-1 0 0 0,0 1 1 0 0,0-1-1 0 0,0 1 0 0 0,0-1 1 0 0,1 1-1 0 0,-1 0 0 0 0,0-1 1 0 0,0 1-1 0 0,0-1 0 0 0,1 1 1 0 0,-1 0-1 0 0,0-1 0 0 0,0 1 1 0 0,1 0-1 0 0,-1-1 0 0 0,0 1 1 0 0,1 0-1 0 0,-1-1 1 0 0,1 1-1 0 0,-1 0 0 0 0,0 0 1 0 0,1-1-1 0 0,-1 1 0 0 0,1 0 1 0 0,0 0-1 0 0,32-18-4826 0 0,-31 17 4773 0 0,18-7-3034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7.878"/>
    </inkml:context>
    <inkml:brush xml:id="br0">
      <inkml:brushProperty name="width" value="0.1" units="cm"/>
      <inkml:brushProperty name="height" value="0.1" units="cm"/>
      <inkml:brushProperty name="color" value="#FFFFFF"/>
    </inkml:brush>
  </inkml:definitions>
  <inkml:trace contextRef="#ctx0" brushRef="#br0">1 8 7065 0 0,'5'0'908'0'0,"-2"0"-356"0"0,0-3-468 0 0,-1 3-4 0 0,1-1-1240 0 0,-3-2 4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5.199"/>
    </inkml:context>
    <inkml:brush xml:id="br0">
      <inkml:brushProperty name="width" value="0.1" units="cm"/>
      <inkml:brushProperty name="height" value="0.1" units="cm"/>
      <inkml:brushProperty name="color" value="#FFFFFF"/>
    </inkml:brush>
  </inkml:definitions>
  <inkml:trace contextRef="#ctx0" brushRef="#br0">137 35 3736 0 0,'1'-1'160'0'0,"-1"-1"-1"0"0,1 1 0 0 0,-1-1 0 0 0,0 0 1 0 0,0 1-1 0 0,0-1 0 0 0,1 1 0 0 0,-2-1 1 0 0,1 1-1 0 0,0-1 0 0 0,0 1 1 0 0,0-1-1 0 0,-1 1 0 0 0,1-1 0 0 0,-1 1 1 0 0,0-3-1 0 0,0 3-46 0 0,1 1 0 0 0,-1-1 0 0 0,1 1 0 0 0,-1-1 0 0 0,1 1 0 0 0,-1 0 0 0 0,0-1-1 0 0,1 1 1 0 0,-1-1 0 0 0,0 1 0 0 0,0 0 0 0 0,1 0 0 0 0,-1-1 0 0 0,0 1 0 0 0,1 0 0 0 0,-1 0 0 0 0,0 0 0 0 0,0 0 0 0 0,0 0 0 0 0,1 0 0 0 0,-1 0 0 0 0,0 0 0 0 0,0 0 0 0 0,-4 1 206 0 0,0 0 1 0 0,1 1-1 0 0,0-1 1 0 0,-1 1 0 0 0,1 0-1 0 0,0 0 1 0 0,0 1-1 0 0,-7 4 1 0 0,4-1-123 0 0,1 0 0 0 0,0 0 0 0 0,0 1-1 0 0,0-1 1 0 0,1 1 0 0 0,0 0 0 0 0,1 1 0 0 0,-1-1 0 0 0,-3 10 0 0 0,6-11-95 0 0,-1 0 0 0 0,1-1 0 0 0,0 1 1 0 0,1 0-1 0 0,0 1 0 0 0,-1-1 0 0 0,2 0 1 0 0,-1 0-1 0 0,1 0 0 0 0,0 1 1 0 0,0-1-1 0 0,1 0 0 0 0,2 10 0 0 0,-2-11-209 0 0,1-1-1 0 0,0 0 0 0 0,0 0 1 0 0,1 0-1 0 0,-1 0 0 0 0,1 0 1 0 0,0-1-1 0 0,0 1 0 0 0,0-1 0 0 0,1 0 1 0 0,-1 0-1 0 0,1 0 0 0 0,0 0 1 0 0,0-1-1 0 0,5 4 0 0 0,-2-3-485 0 0,0 1-1 0 0,0-1 1 0 0,0 0-1 0 0,1-1 1 0 0,-1 0-1 0 0,1 0 1 0 0,-1-1-1 0 0,11 2 1 0 0,0-3-2277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2:09.516"/>
    </inkml:context>
    <inkml:brush xml:id="br0">
      <inkml:brushProperty name="width" value="0.1" units="cm"/>
      <inkml:brushProperty name="height" value="0.1" units="cm"/>
      <inkml:brushProperty name="color" value="#FFFFFF"/>
    </inkml:brush>
  </inkml:definitions>
  <inkml:trace contextRef="#ctx0" brushRef="#br0">0 83 1976 0 0,'1'-2'167'0'0,"-1"1"1"0"0,1-1-1 0 0,-1 1 0 0 0,1-1 0 0 0,0 1 0 0 0,-1-1 1 0 0,1 1-1 0 0,0 0 0 0 0,0-1 0 0 0,0 1 0 0 0,0 0 0 0 0,0 0 1 0 0,0 0-1 0 0,0 0 0 0 0,1 0 0 0 0,-1 0 0 0 0,0 0 1 0 0,0 0-1 0 0,1 0 0 0 0,-1 0 0 0 0,1 1 0 0 0,-1-1 1 0 0,3 0-1 0 0,40-14 959 0 0,-36 13-788 0 0,34-8 564 0 0,1 1 0 0 0,77-4-1 0 0,89 8 742 0 0,-188 5-1436 0 0,-19 0-182 0 0,-1 0 1 0 0,1 0 0 0 0,-1 0-1 0 0,0 1 1 0 0,1-1 0 0 0,-1 0-1 0 0,1 1 1 0 0,-1-1 0 0 0,0 1-1 0 0,1-1 1 0 0,-1 1 0 0 0,0 0-1 0 0,1 0 1 0 0,-1-1 0 0 0,0 1-1 0 0,0 0 1 0 0,0 0 0 0 0,0 0-1 0 0,0 0 1 0 0,0 1 0 0 0,0-1-1 0 0,0 0 1 0 0,0 0 0 0 0,-1 0-1 0 0,1 1 1 0 0,0-1 0 0 0,-1 0-1 0 0,1 1 1 0 0,-1-1 0 0 0,1 1-1 0 0,-1-1 1 0 0,1 3 0 0 0,0 6 52 0 0,0-1 0 0 0,-1 1 1 0 0,0-1-1 0 0,-2 12 1 0 0,1 1 19 0 0,10 188 747 0 0,14 138 72 0 0,-21-86-505 0 0,14 173 923 0 0,39-28-146 0 0,17 159-370 0 0,-65-478-725 0 0,24 345 484 0 0,-30-408-557 0 0,0-8 24 0 0,0 1 1 0 0,-1-1-1 0 0,-1 1 0 0 0,-6 31 1 0 0,6-44-35 0 0,-1 0 0 0 0,1-1 0 0 0,-1 1 0 0 0,-1 0 1 0 0,1 0-1 0 0,0-1 0 0 0,-1 1 0 0 0,0-1 0 0 0,0 0 0 0 0,-1 0 0 0 0,1 0 1 0 0,-1 0-1 0 0,0-1 0 0 0,1 0 0 0 0,-2 1 0 0 0,1-1 0 0 0,0 0 0 0 0,-1-1 1 0 0,1 1-1 0 0,-10 2 0 0 0,-3 1 26 0 0,0-1 1 0 0,-1-1-1 0 0,0 0 1 0 0,1-2-1 0 0,-1 0 0 0 0,-29 0 1 0 0,-110-15 300 0 0,124 8-252 0 0,-59-16 0 0 0,81 18-261 0 0,1 0-1 0 0,0-1 0 0 0,0 0 1 0 0,1-1-1 0 0,-1 0 1 0 0,1 0-1 0 0,0-1 1 0 0,0 0-1 0 0,-14-15 0 0 0,20 17-185 0 0,0 0-1 0 0,0 0 0 0 0,1 0 0 0 0,0-1 1 0 0,0 1-1 0 0,0-1 0 0 0,0 0 0 0 0,1 1 0 0 0,-1-1 1 0 0,1 0-1 0 0,1 0 0 0 0,-1 0 0 0 0,1 0 1 0 0,-1 0-1 0 0,1 0 0 0 0,1 0 0 0 0,-1 0 0 0 0,1 0 1 0 0,1-4-1 0 0,2-8-640 0 0,0 0-1 0 0,1 1 1 0 0,13-28 0 0 0,8 0-1926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24.986"/>
    </inkml:context>
    <inkml:brush xml:id="br0">
      <inkml:brushProperty name="width" value="0.1" units="cm"/>
      <inkml:brushProperty name="height" value="0.1" units="cm"/>
      <inkml:brushProperty name="color" value="#FFFFFF"/>
    </inkml:brush>
  </inkml:definitions>
  <inkml:trace contextRef="#ctx0" brushRef="#br0">1 151 2260 0 0,'3'7'8374'0'0,"12"23"-7196"0"0,-1-3-358 0 0,-11-20-587 0 0,0 0-1 0 0,0-1 1 0 0,1 0 0 0 0,0 1 0 0 0,0-1-1 0 0,1-1 1 0 0,-1 1 0 0 0,1 0 0 0 0,10 8-1 0 0,-10-13-170 0 0,0-1 0 0 0,0 1-1 0 0,0-1 1 0 0,0 0-1 0 0,1 0 1 0 0,-1 0 0 0 0,0-1-1 0 0,0 0 1 0 0,0 0-1 0 0,-1 0 1 0 0,1-1 0 0 0,6-2-1 0 0,-1 2 9 0 0,95-32 167 0 0,130-61 0 0 0,-136 52-159 0 0,103-47 171 0 0,-197 88-824 0 0,14-9 1016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07:25.887"/>
    </inkml:context>
    <inkml:brush xml:id="br0">
      <inkml:brushProperty name="width" value="0.1" units="cm"/>
      <inkml:brushProperty name="height" value="0.1" units="cm"/>
      <inkml:brushProperty name="color" value="#FFFFFF"/>
    </inkml:brush>
  </inkml:definitions>
  <inkml:trace contextRef="#ctx0" brushRef="#br0">1 0 3096 0 0,'1'3'788'0'0,"0"0"0"0"0,0 0 0 0 0,0 0 0 0 0,0-1 0 0 0,1 1 0 0 0,-1-1 0 0 0,1 1 0 0 0,4 4 0 0 0,9 17 244 0 0,-5-4-676 0 0,1 0 0 0 0,0-1 1 0 0,2-1-1 0 0,0 0 1 0 0,1 0-1 0 0,21 18 0 0 0,-14-12 869 0 0,-20-23-1169 0 0,0-1 0 0 0,0 1-1 0 0,0 0 1 0 0,0-1 0 0 0,0 1 0 0 0,0-1 0 0 0,0 0 0 0 0,0 1 0 0 0,0-1 0 0 0,0 0 0 0 0,0 0 0 0 0,0 1 0 0 0,0-1 0 0 0,0 0-1 0 0,0 0 1 0 0,0 0 0 0 0,0 0 0 0 0,1 0 0 0 0,-1-1 0 0 0,0 1 0 0 0,0 0 0 0 0,0 0 0 0 0,0-1 0 0 0,2 0 0 0 0,29-15 91 0 0,-19 9-39 0 0,15-4-35 0 0,84-37 136 0 0,122-33 1 0 0,-214 75-290 0 0,-13 3-210 0 0,1 1 0 0 0,0 0 0 0 0,0 0 0 0 0,14-1 0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0.661"/>
    </inkml:context>
    <inkml:brush xml:id="br0">
      <inkml:brushProperty name="width" value="0.1" units="cm"/>
      <inkml:brushProperty name="height" value="0.1" units="cm"/>
      <inkml:brushProperty name="color" value="#FFFFFF"/>
    </inkml:brush>
  </inkml:definitions>
  <inkml:trace contextRef="#ctx0" brushRef="#br0">11 62 4180 0 0,'2'-22'3265'0'0,"-2"17"-2957"0"0,2-30 2771 0 0,-17 303 438 0 0,20-152-2436 0 0,30 168 0 0 0,-23-205-786 0 0,-10-67-785 0 0,2 13-584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1.361"/>
    </inkml:context>
    <inkml:brush xml:id="br0">
      <inkml:brushProperty name="width" value="0.1" units="cm"/>
      <inkml:brushProperty name="height" value="0.1" units="cm"/>
      <inkml:brushProperty name="color" value="#FFFFFF"/>
    </inkml:brush>
  </inkml:definitions>
  <inkml:trace contextRef="#ctx0" brushRef="#br0">0 235 5144 0 0,'4'-13'403'0'0,"1"-1"-1"0"0,0 1 0 0 0,0 0 1 0 0,1 0-1 0 0,1 1 0 0 0,0 0 0 0 0,1 0 1 0 0,0 0-1 0 0,1 1 0 0 0,0 0 1 0 0,1 1-1 0 0,18-15 0 0 0,-19 18-306 0 0,1 0-1 0 0,0 0 1 0 0,0 1-1 0 0,1 0 1 0 0,0 1 0 0 0,0 0-1 0 0,0 1 1 0 0,1 0 0 0 0,0 0-1 0 0,-1 2 1 0 0,1-1-1 0 0,0 2 1 0 0,0-1 0 0 0,0 2-1 0 0,15 0 1 0 0,-20 1-66 0 0,-1-1 0 0 0,0 1 0 0 0,0 0 0 0 0,0 1 0 0 0,0 0 0 0 0,0 0 0 0 0,0 0 0 0 0,0 0 0 0 0,-1 1 0 0 0,1 0 1 0 0,-1 0-1 0 0,1 1 0 0 0,-1 0 0 0 0,-1 0 0 0 0,10 8 0 0 0,-9-5 2 0 0,1 0 0 0 0,-1 0 0 0 0,-1 1 0 0 0,1-1-1 0 0,-1 1 1 0 0,-1 0 0 0 0,1 1 0 0 0,-1-1 0 0 0,-1 0 0 0 0,3 13 0 0 0,-3-6 5 0 0,0 0-1 0 0,0-1 1 0 0,-2 1 0 0 0,0 0 0 0 0,-1 0-1 0 0,0-1 1 0 0,-1 1 0 0 0,-1-1-1 0 0,0 1 1 0 0,-1-1 0 0 0,0 0-1 0 0,-2 0 1 0 0,-8 18 0 0 0,5-17 15 0 0,-1-1 0 0 0,-1 0 0 0 0,0-1 1 0 0,0 0-1 0 0,-2-1 0 0 0,1 0 0 0 0,-1-1 0 0 0,-1 0 0 0 0,0-1 0 0 0,-1-1 1 0 0,0 0-1 0 0,-21 9 0 0 0,35-18-52 0 0,0 1 0 0 0,0-1 0 0 0,0 1 0 0 0,0-1 0 0 0,-1 0 0 0 0,1 0 0 0 0,0 1 0 0 0,0-1 0 0 0,0 0 0 0 0,-1 0 0 0 0,1 0 0 0 0,0 0 1 0 0,0 0-1 0 0,-1 0 0 0 0,1-1 0 0 0,0 1 0 0 0,-2-1 0 0 0,5-4-150 0 0,13 1 58 0 0,-3 2 61 0 0,1 1 0 0 0,-1 1 0 0 0,1 0 1 0 0,-1 1-1 0 0,1 0 0 0 0,-1 1 0 0 0,1 1 0 0 0,-1-1 0 0 0,13 6 0 0 0,4 3 5 0 0,0 1-1 0 0,41 23 1 0 0,-57-28 17 0 0,-1 1 0 0 0,0 0 0 0 0,-1 1 1 0 0,12 11-1 0 0,-19-17 10 0 0,-1 1 0 0 0,0-1 1 0 0,1 1-1 0 0,-1 0 0 0 0,-1 0 1 0 0,1 0-1 0 0,-1 1 1 0 0,1-1-1 0 0,-1 0 0 0 0,0 1 1 0 0,-1-1-1 0 0,1 1 0 0 0,-1 0 1 0 0,0 0-1 0 0,1 8 1 0 0,-2-9 2 0 0,-1-1 1 0 0,0 1 0 0 0,0-1 0 0 0,0 0-1 0 0,-1 1 1 0 0,1-1 0 0 0,-1 0 0 0 0,1 0-1 0 0,-1 0 1 0 0,0 0 0 0 0,0 0 0 0 0,-1 0-1 0 0,1-1 1 0 0,-1 1 0 0 0,1-1 0 0 0,-1 1-1 0 0,-5 2 1 0 0,-2 3 12 0 0,-2 0-1 0 0,1-1 0 0 0,-17 7 1 0 0,10-6 70 0 0,0-1 1 0 0,-1-1 0 0 0,1-1-1 0 0,-28 4 1 0 0,36-7-182 0 0,1-1 0 0 0,-1-1 0 0 0,0 1 0 0 0,0-1 0 0 0,0-1 0 0 0,1 0 0 0 0,-1 0 0 0 0,0-1 0 0 0,1-1 0 0 0,-15-4 0 0 0,23 6-97 0 0,0 1 1 0 0,0 0 0 0 0,0-1-1 0 0,1 1 1 0 0,-1 0-1 0 0,0-1 1 0 0,0 1-1 0 0,1-1 1 0 0,-1 0-1 0 0,0 1 1 0 0,1-1 0 0 0,-1 1-1 0 0,1-1 1 0 0,-1 0-1 0 0,1 0 1 0 0,-1 1-1 0 0,1-1 1 0 0,-1 0 0 0 0,1 0-1 0 0,0 0 1 0 0,-1 1-1 0 0,1-1 1 0 0,0 0-1 0 0,0 0 1 0 0,-1 0-1 0 0,1-1 1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1.781"/>
    </inkml:context>
    <inkml:brush xml:id="br0">
      <inkml:brushProperty name="width" value="0.1" units="cm"/>
      <inkml:brushProperty name="height" value="0.1" units="cm"/>
      <inkml:brushProperty name="color" value="#FFFFFF"/>
    </inkml:brush>
  </inkml:definitions>
  <inkml:trace contextRef="#ctx0" brushRef="#br0">76 205 3208 0 0,'32'-8'478'0'0,"-15"6"-221"0"0,0-2 0 0 0,0-1-1 0 0,0 0 1 0 0,0-1 0 0 0,-1 0 0 0 0,0-1 0 0 0,-1-1-1 0 0,23-16 1 0 0,-36 23-192 0 0,0 0 0 0 0,0-1-1 0 0,-1 1 1 0 0,1-1 0 0 0,0 0-1 0 0,-1 1 1 0 0,1-1-1 0 0,-1 0 1 0 0,0 0 0 0 0,0 0-1 0 0,0 0 1 0 0,0 0 0 0 0,0 0-1 0 0,0 0 1 0 0,0-1 0 0 0,-1 1-1 0 0,1 0 1 0 0,-1 0 0 0 0,1-1-1 0 0,-1 1 1 0 0,0 0 0 0 0,0-4-1 0 0,-1 2 53 0 0,0 1 0 0 0,0 0 0 0 0,0 0 0 0 0,-1 0 0 0 0,1 1-1 0 0,-1-1 1 0 0,1 0 0 0 0,-1 0 0 0 0,0 1 0 0 0,0-1 0 0 0,0 1-1 0 0,-1 0 1 0 0,1-1 0 0 0,-5-2 0 0 0,2 1 92 0 0,-1 0 0 0 0,-1 0 0 0 0,1 0 0 0 0,-1 0 0 0 0,1 1 0 0 0,-1 0 0 0 0,0 1 0 0 0,0 0 0 0 0,-1 0 0 0 0,1 0 0 0 0,0 1 0 0 0,0 0-1 0 0,-15 0 1 0 0,14 2-94 0 0,0 1 0 0 0,1 1 0 0 0,-1-1 0 0 0,0 1 0 0 0,1 0 0 0 0,0 1 0 0 0,-1 0 0 0 0,1 0 0 0 0,1 1 0 0 0,-1 0 0 0 0,1 0 0 0 0,0 0 0 0 0,0 1 0 0 0,0 0 0 0 0,1 0 0 0 0,0 0 0 0 0,0 1 0 0 0,0-1 0 0 0,1 1 0 0 0,-6 13 0 0 0,6-12-26 0 0,1 0-1 0 0,-1 0 0 0 0,1 1 1 0 0,1-1-1 0 0,0 1 0 0 0,0 0 1 0 0,0 0-1 0 0,1 0 0 0 0,1 0 1 0 0,-1 0-1 0 0,2 0 0 0 0,-1 0 0 0 0,1 0 1 0 0,0-1-1 0 0,1 1 0 0 0,0 0 1 0 0,1 0-1 0 0,5 13 0 0 0,-4-14-58 0 0,1 0 0 0 0,0 0-1 0 0,1 0 1 0 0,0-1 0 0 0,0 1-1 0 0,1-1 1 0 0,0-1-1 0 0,0 1 1 0 0,0-1 0 0 0,1-1-1 0 0,0 1 1 0 0,0-1-1 0 0,15 7 1 0 0,-15-9-377 0 0,-1-1 0 0 0,1 1 0 0 0,-1-1-1 0 0,1-1 1 0 0,0 1 0 0 0,0-1 0 0 0,10 0 0 0 0,-11-2-431 0 0,0 1 1 0 0,0-1 0 0 0,0 0-1 0 0,0 0 1 0 0,-1-1-1 0 0,1 0 1 0 0,0 0-1 0 0,11-6 1 0 0,0-3-2187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2.232"/>
    </inkml:context>
    <inkml:brush xml:id="br0">
      <inkml:brushProperty name="width" value="0.1" units="cm"/>
      <inkml:brushProperty name="height" value="0.1" units="cm"/>
      <inkml:brushProperty name="color" value="#FFFFFF"/>
    </inkml:brush>
  </inkml:definitions>
  <inkml:trace contextRef="#ctx0" brushRef="#br0">0 1 4072 0 0,'10'4'296'0'0,"0"1"0"0"0,0 1 0 0 0,-1-1 0 0 0,0 2 0 0 0,0-1 0 0 0,-1 1 0 0 0,0 0 1 0 0,0 1-1 0 0,0 0 0 0 0,-1 0 0 0 0,0 1 0 0 0,5 9 0 0 0,-4-5-88 0 0,0 0 1 0 0,-1 0 0 0 0,-1 0 0 0 0,0 1-1 0 0,-1 0 1 0 0,-1 0 0 0 0,0 0 0 0 0,3 20 0 0 0,-6-26-41 0 0,-1-1 0 0 0,0 1 0 0 0,-1-1 1 0 0,-1 14-1 0 0,1-20-108 0 0,1 1-1 0 0,0-1 1 0 0,-1 0-1 0 0,1 1 1 0 0,-1-1 0 0 0,1 1-1 0 0,-1-1 1 0 0,0 0-1 0 0,0 0 1 0 0,1 1-1 0 0,-1-1 1 0 0,0 0 0 0 0,-2 2-1 0 0,2-3-11 0 0,0 1 1 0 0,1-1-1 0 0,-1 0 0 0 0,0 0 0 0 0,1 1 0 0 0,-1-1 0 0 0,0 0 1 0 0,0 0-1 0 0,0 0 0 0 0,1 0 0 0 0,-1 0 0 0 0,0 0 0 0 0,0 0 0 0 0,1 0 1 0 0,-1 0-1 0 0,0-1 0 0 0,0 1 0 0 0,1 0 0 0 0,-1 0 0 0 0,0-1 1 0 0,0 1-1 0 0,1 0 0 0 0,-1-1 0 0 0,0 1 0 0 0,1-1 0 0 0,-1 1 1 0 0,1-1-1 0 0,-2 0 0 0 0,0-1 39 0 0,0 0 0 0 0,0 0 0 0 0,-1 0 0 0 0,2 0 0 0 0,-1-1 0 0 0,0 1 0 0 0,0 0 1 0 0,1-1-1 0 0,-1 1 0 0 0,1-1 0 0 0,0 0 0 0 0,0 0 0 0 0,0 1 0 0 0,0-1 0 0 0,0 0 0 0 0,0-4 0 0 0,0 2-15 0 0,1-1 1 0 0,0 0-1 0 0,0 0 0 0 0,1 0 0 0 0,-1 0 0 0 0,1 0 0 0 0,3-10 0 0 0,1 3-41 0 0,0 1 0 0 0,0-1 0 0 0,1 1 0 0 0,0 0 0 0 0,1 1 0 0 0,13-17-1 0 0,-14 22-228 0 0,0-1-1 0 0,0 1 1 0 0,1 0-1 0 0,0 1 0 0 0,0 0 1 0 0,1 0-1 0 0,0 0 1 0 0,-1 1-1 0 0,17-6 0 0 0,-12 6-1062 0 0,0 0 0 0 0,1 0-1 0 0,19-1 1 0 0,-11 3-1945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2.615"/>
    </inkml:context>
    <inkml:brush xml:id="br0">
      <inkml:brushProperty name="width" value="0.1" units="cm"/>
      <inkml:brushProperty name="height" value="0.1" units="cm"/>
      <inkml:brushProperty name="color" value="#FFFFFF"/>
    </inkml:brush>
  </inkml:definitions>
  <inkml:trace contextRef="#ctx0" brushRef="#br0">0 37 4288 0 0,'2'3'397'0'0,"0"0"0"0"0,-1 0 0 0 0,1 0 0 0 0,-1 0-1 0 0,0 0 1 0 0,0 0 0 0 0,0 1 0 0 0,1 4 0 0 0,0-1 12 0 0,9 33 505 0 0,-1 1 1 0 0,-2 0 0 0 0,4 50-1 0 0,-6-22 5 0 0,-6-69-801 0 0,-5-40 57 0 0,2 18-63 0 0,0-1 0 0 0,2 0 0 0 0,1 1 0 0 0,1-1 0 0 0,1 0 0 0 0,8-39 0 0 0,-8 54-89 0 0,0 0 0 0 0,1 1 0 0 0,0-1 0 0 0,0 1 0 0 0,1 0 0 0 0,0 0 0 0 0,0 0 0 0 0,1 1 0 0 0,-1-1 0 0 0,7-5 0 0 0,-7 8-24 0 0,0 0 0 0 0,1 1-1 0 0,-1 0 1 0 0,1 0 0 0 0,0 0-1 0 0,0 0 1 0 0,0 1 0 0 0,0 0-1 0 0,0 0 1 0 0,0 0 0 0 0,1 1 0 0 0,-1-1-1 0 0,0 1 1 0 0,1 1 0 0 0,11-1-1 0 0,-10 1-1 0 0,0 1-1 0 0,0 0 1 0 0,-1 0 0 0 0,1 0-1 0 0,0 1 1 0 0,0 0-1 0 0,-1 1 1 0 0,1-1-1 0 0,-1 1 1 0 0,0 0 0 0 0,1 1-1 0 0,-2 0 1 0 0,1 0-1 0 0,0 0 1 0 0,-1 0-1 0 0,0 1 1 0 0,0 0 0 0 0,0 0-1 0 0,0 1 1 0 0,5 9-1 0 0,-3-5 23 0 0,0 1-1 0 0,-1 0 0 0 0,0 0 0 0 0,-1 1 0 0 0,0 0 0 0 0,-1 0 1 0 0,-1 0-1 0 0,1 0 0 0 0,-2 0 0 0 0,2 20 0 0 0,-7 44-255 0 0,0-15-4818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3.016"/>
    </inkml:context>
    <inkml:brush xml:id="br0">
      <inkml:brushProperty name="width" value="0.1" units="cm"/>
      <inkml:brushProperty name="height" value="0.1" units="cm"/>
      <inkml:brushProperty name="color" value="#FFFFFF"/>
    </inkml:brush>
  </inkml:definitions>
  <inkml:trace contextRef="#ctx0" brushRef="#br0">15 1 4420 0 0,'0'0'796'0'0,"-3"20"2848"0"0,-1-4-3164 0 0,1 1 1 0 0,1-1-1 0 0,1 0 0 0 0,0 1 0 0 0,1-1 1 0 0,0 0-1 0 0,2 1 0 0 0,0-1 0 0 0,6 26 1 0 0,-6-36-384 0 0,0 1 0 0 0,1-1 1 0 0,0 0-1 0 0,-1 0 1 0 0,2 0-1 0 0,-1 0 0 0 0,1-1 1 0 0,0 1-1 0 0,0-1 1 0 0,0 0-1 0 0,8 6 1 0 0,-8-8-41 0 0,0 0 1 0 0,1 0-1 0 0,-1-1 1 0 0,1 1 0 0 0,-1-1-1 0 0,1 0 1 0 0,0 0-1 0 0,0-1 1 0 0,0 0 0 0 0,0 0-1 0 0,0 0 1 0 0,0 0-1 0 0,0-1 1 0 0,0 0 0 0 0,0 0-1 0 0,9-1 1 0 0,-6-1-70 0 0,1 1-1 0 0,-1-2 1 0 0,-1 1 0 0 0,1-1 0 0 0,0-1-1 0 0,-1 1 1 0 0,1-1 0 0 0,-1 0 0 0 0,0-1-1 0 0,0 0 1 0 0,-1 0 0 0 0,1 0 0 0 0,-1-1-1 0 0,10-12 1 0 0,-11 12-39 0 0,0 0 0 0 0,-1 0 1 0 0,0 0-1 0 0,0 0 0 0 0,0-1 0 0 0,-1 0 0 0 0,0 1 0 0 0,0-1 0 0 0,-1 0 0 0 0,0-1 0 0 0,0 1 0 0 0,0 0 1 0 0,-1-1-1 0 0,-1 1 0 0 0,1 0 0 0 0,-2-16 0 0 0,0 19 32 0 0,0-1 1 0 0,0 1-1 0 0,-1 0 1 0 0,0-1-1 0 0,0 1 1 0 0,0 0-1 0 0,0 0 1 0 0,-1 0-1 0 0,0 0 1 0 0,0 1-1 0 0,0-1 0 0 0,0 1 1 0 0,0 0-1 0 0,-1-1 1 0 0,1 2-1 0 0,-1-1 1 0 0,0 0-1 0 0,0 1 1 0 0,0-1-1 0 0,0 1 1 0 0,0 0-1 0 0,-1 1 0 0 0,1-1 1 0 0,-7-1-1 0 0,0 0-158 0 0,0 1 0 0 0,0-1 0 0 0,-1 2 0 0 0,1 0 0 0 0,-1 0 0 0 0,1 1 0 0 0,-1 0 0 0 0,-21 4 0 0 0,28-3-339 0 0,0 0 0 0 0,1 1 0 0 0,-1-1 0 0 0,0 1 0 0 0,1 0-1 0 0,-1 0 1 0 0,1 1 0 0 0,-1 0 0 0 0,-3 3 0 0 0,0 1-2516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3.486"/>
    </inkml:context>
    <inkml:brush xml:id="br0">
      <inkml:brushProperty name="width" value="0.1" units="cm"/>
      <inkml:brushProperty name="height" value="0.1" units="cm"/>
      <inkml:brushProperty name="color" value="#FFFFFF"/>
    </inkml:brush>
  </inkml:definitions>
  <inkml:trace contextRef="#ctx0" brushRef="#br0">1 65 5056 0 0,'1'1'188'0'0,"0"-1"-1"0"0,0 0 0 0 0,1 1 1 0 0,-1-1-1 0 0,0 1 0 0 0,0-1 1 0 0,0 1-1 0 0,0 0 0 0 0,0-1 1 0 0,0 1-1 0 0,0 0 0 0 0,0 0 1 0 0,0-1-1 0 0,0 1 0 0 0,0 0 1 0 0,0 0-1 0 0,-1 0 0 0 0,1 0 1 0 0,0 0-1 0 0,-1 0 0 0 0,2 2 1 0 0,12 30 892 0 0,-10-23-478 0 0,18 49 1037 0 0,-12-29-584 0 0,28 52 1 0 0,-34-75-971 0 0,0 1 1 0 0,1-1-1 0 0,0 0 1 0 0,0 0 0 0 0,1-1-1 0 0,0 0 1 0 0,0 0 0 0 0,0 0-1 0 0,1-1 1 0 0,0 0 0 0 0,12 7-1 0 0,-14-9-149 0 0,0-1 0 0 0,0-1 0 0 0,0 1 0 0 0,0-1 0 0 0,1 0-1 0 0,-1 0 1 0 0,0 0 0 0 0,1-1 0 0 0,-1 0 0 0 0,0 0 0 0 0,1 0-1 0 0,-1-1 1 0 0,0 0 0 0 0,0 0 0 0 0,1 0 0 0 0,-1 0-1 0 0,0-1 1 0 0,0 0 0 0 0,0 0 0 0 0,0-1 0 0 0,-1 1 0 0 0,7-5-1 0 0,-2 1-65 0 0,-2 0-1 0 0,1 0 0 0 0,-1-1 0 0 0,0 1 0 0 0,0-2 0 0 0,-1 1 0 0 0,0-1 0 0 0,0 0 0 0 0,-1 0 0 0 0,0 0 0 0 0,5-14 0 0 0,-4 8 264 0 0,-1 0-1 0 0,-1-1 0 0 0,-1 1 0 0 0,0-1 1 0 0,0 0-1 0 0,-2 0 0 0 0,0 0 0 0 0,0 0 0 0 0,-2-1 1 0 0,0 1-1 0 0,-1 0 0 0 0,0 0 0 0 0,-1 1 0 0 0,-1-1 1 0 0,0 0-1 0 0,-7-15 0 0 0,6 39 301 0 0,2 5-177 0 0,2 18-40 0 0,1-1 0 0 0,1 0 0 0 0,2 0 0 0 0,1 0 0 0 0,1 0 0 0 0,2-1 0 0 0,13 38 0 0 0,-19-63-404 0 0,1-1 0 0 0,1 1 0 0 0,-1 0 0 0 0,1-1-1 0 0,0 1 1 0 0,0-1 0 0 0,5 6 0 0 0,-7-8-183 0 0,1-1 0 0 0,-1 0 1 0 0,1 1-1 0 0,-1-1 0 0 0,1 0 0 0 0,0 0 0 0 0,0 0 0 0 0,-1 0 0 0 0,1 0 0 0 0,0 0 0 0 0,0 0 1 0 0,0-1-1 0 0,0 1 0 0 0,0 0 0 0 0,0-1 0 0 0,0 0 0 0 0,0 0 0 0 0,0 1 0 0 0,0-1 0 0 0,1-1 1 0 0,2 1-1 0 0,6-4-2764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5.663"/>
    </inkml:context>
    <inkml:brush xml:id="br0">
      <inkml:brushProperty name="width" value="0.1" units="cm"/>
      <inkml:brushProperty name="height" value="0.1" units="cm"/>
      <inkml:brushProperty name="color" value="#FFFFFF"/>
    </inkml:brush>
  </inkml:definitions>
  <inkml:trace contextRef="#ctx0" brushRef="#br0">12 40 5849 0 0,'-2'-9'484'0'0,"-7"-21"4412"0"0,8 45-3967 0 0,4 555 3279 0 0,-3-556-4113 0 0,0 0-1 0 0,1 0 0 0 0,1-1 1 0 0,0 1-1 0 0,5 14 0 0 0,-7-25-168 0 0,1 0 0 0 0,0 0 0 0 0,0 0-1 0 0,1 0 1 0 0,-1 0 0 0 0,1-1-1 0 0,-1 1 1 0 0,1 0 0 0 0,0-1 0 0 0,0 1-1 0 0,0-1 1 0 0,0 0 0 0 0,0 1 0 0 0,1-1-1 0 0,-1 0 1 0 0,1 0 0 0 0,-1-1-1 0 0,1 1 1 0 0,0 0 0 0 0,0-1 0 0 0,0 0-1 0 0,0 0 1 0 0,0 0 0 0 0,0 0 0 0 0,0 0-1 0 0,0 0 1 0 0,5 0 0 0 0,-3-1-537 0 0,-1 1 52 0 0,-1-1 1 0 0,0 0 0 0 0,1 0 0 0 0,-1 0 0 0 0,1 0-1 0 0,-1-1 1 0 0,0 1 0 0 0,1-1 0 0 0,-1 0 0 0 0,4-2-1 0 0,1-1-2206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3.886"/>
    </inkml:context>
    <inkml:brush xml:id="br0">
      <inkml:brushProperty name="width" value="0.1" units="cm"/>
      <inkml:brushProperty name="height" value="0.1" units="cm"/>
      <inkml:brushProperty name="color" value="#FFFFFF"/>
    </inkml:brush>
  </inkml:definitions>
  <inkml:trace contextRef="#ctx0" brushRef="#br0">1 23 5024 0 0,'1'-23'2922'0'0,"0"26"-1956"0"0,2 33 1933 0 0,0-12-2655 0 0,42 265 3369 0 0,-10-78-2321 0 0,-29-173-2625 0 0,20 70 0 0 0,-26-106 964 0 0,1 0 0 0 0,-1-1 0 0 0,1 1 0 0 0,0 0 0 0 0,0-1 0 0 0,0 1-1 0 0,0-1 1 0 0,0 0 0 0 0,0 1 0 0 0,0-1 0 0 0,0 0 0 0 0,1 1 0 0 0,-1-1 0 0 0,0 0 0 0 0,3 1 0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4.286"/>
    </inkml:context>
    <inkml:brush xml:id="br0">
      <inkml:brushProperty name="width" value="0.1" units="cm"/>
      <inkml:brushProperty name="height" value="0.1" units="cm"/>
      <inkml:brushProperty name="color" value="#FFFFFF"/>
    </inkml:brush>
  </inkml:definitions>
  <inkml:trace contextRef="#ctx0" brushRef="#br0">1 20 6185 0 0,'3'-19'2229'0'0,"5"26"-72"0"0,7 31-441 0 0,-2 8-703 0 0,-1 1-1 0 0,6 60 1 0 0,1 100 350 0 0,-9-83-708 0 0,-7-68-622 0 0,2 13-1185 0 0,3-24-2539 0 0,-8-45 3521 0 0,0 2-271 0 0,0-1-1 0 0,1 1 1 0 0,-1 0-1 0 0,1-1 1 0 0,-1 1-1 0 0,1-1 1 0 0,0 0 0 0 0,0 1-1 0 0,-1-1 1 0 0,1 0-1 0 0,2 2 1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04.672"/>
    </inkml:context>
    <inkml:brush xml:id="br0">
      <inkml:brushProperty name="width" value="0.1" units="cm"/>
      <inkml:brushProperty name="height" value="0.1" units="cm"/>
      <inkml:brushProperty name="color" value="#FFFFFF"/>
    </inkml:brush>
  </inkml:definitions>
  <inkml:trace contextRef="#ctx0" brushRef="#br0">1 419 6545 0 0,'0'-2'294'0'0,"0"0"0"0"0,0 1 1 0 0,1-1-1 0 0,-1 1 0 0 0,1-1 1 0 0,-1 0-1 0 0,1 1 0 0 0,0-1 1 0 0,0 1-1 0 0,0 0 0 0 0,-1-1 1 0 0,1 1-1 0 0,1 0 1 0 0,1-3-1 0 0,4 6 1862 0 0,-1 13-1203 0 0,-3 11-344 0 0,-1-1-1 0 0,-1 1 1 0 0,-3 36 0 0 0,0-1-301 0 0,1-53-944 0 0,1 21-1533 0 0</inkml:trace>
  <inkml:trace contextRef="#ctx0" brushRef="#br0" timeOffset="1">132 34 5308 0 0,'-1'-26'3076'0'0,"1"18"-474"0"0,0 18-685 0 0,0-10-1870 0 0,0 0-1 0 0,0 1 1 0 0,0-1 0 0 0,0 0-1 0 0,1 0 1 0 0,-1 0 0 0 0,0 1-1 0 0,0-1 1 0 0,0 0 0 0 0,1 0-1 0 0,-1 0 1 0 0,0 0 0 0 0,0 0-1 0 0,0 0 1 0 0,1 0-1 0 0,-1 0 1 0 0,0 0 0 0 0,0 1-1 0 0,1-1 1 0 0,-1 0 0 0 0,0 0-1 0 0,0 0 1 0 0,1 0 0 0 0,-1 0-1 0 0,0-1 1 0 0,0 1 0 0 0,1 0-1 0 0,-1 0 1 0 0,0 0 0 0 0,0 0-1 0 0,1 0 1 0 0,-1 0-1 0 0,0 0 1 0 0,0 0 0 0 0,1 0-1 0 0,-1-1 1 0 0,0 1 0 0 0,0 0-1 0 0,0 0 1 0 0,0 0 0 0 0,1 0-1 0 0,-1-1 1 0 0,0 1 0 0 0,0 0-1 0 0,0 0 1 0 0,0-1-1 0 0,0 1 1 0 0,1 0 0 0 0,6-6-826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13.193"/>
    </inkml:context>
    <inkml:brush xml:id="br0">
      <inkml:brushProperty name="width" value="0.1" units="cm"/>
      <inkml:brushProperty name="height" value="0.1" units="cm"/>
      <inkml:brushProperty name="color" value="#FFFFFF"/>
    </inkml:brush>
  </inkml:definitions>
  <inkml:trace contextRef="#ctx0" brushRef="#br0">222 1 5084 0 0,'-1'22'2804'0'0,"0"-13"-2520"0"0,-20 3 1837 0 0,14-9-1787 0 0,6-3-295 0 0,-1 1 1 0 0,1 0 0 0 0,-1 0-1 0 0,1 0 1 0 0,0 1-1 0 0,-1-1 1 0 0,1 0-1 0 0,0 0 1 0 0,0 1-1 0 0,0-1 1 0 0,0 1-1 0 0,0-1 1 0 0,0 1-1 0 0,0-1 1 0 0,1 1-1 0 0,-1-1 1 0 0,0 1-1 0 0,1 0 1 0 0,-1-1-1 0 0,1 1 1 0 0,0 0-1 0 0,0 0 1 0 0,-1-1-1 0 0,1 1 1 0 0,0 0-1 0 0,1 0 1 0 0,-1-1-1 0 0,0 1 1 0 0,0 0-1 0 0,1 0 1 0 0,-1-1-1 0 0,1 1 1 0 0,-1 0 0 0 0,1-1-1 0 0,0 1 1 0 0,0-1-1 0 0,1 3 1 0 0,5 7 43 0 0,0 0 0 0 0,1 0 0 0 0,1-1 0 0 0,11 11 0 0 0,-4-3 45 0 0,-15-17-125 0 0,-1-1-1 0 0,0 1 0 0 0,0-1 0 0 0,0 0 0 0 0,1 1 0 0 0,-1-1 0 0 0,0 1 0 0 0,0-1 0 0 0,1 0 0 0 0,-1 1 0 0 0,0-1 0 0 0,1 1 0 0 0,-1-1 0 0 0,1 0 0 0 0,-1 1 0 0 0,0-1 0 0 0,1 0 0 0 0,-1 0 0 0 0,1 1 0 0 0,-1-1 0 0 0,1 0 0 0 0,-1 0 0 0 0,1 0 0 0 0,-1 0 0 0 0,1 0 0 0 0,-1 0 0 0 0,1 1 0 0 0,-1-1 0 0 0,1 0 0 0 0,-1 0 0 0 0,1 0 0 0 0,-1-1 0 0 0,1 1 0 0 0,-1 0 0 0 0,1 0 0 0 0,-1 0 0 0 0,0 0 0 0 0,1 0 0 0 0,-1-1 0 0 0,1 1 0 0 0,-1 0 0 0 0,1 0 0 0 0,-1-1 0 0 0,1 1 0 0 0,-1 0 0 0 0,0 0 0 0 0,1-1 0 0 0,-1 1 0 0 0,0-1 0 0 0,1 1 0 0 0,-1 0 0 0 0,0-1 0 0 0,0 1 0 0 0,1-1 0 0 0,-1 1 0 0 0,0-1 0 0 0,0 1 0 0 0,0 0 0 0 0,1-1 0 0 0,6-6 45 0 0,-7 7-44 0 0,1 0 0 0 0,-1 0 0 0 0,1 1-1 0 0,0-1 1 0 0,-1 0 0 0 0,1 1 0 0 0,-1-1 0 0 0,1 0 0 0 0,0 1 0 0 0,-1-1 0 0 0,1 1-1 0 0,-1-1 1 0 0,0 1 0 0 0,1-1 0 0 0,-1 1 0 0 0,1 0 0 0 0,-1-1 0 0 0,0 1 0 0 0,1-1-1 0 0,-1 1 1 0 0,0 1 0 0 0,5 8 20 0 0,0 0 0 0 0,-1 1 0 0 0,0-1 0 0 0,-1 1 0 0 0,0 0 0 0 0,-1 0 0 0 0,0 0 0 0 0,-1 1 0 0 0,0-1 0 0 0,-1 0 0 0 0,0 1 0 0 0,0-1 0 0 0,-2 0 0 0 0,1 0 0 0 0,-1 0 0 0 0,-1 0 0 0 0,0 0 0 0 0,-1 0 0 0 0,0 0 0 0 0,0-1 0 0 0,-1 0 0 0 0,-9 15 0 0 0,5-11-11 0 0,0-1 0 0 0,-1 0 0 0 0,0 0 0 0 0,-1-1-1 0 0,0 0 1 0 0,-1-1 0 0 0,0-1 0 0 0,0 0 0 0 0,-2 0-1 0 0,1-1 1 0 0,-1-1 0 0 0,0 0 0 0 0,-1-1 0 0 0,0 0-1 0 0,-21 5 1 0 0,32-11-5 0 0,0 0 0 0 0,0-1-1 0 0,0 0 1 0 0,0 0 0 0 0,0 0-1 0 0,0 0 1 0 0,-1-1 0 0 0,-3-1-1 0 0,8 2-10 0 0,-1 0 0 0 0,0 0-1 0 0,1 0 1 0 0,-1 0 0 0 0,0 0-1 0 0,1 0 1 0 0,-1 0 0 0 0,1-1 0 0 0,-1 1-1 0 0,1 0 1 0 0,-1 0 0 0 0,0-1-1 0 0,1 1 1 0 0,-1 0 0 0 0,1-1-1 0 0,-1 1 1 0 0,1-1 0 0 0,0 1-1 0 0,-1 0 1 0 0,1-1 0 0 0,-1 1-1 0 0,1-1 1 0 0,0 1 0 0 0,-1-1 0 0 0,1 0-1 0 0,0 1 1 0 0,0-1 0 0 0,-1 1-1 0 0,1-1 1 0 0,0 1 0 0 0,0-1-1 0 0,0 0 1 0 0,0 1 0 0 0,0-1-1 0 0,0 0 1 0 0,0 1 0 0 0,0-1-1 0 0,0 1 1 0 0,0-1 0 0 0,0 0 0 0 0,0 1-1 0 0,0-1 1 0 0,0 1 0 0 0,1-1-1 0 0,-1 0 1 0 0,0 1 0 0 0,0-1-1 0 0,1 1 1 0 0,-1-1 0 0 0,0 1-1 0 0,1-1 1 0 0,-1 1 0 0 0,1-1-1 0 0,-1 1 1 0 0,1-1 0 0 0,-1 1-1 0 0,1 0 1 0 0,-1-1 0 0 0,1 0 0 0 0,2 0-10 0 0,-1-1 1 0 0,1 0 0 0 0,-1 0 0 0 0,1 1 0 0 0,0-1 0 0 0,-1 1-1 0 0,1 0 1 0 0,0 0 0 0 0,0 0 0 0 0,0 0 0 0 0,0 1 0 0 0,0-1-1 0 0,0 1 1 0 0,0-1 0 0 0,0 1 0 0 0,0 0 0 0 0,0 0 0 0 0,0 1-1 0 0,0-1 1 0 0,0 1 0 0 0,0-1 0 0 0,0 1 0 0 0,0 0 0 0 0,0 0-1 0 0,2 1 1 0 0,5 2 22 0 0,0 0 0 0 0,-1 1 0 0 0,0 0 0 0 0,0 1 1 0 0,16 11-1 0 0,-7 0 84 0 0,-1 1 1 0 0,0 0 0 0 0,-2 1 0 0 0,0 0 0 0 0,-1 2 0 0 0,-1-1 0 0 0,11 26-1 0 0,64 165 601 0 0,-50-110-279 0 0,-36-98-396 0 0,-1 1-1 0 0,0-1 1 0 0,1 0-1 0 0,0 0 1 0 0,-1 0-1 0 0,1 0 1 0 0,0 0-1 0 0,1 0 1 0 0,-1 0 0 0 0,0 0-1 0 0,1-1 1 0 0,0 0-1 0 0,3 3 1 0 0,-4-4-177 0 0,0 0 1 0 0,1 0 0 0 0,-1-1-1 0 0,0 1 1 0 0,0-1-1 0 0,1 1 1 0 0,-1-1 0 0 0,0 0-1 0 0,0 0 1 0 0,1 0-1 0 0,-1 0 1 0 0,0-1 0 0 0,0 1-1 0 0,1 0 1 0 0,-1-1-1 0 0,0 0 1 0 0,0 1 0 0 0,0-1-1 0 0,0 0 1 0 0,0 0-1 0 0,3-2 1 0 0,30-20-3706 0 0,-16 7 711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13.627"/>
    </inkml:context>
    <inkml:brush xml:id="br0">
      <inkml:brushProperty name="width" value="0.1" units="cm"/>
      <inkml:brushProperty name="height" value="0.1" units="cm"/>
      <inkml:brushProperty name="color" value="#FFFFFF"/>
    </inkml:brush>
  </inkml:definitions>
  <inkml:trace contextRef="#ctx0" brushRef="#br0">13 0 4496 0 0,'-4'23'3641'0'0,"-2"63"-1758"0"0,4-1 1 0 0,9 96 0 0 0,-2-83-1114 0 0,2-45-695 0 0,-3-24-1435 0 0,-1 1-4589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14.095"/>
    </inkml:context>
    <inkml:brush xml:id="br0">
      <inkml:brushProperty name="width" value="0.1" units="cm"/>
      <inkml:brushProperty name="height" value="0.1" units="cm"/>
      <inkml:brushProperty name="color" value="#FFFFFF"/>
    </inkml:brush>
  </inkml:definitions>
  <inkml:trace contextRef="#ctx0" brushRef="#br0">1 242 4296 0 0,'11'-8'332'0'0,"0"1"0"0"0,1 0 0 0 0,0 1 0 0 0,0 0 0 0 0,1 1 0 0 0,0 0 0 0 0,0 1 0 0 0,0 0 0 0 0,15-1 0 0 0,10-5 148 0 0,4 3-61 0 0,-35 7-403 0 0,0-1-1 0 0,-1 1 1 0 0,1-1-1 0 0,-1-1 1 0 0,1 1-1 0 0,-1-1 1 0 0,0 0-1 0 0,1-1 1 0 0,-1 1-1 0 0,0-1 1 0 0,10-8-1 0 0,-15 10-30 0 0,1 0-1 0 0,-1-1 0 0 0,-1 1 1 0 0,1 0-1 0 0,0-1 0 0 0,0 1 1 0 0,-1-1-1 0 0,1 1 0 0 0,0-1 0 0 0,-1 0 1 0 0,0 1-1 0 0,1-1 0 0 0,-1 0 1 0 0,0 1-1 0 0,0-1 0 0 0,0 0 0 0 0,0 1 1 0 0,0-1-1 0 0,0 0 0 0 0,-1-2 1 0 0,-13-36 1259 0 0,5 16 91 0 0,1 0-269 0 0,8 23-1030 0 0,0 0 0 0 0,0 0-1 0 0,0 0 1 0 0,-1 1 0 0 0,1-1-1 0 0,0 0 1 0 0,-1 0 0 0 0,1 0 0 0 0,-1 1-1 0 0,1-1 1 0 0,-1 0 0 0 0,1 1 0 0 0,-1-1-1 0 0,0 0 1 0 0,1 1 0 0 0,-1-1 0 0 0,0 1-1 0 0,1-1 1 0 0,-1 1 0 0 0,0-1 0 0 0,0 1-1 0 0,-1-1 1 0 0,1 5 92 0 0,0 0-1 0 0,0 0 0 0 0,1 0 1 0 0,-1 0-1 0 0,1 0 1 0 0,0 0-1 0 0,0 0 1 0 0,1 5-1 0 0,-1-6-6 0 0,22 318 2326 0 0,-19-300-2338 0 0,12 76 266 0 0,-6-56-2666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0.888"/>
    </inkml:context>
    <inkml:brush xml:id="br0">
      <inkml:brushProperty name="width" value="0.1" units="cm"/>
      <inkml:brushProperty name="height" value="0.1" units="cm"/>
      <inkml:brushProperty name="color" value="#FFFFFF"/>
    </inkml:brush>
  </inkml:definitions>
  <inkml:trace contextRef="#ctx0" brushRef="#br0">94 5 2764 0 0,'19'-4'7225'0'0,"-20"19"-5974"0"0,-19 43-402 0 0,-49 100 0 0 0,46-125-5824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1.413"/>
    </inkml:context>
    <inkml:brush xml:id="br0">
      <inkml:brushProperty name="width" value="0.1" units="cm"/>
      <inkml:brushProperty name="height" value="0.1" units="cm"/>
      <inkml:brushProperty name="color" value="#FFFFFF"/>
    </inkml:brush>
  </inkml:definitions>
  <inkml:trace contextRef="#ctx0" brushRef="#br0">0 0 3692 0 0,'0'0'1550'0'0,"3"26"2621"0"0,-1 296 2685 0 0,3-144-5525 0 0,4-101-6443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1.910"/>
    </inkml:context>
    <inkml:brush xml:id="br0">
      <inkml:brushProperty name="width" value="0.1" units="cm"/>
      <inkml:brushProperty name="height" value="0.1" units="cm"/>
      <inkml:brushProperty name="color" value="#FFFFFF"/>
    </inkml:brush>
  </inkml:definitions>
  <inkml:trace contextRef="#ctx0" brushRef="#br0">0 390 4812 0 0,'2'-6'303'0'0,"0"0"0"0"0,1 0-1 0 0,0 0 1 0 0,0 0-1 0 0,0 1 1 0 0,1-1-1 0 0,0 1 1 0 0,0 0 0 0 0,0 0-1 0 0,0 1 1 0 0,1-1-1 0 0,0 1 1 0 0,0 0-1 0 0,0 0 1 0 0,1 1 0 0 0,-1-1-1 0 0,7-2 1 0 0,2-1 68 0 0,1 0 0 0 0,0 0 1 0 0,1 2-1 0 0,-1 0 0 0 0,27-5 0 0 0,-31 9-467 0 0,-1-1-1 0 0,1-1 0 0 0,-1 1 0 0 0,1-2 0 0 0,10-4 0 0 0,-18 7 51 0 0,-1-1 0 0 0,1 1 0 0 0,-1-1 0 0 0,0 1 1 0 0,0-1-1 0 0,0 0 0 0 0,0 0 0 0 0,0 0 0 0 0,0 0 0 0 0,0 0 0 0 0,0-1 0 0 0,-1 1 0 0 0,1 0 1 0 0,-1-1-1 0 0,0 1 0 0 0,0-1 0 0 0,0 1 0 0 0,0-1 0 0 0,0 0 0 0 0,0 1 0 0 0,-1-1 0 0 0,1 0 0 0 0,-1 0 1 0 0,0-5-1 0 0,-1-15 657 0 0,0 0 1 0 0,-2 0 0 0 0,-1 0 0 0 0,-1 1-1 0 0,-12-36 1 0 0,14 53-24 0 0,1 9-147 0 0,0 24 116 0 0,3 41 45 0 0,4 23-52 0 0,-1 16-236 0 0,23 123 0 0 0,-21-214-1134 0 0,-1-8-1320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2.557"/>
    </inkml:context>
    <inkml:brush xml:id="br0">
      <inkml:brushProperty name="width" value="0.1" units="cm"/>
      <inkml:brushProperty name="height" value="0.1" units="cm"/>
      <inkml:brushProperty name="color" value="#FFFFFF"/>
    </inkml:brush>
  </inkml:definitions>
  <inkml:trace contextRef="#ctx0" brushRef="#br0">1 61 6157 0 0,'8'-8'605'0'0,"0"1"1"0"0,0 0 0 0 0,1 0 0 0 0,0 1 0 0 0,0 0-1 0 0,20-8 1 0 0,-26 12-517 0 0,0 1 0 0 0,1 1 0 0 0,-1-1 0 0 0,0 0 0 0 0,0 1-1 0 0,1-1 1 0 0,-1 1 0 0 0,1 0 0 0 0,-1 0 0 0 0,0 1 0 0 0,1-1 0 0 0,-1 1 0 0 0,0-1 0 0 0,1 1-1 0 0,-1 0 1 0 0,0 0 0 0 0,0 0 0 0 0,0 1 0 0 0,0-1 0 0 0,0 1 0 0 0,0 0 0 0 0,0 0 0 0 0,-1 0-1 0 0,1 0 1 0 0,-1 0 0 0 0,4 4 0 0 0,0 1 35 0 0,-1-1-1 0 0,1 1 1 0 0,-1 0-1 0 0,-1 1 0 0 0,0-1 1 0 0,0 1-1 0 0,0 0 1 0 0,4 15-1 0 0,-1 4 272 0 0,5 40 0 0 0,-8-42 109 0 0,12 45-1 0 0,-15-67-497 0 0,0 0 0 0 0,0 0-1 0 0,1 0 1 0 0,-1 0-1 0 0,1-1 1 0 0,0 1 0 0 0,-1-1-1 0 0,1 1 1 0 0,1-1-1 0 0,-1 1 1 0 0,0-1 0 0 0,0 0-1 0 0,1 0 1 0 0,-1 0-1 0 0,1 0 1 0 0,0-1 0 0 0,-1 1-1 0 0,1-1 1 0 0,0 0-1 0 0,0 1 1 0 0,0-1 0 0 0,0-1-1 0 0,3 2 1 0 0,-3-2-38 0 0,-1 0-1 0 0,1 0 1 0 0,-1 0 0 0 0,1 0-1 0 0,-1 0 1 0 0,0 0 0 0 0,1-1 0 0 0,-1 1-1 0 0,0-1 1 0 0,1 0 0 0 0,-1 1-1 0 0,0-1 1 0 0,0 0 0 0 0,1 0-1 0 0,-1-1 1 0 0,0 1 0 0 0,0 0 0 0 0,0-1-1 0 0,-1 1 1 0 0,1-1 0 0 0,0 0-1 0 0,0 0 1 0 0,-1 1 0 0 0,1-1-1 0 0,-1 0 1 0 0,0 0 0 0 0,1-1 0 0 0,-1 1-1 0 0,0 0 1 0 0,1-4 0 0 0,-2 5 47 0 0,1-1-1 0 0,-1 1 1 0 0,0-1 0 0 0,1 1 0 0 0,-1-1 0 0 0,0 1 0 0 0,0-1-1 0 0,0 1 1 0 0,0-1 0 0 0,-1 1 0 0 0,1-1 0 0 0,0 1 0 0 0,0-1-1 0 0,-1 1 1 0 0,1-1 0 0 0,-1 1 0 0 0,0-1 0 0 0,-1-1 0 0 0,2 2-7 0 0,0 1 0 0 0,0 0 0 0 0,0 0 0 0 0,-1-1 1 0 0,1 1-1 0 0,0 0 0 0 0,0 0 0 0 0,-1-1 0 0 0,1 1 0 0 0,0 0 1 0 0,0 0-1 0 0,-1 0 0 0 0,1 0 0 0 0,0-1 0 0 0,0 1 1 0 0,-1 0-1 0 0,1 0 0 0 0,0 0 0 0 0,-1 0 0 0 0,1 0 1 0 0,0 0-1 0 0,-1 0 0 0 0,1 0 0 0 0,0 0 0 0 0,-1 0 1 0 0,1 0-1 0 0,0 0 0 0 0,-1 0 0 0 0,1 0 0 0 0,-10 14 202 0 0,2 14 6 0 0,1 1 0 0 0,2 1-1 0 0,1-1 1 0 0,-1 36 0 0 0,8 122 600 0 0,1-54-390 0 0,-4-89-306 0 0,1-7 36 0 0,-7 66-1 0 0,5-93-123 0 0,-1 0 0 0 0,0 0 0 0 0,-1 0 0 0 0,0 0 0 0 0,0-1 0 0 0,-1 1 0 0 0,0-1 0 0 0,-1 0 0 0 0,0 0 0 0 0,0-1 0 0 0,-10 12 0 0 0,12-17 28 0 0,0-1 1 0 0,0 0 0 0 0,0 0-1 0 0,0 0 1 0 0,0 0-1 0 0,0 0 1 0 0,-1-1 0 0 0,1 0-1 0 0,-1 1 1 0 0,1-1-1 0 0,-1 0 1 0 0,1-1 0 0 0,-8 2-1 0 0,9-2-189 0 0,0 0 1 0 0,0 0-1 0 0,-1 0 0 0 0,1-1 1 0 0,0 1-1 0 0,0 0 0 0 0,0-1 0 0 0,-1 1 1 0 0,1-1-1 0 0,-3-1 0 0 0,4 1-209 0 0,0 1 0 0 0,0-1-1 0 0,0 0 1 0 0,0 0-1 0 0,0 1 1 0 0,0-1 0 0 0,0 0-1 0 0,0 0 1 0 0,0 0 0 0 0,0 0-1 0 0,1 0 1 0 0,-1 0 0 0 0,1 0-1 0 0,-1 0 1 0 0,0-1-1 0 0,1 1 1 0 0,0 0 0 0 0,-1 0-1 0 0,1-3 1 0 0,-1-8-3331 0 0,1 5 725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6.022"/>
    </inkml:context>
    <inkml:brush xml:id="br0">
      <inkml:brushProperty name="width" value="0.1" units="cm"/>
      <inkml:brushProperty name="height" value="0.1" units="cm"/>
      <inkml:brushProperty name="color" value="#FFFFFF"/>
    </inkml:brush>
  </inkml:definitions>
  <inkml:trace contextRef="#ctx0" brushRef="#br0">7 246 4840 0 0,'0'-1'79'0'0,"-1"1"-1"0"0,1 0 0 0 0,0 0 1 0 0,-1 0-1 0 0,1-1 0 0 0,0 1 0 0 0,-1 0 1 0 0,1-1-1 0 0,0 1 0 0 0,-1 0 0 0 0,1-1 1 0 0,0 1-1 0 0,-1 0 0 0 0,1-1 1 0 0,0 1-1 0 0,0 0 0 0 0,0-1 0 0 0,-1 1 1 0 0,1-1-1 0 0,0 1 0 0 0,0 0 0 0 0,0-1 1 0 0,0 1-1 0 0,0-1 0 0 0,0 1 1 0 0,0-1-1 0 0,0 1 0 0 0,0-1 0 0 0,0 1 1 0 0,0-1-1 0 0,0 1 0 0 0,0 0 0 0 0,0-1 1 0 0,0 1-1 0 0,0-1 0 0 0,1 1 1 0 0,-1 0-1 0 0,0-1 0 0 0,1 0 0 0 0,19-10 1210 0 0,39-2-580 0 0,-55 12-514 0 0,23-3 108 0 0,120-16 1006 0 0,-128 19-1127 0 0,1 0 1 0 0,-1 2 0 0 0,0 0 0 0 0,0 1 0 0 0,31 8 0 0 0,-44-9-135 0 0,0 1-1 0 0,1 1 1 0 0,-1-1 0 0 0,-1 1 0 0 0,1 0 0 0 0,0 0-1 0 0,-1 1 1 0 0,1-1 0 0 0,-1 1 0 0 0,0 1 0 0 0,-1-1 0 0 0,1 1-1 0 0,-1 0 1 0 0,0 0 0 0 0,7 10 0 0 0,-2 2 42 0 0,-1-1 1 0 0,-1 1 0 0 0,-1 1-1 0 0,5 19 1 0 0,8 21-478 0 0,-4-33-4343 0 0</inkml:trace>
  <inkml:trace contextRef="#ctx0" brushRef="#br0" timeOffset="1">501 84 5072 0 0,'-10'-18'1073'0'0,"0"2"-133"0"0,3 3-184 0 0,1 1-392 0 0,1 4-224 0 0,2 2-12 0 0,3 1-576 0 0,0 2-552 0 0,0 1 8 0 0,6 2-797 0 0,0 0 989 0 0,0 0 48 0 0,0 1 48 0 0,7 3 16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3.670"/>
    </inkml:context>
    <inkml:brush xml:id="br0">
      <inkml:brushProperty name="width" value="0.1" units="cm"/>
      <inkml:brushProperty name="height" value="0.1" units="cm"/>
      <inkml:brushProperty name="color" value="#FFFFFF"/>
    </inkml:brush>
  </inkml:definitions>
  <inkml:trace contextRef="#ctx0" brushRef="#br0">228 14 4184 0 0,'0'0'92'0'0,"0"-1"0"0"0,0 1 0 0 0,0-1 0 0 0,0 1 0 0 0,0-1 0 0 0,0 1-1 0 0,0-1 1 0 0,-1 1 0 0 0,1-1 0 0 0,0 1 0 0 0,0-1 0 0 0,0 1 0 0 0,0-1-1 0 0,-1 1 1 0 0,1-1 0 0 0,0 1 0 0 0,-1-1 0 0 0,1 1 0 0 0,0 0 0 0 0,-1-1-1 0 0,1 1 1 0 0,0 0 0 0 0,-1-1 0 0 0,1 1 0 0 0,-1 0 0 0 0,1-1 0 0 0,0 1-1 0 0,-1 0 1 0 0,1 0 0 0 0,-1-1 0 0 0,1 1 0 0 0,-1 0 0 0 0,1 0 0 0 0,-1 0-1 0 0,1 0 1 0 0,-1 0 0 0 0,1 0 0 0 0,-1 0 0 0 0,1 0 0 0 0,-1 0 0 0 0,1 0-1 0 0,-1 0 1 0 0,1 0 0 0 0,-1 0 0 0 0,1 0 0 0 0,-1 0 0 0 0,1 1 0 0 0,-1-1-1 0 0,1 0 1 0 0,-1 0 0 0 0,1 0 0 0 0,-1 1 0 0 0,0 0 0 0 0,-1-1 8 0 0,0 2-1 0 0,0-1 1 0 0,0 0 0 0 0,0 0 0 0 0,0 1-1 0 0,0-1 1 0 0,1 1 0 0 0,-1-1 0 0 0,0 1-1 0 0,1 0 1 0 0,-1-1 0 0 0,-1 4 0 0 0,0 3 77 0 0,0 1 0 0 0,0-1 0 0 0,1 0 0 0 0,0 1 0 0 0,0-1 0 0 0,1 1 0 0 0,0 0 0 0 0,0 9 0 0 0,9 72 732 0 0,-1-5-354 0 0,-7-67-463 0 0,-1-1 1 0 0,-1 1 0 0 0,-1 0 0 0 0,0-1-1 0 0,-1 0 1 0 0,-8 22 0 0 0,9-30-56 0 0,-1 0 1 0 0,0-1-1 0 0,0 0 1 0 0,-1 0-1 0 0,0 0 0 0 0,-1 0 1 0 0,1-1-1 0 0,-1 0 0 0 0,-1 0 1 0 0,1-1-1 0 0,-1 1 1 0 0,0-1-1 0 0,-16 9 0 0 0,21-14-26 0 0,-1 0 0 0 0,1 0 0 0 0,-1 0 0 0 0,0 0 0 0 0,1 0 0 0 0,-1-1 0 0 0,0 1 0 0 0,0-1 0 0 0,1 0 0 0 0,-1 0 0 0 0,0 0 0 0 0,0 0 0 0 0,0-1 0 0 0,1 1 0 0 0,-1-1 0 0 0,0 1 0 0 0,0-1 0 0 0,1 0 0 0 0,-1 0 0 0 0,1 0 0 0 0,-4-2 0 0 0,6 3-22 0 0,25 12-28 0 0,-10 0 79 0 0,0 1 1 0 0,-1 0-1 0 0,0 2 0 0 0,0-1 1 0 0,-2 2-1 0 0,0-1 1 0 0,18 33-1 0 0,-17-23 59 0 0,0 1-1 0 0,-1 1 1 0 0,-2 0 0 0 0,-1 1-1 0 0,-1 0 1 0 0,-1 0 0 0 0,-2 1-1 0 0,0-1 1 0 0,0 43 0 0 0,-13 118 528 0 0,8-188-686 0 0,-1-1 0 0 0,1 0 0 0 0,0 1 0 0 0,0-1 0 0 0,0 1 0 0 0,0-1 0 0 0,0 0 0 0 0,0 1 0 0 0,0-1 0 0 0,0 1 0 0 0,1-1 0 0 0,-1 1 0 0 0,0-1 0 0 0,0 0 0 0 0,0 1 0 0 0,0-1 0 0 0,0 1-1 0 0,1-1 1 0 0,-1 0 0 0 0,0 1 0 0 0,0-1 0 0 0,1 0 0 0 0,-1 1 0 0 0,0-1 0 0 0,1 0 0 0 0,-1 1 0 0 0,0-1 0 0 0,1 0 0 0 0,-1 0 0 0 0,1 1 0 0 0,11-7-2400 0 0,11-18-1433 0 0,-21 23 3748 0 0,12-18-3083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4.072"/>
    </inkml:context>
    <inkml:brush xml:id="br0">
      <inkml:brushProperty name="width" value="0.1" units="cm"/>
      <inkml:brushProperty name="height" value="0.1" units="cm"/>
      <inkml:brushProperty name="color" value="#FFFFFF"/>
    </inkml:brush>
  </inkml:definitions>
  <inkml:trace contextRef="#ctx0" brushRef="#br0">27 1 5264 0 0,'-7'57'5058'0'0,"1"-14"-3934"0"0,1 28 395 0 0,-4 40 792 0 0,10 210-1 0 0,11-238-2828 0 0,0-29-5653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4.459"/>
    </inkml:context>
    <inkml:brush xml:id="br0">
      <inkml:brushProperty name="width" value="0.1" units="cm"/>
      <inkml:brushProperty name="height" value="0.1" units="cm"/>
      <inkml:brushProperty name="color" value="#FFFFFF"/>
    </inkml:brush>
  </inkml:definitions>
  <inkml:trace contextRef="#ctx0" brushRef="#br0">1 387 3904 0 0,'16'-13'675'0'0,"1"1"-1"0"0,1 1 0 0 0,-1 0 0 0 0,29-12 1 0 0,80-24 1040 0 0,-115 44-1596 0 0,4-3 62 0 0,1 0 0 0 0,21-12 0 0 0,-32 15-214 0 0,0 0 1 0 0,0-1-1 0 0,0 1 1 0 0,0-1-1 0 0,0 0 0 0 0,-1-1 1 0 0,0 1-1 0 0,0-1 0 0 0,0 1 1 0 0,3-7-1 0 0,-5 8 87 0 0,-1-1 0 0 0,0 1 1 0 0,0-1-1 0 0,0 0 0 0 0,0 1 0 0 0,0-1 0 0 0,-1 0 0 0 0,0 0 1 0 0,0 0-1 0 0,0 1 0 0 0,0-1 0 0 0,0 0 0 0 0,-1 0 0 0 0,1 0 1 0 0,-1 1-1 0 0,-3-8 0 0 0,-2-5 530 0 0,-1-1 1 0 0,-13-21-1 0 0,6 12 206 0 0,0 6 153 0 0,14 21-894 0 0,-1-1 1 0 0,0 1-1 0 0,1 0 0 0 0,-1-1 1 0 0,1 1-1 0 0,-1 0 0 0 0,1 0 0 0 0,-1-1 1 0 0,1 1-1 0 0,-1 0 0 0 0,1 0 1 0 0,0 0-1 0 0,0 0 0 0 0,-1-1 0 0 0,1 1 1 0 0,0 0-1 0 0,0 0 0 0 0,0 0 1 0 0,0 0-1 0 0,0 0 0 0 0,0 0 0 0 0,0 1 1 0 0,-4 48 745 0 0,1 0 1 0 0,5 53 0 0 0,0-52-441 0 0,9 107 470 0 0,-5-78-1449 0 0,-5-65-84 0 0,0 9-1794 0 0,4-4-3809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4.831"/>
    </inkml:context>
    <inkml:brush xml:id="br0">
      <inkml:brushProperty name="width" value="0.1" units="cm"/>
      <inkml:brushProperty name="height" value="0.1" units="cm"/>
      <inkml:brushProperty name="color" value="#FFFFFF"/>
    </inkml:brush>
  </inkml:definitions>
  <inkml:trace contextRef="#ctx0" brushRef="#br0">46 1 5729 0 0,'1'2'442'0'0,"-1"0"0"0"0,1 1 0 0 0,-1-1 1 0 0,0 0-1 0 0,0 1 0 0 0,0-1 1 0 0,0 1-1 0 0,0-1 0 0 0,-1 5 1 0 0,-12 42 1375 0 0,8-35-1283 0 0,-2 9-268 0 0,-12 47 1387 0 0,18-64-2199 0 0,0 0 0 0 0,1 1 0 0 0,0-1 0 0 0,0 0 0 0 0,0 8 0 0 0,5-5-3154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5.192"/>
    </inkml:context>
    <inkml:brush xml:id="br0">
      <inkml:brushProperty name="width" value="0.1" units="cm"/>
      <inkml:brushProperty name="height" value="0.1" units="cm"/>
      <inkml:brushProperty name="color" value="#FFFFFF"/>
    </inkml:brush>
  </inkml:definitions>
  <inkml:trace contextRef="#ctx0" brushRef="#br0">0 154 6553 0 0,'9'-6'670'0'0,"0"1"0"0"0,0-1 0 0 0,0 1 1 0 0,0 1-1 0 0,1 0 0 0 0,13-4 1 0 0,61-14 378 0 0,-63 17-764 0 0,316-67 3003 0 0,-315 66-3434 0 0,11-2-609 0 0,-13 6-3161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5.593"/>
    </inkml:context>
    <inkml:brush xml:id="br0">
      <inkml:brushProperty name="width" value="0.1" units="cm"/>
      <inkml:brushProperty name="height" value="0.1" units="cm"/>
      <inkml:brushProperty name="color" value="#FFFFFF"/>
    </inkml:brush>
  </inkml:definitions>
  <inkml:trace contextRef="#ctx0" brushRef="#br0">92 0 5144 0 0,'-2'1'349'0'0,"-1"0"-1"0"0,1 0 0 0 0,0 0 1 0 0,0 1-1 0 0,0-1 0 0 0,0 1 1 0 0,0-1-1 0 0,0 1 0 0 0,0 0 1 0 0,0 0-1 0 0,0 0 0 0 0,1 0 1 0 0,-1 0-1 0 0,1 0 0 0 0,-1 0 1 0 0,1 0-1 0 0,0 0 0 0 0,0 1 1 0 0,0-1-1 0 0,0 4 0 0 0,-15 54 875 0 0,14-50-746 0 0,-13 82 1036 0 0,3-1 1 0 0,1 138-1 0 0,14-214-2401 0 0,0-8-1681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6.030"/>
    </inkml:context>
    <inkml:brush xml:id="br0">
      <inkml:brushProperty name="width" value="0.1" units="cm"/>
      <inkml:brushProperty name="height" value="0.1" units="cm"/>
      <inkml:brushProperty name="color" value="#FFFFFF"/>
    </inkml:brush>
  </inkml:definitions>
  <inkml:trace contextRef="#ctx0" brushRef="#br0">0 13 6293 0 0,'5'-2'410'0'0,"0"0"0"0"0,1 0 1 0 0,-1 0-1 0 0,0 1 0 0 0,1 0 1 0 0,-1 0-1 0 0,1 0 0 0 0,9 0 1 0 0,-12 2-296 0 0,-1-1 0 0 0,1 1 0 0 0,0 0 0 0 0,-1 0 1 0 0,1 0-1 0 0,-1 0 0 0 0,1 0 0 0 0,-1 0 1 0 0,0 1-1 0 0,1-1 0 0 0,-1 1 0 0 0,0 0 0 0 0,0-1 1 0 0,0 1-1 0 0,0 0 0 0 0,-1 0 0 0 0,1 1 0 0 0,0-1 1 0 0,2 4-1 0 0,4 11 207 0 0,0 0 1 0 0,0 0-1 0 0,-2 0 1 0 0,0 1 0 0 0,-1 0-1 0 0,4 28 1 0 0,-5-24-9 0 0,1 0 1 0 0,1 0 0 0 0,17 40 0 0 0,-20-59-341 0 0,-1 1 0 0 0,1-1-1 0 0,-1 0 1 0 0,1 0 0 0 0,0 0 0 0 0,0 0 0 0 0,1-1 0 0 0,-1 1 0 0 0,0-1 0 0 0,1 0-1 0 0,0 0 1 0 0,-1 0 0 0 0,1 0 0 0 0,0-1 0 0 0,0 1 0 0 0,0-1 0 0 0,0 0-1 0 0,8 1 1 0 0,-10-2 9 0 0,0 1-1 0 0,1-1 0 0 0,-1 0 0 0 0,0 0 0 0 0,0 0 1 0 0,1 0-1 0 0,-1 0 0 0 0,0 0 0 0 0,0-1 0 0 0,0 1 0 0 0,1-1 1 0 0,-1 1-1 0 0,0-1 0 0 0,0 0 0 0 0,0 0 0 0 0,0 0 1 0 0,0 0-1 0 0,0 0 0 0 0,0-1 0 0 0,0 1 0 0 0,-1 0 1 0 0,1-1-1 0 0,0 0 0 0 0,-1 1 0 0 0,1-1 0 0 0,-1 0 1 0 0,0 0-1 0 0,1 0 0 0 0,-1 1 0 0 0,0-1 0 0 0,0-1 1 0 0,0 1-1 0 0,-1 0 0 0 0,1 0 0 0 0,0-4 0 0 0,-1-11 545 0 0,-1 16-507 0 0,1 1 1 0 0,0 0-1 0 0,0-1 0 0 0,-1 1 1 0 0,1 0-1 0 0,0 0 0 0 0,0 0 1 0 0,-1-1-1 0 0,1 1 1 0 0,0 0-1 0 0,0 0 0 0 0,-1 0 1 0 0,1-1-1 0 0,0 1 0 0 0,-1 0 1 0 0,1 0-1 0 0,0 0 0 0 0,-1 0 1 0 0,1 0-1 0 0,0 0 0 0 0,-1 0 1 0 0,1 0-1 0 0,0 0 1 0 0,-1 0-1 0 0,1 0 0 0 0,0 0 1 0 0,-1 0-1 0 0,1 0 0 0 0,-2 1 25 0 0,0-1 0 0 0,1 1 0 0 0,-1 0 0 0 0,1 0 0 0 0,-1 0 0 0 0,1 0 0 0 0,-1 0 0 0 0,1 0 0 0 0,0 0 0 0 0,-1 1 0 0 0,1-1 0 0 0,0 0 0 0 0,0 1 0 0 0,0-1 0 0 0,-1 3 0 0 0,-5 11 60 0 0,0 0 1 0 0,1 1-1 0 0,1 0 0 0 0,0 0 0 0 0,1 1 1 0 0,1-1-1 0 0,-1 24 0 0 0,1 124 430 0 0,4-97-289 0 0,3 55 54 0 0,-3 76 42 0 0,-2-184-291 0 0,-1 0-1 0 0,0 0 1 0 0,-1 0-1 0 0,-1 0 1 0 0,0-1-1 0 0,-1 1 1 0 0,-8 16-1 0 0,12-26-82 0 0,-1 0-1 0 0,0-1 0 0 0,0 1 0 0 0,-1-1 0 0 0,1 0 1 0 0,-1 0-1 0 0,1 0 0 0 0,-1 0 0 0 0,0 0 0 0 0,0 0 1 0 0,0-1-1 0 0,-1 1 0 0 0,1-1 0 0 0,0 0 1 0 0,-1 0-1 0 0,0 0 0 0 0,1-1 0 0 0,-1 1 0 0 0,0-1 1 0 0,0 0-1 0 0,0 0 0 0 0,0 0 0 0 0,0-1 0 0 0,0 1 1 0 0,0-1-1 0 0,0 0 0 0 0,0 0 0 0 0,0 0 1 0 0,0-1-1 0 0,-5-1 0 0 0,7 2-436 0 0,1-1 1 0 0,-1 1 0 0 0,1-1-1 0 0,0 1 1 0 0,-1-1-1 0 0,1 0 1 0 0,0 0-1 0 0,-1 0 1 0 0,1 0-1 0 0,0 0 1 0 0,0 0-1 0 0,0 0 1 0 0,0 0-1 0 0,0 0 1 0 0,0 0-1 0 0,0-1 1 0 0,0 1-1 0 0,0 0 1 0 0,1-1-1 0 0,-1 1 1 0 0,0-2-1 0 0,-2-5-2595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7.240"/>
    </inkml:context>
    <inkml:brush xml:id="br0">
      <inkml:brushProperty name="width" value="0.1" units="cm"/>
      <inkml:brushProperty name="height" value="0.1" units="cm"/>
      <inkml:brushProperty name="color" value="#FFFFFF"/>
    </inkml:brush>
  </inkml:definitions>
  <inkml:trace contextRef="#ctx0" brushRef="#br0">265 0 5220 0 0,'-5'1'658'0'0,"1"-1"-1"0"0,-1 1 0 0 0,0 0 1 0 0,1 0-1 0 0,-1 0 0 0 0,-6 3 0 0 0,1 1-402 0 0,0 0 0 0 0,1 0-1 0 0,-1 1 1 0 0,1 0-1 0 0,0 1 1 0 0,1 0-1 0 0,-9 8 1 0 0,14-11-159 0 0,0 0 0 0 0,1 0 0 0 0,-1 0 0 0 0,1 0 1 0 0,0 0-1 0 0,0 0 0 0 0,0 1 0 0 0,0-1 0 0 0,1 1 0 0 0,0-1 1 0 0,0 1-1 0 0,0 0 0 0 0,1-1 0 0 0,-1 1 0 0 0,1 0 0 0 0,1 8 1 0 0,1 9 170 0 0,2 0 1 0 0,8 33 0 0 0,-7-36-112 0 0,0 0 1 0 0,1 22-1 0 0,-5-21-77 0 0,-1 0 0 0 0,0 1 0 0 0,-1-1 0 0 0,-2 1 0 0 0,0-1 0 0 0,-1 0 0 0 0,-1 0 0 0 0,0-1 0 0 0,-2 1-1 0 0,0-1 1 0 0,-2 0 0 0 0,0-1 0 0 0,-17 27 0 0 0,21-38-45 0 0,-23 32 54 0 0,26-37-85 0 0,1 0 1 0 0,-1 0 0 0 0,0 0 0 0 0,1-1 0 0 0,-1 1 0 0 0,0-1 0 0 0,0 1 0 0 0,0-1-1 0 0,0 0 1 0 0,-1 0 0 0 0,1 0 0 0 0,0 0 0 0 0,0 0 0 0 0,-1 0 0 0 0,1 0 0 0 0,-4 0-1 0 0,6-1-3 0 0,0 0-1 0 0,0-1 0 0 0,0 1 0 0 0,1 0 1 0 0,-1 0-1 0 0,0 0 0 0 0,0 0 0 0 0,0 0 1 0 0,0 0-1 0 0,0-1 0 0 0,0 1 0 0 0,1 0 0 0 0,-1 0 1 0 0,0 0-1 0 0,0 0 0 0 0,0-1 0 0 0,0 1 1 0 0,0 0-1 0 0,0 0 0 0 0,0 0 0 0 0,0 0 1 0 0,0-1-1 0 0,0 1 0 0 0,0 0 0 0 0,0 0 0 0 0,0 0 1 0 0,0-1-1 0 0,0 1 0 0 0,0 0 0 0 0,0 0 1 0 0,0 0-1 0 0,0-1 0 0 0,0 1 0 0 0,0 0 1 0 0,0 0-1 0 0,0 0 0 0 0,0 0 0 0 0,0-1 0 0 0,0 1 1 0 0,-1 0-1 0 0,1 0 0 0 0,0 0 0 0 0,0 0 1 0 0,0 0-1 0 0,0-1 0 0 0,0 1 0 0 0,0 0 1 0 0,-1 0-1 0 0,1 0 0 0 0,0 0 0 0 0,0 0 0 0 0,0 0 1 0 0,0 0-1 0 0,-1 0 0 0 0,1 0 0 0 0,0 0 1 0 0,0-1-1 0 0,0 1 0 0 0,-1 0 0 0 0,1 0 1 0 0,0 0-1 0 0,0 0 0 0 0,0 0 0 0 0,-1 0 0 0 0,1 1 1 0 0,17-10-78 0 0,-9 10 82 0 0,-1 0-1 0 0,0 0 0 0 0,0 0 0 0 0,1 1 1 0 0,-1 0-1 0 0,0 1 0 0 0,0-1 0 0 0,-1 2 1 0 0,10 4-1 0 0,1 3 33 0 0,31 23-1 0 0,-28-16 8 0 0,0 0 0 0 0,-2 1-1 0 0,0 2 1 0 0,-1-1-1 0 0,-1 2 1 0 0,-1 0-1 0 0,-1 1 1 0 0,-1 1-1 0 0,-1 0 1 0 0,-1 0-1 0 0,-2 1 1 0 0,13 47-1 0 0,-16-35 100 0 0,-2 0 1 0 0,-2 1-1 0 0,-1-1 0 0 0,-2 0 0 0 0,-12 74 0 0 0,8-64 83 0 0,3 19-602 0 0,2-66 326 0 0,0 1-52 0 0,0-1 52 0 0,15-4-4016 0 0,3-10 1930 0 0,44-45-1749 0 0,-31 24 994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7.659"/>
    </inkml:context>
    <inkml:brush xml:id="br0">
      <inkml:brushProperty name="width" value="0.1" units="cm"/>
      <inkml:brushProperty name="height" value="0.1" units="cm"/>
      <inkml:brushProperty name="color" value="#FFFFFF"/>
    </inkml:brush>
  </inkml:definitions>
  <inkml:trace contextRef="#ctx0" brushRef="#br0">0 96 6649 0 0,'18'-13'3594'0'0,"20"4"-2492"0"0,-25 7-545 0 0,207-37 2687 0 0,-66 14-2989 0 0,-114 19-1253 0 0,-15 5-3757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8.043"/>
    </inkml:context>
    <inkml:brush xml:id="br0">
      <inkml:brushProperty name="width" value="0.1" units="cm"/>
      <inkml:brushProperty name="height" value="0.1" units="cm"/>
      <inkml:brushProperty name="color" value="#FFFFFF"/>
    </inkml:brush>
  </inkml:definitions>
  <inkml:trace contextRef="#ctx0" brushRef="#br0">43 0 4172 0 0,'-1'0'152'0'0,"0"1"0"0"0,-1-1-1 0 0,1 1 1 0 0,0-1-1 0 0,0 1 1 0 0,0-1 0 0 0,0 1-1 0 0,0 0 1 0 0,0-1 0 0 0,0 1-1 0 0,0 0 1 0 0,0 0-1 0 0,0 0 1 0 0,0 0 0 0 0,1 0-1 0 0,-1 0 1 0 0,0 0-1 0 0,0 0 1 0 0,1 0 0 0 0,-1 0-1 0 0,1 0 1 0 0,-1 0 0 0 0,1 1-1 0 0,0-1 1 0 0,-1 2-1 0 0,-8 38 1154 0 0,8-32-796 0 0,-5 37 715 0 0,3 1 0 0 0,1 0 0 0 0,3-1 0 0 0,13 90 0 0 0,0 29 396 0 0,-9-117-727 0 0,-1-15-3078 0 0,-3-11-5072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2.831"/>
    </inkml:context>
    <inkml:brush xml:id="br0">
      <inkml:brushProperty name="width" value="0.1" units="cm"/>
      <inkml:brushProperty name="height" value="0.1" units="cm"/>
      <inkml:brushProperty name="color" value="#FFFFFF"/>
    </inkml:brush>
  </inkml:definitions>
  <inkml:trace contextRef="#ctx0" brushRef="#br0">1 16 5845 0 0,'0'-15'3658'0'0,"3"56"-1415"0"0,26 156-1063 0 0,-18-96-2477 0 0,-6-66-772 0 0,-4-28-498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46.609"/>
    </inkml:context>
    <inkml:brush xml:id="br0">
      <inkml:brushProperty name="width" value="0.1" units="cm"/>
      <inkml:brushProperty name="height" value="0.1" units="cm"/>
      <inkml:brushProperty name="color" value="#FFFFFF"/>
    </inkml:brush>
  </inkml:definitions>
  <inkml:trace contextRef="#ctx0" brushRef="#br0">93 12 1256 0 0,'-4'0'460'0'0,"0"0"1"0"0,0 0-1 0 0,0 1 0 0 0,1-1 1 0 0,-1 1-1 0 0,0 0 0 0 0,1 0 1 0 0,-1 0-1 0 0,1 1 0 0 0,-1-1 1 0 0,1 1-1 0 0,-1 0 0 0 0,1 0 1 0 0,0 0-1 0 0,-5 4 0 0 0,5-3-205 0 0,0 0 0 0 0,1 1 0 0 0,-1-1 0 0 0,1 1 0 0 0,-1-1 0 0 0,1 1 0 0 0,0 0 0 0 0,1 0 0 0 0,-1 0 0 0 0,0 0 0 0 0,1 0 0 0 0,-1 5 0 0 0,1-2-119 0 0,0 1 1 0 0,0-1-1 0 0,1 1 0 0 0,0-1 1 0 0,1 0-1 0 0,-1 1 1 0 0,1-1-1 0 0,1 0 1 0 0,-1 0-1 0 0,1 1 0 0 0,1-1 1 0 0,-1 0-1 0 0,1-1 1 0 0,0 1-1 0 0,7 10 1 0 0,2 0 69 0 0,-8-10-151 0 0,0 1 0 0 0,1-1 0 0 0,0 0 0 0 0,1-1 0 0 0,0 1 0 0 0,0-1 0 0 0,0 0 0 0 0,1-1 0 0 0,12 10 0 0 0,-18-15-49 0 0,0 0 0 0 0,0 1 0 0 0,0-1 0 0 0,0 1-1 0 0,0-1 1 0 0,0 0 0 0 0,0 0 0 0 0,0 0 0 0 0,0 0-1 0 0,0 0 1 0 0,1 0 0 0 0,-1 0 0 0 0,0 0 0 0 0,0 0-1 0 0,0 0 1 0 0,0 0 0 0 0,0-1 0 0 0,0 1 0 0 0,0 0-1 0 0,0-1 1 0 0,0 1 0 0 0,0-1 0 0 0,0 1 0 0 0,-1-1-1 0 0,1 0 1 0 0,0 1 0 0 0,0-1 0 0 0,0 0 0 0 0,-1 1-1 0 0,1-1 1 0 0,0 0 0 0 0,-1 0 0 0 0,1 0 0 0 0,0 0 0 0 0,-1 0-1 0 0,0 0 1 0 0,1 0 0 0 0,-1 0 0 0 0,1 0 0 0 0,-1-1-1 0 0,3-7 21 0 0,0 0-1 0 0,-1 0 1 0 0,2-18 0 0 0,-2 11-25 0 0,7-63 119 0 0,-8 57 293 0 0,1 0 0 0 0,2 0 0 0 0,8-31 1 0 0,-12 52-399 0 0,0 0 0 0 0,0 0 0 0 0,1 0 0 0 0,-1 1 0 0 0,0-1 0 0 0,1 0 0 0 0,-1 0 0 0 0,1 0 0 0 0,-1 1 0 0 0,1-1 0 0 0,-1 0 0 0 0,1 1 0 0 0,-1-1 0 0 0,1 0 0 0 0,0 1 0 0 0,-1-1 0 0 0,1 1 0 0 0,0-1 0 0 0,0 1 0 0 0,-1-1 0 0 0,1 1 0 0 0,0-1 0 0 0,0 1 0 0 0,0 0 0 0 0,0 0 0 0 0,0-1 0 0 0,1 1 0 0 0,0 0 1 0 0,0 0-1 0 0,0 1 1 0 0,0-1-1 0 0,0 1 1 0 0,0-1-1 0 0,0 1 1 0 0,0 0-1 0 0,0 0 1 0 0,0-1 0 0 0,0 1-1 0 0,3 3 1 0 0,2 1 8 0 0,1 1 0 0 0,-1 0 0 0 0,-1 1 0 0 0,9 9 0 0 0,-5-4-70 0 0,0 1-1 0 0,-2 0 1 0 0,1 1-1 0 0,-2 0 1 0 0,0 0-1 0 0,0 0 1 0 0,-2 1 0 0 0,0 0-1 0 0,0 0 1 0 0,-1 0-1 0 0,-1 1 1 0 0,2 28 0 0 0,-5-27-608 0 0,2-28 245 0 0,-1-3 450 0 0,1 1 0 0 0,1 0-1 0 0,0 0 1 0 0,1 0-1 0 0,0 0 1 0 0,1 0 0 0 0,1 1-1 0 0,0 0 1 0 0,0 0 0 0 0,1 0-1 0 0,1 1 1 0 0,0 0-1 0 0,0 0 1 0 0,1 1 0 0 0,1 0-1 0 0,-1 1 1 0 0,2 0-1 0 0,-1 1 1 0 0,18-11 0 0 0,-26 17-29 0 0,1 1 0 0 0,-1-1 0 0 0,1 1 1 0 0,-1 0-1 0 0,1 0 0 0 0,-1 0 0 0 0,1 0 0 0 0,0 0 1 0 0,0 1-1 0 0,-1-1 0 0 0,1 1 0 0 0,0 0 1 0 0,0 0-1 0 0,-1 0 0 0 0,1 0 0 0 0,0 0 1 0 0,0 0-1 0 0,-1 1 0 0 0,1 0 0 0 0,0-1 1 0 0,-1 1-1 0 0,1 0 0 0 0,0 0 0 0 0,-1 0 1 0 0,1 1-1 0 0,-1-1 0 0 0,0 1 0 0 0,1-1 1 0 0,-1 1-1 0 0,0 0 0 0 0,0 0 0 0 0,0 0 1 0 0,0 0-1 0 0,-1 0 0 0 0,1 0 0 0 0,0 0 0 0 0,-1 1 1 0 0,2 3-1 0 0,3 4 40 0 0,-1 1-1 0 0,-1 0 1 0 0,0 0-1 0 0,0 0 1 0 0,-1 1-1 0 0,-1-1 1 0 0,3 20 0 0 0,-4-14-188 0 0,-1 1 1 0 0,-3 32 0 0 0,2-43-813 0 0,0-1 0 0 0,0 0 0 0 0,-1 0 0 0 0,0 1 0 0 0,0-1 0 0 0,-4 8 0 0 0,2-9-701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8.434"/>
    </inkml:context>
    <inkml:brush xml:id="br0">
      <inkml:brushProperty name="width" value="0.1" units="cm"/>
      <inkml:brushProperty name="height" value="0.1" units="cm"/>
      <inkml:brushProperty name="color" value="#FFFFFF"/>
    </inkml:brush>
  </inkml:definitions>
  <inkml:trace contextRef="#ctx0" brushRef="#br0">8 627 6169 0 0,'-4'100'4923'0'0,"0"0"-5608"0"0,4-99 459 0 0,0 0 0 0 0,0-1 1 0 0,0 1-1 0 0,0 0 0 0 0,0 0 0 0 0,0-1 1 0 0,1 1-1 0 0,-1 0 0 0 0,0 0 1 0 0,0-1-1 0 0,1 1 0 0 0,-1 0 0 0 0,0 0 1 0 0,1-1-1 0 0,-1 1 0 0 0,1 0 0 0 0,-1-1 1 0 0,1 1-1 0 0,-1-1 0 0 0,1 1 0 0 0,-1-1 1 0 0,1 1-1 0 0,-1-1 0 0 0,1 1 0 0 0,0-1 1 0 0,-1 1-1 0 0,1-1 0 0 0,1 1 0 0 0,3-1-1354 0 0</inkml:trace>
  <inkml:trace contextRef="#ctx0" brushRef="#br0" timeOffset="1">548 141 2024 0 0,'1'-3'633'0'0,"0"1"0"0"0,0-1 1 0 0,0 1-1 0 0,1 0 0 0 0,-1-1 0 0 0,0 1 0 0 0,1 0 0 0 0,0 0 0 0 0,0 0 0 0 0,3-4 0 0 0,26-13 2405 0 0,-15 13-2578 0 0,0 1 1 0 0,26-5-1 0 0,-21 5 407 0 0,132-23 1323 0 0,17-4-1858 0 0,-160 29-959 0 0,3-1-755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8.818"/>
    </inkml:context>
    <inkml:brush xml:id="br0">
      <inkml:brushProperty name="width" value="0.1" units="cm"/>
      <inkml:brushProperty name="height" value="0.1" units="cm"/>
      <inkml:brushProperty name="color" value="#FFFFFF"/>
    </inkml:brush>
  </inkml:definitions>
  <inkml:trace contextRef="#ctx0" brushRef="#br0">64 1 5132 0 0,'-2'0'235'0'0,"0"0"-1"0"0,0 0 0 0 0,1 1 0 0 0,-1-1 0 0 0,0 1 0 0 0,0 0 0 0 0,1 0 0 0 0,-1-1 0 0 0,0 1 0 0 0,1 0 0 0 0,-1 0 0 0 0,1 0 0 0 0,-1 1 1 0 0,1-1-1 0 0,-1 0 0 0 0,1 1 0 0 0,0-1 0 0 0,0 0 0 0 0,0 1 0 0 0,0 0 0 0 0,0-1 0 0 0,0 1 0 0 0,0-1 0 0 0,0 1 0 0 0,1 0 0 0 0,-1 0 0 0 0,0 0 1 0 0,1-1-1 0 0,-1 4 0 0 0,-2 8 132 0 0,1 1 1 0 0,0 0-1 0 0,0 14 1 0 0,1-9 334 0 0,-11 112 1945 0 0,9 216-1 0 0,6-323-3037 0 0,1-11-1389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29.301"/>
    </inkml:context>
    <inkml:brush xml:id="br0">
      <inkml:brushProperty name="width" value="0.1" units="cm"/>
      <inkml:brushProperty name="height" value="0.1" units="cm"/>
      <inkml:brushProperty name="color" value="#FFFFFF"/>
    </inkml:brush>
  </inkml:definitions>
  <inkml:trace contextRef="#ctx0" brushRef="#br0">0 0 5180 0 0,'5'1'213'0'0,"0"-1"0"0"0,0 1 0 0 0,0 0 0 0 0,0 0 0 0 0,0 0 0 0 0,-1 1 0 0 0,1 0 0 0 0,0 0 0 0 0,-1 0 0 0 0,0 1 0 0 0,1-1 0 0 0,-1 1 0 0 0,0 0 0 0 0,0 0 0 0 0,-1 0 0 0 0,1 1 0 0 0,-1 0 0 0 0,1-1 0 0 0,-1 1 0 0 0,0 0 0 0 0,-1 0 0 0 0,1 1-1 0 0,-1-1 1 0 0,4 10 0 0 0,4 10 270 0 0,-1 1-1 0 0,-1 1 0 0 0,7 39 0 0 0,-7-31 28 0 0,-2-1-175 0 0,11 35 352 0 0,-16-64-644 0 0,1 1 1 0 0,0-1-1 0 0,0 1 0 0 0,1-1 0 0 0,-1 0 0 0 0,1 0 0 0 0,0 0 1 0 0,0 0-1 0 0,0 0 0 0 0,1 0 0 0 0,5 4 0 0 0,-8-7-42 0 0,0-1-1 0 0,1 1 0 0 0,-1 0 0 0 0,1 0 1 0 0,-1-1-1 0 0,1 1 0 0 0,-1-1 0 0 0,1 0 1 0 0,0 1-1 0 0,-1-1 0 0 0,1 0 0 0 0,-1 0 0 0 0,1 0 1 0 0,0 0-1 0 0,-1 0 0 0 0,1 0 0 0 0,-1 0 1 0 0,1-1-1 0 0,0 1 0 0 0,-1-1 0 0 0,1 1 1 0 0,-1-1-1 0 0,1 1 0 0 0,-1-1 0 0 0,0 0 1 0 0,1 0-1 0 0,-1 0 0 0 0,0 0 0 0 0,1 0 1 0 0,1-2-1 0 0,-1 1 54 0 0,0 0-1 0 0,1 0 1 0 0,-2 0 0 0 0,1-1 0 0 0,0 1-1 0 0,0-1 1 0 0,-1 1 0 0 0,1-1 0 0 0,-1 1-1 0 0,0-1 1 0 0,0 0 0 0 0,0 0 0 0 0,0 0-1 0 0,0 0 1 0 0,0-5 0 0 0,-15 48 507 0 0,6 2-273 0 0,1 1 0 0 0,0 70 0 0 0,11 88 421 0 0,1 19-214 0 0,-6-195-445 0 0,0 0-1 0 0,-2 1 1 0 0,0-1 0 0 0,-2 0-1 0 0,-11 34 1 0 0,15-56 1 0 0,-1 0 0 0 0,1 1 0 0 0,-1-1 0 0 0,0 0 0 0 0,0 0 0 0 0,0-1 0 0 0,0 1 0 0 0,0 0 0 0 0,-1-1 0 0 0,1 1 0 0 0,-1-1 0 0 0,0 0 0 0 0,0 0 0 0 0,1 0 0 0 0,-1 0 1 0 0,-1 0-1 0 0,1-1 0 0 0,0 1 0 0 0,0-1 0 0 0,-1 0 0 0 0,1 0 0 0 0,0 0 0 0 0,-4 0 0 0 0,1-1-217 0 0,1 1 1 0 0,0-1-1 0 0,-1 0 1 0 0,1 0-1 0 0,0-1 1 0 0,-7-1-1 0 0,5 0-1452 0 0,1 0-1 0 0,-1 0 1 0 0,1 0 0 0 0,-11-6-1 0 0,7 2-2308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30.354"/>
    </inkml:context>
    <inkml:brush xml:id="br0">
      <inkml:brushProperty name="width" value="0.1" units="cm"/>
      <inkml:brushProperty name="height" value="0.1" units="cm"/>
      <inkml:brushProperty name="color" value="#FFFFFF"/>
    </inkml:brush>
  </inkml:definitions>
  <inkml:trace contextRef="#ctx0" brushRef="#br0">190 6 4328 0 0,'-2'-5'4486'0'0,"2"5"-4418"0"0,-7 12 1434 0 0,-3 21-773 0 0,7-1-179 0 0,1 1 0 0 0,2 0 0 0 0,5 43 0 0 0,-2-35-165 0 0,-2 62 1 0 0,-3-77-220 0 0,-1 0-1 0 0,-12 46 1 0 0,13-65-133 0 0,0 0-1 0 0,0 1 0 0 0,-1-1 1 0 0,0-1-1 0 0,-1 1 0 0 0,1 0 0 0 0,-1-1 1 0 0,-1 1-1 0 0,1-1 0 0 0,-1 0 1 0 0,0-1-1 0 0,0 1 0 0 0,-1-1 1 0 0,-8 7-1 0 0,11-11-13 0 0,0 1 0 0 0,0-1 0 0 0,0 0 0 0 0,0 0 0 0 0,0 0 0 0 0,0 0 0 0 0,0-1 0 0 0,-1 1 0 0 0,1-1 0 0 0,0 1 0 0 0,0-1 0 0 0,-1 0 0 0 0,1-1 0 0 0,0 1 0 0 0,0 0 0 0 0,-6-3 0 0 0,-19 0 149 0 0,27 3-164 0 0,23 9 54 0 0,-1 0-19 0 0,0 1 0 0 0,0 1-1 0 0,-1 1 1 0 0,0 0 0 0 0,-1 2-1 0 0,-1 0 1 0 0,0 1 0 0 0,-1 1-1 0 0,0 0 1 0 0,-1 2 0 0 0,-1 0-1 0 0,-1 0 1 0 0,-1 1 0 0 0,-1 1-1 0 0,0 0 1 0 0,17 42 0 0 0,-11-11 22 0 0,-3 1 0 0 0,-2 0-1 0 0,11 88 1 0 0,-2 164 1274 0 0,-18-232-501 0 0,-4-69-761 0 0,0-1 1 0 0,0 1-1 0 0,0-1 1 0 0,0 1-1 0 0,0-1 1 0 0,1 1-1 0 0,-1-1 0 0 0,1 0 1 0 0,0 1-1 0 0,0-1 1 0 0,0 0-1 0 0,0 1 0 0 0,0-1 1 0 0,0 0-1 0 0,1 0 1 0 0,-1 0-1 0 0,1 0 1 0 0,-1 0-1 0 0,1 0 0 0 0,2 1 1 0 0,-1-1-58 0 0,0-1 1 0 0,1 0-1 0 0,0 0 0 0 0,-1 0 1 0 0,1 0-1 0 0,0 0 1 0 0,-1-1-1 0 0,1 0 0 0 0,0 0 1 0 0,0 0-1 0 0,-1 0 0 0 0,8-1 1 0 0,13-2-1276 0 0,-1-1 1 0 0,41-11-1 0 0,-53 11-492 0 0,-1 0-1 0 0,1 0 0 0 0,-1-1 0 0 0,15-10 0 0 0,-15 8-1429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32.361"/>
    </inkml:context>
    <inkml:brush xml:id="br0">
      <inkml:brushProperty name="width" value="0.1" units="cm"/>
      <inkml:brushProperty name="height" value="0.1" units="cm"/>
      <inkml:brushProperty name="color" value="#FFFFFF"/>
    </inkml:brush>
  </inkml:definitions>
  <inkml:trace contextRef="#ctx0" brushRef="#br0">7 138 4292 0 0,'-6'-10'6251'0'0,"6"9"-6067"0"0,12-9 1932 0 0,33-7-2559 0 0,-34 14 1146 0 0,73-26 154 0 0,169-36 0 0 0,-248 64-1232 0 0,13 0 65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32.765"/>
    </inkml:context>
    <inkml:brush xml:id="br0">
      <inkml:brushProperty name="width" value="0.1" units="cm"/>
      <inkml:brushProperty name="height" value="0.1" units="cm"/>
      <inkml:brushProperty name="color" value="#FFFFFF"/>
    </inkml:brush>
  </inkml:definitions>
  <inkml:trace contextRef="#ctx0" brushRef="#br0">13 0 4688 0 0,'-1'1'165'0'0,"0"-1"-1"0"0,0 0 1 0 0,0 1-1 0 0,1-1 1 0 0,-1 1-1 0 0,0-1 1 0 0,1 1-1 0 0,-1-1 0 0 0,1 1 1 0 0,-1 0-1 0 0,0-1 1 0 0,1 1-1 0 0,-1 0 1 0 0,1-1-1 0 0,0 1 0 0 0,-1 0 1 0 0,1 0-1 0 0,-1-1 1 0 0,1 1-1 0 0,0 0 1 0 0,0 0-1 0 0,0 0 1 0 0,-1 0-1 0 0,1-1 0 0 0,0 1 1 0 0,0 0-1 0 0,0 0 1 0 0,0 0-1 0 0,0 0 1 0 0,1 1-1 0 0,-1 34 940 0 0,1-29-717 0 0,7 84 1815 0 0,25 107 1 0 0,-20-129-1551 0 0,-6-25-408 0 0,4 24 319 0 0,1-26-4894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33.137"/>
    </inkml:context>
    <inkml:brush xml:id="br0">
      <inkml:brushProperty name="width" value="0.1" units="cm"/>
      <inkml:brushProperty name="height" value="0.1" units="cm"/>
      <inkml:brushProperty name="color" value="#FFFFFF"/>
    </inkml:brush>
  </inkml:definitions>
  <inkml:trace contextRef="#ctx0" brushRef="#br0">89 1 5256 0 0,'-11'21'1242'0'0,"2"0"0"0"0,0 1 0 0 0,-6 24-1 0 0,-13 32 486 0 0,12-32-2547 0 0,16-45 593 0 0,0 1-1 0 0,-1 0 1 0 0,1-1-1 0 0,0 1 1 0 0,0 0-1 0 0,0-1 1 0 0,0 1-1 0 0,0 0 1 0 0,1-1-1 0 0,-1 1 1 0 0,0 0-1 0 0,2 1 1 0 0,-2-2 42 0 0,0-1 0 0 0,1 1 0 0 0,-1-1 0 0 0,1 1 1 0 0,-1-1-1 0 0,1 1 0 0 0,-1-1 0 0 0,1 1 0 0 0,-1-1 0 0 0,1 0 0 0 0,0 1 1 0 0,-1-1-1 0 0,1 0 0 0 0,0 0 0 0 0,-1 1 0 0 0,1-1 0 0 0,-1 0 0 0 0,1 0 1 0 0,0 0-1 0 0,0 0 0 0 0,-1 0 0 0 0,1 0 0 0 0,0 0 0 0 0,-1 0 0 0 0,1 0 1 0 0,0 0-1 0 0,-1 0 0 0 0,1 0 0 0 0,0 0 0 0 0,0-1 0 0 0,9-2-1177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33.523"/>
    </inkml:context>
    <inkml:brush xml:id="br0">
      <inkml:brushProperty name="width" value="0.1" units="cm"/>
      <inkml:brushProperty name="height" value="0.1" units="cm"/>
      <inkml:brushProperty name="color" value="#FFFFFF"/>
    </inkml:brush>
  </inkml:definitions>
  <inkml:trace contextRef="#ctx0" brushRef="#br0">13 47 1192 0 0,'0'-13'2388'0'0,"1"10"-1676"0"0,-1-1 0 0 0,0 1 0 0 0,0-1 0 0 0,0 0 0 0 0,0 1 0 0 0,-1-1 0 0 0,0-4 0 0 0,-6 25 2266 0 0,3 49-562 0 0,5 104 0 0 0,4-117-2144 0 0,2-2 0 0 0,21 79 0 0 0,-23-112-926 0 0,3 14-1473 0 0,2-13-4408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33.908"/>
    </inkml:context>
    <inkml:brush xml:id="br0">
      <inkml:brushProperty name="width" value="0.1" units="cm"/>
      <inkml:brushProperty name="height" value="0.1" units="cm"/>
      <inkml:brushProperty name="color" value="#FFFFFF"/>
    </inkml:brush>
  </inkml:definitions>
  <inkml:trace contextRef="#ctx0" brushRef="#br0">0 312 4888 0 0,'2'-4'238'0'0,"0"1"-1"0"0,0 0 0 0 0,0-1 1 0 0,1 1-1 0 0,-1 0 0 0 0,1 0 0 0 0,0 0 1 0 0,-1 1-1 0 0,1-1 0 0 0,0 1 0 0 0,1 0 1 0 0,-1-1-1 0 0,0 1 0 0 0,1 1 1 0 0,-1-1-1 0 0,1 0 0 0 0,6-1 0 0 0,8-3 45 0 0,0 1-1 0 0,24-4 1 0 0,-29 6-75 0 0,-4 2-332 0 0,0 0 0 0 0,0-1 1 0 0,-1-1-1 0 0,1 1 0 0 0,10-6 0 0 0,-17 7 90 0 0,0 0 0 0 0,0 0 0 0 0,0-1 0 0 0,0 1 0 0 0,-1-1 1 0 0,1 1-1 0 0,0-1 0 0 0,-1 0 0 0 0,1 1 0 0 0,-1-1 0 0 0,1 0 0 0 0,-1 0 0 0 0,0 0 0 0 0,0 0 0 0 0,0 0 0 0 0,0-1 0 0 0,0 1 0 0 0,-1 0 0 0 0,1 0 0 0 0,0-1 1 0 0,-1 1-1 0 0,0 0 0 0 0,0-1 0 0 0,0-3 0 0 0,0-24 1980 0 0,-3-1 0 0 0,-8-46 0 0 0,7 45-698 0 0,6 30-429 0 0,2 19-376 0 0,27 235 1377 0 0,-5-19-972 0 0,-20-191-815 0 0,-3-22-1249 0 0,9 37 1 0 0,-9-52-565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34.358"/>
    </inkml:context>
    <inkml:brush xml:id="br0">
      <inkml:brushProperty name="width" value="0.1" units="cm"/>
      <inkml:brushProperty name="height" value="0.1" units="cm"/>
      <inkml:brushProperty name="color" value="#FFFFFF"/>
    </inkml:brush>
  </inkml:definitions>
  <inkml:trace contextRef="#ctx0" brushRef="#br0">0 31 6877 0 0,'1'-2'167'0'0,"0"0"0"0"0,1 0 0 0 0,-1 0 0 0 0,0 0 0 0 0,1 0 0 0 0,-1 0 0 0 0,1 1 0 0 0,0-1 1 0 0,-1 1-1 0 0,1-1 0 0 0,0 1 0 0 0,0 0 0 0 0,0-1 0 0 0,0 1 0 0 0,0 0 0 0 0,0 0 0 0 0,0 1 0 0 0,1-1 1 0 0,-1 0-1 0 0,0 1 0 0 0,0-1 0 0 0,1 1 0 0 0,-1 0 0 0 0,0-1 0 0 0,1 1 0 0 0,3 1 0 0 0,-3 0-57 0 0,1 1-1 0 0,-1-1 0 0 0,1 1 1 0 0,-1 0-1 0 0,0 0 0 0 0,0 0 1 0 0,0 0-1 0 0,0 0 0 0 0,0 1 0 0 0,0 0 1 0 0,-1-1-1 0 0,1 1 0 0 0,-1 0 1 0 0,0 0-1 0 0,4 6 0 0 0,6 13 275 0 0,-1 1-1 0 0,-1 0 1 0 0,10 36-1 0 0,-10-27 68 0 0,21 43 0 0 0,-26-67-377 0 0,0 1 1 0 0,0 0-1 0 0,1-1 1 0 0,0 0-1 0 0,0 0 1 0 0,1-1 0 0 0,0 0-1 0 0,0 0 1 0 0,9 7-1 0 0,-12-12-75 0 0,0 1 0 0 0,0-1 0 0 0,0 1 0 0 0,0-1 0 0 0,1-1 0 0 0,-1 1 0 0 0,0-1 0 0 0,1 1 0 0 0,-1-1 0 0 0,1 0 0 0 0,0-1 0 0 0,-1 1 0 0 0,1-1 0 0 0,-1 0 0 0 0,7-1 0 0 0,-9 1 9 0 0,0-1 1 0 0,0 1-1 0 0,1-1 0 0 0,-1 0 1 0 0,0 0-1 0 0,0 0 0 0 0,0 0 1 0 0,0 0-1 0 0,-1 0 1 0 0,1 0-1 0 0,0-1 0 0 0,0 1 1 0 0,-1-1-1 0 0,1 1 0 0 0,-1-1 1 0 0,1 0-1 0 0,-1 1 0 0 0,0-1 1 0 0,0 0-1 0 0,0 0 1 0 0,0 0-1 0 0,0 0 0 0 0,0 0 1 0 0,0 0-1 0 0,0-1 0 0 0,-1 1 1 0 0,1 0-1 0 0,-1 0 0 0 0,0 0 1 0 0,0-1-1 0 0,0 1 0 0 0,0 0 1 0 0,0-3-1 0 0,0 4 2 0 0,0 1-1 0 0,0 0 0 0 0,0-1 1 0 0,0 1-1 0 0,0-1 0 0 0,1 1 1 0 0,-1-1-1 0 0,0 1 0 0 0,0 0 1 0 0,-1-1-1 0 0,1 1 0 0 0,0-1 1 0 0,0 1-1 0 0,0 0 0 0 0,0-1 1 0 0,0 1-1 0 0,0-1 0 0 0,0 1 1 0 0,-1 0-1 0 0,1-1 0 0 0,0 1 1 0 0,0 0-1 0 0,-1-1 0 0 0,1 1 1 0 0,0 0-1 0 0,0-1 0 0 0,-1 1 1 0 0,1 0-1 0 0,0-1 0 0 0,-1 1 1 0 0,1 0-1 0 0,-1 0 0 0 0,1 0 1 0 0,0-1-1 0 0,-1 1 0 0 0,1 0 1 0 0,0 0-1 0 0,-1 0 1 0 0,1 0-1 0 0,-1 0 0 0 0,1 0 1 0 0,-1 0-1 0 0,1 0 0 0 0,-1 0 1 0 0,0 0 5 0 0,0 0 1 0 0,0 1 0 0 0,1-1 0 0 0,-1 1-1 0 0,0-1 1 0 0,0 1 0 0 0,1 0 0 0 0,-1-1 0 0 0,0 1-1 0 0,1 0 1 0 0,-1-1 0 0 0,0 1 0 0 0,1 0-1 0 0,-1 0 1 0 0,1 0 0 0 0,0 0 0 0 0,-1-1 0 0 0,1 1-1 0 0,0 0 1 0 0,-1 0 0 0 0,1 2 0 0 0,-4 24 66 0 0,2 1-1 0 0,1 0 1 0 0,2 0 0 0 0,0 0 0 0 0,11 53 0 0 0,-11-74-71 0 0,26 161 113 0 0,-21-125-62 0 0,2 12-34 0 0,-2 1 0 0 0,-2 86-1 0 0,-5-127 13 0 0,0-1 1 0 0,-1 0-1 0 0,0 1 1 0 0,-1-1-1 0 0,0 0 0 0 0,-1 0 1 0 0,-1-1-1 0 0,0 1 0 0 0,-1-1 1 0 0,-1 0-1 0 0,0-1 1 0 0,0 1-1 0 0,-2-2 0 0 0,1 1 1 0 0,-12 11-1 0 0,14-18 49 0 0,0 0-1 0 0,0-1 1 0 0,0 0-1 0 0,-1 0 1 0 0,1-1-1 0 0,-1 0 1 0 0,0 0-1 0 0,0-1 1 0 0,0 0-1 0 0,-1 0 1 0 0,1 0-1 0 0,0-1 1 0 0,-1 0-1 0 0,1 0 1 0 0,-12-1-1 0 0,12-1-226 0 0,0 1-1 0 0,0-1 0 0 0,0 0 1 0 0,0-1-1 0 0,0 0 0 0 0,0 0 1 0 0,-9-4-1 0 0,12 4-370 0 0,-1-1 0 0 0,1 1 1 0 0,0-1-1 0 0,1 1 0 0 0,-1-1 0 0 0,0 0 0 0 0,1-1 0 0 0,-1 1 0 0 0,1-1 1 0 0,0 1-1 0 0,-4-8 0 0 0,-2-16-3643 0 0,4 10 764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58.924"/>
    </inkml:context>
    <inkml:brush xml:id="br0">
      <inkml:brushProperty name="width" value="0.1" units="cm"/>
      <inkml:brushProperty name="height" value="0.1" units="cm"/>
      <inkml:brushProperty name="color" value="#FFFFFF"/>
    </inkml:brush>
  </inkml:definitions>
  <inkml:trace contextRef="#ctx0" brushRef="#br0">25 20 1260 0 0,'-9'-20'7335'0'0,"5"35"-6342"0"0,-1 14-368 0 0,1 1 0 0 0,2 0 0 0 0,2 56 1 0 0,18 92 629 0 0,-15-155-1090 0 0,0 5-16 0 0,-1-6 6 0 0,0-1-1 0 0,2-1 1 0 0,0 1 0 0 0,13 34-1 0 0,-17-54-312 0 0,1 0 0 0 0,-1-1 0 0 0,1 1-1 0 0,-1 0 1 0 0,1 0 0 0 0,-1-1 0 0 0,1 1-1 0 0,-1-1 1 0 0,1 1 0 0 0,0-1 0 0 0,-1 1-1 0 0,1-1 1 0 0,0 1 0 0 0,0-1 0 0 0,-1 1-1 0 0,1-1 1 0 0,0 0 0 0 0,0 1 0 0 0,-1-1-1 0 0,1 0 1 0 0,0 0 0 0 0,0 0 0 0 0,0 0-1 0 0,-1 1 1 0 0,1-1 0 0 0,0 0 0 0 0,0 0 0 0 0,0-1-1 0 0,0 1 1 0 0,-1 0 0 0 0,1 0 0 0 0,0 0-1 0 0,0 0 1 0 0,1-1 0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46.614"/>
    </inkml:context>
    <inkml:brush xml:id="br0">
      <inkml:brushProperty name="width" value="0.1" units="cm"/>
      <inkml:brushProperty name="height" value="0.1" units="cm"/>
      <inkml:brushProperty name="color" value="#FFFFFF"/>
    </inkml:brush>
  </inkml:definitions>
  <inkml:trace contextRef="#ctx0" brushRef="#br0">10 26 3684 0 0,'0'-9'862'0'0,"0"-7"-85"0"0,-1 23 2355 0 0,-4 162 96 0 0,1-40-1850 0 0,4-81-880 0 0,2-1 0 0 0,15 91 1 0 0,-10-93-219 0 0,0 32 224 0 0,-6-54-895 0 0,1 0-1 0 0,1 0 1 0 0,1 0-1 0 0,10 33 1 0 0,-10-48-1171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46.974"/>
    </inkml:context>
    <inkml:brush xml:id="br0">
      <inkml:brushProperty name="width" value="0.1" units="cm"/>
      <inkml:brushProperty name="height" value="0.1" units="cm"/>
      <inkml:brushProperty name="color" value="#FFFFFF"/>
    </inkml:brush>
  </inkml:definitions>
  <inkml:trace contextRef="#ctx0" brushRef="#br0">4 192 4696 0 0,'-1'-7'191'0'0,"0"1"0"0"0,0 0-1 0 0,0-1 1 0 0,1 0-1 0 0,0 1 1 0 0,1-1-1 0 0,-1 1 1 0 0,1-1-1 0 0,0 1 1 0 0,1-1-1 0 0,-1 1 1 0 0,1 0-1 0 0,1 0 1 0 0,-1 0-1 0 0,1 0 1 0 0,0 0 0 0 0,0 0-1 0 0,1 1 1 0 0,0-1-1 0 0,0 1 1 0 0,0 0-1 0 0,0 0 1 0 0,1 1-1 0 0,0-1 1 0 0,0 1-1 0 0,0 0 1 0 0,7-4-1 0 0,-6 4-128 0 0,-1 1 0 0 0,1 0-1 0 0,0 0 1 0 0,0 1 0 0 0,0-1-1 0 0,0 1 1 0 0,1 1 0 0 0,-1-1-1 0 0,0 1 1 0 0,1 0 0 0 0,-1 0-1 0 0,1 1 1 0 0,-1 0 0 0 0,1 0-1 0 0,-1 1 1 0 0,1-1 0 0 0,-1 1-1 0 0,1 1 1 0 0,-1-1 0 0 0,0 1-1 0 0,0 0 1 0 0,0 1-1 0 0,0 0 1 0 0,0-1 0 0 0,0 2-1 0 0,-1-1 1 0 0,8 6 0 0 0,-4 0-7 0 0,-1 0 0 0 0,1 1 0 0 0,-2-1 0 0 0,1 2 0 0 0,-1-1 0 0 0,-1 1 1 0 0,0 0-1 0 0,0 0 0 0 0,-1 1 0 0 0,-1 0 0 0 0,4 15 0 0 0,-4-14-2 0 0,-1 1-1 0 0,0 0 1 0 0,-1 0 0 0 0,0 0-1 0 0,-2 0 1 0 0,1 0 0 0 0,-2 0-1 0 0,0 0 1 0 0,-5 26 0 0 0,3-32-11 0 0,1 0 0 0 0,-2-1 0 0 0,1 1 0 0 0,-1-1 0 0 0,0 0 0 0 0,-1 0 0 0 0,0 0 0 0 0,0 0 0 0 0,0-1 0 0 0,-1 0 0 0 0,0 0 0 0 0,0-1 1 0 0,0 1-1 0 0,-10 5 0 0 0,6-5-173 0 0,0 0 1 0 0,-1 0 0 0 0,0-1-1 0 0,0 0 1 0 0,0-1 0 0 0,0 0-1 0 0,-1-1 1 0 0,1-1-1 0 0,-17 3 1 0 0,26-5-230 0 0,0 0 1 0 0,-1 0-1 0 0,1 0 0 0 0,0 0 0 0 0,0 0 1 0 0,0-1-1 0 0,0 1 0 0 0,0 0 0 0 0,-1-1 1 0 0,1 0-1 0 0,-2 0 0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47.355"/>
    </inkml:context>
    <inkml:brush xml:id="br0">
      <inkml:brushProperty name="width" value="0.1" units="cm"/>
      <inkml:brushProperty name="height" value="0.1" units="cm"/>
      <inkml:brushProperty name="color" value="#FFFFFF"/>
    </inkml:brush>
  </inkml:definitions>
  <inkml:trace contextRef="#ctx0" brushRef="#br0">195 12 4552 0 0,'0'-1'111'0'0,"-1"0"0"0"0,0 0 0 0 0,0 0 0 0 0,1 0-1 0 0,-1 1 1 0 0,0-1 0 0 0,0 0 0 0 0,0 1 0 0 0,0-1-1 0 0,0 0 1 0 0,0 1 0 0 0,0-1 0 0 0,0 1 0 0 0,0 0-1 0 0,0-1 1 0 0,0 1 0 0 0,0 0 0 0 0,0 0 0 0 0,0-1-1 0 0,0 1 1 0 0,0 0 0 0 0,-1 0 0 0 0,1 0 0 0 0,-1 1 0 0 0,-1-1 17 0 0,1 1 1 0 0,0 0 0 0 0,-1 0-1 0 0,1 0 1 0 0,0 0 0 0 0,-1 0-1 0 0,1 1 1 0 0,0-1 0 0 0,0 1-1 0 0,-2 2 1 0 0,-4 3 190 0 0,1 0 0 0 0,1 1 1 0 0,-1 0-1 0 0,-6 12 0 0 0,0 0 82 0 0,2-1 1 0 0,0 1-1 0 0,2 1 0 0 0,0 0 0 0 0,1 0 0 0 0,1 1 0 0 0,-7 36 0 0 0,6-11 306 0 0,2 1-1 0 0,1 68 1 0 0,5-95-606 0 0,1 1 0 0 0,1 0 0 0 0,2-1-1 0 0,0 0 1 0 0,1 0 0 0 0,0 0 0 0 0,17 36 0 0 0,-19-50-305 0 0,1-1 1 0 0,0 0-1 0 0,0 0 1 0 0,0 0-1 0 0,1-1 1 0 0,0 0-1 0 0,0 0 1 0 0,0 0-1 0 0,1 0 1 0 0,-1-1 0 0 0,12 7-1 0 0,-10-7-319 0 0,-1-1 0 0 0,1 0-1 0 0,0-1 1 0 0,0 1 0 0 0,0-1 0 0 0,0 0-1 0 0,0-1 1 0 0,0 0 0 0 0,0 0 0 0 0,1-1 0 0 0,10 0-1 0 0,8-3-2429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47.756"/>
    </inkml:context>
    <inkml:brush xml:id="br0">
      <inkml:brushProperty name="width" value="0.1" units="cm"/>
      <inkml:brushProperty name="height" value="0.1" units="cm"/>
      <inkml:brushProperty name="color" value="#FFFFFF"/>
    </inkml:brush>
  </inkml:definitions>
  <inkml:trace contextRef="#ctx0" brushRef="#br0">115 13 4696 0 0,'-1'0'132'0'0,"1"-1"0"0"0,-1 0-1 0 0,1 0 1 0 0,-1 0-1 0 0,1 0 1 0 0,-1 1-1 0 0,0-1 1 0 0,1 0-1 0 0,-1 1 1 0 0,0-1 0 0 0,0 1-1 0 0,0-1 1 0 0,1 0-1 0 0,-1 1 1 0 0,0 0-1 0 0,0-1 1 0 0,0 1-1 0 0,0-1 1 0 0,0 1 0 0 0,0 0-1 0 0,0 0 1 0 0,0 0-1 0 0,0 0 1 0 0,0-1-1 0 0,0 1 1 0 0,0 0-1 0 0,0 1 1 0 0,0-1 0 0 0,-1 0-1 0 0,0 1 23 0 0,0 0 0 0 0,0 0-1 0 0,-1 1 1 0 0,1-1 0 0 0,0 0-1 0 0,0 1 1 0 0,1-1 0 0 0,-1 1-1 0 0,0 0 1 0 0,1 0 0 0 0,-3 3-1 0 0,-3 4 174 0 0,1 1 0 0 0,0 0-1 0 0,1 0 1 0 0,-5 12-1 0 0,4-3 19 0 0,0 0-1 0 0,1 1 0 0 0,1-1 0 0 0,1 1 0 0 0,0 0 1 0 0,1 28-1 0 0,2-39-248 0 0,0 1-1 0 0,1-1 1 0 0,0 0 0 0 0,0 0-1 0 0,1 0 1 0 0,1 0 0 0 0,-1 0 0 0 0,1 0-1 0 0,1-1 1 0 0,-1 1 0 0 0,2-1 0 0 0,-1 0-1 0 0,1 0 1 0 0,0-1 0 0 0,1 1 0 0 0,6 6-1 0 0,-8-11-73 0 0,-1 0-1 0 0,1-1 0 0 0,0 0 1 0 0,-1 0-1 0 0,1 0 0 0 0,0 0 0 0 0,0-1 1 0 0,1 1-1 0 0,-1-1 0 0 0,0 0 1 0 0,0-1-1 0 0,1 1 0 0 0,-1-1 0 0 0,0 1 1 0 0,1-1-1 0 0,-1-1 0 0 0,0 1 1 0 0,1 0-1 0 0,-1-1 0 0 0,0 0 0 0 0,0 0 1 0 0,1 0-1 0 0,6-4 0 0 0,-5 3-21 0 0,0-1 1 0 0,0 1-1 0 0,-1-1 0 0 0,0 0 1 0 0,1-1-1 0 0,-1 1 0 0 0,0-1 0 0 0,-1 0 1 0 0,1 0-1 0 0,-1-1 0 0 0,1 0 1 0 0,-1 1-1 0 0,-1-1 0 0 0,1 0 0 0 0,-1-1 1 0 0,4-6-1 0 0,-3 1-22 0 0,-1-1 1 0 0,0 0 0 0 0,-1 0-1 0 0,0 0 1 0 0,-1 0 0 0 0,0 0-1 0 0,-1-1 1 0 0,0 1 0 0 0,-1 0-1 0 0,-1 0 1 0 0,0 0-1 0 0,0 0 1 0 0,-1 0 0 0 0,-8-19-1 0 0,8 23-21 0 0,-1-1 0 0 0,1 1 0 0 0,-2 1-1 0 0,1-1 1 0 0,-1 1 0 0 0,0-1 0 0 0,-1 2 0 0 0,0-1-1 0 0,0 0 1 0 0,0 1 0 0 0,-1 0 0 0 0,0 1-1 0 0,0-1 1 0 0,-1 1 0 0 0,1 1 0 0 0,-1 0 0 0 0,0 0-1 0 0,0 0 1 0 0,0 1 0 0 0,-18-5 0 0 0,1 6-1030 0 0,24 2 875 0 0,1 0 0 0 0,-1 0 1 0 0,0 0-1 0 0,1 0 1 0 0,-1 0-1 0 0,0 0 0 0 0,1 0 1 0 0,-1 0-1 0 0,0 0 1 0 0,1 0-1 0 0,-1 0 0 0 0,1 0 1 0 0,-1 1-1 0 0,0-1 1 0 0,1 0-1 0 0,-1 0 0 0 0,1 1 1 0 0,-1-1-1 0 0,1 1 1 0 0,-1-1-1 0 0,1 0 1 0 0,-1 1-1 0 0,1-1 0 0 0,-1 1 1 0 0,1-1-1 0 0,-1 1 1 0 0,1-1-1 0 0,0 1 0 0 0,-1-1 1 0 0,1 1-1 0 0,0 0 1 0 0,0-1-1 0 0,-1 2 0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48.132"/>
    </inkml:context>
    <inkml:brush xml:id="br0">
      <inkml:brushProperty name="width" value="0.1" units="cm"/>
      <inkml:brushProperty name="height" value="0.1" units="cm"/>
      <inkml:brushProperty name="color" value="#FFFFFF"/>
    </inkml:brush>
  </inkml:definitions>
  <inkml:trace contextRef="#ctx0" brushRef="#br0">0 1 4508 0 0,'4'0'260'0'0,"0"1"0"0"0,0-1-1 0 0,0 1 1 0 0,0 0 0 0 0,0 1-1 0 0,-1-1 1 0 0,1 1 0 0 0,0 0-1 0 0,-1-1 1 0 0,1 1 0 0 0,5 5-1 0 0,31 28 104 0 0,-32-27-169 0 0,15 13 63 0 0,-1 2 1 0 0,-1 0 0 0 0,-1 1 0 0 0,0 2-1 0 0,-3 0 1 0 0,0 0 0 0 0,-1 2-1 0 0,-2 0 1 0 0,-1 0 0 0 0,-1 2-1 0 0,9 32 1 0 0,-17-46-115 0 0,-1-1 1 0 0,-1 1-1 0 0,-1-1 1 0 0,0 1-1 0 0,-1 0 1 0 0,0 0-1 0 0,-1-1 1 0 0,-6 26-1 0 0,2-20 12 0 0,-1-1-1 0 0,-1 0 1 0 0,-1-1-1 0 0,-1 0 1 0 0,-1 0-1 0 0,-12 17 1 0 0,-3 1 324 0 0,-1-1 1 0 0,-2-2-1 0 0,-47 45 0 0 0,45-43-2540 0 0,27-31 597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48.517"/>
    </inkml:context>
    <inkml:brush xml:id="br0">
      <inkml:brushProperty name="width" value="0.1" units="cm"/>
      <inkml:brushProperty name="height" value="0.1" units="cm"/>
      <inkml:brushProperty name="color" value="#FFFFFF"/>
    </inkml:brush>
  </inkml:definitions>
  <inkml:trace contextRef="#ctx0" brushRef="#br0">0 69 6293 0 0,'26'-11'1070'0'0,"0"2"0"0"0,0 0 1 0 0,36-5-1 0 0,82-8-1754 0 0,-139 21 322 0 0,-1 0-245 0 0,0 1 1 0 0,0-1-1 0 0,0 1 0 0 0,0 0 1 0 0,0-1-1 0 0,0 2 0 0 0,1-1 0 0 0,-1 0 1 0 0,0 1-1 0 0,0 0 0 0 0,7 2 1 0 0</inkml:trace>
  <inkml:trace contextRef="#ctx0" brushRef="#br0" timeOffset="1">115 283 1700 0 0,'-3'2'680'0'0,"0"1"0"0"0,1-1 0 0 0,-1 1 0 0 0,0 0 0 0 0,1 0 0 0 0,0 0 0 0 0,0 0 0 0 0,-3 6 0 0 0,5-9-562 0 0,0 1 0 0 0,-1-1 0 0 0,1 0 0 0 0,0 1 0 0 0,0-1 0 0 0,0 1 0 0 0,0-1 0 0 0,0 1 0 0 0,0-1 0 0 0,0 0 0 0 0,0 1 0 0 0,0-1 0 0 0,0 1 0 0 0,0-1 0 0 0,0 0 0 0 0,1 1 1 0 0,-1-1-1 0 0,0 1 0 0 0,0-1 0 0 0,0 0 0 0 0,0 1 0 0 0,1-1 0 0 0,-1 1 0 0 0,0-1 0 0 0,0 0 0 0 0,1 1 0 0 0,0-1 0 0 0,0 1 24 0 0,0 0 0 0 0,1-1 0 0 0,-1 1 0 0 0,1 0 0 0 0,-1-1 0 0 0,1 0 0 0 0,-1 1 0 0 0,1-1 0 0 0,-1 0 0 0 0,1 0 0 0 0,-1 0 0 0 0,3 0 0 0 0,49 1 1366 0 0,41-1-1514 0 0,-32-9-6188 0 0,-54 7 3071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49.389"/>
    </inkml:context>
    <inkml:brush xml:id="br0">
      <inkml:brushProperty name="width" value="0.1" units="cm"/>
      <inkml:brushProperty name="height" value="0.1" units="cm"/>
      <inkml:brushProperty name="color" value="#FFFFFF"/>
    </inkml:brush>
  </inkml:definitions>
  <inkml:trace contextRef="#ctx0" brushRef="#br0">352 21 4068 0 0,'-7'-4'317'0'0,"-1"1"-1"0"0,0 0 1 0 0,0 0-1 0 0,0 1 1 0 0,-1 0-1 0 0,1 1 1 0 0,0 0-1 0 0,-1 0 1 0 0,1 1-1 0 0,-1-1 1 0 0,1 2-1 0 0,-1 0 1 0 0,1 0 0 0 0,-1 0-1 0 0,-15 6 1 0 0,20-6-249 0 0,0 0 1 0 0,0 0-1 0 0,1 1 1 0 0,-1-1-1 0 0,1 1 1 0 0,-1 0-1 0 0,1 0 1 0 0,0 0-1 0 0,0 1 1 0 0,-1-1-1 0 0,2 1 1 0 0,-1 0-1 0 0,0 0 1 0 0,1 0 0 0 0,-1 0-1 0 0,1 0 1 0 0,0 0-1 0 0,0 1 1 0 0,0-1-1 0 0,0 1 1 0 0,1-1-1 0 0,-1 1 1 0 0,1 0-1 0 0,0 0 1 0 0,0-1-1 0 0,0 1 1 0 0,1 0-1 0 0,-1 0 1 0 0,1 0 0 0 0,0 0-1 0 0,0 0 1 0 0,1 0-1 0 0,-1 0 1 0 0,1 0-1 0 0,1 6 1 0 0,4 10 109 0 0,1-1 0 0 0,0 0 0 0 0,20 36 0 0 0,-16-33-44 0 0,47 91 351 0 0,-50-97-396 0 0,-1-1 0 0 0,0 2 0 0 0,-1-1 0 0 0,-1 1 0 0 0,-1 0 1 0 0,0 0-1 0 0,-1 0 0 0 0,1 23 0 0 0,-4-32-64 0 0,0 0 0 0 0,-1 0-1 0 0,0 0 1 0 0,0 1 0 0 0,-1-1-1 0 0,0 0 1 0 0,0-1 0 0 0,-1 1-1 0 0,0 0 1 0 0,-1-1 0 0 0,1 1-1 0 0,-1-1 1 0 0,-1 0 0 0 0,1 0-1 0 0,-1-1 1 0 0,-1 0 0 0 0,1 1-1 0 0,-11 7 1 0 0,6-5 1 0 0,-1-1 0 0 0,0-1 0 0 0,-1 0 0 0 0,1 0 0 0 0,-1-2 0 0 0,-1 1 0 0 0,-18 5 0 0 0,24-9-7 0 0,0 0 0 0 0,0 0 0 0 0,0-1 0 0 0,0 0 0 0 0,-1 0 0 0 0,1-1 0 0 0,0 1 0 0 0,0-2 0 0 0,0 1 0 0 0,-1-1 0 0 0,1 0 1 0 0,0-1-1 0 0,0 1 0 0 0,0-2 0 0 0,-10-3 0 0 0,18 6-20 0 0,-1 0 1 0 0,0 0-1 0 0,1 0 1 0 0,-1 0 0 0 0,0 0-1 0 0,1-1 1 0 0,-1 1-1 0 0,0 0 1 0 0,0 0-1 0 0,1 0 1 0 0,-1 0 0 0 0,0-1-1 0 0,1 1 1 0 0,-1 0-1 0 0,0 0 1 0 0,0 0-1 0 0,1-1 1 0 0,-1 1 0 0 0,0 0-1 0 0,0 0 1 0 0,0-1-1 0 0,1 1 1 0 0,-1 0-1 0 0,0-1 1 0 0,0 1 0 0 0,0 0-1 0 0,0-1 1 0 0,0 1-1 0 0,0 0 1 0 0,0-1 0 0 0,1 1-1 0 0,-1 0 1 0 0,0-1-1 0 0,0 1 1 0 0,0 0-1 0 0,0-1 1 0 0,-1 1 0 0 0,1 0-1 0 0,0-1 1 0 0,0 1-1 0 0,0 0 1 0 0,0-1-1 0 0,0 1 1 0 0,0 0 0 0 0,0-1-1 0 0,-1 1 1 0 0,1 0-1 0 0,0-1 1 0 0,0 1-1 0 0,0 0 1 0 0,-1 0 0 0 0,1-1-1 0 0,0 1 1 0 0,0 0-1 0 0,-1 0 1 0 0,1 0-1 0 0,0-1 1 0 0,-1 1 0 0 0,1 0-1 0 0,0 0 1 0 0,0 0-1 0 0,-1 0 1 0 0,1 0-1 0 0,0 0 1 0 0,-1-1 0 0 0,0 1-1 0 0,30-5-57 0 0,-18 6 48 0 0,1 0 0 0 0,0 1 0 0 0,-1 0 0 0 0,1 1 0 0 0,-1 0 0 0 0,0 0 0 0 0,0 2 0 0 0,0-1 0 0 0,11 8 0 0 0,-6-4-2 0 0,-1 2 0 0 0,0 0 0 0 0,-1 1 0 0 0,0 0 1 0 0,17 20-1 0 0,-18-16 24 0 0,0 1 1 0 0,-2 1 0 0 0,1 0 0 0 0,-2 0 0 0 0,-1 1-1 0 0,0 0 1 0 0,-1 1 0 0 0,-1 0 0 0 0,-1 0 0 0 0,0 1-1 0 0,3 27 1 0 0,-1 20 374 0 0,-3 0 0 0 0,-3 75 0 0 0,4 72 832 0 0,-6-212-1313 0 0,1 0 0 0 0,-1 0 1 0 0,0 0-1 0 0,0 0 1 0 0,1-1-1 0 0,-1 1 1 0 0,1 0-1 0 0,0 0 1 0 0,-1 0-1 0 0,1 0 1 0 0,0-1-1 0 0,0 1 1 0 0,0 0-1 0 0,0-1 0 0 0,0 1 1 0 0,1-1-1 0 0,-1 1 1 0 0,0-1-1 0 0,1 0 1 0 0,-1 0-1 0 0,1 1 1 0 0,-1-1-1 0 0,1 0 1 0 0,0 0-1 0 0,0 0 1 0 0,-1-1-1 0 0,1 1 1 0 0,0 0-1 0 0,0-1 0 0 0,0 1 1 0 0,0-1-1 0 0,-1 0 1 0 0,1 1-1 0 0,0-1 1 0 0,3 0-1 0 0,3-1-646 0 0,-1 1-1 0 0,1-2 0 0 0,-1 1 1 0 0,1-1-1 0 0,-1 0 1 0 0,1-1-1 0 0,11-5 0 0 0,5-4-2168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49.730"/>
    </inkml:context>
    <inkml:brush xml:id="br0">
      <inkml:brushProperty name="width" value="0.1" units="cm"/>
      <inkml:brushProperty name="height" value="0.1" units="cm"/>
      <inkml:brushProperty name="color" value="#FFFFFF"/>
    </inkml:brush>
  </inkml:definitions>
  <inkml:trace contextRef="#ctx0" brushRef="#br0">1 122 5901 0 0,'13'-9'598'0'0,"0"0"0"0"0,1 1 0 0 0,0 0 1 0 0,1 1-1 0 0,0 1 0 0 0,0 0 0 0 0,27-6 1 0 0,118-16 1192 0 0,-104 21-1218 0 0,77-10-281 0 0,-44 13-4756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0.084"/>
    </inkml:context>
    <inkml:brush xml:id="br0">
      <inkml:brushProperty name="width" value="0.1" units="cm"/>
      <inkml:brushProperty name="height" value="0.1" units="cm"/>
      <inkml:brushProperty name="color" value="#FFFFFF"/>
    </inkml:brush>
  </inkml:definitions>
  <inkml:trace contextRef="#ctx0" brushRef="#br0">53 0 4032 0 0,'-5'4'330'0'0,"1"-1"-1"0"0,1 1 1 0 0,-1 0-1 0 0,0 0 0 0 0,1 1 1 0 0,0-1-1 0 0,0 0 1 0 0,0 1-1 0 0,1 0 1 0 0,0 0-1 0 0,-1 0 0 0 0,2 0 1 0 0,-1 0-1 0 0,1 0 1 0 0,-1 1-1 0 0,0 8 1 0 0,-1 13 377 0 0,1 0 0 0 0,2 28 0 0 0,0-37-229 0 0,9 354 3857 0 0,-7-317-3544 0 0,0-9-2445 0 0,-1-17-5932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0.468"/>
    </inkml:context>
    <inkml:brush xml:id="br0">
      <inkml:brushProperty name="width" value="0.1" units="cm"/>
      <inkml:brushProperty name="height" value="0.1" units="cm"/>
      <inkml:brushProperty name="color" value="#FFFFFF"/>
    </inkml:brush>
  </inkml:definitions>
  <inkml:trace contextRef="#ctx0" brushRef="#br0">32 1 5797 0 0,'-1'24'1625'0'0,"-2"0"1"0"0,-9 42 0 0 0,-1 0-892 0 0,11-51-1778 0 0,1-1 0 0 0,1 25 1 0 0,0-38 759 0 0,0 1 1 0 0,1 0-1 0 0,-1-1 1 0 0,0 1-1 0 0,1-1 1 0 0,-1 0-1 0 0,1 1 1 0 0,-1-1-1 0 0,1 1 1 0 0,0-1-1 0 0,-1 0 1 0 0,1 1-1 0 0,0-1 1 0 0,0 0-1 0 0,0 0 1 0 0,0 0-1 0 0,0 0 1 0 0,2 2-1 0 0,3 0-930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59.402"/>
    </inkml:context>
    <inkml:brush xml:id="br0">
      <inkml:brushProperty name="width" value="0.1" units="cm"/>
      <inkml:brushProperty name="height" value="0.1" units="cm"/>
      <inkml:brushProperty name="color" value="#FFFFFF"/>
    </inkml:brush>
  </inkml:definitions>
  <inkml:trace contextRef="#ctx0" brushRef="#br0">2 184 3264 0 0,'-1'-5'177'0'0,"1"-1"-1"0"0,0 1 0 0 0,0 0 1 0 0,0-1-1 0 0,1 1 0 0 0,0-1 1 0 0,0 1-1 0 0,0 0 0 0 0,0 0 1 0 0,1 0-1 0 0,0-1 0 0 0,0 2 0 0 0,0-1 1 0 0,1 0-1 0 0,0 0 0 0 0,0 1 1 0 0,0-1-1 0 0,0 1 0 0 0,1 0 1 0 0,0 0-1 0 0,-1 0 0 0 0,1 1 1 0 0,9-7-1 0 0,-2 2-24 0 0,0 1 0 0 0,0-1 0 0 0,1 2 1 0 0,0 0-1 0 0,0 0 0 0 0,1 1 0 0 0,-1 1 0 0 0,23-5 0 0 0,-26 7-93 0 0,1 1-1 0 0,-1 1 0 0 0,1 0 0 0 0,-1 0 0 0 0,1 1 1 0 0,-1 0-1 0 0,1 1 0 0 0,-1 0 0 0 0,0 0 0 0 0,0 1 0 0 0,0 1 1 0 0,0-1-1 0 0,0 1 0 0 0,-1 1 0 0 0,0-1 0 0 0,0 1 0 0 0,11 9 1 0 0,-13-9-21 0 0,0 0 0 0 0,0 1 0 0 0,-1-1 1 0 0,0 1-1 0 0,0 1 0 0 0,0-1 0 0 0,-1 0 0 0 0,1 1 1 0 0,-2 0-1 0 0,1 0 0 0 0,-1 0 0 0 0,0 1 1 0 0,0-1-1 0 0,-1 1 0 0 0,0-1 0 0 0,-1 1 1 0 0,0 0-1 0 0,0 0 0 0 0,0 0 0 0 0,-1-1 0 0 0,-1 14 1 0 0,0-14 4 0 0,-1 1 1 0 0,0-1-1 0 0,0 0 0 0 0,0 0 1 0 0,-1-1-1 0 0,0 1 1 0 0,0-1-1 0 0,-1 1 1 0 0,0-1-1 0 0,0 0 0 0 0,0 0 1 0 0,-1 0-1 0 0,0-1 1 0 0,0 0-1 0 0,-1 0 1 0 0,1 0-1 0 0,-1-1 0 0 0,0 1 1 0 0,0-1-1 0 0,0-1 1 0 0,-1 1-1 0 0,1-1 1 0 0,-1 0-1 0 0,-14 4 0 0 0,8-4-99 0 0,0 1-1 0 0,0-2 1 0 0,-1 0-1 0 0,1 0 0 0 0,-1-1 1 0 0,1-1-1 0 0,-1 0 1 0 0,1-1-1 0 0,0-1 0 0 0,-1 0 1 0 0,1-1-1 0 0,-22-6 1 0 0,35 9-34 0 0,0 0-1 0 0,0 0 1 0 0,-1 0 0 0 0,1 0 0 0 0,0 0 0 0 0,0 0 0 0 0,-1 0 0 0 0,1 0-1 0 0,0 0 1 0 0,0 0 0 0 0,-1 0 0 0 0,1 0 0 0 0,0 0 0 0 0,0-1 0 0 0,-1 1-1 0 0,1 0 1 0 0,0 0 0 0 0,0 0 0 0 0,-3-6-2344 0 0,3 6 2344 0 0,0 0 0 0 0,1-1 0 0 0,12-5-4434 0 0,-7 4 3665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2.441"/>
    </inkml:context>
    <inkml:brush xml:id="br0">
      <inkml:brushProperty name="width" value="0.1" units="cm"/>
      <inkml:brushProperty name="height" value="0.1" units="cm"/>
      <inkml:brushProperty name="color" value="#FFFFFF"/>
    </inkml:brush>
  </inkml:definitions>
  <inkml:trace contextRef="#ctx0" brushRef="#br0">21 1 4264 0 0,'-2'9'4400'0'0,"-15"117"-261"0"0,16 16-2855 0 0,2-100-895 0 0,14 160 1512 0 0,-11-170-2507 0 0,2-1-1 0 0,2 0 0 0 0,0 0 1 0 0,19 40-1 0 0,-19-54-4212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2.814"/>
    </inkml:context>
    <inkml:brush xml:id="br0">
      <inkml:brushProperty name="width" value="0.1" units="cm"/>
      <inkml:brushProperty name="height" value="0.1" units="cm"/>
      <inkml:brushProperty name="color" value="#FFFFFF"/>
    </inkml:brush>
  </inkml:definitions>
  <inkml:trace contextRef="#ctx0" brushRef="#br0">1 107 4468 0 0,'3'-7'230'0'0,"1"1"-1"0"0,-1-1 0 0 0,1 1 1 0 0,0 0-1 0 0,1 0 0 0 0,0 0 1 0 0,0 1-1 0 0,0 0 0 0 0,0 0 1 0 0,1 0-1 0 0,0 0 0 0 0,0 1 1 0 0,0 0-1 0 0,11-5 0 0 0,-8 5-49 0 0,1 1 0 0 0,0-1-1 0 0,0 1 1 0 0,0 1 0 0 0,0 0-1 0 0,1 1 1 0 0,-1 0 0 0 0,1 0-1 0 0,17 2 1 0 0,-16 0-88 0 0,0 0 0 0 0,-1 1 0 0 0,1 0 0 0 0,-1 1 0 0 0,0 0 0 0 0,1 1 0 0 0,-1 0 0 0 0,-1 1 0 0 0,1 0 0 0 0,-1 1 0 0 0,0 0 0 0 0,0 0 0 0 0,0 1 0 0 0,-1 1 0 0 0,0-1 0 0 0,-1 1 0 0 0,0 1 0 0 0,14 18 0 0 0,-17-20-47 0 0,-1 0-1 0 0,0 1 1 0 0,-1 0-1 0 0,0 0 1 0 0,0 0 0 0 0,0 0-1 0 0,-1 0 1 0 0,-1 0-1 0 0,1 0 1 0 0,-1 1-1 0 0,0-1 1 0 0,-1 1 0 0 0,0-1-1 0 0,-1 1 1 0 0,1-1-1 0 0,-2 0 1 0 0,1 1 0 0 0,-1-1-1 0 0,-3 9 1 0 0,1-8 24 0 0,-1 1-1 0 0,0-1 1 0 0,0 0 0 0 0,-1 0 0 0 0,0 0 0 0 0,-1-1 0 0 0,1 0 0 0 0,-2 0 0 0 0,1-1 0 0 0,-1 0-1 0 0,0 0 1 0 0,-1 0 0 0 0,1-2 0 0 0,-19 10 0 0 0,13-8 79 0 0,1-1 0 0 0,-2 0 0 0 0,-27 6 0 0 0,37-10-290 0 0,-1-1 1 0 0,0 0-1 0 0,1 0 1 0 0,-1-1-1 0 0,0 0 1 0 0,1 0-1 0 0,-1 0 1 0 0,0 0-1 0 0,0-1 1 0 0,1 0 0 0 0,-1 0-1 0 0,1-1 1 0 0,-7-2-1 0 0,1-5-3164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3.868"/>
    </inkml:context>
    <inkml:brush xml:id="br0">
      <inkml:brushProperty name="width" value="0.1" units="cm"/>
      <inkml:brushProperty name="height" value="0.1" units="cm"/>
      <inkml:brushProperty name="color" value="#FFFFFF"/>
    </inkml:brush>
  </inkml:definitions>
  <inkml:trace contextRef="#ctx0" brushRef="#br0">300 2 4628 0 0,'-5'-1'227'0'0,"1"1"1"0"0,0 0-1 0 0,0 0 0 0 0,0 0 0 0 0,-1 0 0 0 0,1 1 0 0 0,0 0 0 0 0,0-1 0 0 0,0 2 0 0 0,0-1 0 0 0,0 0 0 0 0,0 1 0 0 0,-5 2 0 0 0,-2 2 179 0 0,1 0 0 0 0,0 1-1 0 0,-19 16 1 0 0,13-8-68 0 0,0 0-1 0 0,1 2 1 0 0,0 0 0 0 0,2 0-1 0 0,0 1 1 0 0,1 1 0 0 0,0 0-1 0 0,2 1 1 0 0,0 0-1 0 0,2 0 1 0 0,0 1 0 0 0,1 0-1 0 0,1 1 1 0 0,1-1 0 0 0,1 1-1 0 0,1 0 1 0 0,0 28-1 0 0,4-3 273 0 0,15 91 1 0 0,-13-118-491 0 0,0-1 0 0 0,2 0 0 0 0,0 0 1 0 0,1 0-1 0 0,2-1 0 0 0,10 22 0 0 0,-14-32-71 0 0,5 12-30 0 0,1 0 0 0 0,2-1 0 0 0,-1 0 0 0 0,26 30 0 0 0,-30-43-321 0 0,-1 1 1 0 0,1-1-1 0 0,0-1 1 0 0,0 1 0 0 0,0-1-1 0 0,10 5 1 0 0,-12-7-250 0 0,1-1 0 0 0,0 0 0 0 0,-1 0 1 0 0,1 0-1 0 0,0-1 0 0 0,0 1 0 0 0,0-2 1 0 0,0 1-1 0 0,0-1 0 0 0,7 0 0 0 0,2-2-1291 0 0,-1-3-1072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4.437"/>
    </inkml:context>
    <inkml:brush xml:id="br0">
      <inkml:brushProperty name="width" value="0.1" units="cm"/>
      <inkml:brushProperty name="height" value="0.1" units="cm"/>
      <inkml:brushProperty name="color" value="#FFFFFF"/>
    </inkml:brush>
  </inkml:definitions>
  <inkml:trace contextRef="#ctx0" brushRef="#br0">0 0 4408 0 0,'2'7'4042'0'0,"-2"14"-3204"0"0,0-17-400 0 0,0 18 272 0 0,0 75 2063 0 0,15 126-1 0 0,-13-209-2871 0 0,9 46-342 0 0,-10-56-199 0 0,1-1 0 0 0,-1 1 0 0 0,0-1 0 0 0,1 0 0 0 0,-1 0 0 0 0,1 1 0 0 0,4 4 0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4.839"/>
    </inkml:context>
    <inkml:brush xml:id="br0">
      <inkml:brushProperty name="width" value="0.1" units="cm"/>
      <inkml:brushProperty name="height" value="0.1" units="cm"/>
      <inkml:brushProperty name="color" value="#FFFFFF"/>
    </inkml:brush>
  </inkml:definitions>
  <inkml:trace contextRef="#ctx0" brushRef="#br0">1 0 5060 0 0,'23'17'769'0'0,"0"0"-1"0"0,-1 2 0 0 0,-1 0 0 0 0,-1 2 0 0 0,30 38 0 0 0,-48-57-691 0 0,28 35 400 0 0,-1 1 0 0 0,-2 1-1 0 0,-2 1 1 0 0,-2 1-1 0 0,-1 1 1 0 0,-3 1 0 0 0,28 88-1 0 0,-41-107-311 0 0,-1 1-1 0 0,-1-1 0 0 0,-2 1 0 0 0,0 0 0 0 0,-1 0 1 0 0,-2 0-1 0 0,-3 29 0 0 0,0-35-36 0 0,0 0 1 0 0,-1 0-1 0 0,0-1 1 0 0,-2 0-1 0 0,0 0 0 0 0,-1 0 1 0 0,-1-1-1 0 0,-1 0 1 0 0,0-1-1 0 0,-15 18 0 0 0,12-18-126 0 0,-34 39-2846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5.197"/>
    </inkml:context>
    <inkml:brush xml:id="br0">
      <inkml:brushProperty name="width" value="0.1" units="cm"/>
      <inkml:brushProperty name="height" value="0.1" units="cm"/>
      <inkml:brushProperty name="color" value="#FFFFFF"/>
    </inkml:brush>
  </inkml:definitions>
  <inkml:trace contextRef="#ctx0" brushRef="#br0">1 50 7233 0 0,'20'-4'1168'0'0,"1"-1"-128"0"0,4-3-104 0 0,1 1-100 0 0,3 1-116 0 0,-1 0-92 0 0,3 1-100 0 0,-1 1-168 0 0,1 2-264 0 0,-1 2-188 0 0,-2 0-172 0 0,-2-2 20 0 0,-4 2-504 0 0,-4 0-124 0 0,-3 0-220 0 0,-2 0-328 0 0,-4 0-1985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5.566"/>
    </inkml:context>
    <inkml:brush xml:id="br0">
      <inkml:brushProperty name="width" value="0.1" units="cm"/>
      <inkml:brushProperty name="height" value="0.1" units="cm"/>
      <inkml:brushProperty name="color" value="#FFFFFF"/>
    </inkml:brush>
  </inkml:definitions>
  <inkml:trace contextRef="#ctx0" brushRef="#br0">9 1 5573 0 0,'-1'1'178'0'0,"0"0"0"0"0,0 0 0 0 0,1 0 0 0 0,-1 0 0 0 0,0 0 0 0 0,1 0 0 0 0,-1 0 0 0 0,1 1 0 0 0,-1-1 0 0 0,1 0 0 0 0,-1 0 0 0 0,1 1 1 0 0,0-1-1 0 0,0 0 0 0 0,-1 0 0 0 0,1 1 0 0 0,0-1 0 0 0,0 0 0 0 0,0 1 0 0 0,1-1 0 0 0,-1 2 0 0 0,1-2-35 0 0,0 0-1 0 0,-1 0 1 0 0,1 0-1 0 0,0 0 1 0 0,0 0-1 0 0,0 0 1 0 0,0 0-1 0 0,0 0 1 0 0,0-1-1 0 0,0 1 1 0 0,0 0-1 0 0,0-1 0 0 0,0 1 1 0 0,1-1-1 0 0,-1 1 1 0 0,0-1-1 0 0,0 1 1 0 0,2-1-1 0 0,8 2 331 0 0,1-1-1 0 0,-1 0 0 0 0,1 0 0 0 0,11-2 1 0 0,-10 0-417 0 0,34-1-162 0 0,0-1-5954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1.151"/>
    </inkml:context>
    <inkml:brush xml:id="br0">
      <inkml:brushProperty name="width" value="0.1" units="cm"/>
      <inkml:brushProperty name="height" value="0.1" units="cm"/>
      <inkml:brushProperty name="color" value="#FFFFFF"/>
    </inkml:brush>
  </inkml:definitions>
  <inkml:trace contextRef="#ctx0" brushRef="#br0">294 11 4376 0 0,'0'0'108'0'0,"-1"-1"0"0"0,1 0 0 0 0,-1 0 1 0 0,1 1-1 0 0,-1-1 0 0 0,1 0 0 0 0,-1 1 0 0 0,0-1 0 0 0,1 1 0 0 0,-1-1 0 0 0,0 0 0 0 0,0 1 0 0 0,1 0 0 0 0,-1-1 0 0 0,0 1 0 0 0,0 0 0 0 0,0-1 0 0 0,0 1 0 0 0,0 0 0 0 0,1 0 0 0 0,-1-1 0 0 0,0 1 0 0 0,0 0 0 0 0,0 0 0 0 0,0 0 0 0 0,0 0 0 0 0,0 1 0 0 0,0-1 0 0 0,1 0 0 0 0,-1 0 0 0 0,0 0 0 0 0,-1 1 0 0 0,-33 6 479 0 0,29-6-461 0 0,-15 5 158 0 0,2 0 0 0 0,-1 1 1 0 0,-21 11-1 0 0,36-16-228 0 0,1 0-1 0 0,0 0 1 0 0,0 1 0 0 0,0-1 0 0 0,1 1 0 0 0,-1 0 0 0 0,1 0-1 0 0,-1 1 1 0 0,1-1 0 0 0,0 1 0 0 0,0-1 0 0 0,1 1-1 0 0,-1 0 1 0 0,1 0 0 0 0,-1 0 0 0 0,1 0 0 0 0,1 1 0 0 0,-1-1-1 0 0,1 1 1 0 0,-2 6 0 0 0,3-7 2 0 0,0 1 1 0 0,0 0-1 0 0,1 0 1 0 0,0-1-1 0 0,0 1 1 0 0,0 0-1 0 0,0-1 1 0 0,1 1-1 0 0,0-1 1 0 0,0 0-1 0 0,0 1 0 0 0,5 6 1 0 0,39 50 329 0 0,-33-45-263 0 0,7 8 23 0 0,-2 1 0 0 0,0 0 0 0 0,23 46 0 0 0,-38-63-120 0 0,1 0 1 0 0,-1 1-1 0 0,0-1 0 0 0,-1 1 1 0 0,0 0-1 0 0,0-1 0 0 0,-1 1 1 0 0,0 0-1 0 0,-1 0 0 0 0,0 0 1 0 0,0 0-1 0 0,-1 0 0 0 0,0 0 1 0 0,0-1-1 0 0,-1 1 0 0 0,0 0 1 0 0,-5 10-1 0 0,2-7 5 0 0,-2 1 0 0 0,0-1 0 0 0,0 0 0 0 0,-1 0 0 0 0,0-1 0 0 0,-1 0 0 0 0,0-1 0 0 0,-1 0 0 0 0,-21 17 0 0 0,7-10 120 0 0,-1 0 0 0 0,0-2 0 0 0,-45 20 0 0 0,72-33-167 0 0,0 1-1 0 0,0-1 1 0 0,0 0 0 0 0,0 0-1 0 0,1 0 1 0 0,-1 0 0 0 0,1-1-1 0 0,-1 1 1 0 0,1-1 0 0 0,3 2 0 0 0,2 2 1 0 0,8 7 50 0 0,0 0 1 0 0,-1 1-1 0 0,-1 1 0 0 0,0 0 1 0 0,0 1-1 0 0,-2 1 0 0 0,0 0 1 0 0,-1 0-1 0 0,10 19 0 0 0,-6-6 105 0 0,-2 1-1 0 0,-1 0 0 0 0,-1 0 0 0 0,13 56 0 0 0,-4 19 274 0 0,19 81 373 0 0,-38-184-1021 0 0,0 0-1 0 0,1 1 1 0 0,-1-1-1 0 0,0 0 1 0 0,1 0 0 0 0,-1 1-1 0 0,1-1 1 0 0,0 0-1 0 0,0-1 1 0 0,0 1-1 0 0,0 0 1 0 0,0-1 0 0 0,0 1-1 0 0,0-1 1 0 0,0 1-1 0 0,0-1 1 0 0,1 0-1 0 0,-1 0 1 0 0,1 0 0 0 0,-1 0-1 0 0,1 0 1 0 0,-1-1-1 0 0,1 1 1 0 0,-1-1 0 0 0,1 0-1 0 0,0 0 1 0 0,-1 0-1 0 0,1 0 1 0 0,-1 0-1 0 0,1 0 1 0 0,0-1 0 0 0,-1 1-1 0 0,1-1 1 0 0,-1 0-1 0 0,1 1 1 0 0,2-3-1 0 0,16-6-2701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1.704"/>
    </inkml:context>
    <inkml:brush xml:id="br0">
      <inkml:brushProperty name="width" value="0.1" units="cm"/>
      <inkml:brushProperty name="height" value="0.1" units="cm"/>
      <inkml:brushProperty name="color" value="#FFFFFF"/>
    </inkml:brush>
  </inkml:definitions>
  <inkml:trace contextRef="#ctx0" brushRef="#br0">15 16 5821 0 0,'-2'-16'2946'0'0,"-2"28"-737"0"0,-2 27-660 0 0,4 13-494 0 0,1 0 0 0 0,11 83-1 0 0,-3-92-1461 0 0,19 70 0 0 0,2-46-3278 0 0,-15-38 54 0 0,-10-21 752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2.077"/>
    </inkml:context>
    <inkml:brush xml:id="br0">
      <inkml:brushProperty name="width" value="0.1" units="cm"/>
      <inkml:brushProperty name="height" value="0.1" units="cm"/>
      <inkml:brushProperty name="color" value="#FFFFFF"/>
    </inkml:brush>
  </inkml:definitions>
  <inkml:trace contextRef="#ctx0" brushRef="#br0">1 454 3628 0 0,'0'-5'192'0'0,"1"0"0"0"0,-1 0 0 0 0,1 1 0 0 0,0-1 0 0 0,1 0 0 0 0,-1 0 0 0 0,1 1 0 0 0,0-1 0 0 0,0 1 0 0 0,1 0 0 0 0,-1 0 0 0 0,1 0 0 0 0,0 0 0 0 0,0 0 0 0 0,0 0 0 0 0,1 1 0 0 0,-1-1 0 0 0,1 1 0 0 0,0 0 0 0 0,8-5 0 0 0,7-3-16 0 0,1 0 0 0 0,0 1 0 0 0,28-9 0 0 0,-24 9-44 0 0,6-1-143 0 0,-11 4-250 0 0,0 0 1 0 0,-1-2 0 0 0,0 1-1 0 0,24-18 1 0 0,-38 23 227 0 0,-1 1 0 0 0,0-1 0 0 0,1 0 1 0 0,-1 0-1 0 0,0 0 0 0 0,0 0 0 0 0,-1-1 0 0 0,1 1 0 0 0,-1-1 0 0 0,0 1 0 0 0,0-1 0 0 0,0 0 1 0 0,0 0-1 0 0,-1 0 0 0 0,1 0 0 0 0,-1-1 0 0 0,0 1 0 0 0,0 0 0 0 0,-1 0 0 0 0,1-1 1 0 0,-1 1-1 0 0,0 0 0 0 0,0-1 0 0 0,0 1 0 0 0,-1 0 0 0 0,-1-6 0 0 0,-3-13 1085 0 0,-1 0-1 0 0,-2 0 1 0 0,-15-34 0 0 0,18 91 178 0 0,10 74 638 0 0,23 129 0 0 0,-14-135-1231 0 0,-11-79-726 0 0,13 73-1969 0 0,-13-86 908 0 0,0 0 0 0 0,0 0 0 0 0,1 0 1 0 0,5 9-1 0 0,-4-10-1951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59.837"/>
    </inkml:context>
    <inkml:brush xml:id="br0">
      <inkml:brushProperty name="width" value="0.1" units="cm"/>
      <inkml:brushProperty name="height" value="0.1" units="cm"/>
      <inkml:brushProperty name="color" value="#FFFFFF"/>
    </inkml:brush>
  </inkml:definitions>
  <inkml:trace contextRef="#ctx0" brushRef="#br0">398 23 1360 0 0,'-2'-2'304'0'0,"1"1"-1"0"0,0-1 0 0 0,-1 0 1 0 0,1 1-1 0 0,-1-1 1 0 0,1 1-1 0 0,-1-1 1 0 0,0 1-1 0 0,0 0 0 0 0,1 0 1 0 0,-1 0-1 0 0,0 0 1 0 0,0 0-1 0 0,0 0 0 0 0,0 0 1 0 0,0 1-1 0 0,0-1 1 0 0,-1 1-1 0 0,-2-1 1 0 0,0 1-36 0 0,1 0 0 0 0,0 1 0 0 0,0-1 0 0 0,0 1 0 0 0,-1 0 0 0 0,1 0 0 0 0,0 0 0 0 0,0 1 0 0 0,-6 2 0 0 0,-2 3 53 0 0,0 1 0 0 0,0-1 1 0 0,1 2-1 0 0,0 0 0 0 0,-10 10 0 0 0,-75 85 1156 0 0,80-81-1257 0 0,0 0 1 0 0,1 1-1 0 0,2 1 1 0 0,0 0 0 0 0,1 1-1 0 0,2 0 1 0 0,1 1 0 0 0,1 0-1 0 0,1 0 1 0 0,2 1 0 0 0,-4 37-1 0 0,7-49-134 0 0,2-1-1 0 0,-1 0 1 0 0,2 1 0 0 0,0-1-1 0 0,1 0 1 0 0,0 0-1 0 0,1 0 1 0 0,7 19 0 0 0,-8-27-68 0 0,2 1 1 0 0,-1-1 0 0 0,1 0 0 0 0,0 0 0 0 0,0 0 0 0 0,1 0 0 0 0,0-1 0 0 0,0 0-1 0 0,1 0 1 0 0,0 0 0 0 0,0-1 0 0 0,0 0 0 0 0,0 0 0 0 0,1 0 0 0 0,0-1 0 0 0,0 0-1 0 0,11 5 1 0 0,-2-3-785 0 0,0-1 1 0 0,0 0-1 0 0,1-2 0 0 0,-1 1 0 0 0,1-2 0 0 0,0 0 1 0 0,0-1-1 0 0,0-1 0 0 0,0-1 0 0 0,0 0 1 0 0,27-6-1 0 0,-19-1-2043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2.430"/>
    </inkml:context>
    <inkml:brush xml:id="br0">
      <inkml:brushProperty name="width" value="0.1" units="cm"/>
      <inkml:brushProperty name="height" value="0.1" units="cm"/>
      <inkml:brushProperty name="color" value="#FFFFFF"/>
    </inkml:brush>
  </inkml:definitions>
  <inkml:trace contextRef="#ctx0" brushRef="#br0">0 0 4392 0 0,'1'1'179'0'0,"0"-1"0"0"0,0 1-1 0 0,0-1 1 0 0,0 1 0 0 0,-1 0-1 0 0,1-1 1 0 0,0 1 0 0 0,0 0-1 0 0,-1-1 1 0 0,1 1 0 0 0,0 0-1 0 0,-1 0 1 0 0,1 0 0 0 0,-1-1-1 0 0,1 1 1 0 0,-1 0 0 0 0,0 0-1 0 0,1 0 1 0 0,-1 0 0 0 0,0 0-1 0 0,1 0 1 0 0,-1 0 0 0 0,0 0-1 0 0,0 0 1 0 0,0 0 0 0 0,0 0-1 0 0,0 0 1 0 0,0 1 0 0 0,0 38 870 0 0,0-33-566 0 0,0 2-313 0 0,3 58-1456 0 0,-2-64 819 0 0,-1 0 1 0 0,0 1-1 0 0,1-1 1 0 0,0 0-1 0 0,0 0 1 0 0,0 1-1 0 0,0-1 1 0 0,0 0-1 0 0,1 0 1 0 0,-1 0 0 0 0,1 0-1 0 0,0 0 1 0 0,0-1-1 0 0,0 1 1 0 0,5 4-1 0 0,-4-5-755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2.799"/>
    </inkml:context>
    <inkml:brush xml:id="br0">
      <inkml:brushProperty name="width" value="0.1" units="cm"/>
      <inkml:brushProperty name="height" value="0.1" units="cm"/>
      <inkml:brushProperty name="color" value="#FFFFFF"/>
    </inkml:brush>
  </inkml:definitions>
  <inkml:trace contextRef="#ctx0" brushRef="#br0">0 168 2280 0 0,'10'-10'668'0'0,"0"0"-1"0"0,1 1 1 0 0,0 0 0 0 0,0 1-1 0 0,1 0 1 0 0,0 1-1 0 0,1 0 1 0 0,-1 1-1 0 0,17-6 1 0 0,20-4 229 0 0,59-13 0 0 0,-62 18-595 0 0,-32 7-615 0 0,26-5-969 0 0,-14 7-3210 0 0</inkml:trace>
  <inkml:trace contextRef="#ctx0" brushRef="#br0" timeOffset="0.98">331 0 1256 0 0,'-3'1'280'0'0,"0"-1"-1"0"0,0 1 1 0 0,0-1-1 0 0,-1 1 1 0 0,1 0-1 0 0,0 0 1 0 0,0 0 0 0 0,1 1-1 0 0,-1-1 1 0 0,0 1-1 0 0,0 0 1 0 0,1 0-1 0 0,-1 0 1 0 0,1 0-1 0 0,0 0 1 0 0,-1 0 0 0 0,1 0-1 0 0,0 1 1 0 0,0-1-1 0 0,0 1 1 0 0,1 0-1 0 0,-1-1 1 0 0,1 1-1 0 0,-1 0 1 0 0,1 0 0 0 0,0 0-1 0 0,-1 6 1 0 0,-4 9 328 0 0,2 1 0 0 0,0 0 0 0 0,-1 28 0 0 0,3-33-54 0 0,-5 80 1468 0 0,11 178 0 0 0,-3-267-2255 0 0,2 29-2245 0 0,-3-33 2120 0 0,1 0 0 0 0,-1 0 0 0 0,0 0 0 0 0,0 0 0 0 0,1 0 0 0 0,-1 0 1 0 0,1-1-1 0 0,-1 1 0 0 0,0 0 0 0 0,6 5-2147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3.344"/>
    </inkml:context>
    <inkml:brush xml:id="br0">
      <inkml:brushProperty name="width" value="0.1" units="cm"/>
      <inkml:brushProperty name="height" value="0.1" units="cm"/>
      <inkml:brushProperty name="color" value="#FFFFFF"/>
    </inkml:brush>
  </inkml:definitions>
  <inkml:trace contextRef="#ctx0" brushRef="#br0">1 35 5685 0 0,'7'-5'241'0'0,"0"0"1"0"0,1 1 0 0 0,0 1 0 0 0,0-1 0 0 0,0 1 0 0 0,0 0 0 0 0,0 1 0 0 0,0 0 0 0 0,1 1 0 0 0,-1-1 0 0 0,1 1 0 0 0,16 1 0 0 0,-19 1-161 0 0,-1 0 0 0 0,0 0 0 0 0,1 0 0 0 0,-1 1 0 0 0,0 0 0 0 0,0 0 0 0 0,0 0 0 0 0,0 0 0 0 0,-1 1 0 0 0,1 0 0 0 0,-1 0 0 0 0,1 0 0 0 0,-1 1 0 0 0,0-1 0 0 0,0 1 0 0 0,-1 0 0 0 0,1 0 0 0 0,-1 1 0 0 0,0-1 0 0 0,0 1 0 0 0,4 7 0 0 0,-2 1 36 0 0,0 0-1 0 0,0 0 1 0 0,-2 1-1 0 0,1 0 0 0 0,-2 0 1 0 0,0 0-1 0 0,-1 0 1 0 0,0 0-1 0 0,-1 14 1 0 0,-1-12 6 0 0,2-1 0 0 0,0 1 0 0 0,0 0 0 0 0,2-1 0 0 0,0 0 0 0 0,0 1 0 0 0,7 14-1 0 0,-9-28-88 0 0,0 0-1 0 0,0 0 0 0 0,1 0 1 0 0,-1 0-1 0 0,1-1 0 0 0,-1 1 1 0 0,1 0-1 0 0,0-1 0 0 0,-1 1 1 0 0,1-1-1 0 0,0 1 0 0 0,0-1 1 0 0,0 0-1 0 0,0 0 0 0 0,0 0 1 0 0,0 0-1 0 0,1 0 0 0 0,-1-1 1 0 0,0 1-1 0 0,0 0 0 0 0,1-1 1 0 0,-1 0-1 0 0,0 0 0 0 0,0 1 1 0 0,1-1-1 0 0,-1-1 0 0 0,0 1 0 0 0,1 0 1 0 0,-1 0-1 0 0,0-1 0 0 0,0 0 1 0 0,1 1-1 0 0,-1-1 0 0 0,0 0 1 0 0,0 0-1 0 0,0 0 0 0 0,0 0 1 0 0,0 0-1 0 0,0-1 0 0 0,0 1 1 0 0,0-1-1 0 0,-1 1 0 0 0,3-3 1 0 0,10-4 766 0 0,-14 8-781 0 0,1 0 0 0 0,-1 0 0 0 0,0 0 0 0 0,1 1 0 0 0,-1-1 0 0 0,0 0 0 0 0,1 0 0 0 0,-1 0 0 0 0,0 1 0 0 0,1-1 0 0 0,-1 0 0 0 0,0 0 0 0 0,1 1 0 0 0,-1-1 0 0 0,0 0 0 0 0,0 1 0 0 0,1-1 0 0 0,-1 0 0 0 0,0 1 0 0 0,0-1 0 0 0,0 0 0 0 0,0 1 0 0 0,0-1 0 0 0,1 1 0 0 0,-1-1 0 0 0,0 1 0 0 0,2 36 406 0 0,-3-19-380 0 0,9 78 210 0 0,-5 0 1 0 0,-15 170-1 0 0,7-223-211 0 0,2-14 23 0 0,-1 1 0 0 0,-1-1 0 0 0,-1 1 0 0 0,-20 54 1 0 0,24-80-36 0 0,0 0 0 0 0,0 0 0 0 0,0 0 0 0 0,0 0 1 0 0,-1-1-1 0 0,1 1 0 0 0,-1-1 0 0 0,0 1 0 0 0,0-1 1 0 0,0 0-1 0 0,0 0 0 0 0,-1-1 0 0 0,1 1 0 0 0,-1-1 1 0 0,1 1-1 0 0,-1-1 0 0 0,0 0 0 0 0,0-1 0 0 0,0 1 1 0 0,0-1-1 0 0,-1 0 0 0 0,1 1 0 0 0,0-2 0 0 0,0 1 1 0 0,-1-1-1 0 0,1 1 0 0 0,0-1 0 0 0,-1 0 0 0 0,-7-2 1 0 0,4 0-500 0 0,0 0 0 0 0,0-1 1 0 0,0 0-1 0 0,-12-6 0 0 0,17 7-221 0 0,1 1-1 0 0,0-1 1 0 0,-1 0-1 0 0,1 1 1 0 0,0-1-1 0 0,0 0 1 0 0,0 0-1 0 0,0 0 1 0 0,1 0-1 0 0,-4-5 1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4.269"/>
    </inkml:context>
    <inkml:brush xml:id="br0">
      <inkml:brushProperty name="width" value="0.1" units="cm"/>
      <inkml:brushProperty name="height" value="0.1" units="cm"/>
      <inkml:brushProperty name="color" value="#FFFFFF"/>
    </inkml:brush>
  </inkml:definitions>
  <inkml:trace contextRef="#ctx0" brushRef="#br0">168 41 4528 0 0,'-2'-4'440'0'0,"0"1"0"0"0,-1-1 0 0 0,1 1 0 0 0,-1 0 0 0 0,0-1 0 0 0,0 1 0 0 0,0 1 0 0 0,-4-4 0 0 0,6 5-378 0 0,0 0 0 0 0,0 1-1 0 0,0-1 1 0 0,0 0 0 0 0,0 0 0 0 0,0 1-1 0 0,0-1 1 0 0,0 1 0 0 0,0-1-1 0 0,0 1 1 0 0,0 0 0 0 0,0-1 0 0 0,-1 1-1 0 0,1 0 1 0 0,0 0 0 0 0,0 0-1 0 0,0 0 1 0 0,-1 0 0 0 0,1 0 0 0 0,0 0-1 0 0,0 0 1 0 0,0 0 0 0 0,-1 1 0 0 0,1-1-1 0 0,0 0 1 0 0,0 1 0 0 0,0-1-1 0 0,0 1 1 0 0,0-1 0 0 0,0 1 0 0 0,0 0-1 0 0,-2 1 1 0 0,2-1-15 0 0,0 1 0 0 0,0-1 0 0 0,0 1 0 0 0,0-1 0 0 0,1 1-1 0 0,-1-1 1 0 0,0 1 0 0 0,1 0 0 0 0,-1-1 0 0 0,1 1 0 0 0,0 0 0 0 0,-1 0 0 0 0,1-1 0 0 0,0 1 0 0 0,0 0 0 0 0,0-1-1 0 0,0 1 1 0 0,1 0 0 0 0,0 3 0 0 0,12 38 252 0 0,-5-19-133 0 0,-2 3-29 0 0,0 1 1 0 0,-2-1 0 0 0,0 1-1 0 0,-3 0 1 0 0,-1 43 0 0 0,-1-63-94 0 0,0 1 1 0 0,0-1-1 0 0,-1 0 1 0 0,0 0 0 0 0,0 0-1 0 0,-1 0 1 0 0,0 0-1 0 0,-1-1 1 0 0,1 1 0 0 0,-2-1-1 0 0,1 0 1 0 0,-1 0-1 0 0,0-1 1 0 0,0 1 0 0 0,-1-1-1 0 0,1 0 1 0 0,-1-1-1 0 0,-1 1 1 0 0,1-1 0 0 0,-1 0-1 0 0,0-1 1 0 0,0 0-1 0 0,-9 5 1 0 0,-1-5 119 0 0,10 0-294 0 0,19 9 25 0 0,5 4 155 0 0,-1 2 0 0 0,-1 0 0 0 0,-1 0 0 0 0,0 2-1 0 0,-1-1 1 0 0,-2 2 0 0 0,0-1 0 0 0,-1 2 0 0 0,-1-1 0 0 0,-1 2-1 0 0,-1-1 1 0 0,-2 1 0 0 0,0-1 0 0 0,-1 1 0 0 0,-1 1 0 0 0,-2-1-1 0 0,0 0 1 0 0,-3 28 0 0 0,-2-29 191 0 0,-2 1-1 0 0,0-1 1 0 0,-1 0-1 0 0,-1-1 1 0 0,-1 0-1 0 0,-1 0 1 0 0,-1-1 0 0 0,-1 0-1 0 0,-1-1 1 0 0,-30 36-1 0 0,43-55-220 0 0,-1-1 0 0 0,0 1 0 0 0,1 0-1 0 0,-1 0 1 0 0,0-1 0 0 0,1 1 0 0 0,-1 0 0 0 0,1 0-1 0 0,-1 0 1 0 0,1 0 0 0 0,-1 0 0 0 0,1 0-1 0 0,0 0 1 0 0,-1 0 0 0 0,1 0 0 0 0,0 0 0 0 0,0 0-1 0 0,0 0 1 0 0,0 1 0 0 0,0-1-31 0 0,1-1 0 0 0,-1 0 0 0 0,0 1 0 0 0,1-1 0 0 0,-1 0-1 0 0,1 0 1 0 0,0 1 0 0 0,-1-1 0 0 0,1 0 0 0 0,-1 0 0 0 0,1 0 0 0 0,-1 0 0 0 0,1 0 0 0 0,-1 0 0 0 0,1 0 0 0 0,0 0 0 0 0,-1 0 0 0 0,1 0 0 0 0,-1 0 0 0 0,1 0-1 0 0,-1 0 1 0 0,1 0 0 0 0,-1 0 0 0 0,2-1 0 0 0,43-15-1062 0 0,-41 14 980 0 0,199-69-8819 0 0,-174 59 6073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4.920"/>
    </inkml:context>
    <inkml:brush xml:id="br0">
      <inkml:brushProperty name="width" value="0.1" units="cm"/>
      <inkml:brushProperty name="height" value="0.1" units="cm"/>
      <inkml:brushProperty name="color" value="#FFFFFF"/>
    </inkml:brush>
  </inkml:definitions>
  <inkml:trace contextRef="#ctx0" brushRef="#br0">0 109 5537 0 0,'4'-3'339'0'0,"1"-1"0"0"0,-1 1 0 0 0,1 0 0 0 0,0 0 0 0 0,0 1 0 0 0,0-1 0 0 0,0 1 0 0 0,0 0 0 0 0,1 1 1 0 0,9-3-1 0 0,-5 1 25 0 0,70-18 314 0 0,0 2-1 0 0,154-14 1 0 0,-227 33-1090 0 0,-3-1-114 0 0,1 0 0 0 0,0 1 0 0 0,0 0 0 0 0,0 0 1 0 0,-1 0-1 0 0,1 0 0 0 0,7 2 0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5.303"/>
    </inkml:context>
    <inkml:brush xml:id="br0">
      <inkml:brushProperty name="width" value="0.1" units="cm"/>
      <inkml:brushProperty name="height" value="0.1" units="cm"/>
      <inkml:brushProperty name="color" value="#FFFFFF"/>
    </inkml:brush>
  </inkml:definitions>
  <inkml:trace contextRef="#ctx0" brushRef="#br0">146 1 1204 0 0,'-5'5'428'0'0,"0"0"1"0"0,1 1-1 0 0,-1 0 1 0 0,1 0-1 0 0,0 0 0 0 0,1 0 1 0 0,0 0-1 0 0,0 1 0 0 0,0 0 1 0 0,-2 8-1 0 0,-16 73 2009 0 0,20-83-2278 0 0,-75 458 6170 0 0,73-424-7200 0 0,3-13-2704 0 0,0-19 1605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5.687"/>
    </inkml:context>
    <inkml:brush xml:id="br0">
      <inkml:brushProperty name="width" value="0.1" units="cm"/>
      <inkml:brushProperty name="height" value="0.1" units="cm"/>
      <inkml:brushProperty name="color" value="#FFFFFF"/>
    </inkml:brush>
  </inkml:definitions>
  <inkml:trace contextRef="#ctx0" brushRef="#br0">32 372 4824 0 0,'-14'75'3787'0'0,"9"-51"-2888"0"0,1 0 1 0 0,-3 46 0 0 0,6-54-525 0 0,1-7-766 0 0,0 1 1 0 0,0-1-1 0 0,1 1 0 0 0,3 15 0 0 0,-4-23 136 0 0,1 1 0 0 0,0-1 0 0 0,0 0 0 0 0,-1 0 0 0 0,1 0 0 0 0,0 0 0 0 0,1 0 0 0 0,-1 0 0 0 0,0-1 0 0 0,0 1 0 0 0,1 0 0 0 0,-1-1 0 0 0,1 1 0 0 0,0 0 0 0 0,-1-1 0 0 0,1 0 0 0 0,0 1 0 0 0,0-1 0 0 0,0 0 0 0 0,0 0 0 0 0,0 0 0 0 0,0 0 0 0 0,0-1 0 0 0,0 1 0 0 0,4 0 0 0 0,3 0-962 0 0</inkml:trace>
  <inkml:trace contextRef="#ctx0" brushRef="#br0" timeOffset="1">458 16 876 0 0,'9'-15'5635'0'0,"-6"38"-1170"0"0,-1 2-4051 0 0,41 243 4105 0 0,-25-153-7037 0 0,-11-67-477 0 0,-7-39 1164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6.076"/>
    </inkml:context>
    <inkml:brush xml:id="br0">
      <inkml:brushProperty name="width" value="0.1" units="cm"/>
      <inkml:brushProperty name="height" value="0.1" units="cm"/>
      <inkml:brushProperty name="color" value="#FFFFFF"/>
    </inkml:brush>
  </inkml:definitions>
  <inkml:trace contextRef="#ctx0" brushRef="#br0">1 348 4468 0 0,'1'-4'194'0'0,"0"-1"-1"0"0,1 1 0 0 0,-1 1 0 0 0,1-1 0 0 0,0 0 1 0 0,0 0-1 0 0,1 1 0 0 0,-1-1 0 0 0,1 1 1 0 0,-1-1-1 0 0,1 1 0 0 0,0 0 0 0 0,1 0 0 0 0,-1 1 1 0 0,0-1-1 0 0,1 1 0 0 0,0-1 0 0 0,-1 1 1 0 0,5-2-1 0 0,12-5 143 0 0,0 0 0 0 0,31-8-1 0 0,-35 12-39 0 0,35-9-38 0 0,-36 11-283 0 0,1-1-1 0 0,-1-1 0 0 0,0 0 1 0 0,17-9-1 0 0,-30 12 24 0 0,0 0 0 0 0,0 0 0 0 0,0 0 0 0 0,-1 0 0 0 0,1 0 0 0 0,-1 0 0 0 0,1 0 0 0 0,-1 0 0 0 0,0-1 0 0 0,0 1 0 0 0,0-1 0 0 0,0 1 0 0 0,0-1 0 0 0,-1 1 0 0 0,1-1 0 0 0,-1 1 0 0 0,1-1 0 0 0,-1 0 0 0 0,0 1 0 0 0,0-1 0 0 0,0 1 0 0 0,0-1 0 0 0,-1 0 0 0 0,1 1 0 0 0,-2-3 0 0 0,0-9 443 0 0,-1 1 1 0 0,0 0 0 0 0,-8-18-1 0 0,-11-30 1977 0 0,17 88-1270 0 0,5 90-150 0 0,6 0 0 0 0,25 141 0 0 0,-30-250-1329 0 0,9 35-1161 0 0,2-19-3109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6.643"/>
    </inkml:context>
    <inkml:brush xml:id="br0">
      <inkml:brushProperty name="width" value="0.1" units="cm"/>
      <inkml:brushProperty name="height" value="0.1" units="cm"/>
      <inkml:brushProperty name="color" value="#FFFFFF"/>
    </inkml:brush>
  </inkml:definitions>
  <inkml:trace contextRef="#ctx0" brushRef="#br0">3 9 5737 0 0,'2'-1'126'0'0,"0"0"1"0"0,1 0-1 0 0,-1 0 1 0 0,0 0-1 0 0,0 0 1 0 0,0 0-1 0 0,0 1 1 0 0,1 0-1 0 0,-1-1 1 0 0,0 1 0 0 0,1 0-1 0 0,-1 0 1 0 0,0 0-1 0 0,1 0 1 0 0,-1 0-1 0 0,0 1 1 0 0,0-1-1 0 0,1 1 1 0 0,-1-1-1 0 0,0 1 1 0 0,0 0-1 0 0,0 0 1 0 0,0 0 0 0 0,0 0-1 0 0,0 0 1 0 0,0 1-1 0 0,0-1 1 0 0,0 0-1 0 0,0 1 1 0 0,-1-1-1 0 0,1 1 1 0 0,0 0-1 0 0,-1 0 1 0 0,0 0 0 0 0,1 0-1 0 0,0 3 1 0 0,6 8 117 0 0,0 1 1 0 0,-1 1 0 0 0,-1-1-1 0 0,6 21 1 0 0,-6-15 113 0 0,3 5-117 0 0,1 4 174 0 0,1 0 1 0 0,28 52-1 0 0,-34-74-364 0 0,-1 0 0 0 0,1 0 1 0 0,1 0-1 0 0,-1-1 0 0 0,1 1 0 0 0,0-1 0 0 0,0-1 0 0 0,1 1 1 0 0,0-1-1 0 0,0 0 0 0 0,0-1 0 0 0,0 0 0 0 0,1 0 1 0 0,0 0-1 0 0,11 3 0 0 0,-17-7-40 0 0,-1 1 0 0 0,1-1 1 0 0,0 1-1 0 0,-1-1 0 0 0,1 0 0 0 0,-1 0 1 0 0,1 0-1 0 0,-1 0 0 0 0,1 0 0 0 0,0 0 0 0 0,-1 0 1 0 0,1-1-1 0 0,-1 1 0 0 0,1-1 0 0 0,-1 1 0 0 0,1-1 1 0 0,-1 1-1 0 0,1-1 0 0 0,-1 0 0 0 0,0 0 1 0 0,1 1-1 0 0,-1-1 0 0 0,0 0 0 0 0,0 0 0 0 0,0 0 1 0 0,0-1-1 0 0,0 1 0 0 0,0 0 0 0 0,0 0 1 0 0,0-1-1 0 0,0 1 0 0 0,0 0 0 0 0,0-1 0 0 0,-1 1 1 0 0,1-1-1 0 0,-1 1 0 0 0,1-1 0 0 0,-1 1 0 0 0,0-1 1 0 0,1 1-1 0 0,-1-1 0 0 0,0 1 0 0 0,0-1 1 0 0,0 0-1 0 0,0 1 0 0 0,0-1 0 0 0,-1 1 0 0 0,1-1 1 0 0,0 1-1 0 0,-1-1 0 0 0,1 1 0 0 0,-1-1 1 0 0,1 1-1 0 0,-1-1 0 0 0,0 1 0 0 0,-1-2 0 0 0,2 3-7 0 0,0-1-1 0 0,0 1 0 0 0,0 0 0 0 0,-1-1 1 0 0,1 1-1 0 0,0 0 0 0 0,0-1 1 0 0,0 1-1 0 0,-1 0 0 0 0,1-1 0 0 0,0 1 1 0 0,-1 0-1 0 0,1 0 0 0 0,0-1 1 0 0,0 1-1 0 0,-1 0 0 0 0,1 0 0 0 0,0 0 1 0 0,-1 0-1 0 0,1-1 0 0 0,-1 1 1 0 0,1 0-1 0 0,0 0 0 0 0,-1 0 0 0 0,1 0 1 0 0,0 0-1 0 0,-1 0 0 0 0,1 0 1 0 0,-1 0-1 0 0,1 0 0 0 0,0 0 0 0 0,-1 0 1 0 0,1 0-1 0 0,0 0 0 0 0,-1 0 1 0 0,1 0-1 0 0,-1 1 0 0 0,-8 13 88 0 0,1 21-4 0 0,2 28 16 0 0,3 0 0 0 0,7 93 0 0 0,0-101-36 0 0,-3-1-1 0 0,-2 1 0 0 0,-2-1 0 0 0,-11 58 1 0 0,11-98 15 0 0,-1 0 1 0 0,0 0 0 0 0,-1 0-1 0 0,0-1 1 0 0,-1 0-1 0 0,-1 0 1 0 0,0 0-1 0 0,-15 20 1 0 0,16-26-23 0 0,0-1 1 0 0,-1 1-1 0 0,0-1 0 0 0,0 0 1 0 0,0-1-1 0 0,-1 1 0 0 0,1-2 1 0 0,-1 1-1 0 0,-1-1 0 0 0,1 0 1 0 0,-1 0-1 0 0,1-1 0 0 0,-1-1 1 0 0,-15 4-1 0 0,7-3-212 0 0,-29 5 403 0 0,44-7-605 0 0,-1-1 0 0 0,0 0 0 0 0,0 0 0 0 0,1 0 0 0 0,-1 0 0 0 0,0 0 0 0 0,0-1 0 0 0,1 1 0 0 0,-1-1 0 0 0,0 0 0 0 0,1 0 0 0 0,-4-1 0 0 0,5 1 133 0 0,0 1 1 0 0,1-1 0 0 0,-1 0-1 0 0,0 1 1 0 0,1-1 0 0 0,-1 1-1 0 0,1-1 1 0 0,-1 0-1 0 0,1 0 1 0 0,0 1 0 0 0,-1-1-1 0 0,1 0 1 0 0,-1 0 0 0 0,1 1-1 0 0,0-1 1 0 0,0 0-1 0 0,0 0 1 0 0,-1 0 0 0 0,1 0-1 0 0,0 1 1 0 0,0-1-1 0 0,0 0 1 0 0,0-1 0 0 0,0-7-2677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7.934"/>
    </inkml:context>
    <inkml:brush xml:id="br0">
      <inkml:brushProperty name="width" value="0.1" units="cm"/>
      <inkml:brushProperty name="height" value="0.1" units="cm"/>
      <inkml:brushProperty name="color" value="#FFFFFF"/>
    </inkml:brush>
  </inkml:definitions>
  <inkml:trace contextRef="#ctx0" brushRef="#br0">73 1 3992 0 0,'-1'0'76'0'0,"1"-1"-1"0"0,-1 1 0 0 0,0 0 0 0 0,1 0 0 0 0,-1 0 0 0 0,1 0 1 0 0,-1 0-1 0 0,1 1 0 0 0,-1-1 0 0 0,1 0 0 0 0,-1 0 1 0 0,1 0-1 0 0,-1 0 0 0 0,1 1 0 0 0,-1-1 0 0 0,1 0 1 0 0,-1 0-1 0 0,1 1 0 0 0,-1-1 0 0 0,1 0 0 0 0,-1 1 0 0 0,1-1 1 0 0,0 1-1 0 0,-1-1 0 0 0,1 0 0 0 0,0 1 0 0 0,-1-1 1 0 0,1 1-1 0 0,0-1 0 0 0,0 1 0 0 0,-1-1 0 0 0,1 1 1 0 0,0-1-1 0 0,0 1 0 0 0,0-1 0 0 0,0 1 0 0 0,0-1 0 0 0,0 1 1 0 0,-1 0-1 0 0,1-1 0 0 0,0 1 0 0 0,1 0 0 0 0,-9 37 419 0 0,6-26-44 0 0,-17 87 1653 0 0,-9 175-1 0 0,29-114-1492 0 0,10-55-4637 0 0,-8-90 811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00.207"/>
    </inkml:context>
    <inkml:brush xml:id="br0">
      <inkml:brushProperty name="width" value="0.1" units="cm"/>
      <inkml:brushProperty name="height" value="0.1" units="cm"/>
      <inkml:brushProperty name="color" value="#FFFFFF"/>
    </inkml:brush>
  </inkml:definitions>
  <inkml:trace contextRef="#ctx0" brushRef="#br0">313 5 4192 0 0,'-2'-5'4197'0'0,"2"5"-4125"0"0,-12 12 1506 0 0,-11 17-605 0 0,-28 48 927 0 0,-64 90 509 0 0,102-150-2480 0 0,-51 69 1093 0 0,31-26-4875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8.275"/>
    </inkml:context>
    <inkml:brush xml:id="br0">
      <inkml:brushProperty name="width" value="0.1" units="cm"/>
      <inkml:brushProperty name="height" value="0.1" units="cm"/>
      <inkml:brushProperty name="color" value="#FFFFFF"/>
    </inkml:brush>
  </inkml:definitions>
  <inkml:trace contextRef="#ctx0" brushRef="#br0">0 102 3692 0 0,'6'-8'166'0'0,"0"0"-1"0"0,0 0 0 0 0,1 1 0 0 0,0 0 1 0 0,0 0-1 0 0,1 1 0 0 0,-1 0 0 0 0,2 0 1 0 0,-1 1-1 0 0,0 0 0 0 0,1 0 0 0 0,0 1 1 0 0,0 0-1 0 0,1 1 0 0 0,-1 0 0 0 0,0 1 1 0 0,1-1-1 0 0,0 2 0 0 0,0-1 0 0 0,0 1 1 0 0,-1 1-1 0 0,1 0 0 0 0,0 0 0 0 0,0 1 1 0 0,0 1-1 0 0,0-1 0 0 0,-1 1 0 0 0,1 1 1 0 0,-1 0-1 0 0,0 0 0 0 0,1 1 0 0 0,-1 0 1 0 0,14 9-1 0 0,-12-5-68 0 0,0-1 0 0 0,0 1 0 0 0,-1 1 0 0 0,0 0 0 0 0,-1 1 0 0 0,0-1 0 0 0,0 2 0 0 0,-1-1 0 0 0,12 21 0 0 0,-18-26-58 0 0,1 0-1 0 0,-1 0 0 0 0,1 1 0 0 0,-1-1 0 0 0,-1 1 0 0 0,1-1 0 0 0,-1 1 1 0 0,0-1-1 0 0,0 1 0 0 0,-1 0 0 0 0,0-1 0 0 0,0 1 0 0 0,0 0 0 0 0,0 0 1 0 0,-1-1-1 0 0,0 1 0 0 0,0-1 0 0 0,-1 1 0 0 0,0-1 0 0 0,0 1 0 0 0,0-1 1 0 0,0 0-1 0 0,-1 0 0 0 0,-6 9 0 0 0,2-4 79 0 0,-1-1 0 0 0,0-1 0 0 0,-1 0-1 0 0,0 0 1 0 0,0 0 0 0 0,-1-1 0 0 0,0 0 0 0 0,0-1 0 0 0,-19 8-1 0 0,23-11-172 0 0,-1 0-1 0 0,0-1 1 0 0,0 0-1 0 0,-1 0 0 0 0,1-1 1 0 0,0 0-1 0 0,-11 0 1 0 0,13-1-253 0 0,0-1 1 0 0,0 1 0 0 0,1-1 0 0 0,-1 0 0 0 0,1 0-1 0 0,-1 0 1 0 0,1-1 0 0 0,-1 1 0 0 0,1-1 0 0 0,0-1-1 0 0,0 1 1 0 0,-6-4 0 0 0,9 5 95 0 0,0 0-1 0 0,0 0 1 0 0,0 0-1 0 0,0 0 0 0 0,0 0 1 0 0,0 0-1 0 0,0 0 1 0 0,0 0-1 0 0,1-1 1 0 0,-1 1-1 0 0,1 0 1 0 0,-1 0-1 0 0,1-1 1 0 0,-1 1-1 0 0,1 0 1 0 0,0-1-1 0 0,-1 1 1 0 0,1 0-1 0 0,0-1 1 0 0,0 1-1 0 0,0-1 1 0 0,0 1-1 0 0,0 0 1 0 0,1-3-1 0 0,1-8-1020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8.683"/>
    </inkml:context>
    <inkml:brush xml:id="br0">
      <inkml:brushProperty name="width" value="0.1" units="cm"/>
      <inkml:brushProperty name="height" value="0.1" units="cm"/>
      <inkml:brushProperty name="color" value="#FFFFFF"/>
    </inkml:brush>
  </inkml:definitions>
  <inkml:trace contextRef="#ctx0" brushRef="#br0">408 51 1392 0 0,'-1'-3'203'0'0,"0"0"1"0"0,0 0-1 0 0,0 1 0 0 0,-1-1 0 0 0,1 0 0 0 0,-1 1 1 0 0,0-1-1 0 0,0 1 0 0 0,0-1 0 0 0,0 1 0 0 0,0 0 1 0 0,0 0-1 0 0,-1 0 0 0 0,1 0 0 0 0,-1 0 0 0 0,0 0 1 0 0,1 1-1 0 0,-1-1 0 0 0,0 1 0 0 0,0 0 1 0 0,0 0-1 0 0,0 0 0 0 0,0 0 0 0 0,0 0 0 0 0,0 1 1 0 0,0 0-1 0 0,0-1 0 0 0,0 1 0 0 0,0 0 0 0 0,-1 0 1 0 0,1 1-1 0 0,0-1 0 0 0,0 1 0 0 0,0-1 0 0 0,0 1 1 0 0,0 0-1 0 0,-3 2 0 0 0,-6 1 17 0 0,1 1-1 0 0,0 0 1 0 0,0 1 0 0 0,0 0 0 0 0,1 1-1 0 0,0 0 1 0 0,-12 12 0 0 0,0 2 198 0 0,1 0 1 0 0,2 2-1 0 0,0 1 1 0 0,1 0-1 0 0,-23 43 1 0 0,29-44-210 0 0,1 1 0 0 0,1 0 1 0 0,1 1-1 0 0,2 0 1 0 0,0 0-1 0 0,2 1 0 0 0,0-1 1 0 0,2 1-1 0 0,1 0 1 0 0,1 0-1 0 0,3 35 0 0 0,1-39-133 0 0,0 1 0 0 0,2-1 0 0 0,0 0 0 0 0,2 0 0 0 0,0-1 0 0 0,2 0 0 0 0,0 0-1 0 0,1-1 1 0 0,1 0 0 0 0,1-1 0 0 0,1 0 0 0 0,0-1 0 0 0,23 23 0 0 0,-23-28-571 0 0,1 0 1 0 0,0-1 0 0 0,1-1-1 0 0,0 0 1 0 0,1-2 0 0 0,0 1 0 0 0,1-2-1 0 0,31 12 1 0 0,-35-16-544 0 0,0 0-1 0 0,1-1 0 0 0,-1-1 1 0 0,17 1-1 0 0,-1-2-1781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9.081"/>
    </inkml:context>
    <inkml:brush xml:id="br0">
      <inkml:brushProperty name="width" value="0.1" units="cm"/>
      <inkml:brushProperty name="height" value="0.1" units="cm"/>
      <inkml:brushProperty name="color" value="#FFFFFF"/>
    </inkml:brush>
  </inkml:definitions>
  <inkml:trace contextRef="#ctx0" brushRef="#br0">175 79 4696 0 0,'2'-6'297'0'0,"1"0"-1"0"0,0 1 0 0 0,0-1 0 0 0,1 1 0 0 0,-1 0 0 0 0,1 0 0 0 0,0 0 1 0 0,0 0-1 0 0,1 1 0 0 0,0-1 0 0 0,9-6 0 0 0,-11 9-223 0 0,-1 1-1 0 0,1 0 1 0 0,-1 0-1 0 0,1 0 1 0 0,-1 0-1 0 0,1 0 1 0 0,0 0-1 0 0,-1 1 1 0 0,1-1-1 0 0,0 1 1 0 0,0 0-1 0 0,0 0 1 0 0,-1 0-1 0 0,1 0 1 0 0,0 0-1 0 0,0 1 1 0 0,-1-1-1 0 0,1 1 1 0 0,0 0-1 0 0,-1-1 1 0 0,1 1-1 0 0,0 1 1 0 0,-1-1 0 0 0,0 0-1 0 0,1 1 1 0 0,-1-1-1 0 0,0 1 1 0 0,1-1-1 0 0,1 4 1 0 0,1 0-16 0 0,0-1 1 0 0,0 1 0 0 0,-1 1 0 0 0,0-1 0 0 0,0 1 0 0 0,-1 0 0 0 0,0-1-1 0 0,0 1 1 0 0,0 1 0 0 0,0-1 0 0 0,-1 0 0 0 0,0 1 0 0 0,-1-1-1 0 0,1 1 1 0 0,-1 0 0 0 0,-1-1 0 0 0,1 1 0 0 0,-1 0 0 0 0,0 0-1 0 0,0-1 1 0 0,-1 1 0 0 0,-2 11 0 0 0,-1-5-6 0 0,1 0 0 0 0,-1 1-1 0 0,-1-1 1 0 0,-1-1 0 0 0,0 1 0 0 0,0-1 0 0 0,-1 0-1 0 0,-1 0 1 0 0,0-1 0 0 0,-15 17 0 0 0,6-11 8 0 0,0-2 0 0 0,-2 0 0 0 0,1 0 1 0 0,-2-2-1 0 0,1 0 0 0 0,-25 10 0 0 0,26-14-10 0 0,0 0 201 0 0,1-1 0 0 0,-1-1 0 0 0,-32 8 0 0 0,80-18 3 0 0,35-1 0 0 0,-14 2-190 0 0,265-5-1099 0 0,-281 7 523 0 0,46 0-3080 0 0,-72 0 431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9.498"/>
    </inkml:context>
    <inkml:brush xml:id="br0">
      <inkml:brushProperty name="width" value="0.1" units="cm"/>
      <inkml:brushProperty name="height" value="0.1" units="cm"/>
      <inkml:brushProperty name="color" value="#FFFFFF"/>
    </inkml:brush>
  </inkml:definitions>
  <inkml:trace contextRef="#ctx0" brushRef="#br0">1 1 3420 0 0,'5'0'171'0'0,"0"1"-1"0"0,0 0 0 0 0,1 0 1 0 0,-1 0-1 0 0,0 1 0 0 0,0 0 0 0 0,0 0 1 0 0,0 0-1 0 0,-1 1 0 0 0,1-1 1 0 0,4 5-1 0 0,-4-5-87 0 0,22 15 228 0 0,0 1-1 0 0,-1 1 0 0 0,-1 2 0 0 0,-1 0 1 0 0,-1 2-1 0 0,27 33 0 0 0,-33-35-57 0 0,-2 0-1 0 0,0 1 1 0 0,-2 0-1 0 0,0 1 0 0 0,-1 1 1 0 0,-2 0-1 0 0,0 1 1 0 0,9 41-1 0 0,-15-51-66 0 0,-2 1 1 0 0,0 0-1 0 0,-1-1 1 0 0,-1 1-1 0 0,0 0 0 0 0,-1 0 1 0 0,-1-1-1 0 0,0 1 1 0 0,-1 0-1 0 0,-1-1 1 0 0,0 0-1 0 0,-7 15 0 0 0,2-10 28 0 0,-1-1 0 0 0,0 0-1 0 0,-1-1 1 0 0,-1 0-1 0 0,-22 24 1 0 0,-31 18 487 0 0,30-31-1686 0 0,4 2-3827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09.840"/>
    </inkml:context>
    <inkml:brush xml:id="br0">
      <inkml:brushProperty name="width" value="0.1" units="cm"/>
      <inkml:brushProperty name="height" value="0.1" units="cm"/>
      <inkml:brushProperty name="color" value="#FFFFFF"/>
    </inkml:brush>
  </inkml:definitions>
  <inkml:trace contextRef="#ctx0" brushRef="#br0">1 21 5384 0 0,'24'-7'833'0'0,"2"2"-73"0"0,4 2-204 0 0,-3 0-212 0 0,4 0-44 0 0,-2 3-536 0 0,0 0-276 0 0,-2 3-532 0 0,-2-1-189 0 0,-2 3-35 0 0,-3-1-44 0 0,-3 2-4 0 0</inkml:trace>
  <inkml:trace contextRef="#ctx0" brushRef="#br0" timeOffset="1">104 264 2412 0 0,'-9'9'1404'0'0,"-1"-1"-180"0"0,6-1-151 0 0,-1-2-137 0 0,5-1-100 0 0,5 0-84 0 0,-1-3-100 0 0,6 2-112 0 0,6-2-208 0 0,3 2-288 0 0,5-3 0 0 0,2 0-632 0 0,3 0-520 0 0,2 0-248 0 0,1 0-108 0 0,0-5 111 0 0,2-2 89 0 0,-3-1 28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10.349"/>
    </inkml:context>
    <inkml:brush xml:id="br0">
      <inkml:brushProperty name="width" value="0.1" units="cm"/>
      <inkml:brushProperty name="height" value="0.1" units="cm"/>
      <inkml:brushProperty name="color" value="#FFFFFF"/>
    </inkml:brush>
  </inkml:definitions>
  <inkml:trace contextRef="#ctx0" brushRef="#br0">429 65 1436 0 0,'-17'-8'1435'0'0,"-15"-7"963"0"0,-45-15-1 0 0,68 27-2122 0 0,0 1-1 0 0,0 0 1 0 0,0 0 0 0 0,-1 1 0 0 0,1 0 0 0 0,-1 0 0 0 0,1 1-1 0 0,0 0 1 0 0,-1 1 0 0 0,-10 2 0 0 0,18-2-200 0 0,-1-1 0 0 0,0 1 1 0 0,1 0-1 0 0,-1 0 0 0 0,0 0 0 0 0,1 0 1 0 0,0 0-1 0 0,-1 1 0 0 0,1-1 0 0 0,0 1 0 0 0,-1-1 1 0 0,1 1-1 0 0,0 0 0 0 0,0 0 0 0 0,0 0 1 0 0,1 0-1 0 0,-1 0 0 0 0,0 0 0 0 0,1 1 0 0 0,0-1 1 0 0,-2 4-1 0 0,1-1 15 0 0,1-1 0 0 0,1 1 0 0 0,-1-1 1 0 0,1 1-1 0 0,-1-1 0 0 0,1 1 0 0 0,1 0 0 0 0,-1-1 1 0 0,1 1-1 0 0,-1-1 0 0 0,4 9 0 0 0,3 7 90 0 0,1 0 0 0 0,1 0-1 0 0,1-1 1 0 0,13 21 0 0 0,-17-30-149 0 0,38 59 109 0 0,-27-45-1 0 0,-1 2 0 0 0,-1 0-1 0 0,-1 1 1 0 0,16 44 0 0 0,-27-61-116 0 0,-1-1 0 0 0,0 1 0 0 0,0 0 0 0 0,-1 0 0 0 0,-1 0 0 0 0,1 0 0 0 0,-2 0 0 0 0,1 0 0 0 0,-1 0 1 0 0,-1 0-1 0 0,0 0 0 0 0,0-1 0 0 0,-1 1 0 0 0,0-1 0 0 0,-1 1 0 0 0,0-1 0 0 0,0 0 0 0 0,-7 9 0 0 0,4-6-29 0 0,-1 0 0 0 0,-1 0 1 0 0,0 0-1 0 0,-20 19 0 0 0,10-15-6 0 0,-1-1 1 0 0,0-1-1 0 0,-29 15 1 0 0,41-24 7 0 0,-1-1 1 0 0,1 0 0 0 0,-1 0-1 0 0,0-1 1 0 0,0-1 0 0 0,0 1-1 0 0,-1-2 1 0 0,1 1 0 0 0,-1-1-1 0 0,1 0 1 0 0,-17-2 0 0 0,25 1 0 0 0,1 1 0 0 0,-1-1 0 0 0,0 0 0 0 0,0 0 1 0 0,1 0-1 0 0,-1 0 0 0 0,0-1 0 0 0,0 1 0 0 0,1 0 0 0 0,-1 0 0 0 0,0 0 1 0 0,0-1-1 0 0,1 1 0 0 0,-1 0 0 0 0,0-1 0 0 0,1 1 0 0 0,-1 0 1 0 0,0-1-1 0 0,1 1 0 0 0,-1-1 0 0 0,1 1 0 0 0,-1-1 0 0 0,1 1 0 0 0,-1-1 1 0 0,1 0-1 0 0,-1 1 0 0 0,1-1 0 0 0,-1 0 0 0 0,1 1 0 0 0,0-1 1 0 0,-1 0-1 0 0,1 1 0 0 0,0-1 0 0 0,0 0 0 0 0,0 0 0 0 0,-1 1 0 0 0,1-2 1 0 0,1 1-6 0 0,-1 0 1 0 0,1 0 0 0 0,0 0 0 0 0,0 0 0 0 0,-1 0 0 0 0,1 0 0 0 0,0 1-1 0 0,0-1 1 0 0,0 0 0 0 0,0 1 0 0 0,0-1 0 0 0,0 1 0 0 0,0-1 0 0 0,0 1 0 0 0,0-1-1 0 0,0 1 1 0 0,0 0 0 0 0,0-1 0 0 0,0 1 0 0 0,0 0 0 0 0,0 0 0 0 0,1 0-1 0 0,-1 0 1 0 0,0 0 0 0 0,0 0 0 0 0,0 0 0 0 0,1 0 0 0 0,9 2 5 0 0,0-1 1 0 0,-1 1 0 0 0,1 1 0 0 0,-1 0-1 0 0,0 0 1 0 0,0 1 0 0 0,0 0 0 0 0,0 1-1 0 0,15 10 1 0 0,-5-1 37 0 0,0 1 0 0 0,-1 0 0 0 0,21 23-1 0 0,-18-14 56 0 0,0 2-1 0 0,-2 0 0 0 0,-1 2 0 0 0,16 29 1 0 0,55 125 465 0 0,-81-161-658 0 0,-2-4-16 0 0,1-1-1 0 0,1 0 1 0 0,12 20 0 0 0,-18-33-295 0 0,0 1-1 0 0,0 0 1 0 0,1 0 0 0 0,-1-1-1 0 0,1 0 1 0 0,-1 0-1 0 0,1 0 1 0 0,0 0-1 0 0,0 0 1 0 0,1-1 0 0 0,-1 0-1 0 0,0 0 1 0 0,1 0-1 0 0,-1 0 1 0 0,1-1 0 0 0,0 1-1 0 0,6 0 1 0 0,8 0-2738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10.751"/>
    </inkml:context>
    <inkml:brush xml:id="br0">
      <inkml:brushProperty name="width" value="0.1" units="cm"/>
      <inkml:brushProperty name="height" value="0.1" units="cm"/>
      <inkml:brushProperty name="color" value="#FFFFFF"/>
    </inkml:brush>
  </inkml:definitions>
  <inkml:trace contextRef="#ctx0" brushRef="#br0">28 1 4392 0 0,'-2'10'3599'0'0,"0"40"-1694"0"0,3 116 1368 0 0,-1 130-1329 0 0,-8-214-3816 0 0,-4-29-3298 0 0,8-42 2067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11.141"/>
    </inkml:context>
    <inkml:brush xml:id="br0">
      <inkml:brushProperty name="width" value="0.1" units="cm"/>
      <inkml:brushProperty name="height" value="0.1" units="cm"/>
      <inkml:brushProperty name="color" value="#FFFFFF"/>
    </inkml:brush>
  </inkml:definitions>
  <inkml:trace contextRef="#ctx0" brushRef="#br0">1 510 4460 0 0,'6'-11'359'0'0,"1"2"0"0"0,0-1-1 0 0,0 1 1 0 0,1 0 0 0 0,0 0 0 0 0,1 1-1 0 0,0 0 1 0 0,0 1 0 0 0,0 0-1 0 0,18-10 1 0 0,8 0 230 0 0,71-26 0 0 0,-73 32-808 0 0,-1-2-1 0 0,52-28 0 0 0,-81 39 202 0 0,0 0 0 0 0,1 0 1 0 0,-1 0-1 0 0,0-1 0 0 0,0 1 0 0 0,-1-1 0 0 0,1 0 1 0 0,-1 0-1 0 0,1 0 0 0 0,-1 0 0 0 0,0 0 1 0 0,0-1-1 0 0,0 1 0 0 0,-1-1 0 0 0,1 1 1 0 0,-1-1-1 0 0,0 1 0 0 0,0-1 0 0 0,0 0 0 0 0,0 0 1 0 0,0-7-1 0 0,-2-1 289 0 0,0-1-1 0 0,0 0 1 0 0,-2 1 0 0 0,1-1 0 0 0,-6-15 0 0 0,7 27-236 0 0,-7-28 910 0 0,4 13 33 0 0,0-1 0 0 0,-2 1 0 0 0,-8-19 0 0 0,13 34-735 0 0,3 26 1018 0 0,19 137 260 0 0,-10-66-1030 0 0,5 65 101 0 0,-3-21-3561 0 0,-12-134 2257 0 0,0-1 0 0 0,0 1 0 0 0,1 0 0 0 0,-1-1 0 0 0,1 1 0 0 0,0-1 0 0 0,1 0 1 0 0,-1 0-1 0 0,1 0 0 0 0,0 0 0 0 0,5 6 0 0 0,-1-3-2223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11.496"/>
    </inkml:context>
    <inkml:brush xml:id="br0">
      <inkml:brushProperty name="width" value="0.1" units="cm"/>
      <inkml:brushProperty name="height" value="0.1" units="cm"/>
      <inkml:brushProperty name="color" value="#FFFFFF"/>
    </inkml:brush>
  </inkml:definitions>
  <inkml:trace contextRef="#ctx0" brushRef="#br0">62 1 4928 0 0,'1'0'113'0'0,"-1"0"0"0"0,1 0 0 0 0,0 0 0 0 0,0 0 0 0 0,-1 0 0 0 0,1 0 0 0 0,0 1-1 0 0,0-1 1 0 0,-1 0 0 0 0,1 1 0 0 0,0-1 0 0 0,-1 0 0 0 0,1 1 0 0 0,0-1 0 0 0,-1 1-1 0 0,1-1 1 0 0,-1 1 0 0 0,1-1 0 0 0,-1 1 0 0 0,1 0 0 0 0,-1-1 0 0 0,1 1 0 0 0,-1-1-1 0 0,0 1 1 0 0,1 0 0 0 0,-1 0 0 0 0,0-1 0 0 0,1 1 0 0 0,-1 0 0 0 0,0-1 0 0 0,0 1-1 0 0,0 0 1 0 0,0 0 0 0 0,0-1 0 0 0,0 1 0 0 0,0 0 0 0 0,0 0 0 0 0,0 0 0 0 0,0-1 0 0 0,0 1-1 0 0,0 0 1 0 0,-1-1 0 0 0,1 1 0 0 0,-1 1 0 0 0,-12 40 915 0 0,9-33-818 0 0,-23 56-1717 0 0,-4 9-5793 0 0,29-68 6121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11.901"/>
    </inkml:context>
    <inkml:brush xml:id="br0">
      <inkml:brushProperty name="width" value="0.1" units="cm"/>
      <inkml:brushProperty name="height" value="0.1" units="cm"/>
      <inkml:brushProperty name="color" value="#FFFFFF"/>
    </inkml:brush>
  </inkml:definitions>
  <inkml:trace contextRef="#ctx0" brushRef="#br0">12 32 1416 0 0,'-2'-8'195'0'0,"-6"-15"6785"0"0,7 39-5391 0 0,20 225 3559 0 0,-6-118-4147 0 0,-5-57-2086 0 0,1 17-6893 0 0,-9-74 5148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00.552"/>
    </inkml:context>
    <inkml:brush xml:id="br0">
      <inkml:brushProperty name="width" value="0.1" units="cm"/>
      <inkml:brushProperty name="height" value="0.1" units="cm"/>
      <inkml:brushProperty name="color" value="#FFFFFF"/>
    </inkml:brush>
  </inkml:definitions>
  <inkml:trace contextRef="#ctx0" brushRef="#br0">1 0 4256 0 0,'10'10'4181'0'0,"41"44"-2515"0"0,24 40-106 0 0,19 23 103 0 0,-76-98-2118 0 0,1 0 1 0 0,0-1 0 0 0,33 24-1 0 0,-39-34-2535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12.269"/>
    </inkml:context>
    <inkml:brush xml:id="br0">
      <inkml:brushProperty name="width" value="0.1" units="cm"/>
      <inkml:brushProperty name="height" value="0.1" units="cm"/>
      <inkml:brushProperty name="color" value="#FFFFFF"/>
    </inkml:brush>
  </inkml:definitions>
  <inkml:trace contextRef="#ctx0" brushRef="#br0">1 338 4312 0 0,'6'-6'368'0'0,"0"0"0"0"0,0 1 1 0 0,0 0-1 0 0,1 0 0 0 0,0 0 0 0 0,0 1 0 0 0,1 0 0 0 0,-1 0 0 0 0,13-4 0 0 0,0 1-123 0 0,2 0 0 0 0,29-5 0 0 0,-12 7-252 0 0,-27 4-175 0 0,0 0-1 0 0,0-1 0 0 0,0-1 1 0 0,0 1-1 0 0,0-2 0 0 0,0 0 1 0 0,18-9-1 0 0,-28 11 198 0 0,0 1 0 0 0,-1-1 0 0 0,1 0 1 0 0,-1 0-1 0 0,0 1 0 0 0,0-1 0 0 0,1 0 0 0 0,-1 0 0 0 0,-1 0 0 0 0,1 0 0 0 0,0-1 1 0 0,0 1-1 0 0,-1 0 0 0 0,1 0 0 0 0,-1 0 0 0 0,0-1 0 0 0,1 1 0 0 0,-1 0 1 0 0,0 0-1 0 0,-1-4 0 0 0,-6-51 2229 0 0,4 42-1656 0 0,-3-21 897 0 0,3 20-363 0 0,0 1-1 0 0,0-24 206 0 0,4 62-239 0 0,15 369 1316 0 0,-17-336-2242 0 0,-1 3-597 0 0,0 9-1829 0 0,5-24-4927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12.674"/>
    </inkml:context>
    <inkml:brush xml:id="br0">
      <inkml:brushProperty name="width" value="0.1" units="cm"/>
      <inkml:brushProperty name="height" value="0.1" units="cm"/>
      <inkml:brushProperty name="color" value="#FFFFFF"/>
    </inkml:brush>
  </inkml:definitions>
  <inkml:trace contextRef="#ctx0" brushRef="#br0">11 1 4708 0 0,'7'3'326'0'0,"0"1"-1"0"0,0 1 1 0 0,0-1-1 0 0,0 1 1 0 0,-1 0-1 0 0,0 1 1 0 0,0 0-1 0 0,-1 0 1 0 0,0 0-1 0 0,0 0 1 0 0,0 1-1 0 0,0 0 1 0 0,-1 0-1 0 0,5 11 1 0 0,3 12 389 0 0,-1 1 1 0 0,11 44 0 0 0,5 16 365 0 0,-23-80-927 0 0,1-1 0 0 0,0 1 0 0 0,1-1 0 0 0,0 0 0 0 0,0 0 1 0 0,13 13-1 0 0,-16-19-111 0 0,1 0 1 0 0,-1 0-1 0 0,1-1 1 0 0,0 0-1 0 0,1 0 0 0 0,-1 0 1 0 0,0 0-1 0 0,1-1 1 0 0,-1 1-1 0 0,1-1 0 0 0,0 0 1 0 0,0-1-1 0 0,0 1 1 0 0,0-1-1 0 0,0 0 1 0 0,0 0-1 0 0,7 0 0 0 0,-9-2 4 0 0,0 0 0 0 0,1 0-1 0 0,-1 0 1 0 0,0 0 0 0 0,0 0 0 0 0,0 0-1 0 0,0-1 1 0 0,0 1 0 0 0,0-1-1 0 0,0 0 1 0 0,0 0 0 0 0,-1 0-1 0 0,1-1 1 0 0,-1 1 0 0 0,0 0-1 0 0,3-4 1 0 0,4-3 422 0 0,-17 42-198 0 0,2 70 72 0 0,-3 122 117 0 0,9-186-389 0 0,-4 196 218 0 0,3-222-268 0 0,-1 0-1 0 0,1 0 0 0 0,-2 0 1 0 0,0-1-1 0 0,-1 1 0 0 0,0-1 1 0 0,0 0-1 0 0,-2 0 1 0 0,-9 16-1 0 0,12-22 31 0 0,0-1-1 0 0,-1 0 1 0 0,0-1 0 0 0,0 1 0 0 0,0-1-1 0 0,-1 0 1 0 0,1 0 0 0 0,-1 0-1 0 0,0 0 1 0 0,0-1 0 0 0,-1 0 0 0 0,1 0-1 0 0,0 0 1 0 0,-1-1 0 0 0,0 0-1 0 0,0 0 1 0 0,1 0 0 0 0,-1-1 0 0 0,0 1-1 0 0,-1-2 1 0 0,-10 2 0 0 0,5-3-11 0 0,0 0-1 0 0,-1-1 1 0 0,1 0 0 0 0,0-1 0 0 0,-21-7-1 0 0,-12-13-3166 0 0,40 20 2091 0 0,1 0-1 0 0,0 0 1 0 0,0-1 0 0 0,0 0-1 0 0,0 1 1 0 0,-5-8 0 0 0,1-2-2137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25.816"/>
    </inkml:context>
    <inkml:brush xml:id="br0">
      <inkml:brushProperty name="width" value="0.1" units="cm"/>
      <inkml:brushProperty name="height" value="0.1" units="cm"/>
      <inkml:brushProperty name="color" value="#FFFFFF"/>
    </inkml:brush>
  </inkml:definitions>
  <inkml:trace contextRef="#ctx0" brushRef="#br0">1 21 5384 0 0,'0'0'1847'0'0,"26"-11"1632"0"0,78 2-1453 0 0,-35 12-5445 0 0,-68-3 3092 0 0,0 0 0 0 0,1 0 0 0 0,-1 0 0 0 0,0 1 0 0 0,0-1 0 0 0,0 0 0 0 0,0 1-1 0 0,0-1 1 0 0,0 1 0 0 0,0-1 0 0 0,0 1 0 0 0,0 0 0 0 0,0-1 0 0 0,0 1 0 0 0,0 0 0 0 0,0 0 0 0 0,0 0 0 0 0,-1-1 0 0 0,1 1 0 0 0,1 2 0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26.176"/>
    </inkml:context>
    <inkml:brush xml:id="br0">
      <inkml:brushProperty name="width" value="0.1" units="cm"/>
      <inkml:brushProperty name="height" value="0.1" units="cm"/>
      <inkml:brushProperty name="color" value="#FFFFFF"/>
    </inkml:brush>
  </inkml:definitions>
  <inkml:trace contextRef="#ctx0" brushRef="#br0">21 1 1708 0 0,'-2'1'292'0'0,"1"0"0"0"0,-1 0 0 0 0,0 1 0 0 0,0-1 0 0 0,1 1 0 0 0,-1-1 0 0 0,0 1 0 0 0,1 0 0 0 0,0 0 0 0 0,-2 2 0 0 0,3-4-187 0 0,0 0-1 0 0,0 1 1 0 0,-1-1-1 0 0,1 1 1 0 0,0-1-1 0 0,0 1 1 0 0,0-1 0 0 0,0 1-1 0 0,0-1 1 0 0,0 0-1 0 0,0 1 1 0 0,0-1-1 0 0,0 1 1 0 0,0-1 0 0 0,0 1-1 0 0,0-1 1 0 0,1 1-1 0 0,-1-1 1 0 0,0 0-1 0 0,0 1 1 0 0,0-1 0 0 0,0 1-1 0 0,1-1 1 0 0,-1 0-1 0 0,0 1 1 0 0,1-1-1 0 0,-1 0 1 0 0,0 1-1 0 0,1-1 1 0 0,-1 1 0 0 0,4 1 149 0 0,0-1 1 0 0,-1 1-1 0 0,1 0 1 0 0,0-1-1 0 0,0 0 1 0 0,0 0-1 0 0,0 0 1 0 0,0 0-1 0 0,5-1 1 0 0,36 4 421 0 0,-1-2-1 0 0,1-2 1 0 0,73-10-1 0 0,-90 8-1841 0 0,-16 2-3266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26.873"/>
    </inkml:context>
    <inkml:brush xml:id="br0">
      <inkml:brushProperty name="width" value="0.1" units="cm"/>
      <inkml:brushProperty name="height" value="0.1" units="cm"/>
      <inkml:brushProperty name="color" value="#FFFFFF"/>
    </inkml:brush>
  </inkml:definitions>
  <inkml:trace contextRef="#ctx0" brushRef="#br0">0 73 5545 0 0,'19'-10'1031'0'0,"0"1"0"0"0,1 0 0 0 0,-1 2 1 0 0,28-7-1 0 0,-18 7-736 0 0,0 2-1 0 0,43-4 1 0 0,-60 8-883 0 0,20 0-1976 0 0,-14 4-2987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27.242"/>
    </inkml:context>
    <inkml:brush xml:id="br0">
      <inkml:brushProperty name="width" value="0.1" units="cm"/>
      <inkml:brushProperty name="height" value="0.1" units="cm"/>
      <inkml:brushProperty name="color" value="#FFFFFF"/>
    </inkml:brush>
  </inkml:definitions>
  <inkml:trace contextRef="#ctx0" brushRef="#br0">26 0 1172 0 0,'-3'2'621'0'0,"1"0"1"0"0,-1 1-1 0 0,1-1 0 0 0,-1 1 0 0 0,1-1 1 0 0,0 1-1 0 0,0 0 0 0 0,0 0 1 0 0,-2 4-1 0 0,4-7-482 0 0,0 1-1 0 0,0-1 1 0 0,0 1 0 0 0,0-1-1 0 0,0 1 1 0 0,0 0 0 0 0,0-1 0 0 0,0 1-1 0 0,0-1 1 0 0,0 1 0 0 0,0-1 0 0 0,0 1-1 0 0,0-1 1 0 0,0 1 0 0 0,0 0 0 0 0,1-1-1 0 0,-1 1 1 0 0,0-1 0 0 0,0 1-1 0 0,1-1 1 0 0,-1 0 0 0 0,1 2 0 0 0,18 8 1277 0 0,4-5-577 0 0,0 0 0 0 0,43 2 0 0 0,-17-4-3028 0 0,-19-1-2072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0.842"/>
    </inkml:context>
    <inkml:brush xml:id="br0">
      <inkml:brushProperty name="width" value="0.1" units="cm"/>
      <inkml:brushProperty name="height" value="0.1" units="cm"/>
      <inkml:brushProperty name="color" value="#FFFFFF"/>
    </inkml:brush>
  </inkml:definitions>
  <inkml:trace contextRef="#ctx0" brushRef="#br0">0 149 1256 0 0,'3'-4'642'0'0,"1"1"1"0"0,-1-1-1 0 0,1 1 1 0 0,-1 0-1 0 0,1 0 0 0 0,0 0 1 0 0,0 0-1 0 0,1 1 0 0 0,5-4 1 0 0,46-15 861 0 0,-44 16-906 0 0,206-58 3158 0 0,-69 38-6174 0 0,-134 25-497 0 0</inkml:trace>
  <inkml:trace contextRef="#ctx0" brushRef="#br0" timeOffset="1">280 19 4780 0 0,'-3'2'284'0'0,"0"0"1"0"0,0 0-1 0 0,0 0 0 0 0,0 1 0 0 0,0 0 0 0 0,1-1 0 0 0,-1 1 0 0 0,1 0 0 0 0,0 0 0 0 0,-1 0 0 0 0,2 1 0 0 0,-1-1 0 0 0,0 1 0 0 0,0-1 0 0 0,1 1 0 0 0,0-1 0 0 0,-1 6 0 0 0,-3 11 290 0 0,1 1 0 0 0,-2 20 0 0 0,3-15 145 0 0,-4 47 939 0 0,5 147 0 0 0,5-103-742 0 0,-5-91-771 0 0,1 11-773 0 0,4-15-2743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0:51.415"/>
    </inkml:context>
    <inkml:brush xml:id="br0">
      <inkml:brushProperty name="width" value="0.1" units="cm"/>
      <inkml:brushProperty name="height" value="0.1" units="cm"/>
      <inkml:brushProperty name="color" value="#FFFFFF"/>
    </inkml:brush>
  </inkml:definitions>
  <inkml:trace contextRef="#ctx0" brushRef="#br0">0 15 5773 0 0,'4'-2'121'0'0,"-1"0"0"0"0,0 0 1 0 0,0 1-1 0 0,1-1 1 0 0,-1 1-1 0 0,1 0 1 0 0,0 0-1 0 0,-1 0 1 0 0,1 0-1 0 0,0 1 1 0 0,0-1-1 0 0,-1 1 1 0 0,1 0-1 0 0,0 0 1 0 0,0 1-1 0 0,-1-1 1 0 0,1 1-1 0 0,0 0 1 0 0,-1 0-1 0 0,1 0 1 0 0,-1 0-1 0 0,1 0 1 0 0,-1 1-1 0 0,1 0 1 0 0,-1-1-1 0 0,0 1 1 0 0,0 1-1 0 0,0-1 0 0 0,0 0 1 0 0,0 1-1 0 0,0-1 1 0 0,-1 1-1 0 0,1 0 1 0 0,-1 0-1 0 0,0 0 1 0 0,0 0-1 0 0,0 1 1 0 0,0-1-1 0 0,-1 0 1 0 0,1 1-1 0 0,-1-1 1 0 0,0 1-1 0 0,1 4 1 0 0,4 14 240 0 0,-2 0 1 0 0,3 27 0 0 0,-5-25-8 0 0,2 0 0 0 0,12 43-1 0 0,-14-61-341 0 0,0-1 0 0 0,0 0 0 0 0,0 0 0 0 0,1 0 0 0 0,0 0 0 0 0,0 0 0 0 0,0 0 0 0 0,0-1 0 0 0,1 1 0 0 0,0-1 0 0 0,0 0 0 0 0,0 0 0 0 0,0-1 0 0 0,1 1 0 0 0,-1-1 0 0 0,1 0 0 0 0,5 3 0 0 0,-4-4-155 0 0,-1-1 0 0 0,0 1 0 0 0,1-1 0 0 0,0 0 1 0 0,-1-1-1 0 0,1 1 0 0 0,-1-1 0 0 0,1 0 0 0 0,0 0 0 0 0,-1-1 0 0 0,1 0 1 0 0,-1 0-1 0 0,8-2 0 0 0,-10 2 157 0 0,-1 1 1 0 0,1-1 0 0 0,0 0-1 0 0,-1 0 1 0 0,1 0-1 0 0,-1 0 1 0 0,1-1 0 0 0,-1 1-1 0 0,0-1 1 0 0,1 1-1 0 0,-1-1 1 0 0,0 0 0 0 0,0 0-1 0 0,0 0 1 0 0,0 0 0 0 0,-1 0-1 0 0,1 0 1 0 0,-1 0-1 0 0,1-1 1 0 0,-1 1 0 0 0,0-1-1 0 0,0 1 1 0 0,0-1-1 0 0,0 1 1 0 0,0-1 0 0 0,0 0-1 0 0,-1 1 1 0 0,1-4-1 0 0,-13 18 794 0 0,1 17-558 0 0,1 1 0 0 0,1 1 0 0 0,-4 31 1 0 0,-8 99 276 0 0,18-132-389 0 0,-5 108 511 0 0,-2 17 57 0 0,8-133-610 0 0,0-6 5 0 0,0 0 1 0 0,-1 0-1 0 0,0-1 0 0 0,-6 16 1 0 0,7-25-79 0 0,-1 0 1 0 0,1 0 0 0 0,-1-1-1 0 0,0 1 1 0 0,0-1 0 0 0,-1 0-1 0 0,1 0 1 0 0,-1 0-1 0 0,0 0 1 0 0,0 0 0 0 0,0-1-1 0 0,0 0 1 0 0,-1 0 0 0 0,1 0-1 0 0,-7 3 1 0 0,2-2 69 0 0,-1 0 1 0 0,0-1-1 0 0,0 0 1 0 0,0 0-1 0 0,0-1 0 0 0,-20 1 1 0 0,23-2-411 0 0,1-1 0 0 0,0-1 0 0 0,0 1 0 0 0,-1-1 0 0 0,-8-2 0 0 0,11 2-294 0 0,1 0-1 0 0,0 0 0 0 0,0-1 0 0 0,0 1 1 0 0,0-1-1 0 0,1 1 0 0 0,-1-1 0 0 0,0 0 1 0 0,1 0-1 0 0,-1 0 0 0 0,-2-4 0 0 0,-5-6-2464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34.515"/>
    </inkml:context>
    <inkml:brush xml:id="br0">
      <inkml:brushProperty name="width" value="0.1" units="cm"/>
      <inkml:brushProperty name="height" value="0.1" units="cm"/>
      <inkml:brushProperty name="color" value="#FFFFFF"/>
    </inkml:brush>
  </inkml:definitions>
  <inkml:trace contextRef="#ctx0" brushRef="#br0">17 92 3084 0 0,'-16'-6'4825'0'0,"26"3"-4287"0"0,62-13 264 0 0,97-9-1 0 0,-46 9-463 0 0,55-6-150 0 0,-171 21-607 0 0,7-2-694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35.254"/>
    </inkml:context>
    <inkml:brush xml:id="br0">
      <inkml:brushProperty name="width" value="0.1" units="cm"/>
      <inkml:brushProperty name="height" value="0.1" units="cm"/>
      <inkml:brushProperty name="color" value="#FFFFFF"/>
    </inkml:brush>
  </inkml:definitions>
  <inkml:trace contextRef="#ctx0" brushRef="#br0">86 1 1204 0 0,'-12'0'3117'0'0,"9"-1"-2435"0"0,0 1-1 0 0,0 0 0 0 0,0 0 0 0 0,0 0 1 0 0,0 1-1 0 0,0-1 0 0 0,1 1 1 0 0,-6 1-1 0 0,6-1-648 0 0,1 0 0 0 0,0 0 0 0 0,0 0-1 0 0,0 0 1 0 0,0 0 0 0 0,0 0 0 0 0,0 0 0 0 0,0 0 0 0 0,1 1 0 0 0,-1-1 0 0 0,0 0 0 0 0,0 1-1 0 0,1-1 1 0 0,-1 0 0 0 0,1 1 0 0 0,0-1 0 0 0,-1 1 0 0 0,1-1 0 0 0,0 1 0 0 0,0-1-1 0 0,0 2 1 0 0,-28 381 1860 0 0,30-334-1529 0 0,9 61 0 0 0,-5-76-121 0 0,-2-17 145 0 0,-2-1 0 0 0,1 20-1 0 0,-3-37-363 0 0,0 0 0 0 0,0 0 0 0 0,0 0-1 0 0,0 0 1 0 0,0 0 0 0 0,0 0-1 0 0,0 0 1 0 0,1 0 0 0 0,-1 0 0 0 0,0 0-1 0 0,0 0 1 0 0,0 0 0 0 0,0 0 0 0 0,0 1-1 0 0,0-1 1 0 0,0 0 0 0 0,0 0-1 0 0,0 0 1 0 0,0 0 0 0 0,1 0 0 0 0,-1 0-1 0 0,0 0 1 0 0,0 0 0 0 0,0 0 0 0 0,0 0-1 0 0,0 0 1 0 0,0 0 0 0 0,0 0-1 0 0,0 0 1 0 0,0 0 0 0 0,0 0 0 0 0,0 1-1 0 0,0-1 1 0 0,0 0 0 0 0,0 0 0 0 0,0 0-1 0 0,0 0 1 0 0,0 0 0 0 0,0 0-1 0 0,0 0 1 0 0,0 0 0 0 0,0 0 0 0 0,0 0-1 0 0,0 1 1 0 0,0-1 0 0 0,0 0 0 0 0,0 0-1 0 0,0 0 1 0 0,6-13 132 0 0,2-19-1267 0 0,2-15-6711 0 0,-6 35 4937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00.971"/>
    </inkml:context>
    <inkml:brush xml:id="br0">
      <inkml:brushProperty name="width" value="0.1" units="cm"/>
      <inkml:brushProperty name="height" value="0.1" units="cm"/>
      <inkml:brushProperty name="color" value="#FFFFFF"/>
    </inkml:brush>
  </inkml:definitions>
  <inkml:trace contextRef="#ctx0" brushRef="#br0">1 1 3432 0 0,'4'0'257'0'0,"0"1"0"0"0,0 0 1 0 0,0 0-1 0 0,0 0 0 0 0,0 0 0 0 0,0 0 0 0 0,-1 1 0 0 0,1 0 0 0 0,6 4 0 0 0,35 26 1031 0 0,-28-19-724 0 0,14 10-141 0 0,-1 2 0 0 0,-1 1-1 0 0,-2 1 1 0 0,0 2-1 0 0,-2 1 1 0 0,-1 0-1 0 0,19 35 1 0 0,-30-45-277 0 0,-2 0 0 0 0,0 1 0 0 0,-2 0 0 0 0,0 1 0 0 0,-1 0 0 0 0,-1 0 0 0 0,-2 1-1 0 0,0 0 1 0 0,-1 0 0 0 0,-1 0 0 0 0,-2 0 0 0 0,-1 45 0 0 0,-3-49-72 0 0,-1 0 0 0 0,-1-1 0 0 0,0 1 0 0 0,-2-1 0 0 0,0 0 0 0 0,-1 0 0 0 0,0-1 0 0 0,-2 0 0 0 0,0-1 0 0 0,-14 18 0 0 0,10-17-935 0 0,0-1-1 0 0,-26 24 1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36.103"/>
    </inkml:context>
    <inkml:brush xml:id="br0">
      <inkml:brushProperty name="width" value="0.1" units="cm"/>
      <inkml:brushProperty name="height" value="0.1" units="cm"/>
      <inkml:brushProperty name="color" value="#FFFFFF"/>
    </inkml:brush>
  </inkml:definitions>
  <inkml:trace contextRef="#ctx0" brushRef="#br0">55 30 2992 0 0,'-4'-27'5386'0'0,"4"27"-5363"0"0,0 0 0 0 0,0-1 0 0 0,0 1 1 0 0,0 0-1 0 0,0 0 0 0 0,0 0 0 0 0,0 0 0 0 0,0 0 0 0 0,0 0 0 0 0,0 0 0 0 0,0 0 0 0 0,0 0 0 0 0,0-1 0 0 0,0 1 0 0 0,0 0 0 0 0,0 0 0 0 0,0 0 0 0 0,0 0 0 0 0,0 0 0 0 0,0 0 1 0 0,0 0-1 0 0,0 0 0 0 0,-1 0 0 0 0,1 0 0 0 0,0 0 0 0 0,0 0 0 0 0,0 0 0 0 0,0 0 0 0 0,0 0 0 0 0,0-1 0 0 0,0 1 0 0 0,0 0 0 0 0,0 0 0 0 0,0 0 0 0 0,-1 0 0 0 0,1 0 0 0 0,0 0 0 0 0,0 0 1 0 0,0 0-1 0 0,0 0 0 0 0,0 0 0 0 0,0 0 0 0 0,0 0 0 0 0,0 0 0 0 0,-1 0 0 0 0,1 1 0 0 0,0-1 0 0 0,0 0 0 0 0,0 0 0 0 0,0 0 0 0 0,0 0 0 0 0,0 0 0 0 0,0 0 0 0 0,0 0 0 0 0,0 0 1 0 0,0 0-1 0 0,0 0 0 0 0,0 0 0 0 0,-1 0 0 0 0,1 0 0 0 0,-5 16 75 0 0,-4 33 244 0 0,2 1 0 0 0,1 60 0 0 0,2-34-4 0 0,-5 82 1701 0 0,3-550-1859 0 0,13 468-268 0 0,-2-37 133 0 0,3 92 201 0 0,1 20-524 0 0,-8-143-720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36.908"/>
    </inkml:context>
    <inkml:brush xml:id="br0">
      <inkml:brushProperty name="width" value="0.1" units="cm"/>
      <inkml:brushProperty name="height" value="0.1" units="cm"/>
      <inkml:brushProperty name="color" value="#FFFFFF"/>
    </inkml:brush>
  </inkml:definitions>
  <inkml:trace contextRef="#ctx0" brushRef="#br0">0 188 3600 0 0,'14'-7'8304'0'0,"83"-29"-7613"0"0,263-58 419 0 0,-213 59-911 0 0,-130 31-241 0 0,0 1-1 0 0,0 0 1 0 0,20 0 0 0 0,-24 1-230 0 0,-21 6-1769 0 0,-64 22 733 0 0,53-21-1201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37.407"/>
    </inkml:context>
    <inkml:brush xml:id="br0">
      <inkml:brushProperty name="width" value="0.1" units="cm"/>
      <inkml:brushProperty name="height" value="0.1" units="cm"/>
      <inkml:brushProperty name="color" value="#FFFFFF"/>
    </inkml:brush>
  </inkml:definitions>
  <inkml:trace contextRef="#ctx0" brushRef="#br0">97 72 10225 0 0,'-82'10'1135'0'0,"68"-4"862"0"0,14-4-1221 0 0,11-4-586 0 0,90-22-71 0 0,0 3 0 0 0,0 6 0 0 0,112-3 0 0 0,-115 13-48 0 0,-76 0-595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50.250"/>
    </inkml:context>
    <inkml:brush xml:id="br0">
      <inkml:brushProperty name="width" value="0.1" units="cm"/>
      <inkml:brushProperty name="height" value="0.1" units="cm"/>
      <inkml:brushProperty name="color" value="#FFFFFF"/>
    </inkml:brush>
  </inkml:definitions>
  <inkml:trace contextRef="#ctx0" brushRef="#br0">54 62 4004 0 0,'0'-62'8062'0'0,"-4"82"-7309"0"0,-8 30-442 0 0,3 1 0 0 0,2 0 0 0 0,0 62-1 0 0,-2 12 1 0 0,4-31 768 0 0,13-224-500 0 0,-1 44-310 0 0,-3 37-190 0 0,3-1 0 0 0,19-75 1 0 0,-23 111-429 0 0,4-11 944 0 0,1 17-3107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50.793"/>
    </inkml:context>
    <inkml:brush xml:id="br0">
      <inkml:brushProperty name="width" value="0.1" units="cm"/>
      <inkml:brushProperty name="height" value="0.1" units="cm"/>
      <inkml:brushProperty name="color" value="#FFFFFF"/>
    </inkml:brush>
  </inkml:definitions>
  <inkml:trace contextRef="#ctx0" brushRef="#br0">305 30 5008 0 0,'10'-24'3531'0'0,"-8"18"-1842"0"0,-7 18-1010 0 0,-39 119 1096 0 0,28-80-1530 0 0,-48 140 868 0 0,-41 131 406 0 0,71-217-1050 0 0,-13 40 87 0 0,45-125-1063 0 0,3-10-1333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51.321"/>
    </inkml:context>
    <inkml:brush xml:id="br0">
      <inkml:brushProperty name="width" value="0.1" units="cm"/>
      <inkml:brushProperty name="height" value="0.1" units="cm"/>
      <inkml:brushProperty name="color" value="#FFFFFF"/>
    </inkml:brush>
  </inkml:definitions>
  <inkml:trace contextRef="#ctx0" brushRef="#br0">158 10 5392 0 0,'9'-10'4559'0'0,"-15"27"-3056"0"0,-17 29-863 0 0,-93 164 1169 0 0,114-205-1755 0 0,-1-1 22 0 0,1 0 1 0 0,-1 0-1 0 0,1 0 0 0 0,0 1 1 0 0,1-1-1 0 0,-1 1 1 0 0,1-1-1 0 0,0 1 0 0 0,-1 9 1 0 0,3-13-55 0 0,-1 0 0 0 0,1 0 0 0 0,0 0 0 0 0,-1-1 0 0 0,1 1 0 0 0,0 0 0 0 0,0 0 0 0 0,0-1 1 0 0,0 1-1 0 0,0 0 0 0 0,0-1 0 0 0,0 1 0 0 0,0-1 0 0 0,0 1 0 0 0,0-1 0 0 0,0 0 0 0 0,0 0 0 0 0,0 1 1 0 0,0-1-1 0 0,1 0 0 0 0,0 0 0 0 0,31 4 193 0 0,-25-4-166 0 0,70 3 211 0 0,-1-3 0 0 0,96-12 0 0 0,-37 2-75 0 0,-93 7-181 0 0,5-1-1434 0 0,-16 4-5583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51.816"/>
    </inkml:context>
    <inkml:brush xml:id="br0">
      <inkml:brushProperty name="width" value="0.1" units="cm"/>
      <inkml:brushProperty name="height" value="0.1" units="cm"/>
      <inkml:brushProperty name="color" value="#FFFFFF"/>
    </inkml:brush>
  </inkml:definitions>
  <inkml:trace contextRef="#ctx0" brushRef="#br0">68 52 4132 0 0,'-15'-21'3550'0'0,"13"18"-2794"0"0,-1-1 0 0 0,1 0 0 0 0,-1 0 0 0 0,0 1 0 0 0,0 0 0 0 0,-7-6 1 0 0,9 9-720 0 0,1 0 0 0 0,-1 0 0 0 0,0 0 1 0 0,1 0-1 0 0,-1 0 0 0 0,1 0 0 0 0,-1 0 1 0 0,0 0-1 0 0,1 0 0 0 0,-1 1 0 0 0,0-1 1 0 0,1 0-1 0 0,-1 0 0 0 0,1 1 0 0 0,-1-1 1 0 0,1 0-1 0 0,-1 1 0 0 0,1-1 1 0 0,-1 0-1 0 0,1 1 0 0 0,-1-1 0 0 0,1 1 1 0 0,-1-1-1 0 0,1 1 0 0 0,0-1 0 0 0,-1 1 1 0 0,1-1-1 0 0,0 1 0 0 0,-1-1 0 0 0,1 1 1 0 0,0 0-1 0 0,0-1 0 0 0,-1 1 1 0 0,1-1-1 0 0,0 1 0 0 0,0 0 0 0 0,0-1 1 0 0,0 1-1 0 0,0 0 0 0 0,-6 27 323 0 0,3 51 472 0 0,11 127 0 0 0,-4-156-665 0 0,-2 0-11 0 0,0-12 146 0 0,1 1 0 0 0,11 53 0 0 0,-10-75-499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56.376"/>
    </inkml:context>
    <inkml:brush xml:id="br0">
      <inkml:brushProperty name="width" value="0.1" units="cm"/>
      <inkml:brushProperty name="height" value="0.1" units="cm"/>
      <inkml:brushProperty name="color" value="#FFFFFF"/>
    </inkml:brush>
  </inkml:definitions>
  <inkml:trace contextRef="#ctx0" brushRef="#br0">6 139 3492 0 0,'-1'-1'285'0'0,"0"-1"-1"0"0,1 1 1 0 0,-1-1-1 0 0,0 1 1 0 0,1-1-1 0 0,0 1 1 0 0,-1-1-1 0 0,1 1 1 0 0,0-1-1 0 0,-1 0 1 0 0,1 1-1 0 0,0-1 0 0 0,0 1 1 0 0,0-1-1 0 0,1 0 1 0 0,-1 1-1 0 0,0-1 1 0 0,1 1-1 0 0,-1-1 1 0 0,1 1-1 0 0,0-4 1 0 0,1 2-30 0 0,-1-1-1 0 0,1 0 1 0 0,0 0 0 0 0,0 1 0 0 0,0-1-1 0 0,0 1 1 0 0,5-6 0 0 0,2 1-94 0 0,1 0-1 0 0,0 0 1 0 0,0 1-1 0 0,1 1 1 0 0,21-10-1 0 0,-25 13-127 0 0,-1 1 0 0 0,0 0-1 0 0,1 0 1 0 0,-1 0-1 0 0,1 1 1 0 0,-1 0-1 0 0,1 0 1 0 0,0 1 0 0 0,-1-1-1 0 0,1 2 1 0 0,0-1-1 0 0,12 3 1 0 0,-14-1-23 0 0,0 0 1 0 0,0 1-1 0 0,0-1 0 0 0,-1 1 1 0 0,1 0-1 0 0,-1 1 1 0 0,1-1-1 0 0,-1 1 0 0 0,0-1 1 0 0,0 2-1 0 0,-1-1 0 0 0,1 0 1 0 0,-1 0-1 0 0,0 1 1 0 0,0 0-1 0 0,4 9 0 0 0,-4-8-2 0 0,0 0 0 0 0,-1 1 0 0 0,1-1 0 0 0,-2 1 0 0 0,1-1 0 0 0,0 1-1 0 0,-1 0 1 0 0,-1-1 0 0 0,1 1 0 0 0,-1 0 0 0 0,0 0 0 0 0,0 0 0 0 0,-3 9 0 0 0,1-10 1 0 0,0 1 1 0 0,0-1 0 0 0,-1 0-1 0 0,0 0 1 0 0,0 0 0 0 0,-1-1-1 0 0,1 1 1 0 0,-1-1 0 0 0,-1 0-1 0 0,1 0 1 0 0,-1 0 0 0 0,-7 6-1 0 0,-6 2 46 0 0,-1 0-1 0 0,-27 13 1 0 0,-19 14 143 0 0,54-29-64 0 0,24-10-32 0 0,-1-2-92 0 0,308 1 268 0 0,-183 0-6873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56.825"/>
    </inkml:context>
    <inkml:brush xml:id="br0">
      <inkml:brushProperty name="width" value="0.1" units="cm"/>
      <inkml:brushProperty name="height" value="0.1" units="cm"/>
      <inkml:brushProperty name="color" value="#FFFFFF"/>
    </inkml:brush>
  </inkml:definitions>
  <inkml:trace contextRef="#ctx0" brushRef="#br0">184 41 4088 0 0,'7'-34'3198'0'0,"-7"27"-1177"0"0,-5 24-1073 0 0,-65 259 2434 0 0,11-4-838 0 0,38-157-1835 0 0,-13 78-78 0 0,33-167-2221 0 0,0-25 1365 0 0,1 0 0 0 0,0-1-1 0 0,0 1 1 0 0,0 0 0 0 0,0 0-1 0 0,1-1 1 0 0,-1 1 0 0 0,0 0-1 0 0,0-1 1 0 0,0 1 0 0 0,0 0-1 0 0,1-1 1 0 0,-1 1-1 0 0,0-1 1 0 0,1 1 0 0 0,-1 0-1 0 0,1-1 1 0 0,-1 1 0 0 0,0-1-1 0 0,3 3-1126 0 0,-2-3 1127 0 0,0 1 0 0 0,-1-1-1 0 0,1 0 1 0 0,0 1-1 0 0,-1-1 1 0 0,2 0 0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57.341"/>
    </inkml:context>
    <inkml:brush xml:id="br0">
      <inkml:brushProperty name="width" value="0.1" units="cm"/>
      <inkml:brushProperty name="height" value="0.1" units="cm"/>
      <inkml:brushProperty name="color" value="#FFFFFF"/>
    </inkml:brush>
  </inkml:definitions>
  <inkml:trace contextRef="#ctx0" brushRef="#br0">145 7 4072 0 0,'11'-7'3204'0'0,"-12"15"-1728"0"0,-19 24-930 0 0,14-23-164 0 0,-10 15 202 0 0,-34 39 1 0 0,0 1 59 0 0,48-62-600 0 0,1-1-1 0 0,0 1 1 0 0,0-1 0 0 0,0 1-1 0 0,0-1 1 0 0,0 1 0 0 0,0 0-1 0 0,1-1 1 0 0,-1 1 0 0 0,1 0-1 0 0,-1 0 1 0 0,1 0 0 0 0,-1 0-1 0 0,1-1 1 0 0,0 1 0 0 0,0 0-1 0 0,0 0 1 0 0,0 0 0 0 0,1 2-1 0 0,0-2 20 0 0,-1-1-1 0 0,2 1 1 0 0,-1-1-1 0 0,0 0 1 0 0,0 0-1 0 0,0 0 1 0 0,0 1-1 0 0,1-1 1 0 0,-1 0-1 0 0,1-1 1 0 0,-1 1-1 0 0,1 0 1 0 0,-1 0-1 0 0,1-1 1 0 0,-1 1-1 0 0,1 0 1 0 0,0-1-1 0 0,-1 0 1 0 0,1 1-1 0 0,0-1 1 0 0,2 0-1 0 0,43 4 374 0 0,-1-1 0 0 0,0-3 1 0 0,80-9-1 0 0,38-2 107 0 0,-128 8-748 0 0,-8 0-1910 0 0,-9 3-3317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01.868"/>
    </inkml:context>
    <inkml:brush xml:id="br0">
      <inkml:brushProperty name="width" value="0.1" units="cm"/>
      <inkml:brushProperty name="height" value="0.1" units="cm"/>
      <inkml:brushProperty name="color" value="#FFFFFF"/>
    </inkml:brush>
  </inkml:definitions>
  <inkml:trace contextRef="#ctx0" brushRef="#br0">1 61 4592 0 0,'13'-3'4611'0'0,"90"-14"-3519"0"0,133-6 153 0 0,-79 17-3969 0 0,-138 5 312 0 0,-18 1 2234 0 0,-1 0 0 0 0,1 0-1 0 0,-1 0 1 0 0,1 0 0 0 0,0 0 0 0 0,-1-1-1 0 0,1 1 1 0 0,0 0 0 0 0,-1 0-1 0 0,1 0 1 0 0,-1-1 0 0 0,1 1-1 0 0,-1 0 1 0 0,1-1 0 0 0,-1 1 0 0 0,1 0-1 0 0,-1-1 1 0 0,1 1 0 0 0,-1-1-1 0 0,1 1 1 0 0,-1-1 0 0 0,1 1-1 0 0,-1-1 1 0 0,1 0 0 0 0,-1-2-753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57.834"/>
    </inkml:context>
    <inkml:brush xml:id="br0">
      <inkml:brushProperty name="width" value="0.1" units="cm"/>
      <inkml:brushProperty name="height" value="0.1" units="cm"/>
      <inkml:brushProperty name="color" value="#FFFFFF"/>
    </inkml:brush>
  </inkml:definitions>
  <inkml:trace contextRef="#ctx0" brushRef="#br0">27 46 4396 0 0,'-2'-4'764'0'0,"-13"-34"5366"0"0,15 38-6085 0 0,0 0-1 0 0,0 0 0 0 0,0 0 0 0 0,0 0 0 0 0,0-1 0 0 0,0 1 1 0 0,0 0-1 0 0,0 0 0 0 0,0 0 0 0 0,0 0 0 0 0,0-1 0 0 0,-1 1 1 0 0,1 0-1 0 0,0 0 0 0 0,0 0 0 0 0,0 0 0 0 0,0 0 1 0 0,0-1-1 0 0,0 1 0 0 0,-1 0 0 0 0,1 0 0 0 0,0 0 0 0 0,0 0 1 0 0,0 0-1 0 0,0 0 0 0 0,0 0 0 0 0,-1 0 0 0 0,1-1 0 0 0,0 1 1 0 0,0 0-1 0 0,0 0 0 0 0,0 0 0 0 0,-1 0 0 0 0,1 0 1 0 0,0 0-1 0 0,0 0 0 0 0,0 0 0 0 0,-1 0 0 0 0,1 0 0 0 0,0 0 1 0 0,0 0-1 0 0,0 0 0 0 0,0 0 0 0 0,-1 1 0 0 0,1-1 0 0 0,0 0 1 0 0,0 0-1 0 0,0 0 0 0 0,-3 22 736 0 0,3 254 2485 0 0,1-136-3432 0 0,-1-1-5391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03.240"/>
    </inkml:context>
    <inkml:brush xml:id="br0">
      <inkml:brushProperty name="width" value="0.1" units="cm"/>
      <inkml:brushProperty name="height" value="0.1" units="cm"/>
      <inkml:brushProperty name="color" value="#FFFFFF"/>
    </inkml:brush>
  </inkml:definitions>
  <inkml:trace contextRef="#ctx0" brushRef="#br0">4 148 4312 0 0,'0'-1'154'0'0,"-1"0"-1"0"0,0-1 0 0 0,1 1 0 0 0,0-1 0 0 0,-1 1 0 0 0,1-1 0 0 0,0 1 0 0 0,0-1 1 0 0,-1 1-1 0 0,1-1 0 0 0,0 1 0 0 0,1-1 0 0 0,-1 1 0 0 0,0-1 0 0 0,0 1 0 0 0,1 0 1 0 0,-1-1-1 0 0,0 1 0 0 0,1-1 0 0 0,0 1 0 0 0,-1 0 0 0 0,1-1 0 0 0,0 1 0 0 0,0 0 1 0 0,0-1-1 0 0,-1 1 0 0 0,1 0 0 0 0,0 0 0 0 0,1 0 0 0 0,-1 0 0 0 0,0 0 0 0 0,0 0 1 0 0,2-1-1 0 0,6-5 26 0 0,0 1-1 0 0,0 0 1 0 0,12-6 0 0 0,-18 11-72 0 0,5-3-213 0 0,89-43 1640 0 0,-44 31-2355 0 0,-46 15 35 0 0,-1 0 0 0 0,1 1 0 0 0,-1 0 0 0 0,1 0-1 0 0,10 1 1 0 0,-5 3-2898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03.611"/>
    </inkml:context>
    <inkml:brush xml:id="br0">
      <inkml:brushProperty name="width" value="0.1" units="cm"/>
      <inkml:brushProperty name="height" value="0.1" units="cm"/>
      <inkml:brushProperty name="color" value="#FFFFFF"/>
    </inkml:brush>
  </inkml:definitions>
  <inkml:trace contextRef="#ctx0" brushRef="#br0">14 1 1540 0 0,'-1'0'186'0'0,"0"1"-1"0"0,0-1 1 0 0,0 1 0 0 0,0 0-1 0 0,0-1 1 0 0,1 1 0 0 0,-1 0-1 0 0,0-1 1 0 0,1 1-1 0 0,-1 0 1 0 0,0 0 0 0 0,1 0-1 0 0,-1 0 1 0 0,1 0 0 0 0,0 0-1 0 0,-1 0 1 0 0,1 0 0 0 0,0 0-1 0 0,-1 0 1 0 0,1 0-1 0 0,0 0 1 0 0,0 1 0 0 0,0-1-83 0 0,1 0 0 0 0,-1-1 0 0 0,1 1 0 0 0,-1 0 0 0 0,1-1 1 0 0,-1 1-1 0 0,1 0 0 0 0,0-1 0 0 0,-1 1 0 0 0,1-1 0 0 0,0 1 1 0 0,0-1-1 0 0,-1 0 0 0 0,1 1 0 0 0,0-1 0 0 0,0 0 0 0 0,0 1 1 0 0,-1-1-1 0 0,1 0 0 0 0,2 0 0 0 0,8 2 205 0 0,1-1 0 0 0,0 0 0 0 0,11-2 0 0 0,-15 1-98 0 0,69 1 367 0 0,193-8-1659 0 0,-269 7 991 0 0,2 0-353 0 0,0 0 0 0 0,-1 0 1 0 0,1 0-1 0 0,0-1 0 0 0,0 1 0 0 0,-1-1 0 0 0,1 0 0 0 0,-1 0 1 0 0,1 0-1 0 0,-1 0 0 0 0,1 0 0 0 0,4-3 0 0 0,-4 0-660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03.997"/>
    </inkml:context>
    <inkml:brush xml:id="br0">
      <inkml:brushProperty name="width" value="0.1" units="cm"/>
      <inkml:brushProperty name="height" value="0.1" units="cm"/>
      <inkml:brushProperty name="color" value="#FFFFFF"/>
    </inkml:brush>
  </inkml:definitions>
  <inkml:trace contextRef="#ctx0" brushRef="#br0">1 4 1048 0 0,'0'-1'123'0'0,"1"1"1"0"0,-1 0-1 0 0,1-1 0 0 0,-1 1 1 0 0,1 0-1 0 0,0 0 0 0 0,-1-1 1 0 0,1 1-1 0 0,-1 0 0 0 0,1 0 1 0 0,0 0-1 0 0,-1 0 0 0 0,1 0 1 0 0,0 0-1 0 0,-1 0 0 0 0,1 0 0 0 0,-1 0 1 0 0,1 0-1 0 0,0 0 0 0 0,-1 0 1 0 0,1 1-1 0 0,-1-1 0 0 0,1 0 1 0 0,0 0-1 0 0,-1 1 0 0 0,1-1 1 0 0,-1 0-1 0 0,1 1 0 0 0,-1-1 1 0 0,1 1-1 0 0,-1-1 0 0 0,1 0 0 0 0,-1 1 1 0 0,0-1-1 0 0,1 1 0 0 0,-1-1 1 0 0,1 2-1 0 0,19 21 612 0 0,-18-21-493 0 0,18 25-18 0 0,-1 0 0 0 0,-1 2 1 0 0,24 54-1 0 0,-14-27-5270 0 0,-23-50 3856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04.392"/>
    </inkml:context>
    <inkml:brush xml:id="br0">
      <inkml:brushProperty name="width" value="0.1" units="cm"/>
      <inkml:brushProperty name="height" value="0.1" units="cm"/>
      <inkml:brushProperty name="color" value="#FFFFFF"/>
    </inkml:brush>
  </inkml:definitions>
  <inkml:trace contextRef="#ctx0" brushRef="#br0">106 23 1544 0 0,'3'-22'4775'0'0,"-6"32"-3783"0"0,-1 8-417 0 0,1 0 1 0 0,0 1-1 0 0,1 18 1 0 0,-2 21 98 0 0,-4 29-118 0 0,-20 164 1279 0 0,22-220-1411 0 0,-2 55-1 0 0,2-12 131 0 0,-4 16-211 0 0,-9 90 766 0 0,14-59-3123 0 0,6-115 126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04.819"/>
    </inkml:context>
    <inkml:brush xml:id="br0">
      <inkml:brushProperty name="width" value="0.1" units="cm"/>
      <inkml:brushProperty name="height" value="0.1" units="cm"/>
      <inkml:brushProperty name="color" value="#FFFFFF"/>
    </inkml:brush>
  </inkml:definitions>
  <inkml:trace contextRef="#ctx0" brushRef="#br0">0 130 4680 0 0,'2'-3'469'0'0,"2"-5"260"0"0,1 1 1 0 0,0-1-1 0 0,0 1 0 0 0,1 0 0 0 0,12-12 0 0 0,-8 11-555 0 0,0 0-1 0 0,1 1 0 0 0,0 0 1 0 0,0 1-1 0 0,1 0 0 0 0,0 0 1 0 0,0 2-1 0 0,0-1 0 0 0,0 2 1 0 0,1-1-1 0 0,-1 2 0 0 0,1 0 1 0 0,0 0-1 0 0,0 1 0 0 0,18 1 1 0 0,-29 0-158 0 0,0 0 0 0 0,-1 0 1 0 0,1 0-1 0 0,-1 1 0 0 0,1-1 0 0 0,0 0 0 0 0,-1 1 1 0 0,1-1-1 0 0,-1 1 0 0 0,1 0 0 0 0,-1-1 1 0 0,1 1-1 0 0,-1 0 0 0 0,0 0 0 0 0,1 0 1 0 0,-1 0-1 0 0,0 0 0 0 0,0 0 0 0 0,0 0 1 0 0,0 1-1 0 0,0-1 0 0 0,0 0 0 0 0,0 1 1 0 0,1 1-1 0 0,-1 0 3 0 0,0 0-1 0 0,-1 0 1 0 0,1 0 0 0 0,-1 1 0 0 0,1-1-1 0 0,-1 0 1 0 0,0 0 0 0 0,0 0 0 0 0,-1 0 0 0 0,1 1-1 0 0,-2 4 1 0 0,-2 8 36 0 0,-2 0 0 0 0,0 0 1 0 0,-13 23-1 0 0,19-37-50 0 0,-31 51 110 0 0,15-29-17 0 0,-1-1 0 0 0,-1-1 0 0 0,-1-1 0 0 0,-1 0 0 0 0,-1-2 0 0 0,-35 27 1 0 0,54-45-57 0 0,0 0 1 0 0,0 1-1 0 0,0-1 1 0 0,1 1 0 0 0,-1-1-1 0 0,0 1 1 0 0,1 0 0 0 0,-1-1-1 0 0,1 1 1 0 0,-3 4-1 0 0,9 0 203 0 0,12-4-155 0 0,220-16 47 0 0,0 0-83 0 0,-225 14-622 0 0,28 0 1855 0 0,-23-4-2998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28.016"/>
    </inkml:context>
    <inkml:brush xml:id="br0">
      <inkml:brushProperty name="width" value="0.1" units="cm"/>
      <inkml:brushProperty name="height" value="0.1" units="cm"/>
      <inkml:brushProperty name="color" value="#FFFFFF"/>
    </inkml:brush>
  </inkml:definitions>
  <inkml:trace contextRef="#ctx0" brushRef="#br0">1 188 6321 0 0,'1'-3'598'0'0,"0"0"0"0"0,1-1 0 0 0,0 1 1 0 0,0 0-1 0 0,0 0 0 0 0,0 0 0 0 0,0 0 0 0 0,0 0 1 0 0,6-5-1 0 0,-3 4-169 0 0,0 0 0 0 0,0 1 1 0 0,0-1-1 0 0,1 1 0 0 0,6-3 1 0 0,9-2-231 0 0,0 1 1 0 0,33-6 0 0 0,-11 2 655 0 0,86-27 192 0 0,9-3-3969 0 0,-114 31-3113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1:28.388"/>
    </inkml:context>
    <inkml:brush xml:id="br0">
      <inkml:brushProperty name="width" value="0.1" units="cm"/>
      <inkml:brushProperty name="height" value="0.1" units="cm"/>
      <inkml:brushProperty name="color" value="#FFFFFF"/>
    </inkml:brush>
  </inkml:definitions>
  <inkml:trace contextRef="#ctx0" brushRef="#br0">2 33 5160 0 0,'-2'10'7172'0'0,"3"-9"-7058"0"0,25 0 1804 0 0,33-8-1407 0 0,69-18-291 0 0,-73 12-7018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18.897"/>
    </inkml:context>
    <inkml:brush xml:id="br0">
      <inkml:brushProperty name="width" value="0.1" units="cm"/>
      <inkml:brushProperty name="height" value="0.1" units="cm"/>
      <inkml:brushProperty name="color" value="#FFFFFF"/>
    </inkml:brush>
  </inkml:definitions>
  <inkml:trace contextRef="#ctx0" brushRef="#br0">1 71 3464 0 0,'14'-50'5471'0'0,"-8"29"-2103"0"0,-5 25-2048 0 0,-8 94-151 0 0,-2 201 648 0 0,40 62-2456 0 0,-30-353-481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19.272"/>
    </inkml:context>
    <inkml:brush xml:id="br0">
      <inkml:brushProperty name="width" value="0.1" units="cm"/>
      <inkml:brushProperty name="height" value="0.1" units="cm"/>
      <inkml:brushProperty name="color" value="#FFFFFF"/>
    </inkml:brush>
  </inkml:definitions>
  <inkml:trace contextRef="#ctx0" brushRef="#br0">0 27 3588 0 0,'10'-5'232'0'0,"0"1"0"0"0,0 0 0 0 0,0 1 0 0 0,1 0 0 0 0,0 1 0 0 0,-1 0 0 0 0,1 0 0 0 0,0 1 0 0 0,0 1 0 0 0,-1 0 0 0 0,18 1 0 0 0,-21 0-145 0 0,0 1 1 0 0,-1 0-1 0 0,1 0 1 0 0,0 0-1 0 0,-1 0 1 0 0,1 1-1 0 0,-1 0 1 0 0,0 1-1 0 0,0 0 1 0 0,0-1-1 0 0,0 2 1 0 0,-1-1-1 0 0,0 1 1 0 0,1 0-1 0 0,-2 0 1 0 0,1 0-1 0 0,-1 1 1 0 0,7 10-1 0 0,-5-5-18 0 0,0-1 1 0 0,-1 1-1 0 0,0 0 0 0 0,-1 0 0 0 0,0 1 1 0 0,-1-1-1 0 0,-1 1 0 0 0,0 0 0 0 0,0 0 1 0 0,-1 0-1 0 0,0 0 0 0 0,-2 14 1 0 0,0-19-37 0 0,1 1 1 0 0,-2-1 0 0 0,1 0-1 0 0,-1 0 1 0 0,0 0 0 0 0,-1 0 0 0 0,1-1-1 0 0,-1 1 1 0 0,-1-1 0 0 0,1 1 0 0 0,-1-1-1 0 0,0 0 1 0 0,-1 0 0 0 0,1-1 0 0 0,-1 1-1 0 0,0-1 1 0 0,-1 0 0 0 0,1-1 0 0 0,-1 1-1 0 0,0-1 1 0 0,-7 4 0 0 0,3-3 41 0 0,0 0 1 0 0,-1 0-1 0 0,0-1 1 0 0,0 0-1 0 0,-1-1 0 0 0,-11 2 1 0 0,19-4-202 0 0,0 0 1 0 0,1-1 0 0 0,-1 0-1 0 0,0 0 1 0 0,0 0-1 0 0,0 0 1 0 0,1 0-1 0 0,-1-1 1 0 0,0 1-1 0 0,0-1 1 0 0,1 0-1 0 0,-1 0 1 0 0,1-1-1 0 0,-1 1 1 0 0,1-1 0 0 0,-1 0-1 0 0,1 0 1 0 0,0 0-1 0 0,0 0 1 0 0,0 0-1 0 0,0-1 1 0 0,-5-4-1 0 0,7 5-197 0 0,0 0 0 0 0,0 0 0 0 0,0 0 0 0 0,0 0 0 0 0,1 0 0 0 0,-1 0 0 0 0,0 0 0 0 0,1 0 0 0 0,0 0 0 0 0,-1 0 0 0 0,1 0 0 0 0,0 0 0 0 0,0 0 0 0 0,0-4 0 0 0,0-4-839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02.241"/>
    </inkml:context>
    <inkml:brush xml:id="br0">
      <inkml:brushProperty name="width" value="0.1" units="cm"/>
      <inkml:brushProperty name="height" value="0.1" units="cm"/>
      <inkml:brushProperty name="color" value="#FFFFFF"/>
    </inkml:brush>
  </inkml:definitions>
  <inkml:trace contextRef="#ctx0" brushRef="#br0">1 0 1392 0 0,'10'9'4385'0'0,"64"36"-3072"0"0,-62-38-1130 0 0,15 8 178 0 0,28 21 0 0 0,-49-32-277 0 0,0 1 0 0 0,0 0-1 0 0,0 1 1 0 0,-1-1 0 0 0,0 1-1 0 0,0 0 1 0 0,0 0 0 0 0,-1 1-1 0 0,8 13 1 0 0,-12-18-42 0 0,1 1 0 0 0,-1 0-1 0 0,0 0 1 0 0,0 0 0 0 0,0 0 0 0 0,0 0 0 0 0,0 0-1 0 0,0-1 1 0 0,-1 1 0 0 0,0 0 0 0 0,1 0 0 0 0,-1 0-1 0 0,0-1 1 0 0,0 1 0 0 0,-1 0 0 0 0,1-1-1 0 0,0 1 1 0 0,-1-1 0 0 0,0 1 0 0 0,1-1 0 0 0,-1 0-1 0 0,0 0 1 0 0,0 0 0 0 0,-4 3 0 0 0,-5 5 161 0 0,0-1 0 0 0,0 0 0 0 0,-20 12 1 0 0,14-13-226 0 0,-7 5-1642 0 0,13-2-2667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19.610"/>
    </inkml:context>
    <inkml:brush xml:id="br0">
      <inkml:brushProperty name="width" value="0.1" units="cm"/>
      <inkml:brushProperty name="height" value="0.1" units="cm"/>
      <inkml:brushProperty name="color" value="#FFFFFF"/>
    </inkml:brush>
  </inkml:definitions>
  <inkml:trace contextRef="#ctx0" brushRef="#br0">208 23 1152 0 0,'0'-2'180'0'0,"-1"1"0"0"0,1 0 0 0 0,-1 0 0 0 0,1-1-1 0 0,-1 1 1 0 0,1 0 0 0 0,-1 0 0 0 0,0 0 0 0 0,0 0 0 0 0,0 0 0 0 0,0 0 0 0 0,1 0-1 0 0,-1 0 1 0 0,0 1 0 0 0,-1-1 0 0 0,1 0 0 0 0,0 0 0 0 0,0 1 0 0 0,0-1 0 0 0,0 1 0 0 0,0-1-1 0 0,-1 1 1 0 0,1-1 0 0 0,0 1 0 0 0,-3-1 0 0 0,2 2 11 0 0,-1-1 0 0 0,1 0 0 0 0,-1 1 1 0 0,1 0-1 0 0,0-1 0 0 0,-1 1 0 0 0,1 0 0 0 0,0 0 0 0 0,0 0 0 0 0,-1 1 1 0 0,1-1-1 0 0,-3 3 0 0 0,-5 4 332 0 0,1 1 1 0 0,0 0 0 0 0,0 0-1 0 0,-10 14 1 0 0,8-5-125 0 0,0-1 1 0 0,1 1-1 0 0,1 1 1 0 0,1 0 0 0 0,0 0-1 0 0,2 1 1 0 0,0 0-1 0 0,-4 24 1 0 0,4-1 161 0 0,1 0-1 0 0,2 81 1 0 0,4-90-308 0 0,2-1 1 0 0,10 48-1 0 0,-11-70-441 0 0,1 1 1 0 0,0-1-1 0 0,1 1 1 0 0,1-1-1 0 0,-1 0 1 0 0,2-1-1 0 0,0 1 1 0 0,0-1-1 0 0,1 0 1 0 0,10 11-1 0 0,-15-18-197 0 0,1 0 0 0 0,0 0-1 0 0,0-1 1 0 0,1 1-1 0 0,-1-1 1 0 0,0 0 0 0 0,1 0-1 0 0,-1 0 1 0 0,1 0-1 0 0,0-1 1 0 0,0 1 0 0 0,0-1-1 0 0,-1 0 1 0 0,1 0-1 0 0,0-1 1 0 0,0 1 0 0 0,0-1-1 0 0,8 0 1 0 0,3-3-2480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0.026"/>
    </inkml:context>
    <inkml:brush xml:id="br0">
      <inkml:brushProperty name="width" value="0.1" units="cm"/>
      <inkml:brushProperty name="height" value="0.1" units="cm"/>
      <inkml:brushProperty name="color" value="#FFFFFF"/>
    </inkml:brush>
  </inkml:definitions>
  <inkml:trace contextRef="#ctx0" brushRef="#br0">75 39 3500 0 0,'0'-1'67'0'0,"0"1"-1"0"0,0-1 0 0 0,0 1 0 0 0,0-1 1 0 0,0 0-1 0 0,-1 1 0 0 0,1-1 0 0 0,0 1 1 0 0,0-1-1 0 0,0 1 0 0 0,0-1 0 0 0,-1 1 1 0 0,1-1-1 0 0,0 0 0 0 0,-1 1 1 0 0,1 0-1 0 0,0-1 0 0 0,-1 1 0 0 0,1-1 1 0 0,0 1-1 0 0,-1-1 0 0 0,1 1 0 0 0,-1 0 1 0 0,1-1-1 0 0,-1 1 0 0 0,1 0 0 0 0,-1-1 1 0 0,1 1-1 0 0,-2-1 0 0 0,1 2 63 0 0,0-1 0 0 0,0 0 1 0 0,0 1-1 0 0,0-1 0 0 0,0 0 0 0 0,1 1 0 0 0,-1-1 0 0 0,0 1 1 0 0,0-1-1 0 0,0 1 0 0 0,1 0 0 0 0,-1-1 0 0 0,0 1 0 0 0,0 0 1 0 0,0 1-1 0 0,-21 32 2102 0 0,15-13-1916 0 0,1-1 0 0 0,1 1-1 0 0,1 0 1 0 0,1 0 0 0 0,1 0 0 0 0,1 0-1 0 0,1 1 1 0 0,0-1 0 0 0,2 0 0 0 0,0 1-1 0 0,2-1 1 0 0,0-1 0 0 0,1 1 0 0 0,2-1-1 0 0,0 1 1 0 0,14 28 0 0 0,-18-43-273 0 0,1-1 0 0 0,-1 1 0 0 0,1-1 0 0 0,0 0 0 0 0,0 0 0 0 0,0-1 0 0 0,1 1 1 0 0,-1-1-1 0 0,1 0 0 0 0,0 0 0 0 0,0 0 0 0 0,1-1 0 0 0,-1 0 0 0 0,1 0 0 0 0,6 2 0 0 0,-8-3-45 0 0,1-1 0 0 0,-1 0 0 0 0,0-1 0 0 0,1 1 0 0 0,-1-1 1 0 0,1 0-1 0 0,-1 0 0 0 0,1 0 0 0 0,-1 0 0 0 0,0-1 0 0 0,1 0 0 0 0,-1 0 0 0 0,0 0 0 0 0,1 0 0 0 0,-1-1 0 0 0,0 0 0 0 0,0 0 0 0 0,0 0 0 0 0,0 0 0 0 0,-1-1 0 0 0,1 1 0 0 0,4-5 0 0 0,0-1-129 0 0,0 0 0 0 0,0-1 0 0 0,-1 0-1 0 0,0 0 1 0 0,-1-1 0 0 0,0 0 0 0 0,0 0 0 0 0,-1 0 0 0 0,0-1-1 0 0,-1 0 1 0 0,-1 0 0 0 0,1 0 0 0 0,-2 0 0 0 0,1 0 0 0 0,0-13-1 0 0,-2 8 12 0 0,0 1 0 0 0,0 0-1 0 0,-2-1 1 0 0,0 1-1 0 0,0 0 1 0 0,-2-1-1 0 0,0 1 1 0 0,0 0 0 0 0,-2 1-1 0 0,0-1 1 0 0,-7-14-1 0 0,7 19 64 0 0,-1 0-1 0 0,-1 1 0 0 0,1 0 0 0 0,-2 0 1 0 0,1 0-1 0 0,-1 1 0 0 0,0 0 0 0 0,-1 0 1 0 0,0 1-1 0 0,0 0 0 0 0,-1 1 0 0 0,0 0 1 0 0,0 0-1 0 0,0 1 0 0 0,-1 0 0 0 0,-17-5 1 0 0,15 10-1568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0.430"/>
    </inkml:context>
    <inkml:brush xml:id="br0">
      <inkml:brushProperty name="width" value="0.1" units="cm"/>
      <inkml:brushProperty name="height" value="0.1" units="cm"/>
      <inkml:brushProperty name="color" value="#FFFFFF"/>
    </inkml:brush>
  </inkml:definitions>
  <inkml:trace contextRef="#ctx0" brushRef="#br0">0 31 5308 0 0,'0'-1'121'0'0,"0"-1"0"0"0,0 1 0 0 0,0 0 0 0 0,0 0 0 0 0,0 0 0 0 0,0 0 0 0 0,1 0 0 0 0,-1 0 0 0 0,0-1 0 0 0,1 1 0 0 0,-1 0 0 0 0,0 0 0 0 0,1 0 0 0 0,-1 0 0 0 0,1 0 0 0 0,0 0 0 0 0,-1 0 0 0 0,1 0 0 0 0,0 0 0 0 0,-1 1 0 0 0,1-1 0 0 0,0 0 0 0 0,0 0 0 0 0,0 1 0 0 0,0-1 0 0 0,0 0 0 0 0,1 0 0 0 0,0 1-2 0 0,1-1 1 0 0,-1 1-1 0 0,0-1 1 0 0,1 1-1 0 0,-1 0 0 0 0,0 0 1 0 0,1 0-1 0 0,-1 0 0 0 0,1 1 1 0 0,-1-1-1 0 0,0 0 1 0 0,4 2-1 0 0,4 2 123 0 0,1 0 1 0 0,-1 0-1 0 0,0 1 0 0 0,15 10 1 0 0,-10-3-79 0 0,0 0 0 0 0,-2 0 0 0 0,1 2 0 0 0,-2-1 0 0 0,0 2 1 0 0,0 0-1 0 0,-2 0 0 0 0,0 1 0 0 0,0 0 0 0 0,-2 1 0 0 0,0 0 1 0 0,10 31-1 0 0,-8-13 86 0 0,0 2 1 0 0,-3-1-1 0 0,-1 1 1 0 0,-2 0-1 0 0,0 53 1 0 0,-4-63 6 0 0,-1 1 1 0 0,-9 49-1 0 0,9-69-259 0 0,-1-1-1 0 0,0 1 1 0 0,0-1-1 0 0,-1 0 0 0 0,1 0 1 0 0,-2 0-1 0 0,1 0 1 0 0,-1 0-1 0 0,0-1 1 0 0,0 0-1 0 0,-1 0 0 0 0,0 0 1 0 0,0 0-1 0 0,0-1 1 0 0,-8 7-1 0 0,7-9-2092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0.787"/>
    </inkml:context>
    <inkml:brush xml:id="br0">
      <inkml:brushProperty name="width" value="0.1" units="cm"/>
      <inkml:brushProperty name="height" value="0.1" units="cm"/>
      <inkml:brushProperty name="color" value="#FFFFFF"/>
    </inkml:brush>
  </inkml:definitions>
  <inkml:trace contextRef="#ctx0" brushRef="#br0">0 107 5208 0 0,'25'-11'1281'0'0,"0"1"0"0"0,0 1 0 0 0,45-10-1 0 0,85-8 527 0 0,-98 18-1138 0 0,9 2-93 0 0,-2 1-1354 0 0,-25-2-3465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1.140"/>
    </inkml:context>
    <inkml:brush xml:id="br0">
      <inkml:brushProperty name="width" value="0.1" units="cm"/>
      <inkml:brushProperty name="height" value="0.1" units="cm"/>
      <inkml:brushProperty name="color" value="#FFFFFF"/>
    </inkml:brush>
  </inkml:definitions>
  <inkml:trace contextRef="#ctx0" brushRef="#br0">11 2 3944 0 0,'0'0'79'0'0,"0"-1"0"0"0,0 1-1 0 0,0 0 1 0 0,-1 0-1 0 0,1 0 1 0 0,0 0 0 0 0,0 0-1 0 0,-1 0 1 0 0,1 0 0 0 0,0 0-1 0 0,0 0 1 0 0,-1 0-1 0 0,1 0 1 0 0,0 0 0 0 0,0 0-1 0 0,-1 0 1 0 0,1 0-1 0 0,0 0 1 0 0,0 0 0 0 0,-1 0-1 0 0,1 0 1 0 0,0 0 0 0 0,0 1-1 0 0,0-1 1 0 0,-1 0-1 0 0,1 0 1 0 0,0 0 0 0 0,-1 1 235 0 0,1-1-235 0 0,0 0-1 0 0,0 0 1 0 0,0 1 0 0 0,-1-1-1 0 0,1 0 1 0 0,0 0-1 0 0,0 0 1 0 0,0 1 0 0 0,0-1-1 0 0,0 1 1 0 0,-3 17 1599 0 0,7 31-583 0 0,-2-38-639 0 0,33 220 2910 0 0,-6-62-3211 0 0,-23-114-6454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01.118"/>
    </inkml:context>
    <inkml:brush xml:id="br0">
      <inkml:brushProperty name="width" value="0.1" units="cm"/>
      <inkml:brushProperty name="height" value="0.1" units="cm"/>
      <inkml:brushProperty name="color" value="#FFFFFF"/>
    </inkml:brush>
  </inkml:definitions>
  <inkml:trace contextRef="#ctx0" brushRef="#br0">0 1 3500 0 0,'7'1'3331'0'0,"-7"-1"-3267"0"0,0 0 0 0 0,0-1 0 0 0,1 1 0 0 0,8 14 1208 0 0,6 23-113 0 0,0 0 0 0 0,11 47 0 0 0,15 41-46 0 0,-34-100-5352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01.519"/>
    </inkml:context>
    <inkml:brush xml:id="br0">
      <inkml:brushProperty name="width" value="0.1" units="cm"/>
      <inkml:brushProperty name="height" value="0.1" units="cm"/>
      <inkml:brushProperty name="color" value="#FFFFFF"/>
    </inkml:brush>
  </inkml:definitions>
  <inkml:trace contextRef="#ctx0" brushRef="#br0">138 26 4984 0 0,'8'-26'3812'0'0,"-11"42"-1284"0"0,-26 137-328 0 0,16-78-1573 0 0,-22 98 975 0 0,-24 147 83 0 0,57-308-1934 0 0,-3 39-936 0 0,5-48 716 0 0,0-1-1 0 0,0 0 1 0 0,0 0-1 0 0,1 1 1 0 0,-1-1 0 0 0,0 0-1 0 0,1 0 1 0 0,-1 1-1 0 0,1-1 1 0 0,0 0-1 0 0,0 0 1 0 0,0 0-1 0 0,0 0 1 0 0,0 0-1 0 0,0 0 1 0 0,0 0-1 0 0,3 3 1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01.999"/>
    </inkml:context>
    <inkml:brush xml:id="br0">
      <inkml:brushProperty name="width" value="0.1" units="cm"/>
      <inkml:brushProperty name="height" value="0.1" units="cm"/>
      <inkml:brushProperty name="color" value="#FFFFFF"/>
    </inkml:brush>
  </inkml:definitions>
  <inkml:trace contextRef="#ctx0" brushRef="#br0">160 0 4408 0 0,'-3'15'5351'0'0,"-29"98"-3560"0"0,4-38-520 0 0,-62 118-1 0 0,89-192-1230 0 0,0 1 1 0 0,1-1-1 0 0,-1 1 0 0 0,0 0 0 0 0,1-1 0 0 0,-1 1 0 0 0,1 0 1 0 0,-1-1-1 0 0,1 1 0 0 0,0 0 0 0 0,0-1 0 0 0,0 1 0 0 0,0 2 1 0 0,0-3-17 0 0,0 0 0 0 0,0-1 0 0 0,1 1 0 0 0,-1 0 0 0 0,0-1 0 0 0,1 1 0 0 0,-1 0 0 0 0,0-1 0 0 0,1 1 0 0 0,-1 0 0 0 0,1-1 0 0 0,-1 1 0 0 0,1-1 0 0 0,-1 1 0 0 0,1-1 0 0 0,0 1 0 0 0,-1-1 0 0 0,1 0 0 0 0,0 1 0 0 0,-1-1 0 0 0,2 1 0 0 0,4 0 58 0 0,-1 0 0 0 0,1 0 0 0 0,0 0 0 0 0,0-1 0 0 0,-1 0 0 0 0,10 0 0 0 0,-1-1-121 0 0,217-18 469 0 0,-131 7-282 0 0,-83 10-392 0 0,20-2-354 0 0,-11 3-7054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02.433"/>
    </inkml:context>
    <inkml:brush xml:id="br0">
      <inkml:brushProperty name="width" value="0.1" units="cm"/>
      <inkml:brushProperty name="height" value="0.1" units="cm"/>
      <inkml:brushProperty name="color" value="#FFFFFF"/>
    </inkml:brush>
  </inkml:definitions>
  <inkml:trace contextRef="#ctx0" brushRef="#br0">39 41 4612 0 0,'-34'-40'6670'0'0,"34"39"-6544"0"0,-4 77 2576 0 0,36 289 476 0 0,-27-262-2285 0 0,-4-60-5830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1.514"/>
    </inkml:context>
    <inkml:brush xml:id="br0">
      <inkml:brushProperty name="width" value="0.1" units="cm"/>
      <inkml:brushProperty name="height" value="0.1" units="cm"/>
      <inkml:brushProperty name="color" value="#FFFFFF"/>
    </inkml:brush>
  </inkml:definitions>
  <inkml:trace contextRef="#ctx0" brushRef="#br0">1 1 4904 0 0,'2'30'5329'0'0,"8"26"-2904"0"0,3 22-1209 0 0,66 447 2800 0 0,-74-501-4098 0 0,-1-5-733 0 0,1 0 0 0 0,0 0 0 0 0,8 18 1 0 0,-9-32-747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09.256"/>
    </inkml:context>
    <inkml:brush xml:id="br0">
      <inkml:brushProperty name="width" value="0.1" units="cm"/>
      <inkml:brushProperty name="height" value="0.1" units="cm"/>
      <inkml:brushProperty name="color" value="#FFFFFF"/>
    </inkml:brush>
  </inkml:definitions>
  <inkml:trace contextRef="#ctx0" brushRef="#br0">0 68 928 0 0,'10'-59'8212'0'0,"-9"50"-5718"0"0,3 15-1694 0 0,2 19-675 0 0,10 155 691 0 0,21 143 408 0 0,-35-304-1048 0 0,-1 1-1302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1.910"/>
    </inkml:context>
    <inkml:brush xml:id="br0">
      <inkml:brushProperty name="width" value="0.1" units="cm"/>
      <inkml:brushProperty name="height" value="0.1" units="cm"/>
      <inkml:brushProperty name="color" value="#FFFFFF"/>
    </inkml:brush>
  </inkml:definitions>
  <inkml:trace contextRef="#ctx0" brushRef="#br0">1 116 4780 0 0,'2'-7'232'0'0,"2"0"-1"0"0,-1 0 0 0 0,1 0 0 0 0,0 1 0 0 0,1-1 0 0 0,-1 1 0 0 0,1 0 0 0 0,0 0 0 0 0,1 1 1 0 0,0 0-1 0 0,-1-1 0 0 0,2 2 0 0 0,-1-1 0 0 0,0 1 0 0 0,1 0 0 0 0,0 0 0 0 0,0 1 0 0 0,0 0 1 0 0,1 0-1 0 0,-1 1 0 0 0,0 0 0 0 0,1 0 0 0 0,13-1 0 0 0,-14 2-165 0 0,-1 1 0 0 0,0-1-1 0 0,1 1 1 0 0,-1 1 0 0 0,0-1-1 0 0,1 1 1 0 0,-1 0 0 0 0,0 1-1 0 0,0 0 1 0 0,0 0 0 0 0,0 0-1 0 0,0 0 1 0 0,0 1 0 0 0,0 0-1 0 0,-1 0 1 0 0,0 1 0 0 0,1 0 0 0 0,-1 0-1 0 0,-1 0 1 0 0,1 0 0 0 0,-1 1-1 0 0,1-1 1 0 0,-1 1 0 0 0,-1 0-1 0 0,1 1 1 0 0,-1-1 0 0 0,1 1-1 0 0,-2-1 1 0 0,4 9 0 0 0,-3-7-31 0 0,0 0 0 0 0,-1 0 0 0 0,0 0 0 0 0,-1 0 1 0 0,0 0-1 0 0,0 1 0 0 0,0-1 0 0 0,-1 0 0 0 0,0 1 0 0 0,0-1 1 0 0,-1 0-1 0 0,0 1 0 0 0,0-1 0 0 0,-1 0 0 0 0,0 0 0 0 0,0 0 1 0 0,0 0-1 0 0,-1 0 0 0 0,0-1 0 0 0,-1 1 0 0 0,1-1 0 0 0,-1 0 0 0 0,0 0 1 0 0,-1 0-1 0 0,0 0 0 0 0,0-1 0 0 0,0 0 0 0 0,0 0 0 0 0,-1 0 1 0 0,0-1-1 0 0,0 1 0 0 0,0-2 0 0 0,0 1 0 0 0,-1-1 0 0 0,1 1 1 0 0,-1-2-1 0 0,-10 4 0 0 0,-3 0 63 0 0,-1-1-1 0 0,-28 5 1 0 0,42-9-147 0 0,0-1 1 0 0,-1 1 0 0 0,1-1-1 0 0,0-1 1 0 0,-1 1-1 0 0,1-1 1 0 0,-1 0-1 0 0,1-1 1 0 0,0 0-1 0 0,-9-3 1 0 0,15 5-167 0 0,0-1 1 0 0,0 1-1 0 0,-1-1 1 0 0,1 0-1 0 0,0 0 1 0 0,0 1-1 0 0,0-1 1 0 0,0 0-1 0 0,0 0 0 0 0,0 0 1 0 0,0 0-1 0 0,0 0 1 0 0,0 0-1 0 0,0 0 1 0 0,1 0-1 0 0,-1 0 1 0 0,0-1-1 0 0,1 1 0 0 0,-1 0 1 0 0,1 0-1 0 0,-1-1 1 0 0,1 1-1 0 0,0-2 1 0 0,0-5-2855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2.296"/>
    </inkml:context>
    <inkml:brush xml:id="br0">
      <inkml:brushProperty name="width" value="0.1" units="cm"/>
      <inkml:brushProperty name="height" value="0.1" units="cm"/>
      <inkml:brushProperty name="color" value="#FFFFFF"/>
    </inkml:brush>
  </inkml:definitions>
  <inkml:trace contextRef="#ctx0" brushRef="#br0">202 17 4380 0 0,'0'0'96'0'0,"0"-1"-1"0"0,0 1 0 0 0,0-1 1 0 0,0 0-1 0 0,0 1 0 0 0,0-1 1 0 0,0 0-1 0 0,-1 1 0 0 0,1-1 0 0 0,0 0 1 0 0,0 1-1 0 0,0-1 0 0 0,-1 1 1 0 0,1-1-1 0 0,0 1 0 0 0,-1-1 1 0 0,1 1-1 0 0,0-1 0 0 0,-1 1 0 0 0,1-1 1 0 0,-1 1-1 0 0,1-1 0 0 0,-1 1 1 0 0,1-1-1 0 0,-1 1 0 0 0,1 0 1 0 0,-1-1-1 0 0,1 1 0 0 0,-1 0 0 0 0,-1-1 1 0 0,1 1 48 0 0,-1 0 1 0 0,0 0-1 0 0,0 0 1 0 0,0 0 0 0 0,0 0-1 0 0,0 0 1 0 0,0 0-1 0 0,1 1 1 0 0,-1-1-1 0 0,-3 2 1 0 0,-1 0 91 0 0,0 1 0 0 0,0 0 0 0 0,0 0 0 0 0,0 0 0 0 0,1 1-1 0 0,-6 4 1 0 0,0 4 116 0 0,-1 1 0 0 0,2 1-1 0 0,0-1 1 0 0,1 1 0 0 0,0 1 0 0 0,1 0-1 0 0,1 0 1 0 0,0 1 0 0 0,1 0-1 0 0,1 0 1 0 0,-4 20 0 0 0,2-2 69 0 0,1 1 0 0 0,3-1 0 0 0,0 1 0 0 0,4 51 0 0 0,0-71-378 0 0,1 0 1 0 0,0 0 0 0 0,1 1-1 0 0,1-1 1 0 0,0-1 0 0 0,1 1-1 0 0,14 27 1 0 0,-15-35-377 0 0,0 0 1 0 0,0 0 0 0 0,1-1-1 0 0,-1 1 1 0 0,1-1-1 0 0,1 0 1 0 0,-1-1-1 0 0,1 1 1 0 0,0-1 0 0 0,1-1-1 0 0,-1 1 1 0 0,1-1-1 0 0,0 0 1 0 0,0 0-1 0 0,0-1 1 0 0,0 0-1 0 0,10 3 1 0 0,10-4-2900 0 0,-12-3 257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2.650"/>
    </inkml:context>
    <inkml:brush xml:id="br0">
      <inkml:brushProperty name="width" value="0.1" units="cm"/>
      <inkml:brushProperty name="height" value="0.1" units="cm"/>
      <inkml:brushProperty name="color" value="#FFFFFF"/>
    </inkml:brush>
  </inkml:definitions>
  <inkml:trace contextRef="#ctx0" brushRef="#br0">1 11 5016 0 0,'8'-10'3551'0'0,"-5"30"-446"0"0,-2-7-3015 0 0,59 360 4200 0 0,-57-350-5651 0 0,-2-8-3709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3.034"/>
    </inkml:context>
    <inkml:brush xml:id="br0">
      <inkml:brushProperty name="width" value="0.1" units="cm"/>
      <inkml:brushProperty name="height" value="0.1" units="cm"/>
      <inkml:brushProperty name="color" value="#FFFFFF"/>
    </inkml:brush>
  </inkml:definitions>
  <inkml:trace contextRef="#ctx0" brushRef="#br0">1 0 3552 0 0,'6'1'370'0'0,"0"1"-1"0"0,-1 0 0 0 0,1 0 0 0 0,0 0 1 0 0,-1 1-1 0 0,1-1 0 0 0,-1 1 1 0 0,0 1-1 0 0,0-1 0 0 0,9 9 0 0 0,-1-3 132 0 0,9 7-127 0 0,0 1 0 0 0,0 1 1 0 0,-2 1-1 0 0,0 1 0 0 0,-2 1 0 0 0,0 0 0 0 0,-1 1 0 0 0,22 40 0 0 0,-27-42-133 0 0,-2 1 1 0 0,-1 0 0 0 0,0 1 0 0 0,-2 0-1 0 0,0 1 1 0 0,-1 0 0 0 0,2 25 0 0 0,-6-30-112 0 0,-1 1 1 0 0,-1-1-1 0 0,-1 0 1 0 0,-1 1 0 0 0,0-1-1 0 0,-1 0 1 0 0,-1 0-1 0 0,0-1 1 0 0,-12 28-1 0 0,1-12-9 0 0,-6 17-3411 0 0</inkml:trace>
  <inkml:trace contextRef="#ctx0" brushRef="#br0" timeOffset="1">711 527 6593 0 0,'54'-15'2041'0'0,"1"2"1"0"0,64-8-1 0 0,35 12-3271 0 0,-138 6-1393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3.409"/>
    </inkml:context>
    <inkml:brush xml:id="br0">
      <inkml:brushProperty name="width" value="0.1" units="cm"/>
      <inkml:brushProperty name="height" value="0.1" units="cm"/>
      <inkml:brushProperty name="color" value="#FFFFFF"/>
    </inkml:brush>
  </inkml:definitions>
  <inkml:trace contextRef="#ctx0" brushRef="#br0">21 10 5545 0 0,'0'0'113'0'0,"0"-1"1"0"0,0 1 0 0 0,0 0 0 0 0,0-1 0 0 0,0 1 0 0 0,0-1 0 0 0,0 1 0 0 0,-1-1-1 0 0,1 1 1 0 0,0 0 0 0 0,0-1 0 0 0,0 1 0 0 0,-1 0 0 0 0,1-1 0 0 0,0 1 0 0 0,-1 0-1 0 0,1-1 1 0 0,0 1 0 0 0,0 0 0 0 0,-1-1 0 0 0,1 1 0 0 0,-1 0 0 0 0,1 0 0 0 0,0 0-1 0 0,-1-1 1 0 0,1 1 0 0 0,0 0 0 0 0,-1 0 0 0 0,1 0 0 0 0,-1 0 0 0 0,1 0 0 0 0,-1 0 0 0 0,1 0-1 0 0,-1 0 1 0 0,-5 16 1883 0 0,2 43-830 0 0,4-43-642 0 0,2 227 2266 0 0,4-139-5044 0 0,-5-95 1841 0 0,-1 21-4784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3.809"/>
    </inkml:context>
    <inkml:brush xml:id="br0">
      <inkml:brushProperty name="width" value="0.1" units="cm"/>
      <inkml:brushProperty name="height" value="0.1" units="cm"/>
      <inkml:brushProperty name="color" value="#FFFFFF"/>
    </inkml:brush>
  </inkml:definitions>
  <inkml:trace contextRef="#ctx0" brushRef="#br0">17 0 4460 0 0,'0'0'73'0'0,"0"1"0"0"0,0-1 0 0 0,0 1-1 0 0,0-1 1 0 0,0 0 0 0 0,0 1 0 0 0,0-1-1 0 0,0 0 1 0 0,0 1 0 0 0,0-1 0 0 0,0 1-1 0 0,0-1 1 0 0,0 0 0 0 0,0 1-1 0 0,0-1 1 0 0,0 0 0 0 0,-1 1 0 0 0,1-1-1 0 0,0 0 1 0 0,0 1 0 0 0,0-1 0 0 0,-1 0-1 0 0,1 1 1 0 0,0-1 0 0 0,0 0 0 0 0,-1 0-1 0 0,1 1 1 0 0,0-1 0 0 0,-1 0 0 0 0,1 0-1 0 0,0 0 1 0 0,-1 1 0 0 0,1-1 0 0 0,0 0-1 0 0,-1 0 1 0 0,1 0 0 0 0,0 0-1 0 0,-1 0 1 0 0,1 0 0 0 0,-1 0 0 0 0,1 0-1 0 0,0 0 1 0 0,-1 0 0 0 0,1 0 0 0 0,-1 0-1 0 0,1 0 1 0 0,0 0 0 0 0,-1 0 0 0 0,1 0-1 0 0,0 0 1 0 0,-1 0 0 0 0,1-1 0 0 0,0 1-1 0 0,-1 0 1 0 0,1 0 0 0 0,0 0-1 0 0,-1-1 1 0 0,1 1 0 0 0,0 0 0 0 0,0 0-1 0 0,-1-1 1 0 0,1 1 0 0 0,0 0 0 0 0,0 0-1 0 0,-1-1 1 0 0,1 1 0 0 0,0-1 0 0 0,0 41 1570 0 0,0-32-1319 0 0,23 393 4068 0 0,-10-236-6268 0 0,-12-97-3984 0 0,-2-58 2838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4.184"/>
    </inkml:context>
    <inkml:brush xml:id="br0">
      <inkml:brushProperty name="width" value="0.1" units="cm"/>
      <inkml:brushProperty name="height" value="0.1" units="cm"/>
      <inkml:brushProperty name="color" value="#FFFFFF"/>
    </inkml:brush>
  </inkml:definitions>
  <inkml:trace contextRef="#ctx0" brushRef="#br0">1 60 4748 0 0,'5'-6'206'0'0,"0"1"0"0"0,0 0 0 0 0,1 0 0 0 0,-1 1 0 0 0,1-1 0 0 0,0 1 0 0 0,1 1 0 0 0,-1-1 0 0 0,1 1 0 0 0,0 0 0 0 0,-1 1 0 0 0,1-1 0 0 0,0 1 0 0 0,0 1 0 0 0,1-1 0 0 0,-1 1 0 0 0,0 0 0 0 0,1 1 0 0 0,-1 0 0 0 0,0 0 0 0 0,13 2 0 0 0,-11 0-111 0 0,-1 0 1 0 0,1 0-1 0 0,-1 1 1 0 0,0 0-1 0 0,0 1 1 0 0,0-1 0 0 0,0 2-1 0 0,-1-1 1 0 0,1 1-1 0 0,-1 0 1 0 0,0 0-1 0 0,-1 1 1 0 0,1 0-1 0 0,-1 0 1 0 0,-1 1-1 0 0,1 0 1 0 0,-1 0-1 0 0,5 8 1 0 0,-6-8-58 0 0,0 1 1 0 0,0-1-1 0 0,-1 1 0 0 0,0 0 1 0 0,0 0-1 0 0,-1 1 0 0 0,0-1 0 0 0,0 0 1 0 0,-1 1-1 0 0,0-1 0 0 0,-1 1 1 0 0,1-1-1 0 0,-2 1 0 0 0,1-1 1 0 0,-3 12-1 0 0,1-14-26 0 0,0 0 0 0 0,0-1 1 0 0,0 1-1 0 0,-1-1 0 0 0,1 0 0 0 0,-1 0 1 0 0,0 0-1 0 0,-1 0 0 0 0,1 0 1 0 0,-1-1-1 0 0,0 1 0 0 0,0-1 0 0 0,-1 0 1 0 0,1-1-1 0 0,-1 1 0 0 0,0-1 1 0 0,0 1-1 0 0,0-2 0 0 0,0 1 0 0 0,0 0 1 0 0,-1-1-1 0 0,1 0 0 0 0,-9 2 0 0 0,6-3-18 0 0,-1 1-1 0 0,0-1 0 0 0,0-1 0 0 0,0 1 0 0 0,0-2 1 0 0,0 1-1 0 0,0-1 0 0 0,1 0 0 0 0,-15-5 1 0 0,15 4-463 0 0,1 0 0 0 0,0-1 0 0 0,1 1 1 0 0,-1-2-1 0 0,0 1 0 0 0,1-1 0 0 0,-7-5 1 0 0,12 9 365 0 0,1 0 0 0 0,-1-1 0 0 0,1 1 0 0 0,0 0 1 0 0,-1-1-1 0 0,1 1 0 0 0,-1-1 0 0 0,1 1 0 0 0,0 0 0 0 0,-1-1 1 0 0,1 1-1 0 0,0-1 0 0 0,-1 1 0 0 0,1-1 0 0 0,0 1 0 0 0,0-1 1 0 0,0 1-1 0 0,-1-1 0 0 0,1 0 0 0 0,0 1 0 0 0,0-1 0 0 0,0 1 1 0 0,0-1-1 0 0,0 1 0 0 0,0-1 0 0 0,0 0 0 0 0,0 1 0 0 0,0-1 1 0 0,0 1-1 0 0,0-1 0 0 0,1 1 0 0 0,-1-1 0 0 0,0 1 0 0 0,0-1 0 0 0,0 1 1 0 0,1-1-1 0 0,-1 1 0 0 0,0-1 0 0 0,1 1 0 0 0,-1-1 0 0 0,0 1 1 0 0,1-1-1 0 0,-1 1 0 0 0,1 0 0 0 0,-1-1 0 0 0,1 1 0 0 0,-1 0 1 0 0,1-1-1 0 0,0 1 0 0 0,11-8-1084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4.538"/>
    </inkml:context>
    <inkml:brush xml:id="br0">
      <inkml:brushProperty name="width" value="0.1" units="cm"/>
      <inkml:brushProperty name="height" value="0.1" units="cm"/>
      <inkml:brushProperty name="color" value="#FFFFFF"/>
    </inkml:brush>
  </inkml:definitions>
  <inkml:trace contextRef="#ctx0" brushRef="#br0">165 10 1036 0 0,'-2'-2'210'0'0,"1"1"0"0"0,-1 0 0 0 0,0 0 0 0 0,0 1 0 0 0,1-1 0 0 0,-1 0 0 0 0,0 0 0 0 0,0 1 0 0 0,0-1 0 0 0,0 1 0 0 0,0 0 0 0 0,0 0 0 0 0,0 0 0 0 0,0 0 0 0 0,0 0 0 0 0,0 0 0 0 0,0 0 0 0 0,0 0 0 0 0,0 1 0 0 0,-3 0 0 0 0,2 1 73 0 0,-1 0 0 0 0,0 0-1 0 0,1 0 1 0 0,0 0-1 0 0,0 0 1 0 0,0 1-1 0 0,0 0 1 0 0,0-1-1 0 0,-5 7 1 0 0,1 1 229 0 0,0 0 0 0 0,0 1-1 0 0,1-1 1 0 0,1 1 0 0 0,-8 22 0 0 0,2 6-3 0 0,2 1 1 0 0,2 1-1 0 0,1-1 1 0 0,2 1-1 0 0,2 0 0 0 0,2-1 1 0 0,2 1-1 0 0,1 0 0 0 0,11 53 1 0 0,-9-73-304 0 0,0 0 1 0 0,1 0-1 0 0,1-1 1 0 0,1 0-1 0 0,20 35 1 0 0,-24-47-497 0 0,1-1 1 0 0,0 1 0 0 0,0-1 0 0 0,1 0-1 0 0,0-1 1 0 0,0 1 0 0 0,1-1 0 0 0,-1-1-1 0 0,1 1 1 0 0,1-1 0 0 0,-1 0 0 0 0,1-1 0 0 0,0 1-1 0 0,0-2 1 0 0,14 6 0 0 0,-19-8-147 0 0,0-1-1 0 0,-1 1 1 0 0,1 0 0 0 0,0-1 0 0 0,0 0-1 0 0,0 0 1 0 0,-1 0 0 0 0,1 0 0 0 0,0 0-1 0 0,0-1 1 0 0,4 0 0 0 0,3-3-2489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4.940"/>
    </inkml:context>
    <inkml:brush xml:id="br0">
      <inkml:brushProperty name="width" value="0.1" units="cm"/>
      <inkml:brushProperty name="height" value="0.1" units="cm"/>
      <inkml:brushProperty name="color" value="#FFFFFF"/>
    </inkml:brush>
  </inkml:definitions>
  <inkml:trace contextRef="#ctx0" brushRef="#br0">0 122 6557 0 0,'3'-8'379'0'0,"-1"0"0"0"0,2 0 0 0 0,-1 1 1 0 0,1 0-1 0 0,0 0 0 0 0,1 0 0 0 0,0 0 0 0 0,0 1 1 0 0,0-1-1 0 0,1 1 0 0 0,10-9 0 0 0,-13 12-265 0 0,1 0 0 0 0,0 0-1 0 0,0 1 1 0 0,0-1-1 0 0,0 1 1 0 0,0 0 0 0 0,1 0-1 0 0,-1 0 1 0 0,1 0 0 0 0,-1 1-1 0 0,1 0 1 0 0,0 0 0 0 0,-1 0-1 0 0,1 1 1 0 0,0-1-1 0 0,0 1 1 0 0,-1 0 0 0 0,1 1-1 0 0,0-1 1 0 0,0 1 0 0 0,7 2-1 0 0,-10-3-78 0 0,0 1-1 0 0,0 0 0 0 0,0 0 1 0 0,0 0-1 0 0,0 0 0 0 0,0 1 1 0 0,0-1-1 0 0,0 0 1 0 0,0 1-1 0 0,-1-1 0 0 0,1 1 1 0 0,-1 0-1 0 0,1 0 0 0 0,-1-1 1 0 0,0 1-1 0 0,0 0 0 0 0,0 0 1 0 0,1 3-1 0 0,0-1 6 0 0,-1 0-1 0 0,0 0 1 0 0,0 1 0 0 0,0-1-1 0 0,-1 0 1 0 0,1 1-1 0 0,-1-1 1 0 0,-1 9 0 0 0,0-1 5 0 0,-2 1 1 0 0,1 0 0 0 0,-2-1 0 0 0,0 1 0 0 0,-7 15-1 0 0,2-9-15 0 0,-1 0 0 0 0,0 0-1 0 0,-2-1 1 0 0,0-1 0 0 0,-1 0-1 0 0,0-1 1 0 0,-20 18 0 0 0,20-21-6 0 0,6-7 48 0 0,0 0 1 0 0,1 1 0 0 0,0 0-1 0 0,-7 9 1 0 0,13-15-59 0 0,0-1-1 0 0,0 0 1 0 0,1 1-1 0 0,-1-1 1 0 0,0 1-1 0 0,0-1 0 0 0,0 0 1 0 0,0 1-1 0 0,0-1 1 0 0,1 1-1 0 0,-1-1 1 0 0,0 0-1 0 0,0 1 1 0 0,1-1-1 0 0,-1 0 1 0 0,0 1-1 0 0,1-1 1 0 0,-1 0-1 0 0,0 0 1 0 0,1 1-1 0 0,-1-1 1 0 0,0 0-1 0 0,1 0 1 0 0,-1 0-1 0 0,1 1 1 0 0,-1-1-1 0 0,1 0 1 0 0,-1 0-1 0 0,0 0 1 0 0,1 0-1 0 0,-1 0 1 0 0,1 0-1 0 0,-1 0 1 0 0,1 0-1 0 0,-1 0 1 0 0,0 0-1 0 0,1 0 0 0 0,-1 0 1 0 0,1 0-1 0 0,25 2 122 0 0,-24-2-101 0 0,34 2-279 0 0,1-1-1 0 0,-1-2 0 0 0,0-2 1 0 0,0-1-1 0 0,64-15 1 0 0,-99 18-51 0 0,0 1 0 0 0,0 0 0 0 0,0-1 0 0 0,0 1 0 0 0,0-1 1 0 0,0 1-1 0 0,0-1 0 0 0,0 0 0 0 0,0 1 0 0 0,-1-1 0 0 0,1 0 1 0 0,0 0-1 0 0,0 1 0 0 0,0-1 0 0 0,-1 0 0 0 0,1 0 0 0 0,-1 0 1 0 0,1 0-1 0 0,-1 0 0 0 0,1 0 0 0 0,-1 0 0 0 0,1 0 0 0 0,-1 0 1 0 0,1-2-1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5.325"/>
    </inkml:context>
    <inkml:brush xml:id="br0">
      <inkml:brushProperty name="width" value="0.1" units="cm"/>
      <inkml:brushProperty name="height" value="0.1" units="cm"/>
      <inkml:brushProperty name="color" value="#FFFFFF"/>
    </inkml:brush>
  </inkml:definitions>
  <inkml:trace contextRef="#ctx0" brushRef="#br0">1 1 5004 0 0,'10'1'339'0'0,"0"0"-1"0"0,-1 1 1 0 0,1 0-1 0 0,-1 1 1 0 0,1 0-1 0 0,-1 1 1 0 0,0 0-1 0 0,14 8 0 0 0,-15-8-213 0 0,9 5 157 0 0,-1 1-1 0 0,0 1 0 0 0,0 0 1 0 0,-1 2-1 0 0,0-1 1 0 0,-1 2-1 0 0,-1 0 0 0 0,16 20 1 0 0,-9-5 117 0 0,-1 1 1 0 0,-2 0 0 0 0,19 43 0 0 0,-30-59-256 0 0,-1 1 0 0 0,0-1-1 0 0,-1 1 1 0 0,0 0 0 0 0,-2 1-1 0 0,0-1 1 0 0,0 0 0 0 0,-1 1-1 0 0,-1-1 1 0 0,-1 0 0 0 0,0 1-1 0 0,-1-1 1 0 0,-1 0 0 0 0,0 0-1 0 0,-1 0 1 0 0,-10 26 0 0 0,-5 0 33 0 0,-2 0 0 0 0,-2-2 1 0 0,-1-1-1 0 0,-37 46 0 0 0,51-67-667 0 0,7-9-1162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3.219"/>
    </inkml:context>
    <inkml:brush xml:id="br0">
      <inkml:brushProperty name="width" value="0.1" units="cm"/>
      <inkml:brushProperty name="height" value="0.1" units="cm"/>
      <inkml:brushProperty name="color" value="#FFFFFF"/>
    </inkml:brush>
  </inkml:definitions>
  <inkml:trace contextRef="#ctx0" brushRef="#br0">59 131 8665 0 0,'2'-5'364'0'0,"0"0"-1"0"0,0 0 1 0 0,0 0 0 0 0,-1 0-1 0 0,1 0 1 0 0,-1-1 0 0 0,0-9 0 0 0,-1 12-267 0 0,0 0 1 0 0,0 0 0 0 0,1 0 0 0 0,-1 0 0 0 0,1 0-1 0 0,-1 0 1 0 0,1 0 0 0 0,0 1 0 0 0,0-1 0 0 0,0 0-1 0 0,1 0 1 0 0,-1 0 0 0 0,1 1 0 0 0,-1-1 0 0 0,1 1-1 0 0,0-1 1 0 0,0 1 0 0 0,0 0 0 0 0,0 0 0 0 0,0 0-1 0 0,1 0 1 0 0,-1 0 0 0 0,1 0 0 0 0,-1 0-1 0 0,5-1 1 0 0,0 0-25 0 0,1 1-1 0 0,0 0 0 0 0,1 0 0 0 0,-1 0 1 0 0,0 1-1 0 0,1 0 0 0 0,-1 1 0 0 0,0 0 1 0 0,1 0-1 0 0,-1 1 0 0 0,0 0 1 0 0,1 1-1 0 0,-1 0 0 0 0,0 0 0 0 0,0 0 1 0 0,0 1-1 0 0,13 7 0 0 0,-12-6-43 0 0,-1 0-1 0 0,0 0 1 0 0,-1 1 0 0 0,1 1-1 0 0,-1-1 1 0 0,0 1 0 0 0,0 0-1 0 0,-1 1 1 0 0,0-1-1 0 0,0 1 1 0 0,0 1 0 0 0,-1-1-1 0 0,0 1 1 0 0,0 0 0 0 0,-1 0-1 0 0,4 11 1 0 0,-7-17-26 0 0,-1 0 0 0 0,1 0 1 0 0,-1 0-1 0 0,0 0 0 0 0,1 1 1 0 0,-1-1-1 0 0,0 0 1 0 0,-1 0-1 0 0,1 0 0 0 0,0 0 1 0 0,0 1-1 0 0,-1-1 0 0 0,1 0 1 0 0,-1 0-1 0 0,0 0 0 0 0,0 0 1 0 0,0 0-1 0 0,0 0 0 0 0,-2 3 1 0 0,0-1-1 0 0,0 0 0 0 0,-1-1 1 0 0,1 1-1 0 0,-1-1 0 0 0,0 0 1 0 0,0 0-1 0 0,0 0 1 0 0,-7 3-1 0 0,-5 1 33 0 0,-1 0-1 0 0,0 0 1 0 0,-30 6 0 0 0,25-7-8 0 0,0-2 1 0 0,0 0-1 0 0,-1-1 0 0 0,0-2 1 0 0,1 0-1 0 0,-1-1 1 0 0,-45-7-1 0 0,67 7 2 0 0,-13-5-2297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09.687"/>
    </inkml:context>
    <inkml:brush xml:id="br0">
      <inkml:brushProperty name="width" value="0.1" units="cm"/>
      <inkml:brushProperty name="height" value="0.1" units="cm"/>
      <inkml:brushProperty name="color" value="#FFFFFF"/>
    </inkml:brush>
  </inkml:definitions>
  <inkml:trace contextRef="#ctx0" brushRef="#br0">1 92 3396 0 0,'4'-6'169'0'0,"1"-1"-1"0"0,0 1 0 0 0,0 0 1 0 0,0 0-1 0 0,1 1 0 0 0,0-1 0 0 0,0 1 1 0 0,0 1-1 0 0,1-1 0 0 0,-1 1 1 0 0,1 0-1 0 0,0 0 0 0 0,0 1 1 0 0,1 0-1 0 0,-1 1 0 0 0,8-3 0 0 0,-3 2-54 0 0,-1 1-1 0 0,0 0 0 0 0,1 0 1 0 0,-1 1-1 0 0,1 0 0 0 0,-1 1 1 0 0,1 1-1 0 0,-1 0 0 0 0,0 0 1 0 0,16 4-1 0 0,-20-2-60 0 0,0-1-1 0 0,0 1 1 0 0,-1 0 0 0 0,1 1-1 0 0,-1 0 1 0 0,1 0 0 0 0,-1 0-1 0 0,0 1 1 0 0,-1 0 0 0 0,1 0-1 0 0,-1 0 1 0 0,0 0-1 0 0,0 1 1 0 0,-1 0 0 0 0,0 0-1 0 0,0 1 1 0 0,0-1 0 0 0,-1 1-1 0 0,4 9 1 0 0,-5-11-21 0 0,-1 0-1 0 0,1 0 1 0 0,-1-1-1 0 0,-1 1 1 0 0,1 0-1 0 0,-1 0 1 0 0,1 0 0 0 0,-2 0-1 0 0,1 0 1 0 0,0 0-1 0 0,-1 0 1 0 0,0 0-1 0 0,0 0 1 0 0,0 0 0 0 0,-1-1-1 0 0,0 1 1 0 0,0 0-1 0 0,0-1 1 0 0,0 1-1 0 0,-1-1 1 0 0,1 0 0 0 0,-1 0-1 0 0,0 0 1 0 0,-1 0-1 0 0,1-1 1 0 0,-1 1-1 0 0,1-1 1 0 0,-1 0 0 0 0,-7 5-1 0 0,-10 4 15 0 0,-2 0 0 0 0,1-1-1 0 0,-1-2 1 0 0,-1 0 0 0 0,1-1-1 0 0,-1-2 1 0 0,-1 0 0 0 0,1-2 0 0 0,-1 0-1 0 0,-48-1 1 0 0,89-7-6404 0 0,17-6 4581 0 0,-14 5 901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5.712"/>
    </inkml:context>
    <inkml:brush xml:id="br0">
      <inkml:brushProperty name="width" value="0.1" units="cm"/>
      <inkml:brushProperty name="height" value="0.1" units="cm"/>
      <inkml:brushProperty name="color" value="#FFFFFF"/>
    </inkml:brush>
  </inkml:definitions>
  <inkml:trace contextRef="#ctx0" brushRef="#br0">1 62 5509 0 0,'13'-8'758'0'0,"1"1"1"0"0,0 0 0 0 0,1 0-1 0 0,-1 2 1 0 0,1 0 0 0 0,1 0-1 0 0,21-3 1 0 0,-10 4-1278 0 0,-1 1-1 0 0,1 1 1 0 0,43 2 0 0 0,-70 0 242 0 0,1 0 1 0 0,0 0-1 0 0,0 0 1 0 0,0 0-1 0 0,0 0 1 0 0,-1 0-1 0 0,1 0 1 0 0,0 0-1 0 0,0 0 0 0 0,0 1 1 0 0,0-1-1 0 0,-1 0 1 0 0,1 1-1 0 0,0-1 1 0 0,0 0-1 0 0,-1 1 1 0 0,1-1-1 0 0,0 1 1 0 0,-1-1-1 0 0,1 1 0 0 0,2 2-1105 0 0,-2-1 1105 0 0,-1 1-881 0 0</inkml:trace>
  <inkml:trace contextRef="#ctx0" brushRef="#br0" timeOffset="1">133 175 1688 0 0,'-9'9'1965'0'0,"-1"13"7177"0"0,26-20-8216 0 0,80-6 567 0 0,-85 3-2496 0 0,0 0 0 0 0,-1-1 1 0 0,1-1-1 0 0,-1 0 1 0 0,1 0-1 0 0,17-9 0 0 0,-15 4-2040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6.205"/>
    </inkml:context>
    <inkml:brush xml:id="br0">
      <inkml:brushProperty name="width" value="0.1" units="cm"/>
      <inkml:brushProperty name="height" value="0.1" units="cm"/>
      <inkml:brushProperty name="color" value="#FFFFFF"/>
    </inkml:brush>
  </inkml:definitions>
  <inkml:trace contextRef="#ctx0" brushRef="#br0">1 0 5064 0 0,'2'14'4446'0'0,"9"15"-2513"0"0,2 13-956 0 0,91 433 2968 0 0,-102-455-6477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6.930"/>
    </inkml:context>
    <inkml:brush xml:id="br0">
      <inkml:brushProperty name="width" value="0.1" units="cm"/>
      <inkml:brushProperty name="height" value="0.1" units="cm"/>
      <inkml:brushProperty name="color" value="#FFFFFF"/>
    </inkml:brush>
  </inkml:definitions>
  <inkml:trace contextRef="#ctx0" brushRef="#br0">180 13 3320 0 0,'0'-1'68'0'0,"-1"0"-1"0"0,1 0 1 0 0,-1 0-1 0 0,0 1 0 0 0,1-1 1 0 0,-1 0-1 0 0,0 1 1 0 0,1-1-1 0 0,-1 0 0 0 0,0 1 1 0 0,0-1-1 0 0,1 1 1 0 0,-1-1-1 0 0,0 1 0 0 0,0-1 1 0 0,0 1-1 0 0,0 0 1 0 0,0-1-1 0 0,0 1 0 0 0,0 0 1 0 0,0 0-1 0 0,0-1 1 0 0,0 1-1 0 0,1 0 0 0 0,-1 0 1 0 0,0 0-1 0 0,0 0 1 0 0,0 1-1 0 0,0-1 0 0 0,0 0 1 0 0,0 0-1 0 0,0 1 1 0 0,0-1-1 0 0,0 0 0 0 0,0 1 1 0 0,0-1-1 0 0,0 1 1 0 0,1-1-1 0 0,-1 1 0 0 0,-1 0 1 0 0,-36 24 720 0 0,38-24-765 0 0,-15 11 4 0 0,-44 37 1236 0 0,27-12-3212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27.369"/>
    </inkml:context>
    <inkml:brush xml:id="br0">
      <inkml:brushProperty name="width" value="0.1" units="cm"/>
      <inkml:brushProperty name="height" value="0.1" units="cm"/>
      <inkml:brushProperty name="color" value="#FFFFFF"/>
    </inkml:brush>
  </inkml:definitions>
  <inkml:trace contextRef="#ctx0" brushRef="#br0">0 0 1580 0 0,'8'22'11851'0'0,"15"-18"-10448"0"0,-12-3-963 0 0,268 20 1291 0 0,-160-18-5178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1.939"/>
    </inkml:context>
    <inkml:brush xml:id="br0">
      <inkml:brushProperty name="width" value="0.1" units="cm"/>
      <inkml:brushProperty name="height" value="0.1" units="cm"/>
      <inkml:brushProperty name="color" value="#FFFFFF"/>
    </inkml:brush>
  </inkml:definitions>
  <inkml:trace contextRef="#ctx0" brushRef="#br0">3 13 3968 0 0,'-2'-13'5493'0'0,"8"29"-3732"0"0,10 30-924 0 0,36 135 1704 0 0,-28-103-3820 0 0,-18-59 422 0 0,-2 0-3711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2.325"/>
    </inkml:context>
    <inkml:brush xml:id="br0">
      <inkml:brushProperty name="width" value="0.1" units="cm"/>
      <inkml:brushProperty name="height" value="0.1" units="cm"/>
      <inkml:brushProperty name="color" value="#FFFFFF"/>
    </inkml:brush>
  </inkml:definitions>
  <inkml:trace contextRef="#ctx0" brushRef="#br0">276 6 4204 0 0,'0'-1'126'0'0,"0"1"-1"0"0,1 0 0 0 0,-1-1 0 0 0,1-1 751 0 0,0 2-751 0 0,-1 0 0 0 0,0 0 0 0 0,1-1 0 0 0,-1 1 1 0 0,0 0-1 0 0,1 0 0 0 0,-1 0 0 0 0,0 0 0 0 0,1-1 0 0 0,-1 1 0 0 0,0 0 0 0 0,1 0 1 0 0,-1 0-1 0 0,1 0 0 0 0,-1 0 0 0 0,0 0 0 0 0,1 0 0 0 0,-1 0 0 0 0,0 0 1 0 0,1 0-1 0 0,-1 0 0 0 0,1 0 0 0 0,-1 1 0 0 0,0-1 0 0 0,1 0 0 0 0,0 0 0 0 0,-4 20 1702 0 0,-6 15-413 0 0,-24 56 0 0 0,16-48-770 0 0,-107 231 2028 0 0,50-119-2020 0 0,69-145-907 0 0,-5 12-2216 0 0,-4-2-4238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2.751"/>
    </inkml:context>
    <inkml:brush xml:id="br0">
      <inkml:brushProperty name="width" value="0.1" units="cm"/>
      <inkml:brushProperty name="height" value="0.1" units="cm"/>
      <inkml:brushProperty name="color" value="#FFFFFF"/>
    </inkml:brush>
  </inkml:definitions>
  <inkml:trace contextRef="#ctx0" brushRef="#br0">126 0 3856 0 0,'2'0'3694'0'0,"-5"8"-1382"0"0,-11 25-562 0 0,-22 42-886 0 0,-33 48 840 0 0,69-122-1670 0 0,-1 0 0 0 0,0 0 0 0 0,1 0 0 0 0,-1 1 0 0 0,1-1 0 0 0,-1 0 0 0 0,1 0 0 0 0,-1 0 0 0 0,1 1 0 0 0,0-1 0 0 0,0 0 0 0 0,0 1 0 0 0,-1-1 0 0 0,1 0 0 0 0,1 0 0 0 0,-1 1 0 0 0,0-1 0 0 0,0 0 0 0 0,0 0 0 0 0,1 1 0 0 0,-1-1 0 0 0,0 0 0 0 0,2 2 0 0 0,-1-1 3 0 0,0-1-1 0 0,1 1 1 0 0,-1-1 0 0 0,1 1 0 0 0,-1-1 0 0 0,1 1 0 0 0,0-1-1 0 0,-1 0 1 0 0,1 0 0 0 0,0 0 0 0 0,0 0 0 0 0,4 1 0 0 0,6 2 60 0 0,1 0 0 0 0,-1-2 1 0 0,24 3-1 0 0,-26-4-50 0 0,35 2 67 0 0,1-2-1 0 0,0-2 1 0 0,62-9-1 0 0,-70 6-233 0 0,-9 2-1649 0 0,-10 1-5066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3.119"/>
    </inkml:context>
    <inkml:brush xml:id="br0">
      <inkml:brushProperty name="width" value="0.1" units="cm"/>
      <inkml:brushProperty name="height" value="0.1" units="cm"/>
      <inkml:brushProperty name="color" value="#FFFFFF"/>
    </inkml:brush>
  </inkml:definitions>
  <inkml:trace contextRef="#ctx0" brushRef="#br0">23 24 4332 0 0,'-22'-23'6048'0'0,"21"45"-3923"0"0,9 72-185 0 0,2 44-170 0 0,-11-115-1571 0 0,0 27-790 0 0,1-48 7 0 0,0 1 1 0 0,0 0-1 0 0,1-1 1 0 0,-1 1 0 0 0,1 0-1 0 0,0-1 1 0 0,-1 1-1 0 0,1 0 1 0 0,0-1-1 0 0,1 0 1 0 0,-1 1-1 0 0,0-1 1 0 0,3 4-1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3.492"/>
    </inkml:context>
    <inkml:brush xml:id="br0">
      <inkml:brushProperty name="width" value="0.1" units="cm"/>
      <inkml:brushProperty name="height" value="0.1" units="cm"/>
      <inkml:brushProperty name="color" value="#FFFFFF"/>
    </inkml:brush>
  </inkml:definitions>
  <inkml:trace contextRef="#ctx0" brushRef="#br0">0 88 5625 0 0,'60'-18'3136'0'0,"86"-12"0"0"0,10-3-1883 0 0,-107 26-6389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3.863"/>
    </inkml:context>
    <inkml:brush xml:id="br0">
      <inkml:brushProperty name="width" value="0.1" units="cm"/>
      <inkml:brushProperty name="height" value="0.1" units="cm"/>
      <inkml:brushProperty name="color" value="#FFFFFF"/>
    </inkml:brush>
  </inkml:definitions>
  <inkml:trace contextRef="#ctx0" brushRef="#br0">20 1 4312 0 0,'-1'0'90'0'0,"1"0"-1"0"0,-1 0 0 0 0,1 0 0 0 0,-1 0 1 0 0,1 0-1 0 0,0 0 0 0 0,-1 0 1 0 0,1 0-1 0 0,-1 0 0 0 0,1 0 0 0 0,-1 0 1 0 0,1 0-1 0 0,-1 0 0 0 0,1 1 1 0 0,0-1-1 0 0,-1 0 0 0 0,1 0 0 0 0,-1 0 1 0 0,1 1-1 0 0,0-1 0 0 0,-1 0 0 0 0,1 0 1 0 0,0 1-1 0 0,-1-1 0 0 0,1 0 1 0 0,0 1-1 0 0,-1-1 0 0 0,1 0 0 0 0,0 1 1 0 0,0-1-1 0 0,-1 1 0 0 0,1-1 0 0 0,0 0 1 0 0,0 1-1 0 0,0-1 0 0 0,0 1 1 0 0,-1-1-1 0 0,1 1 0 0 0,0-1 0 0 0,0 0 1 0 0,0 1-1 0 0,0-1 0 0 0,0 1 0 0 0,0-1 1 0 0,0 1-1 0 0,0-1 0 0 0,1 1 1 0 0,-3 31 1281 0 0,2-23-952 0 0,-5 299 4046 0 0,6-196-11295 0 0,-1-102 3783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0.570"/>
    </inkml:context>
    <inkml:brush xml:id="br0">
      <inkml:brushProperty name="width" value="0.1" units="cm"/>
      <inkml:brushProperty name="height" value="0.1" units="cm"/>
      <inkml:brushProperty name="color" value="#FFFFFF"/>
    </inkml:brush>
  </inkml:definitions>
  <inkml:trace contextRef="#ctx0" brushRef="#br0">1 131 1696 0 0,'7'1'4433'0'0,"-7"-1"-4357"0"0,8 18 1337 0 0,3 19-700 0 0,10 47 976 0 0,11 88 1 0 0,-32-156-651 0 0,-5-32-767 0 0,-6-31-270 0 0,7 20 5 0 0,1 0 0 0 0,2-1 0 0 0,1 0 1 0 0,1 1-1 0 0,1-1 0 0 0,1 1 0 0 0,2 0 1 0 0,0-1-1 0 0,19-49 0 0 0,-21 70-11 0 0,0 1-1 0 0,0 0 0 0 0,0 0 1 0 0,1 0-1 0 0,-1 0 0 0 0,2 1 0 0 0,-1-1 1 0 0,7-5-1 0 0,-10 9 2 0 0,1 1 0 0 0,0 0 0 0 0,0 0 0 0 0,0-1 0 0 0,0 1 0 0 0,0 1 0 0 0,0-1 0 0 0,1 0 0 0 0,-1 0 0 0 0,0 1 0 0 0,0-1 0 0 0,1 1 0 0 0,-1 0 0 0 0,0 0 0 0 0,0 0 0 0 0,1 0 0 0 0,-1 0 0 0 0,0 0 0 0 0,1 0 0 0 0,-1 1 0 0 0,0 0 0 0 0,0-1 0 0 0,0 1 0 0 0,1 0 0 0 0,-1 0 1 0 0,0 0-1 0 0,0 0 0 0 0,2 2 0 0 0,6 4 0 0 0,0 0 1 0 0,0 1 0 0 0,-1 0 0 0 0,0 0 0 0 0,-1 1 0 0 0,0 0 0 0 0,0 1 0 0 0,-1 0 0 0 0,12 21 0 0 0,3 10 8 0 0,19 53-1 0 0,-29-58 102 0 0,-1 0 0 0 0,8 54 1 0 0,-15-69 106 0 0,-7-43-199 0 0,1 0 1 0 0,1 0-1 0 0,0-1 0 0 0,2 1 0 0 0,0 0 0 0 0,2 0 1 0 0,0 0-1 0 0,2 1 0 0 0,0-1 0 0 0,2 1 0 0 0,0 0 1 0 0,1 1-1 0 0,19-35 0 0 0,-26 53-19 0 0,0-1 1 0 0,0 2-1 0 0,0-1 1 0 0,1 0-1 0 0,-1 0 1 0 0,0 0-1 0 0,1 0 1 0 0,-1 1-1 0 0,1-1 1 0 0,0 1-1 0 0,0-1 1 0 0,-1 1-1 0 0,1 0 1 0 0,0 0-1 0 0,0 0 1 0 0,0 0-1 0 0,0 0 0 0 0,0 0 1 0 0,1 0-1 0 0,-1 0 1 0 0,0 1-1 0 0,0-1 1 0 0,0 1-1 0 0,1 0 1 0 0,-1 0-1 0 0,0 0 1 0 0,0 0-1 0 0,1 0 1 0 0,-1 0-1 0 0,0 1 1 0 0,0-1-1 0 0,0 1 1 0 0,1-1-1 0 0,-1 1 1 0 0,0 0-1 0 0,0 0 1 0 0,0 0-1 0 0,0 0 0 0 0,0 0 1 0 0,0 0-1 0 0,0 1 1 0 0,-1-1-1 0 0,3 2 1 0 0,4 4 4 0 0,-1-1-1 0 0,1 1 1 0 0,-2 1 0 0 0,1-1-1 0 0,-1 1 1 0 0,0 0 0 0 0,-1 0 0 0 0,8 16-1 0 0,-1 8 62 0 0,-2 1 0 0 0,-1 0-1 0 0,-1 0 1 0 0,5 62 0 0 0,0 0-3412 0 0,-11-91 1639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4.278"/>
    </inkml:context>
    <inkml:brush xml:id="br0">
      <inkml:brushProperty name="width" value="0.1" units="cm"/>
      <inkml:brushProperty name="height" value="0.1" units="cm"/>
      <inkml:brushProperty name="color" value="#FFFFFF"/>
    </inkml:brush>
  </inkml:definitions>
  <inkml:trace contextRef="#ctx0" brushRef="#br0">0 111 5569 0 0,'5'-8'748'0'0,"0"0"0"0"0,0 0 0 0 0,1 1 0 0 0,0 0 0 0 0,0 0 0 0 0,8-7 0 0 0,-6 8-481 0 0,-1 1 1 0 0,1 0-1 0 0,0 0 0 0 0,0 1 1 0 0,1 0-1 0 0,-1 1 1 0 0,1-1-1 0 0,0 2 0 0 0,18-4 1 0 0,-12 3 5 0 0,0 1 0 0 0,0 0 0 0 0,0 1 0 0 0,0 1 0 0 0,22 2 0 0 0,-33-1-231 0 0,-1 0 0 0 0,1-1-1 0 0,0 1 1 0 0,-1 0 0 0 0,1 1-1 0 0,-1-1 1 0 0,1 1 0 0 0,-1-1 0 0 0,0 1-1 0 0,1 0 1 0 0,-1 0 0 0 0,3 4-1 0 0,-4-4-31 0 0,-1-1-1 0 0,1 1 1 0 0,-1 0-1 0 0,0 0 1 0 0,0 0-1 0 0,0 1 1 0 0,0-1-1 0 0,0 0 1 0 0,0 0-1 0 0,0 0 1 0 0,-1 1-1 0 0,1-1 1 0 0,-1 0-1 0 0,0 1 1 0 0,0-1-1 0 0,0 1 1 0 0,0-1-1 0 0,0 0 1 0 0,0 1-1 0 0,-1-1 1 0 0,0 4-1 0 0,-2 4-39 0 0,-1 1 0 0 0,0 0-1 0 0,0-1 1 0 0,-1 0 0 0 0,-1 0 0 0 0,1-1-1 0 0,-2 1 1 0 0,1-1 0 0 0,-1-1 0 0 0,-12 13 0 0 0,-10 6-87 0 0,-49 38 1 0 0,74-62 129 0 0,1 0 0 0 0,-1 0 0 0 0,1 0 0 0 0,0 0-1 0 0,0 0 1 0 0,-4 6 0 0 0,7-9-5 0 0,-1 0 0 0 0,1 1-1 0 0,0-1 1 0 0,0 1 0 0 0,0-1 0 0 0,0 0-1 0 0,0 1 1 0 0,-1-1 0 0 0,1 0 0 0 0,0 1-1 0 0,0-1 1 0 0,0 0 0 0 0,0 1 0 0 0,0-1 0 0 0,0 1-1 0 0,0-1 1 0 0,0 0 0 0 0,0 1 0 0 0,1-1-1 0 0,-1 0 1 0 0,0 1 0 0 0,0-1 0 0 0,0 1-1 0 0,0-1 1 0 0,0 0 0 0 0,1 1 0 0 0,-1-1-1 0 0,0 0 1 0 0,0 0 0 0 0,1 1 0 0 0,20 6 352 0 0,28-5-62 0 0,-1-2 0 0 0,49-5-1 0 0,30-2-3369 0 0,-82 5-3260 0 0,-38 3 3485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4.741"/>
    </inkml:context>
    <inkml:brush xml:id="br0">
      <inkml:brushProperty name="width" value="0.1" units="cm"/>
      <inkml:brushProperty name="height" value="0.1" units="cm"/>
      <inkml:brushProperty name="color" value="#FFFFFF"/>
    </inkml:brush>
  </inkml:definitions>
  <inkml:trace contextRef="#ctx0" brushRef="#br0">393 1 3492 0 0,'-120'78'6262'0'0,"-133"91"-1173"0"0,251-168-5256 0 0,-15 13-909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5.129"/>
    </inkml:context>
    <inkml:brush xml:id="br0">
      <inkml:brushProperty name="width" value="0.1" units="cm"/>
      <inkml:brushProperty name="height" value="0.1" units="cm"/>
      <inkml:brushProperty name="color" value="#FFFFFF"/>
    </inkml:brush>
  </inkml:definitions>
  <inkml:trace contextRef="#ctx0" brushRef="#br0">96 0 3776 0 0,'0'0'133'0'0,"1"1"0"0"0,-1-1 1 0 0,0 1-1 0 0,0-1 0 0 0,0 0 0 0 0,1 1 0 0 0,-1-1 0 0 0,0 1 0 0 0,0-1 0 0 0,0 0 0 0 0,0 1 0 0 0,0-1 0 0 0,0 1 0 0 0,0-1 0 0 0,0 1 0 0 0,0-1 0 0 0,0 1 0 0 0,0-1 0 0 0,0 0 0 0 0,0 1 0 0 0,0-1 1 0 0,0 1-1 0 0,0-1 0 0 0,-1 1 0 0 0,1-1 0 0 0,0 0 0 0 0,0 1 0 0 0,-1-1 0 0 0,1 0 0 0 0,0 1 0 0 0,0-1 0 0 0,-1 0 0 0 0,1 1 0 0 0,0-1 0 0 0,-1 1 0 0 0,-13 21 629 0 0,12-19-363 0 0,-28 37 878 0 0,23-32-964 0 0,1-1 0 0 0,0 1 0 0 0,0 1-1 0 0,1-1 1 0 0,0 1 0 0 0,-5 12 0 0 0,10-19-236 0 0,-1-1-1 0 0,1 1 1 0 0,-1-1 0 0 0,1 1-1 0 0,0 0 1 0 0,0-1 0 0 0,0 1-1 0 0,0-1 1 0 0,0 1-1 0 0,0-1 1 0 0,0 1 0 0 0,1 0-1 0 0,-1-1 1 0 0,0 1 0 0 0,1-1-1 0 0,0 1 1 0 0,-1-1 0 0 0,1 0-1 0 0,0 1 1 0 0,1 1 0 0 0,0 0 5 0 0,1 0 0 0 0,-1-1 1 0 0,1 0-1 0 0,-1 1 0 0 0,1-1 0 0 0,0 0 1 0 0,0 0-1 0 0,0-1 0 0 0,4 3 0 0 0,7 1 81 0 0,1 1-1 0 0,0-2 0 0 0,21 4 0 0 0,-28-6-51 0 0,30 3 92 0 0,-1-1-1 0 0,1-2 1 0 0,44-3 0 0 0,-24 0-128 0 0,-20 0-879 0 0,-18 0-1557 0 0,-2 1-3664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5.517"/>
    </inkml:context>
    <inkml:brush xml:id="br0">
      <inkml:brushProperty name="width" value="0.1" units="cm"/>
      <inkml:brushProperty name="height" value="0.1" units="cm"/>
      <inkml:brushProperty name="color" value="#FFFFFF"/>
    </inkml:brush>
  </inkml:definitions>
  <inkml:trace contextRef="#ctx0" brushRef="#br0">53 9 4372 0 0,'0'0'162'0'0,"-1"-1"-1"0"0,1 0 0 0 0,-1 1 1 0 0,1-1-1 0 0,-1 1 0 0 0,1-1 1 0 0,-1 1-1 0 0,0-1 0 0 0,1 1 1 0 0,-1-1-1 0 0,1 1 0 0 0,-1 0 1 0 0,0-1-1 0 0,1 1 0 0 0,-1 0 1 0 0,0 0-1 0 0,0-1 1 0 0,1 1-1 0 0,-1 0 0 0 0,0 0 1 0 0,0 0-1 0 0,1 0 0 0 0,-1 0 1 0 0,0 0-1 0 0,1 0 0 0 0,-1 0 1 0 0,0 0-1 0 0,-1 1 0 0 0,1 0 6 0 0,1 0-1 0 0,-1 0 1 0 0,0 1-1 0 0,0-1 1 0 0,1 0-1 0 0,-1 1 1 0 0,1-1-1 0 0,-1 1 1 0 0,1-1-1 0 0,0 1 1 0 0,-1-1-1 0 0,1 1 1 0 0,0-1-1 0 0,0 1 1 0 0,0 2-1 0 0,-11 126 2632 0 0,-2 55-565 0 0,12-157-2039 0 0,1 9-2431 0 0,2-12-5156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5.905"/>
    </inkml:context>
    <inkml:brush xml:id="br0">
      <inkml:brushProperty name="width" value="0.1" units="cm"/>
      <inkml:brushProperty name="height" value="0.1" units="cm"/>
      <inkml:brushProperty name="color" value="#FFFFFF"/>
    </inkml:brush>
  </inkml:definitions>
  <inkml:trace contextRef="#ctx0" brushRef="#br0">0 169 6193 0 0,'161'1'7413'0'0,"-81"0"-7832"0"0,0-1-4153 0 0</inkml:trace>
  <inkml:trace contextRef="#ctx0" brushRef="#br0" timeOffset="1">150 6 5376 0 0,'0'0'99'0'0,"-1"-1"-1"0"0,1 1 0 0 0,0 0 0 0 0,0-1 1 0 0,0 1-1 0 0,0 0 0 0 0,-1-1 0 0 0,1 1 1 0 0,0 0-1 0 0,0 0 0 0 0,0-1 0 0 0,-1 1 1 0 0,1 0-1 0 0,0 0 0 0 0,-1 0 0 0 0,1-1 0 0 0,0 1 1 0 0,0 0-1 0 0,-1 0 0 0 0,1 0 0 0 0,0 0 1 0 0,-1 0-1 0 0,1 0 0 0 0,0-1 0 0 0,-1 1 1 0 0,1 0-1 0 0,0 0 0 0 0,-1 0 0 0 0,1 0 0 0 0,0 0 1 0 0,-1 0-1 0 0,1 0 0 0 0,0 0 0 0 0,-1 1 1 0 0,1-1-1 0 0,-4 13 1697 0 0,5 23-660 0 0,-1-32-954 0 0,19 185 2674 0 0,-1-63-4212 0 0,-10-96-3477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6.308"/>
    </inkml:context>
    <inkml:brush xml:id="br0">
      <inkml:brushProperty name="width" value="0.1" units="cm"/>
      <inkml:brushProperty name="height" value="0.1" units="cm"/>
      <inkml:brushProperty name="color" value="#FFFFFF"/>
    </inkml:brush>
  </inkml:definitions>
  <inkml:trace contextRef="#ctx0" brushRef="#br0">1 0 4584 0 0,'2'8'3728'0'0,"2"24"-2008"0"0,-1 3-955 0 0,11 78 1447 0 0,-11-95-3638 0 0,2-1 1 0 0,7 21-1 0 0,-5-23-1817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6.710"/>
    </inkml:context>
    <inkml:brush xml:id="br0">
      <inkml:brushProperty name="width" value="0.1" units="cm"/>
      <inkml:brushProperty name="height" value="0.1" units="cm"/>
      <inkml:brushProperty name="color" value="#FFFFFF"/>
    </inkml:brush>
  </inkml:definitions>
  <inkml:trace contextRef="#ctx0" brushRef="#br0">389 1 4696 0 0,'0'0'912'0'0,"-8"12"1474"0"0,-108 136 2608 0 0,-35 41-2792 0 0,78-98-2710 0 0,64-77-1239 0 0,1-1-1 0 0,-12 27 1 0 0,17-31-88 0 0,2-2-1070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7.065"/>
    </inkml:context>
    <inkml:brush xml:id="br0">
      <inkml:brushProperty name="width" value="0.1" units="cm"/>
      <inkml:brushProperty name="height" value="0.1" units="cm"/>
      <inkml:brushProperty name="color" value="#FFFFFF"/>
    </inkml:brush>
  </inkml:definitions>
  <inkml:trace contextRef="#ctx0" brushRef="#br0">182 0 5324 0 0,'0'0'845'0'0,"-13"25"2502"0"0,-39 62-852 0 0,-49 91 299 0 0,99-174-2680 0 0,0 0 0 0 0,-1 0 0 0 0,2 1-1 0 0,-1-1 1 0 0,0 0 0 0 0,1 1 0 0 0,0-1 0 0 0,-1 9-1 0 0,2-12-73 0 0,1 1 0 0 0,-1-1 0 0 0,1 1 0 0 0,-1-1 0 0 0,1 0 0 0 0,0 1 0 0 0,-1-1 0 0 0,1 0 0 0 0,0 1 0 0 0,0-1 0 0 0,0 0 0 0 0,0 0 0 0 0,0 0 0 0 0,0 0 0 0 0,0 0 0 0 0,0 0 0 0 0,0 0 0 0 0,1 0 0 0 0,-1 0 0 0 0,0 0 0 0 0,1-1 0 0 0,-1 1 0 0 0,0 0-1 0 0,1-1 1 0 0,-1 0 0 0 0,1 1 0 0 0,-1-1 0 0 0,1 0 0 0 0,-1 1 0 0 0,3-1 0 0 0,22 4 103 0 0,0-1-1 0 0,1-1 0 0 0,-1-2 1 0 0,1 0-1 0 0,40-7 1 0 0,41 0-600 0 0,-95 6-497 0 0,-1 0-1592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7.435"/>
    </inkml:context>
    <inkml:brush xml:id="br0">
      <inkml:brushProperty name="width" value="0.1" units="cm"/>
      <inkml:brushProperty name="height" value="0.1" units="cm"/>
      <inkml:brushProperty name="color" value="#FFFFFF"/>
    </inkml:brush>
  </inkml:definitions>
  <inkml:trace contextRef="#ctx0" brushRef="#br0">33 1 3900 0 0,'-7'2'4265'0'0,"7"-2"-4156"0"0,-5 14 1901 0 0,-1 20-1071 0 0,5-28-508 0 0,-7 78 1568 0 0,2 123 0 0 0,7-176-1831 0 0,-1-13-622 0 0,-1 20-6672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7.791"/>
    </inkml:context>
    <inkml:brush xml:id="br0">
      <inkml:brushProperty name="width" value="0.1" units="cm"/>
      <inkml:brushProperty name="height" value="0.1" units="cm"/>
      <inkml:brushProperty name="color" value="#FFFFFF"/>
    </inkml:brush>
  </inkml:definitions>
  <inkml:trace contextRef="#ctx0" brushRef="#br0">17 62 7573 0 0,'1'-4'1136'0'0,"4"-1"-124"0"0,6-1-120 0 0,4 0-104 0 0,2 0-80 0 0,5-1-88 0 0,-1 1-76 0 0,4 0-84 0 0,-1 2-100 0 0,2-1-152 0 0,-1 2-228 0 0,-1 0 0 0 0,1 3-844 0 0,-2 0-200 0 0,-3 3-300 0 0,-5-2-144 0 0,-2 2 60 0 0,-3 0-1745 0 0</inkml:trace>
  <inkml:trace contextRef="#ctx0" brushRef="#br0" timeOffset="1">3 238 6033 0 0,'-3'4'1168'0'0,"3"0"-140"0"0,2-1-112 0 0,1-1-100 0 0,3 0-80 0 0,1 0-84 0 0,3-2-84 0 0,-1 0-52 0 0,9 1-140 0 0,2-1-196 0 0,4 0-260 0 0,0 0 16 0 0,2-1-1428 0 0,0 1-136 0 0,-1-4 60 0 0,-3 0-1681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0.912"/>
    </inkml:context>
    <inkml:brush xml:id="br0">
      <inkml:brushProperty name="width" value="0.1" units="cm"/>
      <inkml:brushProperty name="height" value="0.1" units="cm"/>
      <inkml:brushProperty name="color" value="#FFFFFF"/>
    </inkml:brush>
  </inkml:definitions>
  <inkml:trace contextRef="#ctx0" brushRef="#br0">0 21 5336 0 0,'1'-2'140'0'0,"8"-16"5099"0"0,-8 30-4320 0 0,-4 89 937 0 0,3 76-587 0 0,8-113-598 0 0,-1-5-1211 0 0,-5-21-6293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8.255"/>
    </inkml:context>
    <inkml:brush xml:id="br0">
      <inkml:brushProperty name="width" value="0.1" units="cm"/>
      <inkml:brushProperty name="height" value="0.1" units="cm"/>
      <inkml:brushProperty name="color" value="#FFFFFF"/>
    </inkml:brush>
  </inkml:definitions>
  <inkml:trace contextRef="#ctx0" brushRef="#br0">271 14 4904 0 0,'0'-1'149'0'0,"0"0"-1"0"0,0 1 1 0 0,-1-1-1 0 0,1 0 1 0 0,-1 0-1 0 0,1 1 1 0 0,0-1-1 0 0,-1 0 0 0 0,0 1 1 0 0,1-1-1 0 0,-1 1 1 0 0,1-1-1 0 0,-1 0 1 0 0,0 1-1 0 0,1-1 1 0 0,-1 1-1 0 0,0 0 1 0 0,1-1-1 0 0,-1 1 0 0 0,0-1 1 0 0,0 1-1 0 0,0 0 1 0 0,1 0-1 0 0,-1 0 1 0 0,-2-1-1 0 0,2 1-9 0 0,-1 1 0 0 0,0-1 0 0 0,0 0 0 0 0,0 1-1 0 0,1-1 1 0 0,-1 1 0 0 0,0 0 0 0 0,1-1 0 0 0,-1 1 0 0 0,0 0 0 0 0,-2 2 0 0 0,-6 4 56 0 0,1 2 0 0 0,0-1 0 0 0,-9 10 0 0 0,10-9 232 0 0,-43 46 968 0 0,-70 100 0 0 0,120-155-1378 0 0,1 1 0 0 0,0-1 0 0 0,-1 1 1 0 0,1-1-1 0 0,0 1 0 0 0,-1-1 0 0 0,1 1 0 0 0,0-1 0 0 0,0 1 0 0 0,-1-1 0 0 0,1 1 1 0 0,0 0-1 0 0,0-1 0 0 0,0 1 0 0 0,0-1 0 0 0,0 1 0 0 0,0-1 0 0 0,0 1 0 0 0,0 0 1 0 0,0-1-1 0 0,0 1 0 0 0,0-1 0 0 0,0 1 0 0 0,0 0 0 0 0,1-1 0 0 0,-1 1 1 0 0,0-1-1 0 0,0 1 0 0 0,1-1 0 0 0,-1 1 0 0 0,0-1 0 0 0,1 1 0 0 0,-1-1 0 0 0,0 1 1 0 0,1-1-1 0 0,-1 0 0 0 0,1 1 0 0 0,-1-1 0 0 0,1 1 0 0 0,-1-1 0 0 0,1 0 1 0 0,-1 0-1 0 0,1 1 0 0 0,-1-1 0 0 0,1 0 0 0 0,-1 0 0 0 0,1 0 0 0 0,-1 1 0 0 0,1-1 1 0 0,0 0-1 0 0,-1 0 0 0 0,1 0 0 0 0,0 0 0 0 0,41 4 95 0 0,-32-4-40 0 0,260 1 274 0 0,-120-5-4491 0 0,-130 2 838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8.643"/>
    </inkml:context>
    <inkml:brush xml:id="br0">
      <inkml:brushProperty name="width" value="0.1" units="cm"/>
      <inkml:brushProperty name="height" value="0.1" units="cm"/>
      <inkml:brushProperty name="color" value="#FFFFFF"/>
    </inkml:brush>
  </inkml:definitions>
  <inkml:trace contextRef="#ctx0" brushRef="#br0">7 0 4456 0 0,'0'1'198'0'0,"-1"-1"-1"0"0,1 1 0 0 0,-1-1 1 0 0,0 1-1 0 0,1-1 1 0 0,0 1-1 0 0,-1 0 0 0 0,1-1 1 0 0,-1 1-1 0 0,1 0 0 0 0,0-1 1 0 0,-1 1-1 0 0,1 0 0 0 0,0-1 1 0 0,0 1-1 0 0,0 0 1 0 0,-1 0-1 0 0,1-1 0 0 0,0 1 1 0 0,0 0-1 0 0,0 0 0 0 0,0-1 1 0 0,0 1-1 0 0,1 1 0 0 0,-1 27 1071 0 0,0-22-839 0 0,10 191 2909 0 0,-2-56-3766 0 0,-8-127-266 0 0,0-6-747 0 0,1 0 0 0 0,-1 0 0 0 0,4 16 0 0 0,-1-17-1426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9.014"/>
    </inkml:context>
    <inkml:brush xml:id="br0">
      <inkml:brushProperty name="width" value="0.1" units="cm"/>
      <inkml:brushProperty name="height" value="0.1" units="cm"/>
      <inkml:brushProperty name="color" value="#FFFFFF"/>
    </inkml:brush>
  </inkml:definitions>
  <inkml:trace contextRef="#ctx0" brushRef="#br0">221 26 5444 0 0,'16'-23'2845'0'0,"-11"20"-797"0"0,-8 18-781 0 0,-38 110 886 0 0,-87 180 0 0 0,108-265-2140 0 0,-15 37-1256 0 0,21-25-4287 0 0,13-45 3745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9.400"/>
    </inkml:context>
    <inkml:brush xml:id="br0">
      <inkml:brushProperty name="width" value="0.1" units="cm"/>
      <inkml:brushProperty name="height" value="0.1" units="cm"/>
      <inkml:brushProperty name="color" value="#FFFFFF"/>
    </inkml:brush>
  </inkml:definitions>
  <inkml:trace contextRef="#ctx0" brushRef="#br0">122 0 5324 0 0,'-12'21'4315'0'0,"4"-8"-3846"0"0,-21 34 750 0 0,14-24-516 0 0,0 2 0 0 0,2 0 0 0 0,-16 40 0 0 0,29-64-655 0 0,0 1 1 0 0,0-1-1 0 0,0 0 1 0 0,0 0-1 0 0,0 1 1 0 0,0-1-1 0 0,0 0 1 0 0,0 0-1 0 0,1 0 1 0 0,-1 1-1 0 0,0-1 1 0 0,1 0-1 0 0,-1 0 1 0 0,1 0-1 0 0,0 0 1 0 0,-1 0-1 0 0,1 0 1 0 0,0 0-1 0 0,-1 0 1 0 0,1 0 0 0 0,0 0-1 0 0,0 0 1 0 0,0 0-1 0 0,0 0 1 0 0,0-1-1 0 0,0 1 1 0 0,0 0-1 0 0,0-1 1 0 0,0 1-1 0 0,0-1 1 0 0,0 1-1 0 0,3 0 1 0 0,42 14 242 0 0,-40-14-199 0 0,23 5-136 0 0,1-1-1 0 0,0-2 0 0 0,0 0 1 0 0,0-3-1 0 0,0 0 0 0 0,1-2 1 0 0,47-9-1 0 0,-52 9-1137 0 0,12-2-5105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39.758"/>
    </inkml:context>
    <inkml:brush xml:id="br0">
      <inkml:brushProperty name="width" value="0.1" units="cm"/>
      <inkml:brushProperty name="height" value="0.1" units="cm"/>
      <inkml:brushProperty name="color" value="#FFFFFF"/>
    </inkml:brush>
  </inkml:definitions>
  <inkml:trace contextRef="#ctx0" brushRef="#br0">57 27 6373 0 0,'-7'-9'1097'0'0,"-8"-9"2942"0"0,8 19-2298 0 0,1 12-972 0 0,-4 55 256 0 0,3 0 0 0 0,3 1 1 0 0,7 119-1 0 0,2-89-892 0 0,-4-57-6847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40.157"/>
    </inkml:context>
    <inkml:brush xml:id="br0">
      <inkml:brushProperty name="width" value="0.1" units="cm"/>
      <inkml:brushProperty name="height" value="0.1" units="cm"/>
      <inkml:brushProperty name="color" value="#FFFFFF"/>
    </inkml:brush>
  </inkml:definitions>
  <inkml:trace contextRef="#ctx0" brushRef="#br0">79 57 7153 0 0,'3'-3'431'0'0,"0"0"0"0"0,1 0 1 0 0,-1 1-1 0 0,1-1 0 0 0,0 1 1 0 0,0 0-1 0 0,0 0 0 0 0,0 0 1 0 0,0 1-1 0 0,7-2 0 0 0,47-11 934 0 0,-44 12-911 0 0,-6 0-409 0 0,17-3 359 0 0,38-2-1 0 0,-57 7-1057 0 0,1 0 1 0 0,0 0 0 0 0,0 1-1 0 0,0 0 1 0 0,-1 0-1 0 0,9 2 1 0 0,-10 0-1236 0 0</inkml:trace>
  <inkml:trace contextRef="#ctx0" brushRef="#br0" timeOffset="1">5 238 6697 0 0,'-5'3'1320'0'0,"7"2"820"0"0,1-2-1244 0 0,5-2-104 0 0,-1-1-76 0 0,12 2-96 0 0,4-2-112 0 0,3 1-136 0 0,5-1-164 0 0,0 0-216 0 0,-1-2-244 0 0,4 2 20 0 0,-2-2-732 0 0,-1-2-292 0 0,-1 0-328 0 0,-2-3 40 0 0,-2 1-1821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40.760"/>
    </inkml:context>
    <inkml:brush xml:id="br0">
      <inkml:brushProperty name="width" value="0.1" units="cm"/>
      <inkml:brushProperty name="height" value="0.1" units="cm"/>
      <inkml:brushProperty name="color" value="#FFFFFF"/>
    </inkml:brush>
  </inkml:definitions>
  <inkml:trace contextRef="#ctx0" brushRef="#br0">156 72 5040 0 0,'-14'9'3875'0'0,"-14"8"-3142"0"0,13-5-168 0 0,0 0 1 0 0,-1-1 0 0 0,0-1 0 0 0,-35 17-1 0 0,71-58 520 0 0,25-23-562 0 0,-31 35 126 0 0,1 1 0 0 0,26-24 0 0 0,-41 42-626 0 0,1-1 0 0 0,-1 1 0 0 0,1-1 0 0 0,0 1 1 0 0,-1-1-1 0 0,1 1 0 0 0,-1-1 0 0 0,1 1 0 0 0,0 0 0 0 0,-1-1 1 0 0,1 1-1 0 0,0 0 0 0 0,0 0 0 0 0,-1 0 0 0 0,1-1 0 0 0,0 1 1 0 0,-1 0-1 0 0,1 0 0 0 0,0 0 0 0 0,0 0 0 0 0,-1 0 0 0 0,1 0 0 0 0,0 1 1 0 0,0-1-1 0 0,-1 0 0 0 0,1 0 0 0 0,0 0 0 0 0,-1 1 0 0 0,1-1 1 0 0,0 0-1 0 0,-1 1 0 0 0,1-1 0 0 0,0 1 0 0 0,1 1 14 0 0,0 0 0 0 0,0 0 0 0 0,0 0 0 0 0,-1 0 0 0 0,1 1 0 0 0,-1-1 0 0 0,0 0 0 0 0,1 1 0 0 0,0 3-1 0 0,3 8 101 0 0,-1 0-1 0 0,4 21 1 0 0,23 257 1416 0 0,-12-85-817 0 0,4-33-1577 0 0,-22-168 262 0 0,2 15-2841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2:41.089"/>
    </inkml:context>
    <inkml:brush xml:id="br0">
      <inkml:brushProperty name="width" value="0.1" units="cm"/>
      <inkml:brushProperty name="height" value="0.1" units="cm"/>
      <inkml:brushProperty name="color" value="#FFFFFF"/>
    </inkml:brush>
  </inkml:definitions>
  <inkml:trace contextRef="#ctx0" brushRef="#br0">21 53 5228 0 0,'-20'-2'8241'0'0,"31"2"-7134"0"0,33-3-50 0 0,64-11 0 0 0,-68 8-758 0 0,16-5 72 0 0,-37 6-991 0 0,0 2 0 0 0,0 0-1 0 0,21-1 1 0 0,-32 3-2249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3:28.770"/>
    </inkml:context>
    <inkml:brush xml:id="br0">
      <inkml:brushProperty name="width" value="0.1" units="cm"/>
      <inkml:brushProperty name="height" value="0.1" units="cm"/>
      <inkml:brushProperty name="color" value="#FFFFFF"/>
    </inkml:brush>
  </inkml:definitions>
  <inkml:trace contextRef="#ctx0" brushRef="#br0">1 232 2536 0 0,'0'-1'1287'0'0,"0"0"-1211"0"0,0 1 1 0 0,0-1 0 0 0,0 0-1 0 0,0 0 1 0 0,1 1 0 0 0,-1-1-1 0 0,0 0 1 0 0,0 1 0 0 0,0-1-1 0 0,1 0 1 0 0,-1 1 0 0 0,0-1 0 0 0,1 1-1 0 0,-1-1 1 0 0,1 0 0 0 0,-1 1-1 0 0,1-1 1 0 0,-1 1 0 0 0,1-1-1 0 0,-1 1 1 0 0,1-1 0 0 0,-1 1-1 0 0,1 0 1 0 0,-1-1 0 0 0,1 1-1 0 0,0 0 1 0 0,1-1 0 0 0,47-11 14 0 0,13 4-77 0 0,-21 1-21 0 0,1 2-1 0 0,0 2 1 0 0,70 4-1 0 0,-69 1-97 0 0,-1-1 0 0 0,1-2 0 0 0,64-10 0 0 0,-11 3-386 0 0,18-3-187 0 0,216-37 355 0 0,-226 36 288 0 0,206 3 1 0 0,-232 9 38 0 0,169 15 33 0 0,137-29 26 0 0,-207 5-65 0 0,-1 1-15 0 0,-88 3 26 0 0,99-16 1 0 0,-97 8-10 0 0,50-2-4 0 0,-117 10 5 0 0,27-3 437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3:30.535"/>
    </inkml:context>
    <inkml:brush xml:id="br0">
      <inkml:brushProperty name="width" value="0.1" units="cm"/>
      <inkml:brushProperty name="height" value="0.1" units="cm"/>
      <inkml:brushProperty name="color" value="#FFFFFF"/>
    </inkml:brush>
  </inkml:definitions>
  <inkml:trace contextRef="#ctx0" brushRef="#br0">0 72 904 0 0,'22'-1'1348'0'0,"44"2"1"0"0,-9 1-1333 0 0,228 8 83 0 0,107-3-23 0 0,-210-7-64 0 0,51-3-1 0 0,-96-14-15 0 0,30-4-4 0 0,-14 8-11 0 0,132-5 30 0 0,112 8-29 0 0,-15 9 33 0 0,-338-4 1053 0 0,-38 3-2932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1.266"/>
    </inkml:context>
    <inkml:brush xml:id="br0">
      <inkml:brushProperty name="width" value="0.1" units="cm"/>
      <inkml:brushProperty name="height" value="0.1" units="cm"/>
      <inkml:brushProperty name="color" value="#FFFFFF"/>
    </inkml:brush>
  </inkml:definitions>
  <inkml:trace contextRef="#ctx0" brushRef="#br0">0 171 4484 0 0,'16'-16'633'0'0,"1"2"0"0"0,0-1-1 0 0,1 2 1 0 0,0 0-1 0 0,1 2 1 0 0,31-15 0 0 0,-21 13-223 0 0,1 1 0 0 0,1 1 1 0 0,60-12-1 0 0,-90 23-476 0 0,32-3-903 0 0,-32 2 756 0 0,0 1 1 0 0,0 0 0 0 0,-1 0 0 0 0,1 0 0 0 0,0 0-1 0 0,0 0 1 0 0,0 0 0 0 0,-1 0 0 0 0,1 0 0 0 0,0 1 0 0 0,0-1-1 0 0,0 0 1 0 0,-1 0 0 0 0,1 0 0 0 0,0 1 0 0 0,-1-1 0 0 0,1 1-1 0 0,0-1 1 0 0,0 0 0 0 0,-1 1 0 0 0,1-1 0 0 0,-1 1-1 0 0,1-1 1 0 0,0 1 0 0 0,-1 0 0 0 0,1-1 0 0 0,-1 1 0 0 0,0 0-1 0 0,1-1 1 0 0,-1 1 0 0 0,1 0 0 0 0,-1-1 0 0 0,0 1 0 0 0,0 0-1 0 0,1 1 1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3:33.361"/>
    </inkml:context>
    <inkml:brush xml:id="br0">
      <inkml:brushProperty name="width" value="0.1" units="cm"/>
      <inkml:brushProperty name="height" value="0.1" units="cm"/>
      <inkml:brushProperty name="color" value="#FFFFFF"/>
    </inkml:brush>
  </inkml:definitions>
  <inkml:trace contextRef="#ctx0" brushRef="#br0">36 222 1048 0 0,'-35'-5'4743'0'0,"35"5"-4708"0"0,22-1 404 0 0,371-21 483 0 0,-307 15-1126 0 0,-114-25-4577 0 0,-6 1 3699 0 0,13 12 2331 0 0,1-1-1 0 0,1 0 0 0 0,-18-25 1 0 0,29 34-344 0 0,3 2 80 0 0,22 14-732 0 0,-8-1-237 0 0,163 71 194 0 0,-146-62-205 0 0,-1 1 1 0 0,0 1-1 0 0,-1 2 0 0 0,32 28 0 0 0,-55-44 2 0 0,0 0-1 0 0,0 0 1 0 0,1 0 0 0 0,-1 0-1 0 0,0 0 1 0 0,0 0-1 0 0,0 0 1 0 0,0 0-1 0 0,-1 1 1 0 0,1-1-1 0 0,0 0 1 0 0,0 1-1 0 0,-1-1 1 0 0,1 0-1 0 0,-1 1 1 0 0,1-1-1 0 0,-1 1 1 0 0,0-1-1 0 0,1 1 1 0 0,-1-1-1 0 0,0 1 1 0 0,0-1-1 0 0,0 1 1 0 0,0-1-1 0 0,0 1 1 0 0,-1-1-1 0 0,1 1 1 0 0,-1 2-1 0 0,-2 0 9 0 0,1 0 0 0 0,-1 0 0 0 0,0 0 0 0 0,-1-1 0 0 0,1 1 0 0 0,-1-1 0 0 0,1 0 0 0 0,-7 4 0 0 0,-184 141 2274 0 0,116-94-1015 0 0,64-42-899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14.352"/>
    </inkml:context>
    <inkml:brush xml:id="br0">
      <inkml:brushProperty name="width" value="0.1" units="cm"/>
      <inkml:brushProperty name="height" value="0.1" units="cm"/>
      <inkml:brushProperty name="color" value="#FFFFFF"/>
    </inkml:brush>
  </inkml:definitions>
  <inkml:trace contextRef="#ctx0" brushRef="#br0">19 0 1068 0 0,'-4'9'3749'0'0,"2"-5"-1916"0"0,1 1 0 0 0,-1-1 0 0 0,1 0-1 0 0,0 1 1 0 0,0-1 0 0 0,-2 12 2334 0 0,0-9-6178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17.389"/>
    </inkml:context>
    <inkml:brush xml:id="br0">
      <inkml:brushProperty name="width" value="0.1" units="cm"/>
      <inkml:brushProperty name="height" value="0.1" units="cm"/>
      <inkml:brushProperty name="color" value="#FFFFFF"/>
    </inkml:brush>
  </inkml:definitions>
  <inkml:trace contextRef="#ctx0" brushRef="#br0">46 143 4004 0 0,'-5'-15'2312'0'0,"0"0"0"0"0,-3-26 0 0 0,-3-8 377 0 0,9 26-1182 0 0,-2 42-1016 0 0,3-11-465 0 0,-1-1 1 0 0,1 0-1 0 0,1 1 1 0 0,0 13-1 0 0,-1 14 36 0 0,-4 21 63 0 0,5 99 1 0 0,2-65-45 0 0,-5 182 256 0 0,5-271-339 0 0,1-1 0 0 0,-1 1 0 0 0,1-1 0 0 0,-1 1 0 0 0,1-1 0 0 0,0 0 0 0 0,-1 0 0 0 0,1 0 0 0 0,-1-1 0 0 0,1 1 0 0 0,2-1 0 0 0,0 0-24 0 0,-1 1 20 0 0,8 0-23 0 0,0 0 0 0 0,1 1 0 0 0,-1 0-1 0 0,1 1 1 0 0,18 5 0 0 0,-16-3-18 0 0,0 0 0 0 0,0 0 0 0 0,1-2 0 0 0,17 2 0 0 0,8-7-2746 0 0,-30-1-1509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17.939"/>
    </inkml:context>
    <inkml:brush xml:id="br0">
      <inkml:brushProperty name="width" value="0.1" units="cm"/>
      <inkml:brushProperty name="height" value="0.1" units="cm"/>
      <inkml:brushProperty name="color" value="#FFFFFF"/>
    </inkml:brush>
  </inkml:definitions>
  <inkml:trace contextRef="#ctx0" brushRef="#br0">19 197 2352 0 0,'19'-9'879'0'0,"47"-28"575"0"0,-62 35-1392 0 0,-1 0-1 0 0,1-1 1 0 0,-1 0-1 0 0,1 0 0 0 0,-1 0 1 0 0,0 0-1 0 0,-1 0 1 0 0,1-1-1 0 0,0 0 1 0 0,-1 1-1 0 0,0-1 1 0 0,0 0-1 0 0,0 0 1 0 0,1-4-1 0 0,-2 3 129 0 0,-1 1 1 0 0,0-1-1 0 0,0 0 0 0 0,0 1 0 0 0,-1-1 1 0 0,1 1-1 0 0,-1-1 0 0 0,0 1 0 0 0,0-1 0 0 0,-1 1 1 0 0,0-1-1 0 0,1 1 0 0 0,-1 0 0 0 0,-5-8 1 0 0,6 11-108 0 0,0-1 1 0 0,0 1-1 0 0,0-1 1 0 0,0 1-1 0 0,0 0 1 0 0,0-1 0 0 0,0 1-1 0 0,0 0 1 0 0,0 0-1 0 0,-1 0 1 0 0,1 0-1 0 0,0 0 1 0 0,-1 0-1 0 0,1 0 1 0 0,-1 0 0 0 0,1 1-1 0 0,-1-1 1 0 0,1 1-1 0 0,-1-1 1 0 0,1 1-1 0 0,-1-1 1 0 0,0 1-1 0 0,1 0 1 0 0,-1 0 0 0 0,0 0-1 0 0,1 0 1 0 0,-1 0-1 0 0,0 0 1 0 0,1 0-1 0 0,-1 0 1 0 0,0 1-1 0 0,1-1 1 0 0,-1 1 0 0 0,1-1-1 0 0,-1 1 1 0 0,1 0-1 0 0,-1-1 1 0 0,1 1-1 0 0,-1 0 1 0 0,1 0-1 0 0,0 0 1 0 0,-1 0 0 0 0,-1 3-1 0 0,-3 1 40 0 0,0 0 0 0 0,1 1 0 0 0,0 0 0 0 0,0 0 0 0 0,0 0 0 0 0,1 1 0 0 0,-1 0 0 0 0,2 0-1 0 0,-1 0 1 0 0,1 0 0 0 0,0 0 0 0 0,0 1 0 0 0,1-1 0 0 0,0 1 0 0 0,1 0 0 0 0,0-1 0 0 0,0 1 0 0 0,0 0 0 0 0,1 0 0 0 0,0 0 0 0 0,1 0 0 0 0,-1 0-1 0 0,2-1 1 0 0,-1 1 0 0 0,1 0 0 0 0,0-1 0 0 0,1 1 0 0 0,-1-1 0 0 0,2 0 0 0 0,-1 1 0 0 0,1-1 0 0 0,0-1 0 0 0,0 1 0 0 0,1-1 0 0 0,0 0 0 0 0,0 0-1 0 0,0 0 1 0 0,1 0 0 0 0,7 4 0 0 0,-9-7-221 0 0,0-1 0 0 0,1 0-1 0 0,-1 0 1 0 0,1 0 0 0 0,-1-1 0 0 0,1 1-1 0 0,-1-1 1 0 0,1 0 0 0 0,0-1 0 0 0,0 1 0 0 0,-1-1-1 0 0,1 0 1 0 0,0 0 0 0 0,0 0 0 0 0,6-2-1 0 0,5 0-1111 0 0,-1-1-1 0 0,0-1 1 0 0,20-7-1 0 0,-17 3-474 0 0,0-1-1453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18.406"/>
    </inkml:context>
    <inkml:brush xml:id="br0">
      <inkml:brushProperty name="width" value="0.1" units="cm"/>
      <inkml:brushProperty name="height" value="0.1" units="cm"/>
      <inkml:brushProperty name="color" value="#FFFFFF"/>
    </inkml:brush>
  </inkml:definitions>
  <inkml:trace contextRef="#ctx0" brushRef="#br0">42 12 5553 0 0,'0'-1'196'0'0,"0"0"0"0"0,0 1 1 0 0,0-1-1 0 0,-1 0 1 0 0,1 1-1 0 0,0-1 1 0 0,-1 1-1 0 0,1-1 0 0 0,-1 1 1 0 0,1-1-1 0 0,0 0 1 0 0,-1 1-1 0 0,1-1 1 0 0,-1 1-1 0 0,1 0 0 0 0,-1-1 1 0 0,0 1-1 0 0,1-1 1 0 0,-1 1-1 0 0,1 0 1 0 0,-2-1-1 0 0,-3 15 3321 0 0,2-2-3363 0 0,-3 20 758 0 0,1 0 1 0 0,0 63 0 0 0,5-94-901 0 0,-3 80 727 0 0,0-30-414 0 0,2 0 1 0 0,2-1-1 0 0,10 67 0 0 0,-9-108-284 0 0,0 1-1 0 0,0-1 1 0 0,1 0-1 0 0,0 0 1 0 0,0-1-1 0 0,1 1 1 0 0,9 15-1 0 0,-11-22-57 0 0,0 1 0 0 0,0-1 0 0 0,1 0 0 0 0,-1 1 0 0 0,0-1 0 0 0,1 0 0 0 0,-1 0 0 0 0,1 0 0 0 0,0-1 0 0 0,0 1 0 0 0,0-1 0 0 0,0 1 0 0 0,0-1 0 0 0,0 0 0 0 0,0 0 0 0 0,0 0 0 0 0,0-1 0 0 0,0 1 0 0 0,0-1 0 0 0,1 0 0 0 0,-1 0 0 0 0,0 0 0 0 0,0 0 0 0 0,1 0 0 0 0,-1-1 0 0 0,3 0 0 0 0,13-3-1098 0 0,-1-1-1 0 0,32-13 1 0 0,4-10-5359 0 0,-46 23 3607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18.797"/>
    </inkml:context>
    <inkml:brush xml:id="br0">
      <inkml:brushProperty name="width" value="0.1" units="cm"/>
      <inkml:brushProperty name="height" value="0.1" units="cm"/>
      <inkml:brushProperty name="color" value="#FFFFFF"/>
    </inkml:brush>
  </inkml:definitions>
  <inkml:trace contextRef="#ctx0" brushRef="#br0">18 107 5440 0 0,'0'0'181'0'0,"-1"0"-1"0"0,0 0 0 0 0,0 1 0 0 0,0-1 0 0 0,0 0 0 0 0,1 0 0 0 0,-1 0 0 0 0,0-1 0 0 0,0 1 1 0 0,0 0-1 0 0,0 0 0 0 0,1 0 0 0 0,-1-1 0 0 0,0 1 0 0 0,0 0 0 0 0,1-1 0 0 0,-1 1 0 0 0,0 0 0 0 0,0-1 1 0 0,1 1-1 0 0,-2-1 0 0 0,12-10 1769 0 0,35-12-1057 0 0,-37 19-700 0 0,86-36-59 0 0,-29 16-3429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1.879"/>
    </inkml:context>
    <inkml:brush xml:id="br0">
      <inkml:brushProperty name="width" value="0.1" units="cm"/>
      <inkml:brushProperty name="height" value="0.1" units="cm"/>
      <inkml:brushProperty name="color" value="#FFFFFF"/>
    </inkml:brush>
  </inkml:definitions>
  <inkml:trace contextRef="#ctx0" brushRef="#br0">397 35 3064 0 0,'-2'-2'677'0'0,"0"-1"0"0"0,0 1 0 0 0,1-1-1 0 0,-1 0 1 0 0,1 0 0 0 0,0 0 0 0 0,0 0 0 0 0,0 0-1 0 0,-1-6 144 0 0,-14 9 243 0 0,2 15-698 0 0,0 0 0 0 0,1 1 1 0 0,1 0-1 0 0,0 1 0 0 0,2 1 0 0 0,-12 23 1 0 0,-12 20 338 0 0,-112 200 1175 0 0,95-167-1405 0 0,48-88-487 0 0,-3 5-270 0 0,0 1 0 0 0,0 0 0 0 0,-7 24 0 0 0,9-31-34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2.317"/>
    </inkml:context>
    <inkml:brush xml:id="br0">
      <inkml:brushProperty name="width" value="0.1" units="cm"/>
      <inkml:brushProperty name="height" value="0.1" units="cm"/>
      <inkml:brushProperty name="color" value="#FFFFFF"/>
    </inkml:brush>
  </inkml:definitions>
  <inkml:trace contextRef="#ctx0" brushRef="#br0">35 71 3584 0 0,'-5'-6'648'0'0,"1"0"0"0"0,0 0 0 0 0,0 0-1 0 0,1 0 1 0 0,0-1 0 0 0,0 1 0 0 0,1-1 0 0 0,-1 0-1 0 0,0-7 1 0 0,5 15-507 0 0,1 0-1 0 0,0 0 1 0 0,-1 0 0 0 0,1 1-1 0 0,-1-1 1 0 0,1 1-1 0 0,-1-1 1 0 0,3 4 0 0 0,127 114 1364 0 0,39 28-362 0 0,68 66-194 0 0,-223-198-2432 0 0,1-4-3688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3.011"/>
    </inkml:context>
    <inkml:brush xml:id="br0">
      <inkml:brushProperty name="width" value="0.1" units="cm"/>
      <inkml:brushProperty name="height" value="0.1" units="cm"/>
      <inkml:brushProperty name="color" value="#FFFFFF"/>
    </inkml:brush>
  </inkml:definitions>
  <inkml:trace contextRef="#ctx0" brushRef="#br0">9 58 4292 0 0,'-6'-50'4601'0'0,"3"42"-2236"0"0,7 35-1313 0 0,18 91 127 0 0,56 168 1 0 0,-47-183-769 0 0,-31-101-404 0 0,1 2 8 0 0,0 0 0 0 0,0 0 0 0 0,1 0-1 0 0,-1 0 1 0 0,1 0 0 0 0,0-1 0 0 0,0 1 0 0 0,0 0 0 0 0,3 3-1 0 0,3-36-835 0 0,-5 20 664 0 0,6-50-280 0 0,-7 39 221 0 0,9-36 0 0 0,-10 51 184 0 0,0 1-1 0 0,1-1 1 0 0,0 1 0 0 0,0 0 0 0 0,0-1-1 0 0,0 1 1 0 0,1 0 0 0 0,-1 0 0 0 0,1 1-1 0 0,0-1 1 0 0,0 0 0 0 0,7-5 0 0 0,-6 7 23 0 0,0 0 0 0 0,0 0 1 0 0,0 0-1 0 0,0 0 0 0 0,1 1 1 0 0,-1 0-1 0 0,0-1 0 0 0,1 2 1 0 0,-1-1-1 0 0,1 1 1 0 0,-1-1-1 0 0,1 1 0 0 0,-1 0 1 0 0,1 1-1 0 0,-1-1 0 0 0,0 1 1 0 0,1 0-1 0 0,-1 0 1 0 0,0 0-1 0 0,1 1 0 0 0,-1-1 1 0 0,0 1-1 0 0,0 0 0 0 0,7 5 1 0 0,1 0 8 0 0,-1 0 0 0 0,0 1 0 0 0,0 1 0 0 0,0 0 0 0 0,-1 0 0 0 0,16 21 0 0 0,-23-28 10 0 0,-1 1 1 0 0,0 0 0 0 0,0 1-1 0 0,0-1 1 0 0,0 0 0 0 0,0 1-1 0 0,-1-1 1 0 0,0 0 0 0 0,1 1 0 0 0,-1 0-1 0 0,-1-1 1 0 0,1 1 0 0 0,0 0-1 0 0,-1-1 1 0 0,0 1 0 0 0,0 0-1 0 0,0 0 1 0 0,-1 6 0 0 0,0-6 4 0 0,-1 1-1 0 0,0 0 1 0 0,0-1 0 0 0,0 0 0 0 0,0 1 0 0 0,-1-1-1 0 0,0 0 1 0 0,1 0 0 0 0,-2 0 0 0 0,1 0 0 0 0,0-1-1 0 0,-7 5 1 0 0,-3 2 49 0 0,0 0 0 0 0,-1-1-1 0 0,0-1 1 0 0,-1-1 0 0 0,0 0-1 0 0,0 0 1 0 0,-22 5 0 0 0,33-11-218 0 0,-9 3 385 0 0,0-1 0 0 0,-22 3 0 0 0,33-6-385 0 0,0 1 0 0 0,0-1 1 0 0,0 0-1 0 0,1 0 1 0 0,-1 0-1 0 0,0 0 0 0 0,0 0 1 0 0,0 0-1 0 0,1 0 1 0 0,-1-1-1 0 0,0 1 0 0 0,0-1 1 0 0,1 1-1 0 0,-1-1 0 0 0,0 0 1 0 0,1 1-1 0 0,-1-1 1 0 0,0 0-1 0 0,1 0 0 0 0,-1 0 1 0 0,1 0-1 0 0,0-1 1 0 0,-1 1-1 0 0,1 0 0 0 0,0 0 1 0 0,0-1-1 0 0,0 1 0 0 0,0-1 1 0 0,-1-1-1 0 0,2-4-1382 0 0,6-2-1232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3.482"/>
    </inkml:context>
    <inkml:brush xml:id="br0">
      <inkml:brushProperty name="width" value="0.1" units="cm"/>
      <inkml:brushProperty name="height" value="0.1" units="cm"/>
      <inkml:brushProperty name="color" value="#FFFFFF"/>
    </inkml:brush>
  </inkml:definitions>
  <inkml:trace contextRef="#ctx0" brushRef="#br0">44 150 3872 0 0,'18'-1'605'0'0,"1"0"-1"0"0,-1 0 1 0 0,1-2-1 0 0,20-6 1 0 0,-32 8-511 0 0,0-1 0 0 0,0-1 0 0 0,0 0 0 0 0,-1 0-1 0 0,1 0 1 0 0,-1 0 0 0 0,1-1 0 0 0,-1 0 0 0 0,0-1 0 0 0,-1 1 0 0 0,1-1 0 0 0,-1 0 0 0 0,7-9 0 0 0,-11 13-18 0 0,0 0 0 0 0,0 0 0 0 0,0-1 0 0 0,-1 1 0 0 0,1 0 0 0 0,0-1 0 0 0,-1 1-1 0 0,1-1 1 0 0,-1 1 0 0 0,1-1 0 0 0,-1 1 0 0 0,0-1 0 0 0,0 1 0 0 0,1-1 0 0 0,-1 0 0 0 0,0 1 0 0 0,0-1 0 0 0,-1 1 0 0 0,1-1 0 0 0,0 1-1 0 0,0-1 1 0 0,-2-2 0 0 0,1 2 19 0 0,0-1-1 0 0,-1 1 1 0 0,1 0-1 0 0,-1 1 1 0 0,0-1-1 0 0,1 0 1 0 0,-1 0-1 0 0,0 1 0 0 0,0-1 1 0 0,0 1-1 0 0,0-1 1 0 0,0 1-1 0 0,-3-1 1 0 0,-1-1 68 0 0,1 1 0 0 0,-1 0 0 0 0,1 0 0 0 0,-1 1 0 0 0,0-1 0 0 0,1 1 0 0 0,-1 1 0 0 0,0-1 0 0 0,0 1 0 0 0,0 0 0 0 0,-10 1 0 0 0,7 2-18 0 0,0 0-1 0 0,1 1 0 0 0,0 0 1 0 0,-1 0-1 0 0,1 1 0 0 0,1 0 1 0 0,-1 0-1 0 0,1 1 0 0 0,0 0 1 0 0,0 0-1 0 0,0 1 0 0 0,1-1 1 0 0,0 2-1 0 0,0-1 0 0 0,1 0 1 0 0,0 1-1 0 0,1 0 0 0 0,-8 17 1 0 0,10-19-93 0 0,0-1 0 0 0,0 1 1 0 0,0-1-1 0 0,1 1 0 0 0,0-1 0 0 0,0 1 1 0 0,0 0-1 0 0,1-1 0 0 0,0 1 1 0 0,0 0-1 0 0,0-1 0 0 0,1 1 1 0 0,0 0-1 0 0,0-1 0 0 0,1 1 1 0 0,-1-1-1 0 0,1 1 0 0 0,0-1 1 0 0,1 0-1 0 0,-1 1 0 0 0,1-1 0 0 0,0-1 1 0 0,0 1-1 0 0,0 0 0 0 0,1-1 1 0 0,0 1-1 0 0,0-1 0 0 0,0 0 1 0 0,0-1-1 0 0,1 1 0 0 0,6 3 1 0 0,-1-1-40 0 0,1 0 1 0 0,0-1 0 0 0,1-1 0 0 0,-1 0 0 0 0,1 0 0 0 0,0-1-1 0 0,0-1 1 0 0,0 0 0 0 0,0 0 0 0 0,0-1 0 0 0,0-1 0 0 0,0 0 0 0 0,19-3-1 0 0,-16 1-1836 0 0,-1 0 0 0 0,1-2 0 0 0,18-6-1 0 0,-25 7 165 0 0,1-4-1377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1.638"/>
    </inkml:context>
    <inkml:brush xml:id="br0">
      <inkml:brushProperty name="width" value="0.1" units="cm"/>
      <inkml:brushProperty name="height" value="0.1" units="cm"/>
      <inkml:brushProperty name="color" value="#FFFFFF"/>
    </inkml:brush>
  </inkml:definitions>
  <inkml:trace contextRef="#ctx0" brushRef="#br0">11 1 1120 0 0,'-1'0'251'0'0,"0"1"1"0"0,1 0-1 0 0,-1 0 0 0 0,0-1 1 0 0,0 1-1 0 0,1 0 1 0 0,-1 0-1 0 0,0 0 0 0 0,1 0 1 0 0,-1 0-1 0 0,1 0 0 0 0,0 0 1 0 0,-1 0-1 0 0,1 0 0 0 0,0 0 1 0 0,-1 0-1 0 0,1 1 0 0 0,0 0 1 0 0,1-1-143 0 0,-1 0 1 0 0,1 0-1 0 0,0-1 1 0 0,0 1-1 0 0,0 0 1 0 0,0-1-1 0 0,0 1 1 0 0,0 0-1 0 0,0-1 1 0 0,0 0 0 0 0,0 1-1 0 0,0-1 1 0 0,0 1-1 0 0,0-1 1 0 0,0 0-1 0 0,0 0 1 0 0,1 0-1 0 0,-1 0 1 0 0,0 0-1 0 0,0 0 1 0 0,1 0-1 0 0,44 2 792 0 0,0-1-1 0 0,0-3 0 0 0,73-12 0 0 0,-79 10-1180 0 0,-23 4-4521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5.744"/>
    </inkml:context>
    <inkml:brush xml:id="br0">
      <inkml:brushProperty name="width" value="0.1" units="cm"/>
      <inkml:brushProperty name="height" value="0.1" units="cm"/>
      <inkml:brushProperty name="color" value="#FFFFFF"/>
    </inkml:brush>
  </inkml:definitions>
  <inkml:trace contextRef="#ctx0" brushRef="#br0">400 48 3872 0 0,'-1'-3'363'0'0,"-1"0"0"0"0,1 0-1 0 0,-1 1 1 0 0,0-1-1 0 0,0 0 1 0 0,0 1 0 0 0,0 0-1 0 0,0-1 1 0 0,-1 1 0 0 0,1 0-1 0 0,0 0 1 0 0,-1 0-1 0 0,0 1 1 0 0,1-1 0 0 0,-1 0-1 0 0,0 1 1 0 0,-5-2 0 0 0,2 1-139 0 0,0 1 0 0 0,-1 0 1 0 0,1 0-1 0 0,-1 0 1 0 0,1 1-1 0 0,0 0 1 0 0,-1 0-1 0 0,-8 2 1 0 0,-1 1-58 0 0,-1 0 1 0 0,1 2 0 0 0,0 0 0 0 0,0 0 0 0 0,-30 16 0 0 0,33-14-64 0 0,1 0 1 0 0,-1 1-1 0 0,1 1 0 0 0,0-1 0 0 0,1 2 0 0 0,0 0 0 0 0,1 0 0 0 0,0 1 1 0 0,0 0-1 0 0,1 1 0 0 0,1 0 0 0 0,0 0 0 0 0,-9 19 0 0 0,16-29-86 0 0,0-1 0 0 0,1 1 0 0 0,-1 0-1 0 0,0 0 1 0 0,1 0 0 0 0,-1 0 0 0 0,1 0 0 0 0,0 0-1 0 0,0 0 1 0 0,-1 0 0 0 0,1 0 0 0 0,1 0 0 0 0,-1 0-1 0 0,0 0 1 0 0,0 0 0 0 0,1 0 0 0 0,-1 0-1 0 0,1 0 1 0 0,0-1 0 0 0,-1 1 0 0 0,1 0 0 0 0,0 0-1 0 0,1 2 1 0 0,1-2-9 0 0,-1 0-1 0 0,0 0 1 0 0,1 0-1 0 0,0 0 1 0 0,-1 0-1 0 0,1 0 1 0 0,0 0-1 0 0,0-1 0 0 0,0 0 1 0 0,0 1-1 0 0,0-1 1 0 0,6 1-1 0 0,2 0-43 0 0,-1 0 0 0 0,1-1 0 0 0,0 0 0 0 0,-1-1-1 0 0,1 0 1 0 0,0-1 0 0 0,19-3 0 0 0,-18 0-4 0 0,1 0 1 0 0,-1 0-1 0 0,0-2 1 0 0,0 0-1 0 0,-1 0 1 0 0,1-1-1 0 0,-2 0 1 0 0,1-1-1 0 0,-1 0 1 0 0,17-18 0 0 0,-14 12 13 0 0,-1 0 0 0 0,-1-1 0 0 0,0 0 0 0 0,-1-1 0 0 0,0-1 0 0 0,-2 1 0 0 0,7-19 0 0 0,-11 42 0 0 0,-2 1 0 0 0,1-1-1 0 0,-1 1 1 0 0,0-1 0 0 0,1 9 0 0 0,-2-12-4 0 0,0 1 0 0 0,1-1 0 0 0,-1-1 0 0 0,1 1 0 0 0,0 0 0 0 0,0 0 0 0 0,0-1 1 0 0,1 1-1 0 0,-1-1 0 0 0,1 1 0 0 0,0-1 0 0 0,0 0 0 0 0,0 0 0 0 0,0-1 0 0 0,0 1 0 0 0,1-1 1 0 0,-1 1-1 0 0,1-1 0 0 0,0 0 0 0 0,-1 0 0 0 0,1-1 0 0 0,7 3 0 0 0,2 0-903 0 0,0-1 0 0 0,0 0 0 0 0,0-1 0 0 0,0 0 0 0 0,25-1-1 0 0,-18-1-1852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6.113"/>
    </inkml:context>
    <inkml:brush xml:id="br0">
      <inkml:brushProperty name="width" value="0.1" units="cm"/>
      <inkml:brushProperty name="height" value="0.1" units="cm"/>
      <inkml:brushProperty name="color" value="#FFFFFF"/>
    </inkml:brush>
  </inkml:definitions>
  <inkml:trace contextRef="#ctx0" brushRef="#br0">4 21 5032 0 0,'0'-20'3250'0'0,"-2"34"-649"0"0,0 35-954 0 0,20 135 190 0 0,-7-93-1275 0 0,-1-42-1335 0 0,2-20-5229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6.671"/>
    </inkml:context>
    <inkml:brush xml:id="br0">
      <inkml:brushProperty name="width" value="0.1" units="cm"/>
      <inkml:brushProperty name="height" value="0.1" units="cm"/>
      <inkml:brushProperty name="color" value="#FFFFFF"/>
    </inkml:brush>
  </inkml:definitions>
  <inkml:trace contextRef="#ctx0" brushRef="#br0">0 157 4108 0 0,'4'-10'371'0'0,"3"-7"425"0"0,0 1 0 0 0,17-30 1 0 0,-20 40-657 0 0,0 1 0 0 0,1 0 1 0 0,0-1-1 0 0,0 1 1 0 0,0 1-1 0 0,0-1 1 0 0,1 1-1 0 0,-1 0 1 0 0,1 0-1 0 0,11-4 1 0 0,-14 6-78 0 0,0 0 0 0 0,0 1 0 0 0,0 0 0 0 0,0-1 0 0 0,1 1 0 0 0,-1 1 0 0 0,0-1 0 0 0,1 0 0 0 0,-1 1 0 0 0,1 0 0 0 0,-1 0 0 0 0,0 0 0 0 0,6 0 0 0 0,-6 1-19 0 0,-1 0 0 0 0,1 0-1 0 0,-1 1 1 0 0,1-1 0 0 0,-1 1 0 0 0,0-1 0 0 0,1 1 0 0 0,-1-1 0 0 0,0 1 0 0 0,0 0 0 0 0,0 0 0 0 0,0 0 0 0 0,-1 1 0 0 0,1-1 0 0 0,0 0 0 0 0,-1 1 0 0 0,2 3 0 0 0,2 2 7 0 0,-1 1 0 0 0,-1 0 0 0 0,1 0 1 0 0,-2 0-1 0 0,1 0 0 0 0,-1 0 1 0 0,0 1-1 0 0,-1-1 0 0 0,0 1 0 0 0,-1-1 1 0 0,0 1-1 0 0,0-1 0 0 0,-1 1 1 0 0,0-1-1 0 0,-1 1 0 0 0,0-1 0 0 0,-1 0 1 0 0,1 0-1 0 0,-2 0 0 0 0,1 0 1 0 0,-1 0-1 0 0,-1-1 0 0 0,0 0 0 0 0,0 0 1 0 0,-8 10-1 0 0,4-10 427 0 0,8-11 27 0 0,1 1-478 0 0,1 1-1 0 0,0-1 0 0 0,0 1 0 0 0,0-1 0 0 0,0 1 0 0 0,0 0 1 0 0,0-1-1 0 0,0 1 0 0 0,1 0 0 0 0,-1 0 0 0 0,2-2 0 0 0,2 0-17 0 0,1 0 0 0 0,0 0 0 0 0,0 1 0 0 0,0-1 0 0 0,0 1 0 0 0,0 1-1 0 0,0-1 1 0 0,0 1 0 0 0,1 0 0 0 0,-1 0 0 0 0,0 1 0 0 0,1 0 0 0 0,-1 0-1 0 0,1 0 1 0 0,-1 1 0 0 0,0 0 0 0 0,0 0 0 0 0,1 1 0 0 0,-1 0-1 0 0,8 3 1 0 0,-4-1 7 0 0,-1 0 0 0 0,1 1-1 0 0,-1 0 1 0 0,0 1 0 0 0,0-1-1 0 0,-1 2 1 0 0,0-1 0 0 0,0 1-1 0 0,0 1 1 0 0,-1-1 0 0 0,10 15 0 0 0,-12-16 4 0 0,-1 1 1 0 0,0 0 0 0 0,0 0 0 0 0,0 0 0 0 0,-1 0 0 0 0,-1 1 0 0 0,1 0 0 0 0,-1-1 0 0 0,0 1 0 0 0,-1 0 0 0 0,0 0-1 0 0,0 0 1 0 0,0 12 0 0 0,-2-13-7 0 0,0 0 0 0 0,-1 0 0 0 0,0-1 0 0 0,0 1 0 0 0,0-1 0 0 0,-1 1 1 0 0,1-1-1 0 0,-2 0 0 0 0,1 0 0 0 0,-1 0 0 0 0,0 0 0 0 0,0-1 0 0 0,0 1 0 0 0,-1-1 0 0 0,0 0 0 0 0,-5 4 0 0 0,2-2 23 0 0,0-1-1 0 0,0-1 1 0 0,-1 1 0 0 0,0-1-1 0 0,0-1 1 0 0,-14 6 0 0 0,19-8-72 0 0,0-1 0 0 0,0 0 1 0 0,0 1-1 0 0,0-2 0 0 0,-1 1 1 0 0,1 0-1 0 0,0-1 0 0 0,-1 0 0 0 0,1 0 1 0 0,0 0-1 0 0,0 0 0 0 0,-1-1 0 0 0,1 1 1 0 0,0-1-1 0 0,0-1 0 0 0,-1 1 1 0 0,-5-3-1 0 0,9 3-259 0 0,0 0-1 0 0,0 0 1 0 0,0 1 0 0 0,0-1-1 0 0,0 0 1 0 0,0 0 0 0 0,1 0-1 0 0,-1-1 1 0 0,0 1 0 0 0,1 0 0 0 0,-1 0-1 0 0,1 0 1 0 0,-1 0 0 0 0,1-1-1 0 0,-1 1 1 0 0,1-2 0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7.094"/>
    </inkml:context>
    <inkml:brush xml:id="br0">
      <inkml:brushProperty name="width" value="0.1" units="cm"/>
      <inkml:brushProperty name="height" value="0.1" units="cm"/>
      <inkml:brushProperty name="color" value="#FFFFFF"/>
    </inkml:brush>
  </inkml:definitions>
  <inkml:trace contextRef="#ctx0" brushRef="#br0">1 158 2756 0 0,'35'-14'859'0'0,"-21"10"-580"0"0,0 0 0 0 0,-1-2 0 0 0,0 1 0 0 0,0-2-1 0 0,0 0 1 0 0,-1 0 0 0 0,0-1 0 0 0,17-15 0 0 0,-28 22-204 0 0,0 0-1 0 0,0 0 1 0 0,0-1-1 0 0,0 1 1 0 0,0 0-1 0 0,0-1 1 0 0,0 1-1 0 0,0-1 1 0 0,-1 1-1 0 0,1-1 0 0 0,-1 1 1 0 0,1-1-1 0 0,-1 1 1 0 0,0-1-1 0 0,1 0 1 0 0,-1 1-1 0 0,0-1 1 0 0,0 1-1 0 0,0-1 1 0 0,0 0-1 0 0,0 1 1 0 0,-1-1-1 0 0,1 1 1 0 0,0-1-1 0 0,-1 0 1 0 0,1 1-1 0 0,-1-1 1 0 0,0 1-1 0 0,1-1 1 0 0,-1 1-1 0 0,0 0 0 0 0,0-1 1 0 0,0 1-1 0 0,0 0 1 0 0,0 0-1 0 0,0-1 1 0 0,0 1-1 0 0,0 0 1 0 0,-1 0-1 0 0,1 0 1 0 0,-3-1-1 0 0,2 0 34 0 0,0 1-1 0 0,0-1 1 0 0,-1 1-1 0 0,1 0 1 0 0,0 0-1 0 0,-1 0 1 0 0,1 0-1 0 0,-1 1 1 0 0,1-1 0 0 0,-1 1-1 0 0,1-1 1 0 0,-1 1-1 0 0,0 0 1 0 0,1 0-1 0 0,-1 0 1 0 0,1 0-1 0 0,-1 0 1 0 0,1 1-1 0 0,-1-1 1 0 0,0 1-1 0 0,1 0 1 0 0,0-1-1 0 0,-1 1 1 0 0,1 0-1 0 0,-1 1 1 0 0,-3 1-1 0 0,-2 5 102 0 0,-1 0 0 0 0,2 1 0 0 0,-1-1 0 0 0,1 1 0 0 0,0 1 0 0 0,1-1 0 0 0,0 1 0 0 0,1 1 0 0 0,0-1 0 0 0,0 1 0 0 0,-5 20 0 0 0,8-25-146 0 0,1-1-1 0 0,-1 1 0 0 0,2 0 1 0 0,-1-1-1 0 0,0 1 1 0 0,1 0-1 0 0,0-1 0 0 0,1 1 1 0 0,-1 0-1 0 0,1-1 0 0 0,0 1 1 0 0,1 0-1 0 0,-1-1 0 0 0,1 1 1 0 0,0-1-1 0 0,0 0 0 0 0,1 0 1 0 0,0 0-1 0 0,0 0 0 0 0,0 0 1 0 0,0 0-1 0 0,1-1 0 0 0,-1 0 1 0 0,1 1-1 0 0,9 5 0 0 0,-7-5-218 0 0,1-1 0 0 0,0 0-1 0 0,1-1 1 0 0,-1 0-1 0 0,1 0 1 0 0,-1 0-1 0 0,1-1 1 0 0,0 0-1 0 0,9 0 1 0 0,-8-1-649 0 0,0 0 0 0 0,0 0 0 0 0,0-1 0 0 0,1 0 0 0 0,-1-1 0 0 0,0 0 0 0 0,15-4 0 0 0,-8-1-2048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7.846"/>
    </inkml:context>
    <inkml:brush xml:id="br0">
      <inkml:brushProperty name="width" value="0.1" units="cm"/>
      <inkml:brushProperty name="height" value="0.1" units="cm"/>
      <inkml:brushProperty name="color" value="#FFFFFF"/>
    </inkml:brush>
  </inkml:definitions>
  <inkml:trace contextRef="#ctx0" brushRef="#br0">1 85 4796 0 0,'20'26'4345'0'0,"-15"-18"-3976"0"0,8 10 4 0 0,-1-3-189 0 0,0 0 0 0 0,-2 1 0 0 0,1 1 0 0 0,-2 0 0 0 0,0 0 0 0 0,10 31 0 0 0,-18-32-228 0 0,-2-15 46 0 0,1-1 0 0 0,0 0 0 0 0,0 0 0 0 0,0 0 0 0 0,0 1 0 0 0,0-1 0 0 0,0 0 0 0 0,0 0 0 0 0,-1 0 0 0 0,1 0 0 0 0,0 0 0 0 0,0 1 0 0 0,0-1 0 0 0,0 0 0 0 0,-1 0 0 0 0,1 0 0 0 0,0 0 0 0 0,0 0 0 0 0,0 0 0 0 0,0 0 0 0 0,-1 0 0 0 0,1 0 0 0 0,0 0 0 0 0,0 0 0 0 0,0 0 0 0 0,-1 0 0 0 0,1 0 0 0 0,0 0 0 0 0,0 0 0 0 0,0 0 0 0 0,-1 0 0 0 0,1 0-1 0 0,0 0 1 0 0,0 0 0 0 0,0 0 0 0 0,-1 0 0 0 0,1 0 0 0 0,0 0 0 0 0,-2-1 17 0 0,1 0-1 0 0,0 0 1 0 0,-1 0-1 0 0,1 0 0 0 0,0-1 1 0 0,0 1-1 0 0,0 0 1 0 0,0-1-1 0 0,0 1 0 0 0,0 0 1 0 0,0-1-1 0 0,0 1 1 0 0,0-1-1 0 0,0-2 0 0 0,-1 0-4 0 0,1 0-1 0 0,0-1 0 0 0,0 1 0 0 0,0 0 0 0 0,1 0 0 0 0,-1 0 0 0 0,1-1 1 0 0,0 1-1 0 0,0 0 0 0 0,1 0 0 0 0,-1-1 0 0 0,1 1 0 0 0,0 0 0 0 0,0 0 1 0 0,1 0-1 0 0,1-6 0 0 0,1 4-74 0 0,-1 0 1 0 0,1 0-1 0 0,0 1 1 0 0,1-1-1 0 0,-1 1 1 0 0,1 0-1 0 0,0 0 1 0 0,0 1-1 0 0,8-6 1 0 0,10-4-351 0 0,1 0 1 0 0,1 1 0 0 0,0 2-1 0 0,26-9 1 0 0,-41 16 271 0 0,0 1 32 0 0,-1-1 18 0 0,0 0 0 0 0,1 1-1 0 0,-1 1 1 0 0,1-1 0 0 0,17-1-1 0 0,-26 6 229 0 0,0 0-1 0 0,0 0 0 0 0,0 0 1 0 0,0 0-1 0 0,0 0 0 0 0,-1 0 0 0 0,1 0 1 0 0,-1 0-1 0 0,1 0 0 0 0,-1 0 1 0 0,0 1-1 0 0,0-1 0 0 0,0 4 1 0 0,1 6 208 0 0,30 88 756 0 0,-19-67-737 0 0,8 38 0 0 0,-19-68-1365 0 0,-1-5 260 0 0,1-12-130 0 0,-3-21 357 0 0,-1 16 472 0 0,-1-6 625 0 0,0 0 1 0 0,2-44-1 0 0,1 64-500 0 0,2-1 1 0 0,-1 1-1 0 0,1 0 0 0 0,-1-1 0 0 0,2 1 1 0 0,-1 0-1 0 0,0 0 0 0 0,1 0 1 0 0,0 0-1 0 0,0 0 0 0 0,1 0 0 0 0,-1 0 1 0 0,1 1-1 0 0,0-1 0 0 0,0 1 0 0 0,1 0 1 0 0,-1 0-1 0 0,9-7 0 0 0,-10 10-66 0 0,1 0 0 0 0,-1 0 0 0 0,1 0 0 0 0,0 0 0 0 0,-1 0 0 0 0,1 0 0 0 0,0 1 0 0 0,0-1 0 0 0,0 1 0 0 0,-1 0-1 0 0,1 0 1 0 0,0 0 0 0 0,0 0 0 0 0,0 1 0 0 0,-1-1 0 0 0,1 1 0 0 0,0-1 0 0 0,0 1 0 0 0,-1 0 0 0 0,1 0 0 0 0,-1 0 0 0 0,1 1 0 0 0,-1-1 0 0 0,1 1 0 0 0,-1-1 0 0 0,0 1 0 0 0,1 0-1 0 0,2 3 1 0 0,4 3 77 0 0,-1 0 0 0 0,0 0 0 0 0,0 1 0 0 0,-1 0 0 0 0,12 17 0 0 0,-14-14 9 0 0,0-1 1 0 0,0 1-1 0 0,-1 1 1 0 0,0-1-1 0 0,-1 0 1 0 0,-1 1-1 0 0,2 21 0 0 0,9 38-4854 0 0,-11-67 3204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8.214"/>
    </inkml:context>
    <inkml:brush xml:id="br0">
      <inkml:brushProperty name="width" value="0.1" units="cm"/>
      <inkml:brushProperty name="height" value="0.1" units="cm"/>
      <inkml:brushProperty name="color" value="#FFFFFF"/>
    </inkml:brush>
  </inkml:definitions>
  <inkml:trace contextRef="#ctx0" brushRef="#br0">31 1 5505 0 0,'-2'-1'4241'0'0,"-2"9"-2658"0"0,-4 12-415 0 0,3 16 12 0 0,3-25-957 0 0,0 1 1 0 0,1-1-1 0 0,0 0 0 0 0,1 0 1 0 0,0 1-1 0 0,1-1 0 0 0,0 0 1 0 0,0 0-1 0 0,5 17 0 0 0,-4-22-129 0 0,0 0-1 0 0,1 0 1 0 0,-1 0-1 0 0,1-1 1 0 0,0 1-1 0 0,1 0 1 0 0,-1-1-1 0 0,6 6 1 0 0,-6-8-53 0 0,0-1 1 0 0,1 1-1 0 0,-1-1 0 0 0,1 0 1 0 0,-1 0-1 0 0,1-1 0 0 0,0 1 0 0 0,-1-1 1 0 0,1 1-1 0 0,0-1 0 0 0,0 0 1 0 0,0-1-1 0 0,0 1 0 0 0,5 0 1 0 0,-5-1-29 0 0,-1 0 0 0 0,1 0 0 0 0,0 0 0 0 0,-1 0 0 0 0,1-1 0 0 0,-1 1 0 0 0,1-1 0 0 0,-1 0 0 0 0,1 0 0 0 0,-1 0 0 0 0,1-1 0 0 0,-1 1 0 0 0,0-1 1 0 0,0 0-1 0 0,0 0 0 0 0,0 0 0 0 0,5-4 0 0 0,-4 2-62 0 0,0 0 1 0 0,0-1-1 0 0,-1 1 1 0 0,0-1-1 0 0,0 0 1 0 0,0 1-1 0 0,0-2 1 0 0,-1 1-1 0 0,0 0 1 0 0,3-11-1 0 0,-3 11 0 0 0,-1 0 0 0 0,0-1 0 0 0,0 1 0 0 0,0 0 0 0 0,-1-1 0 0 0,1 1 0 0 0,-1 0 0 0 0,-1-1 0 0 0,1 1 0 0 0,-1-1 0 0 0,0 1 0 0 0,0 0 0 0 0,0 0 0 0 0,-1-1 0 0 0,0 1 0 0 0,0 0 0 0 0,0 0 0 0 0,-1 1 0 0 0,1-1 0 0 0,-1 0 0 0 0,0 1 0 0 0,-1 0 0 0 0,1 0 0 0 0,-1 0 0 0 0,-4-4 0 0 0,1 3-1 0 0,0 1 0 0 0,-1 0 0 0 0,0 0 0 0 0,0 1 0 0 0,0 0-1 0 0,0 1 1 0 0,0-1 0 0 0,-12-1 0 0 0,-24 0-1691 0 0,-1 4-3643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8.690"/>
    </inkml:context>
    <inkml:brush xml:id="br0">
      <inkml:brushProperty name="width" value="0.1" units="cm"/>
      <inkml:brushProperty name="height" value="0.1" units="cm"/>
      <inkml:brushProperty name="color" value="#FFFFFF"/>
    </inkml:brush>
  </inkml:definitions>
  <inkml:trace contextRef="#ctx0" brushRef="#br0">1 42 4824 0 0,'16'2'5195'0'0,"-15"-1"-5081"0"0,0 0 1 0 0,0 0-1 0 0,1 0 0 0 0,-1 0 0 0 0,0 0 0 0 0,0 0 1 0 0,0 0-1 0 0,0 0 0 0 0,0 1 0 0 0,-1-1 1 0 0,1 0-1 0 0,0 1 0 0 0,0-1 0 0 0,0 3 0 0 0,10 17 268 0 0,0 1-1 0 0,2-1 0 0 0,0-1 0 0 0,2-1 0 0 0,0 0 1 0 0,19 19-1 0 0,-28-33-359 0 0,-1 0 0 0 0,1-1 0 0 0,-1 0 0 0 0,1 0 0 0 0,1-1 0 0 0,-1 1 0 0 0,0-1 0 0 0,1-1 0 0 0,-1 1 0 0 0,1-1 0 0 0,8 2 0 0 0,-10-4-48 0 0,1 1 0 0 0,-1-1-1 0 0,1 0 1 0 0,0-1-1 0 0,-1 1 1 0 0,1-1 0 0 0,-1 0-1 0 0,1-1 1 0 0,-1 1 0 0 0,0-1-1 0 0,1 0 1 0 0,-1 0-1 0 0,0-1 1 0 0,0 1 0 0 0,8-7-1 0 0,-6 4-15 0 0,-2-1-1 0 0,1 1 1 0 0,-1-1 0 0 0,0 0-1 0 0,0 0 1 0 0,0 0-1 0 0,-1-1 1 0 0,0 0 0 0 0,0 1-1 0 0,-1-2 1 0 0,0 1-1 0 0,0 0 1 0 0,0 0 0 0 0,1-11-1 0 0,-1 4 114 0 0,0 0 0 0 0,-1-1 0 0 0,-1 1 0 0 0,0-1 0 0 0,-1 1 1 0 0,-4-29-1 0 0,4 43-66 0 0,0 0-1 0 0,0 0 1 0 0,0 0 0 0 0,0-1 0 0 0,1 1 0 0 0,-1 0 0 0 0,0 0 0 0 0,0 0 0 0 0,0-1 0 0 0,0 1 0 0 0,0 0 0 0 0,0 0 0 0 0,0 0-1 0 0,-1 0 1 0 0,1-1 0 0 0,0 1 0 0 0,0 0 0 0 0,0 0 0 0 0,0 0 0 0 0,0 0 0 0 0,0-1 0 0 0,0 1 0 0 0,0 0 0 0 0,0 0 0 0 0,0 0 0 0 0,0 0-1 0 0,-1 0 1 0 0,1-1 0 0 0,0 1 0 0 0,0 0 0 0 0,0 0 0 0 0,0 0 0 0 0,0 0 0 0 0,-1 0 0 0 0,1 0 0 0 0,0 0 0 0 0,0 0 0 0 0,0 0-1 0 0,0-1 1 0 0,-1 1 0 0 0,1 0 0 0 0,0 0 0 0 0,0 0 0 0 0,0 0 0 0 0,0 0 0 0 0,-1 0 0 0 0,1 0 0 0 0,0 0 0 0 0,0 0 0 0 0,0 0 0 0 0,0 0-1 0 0,-1 0 1 0 0,1 1 0 0 0,0-1 0 0 0,0 0 0 0 0,0 0 0 0 0,0 0 0 0 0,-1 0 0 0 0,1 0 0 0 0,0 0 0 0 0,0 0 0 0 0,0 0 0 0 0,0 0-1 0 0,-1 1 1 0 0,-4 11 250 0 0,5-2-263 0 0,0 1-1 0 0,1-1 1 0 0,1 1-1 0 0,-1-1 1 0 0,1 1-1 0 0,1-1 0 0 0,0 0 1 0 0,7 16-1 0 0,-7-20-417 0 0,1 0 0 0 0,0-1-1 0 0,0 1 1 0 0,0-1 0 0 0,0 1 0 0 0,1-1-1 0 0,0 0 1 0 0,0-1 0 0 0,1 0-1 0 0,-1 1 1 0 0,1-1 0 0 0,0-1 0 0 0,0 1-1 0 0,8 2 1 0 0,4 2-2394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9.080"/>
    </inkml:context>
    <inkml:brush xml:id="br0">
      <inkml:brushProperty name="width" value="0.1" units="cm"/>
      <inkml:brushProperty name="height" value="0.1" units="cm"/>
      <inkml:brushProperty name="color" value="#FFFFFF"/>
    </inkml:brush>
  </inkml:definitions>
  <inkml:trace contextRef="#ctx0" brushRef="#br0">25 62 4756 0 0,'-8'-25'1917'0'0,"7"21"-1423"0"0,0-1 0 0 0,-1 1 1 0 0,1 0-1 0 0,-1 0 0 0 0,1-1 1 0 0,-6-6-1 0 0,5 55 2846 0 0,11 155-1131 0 0,-5-168-2143 0 0,1 1-1 0 0,1-1 1 0 0,2 0-1 0 0,14 37 0 0 0,-22-68-71 0 0,20 41-1301 0 0,-19-39 935 0 0,0 1-1 0 0,0-1 0 0 0,1 0 1 0 0,-1 0-1 0 0,1 0 1 0 0,0 0-1 0 0,-1 0 0 0 0,1 0 1 0 0,0 0-1 0 0,0-1 1 0 0,0 1-1 0 0,0-1 1 0 0,0 1-1 0 0,1-1 0 0 0,2 1 1 0 0,2-1-2606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9.427"/>
    </inkml:context>
    <inkml:brush xml:id="br0">
      <inkml:brushProperty name="width" value="0.1" units="cm"/>
      <inkml:brushProperty name="height" value="0.1" units="cm"/>
      <inkml:brushProperty name="color" value="#FFFFFF"/>
    </inkml:brush>
  </inkml:definitions>
  <inkml:trace contextRef="#ctx0" brushRef="#br0">13 65 5993 0 0,'-1'-20'1505'0'0,"1"15"-1096"0"0,0 1-1 0 0,0-1 1 0 0,0 1 0 0 0,-1 0-1 0 0,1-1 1 0 0,-1 1-1 0 0,0-1 1 0 0,-2-3 0 0 0,-2 46 2463 0 0,5-19-2570 0 0,12 278 2048 0 0,-8-256-2244 0 0,-4-26-420 0 0,1 1-1 0 0,1-1 0 0 0,0 0 1 0 0,2 0-1 0 0,-1 0 1 0 0,12 26-1 0 0,-14-39-77 0 0,0-1 0 0 0,0 1-1 0 0,0-1 1 0 0,0 1 0 0 0,0-1 0 0 0,0 0 0 0 0,0 0-1 0 0,0 1 1 0 0,1-1 0 0 0,-1 0 0 0 0,1 0 0 0 0,-1 0-1 0 0,1 0 1 0 0,-1-1 0 0 0,1 1 0 0 0,3 1 0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29.774"/>
    </inkml:context>
    <inkml:brush xml:id="br0">
      <inkml:brushProperty name="width" value="0.1" units="cm"/>
      <inkml:brushProperty name="height" value="0.1" units="cm"/>
      <inkml:brushProperty name="color" value="#FFFFFF"/>
    </inkml:brush>
  </inkml:definitions>
  <inkml:trace contextRef="#ctx0" brushRef="#br0">1 275 6441 0 0,'10'-8'5928'0'0,"0"35"-3976"0"0,3 43-1208 0 0,-12-63-798 0 0,10 57 701 0 0,-10-60-1071 0 0,0 1-1 0 0,1-1 0 0 0,-1 1 0 0 0,1-1 1 0 0,0 0-1 0 0,0 1 0 0 0,1-1 1 0 0,-1 0-1 0 0,1-1 0 0 0,0 1 0 0 0,3 4 1 0 0,-2-6-1225 0 0</inkml:trace>
  <inkml:trace contextRef="#ctx0" brushRef="#br0" timeOffset="1">146 53 4420 0 0,'-3'-11'564'0'0,"2"3"-63"0"0,1 2-914 0 0,0-1-427 0 0,0 2 32 0 0,-3 1 28 0 0,3-2 56 0 0,0 1-36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2.539"/>
    </inkml:context>
    <inkml:brush xml:id="br0">
      <inkml:brushProperty name="width" value="0.1" units="cm"/>
      <inkml:brushProperty name="height" value="0.1" units="cm"/>
      <inkml:brushProperty name="color" value="#FFFFFF"/>
    </inkml:brush>
  </inkml:definitions>
  <inkml:trace contextRef="#ctx0" brushRef="#br0">16 22 1816 0 0,'4'-22'5234'0'0,"-4"35"-4081"0"0,-10 133 1153 0 0,0 3-1244 0 0,10-105-1188 0 0,4 105 1340 0 0,-2-126-2385 0 0,2-1 0 0 0,8 31 0 0 0,-10-48-173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2.157"/>
    </inkml:context>
    <inkml:brush xml:id="br0">
      <inkml:brushProperty name="width" value="0.1" units="cm"/>
      <inkml:brushProperty name="height" value="0.1" units="cm"/>
      <inkml:brushProperty name="color" value="#FFFFFF"/>
    </inkml:brush>
  </inkml:definitions>
  <inkml:trace contextRef="#ctx0" brushRef="#br0">0 306 976 0 0,'6'-40'4444'0'0,"-5"28"-3005"0"0,1-1 0 0 0,6-22-1 0 0,-8 35-1421 0 0,0 0 0 0 0,0 0-1 0 0,0 0 1 0 0,0 0-1 0 0,0-1 1 0 0,0 1 0 0 0,1 0-1 0 0,-1 0 1 0 0,0 0 0 0 0,0 0-1 0 0,0 0 1 0 0,0 0 0 0 0,0 0-1 0 0,0 0 1 0 0,0 0 0 0 0,0 0-1 0 0,0-1 1 0 0,0 1-1 0 0,0 0 1 0 0,0 0 0 0 0,0 0-1 0 0,0 0 1 0 0,0 0 0 0 0,0 0-1 0 0,0 0 1 0 0,1 0 0 0 0,-1 0-1 0 0,0 0 1 0 0,0 0 0 0 0,0 0-1 0 0,0 0 1 0 0,0 0-1 0 0,0 0 1 0 0,0 0 0 0 0,0 0-1 0 0,0 0 1 0 0,0 0 0 0 0,1 0-1 0 0,-1 0 1 0 0,0 0 0 0 0,0 0-1 0 0,0 0 1 0 0,0 0 0 0 0,0 0-1 0 0,0 0 1 0 0,0 0-1 0 0,0 0 1 0 0,0 0 0 0 0,0 0-1 0 0,1 0 1 0 0,-1 0 0 0 0,0 0-1 0 0,0 0 1 0 0,0 0 0 0 0,0 0-1 0 0,0 0 1 0 0,0 1 0 0 0,0-1-1 0 0,0 0 1 0 0,0 0-1 0 0,0 0 1 0 0,0 0 0 0 0,0 0-1 0 0,5 9 512 0 0,2 11 21 0 0,7 34 46 0 0,57 188 845 0 0,-66-230-1334 0 0,-3-7-10 0 0,0-1 0 0 0,0 0-1 0 0,-1 0 1 0 0,0 1-1 0 0,0-1 1 0 0,1 8 112 0 0,-16-36-30 0 0,5 3-166 0 0,1-1 0 0 0,1 0 1 0 0,1-1-1 0 0,-3-27 0 0 0,-5-93-10 0 0,13 125-3 0 0,0 1 0 0 0,2-1 1 0 0,0 1-1 0 0,1 0 0 0 0,1 0 0 0 0,0-1 0 0 0,10-25 0 0 0,-11 37-8 0 0,1-1 0 0 0,0 1-1 0 0,0 0 1 0 0,0-1-1 0 0,1 2 1 0 0,0-1-1 0 0,0 0 1 0 0,1 1-1 0 0,-1 0 1 0 0,1 0-1 0 0,0 0 1 0 0,1 0 0 0 0,-1 1-1 0 0,1 0 1 0 0,0 0-1 0 0,0 1 1 0 0,0-1-1 0 0,0 1 1 0 0,1 1-1 0 0,-1-1 1 0 0,13-2-1 0 0,-16 4 8 0 0,-1 0 0 0 0,1 1 0 0 0,0-1 0 0 0,0 1 0 0 0,0 0 0 0 0,-1 0 0 0 0,1 0 0 0 0,0 0 0 0 0,0 0 0 0 0,0 0 0 0 0,0 1 0 0 0,-1 0 0 0 0,1-1 0 0 0,0 1 0 0 0,-1 0 0 0 0,1 0 0 0 0,0 1 0 0 0,-1-1 0 0 0,1 0 0 0 0,-1 1 0 0 0,0 0 0 0 0,1-1 0 0 0,-1 1 0 0 0,0 0-1 0 0,0 0 1 0 0,0 0 0 0 0,-1 1 0 0 0,1-1 0 0 0,0 0 0 0 0,-1 1 0 0 0,1-1 0 0 0,-1 1 0 0 0,0-1 0 0 0,1 4 0 0 0,0 0-7 0 0,-1-1 0 0 0,0 1 0 0 0,0-1 0 0 0,0 1 0 0 0,-1 0 0 0 0,1-1 0 0 0,-2 1 1 0 0,1 0-1 0 0,-1 0 0 0 0,1-1 0 0 0,-1 1 0 0 0,-1-1 0 0 0,1 1 0 0 0,-1-1 0 0 0,0 1 0 0 0,-4 5 0 0 0,-2 2-32 0 0,-1 1 0 0 0,0-1 0 0 0,-1-1 1 0 0,-1 0-1 0 0,0-1 0 0 0,-1 0 0 0 0,0 0 0 0 0,0-1 0 0 0,-1-1 0 0 0,0 0 1 0 0,-1-1-1 0 0,0 0 0 0 0,-20 7 0 0 0,34-15 38 0 0,0 0 0 0 0,0 0 0 0 0,-1 0 0 0 0,1 0-1 0 0,0 0 1 0 0,0 1 0 0 0,-1-1 0 0 0,1 0 0 0 0,0 0 0 0 0,0 0 0 0 0,0 0 0 0 0,0 0 0 0 0,-1 1-1 0 0,1-1 1 0 0,0 0 0 0 0,0 0 0 0 0,0 0 0 0 0,0 1 0 0 0,0-1 0 0 0,0 0 0 0 0,-1 0 0 0 0,1 0 0 0 0,0 1-1 0 0,0-1 1 0 0,0 0 0 0 0,0 0 0 0 0,0 1 0 0 0,0-1 0 0 0,0 0 0 0 0,0 0 0 0 0,0 1 0 0 0,0-1-1 0 0,0 0 1 0 0,0 0 0 0 0,0 1 0 0 0,0-1 0 0 0,0 0 0 0 0,1 0 0 0 0,-1 0 0 0 0,0 1 0 0 0,0-1 0 0 0,0 0-1 0 0,12 13-91 0 0,29 15-5 0 0,-23-16 86 0 0,41 37 37 0 0,-2 3 0 0 0,-2 3-1 0 0,65 82 1 0 0,-103-117-141 0 0,-15-17-20 0 0,0 0-316 0 0,0-1 0 0 0,0 1-1 0 0,1-1 1 0 0,-1 1 0 0 0,1-1 0 0 0,-1 0-1 0 0,1 0 1 0 0,-1 0 0 0 0,1 0 0 0 0,0-1 0 0 0,5 3-1 0 0,-2-3-2314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2.552"/>
    </inkml:context>
    <inkml:brush xml:id="br0">
      <inkml:brushProperty name="width" value="0.1" units="cm"/>
      <inkml:brushProperty name="height" value="0.1" units="cm"/>
      <inkml:brushProperty name="color" value="#FFFFFF"/>
    </inkml:brush>
  </inkml:definitions>
  <inkml:trace contextRef="#ctx0" brushRef="#br0">1 200 5420 0 0,'0'-3'254'0'0,"3"-27"3199"0"0,-3 30-3412 0 0,0 0 1 0 0,0 0-1 0 0,0-1 1 0 0,0 1-1 0 0,0 0 1 0 0,0 0-1 0 0,0 0 1 0 0,0-1-1 0 0,1 1 1 0 0,-1 0-1 0 0,0 0 1 0 0,0 0-1 0 0,0 0 1 0 0,0 0-1 0 0,0-1 1 0 0,1 1-1 0 0,-1 0 1 0 0,0 0-1 0 0,0 0 1 0 0,0 0-1 0 0,1 0 1 0 0,-1 0-1 0 0,0 0 1 0 0,0 0-1 0 0,0 0 1 0 0,1-1-1 0 0,-1 1 1 0 0,0 0-1 0 0,0 0 1 0 0,1 0-1 0 0,-1 0 1 0 0,0 0-1 0 0,0 0 1 0 0,0 0-1 0 0,1 1 1 0 0,-1-1-1 0 0,0 0 1 0 0,1 0-1 0 0,12 13 955 0 0,49 83 629 0 0,-47-69-1292 0 0,2-1-1 0 0,0 0 0 0 0,2-1 1 0 0,42 43-1 0 0,-60-67-308 0 0,-1-1-1 0 0,1 1 1 0 0,-1 0 0 0 0,1-1 0 0 0,0 1-1 0 0,-1-1 1 0 0,1 1 0 0 0,0-1-1 0 0,-1 1 1 0 0,1-1 0 0 0,0 0-1 0 0,0 1 1 0 0,0-1 0 0 0,-1 0-1 0 0,1 1 1 0 0,0-1 0 0 0,0 0 0 0 0,0 0-1 0 0,0 0 1 0 0,-1 0 0 0 0,1 0-1 0 0,0 0 1 0 0,0 0 0 0 0,0 0-1 0 0,0 0 1 0 0,0 0 0 0 0,-1 0 0 0 0,1-1-1 0 0,1 1 1 0 0,-1-1-12 0 0,0-1 0 0 0,0 1-1 0 0,0 0 1 0 0,0 0 0 0 0,0-1 0 0 0,0 1 0 0 0,0 0 0 0 0,0-1-1 0 0,-1 1 1 0 0,1-1 0 0 0,-1 1 0 0 0,1-1 0 0 0,-1 1-1 0 0,1-3 1 0 0,1-9-166 0 0,-1-1 0 0 0,1-24-1 0 0,-2 34 91 0 0,15-168-2150 0 0,0-1-367 0 0,-15 164 1679 0 0,2 3-1821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4.861"/>
    </inkml:context>
    <inkml:brush xml:id="br0">
      <inkml:brushProperty name="width" value="0.1" units="cm"/>
      <inkml:brushProperty name="height" value="0.1" units="cm"/>
      <inkml:brushProperty name="color" value="#FFFFFF"/>
    </inkml:brush>
  </inkml:definitions>
  <inkml:trace contextRef="#ctx0" brushRef="#br0">13 106 4460 0 0,'-1'-23'4610'0'0,"-4"39"-3892"0"0,3-8-610 0 0,0-1 1 0 0,1 0-1 0 0,0 1 1 0 0,1-1-1 0 0,-1 1 1 0 0,1 0-1 0 0,1-1 1 0 0,-1 1-1 0 0,1-1 1 0 0,1 1-1 0 0,-1-1 1 0 0,5 10-1 0 0,-4-11-62 0 0,0-1 0 0 0,1 0 0 0 0,0 0-1 0 0,0 0 1 0 0,1 0 0 0 0,-1-1 0 0 0,1 1-1 0 0,0-1 1 0 0,0 0 0 0 0,0 0 0 0 0,1-1 0 0 0,-1 1-1 0 0,1-1 1 0 0,0 0 0 0 0,0 0 0 0 0,8 3-1 0 0,-9-4-37 0 0,1 0-1 0 0,-1 0 0 0 0,1 0 1 0 0,0-1-1 0 0,0 1 1 0 0,0-1-1 0 0,0-1 0 0 0,-1 1 1 0 0,1-1-1 0 0,0 1 0 0 0,0-2 1 0 0,0 1-1 0 0,0 0 0 0 0,0-1 1 0 0,0 0-1 0 0,0 0 0 0 0,0 0 1 0 0,0-1-1 0 0,-1 0 0 0 0,1 0 1 0 0,-1 0-1 0 0,1 0 0 0 0,-1-1 1 0 0,0 0-1 0 0,0 1 1 0 0,0-2-1 0 0,0 1 0 0 0,0 0 1 0 0,-1-1-1 0 0,1 0 0 0 0,-1 1 1 0 0,0-1-1 0 0,-1-1 0 0 0,1 1 1 0 0,0 0-1 0 0,-1-1 0 0 0,0 1 1 0 0,0-1-1 0 0,1-5 0 0 0,-3 8-24 0 0,1 1-1 0 0,-1 0 0 0 0,0-1 0 0 0,1 1 0 0 0,-1 0 1 0 0,1-1-1 0 0,-1 1 0 0 0,1 0 0 0 0,0 0 0 0 0,-1 0 0 0 0,1 0 1 0 0,0 0-1 0 0,0 0 0 0 0,0 0 0 0 0,0 0 0 0 0,0 0 1 0 0,0 0-1 0 0,0 0 0 0 0,1-1 0 0 0,0 3 8 0 0,0-1 0 0 0,0 1 0 0 0,-1 0 0 0 0,1-1 0 0 0,0 1 0 0 0,-1 0 0 0 0,1 0 0 0 0,-1 0-1 0 0,1 0 1 0 0,-1 0 0 0 0,1 0 0 0 0,-1 1 0 0 0,2 1 0 0 0,4 2 33 0 0,0 0 0 0 0,0-1 0 0 0,0 0 0 0 0,0 0 0 0 0,1-1 0 0 0,-1 0 0 0 0,1 0 1 0 0,0 0-1 0 0,0-1 0 0 0,0-1 0 0 0,16 2 0 0 0,-19-2 0 0 0,0-1 1 0 0,0 1-1 0 0,0-2 1 0 0,0 1 0 0 0,0 0-1 0 0,1-1 1 0 0,-1 0-1 0 0,0 0 1 0 0,-1 0-1 0 0,1-1 1 0 0,0 0-1 0 0,0 0 1 0 0,-1 0 0 0 0,1 0-1 0 0,-1-1 1 0 0,1 0-1 0 0,-1 0 1 0 0,0 0-1 0 0,0 0 1 0 0,4-6-1 0 0,-6 6 5 0 0,0 0 0 0 0,0-1-1 0 0,0 1 1 0 0,-1 0-1 0 0,1-1 1 0 0,-1 0-1 0 0,0 1 1 0 0,0-1-1 0 0,-1 0 1 0 0,1 0-1 0 0,-1 1 1 0 0,0-1-1 0 0,0 0 1 0 0,0 0-1 0 0,0 1 1 0 0,0-1-1 0 0,-1 0 1 0 0,0 0-1 0 0,0 1 1 0 0,-2-6-1 0 0,-4-9-196 0 0,0 0 0 0 0,-19-31 0 0 0,10 20-1237 0 0,12 21-759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5.251"/>
    </inkml:context>
    <inkml:brush xml:id="br0">
      <inkml:brushProperty name="width" value="0.1" units="cm"/>
      <inkml:brushProperty name="height" value="0.1" units="cm"/>
      <inkml:brushProperty name="color" value="#FFFFFF"/>
    </inkml:brush>
  </inkml:definitions>
  <inkml:trace contextRef="#ctx0" brushRef="#br0">1 0 4820 0 0,'2'97'6448'0'0,"11"48"-5279"0"0,-13-145-1163 0 0,9 40-2081 0 0,-9-39 1884 0 0,0 0 1 0 0,0 0-1 0 0,0 0 1 0 0,1 0-1 0 0,-1 0 1 0 0,0 0 0 0 0,0 0-1 0 0,1 0 1 0 0,-1 0-1 0 0,1 0 1 0 0,-1-1-1 0 0,1 1 1 0 0,-1 0-1 0 0,1 0 1 0 0,-1 0 0 0 0,1-1-1 0 0,0 1 1 0 0,-1 0-1 0 0,1-1 1 0 0,0 1-1 0 0,0-1 1 0 0,0 1-1 0 0,-1 0 1 0 0,1-1 0 0 0,0 0-1 0 0,0 1 1 0 0,0-1-1 0 0,0 0 1 0 0,0 1-1 0 0,0-1 1 0 0,0 0-1 0 0,0 0 1 0 0,0 0 0 0 0,0 0-1 0 0,2 0 1 0 0,3-8-1535 0 0,-1 1 866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5.612"/>
    </inkml:context>
    <inkml:brush xml:id="br0">
      <inkml:brushProperty name="width" value="0.1" units="cm"/>
      <inkml:brushProperty name="height" value="0.1" units="cm"/>
      <inkml:brushProperty name="color" value="#FFFFFF"/>
    </inkml:brush>
  </inkml:definitions>
  <inkml:trace contextRef="#ctx0" brushRef="#br0">29 75 996 0 0,'-8'-12'1072'0'0,"0"3"-196"0"0,2-1-528 0 0,1 4-220 0 0,4 1-168 0 0,1-1-192 0 0,0 3-492 0 0</inkml:trace>
  <inkml:trace contextRef="#ctx0" brushRef="#br0" timeOffset="1">256 2 1580 0 0,'7'-1'3646'0'0,"-7"1"-3555"0"0,1 0 0 0 0,-1 0 0 0 0,1 0-1 0 0,-1 0 1 0 0,1 0 0 0 0,-1 0 0 0 0,1 0 0 0 0,-1 0 0 0 0,0 0 0 0 0,1 0 0 0 0,-1 0 0 0 0,1 0 0 0 0,-1 0 0 0 0,1 0 0 0 0,-1 1 0 0 0,0-1 0 0 0,1 0 0 0 0,-1 0 0 0 0,1 1 0 0 0,-1-1 0 0 0,0 0 0 0 0,1 0-1 0 0,-1 1 1 0 0,0-1 0 0 0,1 0 0 0 0,-1 1 0 0 0,0-1 0 0 0,0 0 0 0 0,1 1 0 0 0,-1-1 0 0 0,0 1 0 0 0,0-1 0 0 0,0 0 0 0 0,0 1 0 0 0,1-1 0 0 0,-1 1 0 0 0,0-1 0 0 0,0 1 0 0 0,0-1 0 0 0,0 1 0 0 0,0 0-1 0 0,10 27 544 0 0,-1 1 0 0 0,-1 1-1 0 0,-2-1 1 0 0,-1 1 0 0 0,-1 0-1 0 0,0 32 1 0 0,-1-20-106 0 0,1 0 1 0 0,13 51 0 0 0,-14-81-543 0 0,1 3 223 0 0,0 0 1 0 0,1 0 0 0 0,0 0 0 0 0,13 22 0 0 0,-16-33-258 0 0,0 0 1 0 0,1-1-1 0 0,0 0 1 0 0,-1 1-1 0 0,1-1 1 0 0,0 0-1 0 0,0 0 0 0 0,1-1 1 0 0,-1 1-1 0 0,1-1 1 0 0,-1 1-1 0 0,1-1 1 0 0,0 0-1 0 0,0-1 1 0 0,0 1-1 0 0,0-1 0 0 0,0 1 1 0 0,0-1-1 0 0,0 0 1 0 0,0-1-1 0 0,1 1 1 0 0,3-1-1 0 0,-1 1-444 0 0,-4-1 115 0 0,0 0-1 0 0,0 1 0 0 0,0-1 1 0 0,0 0-1 0 0,0 0 1 0 0,0-1-1 0 0,0 1 0 0 0,0-1 1 0 0,0 1-1 0 0,0-1 0 0 0,0 0 1 0 0,0 0-1 0 0,0 0 0 0 0,-1 0 1 0 0,4-2-1 0 0,0-4-2531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6.265"/>
    </inkml:context>
    <inkml:brush xml:id="br0">
      <inkml:brushProperty name="width" value="0.1" units="cm"/>
      <inkml:brushProperty name="height" value="0.1" units="cm"/>
      <inkml:brushProperty name="color" value="#FFFFFF"/>
    </inkml:brush>
  </inkml:definitions>
  <inkml:trace contextRef="#ctx0" brushRef="#br0">4 374 5184 0 0,'0'0'64'0'0,"0"0"-1"0"0,-1 0 1 0 0,1 0-1 0 0,0-1 0 0 0,0 1 1 0 0,-1 0-1 0 0,1 0 1 0 0,0-1-1 0 0,0 1 0 0 0,-1 0 1 0 0,1 0-1 0 0,0-1 1 0 0,0 1-1 0 0,0 0 0 0 0,0 0 1 0 0,0-1-1 0 0,-1 1 0 0 0,1 0 1 0 0,0-1-1 0 0,0 1 1 0 0,0 0-1 0 0,0-1 0 0 0,0 1 1 0 0,0 0-1 0 0,0-1 1 0 0,0 1-1 0 0,0 0 0 0 0,0 0 1 0 0,0-1-1 0 0,0 1 1 0 0,0 0-1 0 0,0-1 0 0 0,1 1 1 0 0,-1 0-1 0 0,0-1 1 0 0,0 1-1 0 0,0 0 0 0 0,13-12 903 0 0,28-8-780 0 0,-33 16 40 0 0,94-34-532 0 0,-63 25-170 0 0,55-27 1 0 0,-83 35 453 0 0,-2-1 1 0 0,1 0-1 0 0,-1 0 0 0 0,0-1 1 0 0,0 0-1 0 0,-1 0 1 0 0,1-1-1 0 0,-2 0 1 0 0,1-1-1 0 0,6-10 1 0 0,-11 14 213 0 0,1 0 0 0 0,-1 0 0 0 0,-1 0 1 0 0,1 0-1 0 0,-1-1 0 0 0,0 1 1 0 0,0-1-1 0 0,0 1 0 0 0,-1-1 0 0 0,0 0 1 0 0,0 1-1 0 0,-1-1 0 0 0,1 0 0 0 0,-1 0 1 0 0,0 0-1 0 0,-1 0 0 0 0,0 1 0 0 0,0-1 1 0 0,0 0-1 0 0,0 0 0 0 0,-5-10 0 0 0,-4 0 912 0 0,9 16-1082 0 0,0 1 0 0 0,1-1-1 0 0,-1 0 1 0 0,1 1-1 0 0,-1-1 1 0 0,0 0 0 0 0,1 1-1 0 0,-1-1 1 0 0,1 1 0 0 0,-1-1-1 0 0,1 1 1 0 0,-1-1 0 0 0,1 1-1 0 0,-1-1 1 0 0,1 1-1 0 0,0-1 1 0 0,-1 1 0 0 0,1-1-1 0 0,0 1 1 0 0,-1 0 0 0 0,1-1-1 0 0,0 1 1 0 0,0 0-1 0 0,0-1 1 0 0,0 1 0 0 0,0 0-1 0 0,-1-1 1 0 0,1 1 0 0 0,1 1-1 0 0,-6 18 115 0 0,1 1 0 0 0,1 0 0 0 0,1 0 0 0 0,1 0 0 0 0,1 0 1 0 0,0 0-1 0 0,2 0 0 0 0,8 39 0 0 0,4 1-307 0 0,39 99 1 0 0,-53-158 135 0 0,1 1 1 0 0,0-1 0 0 0,0 0-1 0 0,0 1 1 0 0,0-1-1 0 0,0 0 1 0 0,1 0 0 0 0,-1 0-1 0 0,4 3 1 0 0,1-7-207 0 0,0-15 94 0 0,2-26 266 0 0,-7 31-37 0 0,0 0 0 0 0,2 0-1 0 0,-1 0 1 0 0,2 0 0 0 0,0 0 0 0 0,0 0-1 0 0,1 1 1 0 0,6-11 0 0 0,-10 20-83 0 0,0 1 1 0 0,0-1-1 0 0,1 1 0 0 0,-1 0 0 0 0,0-1 1 0 0,1 1-1 0 0,-1 0 0 0 0,1 0 0 0 0,0 0 1 0 0,-1 0-1 0 0,1 0 0 0 0,0 1 1 0 0,-1-1-1 0 0,1 0 0 0 0,0 1 0 0 0,0-1 1 0 0,-1 1-1 0 0,1 0 0 0 0,4-1 1 0 0,-2 2 0 0 0,0-1 1 0 0,0 1-1 0 0,0-1 1 0 0,0 1-1 0 0,0 0 1 0 0,0 0-1 0 0,0 1 1 0 0,6 3-1 0 0,3 2 3 0 0,1 1 0 0 0,-2 1 1 0 0,21 17-1 0 0,-22-16 24 0 0,0 1 0 0 0,0-1 0 0 0,-1 2 0 0 0,11 15 0 0 0,-18-21-56 0 0,1 0 0 0 0,-1 0 0 0 0,0 0 0 0 0,0 1 0 0 0,-1-1 0 0 0,1 1 0 0 0,-2-1 0 0 0,1 1 0 0 0,-1 0-1 0 0,0 0 1 0 0,0 11 0 0 0,1 5-5656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6.743"/>
    </inkml:context>
    <inkml:brush xml:id="br0">
      <inkml:brushProperty name="width" value="0.1" units="cm"/>
      <inkml:brushProperty name="height" value="0.1" units="cm"/>
      <inkml:brushProperty name="color" value="#FFFFFF"/>
    </inkml:brush>
  </inkml:definitions>
  <inkml:trace contextRef="#ctx0" brushRef="#br0">30 13 4884 0 0,'0'-1'143'0'0,"-1"0"0"0"0,1 1-1 0 0,0-1 1 0 0,0 0 0 0 0,-1 1-1 0 0,1-1 1 0 0,-1 0 0 0 0,1 1-1 0 0,0-1 1 0 0,-1 1 0 0 0,1-1-1 0 0,-1 1 1 0 0,1-1 0 0 0,-1 1-1 0 0,0-1 1 0 0,1 1-1 0 0,-1 0 1 0 0,1-1 0 0 0,-1 1-1 0 0,0 0 1 0 0,1 0 0 0 0,-1-1-1 0 0,0 1 1 0 0,1 0 0 0 0,-1 0-1 0 0,0 0 1 0 0,1 0 0 0 0,-1 0-1 0 0,0 0 1 0 0,-1 0 0 0 0,1 1-12 0 0,1 0 0 0 0,-1-1 1 0 0,0 1-1 0 0,0 1 1 0 0,1-1-1 0 0,-1 0 1 0 0,0 0-1 0 0,1 0 0 0 0,-1 0 1 0 0,1 0-1 0 0,0 0 1 0 0,-1 1-1 0 0,1-1 1 0 0,0 0-1 0 0,-1 2 0 0 0,-2 55 1141 0 0,3-54-1079 0 0,28 338 3200 0 0,-5-194-2725 0 0,-8-55-3856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7.096"/>
    </inkml:context>
    <inkml:brush xml:id="br0">
      <inkml:brushProperty name="width" value="0.1" units="cm"/>
      <inkml:brushProperty name="height" value="0.1" units="cm"/>
      <inkml:brushProperty name="color" value="#FFFFFF"/>
    </inkml:brush>
  </inkml:definitions>
  <inkml:trace contextRef="#ctx0" brushRef="#br0">0 225 3884 0 0,'0'-11'340'0'0,"1"0"0"0"0,-1 0-1 0 0,2 1 1 0 0,-1-1 0 0 0,2 0-1 0 0,-1 0 1 0 0,2 1 0 0 0,-1-1-1 0 0,1 1 1 0 0,1 0 0 0 0,9-15-1 0 0,-9 18-190 0 0,0 1-1 0 0,0 0 1 0 0,1 0-1 0 0,0 0 1 0 0,0 1-1 0 0,0-1 1 0 0,1 1-1 0 0,-1 1 0 0 0,1 0 1 0 0,1 0-1 0 0,-1 0 1 0 0,1 0-1 0 0,-1 1 1 0 0,1 1-1 0 0,0-1 1 0 0,10-1-1 0 0,-10 3-51 0 0,1 0-1 0 0,0 0 0 0 0,0 1 1 0 0,0 0-1 0 0,1 0 0 0 0,-2 1 1 0 0,1 0-1 0 0,0 1 1 0 0,0-1-1 0 0,0 2 0 0 0,-1 0 1 0 0,1 0-1 0 0,-1 0 0 0 0,9 6 1 0 0,-12-7-48 0 0,0 1 1 0 0,-1 0-1 0 0,1 0 0 0 0,-1 1 1 0 0,0-1-1 0 0,0 1 1 0 0,0 0-1 0 0,0 0 0 0 0,-1 0 1 0 0,0 1-1 0 0,0-1 1 0 0,0 1-1 0 0,0 0 1 0 0,-1 0-1 0 0,0 0 0 0 0,0 0 1 0 0,0 0-1 0 0,0 0 1 0 0,-1 1-1 0 0,0-1 1 0 0,0 0-1 0 0,-1 1 0 0 0,1-1 1 0 0,-1 8-1 0 0,-1-9-14 0 0,0 1-1 0 0,0-1 1 0 0,-1 0-1 0 0,1 0 1 0 0,-1 1-1 0 0,0-1 1 0 0,0 0-1 0 0,-1-1 0 0 0,1 1 1 0 0,-1 0-1 0 0,0-1 1 0 0,0 1-1 0 0,0-1 1 0 0,-4 3-1 0 0,-3 3 50 0 0,0 0 0 0 0,0-1 0 0 0,-19 10-1 0 0,28-17-132 0 0,-11 6 115 0 0,-1 0-1 0 0,-1-1 0 0 0,-16 6 0 0 0,-1-7-5512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7.558"/>
    </inkml:context>
    <inkml:brush xml:id="br0">
      <inkml:brushProperty name="width" value="0.1" units="cm"/>
      <inkml:brushProperty name="height" value="0.1" units="cm"/>
      <inkml:brushProperty name="color" value="#FFFFFF"/>
    </inkml:brush>
  </inkml:definitions>
  <inkml:trace contextRef="#ctx0" brushRef="#br0">230 71 5400 0 0,'2'-3'287'0'0,"-1"1"0"0"0,0-1 0 0 0,0 1 0 0 0,0-1 0 0 0,0 0 0 0 0,-1 0-1 0 0,1 1 1 0 0,-1-1 0 0 0,0 0 0 0 0,1 0 0 0 0,-1 0 0 0 0,0 1 0 0 0,-1-4-1 0 0,1 5-129 0 0,-1-1 0 0 0,1 1-1 0 0,-1-1 1 0 0,1 1 0 0 0,-1 0-1 0 0,0-1 1 0 0,0 1 0 0 0,1 0-1 0 0,-1-1 1 0 0,0 1 0 0 0,0 0-1 0 0,0 0 1 0 0,0 0-1 0 0,0 0 1 0 0,-1 0 0 0 0,1 0-1 0 0,0 0 1 0 0,-2 0 0 0 0,-1-1-9 0 0,1 1 0 0 0,-1 0 1 0 0,1 0-1 0 0,-1 0 0 0 0,0 1 1 0 0,0-1-1 0 0,1 1 1 0 0,-1 0-1 0 0,0 0 0 0 0,0 0 1 0 0,1 1-1 0 0,-1-1 0 0 0,0 1 1 0 0,1 0-1 0 0,-1 0 0 0 0,0 0 1 0 0,1 1-1 0 0,-4 1 0 0 0,-3 2-26 0 0,0 1-1 0 0,0 0 1 0 0,1 0-1 0 0,-1 1 0 0 0,1 1 1 0 0,1-1-1 0 0,0 1 0 0 0,0 1 1 0 0,0 0-1 0 0,1 0 1 0 0,1 0-1 0 0,-1 1 0 0 0,1 0 1 0 0,1 0-1 0 0,0 0 0 0 0,1 1 1 0 0,0 0-1 0 0,0 0 1 0 0,1 0-1 0 0,-2 14 0 0 0,4-22-111 0 0,1 0-1 0 0,0 0 0 0 0,0 0 1 0 0,0 0-1 0 0,1 0 1 0 0,-1-1-1 0 0,1 1 0 0 0,-1 0 1 0 0,1 0-1 0 0,0-1 0 0 0,0 1 1 0 0,0 0-1 0 0,1-1 1 0 0,-1 1-1 0 0,1-1 0 0 0,-1 1 1 0 0,1-1-1 0 0,0 0 0 0 0,0 0 1 0 0,0 0-1 0 0,0 0 1 0 0,0 0-1 0 0,0 0 0 0 0,0 0 1 0 0,1-1-1 0 0,-1 1 0 0 0,1-1 1 0 0,-1 1-1 0 0,1-1 1 0 0,0 0-1 0 0,-1 0 0 0 0,1-1 1 0 0,4 2-1 0 0,-2-1-71 0 0,1 0 1 0 0,-1 0-1 0 0,1-1 0 0 0,-1 1 0 0 0,1-1 1 0 0,-1 0-1 0 0,1-1 0 0 0,-1 0 0 0 0,1 0 1 0 0,-1 0-1 0 0,0 0 0 0 0,1-1 0 0 0,-1 0 1 0 0,0 0-1 0 0,0 0 0 0 0,8-5 1 0 0,-7 2-8 0 0,-1 0 0 0 0,1 0 1 0 0,-1-1-1 0 0,0 0 1 0 0,0 0-1 0 0,-1 0 1 0 0,0 0-1 0 0,0-1 1 0 0,-1 1-1 0 0,1-1 0 0 0,3-12 1 0 0,-3 7 39 0 0,0-1 0 0 0,-1-1 0 0 0,-1 1 0 0 0,0 0 0 0 0,0-24 0 0 0,-2 51 71 0 0,0 3 80 0 0,0 0 0 0 0,1 1 0 0 0,0-1 0 0 0,2 0 0 0 0,5 23 0 0 0,-6-36-264 0 0,-1 0 0 0 0,1-1 0 0 0,-1 1-1 0 0,1 0 1 0 0,0-1 0 0 0,1 1 0 0 0,-1-1 0 0 0,1 0 0 0 0,-1 0-1 0 0,1 0 1 0 0,0 0 0 0 0,4 3 0 0 0,-4-4-193 0 0,1 0 0 0 0,-1 0 0 0 0,1-1 0 0 0,-1 1 0 0 0,1-1 0 0 0,-1 0 0 0 0,1 0 1 0 0,0 0-1 0 0,0-1 0 0 0,0 1 0 0 0,-1-1 0 0 0,1 0 0 0 0,0 0 0 0 0,0 0 0 0 0,5-1 0 0 0,7-3-1229 0 0,1-2-1232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8.343"/>
    </inkml:context>
    <inkml:brush xml:id="br0">
      <inkml:brushProperty name="width" value="0.1" units="cm"/>
      <inkml:brushProperty name="height" value="0.1" units="cm"/>
      <inkml:brushProperty name="color" value="#FFFFFF"/>
    </inkml:brush>
  </inkml:definitions>
  <inkml:trace contextRef="#ctx0" brushRef="#br0">1 143 5212 0 0,'4'37'5893'0'0,"5"4"-4283"0"0,-4-24-1491 0 0,-2 1 1 0 0,0-1-1 0 0,2 25 0 0 0,-7-40 33 0 0,-3-8-80 0 0,-2-9-27 0 0,6 10-61 0 0,1-1 1 0 0,-1 0-1 0 0,1 1 1 0 0,1-1-1 0 0,-1 0 1 0 0,1 0-1 0 0,-1 1 1 0 0,2-1-1 0 0,-1 1 1 0 0,1-1-1 0 0,-1 1 1 0 0,2-1-1 0 0,4-8 1 0 0,-3 6-13 0 0,1 0 0 0 0,0 0 0 0 0,0 1 1 0 0,1-1-1 0 0,0 1 0 0 0,0 1 0 0 0,13-11 0 0 0,-2 5-4 0 0,-1 1 0 0 0,2 1 0 0 0,-1 1 0 0 0,1 1 1 0 0,1 0-1 0 0,30-8 0 0 0,119-18-121 0 0,-112 24 126 0 0,-49 9 52 0 0,20-3 336 0 0,-26 4-333 0 0,-1 1-1 0 0,0-1 1 0 0,1 0 0 0 0,-1 0-1 0 0,1 0 1 0 0,-1 0 0 0 0,0 0-1 0 0,1 0 1 0 0,-1 0 0 0 0,0 0-1 0 0,1-1 1 0 0,-1 1 0 0 0,1 0-1 0 0,-1 0 1 0 0,0 0 0 0 0,1 0-1 0 0,-1 0 1 0 0,0-1 0 0 0,1 1-1 0 0,-1 0 1 0 0,0 0 0 0 0,1 0-1 0 0,-1-1 1 0 0,0 1 0 0 0,0 0-1 0 0,1 0 1 0 0,-1-1 0 0 0,0 1-1 0 0,0 0 1 0 0,0-1 0 0 0,1 1 0 0 0,-1 0-1 0 0,0-1 1 0 0,0 1 0 0 0,0 0-1 0 0,0-1 1 0 0,0 1 0 0 0,0-1-1 0 0,1 1 1 0 0,-1 0 0 0 0,0-1-1 0 0,0 1 1 0 0,0 0 0 0 0,0-1-1 0 0,-1 1 1 0 0,1-1 0 0 0,-1 0-2 0 0,-1 0 1 0 0,1 0-1 0 0,-1 1 1 0 0,1-1 0 0 0,-1 1-1 0 0,0-1 1 0 0,1 1 0 0 0,-1-1-1 0 0,0 1 1 0 0,0 0-1 0 0,1 0 1 0 0,-1 0 0 0 0,0 0-1 0 0,1 0 1 0 0,-1 0-1 0 0,0 0 1 0 0,0 1 0 0 0,1-1-1 0 0,-3 1 1 0 0,-33 10 195 0 0,20-4-121 0 0,0 0-1 0 0,0 2 0 0 0,1 0 0 0 0,0 1 0 0 0,0 0 0 0 0,1 1 0 0 0,1 1 1 0 0,0 0-1 0 0,0 1 0 0 0,1 1 0 0 0,1 0 0 0 0,0 1 0 0 0,-11 18 1 0 0,19-25-58 0 0,1 0 0 0 0,-1 0 0 0 0,1 0 0 0 0,1 0 1 0 0,-1 1-1 0 0,1-1 0 0 0,1 1 0 0 0,0-1 0 0 0,0 1 1 0 0,1 13-1 0 0,0-18-47 0 0,0 0 0 0 0,0 0 0 0 0,1-1 0 0 0,0 1 0 0 0,0 0 0 0 0,0-1 0 0 0,0 1 0 0 0,1 0 0 0 0,-1-1 0 0 0,1 1 0 0 0,0-1 0 0 0,0 0 0 0 0,0 0 0 0 0,0 0-1 0 0,1 0 1 0 0,-1 0 0 0 0,1 0 0 0 0,0 0 0 0 0,0-1 0 0 0,0 0 0 0 0,0 1 0 0 0,0-1 0 0 0,0 0 0 0 0,1 0 0 0 0,4 1 0 0 0,-1 0-82 0 0,-1-1 0 0 0,0 0 0 0 0,0-1-1 0 0,1 1 1 0 0,-1-1 0 0 0,1-1 0 0 0,-1 1 0 0 0,1-1-1 0 0,-1 0 1 0 0,1-1 0 0 0,-1 0 0 0 0,0 1 0 0 0,1-2 0 0 0,-1 1-1 0 0,0-1 1 0 0,1 0 0 0 0,-1-1 0 0 0,0 1 0 0 0,6-5-1 0 0,-3 1-23 0 0,-1 0 0 0 0,0 0 0 0 0,0-1 0 0 0,0 0-1 0 0,-1-1 1 0 0,0 1 0 0 0,-1-1 0 0 0,1-1 0 0 0,-2 1-1 0 0,1-1 1 0 0,5-13 0 0 0,1-6 586 0 0,-2-1 0 0 0,9-40 0 0 0,-19 78-388 0 0,1 0 0 0 0,0 1 0 0 0,0-1 0 0 0,0 0 0 0 0,1 0 0 0 0,1 0 0 0 0,-1-1 0 0 0,1 1 0 0 0,1 0 0 0 0,0-1 0 0 0,0 0 0 0 0,10 15 0 0 0,-10-18-374 0 0,0-1 0 0 0,1 1 0 0 0,-1-1 0 0 0,1 1 0 0 0,0-1 0 0 0,0-1 1 0 0,0 1-1 0 0,1-1 0 0 0,-1 0 0 0 0,1 0 0 0 0,0-1 0 0 0,0 1 0 0 0,0-1 1 0 0,0-1-1 0 0,0 1 0 0 0,0-1 0 0 0,1 0 0 0 0,-1 0 0 0 0,11-1 0 0 0,1 0-1374 0 0,-2 0-1395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2.946"/>
    </inkml:context>
    <inkml:brush xml:id="br0">
      <inkml:brushProperty name="width" value="0.1" units="cm"/>
      <inkml:brushProperty name="height" value="0.1" units="cm"/>
      <inkml:brushProperty name="color" value="#FFFFFF"/>
    </inkml:brush>
  </inkml:definitions>
  <inkml:trace contextRef="#ctx0" brushRef="#br0">1 136 1636 0 0,'0'-5'205'0'0,"1"0"-1"0"0,0-1 1 0 0,0 1-1 0 0,1 0 1 0 0,-1 0-1 0 0,1 0 1 0 0,0 0-1 0 0,0 1 1 0 0,1-1-1 0 0,0 1 1 0 0,-1-1-1 0 0,1 1 1 0 0,1 0 0 0 0,-1 0-1 0 0,1 0 1 0 0,-1 0-1 0 0,1 1 1 0 0,0-1-1 0 0,1 1 1 0 0,-1 0-1 0 0,1 0 1 0 0,-1 1-1 0 0,7-3 1 0 0,0-1-87 0 0,1 1 0 0 0,-1 0 0 0 0,1 1 1 0 0,0 1-1 0 0,0 0 0 0 0,0 0 0 0 0,1 2 0 0 0,22-2 1 0 0,-26 4-79 0 0,0 0 1 0 0,0 0 0 0 0,0 1 0 0 0,0 0-1 0 0,0 0 1 0 0,-1 1 0 0 0,1 1 0 0 0,-1-1-1 0 0,0 1 1 0 0,0 1 0 0 0,0-1 0 0 0,0 1 0 0 0,-1 1-1 0 0,0-1 1 0 0,0 1 0 0 0,-1 1 0 0 0,1-1-1 0 0,-1 1 1 0 0,8 12 0 0 0,-10-13-16 0 0,0 1-1 0 0,0-1 1 0 0,0 1 0 0 0,-1 0-1 0 0,0 0 1 0 0,0 0 0 0 0,-1 1 0 0 0,0-1-1 0 0,0 1 1 0 0,-1-1 0 0 0,0 1 0 0 0,0 0-1 0 0,-1-1 1 0 0,0 1 0 0 0,0 0 0 0 0,-1-1-1 0 0,0 1 1 0 0,0 0 0 0 0,-1-1 0 0 0,0 1-1 0 0,0-1 1 0 0,-1 0 0 0 0,-5 11-1 0 0,3-11 26 0 0,0 0-1 0 0,0-1 0 0 0,0 0 0 0 0,-1 0 0 0 0,0 0 0 0 0,-1-1 0 0 0,1 1 0 0 0,-1-1 0 0 0,0-1 0 0 0,0 0 0 0 0,0 0 0 0 0,-1 0 0 0 0,1-1 0 0 0,-1 0 0 0 0,-11 3 0 0 0,2-1 6 0 0,0-1-1 0 0,0-1 1 0 0,-1 0-1 0 0,0-1 1 0 0,1-1-1 0 0,-23-2 1 0 0,-4-5-1004 0 0,16-2-2457 0 0,28 8 3268 0 0,0 0 1 0 0,-1-1 0 0 0,1 1 0 0 0,0 0 0 0 0,-1 0 0 0 0,1-1 0 0 0,0 1-1 0 0,-1 0 1 0 0,1-1 0 0 0,0 1 0 0 0,0 0 0 0 0,-1-1 0 0 0,1 1 0 0 0,0-1-1 0 0,0 1 1 0 0,0 0 0 0 0,0-1 0 0 0,0 1 0 0 0,-1-1 0 0 0,1 1 0 0 0,0-1-1 0 0,0 1 1 0 0,0-1 0 0 0,0 1 0 0 0,0 0 0 0 0,0-1 0 0 0,0 1 0 0 0,1-1 0 0 0,0-3-827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8.997"/>
    </inkml:context>
    <inkml:brush xml:id="br0">
      <inkml:brushProperty name="width" value="0.1" units="cm"/>
      <inkml:brushProperty name="height" value="0.1" units="cm"/>
      <inkml:brushProperty name="color" value="#FFFFFF"/>
    </inkml:brush>
  </inkml:definitions>
  <inkml:trace contextRef="#ctx0" brushRef="#br0">14 58 4916 0 0,'0'-3'202'0'0,"-4"-22"5414"0"0,-1 36-4610 0 0,3-1-748 0 0,1 1 1 0 0,0 0 0 0 0,1-1 0 0 0,0 1-1 0 0,0 0 1 0 0,1-1 0 0 0,4 15-1 0 0,-4-14-147 0 0,1 4-94 0 0,0 0 0 0 0,1-1 1 0 0,1 0-1 0 0,0 0 1 0 0,1 0-1 0 0,11 24 0 0 0,-10-82-506 0 0,-6 26 609 0 0,0 1 34 0 0,0 0 1 0 0,0-1 0 0 0,2 1-1 0 0,0 0 1 0 0,7-26-1 0 0,-8 42-150 0 0,-1 0 0 0 0,0 0 0 0 0,1 0 0 0 0,-1 0 1 0 0,1-1-1 0 0,-1 1 0 0 0,1 0 0 0 0,0 0 0 0 0,-1 0 0 0 0,1 0 0 0 0,0 0 0 0 0,0 0 0 0 0,0 1 0 0 0,-1-1 0 0 0,1 0 0 0 0,0 0 0 0 0,0 1 0 0 0,0-1 0 0 0,0 0 0 0 0,1 1 0 0 0,-1-1 0 0 0,0 1 0 0 0,0-1 0 0 0,0 1 0 0 0,0 0 0 0 0,2-1 0 0 0,0 1 1 0 0,0 1-1 0 0,-1-1 1 0 0,1 0 0 0 0,-1 1-1 0 0,1-1 1 0 0,0 1 0 0 0,-1 0-1 0 0,0 0 1 0 0,1 0-1 0 0,-1 0 1 0 0,4 3 0 0 0,4 3 9 0 0,-1 0 0 0 0,0 0 1 0 0,-1 0-1 0 0,13 16 0 0 0,-10-8 10 0 0,0 1 0 0 0,-2 0 0 0 0,16 35 0 0 0,-9-17-296 0 0,-11-142 14 0 0,-3 89 386 0 0,-1 2 14 0 0,1 0-1 0 0,5-21 0 0 0,-7 35-129 0 0,1 0 0 0 0,0 0 1 0 0,0 0-1 0 0,0 0 0 0 0,0 0 1 0 0,1 0-1 0 0,-1 0 1 0 0,1 1-1 0 0,-1-1 0 0 0,1 0 1 0 0,0 1-1 0 0,0-1 0 0 0,1 1 1 0 0,-1 0-1 0 0,0 0 0 0 0,1 0 1 0 0,-1 0-1 0 0,5-2 0 0 0,-3 2-5 0 0,0 1-1 0 0,0 1 0 0 0,0-1 0 0 0,1 0 1 0 0,-1 1-1 0 0,0 0 0 0 0,0 0 0 0 0,1 0 1 0 0,-1 1-1 0 0,0-1 0 0 0,0 1 0 0 0,1 0 1 0 0,-1 0-1 0 0,0 1 0 0 0,0-1 0 0 0,0 1 1 0 0,0 0-1 0 0,-1 0 0 0 0,1 0 0 0 0,0 1 1 0 0,-1-1-1 0 0,0 1 0 0 0,1 0 0 0 0,2 3 1 0 0,3 2 30 0 0,0 1-1 0 0,0 1 1 0 0,-1-1 0 0 0,0 1 0 0 0,-1 1 0 0 0,12 21 0 0 0,-15-22 7 0 0,-1 0 0 0 0,0 0 0 0 0,2 13 0 0 0,3 10-1441 0 0,4-4-4437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9.398"/>
    </inkml:context>
    <inkml:brush xml:id="br0">
      <inkml:brushProperty name="width" value="0.1" units="cm"/>
      <inkml:brushProperty name="height" value="0.1" units="cm"/>
      <inkml:brushProperty name="color" value="#FFFFFF"/>
    </inkml:brush>
  </inkml:definitions>
  <inkml:trace contextRef="#ctx0" brushRef="#br0">47 187 3068 0 0,'34'-18'739'0'0,"-10"6"-190"0"0,29-20 1 0 0,-48 28-348 0 0,0 0 0 0 0,0 1 0 0 0,0-2 0 0 0,-1 1 0 0 0,1 0 0 0 0,-1-1 0 0 0,0 0 0 0 0,-1 0 0 0 0,1 0 0 0 0,-1 0 0 0 0,4-8 0 0 0,-7 11-69 0 0,1 1 0 0 0,0-1 0 0 0,-1 0 0 0 0,1 1 0 0 0,-1-1 0 0 0,1 0 0 0 0,-1 0 0 0 0,0 0 0 0 0,0 1 0 0 0,0-1 0 0 0,0 0 0 0 0,0 0 0 0 0,0 0 1 0 0,0 1-1 0 0,0-1 0 0 0,-1 0 0 0 0,1 0 0 0 0,-1 1 0 0 0,0-1 0 0 0,1 0 0 0 0,-1 1 0 0 0,0-1 0 0 0,0 0 0 0 0,0 1 0 0 0,0-1 0 0 0,0 1 0 0 0,0 0 0 0 0,-1-1 0 0 0,1 1 0 0 0,0 0 0 0 0,-1 0 0 0 0,-2-2 0 0 0,2 2-4 0 0,0 0-1 0 0,-1 0 1 0 0,0 0-1 0 0,1 0 1 0 0,-1 0 0 0 0,1 0-1 0 0,-1 1 1 0 0,0 0-1 0 0,0-1 1 0 0,1 1-1 0 0,-1 0 1 0 0,0 0 0 0 0,0 1-1 0 0,1-1 1 0 0,-1 0-1 0 0,0 1 1 0 0,1 0-1 0 0,-1 0 1 0 0,1 0-1 0 0,-5 1 1 0 0,-1 3 40 0 0,0 0-1 0 0,0 0 1 0 0,0 1-1 0 0,1 0 1 0 0,-1 1-1 0 0,1-1 1 0 0,1 1-1 0 0,-1 0 1 0 0,1 1-1 0 0,1 0 1 0 0,-1 0-1 0 0,2 0 1 0 0,-7 14-1 0 0,3-3 83 0 0,1 0 0 0 0,1 0 0 0 0,1 1 0 0 0,1 0 0 0 0,-3 27 0 0 0,7-43-244 0 0,0 0 1 0 0,0-1-1 0 0,0 1 0 0 0,1 0 0 0 0,-1 0 1 0 0,1-1-1 0 0,0 1 0 0 0,0 0 1 0 0,0-1-1 0 0,0 1 0 0 0,1-1 0 0 0,-1 1 1 0 0,1-1-1 0 0,0 0 0 0 0,0 0 1 0 0,0 0-1 0 0,1 0 0 0 0,-1 0 0 0 0,1 0 1 0 0,-1-1-1 0 0,1 1 0 0 0,0-1 1 0 0,0 0-1 0 0,0 1 0 0 0,0-1 0 0 0,1-1 1 0 0,-1 1-1 0 0,1 0 0 0 0,-1-1 1 0 0,7 2-1 0 0,-3-1-494 0 0,1 1 1 0 0,-1-2-1 0 0,0 1 1 0 0,1-1-1 0 0,-1 0 1 0 0,1-1 0 0 0,0 0-1 0 0,-1 0 1 0 0,1-1-1 0 0,-1 1 1 0 0,1-2-1 0 0,-1 1 1 0 0,0-1-1 0 0,11-4 1 0 0,14-13-2423 0 0,-16 8 61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39.747"/>
    </inkml:context>
    <inkml:brush xml:id="br0">
      <inkml:brushProperty name="width" value="0.1" units="cm"/>
      <inkml:brushProperty name="height" value="0.1" units="cm"/>
      <inkml:brushProperty name="color" value="#FFFFFF"/>
    </inkml:brush>
  </inkml:definitions>
  <inkml:trace contextRef="#ctx0" brushRef="#br0">35 67 6449 0 0,'-1'-19'1904'0'0,"1"11"-624"0"0,0 0 1 0 0,-1 0 0 0 0,-3-16-1 0 0,-5 69 2155 0 0,-3 71-2267 0 0,5 1 0 0 0,8 129-1 0 0,1-214-984 0 0,1 0-1 0 0,12 46 1 0 0,-15-77-176 0 0,0 1 1 0 0,1-1-1 0 0,0 1 1 0 0,-1-1-1 0 0,1 1 1 0 0,0-1 0 0 0,0 0-1 0 0,-1 1 1 0 0,1-1-1 0 0,0 0 1 0 0,1 0-1 0 0,-1 0 1 0 0,0 0 0 0 0,0 0-1 0 0,0 0 1 0 0,0 0-1 0 0,1 0 1 0 0,-1 0-1 0 0,1 0 1 0 0,-1-1-1 0 0,2 1 1 0 0,1 0-89 0 0,0 0-1 0 0,0 0 1 0 0,-1 0 0 0 0,1-1-1 0 0,0 0 1 0 0,0 0 0 0 0,0 0-1 0 0,5-1 1 0 0,4-1-656 0 0,-1-1 1 0 0,1 0-1 0 0,-1-1 0 0 0,16-7 1 0 0,-23 9-43 0 0,1-1 1 0 0,0 0 0 0 0,-1-1-1 0 0,0 1 1 0 0,0-1 0 0 0,0 0-1 0 0,0 0 1 0 0,0 0-1 0 0,5-8 1 0 0,-5 2-2253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40.094"/>
    </inkml:context>
    <inkml:brush xml:id="br0">
      <inkml:brushProperty name="width" value="0.1" units="cm"/>
      <inkml:brushProperty name="height" value="0.1" units="cm"/>
      <inkml:brushProperty name="color" value="#FFFFFF"/>
    </inkml:brush>
  </inkml:definitions>
  <inkml:trace contextRef="#ctx0" brushRef="#br0">24 98 6169 0 0,'-2'-1'236'0'0,"0"0"1"0"0,0 0 0 0 0,0-1-1 0 0,1 1 1 0 0,-1 0 0 0 0,1-1-1 0 0,-1 1 1 0 0,1-1 0 0 0,-1 1-1 0 0,1-1 1 0 0,0 0 0 0 0,0 1-1 0 0,0-1 1 0 0,-1-3 0 0 0,2 4-177 0 0,0 0 0 0 0,0 0 0 0 0,0 0 0 0 0,1 0 0 0 0,-1 0-1 0 0,0 0 1 0 0,1 0 0 0 0,-1 0 0 0 0,1 0 0 0 0,-1 0 0 0 0,1 0 0 0 0,-1 1 0 0 0,1-1 0 0 0,0 0 0 0 0,-1 0 0 0 0,1 0 0 0 0,0 1 0 0 0,0-1 0 0 0,-1 0 0 0 0,1 1 0 0 0,0-1 0 0 0,0 1 0 0 0,0-1 0 0 0,0 1 0 0 0,0-1 0 0 0,0 1 0 0 0,0-1 0 0 0,0 1 0 0 0,0 0 0 0 0,2 0 0 0 0,23-10-804 0 0,0 2 1 0 0,1 1-1 0 0,43-5 1 0 0,85-1-4718 0 0,-138 12 4613 0 0,-2 1-11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40.438"/>
    </inkml:context>
    <inkml:brush xml:id="br0">
      <inkml:brushProperty name="width" value="0.1" units="cm"/>
      <inkml:brushProperty name="height" value="0.1" units="cm"/>
      <inkml:brushProperty name="color" value="#FFFFFF"/>
    </inkml:brush>
  </inkml:definitions>
  <inkml:trace contextRef="#ctx0" brushRef="#br0">0 104 2036 0 0,'0'1'185'0'0,"0"-1"0"0"0,1 1 0 0 0,-1 0 0 0 0,0-1 0 0 0,0 1 0 0 0,0-1-1 0 0,0 1 1 0 0,1 0 0 0 0,-1-1 0 0 0,0 1 0 0 0,1-1 0 0 0,-1 1 0 0 0,0-1 0 0 0,1 1 0 0 0,-1-1 0 0 0,0 1-1 0 0,1-1 1 0 0,-1 1 0 0 0,1-1 0 0 0,-1 0 0 0 0,1 1 0 0 0,-1-1 0 0 0,1 0 0 0 0,0 1 0 0 0,-1-1-1 0 0,1 0 1 0 0,0 1 0 0 0,24 3 1513 0 0,29-10-1362 0 0,-51 6-141 0 0,14-3-37 0 0,-1 0 0 0 0,1-1 0 0 0,19-8 0 0 0,-33 12-106 0 0,0-1 0 0 0,0 0 0 0 0,0-1 1 0 0,0 1-1 0 0,0 0 0 0 0,0-1 0 0 0,-1 0 0 0 0,1 1 1 0 0,-1-1-1 0 0,1 0 0 0 0,-1-1 0 0 0,0 1 0 0 0,0 0 1 0 0,0 0-1 0 0,0-1 0 0 0,0 0 0 0 0,0 1 0 0 0,-1-1 1 0 0,1 0-1 0 0,-1 0 0 0 0,0 1 0 0 0,0-1 0 0 0,0 0 1 0 0,0 0-1 0 0,1-6 0 0 0,-2 8 5 0 0,0 0-1 0 0,0-1 1 0 0,-1 1 0 0 0,1 0-1 0 0,0-1 1 0 0,0 1 0 0 0,-1 0-1 0 0,1-1 1 0 0,-1 1 0 0 0,1 0-1 0 0,-1 0 1 0 0,1-1 0 0 0,-1 1-1 0 0,0 0 1 0 0,0 0 0 0 0,1 0-1 0 0,-1 0 1 0 0,0 0 0 0 0,0 0-1 0 0,0 0 1 0 0,0 0 0 0 0,0 0-1 0 0,0 1 1 0 0,-1-1 0 0 0,1 0-1 0 0,0 1 1 0 0,0-1 0 0 0,0 1-1 0 0,-1-1 1 0 0,1 1 0 0 0,0-1-1 0 0,-1 1 1 0 0,1 0 0 0 0,0 0-1 0 0,-1 0 1 0 0,1 0 0 0 0,0 0-1 0 0,-1 0 1 0 0,1 0 0 0 0,0 0-1 0 0,-1 0 1 0 0,-1 1 0 0 0,-3 0 123 0 0,0 0 0 0 0,1 0 0 0 0,-1 1 0 0 0,0 0 0 0 0,0 0 0 0 0,1 0-1 0 0,-1 1 1 0 0,-5 4 0 0 0,-1 1 35 0 0,2 1-1 0 0,-1 0 1 0 0,1 1-1 0 0,1 0 0 0 0,0 0 1 0 0,0 1-1 0 0,1 1 1 0 0,0-1-1 0 0,1 1 1 0 0,-10 24-1 0 0,13-28-132 0 0,1-1 0 0 0,1 2 0 0 0,-1-1 1 0 0,1 0-1 0 0,1 0 0 0 0,-1 1 0 0 0,1-1 0 0 0,1 1 0 0 0,0-1 1 0 0,0 1-1 0 0,1-1 0 0 0,0 1 0 0 0,0-1 0 0 0,1 0 0 0 0,0 1 1 0 0,0-1-1 0 0,1 0 0 0 0,7 14 0 0 0,-7-17-184 0 0,1 0 0 0 0,-1 0 0 0 0,1-1 0 0 0,0 0 0 0 0,0 0 0 0 0,1 0-1 0 0,-1 0 1 0 0,1 0 0 0 0,0-1 0 0 0,0 0 0 0 0,0 0 0 0 0,0-1 0 0 0,1 1 0 0 0,-1-1 0 0 0,1 0 0 0 0,-1 0-1 0 0,1-1 1 0 0,10 2 0 0 0,-7-2-618 0 0,0 0 0 0 0,0-1-1 0 0,0 0 1 0 0,0 0 0 0 0,0-1-1 0 0,0 0 1 0 0,-1-1 0 0 0,1 1-1 0 0,0-2 1 0 0,-1 1 0 0 0,15-8-1 0 0,-6 0-2285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40.760"/>
    </inkml:context>
    <inkml:brush xml:id="br0">
      <inkml:brushProperty name="width" value="0.1" units="cm"/>
      <inkml:brushProperty name="height" value="0.1" units="cm"/>
      <inkml:brushProperty name="color" value="#FFFFFF"/>
    </inkml:brush>
  </inkml:definitions>
  <inkml:trace contextRef="#ctx0" brushRef="#br0">3 13 7145 0 0,'-2'-2'775'0'0,"2"2"-665"0"0,0 0 1 0 0,0 0 0 0 0,0-1-1 0 0,0 1 1 0 0,0 0 0 0 0,0-1-1 0 0,0 1 1 0 0,0 0 0 0 0,0 0 0 0 0,-1-1-1 0 0,1 1 1 0 0,0 0 0 0 0,3-6 2213 0 0,-2 6-2213 0 0,14 3 1692 0 0,16 12-819 0 0,-13-2-546 0 0,-1 1 0 0 0,0 1 0 0 0,0 0 0 0 0,15 20 0 0 0,-26-28-373 0 0,-1 0 0 0 0,0 0 0 0 0,0 0 0 0 0,0 1-1 0 0,-1 0 1 0 0,0 0 0 0 0,0 0 0 0 0,-1 0 0 0 0,0 0 0 0 0,-1 1 0 0 0,0-1 0 0 0,0 1 0 0 0,0 12 0 0 0,-2-19-75 0 0,1-1 1 0 0,-1 1 0 0 0,-1 0 0 0 0,1-1 0 0 0,0 1 0 0 0,0 0 0 0 0,-1 0 0 0 0,1-1 0 0 0,-1 1-1 0 0,1 0 1 0 0,-1-1 0 0 0,0 1 0 0 0,1-1 0 0 0,-1 1 0 0 0,0-1 0 0 0,0 1 0 0 0,0-1-1 0 0,0 1 1 0 0,0-1 0 0 0,-1 0 0 0 0,1 0 0 0 0,0 0 0 0 0,-1 0 0 0 0,1 0 0 0 0,-1 0-1 0 0,1 0 1 0 0,-1 0 0 0 0,1 0 0 0 0,-1 0 0 0 0,1-1 0 0 0,-1 1 0 0 0,-3 0 0 0 0,4-1 27 0 0,-1 0 0 0 0,1 0 0 0 0,-1-1 0 0 0,1 1 0 0 0,-1 0 0 0 0,0-1 0 0 0,1 1 0 0 0,-1-1 0 0 0,1 1 0 0 0,0-1 0 0 0,-1 1 0 0 0,1-1 0 0 0,-1 0 0 0 0,1 0 0 0 0,0 0 0 0 0,0 0 0 0 0,-1 0 0 0 0,1 0 0 0 0,0 0 0 0 0,0 0 0 0 0,0-1 0 0 0,0 1 0 0 0,0 0 0 0 0,1-1 0 0 0,-1 1 0 0 0,0 0 0 0 0,1-1 0 0 0,-1 1 0 0 0,0-1 0 0 0,1 1 1 0 0,0-1-1 0 0,-1 1 0 0 0,1-1 0 0 0,0 0 0 0 0,0-2 0 0 0,0-5 33 0 0,0 0 1 0 0,0 1-1 0 0,1-1 1 0 0,1 0-1 0 0,-1 1 1 0 0,2-1-1 0 0,-1 1 1 0 0,1-1-1 0 0,0 1 1 0 0,1 0 0 0 0,-1 0-1 0 0,9-12 1 0 0,-3 6-495 0 0,1 1 1 0 0,0-1-1 0 0,1 2 1 0 0,0-1-1 0 0,24-18 1 0 0,-1 9-7634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42.460"/>
    </inkml:context>
    <inkml:brush xml:id="br0">
      <inkml:brushProperty name="width" value="0.1" units="cm"/>
      <inkml:brushProperty name="height" value="0.1" units="cm"/>
      <inkml:brushProperty name="color" value="#FFFFFF"/>
    </inkml:brush>
  </inkml:definitions>
  <inkml:trace contextRef="#ctx0" brushRef="#br0">1 1 3888 0 0,'0'7'2407'0'0,"0"13"-1289"0"0,2 32 716 0 0,15 86-1 0 0,-10-92-1386 0 0,51 419 2290 0 0,-57-461-3003 0 0,1 19-763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42.827"/>
    </inkml:context>
    <inkml:brush xml:id="br0">
      <inkml:brushProperty name="width" value="0.1" units="cm"/>
      <inkml:brushProperty name="height" value="0.1" units="cm"/>
      <inkml:brushProperty name="color" value="#FFFFFF"/>
    </inkml:brush>
  </inkml:definitions>
  <inkml:trace contextRef="#ctx0" brushRef="#br0">17 162 4396 0 0,'-3'-6'315'0'0,"0"0"0"0"0,1 0 0 0 0,0 0 0 0 0,0 0 0 0 0,1 0 0 0 0,0 0 0 0 0,0 0 0 0 0,0-1 0 0 0,1-6-1 0 0,0 9-208 0 0,1 1 0 0 0,0 0 0 0 0,0-1-1 0 0,0 1 1 0 0,0 0 0 0 0,0 0-1 0 0,1 0 1 0 0,-1 0 0 0 0,1 0 0 0 0,0 0-1 0 0,0 0 1 0 0,0 1 0 0 0,0-1 0 0 0,0 0-1 0 0,1 1 1 0 0,-1 0 0 0 0,1 0-1 0 0,4-3 1 0 0,-2 0-18 0 0,1 1 0 0 0,0 0 0 0 0,1 1-1 0 0,-1-1 1 0 0,1 1 0 0 0,-1 0 0 0 0,1 1 0 0 0,0 0-1 0 0,0 0 1 0 0,0 0 0 0 0,0 1 0 0 0,1 0 0 0 0,-1 1-1 0 0,13-1 1 0 0,-14 2-46 0 0,0 0-1 0 0,1 1 0 0 0,-1-1 1 0 0,0 1-1 0 0,0 0 1 0 0,0 1-1 0 0,0 0 0 0 0,-1 0 1 0 0,1 0-1 0 0,-1 0 1 0 0,1 1-1 0 0,-1 0 0 0 0,0 0 1 0 0,-1 0-1 0 0,1 1 1 0 0,6 8-1 0 0,0 0 35 0 0,-1 0-1 0 0,-1 1 1 0 0,0 0-1 0 0,-1 0 1 0 0,12 29-1 0 0,-18-38-50 0 0,0 0 0 0 0,-1 0 0 0 0,0 0 0 0 0,0 0 0 0 0,0 0-1 0 0,0 1 1 0 0,-1-1 0 0 0,0 0 0 0 0,0 0 0 0 0,0 1 0 0 0,-1-1-1 0 0,0 0 1 0 0,0 0 0 0 0,0 0 0 0 0,-1 0 0 0 0,1 0 0 0 0,-1 0 0 0 0,0 0-1 0 0,-1 0 1 0 0,1-1 0 0 0,-1 1 0 0 0,-3 3 0 0 0,0 0 34 0 0,-1-2 0 0 0,0 1 0 0 0,0-1 0 0 0,0 0 0 0 0,-1 0 0 0 0,0-1 0 0 0,-15 7 0 0 0,17-9-96 0 0,1 0 0 0 0,-1-1-1 0 0,0 0 1 0 0,0 0 0 0 0,0 0-1 0 0,0-1 1 0 0,0 0-1 0 0,0 0 1 0 0,0 0 0 0 0,-1-1-1 0 0,1 0 1 0 0,-12-1-1 0 0,17 0-166 0 0,0 1-1 0 0,0 0 0 0 0,0 0 1 0 0,1-1-1 0 0,-1 1 0 0 0,0-1 0 0 0,0 1 1 0 0,0-1-1 0 0,0 1 0 0 0,0-1 0 0 0,0 0 1 0 0,1 1-1 0 0,-1-1 0 0 0,0 0 0 0 0,0 1 1 0 0,1-1-1 0 0,-1 0 0 0 0,1 0 0 0 0,-1 0 1 0 0,1 0-1 0 0,-1-1 0 0 0,0-5-2553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43.381"/>
    </inkml:context>
    <inkml:brush xml:id="br0">
      <inkml:brushProperty name="width" value="0.1" units="cm"/>
      <inkml:brushProperty name="height" value="0.1" units="cm"/>
      <inkml:brushProperty name="color" value="#FFFFFF"/>
    </inkml:brush>
  </inkml:definitions>
  <inkml:trace contextRef="#ctx0" brushRef="#br0">327 37 4544 0 0,'0'-1'129'0'0,"1"-1"0"0"0,-1 1 0 0 0,0 0 0 0 0,0 0-1 0 0,0-1 1 0 0,0 1 0 0 0,0 0 0 0 0,-1-1-1 0 0,1 1 1 0 0,0 0 0 0 0,0 0 0 0 0,-1-1-1 0 0,1 1 1 0 0,-1 0 0 0 0,1 0 0 0 0,-1 0 0 0 0,0-1-1 0 0,1 1 1 0 0,-1 0 0 0 0,0 0 0 0 0,0 0-1 0 0,0 0 1 0 0,0 0 0 0 0,0 0 0 0 0,0 1-1 0 0,0-1 1 0 0,0 0 0 0 0,0 0 0 0 0,0 1 0 0 0,0-1-1 0 0,-1 1 1 0 0,1-1 0 0 0,0 1 0 0 0,0-1-1 0 0,-1 1 1 0 0,1 0 0 0 0,0 0 0 0 0,0 0-1 0 0,-1-1 1 0 0,1 1 0 0 0,0 0 0 0 0,-1 1 0 0 0,1-1-1 0 0,0 0 1 0 0,-1 0 0 0 0,1 0 0 0 0,0 1-1 0 0,0-1 1 0 0,-1 1 0 0 0,1-1 0 0 0,-2 2-1 0 0,-6 1 180 0 0,0 1 0 0 0,-1 1 0 0 0,2 0-1 0 0,-1 0 1 0 0,-10 8 0 0 0,-2 4 105 0 0,0 1 1 0 0,1 1 0 0 0,1 0 0 0 0,1 1-1 0 0,0 2 1 0 0,-25 40 0 0 0,34-47-287 0 0,1 0 0 0 0,1 1 0 0 0,0 0 1 0 0,2 0-1 0 0,-1 0 0 0 0,2 1 0 0 0,0 0 0 0 0,1 0 0 0 0,1 0 1 0 0,0 0-1 0 0,2 32 0 0 0,0-41-90 0 0,1 0 0 0 0,0 0 0 0 0,1-1 0 0 0,0 1 0 0 0,0-1 1 0 0,0 1-1 0 0,1-1 0 0 0,0 0 0 0 0,1 0 0 0 0,0 0 0 0 0,0 0 0 0 0,0 0 0 0 0,1-1 0 0 0,0 0 0 0 0,0 0 0 0 0,0 0 1 0 0,1-1-1 0 0,0 0 0 0 0,0 0 0 0 0,0 0 0 0 0,1-1 0 0 0,-1 0 0 0 0,1 0 0 0 0,14 5 0 0 0,-10-5-180 0 0,0 0 0 0 0,0-1 0 0 0,1-1 0 0 0,-1 0 0 0 0,1-1-1 0 0,-1 0 1 0 0,1 0 0 0 0,0-2 0 0 0,-1 1 0 0 0,1-1 0 0 0,-1-1 0 0 0,1 0-1 0 0,-1-1 1 0 0,0 0 0 0 0,0 0 0 0 0,13-7 0 0 0,-22 9 24 0 0,10-4-1434 0 0,-1-1-1 0 0,1 0 1 0 0,-1 0-1 0 0,12-10 1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3:43.776"/>
    </inkml:context>
    <inkml:brush xml:id="br0">
      <inkml:brushProperty name="width" value="0.1" units="cm"/>
      <inkml:brushProperty name="height" value="0.1" units="cm"/>
      <inkml:brushProperty name="color" value="#FFFFFF"/>
    </inkml:brush>
  </inkml:definitions>
  <inkml:trace contextRef="#ctx0" brushRef="#br0">8 110 5156 0 0,'0'0'172'0'0,"-1"-1"-1"0"0,1 1 0 0 0,-1-1 0 0 0,0 1 1 0 0,1-1-1 0 0,-1 1 0 0 0,1-1 0 0 0,0 0 0 0 0,-1 1 1 0 0,1-1-1 0 0,-1 1 0 0 0,1-1 0 0 0,0 0 1 0 0,0 1-1 0 0,-1-1 0 0 0,1 0 0 0 0,0 1 1 0 0,0-1-1 0 0,0 0 0 0 0,0 0 0 0 0,0 1 0 0 0,0-1 1 0 0,0 0-1 0 0,0 0 0 0 0,0 1 0 0 0,0-1 1 0 0,0 0-1 0 0,1-1 0 0 0,-1 1-2 0 0,1-1 0 0 0,1 1-1 0 0,-1-1 1 0 0,0 1 0 0 0,0 0 0 0 0,0-1-1 0 0,1 1 1 0 0,-1 0 0 0 0,1 0 0 0 0,-1 0-1 0 0,3-1 1 0 0,8-4 47 0 0,-1 1-1 0 0,22-6 1 0 0,-26 9 68 0 0,48-15 232 0 0,88-13-1 0 0,-123 27-1568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3.580"/>
    </inkml:context>
    <inkml:brush xml:id="br0">
      <inkml:brushProperty name="width" value="0.1" units="cm"/>
      <inkml:brushProperty name="height" value="0.1" units="cm"/>
      <inkml:brushProperty name="color" value="#FFFFFF"/>
    </inkml:brush>
  </inkml:definitions>
  <inkml:trace contextRef="#ctx0" brushRef="#br0">1 1 1256 0 0,'11'4'348'0'0,"-1"2"1"0"0,1-1-1 0 0,-1 1 0 0 0,0 0 1 0 0,0 1-1 0 0,0 1 0 0 0,-1-1 1 0 0,0 1-1 0 0,8 10 0 0 0,-6-5-141 0 0,-1-1 1 0 0,0 2-1 0 0,0 0 0 0 0,-2 0 0 0 0,14 29 1 0 0,-18-36-136 0 0,-2 1 1 0 0,1 0-1 0 0,-1-1 1 0 0,-1 1-1 0 0,1 0 1 0 0,-1 0-1 0 0,0 0 1 0 0,-1 0-1 0 0,0 0 1 0 0,0 0-1 0 0,-1 0 1 0 0,0 0-1 0 0,-1 0 1 0 0,1 0-1 0 0,-1 0 1 0 0,-1-1-1 0 0,0 1 1 0 0,0-1-1 0 0,-4 8 1 0 0,7-14-68 0 0,-1-1 0 0 0,1 1 1 0 0,0 0-1 0 0,-1-1 1 0 0,1 1-1 0 0,0-1 0 0 0,-1 1 1 0 0,1 0-1 0 0,-1-1 1 0 0,1 1-1 0 0,-1-1 0 0 0,1 0 1 0 0,-1 1-1 0 0,1-1 1 0 0,-1 1-1 0 0,0-1 0 0 0,1 0 1 0 0,-1 1-1 0 0,0-1 1 0 0,1 0-1 0 0,-1 0 0 0 0,0 1 1 0 0,1-1-1 0 0,-1 0 1 0 0,0 0-1 0 0,-1 0 0 0 0,2-1-3 0 0,-1 1-1 0 0,1-1 0 0 0,-1 1 1 0 0,0-1-1 0 0,1 1 0 0 0,-1-1 1 0 0,1 0-1 0 0,-1 1 0 0 0,1-1 1 0 0,0 0-1 0 0,-1 1 0 0 0,1-1 0 0 0,0 0 1 0 0,-1 0-1 0 0,1 0 0 0 0,0 1 1 0 0,0-1-1 0 0,-1-1 0 0 0,-1-40-100 0 0,4 32 89 0 0,0 1-1 0 0,0-1 1 0 0,1 1-1 0 0,0 0 1 0 0,1 0-1 0 0,0 0 1 0 0,0 0-1 0 0,1 1 1 0 0,0-1-1 0 0,1 1 1 0 0,-1 1-1 0 0,2-1 1 0 0,-1 1-1 0 0,1 0 1 0 0,0 0 0 0 0,0 1-1 0 0,1 0 1 0 0,0 0-1 0 0,9-5 1 0 0,-14 10 34 0 0,-1 0 1 0 0,0 0-1 0 0,0 1 1 0 0,1-1 0 0 0,-1 0-1 0 0,0 1 1 0 0,1 0-1 0 0,-1 0 1 0 0,1-1 0 0 0,-1 1-1 0 0,1 1 1 0 0,-1-1 0 0 0,0 0-1 0 0,1 1 1 0 0,-1-1-1 0 0,0 1 1 0 0,1-1 0 0 0,-1 1-1 0 0,3 2 1 0 0,-1-1 29 0 0,0 1 1 0 0,0 0 0 0 0,0 0-1 0 0,0 0 1 0 0,0 0-1 0 0,-1 1 1 0 0,0-1 0 0 0,0 1-1 0 0,3 4 1 0 0,3 7 101 0 0,0 0 0 0 0,-2 0-1 0 0,0 1 1 0 0,7 22 0 0 0,-2-1 178 0 0,2-1 0 0 0,20 39 0 0 0,-33-73-305 0 0,0 0-1 0 0,-1-1 0 0 0,1 1 1 0 0,0-1-1 0 0,0 1 1 0 0,0-1-1 0 0,1 1 0 0 0,-1-1 1 0 0,0 0-1 0 0,0 0 0 0 0,1 0 1 0 0,-1 0-1 0 0,1 0 1 0 0,-1 0-1 0 0,1 0 0 0 0,-1 0 1 0 0,1 0-1 0 0,0 0 1 0 0,-1-1-1 0 0,1 1 0 0 0,0-1 1 0 0,2 1-1 0 0,-1-1-3 0 0,-1-1 0 0 0,1 1 0 0 0,-1 0 0 0 0,1-1 0 0 0,-1 0 0 0 0,0 1 0 0 0,1-1 1 0 0,-1 0-1 0 0,0 0 0 0 0,0 0 0 0 0,0-1 0 0 0,1 1 0 0 0,-1-1 0 0 0,2-2 0 0 0,1 0-7 0 0,0-1 0 0 0,0 0 0 0 0,-1 0 0 0 0,0 0 0 0 0,0 0 0 0 0,0-1 0 0 0,0 0 0 0 0,-1 0 0 0 0,0 0 1 0 0,-1 0-1 0 0,3-8 0 0 0,-4 8-23 0 0,0-1 0 0 0,0 1 0 0 0,-1-1-1 0 0,0 1 1 0 0,-1 0 0 0 0,0-1 0 0 0,1 1 0 0 0,-2 0 0 0 0,1 0 0 0 0,-1-1 0 0 0,0 1 0 0 0,0 0 0 0 0,-1 1 0 0 0,0-1 0 0 0,0 0 0 0 0,0 1 0 0 0,-1-1 0 0 0,1 1 0 0 0,-1 0 0 0 0,-7-6 0 0 0,6 5-9 0 0,0 2 1 0 0,-1-1-1 0 0,1 0 1 0 0,-1 1-1 0 0,0 0 1 0 0,0 1 0 0 0,-1-1-1 0 0,1 1 1 0 0,-1 0-1 0 0,1 1 1 0 0,-1 0-1 0 0,0 0 1 0 0,0 0 0 0 0,0 1-1 0 0,0 0 1 0 0,0 0-1 0 0,0 1 1 0 0,-8 0-1 0 0,13 0-134 0 0,0 0-1 0 0,0 1 0 0 0,0-1 0 0 0,1 1 0 0 0,-1-1 0 0 0,0 1 1 0 0,0 0-1 0 0,1 0 0 0 0,-1 0 0 0 0,1 0 0 0 0,-1 0 0 0 0,0 0 1 0 0,1 0-1 0 0,0 0 0 0 0,-1 0 0 0 0,0 2 0 0 0,1-2 2 0 0,1 0-1 0 0,-1-1 1 0 0,1 1-1 0 0,0-1 1 0 0,0 1 0 0 0,-1 0-1 0 0,1-1 1 0 0,0 1-1 0 0,0 0 1 0 0,0-1-1 0 0,-1 1 1 0 0,1 0-1 0 0,0 0 1 0 0,0-1 0 0 0,0 1-1 0 0,0 0 1 0 0,0-1-1 0 0,1 1 1 0 0,-1 0-1 0 0,0-1 1 0 0,0 1-1 0 0,0 0 1 0 0,0-1 0 0 0,1 1-1 0 0,-1 0 1 0 0,0-1-1 0 0,1 1 1 0 0,-1 0-1 0 0,1-1 1 0 0,-1 1-1 0 0,1-1 1 0 0,-1 1 0 0 0,1-1-1 0 0,-1 1 1 0 0,1-1-1 0 0,-1 1 1 0 0,1-1-1 0 0,-1 0 1 0 0,1 1 0 0 0,0-1-1 0 0,-1 0 1 0 0,2 1-1 0 0,3 2-828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12.917"/>
    </inkml:context>
    <inkml:brush xml:id="br0">
      <inkml:brushProperty name="width" value="0.1" units="cm"/>
      <inkml:brushProperty name="height" value="0.1" units="cm"/>
      <inkml:brushProperty name="color" value="#FFFFFF"/>
    </inkml:brush>
  </inkml:definitions>
  <inkml:trace contextRef="#ctx0" brushRef="#br0">4 117 3756 0 0,'-1'0'164'0'0,"1"-1"-1"0"0,0 1 1 0 0,-1-1 0 0 0,1 1-1 0 0,0-1 1 0 0,-1 0-1 0 0,1 1 1 0 0,0-1-1 0 0,0 1 1 0 0,0-1-1 0 0,0 0 1 0 0,0 1 0 0 0,0-1-1 0 0,0 1 1 0 0,0-1-1 0 0,0 0 1 0 0,0 1-1 0 0,0-1 1 0 0,0 1-1 0 0,0-1 1 0 0,0 0 0 0 0,1 1-1 0 0,-1-1 1 0 0,0 1-1 0 0,0-1 1 0 0,1 1-1 0 0,-1-1 1 0 0,0 0-1 0 0,1 1 1 0 0,-1 0 0 0 0,1-1-1 0 0,-1 1 1 0 0,0-1-1 0 0,1 1 1 0 0,-1-1-1 0 0,1 1 1 0 0,-1 0-1 0 0,2-1 1 0 0,410-75 2385 0 0,-387 71-2606 0 0,4 0-250 0 0,1 0-1 0 0,32 1 1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13.623"/>
    </inkml:context>
    <inkml:brush xml:id="br0">
      <inkml:brushProperty name="width" value="0.1" units="cm"/>
      <inkml:brushProperty name="height" value="0.1" units="cm"/>
      <inkml:brushProperty name="color" value="#FFFFFF"/>
    </inkml:brush>
  </inkml:definitions>
  <inkml:trace contextRef="#ctx0" brushRef="#br0">157 1 3088 0 0,'-7'0'566'0'0,"0"0"0"0"0,0 0 0 0 0,0 1 0 0 0,1 0-1 0 0,-1 0 1 0 0,0 1 0 0 0,1 0 0 0 0,-11 4 0 0 0,14-4-427 0 0,-1 0 1 0 0,0 1-1 0 0,0-1 1 0 0,1 1-1 0 0,0 0 1 0 0,-1 0-1 0 0,1 1 1 0 0,0-1-1 0 0,0 1 0 0 0,1-1 1 0 0,-1 1-1 0 0,1 0 1 0 0,0 0-1 0 0,-2 5 1 0 0,-4 10 220 0 0,1 0 0 0 0,1 1 1 0 0,1 0-1 0 0,1 0 0 0 0,0 0 0 0 0,-1 41 1 0 0,5-5 436 0 0,10 72 0 0 0,46 209 537 0 0,-11-87-255 0 0,-31-92-324 0 0,-4-104 572 0 0,-10-54-1298 0 0,9-1-24 0 0,-1 0 0 0 0,0-1 0 0 0,0 0 0 0 0,0 0 0 0 0,16-8 0 0 0,16-4-11 0 0,42-12 14 0 0,-54 16-111 0 0,41-9 1 0 0,-61 17-187 0 0,20-4-2083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14.280"/>
    </inkml:context>
    <inkml:brush xml:id="br0">
      <inkml:brushProperty name="width" value="0.1" units="cm"/>
      <inkml:brushProperty name="height" value="0.1" units="cm"/>
      <inkml:brushProperty name="color" value="#FFFFFF"/>
    </inkml:brush>
  </inkml:definitions>
  <inkml:trace contextRef="#ctx0" brushRef="#br0">74 101 4872 0 0,'1'-42'5786'0'0,"-2"43"-5626"0"0,-1-1 0 0 0,1 1 0 0 0,-1 0 0 0 0,1 0 0 0 0,0 0 1 0 0,-1 0-1 0 0,1 0 0 0 0,0 0 0 0 0,0 0 0 0 0,-1 0 0 0 0,1 0 1 0 0,-1 2-1 0 0,-7 15 93 0 0,0 1 0 0 0,1 0 0 0 0,2 1 0 0 0,0-1 0 0 0,0 1 0 0 0,2 0 0 0 0,1 1 0 0 0,0-1 0 0 0,1 0 0 0 0,2 1-1 0 0,2 34 1 0 0,0-28-110 0 0,2 0 0 0 0,0 0 0 0 0,2-1 0 0 0,1 1-1 0 0,1-1 1 0 0,18 40 0 0 0,-22-58-110 0 0,1 0 0 0 0,-1 0 0 0 0,2-1 0 0 0,-1 1 1 0 0,1-1-1 0 0,0-1 0 0 0,0 1 0 0 0,1-1 0 0 0,0 0 0 0 0,10 6 1 0 0,-11-8-11 0 0,0-1 0 0 0,0 0 0 0 0,1-1 0 0 0,-1 1 0 0 0,1-2 0 0 0,-1 1 0 0 0,1 0 1 0 0,0-1-1 0 0,-1-1 0 0 0,1 1 0 0 0,0-1 0 0 0,0 0 0 0 0,0 0 0 0 0,0-1 0 0 0,9-2 1 0 0,-5 0-28 0 0,1-1 0 0 0,-1 0 1 0 0,0-1-1 0 0,0 0 0 0 0,0-1 1 0 0,-1 0-1 0 0,1 0 0 0 0,-1-1 1 0 0,-1-1-1 0 0,0 0 0 0 0,0 0 1 0 0,0 0-1 0 0,-1-1 0 0 0,0-1 1 0 0,-1 1-1 0 0,10-19 0 0 0,-7 11-43 0 0,0 0-1 0 0,-2-1 1 0 0,0 0-1 0 0,-1 0 1 0 0,0 0-1 0 0,-2-1 1 0 0,0 0-1 0 0,-2 0 1 0 0,3-33-1 0 0,-6 35 33 0 0,-1-1 0 0 0,0 1-1 0 0,-1 0 1 0 0,-1-1-1 0 0,-1 1 1 0 0,-1 1 0 0 0,0-1-1 0 0,-1 1 1 0 0,-1-1 0 0 0,0 2-1 0 0,-13-21 1 0 0,15 28 8 0 0,1 1 0 0 0,-1 0 1 0 0,-1 0-1 0 0,0 0 0 0 0,0 1 1 0 0,0 0-1 0 0,0 0 0 0 0,-1 1 0 0 0,0-1 1 0 0,0 2-1 0 0,-1-1 0 0 0,1 1 0 0 0,-1 0 1 0 0,0 0-1 0 0,0 1 0 0 0,0 0 0 0 0,-1 1 1 0 0,1 0-1 0 0,-1 0 0 0 0,1 0 0 0 0,-1 1 1 0 0,1 1-1 0 0,-1 0 0 0 0,-15 1 1 0 0,18 0-171 0 0,0 0 0 0 0,0 0 0 0 0,0 1 0 0 0,0 0 1 0 0,1 0-1 0 0,-1 0 0 0 0,0 1 0 0 0,1 0 1 0 0,0 0-1 0 0,0 0 0 0 0,0 1 0 0 0,0-1 1 0 0,-5 6-1 0 0,5-4-606 0 0,0 0 0 0 0,1 1-1 0 0,0 0 1 0 0,0 0 0 0 0,0 0 0 0 0,-5 12 0 0 0,4-9-2151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14.735"/>
    </inkml:context>
    <inkml:brush xml:id="br0">
      <inkml:brushProperty name="width" value="0.1" units="cm"/>
      <inkml:brushProperty name="height" value="0.1" units="cm"/>
      <inkml:brushProperty name="color" value="#FFFFFF"/>
    </inkml:brush>
  </inkml:definitions>
  <inkml:trace contextRef="#ctx0" brushRef="#br0">12 0 5613 0 0,'0'11'5592'0'0,"-4"36"-4003"0"0,-1 8-713 0 0,2 83 0 0 0,3-96-2495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15.260"/>
    </inkml:context>
    <inkml:brush xml:id="br0">
      <inkml:brushProperty name="width" value="0.1" units="cm"/>
      <inkml:brushProperty name="height" value="0.1" units="cm"/>
      <inkml:brushProperty name="color" value="#FFFFFF"/>
    </inkml:brush>
  </inkml:definitions>
  <inkml:trace contextRef="#ctx0" brushRef="#br0">32 78 4212 0 0,'-1'-4'688'0'0,"1"-1"-1"0"0,-1 0 1 0 0,0 0-1 0 0,0 1 1 0 0,-4-10-1 0 0,3 10-39 0 0,1-1 0 0 0,-1 1 0 0 0,1-1 0 0 0,0 1 0 0 0,0-10-1 0 0,1 14-629 0 0,0 0-1 0 0,0 0 0 0 0,0-1 1 0 0,0 1-1 0 0,0 0 0 0 0,0 0 0 0 0,0 0 1 0 0,0 0-1 0 0,0 0 0 0 0,0-1 1 0 0,0 1-1 0 0,0 0 0 0 0,0 0 0 0 0,0 0 1 0 0,0 0-1 0 0,0 0 0 0 0,0-1 0 0 0,0 1 1 0 0,0 0-1 0 0,0 0 0 0 0,-1 0 1 0 0,1 0-1 0 0,0 0 0 0 0,0 0 0 0 0,0-1 1 0 0,0 1-1 0 0,0 0 0 0 0,0 0 1 0 0,0 0-1 0 0,0 0 0 0 0,-1 0 0 0 0,1 0 1 0 0,0 0-1 0 0,0 0 0 0 0,0 0 0 0 0,0 0 1 0 0,0-1-1 0 0,-1 1 0 0 0,1 0 1 0 0,0 0-1 0 0,0 0 0 0 0,0 0 0 0 0,0 0 1 0 0,0 0-1 0 0,-1 0 0 0 0,1 0 1 0 0,0 0-1 0 0,0 0 0 0 0,0 0 0 0 0,0 0 1 0 0,0 0-1 0 0,-1 1 0 0 0,1-1 1 0 0,0 0-1 0 0,0 0 0 0 0,0 0 0 0 0,0 0 1 0 0,-6 9 642 0 0,3 77 308 0 0,3 1 0 0 0,17 121 1 0 0,-6-131-690 0 0,-5-45-4179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16.288"/>
    </inkml:context>
    <inkml:brush xml:id="br0">
      <inkml:brushProperty name="width" value="0.1" units="cm"/>
      <inkml:brushProperty name="height" value="0.1" units="cm"/>
      <inkml:brushProperty name="color" value="#FFFFFF"/>
    </inkml:brush>
  </inkml:definitions>
  <inkml:trace contextRef="#ctx0" brushRef="#br0">2 24 4676 0 0,'-1'-1'100'0'0,"1"0"-1"0"0,0 0 0 0 0,0 1 1 0 0,0-1-1 0 0,0 0 0 0 0,0 0 1 0 0,0 1-1 0 0,0-1 0 0 0,0 0 1 0 0,0 1-1 0 0,0-1 0 0 0,0 0 1 0 0,0 0-1 0 0,1 1 0 0 0,-1-1 1 0 0,0 0-1 0 0,0 1 0 0 0,1-1 1 0 0,-1 0-1 0 0,0 1 0 0 0,1-1 1 0 0,-1 0-1 0 0,1 1 0 0 0,-1-1 1 0 0,1 1-1 0 0,-1-1 0 0 0,1 1 1 0 0,-1-1-1 0 0,1 1 0 0 0,0 0 1 0 0,-1-1-1 0 0,1 1 0 0 0,0-1 1 0 0,-1 1-1 0 0,1 0 0 0 0,0 0 0 0 0,-1 0 1 0 0,1-1-1 0 0,0 1 0 0 0,0 0 1 0 0,-1 0-1 0 0,1 0 0 0 0,0 0 1 0 0,0 0-1 0 0,-1 0 0 0 0,2 0 1 0 0,47 0 414 0 0,-37 0-166 0 0,267 18 1597 0 0,-221-12-1519 0 0,-55-6-401 0 0,0 1-1 0 0,0 0 0 0 0,-1-1 0 0 0,1 1 0 0 0,0 0 0 0 0,-1 0 1 0 0,1 0-1 0 0,-1 1 0 0 0,1-1 0 0 0,-1 1 0 0 0,0-1 0 0 0,1 1 0 0 0,-1 0 1 0 0,0 0-1 0 0,0 0 0 0 0,0 0 0 0 0,-1 0 0 0 0,1 0 0 0 0,0 0 1 0 0,-1 1-1 0 0,1-1 0 0 0,-1 1 0 0 0,0-1 0 0 0,0 1 0 0 0,0 0 0 0 0,1 3 1 0 0,2 9 159 0 0,-1 0 0 0 0,-1 0 1 0 0,2 29-1 0 0,-2-15 54 0 0,19 330 1599 0 0,-10-132-1268 0 0,14 76 90 0 0,9-33-152 0 0,-33-261-462 0 0,0 1 1 0 0,0 0 0 0 0,-1 0 0 0 0,-1 0 0 0 0,0 0 0 0 0,-3 16 0 0 0,3-22-20 0 0,-1 1 1 0 0,0-1 0 0 0,0 0 0 0 0,0 0 0 0 0,-1 0 0 0 0,1 0-1 0 0,-1 0 1 0 0,0 0 0 0 0,0 0 0 0 0,0-1 0 0 0,-1 0-1 0 0,1 0 1 0 0,-1 0 0 0 0,0 0 0 0 0,-7 4 0 0 0,1-1 57 0 0,0-1 1 0 0,-1-1 0 0 0,0 0 0 0 0,0 0-1 0 0,0-1 1 0 0,0-1 0 0 0,-20 3 0 0 0,-83-1-1347 0 0,101-4 660 0 0,13 0 344 0 0,-1 0 0 0 0,0 0 0 0 0,0 0 0 0 0,1 0 0 0 0,-1 0 0 0 0,0-1 0 0 0,0 1 0 0 0,1 0 0 0 0,-1 0 0 0 0,0-1 0 0 0,1 1 0 0 0,-1 0 0 0 0,1-1 0 0 0,-1 1 0 0 0,-5-8-3096 0 0,6 7 3096 0 0,0 1 0 0 0,0-1 0 0 0,0 0 0 0 0,0 0 0 0 0,-1 0 0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18.277"/>
    </inkml:context>
    <inkml:brush xml:id="br0">
      <inkml:brushProperty name="width" value="0.1" units="cm"/>
      <inkml:brushProperty name="height" value="0.1" units="cm"/>
      <inkml:brushProperty name="color" value="#FFFFFF"/>
    </inkml:brush>
  </inkml:definitions>
  <inkml:trace contextRef="#ctx0" brushRef="#br0">53 0 4780 0 0,'0'7'7916'0'0,"-3"22"-6539"0"0,-13 13-823 0 0,-7 19-1581 0 0,20-53-6 0 0,1 1-1 0 0,0 0 1 0 0,0 0 0 0 0,0 16 0 0 0,2-15-1812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0.677"/>
    </inkml:context>
    <inkml:brush xml:id="br0">
      <inkml:brushProperty name="width" value="0.1" units="cm"/>
      <inkml:brushProperty name="height" value="0.1" units="cm"/>
      <inkml:brushProperty name="color" value="#FFFFFF"/>
    </inkml:brush>
  </inkml:definitions>
  <inkml:trace contextRef="#ctx0" brushRef="#br0">3 24 5256 0 0,'-2'-23'5413'0'0,"9"32"-4427"0"0,66 136 1827 0 0,-11-18-1825 0 0,-56-118-957 0 0,9 19-319 0 0,31 43 0 0 0,-39-62-698 0 0,1-1 0 0 0,0 1-1 0 0,0-1 1 0 0,17 12 0 0 0,-15-15-591 0 0,-1-4-1289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1.040"/>
    </inkml:context>
    <inkml:brush xml:id="br0">
      <inkml:brushProperty name="width" value="0.1" units="cm"/>
      <inkml:brushProperty name="height" value="0.1" units="cm"/>
      <inkml:brushProperty name="color" value="#FFFFFF"/>
    </inkml:brush>
  </inkml:definitions>
  <inkml:trace contextRef="#ctx0" brushRef="#br0">69 71 5689 0 0,'-2'-20'1083'0'0,"2"16"-765"0"0,0 0 0 0 0,0-1 0 0 0,-1 1 0 0 0,1 0-1 0 0,-1 0 1 0 0,0 0 0 0 0,-1 0 0 0 0,1 1 0 0 0,0-1-1 0 0,-5-6 1 0 0,5 11-162 0 0,0 1 0 0 0,0-1-1 0 0,0 1 1 0 0,0-1 0 0 0,0 1 0 0 0,0 0-1 0 0,0-1 1 0 0,1 1 0 0 0,-1 0 0 0 0,1 0-1 0 0,-1 2 1 0 0,-10 123 1802 0 0,6-56-1249 0 0,-6 42-3 0 0,-5 57 212 0 0,15-134-2711 0 0,5 42 0 0 0,5-43-2540 0 0,-5-29 1441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1.406"/>
    </inkml:context>
    <inkml:brush xml:id="br0">
      <inkml:brushProperty name="width" value="0.1" units="cm"/>
      <inkml:brushProperty name="height" value="0.1" units="cm"/>
      <inkml:brushProperty name="color" value="#FFFFFF"/>
    </inkml:brush>
  </inkml:definitions>
  <inkml:trace contextRef="#ctx0" brushRef="#br0">352 68 4780 0 0,'1'-1'236'0'0,"0"-1"-1"0"0,1 0 1 0 0,-1 0-1 0 0,0 1 1 0 0,-1-1-1 0 0,1 0 1 0 0,0 0-1 0 0,0 0 0 0 0,-1 0 1 0 0,1 0-1 0 0,-1 0 1 0 0,0 0-1 0 0,0 0 1 0 0,0 0-1 0 0,0 0 0 0 0,0 0 1 0 0,0 0-1 0 0,0 0 1 0 0,0 0-1 0 0,-1 0 1 0 0,0-3-1 0 0,0 4-87 0 0,0-1 0 0 0,-1 1 0 0 0,1-1 1 0 0,0 1-1 0 0,-1 0 0 0 0,1-1 0 0 0,-1 1 0 0 0,1 0 0 0 0,-1 0 0 0 0,1 0 0 0 0,-1 0 1 0 0,0 0-1 0 0,0 0 0 0 0,0 1 0 0 0,1-1 0 0 0,-1 0 0 0 0,-4 0 0 0 0,-3 0 54 0 0,-1 0-1 0 0,1 1 1 0 0,0-1-1 0 0,-1 2 1 0 0,1-1-1 0 0,0 1 1 0 0,-1 1-1 0 0,-9 2 1 0 0,5 1-27 0 0,0-1 0 0 0,0 2 0 0 0,0 0 0 0 0,0 1 1 0 0,1 0-1 0 0,0 1 0 0 0,0 0 0 0 0,1 1 0 0 0,0 1 0 0 0,-14 14 0 0 0,18-16-64 0 0,0 1-1 0 0,1 1 1 0 0,0-1-1 0 0,0 1 1 0 0,1 0-1 0 0,1 1 0 0 0,-1-1 1 0 0,2 1-1 0 0,-8 22 1 0 0,11-29-120 0 0,0-1-1 0 0,1 0 1 0 0,-1 1 0 0 0,0-1 0 0 0,1 1-1 0 0,0-1 1 0 0,0 1 0 0 0,0-1 0 0 0,0 1-1 0 0,1-1 1 0 0,-1 1 0 0 0,1-1 0 0 0,0 1-1 0 0,0-1 1 0 0,0 0 0 0 0,0 1 0 0 0,0-1-1 0 0,1 0 1 0 0,0 0 0 0 0,0 0 0 0 0,0 0-1 0 0,0 0 1 0 0,0-1 0 0 0,0 1 0 0 0,1-1 0 0 0,-1 1-1 0 0,1-1 1 0 0,0 0 0 0 0,-1 0 0 0 0,1 0-1 0 0,0 0 1 0 0,0 0 0 0 0,1-1 0 0 0,-1 1-1 0 0,0-1 1 0 0,0 0 0 0 0,6 1 0 0 0,-3 0-161 0 0,0-1 1 0 0,0 0-1 0 0,0 0 1 0 0,1 0 0 0 0,-1-1-1 0 0,0 0 1 0 0,0 0 0 0 0,0-1-1 0 0,0 0 1 0 0,0 0 0 0 0,0 0-1 0 0,0-1 1 0 0,0 0 0 0 0,0 0-1 0 0,0 0 1 0 0,-1-1-1 0 0,1 0 1 0 0,-1 0 0 0 0,0 0-1 0 0,0-1 1 0 0,7-5 0 0 0,-1-2-290 0 0,0 0 0 0 0,-1-1-1 0 0,0 0 1 0 0,-1 0 0 0 0,0-1 0 0 0,-1 0 0 0 0,8-19 0 0 0,-8 16-2061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4.121"/>
    </inkml:context>
    <inkml:brush xml:id="br0">
      <inkml:brushProperty name="width" value="0.1" units="cm"/>
      <inkml:brushProperty name="height" value="0.1" units="cm"/>
      <inkml:brushProperty name="color" value="#FFFFFF"/>
    </inkml:brush>
  </inkml:definitions>
  <inkml:trace contextRef="#ctx0" brushRef="#br0">1 61 2068 0 0,'8'-61'6851'0'0,"-5"83"-5560"0"0,11 117-31 0 0,21 133-29 0 0,-33-220-925 0 0,-2-52-359 0 0,-2-39-383 0 0,2 30 431 0 0,1-1-1 0 0,0 1 0 0 0,0 0 0 0 0,1 0 1 0 0,1 0-1 0 0,-1 0 0 0 0,1 1 0 0 0,1-1 1 0 0,-1 1-1 0 0,2 0 0 0 0,-1 0 0 0 0,1 0 1 0 0,0 0-1 0 0,1 1 0 0 0,-1 0 0 0 0,2 0 1 0 0,7-7-1 0 0,-10 10 0 0 0,1 1 1 0 0,-1-1 0 0 0,1 1-1 0 0,0 0 1 0 0,0 1-1 0 0,0-1 1 0 0,0 1-1 0 0,0 0 1 0 0,0 0-1 0 0,1 1 1 0 0,-1-1 0 0 0,0 1-1 0 0,1 0 1 0 0,-1 1-1 0 0,1-1 1 0 0,0 1-1 0 0,-1 0 1 0 0,1 1 0 0 0,-1-1-1 0 0,1 1 1 0 0,-1 0-1 0 0,1 1 1 0 0,-1-1-1 0 0,0 1 1 0 0,0 0 0 0 0,1 0-1 0 0,-1 1 1 0 0,-1 0-1 0 0,7 3 1 0 0,-6-2 13 0 0,1-1 0 0 0,-1 1 0 0 0,0 0 0 0 0,-1 1-1 0 0,1-1 1 0 0,-1 1 0 0 0,0 0 0 0 0,0 0 0 0 0,0 0 0 0 0,-1 1 0 0 0,0-1 0 0 0,0 1 0 0 0,0 0 0 0 0,0-1 0 0 0,1 9 0 0 0,-3-9 4 0 0,0-1 0 0 0,-1 1 0 0 0,1-1 0 0 0,-1 1 0 0 0,0-1 1 0 0,-1 1-1 0 0,1 0 0 0 0,-1-1 0 0 0,0 1 0 0 0,0-1 0 0 0,0 0 0 0 0,-1 1 1 0 0,1-1-1 0 0,-1 0 0 0 0,0 0 0 0 0,0 0 0 0 0,-1 0 0 0 0,1 0 0 0 0,-1 0 0 0 0,0-1 1 0 0,0 1-1 0 0,-4 3 0 0 0,-1 0 26 0 0,0 1 0 0 0,-1-2 1 0 0,0 1-1 0 0,-1-1 0 0 0,-19 9 1 0 0,25-12-101 0 0,0-1 0 0 0,-1-1 1 0 0,1 1-1 0 0,-1-1 1 0 0,1 1-1 0 0,-1-1 0 0 0,0 0 1 0 0,0-1-1 0 0,1 1 0 0 0,-1-1 1 0 0,0 0-1 0 0,0 0 0 0 0,0-1 1 0 0,1 1-1 0 0,-1-1 0 0 0,-5-2 1 0 0,-5-7-3667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1.763"/>
    </inkml:context>
    <inkml:brush xml:id="br0">
      <inkml:brushProperty name="width" value="0.1" units="cm"/>
      <inkml:brushProperty name="height" value="0.1" units="cm"/>
      <inkml:brushProperty name="color" value="#FFFFFF"/>
    </inkml:brush>
  </inkml:definitions>
  <inkml:trace contextRef="#ctx0" brushRef="#br0">0 30 10493 0 0,'4'-27'1275'0'0,"-3"25"-538"0"0,-1 4-25 0 0,2 16 196 0 0,1 5-339 0 0,1-1 1 0 0,13 43-1 0 0,-14-57-681 0 0,0 1 0 0 0,1-1 1 0 0,0 0-1 0 0,0 1 0 0 0,1-2 0 0 0,-1 1 1 0 0,2-1-1 0 0,-1 1 0 0 0,1-1 0 0 0,9 7 0 0 0,-13-12-385 0 0,1 0 0 0 0,0 0 0 0 0,0 0 0 0 0,0-1 0 0 0,0 1 0 0 0,1-1-1 0 0,-1 0 1 0 0,0 0 0 0 0,0 0 0 0 0,1 0 0 0 0,-1-1 0 0 0,6 1 0 0 0,-2-1-2312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2.128"/>
    </inkml:context>
    <inkml:brush xml:id="br0">
      <inkml:brushProperty name="width" value="0.1" units="cm"/>
      <inkml:brushProperty name="height" value="0.1" units="cm"/>
      <inkml:brushProperty name="color" value="#FFFFFF"/>
    </inkml:brush>
  </inkml:definitions>
  <inkml:trace contextRef="#ctx0" brushRef="#br0">0 16 5036 0 0,'0'0'1671'0'0,"0"27"1773"0"0,1-8-2897 0 0,1 0 1 0 0,1-1-1 0 0,8 29 0 0 0,-6-29-200 0 0,-1 1-1 0 0,-1 0 1 0 0,1 28-1 0 0,-14-64-242 0 0,10 9-96 0 0,-1 0 1 0 0,1 0-1 0 0,1 0 1 0 0,-1-1-1 0 0,1 1 1 0 0,1 0-1 0 0,0 0 1 0 0,0 0-1 0 0,0 1 1 0 0,1-1-1 0 0,0 0 1 0 0,1 1-1 0 0,0 0 1 0 0,0 0-1 0 0,9-13 1 0 0,-6 11-454 0 0,1 0-1 0 0,0 1 1 0 0,0 0 0 0 0,1 0-1 0 0,0 1 1 0 0,0 0 0 0 0,1 1-1 0 0,0 0 1 0 0,0 0 0 0 0,19-7-1 0 0,-8 5-2620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2.476"/>
    </inkml:context>
    <inkml:brush xml:id="br0">
      <inkml:brushProperty name="width" value="0.1" units="cm"/>
      <inkml:brushProperty name="height" value="0.1" units="cm"/>
      <inkml:brushProperty name="color" value="#FFFFFF"/>
    </inkml:brush>
  </inkml:definitions>
  <inkml:trace contextRef="#ctx0" brushRef="#br0">1 0 3588 0 0,'0'0'995'0'0,"7"27"2843"0"0,-1 3-2520 0 0,-2 1-1 0 0,1 37 1 0 0,-3-33-1570 0 0,9 45 0 0 0,-8-62-3386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2.837"/>
    </inkml:context>
    <inkml:brush xml:id="br0">
      <inkml:brushProperty name="width" value="0.1" units="cm"/>
      <inkml:brushProperty name="height" value="0.1" units="cm"/>
      <inkml:brushProperty name="color" value="#FFFFFF"/>
    </inkml:brush>
  </inkml:definitions>
  <inkml:trace contextRef="#ctx0" brushRef="#br0">37 7 3684 0 0,'0'-1'147'0'0,"-1"0"-1"0"0,0 1 0 0 0,1-1 1 0 0,-1 1-1 0 0,0-1 1 0 0,0 1-1 0 0,1-1 0 0 0,-1 1 1 0 0,0 0-1 0 0,0-1 0 0 0,0 1 1 0 0,1 0-1 0 0,-1 0 1 0 0,0-1-1 0 0,0 1 0 0 0,0 0 1 0 0,0 0-1 0 0,1 0 0 0 0,-1 0 1 0 0,0 0-1 0 0,0 0 1 0 0,0 0-1 0 0,0 1 0 0 0,0-1 1 0 0,1 0-1 0 0,-1 0 0 0 0,0 1 1 0 0,0-1-1 0 0,-1 1 1 0 0,1 0-15 0 0,0 1 1 0 0,0-1 0 0 0,0 0 0 0 0,0 1 0 0 0,0-1 0 0 0,1 1-1 0 0,-1-1 1 0 0,0 1 0 0 0,1-1 0 0 0,-1 1 0 0 0,1 0 0 0 0,0-1-1 0 0,-1 1 1 0 0,1 2 0 0 0,-1 2 46 0 0,1-1 1 0 0,0 1-1 0 0,0 0 0 0 0,1 0 1 0 0,-1 0-1 0 0,1 0 0 0 0,0-1 0 0 0,3 9 1 0 0,-1-9-92 0 0,1-1-1 0 0,-1 1 1 0 0,1-1 0 0 0,0 0 0 0 0,0 0 0 0 0,0 0-1 0 0,0-1 1 0 0,1 1 0 0 0,0-1 0 0 0,8 4 0 0 0,-12-6-87 0 0,1 0 1 0 0,0 0 0 0 0,0 0 0 0 0,-1 0 0 0 0,1 0 0 0 0,0 0-1 0 0,0 0 1 0 0,0-1 0 0 0,0 1 0 0 0,0-1 0 0 0,0 0 0 0 0,0 1 0 0 0,0-1-1 0 0,0 0 1 0 0,0 0 0 0 0,0 0 0 0 0,0-1 0 0 0,0 1 0 0 0,0 0-1 0 0,-1-1 1 0 0,1 1 0 0 0,0-1 0 0 0,0 1 0 0 0,0-1 0 0 0,0 0 0 0 0,0 0-1 0 0,-1 0 1 0 0,1 0 0 0 0,0 0 0 0 0,-1-1 0 0 0,1 1 0 0 0,1-2 0 0 0,-2 1-32 0 0,0 0 1 0 0,0 0-1 0 0,0 0 1 0 0,0 0-1 0 0,-1 0 1 0 0,1-1-1 0 0,-1 1 1 0 0,1 0-1 0 0,-1 0 1 0 0,0-1-1 0 0,0 1 1 0 0,0 0-1 0 0,0 0 1 0 0,0-1 0 0 0,0 1-1 0 0,-1 0 1 0 0,1 0-1 0 0,-1 0 1 0 0,1 0-1 0 0,-1-1 1 0 0,0 1-1 0 0,0 0 1 0 0,-2-3-1 0 0,1 1-177 0 0,0 0 0 0 0,-1 0 0 0 0,0 1-1 0 0,0-1 1 0 0,0 1 0 0 0,0-1 0 0 0,-1 1-1 0 0,1 0 1 0 0,-1 0 0 0 0,-5-3 0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3.413"/>
    </inkml:context>
    <inkml:brush xml:id="br0">
      <inkml:brushProperty name="width" value="0.1" units="cm"/>
      <inkml:brushProperty name="height" value="0.1" units="cm"/>
      <inkml:brushProperty name="color" value="#FFFFFF"/>
    </inkml:brush>
  </inkml:definitions>
  <inkml:trace contextRef="#ctx0" brushRef="#br0">243 58 4396 0 0,'1'0'174'0'0,"-1"-1"-1"0"0,1 1 1 0 0,-1-1-1 0 0,1 1 1 0 0,0-1-1 0 0,-1 0 1 0 0,1 1-1 0 0,-1-1 1 0 0,1 0-1 0 0,-1 1 1 0 0,0-1-1 0 0,1 0 1 0 0,-1 0-1 0 0,0 1 1 0 0,1-1-1 0 0,-1 0 1 0 0,0 0-1 0 0,0 0 1 0 0,0 1-1 0 0,0-1 1 0 0,0 0-1 0 0,0 0 1 0 0,0 0-1 0 0,0 0 1 0 0,0 1-1 0 0,0-1 1 0 0,0 0-1 0 0,0 0 1 0 0,-1 0-1 0 0,1 1 1 0 0,0-1-1 0 0,-1 0 1 0 0,1 0-1 0 0,0 1 1 0 0,-1-1-1 0 0,1 0 1 0 0,-1 1-1 0 0,0-2 1 0 0,-1-1 75 0 0,0 1 1 0 0,0-1-1 0 0,0 1 1 0 0,0-1-1 0 0,0 1 1 0 0,-1 0 0 0 0,1 0-1 0 0,-6-3 1 0 0,5 4-144 0 0,-1 0 1 0 0,1 0 0 0 0,-1 0-1 0 0,1 1 1 0 0,-1 0 0 0 0,1-1-1 0 0,-1 1 1 0 0,1 1 0 0 0,-1-1 0 0 0,1 0-1 0 0,-1 1 1 0 0,1 0 0 0 0,-1 0-1 0 0,1 0 1 0 0,0 0 0 0 0,-1 0-1 0 0,1 1 1 0 0,0 0 0 0 0,0-1 0 0 0,-4 4-1 0 0,-4 2 24 0 0,0 1 0 0 0,1 0-1 0 0,0 0 1 0 0,-10 12-1 0 0,9-8-11 0 0,0 1 0 0 0,1 0 0 0 0,1 1 0 0 0,0 0 0 0 0,-9 19 0 0 0,16-29-87 0 0,-1 1 1 0 0,1-1-1 0 0,1 1 1 0 0,-1 0-1 0 0,0 0 1 0 0,1 0-1 0 0,0 0 1 0 0,1 0-1 0 0,-1 0 1 0 0,1 0-1 0 0,0 0 1 0 0,0 0-1 0 0,0 0 1 0 0,1 0-1 0 0,-1 0 1 0 0,1 0-1 0 0,1 0 1 0 0,-1 0-1 0 0,1-1 1 0 0,0 1-1 0 0,2 5 1 0 0,-1-7-58 0 0,-1 0 0 0 0,1 0 0 0 0,0 0 0 0 0,1-1 0 0 0,-1 1 0 0 0,0-1 0 0 0,1 0 0 0 0,-1 0 0 0 0,1 0 0 0 0,-1 0 0 0 0,1 0 0 0 0,0-1 0 0 0,0 0 0 0 0,0 0 0 0 0,0 0 0 0 0,0 0 0 0 0,0 0 0 0 0,0-1 0 0 0,0 0 0 0 0,7 0 0 0 0,-1 0-109 0 0,0-1 0 0 0,0 0 0 0 0,0-1 1 0 0,0 0-1 0 0,0 0 0 0 0,0-1 0 0 0,10-4 0 0 0,-12 3-6 0 0,0-1-1 0 0,0 0 1 0 0,-1 0-1 0 0,1-1 1 0 0,-1 0-1 0 0,0 0 1 0 0,-1-1-1 0 0,1 0 1 0 0,-2 0-1 0 0,11-16 0 0 0,-9 12 69 0 0,-1 1-1 0 0,0-2 0 0 0,-1 1 0 0 0,0-1 0 0 0,-1 1 1 0 0,0-1-1 0 0,3-21 0 0 0,-4-32 1234 0 0,-3 64-991 0 0,-1 4-112 0 0,-1-1 1 0 0,2 0 0 0 0,-1 1-1 0 0,0-1 1 0 0,0 1 0 0 0,1-1-1 0 0,0 1 1 0 0,-1-1 0 0 0,1 1-1 0 0,0-1 1 0 0,0 1 0 0 0,0-1-1 0 0,0 1 1 0 0,2 2 0 0 0,-2 2 53 0 0,0 10 39 0 0,1 1 0 0 0,1-1-1 0 0,0 1 1 0 0,9 30-1 0 0,-9-41-404 0 0,1 0 0 0 0,0 0 0 0 0,0 0 0 0 0,1 0 0 0 0,8 12 0 0 0,-9-16-227 0 0,-1 0 1 0 0,1 1-1 0 0,0-1 0 0 0,1-1 0 0 0,-1 1 0 0 0,0 0 0 0 0,1-1 0 0 0,-1 0 0 0 0,1 0 0 0 0,0 0 0 0 0,6 2 0 0 0,-2-1-1056 0 0,-1-3-1250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3.936"/>
    </inkml:context>
    <inkml:brush xml:id="br0">
      <inkml:brushProperty name="width" value="0.1" units="cm"/>
      <inkml:brushProperty name="height" value="0.1" units="cm"/>
      <inkml:brushProperty name="color" value="#FFFFFF"/>
    </inkml:brush>
  </inkml:definitions>
  <inkml:trace contextRef="#ctx0" brushRef="#br0">29 135 4712 0 0,'-3'-5'2391'0'0,"2"5"-2306"0"0,1 0 0 0 0,0 0 1 0 0,0 0-1 0 0,0 0 0 0 0,-1 0 1 0 0,1 0-1 0 0,0 0 1 0 0,0 0-1 0 0,0 0 0 0 0,-1 0 1 0 0,1 0-1 0 0,0 0 0 0 0,-2 1 769 0 0,2-1-769 0 0,-6 14 1555 0 0,3 19-613 0 0,2-12-906 0 0,2 0 0 0 0,1 0 0 0 0,0 0 0 0 0,2 0-1 0 0,6 23 1 0 0,-8-51-323 0 0,-1 0-1 0 0,0 0 1 0 0,0 0-1 0 0,-1-13 1 0 0,-15-52 1705 0 0,9 52-879 0 0,2-1 1 0 0,-5-38-1 0 0,9 54-538 0 0,0 0-1 0 0,0 0 0 0 0,0 0 1 0 0,1-1-1 0 0,0 1 0 0 0,0 0 1 0 0,0 0-1 0 0,0 0 0 0 0,1 0 1 0 0,0 0-1 0 0,0 0 0 0 0,0 1 1 0 0,0-1-1 0 0,1 1 0 0 0,0-1 1 0 0,4-4-1 0 0,-5 7-75 0 0,1 0-1 0 0,-1 0 1 0 0,1 1-1 0 0,0-1 1 0 0,0 0-1 0 0,0 1 1 0 0,0 0-1 0 0,0 0 1 0 0,0 0-1 0 0,0 0 1 0 0,0 0-1 0 0,0 0 1 0 0,0 1-1 0 0,0-1 1 0 0,1 1-1 0 0,-1 0 1 0 0,0 0-1 0 0,0 1 1 0 0,1-1-1 0 0,-1 0 1 0 0,0 1-1 0 0,4 1 1 0 0,1 0 0 0 0,0 0 1 0 0,0 1-1 0 0,0 0 1 0 0,-1 1 0 0 0,1-1-1 0 0,-1 1 1 0 0,11 8 0 0 0,-8-3 11 0 0,1 1 0 0 0,-2 0 0 0 0,0 1 0 0 0,0 0 0 0 0,-1 1 0 0 0,0-1 0 0 0,-1 1 0 0 0,-1 1 0 0 0,1-1 0 0 0,-2 1 0 0 0,0 1 0 0 0,-1-1 0 0 0,0 0 1 0 0,3 25-1 0 0,-5-27-425 0 0,-1 0 1 0 0,-1 1-1 0 0,0 0 1 0 0,0-1-1 0 0,-1 1 1 0 0,-4 16-1 0 0,5-9-5090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4.295"/>
    </inkml:context>
    <inkml:brush xml:id="br0">
      <inkml:brushProperty name="width" value="0.1" units="cm"/>
      <inkml:brushProperty name="height" value="0.1" units="cm"/>
      <inkml:brushProperty name="color" value="#FFFFFF"/>
    </inkml:brush>
  </inkml:definitions>
  <inkml:trace contextRef="#ctx0" brushRef="#br0">177 14 4544 0 0,'-1'-1'212'0'0,"0"0"0"0"0,1 0-1 0 0,-1 0 1 0 0,0 0-1 0 0,0 0 1 0 0,0 1-1 0 0,0-1 1 0 0,1 0-1 0 0,-1 0 1 0 0,0 1 0 0 0,-1-1-1 0 0,1 0 1 0 0,0 1-1 0 0,0-1 1 0 0,0 1-1 0 0,0-1 1 0 0,0 1 0 0 0,0 0-1 0 0,-1 0 1 0 0,1-1-1 0 0,0 1 1 0 0,0 0-1 0 0,-1 0 1 0 0,1 0 0 0 0,-2 0-1 0 0,0 1 29 0 0,0 0-1 0 0,1 0 1 0 0,-1 0 0 0 0,0 0-1 0 0,0 1 1 0 0,0-1 0 0 0,1 1-1 0 0,-1-1 1 0 0,1 1 0 0 0,-3 2-1 0 0,-4 5 190 0 0,0 0 0 0 0,0 0-1 0 0,1 0 1 0 0,-8 13 0 0 0,8-9-170 0 0,0-1 0 0 0,0 1 1 0 0,2 0-1 0 0,0 0 0 0 0,0 1 1 0 0,1 0-1 0 0,1 0 1 0 0,0 0-1 0 0,1 0 0 0 0,0 1 1 0 0,1 0-1 0 0,1 18 0 0 0,1-29-332 0 0,1 0-1 0 0,-1 0 1 0 0,1 0 0 0 0,0 0-1 0 0,1 0 1 0 0,-1-1-1 0 0,1 1 1 0 0,0 0-1 0 0,0-1 1 0 0,0 0-1 0 0,0 1 1 0 0,0-1-1 0 0,1 0 1 0 0,-1 0 0 0 0,1 0-1 0 0,0 0 1 0 0,0 0-1 0 0,0-1 1 0 0,0 0-1 0 0,1 1 1 0 0,-1-1-1 0 0,1 0 1 0 0,-1-1-1 0 0,8 4 1 0 0,-5-3-391 0 0,0-1 1 0 0,0 1-1 0 0,-1-1 0 0 0,1 0 1 0 0,0 0-1 0 0,0-1 1 0 0,0 0-1 0 0,1 0 0 0 0,-1 0 1 0 0,0-1-1 0 0,0 0 0 0 0,-1 0 1 0 0,1-1-1 0 0,0 1 0 0 0,0-1 1 0 0,5-3-1 0 0,7-4-2425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4.719"/>
    </inkml:context>
    <inkml:brush xml:id="br0">
      <inkml:brushProperty name="width" value="0.1" units="cm"/>
      <inkml:brushProperty name="height" value="0.1" units="cm"/>
      <inkml:brushProperty name="color" value="#FFFFFF"/>
    </inkml:brush>
  </inkml:definitions>
  <inkml:trace contextRef="#ctx0" brushRef="#br0">21 247 4724 0 0,'50'-26'3911'0'0,"-34"19"-3619"0"0,0-2-1 0 0,0 1 1 0 0,-1-2 0 0 0,-1 0-1 0 0,19-16 1 0 0,-27 20-168 0 0,-1 0 0 0 0,0 0 0 0 0,-1 0 0 0 0,0-1 0 0 0,0 1 0 0 0,0-1-1 0 0,-1 0 1 0 0,5-12 0 0 0,-7 16-24 0 0,0 1 0 0 0,0-1 0 0 0,-1 1 0 0 0,1-1 1 0 0,0 0-1 0 0,-1 1 0 0 0,0-1 0 0 0,1 0 0 0 0,-1 1 0 0 0,0-1 0 0 0,-1 0 0 0 0,1 0 0 0 0,0 1 0 0 0,-1-1 0 0 0,0 1 0 0 0,1-1 0 0 0,-1 0 0 0 0,0 1 0 0 0,0-1 0 0 0,-1 1 0 0 0,1 0 0 0 0,0-1 0 0 0,-1 1 0 0 0,1 0 0 0 0,-1 0 0 0 0,0 0 0 0 0,-4-4 0 0 0,4 5-25 0 0,0 0 0 0 0,-1 0 0 0 0,1 0-1 0 0,0 0 1 0 0,-1 1 0 0 0,1-1 0 0 0,-1 1-1 0 0,1-1 1 0 0,0 1 0 0 0,-1 0 0 0 0,1 0-1 0 0,-1 0 1 0 0,1 1 0 0 0,-1-1 0 0 0,1 0-1 0 0,-1 1 1 0 0,1 0 0 0 0,0-1 0 0 0,-1 1 0 0 0,1 0-1 0 0,0 0 1 0 0,-1 0 0 0 0,1 1 0 0 0,0-1-1 0 0,0 0 1 0 0,-3 4 0 0 0,-6 3 139 0 0,0 1-1 0 0,0 1 1 0 0,-10 12 0 0 0,11-12-82 0 0,1 1 0 0 0,1 1 1 0 0,0-1-1 0 0,0 1 0 0 0,1 0 0 0 0,1 1 0 0 0,0 0 1 0 0,0 0-1 0 0,2 0 0 0 0,0 0 0 0 0,-5 26 0 0 0,8-33-98 0 0,0 0 0 0 0,1 1 0 0 0,0-1 0 0 0,0 0 0 0 0,1 1 0 0 0,0-1-1 0 0,0 0 1 0 0,0 0 0 0 0,0 0 0 0 0,1 0 0 0 0,0 0 0 0 0,1 0 0 0 0,-1 0-1 0 0,1-1 1 0 0,0 1 0 0 0,0-1 0 0 0,1 0 0 0 0,0 1 0 0 0,0-2-1 0 0,0 1 1 0 0,0 0 0 0 0,1-1 0 0 0,0 0 0 0 0,0 0 0 0 0,0 0 0 0 0,0-1-1 0 0,1 0 1 0 0,8 4 0 0 0,-6-4-53 0 0,0 0-1 0 0,0-1 1 0 0,0 0 0 0 0,0-1-1 0 0,0 1 1 0 0,1-2-1 0 0,-1 1 1 0 0,0-1 0 0 0,1 0-1 0 0,-1-1 1 0 0,1 0-1 0 0,12-3 1 0 0,1-2-1244 0 0,-1 0 0 0 0,0-1-1 0 0,31-14 1 0 0,-44 17 279 0 0,-1 0 0 0 0,1 0 0 0 0,-1-1 1 0 0,0 0-1 0 0,12-10 0 0 0,-7 3-1922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5.420"/>
    </inkml:context>
    <inkml:brush xml:id="br0">
      <inkml:brushProperty name="width" value="0.1" units="cm"/>
      <inkml:brushProperty name="height" value="0.1" units="cm"/>
      <inkml:brushProperty name="color" value="#FFFFFF"/>
    </inkml:brush>
  </inkml:definitions>
  <inkml:trace contextRef="#ctx0" brushRef="#br0">284 15 4532 0 0,'-2'-2'245'0'0,"-1"0"0"0"0,0 1 0 0 0,0-1 0 0 0,1 1 0 0 0,-1 0 0 0 0,0-1 0 0 0,0 1 0 0 0,0 1 0 0 0,0-1 0 0 0,-1 0 0 0 0,1 1 0 0 0,0-1 0 0 0,0 1 0 0 0,0 0 0 0 0,0 0 0 0 0,-4 1 1 0 0,1 0-45 0 0,0 1 1 0 0,1-1-1 0 0,-1 1 1 0 0,1 0 0 0 0,-1 0-1 0 0,1 1 1 0 0,0 0-1 0 0,-6 4 1 0 0,-7 7 156 0 0,0 0 0 0 0,1 2 0 0 0,-22 26 1 0 0,32-34-76 0 0,-3 2-104 0 0,2 1 1 0 0,-1 0-1 0 0,1 1 1 0 0,1 0-1 0 0,0 0 1 0 0,1 0-1 0 0,-8 25 1 0 0,12-34-177 0 0,1 0-1 0 0,1 0 1 0 0,-1 0 0 0 0,0 0 0 0 0,1 0-1 0 0,-1 0 1 0 0,1 0 0 0 0,0 0-1 0 0,0 0 1 0 0,0 0 0 0 0,0 0 0 0 0,1 0-1 0 0,-1 0 1 0 0,1 0 0 0 0,0 0-1 0 0,0 0 1 0 0,0-1 0 0 0,0 1 0 0 0,0 0-1 0 0,1 0 1 0 0,-1-1 0 0 0,1 1-1 0 0,0-1 1 0 0,0 1 0 0 0,0-1 0 0 0,0 0-1 0 0,0 0 1 0 0,0 0 0 0 0,0 0-1 0 0,1 0 1 0 0,-1 0 0 0 0,1 0 0 0 0,0-1-1 0 0,-1 0 1 0 0,1 1 0 0 0,0-1-1 0 0,0 0 1 0 0,0 0 0 0 0,0 0-1 0 0,0-1 1 0 0,4 1 0 0 0,-2 0-37 0 0,0 0 0 0 0,-1 0-1 0 0,1-1 1 0 0,0 1 0 0 0,0-1 0 0 0,0-1 0 0 0,0 1 0 0 0,-1-1-1 0 0,1 1 1 0 0,0-1 0 0 0,0-1 0 0 0,-1 1 0 0 0,1-1-1 0 0,-1 0 1 0 0,1 0 0 0 0,-1 0 0 0 0,0 0 0 0 0,0-1 0 0 0,0 1-1 0 0,0-1 1 0 0,0 0 0 0 0,-1-1 0 0 0,1 1 0 0 0,-1-1-1 0 0,0 1 1 0 0,0-1 0 0 0,5-7 0 0 0,-4 4-32 0 0,-1 0 0 0 0,1-1 0 0 0,-1 1 0 0 0,-1-1 0 0 0,1 1 0 0 0,-1-1 1 0 0,-1 0-1 0 0,1 0 0 0 0,-1 1 0 0 0,0-1 0 0 0,-1 0 0 0 0,0 0 0 0 0,-1 0 0 0 0,1 0 0 0 0,-1 0 0 0 0,-3-10 0 0 0,2 9-11 0 0,-7-22-297 0 0,9 31 363 0 0,0-1 0 0 0,0 1-1 0 0,-1-1 1 0 0,1 1 0 0 0,0-1 0 0 0,0 1 0 0 0,-1 0 0 0 0,1-1-1 0 0,0 1 1 0 0,0-1 0 0 0,-1 1 0 0 0,1-1 0 0 0,0 1 0 0 0,-1 0 0 0 0,1-1-1 0 0,-1 1 1 0 0,1 0 0 0 0,0-1 0 0 0,-1 1 0 0 0,1 0 0 0 0,-1 0-1 0 0,1-1 1 0 0,-1 1 0 0 0,1 0 0 0 0,-1 0 0 0 0,1 0 0 0 0,-1 0-1 0 0,1-1 1 0 0,-1 1 0 0 0,1 0 0 0 0,-1 0 0 0 0,0 0 0 0 0,1 0 0 0 0,-1 0-1 0 0,1 0 1 0 0,-1 1 0 0 0,1-1 0 0 0,-1 0 0 0 0,1 0 0 0 0,-1 0-1 0 0,1 0 1 0 0,-1 1 0 0 0,1-1 0 0 0,-1 0 0 0 0,1 1 0 0 0,-2 1-509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5.963"/>
    </inkml:context>
    <inkml:brush xml:id="br0">
      <inkml:brushProperty name="width" value="0.1" units="cm"/>
      <inkml:brushProperty name="height" value="0.1" units="cm"/>
      <inkml:brushProperty name="color" value="#FFFFFF"/>
    </inkml:brush>
  </inkml:definitions>
  <inkml:trace contextRef="#ctx0" brushRef="#br0">1 429 10765 0 0,'3'3'-54'0'0,"1"0"1"0"0,0 0-1 0 0,0-1 1 0 0,0 1-1 0 0,1-1 1 0 0,-1 0-1 0 0,0-1 1 0 0,1 1-1 0 0,-1-1 1 0 0,1 1-1 0 0,0-1 1 0 0,-1-1-1 0 0,1 1 0 0 0,9 0 1 0 0,-7-2-30 0 0,1 0 0 0 0,-1 0 0 0 0,0 0 1 0 0,0-1-1 0 0,0 0 0 0 0,0-1 0 0 0,0 1 0 0 0,0-1 0 0 0,7-4 1 0 0,-4 1-33 0 0,-1 0 0 0 0,0-1 1 0 0,0 0-1 0 0,0 0 0 0 0,0-1 0 0 0,-1 0 1 0 0,-1-1-1 0 0,0 1 0 0 0,0-2 1 0 0,0 1-1 0 0,-1-1 0 0 0,7-14 1 0 0,-5 1-6 0 0,0 0 0 0 0,-2 0 1 0 0,-1-1-1 0 0,4-38 0 0 0,-4-97 2842 0 0,-19 226-240 0 0,6 199 363 0 0,7-157-2347 0 0,-2 65 273 0 0,-5 108 175 0 0,-62 307 463 0 0,67-568-1329 0 0,1-7 4 0 0,0-1 0 0 0,-1 0 1 0 0,0 0-1 0 0,-1 0 1 0 0,-7 14-1 0 0,11-27-89 0 0,0 0 1 0 0,0 1-1 0 0,0-1 1 0 0,0 0-1 0 0,-1 0 0 0 0,1 0 1 0 0,0 1-1 0 0,0-1 1 0 0,0 0-1 0 0,-1 0 0 0 0,1 0 1 0 0,0 0-1 0 0,0 0 1 0 0,-1 0-1 0 0,1 0 0 0 0,0 1 1 0 0,0-1-1 0 0,-1 0 0 0 0,1 0 1 0 0,0 0-1 0 0,0 0 1 0 0,-1 0-1 0 0,1 0 0 0 0,0 0 1 0 0,-1 0-1 0 0,1 0 1 0 0,0 0-1 0 0,0-1 0 0 0,-1 1 1 0 0,1 0-1 0 0,0 0 1 0 0,0 0-1 0 0,-1 0 0 0 0,1 0 1 0 0,0 0-1 0 0,0 0 0 0 0,0-1 1 0 0,-1 1-1 0 0,1 0 1 0 0,0 0-1 0 0,0 0 0 0 0,0-1 1 0 0,-1 1-1 0 0,1 0 1 0 0,0 0-1 0 0,0 0 0 0 0,0-1 1 0 0,0 1-1 0 0,0 0 1 0 0,0 0-1 0 0,-1-1 0 0 0,1 1 1 0 0,0 0-1 0 0,0 0 0 0 0,0-1 1 0 0,0 1-1 0 0,0 0 1 0 0,0-1-1 0 0,-7-16-257 0 0,0-9 16 0 0,1-1-1 0 0,-4-45 1 0 0,-5-26 50 0 0,6 60 227 0 0,2 0 0 0 0,1-1 0 0 0,2 0 0 0 0,3-73 0 0 0,2 103-44 0 0,1 0-1 0 0,0 0 1 0 0,0 1 0 0 0,1-1-1 0 0,0 1 1 0 0,1-1 0 0 0,0 1-1 0 0,0 0 1 0 0,1 1 0 0 0,-1-1-1 0 0,2 1 1 0 0,-1 0 0 0 0,9-8 0 0 0,11-10-521 0 0,1 2 1 0 0,32-23 0 0 0,-11 9-1465 0 0,7-7-3499 0 0,-43 34 2542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4.664"/>
    </inkml:context>
    <inkml:brush xml:id="br0">
      <inkml:brushProperty name="width" value="0.1" units="cm"/>
      <inkml:brushProperty name="height" value="0.1" units="cm"/>
      <inkml:brushProperty name="color" value="#FFFFFF"/>
    </inkml:brush>
  </inkml:definitions>
  <inkml:trace contextRef="#ctx0" brushRef="#br0">265 33 4148 0 0,'0'0'115'0'0,"1"-1"0"0"0,-1 1-1 0 0,1-1 1 0 0,-1 1 0 0 0,0-1 0 0 0,1 1-1 0 0,-1-1 1 0 0,0 1 0 0 0,0-1-1 0 0,1 1 1 0 0,-1-1 0 0 0,0 0 0 0 0,0 1-1 0 0,0-1 1 0 0,0 1 0 0 0,0-1-1 0 0,0 0 1 0 0,0 1 0 0 0,0-1-1 0 0,0 1 1 0 0,0-1 0 0 0,0 0 0 0 0,0 1-1 0 0,0-1 1 0 0,-1 1 0 0 0,1-1-1 0 0,0 0 1 0 0,0 1 0 0 0,-1-1 0 0 0,1 1-1 0 0,0-1 1 0 0,-1 0 0 0 0,-1 0 73 0 0,1 0 1 0 0,-1 0 0 0 0,0 0 0 0 0,1 0 0 0 0,-1 0-1 0 0,0 0 1 0 0,0 0 0 0 0,1 1 0 0 0,-1-1-1 0 0,-3 0 1 0 0,-47-2 2057 0 0,39 4-1972 0 0,-1 1-1 0 0,1 1 0 0 0,0 0 0 0 0,-1 1 0 0 0,2 0 0 0 0,-23 11 0 0 0,30-13-207 0 0,0 1 0 0 0,0-1-1 0 0,0 1 1 0 0,0 0-1 0 0,1 1 1 0 0,-1-1 0 0 0,1 1-1 0 0,0-1 1 0 0,0 1 0 0 0,0 1-1 0 0,1-1 1 0 0,-1 1-1 0 0,1-1 1 0 0,0 1 0 0 0,0 0-1 0 0,1 0 1 0 0,-1 0 0 0 0,1 0-1 0 0,-1 7 1 0 0,2-9-85 0 0,1 1 0 0 0,0-1 1 0 0,0 0-1 0 0,0 1 0 0 0,0-1 1 0 0,1 1-1 0 0,-1-1 0 0 0,1 0 0 0 0,0 1 1 0 0,0-1-1 0 0,0 0 0 0 0,0 0 1 0 0,1 0-1 0 0,-1 0 0 0 0,1 0 1 0 0,0 0-1 0 0,0 0 0 0 0,0-1 0 0 0,0 1 1 0 0,1 0-1 0 0,-1-1 0 0 0,1 0 1 0 0,-1 0-1 0 0,1 1 0 0 0,0-2 1 0 0,0 1-1 0 0,-1 0 0 0 0,2 0 0 0 0,-1-1 1 0 0,0 0-1 0 0,0 0 0 0 0,0 0 1 0 0,1 0-1 0 0,-1 0 0 0 0,0 0 1 0 0,1-1-1 0 0,-1 0 0 0 0,0 0 1 0 0,1 0-1 0 0,-1 0 0 0 0,1 0 0 0 0,-1 0 1 0 0,7-3-1 0 0,-6 2-42 0 0,0 0-1 0 0,1-1 1 0 0,-1 0 0 0 0,0 0 0 0 0,0 0-1 0 0,0-1 1 0 0,0 1 0 0 0,0-1-1 0 0,-1 0 1 0 0,1 0 0 0 0,-1 0-1 0 0,0-1 1 0 0,0 1 0 0 0,0-1-1 0 0,0 1 1 0 0,-1-1 0 0 0,1 0 0 0 0,-1 0-1 0 0,0 0 1 0 0,2-7 0 0 0,3-8 12 0 0,0 0 1 0 0,-2-1-1 0 0,4-23 1 0 0,-8 37 98 0 0,-1 18 49 0 0,1-1 0 0 0,0 0-1 0 0,0 1 1 0 0,1-1-1 0 0,1 0 1 0 0,5 14 0 0 0,-5-17-265 0 0,0 1 0 0 0,1 0 0 0 0,0-1 1 0 0,10 14-1 0 0,-12-19-145 0 0,0 0 1 0 0,0 0 0 0 0,1-1-1 0 0,-1 1 1 0 0,1 0 0 0 0,0-1-1 0 0,0 0 1 0 0,0 0 0 0 0,0 0-1 0 0,0 0 1 0 0,0 0 0 0 0,0-1-1 0 0,6 2 1 0 0,0-1-2757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6.484"/>
    </inkml:context>
    <inkml:brush xml:id="br0">
      <inkml:brushProperty name="width" value="0.1" units="cm"/>
      <inkml:brushProperty name="height" value="0.1" units="cm"/>
      <inkml:brushProperty name="color" value="#FFFFFF"/>
    </inkml:brush>
  </inkml:definitions>
  <inkml:trace contextRef="#ctx0" brushRef="#br0">416 7 4464 0 0,'0'-1'80'0'0,"0"1"0"0"0,0 0 0 0 0,0-1 0 0 0,0 1 0 0 0,0 0 0 0 0,-1 0 0 0 0,1-1 0 0 0,0 1 0 0 0,0 0 0 0 0,0 0 0 0 0,-1-1 0 0 0,1 1 0 0 0,0 0 0 0 0,0 0 0 0 0,-1-1 0 0 0,1 1 0 0 0,0 0 0 0 0,0 0-1 0 0,-1 0 1 0 0,1 0 0 0 0,0-1 0 0 0,-1 1 0 0 0,1 0 0 0 0,0 0 0 0 0,-1 0 0 0 0,1 0 0 0 0,0 0 0 0 0,-1 0 0 0 0,1 0 0 0 0,0 0 0 0 0,-1 0 0 0 0,1 0 0 0 0,0 0 0 0 0,-1 0 0 0 0,1 0 0 0 0,0 0 0 0 0,-1 1 0 0 0,-14 10 1232 0 0,-10 23-238 0 0,23-32-851 0 0,-22 37 878 0 0,-26 54 1 0 0,25-42-398 0 0,-62 105 1122 0 0,-15 34-180 0 0,42-74-4114 0 0,45-94-3078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26.847"/>
    </inkml:context>
    <inkml:brush xml:id="br0">
      <inkml:brushProperty name="width" value="0.1" units="cm"/>
      <inkml:brushProperty name="height" value="0.1" units="cm"/>
      <inkml:brushProperty name="color" value="#FFFFFF"/>
    </inkml:brush>
  </inkml:definitions>
  <inkml:trace contextRef="#ctx0" brushRef="#br0">5 45 6121 0 0,'-5'-36'2920'0'0,"5"36"-2865"0"0,0-1 0 0 0,0 1 0 0 0,0 0 0 0 0,0-1 1 0 0,0 1-1 0 0,0 0 0 0 0,1-1 0 0 0,-1 1 0 0 0,0 0 0 0 0,0-1 1 0 0,0 1-1 0 0,0 0 0 0 0,0 0 0 0 0,0-1 0 0 0,1 1 0 0 0,-1 0 1 0 0,0-1-1 0 0,0 1 0 0 0,0 0 0 0 0,1 0 0 0 0,-1 0 0 0 0,0-1 1 0 0,0 1-1 0 0,1 0 0 0 0,-1 0 0 0 0,0 0 0 0 0,0 0 0 0 0,1-1 0 0 0,-1 1 1 0 0,0 0-1 0 0,1 0 0 0 0,-1 0 0 0 0,18 10 985 0 0,4 12-559 0 0,-1 1 0 0 0,-2 1 0 0 0,0 1 0 0 0,17 30 0 0 0,-7-10 13 0 0,277 355 2498 0 0,-289-380-3045 0 0,3 5-273 0 0,1-1 0 0 0,2 0 0 0 0,38 31 1 0 0,-60-55-16 0 0,0 1 1 0 0,0 0 0 0 0,0 0 0 0 0,1 0 0 0 0,-1-1 0 0 0,0 1 0 0 0,1-1 0 0 0,-1 1-1 0 0,0-1 1 0 0,1 1 0 0 0,-1-1 0 0 0,1 0 0 0 0,-1 0 0 0 0,1 0 0 0 0,-1 0 0 0 0,1 0-1 0 0,-1 0 1 0 0,1 0 0 0 0,-1 0 0 0 0,0 0 0 0 0,3-1 0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31.596"/>
    </inkml:context>
    <inkml:brush xml:id="br0">
      <inkml:brushProperty name="width" value="0.1" units="cm"/>
      <inkml:brushProperty name="height" value="0.1" units="cm"/>
      <inkml:brushProperty name="color" value="#FFFFFF"/>
    </inkml:brush>
  </inkml:definitions>
  <inkml:trace contextRef="#ctx0" brushRef="#br0">0 72 2508 0 0,'6'-5'899'0'0,"-1"1"-1"0"0,0-1 1 0 0,-1 0-1 0 0,1 0 1 0 0,-1 0 0 0 0,0-1-1 0 0,-1 1 1 0 0,1-1-1 0 0,-1 0 1 0 0,5-13 434 0 0,-8 47 47 0 0,0 222-182 0 0,1-231-3270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32.025"/>
    </inkml:context>
    <inkml:brush xml:id="br0">
      <inkml:brushProperty name="width" value="0.1" units="cm"/>
      <inkml:brushProperty name="height" value="0.1" units="cm"/>
      <inkml:brushProperty name="color" value="#FFFFFF"/>
    </inkml:brush>
  </inkml:definitions>
  <inkml:trace contextRef="#ctx0" brushRef="#br0">65 64 3388 0 0,'0'-2'175'0'0,"0"0"-1"0"0,0 1 0 0 0,-1-1 1 0 0,1 1-1 0 0,-1-1 0 0 0,1 1 0 0 0,-1 0 1 0 0,1-1-1 0 0,-1 1 0 0 0,0 0 1 0 0,0-1-1 0 0,0 1 0 0 0,0 0 1 0 0,0 0-1 0 0,0 0 0 0 0,0-1 0 0 0,0 1 1 0 0,-2-1-1 0 0,2 2-72 0 0,0-1 1 0 0,0 1-1 0 0,0 0 0 0 0,0 0 0 0 0,0 0 1 0 0,0 0-1 0 0,0-1 0 0 0,1 1 0 0 0,-1 0 1 0 0,0 1-1 0 0,0-1 0 0 0,0 0 0 0 0,0 0 1 0 0,0 0-1 0 0,0 1 0 0 0,0-1 0 0 0,0 0 1 0 0,0 1-1 0 0,1-1 0 0 0,-1 1 0 0 0,0-1 1 0 0,-1 1-1 0 0,0 1 17 0 0,0 0 0 0 0,-1 0 0 0 0,1 0 0 0 0,0 0 0 0 0,0 1 0 0 0,1-1 0 0 0,-1 0 0 0 0,0 1 0 0 0,1 0 0 0 0,-1-1 0 0 0,1 1 0 0 0,0 0 0 0 0,0-1 0 0 0,0 1 1 0 0,0 0-1 0 0,1 0 0 0 0,-1 0 0 0 0,1 3 0 0 0,0-3-44 0 0,0 0 0 0 0,0-1 0 0 0,0 1 0 0 0,1-1 0 0 0,-1 1 0 0 0,1 0 0 0 0,0-1 0 0 0,0 1 0 0 0,0-1 0 0 0,0 0 0 0 0,0 1 0 0 0,0-1 0 0 0,1 0 0 0 0,2 4 0 0 0,-3-5-64 0 0,0 0-1 0 0,1 0 1 0 0,-1 0-1 0 0,0 0 1 0 0,0-1 0 0 0,0 1-1 0 0,1 0 1 0 0,-1-1-1 0 0,0 1 1 0 0,1-1-1 0 0,-1 1 1 0 0,0-1 0 0 0,1 1-1 0 0,-1-1 1 0 0,1 0-1 0 0,-1 0 1 0 0,1 0 0 0 0,-1 0-1 0 0,0 0 1 0 0,1 0-1 0 0,-1 0 1 0 0,1-1-1 0 0,-1 1 1 0 0,1 0 0 0 0,-1-1-1 0 0,0 1 1 0 0,1-1-1 0 0,-1 1 1 0 0,2-2-1 0 0,0 0-64 0 0,0-1-1 0 0,0 1 0 0 0,0-1 0 0 0,0 0 0 0 0,0 0 0 0 0,-1 0 0 0 0,0 0 0 0 0,1 0 0 0 0,-1 0 0 0 0,0-1 0 0 0,-1 1 0 0 0,1-1 0 0 0,0 1 0 0 0,-1-1 0 0 0,0 0 0 0 0,0 1 0 0 0,1-6 0 0 0,-1 4-82 0 0,0 1 0 0 0,-1-1 0 0 0,1 1 0 0 0,-1-1 0 0 0,0 0 0 0 0,0 1 0 0 0,0-1 0 0 0,-1 0 0 0 0,1 1 0 0 0,-1-1 0 0 0,0 1 0 0 0,-1 0 0 0 0,1-1 0 0 0,-4-5 0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4:32.657"/>
    </inkml:context>
    <inkml:brush xml:id="br0">
      <inkml:brushProperty name="width" value="0.1" units="cm"/>
      <inkml:brushProperty name="height" value="0.1" units="cm"/>
      <inkml:brushProperty name="color" value="#FFFFFF"/>
    </inkml:brush>
  </inkml:definitions>
  <inkml:trace contextRef="#ctx0" brushRef="#br0">140 39 5164 0 0,'1'-2'370'0'0,"-1"0"0"0"0,0-1-1 0 0,0 1 1 0 0,-1 0 0 0 0,1 0-1 0 0,0 0 1 0 0,-1 0 0 0 0,1 0-1 0 0,-1 0 1 0 0,0 0 0 0 0,0 0-1 0 0,0 0 1 0 0,0 0 0 0 0,0 0-1 0 0,-2-2 1 0 0,2 3-309 0 0,0 1 1 0 0,0-1-1 0 0,0 1 1 0 0,0-1-1 0 0,0 1 1 0 0,0 0-1 0 0,0 0 1 0 0,0-1-1 0 0,0 1 1 0 0,-1 0-1 0 0,1 0 0 0 0,0 0 1 0 0,0 0-1 0 0,0 0 1 0 0,0 0-1 0 0,0 1 1 0 0,-1-1-1 0 0,1 0 1 0 0,0 1-1 0 0,0-1 1 0 0,0 0-1 0 0,0 1 1 0 0,0-1-1 0 0,0 1 1 0 0,0 0-1 0 0,0-1 1 0 0,0 1-1 0 0,0 0 0 0 0,1 0 1 0 0,-1-1-1 0 0,-1 3 1 0 0,-7 4 79 0 0,0 1-1 0 0,1 0 1 0 0,0 0 0 0 0,0 1-1 0 0,1 0 1 0 0,0 0 0 0 0,-6 11 0 0 0,10-13-77 0 0,-1 0 0 0 0,1-1 0 0 0,0 1 0 0 0,1 0 1 0 0,0 1-1 0 0,0-1 0 0 0,0 0 0 0 0,1 0 1 0 0,0 1-1 0 0,1-1 0 0 0,0 1 0 0 0,0 8 1 0 0,1-12-37 0 0,0 0 0 0 0,1 0 0 0 0,-1 0 1 0 0,1 0-1 0 0,0 0 0 0 0,0 0 0 0 0,1 0 1 0 0,-1-1-1 0 0,1 1 0 0 0,-1-1 0 0 0,1 1 1 0 0,0-1-1 0 0,0 0 0 0 0,1 0 0 0 0,6 4 1 0 0,8 6 78 0 0,35 18 0 0 0,-45-27-81 0 0,1 1-6 0 0,2 0 4 0 0,-1 0-1 0 0,0 1 1 0 0,0 0-1 0 0,0 1 0 0 0,-1 0 1 0 0,0 1-1 0 0,0-1 1 0 0,12 16-1 0 0,-20-21-18 0 0,0-1 1 0 0,0 1-1 0 0,0 0 1 0 0,0-1-1 0 0,0 1 0 0 0,-1 0 1 0 0,1 0-1 0 0,-1-1 0 0 0,1 1 1 0 0,-1 0-1 0 0,0 0 0 0 0,0 0 1 0 0,0-1-1 0 0,0 1 0 0 0,0 0 1 0 0,0 0-1 0 0,0 0 0 0 0,-1 0 1 0 0,1-1-1 0 0,-1 4 0 0 0,-1-2 8 0 0,0 1 0 0 0,0-1-1 0 0,0 0 1 0 0,0 0 0 0 0,0 0-1 0 0,0 0 1 0 0,-1 0 0 0 0,0-1-1 0 0,-4 5 1 0 0,-5 2 111 0 0,-1-1 0 0 0,1-1 0 0 0,-27 12 1 0 0,24-12 196 0 0,-1-1 0 0 0,-20 4 0 0 0,30-8-691 0 0,0-1 0 0 0,0 0 1 0 0,-1 0-1 0 0,1-1 0 0 0,0 0 0 0 0,-1 0 0 0 0,1 0 0 0 0,0-1 0 0 0,-8-1 0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18.015"/>
    </inkml:context>
    <inkml:brush xml:id="br0">
      <inkml:brushProperty name="width" value="0.1" units="cm"/>
      <inkml:brushProperty name="height" value="0.1" units="cm"/>
      <inkml:brushProperty name="color" value="#FFFFFF"/>
    </inkml:brush>
  </inkml:definitions>
  <inkml:trace contextRef="#ctx0" brushRef="#br0">28 269 2580 0 0,'-1'1'457'0'0,"0"0"0"0"0,0 0 0 0 0,0 0-1 0 0,0 1 1 0 0,0-1 0 0 0,-1 0 0 0 0,1 0 0 0 0,0 0 0 0 0,-1-1-1 0 0,-13 2 6398 0 0,15-2-6792 0 0,14-13 843 0 0,91-54-382 0 0,122-57 1 0 0,-126 71-483 0 0,-97 51-249 0 0,32-15-438 0 0,-11 12-6234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18.455"/>
    </inkml:context>
    <inkml:brush xml:id="br0">
      <inkml:brushProperty name="width" value="0.1" units="cm"/>
      <inkml:brushProperty name="height" value="0.1" units="cm"/>
      <inkml:brushProperty name="color" value="#FFFFFF"/>
    </inkml:brush>
  </inkml:definitions>
  <inkml:trace contextRef="#ctx0" brushRef="#br0">3 0 3164 0 0,'-1'7'4496'0'0,"-1"30"-3071"0"0,11 119 1193 0 0,27 118-196 0 0,-34-258-2402 0 0,2 9-655 0 0,1-11-3217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19.051"/>
    </inkml:context>
    <inkml:brush xml:id="br0">
      <inkml:brushProperty name="width" value="0.1" units="cm"/>
      <inkml:brushProperty name="height" value="0.1" units="cm"/>
      <inkml:brushProperty name="color" value="#FFFFFF"/>
    </inkml:brush>
  </inkml:definitions>
  <inkml:trace contextRef="#ctx0" brushRef="#br0">1 25 4052 0 0,'3'-13'1019'0'0,"0"2"1150"0"0,2 22-1063 0 0,22 143 976 0 0,0-5-1086 0 0,-20-116-803 0 0,3 8 344 0 0,27 77-1 0 0,-33-108-276 0 0,-1-4-406 0 0,-2-13-239 0 0,0-8 205 0 0,1-5 6 0 0,2 0 1 0 0,7-24-1 0 0,4-23-42 0 0,-13 58 170 0 0,0-1 0 0 0,1 1-1 0 0,1 0 1 0 0,0 0 0 0 0,0 0-1 0 0,0 0 1 0 0,1 0-1 0 0,1 1 1 0 0,-1 0 0 0 0,11-11-1 0 0,-15 18 41 0 0,-1 1 0 0 0,1-1 0 0 0,0 1 0 0 0,-1 0 0 0 0,1-1-1 0 0,0 1 1 0 0,-1-1 0 0 0,1 1 0 0 0,0 0 0 0 0,0 0 0 0 0,-1-1 0 0 0,1 1-1 0 0,0 0 1 0 0,0 0 0 0 0,-1 0 0 0 0,1 0 0 0 0,0 0 0 0 0,0 0 0 0 0,0 0-1 0 0,-1 0 1 0 0,1 0 0 0 0,0 0 0 0 0,0 1 0 0 0,-1-1 0 0 0,1 0 0 0 0,0 0-1 0 0,0 1 1 0 0,-1-1 0 0 0,1 0 0 0 0,0 1 0 0 0,-1-1 0 0 0,1 1 0 0 0,0-1-1 0 0,-1 1 1 0 0,1-1 0 0 0,-1 1 0 0 0,1 0 0 0 0,-1-1 0 0 0,1 1 0 0 0,-1-1-1 0 0,1 1 1 0 0,-1 0 0 0 0,1 1 0 0 0,21 33 38 0 0,-20-32-23 0 0,13 28 107 0 0,-2 1 0 0 0,-1 0 0 0 0,-1 1 0 0 0,6 35 0 0 0,-14-48-167 0 0,2 8-1276 0 0,4-14-3267 0 0,-8-14 4496 0 0,-1 0-1 0 0,0 0 1 0 0,1 0-1 0 0,-1 0 1 0 0,1 1-1 0 0,-1-1 1 0 0,0 0-1 0 0,1 0 1 0 0,-1 0-1 0 0,1 0 1 0 0,-1 0-1 0 0,0 0 1 0 0,1 0-1 0 0,-1-1 1 0 0,1 1-1 0 0,-1 0 1 0 0,0 0-1 0 0,1 0 1 0 0,-1 0-1 0 0,0 0 1 0 0,1-1-1 0 0,-1 1 1 0 0,0 0-1 0 0,1 0 1 0 0,-1-1-1 0 0,0 1 1 0 0,1 0-1 0 0,-1 0 1 0 0,0-1-1 0 0,0 1 1 0 0,1 0-1 0 0,-1-1 1 0 0,0 1-1 0 0,0 0 1 0 0,1-1 0 0 0,2-5-784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19.457"/>
    </inkml:context>
    <inkml:brush xml:id="br0">
      <inkml:brushProperty name="width" value="0.1" units="cm"/>
      <inkml:brushProperty name="height" value="0.1" units="cm"/>
      <inkml:brushProperty name="color" value="#FFFFFF"/>
    </inkml:brush>
  </inkml:definitions>
  <inkml:trace contextRef="#ctx0" brushRef="#br0">0 193 880 0 0,'7'0'828'0'0,"0"-1"-1"0"0,0 0 1 0 0,-1 0 0 0 0,13-4-1 0 0,-4 0-665 0 0,0-1 0 0 0,-1-1 0 0 0,0 0 0 0 0,0-1-1 0 0,15-12 1 0 0,-21 14-29 0 0,1-1-1 0 0,-1 0 0 0 0,-1 0 1 0 0,9-11-1 0 0,-14 16-3 0 0,0 0 1 0 0,0-1-1 0 0,0 1 0 0 0,-1-1 0 0 0,1 0 1 0 0,-1 1-1 0 0,0-1 0 0 0,0 0 1 0 0,0 0-1 0 0,0 0 0 0 0,0 0 1 0 0,0 0-1 0 0,-1 0 0 0 0,1 0 0 0 0,-1 0 1 0 0,0 0-1 0 0,0 0 0 0 0,0 0 1 0 0,-1-4-1 0 0,1 5-69 0 0,-1 1 1 0 0,1 0-1 0 0,0-1 1 0 0,-1 1-1 0 0,1 0 1 0 0,-1 0-1 0 0,1 0 1 0 0,-1-1-1 0 0,1 1 1 0 0,-1 0-1 0 0,0 0 1 0 0,0 0-1 0 0,1 0 1 0 0,-1 0 0 0 0,0 0-1 0 0,0 0 1 0 0,0 0-1 0 0,0 1 1 0 0,0-1-1 0 0,0 0 1 0 0,0 0-1 0 0,-1 1 1 0 0,1-1-1 0 0,0 1 1 0 0,0-1-1 0 0,0 1 1 0 0,-2-1-1 0 0,0 1 38 0 0,1 0 0 0 0,-1 1 0 0 0,1-1 0 0 0,-1 0 0 0 0,1 1 0 0 0,-1 0 0 0 0,1 0 0 0 0,-1-1 0 0 0,1 1 0 0 0,0 1 0 0 0,0-1 0 0 0,-1 0 0 0 0,-1 2 0 0 0,-5 4 147 0 0,0 0 1 0 0,1 0-1 0 0,0 1 1 0 0,0 0-1 0 0,-8 11 0 0 0,9-9-110 0 0,1 0-1 0 0,0 0 1 0 0,1 1-1 0 0,0-1 1 0 0,0 1-1 0 0,1 0 0 0 0,1 1 1 0 0,0-1-1 0 0,0 1 1 0 0,2-1-1 0 0,-1 1 1 0 0,1-1-1 0 0,1 1 1 0 0,0 0-1 0 0,0 0 1 0 0,1-1-1 0 0,3 14 0 0 0,-3-21-115 0 0,1 0-1 0 0,-1-1 1 0 0,0 1-1 0 0,1 0 0 0 0,0 0 1 0 0,0-1-1 0 0,0 1 1 0 0,0-1-1 0 0,1 0 0 0 0,-1 0 1 0 0,1 0-1 0 0,0 0 0 0 0,0 0 1 0 0,0 0-1 0 0,0-1 1 0 0,0 1-1 0 0,1-1 0 0 0,-1 0 1 0 0,1 0-1 0 0,-1 0 0 0 0,1-1 1 0 0,0 1-1 0 0,0-1 1 0 0,0 0-1 0 0,0 0 0 0 0,0 0 1 0 0,0-1-1 0 0,0 1 1 0 0,0-1-1 0 0,0 0 0 0 0,4 0 1 0 0,1-1-321 0 0,-1 0 1 0 0,0 0 0 0 0,0 0-1 0 0,0-1 1 0 0,0-1-1 0 0,10-3 1 0 0,-10 2-694 0 0,0 0 0 0 0,0 0 0 0 0,-1 0 0 0 0,1-1 0 0 0,10-9-1 0 0,-9 3-1990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0.038"/>
    </inkml:context>
    <inkml:brush xml:id="br0">
      <inkml:brushProperty name="width" value="0.1" units="cm"/>
      <inkml:brushProperty name="height" value="0.1" units="cm"/>
      <inkml:brushProperty name="color" value="#FFFFFF"/>
    </inkml:brush>
  </inkml:definitions>
  <inkml:trace contextRef="#ctx0" brushRef="#br0">5 1 4652 0 0,'-4'2'1743'0'0,"4"-2"-1664"0"0,0 0 1 0 0,0 0-1 0 0,0 1 0 0 0,0-1 0 0 0,0 0 0 0 0,0 0 1 0 0,0 0-1 0 0,0 1 0 0 0,0-1 0 0 0,0 0 1 0 0,0 0-1 0 0,0 0 0 0 0,0 1 0 0 0,0-1 0 0 0,0 0 1 0 0,0 0-1 0 0,0 1 0 0 0,4 14 964 0 0,8 11-545 0 0,76 117 1546 0 0,-71-118-2738 0 0,1-2-1 0 0,2 1 1 0 0,34 31-1 0 0,-52-53 355 0 0,0 0-1 0 0,0 0 1 0 0,0-1 0 0 0,0 1-1 0 0,0-1 1 0 0,1 1 0 0 0,-1-1-1 0 0,1 0 1 0 0,-1 1-1 0 0,1-1 1 0 0,-1 0 0 0 0,1-1-1 0 0,-1 1 1 0 0,1 0 0 0 0,0-1-1 0 0,0 0 1 0 0,-1 1 0 0 0,1-1-1 0 0,3-1 1 0 0,-1-1-585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3.546"/>
    </inkml:context>
    <inkml:brush xml:id="br0">
      <inkml:brushProperty name="width" value="0.1" units="cm"/>
      <inkml:brushProperty name="height" value="0.1" units="cm"/>
      <inkml:brushProperty name="color" value="#FFFFFF"/>
    </inkml:brush>
  </inkml:definitions>
  <inkml:trace contextRef="#ctx0" brushRef="#br0">23 1 4372 0 0,'0'2'3697'0'0,"2"15"-2194"0"0,0 56 853 0 0,-12 119-1 0 0,6-147-1927 0 0,2-20-574 0 0,-6 84 1314 0 0,6-37-5518 0 0,4-58 768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5.238"/>
    </inkml:context>
    <inkml:brush xml:id="br0">
      <inkml:brushProperty name="width" value="0.1" units="cm"/>
      <inkml:brushProperty name="height" value="0.1" units="cm"/>
      <inkml:brushProperty name="color" value="#FFFFFF"/>
    </inkml:brush>
  </inkml:definitions>
  <inkml:trace contextRef="#ctx0" brushRef="#br0">38 106 5088 0 0,'-4'-22'974'0'0,"3"11"-370"0"0,-1 0-1 0 0,0 0 1 0 0,-1 0 0 0 0,-1 0-1 0 0,-6-14 1 0 0,10 25-579 0 0,0-1 0 0 0,0 1 0 0 0,0 0 0 0 0,0 0 0 0 0,0 0 0 0 0,0 0 0 0 0,0-1 0 0 0,0 1 1 0 0,0 0-1 0 0,0 0 0 0 0,0 0 0 0 0,0 0 0 0 0,0 0 0 0 0,0 0 0 0 0,-1-1 0 0 0,1 1 1 0 0,0 0-1 0 0,0 0 0 0 0,0 0 0 0 0,0 0 0 0 0,0 0 0 0 0,0 0 0 0 0,-1 0 0 0 0,1 0 0 0 0,0 0 1 0 0,0-1-1 0 0,0 1 0 0 0,0 0 0 0 0,0 0 0 0 0,0 0 0 0 0,-1 0 0 0 0,1 0 0 0 0,0 0 0 0 0,0 0 1 0 0,0 0-1 0 0,0 0 0 0 0,-1 0 0 0 0,1 0 0 0 0,0 0 0 0 0,0 0 0 0 0,0 0 0 0 0,0 0 1 0 0,0 0-1 0 0,-1 1 0 0 0,1-1 0 0 0,0 0 0 0 0,0 0 0 0 0,0 0 0 0 0,0 0 0 0 0,0 0 0 0 0,-1 0 1 0 0,-2 11 639 0 0,0 13-146 0 0,30 293 1303 0 0,-5-109-1560 0 0,-17-186-309 0 0,0-23-40 0 0,1-11 34 0 0,-6 9 58 0 0,7-18 23 0 0,1 0 0 0 0,1 0 0 0 0,16-27 0 0 0,-21 41-35 0 0,1 1 1 0 0,-1 0 0 0 0,2 0 0 0 0,-1 0 0 0 0,0 1-1 0 0,1-1 1 0 0,0 1 0 0 0,1 1 0 0 0,-1-1-1 0 0,1 1 1 0 0,-1 0 0 0 0,1 1 0 0 0,14-5 0 0 0,-16 6 0 0 0,1 0 0 0 0,0 1 0 0 0,-1 0 1 0 0,1 1-1 0 0,0-1 0 0 0,0 1 0 0 0,0 0 1 0 0,0 1-1 0 0,0-1 0 0 0,-1 1 0 0 0,1 0 0 0 0,0 1 1 0 0,-1-1-1 0 0,11 5 0 0 0,-11-4 11 0 0,-1 1-1 0 0,1-1 0 0 0,-1 0 0 0 0,0 1 1 0 0,0 0-1 0 0,0 0 0 0 0,0 0 1 0 0,-1 1-1 0 0,1-1 0 0 0,-1 1 1 0 0,0 0-1 0 0,0 0 0 0 0,0 0 0 0 0,0 0 1 0 0,-1 0-1 0 0,0 1 0 0 0,0-1 1 0 0,2 6-1 0 0,-3-4 11 0 0,0-1-1 0 0,-1 1 1 0 0,1 0 0 0 0,-1-1-1 0 0,-1 1 1 0 0,1 0-1 0 0,-1 0 1 0 0,0-1 0 0 0,0 1-1 0 0,0-1 1 0 0,-1 1 0 0 0,0-1-1 0 0,0 0 1 0 0,-1 1 0 0 0,1-1-1 0 0,-1 0 1 0 0,0 0 0 0 0,0-1-1 0 0,-1 1 1 0 0,1-1 0 0 0,-1 0-1 0 0,-7 6 1 0 0,6-5 12 0 0,0 0 1 0 0,0 0-1 0 0,-1-1 0 0 0,0 0 1 0 0,0 0-1 0 0,0 0 1 0 0,-1-1-1 0 0,1 0 0 0 0,-1 0 1 0 0,1 0-1 0 0,-1-1 1 0 0,0 0-1 0 0,0-1 0 0 0,0 1 1 0 0,0-2-1 0 0,-1 1 1 0 0,-10-1-1 0 0,15 0-147 0 0,1 0 1 0 0,-1-1-1 0 0,1 0 0 0 0,0 1 0 0 0,-1-1 1 0 0,1 0-1 0 0,0 0 0 0 0,0 0 0 0 0,0-1 1 0 0,0 1-1 0 0,-2-2 0 0 0,3 2-131 0 0,0 0 0 0 0,0 1 0 0 0,1-1 0 0 0,-1 0 0 0 0,0 0 0 0 0,1 0 0 0 0,-1 0 1 0 0,1 0-1 0 0,-1 1 0 0 0,1-1 0 0 0,-1 0 0 0 0,1 0 0 0 0,0 0 0 0 0,-1 0 0 0 0,1 0 0 0 0,0-1 0 0 0,0 0 0 0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0.401"/>
    </inkml:context>
    <inkml:brush xml:id="br0">
      <inkml:brushProperty name="width" value="0.1" units="cm"/>
      <inkml:brushProperty name="height" value="0.1" units="cm"/>
      <inkml:brushProperty name="color" value="#FFFFFF"/>
    </inkml:brush>
  </inkml:definitions>
  <inkml:trace contextRef="#ctx0" brushRef="#br0">77 15 840 0 0,'-1'-15'3935'0'0,"-1"20"-1764"0"0,-4 35-813 0 0,2-12-589 0 0,-22 87 1057 0 0,12-58-1962 0 0,-8 69 1 0 0,21-123-199 0 0,0 27-2281 0 0,1-29 2432 0 0,0 0-1 0 0,0 0 1 0 0,0 0 0 0 0,1-1 0 0 0,-1 1 0 0 0,0 0 0 0 0,0 0 0 0 0,0 0 0 0 0,1 0 0 0 0,-1 0 0 0 0,0-1 0 0 0,1 1 0 0 0,-1 0 0 0 0,1 0 0 0 0,-1-1 0 0 0,1 1 0 0 0,-1 0 0 0 0,1-1-1 0 0,0 1 1 0 0,-1 0 0 0 0,1-1 0 0 0,0 1 0 0 0,-1-1 0 0 0,1 1 0 0 0,0-1 0 0 0,0 1 0 0 0,1 0 0 0 0,2-1-722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0.827"/>
    </inkml:context>
    <inkml:brush xml:id="br0">
      <inkml:brushProperty name="width" value="0.1" units="cm"/>
      <inkml:brushProperty name="height" value="0.1" units="cm"/>
      <inkml:brushProperty name="color" value="#FFFFFF"/>
    </inkml:brush>
  </inkml:definitions>
  <inkml:trace contextRef="#ctx0" brushRef="#br0">191 91 1784 0 0,'5'-5'994'0'0,"0"-1"0"0"0,0 1 0 0 0,-1-1 1 0 0,0 0-1 0 0,4-8 0 0 0,-7 13-889 0 0,0 0 0 0 0,-1 0 1 0 0,1 0-1 0 0,-1 0 1 0 0,1 0-1 0 0,-1 0 0 0 0,0 0 1 0 0,1-1-1 0 0,-1 1 1 0 0,0 0-1 0 0,0 0 0 0 0,0 0 1 0 0,0 0-1 0 0,0-1 1 0 0,0 1-1 0 0,0 0 0 0 0,0 0 1 0 0,0 0-1 0 0,-1-1 1 0 0,1 1-1 0 0,0 0 0 0 0,-1 0 1 0 0,1 0-1 0 0,-1 0 1 0 0,1 0-1 0 0,-1 0 0 0 0,0 0 1 0 0,1 0-1 0 0,-1 0 1 0 0,0 0-1 0 0,0 0 0 0 0,0 0 1 0 0,0 1-1 0 0,1-1 0 0 0,-1 0 1 0 0,0 0-1 0 0,0 1 1 0 0,-1-1-1 0 0,0 0 0 0 0,-1 0 7 0 0,-1-1-1 0 0,1 1 1 0 0,0 0-1 0 0,0 0 0 0 0,0 1 1 0 0,-1-1-1 0 0,1 1 0 0 0,0-1 1 0 0,-1 1-1 0 0,1 0 0 0 0,0 0 1 0 0,-1 1-1 0 0,1-1 0 0 0,0 1 1 0 0,-1-1-1 0 0,-5 3 1 0 0,3 0-12 0 0,0 0 0 0 0,0 0 1 0 0,0 1-1 0 0,1-1 0 0 0,-1 1 1 0 0,1 0-1 0 0,0 1 1 0 0,-5 5-1 0 0,-2 3 59 0 0,1 1 0 0 0,1 0 0 0 0,0 0-1 0 0,1 1 1 0 0,-12 29 0 0 0,17-35-91 0 0,1-1 0 0 0,0 1 0 0 0,0-1 0 0 0,1 1 0 0 0,0 0-1 0 0,1 0 1 0 0,0 0 0 0 0,0 0 0 0 0,1 0 0 0 0,0 0 0 0 0,2 13 0 0 0,-1-20-76 0 0,0 0 0 0 0,0 0 0 0 0,0 1 0 0 0,0-1 0 0 0,0 0 0 0 0,0 0 0 0 0,0-1 0 0 0,0 1 0 0 0,1 0-1 0 0,-1 0 1 0 0,1-1 0 0 0,-1 1 0 0 0,1-1 0 0 0,0 1 0 0 0,0-1 0 0 0,0 1 0 0 0,0-1 0 0 0,0 0 0 0 0,0 0 0 0 0,0 0 0 0 0,0 0 0 0 0,0-1 0 0 0,0 1 0 0 0,0-1 0 0 0,1 1 0 0 0,-1-1 0 0 0,0 1 0 0 0,0-1 0 0 0,3 0 0 0 0,-1 0-73 0 0,1 0-1 0 0,-1-1 1 0 0,0 1 0 0 0,0-1 0 0 0,0 1 0 0 0,0-1-1 0 0,0-1 1 0 0,0 1 0 0 0,0 0 0 0 0,0-1 0 0 0,0 0 0 0 0,0 0-1 0 0,-1 0 1 0 0,7-5 0 0 0,1-6-155 0 0,1-1-1 0 0,-2 0 1 0 0,0 0-1 0 0,-1-1 1 0 0,0-1 0 0 0,12-31-1 0 0,-16 36 222 0 0,-1 1 0 0 0,-1-1 0 0 0,0 0 0 0 0,-1 0 0 0 0,3-22 0 0 0,-5 33-7 0 0,0 35 522 0 0,2-21-326 0 0,0-1 0 0 0,1 0 0 0 0,0 0 0 0 0,1 0 0 0 0,0 0 0 0 0,7 13-1 0 0,-9-22-265 0 0,1 0-1 0 0,-1 0 0 0 0,1-1 0 0 0,0 1 0 0 0,0 0 0 0 0,0-1 1 0 0,0 0-1 0 0,0 1 0 0 0,6 3 0 0 0,-6-6-222 0 0,-1 1 0 0 0,1-1 0 0 0,0 0 0 0 0,-1 0 0 0 0,1 0 0 0 0,0 0 0 0 0,0 0 0 0 0,0-1 0 0 0,0 1 0 0 0,-1-1 0 0 0,1 0 0 0 0,0 0 0 0 0,0 0 0 0 0,0 0 0 0 0,0 0 0 0 0,4-1 0 0 0,1-2-2693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1.203"/>
    </inkml:context>
    <inkml:brush xml:id="br0">
      <inkml:brushProperty name="width" value="0.1" units="cm"/>
      <inkml:brushProperty name="height" value="0.1" units="cm"/>
      <inkml:brushProperty name="color" value="#FFFFFF"/>
    </inkml:brush>
  </inkml:definitions>
  <inkml:trace contextRef="#ctx0" brushRef="#br0">10 2 5040 0 0,'-2'-2'3011'0'0,"0"9"-1089"0"0,-1 24-348 0 0,1 41-527 0 0,20 389 2526 0 0,-18-457-3737 0 0,7 44-1029 0 0,-7-45 627 0 0,1 1 1 0 0,0-1-1 0 0,0 0 1 0 0,0 0 0 0 0,0 0-1 0 0,0 0 1 0 0,1 0-1 0 0,-1 0 1 0 0,1 0 0 0 0,0 0-1 0 0,4 4 1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1.609"/>
    </inkml:context>
    <inkml:brush xml:id="br0">
      <inkml:brushProperty name="width" value="0.1" units="cm"/>
      <inkml:brushProperty name="height" value="0.1" units="cm"/>
      <inkml:brushProperty name="color" value="#FFFFFF"/>
    </inkml:brush>
  </inkml:definitions>
  <inkml:trace contextRef="#ctx0" brushRef="#br0">1 1 4872 0 0,'4'1'5327'0'0,"-4"-1"-5248"0"0,4 18 2112 0 0,2 34-1912 0 0,-5-36 316 0 0,13 73 335 0 0,-12-80-849 0 0,0-1 0 0 0,1 0 0 0 0,0 0 1 0 0,0 0-1 0 0,0 0 0 0 0,1-1 1 0 0,1 1-1 0 0,6 9 0 0 0,-8-15-167 0 0,-1 0-1 0 0,0 0 1 0 0,0 0 0 0 0,1 0 0 0 0,-1 0-1 0 0,1-1 1 0 0,-1 0 0 0 0,1 1-1 0 0,0-1 1 0 0,0 0 0 0 0,-1 0-1 0 0,1 0 1 0 0,0-1 0 0 0,0 1-1 0 0,0-1 1 0 0,0 1 0 0 0,0-1 0 0 0,0 0-1 0 0,0 0 1 0 0,0 0 0 0 0,0-1-1 0 0,0 1 1 0 0,0-1 0 0 0,-1 0-1 0 0,1 1 1 0 0,0-1 0 0 0,3-2-1 0 0,1 0-239 0 0,0 0 0 0 0,0-1-1 0 0,0 0 1 0 0,-1 0 0 0 0,1 0 0 0 0,-1-1-1 0 0,0 0 1 0 0,-1 0 0 0 0,8-9-1 0 0,-1-2-2344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1.981"/>
    </inkml:context>
    <inkml:brush xml:id="br0">
      <inkml:brushProperty name="width" value="0.1" units="cm"/>
      <inkml:brushProperty name="height" value="0.1" units="cm"/>
      <inkml:brushProperty name="color" value="#FFFFFF"/>
    </inkml:brush>
  </inkml:definitions>
  <inkml:trace contextRef="#ctx0" brushRef="#br0">1 59 8649 0 0,'18'-59'2147'0'0,"-18"93"-152"0"0,0 7-1157 0 0,-1-10-411 0 0,1 0 0 0 0,2 0 0 0 0,8 48 0 0 0,-8-73-738 0 0,0 0 0 0 0,0 1-1 0 0,0-1 1 0 0,7 10-1 0 0,-8-13-193 0 0,1 0 0 0 0,0 0-1 0 0,0-1 1 0 0,1 1 0 0 0,-1 0-1 0 0,0-1 1 0 0,1 0 0 0 0,0 0 0 0 0,-1 1-1 0 0,6 2 1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2.346"/>
    </inkml:context>
    <inkml:brush xml:id="br0">
      <inkml:brushProperty name="width" value="0.1" units="cm"/>
      <inkml:brushProperty name="height" value="0.1" units="cm"/>
      <inkml:brushProperty name="color" value="#FFFFFF"/>
    </inkml:brush>
  </inkml:definitions>
  <inkml:trace contextRef="#ctx0" brushRef="#br0">0 252 4212 0 0,'18'-8'282'0'0,"0"-1"1"0"0,-1-1-1 0 0,0 0 0 0 0,0-2 0 0 0,-1 0 0 0 0,-1-1 0 0 0,26-27 0 0 0,-34 32-173 0 0,0 0-1 0 0,-1-1 1 0 0,0 1-1 0 0,-1-1 1 0 0,5-11 0 0 0,-9 18 26 0 0,0 1 1 0 0,0-1 0 0 0,0-1 0 0 0,0 1 0 0 0,0 0 0 0 0,-1 0 0 0 0,1 0 0 0 0,0 0-1 0 0,-1 0 1 0 0,0-1 0 0 0,0 1 0 0 0,0 0 0 0 0,0 0 0 0 0,0-1 0 0 0,0 1 0 0 0,0 0 0 0 0,-1 0-1 0 0,1-1 1 0 0,-1 1 0 0 0,1 0 0 0 0,-1 0 0 0 0,0 0 0 0 0,0 0 0 0 0,0 0 0 0 0,0 0-1 0 0,0 0 1 0 0,-1 0 0 0 0,1 0 0 0 0,-2-1 0 0 0,2 2-40 0 0,-1 1-1 0 0,1-1 1 0 0,0 1 0 0 0,0 0-1 0 0,0-1 1 0 0,-1 1 0 0 0,1 0-1 0 0,0 0 1 0 0,0 0-1 0 0,-1 0 1 0 0,1 0 0 0 0,0 0-1 0 0,0 0 1 0 0,-1 0 0 0 0,1 1-1 0 0,0-1 1 0 0,0 0 0 0 0,0 1-1 0 0,0-1 1 0 0,-1 1-1 0 0,1-1 1 0 0,0 1 0 0 0,0 0-1 0 0,0-1 1 0 0,0 1 0 0 0,0 0-1 0 0,0 0 1 0 0,0 0 0 0 0,1 0-1 0 0,-1 0 1 0 0,0 0 0 0 0,0 0-1 0 0,1 0 1 0 0,-1 1-1 0 0,-30 44 646 0 0,26-38-432 0 0,0 0-192 0 0,1-1 0 0 0,1 1-1 0 0,-1 1 1 0 0,1-1 0 0 0,1 0 0 0 0,0 1-1 0 0,0-1 1 0 0,0 1 0 0 0,1 0 0 0 0,0-1-1 0 0,1 1 1 0 0,0 0 0 0 0,2 13 0 0 0,-2-17-87 0 0,1 0-1 0 0,0-1 1 0 0,0 1 0 0 0,1-1 0 0 0,-1 0 0 0 0,1 1 0 0 0,0-1 0 0 0,0 0 0 0 0,0 0 0 0 0,1 0 0 0 0,-1 0 0 0 0,1 0 0 0 0,0-1 0 0 0,0 1 0 0 0,0-1 0 0 0,0 0 0 0 0,1 0 0 0 0,0 0-1 0 0,-1 0 1 0 0,1-1 0 0 0,0 1 0 0 0,0-1 0 0 0,0 0 0 0 0,1 0 0 0 0,-1-1 0 0 0,9 3 0 0 0,-1-2-141 0 0,0-1 0 0 0,0 0-1 0 0,1 0 1 0 0,-1-1 0 0 0,0-1 0 0 0,0 0 0 0 0,0-1-1 0 0,0 0 1 0 0,0-1 0 0 0,0 0 0 0 0,0-1 0 0 0,-1 0-1 0 0,0-1 1 0 0,0 0 0 0 0,0-1 0 0 0,16-11 0 0 0,-5 1-145 0 0,0-2 0 0 0,-1 0 0 0 0,0-1 0 0 0,-2-1 1 0 0,0 0-1 0 0,19-30 0 0 0,-14 6 104 0 0,-23 42 139 0 0,0 1-1 0 0,0-1 1 0 0,0 0 0 0 0,-1 0 0 0 0,1 0 0 0 0,-1 1 0 0 0,1-1 0 0 0,-1 0 0 0 0,0 0-1 0 0,0 0 1 0 0,1 0 0 0 0,-1 0 0 0 0,-1 0 0 0 0,1 0 0 0 0,0 0 0 0 0,0 1 0 0 0,-1-1-1 0 0,1 0 1 0 0,-1 0 0 0 0,0 0 0 0 0,1 1 0 0 0,-1-1 0 0 0,-2-3 0 0 0,3 5 10 0 0,-1-1 1 0 0,1 1-1 0 0,0 0 1 0 0,-1-1-1 0 0,1 1 1 0 0,0 0-1 0 0,-1 0 1 0 0,1-1 0 0 0,-1 1-1 0 0,1 0 1 0 0,-1 0-1 0 0,1 0 1 0 0,0 0-1 0 0,-1-1 1 0 0,1 1-1 0 0,-1 0 1 0 0,1 0 0 0 0,-1 0-1 0 0,1 0 1 0 0,-1 0-1 0 0,1 0 1 0 0,0 0-1 0 0,-1 0 1 0 0,1 0-1 0 0,-1 1 1 0 0,1-1-1 0 0,-1 0 1 0 0,1 0 0 0 0,-1 0-1 0 0,1 0 1 0 0,0 1-1 0 0,-1-1 1 0 0,-11 16 12 0 0,9-12 12 0 0,1 0 1 0 0,1 1 0 0 0,-1-1 0 0 0,1 1 0 0 0,0-1-1 0 0,-1 6 1 0 0,3 5 48 0 0,1 0 0 0 0,1 0-1 0 0,0 0 1 0 0,1 0 0 0 0,1-1 0 0 0,0 0-1 0 0,1 0 1 0 0,14 24 0 0 0,-12-24-9 0 0,-1 1 1 0 0,0 1-1 0 0,-1 0 0 0 0,0 0 1 0 0,-2 0-1 0 0,5 27 1 0 0,-8-41-45 0 0,-1 1 0 0 0,0-1 0 0 0,0 1 0 0 0,0-1 0 0 0,0 1 0 0 0,-1 0 0 0 0,1-1 0 0 0,-1 1 0 0 0,0-1 0 0 0,1 1 0 0 0,-1-1 0 0 0,0 0 0 0 0,0 1 0 0 0,-1-1 0 0 0,1 0 0 0 0,0 1 1 0 0,-1-1-1 0 0,1 0 0 0 0,-1 0 0 0 0,0 0 0 0 0,0-1 0 0 0,0 1 0 0 0,0 0 0 0 0,0-1 0 0 0,0 1 0 0 0,0-1 0 0 0,0 0 0 0 0,0 1 0 0 0,-1-1 0 0 0,1 0 0 0 0,-1 0 0 0 0,-3 0 0 0 0,1 0-200 0 0,1 0 0 0 0,-1 0 0 0 0,1-1 0 0 0,-1 1 0 0 0,0-1 0 0 0,1-1 0 0 0,-1 1 0 0 0,1 0 0 0 0,-1-1 0 0 0,0 0 0 0 0,1 0 0 0 0,0-1 0 0 0,-1 1 0 0 0,1-1 0 0 0,0 0 0 0 0,-1 0 0 0 0,-5-5 0 0 0,-25-17-4053 0 0,27 16 1460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2.909"/>
    </inkml:context>
    <inkml:brush xml:id="br0">
      <inkml:brushProperty name="width" value="0.1" units="cm"/>
      <inkml:brushProperty name="height" value="0.1" units="cm"/>
      <inkml:brushProperty name="color" value="#FFFFFF"/>
    </inkml:brush>
  </inkml:definitions>
  <inkml:trace contextRef="#ctx0" brushRef="#br0">177 0 5100 0 0,'-7'1'479'0'0,"0"0"0"0"0,0 0-1 0 0,0 1 1 0 0,0 0-1 0 0,0 0 1 0 0,0 0-1 0 0,0 1 1 0 0,1 0-1 0 0,-1 1 1 0 0,1-1-1 0 0,0 1 1 0 0,0 0-1 0 0,-10 10 1 0 0,8-7-240 0 0,0 1 0 0 0,1-1 1 0 0,0 2-1 0 0,0-1 1 0 0,1 1-1 0 0,0 0 0 0 0,0 0 1 0 0,-7 19-1 0 0,12-27-207 0 0,0 1 0 0 0,1-1 0 0 0,-1 1 0 0 0,0-1 1 0 0,1 1-1 0 0,0-1 0 0 0,-1 1 0 0 0,1-1 0 0 0,0 1 0 0 0,0 0 0 0 0,0-1 1 0 0,0 1-1 0 0,0 0 0 0 0,0-1 0 0 0,1 1 0 0 0,-1-1 0 0 0,0 1 0 0 0,1 0 0 0 0,-1-1 1 0 0,1 1-1 0 0,0-1 0 0 0,-1 0 0 0 0,1 1 0 0 0,2 2 0 0 0,-1-3-63 0 0,0 1 0 0 0,0-1 0 0 0,0 1 0 0 0,0-1-1 0 0,0 0 1 0 0,1 0 0 0 0,-1 0 0 0 0,0 0 0 0 0,1 0 0 0 0,-1-1 0 0 0,1 1-1 0 0,-1-1 1 0 0,1 1 0 0 0,3-1 0 0 0,2 0-100 0 0,0 0 1 0 0,0 0-1 0 0,0-1 1 0 0,0 0 0 0 0,0-1-1 0 0,0 1 1 0 0,-1-2-1 0 0,1 1 1 0 0,10-5-1 0 0,-15 4 101 0 0,1 0 0 0 0,-1 0 0 0 0,1 0 0 0 0,-1-1 0 0 0,0 1 0 0 0,0-1 0 0 0,0 0 0 0 0,-1 0 0 0 0,1 0 0 0 0,-1 0 0 0 0,0 0 0 0 0,0 0 0 0 0,-1-1 0 0 0,1 1 0 0 0,-1-1 0 0 0,0 1 0 0 0,0-1 0 0 0,0 1 0 0 0,-1-1 0 0 0,1-7 0 0 0,-1 13 31 0 0,-1 1-8 0 0,1 0-1 0 0,-1 0 1 0 0,1 0 0 0 0,0 0-1 0 0,0 1 1 0 0,0-1 0 0 0,1 0-1 0 0,-1 0 1 0 0,0 0-1 0 0,1 0 1 0 0,-1 0 0 0 0,1 1-1 0 0,0-1 1 0 0,0 0 0 0 0,0 0-1 0 0,0-1 1 0 0,0 1 0 0 0,0 0-1 0 0,0 0 1 0 0,1 0-1 0 0,-1-1 1 0 0,1 1 0 0 0,-1-1-1 0 0,1 1 1 0 0,0-1 0 0 0,-1 1-1 0 0,1-1 1 0 0,0 0 0 0 0,0 0-1 0 0,0 0 1 0 0,3 1-1 0 0,1 0-202 0 0,0-1-1 0 0,0 1 0 0 0,0-1 1 0 0,0-1-1 0 0,0 1 0 0 0,0-1 1 0 0,-1 0-1 0 0,1 0 0 0 0,0-1 1 0 0,10-2-1 0 0,0-2-2431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3.398"/>
    </inkml:context>
    <inkml:brush xml:id="br0">
      <inkml:brushProperty name="width" value="0.1" units="cm"/>
      <inkml:brushProperty name="height" value="0.1" units="cm"/>
      <inkml:brushProperty name="color" value="#FFFFFF"/>
    </inkml:brush>
  </inkml:definitions>
  <inkml:trace contextRef="#ctx0" brushRef="#br0">166 234 9529 0 0,'9'-27'676'0'0,"-1"0"1"0"0,0-1-1 0 0,-3 0 0 0 0,0 0 1 0 0,-2-1-1 0 0,0-38 0 0 0,-14 128 840 0 0,7 28-706 0 0,11 118 0 0 0,-6-193-769 0 0,7 99 443 0 0,6 0 0 0 0,36 143 0 0 0,-41-219-353 0 0,2 0 23 0 0,-3 0-1 0 0,-1 1 1 0 0,4 64 0 0 0,-11-100-143 0 0,0 1 1 0 0,0-1-1 0 0,0 0 1 0 0,0 1-1 0 0,0-1 1 0 0,-1 0-1 0 0,1 1 1 0 0,-1-1-1 0 0,0 0 1 0 0,1 0-1 0 0,-1 0 1 0 0,0 0-1 0 0,0 1 1 0 0,0-1-1 0 0,-1-1 1 0 0,1 1-1 0 0,0 0 0 0 0,-1 0 1 0 0,0 0-1 0 0,1-1 1 0 0,-4 4-1 0 0,2-4-5 0 0,0 1 0 0 0,0-1 0 0 0,0 0 0 0 0,0 0 0 0 0,-1 0 0 0 0,1-1 0 0 0,0 1 0 0 0,0-1 0 0 0,-1 1 0 0 0,1-1 0 0 0,0 0 0 0 0,-1 0-1 0 0,-4-1 1 0 0,-5-2 0 0 0,0 0 0 0 0,1 0 0 0 0,0-1 0 0 0,-1-1 0 0 0,1 0 0 0 0,-17-10-1 0 0,17 8 7 0 0,1 0-1 0 0,0-2 0 0 0,0 1 0 0 0,1-1 0 0 0,0-1 0 0 0,1 1 0 0 0,0-2 0 0 0,0 1 0 0 0,1-1 0 0 0,1-1 0 0 0,-8-13 0 0 0,12 17-11 0 0,-1 1-1 0 0,1-1 1 0 0,1 0-1 0 0,-1 1 0 0 0,2-1 1 0 0,-1 0-1 0 0,1-1 1 0 0,0 1-1 0 0,0 0 1 0 0,1 0-1 0 0,0 0 0 0 0,1 0 1 0 0,0-1-1 0 0,0 1 1 0 0,1 0-1 0 0,0 0 1 0 0,0 1-1 0 0,1-1 0 0 0,5-12 1 0 0,0 7-11 0 0,0-1-1 0 0,0 2 1 0 0,2-1 0 0 0,-1 1-1 0 0,1 1 1 0 0,22-20 0 0 0,78-50-2393 0 0,-43 33-3885 0 0,-58 40 3335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5.073"/>
    </inkml:context>
    <inkml:brush xml:id="br0">
      <inkml:brushProperty name="width" value="0.1" units="cm"/>
      <inkml:brushProperty name="height" value="0.1" units="cm"/>
      <inkml:brushProperty name="color" value="#FFFFFF"/>
    </inkml:brush>
  </inkml:definitions>
  <inkml:trace contextRef="#ctx0" brushRef="#br0">6 17 4724 0 0,'0'-17'2448'0'0,"1"26"-214"0"0,-1 27-680 0 0,-2 16-469 0 0,-2 10-178 0 0,3-1 0 0 0,8 68-1 0 0,5-21-272 0 0,-6-42-559 0 0,23 107 0 0 0,-27-166-431 0 0,-2-5 2 0 0,1 1 0 0 0,-1-1 0 0 0,1 1 0 0 0,0 0 0 0 0,0-1 0 0 0,0 1 0 0 0,0-1 0 0 0,0 0 0 0 0,1 1 0 0 0,1 2 0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5.476"/>
    </inkml:context>
    <inkml:brush xml:id="br0">
      <inkml:brushProperty name="width" value="0.1" units="cm"/>
      <inkml:brushProperty name="height" value="0.1" units="cm"/>
      <inkml:brushProperty name="color" value="#FFFFFF"/>
    </inkml:brush>
  </inkml:definitions>
  <inkml:trace contextRef="#ctx0" brushRef="#br0">1 198 4452 0 0,'0'-11'399'0'0,"1"0"0"0"0,0 0 0 0 0,0 0-1 0 0,1 0 1 0 0,1 1 0 0 0,0-1 0 0 0,1 1-1 0 0,0 0 1 0 0,0 0 0 0 0,1 0 0 0 0,0 0-1 0 0,10-13 1 0 0,-12 19-312 0 0,0 0-1 0 0,1 0 1 0 0,-1 1 0 0 0,1-1-1 0 0,0 1 1 0 0,0 0-1 0 0,0 0 1 0 0,0 0 0 0 0,0 0-1 0 0,0 1 1 0 0,1 0 0 0 0,-1 0-1 0 0,1 0 1 0 0,0 0 0 0 0,0 1-1 0 0,0 0 1 0 0,-1 0-1 0 0,1 0 1 0 0,0 1 0 0 0,0-1-1 0 0,0 1 1 0 0,0 0 0 0 0,0 1-1 0 0,0-1 1 0 0,0 1 0 0 0,0 0-1 0 0,0 0 1 0 0,0 1-1 0 0,6 2 1 0 0,2 1 12 0 0,0 1-1 0 0,-1 1 1 0 0,0 0-1 0 0,0 0 1 0 0,-1 1-1 0 0,21 19 1 0 0,-28-22-70 0 0,1-1 0 0 0,-1 0 0 0 0,0 1 1 0 0,0 0-1 0 0,0 0 0 0 0,-1 0 0 0 0,0 1 0 0 0,0-1 1 0 0,0 1-1 0 0,-1-1 0 0 0,1 1 0 0 0,-1 0 1 0 0,-1 0-1 0 0,1 0 0 0 0,-1 0 0 0 0,0 0 0 0 0,0 0 1 0 0,-1 7-1 0 0,-1-7 0 0 0,0 0 1 0 0,-1 0 0 0 0,0-1-1 0 0,0 1 1 0 0,-1-1-1 0 0,1 1 1 0 0,-1-1-1 0 0,0 0 1 0 0,0 0-1 0 0,-1 0 1 0 0,1-1-1 0 0,-1 1 1 0 0,0-1-1 0 0,-1 0 1 0 0,1 0-1 0 0,-1 0 1 0 0,0 0 0 0 0,0-1-1 0 0,0 0 1 0 0,0 0-1 0 0,-7 3 1 0 0,3-2 79 0 0,0 0 1 0 0,-1 0-1 0 0,1-1 1 0 0,-1 0-1 0 0,0-1 1 0 0,0 0-1 0 0,0 0 0 0 0,0-1 1 0 0,0 0-1 0 0,0-1 1 0 0,-18-2-1 0 0,6-4-1187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5.579"/>
    </inkml:context>
    <inkml:brush xml:id="br0">
      <inkml:brushProperty name="width" value="0.1" units="cm"/>
      <inkml:brushProperty name="height" value="0.1" units="cm"/>
      <inkml:brushProperty name="color" value="#FFFFFF"/>
    </inkml:brush>
  </inkml:definitions>
  <inkml:trace contextRef="#ctx0" brushRef="#br0">1 0 4332 0 0,'1'1'219'0'0,"1"0"-1"0"0,-1 0 0 0 0,1 0 1 0 0,-1 0-1 0 0,0 0 0 0 0,1 0 0 0 0,-1 0 1 0 0,0 0-1 0 0,0 1 0 0 0,1-1 1 0 0,-1 0-1 0 0,0 1 0 0 0,-1-1 0 0 0,1 1 1 0 0,0-1-1 0 0,0 1 0 0 0,0 3 1 0 0,13 29 912 0 0,-5-2-728 0 0,-2 1 1 0 0,3 36 0 0 0,-9-69-451 0 0,4 19-3091 0 0,-4-18 3022 0 0,-1-1 0 0 0,0 0 0 0 0,0 1 0 0 0,0-1 0 0 0,0 1 0 0 0,0-1 0 0 0,0 0 0 0 0,1 1 0 0 0,-1-1 0 0 0,0 0 0 0 0,0 0 0 0 0,1 1-1 0 0,-1-1 1 0 0,0 0 0 0 0,0 1 0 0 0,1-1 0 0 0,-1 0 0 0 0,0 0 0 0 0,1 0 0 0 0,-1 1 0 0 0,0-1 0 0 0,1 0 0 0 0,-1 0 0 0 0,0 0 0 0 0,1 0 0 0 0,-1 0 0 0 0,0 1 0 0 0,1-1 0 0 0,-1 0 0 0 0,1 0 0 0 0,-1 0 0 0 0,0 0 0 0 0,1 0 0 0 0,-1 0 0 0 0,0 0 0 0 0,1 0 0 0 0,-1-1 0 0 0,1 1 0 0 0,-1 0 0 0 0,0 0 0 0 0,1 0 0 0 0,-1 0 0 0 0,0 0 0 0 0,1-1 0 0 0,2-2-802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7.309"/>
    </inkml:context>
    <inkml:brush xml:id="br0">
      <inkml:brushProperty name="width" value="0.1" units="cm"/>
      <inkml:brushProperty name="height" value="0.1" units="cm"/>
      <inkml:brushProperty name="color" value="#FFFFFF"/>
    </inkml:brush>
  </inkml:definitions>
  <inkml:trace contextRef="#ctx0" brushRef="#br0">200 77 4204 0 0,'-4'-9'561'0'0,"0"0"-1"0"0,-1 0 0 0 0,0 1 0 0 0,0 0 1 0 0,-10-12-1 0 0,14 19-507 0 0,-1 0 0 0 0,1 0 0 0 0,0 0 0 0 0,0-1 0 0 0,-1 1 1 0 0,1 1-1 0 0,-1-1 0 0 0,1 0 0 0 0,-1 0 0 0 0,1 0 0 0 0,-1 1 0 0 0,1-1 0 0 0,-1 1 0 0 0,0-1 1 0 0,1 1-1 0 0,-1 0 0 0 0,0 0 0 0 0,1-1 0 0 0,-1 1 0 0 0,0 0 0 0 0,0 1 0 0 0,1-1 0 0 0,-1 0 0 0 0,0 0 1 0 0,1 1-1 0 0,-1-1 0 0 0,0 1 0 0 0,1-1 0 0 0,-1 1 0 0 0,1 0 0 0 0,-1 0 0 0 0,1 0 0 0 0,-1 0 1 0 0,1 0-1 0 0,0 0 0 0 0,-1 0 0 0 0,1 0 0 0 0,0 0 0 0 0,-2 3 0 0 0,-7 7 138 0 0,1 1-1 0 0,0 0 1 0 0,0 0-1 0 0,1 1 1 0 0,1 0-1 0 0,0 0 1 0 0,1 1-1 0 0,0 0 1 0 0,1 0-1 0 0,1 0 1 0 0,0 1-1 0 0,-3 23 1 0 0,2 9 236 0 0,1 0 0 0 0,5 79 1 0 0,24 92 705 0 0,-4-65-1534 0 0,-16-51-3143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7.847"/>
    </inkml:context>
    <inkml:brush xml:id="br0">
      <inkml:brushProperty name="width" value="0.1" units="cm"/>
      <inkml:brushProperty name="height" value="0.1" units="cm"/>
      <inkml:brushProperty name="color" value="#FFFFFF"/>
    </inkml:brush>
  </inkml:definitions>
  <inkml:trace contextRef="#ctx0" brushRef="#br0">1 142 4588 0 0,'0'-2'99'0'0,"0"1"0"0"0,0 0-1 0 0,-1-1 1 0 0,1 1-1 0 0,0-1 1 0 0,0 1 0 0 0,0 0-1 0 0,1-1 1 0 0,-1 1 0 0 0,0 0-1 0 0,0-1 1 0 0,1 1-1 0 0,-1 0 1 0 0,1 0 0 0 0,-1-1-1 0 0,1 1 1 0 0,-1 0-1 0 0,1 0 1 0 0,0 0 0 0 0,0 0-1 0 0,-1-1 1 0 0,1 1-1 0 0,0 0 1 0 0,0 1 0 0 0,0-1-1 0 0,0 0 1 0 0,0 0 0 0 0,2-1-1 0 0,36-21 335 0 0,-36 21-292 0 0,28-13 42 0 0,0 2 0 0 0,1 2 0 0 0,0 1 0 0 0,1 1 0 0 0,-1 2 1 0 0,2 1-1 0 0,-1 1 0 0 0,1 2 0 0 0,34 2 0 0 0,-64 1-173 0 0,1 0 1 0 0,-1 1-1 0 0,0-1 0 0 0,0 1 1 0 0,0 0-1 0 0,1 1 1 0 0,-1-1-1 0 0,0 1 0 0 0,0-1 1 0 0,-1 1-1 0 0,1 0 0 0 0,0 1 1 0 0,-1-1-1 0 0,1 0 0 0 0,-1 1 1 0 0,0 0-1 0 0,0 0 1 0 0,0 0-1 0 0,0 0 0 0 0,0 1 1 0 0,-1-1-1 0 0,5 8 0 0 0,2 6 21 0 0,-1 1-1 0 0,-1-1 0 0 0,10 38 1 0 0,0-3 132 0 0,-14-44-123 0 0,0-1 1 0 0,0-1-1 0 0,1 1 1 0 0,0-1 0 0 0,0 1-1 0 0,0-1 1 0 0,1 0-1 0 0,0 0 1 0 0,0-1 0 0 0,1 0-1 0 0,-1 0 1 0 0,1 0-1 0 0,11 7 1 0 0,-11-9-20 0 0,0 0 1 0 0,0-1-1 0 0,1 0 0 0 0,-1 0 1 0 0,0 0-1 0 0,1-1 1 0 0,-1 1-1 0 0,1-2 0 0 0,-1 1 1 0 0,1-1-1 0 0,-1 0 0 0 0,1 0 1 0 0,-1-1-1 0 0,1 0 0 0 0,-1 0 1 0 0,10-3-1 0 0,-9 2-19 0 0,0 0 1 0 0,1 0-1 0 0,-1-1 0 0 0,0 0 1 0 0,-1-1-1 0 0,13-7 0 0 0,-18 10 1 0 0,1 0 0 0 0,-1 0 1 0 0,0-1-1 0 0,0 1 0 0 0,1 0 0 0 0,-1-1 0 0 0,0 1 0 0 0,0-1 0 0 0,0 1 0 0 0,-1-1 1 0 0,1 1-1 0 0,0-1 0 0 0,-1 0 0 0 0,1 1 0 0 0,-1-1 0 0 0,1 0 0 0 0,-1 0 0 0 0,0 1 1 0 0,0-1-1 0 0,0 0 0 0 0,0 0 0 0 0,0 1 0 0 0,0-1 0 0 0,0 0 0 0 0,0 0 0 0 0,-1 1 1 0 0,1-1-1 0 0,-1 0 0 0 0,1 0 0 0 0,-1 1 0 0 0,0-1 0 0 0,0 1 0 0 0,1-1 0 0 0,-1 1 1 0 0,-2-3-1 0 0,-2-4 33 0 0,-1 1 0 0 0,0 0 1 0 0,0 0-1 0 0,-1 0 0 0 0,0 1 0 0 0,0 0 1 0 0,-1 0-1 0 0,1 1 0 0 0,-1 0 0 0 0,-14-7 1 0 0,-10-2 11 0 0,-50-17 0 0 0,40 17-275 0 0,32 10-2152 0 0,36 1-4738 0 0,-12 0 6221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8.200"/>
    </inkml:context>
    <inkml:brush xml:id="br0">
      <inkml:brushProperty name="width" value="0.1" units="cm"/>
      <inkml:brushProperty name="height" value="0.1" units="cm"/>
      <inkml:brushProperty name="color" value="#FFFFFF"/>
    </inkml:brush>
  </inkml:definitions>
  <inkml:trace contextRef="#ctx0" brushRef="#br0">0 73 1300 0 0,'4'-1'457'0'0,"-1"0"-1"0"0,0 0 1 0 0,0 1 0 0 0,0-1-1 0 0,1 1 1 0 0,-1 0 0 0 0,0 0-1 0 0,0 1 1 0 0,1-1 0 0 0,4 2-1 0 0,37 15 1236 0 0,-28-7-1341 0 0,-1 0 1 0 0,27 22-1 0 0,-33-22-294 0 0,0-1 0 0 0,-1 1 0 0 0,0 0 0 0 0,14 21 0 0 0,-20-27-85 0 0,0 1 0 0 0,0 0 0 0 0,-1 0 0 0 0,1 0 0 0 0,-1 1 0 0 0,0-1 0 0 0,0 0-1 0 0,-1 1 1 0 0,0-1 0 0 0,0 1 0 0 0,0 0 0 0 0,-1-1 0 0 0,0 1 0 0 0,0 7 0 0 0,0-11 70 0 0,-1 0 1 0 0,1-1-1 0 0,-1 1 1 0 0,1 0-1 0 0,-1 0 1 0 0,0 0-1 0 0,0 0 1 0 0,0-1-1 0 0,0 1 1 0 0,0 0-1 0 0,0-1 1 0 0,0 1-1 0 0,0-1 1 0 0,-1 1-1 0 0,1-1 1 0 0,-1 0-1 0 0,1 1 1 0 0,-1-1 0 0 0,1 0-1 0 0,-1 0 1 0 0,0 0-1 0 0,0 0 1 0 0,1 0-1 0 0,-1-1 1 0 0,0 1-1 0 0,-2 0 1 0 0,2-1-11 0 0,1 0 0 0 0,0 0 0 0 0,0 0 0 0 0,-1 0 0 0 0,1 0 0 0 0,0 0 0 0 0,0-1 0 0 0,0 1 0 0 0,-1 0 1 0 0,1-1-1 0 0,0 1 0 0 0,0-1 0 0 0,0 0 0 0 0,0 1 0 0 0,0-1 0 0 0,0 0 0 0 0,0 1 0 0 0,0-1 0 0 0,0 0 0 0 0,0 0 0 0 0,0 0 1 0 0,1 0-1 0 0,-1 0 0 0 0,0 0 0 0 0,0 0 0 0 0,1 0 0 0 0,-1 0 0 0 0,1 0 0 0 0,-1 0 0 0 0,1-1 0 0 0,0 1 0 0 0,-1 0 1 0 0,1 0-1 0 0,0-1 0 0 0,0 1 0 0 0,0 0 0 0 0,0 0 0 0 0,0 0 0 0 0,0-1 0 0 0,0 1 0 0 0,1-3 0 0 0,-1-6-81 0 0,1 0 0 0 0,0 0 0 0 0,1 0 0 0 0,0 0-1 0 0,0 0 1 0 0,1 0 0 0 0,1 0 0 0 0,0 1-1 0 0,0-1 1 0 0,1 1 0 0 0,0 0 0 0 0,0 1 0 0 0,1-1-1 0 0,0 1 1 0 0,10-10 0 0 0,-2 4-735 0 0,1 0 1 0 0,0 1-1 0 0,1 1 1 0 0,1 1-1 0 0,0 0 1 0 0,34-16-1 0 0,13-4-2027 0 0,-42 25 1858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8.717"/>
    </inkml:context>
    <inkml:brush xml:id="br0">
      <inkml:brushProperty name="width" value="0.1" units="cm"/>
      <inkml:brushProperty name="height" value="0.1" units="cm"/>
      <inkml:brushProperty name="color" value="#FFFFFF"/>
    </inkml:brush>
  </inkml:definitions>
  <inkml:trace contextRef="#ctx0" brushRef="#br0">0 0 1984 0 0,'3'77'6140'0'0,"7"4"-3844"0"0,-7-69-2200 0 0,-1-1 0 0 0,1 0-1 0 0,1 0 1 0 0,0 0 0 0 0,0-1-1 0 0,1 0 1 0 0,1 1 0 0 0,0-2-1 0 0,0 1 1 0 0,1-1 0 0 0,13 15-1 0 0,-19-22-109 0 0,1 0-1 0 0,0 0 0 0 0,0 0 0 0 0,0-1 0 0 0,0 1 1 0 0,1-1-1 0 0,-1 1 0 0 0,0-1 0 0 0,1 0 0 0 0,-1 0 1 0 0,1 0-1 0 0,-1 0 0 0 0,1 0 0 0 0,-1-1 1 0 0,1 1-1 0 0,0-1 0 0 0,-1 1 0 0 0,1-1 0 0 0,0 0 1 0 0,-1 0-1 0 0,1 0 0 0 0,3-1 0 0 0,-3 0 7 0 0,0-1-1 0 0,0 1 0 0 0,-1-1 1 0 0,1 1-1 0 0,-1-1 0 0 0,1 0 1 0 0,-1 0-1 0 0,1 0 0 0 0,-1 0 1 0 0,0 0-1 0 0,0 0 0 0 0,0-1 1 0 0,0 1-1 0 0,0-1 0 0 0,-1 1 1 0 0,1-1-1 0 0,-1 0 0 0 0,2-4 1 0 0,34-96 557 0 0,-37 103-534 0 0,0 0 0 0 0,0 0 0 0 0,1 0 0 0 0,-1 0 0 0 0,0 0 0 0 0,0 0 0 0 0,1 0 0 0 0,-1 0 0 0 0,0 0 0 0 0,0 0 0 0 0,1 0 0 0 0,-1 1 0 0 0,0-1 0 0 0,0 0 0 0 0,1 0 0 0 0,-1 0 0 0 0,0 0 0 0 0,0 0 0 0 0,1 0 0 0 0,-1 0 0 0 0,0 1 0 0 0,0-1 0 0 0,0 0 0 0 0,0 0 0 0 0,1 0 0 0 0,-1 1 0 0 0,0-1 0 0 0,0 0 0 0 0,0 0 0 0 0,0 0 0 0 0,0 1 0 0 0,1-1 0 0 0,-1 0 0 0 0,0 0 0 0 0,0 1 0 0 0,0-1 0 0 0,0 0 0 0 0,0 0 0 0 0,0 1 0 0 0,0-1 0 0 0,0 0 0 0 0,0 0 0 0 0,0 1 0 0 0,0-1 0 0 0,8 19 226 0 0,-6-13-112 0 0,3 4-50 0 0,0 0 0 0 0,1 0 0 0 0,1 0 0 0 0,-1 0 0 0 0,1-1 0 0 0,1 0 0 0 0,0-1 0 0 0,0 0 0 0 0,11 9 0 0 0,-15-14-55 0 0,0 0 0 0 0,0-1 0 0 0,0 1 0 0 0,0-1 0 0 0,0 0 0 0 0,1 0 0 0 0,-1 0 0 0 0,1 0 0 0 0,-1-1 0 0 0,1 0 0 0 0,0 0 0 0 0,0 0 0 0 0,0 0 0 0 0,-1-1 0 0 0,1 0 0 0 0,0 0 0 0 0,0 0 0 0 0,0-1 0 0 0,0 0 0 0 0,-1 0 0 0 0,1 0 0 0 0,0 0 0 0 0,-1-1 0 0 0,9-3 0 0 0,-11 4-15 0 0,0-1-1 0 0,1 1 1 0 0,-1-1 0 0 0,0 1 0 0 0,0-1-1 0 0,0 0 1 0 0,-1 0 0 0 0,1 0 0 0 0,0 0-1 0 0,-1 0 1 0 0,1 0 0 0 0,-1 0 0 0 0,0 0-1 0 0,0-1 1 0 0,0 1 0 0 0,2-5 0 0 0,-2 1-4 0 0,0 0 1 0 0,0 0 0 0 0,0 0 0 0 0,-1 0 0 0 0,0 0 0 0 0,0 0 0 0 0,-1-7 0 0 0,-1 1-21 0 0,0-1-1 0 0,-1 1 1 0 0,0 0 0 0 0,-1 0-1 0 0,-1 0 1 0 0,-8-16 0 0 0,7 17-28 0 0,-1 1 1 0 0,0 0-1 0 0,-18-18 1 0 0,22 23-133 0 0,-2 1 0 0 0,1 1 1 0 0,0-1-1 0 0,-1 1 1 0 0,1 0-1 0 0,-1 0 1 0 0,0 0-1 0 0,0 0 0 0 0,-1 1 1 0 0,1 0-1 0 0,-6-2 1 0 0,-2 4-3437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9.281"/>
    </inkml:context>
    <inkml:brush xml:id="br0">
      <inkml:brushProperty name="width" value="0.1" units="cm"/>
      <inkml:brushProperty name="height" value="0.1" units="cm"/>
      <inkml:brushProperty name="color" value="#FFFFFF"/>
    </inkml:brush>
  </inkml:definitions>
  <inkml:trace contextRef="#ctx0" brushRef="#br0">1 25 5497 0 0,'-1'-24'4318'0'0,"1"36"-3444"0"0,2 63-186 0 0,4 0 0 0 0,3 0 1 0 0,3-1-1 0 0,4 0 0 0 0,27 79 0 0 0,-38-130-685 0 0,-4-17-34 0 0,0-1-1 0 0,1 1 1 0 0,-1 0 0 0 0,1 0-1 0 0,0-1 1 0 0,1 1-1 0 0,-1-1 1 0 0,1 0 0 0 0,0 1-1 0 0,6 6 1 0 0,-9-12 25 0 0,0 0 0 0 0,0 0 1 0 0,0 0-1 0 0,0 0 0 0 0,1 0 0 0 0,-1 0 0 0 0,0 0 0 0 0,0 0 1 0 0,0 0-1 0 0,0 0 0 0 0,1 0 0 0 0,-1 0 0 0 0,0 0 1 0 0,0 0-1 0 0,0 0 0 0 0,0 0 0 0 0,1 0 0 0 0,-1 0 0 0 0,0 0 1 0 0,0 0-1 0 0,0 0 0 0 0,0 0 0 0 0,1 0 0 0 0,-1 0 1 0 0,0 0-1 0 0,0-1 0 0 0,0 1 0 0 0,0 0 0 0 0,0 0 0 0 0,0 0 1 0 0,1 0-1 0 0,-1 0 0 0 0,0 0 0 0 0,0-1 0 0 0,0 1 1 0 0,0 0-1 0 0,0 0 0 0 0,0 0 0 0 0,0 0 0 0 0,0-1 0 0 0,0 1 1 0 0,0 0-1 0 0,0 0 0 0 0,0 0 0 0 0,4-15-78 0 0,0-14 176 0 0,-3 9 96 0 0,1 0-1 0 0,0 0 1 0 0,2 1-1 0 0,0-1 1 0 0,13-32-1 0 0,-17 50-184 0 0,1-1 1 0 0,0 1-1 0 0,-1 0 0 0 0,1 0 0 0 0,1 0 0 0 0,-1-1 0 0 0,0 1 0 0 0,0 0 0 0 0,1 0 0 0 0,-1 1 0 0 0,1-1 0 0 0,0 0 0 0 0,-1 0 0 0 0,1 1 0 0 0,0-1 0 0 0,0 1 0 0 0,0-1 0 0 0,0 1 1 0 0,0 0-1 0 0,0 0 0 0 0,1 0 0 0 0,-1 0 0 0 0,0 0 0 0 0,0 1 0 0 0,1-1 0 0 0,-1 1 0 0 0,0-1 0 0 0,1 1 0 0 0,-1 0 0 0 0,1 0 0 0 0,-1 0 0 0 0,1 0 0 0 0,3 1 0 0 0,0 1-2 0 0,0 0 1 0 0,-1 0-1 0 0,1 0 0 0 0,-1 1 0 0 0,1 0 0 0 0,-1 0 0 0 0,0 0 0 0 0,0 1 0 0 0,-1 0 0 0 0,1-1 0 0 0,-1 2 0 0 0,6 5 0 0 0,-1 3 6 0 0,0 1 0 0 0,-1-1 0 0 0,0 2 0 0 0,-1-1 0 0 0,-1 1 0 0 0,0 0 0 0 0,-1 0 0 0 0,-1 0 0 0 0,4 27 1 0 0,10 29-3588 0 0,-13-60 533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9.636"/>
    </inkml:context>
    <inkml:brush xml:id="br0">
      <inkml:brushProperty name="width" value="0.1" units="cm"/>
      <inkml:brushProperty name="height" value="0.1" units="cm"/>
      <inkml:brushProperty name="color" value="#FFFFFF"/>
    </inkml:brush>
  </inkml:definitions>
  <inkml:trace contextRef="#ctx0" brushRef="#br0">0 8 5340 0 0,'6'-7'4015'0'0,"-2"18"-1763"0"0,0 37-787 0 0,-1-12-567 0 0,0-23-760 0 0,6 25-295 0 0,-9-36-115 0 0,0-1 0 0 0,1 1 0 0 0,0-1 0 0 0,-1 1 0 0 0,1-1 0 0 0,0 0 0 0 0,0 1 0 0 0,0-1 0 0 0,0 0 0 0 0,0 0 0 0 0,0 1 0 0 0,0-1 0 0 0,0 0 0 0 0,0 0 0 0 0,0 0 0 0 0,1 0 0 0 0,-1-1 0 0 0,0 1 0 0 0,3 1 0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29.968"/>
    </inkml:context>
    <inkml:brush xml:id="br0">
      <inkml:brushProperty name="width" value="0.1" units="cm"/>
      <inkml:brushProperty name="height" value="0.1" units="cm"/>
      <inkml:brushProperty name="color" value="#FFFFFF"/>
    </inkml:brush>
  </inkml:definitions>
  <inkml:trace contextRef="#ctx0" brushRef="#br0">45 1 4832 0 0,'-2'0'153'0'0,"0"0"-1"0"0,0 0 1 0 0,0 0-1 0 0,0 1 1 0 0,1-1-1 0 0,-1 1 1 0 0,0-1-1 0 0,0 1 1 0 0,0 0-1 0 0,1 0 1 0 0,-1-1-1 0 0,0 1 1 0 0,1 0-1 0 0,-1 1 1 0 0,1-1-1 0 0,-1 0 1 0 0,1 0-1 0 0,-1 1 1 0 0,1-1-1 0 0,0 1 1 0 0,0-1-1 0 0,0 1 1 0 0,0-1-1 0 0,0 1 1 0 0,0 0-1 0 0,0-1 1 0 0,0 1-1 0 0,1 0 1 0 0,-1 0-1 0 0,1 0 1 0 0,-1 0-1 0 0,1-1 1 0 0,0 1-1 0 0,0 0 1 0 0,-1 2-1 0 0,1-2-98 0 0,0 0 0 0 0,0 0 0 0 0,1-1 0 0 0,-1 1 0 0 0,0 0 0 0 0,1 0 0 0 0,-1 0 0 0 0,1 0 0 0 0,-1-1 0 0 0,1 1 0 0 0,0 0 0 0 0,0-1 0 0 0,0 1 0 0 0,0-1 0 0 0,0 1-1 0 0,0-1 1 0 0,0 1 0 0 0,0-1 0 0 0,1 1 0 0 0,-1-1 0 0 0,0 0 0 0 0,1 0 0 0 0,-1 0 0 0 0,1 0 0 0 0,0 0 0 0 0,-1 0 0 0 0,1 0 0 0 0,0-1 0 0 0,-1 1 0 0 0,1 0 0 0 0,0-1 0 0 0,0 1 0 0 0,0-1 0 0 0,-1 0 0 0 0,1 0 0 0 0,3 0-1 0 0,-3 0-41 0 0,0 0-1 0 0,-1-1 1 0 0,1 1-1 0 0,-1 0 0 0 0,1-1 1 0 0,-1 0-1 0 0,0 1 0 0 0,1-1 1 0 0,-1 0-1 0 0,1 0 0 0 0,-1 0 1 0 0,0 1-1 0 0,0-2 0 0 0,0 1 1 0 0,1 0-1 0 0,-1 0 0 0 0,0 0 1 0 0,0 0-1 0 0,-1-1 1 0 0,1 1-1 0 0,0 0 0 0 0,0-1 1 0 0,-1 1-1 0 0,1-1 0 0 0,0 1 1 0 0,-1-1-1 0 0,0 1 0 0 0,1-1 1 0 0,-1 1-1 0 0,0-1 0 0 0,0 1 1 0 0,1-1-1 0 0,-1 1 1 0 0,-1-1-1 0 0,1 0 0 0 0,0 1 1 0 0,0-1-1 0 0,-1-1 0 0 0,1 1-104 0 0,0 0 0 0 0,0 0 0 0 0,0 1 0 0 0,-1-1-1 0 0,1 0 1 0 0,0 0 0 0 0,-1 1 0 0 0,1-1 0 0 0,-1 0 0 0 0,0 1-1 0 0,0-1 1 0 0,1 0 0 0 0,-1 1 0 0 0,0-1 0 0 0,0 1 0 0 0,0-1-1 0 0,-1 1 1 0 0,1 0 0 0 0,0 0 0 0 0,-1-1 0 0 0,1 1 0 0 0,0 0-1 0 0,-1 0 1 0 0,1 0 0 0 0,-1 0 0 0 0,0 1 0 0 0,1-1 0 0 0,-1 0-1 0 0,1 1 1 0 0,-1-1 0 0 0,0 1 0 0 0,0-1 0 0 0,-2 1 0 0 0,3 0-46 0 0,0 0 1 0 0,1 0 0 0 0,-1 0-1 0 0,1 0 1 0 0,-1 0 0 0 0,1 0 0 0 0,-1 1-1 0 0,0-1 1 0 0,1 0 0 0 0,-1 0 0 0 0,1 1-1 0 0,-1-1 1 0 0,1 0 0 0 0,-1 1 0 0 0,1-1-1 0 0,-1 0 1 0 0,1 1 0 0 0,0-1 0 0 0,-1 1-1 0 0,1-1 1 0 0,0 1 0 0 0,-1-1 0 0 0,1 1-1 0 0,0-1 1 0 0,-1 1 0 0 0,1-1-1 0 0,0 1 1 0 0,0 0 0 0 0,0-1 0 0 0,-1 1-1 0 0,1-1 1 0 0,0 1 0 0 0,0-1 0 0 0,0 1-1 0 0,0 0 1 0 0,0-1 0 0 0,0 1 0 0 0,0-1-1 0 0,0 1 1 0 0,1 0 0 0 0,-1-1 0 0 0,0 1-1 0 0,0-1 1 0 0,0 1 0 0 0,1-1-1 0 0,-1 1 1 0 0,0-1 0 0 0,1 1 0 0 0,-1-1-1 0 0,0 1 1 0 0,1-1 0 0 0,-1 1 0 0 0,0-1-1 0 0,1 1 1 0 0,0 0 0 0 0,4 3-757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0.345"/>
    </inkml:context>
    <inkml:brush xml:id="br0">
      <inkml:brushProperty name="width" value="0.1" units="cm"/>
      <inkml:brushProperty name="height" value="0.1" units="cm"/>
      <inkml:brushProperty name="color" value="#FFFFFF"/>
    </inkml:brush>
  </inkml:definitions>
  <inkml:trace contextRef="#ctx0" brushRef="#br0">215 32 1612 0 0,'1'-1'273'0'0,"0"0"1"0"0,-1 0-1 0 0,1 0 0 0 0,0 1 1 0 0,-1-1-1 0 0,1 0 0 0 0,-1 0 1 0 0,1 0-1 0 0,-1 0 0 0 0,1 0 1 0 0,-1 0-1 0 0,0 0 0 0 0,1 0 1 0 0,-1 0-1 0 0,0 0 0 0 0,0 0 1 0 0,0 0-1 0 0,0 0 0 0 0,0-2 1 0 0,0 2-131 0 0,-1 1 1 0 0,1-1-1 0 0,0 1 1 0 0,-1-1 0 0 0,1 1-1 0 0,0-1 1 0 0,-1 1-1 0 0,1-1 1 0 0,-1 1-1 0 0,1-1 1 0 0,-1 1-1 0 0,1-1 1 0 0,-1 1-1 0 0,0 0 1 0 0,1-1-1 0 0,-1 1 1 0 0,1 0-1 0 0,-1 0 1 0 0,0-1 0 0 0,1 1-1 0 0,-1 0 1 0 0,-1 0-1 0 0,-1-1 73 0 0,0 1 1 0 0,0 0-1 0 0,-1 0 0 0 0,1 0 0 0 0,0 0 1 0 0,0 0-1 0 0,-1 1 0 0 0,1 0 0 0 0,0-1 1 0 0,0 1-1 0 0,-5 2 0 0 0,-4 3-3 0 0,1 1-1 0 0,0 0 1 0 0,0 0 0 0 0,1 1-1 0 0,0 0 1 0 0,0 1 0 0 0,1 0-1 0 0,0 0 1 0 0,1 1 0 0 0,0 1-1 0 0,0-1 1 0 0,1 1 0 0 0,0 0-1 0 0,1 1 1 0 0,1-1 0 0 0,0 1-1 0 0,0 1 1 0 0,1-1 0 0 0,1 0-1 0 0,-4 26 1 0 0,6-33-183 0 0,1-1 1 0 0,0 1-1 0 0,0-1 0 0 0,1 1 1 0 0,-1-1-1 0 0,1 1 1 0 0,0-1-1 0 0,0 1 0 0 0,0-1 1 0 0,1 0-1 0 0,0 0 0 0 0,0 1 1 0 0,0-1-1 0 0,0-1 1 0 0,0 1-1 0 0,1 0 0 0 0,0 0 1 0 0,0-1-1 0 0,0 0 0 0 0,0 1 1 0 0,0-1-1 0 0,1 0 1 0 0,6 4-1 0 0,-4-3-199 0 0,0-1 1 0 0,0 0-1 0 0,0 0 1 0 0,1-1-1 0 0,-1 1 0 0 0,1-1 1 0 0,-1-1-1 0 0,1 1 0 0 0,0-1 1 0 0,-1-1-1 0 0,1 1 1 0 0,0-1-1 0 0,0 0 0 0 0,-1 0 1 0 0,10-2-1 0 0,-7 0-367 0 0,1 0 0 0 0,-1-1 1 0 0,1 0-1 0 0,-1 0 0 0 0,0-1 0 0 0,0 0 1 0 0,0-1-1 0 0,-1 0 0 0 0,1 0 0 0 0,-1-1 0 0 0,-1 0 1 0 0,11-9-1 0 0,25-25-2406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0.797"/>
    </inkml:context>
    <inkml:brush xml:id="br0">
      <inkml:brushProperty name="width" value="0.1" units="cm"/>
      <inkml:brushProperty name="height" value="0.1" units="cm"/>
      <inkml:brushProperty name="color" value="#FFFFFF"/>
    </inkml:brush>
  </inkml:definitions>
  <inkml:trace contextRef="#ctx0" brushRef="#br0">51 281 2908 0 0,'2'-41'2003'0'0,"-2"1"0"0"0,-2-1 0 0 0,-13-72 0 0 0,11 87-1022 0 0,-5 8 329 0 0,3 17-414 0 0,1 12-268 0 0,0 16-358 0 0,2 0 0 0 0,0 0 0 0 0,2 1 0 0 0,1-1 0 0 0,4 28 0 0 0,25 135 389 0 0,-23-157-807 0 0,2-1-1 0 0,1-1 1 0 0,2 1-1 0 0,26 53 0 0 0,-37-84 137 0 0,1 0 0 0 0,-1 0 0 0 0,0-1 0 0 0,1 1 0 0 0,-1 0 0 0 0,1 0 0 0 0,-1 0 0 0 0,1 0 0 0 0,0-1 0 0 0,-1 1 0 0 0,1 0 0 0 0,0-1 0 0 0,-1 1 0 0 0,1-1 0 0 0,0 1 0 0 0,0 0 0 0 0,0-1 0 0 0,-1 0 0 0 0,1 1 0 0 0,0-1 0 0 0,0 1 0 0 0,1-1 0 0 0,-1 0 14 0 0,0 0 0 0 0,-1-1-1 0 0,1 1 1 0 0,0 0 0 0 0,0-1 0 0 0,-1 1 0 0 0,1 0-1 0 0,0-1 1 0 0,-1 1 0 0 0,1-1 0 0 0,-1 0 0 0 0,1 1 0 0 0,0-1-1 0 0,-1 1 1 0 0,0-1 0 0 0,1 0 0 0 0,-1 1 0 0 0,1-1-1 0 0,-1 0 1 0 0,1-1 0 0 0,15-49 560 0 0,-14 41-368 0 0,32-92 445 0 0,-33 98-637 0 0,1 0 1 0 0,-1 1 0 0 0,1-1 0 0 0,0 1-1 0 0,-1-1 1 0 0,2 1 0 0 0,-1 0 0 0 0,0 0-1 0 0,1 0 1 0 0,-1 0 0 0 0,1 0 0 0 0,0 0-1 0 0,0 1 1 0 0,0-1 0 0 0,0 1 0 0 0,0 0-1 0 0,1 0 1 0 0,-1 0 0 0 0,0 0-1 0 0,1 1 1 0 0,0 0 0 0 0,-1-1 0 0 0,1 1-1 0 0,0 0 1 0 0,0 1 0 0 0,0-1 0 0 0,0 1-1 0 0,-1 0 1 0 0,1 0 0 0 0,0 0 0 0 0,0 0-1 0 0,0 0 1 0 0,0 1 0 0 0,0 0 0 0 0,-1 0-1 0 0,1 0 1 0 0,0 0 0 0 0,-1 1 0 0 0,1-1-1 0 0,-1 1 1 0 0,1 0 0 0 0,4 4 0 0 0,1 0 66 0 0,-1 1 1 0 0,1 0 0 0 0,-1 0-1 0 0,-1 1 1 0 0,0 0 0 0 0,0 0 0 0 0,0 1-1 0 0,-1 0 1 0 0,-1 0 0 0 0,1 1-1 0 0,-1-1 1 0 0,3 12 0 0 0,-2-5-633 0 0,-1-1 0 0 0,-1 1 0 0 0,3 26 0 0 0,-3 20-6998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2.119"/>
    </inkml:context>
    <inkml:brush xml:id="br0">
      <inkml:brushProperty name="width" value="0.1" units="cm"/>
      <inkml:brushProperty name="height" value="0.1" units="cm"/>
      <inkml:brushProperty name="color" value="#FFFFFF"/>
    </inkml:brush>
  </inkml:definitions>
  <inkml:trace contextRef="#ctx0" brushRef="#br0">0 0 3768 0 0,'16'39'1529'0'0,"1"4"-95"0"0,37 69 0 0 0,-40-88-1285 0 0,7 13 403 0 0,44 59 1 0 0,-59-87-979 0 0,1-1 1 0 0,0 1-1 0 0,1-2 1 0 0,0 1 0 0 0,0-1-1 0 0,0-1 1 0 0,1 1-1 0 0,0-1 1 0 0,0-1 0 0 0,1 0-1 0 0,0 0 1 0 0,16 5-1 0 0,1-8-1607 0 0,-15-2 1018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5.954"/>
    </inkml:context>
    <inkml:brush xml:id="br0">
      <inkml:brushProperty name="width" value="0.1" units="cm"/>
      <inkml:brushProperty name="height" value="0.1" units="cm"/>
      <inkml:brushProperty name="color" value="#FFFFFF"/>
    </inkml:brush>
  </inkml:definitions>
  <inkml:trace contextRef="#ctx0" brushRef="#br0">66 98 1028 0 0,'-14'-17'1692'0'0,"3"2"-340"0"0,-1 1-204 0 0,3 1-223 0 0,1 3-269 0 0,2 1-84 0 0,3 2-688 0 0,1 2-352 0 0,2 2-620 0 0,5 1-865 0 0,-2-1 1045 0 0,0 3 40 0 0,0 0 16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2.478"/>
    </inkml:context>
    <inkml:brush xml:id="br0">
      <inkml:brushProperty name="width" value="0.1" units="cm"/>
      <inkml:brushProperty name="height" value="0.1" units="cm"/>
      <inkml:brushProperty name="color" value="#FFFFFF"/>
    </inkml:brush>
  </inkml:definitions>
  <inkml:trace contextRef="#ctx0" brushRef="#br0">32 150 1816 0 0,'-10'-150'5472'0'0,"9"271"-1530"0"0,-11 227-1677 0 0,8-288-2083 0 0,-1 47-246 0 0,6-92-1246 0 0,0-1 0 0 0,6 26 1 0 0,-3-29-306 0 0,1-1-1226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2.963"/>
    </inkml:context>
    <inkml:brush xml:id="br0">
      <inkml:brushProperty name="width" value="0.1" units="cm"/>
      <inkml:brushProperty name="height" value="0.1" units="cm"/>
      <inkml:brushProperty name="color" value="#FFFFFF"/>
    </inkml:brush>
  </inkml:definitions>
  <inkml:trace contextRef="#ctx0" brushRef="#br0">175 90 4296 0 0,'2'-3'380'0'0,"0"0"0"0"0,0 0 0 0 0,0 0 0 0 0,-1 0-1 0 0,1 0 1 0 0,-1 0 0 0 0,0-1 0 0 0,0 1 0 0 0,0 0-1 0 0,0-1 1 0 0,-1 1 0 0 0,1-1 0 0 0,-1 1 0 0 0,0-1 0 0 0,0 1-1 0 0,-1-6 1 0 0,1 7-314 0 0,-1 1-1 0 0,1-1 1 0 0,0 1-1 0 0,-1 0 0 0 0,0-1 1 0 0,1 1-1 0 0,-1 0 1 0 0,0-1-1 0 0,0 1 1 0 0,1 0-1 0 0,-1 0 1 0 0,0 0-1 0 0,0 0 1 0 0,0 0-1 0 0,-1 0 1 0 0,1 0-1 0 0,0 0 1 0 0,0 0-1 0 0,0 0 0 0 0,-1 1 1 0 0,1-1-1 0 0,0 0 1 0 0,-1 1-1 0 0,1-1 1 0 0,-1 1-1 0 0,1 0 1 0 0,-1-1-1 0 0,1 1 1 0 0,0 0-1 0 0,-1 0 1 0 0,1 0-1 0 0,-1 0 1 0 0,1 0-1 0 0,-1 0 0 0 0,1 0 1 0 0,-1 1-1 0 0,1-1 1 0 0,-1 0-1 0 0,1 1 1 0 0,-2 0-1 0 0,-5 2 31 0 0,1 0 0 0 0,0 0-1 0 0,0 0 1 0 0,0 1 0 0 0,0 0 0 0 0,0 0-1 0 0,1 1 1 0 0,0 0 0 0 0,0 0 0 0 0,0 0-1 0 0,1 1 1 0 0,-1 0 0 0 0,1 0 0 0 0,1 0-1 0 0,-9 14 1 0 0,8-10-6 0 0,0 0 0 0 0,0 0 0 0 0,1 0 0 0 0,1 0 0 0 0,-1 1 0 0 0,2 0 0 0 0,-1 0 0 0 0,1 0 0 0 0,1 0 0 0 0,0 21 0 0 0,1-29-92 0 0,1 1 0 0 0,-1 0-1 0 0,1 0 1 0 0,0-1-1 0 0,0 1 1 0 0,1 0 0 0 0,-1-1-1 0 0,1 1 1 0 0,0-1-1 0 0,0 0 1 0 0,0 1-1 0 0,0-1 1 0 0,0 0 0 0 0,1 0-1 0 0,-1-1 1 0 0,1 1-1 0 0,0 0 1 0 0,0-1 0 0 0,0 0-1 0 0,0 1 1 0 0,1-1-1 0 0,5 2 1 0 0,-4-1-101 0 0,-1-1 0 0 0,1 0 0 0 0,0-1 0 0 0,0 1 1 0 0,1-1-1 0 0,-1 0 0 0 0,0 0 0 0 0,0-1 0 0 0,1 1 0 0 0,-1-1 0 0 0,0 0 0 0 0,1-1 1 0 0,-1 1-1 0 0,0-1 0 0 0,10-3 0 0 0,-7 1-26 0 0,0 0 1 0 0,0-1-1 0 0,0-1 0 0 0,0 1 1 0 0,-1-1-1 0 0,0 0 1 0 0,0-1-1 0 0,0 0 0 0 0,-1 0 1 0 0,1 0-1 0 0,-2-1 0 0 0,1 1 1 0 0,8-15-1 0 0,-4 3 202 0 0,0-1 0 0 0,-2 0 0 0 0,0 0 0 0 0,9-38 1 0 0,-18 67 233 0 0,1 0 0 0 0,0 1 0 0 0,1-1 0 0 0,2 17 0 0 0,-2-21-529 0 0,0 1 1 0 0,1-1-1 0 0,0 0 0 0 0,-1 1 1 0 0,2-1-1 0 0,-1 0 0 0 0,1 0 1 0 0,0 0-1 0 0,0 0 0 0 0,1-1 1 0 0,0 1-1 0 0,6 6 0 0 0,13 7-2777 0 0,-13-14 19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3.349"/>
    </inkml:context>
    <inkml:brush xml:id="br0">
      <inkml:brushProperty name="width" value="0.1" units="cm"/>
      <inkml:brushProperty name="height" value="0.1" units="cm"/>
      <inkml:brushProperty name="color" value="#FFFFFF"/>
    </inkml:brush>
  </inkml:definitions>
  <inkml:trace contextRef="#ctx0" brushRef="#br0">1 22 5937 0 0,'0'-1'123'0'0,"0"0"0"0"0,0 1 0 0 0,-1-1 0 0 0,1 0 1 0 0,0 0-1 0 0,0 0 0 0 0,0 1 0 0 0,0-1 0 0 0,1 0 1 0 0,-1 0-1 0 0,0 1 0 0 0,0-1 0 0 0,0 0 1 0 0,1 0-1 0 0,-1 1 0 0 0,0-1 0 0 0,0 0 0 0 0,1 1 1 0 0,-1-1-1 0 0,1 0 0 0 0,-1 1 0 0 0,1-1 0 0 0,-1 1 1 0 0,1-1-1 0 0,-1 1 0 0 0,1-1 0 0 0,-1 1 0 0 0,1-1 1 0 0,0 1-1 0 0,0-1 0 0 0,1 1-11 0 0,0 0 0 0 0,0 0 1 0 0,-1 1-1 0 0,1-1 0 0 0,0 1 0 0 0,0-1 0 0 0,0 1 0 0 0,-1 0 1 0 0,1-1-1 0 0,0 1 0 0 0,-1 0 0 0 0,3 2 0 0 0,7 4 55 0 0,0 1-1 0 0,-1 0 1 0 0,0 1-1 0 0,-1 0 0 0 0,1 0 1 0 0,-2 1-1 0 0,0 0 1 0 0,0 1-1 0 0,10 17 1 0 0,-8-8-71 0 0,0 0 1 0 0,-1 0-1 0 0,0 1 1 0 0,8 39-1 0 0,-16-59-112 0 0,-1 0-1 0 0,0 0 0 0 0,0 0 1 0 0,1 0-1 0 0,-1 0 1 0 0,0 1-1 0 0,0-1 0 0 0,0 0 1 0 0,0 0-1 0 0,0 0 1 0 0,0 0-1 0 0,0 0 0 0 0,0 1 1 0 0,-1-1-1 0 0,1 0 1 0 0,0 0-1 0 0,-1 1 0 0 0,0-1 11 0 0,1-1-1 0 0,-1 0 1 0 0,1 1-1 0 0,0-1 1 0 0,-1 0-1 0 0,1 0 1 0 0,-1 0-1 0 0,1 0 1 0 0,-1 1-1 0 0,1-1 1 0 0,-1 0-1 0 0,1 0 0 0 0,-1 0 1 0 0,1 0-1 0 0,-1 0 1 0 0,1 0-1 0 0,0 0 1 0 0,-1 0-1 0 0,1 0 1 0 0,-1-1-1 0 0,1 1 1 0 0,-1 0-1 0 0,1 0 1 0 0,-1 0-1 0 0,1 0 1 0 0,0-1-1 0 0,-1 1 1 0 0,-3-2 12 0 0,1 0 1 0 0,-1-1-1 0 0,1 1 1 0 0,0 0-1 0 0,0-1 1 0 0,0 0-1 0 0,0 0 1 0 0,-2-4 0 0 0,2 3-12 0 0,1-1 1 0 0,-1 0 0 0 0,1 0 0 0 0,0 0 0 0 0,1 0 0 0 0,-1 0 0 0 0,1 0 0 0 0,0 0 0 0 0,0 0 0 0 0,1-1 0 0 0,0 1-1 0 0,0 0 1 0 0,0-1 0 0 0,0 1 0 0 0,1 0 0 0 0,0 0 0 0 0,0 0 0 0 0,0-1 0 0 0,1 1 0 0 0,0 0 0 0 0,0 0 0 0 0,0 1 0 0 0,0-1-1 0 0,1 0 1 0 0,3-4 0 0 0,3-4-539 0 0,-1 0-1 0 0,2 2 1 0 0,-1-1-1 0 0,2 1 1 0 0,0 0-1 0 0,0 1 1 0 0,23-16-1 0 0,-11 13-2375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3.699"/>
    </inkml:context>
    <inkml:brush xml:id="br0">
      <inkml:brushProperty name="width" value="0.1" units="cm"/>
      <inkml:brushProperty name="height" value="0.1" units="cm"/>
      <inkml:brushProperty name="color" value="#FFFFFF"/>
    </inkml:brush>
  </inkml:definitions>
  <inkml:trace contextRef="#ctx0" brushRef="#br0">1 60 4292 0 0,'0'0'109'0'0,"0"-1"0"0"0,1 0 0 0 0,-1 1-1 0 0,0-1 1 0 0,1 0 0 0 0,-1 1 0 0 0,1-1 0 0 0,-1 0-1 0 0,1 1 1 0 0,0-1 0 0 0,-1 1 0 0 0,1-1-1 0 0,-1 1 1 0 0,1-1 0 0 0,0 1 0 0 0,-1-1-1 0 0,1 1 1 0 0,0 0 0 0 0,0 0 0 0 0,-1-1 0 0 0,1 1-1 0 0,1 0 1 0 0,21-7 452 0 0,-19 7-383 0 0,82-18 1123 0 0,93-5 1 0 0,-126 22-3358 0 0,-29 2-1764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4.103"/>
    </inkml:context>
    <inkml:brush xml:id="br0">
      <inkml:brushProperty name="width" value="0.1" units="cm"/>
      <inkml:brushProperty name="height" value="0.1" units="cm"/>
      <inkml:brushProperty name="color" value="#FFFFFF"/>
    </inkml:brush>
  </inkml:definitions>
  <inkml:trace contextRef="#ctx0" brushRef="#br0">106 1 2000 0 0,'-4'0'344'0'0,"1"0"1"0"0,0 0-1 0 0,0 0 0 0 0,-1 0 0 0 0,1 0 0 0 0,0 1 0 0 0,0 0 1 0 0,0 0-1 0 0,-1 0 0 0 0,1 0 0 0 0,0 0 0 0 0,0 0 1 0 0,0 1-1 0 0,-4 2 0 0 0,4-1-137 0 0,1 1 0 0 0,-1-1 0 0 0,1 1 0 0 0,-1-1 0 0 0,1 1 0 0 0,0 0 0 0 0,1 0 0 0 0,-1 0 0 0 0,0 0 0 0 0,-1 8 0 0 0,-5 21 643 0 0,1 1 0 0 0,1 0 0 0 0,-2 60 0 0 0,11 106 815 0 0,0-108-1126 0 0,10 155 441 0 0,-13-242-972 0 0,1-1 1 0 0,-1 1-1 0 0,1-1 0 0 0,0 1 1 0 0,0-1-1 0 0,1 0 0 0 0,-1 0 1 0 0,1 0-1 0 0,0 1 0 0 0,0-2 1 0 0,0 1-1 0 0,1 0 0 0 0,-1 0 1 0 0,1-1-1 0 0,4 5 0 0 0,-2-4 77 0 0,0 1-1 0 0,1-1 1 0 0,-1-1-1 0 0,1 1 0 0 0,0-1 1 0 0,0 0-1 0 0,0-1 1 0 0,0 1-1 0 0,9 2 1 0 0,11 0-863 0 0,-1-1-1 0 0,1-1 1 0 0,1-1 0 0 0,30-2 0 0 0,-40 0-803 0 0,-2-3-1363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4.498"/>
    </inkml:context>
    <inkml:brush xml:id="br0">
      <inkml:brushProperty name="width" value="0.1" units="cm"/>
      <inkml:brushProperty name="height" value="0.1" units="cm"/>
      <inkml:brushProperty name="color" value="#FFFFFF"/>
    </inkml:brush>
  </inkml:definitions>
  <inkml:trace contextRef="#ctx0" brushRef="#br0">320 59 4276 0 0,'4'-17'2077'0'0,"-3"12"-1410"0"0,0 0 0 0 0,0 0 0 0 0,0 1 1 0 0,0-1-1 0 0,-1 0 0 0 0,0-7 0 0 0,-20 29 843 0 0,-19 33-142 0 0,-64 106 0 0 0,87-130-1177 0 0,-70 111 802 0 0,27-41-4195 0 0,53-80-1233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4.878"/>
    </inkml:context>
    <inkml:brush xml:id="br0">
      <inkml:brushProperty name="width" value="0.1" units="cm"/>
      <inkml:brushProperty name="height" value="0.1" units="cm"/>
      <inkml:brushProperty name="color" value="#FFFFFF"/>
    </inkml:brush>
  </inkml:definitions>
  <inkml:trace contextRef="#ctx0" brushRef="#br0">1 6 5084 0 0,'0'0'59'0'0,"0"0"0"0"0,0 0-1 0 0,0 0 1 0 0,0-1-1 0 0,0 1 1 0 0,0 0 0 0 0,0 0-1 0 0,0 0 1 0 0,0 0-1 0 0,0-1 1 0 0,0 1-1 0 0,0 0 1 0 0,0 0 0 0 0,0 0-1 0 0,0 0 1 0 0,0-1-1 0 0,0 1 1 0 0,0 0 0 0 0,1-1 468 0 0,0 1-469 0 0,-1 0 1 0 0,0 0 0 0 0,0-1-1 0 0,0 1 1 0 0,0 0-1 0 0,0 0 1 0 0,1 0-1 0 0,-1 0 1 0 0,0 0 0 0 0,0 0-1 0 0,0 0 1 0 0,0 0-1 0 0,1 0 1 0 0,-1 0 0 0 0,0 0-1 0 0,0 0 1 0 0,0 0-1 0 0,1 0 1 0 0,-1 0-1 0 0,0 0 1 0 0,0 0 0 0 0,0 0-1 0 0,0 0 1 0 0,1 0-1 0 0,-1 0 1 0 0,0 0 0 0 0,1 1 468 0 0,-1-1-469 0 0,0 1 1 0 0,0-1 0 0 0,0 0-1 0 0,1 0 1 0 0,-1 1-1 0 0,17 17 1311 0 0,16 30-399 0 0,1 7-419 0 0,-3-4 966 0 0,39 48-1 0 0,-56-83-1803 0 0,0 0-1 0 0,19 16 0 0 0,-22-23-661 0 0,0-1-1 0 0,1 0 1 0 0,-1 0-1 0 0,17 6 1 0 0,-23-12-596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5.449"/>
    </inkml:context>
    <inkml:brush xml:id="br0">
      <inkml:brushProperty name="width" value="0.1" units="cm"/>
      <inkml:brushProperty name="height" value="0.1" units="cm"/>
      <inkml:brushProperty name="color" value="#FFFFFF"/>
    </inkml:brush>
  </inkml:definitions>
  <inkml:trace contextRef="#ctx0" brushRef="#br0">1 47 4884 0 0,'27'-10'825'0'0,"1"1"-1"0"0,0 1 1 0 0,0 2-1 0 0,1 0 0 0 0,-1 2 1 0 0,1 2-1 0 0,54 1 1 0 0,-79 0-743 0 0,0 1 0 0 0,0 0 1 0 0,0 0-1 0 0,0 1 0 0 0,-1-1 1 0 0,1 1-1 0 0,0 0 0 0 0,0 0 1 0 0,4 2-1 0 0,-6-2-34 0 0,0 1-1 0 0,0 0 1 0 0,-1-1-1 0 0,1 1 1 0 0,0 0-1 0 0,-1 0 1 0 0,0 0-1 0 0,1 0 1 0 0,-1 0 0 0 0,0 0-1 0 0,0 0 1 0 0,0 1-1 0 0,0-1 1 0 0,0 0-1 0 0,0 4 1 0 0,8 33 243 0 0,-2 0 0 0 0,-2 0 1 0 0,-1 1-1 0 0,-3 50 0 0 0,2 7 133 0 0,28 309 453 0 0,-30-398-838 0 0,-1 0 0 0 0,0 0 0 0 0,0 1-1 0 0,-1-1 1 0 0,0 0 0 0 0,-1 1 0 0 0,1-1 0 0 0,-1 0 0 0 0,-1 0 0 0 0,-6 14 0 0 0,6-18-24 0 0,0 1 1 0 0,-1 0-1 0 0,1-1 1 0 0,-1 1-1 0 0,0-1 0 0 0,0 0 1 0 0,-1 0-1 0 0,1-1 1 0 0,-1 1-1 0 0,0-1 0 0 0,0 0 1 0 0,0 0-1 0 0,0-1 1 0 0,0 0-1 0 0,-1 1 0 0 0,-8 1 1 0 0,-11 3 161 0 0,-2-1 0 0 0,1-1 1 0 0,-35 2-1 0 0,-2-5-5885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7.345"/>
    </inkml:context>
    <inkml:brush xml:id="br0">
      <inkml:brushProperty name="width" value="0.1" units="cm"/>
      <inkml:brushProperty name="height" value="0.1" units="cm"/>
      <inkml:brushProperty name="color" value="#FFFFFF"/>
    </inkml:brush>
  </inkml:definitions>
  <inkml:trace contextRef="#ctx0" brushRef="#br0">24 0 4316 0 0,'-7'25'976'0'0,"2"0"-1"0"0,0 0 0 0 0,-1 44 1 0 0,5-58-956 0 0,1 0 1 0 0,1 1 0 0 0,0-1-1 0 0,0 0 1 0 0,1 0 0 0 0,1 0-1 0 0,0 0 1 0 0,0 0-1 0 0,1-1 1 0 0,10 19 0 0 0,-13-27-264 0 0,0 0 1 0 0,0 0 0 0 0,0 0-1 0 0,0 0 1 0 0,0 0-1 0 0,1-1 1 0 0,-1 1 0 0 0,1-1-1 0 0,-1 1 1 0 0,1-1 0 0 0,0 0-1 0 0,0 1 1 0 0,-1-1-1 0 0,1 0 1 0 0,0 0 0 0 0,0 0-1 0 0,0 0 1 0 0,0-1 0 0 0,0 1-1 0 0,0 0 1 0 0,0-1-1 0 0,0 1 1 0 0,1-1 0 0 0,-1 0-1 0 0,4 0 1 0 0,-1-2-721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7.718"/>
    </inkml:context>
    <inkml:brush xml:id="br0">
      <inkml:brushProperty name="width" value="0.1" units="cm"/>
      <inkml:brushProperty name="height" value="0.1" units="cm"/>
      <inkml:brushProperty name="color" value="#FFFFFF"/>
    </inkml:brush>
  </inkml:definitions>
  <inkml:trace contextRef="#ctx0" brushRef="#br0">39 72 1720 0 0,'-1'-1'127'0'0,"1"0"-1"0"0,0 0 0 0 0,0 1 1 0 0,-1-1-1 0 0,1 0 0 0 0,0 0 1 0 0,-1 1-1 0 0,1-1 1 0 0,-1 1-1 0 0,1-1 0 0 0,-1 0 1 0 0,1 1-1 0 0,-1-1 1 0 0,1 1-1 0 0,-1-1 0 0 0,0 1 1 0 0,1-1-1 0 0,-1 1 0 0 0,0 0 1 0 0,1-1-1 0 0,-1 1 1 0 0,0 0-1 0 0,0 0 0 0 0,1-1 1 0 0,-1 1-1 0 0,0 0 0 0 0,0 0 1 0 0,1 0-1 0 0,-1 0 1 0 0,0 0-1 0 0,0 0 0 0 0,1 0 1 0 0,-3 0-1 0 0,2 1 6 0 0,1 0-1 0 0,-1 0 0 0 0,0 0 1 0 0,0 0-1 0 0,0 0 0 0 0,1 0 1 0 0,-1 0-1 0 0,0 0 1 0 0,1 1-1 0 0,-1-1 0 0 0,1 0 1 0 0,0 0-1 0 0,-1 0 0 0 0,1 1 1 0 0,0-1-1 0 0,0 0 1 0 0,0 1-1 0 0,-1-1 0 0 0,2 0 1 0 0,-1 2-1 0 0,0-2-90 0 0,0 0 0 0 0,0-1 0 0 0,0 1 0 0 0,0-1 0 0 0,0 1 1 0 0,0-1-1 0 0,0 1 0 0 0,1 0 0 0 0,-1-1 0 0 0,0 1 0 0 0,0-1 0 0 0,1 1 0 0 0,-1-1 0 0 0,0 1 0 0 0,1-1 0 0 0,-1 1 0 0 0,0-1 0 0 0,1 0 0 0 0,-1 1 0 0 0,1-1 0 0 0,-1 1 1 0 0,1-1-1 0 0,-1 0 0 0 0,1 1 0 0 0,-1-1 0 0 0,1 0 0 0 0,-1 0 0 0 0,1 1 0 0 0,-1-1 0 0 0,1 0 0 0 0,-1 0 0 0 0,1 0 0 0 0,0 0 0 0 0,-1 0 0 0 0,1 0 0 0 0,-1 0 1 0 0,1 0-1 0 0,0 0 0 0 0,-1 0 0 0 0,1 0 0 0 0,-1 0 0 0 0,1 0 0 0 0,-1 0 0 0 0,1-1 0 0 0,0 1 0 0 0,1-1 4 0 0,-1 1 0 0 0,1 0-1 0 0,-1-1 1 0 0,0 1 0 0 0,0-1-1 0 0,1 0 1 0 0,-1 1 0 0 0,0-1 0 0 0,0 0-1 0 0,0 0 1 0 0,0 0 0 0 0,1 0 0 0 0,-1 0-1 0 0,-1 0 1 0 0,1 0 0 0 0,0 0 0 0 0,0 0-1 0 0,0 0 1 0 0,1-3 0 0 0,-2 1 14 0 0,0 0 1 0 0,0 0 0 0 0,0 0-1 0 0,0 0 1 0 0,0 0-1 0 0,-1 0 1 0 0,1 0 0 0 0,-1 0-1 0 0,1 0 1 0 0,-1 0 0 0 0,0 1-1 0 0,-1-1 1 0 0,1 0-1 0 0,-3-5 1 0 0,3 6-218 0 0,0 1 0 0 0,-1-1 0 0 0,1 0 0 0 0,0 0 1 0 0,-1 0-1 0 0,1 1 0 0 0,-1-1 0 0 0,1 0 0 0 0,-1 1 0 0 0,0 0 0 0 0,0-1 0 0 0,0 1 0 0 0,1 0 0 0 0,-1 0 1 0 0,0 0-1 0 0,0 0 0 0 0,-1 0 0 0 0,1 1 0 0 0,0-1 0 0 0,-4 0 0 0 0,6 2-226 0 0,1 0-1 0 0,-1 0 1 0 0,0 0-1 0 0,1 0 0 0 0,-1 0 1 0 0,0 0-1 0 0,1 0 1 0 0,-1 0-1 0 0,1 0 1 0 0,0 0-1 0 0,3 4-1537 0 0,6 2 975 0 0,2 2-36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6.311"/>
    </inkml:context>
    <inkml:brush xml:id="br0">
      <inkml:brushProperty name="width" value="0.1" units="cm"/>
      <inkml:brushProperty name="height" value="0.1" units="cm"/>
      <inkml:brushProperty name="color" value="#FFFFFF"/>
    </inkml:brush>
  </inkml:definitions>
  <inkml:trace contextRef="#ctx0" brushRef="#br0">15 19 1784 0 0,'0'-19'4417'0'0,"0"30"-1327"0"0,1 34-1403 0 0,-9 99-65 0 0,3-62-1551 0 0,2-1-1 0 0,10 83 1 0 0,5-114-3966 0 0,-7-39 787 0 0</inkml:trace>
  <inkml:trace contextRef="#ctx0" brushRef="#br0" timeOffset="0.98">171 421 5368 0 0,'5'26'6367'0'0,"6"38"-8692"0"0,-10-62 2030 0 0,0 1-1 0 0,0-1 0 0 0,0 0 1 0 0,0 1-1 0 0,0-1 1 0 0,1 0-1 0 0,-1 0 0 0 0,1 0 1 0 0,0 0-1 0 0,-1 0 1 0 0,1 0-1 0 0,0-1 0 0 0,0 1 1 0 0,0-1-1 0 0,0 1 1 0 0,1-1-1 0 0,-1 0 0 0 0,0 0 1 0 0,1 1-1 0 0,-1-2 1 0 0,0 1-1 0 0,1 0 0 0 0,-1 0 1 0 0,5 0-1 0 0,1-1-624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8.132"/>
    </inkml:context>
    <inkml:brush xml:id="br0">
      <inkml:brushProperty name="width" value="0.1" units="cm"/>
      <inkml:brushProperty name="height" value="0.1" units="cm"/>
      <inkml:brushProperty name="color" value="#FFFFFF"/>
    </inkml:brush>
  </inkml:definitions>
  <inkml:trace contextRef="#ctx0" brushRef="#br0">163 1 1036 0 0,'-1'0'562'0'0,"-1"0"1"0"0,1 1-1 0 0,-1-1 0 0 0,0 1 0 0 0,1-1 1 0 0,-1 1-1 0 0,1 0 0 0 0,-1-1 0 0 0,1 1 1 0 0,0 0-1 0 0,-1 0 0 0 0,-1 2 1 0 0,-20 22 1373 0 0,20-21-1844 0 0,0 0 1 0 0,0 0-1 0 0,0 1 1 0 0,1-1-1 0 0,0 1 0 0 0,0 0 1 0 0,0-1-1 0 0,0 1 1 0 0,1 0-1 0 0,0 0 1 0 0,-1 6-1 0 0,2-2 16 0 0,1 0 1 0 0,1 0-1 0 0,-1 0 1 0 0,2 0-1 0 0,-1-1 0 0 0,1 1 1 0 0,0-1-1 0 0,8 14 1 0 0,43 64 319 0 0,-33-55-270 0 0,-9-13-62 0 0,-2 1 1 0 0,10 20-1 0 0,-17-32-67 0 0,-1-1-1 0 0,0 1 1 0 0,0-1-1 0 0,0 1 1 0 0,0 0 0 0 0,-1 0-1 0 0,-1 0 1 0 0,1 0-1 0 0,-1 0 1 0 0,-1 9 0 0 0,0-13 26 0 0,0 1 0 0 0,0 0 0 0 0,-1-1 0 0 0,1 1 1 0 0,-1-1-1 0 0,0 0 0 0 0,0 1 0 0 0,0-1 0 0 0,-1 0 1 0 0,1 0-1 0 0,-1-1 0 0 0,1 1 0 0 0,-1 0 1 0 0,0-1-1 0 0,0 1 0 0 0,0-1 0 0 0,-1 0 0 0 0,1 0 1 0 0,0-1-1 0 0,-1 1 0 0 0,-6 2 0 0 0,3-1 65 0 0,-1-1-1 0 0,0 1 1 0 0,0-2-1 0 0,0 1 1 0 0,0-1 0 0 0,0 0-1 0 0,0 0 1 0 0,0-1-1 0 0,-10-1 1 0 0,11 0-226 0 0,0 0 0 0 0,1 0 1 0 0,-1 0-1 0 0,1-1 1 0 0,0 0-1 0 0,-1-1 0 0 0,1 1 1 0 0,0-1-1 0 0,0 0 0 0 0,1-1 1 0 0,-1 0-1 0 0,1 1 0 0 0,-1-2 1 0 0,-6-6-1 0 0,12 10-337 0 0,-1 0 0 0 0,1-1 0 0 0,-1 1 0 0 0,1 0 0 0 0,0-1 0 0 0,-1 1 0 0 0,1 0 0 0 0,0-1 0 0 0,0 1 1 0 0,0-1-1 0 0,0 1 0 0 0,1 0 0 0 0,-1-3 0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8.949"/>
    </inkml:context>
    <inkml:brush xml:id="br0">
      <inkml:brushProperty name="width" value="0.1" units="cm"/>
      <inkml:brushProperty name="height" value="0.1" units="cm"/>
      <inkml:brushProperty name="color" value="#FFFFFF"/>
    </inkml:brush>
  </inkml:definitions>
  <inkml:trace contextRef="#ctx0" brushRef="#br0">0 68 4792 0 0,'7'48'3659'0'0,"16"24"-2553"0"0,-6-23-426 0 0,7 10-274 0 0,-18-44-246 0 0,1 0-1 0 0,6 24 1 0 0,-13-39-151 0 0,0 0 0 0 0,0 0-1 0 0,0 0 1 0 0,0 0 0 0 0,0 0 0 0 0,0 0 0 0 0,0-1 0 0 0,0 1 0 0 0,0 0 0 0 0,0 0 0 0 0,0 0 0 0 0,0 0 0 0 0,0 0 0 0 0,0 0 0 0 0,0 0 0 0 0,0 0 0 0 0,0 0 0 0 0,0 0-1 0 0,0 0 1 0 0,1 0 0 0 0,-1 0 0 0 0,0 0 0 0 0,0 0 0 0 0,0 0 0 0 0,0 0 0 0 0,0 0 0 0 0,0 0 0 0 0,0 0 0 0 0,0 0 0 0 0,0 0 0 0 0,0 0 0 0 0,0 0 0 0 0,0 0 0 0 0,0 0-1 0 0,0 0 1 0 0,0 0 0 0 0,1 0 0 0 0,-1 0 0 0 0,0 0 0 0 0,0 0 0 0 0,0 0 0 0 0,0 0 0 0 0,0 0 0 0 0,0 0 0 0 0,0 0 0 0 0,0 0 0 0 0,0 0 0 0 0,0 0 0 0 0,0 0 0 0 0,0 0-1 0 0,0 0 1 0 0,0 0 0 0 0,0 0 0 0 0,0 0 0 0 0,0 0 0 0 0,0 0 0 0 0,0 0 0 0 0,1 0 0 0 0,-1 1 0 0 0,0-1 0 0 0,0 0 0 0 0,4-10 191 0 0,2-12-76 0 0,10-57 140 0 0,-9 42 213 0 0,15-50 0 0 0,-21 84-441 0 0,-1 1-1 0 0,1 0 1 0 0,0-1 0 0 0,0 1-1 0 0,0 0 1 0 0,0 0 0 0 0,0 0-1 0 0,1 0 1 0 0,-1 0 0 0 0,0 0-1 0 0,1 0 1 0 0,0 0 0 0 0,3-3-1 0 0,-3 5-19 0 0,-1-1-1 0 0,1 1 1 0 0,-1 0-1 0 0,1 0 1 0 0,-1 0-1 0 0,1 0 1 0 0,-1 0 0 0 0,1 0-1 0 0,-1 0 1 0 0,1 1-1 0 0,-1-1 1 0 0,1 1-1 0 0,-1-1 1 0 0,1 1-1 0 0,-1-1 1 0 0,1 1-1 0 0,-1 0 1 0 0,0 0-1 0 0,1-1 1 0 0,-1 1-1 0 0,0 0 1 0 0,0 0-1 0 0,2 2 1 0 0,27 23-280 0 0,0 1-1 0 0,-2 1 1 0 0,30 38 0 0 0,-17-18-1456 0 0,-49-103 1428 0 0,6 40 418 0 0,0 0 0 0 0,1-1 0 0 0,1 1 0 0 0,0 0 1 0 0,1-1-1 0 0,4-21 0 0 0,-4 30-84 0 0,1 0 1 0 0,0 0 0 0 0,0 0-1 0 0,0 0 1 0 0,1 1 0 0 0,0-1-1 0 0,0 0 1 0 0,0 1-1 0 0,1 0 1 0 0,0 0 0 0 0,1 0-1 0 0,-1 1 1 0 0,1-1 0 0 0,0 1-1 0 0,10-8 1 0 0,-13 11-34 0 0,1 1 1 0 0,-1 0-1 0 0,0 0 1 0 0,0 0-1 0 0,0 0 1 0 0,1 0-1 0 0,-1 1 1 0 0,0-1-1 0 0,1 1 1 0 0,-1-1-1 0 0,0 1 1 0 0,1 0-1 0 0,-1 0 1 0 0,1 0-1 0 0,-1 0 1 0 0,0 0-1 0 0,1 1 1 0 0,3 0-1 0 0,-1 1 5 0 0,-1 0 0 0 0,1 0 0 0 0,-1 0 0 0 0,1 1 0 0 0,-1-1 0 0 0,0 1 0 0 0,0 0 0 0 0,6 6 0 0 0,0 2 15 0 0,-1-1-1 0 0,0 1 1 0 0,-1 1 0 0 0,0 0 0 0 0,9 20 0 0 0,-11-18-49 0 0,0 1 0 0 0,-2-1 1 0 0,0 1-1 0 0,0 0 1 0 0,-1 1-1 0 0,-1-1 1 0 0,0 22-1 0 0,-1 26-4235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9.304"/>
    </inkml:context>
    <inkml:brush xml:id="br0">
      <inkml:brushProperty name="width" value="0.1" units="cm"/>
      <inkml:brushProperty name="height" value="0.1" units="cm"/>
      <inkml:brushProperty name="color" value="#FFFFFF"/>
    </inkml:brush>
  </inkml:definitions>
  <inkml:trace contextRef="#ctx0" brushRef="#br0">0 1 4356 0 0,'3'80'7346'0'0,"9"46"-7706"0"0,-11-120-604 0 0,1 1-1 0 0,-1 0 0 0 0,1-1 0 0 0,1 1 1 0 0,-1-1-1 0 0,1 0 0 0 0,6 11 0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9.645"/>
    </inkml:context>
    <inkml:brush xml:id="br0">
      <inkml:brushProperty name="width" value="0.1" units="cm"/>
      <inkml:brushProperty name="height" value="0.1" units="cm"/>
      <inkml:brushProperty name="color" value="#FFFFFF"/>
    </inkml:brush>
  </inkml:definitions>
  <inkml:trace contextRef="#ctx0" brushRef="#br0">42 59 1120 0 0,'-12'-14'996'0'0,"1"2"-304"0"0,3 2-400 0 0,4 3-424 0 0,-1 0-340 0 0,4 2-252 0 0,1 1-60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39.976"/>
    </inkml:context>
    <inkml:brush xml:id="br0">
      <inkml:brushProperty name="width" value="0.1" units="cm"/>
      <inkml:brushProperty name="height" value="0.1" units="cm"/>
      <inkml:brushProperty name="color" value="#FFFFFF"/>
    </inkml:brush>
  </inkml:definitions>
  <inkml:trace contextRef="#ctx0" brushRef="#br0">0 1 1440 0 0,'6'54'5774'0'0,"13"28"-4098"0"0,-12-54-951 0 0,48 156 1576 0 0,-49-166-1900 0 0,-3-23 81 0 0,-4-33 225 0 0,0 21-748 0 0,1 1 173 0 0,1-1 0 0 0,1 1 0 0 0,7-32-1 0 0,-7 43-111 0 0,-1-1 0 0 0,1 1-1 0 0,0 0 1 0 0,0 0-1 0 0,0-1 1 0 0,1 1 0 0 0,0 1-1 0 0,0-1 1 0 0,0 0-1 0 0,0 1 1 0 0,1-1 0 0 0,0 1-1 0 0,0 0 1 0 0,0 1-1 0 0,5-5 1 0 0,-7 8-13 0 0,0-1 0 0 0,1 0 0 0 0,-1 1-1 0 0,0 0 1 0 0,0-1 0 0 0,1 1 0 0 0,-1 0 0 0 0,0 0 0 0 0,1 0 0 0 0,-1 1-1 0 0,0-1 1 0 0,1 0 0 0 0,-1 1 0 0 0,0 0 0 0 0,0-1 0 0 0,0 1 0 0 0,1 0 0 0 0,-1 0-1 0 0,0 0 1 0 0,0 1 0 0 0,0-1 0 0 0,-1 0 0 0 0,1 1 0 0 0,3 2 0 0 0,5 5 21 0 0,0 0 1 0 0,16 19 0 0 0,-20-20-203 0 0,1 0 1 0 0,-1 0-1 0 0,-1 1 0 0 0,1 0 0 0 0,-2 0 1 0 0,1 0-1 0 0,-1 1 0 0 0,-1 0 1 0 0,1-1-1 0 0,-2 1 0 0 0,1 0 0 0 0,0 14 1 0 0,3-3-3548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40.331"/>
    </inkml:context>
    <inkml:brush xml:id="br0">
      <inkml:brushProperty name="width" value="0.1" units="cm"/>
      <inkml:brushProperty name="height" value="0.1" units="cm"/>
      <inkml:brushProperty name="color" value="#FFFFFF"/>
    </inkml:brush>
  </inkml:definitions>
  <inkml:trace contextRef="#ctx0" brushRef="#br0">7 267 5677 0 0,'8'4'4323'0'0,"-8"-3"-4215"0"0,6 18 1465 0 0,-1 19-516 0 0,2 31-229 0 0,7-26-6160 0 0,-11-36 2422 0 0</inkml:trace>
  <inkml:trace contextRef="#ctx0" brushRef="#br0" timeOffset="1">29 54 4452 0 0,'-8'-12'680'0'0,"0"2"-560"0"0,5 1-288 0 0,-1 2-272 0 0,1 2-368 0 0,3 1 8 0 0,-2 0 8 0 0,2 2-48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40.682"/>
    </inkml:context>
    <inkml:brush xml:id="br0">
      <inkml:brushProperty name="width" value="0.1" units="cm"/>
      <inkml:brushProperty name="height" value="0.1" units="cm"/>
      <inkml:brushProperty name="color" value="#FFFFFF"/>
    </inkml:brush>
  </inkml:definitions>
  <inkml:trace contextRef="#ctx0" brushRef="#br0">1 1 1440 0 0,'8'20'4565'0'0,"-4"19"-2224"0"0,-2-14-1589 0 0,36 129 1807 0 0,-18-81-1925 0 0,-19-71-625 0 0,5 19 377 0 0,-3-23-189 0 0,-1-13-146 0 0,0-18 197 0 0,8-37 1 0 0,-8 61-169 0 0,0 0 0 0 0,1 0 0 0 0,0 0 1 0 0,0 0-1 0 0,1 0 0 0 0,0 1 0 0 0,0 0 0 0 0,1 0 0 0 0,6-8 1 0 0,-10 14-66 0 0,1 1 0 0 0,-1-1 0 0 0,1 1 0 0 0,0-1 0 0 0,-1 1 1 0 0,1 0-1 0 0,0 0 0 0 0,0 0 0 0 0,0 0 0 0 0,0 0 0 0 0,0 0 1 0 0,0 0-1 0 0,0 1 0 0 0,0-1 0 0 0,0 1 0 0 0,0 0 0 0 0,1-1 1 0 0,2 1-1 0 0,0 0 4 0 0,0 1-1 0 0,0 0 1 0 0,0 0 0 0 0,0 0 0 0 0,0 0 0 0 0,-1 1 0 0 0,9 3-1 0 0,1 2 11 0 0,0 1-1 0 0,-1 0 0 0 0,0 1 0 0 0,14 13 1 0 0,-14-9-225 0 0,-1 0 1 0 0,0 1-1 0 0,19 30 1 0 0,14 16-2835 0 0,-40-56 1851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41.064"/>
    </inkml:context>
    <inkml:brush xml:id="br0">
      <inkml:brushProperty name="width" value="0.1" units="cm"/>
      <inkml:brushProperty name="height" value="0.1" units="cm"/>
      <inkml:brushProperty name="color" value="#FFFFFF"/>
    </inkml:brush>
  </inkml:definitions>
  <inkml:trace contextRef="#ctx0" brushRef="#br0">0 270 10253 0 0,'0'-13'222'0'0,"0"-17"458"0"0,1 0 0 0 0,7-44 0 0 0,-7 67-587 0 0,1-1 1 0 0,0 1 0 0 0,0-1 0 0 0,1 1 0 0 0,-1 0 0 0 0,2 0-1 0 0,-1 0 1 0 0,1 0 0 0 0,0 0 0 0 0,0 1 0 0 0,1 0-1 0 0,0 0 1 0 0,0 0 0 0 0,11-9 0 0 0,-14 13-78 0 0,0 1 1 0 0,0 0-1 0 0,0 0 0 0 0,0 0 1 0 0,0 0-1 0 0,0 0 0 0 0,0 0 1 0 0,1 1-1 0 0,-1-1 1 0 0,0 1-1 0 0,1-1 0 0 0,-1 1 1 0 0,0 0-1 0 0,0 0 0 0 0,1 0 1 0 0,-1 0-1 0 0,3 1 0 0 0,0 0 1 0 0,0 0 0 0 0,0 1 0 0 0,0 0 0 0 0,0 0 0 0 0,-1 0-1 0 0,1 0 1 0 0,6 5 0 0 0,-1 0 8 0 0,-1 0 1 0 0,-1 1-1 0 0,1 0 0 0 0,-1 0 0 0 0,-1 1 1 0 0,10 13-1 0 0,-8-8 12 0 0,-1 1 1 0 0,-1 0-1 0 0,0 1 1 0 0,-1 0-1 0 0,-1 0 1 0 0,4 18-1 0 0,3 25-2879 0 0,-6-40-1061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41.398"/>
    </inkml:context>
    <inkml:brush xml:id="br0">
      <inkml:brushProperty name="width" value="0.1" units="cm"/>
      <inkml:brushProperty name="height" value="0.1" units="cm"/>
      <inkml:brushProperty name="color" value="#FFFFFF"/>
    </inkml:brush>
  </inkml:definitions>
  <inkml:trace contextRef="#ctx0" brushRef="#br0">128 401 4776 0 0,'-1'8'4671'0'0,"-1"13"-3425"0"0,0 23 491 0 0,1 19-1075 0 0,7-21-4430 0 0</inkml:trace>
  <inkml:trace contextRef="#ctx0" brushRef="#br0" timeOffset="1">34 62 6109 0 0,'-10'-13'968'0'0,"2"0"-252"0"0,3 2-244 0 0,1 3-288 0 0,1 2-16 0 0,3 0-544 0 0,-4 1-360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41.964"/>
    </inkml:context>
    <inkml:brush xml:id="br0">
      <inkml:brushProperty name="width" value="0.1" units="cm"/>
      <inkml:brushProperty name="height" value="0.1" units="cm"/>
      <inkml:brushProperty name="color" value="#FFFFFF"/>
    </inkml:brush>
  </inkml:definitions>
  <inkml:trace contextRef="#ctx0" brushRef="#br0">0 27 2104 0 0,'4'-1'5575'0'0,"15"-6"-4457"0"0,62-9 981 0 0,-72 15-1885 0 0,0 0 1 0 0,1 1-1 0 0,-1 0 0 0 0,0 0 0 0 0,0 1 1 0 0,18 3-1 0 0,-26-3-188 0 0,0-1 1 0 0,0 0 0 0 0,0 1-1 0 0,1-1 1 0 0,-1 1 0 0 0,0 0-1 0 0,0-1 1 0 0,0 1 0 0 0,-1 0-1 0 0,1-1 1 0 0,0 1 0 0 0,0 0-1 0 0,0 0 1 0 0,0 0 0 0 0,-1 0-1 0 0,1 0 1 0 0,0 0 0 0 0,-1 0 0 0 0,1 0-1 0 0,-1 0 1 0 0,1 0 0 0 0,0 1-1 0 0,-1 1 3 0 0,1 0 1 0 0,-1 0-1 0 0,0 0 0 0 0,0 0 0 0 0,0 0 1 0 0,0 0-1 0 0,0 0 0 0 0,-2 5 0 0 0,-1 6 23 0 0,-2 0 0 0 0,-11 25-1 0 0,12-30 11 0 0,-55 104 181 0 0,39-79-119 0 0,1 1 1 0 0,-17 48-1 0 0,35-82-117 0 0,1-1 0 0 0,0 1 1 0 0,0 0-1 0 0,0-1 0 0 0,0 1 0 0 0,0-1 0 0 0,0 1 0 0 0,0 0 0 0 0,0-1 0 0 0,0 1 0 0 0,0-1 0 0 0,0 1 0 0 0,0 0 0 0 0,0-1 0 0 0,0 1 0 0 0,1-1 0 0 0,-1 1 1 0 0,0-1-1 0 0,0 1 0 0 0,1-1 0 0 0,-1 1 0 0 0,0-1 0 0 0,1 1 0 0 0,-1-1 0 0 0,1 1 0 0 0,-1-1 0 0 0,0 1 0 0 0,1-1 0 0 0,0 1 0 0 0,21 8 129 0 0,22-5 12 0 0,88-4 17 0 0,-47-1-5948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6.667"/>
    </inkml:context>
    <inkml:brush xml:id="br0">
      <inkml:brushProperty name="width" value="0.1" units="cm"/>
      <inkml:brushProperty name="height" value="0.1" units="cm"/>
      <inkml:brushProperty name="color" value="#FFFFFF"/>
    </inkml:brush>
  </inkml:definitions>
  <inkml:trace contextRef="#ctx0" brushRef="#br0">21 244 1636 0 0,'-4'-13'1400'0'0,"-2"1"-236"0"0,3 3-180 0 0,0 1-251 0 0,0 1-341 0 0,3 2-40 0 0,-2 1-752 0 0,2-1-561 0 0,0 2-27 0 0,0 0 52 0 0,0-1 40 0 0</inkml:trace>
  <inkml:trace contextRef="#ctx0" brushRef="#br0" timeOffset="1">197 42 1140 0 0,'18'-42'8742'0'0,"-17"46"-8476"0"0,-1 0 1 0 0,1 0-1 0 0,-1 0 1 0 0,0 0 0 0 0,0 0-1 0 0,0 0 1 0 0,-1 6-1 0 0,0 5 35 0 0,-6 162 1569 0 0,0 46-559 0 0,7-209-1183 0 0,1-1 1 0 0,1 1-1 0 0,0-1 0 0 0,0 1 0 0 0,2-1 1 0 0,-1 0-1 0 0,9 19 0 0 0,-10-27-256 0 0,1-1 0 0 0,-1 0 0 0 0,1 0 0 0 0,-1 0 0 0 0,1-1 0 0 0,0 1 0 0 0,1-1 0 0 0,-1 1 0 0 0,1-1 0 0 0,-1 0 0 0 0,1 0 0 0 0,0-1 0 0 0,0 1 0 0 0,0-1 0 0 0,0 0 0 0 0,1 0 0 0 0,-1 0 0 0 0,1-1 0 0 0,-1 1 0 0 0,1-1 0 0 0,-1 0 0 0 0,1 0 1 0 0,0-1-1 0 0,0 0 0 0 0,5 1 0 0 0,12-2-4214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42.319"/>
    </inkml:context>
    <inkml:brush xml:id="br0">
      <inkml:brushProperty name="width" value="0.1" units="cm"/>
      <inkml:brushProperty name="height" value="0.1" units="cm"/>
      <inkml:brushProperty name="color" value="#FFFFFF"/>
    </inkml:brush>
  </inkml:definitions>
  <inkml:trace contextRef="#ctx0" brushRef="#br0">12 79 5881 0 0,'-1'-1'119'0'0,"1"1"0"0"0,-1 0 0 0 0,0-1 0 0 0,1 1 1 0 0,-1-1-1 0 0,0 1 0 0 0,1-1 0 0 0,-1 1 0 0 0,0-1 1 0 0,1 0-1 0 0,-1 1 0 0 0,1-1 0 0 0,-1 0 0 0 0,1 1 1 0 0,-1-1-1 0 0,1 0 0 0 0,0 0 0 0 0,-1 1 1 0 0,1-1-1 0 0,0 0 0 0 0,0 0 0 0 0,-1 0 0 0 0,1 1 1 0 0,0-1-1 0 0,0 0 0 0 0,0 0 0 0 0,0 0 0 0 0,0 0 1 0 0,0 1-1 0 0,1-3 0 0 0,0 2-15 0 0,0-1 1 0 0,0 1-1 0 0,0 0 1 0 0,0 0-1 0 0,1-1 0 0 0,-1 1 1 0 0,0 0-1 0 0,1 0 1 0 0,-1 0-1 0 0,1 0 0 0 0,-1 1 1 0 0,1-1-1 0 0,-1 0 0 0 0,3 0 1 0 0,11-4-46 0 0,0 1 0 0 0,24-3 1 0 0,-34 6-55 0 0,209-21-8772 0 0,-194 21 7797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42.677"/>
    </inkml:context>
    <inkml:brush xml:id="br0">
      <inkml:brushProperty name="width" value="0.1" units="cm"/>
      <inkml:brushProperty name="height" value="0.1" units="cm"/>
      <inkml:brushProperty name="color" value="#FFFFFF"/>
    </inkml:brush>
  </inkml:definitions>
  <inkml:trace contextRef="#ctx0" brushRef="#br0">0 103 1468 0 0,'78'1'3894'0'0,"-61"-2"-3635"0"0,0-1 1 0 0,0-1-1 0 0,1 0 1 0 0,-2-1-1 0 0,1-1 1 0 0,0-1-1 0 0,-1 0 1 0 0,24-14-1 0 0,-38 19-194 0 0,0 0-1 0 0,0 0 1 0 0,-1 0-1 0 0,1 0 0 0 0,0-1 1 0 0,-1 1-1 0 0,1-1 0 0 0,-1 1 1 0 0,1-1-1 0 0,-1 0 1 0 0,0 1-1 0 0,0-1 0 0 0,1-2 1 0 0,-1 3 20 0 0,-1 0 0 0 0,0 1 0 0 0,0-1 0 0 0,0 0 0 0 0,1 0 0 0 0,-1 0 0 0 0,0 0 0 0 0,0 1 0 0 0,0-1 0 0 0,0 0 0 0 0,0 0 0 0 0,-1 0 0 0 0,1 0 0 0 0,0 1 0 0 0,0-1 0 0 0,0 0 0 0 0,-1 0 0 0 0,1 1 0 0 0,0-1 0 0 0,-1 0 0 0 0,1 0 0 0 0,-2-1 0 0 0,1 1 25 0 0,-1 0 0 0 0,1 0 0 0 0,-1 0 0 0 0,0 0 0 0 0,0 0 0 0 0,1 0 1 0 0,-1 0-1 0 0,0 0 0 0 0,0 1 0 0 0,0-1 0 0 0,0 1 0 0 0,0-1 0 0 0,0 1 0 0 0,0 0 0 0 0,0 0 0 0 0,0 0 0 0 0,0 0 0 0 0,0 0 0 0 0,0 0 0 0 0,0 0 1 0 0,0 1-1 0 0,0-1 0 0 0,0 1 0 0 0,0-1 0 0 0,-2 3 0 0 0,-7 1 37 0 0,1 0 0 0 0,-1 1 1 0 0,2 1-1 0 0,-1 0 0 0 0,0 0 0 0 0,1 1 1 0 0,0 0-1 0 0,1 1 0 0 0,-1-1 0 0 0,2 2 0 0 0,-1-1 1 0 0,1 1-1 0 0,0 0 0 0 0,1 1 0 0 0,0 0 1 0 0,1 0-1 0 0,0 0 0 0 0,0 0 0 0 0,1 1 1 0 0,0 0-1 0 0,1 0 0 0 0,0 0 0 0 0,-1 15 1 0 0,4-22-138 0 0,0 0 0 0 0,0-1 1 0 0,0 1-1 0 0,0-1 0 0 0,1 1 1 0 0,0-1-1 0 0,0 1 1 0 0,0-1-1 0 0,0 1 0 0 0,0-1 1 0 0,1 0-1 0 0,-1 0 0 0 0,1 1 1 0 0,0-1-1 0 0,0 0 0 0 0,4 4 1 0 0,-1-2-139 0 0,0-1 0 0 0,0 1 0 0 0,0-1-1 0 0,1 0 1 0 0,-1-1 0 0 0,1 1 0 0 0,0-1 0 0 0,9 3 0 0 0,4 0-765 0 0,-1 0 1 0 0,1-1-1 0 0,1-1 1 0 0,-1-1-1 0 0,24 0 1 0 0,-14-2-830 0 0,2-1-1393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43.016"/>
    </inkml:context>
    <inkml:brush xml:id="br0">
      <inkml:brushProperty name="width" value="0.1" units="cm"/>
      <inkml:brushProperty name="height" value="0.1" units="cm"/>
      <inkml:brushProperty name="color" value="#FFFFFF"/>
    </inkml:brush>
  </inkml:definitions>
  <inkml:trace contextRef="#ctx0" brushRef="#br0">255 58 4000 0 0,'1'-2'237'0'0,"-1"0"0"0"0,1 0-1 0 0,-1 0 1 0 0,1 0 0 0 0,-1 0-1 0 0,0-1 1 0 0,0 1-1 0 0,0 0 1 0 0,0 0 0 0 0,-1 0-1 0 0,1 0 1 0 0,-1-1 0 0 0,1 1-1 0 0,-1 0 1 0 0,0 0-1 0 0,1 0 1 0 0,-1 0 0 0 0,0 0-1 0 0,-2-2 1 0 0,1 2-64 0 0,1 1 0 0 0,-1 0 0 0 0,0-1 1 0 0,1 1-1 0 0,-1 0 0 0 0,0 0 0 0 0,0 0 0 0 0,1 1 0 0 0,-1-1 1 0 0,0 0-1 0 0,0 1 0 0 0,0-1 0 0 0,0 1 0 0 0,0-1 0 0 0,0 1 1 0 0,0 0-1 0 0,-2 0 0 0 0,-3 0 73 0 0,-1 1 1 0 0,1 0-1 0 0,0 0 0 0 0,0 1 1 0 0,0 0-1 0 0,1 0 1 0 0,-1 0-1 0 0,0 1 0 0 0,1 0 1 0 0,-11 7-1 0 0,5-2-14 0 0,0 2 0 0 0,1 0-1 0 0,1 0 1 0 0,-1 1 0 0 0,2 0 0 0 0,-1 1 0 0 0,-13 25-1 0 0,18-31-159 0 0,2 1 0 0 0,-1 0 0 0 0,1 0 0 0 0,0 0-1 0 0,0 0 1 0 0,1 1 0 0 0,0-1 0 0 0,1 1 0 0 0,-1 0-1 0 0,1-1 1 0 0,1 1 0 0 0,-1 0 0 0 0,1-1 0 0 0,1 1 0 0 0,0 0-1 0 0,0 0 1 0 0,2 7 0 0 0,-2-11-121 0 0,0 0 1 0 0,1-1-1 0 0,-1 1 1 0 0,1-1-1 0 0,0 0 1 0 0,0 1-1 0 0,0-1 1 0 0,0 0-1 0 0,0 0 1 0 0,1 0-1 0 0,-1-1 1 0 0,1 1-1 0 0,0 0 1 0 0,0-1-1 0 0,0 0 1 0 0,0 0-1 0 0,0 0 1 0 0,1 0-1 0 0,-1 0 1 0 0,1-1-1 0 0,-1 1 1 0 0,1-1-1 0 0,-1 0 1 0 0,1 0-1 0 0,0 0 1 0 0,0-1-1 0 0,-1 1 1 0 0,8-1-1 0 0,-5 0-117 0 0,0-1 0 0 0,1 0 0 0 0,-1 0 0 0 0,0-1 0 0 0,0 0 0 0 0,0 0 1 0 0,0 0-1 0 0,-1 0 0 0 0,1-1 0 0 0,0 0 0 0 0,-1-1 0 0 0,0 1 0 0 0,0-1 0 0 0,0 0 0 0 0,0 0 0 0 0,6-8 0 0 0,-2 1-192 0 0,0-1 0 0 0,-2 0 1 0 0,1 0-1 0 0,-1-1 0 0 0,-1 0 0 0 0,-1 0 0 0 0,0 0 0 0 0,0-1 0 0 0,-1 1 0 0 0,2-16 0 0 0,-1-1-2231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6:43.361"/>
    </inkml:context>
    <inkml:brush xml:id="br0">
      <inkml:brushProperty name="width" value="0.1" units="cm"/>
      <inkml:brushProperty name="height" value="0.1" units="cm"/>
      <inkml:brushProperty name="color" value="#FFFFFF"/>
    </inkml:brush>
  </inkml:definitions>
  <inkml:trace contextRef="#ctx0" brushRef="#br0">81 322 10577 0 0,'-41'-172'2674'0'0,"24"107"-1704"0"0,10 37-516 0 0,-3-18 100 0 0,6 35-66 0 0,2 16 295 0 0,5 50-104 0 0,16 85-1 0 0,-6-55-338 0 0,0 108 210 0 0,-10-123-323 0 0,18 116 0 0 0,-19-179-190 0 0,-1 0 0 0 0,1 1 1 0 0,1-1-1 0 0,-1 0 0 0 0,1 0 0 0 0,1-1 0 0 0,-1 1 0 0 0,1-1 0 0 0,0 1 1 0 0,8 8-1 0 0,-9-12-139 0 0,0 0 1 0 0,0-1-1 0 0,0 1 1 0 0,0-1 0 0 0,0 0-1 0 0,1 0 1 0 0,-1 0-1 0 0,1-1 1 0 0,-1 1-1 0 0,1-1 1 0 0,0 0-1 0 0,-1 0 1 0 0,1 0-1 0 0,0 0 1 0 0,0-1-1 0 0,0 1 1 0 0,0-1 0 0 0,0 0-1 0 0,-1 0 1 0 0,1-1-1 0 0,0 1 1 0 0,6-2-1 0 0,-7 1-513 0 0,0 0 1 0 0,0 0-1 0 0,0 0 0 0 0,0 0 0 0 0,0-1 0 0 0,-1 1 0 0 0,1-1 0 0 0,0 0 1 0 0,-1 1-1 0 0,1-1 0 0 0,-1-1 0 0 0,1 1 0 0 0,-1 0 0 0 0,3-4 0 0 0,2-2-2178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06.278"/>
    </inkml:context>
    <inkml:brush xml:id="br0">
      <inkml:brushProperty name="width" value="0.1" units="cm"/>
      <inkml:brushProperty name="height" value="0.1" units="cm"/>
      <inkml:brushProperty name="color" value="#FFFFFF"/>
    </inkml:brush>
  </inkml:definitions>
  <inkml:trace contextRef="#ctx0" brushRef="#br0">5 151 3892 0 0,'-1'-2'263'0'0,"0"0"-1"0"0,1 0 0 0 0,-1 0 0 0 0,0 0 1 0 0,1 0-1 0 0,0 0 0 0 0,-1 0 0 0 0,1 0 1 0 0,0 0-1 0 0,0 0 0 0 0,0 0 0 0 0,1 0 1 0 0,-1 0-1 0 0,0 0 0 0 0,1 1 0 0 0,-1-1 1 0 0,1 0-1 0 0,-1 0 0 0 0,2-2 1 0 0,0 0-57 0 0,1 1 1 0 0,-1 0 0 0 0,0-1 0 0 0,1 1-1 0 0,0 0 1 0 0,0 1 0 0 0,0-1 0 0 0,0 0-1 0 0,4-1 1 0 0,7-5-14 0 0,1 0 1 0 0,1 2-1 0 0,24-10 0 0 0,-33 15 39 0 0,14-6-153 0 0,0 1 1 0 0,32-6-1 0 0,13 7-7323 0 0,-66 6 7173 0 0,0 0 0 0 0,0 0 0 0 0,0 0 0 0 0,1 0 0 0 0,-1 0 0 0 0,0 1 0 0 0,0-1-1 0 0,0 0 1 0 0,0 0 0 0 0,1 0 0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06.655"/>
    </inkml:context>
    <inkml:brush xml:id="br0">
      <inkml:brushProperty name="width" value="0.1" units="cm"/>
      <inkml:brushProperty name="height" value="0.1" units="cm"/>
      <inkml:brushProperty name="color" value="#FFFFFF"/>
    </inkml:brush>
  </inkml:definitions>
  <inkml:trace contextRef="#ctx0" brushRef="#br0">7 0 1484 0 0,'-1'1'150'0'0,"0"-1"-1"0"0,1 1 1 0 0,-1 0 0 0 0,1-1-1 0 0,-1 1 1 0 0,1 0 0 0 0,0 0 0 0 0,-1 0-1 0 0,1-1 1 0 0,0 1 0 0 0,-1 0-1 0 0,1 0 1 0 0,0 0 0 0 0,0 0-1 0 0,0 0 1 0 0,0-1 0 0 0,0 1-1 0 0,0 0 1 0 0,0 0 0 0 0,0 0-1 0 0,0 0 1 0 0,0 0 0 0 0,0-1-1 0 0,0 1 1 0 0,1 0 0 0 0,0 1-1 0 0,0-1-20 0 0,0 0 1 0 0,0 0-1 0 0,0 0 0 0 0,0 0 0 0 0,0 0 1 0 0,1 0-1 0 0,-1-1 0 0 0,0 1 0 0 0,0 0 0 0 0,1-1 1 0 0,-1 1-1 0 0,1-1 0 0 0,-1 0 0 0 0,3 1 1 0 0,10 0 228 0 0,-1 0 0 0 0,28-2 0 0 0,-25 1 141 0 0,38-1-244 0 0,1 0-6003 0 0,-49 0 4718 0 0,-1-1 0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07.470"/>
    </inkml:context>
    <inkml:brush xml:id="br0">
      <inkml:brushProperty name="width" value="0.1" units="cm"/>
      <inkml:brushProperty name="height" value="0.1" units="cm"/>
      <inkml:brushProperty name="color" value="#FFFFFF"/>
    </inkml:brush>
  </inkml:definitions>
  <inkml:trace contextRef="#ctx0" brushRef="#br0">170 21 1736 0 0,'-2'-2'339'0'0,"1"0"-1"0"0,0 1 0 0 0,-1-1 1 0 0,1 0-1 0 0,0 1 0 0 0,-1 0 1 0 0,0-1-1 0 0,1 1 1 0 0,-1 0-1 0 0,0 0 0 0 0,0-1 1 0 0,0 2-1 0 0,-3-3 0 0 0,4 3-232 0 0,-1 0-1 0 0,1 0 0 0 0,0 0 0 0 0,-1 0 0 0 0,1 0 0 0 0,-1 0 0 0 0,1 1 0 0 0,0-1 0 0 0,-1 0 0 0 0,1 1 0 0 0,0-1 0 0 0,-1 1 0 0 0,1-1 0 0 0,0 1 0 0 0,0 0 0 0 0,-1 0 0 0 0,1-1 0 0 0,0 1 0 0 0,0 0 0 0 0,0 0 0 0 0,0 0 0 0 0,-1 2 0 0 0,-10 10 227 0 0,1 0 0 0 0,1 1-1 0 0,0 1 1 0 0,1 0 0 0 0,0 0-1 0 0,2 1 1 0 0,0 0 0 0 0,0 0-1 0 0,1 1 1 0 0,1-1 0 0 0,1 1-1 0 0,-3 23 1 0 0,1 12 280 0 0,2-1-1 0 0,5 100 1 0 0,1-120-414 0 0,1 0 0 0 0,2 1 0 0 0,10 37 1 0 0,-12-58-135 0 0,1 0 0 0 0,0 1 0 0 0,0-2 0 0 0,1 1 0 0 0,1 0 0 0 0,0-1 0 0 0,0 0 0 0 0,1 0 0 0 0,0-1 0 0 0,1 0 0 0 0,16 16 0 0 0,-20-23-37 0 0,-1 1-1 0 0,1-1 1 0 0,-1 1 0 0 0,1-1 0 0 0,0-1-1 0 0,0 1 1 0 0,0 0 0 0 0,0-1 0 0 0,0 0-1 0 0,0 0 1 0 0,0 0 0 0 0,0 0 0 0 0,1-1-1 0 0,-1 1 1 0 0,0-1 0 0 0,0 0 0 0 0,5-1-1 0 0,-2 0-2 0 0,0-1 0 0 0,0 0-1 0 0,-1 0 1 0 0,1-1 0 0 0,-1 1-1 0 0,1-1 1 0 0,-1-1 0 0 0,0 1-1 0 0,9-8 1 0 0,-2 0-26 0 0,-1 0-1 0 0,-1 0 1 0 0,1-1-1 0 0,-2-1 0 0 0,0 1 1 0 0,-1-2-1 0 0,0 1 1 0 0,10-21-1 0 0,-13 21-19 0 0,-1-1-1 0 0,0 0 1 0 0,-1 1-1 0 0,0-2 1 0 0,-1 1 0 0 0,0 0-1 0 0,-2 0 1 0 0,1-1-1 0 0,-2 1 1 0 0,0-1-1 0 0,-1 0 1 0 0,0 1-1 0 0,-1 0 1 0 0,-1-1 0 0 0,0 1-1 0 0,-1 0 1 0 0,-8-19-1 0 0,5 13-14 0 0,-10-28-29 0 0,-2 1 0 0 0,-3 0 0 0 0,-26-43 1 0 0,45 86-58 0 0,0 0 0 0 0,0 0 1 0 0,0 1-1 0 0,0-1 0 0 0,0 1 1 0 0,-1-1-1 0 0,0 1 0 0 0,0 0 1 0 0,0 0-1 0 0,0 1 1 0 0,0-1-1 0 0,0 1 0 0 0,-1 0 1 0 0,1 0-1 0 0,-1 0 0 0 0,1 1 1 0 0,-1 0-1 0 0,0 0 1 0 0,0 0-1 0 0,1 0 0 0 0,-1 1 1 0 0,0-1-1 0 0,0 1 0 0 0,0 1 1 0 0,0-1-1 0 0,0 1 1 0 0,-8 2-1 0 0,12-3-118 0 0,-1 0 1 0 0,1 1-1 0 0,0-1 1 0 0,0 1-1 0 0,0-1 1 0 0,0 1-1 0 0,0 0 1 0 0,0-1-1 0 0,1 1 1 0 0,-1 0-1 0 0,0-1 1 0 0,0 1-1 0 0,0 0 1 0 0,1 0-1 0 0,-1 0 1 0 0,0 0-1 0 0,1 0 0 0 0,-1 0 1 0 0,0 1-1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07.944"/>
    </inkml:context>
    <inkml:brush xml:id="br0">
      <inkml:brushProperty name="width" value="0.1" units="cm"/>
      <inkml:brushProperty name="height" value="0.1" units="cm"/>
      <inkml:brushProperty name="color" value="#FFFFFF"/>
    </inkml:brush>
  </inkml:definitions>
  <inkml:trace contextRef="#ctx0" brushRef="#br0">34 1 3912 0 0,'0'0'1063'0'0,"0"29"4220"0"0,-25 42-2595 0 0,17-23-7491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08.502"/>
    </inkml:context>
    <inkml:brush xml:id="br0">
      <inkml:brushProperty name="width" value="0.1" units="cm"/>
      <inkml:brushProperty name="height" value="0.1" units="cm"/>
      <inkml:brushProperty name="color" value="#FFFFFF"/>
    </inkml:brush>
  </inkml:definitions>
  <inkml:trace contextRef="#ctx0" brushRef="#br0">1 45 4212 0 0,'0'-45'5812'0'0,"5"67"-3641"0"0,16 112 68 0 0,-5-26-1346 0 0,-14-97-813 0 0,53 326 1886 0 0,-41-269-1762 0 0,-4-40-5754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2.938"/>
    </inkml:context>
    <inkml:brush xml:id="br0">
      <inkml:brushProperty name="width" value="0.1" units="cm"/>
      <inkml:brushProperty name="height" value="0.1" units="cm"/>
      <inkml:brushProperty name="color" value="#FFFFFF"/>
    </inkml:brush>
  </inkml:definitions>
  <inkml:trace contextRef="#ctx0" brushRef="#br0">10 234 3344 0 0,'-6'-7'2961'0'0,"2"3"-1596"0"0,13-7-762 0 0,0 4-466 0 0,1 0 0 0 0,0 1 0 0 0,1 0 0 0 0,14-5 0 0 0,13-9 39 0 0,49-27 133 0 0,51-31 168 0 0,-126 69-624 0 0,11-7-671 0 0,-7 12-3555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7.440"/>
    </inkml:context>
    <inkml:brush xml:id="br0">
      <inkml:brushProperty name="width" value="0.1" units="cm"/>
      <inkml:brushProperty name="height" value="0.1" units="cm"/>
      <inkml:brushProperty name="color" value="#FFFFFF"/>
    </inkml:brush>
  </inkml:definitions>
  <inkml:trace contextRef="#ctx0" brushRef="#br0">1 113 4552 0 0,'9'-7'349'0'0,"1"0"-1"0"0,0 0 0 0 0,0 1 1 0 0,0 0-1 0 0,1 1 0 0 0,0 0 1 0 0,0 1-1 0 0,21-6 0 0 0,0 0 102 0 0,-8 0-199 0 0,1 2 1 0 0,0 1-1 0 0,0 0 1 0 0,1 2-1 0 0,0 1 0 0 0,0 2 1 0 0,28-1-1 0 0,-49 4-221 0 0,0 0 0 0 0,0 0 0 0 0,-1 1 0 0 0,1-1 0 0 0,0 1-1 0 0,-1 0 1 0 0,1 0 0 0 0,-1 1 0 0 0,1-1 0 0 0,-1 1 0 0 0,0 0 0 0 0,0 0 0 0 0,-1 1-1 0 0,1-1 1 0 0,-1 1 0 0 0,1-1 0 0 0,-1 1 0 0 0,0 0 0 0 0,3 7 0 0 0,6 8 180 0 0,-2 1 0 0 0,0 0 0 0 0,6 23 0 0 0,-7-21-69 0 0,0 4 38 0 0,-3-9-68 0 0,1 1 0 0 0,0-1 0 0 0,2 0 0 0 0,17 27 0 0 0,-24-41-164 0 0,0 0 0 0 0,0-1 1 0 0,0 1-1 0 0,0-1 0 0 0,0 1 0 0 0,1-1 0 0 0,-1 0 0 0 0,1 0 0 0 0,0 0 0 0 0,0 0 0 0 0,0 0 0 0 0,0-1 1 0 0,0 1-1 0 0,0-1 0 0 0,0 0 0 0 0,0 0 0 0 0,0 0 0 0 0,1 0 0 0 0,-1-1 0 0 0,0 1 0 0 0,1-1 1 0 0,-1 0-1 0 0,0 0 0 0 0,1 0 0 0 0,-1 0 0 0 0,0-1 0 0 0,1 1 0 0 0,-1-1 0 0 0,0 0 0 0 0,1 0 0 0 0,-1 0 1 0 0,6-3-1 0 0,-3 0 7 0 0,0 1 0 0 0,0-2 0 0 0,0 1 1 0 0,0-1-1 0 0,-1 1 0 0 0,0-1 0 0 0,0-1 1 0 0,0 1-1 0 0,0-1 0 0 0,-1 0 0 0 0,0 0 0 0 0,0 0 1 0 0,-1-1-1 0 0,5-12 0 0 0,2-7 413 0 0,-2-1 0 0 0,8-42 0 0 0,-7 30 396 0 0,-9 37-685 0 0,1 0 0 0 0,-1 0 1 0 0,1 0-1 0 0,-1 0 0 0 0,0 0 0 0 0,0 0 0 0 0,0 0 1 0 0,0 0-1 0 0,0 0 0 0 0,-1-3 0 0 0,-4 6 594 0 0,-2 15-338 0 0,-5 17-5 0 0,2 0-1 0 0,2 1 1 0 0,1 1 0 0 0,1-1-1 0 0,2 1 1 0 0,1 46-1 0 0,23 212 1092 0 0,-10-191-1087 0 0,-8-86-289 0 0,-1-8-29 0 0,0 0-1 0 0,-1 0 1 0 0,0 0-1 0 0,0 0 0 0 0,-2 11 1 0 0,2-16-14 0 0,-1-1 0 0 0,0 0 1 0 0,0 1-1 0 0,0-1 0 0 0,0 0 0 0 0,0 0 0 0 0,0 0 1 0 0,-1 0-1 0 0,1 0 0 0 0,-1 0 0 0 0,1 0 0 0 0,-1 0 1 0 0,0 0-1 0 0,0-1 0 0 0,1 1 0 0 0,-1-1 1 0 0,0 1-1 0 0,-1-1 0 0 0,1 0 0 0 0,0 0 0 0 0,-5 2 1 0 0,-6 2 13 0 0,-1-1 1 0 0,0 0 0 0 0,-1-1-1 0 0,1-1 1 0 0,0 0 0 0 0,-1-1-1 0 0,-25-1 1 0 0,30 0 62 0 0,1-1-1 0 0,-1 0 1 0 0,0-1-1 0 0,0 0 1 0 0,1-1-1 0 0,-1 0 1 0 0,1 0-1 0 0,0-1 0 0 0,0 0 1 0 0,0-1-1 0 0,1 0 1 0 0,-11-7-1 0 0,16 9-47 0 0,0-1 0 0 0,0 1-1 0 0,1 0 1 0 0,-1-1-1 0 0,1 1 1 0 0,0-1 0 0 0,0 0-1 0 0,0 0 1 0 0,0 1 0 0 0,0-1-1 0 0,1-1 1 0 0,0 1-1 0 0,0 0 1 0 0,0 0 0 0 0,0 0-1 0 0,1-1 1 0 0,0 1-1 0 0,0 0 1 0 0,0 0 0 0 0,0-1-1 0 0,0 1 1 0 0,1 0-1 0 0,0 0 1 0 0,2-7 0 0 0,2-7 17 0 0,1 0 1 0 0,1 0-1 0 0,17-31 1 0 0,-21 43-49 0 0,29-50-618 0 0,55-72 0 0 0,-29 45-3087 0 0,-54 78 2917 0 0,-2 1 1 0 0,1-1-1 0 0,0 0 1 0 0,-1 1-1 0 0,0-1 1 0 0,0-1-1 0 0,1-7 0 0 0,-1 5-2225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3.301"/>
    </inkml:context>
    <inkml:brush xml:id="br0">
      <inkml:brushProperty name="width" value="0.1" units="cm"/>
      <inkml:brushProperty name="height" value="0.1" units="cm"/>
      <inkml:brushProperty name="color" value="#FFFFFF"/>
    </inkml:brush>
  </inkml:definitions>
  <inkml:trace contextRef="#ctx0" brushRef="#br0">0 1 840 0 0,'1'19'764'0'0,"2"0"0"0"0,0 0 0 0 0,6 22 1 0 0,3 13 252 0 0,40 268 2211 0 0,-50-311-3290 0 0,10 73-467 0 0,-9-27-4852 0 0,-3-53 4371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3.830"/>
    </inkml:context>
    <inkml:brush xml:id="br0">
      <inkml:brushProperty name="width" value="0.1" units="cm"/>
      <inkml:brushProperty name="height" value="0.1" units="cm"/>
      <inkml:brushProperty name="color" value="#FFFFFF"/>
    </inkml:brush>
  </inkml:definitions>
  <inkml:trace contextRef="#ctx0" brushRef="#br0">1 45 956 0 0,'0'-4'435'0'0,"-1"-1"-27"0"0,1 0 1 0 0,0 0 0 0 0,0 0 0 0 0,1 0 0 0 0,0 0 0 0 0,1-5-1 0 0,4 41 1278 0 0,34 206 417 0 0,-28-186-1660 0 0,3 0-1 0 0,31 75 0 0 0,-43-121-356 0 0,0 1 0 0 0,-1 0 0 0 0,0 0-1 0 0,0 0 1 0 0,0 1 0 0 0,0 8 0 0 0,-2-15-127 0 0,-6-30-704 0 0,6 9 618 0 0,-1-7 35 0 0,2-1 0 0 0,1 1 0 0 0,7-35-1 0 0,-8 55 78 0 0,1 1-1 0 0,0-1 0 0 0,1 0 1 0 0,0 1-1 0 0,0 0 0 0 0,1 0 1 0 0,0 0-1 0 0,0 0 0 0 0,0 0 1 0 0,1 1-1 0 0,0-1 0 0 0,1 1 1 0 0,-1 1-1 0 0,1-1 0 0 0,0 1 0 0 0,9-6 1 0 0,-13 10 11 0 0,0 0 0 0 0,0 0 0 0 0,0 0 0 0 0,0 0 0 0 0,0 0 0 0 0,0 0 0 0 0,1 1 0 0 0,-1-1 0 0 0,0 1 0 0 0,1-1-1 0 0,-1 1 1 0 0,0 0 0 0 0,1 0 0 0 0,-1 0 0 0 0,0 0 0 0 0,1 1 0 0 0,-1-1 0 0 0,5 2 0 0 0,-2 0 14 0 0,-1 0-1 0 0,1 0 1 0 0,0 0 0 0 0,-1 1-1 0 0,0 0 1 0 0,1 0-1 0 0,-1 0 1 0 0,4 5-1 0 0,4 5 58 0 0,-1-1 0 0 0,-1 1 0 0 0,0 1 0 0 0,11 20 0 0 0,-7-4-34 0 0,0 0-1 0 0,-2 2 1 0 0,-2-1-1 0 0,9 42 0 0 0,-18-71-292 0 0,3 14-1223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4.196"/>
    </inkml:context>
    <inkml:brush xml:id="br0">
      <inkml:brushProperty name="width" value="0.1" units="cm"/>
      <inkml:brushProperty name="height" value="0.1" units="cm"/>
      <inkml:brushProperty name="color" value="#FFFFFF"/>
    </inkml:brush>
  </inkml:definitions>
  <inkml:trace contextRef="#ctx0" brushRef="#br0">1 188 928 0 0,'24'-14'576'0'0,"37"-28"0"0"0,-55 38-414 0 0,0-1-1 0 0,0 0 0 0 0,0-1 0 0 0,-1 1 1 0 0,0-1-1 0 0,0 0 0 0 0,-1 0 0 0 0,1-1 0 0 0,-2 1 1 0 0,1-1-1 0 0,3-8 0 0 0,-7 13-69 0 0,1 1 0 0 0,-1-1 0 0 0,1 0 0 0 0,-1 0 0 0 0,0 0 0 0 0,0 0 0 0 0,0 0 0 0 0,0 0 0 0 0,0 0 0 0 0,0 1 0 0 0,0-1 0 0 0,-1 0 0 0 0,1 0 0 0 0,-1 0 0 0 0,1 0 0 0 0,-1 1 0 0 0,0-1-1 0 0,0 0 1 0 0,0 0 0 0 0,0 1 0 0 0,0-1 0 0 0,0 1 0 0 0,0-1 0 0 0,0 1 0 0 0,-1-1 0 0 0,-2-1 0 0 0,3 2-44 0 0,0 1-1 0 0,0-1 0 0 0,-1 1 1 0 0,1-1-1 0 0,0 1 0 0 0,0-1 1 0 0,-1 1-1 0 0,1 0 0 0 0,0 0 1 0 0,0-1-1 0 0,-1 1 0 0 0,1 0 1 0 0,0 0-1 0 0,-1 0 0 0 0,1 1 1 0 0,0-1-1 0 0,-1 0 0 0 0,1 0 1 0 0,0 1-1 0 0,0-1 0 0 0,-1 1 1 0 0,1-1-1 0 0,0 1 1 0 0,0-1-1 0 0,0 1 0 0 0,0 0 1 0 0,0-1-1 0 0,0 1 0 0 0,0 0 1 0 0,0 0-1 0 0,0 0 0 0 0,0 0 1 0 0,0 0-1 0 0,0 0 0 0 0,1 0 1 0 0,-1 0-1 0 0,0 0 0 0 0,1 1 1 0 0,-1 0-1 0 0,-8 13 273 0 0,1 1 0 0 0,1 0 0 0 0,0 0-1 0 0,2 0 1 0 0,-6 22 0 0 0,9-29-189 0 0,1-1 0 0 0,-1 1 1 0 0,1-1-1 0 0,1 1 0 0 0,0-1 0 0 0,0 1 1 0 0,1 0-1 0 0,0-1 0 0 0,0 1 0 0 0,1-1 1 0 0,0 0-1 0 0,6 15 0 0 0,-6-19-92 0 0,1-1 1 0 0,-1 1-1 0 0,1-1 0 0 0,0 1 1 0 0,0-1-1 0 0,0 0 0 0 0,1 0 0 0 0,-1 0 1 0 0,1 0-1 0 0,0-1 0 0 0,0 1 1 0 0,-1-1-1 0 0,1 0 0 0 0,1 0 0 0 0,-1-1 1 0 0,0 1-1 0 0,0-1 0 0 0,1 0 0 0 0,4 1 1 0 0,1-1-551 0 0,1 1 0 0 0,-1-1 1 0 0,0-1-1 0 0,0 0 0 0 0,1 0 1 0 0,-1-1-1 0 0,14-3 0 0 0,-3-1-2657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4.623"/>
    </inkml:context>
    <inkml:brush xml:id="br0">
      <inkml:brushProperty name="width" value="0.1" units="cm"/>
      <inkml:brushProperty name="height" value="0.1" units="cm"/>
      <inkml:brushProperty name="color" value="#FFFFFF"/>
    </inkml:brush>
  </inkml:definitions>
  <inkml:trace contextRef="#ctx0" brushRef="#br0">1 160 3584 0 0,'8'13'825'0'0,"-1"0"-1"0"0,10 25 0 0 0,14 23 369 0 0,-18-43-794 0 0,0 0 0 0 0,21 20 0 0 0,-27-30-223 0 0,0-2-1 0 0,0 1 0 0 0,1-1 1 0 0,0 0-1 0 0,0-1 0 0 0,1 0 1 0 0,15 8-1 0 0,-23-13-142 0 0,1 1-1 0 0,-1-1 1 0 0,1 1 0 0 0,0-1-1 0 0,-1 0 1 0 0,1 0-1 0 0,-1 1 1 0 0,1-1-1 0 0,0 0 1 0 0,-1 0 0 0 0,1 0-1 0 0,-1-1 1 0 0,1 1-1 0 0,-1 0 1 0 0,1-1 0 0 0,0 1-1 0 0,-1-1 1 0 0,1 1-1 0 0,-1-1 1 0 0,0 0-1 0 0,1 0 1 0 0,-1 1 0 0 0,1-1-1 0 0,-1 0 1 0 0,0 0-1 0 0,0 0 1 0 0,0-1 0 0 0,0 1-1 0 0,1 0 1 0 0,-2 0-1 0 0,1-1 1 0 0,0 1-1 0 0,0 0 1 0 0,0-1 0 0 0,0 1-1 0 0,-1-1 1 0 0,1-2-1 0 0,3-7 26 0 0,0 0 0 0 0,-1-1 0 0 0,-1 1 0 0 0,2-16-1 0 0,0 2-28 0 0,29-103-379 0 0,-28 109 2 0 0,2 1 0 0 0,1 0 1 0 0,0 1-1 0 0,19-30 0 0 0,-24 43 156 0 0,0 1 1 0 0,0 0 0 0 0,0 0-1 0 0,0 0 1 0 0,0 0 0 0 0,1 1-1 0 0,-1-1 1 0 0,1 1 0 0 0,0 0-1 0 0,0 0 1 0 0,0 0-1 0 0,0 0 1 0 0,8-2 0 0 0,-1 2-543 0 0,0 0 0 0 0,0 0 1 0 0,0 1-1 0 0,14 1 1 0 0,-2 0-369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5.154"/>
    </inkml:context>
    <inkml:brush xml:id="br0">
      <inkml:brushProperty name="width" value="0.1" units="cm"/>
      <inkml:brushProperty name="height" value="0.1" units="cm"/>
      <inkml:brushProperty name="color" value="#FFFFFF"/>
    </inkml:brush>
  </inkml:definitions>
  <inkml:trace contextRef="#ctx0" brushRef="#br0">230 10 988 0 0,'0'-1'110'0'0,"0"1"-1"0"0,0-1 1 0 0,0 1-1 0 0,0 0 1 0 0,0-1-1 0 0,0 1 1 0 0,0 0-1 0 0,0-1 1 0 0,0 1-1 0 0,0 0 1 0 0,0-1-1 0 0,-1 1 1 0 0,1 0 0 0 0,0-1-1 0 0,0 1 1 0 0,0 0-1 0 0,-1-1 1 0 0,1 1-1 0 0,0 0 1 0 0,0 0-1 0 0,-1-1 1 0 0,1 1-1 0 0,0 0 1 0 0,-1 0-1 0 0,1-1 1 0 0,0 1-1 0 0,0 0 1 0 0,-1 0 0 0 0,1 0-1 0 0,-1 0 1 0 0,1 0-1 0 0,0 0 1 0 0,-1 0-1 0 0,1-1 1 0 0,0 1-1 0 0,-1 0 1 0 0,1 0-1 0 0,0 0 1 0 0,-1 0-1 0 0,-22 6 1429 0 0,-17 15-592 0 0,24-8-469 0 0,0 0 0 0 0,0 1-1 0 0,1 1 1 0 0,1 0-1 0 0,-23 33 1 0 0,32-40-344 0 0,-1 1 1 0 0,1 0-1 0 0,1 0 0 0 0,-1 0 0 0 0,2 0 1 0 0,-1 1-1 0 0,1-1 0 0 0,1 1 0 0 0,-1 0 1 0 0,2 0-1 0 0,-1 0 0 0 0,2 0 0 0 0,-1 0 1 0 0,2 13-1 0 0,-1-19-97 0 0,1-1 0 0 0,0 1 1 0 0,0-1-1 0 0,0 0 0 0 0,0 1 0 0 0,0-1 1 0 0,1 0-1 0 0,-1 0 0 0 0,1 0 0 0 0,0 0 1 0 0,0 0-1 0 0,0 0 0 0 0,0 0 0 0 0,1-1 1 0 0,-1 1-1 0 0,1-1 0 0 0,0 0 0 0 0,0 0 1 0 0,-1 0-1 0 0,5 3 0 0 0,-1-3-65 0 0,-1 1 0 0 0,1-1 0 0 0,-1 0-1 0 0,1-1 1 0 0,0 1 0 0 0,0-1 0 0 0,0 0-1 0 0,0-1 1 0 0,-1 1 0 0 0,1-1 0 0 0,9-1 0 0 0,-12 0-16 0 0,0 0 1 0 0,1 0 0 0 0,-1 0 0 0 0,0 0 0 0 0,0 0 0 0 0,0-1 0 0 0,0 0 0 0 0,0 1-1 0 0,0-1 1 0 0,0 0 0 0 0,-1 0 0 0 0,1-1 0 0 0,3-3 0 0 0,27-36-469 0 0,-32 41 511 0 0,5-6-46 0 0,-1-1 0 0 0,1 0 1 0 0,-1 0-1 0 0,-1-1 0 0 0,1 1 1 0 0,-1-1-1 0 0,-1 0 0 0 0,0 0 0 0 0,0 0 1 0 0,-1-1-1 0 0,0 1 0 0 0,2-19 1 0 0,-5 23 20 0 0,2-1 0 0 0,-1 1 1 0 0,0 0-1 0 0,1 0 0 0 0,2-7 1 0 0,-3 11-8 0 0,2 30 472 0 0,-1-16-362 0 0,0-1-1 0 0,1 1 0 0 0,1-1 0 0 0,0 1 0 0 0,0-1 0 0 0,2 0 1 0 0,-1 0-1 0 0,1-1 0 0 0,1 0 0 0 0,0 1 0 0 0,10 11 0 0 0,-13-18-312 0 0,1-1-1 0 0,0 0 1 0 0,0 0-1 0 0,0-1 1 0 0,1 1-1 0 0,-1-1 1 0 0,1 0-1 0 0,0 0 1 0 0,-1 0-1 0 0,1-1 1 0 0,10 4-1 0 0,-11-5-94 0 0,-1 0 0 0 0,0-1 0 0 0,0 1 0 0 0,1-1 0 0 0,-1 0 0 0 0,0 0 0 0 0,0 0 0 0 0,1 0 0 0 0,-1 0 0 0 0,0-1 0 0 0,0 1 0 0 0,1-1 0 0 0,-1 0 0 0 0,0 0 0 0 0,0 0 0 0 0,0 0 0 0 0,0-1 0 0 0,0 1 0 0 0,0-1 0 0 0,-1 0 0 0 0,4-2 0 0 0,6-6-794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5.529"/>
    </inkml:context>
    <inkml:brush xml:id="br0">
      <inkml:brushProperty name="width" value="0.1" units="cm"/>
      <inkml:brushProperty name="height" value="0.1" units="cm"/>
      <inkml:brushProperty name="color" value="#FFFFFF"/>
    </inkml:brush>
  </inkml:definitions>
  <inkml:trace contextRef="#ctx0" brushRef="#br0">16 25 1484 0 0,'-3'-10'540'0'0,"-1"-4"1408"0"0,1 14-864 0 0,0 9-171 0 0,2-3-686 0 0,0-1 0 0 0,1 1 0 0 0,0-1 1 0 0,0 1-1 0 0,0-1 0 0 0,1 1 1 0 0,0-1-1 0 0,2 9 0 0 0,2 17 441 0 0,3 48 651 0 0,4 0-1 0 0,26 98 1 0 0,-36-169-1407 0 0,18 60 218 0 0,-18-62-922 0 0,1 1 1 0 0,0-1-1 0 0,0-1 1 0 0,7 11-1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5.903"/>
    </inkml:context>
    <inkml:brush xml:id="br0">
      <inkml:brushProperty name="width" value="0.1" units="cm"/>
      <inkml:brushProperty name="height" value="0.1" units="cm"/>
      <inkml:brushProperty name="color" value="#FFFFFF"/>
    </inkml:brush>
  </inkml:definitions>
  <inkml:trace contextRef="#ctx0" brushRef="#br0">1 0 3284 0 0,'1'1'223'0'0,"0"1"0"0"0,0-1-1 0 0,0 1 1 0 0,0-1 0 0 0,-1 1-1 0 0,1-1 1 0 0,0 1 0 0 0,-1-1 0 0 0,1 1-1 0 0,-1 0 1 0 0,1-1 0 0 0,-1 1-1 0 0,0 0 1 0 0,1-1 0 0 0,-1 1-1 0 0,0 0 1 0 0,0-1 0 0 0,-1 3-1 0 0,2 8 261 0 0,12 68 1318 0 0,-11-63-1492 0 0,0 0 0 0 0,1 0 0 0 0,0-1-1 0 0,1 1 1 0 0,1-1 0 0 0,1 0 0 0 0,9 18 0 0 0,-15-32-332 0 0,1 0 0 0 0,0-1 0 0 0,0 1 0 0 0,0-1 0 0 0,0 1 1 0 0,0-1-1 0 0,0 0 0 0 0,0 1 0 0 0,1-1 0 0 0,-1 0 0 0 0,0 0 0 0 0,1 0 0 0 0,-1 0 1 0 0,1 0-1 0 0,-1 0 0 0 0,1 0 0 0 0,-1-1 0 0 0,1 1 0 0 0,0 0 0 0 0,-1-1 1 0 0,1 1-1 0 0,0-1 0 0 0,-1 0 0 0 0,1 0 0 0 0,3 1 0 0 0,-2-2-75 0 0,0 0 0 0 0,-1 0 0 0 0,1 0 0 0 0,0 0 0 0 0,0 0 0 0 0,-1-1 1 0 0,1 1-1 0 0,-1-1 0 0 0,1 0 0 0 0,-1 0 0 0 0,0 0 0 0 0,1 0 0 0 0,2-4 0 0 0,4-4-264 0 0,-1-1 0 0 0,0 0 1 0 0,-1-1-1 0 0,-1 1 0 0 0,10-22 0 0 0,-7 10 353 0 0,-1 0-1 0 0,-1-1 0 0 0,-1 0 0 0 0,-1 0 0 0 0,3-43 0 0 0,5 201 2626 0 0,-12-114-2326 0 0,0 1-1 0 0,2-1 0 0 0,0 0 0 0 0,11 35 0 0 0,-12-48-432 0 0,1-1 0 0 0,-1 0 0 0 0,2 1 0 0 0,-1-1-1 0 0,1 0 1 0 0,0 0 0 0 0,8 9 0 0 0,-9-12-213 0 0,-1-1 0 0 0,1 1-1 0 0,0-1 1 0 0,0 0 0 0 0,0 0 0 0 0,1 0 0 0 0,-1 0 0 0 0,0-1 0 0 0,1 1 0 0 0,-1-1 0 0 0,1 0 0 0 0,-1 0-1 0 0,1 0 1 0 0,0 0 0 0 0,5-1 0 0 0,10-2-1985 0 0,-11 0 1185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6.313"/>
    </inkml:context>
    <inkml:brush xml:id="br0">
      <inkml:brushProperty name="width" value="0.1" units="cm"/>
      <inkml:brushProperty name="height" value="0.1" units="cm"/>
      <inkml:brushProperty name="color" value="#FFFFFF"/>
    </inkml:brush>
  </inkml:definitions>
  <inkml:trace contextRef="#ctx0" brushRef="#br0">0 221 1784 0 0,'16'-13'4201'0'0,"-4"3"-3614"0"0,3 0-489 0 0,0 0-1 0 0,-1-1 1 0 0,23-23-1 0 0,-32 29-14 0 0,0-1 0 0 0,0 0-1 0 0,-1 1 1 0 0,1-1 0 0 0,-1-1 0 0 0,-1 1 0 0 0,1-1-1 0 0,-1 1 1 0 0,0-1 0 0 0,-1 0 0 0 0,0 0-1 0 0,2-8 1 0 0,-4 13-12 0 0,1 1-1 0 0,-1-1 1 0 0,0 1-1 0 0,0-1 1 0 0,0 1 0 0 0,0-1-1 0 0,0 1 1 0 0,-1-1-1 0 0,1 1 1 0 0,0-1-1 0 0,-1 1 1 0 0,1-1 0 0 0,-1 1-1 0 0,1-1 1 0 0,-1 1-1 0 0,0 0 1 0 0,1-1 0 0 0,-1 1-1 0 0,0 0 1 0 0,0 0-1 0 0,0 0 1 0 0,0-1-1 0 0,0 1 1 0 0,0 0 0 0 0,-1 0-1 0 0,1 0 1 0 0,0 1-1 0 0,0-1 1 0 0,-1 0 0 0 0,-1 0-1 0 0,1 0 12 0 0,1 1-1 0 0,-1-1 0 0 0,0 1 1 0 0,0 0-1 0 0,0-1 1 0 0,0 1-1 0 0,0 0 1 0 0,0 0-1 0 0,0 1 0 0 0,0-1 1 0 0,0 0-1 0 0,0 1 1 0 0,0-1-1 0 0,0 1 1 0 0,0-1-1 0 0,0 1 1 0 0,0 0-1 0 0,0 0 0 0 0,1 0 1 0 0,-1 0-1 0 0,0 0 1 0 0,-2 3-1 0 0,-4 4 152 0 0,-1 0 0 0 0,1 1-1 0 0,1 0 1 0 0,-1 1 0 0 0,2 0-1 0 0,-1 0 1 0 0,-8 19 0 0 0,11-20-91 0 0,1-1 1 0 0,0 1-1 0 0,0-1 0 0 0,1 1 0 0 0,0 0 1 0 0,0 0-1 0 0,1 0 0 0 0,1 0 1 0 0,-1 0-1 0 0,3 17 0 0 0,-1-22-104 0 0,0-1-1 0 0,0 1 1 0 0,0-1-1 0 0,1 0 1 0 0,0 0 0 0 0,0 1-1 0 0,0-1 1 0 0,0 0-1 0 0,0-1 1 0 0,0 1-1 0 0,1 0 1 0 0,-1-1 0 0 0,1 1-1 0 0,0-1 1 0 0,0 0-1 0 0,0 0 1 0 0,0 0-1 0 0,0 0 1 0 0,0-1 0 0 0,1 1-1 0 0,-1-1 1 0 0,0 0-1 0 0,5 1 1 0 0,2 2-171 0 0,1-2-1 0 0,-1 1 1 0 0,1-2 0 0 0,0 1-1 0 0,0-1 1 0 0,16-1 0 0 0,-18-1-505 0 0,1 0 0 0 0,-1-1 1 0 0,0 0-1 0 0,0-1 0 0 0,-1 1 1 0 0,1-2-1 0 0,0 1 0 0 0,-1-1 0 0 0,0-1 1 0 0,11-7-1 0 0,-5 2-2385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7.425"/>
    </inkml:context>
    <inkml:brush xml:id="br0">
      <inkml:brushProperty name="width" value="0.1" units="cm"/>
      <inkml:brushProperty name="height" value="0.1" units="cm"/>
      <inkml:brushProperty name="color" value="#FFFFFF"/>
    </inkml:brush>
  </inkml:definitions>
  <inkml:trace contextRef="#ctx0" brushRef="#br0">170 251 3564 0 0,'-1'-1'104'0'0,"-1"1"-1"0"0,1-1 0 0 0,0 1 0 0 0,-1-1 0 0 0,1 1 0 0 0,-1 0 1 0 0,1-1-1 0 0,-1 1 0 0 0,1 0 0 0 0,-1 0 0 0 0,1 0 1 0 0,-1 0-1 0 0,1 1 0 0 0,-1-1 0 0 0,1 0 0 0 0,-1 0 0 0 0,1 1 1 0 0,-1-1-1 0 0,1 1 0 0 0,0 0 0 0 0,-1-1 0 0 0,1 1 1 0 0,0 0-1 0 0,0 0 0 0 0,-1 0 0 0 0,1-1 0 0 0,-1 3 1 0 0,-33 28 955 0 0,35-30-1021 0 0,-10 8 162 0 0,1 0 0 0 0,1 1 0 0 0,-1 1 0 0 0,2-1 0 0 0,-1 1 0 0 0,2 1 0 0 0,-1-1 0 0 0,2 1 0 0 0,0 0 0 0 0,0 1 0 0 0,1-1 0 0 0,0 1 0 0 0,-3 22 0 0 0,7-33-172 0 0,0 1-1 0 0,0-1 1 0 0,0 0 0 0 0,0 0 0 0 0,1 1-1 0 0,-1-1 1 0 0,0 0 0 0 0,1 0 0 0 0,0 1-1 0 0,-1-1 1 0 0,1 0 0 0 0,0 0 0 0 0,0 0-1 0 0,0 0 1 0 0,1 0 0 0 0,-1 0 0 0 0,0 0-1 0 0,1-1 1 0 0,-1 1 0 0 0,3 2-1 0 0,-1-2-34 0 0,0 0-1 0 0,1 0 1 0 0,-1 0-1 0 0,1 0 0 0 0,0 0 1 0 0,0-1-1 0 0,-1 1 1 0 0,1-1-1 0 0,0 0 0 0 0,7 1 1 0 0,-2-1-94 0 0,1-1 0 0 0,-1 1 0 0 0,1-1 0 0 0,-1-1 0 0 0,0 0 0 0 0,0 0 0 0 0,1-1 0 0 0,-1 0 0 0 0,11-5 0 0 0,-13 4 8 0 0,0-1 0 0 0,0 0 0 0 0,-1 0 0 0 0,1 0 1 0 0,-1-1-1 0 0,0 0 0 0 0,0-1 0 0 0,0 1 1 0 0,-1-1-1 0 0,0 0 0 0 0,0 0 0 0 0,-1-1 1 0 0,6-10-1 0 0,-7 13 50 0 0,-1-1 0 0 0,0 0 0 0 0,0 0 0 0 0,0 0 0 0 0,-1 0 0 0 0,0-1 1 0 0,0 1-1 0 0,0 0 0 0 0,-1 0 0 0 0,1-1 0 0 0,-1 1 0 0 0,0-1 0 0 0,-1 1 0 0 0,0 0 0 0 0,1 0 1 0 0,-2-1-1 0 0,1 1 0 0 0,0 0 0 0 0,-1 0 0 0 0,-4-9 0 0 0,6 15 42 0 0,0-1 0 0 0,0 0 0 0 0,0 0 0 0 0,0 0 0 0 0,0 0-1 0 0,0 1 1 0 0,0-1 0 0 0,0 0 0 0 0,0 0 0 0 0,0 0 0 0 0,-1 0 0 0 0,1 1 0 0 0,0-1 0 0 0,0 0 0 0 0,0 0-1 0 0,0 0 1 0 0,0 0 0 0 0,0 1 0 0 0,0-1 0 0 0,0 0 0 0 0,0 0 0 0 0,-1 0 0 0 0,1 0 0 0 0,0 0 0 0 0,0 0 0 0 0,0 0-1 0 0,0 1 1 0 0,0-1 0 0 0,-1 0 0 0 0,1 0 0 0 0,0 0 0 0 0,0 0 0 0 0,0 0 0 0 0,0 0 0 0 0,-1 0 0 0 0,1 0-1 0 0,0 0 1 0 0,0 0 0 0 0,0 0 0 0 0,0 0 0 0 0,-1 0 0 0 0,1 0 0 0 0,0 0 0 0 0,0 0 0 0 0,0 0 0 0 0,0 0-1 0 0,-1 0 1 0 0,1 0 0 0 0,0 0 0 0 0,0 0 0 0 0,0 0 0 0 0,0-1 0 0 0,0 1 0 0 0,-1 0 0 0 0,1 0 0 0 0,0 0 0 0 0,0 0-1 0 0,0 0 1 0 0,0 0 0 0 0,0 0 0 0 0,0-1 0 0 0,0 1 0 0 0,-1 0 0 0 0,1 0 0 0 0,0 1 7 0 0,0-1-1 0 0,0 1 1 0 0,0 0 0 0 0,0 0 0 0 0,0-1-1 0 0,0 1 1 0 0,0 0 0 0 0,1 0 0 0 0,-1-1 0 0 0,0 1-1 0 0,0 0 1 0 0,0-1 0 0 0,1 1 0 0 0,-1 0 0 0 0,0-1-1 0 0,1 1 1 0 0,-1 0 0 0 0,1-1 0 0 0,-1 1-1 0 0,1 0 1 0 0,-1-1 0 0 0,1 1 0 0 0,-1-1 0 0 0,2 1-1 0 0,2 1-51 0 0,0 0-1 0 0,0 0 0 0 0,0 0 1 0 0,0-1-1 0 0,0 0 1 0 0,0 0-1 0 0,1 0 0 0 0,-1 0 1 0 0,0-1-1 0 0,1 0 0 0 0,-1 0 1 0 0,1 0-1 0 0,-1 0 1 0 0,0 0-1 0 0,1-1 0 0 0,-1 0 1 0 0,0 0-1 0 0,0 0 0 0 0,0-1 1 0 0,0 1-1 0 0,0-1 1 0 0,0 0-1 0 0,0 0 0 0 0,0 0 1 0 0,0-1-1 0 0,3-2 0 0 0,-2 0 16 0 0,1 1 0 0 0,-1-1 0 0 0,0 0-1 0 0,-1 0 1 0 0,1 0 0 0 0,-1-1 0 0 0,0 0 0 0 0,0 1-1 0 0,-1-1 1 0 0,0-1 0 0 0,0 1 0 0 0,0 0-1 0 0,-1-1 1 0 0,0 0 0 0 0,2-11 0 0 0,-3-1 327 0 0,-1 0 1 0 0,0 0 0 0 0,-2 0-1 0 0,0 1 1 0 0,-1-1 0 0 0,-1 0-1 0 0,-1 1 1 0 0,-1 0 0 0 0,-14-33-1 0 0,20 51-267 0 0,0-1-1 0 0,0 0 0 0 0,0 1 0 0 0,-1-1 0 0 0,1 1 1 0 0,0-1-1 0 0,0 1 0 0 0,0-1 0 0 0,-1 1 0 0 0,1-1 1 0 0,0 1-1 0 0,-1-1 0 0 0,1 1 0 0 0,0-1 0 0 0,-1 1 1 0 0,1 0-1 0 0,-1-1 0 0 0,1 1 0 0 0,-1-1 0 0 0,1 1 1 0 0,-1 0-1 0 0,1 0 0 0 0,-1-1 0 0 0,1 1 0 0 0,-1 0 1 0 0,0-1-1 0 0,-4 14 623 0 0,3 25-2 0 0,9 34 227 0 0,21 86 0 0 0,59 137 360 0 0,4 15-246 0 0,-82-265-710 0 0,-1 0-1 0 0,2 76 1 0 0,-10-119-265 0 0,0-1 1 0 0,0 1-1 0 0,0-1 0 0 0,0 1 1 0 0,0-1-1 0 0,0 1 0 0 0,0-1 1 0 0,0 0-1 0 0,0 1 0 0 0,-1-1 1 0 0,1 1-1 0 0,-1-1 0 0 0,1 0 1 0 0,-1 1-1 0 0,0-1 0 0 0,1 0 1 0 0,-1 0-1 0 0,0 1 0 0 0,0-1 1 0 0,0 0-1 0 0,0 0 0 0 0,0 0 1 0 0,0 0-1 0 0,0 0 0 0 0,0 0 1 0 0,-2 1-1 0 0,1-2-2 0 0,0 0 0 0 0,0 1 0 0 0,0-1 0 0 0,0 0-1 0 0,0 0 1 0 0,0 0 0 0 0,0 0 0 0 0,0-1 0 0 0,-1 1 0 0 0,1-1 0 0 0,0 1 0 0 0,0-1 0 0 0,0 1-1 0 0,1-1 1 0 0,-5-2 0 0 0,-5-3 9 0 0,0-1 0 0 0,1 0-1 0 0,0-1 1 0 0,-17-15 0 0 0,16 12-10 0 0,1 0 0 0 0,0-1-1 0 0,1 0 1 0 0,0-1 0 0 0,0 0 0 0 0,1 0 0 0 0,-7-18 0 0 0,13 24-42 0 0,-1 1 1 0 0,1-1 0 0 0,1 1-1 0 0,-1-1 1 0 0,1 1 0 0 0,0-1-1 0 0,1 0 1 0 0,0 0 0 0 0,0 0-1 0 0,0 1 1 0 0,1-1 0 0 0,-1 0-1 0 0,2 1 1 0 0,-1-1 0 0 0,1 0-1 0 0,0 1 1 0 0,0-1-1 0 0,6-9 1 0 0,1 2-729 0 0,2 1 0 0 0,-1 0-1 0 0,1 0 1 0 0,1 1 0 0 0,1 1 0 0 0,-1 0-1 0 0,2 0 1 0 0,-1 1 0 0 0,26-13-1 0 0,-16 9-2324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7.817"/>
    </inkml:context>
    <inkml:brush xml:id="br0">
      <inkml:brushProperty name="width" value="0.1" units="cm"/>
      <inkml:brushProperty name="height" value="0.1" units="cm"/>
      <inkml:brushProperty name="color" value="#FFFFFF"/>
    </inkml:brush>
  </inkml:definitions>
  <inkml:trace contextRef="#ctx0" brushRef="#br0">0 1 4416 0 0,'1'-1'4126'0'0,"2"20"-2464"0"0,1 26-619 0 0,-3 133 1226 0 0,25 176-1 0 0,-24-332-2648 0 0,2 17-669 0 0,4-18-2897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8.353"/>
    </inkml:context>
    <inkml:brush xml:id="br0">
      <inkml:brushProperty name="width" value="0.1" units="cm"/>
      <inkml:brushProperty name="height" value="0.1" units="cm"/>
      <inkml:brushProperty name="color" value="#FFFFFF"/>
    </inkml:brush>
  </inkml:definitions>
  <inkml:trace contextRef="#ctx0" brushRef="#br0">53 212 3804 0 0,'-1'0'121'0'0,"0"0"-1"0"0,0 1 0 0 0,0-1 1 0 0,0 1-1 0 0,0-1 0 0 0,0 1 1 0 0,0-1-1 0 0,0 1 1 0 0,0-1-1 0 0,0 1 0 0 0,0 0 1 0 0,1 0-1 0 0,-1 0 0 0 0,0-1 1 0 0,0 1-1 0 0,1 0 0 0 0,-1 0 1 0 0,0 0-1 0 0,1 0 0 0 0,-1 0 1 0 0,1 0-1 0 0,0 0 1 0 0,-1 0-1 0 0,1 0 0 0 0,0 0 1 0 0,-1 1-1 0 0,1-1 0 0 0,0 0 1 0 0,0 0-1 0 0,0 0 0 0 0,0 2 1 0 0,0 46 833 0 0,0-35-611 0 0,6 134 1543 0 0,-6-148-1878 0 0,0 0-1 0 0,1 0 1 0 0,-1 0-1 0 0,0 0 1 0 0,0 0 0 0 0,0 0-1 0 0,0 1 1 0 0,0-1 0 0 0,0 0-1 0 0,0 0 1 0 0,0 0-1 0 0,0 0 1 0 0,0 0 0 0 0,0 0-1 0 0,0 1 1 0 0,0-1 0 0 0,0 0-1 0 0,0 0 1 0 0,0 0-1 0 0,0 0 1 0 0,0 0 0 0 0,0 0-1 0 0,0 1 1 0 0,0-1 0 0 0,0 0-1 0 0,0 0 1 0 0,0 0-1 0 0,-1 0 1 0 0,1 0 0 0 0,0 0-1 0 0,0 0 1 0 0,0 1 0 0 0,0-1-1 0 0,0 0 1 0 0,0 0-1 0 0,0 0 1 0 0,0 0 0 0 0,0 0-1 0 0,-1 0 1 0 0,1 0 0 0 0,0 0-1 0 0,0 0 1 0 0,0 0-1 0 0,0 0 1 0 0,0 0 0 0 0,0 0-1 0 0,-1 0 1 0 0,1 0 0 0 0,0 0-1 0 0,0 0 1 0 0,0 0-1 0 0,0 0 1 0 0,0 0 0 0 0,-1 0-1 0 0,-5-7 159 0 0,-5-13-49 0 0,6-2-48 0 0,0-1-1 0 0,1 1 1 0 0,2-1-1 0 0,0 1 1 0 0,1-1 0 0 0,2 0-1 0 0,0 0 1 0 0,8-38-1 0 0,-9 60-70 0 0,0 0 0 0 0,0 0-1 0 0,0 0 1 0 0,0 0-1 0 0,1 1 1 0 0,-1-1 0 0 0,0 0-1 0 0,1 0 1 0 0,-1 0-1 0 0,1 0 1 0 0,-1 1-1 0 0,1-1 1 0 0,-1 0 0 0 0,1 0-1 0 0,-1 1 1 0 0,1-1-1 0 0,0 0 1 0 0,-1 1-1 0 0,1-1 1 0 0,0 1 0 0 0,0-1-1 0 0,0 1 1 0 0,-1-1-1 0 0,1 1 1 0 0,0-1 0 0 0,1 1-1 0 0,0 0 0 0 0,0 0-1 0 0,-1 0 1 0 0,1 0-1 0 0,-1 0 1 0 0,1 1-1 0 0,-1-1 1 0 0,1 1-1 0 0,-1-1 1 0 0,1 1 0 0 0,-1 0-1 0 0,1-1 1 0 0,-1 1-1 0 0,0 0 1 0 0,2 2-1 0 0,6 4-3 0 0,0 1 1 0 0,0 1-1 0 0,8 12 0 0 0,-13-17 15 0 0,16 23 42 0 0,-1 1 0 0 0,-2 0-1 0 0,16 35 1 0 0,0-1 33 0 0,-33-62-82 0 0,0 0 0 0 0,0 0 0 0 0,0 0 0 0 0,0-1 0 0 0,1 1 0 0 0,-1 0 1 0 0,0 0-1 0 0,0 0 0 0 0,0 0 0 0 0,0 0 0 0 0,0-1 0 0 0,0 1 0 0 0,0 0 0 0 0,0 0 0 0 0,1 0 1 0 0,-1 0-1 0 0,0 0 0 0 0,0 0 0 0 0,0 0 0 0 0,0-1 0 0 0,0 1 0 0 0,1 0 0 0 0,-1 0 0 0 0,0 0 1 0 0,0 0-1 0 0,0 0 0 0 0,0 0 0 0 0,1 0 0 0 0,-1 0 0 0 0,0 0 0 0 0,0 0 0 0 0,0 0 0 0 0,0 0 0 0 0,1 0 1 0 0,-1 0-1 0 0,0 0 0 0 0,0 0 0 0 0,0 0 0 0 0,0 0 0 0 0,1 0 0 0 0,-1 0 0 0 0,0 0 0 0 0,0 0 1 0 0,0 1-1 0 0,0-1 0 0 0,1 0 0 0 0,-1 0 0 0 0,0 0 0 0 0,0 0 0 0 0,0 0 0 0 0,0 0 0 0 0,0 0 1 0 0,0 1-1 0 0,0-1 0 0 0,1 0 0 0 0,-1 0 0 0 0,0 0 0 0 0,0 0 0 0 0,0 1 0 0 0,0-1 0 0 0,0 0 1 0 0,0 0-1 0 0,0 0 0 0 0,0 0 0 0 0,0 1 0 0 0,0-1 0 0 0,0 0 0 0 0,4-25 16 0 0,-3-47-39 0 0,-1 58 26 0 0,0-22-28 0 0,1 1 0 0 0,11-63-1 0 0,-10 88 2 0 0,0 0 0 0 0,1 0 0 0 0,0 1 1 0 0,1-1-1 0 0,-1 0 0 0 0,2 1 0 0 0,-1 0 0 0 0,2 0 0 0 0,-1 1 0 0 0,1-1 0 0 0,0 1 0 0 0,1 0 1 0 0,0 0-1 0 0,10-8 0 0 0,-15 15 18 0 0,0-1 1 0 0,0 1 0 0 0,0 0-1 0 0,0 0 1 0 0,0 0 0 0 0,0 0-1 0 0,0 1 1 0 0,1-1 0 0 0,-1 1-1 0 0,0-1 1 0 0,1 1-1 0 0,-1 0 1 0 0,0-1 0 0 0,0 1-1 0 0,1 1 1 0 0,-1-1 0 0 0,4 1-1 0 0,-1 0 6 0 0,0 0-1 0 0,0 1 1 0 0,0 0 0 0 0,0 0-1 0 0,0 0 1 0 0,-1 1-1 0 0,7 3 1 0 0,1 3 5 0 0,0 1 1 0 0,-1 0 0 0 0,0 0-1 0 0,13 17 1 0 0,-11-11 21 0 0,0 0 1 0 0,-1 1-1 0 0,-1 0 1 0 0,-1 1-1 0 0,-1 0 0 0 0,0 0 1 0 0,-1 1-1 0 0,-1 0 0 0 0,-1 1 1 0 0,-1 0-1 0 0,0-1 0 0 0,-1 2 1 0 0,-2-1-1 0 0,1 21 0 0 0,-3-19 291 0 0,-1-13-819 0 0,1 0 1 0 0,0 0-1 0 0,0 0 0 0 0,1 0 1 0 0,0 0-1 0 0,5 16 0 0 0,-5-23 314 0 0,0 0 1 0 0,0 0-1 0 0,1 0 1 0 0,-1 0-1 0 0,0 0 1 0 0,1 0-1 0 0,-1 0 0 0 0,1 0 1 0 0,0 0-1 0 0,0-1 1 0 0,0 1-1 0 0,0-1 0 0 0,0 0 1 0 0,0 1-1 0 0,0-1 1 0 0,0 0-1 0 0,0 0 0 0 0,1 0 1 0 0,-1 0-1 0 0,0-1 1 0 0,1 1-1 0 0,-1-1 0 0 0,0 1 1 0 0,1-1-1 0 0,-1 0 1 0 0,1 0-1 0 0,-1 0 0 0 0,0 0 1 0 0,1 0-1 0 0,3-2 1 0 0,14-1-802 0 0,3-2 12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8.189"/>
    </inkml:context>
    <inkml:brush xml:id="br0">
      <inkml:brushProperty name="width" value="0.1" units="cm"/>
      <inkml:brushProperty name="height" value="0.1" units="cm"/>
      <inkml:brushProperty name="color" value="#FFFFFF"/>
    </inkml:brush>
  </inkml:definitions>
  <inkml:trace contextRef="#ctx0" brushRef="#br0">1 139 3628 0 0,'2'-9'214'0'0,"1"0"-1"0"0,1 0 0 0 0,0 0 1 0 0,0 1-1 0 0,1 0 0 0 0,0 0 1 0 0,0 0-1 0 0,1 0 0 0 0,0 1 1 0 0,8-8-1 0 0,-9 11-125 0 0,-1 0 1 0 0,1 0-1 0 0,0 1 0 0 0,0-1 0 0 0,0 1 1 0 0,0 0-1 0 0,1 1 0 0 0,-1-1 1 0 0,1 1-1 0 0,0 0 0 0 0,-1 0 1 0 0,1 1-1 0 0,0 0 0 0 0,0 0 1 0 0,0 0-1 0 0,0 1 0 0 0,7 0 1 0 0,-9 0-36 0 0,0 1 1 0 0,0 0-1 0 0,0 1 0 0 0,0-1 1 0 0,-1 1-1 0 0,1-1 1 0 0,0 1-1 0 0,0 0 1 0 0,-1 1-1 0 0,0-1 1 0 0,1 1-1 0 0,-1-1 0 0 0,0 1 1 0 0,0 0-1 0 0,0 0 1 0 0,-1 0-1 0 0,1 1 1 0 0,-1-1-1 0 0,1 1 1 0 0,-1-1-1 0 0,-1 1 0 0 0,4 7 1 0 0,0 2 64 0 0,0 0 1 0 0,-1 0-1 0 0,0 1 0 0 0,-1-1 1 0 0,2 24-1 0 0,-4-28-23 0 0,-1 1-1 0 0,0 0 0 0 0,0 0 1 0 0,-1 0-1 0 0,0 0 1 0 0,-1 0-1 0 0,0 0 0 0 0,0 0 1 0 0,-1-1-1 0 0,-1 0 1 0 0,-8 18-1 0 0,9-22 2 0 0,-1 1-1 0 0,0-1 1 0 0,0 0 0 0 0,0 0 0 0 0,-1 0 0 0 0,0 0-1 0 0,0-1 1 0 0,0 0 0 0 0,0 0 0 0 0,-1 0-1 0 0,0-1 1 0 0,0 0 0 0 0,1 0 0 0 0,-2 0 0 0 0,1-1-1 0 0,0 1 1 0 0,0-2 0 0 0,-1 1 0 0 0,-6 0-1 0 0,11-1-170 0 0,-1-1-1 0 0,1 0 0 0 0,0 0 0 0 0,-1 0 0 0 0,1 0 0 0 0,0 0 0 0 0,0-1 1 0 0,-1 1-1 0 0,1-1 0 0 0,-3 0 0 0 0,4 0-240 0 0,-1 0 1 0 0,0 0-1 0 0,0 0 0 0 0,1 0 0 0 0,-1 0 1 0 0,1 0-1 0 0,-1 0 0 0 0,1-1 1 0 0,-1 1-1 0 0,1 0 0 0 0,0-1 0 0 0,0 1 1 0 0,-1-1-1 0 0,1 1 0 0 0,0-1 1 0 0,1 0-1 0 0,-1 1 0 0 0,0-1 0 0 0,0 0 1 0 0,1 0-1 0 0,-1 0 0 0 0,1 0 1 0 0,-1 1-1 0 0,1-1 0 0 0,0 0 0 0 0,0 0 1 0 0,0 0-1 0 0,0 0 0 0 0,0 0 1 0 0,1-3-1 0 0,1-3-639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8.707"/>
    </inkml:context>
    <inkml:brush xml:id="br0">
      <inkml:brushProperty name="width" value="0.1" units="cm"/>
      <inkml:brushProperty name="height" value="0.1" units="cm"/>
      <inkml:brushProperty name="color" value="#FFFFFF"/>
    </inkml:brush>
  </inkml:definitions>
  <inkml:trace contextRef="#ctx0" brushRef="#br0">221 122 1068 0 0,'0'-8'631'0'0,"-1"0"0"0"0,0 0 0 0 0,0 0 0 0 0,-1 1 1 0 0,0-1-1 0 0,0 0 0 0 0,-5-10 0 0 0,6 15-498 0 0,0 0 0 0 0,-1 0 1 0 0,1 0-1 0 0,-1 1 1 0 0,0-1-1 0 0,0 0 0 0 0,0 0 1 0 0,0 1-1 0 0,0-1 0 0 0,-1 1 1 0 0,1 0-1 0 0,-1 0 1 0 0,0 0-1 0 0,1 0 0 0 0,-1 0 1 0 0,0 1-1 0 0,0-1 0 0 0,0 1 1 0 0,0 0-1 0 0,-5-2 0 0 0,4 3-56 0 0,1 0 0 0 0,-1 0-1 0 0,1 0 1 0 0,-1 0-1 0 0,0 1 1 0 0,1-1-1 0 0,-1 1 1 0 0,1 0-1 0 0,-1 0 1 0 0,1 1 0 0 0,0-1-1 0 0,-1 0 1 0 0,1 1-1 0 0,0 0 1 0 0,0 0-1 0 0,0 0 1 0 0,0 0-1 0 0,1 0 1 0 0,-1 1 0 0 0,0-1-1 0 0,-2 4 1 0 0,-3 3 108 0 0,1 0 1 0 0,0 1 0 0 0,1 0-1 0 0,0 0 1 0 0,-6 13 0 0 0,6-7 3 0 0,0 0 1 0 0,1 1-1 0 0,1 0 1 0 0,0 0-1 0 0,2 0 1 0 0,0 0-1 0 0,0 20 1 0 0,10 125 620 0 0,-6-135-702 0 0,16 92 341 0 0,-12-84-244 0 0,52 287 257 0 0,-57-317-754 0 0,0 7-1619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9.240"/>
    </inkml:context>
    <inkml:brush xml:id="br0">
      <inkml:brushProperty name="width" value="0.1" units="cm"/>
      <inkml:brushProperty name="height" value="0.1" units="cm"/>
      <inkml:brushProperty name="color" value="#FFFFFF"/>
    </inkml:brush>
  </inkml:definitions>
  <inkml:trace contextRef="#ctx0" brushRef="#br0">0 159 3320 0 0,'10'-9'340'0'0,"0"0"-1"0"0,0 0 1 0 0,1 1-1 0 0,0 0 1 0 0,0 1-1 0 0,1 1 1 0 0,20-10-1 0 0,96-28 769 0 0,-95 33-836 0 0,64-14 293 0 0,-86 23-490 0 0,0 0-1 0 0,0 1 1 0 0,0 0-1 0 0,-1 1 0 0 0,1 0 1 0 0,22 3-1 0 0,-30-1-37 0 0,1-1 0 0 0,-1 1 1 0 0,0-1-1 0 0,0 1 0 0 0,0 0 0 0 0,0 0 0 0 0,0 1 0 0 0,0-1 1 0 0,-1 0-1 0 0,1 1 0 0 0,-1 0 0 0 0,0-1 0 0 0,1 1 0 0 0,-1 0 1 0 0,0 0-1 0 0,-1 0 0 0 0,1 1 0 0 0,-1-1 0 0 0,2 5 0 0 0,4 11 160 0 0,-1 0-1 0 0,4 26 0 0 0,-5-24-36 0 0,-1-3-32 0 0,1 0 1 0 0,1 0 0 0 0,0-1-1 0 0,1 1 1 0 0,10 15 0 0 0,-14-27-79 0 0,0-1 0 0 0,1 0 1 0 0,0 0-1 0 0,-1-1 0 0 0,1 1 1 0 0,1-1-1 0 0,-1 0 0 0 0,1 0 0 0 0,0 0 1 0 0,0-1-1 0 0,0 1 0 0 0,0-1 1 0 0,0-1-1 0 0,1 1 0 0 0,-1-1 1 0 0,1 0-1 0 0,0 0 0 0 0,0 0 0 0 0,7 0 1 0 0,-11-1-42 0 0,1-1 0 0 0,0 1 1 0 0,-1-1-1 0 0,1 0 0 0 0,-1 0 1 0 0,1-1-1 0 0,0 1 0 0 0,-1-1 1 0 0,1 1-1 0 0,-1-1 0 0 0,1 0 0 0 0,-1 1 1 0 0,1-1-1 0 0,-1-1 0 0 0,0 1 1 0 0,1 0-1 0 0,-1-1 0 0 0,0 1 1 0 0,0-1-1 0 0,0 1 0 0 0,0-1 1 0 0,0 0-1 0 0,0 0 0 0 0,-1 0 0 0 0,1 0 1 0 0,-1 0-1 0 0,1 0 0 0 0,-1-1 1 0 0,0 1-1 0 0,1 0 0 0 0,-1-1 1 0 0,-1 1-1 0 0,1-1 0 0 0,0 1 1 0 0,-1-1-1 0 0,1 1 0 0 0,-1-1 0 0 0,1-3 1 0 0,-1 0-24 0 0,1-1 1 0 0,-1 0 0 0 0,0 1-1 0 0,0-1 1 0 0,-1 0-1 0 0,0 1 1 0 0,0-1 0 0 0,-1 0-1 0 0,1 1 1 0 0,-2 0-1 0 0,1-1 1 0 0,-1 1 0 0 0,-5-11-1 0 0,-2 5 8 0 0,0 0 0 0 0,-1 0-1 0 0,-19-16 1 0 0,25 23-127 0 0,-1 1-1 0 0,1-1 1 0 0,-1 1-1 0 0,-1 1 1 0 0,1-1-1 0 0,0 1 1 0 0,-1 0-1 0 0,0 1 1 0 0,1-1-1 0 0,-10-1 1 0 0,4 5-1337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19.609"/>
    </inkml:context>
    <inkml:brush xml:id="br0">
      <inkml:brushProperty name="width" value="0.1" units="cm"/>
      <inkml:brushProperty name="height" value="0.1" units="cm"/>
      <inkml:brushProperty name="color" value="#FFFFFF"/>
    </inkml:brush>
  </inkml:definitions>
  <inkml:trace contextRef="#ctx0" brushRef="#br0">1 25 2204 0 0,'7'-4'603'0'0,"1"0"0"0"0,0 1 0 0 0,0 0 1 0 0,1 0-1 0 0,-1 1 0 0 0,0 0 0 0 0,1 1 0 0 0,0 0 0 0 0,16-1 0 0 0,-14 3-310 0 0,0 0 1 0 0,1 0-1 0 0,-1 1 0 0 0,0 0 1 0 0,0 1-1 0 0,0 0 0 0 0,13 6 0 0 0,-14-4-209 0 0,1 0-1 0 0,-1 1 1 0 0,0 0 0 0 0,0 0-1 0 0,-1 1 1 0 0,0 1-1 0 0,0-1 1 0 0,0 1-1 0 0,-1 1 1 0 0,-1-1-1 0 0,1 2 1 0 0,-1-1-1 0 0,-1 1 1 0 0,0 0-1 0 0,10 21 1 0 0,-15-27-83 0 0,0 0 0 0 0,0 0 0 0 0,0 0 0 0 0,0 0 0 0 0,-1 0 0 0 0,0 0 0 0 0,0 0 0 0 0,0 0 0 0 0,0 0 0 0 0,-1 0 0 0 0,1 0 0 0 0,-1 0 0 0 0,0 0 0 0 0,0 0 0 0 0,-1 0 0 0 0,1 0 0 0 0,-4 6 0 0 0,3-7 13 0 0,0 0-1 0 0,0 0 1 0 0,0 0-1 0 0,0-1 1 0 0,0 1-1 0 0,0-1 1 0 0,-1 0-1 0 0,1 0 0 0 0,-1 0 1 0 0,1 0-1 0 0,-1 0 1 0 0,0 0-1 0 0,0-1 1 0 0,0 1-1 0 0,0-1 1 0 0,0 0-1 0 0,0 0 1 0 0,0 0-1 0 0,0 0 0 0 0,0 0 1 0 0,-1-1-1 0 0,-4 1 1 0 0,7-1 10 0 0,-1 0 1 0 0,1 0-1 0 0,0 0 0 0 0,-1 0 1 0 0,1-1-1 0 0,0 1 1 0 0,0 0-1 0 0,-1-1 0 0 0,1 1 1 0 0,0-1-1 0 0,0 1 1 0 0,0-1-1 0 0,-1 1 0 0 0,1-1 1 0 0,0 0-1 0 0,0 0 1 0 0,0 1-1 0 0,0-1 0 0 0,0 0 1 0 0,1 0-1 0 0,-1 0 1 0 0,0 0-1 0 0,-1-2 0 0 0,1 1 6 0 0,0-1 0 0 0,0 1 0 0 0,0-1 0 0 0,0 0 0 0 0,1 0 0 0 0,-1 1 0 0 0,1-1 0 0 0,-1 0 0 0 0,1 0-1 0 0,0-4 1 0 0,1-3-27 0 0,0 1-1 0 0,1-1 1 0 0,0 0-1 0 0,1 0 1 0 0,3-10-1 0 0,6-6-1017 0 0,1 0-1 0 0,1 1 0 0 0,26-35 1 0 0,-30 45-2145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0.292"/>
    </inkml:context>
    <inkml:brush xml:id="br0">
      <inkml:brushProperty name="width" value="0.1" units="cm"/>
      <inkml:brushProperty name="height" value="0.1" units="cm"/>
      <inkml:brushProperty name="color" value="#FFFFFF"/>
    </inkml:brush>
  </inkml:definitions>
  <inkml:trace contextRef="#ctx0" brushRef="#br0">11 105 4180 0 0,'-4'20'900'0'0,"1"0"0"0"0,0 0 0 0 0,2 35 0 0 0,1-47-719 0 0,1 1 0 0 0,0-1-1 0 0,0 0 1 0 0,1-1 0 0 0,0 1-1 0 0,1 0 1 0 0,-1 0 0 0 0,1-1 0 0 0,1 1-1 0 0,-1-1 1 0 0,1 0 0 0 0,7 9 0 0 0,-9-14-122 0 0,-1 0 1 0 0,1 0-1 0 0,0 0 1 0 0,0 0-1 0 0,1 0 1 0 0,-1 0-1 0 0,0 0 1 0 0,1-1-1 0 0,-1 1 0 0 0,1-1 1 0 0,-1 0-1 0 0,1 1 1 0 0,3 0-1 0 0,-5-2-15 0 0,1 0-1 0 0,0 0 1 0 0,0 1-1 0 0,-1-1 1 0 0,1 0-1 0 0,0-1 1 0 0,0 1-1 0 0,-1 0 1 0 0,1 0-1 0 0,0-1 1 0 0,-1 1-1 0 0,1-1 1 0 0,0 1-1 0 0,-1-1 1 0 0,1 0-1 0 0,2-1 1 0 0,0-2 16 0 0,0 1 1 0 0,0-1 0 0 0,-1 0-1 0 0,1 0 1 0 0,-1 0 0 0 0,0-1-1 0 0,0 1 1 0 0,0-1 0 0 0,-1 1-1 0 0,1-1 1 0 0,-1 0 0 0 0,3-9-1 0 0,3-23 92 0 0,-7 28-185 0 0,1-1 1 0 0,1 0-1 0 0,0 1 1 0 0,4-11-1 0 0,-6 20 33 0 0,-1 0-1 0 0,1 0 1 0 0,-1 0-1 0 0,1 0 1 0 0,-1 1 0 0 0,1-1-1 0 0,-1 0 1 0 0,1 0-1 0 0,-1 0 1 0 0,1 1 0 0 0,-1-1-1 0 0,0 0 1 0 0,1 0-1 0 0,-1 1 1 0 0,1-1-1 0 0,-1 0 1 0 0,0 1 0 0 0,1-1-1 0 0,-1 1 1 0 0,0-1-1 0 0,1 0 1 0 0,-1 1-1 0 0,0-1 1 0 0,0 1 0 0 0,1-1-1 0 0,-1 1 1 0 0,0-1-1 0 0,0 1 1 0 0,10 15 17 0 0,-2-2 14 0 0,1 0-1 0 0,0 0 0 0 0,0-1 0 0 0,1 0 1 0 0,1-1-1 0 0,23 21 0 0 0,-29-29-43 0 0,-1 0-1 0 0,1-1 1 0 0,0 1-1 0 0,0-1 1 0 0,0 0-1 0 0,0-1 1 0 0,1 0-1 0 0,-1 1 1 0 0,1-2-1 0 0,-1 1 1 0 0,1-1-1 0 0,0 1 1 0 0,0-2-1 0 0,0 1 1 0 0,-1-1-1 0 0,1 1 1 0 0,0-2-1 0 0,0 1 1 0 0,0-1-1 0 0,0 0 1 0 0,0 0-1 0 0,9-3 1 0 0,-12 3 20 0 0,-1 0 0 0 0,1-1 0 0 0,0 1 0 0 0,0 0 0 0 0,-1-1 0 0 0,1 0 0 0 0,-1 0 0 0 0,1 0 0 0 0,-1 0-1 0 0,0 0 1 0 0,0 0 0 0 0,0 0 0 0 0,0-1 0 0 0,0 1 0 0 0,-1-1 0 0 0,1 0 0 0 0,2-4 0 0 0,-3 2 3 0 0,1 0 0 0 0,-1 0 0 0 0,0-1 0 0 0,0 1 0 0 0,-1 0 0 0 0,1 0 0 0 0,-1-1 0 0 0,0 1 0 0 0,-1-8 0 0 0,-2-4-6 0 0,-1 0-1 0 0,-1 1 0 0 0,0 0 0 0 0,0 0 0 0 0,-12-20 0 0 0,14 28-94 0 0,-37-63 144 0 0,37 65-241 0 0,-1 1 0 0 0,1 0 0 0 0,-1 0 0 0 0,-1 0-1 0 0,1 1 1 0 0,-1-1 0 0 0,0 1 0 0 0,0 0 0 0 0,0 1-1 0 0,-8-5 1 0 0,9 6-932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0.837"/>
    </inkml:context>
    <inkml:brush xml:id="br0">
      <inkml:brushProperty name="width" value="0.1" units="cm"/>
      <inkml:brushProperty name="height" value="0.1" units="cm"/>
      <inkml:brushProperty name="color" value="#FFFFFF"/>
    </inkml:brush>
  </inkml:definitions>
  <inkml:trace contextRef="#ctx0" brushRef="#br0">2 34 5681 0 0,'-1'-21'1966'0'0,"0"9"475"0"0,5 27-1119 0 0,24 143 295 0 0,42 194-37 0 0,-65-333-1473 0 0,5 23 52 0 0,-10-42-232 0 0,0-27-472 0 0,-1-24 297 0 0,-1 30 182 0 0,2-1 0 0 0,0 0 0 0 0,2 0 0 0 0,5-27 0 0 0,-7 46 56 0 0,1 0 0 0 0,0 0 1 0 0,0 0-1 0 0,0 0 1 0 0,0 1-1 0 0,0-1 0 0 0,1 0 1 0 0,-1 1-1 0 0,1-1 1 0 0,0 1-1 0 0,0 0 0 0 0,0-1 1 0 0,0 1-1 0 0,0 0 1 0 0,0 0-1 0 0,0 0 0 0 0,1 1 1 0 0,-1-1-1 0 0,1 0 1 0 0,4-1-1 0 0,-2 1 1 0 0,-1 1 0 0 0,1 0-1 0 0,0 0 1 0 0,0 1 0 0 0,0-1 0 0 0,0 1 0 0 0,0 0-1 0 0,0 0 1 0 0,-1 1 0 0 0,1-1 0 0 0,8 3 0 0 0,0 0 3 0 0,0 1 1 0 0,-1 1 0 0 0,1 0 0 0 0,-1 1-1 0 0,0 0 1 0 0,0 1 0 0 0,0 0-1 0 0,12 11 1 0 0,-20-14 35 0 0,0 0 0 0 0,0 0-1 0 0,-1 1 1 0 0,1-1 0 0 0,-1 1-1 0 0,0-1 1 0 0,-1 1 0 0 0,1 0 0 0 0,-1 0-1 0 0,0 1 1 0 0,0-1 0 0 0,2 8-1 0 0,-1 2-1197 0 0,-1-1 0 0 0,-1 1 0 0 0,0 22 0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1.202"/>
    </inkml:context>
    <inkml:brush xml:id="br0">
      <inkml:brushProperty name="width" value="0.1" units="cm"/>
      <inkml:brushProperty name="height" value="0.1" units="cm"/>
      <inkml:brushProperty name="color" value="#FFFFFF"/>
    </inkml:brush>
  </inkml:definitions>
  <inkml:trace contextRef="#ctx0" brushRef="#br0">0 1 3676 0 0,'0'0'626'0'0,"0"26"3157"0"0,4 65-506 0 0,-2-68-3356 0 0,1-1 0 0 0,7 23-1 0 0,-3-29-2462 0 0,-6-15 2397 0 0,-1-1 0 0 0,0 0 1 0 0,0 1-1 0 0,0-1 0 0 0,1 1 0 0 0,3 2-1882 0 0,-3-3 1882 0 0,-1 0 0 0 0,1 0 0 0 0,-1 0 1 0 0,0 0-1 0 0,1 0 0 0 0,-1 0 0 0 0,1 0 0 0 0,-1 0 1 0 0,0 0-1 0 0,1 0 0 0 0,-1 0 0 0 0,1 0 0 0 0,-1 0 1 0 0,0 0-1 0 0,1 0 0 0 0,-1 0 0 0 0,1-1 0 0 0,-1 1 1 0 0,0 0-1 0 0,1 0 0 0 0,-1-1 0 0 0,3-2-839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1.554"/>
    </inkml:context>
    <inkml:brush xml:id="br0">
      <inkml:brushProperty name="width" value="0.1" units="cm"/>
      <inkml:brushProperty name="height" value="0.1" units="cm"/>
      <inkml:brushProperty name="color" value="#FFFFFF"/>
    </inkml:brush>
  </inkml:definitions>
  <inkml:trace contextRef="#ctx0" brushRef="#br0">25 82 1896 0 0,'-8'-15'1008'0'0,"4"2"-164"0"0,-1 1-128 0 0,1 3-484 0 0,1 0-224 0 0,3 2-340 0 0,0 2-340 0 0,0 0-288 0 0,1 2 12 0 0,2-1-8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1.935"/>
    </inkml:context>
    <inkml:brush xml:id="br0">
      <inkml:brushProperty name="width" value="0.1" units="cm"/>
      <inkml:brushProperty name="height" value="0.1" units="cm"/>
      <inkml:brushProperty name="color" value="#FFFFFF"/>
    </inkml:brush>
  </inkml:definitions>
  <inkml:trace contextRef="#ctx0" brushRef="#br0">180 1 1452 0 0,'-6'6'7518'0'0,"-21"17"-4649"0"0,-3 4-1969 0 0,18-15-668 0 0,0 0 1 0 0,2 1-1 0 0,0 1 1 0 0,0 0 0 0 0,1 0-1 0 0,1 1 1 0 0,0 0-1 0 0,1 0 1 0 0,1 1 0 0 0,0 0-1 0 0,2 0 1 0 0,-1 1-1 0 0,2-1 1 0 0,0 1 0 0 0,1-1-1 0 0,0 35 1 0 0,3-47-254 0 0,-1 0 1 0 0,1 0-1 0 0,0 1 1 0 0,0-1-1 0 0,0 0 1 0 0,0 0-1 0 0,1 0 0 0 0,-1 0 1 0 0,1 0-1 0 0,0-1 1 0 0,1 1-1 0 0,-1-1 1 0 0,0 1-1 0 0,1-1 0 0 0,0 0 1 0 0,0 0-1 0 0,0 0 1 0 0,0 0-1 0 0,0 0 1 0 0,1-1-1 0 0,-1 1 1 0 0,1-1-1 0 0,0 0 0 0 0,0 0 1 0 0,-1-1-1 0 0,1 1 1 0 0,0-1-1 0 0,0 1 1 0 0,1-1-1 0 0,-1-1 1 0 0,0 1-1 0 0,0-1 0 0 0,6 1 1 0 0,-2-1-451 0 0,0 1 0 0 0,0-2-1 0 0,1 1 1 0 0,-1-1 0 0 0,0 0 0 0 0,0-1 0 0 0,0 0 0 0 0,0 0-1 0 0,0-1 1 0 0,-1 0 0 0 0,1 0 0 0 0,-1-1 0 0 0,0 0 0 0 0,0 0-1 0 0,0 0 1 0 0,9-9 0 0 0,-2-3-2381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2.312"/>
    </inkml:context>
    <inkml:brush xml:id="br0">
      <inkml:brushProperty name="width" value="0.1" units="cm"/>
      <inkml:brushProperty name="height" value="0.1" units="cm"/>
      <inkml:brushProperty name="color" value="#FFFFFF"/>
    </inkml:brush>
  </inkml:definitions>
  <inkml:trace contextRef="#ctx0" brushRef="#br0">49 55 5605 0 0,'-4'-11'755'0'0,"4"8"-499"0"0,-1-1 0 0 0,0 1 0 0 0,0 0-1 0 0,0 0 1 0 0,0 0 0 0 0,0 0 0 0 0,-1 0 0 0 0,1 0 0 0 0,-1 0 0 0 0,0 1-1 0 0,0-1 1 0 0,-4-4 0 0 0,6 7-198 0 0,-1 0-1 0 0,1 0 1 0 0,-1 0 0 0 0,1 0-1 0 0,-1 1 1 0 0,0-1-1 0 0,1 0 1 0 0,-1 0-1 0 0,1 1 1 0 0,-1-1 0 0 0,1 0-1 0 0,-1 1 1 0 0,1-1-1 0 0,-1 0 1 0 0,1 1-1 0 0,0-1 1 0 0,-1 1 0 0 0,1-1-1 0 0,0 1 1 0 0,-1-1-1 0 0,1 1 1 0 0,0-1 0 0 0,-1 1-1 0 0,1-1 1 0 0,0 1-1 0 0,0-1 1 0 0,0 1-1 0 0,0 0 1 0 0,-1-1 0 0 0,1 1-1 0 0,0-1 1 0 0,0 1-1 0 0,0 0 1 0 0,-4 26 364 0 0,3-22-234 0 0,-2 27 160 0 0,1-1 0 0 0,1 0 1 0 0,2 1-1 0 0,1-1 0 0 0,10 54 1 0 0,49 150 598 0 0,-46-187-768 0 0,-12-32-198 0 0,-2-12 23 0 0,-1 0 0 0 0,1 0 0 0 0,0 0-1 0 0,0 0 1 0 0,0 0 0 0 0,1 0 0 0 0,-1 0-1 0 0,1 0 1 0 0,3 5 0 0 0,-4-9-9 0 0,0 0 1 0 0,-1-1-1 0 0,1 1 1 0 0,0 0 0 0 0,-1 0-1 0 0,1-1 1 0 0,0 1-1 0 0,-1 0 1 0 0,1-1 0 0 0,-1 1-1 0 0,1-1 1 0 0,-1 1-1 0 0,1-1 1 0 0,-1 1-1 0 0,1-1 1 0 0,-1 1 0 0 0,0-1-1 0 0,1 1 1 0 0,-1-1-1 0 0,0 0 1 0 0,1 1-1 0 0,-1-1 1 0 0,0 0 0 0 0,0 1-1 0 0,0-1 1 0 0,0 0-1 0 0,1 1 1 0 0,-1-1-1 0 0,0-1 1 0 0,6-23-27 0 0,1-41 232 0 0,-6 52-86 0 0,0-1 0 0 0,1 1-1 0 0,0 0 1 0 0,1 0 0 0 0,8-23 0 0 0,-10 35-110 0 0,0 0 1 0 0,0 0-1 0 0,0 0 0 0 0,0-1 1 0 0,0 1-1 0 0,0 0 1 0 0,1 1-1 0 0,-1-1 1 0 0,1 0-1 0 0,-1 0 0 0 0,1 1 1 0 0,0-1-1 0 0,-1 1 1 0 0,1-1-1 0 0,0 1 0 0 0,0 0 1 0 0,0-1-1 0 0,0 1 1 0 0,1 0-1 0 0,-1 1 0 0 0,0-1 1 0 0,4-1-1 0 0,-3 2-3 0 0,1 0 0 0 0,0 0 0 0 0,-1 1 0 0 0,1-1 0 0 0,-1 1 0 0 0,1 0 0 0 0,-1-1 0 0 0,1 2 0 0 0,-1-1 0 0 0,1 0 0 0 0,-1 1 0 0 0,0-1 0 0 0,4 4 0 0 0,5 3 1 0 0,0 1 0 0 0,-1 0 0 0 0,0 1-1 0 0,0 1 1 0 0,-1 0 0 0 0,9 12 0 0 0,-12-12 7 0 0,0 0-1 0 0,-1 0 1 0 0,0 0 0 0 0,-1 1-1 0 0,-1 0 1 0 0,0 0 0 0 0,0 0 0 0 0,-1 1-1 0 0,-1-1 1 0 0,0 1 0 0 0,0 13 0 0 0,-2-14-1367 0 0,0-1 0 0 0,0 1 0 0 0,-5 22 0 0 0,0-22-1671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9.084"/>
    </inkml:context>
    <inkml:brush xml:id="br0">
      <inkml:brushProperty name="width" value="0.1" units="cm"/>
      <inkml:brushProperty name="height" value="0.1" units="cm"/>
      <inkml:brushProperty name="color" value="#FFFFFF"/>
    </inkml:brush>
  </inkml:definitions>
  <inkml:trace contextRef="#ctx0" brushRef="#br0">264 122 1312 0 0,'0'-5'401'0'0,"1"1"-1"0"0,-1 0 1 0 0,0 0-1 0 0,0 0 1 0 0,-1 0 0 0 0,1 0-1 0 0,-1 0 1 0 0,0 0-1 0 0,0 0 1 0 0,0 0-1 0 0,0 0 1 0 0,-3-5-1 0 0,2 6-272 0 0,1 1-1 0 0,-1 0 0 0 0,0 0 0 0 0,0 1 1 0 0,0-1-1 0 0,0 0 0 0 0,0 0 0 0 0,0 1 0 0 0,0 0 1 0 0,0-1-1 0 0,0 1 0 0 0,-1 0 0 0 0,1 0 0 0 0,-1 0 1 0 0,1 0-1 0 0,-1 0 0 0 0,1 1 0 0 0,-1-1 1 0 0,1 1-1 0 0,-1 0 0 0 0,-3-1 0 0 0,-3 1 79 0 0,0 0-1 0 0,0 1 0 0 0,0 0 1 0 0,0 0-1 0 0,0 1 1 0 0,0 0-1 0 0,0 1 1 0 0,1 0-1 0 0,-1 0 0 0 0,1 1 1 0 0,0 0-1 0 0,0 0 1 0 0,0 1-1 0 0,1 0 0 0 0,-8 6 1 0 0,10-6-126 0 0,-1-1 1 0 0,2 1-1 0 0,-1 0 1 0 0,0 0-1 0 0,1 1 1 0 0,0-1 0 0 0,1 1-1 0 0,-1 0 1 0 0,1 0-1 0 0,0 0 1 0 0,0 1-1 0 0,1-1 1 0 0,0 1-1 0 0,0-1 1 0 0,1 1-1 0 0,-1 0 1 0 0,2 0-1 0 0,-1 0 1 0 0,1-1-1 0 0,0 13 1 0 0,1-13-84 0 0,1-1-1 0 0,0 1 1 0 0,0 0-1 0 0,0-1 1 0 0,0 0 0 0 0,1 1-1 0 0,0-1 1 0 0,0 0 0 0 0,0 0-1 0 0,0-1 1 0 0,1 1-1 0 0,0-1 1 0 0,0 0 0 0 0,0 0-1 0 0,1 0 1 0 0,-1 0 0 0 0,1-1-1 0 0,0 1 1 0 0,0-1-1 0 0,0-1 1 0 0,0 1 0 0 0,1-1-1 0 0,-1 0 1 0 0,1 0 0 0 0,-1 0-1 0 0,1-1 1 0 0,0 0-1 0 0,0 0 1 0 0,0 0 0 0 0,-1-1-1 0 0,12 0 1 0 0,-12-2-31 0 0,-1 1 0 0 0,1-1 1 0 0,-1 0-1 0 0,1 0 0 0 0,-1 0 1 0 0,0-1-1 0 0,0 1 0 0 0,0-1 0 0 0,0 0 1 0 0,0 0-1 0 0,0-1 0 0 0,-1 1 0 0 0,0-1 1 0 0,0 0-1 0 0,0 0 0 0 0,0 0 0 0 0,0 0 1 0 0,3-7-1 0 0,-1 0-18 0 0,1 0 0 0 0,-1-1 0 0 0,-1 1 0 0 0,0-1 0 0 0,-1 0 0 0 0,2-15 0 0 0,7-55-419 0 0,-12 81 453 0 0,-5 29 235 0 0,4-21-165 0 0,1-1 1 0 0,0 0-1 0 0,0 1 0 0 0,0-1 0 0 0,1 1 1 0 0,0-1-1 0 0,0 0 0 0 0,1 0 0 0 0,-1 1 1 0 0,4 6-1 0 0,-3-11-44 0 0,-1 1-1 0 0,1-1 1 0 0,0 1-1 0 0,0-1 1 0 0,0 0-1 0 0,0 1 1 0 0,0-1-1 0 0,0 0 1 0 0,1 0-1 0 0,-1-1 1 0 0,1 1-1 0 0,-1 0 1 0 0,1-1-1 0 0,0 0 1 0 0,-1 1-1 0 0,1-1 1 0 0,0 0-1 0 0,0-1 1 0 0,0 1-1 0 0,0 0 1 0 0,0-1 0 0 0,0 0-1 0 0,5 1 1 0 0,1-1-103 0 0,0 0-1 0 0,0-1 1 0 0,0 0 0 0 0,0 0 0 0 0,0-1 0 0 0,0 0 0 0 0,0-1 0 0 0,-1 0 0 0 0,1 0 0 0 0,-1-1 0 0 0,0 0 0 0 0,0 0 0 0 0,0-1 0 0 0,-1 0-1 0 0,1 0 1 0 0,8-9 0 0 0,-7 5-2 0 0,0 0 0 0 0,-1 0 0 0 0,0-1 1 0 0,-1 0-1 0 0,0-1 0 0 0,-1 1 0 0 0,0-1 0 0 0,0 0 0 0 0,-1-1 0 0 0,-1 0 0 0 0,5-16 0 0 0,-5 8 70 0 0,-4 9 4 0 0,0 11 23 0 0,0 0 1 0 0,0 0-1 0 0,0 0 1 0 0,0-1-1 0 0,0 1 0 0 0,0 0 1 0 0,0 0-1 0 0,0 0 1 0 0,0 0-1 0 0,0 0 0 0 0,0 0 1 0 0,0 0-1 0 0,0 0 1 0 0,0 0-1 0 0,0-1 0 0 0,0 1 1 0 0,0 0-1 0 0,0 0 1 0 0,0 0-1 0 0,0 0 0 0 0,0 0 1 0 0,0 0-1 0 0,0 0 1 0 0,-1 0-1 0 0,1 0 1 0 0,0 0-1 0 0,0 0 0 0 0,0 0 1 0 0,0 0-1 0 0,0 0 1 0 0,0-1-1 0 0,0 1 0 0 0,0 0 1 0 0,0 0-1 0 0,0 0 1 0 0,-1 0-1 0 0,1 0 0 0 0,0 0 1 0 0,0 0-1 0 0,0 0 1 0 0,0 0-1 0 0,0 0 1 0 0,0 0-1 0 0,0 0 0 0 0,0 0 1 0 0,0 0-1 0 0,-1 0 1 0 0,1 0-1 0 0,0 1 0 0 0,0-1 1 0 0,0 0-1 0 0,0 0 1 0 0,0 0-1 0 0,0 0 0 0 0,0 0 1 0 0,0 0-1 0 0,0 0 1 0 0,0 0-1 0 0,0 0 1 0 0,-1 0-1 0 0,1 0 0 0 0,0 1 8 0 0,-1 1-1 0 0,0-1 0 0 0,1 0 0 0 0,-1 0 0 0 0,1 0 1 0 0,-1 1-1 0 0,1-1 0 0 0,0 0 0 0 0,0 1 1 0 0,-1-1-1 0 0,1 0 0 0 0,0 0 0 0 0,0 1 1 0 0,0-1-1 0 0,0 0 0 0 0,1 1 0 0 0,-1-1 0 0 0,1 2 1 0 0,6 30 87 0 0,-6-27-84 0 0,7 22 65 0 0,-3-9 1 0 0,0 1 1 0 0,-1 0-1 0 0,2 37 1 0 0,-6-54-71 0 0,0 0 1 0 0,0 0-1 0 0,-1 0 1 0 0,0 0-1 0 0,1 0 1 0 0,-1-1-1 0 0,0 1 0 0 0,-1 0 1 0 0,1-1-1 0 0,0 1 1 0 0,-1-1-1 0 0,1 1 1 0 0,-1-1-1 0 0,0 0 1 0 0,0 0-1 0 0,0 1 1 0 0,0-1-1 0 0,0 0 1 0 0,0-1-1 0 0,0 1 1 0 0,-1 0-1 0 0,1-1 0 0 0,-5 3 1 0 0,1-1-35 0 0,0-1 1 0 0,-1 1 0 0 0,1-1-1 0 0,-1 0 1 0 0,1 0-1 0 0,-1-1 1 0 0,0 0-1 0 0,-12 0 1 0 0,18-1-59 0 0,1 1 0 0 0,0-1 0 0 0,0 0 0 0 0,-1 0 0 0 0,1 0 1 0 0,0 0-1 0 0,0 0 0 0 0,-1 0 0 0 0,1 0 0 0 0,0 0 0 0 0,0 0 0 0 0,-1 0 0 0 0,1 0 0 0 0,0 0 0 0 0,0 0 0 0 0,-1 0 0 0 0,1 0 1 0 0,0 0-1 0 0,0 0 0 0 0,-1-1 0 0 0,1 1 0 0 0,0 0 0 0 0,0 0 0 0 0,-1 0 0 0 0,1 0 0 0 0,0 0 0 0 0,0-1 0 0 0,-1 1-254 0 0,1-1 254 0 0,0 1 0 0 0,0 0 0 0 0,0 0 0 0 0,-1-1 0 0 0,1 1 0 0 0,0 0 0 0 0,0 0 0 0 0,0-1 0 0 0,0 1 1 0 0,0 0-1 0 0,0 0 0 0 0,0-1 0 0 0,9-11-2347 0 0,20-9 136 0 0,-12 12 1376 0 0,0 0-28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2.650"/>
    </inkml:context>
    <inkml:brush xml:id="br0">
      <inkml:brushProperty name="width" value="0.1" units="cm"/>
      <inkml:brushProperty name="height" value="0.1" units="cm"/>
      <inkml:brushProperty name="color" value="#FFFFFF"/>
    </inkml:brush>
  </inkml:definitions>
  <inkml:trace contextRef="#ctx0" brushRef="#br0">10 2 4804 0 0,'0'0'83'0'0,"0"0"0"0"0,-1 0-1 0 0,1-1 1 0 0,0 1-1 0 0,0 0 1 0 0,0 0 0 0 0,-1 0-1 0 0,1 0 1 0 0,0 0-1 0 0,0 0 1 0 0,-1 0 0 0 0,1 0-1 0 0,0 0 1 0 0,0 0-1 0 0,-1-1 1 0 0,1 1 0 0 0,0 0-1 0 0,0 1 1 0 0,-1-1-1 0 0,1 0 1 0 0,0 0 0 0 0,0 0-1 0 0,-1 0 1 0 0,1 0-1 0 0,0 0 1 0 0,0 0-1 0 0,-1 0 1 0 0,1 0 0 0 0,0 0-1 0 0,-1 1 414 0 0,1 0-414 0 0,0-1 1 0 0,-1 0 0 0 0,1 0-1 0 0,0 0 1 0 0,0 1-1 0 0,0-1 1 0 0,0 0 0 0 0,0 0-1 0 0,0 1 1 0 0,0-1-1 0 0,-1 0 1 0 0,1 0 0 0 0,0 1-1 0 0,0-1 1 0 0,0 0-1 0 0,0 0 1 0 0,0 1 0 0 0,0-1-1 0 0,6 23 1396 0 0,16 27-861 0 0,-21-49-513 0 0,21 42 417 0 0,3-1 0 0 0,2-1-1 0 0,35 43 1 0 0,-41-60-1577 0 0,1 0 0 0 0,1-1 0 0 0,30 21 1 0 0,-40-34-1890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2.985"/>
    </inkml:context>
    <inkml:brush xml:id="br0">
      <inkml:brushProperty name="width" value="0.1" units="cm"/>
      <inkml:brushProperty name="height" value="0.1" units="cm"/>
      <inkml:brushProperty name="color" value="#FFFFFF"/>
    </inkml:brush>
  </inkml:definitions>
  <inkml:trace contextRef="#ctx0" brushRef="#br0">6 53 3024 0 0,'1'-43'1597'0'0,"-1"33"17"0"0,-1 30-162 0 0,-2 291 3533 0 0,0 1-3582 0 0,3-303-1682 0 0,1 1 1 0 0,0-1 0 0 0,0 0 0 0 0,4 14-1 0 0,-4-18-263 0 0,1 0-1 0 0,0-1 0 0 0,0 1 0 0 0,0-1 1 0 0,1 1-1 0 0,2 3 0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3.407"/>
    </inkml:context>
    <inkml:brush xml:id="br0">
      <inkml:brushProperty name="width" value="0.1" units="cm"/>
      <inkml:brushProperty name="height" value="0.1" units="cm"/>
      <inkml:brushProperty name="color" value="#FFFFFF"/>
    </inkml:brush>
  </inkml:definitions>
  <inkml:trace contextRef="#ctx0" brushRef="#br0">264 46 4968 0 0,'0'-2'255'0'0,"0"0"0"0"0,0 0 0 0 0,0 0 0 0 0,0-1-1 0 0,0 1 1 0 0,0 0 0 0 0,-1 0 0 0 0,1 0-1 0 0,-1 0 1 0 0,0-1 0 0 0,1 1 0 0 0,-1 0-1 0 0,0 0 1 0 0,0 0 0 0 0,0 0 0 0 0,0 1-1 0 0,-3-4 1 0 0,2 4-150 0 0,0 0 0 0 0,0 0-1 0 0,0 0 1 0 0,0 1 0 0 0,0-1 0 0 0,0 1-1 0 0,0 0 1 0 0,0 0 0 0 0,0-1 0 0 0,0 1-1 0 0,0 1 1 0 0,0-1 0 0 0,-1 0 0 0 0,1 0-1 0 0,0 1 1 0 0,0-1 0 0 0,0 1 0 0 0,0-1-1 0 0,-3 3 1 0 0,-9 2 92 0 0,1 1 0 0 0,0 1 0 0 0,0 0-1 0 0,1 0 1 0 0,-1 1 0 0 0,2 1 0 0 0,-1 0 0 0 0,1 1 0 0 0,1 0 0 0 0,0 0-1 0 0,0 1 1 0 0,1 1 0 0 0,-10 15 0 0 0,14-19-125 0 0,0-1-1 0 0,1 1 1 0 0,0-1 0 0 0,1 1 0 0 0,-1 1 0 0 0,2-1-1 0 0,-1 0 1 0 0,1 1 0 0 0,0-1 0 0 0,1 1-1 0 0,0-1 1 0 0,0 1 0 0 0,1 0 0 0 0,0 0 0 0 0,1-1-1 0 0,-1 1 1 0 0,2 0 0 0 0,-1-1 0 0 0,1 1-1 0 0,1-1 1 0 0,-1 0 0 0 0,2 0 0 0 0,5 12-1 0 0,-8-17-95 0 0,1 0 0 0 0,0 0 0 0 0,-1 0 0 0 0,1-1-1 0 0,0 1 1 0 0,1-1 0 0 0,-1 1 0 0 0,0-1-1 0 0,1 0 1 0 0,-1 0 0 0 0,1 0 0 0 0,0 0-1 0 0,0 0 1 0 0,-1-1 0 0 0,1 1 0 0 0,0-1 0 0 0,0 0-1 0 0,1 0 1 0 0,-1 0 0 0 0,0 0 0 0 0,0 0-1 0 0,0-1 1 0 0,1 0 0 0 0,-1 1 0 0 0,0-1 0 0 0,1 0-1 0 0,-1-1 1 0 0,0 1 0 0 0,0 0 0 0 0,1-1-1 0 0,-1 0 1 0 0,0 0 0 0 0,0 0 0 0 0,0 0-1 0 0,0 0 1 0 0,6-4 0 0 0,-1 0-95 0 0,1 0-1 0 0,-1-1 1 0 0,-1 1-1 0 0,1-2 1 0 0,-1 1-1 0 0,0-1 1 0 0,0 0-1 0 0,-1-1 1 0 0,0 0-1 0 0,0 1 1 0 0,6-13-1 0 0,-2 0 78 0 0,-1 0-1 0 0,-1 0 1 0 0,-1-1 0 0 0,8-41-1 0 0,42 208 1001 0 0,-36-109-1557 0 0,-20-35 192 0 0,0 0 1 0 0,1 0-1 0 0,0 0 0 0 0,-1 0 0 0 0,1 0 0 0 0,0 0 0 0 0,0-1 0 0 0,0 1 1 0 0,0-1-1 0 0,0 1 0 0 0,1-1 0 0 0,-1 0 0 0 0,0 0 0 0 0,3 1 0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3.784"/>
    </inkml:context>
    <inkml:brush xml:id="br0">
      <inkml:brushProperty name="width" value="0.1" units="cm"/>
      <inkml:brushProperty name="height" value="0.1" units="cm"/>
      <inkml:brushProperty name="color" value="#FFFFFF"/>
    </inkml:brush>
  </inkml:definitions>
  <inkml:trace contextRef="#ctx0" brushRef="#br0">1 163 5224 0 0,'-1'-1'160'0'0,"1"-1"-1"0"0,0 1 0 0 0,0 0 0 0 0,0-1 0 0 0,0 1 1 0 0,1 0-1 0 0,-1 0 0 0 0,0-1 0 0 0,0 1 0 0 0,1 0 0 0 0,-1-1 1 0 0,1 1-1 0 0,-1 0 0 0 0,1 0 0 0 0,-1 0 0 0 0,1 0 1 0 0,0-1-1 0 0,0 1 0 0 0,-1 0 0 0 0,1 0 0 0 0,0 0 0 0 0,0 0 1 0 0,0 1-1 0 0,0-1 0 0 0,2-1 0 0 0,0 1-44 0 0,-1 1 0 0 0,0-1 0 0 0,0 1 0 0 0,0 0 0 0 0,0 0 0 0 0,0 0 0 0 0,1 0 0 0 0,-1 0 0 0 0,0 0 0 0 0,0 0 0 0 0,0 1 0 0 0,0-1 0 0 0,0 1 0 0 0,3 1 0 0 0,7 3 69 0 0,-1 0-1 0 0,0 1 1 0 0,0 0 0 0 0,14 12-1 0 0,-16-11-86 0 0,0 0 0 0 0,0 1-1 0 0,-1 0 1 0 0,0 0-1 0 0,-1 1 1 0 0,0 0-1 0 0,0 1 1 0 0,-1-1-1 0 0,0 1 1 0 0,-1 0-1 0 0,0 1 1 0 0,0 0-1 0 0,-1-1 1 0 0,-1 1-1 0 0,0 1 1 0 0,0-1 0 0 0,-1 0-1 0 0,1 23 1 0 0,-3-33-91 0 0,0-1 1 0 0,0 1 0 0 0,0-1-1 0 0,0 1 1 0 0,1-1 0 0 0,-1 1-1 0 0,-1-1 1 0 0,1 1 0 0 0,0-1-1 0 0,0 1 1 0 0,0-1 0 0 0,0 1-1 0 0,0-1 1 0 0,0 1 0 0 0,0-1-1 0 0,-1 1 1 0 0,1-1 0 0 0,0 1-1 0 0,0-1 1 0 0,-1 0 0 0 0,1 1-1 0 0,0-1 1 0 0,-1 1 0 0 0,1-1-1 0 0,0 0 1 0 0,-1 1 0 0 0,1-1-1 0 0,0 0 1 0 0,-1 0 0 0 0,1 1 0 0 0,-1-1-1 0 0,-14-6 111 0 0,-10-20 11 0 0,22 20-111 0 0,-1 0 0 0 0,1 0 0 0 0,0-1 0 0 0,1 1 0 0 0,-1-1 0 0 0,1 1 0 0 0,1-1 0 0 0,-1 0 0 0 0,1 0 0 0 0,0 0 1 0 0,1 1-1 0 0,0-1 0 0 0,0 0 0 0 0,0 0 0 0 0,1 0 0 0 0,0 0 0 0 0,0 0 0 0 0,0 0 0 0 0,1 1 0 0 0,1-1 0 0 0,-1 1 1 0 0,1-1-1 0 0,0 1 0 0 0,0 0 0 0 0,5-7 0 0 0,4-5-410 0 0,1 0 0 0 0,0 1 0 0 0,1 1 1 0 0,1 1-1 0 0,0 0 0 0 0,33-25 0 0 0,-2 5-3838 0 0,-32 26 1437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4.179"/>
    </inkml:context>
    <inkml:brush xml:id="br0">
      <inkml:brushProperty name="width" value="0.1" units="cm"/>
      <inkml:brushProperty name="height" value="0.1" units="cm"/>
      <inkml:brushProperty name="color" value="#FFFFFF"/>
    </inkml:brush>
  </inkml:definitions>
  <inkml:trace contextRef="#ctx0" brushRef="#br0">1 90 5096 0 0,'8'-6'496'0'0,"0"1"0"0"0,0 0-1 0 0,1 0 1 0 0,0 1-1 0 0,0 0 1 0 0,18-5-1 0 0,63-9 803 0 0,-42 10-664 0 0,63-12-614 0 0,-37 15-3699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4.558"/>
    </inkml:context>
    <inkml:brush xml:id="br0">
      <inkml:brushProperty name="width" value="0.1" units="cm"/>
      <inkml:brushProperty name="height" value="0.1" units="cm"/>
      <inkml:brushProperty name="color" value="#FFFFFF"/>
    </inkml:brush>
  </inkml:definitions>
  <inkml:trace contextRef="#ctx0" brushRef="#br0">79 1 856 0 0,'-2'-1'171'0'0,"-1"2"-1"0"0,0-1 1 0 0,1 0 0 0 0,-1 0-1 0 0,0 1 1 0 0,1-1 0 0 0,-1 1 0 0 0,0 0-1 0 0,1 0 1 0 0,-1 0 0 0 0,1 0-1 0 0,-1 0 1 0 0,1 1 0 0 0,0-1-1 0 0,0 1 1 0 0,-1 0 0 0 0,1-1-1 0 0,0 1 1 0 0,0 0 0 0 0,1 0-1 0 0,-1 0 1 0 0,0 0 0 0 0,1 1-1 0 0,-1-1 1 0 0,1 0 0 0 0,0 1 0 0 0,0-1-1 0 0,0 1 1 0 0,0-1 0 0 0,0 1-1 0 0,0 0 1 0 0,1-1 0 0 0,-1 1-1 0 0,1 0 1 0 0,0 2 0 0 0,-7 42 1026 0 0,3 0 0 0 0,2 0 0 0 0,6 84 0 0 0,1-5 35 0 0,0 162 585 0 0,-6-283-1763 0 0,1-1-1 0 0,1 1 0 0 0,-1-1 1 0 0,0 1-1 0 0,1 0 1 0 0,0-1-1 0 0,0 1 1 0 0,1-1-1 0 0,-1 0 1 0 0,1 1-1 0 0,3 6 1 0 0,-3-9-19 0 0,0 0 0 0 0,0 0 0 0 0,0 0 0 0 0,1 0-1 0 0,-1 0 1 0 0,0 0 0 0 0,1-1 0 0 0,0 1 0 0 0,-1-1 0 0 0,1 1 0 0 0,0-1 0 0 0,-1 0 0 0 0,1 0 0 0 0,0-1 0 0 0,0 1 0 0 0,0 0 0 0 0,0-1 0 0 0,6 0-1 0 0,27 3-539 0 0,46-2 0 0 0,-70-1-791 0 0,0-2 0 0 0,0 0 1 0 0,0 0-1 0 0,16-5 0 0 0,-12 1-1745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4.933"/>
    </inkml:context>
    <inkml:brush xml:id="br0">
      <inkml:brushProperty name="width" value="0.1" units="cm"/>
      <inkml:brushProperty name="height" value="0.1" units="cm"/>
      <inkml:brushProperty name="color" value="#FFFFFF"/>
    </inkml:brush>
  </inkml:definitions>
  <inkml:trace contextRef="#ctx0" brushRef="#br0">243 44 4916 0 0,'7'-44'4345'0'0,"-30"74"-2145"0"0,-31 55-741 0 0,-45 99 0 0 0,54-98-1497 0 0,42-80-139 0 0,-16 32-1750 0 0,12-13-2394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5.292"/>
    </inkml:context>
    <inkml:brush xml:id="br0">
      <inkml:brushProperty name="width" value="0.1" units="cm"/>
      <inkml:brushProperty name="height" value="0.1" units="cm"/>
      <inkml:brushProperty name="color" value="#FFFFFF"/>
    </inkml:brush>
  </inkml:definitions>
  <inkml:trace contextRef="#ctx0" brushRef="#br0">0 1 4468 0 0,'5'6'3516'0'0,"8"13"-2486"0"0,-5-9-463 0 0,61 98 1814 0 0,25 33-404 0 0,-78-119-2350 0 0,2-1 0 0 0,0-1 0 0 0,1 0 0 0 0,24 18 0 0 0,-26-28-2994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5.751"/>
    </inkml:context>
    <inkml:brush xml:id="br0">
      <inkml:brushProperty name="width" value="0.1" units="cm"/>
      <inkml:brushProperty name="height" value="0.1" units="cm"/>
      <inkml:brushProperty name="color" value="#FFFFFF"/>
    </inkml:brush>
  </inkml:definitions>
  <inkml:trace contextRef="#ctx0" brushRef="#br0">1 32 3184 0 0,'82'-12'1818'0'0,"-24"4"-247"0"0,83-3 0 0 0,-140 11-1527 0 0,-1 0 1 0 0,1 1-1 0 0,0-1 0 0 0,0 0 1 0 0,0 1-1 0 0,0-1 0 0 0,-1 1 1 0 0,1-1-1 0 0,0 1 1 0 0,0-1-1 0 0,-1 1 0 0 0,1 0 1 0 0,0-1-1 0 0,-1 1 0 0 0,1 0 1 0 0,-1 0-1 0 0,1-1 0 0 0,-1 1 1 0 0,1 0-1 0 0,-1 0 0 0 0,1 0 1 0 0,-1 0-1 0 0,0-1 0 0 0,1 1 1 0 0,-1 0-1 0 0,0 0 0 0 0,0 2 1 0 0,5 33 597 0 0,-3-23-432 0 0,26 273 2171 0 0,-19-158-1583 0 0,-1-25-190 0 0,-7 115 0 0 0,-1-214-577 0 0,-1 0-1 0 0,1 0 0 0 0,-1 1 0 0 0,1-1 1 0 0,-1 0-1 0 0,-1 0 0 0 0,1 0 0 0 0,0 0 1 0 0,-1-1-1 0 0,0 1 0 0 0,0 0 0 0 0,-4 5 1 0 0,4-7-16 0 0,0 0 0 0 0,0 0 0 0 0,0 0 1 0 0,0-1-1 0 0,-1 1 0 0 0,1-1 1 0 0,-1 1-1 0 0,1-1 0 0 0,-1 0 0 0 0,1 0 1 0 0,-1 0-1 0 0,0 0 0 0 0,0 0 0 0 0,1 0 1 0 0,-1-1-1 0 0,0 0 0 0 0,0 1 0 0 0,-6-1 1 0 0,-6-1 92 0 0,-1 1 0 0 0,1-2 1 0 0,-24-5-1 0 0,-2-8-1799 0 0,37 13 800 0 0,-1-1 0 0 0,1 1 0 0 0,0-1 0 0 0,0 0 0 0 0,0-1 1 0 0,-4-3-1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6.235"/>
    </inkml:context>
    <inkml:brush xml:id="br0">
      <inkml:brushProperty name="width" value="0.1" units="cm"/>
      <inkml:brushProperty name="height" value="0.1" units="cm"/>
      <inkml:brushProperty name="color" value="#FFFFFF"/>
    </inkml:brush>
  </inkml:definitions>
  <inkml:trace contextRef="#ctx0" brushRef="#br0">55 8 4248 0 0,'0'-1'143'0'0,"0"1"0"0"0,-1-1-1 0 0,1 1 1 0 0,0-1 0 0 0,-1 1-1 0 0,1 0 1 0 0,0-1 0 0 0,-1 1-1 0 0,1-1 1 0 0,-1 1 0 0 0,1 0-1 0 0,-1 0 1 0 0,1-1 0 0 0,-1 1 0 0 0,1 0-1 0 0,-1 0 1 0 0,1-1 0 0 0,-1 1-1 0 0,1 0 1 0 0,-1 0 0 0 0,1 0-1 0 0,-1 0 1 0 0,1 0 0 0 0,-1 0-1 0 0,0 0 1 0 0,1 0 0 0 0,-1 0-1 0 0,1 0 1 0 0,-1 0 0 0 0,1 0-1 0 0,-1 0 1 0 0,1 0 0 0 0,-2 1-1 0 0,1 0 45 0 0,0 0-1 0 0,0 1 1 0 0,0-1-1 0 0,0 0 0 0 0,0 1 1 0 0,0-1-1 0 0,0 0 1 0 0,0 1-1 0 0,1-1 0 0 0,-1 1 1 0 0,0 2-1 0 0,-11 53 864 0 0,11-49-709 0 0,-2 14-341 0 0,-1-1 701 0 0,-2 40 0 0 0,6-55-1458 0 0,0 1 0 0 0,0-1 1 0 0,1 0-1 0 0,0 0 0 0 0,1 0 0 0 0,2 9 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19.451"/>
    </inkml:context>
    <inkml:brush xml:id="br0">
      <inkml:brushProperty name="width" value="0.1" units="cm"/>
      <inkml:brushProperty name="height" value="0.1" units="cm"/>
      <inkml:brushProperty name="color" value="#FFFFFF"/>
    </inkml:brush>
  </inkml:definitions>
  <inkml:trace contextRef="#ctx0" brushRef="#br0">153 28 2252 0 0,'-2'-27'6910'0'0,"2"38"-5880"0"0,1-4-912 0 0,1 0 1 0 0,0 0-1 0 0,0 0 1 0 0,1 0 0 0 0,0-1-1 0 0,0 1 1 0 0,1-1-1 0 0,6 11 1 0 0,7 13 103 0 0,-8-12-172 0 0,-3-5-112 0 0,1 0 0 0 0,-2 1 0 0 0,0 0 1 0 0,5 23-1 0 0,-10-34 60 0 0,1 0 1 0 0,-1 0-1 0 0,0 0 1 0 0,1 1-1 0 0,-2-1 1 0 0,1 0-1 0 0,0 0 1 0 0,-1 0-1 0 0,1 1 1 0 0,-1-1-1 0 0,0 0 0 0 0,0 0 1 0 0,0 0-1 0 0,0 0 1 0 0,-1 0-1 0 0,1-1 1 0 0,-1 1-1 0 0,0 0 1 0 0,0-1-1 0 0,0 1 1 0 0,0-1-1 0 0,0 1 1 0 0,0-1-1 0 0,-1 0 0 0 0,1 0 1 0 0,-5 2-1 0 0,-3 3 47 0 0,0-2 0 0 0,-1 1 0 0 0,0-2 0 0 0,0 1 0 0 0,0-1 0 0 0,0-1 0 0 0,-1 0-1 0 0,0-1 1 0 0,1 0 0 0 0,-1-1 0 0 0,0 0 0 0 0,0-1 0 0 0,0 0 0 0 0,1-1 0 0 0,-16-2-1 0 0,18-1-3088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6.584"/>
    </inkml:context>
    <inkml:brush xml:id="br0">
      <inkml:brushProperty name="width" value="0.1" units="cm"/>
      <inkml:brushProperty name="height" value="0.1" units="cm"/>
      <inkml:brushProperty name="color" value="#FFFFFF"/>
    </inkml:brush>
  </inkml:definitions>
  <inkml:trace contextRef="#ctx0" brushRef="#br0">5 40 3236 0 0,'-3'-13'100'0'0,"1"3"-272"0"0,2 0-396 0 0,0 3-380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6.961"/>
    </inkml:context>
    <inkml:brush xml:id="br0">
      <inkml:brushProperty name="width" value="0.1" units="cm"/>
      <inkml:brushProperty name="height" value="0.1" units="cm"/>
      <inkml:brushProperty name="color" value="#FFFFFF"/>
    </inkml:brush>
  </inkml:definitions>
  <inkml:trace contextRef="#ctx0" brushRef="#br0">167 1 1912 0 0,'17'5'8975'0'0,"-35"5"-8422"0"0,12-6-405 0 0,0 0-1 0 0,0 0 0 0 0,1 1 1 0 0,-1 0-1 0 0,1 0 1 0 0,0 0-1 0 0,0 1 0 0 0,1-1 1 0 0,0 1-1 0 0,0 0 0 0 0,-5 11 1 0 0,7-12-89 0 0,0 0 0 0 0,1 0 0 0 0,0 1 1 0 0,0-1-1 0 0,0 0 0 0 0,1 0 0 0 0,0 1 0 0 0,0-1 1 0 0,0 0-1 0 0,0 1 0 0 0,1-1 0 0 0,0 0 0 0 0,0 0 1 0 0,1 0-1 0 0,-1 0 0 0 0,5 9 0 0 0,1 1 39 0 0,2 0-1 0 0,0-1 0 0 0,19 24 1 0 0,-19-27-39 0 0,-1-1 0 0 0,0 1 0 0 0,-1 0 0 0 0,-1 0 0 0 0,1 1 0 0 0,-2 0 0 0 0,7 18 0 0 0,-11-28-50 0 0,-1 0 0 0 0,1-1 0 0 0,-1 1 0 0 0,1 0 0 0 0,-1 0 0 0 0,0 0 0 0 0,0 0 0 0 0,0 0 1 0 0,0 0-1 0 0,0 0 0 0 0,0 0 0 0 0,0 0 0 0 0,-1 0 0 0 0,1 0 0 0 0,-1-1 0 0 0,1 1 0 0 0,-1 0 0 0 0,0 0 1 0 0,0 0-1 0 0,0-1 0 0 0,0 1 0 0 0,0 0 0 0 0,0-1 0 0 0,0 1 0 0 0,0-1 0 0 0,-1 0 0 0 0,1 1 0 0 0,-1-1 0 0 0,1 0 1 0 0,-1 0-1 0 0,1 1 0 0 0,-1-1 0 0 0,0-1 0 0 0,1 1 0 0 0,-4 1 0 0 0,1-1 37 0 0,-1 0 0 0 0,0 0 0 0 0,1 0 0 0 0,-1-1-1 0 0,1 1 1 0 0,-1-1 0 0 0,0 0 0 0 0,1-1 0 0 0,-1 1 0 0 0,0-1 0 0 0,1 0-1 0 0,-1 0 1 0 0,-7-4 0 0 0,-59-31 563 0 0,47 22-2732 0 0,-1 1-4048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7.750"/>
    </inkml:context>
    <inkml:brush xml:id="br0">
      <inkml:brushProperty name="width" value="0.1" units="cm"/>
      <inkml:brushProperty name="height" value="0.1" units="cm"/>
      <inkml:brushProperty name="color" value="#FFFFFF"/>
    </inkml:brush>
  </inkml:definitions>
  <inkml:trace contextRef="#ctx0" brushRef="#br0">0 85 3788 0 0,'6'83'4666'0'0,"15"38"-3161"0"0,-9-57-464 0 0,-12-62-963 0 0,4 22 365 0 0,-4-15-139 0 0,-4-10 134 0 0,2-5-415 0 0,0-1 0 0 0,0 1 0 0 0,1-1 0 0 0,0 1 0 0 0,0-1 1 0 0,0 1-1 0 0,1-1 0 0 0,0 1 0 0 0,1-10 0 0 0,0-7-3 0 0,2 1 1 0 0,7-33 0 0 0,-8 46-35 0 0,0 1 1 0 0,1-1-1 0 0,0 1 0 0 0,0 0 1 0 0,1 0-1 0 0,0 0 1 0 0,1 0-1 0 0,-1 1 1 0 0,9-9-1 0 0,-12 15 15 0 0,0 0-1 0 0,0 0 0 0 0,0 1 0 0 0,1-1 0 0 0,-1 1 0 0 0,0-1 0 0 0,1 1 0 0 0,-1-1 1 0 0,1 1-1 0 0,-1 0 0 0 0,0 0 0 0 0,1 0 0 0 0,-1 0 0 0 0,1 0 0 0 0,-1 0 0 0 0,0 0 1 0 0,1 0-1 0 0,-1 0 0 0 0,1 1 0 0 0,-1-1 0 0 0,0 0 0 0 0,1 1 0 0 0,-1-1 0 0 0,0 1 0 0 0,0 0 1 0 0,1-1-1 0 0,-1 1 0 0 0,1 1 0 0 0,36 26 48 0 0,-36-26-41 0 0,24 22-135 0 0,-1 1-1 0 0,-1 1 1 0 0,38 55 0 0 0,-58-83-409 0 0,-1-11 311 0 0,4-22 173 0 0,-6 25-24 0 0,5-17 98 0 0,0 1 1 0 0,2 0-1 0 0,1 1 0 0 0,1 0 1 0 0,26-48-1 0 0,-34 70-14 0 0,0-1 0 0 0,0 1 0 0 0,1-1 0 0 0,-1 1 0 0 0,1 0 0 0 0,0 0-1 0 0,0 0 1 0 0,0 0 0 0 0,0 1 0 0 0,0-1 0 0 0,1 1 0 0 0,-1 0 0 0 0,1 0 0 0 0,0 0 0 0 0,-1 0 0 0 0,1 1 0 0 0,7-2 0 0 0,-8 2 10 0 0,1 1 1 0 0,-1 0 0 0 0,0 0 0 0 0,1 0 0 0 0,-1 1 0 0 0,1-1-1 0 0,-1 1 1 0 0,0 0 0 0 0,1 0 0 0 0,-1 0 0 0 0,0 0 0 0 0,0 1-1 0 0,0-1 1 0 0,0 1 0 0 0,0 0 0 0 0,0 0 0 0 0,0 0-1 0 0,0 0 1 0 0,-1 0 0 0 0,1 0 0 0 0,1 4 0 0 0,4 3 32 0 0,-1 0 1 0 0,0 1 0 0 0,-1 0-1 0 0,0 0 1 0 0,-1 1-1 0 0,0-1 1 0 0,0 1 0 0 0,-1 0-1 0 0,-1 1 1 0 0,0-1-1 0 0,0 1 1 0 0,-1-1 0 0 0,-1 1-1 0 0,0 0 1 0 0,0-1-1 0 0,-1 1 1 0 0,-1 0 0 0 0,-2 12-1 0 0,3-19-180 0 0,-2 20-464 0 0,1-8-3234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8.254"/>
    </inkml:context>
    <inkml:brush xml:id="br0">
      <inkml:brushProperty name="width" value="0.1" units="cm"/>
      <inkml:brushProperty name="height" value="0.1" units="cm"/>
      <inkml:brushProperty name="color" value="#FFFFFF"/>
    </inkml:brush>
  </inkml:definitions>
  <inkml:trace contextRef="#ctx0" brushRef="#br0">249 41 4892 0 0,'0'-1'115'0'0,"1"0"-1"0"0,-1 0 1 0 0,1 0-1 0 0,-1 0 1 0 0,0 0-1 0 0,1 0 0 0 0,-1-1 1 0 0,0 1-1 0 0,0 0 1 0 0,0 0-1 0 0,0 0 1 0 0,0 0-1 0 0,0-1 0 0 0,0 1 1 0 0,0 0-1 0 0,0 0 1 0 0,0 0-1 0 0,-1 0 1 0 0,1-1-1 0 0,-1 1 0 0 0,1 0 1 0 0,-1 0-1 0 0,1 0 1 0 0,-1 0-1 0 0,1 0 0 0 0,-1 0 1 0 0,0 0-1 0 0,0 0 1 0 0,1 1-1 0 0,-1-1 1 0 0,0 0-1 0 0,0 0 0 0 0,0 0 1 0 0,0 1-1 0 0,0-1 1 0 0,0 1-1 0 0,0-1 1 0 0,0 1-1 0 0,0-1 0 0 0,0 1 1 0 0,0-1-1 0 0,-1 1 1 0 0,1 0-1 0 0,0 0 1 0 0,0 0-1 0 0,0 0 0 0 0,0-1 1 0 0,-1 1-1 0 0,-1 1 1 0 0,-4-1 162 0 0,0 1 1 0 0,1 0-1 0 0,-1 0 1 0 0,0 0 0 0 0,1 1-1 0 0,-1 0 1 0 0,-7 4 0 0 0,3-1-141 0 0,0 1 1 0 0,1 0-1 0 0,0 1 1 0 0,0 0-1 0 0,0 0 0 0 0,1 1 1 0 0,0 1-1 0 0,1 0 1 0 0,0 0-1 0 0,0 0 1 0 0,1 1-1 0 0,1 0 1 0 0,-1 0-1 0 0,1 1 1 0 0,1 0-1 0 0,0 0 1 0 0,1 0-1 0 0,0 1 1 0 0,0-1-1 0 0,1 1 1 0 0,-1 14-1 0 0,4-21-134 0 0,0 0-1 0 0,0 0 0 0 0,0 0 0 0 0,1 0 1 0 0,0-1-1 0 0,0 1 0 0 0,0 0 0 0 0,0 0 0 0 0,1-1 1 0 0,0 1-1 0 0,0-1 0 0 0,0 1 0 0 0,1-1 1 0 0,-1 0-1 0 0,1 0 0 0 0,0 0 0 0 0,0 0 0 0 0,0-1 1 0 0,1 1-1 0 0,-1-1 0 0 0,1 0 0 0 0,0 0 1 0 0,0 0-1 0 0,5 3 0 0 0,-5-4-44 0 0,-1-1-1 0 0,0 1 1 0 0,1-1 0 0 0,-1 1-1 0 0,0-1 1 0 0,1 0 0 0 0,-1-1-1 0 0,1 1 1 0 0,0 0 0 0 0,-1-1-1 0 0,1 0 1 0 0,0 0 0 0 0,-1 0-1 0 0,1 0 1 0 0,-1-1 0 0 0,1 1-1 0 0,0-1 1 0 0,-1 0 0 0 0,1 0-1 0 0,-1 0 1 0 0,0-1 0 0 0,1 1-1 0 0,-1-1 1 0 0,0 0 0 0 0,0 0-1 0 0,0 0 1 0 0,0 0 0 0 0,0 0-1 0 0,0-1 1 0 0,-1 1 0 0 0,1-1-1 0 0,2-4 1 0 0,9-15-60 0 0,-1-1-1 0 0,-1 0 1 0 0,-1-1-1 0 0,-1-1 1 0 0,-1 0 0 0 0,7-33-1 0 0,-17 67 229 0 0,0 1 1 0 0,1 0-1 0 0,0 0 0 0 0,0 0 0 0 0,3 11 0 0 0,-3-16-505 0 0,1 1-1 0 0,0 0 1 0 0,0 0-1 0 0,1-1 0 0 0,0 1 1 0 0,0-1-1 0 0,0 0 1 0 0,0 1-1 0 0,1-1 1 0 0,0 0-1 0 0,0 0 1 0 0,0 0-1 0 0,1-1 0 0 0,5 6 1 0 0,3-1-2785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8.604"/>
    </inkml:context>
    <inkml:brush xml:id="br0">
      <inkml:brushProperty name="width" value="0.1" units="cm"/>
      <inkml:brushProperty name="height" value="0.1" units="cm"/>
      <inkml:brushProperty name="color" value="#FFFFFF"/>
    </inkml:brush>
  </inkml:definitions>
  <inkml:trace contextRef="#ctx0" brushRef="#br0">246 12 4552 0 0,'6'-11'2476'0'0,"-14"17"-450"0"0,-13 18-456 0 0,-87 147 2328 0 0,3-7-4710 0 0,96-142-4799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8.982"/>
    </inkml:context>
    <inkml:brush xml:id="br0">
      <inkml:brushProperty name="width" value="0.1" units="cm"/>
      <inkml:brushProperty name="height" value="0.1" units="cm"/>
      <inkml:brushProperty name="color" value="#FFFFFF"/>
    </inkml:brush>
  </inkml:definitions>
  <inkml:trace contextRef="#ctx0" brushRef="#br0">1 1 3828 0 0,'3'1'536'0'0,"-1"1"-1"0"0,1 0 1 0 0,-1 0-1 0 0,1 0 1 0 0,-1 0 0 0 0,0 1-1 0 0,0-1 1 0 0,3 4-1 0 0,46 64 1794 0 0,-25-33-1124 0 0,36 41 0 0 0,-52-67-1186 0 0,2 0 0 0 0,-1-1 0 0 0,1 0 0 0 0,0-1 0 0 0,1 0 0 0 0,0-1 0 0 0,20 9 0 0 0,-20-11-995 0 0,0-1 0 0 0,-1 0 0 0 0,1-1 0 0 0,1-1 0 0 0,17 3 0 0 0,-16-5-1799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9.331"/>
    </inkml:context>
    <inkml:brush xml:id="br0">
      <inkml:brushProperty name="width" value="0.1" units="cm"/>
      <inkml:brushProperty name="height" value="0.1" units="cm"/>
      <inkml:brushProperty name="color" value="#FFFFFF"/>
    </inkml:brush>
  </inkml:definitions>
  <inkml:trace contextRef="#ctx0" brushRef="#br0">62 488 5076 0 0,'4'-10'3406'0'0,"-5"21"-65"0"0,0 8-2578 0 0,7 125 1765 0 0,3-49-5707 0 0,-7-83-49 0 0</inkml:trace>
  <inkml:trace contextRef="#ctx0" brushRef="#br0" timeOffset="1">13 90 4980 0 0,'-5'-18'665'0'0,"2"2"-85"0"0,0 2-788 0 0,3 3-272 0 0,-1 0-557 0 0,1 4 17 0 0,0 1 36 0 0,0 0 16 0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29.883"/>
    </inkml:context>
    <inkml:brush xml:id="br0">
      <inkml:brushProperty name="width" value="0.1" units="cm"/>
      <inkml:brushProperty name="height" value="0.1" units="cm"/>
      <inkml:brushProperty name="color" value="#FFFFFF"/>
    </inkml:brush>
  </inkml:definitions>
  <inkml:trace contextRef="#ctx0" brushRef="#br0">1 1 956 0 0,'3'68'8110'0'0,"16"91"-6035"0"0,-18-156-1927 0 0,0 4-70 0 0,8 54 694 0 0,-4-40-442 0 0,-3-19-245 0 0,-1-7-79 0 0,1-13 20 0 0,2-1 0 0 0,0 1 0 0 0,1 0 0 0 0,1 0 0 0 0,0 1 0 0 0,18-34 0 0 0,-23 49-22 0 0,0 0 0 0 0,0 0 0 0 0,0 0 0 0 0,1 0 0 0 0,-1 1 1 0 0,0-1-1 0 0,1 0 0 0 0,-1 0 0 0 0,1 1 0 0 0,0-1 0 0 0,0 1 0 0 0,-1 0 0 0 0,1-1 0 0 0,0 1 1 0 0,0 0-1 0 0,0 0 0 0 0,4-1 0 0 0,-5 2 1 0 0,1 0 0 0 0,0 0-1 0 0,0 0 1 0 0,0 0 0 0 0,0 0 0 0 0,0 0 0 0 0,0 0 0 0 0,0 1-1 0 0,-1-1 1 0 0,1 1 0 0 0,0-1 0 0 0,0 1 0 0 0,-1 0 0 0 0,1 0-1 0 0,0 0 1 0 0,2 2 0 0 0,6 5 20 0 0,-1 0-1 0 0,0 1 0 0 0,-1 1 1 0 0,1-1-1 0 0,7 14 1 0 0,-2-5 5 0 0,7 12-762 0 0,-1 1 0 0 0,26 55 0 0 0,-45-84 667 0 0,1 6-702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0.232"/>
    </inkml:context>
    <inkml:brush xml:id="br0">
      <inkml:brushProperty name="width" value="0.1" units="cm"/>
      <inkml:brushProperty name="height" value="0.1" units="cm"/>
      <inkml:brushProperty name="color" value="#FFFFFF"/>
    </inkml:brush>
  </inkml:definitions>
  <inkml:trace contextRef="#ctx0" brushRef="#br0">1 293 10445 0 0,'5'-25'291'0'0,"3"-35"1"0"0,-7 41-119 0 0,2 0 1 0 0,0 1-1 0 0,1-1 1 0 0,7-21-1 0 0,-7 29-66 0 0,1 0 0 0 0,1 1 0 0 0,12-20 0 0 0,-17 28-92 0 0,1-1 0 0 0,-1 1 0 0 0,1 0 0 0 0,0 0 0 0 0,-1 0 0 0 0,1 0 0 0 0,0 1 0 0 0,0-1 0 0 0,1 0 0 0 0,-1 1 0 0 0,0-1 0 0 0,0 1-1 0 0,1 0 1 0 0,-1 0 0 0 0,1 0 0 0 0,-1 0 0 0 0,1 0 0 0 0,-1 1 0 0 0,1-1 0 0 0,0 1 0 0 0,-1-1 0 0 0,1 1 0 0 0,3 0 0 0 0,-2 1-4 0 0,-1 1-1 0 0,0-1 1 0 0,1 1 0 0 0,-1-1 0 0 0,0 1 0 0 0,0 0-1 0 0,0 0 1 0 0,-1 0 0 0 0,1 1 0 0 0,0-1-1 0 0,-1 1 1 0 0,1-1 0 0 0,-1 1 0 0 0,3 5 0 0 0,26 44 150 0 0,-22-33-107 0 0,0 1 0 0 0,-2 1 0 0 0,0 0 0 0 0,5 28 0 0 0,-2 11-2825 0 0,-10-53 1342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0.596"/>
    </inkml:context>
    <inkml:brush xml:id="br0">
      <inkml:brushProperty name="width" value="0.1" units="cm"/>
      <inkml:brushProperty name="height" value="0.1" units="cm"/>
      <inkml:brushProperty name="color" value="#FFFFFF"/>
    </inkml:brush>
  </inkml:definitions>
  <inkml:trace contextRef="#ctx0" brushRef="#br0">0 369 4360 0 0,'0'0'74'0'0,"0"0"-1"0"0,1 0 1 0 0,-1 0-1 0 0,0-1 0 0 0,0 1 1 0 0,0 0-1 0 0,0 0 0 0 0,1 0 1 0 0,-1 0-1 0 0,0-1 1 0 0,0 1-1 0 0,0 0 0 0 0,1 0 1 0 0,-1 0-1 0 0,0 0 0 0 0,0 0 1 0 0,1 0-1 0 0,-1 0 1 0 0,0 0-1 0 0,0 0 0 0 0,0 0 1 0 0,1 0-1 0 0,-1 0 0 0 0,0 0 1 0 0,0 0-1 0 0,1 0 0 0 0,-1 0 1 0 0,0 0-1 0 0,0 0 1 0 0,1 0-1 0 0,-1 0 0 0 0,0 0 1 0 0,0 0-1 0 0,1 0 0 0 0,-1 0 1 0 0,0 0-1 0 0,0 1 1 0 0,0-1-1 0 0,1 0 0 0 0,-1 0 1 0 0,0 0-1 0 0,0 0 0 0 0,0 1 1 0 0,0-1-1 0 0,0 0 1 0 0,1 0-1 0 0,6 17 1576 0 0,0 18-361 0 0,-4 0-583 0 0,-2-13-451 0 0,1 0 0 0 0,2 0 0 0 0,7 29-1 0 0,1-26-4902 0 0</inkml:trace>
  <inkml:trace contextRef="#ctx0" brushRef="#br0" timeOffset="1">101 52 4780 0 0,'-4'-14'-12'0'0,"-3"1"-428"0"0,3 3-468 0 0,1 2-92 0 0,0 2 52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0.528"/>
    </inkml:context>
    <inkml:brush xml:id="br0">
      <inkml:brushProperty name="width" value="0.1" units="cm"/>
      <inkml:brushProperty name="height" value="0.1" units="cm"/>
      <inkml:brushProperty name="color" value="#FFFFFF"/>
    </inkml:brush>
  </inkml:definitions>
  <inkml:trace contextRef="#ctx0" brushRef="#br0">11 225 3084 0 0,'-7'25'2497'0'0,"5"0"-2040"0"0,0 0 1 0 0,2 0-1 0 0,1 1 0 0 0,1-1 1 0 0,1 0-1 0 0,10 43 0 0 0,-2-30-78 0 0,2 0 0 0 0,1-1 0 0 0,30 55 0 0 0,-52-129-987 0 0,-7-30 200 0 0,-10-88 0 0 0,22 123 483 0 0,1 0 0 0 0,2 0 0 0 0,1 0 0 0 0,2 0 0 0 0,6-34 0 0 0,-7 58-49 0 0,-1-1-1 0 0,2 1 1 0 0,-1 0 0 0 0,1-1 0 0 0,0 1 0 0 0,1 1 0 0 0,0-1 0 0 0,0 0 0 0 0,0 1 0 0 0,1 0 0 0 0,1 0 0 0 0,-1 0 0 0 0,1 1 0 0 0,0-1 0 0 0,0 1 0 0 0,1 1 0 0 0,0-1 0 0 0,0 1 0 0 0,0 1 0 0 0,0-1 0 0 0,1 1 0 0 0,0 0 0 0 0,0 1 0 0 0,0 0 0 0 0,10-3 0 0 0,14-1 64 0 0,0 1 1 0 0,65-4-1 0 0,-78 9-510 0 0,-1 1 0 0 0,0 1 0 0 0,1 1 0 0 0,-1 1 0 0 0,0 0 0 0 0,32 12 0 0 0,-48-15 182 0 0,0 1 0 0 0,0-1 0 0 0,0 1 1 0 0,0 0-1 0 0,0 0 0 0 0,0 0 0 0 0,-1 0 0 0 0,1 0 0 0 0,0 1 0 0 0,-1-1 1 0 0,1 0-1 0 0,-1 1 0 0 0,1-1 0 0 0,-1 1 0 0 0,0 0 0 0 0,0-1 0 0 0,0 1 0 0 0,0 0 1 0 0,0 0-1 0 0,1 2 0 0 0,-2 2-685 0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1.232"/>
    </inkml:context>
    <inkml:brush xml:id="br0">
      <inkml:brushProperty name="width" value="0.1" units="cm"/>
      <inkml:brushProperty name="height" value="0.1" units="cm"/>
      <inkml:brushProperty name="color" value="#FFFFFF"/>
    </inkml:brush>
  </inkml:definitions>
  <inkml:trace contextRef="#ctx0" brushRef="#br0">0 0 1356 0 0,'1'4'6078'0'0,"8"-1"-3898"0"0,15-2-1931 0 0,-20-1 480 0 0,153 1 2092 0 0,-156-1-2815 0 0,0 0-1 0 0,-1 0 0 0 0,1 0 0 0 0,-1 0 1 0 0,1 0-1 0 0,0 0 0 0 0,-1 1 1 0 0,1-1-1 0 0,-1 0 0 0 0,1 0 1 0 0,0 0-1 0 0,-1 1 0 0 0,1-1 0 0 0,-1 0 1 0 0,1 1-1 0 0,-1-1 0 0 0,1 1 1 0 0,-1-1-1 0 0,1 0 0 0 0,-1 1 1 0 0,0-1-1 0 0,1 1 0 0 0,-1-1 0 0 0,1 1 1 0 0,-1-1-1 0 0,0 1 0 0 0,0 0 1 0 0,1-1-1 0 0,-1 1 0 0 0,0 0 1 0 0,1 24 81 0 0,-16 23-30 0 0,-2-18-48 0 0,-1-1-1 0 0,-1 0 1 0 0,-1-2 0 0 0,-37 39 0 0 0,33-38-9 0 0,20-24-9 0 0,1 0-1 0 0,0-1 1 0 0,0 1 0 0 0,1 1-1 0 0,-1-1 1 0 0,1 0 0 0 0,-1 1 0 0 0,-2 9-1 0 0,5-13 3 0 0,0 0-1 0 0,0 0 1 0 0,0 0-1 0 0,0 0 1 0 0,0 0-1 0 0,0 0 1 0 0,0 0-1 0 0,0 0 1 0 0,0 0-1 0 0,0 0 1 0 0,1 0-1 0 0,-1 0 1 0 0,0 0-1 0 0,1 0 1 0 0,-1 0-1 0 0,1 0 1 0 0,-1 0-1 0 0,2 1 1 0 0,-1-1-6 0 0,1 1 1 0 0,-1-1 0 0 0,1 0-1 0 0,-1 0 1 0 0,1 0 0 0 0,0 0-1 0 0,-1 0 1 0 0,1 0-1 0 0,0 0 1 0 0,0 0 0 0 0,0-1-1 0 0,0 1 1 0 0,2-1 0 0 0,15 4-176 0 0,1-1 1 0 0,-1-2 0 0 0,1 0 0 0 0,23-2-1 0 0,-21 0-1594 0 0,36-9 0 0 0,-44 7-1295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1.596"/>
    </inkml:context>
    <inkml:brush xml:id="br0">
      <inkml:brushProperty name="width" value="0.1" units="cm"/>
      <inkml:brushProperty name="height" value="0.1" units="cm"/>
      <inkml:brushProperty name="color" value="#FFFFFF"/>
    </inkml:brush>
  </inkml:definitions>
  <inkml:trace contextRef="#ctx0" brushRef="#br0">0 52 4988 0 0,'0'-4'861'0'0,"2"2"-105"0"0,2-1-124 0 0,2 2-196 0 0,5-5-256 0 0,5 2-24 0 0,4 0-640 0 0,1-1-380 0 0,2 0-276 0 0,0 1 35 0 0,3 0 61 0 0,-2-1 40 0 0,1 1 16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1.947"/>
    </inkml:context>
    <inkml:brush xml:id="br0">
      <inkml:brushProperty name="width" value="0.1" units="cm"/>
      <inkml:brushProperty name="height" value="0.1" units="cm"/>
      <inkml:brushProperty name="color" value="#FFFFFF"/>
    </inkml:brush>
  </inkml:definitions>
  <inkml:trace contextRef="#ctx0" brushRef="#br0">0 138 944 0 0,'19'-2'331'0'0,"-1"-1"0"0"0,1-1 1 0 0,-1-1-1 0 0,0 0 0 0 0,0-1 0 0 0,-1-1 0 0 0,1-1 0 0 0,-2-1 1 0 0,27-17-1 0 0,-42 26-261 0 0,0-1 1 0 0,0 0 0 0 0,0 1 0 0 0,-1-1-1 0 0,1 0 1 0 0,0 0 0 0 0,0 0-1 0 0,-1 1 1 0 0,1-1 0 0 0,0 0 0 0 0,-1 0-1 0 0,1 0 1 0 0,-1 0 0 0 0,1 0-1 0 0,-1 0 1 0 0,0 0 0 0 0,1-1-1 0 0,-1 1 1 0 0,0 0 0 0 0,0 0 0 0 0,0 0-1 0 0,1 0 1 0 0,-1 0 0 0 0,-1 0-1 0 0,1 0 1 0 0,0-1 0 0 0,0 1 0 0 0,0 0-1 0 0,0 0 1 0 0,-1 0 0 0 0,1 0-1 0 0,-1 0 1 0 0,1 0 0 0 0,-1 0 0 0 0,1 0-1 0 0,-1 0 1 0 0,1 0 0 0 0,-1 0-1 0 0,0 0 1 0 0,0 0 0 0 0,-1-1 133 0 0,0 0 0 0 0,0 0 1 0 0,1 0-1 0 0,-1 0 0 0 0,-1 1 0 0 0,1-1 1 0 0,0 1-1 0 0,0 0 0 0 0,0-1 0 0 0,-1 1 0 0 0,1 0 1 0 0,-1 0-1 0 0,1 1 0 0 0,-1-1 0 0 0,1 0 1 0 0,-5 0-1 0 0,2 2-53 0 0,0 0 1 0 0,0 0-1 0 0,0 0 1 0 0,0 1-1 0 0,0 0 1 0 0,0 0-1 0 0,1 0 1 0 0,-1 0-1 0 0,1 1 1 0 0,-1 0-1 0 0,1 0 1 0 0,0 0-1 0 0,0 0 1 0 0,0 1-1 0 0,1 0 1 0 0,-1-1-1 0 0,-3 6 1 0 0,1-2 13 0 0,0 1 0 0 0,1 0 1 0 0,-1 0-1 0 0,2 1 0 0 0,-1 0 0 0 0,1-1 1 0 0,0 1-1 0 0,-3 13 0 0 0,7-19-181 0 0,-1 0 0 0 0,1 0 0 0 0,0 0 0 0 0,0 0 0 0 0,0 0 0 0 0,1 0 0 0 0,-1 0 0 0 0,1 0 0 0 0,-1 0 0 0 0,1-1-1 0 0,0 1 1 0 0,0 0 0 0 0,0 0 0 0 0,0-1 0 0 0,1 1 0 0 0,-1 0 0 0 0,1-1 0 0 0,0 1 0 0 0,-1-1 0 0 0,1 0 0 0 0,0 0-1 0 0,0 0 1 0 0,1 0 0 0 0,-1 0 0 0 0,0 0 0 0 0,1 0 0 0 0,-1-1 0 0 0,1 1 0 0 0,-1-1 0 0 0,1 0 0 0 0,4 2 0 0 0,2 1-703 0 0,1 0 1 0 0,1-1 0 0 0,-1 0-1 0 0,0-1 1 0 0,1 0 0 0 0,-1-1-1 0 0,16 1 1 0 0,-3-2-2373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2.318"/>
    </inkml:context>
    <inkml:brush xml:id="br0">
      <inkml:brushProperty name="width" value="0.1" units="cm"/>
      <inkml:brushProperty name="height" value="0.1" units="cm"/>
      <inkml:brushProperty name="color" value="#FFFFFF"/>
    </inkml:brush>
  </inkml:definitions>
  <inkml:trace contextRef="#ctx0" brushRef="#br0">267 18 4768 0 0,'-2'-2'238'0'0,"0"1"-1"0"0,0-1 0 0 0,-1 1 1 0 0,1-1-1 0 0,0 1 0 0 0,0-1 0 0 0,-1 1 1 0 0,1 0-1 0 0,-1 0 0 0 0,1 0 1 0 0,-1 1-1 0 0,1-1 0 0 0,-1 0 0 0 0,1 1 1 0 0,-1 0-1 0 0,0 0 0 0 0,1 0 1 0 0,-1 0-1 0 0,0 0 0 0 0,1 0 1 0 0,-1 0-1 0 0,0 1 0 0 0,1 0 0 0 0,-1-1 1 0 0,1 1-1 0 0,-1 0 0 0 0,-3 2 1 0 0,-5 2 101 0 0,-1 0 0 0 0,1 0 1 0 0,0 2-1 0 0,-15 9 0 0 0,14-6-54 0 0,0 0 0 0 0,1 1 0 0 0,0 0 0 0 0,0 0 1 0 0,1 2-1 0 0,-12 19 0 0 0,17-25-174 0 0,1 0 0 0 0,0 0 0 0 0,0 1 0 0 0,1 0 0 0 0,0-1 0 0 0,1 1 0 0 0,-1 0 1 0 0,1 1-1 0 0,1-1 0 0 0,0 0 0 0 0,0 1 0 0 0,1-1 0 0 0,0 15 0 0 0,1-19-131 0 0,0-1 0 0 0,0 1 1 0 0,0-1-1 0 0,0 1 0 0 0,1-1 0 0 0,-1 0 0 0 0,1 0 0 0 0,0 0 0 0 0,0 0 0 0 0,0 0 0 0 0,0 0 1 0 0,1 0-1 0 0,-1-1 0 0 0,1 1 0 0 0,-1-1 0 0 0,1 0 0 0 0,0 1 0 0 0,0-1 0 0 0,0-1 1 0 0,0 1-1 0 0,0 0 0 0 0,1-1 0 0 0,-1 1 0 0 0,0-1 0 0 0,1 0 0 0 0,-1 0 0 0 0,1-1 0 0 0,-1 1 1 0 0,1-1-1 0 0,3 1 0 0 0,0-1-305 0 0,-1 0 0 0 0,1 1 0 0 0,-1-2 1 0 0,1 1-1 0 0,-1-1 0 0 0,1 0 0 0 0,-1-1 0 0 0,0 1 1 0 0,1-1-1 0 0,-1 0 0 0 0,0-1 0 0 0,0 0 0 0 0,0 0 1 0 0,-1 0-1 0 0,10-7 0 0 0,11-19-2385 0 0,-13 13-163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2.663"/>
    </inkml:context>
    <inkml:brush xml:id="br0">
      <inkml:brushProperty name="width" value="0.1" units="cm"/>
      <inkml:brushProperty name="height" value="0.1" units="cm"/>
      <inkml:brushProperty name="color" value="#FFFFFF"/>
    </inkml:brush>
  </inkml:definitions>
  <inkml:trace contextRef="#ctx0" brushRef="#br0">42 200 4312 0 0,'-14'-73'2574'0'0,"-14"-54"2456"0"0,31 149-4313 0 0,-1 0 0 0 0,-1 0 0 0 0,-3 28 0 0 0,1-1-268 0 0,14 437 1464 0 0,-13-461-1849 0 0,-1 19 70 0 0,2 1 1 0 0,2-1-1 0 0,9 46 1 0 0,-11-88-113 0 0,-1 1 1 0 0,1-1 0 0 0,0 1 0 0 0,0-1 0 0 0,0 0 0 0 0,0 1-1 0 0,0-1 1 0 0,1 0 0 0 0,-1 0 0 0 0,1 1 0 0 0,-1-1 0 0 0,1 0-1 0 0,0-1 1 0 0,0 1 0 0 0,0 0 0 0 0,0 0 0 0 0,0-1 0 0 0,0 1-1 0 0,0-1 1 0 0,3 1 0 0 0,0 0-87 0 0,0 0-1 0 0,-1-1 0 0 0,1 0 1 0 0,0 0-1 0 0,0-1 0 0 0,0 1 1 0 0,-1-1-1 0 0,1 0 0 0 0,0 0 1 0 0,6-1-1 0 0,1-1-775 0 0,-1 0 0 0 0,0-1 0 0 0,1-1 0 0 0,-1 1 0 0 0,-1-2 0 0 0,1 1 0 0 0,-1-2 0 0 0,17-9 0 0 0,-15 4-857 0 0,0 1-1234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2.999"/>
    </inkml:context>
    <inkml:brush xml:id="br0">
      <inkml:brushProperty name="width" value="0.1" units="cm"/>
      <inkml:brushProperty name="height" value="0.1" units="cm"/>
      <inkml:brushProperty name="color" value="#FFFFFF"/>
    </inkml:brush>
  </inkml:definitions>
  <inkml:trace contextRef="#ctx0" brushRef="#br0">15 27 5613 0 0,'0'-2'1740'0'0,"3"-1"-992"0"0,1 2-92 0 0,3-2-92 0 0,0 1-124 0 0,7-1-188 0 0,3-1-240 0 0,-1 2 0 0 0,0 0-512 0 0,2-1-200 0 0,-1 3-352 0 0,-2 0-152 0 0,-2 0 27 0 0,-2-1 81 0 0,-2 1 8 0 0,-3 0 72 0 0,-1 0 16 0 0</inkml:trace>
  <inkml:trace contextRef="#ctx0" brushRef="#br0" timeOffset="1">7 149 1784 0 0,'-1'0'146'0'0,"1"1"0"0"0,-1 0-1 0 0,1-1 1 0 0,-1 1 0 0 0,1-1-1 0 0,-1 1 1 0 0,1 0 0 0 0,-1-1-1 0 0,1 1 1 0 0,0 0 0 0 0,0 0-1 0 0,-1-1 1 0 0,1 1 0 0 0,0 0 0 0 0,0 0-1 0 0,0-1 1 0 0,0 1 0 0 0,0 0-1 0 0,0 0 1 0 0,0-1 0 0 0,0 1-1 0 0,0 0 1 0 0,0 0 0 0 0,0 0 0 0 0,0-1-1 0 0,0 1 1 0 0,1 0 0 0 0,-1 0-1 0 0,0-1 1 0 0,1 1 0 0 0,-1 0-1 0 0,1 0 1 0 0,1 1 4 0 0,0-1 0 0 0,0 1 0 0 0,0-1 0 0 0,0 0 1 0 0,0 1-1 0 0,0-1 0 0 0,0 0 0 0 0,0 0 0 0 0,1-1 0 0 0,4 2 0 0 0,5 1-260 0 0,1-1 0 0 0,0-1 0 0 0,13 0 0 0 0,-20-1-6 0 0,6 0-967 0 0,0 0-1 0 0,1-1 1 0 0,-1 0-1 0 0,13-3 1 0 0,-12 0 85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4.017"/>
    </inkml:context>
    <inkml:brush xml:id="br0">
      <inkml:brushProperty name="width" value="0.1" units="cm"/>
      <inkml:brushProperty name="height" value="0.1" units="cm"/>
      <inkml:brushProperty name="color" value="#FFFFFF"/>
    </inkml:brush>
  </inkml:definitions>
  <inkml:trace contextRef="#ctx0" brushRef="#br0">0 42 936 0 0,'7'-14'6852'0'0,"-6"27"-5457"0"0,-2 77 540 0 0,4 147 339 0 0,0-171-1137 0 0,12-216-1452 0 0,-9-133 838 0 0,-6 282-537 0 0,0 31 25 0 0,-2-20-5 0 0,2 0-175 0 0,0 0-991 0 0,0 0 0 0 0,1-1 0 0 0,0 1 0 0 0,2 10 0 0 0,0-9-1982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4.739"/>
    </inkml:context>
    <inkml:brush xml:id="br0">
      <inkml:brushProperty name="width" value="0.1" units="cm"/>
      <inkml:brushProperty name="height" value="0.1" units="cm"/>
      <inkml:brushProperty name="color" value="#FFFFFF"/>
    </inkml:brush>
  </inkml:definitions>
  <inkml:trace contextRef="#ctx0" brushRef="#br0">342 35 4984 0 0,'2'-7'739'0'0,"3"-20"4919"0"0,-12 42-5079 0 0,-261 635 4071 0 0,199-474-4110 0 0,65-154-1140 0 0,5-11-1410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7:35.512"/>
    </inkml:context>
    <inkml:brush xml:id="br0">
      <inkml:brushProperty name="width" value="0.1" units="cm"/>
      <inkml:brushProperty name="height" value="0.1" units="cm"/>
      <inkml:brushProperty name="color" value="#FFFFFF"/>
    </inkml:brush>
  </inkml:definitions>
  <inkml:trace contextRef="#ctx0" brushRef="#br0">1 117 5925 0 0,'39'-46'4920'0'0,"-32"38"-4711"0"0,1 1-1 0 0,0 1 1 0 0,0-1 0 0 0,1 2-1 0 0,0-1 1 0 0,0 1 0 0 0,0 0-1 0 0,0 1 1 0 0,1 0 0 0 0,0 0 0 0 0,19-4-1 0 0,-27 8-173 0 0,0-1 0 0 0,0 1 0 0 0,0 0 0 0 0,0 0 0 0 0,0 0-1 0 0,0-1 1 0 0,0 2 0 0 0,0-1 0 0 0,-1 0 0 0 0,1 0 0 0 0,0 1 0 0 0,0-1-1 0 0,0 1 1 0 0,0-1 0 0 0,0 1 0 0 0,0 0 0 0 0,-1 0 0 0 0,1 0 0 0 0,0 0 0 0 0,-1 0-1 0 0,1 0 1 0 0,0 0 0 0 0,-1 1 0 0 0,0-1 0 0 0,3 3 0 0 0,-2 0 9 0 0,0 1 0 0 0,0-1 0 0 0,-1 0 0 0 0,1 1 0 0 0,-1 0-1 0 0,0-1 1 0 0,0 1 0 0 0,-1 0 0 0 0,0 8 0 0 0,1 3 10 0 0,-2 0 1 0 0,0 0-1 0 0,-1 0 0 0 0,-1 0 0 0 0,-1 0 0 0 0,0-1 0 0 0,0 1 0 0 0,-2-1 0 0 0,0 0 0 0 0,-12 21 0 0 0,4-13 75 0 0,-1 1 0 0 0,-1-2 0 0 0,-1 0 0 0 0,-2-1 0 0 0,-25 24-1 0 0,28-28 57 0 0,15-16-181 0 0,0 0 0 0 0,1-1 0 0 0,-1 1 0 0 0,0 0 0 0 0,1-1 0 0 0,-1 1-1 0 0,0 0 1 0 0,1-1 0 0 0,-1 1 0 0 0,1 0 0 0 0,0 0 0 0 0,-1 0 0 0 0,1 0-1 0 0,0-1 1 0 0,-1 1 0 0 0,1 0 0 0 0,0 0 0 0 0,0 0 0 0 0,0 2-1 0 0,3-2 5 0 0,1-1-1 0 0,-1 1 1 0 0,1 0-1 0 0,-1-1 1 0 0,1 0-1 0 0,0 0 0 0 0,5-1 1 0 0,0 1-12 0 0,22 3-17 0 0,40 8 0 0 0,4 0-5 0 0,-52-8-56 0 0,-13-1-113 0 0,0-1 1 0 0,0 0-1 0 0,16-2 0 0 0,-21 1-821 0 0,-1-1-1 0 0,0 0 1 0 0,0 0 0 0 0,1 0-1 0 0,-1-1 1 0 0,7-3-1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11.285"/>
    </inkml:context>
    <inkml:brush xml:id="br0">
      <inkml:brushProperty name="width" value="0.1" units="cm"/>
      <inkml:brushProperty name="height" value="0.1" units="cm"/>
      <inkml:brushProperty name="color" value="#FFFFFF"/>
    </inkml:brush>
  </inkml:definitions>
  <inkml:trace contextRef="#ctx0" brushRef="#br0">1 1 5769 0 0,'6'21'10055'0'0,"-3"-18"-9337"0"0,3 2-2155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4.188"/>
    </inkml:context>
    <inkml:brush xml:id="br0">
      <inkml:brushProperty name="width" value="0.1" units="cm"/>
      <inkml:brushProperty name="height" value="0.1" units="cm"/>
      <inkml:brushProperty name="color" value="#FFFFFF"/>
    </inkml:brush>
  </inkml:definitions>
  <inkml:trace contextRef="#ctx0" brushRef="#br0">1 213 4252 0 0,'69'-26'2507'0'0,"-42"18"-1913"0"0,0-2 0 0 0,-1-1-1 0 0,37-22 1 0 0,-60 32-491 0 0,-1-1 1 0 0,1 0-1 0 0,-1 0 0 0 0,0 0 0 0 0,0 0 1 0 0,0 0-1 0 0,0 0 0 0 0,0 0 0 0 0,-1-1 1 0 0,1 1-1 0 0,-1-1 0 0 0,1 0 0 0 0,-1 1 1 0 0,0-1-1 0 0,0 0 0 0 0,0 1 0 0 0,0-1 1 0 0,-1 0-1 0 0,1 0 0 0 0,-1 0 0 0 0,0 0 1 0 0,1-3-1 0 0,-2 4-23 0 0,1 1 1 0 0,0-1-1 0 0,-1 0 1 0 0,1 1-1 0 0,-1-1 0 0 0,0 0 1 0 0,1 1-1 0 0,-1-1 1 0 0,0 1-1 0 0,0-1 1 0 0,0 1-1 0 0,0 0 0 0 0,0-1 1 0 0,0 1-1 0 0,-1 0 1 0 0,1 0-1 0 0,0-1 1 0 0,-1 1-1 0 0,1 0 0 0 0,-1 1 1 0 0,1-1-1 0 0,-1 0 1 0 0,1 0-1 0 0,-1 0 1 0 0,0 1-1 0 0,1-1 1 0 0,-1 1-1 0 0,0 0 0 0 0,1-1 1 0 0,-1 1-1 0 0,0 0 1 0 0,1 0-1 0 0,-1 0 1 0 0,0 0-1 0 0,0 0 0 0 0,1 0 1 0 0,-3 1-1 0 0,-2 0 36 0 0,1 1 0 0 0,1-1 0 0 0,-1 1 0 0 0,0 0 0 0 0,0 0 0 0 0,1 0 0 0 0,-1 1 0 0 0,1-1 0 0 0,-1 1 0 0 0,1 0 0 0 0,0 1 0 0 0,0-1 0 0 0,1 1 0 0 0,-7 7 0 0 0,2-1 89 0 0,0 0 1 0 0,1 0 0 0 0,0 1 0 0 0,-10 22 0 0 0,14-27-113 0 0,0 1 0 0 0,1-1 0 0 0,0 0 0 0 0,1 1 0 0 0,-1-1 0 0 0,1 1 0 0 0,0 0 1 0 0,1-1-1 0 0,0 1 0 0 0,0 0 0 0 0,0-1 0 0 0,1 1 0 0 0,0-1 0 0 0,0 1 0 0 0,2 7 1 0 0,-1-10-54 0 0,0 0 0 0 0,0 0 1 0 0,1 0-1 0 0,-1 0 0 0 0,1 0 1 0 0,0 0-1 0 0,0-1 0 0 0,0 1 1 0 0,0-1-1 0 0,1 0 1 0 0,0 0-1 0 0,-1 0 0 0 0,1 0 1 0 0,0-1-1 0 0,0 1 0 0 0,0-1 1 0 0,1 0-1 0 0,-1 0 0 0 0,0-1 1 0 0,1 1-1 0 0,-1-1 0 0 0,6 1 1 0 0,5 0-45 0 0,0-1 0 0 0,1 0 0 0 0,-1-1 0 0 0,0-1 1 0 0,0 0-1 0 0,0-1 0 0 0,0 0 0 0 0,-1-2 0 0 0,1 1 0 0 0,15-8 0 0 0,5-2-328 0 0,0-2-1 0 0,55-33 1 0 0,-74 38 172 0 0,1 0 0 0 0,-2-1 0 0 0,0 0 0 0 0,0-2 0 0 0,-1 0 0 0 0,0 0 0 0 0,-1-1 0 0 0,-1-1 0 0 0,0 0 0 0 0,-1-1 0 0 0,9-17 0 0 0,-19 32 156 0 0,0-1-1 0 0,-1 1 1 0 0,1-1-1 0 0,0 1 1 0 0,0-1-1 0 0,-1 0 1 0 0,1 1-1 0 0,-1-1 1 0 0,0 0-1 0 0,1 1 1 0 0,-1-1-1 0 0,0 0 1 0 0,0 0-1 0 0,0 1 1 0 0,0-1-1 0 0,0 0 1 0 0,-1 1-1 0 0,1-1 1 0 0,0 0-1 0 0,-1 1 1 0 0,1-1-1 0 0,-1 0 0 0 0,0 1 1 0 0,1-1-1 0 0,-1 1 1 0 0,0-1-1 0 0,0 1 1 0 0,0-1-1 0 0,0 1 1 0 0,0 0-1 0 0,-1-1 1 0 0,1 1-1 0 0,-2-2 1 0 0,1 2 15 0 0,0 1 0 0 0,0-1 1 0 0,0 0-1 0 0,0 1 0 0 0,0-1 0 0 0,-1 1 1 0 0,1 0-1 0 0,0-1 0 0 0,0 1 0 0 0,0 0 1 0 0,0 0-1 0 0,0 0 0 0 0,-1 1 0 0 0,1-1 0 0 0,0 1 1 0 0,0-1-1 0 0,0 1 0 0 0,0-1 0 0 0,0 1 1 0 0,0 0-1 0 0,0 0 0 0 0,0 0 0 0 0,1 0 1 0 0,-1 1-1 0 0,0-1 0 0 0,0 0 0 0 0,-1 2 1 0 0,2-1 11 0 0,-1 0 1 0 0,1 0-1 0 0,0 0 1 0 0,0 0-1 0 0,0 0 1 0 0,0 0-1 0 0,0 0 1 0 0,0 0-1 0 0,0 0 1 0 0,1 0-1 0 0,-1 1 1 0 0,1-1-1 0 0,0 0 1 0 0,-1 1 0 0 0,1-1-1 0 0,0 0 1 0 0,0 0-1 0 0,1 1 1 0 0,-1-1-1 0 0,0 0 1 0 0,2 4-1 0 0,16 52 256 0 0,-13-46-223 0 0,1 5 29 0 0,-1-4-61 0 0,0-1 0 0 0,-1 1-1 0 0,-1 0 1 0 0,4 20 0 0 0,-7-30-35 0 0,0 0 1 0 0,0 1-1 0 0,0-1 1 0 0,0 0-1 0 0,0 0 0 0 0,-1 0 1 0 0,1 0-1 0 0,-1 0 1 0 0,0 0-1 0 0,0 0 0 0 0,0 0 1 0 0,0 0-1 0 0,0 0 1 0 0,-1 0-1 0 0,1 0 0 0 0,-1-1 1 0 0,0 1-1 0 0,0 0 1 0 0,0-1-1 0 0,0 0 0 0 0,0 1 1 0 0,-1-1-1 0 0,1 0 1 0 0,-5 3-1 0 0,-1-1 139 0 0,0 1 0 0 0,0-2 0 0 0,0 1-1 0 0,0-1 1 0 0,-1 0 0 0 0,0 0 0 0 0,1-1 0 0 0,-1 0 0 0 0,0-1 0 0 0,0 0 0 0 0,0 0-1 0 0,0-1 1 0 0,0 0 0 0 0,-16-3 0 0 0,23 3-166 0 0,0-1 0 0 0,-1 1 0 0 0,1-1 0 0 0,0 0 0 0 0,0 0 0 0 0,0 0 0 0 0,0 0 0 0 0,0 0 0 0 0,0 0 0 0 0,0 0 1 0 0,0-1-1 0 0,-2-1 0 0 0,4 2-145 0 0,-1 0-1 0 0,1 1 1 0 0,-1-1 0 0 0,1 0 0 0 0,0 0 0 0 0,-1 1 0 0 0,1-1 0 0 0,0 0 0 0 0,-1 0 0 0 0,1 0 0 0 0,0 1 0 0 0,0-1 0 0 0,0 0 0 0 0,0 0 0 0 0,0 0 0 0 0,0 0 0 0 0,0 1 0 0 0,0-1-1 0 0,0 0 1 0 0,0 0 0 0 0,1 0 0 0 0,-1-1 0 0 0,3-2-500 0 0,-1-1 0 0 0,1 1 0 0 0,0 0 0 0 0,0 0 0 0 0,1 0 0 0 0,-1 1 0 0 0,1-1 0 0 0,-1 1 0 0 0,7-4 0 0 0,8-7-2382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0.900"/>
    </inkml:context>
    <inkml:brush xml:id="br0">
      <inkml:brushProperty name="width" value="0.1" units="cm"/>
      <inkml:brushProperty name="height" value="0.1" units="cm"/>
      <inkml:brushProperty name="color" value="#FFFFFF"/>
    </inkml:brush>
  </inkml:definitions>
  <inkml:trace contextRef="#ctx0" brushRef="#br0">1 0 1204 0 0,'15'0'612'0'0,"8"1"-108"0"0,6 1-72 0 0,2-1-112 0 0,4 1-104 0 0,2-1-100 0 0,-3 1-96 0 0,2-1-76 0 0,0 1-40 0 0,-2 1-52 0 0,-3-2-48 0 0,1 2-76 0 0,-3 0-92 0 0,-3 0-20 0 0,-2 1 4 0 0,-2-1 4 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1.901"/>
    </inkml:context>
    <inkml:brush xml:id="br0">
      <inkml:brushProperty name="width" value="0.1" units="cm"/>
      <inkml:brushProperty name="height" value="0.1" units="cm"/>
      <inkml:brushProperty name="color" value="#004F8B"/>
    </inkml:brush>
  </inkml:definitions>
  <inkml:trace contextRef="#ctx0" brushRef="#br0">166 156 908 0 0,'52'-45'4332'0'0,"-49"41"-3880"0"0,1 0-1 0 0,0 0 1 0 0,-1 0 0 0 0,0-1-1 0 0,0 1 1 0 0,0-1-1 0 0,-1 0 1 0 0,0 0-1 0 0,0 0 1 0 0,3-8 0 0 0,-5 11-322 0 0,1 0 0 0 0,-1 0 1 0 0,0 0-1 0 0,1 0 0 0 0,-1 0 1 0 0,0 0-1 0 0,0 0 0 0 0,0 0 1 0 0,-1-1-1 0 0,1 1 0 0 0,0 0 1 0 0,-1 0-1 0 0,1 0 0 0 0,-1 0 1 0 0,0 1-1 0 0,0-1 0 0 0,0 0 1 0 0,-1-2-1 0 0,1 2-83 0 0,-1 1 1 0 0,1 0-1 0 0,0 0 0 0 0,-1 0 1 0 0,1 0-1 0 0,0 0 0 0 0,-1 1 0 0 0,1-1 1 0 0,-1 0-1 0 0,0 1 0 0 0,1-1 1 0 0,-1 1-1 0 0,0-1 0 0 0,1 1 0 0 0,-1 0 1 0 0,0 0-1 0 0,-2 0 0 0 0,-3 0-21 0 0,1 1 0 0 0,-1 0 0 0 0,0 0 0 0 0,1 1 0 0 0,0-1 0 0 0,-1 2 0 0 0,1-1 0 0 0,0 1 0 0 0,-11 6 0 0 0,5-1 7 0 0,1 1-1 0 0,0 0 0 0 0,1 0 0 0 0,0 1 1 0 0,0 1-1 0 0,1 0 0 0 0,0 0 1 0 0,1 1-1 0 0,0 0 0 0 0,-7 16 1 0 0,10-19-7 0 0,1 0 0 0 0,1 0 0 0 0,-1 0 1 0 0,1 1-1 0 0,1-1 0 0 0,-1 1 1 0 0,2 0-1 0 0,-1 0 0 0 0,2 0 1 0 0,-1-1-1 0 0,1 1 0 0 0,1 0 0 0 0,-1 0 1 0 0,2 0-1 0 0,3 15 0 0 0,-3-20-39 0 0,-1-1 0 0 0,1 1-1 0 0,0-1 1 0 0,1 0 0 0 0,-1 0 0 0 0,1 1-1 0 0,0-2 1 0 0,0 1 0 0 0,0 0 0 0 0,0-1-1 0 0,1 1 1 0 0,-1-1 0 0 0,1 0-1 0 0,0 0 1 0 0,0-1 0 0 0,0 1 0 0 0,0-1-1 0 0,0 1 1 0 0,1-2 0 0 0,-1 1-1 0 0,1 0 1 0 0,-1-1 0 0 0,1 0 0 0 0,0 0-1 0 0,0 0 1 0 0,-1 0 0 0 0,1-1-1 0 0,0 0 1 0 0,0 0 0 0 0,0 0 0 0 0,-1-1-1 0 0,1 1 1 0 0,0-1 0 0 0,-1 0-1 0 0,1-1 1 0 0,0 1 0 0 0,-1-1 0 0 0,6-2-1 0 0,-2-1-132 0 0,0 0 1 0 0,0 0-1 0 0,-1-1 0 0 0,1 0 0 0 0,-1 0 0 0 0,-1-1 0 0 0,1 0 1 0 0,-1 0-1 0 0,0-1 0 0 0,-1 1 0 0 0,1-1 0 0 0,-2 0 0 0 0,6-11 1 0 0,-4 4 48 0 0,0-1 0 0 0,0 0 0 0 0,-1 0 0 0 0,-2 0 0 0 0,1-1 0 0 0,1-27 0 0 0,-4 35 184 0 0,-1 2 41 0 0,1-1-1 0 0,-1 0 1 0 0,0 1-1 0 0,0-1 1 0 0,-1 1 0 0 0,-3-14-1 0 0,4 21-118 0 0,0 0-1 0 0,-1 0 1 0 0,1 0-1 0 0,-1 0 1 0 0,1 1-1 0 0,0-1 1 0 0,-1 0-1 0 0,1 0 1 0 0,0 0-1 0 0,-1 0 1 0 0,1 1-1 0 0,0-1 1 0 0,-1 0-1 0 0,1 0 1 0 0,0 1-1 0 0,-1-1 1 0 0,1 0-1 0 0,0 0 1 0 0,0 1-1 0 0,-1-1 1 0 0,1 0-1 0 0,0 1 1 0 0,0-1-1 0 0,0 0 1 0 0,0 1-1 0 0,-1-1 1 0 0,1 1-1 0 0,0-1 1 0 0,0 0-1 0 0,0 1 1 0 0,0-1-1 0 0,0 0 1 0 0,0 1-1 0 0,0-1 1 0 0,0 1-1 0 0,0-1 1 0 0,0 1-1 0 0,-6 20 311 0 0,6 17 27 0 0,2 0 0 0 0,7 40 0 0 0,-6-65-272 0 0,-1-1 1 0 0,1 1-1 0 0,1-1 1 0 0,0 0-1 0 0,1 0 0 0 0,0 0 1 0 0,1-1-1 0 0,0 1 1 0 0,1-2-1 0 0,9 12 0 0 0,-14-20-153 0 0,0 1 1 0 0,1-1-1 0 0,-1 0 0 0 0,1 0 0 0 0,0 0 0 0 0,0 0 0 0 0,0 0 0 0 0,0-1 0 0 0,0 1 1 0 0,3 0-1 0 0,-2-1-453 0 0,0 0-1 0 0,-1 0 1 0 0,1 0 0 0 0,0-1 0 0 0,-1 0-1 0 0,1 1 1 0 0,0-1 0 0 0,0-1 0 0 0,3 1-1 0 0,1-3-2523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2.363"/>
    </inkml:context>
    <inkml:brush xml:id="br0">
      <inkml:brushProperty name="width" value="0.1" units="cm"/>
      <inkml:brushProperty name="height" value="0.1" units="cm"/>
      <inkml:brushProperty name="color" value="#004F8B"/>
    </inkml:brush>
  </inkml:definitions>
  <inkml:trace contextRef="#ctx0" brushRef="#br0">158 47 4600 0 0,'0'-2'132'0'0,"0"1"0"0"0,0-1 0 0 0,0 0-1 0 0,0 0 1 0 0,0 1 0 0 0,0-1 0 0 0,0 0 0 0 0,0 0-1 0 0,-1 1 1 0 0,1-1 0 0 0,-1 0 0 0 0,1 1-1 0 0,-1-1 1 0 0,0 1 0 0 0,0-1 0 0 0,0 1-1 0 0,0-1 1 0 0,0 1 0 0 0,0-1 0 0 0,0 1 0 0 0,0 0-1 0 0,0 0 1 0 0,-1 0 0 0 0,1-1 0 0 0,0 1-1 0 0,-1 0 1 0 0,1 0 0 0 0,-1 1 0 0 0,1-1-1 0 0,-1 0 1 0 0,1 1 0 0 0,-1-1 0 0 0,0 0-1 0 0,1 1 1 0 0,-1 0 0 0 0,0-1 0 0 0,0 1 0 0 0,1 0-1 0 0,-1 0 1 0 0,0 0 0 0 0,0 0 0 0 0,1 0-1 0 0,-1 1 1 0 0,0-1 0 0 0,-2 1 0 0 0,2 0-38 0 0,-1-1 1 0 0,0 1-1 0 0,0 0 1 0 0,1 1 0 0 0,-1-1-1 0 0,1 0 1 0 0,-1 1-1 0 0,1-1 1 0 0,0 1-1 0 0,-1 0 1 0 0,1 0 0 0 0,0 0-1 0 0,0 0 1 0 0,0 0-1 0 0,0 0 1 0 0,1 1 0 0 0,-1-1-1 0 0,1 1 1 0 0,-1-1-1 0 0,1 1 1 0 0,0-1-1 0 0,0 1 1 0 0,0 0 0 0 0,0 0-1 0 0,1-1 1 0 0,-1 1-1 0 0,0 5 1 0 0,1-2-22 0 0,1-1 0 0 0,-1 1 0 0 0,1-1 1 0 0,0 1-1 0 0,1-1 0 0 0,-1 0 0 0 0,1 0 0 0 0,0 1 1 0 0,0-1-1 0 0,1 0 0 0 0,0-1 0 0 0,3 7 0 0 0,5 3 84 0 0,1-1-1 0 0,19 19 1 0 0,-23-26-107 0 0,-1 1 0 0 0,1 0-1 0 0,-1 0 1 0 0,-1 1 0 0 0,0 0 0 0 0,0 0 0 0 0,0 0 0 0 0,-1 1 0 0 0,0 0 0 0 0,-1 0 0 0 0,5 14-1 0 0,-8-20-33 0 0,-1 1 0 0 0,1-1-1 0 0,-1 1 1 0 0,0-1 0 0 0,0 1-1 0 0,0-1 1 0 0,-1 1 0 0 0,1-1-1 0 0,-1 1 1 0 0,0-1-1 0 0,0 1 1 0 0,0-1 0 0 0,0 0-1 0 0,-1 1 1 0 0,1-1 0 0 0,-3 3-1 0 0,1-1-2 0 0,-1 0-1 0 0,0 0 0 0 0,0-1 1 0 0,0 1-1 0 0,-1-1 0 0 0,1 0 1 0 0,-1-1-1 0 0,0 1 0 0 0,-6 3 1 0 0,5-4-9 0 0,-1 1 1 0 0,1-1-1 0 0,-1 0 1 0 0,0 0-1 0 0,0-1 1 0 0,0 0-1 0 0,0 0 1 0 0,-1-1-1 0 0,1 0 0 0 0,0 0 1 0 0,-1-1-1 0 0,1 0 1 0 0,0 0-1 0 0,-1 0 1 0 0,1-1-1 0 0,-9-2 1 0 0,0-8-1112 0 0,16 10 790 0 0,-1-1 1 0 0,1 1-1 0 0,-1 0 1 0 0,1 0-1 0 0,-1 0 0 0 0,1 0 1 0 0,-1-1-1 0 0,1 1 1 0 0,0 0-1 0 0,0 0 0 0 0,0-1 1 0 0,0 1-1 0 0,0 0 1 0 0,0 0-1 0 0,0-1 0 0 0,0 1 1 0 0,0 0-1 0 0,1 0 1 0 0,-1-1-1 0 0,0 1 0 0 0,1-1 1 0 0,2-5-2463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3.373"/>
    </inkml:context>
    <inkml:brush xml:id="br0">
      <inkml:brushProperty name="width" value="0.1" units="cm"/>
      <inkml:brushProperty name="height" value="0.1" units="cm"/>
      <inkml:brushProperty name="color" value="#004F8B"/>
    </inkml:brush>
  </inkml:definitions>
  <inkml:trace contextRef="#ctx0" brushRef="#br0">1 100 4576 0 0,'0'-1'146'0'0,"0"1"0"0"0,-1-1-1 0 0,1 0 1 0 0,1 1 0 0 0,-1-1-1 0 0,0 1 1 0 0,0-1 0 0 0,0 1-1 0 0,0-1 1 0 0,0 1 0 0 0,0-1-1 0 0,1 0 1 0 0,-1 1 0 0 0,0-1-1 0 0,0 1 1 0 0,1-1 0 0 0,-1 1-1 0 0,0 0 1 0 0,1-1 0 0 0,-1 1-1 0 0,0-1 1 0 0,1 1 0 0 0,-1 0-1 0 0,1-1 1 0 0,-1 1 0 0 0,1 0-1 0 0,-1-1 1 0 0,1 1-1 0 0,0-1 1 0 0,8 15 1587 0 0,3 35-1143 0 0,-11-46-383 0 0,36 162 1314 0 0,-29-129-903 0 0,-8-35-610 0 0,-2-34-154 0 0,-12-61 103 0 0,7 55 334 0 0,1 0 1 0 0,1-41 0 0 0,4 78-289 0 0,1 0 1 0 0,0 0 0 0 0,0 0 0 0 0,0 0-1 0 0,1 0 1 0 0,-1 0 0 0 0,0 0 0 0 0,1 0-1 0 0,-1 0 1 0 0,1 0 0 0 0,-1 1 0 0 0,1-1-1 0 0,0 0 1 0 0,0 0 0 0 0,0 0 0 0 0,0 1-1 0 0,0-1 1 0 0,1 1 0 0 0,-1-1 0 0 0,0 1-1 0 0,1-1 1 0 0,1-1 0 0 0,-1 2-3 0 0,0 1 1 0 0,0-1-1 0 0,1 0 1 0 0,-1 1-1 0 0,0-1 1 0 0,0 1-1 0 0,1 0 0 0 0,-1-1 1 0 0,0 1-1 0 0,1 0 1 0 0,-1 1-1 0 0,0-1 1 0 0,0 0-1 0 0,1 1 1 0 0,-1-1-1 0 0,3 2 1 0 0,5 1 1 0 0,0 1 1 0 0,-1 1-1 0 0,1-1 1 0 0,-1 2 0 0 0,0-1-1 0 0,-1 1 1 0 0,10 8 0 0 0,-1 3-97 0 0,0 1 1 0 0,-1 0 0 0 0,-1 1-1 0 0,-1 0 1 0 0,-1 2-1 0 0,0-1 1 0 0,-2 2 0 0 0,16 39-1 0 0,-22-50-94 0 0,-2-10-66 0 0,-3-21-193 0 0,0 2 427 0 0,2-19 180 0 0,12-61 1 0 0,-12 89-161 0 0,0-1 0 0 0,1 1 0 0 0,0 1 0 0 0,0-1 0 0 0,1 0 1 0 0,0 1-1 0 0,1-1 0 0 0,-1 1 0 0 0,2 1 0 0 0,-1-1 0 0 0,1 1 0 0 0,9-9 0 0 0,-15 15-5 0 0,1 0 0 0 0,0 1 0 0 0,-1-1 0 0 0,1 1 1 0 0,0-1-1 0 0,0 0 0 0 0,0 1 0 0 0,0 0 0 0 0,-1-1 0 0 0,1 1 0 0 0,0-1 0 0 0,0 1 0 0 0,0 0 0 0 0,0 0 0 0 0,0 0 0 0 0,0-1 0 0 0,0 1 0 0 0,0 0 0 0 0,0 0 0 0 0,0 0 1 0 0,0 0-1 0 0,0 0 0 0 0,0 1 0 0 0,0-1 0 0 0,1 1 0 0 0,0 0 0 0 0,-1 0 0 0 0,1 0 1 0 0,-1 0-1 0 0,0 0 1 0 0,1 0-1 0 0,-1 1 0 0 0,0-1 1 0 0,0 0-1 0 0,1 1 0 0 0,-1 0 1 0 0,0-1-1 0 0,1 4 0 0 0,2 5 11 0 0,0 1 0 0 0,0 0-1 0 0,3 16 1 0 0,-6-22 6 0 0,5 28-4 0 0,-2 1 0 0 0,-2 0 0 0 0,-2 60 1 0 0,-1-36-4201 0 0,1-50 1079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3.761"/>
    </inkml:context>
    <inkml:brush xml:id="br0">
      <inkml:brushProperty name="width" value="0.1" units="cm"/>
      <inkml:brushProperty name="height" value="0.1" units="cm"/>
      <inkml:brushProperty name="color" value="#004F8B"/>
    </inkml:brush>
  </inkml:definitions>
  <inkml:trace contextRef="#ctx0" brushRef="#br0">1 0 3836 0 0,'1'7'4287'0'0,"5"22"-2114"0"0,-5-8-1191 0 0,0 1 0 0 0,6 26 0 0 0,-5-37-2163 0 0,1 0 0 0 0,0-1 1 0 0,6 16-1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4.082"/>
    </inkml:context>
    <inkml:brush xml:id="br0">
      <inkml:brushProperty name="width" value="0.1" units="cm"/>
      <inkml:brushProperty name="height" value="0.1" units="cm"/>
      <inkml:brushProperty name="color" value="#004F8B"/>
    </inkml:brush>
  </inkml:definitions>
  <inkml:trace contextRef="#ctx0" brushRef="#br0">24 53 4932 0 0,'-5'-10'657'0'0,"-1"1"-249"0"0,2 0-40 0 0,1 3-424 0 0,3 0-116 0 0,-2 1-192 0 0,-1 3-337 0 0,3-1-283 0 0,0 1 0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4.451"/>
    </inkml:context>
    <inkml:brush xml:id="br0">
      <inkml:brushProperty name="width" value="0.1" units="cm"/>
      <inkml:brushProperty name="height" value="0.1" units="cm"/>
      <inkml:brushProperty name="color" value="#004F8B"/>
    </inkml:brush>
  </inkml:definitions>
  <inkml:trace contextRef="#ctx0" brushRef="#br0">1 60 1736 0 0,'8'21'5982'0'0,"-1"-6"-4963"0"0,7 38 344 0 0,-1 2 1 0 0,5 73-1 0 0,-21-147-1522 0 0,-15-74 1378 0 0,16 76-983 0 0,0 0 0 0 0,1 1 1 0 0,0-1-1 0 0,3-20 1 0 0,0 31-210 0 0,0-1 1 0 0,0 1-1 0 0,1 0 1 0 0,-1 0-1 0 0,1 0 1 0 0,1 0-1 0 0,-1 1 1 0 0,1-1-1 0 0,0 1 1 0 0,0 0-1 0 0,1 0 1 0 0,6-6-1 0 0,-8 8-27 0 0,1-1-1 0 0,0 1 1 0 0,-1 0-1 0 0,1 0 1 0 0,0 1 0 0 0,1-1-1 0 0,-1 1 1 0 0,0 0-1 0 0,1 0 1 0 0,-1 0-1 0 0,1 1 1 0 0,0-1-1 0 0,-1 1 1 0 0,1 0-1 0 0,0 1 1 0 0,0-1 0 0 0,6 1-1 0 0,-8 1 1 0 0,0 0-1 0 0,0 0 1 0 0,-1 0-1 0 0,1 0 1 0 0,-1 1-1 0 0,1-1 1 0 0,-1 1 0 0 0,1 0-1 0 0,-1 0 1 0 0,0 0-1 0 0,0 0 1 0 0,0 0-1 0 0,0 0 1 0 0,0 1 0 0 0,0-1-1 0 0,-1 1 1 0 0,1-1-1 0 0,0 4 1 0 0,24 52-7 0 0,-23-49 7 0 0,5 16-626 0 0,-1 0 1 0 0,-1 1-1 0 0,2 27 0 0 0,3 17-902 0 0,-6-57-1665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4.792"/>
    </inkml:context>
    <inkml:brush xml:id="br0">
      <inkml:brushProperty name="width" value="0.1" units="cm"/>
      <inkml:brushProperty name="height" value="0.1" units="cm"/>
      <inkml:brushProperty name="color" value="#004F8B"/>
    </inkml:brush>
  </inkml:definitions>
  <inkml:trace contextRef="#ctx0" brushRef="#br0">0 0 4844 0 0,'0'0'1743'0'0,"5"26"2152"0"0,2 34-1533 0 0,2 7-2476 0 0,5-26-4795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5.134"/>
    </inkml:context>
    <inkml:brush xml:id="br0">
      <inkml:brushProperty name="width" value="0.1" units="cm"/>
      <inkml:brushProperty name="height" value="0.1" units="cm"/>
      <inkml:brushProperty name="color" value="#004F8B"/>
    </inkml:brush>
  </inkml:definitions>
  <inkml:trace contextRef="#ctx0" brushRef="#br0">13 29 4704 0 0,'-5'-8'708'0'0,"1"0"-708"0"0,0 3-372 0 0,4 1-660 0 0,0 1 44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5.617"/>
    </inkml:context>
    <inkml:brush xml:id="br0">
      <inkml:brushProperty name="width" value="0.1" units="cm"/>
      <inkml:brushProperty name="height" value="0.1" units="cm"/>
      <inkml:brushProperty name="color" value="#004F8B"/>
    </inkml:brush>
  </inkml:definitions>
  <inkml:trace contextRef="#ctx0" brushRef="#br0">1 27 856 0 0,'4'74'7030'0'0,"25"98"-3755"0"0,-27-163-2854 0 0,-1-2-352 0 0,5 23 1026 0 0,-6-28-801 0 0,-1-3-62 0 0,-5-17-95 0 0,4 5 21 0 0,1 1 1 0 0,0-1-1 0 0,0 1 0 0 0,1-1 1 0 0,1 1-1 0 0,4-22 0 0 0,-3 12 87 0 0,-1 17-200 0 0,-1 0-1 0 0,1 0 1 0 0,0 1 0 0 0,1-1-1 0 0,-1 0 1 0 0,1 1 0 0 0,-1 0-1 0 0,2-1 1 0 0,-1 1 0 0 0,0 0-1 0 0,1 0 1 0 0,0 0 0 0 0,5-6-1 0 0,-6 8-37 0 0,-1 1 0 0 0,1 0-1 0 0,0 0 1 0 0,0-1 0 0 0,0 1-1 0 0,0 0 1 0 0,0 1 0 0 0,0-1-1 0 0,0 0 1 0 0,0 1 0 0 0,0-1-1 0 0,0 1 1 0 0,1-1 0 0 0,-1 1-1 0 0,0 0 1 0 0,0 0-1 0 0,0 0 1 0 0,1 0 0 0 0,-1 1-1 0 0,0-1 1 0 0,0 0 0 0 0,0 1-1 0 0,0 0 1 0 0,0-1 0 0 0,0 1-1 0 0,0 0 1 0 0,0 0 0 0 0,0 0-1 0 0,0 0 1 0 0,0 0-1 0 0,0 1 1 0 0,1 1 0 0 0,14 10-72 0 0,-2 1 0 0 0,0 1 1 0 0,-1 0-1 0 0,0 1 0 0 0,-1 0 1 0 0,-1 1-1 0 0,0 1 0 0 0,14 31 1 0 0,-25-49 53 0 0,-1 0 0 0 0,0 0 0 0 0,0 0 0 0 0,0 0 0 0 0,0 1 1 0 0,0-1-1 0 0,0 0 0 0 0,0 0 0 0 0,1 0 0 0 0,-1 0 0 0 0,0 0 0 0 0,0 0 1 0 0,0 0-1 0 0,0 0 0 0 0,0 0 0 0 0,0 0 0 0 0,1 0 0 0 0,-1 0 0 0 0,0 0 0 0 0,0 0 1 0 0,0 0-1 0 0,0 0 0 0 0,0 0 0 0 0,1 0 0 0 0,-1 0 0 0 0,0 0 0 0 0,0 0 1 0 0,0 0-1 0 0,0 0 0 0 0,0 0 0 0 0,0 0 0 0 0,1 0 0 0 0,-1-1 0 0 0,0 1 1 0 0,0 0-1 0 0,0 0 0 0 0,0 0 0 0 0,0 0 0 0 0,0 0 0 0 0,0 0 0 0 0,0 0 1 0 0,0 0-1 0 0,1-1 0 0 0,-1 1 0 0 0,0 0 0 0 0,0 0 0 0 0,0 0 0 0 0,0 0 0 0 0,0 0 1 0 0,0 0-1 0 0,0-1 0 0 0,0 1 0 0 0,0 0 0 0 0,0 0 0 0 0,0 0 0 0 0,0 0 1 0 0,0 0-1 0 0,0 0 0 0 0,0-1 0 0 0,0 1 0 0 0,6-18-306 0 0,4-19 115 0 0,-4-3 183 0 0,-4 18 221 0 0,2-1 0 0 0,8-26 1 0 0,-10 44-153 0 0,0-1 0 0 0,0 1 0 0 0,0 0 0 0 0,1 0 0 0 0,-1 0 0 0 0,1 0 0 0 0,1 0 0 0 0,-1 0 0 0 0,1 1 0 0 0,-1 0 0 0 0,1 0 0 0 0,1 0 0 0 0,7-7 0 0 0,-9 10-44 0 0,0-1 1 0 0,0 1-1 0 0,0-1 1 0 0,0 1-1 0 0,0 0 1 0 0,0 0-1 0 0,0 1 1 0 0,0-1-1 0 0,0 0 1 0 0,1 1-1 0 0,-1 0 1 0 0,0 0-1 0 0,0 0 1 0 0,1 0-1 0 0,-1 0 1 0 0,0 1-1 0 0,0 0 1 0 0,0-1-1 0 0,0 1 1 0 0,0 0-1 0 0,0 0 1 0 0,0 1-1 0 0,0-1 1 0 0,0 1-1 0 0,0-1 1 0 0,4 4-1 0 0,-2-1 16 0 0,0 1 1 0 0,0-1-1 0 0,0 1 0 0 0,-1 0 0 0 0,1 0 1 0 0,-1 0-1 0 0,-1 1 0 0 0,1-1 0 0 0,-1 1 0 0 0,0 0 1 0 0,5 11-1 0 0,-5-2 86 0 0,0-1 0 0 0,-1 1 1 0 0,0 0-1 0 0,-2 0 0 0 0,1 0 0 0 0,-2 0 1 0 0,-4 28-1 0 0,0 31-993 0 0,5-73 630 0 0,0 0-1 0 0,0 0 1 0 0,0 0-1 0 0,0 0 1 0 0,0 0-1 0 0,0 0 1 0 0,0 0-1 0 0,0 0 1 0 0,1 0-1 0 0,-1-1 1 0 0,0 1 0 0 0,1 0-1 0 0,-1 0 1 0 0,1 0-1 0 0,-1 0 1 0 0,1 0-1 0 0,-1 0 1 0 0,1-1-1 0 0,0 1 1 0 0,-1 0-1 0 0,1-1 1 0 0,0 1-1 0 0,-1 0 1 0 0,1-1-1 0 0,0 1 1 0 0,0-1 0 0 0,0 1-1 0 0,0-1 1 0 0,-1 1-1 0 0,2-1 1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36.350"/>
    </inkml:context>
    <inkml:brush xml:id="br0">
      <inkml:brushProperty name="width" value="0.1" units="cm"/>
      <inkml:brushProperty name="height" value="0.1" units="cm"/>
      <inkml:brushProperty name="color" value="#004F8B"/>
    </inkml:brush>
  </inkml:definitions>
  <inkml:trace contextRef="#ctx0" brushRef="#br0">297 90 6185 0 0,'2'-3'422'0'0,"0"1"0"0"0,0-1 1 0 0,-1 0-1 0 0,1 0 1 0 0,-1 0-1 0 0,1 0 0 0 0,-1 0 1 0 0,0 0-1 0 0,0 0 1 0 0,-1-1-1 0 0,1 1 0 0 0,-1 0 1 0 0,1-1-1 0 0,-1 1 1 0 0,0 0-1 0 0,0-1 0 0 0,-1-2 1 0 0,0 4-315 0 0,0 0 0 0 0,0 0 0 0 0,1 0 0 0 0,-1 1 0 0 0,-1-1 1 0 0,1 1-1 0 0,0-1 0 0 0,0 1 0 0 0,0-1 0 0 0,-1 1 0 0 0,1 0 0 0 0,-1-1 0 0 0,1 1 1 0 0,-1 0-1 0 0,0 0 0 0 0,1 0 0 0 0,-1 0 0 0 0,0 0 0 0 0,0 1 0 0 0,1-1 0 0 0,-1 0 1 0 0,0 1-1 0 0,0 0 0 0 0,0-1 0 0 0,0 1 0 0 0,0 0 0 0 0,0 0 0 0 0,0 0 0 0 0,0 0 0 0 0,-2 0 1 0 0,-7 1-18 0 0,0 0 1 0 0,0 0 0 0 0,0 1 0 0 0,1 1 0 0 0,-1-1-1 0 0,1 2 1 0 0,-1-1 0 0 0,1 2 0 0 0,0-1-1 0 0,0 1 1 0 0,1 1 0 0 0,-1 0 0 0 0,1 0 0 0 0,1 1-1 0 0,-1 0 1 0 0,1 0 0 0 0,-8 10 0 0 0,7-7-45 0 0,1 0-1 0 0,1 0 1 0 0,0 0 0 0 0,0 1 0 0 0,1 0-1 0 0,1 0 1 0 0,-1 1 0 0 0,2 0 0 0 0,0-1-1 0 0,0 2 1 0 0,1-1 0 0 0,1 0 0 0 0,0 1-1 0 0,-1 20 1 0 0,3-28-38 0 0,0 0 0 0 0,0 0 0 0 0,1 0 0 0 0,0 0 0 0 0,0 0 0 0 0,0 0 1 0 0,0 0-1 0 0,1 0 0 0 0,0-1 0 0 0,0 1 0 0 0,0 0 0 0 0,1-1 0 0 0,-1 0 0 0 0,1 1 0 0 0,0-1 0 0 0,0 0 0 0 0,1-1 0 0 0,-1 1 0 0 0,6 4 0 0 0,-5-6-77 0 0,0 1 0 0 0,-1-1-1 0 0,1 0 1 0 0,0 0 0 0 0,0-1-1 0 0,1 1 1 0 0,-1-1 0 0 0,0 0-1 0 0,0 0 1 0 0,1 0 0 0 0,-1-1-1 0 0,0 1 1 0 0,1-1 0 0 0,-1 0 0 0 0,1-1-1 0 0,-1 1 1 0 0,0-1 0 0 0,1 0-1 0 0,-1 0 1 0 0,0 0 0 0 0,0 0-1 0 0,7-3 1 0 0,-2-1-7 0 0,0 1-1 0 0,0-1 1 0 0,-1-1-1 0 0,1 1 1 0 0,-1-2 0 0 0,0 1-1 0 0,-1-1 1 0 0,1 0-1 0 0,-1 0 1 0 0,-1-1 0 0 0,0 0-1 0 0,6-9 1 0 0,4-10 207 0 0,-2-1 1 0 0,17-45-1 0 0,-21 47 174 0 0,-7 16-180 0 0,0 1 0 0 0,-1-1 0 0 0,1-17 0 0 0,-3 27-138 0 0,-1 2-7 0 0,0 1 24 0 0,0 0 0 0 0,0 0-1 0 0,0 0 1 0 0,0 0 0 0 0,1 0-1 0 0,-1 0 1 0 0,1 0 0 0 0,0 0 0 0 0,0 4-1 0 0,0 20-127 0 0,-1 1 287 0 0,1 1-1 0 0,9 51 0 0 0,-8-73-250 0 0,0-1-1 0 0,1 1 1 0 0,-1-1 0 0 0,2 0 0 0 0,-1 0 0 0 0,1 0-1 0 0,-1 0 1 0 0,2 0 0 0 0,-1-1 0 0 0,1 1 0 0 0,0-1 0 0 0,0 0-1 0 0,0 0 1 0 0,1 0 0 0 0,-1 0 0 0 0,1-1 0 0 0,0 0-1 0 0,6 4 1 0 0,-7-6-893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1.302"/>
    </inkml:context>
    <inkml:brush xml:id="br0">
      <inkml:brushProperty name="width" value="0.1" units="cm"/>
      <inkml:brushProperty name="height" value="0.1" units="cm"/>
      <inkml:brushProperty name="color" value="#FFFFFF"/>
    </inkml:brush>
  </inkml:definitions>
  <inkml:trace contextRef="#ctx0" brushRef="#br0">1 1 860 0 0,'2'0'227'0'0,"-1"0"1"0"0,1 0-1 0 0,0 0 0 0 0,-1 0 0 0 0,1 0 0 0 0,0 0 1 0 0,0 1-1 0 0,-1-1 0 0 0,1 0 0 0 0,-1 1 1 0 0,1-1-1 0 0,0 1 0 0 0,-1 0 0 0 0,1 0 0 0 0,-1 0 1 0 0,1-1-1 0 0,-1 1 0 0 0,0 1 0 0 0,1-1 1 0 0,-1 0-1 0 0,0 0 0 0 0,0 0 0 0 0,0 1 1 0 0,0-1-1 0 0,2 3 0 0 0,-2 0 127 0 0,1 1 0 0 0,-1 0 0 0 0,0 0 0 0 0,0 0-1 0 0,-1 0 1 0 0,1 0 0 0 0,-1 6 0 0 0,2 16 97 0 0,1 5 145 0 0,-1-9-227 0 0,0 0 1 0 0,2 0 0 0 0,1 0 0 0 0,10 29-1 0 0,-14-47-311 0 0,1-1 0 0 0,0 1 0 0 0,0-1 1 0 0,0 0-1 0 0,0 0 0 0 0,1 0 0 0 0,-1 0 0 0 0,1 0 0 0 0,0-1 0 0 0,1 1 0 0 0,-1-1 0 0 0,0 0 0 0 0,1 1 0 0 0,0-2 0 0 0,0 1 1 0 0,0 0-1 0 0,0-1 0 0 0,0 0 0 0 0,0 0 0 0 0,1 0 0 0 0,-1 0 0 0 0,1-1 0 0 0,-1 0 0 0 0,1 0 0 0 0,-1 0 0 0 0,1 0 1 0 0,7-1-1 0 0,-8 0-79 0 0,-1 0 0 0 0,0 0 1 0 0,1 0-1 0 0,-1-1 0 0 0,1 0 1 0 0,-1 0-1 0 0,0 0 0 0 0,1 0 1 0 0,-1 0-1 0 0,0 0 0 0 0,0-1 1 0 0,0 0-1 0 0,0 0 0 0 0,0 0 0 0 0,0 0 1 0 0,-1 0-1 0 0,1 0 0 0 0,-1-1 1 0 0,1 1-1 0 0,-1-1 0 0 0,0 0 1 0 0,0 1-1 0 0,0-1 0 0 0,0 0 1 0 0,0 0-1 0 0,-1 0 0 0 0,0-1 1 0 0,1 1-1 0 0,-1 0 0 0 0,1-6 1 0 0,1-8-232 0 0,0-1 1 0 0,-1 1 0 0 0,0-1-1 0 0,-3-30 1 0 0,1 28 15 0 0,0 20 236 0 0,0 0 0 0 0,0 0-1 0 0,0 0 1 0 0,-1 0 0 0 0,1 0 0 0 0,0 1-1 0 0,0-1 1 0 0,0 0 0 0 0,0 0 0 0 0,-1 0-1 0 0,1 0 1 0 0,0 0 0 0 0,0 0 0 0 0,0 0 0 0 0,-1 0-1 0 0,1 0 1 0 0,0 0 0 0 0,0 0 0 0 0,0 0-1 0 0,-1 0 1 0 0,1 0 0 0 0,0 0 0 0 0,0 0-1 0 0,0 0 1 0 0,-1 0 0 0 0,1 0 0 0 0,0 0-1 0 0,0 0 1 0 0,0 0 0 0 0,0 0 0 0 0,-1 0-1 0 0,1 0 1 0 0,0 0 0 0 0,0 0 0 0 0,0-1-1 0 0,0 1 1 0 0,-1 0 0 0 0,1 0 0 0 0,0 0 0 0 0,0 0-1 0 0,0 0 1 0 0,0-1 0 0 0,0 1 0 0 0,-1 0-1 0 0,1 0 1 0 0,0 0 0 0 0,0 0 0 0 0,0-1-1 0 0,0 1 1 0 0,0 0 0 0 0,0 0 0 0 0,0-1-1 0 0,-10 18 208 0 0,9-12-215 0 0,0 0-1 0 0,-1 0 1 0 0,2 0-1 0 0,-1-1 1 0 0,1 1-1 0 0,-1 0 0 0 0,1 0 1 0 0,1 0-1 0 0,-1 0 1 0 0,1 0-1 0 0,-1 0 1 0 0,1 0-1 0 0,1-1 1 0 0,-1 1-1 0 0,1 0 1 0 0,0-1-1 0 0,0 1 1 0 0,0-1-1 0 0,1 0 1 0 0,-1 1-1 0 0,1-1 1 0 0,0-1-1 0 0,0 1 1 0 0,1 0-1 0 0,-1-1 1 0 0,1 1-1 0 0,4 2 1 0 0,-4-2-339 0 0,0-1 1 0 0,1 1 0 0 0,0-1-1 0 0,0 0 1 0 0,0 0 0 0 0,0-1-1 0 0,0 1 1 0 0,0-1 0 0 0,1-1-1 0 0,-1 1 1 0 0,1-1-1 0 0,-1 1 1 0 0,1-2 0 0 0,-1 1-1 0 0,1-1 1 0 0,0 1 0 0 0,0-1-1 0 0,-1-1 1 0 0,1 1 0 0 0,0-1-1 0 0,-1 0 1 0 0,1-1 0 0 0,6-2-1 0 0,0-3-616 0 0,-1-3-16 0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1.483"/>
    </inkml:context>
    <inkml:brush xml:id="br0">
      <inkml:brushProperty name="width" value="0.1" units="cm"/>
      <inkml:brushProperty name="height" value="0.1" units="cm"/>
      <inkml:brushProperty name="color" value="#004F8B"/>
    </inkml:brush>
  </inkml:definitions>
  <inkml:trace contextRef="#ctx0" brushRef="#br0">0 25 3968 0 0,'29'-25'8306'0'0,"-26"47"-7004"0"0,-2 4-1097 0 0,0 0-1 0 0,2-1 1 0 0,1 1 0 0 0,1-1-1 0 0,15 46 1 0 0,-17-63-865 0 0,4 10-1053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1.829"/>
    </inkml:context>
    <inkml:brush xml:id="br0">
      <inkml:brushProperty name="width" value="0.1" units="cm"/>
      <inkml:brushProperty name="height" value="0.1" units="cm"/>
      <inkml:brushProperty name="color" value="#004F8B"/>
    </inkml:brush>
  </inkml:definitions>
  <inkml:trace contextRef="#ctx0" brushRef="#br0">18 67 3808 0 0,'-7'-16'636'0'0,"2"4"-80"0"0,2 0-400 0 0,0 4-136 0 0,3 2-60 0 0,0 0-112 0 0,0 1-144 0 0,2 4-240 0 0,2 1-1296 0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2.206"/>
    </inkml:context>
    <inkml:brush xml:id="br0">
      <inkml:brushProperty name="width" value="0.1" units="cm"/>
      <inkml:brushProperty name="height" value="0.1" units="cm"/>
      <inkml:brushProperty name="color" value="#004F8B"/>
    </inkml:brush>
  </inkml:definitions>
  <inkml:trace contextRef="#ctx0" brushRef="#br0">177 11 1080 0 0,'4'-5'6186'0'0,"-22"0"-3517"0"0,10 6-2434 0 0,0 1 1 0 0,0-1-1 0 0,1 2 1 0 0,-1-1-1 0 0,1 1 1 0 0,-1 0-1 0 0,1 1 1 0 0,0-1-1 0 0,0 1 1 0 0,-8 7-1 0 0,10-7-148 0 0,-1 0 0 0 0,1 0 0 0 0,1 1 0 0 0,-1-1 0 0 0,1 1 0 0 0,-1 0 0 0 0,2 1 0 0 0,-1-1 0 0 0,0 0 0 0 0,1 1 0 0 0,0 0 0 0 0,-4 12 0 0 0,6-15-48 0 0,1 0 0 0 0,0 1 0 0 0,0-1 0 0 0,0 0 0 0 0,0 1 0 0 0,1-1 0 0 0,-1 0 0 0 0,1 0-1 0 0,0 1 1 0 0,-1-1 0 0 0,2 0 0 0 0,-1 0 0 0 0,0 0 0 0 0,1 0 0 0 0,-1 0 0 0 0,1-1 0 0 0,0 1 0 0 0,0 0 0 0 0,0-1 0 0 0,0 1 0 0 0,0-1 0 0 0,1 0 0 0 0,4 4 0 0 0,8 6 46 0 0,1-1 1 0 0,32 19 0 0 0,-25-17 26 0 0,-14-8-76 0 0,50 36 110 0 0,-55-38-142 0 0,0 0 0 0 0,0 0 0 0 0,-1 1 1 0 0,1 0-1 0 0,-1-1 0 0 0,0 1 0 0 0,0 1 0 0 0,-1-1 0 0 0,1 0 0 0 0,-1 1 0 0 0,4 8 0 0 0,-6-11-4 0 0,1 0-1 0 0,-1 0 1 0 0,0 0-1 0 0,0 1 1 0 0,0-1-1 0 0,0 0 1 0 0,0 0-1 0 0,0 1 1 0 0,0-1-1 0 0,-1 0 1 0 0,1 0-1 0 0,-1 0 1 0 0,1 0-1 0 0,-1 1 0 0 0,0-1 1 0 0,0 0-1 0 0,0 0 1 0 0,0 0-1 0 0,-3 3 1 0 0,1-2 1 0 0,-1 1-1 0 0,1 0 1 0 0,-1-1 0 0 0,0 1 0 0 0,0-1 0 0 0,0 0-1 0 0,-1-1 1 0 0,-6 4 0 0 0,0-1 33 0 0,1-1 0 0 0,-1 0-1 0 0,0 0 1 0 0,0-2 0 0 0,0 1 0 0 0,0-1-1 0 0,-16 0 1 0 0,19-2-48 0 0,0-1 0 0 0,0 0-1 0 0,0 0 1 0 0,1-1 0 0 0,-1 0-1 0 0,-12-6 1 0 0,-15-3-6622 0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3.626"/>
    </inkml:context>
    <inkml:brush xml:id="br0">
      <inkml:brushProperty name="width" value="0.1" units="cm"/>
      <inkml:brushProperty name="height" value="0.1" units="cm"/>
      <inkml:brushProperty name="color" value="#004F8B"/>
    </inkml:brush>
  </inkml:definitions>
  <inkml:trace contextRef="#ctx0" brushRef="#br0">304 39 3388 0 0,'1'-1'227'0'0,"-1"0"-1"0"0,1 0 1 0 0,0 0 0 0 0,-1 0-1 0 0,1 0 1 0 0,0 0-1 0 0,-1 0 1 0 0,1 0-1 0 0,-1 0 1 0 0,1 0 0 0 0,-1 0-1 0 0,0 0 1 0 0,1 0-1 0 0,-1 0 1 0 0,0 0-1 0 0,0 0 1 0 0,0 0 0 0 0,0-1-1 0 0,0 1 1 0 0,0 0-1 0 0,0 0 1 0 0,0 0-1 0 0,0 0 1 0 0,-1 0 0 0 0,1-1-1 0 0,-1 0 1 0 0,0 1-130 0 0,0 0 0 0 0,0 0 0 0 0,-1 0 0 0 0,1 1 0 0 0,0-1 0 0 0,-1 0 0 0 0,1 1 0 0 0,0-1 1 0 0,-1 1-1 0 0,1 0 0 0 0,-1-1 0 0 0,1 1 0 0 0,-1 0 0 0 0,1 0 0 0 0,0 0 0 0 0,-1 0 0 0 0,-2 0 0 0 0,-6 1-19 0 0,1 0-1 0 0,-1 1 1 0 0,0 0-1 0 0,1 1 1 0 0,-13 4-1 0 0,3 3 51 0 0,1 0 0 0 0,1 1-1 0 0,0 1 1 0 0,0 1-1 0 0,1 0 1 0 0,1 1 0 0 0,0 1-1 0 0,1 0 1 0 0,-17 23 0 0 0,27-31-88 0 0,-1 1 1 0 0,1-1-1 0 0,1 1 1 0 0,-1 0 0 0 0,1 0-1 0 0,1 0 1 0 0,-1 0 0 0 0,1 0-1 0 0,1 1 1 0 0,-1-1 0 0 0,2 1-1 0 0,-1-1 1 0 0,1 12 0 0 0,0-17-25 0 0,1 0 0 0 0,-1 0 0 0 0,1 1 0 0 0,-1-1 0 0 0,1 0 0 0 0,0 0 0 0 0,0 1 0 0 0,0-1 1 0 0,1 0-1 0 0,-1 0 0 0 0,1 0 0 0 0,-1 0 0 0 0,1-1 0 0 0,0 1 0 0 0,0 0 0 0 0,1-1 0 0 0,-1 1 0 0 0,0-1 1 0 0,1 0-1 0 0,-1 0 0 0 0,1 0 0 0 0,0 0 0 0 0,0 0 0 0 0,0-1 0 0 0,0 1 0 0 0,0-1 0 0 0,0 0 0 0 0,0 0 1 0 0,0 0-1 0 0,0 0 0 0 0,1 0 0 0 0,-1-1 0 0 0,0 1 0 0 0,1-1 0 0 0,5 0 0 0 0,-2-1-54 0 0,1 0 0 0 0,-1 0-1 0 0,0-1 1 0 0,0 0 0 0 0,0 0 0 0 0,0-1-1 0 0,0 1 1 0 0,0-2 0 0 0,-1 1 0 0 0,1-1-1 0 0,-1 0 1 0 0,0 0 0 0 0,0 0 0 0 0,-1-1-1 0 0,1 0 1 0 0,-1 0 0 0 0,0-1-1 0 0,0 0 1 0 0,-1 1 0 0 0,0-1 0 0 0,5-8-1 0 0,1-3 16 0 0,-1-1-1 0 0,0 1 0 0 0,-2-1 1 0 0,0-1-1 0 0,0 1 1 0 0,5-36-1 0 0,-11 53 30 0 0,5-32 185 0 0,-3 57-178 0 0,-3-7 131 0 0,1 1 1 0 0,1-1 0 0 0,0 0-1 0 0,1 0 1 0 0,1 0-1 0 0,8 20 1 0 0,-10-31-220 0 0,1 0-1 0 0,0 0 1 0 0,0 0 0 0 0,1 0-1 0 0,-1 0 1 0 0,1-1 0 0 0,1 0-1 0 0,6 7 1 0 0,-8-9-237 0 0,0-1 0 0 0,0 1 0 0 0,1-1 0 0 0,-1 0-1 0 0,1 0 1 0 0,-1 0 0 0 0,1-1 0 0 0,0 1 0 0 0,0-1-1 0 0,-1 0 1 0 0,1 0 0 0 0,0 0 0 0 0,0-1 0 0 0,0 1 0 0 0,5-1-1 0 0,0 0-2783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4.032"/>
    </inkml:context>
    <inkml:brush xml:id="br0">
      <inkml:brushProperty name="width" value="0.1" units="cm"/>
      <inkml:brushProperty name="height" value="0.1" units="cm"/>
      <inkml:brushProperty name="color" value="#004F8B"/>
    </inkml:brush>
  </inkml:definitions>
  <inkml:trace contextRef="#ctx0" brushRef="#br0">3 55 4004 0 0,'-3'-55'4577'0'0,"3"88"-2199"0"0,5 42-1399 0 0,3 0 1 0 0,27 118-1 0 0,-31-175-858 0 0,-2-3 16 0 0,1 0 0 0 0,1-1 0 0 0,0 0 1 0 0,1 0-1 0 0,8 17 0 0 0,-12-30-159 0 0,1 1 1 0 0,-1-1-1 0 0,0 1 0 0 0,1-1 0 0 0,-1 1 0 0 0,1-1 0 0 0,-1 0 0 0 0,1 0 1 0 0,0 1-1 0 0,-1-1 0 0 0,1-1 0 0 0,0 1 0 0 0,0 0 0 0 0,0 0 0 0 0,0-1 0 0 0,-1 1 1 0 0,1-1-1 0 0,0 1 0 0 0,0-1 0 0 0,0 0 0 0 0,0 0 0 0 0,0 0 0 0 0,0 0 0 0 0,0 0 1 0 0,0 0-1 0 0,0 0 0 0 0,3-2 0 0 0,1 1-566 0 0,-1 0 0 0 0,0-1 0 0 0,0 0 0 0 0,1 0 0 0 0,-1 0-1 0 0,0-1 1 0 0,-1 0 0 0 0,9-5 0 0 0,-5 0-2539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4.402"/>
    </inkml:context>
    <inkml:brush xml:id="br0">
      <inkml:brushProperty name="width" value="0.1" units="cm"/>
      <inkml:brushProperty name="height" value="0.1" units="cm"/>
      <inkml:brushProperty name="color" value="#004F8B"/>
    </inkml:brush>
  </inkml:definitions>
  <inkml:trace contextRef="#ctx0" brushRef="#br0">0 75 2876 0 0,'3'-4'444'0'0,"2"-1"-60"0"0,1 0-36 0 0,5-2-104 0 0,4 0-116 0 0,1-2-140 0 0,2 0-156 0 0,2 2-260 0 0,0-1-416 0 0,1 2-128 0 0,-2-1-52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4.731"/>
    </inkml:context>
    <inkml:brush xml:id="br0">
      <inkml:brushProperty name="width" value="0.1" units="cm"/>
      <inkml:brushProperty name="height" value="0.1" units="cm"/>
      <inkml:brushProperty name="color" value="#004F8B"/>
    </inkml:brush>
  </inkml:definitions>
  <inkml:trace contextRef="#ctx0" brushRef="#br0">5 68 1140 0 0,'0'-68'7988'0'0,"-4"92"-6161"0"0,3 27-790 0 0,6 140 668 0 0,-2-158-1521 0 0,14 119 434 0 0,-13-127-454 0 0,1 0 0 0 0,2-1 0 0 0,17 46 0 0 0,-22-67-164 0 0,0 0 0 0 0,0-1 1 0 0,0 1-1 0 0,1 0 0 0 0,-1-1 0 0 0,0 0 0 0 0,1 1 0 0 0,0-1 0 0 0,-1 0 0 0 0,1 0 0 0 0,0-1 0 0 0,0 1 0 0 0,0 0 0 0 0,0-1 0 0 0,0 0 0 0 0,1 0 0 0 0,-1 0 0 0 0,0 0 0 0 0,0 0 0 0 0,1-1 0 0 0,-1 0 0 0 0,1 1 1 0 0,-1-1-1 0 0,0 0 0 0 0,1-1 0 0 0,-1 1 0 0 0,4-1 0 0 0,7-1-748 0 0,0 0 1 0 0,-1-1-1 0 0,1-1 1 0 0,-1 0-1 0 0,16-7 1 0 0,-18 5-992 0 0,-3 0-1405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5.097"/>
    </inkml:context>
    <inkml:brush xml:id="br0">
      <inkml:brushProperty name="width" value="0.1" units="cm"/>
      <inkml:brushProperty name="height" value="0.1" units="cm"/>
      <inkml:brushProperty name="color" value="#004F8B"/>
    </inkml:brush>
  </inkml:definitions>
  <inkml:trace contextRef="#ctx0" brushRef="#br0">1 63 2972 0 0,'7'-4'448'0'0,"6"0"-40"0"0,5-1-68 0 0,4-1-68 0 0,5 1-152 0 0,4 0-84 0 0,3-1-128 0 0,-1 0-160 0 0,1-1-240 0 0,1 2-428 0 0,1 0-60 0 0,-1 0-32 0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5.468"/>
    </inkml:context>
    <inkml:brush xml:id="br0">
      <inkml:brushProperty name="width" value="0.1" units="cm"/>
      <inkml:brushProperty name="height" value="0.1" units="cm"/>
      <inkml:brushProperty name="color" value="#004F8B"/>
    </inkml:brush>
  </inkml:definitions>
  <inkml:trace contextRef="#ctx0" brushRef="#br0">236 20 1108 0 0,'0'0'171'0'0,"0"-1"-1"0"0,0 0 1 0 0,0 0-1 0 0,0 1 1 0 0,0-1-1 0 0,-1 0 0 0 0,1 1 1 0 0,0-1-1 0 0,0 0 1 0 0,-1 1-1 0 0,1-1 1 0 0,0 0-1 0 0,-1 1 1 0 0,1-1-1 0 0,-1 0 1 0 0,1 1-1 0 0,-1-1 1 0 0,1 1-1 0 0,-1-1 1 0 0,1 1-1 0 0,-1-1 1 0 0,1 1-1 0 0,-1 0 1 0 0,0-1-1 0 0,1 1 1 0 0,-2-1-1 0 0,-22-3 2293 0 0,16 5-2086 0 0,1-1 1 0 0,0 2-1 0 0,0-1 0 0 0,-12 4 0 0 0,8 0-158 0 0,0 1-1 0 0,1-1 1 0 0,-1 2 0 0 0,1 0-1 0 0,1 0 1 0 0,0 0-1 0 0,0 1 1 0 0,0 1-1 0 0,1 0 1 0 0,-12 15-1 0 0,16-18-139 0 0,0-1-1 0 0,0 1 1 0 0,1 0-1 0 0,-1 0 0 0 0,1 0 1 0 0,1 0-1 0 0,-1 0 1 0 0,1 1-1 0 0,0-1 0 0 0,1 1 1 0 0,-1 0-1 0 0,1-1 1 0 0,1 1-1 0 0,-1 0 0 0 0,1 0 1 0 0,0 0-1 0 0,1 0 0 0 0,0-1 1 0 0,0 1-1 0 0,2 7 1 0 0,-1-11-84 0 0,-1 0 0 0 0,1 0 0 0 0,0 0 0 0 0,0-1 0 0 0,0 1 0 0 0,0-1 0 0 0,1 1 0 0 0,-1-1 0 0 0,1 0 0 0 0,-1 0 0 0 0,1 0 0 0 0,0 0 0 0 0,0-1 0 0 0,0 1 0 0 0,0-1 0 0 0,0 0 0 0 0,0 0 0 0 0,0 0 0 0 0,0 0 0 0 0,5 1 0 0 0,-2-1-81 0 0,-1 0 0 0 0,1 0 0 0 0,0-1 0 0 0,-1 1 1 0 0,1-1-1 0 0,0 0 0 0 0,-1-1 0 0 0,1 0 0 0 0,0 1 0 0 0,-1-2 0 0 0,7-1 0 0 0,-7 1 11 0 0,1-1-1 0 0,0 0 1 0 0,-1-1-1 0 0,0 1 1 0 0,0-1-1 0 0,0 0 1 0 0,0 0 0 0 0,0 0-1 0 0,-1-1 1 0 0,0 1-1 0 0,0-1 1 0 0,0 0-1 0 0,-1-1 1 0 0,1 1-1 0 0,-1 0 1 0 0,-1-1 0 0 0,3-6-1 0 0,0-1 210 0 0,-2-1 1 0 0,1 0-1 0 0,-2 0 1 0 0,0 0-1 0 0,-1 0 0 0 0,0-21 1 0 0,-5 15 255 0 0,4 20-380 0 0,-1 1 1 0 0,1-1-1 0 0,0 0 1 0 0,-1 0-1 0 0,1 1 1 0 0,-1-1-1 0 0,1 0 1 0 0,-1 0-1 0 0,1 1 1 0 0,0-1-1 0 0,-1 0 1 0 0,1 1-1 0 0,0-1 1 0 0,-1 1-1 0 0,1-1 1 0 0,0 0-1 0 0,0 1 1 0 0,-1-1-1 0 0,1 1 1 0 0,0-1-1 0 0,0 1 1 0 0,0-1-1 0 0,0 1 1 0 0,-1-1-1 0 0,1 1 1 0 0,0-1-1 0 0,0 0 1 0 0,0 1-1 0 0,0-1 1 0 0,0 1-1 0 0,0-1 1 0 0,0 1-1 0 0,1 0 1 0 0,-3 6 62 0 0,1 1 0 0 0,1-1 1 0 0,-1 1-1 0 0,1-1 1 0 0,1 1-1 0 0,-1-1 0 0 0,1 0 1 0 0,0 1-1 0 0,1-1 1 0 0,0 0-1 0 0,0 0 1 0 0,1 0-1 0 0,0 0 0 0 0,4 9 1 0 0,-3-11-222 0 0,-1 1-1 0 0,1-1 1 0 0,-1 0 0 0 0,2 0 0 0 0,-1 0-1 0 0,0-1 1 0 0,9 7 0 0 0,-9-8-265 0 0,0-1 0 0 0,0 1 0 0 0,0-1 1 0 0,0 0-1 0 0,1 0 0 0 0,-1 0 0 0 0,1-1 1 0 0,-1 1-1 0 0,1-1 0 0 0,8 1 0 0 0,-4-2-2581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5.819"/>
    </inkml:context>
    <inkml:brush xml:id="br0">
      <inkml:brushProperty name="width" value="0.1" units="cm"/>
      <inkml:brushProperty name="height" value="0.1" units="cm"/>
      <inkml:brushProperty name="color" value="#004F8B"/>
    </inkml:brush>
  </inkml:definitions>
  <inkml:trace contextRef="#ctx0" brushRef="#br0">65 321 3548 0 0,'6'-48'4799'0'0,"-6"69"-3374"0"0,1 0-1 0 0,1 0 0 0 0,8 34 0 0 0,-8-46-1613 0 0,1 0-1 0 0,0 0 0 0 0,1 0 1 0 0,6 11-1 0 0,-7-15-334 0 0,1 0 1 0 0,-1 0-1 0 0,1-1 0 0 0,0 1 0 0 0,0-1 0 0 0,0 0 1 0 0,0 0-1 0 0,6 4 0 0 0</inkml:trace>
  <inkml:trace contextRef="#ctx0" brushRef="#br0" timeOffset="1">1 0 1532 0 0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1.645"/>
    </inkml:context>
    <inkml:brush xml:id="br0">
      <inkml:brushProperty name="width" value="0.1" units="cm"/>
      <inkml:brushProperty name="height" value="0.1" units="cm"/>
      <inkml:brushProperty name="color" value="#FFFFFF"/>
    </inkml:brush>
  </inkml:definitions>
  <inkml:trace contextRef="#ctx0" brushRef="#br0">26 162 1172 0 0,'1'-25'1274'0'0,"0"18"-746"0"0,0-1 0 0 0,-1 1-1 0 0,0 0 1 0 0,0 0 0 0 0,-1 0 0 0 0,0-1-1 0 0,0 1 1 0 0,-2-8 0 0 0,-5 58 2186 0 0,10 101-1778 0 0,-10-181-1297 0 0,5 22 488 0 0,0-1 0 0 0,2 1 0 0 0,0-1 0 0 0,1 1 0 0 0,0-1 0 0 0,1 1 0 0 0,4-17 0 0 0,-4 28-108 0 0,-1 0 1 0 0,2 1-1 0 0,-1-1 1 0 0,0 0-1 0 0,1 1 1 0 0,-1-1-1 0 0,1 1 1 0 0,0 0-1 0 0,0-1 0 0 0,1 1 1 0 0,-1 0-1 0 0,1 0 1 0 0,-1 0-1 0 0,1 1 1 0 0,0-1-1 0 0,0 1 1 0 0,0-1-1 0 0,0 1 1 0 0,1 0-1 0 0,-1 0 0 0 0,0 1 1 0 0,1-1-1 0 0,-1 1 1 0 0,1-1-1 0 0,0 1 1 0 0,0 0-1 0 0,-1 1 1 0 0,1-1-1 0 0,0 1 1 0 0,0-1-1 0 0,0 1 1 0 0,0 0-1 0 0,6 1 0 0 0,-3 0-15 0 0,-1-1 0 0 0,1 1 0 0 0,-1 0 0 0 0,1 1 0 0 0,-1 0 0 0 0,1 0 0 0 0,-1 0 0 0 0,0 1 0 0 0,0 0 0 0 0,0 0 0 0 0,-1 0 0 0 0,1 1 0 0 0,-1 0 0 0 0,0 0 0 0 0,0 0 0 0 0,0 1 0 0 0,0-1 0 0 0,-1 1 0 0 0,7 10 0 0 0,-5-5 3 0 0,0 0 0 0 0,-1 1 1 0 0,0-1-1 0 0,-1 1 0 0 0,0 1 0 0 0,-1-1 0 0 0,0 0 1 0 0,-1 1-1 0 0,0-1 0 0 0,0 16 0 0 0,-2-10-105 0 0,0-4-774 0 0,1 0 1 0 0,0 0-1 0 0,4 17 1 0 0,-5-28 617 0 0,1 0 1 0 0,-1 0-1 0 0,1 0 1 0 0,0 1-1 0 0,0-1 1 0 0,-1 0-1 0 0,1 0 1 0 0,0-1-1 0 0,1 1 0 0 0,-1 0 1 0 0,0 0-1 0 0,0 0 1 0 0,1-1-1 0 0,-1 1 1 0 0,1-1-1 0 0,0 1 1 0 0,-1-1-1 0 0,1 0 1 0 0,0 1-1 0 0,0-1 1 0 0,0 0-1 0 0,0 0 1 0 0,0 0-1 0 0,0 0 1 0 0,0-1-1 0 0,3 2 1 0 0,4-2-643 0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6.255"/>
    </inkml:context>
    <inkml:brush xml:id="br0">
      <inkml:brushProperty name="width" value="0.1" units="cm"/>
      <inkml:brushProperty name="height" value="0.1" units="cm"/>
      <inkml:brushProperty name="color" value="#004F8B"/>
    </inkml:brush>
  </inkml:definitions>
  <inkml:trace contextRef="#ctx0" brushRef="#br0">1 1 1248 0 0,'5'58'4781'0'0,"2"-22"-3443"0"0,23 64 0 0 0,-20-64-931 0 0,-9-27-406 0 0,2 0 1 0 0,-1-1-1 0 0,1 1 0 0 0,0 0 0 0 0,1-1 1 0 0,0 0-1 0 0,9 14 0 0 0,-20-77 55 0 0,4 22 703 0 0,0-62 1 0 0,3 71-374 0 0,0 21-338 0 0,0 0-1 0 0,0-1 1 0 0,1 1 0 0 0,-1 0-1 0 0,1 0 1 0 0,-1-1 0 0 0,1 1 0 0 0,0 0-1 0 0,0 0 1 0 0,1 0 0 0 0,-1 0-1 0 0,0 0 1 0 0,1 0 0 0 0,0 0-1 0 0,0 1 1 0 0,0-1 0 0 0,0 0-1 0 0,0 1 1 0 0,1 0 0 0 0,3-4 0 0 0,-4 5-39 0 0,0 0 1 0 0,1 0 0 0 0,-1 0 0 0 0,1 0 0 0 0,-1 0 0 0 0,1 0 0 0 0,-1 1 0 0 0,1-1 0 0 0,-1 1 0 0 0,1 0 0 0 0,0 0 0 0 0,-1 0 0 0 0,1 0 0 0 0,-1 0 0 0 0,1 0 0 0 0,0 1 0 0 0,-1-1 0 0 0,1 1 0 0 0,-1 0 0 0 0,1 0 0 0 0,-1 0 0 0 0,0 0 0 0 0,1 0 0 0 0,-1 0 0 0 0,4 3 0 0 0,3 3 42 0 0,0 0-1 0 0,-1 0 1 0 0,0 1 0 0 0,0 0 0 0 0,0 0 0 0 0,-1 1-1 0 0,-1 0 1 0 0,1 0 0 0 0,9 20 0 0 0,-7-11 58 0 0,-1 1 1 0 0,-1 0 0 0 0,-1 0 0 0 0,7 32-1 0 0,-8 2-5533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6.612"/>
    </inkml:context>
    <inkml:brush xml:id="br0">
      <inkml:brushProperty name="width" value="0.1" units="cm"/>
      <inkml:brushProperty name="height" value="0.1" units="cm"/>
      <inkml:brushProperty name="color" value="#004F8B"/>
    </inkml:brush>
  </inkml:definitions>
  <inkml:trace contextRef="#ctx0" brushRef="#br0">0 189 3988 0 0,'12'-7'854'0'0,"61"-33"1139"0"0,-67 36-1886 0 0,-1 0 0 0 0,1 0 0 0 0,-1-1 0 0 0,0 0-1 0 0,0 0 1 0 0,0 0 0 0 0,0 0 0 0 0,-1-1 0 0 0,5-8 0 0 0,-8 10 89 0 0,0 0 0 0 0,0 0 0 0 0,0 0 1 0 0,-1 0-1 0 0,1 0 0 0 0,-1-1 0 0 0,0 1 0 0 0,0 0 0 0 0,-1 0 0 0 0,1 0 0 0 0,-2-5 0 0 0,2 7-126 0 0,0 1-1 0 0,0 0 1 0 0,0-1-1 0 0,-1 1 1 0 0,1 0-1 0 0,0 0 1 0 0,-1-1-1 0 0,1 1 1 0 0,-1 0-1 0 0,1 0 1 0 0,-1 0-1 0 0,1-1 1 0 0,-1 1-1 0 0,0 0 1 0 0,0 0-1 0 0,0 0 1 0 0,1 0-1 0 0,-1 0 1 0 0,0 1-1 0 0,0-1 1 0 0,0 0-1 0 0,0 0 0 0 0,-1 0 1 0 0,1 1-1 0 0,0-1 1 0 0,0 1-1 0 0,0-1 1 0 0,0 1-1 0 0,-1-1 1 0 0,1 1-1 0 0,0 0 1 0 0,0 0-1 0 0,-1-1 1 0 0,1 1-1 0 0,0 0 1 0 0,-1 0-1 0 0,1 0 1 0 0,-3 1-1 0 0,2 0 23 0 0,-1 1 1 0 0,1 0-1 0 0,-1 0 0 0 0,1 0 1 0 0,0 0-1 0 0,-1 0 0 0 0,1 0 1 0 0,0 1-1 0 0,0-1 0 0 0,1 0 0 0 0,-1 1 1 0 0,1 0-1 0 0,-1-1 0 0 0,1 1 1 0 0,0 0-1 0 0,0 0 0 0 0,-1 4 0 0 0,-1 1 59 0 0,1 0 0 0 0,-1 1 0 0 0,2-1-1 0 0,-2 18 1 0 0,3-22-179 0 0,1 1-1 0 0,-1-1 1 0 0,1 1-1 0 0,0-1 1 0 0,1 1-1 0 0,-1-1 1 0 0,1 0-1 0 0,-1 0 0 0 0,1 0 1 0 0,1 0-1 0 0,-1 0 1 0 0,0 0-1 0 0,1 0 1 0 0,0-1-1 0 0,0 1 1 0 0,0-1-1 0 0,0 0 1 0 0,1 0-1 0 0,-1 0 1 0 0,1 0-1 0 0,0-1 1 0 0,6 4-1 0 0,-2-2-457 0 0,0 0 1 0 0,0-1-1 0 0,0 0 0 0 0,0 0 0 0 0,0 0 0 0 0,1-1 0 0 0,-1-1 0 0 0,1 0 0 0 0,0 0 0 0 0,-1 0 0 0 0,10-1 0 0 0,5-3-2652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6.958"/>
    </inkml:context>
    <inkml:brush xml:id="br0">
      <inkml:brushProperty name="width" value="0.1" units="cm"/>
      <inkml:brushProperty name="height" value="0.1" units="cm"/>
      <inkml:brushProperty name="color" value="#004F8B"/>
    </inkml:brush>
  </inkml:definitions>
  <inkml:trace contextRef="#ctx0" brushRef="#br0">216 88 3808 0 0,'2'-5'407'0'0,"1"1"0"0"0,-1 0-1 0 0,-1-1 1 0 0,1 1 0 0 0,0-1-1 0 0,-1 0 1 0 0,0 0 0 0 0,0 1-1 0 0,-1-1 1 0 0,1-6 0 0 0,-1 10-293 0 0,-1-1 0 0 0,1 1 0 0 0,0 0 0 0 0,-1-1 1 0 0,1 1-1 0 0,-1-1 0 0 0,1 1 0 0 0,-1 0 0 0 0,1-1 1 0 0,-1 1-1 0 0,0 0 0 0 0,0 0 0 0 0,0 0 0 0 0,0 0 1 0 0,0 0-1 0 0,0-1 0 0 0,0 2 0 0 0,0-1 0 0 0,0 0 1 0 0,0 0-1 0 0,-1 0 0 0 0,1 0 0 0 0,0 1 0 0 0,-1-1 1 0 0,1 1-1 0 0,0-1 0 0 0,-1 1 0 0 0,1-1 0 0 0,-1 1 1 0 0,1 0-1 0 0,-1 0 0 0 0,1 0 0 0 0,-1 0 0 0 0,1 0 1 0 0,0 0-1 0 0,-1 0 0 0 0,-1 0 0 0 0,-4 1 45 0 0,0 0-1 0 0,0 0 1 0 0,-1 0-1 0 0,1 1 1 0 0,0 0-1 0 0,1 0 0 0 0,-1 1 1 0 0,0 0-1 0 0,1 0 1 0 0,-1 1-1 0 0,1-1 1 0 0,0 1-1 0 0,0 1 1 0 0,1-1-1 0 0,-1 1 1 0 0,1 0-1 0 0,0 0 1 0 0,-5 7-1 0 0,2-1-50 0 0,1-1 0 0 0,-1 1-1 0 0,2 0 1 0 0,0 0 0 0 0,0 1-1 0 0,1 0 1 0 0,0 0 0 0 0,1 0-1 0 0,-4 20 1 0 0,8-29-96 0 0,-1 0 1 0 0,1 0-1 0 0,-1 0 1 0 0,1 0-1 0 0,0 0 1 0 0,0 0-1 0 0,0 0 0 0 0,1 0 1 0 0,-1 0-1 0 0,1 0 1 0 0,-1-1-1 0 0,1 1 1 0 0,0 0-1 0 0,0 0 1 0 0,0 0-1 0 0,1 0 0 0 0,-1-1 1 0 0,1 1-1 0 0,-1-1 1 0 0,1 1-1 0 0,0-1 1 0 0,0 0-1 0 0,0 1 1 0 0,0-1-1 0 0,1 0 0 0 0,4 3 1 0 0,-4-3-149 0 0,1-1 0 0 0,0 1 0 0 0,-1-1-1 0 0,1 0 1 0 0,0 1 0 0 0,0-2 0 0 0,0 1 0 0 0,0 0 0 0 0,0-1 0 0 0,0 0 0 0 0,1 0 0 0 0,-1 0-1 0 0,0 0 1 0 0,0-1 0 0 0,0 0 0 0 0,0 0 0 0 0,0 0 0 0 0,0 0 0 0 0,5-3 0 0 0,-2 1-280 0 0,0 0 1 0 0,-1 0-1 0 0,0-1 1 0 0,1 0-1 0 0,-1 0 1 0 0,-1-1-1 0 0,1 1 1 0 0,-1-1-1 0 0,0 0 1 0 0,0-1-1 0 0,0 1 1 0 0,5-9-1 0 0,1-5-2660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7.313"/>
    </inkml:context>
    <inkml:brush xml:id="br0">
      <inkml:brushProperty name="width" value="0.1" units="cm"/>
      <inkml:brushProperty name="height" value="0.1" units="cm"/>
      <inkml:brushProperty name="color" value="#004F8B"/>
    </inkml:brush>
  </inkml:definitions>
  <inkml:trace contextRef="#ctx0" brushRef="#br0">138 408 4220 0 0,'-82'-250'4660'0'0,"31"107"-608"0"0,47 129-3334 0 0,9 23-1 0 0,7 25-126 0 0,53 344 1130 0 0,-33-162-1273 0 0,-29-194-380 0 0,7 34 21 0 0,-9-52-51 0 0,0 0-1 0 0,0-1 0 0 0,0 1 1 0 0,1 0-1 0 0,0-1 1 0 0,0 1-1 0 0,0-1 0 0 0,0 0 1 0 0,0 0-1 0 0,0 1 1 0 0,4 2-1 0 0,-4-5-55 0 0,0 0 1 0 0,0 0-1 0 0,0 0 1 0 0,0-1-1 0 0,0 1 0 0 0,1-1 1 0 0,-1 1-1 0 0,0-1 1 0 0,0 0-1 0 0,0 1 0 0 0,1-1 1 0 0,-1 0-1 0 0,0-1 1 0 0,0 1-1 0 0,4-1 0 0 0,33-9-1930 0 0,-10-3-1759 0 0,31-19 1 0 0,-39 20 812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8.061"/>
    </inkml:context>
    <inkml:brush xml:id="br0">
      <inkml:brushProperty name="width" value="0.1" units="cm"/>
      <inkml:brushProperty name="height" value="0.1" units="cm"/>
      <inkml:brushProperty name="color" value="#004F8B"/>
    </inkml:brush>
  </inkml:definitions>
  <inkml:trace contextRef="#ctx0" brushRef="#br0">259 43 3912 0 0,'0'-1'177'0'0,"1"0"0"0"0,0 0 1 0 0,-1 0-1 0 0,1-1 0 0 0,-1 1 0 0 0,1 0 0 0 0,-1 0 0 0 0,0-1 0 0 0,1 1 0 0 0,-1 0 0 0 0,0-1 0 0 0,0 1 0 0 0,0 0 0 0 0,0-1 0 0 0,0 1 0 0 0,0 0 0 0 0,-1 0 0 0 0,1-1 0 0 0,0 1 0 0 0,-1 0 0 0 0,1 0 1 0 0,-1-1-1 0 0,1 1 0 0 0,-2-2 0 0 0,1 2-38 0 0,0 0 1 0 0,-1 0-1 0 0,1 0 0 0 0,0 0 1 0 0,-1 1-1 0 0,1-1 1 0 0,-1 0-1 0 0,0 1 0 0 0,1-1 1 0 0,-1 0-1 0 0,1 1 1 0 0,-1 0-1 0 0,0-1 0 0 0,0 1 1 0 0,1 0-1 0 0,-3 0 1 0 0,-5 0 135 0 0,0 1 1 0 0,0 0-1 0 0,-1 0 0 0 0,1 1 1 0 0,-14 4-1 0 0,12-1-140 0 0,0 0 0 0 0,1 0 0 0 0,0 1 0 0 0,0 1-1 0 0,0 0 1 0 0,1 0 0 0 0,0 1 0 0 0,1 0 0 0 0,-1 0 0 0 0,2 1 0 0 0,-1 0-1 0 0,1 1 1 0 0,0 0 0 0 0,1 0 0 0 0,-7 15 0 0 0,10-18-88 0 0,0-1 1 0 0,1 1 0 0 0,0 0-1 0 0,0 0 1 0 0,0 0 0 0 0,1 0-1 0 0,0 0 1 0 0,1 0-1 0 0,-1 0 1 0 0,1 0 0 0 0,2 13-1 0 0,-1-15-61 0 0,1 0-1 0 0,-1 1 0 0 0,1-1 1 0 0,0 0-1 0 0,0 0 0 0 0,1-1 1 0 0,0 1-1 0 0,0 0 1 0 0,0-1-1 0 0,0 0 0 0 0,0 0 1 0 0,1 0-1 0 0,0 0 0 0 0,0 0 1 0 0,0-1-1 0 0,0 1 0 0 0,5 2 1 0 0,-5-4-51 0 0,-1 1 0 0 0,0-1 1 0 0,1 0-1 0 0,0-1 0 0 0,-1 1 1 0 0,1 0-1 0 0,0-1 0 0 0,0 0 1 0 0,0 0-1 0 0,0 0 0 0 0,0 0 1 0 0,0-1-1 0 0,0 0 0 0 0,0 0 1 0 0,0 0-1 0 0,0 0 0 0 0,0 0 1 0 0,0-1-1 0 0,0 0 0 0 0,0 1 1 0 0,0-2-1 0 0,-1 1 0 0 0,1 0 1 0 0,0-1-1 0 0,0 0 0 0 0,-1 0 1 0 0,1 0-1 0 0,-1 0 0 0 0,0 0 1 0 0,0-1-1 0 0,1 1 0 0 0,-2-1 1 0 0,1 0-1 0 0,4-5 0 0 0,3-4-14 0 0,-1-1-1 0 0,-1 0 1 0 0,0-1 0 0 0,-1 1-1 0 0,0-2 1 0 0,-1 1-1 0 0,7-24 1 0 0,-7 18 351 0 0,-1-1 0 0 0,-1 0 0 0 0,-1 0 0 0 0,1-37 210 0 0,-4 93 174 0 0,1-17-485 0 0,1 1-1 0 0,2-1 1 0 0,-1 1 0 0 0,13 32-1 0 0,-13-43-375 0 0,1 0 0 0 0,0-1 0 0 0,0 1-1 0 0,0-1 1 0 0,10 11 0 0 0,-11-14-222 0 0,0-1 1 0 0,1 0-1 0 0,-1 0 1 0 0,1 0 0 0 0,0 0-1 0 0,0 0 1 0 0,0-1-1 0 0,0 0 1 0 0,0 0-1 0 0,0 0 1 0 0,5 1-1 0 0,2 0-2658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8.439"/>
    </inkml:context>
    <inkml:brush xml:id="br0">
      <inkml:brushProperty name="width" value="0.1" units="cm"/>
      <inkml:brushProperty name="height" value="0.1" units="cm"/>
      <inkml:brushProperty name="color" value="#004F8B"/>
    </inkml:brush>
  </inkml:definitions>
  <inkml:trace contextRef="#ctx0" brushRef="#br0">1 1 4984 0 0,'3'111'7290'0'0,"9"20"-5032"0"0,-4-74-1852 0 0,2 0-1 0 0,29 92 1 0 0,-36-139-317 0 0,1-1 0 0 0,0 1 0 0 0,0-1 0 0 0,1 1 0 0 0,0-1 0 0 0,1-1 0 0 0,0 1 0 0 0,9 9 0 0 0,-12-15-230 0 0,0-1 0 0 0,0 1 0 0 0,0-1 0 0 0,0 0 0 0 0,0 0 0 0 0,0 0 0 0 0,0-1 0 0 0,0 1 0 0 0,1-1 0 0 0,-1 0 0 0 0,1 0 0 0 0,-1 0 0 0 0,1 0 0 0 0,0-1 0 0 0,-1 1 0 0 0,1-1 0 0 0,-1 0 0 0 0,1 0 0 0 0,0 0 0 0 0,-1-1 0 0 0,1 1 0 0 0,0-1 0 0 0,-1 0 0 0 0,1 0 0 0 0,-1 0 0 0 0,1 0 0 0 0,3-3 0 0 0,-2 2-442 0 0,0 0-1 0 0,-1 0 0 0 0,0-1 1 0 0,1 0-1 0 0,-1 0 0 0 0,0 0 0 0 0,4-4 1 0 0,1-4-2254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48.800"/>
    </inkml:context>
    <inkml:brush xml:id="br0">
      <inkml:brushProperty name="width" value="0.1" units="cm"/>
      <inkml:brushProperty name="height" value="0.1" units="cm"/>
      <inkml:brushProperty name="color" value="#004F8B"/>
    </inkml:brush>
  </inkml:definitions>
  <inkml:trace contextRef="#ctx0" brushRef="#br0">0 114 4308 0 0,'0'0'741'0'0,"15"-8"1535"0"0,294-81-690 0 0,-278 82-2882 0 0,2-2-3764 0 0,-28 9 4049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0.013"/>
    </inkml:context>
    <inkml:brush xml:id="br0">
      <inkml:brushProperty name="width" value="0.1" units="cm"/>
      <inkml:brushProperty name="height" value="0.1" units="cm"/>
      <inkml:brushProperty name="color" value="#004F8B"/>
    </inkml:brush>
  </inkml:definitions>
  <inkml:trace contextRef="#ctx0" brushRef="#br0">0 119 1648 0 0,'11'-81'6465'0'0,"-3"48"-4440"0"0,-8 33-1996 0 0,0-1-1 0 0,0 1 1 0 0,0 0-1 0 0,0 0 0 0 0,0 0 1 0 0,0-1-1 0 0,0 1 0 0 0,0 0 1 0 0,0 0-1 0 0,0 0 0 0 0,0 0 1 0 0,0-1-1 0 0,1 1 1 0 0,-1 0-1 0 0,0 0 0 0 0,0 0 1 0 0,0 0-1 0 0,0-1 0 0 0,0 1 1 0 0,1 0-1 0 0,-1 0 1 0 0,0 0-1 0 0,0 0 0 0 0,0 0 1 0 0,0 0-1 0 0,1 0 0 0 0,-1 0 1 0 0,0-1-1 0 0,0 1 0 0 0,0 0 1 0 0,1 0-1 0 0,-1 0 1 0 0,0 0-1 0 0,0 0 0 0 0,0 0 1 0 0,1 0-1 0 0,-1 0 0 0 0,0 0 1 0 0,1 1-1 0 0,5 15 899 0 0,5 38-219 0 0,40 170 720 0 0,6-7-306 0 0,-54-199-853 0 0,-3-16-173 0 0,0-10-105 0 0,0 4-18 0 0,0-15-13 0 0,0 0-1 0 0,1-1 1 0 0,1 1 0 0 0,1 0 0 0 0,0 1-1 0 0,2-1 1 0 0,0 0 0 0 0,9-20 0 0 0,-11 33 30 0 0,1 1 0 0 0,0 0-1 0 0,0 0 1 0 0,0 0 0 0 0,1 0 0 0 0,0 1 0 0 0,0-1 0 0 0,0 1 0 0 0,0 1 0 0 0,1-1 0 0 0,-1 1 0 0 0,1 0 0 0 0,0 0-1 0 0,0 0 1 0 0,0 1 0 0 0,0 0 0 0 0,0 0 0 0 0,14-1 0 0 0,-11 1 6 0 0,0 1-1 0 0,0 0 1 0 0,0 0-1 0 0,1 1 1 0 0,-1 1-1 0 0,0-1 1 0 0,0 1 0 0 0,1 1-1 0 0,-1 0 1 0 0,0 0-1 0 0,-1 1 1 0 0,17 7-1 0 0,-19-7 6 0 0,1 1 0 0 0,-1 0 0 0 0,0 0-1 0 0,0 0 1 0 0,-1 1 0 0 0,1 0-1 0 0,-1 0 1 0 0,0 0 0 0 0,0 1 0 0 0,-1 0-1 0 0,1 0 1 0 0,-2 0 0 0 0,1 0-1 0 0,0 1 1 0 0,-1-1 0 0 0,0 1 0 0 0,3 13-1 0 0,-5-13 8 0 0,0 0-1 0 0,0 0 0 0 0,-1 0 1 0 0,0 0-1 0 0,-1-1 0 0 0,1 1 1 0 0,-1 0-1 0 0,-1 0 0 0 0,1 0 1 0 0,-1 0-1 0 0,0-1 1 0 0,-1 1-1 0 0,0-1 0 0 0,0 1 1 0 0,0-1-1 0 0,0 0 0 0 0,-1 0 1 0 0,-8 9-1 0 0,8-9-2 0 0,-1 0 0 0 0,0-1-1 0 0,-1 1 1 0 0,1-1 0 0 0,-1 0 0 0 0,0 0 0 0 0,0-1-1 0 0,-1 0 1 0 0,1 0 0 0 0,-1 0 0 0 0,0-1-1 0 0,0 0 1 0 0,0 0 0 0 0,0-1 0 0 0,-1 0 0 0 0,1 0-1 0 0,0-1 1 0 0,-1 0 0 0 0,0 0 0 0 0,1-1-1 0 0,-1 0 1 0 0,1 0 0 0 0,-9-1 0 0 0,-12-10-1766 0 0,13-2-3780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0.411"/>
    </inkml:context>
    <inkml:brush xml:id="br0">
      <inkml:brushProperty name="width" value="0.1" units="cm"/>
      <inkml:brushProperty name="height" value="0.1" units="cm"/>
      <inkml:brushProperty name="color" value="#004F8B"/>
    </inkml:brush>
  </inkml:definitions>
  <inkml:trace contextRef="#ctx0" brushRef="#br0">1 8 4004 0 0,'0'0'92'0'0,"0"0"-1"0"0,0-1 1 0 0,0 1-1 0 0,1-1 0 0 0,-1 1 1 0 0,0-1-1 0 0,0 1 1 0 0,1 0-1 0 0,-1-1 0 0 0,0 1 1 0 0,1-1-1 0 0,-1 1 1 0 0,0 0-1 0 0,1-1 1 0 0,-1 1-1 0 0,0 0 0 0 0,1 0 1 0 0,-1-1-1 0 0,1 1 1 0 0,-1 0-1 0 0,1 0 0 0 0,-1 0 1 0 0,1-1-1 0 0,-1 1 1 0 0,1 0-1 0 0,-1 0 0 0 0,0 0 1 0 0,1 0-1 0 0,-1 0 1 0 0,1 0-1 0 0,-1 0 0 0 0,1 0 1 0 0,-1 0-1 0 0,1 0 1 0 0,-1 0-1 0 0,1 0 1 0 0,-1 1-1 0 0,1-1 0 0 0,-1 0 1 0 0,1 0-1 0 0,-1 0 1 0 0,0 1-1 0 0,1-1 0 0 0,-1 0 1 0 0,1 1-1 0 0,-1-1 1 0 0,0 0-1 0 0,1 1 0 0 0,-1-1 1 0 0,0 0-1 0 0,1 1 1 0 0,-1-1-1 0 0,0 0 0 0 0,0 1 1 0 0,1-1-1 0 0,-1 1 1 0 0,0-1-1 0 0,0 1 1 0 0,0-1-1 0 0,1 1 0 0 0,-1-1 1 0 0,0 1-1 0 0,0 0 1 0 0,6 45 799 0 0,-4-22-367 0 0,0-13-378 0 0,1 0 0 0 0,0-1 0 0 0,1 1 0 0 0,0-1-1 0 0,0 0 1 0 0,1 0 0 0 0,1-1 0 0 0,-1 1 0 0 0,2-1 0 0 0,8 11 0 0 0,-10-15-122 0 0,0 0-1 0 0,0-1 1 0 0,0 1-1 0 0,0-1 1 0 0,1 0-1 0 0,0-1 1 0 0,0 1-1 0 0,0-1 1 0 0,0 0-1 0 0,0-1 1 0 0,1 0-1 0 0,-1 0 1 0 0,1 0-1 0 0,0 0 1 0 0,-1-1 0 0 0,1 0-1 0 0,11-1 1 0 0,-14 1-31 0 0,1-1 0 0 0,-1-1 1 0 0,0 1-1 0 0,1-1 1 0 0,-1 1-1 0 0,1-1 0 0 0,-1-1 1 0 0,0 1-1 0 0,0-1 1 0 0,0 1-1 0 0,0-1 1 0 0,0 0-1 0 0,0-1 0 0 0,0 1 1 0 0,0-1-1 0 0,-1 1 1 0 0,1-1-1 0 0,-1 0 1 0 0,0-1-1 0 0,0 1 0 0 0,0 0 1 0 0,-1-1-1 0 0,1 0 1 0 0,-1 1-1 0 0,0-1 0 0 0,0 0 1 0 0,0 0-1 0 0,0 0 1 0 0,-1-1-1 0 0,1 1 1 0 0,-1 0-1 0 0,0-1 0 0 0,0 1 1 0 0,-1 0-1 0 0,0-1 1 0 0,1 1-1 0 0,-2-9 1 0 0,0 9-19 0 0,0-1 1 0 0,0 1 0 0 0,-1 0 0 0 0,1-1-1 0 0,-1 1 1 0 0,0 0 0 0 0,0 0 0 0 0,-1 0-1 0 0,1 0 1 0 0,-1 1 0 0 0,0-1 0 0 0,1 1-1 0 0,-2-1 1 0 0,1 1 0 0 0,0 0 0 0 0,-1 0-1 0 0,1 1 1 0 0,-1-1 0 0 0,0 1 0 0 0,0 0-1 0 0,0 0 1 0 0,0 0 0 0 0,-7-2-1 0 0,-3-1-468 0 0,1 1 0 0 0,-1 1 0 0 0,0 0 0 0 0,0 1 0 0 0,-1 1-1 0 0,-16 0 1 0 0,12 1-2624 0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0.818"/>
    </inkml:context>
    <inkml:brush xml:id="br0">
      <inkml:brushProperty name="width" value="0.1" units="cm"/>
      <inkml:brushProperty name="height" value="0.1" units="cm"/>
      <inkml:brushProperty name="color" value="#004F8B"/>
    </inkml:brush>
  </inkml:definitions>
  <inkml:trace contextRef="#ctx0" brushRef="#br0">0 1 3408 0 0,'1'0'183'0'0,"-1"1"-1"0"0,1-1 0 0 0,-1 0 0 0 0,0 1 1 0 0,1-1-1 0 0,-1 1 0 0 0,1-1 0 0 0,-1 1 1 0 0,0-1-1 0 0,1 1 0 0 0,-1-1 0 0 0,0 1 0 0 0,0-1 1 0 0,1 1-1 0 0,-1-1 0 0 0,0 1 0 0 0,0 0 1 0 0,0-1-1 0 0,0 1 0 0 0,0-1 0 0 0,0 1 1 0 0,0 0-1 0 0,0-1 0 0 0,0 2 0 0 0,1 21 770 0 0,0-16-224 0 0,0 8-401 0 0,2 0 0 0 0,0 0 0 0 0,0 0 0 0 0,2-1 0 0 0,-1 1 0 0 0,2-1 0 0 0,0 0 0 0 0,1-1 0 0 0,12 19 0 0 0,-15-26-310 0 0,0 0 0 0 0,0-1 1 0 0,0 1-1 0 0,1-1 0 0 0,0 0 1 0 0,0 0-1 0 0,1-1 0 0 0,-1 0 0 0 0,1 0 1 0 0,0 0-1 0 0,0-1 0 0 0,0 1 0 0 0,0-1 1 0 0,1-1-1 0 0,-1 1 0 0 0,1-1 1 0 0,0-1-1 0 0,0 1 0 0 0,0-1 0 0 0,-1 0 1 0 0,1 0-1 0 0,12-1 0 0 0,-16 0-54 0 0,0-1-1 0 0,0 1 1 0 0,0-1-1 0 0,-1 0 1 0 0,1 0-1 0 0,0 0 1 0 0,0 0-1 0 0,-1 0 1 0 0,1 0-1 0 0,0-1 1 0 0,-1 1-1 0 0,0-1 0 0 0,1 0 1 0 0,-1 0-1 0 0,0 0 1 0 0,4-4-1 0 0,-3 2-41 0 0,1-1 0 0 0,-1 0 0 0 0,-1 0 0 0 0,1 0 1 0 0,-1 0-1 0 0,0 0 0 0 0,0 0 0 0 0,2-7 0 0 0,0-9-223 0 0,-1 1 1 0 0,-1 0-1 0 0,-1-34 1 0 0,-1 54 299 0 0,3-33-703 0 0,-2 18-1756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2.033"/>
    </inkml:context>
    <inkml:brush xml:id="br0">
      <inkml:brushProperty name="width" value="0.1" units="cm"/>
      <inkml:brushProperty name="height" value="0.1" units="cm"/>
      <inkml:brushProperty name="color" value="#FFFFFF"/>
    </inkml:brush>
  </inkml:definitions>
  <inkml:trace contextRef="#ctx0" brushRef="#br0">165 44 1060 0 0,'0'-1'193'0'0,"0"-1"-1"0"0,1 1 1 0 0,-1-1 0 0 0,0 0 0 0 0,-1 1-1 0 0,1-1 1 0 0,0 0 0 0 0,0 1-1 0 0,-1-1 1 0 0,1 1 0 0 0,-1-1-1 0 0,1 0 1 0 0,-1 1 0 0 0,0-1-1 0 0,0 1 1 0 0,1 0 0 0 0,-1-1-1 0 0,0 1 1 0 0,0 0 0 0 0,0-1-1 0 0,-1 1 1 0 0,1 0 0 0 0,0 0 0 0 0,0 0-1 0 0,-1 0 1 0 0,1 0 0 0 0,0 0-1 0 0,-1 1 1 0 0,1-1 0 0 0,-1 0-1 0 0,1 1 1 0 0,-1-1 0 0 0,1 1-1 0 0,-4-1 1 0 0,1 1-21 0 0,1 0 0 0 0,0 0 0 0 0,0 0 0 0 0,-1 1 0 0 0,1-1 0 0 0,0 1 0 0 0,0 0 1 0 0,0 0-1 0 0,0 0 0 0 0,0 1 0 0 0,0-1 0 0 0,0 1 0 0 0,0 0 0 0 0,0-1 0 0 0,1 1 0 0 0,-6 5 0 0 0,0 0 21 0 0,1 1 1 0 0,0 1-1 0 0,0-1 1 0 0,1 1-1 0 0,0 0 1 0 0,1 0-1 0 0,-1 1 1 0 0,2-1-1 0 0,0 1 1 0 0,0 0-1 0 0,0 1 0 0 0,-1 11 1 0 0,4-17-257 0 0,0-1 0 0 0,1 1 0 0 0,-1-1-1 0 0,1 1 1 0 0,1-1 0 0 0,-1 1 0 0 0,1-1 0 0 0,-1 1 0 0 0,1-1 0 0 0,0 1 0 0 0,1-1 0 0 0,-1 0-1 0 0,1 0 1 0 0,0 1 0 0 0,0-1 0 0 0,0-1 0 0 0,1 1 0 0 0,-1 0 0 0 0,1 0 0 0 0,0-1 0 0 0,0 1-1 0 0,0-1 1 0 0,0 0 0 0 0,1 0 0 0 0,-1 0 0 0 0,1-1 0 0 0,0 1 0 0 0,0-1 0 0 0,0 0 0 0 0,0 0-1 0 0,6 2 1 0 0,-4-2-533 0 0,0 0-1 0 0,0 0 1 0 0,1 0 0 0 0,11 1-1 0 0,6-2-2277 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1.189"/>
    </inkml:context>
    <inkml:brush xml:id="br0">
      <inkml:brushProperty name="width" value="0.1" units="cm"/>
      <inkml:brushProperty name="height" value="0.1" units="cm"/>
      <inkml:brushProperty name="color" value="#004F8B"/>
    </inkml:brush>
  </inkml:definitions>
  <inkml:trace contextRef="#ctx0" brushRef="#br0">9 0 10773 0 0,'-1'1'46'0'0,"1"0"-1"0"0,-1 0 1 0 0,0-1-1 0 0,0 1 1 0 0,1 0 0 0 0,-1 0-1 0 0,1 0 1 0 0,-1 0 0 0 0,1 0-1 0 0,-1 0 1 0 0,1 0 0 0 0,0 0-1 0 0,-1 0 1 0 0,1 0-1 0 0,0 0 1 0 0,0 0 0 0 0,0 0-1 0 0,0 0 1 0 0,0 0 0 0 0,0 1-1 0 0,0 0 1 0 0,1 28 407 0 0,0-17-467 0 0,1-1-1 0 0,1 0 0 0 0,0 1 0 0 0,1-1 0 0 0,8 18 0 0 0,-10-25-464 0 0,1 0 0 0 0,-1 0 0 0 0,1-1 0 0 0,-1 0 0 0 0,1 1 0 0 0,0-1 0 0 0,1 0 0 0 0,-1 0 0 0 0,1-1 0 0 0,0 1 0 0 0,0-1 0 0 0,0 0 0 0 0,0 0 0 0 0,0 0 0 0 0,1 0 0 0 0,6 2 0 0 0,1-4-1639 0 0,-7-1 1086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1.566"/>
    </inkml:context>
    <inkml:brush xml:id="br0">
      <inkml:brushProperty name="width" value="0.1" units="cm"/>
      <inkml:brushProperty name="height" value="0.1" units="cm"/>
      <inkml:brushProperty name="color" value="#004F8B"/>
    </inkml:brush>
  </inkml:definitions>
  <inkml:trace contextRef="#ctx0" brushRef="#br0">1 117 1236 0 0,'2'-36'7972'0'0,"40"210"-5557"0"0,-35-153-2681 0 0,-3-32-86 0 0,-2-38 164 0 0,-3 15 327 0 0,0 7 240 0 0,2 1 1 0 0,0-1-1 0 0,10-51 1 0 0,-11 77-366 0 0,0 0 0 0 0,1 0 0 0 0,-1-1 0 0 0,0 1 0 0 0,1 0 0 0 0,-1 0 0 0 0,1 0 0 0 0,-1 0 0 0 0,1 0 0 0 0,0 0 1 0 0,-1 0-1 0 0,1 0 0 0 0,0 0 0 0 0,0 0 0 0 0,0 0 0 0 0,0 0 0 0 0,0 1 0 0 0,0-1 0 0 0,0 0 0 0 0,0 1 0 0 0,0-1 0 0 0,0 1 0 0 0,0-1 0 0 0,0 1 0 0 0,0-1 0 0 0,1 1 1 0 0,1-1-1 0 0,0 1 0 0 0,0 0 0 0 0,0 1-1 0 0,0-1 1 0 0,1 0 0 0 0,-1 1 0 0 0,0 0 0 0 0,0 0 0 0 0,0 0 0 0 0,0 0 0 0 0,4 2 0 0 0,5 4 25 0 0,0 0 0 0 0,0 1 0 0 0,19 17 0 0 0,-22-18 12 0 0,-2 1 0 0 0,1 0 1 0 0,-1 0-1 0 0,0 1 0 0 0,-1 0 1 0 0,0 0-1 0 0,-1 1 1 0 0,1 0-1 0 0,-2 0 0 0 0,0 0 1 0 0,0 0-1 0 0,0 1 0 0 0,-2-1 1 0 0,1 1-1 0 0,-1 0 1 0 0,1 19-1 0 0,-3-28-116 0 0,1 25-1116 0 0,3-13-3363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1.905"/>
    </inkml:context>
    <inkml:brush xml:id="br0">
      <inkml:brushProperty name="width" value="0.1" units="cm"/>
      <inkml:brushProperty name="height" value="0.1" units="cm"/>
      <inkml:brushProperty name="color" value="#004F8B"/>
    </inkml:brush>
  </inkml:definitions>
  <inkml:trace contextRef="#ctx0" brushRef="#br0">212 37 4508 0 0,'-1'-2'179'0'0,"0"0"-1"0"0,0 0 0 0 0,1 0 1 0 0,-1 0-1 0 0,0 0 0 0 0,-1 0 0 0 0,1 0 1 0 0,0 0-1 0 0,-1 1 0 0 0,1-1 0 0 0,-1 1 1 0 0,1-1-1 0 0,-1 1 0 0 0,1-1 0 0 0,-1 1 1 0 0,0 0-1 0 0,0 0 0 0 0,0 0 1 0 0,0 0-1 0 0,0 0 0 0 0,0 0 0 0 0,0 1 1 0 0,0-1-1 0 0,0 0 0 0 0,0 1 0 0 0,0 0 1 0 0,-1 0-1 0 0,-3 0 0 0 0,1-1 95 0 0,-1 1-1 0 0,1 0 1 0 0,-1 1-1 0 0,1-1 1 0 0,0 1-1 0 0,-1 0 0 0 0,1 0 1 0 0,0 1-1 0 0,-1 0 1 0 0,-6 3-1 0 0,5-1-119 0 0,0 1 0 0 0,0 0 0 0 0,1 0 0 0 0,0 1 0 0 0,-1 0 0 0 0,2 0-1 0 0,-1 1 1 0 0,1-1 0 0 0,0 1 0 0 0,1 0 0 0 0,-1 0 0 0 0,1 1 0 0 0,1-1 0 0 0,-1 1 0 0 0,1 0 0 0 0,1 0-1 0 0,-3 11 1 0 0,4-14-128 0 0,0 0 0 0 0,0 1-1 0 0,1-1 1 0 0,0 1-1 0 0,0-1 1 0 0,0 0 0 0 0,1 1-1 0 0,-1-1 1 0 0,1 0-1 0 0,1 0 1 0 0,-1 1 0 0 0,1-1-1 0 0,-1 0 1 0 0,2 0-1 0 0,-1 0 1 0 0,0-1 0 0 0,1 1-1 0 0,0-1 1 0 0,0 1-1 0 0,0-1 1 0 0,1 0 0 0 0,0 0-1 0 0,-1 0 1 0 0,1-1-1 0 0,1 1 1 0 0,-1-1 0 0 0,0 0-1 0 0,6 3 1 0 0,-7-5-246 0 0,0 1 0 0 0,0-1-1 0 0,0 1 1 0 0,1-1 0 0 0,-1-1 0 0 0,0 1 0 0 0,1 0 0 0 0,-1-1 0 0 0,1 1 0 0 0,-1-1-1 0 0,1 0 1 0 0,-1 0 0 0 0,1 0 0 0 0,-1-1 0 0 0,0 1 0 0 0,1-1 0 0 0,-1 0 0 0 0,0 0-1 0 0,1 0 1 0 0,-1 0 0 0 0,0-1 0 0 0,0 1 0 0 0,0-1 0 0 0,0 0 0 0 0,0 0 0 0 0,0 0-1 0 0,-1 0 1 0 0,1-1 0 0 0,-1 1 0 0 0,1 0 0 0 0,-1-1 0 0 0,0 0 0 0 0,0 0 0 0 0,3-5-1 0 0,4-8-2751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2.269"/>
    </inkml:context>
    <inkml:brush xml:id="br0">
      <inkml:brushProperty name="width" value="0.1" units="cm"/>
      <inkml:brushProperty name="height" value="0.1" units="cm"/>
      <inkml:brushProperty name="color" value="#004F8B"/>
    </inkml:brush>
  </inkml:definitions>
  <inkml:trace contextRef="#ctx0" brushRef="#br0">50 55 4628 0 0,'-2'-6'332'0'0,"0"2"-83"0"0,1 1 0 0 0,-1-1 0 0 0,0 0 0 0 0,0 0 0 0 0,0 1 1 0 0,0-1-1 0 0,-1 1 0 0 0,1 0 0 0 0,-1 0 0 0 0,0 0 0 0 0,0 0 0 0 0,-6-4 0 0 0,9 7-197 0 0,-1 0 0 0 0,1 0 1 0 0,-1 0-1 0 0,1 0 0 0 0,-1 0 0 0 0,1 0 0 0 0,-1 1 1 0 0,1-1-1 0 0,0 0 0 0 0,-1 0 0 0 0,1 0 0 0 0,-1 1 1 0 0,1-1-1 0 0,0 0 0 0 0,-1 1 0 0 0,1-1 0 0 0,-1 0 0 0 0,1 0 1 0 0,0 1-1 0 0,0-1 0 0 0,-1 1 0 0 0,1-1 0 0 0,0 0 1 0 0,0 1-1 0 0,-1-1 0 0 0,1 1 0 0 0,0-1 0 0 0,0 1 1 0 0,0-1-1 0 0,0 0 0 0 0,0 1 0 0 0,-1-1 0 0 0,1 1 1 0 0,0-1-1 0 0,0 1 0 0 0,0-1 0 0 0,0 1 0 0 0,1-1 0 0 0,-1 1 1 0 0,-1 24 851 0 0,1-22-771 0 0,3 60 872 0 0,2 0-1 0 0,17 75 1 0 0,-4-25-301 0 0,-7-35-257 0 0,4 0 1 0 0,24 76-1 0 0,-38-153-476 0 0,2 8 85 0 0,0 0-1 0 0,0-1 1 0 0,1 0-1 0 0,10 16 1 0 0,-13-22-228 0 0,1 0-1 0 0,-1-1 1 0 0,1 1 0 0 0,-1-1 0 0 0,1 1 0 0 0,0-1 0 0 0,-1 1-1 0 0,1-1 1 0 0,0 0 0 0 0,0 0 0 0 0,3 1 0 0 0,-4-1-219 0 0,1-1-1 0 0,0 1 1 0 0,0-1 0 0 0,0 0 0 0 0,0 0-1 0 0,-1 0 1 0 0,1 0 0 0 0,0 0 0 0 0,0 0-1 0 0,0 0 1 0 0,0 0 0 0 0,-1-1 0 0 0,1 1 0 0 0,0-1-1 0 0,2-1 1 0 0,7-2-2587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2.622"/>
    </inkml:context>
    <inkml:brush xml:id="br0">
      <inkml:brushProperty name="width" value="0.1" units="cm"/>
      <inkml:brushProperty name="height" value="0.1" units="cm"/>
      <inkml:brushProperty name="color" value="#004F8B"/>
    </inkml:brush>
  </inkml:definitions>
  <inkml:trace contextRef="#ctx0" brushRef="#br0">258 123 3856 0 0,'1'-7'530'0'0,"0"1"-1"0"0,0-1 1 0 0,-1 1-1 0 0,1-1 1 0 0,-2 1-1 0 0,1-1 0 0 0,-1 1 1 0 0,0-1-1 0 0,0 1 1 0 0,0 0-1 0 0,-1-1 1 0 0,-3-5-1 0 0,4 10-439 0 0,0-1 0 0 0,0 1 0 0 0,0 0 1 0 0,-1 0-1 0 0,1 1 0 0 0,-1-1 0 0 0,1 0 0 0 0,-1 0 0 0 0,0 1 0 0 0,1-1 0 0 0,-1 1 0 0 0,0-1 1 0 0,0 1-1 0 0,0 0 0 0 0,0 0 0 0 0,-1 0 0 0 0,1 0 0 0 0,0 0 0 0 0,0 0 0 0 0,-1 1 0 0 0,1-1 1 0 0,0 1-1 0 0,-1 0 0 0 0,1-1 0 0 0,0 1 0 0 0,-1 0 0 0 0,1 0 0 0 0,-1 1 0 0 0,1-1 0 0 0,0 0 1 0 0,-1 1-1 0 0,1 0 0 0 0,0-1 0 0 0,0 1 0 0 0,-1 0 0 0 0,-1 1 0 0 0,-8 3 51 0 0,1 1 0 0 0,1-1 1 0 0,-1 1-1 0 0,1 1 0 0 0,0 0 0 0 0,1 1 0 0 0,-1 0 0 0 0,2 0 0 0 0,-1 1 0 0 0,-12 16 0 0 0,15-17-56 0 0,0 1 0 0 0,0 0 0 0 0,1 0-1 0 0,0 1 1 0 0,0-1 0 0 0,1 1 0 0 0,1 0 0 0 0,0 0-1 0 0,0 0 1 0 0,1 1 0 0 0,0-1 0 0 0,-1 17 0 0 0,4-23-130 0 0,-1 0 0 0 0,1 0 0 0 0,0-1 0 0 0,-1 1 0 0 0,2 0 0 0 0,-1-1 0 0 0,0 1 0 0 0,1 0 1 0 0,0-1-1 0 0,-1 0 0 0 0,1 1 0 0 0,1-1 0 0 0,-1 0 0 0 0,0 0 0 0 0,1 0 0 0 0,0 0 0 0 0,-1-1 1 0 0,1 1-1 0 0,0-1 0 0 0,0 0 0 0 0,1 1 0 0 0,-1-2 0 0 0,0 1 0 0 0,1 0 0 0 0,-1 0 0 0 0,1-1 1 0 0,0 0-1 0 0,-1 0 0 0 0,1 0 0 0 0,0 0 0 0 0,0-1 0 0 0,-1 1 0 0 0,1-1 0 0 0,0 0 0 0 0,0 0 1 0 0,0 0-1 0 0,0-1 0 0 0,-1 1 0 0 0,1-1 0 0 0,0 0 0 0 0,0 0 0 0 0,-1 0 0 0 0,1-1 0 0 0,-1 1 1 0 0,1-1-1 0 0,-1 0 0 0 0,0 0 0 0 0,5-4 0 0 0,-2 0-13 0 0,0-1 0 0 0,-1 0 0 0 0,1 0 0 0 0,-2 0 0 0 0,1-1 1 0 0,-1 0-1 0 0,0 0 0 0 0,4-12 0 0 0,17-72 201 0 0,-17 57 368 0 0,22 181 935 0 0,-14-106-2345 0 0,-15-39 578 0 0,0 0 0 0 0,0 1 0 0 0,0-1 1 0 0,0 1-1 0 0,0-1 0 0 0,0 0 0 0 0,0 0 0 0 0,1 0 1 0 0,-1 0-1 0 0,0 0 0 0 0,1 0 0 0 0,-1 0 0 0 0,1 0 1 0 0,-1 0-1 0 0,1-1 0 0 0,-1 1 0 0 0,1-1 0 0 0,0 1 1 0 0,-1-1-1 0 0,1 1 0 0 0,0-1 0 0 0,1 0 0 0 0,5 0-2540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3.609"/>
    </inkml:context>
    <inkml:brush xml:id="br0">
      <inkml:brushProperty name="width" value="0.1" units="cm"/>
      <inkml:brushProperty name="height" value="0.1" units="cm"/>
      <inkml:brushProperty name="color" value="#004F8B"/>
    </inkml:brush>
  </inkml:definitions>
  <inkml:trace contextRef="#ctx0" brushRef="#br0">1 67 4860 0 0,'3'-16'2064'0'0,"-3"16"-2012"0"0,1 0 0 0 0,-1-1 0 0 0,0 1 0 0 0,0 0 0 0 0,0 0 0 0 0,1 0 0 0 0,-1 0 1 0 0,0 0-1 0 0,0 0 0 0 0,1 0 0 0 0,-1 0 0 0 0,0 0 0 0 0,0 0 0 0 0,0 0 0 0 0,1 0 0 0 0,-1 0 0 0 0,0 0 0 0 0,0 0 0 0 0,1 0 1 0 0,-1 0-1 0 0,0 0 0 0 0,0 0 0 0 0,0 0 0 0 0,1 0 0 0 0,-1 0 0 0 0,0 1 0 0 0,0-1 0 0 0,0 0 0 0 0,1 0 0 0 0,-1 0 0 0 0,0 0 1 0 0,0 0-1 0 0,0 1 0 0 0,0-1 0 0 0,1 0 0 0 0,-1 0 0 0 0,2 2 119 0 0,-1 1 1 0 0,1-1-1 0 0,-1 0 1 0 0,1 0-1 0 0,-1 1 0 0 0,0-1 1 0 0,0 1-1 0 0,0-1 1 0 0,1 5-1 0 0,25 82 845 0 0,-17-58-447 0 0,9 39 0 0 0,-19-55 89 0 0,-9-22 88 0 0,7 4-647 0 0,0 0 0 0 0,0 0 0 0 0,0 0 0 0 0,1 0 0 0 0,-1-1 0 0 0,1 1 0 0 0,-2-7 0 0 0,3 0-68 0 0,0 0 0 0 0,0 1 0 0 0,1-1 0 0 0,1 1 0 0 0,0-1-1 0 0,0 1 1 0 0,1-1 0 0 0,0 1 0 0 0,0 0 0 0 0,1 0 0 0 0,0 1-1 0 0,1-1 1 0 0,9-12 0 0 0,-6 10-102 0 0,0 0 0 0 0,1 1 1 0 0,1 0-1 0 0,0 1 0 0 0,0 0 0 0 0,1 1 1 0 0,0 0-1 0 0,0 0 0 0 0,15-7 0 0 0,-24 14 68 0 0,-1 1-1 0 0,0-1 0 0 0,1 0 0 0 0,-1 1 0 0 0,0 0 1 0 0,1-1-1 0 0,-1 1 0 0 0,0 0 0 0 0,1-1 1 0 0,-1 1-1 0 0,1 0 0 0 0,-1 0 0 0 0,1 0 0 0 0,-1 0 1 0 0,1 1-1 0 0,-1-1 0 0 0,0 0 0 0 0,1 1 1 0 0,-1-1-1 0 0,0 1 0 0 0,1-1 0 0 0,-1 1 1 0 0,0-1-1 0 0,1 1 0 0 0,-1 0 0 0 0,0 0 0 0 0,0 0 1 0 0,0-1-1 0 0,0 1 0 0 0,0 0 0 0 0,0 1 1 0 0,0-1-1 0 0,0 0 0 0 0,0 0 0 0 0,0 0 0 0 0,-1 0 1 0 0,1 1-1 0 0,0-1 0 0 0,-1 0 0 0 0,1 1 1 0 0,-1-1-1 0 0,1 1 0 0 0,-1 2 0 0 0,4 9 112 0 0,-1 1 0 0 0,0 0 1 0 0,0 24-1 0 0,-1-18-69 0 0,1 4 87 0 0,1-1 0 0 0,1 1 0 0 0,14 38-1 0 0,-17-56-137 0 0,0 0-1 0 0,1 0 0 0 0,0 0 0 0 0,-1-1 0 0 0,2 1 1 0 0,-1-1-1 0 0,1 0 0 0 0,-1 0 0 0 0,2 0 0 0 0,-1-1 0 0 0,0 1 1 0 0,1-1-1 0 0,0 0 0 0 0,0 0 0 0 0,0-1 0 0 0,0 1 1 0 0,1-1-1 0 0,-1 0 0 0 0,10 3 0 0 0,-12-5-79 0 0,0-1-1 0 0,0 1 1 0 0,1-1-1 0 0,-1 0 1 0 0,0 0 0 0 0,1 0-1 0 0,-1-1 1 0 0,0 1-1 0 0,0-1 1 0 0,1 1 0 0 0,-1-1-1 0 0,0 0 1 0 0,0 0-1 0 0,0-1 1 0 0,0 1 0 0 0,0-1-1 0 0,0 1 1 0 0,-1-1-1 0 0,1 0 1 0 0,0 0 0 0 0,-1 0-1 0 0,1-1 1 0 0,-1 1-1 0 0,0 0 1 0 0,0-1 0 0 0,0 0-1 0 0,0 1 1 0 0,0-1-1 0 0,1-3 1 0 0,6-11-331 0 0,0 0 0 0 0,-1 0 0 0 0,9-36 0 0 0,-8 27 157 0 0,-3 10 718 0 0,-2-1 0 0 0,0 0 0 0 0,-1 0 0 0 0,0 0-1 0 0,0-36 1 0 0,-20 88 388 0 0,9 3-432 0 0,1 1 0 0 0,-3 60 1 0 0,7 81 438 0 0,3-126-661 0 0,5 63 124 0 0,-1-73-122 0 0,-3 0 0 0 0,-8 85 1 0 0,5-119-154 0 0,0-1 1 0 0,0 1 0 0 0,-2-1 0 0 0,1 1 0 0 0,-1-1 0 0 0,0 0 0 0 0,-1 0 0 0 0,-6 8 0 0 0,9-13-15 0 0,-1 0 1 0 0,1-1-1 0 0,-1 0 1 0 0,0 1-1 0 0,0-1 1 0 0,-1 0-1 0 0,1 0 1 0 0,-1-1-1 0 0,1 1 1 0 0,-1-1-1 0 0,0 1 1 0 0,0-1-1 0 0,0 0 1 0 0,0-1-1 0 0,0 1 1 0 0,0-1-1 0 0,-1 0 1 0 0,1 0-1 0 0,0 0 1 0 0,-6 0-1 0 0,7-1-13 0 0,0-1-1 0 0,0 0 0 0 0,0 0 1 0 0,1 0-1 0 0,-1 0 1 0 0,0 0-1 0 0,1 0 0 0 0,-1-1 1 0 0,0 1-1 0 0,1-1 1 0 0,0 0-1 0 0,-1 0 0 0 0,1 0 1 0 0,0 0-1 0 0,0 0 0 0 0,0 0 1 0 0,0-1-1 0 0,1 1 1 0 0,-4-6-1 0 0,-1-2 8 0 0,0-1 0 0 0,1 1 0 0 0,-6-19 0 0 0,5 11 0 0 0,0 0 1 0 0,2 0-1 0 0,0-1 1 0 0,1 0-1 0 0,1 0 1 0 0,1 0-1 0 0,1 0 1 0 0,0 0-1 0 0,5-24 1 0 0,-3 29-60 0 0,1 0 1 0 0,1 0-1 0 0,1 0 1 0 0,0 1-1 0 0,0-1 1 0 0,1 1-1 0 0,1 0 1 0 0,1 1-1 0 0,-1 0 1 0 0,2 0-1 0 0,0 1 0 0 0,16-18 1 0 0,56-39-1824 0 0,-13 11-5218 0 0,-60 49 3961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4.128"/>
    </inkml:context>
    <inkml:brush xml:id="br0">
      <inkml:brushProperty name="width" value="0.1" units="cm"/>
      <inkml:brushProperty name="height" value="0.1" units="cm"/>
      <inkml:brushProperty name="color" value="#004F8B"/>
    </inkml:brush>
  </inkml:definitions>
  <inkml:trace contextRef="#ctx0" brushRef="#br0">46 12 4064 0 0,'-14'-6'1906'0'0,"-4"1"731"0"0,17 5-2573 0 0,1 1 0 0 0,-1-1 0 0 0,0 1-1 0 0,1 0 1 0 0,-1-1 0 0 0,1 1-1 0 0,-1 0 1 0 0,1-1 0 0 0,-1 1-1 0 0,1 0 1 0 0,-1 0 0 0 0,1-1 0 0 0,-1 1-1 0 0,1 0 1 0 0,0 0 0 0 0,0 0-1 0 0,-1-1 1 0 0,1 1 0 0 0,0 0-1 0 0,0 0 1 0 0,0 0 0 0 0,0 0 0 0 0,0 0-1 0 0,0 0 1 0 0,0 0 0 0 0,-5 571 5252 0 0,6-565-5273 0 0,4 66-210 0 0,1 10-5441 0 0,-7-79 3975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4.530"/>
    </inkml:context>
    <inkml:brush xml:id="br0">
      <inkml:brushProperty name="width" value="0.1" units="cm"/>
      <inkml:brushProperty name="height" value="0.1" units="cm"/>
      <inkml:brushProperty name="color" value="#004F8B"/>
    </inkml:brush>
  </inkml:definitions>
  <inkml:trace contextRef="#ctx0" brushRef="#br0">0 137 3960 0 0,'2'-8'238'0'0,"1"0"-1"0"0,0 0 1 0 0,1 1-1 0 0,0 0 1 0 0,0-1-1 0 0,0 1 1 0 0,1 0-1 0 0,0 1 1 0 0,0-1-1 0 0,1 1 1 0 0,-1 0-1 0 0,2 1 1 0 0,-1-1-1 0 0,0 1 1 0 0,1 0-1 0 0,0 1 1 0 0,11-6-1 0 0,-12 8-126 0 0,0-1-1 0 0,0 1 1 0 0,1-1-1 0 0,-1 2 1 0 0,1-1 0 0 0,0 1-1 0 0,-1 0 1 0 0,1 0-1 0 0,0 1 1 0 0,0 0 0 0 0,-1 0-1 0 0,1 1 1 0 0,0 0-1 0 0,-1 0 1 0 0,1 0 0 0 0,0 1-1 0 0,-1 0 1 0 0,0 0 0 0 0,1 1-1 0 0,-1-1 1 0 0,9 7-1 0 0,-10-6-65 0 0,0 0 0 0 0,-1 0 0 0 0,1 1 0 0 0,-1 0 0 0 0,1 0 1 0 0,-1 0-1 0 0,0 0 0 0 0,-1 1 0 0 0,1-1 0 0 0,-1 1 0 0 0,0 0 0 0 0,0 0 0 0 0,0 0 0 0 0,-1 0 0 0 0,0 1 0 0 0,0-1 0 0 0,0 1 0 0 0,-1 0 0 0 0,0-1 0 0 0,0 1 0 0 0,0 0 0 0 0,-1-1 0 0 0,1 1 0 0 0,-1 0 0 0 0,-1 0 0 0 0,1 0 0 0 0,-1-1 0 0 0,0 1 0 0 0,0 0 0 0 0,-1-1 0 0 0,0 1 1 0 0,0-1-1 0 0,0 1 0 0 0,-1-1 0 0 0,1 0 0 0 0,-1 0 0 0 0,-1 0 0 0 0,1 0 0 0 0,-4 4 0 0 0,0-1-12 0 0,0-1 1 0 0,0 0 0 0 0,0 0-1 0 0,-1 0 1 0 0,0-1-1 0 0,0 0 1 0 0,0 0 0 0 0,-1-1-1 0 0,0 0 1 0 0,0-1-1 0 0,0 0 1 0 0,-10 3 0 0 0,-3-6-899 0 0,9-4-2483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4.910"/>
    </inkml:context>
    <inkml:brush xml:id="br0">
      <inkml:brushProperty name="width" value="0.1" units="cm"/>
      <inkml:brushProperty name="height" value="0.1" units="cm"/>
      <inkml:brushProperty name="color" value="#004F8B"/>
    </inkml:brush>
  </inkml:definitions>
  <inkml:trace contextRef="#ctx0" brushRef="#br0">1 56 3484 0 0,'4'0'3720'0'0,"0"9"-1884"0"0,1 22-905 0 0,-4-19-246 0 0,2-2-496 0 0,0 0 0 0 0,0 0 0 0 0,1 0 0 0 0,0-1 0 0 0,1 1 0 0 0,0-1-1 0 0,0 0 1 0 0,13 16 0 0 0,-15-21-148 0 0,0-1-1 0 0,0 1 1 0 0,0-1-1 0 0,1 0 1 0 0,-1 0-1 0 0,1 0 1 0 0,-1 0-1 0 0,1-1 1 0 0,0 1-1 0 0,0-1 1 0 0,1 0-1 0 0,-1 0 1 0 0,0-1-1 0 0,0 1 1 0 0,1-1-1 0 0,-1 0 1 0 0,1 0-1 0 0,-1 0 1 0 0,1-1 0 0 0,0 0-1 0 0,-1 0 1 0 0,1 0-1 0 0,4-1 1 0 0,-4 0-26 0 0,-1-1-1 0 0,0 1 1 0 0,1-1 0 0 0,-1 0 0 0 0,0-1 0 0 0,0 1 0 0 0,-1-1 0 0 0,1 0 0 0 0,0 0 0 0 0,-1 0 0 0 0,0 0 0 0 0,0 0 0 0 0,0-1 0 0 0,0 1 0 0 0,0-1 0 0 0,-1 0 0 0 0,1 0 0 0 0,-1 0 0 0 0,3-8 0 0 0,-2 5-25 0 0,-1 1 0 0 0,0-1 0 0 0,0 0-1 0 0,0 1 1 0 0,-1-1 0 0 0,0 0 0 0 0,0 0 0 0 0,-1 0 0 0 0,0 0 0 0 0,0 1 0 0 0,0-1 0 0 0,-3-12 0 0 0,0 12 17 0 0,1 1 0 0 0,-1 0-1 0 0,0-1 1 0 0,0 1 0 0 0,-1 0-1 0 0,0 0 1 0 0,0 1 0 0 0,0-1-1 0 0,-9-7 1 0 0,12 11-130 0 0,-1 0-1 0 0,1 1 1 0 0,-1 0-1 0 0,0-1 1 0 0,1 1-1 0 0,-1 0 1 0 0,0 0 0 0 0,0 0-1 0 0,0 0 1 0 0,0 0-1 0 0,0 0 1 0 0,0 0-1 0 0,0 1 1 0 0,0-1-1 0 0,0 1 1 0 0,0-1 0 0 0,0 1-1 0 0,0 0 1 0 0,-1 0-1 0 0,1 0 1 0 0,0 0-1 0 0,0 0 1 0 0,0 1-1 0 0,0-1 1 0 0,0 0 0 0 0,0 1-1 0 0,0 0 1 0 0,0-1-1 0 0,0 1 1 0 0,0 0-1 0 0,0 0 1 0 0,0 0-1 0 0,0 1 1 0 0,-3 1 0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5.246"/>
    </inkml:context>
    <inkml:brush xml:id="br0">
      <inkml:brushProperty name="width" value="0.1" units="cm"/>
      <inkml:brushProperty name="height" value="0.1" units="cm"/>
      <inkml:brushProperty name="color" value="#004F8B"/>
    </inkml:brush>
  </inkml:definitions>
  <inkml:trace contextRef="#ctx0" brushRef="#br0">0 1 5136 0 0,'2'0'217'0'0,"-1"1"0"0"0,1-1 0 0 0,0 1 0 0 0,-1-1 0 0 0,1 1 0 0 0,-1 0 0 0 0,0 0 0 0 0,1 0 0 0 0,-1 0 0 0 0,1 0 0 0 0,-1 0 0 0 0,0 0 0 0 0,0 0 0 0 0,0 1 0 0 0,0-1 0 0 0,0 0 0 0 0,0 1 0 0 0,0-1 0 0 0,0 1 0 0 0,0-1 0 0 0,-1 1 0 0 0,1-1 0 0 0,-1 1 0 0 0,1-1-1 0 0,0 4 1 0 0,12 55 593 0 0,-8-36-247 0 0,2 6-397 0 0,14 44 636 0 0,1-29-6025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2.420"/>
    </inkml:context>
    <inkml:brush xml:id="br0">
      <inkml:brushProperty name="width" value="0.1" units="cm"/>
      <inkml:brushProperty name="height" value="0.1" units="cm"/>
      <inkml:brushProperty name="color" value="#FFFFFF"/>
    </inkml:brush>
  </inkml:definitions>
  <inkml:trace contextRef="#ctx0" brushRef="#br0">8 0 4400 0 0,'-1'92'5876'0'0,"-2"6"-3312"0"0,0 226-1086 0 0,3-319-1442 0 0,0 1 0 0 0,1-1 0 0 0,-1 0-1 0 0,1 0 1 0 0,1 0 0 0 0,-1 0 0 0 0,1 0 0 0 0,0 0 0 0 0,0 0-1 0 0,0-1 1 0 0,0 1 0 0 0,1-1 0 0 0,0 1 0 0 0,0-1 0 0 0,0 0 0 0 0,1 0-1 0 0,5 5 1 0 0,-6-7-229 0 0,1 1 0 0 0,-1-1 0 0 0,1 0 0 0 0,0 0 0 0 0,-1-1 0 0 0,1 1 0 0 0,0-1 0 0 0,0 0 0 0 0,0 0 0 0 0,0 0 0 0 0,0-1 0 0 0,0 1 0 0 0,0-1 0 0 0,1 0 0 0 0,-1 0 0 0 0,0-1 0 0 0,0 1 0 0 0,0-1 0 0 0,0 0 0 0 0,0 0 0 0 0,0 0 0 0 0,6-3 0 0 0,7-3-1509 0 0,0-1-1351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5.601"/>
    </inkml:context>
    <inkml:brush xml:id="br0">
      <inkml:brushProperty name="width" value="0.1" units="cm"/>
      <inkml:brushProperty name="height" value="0.1" units="cm"/>
      <inkml:brushProperty name="color" value="#004F8B"/>
    </inkml:brush>
  </inkml:definitions>
  <inkml:trace contextRef="#ctx0" brushRef="#br0">10 0 3232 0 0,'0'0'66'0'0,"-1"0"0"0"0,1 1 0 0 0,-1-1 0 0 0,1 0 0 0 0,-1 0 0 0 0,1 1-1 0 0,-1-1 1 0 0,1 0 0 0 0,0 0 0 0 0,-1 1 0 0 0,1-1 0 0 0,-1 1 0 0 0,1-1 0 0 0,0 0-1 0 0,-1 1 1 0 0,1-1 0 0 0,0 1 0 0 0,-1-1 0 0 0,1 1 0 0 0,0-1 0 0 0,0 1 0 0 0,0-1 0 0 0,-1 1-1 0 0,1-1 1 0 0,0 1 0 0 0,0-1 0 0 0,0 1 0 0 0,0-1 0 0 0,0 1 0 0 0,0 0 0 0 0,0-1-1 0 0,0 1 1 0 0,0-1 0 0 0,0 1 0 0 0,0-1 0 0 0,0 1 0 0 0,1-1 0 0 0,-1 1 0 0 0,0-1-1 0 0,0 1 1 0 0,1-1 0 0 0,-1 1 0 0 0,0-1 0 0 0,0 1 0 0 0,1-1 0 0 0,-1 0 0 0 0,0 1 0 0 0,1-1-1 0 0,-1 1 1 0 0,1-1 0 0 0,-1 0 0 0 0,1 1 0 0 0,-1-1 0 0 0,1 0 0 0 0,-1 0 0 0 0,1 1-1 0 0,1 1 73 0 0,0 0-1 0 0,1-1 0 0 0,-1 1 0 0 0,0-1 0 0 0,0 1 0 0 0,1-1 0 0 0,-1 0 0 0 0,1 0 0 0 0,-1 0 1 0 0,1 0-1 0 0,3 0 0 0 0,-5-1-60 0 0,0 0 1 0 0,1 0-1 0 0,-1 0 1 0 0,0 0-1 0 0,0-1 0 0 0,0 1 1 0 0,0-1-1 0 0,0 1 1 0 0,0-1-1 0 0,0 1 1 0 0,0-1-1 0 0,0 1 1 0 0,0-1-1 0 0,1-1 1 0 0,-1 2-99 0 0,-1 0 1 0 0,0-1 0 0 0,1 1 0 0 0,-1 0 0 0 0,0-1 0 0 0,0 1-1 0 0,0 0 1 0 0,1-1 0 0 0,-1 1 0 0 0,0 0 0 0 0,0-1 0 0 0,0 1 0 0 0,0 0-1 0 0,1-1 1 0 0,-1 1 0 0 0,0-1 0 0 0,0 1 0 0 0,0 0 0 0 0,0-1 0 0 0,0 1-1 0 0,0-1 1 0 0,0 1 0 0 0,0 0 0 0 0,0-1 0 0 0,0 1 0 0 0,-1-1 0 0 0,1 1-1 0 0,0 0 1 0 0,0-1 0 0 0,0 1 0 0 0,0-1 0 0 0,-1 1 0 0 0,1 0 0 0 0,0-1-1 0 0,0 1 1 0 0,-1 0 0 0 0,1 0 0 0 0,0-1 0 0 0,0 1 0 0 0,-1 0 0 0 0,1-1-1 0 0,0 1 1 0 0,-1 0 0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5.986"/>
    </inkml:context>
    <inkml:brush xml:id="br0">
      <inkml:brushProperty name="width" value="0.1" units="cm"/>
      <inkml:brushProperty name="height" value="0.1" units="cm"/>
      <inkml:brushProperty name="color" value="#004F8B"/>
    </inkml:brush>
  </inkml:definitions>
  <inkml:trace contextRef="#ctx0" brushRef="#br0">0 1 1460 0 0,'2'5'614'0'0,"0"1"-1"0"0,-1 0 1 0 0,0 0-1 0 0,0 0 1 0 0,-1 0 0 0 0,1-1-1 0 0,-1 1 1 0 0,0 0-1 0 0,-2 10 1 0 0,1 7 17 0 0,4 43 800 0 0,23 129-1 0 0,-26-167-1479 0 0,0-27 51 0 0,0-1-1 0 0,0 0 0 0 0,0 0 1 0 0,0 0-1 0 0,0 0 0 0 0,0 0 1 0 0,0 0-1 0 0,0 0 0 0 0,0 0 1 0 0,0 0-1 0 0,0 0 0 0 0,0 0 1 0 0,0 1-1 0 0,-1-1 0 0 0,1 0 0 0 0,0 0 1 0 0,0 0-1 0 0,0 0 0 0 0,0 0 1 0 0,0 0-1 0 0,0 0 0 0 0,0 0 1 0 0,0 0-1 0 0,0 0 0 0 0,0 0 1 0 0,-1 0-1 0 0,1 0 0 0 0,0 0 1 0 0,0 0-1 0 0,0 0 0 0 0,0 0 1 0 0,0 0-1 0 0,0 0 0 0 0,0 0 1 0 0,0 0-1 0 0,0 0 0 0 0,0 0 1 0 0,-1 0-1 0 0,1 0 0 0 0,0 0 1 0 0,0 0-1 0 0,0 0 0 0 0,0-1 1 0 0,0 1-1 0 0,0 0 0 0 0,0 0 1 0 0,0 0-1 0 0,0 0 0 0 0,0 0 1 0 0,0 0-1 0 0,0 0 0 0 0,0 0 1 0 0,-1 0-1 0 0,1 0 0 0 0,0 0 1 0 0,0 0-1 0 0,0-1 0 0 0,0 1 0 0 0,0 0 1 0 0,0 0-1 0 0,0 0 0 0 0,-6-16 70 0 0,3 3-19 0 0,2 0 0 0 0,0 1 0 0 0,0-1 0 0 0,2 0 0 0 0,-1 0 0 0 0,2 0 0 0 0,4-21 0 0 0,-3 14 32 0 0,0 5-16 0 0,0 0 0 0 0,0 1 0 0 0,1-1 0 0 0,8-16 0 0 0,-10 27-59 0 0,1-1 1 0 0,-1 1-1 0 0,1-1 0 0 0,0 1 1 0 0,1 0-1 0 0,-1 0 0 0 0,1 1 1 0 0,-1-1-1 0 0,1 1 1 0 0,0 0-1 0 0,0-1 0 0 0,1 2 1 0 0,-1-1-1 0 0,1 0 0 0 0,-1 1 1 0 0,7-2-1 0 0,-6 2-8 0 0,1 0 0 0 0,-1 1 0 0 0,1-1 0 0 0,0 1 0 0 0,-1 0 0 0 0,1 1-1 0 0,0-1 1 0 0,-1 1 0 0 0,1 1 0 0 0,0-1 0 0 0,0 1 0 0 0,-1 0 0 0 0,1 0 0 0 0,-1 0 0 0 0,1 1 0 0 0,-1 0-1 0 0,1 0 1 0 0,-1 0 0 0 0,0 1 0 0 0,0 0 0 0 0,6 4 0 0 0,-5-3 11 0 0,-1 1-1 0 0,0 0 1 0 0,0 0-1 0 0,0 1 1 0 0,0-1 0 0 0,-1 1-1 0 0,0 0 1 0 0,0 0 0 0 0,-1 0-1 0 0,1 1 1 0 0,-1-1-1 0 0,-1 1 1 0 0,1 0 0 0 0,-1 0-1 0 0,0 0 1 0 0,1 11-1 0 0,-1 1-31 0 0,0-1 0 0 0,-2 0 0 0 0,0 1 0 0 0,-3 22-1 0 0,-10 5-4507 0 0,11-38 2590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6.335"/>
    </inkml:context>
    <inkml:brush xml:id="br0">
      <inkml:brushProperty name="width" value="0.1" units="cm"/>
      <inkml:brushProperty name="height" value="0.1" units="cm"/>
      <inkml:brushProperty name="color" value="#004F8B"/>
    </inkml:brush>
  </inkml:definitions>
  <inkml:trace contextRef="#ctx0" brushRef="#br0">18 44 1048 0 0,'4'-14'779'0'0,"12"-16"7974"0"0,-16 30-8705 0 0,-2 27 1180 0 0,-11 75 682 0 0,2-25-1075 0 0,3-1 1 0 0,4 113-1 0 0,5-181-798 0 0,0 12 117 0 0,1 1 1 0 0,7 29-1 0 0,-9-46-123 0 0,1 0 1 0 0,0-1-1 0 0,0 1 1 0 0,0-1-1 0 0,0 1 1 0 0,1-1-1 0 0,0 1 0 0 0,-1-1 1 0 0,1 0-1 0 0,0 0 1 0 0,0 0-1 0 0,1 0 1 0 0,-1 0-1 0 0,1-1 1 0 0,-1 1-1 0 0,1-1 0 0 0,0 1 1 0 0,0-1-1 0 0,0 0 1 0 0,0 0-1 0 0,5 2 1 0 0,-4-3-292 0 0,0 0 0 0 0,-1-1 1 0 0,1 1-1 0 0,0-1 1 0 0,0 0-1 0 0,0 0 1 0 0,0 0-1 0 0,0 0 0 0 0,5-2 1 0 0,-7 2-142 0 0,-1-1 0 0 0,1 1 0 0 0,-1-1 0 0 0,1 1 0 0 0,0-1 0 0 0,-1 0 0 0 0,1 0-1 0 0,-1 0 1 0 0,0 0 0 0 0,1 0 0 0 0,-1 0 0 0 0,0 0 0 0 0,1 0 0 0 0,0-2 0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6.862"/>
    </inkml:context>
    <inkml:brush xml:id="br0">
      <inkml:brushProperty name="width" value="0.1" units="cm"/>
      <inkml:brushProperty name="height" value="0.1" units="cm"/>
      <inkml:brushProperty name="color" value="#004F8B"/>
    </inkml:brush>
  </inkml:definitions>
  <inkml:trace contextRef="#ctx0" brushRef="#br0">4 215 6089 0 0,'0'0'80'0'0,"-1"0"1"0"0,1-1-1 0 0,0 1 1 0 0,0 0-1 0 0,-1 0 1 0 0,1-1-1 0 0,0 1 1 0 0,0 0-1 0 0,-1-1 1 0 0,1 1 0 0 0,0 0-1 0 0,0-1 1 0 0,0 1-1 0 0,0-1 1 0 0,-1 1-1 0 0,1 0 1 0 0,0-1-1 0 0,0 1 1 0 0,0 0-1 0 0,0-1 1 0 0,0 1 0 0 0,0-1-1 0 0,0 1 1 0 0,0 0-1 0 0,0-1 1 0 0,0 1-1 0 0,0-1 1 0 0,0 1-1 0 0,1 0 1 0 0,-1-1 0 0 0,0 1-1 0 0,0 0 1 0 0,0-1-1 0 0,0 1 1 0 0,1 0-1 0 0,-1-1 1 0 0,16-10 951 0 0,23-1-570 0 0,291-77-942 0 0,-310 82 762 0 0,-1 0 0 0 0,0 0 0 0 0,0-2 0 0 0,0-1 1 0 0,20-14-1 0 0,-33 20-52 0 0,-4 3-157 0 0,0 0 0 0 0,0 0 0 0 0,-1 0 1 0 0,1 0-1 0 0,0-1 0 0 0,-1 1 0 0 0,1 0 0 0 0,-1-1 1 0 0,0 1-1 0 0,1-1 0 0 0,-1 0 0 0 0,0 1 0 0 0,1-4 1 0 0,-36 13 998 0 0,26-5-976 0 0,-1 1 0 0 0,1 0 0 0 0,0 1 0 0 0,0 0-1 0 0,1 0 1 0 0,0 0 0 0 0,0 1 0 0 0,0 0 0 0 0,-11 14 0 0 0,15-17-70 0 0,1 0 0 0 0,0 0 0 0 0,0 1 0 0 0,0-1 0 0 0,1 1 0 0 0,-1-1 0 0 0,1 1 0 0 0,0 0 0 0 0,0-1 0 0 0,0 1 0 0 0,0 0 0 0 0,1 0 1 0 0,0 0-1 0 0,-1-1 0 0 0,1 1 0 0 0,1 0 0 0 0,-1 0 0 0 0,1 0 0 0 0,-1 0 0 0 0,1-1 0 0 0,0 1 0 0 0,0 0 0 0 0,1-1 0 0 0,-1 1 0 0 0,1-1 0 0 0,2 4 0 0 0,3 4 31 0 0,0-1 0 0 0,1 0 0 0 0,0-1 0 0 0,1 0 0 0 0,19 16 0 0 0,22 22 124 0 0,-47-43-169 0 0,1 1 1 0 0,-1 0-1 0 0,0-1 1 0 0,0 1 0 0 0,0 0-1 0 0,-1 0 1 0 0,1 1-1 0 0,-1-1 1 0 0,2 9 0 0 0,-4-12-11 0 0,0 0 0 0 0,1-1 1 0 0,-1 1-1 0 0,0 0 0 0 0,0 0 1 0 0,0 0-1 0 0,0-1 1 0 0,0 1-1 0 0,-1 0 0 0 0,1 0 1 0 0,-1-1-1 0 0,1 1 1 0 0,-1 0-1 0 0,1-1 0 0 0,-1 1 1 0 0,0 0-1 0 0,0-1 1 0 0,0 1-1 0 0,0-1 0 0 0,0 1 1 0 0,0-1-1 0 0,-2 2 1 0 0,0 0 8 0 0,-1 0 1 0 0,1-1 0 0 0,-1 0 0 0 0,0 0-1 0 0,1 0 1 0 0,-1 0 0 0 0,0-1 0 0 0,0 1 0 0 0,-6 0-1 0 0,-7 2 138 0 0,-1-2-1 0 0,0 0 0 0 0,-25-1 1 0 0,32-1 132 0 0,-30-2-1272 0 0,39 2 538 0 0,0 0 1 0 0,0-1-1 0 0,0 1 1 0 0,0-1-1 0 0,0 0 1 0 0,0 1-1 0 0,1-1 1 0 0,-1 0 0 0 0,0 0-1 0 0,0 0 1 0 0,1 0-1 0 0,-1-1 1 0 0,1 1-1 0 0,-1 0 1 0 0,1-1 0 0 0,-3-2-1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9.162"/>
    </inkml:context>
    <inkml:brush xml:id="br0">
      <inkml:brushProperty name="width" value="0.1" units="cm"/>
      <inkml:brushProperty name="height" value="0.1" units="cm"/>
      <inkml:brushProperty name="color" value="#004F8B"/>
    </inkml:brush>
  </inkml:definitions>
  <inkml:trace contextRef="#ctx0" brushRef="#br0">1 43 4968 0 0,'1'-6'848'0'0,"0"1"0"0"0,0 0 0 0 0,1 0-1 0 0,0 0 1 0 0,0 0 0 0 0,4-7-1 0 0,-5 16-639 0 0,-1 0 0 0 0,1 0 0 0 0,-1 0 0 0 0,1 0 0 0 0,-1 0 0 0 0,0 0 0 0 0,-1 5 0 0 0,0-3-26 0 0,0 96 1041 0 0,-1-32-390 0 0,13 135-1 0 0,15-64-2500 0 0,-26-140 1294 0 0,0 1 0 0 0,1-1 0 0 0,-1 0 0 0 0,0 0 0 0 0,0 0 0 0 0,0 0 0 0 0,0 1 0 0 0,0-1 0 0 0,-1 0 0 0 0,1 0 0 0 0,0 0 1 0 0,0 0-1 0 0,-1 0 0 0 0,1 1 0 0 0,-1 0 0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9.515"/>
    </inkml:context>
    <inkml:brush xml:id="br0">
      <inkml:brushProperty name="width" value="0.1" units="cm"/>
      <inkml:brushProperty name="height" value="0.1" units="cm"/>
      <inkml:brushProperty name="color" value="#004F8B"/>
    </inkml:brush>
  </inkml:definitions>
  <inkml:trace contextRef="#ctx0" brushRef="#br0">1 219 4296 0 0,'0'-13'334'0'0,"1"0"0"0"0,0 0 0 0 0,1 0-1 0 0,1 0 1 0 0,0 1 0 0 0,1-1 0 0 0,0 1-1 0 0,1 0 1 0 0,8-17 0 0 0,-10 24-239 0 0,0 0 0 0 0,0 0 1 0 0,0 0-1 0 0,1 0 0 0 0,0 1 1 0 0,0-1-1 0 0,0 1 0 0 0,0 0 0 0 0,1 0 1 0 0,-1 1-1 0 0,1-1 0 0 0,0 1 0 0 0,0 0 1 0 0,1 1-1 0 0,-1-1 0 0 0,0 1 0 0 0,1 0 1 0 0,0 0-1 0 0,-1 0 0 0 0,1 1 0 0 0,0 0 1 0 0,0 0-1 0 0,6 0 0 0 0,-6 2-44 0 0,-1 0-1 0 0,0 0 1 0 0,0 0-1 0 0,0 0 0 0 0,0 1 1 0 0,0 0-1 0 0,-1 0 1 0 0,1 0-1 0 0,0 1 1 0 0,-1 0-1 0 0,0-1 1 0 0,1 1-1 0 0,-1 1 0 0 0,0-1 1 0 0,-1 1-1 0 0,1-1 1 0 0,-1 1-1 0 0,1 0 1 0 0,-1 1-1 0 0,4 5 0 0 0,2 6 63 0 0,0-1 0 0 0,-1 1-1 0 0,-1 0 1 0 0,9 30-1 0 0,-15-43-85 0 0,1 1 0 0 0,-2-1 0 0 0,1 1 0 0 0,0 0 0 0 0,-1-1 0 0 0,1 1 0 0 0,-1 0 0 0 0,0 0-1 0 0,-1-1 1 0 0,1 1 0 0 0,-1 0 0 0 0,1-1 0 0 0,-1 1 0 0 0,0 0 0 0 0,0-1 0 0 0,-1 1 0 0 0,1-1-1 0 0,-1 0 1 0 0,0 1 0 0 0,1-1 0 0 0,-1 0 0 0 0,-3 3 0 0 0,0-1 6 0 0,0 0 0 0 0,-1 0 0 0 0,1-1 0 0 0,-1 0 0 0 0,0 0 0 0 0,0 0 0 0 0,0-1 0 0 0,-1 0 0 0 0,1 0 0 0 0,-14 3 0 0 0,-13 2-105 0 0,31-7-282 0 0,0-1 0 0 0,0 1 0 0 0,0-1 1 0 0,0 0-1 0 0,0 0 0 0 0,0 0 1 0 0,1 0-1 0 0,-1 0 0 0 0,0 0 0 0 0,0-1 1 0 0,0 1-1 0 0,0 0 0 0 0,0-1 0 0 0,1 0 1 0 0,-3 0-1 0 0,4 0 164 0 0,0 0 0 0 0,0 1 0 0 0,0-1-1 0 0,0 0 1 0 0,0 0 0 0 0,0 1 0 0 0,0-1 0 0 0,0 0 0 0 0,0 1 0 0 0,0-1 0 0 0,1 0-1 0 0,-1 1 1 0 0,0-1 0 0 0,0 0 0 0 0,1 1 0 0 0,-1-1 0 0 0,1 0 0 0 0,-1 1 0 0 0,1-1-1 0 0,1-2-408 0 0,2-6-367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8:59.861"/>
    </inkml:context>
    <inkml:brush xml:id="br0">
      <inkml:brushProperty name="width" value="0.1" units="cm"/>
      <inkml:brushProperty name="height" value="0.1" units="cm"/>
      <inkml:brushProperty name="color" value="#004F8B"/>
    </inkml:brush>
  </inkml:definitions>
  <inkml:trace contextRef="#ctx0" brushRef="#br0">0 43 2160 0 0,'5'-4'692'0'0,"0"1"0"0"0,0-1 0 0 0,1 1 0 0 0,-1 0 0 0 0,1 1 0 0 0,0 0-1 0 0,0 0 1 0 0,0 0 0 0 0,8-1 0 0 0,59-8-733 0 0,-60 10 207 0 0,-6 0-734 0 0,0 0 0 0 0,0 1 1 0 0,0 0-1 0 0,0 0 0 0 0,0 0 1 0 0,0 1-1 0 0,0 0 0 0 0,0 0 1 0 0,-1 1-1 0 0,1 0 0 0 0,9 3 1 0 0,-13-2-477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0.207"/>
    </inkml:context>
    <inkml:brush xml:id="br0">
      <inkml:brushProperty name="width" value="0.1" units="cm"/>
      <inkml:brushProperty name="height" value="0.1" units="cm"/>
      <inkml:brushProperty name="color" value="#004F8B"/>
    </inkml:brush>
  </inkml:definitions>
  <inkml:trace contextRef="#ctx0" brushRef="#br0">13 0 984 0 0,'-5'7'1400'0'0,"1"-2"-220"0"0,1-1-184 0 0,3 0-144 0 0,0-1-95 0 0,0-1-81 0 0,3 0-68 0 0,1-1-84 0 0,2 0-156 0 0,2 1-156 0 0,1-2-20 0 0,8 0-684 0 0,0 0-280 0 0,5 0-476 0 0,-1 0 71 0 0,4-2 5 0 0,-2 2 48 0 0,-1-2 32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0.552"/>
    </inkml:context>
    <inkml:brush xml:id="br0">
      <inkml:brushProperty name="width" value="0.1" units="cm"/>
      <inkml:brushProperty name="height" value="0.1" units="cm"/>
      <inkml:brushProperty name="color" value="#004F8B"/>
    </inkml:brush>
  </inkml:definitions>
  <inkml:trace contextRef="#ctx0" brushRef="#br0">114 63 1648 0 0,'0'-1'138'0'0,"0"0"0"0"0,1 0 1 0 0,-1 0-1 0 0,0 1 0 0 0,0-1 0 0 0,0 0 0 0 0,0 0 0 0 0,0 0 1 0 0,0 0-1 0 0,-1 0 0 0 0,1 0 0 0 0,0 0 0 0 0,0 1 0 0 0,-1-1 0 0 0,1 0 1 0 0,0 0-1 0 0,-1 0 0 0 0,1 0 0 0 0,-1 1 0 0 0,1-1 0 0 0,-1 0 1 0 0,1 1-1 0 0,-1-1 0 0 0,0 0 0 0 0,1 1 0 0 0,-1-1 0 0 0,0 0 0 0 0,1 1 1 0 0,-1-1-1 0 0,0 1 0 0 0,0 0 0 0 0,1-1 0 0 0,-1 1 0 0 0,0-1 1 0 0,0 1-1 0 0,0 0 0 0 0,0 0 0 0 0,0 0 0 0 0,0-1 0 0 0,1 1 1 0 0,-1 0-1 0 0,0 0 0 0 0,0 0 0 0 0,0 0 0 0 0,0 1 0 0 0,0-1 0 0 0,0 0 1 0 0,-1 1-1 0 0,-1 0 75 0 0,0 0 1 0 0,0 0 0 0 0,1 0 0 0 0,-1 1-1 0 0,0-1 1 0 0,1 1 0 0 0,-1 0-1 0 0,1 0 1 0 0,-1 0 0 0 0,1 0 0 0 0,0 0-1 0 0,0 0 1 0 0,-3 5 0 0 0,-2 6 70 0 0,0 0 1 0 0,1 0-1 0 0,0 0 1 0 0,1 1 0 0 0,1 0-1 0 0,0 0 1 0 0,1 1-1 0 0,1-1 1 0 0,0 1 0 0 0,0 19-1 0 0,2-28-225 0 0,0-1-1 0 0,0 1 0 0 0,1-1 1 0 0,-1 1-1 0 0,1 0 1 0 0,1-1-1 0 0,-1 0 1 0 0,1 1-1 0 0,0-1 0 0 0,0 0 1 0 0,0 0-1 0 0,1 0 1 0 0,0 0-1 0 0,0 0 1 0 0,0-1-1 0 0,0 1 0 0 0,1-1 1 0 0,0 0-1 0 0,0 0 1 0 0,0 0-1 0 0,0 0 0 0 0,1-1 1 0 0,-1 0-1 0 0,1 0 1 0 0,0 0-1 0 0,0-1 1 0 0,0 1-1 0 0,0-1 0 0 0,10 3 1 0 0,-10-4-27 0 0,1 0 0 0 0,0 0 0 0 0,-1-1 1 0 0,1 0-1 0 0,-1 0 0 0 0,1 0 0 0 0,-1 0 0 0 0,1-1 0 0 0,-1 0 1 0 0,1 0-1 0 0,-1-1 0 0 0,1 1 0 0 0,-1-1 0 0 0,0-1 1 0 0,0 1-1 0 0,0-1 0 0 0,0 1 0 0 0,0-1 0 0 0,-1-1 0 0 0,1 1 1 0 0,-1-1-1 0 0,0 1 0 0 0,5-7 0 0 0,-3 3-39 0 0,-1 1 0 0 0,1-1 0 0 0,-2 0 1 0 0,1 0-1 0 0,-1-1 0 0 0,0 1 0 0 0,0-1 0 0 0,-1 0 0 0 0,0 0 0 0 0,-1 0 0 0 0,0 0 0 0 0,0-1 0 0 0,-1 1 0 0 0,1-14 1 0 0,-2 12-19 0 0,0 1 1 0 0,-1 0 0 0 0,-1 0 0 0 0,1-1-1 0 0,-2 1 1 0 0,1 0 0 0 0,-1 1 0 0 0,0-1 0 0 0,-1 0-1 0 0,0 1 1 0 0,-1 0 0 0 0,1 0 0 0 0,-2 0 0 0 0,1 1-1 0 0,-1-1 1 0 0,0 1 0 0 0,0 0 0 0 0,-1 1-1 0 0,0 0 1 0 0,0 0 0 0 0,-1 0 0 0 0,1 1 0 0 0,-1 0-1 0 0,-11-4 1 0 0,15 7-231 0 0,-1 1-1 0 0,1 0 1 0 0,0 1 0 0 0,-1-1-1 0 0,1 1 1 0 0,0 0 0 0 0,-7 0-1 0 0,-14 7-5206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1.611"/>
    </inkml:context>
    <inkml:brush xml:id="br0">
      <inkml:brushProperty name="width" value="0.1" units="cm"/>
      <inkml:brushProperty name="height" value="0.1" units="cm"/>
      <inkml:brushProperty name="color" value="#004F8B"/>
    </inkml:brush>
  </inkml:definitions>
  <inkml:trace contextRef="#ctx0" brushRef="#br0">226 54 4620 0 0,'0'-3'317'0'0,"0"0"0"0"0,0 0-1 0 0,0 0 1 0 0,-1 0 0 0 0,1 0-1 0 0,-1 1 1 0 0,1-1 0 0 0,-1 0-1 0 0,0 0 1 0 0,0 0 0 0 0,-1 1-1 0 0,1-1 1 0 0,-2-2 0 0 0,2 4-245 0 0,-1 0 0 0 0,1 0 0 0 0,0 0 1 0 0,0 0-1 0 0,-1 0 0 0 0,1 0 0 0 0,0 0 1 0 0,-1 0-1 0 0,1 1 0 0 0,-1-1 1 0 0,1 1-1 0 0,-1-1 0 0 0,1 1 0 0 0,-1 0 1 0 0,1-1-1 0 0,-1 1 0 0 0,0 0 1 0 0,1 0-1 0 0,-1 0 0 0 0,1 0 0 0 0,-1 1 1 0 0,1-1-1 0 0,-1 0 0 0 0,0 0 0 0 0,1 1 1 0 0,-2 0-1 0 0,-8 3 99 0 0,0 0-1 0 0,0 0 1 0 0,1 1-1 0 0,0 1 1 0 0,0-1 0 0 0,0 2-1 0 0,1-1 1 0 0,0 1-1 0 0,0 1 1 0 0,-9 10 0 0 0,13-13-96 0 0,-1 2 0 0 0,1-1 0 0 0,0 0 0 0 0,1 1 0 0 0,-1 0 0 0 0,1 0 0 0 0,1 1 0 0 0,-1-1 0 0 0,1 1 0 0 0,1 0 0 0 0,-1-1 0 0 0,1 1 0 0 0,1 0 0 0 0,-1 0 0 0 0,1 9 0 0 0,1-14-48 0 0,0 0 1 0 0,0 0-1 0 0,1 0 1 0 0,-1 0-1 0 0,1-1 1 0 0,0 1-1 0 0,0 0 0 0 0,0 0 1 0 0,0-1-1 0 0,0 1 1 0 0,1 0-1 0 0,-1-1 1 0 0,1 1-1 0 0,0-1 0 0 0,-1 0 1 0 0,1 0-1 0 0,4 3 1 0 0,-2-1-40 0 0,0-1 0 0 0,1 1 0 0 0,0-1 0 0 0,0-1 1 0 0,-1 1-1 0 0,2-1 0 0 0,-1 0 0 0 0,11 3 0 0 0,-10-3-27 0 0,0 0-1 0 0,1-1 0 0 0,-1 0 0 0 0,1-1 0 0 0,-1 1 0 0 0,0-1 1 0 0,1 0-1 0 0,-1-1 0 0 0,1 1 0 0 0,-1-1 0 0 0,1-1 1 0 0,-1 1-1 0 0,0-1 0 0 0,0 0 0 0 0,0-1 0 0 0,9-3 1 0 0,-9 0 9 0 0,1 0 0 0 0,-1 0 1 0 0,0-1-1 0 0,-1 1 0 0 0,1-1 1 0 0,-2 0-1 0 0,1-1 1 0 0,-1 1-1 0 0,0-1 0 0 0,0 0 1 0 0,-1 0-1 0 0,0 0 0 0 0,2-10 1 0 0,0-2 151 0 0,-1-1 0 0 0,0 0 0 0 0,-2 0 0 0 0,0-26 0 0 0,-2 47-113 0 0,-2 26 243 0 0,2-17-173 0 0,2 0-1 0 0,-1-1 1 0 0,1 1-1 0 0,0 0 1 0 0,1-1-1 0 0,0 1 1 0 0,0-1-1 0 0,7 12 1 0 0,-6-13-315 0 0,0 0 1 0 0,0-1 0 0 0,1 0-1 0 0,8 8 1 0 0,-11-11-234 0 0,1 0 0 0 0,0-1 0 0 0,-1 0 1 0 0,1 0-1 0 0,0 0 0 0 0,1 0 0 0 0,-1 0 0 0 0,0-1 1 0 0,7 3-1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2.798"/>
    </inkml:context>
    <inkml:brush xml:id="br0">
      <inkml:brushProperty name="width" value="0.1" units="cm"/>
      <inkml:brushProperty name="height" value="0.1" units="cm"/>
      <inkml:brushProperty name="color" value="#FFFFFF"/>
    </inkml:brush>
  </inkml:definitions>
  <inkml:trace contextRef="#ctx0" brushRef="#br0">1 255 4464 0 0,'0'-1'87'0'0,"0"0"-1"0"0,0 1 1 0 0,0-1 0 0 0,1 0-1 0 0,-1 1 1 0 0,0-1-1 0 0,1 0 1 0 0,-1 1-1 0 0,0-1 1 0 0,1 1-1 0 0,-1-1 1 0 0,1 1-1 0 0,-1-1 1 0 0,1 1-1 0 0,-1-1 1 0 0,1 1-1 0 0,-1-1 1 0 0,1 1-1 0 0,0-1 1 0 0,-1 1-1 0 0,1 0 1 0 0,0 0 0 0 0,-1-1-1 0 0,1 1 1 0 0,0 0-1 0 0,0 0 1 0 0,22-6 353 0 0,-17 5-198 0 0,139-25 1391 0 0,161-10 0 0 0,-301 35-1574 0 0,0 1 0 0 0,-1 0 0 0 0,1 0 0 0 0,0 1-1 0 0,-1-1 1 0 0,1 1 0 0 0,-1 0 0 0 0,1 0 0 0 0,-1 0 0 0 0,1 1 0 0 0,-1 0 0 0 0,0 0 0 0 0,0 0-1 0 0,7 4 1 0 0,-7-1 18 0 0,1-1 0 0 0,-1 0 0 0 0,0 1 0 0 0,0 0 0 0 0,-1 0-1 0 0,1 0 1 0 0,-1 0 0 0 0,0 1 0 0 0,-1-1 0 0 0,4 11 0 0 0,11 44 449 0 0,-14-45-1163 0 0,1 0 0 0 0,0 0-1 0 0,9 19 1 0 0,-9-29-1017 0 0</inkml:trace>
  <inkml:trace contextRef="#ctx0" brushRef="#br0" timeOffset="1">591 33 4104 0 0,'-4'-12'208'0'0,"1"4"-336"0"0,3 3-772 0 0,1 1 36 0 0,2 1 20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2.285"/>
    </inkml:context>
    <inkml:brush xml:id="br0">
      <inkml:brushProperty name="width" value="0.1" units="cm"/>
      <inkml:brushProperty name="height" value="0.1" units="cm"/>
      <inkml:brushProperty name="color" value="#004F8B"/>
    </inkml:brush>
  </inkml:definitions>
  <inkml:trace contextRef="#ctx0" brushRef="#br0">0 62 4288 0 0,'0'0'652'0'0,"2"28"2547"0"0,20 131-1076 0 0,-16-116-1933 0 0,-6-43-188 0 0,-6-27-33 0 0,4 2 215 0 0,0 0 0 0 0,2 0 0 0 0,1 0 0 0 0,1 0 1 0 0,9-46-1 0 0,-10 68-170 0 0,-1 0-1 0 0,1-1 1 0 0,0 1 0 0 0,0 0 0 0 0,0-1-1 0 0,1 1 1 0 0,-1 0 0 0 0,1 0 0 0 0,-1 0 0 0 0,1 0-1 0 0,0 0 1 0 0,0 1 0 0 0,1-1 0 0 0,-1 1-1 0 0,0-1 1 0 0,1 1 0 0 0,0 0 0 0 0,-1 0 0 0 0,1 0-1 0 0,0 0 1 0 0,0 0 0 0 0,0 0 0 0 0,0 1-1 0 0,0 0 1 0 0,1 0 0 0 0,-1 0 0 0 0,4-1 0 0 0,-2 2-12 0 0,-1-1 1 0 0,1 1 0 0 0,0 0 0 0 0,-1 1 0 0 0,1-1 0 0 0,-1 1-1 0 0,1 0 1 0 0,-1 0 0 0 0,1 1 0 0 0,-1-1 0 0 0,1 1 0 0 0,-1 0 0 0 0,0 0-1 0 0,0 0 1 0 0,0 1 0 0 0,0-1 0 0 0,0 1 0 0 0,-1 0 0 0 0,6 5-1 0 0,-2 1 37 0 0,1 0 0 0 0,-1 0-1 0 0,0 0 1 0 0,-1 1 0 0 0,0 0 0 0 0,-1 0-1 0 0,8 21 1 0 0,-5-7-359 0 0,-1 0 0 0 0,5 40 0 0 0,-12-61-24 0 0,0 0 1 0 0,1 0-1 0 0,0 0 1 0 0,-1 0-1 0 0,1-1 1 0 0,0 1-1 0 0,0 0 1 0 0,1 0 0 0 0,-1-1-1 0 0,0 1 1 0 0,1 0-1 0 0,0-1 1 0 0,0 1-1 0 0,-1-1 1 0 0,2 0-1 0 0,-1 0 1 0 0,0 0-1 0 0,0 0 1 0 0,1 0-1 0 0,-1 0 1 0 0,1 0-1 0 0,-1-1 1 0 0,1 0-1 0 0,-1 1 1 0 0,6 0 0 0 0,1-1-743 0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2.652"/>
    </inkml:context>
    <inkml:brush xml:id="br0">
      <inkml:brushProperty name="width" value="0.1" units="cm"/>
      <inkml:brushProperty name="height" value="0.1" units="cm"/>
      <inkml:brushProperty name="color" value="#004F8B"/>
    </inkml:brush>
  </inkml:definitions>
  <inkml:trace contextRef="#ctx0" brushRef="#br0">274 59 1440 0 0,'0'-2'210'0'0,"1"1"0"0"0,0-1 0 0 0,0 0-1 0 0,-1 0 1 0 0,0 0 0 0 0,1 0 0 0 0,-1 0 0 0 0,0 0-1 0 0,0 0 1 0 0,0 0 0 0 0,0 0 0 0 0,0 0 0 0 0,0 1-1 0 0,0-1 1 0 0,-1 0 0 0 0,1 0 0 0 0,-1 0 0 0 0,1 0 0 0 0,-1 0-1 0 0,0 0 1 0 0,-1-2 0 0 0,0 3-36 0 0,1-1 0 0 0,-1 1 0 0 0,0 0 0 0 0,1 0 0 0 0,-1 0 0 0 0,0-1 0 0 0,0 2 0 0 0,0-1-1 0 0,0 0 1 0 0,0 0 0 0 0,0 1 0 0 0,0-1 0 0 0,0 1 0 0 0,0-1 0 0 0,0 1 0 0 0,-3 0 0 0 0,-5 0 160 0 0,0 0 1 0 0,1 1-1 0 0,-1 0 1 0 0,0 1-1 0 0,1 0 1 0 0,0 0-1 0 0,-13 6 0 0 0,9-3-86 0 0,1 1-1 0 0,0 0 0 0 0,0 1 0 0 0,1 1 1 0 0,0 0-1 0 0,-11 10 0 0 0,16-13-154 0 0,1 0 1 0 0,0 0-1 0 0,1 0 0 0 0,0 1 1 0 0,-1 0-1 0 0,2-1 1 0 0,-1 2-1 0 0,1-1 0 0 0,0 0 1 0 0,0 1-1 0 0,1-1 0 0 0,-1 1 1 0 0,-1 11-1 0 0,4-14-62 0 0,0 0 0 0 0,0 0 0 0 0,0-1 0 0 0,0 1 0 0 0,1 0 0 0 0,-1 0 0 0 0,1-1 0 0 0,0 1 0 0 0,0 0 1 0 0,1-1-1 0 0,-1 1 0 0 0,1-1 0 0 0,0 1 0 0 0,0-1 0 0 0,0 0 0 0 0,0 0 0 0 0,0 0 0 0 0,1 0 0 0 0,-1 0 0 0 0,1 0 0 0 0,0-1 0 0 0,0 1 0 0 0,6 3 0 0 0,-6-4-99 0 0,0 0 0 0 0,0 0 0 0 0,0-1 0 0 0,0 1 0 0 0,1-1-1 0 0,-1 1 1 0 0,0-1 0 0 0,1 0 0 0 0,-1-1 0 0 0,1 1 0 0 0,0-1 0 0 0,-1 1 0 0 0,1-1-1 0 0,-1 0 1 0 0,1 0 0 0 0,0-1 0 0 0,-1 1 0 0 0,1-1 0 0 0,-1 1 0 0 0,1-1-1 0 0,-1 0 1 0 0,0-1 0 0 0,1 1 0 0 0,5-4 0 0 0,-1-1-246 0 0,-1 0 0 0 0,0 0 0 0 0,0-1 0 0 0,0-1 0 0 0,-1 1 0 0 0,0-1 0 0 0,0 0 1 0 0,-1 0-1 0 0,0 0 0 0 0,0-1 0 0 0,-1 0 0 0 0,6-17 0 0 0,-2 4-2404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2.980"/>
    </inkml:context>
    <inkml:brush xml:id="br0">
      <inkml:brushProperty name="width" value="0.1" units="cm"/>
      <inkml:brushProperty name="height" value="0.1" units="cm"/>
      <inkml:brushProperty name="color" value="#004F8B"/>
    </inkml:brush>
  </inkml:definitions>
  <inkml:trace contextRef="#ctx0" brushRef="#br0">41 255 8481 0 0,'-40'-234'3563'0'0,"39"215"-3139"0"0,2 17-8 0 0,-1 12-14 0 0,3 39 231 0 0,2-1 0 0 0,23 93 0 0 0,-6-37-225 0 0,-9-26-153 0 0,-6-24-35 0 0,3 0-1 0 0,3-1 1 0 0,30 84-1 0 0,-41-134-240 0 0,-1-1-1 0 0,1 1 1 0 0,0 0-1 0 0,0-1 1 0 0,0 1-1 0 0,0-1 1 0 0,1 0-1 0 0,-1 0 1 0 0,0 0 0 0 0,1 0-1 0 0,0 0 1 0 0,-1 0-1 0 0,1 0 1 0 0,0-1-1 0 0,0 0 1 0 0,0 1-1 0 0,0-1 1 0 0,0 0-1 0 0,0-1 1 0 0,0 1-1 0 0,1 0 1 0 0,-1-1 0 0 0,0 0-1 0 0,0 0 1 0 0,1 0-1 0 0,-1 0 1 0 0,4-1-1 0 0,5 0-1040 0 0,0-1-1 0 0,-1 0 0 0 0,1-1 1 0 0,-1 0-1 0 0,1-1 0 0 0,11-5 1 0 0,-5 0-2100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3.376"/>
    </inkml:context>
    <inkml:brush xml:id="br0">
      <inkml:brushProperty name="width" value="0.1" units="cm"/>
      <inkml:brushProperty name="height" value="0.1" units="cm"/>
      <inkml:brushProperty name="color" value="#004F8B"/>
    </inkml:brush>
  </inkml:definitions>
  <inkml:trace contextRef="#ctx0" brushRef="#br0">53 8 4984 0 0,'0'-1'96'0'0,"0"1"0"0"0,-1-1-1 0 0,1 1 1 0 0,0-1 0 0 0,0 1-1 0 0,-1 0 1 0 0,1-1 0 0 0,0 1-1 0 0,-1-1 1 0 0,1 1 0 0 0,0 0-1 0 0,-1-1 1 0 0,1 1 0 0 0,-1 0-1 0 0,1 0 1 0 0,0-1 0 0 0,-1 1 0 0 0,1 0-1 0 0,-1 0 1 0 0,1 0 0 0 0,-1-1-1 0 0,1 1 1 0 0,-1 0 0 0 0,1 0-1 0 0,-1 0 1 0 0,1 0 0 0 0,-1 0-1 0 0,1 0 1 0 0,-1 0 0 0 0,1 0-1 0 0,-1 0 1 0 0,1 0 0 0 0,-1 0-1 0 0,0 1 1 0 0,-11 15 1645 0 0,-2 26-365 0 0,10-20-948 0 0,0-1 0 0 0,2 1-1 0 0,0 0 1 0 0,3 27 0 0 0,12 89 702 0 0,0-24-335 0 0,-1-35-428 0 0,-4-31-1670 0 0,-4 0-4762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3.713"/>
    </inkml:context>
    <inkml:brush xml:id="br0">
      <inkml:brushProperty name="width" value="0.1" units="cm"/>
      <inkml:brushProperty name="height" value="0.1" units="cm"/>
      <inkml:brushProperty name="color" value="#004F8B"/>
    </inkml:brush>
  </inkml:definitions>
  <inkml:trace contextRef="#ctx0" brushRef="#br0">0 198 4476 0 0,'2'-15'430'0'0,"1"-1"-1"0"0,0 1 1 0 0,1 0-1 0 0,1 0 1 0 0,0 1-1 0 0,10-21 0 0 0,-13 30-331 0 0,1 1 0 0 0,0-1-1 0 0,0 0 1 0 0,0 1-1 0 0,1-1 1 0 0,-1 1 0 0 0,1 0-1 0 0,0 0 1 0 0,0 1-1 0 0,1-1 1 0 0,-1 1 0 0 0,1 0-1 0 0,-1 0 1 0 0,1 0-1 0 0,0 1 1 0 0,0-1 0 0 0,1 1-1 0 0,-1 1 1 0 0,0-1-1 0 0,0 1 1 0 0,8-1 0 0 0,-10 1-51 0 0,0 1 1 0 0,0 0 0 0 0,0 1 0 0 0,0-1-1 0 0,0 0 1 0 0,0 1 0 0 0,0 0 0 0 0,0-1 0 0 0,0 1-1 0 0,0 1 1 0 0,0-1 0 0 0,0 0 0 0 0,0 1 0 0 0,-1-1-1 0 0,1 1 1 0 0,0 0 0 0 0,-1 0 0 0 0,0 0-1 0 0,1 0 1 0 0,-1 0 0 0 0,0 0 0 0 0,0 1 0 0 0,0-1-1 0 0,0 1 1 0 0,-1 0 0 0 0,1-1 0 0 0,-1 1-1 0 0,0 0 1 0 0,0 0 0 0 0,1 0 0 0 0,-2 0 0 0 0,2 6-1 0 0,0-3 6 0 0,-1 1-1 0 0,0-1 0 0 0,0 1 1 0 0,-1 0-1 0 0,0-1 1 0 0,0 1-1 0 0,0 0 0 0 0,-1-1 1 0 0,0 1-1 0 0,-1-1 0 0 0,1 1 1 0 0,-1-1-1 0 0,0 0 0 0 0,-5 11 1 0 0,2-11 5 0 0,0 1 1 0 0,0-1 0 0 0,0 1 0 0 0,-1-2-1 0 0,1 1 1 0 0,-1 0 0 0 0,-1-1 0 0 0,1 0-1 0 0,-15 7 1 0 0,-2 0-257 0 0,-44 15 0 0 0,57-23-3350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4.077"/>
    </inkml:context>
    <inkml:brush xml:id="br0">
      <inkml:brushProperty name="width" value="0.1" units="cm"/>
      <inkml:brushProperty name="height" value="0.1" units="cm"/>
      <inkml:brushProperty name="color" value="#004F8B"/>
    </inkml:brush>
  </inkml:definitions>
  <inkml:trace contextRef="#ctx0" brushRef="#br0">1 41 4892 0 0,'15'-7'881'0'0,"2"1"-97"0"0,3 0-84 0 0,0 2-100 0 0,0-1-128 0 0,-1 1-168 0 0,0 0-40 0 0,0 2-460 0 0,-4-1-316 0 0,0 3-140 0 0,-3 0-260 0 0,-1 0-220 0 0,-2 1 15 0 0,-3 2-3 0 0,0-2 28 0 0,-2 2 48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59:04.462"/>
    </inkml:context>
    <inkml:brush xml:id="br0">
      <inkml:brushProperty name="width" value="0.1" units="cm"/>
      <inkml:brushProperty name="height" value="0.1" units="cm"/>
      <inkml:brushProperty name="color" value="#004F8B"/>
    </inkml:brush>
  </inkml:definitions>
  <inkml:trace contextRef="#ctx0" brushRef="#br0">4 440 2052 0 0,'0'1'136'0'0,"-1"-1"-1"0"0,1 0 0 0 0,0 1 1 0 0,0-1-1 0 0,-1 0 0 0 0,1 1 1 0 0,0-1-1 0 0,0 0 1 0 0,0 1-1 0 0,-1-1 0 0 0,1 1 1 0 0,0-1-1 0 0,0 1 0 0 0,0-1 1 0 0,0 0-1 0 0,0 1 1 0 0,0-1-1 0 0,0 1 0 0 0,0-1 1 0 0,0 1-1 0 0,0-1 0 0 0,0 1 1 0 0,0-1-1 0 0,0 0 1 0 0,0 1-1 0 0,0-1 0 0 0,1 1 1 0 0,-1-1-1 0 0,0 1 0 0 0,0-1 1 0 0,0 0-1 0 0,1 1 1 0 0,-1-1-1 0 0,0 0 0 0 0,1 1 1 0 0,-1-1-1 0 0,0 0 0 0 0,0 1 1 0 0,1-1-1 0 0,-1 0 1 0 0,1 0-1 0 0,-1 1 0 0 0,0-1 1 0 0,1 0-1 0 0,0 0 0 0 0,30 6 1559 0 0,36-9-2613 0 0,44-3-5415 0 0,-97 3 5286 0 0</inkml:trace>
  <inkml:trace contextRef="#ctx0" brushRef="#br0" timeOffset="1">501 36 2116 0 0,'-9'-35'7867'0'0,"9"34"-7821"0"0,-2 23 1382 0 0,-2 197 2603 0 0,1-107-4077 0 0,1 0-5262 0 0,2-107 3542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7:23.157"/>
    </inkml:context>
    <inkml:brush xml:id="br0">
      <inkml:brushProperty name="width" value="0.1" units="cm"/>
      <inkml:brushProperty name="height" value="0.1" units="cm"/>
      <inkml:brushProperty name="color" value="#FFFFFF"/>
    </inkml:brush>
  </inkml:definitions>
  <inkml:trace contextRef="#ctx0" brushRef="#br0">184 114 3844 0 0,'4'-2'643'0'0,"-1"-1"-1"0"0,1 0 1 0 0,-1 0-1 0 0,0 0 0 0 0,0 0 1 0 0,0 0-1 0 0,0 0 1 0 0,0-1-1 0 0,-1 1 0 0 0,0-1 1 0 0,0 0-1 0 0,0 0 1 0 0,0 0-1 0 0,2-7 1 0 0,-39 9 491 0 0,32 2-1067 0 0,-6 1-27 0 0,0 0 0 0 0,-1 1 0 0 0,1 0 0 0 0,0 0 0 0 0,0 1 0 0 0,0 0 0 0 0,0 0 0 0 0,1 1 0 0 0,-1 1 0 0 0,1-1 0 0 0,-11 9 0 0 0,13-9-30 0 0,1 0 0 0 0,0 0-1 0 0,-1 1 1 0 0,1-1 0 0 0,1 1 0 0 0,-1 0 0 0 0,1 1-1 0 0,0-1 1 0 0,0 1 0 0 0,0 0 0 0 0,1 0 0 0 0,0 0 0 0 0,0 0-1 0 0,1 0 1 0 0,-1 1 0 0 0,-1 10 0 0 0,3-12 22 0 0,1 0 1 0 0,0 1 0 0 0,0-1 0 0 0,0 1-1 0 0,0-1 1 0 0,1 1 0 0 0,0-1-1 0 0,0 0 1 0 0,1 1 0 0 0,-1-1-1 0 0,1 0 1 0 0,0 0 0 0 0,0 0 0 0 0,1 0-1 0 0,0 0 1 0 0,0-1 0 0 0,0 1-1 0 0,0-1 1 0 0,1 0 0 0 0,-1 0 0 0 0,1 0-1 0 0,0 0 1 0 0,0-1 0 0 0,1 1-1 0 0,-1-1 1 0 0,1 0 0 0 0,0-1-1 0 0,-1 1 1 0 0,1-1 0 0 0,0 0 0 0 0,0 0-1 0 0,1 0 1 0 0,-1-1 0 0 0,0 0-1 0 0,1 0 1 0 0,-1 0 0 0 0,1-1 0 0 0,5 1-1 0 0,-1-2-21 0 0,0-1 0 0 0,-1 0 0 0 0,0 0 0 0 0,1-1 0 0 0,-1 0 1 0 0,0-1-1 0 0,0 1 0 0 0,-1-2 0 0 0,1 1 0 0 0,-1-1 0 0 0,0-1 0 0 0,0 0 0 0 0,0 0 0 0 0,-1 0 0 0 0,0-1 0 0 0,-1 0 0 0 0,1 0 0 0 0,-1-1 0 0 0,0 1 0 0 0,-1-2 0 0 0,0 1 0 0 0,0 0 0 0 0,5-17 1 0 0,-8 20-11 0 0,-1 0 1 0 0,-1 0-1 0 0,1-1 1 0 0,-1 1 0 0 0,1-1-1 0 0,-1 1 1 0 0,-1 0 0 0 0,1-1-1 0 0,-1 1 1 0 0,0-1 0 0 0,-1 1-1 0 0,1 0 1 0 0,-1 0-1 0 0,-4-9 1 0 0,2 7-2 0 0,0 0 1 0 0,0 1-1 0 0,-1-1 1 0 0,0 1-1 0 0,0 1 1 0 0,-1-1-1 0 0,1 1 1 0 0,-1 0-1 0 0,-11-8 1 0 0,8 7-8 0 0,-1 1 0 0 0,0-1 1 0 0,0 2-1 0 0,0-1 1 0 0,-1 1-1 0 0,1 1 1 0 0,-1 0-1 0 0,0 0 1 0 0,0 1-1 0 0,0 1 0 0 0,0 0 1 0 0,0 0-1 0 0,0 1 1 0 0,-18 2-1 0 0,27-2-102 0 0,-1 1 0 0 0,1-1 0 0 0,0 1 1 0 0,0-1-1 0 0,0 1 0 0 0,0 0 0 0 0,0 0 0 0 0,0 0 0 0 0,0 0 0 0 0,0 0 0 0 0,0 1 0 0 0,0-1 0 0 0,1 1 0 0 0,-1-1 1 0 0,1 1-1 0 0,-1-1 0 0 0,-2 5 0 0 0,-8 21-6608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7:26.057"/>
    </inkml:context>
    <inkml:brush xml:id="br0">
      <inkml:brushProperty name="width" value="0.1" units="cm"/>
      <inkml:brushProperty name="height" value="0.1" units="cm"/>
      <inkml:brushProperty name="color" value="#FFFFFF"/>
    </inkml:brush>
  </inkml:definitions>
  <inkml:trace contextRef="#ctx0" brushRef="#br0">198 46 4904 0 0,'3'-1'499'0'0,"0"0"-1"0"0,-1 0 1 0 0,1 0-1 0 0,-1-1 1 0 0,1 1-1 0 0,-1-1 0 0 0,0 1 1 0 0,1-1-1 0 0,-1 0 1 0 0,0 1-1 0 0,0-1 1 0 0,0 0-1 0 0,0-1 0 0 0,-1 1 1 0 0,1 0-1 0 0,-1 0 1 0 0,1-1-1 0 0,-1 1 1 0 0,0-1-1 0 0,2-3 0 0 0,-4 6-456 0 0,1 0 0 0 0,-1-1-1 0 0,1 1 1 0 0,-1 0-1 0 0,1-1 1 0 0,0 1 0 0 0,-1 0-1 0 0,1 0 1 0 0,-1 0-1 0 0,0-1 1 0 0,1 1-1 0 0,-1 0 1 0 0,1 0 0 0 0,-1 0-1 0 0,1 0 1 0 0,-1 0-1 0 0,1 0 1 0 0,-1 0 0 0 0,1 0-1 0 0,-1 0 1 0 0,1 0-1 0 0,-1 0 1 0 0,0 1-1 0 0,1-1 1 0 0,-1 0 0 0 0,1 0-1 0 0,-1 0 1 0 0,1 1-1 0 0,0-1 1 0 0,-1 0 0 0 0,0 1-1 0 0,-18 7 249 0 0,2 3-136 0 0,1 0 1 0 0,1 1 0 0 0,-1 0 0 0 0,2 2 0 0 0,0-1 0 0 0,0 2 0 0 0,2 0 0 0 0,0 1 0 0 0,0 0 0 0 0,2 0 0 0 0,0 1 0 0 0,1 1 0 0 0,0 0 0 0 0,2 0 0 0 0,-8 25-1 0 0,14-39-113 0 0,0 1 0 0 0,1 0 0 0 0,-1 0-1 0 0,1 0 1 0 0,0-1 0 0 0,0 1-1 0 0,0 0 1 0 0,1 0 0 0 0,0 0 0 0 0,0-1-1 0 0,0 1 1 0 0,0 0 0 0 0,1-1-1 0 0,0 1 1 0 0,0-1 0 0 0,0 0 0 0 0,1 1-1 0 0,-1-1 1 0 0,1 0 0 0 0,0 0-1 0 0,0-1 1 0 0,6 7 0 0 0,-4-6-12 0 0,0 1 1 0 0,1-1-1 0 0,0 0 0 0 0,0 0 0 0 0,0-1 1 0 0,0 0-1 0 0,0 0 0 0 0,0 0 1 0 0,1-1-1 0 0,0 0 0 0 0,-1 0 1 0 0,1 0-1 0 0,0-1 0 0 0,0 0 1 0 0,8 0-1 0 0,3-2 15 0 0,0 0 1 0 0,-1-1-1 0 0,0 0 1 0 0,1-2-1 0 0,-1 0 0 0 0,0-1 1 0 0,-1 0-1 0 0,1-2 0 0 0,-1 0 1 0 0,23-14-1 0 0,-32 17-18 0 0,0 0 0 0 0,0-1-1 0 0,-1 0 1 0 0,0-1 0 0 0,0 1 0 0 0,0-1-1 0 0,-1 0 1 0 0,1 0 0 0 0,-1-1 0 0 0,-1 0-1 0 0,1 0 1 0 0,-1 0 0 0 0,-1 0-1 0 0,1-1 1 0 0,-1 1 0 0 0,-1-1 0 0 0,1 0-1 0 0,-1 0 1 0 0,-1 0 0 0 0,1 0-1 0 0,-1 0 1 0 0,-1 0 0 0 0,1 0 0 0 0,-2-15-1 0 0,-1 16-12 0 0,1 0 0 0 0,-1-1 0 0 0,0 1 0 0 0,-1 0 1 0 0,0 0-1 0 0,0 0 0 0 0,0 1 0 0 0,-1-1 0 0 0,0 1 0 0 0,0 0 0 0 0,-1 0 0 0 0,0 0 0 0 0,0 0 0 0 0,0 1 0 0 0,-1 0 0 0 0,1 0 0 0 0,-1 0 0 0 0,0 1 0 0 0,-1 0 0 0 0,1 0 0 0 0,-1 1 0 0 0,-12-5 0 0 0,1 0-10 0 0,-1 2 1 0 0,1 0-1 0 0,-1 2 0 0 0,-1 0 1 0 0,1 1-1 0 0,0 0 0 0 0,-32 1 0 0 0,-9 8 35 0 0,56-6-139 0 0,0 1-1 0 0,0 0 0 0 0,0 0 0 0 0,0 1 0 0 0,0-1 0 0 0,0 1 0 0 0,0 0 0 0 0,1 0 0 0 0,-1 0 0 0 0,1 0 0 0 0,-1 1 1 0 0,-3 3-1 0 0,6-5-80 0 0,0 0 1 0 0,1 0 0 0 0,-1 0-1 0 0,1 0 1 0 0,-1 1 0 0 0,1-1 0 0 0,-1 0-1 0 0,1 0 1 0 0,-1 1 0 0 0,1-1 0 0 0,0 0-1 0 0,0 1 1 0 0,0-1 0 0 0,0 1-1 0 0,0-1 1 0 0,0 0 0 0 0,0 1 0 0 0,0-1-1 0 0,1 0 1 0 0,-1 1 0 0 0,0-1-1 0 0,1 0 1 0 0,-1 0 0 0 0,1 1 0 0 0,-1-1-1 0 0,1 0 1 0 0,0 0 0 0 0,0 0 0 0 0,-1 0-1 0 0,1 0 1 0 0,0 0 0 0 0,0 0-1 0 0,0 0 1 0 0,0 0 0 0 0,0 0 0 0 0,0 0-1 0 0,2 0 1 0 0,2 4-612 0 0,0-1 1 0 0,0-1-1 0 0,1 1 1 0 0,0-1-1 0 0,-1 0 1 0 0,11 4-1 0 0,0-2-2176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9:13.795"/>
    </inkml:context>
    <inkml:brush xml:id="br0">
      <inkml:brushProperty name="width" value="0.1" units="cm"/>
      <inkml:brushProperty name="height" value="0.1" units="cm"/>
      <inkml:brushProperty name="color" value="#FFFFFF"/>
    </inkml:brush>
  </inkml:definitions>
  <inkml:trace contextRef="#ctx0" brushRef="#br0">31 6 3696 0 0,'-13'-2'4799'0'0,"-1"-2"-1687"0"0,14 4-3087 0 0,0 0-1 0 0,-1 0 1 0 0,1 0-1 0 0,0 0 1 0 0,0 0-1 0 0,0 0 1 0 0,0 1-1 0 0,0-1 1 0 0,-1 0-1 0 0,1 0 1 0 0,0 0-1 0 0,0 0 1 0 0,0 0-1 0 0,0 0 1 0 0,0 0-1 0 0,0 0 1 0 0,-1 0-1 0 0,1 0 1 0 0,0 1-1 0 0,0-1 1 0 0,0 0-1 0 0,0 0 1 0 0,0 0-1 0 0,0 0 1 0 0,0 0-1 0 0,0 0 1 0 0,0 1-1 0 0,0-1 1 0 0,0 0-1 0 0,-1 0 1 0 0,1 0-1 0 0,0 0 1 0 0,0 0-1 0 0,0 1 1 0 0,0-1-1 0 0,0 0 1 0 0,0 0-1 0 0,0 0 1 0 0,0 0-1 0 0,0 1 1 0 0,0-1-1 0 0,1 0 1 0 0,-1 0-1 0 0,0 0 1 0 0,0 0-1 0 0,0 0 1 0 0,0 1-1 0 0,0-1 1 0 0,0 0-1 0 0,0 0 1 0 0,0 0-1 0 0,0 0 1 0 0,0 0-1 0 0,0 0 1 0 0,1 0-1 0 0,-1 1 1 0 0,0-1-1 0 0,0 0 1 0 0,0 0-1 0 0,0 0 1 0 0,0 0-1 0 0,0 0 1 0 0,1 0-1 0 0,-1 0 1 0 0,0 0-1 0 0,0 0 1 0 0,31 43 704 0 0,1-1 1 0 0,61 60-1 0 0,85 57 113 0 0,-13-19 365 0 0,-165-140-1263 0 0,1 1-1 0 0,-1-1 1 0 0,0 1 0 0 0,1-1 0 0 0,-1 0 0 0 0,1 0 0 0 0,-1 1 0 0 0,1-1 0 0 0,-1 0 0 0 0,1 0 0 0 0,-1 1-1 0 0,1-1 1 0 0,0 0 0 0 0,-1 0 0 0 0,1 0 0 0 0,-1 0 0 0 0,1 0 0 0 0,-1 0 0 0 0,1 0 0 0 0,-1 0 0 0 0,1 0-1 0 0,0 0 1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3:23.477"/>
    </inkml:context>
    <inkml:brush xml:id="br0">
      <inkml:brushProperty name="width" value="0.1" units="cm"/>
      <inkml:brushProperty name="height" value="0.1" units="cm"/>
      <inkml:brushProperty name="color" value="#FFFFFF"/>
    </inkml:brush>
  </inkml:definitions>
  <inkml:trace contextRef="#ctx0" brushRef="#br0">186 5 2024 0 0,'-8'0'885'0'0,"0"1"-1"0"0,0 0 0 0 0,0 0 1 0 0,0 1-1 0 0,0-1 0 0 0,1 2 1 0 0,-1-1-1 0 0,-9 6 1 0 0,10-4-557 0 0,-1 0 1 0 0,0 1 0 0 0,1 0 0 0 0,0 0-1 0 0,0 1 1 0 0,1-1 0 0 0,-9 11 0 0 0,11-11-253 0 0,0 0 1 0 0,0 0-1 0 0,0 0 0 0 0,1 1 1 0 0,-1 0-1 0 0,1 0 1 0 0,1 0-1 0 0,-1 0 1 0 0,1 0-1 0 0,0 0 1 0 0,1 1-1 0 0,-1-1 1 0 0,1 1-1 0 0,0-1 1 0 0,1 1-1 0 0,0 0 0 0 0,0-1 1 0 0,0 1-1 0 0,1-1 1 0 0,0 1-1 0 0,0-1 1 0 0,1 1-1 0 0,2 5 1 0 0,-1-3-72 0 0,1-1 0 0 0,0 0 0 0 0,1 0 0 0 0,0 0 1 0 0,0 0-1 0 0,11 11 0 0 0,-14-17-57 0 0,0 1 0 0 0,0-1 1 0 0,1 0-1 0 0,-1 1 0 0 0,1-1 0 0 0,0 0 0 0 0,-1 0 1 0 0,1-1-1 0 0,0 1 0 0 0,0-1 0 0 0,0 1 0 0 0,0-1 1 0 0,0 0-1 0 0,1 0 0 0 0,-1 0 0 0 0,0-1 0 0 0,0 1 0 0 0,1-1 1 0 0,-1 0-1 0 0,0 0 0 0 0,6 0 0 0 0,-6-1 30 0 0,-1 0 0 0 0,0-1 0 0 0,0 1-1 0 0,0 0 1 0 0,1-1 0 0 0,-2 1 0 0 0,1-1-1 0 0,0 0 1 0 0,0 1 0 0 0,0-1 0 0 0,-1 0 0 0 0,1 0-1 0 0,-1 0 1 0 0,0 0 0 0 0,1-1 0 0 0,-1 1-1 0 0,0 0 1 0 0,0 0 0 0 0,0-3 0 0 0,16-52 41 0 0,-14 45 1 0 0,5-22 183 0 0,-5 18 55 0 0,0 0 1 0 0,1 0 0 0 0,1 1 0 0 0,1-1 0 0 0,0 1 0 0 0,16-26 0 0 0,-21 40-234 0 0,0-1 0 0 0,0 1 0 0 0,0 0 1 0 0,0 0-1 0 0,0 0 0 0 0,1-1 0 0 0,-1 1 1 0 0,0 0-1 0 0,1 1 0 0 0,-1-1 0 0 0,1 0 0 0 0,-1 0 1 0 0,1 1-1 0 0,-1-1 0 0 0,1 0 0 0 0,0 1 1 0 0,-1 0-1 0 0,1-1 0 0 0,-1 1 0 0 0,3 0 1 0 0,0 0 3 0 0,0 0 0 0 0,0 1 1 0 0,0-1-1 0 0,0 1 0 0 0,-1 0 0 0 0,1 0 1 0 0,0 1-1 0 0,5 2 0 0 0,2 2 18 0 0,-1 0-1 0 0,1 0 1 0 0,-1 2-1 0 0,15 13 1 0 0,-15-10-53 0 0,0 0 0 0 0,0 0 0 0 0,-1 1 0 0 0,0 0 0 0 0,-1 1 0 0 0,-1 0-1 0 0,0 0 1 0 0,-1 1 0 0 0,0 0 0 0 0,-1 0 0 0 0,-1 0 0 0 0,0 1 0 0 0,3 20 0 0 0,-4-18-355 0 0,-3-37 215 0 0,0-8 195 0 0,1 9-29 0 0,1-1 1 0 0,1 1-1 0 0,1 0 0 0 0,1 0 1 0 0,1 1-1 0 0,8-21 0 0 0,-11 32-25 0 0,0 0-1 0 0,0 1 0 0 0,1-1 1 0 0,0 1-1 0 0,0-1 0 0 0,0 1 0 0 0,1 1 1 0 0,0-1-1 0 0,0 0 0 0 0,1 1 0 0 0,-1 0 1 0 0,1 1-1 0 0,0-1 0 0 0,0 1 0 0 0,1 0 1 0 0,-1 1-1 0 0,1-1 0 0 0,12-3 0 0 0,-15 6 5 0 0,-1 1 0 0 0,0-1 0 0 0,1 1 0 0 0,-1 0 0 0 0,0 0 0 0 0,1 1 0 0 0,-1-1 0 0 0,0 1 0 0 0,0-1 0 0 0,1 1 0 0 0,-1 0 0 0 0,0 0 0 0 0,0 1 0 0 0,0-1 0 0 0,0 1 0 0 0,0-1 0 0 0,0 1 0 0 0,0 0 0 0 0,-1 0 0 0 0,1 0 0 0 0,-1 0 0 0 0,1 1 0 0 0,-1-1 0 0 0,0 1 0 0 0,0-1 0 0 0,0 1 0 0 0,0 0 0 0 0,2 5 0 0 0,5 8 40 0 0,-1 0 0 0 0,-1 0 0 0 0,10 33 0 0 0,-17-48-39 0 0,4 14-52 0 0,0 1 0 0 0,-1 0-1 0 0,1 28 1 0 0,-3 17-6506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9:20.329"/>
    </inkml:context>
    <inkml:brush xml:id="br0">
      <inkml:brushProperty name="width" value="0.1" units="cm"/>
      <inkml:brushProperty name="height" value="0.1" units="cm"/>
      <inkml:brushProperty name="color" value="#FFFFFF"/>
    </inkml:brush>
  </inkml:definitions>
  <inkml:trace contextRef="#ctx0" brushRef="#br0">19 80 5264 0 0,'-19'-14'11476'0'0,"27"29"-10680"0"0,77 132 65 0 0,-13-24-430 0 0,-6 3 0 0 0,57 156 0 0 0,-80-184 712 0 0,-32-163 101 0 0,17-149-1027 0 0,18-164 142 0 0,-41 311-218 0 0,7-50 94 0 0,-11 114-1290 0 0,1-9 519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9:20.919"/>
    </inkml:context>
    <inkml:brush xml:id="br0">
      <inkml:brushProperty name="width" value="0.1" units="cm"/>
      <inkml:brushProperty name="height" value="0.1" units="cm"/>
      <inkml:brushProperty name="color" value="#FFFFFF"/>
    </inkml:brush>
  </inkml:definitions>
  <inkml:trace contextRef="#ctx0" brushRef="#br0">68 84 6517 0 0,'1'-2'289'0'0,"0"1"1"0"0,0-1-1 0 0,0 0 1 0 0,0 1-1 0 0,-1-1 0 0 0,1 0 1 0 0,0 0-1 0 0,-1 0 1 0 0,0 1-1 0 0,1-1 1 0 0,-1 0-1 0 0,0 0 1 0 0,0 0-1 0 0,0 0 1 0 0,0 0-1 0 0,0 0 1 0 0,0 1-1 0 0,-1-1 1 0 0,1 0-1 0 0,-1 0 1 0 0,1 0-1 0 0,-1 1 1 0 0,0-1-1 0 0,0 0 1 0 0,0 0-1 0 0,1 1 1 0 0,-2-1-1 0 0,0-1 0 0 0,0 1-171 0 0,1 0-1 0 0,-1 0 0 0 0,0 0 1 0 0,0 0-1 0 0,0 0 0 0 0,-1 1 1 0 0,1-1-1 0 0,0 1 0 0 0,-1-1 1 0 0,1 1-1 0 0,-1 0 0 0 0,1 0 0 0 0,-1 0 1 0 0,0 0-1 0 0,1 1 0 0 0,-1-1 1 0 0,0 1-1 0 0,-4-1 0 0 0,-10-4 406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19:29.284"/>
    </inkml:context>
    <inkml:brush xml:id="br0">
      <inkml:brushProperty name="width" value="0.1" units="cm"/>
      <inkml:brushProperty name="height" value="0.1" units="cm"/>
      <inkml:brushProperty name="color" value="#FFFFFF"/>
    </inkml:brush>
  </inkml:definitions>
  <inkml:trace contextRef="#ctx0" brushRef="#br0">8 258 3196 0 0,'-8'-19'12302'0'0,"37"47"-12165"0"0,-2 1 0 0 0,-1 2 0 0 0,41 63 0 0 0,-43-59-89 0 0,116 169 320 0 0,-128-189 276 0 0,-5-14-2 0 0,1-28-76 0 0,-7 21-624 0 0,105-407 424 0 0,-61 230-211 0 0,-44 167-106 0 0,5-15-1276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02.696"/>
    </inkml:context>
    <inkml:brush xml:id="br0">
      <inkml:brushProperty name="width" value="0.1" units="cm"/>
      <inkml:brushProperty name="height" value="0.1" units="cm"/>
      <inkml:brushProperty name="color" value="#FFFFFF"/>
    </inkml:brush>
  </inkml:definitions>
  <inkml:trace contextRef="#ctx0" brushRef="#br0">154 44 856 0 0,'8'-44'7950'0'0,"-28"86"-6426"0"0,-6 42-903 0 0,4 2 0 0 0,3 0 0 0 0,-7 99 0 0 0,-7 25-130 0 0,24-133 321 0 0,3-175-604 0 0,8 79-311 0 0,0 1 0 0 0,2 0-1 0 0,0 0 1 0 0,1 0-1 0 0,1 0 1 0 0,12-25 0 0 0,7-24-24 0 0,72-298-659 0 0,-90 334 721 0 0,-6 29 54 0 0,-1 0 0 0 0,1 0-1 0 0,-1-1 1 0 0,1 1-1 0 0,0 0 1 0 0,0 0-1 0 0,0 0 1 0 0,0 0 0 0 0,0 0-1 0 0,0 0 1 0 0,0 0-1 0 0,1 0 1 0 0,-1 0-1 0 0,1 1 1 0 0,0-1 0 0 0,-1 0-1 0 0,1 1 1 0 0,0 0-1 0 0,3-3 1 0 0,-3 4 14 0 0,0-1 0 0 0,0 1 0 0 0,0 0 0 0 0,0 0 0 0 0,0 0 0 0 0,0 0 0 0 0,0 0 0 0 0,0 0 0 0 0,0 1 0 0 0,-1-1 0 0 0,1 1 1 0 0,0-1-1 0 0,0 1 0 0 0,0 0 0 0 0,-1 0 0 0 0,1 0 0 0 0,0 0 0 0 0,-1 0 0 0 0,1 0 0 0 0,0 0 0 0 0,-1 0 0 0 0,0 1 0 0 0,2 0 0 0 0,10 11 88 0 0,-1 0-1 0 0,0 1 1 0 0,-1 0 0 0 0,0 1-1 0 0,-1 0 1 0 0,-1 1 0 0 0,0-1-1 0 0,-1 2 1 0 0,-1-1 0 0 0,6 22-1 0 0,4 23 391 0 0,15 98 0 0 0,-20-91-230 0 0,-2-9 36 0 0,-3 2 0 0 0,-1 71 0 0 0,-5-125-636 0 0,1 5-992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03.099"/>
    </inkml:context>
    <inkml:brush xml:id="br0">
      <inkml:brushProperty name="width" value="0.1" units="cm"/>
      <inkml:brushProperty name="height" value="0.1" units="cm"/>
      <inkml:brushProperty name="color" value="#FFFFFF"/>
    </inkml:brush>
  </inkml:definitions>
  <inkml:trace contextRef="#ctx0" brushRef="#br0">1 120 3164 0 0,'196'-54'3999'0'0,"2"-1"-6789"0"0,-175 47 698 0 0,-17 5 1247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03.528"/>
    </inkml:context>
    <inkml:brush xml:id="br0">
      <inkml:brushProperty name="width" value="0.1" units="cm"/>
      <inkml:brushProperty name="height" value="0.1" units="cm"/>
      <inkml:brushProperty name="color" value="#FFFFFF"/>
    </inkml:brush>
  </inkml:definitions>
  <inkml:trace contextRef="#ctx0" brushRef="#br0">0 56 1484 0 0,'12'-6'3771'0'0,"-4"3"-1268"0"0,-2 15-1503 0 0,46 296 2829 0 0,-51-305-3765 0 0,-1 0-1 0 0,0 0 0 0 0,1 0 1 0 0,0 0-1 0 0,0 0 1 0 0,0 0-1 0 0,0 0 1 0 0,2 3-1 0 0,-3-6-55 0 0,0 0-1 0 0,0 0 1 0 0,0 0 0 0 0,0 0-1 0 0,1 1 1 0 0,-1-1 0 0 0,0 0-1 0 0,0 0 1 0 0,0 0 0 0 0,0 0-1 0 0,0 0 1 0 0,1 1 0 0 0,-1-1-1 0 0,0 0 1 0 0,0 0 0 0 0,0 0-1 0 0,0 0 1 0 0,1 0 0 0 0,-1 0 0 0 0,0 0-1 0 0,0 0 1 0 0,0 0 0 0 0,1 0-1 0 0,-1 0 1 0 0,0 0 0 0 0,0 0-1 0 0,0 0 1 0 0,1 0 0 0 0,-1 0-1 0 0,0 0 1 0 0,0 0 0 0 0,0 0-1 0 0,1 0 1 0 0,-1 0 0 0 0,0 0-1 0 0,0 0 1 0 0,0-1 0 0 0,0 1-1 0 0,1 0 1 0 0,-1 0 0 0 0,9-17 28 0 0,15-62-82 0 0,27-71-106 0 0,-42 128 90 0 0,1 1-1 0 0,1 0 1 0 0,0 1 0 0 0,26-33 0 0 0,-36 52 60 0 0,-1 0 0 0 0,1 0-1 0 0,0 0 1 0 0,-1 0 0 0 0,1 0 0 0 0,0 0 0 0 0,0 0 0 0 0,0 1 0 0 0,-1-1 0 0 0,1 0-1 0 0,0 1 1 0 0,0-1 0 0 0,0 0 0 0 0,0 1 0 0 0,0-1 0 0 0,0 1 0 0 0,0 0 0 0 0,0-1-1 0 0,1 1 1 0 0,-1 0 0 0 0,0 0 0 0 0,0-1 0 0 0,0 1 0 0 0,0 0 0 0 0,0 0-1 0 0,0 0 1 0 0,1 0 0 0 0,-1 1 0 0 0,0-1 0 0 0,0 0 0 0 0,0 0 0 0 0,0 1 0 0 0,0-1-1 0 0,0 1 1 0 0,0-1 0 0 0,0 1 0 0 0,0-1 0 0 0,0 1 0 0 0,0 0 0 0 0,0-1-1 0 0,0 1 1 0 0,0 0 0 0 0,-1 0 0 0 0,1-1 0 0 0,0 1 0 0 0,0 0 0 0 0,-1 0 0 0 0,1 0-1 0 0,0 1 1 0 0,5 8 87 0 0,0 0 1 0 0,-1 0-1 0 0,0 1 0 0 0,4 11 0 0 0,-2-5 51 0 0,25 72 574 0 0,-25-65-408 0 0,2 0-1 0 0,19 41 1 0 0,-19-46-175 0 0,-7-15-129 0 0,-1-1 0 0 0,1 0 0 0 0,0 1 0 0 0,-1-1 0 0 0,1 0 0 0 0,1 0 0 0 0,-1 0 0 0 0,0 0 0 0 0,4 2 0 0 0,-5-4-226 0 0,1 0 0 0 0,0 0-1 0 0,0 0 1 0 0,-1 0 0 0 0,1 0-1 0 0,0-1 1 0 0,0 1 0 0 0,0 0 0 0 0,0-1-1 0 0,0 0 1 0 0,0 1 0 0 0,0-1-1 0 0,2 0 1 0 0,14-1-3148 0 0,-7-3 199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04.309"/>
    </inkml:context>
    <inkml:brush xml:id="br0">
      <inkml:brushProperty name="width" value="0.1" units="cm"/>
      <inkml:brushProperty name="height" value="0.1" units="cm"/>
      <inkml:brushProperty name="color" value="#FFFFFF"/>
    </inkml:brush>
  </inkml:definitions>
  <inkml:trace contextRef="#ctx0" brushRef="#br0">332 47 3872 0 0,'0'-2'163'0'0,"0"0"1"0"0,0 1-1 0 0,0-1 0 0 0,0 0 0 0 0,0 0 0 0 0,-1 0 0 0 0,1 1 0 0 0,0-1 0 0 0,-1 0 0 0 0,1 1 0 0 0,-1-1 0 0 0,0 0 1 0 0,1 1-1 0 0,-1-1 0 0 0,0 1 0 0 0,0-1 0 0 0,0 1 0 0 0,0-1 0 0 0,-1 1 0 0 0,1 0 0 0 0,0-1 0 0 0,0 1 0 0 0,-1 0 1 0 0,1 0-1 0 0,-1 0 0 0 0,1 0 0 0 0,-1 0 0 0 0,1 0 0 0 0,-1 1 0 0 0,0-1 0 0 0,1 0 0 0 0,-1 1 0 0 0,0-1 1 0 0,0 1-1 0 0,1 0 0 0 0,-1 0 0 0 0,0-1 0 0 0,0 1 0 0 0,1 0 0 0 0,-1 1 0 0 0,0-1 0 0 0,0 0 0 0 0,1 0 0 0 0,-1 1 1 0 0,-2 0-1 0 0,-3 0-51 0 0,-1 1 1 0 0,1 1 0 0 0,0-1 0 0 0,0 1 0 0 0,0 0-1 0 0,0 1 1 0 0,1-1 0 0 0,-1 1 0 0 0,-9 8-1 0 0,10-7-12 0 0,1 1 0 0 0,-1-1-1 0 0,1 1 1 0 0,0 0 0 0 0,0 1-1 0 0,-6 10 1 0 0,10-15-62 0 0,0 1 0 0 0,0 0 1 0 0,0 0-1 0 0,0 0 0 0 0,0-1 1 0 0,1 1-1 0 0,-1 0 0 0 0,1 0 1 0 0,0 0-1 0 0,0 0 0 0 0,0 0 0 0 0,0 0 1 0 0,0 0-1 0 0,1 0 0 0 0,0 0 1 0 0,-1 0-1 0 0,1-1 0 0 0,0 1 1 0 0,0 0-1 0 0,0 0 0 0 0,2 2 1 0 0,0 0 11 0 0,0-1 0 0 0,0 1 0 0 0,1-1 0 0 0,-1 1 0 0 0,1-1 0 0 0,0 0 0 0 0,0-1 0 0 0,0 1 0 0 0,1-1 0 0 0,-1 0 0 0 0,9 5 0 0 0,4 0 45 0 0,0-1 0 0 0,22 6 1 0 0,-26-10-74 0 0,-1 2 1 0 0,1-1 0 0 0,-1 1-1 0 0,0 1 1 0 0,19 12 0 0 0,-29-16-20 0 0,0 0 1 0 0,0 0-1 0 0,0 0 1 0 0,0 0-1 0 0,0 0 1 0 0,-1 0-1 0 0,1 1 1 0 0,-1-1-1 0 0,0 1 1 0 0,1-1-1 0 0,-1 1 1 0 0,0-1-1 0 0,0 1 1 0 0,-1 0-1 0 0,1-1 1 0 0,-1 1-1 0 0,1 0 1 0 0,-1 0-1 0 0,0-1 1 0 0,0 1-1 0 0,0 0 1 0 0,0 0-1 0 0,-1-1 1 0 0,1 1 0 0 0,-1 0-1 0 0,1-1 1 0 0,-1 1-1 0 0,0 0 1 0 0,0-1-1 0 0,0 1 1 0 0,-1-1-1 0 0,-2 5 1 0 0,-1 2 4 0 0,-1 0 0 0 0,0 0 0 0 0,-1 0 1 0 0,1-1-1 0 0,-2 0 0 0 0,1 0 0 0 0,-10 7 1 0 0,2-5 60 0 0,-1 0 1 0 0,0-1 0 0 0,0 0 0 0 0,-1-2 0 0 0,0 1-1 0 0,0-2 1 0 0,-1-1 0 0 0,0 0 0 0 0,0-1-1 0 0,0-1 1 0 0,0 0 0 0 0,-1-2 0 0 0,-35-1-1 0 0,50 0-162 0 0,0-1-1 0 0,0 1 1 0 0,0-1-1 0 0,0 0 1 0 0,0 0-1 0 0,0-1 0 0 0,-6-2 1 0 0,9 3-93 0 0,0 1 0 0 0,0-1-1 0 0,1 1 1 0 0,-1-1 0 0 0,0 1 0 0 0,1-1 0 0 0,-1 0 0 0 0,0 1 0 0 0,1-1-1 0 0,-1 0 1 0 0,1 1 0 0 0,-1-1 0 0 0,1 0 0 0 0,-1 0 0 0 0,1 1 0 0 0,0-1-1 0 0,-1 0 1 0 0,1 0 0 0 0,0 0 0 0 0,0 0 0 0 0,-1 0 0 0 0,1 1-1 0 0,0-1 1 0 0,0 0 0 0 0,0 0 0 0 0,0 0 0 0 0,0 0 0 0 0,0 0 0 0 0,0 0-1 0 0,1 0 1 0 0,-1 1 0 0 0,0-1 0 0 0,0 0 0 0 0,1 0 0 0 0,-1 0 0 0 0,1 0-1 0 0,-1 1 1 0 0,0-1 0 0 0,1 0 0 0 0,-1 0 0 0 0,2 0 0 0 0,5-8-2699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05.074"/>
    </inkml:context>
    <inkml:brush xml:id="br0">
      <inkml:brushProperty name="width" value="0.1" units="cm"/>
      <inkml:brushProperty name="height" value="0.1" units="cm"/>
      <inkml:brushProperty name="color" value="#FFFFFF"/>
    </inkml:brush>
  </inkml:definitions>
  <inkml:trace contextRef="#ctx0" brushRef="#br0">0 63 5032 0 0,'1'-1'559'0'0,"0"1"-466"0"0,-1 0 0 0 0,0 0 0 0 0,0-1 0 0 0,0 1 0 0 0,1 0 0 0 0,-1 0 0 0 0,0 0 0 0 0,0 0 0 0 0,1 0 0 0 0,-1 0 0 0 0,0 0 0 0 0,1 0 0 0 0,-1 0 0 0 0,0 0 0 0 0,0 0 0 0 0,1 0 0 0 0,-1 0 0 0 0,0 0 1 0 0,0 0-1 0 0,1 0 0 0 0,-1 0 0 0 0,0 0 0 0 0,2 2 837 0 0,-1-2-837 0 0,6 15 1269 0 0,3 24-822 0 0,-9-35-172 0 0,5 29 178 0 0,15 58 598 0 0,-18-80-973 0 0,0-1 0 0 0,1 0 0 0 0,1 1 0 0 0,-1-2 1 0 0,2 1-1 0 0,7 10 0 0 0,-13-18-139 0 0,1-1-1 0 0,1 1 1 0 0,-1-1-1 0 0,0 1 1 0 0,0-1 0 0 0,1 0-1 0 0,-1 0 1 0 0,0 0-1 0 0,1 0 1 0 0,-1 0 0 0 0,1 0-1 0 0,-1 0 1 0 0,1 0-1 0 0,0 0 1 0 0,-1-1-1 0 0,1 1 1 0 0,0-1 0 0 0,0 1-1 0 0,-1-1 1 0 0,1 0-1 0 0,0 1 1 0 0,0-1 0 0 0,2 0-1 0 0,-1-1-8 0 0,0 0 1 0 0,0 0-1 0 0,0 0 0 0 0,-1 0 0 0 0,1-1 1 0 0,0 1-1 0 0,-1-1 0 0 0,1 1 0 0 0,-1-1 1 0 0,1 0-1 0 0,-1 0 0 0 0,4-4 0 0 0,5-7 8 0 0,-1 0-1 0 0,0-1 0 0 0,15-29 1 0 0,-23 40-14 0 0,3-7 16 0 0,17-25-224 0 0,-21 35 184 0 0,-1-1-1 0 0,1 1 0 0 0,-1-1 0 0 0,1 1 0 0 0,-1-1 1 0 0,1 1-1 0 0,0-1 0 0 0,-1 1 0 0 0,1-1 1 0 0,0 1-1 0 0,0 0 0 0 0,-1-1 0 0 0,1 1 0 0 0,0 0 1 0 0,0 0-1 0 0,-1 0 0 0 0,1-1 0 0 0,0 1 0 0 0,0 0 1 0 0,0 0-1 0 0,-1 0 0 0 0,1 0 0 0 0,0 1 1 0 0,0-1-1 0 0,0 0 0 0 0,-1 0 0 0 0,1 0 0 0 0,0 1 1 0 0,0-1-1 0 0,-1 0 0 0 0,1 0 0 0 0,0 1 0 0 0,-1-1 1 0 0,1 1-1 0 0,0-1 0 0 0,-1 1 0 0 0,1-1 1 0 0,0 1-1 0 0,-1-1 0 0 0,1 1 0 0 0,-1 0 0 0 0,1 0 1 0 0,82 92 193 0 0,-79-89-146 0 0,0 0 0 0 0,0-1 0 0 0,0 0 0 0 0,0 0 0 0 0,0 0 0 0 0,1 0 1 0 0,-1-1-1 0 0,1 0 0 0 0,6 3 0 0 0,-10-5-26 0 0,1 0-1 0 0,-1 1 1 0 0,1-1 0 0 0,-1 0 0 0 0,1 0-1 0 0,-1 0 1 0 0,1 0 0 0 0,0 0-1 0 0,-1 0 1 0 0,1 0 0 0 0,-1 0 0 0 0,1-1-1 0 0,-1 1 1 0 0,1-1 0 0 0,-1 1-1 0 0,1-1 1 0 0,-1 1 0 0 0,1-1-1 0 0,-1 0 1 0 0,0 0 0 0 0,0 0 0 0 0,1 0-1 0 0,-1 0 1 0 0,0 0 0 0 0,0 0-1 0 0,0 0 1 0 0,0 0 0 0 0,0-1 0 0 0,0 1-1 0 0,0 0 1 0 0,0-1 0 0 0,-1 1-1 0 0,2-3 1 0 0,3-8 10 0 0,-1 0 1 0 0,0 0-1 0 0,-1-1 0 0 0,0 0 0 0 0,-1 1 0 0 0,0-1 1 0 0,-1 0-1 0 0,-1-17 0 0 0,-1-5 65 0 0,-12-64 0 0 0,12 80-438 0 0,0 6-1328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05.598"/>
    </inkml:context>
    <inkml:brush xml:id="br0">
      <inkml:brushProperty name="width" value="0.1" units="cm"/>
      <inkml:brushProperty name="height" value="0.1" units="cm"/>
      <inkml:brushProperty name="color" value="#FFFFFF"/>
    </inkml:brush>
  </inkml:definitions>
  <inkml:trace contextRef="#ctx0" brushRef="#br0">19 194 3928 0 0,'4'2'230'0'0,"1"1"0"0"0,-1-2-1 0 0,0 1 1 0 0,1 0-1 0 0,-1-1 1 0 0,1 0 0 0 0,-1 0-1 0 0,1 0 1 0 0,-1 0 0 0 0,1-1-1 0 0,0 0 1 0 0,-1 0-1 0 0,1 0 1 0 0,0-1 0 0 0,-1 1-1 0 0,1-1 1 0 0,7-3 0 0 0,-2 2-3 0 0,-1-1 1 0 0,1 0 0 0 0,-1-1 0 0 0,1 0-1 0 0,-1-1 1 0 0,0 0 0 0 0,9-7 0 0 0,-15 9-104 0 0,0 1 0 0 0,-1-1 0 0 0,1 0 1 0 0,-1 0-1 0 0,0-1 0 0 0,0 1 1 0 0,0 0-1 0 0,-1-1 0 0 0,1 1 0 0 0,-1-1 1 0 0,0 1-1 0 0,0-1 0 0 0,0 1 0 0 0,0-1 1 0 0,0 0-1 0 0,-1 0 0 0 0,0 1 1 0 0,0-1-1 0 0,0 0 0 0 0,0 0 0 0 0,-1 0 1 0 0,1 1-1 0 0,-1-1 0 0 0,0 0 1 0 0,-1-4-1 0 0,1 4-36 0 0,-1 0 1 0 0,1 1-1 0 0,0-1 1 0 0,-1 0-1 0 0,0 1 1 0 0,0-1-1 0 0,0 1 1 0 0,0-1-1 0 0,-1 1 1 0 0,1 0-1 0 0,-1 0 0 0 0,0 0 1 0 0,0 0-1 0 0,0 0 1 0 0,0 1-1 0 0,0 0 1 0 0,-1-1-1 0 0,1 1 1 0 0,-1 0-1 0 0,1 1 1 0 0,-1-1-1 0 0,0 0 1 0 0,-6 0-1 0 0,7 2-38 0 0,0 0 1 0 0,0 0-1 0 0,-1 1 1 0 0,1-1-1 0 0,0 1 1 0 0,0 0-1 0 0,0 0 0 0 0,0 0 1 0 0,0 0-1 0 0,0 1 1 0 0,1-1-1 0 0,-1 1 0 0 0,0-1 1 0 0,1 1-1 0 0,-1 0 1 0 0,1 0-1 0 0,-1 0 0 0 0,-3 5 1 0 0,-2 2 185 0 0,0 1-1 0 0,1-1 1 0 0,-10 17 0 0 0,10-12-19 0 0,0 0 0 0 0,1 0 1 0 0,0 0-1 0 0,1 0 0 0 0,1 1 1 0 0,0 0-1 0 0,1 0 0 0 0,1 0 0 0 0,0 1 1 0 0,1-1-1 0 0,1 16 0 0 0,1-23-134 0 0,-1-1 0 0 0,1 0 0 0 0,0 1 0 0 0,1-1 0 0 0,0 0 0 0 0,0 0-1 0 0,0 0 1 0 0,1 0 0 0 0,0 0 0 0 0,1 0 0 0 0,-1-1 0 0 0,1 1 0 0 0,0-1 0 0 0,1 0 0 0 0,0-1 0 0 0,0 1-1 0 0,0-1 1 0 0,0 0 0 0 0,1 0 0 0 0,0 0 0 0 0,0-1 0 0 0,0 0 0 0 0,1 0 0 0 0,10 4 0 0 0,-9-5-304 0 0,1 0 0 0 0,0-1 0 0 0,0 0 0 0 0,0 0 0 0 0,0-1 0 0 0,0-1 0 0 0,0 1 0 0 0,0-1 0 0 0,0-1 0 0 0,0 0 0 0 0,14-3 0 0 0,-16 3-547 0 0,0-1 0 0 0,0 0 0 0 0,0 0 1 0 0,-1-1-1 0 0,1 0 0 0 0,-1 0 0 0 0,1 0 1 0 0,-1-1-1 0 0,0 0 0 0 0,0 0 0 0 0,-1-1 0 0 0,1 1 1 0 0,-1-1-1 0 0,9-11 0 0 0,-8 7-2066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05.987"/>
    </inkml:context>
    <inkml:brush xml:id="br0">
      <inkml:brushProperty name="width" value="0.1" units="cm"/>
      <inkml:brushProperty name="height" value="0.1" units="cm"/>
      <inkml:brushProperty name="color" value="#FFFFFF"/>
    </inkml:brush>
  </inkml:definitions>
  <inkml:trace contextRef="#ctx0" brushRef="#br0">1 230 6453 0 0,'1'-1'242'0'0,"-1"-1"0"0"0,1 0 1 0 0,0 0-1 0 0,0 1 0 0 0,0-1 1 0 0,0 1-1 0 0,0-1 0 0 0,0 1 1 0 0,1-1-1 0 0,-1 1 0 0 0,0-1 1 0 0,1 1-1 0 0,-1 0 0 0 0,1 0 1 0 0,-1 0-1 0 0,1 0 0 0 0,0 0 1 0 0,-1 0-1 0 0,1 0 0 0 0,3 0 1 0 0,-1 0-38 0 0,1 0 1 0 0,-1 0 0 0 0,1 1-1 0 0,-1 0 1 0 0,1 0 0 0 0,-1 0-1 0 0,1 0 1 0 0,6 2 0 0 0,7 3 42 0 0,0 0 1 0 0,0 1-1 0 0,20 10 1 0 0,-37-15-185 0 0,16 7 131 0 0,0 1 0 0 0,-1 0 1 0 0,0 2-1 0 0,0-1 0 0 0,13 14 1 0 0,-22-17-115 0 0,0-1 1 0 0,0 1-1 0 0,-1 0 1 0 0,0 0-1 0 0,-1 1 1 0 0,1 0 0 0 0,-2 0-1 0 0,1 0 1 0 0,-1 0-1 0 0,0 1 1 0 0,5 17 0 0 0,-9-25-65 0 0,1 0 0 0 0,-1 1 0 0 0,0-1 0 0 0,0 0 0 0 0,0 0 0 0 0,0 0 0 0 0,0 0 0 0 0,0 1 1 0 0,0-1-1 0 0,0 0 0 0 0,-1 0 0 0 0,1 0 0 0 0,0 0 0 0 0,-1 0 0 0 0,1 0 0 0 0,-1 0 0 0 0,1 1 0 0 0,-1-1 1 0 0,0-1-1 0 0,1 1 0 0 0,-1 0 0 0 0,0 0 0 0 0,1 0 0 0 0,-1 0 0 0 0,0 0 0 0 0,0-1 0 0 0,0 1 1 0 0,0 0-1 0 0,0-1 0 0 0,0 1 0 0 0,0 0 0 0 0,0-1 0 0 0,0 0 0 0 0,0 1 0 0 0,0-1 0 0 0,0 1 1 0 0,-1-1-1 0 0,1 0 0 0 0,-2 0 0 0 0,2 0-6 0 0,-1 1-1 0 0,1-1 1 0 0,0 0 0 0 0,0-1 0 0 0,-1 1 0 0 0,1 0 0 0 0,0 0-1 0 0,-1 0 1 0 0,1-1 0 0 0,0 1 0 0 0,0 0 0 0 0,0-1 0 0 0,-1 0-1 0 0,1 1 1 0 0,0-1 0 0 0,0 0 0 0 0,0 1 0 0 0,0-1-1 0 0,0 0 1 0 0,0 0 0 0 0,0 0 0 0 0,0 0 0 0 0,0 0 0 0 0,1 0-1 0 0,-1 0 1 0 0,0 0 0 0 0,1 0 0 0 0,-1 0 0 0 0,0 0-1 0 0,1 0 1 0 0,-1-1 0 0 0,1 1 0 0 0,0 0 0 0 0,-1 0 0 0 0,1-1-1 0 0,0-1 1 0 0,0-14 25 0 0,0 0-1 0 0,2 1 0 0 0,0-1 1 0 0,0 0-1 0 0,2 0 1 0 0,0 1-1 0 0,1 0 0 0 0,1 0 1 0 0,10-21-1 0 0,8-11-602 0 0,48-71 0 0 0,-55 96-545 0 0,11-21-7213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1.211"/>
    </inkml:context>
    <inkml:brush xml:id="br0">
      <inkml:brushProperty name="width" value="0.1" units="cm"/>
      <inkml:brushProperty name="height" value="0.1" units="cm"/>
      <inkml:brushProperty name="color" value="#FFFFFF"/>
    </inkml:brush>
  </inkml:definitions>
  <inkml:trace contextRef="#ctx0" brushRef="#br0">458 42 3756 0 0,'5'-13'1929'0'0,"4"-15"2889"0"0,-29 42-3595 0 0,-55 81 179 0 0,54-67-1231 0 0,-86 112 965 0 0,-40 58 405 0 0,78-99-1010 0 0,68-98-595 0 0,-22 35-351 0 0,15-12-4288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10.128"/>
    </inkml:context>
    <inkml:brush xml:id="br0">
      <inkml:brushProperty name="width" value="0.1" units="cm"/>
      <inkml:brushProperty name="height" value="0.1" units="cm"/>
      <inkml:brushProperty name="color" value="#FFFFFF"/>
    </inkml:brush>
  </inkml:definitions>
  <inkml:trace contextRef="#ctx0" brushRef="#br0">1 60 3300 0 0,'0'0'594'0'0,"29"-10"2611"0"0,-10 7-2878 0 0,-1-1 1 0 0,35-13 0 0 0,-16 5-2698 0 0,-18 3-1053 0 0,-15 5 2306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1T05:29:33.057"/>
    </inkml:context>
    <inkml:brush xml:id="br0">
      <inkml:brushProperty name="width" value="0.1" units="cm"/>
      <inkml:brushProperty name="height" value="0.1" units="cm"/>
      <inkml:brushProperty name="color" value="#FFFFFF"/>
    </inkml:brush>
  </inkml:definitions>
  <inkml:trace contextRef="#ctx0" brushRef="#br0">15 1 24575,'-4'0'0,"-7"0"0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37.356"/>
    </inkml:context>
    <inkml:brush xml:id="br0">
      <inkml:brushProperty name="width" value="0.1" units="cm"/>
      <inkml:brushProperty name="height" value="0.1" units="cm"/>
      <inkml:brushProperty name="color" value="#FFFFFF"/>
    </inkml:brush>
  </inkml:definitions>
  <inkml:trace contextRef="#ctx0" brushRef="#br0">25 258 4860 0 0,'0'-8'1175'0'0,"-1"-1"0"0"0,0 0-1 0 0,0 0 1 0 0,-1 1 0 0 0,0-1 0 0 0,-6-15-1 0 0,3 40 659 0 0,2 10-1570 0 0,2 63 581 0 0,4 1 1 0 0,25 155-1 0 0,-17-186-550 0 0,-6-35 4 0 0,-3-20-58 0 0,-1-7 80 0 0,-3-29-402 0 0,-10-59-1 0 0,-1-4-26 0 0,8-97-82 0 0,7 158 136 0 0,1-1 1 0 0,1 1-1 0 0,15-52 0 0 0,-17 78 31 0 0,0 0 1 0 0,1 0 0 0 0,1 0 0 0 0,-1 1-1 0 0,1-1 1 0 0,0 1 0 0 0,1-1 0 0 0,0 1-1 0 0,8-9 1 0 0,-8 11 6 0 0,0 1 1 0 0,1 0-1 0 0,-1 0 0 0 0,1 0 0 0 0,0 1 1 0 0,0 0-1 0 0,0 0 0 0 0,0 1 1 0 0,0-1-1 0 0,0 1 0 0 0,1 1 0 0 0,10-2 1 0 0,3 0-97 0 0,0 1 0 0 0,0 0 0 0 0,31 3 0 0 0,-15 5-2564 0 0,-2 3-3663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37.717"/>
    </inkml:context>
    <inkml:brush xml:id="br0">
      <inkml:brushProperty name="width" value="0.1" units="cm"/>
      <inkml:brushProperty name="height" value="0.1" units="cm"/>
      <inkml:brushProperty name="color" value="#FFFFFF"/>
    </inkml:brush>
  </inkml:definitions>
  <inkml:trace contextRef="#ctx0" brushRef="#br0">1 46 3924 0 0,'2'2'189'0'0,"0"-1"-1"0"0,0 1 0 0 0,0-1 0 0 0,0 1 0 0 0,1-1 1 0 0,-1 0-1 0 0,0 0 0 0 0,1 0 0 0 0,-1 0 0 0 0,1-1 0 0 0,-1 1 1 0 0,1 0-1 0 0,-1-1 0 0 0,1 0 0 0 0,0 0 0 0 0,4 0 1 0 0,50-5 473 0 0,-40 3-374 0 0,98-11-975 0 0,55-13-4645 0 0,-150 22 4645 0 0</inkml:trace>
  <inkml:trace contextRef="#ctx0" brushRef="#br0" timeOffset="1">476 3 944 0 0,'20'-1'1755'0'0,"0"-1"3871"0"0,-43 34-1461 0 0,6-5-3413 0 0,1 1 0 0 0,2 0 0 0 0,1 2 0 0 0,-10 30 0 0 0,20-50-635 0 0,0-1-1 0 0,0 1 1 0 0,1-1-1 0 0,1 1 1 0 0,0 0 0 0 0,0 0-1 0 0,1 0 1 0 0,0 0-1 0 0,1-1 1 0 0,0 1 0 0 0,0 0-1 0 0,1 0 1 0 0,0-1 0 0 0,1 1-1 0 0,0-1 1 0 0,1 0-1 0 0,6 13 1 0 0,-7-18-74 0 0,1 0 0 0 0,0 1 0 0 0,0-2 0 0 0,0 1 1 0 0,0 0-1 0 0,1-1 0 0 0,-1 1 0 0 0,1-1 0 0 0,0-1 0 0 0,0 1 0 0 0,0-1 0 0 0,0 1 1 0 0,1-2-1 0 0,-1 1 0 0 0,1 0 0 0 0,-1-1 0 0 0,1 0 0 0 0,-1-1 0 0 0,1 1 0 0 0,0-1 0 0 0,-1 0 1 0 0,1 0-1 0 0,7-2 0 0 0,-7 2-29 0 0,0-1 1 0 0,0 0-1 0 0,0 0 1 0 0,0 0-1 0 0,0-1 0 0 0,-1 0 1 0 0,1 0-1 0 0,0 0 1 0 0,-1-1-1 0 0,1 0 0 0 0,-1 0 1 0 0,0 0-1 0 0,0-1 1 0 0,0 0-1 0 0,-1 0 1 0 0,1 0-1 0 0,-1 0 0 0 0,0-1 1 0 0,0 0-1 0 0,-1 0 1 0 0,6-8-1 0 0,-7 7-25 0 0,-1-1 1 0 0,1 1-1 0 0,-1 0 0 0 0,0 0 1 0 0,-1 0-1 0 0,0-1 0 0 0,0 1 0 0 0,0 0 1 0 0,-1 0-1 0 0,0-1 0 0 0,0 1 0 0 0,0 0 1 0 0,-1 0-1 0 0,0 0 0 0 0,0 0 1 0 0,0 0-1 0 0,-5-7 0 0 0,0 0-39 0 0,0 0-1 0 0,-1 1 0 0 0,0 0 1 0 0,-1 0-1 0 0,-1 1 0 0 0,-14-15 1 0 0,21 24-84 0 0,1 0 0 0 0,-1 0 0 0 0,0 0 0 0 0,1 0 0 0 0,-1 0 1 0 0,0 1-1 0 0,0-1 0 0 0,0 1 0 0 0,0 0 0 0 0,-6-2 0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38.107"/>
    </inkml:context>
    <inkml:brush xml:id="br0">
      <inkml:brushProperty name="width" value="0.1" units="cm"/>
      <inkml:brushProperty name="height" value="0.1" units="cm"/>
      <inkml:brushProperty name="color" value="#FFFFFF"/>
    </inkml:brush>
  </inkml:definitions>
  <inkml:trace contextRef="#ctx0" brushRef="#br0">1 15 6481 0 0,'2'-1'4160'0'0,"4"0"-3029"0"0,8 6-773 0 0,0 1 0 0 0,0 1-1 0 0,-1 0 1 0 0,0 1-1 0 0,0 0 1 0 0,-1 1 0 0 0,22 20-1 0 0,-12-7-64 0 0,-1 0 0 0 0,34 48 0 0 0,-52-66-279 0 0,27 46-67 0 0,-29-49 49 0 0,-1 0 0 0 0,1 0 0 0 0,0 1 0 0 0,-1-1 0 0 0,1 0 1 0 0,0 0-1 0 0,-1 1 0 0 0,0-1 0 0 0,1 1 0 0 0,-1-1 0 0 0,0 0 0 0 0,0 1 1 0 0,1-1-1 0 0,-1 1 0 0 0,0-1 0 0 0,-1 1 0 0 0,1-1 0 0 0,0 0 0 0 0,0 1 1 0 0,-1-1-1 0 0,1 1 0 0 0,0-1 0 0 0,-1 0 0 0 0,1 1 0 0 0,-1-1 0 0 0,0 0 0 0 0,0 0 1 0 0,1 1-1 0 0,-1-1 0 0 0,0 0 0 0 0,0 0 0 0 0,0 0 0 0 0,-1 1 0 0 0,0-1 11 0 0,0 0-1 0 0,0 0 0 0 0,0-1 0 0 0,-1 1 0 0 0,1-1 0 0 0,0 1 1 0 0,0-1-1 0 0,0 0 0 0 0,-1 1 0 0 0,1-1 0 0 0,0 0 0 0 0,0-1 1 0 0,0 1-1 0 0,-1 0 0 0 0,1-1 0 0 0,0 1 0 0 0,0-1 0 0 0,0 0 1 0 0,0 1-1 0 0,0-1 0 0 0,0 0 0 0 0,0 0 0 0 0,0 0 0 0 0,0-1 1 0 0,0 1-1 0 0,1 0 0 0 0,-1-1 0 0 0,0 1 0 0 0,1-1 0 0 0,-1 0 0 0 0,1 0 1 0 0,0 1-1 0 0,-1-1 0 0 0,1 0 0 0 0,0 0 0 0 0,-1-3 0 0 0,-1 1 23 0 0,1 0 0 0 0,0-1 0 0 0,0 0 0 0 0,0 0-1 0 0,0 0 1 0 0,0 0 0 0 0,1 0 0 0 0,0 0 0 0 0,0 0-1 0 0,1 0 1 0 0,-1 0 0 0 0,1 0 0 0 0,0-1 0 0 0,2-8-1 0 0,0 7-22 0 0,2-1 0 0 0,-1 1 0 0 0,1 0 0 0 0,0 0 0 0 0,1 0 0 0 0,0 1 0 0 0,0-1 0 0 0,0 1 0 0 0,0 0 0 0 0,1 1 0 0 0,0-1 0 0 0,8-4 0 0 0,5-4-421 0 0,1 1-1 0 0,39-20 1 0 0,-37 23-1152 0 0,0 1 0 0 0,0 1 0 0 0,24-6 0 0 0,-26 9-1509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38.797"/>
    </inkml:context>
    <inkml:brush xml:id="br0">
      <inkml:brushProperty name="width" value="0.1" units="cm"/>
      <inkml:brushProperty name="height" value="0.1" units="cm"/>
      <inkml:brushProperty name="color" value="#FFFFFF"/>
    </inkml:brush>
  </inkml:definitions>
  <inkml:trace contextRef="#ctx0" brushRef="#br0">285 37 5625 0 0,'1'0'205'0'0,"1"-1"1"0"0,-1 0 0 0 0,0 1-1 0 0,0-1 1 0 0,0 0 0 0 0,0 0-1 0 0,0 0 1 0 0,0 0 0 0 0,-1 0-1 0 0,1 0 1 0 0,0 0 0 0 0,0 0-1 0 0,-1-1 1 0 0,1 1 0 0 0,0 0-1 0 0,-1 0 1 0 0,1-2 0 0 0,-1 2-93 0 0,0 0 1 0 0,0 1 0 0 0,0-1 0 0 0,0 1-1 0 0,-1-1 1 0 0,1 1 0 0 0,0-1 0 0 0,0 0-1 0 0,-1 1 1 0 0,1-1 0 0 0,0 1-1 0 0,0-1 1 0 0,-1 1 0 0 0,1-1 0 0 0,-1 1-1 0 0,1-1 1 0 0,0 1 0 0 0,-1 0 0 0 0,1-1-1 0 0,-1 1 1 0 0,1 0 0 0 0,-1-1-1 0 0,1 1 1 0 0,-1 0 0 0 0,-1-1 0 0 0,0 0 67 0 0,-1 0 0 0 0,0 0 0 0 0,0 1-1 0 0,1-1 1 0 0,-1 1 0 0 0,0-1 0 0 0,0 1 0 0 0,0 0 0 0 0,0 0 0 0 0,0 0 0 0 0,0 1 0 0 0,0-1 0 0 0,1 1 0 0 0,-6 1 0 0 0,-9 6 113 0 0,0 0 1 0 0,1 2-1 0 0,1 0 0 0 0,-1 0 1 0 0,2 1-1 0 0,-1 1 0 0 0,2 1 1 0 0,-1 0-1 0 0,2 1 0 0 0,-14 17 1 0 0,18-20-170 0 0,0 1 0 0 0,1-1 0 0 0,0 1 1 0 0,1 1-1 0 0,0-1 0 0 0,1 1 0 0 0,0 0 0 0 0,1 0 1 0 0,0 0-1 0 0,1 1 0 0 0,1-1 0 0 0,0 1 0 0 0,1 0 1 0 0,1 19-1 0 0,0-29-118 0 0,0 0-1 0 0,1-1 1 0 0,-1 1 0 0 0,1 0 0 0 0,0 0-1 0 0,0-1 1 0 0,0 1 0 0 0,1-1 0 0 0,0 1-1 0 0,-1-1 1 0 0,1 1 0 0 0,0-1 0 0 0,0 0-1 0 0,1 0 1 0 0,-1 0 0 0 0,1 0 0 0 0,-1 0 0 0 0,1-1-1 0 0,0 1 1 0 0,0-1 0 0 0,0 0 0 0 0,1 0-1 0 0,-1 0 1 0 0,0 0 0 0 0,1 0 0 0 0,-1-1-1 0 0,1 0 1 0 0,5 2 0 0 0,-4-2-49 0 0,1 0 0 0 0,-1-1 0 0 0,1 0 1 0 0,-1 0-1 0 0,1 0 0 0 0,-1 0 0 0 0,1-1 0 0 0,-1 0 1 0 0,1 0-1 0 0,-1-1 0 0 0,0 1 0 0 0,1-1 0 0 0,-1 0 1 0 0,0-1-1 0 0,0 1 0 0 0,0-1 0 0 0,-1 0 0 0 0,1 0 1 0 0,4-5-1 0 0,0 0-40 0 0,0-1 1 0 0,-1 0 0 0 0,0-1 0 0 0,0 0-1 0 0,-1 0 1 0 0,-1-1 0 0 0,0 0-1 0 0,0 0 1 0 0,7-19 0 0 0,-2-7 110 0 0,14-68 1 0 0,-24 95 12 0 0,5-14 223 0 0,-3 25-44 0 0,0 14 64 0 0,1 9-82 0 0,0 0 0 0 0,2 0 0 0 0,1-1 0 0 0,1 0 0 0 0,22 43 0 0 0,-28-61-217 0 0,0-1 0 0 0,1 1 0 0 0,0-1 0 0 0,0 0 0 0 0,0 0 0 0 0,1 0 1 0 0,-1 0-1 0 0,1 0 0 0 0,0-1 0 0 0,0 0 0 0 0,0 1 0 0 0,0-1 1 0 0,1-1-1 0 0,-1 1 0 0 0,1-1 0 0 0,0 0 0 0 0,9 3 0 0 0,-9-4-470 0 0,0 0-1 0 0,0-1 0 0 0,0 0 0 0 0,0 0 0 0 0,1 0 1 0 0,-1 0-1 0 0,0-1 0 0 0,0 0 0 0 0,0 0 0 0 0,0 0 1 0 0,0-1-1 0 0,-1 1 0 0 0,1-1 0 0 0,0 0 0 0 0,-1-1 1 0 0,1 1-1 0 0,7-7 0 0 0,15-12-2886 0 0,-17 11 359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0.427"/>
    </inkml:context>
    <inkml:brush xml:id="br0">
      <inkml:brushProperty name="width" value="0.1" units="cm"/>
      <inkml:brushProperty name="height" value="0.1" units="cm"/>
      <inkml:brushProperty name="color" value="#FFFFFF"/>
    </inkml:brush>
  </inkml:definitions>
  <inkml:trace contextRef="#ctx0" brushRef="#br0">25 25 4848 0 0,'-1'-2'348'0'0,"1"0"0"0"0,-1 0 0 0 0,0 0 0 0 0,0 0 0 0 0,0 0 0 0 0,0 1 0 0 0,0-1 0 0 0,0 0 0 0 0,0 1 0 0 0,0-1 0 0 0,-4-2 0 0 0,5 4-304 0 0,0 0 0 0 0,0 0 0 0 0,0 0 0 0 0,0 0 1 0 0,-1 0-1 0 0,1 0 0 0 0,0 0 0 0 0,0 0 0 0 0,0 0 1 0 0,0 0-1 0 0,-1-1 0 0 0,1 1 0 0 0,0 0 0 0 0,0 0 1 0 0,0 1-1 0 0,-1-1 0 0 0,1 0 0 0 0,0 0 0 0 0,0 0 0 0 0,0 0 1 0 0,0 0-1 0 0,-1 0 0 0 0,1 0 0 0 0,0 0 0 0 0,0 0 1 0 0,0 0-1 0 0,0 0 0 0 0,-1 0 0 0 0,1 1 0 0 0,0-1 1 0 0,0 0-1 0 0,0 0 0 0 0,0 0 0 0 0,0 0 0 0 0,0 0 0 0 0,-1 0 1 0 0,1 1-1 0 0,0-1 0 0 0,0 0 0 0 0,-3 18 1021 0 0,2 88 857 0 0,3 121 428 0 0,1-181-2093 0 0,1 0-1 0 0,21 84 1 0 0,-25-129-357 0 0,9 23-398 0 0,-9-23 241 0 0,1 0-1 0 0,-1 0 1 0 0,0 0 0 0 0,1-1-1 0 0,-1 1 1 0 0,1 0 0 0 0,-1 0-1 0 0,1-1 1 0 0,0 1-1 0 0,-1 0 1 0 0,1-1 0 0 0,0 1-1 0 0,-1 0 1 0 0,1-1 0 0 0,0 1-1 0 0,0-1 1 0 0,-1 0 0 0 0,1 1-1 0 0,0-1 1 0 0,0 0 0 0 0,0 1-1 0 0,0-1 1 0 0,1 0 0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0.988"/>
    </inkml:context>
    <inkml:brush xml:id="br0">
      <inkml:brushProperty name="width" value="0.1" units="cm"/>
      <inkml:brushProperty name="height" value="0.1" units="cm"/>
      <inkml:brushProperty name="color" value="#FFFFFF"/>
    </inkml:brush>
  </inkml:definitions>
  <inkml:trace contextRef="#ctx0" brushRef="#br0">0 235 4188 0 0,'1'-12'419'0'0,"0"0"0"0"0,0 1-1 0 0,1-1 1 0 0,1 0 0 0 0,0 1-1 0 0,0 0 1 0 0,1-1-1 0 0,1 1 1 0 0,10-19 0 0 0,-10 22-236 0 0,0 0 1 0 0,1 0-1 0 0,0 0 1 0 0,0 1 0 0 0,1 0-1 0 0,-1 0 1 0 0,1 0-1 0 0,1 1 1 0 0,0 0-1 0 0,-1 1 1 0 0,2 0-1 0 0,13-7 1 0 0,-20 11-147 0 0,0 0 0 0 0,0 0 0 0 0,0 0 0 0 0,1 1 0 0 0,-1-1 0 0 0,0 1 0 0 0,1-1 0 0 0,-1 1 0 0 0,0 0 0 0 0,1 0 0 0 0,-1 0 0 0 0,1 0 0 0 0,-1 0 0 0 0,0 1 0 0 0,1-1 1 0 0,-1 1-1 0 0,0-1 0 0 0,1 1 0 0 0,-1 0 0 0 0,0 0 0 0 0,3 2 0 0 0,-1-1-1 0 0,-1 1 1 0 0,-1 0-1 0 0,1-1 1 0 0,0 1 0 0 0,-1 1-1 0 0,1-1 1 0 0,-1 0-1 0 0,0 0 1 0 0,0 1 0 0 0,0-1-1 0 0,2 8 1 0 0,0 2 18 0 0,0-1 1 0 0,-1 1 0 0 0,-1 0-1 0 0,0 0 1 0 0,-1 0 0 0 0,0 25-1 0 0,-3-19-4 0 0,0 0 0 0 0,-1 0 0 0 0,-9 30 0 0 0,9-41-33 0 0,0 1-1 0 0,-1 0 1 0 0,0-1-1 0 0,0 1 1 0 0,-1-1 0 0 0,0-1-1 0 0,0 1 1 0 0,-1-1-1 0 0,-9 11 1 0 0,11-14 3 0 0,0-1 0 0 0,0 0 1 0 0,0 0-1 0 0,-1 0 0 0 0,1 0 0 0 0,-9 3 1 0 0,13-6-30 0 0,1 0-32 0 0,-1-1 34 0 0,1 1 1 0 0,0 0 0 0 0,0-1-1 0 0,0 1 1 0 0,0 0 0 0 0,0-1 0 0 0,0 1-1 0 0,0 0 1 0 0,0 0 0 0 0,0 0-1 0 0,0 0 1 0 0,0 0 0 0 0,0 0 0 0 0,0 0-1 0 0,0 0 1 0 0,0 0 0 0 0,2 1-1 0 0,20 3 34 0 0,-4 1-11 0 0,0 1 0 0 0,0 1 0 0 0,-1 1-1 0 0,0 0 1 0 0,31 21 0 0 0,-40-23-5 0 0,0 1 1 0 0,-1 0-1 0 0,0 1 0 0 0,0 0 0 0 0,-1 0 0 0 0,0 0 1 0 0,0 1-1 0 0,-1 0 0 0 0,0 1 0 0 0,-1-1 1 0 0,0 1-1 0 0,5 14 0 0 0,-6-15-4 0 0,-1 0 1 0 0,-1 0-1 0 0,0 0 0 0 0,0 0 0 0 0,-1 0 0 0 0,0 1 1 0 0,0-1-1 0 0,-1 1 0 0 0,-1-1 0 0 0,-2 17 1 0 0,1-19 9 0 0,0 0 1 0 0,0 0 0 0 0,-1 0 0 0 0,0 0-1 0 0,0-1 1 0 0,-1 1 0 0 0,0-1 0 0 0,0 0 0 0 0,-1 0-1 0 0,1 0 1 0 0,-1-1 0 0 0,-1 1 0 0 0,1-1-1 0 0,-8 5 1 0 0,3-2 53 0 0,0-1 1 0 0,0-1-1 0 0,-1 0 0 0 0,1 0 0 0 0,-1-1 0 0 0,-14 4 1 0 0,21-7-100 0 0,0-1 1 0 0,0 0 0 0 0,0 0 0 0 0,0 0 0 0 0,0-1 0 0 0,-1 1 0 0 0,1-1 0 0 0,0 0-1 0 0,0 0 1 0 0,0-1 0 0 0,0 1 0 0 0,0-1 0 0 0,0 0 0 0 0,0 0 0 0 0,0 0 0 0 0,0 0 0 0 0,0-1-1 0 0,0 0 1 0 0,0 0 0 0 0,1 0 0 0 0,-7-4 0 0 0,10 5-193 0 0,-1 0 1 0 0,0 1 0 0 0,1-1-1 0 0,-1 0 1 0 0,1 0-1 0 0,-1 0 1 0 0,1 0-1 0 0,-1 0 1 0 0,1 0-1 0 0,-1 0 1 0 0,1 0 0 0 0,0 0-1 0 0,0 0 1 0 0,0 0-1 0 0,-1 0 1 0 0,1 0-1 0 0,0 0 1 0 0,0 0-1 0 0,0 0 1 0 0,1 0 0 0 0,-1-2-1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1.427"/>
    </inkml:context>
    <inkml:brush xml:id="br0">
      <inkml:brushProperty name="width" value="0.1" units="cm"/>
      <inkml:brushProperty name="height" value="0.1" units="cm"/>
      <inkml:brushProperty name="color" value="#FFFFFF"/>
    </inkml:brush>
  </inkml:definitions>
  <inkml:trace contextRef="#ctx0" brushRef="#br0">0 182 3388 0 0,'27'-3'441'0'0,"-1"-2"-1"0"0,0-1 0 0 0,0-1 0 0 0,-1-2 1 0 0,0 0-1 0 0,-1-1 0 0 0,1-2 0 0 0,-2-1 0 0 0,36-25 1 0 0,-56 37-329 0 0,-1-1 0 0 0,0 0 0 0 0,0 0 0 0 0,0 0 0 0 0,0 0 0 0 0,-1 0 0 0 0,1 0 0 0 0,0-1 0 0 0,-1 1 0 0 0,0 0 0 0 0,1-1 0 0 0,-1 1 0 0 0,0-1 0 0 0,0 0 0 0 0,-1 1 0 0 0,2-6 0 0 0,-2 7-42 0 0,0 0 0 0 0,0 0 0 0 0,0 0 0 0 0,0 0 0 0 0,0 0 0 0 0,0 0 0 0 0,-1 0 1 0 0,1 0-1 0 0,0 0 0 0 0,-1 0 0 0 0,1 0 0 0 0,-1 0 0 0 0,1 1 0 0 0,-1-1 0 0 0,1 0 0 0 0,-1 0 0 0 0,1 1 0 0 0,-1-1 1 0 0,-1-1-1 0 0,0 1 22 0 0,1 0 0 0 0,-1 0 0 0 0,0 0 0 0 0,0 0 0 0 0,1 1 0 0 0,-1-1 1 0 0,0 1-1 0 0,0-1 0 0 0,0 1 0 0 0,0 0 0 0 0,0-1 0 0 0,0 1 0 0 0,-3 0 0 0 0,-6 1 139 0 0,0 0-1 0 0,0 1 0 0 0,0 0 0 0 0,1 0 0 0 0,-1 1 0 0 0,0 1 0 0 0,1 0 0 0 0,0 0 0 0 0,0 1 0 0 0,0 0 0 0 0,0 1 0 0 0,1 0 0 0 0,-14 12 0 0 0,17-14-117 0 0,1 1 0 0 0,0 0 0 0 0,0 0-1 0 0,0 1 1 0 0,0-1 0 0 0,1 1 0 0 0,0 0 0 0 0,0 0 0 0 0,1 1-1 0 0,0-1 1 0 0,0 1 0 0 0,0 0 0 0 0,1-1 0 0 0,0 1 0 0 0,0 0-1 0 0,1 0 1 0 0,0 1 0 0 0,0-1 0 0 0,0 0 0 0 0,1 0 0 0 0,0 0-1 0 0,2 9 1 0 0,0-9-80 0 0,0 0 0 0 0,0 0 0 0 0,1-1-1 0 0,0 1 1 0 0,0 0 0 0 0,1-1 0 0 0,-1 0 0 0 0,2 0-1 0 0,-1 0 1 0 0,1 0 0 0 0,-1 0 0 0 0,1-1 0 0 0,1 0-1 0 0,-1 0 1 0 0,1-1 0 0 0,0 0 0 0 0,0 1 0 0 0,0-2-1 0 0,1 1 1 0 0,-1-1 0 0 0,1 0 0 0 0,0-1-1 0 0,0 1 1 0 0,12 2 0 0 0,-10-4-358 0 0,-1 1 0 0 0,1-1 0 0 0,-1 0 1 0 0,1-1-1 0 0,-1 0 0 0 0,1 0 0 0 0,-1-1 0 0 0,1 0 0 0 0,12-4 0 0 0,-15 3-238 0 0,0 0 0 0 0,0 0 0 0 0,0-1 0 0 0,0 1 0 0 0,-1-2 0 0 0,1 1 0 0 0,-1 0 0 0 0,0-1 0 0 0,1 0 0 0 0,-2-1 0 0 0,1 1 0 0 0,-1-1 0 0 0,5-6 0 0 0,3-4-2256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2.148"/>
    </inkml:context>
    <inkml:brush xml:id="br0">
      <inkml:brushProperty name="width" value="0.1" units="cm"/>
      <inkml:brushProperty name="height" value="0.1" units="cm"/>
      <inkml:brushProperty name="color" value="#FFFFFF"/>
    </inkml:brush>
  </inkml:definitions>
  <inkml:trace contextRef="#ctx0" brushRef="#br0">0 74 2936 0 0,'2'-4'126'0'0,"10"-15"3154"0"0,-11 19-3177 0 0,-1 0-1 0 0,1 0 1 0 0,0 0-1 0 0,0 0 0 0 0,-1 0 1 0 0,1 1-1 0 0,0-1 1 0 0,-1 0-1 0 0,1 0 1 0 0,0 1-1 0 0,-1-1 0 0 0,1 1 1 0 0,-1-1-1 0 0,1 1 1 0 0,-1-1-1 0 0,1 0 0 0 0,-1 1 1 0 0,1 0-1 0 0,-1-1 1 0 0,1 1-1 0 0,-1-1 0 0 0,1 1 1 0 0,-1 0-1 0 0,0-1 1 0 0,1 1-1 0 0,-1 0 0 0 0,0-1 1 0 0,0 1-1 0 0,0 0 1 0 0,1-1-1 0 0,-1 2 1 0 0,76 175 3839 0 0,-73-165-3599 0 0,-8-12-171 0 0,4-1-169 0 0,0 0-1 0 0,0 0 0 0 0,0 0 1 0 0,0 0-1 0 0,0 0 0 0 0,0 0 1 0 0,1 0-1 0 0,-1 0 0 0 0,1 0 1 0 0,-1 0-1 0 0,0 0 0 0 0,1 0 1 0 0,0-1-1 0 0,-1 1 0 0 0,1 0 1 0 0,0 0-1 0 0,-1-1 0 0 0,1 1 1 0 0,0-2-1 0 0,1-2-8 0 0,0-1 0 0 0,0 0 0 0 0,0 1 0 0 0,1-1 0 0 0,0 1 0 0 0,0-1 1 0 0,1 1-1 0 0,-1 0 0 0 0,1 0 0 0 0,0 0 0 0 0,0 0 0 0 0,1 1 0 0 0,-1-1 0 0 0,1 1 0 0 0,0 0 0 0 0,0 0 0 0 0,5-3 0 0 0,4-4-10 0 0,1 1-1 0 0,0 0 0 0 0,0 1 1 0 0,26-11-1 0 0,73-23-256 0 0,-112 43 293 0 0,0-1 0 0 0,0 1 0 0 0,0 0 1 0 0,0-1-1 0 0,1 1 0 0 0,-1 0 0 0 0,0 0 1 0 0,0 0-1 0 0,1 0 0 0 0,-1 0 0 0 0,0 0 1 0 0,0 0-1 0 0,0 1 0 0 0,1-1 0 0 0,-1 0 1 0 0,0 1-1 0 0,0-1 0 0 0,0 0 0 0 0,0 1 1 0 0,0 0-1 0 0,0-1 0 0 0,0 1 1 0 0,0 0-1 0 0,0-1 0 0 0,0 1 0 0 0,0 0 1 0 0,0 0-1 0 0,0 0 0 0 0,0 0 0 0 0,-1 0 1 0 0,1 0-1 0 0,0 0 0 0 0,-1 0 0 0 0,1 0 1 0 0,0 1-1 0 0,4 8 132 0 0,0 0 1 0 0,0 1-1 0 0,3 11 0 0 0,-2-5-107 0 0,64 150 664 0 0,-72-173-1008 0 0,-9-25-82 0 0,-9-41 1 0 0,18 64 454 0 0,1-1 1 0 0,-1 1-1 0 0,2 0 1 0 0,-1-1-1 0 0,1 1 1 0 0,0-1 0 0 0,1 1-1 0 0,0 0 1 0 0,0-1-1 0 0,1 1 1 0 0,3-9-1 0 0,-3 12-59 0 0,0 0-1 0 0,1 0 1 0 0,0 1-1 0 0,0-1 1 0 0,0 1-1 0 0,0 0 1 0 0,1 0-1 0 0,-1 0 1 0 0,1 0-1 0 0,0 0 1 0 0,0 1-1 0 0,1 0 1 0 0,8-6-1 0 0,-11 8-2 0 0,1 0-1 0 0,0 0 1 0 0,-1 0 0 0 0,1 0-1 0 0,0 0 1 0 0,-1 1-1 0 0,1-1 1 0 0,0 1-1 0 0,0 0 1 0 0,0 0-1 0 0,-1 0 1 0 0,1 0-1 0 0,0 0 1 0 0,0 1-1 0 0,0-1 1 0 0,-1 1 0 0 0,1 0-1 0 0,0-1 1 0 0,-1 1-1 0 0,1 0 1 0 0,-1 1-1 0 0,1-1 1 0 0,-1 0-1 0 0,1 1 1 0 0,-1 0-1 0 0,0-1 1 0 0,3 4-1 0 0,2 1 26 0 0,-1 1-1 0 0,0 0 0 0 0,-1 0 0 0 0,0 1 0 0 0,0-1 0 0 0,0 1 1 0 0,-1 0-1 0 0,6 16 0 0 0,-2 2 95 0 0,8 42 1 0 0,4 13-695 0 0,-19-79 326 0 0,-1 0-1 0 0,1 0 0 0 0,0-1 0 0 0,0 1 0 0 0,0 0 0 0 0,0 0 0 0 0,0-1 0 0 0,0 1 1 0 0,1-1-1 0 0,1 3 0 0 0,-2-3 13 0 0,-1-1 1 0 0,1 0-1 0 0,0 1 1 0 0,-1-1-1 0 0,1 0 1 0 0,-1 1-1 0 0,1-1 1 0 0,0 0-1 0 0,-1 0 1 0 0,1 0-1 0 0,0 1 1 0 0,-1-1-1 0 0,1 0 1 0 0,0 0-1 0 0,-1 0 0 0 0,1 0 1 0 0,0 0-1 0 0,-1 0 1 0 0,1 0-1 0 0,0-1 1 0 0,-1 1-1 0 0,2 0 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1.694"/>
    </inkml:context>
    <inkml:brush xml:id="br0">
      <inkml:brushProperty name="width" value="0.1" units="cm"/>
      <inkml:brushProperty name="height" value="0.1" units="cm"/>
      <inkml:brushProperty name="color" value="#FFFFFF"/>
    </inkml:brush>
  </inkml:definitions>
  <inkml:trace contextRef="#ctx0" brushRef="#br0">5 91 4124 0 0,'-5'-91'7798'0'0,"7"93"-7718"0"0,0-1 1 0 0,0 1-1 0 0,0-1 0 0 0,0 1 1 0 0,-1 0-1 0 0,1 0 0 0 0,-1 0 1 0 0,1 0-1 0 0,1 4 1 0 0,1-1 61 0 0,109 137 1098 0 0,149 247-1 0 0,-138-186 17 0 0,-118-191-1382 0 0,8 10 407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2.527"/>
    </inkml:context>
    <inkml:brush xml:id="br0">
      <inkml:brushProperty name="width" value="0.1" units="cm"/>
      <inkml:brushProperty name="height" value="0.1" units="cm"/>
      <inkml:brushProperty name="color" value="#FFFFFF"/>
    </inkml:brush>
  </inkml:definitions>
  <inkml:trace contextRef="#ctx0" brushRef="#br0">49 24 4424 0 0,'1'-12'2911'0'0,"-8"17"-121"0"0,-8 18-467 0 0,9-10-1861 0 0,1 0 0 0 0,1 0 0 0 0,1 1 0 0 0,0 0 1 0 0,0 0-1 0 0,1 0 0 0 0,1 0 0 0 0,1 0 0 0 0,0 0 0 0 0,2 18 1 0 0,-1-28-395 0 0,-1-1-1 0 0,1 1 1 0 0,0 0 0 0 0,1-1 0 0 0,-1 1 0 0 0,1-1 0 0 0,-1 1 0 0 0,1-1 0 0 0,0 0 0 0 0,0 0 0 0 0,0 0 0 0 0,1 0 0 0 0,-1 0 0 0 0,1 0 0 0 0,0-1 0 0 0,-1 1 0 0 0,1-1 0 0 0,0 0-1 0 0,1 0 1 0 0,-1 0 0 0 0,0 0 0 0 0,0 0 0 0 0,1-1 0 0 0,-1 1 0 0 0,1-1 0 0 0,0 0 0 0 0,6 1 0 0 0,-4-1-65 0 0,1-1 1 0 0,-1 1-1 0 0,0-2 0 0 0,0 1 0 0 0,0-1 1 0 0,1 1-1 0 0,-1-2 0 0 0,0 1 0 0 0,0-1 1 0 0,0 0-1 0 0,0 0 0 0 0,-1 0 1 0 0,1-1-1 0 0,-1 0 0 0 0,11-7 0 0 0,-11 6-54 0 0,-1 0 0 0 0,1 0-1 0 0,-1 0 1 0 0,0-1-1 0 0,0 0 1 0 0,0 0 0 0 0,-1 0-1 0 0,0 0 1 0 0,0 0-1 0 0,0-1 1 0 0,-1 1 0 0 0,1-1-1 0 0,-1 0 1 0 0,-1 0-1 0 0,1 0 1 0 0,-1 0 0 0 0,0 0-1 0 0,0 0 1 0 0,-1 0-1 0 0,0 0 1 0 0,0 0 0 0 0,0-1-1 0 0,-1 1 1 0 0,0 0-1 0 0,0 0 1 0 0,0 0 0 0 0,-1 0-1 0 0,0 1 1 0 0,0-1-1 0 0,0 0 1 0 0,-1 1 0 0 0,0-1-1 0 0,0 1 1 0 0,-1 0-1 0 0,1 0 1 0 0,-1 0 0 0 0,0 0-1 0 0,0 1 1 0 0,-1 0-1 0 0,1 0 1 0 0,-1 0 0 0 0,0 0-1 0 0,0 1 1 0 0,0 0-1 0 0,-1 0 1 0 0,1 0 0 0 0,-1 0-1 0 0,0 1 1 0 0,1 0-1 0 0,-12-2 1 0 0,14 3-74 0 0,-39-4-2459 0 0,15 11-2807 0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3.058"/>
    </inkml:context>
    <inkml:brush xml:id="br0">
      <inkml:brushProperty name="width" value="0.1" units="cm"/>
      <inkml:brushProperty name="height" value="0.1" units="cm"/>
      <inkml:brushProperty name="color" value="#FFFFFF"/>
    </inkml:brush>
  </inkml:definitions>
  <inkml:trace contextRef="#ctx0" brushRef="#br0">1 33 4912 0 0,'1'0'327'0'0,"1"1"-1"0"0,-1 0 1 0 0,0-1-1 0 0,1 1 1 0 0,-1-1-1 0 0,0 1 1 0 0,1 0-1 0 0,-1 0 0 0 0,0 0 1 0 0,0 0-1 0 0,0 0 1 0 0,0 0-1 0 0,0 0 1 0 0,0 0-1 0 0,0 0 1 0 0,0 1-1 0 0,0-1 0 0 0,-1 0 1 0 0,1 1-1 0 0,0-1 1 0 0,-1 0-1 0 0,1 1 1 0 0,-1 1-1 0 0,14 44 561 0 0,-11-35-174 0 0,2 5-301 0 0,1 0 0 0 0,0 0 0 0 0,1-1 0 0 0,1 0 0 0 0,19 29 0 0 0,-23-38-352 0 0,1-1 1 0 0,0 0-1 0 0,0 0 0 0 0,0-1 1 0 0,1 1-1 0 0,-1-1 1 0 0,1 0-1 0 0,1-1 0 0 0,-1 1 1 0 0,1-1-1 0 0,-1 0 1 0 0,1-1-1 0 0,0 0 0 0 0,1 0 1 0 0,-1 0-1 0 0,9 1 1 0 0,-11-4-91 0 0,-1 0 1 0 0,0 0 0 0 0,1 0-1 0 0,-1 0 1 0 0,0-1 0 0 0,0 0 0 0 0,1 0-1 0 0,-1 0 1 0 0,0 0 0 0 0,0-1-1 0 0,0 0 1 0 0,0 0 0 0 0,-1 0-1 0 0,1 0 1 0 0,0 0 0 0 0,-1-1 0 0 0,1 0-1 0 0,-1 1 1 0 0,0-1 0 0 0,0 0-1 0 0,0-1 1 0 0,-1 1 0 0 0,1-1-1 0 0,-1 1 1 0 0,3-5 0 0 0,5-9-172 0 0,0-1 1 0 0,-1-1-1 0 0,11-34 0 0 0,-14 32 246 0 0,-1 0 1 0 0,-1 0-1 0 0,-1-1 0 0 0,0 1 0 0 0,-2-37 0 0 0,-1 57-33 0 0,-4 35 735 0 0,3-20-773 0 0,1 7 349 0 0,0 1-1 0 0,2 0 1 0 0,7 39 0 0 0,-8-55-553 0 0,1-1-1 0 0,-1 0 0 0 0,1 0 1 0 0,0 0-1 0 0,0 0 1 0 0,1-1-1 0 0,-1 1 0 0 0,1 0 1 0 0,0-1-1 0 0,0 0 0 0 0,1 0 1 0 0,-1 0-1 0 0,1 0 1 0 0,0 0-1 0 0,0-1 0 0 0,0 1 1 0 0,1-1-1 0 0,-1 0 0 0 0,1-1 1 0 0,0 1-1 0 0,6 2 1 0 0,-9-4-211 0 0,1-1 0 0 0,-1 1 0 0 0,0-1 0 0 0,0 1 0 0 0,1-1 0 0 0,-1 0-1 0 0,0 0 1 0 0,0 0 0 0 0,1 0 0 0 0,1-1 0 0 0,4-1-2613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3.447"/>
    </inkml:context>
    <inkml:brush xml:id="br0">
      <inkml:brushProperty name="width" value="0.1" units="cm"/>
      <inkml:brushProperty name="height" value="0.1" units="cm"/>
      <inkml:brushProperty name="color" value="#FFFFFF"/>
    </inkml:brush>
  </inkml:definitions>
  <inkml:trace contextRef="#ctx0" brushRef="#br0">10 77 5304 0 0,'-4'-20'3407'0'0,"-1"-36"488"0"0,5 81-1537 0 0,13 122-26 0 0,-2-47-1505 0 0,-6-44-737 0 0,3-1-1 0 0,2 0 1 0 0,24 76 0 0 0,-19-99-1750 0 0,-15-31 1386 0 0,1 0 0 0 0,-1 0 0 0 0,1-1 0 0 0,-1 1 0 0 0,1 0 0 0 0,0 0 0 0 0,-1 0 0 0 0,1 0 0 0 0,0-1 0 0 0,0 1 0 0 0,0 0 0 0 0,0-1 0 0 0,-1 1 0 0 0,1 0 0 0 0,0-1 0 0 0,0 1 0 0 0,0-1 0 0 0,0 0 0 0 0,0 1 0 0 0,0-1 0 0 0,0 0 0 0 0,1 0 0 0 0,-1 1 0 0 0,0-1 0 0 0,0 0 0 0 0,0 0 0 0 0,0 0 0 0 0,0 0 0 0 0,1-1 0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3.796"/>
    </inkml:context>
    <inkml:brush xml:id="br0">
      <inkml:brushProperty name="width" value="0.1" units="cm"/>
      <inkml:brushProperty name="height" value="0.1" units="cm"/>
      <inkml:brushProperty name="color" value="#FFFFFF"/>
    </inkml:brush>
  </inkml:definitions>
  <inkml:trace contextRef="#ctx0" brushRef="#br0">8 60 5513 0 0,'-4'-39'2199'0'0,"1"19"3268"0"0,6 243-1278 0 0,3-121-3344 0 0,23 129-1 0 0,-28-225-1141 0 0,0 1 0 0 0,1 0 0 0 0,0 0 0 0 0,0-1 0 0 0,4 8 0 0 0,-5-12-49 0 0,0 0-1 0 0,0-1 0 0 0,0 1 0 0 0,0-1 1 0 0,1 1-1 0 0,-1-1 0 0 0,0 0 0 0 0,1 1 0 0 0,-1-1 1 0 0,0 0-1 0 0,1 0 0 0 0,0 0 0 0 0,-1 0 1 0 0,1 0-1 0 0,-1 0 0 0 0,1-1 0 0 0,0 1 1 0 0,0 0-1 0 0,0-1 0 0 0,-1 1 0 0 0,1-1 0 0 0,0 0 1 0 0,0 0-1 0 0,2 0 0 0 0,3 0-2682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4.167"/>
    </inkml:context>
    <inkml:brush xml:id="br0">
      <inkml:brushProperty name="width" value="0.1" units="cm"/>
      <inkml:brushProperty name="height" value="0.1" units="cm"/>
      <inkml:brushProperty name="color" value="#FFFFFF"/>
    </inkml:brush>
  </inkml:definitions>
  <inkml:trace contextRef="#ctx0" brushRef="#br0">0 18 5865 0 0,'17'-18'6444'0'0,"-15"21"-6158"0"0,-1-1-1 0 0,0 1 1 0 0,0 0-1 0 0,0-1 1 0 0,0 1-1 0 0,0 0 1 0 0,-1-1-1 0 0,1 1 1 0 0,0 3-1 0 0,4 44 1281 0 0,-3-30-1227 0 0,7 35 0 0 0,-7-50-846 0 0,-1 1 0 0 0,1-1 0 0 0,0 0 0 0 0,1 1 0 0 0,-1-1 0 0 0,5 6 0 0 0,5-8-4445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4.568"/>
    </inkml:context>
    <inkml:brush xml:id="br0">
      <inkml:brushProperty name="width" value="0.1" units="cm"/>
      <inkml:brushProperty name="height" value="0.1" units="cm"/>
      <inkml:brushProperty name="color" value="#FFFFFF"/>
    </inkml:brush>
  </inkml:definitions>
  <inkml:trace contextRef="#ctx0" brushRef="#br0">12 48 5400 0 0,'-4'-7'120'0'0,"-3"-6"3640"0"0,10 9-2051 0 0,-3 4-1586 0 0,0 0-1 0 0,1 0 0 0 0,-1 0 0 0 0,0 0 0 0 0,1-1 0 0 0,-1 1 0 0 0,0 0 0 0 0,1 0 0 0 0,-1 0 0 0 0,0 0 0 0 0,1 0 0 0 0,-1 0 0 0 0,0 0 1 0 0,1 0-1 0 0,-1 0 0 0 0,1 0 0 0 0,-1 0 0 0 0,0 0 0 0 0,1 0 0 0 0,-1 0 0 0 0,0 0 0 0 0,1 1 0 0 0,2-17 1477 0 0,-3 8-4709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6.534"/>
    </inkml:context>
    <inkml:brush xml:id="br0">
      <inkml:brushProperty name="width" value="0.1" units="cm"/>
      <inkml:brushProperty name="height" value="0.1" units="cm"/>
      <inkml:brushProperty name="color" value="#FFFFFF"/>
    </inkml:brush>
  </inkml:definitions>
  <inkml:trace contextRef="#ctx0" brushRef="#br0">0 92 4336 0 0,'0'-1'131'0'0,"0"0"0"0"0,0 0 0 0 0,0 1 0 0 0,0-1-1 0 0,0 0 1 0 0,1 0 0 0 0,-1 0 0 0 0,0 0 0 0 0,0 0-1 0 0,1 0 1 0 0,-1 0 0 0 0,0 0 0 0 0,1 0 0 0 0,-1 1-1 0 0,1-1 1 0 0,-1 0 0 0 0,1 0 0 0 0,0 1 0 0 0,-1-1 0 0 0,1 0-1 0 0,0 1 1 0 0,-1-1 0 0 0,1 0 0 0 0,0 1 0 0 0,0-1-1 0 0,-1 1 1 0 0,1-1 0 0 0,0 1 0 0 0,2-1 0 0 0,0 0 17 0 0,0 1 1 0 0,0 0 0 0 0,0-1 0 0 0,0 1 0 0 0,1 0 0 0 0,-1 0 0 0 0,0 1 0 0 0,0-1-1 0 0,5 2 1 0 0,4 1 80 0 0,-1 1 0 0 0,1 0 0 0 0,21 12-1 0 0,-22-9-101 0 0,0 0 0 0 0,0 1 0 0 0,-1 0 0 0 0,0 1 0 0 0,-1 1 0 0 0,0-1 0 0 0,0 1 0 0 0,-1 1 0 0 0,0-1 0 0 0,8 16 0 0 0,-11-17-44 0 0,-1 0 0 0 0,0 0 0 0 0,0 1 0 0 0,-1-1 0 0 0,0 1 0 0 0,0 0 0 0 0,-1 0 0 0 0,0 0 0 0 0,-1 0 0 0 0,0 0 0 0 0,-1 1 0 0 0,0-1 0 0 0,-3 20 0 0 0,3-29-68 0 0,-1 0 1 0 0,1 0-1 0 0,0 0 1 0 0,0 1 0 0 0,-1-1-1 0 0,1 0 1 0 0,0 0-1 0 0,-1 0 1 0 0,1 0-1 0 0,-1 0 1 0 0,0 0 0 0 0,1 0-1 0 0,-1 0 1 0 0,0-1-1 0 0,0 1 1 0 0,1 0 0 0 0,-1 0-1 0 0,0 0 1 0 0,0-1-1 0 0,0 1 1 0 0,0-1 0 0 0,0 1-1 0 0,0 0 1 0 0,0-1-1 0 0,0 0 1 0 0,0 1 0 0 0,0-1-1 0 0,0 0 1 0 0,0 1-1 0 0,0-1 1 0 0,-1 0 0 0 0,1 0-1 0 0,0 0 1 0 0,0 0-1 0 0,0 0 1 0 0,0 0 0 0 0,0 0-1 0 0,0 0 1 0 0,-1-1-1 0 0,1 1 1 0 0,0 0 0 0 0,0-1-1 0 0,0 1 1 0 0,0-1-1 0 0,-1 0 1 0 0,-2 0 50 0 0,1-1 1 0 0,-1 0-1 0 0,1 0 0 0 0,-1 0 1 0 0,1 0-1 0 0,0-1 0 0 0,0 0 1 0 0,0 1-1 0 0,0-1 0 0 0,0 0 1 0 0,-3-5-1 0 0,4 4-26 0 0,0 1 1 0 0,0-1-1 0 0,1 0 0 0 0,-1 0 1 0 0,1 0-1 0 0,0 0 0 0 0,0 0 1 0 0,0 0-1 0 0,1 0 0 0 0,0-1 1 0 0,-1 1-1 0 0,1 0 0 0 0,1 0 1 0 0,-1 0-1 0 0,2-6 0 0 0,-1 3-3 0 0,2 1 0 0 0,-1-1 0 0 0,1 0 0 0 0,0 1 0 0 0,0-1 0 0 0,1 1 0 0 0,0 0 0 0 0,5-7 0 0 0,6-4-1 0 0,0 1 0 0 0,1 1 0 0 0,1 0 0 0 0,32-21-1 0 0,-31 25-302 0 0,0 0 0 0 0,1 1 0 0 0,0 2 0 0 0,0 0 0 0 0,36-10 0 0 0,107-14-2445 0 0,-55 13 1143 0 0,-87 15-952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6.987"/>
    </inkml:context>
    <inkml:brush xml:id="br0">
      <inkml:brushProperty name="width" value="0.1" units="cm"/>
      <inkml:brushProperty name="height" value="0.1" units="cm"/>
      <inkml:brushProperty name="color" value="#FFFFFF"/>
    </inkml:brush>
  </inkml:definitions>
  <inkml:trace contextRef="#ctx0" brushRef="#br0">195 40 10977 0 0,'25'-12'854'0'0,"-24"12"-806"0"0,0-1 0 0 0,-1 1 0 0 0,1-1-1 0 0,0 1 1 0 0,-1-1 0 0 0,1 1 0 0 0,0-1 0 0 0,-1 1-1 0 0,1-1 1 0 0,-1 0 0 0 0,1 1 0 0 0,-1-1-1 0 0,1 0 1 0 0,-1 0 0 0 0,0 1 0 0 0,1-1 0 0 0,-1 0-1 0 0,0 0 1 0 0,0 0 0 0 0,0 0 0 0 0,1 1 0 0 0,-1-1-1 0 0,0 0 1 0 0,0 0 0 0 0,0 0 0 0 0,0 0-1 0 0,0 1 1 0 0,-1-1 0 0 0,1 0 0 0 0,0-1 0 0 0,-1 1-17 0 0,0 0 0 0 0,0 1 0 0 0,0 0 1 0 0,1-1-1 0 0,-1 1 0 0 0,0-1 1 0 0,0 1-1 0 0,0 0 0 0 0,0 0 0 0 0,0 0 1 0 0,0-1-1 0 0,0 1 0 0 0,0 0 1 0 0,0 0-1 0 0,0 0 0 0 0,0 0 1 0 0,0 0-1 0 0,0 1 0 0 0,0-1 0 0 0,1 0 1 0 0,-1 0-1 0 0,0 1 0 0 0,0-1 1 0 0,0 0-1 0 0,0 1 0 0 0,0-1 0 0 0,0 1 1 0 0,-27 12 291 0 0,15-5-203 0 0,0 0 0 0 0,0 1 0 0 0,1 1 0 0 0,1 0 0 0 0,-1 0 0 0 0,2 1 0 0 0,-1 1 0 0 0,2 0 0 0 0,-14 20 0 0 0,16-21-42 0 0,1 0-1 0 0,0 0 0 0 0,1 1 0 0 0,0 0 1 0 0,0 0-1 0 0,1 1 0 0 0,1-1 0 0 0,0 1 1 0 0,1 0-1 0 0,1-1 0 0 0,-1 24 1 0 0,2-32-67 0 0,0 0 0 0 0,1 0 1 0 0,-1-1-1 0 0,1 1 1 0 0,0 0-1 0 0,0 0 1 0 0,0 0-1 0 0,1 0 0 0 0,-1-1 1 0 0,1 1-1 0 0,0-1 1 0 0,0 1-1 0 0,0-1 1 0 0,0 0-1 0 0,1 0 1 0 0,0 0-1 0 0,-1 0 0 0 0,1 0 1 0 0,0 0-1 0 0,0-1 1 0 0,0 0-1 0 0,1 1 1 0 0,-1-1-1 0 0,7 3 1 0 0,-5-3-47 0 0,0-1 0 0 0,0 1 0 0 0,0-1 0 0 0,0 0 1 0 0,1 0-1 0 0,-1-1 0 0 0,0 0 0 0 0,1 0 1 0 0,-1 0-1 0 0,1 0 0 0 0,-1-1 0 0 0,0 0 0 0 0,0 0 1 0 0,1 0-1 0 0,-1-1 0 0 0,0 0 0 0 0,7-3 0 0 0,2-2-106 0 0,0 0 0 0 0,-1-1-1 0 0,0 0 1 0 0,-1-1-1 0 0,0-1 1 0 0,0 0 0 0 0,14-15-1 0 0,-21 18 97 0 0,0 0 0 0 0,0 0 0 0 0,0 0 1 0 0,-1-1-1 0 0,0 0 0 0 0,-1 1 0 0 0,0-1 0 0 0,0 0 0 0 0,0-1 0 0 0,-1 1 0 0 0,0 0 0 0 0,-1-1 0 0 0,0 1 1 0 0,0-15-1 0 0,-1 16 75 0 0,0-1 0 0 0,-1 0-1 0 0,0 0 1 0 0,0 0 0 0 0,-1 1 0 0 0,0-1 0 0 0,0 1 0 0 0,-4-9 0 0 0,6 16-18 0 0,-1 1 0 0 0,1-1 1 0 0,-1 1-1 0 0,1-1 0 0 0,-1 1 0 0 0,1 0 0 0 0,0-1 0 0 0,-1 1 1 0 0,1-1-1 0 0,0 1 0 0 0,0 0 0 0 0,-1-1 0 0 0,1 1 0 0 0,0-1 1 0 0,0 1-1 0 0,0 0 0 0 0,0-1 0 0 0,0 1 0 0 0,0 0 1 0 0,0-1-1 0 0,0 1 0 0 0,0 0 0 0 0,0-1 0 0 0,0 1 0 0 0,0 1 1 0 0,-1 26 348 0 0,1-16-252 0 0,1 0 0 0 0,1 0 0 0 0,0 0 0 0 0,1-1 0 0 0,0 1 1 0 0,1-1-1 0 0,0 1 0 0 0,9 16 0 0 0,-9-22-291 0 0,0 0-1 0 0,0 0 1 0 0,0 0 0 0 0,0 0 0 0 0,1-1-1 0 0,11 10 1 0 0,-13-12-244 0 0,0-1-1 0 0,0 0 1 0 0,0 0-1 0 0,1 0 1 0 0,-1 0-1 0 0,1-1 0 0 0,-1 1 1 0 0,1-1-1 0 0,-1 0 1 0 0,1 0-1 0 0,0 0 1 0 0,0-1-1 0 0,6 1 1 0 0,-2-1-2630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7.419"/>
    </inkml:context>
    <inkml:brush xml:id="br0">
      <inkml:brushProperty name="width" value="0.1" units="cm"/>
      <inkml:brushProperty name="height" value="0.1" units="cm"/>
      <inkml:brushProperty name="color" value="#FFFFFF"/>
    </inkml:brush>
  </inkml:definitions>
  <inkml:trace contextRef="#ctx0" brushRef="#br0">0 193 3924 0 0,'8'-43'1437'0'0,"3"-11"2003"0"0,-11 60-3098 0 0,1 0 1 0 0,0-1-1 0 0,0 1 1 0 0,1 0-1 0 0,2 7 1 0 0,1 3-72 0 0,2 10-490 0 0,0 0 0 0 0,2 0 0 0 0,1-1 0 0 0,19 34 0 0 0,-33-139 65 0 0,4 65 390 0 0,-1-10 278 0 0,2 1 1 0 0,7-50-1 0 0,-7 69-458 0 0,0-1-1 0 0,0 1 1 0 0,1 0 0 0 0,-1 0-1 0 0,1 0 1 0 0,0 0-1 0 0,1 0 1 0 0,-1 1 0 0 0,1-1-1 0 0,0 1 1 0 0,0-1 0 0 0,0 1-1 0 0,1 0 1 0 0,0 0-1 0 0,-1 0 1 0 0,1 1 0 0 0,1-1-1 0 0,-1 1 1 0 0,0 0 0 0 0,6-3-1 0 0,-8 6-35 0 0,0-1-1 0 0,-1 0 0 0 0,1 1 1 0 0,0 0-1 0 0,0-1 0 0 0,-1 1 1 0 0,1 0-1 0 0,0 0 1 0 0,0 0-1 0 0,0 0 0 0 0,-1 0 1 0 0,1 0-1 0 0,0 0 0 0 0,0 1 1 0 0,-1-1-1 0 0,1 1 1 0 0,0-1-1 0 0,0 1 0 0 0,1 1 1 0 0,0 0 10 0 0,1 0 1 0 0,-1 0 0 0 0,0 1 0 0 0,0 0-1 0 0,0-1 1 0 0,0 1 0 0 0,0 0 0 0 0,2 4-1 0 0,2 3 52 0 0,-1 0-1 0 0,0 1 1 0 0,-1-1-1 0 0,8 23 1 0 0,14 81 438 0 0,-10-34-1759 0 0,-6-54-3014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7.817"/>
    </inkml:context>
    <inkml:brush xml:id="br0">
      <inkml:brushProperty name="width" value="0.1" units="cm"/>
      <inkml:brushProperty name="height" value="0.1" units="cm"/>
      <inkml:brushProperty name="color" value="#FFFFFF"/>
    </inkml:brush>
  </inkml:definitions>
  <inkml:trace contextRef="#ctx0" brushRef="#br0">274 26 5176 0 0,'0'-1'158'0'0,"-1"0"-1"0"0,1-1 0 0 0,0 1 0 0 0,-1 0 0 0 0,1 0 1 0 0,-1 0-1 0 0,1-1 0 0 0,-1 1 0 0 0,0 0 0 0 0,1 0 0 0 0,-1 0 1 0 0,0 0-1 0 0,0 0 0 0 0,0 0 0 0 0,0 0 0 0 0,0 0 1 0 0,0 1-1 0 0,0-1 0 0 0,0 0 0 0 0,0 0 0 0 0,0 1 0 0 0,-1-1 1 0 0,1 1-1 0 0,0-1 0 0 0,0 1 0 0 0,-1 0 0 0 0,0-1 1 0 0,-2 1 40 0 0,1 0 0 0 0,0 0 1 0 0,-1 0-1 0 0,1 1 1 0 0,0 0-1 0 0,0-1 0 0 0,-1 1 1 0 0,1 0-1 0 0,0 0 0 0 0,-5 3 1 0 0,-5 3 285 0 0,0 1 0 0 0,1 0-1 0 0,-22 19 1 0 0,20-15-234 0 0,2 1 0 0 0,-1 1 0 0 0,2-1-1 0 0,0 2 1 0 0,1 0 0 0 0,0 0 0 0 0,1 1 0 0 0,1 0-1 0 0,0 0 1 0 0,1 1 0 0 0,1 0 0 0 0,1 0-1 0 0,-6 27 1 0 0,11-41-208 0 0,-1 0-1 0 0,1 0 1 0 0,0 0-1 0 0,0 0 1 0 0,0 0 0 0 0,0 0-1 0 0,1 0 1 0 0,-1 0-1 0 0,1 0 1 0 0,0 0-1 0 0,0 0 1 0 0,0 0 0 0 0,0-1-1 0 0,0 1 1 0 0,1 0-1 0 0,-1 0 1 0 0,1-1-1 0 0,0 1 1 0 0,2 2-1 0 0,-1-2-52 0 0,0-1 0 0 0,1 1-1 0 0,-1-1 1 0 0,0 0 0 0 0,1 0-1 0 0,-1-1 1 0 0,1 1-1 0 0,0-1 1 0 0,-1 0 0 0 0,1 1-1 0 0,0-2 1 0 0,0 1-1 0 0,5 0 1 0 0,2 0-181 0 0,0-1 1 0 0,0 0-1 0 0,1-1 0 0 0,-1 0 0 0 0,0-1 1 0 0,0 0-1 0 0,0-1 0 0 0,-1 0 1 0 0,18-8-1 0 0,-21 7-34 0 0,0 0 1 0 0,-1 0-1 0 0,1-1 1 0 0,-1 0-1 0 0,0 0 1 0 0,0-1-1 0 0,-1 0 1 0 0,1 0-1 0 0,-1 0 1 0 0,-1 0-1 0 0,1-1 1 0 0,-1 0-1 0 0,6-12 1 0 0,-2-2-604 0 0,0 0-1 0 0,-1-1 1 0 0,6-36 0 0 0,-7 27-1855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2.159"/>
    </inkml:context>
    <inkml:brush xml:id="br0">
      <inkml:brushProperty name="width" value="0.1" units="cm"/>
      <inkml:brushProperty name="height" value="0.1" units="cm"/>
      <inkml:brushProperty name="color" value="#FFFFFF"/>
    </inkml:brush>
  </inkml:definitions>
  <inkml:trace contextRef="#ctx0" brushRef="#br0">1 76 5248 0 0,'25'-14'1576'0'0,"1"2"-1"0"0,32-12 1 0 0,-43 19-1415 0 0,1 1 0 0 0,0 0 0 0 0,0 1 0 0 0,0 0 1 0 0,22 0-1 0 0,-30 2-889 0 0,-7 1 286 0 0,1-1 0 0 0,-1 1 0 0 0,1 0-1 0 0,-1-1 1 0 0,1 1 0 0 0,-1 0 0 0 0,1 0-1 0 0,-1 0 1 0 0,1 0 0 0 0,-1 0 0 0 0,1 0-1 0 0,-1 0 1 0 0,1 1 0 0 0,-1-1 0 0 0,1 0-1 0 0,-1 1 1 0 0,1-1 0 0 0,2 2-1 0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8.207"/>
    </inkml:context>
    <inkml:brush xml:id="br0">
      <inkml:brushProperty name="width" value="0.1" units="cm"/>
      <inkml:brushProperty name="height" value="0.1" units="cm"/>
      <inkml:brushProperty name="color" value="#FFFFFF"/>
    </inkml:brush>
  </inkml:definitions>
  <inkml:trace contextRef="#ctx0" brushRef="#br0">85 248 10137 0 0,'-1'-4'55'0'0,"-12"-48"1412"0"0,-2 0-1 0 0,-39-87 1 0 0,53 160-303 0 0,3 17-842 0 0,100 558 1989 0 0,-100-588-2337 0 0,3 16 177 0 0,13 39 0 0 0,-17-58-276 0 0,2 1 1 0 0,-1-1 0 0 0,0 0 0 0 0,1 0 0 0 0,0 0 0 0 0,0 0 0 0 0,0-1 0 0 0,1 1-1 0 0,0-1 1 0 0,0 0 0 0 0,0 0 0 0 0,0 0 0 0 0,6 4 0 0 0,-8-8-48 0 0,0 1-1 0 0,0 0 1 0 0,0-1-1 0 0,1 0 1 0 0,-1 1 0 0 0,0-1-1 0 0,0 0 1 0 0,1 0 0 0 0,-1 0-1 0 0,0-1 1 0 0,0 1 0 0 0,1 0-1 0 0,-1-1 1 0 0,0 1-1 0 0,0-1 1 0 0,0 0 0 0 0,0 0-1 0 0,0 0 1 0 0,0 0 0 0 0,3-2-1 0 0,37-27-2557 0 0,-26 14 1355 0 0,-2 0-1526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8.567"/>
    </inkml:context>
    <inkml:brush xml:id="br0">
      <inkml:brushProperty name="width" value="0.1" units="cm"/>
      <inkml:brushProperty name="height" value="0.1" units="cm"/>
      <inkml:brushProperty name="color" value="#FFFFFF"/>
    </inkml:brush>
  </inkml:definitions>
  <inkml:trace contextRef="#ctx0" brushRef="#br0">46 91 7997 0 0,'1'-3'78'0'0,"2"-4"366"0"0,-1 0 0 0 0,1 0 0 0 0,-1-1 0 0 0,0 1 0 0 0,1-17 657 0 0,-11 56 1265 0 0,7-21-2148 0 0,0 0-1 0 0,0 0 1 0 0,1 0 0 0 0,1 0 0 0 0,-1 0-1 0 0,2 0 1 0 0,0 0 0 0 0,0-1 0 0 0,6 18-1 0 0,-7-25-174 0 0,0 1 0 0 0,1-1 0 0 0,-1 1 0 0 0,1-1 0 0 0,0 1 0 0 0,0-1 0 0 0,0 0 0 0 0,0 0-1 0 0,1 0 1 0 0,-1 0 0 0 0,1 0 0 0 0,-1 0 0 0 0,1-1 0 0 0,0 1 0 0 0,0-1 0 0 0,0 0 0 0 0,1 0 0 0 0,-1 0 0 0 0,0 0 0 0 0,1-1-1 0 0,-1 1 1 0 0,1-1 0 0 0,0 0 0 0 0,-1 0 0 0 0,1 0 0 0 0,0-1 0 0 0,0 1 0 0 0,0-1 0 0 0,-1 0 0 0 0,7 0 0 0 0,-7-1-33 0 0,1-1 1 0 0,0 1-1 0 0,-1-1 1 0 0,1 1-1 0 0,-1-1 1 0 0,1 0-1 0 0,-1 0 1 0 0,0-1-1 0 0,0 1 1 0 0,0-1-1 0 0,0 0 0 0 0,0 1 1 0 0,0-1-1 0 0,-1 0 1 0 0,3-4-1 0 0,-1 1-27 0 0,0 1-1 0 0,0-1 0 0 0,-1 0 0 0 0,0 0 0 0 0,0 0 0 0 0,-1 0 1 0 0,1-1-1 0 0,1-6 0 0 0,-3 7-4 0 0,-1 1 1 0 0,1 0-1 0 0,-1-1 0 0 0,0 1 1 0 0,0 0-1 0 0,-1-1 0 0 0,1 1 1 0 0,-1-1-1 0 0,0 1 1 0 0,-1 0-1 0 0,1 0 0 0 0,-1 0 1 0 0,0 0-1 0 0,-1 0 0 0 0,1 0 1 0 0,-1 0-1 0 0,0 1 0 0 0,0-1 1 0 0,0 1-1 0 0,0 0 1 0 0,-1 0-1 0 0,0 0 0 0 0,0 0 1 0 0,0 1-1 0 0,0 0 0 0 0,-1 0 1 0 0,1 0-1 0 0,-1 0 0 0 0,0 0 1 0 0,0 1-1 0 0,0 0 1 0 0,0 0-1 0 0,0 1 0 0 0,0-1 1 0 0,0 1-1 0 0,-1 0 0 0 0,1 0 1 0 0,0 1-1 0 0,-6 0 1 0 0,-17-2-488 0 0,18 2-39 0 0,-1-1-1 0 0,1 1 1 0 0,-16 2-1 0 0,23-1-110 0 0,0 0 0 0 0,-1 0 0 0 0,1 0 0 0 0,0 0 0 0 0,-1 0 0 0 0,1 1 0 0 0,0-1 0 0 0,-5 4 0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9.089"/>
    </inkml:context>
    <inkml:brush xml:id="br0">
      <inkml:brushProperty name="width" value="0.1" units="cm"/>
      <inkml:brushProperty name="height" value="0.1" units="cm"/>
      <inkml:brushProperty name="color" value="#FFFFFF"/>
    </inkml:brush>
  </inkml:definitions>
  <inkml:trace contextRef="#ctx0" brushRef="#br0">1 94 5272 0 0,'1'1'194'0'0,"0"-1"-1"0"0,0 1 0 0 0,0-1 0 0 0,0 1 0 0 0,0-1 0 0 0,0 1 0 0 0,0 0 0 0 0,0 0 0 0 0,0 0 0 0 0,0-1 0 0 0,0 1 0 0 0,0 0 0 0 0,0 0 0 0 0,-1 0 0 0 0,1 0 1 0 0,0 0-1 0 0,-1 1 0 0 0,1-1 0 0 0,0 2 0 0 0,13 29 341 0 0,-10-21-142 0 0,75 190 1753 0 0,-82-315-337 0 0,3 96-1571 0 0,1 0 0 0 0,1 0-1 0 0,4-20 1 0 0,-4 32-176 0 0,-1-1 0 0 0,1 1 0 0 0,1-1 0 0 0,-1 1 0 0 0,1 0 0 0 0,0 0 0 0 0,0 0 0 0 0,1 0 0 0 0,0 1 0 0 0,0-1-1 0 0,7-6 1 0 0,-10 10-46 0 0,0 1-1 0 0,0 0 0 0 0,1 1 0 0 0,-1-1 0 0 0,1 0 0 0 0,-1 0 0 0 0,1 0 0 0 0,-1 1 0 0 0,1-1 0 0 0,-1 1 0 0 0,1-1 0 0 0,-1 1 0 0 0,1 0 0 0 0,-1 0 1 0 0,1-1-1 0 0,0 1 0 0 0,-1 0 0 0 0,1 1 0 0 0,0-1 0 0 0,2 0 0 0 0,0 1 3 0 0,0 1 1 0 0,0-1-1 0 0,0 1 0 0 0,-1-1 1 0 0,1 1-1 0 0,0 0 0 0 0,6 5 1 0 0,2 3 16 0 0,-1 1 1 0 0,1 0 0 0 0,10 14-1 0 0,-8-6-181 0 0,-1 0 1 0 0,0 1-1 0 0,-2 1 0 0 0,10 22 0 0 0,-2-4-731 0 0,-13-29 502 0 0,-5-13 297 0 0,-6-23 396 0 0,-1-1-49 0 0,5 6-84 0 0,1 1-1 0 0,1-1 1 0 0,1 0 0 0 0,1 1 0 0 0,1-1-1 0 0,0 1 1 0 0,2 0 0 0 0,10-25 0 0 0,-15 42-161 0 0,0 1 0 0 0,0-1 0 0 0,0 1 0 0 0,0 0 0 0 0,1-1 0 0 0,-1 1 0 0 0,1 0 0 0 0,-1 0 1 0 0,1 0-1 0 0,0 0 0 0 0,0 0 0 0 0,-1 0 0 0 0,2 0 0 0 0,-1 1 0 0 0,0-1 0 0 0,0 1 1 0 0,0-1-1 0 0,1 1 0 0 0,-1 0 0 0 0,1 0 0 0 0,2-1 0 0 0,-2 2 3 0 0,0 0-1 0 0,0 0 1 0 0,0 0-1 0 0,0 1 1 0 0,0-1-1 0 0,0 1 1 0 0,0-1-1 0 0,0 1 1 0 0,-1 0-1 0 0,1 0 1 0 0,0 1-1 0 0,-1-1 1 0 0,1 0-1 0 0,0 1 1 0 0,4 3-1 0 0,3 4 39 0 0,0 0 0 0 0,0 1 0 0 0,-1 0 0 0 0,0 0 0 0 0,-1 1 0 0 0,0 0 0 0 0,6 13 0 0 0,-10-16-54 0 0,0 0 0 0 0,0 1 1 0 0,-1 0-1 0 0,-1 0 0 0 0,1 0 0 0 0,-1 0 0 0 0,-1 0 0 0 0,0 0 0 0 0,0 1 0 0 0,0-1 0 0 0,-2 0 0 0 0,1 1 1 0 0,-1-1-1 0 0,0 0 0 0 0,-3 11 0 0 0,1-9-1806 0 0,-1 0 1 0 0,0 0 0 0 0,-10 20-1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49.688"/>
    </inkml:context>
    <inkml:brush xml:id="br0">
      <inkml:brushProperty name="width" value="0.1" units="cm"/>
      <inkml:brushProperty name="height" value="0.1" units="cm"/>
      <inkml:brushProperty name="color" value="#FFFFFF"/>
    </inkml:brush>
  </inkml:definitions>
  <inkml:trace contextRef="#ctx0" brushRef="#br0">22 23 4368 0 0,'-1'-3'574'0'0,"0"1"0"0"0,-1-1 0 0 0,1 1 0 0 0,-1 0 0 0 0,0-1 1 0 0,0 1-1 0 0,1 0 0 0 0,-8-1 1710 0 0,8 3-2234 0 0,1 0 0 0 0,0 0 1 0 0,0 0-1 0 0,0 0 0 0 0,0 0 0 0 0,0 1 1 0 0,0-1-1 0 0,0 0 0 0 0,0 0 1 0 0,0 0-1 0 0,0 0 0 0 0,0 0 0 0 0,0 0 1 0 0,0 1-1 0 0,0-1 0 0 0,0 0 1 0 0,0 0-1 0 0,3 20 997 0 0,4 0-754 0 0,1 1-1 0 0,0-2 0 0 0,1 1 1 0 0,2-1-1 0 0,0 0 0 0 0,1-1 1 0 0,0-1-1 0 0,2 0 0 0 0,0 0 1 0 0,21 18-1 0 0,-12-12-167 0 0,-10-10-346 0 0,0 0 1 0 0,0-1-1 0 0,2-1 1 0 0,27 18-1 0 0,-33-24-404 0 0,0 0 0 0 0,1-1 0 0 0,-1 0 0 0 0,1 0 0 0 0,0-1-1 0 0,-1 0 1 0 0,1-1 0 0 0,1 0 0 0 0,-1-1 0 0 0,0 0 0 0 0,12 0-1 0 0,-5-4-2159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0.047"/>
    </inkml:context>
    <inkml:brush xml:id="br0">
      <inkml:brushProperty name="width" value="0.1" units="cm"/>
      <inkml:brushProperty name="height" value="0.1" units="cm"/>
      <inkml:brushProperty name="color" value="#FFFFFF"/>
    </inkml:brush>
  </inkml:definitions>
  <inkml:trace contextRef="#ctx0" brushRef="#br0">59 4 4200 0 0,'-4'-3'3191'0'0,"4"2"-3133"0"0,-7 17 1393 0 0,-7 23-267 0 0,13-31-1030 0 0,-10 46 418 0 0,2 1 0 0 0,2 0 1 0 0,2 72-1 0 0,5-122-1199 0 0,1 1 0 0 0,0-1 0 0 0,0 0 0 0 0,0 1 0 0 0,4 7 0 0 0,-1 1-2385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0.438"/>
    </inkml:context>
    <inkml:brush xml:id="br0">
      <inkml:brushProperty name="width" value="0.1" units="cm"/>
      <inkml:brushProperty name="height" value="0.1" units="cm"/>
      <inkml:brushProperty name="color" value="#FFFFFF"/>
    </inkml:brush>
  </inkml:definitions>
  <inkml:trace contextRef="#ctx0" brushRef="#br0">231 36 4328 0 0,'0'-2'160'0'0,"-1"0"-1"0"0,0 0 0 0 0,0 0 1 0 0,0 0-1 0 0,0 0 1 0 0,0 0-1 0 0,0 0 0 0 0,0 0 1 0 0,-1 1-1 0 0,1-1 0 0 0,-1 0 1 0 0,1 1-1 0 0,-1 0 1 0 0,0-1-1 0 0,0 1 0 0 0,1 0 1 0 0,-1 0-1 0 0,0-1 0 0 0,0 1 1 0 0,0 1-1 0 0,0-1 0 0 0,-4-1 1 0 0,3 2-4 0 0,0 0 0 0 0,0 0 0 0 0,0 1 1 0 0,1-1-1 0 0,-1 1 0 0 0,0-1 0 0 0,0 1 0 0 0,0 0 0 0 0,1 0 1 0 0,-1 0-1 0 0,0 1 0 0 0,1-1 0 0 0,-1 1 0 0 0,-3 3 0 0 0,-5 4 228 0 0,0 0 0 0 0,1 1 0 0 0,0 1 0 0 0,0 0 0 0 0,-12 20 0 0 0,11-14-88 0 0,0 0 0 0 0,2 0-1 0 0,0 1 1 0 0,1 1 0 0 0,1-1-1 0 0,-9 34 1 0 0,15-47-280 0 0,0 0 0 0 0,0 0 1 0 0,1 0-1 0 0,-1 0 0 0 0,1 0 0 0 0,0 0 1 0 0,0 0-1 0 0,1 0 0 0 0,0 0 0 0 0,0 0 0 0 0,0 0 1 0 0,0-1-1 0 0,1 1 0 0 0,-1 0 0 0 0,1-1 0 0 0,1 1 1 0 0,-1-1-1 0 0,0 1 0 0 0,1-1 0 0 0,0 0 0 0 0,0 0 1 0 0,0 0-1 0 0,1-1 0 0 0,-1 1 0 0 0,1-1 0 0 0,0 0 1 0 0,0 0-1 0 0,0 0 0 0 0,0 0 0 0 0,1-1 0 0 0,-1 0 1 0 0,7 3-1 0 0,-4-2-169 0 0,0 0 0 0 0,1-1 0 0 0,0 0 0 0 0,-1 0 0 0 0,1-1 0 0 0,0 1 0 0 0,0-2 0 0 0,0 1 1 0 0,0-1-1 0 0,0 0 0 0 0,-1-1 0 0 0,1 0 0 0 0,0 0 0 0 0,14-5 0 0 0,-17 4 7 0 0,1 0 1 0 0,-1-1-1 0 0,1 0 0 0 0,-1 0 1 0 0,0 0-1 0 0,0-1 1 0 0,0 1-1 0 0,-1-1 0 0 0,1-1 1 0 0,-1 1-1 0 0,0 0 0 0 0,0-1 1 0 0,0 0-1 0 0,-1 0 0 0 0,0 0 1 0 0,0 0-1 0 0,0-1 0 0 0,0 1 1 0 0,-1-1-1 0 0,2-6 0 0 0,1-8-2449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0.788"/>
    </inkml:context>
    <inkml:brush xml:id="br0">
      <inkml:brushProperty name="width" value="0.1" units="cm"/>
      <inkml:brushProperty name="height" value="0.1" units="cm"/>
      <inkml:brushProperty name="color" value="#FFFFFF"/>
    </inkml:brush>
  </inkml:definitions>
  <inkml:trace contextRef="#ctx0" brushRef="#br0">10 54 10681 0 0,'-5'-43'1267'0'0,"2"35"-226"0"0,2 31-95 0 0,2-2-848 0 0,0 0 1 0 0,2 0 0 0 0,1 0 0 0 0,0-1 0 0 0,1 1 0 0 0,1-1 0 0 0,2 0 0 0 0,-1-1 0 0 0,2 0-1 0 0,1 0 1 0 0,0-1 0 0 0,15 20 0 0 0,-23-36-500 0 0,0 0 1 0 0,0 0-1 0 0,0 0 1 0 0,0 0-1 0 0,0 0 1 0 0,0 0-1 0 0,0-1 0 0 0,0 1 1 0 0,1-1-1 0 0,-1 0 1 0 0,1 1-1 0 0,-1-1 1 0 0,1 0-1 0 0,0-1 0 0 0,5 2 1 0 0</inkml:trace>
  <inkml:trace contextRef="#ctx0" brushRef="#br0" timeOffset="1">226 0 3680 0 0,'14'25'3753'0'0,"-8"-3"-3032"0"0,17 40 0 0 0,-17-48-596 0 0,0 0 1 0 0,-1 1-1 0 0,0 0 1 0 0,-2 0-1 0 0,1 0 1 0 0,1 27 0 0 0,-5-41-96 0 0,0 0 0 0 0,0-1 1 0 0,1 1-1 0 0,-1 0 0 0 0,0 0 0 0 0,0-1 1 0 0,0 1-1 0 0,0 0 0 0 0,0-1 1 0 0,0 1-1 0 0,-1 0 0 0 0,1 0 1 0 0,0-1-1 0 0,0 1 0 0 0,0 0 1 0 0,-1-1-1 0 0,1 1 0 0 0,0-1 1 0 0,-1 1-1 0 0,1 0 0 0 0,0-1 0 0 0,-1 1 1 0 0,1-1-1 0 0,-1 1 0 0 0,1-1 1 0 0,-1 1-1 0 0,1-1 0 0 0,-1 1 1 0 0,0-1-1 0 0,1 1 0 0 0,-1-1 1 0 0,1 0-1 0 0,-1 1 0 0 0,0-1 1 0 0,1 0-1 0 0,-1 0 0 0 0,0 0 0 0 0,0 1 1 0 0,1-1-1 0 0,-1 0 0 0 0,0 0 1 0 0,1 0-1 0 0,-1 0 0 0 0,0 0 1 0 0,0 0-1 0 0,1 0 0 0 0,-1 0 1 0 0,0-1-1 0 0,1 1 0 0 0,-2 0 1 0 0,0-1 80 0 0,1 0 1 0 0,-1 0 0 0 0,0 0 0 0 0,0 0 0 0 0,1 0-1 0 0,-1 0 1 0 0,1 0 0 0 0,-1 0 0 0 0,1-1 0 0 0,-1 1-1 0 0,1 0 1 0 0,0-1 0 0 0,0 0 0 0 0,0 1 0 0 0,-1-1-1 0 0,2 0 1 0 0,-3-2 0 0 0,2-1-40 0 0,1 0 1 0 0,-1 1 0 0 0,1-1-1 0 0,0 0 1 0 0,0 1-1 0 0,1-1 1 0 0,-1 0 0 0 0,1 1-1 0 0,0-1 1 0 0,0 1-1 0 0,1-1 1 0 0,-1 1 0 0 0,1 0-1 0 0,0-1 1 0 0,0 1-1 0 0,0 0 1 0 0,1 0 0 0 0,-1 1-1 0 0,1-1 1 0 0,0 0-1 0 0,0 1 1 0 0,7-6-1 0 0,0-1-387 0 0,0 2-1 0 0,0-1 0 0 0,1 2 0 0 0,0-1 1 0 0,0 2-1 0 0,24-12 0 0 0,9 5-3587 0 0,-31 10 848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1.148"/>
    </inkml:context>
    <inkml:brush xml:id="br0">
      <inkml:brushProperty name="width" value="0.1" units="cm"/>
      <inkml:brushProperty name="height" value="0.1" units="cm"/>
      <inkml:brushProperty name="color" value="#FFFFFF"/>
    </inkml:brush>
  </inkml:definitions>
  <inkml:trace contextRef="#ctx0" brushRef="#br0">1 1 3224 0 0,'2'0'340'0'0,"0"0"-1"0"0,1 0 0 0 0,-1 0 1 0 0,0 0-1 0 0,1 0 0 0 0,-1 1 1 0 0,0-1-1 0 0,1 1 1 0 0,-1-1-1 0 0,0 1 0 0 0,0 0 1 0 0,0 0-1 0 0,0 0 0 0 0,0 0 1 0 0,0 1-1 0 0,4 2 0 0 0,-4-1-76 0 0,1 0 0 0 0,-1 1 0 0 0,0-1 1 0 0,0 1-1 0 0,-1 0 0 0 0,1-1 0 0 0,-1 1 0 0 0,0 0 0 0 0,1 5 0 0 0,13 50 977 0 0,11 40 238 0 0,-21-88-2108 0 0,-1 0 0 0 0,2 0-1 0 0,9 15 1 0 0,-3-13-2370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1.504"/>
    </inkml:context>
    <inkml:brush xml:id="br0">
      <inkml:brushProperty name="width" value="0.1" units="cm"/>
      <inkml:brushProperty name="height" value="0.1" units="cm"/>
      <inkml:brushProperty name="color" value="#FFFFFF"/>
    </inkml:brush>
  </inkml:definitions>
  <inkml:trace contextRef="#ctx0" brushRef="#br0">18 54 3476 0 0,'-1'1'125'0'0,"0"-1"-1"0"0,0 0 0 0 0,0 1 0 0 0,0-1 1 0 0,0 1-1 0 0,0-1 0 0 0,0 1 1 0 0,0 0-1 0 0,0-1 0 0 0,0 1 0 0 0,0 0 1 0 0,0 0-1 0 0,1-1 0 0 0,-1 1 0 0 0,0 0 1 0 0,0 0-1 0 0,0 2 0 0 0,1-3-41 0 0,0 1-1 0 0,0 0 0 0 0,-1-1 1 0 0,1 1-1 0 0,0-1 1 0 0,0 1-1 0 0,0 0 0 0 0,0-1 1 0 0,0 1-1 0 0,1 0 0 0 0,-1-1 1 0 0,0 1-1 0 0,0 0 1 0 0,0-1-1 0 0,1 1 0 0 0,-1-1 1 0 0,0 1-1 0 0,0 0 1 0 0,1-1-1 0 0,-1 1 0 0 0,1-1 1 0 0,0 1-1 0 0,0 1 44 0 0,1 0-1 0 0,-1-1 0 0 0,1 0 1 0 0,0 1-1 0 0,0-1 1 0 0,0 0-1 0 0,0 0 1 0 0,0 0-1 0 0,0 0 1 0 0,0 0-1 0 0,0 0 1 0 0,0-1-1 0 0,1 1 1 0 0,-1-1-1 0 0,0 1 0 0 0,3-1 1 0 0,-4 0-104 0 0,0 0 0 0 0,-1 0 0 0 0,1 0 0 0 0,0 0 0 0 0,0 0 0 0 0,0 0 0 0 0,-1 0-1 0 0,1 0 1 0 0,0-1 0 0 0,0 1 0 0 0,-1 0 0 0 0,1 0 0 0 0,0-1 0 0 0,-1 1 0 0 0,1-1 0 0 0,0 1 0 0 0,-1 0 0 0 0,1-1 0 0 0,0 1 0 0 0,-1-1 0 0 0,1 0 0 0 0,-1 1 0 0 0,1-1 0 0 0,-1 1 0 0 0,1-1 0 0 0,-1 0-1 0 0,0 0 1 0 0,1 1 0 0 0,0-2 0 0 0,-1-1 11 0 0,0 1-1 0 0,1 0 0 0 0,-1 0 0 0 0,0-1 1 0 0,0 1-1 0 0,0 0 0 0 0,-1-1 1 0 0,1 1-1 0 0,0 0 0 0 0,-2-4 0 0 0,0 1-49 0 0,1 0 0 0 0,-1 0 0 0 0,-1 0-1 0 0,1 0 1 0 0,-1 0 0 0 0,1 0 0 0 0,-1 1-1 0 0,-7-8 1 0 0,9 11-135 0 0,1 1 0 0 0,-1-1 0 0 0,1 1 0 0 0,0-1 1 0 0,-1 1-1 0 0,1 0 0 0 0,-1-1 0 0 0,0 1 0 0 0,1 0 0 0 0,-1-1 0 0 0,1 1 0 0 0,-1 0 0 0 0,1 0 1 0 0,-1-1-1 0 0,0 1 0 0 0,1 0 0 0 0,-1 0 0 0 0,0 0 0 0 0,1 0 0 0 0,-1 0 0 0 0,0 0 0 0 0,1 0 1 0 0,-1 0-1 0 0,1 0 0 0 0,-1 0 0 0 0,0 0 0 0 0,1 1 0 0 0,-1-1 0 0 0,1 0 0 0 0,-1 0 1 0 0,0 1-1 0 0,1-1 0 0 0,-1 0 0 0 0,1 1 0 0 0,-1-1 0 0 0,1 0 0 0 0,-1 1 0 0 0,1-1 0 0 0,-1 1 1 0 0,1-1-1 0 0,0 1 0 0 0,-1-1 0 0 0,1 1 0 0 0,-1-1 0 0 0,1 1 0 0 0,0-1 0 0 0,0 1 0 0 0,-1 0 1 0 0,1-1-1 0 0,0 1 0 0 0,0-1 0 0 0,0 1 0 0 0,0 0 0 0 0,0-1 0 0 0,0 1 0 0 0,0 0 1 0 0,0 3-711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1.877"/>
    </inkml:context>
    <inkml:brush xml:id="br0">
      <inkml:brushProperty name="width" value="0.1" units="cm"/>
      <inkml:brushProperty name="height" value="0.1" units="cm"/>
      <inkml:brushProperty name="color" value="#FFFFFF"/>
    </inkml:brush>
  </inkml:definitions>
  <inkml:trace contextRef="#ctx0" brushRef="#br0">188 9 1380 0 0,'0'0'143'0'0,"0"-1"0"0"0,-1 1 0 0 0,1-1 0 0 0,0 1 0 0 0,-1-1 0 0 0,1 1-1 0 0,0-1 1 0 0,-1 1 0 0 0,1-1 0 0 0,-1 1 0 0 0,1 0 0 0 0,0-1 0 0 0,-1 1 0 0 0,1 0 0 0 0,-1-1 0 0 0,1 1 0 0 0,-1 0-1 0 0,1 0 1 0 0,-1-1 0 0 0,0 1 0 0 0,1 0 0 0 0,-1 0 0 0 0,1 0 0 0 0,-1 0 0 0 0,1 0 0 0 0,-1 0 0 0 0,0 0 0 0 0,1 0-1 0 0,-1 0 1 0 0,1 0 0 0 0,-1 0 0 0 0,1 0 0 0 0,-1 0 0 0 0,1 0 0 0 0,-1 1 0 0 0,0-1 0 0 0,1 0 0 0 0,-1 0-1 0 0,1 1 1 0 0,-1-1 0 0 0,-24 10 1797 0 0,13-2-1411 0 0,0 1 0 0 0,1 0 0 0 0,1 1 0 0 0,-1 0 0 0 0,1 1 0 0 0,1 0 0 0 0,0 1-1 0 0,-14 24 1 0 0,17-27-334 0 0,2 0 0 0 0,-1 1-1 0 0,1-1 1 0 0,0 1 0 0 0,1 0-1 0 0,0 0 1 0 0,1 0 0 0 0,0 1-1 0 0,1-1 1 0 0,0 1 0 0 0,0-1 0 0 0,1 0-1 0 0,2 15 1 0 0,-1-21-171 0 0,1 1 1 0 0,-1 0 0 0 0,1-1-1 0 0,1 1 1 0 0,-1-1 0 0 0,1 0-1 0 0,-1 1 1 0 0,1-1 0 0 0,1 0-1 0 0,-1-1 1 0 0,0 1-1 0 0,1-1 1 0 0,0 1 0 0 0,0-1-1 0 0,0 0 1 0 0,0 0 0 0 0,0-1-1 0 0,5 3 1 0 0,-5-3-75 0 0,1 1 0 0 0,-1-1 0 0 0,1 0 1 0 0,-1-1-1 0 0,1 1 0 0 0,0-1 0 0 0,-1 0 0 0 0,1 0 0 0 0,0 0 1 0 0,0-1-1 0 0,0 0 0 0 0,0 0 0 0 0,0 0 0 0 0,0 0 0 0 0,-1-1 1 0 0,1 0-1 0 0,0 0 0 0 0,6-2 0 0 0,-7 1 5 0 0,-1-1 1 0 0,1 0-1 0 0,-1 0 0 0 0,0 0 1 0 0,0 0-1 0 0,0 0 0 0 0,0-1 1 0 0,0 1-1 0 0,-1-1 0 0 0,1 0 0 0 0,-1 0 1 0 0,0 0-1 0 0,0 0 0 0 0,-1 0 1 0 0,2-5-1 0 0,17-67-382 0 0,-19 73 407 0 0,9-77-25 0 0,-7 47 434 0 0,-3 28 10 0 0,-2 10 176 0 0,2 7-461 0 0,0 1-1 0 0,0 0 1 0 0,2 0-1 0 0,-1-1 1 0 0,2 1-1 0 0,-1 0 1 0 0,2-1-1 0 0,8 22 1 0 0,-9-27-193 0 0,-1-1 1 0 0,1-1-1 0 0,1 1 1 0 0,-1 0 0 0 0,1-1-1 0 0,0 1 1 0 0,0-1-1 0 0,0 0 1 0 0,1 0-1 0 0,-1-1 1 0 0,1 0 0 0 0,10 7-1 0 0,-11-8-147 0 0,0-1 0 0 0,0 0 0 0 0,0-1 0 0 0,0 1-1 0 0,0-1 1 0 0,0 0 0 0 0,0 0 0 0 0,0 0 0 0 0,0 0-1 0 0,1-1 1 0 0,-1 1 0 0 0,0-1 0 0 0,0 0 0 0 0,1-1 0 0 0,-1 1-1 0 0,0-1 1 0 0,0 0 0 0 0,0 0 0 0 0,1 0 0 0 0,-1 0 0 0 0,4-3-1 0 0,21-15-1635 0 0,-13 8-943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0:56.303"/>
    </inkml:context>
    <inkml:brush xml:id="br0">
      <inkml:brushProperty name="width" value="0.1" units="cm"/>
      <inkml:brushProperty name="height" value="0.1" units="cm"/>
      <inkml:brushProperty name="color" value="#FFFFFF"/>
    </inkml:brush>
  </inkml:definitions>
  <inkml:trace contextRef="#ctx0" brushRef="#br0">3 226 3548 0 0,'6'109'9996'0'0,"30"183"-7925"0"0,-10-136-1173 0 0,-24-145-704 0 0,-2-7-96 0 0,0 0 1 0 0,0-1-1 0 0,1 1 0 0 0,-1 0 1 0 0,1-1-1 0 0,0 1 0 0 0,3 5 1 0 0,0-48-226 0 0,-7-15-190 0 0,-2 1 0 0 0,-3 1 0 0 0,-18-67 1 0 0,-12-81-9 0 0,36 186 302 0 0,1-1 0 0 0,1 1 0 0 0,0-1-1 0 0,1 1 1 0 0,1 0 0 0 0,0-1-1 0 0,1 1 1 0 0,0 0 0 0 0,1 0 0 0 0,1 1-1 0 0,10-23 1 0 0,-10 27 13 0 0,1 0 0 0 0,-1 1 0 0 0,2 0 0 0 0,-1 0 1 0 0,1 0-1 0 0,0 1 0 0 0,0 0 0 0 0,1 0 0 0 0,0 1 0 0 0,1 0 0 0 0,-1 0 0 0 0,1 1 0 0 0,0 0 1 0 0,0 1-1 0 0,0 0 0 0 0,1 0 0 0 0,12-2 0 0 0,-16 5 9 0 0,-1 0-1 0 0,1 1 0 0 0,-1-1 1 0 0,1 1-1 0 0,-1 0 1 0 0,0 1-1 0 0,1 0 1 0 0,-1 0-1 0 0,1 0 1 0 0,-1 0-1 0 0,0 1 0 0 0,0 0 1 0 0,0 0-1 0 0,0 0 1 0 0,0 0-1 0 0,0 1 1 0 0,0 0-1 0 0,-1 0 1 0 0,0 0-1 0 0,1 1 1 0 0,5 7-1 0 0,0-2 3 0 0,-1 2-1 0 0,0-1 1 0 0,0 1 0 0 0,-2 1 0 0 0,1 0 0 0 0,-1 0-1 0 0,7 18 1 0 0,-13-27-2 0 0,0 0 1 0 0,0 1-1 0 0,0-1 1 0 0,-1 0-1 0 0,1 1 0 0 0,-1-1 1 0 0,0 0-1 0 0,0 0 0 0 0,0 1 1 0 0,0-1-1 0 0,-1 0 0 0 0,1 1 1 0 0,-1-1-1 0 0,-1 6 1 0 0,-1-3-2 0 0,0 0 0 0 0,0 1 0 0 0,0-1 0 0 0,-1-1 0 0 0,0 1 0 0 0,-7 9 0 0 0,-5 0-4 0 0,0 1 1 0 0,0-2-1 0 0,-26 17 1 0 0,25-19-35 0 0,-4 5-106 0 0,-1-2 1 0 0,-1-1-1 0 0,-1 0 1 0 0,-42 17-1 0 0,41-28-518 0 0,42 0-112 0 0,-7 0 758 0 0,-1 0 0 0 0,1 0 0 0 0,-1 1 0 0 0,0 0 0 0 0,0 1 0 0 0,0-1 0 0 0,-1 2 0 0 0,0 0 0 0 0,0 0 0 0 0,0 0 0 0 0,-1 1 0 0 0,0 0 0 0 0,0 0 0 0 0,-1 1 0 0 0,6 8 0 0 0,10 16 36 0 0,-2 1-1 0 0,24 54 1 0 0,-28-54 55 0 0,5 17 162 0 0,-15-36-114 0 0,0 1 0 0 0,0-1 0 0 0,1 0-1 0 0,1-1 1 0 0,16 22 0 0 0,-22-33-189 0 0,1 0 1 0 0,-1 0 0 0 0,1 0-1 0 0,0 0 1 0 0,0-1 0 0 0,0 1 0 0 0,0-1-1 0 0,0 1 1 0 0,0-1 0 0 0,0 0 0 0 0,0 0-1 0 0,0-1 1 0 0,0 1 0 0 0,1-1-1 0 0,-1 1 1 0 0,0-1 0 0 0,6-1 0 0 0,0 1-840 0 0,1-1 1 0 0,-1-1 0 0 0,0 0 0 0 0,18-5 0 0 0,-7-1-2139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4.605"/>
    </inkml:context>
    <inkml:brush xml:id="br0">
      <inkml:brushProperty name="width" value="0.1" units="cm"/>
      <inkml:brushProperty name="height" value="0.1" units="cm"/>
      <inkml:brushProperty name="color" value="#FFFFFF"/>
    </inkml:brush>
  </inkml:definitions>
  <inkml:trace contextRef="#ctx0" brushRef="#br0">0 2 6417 0 0,'3'0'1040'0'0,"-1"0"-276"0"0,-1 0-624 0 0,2-1-16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2.517"/>
    </inkml:context>
    <inkml:brush xml:id="br0">
      <inkml:brushProperty name="width" value="0.1" units="cm"/>
      <inkml:brushProperty name="height" value="0.1" units="cm"/>
      <inkml:brushProperty name="color" value="#FFFFFF"/>
    </inkml:brush>
  </inkml:definitions>
  <inkml:trace contextRef="#ctx0" brushRef="#br0">7 11 2156 0 0,'-1'0'103'0'0,"1"0"0"0"0,0 0 0 0 0,-1 0 0 0 0,1 0 0 0 0,0 0 0 0 0,-1 1 0 0 0,1-1 0 0 0,0 0 0 0 0,0 0 0 0 0,-1 0 0 0 0,1 1 0 0 0,0-1 0 0 0,0 0 0 0 0,-1 1 0 0 0,1-1 0 0 0,0 0 0 0 0,0 0 0 0 0,0 1 0 0 0,-1-1 0 0 0,1 0 0 0 0,0 1 0 0 0,0-1 0 0 0,0 0 0 0 0,0 1 0 0 0,0-1 0 0 0,0 0 0 0 0,0 1 0 0 0,0-1 0 0 0,0 0 0 0 0,0 1 0 0 0,0-1 0 0 0,0 0 0 0 0,0 1 0 0 0,0-1 0 0 0,0 0 0 0 0,0 1 0 0 0,0-1 0 0 0,0 0 0 0 0,1 1 0 0 0,-1-1 0 0 0,17 6 1762 0 0,29-4-1010 0 0,-42-2-582 0 0,29-1 396 0 0,0-2 1 0 0,56-10-1 0 0,-72 10-941 0 0,-15 3-551 0 0,1 0-1 0 0,-1 0 0 0 0,0 0 0 0 0,1-1 0 0 0,-1 1 0 0 0,1-1 0 0 0,-1 0 0 0 0,0 0 0 0 0,1 0 0 0 0,3-2 1 0 0,-3 1 57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2.349"/>
    </inkml:context>
    <inkml:brush xml:id="br0">
      <inkml:brushProperty name="width" value="0.1" units="cm"/>
      <inkml:brushProperty name="height" value="0.1" units="cm"/>
      <inkml:brushProperty name="color" value="#FFFFFF"/>
    </inkml:brush>
  </inkml:definitions>
  <inkml:trace contextRef="#ctx0" brushRef="#br0">20 191 7205 0 0,'3'-135'2913'0'0,"-3"88"-1571"0"0,-3 38-485 0 0,-2 17-133 0 0,-4 16-45 0 0,6 11-315 0 0,1 0 0 0 0,2-1 0 0 0,1 1 0 0 0,10 56 0 0 0,40 135-503 0 0,-45-201-77 0 0,-5-22 172 0 0,0 0 0 0 0,0 0 1 0 0,1 1-1 0 0,-1-1 1 0 0,0 0-1 0 0,1 0 0 0 0,0-1 1 0 0,0 1-1 0 0,2 3 1 0 0,-3-5 34 0 0,-1-1 0 0 0,0 0 0 0 0,1 0 0 0 0,-1 1 1 0 0,0-1-1 0 0,1 0 0 0 0,-1 0 0 0 0,1 1 1 0 0,-1-1-1 0 0,0 0 0 0 0,1 0 0 0 0,-1 0 1 0 0,1 1-1 0 0,-1-1 0 0 0,0 0 0 0 0,1 0 0 0 0,-1 0 1 0 0,1 0-1 0 0,-1 0 0 0 0,1 0 0 0 0,-1 0 1 0 0,1 0-1 0 0,-1 0 0 0 0,0 0 0 0 0,1 0 1 0 0,-1-1-1 0 0,1 1 0 0 0,0-1 8 0 0,0 1 1 0 0,0-1-1 0 0,0 0 1 0 0,0 0-1 0 0,0 0 0 0 0,-1 0 1 0 0,1 0-1 0 0,0 0 1 0 0,-1 0-1 0 0,1 0 0 0 0,-1 0 1 0 0,1-1-1 0 0,-1 1 1 0 0,1-2-1 0 0,14-45 425 0 0,-7 20-1 0 0,16-40-1 0 0,-21 61-365 0 0,1-1 0 0 0,0 1 0 0 0,0 0 0 0 0,1 0 0 0 0,-1 1-1 0 0,1 0 1 0 0,1-1 0 0 0,-1 2 0 0 0,1-1 0 0 0,7-5 0 0 0,-10 9-43 0 0,1 1-1 0 0,-1-1 1 0 0,0 1 0 0 0,1 0 0 0 0,-1 0-1 0 0,1 0 1 0 0,0 0 0 0 0,-1 0 0 0 0,1 1-1 0 0,0 0 1 0 0,-1-1 0 0 0,1 1 0 0 0,0 1-1 0 0,0-1 1 0 0,-1 1 0 0 0,1-1 0 0 0,0 1-1 0 0,-1 0 1 0 0,1 0 0 0 0,-1 1 0 0 0,1-1-1 0 0,-1 1 1 0 0,0-1 0 0 0,0 1 0 0 0,0 0-1 0 0,1 0 1 0 0,2 4 0 0 0,3 0 1 0 0,-2 1-1 0 0,1 0 1 0 0,-1 0 0 0 0,0 1 0 0 0,0-1 0 0 0,0 1 0 0 0,-2 1 0 0 0,10 16 0 0 0,-12-19-8 0 0,0-1 1 0 0,-1 1 0 0 0,0 0 0 0 0,0 0 0 0 0,-1 0 0 0 0,1 0 0 0 0,-1 1 0 0 0,-1-1-1 0 0,1 0 1 0 0,-1 0 0 0 0,0 1 0 0 0,-1 7 0 0 0,0-9 1 0 0,-1-1 1 0 0,1 1-1 0 0,-1-1 1 0 0,0 1-1 0 0,0-1 1 0 0,0 0 0 0 0,-1 0-1 0 0,1 0 1 0 0,-1 0-1 0 0,0 0 1 0 0,0-1-1 0 0,0 1 1 0 0,-1-1-1 0 0,1 0 1 0 0,-1 0-1 0 0,-6 4 1 0 0,1-1-86 0 0,0 0 0 0 0,-1 0 0 0 0,0-1 0 0 0,0 0 0 0 0,0-1 0 0 0,-1-1 0 0 0,1 1 0 0 0,-1-1 0 0 0,0-1 0 0 0,0 0 0 0 0,0-1 1 0 0,0 0-1 0 0,0-1 0 0 0,-11 0 0 0 0,21 0-115 0 0,0 0 0 0 0,0 0 0 0 0,1-1 0 0 0,-1 1 1 0 0,0 0-1 0 0,1 0 0 0 0,-1-1 0 0 0,0 1 0 0 0,1 0 0 0 0,-1 0 1 0 0,0-1-1 0 0,1 1 0 0 0,-1-1 0 0 0,1 1 0 0 0,-1-1 0 0 0,1 1 1 0 0,-1-1-1 0 0,1 1 0 0 0,-1-1 0 0 0,1 1 0 0 0,-1-1 0 0 0,1 0 1 0 0,0 1-1 0 0,-1-1 0 0 0,1 0 0 0 0,0 1 0 0 0,0-1 0 0 0,-1 0 1 0 0,1 1-1 0 0,0-1 0 0 0,0 0 0 0 0,0 0 0 0 0,0 1 0 0 0,0-1 0 0 0,0 0 1 0 0,0 1-1 0 0,0-1 0 0 0,0-1 0 0 0,3-9-2834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2.715"/>
    </inkml:context>
    <inkml:brush xml:id="br0">
      <inkml:brushProperty name="width" value="0.1" units="cm"/>
      <inkml:brushProperty name="height" value="0.1" units="cm"/>
      <inkml:brushProperty name="color" value="#FFFFFF"/>
    </inkml:brush>
  </inkml:definitions>
  <inkml:trace contextRef="#ctx0" brushRef="#br0">1 29 5925 0 0,'3'-6'285'0'0,"11"-16"3693"0"0,-7 24-1911 0 0,-1 18-1095 0 0,3 48 550 0 0,-2 1 0 0 0,-4 87 1 0 0,2 23-621 0 0,-4-170-1169 0 0,4 41-1061 0 0,-4-46 643 0 0,-1-1 0 0 0,1 1 0 0 0,0-1 0 0 0,0 0 0 0 0,0 1 0 0 0,1-1 0 0 0,-1 0 0 0 0,1 0 0 0 0,0 0 0 0 0,0 0 0 0 0,3 4 0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3.097"/>
    </inkml:context>
    <inkml:brush xml:id="br0">
      <inkml:brushProperty name="width" value="0.1" units="cm"/>
      <inkml:brushProperty name="height" value="0.1" units="cm"/>
      <inkml:brushProperty name="color" value="#FFFFFF"/>
    </inkml:brush>
  </inkml:definitions>
  <inkml:trace contextRef="#ctx0" brushRef="#br0">0 274 4820 0 0,'41'-11'3022'0'0,"74"-30"0"0"0,-95 32-2738 0 0,0-1-1 0 0,-1-1 1 0 0,-1-1 0 0 0,0 0-1 0 0,25-22 1 0 0,-40 30-189 0 0,0 0-1 0 0,1 0 1 0 0,-1 0 0 0 0,0-1-1 0 0,-1 1 1 0 0,1-1 0 0 0,-1 0 0 0 0,0 1-1 0 0,0-1 1 0 0,-1 0 0 0 0,1 0 0 0 0,-1 0-1 0 0,1-9 1 0 0,-2 12-35 0 0,0 0-1 0 0,1-1 1 0 0,-1 1 0 0 0,0 0-1 0 0,0 0 1 0 0,-1-1 0 0 0,1 1 0 0 0,0 0-1 0 0,-1 0 1 0 0,1 0 0 0 0,-1 0-1 0 0,0 0 1 0 0,0-1 0 0 0,0 1-1 0 0,0 1 1 0 0,0-1 0 0 0,0 0 0 0 0,0 0-1 0 0,-1 0 1 0 0,1 0 0 0 0,-1 1-1 0 0,1-1 1 0 0,-1 1 0 0 0,0-1-1 0 0,1 1 1 0 0,-1 0 0 0 0,0 0 0 0 0,0-1-1 0 0,0 1 1 0 0,0 1 0 0 0,0-1-1 0 0,0 0 1 0 0,0 0 0 0 0,-3 0-1 0 0,1 1 31 0 0,0 0-1 0 0,-1 0 1 0 0,1 0-1 0 0,0 1 1 0 0,0 0-1 0 0,0 0 0 0 0,0 0 1 0 0,0 0-1 0 0,0 0 1 0 0,0 1-1 0 0,0 0 0 0 0,0 0 1 0 0,0 0-1 0 0,1 0 1 0 0,-1 0-1 0 0,-5 6 1 0 0,-3 1 118 0 0,0 2 1 0 0,1 0 0 0 0,-11 14-1 0 0,10-12 7 0 0,1 1 0 0 0,1 0 0 0 0,1 1 0 0 0,0 0 0 0 0,0 0 0 0 0,-11 33 0 0 0,18-43-170 0 0,1-1 0 0 0,0 1 1 0 0,0 0-1 0 0,0-1 1 0 0,1 1-1 0 0,-1 0 0 0 0,1 0 1 0 0,0-1-1 0 0,0 1 1 0 0,1 0-1 0 0,0 0 1 0 0,0-1-1 0 0,0 1 0 0 0,0 0 1 0 0,1-1-1 0 0,-1 1 1 0 0,1-1-1 0 0,0 0 1 0 0,0 0-1 0 0,1 1 0 0 0,0-1 1 0 0,-1-1-1 0 0,1 1 1 0 0,0 0-1 0 0,1-1 0 0 0,-1 1 1 0 0,1-1-1 0 0,-1 0 1 0 0,1 0-1 0 0,5 2 1 0 0,0 0-130 0 0,1 1 0 0 0,0-2 1 0 0,0 0-1 0 0,1 0 0 0 0,-1-1 1 0 0,1 0-1 0 0,-1 0 0 0 0,1-1 1 0 0,0-1-1 0 0,16 1 0 0 0,-17-2-684 0 0,0-1 0 0 0,0 0 0 0 0,0 0 0 0 0,19-5 0 0 0,-22 4-108 0 0,-1-1 0 0 0,0 1-1 0 0,0-1 1 0 0,0 0 0 0 0,-1 0 0 0 0,1 0 0 0 0,-1-1-1 0 0,6-5 1 0 0,-3 2-2129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5.251"/>
    </inkml:context>
    <inkml:brush xml:id="br0">
      <inkml:brushProperty name="width" value="0.1" units="cm"/>
      <inkml:brushProperty name="height" value="0.1" units="cm"/>
      <inkml:brushProperty name="color" value="#FFFFFF"/>
    </inkml:brush>
  </inkml:definitions>
  <inkml:trace contextRef="#ctx0" brushRef="#br0">5 172 6417 0 0,'0'-20'3893'0'0,"-2"34"-1185"0"0,0 33-1077 0 0,3-38-1516 0 0,0 0-1 0 0,0 0 0 0 0,1 0 1 0 0,0 0-1 0 0,1 0 0 0 0,-1-1 1 0 0,2 1-1 0 0,-1-1 0 0 0,1 0 1 0 0,1 0-1 0 0,9 13 0 0 0,-11-17-105 0 0,0-1-1 0 0,0 1 1 0 0,0-1 0 0 0,1 0-1 0 0,-1 0 1 0 0,1-1-1 0 0,-1 1 1 0 0,1-1-1 0 0,0 0 1 0 0,0 0-1 0 0,0 0 1 0 0,0 0-1 0 0,0-1 1 0 0,1 1 0 0 0,-1-1-1 0 0,0 0 1 0 0,1 0-1 0 0,-1-1 1 0 0,1 0-1 0 0,-1 1 1 0 0,1-1-1 0 0,-1-1 1 0 0,0 1 0 0 0,1-1-1 0 0,-1 0 1 0 0,5-1-1 0 0,-5 1-18 0 0,-1-1-1 0 0,1 1 1 0 0,-1-1 0 0 0,1 0-1 0 0,-1 0 1 0 0,0 0-1 0 0,0 0 1 0 0,0-1-1 0 0,0 1 1 0 0,-1-1 0 0 0,1 0-1 0 0,-1 0 1 0 0,4-4-1 0 0,25-49-158 0 0,-15 27-128 0 0,10 86 83 0 0,-23-52 201 0 0,1 1 13 0 0,0-1-1 0 0,0 1 0 0 0,0-1 1 0 0,1-1-1 0 0,-1 1 0 0 0,1 0 1 0 0,0-1-1 0 0,1 0 0 0 0,-1 0 1 0 0,1-1-1 0 0,0 0 0 0 0,0 0 1 0 0,0 0-1 0 0,0 0 0 0 0,0-1 1 0 0,1 0-1 0 0,8 1 0 0 0,-11-2-4 0 0,0 0 1 0 0,-1 0-1 0 0,1-1 0 0 0,0 1 0 0 0,0-1 1 0 0,0 0-1 0 0,0 0 0 0 0,-1-1 0 0 0,1 1 1 0 0,0-1-1 0 0,0 1 0 0 0,0-1 1 0 0,-1-1-1 0 0,1 1 0 0 0,-1 0 0 0 0,1-1 1 0 0,-1 0-1 0 0,1 1 0 0 0,-1-2 0 0 0,0 1 1 0 0,0 0-1 0 0,0 0 0 0 0,0-1 0 0 0,0 0 1 0 0,-1 0-1 0 0,1 1 0 0 0,-1-1 0 0 0,0-1 1 0 0,1 1-1 0 0,-2 0 0 0 0,3-5 0 0 0,-2 3 3 0 0,-1-1-1 0 0,0 0 0 0 0,0 0 1 0 0,0 0-1 0 0,-1 0 0 0 0,0 1 1 0 0,0-1-1 0 0,0 0 0 0 0,-1 0 1 0 0,0 0-1 0 0,0 0 0 0 0,0 0 1 0 0,-4-9-1 0 0,-4-8-30 0 0,-21-40 0 0 0,21 44 50 0 0,-2 2 0 0 0,0-1 1 0 0,-18-20-1 0 0,24 32-246 0 0,0 1 1 0 0,0 0-1 0 0,0 0 1 0 0,-1 0-1 0 0,1 0 0 0 0,-1 1 1 0 0,0 0-1 0 0,-1 0 1 0 0,1 1-1 0 0,-1 0 1 0 0,1 0-1 0 0,-14-4 1 0 0,2 9-3905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5.633"/>
    </inkml:context>
    <inkml:brush xml:id="br0">
      <inkml:brushProperty name="width" value="0.1" units="cm"/>
      <inkml:brushProperty name="height" value="0.1" units="cm"/>
      <inkml:brushProperty name="color" value="#FFFFFF"/>
    </inkml:brush>
  </inkml:definitions>
  <inkml:trace contextRef="#ctx0" brushRef="#br0">1 1 5621 0 0,'53'220'7103'0'0,"-53"-217"-7112"0"0,14 39-1718 0 0,-13-40 1385 0 0,-1 0 0 0 0,1-1 0 0 0,0 1 0 0 0,-1-1 0 0 0,1 0 0 0 0,0 1 0 0 0,0-1 0 0 0,0 1 0 0 0,0-1 0 0 0,0 0 0 0 0,0 0 0 0 0,0 0 0 0 0,0 1 0 0 0,0-1 0 0 0,1 0 0 0 0,-1-1 0 0 0,1 1 0 0 0,-1 0 0 0 0,0 0 0 0 0,1 0 0 0 0,-1-1 0 0 0,4 2 0 0 0,-2-3-580 0 0,2-2 22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5.997"/>
    </inkml:context>
    <inkml:brush xml:id="br0">
      <inkml:brushProperty name="width" value="0.1" units="cm"/>
      <inkml:brushProperty name="height" value="0.1" units="cm"/>
      <inkml:brushProperty name="color" value="#FFFFFF"/>
    </inkml:brush>
  </inkml:definitions>
  <inkml:trace contextRef="#ctx0" brushRef="#br0">41 66 840 0 0,'-1'-1'223'0'0,"-1"0"0"0"0,1 0 0 0 0,0 0 0 0 0,-1 0 0 0 0,1 0 0 0 0,-1 0 0 0 0,1 1 1 0 0,-1-1-1 0 0,1 1 0 0 0,-1-1 0 0 0,1 1 0 0 0,-1-1 0 0 0,0 1 0 0 0,1 0 0 0 0,-1 0 0 0 0,1-1 0 0 0,-5 2 886 0 0,28-13 717 0 0,-22 11-1802 0 0,0 1 1 0 0,1-1-1 0 0,-1 0 1 0 0,0 0-1 0 0,0 0 0 0 0,0 0 1 0 0,0 0-1 0 0,0 0 1 0 0,0 0-1 0 0,0 0 1 0 0,0 0-1 0 0,0 0 1 0 0,0 0-1 0 0,-1 0 1 0 0,1 1-1 0 0,0-1 1 0 0,0 0-1 0 0,-1 0 0 0 0,1 0 1 0 0,-1 0-1 0 0,1 1 1 0 0,-1-1-1 0 0,1 0 1 0 0,-1 0-1 0 0,0 1 1 0 0,1-1-1 0 0,-2 0 1 0 0,-19-18-1267 0 0,17 18 98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6.388"/>
    </inkml:context>
    <inkml:brush xml:id="br0">
      <inkml:brushProperty name="width" value="0.1" units="cm"/>
      <inkml:brushProperty name="height" value="0.1" units="cm"/>
      <inkml:brushProperty name="color" value="#FFFFFF"/>
    </inkml:brush>
  </inkml:definitions>
  <inkml:trace contextRef="#ctx0" brushRef="#br0">0 0 2028 0 0,'5'90'8030'0'0,"7"4"-4461"0"0,5-5-2952 0 0,33 101 0 0 0,-36-155-1336 0 0,-10-29-160 0 0,-1 2 1 0 0,0-1 0 0 0,-1 0 0 0 0,1 1 0 0 0,-1-1 0 0 0,2 16 0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6.787"/>
    </inkml:context>
    <inkml:brush xml:id="br0">
      <inkml:brushProperty name="width" value="0.1" units="cm"/>
      <inkml:brushProperty name="height" value="0.1" units="cm"/>
      <inkml:brushProperty name="color" value="#FFFFFF"/>
    </inkml:brush>
  </inkml:definitions>
  <inkml:trace contextRef="#ctx0" brushRef="#br0">6 398 4896 0 0,'-1'0'69'0'0,"1"-1"0"0"0,-1 1 0 0 0,1-1-1 0 0,0 1 1 0 0,-1-1 0 0 0,1 1-1 0 0,0-1 1 0 0,-1 1 0 0 0,1-1-1 0 0,0 0 1 0 0,0 1 0 0 0,-1-1-1 0 0,1 1 1 0 0,0-1 0 0 0,0 0-1 0 0,0 1 1 0 0,0-1 0 0 0,0 1 0 0 0,0-1-1 0 0,0 0 1 0 0,0 1 0 0 0,0-1-1 0 0,0 0 1 0 0,0 1 0 0 0,1-1-1 0 0,-1 1 1 0 0,0-1 0 0 0,0 0-1 0 0,0 1 1 0 0,1-1 0 0 0,-1 1-1 0 0,0-1 1 0 0,1 1 0 0 0,-1-1 0 0 0,1 1-1 0 0,-1-1 1 0 0,0 1 0 0 0,1 0-1 0 0,-1-1 1 0 0,1 1 0 0 0,-1-1-1 0 0,1 1 1 0 0,-1 0 0 0 0,1-1-1 0 0,0 1 1 0 0,-1 0 0 0 0,1 0 0 0 0,0-1-1 0 0,41-11 540 0 0,-24 8-230 0 0,75-20 276 0 0,-64 17-574 0 0,0 0 1 0 0,49-21 0 0 0,-69 24-64 0 0,1-1 0 0 0,-2 0 1 0 0,1-1-1 0 0,-1 0 0 0 0,1 0 0 0 0,-2 0 1 0 0,1-1-1 0 0,-1-1 0 0 0,0 1 0 0 0,0-1 1 0 0,-1 0-1 0 0,6-10 0 0 0,-7 7 255 0 0,1 0-1 0 0,-2 0 0 0 0,1 0 1 0 0,-2-1-1 0 0,0 0 1 0 0,0 0-1 0 0,-1 0 1 0 0,0 0-1 0 0,-1 0 0 0 0,-1 0 1 0 0,0 0-1 0 0,0 0 1 0 0,-4-21-1 0 0,0 21 237 0 0,-1 17-39 0 0,-4 17-63 0 0,5 5-243 0 0,1 1 0 0 0,1 0-1 0 0,2 0 1 0 0,1 0 0 0 0,0 0 0 0 0,8 32 0 0 0,6 14-117 0 0,25 74 1 0 0,-34-123-230 0 0,-5-17 114 0 0,1-1-1 0 0,0 0 1 0 0,0 0-1 0 0,0 0 1 0 0,1 0-1 0 0,0 0 1 0 0,5 8-1 0 0,-8-15 66 0 0,0 0-1 0 0,0 0 1 0 0,1 1-1 0 0,-1-1 1 0 0,0 0-1 0 0,0 0 1 0 0,0 0-1 0 0,0 0 0 0 0,0 0 1 0 0,1 0-1 0 0,-1 0 1 0 0,0 1-1 0 0,0-1 1 0 0,0 0-1 0 0,1 0 0 0 0,-1 0 1 0 0,0 0-1 0 0,0 0 1 0 0,0 0-1 0 0,0 0 1 0 0,1 0-1 0 0,-1 0 0 0 0,0 0 1 0 0,0 0-1 0 0,0 0 1 0 0,1 0-1 0 0,-1 0 1 0 0,0 0-1 0 0,0 0 0 0 0,0 0 1 0 0,1 0-1 0 0,-1-1 1 0 0,0 1-1 0 0,0 0 1 0 0,0 0-1 0 0,0 0 1 0 0,1 0-1 0 0,-1 0 0 0 0,0 0 1 0 0,0 0-1 0 0,0-1 1 0 0,0 1-1 0 0,0 0 1 0 0,1 0-1 0 0,-1 0 0 0 0,0 0 1 0 0,0-1-1 0 0,7-13-70 0 0,1-16 37 0 0,-4 7 93 0 0,1 1 1 0 0,2-1-1 0 0,0 1 0 0 0,1 0 1 0 0,2 1-1 0 0,0 0 1 0 0,22-33-1 0 0,-30 51-53 0 0,0 0 0 0 0,0 0 1 0 0,0 0-1 0 0,1 1 0 0 0,0-1 0 0 0,-1 1 0 0 0,1 0 0 0 0,0 0 0 0 0,0-1 0 0 0,0 2 0 0 0,0-1 1 0 0,1 0-1 0 0,-1 1 0 0 0,0 0 0 0 0,1-1 0 0 0,-1 1 0 0 0,8-1 0 0 0,-5 2 3 0 0,-1 0-1 0 0,1 0 0 0 0,0 0 0 0 0,0 1 1 0 0,0 0-1 0 0,0 0 0 0 0,-1 0 0 0 0,1 1 1 0 0,0 0-1 0 0,6 3 0 0 0,0 1 13 0 0,0 1-1 0 0,0 0 1 0 0,-1 0-1 0 0,0 1 1 0 0,0 1-1 0 0,-1 0 1 0 0,0 0 0 0 0,15 19-1 0 0,-19-19 4 0 0,0-1 0 0 0,-1 1 0 0 0,0 1-1 0 0,-1-1 1 0 0,0 1 0 0 0,0 0 0 0 0,-1 0 0 0 0,0 0-1 0 0,-1 0 1 0 0,0 0 0 0 0,0 1 0 0 0,-1-1 0 0 0,-1 0 0 0 0,0 1-1 0 0,0-1 1 0 0,-4 19 0 0 0,2-17-997 0 0,-1 0-1 0 0,0 0 1 0 0,-1 0-1 0 0,-10 20 1 0 0,7-24-2038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7.288"/>
    </inkml:context>
    <inkml:brush xml:id="br0">
      <inkml:brushProperty name="width" value="0.1" units="cm"/>
      <inkml:brushProperty name="height" value="0.1" units="cm"/>
      <inkml:brushProperty name="color" value="#FFFFFF"/>
    </inkml:brush>
  </inkml:definitions>
  <inkml:trace contextRef="#ctx0" brushRef="#br0">39 16 5473 0 0,'-1'-2'304'0'0,"0"1"0"0"0,0 0 0 0 0,0-1 0 0 0,0 1 1 0 0,-1 0-1 0 0,1 0 0 0 0,-1 0 0 0 0,1 0 1 0 0,-1 1-1 0 0,1-1 0 0 0,-1 0 0 0 0,1 0 1 0 0,-1 1-1 0 0,-2-1 0 0 0,3 1-206 0 0,0 1 0 0 0,0-1-1 0 0,1 0 1 0 0,-1 1 0 0 0,0 0-1 0 0,1-1 1 0 0,-1 1 0 0 0,1-1-1 0 0,-1 1 1 0 0,0 0 0 0 0,1-1-1 0 0,0 1 1 0 0,-1 0 0 0 0,1 0 0 0 0,-1-1-1 0 0,1 1 1 0 0,0 0 0 0 0,-1 0-1 0 0,1-1 1 0 0,0 1 0 0 0,0 0-1 0 0,0 0 1 0 0,0 0 0 0 0,0 0-1 0 0,0 0 1 0 0,0-1 0 0 0,0 1-1 0 0,0 1 1 0 0,-5 117 1744 0 0,6 0 0 0 0,17 129 0 0 0,-11-154-1334 0 0,9 78-218 0 0,5-59-3707 0 0,-16-101 1541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7.668"/>
    </inkml:context>
    <inkml:brush xml:id="br0">
      <inkml:brushProperty name="width" value="0.1" units="cm"/>
      <inkml:brushProperty name="height" value="0.1" units="cm"/>
      <inkml:brushProperty name="color" value="#FFFFFF"/>
    </inkml:brush>
  </inkml:definitions>
  <inkml:trace contextRef="#ctx0" brushRef="#br0">0 155 5036 0 0,'6'-13'456'0'0,"0"0"0"0"0,0 1 0 0 0,2 0 0 0 0,-1 0 0 0 0,1 0-1 0 0,1 1 1 0 0,0 1 0 0 0,14-14 0 0 0,-18 20-323 0 0,0 0 0 0 0,0 1 1 0 0,0-1-1 0 0,1 1 0 0 0,-1 0 0 0 0,1 1 1 0 0,-1-1-1 0 0,1 1 0 0 0,0 0 0 0 0,0 1 0 0 0,0 0 1 0 0,0-1-1 0 0,1 2 0 0 0,-1-1 0 0 0,0 1 0 0 0,0 0 1 0 0,0 0-1 0 0,1 1 0 0 0,-1-1 0 0 0,0 2 1 0 0,8 1-1 0 0,-7-1-62 0 0,-1 1 0 0 0,1-1 0 0 0,-1 1-1 0 0,0 1 1 0 0,0-1 0 0 0,0 1 0 0 0,0 0 0 0 0,-1 0 0 0 0,0 1 0 0 0,1 0 0 0 0,-2 0 0 0 0,1 0 0 0 0,-1 0 0 0 0,1 1 0 0 0,-1-1-1 0 0,-1 1 1 0 0,1 0 0 0 0,-1 1 0 0 0,0-1 0 0 0,-1 0 0 0 0,1 1 0 0 0,-1 0 0 0 0,0-1 0 0 0,-1 1 0 0 0,1 7 0 0 0,-1-4-26 0 0,0-1 1 0 0,0 0 0 0 0,-1 1 0 0 0,0-1-1 0 0,-1 1 1 0 0,0-1 0 0 0,-1 1-1 0 0,0-1 1 0 0,0 0 0 0 0,-1 0 0 0 0,0 0-1 0 0,0 0 1 0 0,-1 0 0 0 0,0-1 0 0 0,-1 0-1 0 0,0 0 1 0 0,-12 15 0 0 0,6-12-105 0 0,-1-1-1 0 0,0-1 1 0 0,-1 1 0 0 0,0-2 0 0 0,-1 0 0 0 0,0 0 0 0 0,0-2-1 0 0,0 1 1 0 0,-1-2 0 0 0,0 0 0 0 0,0-1 0 0 0,0 0 0 0 0,-24 2 0 0 0,37-6-162 0 0,1 1 1 0 0,0-1 0 0 0,0 0 0 0 0,-1 0-1 0 0,1 0 1 0 0,0 0 0 0 0,0 0 0 0 0,-1 0 0 0 0,1-1-1 0 0,0 1 1 0 0,0 0 0 0 0,-1-1 0 0 0,1 1-1 0 0,0-1 1 0 0,0 1 0 0 0,0-1 0 0 0,0 1 0 0 0,0-1-1 0 0,0 0 1 0 0,-1 0 0 0 0,2 1 0 0 0,-2-2-1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3.989"/>
    </inkml:context>
    <inkml:brush xml:id="br0">
      <inkml:brushProperty name="width" value="0.1" units="cm"/>
      <inkml:brushProperty name="height" value="0.1" units="cm"/>
      <inkml:brushProperty name="color" value="#FFFFFF"/>
    </inkml:brush>
  </inkml:definitions>
  <inkml:trace contextRef="#ctx0" brushRef="#br0">270 47 1708 0 0,'0'-2'245'0'0,"1"1"0"0"0,-1-1 0 0 0,1 1 0 0 0,-1-1 0 0 0,0 1 0 0 0,0-1 0 0 0,0 1 0 0 0,0-1 0 0 0,0 1 0 0 0,0-1 0 0 0,0 1 0 0 0,0-1 0 0 0,-1 1 0 0 0,1-1 0 0 0,0 1 0 0 0,-1-1 0 0 0,1 1 0 0 0,-1 0 0 0 0,0-1 0 0 0,1 1 0 0 0,-1 0 0 0 0,0-1 0 0 0,0 1-1 0 0,0 0 1 0 0,-2-2 0 0 0,1 2-103 0 0,0 0-1 0 0,-1 0 0 0 0,1 0 1 0 0,0 0-1 0 0,-1 0 0 0 0,1 1 0 0 0,-1-1 1 0 0,1 1-1 0 0,-1 0 0 0 0,1-1 1 0 0,-1 1-1 0 0,1 0 0 0 0,-1 0 0 0 0,-2 1 1 0 0,-8 1 0 0 0,-1 1 1 0 0,1 0-1 0 0,-1 1 1 0 0,-16 8 0 0 0,27-11-126 0 0,-6 3 92 0 0,0 0-1 0 0,0 0 1 0 0,0 1-1 0 0,-15 12 1 0 0,22-16-91 0 0,1 0 0 0 0,-1 0 0 0 0,1 0-1 0 0,0 1 1 0 0,0-1 0 0 0,-1 0 0 0 0,1 1 0 0 0,0-1 0 0 0,0 1 0 0 0,0-1-1 0 0,1 1 1 0 0,-1 0 0 0 0,0-1 0 0 0,1 1 0 0 0,-1 0 0 0 0,1 0 0 0 0,-1 0-1 0 0,1-1 1 0 0,0 1 0 0 0,0 0 0 0 0,0 0 0 0 0,0 0 0 0 0,0-1 0 0 0,0 1-1 0 0,0 0 1 0 0,1 0 0 0 0,-1 0 0 0 0,1-1 0 0 0,-1 1 0 0 0,1 0 0 0 0,0 0 0 0 0,-1-1-1 0 0,1 1 1 0 0,2 1 0 0 0,9 14 69 0 0,2 0 0 0 0,0-2 0 0 0,0 0 0 0 0,2 0 0 0 0,0-1 0 0 0,19 12 0 0 0,-9-6 11 0 0,32 32 1 0 0,-50-44-67 0 0,-1 0 1 0 0,0 1 0 0 0,0 0 0 0 0,0 0 0 0 0,-1 1 0 0 0,0 0 0 0 0,4 11-1 0 0,-8-16-17 0 0,-1-1-1 0 0,0 0 0 0 0,0 0 0 0 0,0 1 0 0 0,-1-1 1 0 0,1 0-1 0 0,-1 1 0 0 0,0-1 0 0 0,0 1 0 0 0,-1-1 1 0 0,1 0-1 0 0,-1 1 0 0 0,0-1 0 0 0,0 0 0 0 0,0 1 1 0 0,-1-1-1 0 0,1 0 0 0 0,-1 0 0 0 0,0 0 1 0 0,-1 0-1 0 0,-1 3 0 0 0,-4 3 10 0 0,0 0 0 0 0,0-1 0 0 0,-1 0-1 0 0,0 0 1 0 0,0-1 0 0 0,-1 0 0 0 0,0-1 0 0 0,0 0 0 0 0,-22 10 0 0 0,25-13-4 0 0,-1-1 1 0 0,-1 1 0 0 0,1-2-1 0 0,0 1 1 0 0,-1-1 0 0 0,0 0-1 0 0,1-1 1 0 0,-1 0 0 0 0,0 0-1 0 0,1-1 1 0 0,-1 0 0 0 0,0-1-1 0 0,0 0 1 0 0,-15-4 0 0 0,-1-7 27 0 0,22 10-95 0 0,-1 0 1 0 0,1 0-1 0 0,-1 1 0 0 0,1-1 0 0 0,-1 1 0 0 0,0 0 0 0 0,-6-2 1 0 0,10 7-7 0 0,1 0 1 0 0,-1 0-1 0 0,1 0 1 0 0,0 0-1 0 0,0-1 1 0 0,3 7-1 0 0,207 590 1555 0 0,-209-592-1732 0 0,1 2 422 0 0,0 0-1 0 0,0-1 0 0 0,8 14 0 0 0,6-3-1714 0 0,-16-20 1229 0 0,0 1 0 0 0,0 0 1 0 0,1-1-1 0 0,-1 1 0 0 0,0-1 1 0 0,0 0-1 0 0,0 1 0 0 0,1-1 1 0 0,-1 0-1 0 0,0 0 0 0 0,0 0 1 0 0,1 0-1 0 0,-1 0 0 0 0,0 0 1 0 0,0 0-1 0 0,1 0 0 0 0,1-1 1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8.115"/>
    </inkml:context>
    <inkml:brush xml:id="br0">
      <inkml:brushProperty name="width" value="0.1" units="cm"/>
      <inkml:brushProperty name="height" value="0.1" units="cm"/>
      <inkml:brushProperty name="color" value="#FFFFFF"/>
    </inkml:brush>
  </inkml:definitions>
  <inkml:trace contextRef="#ctx0" brushRef="#br0">258 67 4232 0 0,'1'-1'165'0'0,"0"0"0"0"0,0 0 0 0 0,0-1 0 0 0,0 1 0 0 0,0 0 0 0 0,-1 0 0 0 0,1-1 0 0 0,0 1 0 0 0,-1 0 0 0 0,1-1 0 0 0,-1 1 0 0 0,1-1 0 0 0,-1 1 0 0 0,1-1 0 0 0,-1 1 0 0 0,0-1 0 0 0,0 1 0 0 0,0-1 0 0 0,0 1 0 0 0,0-1 0 0 0,0 1 0 0 0,0-1 0 0 0,-1 1 0 0 0,1-1 0 0 0,0 1 0 0 0,-1 0 0 0 0,1-1 0 0 0,-1 1 0 0 0,0-1 0 0 0,1 1 0 0 0,-1 0 0 0 0,0 0 0 0 0,0-1 0 0 0,0 1 0 0 0,0 0 0 0 0,0 0 0 0 0,0 0 0 0 0,0 0 0 0 0,0 0 0 0 0,-1 0 0 0 0,1 0 0 0 0,0 0 0 0 0,0 1-1 0 0,-1-1 1 0 0,-2-1 0 0 0,0 1 44 0 0,-1-1-1 0 0,0 1 0 0 0,0 0 0 0 0,1 0 0 0 0,-1 0 0 0 0,0 1 0 0 0,0 0 0 0 0,0-1 0 0 0,0 2 0 0 0,0-1 0 0 0,0 1 1 0 0,0 0-1 0 0,-5 1 0 0 0,-2 3-51 0 0,2 0 1 0 0,-1 0 0 0 0,1 1-1 0 0,0 0 1 0 0,0 1 0 0 0,0 1-1 0 0,1-1 1 0 0,0 1 0 0 0,1 1-1 0 0,0-1 1 0 0,0 2 0 0 0,1-1-1 0 0,0 1 1 0 0,0 0 0 0 0,1 0-1 0 0,1 1 1 0 0,0-1 0 0 0,0 2-1 0 0,1-1 1 0 0,-5 19 0 0 0,9-26-150 0 0,-1 0 0 0 0,1 1 0 0 0,0-1 0 0 0,0 1 0 0 0,0-1 0 0 0,1 0 0 0 0,-1 1 0 0 0,1-1 0 0 0,0 0 0 0 0,0 1 0 0 0,1-1 1 0 0,-1 0-1 0 0,1 0 0 0 0,0 0 0 0 0,0 0 0 0 0,0 0 0 0 0,1-1 0 0 0,-1 1 0 0 0,1-1 0 0 0,0 1 0 0 0,0-1 0 0 0,0 0 0 0 0,0 0 0 0 0,1 0 1 0 0,-1-1-1 0 0,1 1 0 0 0,0-1 0 0 0,0 0 0 0 0,0 0 0 0 0,6 2 0 0 0,-5-1-78 0 0,1-2-1 0 0,0 1 1 0 0,-1 0 0 0 0,1-1 0 0 0,0 0-1 0 0,0-1 1 0 0,0 1 0 0 0,0-1-1 0 0,0 0 1 0 0,0-1 0 0 0,0 1 0 0 0,0-1-1 0 0,-1 0 1 0 0,1-1 0 0 0,0 1-1 0 0,-1-1 1 0 0,1 0 0 0 0,-1-1 0 0 0,1 1-1 0 0,-1-1 1 0 0,0 0 0 0 0,5-4 0 0 0,-3 0 16 0 0,-1 1 0 0 0,0-1 1 0 0,-1 0-1 0 0,0-1 1 0 0,0 1-1 0 0,0-1 1 0 0,-1 0-1 0 0,0 0 1 0 0,-1 0-1 0 0,0-1 1 0 0,3-11-1 0 0,0-5 199 0 0,-1-1-1 0 0,3-42 1 0 0,-6 49 272 0 0,-2 32 315 0 0,2 26-240 0 0,1-17-343 0 0,1-1 1 0 0,1-1-1 0 0,1 1 0 0 0,12 27 1 0 0,-16-42-341 0 0,1-1 1 0 0,0 0-1 0 0,0-1 1 0 0,0 1-1 0 0,1 0 1 0 0,0-1-1 0 0,0 0 0 0 0,0 0 1 0 0,7 6-1 0 0,-7-8-182 0 0,-1 0 0 0 0,0 0 1 0 0,1-1-1 0 0,-1 1 0 0 0,1-1 0 0 0,0 0 0 0 0,-1 0 0 0 0,1 0 0 0 0,0 0 0 0 0,0-1 0 0 0,0 1 0 0 0,-1-1 0 0 0,1 0 0 0 0,0 0 0 0 0,0-1 1 0 0,4 0-1 0 0,3-2-1350 0 0,1-2-1371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8.869"/>
    </inkml:context>
    <inkml:brush xml:id="br0">
      <inkml:brushProperty name="width" value="0.1" units="cm"/>
      <inkml:brushProperty name="height" value="0.1" units="cm"/>
      <inkml:brushProperty name="color" value="#FFFFFF"/>
    </inkml:brush>
  </inkml:definitions>
  <inkml:trace contextRef="#ctx0" brushRef="#br0">0 126 4936 0 0,'7'-4'4518'0'0,"-6"5"-4415"0"0,8 10 1847 0 0,10 27-1534 0 0,-13-25 228 0 0,2 1-519 0 0,0 0 1 0 0,-1 1-1 0 0,-1 0 0 0 0,0 0 0 0 0,-2 0 1 0 0,1 1-1 0 0,3 28 0 0 0,-8-44-125 0 0,0 0 0 0 0,0 0 0 0 0,0 0 1 0 0,0 0-1 0 0,0-1 0 0 0,-1 1 0 0 0,1 0 0 0 0,0 0 0 0 0,0 0 0 0 0,0 0 0 0 0,0 0 0 0 0,0-1 0 0 0,-1 1 0 0 0,1 0 0 0 0,0 0 1 0 0,0 0-1 0 0,0 0 0 0 0,0 0 0 0 0,-1 0 0 0 0,1 0 0 0 0,0 0 0 0 0,0 0 0 0 0,0 0 0 0 0,0 0 0 0 0,-1 0 0 0 0,1 0 0 0 0,0 0 1 0 0,0 0-1 0 0,0 0 0 0 0,-1 0 0 0 0,1 0 0 0 0,0 0 0 0 0,0 0 0 0 0,0 0 0 0 0,-1 0 0 0 0,1 0 0 0 0,0 0 0 0 0,0 0 0 0 0,0 0 1 0 0,0 0-1 0 0,-1 0 0 0 0,1 0 0 0 0,0 1 0 0 0,0-1 0 0 0,0 0 0 0 0,0 0 0 0 0,0 0 0 0 0,-1 0 0 0 0,1 0 0 0 0,0 1 0 0 0,0-1 1 0 0,0 0-1 0 0,0 0 0 0 0,0 0 0 0 0,0 0 0 0 0,0 1 0 0 0,0-1 0 0 0,0 0 0 0 0,0 0 0 0 0,0 0 0 0 0,0 1 0 0 0,0-1 0 0 0,0 0 0 0 0,0 0 1 0 0,0 0-1 0 0,0 1 0 0 0,-1-2-2 0 0,0 0 0 0 0,0 0 1 0 0,0 0-1 0 0,1 0 0 0 0,-1 0 0 0 0,0 0 1 0 0,1 0-1 0 0,-1-1 0 0 0,1 1 0 0 0,-1 0 1 0 0,1 0-1 0 0,0 0 0 0 0,-1-3 1 0 0,1-2-18 0 0,1 0 0 0 0,-1-1 1 0 0,1 1-1 0 0,1 0 1 0 0,-1 0-1 0 0,1 0 1 0 0,0 0-1 0 0,0 0 0 0 0,1 1 1 0 0,0-1-1 0 0,0 1 1 0 0,4-7-1 0 0,0 3-2 0 0,0 1-1 0 0,0 0 1 0 0,1 0-1 0 0,0 0 1 0 0,1 1-1 0 0,11-8 1 0 0,10-2-40 0 0,0 0 0 0 0,0 2 1 0 0,45-14-1 0 0,-35 16-31 0 0,57-11 0 0 0,14-4-9 0 0,-101 24 277 0 0,0 1-1 0 0,0-1 0 0 0,14-9 1 0 0,-24 10 386 0 0,-9 2-157 0 0,-12 5 109 0 0,1 8-224 0 0,1 2 1 0 0,0 0-1 0 0,1 2 1 0 0,1 0-1 0 0,-27 31 0 0 0,36-37-188 0 0,1 0 0 0 0,0 0 0 0 0,0 1 0 0 0,1 0-1 0 0,1 0 1 0 0,0 1 0 0 0,0 0 0 0 0,1 0 0 0 0,0 0-1 0 0,1 0 1 0 0,1 0 0 0 0,-2 19 0 0 0,4-27-109 0 0,1 1 0 0 0,-1-1 0 0 0,1 1 0 0 0,0-1 0 0 0,0 1 0 0 0,1-1 1 0 0,-1 0-1 0 0,1 0 0 0 0,0 1 0 0 0,0-1 0 0 0,1 0 0 0 0,-1-1 0 0 0,1 1 0 0 0,0 0 0 0 0,0-1 1 0 0,0 0-1 0 0,0 1 0 0 0,0-1 0 0 0,1 0 0 0 0,0-1 0 0 0,-1 1 0 0 0,1-1 0 0 0,5 3 1 0 0,-6-3-34 0 0,0-1 0 0 0,0 1 0 0 0,0-1 0 0 0,0 1 0 0 0,0-1 0 0 0,1 0 0 0 0,-1-1 0 0 0,0 1 0 0 0,1 0 1 0 0,-1-1-1 0 0,1 0 0 0 0,-1 0 0 0 0,0 0 0 0 0,1 0 0 0 0,-1-1 0 0 0,1 1 0 0 0,-1-1 0 0 0,0 0 0 0 0,1 0 0 0 0,-1 0 1 0 0,0 0-1 0 0,0 0 0 0 0,0-1 0 0 0,0 1 0 0 0,0-1 0 0 0,0 0 0 0 0,0 0 0 0 0,-1 0 0 0 0,1-1 0 0 0,4-4 1 0 0,1-5-29 0 0,0 0 1 0 0,-1 0-1 0 0,0-1 1 0 0,-1 0-1 0 0,0 0 1 0 0,-2-1-1 0 0,7-23 1 0 0,-4 2 249 0 0,6-68 0 0 0,-12 88 6 0 0,-3 23 376 0 0,0 28 110 0 0,3-26-649 0 0,1 0-1 0 0,-1 1 0 0 0,2-1 1 0 0,-1 0-1 0 0,1-1 1 0 0,1 1-1 0 0,0 0 0 0 0,0-1 1 0 0,1 0-1 0 0,7 11 1 0 0,-9-16-347 0 0,1 0 0 0 0,0 1 0 0 0,0-1 0 0 0,0-1 0 0 0,0 1 0 0 0,1-1 0 0 0,-1 0 0 0 0,1 0 0 0 0,0 0 0 0 0,0 0-1 0 0,0-1 1 0 0,0 0 0 0 0,1 0 0 0 0,-1 0 0 0 0,0-1 0 0 0,1 0 0 0 0,-1 0 0 0 0,1 0 0 0 0,0-1 0 0 0,7 1 0 0 0,7-3-2435 0 0,-11-2-99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9.481"/>
    </inkml:context>
    <inkml:brush xml:id="br0">
      <inkml:brushProperty name="width" value="0.1" units="cm"/>
      <inkml:brushProperty name="height" value="0.1" units="cm"/>
      <inkml:brushProperty name="color" value="#FFFFFF"/>
    </inkml:brush>
  </inkml:definitions>
  <inkml:trace contextRef="#ctx0" brushRef="#br0">2 93 4152 0 0,'0'-26'1009'0'0,"-1"20"-583"0"0,1 1-1 0 0,0-1 1 0 0,0 0-1 0 0,0 0 0 0 0,1 0 1 0 0,0 0-1 0 0,0 0 1 0 0,0 0-1 0 0,3-7 1 0 0,1 55 2236 0 0,-3-8-2558 0 0,1 0 0 0 0,1 1-1 0 0,2-2 1 0 0,2 1 0 0 0,14 41-1 0 0,-17-70-1140 0 0,-2-15 685 0 0,0-32 707 0 0,-2 20-139 0 0,1-1 101 0 0,-2 14-163 0 0,1 0 1 0 0,0 1-1 0 0,0-1 0 0 0,1 0 1 0 0,0 1-1 0 0,0-1 1 0 0,1 1-1 0 0,0 0 1 0 0,0 0-1 0 0,6-9 1 0 0,-8 16-139 0 0,0 0 1 0 0,0 1-1 0 0,-1-1 0 0 0,1 1 1 0 0,0-1-1 0 0,0 1 0 0 0,0-1 1 0 0,0 1-1 0 0,0 0 0 0 0,0-1 1 0 0,0 1-1 0 0,0 0 1 0 0,0 0-1 0 0,0 0 0 0 0,0 0 1 0 0,1 0-1 0 0,-1 0 0 0 0,0 0 1 0 0,0 0-1 0 0,0 0 0 0 0,0 0 1 0 0,0 0-1 0 0,0 1 0 0 0,0-1 1 0 0,0 1-1 0 0,0-1 1 0 0,0 0-1 0 0,0 1 0 0 0,0 0 1 0 0,-1-1-1 0 0,1 1 0 0 0,0-1 1 0 0,0 1-1 0 0,0 0 0 0 0,-1 0 1 0 0,1 0-1 0 0,1 1 0 0 0,31 35 142 0 0,-30-32-116 0 0,15 20 5 0 0,21 38 1 0 0,1 3-1477 0 0,-38-70 1336 0 0,1 0-1 0 0,-2 0 0 0 0,1 0 0 0 0,0-1 1 0 0,-1 1-1 0 0,0-1 0 0 0,1-7 1 0 0,1 2 55 0 0,2-9 93 0 0,2 0 1 0 0,0 1-1 0 0,1 0 1 0 0,13-23-1 0 0,-17 34-16 0 0,1 1-1 0 0,-1-1 1 0 0,1 1-1 0 0,1-1 1 0 0,-1 2-1 0 0,1-1 1 0 0,0 0-1 0 0,0 1 1 0 0,0 0-1 0 0,1 1 0 0 0,0 0 1 0 0,0 0-1 0 0,11-5 1 0 0,-14 8 6 0 0,0 0 1 0 0,0 1 0 0 0,1-1-1 0 0,-1 1 1 0 0,0 0 0 0 0,1 0-1 0 0,-1 0 1 0 0,0 0-1 0 0,1 1 1 0 0,-1 0 0 0 0,0 0-1 0 0,0 0 1 0 0,1 1-1 0 0,-1-1 1 0 0,0 1 0 0 0,0 0-1 0 0,-1 0 1 0 0,1 0-1 0 0,0 0 1 0 0,-1 1 0 0 0,1 0-1 0 0,-1 0 1 0 0,0 0-1 0 0,0 0 1 0 0,0 0 0 0 0,0 0-1 0 0,2 5 1 0 0,2 0 51 0 0,-1 1 0 0 0,0 0 0 0 0,-1 0-1 0 0,0 0 1 0 0,0 1 0 0 0,-1 0 0 0 0,0 0 0 0 0,-1 0 0 0 0,0 0 0 0 0,1 12 0 0 0,-3-14-199 0 0,0 0 1 0 0,-1 1 0 0 0,0-1 0 0 0,-2 15-1 0 0,1-18-876 0 0,0-1 0 0 0,0 0-1 0 0,-1 0 1 0 0,1 0 0 0 0,-1 0-1 0 0,-3 6 1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29:59.857"/>
    </inkml:context>
    <inkml:brush xml:id="br0">
      <inkml:brushProperty name="width" value="0.1" units="cm"/>
      <inkml:brushProperty name="height" value="0.1" units="cm"/>
      <inkml:brushProperty name="color" value="#FFFFFF"/>
    </inkml:brush>
  </inkml:definitions>
  <inkml:trace contextRef="#ctx0" brushRef="#br0">1 164 3496 0 0,'17'-2'393'0'0,"0"-1"0"0"0,0-1-1 0 0,0-1 1 0 0,17-7-1 0 0,-27 10-268 0 0,-1-1 0 0 0,0 0 0 0 0,0 0 0 0 0,0 0-1 0 0,0-1 1 0 0,-1 1 0 0 0,1-2 0 0 0,-1 1 0 0 0,0 0-1 0 0,0-1 1 0 0,0 0 0 0 0,-1 0 0 0 0,5-8 0 0 0,-8 11-9 0 0,0 0 0 0 0,0 0 0 0 0,0 0 0 0 0,0 0 0 0 0,-1 0 0 0 0,1 0 0 0 0,-1 0 0 0 0,1 0 0 0 0,-1-1 0 0 0,0 1 0 0 0,0 0 0 0 0,0 0 0 0 0,0 0 1 0 0,0-1-1 0 0,0 1 0 0 0,-1 0 0 0 0,1 0 0 0 0,-1 0 0 0 0,0 0 0 0 0,1 0 0 0 0,-1 0 0 0 0,0 0 0 0 0,0 0 0 0 0,0 0 0 0 0,-1 0 0 0 0,1 0 0 0 0,0 1 0 0 0,-1-1 1 0 0,1 1-1 0 0,-1-1 0 0 0,1 1 0 0 0,-1-1 0 0 0,0 1 0 0 0,0 0 0 0 0,1 0 0 0 0,-1-1 0 0 0,0 1 0 0 0,0 1 0 0 0,0-1 0 0 0,0 0 0 0 0,0 0 0 0 0,-1 1 0 0 0,1-1 0 0 0,0 1 1 0 0,0 0-1 0 0,0 0 0 0 0,0 0 0 0 0,-1 0 0 0 0,1 0 0 0 0,0 0 0 0 0,0 0 0 0 0,0 1 0 0 0,0-1 0 0 0,0 1 0 0 0,0-1 0 0 0,-1 1 0 0 0,1 0 0 0 0,1 0 0 0 0,-1 0 0 0 0,0 0 1 0 0,-3 3-1 0 0,-3 2 96 0 0,0 1 0 0 0,1 0 0 0 0,0 0 0 0 0,1 0 0 0 0,-1 1 0 0 0,2 0 0 0 0,-1 1 0 0 0,1-1 1 0 0,-5 11-1 0 0,3-3 100 0 0,0 0 1 0 0,1 0-1 0 0,1 0 1 0 0,-5 25 0 0 0,9-35-271 0 0,0-1 0 0 0,1 0 1 0 0,0 0-1 0 0,0 0 1 0 0,0 1-1 0 0,1-1 1 0 0,-1 0-1 0 0,1 0 0 0 0,0 0 1 0 0,1 0-1 0 0,-1 0 1 0 0,1 0-1 0 0,0 0 0 0 0,0-1 1 0 0,1 1-1 0 0,-1 0 1 0 0,1-1-1 0 0,0 0 0 0 0,0 0 1 0 0,1 0-1 0 0,-1 0 1 0 0,6 4-1 0 0,-5-4-301 0 0,1 0-1 0 0,0-1 0 0 0,0 0 1 0 0,1 0-1 0 0,-1 0 1 0 0,1-1-1 0 0,-1 0 1 0 0,1 0-1 0 0,0 0 0 0 0,0-1 1 0 0,0 0-1 0 0,8 1 1 0 0,-7-2-484 0 0,0 0 0 0 0,0 0 1 0 0,-1 0-1 0 0,1-1 0 0 0,0-1 1 0 0,0 1-1 0 0,-1-1 0 0 0,1 0 1 0 0,12-6-1 0 0,-4-1-2076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0.214"/>
    </inkml:context>
    <inkml:brush xml:id="br0">
      <inkml:brushProperty name="width" value="0.1" units="cm"/>
      <inkml:brushProperty name="height" value="0.1" units="cm"/>
      <inkml:brushProperty name="color" value="#FFFFFF"/>
    </inkml:brush>
  </inkml:definitions>
  <inkml:trace contextRef="#ctx0" brushRef="#br0">0 57 5661 0 0,'2'-57'8407'0'0,"0"83"-6462"0"0,-2 154 641 0 0,8 104-771 0 0,-6-269-1729 0 0,0 0 0 0 0,1 0 0 0 0,0-1 0 0 0,1 1-1 0 0,1-1 1 0 0,0 0 0 0 0,14 26 0 0 0,-16-35-146 0 0,0 0-1 0 0,0-1 1 0 0,1 0-1 0 0,0 1 1 0 0,0-1-1 0 0,0-1 1 0 0,0 1 0 0 0,0 0-1 0 0,1-1 1 0 0,-1 0-1 0 0,1 0 1 0 0,0-1-1 0 0,0 1 1 0 0,0-1-1 0 0,1 0 1 0 0,-1 0-1 0 0,0-1 1 0 0,1 1 0 0 0,-1-1-1 0 0,1 0 1 0 0,-1-1-1 0 0,1 0 1 0 0,-1 0-1 0 0,9 0 1 0 0,-6-1-491 0 0,0 0 0 0 0,0 0 0 0 0,0 0 0 0 0,0-1 1 0 0,-1 0-1 0 0,1 0 0 0 0,-1-1 0 0 0,1 0 0 0 0,-1-1 0 0 0,0 0 1 0 0,0 0-1 0 0,0 0 0 0 0,-1-1 0 0 0,1 0 0 0 0,-1 0 0 0 0,-1 0 0 0 0,1-1 1 0 0,-1 0-1 0 0,1 0 0 0 0,6-12 0 0 0,-4 3-2251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0.556"/>
    </inkml:context>
    <inkml:brush xml:id="br0">
      <inkml:brushProperty name="width" value="0.1" units="cm"/>
      <inkml:brushProperty name="height" value="0.1" units="cm"/>
      <inkml:brushProperty name="color" value="#FFFFFF"/>
    </inkml:brush>
  </inkml:definitions>
  <inkml:trace contextRef="#ctx0" brushRef="#br0">20 80 6073 0 0,'-1'-1'132'0'0,"0"1"0"0"0,0 0 0 0 0,0 0 1 0 0,0 0-1 0 0,0 0 0 0 0,1 0 0 0 0,-1-1 1 0 0,0 1-1 0 0,0 0 0 0 0,0-1 1 0 0,1 1-1 0 0,-1-1 0 0 0,0 1 0 0 0,0-1 1 0 0,1 1-1 0 0,-1-1 0 0 0,0 1 1 0 0,1-1-1 0 0,-1 0 0 0 0,1 1 0 0 0,-1-1 1 0 0,1 0-1 0 0,-1 0 0 0 0,1 1 0 0 0,-1-1 1 0 0,0-1-1 0 0,2 1-65 0 0,-1 0 0 0 0,1 0 0 0 0,0 0 0 0 0,-1 0 0 0 0,1 0 0 0 0,0 0 0 0 0,-1 0 1 0 0,1 1-1 0 0,0-1 0 0 0,0 0 0 0 0,0 1 0 0 0,-1-1 0 0 0,1 1 0 0 0,0-1 0 0 0,0 1 0 0 0,0-1 0 0 0,2 0 0 0 0,52-16-698 0 0,103-7-4970 0 0,-97 16 3446 0 0,-38 5 1315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0.907"/>
    </inkml:context>
    <inkml:brush xml:id="br0">
      <inkml:brushProperty name="width" value="0.1" units="cm"/>
      <inkml:brushProperty name="height" value="0.1" units="cm"/>
      <inkml:brushProperty name="color" value="#FFFFFF"/>
    </inkml:brush>
  </inkml:definitions>
  <inkml:trace contextRef="#ctx0" brushRef="#br0">0 93 1848 0 0,'2'1'393'0'0,"0"0"1"0"0,0 0-1 0 0,0-1 0 0 0,0 1 0 0 0,0 0 1 0 0,0-1-1 0 0,0 1 0 0 0,0-1 0 0 0,0 0 1 0 0,4 1-1 0 0,44-3 1736 0 0,-35 1-1736 0 0,12 0 416 0 0,51-9-1 0 0,-71 9-694 0 0,1-1 1 0 0,0 0-1 0 0,-1 0 1 0 0,0-1-1 0 0,0 0 1 0 0,0 0-1 0 0,0-1 1 0 0,0 0-1 0 0,-1 0 1 0 0,1 0-1 0 0,7-8 0 0 0,-13 11-80 0 0,0 1 0 0 0,-1-1 0 0 0,1 1 0 0 0,0-1 0 0 0,-1 0 0 0 0,1 1 0 0 0,-1-1 0 0 0,1 0-1 0 0,-1 1 1 0 0,1-1 0 0 0,-1 0 0 0 0,0 0 0 0 0,1 0 0 0 0,-1 1 0 0 0,0-1 0 0 0,0 0-1 0 0,1 0 1 0 0,-1 0 0 0 0,0 0 0 0 0,0 1 0 0 0,0-1 0 0 0,0 0 0 0 0,0 0 0 0 0,0 0 0 0 0,0 0-1 0 0,-1 1 1 0 0,1-1 0 0 0,0 0 0 0 0,0 0 0 0 0,-1 0 0 0 0,1 1 0 0 0,0-1 0 0 0,-1 0 0 0 0,1 0-1 0 0,-1 1 1 0 0,1-1 0 0 0,-1 0 0 0 0,1 1 0 0 0,-1-1 0 0 0,1 0 0 0 0,-1 1 0 0 0,0-1 0 0 0,1 1-1 0 0,-1-1 1 0 0,0 1 0 0 0,-1-1 0 0 0,0 0 67 0 0,0 0 1 0 0,-1 0-1 0 0,1 0 0 0 0,0 0 0 0 0,-1 0 0 0 0,1 1 1 0 0,-1-1-1 0 0,1 1 0 0 0,0-1 0 0 0,-1 1 1 0 0,1 0-1 0 0,-1 0 0 0 0,1 1 0 0 0,-1-1 1 0 0,1 0-1 0 0,-3 1 0 0 0,-7 4 149 0 0,1 0 0 0 0,0 1 1 0 0,0 1-1 0 0,1-1 0 0 0,0 2 0 0 0,0-1 1 0 0,0 1-1 0 0,1 1 0 0 0,1 0 0 0 0,-14 17 1 0 0,16-19-82 0 0,1 0 1 0 0,0 1 0 0 0,0-1-1 0 0,1 1 1 0 0,0 0 0 0 0,0 1-1 0 0,1-1 1 0 0,0 0 0 0 0,0 1 0 0 0,1 0-1 0 0,0 0 1 0 0,1-1 0 0 0,0 1-1 0 0,0 0 1 0 0,2 16 0 0 0,0-21-134 0 0,0 1 0 0 0,1-1 0 0 0,-1 0 0 0 0,1-1 0 0 0,0 1 0 0 0,0 0-1 0 0,1 0 1 0 0,-1-1 0 0 0,1 0 0 0 0,0 1 0 0 0,0-1 0 0 0,0 0 0 0 0,0 0 0 0 0,0 0 0 0 0,1-1 0 0 0,5 4 0 0 0,0 0-292 0 0,1-1 1 0 0,0 0-1 0 0,0 0 0 0 0,0-1 1 0 0,14 4-1 0 0,-16-5-421 0 0,0-1-1 0 0,0 0 1 0 0,0-1-1 0 0,1 0 1 0 0,-1 0-1 0 0,0-1 0 0 0,1 0 1 0 0,-1 0-1 0 0,0-1 1 0 0,0 0-1 0 0,1 0 1 0 0,-1-1-1 0 0,0 0 1 0 0,0-1-1 0 0,10-4 1 0 0,-1-3-2355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1.237"/>
    </inkml:context>
    <inkml:brush xml:id="br0">
      <inkml:brushProperty name="width" value="0.1" units="cm"/>
      <inkml:brushProperty name="height" value="0.1" units="cm"/>
      <inkml:brushProperty name="color" value="#FFFFFF"/>
    </inkml:brush>
  </inkml:definitions>
  <inkml:trace contextRef="#ctx0" brushRef="#br0">1 23 7229 0 0,'0'-1'161'0'0,"0"0"1"0"0,0 1-1 0 0,0-1 0 0 0,0 1 1 0 0,0-1-1 0 0,0 0 1 0 0,0 1-1 0 0,0-1 1 0 0,0 1-1 0 0,0-1 1 0 0,1 1-1 0 0,-1-1 1 0 0,0 1-1 0 0,0-1 1 0 0,1 1-1 0 0,-1-1 0 0 0,0 1 1 0 0,1-1-1 0 0,-1 1 1 0 0,1-1-1 0 0,-1 1 1 0 0,0 0-1 0 0,1-1 1 0 0,-1 1-1 0 0,1 0 1 0 0,-1-1-1 0 0,1 1 0 0 0,-1 0 1 0 0,1 0-1 0 0,0-1 1 0 0,0 1-1 0 0,23 2 1640 0 0,27 18-1065 0 0,-48-19-483 0 0,12 7 25 0 0,-1 1 0 0 0,1 0-1 0 0,-1 1 1 0 0,-1 1 0 0 0,0 0-1 0 0,23 24 1 0 0,-32-30-371 0 0,1 0 1 0 0,-1 1-1 0 0,1-1 1 0 0,-1 1 0 0 0,-1 0-1 0 0,1 0 1 0 0,-1 0-1 0 0,0 0 1 0 0,-1 1-1 0 0,0-1 1 0 0,0 1 0 0 0,0 0-1 0 0,0-1 1 0 0,-1 1-1 0 0,-1 0 1 0 0,1 0-1 0 0,-1 0 1 0 0,0 0-1 0 0,-2 12 1 0 0,2-17 21 0 0,-1 0 0 0 0,1 0 0 0 0,-1-1 0 0 0,0 1-1 0 0,0 0 1 0 0,0-1 0 0 0,0 1 0 0 0,0-1 0 0 0,0 1 0 0 0,0-1 0 0 0,0 0-1 0 0,-1 1 1 0 0,1-1 0 0 0,-1 0 0 0 0,1 0 0 0 0,-1 0 0 0 0,1 0 0 0 0,-1 0 0 0 0,1 0-1 0 0,-1 0 1 0 0,0 0 0 0 0,-2 0 0 0 0,3-1 72 0 0,0 0 0 0 0,0 0 0 0 0,0 0 0 0 0,0 0 1 0 0,0 0-1 0 0,0 0 0 0 0,0 0 0 0 0,0 0 0 0 0,0 0 0 0 0,0-1 0 0 0,0 1 0 0 0,0 0 1 0 0,1-1-1 0 0,-1 1 0 0 0,0 0 0 0 0,0-1 0 0 0,0 1 0 0 0,1-1 0 0 0,-1 0 0 0 0,0 1 1 0 0,0-1-1 0 0,1 0 0 0 0,-1 1 0 0 0,1-1 0 0 0,-1 0 0 0 0,0 0 0 0 0,1 1 0 0 0,-1-1 1 0 0,1 0-1 0 0,0 0 0 0 0,-1 0 0 0 0,1 0 0 0 0,0 0 0 0 0,-1 0 0 0 0,1 1 0 0 0,0-1 1 0 0,0 0-1 0 0,0 0 0 0 0,0 0 0 0 0,0 0 0 0 0,0 0 0 0 0,0 0 0 0 0,0 0 0 0 0,1-1 1 0 0,-1-7 138 0 0,1-1 1 0 0,0 1 0 0 0,1 0 0 0 0,0 0 0 0 0,0 0-1 0 0,1 1 1 0 0,0-1 0 0 0,1 1 0 0 0,0-1 0 0 0,0 1-1 0 0,1 0 1 0 0,-1 1 0 0 0,2-1 0 0 0,11-12 0 0 0,5-3-981 0 0,2 0 0 0 0,48-34 0 0 0,-50 41-1040 0 0,-15 9-1063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3.268"/>
    </inkml:context>
    <inkml:brush xml:id="br0">
      <inkml:brushProperty name="width" value="0.1" units="cm"/>
      <inkml:brushProperty name="height" value="0.1" units="cm"/>
      <inkml:brushProperty name="color" value="#FFFFFF"/>
    </inkml:brush>
  </inkml:definitions>
  <inkml:trace contextRef="#ctx0" brushRef="#br0">0 39 6461 0 0,'1'-3'785'0'0,"0"0"-163"0"0,0-1 0 0 0,0 1 0 0 0,1 0 0 0 0,-1-1-1 0 0,1 1 1 0 0,0 0 0 0 0,0 0 0 0 0,0 0 0 0 0,3-4 0 0 0,-3 9-486 0 0,-1 0 0 0 0,0 0 0 0 0,0 1 1 0 0,0-1-1 0 0,0 0 0 0 0,0 0 1 0 0,0 1-1 0 0,-1-1 0 0 0,1 1 0 0 0,-1-1 1 0 0,0 0-1 0 0,1 5 0 0 0,-1-3 37 0 0,19 278 2745 0 0,-12-107-2087 0 0,-6-87-473 0 0,-1-60-951 0 0,0 0 0 0 0,2 0 0 0 0,7 40 0 0 0,-8-63 120 0 0,6 17-2378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3.608"/>
    </inkml:context>
    <inkml:brush xml:id="br0">
      <inkml:brushProperty name="width" value="0.1" units="cm"/>
      <inkml:brushProperty name="height" value="0.1" units="cm"/>
      <inkml:brushProperty name="color" value="#FFFFFF"/>
    </inkml:brush>
  </inkml:definitions>
  <inkml:trace contextRef="#ctx0" brushRef="#br0">1 218 4988 0 0,'0'-1'62'0'0,"-1"-19"728"0"0,2 0 1 0 0,0 1-1 0 0,1-1 0 0 0,1 1 1 0 0,5-21-1 0 0,-7 35-687 0 0,1 1 1 0 0,-1 0-1 0 0,1 0 0 0 0,0-1 1 0 0,0 1-1 0 0,1 0 0 0 0,-1 1 0 0 0,1-1 1 0 0,0 0-1 0 0,0 1 0 0 0,0 0 1 0 0,0-1-1 0 0,0 1 0 0 0,1 0 1 0 0,0 1-1 0 0,-1-1 0 0 0,1 1 1 0 0,0-1-1 0 0,0 1 0 0 0,0 1 0 0 0,1-1 1 0 0,-1 0-1 0 0,0 1 0 0 0,1 0 1 0 0,-1 0-1 0 0,1 0 0 0 0,-1 1 1 0 0,6-1-1 0 0,-4 1-33 0 0,0 0 1 0 0,1 1-1 0 0,-1 0 1 0 0,0 0 0 0 0,0 0-1 0 0,0 0 1 0 0,0 1-1 0 0,0 0 1 0 0,0 1-1 0 0,0-1 1 0 0,-1 1-1 0 0,1 0 1 0 0,-1 1-1 0 0,0-1 1 0 0,0 1-1 0 0,0 0 1 0 0,0 0 0 0 0,-1 0-1 0 0,1 1 1 0 0,-1 0-1 0 0,6 9 1 0 0,-2-2 2 0 0,-1 0 0 0 0,-1 0 0 0 0,0 0 1 0 0,-1 1-1 0 0,0 0 0 0 0,0 0 0 0 0,-2 0 0 0 0,5 28 1 0 0,-8-36-56 0 0,1-1 0 0 0,-1 1 0 0 0,0 0 0 0 0,0 0 0 0 0,-1 0 1 0 0,1 0-1 0 0,-1 0 0 0 0,0 0 0 0 0,-1-1 0 0 0,1 1 0 0 0,-1 0 0 0 0,0-1 1 0 0,0 1-1 0 0,0-1 0 0 0,-6 8 0 0 0,3-6 5 0 0,-1 0 0 0 0,1 0 0 0 0,-1-1 0 0 0,0 0 1 0 0,0 0-1 0 0,-1 0 0 0 0,1-1 0 0 0,-1 0 0 0 0,-8 4 0 0 0,-3-1 41 0 0,0 0-1 0 0,0-2 1 0 0,0 0 0 0 0,-1 0-1 0 0,1-2 1 0 0,-1-1-1 0 0,-28 1 1 0 0,25-5-1196 0 0,16-2-1425 0 0,22-5-4210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4.597"/>
    </inkml:context>
    <inkml:brush xml:id="br0">
      <inkml:brushProperty name="width" value="0.1" units="cm"/>
      <inkml:brushProperty name="height" value="0.1" units="cm"/>
      <inkml:brushProperty name="color" value="#FFFFFF"/>
    </inkml:brush>
  </inkml:definitions>
  <inkml:trace contextRef="#ctx0" brushRef="#br0">1 125 5673 0 0,'2'-4'153'0'0,"-1"1"0"0"0,1 0 0 0 0,0 0 1 0 0,0 1-1 0 0,0-1 0 0 0,1 0 0 0 0,-1 1 1 0 0,1-1-1 0 0,-1 1 0 0 0,1 0 0 0 0,0 0 1 0 0,0 0-1 0 0,0 0 0 0 0,0 0 0 0 0,0 1 1 0 0,0-1-1 0 0,1 1 0 0 0,-1 0 0 0 0,0 0 1 0 0,1 0-1 0 0,-1 1 0 0 0,1-1 1 0 0,-1 1-1 0 0,1-1 0 0 0,-1 1 0 0 0,1 0 1 0 0,-1 1-1 0 0,4 0 0 0 0,3-1-20 0 0,-1 2 0 0 0,0-1 0 0 0,0 1 0 0 0,0 0 0 0 0,0 1 0 0 0,0 0 0 0 0,0 1 0 0 0,-1 0-1 0 0,12 7 1 0 0,-16-9-84 0 0,0 1 0 0 0,0 0 0 0 0,0 1 0 0 0,0-1 0 0 0,0 1 0 0 0,-1 0 0 0 0,0-1 0 0 0,0 1 0 0 0,0 1 0 0 0,0-1 0 0 0,0 0 0 0 0,-1 1 0 0 0,0-1 0 0 0,0 1 0 0 0,0 0 0 0 0,-1 0 0 0 0,2 6 0 0 0,-2-4-9 0 0,-1 0 0 0 0,0 0-1 0 0,0 0 1 0 0,-1 0 0 0 0,0 0 0 0 0,0 0-1 0 0,0-1 1 0 0,-1 1 0 0 0,0 0 0 0 0,0-1-1 0 0,-5 9 1 0 0,-4 6 23 0 0,-1-1-1 0 0,-1 0 1 0 0,-1 0 0 0 0,-1-2 0 0 0,-1 0-1 0 0,-20 19 1 0 0,31-32-38 0 0,1-1-2 0 0,1 0 1 0 0,-1-1-1 0 0,0 1 0 0 0,1-1 0 0 0,-2 0 0 0 0,1 0 0 0 0,0 0 1 0 0,0-1-1 0 0,-1 1 0 0 0,0-1 0 0 0,-5 1 0 0 0,10-3-22 0 0,0 0 0 0 0,-1 0-1 0 0,1 0 1 0 0,0 0-1 0 0,0 0 1 0 0,-1 0 0 0 0,1 0-1 0 0,0 0 1 0 0,-1 0 0 0 0,1 0-1 0 0,0 0 1 0 0,0-1 0 0 0,0 1-1 0 0,-1 0 1 0 0,1 0-1 0 0,0 0 1 0 0,0 0 0 0 0,-1-1-1 0 0,1 1 1 0 0,0 0 0 0 0,0 0-1 0 0,0-1 1 0 0,0 1 0 0 0,0 0-1 0 0,-1 0 1 0 0,1-1-1 0 0,0 1 1 0 0,0 0 0 0 0,0 0-1 0 0,0-1 1 0 0,0 1 0 0 0,0 0-1 0 0,0 0 1 0 0,0-1 0 0 0,0 1-1 0 0,0 0 1 0 0,0-1 0 0 0,0 1-1 0 0,0 0 1 0 0,0 0-1 0 0,0-1 1 0 0,0 1 0 0 0,0 0-1 0 0,0 0 1 0 0,0-1 0 0 0,1 1-1 0 0,-1 0 1 0 0,0 0 0 0 0,0-1-1 0 0,0 1 1 0 0,0 0-1 0 0,1-1 1 0 0,8-17 3 0 0,-8 15-2 0 0,17-26 8 0 0,29-37-1 0 0,-40 57-6 0 0,70-87 29 0 0,-24 35-39 0 0,-38 45 122 0 0,0-1 0 0 0,-1 0 0 0 0,0 0 0 0 0,-2-2 0 0 0,0 1 0 0 0,13-29 0 0 0,-25 45-106 0 0,1 1 0 0 0,-1 0 0 0 0,1-1 0 0 0,-1 1 0 0 0,1 0 0 0 0,-1-1 1 0 0,0 1-1 0 0,0-1 0 0 0,0 1 0 0 0,0 0 0 0 0,0-1 0 0 0,0 1 0 0 0,0-1 0 0 0,0 1 0 0 0,0-1 1 0 0,-1-1-1 0 0,0 3-8 0 0,1-1 1 0 0,0 1 0 0 0,-1-1-1 0 0,1 1 1 0 0,-1-1-1 0 0,1 1 1 0 0,0 0-1 0 0,-1-1 1 0 0,1 1 0 0 0,-1 0-1 0 0,1-1 1 0 0,-1 1-1 0 0,0 0 1 0 0,1 0 0 0 0,-1 0-1 0 0,1-1 1 0 0,-1 1-1 0 0,1 0 1 0 0,-1 0 0 0 0,0 0-1 0 0,1 0 1 0 0,-1 0-1 0 0,1 0 1 0 0,-1 0 0 0 0,-1 0-1 0 0,-1 1-3 0 0,0 0 0 0 0,0 0 0 0 0,0 0 0 0 0,0 0 0 0 0,0 0 0 0 0,0 1 0 0 0,0-1 0 0 0,0 1 0 0 0,1 0 0 0 0,-1 0 0 0 0,1 0 0 0 0,-4 3 0 0 0,0 2 17 0 0,0 1-1 0 0,1 1 0 0 0,-1-1 0 0 0,2 1 1 0 0,-1 0-1 0 0,1 0 0 0 0,1 0 1 0 0,-1 1-1 0 0,2-1 0 0 0,-1 1 0 0 0,1 0 1 0 0,1 0-1 0 0,0-1 0 0 0,0 1 0 0 0,1 16 1 0 0,1-13 22 0 0,0 0 0 0 0,1 0 0 0 0,0 0 0 0 0,1 0 0 0 0,0 0 0 0 0,1-1 0 0 0,0 1 0 0 0,1-1 0 0 0,1 0 0 0 0,0 0 0 0 0,10 15 0 0 0,-12-23-120 0 0,0 1 1 0 0,0-1-1 0 0,0 0 0 0 0,1 0 1 0 0,0 0-1 0 0,0-1 0 0 0,0 1 0 0 0,0-1 1 0 0,0 0-1 0 0,8 2 0 0 0,-4-1-888 0 0,0-1 0 0 0,0 0 0 0 0,1-1 0 0 0,-1 0 0 0 0,16 1 0 0 0,-11-3-1998 0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3.957"/>
    </inkml:context>
    <inkml:brush xml:id="br0">
      <inkml:brushProperty name="width" value="0.1" units="cm"/>
      <inkml:brushProperty name="height" value="0.1" units="cm"/>
      <inkml:brushProperty name="color" value="#FFFFFF"/>
    </inkml:brush>
  </inkml:definitions>
  <inkml:trace contextRef="#ctx0" brushRef="#br0">93 0 5573 0 0,'0'1'153'0'0,"1"-1"1"0"0,-1 1-1 0 0,0-1 1 0 0,1 1-1 0 0,-1 0 1 0 0,0-1 0 0 0,1 1-1 0 0,-1-1 1 0 0,0 1-1 0 0,0 0 1 0 0,1-1-1 0 0,-1 1 1 0 0,0 0 0 0 0,0-1-1 0 0,0 1 1 0 0,0 0-1 0 0,0-1 1 0 0,0 1 0 0 0,0-1-1 0 0,0 1 1 0 0,0 0-1 0 0,0-1 1 0 0,0 1-1 0 0,-1 0 1 0 0,1-1 0 0 0,0 1-1 0 0,0 0 1 0 0,-1-1-1 0 0,1 1 1 0 0,0-1-1 0 0,-1 1 1 0 0,0 0 0 0 0,-11 22 964 0 0,-36 60-1159 0 0,19-27-6953 0 0,25-48 5450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4.307"/>
    </inkml:context>
    <inkml:brush xml:id="br0">
      <inkml:brushProperty name="width" value="0.1" units="cm"/>
      <inkml:brushProperty name="height" value="0.1" units="cm"/>
      <inkml:brushProperty name="color" value="#FFFFFF"/>
    </inkml:brush>
  </inkml:definitions>
  <inkml:trace contextRef="#ctx0" brushRef="#br0">27 53 1108 0 0,'-1'-4'851'0'0,"0"-1"0"0"0,0 1 0 0 0,0 0-1 0 0,0 0 1 0 0,0 0 0 0 0,-1 0 0 0 0,0 0 0 0 0,0 1-1 0 0,0-1 1 0 0,0 0 0 0 0,-5-4 0 0 0,6 22 2618 0 0,-1 14-2787 0 0,2-22-685 0 0,3 69 1215 0 0,5-37-2511 0 0,7-7-3601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4.657"/>
    </inkml:context>
    <inkml:brush xml:id="br0">
      <inkml:brushProperty name="width" value="0.1" units="cm"/>
      <inkml:brushProperty name="height" value="0.1" units="cm"/>
      <inkml:brushProperty name="color" value="#FFFFFF"/>
    </inkml:brush>
  </inkml:definitions>
  <inkml:trace contextRef="#ctx0" brushRef="#br0">31 44 4000 0 0,'-1'0'143'0'0,"-1"0"0"0"0,1 0 0 0 0,-1 0 0 0 0,1 0-1 0 0,-1 0 1 0 0,1 0 0 0 0,-1 1 0 0 0,1-1 0 0 0,0 1-1 0 0,-1-1 1 0 0,1 1 0 0 0,-1-1 0 0 0,1 1 0 0 0,0 0-1 0 0,-1 0 1 0 0,1-1 0 0 0,-1 2 0 0 0,1-1-50 0 0,1 0 1 0 0,-1 0-1 0 0,1 0 1 0 0,-1-1-1 0 0,1 1 1 0 0,-1 0-1 0 0,1 0 1 0 0,0 0-1 0 0,0 0 1 0 0,-1-1-1 0 0,1 1 1 0 0,0 0-1 0 0,0 0 1 0 0,0 0-1 0 0,0 0 1 0 0,0 0-1 0 0,0 0 1 0 0,0 0-1 0 0,1 0 1 0 0,-1-1-1 0 0,0 2 1 0 0,1 1 24 0 0,0 0 1 0 0,0-1-1 0 0,1 1 1 0 0,-1 0 0 0 0,1-1-1 0 0,-1 1 1 0 0,1-1-1 0 0,0 0 1 0 0,0 0-1 0 0,0 0 1 0 0,0 1 0 0 0,0-2-1 0 0,1 1 1 0 0,-1 0-1 0 0,5 2 1 0 0,-4-2-42 0 0,0-1 0 0 0,1 0 0 0 0,-1 0 0 0 0,0 0-1 0 0,1 0 1 0 0,-1 0 0 0 0,1-1 0 0 0,-1 0 0 0 0,1 1 0 0 0,-1-1 0 0 0,1-1 0 0 0,-1 1 0 0 0,1 0-1 0 0,-1-1 1 0 0,1 0 0 0 0,-1 0 0 0 0,1 0 0 0 0,-1 0 0 0 0,0 0 0 0 0,6-4 0 0 0,-8 4-55 0 0,1 0 1 0 0,0 0-1 0 0,-1 0 1 0 0,1-1 0 0 0,-1 1-1 0 0,0-1 1 0 0,0 1-1 0 0,1-1 1 0 0,-1 0 0 0 0,0 1-1 0 0,0-1 1 0 0,0 0-1 0 0,-1 0 1 0 0,1 0 0 0 0,0 1-1 0 0,-1-1 1 0 0,1 0-1 0 0,-1 0 1 0 0,0 0 0 0 0,1 0-1 0 0,-1 0 1 0 0,0 0-1 0 0,0 0 1 0 0,0 0 0 0 0,-1 0-1 0 0,1 0 1 0 0,0 0-1 0 0,-1 0 1 0 0,1 0 0 0 0,-1 0-1 0 0,0 0 1 0 0,1 1-1 0 0,-1-1 1 0 0,0 0 0 0 0,0 0-1 0 0,-2-2 1 0 0,0 0-1 0 0,1 0 0 0 0,-1 1 0 0 0,0-1 0 0 0,0 1 0 0 0,0 0 0 0 0,0-1 0 0 0,0 1 0 0 0,-1 1 0 0 0,-6-5 0 0 0,9 6-90 0 0,0 1-1 0 0,0-1 1 0 0,0 1-1 0 0,0-1 1 0 0,0 1-1 0 0,0 0 1 0 0,0 0-1 0 0,0 0 1 0 0,-1-1-1 0 0,1 1 1 0 0,0 0-1 0 0,0 0 1 0 0,0 0-1 0 0,0 1 0 0 0,0-1 1 0 0,0 0-1 0 0,0 0 1 0 0,-1 1-1 0 0,1-1 1 0 0,0 0-1 0 0,0 1 1 0 0,0-1-1 0 0,0 1 1 0 0,0-1-1 0 0,0 1 1 0 0,1 0-1 0 0,-1-1 1 0 0,0 1-1 0 0,0 0 1 0 0,0 0-1 0 0,1 0 1 0 0,-1-1-1 0 0,0 1 1 0 0,1 0-1 0 0,-1 0 1 0 0,0 0-1 0 0,1 0 1 0 0,0 0-1 0 0,-1 0 1 0 0,1 0-1 0 0,-1 0 0 0 0,1 1 1 0 0,0-1-1 0 0,0 1 1 0 0,-2 6-1392 0 0,2 0-1448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5.108"/>
    </inkml:context>
    <inkml:brush xml:id="br0">
      <inkml:brushProperty name="width" value="0.1" units="cm"/>
      <inkml:brushProperty name="height" value="0.1" units="cm"/>
      <inkml:brushProperty name="color" value="#FFFFFF"/>
    </inkml:brush>
  </inkml:definitions>
  <inkml:trace contextRef="#ctx0" brushRef="#br0">1 1 4416 0 0,'5'9'552'0'0,"-1"0"-1"0"0,0 0 1 0 0,0 0-1 0 0,0 0 1 0 0,-1 1-1 0 0,-1 0 1 0 0,3 14-1 0 0,3 11 154 0 0,63 197 396 0 0,-76-249-840 0 0,1 0 0 0 0,1 0 0 0 0,1-1 0 0 0,0 1 0 0 0,1-26 0 0 0,1 29-41 0 0,1 0 1 0 0,0 1-1 0 0,1-1 0 0 0,0 1 0 0 0,1 0 1 0 0,1-1-1 0 0,0 2 0 0 0,12-26 1 0 0,-14 34-188 0 0,0 0 0 0 0,1 1-1 0 0,-1-1 1 0 0,1 0 0 0 0,0 1 0 0 0,0 0 0 0 0,0 0 0 0 0,1 0 0 0 0,-1 0 0 0 0,0 1 0 0 0,1-1 0 0 0,0 1 0 0 0,0 0 0 0 0,0 0 0 0 0,0 0 0 0 0,0 0 0 0 0,0 1 0 0 0,0 0 0 0 0,1 0-1 0 0,-1 0 1 0 0,0 0 0 0 0,1 0 0 0 0,-1 1 0 0 0,0 0 0 0 0,8 1 0 0 0,-5 0-6 0 0,0 0 0 0 0,0 1 0 0 0,-1 0 0 0 0,1 0 0 0 0,-1 0 0 0 0,1 1 0 0 0,-1 0 0 0 0,0 1 0 0 0,0-1-1 0 0,0 1 1 0 0,-1 0 0 0 0,1 1 0 0 0,-1-1 0 0 0,0 1 0 0 0,7 8 0 0 0,-5-3 47 0 0,-1 0 0 0 0,0 0-1 0 0,0 0 1 0 0,-1 1 0 0 0,0 0-1 0 0,-1 0 1 0 0,0 1 0 0 0,4 20 0 0 0,-5-14-881 0 0,0 1 1 0 0,-2-1-1 0 0,0 1 1 0 0,-3 35-1 0 0,-1-45-2241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6.836"/>
    </inkml:context>
    <inkml:brush xml:id="br0">
      <inkml:brushProperty name="width" value="0.1" units="cm"/>
      <inkml:brushProperty name="height" value="0.1" units="cm"/>
      <inkml:brushProperty name="color" value="#FFFFFF"/>
    </inkml:brush>
  </inkml:definitions>
  <inkml:trace contextRef="#ctx0" brushRef="#br0">123 99 5725 0 0,'-26'-99'7296'0'0,"9"158"-4462"0"0,3 9-2126 0 0,-38 227 757 0 0,38-124-773 0 0,14-153-622 0 0,1-1 0 0 0,0 0-1 0 0,1 0 1 0 0,1 0-1 0 0,1 0 1 0 0,0 0 0 0 0,13 30-1 0 0,-14-41-164 0 0,0-1 0 0 0,0 0 0 0 0,1 1 0 0 0,0-1 0 0 0,0-1 0 0 0,0 1 0 0 0,1-1 0 0 0,-1 0 0 0 0,1 0 0 0 0,0 0 0 0 0,0 0 0 0 0,1-1 0 0 0,-1 0 0 0 0,1 0-1 0 0,-1 0 1 0 0,1-1 0 0 0,0 0 0 0 0,0 0 0 0 0,0 0 0 0 0,0-1 0 0 0,0 0 0 0 0,0 0 0 0 0,8 0 0 0 0,-8-1-466 0 0,0 0-1 0 0,0-1 1 0 0,0 0-1 0 0,0 0 1 0 0,0 0-1 0 0,0 0 1 0 0,-1-1-1 0 0,1 0 1 0 0,-1 0-1 0 0,1-1 1 0 0,-1 1 0 0 0,0-1-1 0 0,0 0 1 0 0,0-1-1 0 0,8-6 1 0 0,-5 2-2228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7.517"/>
    </inkml:context>
    <inkml:brush xml:id="br0">
      <inkml:brushProperty name="width" value="0.1" units="cm"/>
      <inkml:brushProperty name="height" value="0.1" units="cm"/>
      <inkml:brushProperty name="color" value="#FFFFFF"/>
    </inkml:brush>
  </inkml:definitions>
  <inkml:trace contextRef="#ctx0" brushRef="#br0">43 466 4560 0 0,'-5'-1'369'0'0,"0"-1"0"0"0,0 0 0 0 0,1 0 0 0 0,-1 0-1 0 0,-6-5 1 0 0,11 6-301 0 0,-1 1 0 0 0,0-1 0 0 0,1 1 0 0 0,-1-1 0 0 0,1 1 0 0 0,-1-1 0 0 0,1 1 0 0 0,0-1 0 0 0,-1 1 0 0 0,1-1 0 0 0,0 0 0 0 0,-1 1-1 0 0,1-1 1 0 0,0 1 0 0 0,0-1 0 0 0,-1 0 0 0 0,1 1 0 0 0,0-1 0 0 0,0 0 0 0 0,0 0 0 0 0,0 0-18 0 0,0 0 0 0 0,1 0 0 0 0,-1 0 0 0 0,1 0-1 0 0,-1 0 1 0 0,1 0 0 0 0,-1 1 0 0 0,1-1 0 0 0,-1 0 0 0 0,1 0 0 0 0,0 1 0 0 0,-1-1-1 0 0,1 0 1 0 0,0 1 0 0 0,0-1 0 0 0,0 1 0 0 0,-1-1 0 0 0,1 1 0 0 0,1-1 0 0 0,30-14 352 0 0,0 1 0 0 0,1 2 0 0 0,61-15 0 0 0,36-12-1140 0 0,-114 33 573 0 0,0-1 1 0 0,-1-1-1 0 0,0 0 1 0 0,0-1-1 0 0,23-18 1 0 0,-34 23 176 0 0,0 1 0 0 0,0-1 1 0 0,0-1-1 0 0,0 1 0 0 0,-1-1 0 0 0,0 1 1 0 0,0-1-1 0 0,0 0 0 0 0,0 0 0 0 0,-1 0 1 0 0,0 0-1 0 0,0-1 0 0 0,0 1 0 0 0,-1 0 1 0 0,2-10-1 0 0,-2-2 442 0 0,-1 0 0 0 0,0 0-1 0 0,-5-30 1 0 0,-1-20 1550 0 0,6 93-1221 0 0,-1 10-472 0 0,7 65 0 0 0,7-40-324 0 0,3 0 0 0 0,42 103 0 0 0,-24-75-987 0 0,-23-48 497 0 0,-11-41 423 0 0,7-32-243 0 0,-3 15 289 0 0,3-15-43 0 0,19-58 0 0 0,-23 82 54 0 0,1-1 1 0 0,0 1 0 0 0,0 0 0 0 0,1 0 0 0 0,0 0 0 0 0,0 1 0 0 0,0-1 0 0 0,1 1 0 0 0,1 1 0 0 0,-1-1 0 0 0,12-8-1 0 0,-15 13 18 0 0,-1 1-1 0 0,0-1 0 0 0,1 1 1 0 0,-1 0-1 0 0,1 0 0 0 0,-1 0 1 0 0,1 0-1 0 0,-1 1 0 0 0,1-1 0 0 0,0 1 1 0 0,-1-1-1 0 0,1 1 0 0 0,0 0 1 0 0,0 0-1 0 0,-1 0 0 0 0,1 1 1 0 0,0-1-1 0 0,4 2 0 0 0,-2 0 8 0 0,1 0 0 0 0,-1 0-1 0 0,0 1 1 0 0,0-1 0 0 0,0 1-1 0 0,-1 0 1 0 0,1 1 0 0 0,7 6 0 0 0,-4-2 23 0 0,-1 0 0 0 0,0 0 1 0 0,0 1-1 0 0,0 0 1 0 0,-1 0-1 0 0,-1 1 1 0 0,0-1-1 0 0,0 1 0 0 0,4 12 1 0 0,-7-14 38 0 0,0 0 0 0 0,-1 0 0 0 0,0 1 0 0 0,0-1 0 0 0,-1 0 1 0 0,0 1-1 0 0,-1-1 0 0 0,1 1 0 0 0,-2-1 0 0 0,-1 10 0 0 0,-4 5-29 0 0,-1 0 0 0 0,-14 26-1 0 0,13-28-411 0 0,7-7-3341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7.935"/>
    </inkml:context>
    <inkml:brush xml:id="br0">
      <inkml:brushProperty name="width" value="0.1" units="cm"/>
      <inkml:brushProperty name="height" value="0.1" units="cm"/>
      <inkml:brushProperty name="color" value="#FFFFFF"/>
    </inkml:brush>
  </inkml:definitions>
  <inkml:trace contextRef="#ctx0" brushRef="#br0">0 234 3548 0 0,'17'-10'750'0'0,"0"0"0"0"0,1 1-1 0 0,31-11 1 0 0,-25 10-271 0 0,34-18 0 0 0,-51 24-302 0 0,-1 0 0 0 0,1-1 0 0 0,-1 1-1 0 0,0-1 1 0 0,0-1 0 0 0,-1 1 0 0 0,0-1-1 0 0,0 0 1 0 0,6-8 0 0 0,-10 12-47 0 0,0-1 1 0 0,0 1-1 0 0,0-1 0 0 0,0 1 1 0 0,-1-1-1 0 0,1 0 1 0 0,-1 1-1 0 0,0-1 1 0 0,1 1-1 0 0,-1-1 0 0 0,0 0 1 0 0,-1 1-1 0 0,1-1 1 0 0,0 1-1 0 0,-1-1 0 0 0,1 0 1 0 0,-1 1-1 0 0,0-1 1 0 0,0 1-1 0 0,0-1 0 0 0,0 1 1 0 0,0 0-1 0 0,-1 0 1 0 0,-2-5-1 0 0,3 6-45 0 0,0-1 0 0 0,0 1-1 0 0,-1-1 1 0 0,1 1 0 0 0,0-1 0 0 0,-1 1 0 0 0,1 0-1 0 0,-1 0 1 0 0,1 0 0 0 0,-1 0 0 0 0,0 0 0 0 0,1 0-1 0 0,-1 0 1 0 0,0 0 0 0 0,0 1 0 0 0,1-1-1 0 0,-1 1 1 0 0,0-1 0 0 0,0 1 0 0 0,0 0 0 0 0,0 0-1 0 0,0 0 1 0 0,0 0 0 0 0,0 0 0 0 0,1 0 0 0 0,-1 0-1 0 0,0 0 1 0 0,0 1 0 0 0,0-1 0 0 0,0 1 0 0 0,1 0-1 0 0,-1-1 1 0 0,0 1 0 0 0,-1 1 0 0 0,-8 6 105 0 0,2 0 0 0 0,-1 0 0 0 0,1 1 0 0 0,0 1 0 0 0,1-1 0 0 0,0 2 0 0 0,0-1 0 0 0,1 1 0 0 0,1 0 0 0 0,0 0 0 0 0,0 1 0 0 0,1-1 0 0 0,1 1 0 0 0,0 1 0 0 0,0-1 1 0 0,1 0-1 0 0,1 1 0 0 0,0 0 0 0 0,1-1 0 0 0,0 15 0 0 0,1-22-171 0 0,1 1 1 0 0,0-1-1 0 0,0 1 1 0 0,0-1 0 0 0,1 0-1 0 0,-1 1 1 0 0,1-1-1 0 0,1 0 1 0 0,-1 0-1 0 0,1 0 1 0 0,0-1 0 0 0,0 1-1 0 0,0-1 1 0 0,0 1-1 0 0,1-1 1 0 0,0 0-1 0 0,0 0 1 0 0,0-1 0 0 0,0 1-1 0 0,1-1 1 0 0,-1 0-1 0 0,1 0 1 0 0,0 0-1 0 0,0-1 1 0 0,0 0 0 0 0,0 0-1 0 0,11 3 1 0 0,-7-3-463 0 0,0 1 1 0 0,0-1-1 0 0,0-1 1 0 0,1 0-1 0 0,-1 0 1 0 0,1-1 0 0 0,10-1-1 0 0,-13 0-340 0 0,-1 0 0 0 0,1 0 0 0 0,0 0 0 0 0,0-1 0 0 0,-1 0 0 0 0,1-1 0 0 0,-1 1 0 0 0,0-1 0 0 0,10-7-1 0 0,-2 1-2204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8.589"/>
    </inkml:context>
    <inkml:brush xml:id="br0">
      <inkml:brushProperty name="width" value="0.1" units="cm"/>
      <inkml:brushProperty name="height" value="0.1" units="cm"/>
      <inkml:brushProperty name="color" value="#FFFFFF"/>
    </inkml:brush>
  </inkml:definitions>
  <inkml:trace contextRef="#ctx0" brushRef="#br0">24 54 5444 0 0,'-22'-18'2932'0'0,"20"10"-1107"0"0,17 4-650 0 0,-9 5-1040 0 0,1 0-1 0 0,-1 0 1 0 0,0 0-1 0 0,0 1 1 0 0,0 0-1 0 0,0 0 1 0 0,-1 1-1 0 0,1 0 1 0 0,-1 0-1 0 0,11 7 1 0 0,-3-1 88 0 0,0 1 1 0 0,23 24 0 0 0,-26-23-161 0 0,0 1 0 0 0,-1 0 0 0 0,-1 1 0 0 0,1 0 0 0 0,8 19 0 0 0,-15-27-84 0 0,1 1 0 0 0,-1-1 0 0 0,0 1 0 0 0,-1-1 0 0 0,1 1 0 0 0,-1 0 0 0 0,0 0 0 0 0,-1 0 0 0 0,1 0 0 0 0,-1 0 0 0 0,0-1 0 0 0,-1 1-1 0 0,1 0 1 0 0,-1 0 0 0 0,0 0 0 0 0,-4 11 0 0 0,4-16 20 0 0,1 1 1 0 0,-1-1-1 0 0,1 1 0 0 0,-1-1 0 0 0,0 0 0 0 0,0 1 1 0 0,1-1-1 0 0,-1 0 0 0 0,0 1 0 0 0,0-1 1 0 0,0 0-1 0 0,-1 0 0 0 0,1 0 0 0 0,0 0 0 0 0,0 0 1 0 0,-1 0-1 0 0,1 0 0 0 0,0 0 0 0 0,-1-1 0 0 0,1 1 1 0 0,-1-1-1 0 0,1 1 0 0 0,-1-1 0 0 0,1 1 0 0 0,-1-1 1 0 0,1 0-1 0 0,-1 1 0 0 0,0-1 0 0 0,1 0 0 0 0,-1 0 1 0 0,1 0-1 0 0,-1-1 0 0 0,0 1 0 0 0,1 0 0 0 0,-1 0 1 0 0,1-1-1 0 0,-3 0 0 0 0,2 0 5 0 0,0-1 0 0 0,0 1 0 0 0,0 0 1 0 0,0 0-1 0 0,1-1 0 0 0,-1 1 0 0 0,0-1 0 0 0,1 0 0 0 0,-1 1 0 0 0,1-1 0 0 0,0 0 0 0 0,-1 0 0 0 0,1 0 1 0 0,0 0-1 0 0,0 0 0 0 0,0 0 0 0 0,0 0 0 0 0,1 0 0 0 0,-1-1 0 0 0,1 1 0 0 0,-1 0 0 0 0,1 0 0 0 0,0-1 1 0 0,0 1-1 0 0,0 0 0 0 0,0-4 0 0 0,1-2-2 0 0,1 1 0 0 0,0-1 0 0 0,0 0-1 0 0,1 1 1 0 0,0 0 0 0 0,0-1 0 0 0,1 1 0 0 0,0 1 0 0 0,0-1 0 0 0,1 1 0 0 0,-1-1-1 0 0,1 1 1 0 0,8-7 0 0 0,4-3-38 0 0,1 1 0 0 0,1 0-1 0 0,24-14 1 0 0,-24 18-234 0 0,0 1-1 0 0,0 0 1 0 0,1 2-1 0 0,35-10 1 0 0,90-14-1871 0 0,-131 29 1784 0 0,16-3-2361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9.054"/>
    </inkml:context>
    <inkml:brush xml:id="br0">
      <inkml:brushProperty name="width" value="0.1" units="cm"/>
      <inkml:brushProperty name="height" value="0.1" units="cm"/>
      <inkml:brushProperty name="color" value="#FFFFFF"/>
    </inkml:brush>
  </inkml:definitions>
  <inkml:trace contextRef="#ctx0" brushRef="#br0">291 54 6929 0 0,'4'-3'156'0'0,"0"1"1"0"0,-1-1 0 0 0,1 0 0 0 0,0 0-1 0 0,-1-1 1 0 0,5-5 0 0 0,-8 9-113 0 0,1-1 0 0 0,-1 1 0 0 0,1-1-1 0 0,-1 1 1 0 0,1-1 0 0 0,-1 1 0 0 0,0-1 0 0 0,1 1 0 0 0,-1-1 0 0 0,0 0-1 0 0,0 1 1 0 0,1-1 0 0 0,-1 1 0 0 0,0-1 0 0 0,0 0 0 0 0,0 1 0 0 0,0-1 0 0 0,0 0-1 0 0,0 1 1 0 0,0-1 0 0 0,0 0 0 0 0,0 1 0 0 0,0-1 0 0 0,0 0 0 0 0,0 1 0 0 0,0-1-1 0 0,-1 1 1 0 0,1-1 0 0 0,0 0 0 0 0,0 1 0 0 0,-1-1 0 0 0,1 1 0 0 0,0-1-1 0 0,-1 1 1 0 0,1-1 0 0 0,-1 1 0 0 0,1-1 0 0 0,-1 1 0 0 0,1-1 0 0 0,-1 1 0 0 0,1-1-1 0 0,-1 1 1 0 0,1 0 0 0 0,-1-1 0 0 0,1 1 0 0 0,-1 0 0 0 0,0 0 0 0 0,1-1-1 0 0,-1 1 1 0 0,1 0 0 0 0,-1 0 0 0 0,0 0 0 0 0,1 0 0 0 0,-1 0 0 0 0,0 0 0 0 0,1 0-1 0 0,-2 0 1 0 0,-3 0 116 0 0,1 0 0 0 0,-1 0 0 0 0,1 0 0 0 0,-1 0 0 0 0,1 1 0 0 0,-1 0 0 0 0,1 0 0 0 0,0 0 0 0 0,-9 4 0 0 0,-36 19 718 0 0,48-23-846 0 0,-15 8 233 0 0,1 1 0 0 0,0 1 0 0 0,0 0 0 0 0,1 1 1 0 0,1 1-1 0 0,0 0 0 0 0,1 1 0 0 0,-17 23 0 0 0,21-25-148 0 0,0 0 1 0 0,1 1-1 0 0,0-1 0 0 0,1 1 1 0 0,1 1-1 0 0,0-1 0 0 0,0 1 1 0 0,2 0-1 0 0,0 0 1 0 0,0 0-1 0 0,0 22 0 0 0,2-32-116 0 0,1 0 0 0 0,1 0 0 0 0,-1-1 1 0 0,1 1-1 0 0,-1 0 0 0 0,1 0 0 0 0,0-1 0 0 0,0 1 0 0 0,1 0 0 0 0,-1-1 0 0 0,1 1 0 0 0,-1-1 0 0 0,1 0 0 0 0,0 0 0 0 0,1 1 0 0 0,-1-1 1 0 0,0 0-1 0 0,1-1 0 0 0,4 5 0 0 0,-2-4-56 0 0,-1 0 0 0 0,1-1 0 0 0,-1 1 0 0 0,1-1 0 0 0,0 0 0 0 0,0 0 0 0 0,0-1 0 0 0,0 0 0 0 0,0 0 0 0 0,1 0 1 0 0,-1 0-1 0 0,10-1 0 0 0,-6 0-52 0 0,0 0 0 0 0,-1-1 0 0 0,1 0 0 0 0,-1-1 0 0 0,0 1 0 0 0,1-2 0 0 0,-1 1 0 0 0,0-1 0 0 0,0-1 0 0 0,0 1 0 0 0,-1-1 0 0 0,1 0 0 0 0,-1-1 0 0 0,0 0 0 0 0,0 0 1 0 0,-1-1-1 0 0,9-9 0 0 0,-7 5-14 0 0,-1-1 0 0 0,0-1 1 0 0,-1 1-1 0 0,-1-1 0 0 0,0 0 1 0 0,0-1-1 0 0,5-23 1 0 0,-6 11 394 0 0,0 0 1 0 0,-2-1 0 0 0,0-26 0 0 0,-4 55-135 0 0,0 1 0 0 0,0 0 0 0 0,1 0 0 0 0,0 0 0 0 0,0 0-1 0 0,0 0 1 0 0,0 6 0 0 0,1 4-32 0 0,0 0 0 0 0,1 0 0 0 0,1 0-1 0 0,1 0 1 0 0,0 0 0 0 0,0 0 0 0 0,2-1 0 0 0,-1 1-1 0 0,12 19 1 0 0,-13-27-265 0 0,1 0 1 0 0,0 0-1 0 0,0-1 0 0 0,1 1 0 0 0,-1-1 0 0 0,1 0 0 0 0,1-1 0 0 0,-1 1 1 0 0,7 3-1 0 0,-6-4-357 0 0,0-1 0 0 0,-1-1 1 0 0,1 1-1 0 0,1-1 1 0 0,-1 0-1 0 0,0 0 0 0 0,0-1 1 0 0,1 0-1 0 0,-1 0 0 0 0,1 0 1 0 0,6-1-1 0 0,-3 0-2469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9.407"/>
    </inkml:context>
    <inkml:brush xml:id="br0">
      <inkml:brushProperty name="width" value="0.1" units="cm"/>
      <inkml:brushProperty name="height" value="0.1" units="cm"/>
      <inkml:brushProperty name="color" value="#FFFFFF"/>
    </inkml:brush>
  </inkml:definitions>
  <inkml:trace contextRef="#ctx0" brushRef="#br0">1 80 3004 0 0,'11'-79'7313'0'0,"-11"97"-6861"0"0,2 0 0 0 0,0 0 0 0 0,1 0 0 0 0,1 0 0 0 0,10 27 0 0 0,-7-26-820 0 0,1 0 0 0 0,0-1 0 0 0,2 0 0 0 0,20 30 0 0 0,-20-40-927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4.968"/>
    </inkml:context>
    <inkml:brush xml:id="br0">
      <inkml:brushProperty name="width" value="0.1" units="cm"/>
      <inkml:brushProperty name="height" value="0.1" units="cm"/>
      <inkml:brushProperty name="color" value="#FFFFFF"/>
    </inkml:brush>
  </inkml:definitions>
  <inkml:trace contextRef="#ctx0" brushRef="#br0">13 1 5757 0 0,'-6'72'5032'0'0,"0"-4"-4235"0"0,6-58-1435 0 0,0 0 0 0 0,0-1-1 0 0,1 1 1 0 0,5 18 0 0 0,-4-18-359 0 0,-1-7 603 0 0,-1 1-1 0 0,1-1 1 0 0,0 0-1 0 0,0 0 1 0 0,0 1-1 0 0,0-1 1 0 0,1 0-1 0 0,-1 0 1 0 0,1 0-1 0 0,0 0 1 0 0,0-1-1 0 0,3 5 1 0 0,-1-5-496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09.754"/>
    </inkml:context>
    <inkml:brush xml:id="br0">
      <inkml:brushProperty name="width" value="0.1" units="cm"/>
      <inkml:brushProperty name="height" value="0.1" units="cm"/>
      <inkml:brushProperty name="color" value="#FFFFFF"/>
    </inkml:brush>
  </inkml:definitions>
  <inkml:trace contextRef="#ctx0" brushRef="#br0">1 291 10505 0 0,'-1'-45'231'0'0,"4"-69"479"0"0,-2 102-584 0 0,0 0 1 0 0,2 0 0 0 0,-1 0 0 0 0,2 1-1 0 0,-1-1 1 0 0,2 1 0 0 0,6-14 0 0 0,-10 23-101 0 0,0 0 0 0 0,0 1 1 0 0,0-1-1 0 0,1 1 0 0 0,-1-1 0 0 0,0 1 1 0 0,1 0-1 0 0,-1-1 0 0 0,1 1 0 0 0,-1 0 1 0 0,1 0-1 0 0,0 0 0 0 0,-1 0 0 0 0,1 0 1 0 0,0 0-1 0 0,0 1 0 0 0,0-1 0 0 0,3 0 1 0 0,0 0 3 0 0,-1 1 0 0 0,0 0 0 0 0,1 0 0 0 0,-1 0 0 0 0,1 0 0 0 0,-1 1 0 0 0,0 0 1 0 0,5 1-1 0 0,7 3 46 0 0,-1 1-1 0 0,0 0 1 0 0,21 13 0 0 0,-24-12-28 0 0,-1 0-1 0 0,0 1 1 0 0,0 0-1 0 0,-1 1 1 0 0,0 0 0 0 0,0 1-1 0 0,-1 0 1 0 0,0 0-1 0 0,8 13 1 0 0,-13-16-26 0 0,0 0 1 0 0,-1 0-1 0 0,1 0 0 0 0,-1 0 1 0 0,-1 0-1 0 0,1 0 1 0 0,-1 1-1 0 0,0 0 1 0 0,-1-1-1 0 0,0 1 0 0 0,0 0 1 0 0,-1-1-1 0 0,0 1 1 0 0,0 0-1 0 0,-1 0 1 0 0,-3 14-1 0 0,-5 5-1407 0 0,3-12-3447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0.200"/>
    </inkml:context>
    <inkml:brush xml:id="br0">
      <inkml:brushProperty name="width" value="0.1" units="cm"/>
      <inkml:brushProperty name="height" value="0.1" units="cm"/>
      <inkml:brushProperty name="color" value="#FFFFFF"/>
    </inkml:brush>
  </inkml:definitions>
  <inkml:trace contextRef="#ctx0" brushRef="#br0">287 38 4420 0 0,'0'-1'154'0'0,"0"-1"-1"0"0,0 1 1 0 0,0-1-1 0 0,0 1 0 0 0,0-1 1 0 0,0 1-1 0 0,-1-1 0 0 0,1 1 1 0 0,0 0-1 0 0,-1-1 0 0 0,0 1 1 0 0,1-1-1 0 0,-1 1 1 0 0,0 0-1 0 0,1 0 0 0 0,-1-1 1 0 0,0 1-1 0 0,0 0 0 0 0,0 0 1 0 0,0 0-1 0 0,0 0 1 0 0,0 0-1 0 0,0 0 0 0 0,-1 0 1 0 0,1 0-1 0 0,0 1 0 0 0,-1-1 1 0 0,1 0-1 0 0,0 1 1 0 0,-1-1-1 0 0,1 1 0 0 0,0-1 1 0 0,-1 1-1 0 0,1 0 0 0 0,-1 0 1 0 0,1-1-1 0 0,-1 1 0 0 0,1 0 1 0 0,-1 0-1 0 0,1 1 1 0 0,-1-1-1 0 0,1 0 0 0 0,-1 0 1 0 0,1 1-1 0 0,-3 0 0 0 0,-4 1 130 0 0,0 0 0 0 0,0 1 0 0 0,0 0 0 0 0,0 0 0 0 0,0 1 0 0 0,-11 7 0 0 0,-1 3 267 0 0,1 0 0 0 0,0 2-1 0 0,-27 30 1 0 0,38-37-379 0 0,0 1 0 0 0,0-1-1 0 0,2 1 1 0 0,-1 1 0 0 0,1-1-1 0 0,1 1 1 0 0,0 0 0 0 0,0 0 0 0 0,-4 17-1 0 0,8-24-151 0 0,1 0 0 0 0,0 0 0 0 0,-1 1 1 0 0,1-1-1 0 0,1 0 0 0 0,-1 0 0 0 0,1 1 0 0 0,-1-1 0 0 0,1 0 0 0 0,1 0 0 0 0,-1 0 0 0 0,0 0 0 0 0,1 0 0 0 0,0 0 0 0 0,0 0 0 0 0,0-1 0 0 0,0 1 0 0 0,1-1 0 0 0,-1 1 0 0 0,1-1 1 0 0,0 0-1 0 0,0 0 0 0 0,0 0 0 0 0,7 5 0 0 0,-6-6-95 0 0,-1 0 1 0 0,1 0 0 0 0,-1 1-1 0 0,1-2 1 0 0,0 1-1 0 0,0 0 1 0 0,-1-1 0 0 0,1 0-1 0 0,0 0 1 0 0,0 0 0 0 0,1 0-1 0 0,-1-1 1 0 0,0 0-1 0 0,0 0 1 0 0,0 0 0 0 0,0 0-1 0 0,0 0 1 0 0,0-1-1 0 0,0 0 1 0 0,0 0 0 0 0,0 0-1 0 0,0 0 1 0 0,0-1 0 0 0,0 1-1 0 0,6-4 1 0 0,-3 0-71 0 0,-1 0 1 0 0,1-1-1 0 0,-1 1 1 0 0,0-1-1 0 0,0-1 1 0 0,0 1 0 0 0,-1-1-1 0 0,0 0 1 0 0,-1 0-1 0 0,1 0 1 0 0,-1-1-1 0 0,-1 0 1 0 0,4-10-1 0 0,-1 0 193 0 0,-1-1-1 0 0,-1 0 1 0 0,-1 0-1 0 0,1-35 1 0 0,-4 48 71 0 0,0 3-42 0 0,0-1 0 0 0,0 1 1 0 0,1-1-1 0 0,-1 1 0 0 0,1-1 0 0 0,0 1 1 0 0,0-1-1 0 0,0 1 0 0 0,2-5 0 0 0,-3 7 30 0 0,7 12 282 0 0,5 44 183 0 0,-2 1 1 0 0,-3 1 0 0 0,-2-1 0 0 0,-2 1-1 0 0,-7 79 1 0 0,-2-60-238 0 0,-25 255 257 0 0,30-322-615 0 0,0 0-1 0 0,-1-1 1 0 0,0 1-1 0 0,-1-1 0 0 0,0 0 1 0 0,0 1-1 0 0,-1-1 0 0 0,-5 8 1 0 0,7-14 21 0 0,1 1-1 0 0,-1-1 1 0 0,1 0 0 0 0,-1 0 0 0 0,0 0 0 0 0,0-1 0 0 0,0 1-1 0 0,0 0 1 0 0,0-1 0 0 0,0 1 0 0 0,0-1 0 0 0,-1 1-1 0 0,1-1 1 0 0,-1 0 0 0 0,1 0 0 0 0,-1 0 0 0 0,1-1 0 0 0,-1 1-1 0 0,1-1 1 0 0,-1 1 0 0 0,0-1 0 0 0,1 0 0 0 0,-1 0 0 0 0,0 0-1 0 0,1 0 1 0 0,-1 0 0 0 0,1-1 0 0 0,-1 1 0 0 0,0-1-1 0 0,1 1 1 0 0,-3-2 0 0 0,-3-1 11 0 0,1 0 1 0 0,0 0-1 0 0,1 0 0 0 0,-1-1 0 0 0,1 1 1 0 0,-1-2-1 0 0,1 1 0 0 0,0-1 1 0 0,1 0-1 0 0,-1 0 0 0 0,1 0 0 0 0,0-1 1 0 0,0 0-1 0 0,1 0 0 0 0,-1 0 0 0 0,2-1 1 0 0,-5-8-1 0 0,5 8 1 0 0,0-1 0 0 0,1 0 1 0 0,0 0-1 0 0,1 0 0 0 0,0 0 0 0 0,0 0 1 0 0,0-1-1 0 0,1 1 0 0 0,1 0 0 0 0,-1 0 1 0 0,1 0-1 0 0,0 0 0 0 0,1 0 0 0 0,0 0 1 0 0,6-14-1 0 0,-1 5-543 0 0,1-1-1 0 0,1 1 1 0 0,0 0 0 0 0,1 1 0 0 0,1 0 0 0 0,16-17-1 0 0,85-76-5498 0 0,-67 68 4759 0 0,-25 23-1728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0.606"/>
    </inkml:context>
    <inkml:brush xml:id="br0">
      <inkml:brushProperty name="width" value="0.1" units="cm"/>
      <inkml:brushProperty name="height" value="0.1" units="cm"/>
      <inkml:brushProperty name="color" value="#FFFFFF"/>
    </inkml:brush>
  </inkml:definitions>
  <inkml:trace contextRef="#ctx0" brushRef="#br0">1 168 5128 0 0,'10'-5'720'0'0,"1"0"0"0"0,0 0 0 0 0,0 1 0 0 0,1 1 0 0 0,19-4 0 0 0,16-5 54 0 0,-34 7-561 0 0,61-23 588 0 0,-69 26-704 0 0,0-1 0 0 0,0 1 1 0 0,-1-1-1 0 0,1-1 0 0 0,0 1 1 0 0,-1-1-1 0 0,0 1 0 0 0,0-1 1 0 0,0-1-1 0 0,0 1 0 0 0,4-7 1 0 0,-8 10-42 0 0,1 0 1 0 0,0 0 0 0 0,-1 0-1 0 0,1 0 1 0 0,-1 0 0 0 0,1 0-1 0 0,-1 0 1 0 0,0 0-1 0 0,1 0 1 0 0,-1 0 0 0 0,0 0-1 0 0,0 0 1 0 0,0 0 0 0 0,0 0-1 0 0,0-1 1 0 0,0 1-1 0 0,0 0 1 0 0,0 0 0 0 0,0 0-1 0 0,-1 0 1 0 0,1 0 0 0 0,0 0-1 0 0,-1 0 1 0 0,1 0-1 0 0,-1 0 1 0 0,1 0 0 0 0,-1 0-1 0 0,0 0 1 0 0,1 0 0 0 0,-1 0-1 0 0,0 0 1 0 0,1 0-1 0 0,-1 1 1 0 0,0-1 0 0 0,0 0-1 0 0,0 0 1 0 0,0 1 0 0 0,0-1-1 0 0,0 1 1 0 0,0-1-1 0 0,-1 0 1 0 0,-1 0 46 0 0,0 0 0 0 0,0 0-1 0 0,0 0 1 0 0,0 0 0 0 0,0 1 0 0 0,0 0 0 0 0,0-1 0 0 0,0 1-1 0 0,0 0 1 0 0,0 0 0 0 0,0 1 0 0 0,0-1 0 0 0,0 0-1 0 0,-5 2 1 0 0,-3 3 91 0 0,0 1-1 0 0,1-1 0 0 0,-1 2 1 0 0,1 0-1 0 0,0 0 1 0 0,1 0-1 0 0,-1 1 1 0 0,1 1-1 0 0,-9 12 0 0 0,12-15-68 0 0,0 1-1 0 0,1 0 0 0 0,0 1 1 0 0,0-1-1 0 0,1 1 0 0 0,0 0 1 0 0,0 0-1 0 0,1 1 0 0 0,0-1 1 0 0,0 1-1 0 0,1-1 0 0 0,1 1 1 0 0,-2 13-1 0 0,3-18-73 0 0,0-1 0 0 0,0 1 0 0 0,1-1 0 0 0,-1 1 0 0 0,1-1 0 0 0,0 1 0 0 0,0-1-1 0 0,0 1 1 0 0,1-1 0 0 0,-1 0 0 0 0,1 0 0 0 0,0 0 0 0 0,-1 0 0 0 0,1 0 0 0 0,1 0 0 0 0,4 5 0 0 0,-2-4-14 0 0,0 0 0 0 0,0 0 1 0 0,0-1-1 0 0,1 1 0 0 0,0-1 0 0 0,0 0 1 0 0,0-1-1 0 0,10 4 0 0 0,6-1-165 0 0,0 0-1 0 0,1-1 1 0 0,-1-2-1 0 0,29 0 1 0 0,-34-1-343 0 0,0-2 0 0 0,26-4 0 0 0,-37 4-267 0 0,1 0-1 0 0,-1-1 1 0 0,1 0-1 0 0,-1-1 1 0 0,9-3 0 0 0,2-11-5194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3.018"/>
    </inkml:context>
    <inkml:brush xml:id="br0">
      <inkml:brushProperty name="width" value="0.1" units="cm"/>
      <inkml:brushProperty name="height" value="0.1" units="cm"/>
      <inkml:brushProperty name="color" value="#FFFFFF"/>
    </inkml:brush>
  </inkml:definitions>
  <inkml:trace contextRef="#ctx0" brushRef="#br0">355 11 4932 0 0,'-6'-2'340'0'0,"-1"0"-1"0"0,1 0 0 0 0,-1 0 1 0 0,1 1-1 0 0,-1 0 0 0 0,0 1 1 0 0,0-1-1 0 0,0 1 0 0 0,1 0 1 0 0,-11 2-1 0 0,13-1-260 0 0,1-1 1 0 0,0 1 0 0 0,0 0-1 0 0,0 0 1 0 0,-1 0-1 0 0,1 0 1 0 0,0 0 0 0 0,0 1-1 0 0,1 0 1 0 0,-1-1-1 0 0,0 1 1 0 0,1 0 0 0 0,-1 0-1 0 0,1 1 1 0 0,-1-1-1 0 0,1 0 1 0 0,0 1-1 0 0,0-1 1 0 0,0 1 0 0 0,0 0-1 0 0,0 0 1 0 0,1 0-1 0 0,-3 5 1 0 0,4-5-25 0 0,-1 1 0 0 0,1-1 0 0 0,0 0 0 0 0,0 0 0 0 0,0 0-1 0 0,0 1 1 0 0,1-1 0 0 0,0 0 0 0 0,-1 0 0 0 0,1 0 0 0 0,0 0 0 0 0,0 1 0 0 0,0-1 0 0 0,1-1 0 0 0,-1 1 0 0 0,3 4-1 0 0,35 46 376 0 0,-29-40-322 0 0,2 1-13 0 0,-2 1 0 0 0,0-1 0 0 0,-1 1 0 0 0,0 1-1 0 0,12 30 1 0 0,-20-40-73 0 0,1 0-1 0 0,-1 0 1 0 0,0 0-1 0 0,0 1 1 0 0,0-1-1 0 0,-1 0 0 0 0,0 0 1 0 0,0 0-1 0 0,-1 0 1 0 0,0 0-1 0 0,0 0 0 0 0,0 1 1 0 0,-1-2-1 0 0,0 1 1 0 0,0 0-1 0 0,0 0 1 0 0,-1-1-1 0 0,1 1 0 0 0,-2-1 1 0 0,-4 7-1 0 0,-1 0 14 0 0,-1-1-1 0 0,0-1 0 0 0,-1 0 1 0 0,0 0-1 0 0,-1-1 1 0 0,0-1-1 0 0,0 0 0 0 0,-1 0 1 0 0,0-2-1 0 0,0 1 0 0 0,-1-1 1 0 0,1-1-1 0 0,-1-1 1 0 0,0 0-1 0 0,-1-1 0 0 0,1 0 1 0 0,-1-1-1 0 0,-28 0 1 0 0,40-2-27 0 0,0-1 1 0 0,0 1 0 0 0,0-1 0 0 0,0 0-1 0 0,0 0 1 0 0,1 0 0 0 0,-1 0 0 0 0,0-1 0 0 0,0 1-1 0 0,1-1 1 0 0,-1 0 0 0 0,-3-3 0 0 0,5 5-12 0 0,1-1 0 0 0,-1 1 0 0 0,0-1 1 0 0,1 1-1 0 0,-1-1 0 0 0,1 0 0 0 0,-1 1 0 0 0,0-1 1 0 0,1 0-1 0 0,-1 1 0 0 0,1-1 0 0 0,0 0 1 0 0,-1 0-1 0 0,1 1 0 0 0,0-1 0 0 0,-1 0 1 0 0,1 0-1 0 0,0 0 0 0 0,0 0 0 0 0,-1 0 1 0 0,1 1-1 0 0,0-1 0 0 0,0 0 0 0 0,0 0 1 0 0,0 0-1 0 0,1 0 0 0 0,-1 0 0 0 0,0 1 0 0 0,0-1 1 0 0,0 0-1 0 0,1 0 0 0 0,-1 0 0 0 0,0 0 1 0 0,1 1-1 0 0,-1-1 0 0 0,1 0 0 0 0,-1 0 1 0 0,1 1-1 0 0,-1-1 0 0 0,1 0 0 0 0,-1 1 1 0 0,1-1-1 0 0,0 1 0 0 0,-1-1 0 0 0,1 1 0 0 0,0-1 1 0 0,1 0-1 0 0,-1 0-5 0 0,1 1 1 0 0,0-1 0 0 0,-1 1-1 0 0,1-1 1 0 0,0 1-1 0 0,0 0 1 0 0,0 0-1 0 0,0-1 1 0 0,-1 1 0 0 0,1 0-1 0 0,0 1 1 0 0,0-1-1 0 0,0 0 1 0 0,0 1-1 0 0,-1-1 1 0 0,1 1 0 0 0,0-1-1 0 0,0 1 1 0 0,-1 0-1 0 0,1 0 1 0 0,-1-1-1 0 0,1 1 1 0 0,0 0 0 0 0,-1 1-1 0 0,0-1 1 0 0,1 0-1 0 0,-1 0 1 0 0,2 3-1 0 0,3 1 40 0 0,-1 1 0 0 0,0 0-1 0 0,0-1 1 0 0,0 2-1 0 0,5 10 1 0 0,-1 3 182 0 0,0 0 1 0 0,-2 0-1 0 0,-1 1 0 0 0,-1 0 1 0 0,6 41-1 0 0,-2 113 938 0 0,0-1-351 0 0,-5-141-688 0 0,-3-19-43 0 0,1 1 0 0 0,0 0-1 0 0,1-1 1 0 0,0 0 0 0 0,10 24-1 0 0,-12-35-177 0 0,1 0-1 0 0,0 1 1 0 0,0-1 0 0 0,1 0-1 0 0,-1 0 1 0 0,0 0-1 0 0,1 0 1 0 0,0-1-1 0 0,0 1 1 0 0,0-1-1 0 0,0 1 1 0 0,0-1-1 0 0,0 0 1 0 0,1 0 0 0 0,-1-1-1 0 0,1 1 1 0 0,-1-1-1 0 0,1 1 1 0 0,-1-1-1 0 0,1 0 1 0 0,0 0-1 0 0,0-1 1 0 0,0 1-1 0 0,-1-1 1 0 0,1 0-1 0 0,6-1 1 0 0,0 1-420 0 0,-1-1 1 0 0,1 0-1 0 0,-1-1 1 0 0,0 0-1 0 0,0 0 0 0 0,1-1 1 0 0,-2 0-1 0 0,1-1 0 0 0,0 0 1 0 0,8-6-1 0 0,42-21-2459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3.448"/>
    </inkml:context>
    <inkml:brush xml:id="br0">
      <inkml:brushProperty name="width" value="0.1" units="cm"/>
      <inkml:brushProperty name="height" value="0.1" units="cm"/>
      <inkml:brushProperty name="color" value="#FFFFFF"/>
    </inkml:brush>
  </inkml:definitions>
  <inkml:trace contextRef="#ctx0" brushRef="#br0">194 17 5276 0 0,'-1'-1'148'0'0,"0"-1"-1"0"0,0 1 0 0 0,0 0 1 0 0,0 0-1 0 0,0 0 0 0 0,0 0 1 0 0,-1 0-1 0 0,1 0 0 0 0,0 0 1 0 0,0 0-1 0 0,-1 0 0 0 0,1 1 1 0 0,-1-1-1 0 0,1 0 0 0 0,-1 1 1 0 0,1-1-1 0 0,-1 1 0 0 0,1 0 0 0 0,-1-1 1 0 0,1 1-1 0 0,-1 0 0 0 0,0 0 1 0 0,1 0-1 0 0,-1 0 0 0 0,-2 1 1 0 0,0 0 33 0 0,1 0 0 0 0,-1 1 0 0 0,1 0 1 0 0,0-1-1 0 0,-1 1 0 0 0,1 0 1 0 0,0 1-1 0 0,0-1 0 0 0,0 0 0 0 0,-4 5 1 0 0,-4 6 246 0 0,1 0 0 0 0,0 1 1 0 0,1-1-1 0 0,-8 17 1 0 0,7-11-101 0 0,1 0 0 0 0,1 0 0 0 0,1 1 1 0 0,1 0-1 0 0,1 1 0 0 0,0-1 0 0 0,2 1 1 0 0,-2 30-1 0 0,5-42-241 0 0,0-1 0 0 0,1 0 1 0 0,0 1-1 0 0,0-1 0 0 0,1 0 0 0 0,0 0 1 0 0,0 0-1 0 0,1 0 0 0 0,0 0 0 0 0,7 11 1 0 0,-7-14-59 0 0,1 0 1 0 0,0 0 0 0 0,0 0-1 0 0,0 0 1 0 0,1-1 0 0 0,0 0-1 0 0,-1 0 1 0 0,2 0 0 0 0,-1 0-1 0 0,0-1 1 0 0,1 0 0 0 0,0 0 0 0 0,-1 0-1 0 0,1-1 1 0 0,8 3 0 0 0,-7-3-29 0 0,0 0 1 0 0,-1-1-1 0 0,1 0 1 0 0,0 0-1 0 0,0 0 1 0 0,0-1-1 0 0,0 0 1 0 0,0 0-1 0 0,-1-1 1 0 0,1 0 0 0 0,0 0-1 0 0,0-1 1 0 0,-1 1-1 0 0,1-1 1 0 0,-1-1-1 0 0,1 1 1 0 0,-1-1-1 0 0,7-4 1 0 0,-6 2-21 0 0,0-1 0 0 0,-1 1-1 0 0,1-1 1 0 0,-1 0 0 0 0,0 0 0 0 0,0-1 0 0 0,-1 0 0 0 0,0 0 0 0 0,0 0-1 0 0,-1-1 1 0 0,0 0 0 0 0,0 0 0 0 0,2-8 0 0 0,-2 6-25 0 0,-1 0 0 0 0,-1 0 0 0 0,0 0 0 0 0,0 0 0 0 0,-1 0 0 0 0,0 0 0 0 0,-1-1 0 0 0,0 1 0 0 0,0 0 0 0 0,-2 0 0 0 0,-1-12 0 0 0,1 14-3 0 0,0 1 0 0 0,-1 0 0 0 0,1 0 0 0 0,-1 0 0 0 0,-1 0 0 0 0,1 0 0 0 0,-1 1 1 0 0,0-1-1 0 0,-1 1 0 0 0,0 0 0 0 0,1 1 0 0 0,-2-1 0 0 0,1 1 0 0 0,-1 0 0 0 0,-12-9 0 0 0,18 14-23 0 0,-35-19-935 0 0,33 18 627 0 0,1 0-1 0 0,-1 0 1 0 0,0 0-1 0 0,0 1 1 0 0,1-1 0 0 0,-1 1-1 0 0,0-1 1 0 0,0 1 0 0 0,0 0-1 0 0,0 0 1 0 0,0 0-1 0 0,0 0 1 0 0,0 0 0 0 0,1 0-1 0 0,-1 0 1 0 0,0 1-1 0 0,-3 0 1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3.817"/>
    </inkml:context>
    <inkml:brush xml:id="br0">
      <inkml:brushProperty name="width" value="0.1" units="cm"/>
      <inkml:brushProperty name="height" value="0.1" units="cm"/>
      <inkml:brushProperty name="color" value="#FFFFFF"/>
    </inkml:brush>
  </inkml:definitions>
  <inkml:trace contextRef="#ctx0" brushRef="#br0">9 0 5324 0 0,'-1'60'6179'0'0,"-2"0"-3755"0"0,-1 60-1674 0 0,4-118-1199 0 0,0 1 1 0 0,1-1-1 0 0,-1 1 1 0 0,0-1 0 0 0,1 1-1 0 0,0-1 1 0 0,0 1-1 0 0,0-1 1 0 0,0 0 0 0 0,0 1-1 0 0,0-1 1 0 0,2 3-1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4.166"/>
    </inkml:context>
    <inkml:brush xml:id="br0">
      <inkml:brushProperty name="width" value="0.1" units="cm"/>
      <inkml:brushProperty name="height" value="0.1" units="cm"/>
      <inkml:brushProperty name="color" value="#FFFFFF"/>
    </inkml:brush>
  </inkml:definitions>
  <inkml:trace contextRef="#ctx0" brushRef="#br0">9 20 5485 0 0,'3'-20'4515'0'0,"-3"37"-946"0"0,-6 53-1527 0 0,4-55-2098 0 0,0 0 1 0 0,1 1-1 0 0,1-1 0 0 0,0 0 0 0 0,1 1 1 0 0,5 25-1 0 0,-5-37-900 0 0,0 1 1 0 0,1-1 0 0 0,-1 0-1 0 0,1 0 1 0 0,1 1 0 0 0,3 5-1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4.798"/>
    </inkml:context>
    <inkml:brush xml:id="br0">
      <inkml:brushProperty name="width" value="0.1" units="cm"/>
      <inkml:brushProperty name="height" value="0.1" units="cm"/>
      <inkml:brushProperty name="color" value="#FFFFFF"/>
    </inkml:brush>
  </inkml:definitions>
  <inkml:trace contextRef="#ctx0" brushRef="#br0">1 41 5360 0 0,'0'-2'142'0'0,"1"0"-1"0"0,-1 0 0 0 0,1 0 0 0 0,0 0 0 0 0,0 0 0 0 0,0 0 0 0 0,0 0 1 0 0,0 0-1 0 0,0 0 0 0 0,1 0 0 0 0,-1 1 0 0 0,1-1 0 0 0,-1 1 0 0 0,1-1 1 0 0,-1 1-1 0 0,1-1 0 0 0,0 1 0 0 0,0 0 0 0 0,0 0 0 0 0,0 0 0 0 0,0 0 1 0 0,0 0-1 0 0,0 0 0 0 0,0 0 0 0 0,0 1 0 0 0,0-1 0 0 0,0 1 0 0 0,0 0 0 0 0,0-1 1 0 0,1 1-1 0 0,-1 0 0 0 0,0 0 0 0 0,0 1 0 0 0,0-1 0 0 0,1 0 0 0 0,-1 1 1 0 0,0-1-1 0 0,0 1 0 0 0,4 1 0 0 0,-1 0-64 0 0,-1 0 0 0 0,1 0 0 0 0,0 0 0 0 0,0 1 0 0 0,-1-1 0 0 0,1 1 0 0 0,-1 0 0 0 0,0 1 0 0 0,0-1 0 0 0,0 1 0 0 0,-1-1 0 0 0,1 1 0 0 0,-1 1 0 0 0,0-1 0 0 0,0 0-1 0 0,3 5 1 0 0,-4-2-2 0 0,0 1 0 0 0,0-1-1 0 0,0 0 1 0 0,-1 1 0 0 0,0-1-1 0 0,0 1 1 0 0,-1-1-1 0 0,0 15 1 0 0,-15 63 283 0 0,11-65-242 0 0,0 0 1 0 0,-2 36-1 0 0,6-52-112 0 0,0-1 0 0 0,-1 1 0 0 0,2-1 1 0 0,-1 1-1 0 0,0-1 0 0 0,1 0 0 0 0,-1 1 1 0 0,1-1-1 0 0,0 0 0 0 0,0 1 0 0 0,0-1 0 0 0,1 0 1 0 0,-1 0-1 0 0,1 0 0 0 0,0 0 0 0 0,0 0 1 0 0,0 0-1 0 0,0-1 0 0 0,0 1 0 0 0,1-1 1 0 0,-1 1-1 0 0,1-1 0 0 0,-1 0 0 0 0,1 0 1 0 0,0 0-1 0 0,0 0 0 0 0,0 0 0 0 0,0-1 1 0 0,0 0-1 0 0,0 1 0 0 0,1-1 0 0 0,-1 0 1 0 0,0 0-1 0 0,1-1 0 0 0,6 1 0 0 0,0 1-105 0 0,-1-1 1 0 0,1-1-1 0 0,0 1 0 0 0,0-2 0 0 0,0 1 1 0 0,-1-2-1 0 0,1 1 0 0 0,0-1 0 0 0,13-5 0 0 0,-17 5 133 0 0,1 0-1 0 0,-1-1 0 0 0,0 0 1 0 0,1 0-1 0 0,-1 0 0 0 0,-1-1 0 0 0,1 0 1 0 0,-1 0-1 0 0,1-1 0 0 0,-1 1 0 0 0,-1-1 1 0 0,1 0-1 0 0,-1-1 0 0 0,6-7 1 0 0,-9 12-1 0 0,-1 1 1 0 0,0 0 0 0 0,0-1 0 0 0,1 1-1 0 0,-1-1 1 0 0,0 1 0 0 0,0-1 0 0 0,1 1 0 0 0,-1-1-1 0 0,0 1 1 0 0,0-1 0 0 0,0 1 0 0 0,0-1-1 0 0,0 1 1 0 0,0-1 0 0 0,0 1 0 0 0,0-1 0 0 0,0 1-1 0 0,0-1 1 0 0,0 0 0 0 0,0 1 0 0 0,0-1 0 0 0,-1 0-1 0 0,1 1-14 0 0,-1 0 0 0 0,1 0 0 0 0,0 0 0 0 0,-1 0 0 0 0,1 0 0 0 0,-1 1 1 0 0,1-1-1 0 0,0 0 0 0 0,-1 0 0 0 0,1 0 0 0 0,-1 0 0 0 0,1 1 0 0 0,0-1 0 0 0,-1 0 0 0 0,1 0 0 0 0,0 1 0 0 0,-1-1 0 0 0,1 0 0 0 0,0 1 0 0 0,0-1 0 0 0,-1 0 0 0 0,1 1 0 0 0,0-1 0 0 0,0 0 0 0 0,0 1 0 0 0,-1-1 0 0 0,1 1 0 0 0,0-1 0 0 0,0 0 0 0 0,0 1 0 0 0,0-1 0 0 0,0 1 0 0 0,-8 19 115 0 0,0 0 0 0 0,2 0 0 0 0,0 1 0 0 0,2 0 0 0 0,0-1 0 0 0,1 2 0 0 0,0 29 0 0 0,3 15 254 0 0,10 69-1 0 0,-2-81 4 0 0,21 77-1 0 0,-3-19-335 0 0,-26-110-64 0 0,1 1-1 0 0,-1-1 0 0 0,0 0 0 0 0,0 1 1 0 0,0-1-1 0 0,0 0 0 0 0,0 0 0 0 0,0 1 1 0 0,-1-1-1 0 0,1 0 0 0 0,-1 0 0 0 0,0 0 1 0 0,1 1-1 0 0,-1-1 0 0 0,0 0 1 0 0,0 0-1 0 0,0 0 0 0 0,-1 0 0 0 0,-1 2 1 0 0,0-1 6 0 0,0 0 1 0 0,0-1 0 0 0,0 1-1 0 0,-1-1 1 0 0,1 1 0 0 0,-1-1-1 0 0,1 0 1 0 0,-1 0-1 0 0,-8 2 1 0 0,-2 0 10 0 0,0-1 0 0 0,0 0 0 0 0,0-1 0 0 0,0 0 0 0 0,-18-1 0 0 0,8-7-1653 0 0,3-8-4992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6.938"/>
    </inkml:context>
    <inkml:brush xml:id="br0">
      <inkml:brushProperty name="width" value="0.1" units="cm"/>
      <inkml:brushProperty name="height" value="0.1" units="cm"/>
      <inkml:brushProperty name="color" value="#FFFFFF"/>
    </inkml:brush>
  </inkml:definitions>
  <inkml:trace contextRef="#ctx0" brushRef="#br0">375 103 4336 0 0,'2'-3'413'0'0,"1"0"-1"0"0,-1 0 0 0 0,-1 0 1 0 0,1 0-1 0 0,0-1 0 0 0,-1 1 0 0 0,0-1 1 0 0,1 1-1 0 0,-1-1 0 0 0,-1 0 0 0 0,1 1 1 0 0,0-1-1 0 0,-1 0 0 0 0,0-7 1 0 0,-1 9-315 0 0,1 0 0 0 0,-1 0 0 0 0,0 0 0 0 0,0 0 0 0 0,0 0 0 0 0,0 0 0 0 0,0 0 0 0 0,0 1 0 0 0,0-1 0 0 0,-1 0 0 0 0,1 0 0 0 0,-1 1 1 0 0,1-1-1 0 0,-1 1 0 0 0,0 0 0 0 0,0-1 0 0 0,1 1 0 0 0,-1 0 0 0 0,0 0 0 0 0,0 0 0 0 0,0 0 0 0 0,0 0 0 0 0,0 1 0 0 0,0-1 0 0 0,-1 1 0 0 0,-2-1 1 0 0,-6-1 60 0 0,0 0 0 0 0,0 1 0 0 0,0 1 1 0 0,-1-1-1 0 0,1 2 0 0 0,0 0 1 0 0,0 0-1 0 0,0 1 0 0 0,0 1 1 0 0,0-1-1 0 0,0 2 0 0 0,-17 7 0 0 0,13-4-16 0 0,1 0-1 0 0,0 1 0 0 0,0 0 0 0 0,1 2 1 0 0,0-1-1 0 0,0 2 0 0 0,1-1 0 0 0,-13 16 1 0 0,19-19-70 0 0,0 1 0 0 0,0 0 0 0 0,1 0 0 0 0,0 0 0 0 0,0 0 1 0 0,1 1-1 0 0,0 0 0 0 0,0 0 0 0 0,1 0 0 0 0,-3 15 1 0 0,5-19-51 0 0,1 0 1 0 0,0-1-1 0 0,0 1 1 0 0,0 0-1 0 0,0 0 1 0 0,1-1 0 0 0,0 1-1 0 0,0 0 1 0 0,0-1-1 0 0,1 1 1 0 0,-1-1-1 0 0,1 1 1 0 0,0-1 0 0 0,0 0-1 0 0,1 0 1 0 0,-1 0-1 0 0,1 0 1 0 0,0 0-1 0 0,0-1 1 0 0,0 1 0 0 0,1-1-1 0 0,-1 1 1 0 0,6 3-1 0 0,1 0-86 0 0,1-1 0 0 0,0 0-1 0 0,0 0 1 0 0,1-1 0 0 0,-1 0-1 0 0,1-1 1 0 0,0 0 0 0 0,1-1-1 0 0,-1-1 1 0 0,0 0 0 0 0,1 0-1 0 0,-1-1 1 0 0,17-1 0 0 0,-20 0-1 0 0,1-1 0 0 0,0 1 0 0 0,-1-2 1 0 0,1 1-1 0 0,-1-1 0 0 0,0-1 1 0 0,0 1-1 0 0,0-2 0 0 0,0 1 0 0 0,0-1 1 0 0,0-1-1 0 0,-1 1 0 0 0,0-1 1 0 0,0-1-1 0 0,0 0 0 0 0,-1 0 0 0 0,13-13 1 0 0,-15 12 9 0 0,-1 0 1 0 0,0-1-1 0 0,0 0 1 0 0,0 0-1 0 0,-1 0 1 0 0,0 0-1 0 0,0 0 1 0 0,-1 0 0 0 0,0-1-1 0 0,1-12 1 0 0,-1-11-52 0 0,-2-48 0 0 0,-1 36 173 0 0,-1 34-6 0 0,-2 19 127 0 0,-6 24 236 0 0,9-29-371 0 0,-1 5 3 0 0,0 0 0 0 0,1-1 0 0 0,0 1 0 0 0,1 0 1 0 0,0 0-1 0 0,0 0 0 0 0,1 0 0 0 0,0 0 0 0 0,1 0 0 0 0,0 0 0 0 0,0-1 1 0 0,1 1-1 0 0,0-1 0 0 0,0 1 0 0 0,5 8 0 0 0,-4-11-259 0 0,0 1-1 0 0,0-1 1 0 0,1 0-1 0 0,0 0 0 0 0,0-1 1 0 0,0 1-1 0 0,0-1 1 0 0,7 5-1 0 0,-7-7-299 0 0,0 0 1 0 0,0 0-1 0 0,0 0 1 0 0,0-1-1 0 0,0 1 0 0 0,1-1 1 0 0,-1-1-1 0 0,1 1 1 0 0,-1-1-1 0 0,1 0 0 0 0,6 1 1 0 0,1-2-2575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7.417"/>
    </inkml:context>
    <inkml:brush xml:id="br0">
      <inkml:brushProperty name="width" value="0.1" units="cm"/>
      <inkml:brushProperty name="height" value="0.1" units="cm"/>
      <inkml:brushProperty name="color" value="#FFFFFF"/>
    </inkml:brush>
  </inkml:definitions>
  <inkml:trace contextRef="#ctx0" brushRef="#br0">18 54 3620 0 0,'-2'-21'2136'0'0,"-4"36"-287"0"0,-2 36-198 0 0,7-36-1407 0 0,1 1 1 0 0,1-1-1 0 0,0 1 0 0 0,1-1 0 0 0,0 0 0 0 0,10 28 1 0 0,-2-13-768 0 0,2-1 1 0 0,21 38-1 0 0,-33-67 499 0 0,0 0 0 0 0,0 0-1 0 0,0 1 1 0 0,0-1-1 0 0,0 0 1 0 0,0 0 0 0 0,0 0-1 0 0,0 1 1 0 0,0-1 0 0 0,0 0-1 0 0,0 0 1 0 0,0 1 0 0 0,0-1-1 0 0,1 0 1 0 0,-1 0 0 0 0,0 0-1 0 0,0 1 1 0 0,0-1 0 0 0,0 0-1 0 0,0 0 1 0 0,1 0 0 0 0,-1 0-1 0 0,0 0 1 0 0,0 1 0 0 0,0-1-1 0 0,1 0 1 0 0,-1 0 0 0 0,0 0-1 0 0,0 0 1 0 0,1 0-1 0 0,-1 0 1 0 0,0 0 0 0 0,0 0-1 0 0,0 0 1 0 0,1 0 0 0 0,-1 0-1 0 0,0 0 1 0 0,0 0 0 0 0,1 0-1 0 0,-1 0 1 0 0,0 0 0 0 0,0 0-1 0 0,1 0 1 0 0,2-13-386 0 0,-2-28 427 0 0,-1 34-58 0 0,-4-229 2960 0 0,4 233-2889 0 0,0 0 0 0 0,1 0 0 0 0,-1 0 1 0 0,1 0-1 0 0,0 1 0 0 0,-1-1 0 0 0,1 0 0 0 0,1 1 1 0 0,-1-1-1 0 0,0 1 0 0 0,1-1 0 0 0,-1 1 1 0 0,1 0-1 0 0,0-1 0 0 0,-1 1 0 0 0,1 0 1 0 0,0 0-1 0 0,0 0 0 0 0,1 0 0 0 0,-1 1 0 0 0,0-1 1 0 0,1 0-1 0 0,-1 1 0 0 0,1 0 0 0 0,-1 0 1 0 0,1-1-1 0 0,0 2 0 0 0,-1-1 0 0 0,1 0 1 0 0,0 0-1 0 0,3 1 0 0 0,1-2 26 0 0,1 1 0 0 0,0 0 0 0 0,0 0 0 0 0,0 1 0 0 0,0 0 0 0 0,0 1 0 0 0,0 0 0 0 0,0 0 0 0 0,14 4 0 0 0,-8 1 9 0 0,0 1 0 0 0,0 0 0 0 0,0 0 0 0 0,-1 1 0 0 0,-1 1 0 0 0,1 0 0 0 0,18 19 0 0 0,-24-21-37 0 0,0 0-1 0 0,-1 0 1 0 0,1 1 0 0 0,-1 0 0 0 0,-1 0-1 0 0,0 0 1 0 0,0 1 0 0 0,-1 0 0 0 0,0-1-1 0 0,0 2 1 0 0,-1-1 0 0 0,0 0-1 0 0,2 13 1 0 0,-5-16-2 0 0,0-1 0 0 0,0 1 0 0 0,-1 0 0 0 0,1 0 0 0 0,-1-1 0 0 0,-1 1 0 0 0,1 0 0 0 0,-1-1-1 0 0,0 1 1 0 0,-4 7 0 0 0,-35 53-1102 0 0,18-30-3069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5.311"/>
    </inkml:context>
    <inkml:brush xml:id="br0">
      <inkml:brushProperty name="width" value="0.1" units="cm"/>
      <inkml:brushProperty name="height" value="0.1" units="cm"/>
      <inkml:brushProperty name="color" value="#FFFFFF"/>
    </inkml:brush>
  </inkml:definitions>
  <inkml:trace contextRef="#ctx0" brushRef="#br0">19 1 1448 0 0,'11'7'6493'0'0,"-10"-6"-6269"0"0,0 21 2697 0 0,-13 28-2901 0 0,8-38-221 0 0,-1 8-1453 0 0,2-11 206 0 0,1 0 0 0 0,0 0-1 0 0,0 0 1 0 0,0 11 0 0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7.816"/>
    </inkml:context>
    <inkml:brush xml:id="br0">
      <inkml:brushProperty name="width" value="0.1" units="cm"/>
      <inkml:brushProperty name="height" value="0.1" units="cm"/>
      <inkml:brushProperty name="color" value="#FFFFFF"/>
    </inkml:brush>
  </inkml:definitions>
  <inkml:trace contextRef="#ctx0" brushRef="#br0">353 58 5428 0 0,'0'-3'240'0'0,"0"1"0"0"0,0 0 0 0 0,0 0 0 0 0,-1-1 0 0 0,1 1 0 0 0,0 0 0 0 0,-1 0 0 0 0,1-1 0 0 0,-1 1 0 0 0,0 0 0 0 0,0 0 0 0 0,0 0 0 0 0,0 0 0 0 0,0 0 0 0 0,0 0 0 0 0,-1 0 0 0 0,1 1 0 0 0,0-1 0 0 0,-1 0 0 0 0,0 1 0 0 0,-2-3 0 0 0,1 2-76 0 0,0 1-1 0 0,0-1 1 0 0,0 1-1 0 0,0 0 1 0 0,-1 0-1 0 0,1 1 1 0 0,0-1-1 0 0,0 0 1 0 0,-1 1-1 0 0,1 0 1 0 0,0 0-1 0 0,-1 0 1 0 0,-3 1-1 0 0,-5 1 65 0 0,-1 0 1 0 0,1 1-1 0 0,0 1 1 0 0,0 0-1 0 0,0 0 1 0 0,-19 11-1 0 0,14-4 61 0 0,0 0 0 0 0,1 1 1 0 0,0 1-1 0 0,0 0 0 0 0,-16 20 0 0 0,25-26-178 0 0,0 0-1 0 0,1 1 1 0 0,1 0-1 0 0,-1 0 1 0 0,1 1-1 0 0,0-1 1 0 0,1 1-1 0 0,0 0 1 0 0,1 0 0 0 0,0 0-1 0 0,0 1 1 0 0,-3 18-1 0 0,6-23-97 0 0,0 0 0 0 0,0 0 0 0 0,0-1-1 0 0,1 1 1 0 0,-1 0 0 0 0,1-1 0 0 0,0 1 0 0 0,1-1-1 0 0,-1 1 1 0 0,1-1 0 0 0,0 0 0 0 0,0 1-1 0 0,0-1 1 0 0,0 0 0 0 0,1 0 0 0 0,0-1 0 0 0,0 1-1 0 0,0 0 1 0 0,0-1 0 0 0,0 0 0 0 0,1 0 0 0 0,0 0-1 0 0,-1 0 1 0 0,1 0 0 0 0,0-1 0 0 0,0 0-1 0 0,1 1 1 0 0,-1-2 0 0 0,0 1 0 0 0,1 0 0 0 0,4 0-1 0 0,2 1-198 0 0,-1-1-1 0 0,1 0 0 0 0,0-1 0 0 0,-1 0 0 0 0,1 0 0 0 0,0-2 1 0 0,0 1-1 0 0,0-1 0 0 0,-1-1 0 0 0,1 0 0 0 0,0 0 1 0 0,14-6-1 0 0,-17 5-16 0 0,0-1-1 0 0,-1 0 1 0 0,1 0 0 0 0,-1-1 0 0 0,0 0 0 0 0,0 0-1 0 0,-1 0 1 0 0,0-1 0 0 0,1 0 0 0 0,-2 0-1 0 0,1-1 1 0 0,-1 0 0 0 0,0 0 0 0 0,4-8 0 0 0,0-2-329 0 0,-2-1 1 0 0,1 0 0 0 0,-2 0 0 0 0,-1-1 0 0 0,4-22 0 0 0,-2 6-2134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18.148"/>
    </inkml:context>
    <inkml:brush xml:id="br0">
      <inkml:brushProperty name="width" value="0.1" units="cm"/>
      <inkml:brushProperty name="height" value="0.1" units="cm"/>
      <inkml:brushProperty name="color" value="#FFFFFF"/>
    </inkml:brush>
  </inkml:definitions>
  <inkml:trace contextRef="#ctx0" brushRef="#br0">15 243 10157 0 0,'-2'-26'363'0'0,"-11"-191"3948"0"0,25 464-382 0 0,-1-137-3374 0 0,-5-34-217 0 0,3-1-1 0 0,4 0 0 0 0,24 83 1 0 0,-35-152-312 0 0,0-1 1 0 0,0 1-1 0 0,0-1 1 0 0,1 1-1 0 0,0-1 1 0 0,0 0 0 0 0,0 0-1 0 0,1 0 1 0 0,0-1-1 0 0,0 1 1 0 0,5 4 0 0 0,-7-8-140 0 0,0 1 0 0 0,1-1 1 0 0,-1 0-1 0 0,1 1 0 0 0,-1-1 1 0 0,1 0-1 0 0,-1 0 0 0 0,1-1 1 0 0,0 1-1 0 0,-1-1 1 0 0,1 1-1 0 0,0-1 0 0 0,-1 0 1 0 0,1 0-1 0 0,0 0 0 0 0,0 0 1 0 0,-1 0-1 0 0,1-1 0 0 0,0 1 1 0 0,-1-1-1 0 0,1 0 1 0 0,0 0-1 0 0,-1 0 0 0 0,1 0 1 0 0,-1 0-1 0 0,3-2 0 0 0,7-4-1288 0 0,-1 0 0 0 0,-1-1-1 0 0,1 0 1 0 0,-2-1-1 0 0,1 0 1 0 0,8-10 0 0 0,-12 11-1448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1.978"/>
    </inkml:context>
    <inkml:brush xml:id="br0">
      <inkml:brushProperty name="width" value="0.1" units="cm"/>
      <inkml:brushProperty name="height" value="0.1" units="cm"/>
      <inkml:brushProperty name="color" value="#FFFFFF"/>
    </inkml:brush>
  </inkml:definitions>
  <inkml:trace contextRef="#ctx0" brushRef="#br0">218 44 5024 0 0,'-1'-3'251'0'0,"0"0"0"0"0,0 1 0 0 0,0-1 0 0 0,-1 0-1 0 0,1 1 1 0 0,-1-1 0 0 0,0 1 0 0 0,0 0 0 0 0,0-1-1 0 0,0 1 1 0 0,0 0 0 0 0,0 0 0 0 0,0 0 0 0 0,-1 1-1 0 0,1-1 1 0 0,-1 1 0 0 0,1-1 0 0 0,-4-1 0 0 0,3 3-168 0 0,1 0 1 0 0,0 0 0 0 0,-1 0 0 0 0,1 0 0 0 0,0 0-1 0 0,-1 1 1 0 0,1-1 0 0 0,0 1 0 0 0,-1 0 0 0 0,1-1-1 0 0,0 1 1 0 0,0 0 0 0 0,-1 0 0 0 0,1 0 0 0 0,0 1-1 0 0,0-1 1 0 0,0 0 0 0 0,0 1 0 0 0,1-1 0 0 0,-1 1-1 0 0,0 0 1 0 0,-2 3 0 0 0,-8 11 214 0 0,1 0 0 0 0,1 1 0 0 0,0 0-1 0 0,1 0 1 0 0,1 1 0 0 0,-10 34 0 0 0,5-9 101 0 0,2 1 1 0 0,2-1-1 0 0,2 2 0 0 0,2-1 1 0 0,1 1-1 0 0,4 54 1 0 0,6-16 168 0 0,19 97 1 0 0,-4-41-1836 0 0,-20-137 1024 0 0,1 22-692 0 0,-2-23 631 0 0,0-1 0 0 0,0 1 1 0 0,0 0-1 0 0,0 0 0 0 0,0 0 0 0 0,0 0 0 0 0,0-1 0 0 0,0 1 1 0 0,0 0-1 0 0,0 0 0 0 0,-1 0 0 0 0,1-1 0 0 0,0 1 1 0 0,-1 0-1 0 0,1 0 0 0 0,0-1 0 0 0,-1 1 0 0 0,-2 3-911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2.733"/>
    </inkml:context>
    <inkml:brush xml:id="br0">
      <inkml:brushProperty name="width" value="0.1" units="cm"/>
      <inkml:brushProperty name="height" value="0.1" units="cm"/>
      <inkml:brushProperty name="color" value="#FFFFFF"/>
    </inkml:brush>
  </inkml:definitions>
  <inkml:trace contextRef="#ctx0" brushRef="#br0">7 217 4252 0 0,'-1'-1'74'0'0,"0"-1"-1"0"0,0 0 1 0 0,1 0-1 0 0,-1 0 1 0 0,0 1-1 0 0,1-1 1 0 0,-1 0-1 0 0,1 0 0 0 0,0 0 1 0 0,0 0-1 0 0,-1 0 1 0 0,1 0-1 0 0,0 0 1 0 0,1 0-1 0 0,-1 0 1 0 0,0 0-1 0 0,1 0 1 0 0,-1 0-1 0 0,1 0 0 0 0,-1 0 1 0 0,1 1-1 0 0,0-1 1 0 0,0 0-1 0 0,0 0 1 0 0,0 1-1 0 0,0-1 1 0 0,0 0-1 0 0,0 1 1 0 0,1-1-1 0 0,-1 1 0 0 0,0 0 1 0 0,1-1-1 0 0,0 1 1 0 0,-1 0-1 0 0,3-2 1 0 0,7-4 120 0 0,0 1 1 0 0,1-1-1 0 0,-1 1 0 0 0,21-6 1 0 0,46-13 381 0 0,0 4-1 0 0,143-20 1 0 0,-205 38-482 0 0,0 0 3 0 0,0 1-1 0 0,0 0 0 0 0,0 1 1 0 0,0 1-1 0 0,0 0 0 0 0,-1 2 1 0 0,23 3-1 0 0,-36-4-43 0 0,-1 0 0 0 0,0-1 0 0 0,0 1 0 0 0,0 0 0 0 0,0 0 0 0 0,0 0 0 0 0,0 0 0 0 0,0 0 0 0 0,0 0 0 0 0,0 0 0 0 0,-1 0 0 0 0,1 1 0 0 0,0-1 0 0 0,-1 0 0 0 0,1 0 0 0 0,-1 1 0 0 0,1-1 0 0 0,-1 0 0 0 0,1 1 0 0 0,-1-1 0 0 0,0 0 0 0 0,0 1 0 0 0,0-1 0 0 0,0 0-1 0 0,0 1 1 0 0,0-1 0 0 0,0 1 0 0 0,-1 1 0 0 0,-7 48 670 0 0,4-33-506 0 0,1-4-40 0 0,1 1 0 0 0,1 0 1 0 0,0-1-1 0 0,1 1 0 0 0,1 0 1 0 0,3 16-1 0 0,-3-26-129 0 0,0 1-1 0 0,0-1 1 0 0,1 0 0 0 0,0-1-1 0 0,0 1 1 0 0,1 0 0 0 0,-1 0-1 0 0,1-1 1 0 0,0 0 0 0 0,0 1-1 0 0,0-1 1 0 0,1 0 0 0 0,-1-1 0 0 0,1 1-1 0 0,0-1 1 0 0,0 1 0 0 0,1-1-1 0 0,-1 0 1 0 0,1-1 0 0 0,6 4-1 0 0,-3-2 4 0 0,2-1 0 0 0,-1 0 0 0 0,0-1 0 0 0,1 0 0 0 0,-1 0-1 0 0,1-1 1 0 0,-1 0 0 0 0,1-1 0 0 0,12-1 0 0 0,-16 1-33 0 0,-1 0 0 0 0,1-1 1 0 0,0 0-1 0 0,-1 0 0 0 0,1-1 0 0 0,0 1 1 0 0,-1-1-1 0 0,0 0 0 0 0,1-1 0 0 0,-1 0 1 0 0,0 1-1 0 0,0-1 0 0 0,-1-1 0 0 0,1 1 1 0 0,0-1-1 0 0,6-7 0 0 0,-9 7-29 0 0,1 1 1 0 0,-1-1-1 0 0,0 0 0 0 0,0-1 1 0 0,0 1-1 0 0,-1 0 0 0 0,1 0 0 0 0,-1-1 1 0 0,0 1-1 0 0,0-1 0 0 0,-1 1 1 0 0,1-1-1 0 0,-1 1 0 0 0,0-1 0 0 0,0 1 1 0 0,-1-1-1 0 0,1 1 0 0 0,-1-1 1 0 0,0 1-1 0 0,0-1 0 0 0,0 1 0 0 0,-1 0 1 0 0,0 0-1 0 0,0-1 0 0 0,0 1 0 0 0,0 0 1 0 0,-4-4-1 0 0,-2-5-43 0 0,-2 0 0 0 0,1 1 0 0 0,-2 0 0 0 0,1 1 1 0 0,-2 0-1 0 0,-19-14 0 0 0,17 14-11 0 0,9 9-209 0 0,0-2 1 0 0,0 1-1 0 0,0 0 0 0 0,1-1 0 0 0,-1 0 0 0 0,1 0 1 0 0,0-1-1 0 0,-5-7 0 0 0,9 12 236 0 0,1-1 0 0 0,-1 0 1 0 0,0 0-1 0 0,1 1 0 0 0,-1-1 1 0 0,1 0-1 0 0,-1 0 0 0 0,1 1 0 0 0,0-1 1 0 0,-1 1-1 0 0,1-1 0 0 0,0 0 0 0 0,-1 1 1 0 0,1-1-1 0 0,0 1 0 0 0,-1 0 1 0 0,1-1-1 0 0,0 1 0 0 0,0-1 0 0 0,0 1 1 0 0,-1 0-1 0 0,1 0 0 0 0,0 0 1 0 0,0-1-1 0 0,1 1 0 0 0,25-8-44 0 0,-26 8 78 0 0,23-5 194 0 0,1 0 0 0 0,0 2 0 0 0,-1 1 0 0 0,1 1 0 0 0,0 1 0 0 0,0 1 0 0 0,0 1 0 0 0,0 2 0 0 0,34 8 0 0 0,-45-9-120 0 0,-1 1 0 0 0,0 1 0 0 0,-1 0 0 0 0,1 0 0 0 0,-1 1 1 0 0,0 1-1 0 0,0 0 0 0 0,-1 0 0 0 0,0 1 0 0 0,0 1 1 0 0,-1 0-1 0 0,0 0 0 0 0,0 1 0 0 0,-1 0 0 0 0,-1 1 0 0 0,0 0 1 0 0,0 0-1 0 0,10 21 0 0 0,-16-26-40 0 0,0 1 0 0 0,0 0-1 0 0,0 0 1 0 0,0 1 0 0 0,-1-1 0 0 0,-1 0 0 0 0,1 0 0 0 0,-1 0-1 0 0,0 1 1 0 0,-1-1 0 0 0,0 0 0 0 0,-2 12 0 0 0,2-15-16 0 0,-1 1 0 0 0,1 0-1 0 0,-1-1 1 0 0,0 1 0 0 0,0-1 0 0 0,0 0 0 0 0,0 1 0 0 0,-1-1 0 0 0,0 0 0 0 0,0 0 0 0 0,0-1 0 0 0,0 1 0 0 0,-1-1 0 0 0,1 1 0 0 0,-1-1-1 0 0,0 0 1 0 0,0-1 0 0 0,0 1 0 0 0,-8 3 0 0 0,12-5-11 0 0,-1-1 0 0 0,0 0 0 0 0,0 1 0 0 0,0-1 0 0 0,0 0 0 0 0,0 1 0 0 0,0-1 0 0 0,0 0 0 0 0,1 0 0 0 0,-1 0 0 0 0,0 0 0 0 0,0 0 0 0 0,0 0 0 0 0,0 0 0 0 0,0 0 1 0 0,0 0-1 0 0,0 0 0 0 0,0-1 0 0 0,0 1 0 0 0,0 0 0 0 0,0-1 0 0 0,1 1 0 0 0,-1 0 0 0 0,0-1 0 0 0,0 1 0 0 0,0-1 0 0 0,-1-1 0 0 0,1 1-1 0 0,0-1 0 0 0,0 0 1 0 0,0 0-1 0 0,0 0 0 0 0,0 1 0 0 0,0-1 1 0 0,1 0-1 0 0,-1 0 0 0 0,1 0 0 0 0,-1 0 1 0 0,1 0-1 0 0,0-3 0 0 0,-1-4-2 0 0,1 1-1 0 0,1-1 1 0 0,-1 0-1 0 0,5-16 0 0 0,0 4-208 0 0,2 1 0 0 0,0 0 0 0 0,2 1-1 0 0,0-1 1 0 0,1 1 0 0 0,21-30 0 0 0,-21 36-740 0 0,1 1 0 0 0,0 0 0 0 0,0 1 1 0 0,1 0-1 0 0,24-16 0 0 0,-12 12-2028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3.088"/>
    </inkml:context>
    <inkml:brush xml:id="br0">
      <inkml:brushProperty name="width" value="0.1" units="cm"/>
      <inkml:brushProperty name="height" value="0.1" units="cm"/>
      <inkml:brushProperty name="color" value="#FFFFFF"/>
    </inkml:brush>
  </inkml:definitions>
  <inkml:trace contextRef="#ctx0" brushRef="#br0">0 21 5649 0 0,'0'-20'2648'0'0,"0"27"193"0"0,2 40-179 0 0,6 87-391 0 0,20 248-852 0 0,-26-356-2380 0 0,1 12-2053 0 0,5-15-1950 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4.127"/>
    </inkml:context>
    <inkml:brush xml:id="br0">
      <inkml:brushProperty name="width" value="0.1" units="cm"/>
      <inkml:brushProperty name="height" value="0.1" units="cm"/>
      <inkml:brushProperty name="color" value="#FFFFFF"/>
    </inkml:brush>
  </inkml:definitions>
  <inkml:trace contextRef="#ctx0" brushRef="#br0">401 181 3500 0 0,'0'-11'1327'0'0,"0"0"0"0"0,-1 0-1 0 0,0 0 1 0 0,-1 1 0 0 0,-3-14-1 0 0,3 20-1161 0 0,0-1 0 0 0,0 0 0 0 0,0 0-1 0 0,-1 1 1 0 0,0-1 0 0 0,0 1-1 0 0,0 0 1 0 0,0 0 0 0 0,-1 0 0 0 0,0 0-1 0 0,0 1 1 0 0,-7-6 0 0 0,5 4-85 0 0,0 1 0 0 0,0-1 0 0 0,0 1 1 0 0,0 1-1 0 0,-1-1 0 0 0,0 1 0 0 0,0 0 0 0 0,0 1 0 0 0,0 0 1 0 0,0 0-1 0 0,0 0 0 0 0,0 1 0 0 0,-1 0 0 0 0,1 0 0 0 0,0 1 0 0 0,-1 0 1 0 0,1 0-1 0 0,0 1 0 0 0,-1 0 0 0 0,1 0 0 0 0,-13 4 0 0 0,10-2-19 0 0,0 1 0 0 0,0 0 0 0 0,0 0 0 0 0,1 1-1 0 0,-1 0 1 0 0,1 1 0 0 0,0 0 0 0 0,1 0 0 0 0,-1 1-1 0 0,1 0 1 0 0,1 0 0 0 0,-1 1 0 0 0,1 0 0 0 0,1 0-1 0 0,-1 1 1 0 0,2 0 0 0 0,-1 0 0 0 0,1 0 0 0 0,0 1-1 0 0,1 0 1 0 0,0 0 0 0 0,1 0 0 0 0,0 0 0 0 0,0 0-1 0 0,1 1 1 0 0,1 0 0 0 0,0-1 0 0 0,0 1 0 0 0,1-1-1 0 0,0 1 1 0 0,1 0 0 0 0,0-1 0 0 0,1 1 0 0 0,0-1-1 0 0,6 20 1 0 0,-3-18-6 0 0,-1-1 0 0 0,2 0 1 0 0,-1 0-1 0 0,2 0 0 0 0,-1 0 0 0 0,1-1 0 0 0,13 13 0 0 0,-15-18-51 0 0,-1-1 0 0 0,1 0 1 0 0,0 0-1 0 0,0-1 0 0 0,0 1 1 0 0,1-1-1 0 0,-1-1 0 0 0,1 1 0 0 0,0-1 1 0 0,0 0-1 0 0,0 0 0 0 0,0 0 1 0 0,0-1-1 0 0,0 0 0 0 0,0 0 0 0 0,12 0 1 0 0,-9-2-39 0 0,1 0 0 0 0,0 0 1 0 0,-1-1-1 0 0,1 0 0 0 0,-1 0 1 0 0,0-1-1 0 0,0-1 0 0 0,0 1 0 0 0,0-1 1 0 0,0-1-1 0 0,-1 0 0 0 0,1 0 1 0 0,-2-1-1 0 0,1 0 0 0 0,0 0 1 0 0,-1 0-1 0 0,0-1 0 0 0,-1 0 1 0 0,0-1-1 0 0,0 0 0 0 0,6-10 0 0 0,7-13 17 0 0,-2 0 0 0 0,-1-2 1 0 0,-2 0-1 0 0,14-47 0 0 0,-20 36 131 0 0,-6 84 356 0 0,0 12-233 0 0,2 0 0 0 0,3 0 0 0 0,20 83 0 0 0,-23-120-181 0 0,-1-2 15 0 0,0 1-1 0 0,1-1 1 0 0,0 0-1 0 0,1 0 1 0 0,1-1-1 0 0,0 0 0 0 0,13 19 1 0 0,-17-29-118 0 0,0 0 1 0 0,0 0-1 0 0,0-1 0 0 0,1 1 1 0 0,-1-1-1 0 0,1 0 0 0 0,-1 1 1 0 0,1-1-1 0 0,0 0 1 0 0,-1-1-1 0 0,1 1 0 0 0,0 0 1 0 0,-1-1-1 0 0,1 1 0 0 0,0-1 1 0 0,0 0-1 0 0,0 0 1 0 0,-1 0-1 0 0,1-1 0 0 0,0 1 1 0 0,0-1-1 0 0,-1 1 0 0 0,1-1 1 0 0,0 0-1 0 0,2-1 1 0 0,2 0-559 0 0,0-1 0 0 0,0 0 0 0 0,0-1 1 0 0,0 0-1 0 0,-1 0 0 0 0,0 0 1 0 0,0-1-1 0 0,7-6 0 0 0,21-37-3876 0 0,-22 31 1599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4.557"/>
    </inkml:context>
    <inkml:brush xml:id="br0">
      <inkml:brushProperty name="width" value="0.1" units="cm"/>
      <inkml:brushProperty name="height" value="0.1" units="cm"/>
      <inkml:brushProperty name="color" value="#FFFFFF"/>
    </inkml:brush>
  </inkml:definitions>
  <inkml:trace contextRef="#ctx0" brushRef="#br0">65 55 5773 0 0,'-1'-8'917'0'0,"0"5"-533"0"0,1-1-1 0 0,-1 1 1 0 0,0-1 0 0 0,0 1-1 0 0,0-1 1 0 0,0 1-1 0 0,-1 0 1 0 0,1-1-1 0 0,-1 1 1 0 0,0 0-1 0 0,0 0 1 0 0,-3-3-1 0 0,5 6-316 0 0,-1 0 0 0 0,1 1 0 0 0,-1-1-1 0 0,0 0 1 0 0,1 0 0 0 0,-1 1 0 0 0,1-1-1 0 0,-1 1 1 0 0,1-1 0 0 0,0 0 0 0 0,-1 1-1 0 0,1-1 1 0 0,-1 1 0 0 0,1-1 0 0 0,0 1-1 0 0,-1-1 1 0 0,1 1 0 0 0,0-1-1 0 0,-1 1 1 0 0,1-1 0 0 0,0 1 0 0 0,0 0-1 0 0,0-1 1 0 0,0 1 0 0 0,-1 0 0 0 0,-5 20 417 0 0,5-19-327 0 0,-9 42 604 0 0,3 1-1 0 0,1-1 1 0 0,2 2-1 0 0,4 77 1 0 0,1-70-417 0 0,-1-32-456 0 0,6 158 1429 0 0,8-90-2517 0 0,-10-72-525 0 0,1 1 0 0 0,14 29 0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4.910"/>
    </inkml:context>
    <inkml:brush xml:id="br0">
      <inkml:brushProperty name="width" value="0.1" units="cm"/>
      <inkml:brushProperty name="height" value="0.1" units="cm"/>
      <inkml:brushProperty name="color" value="#FFFFFF"/>
    </inkml:brush>
  </inkml:definitions>
  <inkml:trace contextRef="#ctx0" brushRef="#br0">1 65 5248 0 0,'0'0'42'0'0,"-1"-6"552"0"0,1 1 0 0 0,0-1 1 0 0,1 0-1 0 0,-1 1 0 0 0,1-1 0 0 0,0 1 0 0 0,0 0 0 0 0,1-1 1 0 0,4-8-1 0 0,0 41 2175 0 0,-1 15-1710 0 0,-2 0 1 0 0,-3 67-1 0 0,-1-9-184 0 0,2-7-324 0 0,1 38 154 0 0,8-44-3798 0 0,-5-59-4434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6.445"/>
    </inkml:context>
    <inkml:brush xml:id="br0">
      <inkml:brushProperty name="width" value="0.1" units="cm"/>
      <inkml:brushProperty name="height" value="0.1" units="cm"/>
      <inkml:brushProperty name="color" value="#FFFFFF"/>
    </inkml:brush>
  </inkml:definitions>
  <inkml:trace contextRef="#ctx0" brushRef="#br0">0 42 5769 0 0,'4'-41'7272'0'0,"1"66"-6279"0"0,40 276 1606 0 0,-32-163-1855 0 0,-1-2-2832 0 0,-8-114-385 0 0,1-1-1 0 0,7 23 0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6.847"/>
    </inkml:context>
    <inkml:brush xml:id="br0">
      <inkml:brushProperty name="width" value="0.1" units="cm"/>
      <inkml:brushProperty name="height" value="0.1" units="cm"/>
      <inkml:brushProperty name="color" value="#FFFFFF"/>
    </inkml:brush>
  </inkml:definitions>
  <inkml:trace contextRef="#ctx0" brushRef="#br0">407 0 4896 0 0,'-6'1'343'0'0,"1"1"0"0"0,0 0 0 0 0,-1-1 0 0 0,1 2 0 0 0,0-1 0 0 0,0 1-1 0 0,0-1 1 0 0,1 1 0 0 0,-1 1 0 0 0,-8 6 0 0 0,-3 2 167 0 0,-30 19 342 0 0,-208 127 1963 0 0,251-157-2787 0 0,1 0 25 0 0,0 0-1 0 0,0 0 1 0 0,0 0-1 0 0,0 0 0 0 0,0 1 1 0 0,0-1-1 0 0,0 0 1 0 0,0 1-1 0 0,1-1 1 0 0,-3 4-1 0 0,4-4-42 0 0,0 0 0 0 0,0 0 1 0 0,0 0-1 0 0,1-1 0 0 0,-1 1 0 0 0,0 0 1 0 0,0 0-1 0 0,1 0 0 0 0,-1 0 0 0 0,1 0 1 0 0,-1 0-1 0 0,1 0 0 0 0,-1-1 0 0 0,1 1 1 0 0,-1 0-1 0 0,1 0 0 0 0,0-1 0 0 0,-1 1 1 0 0,1 0-1 0 0,0-1 0 0 0,0 1 0 0 0,-1-1 1 0 0,1 1-1 0 0,0-1 0 0 0,0 1 0 0 0,1 0 1 0 0,25 21 45 0 0,0 2 0 0 0,35 42 0 0 0,-34-36 12 0 0,44 39 0 0 0,-47-49-339 0 0,52 41 600 0 0,-21-28-5430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6.070"/>
    </inkml:context>
    <inkml:brush xml:id="br0">
      <inkml:brushProperty name="width" value="0.1" units="cm"/>
      <inkml:brushProperty name="height" value="0.1" units="cm"/>
      <inkml:brushProperty name="color" value="#FFFFFF"/>
    </inkml:brush>
  </inkml:definitions>
  <inkml:trace contextRef="#ctx0" brushRef="#br0">0 78 1960 0 0,'0'-1'152'0'0,"1"0"0"0"0,-1 0 0 0 0,0 1 0 0 0,1-1-1 0 0,-1 0 1 0 0,1 0 0 0 0,-1 1 0 0 0,1-1 0 0 0,-1 1-1 0 0,1-1 1 0 0,0 0 0 0 0,-1 1 0 0 0,1-1 0 0 0,0 1 0 0 0,-1-1-1 0 0,1 1 1 0 0,0 0 0 0 0,-1-1 0 0 0,1 1 0 0 0,0 0 0 0 0,0-1-1 0 0,0 1 1 0 0,-1 0 0 0 0,1 0 0 0 0,0 0 0 0 0,0 0 0 0 0,0 0-1 0 0,0 0 1 0 0,-1 0 0 0 0,1 0 0 0 0,0 0 0 0 0,0 0 0 0 0,0 0-1 0 0,1 1 1 0 0,30 3 553 0 0,-25-2-565 0 0,1 0 0 0 0,0 0 0 0 0,-1 1 0 0 0,1 0 0 0 0,-1 0 0 0 0,0 1 0 0 0,0 0 0 0 0,0 0 0 0 0,0 0 0 0 0,-1 1 0 0 0,0 0 0 0 0,0 0 0 0 0,0 1 0 0 0,10 12 0 0 0,-13-12-79 0 0,1 0 1 0 0,-1 0 0 0 0,0 0-1 0 0,0 1 1 0 0,-1-1 0 0 0,0 1 0 0 0,0-1-1 0 0,0 1 1 0 0,-1 0 0 0 0,0 0 0 0 0,-1 0-1 0 0,1 0 1 0 0,-1 0 0 0 0,-1-1 0 0 0,1 1-1 0 0,-1 0 1 0 0,-3 10 0 0 0,0-1 25 0 0,0 0 1 0 0,-2-1 0 0 0,0 1-1 0 0,-1-1 1 0 0,-15 25 0 0 0,-1-7 467 0 0,-32 37 1 0 0,33-52 154 0 0,14-19-287 0 0,9-15-222 0 0,9-8-227 0 0,1 1 1 0 0,1 0 0 0 0,1 1 0 0 0,1 0-1 0 0,25-30 1 0 0,2-4-69 0 0,1-2 13 0 0,-25 38 156 0 0,-2 0-1 0 0,-1-1 1 0 0,-1 0-1 0 0,0-2 1 0 0,-2 1-1 0 0,15-40 1 0 0,-23 51 1 0 0,-1 0-214 0 0,-11 27 68 0 0,1 1 172 0 0,2 0 0 0 0,0 0 0 0 0,1 0-1 0 0,0 1 1 0 0,1-1 0 0 0,2 1 0 0 0,-1 0 0 0 0,2 0 0 0 0,1 1 0 0 0,0-1-1 0 0,1 0 1 0 0,5 24 0 0 0,-6-37-75 0 0,2 1 0 0 0,-1-1 0 0 0,1 1 0 0 0,-1-1 0 0 0,1 0 0 0 0,1 0 0 0 0,-1 0 0 0 0,1 0 0 0 0,0 0 0 0 0,0-1 0 0 0,0 1 0 0 0,1-1 0 0 0,0 0 0 0 0,0 0-1 0 0,0 0 1 0 0,0 0 0 0 0,0-1 0 0 0,1 1 0 0 0,0-1 0 0 0,-1 0 0 0 0,1-1 0 0 0,8 4 0 0 0,-8-5-529 0 0,0 1 0 0 0,0-1 0 0 0,0 0 0 0 0,0 0-1 0 0,0-1 1 0 0,0 0 0 0 0,1 0 0 0 0,-1 0 0 0 0,0 0 0 0 0,0-1 0 0 0,0 0 0 0 0,0 0-1 0 0,0 0 1 0 0,0-1 0 0 0,9-3 0 0 0,-3-1-2328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8.759"/>
    </inkml:context>
    <inkml:brush xml:id="br0">
      <inkml:brushProperty name="width" value="0.1" units="cm"/>
      <inkml:brushProperty name="height" value="0.1" units="cm"/>
      <inkml:brushProperty name="color" value="#FFFFFF"/>
    </inkml:brush>
  </inkml:definitions>
  <inkml:trace contextRef="#ctx0" brushRef="#br0">2 6 5525 0 0,'-1'-1'347'0'0,"1"1"-298"0"0,0 0 1 0 0,0 0-1 0 0,0 0 1 0 0,0 0 0 0 0,0-1-1 0 0,0 1 1 0 0,0 0-1 0 0,0 0 1 0 0,0 0-1 0 0,0 0 1 0 0,0 0 0 0 0,0 0-1 0 0,0-1 1 0 0,0 1-1 0 0,0 0 1 0 0,0 0 0 0 0,0 0-1 0 0,1-2 844 0 0,-1 2-844 0 0,0 0 1 0 0,0 0-1 0 0,1 0 1 0 0,-1-1 0 0 0,0 1-1 0 0,0 0 1 0 0,0 0-1 0 0,0 0 1 0 0,0 0-1 0 0,1 0 1 0 0,-1 0 0 0 0,0 0-1 0 0,0 0 1 0 0,0 0-1 0 0,0 0 1 0 0,0 0 0 0 0,1 0-1 0 0,-1 0 1 0 0,0 0-1 0 0,0 0 1 0 0,0 0-1 0 0,0 1 1 0 0,21-1 1114 0 0,32 6-859 0 0,-46-5 43 0 0,134 25 747 0 0,-74-12-263 0 0,115 8 0 0 0,-170-22-591 0 0,9 2 547 0 0,-20-1-779 0 0,-1-1 1 0 0,1 1-1 0 0,-1-1 1 0 0,0 1-1 0 0,1-1 1 0 0,-1 1 0 0 0,0-1-1 0 0,0 1 1 0 0,1-1-1 0 0,-1 1 1 0 0,0 0 0 0 0,0-1-1 0 0,0 1 1 0 0,0-1-1 0 0,1 1 1 0 0,-1 0-1 0 0,0-1 1 0 0,0 1 0 0 0,0-1-1 0 0,-1 1 1 0 0,1 0-1 0 0,0-1 1 0 0,0 1 0 0 0,0 0-1 0 0,0-1 1 0 0,-1 1-1 0 0,1-1 1 0 0,0 1-1 0 0,0-1 1 0 0,-1 1 0 0 0,1-1-1 0 0,0 1 1 0 0,-2 0-1 0 0,-28 61 309 0 0,-2-2 0 0 0,-60 80 0 0 0,-79 58 756 0 0,76-94-1128 0 0,87-96-412 0 0,-9 11-674 0 0,12-7-2450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9.147"/>
    </inkml:context>
    <inkml:brush xml:id="br0">
      <inkml:brushProperty name="width" value="0.1" units="cm"/>
      <inkml:brushProperty name="height" value="0.1" units="cm"/>
      <inkml:brushProperty name="color" value="#FFFFFF"/>
    </inkml:brush>
  </inkml:definitions>
  <inkml:trace contextRef="#ctx0" brushRef="#br0">314 0 5481 0 0,'-3'0'5156'0'0,"-12"14"-3608"0"0,-16 19-632 0 0,-75 77 1936 0 0,72-79-2436 0 0,2 2 1 0 0,-51 67-1 0 0,74-79-2272 0 0,9-21 1702 0 0,0 1 1 0 0,0-1-1 0 0,0 1 0 0 0,0-1 0 0 0,0 1 0 0 0,-1-1 0 0 0,1 1 1 0 0,0-1-1 0 0,0 1 0 0 0,0-1 0 0 0,0 1 0 0 0,0-1 1 0 0,1 1-1 0 0,-1-1 0 0 0,0 1 0 0 0,0-1 0 0 0,0 1 1 0 0,0-1-1 0 0,1 1 0 0 0,-1-1 0 0 0,0 1 0 0 0,0-1 1 0 0,1 0-1 0 0,-1 1 0 0 0,0-1 0 0 0,1 1 0 0 0,-1-1 0 0 0,0 0 1 0 0,1 1-1 0 0,-1-1 0 0 0,0 0 0 0 0,1 1 0 0 0,-1-1 1 0 0,1 0-1 0 0,-1 0 0 0 0,1 1 0 0 0,-1-1 0 0 0,1 0 1 0 0,-1 0-1 0 0,1 0 0 0 0,0 0 0 0 0,6 1-2911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39.527"/>
    </inkml:context>
    <inkml:brush xml:id="br0">
      <inkml:brushProperty name="width" value="0.1" units="cm"/>
      <inkml:brushProperty name="height" value="0.1" units="cm"/>
      <inkml:brushProperty name="color" value="#FFFFFF"/>
    </inkml:brush>
  </inkml:definitions>
  <inkml:trace contextRef="#ctx0" brushRef="#br0">18 10 5989 0 0,'10'-9'4446'0'0,"-9"20"-683"0"0,-1-3-3898 0 0,-22 318 4687 0 0,21-317-4851 0 0,-3 30-3296 0 0,3-15-3175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45.996"/>
    </inkml:context>
    <inkml:brush xml:id="br0">
      <inkml:brushProperty name="width" value="0.1" units="cm"/>
      <inkml:brushProperty name="height" value="0.1" units="cm"/>
      <inkml:brushProperty name="color" value="#FFFFFF"/>
    </inkml:brush>
  </inkml:definitions>
  <inkml:trace contextRef="#ctx0" brushRef="#br0">115 19 3240 0 0,'6'-19'6127'0'0,"-13"28"-4139"0"0,-7 11-1732 0 0,0 0 0 0 0,2 0-1 0 0,-19 43 1 0 0,4-8 95 0 0,15-25 117 0 0,9-20 58 0 0,9-22-295 0 0,0 0-201 0 0,2 0 0 0 0,0 1 0 0 0,0 0 0 0 0,19-19 0 0 0,-5 4 2 0 0,38-50-33 0 0,-60 75-7 0 0,1 0-1 0 0,-1 0 1 0 0,1 1-1 0 0,-1-1 1 0 0,1 1-1 0 0,0-1 1 0 0,-1 0-1 0 0,1 1 1 0 0,0-1-1 0 0,-1 1 1 0 0,1-1-1 0 0,0 1 1 0 0,0 0-1 0 0,-1-1 1 0 0,1 1-1 0 0,0 0 1 0 0,0 0-1 0 0,-1-1 0 0 0,1 1 1 0 0,0 0-1 0 0,0 0 1 0 0,0 0-1 0 0,0 0 1 0 0,-1 0-1 0 0,1 0 1 0 0,0 0-1 0 0,0 0 1 0 0,1 1-1 0 0,-1-1 17 0 0,0 1-1 0 0,1 0 1 0 0,-1 0-1 0 0,0 1 1 0 0,0-1-1 0 0,0 0 1 0 0,0 0-1 0 0,0 0 1 0 0,0 1-1 0 0,0-1 0 0 0,0 0 1 0 0,0 1-1 0 0,1 2 1 0 0,2 9 151 0 0,0 0 0 0 0,5 25 0 0 0,-7-29-127 0 0,28 217 973 0 0,-11-57-495 0 0,-14-137-272 0 0,-1 2-1 0 0,-2-1 1 0 0,-1 0-1 0 0,-6 53 0 0 0,0-51-439 0 0,0 50-1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46.329"/>
    </inkml:context>
    <inkml:brush xml:id="br0">
      <inkml:brushProperty name="width" value="0.1" units="cm"/>
      <inkml:brushProperty name="height" value="0.1" units="cm"/>
      <inkml:brushProperty name="color" value="#FFFFFF"/>
    </inkml:brush>
  </inkml:definitions>
  <inkml:trace contextRef="#ctx0" brushRef="#br0">19 10 5705 0 0,'-18'5'5932'0'0,"31"-3"-5221"0"0,79-11 170 0 0,-33 3-2060 0 0,-30 4-1664 0 0,-20 2-195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46.700"/>
    </inkml:context>
    <inkml:brush xml:id="br0">
      <inkml:brushProperty name="width" value="0.1" units="cm"/>
      <inkml:brushProperty name="height" value="0.1" units="cm"/>
      <inkml:brushProperty name="color" value="#FFFFFF"/>
    </inkml:brush>
  </inkml:definitions>
  <inkml:trace contextRef="#ctx0" brushRef="#br0">123 6 5697 0 0,'10'-6'6057'0'0,"-16"20"-4330"0"0,-16 19-1306 0 0,-12 7-475 0 0,-25 32-5118 0 0,47-56 2177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48.214"/>
    </inkml:context>
    <inkml:brush xml:id="br0">
      <inkml:brushProperty name="width" value="0.1" units="cm"/>
      <inkml:brushProperty name="height" value="0.1" units="cm"/>
      <inkml:brushProperty name="color" value="#FFFFFF"/>
    </inkml:brush>
  </inkml:definitions>
  <inkml:trace contextRef="#ctx0" brushRef="#br0">224 55 5196 0 0,'1'-4'501'0'0,"-1"0"-1"0"0,-1 0 1 0 0,1 0-1 0 0,0 1 0 0 0,-1-1 1 0 0,0 0-1 0 0,0 0 1 0 0,0 1-1 0 0,-2-6 0 0 0,2 8-442 0 0,0 0 0 0 0,0 0 0 0 0,1 0-1 0 0,-1 1 1 0 0,0-1 0 0 0,0 0-1 0 0,0 0 1 0 0,0 1 0 0 0,0-1-1 0 0,0 1 1 0 0,0-1 0 0 0,0 1 0 0 0,0-1-1 0 0,0 1 1 0 0,0 0 0 0 0,0-1-1 0 0,0 1 1 0 0,-1 0 0 0 0,1 0 0 0 0,0 0-1 0 0,0 0 1 0 0,0 0 0 0 0,0 0-1 0 0,0 0 1 0 0,-1 0 0 0 0,1 0-1 0 0,0 1 1 0 0,0-1 0 0 0,0 0 0 0 0,0 1-1 0 0,0-1 1 0 0,0 1 0 0 0,0-1-1 0 0,0 1 1 0 0,-2 1 0 0 0,-13 6 74 0 0,0 2 0 0 0,1 0 0 0 0,0 0 0 0 0,1 2 0 0 0,0-1 1 0 0,1 2-1 0 0,0 0 0 0 0,1 1 0 0 0,0 0 0 0 0,-18 29 0 0 0,29-41-115 0 0,0 0-1 0 0,0 1 1 0 0,0-1-1 0 0,0 0 0 0 0,1 1 1 0 0,-1-1-1 0 0,1 1 1 0 0,-1-1-1 0 0,1 1 1 0 0,0-1-1 0 0,0 0 1 0 0,0 1-1 0 0,0-1 0 0 0,0 1 1 0 0,0-1-1 0 0,1 1 1 0 0,0-1-1 0 0,-1 1 1 0 0,1-1-1 0 0,0 0 0 0 0,0 1 1 0 0,0-1-1 0 0,0 0 1 0 0,0 0-1 0 0,1 0 1 0 0,-1 0-1 0 0,1 0 1 0 0,-1 0-1 0 0,1 0 0 0 0,0 0 1 0 0,0-1-1 0 0,4 4 1 0 0,6 4 15 0 0,1-1 1 0 0,0 0-1 0 0,1-1 1 0 0,18 8-1 0 0,-12-6 2 0 0,-7-3-14 0 0,13 6 0 0 0,-1 1 1 0 0,42 29 0 0 0,-62-39-17 0 0,0 1 0 0 0,-1 0 0 0 0,1 0 0 0 0,-1 0 0 0 0,1 0 0 0 0,-1 1 0 0 0,-1-1 1 0 0,1 1-1 0 0,-1 0 0 0 0,1 1 0 0 0,-1-1 0 0 0,-1 0 0 0 0,1 1 0 0 0,-1 0 0 0 0,0-1 0 0 0,0 1 0 0 0,-1 0 0 0 0,0 0 0 0 0,1 8 0 0 0,-3-9 4 0 0,1 0-1 0 0,-1 0 1 0 0,0-1 0 0 0,-1 1-1 0 0,1 0 1 0 0,-1 0-1 0 0,0-1 1 0 0,0 1-1 0 0,-1-1 1 0 0,1 0 0 0 0,-1 0-1 0 0,0 0 1 0 0,0 0-1 0 0,0 0 1 0 0,-1 0-1 0 0,-6 5 1 0 0,4-4 13 0 0,-1 1 1 0 0,0-1-1 0 0,0 0 0 0 0,-1-1 0 0 0,1 0 1 0 0,-1 0-1 0 0,0 0 0 0 0,-14 3 0 0 0,14-5-7 0 0,0-1 0 0 0,0 0-1 0 0,0 0 1 0 0,0-1 0 0 0,0 0 0 0 0,0-1-1 0 0,1 0 1 0 0,-11-2 0 0 0,13 2-397 0 0,0-1 1 0 0,0 1-1 0 0,0-1 1 0 0,0 0-1 0 0,0 0 1 0 0,1 0-1 0 0,-1-1 1 0 0,1 1-1 0 0,-1-1 1 0 0,1 0-1 0 0,0 0 1 0 0,0-1-1 0 0,-5-6 1 0 0,6 4-1114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48.674"/>
    </inkml:context>
    <inkml:brush xml:id="br0">
      <inkml:brushProperty name="width" value="0.1" units="cm"/>
      <inkml:brushProperty name="height" value="0.1" units="cm"/>
      <inkml:brushProperty name="color" value="#FFFFFF"/>
    </inkml:brush>
  </inkml:definitions>
  <inkml:trace contextRef="#ctx0" brushRef="#br0">43 7 4184 0 0,'6'-7'4578'0'0,"-7"22"-2771"0"0,-6 23-778 0 0,-2-14-594 0 0,1 1 0 0 0,2-1 0 0 0,0 1 0 0 0,1 1-1 0 0,-1 42 1 0 0,6-58-344 0 0,0-1 0 0 0,1 0 1 0 0,0 1-1 0 0,0-1 0 0 0,1 1 0 0 0,1-1 0 0 0,-1 0 0 0 0,6 10 0 0 0,-5-14-46 0 0,-1 1 0 0 0,1-2 0 0 0,1 1 0 0 0,-1 0 0 0 0,1-1 0 0 0,-1 1 0 0 0,1-1 0 0 0,1 0 0 0 0,-1 0 0 0 0,0-1 0 0 0,1 1 0 0 0,0-1 0 0 0,0 0-1 0 0,8 4 1 0 0,-8-5-25 0 0,1-1 0 0 0,-1 1-1 0 0,1-1 1 0 0,-1 0-1 0 0,1 0 1 0 0,0 0-1 0 0,0-1 1 0 0,-1 0-1 0 0,1 0 1 0 0,0-1-1 0 0,-1 1 1 0 0,1-1 0 0 0,0 0-1 0 0,-1-1 1 0 0,1 1-1 0 0,-1-1 1 0 0,0-1-1 0 0,1 1 1 0 0,6-4-1 0 0,-5 1-10 0 0,0 1 0 0 0,0-1 0 0 0,0 0-1 0 0,-1-1 1 0 0,1 1 0 0 0,-1-1-1 0 0,0-1 1 0 0,-1 1 0 0 0,0-1-1 0 0,0 0 1 0 0,0 0 0 0 0,4-10-1 0 0,-6 10-5 0 0,0 0-1 0 0,-1 0 0 0 0,0-1 1 0 0,-1 1-1 0 0,0-1 0 0 0,0 0 1 0 0,0 0-1 0 0,-1 1 0 0 0,0-1 0 0 0,0 0 1 0 0,-1 1-1 0 0,0-1 0 0 0,-1 0 1 0 0,1 1-1 0 0,-1-1 0 0 0,-1 1 1 0 0,0 0-1 0 0,0 0 0 0 0,0 0 0 0 0,-5-8 1 0 0,3 7-32 0 0,-1 0 1 0 0,1 1-1 0 0,-1-1 0 0 0,-1 1 1 0 0,1 0-1 0 0,-1 0 1 0 0,0 1-1 0 0,-1 0 1 0 0,0 0-1 0 0,0 1 1 0 0,0 0-1 0 0,0 0 0 0 0,-1 1 1 0 0,0 0-1 0 0,-15-4 1 0 0,18 6-308 0 0,-1 1 0 0 0,1 0 0 0 0,0 0-1 0 0,0 1 1 0 0,-8 0 0 0 0,-15 6-4606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49.395"/>
    </inkml:context>
    <inkml:brush xml:id="br0">
      <inkml:brushProperty name="width" value="0.1" units="cm"/>
      <inkml:brushProperty name="height" value="0.1" units="cm"/>
      <inkml:brushProperty name="color" value="#FFFFFF"/>
    </inkml:brush>
  </inkml:definitions>
  <inkml:trace contextRef="#ctx0" brushRef="#br0">384 38 4860 0 0,'1'-1'214'0'0,"-1"0"0"0"0,1 0 0 0 0,-1 0-1 0 0,1 0 1 0 0,-1-1 0 0 0,0 1 0 0 0,0 0-1 0 0,1 0 1 0 0,-1 0 0 0 0,0-1 0 0 0,0 1-1 0 0,0 0 1 0 0,0 0 0 0 0,-1 0-1 0 0,1-1 1 0 0,0 1 0 0 0,0 0 0 0 0,-1 0-1 0 0,1 0 1 0 0,-1 0 0 0 0,1 0 0 0 0,-1 0-1 0 0,1 0 1 0 0,-2-2 0 0 0,0 2-58 0 0,1 0 0 0 0,-1 0 0 0 0,1 0 1 0 0,-1 0-1 0 0,1 1 0 0 0,-1-1 0 0 0,1 1 0 0 0,-1-1 0 0 0,0 1 1 0 0,1 0-1 0 0,-1-1 0 0 0,0 1 0 0 0,1 0 0 0 0,-1 0 1 0 0,-2 1-1 0 0,-7 0 176 0 0,1 0 0 0 0,0 1 1 0 0,0 1-1 0 0,-16 5 0 0 0,5 2-75 0 0,0 0 0 0 0,1 2 0 0 0,0 0 1 0 0,1 1-1 0 0,0 1 0 0 0,1 1 0 0 0,1 0 0 0 0,-27 31 0 0 0,34-34-126 0 0,0 1 0 0 0,0 0-1 0 0,1 1 1 0 0,1 0 0 0 0,0 0 0 0 0,-7 19-1 0 0,12-24-69 0 0,0-1 0 0 0,0 1 0 0 0,1 0 0 0 0,0 0-1 0 0,0 0 1 0 0,1 0 0 0 0,0 0 0 0 0,1 0 0 0 0,0 1-1 0 0,0-1 1 0 0,1 0 0 0 0,3 15 0 0 0,-2-20-81 0 0,0 0 0 0 0,0 1 0 0 0,1-1 0 0 0,-1 0 0 0 0,1 0 0 0 0,0 0 0 0 0,0 0 0 0 0,0-1 0 0 0,1 1 0 0 0,-1-1 0 0 0,1 0 0 0 0,0 0 1 0 0,0 0-1 0 0,0-1 0 0 0,0 1 0 0 0,0-1 0 0 0,1 0 0 0 0,-1 0 0 0 0,1 0 0 0 0,-1-1 0 0 0,1 0 0 0 0,5 1 0 0 0,-1 1-51 0 0,0-2-1 0 0,1 1 0 0 0,-1-1 1 0 0,1-1-1 0 0,-1 0 1 0 0,1 0-1 0 0,-1-1 0 0 0,1 0 1 0 0,-1 0-1 0 0,13-5 1 0 0,-14 3 39 0 0,0-1 1 0 0,0 1 0 0 0,-1-2 0 0 0,0 1 0 0 0,0-1 0 0 0,0 0 0 0 0,-1-1 0 0 0,1 0 0 0 0,-1 0 0 0 0,-1 0 0 0 0,1-1-1 0 0,-1 1 1 0 0,0-1 0 0 0,0-1 0 0 0,-1 1 0 0 0,0-1 0 0 0,-1 1 0 0 0,5-16 0 0 0,1-5 18 0 0,-1-1 0 0 0,-2-1 0 0 0,-1 1 1 0 0,1-31-1 0 0,-2-83 752 0 0,-4 118-529 0 0,0 24-152 0 0,-5 27 486 0 0,6 19-233 0 0,1-1 1 0 0,12 63-1 0 0,-11-91-316 0 0,0 1 0 0 0,2-1 1 0 0,0 0-1 0 0,1-1 0 0 0,0 1 1 0 0,1-1-1 0 0,1-1 0 0 0,0 1 1 0 0,20 23-1 0 0,-24-33-190 0 0,1 0-1 0 0,-1-1 1 0 0,1 0 0 0 0,0 0-1 0 0,1 0 1 0 0,-1-1 0 0 0,1 0-1 0 0,-1 0 1 0 0,1 0 0 0 0,6 2-1 0 0,-6-4-255 0 0,0 1 0 0 0,-1-1 0 0 0,1 0 0 0 0,0 0 0 0 0,0 0 0 0 0,0-1 0 0 0,0 0 0 0 0,0 0 0 0 0,0-1-1 0 0,0 1 1 0 0,0-1 0 0 0,0-1 0 0 0,0 1 0 0 0,-1-1 0 0 0,1 0 0 0 0,0 0 0 0 0,5-4 0 0 0,6-4-2517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49.758"/>
    </inkml:context>
    <inkml:brush xml:id="br0">
      <inkml:brushProperty name="width" value="0.1" units="cm"/>
      <inkml:brushProperty name="height" value="0.1" units="cm"/>
      <inkml:brushProperty name="color" value="#FFFFFF"/>
    </inkml:brush>
  </inkml:definitions>
  <inkml:trace contextRef="#ctx0" brushRef="#br0">34 115 5248 0 0,'-7'-38'1727'0'0,"6"29"-1188"0"0,-1-1 0 0 0,0 1-1 0 0,0-1 1 0 0,-1 1 0 0 0,0 0 0 0 0,-6-12-1 0 0,4 72 2370 0 0,5-21-2605 0 0,10 284 2561 0 0,-6-269-3077 0 0,3 0 0 0 0,1 0 0 0 0,2 0 0 0 0,30 78 0 0 0,-22-89-2216 0 0,-17-32 2148 0 0,0-1 0 0 0,0 1 0 0 0,1-1 0 0 0,-1 1 0 0 0,1-1 0 0 0,-1 0 0 0 0,1 1 1 0 0,-1-1-1 0 0,1 0 0 0 0,-1 0 0 0 0,1 0 0 0 0,0 0 0 0 0,0-1 0 0 0,0 1 0 0 0,-1 0 1 0 0,1-1-1 0 0,3 1 0 0 0,3-1-2570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6.569"/>
    </inkml:context>
    <inkml:brush xml:id="br0">
      <inkml:brushProperty name="width" value="0.1" units="cm"/>
      <inkml:brushProperty name="height" value="0.1" units="cm"/>
      <inkml:brushProperty name="color" value="#FFFFFF"/>
    </inkml:brush>
  </inkml:definitions>
  <inkml:trace contextRef="#ctx0" brushRef="#br0">1 100 5649 0 0,'3'-5'356'0'0,"1"-1"0"0"0,-1 1 1 0 0,1 0-1 0 0,0 0 0 0 0,1 1 1 0 0,-1-1-1 0 0,1 1 1 0 0,0 0-1 0 0,0 0 0 0 0,1 0 1 0 0,-1 1-1 0 0,7-4 0 0 0,5-1 183 0 0,0 0 0 0 0,34-10-1 0 0,-49 17-499 0 0,-1 0 0 0 0,1 1 0 0 0,-1-1 0 0 0,1 1-1 0 0,0-1 1 0 0,-1 1 0 0 0,1 0 0 0 0,0 0 0 0 0,-1 0 0 0 0,1 0-1 0 0,0 0 1 0 0,-1 0 0 0 0,1 0 0 0 0,0 0 0 0 0,-1 1 0 0 0,1-1 0 0 0,0 0-1 0 0,-1 1 1 0 0,1 0 0 0 0,-1-1 0 0 0,1 1 0 0 0,-1 0 0 0 0,1 0 0 0 0,1 1-1 0 0,-2 0-2 0 0,0 0 0 0 0,0-1 0 0 0,0 1 0 0 0,0 0 0 0 0,-1 0 0 0 0,1 0-1 0 0,-1 0 1 0 0,1 0 0 0 0,-1 0 0 0 0,0 0 0 0 0,1 0 0 0 0,-1 0 0 0 0,0 0 0 0 0,0 0-1 0 0,-1 0 1 0 0,0 4 0 0 0,-2 8 51 0 0,0 0 0 0 0,-1 0 0 0 0,-1 0 0 0 0,-8 16 0 0 0,-1-2 55 0 0,-2-2 0 0 0,0 0 0 0 0,-33 40 0 0 0,49-66-133 0 0,-1 1 0 0 0,0 0 1 0 0,1-1-1 0 0,-1 1 0 0 0,1-1 0 0 0,-1 1 0 0 0,1 0 0 0 0,0-1 0 0 0,-1 1 0 0 0,1 0 0 0 0,0 0 0 0 0,-1-1 0 0 0,1 1 0 0 0,0 0 0 0 0,0 0 0 0 0,0-1 0 0 0,0 1 0 0 0,-1 0 0 0 0,1 0 1 0 0,0-1-1 0 0,0 1 0 0 0,1 0 0 0 0,-1 0 0 0 0,0 0 0 0 0,0-1 0 0 0,0 1 0 0 0,0 0 0 0 0,1 1 0 0 0,0-1 0 0 0,1 0 0 0 0,-1 1 0 0 0,0-1 0 0 0,0 0 0 0 0,1 0 0 0 0,-1 0-1 0 0,0-1 1 0 0,1 1 0 0 0,-1 0 0 0 0,1 0 0 0 0,-1-1 0 0 0,1 1 0 0 0,2 0 0 0 0,7 1 17 0 0,1 0 1 0 0,23 1 0 0 0,-32-3-18 0 0,177-1 590 0 0,-141-1-474 0 0,-19 0-2105 0 0,1 1-3897 0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0.109"/>
    </inkml:context>
    <inkml:brush xml:id="br0">
      <inkml:brushProperty name="width" value="0.1" units="cm"/>
      <inkml:brushProperty name="height" value="0.1" units="cm"/>
      <inkml:brushProperty name="color" value="#FFFFFF"/>
    </inkml:brush>
  </inkml:definitions>
  <inkml:trace contextRef="#ctx0" brushRef="#br0">23 45 5581 0 0,'-6'-45'3455'0'0,"-5"151"917"0"0,8-1-2862 0 0,0 204 987 0 0,4-272-2340 0 0,-1 5 8 0 0,9 64 0 0 0,-3-84-1202 0 0,-1-6-1201 0 0,-3 0-3449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0.961"/>
    </inkml:context>
    <inkml:brush xml:id="br0">
      <inkml:brushProperty name="width" value="0.1" units="cm"/>
      <inkml:brushProperty name="height" value="0.1" units="cm"/>
      <inkml:brushProperty name="color" value="#FFFFFF"/>
    </inkml:brush>
  </inkml:definitions>
  <inkml:trace contextRef="#ctx0" brushRef="#br0">14 128 4904 0 0,'0'0'94'0'0,"0"0"0"0"0,0-1 0 0 0,0 1 0 0 0,-1 0 0 0 0,1 0 0 0 0,0 0 0 0 0,0-1 0 0 0,-1 1 0 0 0,1 0 0 0 0,0 0 0 0 0,0 0 0 0 0,-1-1 0 0 0,1 1 0 0 0,0 0 0 0 0,-1 0 0 0 0,1 0-1 0 0,0 0 1 0 0,-1 0 0 0 0,1 0 0 0 0,0 0 0 0 0,-1 0 0 0 0,1 0 0 0 0,0 0 0 0 0,-1 0 0 0 0,1 0 0 0 0,0 0 0 0 0,-1 0 0 0 0,1 0 0 0 0,0 0 0 0 0,-1 0 0 0 0,1 0 0 0 0,0 0 0 0 0,-1 0-1 0 0,1 1 1 0 0,0-1 0 0 0,0 0 0 0 0,-1 0 0 0 0,-2 15 1469 0 0,10 28-995 0 0,-5-35-256 0 0,39 157 1141 0 0,-9-49-314 0 0,-36-140-974 0 0,1 0 1 0 0,1 0-1 0 0,2 0 1 0 0,3-43 0 0 0,1 32 47 0 0,1 1 1 0 0,2-1-1 0 0,14-41 1 0 0,-21 74-202 0 0,1 0 1 0 0,-1 0 0 0 0,1 0 0 0 0,-1 0-1 0 0,1 1 1 0 0,0-1 0 0 0,0 0 0 0 0,0 0-1 0 0,0 0 1 0 0,1 1 0 0 0,-1-1-1 0 0,0 0 1 0 0,1 1 0 0 0,-1-1 0 0 0,1 1-1 0 0,-1 0 1 0 0,1-1 0 0 0,0 1-1 0 0,0 0 1 0 0,-1 0 0 0 0,1 0 0 0 0,0 0-1 0 0,0 1 1 0 0,0-1 0 0 0,0 0-1 0 0,0 1 1 0 0,0-1 0 0 0,0 1 0 0 0,0 0-1 0 0,0 0 1 0 0,4 0 0 0 0,0 1 5 0 0,0 0 0 0 0,-1 1 1 0 0,1 0-1 0 0,-1 0 0 0 0,1 0 0 0 0,-1 1 1 0 0,0 0-1 0 0,0 0 0 0 0,0 0 1 0 0,7 7-1 0 0,11 11 24 0 0,0 2 0 0 0,-1 0 0 0 0,30 42 0 0 0,14 16-924 0 0,-65-80 848 0 0,-1 0-1 0 0,1 0 0 0 0,0-1 1 0 0,0 1-1 0 0,0 0 1 0 0,0 0-1 0 0,-1-1 0 0 0,1 1 1 0 0,0 0-1 0 0,0-1 0 0 0,0 1 1 0 0,0-1-1 0 0,1 1 1 0 0,-1-1-1 0 0,2 1 0 0 0,-3-1 22 0 0,1 0-1 0 0,-1 0 0 0 0,1-1 1 0 0,-1 1-1 0 0,0 0 1 0 0,1 0-1 0 0,-1 0 0 0 0,1-1 1 0 0,-1 1-1 0 0,1 0 0 0 0,-1 0 1 0 0,0-1-1 0 0,1 1 1 0 0,-1 0-1 0 0,0-1 0 0 0,1 1 1 0 0,-1 0-1 0 0,0-1 0 0 0,1 1 1 0 0,-1 0-1 0 0,0-1 1 0 0,0 1-1 0 0,0-1 0 0 0,1 1 1 0 0,-1-1-1 0 0,6-41-268 0 0,-4 25 267 0 0,24-119-30 0 0,-22 120 78 0 0,1 0 0 0 0,1 0-1 0 0,0 1 1 0 0,1 0 0 0 0,1 0 0 0 0,11-17 0 0 0,-18 31-25 0 0,-1-1 1 0 0,1 1 0 0 0,0 0-1 0 0,0 0 1 0 0,0 0-1 0 0,0-1 1 0 0,0 1 0 0 0,1 0-1 0 0,-1 0 1 0 0,0 1 0 0 0,0-1-1 0 0,1 0 1 0 0,-1 0-1 0 0,0 0 1 0 0,1 1 0 0 0,-1-1-1 0 0,1 1 1 0 0,-1-1 0 0 0,1 1-1 0 0,-1 0 1 0 0,1-1 0 0 0,-1 1-1 0 0,1 0 1 0 0,-1 0-1 0 0,1 0 1 0 0,2 1 0 0 0,-1 0 3 0 0,0 0 1 0 0,-1 0-1 0 0,1 1 1 0 0,0-1-1 0 0,-1 1 1 0 0,1 0-1 0 0,-1 0 1 0 0,1 0-1 0 0,-1 0 1 0 0,0 0-1 0 0,0 0 1 0 0,3 5 0 0 0,3 4 19 0 0,-1 1 1 0 0,0 0-1 0 0,-1 0 1 0 0,0 1-1 0 0,4 15 1 0 0,6 31-647 0 0,-4 1-1 0 0,8 83 1 0 0,-15-124-3267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1.377"/>
    </inkml:context>
    <inkml:brush xml:id="br0">
      <inkml:brushProperty name="width" value="0.1" units="cm"/>
      <inkml:brushProperty name="height" value="0.1" units="cm"/>
      <inkml:brushProperty name="color" value="#FFFFFF"/>
    </inkml:brush>
  </inkml:definitions>
  <inkml:trace contextRef="#ctx0" brushRef="#br0">96 16 4744 0 0,'0'0'111'0'0,"0"-1"0"0"0,0 0 0 0 0,1 1 0 0 0,-1-1-1 0 0,0 0 1 0 0,-1 1 0 0 0,1-1 0 0 0,0 0 0 0 0,0 1-1 0 0,0-1 1 0 0,0 0 0 0 0,0 1 0 0 0,-1-1 0 0 0,1 0-1 0 0,0 1 1 0 0,-1-1 0 0 0,1 1 0 0 0,0-1 0 0 0,-1 1-1 0 0,1-1 1 0 0,-1 0 0 0 0,1 1 0 0 0,-1-1 0 0 0,-11 5 1858 0 0,-12 22-94 0 0,15-10-1468 0 0,1 1-1 0 0,1 0 1 0 0,0 1 0 0 0,2 0 0 0 0,0 0 0 0 0,0 0-1 0 0,2 1 1 0 0,1-1 0 0 0,0 1 0 0 0,1 0 0 0 0,3 36-1 0 0,-2-50-357 0 0,1 0-1 0 0,0 0 1 0 0,0 0-1 0 0,1 0 0 0 0,-1 0 1 0 0,1-1-1 0 0,0 1 0 0 0,0 0 1 0 0,1-1-1 0 0,-1 0 1 0 0,1 1-1 0 0,0-1 0 0 0,0 0 1 0 0,1 0-1 0 0,-1-1 0 0 0,1 1 1 0 0,4 3-1 0 0,-2-4-2 0 0,-1 1-1 0 0,1-1 1 0 0,0 0-1 0 0,1 0 0 0 0,-1-1 1 0 0,0 1-1 0 0,1-1 1 0 0,-1-1-1 0 0,1 1 1 0 0,0-1-1 0 0,11 0 1 0 0,-8-1-28 0 0,0 0 1 0 0,0 0-1 0 0,0-1 1 0 0,-1-1-1 0 0,1 0 0 0 0,0 0 1 0 0,-1 0-1 0 0,1-2 1 0 0,-1 1-1 0 0,0-1 1 0 0,0 0-1 0 0,0-1 1 0 0,-1 0-1 0 0,1 0 1 0 0,-1-1-1 0 0,-1 0 1 0 0,12-11-1 0 0,-14 10-31 0 0,0-1 0 0 0,-1 0-1 0 0,1 0 1 0 0,-2-1 0 0 0,1 1-1 0 0,-1-1 1 0 0,0 1 0 0 0,-1-1-1 0 0,0 0 1 0 0,0 0 0 0 0,-1 0-1 0 0,0-1 1 0 0,-1 1 0 0 0,0 0-1 0 0,0 0 1 0 0,-1 0 0 0 0,-4-18 0 0 0,4 20-39 0 0,-1 0 1 0 0,1 0 0 0 0,-1 0 0 0 0,-1 0 0 0 0,1 0 0 0 0,-1 1-1 0 0,-1-1 1 0 0,1 1 0 0 0,-1 0 0 0 0,0 0 0 0 0,0 0 0 0 0,-1 1 0 0 0,1-1-1 0 0,-1 1 1 0 0,-1 0 0 0 0,1 0 0 0 0,-1 1 0 0 0,0 0 0 0 0,0 0-1 0 0,0 0 1 0 0,0 1 0 0 0,-1 0 0 0 0,-9-4 0 0 0,12 6-236 0 0,0 0 1 0 0,0 1-1 0 0,-1-1 0 0 0,1 1 1 0 0,0 0-1 0 0,-8 1 0 0 0,9-1-275 0 0,0 1 0 0 0,-1 0 0 0 0,1-1-1 0 0,0 1 1 0 0,0 1 0 0 0,0-1 0 0 0,0 0 0 0 0,0 1-1 0 0,-3 1 1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2.055"/>
    </inkml:context>
    <inkml:brush xml:id="br0">
      <inkml:brushProperty name="width" value="0.1" units="cm"/>
      <inkml:brushProperty name="height" value="0.1" units="cm"/>
      <inkml:brushProperty name="color" value="#FFFFFF"/>
    </inkml:brush>
  </inkml:definitions>
  <inkml:trace contextRef="#ctx0" brushRef="#br0">0 62 4544 0 0,'2'3'366'0'0,"0"0"-1"0"0,0 0 1 0 0,-1 1-1 0 0,1-1 0 0 0,-1 0 1 0 0,0 1-1 0 0,0-1 1 0 0,0 1-1 0 0,0-1 1 0 0,-1 5-1 0 0,2-2-55 0 0,15 68 1145 0 0,26 70 0 0 0,-33-108-807 0 0,-10-73-246 0 0,3-88 289 0 0,-2 112-629 0 0,1 0 0 0 0,0 0 0 0 0,1 0 1 0 0,1 0-1 0 0,0 1 0 0 0,0-1 0 0 0,8-13 0 0 0,-11 25-56 0 0,-1 0 0 0 0,0 1 0 0 0,1-1-1 0 0,-1 0 1 0 0,1 0 0 0 0,-1 1 0 0 0,1-1 0 0 0,0 1 0 0 0,-1-1 0 0 0,1 0-1 0 0,0 1 1 0 0,-1-1 0 0 0,1 1 0 0 0,0-1 0 0 0,0 1 0 0 0,0 0 0 0 0,-1-1-1 0 0,1 1 1 0 0,0 0 0 0 0,0-1 0 0 0,0 1 0 0 0,0 0 0 0 0,-1 0 0 0 0,1 0-1 0 0,0 0 1 0 0,1 0 0 0 0,0 0 3 0 0,0 1 0 0 0,1-1 0 0 0,-1 1-1 0 0,0 0 1 0 0,0 0 0 0 0,0-1 0 0 0,0 2 0 0 0,0-1 0 0 0,-1 0-1 0 0,4 2 1 0 0,2 3 17 0 0,0 1-1 0 0,0 0 0 0 0,10 12 1 0 0,1 8 19 0 0,0 0 1 0 0,14 30 0 0 0,9 16-736 0 0,-41-73 685 0 0,0 0 1 0 0,0 0-1 0 0,1 0 0 0 0,-1 0 0 0 0,0 0 1 0 0,0 0-1 0 0,0 0 0 0 0,0 0 1 0 0,0 0-1 0 0,0 0 0 0 0,0 0 1 0 0,1 0-1 0 0,-1 0 0 0 0,0 0 1 0 0,0 0-1 0 0,0 0 0 0 0,0 0 1 0 0,0 0-1 0 0,0 0 0 0 0,1 0 0 0 0,-1 0 1 0 0,0 0-1 0 0,0 0 0 0 0,0 0 1 0 0,0 0-1 0 0,0 0 0 0 0,0 0 1 0 0,0 0-1 0 0,1 0 0 0 0,-1 0 1 0 0,0 0-1 0 0,0 0 0 0 0,0 0 1 0 0,0 0-1 0 0,0 0 0 0 0,0-1 0 0 0,0 1 1 0 0,0 0-1 0 0,0 0 0 0 0,0 0 1 0 0,0 0-1 0 0,0 0 0 0 0,1 0 1 0 0,-1 0-1 0 0,0-1 0 0 0,0 1 1 0 0,0 0-1 0 0,0 0 0 0 0,0 0 1 0 0,0 0-1 0 0,0 0 0 0 0,0 0 0 0 0,0 0 1 0 0,0-1-1 0 0,0 1 0 0 0,0 0 1 0 0,0 0-1 0 0,0 0 0 0 0,0 0 1 0 0,0 0-1 0 0,-1 0 0 0 0,6-19-103 0 0,3-37 151 0 0,-3 22-60 0 0,-1 12 14 0 0,1 0 0 0 0,13-37 1 0 0,-15 52-3 0 0,0 0 0 0 0,0 1 0 0 0,1-1 1 0 0,-1 0-1 0 0,2 1 0 0 0,-1 0 1 0 0,0 0-1 0 0,1 0 0 0 0,0 1 0 0 0,1-1 1 0 0,-1 1-1 0 0,8-4 0 0 0,-12 8 13 0 0,0 0 0 0 0,1 0 0 0 0,-1 0-1 0 0,0 0 1 0 0,1 1 0 0 0,-1-1 0 0 0,1 1-1 0 0,-1-1 1 0 0,1 1 0 0 0,-1-1 0 0 0,1 1-1 0 0,0 0 1 0 0,-1 0 0 0 0,1 0 0 0 0,-1 0-1 0 0,1 0 1 0 0,0 0 0 0 0,-1 0 0 0 0,1 1-1 0 0,-1-1 1 0 0,1 0 0 0 0,-1 1 0 0 0,1 0-1 0 0,1 0 1 0 0,0 1 7 0 0,0 0-1 0 0,-1 1 1 0 0,1-1-1 0 0,-1 0 0 0 0,0 1 1 0 0,0-1-1 0 0,0 1 1 0 0,0 0-1 0 0,-1-1 1 0 0,1 1-1 0 0,1 4 1 0 0,3 8 82 0 0,-1 1 1 0 0,0-1-1 0 0,4 27 1 0 0,-9-42-92 0 0,2 20-199 0 0,0-1 0 0 0,-3 34 0 0 0,1-20-4891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2.470"/>
    </inkml:context>
    <inkml:brush xml:id="br0">
      <inkml:brushProperty name="width" value="0.1" units="cm"/>
      <inkml:brushProperty name="height" value="0.1" units="cm"/>
      <inkml:brushProperty name="color" value="#FFFFFF"/>
    </inkml:brush>
  </inkml:definitions>
  <inkml:trace contextRef="#ctx0" brushRef="#br0">1 203 3900 0 0,'7'-4'567'0'0,"-1"1"0"0"0,1-1 0 0 0,0 1 0 0 0,0 1 0 0 0,13-4 0 0 0,10-4-373 0 0,-15 4-142 0 0,0 0 1 0 0,-1-1-1 0 0,0 0 1 0 0,18-14-1 0 0,-29 18 68 0 0,1 1-1 0 0,-1-1 1 0 0,0 0-1 0 0,0 0 1 0 0,-1 0-1 0 0,1 0 1 0 0,0-1 0 0 0,-1 1-1 0 0,0-1 1 0 0,0 0-1 0 0,0 1 1 0 0,0-1-1 0 0,-1 0 1 0 0,0 0-1 0 0,1 0 1 0 0,-1 0-1 0 0,-1-1 1 0 0,1 1-1 0 0,-1 0 1 0 0,1 0 0 0 0,-1 0-1 0 0,-1-5 1 0 0,1 8-29 0 0,0-1 0 0 0,0 1 0 0 0,0-1 1 0 0,0 1-1 0 0,-1-1 0 0 0,1 1 0 0 0,-1-1 1 0 0,1 1-1 0 0,-1-1 0 0 0,1 1 0 0 0,-1 0 1 0 0,0-1-1 0 0,0 1 0 0 0,1 0 1 0 0,-1 0-1 0 0,0 0 0 0 0,0-1 0 0 0,0 1 1 0 0,0 0-1 0 0,-1 0 0 0 0,1 1 0 0 0,0-1 1 0 0,0 0-1 0 0,-1 0 0 0 0,1 0 0 0 0,0 1 1 0 0,-1-1-1 0 0,1 1 0 0 0,-1-1 0 0 0,1 1 1 0 0,0-1-1 0 0,-1 1 0 0 0,1 0 0 0 0,-4 0 1 0 0,2 0 63 0 0,-1 0 1 0 0,0 1 0 0 0,0-1 0 0 0,1 1-1 0 0,-1 0 1 0 0,1 0 0 0 0,-1 0-1 0 0,1 0 1 0 0,-1 1 0 0 0,1 0 0 0 0,-1-1-1 0 0,-3 4 1 0 0,-2 3 91 0 0,0 0-1 0 0,0 0 1 0 0,1 0-1 0 0,1 1 1 0 0,-1 1-1 0 0,2-1 1 0 0,-1 1-1 0 0,-10 21 1 0 0,14-23-105 0 0,-1 0 0 0 0,1 0 0 0 0,0 1 0 0 0,1-1 0 0 0,0 1 0 0 0,0-1 0 0 0,1 1 0 0 0,0 0 0 0 0,1 0 0 0 0,0 0 0 0 0,0 0 0 0 0,3 14 0 0 0,-2-18-116 0 0,0 0-1 0 0,1 0 1 0 0,-1-1-1 0 0,1 1 1 0 0,0-1 0 0 0,1 0-1 0 0,-1 1 1 0 0,1-1-1 0 0,0 0 1 0 0,0-1-1 0 0,0 1 1 0 0,0 0-1 0 0,1-1 1 0 0,-1 0 0 0 0,8 6-1 0 0,-4-5-249 0 0,0 0 0 0 0,0-1 1 0 0,0 0-1 0 0,0 0 0 0 0,0-1 0 0 0,0 0 0 0 0,1 0 0 0 0,-1 0 0 0 0,13 0 0 0 0,-9-1-429 0 0,0-1-1 0 0,0 0 1 0 0,0-1-1 0 0,-1 0 1 0 0,1 0-1 0 0,0-2 1 0 0,-1 1 0 0 0,1-1-1 0 0,-1 0 1 0 0,0-1-1 0 0,0-1 1 0 0,0 1-1 0 0,0-2 1 0 0,12-8-1 0 0,-3-2-2181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2.907"/>
    </inkml:context>
    <inkml:brush xml:id="br0">
      <inkml:brushProperty name="width" value="0.1" units="cm"/>
      <inkml:brushProperty name="height" value="0.1" units="cm"/>
      <inkml:brushProperty name="color" value="#FFFFFF"/>
    </inkml:brush>
  </inkml:definitions>
  <inkml:trace contextRef="#ctx0" brushRef="#br0">3 215 4040 0 0,'5'-76'4522'0'0,"-12"90"-1830"0"0,6 10-2582 0 0,2 0 1 0 0,1 0-1 0 0,0 0 1 0 0,2 0-1 0 0,1 0 0 0 0,1-1 1 0 0,9 24-1 0 0,-9-26-823 0 0,3-70 76 0 0,-7-21 1261 0 0,6-102 2452 0 0,-7 166-2964 0 0,-1 1 1 0 0,1 0 0 0 0,1-1 0 0 0,-1 1 0 0 0,1 0 0 0 0,0 0-1 0 0,0 0 1 0 0,0 0 0 0 0,1 0 0 0 0,-1 0 0 0 0,1 1-1 0 0,0-1 1 0 0,6-5 0 0 0,-7 8-86 0 0,1 0-1 0 0,-1 0 1 0 0,0 0-1 0 0,1 0 1 0 0,-1 1-1 0 0,1-1 1 0 0,0 1-1 0 0,-1 0 1 0 0,1 0 0 0 0,0 0-1 0 0,0 0 1 0 0,0 0-1 0 0,0 1 1 0 0,0-1-1 0 0,0 1 1 0 0,0 0-1 0 0,0 0 1 0 0,0 0-1 0 0,0 0 1 0 0,0 0 0 0 0,0 1-1 0 0,-1-1 1 0 0,1 1-1 0 0,0 0 1 0 0,0 0-1 0 0,3 1 1 0 0,3 2 3 0 0,0 0 1 0 0,-1 1-1 0 0,1 0 1 0 0,-1 0-1 0 0,0 1 1 0 0,0 0-1 0 0,0 0 0 0 0,-1 1 1 0 0,0 0-1 0 0,-1 0 1 0 0,1 1-1 0 0,-1 0 1 0 0,-1 0-1 0 0,0 0 0 0 0,0 1 1 0 0,0 0-1 0 0,5 15 1 0 0,-4-6 9 0 0,-1 2-1 0 0,0-1 1 0 0,-2 1 0 0 0,0 0 0 0 0,-1 0-1 0 0,-1-1 1 0 0,-2 37 0 0 0,-1-40-138 0 0,-1 1 0 0 0,-8 25 0 0 0,0 1-1720 0 0,6 0-4959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3.282"/>
    </inkml:context>
    <inkml:brush xml:id="br0">
      <inkml:brushProperty name="width" value="0.1" units="cm"/>
      <inkml:brushProperty name="height" value="0.1" units="cm"/>
      <inkml:brushProperty name="color" value="#FFFFFF"/>
    </inkml:brush>
  </inkml:definitions>
  <inkml:trace contextRef="#ctx0" brushRef="#br0">5 48 6269 0 0,'0'-10'574'0'0,"1"-28"6214"0"0,1 60-5492 0 0,0 55 265 0 0,-8 80-1 0 0,2 72-148 0 0,5-217-1290 0 0,0 0-1 0 0,0 1 0 0 0,1-1 0 0 0,1 0 0 0 0,0 0 0 0 0,7 18 1 0 0,-8-27-181 0 0,-1-1 0 0 0,1 1 0 0 0,-1 0 0 0 0,1-1 0 0 0,0 0 0 0 0,0 1 0 0 0,0-1 0 0 0,0 0 0 0 0,0 0 0 0 0,0 0 0 0 0,1 0 0 0 0,-1 0 0 0 0,0-1 0 0 0,1 1 0 0 0,0-1 0 0 0,-1 1 0 0 0,1-1 0 0 0,0 0 0 0 0,0 0 0 0 0,0 0 0 0 0,0-1 0 0 0,0 1 0 0 0,0-1 0 0 0,0 1 0 0 0,0-1 0 0 0,0 0 0 0 0,0 0 0 0 0,0-1 0 0 0,0 1 0 0 0,0 0 0 0 0,-1-1 0 0 0,5-1 0 0 0,-2 1-440 0 0,0 0-1 0 0,1-1 1 0 0,-1 0 0 0 0,0 0 0 0 0,0 0 0 0 0,0-1-1 0 0,-1 1 1 0 0,1-1 0 0 0,0 0 0 0 0,-1-1 0 0 0,0 1 0 0 0,0-1-1 0 0,0 0 1 0 0,0 0 0 0 0,0 0 0 0 0,-1 0 0 0 0,0-1 0 0 0,3-5-1 0 0,1-2-2552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3.809"/>
    </inkml:context>
    <inkml:brush xml:id="br0">
      <inkml:brushProperty name="width" value="0.1" units="cm"/>
      <inkml:brushProperty name="height" value="0.1" units="cm"/>
      <inkml:brushProperty name="color" value="#FFFFFF"/>
    </inkml:brush>
  </inkml:definitions>
  <inkml:trace contextRef="#ctx0" brushRef="#br0">4 200 5997 0 0,'0'0'62'0'0,"0"0"0"0"0,-1 0 1 0 0,1 0-1 0 0,0-1 1 0 0,0 1-1 0 0,0 0 1 0 0,-1 0-1 0 0,1 0 0 0 0,0 0 1 0 0,0 0-1 0 0,0-1 1 0 0,0 1-1 0 0,-1 0 1 0 0,1 0-1 0 0,0 0 0 0 0,0-1 1 0 0,0 1-1 0 0,0 0 1 0 0,0 0-1 0 0,0 0 1 0 0,-1-1-1 0 0,1 1 0 0 0,0 0 1 0 0,0 0-1 0 0,0-1 1 0 0,0 1-1 0 0,0 0 1 0 0,0 0-1 0 0,0-1 0 0 0,0 1 1 0 0,0 0-1 0 0,0 0 1 0 0,0-1-1 0 0,0 1 1 0 0,0 0-1 0 0,0 0 1 0 0,0 0-1 0 0,1-1 0 0 0,-1 1 1 0 0,0 0-1 0 0,0 0 1 0 0,0-1-1 0 0,0 1 1 0 0,0 0-1 0 0,0 0 0 0 0,1 0 1 0 0,-1 0-1 0 0,0-1 1 0 0,0 1-1 0 0,1 0 1 0 0,17-11 1130 0 0,24-5-376 0 0,187-39 1007 0 0,-185 46-1544 0 0,36-5 90 0 0,19-6-249 0 0,-88 17 25 0 0,1-1 0 0 0,-1-1 0 0 0,1 0 0 0 0,-1 0 0 0 0,0-1 0 0 0,10-8 0 0 0,-21 14-125 0 0,1 0 0 0 0,-1 0 1 0 0,1 0-1 0 0,-1-1 0 0 0,1 1 0 0 0,-1 0 0 0 0,0 0 0 0 0,1-1 1 0 0,-1 1-1 0 0,1 0 0 0 0,-1-1 0 0 0,0 1 0 0 0,1 0 1 0 0,-1-1-1 0 0,0 1 0 0 0,1 0 0 0 0,-1-1 0 0 0,0 1 0 0 0,1-1 1 0 0,-1 1-1 0 0,0-1 0 0 0,0 1 0 0 0,0 0 0 0 0,1-1 1 0 0,-1 1-1 0 0,0-1 0 0 0,0 1 0 0 0,0-1 0 0 0,0 1 1 0 0,0-1-1 0 0,0 1 0 0 0,0-1 0 0 0,0 1 0 0 0,0-1 0 0 0,0 1 1 0 0,0-1-1 0 0,0 1 0 0 0,-1-1 0 0 0,1 1 0 0 0,0-1 1 0 0,0 1-1 0 0,0-1 0 0 0,-1 1 0 0 0,1 0 0 0 0,0-1 0 0 0,0 1 1 0 0,-1-1-1 0 0,0 0 0 0 0,0 1 11 0 0,0 0-1 0 0,0-1 1 0 0,0 1-1 0 0,0 0 1 0 0,0-1 0 0 0,0 1-1 0 0,0 0 1 0 0,0 0 0 0 0,0 0-1 0 0,0 0 1 0 0,0 0-1 0 0,0 0 1 0 0,0 0 0 0 0,0 0-1 0 0,0 0 1 0 0,0 0 0 0 0,0 1-1 0 0,0-1 1 0 0,0 0-1 0 0,0 1 1 0 0,0-1 0 0 0,0 1-1 0 0,-1 0 1 0 0,-8 5 116 0 0,1 1 0 0 0,0 0 1 0 0,0 1-1 0 0,1 0 0 0 0,0 0 0 0 0,0 1 1 0 0,1 0-1 0 0,-11 17 0 0 0,16-23-115 0 0,0 1-1 0 0,1-1 0 0 0,-1 0 1 0 0,1 0-1 0 0,-1 1 1 0 0,1-1-1 0 0,0 1 0 0 0,1-1 1 0 0,-1 1-1 0 0,1-1 0 0 0,-1 1 1 0 0,1 0-1 0 0,0-1 1 0 0,0 1-1 0 0,1 0 0 0 0,-1-1 1 0 0,1 1-1 0 0,-1-1 1 0 0,1 1-1 0 0,1-1 0 0 0,-1 1 1 0 0,0-1-1 0 0,1 0 1 0 0,-1 0-1 0 0,1 1 0 0 0,0-1 1 0 0,0 0-1 0 0,0-1 1 0 0,1 1-1 0 0,-1 0 0 0 0,5 3 1 0 0,9 7 43 0 0,0-1 1 0 0,1-1 0 0 0,19 9-1 0 0,-22-12-113 0 0,0 0 0 0 0,0 0-1 0 0,-1 1 1 0 0,0 1-1 0 0,20 19 1 0 0,-31-26-2 0 0,0-1 0 0 0,0 0 1 0 0,0 1-1 0 0,0 0 0 0 0,-1-1 1 0 0,1 1-1 0 0,-1 0 0 0 0,0 0 1 0 0,1-1-1 0 0,-1 1 0 0 0,0 0 1 0 0,-1 1-1 0 0,1-1 0 0 0,0 0 1 0 0,-1 0-1 0 0,0 0 0 0 0,0 0 1 0 0,0 0-1 0 0,0 0 0 0 0,0 0 0 0 0,-1 1 1 0 0,1-1-1 0 0,-1 0 0 0 0,0 0 1 0 0,0 0-1 0 0,0 0 0 0 0,0 0 1 0 0,-1-1-1 0 0,1 1 0 0 0,-1 0 1 0 0,1 0-1 0 0,-1-1 0 0 0,0 1 1 0 0,0-1-1 0 0,0 0 0 0 0,-4 4 1 0 0,0-1 24 0 0,0 0 1 0 0,0-1-1 0 0,0 0 1 0 0,0 0-1 0 0,-1 0 1 0 0,1 0 0 0 0,-1-1-1 0 0,0 0 1 0 0,0-1-1 0 0,0 1 1 0 0,-1-1-1 0 0,1-1 1 0 0,-1 1-1 0 0,-11-1 1 0 0,11-1-191 0 0,-53-2 1010 0 0,58 2-1082 0 0,0-1 1 0 0,0 1-1 0 0,0-1 0 0 0,0 1 0 0 0,0-1 0 0 0,0 0 1 0 0,0 0-1 0 0,0 0 0 0 0,0-1 0 0 0,0 1 0 0 0,1-1 1 0 0,-1 1-1 0 0,0-1 0 0 0,1 0 0 0 0,-4-4 1 0 0,3-12-4281 0 0,3 9 1466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6.919"/>
    </inkml:context>
    <inkml:brush xml:id="br0">
      <inkml:brushProperty name="width" value="0.1" units="cm"/>
      <inkml:brushProperty name="height" value="0.1" units="cm"/>
      <inkml:brushProperty name="color" value="#FFFFFF"/>
    </inkml:brush>
  </inkml:definitions>
  <inkml:trace contextRef="#ctx0" brushRef="#br0">352 100 4704 0 0,'2'-5'481'0'0,"0"0"-1"0"0,-1 0 0 0 0,1 0 0 0 0,-1 0 1 0 0,0 0-1 0 0,0 0 0 0 0,0 0 0 0 0,-1 0 1 0 0,0 0-1 0 0,0 0 0 0 0,-1-7 0 0 0,1 10-403 0 0,-1 0 1 0 0,1 1-1 0 0,-1-1 0 0 0,1 1 0 0 0,-1-1 0 0 0,1 1 0 0 0,-1-1 0 0 0,0 1 0 0 0,0-1 0 0 0,0 1 0 0 0,0 0 1 0 0,0 0-1 0 0,0-1 0 0 0,0 1 0 0 0,0 0 0 0 0,-1 0 0 0 0,1 0 0 0 0,0 0 0 0 0,-1 0 0 0 0,1 0 0 0 0,-1 0 1 0 0,1 1-1 0 0,-1-1 0 0 0,1 1 0 0 0,-1-1 0 0 0,1 1 0 0 0,-1-1 0 0 0,1 1 0 0 0,-1 0 0 0 0,0 0 1 0 0,1-1-1 0 0,-1 1 0 0 0,0 1 0 0 0,1-1 0 0 0,-1 0 0 0 0,0 0 0 0 0,-2 1 0 0 0,-14 4 75 0 0,0-1 0 0 0,0 2 0 0 0,1 1 0 0 0,-1 0 0 0 0,2 1 0 0 0,-1 1 0 0 0,1 0 0 0 0,1 1 0 0 0,-1 1 0 0 0,2 0 0 0 0,0 1 0 0 0,0 1 0 0 0,1 0-1 0 0,1 1 1 0 0,0 0 0 0 0,0 1 0 0 0,2 0 0 0 0,0 1 0 0 0,-11 25 0 0 0,19-37-126 0 0,0 1 0 0 0,0-1-1 0 0,1 0 1 0 0,-1 1 0 0 0,1-1 0 0 0,1 1-1 0 0,-1 0 1 0 0,1-1 0 0 0,-1 1-1 0 0,1 0 1 0 0,1-1 0 0 0,-1 1 0 0 0,1 0-1 0 0,-1-1 1 0 0,1 1 0 0 0,1-1-1 0 0,-1 1 1 0 0,1-1 0 0 0,2 7 0 0 0,0-6-37 0 0,0 0 0 0 0,0 1 0 0 0,0-2 1 0 0,0 1-1 0 0,1 0 0 0 0,0-1 0 0 0,0 0 1 0 0,0 0-1 0 0,0 0 0 0 0,1-1 0 0 0,-1 0 1 0 0,1 0-1 0 0,9 3 0 0 0,-6-2-51 0 0,0-1 0 0 0,0 0 0 0 0,0-1-1 0 0,0 0 1 0 0,0 0 0 0 0,0-1 0 0 0,0 0 0 0 0,1-1 0 0 0,-1 0-1 0 0,0 0 1 0 0,1-1 0 0 0,-1 0 0 0 0,0-1 0 0 0,0 0 0 0 0,0 0-1 0 0,16-7 1 0 0,-17 5-13 0 0,0-1 1 0 0,-1 1-1 0 0,0-1 0 0 0,1-1 1 0 0,-2 1-1 0 0,1-1 0 0 0,-1 0 1 0 0,0-1-1 0 0,0 1 0 0 0,-1-1 1 0 0,1-1-1 0 0,-2 1 0 0 0,1-1 0 0 0,-1 1 1 0 0,0-1-1 0 0,-1-1 0 0 0,5-14 1 0 0,-1-5-40 0 0,-1-1 0 0 0,-2 0 0 0 0,-1 0 0 0 0,-1-50 0 0 0,-8 89 555 0 0,-2 12 4 0 0,6-9-341 0 0,0 0 1 0 0,0 0 0 0 0,2 0 0 0 0,0 1 0 0 0,0-1-1 0 0,1 0 1 0 0,1 1 0 0 0,0-1 0 0 0,0 0 0 0 0,2 0-1 0 0,7 20 1 0 0,-8-27-267 0 0,1 0 0 0 0,0 0 0 0 0,0 0-1 0 0,1-1 1 0 0,-1 0 0 0 0,1 0 0 0 0,0 0 0 0 0,1 0-1 0 0,-1-1 1 0 0,8 5 0 0 0,-6-5-445 0 0,0 0 0 0 0,0 0 0 0 0,0-1 0 0 0,1 0 0 0 0,0-1 0 0 0,-1 1 0 0 0,1-1 0 0 0,14 1 0 0 0,-3-2-2377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7.294"/>
    </inkml:context>
    <inkml:brush xml:id="br0">
      <inkml:brushProperty name="width" value="0.1" units="cm"/>
      <inkml:brushProperty name="height" value="0.1" units="cm"/>
      <inkml:brushProperty name="color" value="#FFFFFF"/>
    </inkml:brush>
  </inkml:definitions>
  <inkml:trace contextRef="#ctx0" brushRef="#br0">0 82 4460 0 0,'1'-19'2837'0'0,"1"36"-849"0"0,3 20-1283 0 0,14 28-84 0 0,-9-36-546 0 0,-2 1-1 0 0,6 40 0 0 0,-17-46 16 0 0,-1-22 214 0 0,-3-15 8 0 0,5 4-217 0 0,-1-1-1 0 0,2 0 0 0 0,-1 1 0 0 0,1-1 1 0 0,1 0-1 0 0,-1 0 0 0 0,2 0 0 0 0,0 0 0 0 0,0 1 1 0 0,0-1-1 0 0,1 0 0 0 0,1 1 0 0 0,3-11 1 0 0,-2 8-126 0 0,1 1 0 0 0,0 0 1 0 0,1 0-1 0 0,0 1 0 0 0,0 0 0 0 0,1 0 1 0 0,1 0-1 0 0,-1 1 0 0 0,1 0 1 0 0,13-10-1 0 0,-7 8-1124 0 0,1 2 0 0 0,21-12 0 0 0,-25 15 299 0 0,6-3-1937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6.926"/>
    </inkml:context>
    <inkml:brush xml:id="br0">
      <inkml:brushProperty name="width" value="0.1" units="cm"/>
      <inkml:brushProperty name="height" value="0.1" units="cm"/>
      <inkml:brushProperty name="color" value="#FFFFFF"/>
    </inkml:brush>
  </inkml:definitions>
  <inkml:trace contextRef="#ctx0" brushRef="#br0">48 0 4316 0 0,'2'7'696'0'0,"-2"-2"-67"0"0,0 0-73 0 0,-2 2-52 0 0,-1 0-48 0 0,2 0-92 0 0,-2 1-112 0 0,-2-1-28 0 0,2 1-364 0 0,-2 5-480 0 0,1 0-392 0 0,-2-1 23 0 0,1-1 61 0 0,2 0 44 0 0,0-2 60 0 0,0-3 16 0 0,0-1 24 0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7.639"/>
    </inkml:context>
    <inkml:brush xml:id="br0">
      <inkml:brushProperty name="width" value="0.1" units="cm"/>
      <inkml:brushProperty name="height" value="0.1" units="cm"/>
      <inkml:brushProperty name="color" value="#FFFFFF"/>
    </inkml:brush>
  </inkml:definitions>
  <inkml:trace contextRef="#ctx0" brushRef="#br0">0 68 3248 0 0,'3'3'233'0'0,"0"-1"0"0"0,0 1-1 0 0,0-1 1 0 0,1 1 0 0 0,-1-1-1 0 0,1 0 1 0 0,0 0 0 0 0,-1 0 0 0 0,1-1-1 0 0,0 1 1 0 0,0-1 0 0 0,0 0-1 0 0,0 0 1 0 0,0 0 0 0 0,0-1-1 0 0,0 1 1 0 0,0-1 0 0 0,1 0 0 0 0,-1-1-1 0 0,0 1 1 0 0,4-1 0 0 0,6-1-175 0 0,0 0 1 0 0,0-1 0 0 0,-1-1-1 0 0,0 0 1 0 0,14-6-1 0 0,-24 9 4 0 0,-1-1 0 0 0,1 1 0 0 0,-1-1 0 0 0,1 0 0 0 0,-1 0 0 0 0,0 0 0 0 0,0 0 0 0 0,0-1 0 0 0,0 1 0 0 0,0 0 0 0 0,0-1 0 0 0,0 1 0 0 0,1-6 0 0 0,-2 8 0 0 0,-1-1 0 0 0,1 0 0 0 0,-1 0 1 0 0,0 0-1 0 0,1 0 0 0 0,-1 0 0 0 0,0 0 0 0 0,0 0 1 0 0,0 0-1 0 0,0 0 0 0 0,0 0 0 0 0,0 0 0 0 0,0 0 1 0 0,0 0-1 0 0,0 0 0 0 0,0 0 0 0 0,-1 0 0 0 0,1 0 1 0 0,0 0-1 0 0,-1 0 0 0 0,1 0 0 0 0,-1 0 0 0 0,1 0 1 0 0,-1 0-1 0 0,1 0 0 0 0,-1 0 0 0 0,1 1 1 0 0,-1-1-1 0 0,0 0 0 0 0,0 0 0 0 0,1 1 0 0 0,-1-1 1 0 0,0 1-1 0 0,0-1 0 0 0,0 0 0 0 0,0 1 0 0 0,0 0 1 0 0,0-1-1 0 0,0 1 0 0 0,0-1 0 0 0,0 1 0 0 0,0 0 1 0 0,-1 0-1 0 0,-2-1 88 0 0,0 1 0 0 0,0 0 0 0 0,1 0 0 0 0,-1 0 0 0 0,0 0 0 0 0,0 1 0 0 0,0 0 0 0 0,1 0-1 0 0,-1 0 1 0 0,0 0 0 0 0,1 0 0 0 0,-1 1 0 0 0,1-1 0 0 0,-1 1 0 0 0,1 0 0 0 0,-6 5 0 0 0,0-1 114 0 0,1 1-1 0 0,-1 0 1 0 0,1 0-1 0 0,-12 15 1 0 0,12-11-44 0 0,0 1 0 0 0,1 0 0 0 0,0 0 0 0 0,1 1 0 0 0,0-1 0 0 0,1 1 0 0 0,1 0 0 0 0,0 1-1 0 0,0-1 1 0 0,2 1 0 0 0,-3 17 0 0 0,5-24-168 0 0,-1-1 1 0 0,1 0-1 0 0,0 0 0 0 0,1 0 0 0 0,-1 0 0 0 0,1 0 0 0 0,1 1 0 0 0,-1-1 0 0 0,1-1 0 0 0,0 1 0 0 0,0 0 1 0 0,1 0-1 0 0,-1-1 0 0 0,1 1 0 0 0,0-1 0 0 0,1 0 0 0 0,-1 0 0 0 0,1 0 0 0 0,0 0 0 0 0,1-1 0 0 0,-1 0 1 0 0,1 0-1 0 0,0 0 0 0 0,0 0 0 0 0,0-1 0 0 0,0 1 0 0 0,8 2 0 0 0,-2-2-211 0 0,0 0 0 0 0,1 0 1 0 0,-1-1-1 0 0,1-1 0 0 0,0 0 0 0 0,0-1 0 0 0,-1 0 0 0 0,1-1 1 0 0,0 0-1 0 0,22-4 0 0 0,-24 3-521 0 0,0-1 0 0 0,-1 0 1 0 0,1-1-1 0 0,0 0 0 0 0,-1-1 1 0 0,0 0-1 0 0,0 0 0 0 0,0-1 1 0 0,0 0-1 0 0,-1-1 0 0 0,1 0 1 0 0,-1 0-1 0 0,8-9 0 0 0,-5 3-2405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0.317"/>
    </inkml:context>
    <inkml:brush xml:id="br0">
      <inkml:brushProperty name="width" value="0.1" units="cm"/>
      <inkml:brushProperty name="height" value="0.1" units="cm"/>
      <inkml:brushProperty name="color" value="#FFFFFF"/>
    </inkml:brush>
  </inkml:definitions>
  <inkml:trace contextRef="#ctx0" brushRef="#br0">220 69 5364 0 0,'0'-7'734'0'0,"-1"-11"3003"0"0,1 18-3687 0 0,-1 0 0 0 0,1-1-1 0 0,0 1 1 0 0,-1 0-1 0 0,1 0 1 0 0,-1 0-1 0 0,1 0 1 0 0,0-1-1 0 0,-1 1 1 0 0,1 0-1 0 0,-1 0 1 0 0,1 0-1 0 0,0 0 1 0 0,-1 0-1 0 0,1 0 1 0 0,-1 0-1 0 0,1 0 1 0 0,-1 0-1 0 0,1 0 1 0 0,0 0-1 0 0,-1 0 1 0 0,1 0-1 0 0,-1 0 1 0 0,1 1-1 0 0,0-1 1 0 0,-1 0-1 0 0,1 0 1 0 0,0 0 0 0 0,-1 1-1 0 0,1-1 1 0 0,0 0-1 0 0,-1 0 1 0 0,1 1-1 0 0,0-1 1 0 0,-1 0-1 0 0,1 1 1 0 0,0-1-1 0 0,0 0 1 0 0,-1 1-1 0 0,1 0 1 0 0,-17 13 437 0 0,0 2 1 0 0,1 0-1 0 0,1 1 0 0 0,1 1 1 0 0,0 0-1 0 0,-18 33 1 0 0,18-26-148 0 0,1 1 1 0 0,1 1 0 0 0,2 0-1 0 0,-14 51 1 0 0,22-64-242 0 0,0 0-1 0 0,1 0 1 0 0,0 0-1 0 0,1 0 1 0 0,1 0 0 0 0,0 0-1 0 0,1 0 1 0 0,0 0 0 0 0,1 0-1 0 0,1 0 1 0 0,0-1-1 0 0,1 0 1 0 0,0 1 0 0 0,9 13-1 0 0,-10-20-70 0 0,-1-1 0 0 0,1 0-1 0 0,0-1 1 0 0,0 1 0 0 0,1 0-1 0 0,0-1 1 0 0,0 0-1 0 0,0 0 1 0 0,0-1 0 0 0,1 0-1 0 0,0 1 1 0 0,0-2 0 0 0,0 1-1 0 0,0-1 1 0 0,1 0 0 0 0,-1 0-1 0 0,1-1 1 0 0,0 0 0 0 0,0 0-1 0 0,0 0 1 0 0,0-1 0 0 0,0 0-1 0 0,0 0 1 0 0,0-1 0 0 0,0 0-1 0 0,0 0 1 0 0,0-1-1 0 0,0 0 1 0 0,12-3 0 0 0,-10 1-44 0 0,0-1 0 0 0,-1 1 0 0 0,1-2 1 0 0,-1 1-1 0 0,0-1 0 0 0,0 0 0 0 0,-1-1 1 0 0,0 0-1 0 0,0 0 0 0 0,0-1 0 0 0,0 0 1 0 0,-1 0-1 0 0,0 0 0 0 0,-1-1 0 0 0,0 1 0 0 0,0-2 1 0 0,0 1-1 0 0,5-14 0 0 0,-1-2-105 0 0,0 0 0 0 0,-2 0-1 0 0,0 0 1 0 0,-2-1 0 0 0,5-44-1 0 0,-9 45 92 0 0,0 0 0 0 0,-2 0-1 0 0,0 1 1 0 0,-2-1 0 0 0,0 0-1 0 0,-2 1 1 0 0,-8-26 0 0 0,10 40-209 0 0,0 0 0 0 0,0 0 1 0 0,-1 0-1 0 0,0 1 0 0 0,-1 0 0 0 0,0-1 1 0 0,0 2-1 0 0,0-1 0 0 0,-1 1 1 0 0,-1 0-1 0 0,1 0 0 0 0,-1 0 1 0 0,0 1-1 0 0,0 0 0 0 0,-1 1 1 0 0,0-1-1 0 0,0 1 0 0 0,0 1 1 0 0,0 0-1 0 0,-17-6 0 0 0,5 8-4395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0.734"/>
    </inkml:context>
    <inkml:brush xml:id="br0">
      <inkml:brushProperty name="width" value="0.1" units="cm"/>
      <inkml:brushProperty name="height" value="0.1" units="cm"/>
      <inkml:brushProperty name="color" value="#FFFFFF"/>
    </inkml:brush>
  </inkml:definitions>
  <inkml:trace contextRef="#ctx0" brushRef="#br0">2 54 5561 0 0,'-1'-9'1193'0'0,"1"3"-439"0"0,0 0 1 0 0,0 0 0 0 0,1 0-1 0 0,-1 0 1 0 0,3-8 0 0 0,1 65 2942 0 0,-4 90-2306 0 0,-3-86-1991 0 0,4-1 0 0 0,8 64 0 0 0,-8-111-324 0 0,1 0 1 0 0,0 1-1 0 0,1-1 1 0 0,-1-1-1 0 0,6 10 1 0 0,-5-8-2197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1.148"/>
    </inkml:context>
    <inkml:brush xml:id="br0">
      <inkml:brushProperty name="width" value="0.1" units="cm"/>
      <inkml:brushProperty name="height" value="0.1" units="cm"/>
      <inkml:brushProperty name="color" value="#FFFFFF"/>
    </inkml:brush>
  </inkml:definitions>
  <inkml:trace contextRef="#ctx0" brushRef="#br0">243 20 5308 0 0,'1'-1'126'0'0,"-1"0"0"0"0,0 1 0 0 0,0-1-1 0 0,0 0 1 0 0,1 1 0 0 0,-1-1 0 0 0,0 0-1 0 0,0 0 1 0 0,0 1 0 0 0,0-1 0 0 0,0 0-1 0 0,0 1 1 0 0,0-1 0 0 0,-1 0 0 0 0,1 0-1 0 0,0 1 1 0 0,0-1 0 0 0,0 0 0 0 0,-1 1-1 0 0,1-1 1 0 0,0 0 0 0 0,-1 1 0 0 0,1-1-1 0 0,0 1 1 0 0,-1-1 0 0 0,1 0 0 0 0,-2 0-1 0 0,2 1-42 0 0,-1 0-1 0 0,0 0 1 0 0,0 0-1 0 0,0 0 1 0 0,0 0-1 0 0,0 1 1 0 0,0-1-1 0 0,0 0 1 0 0,0 0-1 0 0,0 1 1 0 0,0-1-1 0 0,0 0 1 0 0,0 1-1 0 0,1-1 1 0 0,-1 1-1 0 0,0-1 1 0 0,-1 2-1 0 0,-41 36 515 0 0,36-31-269 0 0,-164 154 1684 0 0,171-161-2007 0 0,0 0 0 0 0,0 1 1 0 0,0-1-1 0 0,0 0 0 0 0,0 0 1 0 0,0 0-1 0 0,0 0 0 0 0,0 0 1 0 0,0 0-1 0 0,0 0 0 0 0,0 1 1 0 0,0-1-1 0 0,0 0 0 0 0,0 0 1 0 0,0 0-1 0 0,0 0 0 0 0,0 0 1 0 0,0 0-1 0 0,0 0 0 0 0,0 1 1 0 0,0-1-1 0 0,0 0 0 0 0,0 0 1 0 0,0 0-1 0 0,0 0 0 0 0,0 0 1 0 0,1 0-1 0 0,-1 0 0 0 0,0 0 1 0 0,0 0-1 0 0,0 1 0 0 0,0-1 1 0 0,0 0-1 0 0,0 0 0 0 0,0 0 1 0 0,0 0-1 0 0,0 0 0 0 0,1 0 1 0 0,-1 0-1 0 0,0 0 0 0 0,0 0 1 0 0,0 0-1 0 0,0 0 0 0 0,0 0 1 0 0,0 0-1 0 0,0 0 1 0 0,1 0-1 0 0,-1 0 0 0 0,0 0 1 0 0,0 0-1 0 0,0 0 0 0 0,0 0 1 0 0,0 0-1 0 0,0 0 0 0 0,0 0 1 0 0,1 0-1 0 0,-1 0 0 0 0,0 0 1 0 0,0 0-1 0 0,0 0 0 0 0,0-1 1 0 0,16 2-6 0 0,11 2-132 0 0,-17 3 123 0 0,-1 1 1 0 0,1 0-1 0 0,-2 1 1 0 0,1 0-1 0 0,-1 0 0 0 0,0 1 1 0 0,11 17-1 0 0,15 15 37 0 0,-18-25-324 0 0,4 6 657 0 0,36 28 1 0 0,-48-44-981 0 0,0 0 0 0 0,0-1 0 0 0,1 0 1 0 0,-1 0-1 0 0,1-1 0 0 0,0-1 0 0 0,1 1 1 0 0,15 3-1 0 0,-17-6-2216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1.518"/>
    </inkml:context>
    <inkml:brush xml:id="br0">
      <inkml:brushProperty name="width" value="0.1" units="cm"/>
      <inkml:brushProperty name="height" value="0.1" units="cm"/>
      <inkml:brushProperty name="color" value="#FFFFFF"/>
    </inkml:brush>
  </inkml:definitions>
  <inkml:trace contextRef="#ctx0" brushRef="#br0">0 0 5745 0 0,'2'6'4197'0'0,"-2"-6"-4109"0"0,14 4 1541 0 0,22-3-1305 0 0,-30-1 42 0 0,42-2-66 0 0,-32 1-1071 0 0,1 0 0 0 0,-1 1 0 0 0,0 1 0 0 0,22 4-1 0 0,-37-5 576 0 0,0 0-1 0 0,0 0 1 0 0,-1 0-1 0 0,1 0 1 0 0,0 0-1 0 0,0 1 1 0 0,-1-1-1 0 0,1 0 1 0 0,0 0-1 0 0,-1 1 0 0 0,1-1 1 0 0,0 1-1 0 0,-1-1 1 0 0,1 0-1 0 0,0 1 1 0 0,-1-1-1 0 0,1 1 1 0 0,-1-1-1 0 0,1 1 0 0 0,-1 0 1 0 0,1-1-1 0 0,-1 1 1 0 0,1-1-1 0 0,-1 1 1 0 0,0 0-1 0 0,1 0 1 0 0,-1-1-1 0 0,0 1 0 0 0,0 0 1 0 0,1-1-1 0 0,-1 1 1 0 0,0 0-1 0 0,0 0 1 0 0,0 0-1 0 0,-2 4-649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1.868"/>
    </inkml:context>
    <inkml:brush xml:id="br0">
      <inkml:brushProperty name="width" value="0.1" units="cm"/>
      <inkml:brushProperty name="height" value="0.1" units="cm"/>
      <inkml:brushProperty name="color" value="#FFFFFF"/>
    </inkml:brush>
  </inkml:definitions>
  <inkml:trace contextRef="#ctx0" brushRef="#br0">21 0 1988 0 0,'-3'2'681'0'0,"0"0"1"0"0,1 0-1 0 0,-1 0 0 0 0,1 0 0 0 0,-1 0 0 0 0,1 0 1 0 0,0 1-1 0 0,2 8 3172 0 0,0-11-3763 0 0,0 0 1 0 0,1 0-1 0 0,20 2 1339 0 0,66-3 896 0 0,-43 0-3349 0 0,1 1-4858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4.278"/>
    </inkml:context>
    <inkml:brush xml:id="br0">
      <inkml:brushProperty name="width" value="0.1" units="cm"/>
      <inkml:brushProperty name="height" value="0.1" units="cm"/>
      <inkml:brushProperty name="color" value="#FFFFFF"/>
    </inkml:brush>
  </inkml:definitions>
  <inkml:trace contextRef="#ctx0" brushRef="#br0">207 93 5412 0 0,'1'-24'2569'0'0,"0"17"-1913"0"0,0 0 1 0 0,-1 0-1 0 0,0 0 1 0 0,0 0-1 0 0,-1 1 1 0 0,0-1 0 0 0,-2-10-1 0 0,3 17-617 0 0,-1-1-1 0 0,1 1 0 0 0,-1 0 1 0 0,1-1-1 0 0,-1 1 0 0 0,1 0 1 0 0,-1 0-1 0 0,1-1 0 0 0,-1 1 1 0 0,1 0-1 0 0,-1 0 0 0 0,1 0 1 0 0,-1 0-1 0 0,1 0 1 0 0,-1 0-1 0 0,0 0 0 0 0,1 0 1 0 0,-1 0-1 0 0,1 0 0 0 0,-1 0 1 0 0,1 0-1 0 0,-1 0 0 0 0,1 0 1 0 0,-1 1-1 0 0,1-1 1 0 0,-1 0-1 0 0,1 0 0 0 0,-1 1 1 0 0,1-1-1 0 0,-1 0 0 0 0,1 0 1 0 0,0 1-1 0 0,-1-1 0 0 0,1 1 1 0 0,-1-1-1 0 0,0 1 0 0 0,-17 14 345 0 0,-1 5-99 0 0,1 0 0 0 0,1 1-1 0 0,1 1 1 0 0,1 1 0 0 0,1 0 0 0 0,1 1-1 0 0,1 0 1 0 0,-15 44 0 0 0,23-54-182 0 0,0 0 0 0 0,1 1 1 0 0,1-1-1 0 0,0 1 1 0 0,1 0-1 0 0,0 0 0 0 0,3 24 1 0 0,0-28-36 0 0,0-1 0 0 0,0 1 0 0 0,1 0 0 0 0,1-1 1 0 0,0 0-1 0 0,0 0 0 0 0,1 0 0 0 0,0 0 0 0 0,1-1 0 0 0,0 1 1 0 0,9 9-1 0 0,-10-13-40 0 0,0 0 1 0 0,0-1 0 0 0,1 0 0 0 0,0 0-1 0 0,0 0 1 0 0,0-1 0 0 0,1 0 0 0 0,0 0-1 0 0,-1 0 1 0 0,1-1 0 0 0,1 0 0 0 0,-1-1-1 0 0,0 0 1 0 0,1 0 0 0 0,-1 0 0 0 0,1-1-1 0 0,-1 0 1 0 0,1 0 0 0 0,-1-1 0 0 0,1 0-1 0 0,0 0 1 0 0,-1-1 0 0 0,12-2 0 0 0,-9 0-38 0 0,-1 1-1 0 0,1-2 1 0 0,-1 1 0 0 0,0-1 0 0 0,0 0 0 0 0,0-1 0 0 0,0 0 0 0 0,-1-1 0 0 0,0 0 0 0 0,0 0 0 0 0,-1 0 0 0 0,1-1 0 0 0,-1-1 0 0 0,-1 1 0 0 0,1-1 0 0 0,-2 0 0 0 0,11-16 0 0 0,-9 8-48 0 0,0 0 1 0 0,0-1-1 0 0,-2 0 0 0 0,0 0 1 0 0,-1 0-1 0 0,-1 0 0 0 0,0-1 1 0 0,-1 1-1 0 0,-1-1 0 0 0,-1 0 1 0 0,-2-20-1 0 0,-1 16-8 0 0,0 1 0 0 0,-1 0 0 0 0,-1 0-1 0 0,-1 0 1 0 0,-1 1 0 0 0,-1 0 0 0 0,-1 0 0 0 0,-20-33 0 0 0,28 51-65 0 0,0 0 0 0 0,-1 1 1 0 0,1-1-1 0 0,0 0 1 0 0,-1 1-1 0 0,1-1 0 0 0,-1 1 1 0 0,0-1-1 0 0,0 1 1 0 0,1 0-1 0 0,-1 0 0 0 0,0 0 1 0 0,0 0-1 0 0,-4-1 1 0 0,5 1-489 0 0,-1 1-1 0 0,0 0 1 0 0,0-1 0 0 0,1 1 0 0 0,-1 0 0 0 0,0 0 0 0 0,0 0 0 0 0,1 1 0 0 0,-1-1-1 0 0,0 0 1 0 0,0 1 0 0 0,-1 0 0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6.151"/>
    </inkml:context>
    <inkml:brush xml:id="br0">
      <inkml:brushProperty name="width" value="0.1" units="cm"/>
      <inkml:brushProperty name="height" value="0.1" units="cm"/>
      <inkml:brushProperty name="color" value="#FFFFFF"/>
    </inkml:brush>
  </inkml:definitions>
  <inkml:trace contextRef="#ctx0" brushRef="#br0">243 0 4708 0 0,'-2'6'328'0'0,"0"0"1"0"0,0 0-1 0 0,-1-1 0 0 0,1 1 0 0 0,-1-1 0 0 0,-1 0 0 0 0,1 1 0 0 0,-1-2 0 0 0,0 1 0 0 0,-7 7 0 0 0,6-6-13 0 0,-62 69 608 0 0,-20 26-5605 0 0,51-57 1891 0 0,28-34 1957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8.371"/>
    </inkml:context>
    <inkml:brush xml:id="br0">
      <inkml:brushProperty name="width" value="0.1" units="cm"/>
      <inkml:brushProperty name="height" value="0.1" units="cm"/>
      <inkml:brushProperty name="color" value="#FFFFFF"/>
    </inkml:brush>
  </inkml:definitions>
  <inkml:trace contextRef="#ctx0" brushRef="#br0">130 166 3456 0 0,'3'2'2337'0'0,"7"-4"-1373"0"0,15-8-584 0 0,-21 8-17 0 0,2 0-176 0 0,0-1 0 0 0,0-1 0 0 0,0 1 0 0 0,-1-1 0 0 0,1 0 0 0 0,-1 0 0 0 0,0-1 0 0 0,0 1 0 0 0,-1-1 0 0 0,1 0 0 0 0,-1-1-1 0 0,6-8 1 0 0,-9 12-111 0 0,0 0 0 0 0,0 0 0 0 0,1-1 0 0 0,-1 1 0 0 0,-1 0 0 0 0,1-1 0 0 0,0 1 0 0 0,-1-1 0 0 0,1 1 0 0 0,-1 0-1 0 0,1-1 1 0 0,-1 1 0 0 0,0-1 0 0 0,0 1 0 0 0,-1-1 0 0 0,1 1 0 0 0,0-1 0 0 0,-1 1 0 0 0,1-1 0 0 0,-1 1 0 0 0,0-1 0 0 0,0 1-1 0 0,0 0 1 0 0,0 0 0 0 0,0-1 0 0 0,0 1 0 0 0,-1 0 0 0 0,1 0 0 0 0,-1 0 0 0 0,0 0 0 0 0,1 1 0 0 0,-1-1 0 0 0,0 0-1 0 0,0 1 1 0 0,0-1 0 0 0,-4-1 0 0 0,3 1-16 0 0,1 1 0 0 0,-1 0-1 0 0,0 0 1 0 0,0 1 0 0 0,0-1 0 0 0,0 1 0 0 0,0-1-1 0 0,0 1 1 0 0,0 0 0 0 0,0 0 0 0 0,0 0-1 0 0,0 0 1 0 0,0 1 0 0 0,0-1 0 0 0,0 1 0 0 0,0 0-1 0 0,0 0 1 0 0,0 0 0 0 0,1 0 0 0 0,-1 0-1 0 0,0 1 1 0 0,-3 2 0 0 0,-4 2 140 0 0,0 0 1 0 0,1 1-1 0 0,0 0 1 0 0,-14 14-1 0 0,13-10-24 0 0,0 1 0 0 0,1-1 1 0 0,0 1-1 0 0,1 1 0 0 0,0 0 0 0 0,1 0 0 0 0,1 0 0 0 0,0 1 0 0 0,0 0 1 0 0,-3 15-1 0 0,8-22-118 0 0,-1 0 0 0 0,1 1 0 0 0,1-1 1 0 0,0 1-1 0 0,0 0 0 0 0,0-1 0 0 0,0 1 1 0 0,1-1-1 0 0,1 0 0 0 0,-1 1 0 0 0,1-1 1 0 0,1 0-1 0 0,-1 0 0 0 0,1 0 0 0 0,0 0 1 0 0,1 0-1 0 0,0-1 0 0 0,0 1 0 0 0,0-1 1 0 0,1 0-1 0 0,9 10 0 0 0,-6-9-199 0 0,0-1 1 0 0,1 1-1 0 0,0-2 1 0 0,0 1-1 0 0,0-1 1 0 0,1 0-1 0 0,0-1 1 0 0,0 0-1 0 0,0-1 1 0 0,0 0-1 0 0,20 3 0 0 0,-9-3-905 0 0,0-1 0 0 0,-1-1 0 0 0,1 0 0 0 0,0-2 0 0 0,25-3 0 0 0,-19-2-583 0 0,1-2-1377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8.966"/>
    </inkml:context>
    <inkml:brush xml:id="br0">
      <inkml:brushProperty name="width" value="0.1" units="cm"/>
      <inkml:brushProperty name="height" value="0.1" units="cm"/>
      <inkml:brushProperty name="color" value="#FFFFFF"/>
    </inkml:brush>
  </inkml:definitions>
  <inkml:trace contextRef="#ctx0" brushRef="#br0">327 62 4432 0 0,'0'-2'214'0'0,"0"-1"0"0"0,0 1 0 0 0,0-1 1 0 0,0 0-1 0 0,0 1 0 0 0,0-1 0 0 0,-1 1 0 0 0,0-1 0 0 0,1 1 0 0 0,-1-1 0 0 0,0 1 0 0 0,0-1 0 0 0,0 1 0 0 0,0 0 0 0 0,-1-1 0 0 0,1 1 0 0 0,-1 0 0 0 0,1 0 0 0 0,-1 0 0 0 0,0 0 0 0 0,-3-2 0 0 0,3 3-53 0 0,-1 0 0 0 0,0-1 0 0 0,1 2 0 0 0,-1-1 0 0 0,0 0 0 0 0,0 0 0 0 0,0 1 0 0 0,0 0 0 0 0,0-1 0 0 0,0 1 0 0 0,0 0 0 0 0,0 1 0 0 0,0-1 0 0 0,1 0 0 0 0,-6 2 0 0 0,-10 4 282 0 0,1 0-1 0 0,1 0 1 0 0,-1 2-1 0 0,-26 16 1 0 0,32-16-263 0 0,0 0 1 0 0,0 0-1 0 0,0 1 1 0 0,1 0-1 0 0,0 1 0 0 0,1 0 1 0 0,0 1-1 0 0,-10 15 1 0 0,13-17-80 0 0,1 0 0 0 0,0 1 1 0 0,0-1-1 0 0,1 1 0 0 0,0 1 1 0 0,1-1-1 0 0,0 0 0 0 0,0 1 1 0 0,1 0-1 0 0,1-1 0 0 0,-1 13 1 0 0,2-20-104 0 0,0 0 1 0 0,0 0-1 0 0,1 1 1 0 0,-1-1 0 0 0,1 0-1 0 0,-1 0 1 0 0,1 0-1 0 0,0 0 1 0 0,0 0 0 0 0,1 0-1 0 0,-1 0 1 0 0,0-1 0 0 0,1 1-1 0 0,0 0 1 0 0,0-1-1 0 0,0 1 1 0 0,0-1 0 0 0,0 0-1 0 0,0 1 1 0 0,3 1-1 0 0,-1-1-57 0 0,1-1 0 0 0,-1 1-1 0 0,1-1 1 0 0,-1 0-1 0 0,1 0 1 0 0,0-1 0 0 0,0 1-1 0 0,0-1 1 0 0,0 0-1 0 0,0 0 1 0 0,8-1 0 0 0,-3 1-57 0 0,-1-1 1 0 0,0-1 0 0 0,0 0 0 0 0,0 0-1 0 0,0-1 1 0 0,0 0 0 0 0,-1 0 0 0 0,1-1-1 0 0,0 0 1 0 0,-1-1 0 0 0,0 0 0 0 0,0 0-1 0 0,14-10 1 0 0,-12 4 13 0 0,-1-1 1 0 0,0 1-1 0 0,0-2 1 0 0,-1 1-1 0 0,0-1 1 0 0,-1-1-1 0 0,8-17 0 0 0,-7 9 375 0 0,0 0-1 0 0,-1-1 0 0 0,8-41 1 0 0,-13 38 368 0 0,-2 24-92 0 0,0 15-128 0 0,-13 408 2337 0 0,9-347-2519 0 0,4-68-216 0 0,-3 48 186 0 0,2 0 1 0 0,2 0-1 0 0,11 68 0 0 0,-12-121-212 0 0,0-1 0 0 0,1 0 0 0 0,-1 0 0 0 0,0 0 0 0 0,1 1 0 0 0,-1-1 0 0 0,0 0 0 0 0,1 0 0 0 0,0 0 0 0 0,-1 0 0 0 0,1 0 0 0 0,0 0 0 0 0,-1 0 0 0 0,1 0 0 0 0,0 0 0 0 0,0 0 0 0 0,0 0 0 0 0,0 0 0 0 0,0 0 0 0 0,0-1 0 0 0,0 1 0 0 0,0 0 0 0 0,0-1 0 0 0,0 1 0 0 0,0-1 0 0 0,0 1 0 0 0,2-1 0 0 0,0 1-187 0 0,0-1 0 0 0,0 0 1 0 0,0 0-1 0 0,0-1 0 0 0,0 1 0 0 0,0 0 1 0 0,0-1-1 0 0,0 0 0 0 0,-1 0 0 0 0,1 0 1 0 0,4-2-1 0 0,4-2-968 0 0,-1-1 0 0 0,1-1-1 0 0,-1 0 1 0 0,17-15 0 0 0,5-15-1873 0 0,-17 17-48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1.558"/>
    </inkml:context>
    <inkml:brush xml:id="br0">
      <inkml:brushProperty name="width" value="0.1" units="cm"/>
      <inkml:brushProperty name="height" value="0.1" units="cm"/>
      <inkml:brushProperty name="color" value="#FFFFFF"/>
    </inkml:brush>
  </inkml:definitions>
  <inkml:trace contextRef="#ctx0" brushRef="#br0">1 3 4992 0 0,'1'0'725'0'0,"4"-3"-85"0"0,3 3-84 0 0,-1 0-100 0 0,2 0-132 0 0,8 0-36 0 0,2 0-292 0 0,-1 0-100 0 0,2 0-184 0 0,0 0-156 0 0,-5 0-260 0 0,1 0-349 0 0,-3 3 49 0 0,-2-1 32 0 0,-3 1 44 0 0,-3 0 0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9.413"/>
    </inkml:context>
    <inkml:brush xml:id="br0">
      <inkml:brushProperty name="width" value="0.1" units="cm"/>
      <inkml:brushProperty name="height" value="0.1" units="cm"/>
      <inkml:brushProperty name="color" value="#FFFFFF"/>
    </inkml:brush>
  </inkml:definitions>
  <inkml:trace contextRef="#ctx0" brushRef="#br0">21 32 6065 0 0,'-13'-31'3823'0'0,"7"66"-1043"0"0,5-3-2202 0 0,1 1-1 0 0,5 34 0 0 0,-3-54-452 0 0,0 1-1 0 0,1-1 1 0 0,1 0 0 0 0,0 1-1 0 0,0-2 1 0 0,2 1 0 0 0,10 20-1 0 0,-14-31-125 0 0,-1 1-1 0 0,1-1 0 0 0,-1 0 0 0 0,1 1 1 0 0,0-1-1 0 0,0 0 0 0 0,0 0 0 0 0,0 0 0 0 0,1 0 1 0 0,-1 0-1 0 0,0-1 0 0 0,1 1 0 0 0,-1-1 1 0 0,1 1-1 0 0,0-1 0 0 0,-1 0 0 0 0,1 0 0 0 0,0 0 1 0 0,0-1-1 0 0,-1 1 0 0 0,5 0 0 0 0,-4-1-36 0 0,0-1 0 0 0,0 1 0 0 0,0-1 0 0 0,0 0 0 0 0,0 1 0 0 0,0-2 0 0 0,0 1 0 0 0,0 0 0 0 0,-1 0 0 0 0,1-1 0 0 0,0 1 0 0 0,-1-1 0 0 0,1 0 0 0 0,-1 0 0 0 0,0 0 0 0 0,0 0-1 0 0,1 0 1 0 0,-1-1 0 0 0,2-3 0 0 0,13-20-59 0 0,-2 0-1 0 0,-1-1 0 0 0,-1 0 1 0 0,-2-1-1 0 0,14-49 0 0 0,0 4 1028 0 0,-9 160 671 0 0,-14-74-1724 0 0,1 0 0 0 0,0 0 0 0 0,0 0 0 0 0,1 0 0 0 0,1-1 1 0 0,12 24-1 0 0,-14-31-304 0 0,0 0 0 0 0,0 0 1 0 0,1 0-1 0 0,0 0 0 0 0,0 0 1 0 0,0-1-1 0 0,1 0 1 0 0,0 0-1 0 0,0 0 0 0 0,0-1 1 0 0,0 1-1 0 0,0-1 0 0 0,0 0 1 0 0,1-1-1 0 0,0 0 0 0 0,-1 1 1 0 0,11 1-1 0 0,-1-2-2323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59.918"/>
    </inkml:context>
    <inkml:brush xml:id="br0">
      <inkml:brushProperty name="width" value="0.1" units="cm"/>
      <inkml:brushProperty name="height" value="0.1" units="cm"/>
      <inkml:brushProperty name="color" value="#FFFFFF"/>
    </inkml:brush>
  </inkml:definitions>
  <inkml:trace contextRef="#ctx0" brushRef="#br0">245 46 4888 0 0,'0'-2'162'0'0,"0"0"-1"0"0,0 1 0 0 0,0-1 0 0 0,0 0 0 0 0,0 0 0 0 0,0 1 0 0 0,-1-1 0 0 0,1 0 0 0 0,-1 0 1 0 0,1 1-1 0 0,-1-1 0 0 0,0 0 0 0 0,0 1 0 0 0,1-1 0 0 0,-1 1 0 0 0,0-1 0 0 0,-1 1 1 0 0,1 0-1 0 0,0-1 0 0 0,0 1 0 0 0,0 0 0 0 0,-1 0 0 0 0,1 0 0 0 0,-1 0 0 0 0,1 0 0 0 0,-1 0 1 0 0,1 0-1 0 0,-1 0 0 0 0,1 0 0 0 0,-1 1 0 0 0,0-1 0 0 0,0 1 0 0 0,1-1 0 0 0,-1 1 1 0 0,0 0-1 0 0,0 0 0 0 0,1 0 0 0 0,-1 0 0 0 0,0 0 0 0 0,0 0 0 0 0,1 0 0 0 0,-4 1 0 0 0,-2 0 68 0 0,0 0-1 0 0,0 1 0 0 0,0 0 0 0 0,0 0 0 0 0,0 1 0 0 0,0-1 0 0 0,1 2 0 0 0,-1-1 0 0 0,-5 5 0 0 0,1 0 6 0 0,0 1 0 0 0,1 0-1 0 0,0 1 1 0 0,0 0 0 0 0,1 0-1 0 0,1 1 1 0 0,-11 17 0 0 0,14-20-134 0 0,1 0 1 0 0,0 0 0 0 0,1 1-1 0 0,-1 0 1 0 0,2-1-1 0 0,-1 1 1 0 0,1 0-1 0 0,1 0 1 0 0,-1 0 0 0 0,1 0-1 0 0,1 1 1 0 0,0 8-1 0 0,1-15-109 0 0,-1 0 0 0 0,1 0-1 0 0,-1-1 1 0 0,1 1 0 0 0,0 0-1 0 0,0-1 1 0 0,0 1-1 0 0,0-1 1 0 0,1 1 0 0 0,-1-1-1 0 0,1 0 1 0 0,0 1 0 0 0,-1-1-1 0 0,1 0 1 0 0,0 0 0 0 0,0 0-1 0 0,0 0 1 0 0,0-1 0 0 0,1 1-1 0 0,-1 0 1 0 0,0-1 0 0 0,1 0-1 0 0,-1 1 1 0 0,1-1 0 0 0,0 0-1 0 0,-1 0 1 0 0,1-1 0 0 0,0 1-1 0 0,-1 0 1 0 0,1-1-1 0 0,0 0 1 0 0,3 0 0 0 0,2 1-81 0 0,-1-1 1 0 0,1 0 0 0 0,0 0-1 0 0,0-1 1 0 0,-1 0-1 0 0,1 0 1 0 0,0-1-1 0 0,-1 0 1 0 0,0-1 0 0 0,10-3-1 0 0,-6 0-41 0 0,-1-1-1 0 0,0 0 0 0 0,-1 0 1 0 0,0-1-1 0 0,0 0 0 0 0,-1-1 1 0 0,0 0-1 0 0,0 0 1 0 0,-1 0-1 0 0,0-1 0 0 0,0 0 1 0 0,5-13-1 0 0,-5 9 345 0 0,-1-1-1 0 0,0 0 1 0 0,-1 0-1 0 0,-1 0 1 0 0,0 0-1 0 0,-1-1 1 0 0,0 0-1 0 0,0-25 0 0 0,-14 67 800 0 0,9-14-909 0 0,0 1-1 0 0,1-1 1 0 0,0 0 0 0 0,1 0 0 0 0,1 1-1 0 0,0-1 1 0 0,0 0 0 0 0,1 0 0 0 0,4 13 0 0 0,-4-20-285 0 0,0 0 0 0 0,0 0 1 0 0,0 0-1 0 0,1-1 1 0 0,-1 1-1 0 0,1-1 1 0 0,0 0-1 0 0,0 0 1 0 0,1 0-1 0 0,5 5 0 0 0,-6-6-235 0 0,0 0 0 0 0,1-1 0 0 0,-1 0 0 0 0,1 0 0 0 0,0 0 0 0 0,-1-1 0 0 0,1 1 0 0 0,0-1 0 0 0,0 0 0 0 0,0 0 0 0 0,0 0 0 0 0,1 0 0 0 0,-1-1 0 0 0,7 0 0 0 0,1 0-1167 0 0,-1 0-1313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0.293"/>
    </inkml:context>
    <inkml:brush xml:id="br0">
      <inkml:brushProperty name="width" value="0.1" units="cm"/>
      <inkml:brushProperty name="height" value="0.1" units="cm"/>
      <inkml:brushProperty name="color" value="#FFFFFF"/>
    </inkml:brush>
  </inkml:definitions>
  <inkml:trace contextRef="#ctx0" brushRef="#br0">37 49 5481 0 0,'-2'-10'789'0'0,"1"7"-497"0"0,1 0 0 0 0,0 0 0 0 0,-1 0 1 0 0,0 1-1 0 0,0-1 0 0 0,0 0 0 0 0,0 0 1 0 0,0 1-1 0 0,0-1 0 0 0,-1 0 0 0 0,1 1 1 0 0,-3-4-1 0 0,3 6-199 0 0,0 0 0 0 0,1 1 0 0 0,-1-1 0 0 0,1 0 0 0 0,-1 0 0 0 0,0 1 0 0 0,1-1 1 0 0,-1 0-1 0 0,1 1 0 0 0,-1-1 0 0 0,1 0 0 0 0,-1 1 0 0 0,1-1 0 0 0,-1 1 0 0 0,1-1 0 0 0,-1 1 0 0 0,1-1 0 0 0,0 1 0 0 0,-1-1 0 0 0,1 1 1 0 0,0-1-1 0 0,0 1 0 0 0,-1 0 0 0 0,1-1 0 0 0,0 1 0 0 0,0 0 0 0 0,0-1 0 0 0,0 1 0 0 0,-1-1 0 0 0,1 1 0 0 0,0 0 0 0 0,0-1 0 0 0,1 2 1 0 0,-6 24 718 0 0,2 68 1092 0 0,16 157 1 0 0,-2-87-1538 0 0,-9-102-1606 0 0,-2-22-4093 0 0,0-29 2580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6.886"/>
    </inkml:context>
    <inkml:brush xml:id="br0">
      <inkml:brushProperty name="width" value="0.1" units="cm"/>
      <inkml:brushProperty name="height" value="0.1" units="cm"/>
      <inkml:brushProperty name="color" value="#FFFFFF"/>
    </inkml:brush>
  </inkml:definitions>
  <inkml:trace contextRef="#ctx0" brushRef="#br0">36 108 904 0 0,'-3'-12'1986'0'0,"0"-1"-1"0"0,1 0 1 0 0,-1-19-1 0 0,-1-6 1592 0 0,-5 79-443 0 0,3 2-2334 0 0,2 0 0 0 0,3 79 0 0 0,21 86 359 0 0,7-64-2027 0 0,-26-137 73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7.294"/>
    </inkml:context>
    <inkml:brush xml:id="br0">
      <inkml:brushProperty name="width" value="0.1" units="cm"/>
      <inkml:brushProperty name="height" value="0.1" units="cm"/>
      <inkml:brushProperty name="color" value="#FFFFFF"/>
    </inkml:brush>
  </inkml:definitions>
  <inkml:trace contextRef="#ctx0" brushRef="#br0">22 29 5228 0 0,'3'-29'5492'0'0,"-3"34"-4434"0"0,0 4-745 0 0,-12 145 2194 0 0,-1-13-2382 0 0,13-118-2035 0 0,1 1 0 0 0,4 22 0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7.673"/>
    </inkml:context>
    <inkml:brush xml:id="br0">
      <inkml:brushProperty name="width" value="0.1" units="cm"/>
      <inkml:brushProperty name="height" value="0.1" units="cm"/>
      <inkml:brushProperty name="color" value="#FFFFFF"/>
    </inkml:brush>
  </inkml:definitions>
  <inkml:trace contextRef="#ctx0" brushRef="#br0">236 12 4436 0 0,'0'-1'95'0'0,"0"1"0"0"0,0-1 0 0 0,0 1-1 0 0,0-1 1 0 0,-1 0 0 0 0,1 1-1 0 0,0-1 1 0 0,0 1 0 0 0,-1-1-1 0 0,1 1 1 0 0,0-1 0 0 0,-1 1-1 0 0,1 0 1 0 0,-1-1 0 0 0,1 1 0 0 0,0-1-1 0 0,-1 1 1 0 0,1 0 0 0 0,-1-1-1 0 0,1 1 1 0 0,-1 0 0 0 0,1-1-1 0 0,-1 1 1 0 0,1 0 0 0 0,-1 0 0 0 0,0 0-1 0 0,1-1 1 0 0,-1 1 0 0 0,1 0-1 0 0,-1 0 1 0 0,1 0 0 0 0,-1 0-1 0 0,-1 0 1 0 0,-22 11 1192 0 0,-20 25-431 0 0,43-35-751 0 0,-151 142 2496 0 0,152-143-2586 0 0,0 1 0 0 0,0-1 0 0 0,0 1-1 0 0,1-1 1 0 0,-1 1 0 0 0,0-1 0 0 0,0 1 0 0 0,0-1 0 0 0,0 1-1 0 0,1-1 1 0 0,-1 1 0 0 0,0-1 0 0 0,1 1 0 0 0,-1-1 0 0 0,0 0-1 0 0,1 1 1 0 0,-1-1 0 0 0,0 1 0 0 0,1-1 0 0 0,-1 0-1 0 0,1 1 1 0 0,-1-1 0 0 0,1 0 0 0 0,-1 0 0 0 0,1 1 0 0 0,-1-1-1 0 0,1 0 1 0 0,0 0 0 0 0,22 14-47 0 0,-13-8 53 0 0,20 16 56 0 0,-2 2 0 0 0,46 49 1 0 0,-55-52-376 0 0,1-1 1 0 0,0-1-1 0 0,2 0 0 0 0,0-2 1 0 0,1 0-1 0 0,31 16 0 0 0,-25-19-2347 0 0,-17-11-221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8.037"/>
    </inkml:context>
    <inkml:brush xml:id="br0">
      <inkml:brushProperty name="width" value="0.1" units="cm"/>
      <inkml:brushProperty name="height" value="0.1" units="cm"/>
      <inkml:brushProperty name="color" value="#FFFFFF"/>
    </inkml:brush>
  </inkml:definitions>
  <inkml:trace contextRef="#ctx0" brushRef="#br0">1 0 5873 0 0,'0'1'373'0'0,"0"-1"-249"0"0,0 1 1 0 0,0-1-1 0 0,-1 0 1 0 0,1 1-1 0 0,0-1 1 0 0,0 0-1 0 0,0 1 1 0 0,0-1-1 0 0,3 6 2614 0 0,-3-5-2613 0 0,15 4 1886 0 0,27-3-1169 0 0,-32-3-451 0 0,26 2-341 0 0,37 1-1185 0 0,-26 3-2666 0 0,-37-3 875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8.405"/>
    </inkml:context>
    <inkml:brush xml:id="br0">
      <inkml:brushProperty name="width" value="0.1" units="cm"/>
      <inkml:brushProperty name="height" value="0.1" units="cm"/>
      <inkml:brushProperty name="color" value="#FFFFFF"/>
    </inkml:brush>
  </inkml:definitions>
  <inkml:trace contextRef="#ctx0" brushRef="#br0">1 14 5885 0 0,'0'1'235'0'0,"1"0"0"0"0,0-1 0 0 0,0 1 0 0 0,0 0 0 0 0,0 0 0 0 0,0-1 0 0 0,0 1 0 0 0,0 0 0 0 0,0-1 0 0 0,1 1 0 0 0,-1-1 0 0 0,0 0 1 0 0,0 1-1 0 0,0-1 0 0 0,0 0 0 0 0,1 0 0 0 0,-1 0 0 0 0,0 0 0 0 0,0 1 0 0 0,1-2 0 0 0,-1 1 0 0 0,0 0 0 0 0,2 0 0 0 0,34-2 579 0 0,-37 2-814 0 0,124-11 1081 0 0,-42 2-5656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0:29.047"/>
    </inkml:context>
    <inkml:brush xml:id="br0">
      <inkml:brushProperty name="width" value="0.1" units="cm"/>
      <inkml:brushProperty name="height" value="0.1" units="cm"/>
      <inkml:brushProperty name="color" value="#FFFFFF"/>
    </inkml:brush>
  </inkml:definitions>
  <inkml:trace contextRef="#ctx0" brushRef="#br0">1 74 5997 0 0,'0'-51'4815'0'0,"0"28"-1260"0"0,0 29-1955 0 0,6 96-369 0 0,4 0 0 0 0,38 163 0 0 0,-45-253-1200 0 0,-2-5-349 0 0,5 28-560 0 0,-9-17-4925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0.721"/>
    </inkml:context>
    <inkml:brush xml:id="br0">
      <inkml:brushProperty name="width" value="0.1" units="cm"/>
      <inkml:brushProperty name="height" value="0.1" units="cm"/>
      <inkml:brushProperty name="color" value="#FFFFFF"/>
    </inkml:brush>
  </inkml:definitions>
  <inkml:trace contextRef="#ctx0" brushRef="#br0">28 1 5152 0 0,'-4'162'10765'0'0,"-10"110"-9036"0"0,7-133-567 0 0,5-121-1045 0 0,2-1-1 0 0,0 0 1 0 0,1 0 0 0 0,1 0 0 0 0,3 17-1 0 0,-4-30-132 0 0,0 0-1 0 0,0 0 0 0 0,1 0 1 0 0,-1 0-1 0 0,1 0 0 0 0,0 0 1 0 0,0-1-1 0 0,1 1 0 0 0,-1-1 1 0 0,1 1-1 0 0,-1-1 0 0 0,1 0 1 0 0,0 0-1 0 0,0 0 0 0 0,0-1 1 0 0,1 1-1 0 0,-1-1 0 0 0,1 1 1 0 0,-1-1-1 0 0,1 0 0 0 0,0-1 1 0 0,0 1-1 0 0,0 0 0 0 0,0-1 1 0 0,7 1-1 0 0,-3 0-535 0 0,0-1 0 0 0,0-1 0 0 0,0 1 1 0 0,-1-2-1 0 0,1 1 0 0 0,0-1 0 0 0,0 0 0 0 0,0 0 0 0 0,0-1 0 0 0,-1 0 0 0 0,1-1 1 0 0,-1 1-1 0 0,1-2 0 0 0,-1 1 0 0 0,0-1 0 0 0,0 0 0 0 0,-1 0 0 0 0,11-9 0 0 0,-9 5-2392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1.929"/>
    </inkml:context>
    <inkml:brush xml:id="br0">
      <inkml:brushProperty name="width" value="0.1" units="cm"/>
      <inkml:brushProperty name="height" value="0.1" units="cm"/>
      <inkml:brushProperty name="color" value="#FFFFFF"/>
    </inkml:brush>
  </inkml:definitions>
  <inkml:trace contextRef="#ctx0" brushRef="#br0">23 0 916 0 0,'-10'10'2223'0'0,"-3"5"2121"0"0,13-15-4271 0 0,0 1 0 0 0,1-1 0 0 0,-1 1 0 0 0,0-1 0 0 0,0 1 0 0 0,0-1 0 0 0,0 1 0 0 0,1-1 0 0 0,-1 1 0 0 0,0-1 0 0 0,0 1 0 0 0,1-1 0 0 0,-1 0 0 0 0,0 1 0 0 0,1-1 0 0 0,-1 1 0 0 0,1-1 0 0 0,-1 0 0 0 0,0 1 0 0 0,1-1 1 0 0,-1 0-1 0 0,1 0 0 0 0,-1 1 0 0 0,1-1 0 0 0,-1 0 0 0 0,1 0 0 0 0,-1 0 0 0 0,1 0 0 0 0,-1 0 0 0 0,1 1 0 0 0,-1-1 0 0 0,1 0 0 0 0,-1 0 0 0 0,1 0 0 0 0,-1 0 0 0 0,1 0 0 0 0,0-1 0 0 0,37 6 227 0 0,1-3-1 0 0,57-2 0 0 0,-18-2-3267 0 0,-65 2 2207 0 0,0-1 1 0 0,0-1-1 0 0,1 0 0 0 0,-2 0 0 0 0,1-2 1 0 0,0 1-1 0 0,20-10 0 0 0,-17 5-129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1.198"/>
    </inkml:context>
    <inkml:brush xml:id="br0">
      <inkml:brushProperty name="width" value="0.1" units="cm"/>
      <inkml:brushProperty name="height" value="0.1" units="cm"/>
      <inkml:brushProperty name="color" value="#FFFFFF"/>
    </inkml:brush>
  </inkml:definitions>
  <inkml:trace contextRef="#ctx0" brushRef="#br0">12 149 5224 0 0,'0'0'103'0'0,"-1"0"-1"0"0,0-1 1 0 0,0 1-1 0 0,1 0 1 0 0,-1-1-1 0 0,0 1 0 0 0,1-1 1 0 0,-1 1-1 0 0,1-1 1 0 0,-1 0-1 0 0,1 1 0 0 0,-1-1 1 0 0,1 0-1 0 0,-1 1 1 0 0,1-1-1 0 0,-1 0 0 0 0,1 1 1 0 0,0-1-1 0 0,-1 0 1 0 0,1 0-1 0 0,0 1 0 0 0,0-1 1 0 0,-1 0-1 0 0,1 0 1 0 0,0 0-1 0 0,0 1 0 0 0,0-1 1 0 0,0-1-1 0 0,1 0-11 0 0,0 1-1 0 0,-1 0 1 0 0,1-1 0 0 0,0 1-1 0 0,0 0 1 0 0,0 0-1 0 0,0 0 1 0 0,0-1 0 0 0,0 1-1 0 0,0 0 1 0 0,0 0-1 0 0,1 0 1 0 0,-1 1 0 0 0,2-2-1 0 0,9-4 171 0 0,0 0 0 0 0,24-8-1 0 0,-27 11 27 0 0,46-17 185 0 0,0 4 0 0 0,2 1-1 0 0,0 3 1 0 0,79-6 0 0 0,-132 17-428 0 0,1 1 0 0 0,0 0 0 0 0,0 0 1 0 0,0 0-1 0 0,0 1 0 0 0,-1-1 0 0 0,1 1 1 0 0,0 0-1 0 0,0 0 0 0 0,-1 1 0 0 0,1 0 1 0 0,-1 0-1 0 0,1 0 0 0 0,6 4 1 0 0,-8-3-17 0 0,0 0 0 0 0,1 1 0 0 0,-1-1 0 0 0,-1 1 0 0 0,1 0 0 0 0,0-1 0 0 0,-1 1 1 0 0,0 0-1 0 0,0 1 0 0 0,0-1 0 0 0,0 0 0 0 0,-1 1 0 0 0,1-1 0 0 0,-1 1 0 0 0,1 5 1 0 0,3 20 52 0 0,-3-12-3 0 0,2-1 0 0 0,0 1-1 0 0,1 0 1 0 0,0-1 0 0 0,11 21 0 0 0,-14-33-76 0 0,1-1 0 0 0,0 0 1 0 0,0 0-1 0 0,0 0 0 0 0,0 0 1 0 0,1 0-1 0 0,-1 0 0 0 0,1-1 1 0 0,0 0-1 0 0,0 0 1 0 0,1 0-1 0 0,-1 0 0 0 0,0-1 1 0 0,1 1-1 0 0,0-1 0 0 0,-1 0 1 0 0,1-1-1 0 0,0 1 1 0 0,0-1-1 0 0,0 0 0 0 0,0 0 1 0 0,0-1-1 0 0,9 1 0 0 0,-6-1-27 0 0,0 0 0 0 0,0-1 0 0 0,0 0-1 0 0,1 0 1 0 0,-1 0 0 0 0,-1-1 0 0 0,1-1 0 0 0,15-5-1 0 0,-21 6 33 0 0,1 1 0 0 0,-1 0 0 0 0,1-1 0 0 0,-1 1 0 0 0,0-1 0 0 0,0 1 0 0 0,0-1 0 0 0,0 0 0 0 0,0 0 0 0 0,0 0 0 0 0,0 0 0 0 0,0-1 0 0 0,-1 1 0 0 0,1 0 0 0 0,-1-1 0 0 0,0 1 0 0 0,0-1 0 0 0,0 0 0 0 0,0 1 0 0 0,0-1 0 0 0,0 0 0 0 0,-1 1 0 0 0,1-1 0 0 0,-1 0 0 0 0,0 0-1 0 0,0 1 1 0 0,0-1 0 0 0,0 0 0 0 0,-1-3 0 0 0,0-2 38 0 0,-1 0 0 0 0,0 0 0 0 0,0 1 0 0 0,-1-1 0 0 0,0 1 0 0 0,-1 0 0 0 0,1 0 0 0 0,-1 0 0 0 0,0 0 0 0 0,-1 0-1 0 0,0 1 1 0 0,0 0 0 0 0,0 0 0 0 0,-1 0 0 0 0,0 1 0 0 0,0 0 0 0 0,0 0 0 0 0,-1 0 0 0 0,0 1 0 0 0,-10-5 0 0 0,6 4-342 0 0,0 1-1 0 0,0 0 1 0 0,0 1 0 0 0,-1 0 0 0 0,1 1 0 0 0,-1 0 0 0 0,0 0-1 0 0,1 2 1 0 0,-1-1 0 0 0,0 2 0 0 0,0-1 0 0 0,1 2 0 0 0,-16 3-1 0 0,-13 5-2541 0 0,23-6-105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1.759"/>
    </inkml:context>
    <inkml:brush xml:id="br0">
      <inkml:brushProperty name="width" value="0.1" units="cm"/>
      <inkml:brushProperty name="height" value="0.1" units="cm"/>
      <inkml:brushProperty name="color" value="#FFFFFF"/>
    </inkml:brush>
  </inkml:definitions>
  <inkml:trace contextRef="#ctx0" brushRef="#br0">163 35 4756 0 0,'-6'-4'465'0'0,"1"-1"-1"0"0,-1 1 1 0 0,0-1-1 0 0,-1 2 1 0 0,-11-7-1 0 0,16 10-359 0 0,1-1-1 0 0,-1 0 1 0 0,0 1-1 0 0,0-1 1 0 0,1 1-1 0 0,-1 0 1 0 0,0 0-1 0 0,0-1 1 0 0,0 1-1 0 0,0 0 1 0 0,0 0 0 0 0,1 1-1 0 0,-1-1 1 0 0,0 0-1 0 0,0 1 1 0 0,0-1-1 0 0,1 1 1 0 0,-1-1-1 0 0,0 1 1 0 0,0 0-1 0 0,1 0 1 0 0,-1 0-1 0 0,1 0 1 0 0,-1 0-1 0 0,1 0 1 0 0,-1 0-1 0 0,-1 3 1 0 0,-4 5 208 0 0,1-1 1 0 0,1 1-1 0 0,-1 0 1 0 0,2 1 0 0 0,-1-1-1 0 0,1 1 1 0 0,1 0-1 0 0,0 0 1 0 0,0 0-1 0 0,-1 15 1 0 0,-2 17 698 0 0,0 50 1 0 0,6-77-811 0 0,-3 41 495 0 0,8 76-1 0 0,5-26 151 0 0,34 156 1 0 0,-36-209-1412 0 0,-7-30-3190 0 0,0-9-1452 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2.121"/>
    </inkml:context>
    <inkml:brush xml:id="br0">
      <inkml:brushProperty name="width" value="0.1" units="cm"/>
      <inkml:brushProperty name="height" value="0.1" units="cm"/>
      <inkml:brushProperty name="color" value="#FFFFFF"/>
    </inkml:brush>
  </inkml:definitions>
  <inkml:trace contextRef="#ctx0" brushRef="#br0">0 144 4264 0 0,'1'-1'123'0'0,"-1"0"0"0"0,1-1 0 0 0,-1 1-1 0 0,1 0 1 0 0,0 0 0 0 0,0 0 0 0 0,-1 0-1 0 0,1 0 1 0 0,0 0 0 0 0,0 0 0 0 0,0 0-1 0 0,0 0 1 0 0,0 0 0 0 0,0 1 0 0 0,0-1-1 0 0,1 0 1 0 0,1 0 0 0 0,25-14 431 0 0,-24 13-343 0 0,42-16 429 0 0,1 1 1 0 0,95-19 0 0 0,-88 24-182 0 0,-17 3-1 0 0,1 3 0 0 0,0 0 0 0 0,47 1 0 0 0,-82 6-381 0 0,-1-1 0 0 0,1 1 1 0 0,0 0-1 0 0,0 0 0 0 0,-1 0 1 0 0,1 0-1 0 0,-1 0 0 0 0,1 1 0 0 0,-1-1 1 0 0,1 1-1 0 0,-1 0 0 0 0,0 0 1 0 0,0 0-1 0 0,0 0 0 0 0,0 0 1 0 0,0 0-1 0 0,0 0 0 0 0,-1 0 0 0 0,1 1 1 0 0,-1-1-1 0 0,0 1 0 0 0,1-1 1 0 0,-1 1-1 0 0,0 0 0 0 0,0 3 0 0 0,6 12 182 0 0,-2 0 0 0 0,5 29 0 0 0,-8-39-151 0 0,0 7-121 0 0,10 36 466 0 0,-12-49-876 0 0,1 1 0 0 0,0 0 0 0 0,0 0 0 0 0,1-1 0 0 0,-1 1 0 0 0,0 0 0 0 0,1-1 0 0 0,0 1-1 0 0,0-1 1 0 0,0 0 0 0 0,0 0 0 0 0,0 0 0 0 0,4 4 0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2.472"/>
    </inkml:context>
    <inkml:brush xml:id="br0">
      <inkml:brushProperty name="width" value="0.1" units="cm"/>
      <inkml:brushProperty name="height" value="0.1" units="cm"/>
      <inkml:brushProperty name="color" value="#FFFFFF"/>
    </inkml:brush>
  </inkml:definitions>
  <inkml:trace contextRef="#ctx0" brushRef="#br0">54 71 3872 0 0,'-20'2'1825'0'0,"12"1"-507"0"0,12 3 240 0 0,-2-5-1509 0 0,-1-1 0 0 0,0 1 1 0 0,0-1-1 0 0,0 0 0 0 0,0 1 1 0 0,0-1-1 0 0,0 0 0 0 0,0 0 0 0 0,0 0 1 0 0,1 0-1 0 0,-1 0 0 0 0,0 0 1 0 0,0 0-1 0 0,0 0 0 0 0,0 0 1 0 0,0 0-1 0 0,0 0 0 0 0,1-1 0 0 0,-1 1 1 0 0,0-1-1 0 0,0 1 0 0 0,0-1 1 0 0,0 1-1 0 0,0-1 0 0 0,0 1 0 0 0,0-1 1 0 0,0 0-1 0 0,-1 0 0 0 0,1 1 1 0 0,0-1-1 0 0,0 0 0 0 0,-1 0 1 0 0,2-2-1 0 0,-1 2-7 0 0,0 0 0 0 0,0 0 0 0 0,0-1 0 0 0,-1 1 0 0 0,1-1 0 0 0,0 1 0 0 0,-1-1 1 0 0,1 1-1 0 0,-1-1 0 0 0,0 1 0 0 0,1-1 0 0 0,-1 0 0 0 0,0 1 0 0 0,0-1 0 0 0,0 1 0 0 0,0-1 0 0 0,0 0 0 0 0,-1 1 1 0 0,1-1-1 0 0,0 1 0 0 0,-1-1 0 0 0,1 1 0 0 0,-2-3 0 0 0,0 1 40 0 0,0 0 0 0 0,0 0 1 0 0,-1 0-1 0 0,0 1 0 0 0,0-1 0 0 0,1 1 0 0 0,-1 0 0 0 0,-1-1 1 0 0,1 1-1 0 0,-5-2 0 0 0,7 4-73 0 0,0-1 0 0 0,0 1 1 0 0,0-1-1 0 0,1 1 0 0 0,-1 0 0 0 0,0-1 0 0 0,0 1 1 0 0,0 0-1 0 0,0 0 0 0 0,0 0 0 0 0,0 0 1 0 0,0-1-1 0 0,0 1 0 0 0,0 1 0 0 0,0-1 1 0 0,0 0-1 0 0,1 0 0 0 0,-1 0 0 0 0,0 0 0 0 0,0 1 1 0 0,0-1-1 0 0,0 0 0 0 0,0 1 0 0 0,0-1 1 0 0,1 1-1 0 0,-1-1 0 0 0,0 1 0 0 0,0-1 0 0 0,1 1 1 0 0,-1 0-1 0 0,0-1 0 0 0,1 1 0 0 0,-1 0 1 0 0,0-1-1 0 0,1 1 0 0 0,-1 0 0 0 0,1 0 1 0 0,-1 0-1 0 0,1 0 0 0 0,0-1 0 0 0,-1 1 0 0 0,1 0 1 0 0,0 0-1 0 0,0 0 0 0 0,0 0 0 0 0,-1 0 1 0 0,1 1-1 0 0,0-1-182 0 0,0 1 0 0 0,0-1 1 0 0,0 0-1 0 0,0 0 0 0 0,0 1 0 0 0,0-1 0 0 0,0 0 1 0 0,0 0-1 0 0,1 0 0 0 0,-1 1 0 0 0,0-1 1 0 0,1 0-1 0 0,-1 0 0 0 0,1 0 0 0 0,-1 0 1 0 0,1 0-1 0 0,-1 0 0 0 0,1 1 0 0 0,0-2 1 0 0,0 1-1 0 0,0 0 0 0 0,-1 0 0 0 0,1 0 0 0 0,0 0 1 0 0,0 0-1 0 0,0-1 0 0 0,0 1 0 0 0,0 0 1 0 0,0-1-1 0 0,1 1 0 0 0,-1-1 0 0 0,0 1 1 0 0,0-1-1 0 0,0 0 0 0 0,1 1 0 0 0,0-1 0 0 0,6 2-673 0 0,0-1 0 0 0,0 0 0 0 0,-1 0 0 0 0,11-1 0 0 0,-18 0 842 0 0,18 0-791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3.223"/>
    </inkml:context>
    <inkml:brush xml:id="br0">
      <inkml:brushProperty name="width" value="0.1" units="cm"/>
      <inkml:brushProperty name="height" value="0.1" units="cm"/>
      <inkml:brushProperty name="color" value="#FFFFFF"/>
    </inkml:brush>
  </inkml:definitions>
  <inkml:trace contextRef="#ctx0" brushRef="#br0">1 52 1988 0 0,'11'12'2088'0'0,"0"-2"0"0"0,20 14-1 0 0,20 19-643 0 0,-39-29-1132 0 0,-1 0 0 0 0,0 0-1 0 0,0 1 1 0 0,9 20 0 0 0,-15-26-203 0 0,-1 0 1 0 0,0 1-1 0 0,0-1 1 0 0,-1 1-1 0 0,0 0 1 0 0,-1 0-1 0 0,0 1 1 0 0,1 17-1 0 0,-3-22-70 0 0,-1-1 1 0 0,0 0-1 0 0,1 0 0 0 0,-2 0 0 0 0,1 0 1 0 0,-1-1-1 0 0,1 1 0 0 0,-1 0 0 0 0,-1-1 0 0 0,-2 6 1 0 0,4-8-17 0 0,0 0 1 0 0,-1 0-1 0 0,1 0 1 0 0,-1 0-1 0 0,0 0 1 0 0,0 0-1 0 0,1 0 1 0 0,-1 0-1 0 0,0-1 1 0 0,0 1-1 0 0,-1-1 1 0 0,1 1-1 0 0,0-1 1 0 0,0 0-1 0 0,-1 0 1 0 0,1 0-1 0 0,-1 0 1 0 0,1 0-1 0 0,-1-1 1 0 0,1 1-1 0 0,-4 0 1 0 0,6-1-23 0 0,0 0-1 0 0,-1 0 1 0 0,1 0 0 0 0,0 0 0 0 0,0-1-1 0 0,0 1 1 0 0,-1 0 0 0 0,1 0 0 0 0,0 0-1 0 0,0 0 1 0 0,0 0 0 0 0,-1 0 0 0 0,1 0-1 0 0,0 0 1 0 0,0 0 0 0 0,0 0 0 0 0,0-1-1 0 0,-1 1 1 0 0,1 0 0 0 0,0 0 0 0 0,0 0 0 0 0,0 0-1 0 0,0-1 1 0 0,0 1 0 0 0,-1 0 0 0 0,1 0-1 0 0,0 0 1 0 0,0-1 0 0 0,0 1 0 0 0,0 0-1 0 0,0 0 1 0 0,0 0 0 0 0,0-1 0 0 0,0 1-1 0 0,0 0 1 0 0,0 0 0 0 0,0 0 0 0 0,0-1-1 0 0,0 1 1 0 0,3-13 23 0 0,9-11-15 0 0,0 9-86 0 0,0 0 0 0 0,1 0 1 0 0,27-22-1 0 0,-23 21 37 0 0,-6 5-1 0 0,10-9-84 0 0,0 1 1 0 0,1 1-1 0 0,37-22 0 0 0,170-118 680 0 0,-208 138 410 0 0,-21 20-956 0 0,0 0-1 0 0,0 0 1 0 0,0 0 0 0 0,0 0-1 0 0,0 0 1 0 0,0 0 0 0 0,0 0 0 0 0,0 0-1 0 0,0 0 1 0 0,0 0 0 0 0,0 0-1 0 0,0 0 1 0 0,-1 0 0 0 0,1 0-1 0 0,0 0 1 0 0,0 0 0 0 0,0 0-1 0 0,0 0 1 0 0,0 0 0 0 0,0 0-1 0 0,0 0 1 0 0,0 0 0 0 0,0 0 0 0 0,0 0-1 0 0,0 0 1 0 0,0 0 0 0 0,0 0-1 0 0,-1 0 1 0 0,1 0 0 0 0,0 0-1 0 0,0 0 1 0 0,0 0 0 0 0,0-1-1 0 0,0 1 1 0 0,0 0 0 0 0,0 0-1 0 0,0 0 1 0 0,0 0 0 0 0,0 0 0 0 0,0 0-1 0 0,0 0 1 0 0,0 0 0 0 0,0 0-1 0 0,0 0 1 0 0,0 0 0 0 0,0 0-1 0 0,0-1 1 0 0,0 1 0 0 0,0 0-1 0 0,0 0 1 0 0,0 0 0 0 0,0 0-1 0 0,0 0 1 0 0,0 0 0 0 0,0 0 0 0 0,0 0-1 0 0,0 0 1 0 0,0 0 0 0 0,0 0-1 0 0,0 0 1 0 0,0 0 0 0 0,0-1-1 0 0,0 1 1 0 0,0 0 0 0 0,1 0-1 0 0,-1 0 1 0 0,-16 8 204 0 0,5-2-143 0 0,0 2 1 0 0,0-1 0 0 0,1 2 0 0 0,0-1-1 0 0,0 1 1 0 0,1 1 0 0 0,0-1 0 0 0,1 2-1 0 0,-12 18 1 0 0,17-25-45 0 0,1 0 1 0 0,0 0-1 0 0,0 0 0 0 0,0 0 1 0 0,1 0-1 0 0,-1 1 0 0 0,1-1 1 0 0,0 0-1 0 0,1 1 0 0 0,-1-1 1 0 0,1 1-1 0 0,-1-1 0 0 0,1 1 1 0 0,1-1-1 0 0,-1 1 0 0 0,1-1 1 0 0,-1 1-1 0 0,1-1 0 0 0,1 0 1 0 0,-1 1-1 0 0,1-1 0 0 0,-1 0 1 0 0,1 0-1 0 0,0 0 0 0 0,1 0 1 0 0,-1 0-1 0 0,1-1 0 0 0,-1 1 1 0 0,1-1-1 0 0,0 1 0 0 0,5 3 1 0 0,3 2 21 0 0,1-1 1 0 0,1 0 0 0 0,-1-1-1 0 0,1 0 1 0 0,0 0-1 0 0,1-2 1 0 0,27 8-1 0 0,-24-8-61 0 0,-1 1-1 0 0,0 0 0 0 0,0 1 1 0 0,-1 1-1 0 0,16 10 1 0 0,-30-17 6 0 0,0 0 1 0 0,1-1 0 0 0,-1 1 0 0 0,0 0 0 0 0,0 0 0 0 0,0 0 0 0 0,0 1 0 0 0,0-1 0 0 0,0 0 0 0 0,0 0 0 0 0,0 0 0 0 0,-1 1 0 0 0,1-1 0 0 0,0 0 0 0 0,-1 1 0 0 0,1-1 0 0 0,-1 1 0 0 0,1-1 0 0 0,-1 1 0 0 0,0-1-1 0 0,0 0 1 0 0,0 1 0 0 0,0-1 0 0 0,0 1 0 0 0,0 2 0 0 0,-1-1 0 0 0,0 0-1 0 0,0 0 1 0 0,0-1-1 0 0,-1 1 1 0 0,1 0-1 0 0,-1 0 1 0 0,1-1-1 0 0,-1 1 1 0 0,0-1-1 0 0,0 0 0 0 0,-4 4 1 0 0,-3 2-2 0 0,0-1-1 0 0,0 0 1 0 0,0-1-1 0 0,-1 0 1 0 0,-20 8-1 0 0,19-10 45 0 0,0 0 0 0 0,-1-1-1 0 0,0 0 1 0 0,-14 0-1 0 0,22-2-111 0 0,0-1 0 0 0,-1 1 1 0 0,1-1-1 0 0,0-1 0 0 0,-1 1 0 0 0,1-1 0 0 0,0 1 1 0 0,0-1-1 0 0,0 0 0 0 0,-1-1 0 0 0,1 1 0 0 0,0-1 1 0 0,1 0-1 0 0,-1 0 0 0 0,-4-2 0 0 0,7 3-103 0 0,1 0 1 0 0,-1 0-1 0 0,1 1 1 0 0,-1-1-1 0 0,1 0 0 0 0,-1 0 1 0 0,1 0-1 0 0,-1 0 0 0 0,1 0 1 0 0,0 0-1 0 0,0 0 1 0 0,-1 0-1 0 0,1 0 0 0 0,0 0 1 0 0,0 1-1 0 0,0-1 0 0 0,0 0 1 0 0,0 0-1 0 0,0 0 0 0 0,0 0 1 0 0,0 0-1 0 0,1 0 1 0 0,-1 0-1 0 0,0 0 0 0 0,1 0 1 0 0,-1 0-1 0 0,0 0 0 0 0,1 0 1 0 0,-1 0-1 0 0,1 1 1 0 0,0-1-1 0 0,-1 0 0 0 0,1 0 1 0 0,-1 1-1 0 0,1-1 0 0 0,1-1 1 0 0,8-12-2766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3.575"/>
    </inkml:context>
    <inkml:brush xml:id="br0">
      <inkml:brushProperty name="width" value="0.1" units="cm"/>
      <inkml:brushProperty name="height" value="0.1" units="cm"/>
      <inkml:brushProperty name="color" value="#FFFFFF"/>
    </inkml:brush>
  </inkml:definitions>
  <inkml:trace contextRef="#ctx0" brushRef="#br0">1 33 6637 0 0,'0'-4'884'0'0,"9"-25"5170"0"0,-6 39-5707 0 0,-2-1 1 0 0,1 1-1 0 0,-1 0 1 0 0,0 0-1 0 0,-1 0 1 0 0,0 0-1 0 0,-3 13 1 0 0,2 12 125 0 0,-5 103 660 0 0,2-83-720 0 0,2 0 0 0 0,7 73 0 0 0,-4-126-459 0 0,-1 0 0 0 0,0 1 0 0 0,1-1 0 0 0,0 0 0 0 0,-1 0 0 0 0,1 0 1 0 0,0 0-1 0 0,0 0 0 0 0,0 0 0 0 0,0 0 0 0 0,1 0 0 0 0,-1 0 0 0 0,0-1 0 0 0,1 1 0 0 0,-1 0 0 0 0,1-1 1 0 0,0 1-1 0 0,-1-1 0 0 0,1 1 0 0 0,0-1 0 0 0,0 0 0 0 0,0 0 0 0 0,0 0 0 0 0,0 0 0 0 0,0 0 1 0 0,0-1-1 0 0,0 1 0 0 0,0 0 0 0 0,1-1 0 0 0,-1 0 0 0 0,0 1 0 0 0,4-1 0 0 0,-2 0-502 0 0,1 0 0 0 0,-1 0 0 0 0,0-1 0 0 0,0 1 0 0 0,0-1 0 0 0,1 0 0 0 0,-1 0 0 0 0,0-1 0 0 0,0 1 0 0 0,0-1 0 0 0,-1 0-1 0 0,1 0 1 0 0,0 0 0 0 0,-1 0 0 0 0,1-1 0 0 0,3-3 0 0 0,1-3-2347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3.956"/>
    </inkml:context>
    <inkml:brush xml:id="br0">
      <inkml:brushProperty name="width" value="0.1" units="cm"/>
      <inkml:brushProperty name="height" value="0.1" units="cm"/>
      <inkml:brushProperty name="color" value="#FFFFFF"/>
    </inkml:brush>
  </inkml:definitions>
  <inkml:trace contextRef="#ctx0" brushRef="#br0">29 134 5473 0 0,'-10'-2'587'0'0,"-8"-4"3000"0"0,19 1-1854 0 0,11-1-888 0 0,242-74 1945 0 0,-166 56-4259 0 0,-53 13-3640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4.815"/>
    </inkml:context>
    <inkml:brush xml:id="br0">
      <inkml:brushProperty name="width" value="0.1" units="cm"/>
      <inkml:brushProperty name="height" value="0.1" units="cm"/>
      <inkml:brushProperty name="color" value="#FFFFFF"/>
    </inkml:brush>
  </inkml:definitions>
  <inkml:trace contextRef="#ctx0" brushRef="#br0">159 149 4872 0 0,'0'-1'149'0'0,"0"0"0"0"0,0 0-1 0 0,0 0 1 0 0,0 0 0 0 0,0 0-1 0 0,0 0 1 0 0,0 0-1 0 0,0 0 1 0 0,0 0 0 0 0,-1 0-1 0 0,1 0 1 0 0,0 1 0 0 0,-1-1-1 0 0,1 0 1 0 0,-1 0-1 0 0,1 0 1 0 0,-1 0 0 0 0,1 0-1 0 0,-1 1 1 0 0,1-1-1 0 0,-1 0 1 0 0,0 0 0 0 0,0 1-1 0 0,1-1 1 0 0,-1 0 0 0 0,0 1-1 0 0,0-1 1 0 0,-1 0-1 0 0,0 1 17 0 0,0 0-1 0 0,1-1 1 0 0,-1 1-1 0 0,0 0 1 0 0,0 0-1 0 0,0 0 1 0 0,0 1-1 0 0,0-1 1 0 0,0 0-1 0 0,0 1 1 0 0,0-1-1 0 0,0 1 1 0 0,-2 1-1 0 0,-5 2 198 0 0,1 0-1 0 0,0 0 1 0 0,0 1 0 0 0,-15 12-1 0 0,18-12-217 0 0,-1 0 0 0 0,1 0 0 0 0,0 1-1 0 0,0 0 1 0 0,1 0 0 0 0,-1 0 0 0 0,1 1-1 0 0,1-1 1 0 0,-1 1 0 0 0,1 0 0 0 0,1 0-1 0 0,-1 0 1 0 0,1 0 0 0 0,-2 9 0 0 0,4-10-81 0 0,-1-1-1 0 0,1 1 1 0 0,1-1 0 0 0,-1 0 0 0 0,1 1 0 0 0,0-1-1 0 0,0 1 1 0 0,0-1 0 0 0,1 0 0 0 0,-1 0 0 0 0,1 0 0 0 0,1 0-1 0 0,-1 0 1 0 0,1 0 0 0 0,0-1 0 0 0,0 1 0 0 0,0-1-1 0 0,0 1 1 0 0,1-1 0 0 0,5 4 0 0 0,-3-2-62 0 0,0 0 1 0 0,1 0-1 0 0,0-1 0 0 0,0 0 1 0 0,1 0-1 0 0,-1-1 1 0 0,1 0-1 0 0,0 0 0 0 0,0-1 1 0 0,0 0-1 0 0,0 0 1 0 0,1-1-1 0 0,-1 0 0 0 0,1 0 1 0 0,0-1-1 0 0,-1 0 1 0 0,1-1-1 0 0,0 0 0 0 0,12-1 1 0 0,-18 0-31 0 0,0 0 1 0 0,-1 0-1 0 0,1 0 1 0 0,0-1-1 0 0,0 1 0 0 0,-1-1 1 0 0,1 1-1 0 0,-1-1 1 0 0,1 0-1 0 0,-1 0 1 0 0,0 0-1 0 0,0 0 1 0 0,1-1-1 0 0,-2 1 0 0 0,1 0 1 0 0,0-1-1 0 0,0 0 1 0 0,-1 1-1 0 0,1-1 1 0 0,-1 0-1 0 0,0 0 0 0 0,0 0 1 0 0,0 1-1 0 0,0-1 1 0 0,-1 0-1 0 0,1 0 1 0 0,-1-5-1 0 0,3-10-202 0 0,-2 0 1 0 0,0-1-1 0 0,-2-23 1 0 0,0 31 130 0 0,-2-34 177 0 0,-1 0 1 0 0,-18-72-1 0 0,22 116-67 0 0,-1 0 1 0 0,1 0-1 0 0,0 0 1 0 0,-1 0-1 0 0,1 0 1 0 0,0 1-1 0 0,0-1 1 0 0,0 0-1 0 0,0 0 1 0 0,0 0-1 0 0,0 0 1 0 0,0 0-1 0 0,0 0 1 0 0,0 0 0 0 0,0 0-1 0 0,0 0 1 0 0,1 1-1 0 0,-1-1 1 0 0,0 0-1 0 0,1 0 1 0 0,-1 0-1 0 0,1 0 1 0 0,-1 0-1 0 0,1 1 1 0 0,-1-1-1 0 0,1 0 1 0 0,0 0-1 0 0,0 0-2 0 0,1 1 0 0 0,-1-1 0 0 0,0 1 0 0 0,0 0 0 0 0,1 0 0 0 0,-1-1 0 0 0,0 1 0 0 0,1 0 0 0 0,-1 0 0 0 0,0 0 0 0 0,1 1-1 0 0,-1-1 1 0 0,0 0 0 0 0,1 0 0 0 0,-1 1 0 0 0,2 0 0 0 0,6 2 17 0 0,-1 0-1 0 0,1 1 0 0 0,-1 1 1 0 0,10 6-1 0 0,3 4 21 0 0,-2 1 0 0 0,0 0 0 0 0,-1 2 0 0 0,0 0 0 0 0,24 35 0 0 0,-30-37-178 0 0,-1 1 1 0 0,-1 0 0 0 0,-1 1-1 0 0,0 0 1 0 0,-1 0-1 0 0,-1 1 1 0 0,8 34 0 0 0,-12-29-752 0 0,-4-44 112 0 0,-1-11 1077 0 0,0 0 77 0 0,0 1 0 0 0,3-1 0 0 0,5-44 0 0 0,-4 67-321 0 0,-1-1 0 0 0,2 0 0 0 0,-1 1 0 0 0,1 0 0 0 0,0-1 0 0 0,1 1 0 0 0,0 0 0 0 0,0 1 0 0 0,1-1 0 0 0,0 1 0 0 0,0 0 0 0 0,1 0 0 0 0,0 0 0 0 0,0 1 0 0 0,0 0 0 0 0,13-9 0 0 0,-12 10-29 0 0,-1 1 0 0 0,1 0 0 0 0,-1 0 0 0 0,1 1 0 0 0,0-1 0 0 0,0 1 0 0 0,1 1 0 0 0,-1 0 0 0 0,8-2 0 0 0,-11 4-18 0 0,-1 0 0 0 0,0 0 0 0 0,0 0 0 0 0,1 1 0 0 0,-1-1 0 0 0,0 1 0 0 0,0 0-1 0 0,0 0 1 0 0,0 0 0 0 0,0 0 0 0 0,0 0 0 0 0,0 1 0 0 0,0-1 0 0 0,0 1 0 0 0,0 0 0 0 0,-1 0 0 0 0,1 0 0 0 0,-1 0-1 0 0,1 0 1 0 0,-1 1 0 0 0,0-1 0 0 0,0 1 0 0 0,0-1 0 0 0,2 4 0 0 0,1 3 33 0 0,-1-1-1 0 0,0 1 1 0 0,0-1 0 0 0,0 1 0 0 0,-1 0-1 0 0,-1 1 1 0 0,1-1 0 0 0,0 12 0 0 0,5 82 313 0 0,-6-59-228 0 0,-1-18-418 0 0,-2-13 459 0 0,2 1 0 0 0,0-1 0 0 0,0 1 0 0 0,5 20 0 0 0,-5-32-329 0 0,0 1 0 0 0,0-1 0 0 0,0 0 0 0 0,0 1 0 0 0,0-1 0 0 0,1 0 0 0 0,-1 0 0 0 0,1 0 0 0 0,-1 0 0 0 0,1 0 0 0 0,0 0 0 0 0,2 3 0 0 0,-2-4-181 0 0,0 0 1 0 0,0 0 0 0 0,0 0 0 0 0,0-1-1 0 0,-1 1 1 0 0,1 0 0 0 0,0-1-1 0 0,0 0 1 0 0,0 1 0 0 0,0-1 0 0 0,0 0-1 0 0,1 0 1 0 0,-1 0 0 0 0,0 0-1 0 0,0 0 1 0 0,0 0 0 0 0,3-2 0 0 0,3-1-1294 0 0,0-1-1349 0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5.260"/>
    </inkml:context>
    <inkml:brush xml:id="br0">
      <inkml:brushProperty name="width" value="0.1" units="cm"/>
      <inkml:brushProperty name="height" value="0.1" units="cm"/>
      <inkml:brushProperty name="color" value="#FFFFFF"/>
    </inkml:brush>
  </inkml:definitions>
  <inkml:trace contextRef="#ctx0" brushRef="#br0">1 266 5404 0 0,'0'-1'207'0'0,"0"-1"-1"0"0,1 1 1 0 0,-1 0-1 0 0,1 0 1 0 0,-1 0-1 0 0,1-1 1 0 0,-1 1-1 0 0,1 0 1 0 0,0 0-1 0 0,0 0 1 0 0,0 0-1 0 0,-1 0 1 0 0,1 0-1 0 0,0 1 1 0 0,0-1-1 0 0,0 0 1 0 0,2-1-1 0 0,26-15 406 0 0,-15 9-73 0 0,-3 0-256 0 0,7-3 115 0 0,-1-1 0 0 0,0-2 0 0 0,21-20 1 0 0,-33 29-265 0 0,-1 0 1 0 0,0 0-1 0 0,0 0 0 0 0,-1-1 1 0 0,0 0-1 0 0,0 1 1 0 0,0-1-1 0 0,0 0 1 0 0,-1 0-1 0 0,0-1 0 0 0,0 1 1 0 0,-1 0-1 0 0,0-1 1 0 0,0 1-1 0 0,0-11 1 0 0,-1 16-83 0 0,0-1 0 0 0,0 1 0 0 0,0-1 0 0 0,0 1 1 0 0,0-1-1 0 0,-1 1 0 0 0,1-1 0 0 0,0 1 0 0 0,-1-1 1 0 0,0 1-1 0 0,1-1 0 0 0,-1 1 0 0 0,0 0 1 0 0,1-1-1 0 0,-1 1 0 0 0,0 0 0 0 0,0 0 0 0 0,0 0 1 0 0,0 0-1 0 0,0 0 0 0 0,0 0 0 0 0,0 0 0 0 0,-1 0 1 0 0,1 0-1 0 0,0 0 0 0 0,-1 0 0 0 0,1 1 0 0 0,0-1 1 0 0,-1 1-1 0 0,1-1 0 0 0,-3 0 0 0 0,1 1 17 0 0,0-1 1 0 0,0 1-1 0 0,0 0 0 0 0,0 0 0 0 0,0 0 1 0 0,0 1-1 0 0,0-1 0 0 0,1 0 0 0 0,-1 1 1 0 0,0 0-1 0 0,0 0 0 0 0,0 0 0 0 0,1 0 0 0 0,-1 0 1 0 0,-3 3-1 0 0,-4 4 113 0 0,0 0 0 0 0,1 1 0 0 0,0 0 0 0 0,0 0 0 0 0,1 1 0 0 0,0 1 0 0 0,1-1 0 0 0,0 1 0 0 0,1 0 0 0 0,0 1 0 0 0,1-1 0 0 0,0 1 0 0 0,1 0 0 0 0,0 1 0 0 0,-3 17 0 0 0,6-23-84 0 0,0 1 0 0 0,0-1 0 0 0,1 1 0 0 0,0-1-1 0 0,0 1 1 0 0,1-1 0 0 0,0 1 0 0 0,0-1 0 0 0,1 0 0 0 0,0 0 0 0 0,0 0 0 0 0,4 9 0 0 0,-3-11-53 0 0,0 0 0 0 0,0 0 0 0 0,0-1 0 0 0,1 1 0 0 0,0-1 0 0 0,0 0 1 0 0,0 0-1 0 0,0 0 0 0 0,1 0 0 0 0,-1-1 0 0 0,1 0 0 0 0,0 0 0 0 0,0 0 0 0 0,0 0 1 0 0,1-1-1 0 0,-1 0 0 0 0,8 2 0 0 0,-3-1-317 0 0,0 0 0 0 0,0-1-1 0 0,0-1 1 0 0,0 0 0 0 0,13 0 0 0 0,-15-1-1485 0 0,0-1 0 0 0,0 0 0 0 0,0 0 0 0 0,0-1 0 0 0,0 0 1 0 0,15-6-1 0 0,-13 4-1062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5.610"/>
    </inkml:context>
    <inkml:brush xml:id="br0">
      <inkml:brushProperty name="width" value="0.1" units="cm"/>
      <inkml:brushProperty name="height" value="0.1" units="cm"/>
      <inkml:brushProperty name="color" value="#FFFFFF"/>
    </inkml:brush>
  </inkml:definitions>
  <inkml:trace contextRef="#ctx0" brushRef="#br0">1 8 7709 0 0,'3'-4'1816'0'0,"0"4"-1460"0"0,-2 0-400 0 0,2 0 0 0 0,2-3-1944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5.368"/>
    </inkml:context>
    <inkml:brush xml:id="br0">
      <inkml:brushProperty name="width" value="0.1" units="cm"/>
      <inkml:brushProperty name="height" value="0.1" units="cm"/>
      <inkml:brushProperty name="color" value="#FFFFFF"/>
    </inkml:brush>
  </inkml:definitions>
  <inkml:trace contextRef="#ctx0" brushRef="#br0">1 28 1912 0 0,'0'-9'6950'0'0,"0"0"-4906"0"0,-1 0-4155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2.627"/>
    </inkml:context>
    <inkml:brush xml:id="br0">
      <inkml:brushProperty name="width" value="0.1" units="cm"/>
      <inkml:brushProperty name="height" value="0.1" units="cm"/>
      <inkml:brushProperty name="color" value="#FFFFFF"/>
    </inkml:brush>
  </inkml:definitions>
  <inkml:trace contextRef="#ctx0" brushRef="#br0">486 29 928 0 0,'-3'-3'247'0'0,"0"0"0"0"0,-1 0 0 0 0,1 1 0 0 0,-1-1 1 0 0,0 1-1 0 0,0 0 0 0 0,0 0 0 0 0,0 0 0 0 0,0 1 0 0 0,0-1 0 0 0,0 1 0 0 0,0 0 0 0 0,-1 1 0 0 0,1-1 1 0 0,0 0-1 0 0,-1 1 0 0 0,1 0 0 0 0,0 0 0 0 0,-8 2 0 0 0,6-2-73 0 0,1 1-1 0 0,-1 0 1 0 0,1 0 0 0 0,0 0-1 0 0,0 1 1 0 0,0 0-1 0 0,-1 0 1 0 0,2 0 0 0 0,-1 1-1 0 0,0 0 1 0 0,0 0 0 0 0,1 0-1 0 0,0 0 1 0 0,-1 1-1 0 0,-4 5 1 0 0,7-7-104 0 0,1 0 1 0 0,0 0-1 0 0,1 0 0 0 0,-1 0 0 0 0,0 1 1 0 0,1-1-1 0 0,-1 0 0 0 0,1 0 0 0 0,0 0 1 0 0,-1 1-1 0 0,1-1 0 0 0,0 0 1 0 0,1 0-1 0 0,-1 1 0 0 0,0-1 0 0 0,1 0 1 0 0,-1 0-1 0 0,1 0 0 0 0,-1 1 0 0 0,1-1 1 0 0,0 0-1 0 0,1 2 0 0 0,28 48 490 0 0,-24-44-448 0 0,9 15 84 0 0,0 0 0 0 0,-1 2 0 0 0,-2-1 0 0 0,0 2 0 0 0,9 30 0 0 0,-19-50-171 0 0,0 1-1 0 0,0 0 1 0 0,-1 0-1 0 0,0 0 0 0 0,0 0 1 0 0,-1 1-1 0 0,0-1 1 0 0,0 0-1 0 0,-1 0 1 0 0,0 0-1 0 0,0 0 1 0 0,0 0-1 0 0,-1 0 0 0 0,0 0 1 0 0,-1-1-1 0 0,1 1 1 0 0,-1-1-1 0 0,-1 1 1 0 0,1-1-1 0 0,-1 0 1 0 0,0 0-1 0 0,0-1 0 0 0,-1 1 1 0 0,0-1-1 0 0,-7 7 1 0 0,-2 0-25 0 0,-1-2 1 0 0,0 0 0 0 0,0-1-1 0 0,-1 0 1 0 0,0-1 0 0 0,-1-1-1 0 0,0-1 1 0 0,0 0 0 0 0,-18 3-1 0 0,23-6 8 0 0,0 0 0 0 0,0-2 0 0 0,-1 1 0 0 0,1-1 0 0 0,0-1 0 0 0,-1-1 0 0 0,1 1 0 0 0,0-2 0 0 0,-1 0 0 0 0,1 0 0 0 0,0-1 0 0 0,0-1 1 0 0,-21-9-1 0 0,31 13-10 0 0,1-1 0 0 0,0 0 0 0 0,-1 1 1 0 0,1-1-1 0 0,0 0 0 0 0,0 0 1 0 0,0 0-1 0 0,0 0 0 0 0,-1 0 1 0 0,1 0-1 0 0,1 0 0 0 0,-1 0 1 0 0,0 0-1 0 0,0 0 0 0 0,0 0 1 0 0,0-1-1 0 0,1 1 0 0 0,-1 0 1 0 0,0-3-1 0 0,1 3-2 0 0,0 0 1 0 0,1 0-1 0 0,-1 1 0 0 0,1-1 1 0 0,-1 0-1 0 0,1 0 1 0 0,-1 1-1 0 0,1-1 0 0 0,-1 0 1 0 0,1 1-1 0 0,0-1 1 0 0,-1 1-1 0 0,1-1 0 0 0,0 1 1 0 0,-1-1-1 0 0,1 1 1 0 0,0-1-1 0 0,0 1 0 0 0,-1 0 1 0 0,1 0-1 0 0,0-1 1 0 0,0 1-1 0 0,0 0 0 0 0,0 0 1 0 0,0 0-1 0 0,-1 0 1 0 0,1 0-1 0 0,0 0 0 0 0,0 0 1 0 0,0 0-1 0 0,0 0 1 0 0,0 0-1 0 0,1 1 0 0 0,10 0 26 0 0,0 0-1 0 0,0 1 0 0 0,0 0 0 0 0,-1 1 0 0 0,1 0 0 0 0,-1 1 0 0 0,0 1 0 0 0,0-1 0 0 0,0 2 0 0 0,0-1 0 0 0,11 10 0 0 0,-1 0 27 0 0,-1 0-1 0 0,-1 2 1 0 0,0 0 0 0 0,21 26-1 0 0,-28-27-25 0 0,0 0 0 0 0,-1 0 0 0 0,0 2 0 0 0,-2-1-1 0 0,0 1 1 0 0,-1 0 0 0 0,9 32 0 0 0,-9-22 14 0 0,-2 1 0 0 0,-1 0 0 0 0,-1 0 0 0 0,-1 46 0 0 0,3 25 53 0 0,-5-88-47 0 0,1 0 0 0 0,1 0 0 0 0,0 0 1 0 0,1 0-1 0 0,0 0 0 0 0,5 11 0 0 0,-7-21-76 0 0,-1 0 0 0 0,0 0-1 0 0,0 0 1 0 0,1 0 0 0 0,-1 0 0 0 0,1 0 0 0 0,-1-1-1 0 0,1 1 1 0 0,0 0 0 0 0,0-1 0 0 0,0 1 0 0 0,0-1-1 0 0,0 0 1 0 0,0 0 0 0 0,0 0 0 0 0,0 0 0 0 0,0 0-1 0 0,1 0 1 0 0,-1 0 0 0 0,0-1 0 0 0,4 1 0 0 0,-3-1-469 0 0,1 0 1 0 0,-1 0 0 0 0,1 0 0 0 0,-1 0 0 0 0,0-1 0 0 0,1 0 0 0 0,-1 0 0 0 0,0 0 0 0 0,5-2 0 0 0,7-4-2405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8.438"/>
    </inkml:context>
    <inkml:brush xml:id="br0">
      <inkml:brushProperty name="width" value="0.1" units="cm"/>
      <inkml:brushProperty name="height" value="0.1" units="cm"/>
      <inkml:brushProperty name="color" value="#FFFFFF"/>
    </inkml:brush>
  </inkml:definitions>
  <inkml:trace contextRef="#ctx0" brushRef="#br0">68 86 2096 0 0,'-16'1'2955'0'0,"11"0"-2282"0"0,1 0 1 0 0,-1-1 0 0 0,1 0 0 0 0,0 0 0 0 0,-1 0 0 0 0,1 0 0 0 0,-1-1 0 0 0,1 0 0 0 0,-7-2 0 0 0,35-8 1125 0 0,100-15-797 0 0,225-18 0 0 0,-342 44-1247 0 0,-2-1-107 0 0,1 0 1 0 0,-1 0-1 0 0,1 1 1 0 0,-1 0-1 0 0,1 0 1 0 0,0 1-1 0 0,-1 0 1 0 0,1-1 0 0 0,5 3-1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8.887"/>
    </inkml:context>
    <inkml:brush xml:id="br0">
      <inkml:brushProperty name="width" value="0.1" units="cm"/>
      <inkml:brushProperty name="height" value="0.1" units="cm"/>
      <inkml:brushProperty name="color" value="#FFFFFF"/>
    </inkml:brush>
  </inkml:definitions>
  <inkml:trace contextRef="#ctx0" brushRef="#br0">62 1 4704 0 0,'-14'0'1573'0'0,"-18"1"916"0"0,32-1-2415 0 0,-1 0 1 0 0,0 0-1 0 0,0 0 1 0 0,0 1 0 0 0,1-1-1 0 0,-1 0 1 0 0,0 1-1 0 0,1-1 1 0 0,-1 1-1 0 0,0-1 1 0 0,1 1 0 0 0,-1-1-1 0 0,0 1 1 0 0,1-1-1 0 0,-1 1 1 0 0,1-1-1 0 0,-1 1 1 0 0,1 0-1 0 0,-1-1 1 0 0,1 1 0 0 0,-1 0-1 0 0,1 0 1 0 0,0-1-1 0 0,0 1 1 0 0,-1 0-1 0 0,1 0 1 0 0,0 0 0 0 0,0-1-1 0 0,0 1 1 0 0,0 0-1 0 0,0 0 1 0 0,0 1-1 0 0,4 219 4043 0 0,16 108-2203 0 0,-20-320-1834 0 0,1 1 0 0 0,0-2 0 0 0,1 1 0 0 0,0 0 0 0 0,0 0 0 0 0,1 0 0 0 0,3 7 0 0 0,-4-13-58 0 0,0 0 0 0 0,0 0 0 0 0,0 0 0 0 0,0-1 0 0 0,0 1 0 0 0,0-1 0 0 0,1 0 0 0 0,-1 0 0 0 0,1 0 0 0 0,0 0 1 0 0,-1 0-1 0 0,1 0 0 0 0,0-1 0 0 0,0 1 0 0 0,0-1 0 0 0,0 0 0 0 0,0 0 0 0 0,0 0 0 0 0,1 0 0 0 0,-1 0 0 0 0,6 0 0 0 0,26 0-225 0 0,1-1-1 0 0,-1-2 0 0 0,1-1 0 0 0,-1-2 0 0 0,65-18 0 0 0,-42 10-1442 0 0,-32 4-552 0 0,-11-2-2034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09.218"/>
    </inkml:context>
    <inkml:brush xml:id="br0">
      <inkml:brushProperty name="width" value="0.1" units="cm"/>
      <inkml:brushProperty name="height" value="0.1" units="cm"/>
      <inkml:brushProperty name="color" value="#FFFFFF"/>
    </inkml:brush>
  </inkml:definitions>
  <inkml:trace contextRef="#ctx0" brushRef="#br0">7 98 4252 0 0,'0'0'74'0'0,"0"-1"-1"0"0,-1 1 0 0 0,1 0 1 0 0,0 0-1 0 0,0 0 1 0 0,-1 0-1 0 0,1 0 0 0 0,0 0 1 0 0,-1 0-1 0 0,1 0 0 0 0,0-1 1 0 0,0 1-1 0 0,-1 0 0 0 0,1 0 1 0 0,0 0-1 0 0,0-1 1 0 0,-1 1-1 0 0,1 0 0 0 0,0 0 1 0 0,0-1-1 0 0,0 1 0 0 0,-1 0 1 0 0,1 0-1 0 0,0-1 0 0 0,0 1 1 0 0,0 0-1 0 0,0 0 1 0 0,0-1-1 0 0,0 1 0 0 0,0 0 1 0 0,0-1-1 0 0,0 1 0 0 0,0 0 1 0 0,0-1-1 0 0,0 1 0 0 0,0 0 1 0 0,0-1-1 0 0,0 1 1 0 0,0 0-1 0 0,0-1 0 0 0,0 1 1 0 0,0 0-1 0 0,0 0 0 0 0,0-1 1 0 0,16-8 1247 0 0,22-2-584 0 0,198-25 1345 0 0,-135 24-1581 0 0,-45 8-308 0 0,-43 4-478 0 0,-1 0 0 0 0,1-1 0 0 0,-1-1-1 0 0,1 0 1 0 0,23-7 0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0.759"/>
    </inkml:context>
    <inkml:brush xml:id="br0">
      <inkml:brushProperty name="width" value="0.1" units="cm"/>
      <inkml:brushProperty name="height" value="0.1" units="cm"/>
      <inkml:brushProperty name="color" value="#FFFFFF"/>
    </inkml:brush>
  </inkml:definitions>
  <inkml:trace contextRef="#ctx0" brushRef="#br0">71 111 2148 0 0,'-69'-59'9158'0'0,"69"59"-9123"0"0,0-1 1 0 0,0 1-1 0 0,-1 0 1 0 0,1-1-1 0 0,0 1 0 0 0,0 0 1 0 0,0-1-1 0 0,0 1 1 0 0,0-1-1 0 0,0 1 1 0 0,0 0-1 0 0,0-1 1 0 0,0 1-1 0 0,0 0 1 0 0,0-1-1 0 0,0 1 1 0 0,0 0-1 0 0,0-1 1 0 0,0 1-1 0 0,0 0 0 0 0,0-1 1 0 0,0 1-1 0 0,1-1 1 0 0,-1 1-1 0 0,0 0 1 0 0,0 0-1 0 0,0-1 1 0 0,1 1-1 0 0,-1 0 1 0 0,0-1-1 0 0,0 1 1 0 0,1 0-1 0 0,-1 0 1 0 0,0-1-1 0 0,0 1 0 0 0,1 0 1 0 0,-1 0-1 0 0,0 0 1 0 0,1 0-1 0 0,-1-1 1 0 0,0 1-1 0 0,1 0 1 0 0,-1 0-1 0 0,0 0 1 0 0,1 0-1 0 0,-1 0 1 0 0,0 0-1 0 0,1 0 0 0 0,-1 0 1 0 0,1 0-1 0 0,-1 0 1 0 0,25-6 302 0 0,-22 5-243 0 0,61-10 61 0 0,1 2 0 0 0,122 0 0 0 0,-180 9-606 0 0,-7-1 225 0 0,1 1-1 0 0,0 0 0 0 0,0-1 0 0 0,-1 1 0 0 0,1 0 0 0 0,0 0 0 0 0,0 0 0 0 0,0 0 1 0 0,-1 0-1 0 0,1 0 0 0 0,0 0 0 0 0,0 0 0 0 0,0 0 0 0 0,-1 0 0 0 0,1 0 0 0 0,0 1 1 0 0,0-1-1 0 0,-1 0 0 0 0,1 0 0 0 0,1 1 0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1.256"/>
    </inkml:context>
    <inkml:brush xml:id="br0">
      <inkml:brushProperty name="width" value="0.1" units="cm"/>
      <inkml:brushProperty name="height" value="0.1" units="cm"/>
      <inkml:brushProperty name="color" value="#FFFFFF"/>
    </inkml:brush>
  </inkml:definitions>
  <inkml:trace contextRef="#ctx0" brushRef="#br0">99 0 3752 0 0,'-8'1'756'0'0,"3"0"-96"0"0,-1 0 0 0 0,1-1 1 0 0,0 2-1 0 0,0-1 0 0 0,-8 4 0 0 0,11-4-520 0 0,0 0 0 0 0,0 0 0 0 0,0 1 0 0 0,0-1 1 0 0,1 1-1 0 0,-1-1 0 0 0,1 1 0 0 0,-1 0 0 0 0,1-1 0 0 0,-1 1 0 0 0,1 0 0 0 0,0 0 0 0 0,0 0 0 0 0,0 0 0 0 0,0 0 0 0 0,-1 4 0 0 0,-5 17 426 0 0,2 0 0 0 0,0 0-1 0 0,1 0 1 0 0,1 1 0 0 0,2 0-1 0 0,1 31 1 0 0,22 143 1100 0 0,-14-147-1208 0 0,36 197 588 0 0,-25-108-581 0 0,-15-99-291 0 0,11 342 825 0 0,-14-381-986 0 0,-1-1-1 0 0,0 1 0 0 0,1-1 1 0 0,-1 1-1 0 0,0 0 0 0 0,1-1 1 0 0,0 1-1 0 0,-1-1 0 0 0,1 0 1 0 0,0 1-1 0 0,0-1 0 0 0,0 0 1 0 0,0 1-1 0 0,0-1 0 0 0,0 0 0 0 0,0 0 1 0 0,1 0-1 0 0,-1 0 0 0 0,0 0 1 0 0,0 0-1 0 0,1 0 0 0 0,-1 0 1 0 0,1-1-1 0 0,-1 1 0 0 0,1 0 1 0 0,-1-1-1 0 0,1 1 0 0 0,-1-1 1 0 0,1 0-1 0 0,0 1 0 0 0,-1-1 0 0 0,1 0 1 0 0,-1 0-1 0 0,4 0 0 0 0,8 0 5 0 0,0 0-1 0 0,1-1 0 0 0,15-2 1 0 0,-22 2-5 0 0,171-24-507 0 0,-136 16-1816 0 0,-39 7 1347 0 0,1 1 0 0 0,0-1-1 0 0,-1 0 1 0 0,1 0 0 0 0,-1-1 0 0 0,1 1 0 0 0,-1-1 0 0 0,5-4-1 0 0,-1-1-2025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1.637"/>
    </inkml:context>
    <inkml:brush xml:id="br0">
      <inkml:brushProperty name="width" value="0.1" units="cm"/>
      <inkml:brushProperty name="height" value="0.1" units="cm"/>
      <inkml:brushProperty name="color" value="#FFFFFF"/>
    </inkml:brush>
  </inkml:definitions>
  <inkml:trace contextRef="#ctx0" brushRef="#br0">308 69 4480 0 0,'3'-69'6610'0'0,"-4"69"-6482"0"0,0 0 0 0 0,-1 1 0 0 0,1-1 0 0 0,0 0 0 0 0,0 0 0 0 0,0 1 0 0 0,0-1 0 0 0,0 1 0 0 0,0-1 0 0 0,0 1 0 0 0,0 0 0 0 0,0-1 1 0 0,0 1-1 0 0,0 0 0 0 0,0 0 0 0 0,-1 1 0 0 0,-117 154 2764 0 0,76-95-2305 0 0,15-21-240 0 0,-39 73 1 0 0,36-43-3003 0 0,31-68 2109 0 0,-3 8-993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2.007"/>
    </inkml:context>
    <inkml:brush xml:id="br0">
      <inkml:brushProperty name="width" value="0.1" units="cm"/>
      <inkml:brushProperty name="height" value="0.1" units="cm"/>
      <inkml:brushProperty name="color" value="#FFFFFF"/>
    </inkml:brush>
  </inkml:definitions>
  <inkml:trace contextRef="#ctx0" brushRef="#br0">2 19 4868 0 0,'-1'-15'3118'0'0,"6"11"-1049"0"0,-3 5-1896 0 0,-1 0-1 0 0,1-1 0 0 0,0 1 0 0 0,-1 0 1 0 0,1 0-1 0 0,0 0 0 0 0,-1 0 1 0 0,1 0-1 0 0,-1 1 0 0 0,3 2 0 0 0,36 41 927 0 0,40 59 845 0 0,59 70-224 0 0,-127-160-1781 0 0,9 10 238 0 0,29 26-1 0 0,-43-44-961 0 0,0 0-1 0 0,1-1 1 0 0,0 1-1 0 0,16 7 1 0 0,-13-12-3472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2.667"/>
    </inkml:context>
    <inkml:brush xml:id="br0">
      <inkml:brushProperty name="width" value="0.1" units="cm"/>
      <inkml:brushProperty name="height" value="0.1" units="cm"/>
      <inkml:brushProperty name="color" value="#FFFFFF"/>
    </inkml:brush>
  </inkml:definitions>
  <inkml:trace contextRef="#ctx0" brushRef="#br0">4 61 4676 0 0,'-1'-1'135'0'0,"1"0"0"0"0,-1 0-1 0 0,1 0 1 0 0,0 0-1 0 0,-1-1 1 0 0,1 1 0 0 0,0 0-1 0 0,0-1 1 0 0,0 1 0 0 0,0 0-1 0 0,0 0 1 0 0,0-1-1 0 0,0 1 1 0 0,0 0 0 0 0,0 0-1 0 0,1-1 1 0 0,-1 1-1 0 0,0 0 1 0 0,1 0 0 0 0,-1-1-1 0 0,1 1 1 0 0,0 0-1 0 0,1-2 1 0 0,0 2-16 0 0,0-1-1 0 0,0 0 1 0 0,0 1-1 0 0,0 0 1 0 0,1-1-1 0 0,-1 1 0 0 0,1 0 1 0 0,-1 0-1 0 0,1 1 1 0 0,-1-1-1 0 0,4 0 1 0 0,35-6 308 0 0,0 2 0 0 0,1 3 1 0 0,-1 0-1 0 0,1 3 0 0 0,49 7 0 0 0,-63-6-278 0 0,-19-2 140 0 0,1 1 1 0 0,-1-1-1 0 0,0 2 0 0 0,0 0 1 0 0,14 4-1 0 0,-21-5-212 0 0,-1 0-1 0 0,1 0 1 0 0,-1 0-1 0 0,1 1 0 0 0,-1-1 1 0 0,0 1-1 0 0,1-1 1 0 0,-1 1-1 0 0,0-1 0 0 0,0 1 1 0 0,0 0-1 0 0,-1-1 1 0 0,1 1-1 0 0,0 0 0 0 0,0 0 1 0 0,-1 0-1 0 0,0 0 1 0 0,1-1-1 0 0,-1 4 1 0 0,4 41 472 0 0,-4-39-436 0 0,14 198 1286 0 0,1 19-562 0 0,-7-63-529 0 0,-7-150-275 0 0,31 520 972 0 0,-30-510-920 0 0,-1-15-52 0 0,0 0 0 0 0,-1 1 0 0 0,1-1 0 0 0,-1 0 0 0 0,-1 0 0 0 0,1 1 0 0 0,-3 8-1 0 0,2-14-24 0 0,1 1 0 0 0,-1-1 0 0 0,0 1-1 0 0,0-1 1 0 0,-1 0 0 0 0,1 0 0 0 0,0 1-1 0 0,0-1 1 0 0,-1 0 0 0 0,1 0-1 0 0,-1 0 1 0 0,1 0 0 0 0,-1 0 0 0 0,1-1-1 0 0,-1 1 1 0 0,1 0 0 0 0,-1-1 0 0 0,0 1-1 0 0,1-1 1 0 0,-1 0 0 0 0,0 1 0 0 0,1-1-1 0 0,-1 0 1 0 0,0 0 0 0 0,0 0-1 0 0,1 0 1 0 0,-4-1 0 0 0,-52-8 54 0 0,45 6-34 0 0,4 2-152 0 0,0-1 0 0 0,1-1 0 0 0,-1 1 1 0 0,0-1-1 0 0,1-1 0 0 0,-9-4 0 0 0,15 7-99 0 0,-1 1 1 0 0,1-1-1 0 0,0 0 0 0 0,0 0 1 0 0,0 0-1 0 0,0 0 0 0 0,0 0 1 0 0,0 0-1 0 0,0 0 1 0 0,0 0-1 0 0,0 0 0 0 0,0 0 1 0 0,0-1-1 0 0,1 1 0 0 0,-1 0 1 0 0,0-1-1 0 0,1 1 1 0 0,-1 0-1 0 0,1-1 0 0 0,0 1 1 0 0,-1 0-1 0 0,1-1 0 0 0,0 1 1 0 0,0-1-1 0 0,0 1 1 0 0,0-1-1 0 0,0 1 0 0 0,0-1 1 0 0,1 1-1 0 0,-1 0 0 0 0,0-1 1 0 0,1 1-1 0 0,-1-1 1 0 0,1 1-1 0 0,-1 0 0 0 0,1 0 1 0 0,0-1-1 0 0,-1 1 0 0 0,1 0 1 0 0,0 0-1 0 0,2-2 1 0 0,6-10-1385 0 0,0-2-1293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3.037"/>
    </inkml:context>
    <inkml:brush xml:id="br0">
      <inkml:brushProperty name="width" value="0.1" units="cm"/>
      <inkml:brushProperty name="height" value="0.1" units="cm"/>
      <inkml:brushProperty name="color" value="#FFFFFF"/>
    </inkml:brush>
  </inkml:definitions>
  <inkml:trace contextRef="#ctx0" brushRef="#br0">1 63 5769 0 0,'0'-1'318'0'0,"1"0"0"0"0,-1-1 1 0 0,1 1-1 0 0,-1 0 1 0 0,1-1-1 0 0,0 1 0 0 0,0 0 1 0 0,0 0-1 0 0,0 0 1 0 0,0-1-1 0 0,0 1 0 0 0,0 0 1 0 0,0 0-1 0 0,0 1 1 0 0,0-1-1 0 0,0 0 0 0 0,1 0 1 0 0,-1 1-1 0 0,0-1 1 0 0,1 0-1 0 0,-1 1 0 0 0,0-1 1 0 0,3 1-1 0 0,43-13 429 0 0,-36 10-262 0 0,99-14-208 0 0,-71 10-6157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3.407"/>
    </inkml:context>
    <inkml:brush xml:id="br0">
      <inkml:brushProperty name="width" value="0.1" units="cm"/>
      <inkml:brushProperty name="height" value="0.1" units="cm"/>
      <inkml:brushProperty name="color" value="#FFFFFF"/>
    </inkml:brush>
  </inkml:definitions>
  <inkml:trace contextRef="#ctx0" brushRef="#br0">7 1 5913 0 0,'0'0'134'0'0,"-1"0"1"0"0,1 1 0 0 0,-1-1 0 0 0,1 0 0 0 0,0 1 0 0 0,-1-1 0 0 0,1 1 0 0 0,-1-1 0 0 0,1 0-1 0 0,0 1 1 0 0,-1-1 0 0 0,1 1 0 0 0,0-1 0 0 0,-1 1 0 0 0,1-1 0 0 0,0 1 0 0 0,0-1 0 0 0,0 1-1 0 0,-1-1 1 0 0,1 1 0 0 0,0-1 0 0 0,0 1 0 0 0,0-1 0 0 0,0 1 0 0 0,0 0 0 0 0,0-1 0 0 0,0 1-1 0 0,0-1 1 0 0,0 1 0 0 0,0-1 0 0 0,1 1 0 0 0,-1 0 0 0 0,1 0 41 0 0,0 0-1 0 0,0 0 1 0 0,0-1 0 0 0,0 1 0 0 0,0 0-1 0 0,0-1 1 0 0,0 1 0 0 0,0-1 0 0 0,0 1-1 0 0,0-1 1 0 0,1 0 0 0 0,-1 1 0 0 0,2-1-1 0 0,48 3 1423 0 0,-47-3-1480 0 0,70 0 138 0 0,-42 0-6098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3.062"/>
    </inkml:context>
    <inkml:brush xml:id="br0">
      <inkml:brushProperty name="width" value="0.1" units="cm"/>
      <inkml:brushProperty name="height" value="0.1" units="cm"/>
      <inkml:brushProperty name="color" value="#FFFFFF"/>
    </inkml:brush>
  </inkml:definitions>
  <inkml:trace contextRef="#ctx0" brushRef="#br0">3 0 4844 0 0,'0'1'219'0'0,"-1"0"0"0"0,1 0 0 0 0,-1 0 0 0 0,1-1 0 0 0,0 1 0 0 0,0 0 0 0 0,-1 0 0 0 0,1 0 0 0 0,0 0 0 0 0,0-1 0 0 0,0 1 0 0 0,0 0 0 0 0,0 0 0 0 0,0 0 0 0 0,0 0 0 0 0,0 0-1 0 0,1-1 1 0 0,-1 2 0 0 0,5 35 1214 0 0,7 43 803 0 0,3 127 0 0 0,-14-190-2052 0 0,-1 9-21 0 0,3 29-325 0 0,6-23-6868 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4.767"/>
    </inkml:context>
    <inkml:brush xml:id="br0">
      <inkml:brushProperty name="width" value="0.1" units="cm"/>
      <inkml:brushProperty name="height" value="0.1" units="cm"/>
      <inkml:brushProperty name="color" value="#FFFFFF"/>
    </inkml:brush>
  </inkml:definitions>
  <inkml:trace contextRef="#ctx0" brushRef="#br0">143 19 4548 0 0,'0'-1'129'0'0,"-1"0"-1"0"0,1 0 0 0 0,-1 0 0 0 0,0 0 0 0 0,1-1 1 0 0,-1 1-1 0 0,0 0 0 0 0,0 1 0 0 0,0-1 0 0 0,0 0 0 0 0,0 0 1 0 0,0 0-1 0 0,0 0 0 0 0,0 1 0 0 0,0-1 0 0 0,0 0 1 0 0,0 1-1 0 0,-1-1 0 0 0,1 1 0 0 0,0 0 0 0 0,0-1 0 0 0,-1 1 1 0 0,1 0-1 0 0,0 0 0 0 0,0-1 0 0 0,-1 1 0 0 0,1 0 1 0 0,0 0-1 0 0,-1 1 0 0 0,1-1 0 0 0,0 0 0 0 0,-1 0 0 0 0,1 1 1 0 0,0-1-1 0 0,0 0 0 0 0,0 1 0 0 0,-1 0 0 0 0,1-1 1 0 0,0 1-1 0 0,0-1 0 0 0,0 1 0 0 0,0 0 0 0 0,0 0 1 0 0,0 0-1 0 0,0 0 0 0 0,0 0 0 0 0,-1 2 0 0 0,-5 5 224 0 0,0 1 0 0 0,1 0 0 0 0,0 1-1 0 0,-7 15 1 0 0,9-17-105 0 0,-4 11 14 0 0,0 0 0 0 0,1 1 0 0 0,1 0 0 0 0,1 0 0 0 0,0 1-1 0 0,2 0 1 0 0,0-1 0 0 0,2 1 0 0 0,0 0 0 0 0,1 0 0 0 0,4 24 0 0 0,-3-33-184 0 0,1-1 1 0 0,1 0-1 0 0,0 0 1 0 0,1 0-1 0 0,0 0 1 0 0,0 0-1 0 0,1-1 1 0 0,0 0 0 0 0,12 17-1 0 0,-12-21-44 0 0,1 0-1 0 0,-1 0 1 0 0,1-1-1 0 0,0 0 1 0 0,0 0-1 0 0,1 0 1 0 0,-1 0-1 0 0,1-1 1 0 0,0 0-1 0 0,0-1 0 0 0,1 0 1 0 0,-1 0-1 0 0,1 0 1 0 0,-1-1-1 0 0,10 2 1 0 0,-7-3-11 0 0,0 0 0 0 0,0 0 0 0 0,0 0 1 0 0,0-1-1 0 0,0-1 0 0 0,0 0 0 0 0,0 0 0 0 0,-1-1 0 0 0,1 0 1 0 0,0-1-1 0 0,-1 0 0 0 0,0 0 0 0 0,0-1 0 0 0,16-9 1 0 0,-18 9-18 0 0,-1 0 1 0 0,1-1-1 0 0,-1 0 1 0 0,0-1 0 0 0,-1 1-1 0 0,1-1 1 0 0,-1 0-1 0 0,0-1 1 0 0,-1 1 0 0 0,1-1-1 0 0,-1 0 1 0 0,-1 0 0 0 0,1 0-1 0 0,-1-1 1 0 0,0 1-1 0 0,-1-1 1 0 0,0 1 0 0 0,2-15-1 0 0,-2 2-25 0 0,-1 0-1 0 0,-1 0 1 0 0,0 0-1 0 0,-2 1 1 0 0,0-1-1 0 0,-10-36 1 0 0,9 43-3 0 0,-1 1 1 0 0,-1-1-1 0 0,0 1 1 0 0,-1 0-1 0 0,0 0 1 0 0,-1 0-1 0 0,0 1 1 0 0,0 0-1 0 0,-1 1 1 0 0,-1-1-1 0 0,-12-11 1 0 0,16 18-40 0 0,0 1 1 0 0,0-1-1 0 0,-1 1 1 0 0,1 0-1 0 0,-1 0 1 0 0,0 0-1 0 0,0 1 0 0 0,-11-3 1 0 0,-17 3-1970 0 0,31 2 1506 0 0,0 1 0 0 0,1 0-1 0 0,-1-1 1 0 0,0 1 0 0 0,1 0 0 0 0,-1 0 0 0 0,0 1-1 0 0,1-1 1 0 0,0 0 0 0 0,-3 3 0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5.156"/>
    </inkml:context>
    <inkml:brush xml:id="br0">
      <inkml:brushProperty name="width" value="0.1" units="cm"/>
      <inkml:brushProperty name="height" value="0.1" units="cm"/>
      <inkml:brushProperty name="color" value="#FFFFFF"/>
    </inkml:brush>
  </inkml:definitions>
  <inkml:trace contextRef="#ctx0" brushRef="#br0">384 1 6461 0 0,'-7'3'5869'0'0,"-13"16"-4132"0"0,-24 28-847 0 0,-62 92 1029 0 0,-81 118-3336 0 0,184-252 972 0 0,-10 18-1720 0 0,9-8-2385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5.517"/>
    </inkml:context>
    <inkml:brush xml:id="br0">
      <inkml:brushProperty name="width" value="0.1" units="cm"/>
      <inkml:brushProperty name="height" value="0.1" units="cm"/>
      <inkml:brushProperty name="color" value="#FFFFFF"/>
    </inkml:brush>
  </inkml:definitions>
  <inkml:trace contextRef="#ctx0" brushRef="#br0">6 50 6121 0 0,'-6'-50'6497'0'0,"23"64"-4244"0"0,58 70 11 0 0,-42-44-1532 0 0,60 53 0 0 0,97 72-1963 0 0,-181-152-954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7.018"/>
    </inkml:context>
    <inkml:brush xml:id="br0">
      <inkml:brushProperty name="width" value="0.1" units="cm"/>
      <inkml:brushProperty name="height" value="0.1" units="cm"/>
      <inkml:brushProperty name="color" value="#FFFFFF"/>
    </inkml:brush>
  </inkml:definitions>
  <inkml:trace contextRef="#ctx0" brushRef="#br0">310 8 3880 0 0,'-2'-1'196'0'0,"-1"0"0"0"0,1 0-1 0 0,-1 0 1 0 0,0 0 0 0 0,1 0-1 0 0,-1 1 1 0 0,0-1 0 0 0,1 1-1 0 0,-1 0 1 0 0,0 0 0 0 0,0 0-1 0 0,1 0 1 0 0,-1 0-1 0 0,0 0 1 0 0,1 1 0 0 0,-1-1-1 0 0,0 1 1 0 0,1 0 0 0 0,-1 0-1 0 0,1 0 1 0 0,-6 3 0 0 0,1 0 67 0 0,-1 0 0 0 0,1 0 0 0 0,0 1 0 0 0,1 1 0 0 0,-1-1 0 0 0,-10 12 0 0 0,-2 7 168 0 0,1 1 0 0 0,1 0 1 0 0,2 1-1 0 0,0 1 1 0 0,2 0-1 0 0,-13 38 1 0 0,11-22 138 0 0,2 2 1 0 0,2 0-1 0 0,-9 75 1 0 0,17-88-385 0 0,1 0 1 0 0,2-1-1 0 0,1 1 1 0 0,2-1-1 0 0,1 1 0 0 0,1-1 1 0 0,1 0-1 0 0,2 0 0 0 0,2-1 1 0 0,0 0-1 0 0,2-1 1 0 0,31 55-1 0 0,-37-74-296 0 0,0-1 1 0 0,0 0 0 0 0,1 0-1 0 0,1 0 1 0 0,-1-1-1 0 0,1 0 1 0 0,1 0-1 0 0,-1-1 1 0 0,19 11-1 0 0,-16-11-611 0 0,1 0-1 0 0,1-1 1 0 0,-1 0 0 0 0,1-1-1 0 0,0 0 1 0 0,0-1-1 0 0,1-1 1 0 0,-1 0 0 0 0,1-1-1 0 0,21 1 1 0 0,-12-5-2267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7.368"/>
    </inkml:context>
    <inkml:brush xml:id="br0">
      <inkml:brushProperty name="width" value="0.1" units="cm"/>
      <inkml:brushProperty name="height" value="0.1" units="cm"/>
      <inkml:brushProperty name="color" value="#FFFFFF"/>
    </inkml:brush>
  </inkml:definitions>
  <inkml:trace contextRef="#ctx0" brushRef="#br0">11 32 5669 0 0,'-4'-32'5962'0'0,"1"50"-4475"0"0,-1 40 332 0 0,9 109 0 0 0,-3-130-1437 0 0,2 24-340 0 0,2-1 1 0 0,23 93 0 0 0,-28-151-464 0 0,-1 0 0 0 0,1 0 0 0 0,-1 0 0 0 0,1 0 0 0 0,0 0 0 0 0,-1 0 0 0 0,1 0 0 0 0,0 0 0 0 0,0-1 0 0 0,0 1 0 0 0,1 0 0 0 0,-1-1 0 0 0,0 1 0 0 0,1-1 0 0 0,-1 1 0 0 0,1-1 0 0 0,-1 0 0 0 0,1 0 0 0 0,-1 1 0 0 0,3 0 0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7.857"/>
    </inkml:context>
    <inkml:brush xml:id="br0">
      <inkml:brushProperty name="width" value="0.1" units="cm"/>
      <inkml:brushProperty name="height" value="0.1" units="cm"/>
      <inkml:brushProperty name="color" value="#FFFFFF"/>
    </inkml:brush>
  </inkml:definitions>
  <inkml:trace contextRef="#ctx0" brushRef="#br0">1 59 5108 0 0,'18'-10'4122'0'0,"22"2"-2831"0"0,-34 7-963 0 0,66-15 858 0 0,-43 9-726 0 0,-1 1 0 0 0,1 2 0 0 0,32-2 0 0 0,-55 6-248 0 0,-9 1-100 0 0,-19 1-82 0 0,-22 2-62 0 0,-2 3 69 0 0,17-1 214 0 0,-56 2 0 0 0,85-8-206 0 0,32 0 242 0 0,40-7-664 0 0,-23 6-5220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8.237"/>
    </inkml:context>
    <inkml:brush xml:id="br0">
      <inkml:brushProperty name="width" value="0.1" units="cm"/>
      <inkml:brushProperty name="height" value="0.1" units="cm"/>
      <inkml:brushProperty name="color" value="#FFFFFF"/>
    </inkml:brush>
  </inkml:definitions>
  <inkml:trace contextRef="#ctx0" brushRef="#br0">4 0 5316 0 0,'-3'17'7886'0'0,"2"36"-7117"0"0,1-49-267 0 0,26 455 3941 0 0,-25-449-4742 0 0,6 41-199 0 0,1-27-2366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8.617"/>
    </inkml:context>
    <inkml:brush xml:id="br0">
      <inkml:brushProperty name="width" value="0.1" units="cm"/>
      <inkml:brushProperty name="height" value="0.1" units="cm"/>
      <inkml:brushProperty name="color" value="#FFFFFF"/>
    </inkml:brush>
  </inkml:definitions>
  <inkml:trace contextRef="#ctx0" brushRef="#br0">2 133 6941 0 0,'0'-4'216'0'0,"-1"-1"0"0"0,1 1 0 0 0,-1-1 0 0 0,1 0 1 0 0,1 1-1 0 0,-1-1 0 0 0,1 0 0 0 0,-1 1 0 0 0,1-1 0 0 0,1 1 1 0 0,-1-1-1 0 0,1 1 0 0 0,-1-1 0 0 0,1 1 0 0 0,1 0 1 0 0,-1 0-1 0 0,0 0 0 0 0,1 0 0 0 0,0 1 0 0 0,0-1 0 0 0,0 1 1 0 0,0-1-1 0 0,1 1 0 0 0,-1 0 0 0 0,1 0 0 0 0,0 1 1 0 0,0-1-1 0 0,0 1 0 0 0,0 0 0 0 0,0 0 0 0 0,1 0 0 0 0,7-2 1 0 0,-4 2-112 0 0,0 0 1 0 0,0 0 0 0 0,1 1 0 0 0,-1 0 0 0 0,0 0 0 0 0,0 1 0 0 0,1 1-1 0 0,-1-1 1 0 0,0 1 0 0 0,0 0 0 0 0,0 1 0 0 0,0 0 0 0 0,0 0 0 0 0,0 1 0 0 0,12 6-1 0 0,-14-6-60 0 0,1 0 0 0 0,-1 1-1 0 0,0 0 1 0 0,0 0-1 0 0,-1 1 1 0 0,1-1-1 0 0,-1 1 1 0 0,0 1 0 0 0,0-1-1 0 0,-1 1 1 0 0,0-1-1 0 0,0 1 1 0 0,0 0 0 0 0,0 1-1 0 0,-1-1 1 0 0,0 1-1 0 0,-1-1 1 0 0,3 8 0 0 0,-4-6-27 0 0,0-1 0 0 0,0 1 0 0 0,-1 0 1 0 0,0-1-1 0 0,-1 1 0 0 0,1-1 0 0 0,-1 1 1 0 0,-1-1-1 0 0,1 1 0 0 0,-2-1 0 0 0,1 0 1 0 0,-1 0-1 0 0,1 0 0 0 0,-2 0 1 0 0,1 0-1 0 0,-1 0 0 0 0,0-1 0 0 0,-1 0 1 0 0,1 0-1 0 0,-1 0 0 0 0,0-1 0 0 0,-1 1 1 0 0,1-1-1 0 0,-7 4 0 0 0,4-2-32 0 0,0-1-1 0 0,0-1 0 0 0,-1 1 1 0 0,0-1-1 0 0,0-1 0 0 0,0 0 1 0 0,0 0-1 0 0,0-1 0 0 0,-1 0 1 0 0,0 0-1 0 0,1-1 0 0 0,-1 0 1 0 0,0-1-1 0 0,0 0 0 0 0,0-1 1 0 0,0 0-1 0 0,0-1 0 0 0,-12-1 1 0 0,1-6-2370 0 0,20 8 2241 0 0,1 0-1 0 0,0-1 1 0 0,-1 1-1 0 0,1 0 1 0 0,-1-1-1 0 0,1 1 1 0 0,0 0 0 0 0,-1-1-1 0 0,1 1 1 0 0,0-1-1 0 0,0 1 1 0 0,-1 0-1 0 0,1-1 1 0 0,0 1-1 0 0,0-1 1 0 0,-1 1-1 0 0,1-1 1 0 0,0 1 0 0 0,0-1-1 0 0,0 1 1 0 0,0-1-1 0 0,0 1 1 0 0,0 0-1 0 0,0-1 1 0 0,0 1-1 0 0,0-1 1 0 0,0 1-1 0 0,0-1 1 0 0,0 1 0 0 0,0-1-1 0 0,0 1 1 0 0,1-1-1 0 0,-1 1 1 0 0,0-1-1 0 0,0 1 1 0 0,0-1-1 0 0,1 1 1 0 0,-1 0-1 0 0,0-1 1 0 0,1 1 0 0 0,-1-1-1 0 0,0 1 1 0 0,1 0-1 0 0,0-1 1 0 0,5-6-2616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19.077"/>
    </inkml:context>
    <inkml:brush xml:id="br0">
      <inkml:brushProperty name="width" value="0.1" units="cm"/>
      <inkml:brushProperty name="height" value="0.1" units="cm"/>
      <inkml:brushProperty name="color" value="#FFFFFF"/>
    </inkml:brush>
  </inkml:definitions>
  <inkml:trace contextRef="#ctx0" brushRef="#br0">3 40 6301 0 0,'-3'-27'2286'0'0,"3"27"-2178"0"0,0-1 0 0 0,0 0 0 0 0,1 1 0 0 0,-1-1 0 0 0,0 0 0 0 0,0 1 0 0 0,1-1 0 0 0,-1 0-1 0 0,0 1 1 0 0,1-1 0 0 0,-1 1 0 0 0,0-1 0 0 0,1 1 0 0 0,-1-1 0 0 0,1 1 0 0 0,-1-1 0 0 0,1 1 0 0 0,-1-1 0 0 0,1 1-1 0 0,-1 0 1 0 0,2-1 0 0 0,0 0 20 0 0,1 1-1 0 0,-1 0 1 0 0,0 0-1 0 0,1 0 1 0 0,-1 0-1 0 0,0 1 1 0 0,1-1-1 0 0,-1 1 1 0 0,0-1-1 0 0,0 1 1 0 0,1 0-1 0 0,-1 0 0 0 0,0 0 1 0 0,0 0-1 0 0,0 0 1 0 0,0 0-1 0 0,3 3 1 0 0,15 11 136 0 0,0 1 0 0 0,-1 1 0 0 0,-1 1 0 0 0,0 0 0 0 0,-2 2 0 0 0,0-1 0 0 0,22 39 0 0 0,-6-4 441 0 0,44 104 0 0 0,-69-140-602 0 0,0 1 0 0 0,-1 0 0 0 0,-1 1 0 0 0,0-1 0 0 0,-2 1 1 0 0,0 0-1 0 0,-2 0 0 0 0,0 0 0 0 0,-1 0 0 0 0,-1 0 1 0 0,0 0-1 0 0,-9 34 0 0 0,6-39-146 0 0,-1 0 1 0 0,0 0-1 0 0,-1-1 0 0 0,-1 1 1 0 0,0-1-1 0 0,-1-1 0 0 0,-1 0 1 0 0,0 0-1 0 0,0 0 0 0 0,-2-1 1 0 0,1-1-1 0 0,-1 1 0 0 0,-1-2 1 0 0,0 0-1 0 0,-25 16 0 0 0,29-21-321 0 0,-26 13-2826 0 0,33-17 2730 0 0,-1-1 0 0 0,0 1-1 0 0,1-1 1 0 0,-1 1 0 0 0,0-1-1 0 0,0 0 1 0 0,1 0 0 0 0,-1 0-1 0 0,0 0 1 0 0,0 0-1 0 0,-2-1 1 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1.357"/>
    </inkml:context>
    <inkml:brush xml:id="br0">
      <inkml:brushProperty name="width" value="0.1" units="cm"/>
      <inkml:brushProperty name="height" value="0.1" units="cm"/>
      <inkml:brushProperty name="color" value="#FFFFFF"/>
    </inkml:brush>
  </inkml:definitions>
  <inkml:trace contextRef="#ctx0" brushRef="#br0">53 79 4392 0 0,'-21'-3'2220'0'0,"-10"-3"1754"0"0,49-1-2690 0 0,88-16-524 0 0,169-16 1 0 0,-246 38-5275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3.435"/>
    </inkml:context>
    <inkml:brush xml:id="br0">
      <inkml:brushProperty name="width" value="0.1" units="cm"/>
      <inkml:brushProperty name="height" value="0.1" units="cm"/>
      <inkml:brushProperty name="color" value="#FFFFFF"/>
    </inkml:brush>
  </inkml:definitions>
  <inkml:trace contextRef="#ctx0" brushRef="#br0">39 1 4132 0 0,'1'13'776'0'0,"-1"0"0"0"0,0 1-1 0 0,-1-1 1 0 0,-1 0 0 0 0,0 0-1 0 0,-7 24 1 0 0,0-2 512 0 0,1-11-1022 0 0,7-20-1342 0 0,-1 0-1 0 0,1 0 1 0 0,0 0-1 0 0,0 0 0 0 0,0 0 1 0 0,0 7-1 0 0,7-12-1559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1.736"/>
    </inkml:context>
    <inkml:brush xml:id="br0">
      <inkml:brushProperty name="width" value="0.1" units="cm"/>
      <inkml:brushProperty name="height" value="0.1" units="cm"/>
      <inkml:brushProperty name="color" value="#FFFFFF"/>
    </inkml:brush>
  </inkml:definitions>
  <inkml:trace contextRef="#ctx0" brushRef="#br0">94 67 4688 0 0,'-28'-25'2656'0'0,"20"19"-1518"0"0,0-1 0 0 0,1 0 0 0 0,-12-13 0 0 0,19 20-1119 0 0,0-1 1 0 0,0 1 0 0 0,-1 0-1 0 0,1 0 1 0 0,0 0-1 0 0,0 0 1 0 0,0 0 0 0 0,-1 0-1 0 0,1 0 1 0 0,0 0 0 0 0,0 0-1 0 0,0 0 1 0 0,-1 0-1 0 0,1 0 1 0 0,0 0 0 0 0,0 0-1 0 0,0 0 1 0 0,-1 0 0 0 0,1 0-1 0 0,0 0 1 0 0,0 0-1 0 0,-1 0 1 0 0,1 0 0 0 0,0 0-1 0 0,0 0 1 0 0,0 0 0 0 0,-1 0-1 0 0,1 1 1 0 0,0-1-1 0 0,0 0 1 0 0,0 0 0 0 0,0 0-1 0 0,-1 0 1 0 0,1 0 0 0 0,0 1-1 0 0,0-1 1 0 0,0 0-1 0 0,0 0 1 0 0,0 0 0 0 0,0 1-1 0 0,0-1 1 0 0,-1 0 0 0 0,1 0-1 0 0,0 0 1 0 0,0 1-1 0 0,0-1 1 0 0,0 0 0 0 0,0 0-1 0 0,0 0 1 0 0,0 1 0 0 0,0-1-1 0 0,0 0 1 0 0,0 0-1 0 0,0 1 1 0 0,0-1 0 0 0,0 0-1 0 0,-4 18 468 0 0,3-16-307 0 0,-3 16 95 0 0,1-1-1 0 0,1 0 1 0 0,1 1-1 0 0,0 0 0 0 0,3 23 1 0 0,14 89 649 0 0,-15-122-866 0 0,11 62 278 0 0,4-1 0 0 0,34 98 0 0 0,-42-151-736 0 0,1 5-1927 0 0,-7-7-3603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2.137"/>
    </inkml:context>
    <inkml:brush xml:id="br0">
      <inkml:brushProperty name="width" value="0.1" units="cm"/>
      <inkml:brushProperty name="height" value="0.1" units="cm"/>
      <inkml:brushProperty name="color" value="#FFFFFF"/>
    </inkml:brush>
  </inkml:definitions>
  <inkml:trace contextRef="#ctx0" brushRef="#br0">0 19 6113 0 0,'1'-18'5322'0'0,"0"54"-2884"0"0,0-8-1974 0 0,4 139 1913 0 0,4 35-931 0 0,-6-144-1148 0 0,4 39-469 0 0,-5-84-904 0 0,0-1 0 0 0,9 24 0 0 0,-11-34 776 0 0,1 0-1 0 0,0 1 0 0 0,0-1 1 0 0,-1 0-1 0 0,1-1 1 0 0,0 1-1 0 0,1 0 1 0 0,-1 0-1 0 0,0 0 1 0 0,0-1-1 0 0,1 1 1 0 0,-1 0-1 0 0,1-1 1 0 0,0 1-1 0 0,-1-1 0 0 0,1 0 1 0 0,0 0-1 0 0,0 1 1 0 0,0-1-1 0 0,0 0 1 0 0,0-1-1 0 0,2 2 1 0 0,6-2-2546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2.487"/>
    </inkml:context>
    <inkml:brush xml:id="br0">
      <inkml:brushProperty name="width" value="0.1" units="cm"/>
      <inkml:brushProperty name="height" value="0.1" units="cm"/>
      <inkml:brushProperty name="color" value="#FFFFFF"/>
    </inkml:brush>
  </inkml:definitions>
  <inkml:trace contextRef="#ctx0" brushRef="#br0">393 0 5925 0 0,'-6'3'5453'0'0,"-13"14"-3810"0"0,-21 25-725 0 0,-34 54 371 0 0,-87 104 867 0 0,100-122-2230 0 0,29-21-5452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2.849"/>
    </inkml:context>
    <inkml:brush xml:id="br0">
      <inkml:brushProperty name="width" value="0.1" units="cm"/>
      <inkml:brushProperty name="height" value="0.1" units="cm"/>
      <inkml:brushProperty name="color" value="#FFFFFF"/>
    </inkml:brush>
  </inkml:definitions>
  <inkml:trace contextRef="#ctx0" brushRef="#br0">2 13 5545 0 0,'-1'-13'4552'0'0,"18"23"-2751"0"0,21 21-896 0 0,-38-30-832 0 0,105 97 1331 0 0,-28-24-530 0 0,-34-30-942 0 0,2-3 1 0 0,70 50 0 0 0,-112-89-489 0 0,-1-1 0 0 0,1 1 0 0 0,-1-1 0 0 0,1 0 0 0 0,-1 0 0 0 0,1 1 0 0 0,0-2 0 0 0,0 1 0 0 0,-1 0 0 0 0,1-1 0 0 0,3 1 0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3.205"/>
    </inkml:context>
    <inkml:brush xml:id="br0">
      <inkml:brushProperty name="width" value="0.1" units="cm"/>
      <inkml:brushProperty name="height" value="0.1" units="cm"/>
      <inkml:brushProperty name="color" value="#FFFFFF"/>
    </inkml:brush>
  </inkml:definitions>
  <inkml:trace contextRef="#ctx0" brushRef="#br0">0 1 6265 0 0,'4'16'6527'0'0,"5"21"-4221"0"0,15 62-954 0 0,3 102 849 0 0,-21-136-1682 0 0,19 90-1 0 0,-23-147-946 0 0,5 21-1150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3.570"/>
    </inkml:context>
    <inkml:brush xml:id="br0">
      <inkml:brushProperty name="width" value="0.1" units="cm"/>
      <inkml:brushProperty name="height" value="0.1" units="cm"/>
      <inkml:brushProperty name="color" value="#FFFFFF"/>
    </inkml:brush>
  </inkml:definitions>
  <inkml:trace contextRef="#ctx0" brushRef="#br0">3 188 5356 0 0,'-1'-8'411'0'0,"0"-1"0"0"0,1 1 0 0 0,-1 0-1 0 0,2-1 1 0 0,-1 1 0 0 0,1 0 0 0 0,0 0-1 0 0,1-1 1 0 0,0 1 0 0 0,0 0 0 0 0,1 0-1 0 0,6-12 1 0 0,-7 15-279 0 0,2 1-1 0 0,-1-1 1 0 0,1 0 0 0 0,-1 1-1 0 0,1 0 1 0 0,0 0 0 0 0,1 0-1 0 0,-1 0 1 0 0,1 1 0 0 0,-1 0-1 0 0,1 0 1 0 0,0 0 0 0 0,0 0-1 0 0,1 1 1 0 0,-1 0 0 0 0,0 0-1 0 0,1 0 1 0 0,-1 1 0 0 0,8-1-1 0 0,-8 0-79 0 0,0 2-1 0 0,0-1 1 0 0,1 0-1 0 0,-1 1 0 0 0,0 0 1 0 0,0 1-1 0 0,1-1 1 0 0,-1 1-1 0 0,0 0 1 0 0,0 0-1 0 0,0 0 1 0 0,0 1-1 0 0,0 0 0 0 0,0 0 1 0 0,0 0-1 0 0,0 0 1 0 0,-1 1-1 0 0,1 0 1 0 0,-1 0-1 0 0,0 0 1 0 0,0 1-1 0 0,0-1 0 0 0,0 1 1 0 0,-1 0-1 0 0,0 0 1 0 0,1 0-1 0 0,-1 0 1 0 0,-1 1-1 0 0,1-1 1 0 0,0 1-1 0 0,-1 0 0 0 0,0 0 1 0 0,-1 0-1 0 0,1 0 1 0 0,-1 0-1 0 0,1 0 1 0 0,-2 0-1 0 0,1 0 1 0 0,0 1-1 0 0,-1-1 0 0 0,0 0 1 0 0,-1 0-1 0 0,0 9 1 0 0,-2-2-8 0 0,1-1 1 0 0,-2 1-1 0 0,1-1 1 0 0,-2 0-1 0 0,1-1 1 0 0,-1 1-1 0 0,-1-1 1 0 0,0 0-1 0 0,-1 0 1 0 0,-12 15-1 0 0,12-17-34 0 0,0 0-1 0 0,0-1 0 0 0,-1 0 0 0 0,0 0 0 0 0,0-1 0 0 0,-1 0 0 0 0,0 0 0 0 0,0-1 0 0 0,0 0 0 0 0,0-1 0 0 0,-1 0 0 0 0,-13 4 0 0 0,-6-6-2020 0 0,13-6-3757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4.765"/>
    </inkml:context>
    <inkml:brush xml:id="br0">
      <inkml:brushProperty name="width" value="0.1" units="cm"/>
      <inkml:brushProperty name="height" value="0.1" units="cm"/>
      <inkml:brushProperty name="color" value="#FFFFFF"/>
    </inkml:brush>
  </inkml:definitions>
  <inkml:trace contextRef="#ctx0" brushRef="#br0">6 59 6089 0 0,'-5'-1'2403'0'0,"5"1"-2355"0"0,0 0 0 0 0,0 0 0 0 0,-1 0 0 0 0,1 0 0 0 0,0-1 0 0 0,0 1 0 0 0,0 0 0 0 0,0 0 1 0 0,0 0-1 0 0,0 0 0 0 0,0 0 0 0 0,0 0 0 0 0,0 0 0 0 0,0-1 0 0 0,1 1 0 0 0,9-5 1095 0 0,17-5-539 0 0,28-4 390 0 0,58-8 0 0 0,-88 19-2429 0 0,0 2 0 0 0,39 1 0 0 0,-57 1-1431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5.109"/>
    </inkml:context>
    <inkml:brush xml:id="br0">
      <inkml:brushProperty name="width" value="0.1" units="cm"/>
      <inkml:brushProperty name="height" value="0.1" units="cm"/>
      <inkml:brushProperty name="color" value="#FFFFFF"/>
    </inkml:brush>
  </inkml:definitions>
  <inkml:trace contextRef="#ctx0" brushRef="#br0">14 1 3948 0 0,'-1'0'110'0'0,"0"0"1"0"0,1 1-1 0 0,-1-1 0 0 0,0 0 0 0 0,0 1 0 0 0,1-1 0 0 0,-1 1 0 0 0,0-1 0 0 0,1 1 0 0 0,-1-1 0 0 0,1 1 0 0 0,-1-1 1 0 0,1 1-1 0 0,-1-1 0 0 0,1 1 0 0 0,-1 0 0 0 0,1-1 0 0 0,-1 1 0 0 0,1 0 0 0 0,0 0 0 0 0,-1-1 0 0 0,1 1 0 0 0,0 0 1 0 0,0 0-1 0 0,0-1 0 0 0,-1 1 0 0 0,1 0 0 0 0,0 0 0 0 0,0 0 0 0 0,0-1 0 0 0,0 1 0 0 0,0 0 0 0 0,1 0 0 0 0,-1 0 0 0 0,0-1 1 0 0,1 2-1 0 0,0 0 96 0 0,1 0 1 0 0,0-1-1 0 0,0 1 1 0 0,0-1-1 0 0,0 0 1 0 0,1 1-1 0 0,-1-1 1 0 0,0 0-1 0 0,0 0 1 0 0,1 0-1 0 0,4 0 1 0 0,29 7-83 0 0,1-3 0 0 0,-1-1 0 0 0,1-1 0 0 0,65-4 1 0 0,-34 0-3441 0 0,-58 0 2500 0 0,-1 1 1 0 0,0-1-1 0 0,0-1 0 0 0,1 0 1 0 0,-1 0-1 0 0,16-6 1 0 0,-10 1-1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5.485"/>
    </inkml:context>
    <inkml:brush xml:id="br0">
      <inkml:brushProperty name="width" value="0.1" units="cm"/>
      <inkml:brushProperty name="height" value="0.1" units="cm"/>
      <inkml:brushProperty name="color" value="#FFFFFF"/>
    </inkml:brush>
  </inkml:definitions>
  <inkml:trace contextRef="#ctx0" brushRef="#br0">0 49 880 0 0,'3'-48'10864'0'0,"-3"70"-9314"0"0,2 262 2692 0 0,-4-143-3329 0 0,2-110-785 0 0,14 369 389 0 0,-11-383-965 0 0,0 9-3488 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25.837"/>
    </inkml:context>
    <inkml:brush xml:id="br0">
      <inkml:brushProperty name="width" value="0.1" units="cm"/>
      <inkml:brushProperty name="height" value="0.1" units="cm"/>
      <inkml:brushProperty name="color" value="#FFFFFF"/>
    </inkml:brush>
  </inkml:definitions>
  <inkml:trace contextRef="#ctx0" brushRef="#br0">1 177 6337 0 0,'0'-11'573'0'0,"0"1"1"0"0,1 0 0 0 0,0 0 0 0 0,0 0 0 0 0,2 0 0 0 0,4-15 0 0 0,-5 20-432 0 0,0 0 1 0 0,0 1 0 0 0,1-1 0 0 0,-1 1-1 0 0,1 0 1 0 0,1 0 0 0 0,-1 0-1 0 0,0 0 1 0 0,1 0 0 0 0,0 1 0 0 0,0-1-1 0 0,0 1 1 0 0,0 0 0 0 0,0 1-1 0 0,6-4 1 0 0,-2 2-39 0 0,0 0 1 0 0,1 0-1 0 0,0 1 0 0 0,0 0 0 0 0,0 1 1 0 0,0 0-1 0 0,0 0 0 0 0,1 1 0 0 0,-1 0 1 0 0,1 0-1 0 0,-1 1 0 0 0,0 1 0 0 0,1 0 1 0 0,-1 0-1 0 0,0 0 0 0 0,1 1 0 0 0,-1 1 1 0 0,0-1-1 0 0,0 2 0 0 0,-1-1 0 0 0,1 1 1 0 0,-1 0-1 0 0,0 1 0 0 0,0 0 0 0 0,0 1 1 0 0,0-1-1 0 0,-1 1 0 0 0,0 1 0 0 0,0-1 1 0 0,-1 1-1 0 0,0 0 0 0 0,0 1 0 0 0,-1-1 1 0 0,0 1-1 0 0,7 14 0 0 0,-9-16-66 0 0,0 0 0 0 0,0 0 0 0 0,0 1 0 0 0,-1-1 0 0 0,0 1 0 0 0,0 0-1 0 0,-1 0 1 0 0,0-1 0 0 0,0 1 0 0 0,-1 14 0 0 0,0-15-19 0 0,-2 0 1 0 0,1-1-1 0 0,0 1 1 0 0,-1-1-1 0 0,0 0 0 0 0,-1 1 1 0 0,1-1-1 0 0,-1 0 0 0 0,0 0 1 0 0,0 0-1 0 0,0-1 0 0 0,-1 1 1 0 0,-7 6-1 0 0,2-1 20 0 0,-1-2-1 0 0,0 1 1 0 0,-1-1 0 0 0,0-1-1 0 0,0 0 1 0 0,0 0-1 0 0,-1-1 1 0 0,0-1-1 0 0,0 0 1 0 0,-20 5 0 0 0,21-7-866 0 0,-1-1 0 0 0,0 0 0 0 0,-21 0 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4.119"/>
    </inkml:context>
    <inkml:brush xml:id="br0">
      <inkml:brushProperty name="width" value="0.1" units="cm"/>
      <inkml:brushProperty name="height" value="0.1" units="cm"/>
      <inkml:brushProperty name="color" value="#FFFFFF"/>
    </inkml:brush>
  </inkml:definitions>
  <inkml:trace contextRef="#ctx0" brushRef="#br0">0 54 1784 0 0,'8'-6'584'0'0,"-1"0"0"0"0,1 1 0 0 0,1-1 0 0 0,-1 2 0 0 0,1-1 0 0 0,0 1 0 0 0,0 1 0 0 0,0 0 0 0 0,0 0 0 0 0,1 0 0 0 0,16-1 0 0 0,-23 3-517 0 0,1 1 0 0 0,-1 0 0 0 0,1 0 0 0 0,-1 0 0 0 0,0 0 0 0 0,1 1 0 0 0,-1-1 0 0 0,1 1 0 0 0,-1 0 0 0 0,0 0 0 0 0,1 0 0 0 0,-1 0 0 0 0,0 0 0 0 0,0 1 0 0 0,0 0 1 0 0,0-1-1 0 0,0 1 0 0 0,0 0 0 0 0,0 1 0 0 0,-1-1 0 0 0,1 0 0 0 0,-1 1 0 0 0,0 0 0 0 0,1-1 0 0 0,-1 1 0 0 0,-1 0 0 0 0,1 0 0 0 0,0 0 0 0 0,-1 0 0 0 0,1 0 0 0 0,-1 1 0 0 0,0-1 0 0 0,0 0 0 0 0,0 1 0 0 0,0 4 0 0 0,-1-4-38 0 0,0 0 0 0 0,0 0 0 0 0,0 0 0 0 0,-1 0-1 0 0,0 0 1 0 0,0 0 0 0 0,0 0 0 0 0,0 0 0 0 0,-1-1 0 0 0,1 1 0 0 0,-1 0 0 0 0,0-1-1 0 0,0 1 1 0 0,0-1 0 0 0,-1 1 0 0 0,1-1 0 0 0,-6 5 0 0 0,-6 7 612 0 0,0-1 1 0 0,-19 14 0 0 0,92-25 329 0 0,-43-2-956 0 0,0 2 1 0 0,0 0-1 0 0,-1 0 0 0 0,1 2 0 0 0,-1 0 0 0 0,16 8 0 0 0,-24-11-21 0 0,-1 1-1 0 0,0 0 0 0 0,-1 1 0 0 0,1-1 1 0 0,-1 1-1 0 0,1 0 0 0 0,-1 0 0 0 0,0 1 0 0 0,-1 0 1 0 0,1 0-1 0 0,-1 0 0 0 0,0 0 0 0 0,0 0 0 0 0,0 1 1 0 0,-1 0-1 0 0,0 0 0 0 0,3 9 0 0 0,-5-12-4 0 0,-1 0 0 0 0,0 0-1 0 0,1 0 1 0 0,-1-1-1 0 0,-1 1 1 0 0,1 0 0 0 0,0 0-1 0 0,-1 0 1 0 0,0 0-1 0 0,1 0 1 0 0,-1 0 0 0 0,0-1-1 0 0,-1 1 1 0 0,1 0 0 0 0,0-1-1 0 0,-1 1 1 0 0,1-1-1 0 0,-1 1 1 0 0,0-1 0 0 0,0 0-1 0 0,0 0 1 0 0,0 0-1 0 0,0 0 1 0 0,0 0 0 0 0,-1 0-1 0 0,1-1 1 0 0,-6 4-1 0 0,-3 2 44 0 0,-1-1 0 0 0,-1 0 0 0 0,1 0 0 0 0,-20 5 0 0 0,18-7 148 0 0,-1 0 0 0 0,0-1 0 0 0,0-1 0 0 0,-18 1 0 0 0,26-3-129 0 0,-1 0-1 0 0,1 0 0 0 0,0-1 1 0 0,0 0-1 0 0,0 0 1 0 0,-1 0-1 0 0,1-1 1 0 0,1-1-1 0 0,-1 1 0 0 0,-12-7 1 0 0,8-2-1474 0 0,11 10 981 0 0,-1 0 0 0 0,1-1 0 0 0,0 1 0 0 0,-1 0 0 0 0,1-1 0 0 0,0 1 0 0 0,0-1 0 0 0,0 1 0 0 0,0 0 0 0 0,0-1 0 0 0,0 1 0 0 0,1-1 0 0 0,-1 1 0 0 0,1-2 0 0 0,0-3-2342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0.785"/>
    </inkml:context>
    <inkml:brush xml:id="br0">
      <inkml:brushProperty name="width" value="0.1" units="cm"/>
      <inkml:brushProperty name="height" value="0.1" units="cm"/>
      <inkml:brushProperty name="color" value="#FFFFFF"/>
    </inkml:brush>
  </inkml:definitions>
  <inkml:trace contextRef="#ctx0" brushRef="#br0">1 45 4336 0 0,'0'-44'5654'0'0,"7"93"-2829"0"0,-5 75-1743 0 0,9 158 1685 0 0,-7-236-3690 0 0,3-1 0 0 0,2 0 0 0 0,1 0 0 0 0,19 49-1 0 0,-21-79-2039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1.147"/>
    </inkml:context>
    <inkml:brush xml:id="br0">
      <inkml:brushProperty name="width" value="0.1" units="cm"/>
      <inkml:brushProperty name="height" value="0.1" units="cm"/>
      <inkml:brushProperty name="color" value="#FFFFFF"/>
    </inkml:brush>
  </inkml:definitions>
  <inkml:trace contextRef="#ctx0" brushRef="#br0">1 539 2772 0 0,'6'-8'253'0'0,"0"0"-1"0"0,1 0 1 0 0,0 1-1 0 0,1 0 1 0 0,-1 0-1 0 0,1 1 1 0 0,1 0-1 0 0,15-9 1 0 0,7 1 144 0 0,42-16 0 0 0,-51 23-411 0 0,0-2 0 0 0,0 0 0 0 0,-1-1 1 0 0,27-19-1 0 0,-45 26 16 0 0,-1 1-1 0 0,1-1 1 0 0,-1 0 0 0 0,0 0-1 0 0,0 0 1 0 0,0-1 0 0 0,0 1 0 0 0,-1 0-1 0 0,1-1 1 0 0,-1 1 0 0 0,0-1-1 0 0,0 1 1 0 0,0-1 0 0 0,-1 0-1 0 0,1 1 1 0 0,-1-1 0 0 0,0 0 0 0 0,0 1-1 0 0,0-1 1 0 0,-1-5 0 0 0,-2-11 296 0 0,0 0 0 0 0,-8-26 1 0 0,10 41-218 0 0,-29-147 3682 0 0,23 112-2530 0 0,29 257 2615 0 0,-1-38-3038 0 0,-13-74-545 0 0,10 87 199 0 0,-12-154-2705 0 0,16 49 0 0 0,-13-69-2162 0 0</inkml:trace>
  <inkml:trace contextRef="#ctx0" brushRef="#br0" timeOffset="1">625 672 2692 0 0,'54'-26'808'0'0,"-1"-2"0"0"0,-1-3 0 0 0,53-41 1 0 0,-99 67-643 0 0,1-1 1 0 0,-1 0 0 0 0,0-1 0 0 0,0 1-1 0 0,-1-1 1 0 0,0 0 0 0 0,0 0 0 0 0,6-13-1 0 0,-10 18-77 0 0,0 1 0 0 0,0-1 0 0 0,-1 1-1 0 0,1-1 1 0 0,0 0 0 0 0,-1 1 0 0 0,1-1-1 0 0,-1 0 1 0 0,0 0 0 0 0,1 1 0 0 0,-1-1-1 0 0,0 0 1 0 0,0 0 0 0 0,0 1 0 0 0,0-1-1 0 0,-1 0 1 0 0,1 0 0 0 0,0 1-1 0 0,-1-1 1 0 0,1 0 0 0 0,-1 0 0 0 0,1 1-1 0 0,-1-1 1 0 0,0 1 0 0 0,0-1 0 0 0,0 1-1 0 0,0-1 1 0 0,0 1 0 0 0,0-1 0 0 0,0 1-1 0 0,0 0 1 0 0,-1 0 0 0 0,1-1 0 0 0,0 1-1 0 0,-1 0 1 0 0,1 0 0 0 0,-1 0 0 0 0,1 1-1 0 0,-1-1 1 0 0,0 0 0 0 0,1 0 0 0 0,-1 1-1 0 0,0-1 1 0 0,1 1 0 0 0,-1 0 0 0 0,0-1-1 0 0,0 1 1 0 0,-2 0 0 0 0,1 0 41 0 0,-1-1 1 0 0,1 1 0 0 0,-1 0-1 0 0,1 0 1 0 0,-1 0-1 0 0,1 1 1 0 0,-1-1-1 0 0,1 1 1 0 0,0 0 0 0 0,-1 0-1 0 0,1 0 1 0 0,0 0-1 0 0,-1 0 1 0 0,1 1 0 0 0,-4 2-1 0 0,1 0 26 0 0,1 0-1 0 0,0 1 1 0 0,0-1 0 0 0,0 1-1 0 0,0 0 1 0 0,1 1-1 0 0,-6 8 1 0 0,2-1 62 0 0,1 0 0 0 0,0 0 0 0 0,1 1 0 0 0,1 0 0 0 0,0 0 0 0 0,-5 24 0 0 0,8-30-143 0 0,1 0-1 0 0,1 0 1 0 0,-1 1 0 0 0,1-1 0 0 0,1 0 0 0 0,-1 0 0 0 0,1 0 0 0 0,1 0 0 0 0,-1 0 0 0 0,1 0 0 0 0,1 0 0 0 0,0 0 0 0 0,0-1 0 0 0,0 1 0 0 0,1-1 0 0 0,5 9 0 0 0,-4-11-133 0 0,-1 1 0 0 0,1-1 0 0 0,0 0 0 0 0,0 0 0 0 0,0 0-1 0 0,1-1 1 0 0,-1 0 0 0 0,1 0 0 0 0,0 0 0 0 0,1-1 0 0 0,-1 0 0 0 0,1 0 0 0 0,-1-1-1 0 0,1 1 1 0 0,0-1 0 0 0,0-1 0 0 0,0 0 0 0 0,0 0 0 0 0,7 1 0 0 0,-3-2-437 0 0,-1 1 0 0 0,1-2 0 0 0,0 1 0 0 0,-1-1 0 0 0,1-1 0 0 0,-1 0 0 0 0,1-1 1 0 0,-1 0-1 0 0,0 0 0 0 0,0-1 0 0 0,0 0 0 0 0,0-1 0 0 0,-1 0 0 0 0,0-1 0 0 0,13-9 0 0 0,-4-1-2491 0 0</inkml:trace>
  <inkml:trace contextRef="#ctx0" brushRef="#br0" timeOffset="2">1207 481 5380 0 0,'1'-8'169'0'0,"4"-10"1177"0"0,-2 1 0 0 0,3-37 0 0 0,-12 143 2046 0 0,10-51-3280 0 0,1 0-1 0 0,2-1 1 0 0,1 0-1 0 0,2 0 0 0 0,2-1 1 0 0,18 40-1 0 0,-30-76-123 0 0,1 0 1 0 0,-1 0-1 0 0,0 0 0 0 0,0-1 0 0 0,0 1 0 0 0,0 0 0 0 0,0 0 1 0 0,0 0-1 0 0,0 0 0 0 0,0 0 0 0 0,0 0 0 0 0,0 0 0 0 0,1-1 0 0 0,-1 1 1 0 0,0 0-1 0 0,0 0 0 0 0,0 0 0 0 0,0 0 0 0 0,0 0 0 0 0,0 0 1 0 0,0 0-1 0 0,1 0 0 0 0,-1 0 0 0 0,0 0 0 0 0,0 0 0 0 0,0 0 1 0 0,0 0-1 0 0,0 0 0 0 0,1 0 0 0 0,-1 0 0 0 0,0 0 0 0 0,0 0 1 0 0,0 0-1 0 0,0 0 0 0 0,0 0 0 0 0,0 0 0 0 0,1 0 0 0 0,-1 0 0 0 0,0 0 1 0 0,0 0-1 0 0,0 0 0 0 0,0 0 0 0 0,0 1 0 0 0,0-1 0 0 0,0 0 1 0 0,1 0-1 0 0,-1 0 0 0 0,0 0 0 0 0,0 0 0 0 0,0 0 0 0 0,0 0 1 0 0,0 0-1 0 0,0 1 0 0 0,0-1 0 0 0,0 0 0 0 0,0 0 0 0 0,0 0 1 0 0,0 0-1 0 0,3-23-187 0 0,-3-32 140 0 0,-2 26 22 0 0,-2-89 211 0 0,4 106-124 0 0,1 0 0 0 0,0 1 1 0 0,1-1-1 0 0,1 0 0 0 0,0 1 1 0 0,0 0-1 0 0,9-20 1 0 0,-10 28-44 0 0,0-1 0 0 0,0 1 0 0 0,0 0 0 0 0,0 0 1 0 0,0 0-1 0 0,1 0 0 0 0,0 0 0 0 0,-1 0 1 0 0,1 0-1 0 0,0 1 0 0 0,0 0 0 0 0,1-1 1 0 0,-1 1-1 0 0,0 0 0 0 0,1 1 0 0 0,-1-1 0 0 0,7-2 1 0 0,-5 3-4 0 0,0 1 0 0 0,0-1 1 0 0,0 1-1 0 0,0 0 0 0 0,0 0 0 0 0,0 0 1 0 0,0 0-1 0 0,0 1 0 0 0,0 0 1 0 0,0 0-1 0 0,0 1 0 0 0,5 1 0 0 0,1 2 23 0 0,0 0 0 0 0,0 1 0 0 0,0 0 0 0 0,-1 1-1 0 0,0 0 1 0 0,0 1 0 0 0,0 0 0 0 0,-1 0 0 0 0,-1 1-1 0 0,10 12 1 0 0,-10-10 68 0 0,-1 0-1 0 0,0 1 0 0 0,-1 0 0 0 0,0 0 1 0 0,-1 0-1 0 0,0 1 0 0 0,-1-1 0 0 0,0 1 1 0 0,1 14-1 0 0,-2-5-86 0 0,-2-1 1 0 0,0 1-1 0 0,-1 0 0 0 0,-5 38 0 0 0,2-30-1560 0 0,5-15-2771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1.486"/>
    </inkml:context>
    <inkml:brush xml:id="br0">
      <inkml:brushProperty name="width" value="0.1" units="cm"/>
      <inkml:brushProperty name="height" value="0.1" units="cm"/>
      <inkml:brushProperty name="color" value="#FFFFFF"/>
    </inkml:brush>
  </inkml:definitions>
  <inkml:trace contextRef="#ctx0" brushRef="#br0">92 4 4616 0 0,'-1'-1'186'0'0,"0"1"0"0"0,1-1 0 0 0,-1 1 0 0 0,0 0 0 0 0,0 0 0 0 0,0-1 0 0 0,0 1 0 0 0,0 0 0 0 0,0 0 0 0 0,1 0 0 0 0,-1 0 0 0 0,0 0 0 0 0,0 0 0 0 0,0 0 0 0 0,0 0 0 0 0,0 0 0 0 0,0 1 0 0 0,0-1 0 0 0,1 0 0 0 0,-1 1 0 0 0,0-1 0 0 0,0 0-1 0 0,0 1 1 0 0,0 0 0 0 0,-19 20 1968 0 0,-5 29-187 0 0,19-35-1580 0 0,2 0 0 0 0,-1 0-1 0 0,2 0 1 0 0,0 0 0 0 0,1 1 0 0 0,1-1 0 0 0,0 1 0 0 0,1 0-1 0 0,4 28 1 0 0,-3-37-408 0 0,0 0 0 0 0,1 0 1 0 0,0 0-1 0 0,0-1 0 0 0,1 1 0 0 0,0-1 0 0 0,0 0 0 0 0,1 0 0 0 0,-1 0 0 0 0,8 9 0 0 0,-7-11-212 0 0,-1-1-1 0 0,1 1 1 0 0,0-1 0 0 0,0 0-1 0 0,1 0 1 0 0,-1 0-1 0 0,1-1 1 0 0,0 1 0 0 0,-1-1-1 0 0,1 0 1 0 0,0-1-1 0 0,0 1 1 0 0,0-1 0 0 0,0 0-1 0 0,9 1 1 0 0,46-1-4193 0 0,-40-3 1387 0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1.855"/>
    </inkml:context>
    <inkml:brush xml:id="br0">
      <inkml:brushProperty name="width" value="0.1" units="cm"/>
      <inkml:brushProperty name="height" value="0.1" units="cm"/>
      <inkml:brushProperty name="color" value="#FFFFFF"/>
    </inkml:brush>
  </inkml:definitions>
  <inkml:trace contextRef="#ctx0" brushRef="#br0">1 297 3984 0 0,'76'-55'2567'0'0,"-48"37"-2039"0"0,47-41 0 0 0,-68 52-423 0 0,-1 1-1 0 0,1-1 0 0 0,-2 0 1 0 0,1 0-1 0 0,-1 0 1 0 0,0-1-1 0 0,0 0 0 0 0,-1 0 1 0 0,0 0-1 0 0,-1-1 1 0 0,4-12-1 0 0,-6 19-15 0 0,-1 0 0 0 0,1 0 0 0 0,0 0 0 0 0,-1 1 0 0 0,0-1 0 0 0,1 0-1 0 0,-1 0 1 0 0,0 0 0 0 0,0 0 0 0 0,0 0 0 0 0,0 0 0 0 0,-1 0 0 0 0,1 0 0 0 0,0 1 0 0 0,-1-1 0 0 0,1 0-1 0 0,-1 0 1 0 0,0 0 0 0 0,0 1 0 0 0,0-1 0 0 0,1 0 0 0 0,-1 1 0 0 0,-1-1 0 0 0,1 1 0 0 0,0-1 0 0 0,0 1-1 0 0,-1-1 1 0 0,1 1 0 0 0,0 0 0 0 0,-1 0 0 0 0,0 0 0 0 0,1 0 0 0 0,-1 0 0 0 0,0 0 0 0 0,1 0 0 0 0,-1 0-1 0 0,0 0 1 0 0,0 1 0 0 0,1-1 0 0 0,-1 1 0 0 0,0 0 0 0 0,0-1 0 0 0,0 1 0 0 0,0 0 0 0 0,0 0 0 0 0,0 0-1 0 0,0 0 1 0 0,0 1 0 0 0,1-1 0 0 0,-1 0 0 0 0,0 1 0 0 0,0-1 0 0 0,0 1 0 0 0,0 0 0 0 0,1 0 0 0 0,-1-1-1 0 0,0 1 1 0 0,-1 2 0 0 0,-7 2 124 0 0,-1 1-1 0 0,1 0 0 0 0,1 1 0 0 0,-1 1 0 0 0,1-1 1 0 0,1 1-1 0 0,-1 1 0 0 0,1 0 0 0 0,1 0 1 0 0,0 0-1 0 0,0 1 0 0 0,0 0 0 0 0,2 0 0 0 0,-1 1 1 0 0,1 0-1 0 0,1 0 0 0 0,0 0 0 0 0,0 0 1 0 0,1 1-1 0 0,1-1 0 0 0,0 1 0 0 0,0 0 0 0 0,1-1 1 0 0,1 1-1 0 0,1 15 0 0 0,-1-23-179 0 0,1-1 0 0 0,0 1 0 0 0,1 0-1 0 0,-1 0 1 0 0,1-1 0 0 0,0 1 0 0 0,0-1 0 0 0,0 1 0 0 0,0-1-1 0 0,0 0 1 0 0,1 0 0 0 0,0 0 0 0 0,-1 0 0 0 0,1 0 0 0 0,0-1-1 0 0,1 1 1 0 0,-1-1 0 0 0,0 0 0 0 0,1 0 0 0 0,-1 0 0 0 0,1 0-1 0 0,-1-1 1 0 0,1 1 0 0 0,0-1 0 0 0,4 1 0 0 0,5 2-125 0 0,1-1 1 0 0,0 0 0 0 0,0-2 0 0 0,0 1 0 0 0,25-2 0 0 0,-20-1-515 0 0,-1-2 0 0 0,1 0 0 0 0,30-10 0 0 0,-36 9-963 0 0,1-1 1 0 0,23-13-1 0 0,-2-10-2021 0 0,-29 22 2761 0 0,6-7-2100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2.436"/>
    </inkml:context>
    <inkml:brush xml:id="br0">
      <inkml:brushProperty name="width" value="0.1" units="cm"/>
      <inkml:brushProperty name="height" value="0.1" units="cm"/>
      <inkml:brushProperty name="color" value="#FFFFFF"/>
    </inkml:brush>
  </inkml:definitions>
  <inkml:trace contextRef="#ctx0" brushRef="#br0">447 79 5352 0 0,'0'-4'485'0'0,"0"0"0"0"0,0 1-1 0 0,0-1 1 0 0,-1 0 0 0 0,0 0-1 0 0,1 0 1 0 0,-1 1 0 0 0,0-1-1 0 0,-1 0 1 0 0,1 1 0 0 0,-1-1-1 0 0,-3-5 1 0 0,3 7-383 0 0,0 0 1 0 0,0 0-1 0 0,0 0 0 0 0,-1 0 1 0 0,1 0-1 0 0,-1 1 1 0 0,1-1-1 0 0,-1 1 0 0 0,1-1 1 0 0,-1 1-1 0 0,0 0 1 0 0,0 0-1 0 0,0 0 0 0 0,1 1 1 0 0,-1-1-1 0 0,0 1 1 0 0,-6-1-1 0 0,-3 1 27 0 0,0 0 0 0 0,0 1 0 0 0,0 0 0 0 0,1 1-1 0 0,-1 1 1 0 0,0 0 0 0 0,1 0 0 0 0,-1 1 0 0 0,1 1 0 0 0,0 0 0 0 0,1 0 0 0 0,-1 1 0 0 0,1 0 0 0 0,-11 9 0 0 0,-4 4 151 0 0,1 2 1 0 0,1 0-1 0 0,0 2 1 0 0,-20 27-1 0 0,36-41-179 0 0,0 0-1 0 0,0 1 1 0 0,1 0-1 0 0,1 0 1 0 0,-1 1-1 0 0,2 0 1 0 0,0 0-1 0 0,0 0 1 0 0,1 0-1 0 0,0 0 1 0 0,1 1-1 0 0,0 0 0 0 0,0 17 1 0 0,2-22-74 0 0,0 1 0 0 0,1 0 1 0 0,0-1-1 0 0,0 1 0 0 0,1-1 0 0 0,0 0 0 0 0,1 1 0 0 0,-1-1 1 0 0,1 0-1 0 0,1 0 0 0 0,-1 0 0 0 0,1-1 0 0 0,0 0 1 0 0,1 1-1 0 0,-1-1 0 0 0,1-1 0 0 0,1 1 0 0 0,-1-1 1 0 0,1 1-1 0 0,0-2 0 0 0,11 8 0 0 0,-7-6-114 0 0,1 0 0 0 0,0-1 0 0 0,0-1 0 0 0,0 0 1 0 0,0 0-1 0 0,1-1 0 0 0,0 0 0 0 0,-1-1 0 0 0,1-1 0 0 0,0 0 0 0 0,0 0 0 0 0,0-1 0 0 0,0-1 0 0 0,0 0 1 0 0,20-4-1 0 0,-21 2 3 0 0,0 0-1 0 0,0 0 1 0 0,-1-1 0 0 0,0 0 0 0 0,0-1 0 0 0,0 0 0 0 0,0 0 0 0 0,-1-1 0 0 0,1-1 0 0 0,-2 0-1 0 0,1 0 1 0 0,-1 0 0 0 0,0-1 0 0 0,0 0 0 0 0,-1-1 0 0 0,11-18 0 0 0,-10 14 15 0 0,-2-1 0 0 0,0 0 0 0 0,0-1 0 0 0,-1 0-1 0 0,-1 0 1 0 0,4-29 0 0 0,-4 1 395 0 0,-1-52-1 0 0,-3 95-313 0 0,0-1 0 0 0,0 1-1 0 0,0-1 1 0 0,0 1 0 0 0,1-1-1 0 0,-1 1 1 0 0,0 0 0 0 0,0-1-1 0 0,0 1 1 0 0,0-1 0 0 0,0 1-1 0 0,0-1 1 0 0,0 1 0 0 0,0-1 0 0 0,-1 1-1 0 0,1-1 1 0 0,0 1 0 0 0,0 0-1 0 0,0-1 1 0 0,0 1 0 0 0,-1-1-1 0 0,1 1 1 0 0,0 0 0 0 0,0-1-1 0 0,-1 1 1 0 0,1 0 0 0 0,0-1 0 0 0,-1 1-1 0 0,1 0 1 0 0,0-1 0 0 0,-1 1-1 0 0,1 0 1 0 0,0 0 0 0 0,-1-1-1 0 0,1 1 1 0 0,-1 0 0 0 0,1 0-1 0 0,0 0 1 0 0,-1 0 0 0 0,0-1 0 0 0,1 2 15 0 0,-1-1 0 0 0,0 1 1 0 0,1-1-1 0 0,-1 1 1 0 0,1-1-1 0 0,-1 1 0 0 0,1 0 1 0 0,-1-1-1 0 0,1 1 1 0 0,-1 0-1 0 0,1 0 1 0 0,0-1-1 0 0,-1 1 0 0 0,1 0 1 0 0,0 0-1 0 0,0-1 1 0 0,0 1-1 0 0,0 0 0 0 0,-1 0 1 0 0,1-1-1 0 0,0 1 1 0 0,0 0-1 0 0,1 1 1 0 0,-1 33 388 0 0,2-1 1 0 0,9 58 0 0 0,-7-76-439 0 0,0-1 0 0 0,0 1 0 0 0,2-1 1 0 0,0 0-1 0 0,1 0 0 0 0,0-1 0 0 0,18 27 1 0 0,-21-36-213 0 0,-1-1 1 0 0,1 0-1 0 0,1 0 1 0 0,-1 0 0 0 0,0 0-1 0 0,1-1 1 0 0,-1 0-1 0 0,1 0 1 0 0,0 0 0 0 0,0 0-1 0 0,9 3 1 0 0,-9-5-261 0 0,0 0 1 0 0,-1 1 0 0 0,1-1-1 0 0,0-1 1 0 0,0 1-1 0 0,0-1 1 0 0,0 0 0 0 0,-1 0-1 0 0,1 0 1 0 0,0-1 0 0 0,0 0-1 0 0,0 0 1 0 0,8-3-1 0 0,4-2-2458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2.908"/>
    </inkml:context>
    <inkml:brush xml:id="br0">
      <inkml:brushProperty name="width" value="0.1" units="cm"/>
      <inkml:brushProperty name="height" value="0.1" units="cm"/>
      <inkml:brushProperty name="color" value="#FFFFFF"/>
    </inkml:brush>
  </inkml:definitions>
  <inkml:trace contextRef="#ctx0" brushRef="#br0">10 118 3576 0 0,'0'-93'5999'0'0,"-7"133"-3756"0"0,5-1-1871 0 0,2-1-1 0 0,1 0 0 0 0,2 1 0 0 0,2-1 1 0 0,16 64-1 0 0,-20-100-385 0 0,8 27-58 0 0,-1-16 10 0 0,-8-13 60 0 0,0 0-1 0 0,0 0 1 0 0,0 0-1 0 0,0 0 0 0 0,0 0 1 0 0,0 1-1 0 0,1-1 1 0 0,-1 0-1 0 0,0 0 0 0 0,0 0 1 0 0,0 0-1 0 0,1 0 1 0 0,-1 0-1 0 0,0 0 0 0 0,0 0 1 0 0,0 1-1 0 0,0-1 1 0 0,1 0-1 0 0,-1 0 0 0 0,0 0 1 0 0,0 0-1 0 0,0 0 1 0 0,1 0-1 0 0,-1 0 0 0 0,0 0 1 0 0,0 0-1 0 0,1 0 1 0 0,-1-1-1 0 0,0 1 0 0 0,0 0 1 0 0,0 0-1 0 0,0 0 1 0 0,1 0-1 0 0,-1 0 0 0 0,0 0 1 0 0,0 0-1 0 0,0 0 1 0 0,0 0-1 0 0,1-1 0 0 0,-1 1 1 0 0,0 0-1 0 0,3-5-4 0 0,-1 0 0 0 0,0 1 0 0 0,0-1 0 0 0,0 0 0 0 0,-1-1 0 0 0,1 1 0 0 0,-1 0 0 0 0,-1 0 0 0 0,1-1 0 0 0,-1 1 0 0 0,0-6-1 0 0,3-13-7 0 0,4-25-24 0 0,-4 21 89 0 0,2 0-1 0 0,0 0 0 0 0,2 1 1 0 0,1 0-1 0 0,21-49 1 0 0,-27 72-43 0 0,-1 1 0 0 0,1 0 1 0 0,0 0-1 0 0,0 0 1 0 0,0 0-1 0 0,1 0 0 0 0,-1 1 1 0 0,1-1-1 0 0,-1 1 1 0 0,1-1-1 0 0,0 1 0 0 0,0 0 1 0 0,0 0-1 0 0,0 0 1 0 0,0 1-1 0 0,0-1 0 0 0,1 1 1 0 0,-1 0-1 0 0,1 0 0 0 0,-1 0 1 0 0,5-1-1 0 0,-3 2 3 0 0,0 0-1 0 0,0 1 0 0 0,-1 0 0 0 0,1 0 0 0 0,0 0 1 0 0,-1 0-1 0 0,1 1 0 0 0,0 0 0 0 0,-1-1 0 0 0,0 2 1 0 0,0-1-1 0 0,1 0 0 0 0,-1 1 0 0 0,0 0 0 0 0,5 5 1 0 0,1 1 14 0 0,-1 0-1 0 0,0 1 1 0 0,-1 0 0 0 0,0 0 0 0 0,0 0 0 0 0,-1 1 0 0 0,0 0 0 0 0,-1 1 0 0 0,8 20-1 0 0,-2 6 84 0 0,15 71 1 0 0,-15-51-5 0 0,-11-55-218 0 0,-1-1 1 0 0,1 0 0 0 0,-1 0-1 0 0,1 0 1 0 0,0 0 0 0 0,0 0-1 0 0,0 0 1 0 0,0 0 0 0 0,1 0-1 0 0,-1 0 1 0 0,0-1-1 0 0,1 1 1 0 0,-1 0 0 0 0,1-1-1 0 0,0 1 1 0 0,-1-1 0 0 0,1 0-1 0 0,0 0 1 0 0,0 1 0 0 0,0-1-1 0 0,0 0 1 0 0,0 0 0 0 0,2 0-1 0 0,0 0-196 0 0,0 0 0 0 0,1 0-1 0 0,-1-1 1 0 0,0 0 0 0 0,0 0-1 0 0,1 0 1 0 0,-1 0-1 0 0,0-1 1 0 0,0 1 0 0 0,0-1-1 0 0,6-2 1 0 0,11-4-2476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3.303"/>
    </inkml:context>
    <inkml:brush xml:id="br0">
      <inkml:brushProperty name="width" value="0.1" units="cm"/>
      <inkml:brushProperty name="height" value="0.1" units="cm"/>
      <inkml:brushProperty name="color" value="#FFFFFF"/>
    </inkml:brush>
  </inkml:definitions>
  <inkml:trace contextRef="#ctx0" brushRef="#br0">147 148 3304 0 0,'1'-5'178'0'0,"5"-10"568"0"0,-2 0 1 0 0,5-25 0 0 0,-8 37-585 0 0,0 0 0 0 0,-1 0 0 0 0,0 0 0 0 0,1 0 0 0 0,-1 0 0 0 0,-1 0 0 0 0,1 0 0 0 0,0 0 0 0 0,-1 0 0 0 0,1 0 0 0 0,-1 0 0 0 0,0 0 0 0 0,0 0 0 0 0,0 0 1 0 0,0 1-1 0 0,-1-1 0 0 0,1 0 0 0 0,-1 1 0 0 0,1-1 0 0 0,-4-3 0 0 0,3 5-61 0 0,0 0 0 0 0,1 0 0 0 0,-1 0-1 0 0,0 0 1 0 0,0 0 0 0 0,0 1 0 0 0,0-1 0 0 0,1 1 0 0 0,-1-1 0 0 0,0 1 0 0 0,0 0 0 0 0,0 0 0 0 0,0 0 0 0 0,0 0-1 0 0,0 0 1 0 0,0 0 0 0 0,0 0 0 0 0,0 1 0 0 0,0-1 0 0 0,0 1 0 0 0,0-1 0 0 0,1 1 0 0 0,-1 0 0 0 0,0 0-1 0 0,0 0 1 0 0,1 0 0 0 0,-1 0 0 0 0,0 0 0 0 0,1 0 0 0 0,-1 0 0 0 0,1 1 0 0 0,-3 1 0 0 0,-1 3 50 0 0,-1-1 1 0 0,1 1 0 0 0,0-1 0 0 0,0 1-1 0 0,1 1 1 0 0,0-1 0 0 0,-4 8 0 0 0,5-7-45 0 0,0 1 0 0 0,0-1 0 0 0,1 1 0 0 0,0 0 1 0 0,1-1-1 0 0,-1 1 0 0 0,2 0 0 0 0,-1 0 1 0 0,1 0-1 0 0,0 0 0 0 0,1 0 0 0 0,-1 0 0 0 0,2 0 1 0 0,-1 0-1 0 0,6 14 0 0 0,2 0 64 0 0,1 0 0 0 0,1-1 1 0 0,26 37-1 0 0,-21-35-43 0 0,-1 1 0 0 0,17 39 1 0 0,-31-63-124 0 0,-1 1 0 0 0,1 0 1 0 0,-1 0-1 0 0,0 0 1 0 0,1 0-1 0 0,-1 1 1 0 0,0-1-1 0 0,0 0 1 0 0,0 0-1 0 0,0 0 1 0 0,0 0-1 0 0,0 0 0 0 0,0 0 1 0 0,0 0-1 0 0,0 0 1 0 0,-1 0-1 0 0,1 0 1 0 0,0 0-1 0 0,-1 0 1 0 0,1 0-1 0 0,0 0 1 0 0,-1 0-1 0 0,1 0 1 0 0,-1 0-1 0 0,0 0 0 0 0,0 1 1 0 0,-1-1 2 0 0,0 1 0 0 0,0-1 1 0 0,-1 1-1 0 0,1-1 0 0 0,0 0 0 0 0,0 0 0 0 0,-1 0 1 0 0,1 0-1 0 0,0 0 0 0 0,-1-1 0 0 0,-2 1 1 0 0,-2 1 19 0 0,0-1 0 0 0,0-1 1 0 0,0 0-1 0 0,0 0 1 0 0,1 0-1 0 0,-1 0 0 0 0,-12-4 1 0 0,11 2-178 0 0,1-1 0 0 0,0-1 0 0 0,0 1 0 0 0,0-1-1 0 0,-8-6 1 0 0,14 9-106 0 0,-1 0 0 0 0,1 0 0 0 0,-1 0-1 0 0,1 0 1 0 0,0 0 0 0 0,-1-1-1 0 0,1 1 1 0 0,0 0 0 0 0,0-1-1 0 0,0 1 1 0 0,0 0 0 0 0,0-1-1 0 0,0 1 1 0 0,1-1 0 0 0,-1 0 0 0 0,0 1-1 0 0,1-1 1 0 0,-1 0 0 0 0,1 1-1 0 0,0-1 1 0 0,0 0 0 0 0,-1 1-1 0 0,1-1 1 0 0,0 0 0 0 0,0 0 0 0 0,0 1-1 0 0,1-1 1 0 0,-1 0 0 0 0,0 0-1 0 0,1-1 1 0 0,4-7-2559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3.838"/>
    </inkml:context>
    <inkml:brush xml:id="br0">
      <inkml:brushProperty name="width" value="0.1" units="cm"/>
      <inkml:brushProperty name="height" value="0.1" units="cm"/>
      <inkml:brushProperty name="color" value="#FFFFFF"/>
    </inkml:brush>
  </inkml:definitions>
  <inkml:trace contextRef="#ctx0" brushRef="#br0">0 35 5160 0 0,'1'3'3594'0'0,"4"20"380"0"0,10 56-3072 0 0,-13-62-623 0 0,1 8 244 0 0,9 35 0 0 0,-10-53-465 0 0,0-1 0 0 0,0 1 0 0 0,1-1 0 0 0,-1 0 0 0 0,1 0 0 0 0,1 0 1 0 0,-1 0-1 0 0,1-1 0 0 0,0 1 0 0 0,7 6 0 0 0,-10-11-52 0 0,0 0 1 0 0,0 0-1 0 0,0-1 0 0 0,0 1 1 0 0,0 0-1 0 0,0-1 0 0 0,0 1 1 0 0,0-1-1 0 0,0 1 0 0 0,0-1 1 0 0,0 1-1 0 0,0-1 0 0 0,0 0 1 0 0,0 1-1 0 0,0-1 0 0 0,0 0 1 0 0,0 0-1 0 0,0 0 0 0 0,1 0 1 0 0,-1 0-1 0 0,0 0 0 0 0,0 0 1 0 0,0-1-1 0 0,1 1 0 0 0,1-1 0 0 0,-1 0-1 0 0,0 0 1 0 0,0-1-1 0 0,0 1 1 0 0,0 0 0 0 0,0-1-1 0 0,0 1 1 0 0,0-1-1 0 0,-1 0 1 0 0,4-3-1 0 0,2-6 2 0 0,0 0-1 0 0,-1 0 0 0 0,8-16 0 0 0,-12 21 4 0 0,52-96-53 0 0,-54 102 50 0 0,0-1 0 0 0,0 1 0 0 0,1-1 0 0 0,-1 1-1 0 0,0-1 1 0 0,0 1 0 0 0,1 0 0 0 0,-1-1-1 0 0,0 1 1 0 0,1 0 0 0 0,-1-1 0 0 0,0 1 0 0 0,1 0-1 0 0,-1-1 1 0 0,1 1 0 0 0,-1 0 0 0 0,0 0-1 0 0,1 0 1 0 0,-1-1 0 0 0,1 1 0 0 0,-1 0 0 0 0,1 0-1 0 0,-1 0 1 0 0,0 0 0 0 0,1 0 0 0 0,-1 0-1 0 0,1 0 1 0 0,-1 0 0 0 0,1 0 0 0 0,-1 0 0 0 0,1 0-1 0 0,-1 0 1 0 0,1 0 0 0 0,13 14 162 0 0,5 30 66 0 0,-17-40-197 0 0,5 14 55 0 0,1 0 1 0 0,0 0-1 0 0,2-1 0 0 0,12 18 0 0 0,-18-30-73 0 0,-1 0-1 0 0,1 0 1 0 0,0-1-1 0 0,0 0 1 0 0,0 1 0 0 0,0-2-1 0 0,1 1 1 0 0,0 0-1 0 0,0-1 1 0 0,0 0 0 0 0,0 0-1 0 0,0 0 1 0 0,0-1-1 0 0,1 0 1 0 0,-1 0-1 0 0,1 0 1 0 0,0-1 0 0 0,7 2-1 0 0,-10-3-11 0 0,1 0 0 0 0,0 0-1 0 0,-1 0 1 0 0,1 0 0 0 0,0-1-1 0 0,-1 0 1 0 0,1 0 0 0 0,-1 0-1 0 0,1 0 1 0 0,-1 0 0 0 0,0 0-1 0 0,1-1 1 0 0,-1 0 0 0 0,0 0-1 0 0,0 0 1 0 0,0 0 0 0 0,0 0 0 0 0,3-3-1 0 0,-2 0 6 0 0,-1 1 0 0 0,1-1-1 0 0,-1 0 1 0 0,0 0 0 0 0,-1 0-1 0 0,1 0 1 0 0,-1-1 0 0 0,0 1-1 0 0,0-1 1 0 0,1-8 0 0 0,0-6-98 0 0,-1-1 0 0 0,0 0 0 0 0,-2 0 0 0 0,0 1 0 0 0,-4-25 0 0 0,-8-30-1063 0 0,-2 27-4154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4.249"/>
    </inkml:context>
    <inkml:brush xml:id="br0">
      <inkml:brushProperty name="width" value="0.1" units="cm"/>
      <inkml:brushProperty name="height" value="0.1" units="cm"/>
      <inkml:brushProperty name="color" value="#FFFFFF"/>
    </inkml:brush>
  </inkml:definitions>
  <inkml:trace contextRef="#ctx0" brushRef="#br0">4 125 4360 0 0,'20'0'1322'0'0,"1"-1"0"0"0,0-1-1 0 0,28-6 1 0 0,-42 7-1240 0 0,0-1-1 0 0,0 0 1 0 0,-1-1 0 0 0,1 1 0 0 0,0-1-1 0 0,-1-1 1 0 0,0 1 0 0 0,0-1-1 0 0,0 0 1 0 0,0-1 0 0 0,0 1 0 0 0,-1-1-1 0 0,7-8 1 0 0,-11 12-31 0 0,0 0 0 0 0,0 0 0 0 0,-1 0 1 0 0,1 0-1 0 0,-1-1 0 0 0,1 1 0 0 0,-1 0 0 0 0,1 0 0 0 0,-1 0 1 0 0,0 0-1 0 0,0-1 0 0 0,1 1 0 0 0,-1 0 0 0 0,0 0 0 0 0,0-1 1 0 0,0 1-1 0 0,0 0 0 0 0,0 0 0 0 0,-1-1 0 0 0,1 1 0 0 0,0 0 1 0 0,-1 0-1 0 0,1 0 0 0 0,0 0 0 0 0,-1-1 0 0 0,0 1 1 0 0,1 0-1 0 0,-1 0 0 0 0,0 0 0 0 0,1 0 0 0 0,-1 0 0 0 0,0 0 1 0 0,0 0-1 0 0,0 1 0 0 0,0-1 0 0 0,0 0 0 0 0,0 0 0 0 0,0 1 1 0 0,0-1-1 0 0,0 0 0 0 0,0 1 0 0 0,0-1 0 0 0,0 1 0 0 0,-2-1 1 0 0,-1-1 154 0 0,0 0 0 0 0,0 1 1 0 0,0-1-1 0 0,0 1 1 0 0,0 0-1 0 0,-1 0 1 0 0,1 0-1 0 0,0 1 0 0 0,-1-1 1 0 0,1 1-1 0 0,-7 0 1 0 0,4 2-63 0 0,0 1 1 0 0,1-1 0 0 0,0 1 0 0 0,-1 0-1 0 0,1 1 1 0 0,0-1 0 0 0,1 1-1 0 0,-1 1 1 0 0,1-1 0 0 0,0 1 0 0 0,0-1-1 0 0,0 2 1 0 0,0-1 0 0 0,1 0-1 0 0,0 1 1 0 0,0 0 0 0 0,1 0 0 0 0,-4 6-1 0 0,1 0 35 0 0,1 0-1 0 0,0 1 1 0 0,1-1-1 0 0,1 1 1 0 0,0 0-1 0 0,0 0 1 0 0,1 0-1 0 0,0 21 0 0 0,1-26-161 0 0,2-1-1 0 0,-1 1 1 0 0,1-1-1 0 0,0 0 1 0 0,0 1-1 0 0,1-1 1 0 0,0 0-1 0 0,0 0 1 0 0,1 0-1 0 0,0 0 1 0 0,0-1-1 0 0,1 1 1 0 0,0-1-1 0 0,0 0 1 0 0,0 0-1 0 0,1 0 1 0 0,0 0-1 0 0,0-1 1 0 0,0 0-1 0 0,0 0 1 0 0,1 0-1 0 0,0-1 1 0 0,0 1-1 0 0,1-2 0 0 0,-1 1 1 0 0,1-1-1 0 0,0 0 1 0 0,-1 0-1 0 0,1 0 1 0 0,1-1-1 0 0,8 1 1 0 0,-3 0-614 0 0,-1 0 0 0 0,1-2 0 0 0,0 1 0 0 0,-1-2 0 0 0,1 0 0 0 0,20-2 0 0 0,-26 1 12 0 0,0 0 0 0 0,0-1-1 0 0,0 0 1 0 0,-1-1 0 0 0,1 1-1 0 0,0-1 1 0 0,-1 0-1 0 0,0-1 1 0 0,0 0 0 0 0,0 0-1 0 0,0 0 1 0 0,0 0-1 0 0,5-7 1 0 0,3-4-2247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4.627"/>
    </inkml:context>
    <inkml:brush xml:id="br0">
      <inkml:brushProperty name="width" value="0.1" units="cm"/>
      <inkml:brushProperty name="height" value="0.1" units="cm"/>
      <inkml:brushProperty name="color" value="#FFFFFF"/>
    </inkml:brush>
  </inkml:definitions>
  <inkml:trace contextRef="#ctx0" brushRef="#br0">3 147 6137 0 0,'0'-1'191'0'0,"-1"0"1"0"0,1 0 0 0 0,-1 0 0 0 0,1-1-1 0 0,0 1 1 0 0,0 0 0 0 0,0 0 0 0 0,0-1 0 0 0,0 1-1 0 0,0 0 1 0 0,0 0 0 0 0,0-1 0 0 0,0 1 0 0 0,0 0-1 0 0,1 0 1 0 0,-1 0 0 0 0,0-1 0 0 0,1 1 0 0 0,-1 0-1 0 0,1 0 1 0 0,0 0 0 0 0,-1 0 0 0 0,1 0-1 0 0,0 0 1 0 0,-1 0 0 0 0,1 0 0 0 0,0 0 0 0 0,0 0-1 0 0,0 0 1 0 0,0 1 0 0 0,0-1 0 0 0,2-1 0 0 0,0 2-42 0 0,0 0 0 0 0,0 0 0 0 0,0 0 0 0 0,0 0 1 0 0,0 0-1 0 0,0 1 0 0 0,0-1 0 0 0,-1 1 1 0 0,1 0-1 0 0,0 0 0 0 0,0 0 0 0 0,5 3 1 0 0,10 5 49 0 0,1 0-1 0 0,-2 1 1 0 0,1 1 0 0 0,-2 1 0 0 0,1 0 0 0 0,-2 2 0 0 0,0-1 0 0 0,0 2 0 0 0,-1 0 0 0 0,-1 1 0 0 0,22 33 0 0 0,-33-45-178 0 0,0 1 0 0 0,0-1 0 0 0,-1 1 0 0 0,1-1 0 0 0,-1 1 0 0 0,0 0 0 0 0,0-1 0 0 0,-1 1 0 0 0,1 0 0 0 0,-1 0 0 0 0,0 0 0 0 0,0-1 0 0 0,-2 10 0 0 0,1-12-14 0 0,1 0-1 0 0,-1 0 1 0 0,1 0-1 0 0,-1-1 1 0 0,0 1-1 0 0,0 0 1 0 0,1-1-1 0 0,-1 1 1 0 0,0-1 0 0 0,-1 1-1 0 0,1-1 1 0 0,0 1-1 0 0,0-1 1 0 0,-1 0-1 0 0,1 0 1 0 0,0 1 0 0 0,-1-1-1 0 0,1 0 1 0 0,-1 0-1 0 0,0-1 1 0 0,1 1-1 0 0,-1 0 1 0 0,0 0-1 0 0,1-1 1 0 0,-1 1 0 0 0,0-1-1 0 0,0 0 1 0 0,0 1-1 0 0,1-1 1 0 0,-1 0-1 0 0,0 0 1 0 0,0 0 0 0 0,0 0-1 0 0,0 0 1 0 0,0-1-1 0 0,1 1 1 0 0,-1 0-1 0 0,-3-2 1 0 0,3 2 13 0 0,0-1 1 0 0,0 1-1 0 0,0-1 1 0 0,0 0-1 0 0,0 0 1 0 0,0 1-1 0 0,0-1 1 0 0,0 0-1 0 0,0-1 1 0 0,0 1-1 0 0,0 0 1 0 0,1-1-1 0 0,-1 1 0 0 0,0-1 1 0 0,1 1-1 0 0,-1-1 1 0 0,1 1-1 0 0,0-1 1 0 0,0 0-1 0 0,-1 0 1 0 0,1 0-1 0 0,0 0 1 0 0,1 0-1 0 0,-1 0 1 0 0,-1-3-1 0 0,2 0 4 0 0,-1 1 0 0 0,1-1 0 0 0,0 0 0 0 0,0 0-1 0 0,1 0 1 0 0,-1 0 0 0 0,1 0 0 0 0,0 0 0 0 0,1 0 0 0 0,2-7 0 0 0,3-5-10 0 0,1-1 1 0 0,1 2 0 0 0,1-1-1 0 0,14-18 1 0 0,-6 14-154 0 0,1 0 1 0 0,40-32-1 0 0,-39 37-1806 0 0,-1-2 0 0 0,32-37 0 0 0,-50 53 1536 0 0,1 0 0 0 0,-1 1 0 0 0,0-1 0 0 0,0 0 1 0 0,0 0-1 0 0,0 0 0 0 0,0 0 0 0 0,-1 0 0 0 0,2-4 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4.460"/>
    </inkml:context>
    <inkml:brush xml:id="br0">
      <inkml:brushProperty name="width" value="0.1" units="cm"/>
      <inkml:brushProperty name="height" value="0.1" units="cm"/>
      <inkml:brushProperty name="color" value="#FFFFFF"/>
    </inkml:brush>
  </inkml:definitions>
  <inkml:trace contextRef="#ctx0" brushRef="#br0">99 0 5264 0 0,'-5'12'715'0'0,"-1"-1"-1"0"0,0 0 0 0 0,0 0 0 0 0,-1-1 1 0 0,-11 14-1 0 0,-14 21 500 0 0,29-38-1426 0 0,1-4-473 0 0,0 0 0 0 0,0 0 0 0 0,0 0 0 0 0,1 0 0 0 0,-1 1 0 0 0,1-1 0 0 0,0 1 0 0 0,-1 4 0 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4.974"/>
    </inkml:context>
    <inkml:brush xml:id="br0">
      <inkml:brushProperty name="width" value="0.1" units="cm"/>
      <inkml:brushProperty name="height" value="0.1" units="cm"/>
      <inkml:brushProperty name="color" value="#FFFFFF"/>
    </inkml:brush>
  </inkml:definitions>
  <inkml:trace contextRef="#ctx0" brushRef="#br0">0 3 5873 0 0,'0'0'932'0'0,"3"0"-104"0"0,2 0-96 0 0,3 0-92 0 0,-1 0-60 0 0,9 0-100 0 0,5-3-408 0 0,1 3-4 0 0,1 0-696 0 0,-1 3-408 0 0,1-1 40 0 0,-3 1-24 0 0,-4-3 44 0 0,-4 0 39 0 0,-3 0-7 0 0,-3 0 60 0 0,1 0 48 0 0,-4 1 28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5.336"/>
    </inkml:context>
    <inkml:brush xml:id="br0">
      <inkml:brushProperty name="width" value="0.1" units="cm"/>
      <inkml:brushProperty name="height" value="0.1" units="cm"/>
      <inkml:brushProperty name="color" value="#FFFFFF"/>
    </inkml:brush>
  </inkml:definitions>
  <inkml:trace contextRef="#ctx0" brushRef="#br0">36 0 2352 0 0,'-10'9'657'0'0,"7"-7"-75"0"0,1 0 1 0 0,-1 0 0 0 0,0 1 0 0 0,1 0-1 0 0,-1-1 1 0 0,1 1 0 0 0,0 0 0 0 0,-3 5-1 0 0,5-8-499 0 0,0 1-1 0 0,0-1 0 0 0,0 1 0 0 0,0-1 1 0 0,0 0-1 0 0,0 1 0 0 0,0-1 0 0 0,0 1 1 0 0,0-1-1 0 0,0 0 0 0 0,0 1 0 0 0,0-1 1 0 0,0 1-1 0 0,0-1 0 0 0,1 0 0 0 0,-1 1 1 0 0,0-1-1 0 0,0 0 0 0 0,0 1 1 0 0,1-1-1 0 0,-1 0 0 0 0,0 1 0 0 0,0-1 1 0 0,1 0-1 0 0,-1 0 0 0 0,0 1 0 0 0,1-1 1 0 0,-1 0-1 0 0,0 0 0 0 0,1 1 0 0 0,24 6 1103 0 0,153-3-73 0 0,-111-5-5761 0 0,-57 1 1775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5.870"/>
    </inkml:context>
    <inkml:brush xml:id="br0">
      <inkml:brushProperty name="width" value="0.1" units="cm"/>
      <inkml:brushProperty name="height" value="0.1" units="cm"/>
      <inkml:brushProperty name="color" value="#FFFFFF"/>
    </inkml:brush>
  </inkml:definitions>
  <inkml:trace contextRef="#ctx0" brushRef="#br0">248 12 4408 0 0,'-1'-1'145'0'0,"1"0"-1"0"0,0 1 1 0 0,-1-1-1 0 0,1 0 0 0 0,-1 1 1 0 0,1-1-1 0 0,-1 0 1 0 0,1 1-1 0 0,-1-1 0 0 0,1 1 1 0 0,-1-1-1 0 0,0 1 1 0 0,1-1-1 0 0,-1 1 0 0 0,0-1 1 0 0,1 1-1 0 0,-1 0 1 0 0,0-1-1 0 0,0 1 0 0 0,1 0 1 0 0,-1 0-1 0 0,0 0 1 0 0,0-1-1 0 0,1 1 0 0 0,-1 0 1 0 0,0 0-1 0 0,0 0 1 0 0,-1 0-1 0 0,-1 1 29 0 0,1 0 0 0 0,-1-1 0 0 0,1 1 0 0 0,0 0 0 0 0,-1 0 0 0 0,1 0 0 0 0,0 1 0 0 0,0-1 0 0 0,-3 3 0 0 0,-5 3 310 0 0,1 2-1 0 0,-15 17 1 0 0,3-2 277 0 0,1 1 1 0 0,2 1 0 0 0,-31 57 0 0 0,40-64-514 0 0,1 1 1 0 0,0 0 0 0 0,2 0-1 0 0,0 1 1 0 0,2-1 0 0 0,0 1-1 0 0,-1 24 1 0 0,4-37-169 0 0,1 0 0 0 0,1 0 0 0 0,0-1 1 0 0,0 1-1 0 0,0 0 0 0 0,1-1 0 0 0,0 1 0 0 0,0-1 0 0 0,7 15 1 0 0,-6-18-44 0 0,0 1 1 0 0,0-1 0 0 0,0 0 0 0 0,0 0 0 0 0,1 0 0 0 0,0 0-1 0 0,0-1 1 0 0,0 1 0 0 0,0-1 0 0 0,0 0 0 0 0,1 0 0 0 0,-1-1-1 0 0,1 1 1 0 0,0-1 0 0 0,0 0 0 0 0,5 1 0 0 0,-1 0-11 0 0,1 0 1 0 0,-1-1-1 0 0,1 0 0 0 0,-1-1 1 0 0,1 0-1 0 0,0-1 1 0 0,-1 0-1 0 0,1 0 1 0 0,0-1-1 0 0,-1 0 1 0 0,1-1-1 0 0,-1 0 0 0 0,1 0 1 0 0,-1-1-1 0 0,0-1 1 0 0,11-4-1 0 0,-14 4-27 0 0,1 0 1 0 0,-1-1-1 0 0,0 1 0 0 0,0-1 0 0 0,0 0 0 0 0,0-1 0 0 0,-1 1 1 0 0,0-1-1 0 0,0 0 0 0 0,-1-1 0 0 0,0 1 0 0 0,0-1 0 0 0,0 0 1 0 0,-1 1-1 0 0,0-2 0 0 0,0 1 0 0 0,-1 0 0 0 0,0-1 0 0 0,0 1 1 0 0,1-14-1 0 0,-1 1-43 0 0,-1 0 0 0 0,-1 0 0 0 0,-1 0 0 0 0,-1 0 0 0 0,0 0 0 0 0,-7-24 0 0 0,5 31-79 0 0,0-1 0 0 0,-1 1 0 0 0,0 0 0 0 0,-1 0 0 0 0,0 0 0 0 0,-1 1 0 0 0,-1 0 0 0 0,0 0 0 0 0,-15-16 0 0 0,5 14-1187 0 0,7 9-1019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6.216"/>
    </inkml:context>
    <inkml:brush xml:id="br0">
      <inkml:brushProperty name="width" value="0.1" units="cm"/>
      <inkml:brushProperty name="height" value="0.1" units="cm"/>
      <inkml:brushProperty name="color" value="#FFFFFF"/>
    </inkml:brush>
  </inkml:definitions>
  <inkml:trace contextRef="#ctx0" brushRef="#br0">2 26 6829 0 0,'-1'-3'1148'0'0,"1"0"-144"0"0,0 1-128 0 0,0 0-228 0 0,0-1-308 0 0,0 2-364 0 0,0-2-1028 0 0,17-1-5857 0 0,-11 1 6073 0 0,2 1 40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36.670"/>
    </inkml:context>
    <inkml:brush xml:id="br0">
      <inkml:brushProperty name="width" value="0.1" units="cm"/>
      <inkml:brushProperty name="height" value="0.1" units="cm"/>
      <inkml:brushProperty name="color" value="#FFFFFF"/>
    </inkml:brush>
  </inkml:definitions>
  <inkml:trace contextRef="#ctx0" brushRef="#br0">272 137 1112 0 0,'1'-4'339'0'0,"1"1"-1"0"0,-1-1 1 0 0,0 0 0 0 0,0 0-1 0 0,0 1 1 0 0,0-1 0 0 0,-1 0-1 0 0,0 0 1 0 0,1 0 0 0 0,-1 0-1 0 0,-1 0 1 0 0,1 0 0 0 0,-1 0-1 0 0,1 1 1 0 0,-1-1 0 0 0,0 0-1 0 0,-1 0 1 0 0,1 1-1 0 0,0-1 1 0 0,-1 0 0 0 0,0 1-1 0 0,0 0 1 0 0,0-1 0 0 0,0 1-1 0 0,-1 0 1 0 0,1 0 0 0 0,-1 0-1 0 0,0 1 1 0 0,-4-5 0 0 0,2 4-163 0 0,1 0 1 0 0,-1 0 0 0 0,0 1 0 0 0,0-1-1 0 0,0 1 1 0 0,0 0 0 0 0,0 0 0 0 0,-1 1-1 0 0,1-1 1 0 0,0 1 0 0 0,-1 1 0 0 0,1-1-1 0 0,-1 1 1 0 0,1 0 0 0 0,-1 0 0 0 0,1 0-1 0 0,-1 1 1 0 0,1 0 0 0 0,-1 0 0 0 0,-6 2-1 0 0,4 0-53 0 0,0 0-1 0 0,1 0 0 0 0,-1 1 0 0 0,1 0 1 0 0,0 1-1 0 0,0-1 0 0 0,0 1 1 0 0,1 0-1 0 0,0 1 0 0 0,0 0 0 0 0,0 0 1 0 0,1 0-1 0 0,-1 1 0 0 0,2-1 1 0 0,-1 1-1 0 0,1 1 0 0 0,0-1 0 0 0,-5 12 1 0 0,7-13-72 0 0,1 1 0 0 0,-1-1 1 0 0,1 0-1 0 0,0 0 1 0 0,0 1-1 0 0,1-1 0 0 0,0 1 1 0 0,0-1-1 0 0,1 1 1 0 0,0-1-1 0 0,0 0 0 0 0,0 1 1 0 0,1-1-1 0 0,-1 0 1 0 0,2 0-1 0 0,-1 0 0 0 0,1 0 1 0 0,0-1-1 0 0,0 1 1 0 0,0 0-1 0 0,1-1 0 0 0,0 0 1 0 0,0 0-1 0 0,7 6 1 0 0,9 7 56 0 0,2-1 0 0 0,0 0 1 0 0,1-2-1 0 0,0-1 0 0 0,29 13 0 0 0,-27-15-62 0 0,0 1 0 0 0,-1 2 0 0 0,0 0 0 0 0,35 32-1 0 0,-56-45-58 0 0,-1 0 0 0 0,0 0-1 0 0,0 0 1 0 0,0 0-1 0 0,0 0 1 0 0,0 1-1 0 0,-1-1 1 0 0,1 1-1 0 0,-1-1 1 0 0,1 1-1 0 0,-1 0 1 0 0,0-1 0 0 0,0 1-1 0 0,0 0 1 0 0,0 0-1 0 0,-1 0 1 0 0,1 0-1 0 0,-1 0 1 0 0,0 0-1 0 0,0 0 1 0 0,0 0 0 0 0,0-1-1 0 0,0 1 1 0 0,-1 0-1 0 0,1 0 1 0 0,-1 0-1 0 0,-1 3 1 0 0,-1 0-16 0 0,0-1 0 0 0,0 0 0 0 0,0-1 0 0 0,-1 1 0 0 0,0-1 0 0 0,0 1 0 0 0,0-1 0 0 0,0 0 0 0 0,-1-1 1 0 0,0 1-1 0 0,1-1 0 0 0,-11 5 0 0 0,5-3 24 0 0,-1 0 1 0 0,1-1-1 0 0,-1-1 1 0 0,-1 0-1 0 0,1 0 0 0 0,0-1 1 0 0,-1-1-1 0 0,1 0 1 0 0,0 0-1 0 0,-13-2 1 0 0,17 1 42 0 0,0-1 0 0 0,0 0 0 0 0,0 0 0 0 0,0-1 0 0 0,0 0 0 0 0,1 0 1 0 0,-13-6-1 0 0,15 6-7 0 0,1 0 1 0 0,0 0-1 0 0,0 0 1 0 0,0-1-1 0 0,0 1 1 0 0,1-1-1 0 0,-1 1 1 0 0,1-1-1 0 0,-1 0 1 0 0,1 0-1 0 0,0 0 1 0 0,0 0 0 0 0,0 0-1 0 0,1-1 1 0 0,-3-5-1 0 0,3 4-8 0 0,0 0-1 0 0,0 0 1 0 0,1-1 0 0 0,-1 1 0 0 0,1-1-1 0 0,0 1 1 0 0,1 0 0 0 0,-1-1-1 0 0,1 1 1 0 0,0 0 0 0 0,1-1-1 0 0,3-8 1 0 0,4-8 20 0 0,17-33 1 0 0,-15 35-13 0 0,33-59 59 0 0,-25 47-1018 0 0,29-67 0 0 0,-35 68-8217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2.460"/>
    </inkml:context>
    <inkml:brush xml:id="br0">
      <inkml:brushProperty name="width" value="0.1" units="cm"/>
      <inkml:brushProperty name="height" value="0.1" units="cm"/>
      <inkml:brushProperty name="color" value="#FFFFFF"/>
    </inkml:brush>
  </inkml:definitions>
  <inkml:trace contextRef="#ctx0" brushRef="#br0">26 1 4304 0 0,'-3'3'768'0'0,"-2"1"-139"0"0,2-2-85 0 0,0 1-4 0 0,1-1-96 0 0,1 0-72 0 0,-2 0-84 0 0,3 0-136 0 0,-2 0-12 0 0,2-1-428 0 0,-3 1-188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2.083"/>
    </inkml:context>
    <inkml:brush xml:id="br0">
      <inkml:brushProperty name="width" value="0.1" units="cm"/>
      <inkml:brushProperty name="height" value="0.1" units="cm"/>
      <inkml:brushProperty name="color" value="#FFFFFF"/>
    </inkml:brush>
  </inkml:definitions>
  <inkml:trace contextRef="#ctx0" brushRef="#br0">1 0 4476 0 0,'0'0'10124'0'0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2.823"/>
    </inkml:context>
    <inkml:brush xml:id="br0">
      <inkml:brushProperty name="width" value="0.1" units="cm"/>
      <inkml:brushProperty name="height" value="0.1" units="cm"/>
      <inkml:brushProperty name="color" value="#FFFFFF"/>
    </inkml:brush>
  </inkml:definitions>
  <inkml:trace contextRef="#ctx0" brushRef="#br0">0 3 1832 0 0,'6'1'2402'0'0,"27"-3"3091"0"0,-24 0-7725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9.584"/>
    </inkml:context>
    <inkml:brush xml:id="br0">
      <inkml:brushProperty name="width" value="0.1" units="cm"/>
      <inkml:brushProperty name="height" value="0.1" units="cm"/>
      <inkml:brushProperty name="color" value="#FFFFFF"/>
    </inkml:brush>
  </inkml:definitions>
  <inkml:trace contextRef="#ctx0" brushRef="#br0">17 35 6389 0 0,'-3'-6'988'0'0,"0"1"-136"0"0,-1 1-124 0 0,1-1-212 0 0,2 0-220 0 0,1 2-300 0 0,-3-1 0 0 0,3 2-1088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9.933"/>
    </inkml:context>
    <inkml:brush xml:id="br0">
      <inkml:brushProperty name="width" value="0.1" units="cm"/>
      <inkml:brushProperty name="height" value="0.1" units="cm"/>
      <inkml:brushProperty name="color" value="#FFFFFF"/>
    </inkml:brush>
  </inkml:definitions>
  <inkml:trace contextRef="#ctx0" brushRef="#br0">41 0 1412 0 0,'-10'9'2899'0'0,"-18"21"1194"0"0,28-30-4145 0 0,0 1 0 0 0,-1-1 1 0 0,1 1-1 0 0,0-1 1 0 0,0 1-1 0 0,-1-1 1 0 0,1 1-1 0 0,0-1 0 0 0,0 1 1 0 0,0-1-1 0 0,0 1 1 0 0,0-1-1 0 0,0 1 0 0 0,0-1 1 0 0,0 1-1 0 0,0-1 1 0 0,0 1-1 0 0,0-1 0 0 0,0 1 1 0 0,0-1-1 0 0,0 1 1 0 0,0-1-1 0 0,1 1 1 0 0,-1 0-1 0 0,1 0-220 0 0,0-1 0 0 0,0 1-1 0 0,-1 0 1 0 0,1-1 0 0 0,0 1 0 0 0,0-1 0 0 0,0 1 0 0 0,0-1-1 0 0,0 0 1 0 0,0 1 0 0 0,0-1 0 0 0,0 0 0 0 0,0 0 0 0 0,0 1-1 0 0,1-1 1 0 0,-1 0 0 0 0,1 0 0 0 0,4 0-639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7.300"/>
    </inkml:context>
    <inkml:brush xml:id="br0">
      <inkml:brushProperty name="width" value="0.1" units="cm"/>
      <inkml:brushProperty name="height" value="0.1" units="cm"/>
      <inkml:brushProperty name="color" value="#FFFFFF"/>
    </inkml:brush>
  </inkml:definitions>
  <inkml:trace contextRef="#ctx0" brushRef="#br0">23 1 2252 0 0,'-3'0'1304'0'0,"-2"0"-200"0"0,1 2-191 0 0,1-2-205 0 0,0 0-204 0 0,0 0-144 0 0,1 0-32 0 0,2 1-396 0 0,0 0-196 0 0,0 1-276 0 0,14 0-4101 0 0,-8-2 3801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0.279"/>
    </inkml:context>
    <inkml:brush xml:id="br0">
      <inkml:brushProperty name="width" value="0.1" units="cm"/>
      <inkml:brushProperty name="height" value="0.1" units="cm"/>
      <inkml:brushProperty name="color" value="#FFFFFF"/>
    </inkml:brush>
  </inkml:definitions>
  <inkml:trace contextRef="#ctx0" brushRef="#br0">0 2 1648 0 0,'6'0'1516'0'0,"-1"0"-248"0"0,-1 0-187 0 0,0-2-157 0 0,-1 2-160 0 0,0 0-252 0 0,0 0-60 0 0,0 0-776 0 0,0 0-268 0 0,0 0-292 0 0,2 0 40 0 0,-2 0 3 0 0,0 0-63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18.060"/>
    </inkml:context>
    <inkml:brush xml:id="br0">
      <inkml:brushProperty name="width" value="0.1" units="cm"/>
      <inkml:brushProperty name="height" value="0.1" units="cm"/>
      <inkml:brushProperty name="color" value="#FFFFFF"/>
    </inkml:brush>
  </inkml:definitions>
  <inkml:trace contextRef="#ctx0" brushRef="#br0">61 0 4724 0 0,'-20'2'3782'0'0,"16"-2"-4518"0"0,1 1 1 0 0,0 1 0 0 0,-1-1 0 0 0,1 0-1 0 0,0 1 1 0 0,0 0 0 0 0,0 0 0 0 0,-6 4-1 0 0,9-6 688 0 0,-5 4-932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18.418"/>
    </inkml:context>
    <inkml:brush xml:id="br0">
      <inkml:brushProperty name="width" value="0.1" units="cm"/>
      <inkml:brushProperty name="height" value="0.1" units="cm"/>
      <inkml:brushProperty name="color" value="#FFFFFF"/>
    </inkml:brush>
  </inkml:definitions>
  <inkml:trace contextRef="#ctx0" brushRef="#br0">74 1 1248 0 0,'-16'12'804'0'0,"3"-2"-48"0"0,3-1-140 0 0,1-1-48 0 0,2-2-100 0 0,1 0-160 0 0,1-2-136 0 0,0-1-108 0 0,2 1-172 0 0,3-2-168 0 0,0 0-272 0 0,0 0-136 0 0,0 0-28 0 0,2-1-64 0 0</inkml:trace>
  <inkml:trace contextRef="#ctx0" brushRef="#br0" timeOffset="1">345 160 1304 0 0,'5'1'620'0'0,"-2"0"-172"0"0,0-1-380 0 0,0 0-284 0 0,2 0-324 0 0,-2 0-16 0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3.267"/>
    </inkml:context>
    <inkml:brush xml:id="br0">
      <inkml:brushProperty name="width" value="0.1" units="cm"/>
      <inkml:brushProperty name="height" value="0.1" units="cm"/>
      <inkml:brushProperty name="color" value="#FFFFFF"/>
    </inkml:brush>
  </inkml:definitions>
  <inkml:trace contextRef="#ctx0" brushRef="#br0">1 150 896 0 0,'0'-2'267'0'0,"1"-1"-1"0"0,-1 1 1 0 0,1 0-1 0 0,0 0 1 0 0,0 0-1 0 0,0 0 1 0 0,0 0-1 0 0,0 0 1 0 0,0 1-1 0 0,0-1 1 0 0,1 0-1 0 0,-1 1 1 0 0,0-1-1 0 0,1 0 1 0 0,0 1-1 0 0,-1 0 1 0 0,1-1-1 0 0,0 1 1 0 0,0 0 0 0 0,0 0-1 0 0,0 0 1 0 0,3-2-1 0 0,55-18 679 0 0,-48 17-455 0 0,148-38 1248 0 0,-132 36-1445 0 0,35-8 88 0 0,89-7 0 0 0,-150 20-633 0 0,0 1-1 0 0,0 0 1 0 0,0 0-1 0 0,0 0 0 0 0,0 0 1 0 0,0 0-1 0 0,-1 0 0 0 0,1 1 1 0 0,0-1-1 0 0,0 1 1 0 0,0-1-1 0 0,1 2 0 0 0,-21 10-5358 0 0,6-8 4664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3.632"/>
    </inkml:context>
    <inkml:brush xml:id="br0">
      <inkml:brushProperty name="width" value="0.1" units="cm"/>
      <inkml:brushProperty name="height" value="0.1" units="cm"/>
      <inkml:brushProperty name="color" value="#FFFFFF"/>
    </inkml:brush>
  </inkml:definitions>
  <inkml:trace contextRef="#ctx0" brushRef="#br0">195 1 1120 0 0,'-7'-1'457'0'0,"1"1"0"0"0,-1 1 0 0 0,1-1 1 0 0,0 1-1 0 0,-1 0 0 0 0,1 1 0 0 0,0-1 0 0 0,0 1 0 0 0,-9 4 0 0 0,11-4-325 0 0,0 1 0 0 0,1 0 0 0 0,0-1 0 0 0,0 1 0 0 0,0 0 0 0 0,0 1 0 0 0,0-1 0 0 0,0 0 0 0 0,1 1 0 0 0,-1-1 0 0 0,1 1 0 0 0,0 0 0 0 0,0 0 0 0 0,1 0 0 0 0,-2 6 0 0 0,-18 63 1314 0 0,3 0 0 0 0,-13 133-1 0 0,28-183-1288 0 0,0-9-12 0 0,2 0-1 0 0,0 1 1 0 0,1-1 0 0 0,0 0 0 0 0,3 17-1 0 0,-3-27-118 0 0,1-1-1 0 0,-1 0 1 0 0,1-1 0 0 0,0 1-1 0 0,0 0 1 0 0,0 0-1 0 0,1 0 1 0 0,-1 0-1 0 0,1-1 1 0 0,-1 1 0 0 0,1-1-1 0 0,0 1 1 0 0,0-1-1 0 0,0 0 1 0 0,0 0-1 0 0,0 0 1 0 0,1 0 0 0 0,-1 0-1 0 0,1 0 1 0 0,-1 0-1 0 0,1-1 1 0 0,0 0-1 0 0,0 1 1 0 0,-1-1 0 0 0,1 0-1 0 0,0 0 1 0 0,0 0-1 0 0,0-1 1 0 0,0 1-1 0 0,4-1 1 0 0,-2 1-80 0 0,93 4-207 0 0,-86-5-1098 0 0,1-1 1 0 0,-1 0-1 0 0,14-4 1 0 0,-18 3-1391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3.990"/>
    </inkml:context>
    <inkml:brush xml:id="br0">
      <inkml:brushProperty name="width" value="0.1" units="cm"/>
      <inkml:brushProperty name="height" value="0.1" units="cm"/>
      <inkml:brushProperty name="color" value="#FFFFFF"/>
    </inkml:brush>
  </inkml:definitions>
  <inkml:trace contextRef="#ctx0" brushRef="#br0">1 77 3136 0 0,'0'-1'96'0'0,"0"0"0"0"0,0 0-1 0 0,1 0 1 0 0,-1 0 0 0 0,1 0-1 0 0,-1 0 1 0 0,1 0 0 0 0,0 1-1 0 0,-1-1 1 0 0,1 0-1 0 0,0 0 1 0 0,-1 1 0 0 0,1-1-1 0 0,0 0 1 0 0,0 1 0 0 0,0-1-1 0 0,-1 0 1 0 0,1 1 0 0 0,0-1-1 0 0,0 1 1 0 0,0 0 0 0 0,0-1-1 0 0,0 1 1 0 0,0 0 0 0 0,2-1-1 0 0,33-7 456 0 0,-25 6-205 0 0,92-16 868 0 0,163-9 0 0 0,-248 28-1980 0 0,-15-1 124 0 0,1 1 0 0 0,-1-1 0 0 0,1 0 0 0 0,-1 0 0 0 0,1 0 0 0 0,-1 0 0 0 0,1-1 0 0 0,6-1 0 0 0,-9 0-266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4.576"/>
    </inkml:context>
    <inkml:brush xml:id="br0">
      <inkml:brushProperty name="width" value="0.1" units="cm"/>
      <inkml:brushProperty name="height" value="0.1" units="cm"/>
      <inkml:brushProperty name="color" value="#FFFFFF"/>
    </inkml:brush>
  </inkml:definitions>
  <inkml:trace contextRef="#ctx0" brushRef="#br0">5 93 1540 0 0,'0'0'71'0'0,"0"0"0"0"0,0 0 0 0 0,-1 0 1 0 0,1 0-1 0 0,0 0 0 0 0,0 0 0 0 0,-1 0 0 0 0,1 0 0 0 0,0-1 0 0 0,0 1 0 0 0,0 0 0 0 0,-1 0 1 0 0,1 0-1 0 0,0-1 0 0 0,0 1 0 0 0,0 0 0 0 0,0 0 0 0 0,0 0 0 0 0,-1-1 0 0 0,1 1 0 0 0,0 0 1 0 0,0 0-1 0 0,0-1 0 0 0,0 1 0 0 0,0 0 0 0 0,0 0 0 0 0,0-1 0 0 0,0 1 0 0 0,0 0 0 0 0,0 0 1 0 0,0-1-1 0 0,0 1 0 0 0,0 0 0 0 0,0 0 0 0 0,0-1 0 0 0,0 1 0 0 0,0 0 0 0 0,0 0 1 0 0,0-1-1 0 0,0 1 0 0 0,1 0 0 0 0,-1 0 0 0 0,0 0 0 0 0,0-1 0 0 0,0 1 0 0 0,0 0 0 0 0,0 0 1 0 0,1 0-1 0 0,-1-1 0 0 0,0 1 0 0 0,0 0 0 0 0,0 0 0 0 0,1 0 0 0 0,21-12 1239 0 0,36-5-717 0 0,-55 16-384 0 0,78-17 667 0 0,98-8 0 0 0,-117 19-1937 0 0,-45 6-50 0 0,-17 1 977 0 0,0 0 0 0 0,1 0 1 0 0,-1 0-1 0 0,0 0 0 0 0,1-1 0 0 0,-1 1 0 0 0,1 0 1 0 0,-1 0-1 0 0,0 0 0 0 0,1 0 0 0 0,-1 0 0 0 0,0 0 1 0 0,1 1-1 0 0,-1-1 0 0 0,1 0 0 0 0,-1 0 0 0 0,0 0 1 0 0,1 0-1 0 0,-1 0 0 0 0,0 0 0 0 0,1 1 1 0 0,-1-1-1 0 0,0 0 0 0 0,3 4-1471 0 0,-5-1 673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5.031"/>
    </inkml:context>
    <inkml:brush xml:id="br0">
      <inkml:brushProperty name="width" value="0.1" units="cm"/>
      <inkml:brushProperty name="height" value="0.1" units="cm"/>
      <inkml:brushProperty name="color" value="#FFFFFF"/>
    </inkml:brush>
  </inkml:definitions>
  <inkml:trace contextRef="#ctx0" brushRef="#br0">114 1 976 0 0,'-3'0'204'0'0,"0"-1"0"0"0,1 2 0 0 0,-1-1-1 0 0,0 0 1 0 0,0 0 0 0 0,0 1 0 0 0,1 0 0 0 0,-1-1-1 0 0,0 1 1 0 0,0 0 0 0 0,1 1 0 0 0,-1-1 0 0 0,1 0 0 0 0,-1 1-1 0 0,1-1 1 0 0,-3 3 0 0 0,3-1 14 0 0,-1 1-1 0 0,0-1 1 0 0,1 1-1 0 0,0 0 1 0 0,0-1-1 0 0,0 1 0 0 0,0 0 1 0 0,0 1-1 0 0,-1 6 1 0 0,-8 38 805 0 0,2 1 0 0 0,3-1 0 0 0,2 1 1 0 0,2 70-1 0 0,1-61-455 0 0,-9 306 1872 0 0,11-362-2418 0 0,-1 0 1 0 0,0 0-1 0 0,1 0 0 0 0,-1-1 0 0 0,1 1 1 0 0,0 0-1 0 0,0 0 0 0 0,0 0 0 0 0,0-1 1 0 0,0 1-1 0 0,1-1 0 0 0,-1 1 0 0 0,1-1 1 0 0,-1 1-1 0 0,1-1 0 0 0,0 0 0 0 0,0 0 1 0 0,0 0-1 0 0,1 0 0 0 0,-1 0 1 0 0,0 0-1 0 0,1-1 0 0 0,-1 1 0 0 0,1-1 1 0 0,-1 0-1 0 0,1 0 0 0 0,0 0 0 0 0,-1 0 1 0 0,6 1-1 0 0,8 2 7 0 0,0-1 1 0 0,0-1 0 0 0,0 0-1 0 0,19-1 1 0 0,-13-1 9 0 0,-7 1-274 0 0,90 1 607 0 0,-53-8-2112 0 0,-3-7-3775 0 0,-42 10 2627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5.396"/>
    </inkml:context>
    <inkml:brush xml:id="br0">
      <inkml:brushProperty name="width" value="0.1" units="cm"/>
      <inkml:brushProperty name="height" value="0.1" units="cm"/>
      <inkml:brushProperty name="color" value="#FFFFFF"/>
    </inkml:brush>
  </inkml:definitions>
  <inkml:trace contextRef="#ctx0" brushRef="#br0">257 20 3420 0 0,'3'-17'1454'0'0,"-3"17"-1430"0"0,0 0 0 0 0,0 0 0 0 0,0 0 0 0 0,0 0 0 0 0,0 0 0 0 0,0 0-1 0 0,0 0 1 0 0,0 0 0 0 0,0 0 0 0 0,-1 0 0 0 0,1 0 0 0 0,0 0 0 0 0,0 0 0 0 0,0 0 0 0 0,0 0 0 0 0,0 0 0 0 0,0 0 0 0 0,0 0 0 0 0,0 0 0 0 0,0 0 0 0 0,0 0 0 0 0,0 0 0 0 0,0 0 0 0 0,-1 0 264 0 0,1 0-264 0 0,0-1 0 0 0,0 1 0 0 0,0 0 0 0 0,0 0-1 0 0,0 0 1 0 0,0 0 0 0 0,0 0 0 0 0,0 0 0 0 0,0 0 0 0 0,0 0 0 0 0,0 0 0 0 0,0 0 0 0 0,0 0 0 0 0,0 0 0 0 0,0 0 0 0 0,0-1 0 0 0,0 1 0 0 0,0 0 0 0 0,0 0 0 0 0,0 0 0 0 0,0 0 0 0 0,0 0 0 0 0,0 0 0 0 0,0 0 0 0 0,0 0 0 0 0,0 0 0 0 0,0 0 0 0 0,-15 21 2392 0 0,5-4-2309 0 0,-79 130 2025 0 0,77-127-1919 0 0,-84 182 1273 0 0,64-127-5577 0 0,29-67 1209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5.757"/>
    </inkml:context>
    <inkml:brush xml:id="br0">
      <inkml:brushProperty name="width" value="0.1" units="cm"/>
      <inkml:brushProperty name="height" value="0.1" units="cm"/>
      <inkml:brushProperty name="color" value="#FFFFFF"/>
    </inkml:brush>
  </inkml:definitions>
  <inkml:trace contextRef="#ctx0" brushRef="#br0">0 3 3252 0 0,'1'0'111'0'0,"0"-1"-1"0"0,0 1 0 0 0,-1 0 0 0 0,1-1 1 0 0,0 1-1 0 0,0 0 0 0 0,0 0 0 0 0,0 0 1 0 0,0-1-1 0 0,-1 1 0 0 0,1 0 0 0 0,0 0 1 0 0,0 0-1 0 0,0 0 0 0 0,0 0 0 0 0,0 1 1 0 0,0-1-1 0 0,-1 0 0 0 0,1 0 0 0 0,0 1 1 0 0,0-1-1 0 0,0 0 0 0 0,0 1 0 0 0,-1-1 1 0 0,1 1-1 0 0,1 0 0 0 0,27 16 883 0 0,-23-14-667 0 0,32 22 453 0 0,-2 1 0 0 0,-1 2 0 0 0,52 53 0 0 0,-28-22-181 0 0,52 50-3057 0 0,-110-108 2270 0 0,0 0 1 0 0,-1-1-1 0 0,1 1 1 0 0,0 0-1 0 0,0 0 1 0 0,0 0 0 0 0,-1-1-1 0 0,1 1 1 0 0,0 0-1 0 0,0-1 1 0 0,0 1-1 0 0,0-1 1 0 0,0 1-1 0 0,0-1 1 0 0,0 1-1 0 0,1-1 1 0 0,-1 0-1 0 0,0 0 1 0 0,0 1-1 0 0,0-1 1 0 0,0 0 0 0 0,0 0-1 0 0,0 0 1 0 0,0 0-1 0 0,1 0 1 0 0,-1-1-1 0 0,0 1 1 0 0,0 0-1 0 0,0 0 1 0 0,0-1-1 0 0,0 1 1 0 0,0-1-1 0 0,0 1 1 0 0,0-1-1 0 0,0 1 1 0 0,2-2 0 0 0,1-2-734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7.643"/>
    </inkml:context>
    <inkml:brush xml:id="br0">
      <inkml:brushProperty name="width" value="0.1" units="cm"/>
      <inkml:brushProperty name="height" value="0.1" units="cm"/>
      <inkml:brushProperty name="color" value="#FFFFFF"/>
    </inkml:brush>
  </inkml:definitions>
  <inkml:trace contextRef="#ctx0" brushRef="#br0">1 25 1836 0 0,'6'1'1456'0'0,"-2"-1"-272"0"0,1 0-272 0 0,0 0-279 0 0,1 0-73 0 0,0 0-536 0 0,1 1-244 0 0,1-1-376 0 0,6 2-369 0 0,4 0 45 0 0,0 1 36 0 0,2-3 36 0 0,2 0 12 0 0</inkml:trace>
  <inkml:trace contextRef="#ctx0" brushRef="#br0" timeOffset="1">585 10 2024 0 0,'14'0'4498'0'0,"11"0"-2895"0"0,-21 0-2449 0 0,1-1 0 0 0,-1 1 1 0 0,0-1-1 0 0,0 0 0 0 0,0 0 0 0 0,7-3 0 0 0,-7 2-22 0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6.123"/>
    </inkml:context>
    <inkml:brush xml:id="br0">
      <inkml:brushProperty name="width" value="0.1" units="cm"/>
      <inkml:brushProperty name="height" value="0.1" units="cm"/>
      <inkml:brushProperty name="color" value="#FFFFFF"/>
    </inkml:brush>
  </inkml:definitions>
  <inkml:trace contextRef="#ctx0" brushRef="#br0">0 25 1212 0 0,'2'-2'147'0'0,"0"0"0"0"0,0 0-1 0 0,0 0 1 0 0,0 1 0 0 0,0-1 0 0 0,1 1-1 0 0,-1 0 1 0 0,0-1 0 0 0,1 1 0 0 0,-1 0 0 0 0,1 1-1 0 0,-1-1 1 0 0,1 0 0 0 0,-1 1 0 0 0,4-1-1 0 0,46-2 317 0 0,-34 3-176 0 0,145-2 2615 0 0,-162 3-2868 0 0,0-1 0 0 0,0 0 0 0 0,-1 1 1 0 0,1-1-1 0 0,0 1 0 0 0,-1-1 0 0 0,1 1 0 0 0,0-1 0 0 0,-1 1 1 0 0,1 0-1 0 0,-1-1 0 0 0,1 1 0 0 0,-1 0 0 0 0,1-1 0 0 0,-1 1 0 0 0,0 0 1 0 0,1 0-1 0 0,-1-1 0 0 0,0 1 0 0 0,1 0 0 0 0,-1 0 0 0 0,0-1 0 0 0,0 1 1 0 0,0 2-1 0 0,5 25 423 0 0,-5-22-327 0 0,20 216 2322 0 0,-6-48-1327 0 0,0-63-605 0 0,9 153 461 0 0,-23-261-954 0 0,0 1 1 0 0,0-1 0 0 0,0 1 0 0 0,-1-1 0 0 0,1 0-1 0 0,-1 1 1 0 0,0-1 0 0 0,0 0 0 0 0,0 1 0 0 0,0-1-1 0 0,-1 0 1 0 0,1 0 0 0 0,-1 0 0 0 0,0 0 0 0 0,0 0-1 0 0,0 0 1 0 0,0-1 0 0 0,0 1 0 0 0,-1-1-1 0 0,1 1 1 0 0,-1-1 0 0 0,1 0 0 0 0,-7 4 0 0 0,2-3-1 0 0,0 0 1 0 0,-1 0-1 0 0,1-1 1 0 0,-1 0-1 0 0,0-1 1 0 0,1 1-1 0 0,-1-1 1 0 0,0-1-1 0 0,-12 0 1 0 0,-17-1 39 0 0,-40-8 1 0 0,44 5-793 0 0,33 4 579 0 0,-1 0 0 0 0,1 0-1 0 0,-1 0 1 0 0,0-1-1 0 0,1 1 1 0 0,-1 0 0 0 0,1 0-1 0 0,-1-1 1 0 0,1 1 0 0 0,-1 0-1 0 0,1-1 1 0 0,-1 1 0 0 0,1 0-1 0 0,0-1 1 0 0,-1 1-1 0 0,1-1 1 0 0,-1 1 0 0 0,1-1-1 0 0,0 1 1 0 0,0 0 0 0 0,-1-1-1 0 0,1 0 1 0 0,0 1 0 0 0,0-1-1 0 0,-1 1 1 0 0,1-1-1 0 0,0 1 1 0 0,0-1 0 0 0,0 1-1 0 0,0-1 1 0 0,0 0 0 0 0,0 1-1 0 0,0-1 1 0 0,0 1 0 0 0,0-1-1 0 0,0 1 1 0 0,0-1-1 0 0,0 0 1 0 0,1 0 0 0 0,0-6-2675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6.494"/>
    </inkml:context>
    <inkml:brush xml:id="br0">
      <inkml:brushProperty name="width" value="0.1" units="cm"/>
      <inkml:brushProperty name="height" value="0.1" units="cm"/>
      <inkml:brushProperty name="color" value="#FFFFFF"/>
    </inkml:brush>
  </inkml:definitions>
  <inkml:trace contextRef="#ctx0" brushRef="#br0">1 80 5436 0 0,'9'-8'646'0'0,"1"1"-1"0"0,1 0 0 0 0,-1 1 1 0 0,1 0-1 0 0,15-5 0 0 0,-4 3-383 0 0,1 1 0 0 0,0 1-1 0 0,40-6 1 0 0,-31 11-2129 0 0,-32 1 1659 0 0,1-1 0 0 0,0 1 1 0 0,0 0-1 0 0,0 0 0 0 0,0 0 0 0 0,-1 0 0 0 0,1 0 0 0 0,0 1 0 0 0,0-1 0 0 0,0 0 0 0 0,-1 0 1 0 0,1 0-1 0 0,0 1 0 0 0,0-1 0 0 0,0 0 0 0 0,-1 1 0 0 0,1-1 0 0 0,0 1 0 0 0,-1-1 0 0 0,1 1 0 0 0,0-1 1 0 0,-1 1-1 0 0,1-1 0 0 0,-1 1 0 0 0,1 0 0 0 0,-1-1 0 0 0,1 1 0 0 0,-1 0 0 0 0,1-1 0 0 0,0 2 1 0 0,-1 2-677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6.822"/>
    </inkml:context>
    <inkml:brush xml:id="br0">
      <inkml:brushProperty name="width" value="0.1" units="cm"/>
      <inkml:brushProperty name="height" value="0.1" units="cm"/>
      <inkml:brushProperty name="color" value="#FFFFFF"/>
    </inkml:brush>
  </inkml:definitions>
  <inkml:trace contextRef="#ctx0" brushRef="#br0">13 1 2424 0 0,'-1'0'240'0'0,"1"1"0"0"0,-1 0 0 0 0,0-1 0 0 0,0 1-1 0 0,0 0 1 0 0,0 0 0 0 0,0-1 0 0 0,1 1 0 0 0,-1 0 0 0 0,0 0 0 0 0,1 0-1 0 0,-1 0 1 0 0,1 0 0 0 0,-1 0 0 0 0,1 0 0 0 0,-1 0 0 0 0,1 0 0 0 0,0 0-1 0 0,0 0 1 0 0,-1 0 0 0 0,1 0 0 0 0,0 1 0 0 0,0-1 0 0 0,0 1 0 0 0,2-1-55 0 0,-1 0 0 0 0,1 0 0 0 0,0 0 0 0 0,-1 0 0 0 0,1-1 1 0 0,0 1-1 0 0,0 0 0 0 0,-1-1 0 0 0,1 1 0 0 0,0-1 0 0 0,0 0 0 0 0,0 0 1 0 0,0 0-1 0 0,0 0 0 0 0,1 0 0 0 0,78 3-886 0 0,-55-3-749 0 0,0 0-1 0 0,0-2 1 0 0,0-2 0 0 0,0 0-1 0 0,32-10 1 0 0,-38 7 558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7.173"/>
    </inkml:context>
    <inkml:brush xml:id="br0">
      <inkml:brushProperty name="width" value="0.1" units="cm"/>
      <inkml:brushProperty name="height" value="0.1" units="cm"/>
      <inkml:brushProperty name="color" value="#FFFFFF"/>
    </inkml:brush>
  </inkml:definitions>
  <inkml:trace contextRef="#ctx0" brushRef="#br0">111 52 1160 0 0,'2'-4'767'0'0,"-1"-1"1"0"0,0 1-1 0 0,0 0 0 0 0,0-1 0 0 0,0 1 0 0 0,-1 0 1 0 0,0-1-1 0 0,0 1 0 0 0,-1-6 0 0 0,1 10-719 0 0,0 0 1 0 0,0 0-1 0 0,-1-1 0 0 0,1 1 0 0 0,0 0 0 0 0,-1 0 0 0 0,1 0 1 0 0,0 0-1 0 0,0-1 0 0 0,-1 1 0 0 0,1 0 0 0 0,0 0 1 0 0,-1 0-1 0 0,1 0 0 0 0,0 0 0 0 0,-1 0 0 0 0,1 0 0 0 0,0 0 1 0 0,-1 0-1 0 0,1 0 0 0 0,0 0 0 0 0,-1 0 0 0 0,1 0 1 0 0,0 0-1 0 0,-1 0 0 0 0,1 0 0 0 0,0 0 0 0 0,-1 0 1 0 0,1 1-1 0 0,0-1 0 0 0,-1 0 0 0 0,1 0 0 0 0,0 0 0 0 0,-1 1 1 0 0,1-1-1 0 0,0 0 0 0 0,0 0 0 0 0,-1 0 0 0 0,1 1 1 0 0,0-1-1 0 0,0 0 0 0 0,-1 1 0 0 0,-11 10 747 0 0,1 2-514 0 0,1 1-1 0 0,1-1 1 0 0,0 1 0 0 0,1 1-1 0 0,1 0 1 0 0,0 0 0 0 0,1 0-1 0 0,0 1 1 0 0,1 0 0 0 0,1 0-1 0 0,1 0 1 0 0,0 1-1 0 0,2-1 1 0 0,-1 28 0 0 0,2-31-168 0 0,0-1 0 0 0,1 1 0 0 0,1-1 0 0 0,0 1 0 0 0,1-1 0 0 0,0 0 0 0 0,1 0 1 0 0,0 0-1 0 0,8 15 0 0 0,-10-23-84 0 0,1 0-1 0 0,-1 0 1 0 0,1 0 0 0 0,0 0 0 0 0,0 0 0 0 0,1-1-1 0 0,-1 1 1 0 0,1-1 0 0 0,-1 0 0 0 0,1 0 0 0 0,0 0-1 0 0,0-1 1 0 0,1 1 0 0 0,-1-1 0 0 0,0 0 0 0 0,1 0-1 0 0,0-1 1 0 0,-1 1 0 0 0,1-1 0 0 0,0 0 0 0 0,-1 0-1 0 0,1-1 1 0 0,0 0 0 0 0,0 1 0 0 0,0-1 0 0 0,0-1-1 0 0,6 0 1 0 0,-4 0-17 0 0,0 0 0 0 0,-1-1-1 0 0,1 1 1 0 0,-1-1-1 0 0,1-1 1 0 0,-1 1 0 0 0,0-1-1 0 0,0 0 1 0 0,0 0 0 0 0,0-1-1 0 0,-1 0 1 0 0,1 0 0 0 0,-1 0-1 0 0,0-1 1 0 0,0 0-1 0 0,-1 0 1 0 0,5-5 0 0 0,-3 2-13 0 0,-2-1 0 0 0,1 1 0 0 0,-1-1 1 0 0,0 1-1 0 0,-1-1 0 0 0,0 0 0 0 0,0 0 0 0 0,-1-1 1 0 0,0 1-1 0 0,-1 0 0 0 0,0-13 0 0 0,0 9-59 0 0,-1 0-1 0 0,-1 0 1 0 0,0 0-1 0 0,0 1 1 0 0,-2-1-1 0 0,1 1 1 0 0,-2-1-1 0 0,0 1 1 0 0,0 0-1 0 0,-1 0 0 0 0,0 0 1 0 0,-1 1-1 0 0,-1 0 1 0 0,1 0-1 0 0,-2 1 1 0 0,0-1-1 0 0,0 2 1 0 0,-13-13-1 0 0,2 12-1307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7.505"/>
    </inkml:context>
    <inkml:brush xml:id="br0">
      <inkml:brushProperty name="width" value="0.1" units="cm"/>
      <inkml:brushProperty name="height" value="0.1" units="cm"/>
      <inkml:brushProperty name="color" value="#FFFFFF"/>
    </inkml:brush>
  </inkml:definitions>
  <inkml:trace contextRef="#ctx0" brushRef="#br0">1 7 6113 0 0,'10'0'4407'0'0,"11"-4"-12910"0"0,-18 3 8593 0 0,3-1-973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7.982"/>
    </inkml:context>
    <inkml:brush xml:id="br0">
      <inkml:brushProperty name="width" value="0.1" units="cm"/>
      <inkml:brushProperty name="height" value="0.1" units="cm"/>
      <inkml:brushProperty name="color" value="#FFFFFF"/>
    </inkml:brush>
  </inkml:definitions>
  <inkml:trace contextRef="#ctx0" brushRef="#br0">179 149 1304 0 0,'3'-7'746'0'0,"0"1"1"0"0,0-1-1 0 0,-1 0 0 0 0,0 0 0 0 0,0 0 1 0 0,-1 0-1 0 0,0 0 0 0 0,0 0 0 0 0,-1 0 1 0 0,0-9-1 0 0,-1 13-562 0 0,0-1 0 0 0,0 1 1 0 0,0 0-1 0 0,0 0 0 0 0,0 0 1 0 0,0 0-1 0 0,-1 1 1 0 0,0-1-1 0 0,1 0 0 0 0,-1 0 1 0 0,0 1-1 0 0,0-1 0 0 0,-1 1 1 0 0,1 0-1 0 0,0 0 0 0 0,-1 0 1 0 0,0 0-1 0 0,1 0 0 0 0,-1 0 1 0 0,0 1-1 0 0,0-1 0 0 0,0 1 1 0 0,0 0-1 0 0,-5-2 0 0 0,2 2-62 0 0,0 0 0 0 0,0 0-1 0 0,0 0 1 0 0,0 1-1 0 0,0 0 1 0 0,0 0 0 0 0,0 1-1 0 0,0 0 1 0 0,0 0-1 0 0,0 0 1 0 0,1 0 0 0 0,-1 1-1 0 0,0 0 1 0 0,1 0-1 0 0,-7 4 1 0 0,10-5-82 0 0,0 0 0 0 0,-1 0 1 0 0,1 0-1 0 0,0 1 0 0 0,-1-1 0 0 0,1 1 0 0 0,0-1 1 0 0,0 1-1 0 0,0 0 0 0 0,0 0 0 0 0,0-1 0 0 0,1 2 1 0 0,-1-1-1 0 0,1 0 0 0 0,-1 0 0 0 0,1 0 0 0 0,0 1 1 0 0,0-1-1 0 0,0 1 0 0 0,0-1 0 0 0,0 1 0 0 0,0-1 1 0 0,1 1-1 0 0,-1-1 0 0 0,1 1 0 0 0,0 0 0 0 0,-1-1 1 0 0,1 1-1 0 0,1-1 0 0 0,-1 1 0 0 0,0 0 0 0 0,1-1 1 0 0,-1 1-1 0 0,1 0 0 0 0,1 3 0 0 0,4 5 80 0 0,0 0-1 0 0,1 0 1 0 0,0-1-1 0 0,1 0 1 0 0,0 0 0 0 0,0-1-1 0 0,1 0 1 0 0,12 10-1 0 0,89 58 487 0 0,-40-30-353 0 0,-47-32-169 0 0,-4-2-30 0 0,-1 1-1 0 0,19 17 0 0 0,-34-28-76 0 0,1 1 1 0 0,-1-1-1 0 0,0 1 0 0 0,0 0 0 0 0,0 0 0 0 0,0 0 1 0 0,-1 0-1 0 0,1 0 0 0 0,-1 0 0 0 0,0 1 0 0 0,-1-1 1 0 0,1 1-1 0 0,-1 0 0 0 0,0-1 0 0 0,1 11 0 0 0,-2-12 3 0 0,-1 0 0 0 0,0 1 0 0 0,0-1 1 0 0,0 0-1 0 0,0 1 0 0 0,0-1 0 0 0,-1 0 0 0 0,0 0 0 0 0,1 0 0 0 0,-1 0 0 0 0,0 0 0 0 0,0 0 0 0 0,-1-1 0 0 0,1 1 0 0 0,-1-1 0 0 0,1 0 0 0 0,-1 1 0 0 0,0-1 0 0 0,0 0 0 0 0,-3 1 0 0 0,-9 7-26 0 0,-1-2 1 0 0,-24 10 0 0 0,38-17 37 0 0,-17 7-30 0 0,0-2-1 0 0,-34 8 0 0 0,44-12 58 0 0,1-1 0 0 0,0 0 0 0 0,0 0-1 0 0,-1-1 1 0 0,1 0 0 0 0,0-1-1 0 0,-1 1 1 0 0,1-2 0 0 0,-11-2-1 0 0,17 4-13 0 0,1-1 0 0 0,0 0-1 0 0,0 0 1 0 0,-1 1 0 0 0,1-1-1 0 0,0 0 1 0 0,0 0 0 0 0,0 0-1 0 0,0 0 1 0 0,0 0 0 0 0,0-1-1 0 0,1 1 1 0 0,-1 0 0 0 0,0 0-1 0 0,0-1 1 0 0,1 1-1 0 0,-1 0 1 0 0,1-1 0 0 0,-1 1-1 0 0,1 0 1 0 0,0-1 0 0 0,-1 1-1 0 0,1-1 1 0 0,0 1 0 0 0,0 0-1 0 0,0-1 1 0 0,0 1 0 0 0,0-1-1 0 0,0 1 1 0 0,1-1 0 0 0,-1-1-1 0 0,2-7 5 0 0,1-1 0 0 0,-1 1 0 0 0,6-12-1 0 0,-4 10-6 0 0,41-156-215 0 0,-41 145 142 0 0,-1 1 0 0 0,-1-1-1 0 0,-1 1 1 0 0,-1-1 0 0 0,-5-38 0 0 0,5 60-44 0 0,0-1 0 0 0,0 1 0 0 0,-1-1 0 0 0,1 0 0 0 0,0 1 0 0 0,-1-1 0 0 0,0 1 0 0 0,1-1 0 0 0,-1 1 0 0 0,0-1 0 0 0,0 1 0 0 0,1 0 0 0 0,-1-1 0 0 0,0 1 0 0 0,-1 0 0 0 0,1 0 0 0 0,-2-2 0 0 0,2 2-199 0 0,0 1 0 0 0,0 0 0 0 0,0-1 0 0 0,0 1 0 0 0,0 0 0 0 0,-1 0 0 0 0,1 0 0 0 0,0 0 0 0 0,0 0 0 0 0,0 0 0 0 0,0 0 0 0 0,-1 0 0 0 0,1 0 0 0 0,0 0 0 0 0,0 1 0 0 0,0-1 0 0 0,0 0 0 0 0,0 1 0 0 0,0-1 0 0 0,0 1 0 0 0,0 0 0 0 0,0-1-1 0 0,0 1 1 0 0,-2 1 0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1:58.575"/>
    </inkml:context>
    <inkml:brush xml:id="br0">
      <inkml:brushProperty name="width" value="0.1" units="cm"/>
      <inkml:brushProperty name="height" value="0.1" units="cm"/>
      <inkml:brushProperty name="color" value="#FFFFFF"/>
    </inkml:brush>
  </inkml:definitions>
  <inkml:trace contextRef="#ctx0" brushRef="#br0">50 51 4528 0 0,'-2'0'357'0'0,"0"0"-1"0"0,1-1 0 0 0,-1 1 0 0 0,0 0 0 0 0,1-1 1 0 0,-1 1-1 0 0,1-1 0 0 0,-1 1 0 0 0,1-1 0 0 0,-1 0 1 0 0,1 0-1 0 0,-1 0 0 0 0,1 0 0 0 0,0 0 0 0 0,-1 0 1 0 0,1 0-1 0 0,0 0 0 0 0,0 0 0 0 0,0-1 0 0 0,-2-1 0 0 0,-5-5 1726 0 0,-1-9 1506 0 0,8 9-4829 0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4.761"/>
    </inkml:context>
    <inkml:brush xml:id="br0">
      <inkml:brushProperty name="width" value="0.1" units="cm"/>
      <inkml:brushProperty name="height" value="0.1" units="cm"/>
      <inkml:brushProperty name="color" value="#FFFFFF"/>
    </inkml:brush>
  </inkml:definitions>
  <inkml:trace contextRef="#ctx0" brushRef="#br0">13 35 880 0 0,'-13'-2'4333'0'0,"23"-2"-2065"0"0,23-3-1213 0 0,374-13 515 0 0,-407 20-1652 0 0,1 0 0 0 0,-1 0 0 0 0,0-1 0 0 0,0 1 0 0 0,1 0 0 0 0,-1 0 0 0 0,0 0 0 0 0,0 0 0 0 0,1 0 0 0 0,-1 0 0 0 0,0 0 0 0 0,0 0 0 0 0,1 0 0 0 0,-1 0 0 0 0,0 0 0 0 0,1 0-1 0 0,-1 0 1 0 0,0 0 0 0 0,0 0 0 0 0,1 0 0 0 0,-1 0 0 0 0,0 1 0 0 0,0-1 0 0 0,1 0 0 0 0,-1 0 0 0 0,0 0 0 0 0,0 0 0 0 0,0 1 0 0 0,1-1 0 0 0,-1 0 0 0 0,0 0 0 0 0,0 0 0 0 0,0 1 0 0 0,1-1 0 0 0,-1 0 0 0 0,0 0 0 0 0,0 0-1 0 0,0 1 1 0 0,0-1 0 0 0,0 0 0 0 0,0 0 0 0 0,0 1 0 0 0,1-1 0 0 0,-1 0 0 0 0,0 1 0 0 0,-12 7-4240 0 0,5-5 3340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5.213"/>
    </inkml:context>
    <inkml:brush xml:id="br0">
      <inkml:brushProperty name="width" value="0.1" units="cm"/>
      <inkml:brushProperty name="height" value="0.1" units="cm"/>
      <inkml:brushProperty name="color" value="#FFFFFF"/>
    </inkml:brush>
  </inkml:definitions>
  <inkml:trace contextRef="#ctx0" brushRef="#br0">114 6 1736 0 0,'-26'-3'2448'0'0,"21"2"-2075"0"0,0 0 1 0 0,0 1 0 0 0,0 0 0 0 0,0 0 0 0 0,0 0 0 0 0,-6 1 0 0 0,10-1-285 0 0,0 1 1 0 0,0-1-1 0 0,0 1 1 0 0,1 0 0 0 0,-1-1-1 0 0,0 1 1 0 0,0 0 0 0 0,1 0-1 0 0,-1 0 1 0 0,0-1-1 0 0,1 1 1 0 0,-1 0 0 0 0,1 0-1 0 0,-1 0 1 0 0,1 0 0 0 0,0 0-1 0 0,-1 0 1 0 0,1 0-1 0 0,0 2 1 0 0,-6 24 1118 0 0,5-22-1037 0 0,-12 89 2261 0 0,-1 187-1 0 0,15-244-2163 0 0,3 1-1 0 0,1-1 0 0 0,2 1 0 0 0,11 37 0 0 0,-16-71-228 0 0,-1 0-1 0 0,1 0 1 0 0,0-1-1 0 0,0 1 1 0 0,0 0-1 0 0,1-1 1 0 0,-1 0-1 0 0,1 1 1 0 0,-1-1-1 0 0,1 0 1 0 0,0-1-1 0 0,1 1 1 0 0,-1 0-1 0 0,0-1 0 0 0,1 0 1 0 0,-1 0-1 0 0,1 0 1 0 0,0 0-1 0 0,-1 0 1 0 0,1-1-1 0 0,6 2 1 0 0,9 2 11 0 0,1-1-1 0 0,-1-1 1 0 0,27 1 0 0 0,-21-2 7 0 0,13 2-339 0 0,1-3 1 0 0,39-3-1 0 0,-73 2-482 0 0,0-1 1 0 0,1 0-1 0 0,-1 0 1 0 0,0 0-1 0 0,0-1 1 0 0,0 0 0 0 0,0 0-1 0 0,0 0 1 0 0,9-6-1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5.574"/>
    </inkml:context>
    <inkml:brush xml:id="br0">
      <inkml:brushProperty name="width" value="0.1" units="cm"/>
      <inkml:brushProperty name="height" value="0.1" units="cm"/>
      <inkml:brushProperty name="color" value="#FFFFFF"/>
    </inkml:brush>
  </inkml:definitions>
  <inkml:trace contextRef="#ctx0" brushRef="#br0">8 96 3556 0 0,'-1'0'64'0'0,"1"0"0"0"0,0 0-1 0 0,-1 0 1 0 0,1 0 0 0 0,0 0-1 0 0,-1 0 1 0 0,1 0 0 0 0,0 0-1 0 0,-1-1 1 0 0,1 1 0 0 0,0 0-1 0 0,0 0 1 0 0,-1 0 0 0 0,1-1 0 0 0,0 1-1 0 0,0 0 1 0 0,-1 0 0 0 0,1-1-1 0 0,0 1 1 0 0,0 0 0 0 0,0 0-1 0 0,-1-1 1 0 0,1 1 0 0 0,0 0-1 0 0,0-1 1 0 0,0 1 0 0 0,0 0-1 0 0,0-1 1 0 0,0 1 0 0 0,0 0-1 0 0,0-1 1 0 0,0 1 0 0 0,0 0-1 0 0,0-1 1 0 0,0 1 0 0 0,0 0-1 0 0,0-1 1 0 0,0 1 0 0 0,0 0 0 0 0,0-1-1 0 0,0 1 1 0 0,0-1 0 0 0,16-10 1232 0 0,22-4-416 0 0,-30 12-851 0 0,135-36 1669 0 0,-121 35-3086 0 0,0 1 0 0 0,33 0 1 0 0,-26-1-2468 0 0,-26 2 2931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8"/>
    </inkml:context>
    <inkml:brush xml:id="br0">
      <inkml:brushProperty name="width" value="0.1" units="cm"/>
      <inkml:brushProperty name="height" value="0.1" units="cm"/>
      <inkml:brushProperty name="color" value="#FFFFFF"/>
    </inkml:brush>
  </inkml:definitions>
  <inkml:trace contextRef="#ctx0" brushRef="#br0">223 0 1552 0 0,'0'4'805'0'0,"-1"-1"1"0"0,1 0-1 0 0,-1 0 0 0 0,1 0 0 0 0,-1 0 1 0 0,0 0-1 0 0,0 0 0 0 0,-2 2 0 0 0,-16 25 1851 0 0,-33 25-4287 0 0,30-33 738 0 0,7-7-131 0 0,5-3 119 0 0,-2 0 0 0 0,0 0-1 0 0,0-2 1 0 0,-1 1-1 0 0,0-2 1 0 0,-16 10-1 0 0,24-17 173 0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5.993"/>
    </inkml:context>
    <inkml:brush xml:id="br0">
      <inkml:brushProperty name="width" value="0.1" units="cm"/>
      <inkml:brushProperty name="height" value="0.1" units="cm"/>
      <inkml:brushProperty name="color" value="#FFFFFF"/>
    </inkml:brush>
  </inkml:definitions>
  <inkml:trace contextRef="#ctx0" brushRef="#br0">7 107 1804 0 0,'-1'-1'201'0'0,"1"0"1"0"0,-1 0-1 0 0,0 0 0 0 0,1 0 1 0 0,-1 0-1 0 0,1 0 0 0 0,-1 0 1 0 0,1 0-1 0 0,0-1 0 0 0,-1 1 1 0 0,1 0-1 0 0,0 0 0 0 0,0 0 0 0 0,0 0 1 0 0,0 0-1 0 0,0-1 0 0 0,0 1 1 0 0,0 0-1 0 0,0 0 0 0 0,0 0 1 0 0,0 0-1 0 0,1-1 0 0 0,-1 1 1 0 0,0 0-1 0 0,2-2 0 0 0,-1 1-31 0 0,1 0-1 0 0,0 0 0 0 0,0 0 1 0 0,0 0-1 0 0,0 0 0 0 0,0 1 1 0 0,0-1-1 0 0,0 1 0 0 0,0-1 1 0 0,1 1-1 0 0,2-2 0 0 0,8-2 97 0 0,1 0 0 0 0,0 0 0 0 0,18-2 0 0 0,-27 6-18 0 0,127-24 1306 0 0,-109 22-1958 0 0,-1 1-1 0 0,1 1 1 0 0,43 4 0 0 0,-56 1-1727 0 0,-34 7-4020 0 0,16-11 5150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6.426"/>
    </inkml:context>
    <inkml:brush xml:id="br0">
      <inkml:brushProperty name="width" value="0.1" units="cm"/>
      <inkml:brushProperty name="height" value="0.1" units="cm"/>
      <inkml:brushProperty name="color" value="#FFFFFF"/>
    </inkml:brush>
  </inkml:definitions>
  <inkml:trace contextRef="#ctx0" brushRef="#br0">134 0 1484 0 0,'-4'1'245'0'0,"0"-1"0"0"0,-1 1 0 0 0,1 0 0 0 0,0 0 0 0 0,0 0 0 0 0,0 0 0 0 0,0 1 0 0 0,0 0-1 0 0,0 0 1 0 0,0 0 0 0 0,1 0 0 0 0,-1 0 0 0 0,1 1 0 0 0,-1 0 0 0 0,1-1 0 0 0,0 1 0 0 0,0 1 0 0 0,0-1 0 0 0,0 0 0 0 0,1 1 0 0 0,-1-1 0 0 0,1 1-1 0 0,0 0 1 0 0,0 0 0 0 0,1 0 0 0 0,-3 7 0 0 0,-4 11 467 0 0,2 0 1 0 0,1 1-1 0 0,-5 39 0 0 0,10-59-626 0 0,-11 134 2117 0 0,8 178-1 0 0,4-167-1372 0 0,11 18 33 0 0,-10-148-728 0 0,-2-15-103 0 0,1 0 0 0 0,-1 0-1 0 0,1 1 1 0 0,0-1 0 0 0,-1 0 0 0 0,1 0 0 0 0,1 0-1 0 0,-1 1 1 0 0,0-1 0 0 0,1 0 0 0 0,0-1 0 0 0,-1 1-1 0 0,1 0 1 0 0,0 0 0 0 0,0-1 0 0 0,1 0 0 0 0,-1 1 0 0 0,1-1-1 0 0,4 4 1 0 0,-1-3-9 0 0,0 0-1 0 0,1-1 0 0 0,-1 0 1 0 0,0 0-1 0 0,1 0 1 0 0,0-1-1 0 0,-1 0 1 0 0,14 1-1 0 0,19-1 156 0 0,59-6 0 0 0,4-1-2657 0 0,-98 6 1769 0 0,-1 0 0 0 0,1-1 1 0 0,-1 0-1 0 0,1 1 0 0 0,-1-1 0 0 0,0-1 0 0 0,1 1 1 0 0,-1 0-1 0 0,0-1 0 0 0,5-2 0 0 0,0-3-2186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6.789"/>
    </inkml:context>
    <inkml:brush xml:id="br0">
      <inkml:brushProperty name="width" value="0.1" units="cm"/>
      <inkml:brushProperty name="height" value="0.1" units="cm"/>
      <inkml:brushProperty name="color" value="#FFFFFF"/>
    </inkml:brush>
  </inkml:definitions>
  <inkml:trace contextRef="#ctx0" brushRef="#br0">326 68 4480 0 0,'10'-19'1456'0'0,"-8"15"-869"0"0,1-1-1 0 0,-1 1 1 0 0,0-1 0 0 0,0 0-1 0 0,-1 0 1 0 0,1 0 0 0 0,-1 0 0 0 0,0-5-1 0 0,-20 24 1434 0 0,-11 31-783 0 0,-31 62 0 0 0,5-8-477 0 0,-106 157-56 0 0,146-227-2437 0 0,9-9-3220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7.162"/>
    </inkml:context>
    <inkml:brush xml:id="br0">
      <inkml:brushProperty name="width" value="0.1" units="cm"/>
      <inkml:brushProperty name="height" value="0.1" units="cm"/>
      <inkml:brushProperty name="color" value="#FFFFFF"/>
    </inkml:brush>
  </inkml:definitions>
  <inkml:trace contextRef="#ctx0" brushRef="#br0">1 16 5388 0 0,'2'-14'1908'0'0,"4"12"-62"0"0,14 18 384 0 0,-14-9-2233 0 0,24 26 864 0 0,0 1 0 0 0,-2 2 0 0 0,26 45 0 0 0,4 6 24 0 0,-12-18-284 0 0,-29-41-444 0 0,1-1 0 0 0,2 0 0 0 0,26 28 0 0 0,-45-54-369 0 0,-1-1 0 0 0,1 1 0 0 0,-1 0 1 0 0,1-1-1 0 0,0 1 0 0 0,-1 0 0 0 0,1-1 0 0 0,0 1 0 0 0,0 0 1 0 0,-1-1-1 0 0,1 1 0 0 0,0-1 0 0 0,0 0 0 0 0,0 1 0 0 0,0-1 1 0 0,-1 0-1 0 0,1 1 0 0 0,0-1 0 0 0,0 0 0 0 0,0 0 1 0 0,0 0-1 0 0,0 0 0 0 0,0 0 0 0 0,0 0 0 0 0,0 0 0 0 0,0 0 1 0 0,0 0-1 0 0,0 0 0 0 0,-1 0 0 0 0,1-1 0 0 0,0 1 0 0 0,0 0 1 0 0,0-1-1 0 0,0 1 0 0 0,0-1 0 0 0,-1 1 0 0 0,2-2 0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7.516"/>
    </inkml:context>
    <inkml:brush xml:id="br0">
      <inkml:brushProperty name="width" value="0.1" units="cm"/>
      <inkml:brushProperty name="height" value="0.1" units="cm"/>
      <inkml:brushProperty name="color" value="#FFFFFF"/>
    </inkml:brush>
  </inkml:definitions>
  <inkml:trace contextRef="#ctx0" brushRef="#br0">1 95 4804 0 0,'0'-2'281'0'0,"0"0"0"0"0,0 0 0 0 0,0 0 0 0 0,1 0 0 0 0,-1 0 0 0 0,1 0 0 0 0,0 0 0 0 0,0 0 0 0 0,-1 0 0 0 0,1 1 0 0 0,0-1 0 0 0,0 0 0 0 0,1 1 0 0 0,-1-1-1 0 0,0 1 1 0 0,3-4 0 0 0,1 2 28 0 0,-1-1-1 0 0,1 1 0 0 0,-1 0 0 0 0,1 0 1 0 0,10-4-1 0 0,3 0 158 0 0,0 1 0 0 0,31-6 1 0 0,-30 8-375 0 0,17-3-13 0 0,-12 5-4292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7.975"/>
    </inkml:context>
    <inkml:brush xml:id="br0">
      <inkml:brushProperty name="width" value="0.1" units="cm"/>
      <inkml:brushProperty name="height" value="0.1" units="cm"/>
      <inkml:brushProperty name="color" value="#FFFFFF"/>
    </inkml:brush>
  </inkml:definitions>
  <inkml:trace contextRef="#ctx0" brushRef="#br0">83 1 2952 0 0,'-4'3'301'0'0,"0"1"-1"0"0,0-1 0 0 0,1 1 1 0 0,-1 0-1 0 0,1 1 1 0 0,0-1-1 0 0,0 0 0 0 0,0 1 1 0 0,1 0-1 0 0,0 0 1 0 0,-1 0-1 0 0,2 0 0 0 0,-1 0 1 0 0,1 0-1 0 0,-2 11 1 0 0,-12 29 1202 0 0,15-44-1466 0 0,-1-1 1 0 0,1 0-1 0 0,0 0 0 0 0,0 0 0 0 0,0 1 1 0 0,0-1-1 0 0,0 0 0 0 0,0 0 0 0 0,0 0 1 0 0,0 1-1 0 0,0-1 0 0 0,0 0 0 0 0,0 0 0 0 0,-1 1 1 0 0,1-1-1 0 0,0 0 0 0 0,1 0 0 0 0,-1 1 1 0 0,0-1-1 0 0,0 0 0 0 0,0 0 0 0 0,0 0 1 0 0,0 1-1 0 0,0-1 0 0 0,0 0 0 0 0,0 0 0 0 0,0 1 1 0 0,0-1-1 0 0,0 0 0 0 0,1 0 0 0 0,-1 0 1 0 0,0 0-1 0 0,0 1 0 0 0,0-1 0 0 0,0 0 1 0 0,1 0-1 0 0,-1 0 0 0 0,0 0 0 0 0,0 1 0 0 0,14 0 619 0 0,25-7-352 0 0,-27 4 41 0 0,-7 1-309 0 0,0 1 0 0 0,0 0 0 0 0,1 1 0 0 0,-1-1 0 0 0,-1 1 0 0 0,1 0 0 0 0,0 0 0 0 0,0 1 0 0 0,0-1 0 0 0,0 1 0 0 0,-1 0-1 0 0,1 0 1 0 0,-1 1 0 0 0,0-1 0 0 0,1 1 0 0 0,-1 0 0 0 0,0 0 0 0 0,-1 1 0 0 0,1-1 0 0 0,0 1 0 0 0,-1 0 0 0 0,0 0 0 0 0,0 0 0 0 0,0 0-1 0 0,-1 0 1 0 0,4 8 0 0 0,-3-7-12 0 0,-1 0 0 0 0,1 0 0 0 0,-1 0-1 0 0,0 1 1 0 0,-1-1 0 0 0,1 1 0 0 0,-1-1 0 0 0,0 1-1 0 0,-1 0 1 0 0,1 0 0 0 0,-1-1 0 0 0,0 1 0 0 0,0 0-1 0 0,-1-1 1 0 0,0 1 0 0 0,0 0 0 0 0,0-1 0 0 0,-1 1-1 0 0,0-1 1 0 0,0 1 0 0 0,0-1 0 0 0,0 0-1 0 0,-5 7 1 0 0,1-5 48 0 0,0-1 0 0 0,0 1 0 0 0,0-1 0 0 0,0 0 0 0 0,-1-1-1 0 0,0 0 1 0 0,-1 0 0 0 0,1 0 0 0 0,-1-1 0 0 0,1 0 0 0 0,-1 0 0 0 0,-1-1-1 0 0,1 0 1 0 0,0-1 0 0 0,-1 0 0 0 0,1 0 0 0 0,-1-1 0 0 0,0 0 0 0 0,1 0-1 0 0,-1-1 1 0 0,0 0 0 0 0,-9-2 0 0 0,6-3-1208 0 0,9-7-4033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8.798"/>
    </inkml:context>
    <inkml:brush xml:id="br0">
      <inkml:brushProperty name="width" value="0.1" units="cm"/>
      <inkml:brushProperty name="height" value="0.1" units="cm"/>
      <inkml:brushProperty name="color" value="#FFFFFF"/>
    </inkml:brush>
  </inkml:definitions>
  <inkml:trace contextRef="#ctx0" brushRef="#br0">0 30 4340 0 0,'0'-1'141'0'0,"0"-1"-1"0"0,1 1 1 0 0,-1 0-1 0 0,0 0 1 0 0,1-1-1 0 0,-1 1 1 0 0,1 0-1 0 0,-1 0 1 0 0,1-1-1 0 0,-1 1 1 0 0,1 0-1 0 0,0 0 1 0 0,-1 0-1 0 0,1 0 1 0 0,0 0-1 0 0,0 0 1 0 0,0 0-1 0 0,0 0 1 0 0,0 1-1 0 0,0-1 1 0 0,0 0-1 0 0,0 0 1 0 0,1 1-1 0 0,-1-1 1 0 0,0 1-1 0 0,0-1 1 0 0,0 1-1 0 0,1-1 1 0 0,-1 1-1 0 0,0 0 1 0 0,1 0-1 0 0,-1 0 1 0 0,0-1-1 0 0,2 1 1 0 0,8 0 138 0 0,0-1 0 0 0,0 2-1 0 0,14 1 1 0 0,-6-1 43 0 0,182 20 2170 0 0,-199-20-2455 0 0,-1-1 0 0 0,1 1 0 0 0,-1 0 0 0 0,0 0 0 0 0,1 0 0 0 0,-1-1 0 0 0,0 1 0 0 0,1 1 0 0 0,-1-1 0 0 0,0 0 0 0 0,0 0 0 0 0,0 0 0 0 0,0 1 0 0 0,0-1 0 0 0,0 0 1 0 0,0 1-1 0 0,-1-1 0 0 0,1 1 0 0 0,0-1 0 0 0,-1 1 0 0 0,1 2 0 0 0,10 41 459 0 0,-9-31-383 0 0,13 78 985 0 0,4 174 1 0 0,-11-117-646 0 0,17 119 126 0 0,3 31 209 0 0,-28-294-763 0 0,0-1 0 0 0,0 0 0 0 0,0 1-1 0 0,-1-1 1 0 0,1 0 0 0 0,-1 0 0 0 0,0 1-1 0 0,0-1 1 0 0,0 0 0 0 0,-1 0 0 0 0,1 0-1 0 0,-1 0 1 0 0,0-1 0 0 0,0 1 0 0 0,-3 4-1 0 0,1-4-6 0 0,0 0-1 0 0,0 0 0 0 0,-1 0 0 0 0,1-1 0 0 0,-1 0 0 0 0,0 1 0 0 0,0-1 0 0 0,0-1 0 0 0,0 1 0 0 0,-10 2 0 0 0,1 0 1 0 0,0-1 0 0 0,-1-1 0 0 0,1-1 0 0 0,-1 0 0 0 0,0 0 0 0 0,0-2 0 0 0,0 0 0 0 0,1 0 0 0 0,-1-2 0 0 0,0 0 0 0 0,-15-4 0 0 0,9 3-91 0 0,-36-7-2135 0 0,55 9 1732 0 0,-1 1 1 0 0,1-1-1 0 0,0 0 1 0 0,-1 0-1 0 0,1 0 0 0 0,0 0 1 0 0,0 0-1 0 0,0 0 1 0 0,0-1-1 0 0,0 1 1 0 0,0-1-1 0 0,0 1 1 0 0,0-1-1 0 0,0 0 1 0 0,1 0-1 0 0,-1 0 1 0 0,-2-4-1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9.298"/>
    </inkml:context>
    <inkml:brush xml:id="br0">
      <inkml:brushProperty name="width" value="0.1" units="cm"/>
      <inkml:brushProperty name="height" value="0.1" units="cm"/>
      <inkml:brushProperty name="color" value="#FFFFFF"/>
    </inkml:brush>
  </inkml:definitions>
  <inkml:trace contextRef="#ctx0" brushRef="#br0">1 55 5705 0 0,'1'-2'239'0'0,"1"1"0"0"0,-1-1 0 0 0,1 0 0 0 0,0 1 0 0 0,0 0 0 0 0,-1-1 0 0 0,1 1 0 0 0,0 0 0 0 0,0 0 1 0 0,0 0-1 0 0,1 0 0 0 0,-1 0 0 0 0,3 0 0 0 0,36-10 419 0 0,-31 9-291 0 0,4-1-184 0 0,81-16-352 0 0,-84 18-960 0 0,0 1 1 0 0,1 0-1 0 0,17 2 1 0 0,-21 3-1924 0 0,-8-3 2095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09.658"/>
    </inkml:context>
    <inkml:brush xml:id="br0">
      <inkml:brushProperty name="width" value="0.1" units="cm"/>
      <inkml:brushProperty name="height" value="0.1" units="cm"/>
      <inkml:brushProperty name="color" value="#FFFFFF"/>
    </inkml:brush>
  </inkml:definitions>
  <inkml:trace contextRef="#ctx0" brushRef="#br0">12 0 1540 0 0,'-1'1'225'0'0,"0"0"1"0"0,0 0-1 0 0,0 0 1 0 0,0 0-1 0 0,0 0 0 0 0,1 0 1 0 0,-1 0-1 0 0,0 0 0 0 0,1 0 1 0 0,-1 1-1 0 0,0-1 0 0 0,1 0 1 0 0,0 0-1 0 0,-1 1 0 0 0,1-1 1 0 0,0 0-1 0 0,-1 0 1 0 0,1 1-1 0 0,0-1 0 0 0,0 0 1 0 0,0 1-1 0 0,0-1 0 0 0,0 0 1 0 0,1 2-1 0 0,1-1-70 0 0,-1-1-1 0 0,1 0 1 0 0,0 0 0 0 0,0 0 0 0 0,-1 0-1 0 0,1-1 1 0 0,0 1 0 0 0,0 0-1 0 0,0-1 1 0 0,0 1 0 0 0,0-1 0 0 0,0 0-1 0 0,0 0 1 0 0,1 0 0 0 0,-1 0 0 0 0,3 0-1 0 0,-4 0-149 0 0,35 2-1437 0 0,0-1 1 0 0,0-2-1 0 0,-1-1 1 0 0,66-13-1 0 0,-78 8 469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10.037"/>
    </inkml:context>
    <inkml:brush xml:id="br0">
      <inkml:brushProperty name="width" value="0.1" units="cm"/>
      <inkml:brushProperty name="height" value="0.1" units="cm"/>
      <inkml:brushProperty name="color" value="#FFFFFF"/>
    </inkml:brush>
  </inkml:definitions>
  <inkml:trace contextRef="#ctx0" brushRef="#br0">188 10 1588 0 0,'-1'-1'242'0'0,"0"0"0"0"0,0 0 0 0 0,0 0-1 0 0,-1 0 1 0 0,1 1 0 0 0,0-1 0 0 0,-1 0 0 0 0,1 1-1 0 0,0-1 1 0 0,-1 1 0 0 0,1 0 0 0 0,-1-1 0 0 0,1 1-1 0 0,-1 0 1 0 0,1 0 0 0 0,-1 0 0 0 0,1 0 0 0 0,-1 0-1 0 0,1 0 1 0 0,-1 0 0 0 0,1 1 0 0 0,-1-1 0 0 0,-1 1-1 0 0,0 1 50 0 0,-1 0 1 0 0,0 0-1 0 0,0 0 0 0 0,1 0 0 0 0,0 1 0 0 0,-1-1 0 0 0,1 1 0 0 0,-4 4 0 0 0,-4 5 340 0 0,1 2-1 0 0,0-1 0 0 0,-10 18 0 0 0,11-16-343 0 0,0 1-1 0 0,1-1 0 0 0,1 2 1 0 0,0-1-1 0 0,1 1 0 0 0,1 0 0 0 0,0 1 1 0 0,2-1-1 0 0,0 1 0 0 0,1 0 0 0 0,0-1 1 0 0,2 1-1 0 0,1 19 0 0 0,0-29-221 0 0,1-1 0 0 0,0 0-1 0 0,0 0 1 0 0,0 0 0 0 0,1 0-1 0 0,0-1 1 0 0,1 1 0 0 0,-1-1-1 0 0,1 1 1 0 0,0-1 0 0 0,1 0-1 0 0,0-1 1 0 0,0 1 0 0 0,7 5-1 0 0,-10-8-56 0 0,1-1-1 0 0,0 1 1 0 0,1-1 0 0 0,-1 0-1 0 0,0 0 1 0 0,1-1-1 0 0,-1 1 1 0 0,1-1-1 0 0,-1 1 1 0 0,1-1 0 0 0,0 0-1 0 0,-1 0 1 0 0,1-1-1 0 0,0 1 1 0 0,0-1-1 0 0,0 0 1 0 0,-1 0-1 0 0,1 0 1 0 0,0-1 0 0 0,0 1-1 0 0,0-1 1 0 0,-1 0-1 0 0,1 0 1 0 0,0 0-1 0 0,-1 0 1 0 0,1-1 0 0 0,-1 1-1 0 0,6-4 1 0 0,-3 1-81 0 0,0-1 0 0 0,0 1 0 0 0,-1-1 0 0 0,1 0 0 0 0,-1-1 0 0 0,0 1 1 0 0,-1-1-1 0 0,1 0 0 0 0,-1 0 0 0 0,0 0 0 0 0,-1-1 0 0 0,7-13 0 0 0,-7 9-39 0 0,1 0-1 0 0,-2 0 1 0 0,1-1-1 0 0,-2 1 0 0 0,1 0 1 0 0,-2-1-1 0 0,0-21 1 0 0,-2 17-6 0 0,0 0 0 0 0,0 0 1 0 0,-2 0-1 0 0,0 1 0 0 0,-1-1 1 0 0,0 1-1 0 0,-1 0 0 0 0,-1 1 1 0 0,0-1-1 0 0,-1 1 0 0 0,-1 1 1 0 0,-11-15-1 0 0,12 19-332 0 0,-4-5-802 0 0,5 5-2626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8.778"/>
    </inkml:context>
    <inkml:brush xml:id="br0">
      <inkml:brushProperty name="width" value="0.1" units="cm"/>
      <inkml:brushProperty name="height" value="0.1" units="cm"/>
      <inkml:brushProperty name="color" value="#FFFFFF"/>
    </inkml:brush>
  </inkml:definitions>
  <inkml:trace contextRef="#ctx0" brushRef="#br0">0 245 2324 0 0,'0'-1'244'0'0,"0"0"0"0"0,0-1-1 0 0,1 1 1 0 0,-1 0 0 0 0,0 0 0 0 0,0 0-1 0 0,1 0 1 0 0,-1 0 0 0 0,0-1 0 0 0,1 1-1 0 0,-1 0 1 0 0,1 0 0 0 0,0 0-1 0 0,-1 0 1 0 0,1 0 0 0 0,0 1 0 0 0,-1-1-1 0 0,1 0 1 0 0,0 0 0 0 0,0 0 0 0 0,0 0-1 0 0,0 1 1 0 0,0-1 0 0 0,1 0 0 0 0,1 0-17 0 0,0-1 1 0 0,0 1 0 0 0,0 0 0 0 0,0 1 0 0 0,0-1 0 0 0,0 1 0 0 0,1-1 0 0 0,5 1 0 0 0,1 0-41 0 0,0 1 0 0 0,0 0 0 0 0,-1 1 1 0 0,20 5-1 0 0,-24-5-114 0 0,0-1 0 0 0,0 1 0 0 0,0 1 0 0 0,-1-1 0 0 0,1 1 0 0 0,0 0-1 0 0,-1 0 1 0 0,0 0 0 0 0,0 1 0 0 0,0-1 0 0 0,0 1 0 0 0,0 0 0 0 0,-1 0 0 0 0,0 0 0 0 0,0 1 0 0 0,5 8 0 0 0,-6-7-26 0 0,0 0 0 0 0,0 0 0 0 0,0 1 0 0 0,-1-1 0 0 0,0 1 0 0 0,0-1 0 0 0,0 1 0 0 0,-1-1 1 0 0,0 1-1 0 0,-1 0 0 0 0,1-1 0 0 0,-2 8 0 0 0,-2 1-41 0 0,0-1 1 0 0,-1 1-1 0 0,0-1 0 0 0,-1 0 1 0 0,-1 0-1 0 0,0 0 0 0 0,-1-1 1 0 0,0-1-1 0 0,-1 1 1 0 0,0-1-1 0 0,-12 11 0 0 0,17-19-8 0 0,2-2 5 0 0,0 0 0 0 0,1 0-1 0 0,-1 0 1 0 0,0 0 0 0 0,-1 0-1 0 0,1-1 1 0 0,0 1 0 0 0,0-1-1 0 0,-1 1 1 0 0,1-1 0 0 0,-1 0-1 0 0,1 0 1 0 0,-1 0 0 0 0,-3 1-1 0 0,6-4-13 0 0,1 0-1 0 0,-1-1 0 0 0,1 1 1 0 0,0 0-1 0 0,0 0 0 0 0,0 0 1 0 0,0 0-1 0 0,0 1 0 0 0,0-1 1 0 0,1 0-1 0 0,2-2 0 0 0,171-177-462 0 0,-146 150 329 0 0,74-93-163 0 0,-93 110 377 0 0,0 1 1 0 0,-2-2 0 0 0,0 1 0 0 0,0-1 0 0 0,-2-1-1 0 0,0 1 1 0 0,6-23 0 0 0,-11 34-39 0 0,0 1 0 0 0,-1-1 1 0 0,1 0-1 0 0,-1 0 0 0 0,0 0 0 0 0,0 1 0 0 0,0-1 1 0 0,-1 0-1 0 0,1 0 0 0 0,-1 1 0 0 0,0-1 1 0 0,0 0-1 0 0,0 1 0 0 0,-2-5 0 0 0,2 7-17 0 0,0 0 0 0 0,0-1-1 0 0,0 1 1 0 0,-1 0 0 0 0,1 0-1 0 0,0 0 1 0 0,0 0 0 0 0,-1 0 0 0 0,1 0-1 0 0,0 0 1 0 0,-1 0 0 0 0,1 1-1 0 0,-1-1 1 0 0,1 1 0 0 0,-1-1-1 0 0,0 1 1 0 0,1-1 0 0 0,-1 1 0 0 0,1 0-1 0 0,-1 0 1 0 0,0 0 0 0 0,1 0-1 0 0,-1 0 1 0 0,0 0 0 0 0,1 0-1 0 0,-1 0 1 0 0,1 1 0 0 0,-1-1-1 0 0,0 1 1 0 0,1-1 0 0 0,-1 1 0 0 0,1 0-1 0 0,-3 1 1 0 0,-3 1 40 0 0,1 0 0 0 0,0 0 0 0 0,0 1 1 0 0,0-1-1 0 0,0 2 0 0 0,1-1 0 0 0,0 0 0 0 0,0 1 0 0 0,0 0 1 0 0,0 1-1 0 0,1-1 0 0 0,-7 10 0 0 0,6-5 24 0 0,0-1-1 0 0,0 2 1 0 0,1-1-1 0 0,0 0 1 0 0,1 1-1 0 0,0 0 1 0 0,-2 15 0 0 0,3-6 22 0 0,1 0 1 0 0,0 0-1 0 0,2 0 0 0 0,0 0 1 0 0,1 0-1 0 0,1 0 1 0 0,1 0-1 0 0,10 28 1 0 0,-10-37 22 0 0,0 0 0 0 0,1-1 0 0 0,0 1 1 0 0,1-1-1 0 0,0 0 0 0 0,1 0 0 0 0,0-1 1 0 0,11 12-1 0 0,-15-18-234 0 0,0 0 0 0 0,0 0 1 0 0,1 0-1 0 0,0-1 0 0 0,-1 1 0 0 0,1-1 1 0 0,0 0-1 0 0,0 0 0 0 0,1-1 1 0 0,-1 1-1 0 0,0-1 0 0 0,0 0 0 0 0,6 1 1 0 0,-6-2-427 0 0,0 0 0 0 0,1 0 0 0 0,-1 0 0 0 0,0-1 0 0 0,0 1 0 0 0,0-1 0 0 0,0 0 0 0 0,0 0 0 0 0,0-1 0 0 0,4-1 0 0 0,0-1-1044 0 0,4 0-1231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10.378"/>
    </inkml:context>
    <inkml:brush xml:id="br0">
      <inkml:brushProperty name="width" value="0.1" units="cm"/>
      <inkml:brushProperty name="height" value="0.1" units="cm"/>
      <inkml:brushProperty name="color" value="#FFFFFF"/>
    </inkml:brush>
  </inkml:definitions>
  <inkml:trace contextRef="#ctx0" brushRef="#br0">0 5 6145 0 0,'2'0'1508'0'0,"-1"0"-996"0"0,1 0-1296 0 0,1 0-92 0 0,1 0-837 0 0,0-2 809 0 0,-1 2-64 0 0,3-2 44 0 0,0 2 8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10.746"/>
    </inkml:context>
    <inkml:brush xml:id="br0">
      <inkml:brushProperty name="width" value="0.1" units="cm"/>
      <inkml:brushProperty name="height" value="0.1" units="cm"/>
      <inkml:brushProperty name="color" value="#FFFFFF"/>
    </inkml:brush>
  </inkml:definitions>
  <inkml:trace contextRef="#ctx0" brushRef="#br0">216 106 1684 0 0,'1'-4'408'0'0,"0"1"0"0"0,0-1 0 0 0,-1 1 0 0 0,1-1 0 0 0,-1 0 0 0 0,0 1 1 0 0,0-1-1 0 0,0 0 0 0 0,-1 1 0 0 0,1-1 0 0 0,-1 0 0 0 0,0 1 0 0 0,0-1 0 0 0,0 1 0 0 0,-1 0 0 0 0,1-1 0 0 0,-1 1 0 0 0,1 0 0 0 0,-1 0 0 0 0,0-1 0 0 0,-1 2 0 0 0,1-1 0 0 0,-4-4 0 0 0,3 5-260 0 0,-1 0 0 0 0,1-1 0 0 0,-1 1 0 0 0,0 1 0 0 0,0-1 0 0 0,0 0 0 0 0,0 1 0 0 0,-1 0 0 0 0,1 0 0 0 0,0 0 0 0 0,0 1 0 0 0,-1-1 0 0 0,1 1-1 0 0,0 0 1 0 0,-1 0 0 0 0,1 0 0 0 0,0 1 0 0 0,-1 0 0 0 0,-5 1 0 0 0,4 0-34 0 0,0 0 0 0 0,-1 0 0 0 0,1 1 0 0 0,1-1 0 0 0,-1 1 0 0 0,0 0 0 0 0,1 1 0 0 0,0 0 0 0 0,-1-1 0 0 0,1 2 0 0 0,1-1 0 0 0,-1 0 0 0 0,1 1 0 0 0,0 0 0 0 0,-6 9 0 0 0,8-11-48 0 0,0 0 1 0 0,0 1 0 0 0,0-1-1 0 0,1 1 1 0 0,0-1-1 0 0,-1 1 1 0 0,1 0-1 0 0,1-1 1 0 0,-1 1 0 0 0,0 0-1 0 0,1 0 1 0 0,0 0-1 0 0,0 0 1 0 0,0 0-1 0 0,0-1 1 0 0,1 1-1 0 0,-1 0 1 0 0,1 0 0 0 0,0 0-1 0 0,0-1 1 0 0,1 1-1 0 0,-1-1 1 0 0,1 1-1 0 0,0-1 1 0 0,-1 1 0 0 0,2-1-1 0 0,1 3 1 0 0,15 16 191 0 0,1-1 0 0 0,1-1 0 0 0,1-1 1 0 0,40 27-1 0 0,-40-30-158 0 0,0 0 0 0 0,-1 1-1 0 0,-1 1 1 0 0,0 1 0 0 0,25 33 0 0 0,-43-49-110 0 0,0-1 0 0 0,0 1 0 0 0,0 0-1 0 0,0 0 1 0 0,-1 0 0 0 0,1 0 0 0 0,-1 0 0 0 0,0 0 0 0 0,0 0 0 0 0,0 1 0 0 0,-1-1 0 0 0,1 0 0 0 0,-1 0-1 0 0,1 1 1 0 0,-1-1 0 0 0,0 1 0 0 0,0-1 0 0 0,-1 0 0 0 0,1 1 0 0 0,-1-1 0 0 0,0 0 0 0 0,1 0 0 0 0,-3 4-1 0 0,0-2-9 0 0,0 0 0 0 0,0 0-1 0 0,-1-1 1 0 0,1 1-1 0 0,-1-1 1 0 0,0 0-1 0 0,-1 0 1 0 0,1-1-1 0 0,0 1 1 0 0,-1-1-1 0 0,0 0 1 0 0,-9 5-1 0 0,-1-1 0 0 0,0 0 0 0 0,0-1 1 0 0,-1 0-1 0 0,-17 3 0 0 0,29-8 46 0 0,-1 0-1 0 0,1 0 1 0 0,-1 0-1 0 0,0-1 1 0 0,1 1 0 0 0,-1-1-1 0 0,1 0 1 0 0,-1-1-1 0 0,0 1 1 0 0,1-1 0 0 0,-1 0-1 0 0,1 0 1 0 0,-1 0-1 0 0,1-1 1 0 0,0 0 0 0 0,-1 0-1 0 0,1 0 1 0 0,0 0 0 0 0,-5-4-1 0 0,8 4-8 0 0,-1 0 0 0 0,0 0 0 0 0,1-1 0 0 0,-1 1 0 0 0,1 0 0 0 0,0-1 0 0 0,-1 1 0 0 0,1-1-1 0 0,1 0 1 0 0,-1 1 0 0 0,0-1 0 0 0,0 0 0 0 0,1 1 0 0 0,0-1 0 0 0,0 0 0 0 0,-1 0 0 0 0,1 0 0 0 0,1 1 0 0 0,-1-1 0 0 0,0 0 0 0 0,2-3-1 0 0,1-9 14 0 0,1 0 0 0 0,9-23 0 0 0,-8 24 11 0 0,27-72 9 0 0,-17 52-115 0 0,-2 0 1 0 0,-2-1-1 0 0,-1-1 1 0 0,-2 0-1 0 0,4-38 1 0 0,-11 60-695 0 0,0 2-1639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11.345"/>
    </inkml:context>
    <inkml:brush xml:id="br0">
      <inkml:brushProperty name="width" value="0.1" units="cm"/>
      <inkml:brushProperty name="height" value="0.1" units="cm"/>
      <inkml:brushProperty name="color" value="#FFFFFF"/>
    </inkml:brush>
  </inkml:definitions>
  <inkml:trace contextRef="#ctx0" brushRef="#br0">2 40 4984 0 0,'0'-25'6176'0'0,"-1"13"-2014"0"0,1 10-4149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18.922"/>
    </inkml:context>
    <inkml:brush xml:id="br0">
      <inkml:brushProperty name="width" value="0.1" units="cm"/>
      <inkml:brushProperty name="height" value="0.1" units="cm"/>
      <inkml:brushProperty name="color" value="#FFFFFF"/>
    </inkml:brush>
  </inkml:definitions>
  <inkml:trace contextRef="#ctx0" brushRef="#br0">17 98 2328 0 0,'-5'-8'1463'0'0,"4"6"-1013"0"0,-1 0-1 0 0,1 0 1 0 0,0 0-1 0 0,0 0 1 0 0,0-1-1 0 0,0 1 1 0 0,0 0-1 0 0,0 0 1 0 0,1-1-1 0 0,-1 1 1 0 0,0-4-1 0 0,2 5-357 0 0,-1-1 0 0 0,1 1 0 0 0,0 0 0 0 0,-1-1 0 0 0,1 1 0 0 0,0 0 0 0 0,0 0-1 0 0,0-1 1 0 0,0 1 0 0 0,0 0 0 0 0,1 0 0 0 0,-1 0 0 0 0,0 0 0 0 0,0 1 0 0 0,1-1 0 0 0,-1 0 0 0 0,0 0 0 0 0,1 1-1 0 0,-1-1 1 0 0,1 1 0 0 0,-1-1 0 0 0,2 1 0 0 0,24-9 82 0 0,-1 1-1 0 0,2 2 1 0 0,-1 0-1 0 0,1 2 1 0 0,0 1-1 0 0,31 1 1 0 0,-58 2-368 0 0,0 0 1 0 0,0 0 0 0 0,0 0-1 0 0,1 0 1 0 0,-1 1-1 0 0,0-1 1 0 0,0 0-1 0 0,0 0 1 0 0,0 1 0 0 0,0-1-1 0 0,0 0 1 0 0,0 1-1 0 0,0-1 1 0 0,0 1-1 0 0,0 0 1 0 0,1 0 0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19.325"/>
    </inkml:context>
    <inkml:brush xml:id="br0">
      <inkml:brushProperty name="width" value="0.1" units="cm"/>
      <inkml:brushProperty name="height" value="0.1" units="cm"/>
      <inkml:brushProperty name="color" value="#FFFFFF"/>
    </inkml:brush>
  </inkml:definitions>
  <inkml:trace contextRef="#ctx0" brushRef="#br0">127 1 3116 0 0,'-2'0'202'0'0,"-1"0"-1"0"0,1 0 0 0 0,-1 0 1 0 0,1 0-1 0 0,0 0 1 0 0,-1 1-1 0 0,1-1 0 0 0,-1 1 1 0 0,1-1-1 0 0,0 1 1 0 0,0 0-1 0 0,-1 0 0 0 0,1 0 1 0 0,-3 2-1 0 0,2 1 86 0 0,0-1-1 0 0,0 1 1 0 0,1-1 0 0 0,0 1-1 0 0,-1 0 1 0 0,1 0 0 0 0,-2 5-1 0 0,-9 26 774 0 0,2 0-1 0 0,1 1 1 0 0,1 1 0 0 0,-7 72 0 0 0,12-68-664 0 0,1 0 0 0 0,3 0 0 0 0,1 0 0 0 0,2 1 0 0 0,1-1 0 0 0,12 42 1 0 0,-15-79-372 0 0,1 0 0 0 0,0 0 0 0 0,0 0 1 0 0,0-1-1 0 0,0 1 0 0 0,1-1 0 0 0,-1 1 1 0 0,1-1-1 0 0,0 0 0 0 0,0 0 0 0 0,0 0 1 0 0,0-1-1 0 0,1 1 0 0 0,-1-1 0 0 0,1 0 1 0 0,-1 1-1 0 0,1-2 0 0 0,0 1 0 0 0,0 0 1 0 0,6 1-1 0 0,7 2 34 0 0,-1 0 0 0 0,1-1 0 0 0,27 2 0 0 0,-27-4-320 0 0,50 4-156 0 0,-26-9-5054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19.709"/>
    </inkml:context>
    <inkml:brush xml:id="br0">
      <inkml:brushProperty name="width" value="0.1" units="cm"/>
      <inkml:brushProperty name="height" value="0.1" units="cm"/>
      <inkml:brushProperty name="color" value="#FFFFFF"/>
    </inkml:brush>
  </inkml:definitions>
  <inkml:trace contextRef="#ctx0" brushRef="#br0">1 74 4412 0 0,'1'-2'178'0'0,"1"0"-1"0"0,0 0 1 0 0,1 0-1 0 0,-1 1 0 0 0,0-1 1 0 0,0 0-1 0 0,1 1 1 0 0,-1 0-1 0 0,1-1 0 0 0,-1 1 1 0 0,1 0-1 0 0,5-1 1 0 0,37-7 469 0 0,-30 6-348 0 0,57-7 265 0 0,-41 6-2582 0 0,0-1 1 0 0,44-13 0 0 0,-65 15 1032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0.067"/>
    </inkml:context>
    <inkml:brush xml:id="br0">
      <inkml:brushProperty name="width" value="0.1" units="cm"/>
      <inkml:brushProperty name="height" value="0.1" units="cm"/>
      <inkml:brushProperty name="color" value="#FFFFFF"/>
    </inkml:brush>
  </inkml:definitions>
  <inkml:trace contextRef="#ctx0" brushRef="#br0">1 53 1900 0 0,'5'-4'536'0'0,"1"0"0"0"0,0 0-1 0 0,0 1 1 0 0,0-1 0 0 0,0 1 0 0 0,1 1-1 0 0,-1-1 1 0 0,1 1 0 0 0,7-1 0 0 0,67-10 503 0 0,-54 10-434 0 0,28-1-859 0 0,-18 3-3886 0 0,-33 1 3005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0.421"/>
    </inkml:context>
    <inkml:brush xml:id="br0">
      <inkml:brushProperty name="width" value="0.1" units="cm"/>
      <inkml:brushProperty name="height" value="0.1" units="cm"/>
      <inkml:brushProperty name="color" value="#FFFFFF"/>
    </inkml:brush>
  </inkml:definitions>
  <inkml:trace contextRef="#ctx0" brushRef="#br0">115 0 908 0 0,'-3'0'245'0'0,"1"0"0"0"0,0 0 0 0 0,0 1-1 0 0,-1-1 1 0 0,1 1 0 0 0,0-1 0 0 0,0 1 0 0 0,0 0 0 0 0,0 0-1 0 0,0 0 1 0 0,0 0 0 0 0,0 0 0 0 0,0 0 0 0 0,0 0 0 0 0,0 1-1 0 0,0-1 1 0 0,-1 3 0 0 0,0 0 79 0 0,0-1 0 0 0,0 1 1 0 0,0 0-1 0 0,1 1 0 0 0,0-1 0 0 0,0 0 0 0 0,-3 9 1 0 0,0 5 352 0 0,1 1 0 0 0,0 0 0 0 0,0 23 0 0 0,3-34-384 0 0,-33 486 4848 0 0,33-466-4908 0 0,1-1 0 0 0,2 1 0 0 0,0-1 1 0 0,12 51-1 0 0,-13-76-216 0 0,0 1 1 0 0,1-1-1 0 0,-1 0 0 0 0,1 1 0 0 0,0-1 1 0 0,0 0-1 0 0,-1 0 0 0 0,1 0 1 0 0,1 0-1 0 0,-1-1 0 0 0,0 1 1 0 0,0 0-1 0 0,1-1 0 0 0,-1 0 0 0 0,1 1 1 0 0,-1-1-1 0 0,1 0 0 0 0,-1 0 1 0 0,1-1-1 0 0,3 2 0 0 0,61 10 94 0 0,-56-11-96 0 0,57 4-1506 0 0,-60-4 677 0 0,1-2 0 0 0,0 1 0 0 0,-1-1 0 0 0,1-1 0 0 0,-1 1 1 0 0,1-1-1 0 0,-1-1 0 0 0,0 0 0 0 0,14-6 0 0 0,-3-1-2078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0.750"/>
    </inkml:context>
    <inkml:brush xml:id="br0">
      <inkml:brushProperty name="width" value="0.1" units="cm"/>
      <inkml:brushProperty name="height" value="0.1" units="cm"/>
      <inkml:brushProperty name="color" value="#FFFFFF"/>
    </inkml:brush>
  </inkml:definitions>
  <inkml:trace contextRef="#ctx0" brushRef="#br0">225 25 5016 0 0,'11'-25'5376'0'0,"-14"33"-3893"0"0,-1 1-1302 0 0,-31 63 1061 0 0,-3-1 0 0 0,-60 83 0 0 0,87-138-1239 0 0,-3 8-609 0 0,-4 6-1506 0 0,4-13-2366 0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1.121"/>
    </inkml:context>
    <inkml:brush xml:id="br0">
      <inkml:brushProperty name="width" value="0.1" units="cm"/>
      <inkml:brushProperty name="height" value="0.1" units="cm"/>
      <inkml:brushProperty name="color" value="#FFFFFF"/>
    </inkml:brush>
  </inkml:definitions>
  <inkml:trace contextRef="#ctx0" brushRef="#br0">4 19 5088 0 0,'-1'0'135'0'0,"1"-1"0"0"0,0 1 0 0 0,-1-1 0 0 0,1 1-1 0 0,0-1 1 0 0,-1 1 0 0 0,1-1 0 0 0,0 0 0 0 0,0 1-1 0 0,0-1 1 0 0,-1 0 0 0 0,1 1 0 0 0,0-1 0 0 0,0 1-1 0 0,0-1 1 0 0,0 0 0 0 0,0 1 0 0 0,0-1 0 0 0,0 0-1 0 0,0 1 1 0 0,0-1 0 0 0,1 0 0 0 0,-1 1 0 0 0,0-1-1 0 0,0 1 1 0 0,1-1 0 0 0,-1 0 0 0 0,1 0-1 0 0,-1 1-12 0 0,1 0-1 0 0,0 0 1 0 0,0 0-1 0 0,0-1 1 0 0,0 1-1 0 0,0 0 0 0 0,-1 0 1 0 0,1 1-1 0 0,0-1 1 0 0,0 0-1 0 0,0 0 0 0 0,0 0 1 0 0,0 0-1 0 0,-1 1 1 0 0,1-1-1 0 0,0 0 0 0 0,1 1 1 0 0,33 21 1359 0 0,84 89 579 0 0,30 25-545 0 0,-92-89-1171 0 0,41 32 415 0 0,-30-32-3531 0 0,-63-46 727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9.364"/>
    </inkml:context>
    <inkml:brush xml:id="br0">
      <inkml:brushProperty name="width" value="0.1" units="cm"/>
      <inkml:brushProperty name="height" value="0.1" units="cm"/>
      <inkml:brushProperty name="color" value="#FFFFFF"/>
    </inkml:brush>
  </inkml:definitions>
  <inkml:trace contextRef="#ctx0" brushRef="#br0">1 89 4980 0 0,'2'-1'2085'0'0,"-1"2"-1994"0"0,-1-1 0 0 0,1 0 0 0 0,-1 0 0 0 0,1 0 0 0 0,-1 0 0 0 0,0 0 1 0 0,1 1-1 0 0,-1-1 0 0 0,0 0 0 0 0,1 0 0 0 0,-1 0 0 0 0,1 1 0 0 0,-1-1 0 0 0,0 0 1 0 0,0 1-1 0 0,1-1 0 0 0,-1 0 0 0 0,0 1 0 0 0,1-1 0 0 0,-1 0 0 0 0,0 1 1 0 0,0-1-1 0 0,0 0 0 0 0,1 1 0 0 0,-1-1 0 0 0,0 1 0 0 0,0-1 0 0 0,0 1 0 0 0,0-1 1 0 0,0 0-1 0 0,0 1 0 0 0,0-1 0 0 0,0 1 0 0 0,0 0 0 0 0,23 61 1330 0 0,6 16-2060 0 0,-26-77 57 0 0,-1-8 542 0 0,1-20 866 0 0,0-6 26 0 0,3 14-616 0 0,1-1 0 0 0,0 2-1 0 0,16-28 1 0 0,-20 40-220 0 0,0 1-1 0 0,0 0 0 0 0,0 1 1 0 0,0-1-1 0 0,1 0 1 0 0,0 1-1 0 0,0 0 0 0 0,0 0 1 0 0,1 0-1 0 0,-1 0 1 0 0,1 1-1 0 0,0 0 1 0 0,0 0-1 0 0,0 0 0 0 0,1 1 1 0 0,10-5-1 0 0,-14 7-10 0 0,1 0-1 0 0,-1 0 0 0 0,1 0 1 0 0,-1 1-1 0 0,1-1 0 0 0,-1 0 1 0 0,0 1-1 0 0,1 0 0 0 0,-1-1 1 0 0,0 1-1 0 0,1 0 1 0 0,-1 0-1 0 0,0 0 0 0 0,0 1 1 0 0,0-1-1 0 0,0 0 0 0 0,0 1 1 0 0,0 0-1 0 0,0-1 0 0 0,0 1 1 0 0,-1 0-1 0 0,1 0 1 0 0,-1 0-1 0 0,1 0 0 0 0,-1 0 1 0 0,0 0-1 0 0,2 5 0 0 0,4 7 70 0 0,-1 0-1 0 0,0 1 0 0 0,4 18 1 0 0,-6-22-57 0 0,9 45 114 0 0,-11-42-51 0 0,1 0 0 0 0,1 0 1 0 0,0 0-1 0 0,1 0 0 0 0,7 14 1 0 0,-11-26-118 0 0,-1-1-1 0 0,1 0 1 0 0,0 1 0 0 0,0-1 0 0 0,0 0 0 0 0,1 0 0 0 0,-1 0 0 0 0,0 0 0 0 0,0 0 0 0 0,1 0 0 0 0,-1 0 0 0 0,0 0 0 0 0,1 0 0 0 0,-1-1 0 0 0,1 1-1 0 0,2 0 1 0 0,25 0-5376 0 0,-21-2 2542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1.942"/>
    </inkml:context>
    <inkml:brush xml:id="br0">
      <inkml:brushProperty name="width" value="0.1" units="cm"/>
      <inkml:brushProperty name="height" value="0.1" units="cm"/>
      <inkml:brushProperty name="color" value="#FFFFFF"/>
    </inkml:brush>
  </inkml:definitions>
  <inkml:trace contextRef="#ctx0" brushRef="#br0">0 50 5308 0 0,'0'-2'171'0'0,"1"0"0"0"0,-1 0-1 0 0,1 0 1 0 0,0 0 0 0 0,-1 0-1 0 0,1 0 1 0 0,0 1 0 0 0,0-1-1 0 0,0 0 1 0 0,0 0 0 0 0,1 1-1 0 0,-1-1 1 0 0,0 1-1 0 0,1-1 1 0 0,-1 1 0 0 0,1-1-1 0 0,0 1 1 0 0,-1 0 0 0 0,1 0-1 0 0,0 0 1 0 0,-1 0 0 0 0,1 0-1 0 0,0 0 1 0 0,0 0-1 0 0,0 1 1 0 0,0-1 0 0 0,2 0-1 0 0,5-1 129 0 0,0 0 0 0 0,-1 0 0 0 0,1 1 0 0 0,16-1 0 0 0,-22 2-264 0 0,0 0 0 0 0,0 0 0 0 0,0 1-1 0 0,0-1 1 0 0,0 1 0 0 0,0 0 0 0 0,-1 0 0 0 0,1 0 0 0 0,0 0 0 0 0,0 0-1 0 0,-1 1 1 0 0,1-1 0 0 0,-1 1 0 0 0,1-1 0 0 0,-1 1 0 0 0,0 0 0 0 0,0 0-1 0 0,0 0 1 0 0,0 0 0 0 0,0 1 0 0 0,0-1 0 0 0,0 0 0 0 0,-1 1-1 0 0,1 0 1 0 0,-1-1 0 0 0,0 1 0 0 0,0 0 0 0 0,0-1 0 0 0,0 1 0 0 0,0 0-1 0 0,0 0 1 0 0,-1 0 0 0 0,1 0 0 0 0,-1 0 0 0 0,0 0 0 0 0,0 0 0 0 0,0 0-1 0 0,-1 0 1 0 0,1-1 0 0 0,-1 1 0 0 0,1 0 0 0 0,-1 0 0 0 0,0 0-1 0 0,0 0 1 0 0,0-1 0 0 0,0 1 0 0 0,-3 3 0 0 0,-4 6-8 0 0,-1 0 1 0 0,-1-1-1 0 0,0 1 1 0 0,0-2-1 0 0,-1 0 1 0 0,-1 0-1 0 0,0-1 1 0 0,0 0-1 0 0,-17 8 1 0 0,37-17-26 0 0,0 0 1 0 0,1 0 0 0 0,-1 0-1 0 0,0 1 1 0 0,0 0 0 0 0,0 1-1 0 0,16 4 1 0 0,-13-1-7 0 0,1 0 1 0 0,-1 0-1 0 0,-1 1 0 0 0,1 0 1 0 0,-1 1-1 0 0,0 0 0 0 0,-1 1 1 0 0,14 12-1 0 0,-20-17 11 0 0,0 1-1 0 0,1-1 1 0 0,-2 1-1 0 0,1-1 1 0 0,0 1-1 0 0,-1 0 1 0 0,1 0-1 0 0,-1 0 1 0 0,0 1 0 0 0,-1-1-1 0 0,1 0 1 0 0,-1 1-1 0 0,0-1 1 0 0,0 1-1 0 0,0-1 1 0 0,0 1-1 0 0,-1 0 1 0 0,0-1-1 0 0,0 1 1 0 0,0-1 0 0 0,-1 1-1 0 0,1 0 1 0 0,-1-1-1 0 0,0 1 1 0 0,-3 6-1 0 0,2-8 33 0 0,0 1 0 0 0,-1 0 0 0 0,1-1 0 0 0,-1 1 0 0 0,0-1-1 0 0,0 0 1 0 0,-1 0 0 0 0,1 0 0 0 0,0 0 0 0 0,-1-1 0 0 0,0 1 0 0 0,1-1-1 0 0,-1 0 1 0 0,0 0 0 0 0,0 0 0 0 0,-1-1 0 0 0,1 0 0 0 0,0 1 0 0 0,0-1-1 0 0,-8 0 1 0 0,8 0-175 0 0,1 0 0 0 0,-1-1-1 0 0,1 0 1 0 0,-1 0-1 0 0,0 0 1 0 0,1 0 0 0 0,-1 0-1 0 0,1-1 1 0 0,-1 1-1 0 0,1-1 1 0 0,-1 0 0 0 0,1 0-1 0 0,0 0 1 0 0,-1-1-1 0 0,1 1 1 0 0,0-1 0 0 0,0 0-1 0 0,0 0 1 0 0,0 0-1 0 0,0 0 1 0 0,0 0 0 0 0,1-1-1 0 0,-1 1 1 0 0,1-1-1 0 0,-4-5 1 0 0,3-3-2472 0 0,3 4-172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2.445"/>
    </inkml:context>
    <inkml:brush xml:id="br0">
      <inkml:brushProperty name="width" value="0.1" units="cm"/>
      <inkml:brushProperty name="height" value="0.1" units="cm"/>
      <inkml:brushProperty name="color" value="#FFFFFF"/>
    </inkml:brush>
  </inkml:definitions>
  <inkml:trace contextRef="#ctx0" brushRef="#br0">144 11 5276 0 0,'9'-11'4976'0'0,"-15"25"-3346"0"0,-17 26-1084 0 0,-36 64 383 0 0,41-69-539 0 0,-26 38 0 0 0,44-73-387 0 0,0 1 1 0 0,-1-1 0 0 0,1 0 0 0 0,0 1-1 0 0,0-1 1 0 0,-1 0 0 0 0,1 1 0 0 0,0-1-1 0 0,0 1 1 0 0,0-1 0 0 0,0 0 0 0 0,0 1-1 0 0,-1-1 1 0 0,1 1 0 0 0,0-1 0 0 0,0 0-1 0 0,0 1 1 0 0,0-1 0 0 0,0 1 0 0 0,0-1-1 0 0,0 1 1 0 0,1-1 0 0 0,-1 0 0 0 0,0 1-1 0 0,0-1 1 0 0,0 1 0 0 0,0-1 0 0 0,0 0-1 0 0,1 1 1 0 0,-1-1 0 0 0,0 0 0 0 0,0 1-1 0 0,1-1 1 0 0,-1 0 0 0 0,0 1 0 0 0,0-1-1 0 0,1 0 1 0 0,-1 1 0 0 0,0-1 0 0 0,1 0-1 0 0,-1 0 1 0 0,1 0 0 0 0,-1 1 0 0 0,0-1-1 0 0,1 0 1 0 0,-1 0 0 0 0,0 0 0 0 0,1 0-1 0 0,-1 0 1 0 0,1 0 0 0 0,-1 1 0 0 0,1-1-1 0 0,-1 0 1 0 0,0 0 0 0 0,1 0 0 0 0,0-1-1 0 0,34 3 28 0 0,-22-2-27 0 0,63 4 83 0 0,3 1-1207 0 0,-26 4-3290 0 0,-43-7 1465 0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2.811"/>
    </inkml:context>
    <inkml:brush xml:id="br0">
      <inkml:brushProperty name="width" value="0.1" units="cm"/>
      <inkml:brushProperty name="height" value="0.1" units="cm"/>
      <inkml:brushProperty name="color" value="#FFFFFF"/>
    </inkml:brush>
  </inkml:definitions>
  <inkml:trace contextRef="#ctx0" brushRef="#br0">23 5 3568 0 0,'0'-1'51'0'0,"0"1"0"0"0,0 0 0 0 0,0 0 0 0 0,0 0 0 0 0,0 0 0 0 0,0 0 1 0 0,0-1-1 0 0,-2-1 816 0 0,2 2-816 0 0,0 0 0 0 0,0 0 0 0 0,0 0 0 0 0,0 0 0 0 0,0 0 0 0 0,0 0 0 0 0,-1 0 0 0 0,1 0 0 0 0,0 0 0 0 0,0 0 0 0 0,0 0 0 0 0,0 0 0 0 0,0 0 0 0 0,-1 0 0 0 0,1 0 0 0 0,0 0 0 0 0,0 0 1 0 0,0 0-1 0 0,0 0 0 0 0,0 0 0 0 0,-1 0 0 0 0,1 0 0 0 0,0 0 0 0 0,0 0 0 0 0,0 0 0 0 0,-1 1 204 0 0,1-1-204 0 0,-3 12 1738 0 0,1 18-69 0 0,2-28-1566 0 0,-2 30 492 0 0,-5 204 3856 0 0,5-79-8443 0 0,4-146 1281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3.174"/>
    </inkml:context>
    <inkml:brush xml:id="br0">
      <inkml:brushProperty name="width" value="0.1" units="cm"/>
      <inkml:brushProperty name="height" value="0.1" units="cm"/>
      <inkml:brushProperty name="color" value="#FFFFFF"/>
    </inkml:brush>
  </inkml:definitions>
  <inkml:trace contextRef="#ctx0" brushRef="#br0">23 58 4068 0 0,'0'0'79'0'0,"0"-1"-1"0"0,1 1 0 0 0,-1 0 1 0 0,0 0-1 0 0,0 0 0 0 0,1-1 0 0 0,-1 1 1 0 0,0 0-1 0 0,0 0 0 0 0,0-1 1 0 0,1 1-1 0 0,-1 0 0 0 0,0-1 0 0 0,0 1 1 0 0,0 0-1 0 0,0-1 0 0 0,0 1 1 0 0,0 0-1 0 0,0-1 0 0 0,0 1 0 0 0,0 0 1 0 0,0-1-1 0 0,0 1 0 0 0,0 0 1 0 0,0 0-1 0 0,0-1 0 0 0,0 1 1 0 0,0 0-1 0 0,0-1 0 0 0,0 1 0 0 0,0 0 1 0 0,0-1-1 0 0,0 1 0 0 0,-1 0 1 0 0,1-1-1 0 0,0 1 0 0 0,0 0 0 0 0,0 0 1 0 0,-1-1-1 0 0,-8 14 2448 0 0,5-1-2219 0 0,1 1 0 0 0,0 0 1 0 0,1 0-1 0 0,1 0 0 0 0,0 0 1 0 0,0 0-1 0 0,2 0 0 0 0,-1 0 1 0 0,2 0-1 0 0,0 0 1 0 0,0 0-1 0 0,1 0 0 0 0,1-1 1 0 0,8 21-1 0 0,-9-28-272 0 0,-1-1 1 0 0,1 0-1 0 0,0 0 1 0 0,0 0-1 0 0,1 0 0 0 0,-1-1 1 0 0,1 1-1 0 0,-1-1 1 0 0,1 0-1 0 0,0 0 0 0 0,1-1 1 0 0,-1 1-1 0 0,0-1 1 0 0,1 0-1 0 0,8 3 1 0 0,-10-4-45 0 0,-1 0 1 0 0,1-1 0 0 0,0 1-1 0 0,-1-1 1 0 0,1 0-1 0 0,0 0 1 0 0,-1 0 0 0 0,1 0-1 0 0,0 0 1 0 0,-1 0 0 0 0,1-1-1 0 0,-1 1 1 0 0,1-1 0 0 0,-1 0-1 0 0,1 0 1 0 0,-1 0 0 0 0,1 0-1 0 0,-1 0 1 0 0,0-1 0 0 0,1 1-1 0 0,-1-1 1 0 0,0 1 0 0 0,0-1-1 0 0,0 0 1 0 0,0 0 0 0 0,-1 0-1 0 0,1 0 1 0 0,0 0 0 0 0,-1 0-1 0 0,3-4 1 0 0,0-4-46 0 0,1 1-1 0 0,-2-1 1 0 0,1 0 0 0 0,-1 0 0 0 0,-1 0-1 0 0,0-1 1 0 0,0 1 0 0 0,-1 0-1 0 0,0-1 1 0 0,-1 1 0 0 0,0-1 0 0 0,-1 1-1 0 0,0-1 1 0 0,-4-13 0 0 0,4 17 23 0 0,-1 0 1 0 0,0 0-1 0 0,0 0 0 0 0,0 1 1 0 0,-1-1-1 0 0,0 0 1 0 0,-1 1-1 0 0,0 0 0 0 0,1 0 1 0 0,-2 0-1 0 0,1 0 1 0 0,-1 1-1 0 0,0 0 0 0 0,0 0 1 0 0,0 0-1 0 0,-1 0 1 0 0,0 1-1 0 0,0 0 0 0 0,0 0 1 0 0,0 1-1 0 0,-12-5 1 0 0,16 7-168 0 0,1 0 0 0 0,-1 1 0 0 0,0-1 1 0 0,0 1-1 0 0,1 0 0 0 0,-1 0 1 0 0,0-1-1 0 0,0 1 0 0 0,0 0 0 0 0,0 1 1 0 0,0-1-1 0 0,1 0 0 0 0,-1 0 1 0 0,0 1-1 0 0,0-1 0 0 0,0 1 0 0 0,1 0 1 0 0,-1-1-1 0 0,0 1 0 0 0,1 0 1 0 0,-3 2-1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3.694"/>
    </inkml:context>
    <inkml:brush xml:id="br0">
      <inkml:brushProperty name="width" value="0.1" units="cm"/>
      <inkml:brushProperty name="height" value="0.1" units="cm"/>
      <inkml:brushProperty name="color" value="#FFFFFF"/>
    </inkml:brush>
  </inkml:definitions>
  <inkml:trace contextRef="#ctx0" brushRef="#br0">1 38 6065 0 0,'9'-5'645'0'0,"-1"-1"0"0"0,2 1 0 0 0,-1 1 0 0 0,1 0 0 0 0,-1 0 0 0 0,19-4 0 0 0,-26 8-555 0 0,0-1 0 0 0,0 1 1 0 0,0 0-1 0 0,0 0 0 0 0,0 0 1 0 0,0 0-1 0 0,0 0 0 0 0,0 1 0 0 0,0-1 1 0 0,0 0-1 0 0,0 1 0 0 0,0 0 1 0 0,0-1-1 0 0,0 1 0 0 0,0 0 1 0 0,-1 0-1 0 0,3 1 0 0 0,-2 0-52 0 0,-1 0-1 0 0,1 0 1 0 0,-1-1 0 0 0,0 1-1 0 0,0 0 1 0 0,1 0-1 0 0,-1 1 1 0 0,0-1-1 0 0,-1 0 1 0 0,1 0 0 0 0,0 0-1 0 0,-1 1 1 0 0,1-1-1 0 0,-1 0 1 0 0,0 1-1 0 0,1-1 1 0 0,-1 0 0 0 0,-1 4-1 0 0,1 2-4 0 0,-1-1-1 0 0,-1 1 1 0 0,1-1 0 0 0,-1 0-1 0 0,0 0 1 0 0,-1 1 0 0 0,0-1-1 0 0,-5 9 1 0 0,-6 16 402 0 0,19-32-370 0 0,-1 1 0 0 0,1-1 0 0 0,0 0-1 0 0,-1-1 1 0 0,1 1 0 0 0,6-2 0 0 0,-3 1-38 0 0,0 1 0 0 0,0 0 0 0 0,0 0 0 0 0,0 1 0 0 0,0 0 0 0 0,0 0 0 0 0,-1 1 0 0 0,1 0 0 0 0,0 1 1 0 0,-1-1-1 0 0,0 2 0 0 0,1-1 0 0 0,-1 1 0 0 0,0 0 0 0 0,-1 0 0 0 0,10 7 0 0 0,-11-6-9 0 0,1-1 0 0 0,-1 1 0 0 0,0 0 0 0 0,0 0 0 0 0,0 1 0 0 0,-1-1 0 0 0,0 1 0 0 0,0 0 0 0 0,0 0 0 0 0,-1 1 0 0 0,0-1 0 0 0,0 1 0 0 0,0-1 0 0 0,-1 1 0 0 0,0 0 0 0 0,-1 0 0 0 0,1 0 0 0 0,-1 10 0 0 0,-1-12 1 0 0,-1 0-1 0 0,1 0 1 0 0,-1-1-1 0 0,-1 1 1 0 0,1 0-1 0 0,-1-1 1 0 0,0 1-1 0 0,0-1 1 0 0,0 0-1 0 0,0 1 1 0 0,-1-1-1 0 0,0 0 1 0 0,0 0-1 0 0,0-1 1 0 0,0 1-1 0 0,0-1 1 0 0,-1 1-1 0 0,0-1 1 0 0,0 0-1 0 0,0-1 1 0 0,0 1-1 0 0,0 0 1 0 0,-5 1-1 0 0,3-1 13 0 0,0 0 1 0 0,0 0-1 0 0,0-1 0 0 0,0 0 1 0 0,-1 0-1 0 0,1-1 0 0 0,-1 0 1 0 0,1 0-1 0 0,-1 0 0 0 0,1-1 1 0 0,-1 0-1 0 0,1 0 0 0 0,-1-1 1 0 0,1 0-1 0 0,-1 0 0 0 0,-11-4 1 0 0,16 5-317 0 0,0-1 0 0 0,0 0 0 0 0,1 1 0 0 0,-1-1 0 0 0,0 0 0 0 0,1 0 0 0 0,-1 0 0 0 0,1 0 0 0 0,-1 0 0 0 0,1 0 0 0 0,0-1 0 0 0,-1 1 0 0 0,1 0 0 0 0,0-1 1 0 0,0 1-1 0 0,0-1 0 0 0,0 0 0 0 0,0 1 0 0 0,0-1 0 0 0,0 1 0 0 0,1-1 0 0 0,-1 0 0 0 0,1 0 0 0 0,-1 0 0 0 0,0-2 0 0 0,1-4-2514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4.364"/>
    </inkml:context>
    <inkml:brush xml:id="br0">
      <inkml:brushProperty name="width" value="0.1" units="cm"/>
      <inkml:brushProperty name="height" value="0.1" units="cm"/>
      <inkml:brushProperty name="color" value="#FFFFFF"/>
    </inkml:brush>
  </inkml:definitions>
  <inkml:trace contextRef="#ctx0" brushRef="#br0">0 29 3964 0 0,'0'-1'120'0'0,"1"-1"0"0"0,-1 1 0 0 0,1-1 0 0 0,-1 1 0 0 0,1 0-1 0 0,-1-1 1 0 0,1 1 0 0 0,0 0 0 0 0,-1 0 0 0 0,1-1 0 0 0,0 1-1 0 0,0 0 1 0 0,0 0 0 0 0,0 0 0 0 0,0 0 0 0 0,0 0 0 0 0,0 0 0 0 0,1 0-1 0 0,-1 1 1 0 0,0-1 0 0 0,0 0 0 0 0,1 0 0 0 0,-1 1 0 0 0,0-1-1 0 0,1 1 1 0 0,-1 0 0 0 0,1-1 0 0 0,-1 1 0 0 0,0 0 0 0 0,1 0 0 0 0,-1 0-1 0 0,1 0 1 0 0,2 0 0 0 0,9-1 235 0 0,0 1 0 0 0,23 3 0 0 0,-24-2-107 0 0,24 1 158 0 0,-20-2 125 0 0,0 1 0 0 0,-1 1 0 0 0,27 5 0 0 0,-40-5-436 0 0,0-1 1 0 0,0 0-1 0 0,0 0 1 0 0,0 1 0 0 0,0-1-1 0 0,0 1 1 0 0,0 0-1 0 0,0 0 1 0 0,-1-1-1 0 0,1 1 1 0 0,-1 0 0 0 0,1 1-1 0 0,-1-1 1 0 0,0 0-1 0 0,0 0 1 0 0,0 0-1 0 0,0 1 1 0 0,0-1 0 0 0,0 0-1 0 0,0 3 1 0 0,10 58 694 0 0,-9-47-516 0 0,9 81 996 0 0,-1 141-1 0 0,-23 98-47 0 0,13-333-1215 0 0,-21 218 610 0 0,20-215-577 0 0,1 0-1 0 0,-1 0 1 0 0,0 0 0 0 0,0 0 0 0 0,-1 0 0 0 0,0 0 0 0 0,0 0 0 0 0,-3 5-1 0 0,4-9-28 0 0,-1 0 0 0 0,1 0 0 0 0,-1 0 0 0 0,0 0 0 0 0,0-1 0 0 0,0 1 0 0 0,0 0 0 0 0,0-1 0 0 0,0 0 0 0 0,-1 1-1 0 0,1-1 1 0 0,0 0 0 0 0,-1 0 0 0 0,1 0 0 0 0,-1-1 0 0 0,1 1 0 0 0,-1 0 0 0 0,1-1 0 0 0,-1 0 0 0 0,1 0 0 0 0,-4 1-1 0 0,0-1-137 0 0,-9 1 185 0 0,0 0 0 0 0,0-2 0 0 0,-25-2 0 0 0,36 2-353 0 0,1 0 0 0 0,-1 1 0 0 0,1-1 0 0 0,0-1 1 0 0,0 1-1 0 0,-1-1 0 0 0,1 1 0 0 0,0-1 0 0 0,-4-3 0 0 0,6 4-149 0 0,-1 0-1 0 0,1-1 0 0 0,0 1 1 0 0,0 0-1 0 0,0-1 0 0 0,0 0 1 0 0,0 1-1 0 0,0-1 0 0 0,0 1 1 0 0,0-1-1 0 0,0 0 0 0 0,1 0 1 0 0,-1 1-1 0 0,1-1 0 0 0,0 0 1 0 0,-1 0-1 0 0,1 0 0 0 0,0-3 0 0 0,0-4-2473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4.765"/>
    </inkml:context>
    <inkml:brush xml:id="br0">
      <inkml:brushProperty name="width" value="0.1" units="cm"/>
      <inkml:brushProperty name="height" value="0.1" units="cm"/>
      <inkml:brushProperty name="color" value="#FFFFFF"/>
    </inkml:brush>
  </inkml:definitions>
  <inkml:trace contextRef="#ctx0" brushRef="#br0">3 25 5016 0 0,'-1'0'73'0'0,"1"0"-1"0"0,0-1 1 0 0,0 1-1 0 0,0 0 1 0 0,0 0-1 0 0,-1 0 0 0 0,1-1 1 0 0,0 1-1 0 0,0 0 1 0 0,0 0-1 0 0,0-1 1 0 0,0 1-1 0 0,0 0 0 0 0,-1 0 1 0 0,1-1-1 0 0,0 1 1 0 0,0 0-1 0 0,0-1 1 0 0,0 1-1 0 0,0 0 0 0 0,0 0 1 0 0,0-1-1 0 0,0 1 1 0 0,0 0-1 0 0,0 0 1 0 0,1-1-1 0 0,-1 1 0 0 0,0 0 1 0 0,0-1-1 0 0,0 1 1 0 0,0 0-1 0 0,0 0 0 0 0,0-1 1 0 0,1 1-1 0 0,-1 0 1 0 0,0 0-1 0 0,0 0 1 0 0,0-1-1 0 0,0 1 0 0 0,1 0 1 0 0,-1 0-1 0 0,0 0 1 0 0,0 0-1 0 0,1-1 1 0 0,-1 1-1 0 0,0 0 0 0 0,0 0 1 0 0,1 0-1 0 0,-1 0 1 0 0,0 0-1 0 0,0 0 1 0 0,1 0-1 0 0,-1 0 0 0 0,0 0 1 0 0,1 0-1 0 0,-1 0 1 0 0,0 0-1 0 0,0 0 1 0 0,1 0-1 0 0,22-6 518 0 0,-19 5-346 0 0,10-1-718 0 0,0 0 0 0 0,28-1 1 0 0,4 5-5160 0 0,-42-1 4631 0 0,-1 0 22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5.151"/>
    </inkml:context>
    <inkml:brush xml:id="br0">
      <inkml:brushProperty name="width" value="0.1" units="cm"/>
      <inkml:brushProperty name="height" value="0.1" units="cm"/>
      <inkml:brushProperty name="color" value="#FFFFFF"/>
    </inkml:brush>
  </inkml:definitions>
  <inkml:trace contextRef="#ctx0" brushRef="#br0">9 0 1664 0 0,'-1'1'146'0'0,"0"-1"0"0"0,1 1 0 0 0,-1 0 1 0 0,0-1-1 0 0,1 1 0 0 0,-1 0 0 0 0,1-1 0 0 0,-1 1 0 0 0,1 0 0 0 0,0 0 0 0 0,-1-1 0 0 0,1 1 0 0 0,0 0 0 0 0,0 0 1 0 0,-1 0-1 0 0,1 0 0 0 0,0-1 0 0 0,0 1 0 0 0,0 0 0 0 0,0 0 0 0 0,0 0 0 0 0,0 0 0 0 0,0 0 0 0 0,0-1 1 0 0,0 1-1 0 0,0 0 0 0 0,1 0 0 0 0,-1 0 0 0 0,0-1 0 0 0,1 1 0 0 0,-1 0 0 0 0,0 0 0 0 0,1 0 0 0 0,-1-1 0 0 0,1 1 1 0 0,-1 0-1 0 0,1-1 0 0 0,0 1 0 0 0,-1-1 0 0 0,1 1 0 0 0,-1 0 0 0 0,1-1 0 0 0,0 1 0 0 0,0-1 0 0 0,-1 0 1 0 0,1 1-1 0 0,0-1 0 0 0,0 0 0 0 0,0 1 0 0 0,-1-1 0 0 0,1 0 0 0 0,1 1 0 0 0,8 1-136 0 0,-1 1 1 0 0,1-2-1 0 0,18 2 0 0 0,-13-1-127 0 0,8 0-1066 0 0,1-1 0 0 0,0 0 0 0 0,0-2 0 0 0,-1-1 0 0 0,28-5 1 0 0,-31 3 220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5.535"/>
    </inkml:context>
    <inkml:brush xml:id="br0">
      <inkml:brushProperty name="width" value="0.1" units="cm"/>
      <inkml:brushProperty name="height" value="0.1" units="cm"/>
      <inkml:brushProperty name="color" value="#FFFFFF"/>
    </inkml:brush>
  </inkml:definitions>
  <inkml:trace contextRef="#ctx0" brushRef="#br0">158 33 1044 0 0,'1'-2'260'0'0,"-1"1"-1"0"0,0-1 1 0 0,0 0-1 0 0,-1 1 1 0 0,1-1-1 0 0,0 0 1 0 0,0 1-1 0 0,-1-1 1 0 0,1 1-1 0 0,-1-1 1 0 0,0 0-1 0 0,1 1 1 0 0,-1-1-1 0 0,0 1 1 0 0,-1-2 0 0 0,1 2-96 0 0,1 1 1 0 0,-1-1-1 0 0,0 1 1 0 0,1-1 0 0 0,-1 1-1 0 0,0 0 1 0 0,0-1 0 0 0,1 1-1 0 0,-1 0 1 0 0,0-1-1 0 0,0 1 1 0 0,1 0 0 0 0,-1 0-1 0 0,0 0 1 0 0,0 0 0 0 0,0 0-1 0 0,1 0 1 0 0,-1 0-1 0 0,0 0 1 0 0,0 0 0 0 0,0 0-1 0 0,0 1 1 0 0,-3 0 132 0 0,1 0-1 0 0,0 0 1 0 0,0 1-1 0 0,0 0 1 0 0,0 0-1 0 0,0 0 1 0 0,0 0 0 0 0,0 0-1 0 0,1 0 1 0 0,-1 1-1 0 0,1-1 1 0 0,-5 6 0 0 0,-5 10 154 0 0,1 1 0 0 0,0 0 0 0 0,2 0 0 0 0,0 1 0 0 0,1 1 0 0 0,1-1 0 0 0,-6 30 0 0 0,10-33-310 0 0,0-1 1 0 0,1 1 0 0 0,0 0-1 0 0,2 0 1 0 0,0 0-1 0 0,1 0 1 0 0,1 0 0 0 0,0-1-1 0 0,1 1 1 0 0,6 16-1 0 0,-8-29-111 0 0,0 1-1 0 0,1-1 1 0 0,-1 0-1 0 0,1 0 1 0 0,0-1-1 0 0,0 1 1 0 0,1 0-1 0 0,-1-1 1 0 0,1 1-1 0 0,0-1 1 0 0,0 0-1 0 0,0 0 1 0 0,0 0-1 0 0,0 0 1 0 0,1-1-1 0 0,-1 1 1 0 0,1-1-1 0 0,0 0 1 0 0,0 0-1 0 0,-1 0 1 0 0,1 0 0 0 0,8 1-1 0 0,-7-2-16 0 0,1-1 0 0 0,-1 0 1 0 0,0 0-1 0 0,0 0 0 0 0,0-1 0 0 0,0 1 1 0 0,0-1-1 0 0,0-1 0 0 0,0 1 0 0 0,0-1 1 0 0,0 0-1 0 0,-1 0 0 0 0,1 0 0 0 0,0 0 0 0 0,-1-1 1 0 0,0 0-1 0 0,0 0 0 0 0,8-7 0 0 0,-5 3-36 0 0,-1 0-1 0 0,0-1 1 0 0,0 0-1 0 0,-1 0 1 0 0,0 0 0 0 0,0 0-1 0 0,-1-1 1 0 0,0 0-1 0 0,0 0 1 0 0,-1 0-1 0 0,0 0 1 0 0,-1-1-1 0 0,0 1 1 0 0,-1-1-1 0 0,1 1 1 0 0,-2-1-1 0 0,0 0 1 0 0,-1-14-1 0 0,0 4-32 0 0,-2 0 0 0 0,0-1 0 0 0,-1 1 0 0 0,-1 1 0 0 0,-1-1 0 0 0,-1 1 0 0 0,-16-33 0 0 0,20 46-251 0 0,-17-29 189 0 0,19 33-222 0 0,0 1 1 0 0,0-1 0 0 0,0 1 0 0 0,0-1 0 0 0,0 1 0 0 0,0 0 0 0 0,0 0 0 0 0,-1-1 0 0 0,1 1 0 0 0,-1 0-1 0 0,1 0 1 0 0,-1 0 0 0 0,1 1 0 0 0,-1-1 0 0 0,1 0 0 0 0,-1 1 0 0 0,0-1 0 0 0,-1 0 0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5.904"/>
    </inkml:context>
    <inkml:brush xml:id="br0">
      <inkml:brushProperty name="width" value="0.1" units="cm"/>
      <inkml:brushProperty name="height" value="0.1" units="cm"/>
      <inkml:brushProperty name="color" value="#FFFFFF"/>
    </inkml:brush>
  </inkml:definitions>
  <inkml:trace contextRef="#ctx0" brushRef="#br0">0 1 6653 0 0,'2'0'1132'0'0,"2"2"608"0"0,-2-2-1240 0 0,-1 0-56 0 0,1 1-1060 0 0,1-1-440 0 0,2 0-840 0 0,-2 0 1012 0 0,0 0-33 0 0,1 0-119 0 0,1 0 44 0 0,1 0 40 0 0,2-3 24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5.885"/>
    </inkml:context>
    <inkml:brush xml:id="br0">
      <inkml:brushProperty name="width" value="0.1" units="cm"/>
      <inkml:brushProperty name="height" value="0.1" units="cm"/>
      <inkml:brushProperty name="color" value="#FFFFFF"/>
    </inkml:brush>
  </inkml:definitions>
  <inkml:trace contextRef="#ctx0" brushRef="#br0">0 39 2436 0 0,'60'-3'10549'0'0,"132"-17"-8142"0"0,-152 16-2017 0 0,2 0-1397 0 0,-16-1-4589 0 0,-22 3 3767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29.846"/>
    </inkml:context>
    <inkml:brush xml:id="br0">
      <inkml:brushProperty name="width" value="0.1" units="cm"/>
      <inkml:brushProperty name="height" value="0.1" units="cm"/>
      <inkml:brushProperty name="color" value="#FFFFFF"/>
    </inkml:brush>
  </inkml:definitions>
  <inkml:trace contextRef="#ctx0" brushRef="#br0">1 11 4764 0 0,'0'-1'137'0'0,"1"0"-1"0"0,0 0 0 0 0,0 0 0 0 0,0 0 0 0 0,0 1 0 0 0,0-1 1 0 0,0 0-1 0 0,1 1 0 0 0,-1-1 0 0 0,0 1 0 0 0,0-1 0 0 0,0 1 0 0 0,0 0 1 0 0,1-1-1 0 0,-1 1 0 0 0,0 0 0 0 0,0 0 0 0 0,1 0 0 0 0,-1 0 0 0 0,0 0 1 0 0,0 0-1 0 0,1 0 0 0 0,-1 0 0 0 0,0 1 0 0 0,0-1 0 0 0,2 1 1 0 0,35 11 677 0 0,-37-12-730 0 0,21 10 174 0 0,0 1 0 0 0,0 0 0 0 0,-1 2 1 0 0,-1 0-1 0 0,0 2 0 0 0,-1 0 0 0 0,0 1 0 0 0,-1 1 0 0 0,-1 0 1 0 0,-1 1-1 0 0,-1 1 0 0 0,0 1 0 0 0,-1 0 0 0 0,-1 1 1 0 0,-2 1-1 0 0,15 33 0 0 0,-20-38-189 0 0,-1 0 1 0 0,-1 0-1 0 0,0 0 0 0 0,-1 0 0 0 0,-1 0 1 0 0,-1 1-1 0 0,0-1 0 0 0,-2 1 1 0 0,0-1-1 0 0,0 1 0 0 0,-2-1 1 0 0,0 0-1 0 0,-1 1 0 0 0,-1-2 1 0 0,0 1-1 0 0,-1 0 0 0 0,-12 20 1 0 0,5-13 26 0 0,-2 0-1 0 0,0-2 1 0 0,-2 1 0 0 0,0-2 0 0 0,-1-1 0 0 0,-2 0 0 0 0,0-1 0 0 0,0-1 0 0 0,-2-1 0 0 0,-32 19 0 0 0,39-26-236 0 0,-29 15-1066 0 0,14-18-5178 0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6.265"/>
    </inkml:context>
    <inkml:brush xml:id="br0">
      <inkml:brushProperty name="width" value="0.1" units="cm"/>
      <inkml:brushProperty name="height" value="0.1" units="cm"/>
      <inkml:brushProperty name="color" value="#FFFFFF"/>
    </inkml:brush>
  </inkml:definitions>
  <inkml:trace contextRef="#ctx0" brushRef="#br0">208 147 1544 0 0,'2'-4'490'0'0,"0"1"-1"0"0,0-1 0 0 0,-1 0 1 0 0,1 1-1 0 0,-1-1 1 0 0,1 0-1 0 0,-1 0 1 0 0,0 0-1 0 0,-1 0 1 0 0,1 0-1 0 0,-1 0 1 0 0,0 0-1 0 0,0 0 0 0 0,0 0 1 0 0,0 0-1 0 0,-1-1 1 0 0,-1-6-1 0 0,0 7-242 0 0,1 1 0 0 0,-1-1 0 0 0,0 0 0 0 0,0 1 1 0 0,0-1-1 0 0,-1 1 0 0 0,1-1 0 0 0,-1 1 0 0 0,0 0 0 0 0,0 0 0 0 0,0 1 0 0 0,0-1 0 0 0,0 0 0 0 0,-1 1 0 0 0,-3-2 0 0 0,3 1-140 0 0,-1 1-1 0 0,0 0 1 0 0,1 0-1 0 0,-1 0 1 0 0,0 0-1 0 0,0 1 1 0 0,0 0 0 0 0,0 0-1 0 0,0 1 1 0 0,-1-1-1 0 0,1 1 1 0 0,0 0-1 0 0,0 0 1 0 0,0 1 0 0 0,0 0-1 0 0,0-1 1 0 0,0 2-1 0 0,0-1 1 0 0,0 1-1 0 0,0-1 1 0 0,0 1 0 0 0,0 1-1 0 0,1-1 1 0 0,-1 1-1 0 0,1-1 1 0 0,0 1-1 0 0,-7 7 1 0 0,8-7-54 0 0,0 0 0 0 0,0 1 0 0 0,0-1 0 0 0,0 1 0 0 0,1 0 0 0 0,0-1-1 0 0,-1 1 1 0 0,2 0 0 0 0,-1 0 0 0 0,0 1 0 0 0,1-1 0 0 0,0 0 0 0 0,0 0 0 0 0,0 1 0 0 0,0-1 0 0 0,1 1 0 0 0,-1-1 0 0 0,1 1 0 0 0,1-1 0 0 0,-1 1 0 0 0,0-1 0 0 0,1 0-1 0 0,0 1 1 0 0,0-1 0 0 0,0 0 0 0 0,1 1 0 0 0,0-1 0 0 0,-1 0 0 0 0,1 0 0 0 0,1 0 0 0 0,-1-1 0 0 0,4 6 0 0 0,9 10 50 0 0,0 0 0 0 0,2-1 0 0 0,0-1 0 0 0,33 26 0 0 0,-33-28-16 0 0,26 20 22 0 0,33 29 65 0 0,-68-57-221 0 0,-1 1 0 0 0,0 0 1 0 0,-1 0-1 0 0,0 0 0 0 0,0 1 1 0 0,0 0-1 0 0,4 11 0 0 0,-9-18 5 0 0,0 0 0 0 0,-1 1 0 0 0,1-1-1 0 0,0 0 1 0 0,-1 1 0 0 0,0-1 0 0 0,1 0 0 0 0,-1 1 0 0 0,0-1-1 0 0,0 0 1 0 0,0 1 0 0 0,-1-1 0 0 0,1 1 0 0 0,0-1 0 0 0,-1 0 0 0 0,0 1-1 0 0,1-1 1 0 0,-1 0 0 0 0,0 0 0 0 0,-1 3 0 0 0,-1-2 6 0 0,0 1 1 0 0,0 0-1 0 0,0-1 1 0 0,0 0 0 0 0,0 0-1 0 0,-1 0 1 0 0,1 0-1 0 0,-1 0 1 0 0,0-1 0 0 0,-4 3-1 0 0,-6 1 2 0 0,0 0 0 0 0,0 0 0 0 0,-1-2-1 0 0,1 1 1 0 0,-21 2 0 0 0,27-6 115 0 0,1 0-1 0 0,-1 0 1 0 0,0-1-1 0 0,0 1 1 0 0,0-2-1 0 0,-15-1 1 0 0,22 1-65 0 0,-1 1 0 0 0,0-1 0 0 0,1 1 0 0 0,-1-1 0 0 0,0 0-1 0 0,1 0 1 0 0,-1 0 0 0 0,1 0 0 0 0,-1 0 0 0 0,1 0 0 0 0,-1 0 0 0 0,1 0 0 0 0,0 0 0 0 0,0-1 0 0 0,0 1 0 0 0,-1 0 0 0 0,1-1 0 0 0,1 1 0 0 0,-1-1 0 0 0,0 0 0 0 0,0 1 0 0 0,0-1 0 0 0,1 0 0 0 0,-1 1 0 0 0,1-1 0 0 0,-1 0-1 0 0,1 0 1 0 0,0 1 0 0 0,0-1 0 0 0,0 0 0 0 0,0 0 0 0 0,0 1 0 0 0,0-1 0 0 0,0 0 0 0 0,1-3 0 0 0,4-13-20 0 0,0 0 1 0 0,1 0-1 0 0,0 1 0 0 0,2 0 0 0 0,0 0 1 0 0,0 0-1 0 0,15-18 0 0 0,-8 11-29 0 0,-2 0 0 0 0,14-33 0 0 0,-25 52-42 0 0,5-13-75 0 0,-1-1-1 0 0,5-26 1 0 0,-10 41-61 0 0,0 0 1 0 0,-1-1-1 0 0,1 1 0 0 0,-1 0 0 0 0,0-1 0 0 0,0 1 1 0 0,0 0-1 0 0,-1 0 0 0 0,0-1 0 0 0,0 1 1 0 0,0 0-1 0 0,0 0 0 0 0,0 0 0 0 0,-1 0 0 0 0,0 0 1 0 0,0 0-1 0 0,-3-5 0 0 0,3 8-300 0 0,1-1 0 0 0,-1 1 1 0 0,0-1-1 0 0,0 1 0 0 0,0 0 0 0 0,0 0 1 0 0,0 0-1 0 0,0 0 0 0 0,0 0 0 0 0,-1 0 1 0 0,1 1-1 0 0,-4-1 0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5:32:26.667"/>
    </inkml:context>
    <inkml:brush xml:id="br0">
      <inkml:brushProperty name="width" value="0.1" units="cm"/>
      <inkml:brushProperty name="height" value="0.1" units="cm"/>
      <inkml:brushProperty name="color" value="#FFFFFF"/>
    </inkml:brush>
  </inkml:definitions>
  <inkml:trace contextRef="#ctx0" brushRef="#br0">43 17 3480 0 0,'-40'-16'7544'0'0,"37"16"-7116"0"0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3:49.401"/>
    </inkml:context>
    <inkml:brush xml:id="br0">
      <inkml:brushProperty name="width" value="0.1" units="cm"/>
      <inkml:brushProperty name="height" value="0.1" units="cm"/>
      <inkml:brushProperty name="color" value="#004F8B"/>
    </inkml:brush>
  </inkml:definitions>
  <inkml:trace contextRef="#ctx0" brushRef="#br0">4 47 4160 0 0,'-1'-16'3599'0'0,"-1"-15"-3109"0"0,2 60 1890 0 0,-1 1-3968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2.482"/>
    </inkml:context>
    <inkml:brush xml:id="br0">
      <inkml:brushProperty name="width" value="0.1" units="cm"/>
      <inkml:brushProperty name="height" value="0.1" units="cm"/>
      <inkml:brushProperty name="color" value="#FFFFFF"/>
    </inkml:brush>
  </inkml:definitions>
  <inkml:trace contextRef="#ctx0" brushRef="#br0">475 101 1100 0 0,'2'-50'4179'0'0,"-1"16"-3837"0"0,-6 18 97 0 0,5 16-433 0 0,0 0 1 0 0,0-1-1 0 0,0 1 0 0 0,-1 0 0 0 0,1 0 0 0 0,0 0 0 0 0,0 0 1 0 0,0 0-1 0 0,0 0 0 0 0,-1 0 0 0 0,1 0 0 0 0,0 0 1 0 0,0 0-1 0 0,0 0 0 0 0,0 0 0 0 0,-1 0 0 0 0,1 0 1 0 0,0 0-1 0 0,0 0 0 0 0,0 0 0 0 0,0 0 0 0 0,-1 0 1 0 0,1 0-1 0 0,0 1 0 0 0,0-1 0 0 0,0 0 0 0 0,0 0 1 0 0,-1 0-1 0 0,1 0 0 0 0,0 0 0 0 0,0 0 0 0 0,0 0 1 0 0,0 1-1 0 0,0-1 0 0 0,0 0 0 0 0,0 0 0 0 0,-1 0 1 0 0,1 0-1 0 0,0 1 0 0 0,0-1 0 0 0,0 0 0 0 0,0 0 1 0 0,0 0-1 0 0,0 0 0 0 0,0 1 0 0 0,0-1 0 0 0,0 0 1 0 0,0 0-1 0 0,0 0 0 0 0,0 0 0 0 0,0 1 0 0 0,0-1 0 0 0,0 0 1 0 0,0 0-1 0 0,0 0 0 0 0,0 1 0 0 0,-6 31 215 0 0,5-31-192 0 0,0 0-1 0 0,-1-1 1 0 0,1 1 0 0 0,-1 0-1 0 0,1-1 1 0 0,-1 1 0 0 0,1-1-1 0 0,-1 1 1 0 0,1-1 0 0 0,-1 0-1 0 0,0 0 1 0 0,1 0 0 0 0,-1 0-1 0 0,0 0 1 0 0,1 0 0 0 0,-1 0-1 0 0,1 0 1 0 0,-1-1 0 0 0,-1 1-1 0 0,-3-1 39 0 0,-12 2 49 0 0,1 0 0 0 0,0 2 0 0 0,1 0 0 0 0,-1 0 0 0 0,0 2 0 0 0,1 0 0 0 0,-31 15 0 0 0,20-7 41 0 0,1 2 0 0 0,1 1-1 0 0,-41 33 1 0 0,55-39-108 0 0,0 1 0 0 0,1 0 0 0 0,1 1 0 0 0,0 0 0 0 0,0 0 0 0 0,1 1 0 0 0,1 0 1 0 0,0 1-1 0 0,1 0 0 0 0,0 0 0 0 0,1 0 0 0 0,1 0 0 0 0,-4 25 0 0 0,6-31-18 0 0,2 0 0 0 0,-1 0-1 0 0,1 0 1 0 0,0 0-1 0 0,1 0 1 0 0,0 0 0 0 0,0-1-1 0 0,0 1 1 0 0,1 0 0 0 0,1 0-1 0 0,5 14 1 0 0,-5-17-10 0 0,1 1-1 0 0,-1-1 1 0 0,1 0-1 0 0,0 0 1 0 0,0-1-1 0 0,1 1 1 0 0,-1-1-1 0 0,1 0 1 0 0,0 0-1 0 0,0 0 1 0 0,1-1-1 0 0,-1 1 1 0 0,1-1-1 0 0,0-1 1 0 0,-1 1-1 0 0,12 2 1 0 0,13 3 102 0 0,1-2 1 0 0,36 4-1 0 0,-48-9-87 0 0,1 1 0 0 0,-1 1 0 0 0,0 1 0 0 0,0 0 1 0 0,0 2-1 0 0,0 0 0 0 0,-1 1 0 0 0,28 16 0 0 0,-24-9 5 0 0,-2 1 0 0 0,0 2 0 0 0,0 0-1 0 0,-2 1 1 0 0,22 26 0 0 0,-31-33-22 0 0,-1 0 0 0 0,0 1 0 0 0,0 0 1 0 0,-1 1-1 0 0,-1-1 0 0 0,0 1 0 0 0,-1 0 0 0 0,-1 1 1 0 0,0-1-1 0 0,0 1 0 0 0,1 18 0 0 0,-4-25-4 0 0,-1 1 1 0 0,0-1-1 0 0,-1 0 0 0 0,0 0 0 0 0,0 0 1 0 0,-1 0-1 0 0,1 0 0 0 0,-2 0 1 0 0,1-1-1 0 0,-1 1 0 0 0,0 0 0 0 0,0-1 1 0 0,-1 0-1 0 0,1 0 0 0 0,-1 0 0 0 0,-1 0 1 0 0,1-1-1 0 0,-1 1 0 0 0,0-1 1 0 0,0 0-1 0 0,-1-1 0 0 0,1 1 0 0 0,-1-1 1 0 0,0 0-1 0 0,-10 4 0 0 0,-1 1 20 0 0,-1-1-1 0 0,-1 0 0 0 0,1-2 1 0 0,-1 0-1 0 0,-1-1 0 0 0,1-1 0 0 0,0-1 1 0 0,-22 1-1 0 0,21-3 32 0 0,0-1 1 0 0,-41-6-1 0 0,51 4-330 0 0,-1 0 0 0 0,0-1 1 0 0,0 0-1 0 0,1 0 0 0 0,0-1 0 0 0,0-1 0 0 0,-11-6 1 0 0,19 10 24 0 0,1 0 1 0 0,0 0-1 0 0,-1 0 1 0 0,1 0 0 0 0,0-1-1 0 0,0 1 1 0 0,0 0 0 0 0,0 0-1 0 0,0-1 1 0 0,1 1-1 0 0,-1-1 1 0 0,0 1 0 0 0,1-1-1 0 0,-1 1 1 0 0,1-1 0 0 0,-1 0-1 0 0,1 1 1 0 0,0-1-1 0 0,-1 1 1 0 0,1-1 0 0 0,0 0-1 0 0,0 1 1 0 0,0-1 0 0 0,1 0-1 0 0,-1 1 1 0 0,0-1-1 0 0,1 1 1 0 0,-1-1 0 0 0,1 0-1 0 0,-1 1 1 0 0,1-1 0 0 0,0 1-1 0 0,1-3 1 0 0,4-8-675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3.131"/>
    </inkml:context>
    <inkml:brush xml:id="br0">
      <inkml:brushProperty name="width" value="0.1" units="cm"/>
      <inkml:brushProperty name="height" value="0.1" units="cm"/>
      <inkml:brushProperty name="color" value="#FFFFFF"/>
    </inkml:brush>
  </inkml:definitions>
  <inkml:trace contextRef="#ctx0" brushRef="#br0">1 18 916 0 0,'4'8'4134'0'0,"-2"15"-2691"0"0,-2-13-872 0 0,6 55 1105 0 0,-5-41-1162 0 0,1 0 0 0 0,2 0 0 0 0,6 26 0 0 0,-8-43-419 0 0,0 0 0 0 0,1 0 0 0 0,0-1 0 0 0,0 1-1 0 0,0-1 1 0 0,1 0 0 0 0,0 0 0 0 0,0 0 0 0 0,1 0 0 0 0,-1 0 0 0 0,1-1 0 0 0,1 0 0 0 0,-1 0 0 0 0,11 7 0 0 0,-12-10-108 0 0,0 0 0 0 0,-1-1-1 0 0,1 1 1 0 0,0-1 0 0 0,0 0 0 0 0,0 0 0 0 0,1 0 0 0 0,-1 0 0 0 0,0-1 0 0 0,0 1 0 0 0,0-1 0 0 0,0 0-1 0 0,1-1 1 0 0,-1 1 0 0 0,0-1 0 0 0,0 0 0 0 0,0 0 0 0 0,0 0 0 0 0,0 0 0 0 0,0-1 0 0 0,0 1 0 0 0,0-1-1 0 0,-1 0 1 0 0,1 0 0 0 0,-1-1 0 0 0,1 1 0 0 0,3-5 0 0 0,3-1-232 0 0,0 0-1 0 0,-1-1 1 0 0,0 0 0 0 0,-1-1 0 0 0,0 0-1 0 0,-1 0 1 0 0,12-21 0 0 0,-10 12-86 0 0,-1 0 1 0 0,-1-1-1 0 0,9-33 0 0 0,-14 43 312 0 0,0 0 0 0 0,0-1 0 0 0,-1 1 0 0 0,-1 0 0 0 0,0-1 0 0 0,0 1 0 0 0,-1 0 0 0 0,0-1 0 0 0,-4-13-1 0 0,2 19 290 0 0,1 7 59 0 0,-2 19 395 0 0,2 31 231 0 0,4-37-869 0 0,0 0-1 0 0,1 0 1 0 0,0-1 0 0 0,1 1-1 0 0,1-1 1 0 0,9 19 0 0 0,-12-28-293 0 0,0-1 1 0 0,1 0 0 0 0,-1-1 0 0 0,1 1 0 0 0,0 0-1 0 0,0-1 1 0 0,1 1 0 0 0,-1-1 0 0 0,0 0 0 0 0,1 0-1 0 0,4 2 1 0 0,-5-3-135 0 0,0-1 0 0 0,0 0 0 0 0,0 0 0 0 0,0 0 0 0 0,0 0 0 0 0,0-1 0 0 0,0 1 0 0 0,0-1 0 0 0,1 0 0 0 0,-1 0 0 0 0,0 0 0 0 0,0 0 0 0 0,0 0 0 0 0,0-1 0 0 0,0 1 0 0 0,1-1 0 0 0,-1 0 1 0 0,3-1-1 0 0,6-4-561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3.860"/>
    </inkml:context>
    <inkml:brush xml:id="br0">
      <inkml:brushProperty name="width" value="0.1" units="cm"/>
      <inkml:brushProperty name="height" value="0.1" units="cm"/>
      <inkml:brushProperty name="color" value="#FFFFFF"/>
    </inkml:brush>
  </inkml:definitions>
  <inkml:trace contextRef="#ctx0" brushRef="#br0">7 88 1576 0 0,'-1'-2'3239'0'0,"-1"10"-2048"0"0,-1 16-334 0 0,5 4-357 0 0,2-1 0 0 0,0 1 0 0 0,17 51 1 0 0,-11-40-159 0 0,-3-17-145 0 0,-4-14-11 0 0,-1 1-1 0 0,0-1 0 0 0,0 0 0 0 0,1 16 0 0 0,-19-56-360 0 0,11 9 106 0 0,-15-85 400 0 0,18 95-184 0 0,1-1 1 0 0,1 1-1 0 0,0 0 0 0 0,1 0 0 0 0,0 0 0 0 0,4-16 0 0 0,-4 26-131 0 0,-1 0-1 0 0,1 0 0 0 0,0 0 1 0 0,0 1-1 0 0,0-1 1 0 0,1 0-1 0 0,-1 1 0 0 0,1-1 1 0 0,-1 1-1 0 0,1-1 0 0 0,0 1 1 0 0,0 0-1 0 0,0 0 0 0 0,0-1 1 0 0,0 1-1 0 0,1 1 0 0 0,-1-1 1 0 0,1 0-1 0 0,2-1 0 0 0,-1 2 0 0 0,0-1-1 0 0,0 1 0 0 0,-1 0 0 0 0,1 1 0 0 0,0-1 0 0 0,0 1 0 0 0,0 0 1 0 0,0 0-1 0 0,0 0 0 0 0,0 0 0 0 0,0 0 0 0 0,7 3 0 0 0,-1-1 4 0 0,0 2 0 0 0,0-1-1 0 0,-1 1 1 0 0,1 1-1 0 0,-1 0 1 0 0,0 0-1 0 0,0 1 1 0 0,0 0 0 0 0,14 14-1 0 0,-7-4 21 0 0,0 2 0 0 0,-2 0 0 0 0,0 1 0 0 0,-1 0 1 0 0,-1 1-1 0 0,0 0 0 0 0,15 41 0 0 0,-28-68-32 0 0,0-1 1 0 0,0 1-1 0 0,1-1 1 0 0,0 1-1 0 0,0-1 0 0 0,3-11 1 0 0,10-55-101 0 0,-7 46 23 0 0,15-39 0 0 0,-18 57 46 0 0,1 1 1 0 0,1 0 0 0 0,0 0 0 0 0,0 1 0 0 0,0-1-1 0 0,1 1 1 0 0,13-14 0 0 0,-18 21 22 0 0,-1 1 0 0 0,1-1-1 0 0,0 0 1 0 0,0 1 0 0 0,0-1-1 0 0,0 0 1 0 0,0 1 0 0 0,0-1 0 0 0,0 1-1 0 0,0-1 1 0 0,0 1 0 0 0,0 0 0 0 0,0-1-1 0 0,1 1 1 0 0,-1 0 0 0 0,0 0 0 0 0,0 0-1 0 0,0 0 1 0 0,0 0 0 0 0,0 0-1 0 0,0 0 1 0 0,1 0 0 0 0,-1 0 0 0 0,1 1-1 0 0,1 0 5 0 0,0 1-1 0 0,-1-1 1 0 0,1 0 0 0 0,-1 1-1 0 0,1 0 1 0 0,-1-1-1 0 0,0 1 1 0 0,1 0-1 0 0,1 3 1 0 0,4 4 23 0 0,-1 1 0 0 0,0-1 0 0 0,10 20 0 0 0,-11-15 33 0 0,0 2 0 0 0,0-1 0 0 0,-2 1 0 0 0,0 0 0 0 0,0 0 0 0 0,-2 0 0 0 0,0 0 0 0 0,0 26 0 0 0,-3-7-3016 0 0,-3-3-3327 0 0,6-37 5371 0 0,3-3 45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5.110"/>
    </inkml:context>
    <inkml:brush xml:id="br0">
      <inkml:brushProperty name="width" value="0.1" units="cm"/>
      <inkml:brushProperty name="height" value="0.1" units="cm"/>
      <inkml:brushProperty name="color" value="#FFFFFF"/>
    </inkml:brush>
  </inkml:definitions>
  <inkml:trace contextRef="#ctx0" brushRef="#br0">250 241 856 0 0,'-5'1'315'0'0,"-1"0"1"0"0,1 0-1 0 0,0 0 1 0 0,0 0-1 0 0,-1 1 0 0 0,1 0 1 0 0,0 0-1 0 0,0 0 0 0 0,0 1 1 0 0,1-1-1 0 0,-1 1 0 0 0,1 1 1 0 0,-8 6-1 0 0,-4 5 768 0 0,-28 33-1 0 0,41-45-948 0 0,-12 16 575 0 0,0 1-1 0 0,1 0 1 0 0,-21 43 0 0 0,29-52-519 0 0,1 0 0 0 0,1 1-1 0 0,0-1 1 0 0,1 1 0 0 0,0 0 0 0 0,1 0 0 0 0,0 0 0 0 0,1 0-1 0 0,0 0 1 0 0,2 12 0 0 0,-1-21-144 0 0,0 0 0 0 0,1 1 0 0 0,0-1 0 0 0,0 0 0 0 0,0 0 0 0 0,0 0 0 0 0,0 0 0 0 0,0 0 0 0 0,1 0 1 0 0,0-1-1 0 0,-1 1 0 0 0,1 0 0 0 0,0-1 0 0 0,0 1 0 0 0,1-1 0 0 0,3 4 0 0 0,-1-3 0 0 0,0 1 0 0 0,0-1 0 0 0,0-1 0 0 0,1 1 1 0 0,-1-1-1 0 0,1 1 0 0 0,-1-1 0 0 0,10 1 0 0 0,-2 0-35 0 0,-1-2-1 0 0,1 0 1 0 0,-1 0-1 0 0,1-1 1 0 0,-1 0-1 0 0,1-1 0 0 0,-1-1 1 0 0,14-3-1 0 0,-18 3-26 0 0,0-1 0 0 0,-1 1 1 0 0,1-1-1 0 0,-1-1 0 0 0,0 1 0 0 0,0-1 0 0 0,0 0 0 0 0,0-1 0 0 0,-1 0 0 0 0,0 0 0 0 0,0 0 0 0 0,0-1 0 0 0,-1 0 1 0 0,0 0-1 0 0,6-7 0 0 0,-8 7-9 0 0,0 0 0 0 0,0 0 1 0 0,-1 0-1 0 0,0 0 0 0 0,0-1 0 0 0,0 1 1 0 0,-1 0-1 0 0,0-1 0 0 0,0 1 1 0 0,0-1-1 0 0,-1 1 0 0 0,0-1 0 0 0,0 0 1 0 0,-1 1-1 0 0,0-1 0 0 0,0 1 1 0 0,-1-1-1 0 0,-4-11 0 0 0,3 9-2 0 0,-1-1 0 0 0,-1 1-1 0 0,0 0 1 0 0,0 0 0 0 0,-1 0-1 0 0,0 1 1 0 0,-11-12 0 0 0,14 16 5 0 0,0 1 0 0 0,-1-1 0 0 0,1 1 0 0 0,-1 0 0 0 0,0 0 0 0 0,0 0 0 0 0,0 1 0 0 0,-1 0 0 0 0,1-1 0 0 0,0 1 0 0 0,-1 1 0 0 0,0-1 0 0 0,1 1 0 0 0,-1 0 0 0 0,0 0 0 0 0,0 0 0 0 0,-8 0 0 0 0,12 1 16 0 0,0 0 0 0 0,0 0 0 0 0,-1 0 0 0 0,1 0 0 0 0,0 1 0 0 0,0-1 0 0 0,0 0 0 0 0,0 1 0 0 0,0-1 0 0 0,1 1 0 0 0,-1-1 0 0 0,0 1 0 0 0,0-1-1 0 0,0 1 1 0 0,0-1 0 0 0,0 1 0 0 0,1 0 0 0 0,-1 0 0 0 0,0-1 0 0 0,1 1 0 0 0,-1 0 0 0 0,0 0 0 0 0,1 0 0 0 0,-1 0 0 0 0,1 0 0 0 0,-1 0 0 0 0,1 0 0 0 0,0 0 0 0 0,-1 0 0 0 0,1 0 0 0 0,0 0 0 0 0,0 0 0 0 0,0 0 0 0 0,0 0-1 0 0,-1 0 1 0 0,2 2 0 0 0,-1-2 4 0 0,0 1-1 0 0,0 0 1 0 0,0-1-1 0 0,1 1 0 0 0,-1 0 1 0 0,1-1-1 0 0,-1 1 0 0 0,1-1 1 0 0,0 1-1 0 0,-1-1 1 0 0,1 1-1 0 0,0-1 0 0 0,0 0 1 0 0,0 1-1 0 0,0-1 0 0 0,0 0 1 0 0,1 0-1 0 0,-1 1 1 0 0,0-1-1 0 0,0 0 0 0 0,1 0 1 0 0,-1 0-1 0 0,2 0 0 0 0,12 4-9 0 0,1 0-1 0 0,-1-1 0 0 0,1-1 0 0 0,0 0 0 0 0,0-1 0 0 0,0-1 0 0 0,0 0 0 0 0,0-1 0 0 0,0-1 1 0 0,0-1-1 0 0,0 0 0 0 0,23-7 0 0 0,-22 5-95 0 0,1-2-1 0 0,-1 0 1 0 0,0-1 0 0 0,0 0-1 0 0,0-1 1 0 0,-1-1 0 0 0,-1-1 0 0 0,0-1-1 0 0,0 0 1 0 0,22-21 0 0 0,-30 24 51 0 0,-1 0 0 0 0,0 0 0 0 0,0 0 0 0 0,-1-1 1 0 0,0 0-1 0 0,0 0 0 0 0,-1 0 0 0 0,-1-1 0 0 0,1 0 0 0 0,-2 1 1 0 0,1-1-1 0 0,-1 0 0 0 0,-1 0 0 0 0,1-13 0 0 0,-1 15 100 0 0,-1 0 0 0 0,-1 0 0 0 0,1 1-1 0 0,-2-1 1 0 0,1 0 0 0 0,-1 1 0 0 0,0-1 0 0 0,0 1-1 0 0,-1-1 1 0 0,0 1 0 0 0,0 0 0 0 0,-1 0 0 0 0,0 1-1 0 0,0-1 1 0 0,0 1 0 0 0,-1 0 0 0 0,0 0-1 0 0,0 0 1 0 0,-8-6 0 0 0,12 11-13 0 0,-1 0 0 0 0,1 0 1 0 0,0 0-1 0 0,-1 0 0 0 0,1 0 0 0 0,-1 1 0 0 0,1-1 1 0 0,-1 0-1 0 0,1 1 0 0 0,-1 0 0 0 0,1-1 0 0 0,-1 1 1 0 0,1 0-1 0 0,-1 0 0 0 0,0-1 0 0 0,1 1 1 0 0,-1 1-1 0 0,1-1 0 0 0,-1 0 0 0 0,0 0 0 0 0,1 0 1 0 0,-1 1-1 0 0,1-1 0 0 0,-1 1 0 0 0,1-1 0 0 0,-1 1 1 0 0,1 0-1 0 0,-1 0 0 0 0,1 0 0 0 0,0-1 0 0 0,-1 1 1 0 0,1 0-1 0 0,0 1 0 0 0,0-1 0 0 0,0 0 0 0 0,0 0 1 0 0,0 0-1 0 0,0 1 0 0 0,0-1 0 0 0,-1 3 0 0 0,-5 6 134 0 0,1 0-1 0 0,1 0 0 0 0,0 1 0 0 0,-4 12 0 0 0,9-22-159 0 0,-7 19 208 0 0,1 1 1 0 0,1 0-1 0 0,1 0 0 0 0,1 1 0 0 0,-1 33 0 0 0,10 110 493 0 0,-5-140-625 0 0,29 282 1120 0 0,1 8-360 0 0,-27-218-425 0 0,-9 124 1 0 0,4-207-372 0 0,-1 12 130 0 0,-7 37 1 0 0,8-57-134 0 0,-1 0 0 0 0,1 0 1 0 0,-1-1-1 0 0,0 1 0 0 0,0 0 0 0 0,-1-1 0 0 0,0 0 1 0 0,0 0-1 0 0,0 0 0 0 0,-1 0 0 0 0,1 0 0 0 0,-6 5 0 0 0,6-9-36 0 0,1 0-1 0 0,-1 1 1 0 0,1-1-1 0 0,-1 0 1 0 0,1 0-1 0 0,-1-1 1 0 0,0 1-1 0 0,1 0 0 0 0,-1-1 1 0 0,0 0-1 0 0,1 1 1 0 0,-1-1-1 0 0,0 0 1 0 0,0-1-1 0 0,1 1 1 0 0,-1 0-1 0 0,0-1 0 0 0,1 1 1 0 0,-1-1-1 0 0,0 0 1 0 0,1 0-1 0 0,-1 0 1 0 0,-1-2-1 0 0,-9-3-28 0 0,1 0 0 0 0,0-1 1 0 0,-13-9-1 0 0,10 5-3 0 0,0 0 1 0 0,1-1 0 0 0,0-1-1 0 0,1 0 1 0 0,0-1 0 0 0,1 0-1 0 0,-17-28 1 0 0,25 36 11 0 0,0-1 1 0 0,1 0-1 0 0,0 0 1 0 0,0 0-1 0 0,1 0 0 0 0,0 0 1 0 0,0 0-1 0 0,1-1 1 0 0,-1 1-1 0 0,2-1 0 0 0,-1 1 1 0 0,1-1-1 0 0,0 1 0 0 0,1-1 1 0 0,-1 1-1 0 0,2-1 1 0 0,-1 1-1 0 0,1 0 0 0 0,0-1 1 0 0,0 1-1 0 0,1 0 1 0 0,4-6-1 0 0,3-6-135 0 0,0 0 1 0 0,2 1-1 0 0,1 0 1 0 0,0 1-1 0 0,1 1 1 0 0,0 0-1 0 0,30-24 1 0 0,22-12-758 0 0,-29 23-2948 0 0,59-58-1 0 0,-81 70 990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5.700"/>
    </inkml:context>
    <inkml:brush xml:id="br0">
      <inkml:brushProperty name="width" value="0.1" units="cm"/>
      <inkml:brushProperty name="height" value="0.1" units="cm"/>
      <inkml:brushProperty name="color" value="#FFFFFF"/>
    </inkml:brush>
  </inkml:definitions>
  <inkml:trace contextRef="#ctx0" brushRef="#br0">8 1 4072 0 0,'-3'2'3265'0'0,"3"-2"-3191"0"0,-3 19 1157 0 0,1 24-231 0 0,2 66 815 0 0,6 0 1 0 0,35 203-1 0 0,-36-285-1914 0 0,8 35-704 0 0,-2-22-2823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6.249"/>
    </inkml:context>
    <inkml:brush xml:id="br0">
      <inkml:brushProperty name="width" value="0.1" units="cm"/>
      <inkml:brushProperty name="height" value="0.1" units="cm"/>
      <inkml:brushProperty name="color" value="#FFFFFF"/>
    </inkml:brush>
  </inkml:definitions>
  <inkml:trace contextRef="#ctx0" brushRef="#br0">0 207 4844 0 0,'4'-13'337'0'0,"0"0"-1"0"0,1 0 0 0 0,0 1 0 0 0,1-1 0 0 0,0 1 0 0 0,1 0 0 0 0,0 1 0 0 0,1 0 0 0 0,1 0 0 0 0,14-15 0 0 0,-17 20-233 0 0,1 0-1 0 0,-1 1 0 0 0,1 0 1 0 0,0 0-1 0 0,1 0 0 0 0,-1 1 1 0 0,1 0-1 0 0,-1 0 0 0 0,1 1 1 0 0,0 0-1 0 0,1 1 0 0 0,-1 0 0 0 0,0 0 1 0 0,1 1-1 0 0,-1 0 0 0 0,1 0 1 0 0,16 1-1 0 0,-21 1-70 0 0,0-1-1 0 0,0 1 1 0 0,0 0-1 0 0,0 0 1 0 0,0 1 0 0 0,0-1-1 0 0,0 1 1 0 0,0 0 0 0 0,-1 0-1 0 0,1 0 1 0 0,-1 0-1 0 0,1 1 1 0 0,-1 0 0 0 0,0-1-1 0 0,0 1 1 0 0,0 0-1 0 0,0 0 1 0 0,-1 1 0 0 0,1-1-1 0 0,-1 1 1 0 0,0-1 0 0 0,0 1-1 0 0,0 0 1 0 0,-1-1-1 0 0,1 1 1 0 0,-1 0 0 0 0,0 0-1 0 0,1 5 1 0 0,0 1 11 0 0,0 0-1 0 0,-1 1 1 0 0,0-1 0 0 0,0 1 0 0 0,-2-1 0 0 0,1 1-1 0 0,-1-1 1 0 0,-1 1 0 0 0,-4 19 0 0 0,0-12 10 0 0,-1 1 1 0 0,0-1-1 0 0,-16 27 1 0 0,19-37-28 0 0,-2 0-1 0 0,1-1 1 0 0,-1 0 0 0 0,0 0 0 0 0,0-1 0 0 0,-1 0-1 0 0,0 0 1 0 0,0 0 0 0 0,-15 9 0 0 0,15-12-15 0 0,-26 16 379 0 0,23-13-83 0 0,13-7 4 0 0,3 0-306 0 0,0 0-1 0 0,0 0 1 0 0,-1 0-1 0 0,1 1 0 0 0,0-1 1 0 0,0 1-1 0 0,-1 1 1 0 0,8 0-1 0 0,2 1 0 0 0,-2-1 7 0 0,0 1 1 0 0,0 0 0 0 0,0 2 0 0 0,-1-1 0 0 0,1 1-1 0 0,-1 1 1 0 0,0 0 0 0 0,0 1 0 0 0,17 12 0 0 0,-12-7 17 0 0,-1 1-1 0 0,0 1 1 0 0,-1 0 0 0 0,0 1 0 0 0,19 23 0 0 0,-27-28-6 0 0,-1-1 1 0 0,0 1-1 0 0,0 0 1 0 0,-1 0-1 0 0,0 1 1 0 0,6 17 0 0 0,-9-23-16 0 0,-2 0 0 0 0,1 0 0 0 0,0 0 0 0 0,-1 0 0 0 0,1 0 1 0 0,-1 0-1 0 0,0 0 0 0 0,-1-1 0 0 0,1 1 0 0 0,-1 0 1 0 0,1 0-1 0 0,-1 0 0 0 0,-1 0 0 0 0,1 0 0 0 0,0-1 0 0 0,-1 1 1 0 0,0 0-1 0 0,1-1 0 0 0,-2 0 0 0 0,1 1 0 0 0,-4 3 1 0 0,-2 2 25 0 0,0-1 1 0 0,-1 0 0 0 0,0-1 0 0 0,0 0-1 0 0,-1-1 1 0 0,0 0 0 0 0,0 0 0 0 0,0-1-1 0 0,-1 0 1 0 0,0-1 0 0 0,0 0 0 0 0,-22 4-1 0 0,24-6-29 0 0,-1 0 0 0 0,1-1 0 0 0,0 0-1 0 0,0 0 1 0 0,-1-1 0 0 0,1 0-1 0 0,0-1 1 0 0,-1 0 0 0 0,1-1 0 0 0,0 0-1 0 0,0 0 1 0 0,0-1 0 0 0,0 0 0 0 0,1 0-1 0 0,-1-1 1 0 0,-12-8 0 0 0,19 11-154 0 0,1 0 0 0 0,-1 0 0 0 0,1 0 0 0 0,0 0 1 0 0,0 0-1 0 0,-1-1 0 0 0,1 1 0 0 0,0 0 0 0 0,0-1 0 0 0,0 1 1 0 0,0-1-1 0 0,1 1 0 0 0,-1-1 0 0 0,0 1 0 0 0,1-1 0 0 0,-1 0 1 0 0,1 1-1 0 0,-1-1 0 0 0,1 0 0 0 0,0 1 0 0 0,0-1 0 0 0,0 0 1 0 0,0 0-1 0 0,0 1 0 0 0,0-1 0 0 0,0 0 0 0 0,0 0 1 0 0,1 1-1 0 0,-1-1 0 0 0,1 0 0 0 0,-1 1 0 0 0,1-1 0 0 0,0 1 1 0 0,0-1-1 0 0,-1 1 0 0 0,1-1 0 0 0,0 1 0 0 0,0-1 0 0 0,1 1 1 0 0,0-2-1 0 0,8-10-2720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6.681"/>
    </inkml:context>
    <inkml:brush xml:id="br0">
      <inkml:brushProperty name="width" value="0.1" units="cm"/>
      <inkml:brushProperty name="height" value="0.1" units="cm"/>
      <inkml:brushProperty name="color" value="#FFFFFF"/>
    </inkml:brush>
  </inkml:definitions>
  <inkml:trace contextRef="#ctx0" brushRef="#br0">0 133 2740 0 0,'53'-19'1184'0'0,"20"-8"-239"0"0,-66 24-833 0 0,-1-1-1 0 0,1 1 1 0 0,-1-1 0 0 0,0 0 0 0 0,0-1 0 0 0,-1 1 0 0 0,1-1-1 0 0,4-6 1 0 0,-9 10-74 0 0,0 0-1 0 0,0 0 1 0 0,0 0-1 0 0,0 0 1 0 0,0 0-1 0 0,-1 0 1 0 0,1-1-1 0 0,-1 1 1 0 0,1 0-1 0 0,-1 0 1 0 0,1 0-1 0 0,-1-1 1 0 0,1 1-1 0 0,-1 0 1 0 0,0 0-1 0 0,0-1 1 0 0,0 1-1 0 0,0 0 1 0 0,0-1-1 0 0,0-1 1 0 0,0 2 30 0 0,-1 0 0 0 0,1 0 0 0 0,-1 0 0 0 0,0 1 0 0 0,1-1 1 0 0,-1 0-1 0 0,1 0 0 0 0,-1 0 0 0 0,0 1 0 0 0,0-1 0 0 0,0 1 0 0 0,1-1 0 0 0,-1 0 0 0 0,0 1 1 0 0,0-1-1 0 0,0 1 0 0 0,0 0 0 0 0,0-1 0 0 0,0 1 0 0 0,-1-1 0 0 0,-2 1 113 0 0,1-1 0 0 0,-1 0 0 0 0,1 1 0 0 0,-1 0 0 0 0,0 0 0 0 0,1 0 0 0 0,-1 0 0 0 0,0 0 0 0 0,1 1 0 0 0,-1 0-1 0 0,1 0 1 0 0,-1 0 0 0 0,-5 2 0 0 0,1 2 20 0 0,1 1-1 0 0,-1 0 1 0 0,1 0-1 0 0,0 1 1 0 0,1 0-1 0 0,-1 0 1 0 0,1 1-1 0 0,1-1 1 0 0,-1 1-1 0 0,1 0 1 0 0,1 1-1 0 0,-1-1 0 0 0,2 1 1 0 0,-4 10-1 0 0,3-9-59 0 0,1 0 0 0 0,0 0 0 0 0,1 0 0 0 0,0 0-1 0 0,1 1 1 0 0,0-1 0 0 0,1 0 0 0 0,0 0 0 0 0,0 1 0 0 0,1-1-1 0 0,1 0 1 0 0,-1 0 0 0 0,4 11 0 0 0,-2-15-130 0 0,-1-1 1 0 0,1 1 0 0 0,0-1-1 0 0,1 0 1 0 0,-1 0 0 0 0,1 0 0 0 0,0 0-1 0 0,0-1 1 0 0,0 1 0 0 0,1-1-1 0 0,0 0 1 0 0,-1 0 0 0 0,1-1-1 0 0,1 0 1 0 0,-1 1 0 0 0,0-2-1 0 0,1 1 1 0 0,0-1 0 0 0,0 1-1 0 0,-1-2 1 0 0,12 3 0 0 0,-6-2-619 0 0,0 0 0 0 0,0-1 1 0 0,0-1-1 0 0,0 1 0 0 0,0-2 1 0 0,0 0-1 0 0,0 0 0 0 0,0-1 1 0 0,0 0-1 0 0,0-1 0 0 0,14-5 0 0 0,-7-1-2357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4.817"/>
    </inkml:context>
    <inkml:brush xml:id="br0">
      <inkml:brushProperty name="width" value="0.1" units="cm"/>
      <inkml:brushProperty name="height" value="0.1" units="cm"/>
      <inkml:brushProperty name="color" value="#FFFFFF"/>
    </inkml:brush>
  </inkml:definitions>
  <inkml:trace contextRef="#ctx0" brushRef="#br0">53 5 2024 0 0,'-9'0'1640'0'0,"1"0"-280"0"0,1 0-199 0 0,-1-2-213 0 0,0 0-236 0 0,4 2-260 0 0,-1 0-268 0 0,2 0-20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7.080"/>
    </inkml:context>
    <inkml:brush xml:id="br0">
      <inkml:brushProperty name="width" value="0.1" units="cm"/>
      <inkml:brushProperty name="height" value="0.1" units="cm"/>
      <inkml:brushProperty name="color" value="#FFFFFF"/>
    </inkml:brush>
  </inkml:definitions>
  <inkml:trace contextRef="#ctx0" brushRef="#br0">1 31 4620 0 0,'17'29'5886'0'0,"54"92"-4402"0"0,-54-90-1188 0 0,-12-25-187 0 0,-1 1 0 0 0,0 0 0 0 0,0 0-1 0 0,-1 0 1 0 0,0 0 0 0 0,0 0 0 0 0,-1 1-1 0 0,0-1 1 0 0,2 14 0 0 0,-4-20-102 0 0,1-1 1 0 0,-1 0 0 0 0,0 0-1 0 0,0 1 1 0 0,0-1-1 0 0,0 0 1 0 0,0 1 0 0 0,-1-1-1 0 0,1 0 1 0 0,0 0-1 0 0,0 1 1 0 0,0-1-1 0 0,0 0 1 0 0,0 1 0 0 0,0-1-1 0 0,0 0 1 0 0,0 0-1 0 0,-1 1 1 0 0,1-1 0 0 0,0 0-1 0 0,0 0 1 0 0,0 0-1 0 0,-1 1 1 0 0,1-1-1 0 0,0 0 1 0 0,0 0 0 0 0,-1 0-1 0 0,1 0 1 0 0,0 1-1 0 0,0-1 1 0 0,-1 0 0 0 0,1 0-1 0 0,0 0 1 0 0,0 0-1 0 0,-1 0 1 0 0,1 0-1 0 0,0 0 1 0 0,-1 0 0 0 0,-13-4 137 0 0,-10-12-42 0 0,20 13-87 0 0,1 0-1 0 0,0 0 1 0 0,-1 0 0 0 0,1 0-1 0 0,1-1 1 0 0,-1 1 0 0 0,0-1-1 0 0,1 0 1 0 0,0 0 0 0 0,0 0-1 0 0,0 0 1 0 0,0 0 0 0 0,1 0-1 0 0,-1 0 1 0 0,1-1 0 0 0,0 1-1 0 0,1 0 1 0 0,-1-1 0 0 0,1 1-1 0 0,-1-1 1 0 0,1 1 0 0 0,1-1-1 0 0,-1 1 1 0 0,1-1 0 0 0,0 1 0 0 0,0 0-1 0 0,0-1 1 0 0,0 1 0 0 0,1 0-1 0 0,-1 0 1 0 0,1 0 0 0 0,0 0-1 0 0,1 0 1 0 0,-1 0 0 0 0,1 1-1 0 0,-1-1 1 0 0,1 1 0 0 0,0-1-1 0 0,0 1 1 0 0,7-5 0 0 0,9-6-422 0 0,0 1 0 0 0,1 1 1 0 0,1 0-1 0 0,0 1 1 0 0,44-14-1 0 0,-8 1-3362 0 0,-40 16 894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7.758"/>
    </inkml:context>
    <inkml:brush xml:id="br0">
      <inkml:brushProperty name="width" value="0.1" units="cm"/>
      <inkml:brushProperty name="height" value="0.1" units="cm"/>
      <inkml:brushProperty name="color" value="#FFFFFF"/>
    </inkml:brush>
  </inkml:definitions>
  <inkml:trace contextRef="#ctx0" brushRef="#br0">8 1 4656 0 0,'-7'32'3646'0'0,"11"3"-3078"0"0,3-1 0 0 0,1 0-1 0 0,1 0 1 0 0,15 34 0 0 0,5 20 391 0 0,-48-144-981 0 0,17 46 6 0 0,1 0 0 0 0,0 0-1 0 0,0-1 1 0 0,1 1-1 0 0,0 0 1 0 0,0-1-1 0 0,2 1 1 0 0,-1 0-1 0 0,1 0 1 0 0,0 0-1 0 0,1 0 1 0 0,1 0-1 0 0,-1 0 1 0 0,1 1 0 0 0,6-10-1 0 0,-7 15 17 0 0,-1-1 0 0 0,1 1 0 0 0,0-1 0 0 0,1 1 0 0 0,-1 0 0 0 0,1 0-1 0 0,0 1 1 0 0,0-1 0 0 0,0 1 0 0 0,0 0 0 0 0,1 0 0 0 0,-1 0 0 0 0,1 1 0 0 0,0-1 0 0 0,0 1 0 0 0,0 0 0 0 0,0 1 0 0 0,0-1-1 0 0,0 1 1 0 0,0 0 0 0 0,1 0 0 0 0,-1 1 0 0 0,0-1 0 0 0,0 1 0 0 0,1 0 0 0 0,-1 1 0 0 0,0-1 0 0 0,1 1 0 0 0,-1 0-1 0 0,6 2 1 0 0,0 1 29 0 0,0 1-1 0 0,-1-1 1 0 0,1 2-1 0 0,-1-1 1 0 0,-1 2-1 0 0,1-1 1 0 0,-1 1-1 0 0,0 0 0 0 0,0 1 1 0 0,-1 0-1 0 0,0 1 1 0 0,11 15-1 0 0,-10-11-55 0 0,0 0 1 0 0,0 2-1 0 0,-1-1 0 0 0,-1 1 0 0 0,-1 0 0 0 0,0 0 1 0 0,-1 1-1 0 0,5 21 0 0 0,-10-35-261 0 0,0 0-1 0 0,1 0 1 0 0,-1 0-1 0 0,1 1 1 0 0,-1-1-1 0 0,1 0 1 0 0,0 0-1 0 0,0 0 1 0 0,0 0-1 0 0,0 0 1 0 0,0 0-1 0 0,0-1 1 0 0,1 1 0 0 0,-1 0-1 0 0,4 3 1 0 0,-4-5 94 0 0,0 0 0 0 0,0 1 0 0 0,1-1 0 0 0,-1 0 1 0 0,0 0-1 0 0,0 0 0 0 0,1 1 0 0 0,-1-1 0 0 0,0-1 1 0 0,1 1-1 0 0,-1 0 0 0 0,0 0 0 0 0,1 0 1 0 0,-1-1-1 0 0,0 1 0 0 0,0-1 0 0 0,0 1 0 0 0,1-1 1 0 0,-1 1-1 0 0,0-1 0 0 0,0 0 0 0 0,0 1 0 0 0,0-1 1 0 0,0 0-1 0 0,0 0 0 0 0,0 0 0 0 0,1-1 1 0 0,10-7-587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8.131"/>
    </inkml:context>
    <inkml:brush xml:id="br0">
      <inkml:brushProperty name="width" value="0.1" units="cm"/>
      <inkml:brushProperty name="height" value="0.1" units="cm"/>
      <inkml:brushProperty name="color" value="#FFFFFF"/>
    </inkml:brush>
  </inkml:definitions>
  <inkml:trace contextRef="#ctx0" brushRef="#br0">7 39 1616 0 0,'0'-24'6438'0'0,"-4"36"-5064"0"0,3 3-837 0 0,0 1 0 0 0,0 0 1 0 0,2 0-1 0 0,0-1 0 0 0,5 29 0 0 0,-5-38-442 0 0,0 2 5 0 0,1 1 1 0 0,0-1-1 0 0,1 0 1 0 0,-1 0 0 0 0,2 0-1 0 0,-1 0 1 0 0,1 0-1 0 0,0 0 1 0 0,1-1-1 0 0,-1 0 1 0 0,1 0-1 0 0,1 0 1 0 0,0-1-1 0 0,10 10 1 0 0,-12-13-81 0 0,1 1 0 0 0,-1-1 0 0 0,1-1 0 0 0,0 1-1 0 0,0-1 1 0 0,0 1 0 0 0,0-1 0 0 0,0-1 0 0 0,0 1 0 0 0,0-1 0 0 0,1 0 0 0 0,-1 0 0 0 0,0-1 0 0 0,1 1 0 0 0,-1-1 0 0 0,1 0 0 0 0,-1-1 0 0 0,1 1-1 0 0,-1-1 1 0 0,0 0 0 0 0,1 0 0 0 0,-1-1 0 0 0,0 0 0 0 0,6-3 0 0 0,-6 4-62 0 0,0-1-1 0 0,-1 0 1 0 0,1-1 0 0 0,0 1-1 0 0,-1-1 1 0 0,0 0 0 0 0,0 0 0 0 0,0 0-1 0 0,0-1 1 0 0,0 0 0 0 0,-1 1-1 0 0,1-1 1 0 0,-1 0 0 0 0,0-1-1 0 0,0 1 1 0 0,-1-1 0 0 0,1 1-1 0 0,-1-1 1 0 0,0 0 0 0 0,0 1-1 0 0,0-1 1 0 0,-1 0 0 0 0,0 0-1 0 0,0-1 1 0 0,0 1 0 0 0,-1 0 0 0 0,0-10-1 0 0,0 4-7 0 0,-2 1 1 0 0,1-1-1 0 0,-1 1 0 0 0,-1 0 0 0 0,0 0 0 0 0,0 0 0 0 0,-1 0 1 0 0,-1 0-1 0 0,-8-13 0 0 0,11 18-151 0 0,-1 1 1 0 0,0 0-1 0 0,0 0 1 0 0,-1 0-1 0 0,1 0 1 0 0,-1 1-1 0 0,0-1 1 0 0,0 1 0 0 0,0 0-1 0 0,0 0 1 0 0,-1 0-1 0 0,1 1 1 0 0,-1-1-1 0 0,0 1 1 0 0,0 1-1 0 0,1-1 1 0 0,-1 0-1 0 0,0 1 1 0 0,0 0-1 0 0,-1 0 1 0 0,-7 0-1 0 0,3 1-2720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28.663"/>
    </inkml:context>
    <inkml:brush xml:id="br0">
      <inkml:brushProperty name="width" value="0.1" units="cm"/>
      <inkml:brushProperty name="height" value="0.1" units="cm"/>
      <inkml:brushProperty name="color" value="#FFFFFF"/>
    </inkml:brush>
  </inkml:definitions>
  <inkml:trace contextRef="#ctx0" brushRef="#br0">0 74 4108 0 0,'8'13'4357'0'0,"-1"20"-3275"0"0,-6-31-837 0 0,3 22 338 0 0,1 0 0 0 0,1 0 0 0 0,1-1 0 0 0,2 1 0 0 0,20 41 0 0 0,-25-58-540 0 0,1 0 0 0 0,0-1-1 0 0,0 1 1 0 0,0-1 0 0 0,0 0-1 0 0,1 0 1 0 0,0 0 0 0 0,0-1-1 0 0,1 0 1 0 0,0 0 0 0 0,0-1 0 0 0,0 0-1 0 0,0 0 1 0 0,0 0 0 0 0,1-1-1 0 0,0 0 1 0 0,-1-1 0 0 0,1 0-1 0 0,0 0 1 0 0,0-1 0 0 0,13 2-1 0 0,-15-3-82 0 0,0 0 0 0 0,0 0-1 0 0,-1 0 1 0 0,1-1 0 0 0,0 1-1 0 0,-1-1 1 0 0,1-1-1 0 0,0 1 1 0 0,-1-1 0 0 0,0 0-1 0 0,1 0 1 0 0,-1-1 0 0 0,0 1-1 0 0,0-1 1 0 0,8-6 0 0 0,-7 3-67 0 0,0 0 1 0 0,0-1 0 0 0,-1 1 0 0 0,0-1 0 0 0,0 0 0 0 0,0-1-1 0 0,-1 1 1 0 0,0-1 0 0 0,5-14 0 0 0,-3 5 86 0 0,0 0 0 0 0,-2-1 1 0 0,0 1-1 0 0,0-1 0 0 0,-2 0 0 0 0,0 0 1 0 0,-1 0-1 0 0,-1 0 0 0 0,-4-34 0 0 0,2 25 305 0 0,2 21-184 0 0,0 0-1 0 0,-1 0 1 0 0,1 0-1 0 0,-1 0 1 0 0,-1 0-1 0 0,1 1 1 0 0,-3-7-1 0 0,-5 33 960 0 0,7-4-925 0 0,2-1 0 0 0,0 1-1 0 0,1-1 1 0 0,0 1-1 0 0,1-1 1 0 0,1 0 0 0 0,1 0-1 0 0,6 17 1 0 0,-7-23-108 0 0,1 0-1 0 0,0 0 1 0 0,1-1 0 0 0,0 0 0 0 0,0 0-1 0 0,13 15 1 0 0,-14-18-327 0 0,0-1-1 0 0,1 0 1 0 0,0 0-1 0 0,0-1 1 0 0,0 0-1 0 0,1 0 0 0 0,0 0 1 0 0,-1 0-1 0 0,1-1 1 0 0,0 0-1 0 0,12 4 1 0 0,1-7-3733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0.515"/>
    </inkml:context>
    <inkml:brush xml:id="br0">
      <inkml:brushProperty name="width" value="0.1" units="cm"/>
      <inkml:brushProperty name="height" value="0.1" units="cm"/>
      <inkml:brushProperty name="color" value="#FFFFFF"/>
    </inkml:brush>
  </inkml:definitions>
  <inkml:trace contextRef="#ctx0" brushRef="#br0">54 38 3532 0 0,'-1'-4'352'0'0,"-7"-24"1416"0"0,4 23-853 0 0,0 18-87 0 0,-9 57 705 0 0,5-34-780 0 0,-2 37 1 0 0,10-67-769 0 0,-5 157 1734 0 0,5-146-2109 0 0,2 1 0 0 0,0-1 1 0 0,1 0-1 0 0,1-1 0 0 0,0 1 0 0 0,1-1 1 0 0,11 23-1 0 0,-3-18-2093 0 0,-13-20 2349 0 0,0-1 1 0 0,1 1-1 0 0,-1-1 1 0 0,0 1-1 0 0,1-1 0 0 0,-1 1 1 0 0,1 0-1 0 0,-1-1 0 0 0,1 0 1 0 0,-1 1-1 0 0,1-1 0 0 0,-1 1 1 0 0,1-1-1 0 0,-1 1 0 0 0,1-1 1 0 0,-1 0-1 0 0,1 1 1 0 0,0-1-1 0 0,-1 0 0 0 0,1 0 1 0 0,0 0-1 0 0,-1 1 0 0 0,1-1 1 0 0,0 0-1 0 0,-1 0 0 0 0,1 0 1 0 0,0 0-1 0 0,-1 0 0 0 0,1 0 1 0 0,0 0-1 0 0,0-1 1 0 0,0-1-681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0.839"/>
    </inkml:context>
    <inkml:brush xml:id="br0">
      <inkml:brushProperty name="width" value="0.1" units="cm"/>
      <inkml:brushProperty name="height" value="0.1" units="cm"/>
      <inkml:brushProperty name="color" value="#FFFFFF"/>
    </inkml:brush>
  </inkml:definitions>
  <inkml:trace contextRef="#ctx0" brushRef="#br0">0 39 1848 0 0,'7'-39'5257'0'0,"-5"56"-3427"0"0,26 462 4068 0 0,-15-316-5059 0 0,-12-114-1056 0 0,0 7-1454 0 0,5-21-3116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1.212"/>
    </inkml:context>
    <inkml:brush xml:id="br0">
      <inkml:brushProperty name="width" value="0.1" units="cm"/>
      <inkml:brushProperty name="height" value="0.1" units="cm"/>
      <inkml:brushProperty name="color" value="#FFFFFF"/>
    </inkml:brush>
  </inkml:definitions>
  <inkml:trace contextRef="#ctx0" brushRef="#br0">0 7 4212 0 0,'0'0'83'0'0,"0"0"0"0"0,0-1 0 0 0,0 1-1 0 0,0 0 1 0 0,0 0 0 0 0,0-1 0 0 0,0 1 0 0 0,0 0-1 0 0,1 0 1 0 0,-1-1 0 0 0,0 1 0 0 0,0 0-1 0 0,0 0 1 0 0,0-1 0 0 0,0 1 0 0 0,1 0 0 0 0,-1 0-1 0 0,0-1 1 0 0,0 1 0 0 0,0 0 0 0 0,1 0-1 0 0,-1 0 1 0 0,0 0 0 0 0,0-1 0 0 0,1 1-1 0 0,-1 0 1 0 0,0 0 0 0 0,0 0 0 0 0,1 0 0 0 0,-1 0-1 0 0,0 0 1 0 0,0 0 0 0 0,1 0 0 0 0,-1 0-1 0 0,0 0 1 0 0,0 0 0 0 0,1 0 0 0 0,-1 0 0 0 0,0 0-1 0 0,1 0 1 0 0,-1 0 0 0 0,0 0 0 0 0,1 0-1 0 0,4 14 1848 0 0,-3 23-263 0 0,-2-17-1186 0 0,2 45 544 0 0,8-25-4846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1.564"/>
    </inkml:context>
    <inkml:brush xml:id="br0">
      <inkml:brushProperty name="width" value="0.1" units="cm"/>
      <inkml:brushProperty name="height" value="0.1" units="cm"/>
      <inkml:brushProperty name="color" value="#FFFFFF"/>
    </inkml:brush>
  </inkml:definitions>
  <inkml:trace contextRef="#ctx0" brushRef="#br0">14 3 2912 0 0,'-2'1'145'0'0,"1"1"-1"0"0,0 0 1 0 0,0 0-1 0 0,-1 0 0 0 0,1 0 1 0 0,0 0-1 0 0,0 0 1 0 0,1 0-1 0 0,-1 0 1 0 0,0 1-1 0 0,1-1 0 0 0,-1 0 1 0 0,1 0-1 0 0,0 1 1 0 0,0-1-1 0 0,0 0 1 0 0,0 0-1 0 0,0 1 0 0 0,1 2 1 0 0,-1-4-106 0 0,0 0 1 0 0,0 0 0 0 0,0 1-1 0 0,0-1 1 0 0,1 0-1 0 0,-1 0 1 0 0,0 0 0 0 0,1-1-1 0 0,-1 1 1 0 0,0 0 0 0 0,1 0-1 0 0,-1 0 1 0 0,1 0-1 0 0,0 0 1 0 0,-1 0 0 0 0,1-1-1 0 0,0 1 1 0 0,-1 0 0 0 0,1 0-1 0 0,0-1 1 0 0,0 1-1 0 0,0-1 1 0 0,0 1 0 0 0,-1 0-1 0 0,1-1 1 0 0,0 0-1 0 0,0 1 1 0 0,0-1 0 0 0,0 0-1 0 0,0 1 1 0 0,0-1 0 0 0,0 0-1 0 0,0 0 1 0 0,0 0-1 0 0,0 0 1 0 0,0 0 0 0 0,0 0-1 0 0,0 0 1 0 0,1 0 0 0 0,-1 0-1 0 0,0 0 1 0 0,0-1-1 0 0,1 0 1 0 0,-1 0-24 0 0,0 0 0 0 0,-1 0 0 0 0,1 0 0 0 0,0 0 0 0 0,-1 0 0 0 0,1 0 0 0 0,-1 0 0 0 0,1 0 0 0 0,-1 0 0 0 0,1-1 0 0 0,-1 1 0 0 0,0 0-1 0 0,0 0 1 0 0,1-1 0 0 0,-1 1 0 0 0,0 0 0 0 0,0 0 0 0 0,0-1 0 0 0,-1 1 0 0 0,1 0 0 0 0,0 0 0 0 0,-1-3 0 0 0,-6-28-982 0 0,6 31 769 0 0,1 0 0 0 0,-1 1 0 0 0,1-1 0 0 0,-1 1-1 0 0,0-1 1 0 0,1 0 0 0 0,-1 1 0 0 0,0-1 0 0 0,1 1 0 0 0,-1 0 0 0 0,0-1 0 0 0,0 1 0 0 0,1 0 0 0 0,-1-1 0 0 0,0 1 0 0 0,0 0 0 0 0,0 0 0 0 0,0-1 0 0 0,1 1 0 0 0,-1 0 0 0 0,0 0 0 0 0,0 0 0 0 0,0 0 0 0 0,-1 1 0 0 0,-1-1-682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1.991"/>
    </inkml:context>
    <inkml:brush xml:id="br0">
      <inkml:brushProperty name="width" value="0.1" units="cm"/>
      <inkml:brushProperty name="height" value="0.1" units="cm"/>
      <inkml:brushProperty name="color" value="#FFFFFF"/>
    </inkml:brush>
  </inkml:definitions>
  <inkml:trace contextRef="#ctx0" brushRef="#br0">15 17 1448 0 0,'-14'-17'4199'0'0,"21"30"-1346"0"0,23 29-1942 0 0,22 33-46 0 0,120 134 1 0 0,-161-198-1692 0 0,0-1 0 0 0,19 13 0 0 0,-27-21 500 0 0,1 1 0 0 0,-1-1 0 0 0,1 0 0 0 0,0 0 1 0 0,0-1-1 0 0,-1 1 0 0 0,1-1 0 0 0,0 0 0 0 0,1 0 0 0 0,-1 0 1 0 0,0 0-1 0 0,0-1 0 0 0,0 1 0 0 0,5-1 0 0 0,4-6-1263 0 0,-7 1 830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2.340"/>
    </inkml:context>
    <inkml:brush xml:id="br0">
      <inkml:brushProperty name="width" value="0.1" units="cm"/>
      <inkml:brushProperty name="height" value="0.1" units="cm"/>
      <inkml:brushProperty name="color" value="#FFFFFF"/>
    </inkml:brush>
  </inkml:definitions>
  <inkml:trace contextRef="#ctx0" brushRef="#br0">46 70 1356 0 0,'-1'-15'693'0'0,"1"11"-479"0"0,0 0 0 0 0,0 0 0 0 0,-1 0 1 0 0,1 0-1 0 0,-1 0 0 0 0,0 1 0 0 0,0-1 0 0 0,0 0 0 0 0,0 1 1 0 0,-1-1-1 0 0,1 0 0 0 0,-4-5 0 0 0,3 10-86 0 0,1 0 0 0 0,0 0 0 0 0,0 0-1 0 0,1 0 1 0 0,-1 0 0 0 0,0 0 0 0 0,0 1 0 0 0,0-1 0 0 0,1 0-1 0 0,-1 0 1 0 0,1 1 0 0 0,-1-1 0 0 0,1 0 0 0 0,-1 1 0 0 0,1-1-1 0 0,0 0 1 0 0,0 1 0 0 0,0 1 0 0 0,-1-2-11 0 0,-6 38 822 0 0,2 1 0 0 0,2-1 0 0 0,3 62 0 0 0,-1-5-2 0 0,-1 212 1064 0 0,4-161-3594 0 0,-1-112-1940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5.159"/>
    </inkml:context>
    <inkml:brush xml:id="br0">
      <inkml:brushProperty name="width" value="0.1" units="cm"/>
      <inkml:brushProperty name="height" value="0.1" units="cm"/>
      <inkml:brushProperty name="color" value="#FFFFFF"/>
    </inkml:brush>
  </inkml:definitions>
  <inkml:trace contextRef="#ctx0" brushRef="#br0">0 25 2160 0 0,'5'1'540'0'0,"0"2"-364"0"0,-1-2-352 0 0,4 1-740 0 0,-1-1-12 0 0</inkml:trace>
  <inkml:trace contextRef="#ctx0" brushRef="#br0" timeOffset="1">433 0 836 0 0,'4'3'456'0'0,"1"-3"-296"0"0,0 1-372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2.714"/>
    </inkml:context>
    <inkml:brush xml:id="br0">
      <inkml:brushProperty name="width" value="0.1" units="cm"/>
      <inkml:brushProperty name="height" value="0.1" units="cm"/>
      <inkml:brushProperty name="color" value="#FFFFFF"/>
    </inkml:brush>
  </inkml:definitions>
  <inkml:trace contextRef="#ctx0" brushRef="#br0">352 57 4244 0 0,'0'-2'186'0'0,"0"0"-1"0"0,0 0 0 0 0,-1-1 1 0 0,1 1-1 0 0,0 0 0 0 0,-1 0 1 0 0,1 0-1 0 0,-1 0 0 0 0,0 0 1 0 0,0 1-1 0 0,1-1 0 0 0,-1 0 1 0 0,-1 0-1 0 0,1 0 0 0 0,0 1 1 0 0,0-1-1 0 0,-1 0 0 0 0,1 1 1 0 0,0-1-1 0 0,-3-1 0 0 0,0 1-7 0 0,1 0-1 0 0,-1 0 1 0 0,1 1-1 0 0,-1-1 1 0 0,0 1-1 0 0,1 0 1 0 0,-1 0-1 0 0,0 0 1 0 0,0 0-1 0 0,-4 0 1 0 0,-5 1 119 0 0,0 0 1 0 0,0 0-1 0 0,1 1 1 0 0,-1 1-1 0 0,-20 5 1 0 0,22-3-128 0 0,0 0 0 0 0,1 1-1 0 0,0 1 1 0 0,-1-1 0 0 0,2 2 0 0 0,-1-1 0 0 0,1 2 0 0 0,0-1 0 0 0,0 1 0 0 0,1 0 0 0 0,0 1 0 0 0,1 0 0 0 0,0 0-1 0 0,-8 13 1 0 0,9-13-74 0 0,0 1 1 0 0,0 0-1 0 0,1 0 0 0 0,1 1 0 0 0,0-1 0 0 0,0 1 0 0 0,1 0 0 0 0,0 0 0 0 0,1 0 1 0 0,0 1-1 0 0,1-1 0 0 0,1 0 0 0 0,-1 1 0 0 0,3 18 0 0 0,-1-27-120 0 0,-1 1 0 0 0,1-1 0 0 0,0 0 0 0 0,0 1 0 0 0,0-1 0 0 0,0 0 0 0 0,0 1 0 0 0,1-1 0 0 0,-1 0 0 0 0,1 0 0 0 0,0 0 0 0 0,0-1 0 0 0,0 1 0 0 0,1 0 1 0 0,-1-1-1 0 0,1 1 0 0 0,-1-1 0 0 0,1 0 0 0 0,0 0 0 0 0,0 0 0 0 0,0 0 0 0 0,0 0 0 0 0,0-1 0 0 0,0 1 0 0 0,0-1 0 0 0,0 0 0 0 0,1 0 0 0 0,-1 0 0 0 0,1 0 0 0 0,-1-1 0 0 0,0 1 0 0 0,1-1 0 0 0,-1 0 0 0 0,1 0 0 0 0,-1 0 0 0 0,1-1 0 0 0,5 0 0 0 0,2-2-203 0 0,-1 1 1 0 0,1-1-1 0 0,-1-1 0 0 0,0 1 1 0 0,0-2-1 0 0,0 0 0 0 0,-1 0 0 0 0,1 0 1 0 0,-1-1-1 0 0,-1-1 0 0 0,9-7 0 0 0,-6 3-135 0 0,0 0-1 0 0,-1-1 0 0 0,0-1 0 0 0,-1 0 0 0 0,-1 0 1 0 0,8-15-1 0 0,-8 9-2161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3.082"/>
    </inkml:context>
    <inkml:brush xml:id="br0">
      <inkml:brushProperty name="width" value="0.1" units="cm"/>
      <inkml:brushProperty name="height" value="0.1" units="cm"/>
      <inkml:brushProperty name="color" value="#FFFFFF"/>
    </inkml:brush>
  </inkml:definitions>
  <inkml:trace contextRef="#ctx0" brushRef="#br0">1 43 10101 0 0,'3'-42'601'0'0,"-3"42"-425"0"0,0 35 1135 0 0,0-20-1243 0 0,1-1 0 0 0,1 1 0 0 0,1-1 0 0 0,0 0 0 0 0,1 0 0 0 0,0 0-1 0 0,1-1 1 0 0,0 1 0 0 0,1-1 0 0 0,1 0 0 0 0,0-1 0 0 0,1 1 0 0 0,18 21 0 0 0,-25-32-322 0 0,1-1 1 0 0,0 1-1 0 0,-1-1 0 0 0,1 1 1 0 0,0-1-1 0 0,0 1 0 0 0,0-1 1 0 0,0 0-1 0 0,0 0 0 0 0,0 0 1 0 0,0 0-1 0 0,1 0 0 0 0,-1 0 0 0 0,0-1 1 0 0,0 1-1 0 0,5 0 0 0 0,1-1-2760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3.434"/>
    </inkml:context>
    <inkml:brush xml:id="br0">
      <inkml:brushProperty name="width" value="0.1" units="cm"/>
      <inkml:brushProperty name="height" value="0.1" units="cm"/>
      <inkml:brushProperty name="color" value="#FFFFFF"/>
    </inkml:brush>
  </inkml:definitions>
  <inkml:trace contextRef="#ctx0" brushRef="#br0">0 20 3556 0 0,'0'0'564'0'0,"6"29"2763"0"0,2 20-2175 0 0,3-1 1 0 0,24 72-1 0 0,-25-95-1022 0 0,-8-19-174 0 0,1 0 0 0 0,-1 0 1 0 0,0-1-1 0 0,-1 1 0 0 0,1 0 0 0 0,0 13 1 0 0,-2-19 15 0 0,-14-25 36 0 0,9 10 81 0 0,0 0 0 0 0,1 0 1 0 0,0 0-1 0 0,1 0 0 0 0,0-18 1 0 0,2 27-78 0 0,1 0 0 0 0,0-1 0 0 0,0 1 1 0 0,1 0-1 0 0,0-1 0 0 0,0 1 0 0 0,1 0 0 0 0,-1 0 1 0 0,1 0-1 0 0,1 0 0 0 0,-1 0 0 0 0,1 0 0 0 0,0 0 1 0 0,0 1-1 0 0,5-7 0 0 0,0 4-459 0 0,0-1 0 0 0,0 2 0 0 0,0-1 0 0 0,1 1 0 0 0,0 0 0 0 0,1 1 0 0 0,18-10 0 0 0,-4 6-1602 0 0,0 0-1 0 0,33-7 0 0 0,-44 13 1204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3.800"/>
    </inkml:context>
    <inkml:brush xml:id="br0">
      <inkml:brushProperty name="width" value="0.1" units="cm"/>
      <inkml:brushProperty name="height" value="0.1" units="cm"/>
      <inkml:brushProperty name="color" value="#FFFFFF"/>
    </inkml:brush>
  </inkml:definitions>
  <inkml:trace contextRef="#ctx0" brushRef="#br0">1 0 1356 0 0,'2'2'335'0'0,"-1"0"-1"0"0,1 0 1 0 0,-1 0-1 0 0,1 1 1 0 0,-1-1-1 0 0,0 0 1 0 0,0 0-1 0 0,0 1 1 0 0,0-1-1 0 0,0 1 1 0 0,-1-1 0 0 0,2 6-1 0 0,-1-4 58 0 0,4 17 630 0 0,-2-1 1 0 0,0 1-1 0 0,0 1 0 0 0,-2 33 0 0 0,-1-30-980 0 0,1 0 1 0 0,7 42-1 0 0,2-50-4299 0 0,-10-16 4167 0 0,1-1 0 0 0,-1 0 0 0 0,0 0 0 0 0,0 0 0 0 0,1 1 0 0 0,-1-1 0 0 0,0 0 0 0 0,0 0 0 0 0,1 0 0 0 0,-1 0 0 0 0,0 0 0 0 0,1 0-1 0 0,-1 0 1 0 0,0 0 0 0 0,1 1 0 0 0,-1-1 0 0 0,0 0 0 0 0,0 0 0 0 0,1 0 0 0 0,-1 0 0 0 0,0-1 0 0 0,1 1 0 0 0,-1 0 0 0 0,0 0 0 0 0,1 0 0 0 0,-1 0 0 0 0,0 0 0 0 0,0 0 0 0 0,1 0 0 0 0,-1 0 0 0 0,0-1 0 0 0,0 1 0 0 0,1 0 0 0 0,-1 0-1 0 0,0 0 1 0 0,0-1 0 0 0,1 1 0 0 0,-1 0 0 0 0,0 0 0 0 0,0-1 0 0 0,0 1 0 0 0,0 0 0 0 0,1 0 0 0 0,-1-1 0 0 0,0 1 0 0 0,0 0 0 0 0,0-1 0 0 0,0 1 0 0 0,0 0 0 0 0,0 0 0 0 0,0-1 0 0 0,0 1 0 0 0,0 0 0 0 0,0-1 0 0 0,0 1 0 0 0,0-1 0 0 0,3-4-684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4.158"/>
    </inkml:context>
    <inkml:brush xml:id="br0">
      <inkml:brushProperty name="width" value="0.1" units="cm"/>
      <inkml:brushProperty name="height" value="0.1" units="cm"/>
      <inkml:brushProperty name="color" value="#FFFFFF"/>
    </inkml:brush>
  </inkml:definitions>
  <inkml:trace contextRef="#ctx0" brushRef="#br0">46 6 1148 0 0,'-1'0'108'0'0,"0"-1"0"0"0,1 0 0 0 0,-1 1 0 0 0,0-1 0 0 0,0 1 0 0 0,0-1 0 0 0,0 1 0 0 0,0 0 0 0 0,0-1 0 0 0,0 1 0 0 0,0 0 0 0 0,0 0 0 0 0,0-1 0 0 0,0 1 0 0 0,0 0 0 0 0,0 0 0 0 0,0 0 0 0 0,0 0 0 0 0,0 0 0 0 0,0 1 0 0 0,0-1 0 0 0,0 0 0 0 0,0 0 0 0 0,0 1-1 0 0,0-1 1 0 0,0 0 0 0 0,0 1 0 0 0,1-1 0 0 0,-1 1 0 0 0,0-1 0 0 0,0 1 0 0 0,0 0 0 0 0,0-1 0 0 0,1 1 0 0 0,-1 0 0 0 0,0 0 0 0 0,1-1 0 0 0,-1 1 0 0 0,1 0 0 0 0,-1 0 0 0 0,1 0 0 0 0,-1 0 0 0 0,1 0 0 0 0,-1 0 0 0 0,1 1 0 0 0,-2 1 78 0 0,1 0-1 0 0,0 1 1 0 0,0-1 0 0 0,1 0 0 0 0,-1 0-1 0 0,0 1 1 0 0,1-1 0 0 0,0 0 0 0 0,0 1-1 0 0,0-1 1 0 0,0 0 0 0 0,2 6-1 0 0,0-3-49 0 0,0-1-1 0 0,0 0 1 0 0,1 0-1 0 0,-1-1 1 0 0,1 1-1 0 0,1-1 1 0 0,-1 1-1 0 0,0-1 0 0 0,1 0 1 0 0,0 0-1 0 0,0 0 1 0 0,8 5-1 0 0,-9-8-97 0 0,-1 1 0 0 0,1-1 0 0 0,0 1-1 0 0,0-1 1 0 0,-1 0 0 0 0,1 0 0 0 0,0 0 0 0 0,0 0-1 0 0,0-1 1 0 0,0 1 0 0 0,0-1 0 0 0,0 0 0 0 0,1 0-1 0 0,-1 0 1 0 0,0 0 0 0 0,0-1 0 0 0,0 1-1 0 0,0-1 1 0 0,0 1 0 0 0,0-1 0 0 0,0 0 0 0 0,0 0-1 0 0,-1-1 1 0 0,4-1 0 0 0,-5 2-60 0 0,0 1 1 0 0,0-1-1 0 0,0 0 1 0 0,0 0-1 0 0,-1 0 1 0 0,1 0-1 0 0,0 0 1 0 0,0 0-1 0 0,-1-1 0 0 0,1 1 1 0 0,-1 0-1 0 0,1 0 1 0 0,-1 0-1 0 0,0-1 1 0 0,1 1-1 0 0,-1 0 1 0 0,0 0-1 0 0,0-1 1 0 0,0 1-1 0 0,0 0 0 0 0,0-1 1 0 0,0 1-1 0 0,0 0 1 0 0,0 0-1 0 0,0-1 1 0 0,-1 1-1 0 0,1 0 1 0 0,0 0-1 0 0,-1-1 0 0 0,1 1 1 0 0,-1 0-1 0 0,0 0 1 0 0,1 0-1 0 0,-1 0 1 0 0,-1-1-1 0 0,-26-39-1153 0 0,26 39 933 0 0,1 0 0 0 0,-1 0 0 0 0,1 0 0 0 0,-1 0 0 0 0,0 1 0 0 0,1-1 0 0 0,-1 1 0 0 0,0-1 0 0 0,0 1 0 0 0,0-1-1 0 0,0 1 1 0 0,-1 0 0 0 0,1 0 0 0 0,0 0 0 0 0,0 0 0 0 0,-1 1 0 0 0,1-1 0 0 0,0 1 0 0 0,-1-1 0 0 0,1 1 0 0 0,-1 0 0 0 0,1 0 0 0 0,-1 0 0 0 0,1 0-1 0 0,0 0 1 0 0,-1 0 0 0 0,1 1 0 0 0,-4 0 0 0 0,2 1-526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4.516"/>
    </inkml:context>
    <inkml:brush xml:id="br0">
      <inkml:brushProperty name="width" value="0.1" units="cm"/>
      <inkml:brushProperty name="height" value="0.1" units="cm"/>
      <inkml:brushProperty name="color" value="#FFFFFF"/>
    </inkml:brush>
  </inkml:definitions>
  <inkml:trace contextRef="#ctx0" brushRef="#br0">267 0 1404 0 0,'-34'7'7615'0'0,"-21"19"-6137"0"0,21-4-363 0 0,18-11-727 0 0,1 1 0 0 0,1 1 0 0 0,0 1 0 0 0,1 0 0 0 0,-18 24 0 0 0,26-32-286 0 0,0 1 0 0 0,1 0 0 0 0,0 0 0 0 0,0 1 0 0 0,1 0 0 0 0,0-1 0 0 0,0 1 0 0 0,0 0 0 0 0,1 0 0 0 0,1 0 0 0 0,-1 1 0 0 0,1-1 0 0 0,1 0 0 0 0,0 0-1 0 0,0 12 1 0 0,1-16-115 0 0,0 0 0 0 0,1 1 0 0 0,-1-1 0 0 0,1 0 0 0 0,0 0-1 0 0,0 0 1 0 0,0 0 0 0 0,1 0 0 0 0,-1-1 0 0 0,1 1-1 0 0,0-1 1 0 0,0 0 0 0 0,0 1 0 0 0,1-1 0 0 0,-1-1 0 0 0,1 1-1 0 0,-1 0 1 0 0,1-1 0 0 0,0 0 0 0 0,0 0 0 0 0,0 0 0 0 0,0 0-1 0 0,0-1 1 0 0,5 2 0 0 0,-4-1-136 0 0,0-1 0 0 0,1 0 0 0 0,-1 0 1 0 0,1 0-1 0 0,-1-1 0 0 0,0 1 0 0 0,1-1 0 0 0,-1 0 0 0 0,1-1 1 0 0,-1 1-1 0 0,0-1 0 0 0,1 0 0 0 0,-1-1 0 0 0,0 1 0 0 0,0-1 0 0 0,0 0 1 0 0,0-1-1 0 0,0 1 0 0 0,5-4 0 0 0,-2-1-211 0 0,0-1 0 0 0,0 0 0 0 0,-1-1 0 0 0,0 1 0 0 0,-1-1 0 0 0,6-11 1 0 0,-3 3-2258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4.869"/>
    </inkml:context>
    <inkml:brush xml:id="br0">
      <inkml:brushProperty name="width" value="0.1" units="cm"/>
      <inkml:brushProperty name="height" value="0.1" units="cm"/>
      <inkml:brushProperty name="color" value="#FFFFFF"/>
    </inkml:brush>
  </inkml:definitions>
  <inkml:trace contextRef="#ctx0" brushRef="#br0">7 58 9661 0 0,'1'-57'1680'0'0,"-8"87"-43"0"0,7-19-1521 0 0,1 0 0 0 0,0 0 1 0 0,0 0-1 0 0,1 0 0 0 0,1-1 0 0 0,0 1 0 0 0,0-1 1 0 0,1 0-1 0 0,1 1 0 0 0,-1-2 0 0 0,2 1 1 0 0,7 10-1 0 0,-9-14-417 0 0,0 0 0 0 0,1 0 0 0 0,0-1 1 0 0,1 0-1 0 0,-1 0 0 0 0,1 0 0 0 0,0-1 0 0 0,0 0 1 0 0,0 0-1 0 0,1 0 0 0 0,0-1 0 0 0,-1 0 0 0 0,1 0 1 0 0,0-1-1 0 0,0 0 0 0 0,0 0 0 0 0,1-1 0 0 0,13 2 0 0 0,-4-3-2687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5.207"/>
    </inkml:context>
    <inkml:brush xml:id="br0">
      <inkml:brushProperty name="width" value="0.1" units="cm"/>
      <inkml:brushProperty name="height" value="0.1" units="cm"/>
      <inkml:brushProperty name="color" value="#FFFFFF"/>
    </inkml:brush>
  </inkml:definitions>
  <inkml:trace contextRef="#ctx0" brushRef="#br0">38 22 4332 0 0,'0'-1'127'0'0,"-1"-1"0"0"0,1 1 0 0 0,0 0 0 0 0,-1 0-1 0 0,1 0 1 0 0,0 0 0 0 0,-1-1 0 0 0,0 1-1 0 0,1 0 1 0 0,-1 0 0 0 0,1 0 0 0 0,-1 0 0 0 0,0 0-1 0 0,0 0 1 0 0,0 1 0 0 0,1-1 0 0 0,-1 0 0 0 0,0 0-1 0 0,-2 0 1 0 0,3 1-44 0 0,-1 0 0 0 0,0 0 0 0 0,1 1 1 0 0,-1-1-1 0 0,1 0 0 0 0,-1 1 0 0 0,1-1 0 0 0,-1 1 0 0 0,1-1 0 0 0,-1 1 0 0 0,1-1 1 0 0,-1 1-1 0 0,1-1 0 0 0,0 1 0 0 0,-1-1 0 0 0,1 1 0 0 0,0 0 0 0 0,-1-1 0 0 0,1 1 1 0 0,0 0-1 0 0,0-1 0 0 0,0 1 0 0 0,-1 1 0 0 0,-8 50 1430 0 0,6-3-1084 0 0,2-1 1 0 0,2 1-1 0 0,3 0 0 0 0,1-1 1 0 0,3 0-1 0 0,15 55 1 0 0,0-15-900 0 0,-9-148 605 0 0,-12 40 75 0 0,1 0-1 0 0,1 0 0 0 0,9-24 1 0 0,-11 39-171 0 0,0-1 0 0 0,0 0 0 0 0,1 1 0 0 0,0-1 0 0 0,0 1 0 0 0,1 0 0 0 0,0 0 0 0 0,-1 0 1 0 0,1 1-1 0 0,1-1 0 0 0,-1 1 0 0 0,1 0 0 0 0,0 0 0 0 0,0 0 0 0 0,5-2 0 0 0,-6 4-28 0 0,1 0 0 0 0,-1 0 0 0 0,0 0 0 0 0,0 1-1 0 0,1-1 1 0 0,-1 1 0 0 0,1 0 0 0 0,-1 1 0 0 0,1-1 0 0 0,-1 1 0 0 0,1 0 0 0 0,0 0 0 0 0,-1 0-1 0 0,1 1 1 0 0,-1 0 0 0 0,1 0 0 0 0,5 1 0 0 0,-4 1-1 0 0,1 0 0 0 0,-1 0 0 0 0,0 0 0 0 0,0 1 0 0 0,0 0 0 0 0,0 0 0 0 0,-1 1 0 0 0,0-1 0 0 0,0 1 0 0 0,7 9 0 0 0,-5-5 8 0 0,0 0 1 0 0,-1 0-1 0 0,0 1 0 0 0,0 0 0 0 0,-1 0 0 0 0,-1 1 1 0 0,1-1-1 0 0,-2 1 0 0 0,0 0 0 0 0,0 0 1 0 0,-1 0-1 0 0,0 1 0 0 0,0 20 0 0 0,-3-27-7 0 0,0 0-1 0 0,0 0 0 0 0,-1 0 1 0 0,1-1-1 0 0,-1 1 0 0 0,0-1 1 0 0,-1 1-1 0 0,1-1 0 0 0,-1 0 1 0 0,0 0-1 0 0,0 0 0 0 0,0 0 1 0 0,-1 0-1 0 0,1-1 0 0 0,-1 0 1 0 0,0 1-1 0 0,0-1 0 0 0,-7 4 1 0 0,3-2 6 0 0,0 0-1 0 0,-1-1 1 0 0,1 0 0 0 0,-1 0 0 0 0,0-1 0 0 0,0 0 0 0 0,0 0 0 0 0,-19 2-1 0 0,20-5-55 0 0,0 0 0 0 0,0 0-1 0 0,0-1 1 0 0,0 0-1 0 0,1 0 1 0 0,-1-1 0 0 0,0 0-1 0 0,-8-3 1 0 0,12 4-296 0 0,1-1 0 0 0,0 1 0 0 0,-1-1 0 0 0,1 0 0 0 0,0 0-1 0 0,0 0 1 0 0,0 0 0 0 0,0-1 0 0 0,1 1 0 0 0,-1-1 0 0 0,1 1 0 0 0,-1-1 0 0 0,1 0 0 0 0,0 0 0 0 0,0 0 0 0 0,0-1 0 0 0,0 1 0 0 0,1 0 0 0 0,-2-5-1 0 0,0-7-2518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5.556"/>
    </inkml:context>
    <inkml:brush xml:id="br0">
      <inkml:brushProperty name="width" value="0.1" units="cm"/>
      <inkml:brushProperty name="height" value="0.1" units="cm"/>
      <inkml:brushProperty name="color" value="#FFFFFF"/>
    </inkml:brush>
  </inkml:definitions>
  <inkml:trace contextRef="#ctx0" brushRef="#br0">1 29 4796 0 0,'2'-24'2574'0'0,"0"19"-713"0"0,-1 18-635 0 0,4 357 3717 0 0,0 2-6752 0 0,0-339-3555 0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36.360"/>
    </inkml:context>
    <inkml:brush xml:id="br0">
      <inkml:brushProperty name="width" value="0.1" units="cm"/>
      <inkml:brushProperty name="height" value="0.1" units="cm"/>
      <inkml:brushProperty name="color" value="#FFFFFF"/>
    </inkml:brush>
  </inkml:definitions>
  <inkml:trace contextRef="#ctx0" brushRef="#br0">1 314 2580 0 0,'10'-5'287'0'0,"13"-5"47"0"0,-1-2 0 0 0,0 0 1 0 0,-1-1-1 0 0,0-1 0 0 0,21-19 0 0 0,-38 29-211 0 0,0 0-1 0 0,0 0 1 0 0,0 0-1 0 0,-1 0 1 0 0,0-1-1 0 0,0 1 0 0 0,0-1 1 0 0,0 1-1 0 0,-1-1 1 0 0,0 0-1 0 0,0 0 0 0 0,0-1 1 0 0,-1 1-1 0 0,1 0 1 0 0,-1 0-1 0 0,-1-1 1 0 0,1 1-1 0 0,-1-1 0 0 0,0 1 1 0 0,0-1-1 0 0,0 1 1 0 0,-1 0-1 0 0,0-1 1 0 0,0 1-1 0 0,0 0 0 0 0,0-1 1 0 0,-1 1-1 0 0,0 0 1 0 0,0 0-1 0 0,-4-5 0 0 0,5 8 4 0 0,0-1 0 0 0,0 1 0 0 0,0-1-1 0 0,-1 1 1 0 0,1 0 0 0 0,-1 0 0 0 0,0 0-1 0 0,1 0 1 0 0,-1 0 0 0 0,0 0 0 0 0,0 0-1 0 0,0 0 1 0 0,-1 1 0 0 0,1-1 0 0 0,0 1-1 0 0,-1-1 1 0 0,1 1 0 0 0,-6-2 0 0 0,6 3-33 0 0,0 0 0 0 0,-1 0 0 0 0,1 1 0 0 0,-1-1 0 0 0,1 0 1 0 0,0 1-1 0 0,-1 0 0 0 0,1-1 0 0 0,0 1 0 0 0,-1 0 0 0 0,1 0 0 0 0,0 0 1 0 0,0 0-1 0 0,0 1 0 0 0,0-1 0 0 0,0 1 0 0 0,0-1 0 0 0,0 1 0 0 0,1 0 1 0 0,-1-1-1 0 0,-1 3 0 0 0,-8 8 201 0 0,0 1 0 0 0,1 1 0 0 0,1-1 0 0 0,0 1 0 0 0,1 1 1 0 0,1 0-1 0 0,-8 20 0 0 0,11-23-145 0 0,0 0 0 0 0,1 0 0 0 0,0 1-1 0 0,1-1 1 0 0,0 1 0 0 0,1-1 0 0 0,1 1 0 0 0,0-1 0 0 0,0 1 0 0 0,4 15 0 0 0,-4-23-110 0 0,1-1 1 0 0,1 1-1 0 0,-1 0 0 0 0,1-1 1 0 0,0 1-1 0 0,0-1 0 0 0,0 1 1 0 0,1-1-1 0 0,-1 0 0 0 0,1 0 0 0 0,0 0 1 0 0,0 0-1 0 0,1-1 0 0 0,-1 1 1 0 0,8 5-1 0 0,-5-5-20 0 0,0-1-1 0 0,0 0 1 0 0,0 0-1 0 0,0 0 0 0 0,1-1 1 0 0,0 0-1 0 0,-1 0 1 0 0,1 0-1 0 0,0-1 1 0 0,7 0-1 0 0,7 0-135 0 0,0-1-1 0 0,0-2 0 0 0,0 0 0 0 0,0-1 0 0 0,-1-1 1 0 0,27-8-1 0 0,-3-3-433 0 0,55-27-1 0 0,-88 37 428 0 0,1-2 0 0 0,-1 1 0 0 0,-1-1 0 0 0,0-1-1 0 0,13-11 1 0 0,1-2-137 0 0,-10 10 136 0 0,-1-1 0 0 0,0 0 0 0 0,-1-1 0 0 0,0 0 0 0 0,-1-1 0 0 0,-1-1 0 0 0,0 0 0 0 0,-1 0-1 0 0,0-1 1 0 0,-2 0 0 0 0,12-32 0 0 0,-18 45 145 0 0,0 1-1 0 0,-1 0 0 0 0,1 0 0 0 0,-1 0 1 0 0,1-1-1 0 0,-1 1 0 0 0,0 0 1 0 0,0 0-1 0 0,0-1 0 0 0,0 1 1 0 0,-1 0-1 0 0,1 0 0 0 0,0-1 1 0 0,-1 1-1 0 0,0 0 0 0 0,1 0 1 0 0,-1 0-1 0 0,0 0 0 0 0,0 0 0 0 0,0 0 1 0 0,0 0-1 0 0,-1 0 0 0 0,1 0 1 0 0,0 0-1 0 0,-1 1 0 0 0,1-1 1 0 0,-1 0-1 0 0,0 1 0 0 0,-2-2 1 0 0,1 1 29 0 0,-1 1 0 0 0,1 0 0 0 0,0 0 0 0 0,-1 0 0 0 0,1 1 0 0 0,-1-1 0 0 0,1 1 1 0 0,-1 0-1 0 0,1-1 0 0 0,-1 2 0 0 0,1-1 0 0 0,-1 0 0 0 0,1 1 0 0 0,-1 0 0 0 0,1 0 0 0 0,-1 0 1 0 0,-5 2-1 0 0,4-1-6 0 0,1 0 1 0 0,-1 0-1 0 0,1 0 1 0 0,0 0-1 0 0,0 1 1 0 0,0-1-1 0 0,0 1 1 0 0,0 0-1 0 0,0 1 1 0 0,1-1-1 0 0,-1 1 0 0 0,1-1 1 0 0,0 1-1 0 0,0 0 1 0 0,0 0-1 0 0,1 0 1 0 0,-1 1-1 0 0,1-1 1 0 0,0 0-1 0 0,1 1 1 0 0,-1 0-1 0 0,1-1 1 0 0,-1 1-1 0 0,1 0 1 0 0,1 0-1 0 0,-1 0 1 0 0,1-1-1 0 0,0 1 1 0 0,0 0-1 0 0,0 0 1 0 0,1 0-1 0 0,0 0 1 0 0,0 0-1 0 0,0-1 1 0 0,0 1-1 0 0,3 7 1 0 0,6 5 42 0 0,-1 0 0 0 0,2 0 0 0 0,0-1 0 0 0,1-1 1 0 0,1 0-1 0 0,0 0 0 0 0,19 15 0 0 0,-14-13-30 0 0,-1 0 0 0 0,0 2 0 0 0,-2-1 1 0 0,15 25-1 0 0,-26-37-53 0 0,-1-2-25 0 0,-1 1-1 0 0,1-1 1 0 0,-1 1-1 0 0,0 0 1 0 0,0 0-1 0 0,2 9 1 0 0,-4-13 21 0 0,0 1 0 0 0,0-1-1 0 0,0 0 1 0 0,0 1 0 0 0,0-1 0 0 0,0 0 0 0 0,-1 1 0 0 0,1-1 0 0 0,0 0 0 0 0,-1 0-1 0 0,1 1 1 0 0,-1-1 0 0 0,0 0 0 0 0,1 0 0 0 0,-1 0 0 0 0,0 0 0 0 0,0 0 0 0 0,1 0 0 0 0,-1 0-1 0 0,0 0 1 0 0,0 0 0 0 0,0 0 0 0 0,0 0 0 0 0,0 0 0 0 0,-1-1 0 0 0,1 1 0 0 0,0 0-1 0 0,0-1 1 0 0,0 1 0 0 0,-1-1 0 0 0,1 1 0 0 0,-2-1 0 0 0,-8 3 74 0 0,1 0-1 0 0,0-1 1 0 0,-1 0 0 0 0,1-1-1 0 0,-1 0 1 0 0,0 0 0 0 0,-11-2-1 0 0,-78-13 403 0 0,37 5-876 0 0,55 8 117 0 0,4 1-633 0 0,0-1 1 0 0,1 1-1 0 0,-1 0 1 0 0,1-1-1 0 0,0 0 1 0 0,-1 0-1 0 0,1 0 0 0 0,0-1 1 0 0,-6-2-1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5.514"/>
    </inkml:context>
    <inkml:brush xml:id="br0">
      <inkml:brushProperty name="width" value="0.1" units="cm"/>
      <inkml:brushProperty name="height" value="0.1" units="cm"/>
      <inkml:brushProperty name="color" value="#FFFFFF"/>
    </inkml:brush>
  </inkml:definitions>
  <inkml:trace contextRef="#ctx0" brushRef="#br0">1 1 1016 0 0,'1'0'-140'0'0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1.637"/>
    </inkml:context>
    <inkml:brush xml:id="br0">
      <inkml:brushProperty name="width" value="0.1" units="cm"/>
      <inkml:brushProperty name="height" value="0.1" units="cm"/>
      <inkml:brushProperty name="color" value="#FFFFFF"/>
    </inkml:brush>
  </inkml:definitions>
  <inkml:trace contextRef="#ctx0" brushRef="#br0">393 115 3576 0 0,'0'-2'212'0'0,"0"0"-1"0"0,0 0 1 0 0,0 0-1 0 0,1 0 1 0 0,-1 0-1 0 0,0 0 1 0 0,1 0-1 0 0,0 0 1 0 0,-1 0-1 0 0,1 0 1 0 0,0 0-1 0 0,0 0 1 0 0,1-1-1 0 0,3 18 643 0 0,-3-6-185 0 0,1-25 1141 0 0,-2 7-1557 0 0,0 1 0 0 0,-1-1 0 0 0,0 0 0 0 0,-2-9 0 0 0,1 3-106 0 0,1 14-122 0 0,0 0 1 0 0,0 0 0 0 0,0 0-1 0 0,0 0 1 0 0,0 0 0 0 0,-1 0-1 0 0,1 0 1 0 0,0 0 0 0 0,0 0-1 0 0,-1 0 1 0 0,1 0 0 0 0,0 0-1 0 0,-1 1 1 0 0,1-1-1 0 0,-1 0 1 0 0,0 0 0 0 0,1 0-1 0 0,-1 0 1 0 0,1 1 0 0 0,-1-1-1 0 0,0 0 1 0 0,0 1 0 0 0,1-1-1 0 0,-1 0 1 0 0,0 1 0 0 0,0-1-1 0 0,0 1 1 0 0,0-1 0 0 0,0 1-1 0 0,0 0 1 0 0,0-1 0 0 0,0 1-1 0 0,0 0 1 0 0,0 0-1 0 0,0 0 1 0 0,0-1 0 0 0,0 1-1 0 0,0 0 1 0 0,0 0 0 0 0,0 1-1 0 0,0-1 1 0 0,0 0 0 0 0,0 0-1 0 0,-1 1 1 0 0,-3 0 31 0 0,0 1 1 0 0,-1-1-1 0 0,1 2 0 0 0,0-1 1 0 0,-6 4-1 0 0,-17 12 117 0 0,0 1 1 0 0,2 2-1 0 0,1 0 1 0 0,0 2-1 0 0,2 0 1 0 0,-29 38-1 0 0,35-39-61 0 0,2 1 0 0 0,0 1 0 0 0,1 1 0 0 0,2 0 0 0 0,1 0 0 0 0,0 1 0 0 0,2 1 0 0 0,1-1 0 0 0,1 2 0 0 0,2-1 0 0 0,0 1 0 0 0,0 48 0 0 0,5-61-75 0 0,2 0 1 0 0,0 0-1 0 0,1 0 1 0 0,0 0-1 0 0,1-1 0 0 0,1 1 1 0 0,0-1-1 0 0,1 0 0 0 0,1-1 1 0 0,15 25-1 0 0,-19-33-42 0 0,0 0 0 0 0,1-1 0 0 0,0 1 0 0 0,0-1 0 0 0,0 1-1 0 0,0-1 1 0 0,1 0 0 0 0,-1-1 0 0 0,1 1 0 0 0,0-1 0 0 0,0 0 0 0 0,0 0-1 0 0,0-1 1 0 0,1 1 0 0 0,-1-1 0 0 0,1 0 0 0 0,0-1 0 0 0,-1 0 0 0 0,1 1 0 0 0,0-2-1 0 0,0 1 1 0 0,0-1 0 0 0,0 0 0 0 0,0 0 0 0 0,0 0 0 0 0,-1-1 0 0 0,1 0 0 0 0,0 0-1 0 0,0 0 1 0 0,7-4 0 0 0,-3 1-71 0 0,0 0-1 0 0,0-1 0 0 0,0-1 1 0 0,-1 1-1 0 0,0-2 1 0 0,0 1-1 0 0,0-1 1 0 0,-1 0-1 0 0,0-1 1 0 0,0 0-1 0 0,-1 0 1 0 0,0-1-1 0 0,-1 0 1 0 0,0 0-1 0 0,0-1 0 0 0,-1 1 1 0 0,0-1-1 0 0,0 0 1 0 0,3-14-1 0 0,-1 1-6 0 0,-2 0 0 0 0,0-1 0 0 0,-2 1 0 0 0,0-1-1 0 0,-2 0 1 0 0,-1-25 0 0 0,-3 69 334 0 0,2-16-215 0 0,0 0 1 0 0,0 0-1 0 0,1 0 1 0 0,-1 0-1 0 0,1 0 1 0 0,0 0-1 0 0,1 7 1 0 0,2 5-285 0 0,1 7 501 0 0,1-1-1 0 0,1 0 1 0 0,1-1-1 0 0,9 22 1 0 0,-13-37-399 0 0,0 0 0 0 0,1 0 1 0 0,0-1-1 0 0,0 1 1 0 0,0-1-1 0 0,0 0 1 0 0,9 8-1 0 0,-9-10-272 0 0,0 0-1 0 0,0-1 1 0 0,0 1-1 0 0,1-1 1 0 0,-1 0 0 0 0,0 0-1 0 0,1 0 1 0 0,0-1-1 0 0,-1 0 1 0 0,1 0-1 0 0,0 0 1 0 0,5 0-1 0 0,-1 0-2520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1.996"/>
    </inkml:context>
    <inkml:brush xml:id="br0">
      <inkml:brushProperty name="width" value="0.1" units="cm"/>
      <inkml:brushProperty name="height" value="0.1" units="cm"/>
      <inkml:brushProperty name="color" value="#FFFFFF"/>
    </inkml:brush>
  </inkml:definitions>
  <inkml:trace contextRef="#ctx0" brushRef="#br0">10 1 4208 0 0,'-2'20'5820'0'0,"-2"8"-4836"0"0,0 40 0 0 0,12 41-700 0 0,-4-83-3462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2.382"/>
    </inkml:context>
    <inkml:brush xml:id="br0">
      <inkml:brushProperty name="width" value="0.1" units="cm"/>
      <inkml:brushProperty name="height" value="0.1" units="cm"/>
      <inkml:brushProperty name="color" value="#FFFFFF"/>
    </inkml:brush>
  </inkml:definitions>
  <inkml:trace contextRef="#ctx0" brushRef="#br0">22 1 2880 0 0,'-2'1'103'0'0,"1"0"-1"0"0,-1 0 1 0 0,1 0-1 0 0,-1 0 1 0 0,1 0-1 0 0,0 1 1 0 0,0-1-1 0 0,-1 1 1 0 0,1-1-1 0 0,0 0 1 0 0,0 1-1 0 0,0 0 1 0 0,1-1-1 0 0,-1 1 1 0 0,0 0-1 0 0,1-1 1 0 0,-1 1-1 0 0,1 0 0 0 0,-1 0 1 0 0,1-1-1 0 0,0 1 1 0 0,0 0-1 0 0,0 0 1 0 0,0 0-1 0 0,0 0 1 0 0,0-1-1 0 0,0 1 1 0 0,0 0-1 0 0,1 0 1 0 0,-1 0-1 0 0,1-1 1 0 0,1 3-1 0 0,-1-1-26 0 0,0 0-1 0 0,0-1 1 0 0,0 1 0 0 0,1 0-1 0 0,-1-1 1 0 0,1 1-1 0 0,0-1 1 0 0,0 0 0 0 0,0 0-1 0 0,0 0 1 0 0,0 0-1 0 0,0 0 1 0 0,0 0 0 0 0,1 0-1 0 0,-1 0 1 0 0,1-1-1 0 0,-1 0 1 0 0,1 1-1 0 0,3 0 1 0 0,-5-2-90 0 0,0 1 0 0 0,1-1 0 0 0,-1 0 0 0 0,0 1 0 0 0,1-1 0 0 0,-1 0 0 0 0,0 0 0 0 0,1 0 0 0 0,-1 0 0 0 0,0 0 0 0 0,1-1 0 0 0,-1 1 0 0 0,0 0 0 0 0,1-1 0 0 0,-1 1 0 0 0,0 0 0 0 0,0-1 0 0 0,1 0 0 0 0,-1 1 0 0 0,0-1 0 0 0,0 0 0 0 0,0 1 0 0 0,0-1 0 0 0,0 0 0 0 0,0 0 0 0 0,0 0 0 0 0,0 0 0 0 0,0 0 0 0 0,0 0 0 0 0,0 0 0 0 0,-1 0 0 0 0,1-1 0 0 0,0 1 0 0 0,-1 0 0 0 0,1 0 0 0 0,-1-1 0 0 0,0 1 0 0 0,1 0 0 0 0,-1-1 0 0 0,0 1 0 0 0,0 0 0 0 0,0-1 0 0 0,1 1 0 0 0,-1 0 0 0 0,-1-1 0 0 0,1 1 0 0 0,0 0 0 0 0,0-1 0 0 0,0 1 0 0 0,-1 0 0 0 0,1-1 0 0 0,-1 1 0 0 0,1 0 0 0 0,-1 0 0 0 0,0 0 0 0 0,1-1 0 0 0,-1 1 0 0 0,0 0 0 0 0,0 0 0 0 0,1 0 0 0 0,-1 0 0 0 0,0 0 0 0 0,-2-1 0 0 0,-4 0-1156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2.729"/>
    </inkml:context>
    <inkml:brush xml:id="br0">
      <inkml:brushProperty name="width" value="0.1" units="cm"/>
      <inkml:brushProperty name="height" value="0.1" units="cm"/>
      <inkml:brushProperty name="color" value="#FFFFFF"/>
    </inkml:brush>
  </inkml:definitions>
  <inkml:trace contextRef="#ctx0" brushRef="#br0">1 0 1624 0 0,'6'38'5085'0'0,"15"20"-3310"0"0,-7-24-750 0 0,-6-10-782 0 0,2 6 560 0 0,2 0 1 0 0,21 41-1 0 0,-28-63-1018 0 0,1 1 0 0 0,0-1 0 0 0,0 0-1 0 0,14 13 1 0 0,-16-17-282 0 0,1 0-1 0 0,-1-1 0 0 0,1 1 1 0 0,0-1-1 0 0,1 0 0 0 0,-1 0 1 0 0,0-1-1 0 0,1 0 1 0 0,6 2-1 0 0,-11-3 299 0 0,1-1 0 0 0,-1 0 0 0 0,0 1 0 0 0,1-1 1 0 0,-1 0-1 0 0,0 0 0 0 0,1 0 0 0 0,-1 0 0 0 0,0 0 0 0 0,1 0 0 0 0,-1 0 0 0 0,1 0 1 0 0,-1-1-1 0 0,0 1 0 0 0,1 0 0 0 0,-1-1 0 0 0,0 1 0 0 0,0-1 0 0 0,1 0 0 0 0,0 0 1 0 0,3-3-584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3.092"/>
    </inkml:context>
    <inkml:brush xml:id="br0">
      <inkml:brushProperty name="width" value="0.1" units="cm"/>
      <inkml:brushProperty name="height" value="0.1" units="cm"/>
      <inkml:brushProperty name="color" value="#FFFFFF"/>
    </inkml:brush>
  </inkml:definitions>
  <inkml:trace contextRef="#ctx0" brushRef="#br0">43 65 1624 0 0,'1'-16'1745'0'0,"0"11"-1242"0"0,-1 1 1 0 0,0-1-1 0 0,1 1 0 0 0,-2-1 0 0 0,1 0 0 0 0,0 1 0 0 0,-1-1 0 0 0,-2-6 0 0 0,-7 66 3516 0 0,-5 100-2128 0 0,1-13-1548 0 0,13-113-2225 0 0,3 36 1 0 0,0-56 303 0 0,-1 0-1390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3.447"/>
    </inkml:context>
    <inkml:brush xml:id="br0">
      <inkml:brushProperty name="width" value="0.1" units="cm"/>
      <inkml:brushProperty name="height" value="0.1" units="cm"/>
      <inkml:brushProperty name="color" value="#FFFFFF"/>
    </inkml:brush>
  </inkml:definitions>
  <inkml:trace contextRef="#ctx0" brushRef="#br0">100 143 1520 0 0,'6'-5'231'0'0,"0"0"-1"0"0,0-1 1 0 0,0 0-1 0 0,0 0 1 0 0,-1-1-1 0 0,0 1 1 0 0,-1-1-1 0 0,6-10 1 0 0,-9 14-38 0 0,1-1 1 0 0,-1 1-1 0 0,0 0 1 0 0,0 0-1 0 0,0-1 1 0 0,0 1-1 0 0,0 0 1 0 0,-1-1-1 0 0,0 1 1 0 0,0-6-1 0 0,0 8-49 0 0,0-1 0 0 0,-1 0 1 0 0,1 0-1 0 0,-1 1 0 0 0,1-1 0 0 0,-1 0 0 0 0,0 1 0 0 0,0-1 1 0 0,1 0-1 0 0,-1 1 0 0 0,0-1 0 0 0,-1 1 0 0 0,1 0 0 0 0,0-1 1 0 0,0 1-1 0 0,0 0 0 0 0,-1 0 0 0 0,1 0 0 0 0,-1 0 0 0 0,1 0 1 0 0,-2-1-1 0 0,1 1-35 0 0,0 0 0 0 0,-1 1-1 0 0,1-1 1 0 0,0 1 0 0 0,0-1 0 0 0,0 1 0 0 0,0 0 0 0 0,0 0 0 0 0,0 0 0 0 0,-1 0 0 0 0,1 0 0 0 0,0 1-1 0 0,0-1 1 0 0,0 1 0 0 0,0-1 0 0 0,0 1 0 0 0,0 0 0 0 0,0 0 0 0 0,0-1 0 0 0,0 2 0 0 0,0-1-1 0 0,1 0 1 0 0,-1 0 0 0 0,0 0 0 0 0,1 1 0 0 0,-1-1 0 0 0,0 1 0 0 0,1-1 0 0 0,0 1 0 0 0,-1 0-1 0 0,0 2 1 0 0,-7 7 196 0 0,1 1 0 0 0,0 0-1 0 0,-8 17 1 0 0,15-26-200 0 0,-5 8 104 0 0,0 1 0 0 0,1 0 1 0 0,1 1-1 0 0,0-1 0 0 0,1 1 0 0 0,0 0 0 0 0,-2 18 0 0 0,5-25-150 0 0,0 0-1 0 0,0 0 1 0 0,0 0-1 0 0,0 0 1 0 0,1 0 0 0 0,0 0-1 0 0,0 0 1 0 0,1 0-1 0 0,0-1 1 0 0,0 1-1 0 0,0 0 1 0 0,1-1-1 0 0,-1 0 1 0 0,1 1 0 0 0,1-1-1 0 0,-1 0 1 0 0,1-1-1 0 0,6 8 1 0 0,-6-9-185 0 0,1 0 0 0 0,0 0 0 0 0,-1 0 0 0 0,1-1 0 0 0,1 1 1 0 0,-1-1-1 0 0,0 0 0 0 0,0-1 0 0 0,1 1 0 0 0,-1-1 0 0 0,1 0 0 0 0,-1-1 0 0 0,1 1 0 0 0,-1-1 0 0 0,1 0 1 0 0,0 0-1 0 0,8-2 0 0 0,-1 0-605 0 0,0-1 1 0 0,0 0-1 0 0,0 0 1 0 0,0-1-1 0 0,-1-1 1 0 0,17-8 0 0 0,-11 2-2307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3.790"/>
    </inkml:context>
    <inkml:brush xml:id="br0">
      <inkml:brushProperty name="width" value="0.1" units="cm"/>
      <inkml:brushProperty name="height" value="0.1" units="cm"/>
      <inkml:brushProperty name="color" value="#FFFFFF"/>
    </inkml:brush>
  </inkml:definitions>
  <inkml:trace contextRef="#ctx0" brushRef="#br0">1 188 3576 0 0,'5'-66'7077'0'0,"-5"101"-5453"0"0,1-16-1552 0 0,2-1 0 0 0,0 0 1 0 0,0 0-1 0 0,2-1 0 0 0,0 1 0 0 0,2-1 0 0 0,-1 0 0 0 0,2 0 0 0 0,16 26 1 0 0,-19-33-372 0 0,-4-9 256 0 0,-1 1 0 0 0,0-1 0 0 0,1 1 0 0 0,0-1 0 0 0,-1 0 0 0 0,1 1 0 0 0,0-1 0 0 0,0 0 0 0 0,0 0 0 0 0,0 1 0 0 0,0-1 0 0 0,0 0 0 0 0,0 0 1 0 0,0 0-1 0 0,0 0 0 0 0,0 0 0 0 0,0 0 0 0 0,1-1 0 0 0,-1 1 0 0 0,0 0 0 0 0,4 0 0 0 0,-4-3 21 0 0,0-1 0 0 0,0 0 0 0 0,-1 1-1 0 0,1-1 1 0 0,0 0 0 0 0,-1 0 0 0 0,0 0 0 0 0,1 0 0 0 0,-1 0 0 0 0,0 0-1 0 0,-1 0 1 0 0,0-3 0 0 0,1 0 96 0 0,-1-63 798 0 0,1-57 1447 0 0,1 118-2246 0 0,0 0 0 0 0,1 0 0 0 0,0 1 0 0 0,1-1 0 0 0,-1 0 0 0 0,2 1 0 0 0,-1 0 0 0 0,1-1 0 0 0,0 1 0 0 0,0 1 0 0 0,1-1 0 0 0,0 1 0 0 0,0-1 0 0 0,8-6 0 0 0,-9 9-53 0 0,0 1 0 0 0,0-1-1 0 0,0 1 1 0 0,0 0 0 0 0,0 0-1 0 0,1 1 1 0 0,-1-1 0 0 0,1 1-1 0 0,0 0 1 0 0,0 0-1 0 0,0 0 1 0 0,0 1 0 0 0,0 0-1 0 0,0 0 1 0 0,0 0 0 0 0,0 1-1 0 0,0-1 1 0 0,0 1 0 0 0,1 0-1 0 0,-1 1 1 0 0,0-1 0 0 0,0 1-1 0 0,9 3 1 0 0,-7-1-6 0 0,-1 1 0 0 0,0-1-1 0 0,1 1 1 0 0,-2 1 0 0 0,1-1 0 0 0,0 1 0 0 0,-1 0 0 0 0,0 1 0 0 0,0-1 0 0 0,0 1 0 0 0,-1 0-1 0 0,0 0 1 0 0,0 0 0 0 0,0 0 0 0 0,-1 1 0 0 0,3 9 0 0 0,2 4 19 0 0,-1 1 1 0 0,0 0-1 0 0,-2 0 1 0 0,4 27-1 0 0,-6-2-809 0 0,-3-14-6301 0 0,0-31 6258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5.936"/>
    </inkml:context>
    <inkml:brush xml:id="br0">
      <inkml:brushProperty name="width" value="0.1" units="cm"/>
      <inkml:brushProperty name="height" value="0.1" units="cm"/>
      <inkml:brushProperty name="color" value="#FFFFFF"/>
    </inkml:brush>
  </inkml:definitions>
  <inkml:trace contextRef="#ctx0" brushRef="#br0">10 41 3440 0 0,'-9'-38'4656'0'0,"8"65"-3316"0"0,6 24-551 0 0,23 96-1 0 0,-2-19 121 0 0,-23-109-548 0 0,-2-16-225 0 0,-3-12-152 0 0,1 4-27 0 0,-1-19-22 0 0,0 1 1 0 0,2 0-1 0 0,0 0 1 0 0,8-45-1 0 0,-5 40 4 0 0,0 9 3 0 0,0 0 1 0 0,11-32-1 0 0,-12 44 24 0 0,1 0-1 0 0,0-1 1 0 0,0 1-1 0 0,1 0 0 0 0,-1 1 1 0 0,2-1-1 0 0,-1 1 0 0 0,1-1 1 0 0,7-7-1 0 0,-9 13 29 0 0,-1 0-1 0 0,0-1 1 0 0,0 1 0 0 0,1 0 0 0 0,-1 0-1 0 0,0 1 1 0 0,1-1 0 0 0,-1 0-1 0 0,1 1 1 0 0,-1 0 0 0 0,1-1 0 0 0,-1 1-1 0 0,1 0 1 0 0,-1 0 0 0 0,1 1-1 0 0,-1-1 1 0 0,1 0 0 0 0,-1 1-1 0 0,1-1 1 0 0,-1 1 0 0 0,0 0 0 0 0,1 0-1 0 0,-1 0 1 0 0,0 0 0 0 0,0 0-1 0 0,3 3 1 0 0,7 3 20 0 0,-1 0 0 0 0,0 1 1 0 0,14 13-1 0 0,1 5 35 0 0,-2 1 1 0 0,0 2 0 0 0,-2 0-1 0 0,-2 1 1 0 0,0 1-1 0 0,17 40 1 0 0,-25-43 26 0 0,-9-19-176 0 0,1-1-1 0 0,0 1 0 0 0,1-1 0 0 0,5 9 1 0 0,-9-17-118 0 0,-1 1-1 0 0,1-1 1 0 0,0 1 0 0 0,-1-1 0 0 0,1 0 0 0 0,0 1-1 0 0,-1-1 1 0 0,1 0 0 0 0,0 1 0 0 0,0-1 0 0 0,-1 0 0 0 0,1 0-1 0 0,0 0 1 0 0,0 0 0 0 0,0 0 0 0 0,-1 0 0 0 0,1 0-1 0 0,0 0 1 0 0,0 0 0 0 0,0 0 0 0 0,-1 0 0 0 0,1 0 0 0 0,0 0-1 0 0,0-1 1 0 0,0 1 0 0 0,-1 0 0 0 0,1-1 0 0 0,0 1-1 0 0,-1-1 1 0 0,1 1 0 0 0,0 0 0 0 0,0-2 0 0 0,28-19-1394 0 0,-20 13 1000 0 0,7-4-4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6.382"/>
    </inkml:context>
    <inkml:brush xml:id="br0">
      <inkml:brushProperty name="width" value="0.1" units="cm"/>
      <inkml:brushProperty name="height" value="0.1" units="cm"/>
      <inkml:brushProperty name="color" value="#FFFFFF"/>
    </inkml:brush>
  </inkml:definitions>
  <inkml:trace contextRef="#ctx0" brushRef="#br0">0 10 2132 0 0,'3'-3'838'0'0,"9"-3"4519"0"0,-4 25-3426 0 0,-6-6-1368 0 0,0 1 1 0 0,0-1 0 0 0,-1 20 0 0 0,3 26 190 0 0,4 0-327 0 0,-5-27 79 0 0,12 44 1 0 0,-12-66-1242 0 0,0 0 1 0 0,1-1 0 0 0,0 1-1 0 0,9 15 1 0 0,-8-18-1928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6.756"/>
    </inkml:context>
    <inkml:brush xml:id="br0">
      <inkml:brushProperty name="width" value="0.1" units="cm"/>
      <inkml:brushProperty name="height" value="0.1" units="cm"/>
      <inkml:brushProperty name="color" value="#FFFFFF"/>
    </inkml:brush>
  </inkml:definitions>
  <inkml:trace contextRef="#ctx0" brushRef="#br0">38 0 3328 0 0,'-1'1'161'0'0,"-1"-1"0"0"0,0 1 0 0 0,0 0 0 0 0,0 0 0 0 0,1 0 1 0 0,-1 0-1 0 0,0 0 0 0 0,1 1 0 0 0,-1-1 0 0 0,1 0 0 0 0,0 1 0 0 0,-1-1 0 0 0,1 1 0 0 0,0-1 0 0 0,0 1 0 0 0,0 0 0 0 0,0 0 0 0 0,0-1 0 0 0,0 1 0 0 0,0 0 0 0 0,1 0 0 0 0,-1 0 0 0 0,1 0 0 0 0,-1 0 0 0 0,1 0 0 0 0,0 0 0 0 0,0 0 0 0 0,0 0 0 0 0,0 0 0 0 0,0 0 0 0 0,1 3 0 0 0,-7-47 1412 0 0,4 37-3308 0 0,8 24-5148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7.061"/>
    </inkml:context>
    <inkml:brush xml:id="br0">
      <inkml:brushProperty name="width" value="0.1" units="cm"/>
      <inkml:brushProperty name="height" value="0.1" units="cm"/>
      <inkml:brushProperty name="color" value="#FFFFFF"/>
    </inkml:brush>
  </inkml:definitions>
  <inkml:trace contextRef="#ctx0" brushRef="#br0">17 29 2392 0 0,'2'-29'8028'0'0,"-3"34"-6141"0"0,-2 11-1170 0 0,-5 43 322 0 0,3 1 1 0 0,3 66-1 0 0,2-113-933 0 0,3 20-2107 0 0,5-14-3881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7.394"/>
    </inkml:context>
    <inkml:brush xml:id="br0">
      <inkml:brushProperty name="width" value="0.1" units="cm"/>
      <inkml:brushProperty name="height" value="0.1" units="cm"/>
      <inkml:brushProperty name="color" value="#FFFFFF"/>
    </inkml:brush>
  </inkml:definitions>
  <inkml:trace contextRef="#ctx0" brushRef="#br0">12 1 1516 0 0,'-2'4'5041'0'0,"1"-2"-4722"0"0,-1-1-1 0 0,1 1 0 0 0,0-1 1 0 0,0 1-1 0 0,1 0 1 0 0,-1 0-1 0 0,0-1 0 0 0,1 1 1 0 0,-1 0-1 0 0,0 3 1 0 0,1-5-305 0 0,0 1 1 0 0,1 0-1 0 0,-1 0 1 0 0,0 0 0 0 0,0 0-1 0 0,1 0 1 0 0,-1-1 0 0 0,1 1-1 0 0,-1 0 1 0 0,1 0-1 0 0,-1-1 1 0 0,1 1 0 0 0,-1 0-1 0 0,1 0 1 0 0,-1-1 0 0 0,1 1-1 0 0,0-1 1 0 0,0 1-1 0 0,-1-1 1 0 0,1 1 0 0 0,0-1-1 0 0,0 1 1 0 0,0-1-1 0 0,-1 0 1 0 0,1 1 0 0 0,0-1-1 0 0,0 0 1 0 0,0 0 0 0 0,0 0-1 0 0,0 1 1 0 0,0-1-1 0 0,-1 0 1 0 0,1 0 0 0 0,0 0-1 0 0,0-1 1 0 0,0 1 0 0 0,0 0-1 0 0,0 0 1 0 0,0 0-1 0 0,-1-1 1 0 0,1 1 0 0 0,0 0-1 0 0,0-1 1 0 0,0 1 0 0 0,0-1-1 0 0,-1 1 1 0 0,1-1-1 0 0,0 1 1 0 0,-1-1 0 0 0,1 1-1 0 0,0-1 1 0 0,-1 0-1 0 0,1 1 1 0 0,-1-1 0 0 0,1 0-1 0 0,-1 0 1 0 0,1 1 0 0 0,-1-1-1 0 0,1 0 1 0 0,-1 0-1 0 0,0 0 1 0 0,0 0 0 0 0,1 1-1 0 0,-1-1 1 0 0,0 0 0 0 0,0 0-1 0 0,0 0 1 0 0,0 0-1 0 0,0-1 1 0 0,0 1-29 0 0,0 0 0 0 0,0-1 1 0 0,0 1-1 0 0,-1 0 0 0 0,1-1 0 0 0,0 1 1 0 0,-1 0-1 0 0,1 0 0 0 0,-1-1 0 0 0,1 1 1 0 0,-1 0-1 0 0,1 0 0 0 0,-2-2 0 0 0,2 3 10 0 0,-1 0 1 0 0,1 0-1 0 0,0-1 0 0 0,-1 1 0 0 0,1 0 1 0 0,0 0-1 0 0,-1-1 0 0 0,1 1 0 0 0,-1 0 0 0 0,1 0 1 0 0,0 0-1 0 0,-1 0 0 0 0,1 0 0 0 0,-1 0 0 0 0,1 0 1 0 0,-1-1-1 0 0,1 1 0 0 0,0 0 0 0 0,-1 0 0 0 0,1 1 1 0 0,-1-1-1 0 0,1 0 0 0 0,-1 0 0 0 0,1 0 0 0 0,0 0 1 0 0,-1 0-1 0 0,1 0 0 0 0,-1 0 0 0 0,1 1 1 0 0,0-1-1 0 0,-1 0 0 0 0,1 0 0 0 0,0 1 0 0 0,-1-1 1 0 0,1 0-1 0 0,0 0 0 0 0,-1 1 0 0 0,1-1 0 0 0,0 0 1 0 0,0 1-1 0 0,-1-1 0 0 0,1 1 0 0 0,0-1 0 0 0,0 1 1 0 0,-1-1-1 0 0,1 0 1 0 0,0 1 0 0 0,0-1-1 0 0,0 0 1 0 0,0 1 0 0 0,0-1 0 0 0,-1 0-1 0 0,1 1 1 0 0,0-1 0 0 0,0 0-1 0 0,0 1 1 0 0,0-1 0 0 0,0 1-1 0 0,0-1 1 0 0,0 0 0 0 0,0 1-1 0 0,0-1 1 0 0,0 0 0 0 0,0 1 0 0 0,1-1-1 0 0,-1 0 1 0 0,0 1 0 0 0,0-1-1 0 0,0 0 1 0 0,0 1 0 0 0,0-1-1 0 0,1 0 1 0 0,-1 1 0 0 0,0-1 0 0 0,0 0-1 0 0,1 0 1 0 0,-1 1 0 0 0,0-1-1 0 0,0 0 1 0 0,1 0 0 0 0,-1 0-1 0 0,1 1 1 0 0,17 7 491 0 0,-18-8-505 0 0,1 0 1 0 0,0 1 0 0 0,0-1 0 0 0,0 0-1 0 0,0 0 1 0 0,-1 0 0 0 0,1 0 0 0 0,0 0-1 0 0,0 0 1 0 0,0 0 0 0 0,0-1 0 0 0,-1 1 0 0 0,1 0-1 0 0,0 0 1 0 0,0-1 0 0 0,0 1 0 0 0,0-1-1 0 0,0 1-60 0 0,-1-1 0 0 0,0 1 0 0 0,1-1 0 0 0,-1 1 0 0 0,0-1 0 0 0,0 0 0 0 0,0 1 0 0 0,0-1 0 0 0,0 1 0 0 0,0-1 0 0 0,0 1 0 0 0,0-1 0 0 0,0 1 0 0 0,0-1 0 0 0,0 0 0 0 0,0 1 0 0 0,0-1 0 0 0,0 1 0 0 0,0-1 0 0 0,0 1 0 0 0,-1-1 0 0 0,1 1 0 0 0,0-1 0 0 0,0 1 0 0 0,-1-1 0 0 0,1 1 0 0 0,0-1 0 0 0,-1 1 0 0 0,1-1 0 0 0,-1 1 0 0 0,0-1 0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7.777"/>
    </inkml:context>
    <inkml:brush xml:id="br0">
      <inkml:brushProperty name="width" value="0.1" units="cm"/>
      <inkml:brushProperty name="height" value="0.1" units="cm"/>
      <inkml:brushProperty name="color" value="#FFFFFF"/>
    </inkml:brush>
  </inkml:definitions>
  <inkml:trace contextRef="#ctx0" brushRef="#br0">0 21 1036 0 0,'11'-21'8832'0'0,"-10"35"-8156"0"0,0 44 1077 0 0,10 71 0 0 0,-6-96-2368 0 0,17 56 1 0 0,-19-79-3581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8.145"/>
    </inkml:context>
    <inkml:brush xml:id="br0">
      <inkml:brushProperty name="width" value="0.1" units="cm"/>
      <inkml:brushProperty name="height" value="0.1" units="cm"/>
      <inkml:brushProperty name="color" value="#FFFFFF"/>
    </inkml:brush>
  </inkml:definitions>
  <inkml:trace contextRef="#ctx0" brushRef="#br0">0 1 3020 0 0,'1'3'250'0'0,"-1"1"-1"0"0,1-1 0 0 0,0 1 1 0 0,0-1-1 0 0,0 0 0 0 0,1 0 1 0 0,-1 1-1 0 0,1-1 1 0 0,0 0-1 0 0,0 0 0 0 0,0 0 1 0 0,0-1-1 0 0,3 4 0 0 0,4 5 1705 0 0,-13-20-1632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8.687"/>
    </inkml:context>
    <inkml:brush xml:id="br0">
      <inkml:brushProperty name="width" value="0.1" units="cm"/>
      <inkml:brushProperty name="height" value="0.1" units="cm"/>
      <inkml:brushProperty name="color" value="#FFFFFF"/>
    </inkml:brush>
  </inkml:definitions>
  <inkml:trace contextRef="#ctx0" brushRef="#br0">291 32 1348 0 0,'0'-1'287'0'0,"0"0"1"0"0,0-1-1 0 0,0 1 0 0 0,0 0 1 0 0,-1 0-1 0 0,1 0 0 0 0,0 0 1 0 0,-1 0-1 0 0,1-1 0 0 0,0 1 0 0 0,-1 0 1 0 0,1 0-1 0 0,-1 0 0 0 0,0 0 1 0 0,1 0-1 0 0,-1 0 0 0 0,0 1 0 0 0,1-1 1 0 0,-1 0-1 0 0,0 0 0 0 0,0 0 1 0 0,0 1-1 0 0,0-1 0 0 0,0 0 1 0 0,0 1-1 0 0,-1-1 0 0 0,-1-1-32 0 0,0 2 1 0 0,-1-1-1 0 0,1 0 0 0 0,0 1 0 0 0,0-1 0 0 0,-1 1 0 0 0,1 0 1 0 0,0 0-1 0 0,-5 1 0 0 0,-3 0-73 0 0,1 1 0 0 0,0 0 0 0 0,-1 1 0 0 0,2 0 0 0 0,-16 7 0 0 0,14-5-53 0 0,1 1 0 0 0,0-1 0 0 0,0 2 0 0 0,0 0 0 0 0,1 0 0 0 0,-1 0 1 0 0,2 1-1 0 0,-1 1 0 0 0,1-1 0 0 0,1 1 0 0 0,-1 1 0 0 0,1-1 0 0 0,1 1 1 0 0,0 1-1 0 0,1-1 0 0 0,0 1 0 0 0,0 0 0 0 0,1 0 0 0 0,-5 19 0 0 0,8-26-104 0 0,0 1-1 0 0,0 0 0 0 0,1-1 0 0 0,-1 1 1 0 0,1 0-1 0 0,0 0 0 0 0,0 0 0 0 0,0-1 1 0 0,1 1-1 0 0,0 0 0 0 0,0-1 0 0 0,0 1 1 0 0,1 0-1 0 0,-1-1 0 0 0,1 1 0 0 0,0-1 1 0 0,0 0-1 0 0,1 1 0 0 0,-1-1 0 0 0,1 0 1 0 0,0-1-1 0 0,0 1 0 0 0,0 0 0 0 0,0-1 0 0 0,1 0 1 0 0,0 0-1 0 0,-1 0 0 0 0,1 0 0 0 0,0 0 1 0 0,0-1-1 0 0,1 0 0 0 0,-1 0 0 0 0,0 0 1 0 0,1 0-1 0 0,8 2 0 0 0,-5-3-150 0 0,0-1 0 0 0,1 1-1 0 0,-1-1 1 0 0,0-1 0 0 0,0 1-1 0 0,1-1 1 0 0,-1-1 0 0 0,0 0-1 0 0,0 0 1 0 0,0 0 0 0 0,0-1-1 0 0,-1 0 1 0 0,1-1 0 0 0,-1 0-1 0 0,0 0 1 0 0,0 0 0 0 0,0-1 0 0 0,0 0-1 0 0,-1 0 1 0 0,0-1 0 0 0,0 0-1 0 0,0 0 1 0 0,5-8 0 0 0,0 0-180 0 0,-1 0 0 0 0,-1 0 0 0 0,0-1 0 0 0,-1-1 1 0 0,-1 1-1 0 0,0-1 0 0 0,-1 0 0 0 0,-1-1 0 0 0,0 1 1 0 0,2-22-1 0 0,-4 9-2254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4:49.057"/>
    </inkml:context>
    <inkml:brush xml:id="br0">
      <inkml:brushProperty name="width" value="0.1" units="cm"/>
      <inkml:brushProperty name="height" value="0.1" units="cm"/>
      <inkml:brushProperty name="color" value="#FFFFFF"/>
    </inkml:brush>
  </inkml:definitions>
  <inkml:trace contextRef="#ctx0" brushRef="#br0">70 316 10225 0 0,'-59'-285'3172'0'0,"51"259"-2758"0"0,5 22-89 0 0,4 18-43 0 0,16 206 1083 0 0,-11-107-904 0 0,2-8 3 0 0,21 106-1 0 0,-22-174-370 0 0,-3-11 8 0 0,13 44 0 0 0,-15-64-76 0 0,0 0 1 0 0,0-1 0 0 0,1 1-1 0 0,0-1 1 0 0,0 1-1 0 0,0-1 1 0 0,0 0 0 0 0,1 0-1 0 0,0 0 1 0 0,0-1 0 0 0,1 0-1 0 0,8 8 1 0 0,-8-10-105 0 0,-1 0 1 0 0,0 0-1 0 0,1-1 0 0 0,0 1 1 0 0,-1-1-1 0 0,1 0 1 0 0,0-1-1 0 0,-1 1 0 0 0,1-1 1 0 0,0 0-1 0 0,0 0 0 0 0,-1 0 1 0 0,1-1-1 0 0,0 0 1 0 0,-1 0-1 0 0,1 0 0 0 0,0 0 1 0 0,-1-1-1 0 0,0 0 0 0 0,8-3 1 0 0,7-4-1429 0 0,-1-1 0 0 0,0-1 1 0 0,21-16-1 0 0,-24 15-65 0 0,-1-1-1324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00.945"/>
    </inkml:context>
    <inkml:brush xml:id="br0">
      <inkml:brushProperty name="width" value="0.1" units="cm"/>
      <inkml:brushProperty name="height" value="0.1" units="cm"/>
      <inkml:brushProperty name="color" value="#FFFFFF"/>
    </inkml:brush>
  </inkml:definitions>
  <inkml:trace contextRef="#ctx0" brushRef="#br0">0 11 1616 0 0,'8'-1'4854'0'0,"1"-1"-7710"0"0,-8-3 1395 0 0,-1 2 776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02.901"/>
    </inkml:context>
    <inkml:brush xml:id="br0">
      <inkml:brushProperty name="width" value="0.1" units="cm"/>
      <inkml:brushProperty name="height" value="0.1" units="cm"/>
      <inkml:brushProperty name="color" value="#FFFFFF"/>
    </inkml:brush>
  </inkml:definitions>
  <inkml:trace contextRef="#ctx0" brushRef="#br0">7 78 1180 0 0,'-6'-38'6669'0'0,"6"106"-5628"0"0,-1-23-680 0 0,12 90 0 0 0,-9-112 85 0 0,-2-21-244 0 0,0-16-258 0 0,1-12-3 0 0,2 0 1 0 0,1 0-1 0 0,2 0 0 0 0,11-34 0 0 0,-11 40-11 0 0,15-34 0 0 0,-18 49 48 0 0,-1 0-1 0 0,1 1 0 0 0,0-1 0 0 0,0 1 0 0 0,0-1 0 0 0,0 1 0 0 0,1 0 0 0 0,0 0 0 0 0,-1 1 1 0 0,2-1-1 0 0,-1 1 0 0 0,7-5 0 0 0,-9 8 16 0 0,1-1 0 0 0,-1 0 1 0 0,0 1-1 0 0,0 0 0 0 0,1 0 0 0 0,-1-1 0 0 0,0 2 1 0 0,1-1-1 0 0,-1 0 0 0 0,0 0 0 0 0,0 1 1 0 0,1-1-1 0 0,-1 1 0 0 0,0-1 0 0 0,0 1 1 0 0,0 0-1 0 0,0 0 0 0 0,0 0 0 0 0,0 0 0 0 0,0 1 1 0 0,0-1-1 0 0,0 0 0 0 0,0 1 0 0 0,-1-1 1 0 0,1 1-1 0 0,0 0 0 0 0,-1-1 0 0 0,0 1 0 0 0,1 0 1 0 0,0 2-1 0 0,5 6-8 0 0,0-1-1 0 0,-1 1 1 0 0,-1 0 0 0 0,8 17-1 0 0,2 10 6 0 0,-5-14 25 0 0,-1 1 1 0 0,0 0 0 0 0,9 50-1 0 0,-14-24 32 0 0,-3-18-2779 0 0,-1-31 2597 0 0,0-1 0 0 0,0 1 0 0 0,0-1 0 0 0,0 1 0 0 0,0 0 0 0 0,0-1 0 0 0,0 1 0 0 0,0-1 0 0 0,1 0 0 0 0,-1 1 0 0 0,0-1 0 0 0,0 1 0 0 0,0-1 0 0 0,1 1 0 0 0,-1-1 0 0 0,0 1 0 0 0,1-1 0 0 0,-1 0 0 0 0,0 1 0 0 0,1-1 0 0 0,-1 0 0 0 0,1 1 0 0 0,-1-1 0 0 0,0 0 0 0 0,1 1 1 0 0,-1-1-1 0 0,1 0 0 0 0,-1 0 0 0 0,1 0 0 0 0,-1 1 0 0 0,1-1 0 0 0,-1 0 0 0 0,1 0 0 0 0,0 0 0 0 0,3-1-542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03.344"/>
    </inkml:context>
    <inkml:brush xml:id="br0">
      <inkml:brushProperty name="width" value="0.1" units="cm"/>
      <inkml:brushProperty name="height" value="0.1" units="cm"/>
      <inkml:brushProperty name="color" value="#FFFFFF"/>
    </inkml:brush>
  </inkml:definitions>
  <inkml:trace contextRef="#ctx0" brushRef="#br0">54 68 1036 0 0,'0'0'44'0'0,"0"0"-1"0"0,0 0 0 0 0,0-1 1 0 0,0 1-1 0 0,0 0 1 0 0,0 0-1 0 0,0 0 1 0 0,0 0-1 0 0,0 0 1 0 0,0-1-1 0 0,0 1 0 0 0,0 0 1 0 0,0 0-1 0 0,0 0 1 0 0,0 0-1 0 0,0 0 1 0 0,0-1-1 0 0,0 1 0 0 0,0 0 1 0 0,0 0-1 0 0,0 0 1 0 0,0 0-1 0 0,0 0 1 0 0,0-1-1 0 0,0 1 1 0 0,0 0-1 0 0,0 0 0 0 0,0 0 1 0 0,-1 0-1 0 0,1 0 1 0 0,0 0-1 0 0,0 0 1 0 0,0-1-1 0 0,0 1 1 0 0,0 0-1 0 0,0 0 0 0 0,-1 0 1 0 0,1 0-1 0 0,0 0 1 0 0,0 0-1 0 0,0 0 1 0 0,0 0-1 0 0,0 0 0 0 0,0 0 1 0 0,-1 0-1 0 0,1 0 1 0 0,0 0-1 0 0,0 0 1 0 0,0 0-1 0 0,0 0 1 0 0,0 0-1 0 0,-1 0 0 0 0,1 0 1 0 0,0 0-1 0 0,0 0 1 0 0,-9 8 1064 0 0,-6 15-175 0 0,10-14-629 0 0,1 1 1 0 0,0 0 0 0 0,1 0-1 0 0,0 1 1 0 0,1-1 0 0 0,0 1-1 0 0,1 0 1 0 0,-1 18 0 0 0,2-26-263 0 0,1 1 0 0 0,-1-1 0 0 0,1 0 0 0 0,-1 1 0 0 0,1-1 0 0 0,0 0 0 0 0,1 0 0 0 0,-1 0 0 0 0,0 1-1 0 0,1-1 1 0 0,0-1 0 0 0,0 1 0 0 0,0 0 0 0 0,0 0 0 0 0,0-1 0 0 0,0 1 0 0 0,1-1 0 0 0,-1 0 0 0 0,1 1 0 0 0,-1-1 0 0 0,1 0 0 0 0,0-1 0 0 0,0 1 0 0 0,0 0 0 0 0,0-1 0 0 0,0 0 0 0 0,0 0 0 0 0,1 0 0 0 0,-1 0 0 0 0,0 0 0 0 0,6 0 0 0 0,-4 0-52 0 0,1 0 1 0 0,-1-1-1 0 0,0 0 1 0 0,1 0-1 0 0,-1 0 1 0 0,1 0 0 0 0,-1-1-1 0 0,0 0 1 0 0,1 0-1 0 0,-1 0 1 0 0,0-1-1 0 0,0 0 1 0 0,0 0-1 0 0,0 0 1 0 0,0-1-1 0 0,0 1 1 0 0,-1-1-1 0 0,1 0 1 0 0,-1-1-1 0 0,0 1 1 0 0,0-1-1 0 0,0 0 1 0 0,0 0-1 0 0,-1 0 1 0 0,0 0-1 0 0,1-1 1 0 0,-2 1-1 0 0,1-1 1 0 0,0 0 0 0 0,-1 1-1 0 0,0-1 1 0 0,0-1-1 0 0,0 1 1 0 0,-1 0-1 0 0,0 0 1 0 0,0-1-1 0 0,0 1 1 0 0,-1 0-1 0 0,1-1 1 0 0,-1 1-1 0 0,-1-1 1 0 0,1 1-1 0 0,-1 0 1 0 0,0-1-1 0 0,-3-9 1 0 0,2 7-12 0 0,-1 0 0 0 0,0 1 0 0 0,-1-1 0 0 0,1 1 0 0 0,-2 0 0 0 0,1 0 0 0 0,-1 1 0 0 0,0-1 0 0 0,0 1 0 0 0,-11-10 0 0 0,11 12-13 0 0,0 1-1 0 0,-1-1 1 0 0,1 1 0 0 0,-1 0-1 0 0,0 0 1 0 0,0 1-1 0 0,0 0 1 0 0,0 0-1 0 0,0 0 1 0 0,0 1-1 0 0,0 0 1 0 0,-1 0-1 0 0,1 1 1 0 0,-8 0-1 0 0,12 0-56 0 0,-26 2-1127 0 0,27-2 1070 0 0,1 0 0 0 0,-1 0 0 0 0,0 0-1 0 0,0 0 1 0 0,1 1 0 0 0,-1-1 0 0 0,0 0-1 0 0,1 0 1 0 0,-1 1 0 0 0,0-1-1 0 0,1 1 1 0 0,-1-1 0 0 0,0 1 0 0 0,1-1-1 0 0,-1 1 1 0 0,1-1 0 0 0,-1 1 0 0 0,1-1-1 0 0,-1 1 1 0 0,1-1 0 0 0,-1 1 0 0 0,1 0-1 0 0,0-1 1 0 0,-1 1 0 0 0,1 0 0 0 0,0-1-1 0 0,0 1 1 0 0,-1 0 0 0 0,1 0-1 0 0,0 1 1 0 0,0-1-539 0 0,3 1 20 0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03.906"/>
    </inkml:context>
    <inkml:brush xml:id="br0">
      <inkml:brushProperty name="width" value="0.1" units="cm"/>
      <inkml:brushProperty name="height" value="0.1" units="cm"/>
      <inkml:brushProperty name="color" value="#FFFFFF"/>
    </inkml:brush>
  </inkml:definitions>
  <inkml:trace contextRef="#ctx0" brushRef="#br0">1 80 1388 0 0,'1'0'135'0'0,"0"1"-1"0"0,-1-1 1 0 0,1 0 0 0 0,0 1-1 0 0,0-1 1 0 0,0 1 0 0 0,-1-1-1 0 0,1 1 1 0 0,0-1 0 0 0,-1 1-1 0 0,1 0 1 0 0,0-1-1 0 0,-1 1 1 0 0,1 0 0 0 0,-1-1-1 0 0,1 1 1 0 0,-1 0 0 0 0,0 0-1 0 0,1 0 1 0 0,-1-1 0 0 0,0 1-1 0 0,1 0 1 0 0,-1 0-1 0 0,0 0 1 0 0,0 0 0 0 0,1 1-1 0 0,4 31 1068 0 0,-3-22-833 0 0,-1-6-290 0 0,3 18 336 0 0,1 0 1 0 0,1 0-1 0 0,2 0 0 0 0,13 30 1 0 0,-19-49-400 0 0,0 1 1 0 0,1-1-1 0 0,-1 1 1 0 0,1-1-1 0 0,0 0 1 0 0,0 0-1 0 0,0-1 1 0 0,1 1-1 0 0,-1-1 1 0 0,1 1-1 0 0,0-1 1 0 0,0 0-1 0 0,0 0 1 0 0,0-1-1 0 0,1 1 1 0 0,-1-1-1 0 0,1 0 1 0 0,-1 0 0 0 0,1-1-1 0 0,0 1 1 0 0,0-1-1 0 0,0 0 1 0 0,0 0-1 0 0,-1-1 1 0 0,1 0-1 0 0,0 1 1 0 0,8-2-1 0 0,-8 0-61 0 0,-1-1 1 0 0,1 1-1 0 0,-1-1 0 0 0,0 0 0 0 0,1 0 1 0 0,-1 0-1 0 0,0 0 0 0 0,0-1 0 0 0,-1 0 1 0 0,1 0-1 0 0,0 0 0 0 0,-1 0 0 0 0,0 0 0 0 0,0-1 1 0 0,0 1-1 0 0,0-1 0 0 0,-1 0 0 0 0,4-5 1 0 0,4-9-229 0 0,-1 1 0 0 0,12-36 0 0 0,-14 28 454 0 0,-1 0 0 0 0,-1-1 0 0 0,-1 0 0 0 0,-2 0 0 0 0,0-44 0 0 0,-2 69-161 0 0,0 0-1 0 0,0 0 0 0 0,0 0 1 0 0,0 0-1 0 0,0 0 1 0 0,0 0-1 0 0,0 0 0 0 0,0 0 1 0 0,0 0-1 0 0,-1 0 0 0 0,1 0 1 0 0,0 0-1 0 0,-1 0 0 0 0,1 0 1 0 0,-1 0-1 0 0,1 0 0 0 0,-1 0 1 0 0,1 1-1 0 0,-2-2 0 0 0,2 2-2 0 0,-1 0-1 0 0,0 1 1 0 0,1-1 0 0 0,-1 1-1 0 0,1-1 1 0 0,-1 1-1 0 0,1-1 1 0 0,-1 1-1 0 0,1-1 1 0 0,-1 1 0 0 0,1 0-1 0 0,-1-1 1 0 0,1 1-1 0 0,0 0 1 0 0,-1-1-1 0 0,1 1 1 0 0,0 0-1 0 0,0-1 1 0 0,-1 1 0 0 0,1 0-1 0 0,0-1 1 0 0,0 1-1 0 0,0 0 1 0 0,0 0-1 0 0,0-1 1 0 0,0 2 0 0 0,-3 17 126 0 0,0 0-1 0 0,0 1 1 0 0,2-1 0 0 0,1 0 0 0 0,0 1 0 0 0,2-1 0 0 0,0 0 0 0 0,5 22 0 0 0,-4-33-335 0 0,-1-2 0 0 0,1 1 0 0 0,1 0 0 0 0,0-1 0 0 0,0 1 0 0 0,0-1 0 0 0,0 0 0 0 0,1 0 0 0 0,0-1 0 0 0,0 0 0 0 0,10 8 0 0 0,-12-10-123 0 0,1-1-1 0 0,-1 1 0 0 0,1-1 1 0 0,0 0-1 0 0,0 0 1 0 0,0 0-1 0 0,0-1 1 0 0,0 1-1 0 0,1-1 1 0 0,-1 0-1 0 0,0 0 0 0 0,1 0 1 0 0,-1-1-1 0 0,0 0 1 0 0,1 0-1 0 0,-1 0 1 0 0,0 0-1 0 0,1-1 1 0 0,-1 1-1 0 0,9-3 1 0 0,-4-1-437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04.244"/>
    </inkml:context>
    <inkml:brush xml:id="br0">
      <inkml:brushProperty name="width" value="0.1" units="cm"/>
      <inkml:brushProperty name="height" value="0.1" units="cm"/>
      <inkml:brushProperty name="color" value="#FFFFFF"/>
    </inkml:brush>
  </inkml:definitions>
  <inkml:trace contextRef="#ctx0" brushRef="#br0">32 68 1744 0 0,'-7'-19'1330'0'0,"5"13"-709"0"0,0-1 1 0 0,0 1-1 0 0,0-1 0 0 0,-1 1 1 0 0,-7-11 351 0 0,7 48 1175 0 0,3 76-678 0 0,6 0 1 0 0,21 124 0 0 0,-23-207-1521 0 0,9 39-504 0 0,4-26-3560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7.497"/>
    </inkml:context>
    <inkml:brush xml:id="br0">
      <inkml:brushProperty name="width" value="0.1" units="cm"/>
      <inkml:brushProperty name="height" value="0.1" units="cm"/>
      <inkml:brushProperty name="color" value="#FFFFFF"/>
    </inkml:brush>
  </inkml:definitions>
  <inkml:trace contextRef="#ctx0" brushRef="#br0">3 0 5144 0 0,'-1'39'3913'0'0,"0"-14"-2832"0"0,1 0 1 0 0,1 0-1 0 0,1 0 0 0 0,8 36 1 0 0,-8-54-1025 0 0,0 0 0 0 0,0 0 1 0 0,1-1-1 0 0,0 1 1 0 0,0-1-1 0 0,0 0 0 0 0,1 0 1 0 0,0 0-1 0 0,0 0 1 0 0,1-1-1 0 0,0 1 1 0 0,0-1-1 0 0,0 0 0 0 0,0-1 1 0 0,1 1-1 0 0,0-1 1 0 0,0 0-1 0 0,0-1 1 0 0,0 1-1 0 0,12 4 0 0 0,-11-6-80 0 0,0 0-1 0 0,0-1 0 0 0,-1 0 0 0 0,1 0 0 0 0,0 0 1 0 0,0-1-1 0 0,0 0 0 0 0,0 0 0 0 0,0 0 1 0 0,0-1-1 0 0,0 0 0 0 0,0-1 0 0 0,0 0 0 0 0,-1 0 1 0 0,1 0-1 0 0,0-1 0 0 0,-1 1 0 0 0,0-2 0 0 0,0 1 1 0 0,0-1-1 0 0,0 0 0 0 0,-1 0 0 0 0,1 0 0 0 0,-1-1 1 0 0,0 0-1 0 0,0 0 0 0 0,4-6 0 0 0,-4 5-23 0 0,-1 1-1 0 0,0-1 1 0 0,0 0-1 0 0,-1 0 0 0 0,1 0 1 0 0,-1-1-1 0 0,-1 1 1 0 0,1-1-1 0 0,-1 0 1 0 0,0 1-1 0 0,-1-1 1 0 0,1 0-1 0 0,-1 0 0 0 0,-1 0 1 0 0,1 0-1 0 0,-1 0 1 0 0,-1 0-1 0 0,1 0 1 0 0,-1 0-1 0 0,0 0 1 0 0,-1 0-1 0 0,0 0 0 0 0,0 0 1 0 0,0 1-1 0 0,-1-1 1 0 0,-6-12-1 0 0,5 15 57 0 0,0-1-1 0 0,0 0 0 0 0,-1 1 0 0 0,1-1 1 0 0,-1 1-1 0 0,0 1 0 0 0,0-1 1 0 0,0 1-1 0 0,-1-1 0 0 0,1 2 0 0 0,-1-1 1 0 0,0 0-1 0 0,0 1 0 0 0,0 0 1 0 0,0 1-1 0 0,0-1 0 0 0,-7 0 0 0 0,1 1 3 0 0,0-1-1 0 0,0 2 0 0 0,0 0 0 0 0,0 0 0 0 0,0 1 1 0 0,0 0-1 0 0,-23 7 0 0 0,23 1-1147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04.578"/>
    </inkml:context>
    <inkml:brush xml:id="br0">
      <inkml:brushProperty name="width" value="0.1" units="cm"/>
      <inkml:brushProperty name="height" value="0.1" units="cm"/>
      <inkml:brushProperty name="color" value="#FFFFFF"/>
    </inkml:brush>
  </inkml:definitions>
  <inkml:trace contextRef="#ctx0" brushRef="#br0">1 29 3836 0 0,'4'-28'2383'0'0,"-4"28"-2361"0"0,0 0 0 0 0,0 0 0 0 0,1 0 1 0 0,-1 0-1 0 0,0 1 0 0 0,0-1 1 0 0,0 0-1 0 0,0 0 0 0 0,0 0 1 0 0,0 0-1 0 0,0 0 0 0 0,0 0 1 0 0,1-1 490 0 0,-1 1-491 0 0,0 0 0 0 0,0 0 1 0 0,0 0-1 0 0,0 0 0 0 0,0 0 1 0 0,0 0-1 0 0,0-1 0 0 0,0 1 0 0 0,0 0 1 0 0,2 17 1002 0 0,1 86 1371 0 0,26 157 0 0 0,-27-248-2332 0 0,8 48-654 0 0,2-21-2596 0 0,-10-31 157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04.919"/>
    </inkml:context>
    <inkml:brush xml:id="br0">
      <inkml:brushProperty name="width" value="0.1" units="cm"/>
      <inkml:brushProperty name="height" value="0.1" units="cm"/>
      <inkml:brushProperty name="color" value="#FFFFFF"/>
    </inkml:brush>
  </inkml:definitions>
  <inkml:trace contextRef="#ctx0" brushRef="#br0">1 1 3388 0 0,'8'33'5103'0'0,"-6"-5"-3795"0"0,-3 39-1 0 0,0-39-1313 0 0,3 41 0 0 0,-2-68-187 0 0,0 1 1 0 0,0-1-1 0 0,0 0 0 0 0,0 0 1 0 0,0 1-1 0 0,0-1 1 0 0,1 0-1 0 0,-1 0 1 0 0,0 0-1 0 0,1 1 0 0 0,-1-1 1 0 0,1 0-1 0 0,-1 0 1 0 0,1 0-1 0 0,0 0 0 0 0,-1 0 1 0 0,1 0-1 0 0,0 0 1 0 0,0 0-1 0 0,-1 0 1 0 0,1 0-1 0 0,0 0 0 0 0,0-1 1 0 0,0 1-1 0 0,0 0 1 0 0,0-1-1 0 0,0 1 1 0 0,1 0-1 0 0,-1-1 0 0 0,2 1 1 0 0,-2-1 23 0 0,1 0 1 0 0,0-1-1 0 0,0 1 1 0 0,0-1-1 0 0,-1 1 1 0 0,1-1-1 0 0,0 0 1 0 0,-1 0-1 0 0,1 1 1 0 0,0-1-1 0 0,-1 0 1 0 0,1 0-1 0 0,-1-1 1 0 0,0 1-1 0 0,1 0 0 0 0,-1 0 1 0 0,0-1-1 0 0,0 1 1 0 0,0-1-1 0 0,2-1 1 0 0,7-13-521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05.272"/>
    </inkml:context>
    <inkml:brush xml:id="br0">
      <inkml:brushProperty name="width" value="0.1" units="cm"/>
      <inkml:brushProperty name="height" value="0.1" units="cm"/>
      <inkml:brushProperty name="color" value="#FFFFFF"/>
    </inkml:brush>
  </inkml:definitions>
  <inkml:trace contextRef="#ctx0" brushRef="#br0">25 23 1256 0 0,'-21'-4'4790'0'0,"19"-8"-3076"0"0,1 6-1993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4.137"/>
    </inkml:context>
    <inkml:brush xml:id="br0">
      <inkml:brushProperty name="width" value="0.1" units="cm"/>
      <inkml:brushProperty name="height" value="0.1" units="cm"/>
      <inkml:brushProperty name="color" value="#FFFFFF"/>
    </inkml:brush>
  </inkml:definitions>
  <inkml:trace contextRef="#ctx0" brushRef="#br0">7 17 888 0 0,'6'-17'7493'0'0,"-5"30"-6604"0"0,-8 83 492 0 0,3-60-911 0 0,1 60 0 0 0,4-86-400 0 0,0 0 1 0 0,0 1 0 0 0,1-1-1 0 0,0 0 1 0 0,1 0 0 0 0,0-1-1 0 0,0 1 1 0 0,1 0 0 0 0,1-1-1 0 0,7 12 1 0 0,-11-19-51 0 0,0 0 0 0 0,0 0 0 0 0,0-1 0 0 0,1 1 1 0 0,-1 0-1 0 0,0-1 0 0 0,1 1 0 0 0,0-1 0 0 0,-1 0 0 0 0,1 1 1 0 0,0-1-1 0 0,0 0 0 0 0,-1 0 0 0 0,1 0 0 0 0,0 0 0 0 0,0 0 1 0 0,0-1-1 0 0,0 1 0 0 0,0-1 0 0 0,1 1 0 0 0,2-1 0 0 0,-2 0-6 0 0,0 0-1 0 0,0-1 0 0 0,-1 0 0 0 0,1 1 1 0 0,0-1-1 0 0,0 0 0 0 0,-1 0 0 0 0,1-1 1 0 0,-1 1-1 0 0,1-1 0 0 0,-1 1 0 0 0,1-1 1 0 0,3-3-1 0 0,3-5-34 0 0,0 1 0 0 0,0-2 0 0 0,-1 1 0 0 0,-1-1 1 0 0,11-18-1 0 0,56-110-602 0 0,-74 138 615 0 0,1 1 0 0 0,-1-1 0 0 0,0 0-1 0 0,1 1 1 0 0,-1-1 0 0 0,0 0 0 0 0,1 1 0 0 0,-1-1 0 0 0,1 0-1 0 0,-1 1 1 0 0,1-1 0 0 0,-1 1 0 0 0,1-1 0 0 0,0 1 0 0 0,-1-1-1 0 0,1 1 1 0 0,-1 0 0 0 0,1-1 0 0 0,0 1 0 0 0,0 0 0 0 0,-1-1-1 0 0,1 1 1 0 0,0 0 0 0 0,-1 0 0 0 0,1 0 0 0 0,0-1 0 0 0,0 1-1 0 0,0 0 1 0 0,-1 0 0 0 0,1 0 0 0 0,0 0 0 0 0,0 1 0 0 0,-1-1-1 0 0,1 0 1 0 0,0 0 0 0 0,0 0 0 0 0,-1 1 0 0 0,1-1 0 0 0,0 0-1 0 0,-1 0 1 0 0,1 1 0 0 0,0-1 0 0 0,-1 1 0 0 0,1-1 0 0 0,-1 1-1 0 0,1-1 1 0 0,0 1 0 0 0,-1-1 0 0 0,1 1 0 0 0,0 0 0 0 0,5 6-9 0 0,0 1 1 0 0,0-1 0 0 0,7 13 0 0 0,-2-5-9 0 0,-3-5 31 0 0,1-1 0 0 0,0 0-1 0 0,1 0 1 0 0,0-1 0 0 0,1 0 0 0 0,-1-1-1 0 0,1 0 1 0 0,1-1 0 0 0,20 8 0 0 0,-27-12 0 0 0,1 0 1 0 0,-1 0-1 0 0,1-1 1 0 0,-1 0-1 0 0,1 0 1 0 0,0-1 0 0 0,-1 0-1 0 0,1 0 1 0 0,0 0-1 0 0,9-2 1 0 0,-11 1-4 0 0,0 0 1 0 0,0 0-1 0 0,0-1 1 0 0,-1 0-1 0 0,1 1 1 0 0,-1-1-1 0 0,1-1 1 0 0,-1 1-1 0 0,0 0 0 0 0,0-1 1 0 0,0 0-1 0 0,0 1 1 0 0,0-1-1 0 0,0-1 1 0 0,-1 1-1 0 0,4-6 1 0 0,-3 4-3 0 0,-1 1 0 0 0,0-1 0 0 0,0 0 0 0 0,0 0 0 0 0,-1-1 0 0 0,1 1 0 0 0,-1 0 0 0 0,-1-1 0 0 0,1 1 0 0 0,-1 0 0 0 0,0-1 0 0 0,0 1 0 0 0,0 0 0 0 0,-1-1 0 0 0,1 1 0 0 0,-2 0 1 0 0,1-1-1 0 0,-3-6 0 0 0,1 3-7 0 0,-1-1 0 0 0,0 1 0 0 0,-1 0 0 0 0,0 1 0 0 0,-1-1 0 0 0,1 1 0 0 0,-1 0 0 0 0,-14-13 0 0 0,10 11-326 0 0,-27-22 613 0 0,35 31-695 0 0,0 0 0 0 0,0 0 1 0 0,0 0-1 0 0,-1 0 1 0 0,1 0-1 0 0,0 0 1 0 0,-1 1-1 0 0,1-1 0 0 0,-1 1 1 0 0,-2-1-1 0 0,21 8-5135 0 0,-9-6 4913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4.506"/>
    </inkml:context>
    <inkml:brush xml:id="br0">
      <inkml:brushProperty name="width" value="0.1" units="cm"/>
      <inkml:brushProperty name="height" value="0.1" units="cm"/>
      <inkml:brushProperty name="color" value="#FFFFFF"/>
    </inkml:brush>
  </inkml:definitions>
  <inkml:trace contextRef="#ctx0" brushRef="#br0">1 0 1632 0 0,'0'0'698'0'0,"3"33"3153"0"0,15 200-278 0 0,-9-162-2966 0 0,-7-63-1049 0 0,0-1 1 0 0,0 0 0 0 0,0 0 0 0 0,1 0-1 0 0,0 0 1 0 0,0 0 0 0 0,7 9 0 0 0,-10-15 337 0 0,0-1 0 0 0,0 1 0 0 0,1-1 0 0 0,-1 1 0 0 0,0-1 0 0 0,1 1 0 0 0,-1-1 0 0 0,0 0 0 0 0,1 1 0 0 0,-1-1 0 0 0,1 1 0 0 0,-1-1 0 0 0,1 0 0 0 0,-1 0 1 0 0,1 1-1 0 0,-1-1 0 0 0,1 0 0 0 0,-1 0 0 0 0,1 1 0 0 0,-1-1 0 0 0,1 0 0 0 0,-1 0 0 0 0,1 0 0 0 0,0 0 0 0 0,-1 0 0 0 0,1 0 0 0 0,-1 0 0 0 0,1 0 0 0 0,-1 0 0 0 0,1 0 1 0 0,0 0-1 0 0,-1 0 0 0 0,1 0 0 0 0,-1-1 0 0 0,1 1 0 0 0,-1 0 0 0 0,1 0 0 0 0,-1-1 0 0 0,1 1 0 0 0,-1 0 0 0 0,1 0 0 0 0,-1-1 0 0 0,1 1 0 0 0,-1-1 0 0 0,0 1 0 0 0,1-1 1 0 0,2-5-607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4.860"/>
    </inkml:context>
    <inkml:brush xml:id="br0">
      <inkml:brushProperty name="width" value="0.1" units="cm"/>
      <inkml:brushProperty name="height" value="0.1" units="cm"/>
      <inkml:brushProperty name="color" value="#FFFFFF"/>
    </inkml:brush>
  </inkml:definitions>
  <inkml:trace contextRef="#ctx0" brushRef="#br0">107 73 1356 0 0,'-5'-3'253'0'0,"0"1"-1"0"0,-1 1 1 0 0,1-1 0 0 0,0 1-1 0 0,-1 0 1 0 0,1 0-1 0 0,-1 0 1 0 0,1 1 0 0 0,-1 0-1 0 0,1 0 1 0 0,-8 1-1 0 0,12-1-184 0 0,-1 0-1 0 0,1 1 0 0 0,-1-1 0 0 0,0 1 0 0 0,1-1 0 0 0,-1 1 0 0 0,1-1 0 0 0,-1 1 0 0 0,1 0 0 0 0,0-1 0 0 0,-1 1 0 0 0,1 0 1 0 0,0 0-1 0 0,-1 0 0 0 0,1 0 0 0 0,0 1 0 0 0,0-1 0 0 0,0 0 0 0 0,0 0 0 0 0,0 1 0 0 0,0-1 0 0 0,0 0 0 0 0,0 1 0 0 0,1-1 1 0 0,-1 1-1 0 0,1-1 0 0 0,-1 1 0 0 0,1 0 0 0 0,-1-1 0 0 0,1 1 0 0 0,0-1 0 0 0,0 1 0 0 0,0 0 0 0 0,0-1 0 0 0,0 1 0 0 0,0 0 1 0 0,0-1-1 0 0,0 1 0 0 0,1-1 0 0 0,-1 1 0 0 0,1 0 0 0 0,0 1 0 0 0,0-1-11 0 0,0 0 1 0 0,0 1-1 0 0,1-1 0 0 0,-1-1 0 0 0,1 1 1 0 0,-1 0-1 0 0,1 0 0 0 0,-1 0 1 0 0,1-1-1 0 0,0 1 0 0 0,0-1 1 0 0,0 1-1 0 0,0-1 0 0 0,0 0 0 0 0,0 0 1 0 0,0 0-1 0 0,0 0 0 0 0,1 0 1 0 0,-1-1-1 0 0,0 1 0 0 0,1 0 0 0 0,-1-1 1 0 0,3 1-1 0 0,-4-1-38 0 0,0 0 1 0 0,0 0-1 0 0,1 1 1 0 0,-1-1-1 0 0,0 0 0 0 0,1 0 1 0 0,-1 0-1 0 0,0 0 0 0 0,1 0 1 0 0,-1-1-1 0 0,0 1 0 0 0,1 0 1 0 0,-1 0-1 0 0,0-1 0 0 0,0 1 1 0 0,1-1-1 0 0,-1 1 1 0 0,0-1-1 0 0,0 0 0 0 0,0 0 1 0 0,0 1-1 0 0,0-1 0 0 0,0 0 1 0 0,0 0-1 0 0,0 0 0 0 0,0 0 1 0 0,0 0-1 0 0,0 0 1 0 0,-1 0-1 0 0,1 0 0 0 0,0 0 1 0 0,-1-1-1 0 0,1 1 0 0 0,-1 0 1 0 0,1 0-1 0 0,-1-1 0 0 0,0 1 1 0 0,1 0-1 0 0,-1 0 0 0 0,0-1 1 0 0,0 0-1 0 0,0-4-53 0 0,-1 0 0 0 0,1 0 0 0 0,-1 0 0 0 0,-1 0 0 0 0,1 0 0 0 0,-1 0 1 0 0,0 1-1 0 0,0-1 0 0 0,-1 1 0 0 0,1-1 0 0 0,-1 1 0 0 0,0 0 0 0 0,-1 0 0 0 0,1 0 0 0 0,-1 1 0 0 0,0-1 0 0 0,0 1 0 0 0,-1 0 0 0 0,1 0 0 0 0,-10-6 0 0 0,14 10-50 0 0,0-1 1 0 0,-1 1-1 0 0,1 0 0 0 0,0 0 0 0 0,0-1 1 0 0,0 1-1 0 0,0 0 0 0 0,-1 0 1 0 0,1 0-1 0 0,0-1 0 0 0,0 1 0 0 0,-1 0 1 0 0,1 0-1 0 0,0 0 0 0 0,0 0 0 0 0,-1 0 1 0 0,1 0-1 0 0,0-1 0 0 0,0 1 1 0 0,-1 0-1 0 0,1 0 0 0 0,0 0 0 0 0,-1 0 1 0 0,1 0-1 0 0,0 0 0 0 0,0 0 0 0 0,-1 0 1 0 0,1 0-1 0 0,0 0 0 0 0,-1 0 0 0 0,1 0 1 0 0,0 0-1 0 0,0 1 0 0 0,-1-1 1 0 0,1 0-1 0 0,0 0 0 0 0,-1 0 0 0 0,1 0 1 0 0,0 0-1 0 0,0 1 0 0 0,-1-1 0 0 0,1 0 1 0 0,0 0-1 0 0,0 0 0 0 0,0 1 1 0 0,-1-1-1 0 0,1 0 0 0 0,0 0 0 0 0,0 1 1 0 0,0-1-1 0 0,8 13-2786 0 0,0-7 2243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5.223"/>
    </inkml:context>
    <inkml:brush xml:id="br0">
      <inkml:brushProperty name="width" value="0.1" units="cm"/>
      <inkml:brushProperty name="height" value="0.1" units="cm"/>
      <inkml:brushProperty name="color" value="#FFFFFF"/>
    </inkml:brush>
  </inkml:definitions>
  <inkml:trace contextRef="#ctx0" brushRef="#br0">1 13 1096 0 0,'0'-1'144'0'0,"0"1"-1"0"0,0-1 1 0 0,0 0-1 0 0,1 1 1 0 0,-1-1-1 0 0,0 1 1 0 0,0-1-1 0 0,1 0 1 0 0,-1 1-1 0 0,0-1 1 0 0,1 1-1 0 0,-1-1 1 0 0,1 1-1 0 0,-1 0 1 0 0,1-1-1 0 0,-1 1 1 0 0,1-1-1 0 0,-1 1 1 0 0,1 0-1 0 0,-1-1 1 0 0,1 1-1 0 0,-1 0 1 0 0,1-1-1 0 0,-1 1 1 0 0,1 0-1 0 0,0 0 1 0 0,-1 0-1 0 0,1 0 1 0 0,0 0-1 0 0,0-1 1 0 0,0 2-10 0 0,0 0 0 0 0,0 0 1 0 0,0-1-1 0 0,-1 1 0 0 0,1 0 1 0 0,0 0-1 0 0,-1 0 0 0 0,1 0 1 0 0,-1 0-1 0 0,1 0 0 0 0,-1 0 1 0 0,1 0-1 0 0,-1 0 0 0 0,0 0 1 0 0,1 2-1 0 0,5 43 1262 0 0,5 252 2196 0 0,3-148-2801 0 0,-11-130-678 0 0,1 1 1 0 0,1-1-1 0 0,1 1 0 0 0,0-2 1 0 0,12 23-1 0 0,-17-39-134 0 0,1 0 1 0 0,0 0-1 0 0,0-1 0 0 0,0 1 0 0 0,0 0 0 0 0,0-1 0 0 0,1 1 0 0 0,0-1 0 0 0,-1 0 0 0 0,1 0 1 0 0,0 0-1 0 0,0 0 0 0 0,0 0 0 0 0,0-1 0 0 0,0 1 0 0 0,0-1 0 0 0,0 0 0 0 0,1 0 1 0 0,-1 0-1 0 0,0 0 0 0 0,1-1 0 0 0,-1 1 0 0 0,1-1 0 0 0,-1 0 0 0 0,0 0 0 0 0,5 0 1 0 0,2-1-481 0 0,-1-1 0 0 0,0 0 0 0 0,1 0 0 0 0,-1-1 0 0 0,0 0 1 0 0,0-1-1 0 0,0 0 0 0 0,12-7 0 0 0,-3-1-2556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5.815"/>
    </inkml:context>
    <inkml:brush xml:id="br0">
      <inkml:brushProperty name="width" value="0.1" units="cm"/>
      <inkml:brushProperty name="height" value="0.1" units="cm"/>
      <inkml:brushProperty name="color" value="#FFFFFF"/>
    </inkml:brush>
  </inkml:definitions>
  <inkml:trace contextRef="#ctx0" brushRef="#br0">3 457 3636 0 0,'-1'0'42'0'0,"1"-1"-1"0"0,0 1 1 0 0,0 0 0 0 0,0 0-1 0 0,-1-1 1 0 0,1 1-1 0 0,0 0 1 0 0,0 0-1 0 0,0-1 1 0 0,0 1-1 0 0,0 0 1 0 0,-1-1 0 0 0,1 1-1 0 0,0 0 1 0 0,0-1-1 0 0,0 1 1 0 0,0 0-1 0 0,0-1 1 0 0,0 1-1 0 0,0 0 1 0 0,0 0 0 0 0,0-1-1 0 0,0 1 1 0 0,0 0-1 0 0,1-1 1 0 0,-1 1-1 0 0,0 0 1 0 0,0-1-1 0 0,0 1 1 0 0,0 0 0 0 0,0 0-1 0 0,0-1 1 0 0,1 1-1 0 0,-1 0 1 0 0,0-1-1 0 0,0 1 1 0 0,1 0-1 0 0,-1 0 1 0 0,0 0 0 0 0,0-1-1 0 0,1 1 1 0 0,-1 0-1 0 0,0 0 1 0 0,0 0-1 0 0,1 0 1 0 0,-1-1-1 0 0,0 1 1 0 0,1 0 0 0 0,-1 0-1 0 0,0 0 1 0 0,1 0-1 0 0,22-10 280 0 0,-16 7-153 0 0,91-40-119 0 0,-61 29-308 0 0,-2-1 0 0 0,0-2 0 0 0,45-30-1 0 0,-71 40 277 0 0,1 0 1 0 0,-1-1-1 0 0,-1 0 0 0 0,1 0 0 0 0,-1-1 0 0 0,-1 0 1 0 0,0 0-1 0 0,0-1 0 0 0,-1 0 0 0 0,0 0 0 0 0,0-1 0 0 0,-2 1 1 0 0,1-1-1 0 0,-1 0 0 0 0,4-19 0 0 0,-6 16 619 0 0,0-1 0 0 0,-1 0-1 0 0,-1 1 1 0 0,0-1 0 0 0,-5-29-1 0 0,5 42-480 0 0,-4-5 815 0 0,-1 13-412 0 0,-2 15-148 0 0,6 21-91 0 0,2-1-1 0 0,2 0 0 0 0,2 0 0 0 0,16 69 0 0 0,62 155-630 0 0,-79-252 209 0 0,-3-8 56 0 0,0-1 0 0 0,0 0 0 0 0,1 1-1 0 0,-1-1 1 0 0,1 0 0 0 0,0 0 0 0 0,5 7 0 0 0,4-58-302 0 0,-9 19 811 0 0,-2-35 0 0 0,-1 47-336 0 0,0-1 1 0 0,2 1 0 0 0,-1-1 0 0 0,2 1 0 0 0,1-1-1 0 0,0 1 1 0 0,6-19 0 0 0,-9 33-123 0 0,1 1 1 0 0,0-1-1 0 0,-1 0 0 0 0,1 1 0 0 0,0-1 1 0 0,0 1-1 0 0,0-1 0 0 0,0 1 1 0 0,0-1-1 0 0,1 1 0 0 0,-1 0 0 0 0,0-1 1 0 0,1 1-1 0 0,-1 0 0 0 0,0 0 1 0 0,1 0-1 0 0,0 0 0 0 0,-1 0 1 0 0,1 1-1 0 0,0-1 0 0 0,-1 0 0 0 0,3 0 1 0 0,-1 1-1 0 0,0 0 0 0 0,0 0 1 0 0,0 0-1 0 0,0 0 0 0 0,0 0 1 0 0,0 1-1 0 0,0-1 0 0 0,-1 1 1 0 0,1 0-1 0 0,0 0 1 0 0,0 0-1 0 0,3 1 0 0 0,3 3 7 0 0,-1 0 0 0 0,0 0 0 0 0,0 0 0 0 0,0 1-1 0 0,-1 1 1 0 0,0-1 0 0 0,8 9 0 0 0,-5-1 25 0 0,0 0 0 0 0,-1 0 1 0 0,-1 1-1 0 0,0 1 0 0 0,-1-1 0 0 0,0 1 0 0 0,-2 0 1 0 0,0 1-1 0 0,5 24 0 0 0,-3 3-357 0 0,-3 1 1 0 0,0 63-1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6.356"/>
    </inkml:context>
    <inkml:brush xml:id="br0">
      <inkml:brushProperty name="width" value="0.1" units="cm"/>
      <inkml:brushProperty name="height" value="0.1" units="cm"/>
      <inkml:brushProperty name="color" value="#FFFFFF"/>
    </inkml:brush>
  </inkml:definitions>
  <inkml:trace contextRef="#ctx0" brushRef="#br0">0 0 4864 0 0,'9'45'4158'0'0,"-2"-13"-3186"0"0,27 177 2311 0 0,-8-43-2022 0 0,9 78 400 0 0,-26-173-1380 0 0,-4-31-1286 0 0,1 46-1 0 0,-4-74 108 0 0,-1-1-3794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6.700"/>
    </inkml:context>
    <inkml:brush xml:id="br0">
      <inkml:brushProperty name="width" value="0.1" units="cm"/>
      <inkml:brushProperty name="height" value="0.1" units="cm"/>
      <inkml:brushProperty name="color" value="#FFFFFF"/>
    </inkml:brush>
  </inkml:definitions>
  <inkml:trace contextRef="#ctx0" brushRef="#br0">18 240 4252 0 0,'-5'-31'1115'0'0,"-6"-48"1225"0"0,10 72-2103 0 0,1 0-1 0 0,0 0 1 0 0,0 0 0 0 0,1 0-1 0 0,0 0 1 0 0,0 0-1 0 0,1 0 1 0 0,3-10-1 0 0,-3 13-164 0 0,0 1 0 0 0,-1 0 0 0 0,1-1 0 0 0,0 1-1 0 0,1 0 1 0 0,-1 0 0 0 0,0 0 0 0 0,1 1 0 0 0,0-1 0 0 0,0 1-1 0 0,0-1 1 0 0,0 1 0 0 0,0 0 0 0 0,0 0 0 0 0,0 0 0 0 0,4-1-1 0 0,-1 1 11 0 0,0 0-1 0 0,0 0 1 0 0,1 1-1 0 0,-1 0 1 0 0,0 0 0 0 0,0 1-1 0 0,1-1 1 0 0,11 2-1 0 0,-4 1 26 0 0,0 1-1 0 0,0 0 1 0 0,0 0-1 0 0,0 1 1 0 0,-1 1 0 0 0,0 1-1 0 0,22 12 1 0 0,-24-12-75 0 0,-1 1 1 0 0,0 0-1 0 0,-1 1 0 0 0,0 0 1 0 0,0 0-1 0 0,-1 1 0 0 0,0 0 1 0 0,0 1-1 0 0,-1 0 1 0 0,0 0-1 0 0,6 13 0 0 0,-11-18-31 0 0,0-1-1 0 0,0 1 1 0 0,-1-1 0 0 0,0 1-1 0 0,1 0 1 0 0,-2-1 0 0 0,1 1-1 0 0,0 0 1 0 0,-1 0-1 0 0,0 0 1 0 0,0 0 0 0 0,-1-1-1 0 0,1 1 1 0 0,-1 0-1 0 0,0 0 1 0 0,0-1 0 0 0,-1 1-1 0 0,1 0 1 0 0,-1-1-1 0 0,0 0 1 0 0,0 1 0 0 0,-1-1-1 0 0,1 0 1 0 0,-1 0 0 0 0,0 0-1 0 0,0 0 1 0 0,0-1-1 0 0,0 1 1 0 0,-1-1 0 0 0,-6 5-1 0 0,-1 1 23 0 0,-1 0 1 0 0,0-1-1 0 0,-1-1 0 0 0,1 1 1 0 0,-1-2-1 0 0,-15 6 0 0 0,20-10-211 0 0,0 1-1 0 0,0-1 0 0 0,0-1 0 0 0,0 1 1 0 0,0-1-1 0 0,0-1 0 0 0,0 0 1 0 0,0 0-1 0 0,0 0 0 0 0,0-1 0 0 0,0 0 1 0 0,-12-4-1 0 0,8-2-2289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38.224"/>
    </inkml:context>
    <inkml:brush xml:id="br0">
      <inkml:brushProperty name="width" value="0.1" units="cm"/>
      <inkml:brushProperty name="height" value="0.1" units="cm"/>
      <inkml:brushProperty name="color" value="#FFFFFF"/>
    </inkml:brush>
  </inkml:definitions>
  <inkml:trace contextRef="#ctx0" brushRef="#br0">1 82 5857 0 0,'4'-7'411'0'0,"1"0"0"0"0,1 0 0 0 0,-1 0 1 0 0,1 1-1 0 0,0 0 0 0 0,0 0 0 0 0,1 1 1 0 0,0-1-1 0 0,0 1 0 0 0,12-6 1 0 0,-16 10-350 0 0,-1-1 1 0 0,0 1 0 0 0,1 0 0 0 0,-1 0 0 0 0,1 1-1 0 0,-1-1 1 0 0,1 1 0 0 0,-1-1 0 0 0,1 1 0 0 0,-1 0-1 0 0,1 0 1 0 0,0 0 0 0 0,-1 0 0 0 0,1 0 0 0 0,-1 0-1 0 0,1 1 1 0 0,-1-1 0 0 0,1 1 0 0 0,-1 0 0 0 0,1 0-1 0 0,-1 0 1 0 0,1 0 0 0 0,-1 0 0 0 0,0 1 0 0 0,0-1-1 0 0,0 0 1 0 0,0 1 0 0 0,0 0 0 0 0,0 0 0 0 0,0-1-1 0 0,0 1 1 0 0,-1 0 0 0 0,1 0 0 0 0,-1 1 0 0 0,1-1-1 0 0,-1 0 1 0 0,0 0 0 0 0,2 6 0 0 0,0-2 2 0 0,-1 1-1 0 0,0-1 1 0 0,0 1 0 0 0,-1 0-1 0 0,0 0 1 0 0,0 0 0 0 0,0 0-1 0 0,-1 0 1 0 0,0 0 0 0 0,-2 10-1 0 0,-2 10 110 0 0,-10 37 0 0 0,1-6-3 0 0,10-41-99 0 0,1-1 1 0 0,1 1-1 0 0,0-1 0 0 0,2 23 1 0 0,-1-36-54 0 0,0 0 0 0 0,1 1 0 0 0,-1-1 0 0 0,1 0 0 0 0,-1 0 0 0 0,1 0 0 0 0,0 0 0 0 0,0 0 0 0 0,0 0 0 0 0,1 0 0 0 0,-1 0 0 0 0,1 0 0 0 0,0-1 0 0 0,-1 1 0 0 0,1-1 0 0 0,0 1 0 0 0,1-1 0 0 0,-1 1 0 0 0,0-1 0 0 0,1 0 0 0 0,-1 0 0 0 0,1 0 0 0 0,-1-1 0 0 0,1 1 0 0 0,0-1 0 0 0,0 1 0 0 0,0-1 0 0 0,0 0 0 0 0,0 0 0 0 0,4 1 0 0 0,-4-2-34 0 0,0 0 0 0 0,1 0 0 0 0,-1 0 1 0 0,0-1-1 0 0,0 1 0 0 0,1-1 0 0 0,-1 1 1 0 0,0-1-1 0 0,0 0 0 0 0,0 0 0 0 0,0-1 1 0 0,0 1-1 0 0,0-1 0 0 0,0 1 0 0 0,4-4 1 0 0,-2 0-25 0 0,1 0 1 0 0,0 0 0 0 0,-1 0-1 0 0,0-1 1 0 0,7-10 0 0 0,-15 23 3 0 0,-1 0 0 0 0,2 0 1 0 0,-1 1-1 0 0,1-1 0 0 0,0 1 1 0 0,0-1-1 0 0,1 1 0 0 0,0 0 1 0 0,0 9-1 0 0,2 75 50 0 0,15 28 25 0 0,1 0 47 0 0,-15-104-51 0 0,-2 0 0 0 0,0 0 0 0 0,-1 0 0 0 0,-1 0-1 0 0,-5 22 1 0 0,6-35-31 0 0,0 1 0 0 0,0-1 0 0 0,0 0 0 0 0,-1 0 0 0 0,0 0 0 0 0,1 0 0 0 0,-1 0 0 0 0,0 0 0 0 0,0 0 0 0 0,-1-1 0 0 0,1 1 0 0 0,-1-1 0 0 0,1 1 0 0 0,-5 2 0 0 0,1-1 33 0 0,-1-1 1 0 0,1 1-1 0 0,0-1 1 0 0,-1-1-1 0 0,0 1 0 0 0,-11 2 1 0 0,-6-1 210 0 0,-1-1 0 0 0,1-1 0 0 0,-27-1 0 0 0,45-1-173 0 0,3 0-27 0 0,1 0-457 0 0,0 0 1 0 0,0 0-1 0 0,0 0 0 0 0,-1 0 0 0 0,1 0 1 0 0,0 0-1 0 0,0-1 0 0 0,0 1 0 0 0,0-1 1 0 0,0 1-1 0 0,0-1 0 0 0,0 0 0 0 0,0 0 1 0 0,0 0-1 0 0,0 0 0 0 0,0 0 0 0 0,1 0 1 0 0,-3-2-1 0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7.240"/>
    </inkml:context>
    <inkml:brush xml:id="br0">
      <inkml:brushProperty name="width" value="0.1" units="cm"/>
      <inkml:brushProperty name="height" value="0.1" units="cm"/>
      <inkml:brushProperty name="color" value="#FFFFFF"/>
    </inkml:brush>
  </inkml:definitions>
  <inkml:trace contextRef="#ctx0" brushRef="#br0">252 58 4232 0 0,'1'-1'220'0'0,"0"-1"0"0"0,0 1-1 0 0,-1-1 1 0 0,1 0-1 0 0,-1 0 1 0 0,1 1-1 0 0,-1-1 1 0 0,0 0 0 0 0,0 0-1 0 0,0 0 1 0 0,0 1-1 0 0,0-1 1 0 0,0 0 0 0 0,0 0-1 0 0,0 1 1 0 0,-1-1-1 0 0,1 0 1 0 0,-1 0-1 0 0,1 1 1 0 0,-1-1 0 0 0,0 0-1 0 0,0 1 1 0 0,0-1-1 0 0,0 1 1 0 0,0-1 0 0 0,0 1-1 0 0,-2-3 1 0 0,1 3-110 0 0,-1 0 1 0 0,1 0-1 0 0,0 0 0 0 0,-1 0 1 0 0,1 0-1 0 0,0 0 1 0 0,-1 1-1 0 0,1-1 1 0 0,-1 1-1 0 0,1 0 0 0 0,-1 0 1 0 0,1 0-1 0 0,-1 0 1 0 0,1 0-1 0 0,-1 0 0 0 0,1 1 1 0 0,-1-1-1 0 0,1 1 1 0 0,-5 1-1 0 0,-6 3 96 0 0,-1 1 0 0 0,2 0 0 0 0,-1 1 0 0 0,1 1 0 0 0,0 0 0 0 0,0 0 0 0 0,1 1 0 0 0,1 1 0 0 0,-1-1 0 0 0,1 2 0 0 0,-12 16 0 0 0,17-19-124 0 0,0-1 0 0 0,0 0 0 0 0,1 1-1 0 0,0 0 1 0 0,1 0 0 0 0,0 0 0 0 0,0 0-1 0 0,-3 18 1 0 0,5-20-41 0 0,1-1 0 0 0,-1 1-1 0 0,1 0 1 0 0,1 0 0 0 0,-1-1-1 0 0,1 1 1 0 0,0 0 0 0 0,0-1 0 0 0,1 1-1 0 0,-1-1 1 0 0,1 1 0 0 0,1-1 0 0 0,-1 0-1 0 0,6 8 1 0 0,-6-8-53 0 0,2-1-1 0 0,-1 1 1 0 0,0-1 0 0 0,1 0-1 0 0,0 0 1 0 0,0-1-1 0 0,0 1 1 0 0,0-1-1 0 0,1 0 1 0 0,-1 0 0 0 0,1 0-1 0 0,0 0 1 0 0,0-1-1 0 0,0 0 1 0 0,9 2 0 0 0,-7-2-81 0 0,0-1 0 0 0,0 0 0 0 0,1 0 1 0 0,-1-1-1 0 0,0 0 0 0 0,1-1 1 0 0,-1 1-1 0 0,0-1 0 0 0,1-1 1 0 0,11-3-1 0 0,-10 2-54 0 0,0 0 0 0 0,0-1 0 0 0,0 0 0 0 0,0-1 0 0 0,-1 0 0 0 0,1 0 0 0 0,-1-1 0 0 0,-1 0 0 0 0,1 0 1 0 0,-1-1-1 0 0,0 0 0 0 0,-1 0 0 0 0,0-1 0 0 0,0 1 0 0 0,0-2 0 0 0,-1 1 0 0 0,7-15 0 0 0,-3-1-106 0 0,-1 7 402 0 0,-2 0 0 0 0,0 0 1 0 0,-1-1-1 0 0,-1 0 0 0 0,0 0 0 0 0,1-25 0 0 0,-5 42-31 0 0,-1 2-75 0 0,0 0 0 0 0,0-1 0 0 0,0 1 0 0 0,1 0 0 0 0,-1 0 0 0 0,0-1 0 0 0,1 1-1 0 0,-1 0 1 0 0,1 0 0 0 0,-1 0 0 0 0,1 0 0 0 0,-1 0 0 0 0,1 0 0 0 0,0 0 0 0 0,-1 0 0 0 0,1 0 0 0 0,0 0 0 0 0,0 0 0 0 0,0 1 0 0 0,-4 22 293 0 0,4-10-240 0 0,0 0 0 0 0,2 0 0 0 0,0 0 0 0 0,0 0 0 0 0,1 0 1 0 0,8 22-1 0 0,-8-31-295 0 0,-1 1 0 0 0,1-1 0 0 0,0 1 1 0 0,1-1-1 0 0,-1 0 0 0 0,1 0 0 0 0,7 7 1 0 0,-8-9-209 0 0,1 0 1 0 0,-1 0-1 0 0,1-1 1 0 0,0 1-1 0 0,0-1 1 0 0,-1 0-1 0 0,1 0 1 0 0,1-1-1 0 0,-1 1 1 0 0,0-1 0 0 0,8 2-1 0 0,0-2-2570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8.051"/>
    </inkml:context>
    <inkml:brush xml:id="br0">
      <inkml:brushProperty name="width" value="0.1" units="cm"/>
      <inkml:brushProperty name="height" value="0.1" units="cm"/>
      <inkml:brushProperty name="color" value="#FFFFFF"/>
    </inkml:brush>
  </inkml:definitions>
  <inkml:trace contextRef="#ctx0" brushRef="#br0">1 131 3704 0 0,'6'1'2952'0'0,"-6"-1"-2889"0"0,0 1-1 0 0,6 13 1309 0 0,3 23-710 0 0,-7-30-264 0 0,17 112 1234 0 0,-5-21-774 0 0,-13-85-638 0 0,-6-10 10 0 0,4-4-221 0 0,1 0 1 0 0,-1 0 0 0 0,0 0 0 0 0,0 0-1 0 0,0 1 1 0 0,0-1 0 0 0,1 0 0 0 0,-1 0-1 0 0,1 0 1 0 0,-1-1 0 0 0,0 1 0 0 0,1 0-1 0 0,0 0 1 0 0,-1 0 0 0 0,1 0 0 0 0,-1-2-1 0 0,-1-10-71 0 0,-1 1-1 0 0,2 0 1 0 0,-1-1-1 0 0,2 0 0 0 0,0 1 1 0 0,0-1-1 0 0,4-21 0 0 0,-2 27 22 0 0,0 0-1 0 0,0-1 0 0 0,1 1 0 0 0,0 0 0 0 0,0 1 0 0 0,1-1 1 0 0,-1 0-1 0 0,2 1 0 0 0,-1 0 0 0 0,1 0 0 0 0,-1 0 0 0 0,2 0 1 0 0,-1 1-1 0 0,9-7 0 0 0,-1 3-56 0 0,0 0-1 0 0,0 1 1 0 0,1 1 0 0 0,0 0-1 0 0,0 1 1 0 0,23-7 0 0 0,93-15-962 0 0,-100 23 1034 0 0,-1-1 0 0 0,1-1 1 0 0,-1-1-1 0 0,53-23 1 0 0,-81 31 72 0 0,-1 0 0 0 0,1-1 1 0 0,0 1-1 0 0,0 0 1 0 0,0-1-1 0 0,0 1 0 0 0,0-1 1 0 0,0 1-1 0 0,0-1 1 0 0,-1 0-1 0 0,1 1 0 0 0,0-1 1 0 0,-1 0-1 0 0,1 1 1 0 0,0-1-1 0 0,-1 0 0 0 0,1 0 1 0 0,-1 0-1 0 0,1 0 0 0 0,-1 1 1 0 0,1-1-1 0 0,-1 0 1 0 0,0 0-1 0 0,1 0 0 0 0,-1 0 1 0 0,0 0-1 0 0,0 0 1 0 0,0 0-1 0 0,0 0 0 0 0,1 0 1 0 0,-2-2-1 0 0,1 2-8 0 0,-1 0 0 0 0,0 1-1 0 0,0-1 1 0 0,0 0 0 0 0,0 0 0 0 0,0 1-1 0 0,0-1 1 0 0,0 0 0 0 0,0 1 0 0 0,0-1-1 0 0,0 1 1 0 0,0-1 0 0 0,-1 1 0 0 0,1 0-1 0 0,0-1 1 0 0,0 1 0 0 0,0 0-1 0 0,0 0 1 0 0,-1 0 0 0 0,1 0 0 0 0,0 0-1 0 0,0 0 1 0 0,-1 0 0 0 0,1 0 0 0 0,0 0-1 0 0,-2 1 1 0 0,-6 2 78 0 0,-1-1 0 0 0,1 1-1 0 0,0 1 1 0 0,0 0 0 0 0,0 0-1 0 0,1 1 1 0 0,-1 0 0 0 0,1 0 0 0 0,0 1-1 0 0,1 0 1 0 0,-1 1 0 0 0,1-1 0 0 0,-10 13-1 0 0,6-5 46 0 0,-1 0-1 0 0,2 1 0 0 0,-1 1 0 0 0,2-1 0 0 0,0 2 0 0 0,-8 22 1 0 0,15-32-127 0 0,0-1 0 0 0,0 0 0 0 0,0 1 1 0 0,1-1-1 0 0,0 1 0 0 0,1-1 1 0 0,-1 1-1 0 0,1-1 0 0 0,1 1 0 0 0,-1-1 1 0 0,1 1-1 0 0,0 0 0 0 0,1-1 0 0 0,-1 0 1 0 0,1 1-1 0 0,1-1 0 0 0,3 8 0 0 0,-3-9-84 0 0,-1-1-1 0 0,1 0 1 0 0,0 0-1 0 0,1 0 1 0 0,-1 0-1 0 0,1-1 1 0 0,0 1-1 0 0,0-1 1 0 0,0 0-1 0 0,0 0 1 0 0,0 0-1 0 0,1-1 1 0 0,-1 1-1 0 0,1-1 1 0 0,-1 0-1 0 0,1-1 1 0 0,0 1-1 0 0,0-1 1 0 0,0 0-1 0 0,0 0 1 0 0,0 0-1 0 0,10-1 1 0 0,-8 1-49 0 0,0-2-1 0 0,0 1 1 0 0,-1-1 0 0 0,1 1 0 0 0,0-2 0 0 0,0 1-1 0 0,-1-1 1 0 0,1 0 0 0 0,-1-1 0 0 0,1 1-1 0 0,-1-1 1 0 0,0-1 0 0 0,0 1 0 0 0,0-1-1 0 0,-1 0 1 0 0,1 0 0 0 0,9-10 0 0 0,-9 6-27 0 0,0 1 0 0 0,0-2 1 0 0,-1 1-1 0 0,0 0 0 0 0,-1-1 1 0 0,0 0-1 0 0,0 0 0 0 0,-1 0 1 0 0,0-1-1 0 0,-1 1 1 0 0,0-1-1 0 0,1-12 0 0 0,2-93 2088 0 0,-5 115-1947 0 0,0 0 0 0 0,0 0-1 0 0,0 0 1 0 0,0 0 0 0 0,0 1-1 0 0,0-1 1 0 0,0 0 0 0 0,0 0-1 0 0,-1 0 1 0 0,1 0-1 0 0,0 0 1 0 0,0 1 0 0 0,0-1-1 0 0,0 0 1 0 0,0 0 0 0 0,-1 0-1 0 0,1 0 1 0 0,0 0 0 0 0,0 0-1 0 0,0 0 1 0 0,0 0-1 0 0,-1 0 1 0 0,1 0 0 0 0,0 0-1 0 0,0 0 1 0 0,0 0 0 0 0,-1 0-1 0 0,1 0 1 0 0,0 0 0 0 0,0 0-1 0 0,0 0 1 0 0,-1 0 0 0 0,1 0-1 0 0,0 0 1 0 0,0 0-1 0 0,0 0 1 0 0,0 0 0 0 0,-1 0-1 0 0,1 0 1 0 0,0 0 0 0 0,0 0-1 0 0,0 0 1 0 0,0 0 0 0 0,-1-1-1 0 0,1 1 1 0 0,0 0-1 0 0,0 0 1 0 0,0 0 0 0 0,0 0-1 0 0,0 0 1 0 0,0-1 0 0 0,0 1-1 0 0,-1 0 1 0 0,1 0 0 0 0,0 0-1 0 0,0 0 1 0 0,0-1-1 0 0,0 1 1 0 0,0 0 0 0 0,-9 16 505 0 0,7 1-250 0 0,1 0 0 0 0,0 0 1 0 0,2 0-1 0 0,-1 0 1 0 0,6 27-1 0 0,-5-38-256 0 0,1 0 1 0 0,-1 0-1 0 0,1 0 1 0 0,0 0-1 0 0,0 0 1 0 0,1 0-1 0 0,-1 0 1 0 0,1-1-1 0 0,1 0 0 0 0,-1 1 1 0 0,1-1-1 0 0,0 0 1 0 0,0-1-1 0 0,0 1 1 0 0,1-1-1 0 0,-1 0 1 0 0,1 0-1 0 0,8 5 0 0 0,-9-7-346 0 0,0-1 0 0 0,0 1 0 0 0,0-1 0 0 0,0 0 0 0 0,0 0 0 0 0,1 0 0 0 0,-1-1-1 0 0,0 1 1 0 0,1-1 0 0 0,-1 0 0 0 0,0 0 0 0 0,1-1 0 0 0,-1 1 0 0 0,0-1 0 0 0,1 0-1 0 0,-1 0 1 0 0,0 0 0 0 0,0-1 0 0 0,0 0 0 0 0,7-4 0 0 0,3-2-2620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8.964"/>
    </inkml:context>
    <inkml:brush xml:id="br0">
      <inkml:brushProperty name="width" value="0.1" units="cm"/>
      <inkml:brushProperty name="height" value="0.1" units="cm"/>
      <inkml:brushProperty name="color" value="#FFFFFF"/>
    </inkml:brush>
  </inkml:definitions>
  <inkml:trace contextRef="#ctx0" brushRef="#br0">1 108 3644 0 0,'0'13'491'0'0,"-1"1"-1"0"0,2 0 1 0 0,0-1-1 0 0,0 1 0 0 0,1-1 1 0 0,1 0-1 0 0,7 22 1 0 0,1 11 164 0 0,-1-11-236 0 0,-7-27-239 0 0,0 0-1 0 0,-1 0 1 0 0,0 0-1 0 0,-1 0 1 0 0,1 10 0 0 0,2-89-78 0 0,15-85 0 0 0,-18 154-105 0 0,-1 0 1 0 0,0 0 0 0 0,0 0-1 0 0,1 0 1 0 0,-1 0 0 0 0,1 0-1 0 0,-1 1 1 0 0,1-1 0 0 0,0 0-1 0 0,0 0 1 0 0,0 0 0 0 0,0 1-1 0 0,0-1 1 0 0,0 1 0 0 0,1-1-1 0 0,-1 1 1 0 0,0-1 0 0 0,3-1-1 0 0,-2 2 5 0 0,-1 1-1 0 0,1 0 0 0 0,0-1 1 0 0,0 1-1 0 0,-1 0 0 0 0,1 0 0 0 0,0 0 1 0 0,-1 0-1 0 0,1 1 0 0 0,0-1 1 0 0,-1 0-1 0 0,1 1 0 0 0,0-1 0 0 0,-1 1 1 0 0,1-1-1 0 0,-1 1 0 0 0,1 0 1 0 0,-1 0-1 0 0,1 0 0 0 0,-1 0 0 0 0,0 0 1 0 0,2 1-1 0 0,53 38 55 0 0,64 59 1 0 0,-55-40-1552 0 0,-64-59 1437 0 0,-2-24 181 0 0,-3 3 82 0 0,1 0 0 0 0,1 0 0 0 0,1 0-1 0 0,1 0 1 0 0,0 0 0 0 0,2 0 0 0 0,1 0 0 0 0,0 0-1 0 0,8-22 1 0 0,-10 37-127 0 0,1 0 0 0 0,0 0 0 0 0,1 0 1 0 0,-1 0-1 0 0,1 1 0 0 0,0-1 0 0 0,7-7 0 0 0,-10 12-63 0 0,1 0 0 0 0,0 0 0 0 0,1 0 0 0 0,-1 0 0 0 0,0 1 0 0 0,0-1 0 0 0,0 0 1 0 0,0 1-1 0 0,0-1 0 0 0,1 1 0 0 0,-1-1 0 0 0,0 1 0 0 0,1 0 0 0 0,-1-1 0 0 0,0 1 0 0 0,3 0 0 0 0,-2 0-2 0 0,1 0 0 0 0,0 1-1 0 0,-1-1 1 0 0,1 1 0 0 0,-1 0-1 0 0,1 0 1 0 0,-1 0 0 0 0,1 0-1 0 0,-1 0 1 0 0,0 0-1 0 0,3 3 1 0 0,5 3 33 0 0,0 1 0 0 0,-1 0 0 0 0,0 0 0 0 0,0 1 1 0 0,-1 0-1 0 0,0 0 0 0 0,-1 1 0 0 0,0 0 0 0 0,0 1 0 0 0,-1 0 0 0 0,5 12 0 0 0,-2 0-378 0 0,0 1 0 0 0,-2 0 0 0 0,-1 0 0 0 0,5 37 0 0 0,-10-53-627 0 0,2 19-2154 0 0,-3-27 3020 0 0,0 1 0 0 0,0-1 1 0 0,0 0-1 0 0,0 1 0 0 0,0-1 0 0 0,0 1 1 0 0,1-1-1 0 0,-1 0 0 0 0,0 1 0 0 0,0-1 1 0 0,0 1-1 0 0,0-1 0 0 0,0 0 0 0 0,1 1 1 0 0,-1-1-1 0 0,0 0 0 0 0,0 1 1 0 0,1-1-1 0 0,-1 0 0 0 0,0 1 0 0 0,0-1 1 0 0,1 0-1 0 0,-1 0 0 0 0,0 1 0 0 0,1-1 1 0 0,-1 0-1 0 0,1 0 0 0 0,-1 0 0 0 0,0 1 1 0 0,1-1-1 0 0,-1 0 0 0 0,0 0 0 0 0,1 0 1 0 0,-1 0-1 0 0,1 0 0 0 0,-1 0 0 0 0,0 0 1 0 0,1 0-1 0 0,-1 0 0 0 0,1 0 0 0 0,-1 0 1 0 0,0 0-1 0 0,1 0 0 0 0,-1 0 0 0 0,1 0 1 0 0,-1-1-1 0 0,1 1 0 0 0,2-3-513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9.319"/>
    </inkml:context>
    <inkml:brush xml:id="br0">
      <inkml:brushProperty name="width" value="0.1" units="cm"/>
      <inkml:brushProperty name="height" value="0.1" units="cm"/>
      <inkml:brushProperty name="color" value="#FFFFFF"/>
    </inkml:brush>
  </inkml:definitions>
  <inkml:trace contextRef="#ctx0" brushRef="#br0">1 219 1424 0 0,'79'-33'5504'0'0,"-44"16"-4972"0"0,0-1 0 0 0,-1-2 1 0 0,33-25-1 0 0,-64 43-478 0 0,-1 0 0 0 0,0 0 0 0 0,1-1 0 0 0,-1 1 1 0 0,0-1-1 0 0,0 1 0 0 0,-1-1 0 0 0,1 0 0 0 0,0 0 0 0 0,-1 1 1 0 0,0-1-1 0 0,0 0 0 0 0,1 0 0 0 0,-2-1 0 0 0,1 1 0 0 0,0 0 1 0 0,0-4-1 0 0,-1 6-3 0 0,0-1 0 0 0,0 1 0 0 0,-1-1 0 0 0,1 1 1 0 0,0 0-1 0 0,0-1 0 0 0,-1 1 0 0 0,1 0 0 0 0,-1 0 1 0 0,1-1-1 0 0,-1 1 0 0 0,0 0 0 0 0,1 0 0 0 0,-1 0 1 0 0,0 0-1 0 0,0 0 0 0 0,0-1 0 0 0,0 2 0 0 0,0-1 1 0 0,0 0-1 0 0,0 0 0 0 0,0 0 0 0 0,0 0 0 0 0,0 1 1 0 0,-1-1-1 0 0,1 0 0 0 0,0 1 0 0 0,0-1 0 0 0,-1 1 0 0 0,1 0 1 0 0,0-1-1 0 0,-1 1 0 0 0,1 0 0 0 0,0 0 0 0 0,-1 0 1 0 0,1 0-1 0 0,0 0 0 0 0,-1 0 0 0 0,1 0 0 0 0,-1 0 1 0 0,-1 1-1 0 0,-7 1 115 0 0,1-1-1 0 0,0 2 1 0 0,0-1 0 0 0,0 1 0 0 0,0 1-1 0 0,0-1 1 0 0,1 1 0 0 0,0 1 0 0 0,0 0-1 0 0,0 0 1 0 0,0 1 0 0 0,1 0 0 0 0,-10 8 0 0 0,12-9-78 0 0,0 1 0 0 0,0-1 0 0 0,1 0 0 0 0,-1 1 1 0 0,1 0-1 0 0,0 0 0 0 0,1 0 0 0 0,-1 1 0 0 0,1-1 0 0 0,1 1 1 0 0,-1 0-1 0 0,1 0 0 0 0,0 0 0 0 0,1 0 0 0 0,-1 0 1 0 0,2 0-1 0 0,-1 0 0 0 0,1 9 0 0 0,0-13-88 0 0,1 0 0 0 0,0 0 0 0 0,0 0 0 0 0,1 0-1 0 0,-1 0 1 0 0,0-1 0 0 0,1 1 0 0 0,0 0 0 0 0,-1-1 0 0 0,1 1-1 0 0,0-1 1 0 0,0 0 0 0 0,1 1 0 0 0,-1-1 0 0 0,0 0 0 0 0,1 0-1 0 0,-1-1 1 0 0,1 1 0 0 0,0 0 0 0 0,0-1 0 0 0,-1 0 0 0 0,5 2 0 0 0,6 2-429 0 0,0 0 0 0 0,0-1 0 0 0,22 3 0 0 0,-21-4-420 0 0,1-1 1 0 0,-1 0-1 0 0,0-1 0 0 0,0-1 0 0 0,1 0 0 0 0,23-4 0 0 0,-16-2-2015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19.709"/>
    </inkml:context>
    <inkml:brush xml:id="br0">
      <inkml:brushProperty name="width" value="0.1" units="cm"/>
      <inkml:brushProperty name="height" value="0.1" units="cm"/>
      <inkml:brushProperty name="color" value="#FFFFFF"/>
    </inkml:brush>
  </inkml:definitions>
  <inkml:trace contextRef="#ctx0" brushRef="#br0">4 23 6025 0 0,'2'-23'2963'0'0,"-4"36"237"0"0,-1 41-2061 0 0,3 0-1 0 0,7 60 1 0 0,-3-67-697 0 0,-3-33-339 0 0,1 38 300 0 0,3 0 0 0 0,2-1 1 0 0,23 87-1 0 0,-27-131-364 0 0,-1-1 0 0 0,1 1 0 0 0,0 0-1 0 0,0-1 1 0 0,1 1 0 0 0,0-1 0 0 0,0 0 0 0 0,1 0-1 0 0,-1-1 1 0 0,7 6 0 0 0,-8-9-94 0 0,0 1-1 0 0,0-1 1 0 0,0 0-1 0 0,0-1 1 0 0,1 1 0 0 0,-1 0-1 0 0,0-1 1 0 0,1 0-1 0 0,0 0 1 0 0,-1 0 0 0 0,1 0-1 0 0,-1-1 1 0 0,1 1-1 0 0,0-1 1 0 0,-1 0 0 0 0,1 0-1 0 0,0 0 1 0 0,0-1-1 0 0,-1 1 1 0 0,1-1 0 0 0,5-1-1 0 0,2-1-657 0 0,-1 1-1 0 0,1-2 1 0 0,-1 1-1 0 0,0-1 1 0 0,0-1-1 0 0,0 0 1 0 0,-1 0-1 0 0,1-1 1 0 0,-1 0-1 0 0,16-15 1 0 0,-14 7-2344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0.071"/>
    </inkml:context>
    <inkml:brush xml:id="br0">
      <inkml:brushProperty name="width" value="0.1" units="cm"/>
      <inkml:brushProperty name="height" value="0.1" units="cm"/>
      <inkml:brushProperty name="color" value="#FFFFFF"/>
    </inkml:brush>
  </inkml:definitions>
  <inkml:trace contextRef="#ctx0" brushRef="#br0">14 71 5304 0 0,'-9'-4'837'0'0,"5"0"-117"0"0,4 0-88 0 0,1 0-108 0 0,4 2-132 0 0,10-4-248 0 0,5-1-16 0 0,6 0-372 0 0,5 0-120 0 0,1 2-144 0 0,0 0-176 0 0,2 0-200 0 0,1 2 15 0 0,-1-1 53 0 0,0 2 44 0 0,-4 0 40 0 0,-2 2 28 0 0,-2 1 16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0.436"/>
    </inkml:context>
    <inkml:brush xml:id="br0">
      <inkml:brushProperty name="width" value="0.1" units="cm"/>
      <inkml:brushProperty name="height" value="0.1" units="cm"/>
      <inkml:brushProperty name="color" value="#FFFFFF"/>
    </inkml:brush>
  </inkml:definitions>
  <inkml:trace contextRef="#ctx0" brushRef="#br0">0 140 964 0 0,'21'4'1438'0'0,"-1"0"0"0"0,1-1 0 0 0,35 0 1 0 0,-44-3-1219 0 0,-1-1 1 0 0,1-1-1 0 0,-1 0 1 0 0,0 0 0 0 0,1-1-1 0 0,-1-1 1 0 0,0 0 0 0 0,13-6-1 0 0,-17 6-114 0 0,-1 0-1 0 0,1 0 1 0 0,-1 0 0 0 0,0-1-1 0 0,0 1 1 0 0,-1-2 0 0 0,1 1-1 0 0,5-8 1 0 0,-10 12-47 0 0,0-1 1 0 0,0 1-1 0 0,0 0 1 0 0,0-1-1 0 0,0 1 1 0 0,-1-1-1 0 0,1 1 1 0 0,0-1-1 0 0,-1 1 1 0 0,1-1-1 0 0,-1 1 1 0 0,0-1-1 0 0,1 1 1 0 0,-1-1-1 0 0,0 0 1 0 0,0 1-1 0 0,0-1 1 0 0,0 1-1 0 0,0-1 1 0 0,-1 0-1 0 0,1 1 1 0 0,0-1-1 0 0,-1 1 1 0 0,1-1 0 0 0,-1 1-1 0 0,1-1 1 0 0,-1 1-1 0 0,0-1 1 0 0,0 1-1 0 0,0 0 1 0 0,0-1-1 0 0,0 1 1 0 0,0 0-1 0 0,0 0 1 0 0,0-1-1 0 0,0 1 1 0 0,0 0-1 0 0,-1 0 1 0 0,1 1-1 0 0,-1-1 1 0 0,1 0-1 0 0,0 0 1 0 0,-4 0-1 0 0,1-2 83 0 0,0 1-1 0 0,0 0 1 0 0,0 0-1 0 0,-1 1 1 0 0,1-1-1 0 0,-1 1 1 0 0,1 0 0 0 0,-1 0-1 0 0,1 0 1 0 0,-1 1-1 0 0,0 0 1 0 0,1 0-1 0 0,-1 0 1 0 0,0 0 0 0 0,1 1-1 0 0,-1 0 1 0 0,-5 1-1 0 0,4 0-11 0 0,1 1-1 0 0,0-1 1 0 0,0 1 0 0 0,-1 0-1 0 0,2 1 1 0 0,-1-1 0 0 0,0 1-1 0 0,1 0 1 0 0,0 0-1 0 0,-1 0 1 0 0,2 1 0 0 0,-5 5-1 0 0,1 0 35 0 0,1 0 0 0 0,0 1 0 0 0,1-1-1 0 0,0 1 1 0 0,0 0 0 0 0,2 1 0 0 0,-1-1 0 0 0,1 1-1 0 0,1 0 1 0 0,0-1 0 0 0,1 1 0 0 0,-1 22 0 0 0,3-23-59 0 0,0 0 0 0 0,1 0 0 0 0,0 0 0 0 0,0-1 0 0 0,1 1 0 0 0,1 0 0 0 0,0-1 0 0 0,0 0 0 0 0,10 16 1 0 0,-10-20-186 0 0,0 0 1 0 0,0-1 0 0 0,1 0-1 0 0,0 0 1 0 0,0 0 0 0 0,0-1 0 0 0,0 0-1 0 0,1 0 1 0 0,0 0 0 0 0,0-1 0 0 0,0 1-1 0 0,0-1 1 0 0,0-1 0 0 0,1 1 0 0 0,-1-1-1 0 0,12 2 1 0 0,-11-2-346 0 0,0-1 1 0 0,-1 1-1 0 0,1-2 1 0 0,0 1-1 0 0,0-1 1 0 0,0 0-1 0 0,0 0 0 0 0,0 0 1 0 0,0-1-1 0 0,0-1 1 0 0,0 1-1 0 0,0-1 1 0 0,-1 0-1 0 0,1 0 1 0 0,-1-1-1 0 0,1 0 0 0 0,-1 0 1 0 0,0-1-1 0 0,0 1 1 0 0,0-1-1 0 0,-1-1 1 0 0,1 1-1 0 0,7-9 0 0 0,1-5-2314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0.807"/>
    </inkml:context>
    <inkml:brush xml:id="br0">
      <inkml:brushProperty name="width" value="0.1" units="cm"/>
      <inkml:brushProperty name="height" value="0.1" units="cm"/>
      <inkml:brushProperty name="color" value="#FFFFFF"/>
    </inkml:brush>
  </inkml:definitions>
  <inkml:trace contextRef="#ctx0" brushRef="#br0">2 101 4800 0 0,'-1'-1'213'0'0,"1"0"-1"0"0,0 0 1 0 0,0 0-1 0 0,0 0 1 0 0,-1 0-1 0 0,1 0 1 0 0,0 0-1 0 0,1 0 1 0 0,-1 0-1 0 0,0 0 1 0 0,0 0 0 0 0,0 0-1 0 0,0 0 1 0 0,1 0-1 0 0,-1 0 1 0 0,1 0-1 0 0,-1 0 1 0 0,0 0-1 0 0,1 0 1 0 0,0 0-1 0 0,-1 0 1 0 0,1 0-1 0 0,-1 0 1 0 0,1 1-1 0 0,0-1 1 0 0,0 0-1 0 0,0 1 1 0 0,-1-1-1 0 0,2 0 1 0 0,1 1-49 0 0,0 0 0 0 0,0 1 1 0 0,0-1-1 0 0,0 1 0 0 0,0 0 1 0 0,0 0-1 0 0,-1 0 0 0 0,1 0 1 0 0,0 1-1 0 0,3 1 0 0 0,11 7 89 0 0,0 1 1 0 0,0 1-1 0 0,-1 0 0 0 0,-1 1 1 0 0,0 1-1 0 0,0 0 0 0 0,-2 1 1 0 0,0 1-1 0 0,19 27 0 0 0,-31-39-230 0 0,1 0-1 0 0,-1 0 0 0 0,0 0 1 0 0,0 0-1 0 0,0 0 1 0 0,0 0-1 0 0,-1 1 1 0 0,1-1-1 0 0,-1 0 1 0 0,0 0-1 0 0,-2 8 0 0 0,2-11-17 0 0,0 0-1 0 0,0 0 0 0 0,0 0 0 0 0,0 0 0 0 0,0 0 1 0 0,-1 0-1 0 0,1 0 0 0 0,0 0 0 0 0,-1 0 0 0 0,1-1 0 0 0,-1 1 1 0 0,1 0-1 0 0,-1 0 0 0 0,1 0 0 0 0,-1 0 0 0 0,0-1 0 0 0,1 1 1 0 0,-1 0-1 0 0,0 0 0 0 0,0-1 0 0 0,0 1 0 0 0,1-1 1 0 0,-1 1-1 0 0,0-1 0 0 0,0 1 0 0 0,0-1 0 0 0,0 1 0 0 0,0-1 1 0 0,0 0-1 0 0,0 1 0 0 0,0-1 0 0 0,0 0 0 0 0,0 0 0 0 0,0 0 1 0 0,0 0-1 0 0,0 0 0 0 0,0 0 0 0 0,0 0 0 0 0,0 0 1 0 0,0 0-1 0 0,0-1 0 0 0,0 1 0 0 0,0 0 0 0 0,0-1 0 0 0,0 1 1 0 0,0 0-1 0 0,0-1 0 0 0,0 1 0 0 0,1-1 0 0 0,-1 0 0 0 0,0 1 1 0 0,-1-2-1 0 0,0 0-10 0 0,-1 0-1 0 0,0 0 1 0 0,1 0 0 0 0,0-1-1 0 0,-1 1 1 0 0,1-1 0 0 0,0 0 0 0 0,0 0-1 0 0,1 1 1 0 0,-1-1 0 0 0,1 0-1 0 0,-1 0 1 0 0,1-1 0 0 0,0 1 0 0 0,0 0-1 0 0,0 0 1 0 0,0-1 0 0 0,1 1 0 0 0,0 0-1 0 0,-1-7 1 0 0,1 2-10 0 0,0 1 0 0 0,1-1 0 0 0,-1 1 0 0 0,1 0-1 0 0,1 0 1 0 0,-1-1 0 0 0,1 1 0 0 0,5-11 0 0 0,-2 9 21 0 0,0 1 1 0 0,0 0-1 0 0,1 0 0 0 0,0 0 0 0 0,1 1 1 0 0,-1 0-1 0 0,1 0 0 0 0,1 1 0 0 0,-1 0 1 0 0,13-8-1 0 0,10-4-1206 0 0,52-22 0 0 0,-33 16-4040 0 0,-41 20 2504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1.156"/>
    </inkml:context>
    <inkml:brush xml:id="br0">
      <inkml:brushProperty name="width" value="0.1" units="cm"/>
      <inkml:brushProperty name="height" value="0.1" units="cm"/>
      <inkml:brushProperty name="color" value="#FFFFFF"/>
    </inkml:brush>
  </inkml:definitions>
  <inkml:trace contextRef="#ctx0" brushRef="#br0">1 0 5048 0 0,'11'6'5018'0'0,"-10"-4"-4767"0"0,7 17 1660 0 0,0 26-1366 0 0,-7-39-95 0 0,22 190 1738 0 0,-18-116-1663 0 0,-3-28-142 0 0,11 299 1279 0 0,-11-281-1767 0 0,2-30-485 0 0,-2-32-46 0 0,-1-1-1 0 0,0 1 0 0 0,-1 0 0 0 0,1 0 0 0 0,-1 0 0 0 0,-2 10 1 0 0,2-18 494 0 0,0 0 0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1.523"/>
    </inkml:context>
    <inkml:brush xml:id="br0">
      <inkml:brushProperty name="width" value="0.1" units="cm"/>
      <inkml:brushProperty name="height" value="0.1" units="cm"/>
      <inkml:brushProperty name="color" value="#FFFFFF"/>
    </inkml:brush>
  </inkml:definitions>
  <inkml:trace contextRef="#ctx0" brushRef="#br0">1 217 3912 0 0,'0'-11'311'0'0,"0"-1"-1"0"0,1 1 1 0 0,1-1-1 0 0,0 1 1 0 0,1-1-1 0 0,0 1 1 0 0,0 0-1 0 0,1 0 0 0 0,1 1 1 0 0,0-1-1 0 0,0 1 1 0 0,11-15-1 0 0,-12 20-229 0 0,0 0 0 0 0,0 1 0 0 0,0-1-1 0 0,1 1 1 0 0,0 0 0 0 0,0 0 0 0 0,0 1-1 0 0,0-1 1 0 0,0 1 0 0 0,0 0 0 0 0,1 1 0 0 0,0-1-1 0 0,-1 1 1 0 0,1 0 0 0 0,0 1 0 0 0,0-1-1 0 0,0 1 1 0 0,0 0 0 0 0,0 1 0 0 0,1-1-1 0 0,-1 1 1 0 0,0 1 0 0 0,0-1 0 0 0,0 1-1 0 0,7 1 1 0 0,-2 1 28 0 0,0 0 0 0 0,1 1 0 0 0,-1 0 0 0 0,0 0 1 0 0,-1 1-1 0 0,1 1 0 0 0,-1-1 0 0 0,0 2 0 0 0,0 0 0 0 0,14 13 0 0 0,-18-15-59 0 0,-2 0 1 0 0,1 0-1 0 0,-1 0 1 0 0,0 1-1 0 0,0 0 1 0 0,0 0-1 0 0,-1 0 1 0 0,0 0-1 0 0,0 0 0 0 0,0 1 1 0 0,-1-1-1 0 0,0 1 1 0 0,0 0-1 0 0,-1 0 1 0 0,0-1-1 0 0,0 1 1 0 0,-1 0-1 0 0,0 0 1 0 0,0 11-1 0 0,-2-14-27 0 0,1 1 0 0 0,-1 0 0 0 0,1-1 0 0 0,-1 1 0 0 0,0-1-1 0 0,-1 1 1 0 0,1-1 0 0 0,-1 0 0 0 0,0 0 0 0 0,0 0 0 0 0,0-1 0 0 0,-1 1 0 0 0,1-1-1 0 0,-1 1 1 0 0,0-1 0 0 0,0 0 0 0 0,0-1 0 0 0,0 1 0 0 0,-5 2 0 0 0,-8 4 108 0 0,0-1 0 0 0,-1-1 1 0 0,-28 9-1 0 0,42-15-263 0 0,-45 10 893 0 0,23-12-1767 0 0,24 1 641 0 0,1 0 0 0 0,-1-1 0 0 0,0 1 0 0 0,1-1 0 0 0,-1 0 0 0 0,1 1 0 0 0,-1-1 0 0 0,1 0 0 0 0,-1 0 0 0 0,1 0 0 0 0,-2-2 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4.614"/>
    </inkml:context>
    <inkml:brush xml:id="br0">
      <inkml:brushProperty name="width" value="0.1" units="cm"/>
      <inkml:brushProperty name="height" value="0.1" units="cm"/>
      <inkml:brushProperty name="color" value="#FFFFFF"/>
    </inkml:brush>
  </inkml:definitions>
  <inkml:trace contextRef="#ctx0" brushRef="#br0">76 9 1140 0 0,'-17'-2'1560'0'0,"3"0"-308"0"0,2 0-188 0 0,1-1-155 0 0,4 3-317 0 0,0 0-164 0 0,4 0-48 0 0,-1 1-424 0 0,4 2-328 0 0,1 2-1617 0 0,2-1 997 0 0,3-1 40 0 0,1 0 4 0 0,0-1-32 0 0</inkml:trace>
  <inkml:trace contextRef="#ctx0" brushRef="#br0" timeOffset="1">410 82 2080 0 0,'2'0'1008'0'0,"1"0"-824"0"0,2 0-544 0 0,1 0-496 0 0,1 0-48 0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40.564"/>
    </inkml:context>
    <inkml:brush xml:id="br0">
      <inkml:brushProperty name="width" value="0.1" units="cm"/>
      <inkml:brushProperty name="height" value="0.1" units="cm"/>
      <inkml:brushProperty name="color" value="#FFFFFF"/>
    </inkml:brush>
  </inkml:definitions>
  <inkml:trace contextRef="#ctx0" brushRef="#br0">287 612 4232 0 0,'4'-10'764'0'0,"-1"0"-1"0"0,0 0 1 0 0,0 0-1 0 0,-1-1 1 0 0,0-12-1 0 0,-2 21-601 0 0,1-1 0 0 0,-2 1 0 0 0,1-1 0 0 0,0 1 0 0 0,0 0 0 0 0,-1-1-1 0 0,1 1 1 0 0,-1-1 0 0 0,0 1 0 0 0,0 0 0 0 0,0-1 0 0 0,-1-2 0 0 0,1 4-113 0 0,0 0 1 0 0,0 0-1 0 0,0 0 1 0 0,0 0-1 0 0,0 1 1 0 0,0-1-1 0 0,0 0 1 0 0,0 0-1 0 0,-1 1 1 0 0,1-1-1 0 0,0 0 1 0 0,0 1-1 0 0,-1 0 1 0 0,1-1-1 0 0,0 1 1 0 0,-1 0-1 0 0,1-1 1 0 0,0 1-1 0 0,-1 0 1 0 0,1 0-1 0 0,0 0 1 0 0,-1 0-1 0 0,-2 1 1 0 0,-15 2 103 0 0,-1 1 0 0 0,1 1 1 0 0,0 1-1 0 0,1 1 1 0 0,-1 0-1 0 0,1 2 0 0 0,1 0 1 0 0,0 0-1 0 0,0 2 0 0 0,1 0 1 0 0,-29 26-1 0 0,43-35-138 0 0,0-1-1 0 0,1 1 1 0 0,-1-1 0 0 0,1 1 0 0 0,-1 0 0 0 0,1 0-1 0 0,0 0 1 0 0,-1 0 0 0 0,1 0 0 0 0,0 0-1 0 0,0 0 1 0 0,1 0 0 0 0,-1 0 0 0 0,0 0 0 0 0,1 0-1 0 0,-1 1 1 0 0,1-1 0 0 0,0 0 0 0 0,0 0-1 0 0,0 1 1 0 0,0 2 0 0 0,1-3-28 0 0,0 0 0 0 0,0 0 0 0 0,0 0 1 0 0,0 0-1 0 0,0-1 0 0 0,1 1 0 0 0,-1 0 0 0 0,1-1 0 0 0,-1 0 1 0 0,1 1-1 0 0,0-1 0 0 0,-1 0 0 0 0,1 1 0 0 0,0-1 0 0 0,0 0 0 0 0,0-1 1 0 0,0 1-1 0 0,0 0 0 0 0,0 0 0 0 0,0-1 0 0 0,0 1 0 0 0,0-1 0 0 0,3 1 1 0 0,8 0-170 0 0,1 1 1 0 0,0-2 0 0 0,0 0-1 0 0,0 0 1 0 0,0-2 0 0 0,0 1-1 0 0,-1-2 1 0 0,1 0-1 0 0,-1 0 1 0 0,0-1 0 0 0,21-10-1 0 0,-29 11 133 0 0,0 0 0 0 0,-1 0 0 0 0,1 0 1 0 0,-1-1-1 0 0,0 1 0 0 0,0-1 0 0 0,0 0 0 0 0,-1 0 0 0 0,1-1 0 0 0,-1 1 0 0 0,0-1 0 0 0,0 0 0 0 0,-1 0 0 0 0,4-7 0 0 0,-3 2 39 0 0,1 0 1 0 0,-1 0-1 0 0,-1 0 0 0 0,0 0 1 0 0,-1 0-1 0 0,1-19 0 0 0,-2 28 8 0 0,0 0-1 0 0,0 0 1 0 0,0 0-1 0 0,0 1 0 0 0,0-1 1 0 0,0 0-1 0 0,0 0 0 0 0,0 0 1 0 0,0 1-1 0 0,0-1 1 0 0,-1 0-1 0 0,1 0 0 0 0,0 1 1 0 0,-1-1-1 0 0,1 0 1 0 0,0 1-1 0 0,-1-1 0 0 0,1 0 1 0 0,-1 1-1 0 0,1-1 1 0 0,-1 0-1 0 0,1 1 0 0 0,-2-2 1 0 0,1 2-1 0 0,1 0-1 0 0,-1 0 1 0 0,0 0 0 0 0,1 0 0 0 0,-1 0 0 0 0,0 0-1 0 0,0 0 1 0 0,1 0 0 0 0,-1 0 0 0 0,0 0 0 0 0,1 0-1 0 0,-1 0 1 0 0,0 1 0 0 0,0-1 0 0 0,1 0 0 0 0,-1 0-1 0 0,1 1 1 0 0,-1-1 0 0 0,0 1 0 0 0,0 0 0 0 0,-1 0 7 0 0,0 0 1 0 0,0 1-1 0 0,1-1 1 0 0,-1 1-1 0 0,1 0 1 0 0,-1-1 0 0 0,1 1-1 0 0,-1 0 1 0 0,1 0-1 0 0,0 0 1 0 0,0 0 0 0 0,0 0-1 0 0,0 0 1 0 0,1 0-1 0 0,-1 0 1 0 0,0 0-1 0 0,0 3 1 0 0,1-3 8 0 0,0-1-1 0 0,1 1 1 0 0,-1-1-1 0 0,0 0 1 0 0,0 1-1 0 0,1-1 1 0 0,-1 0 0 0 0,1 1-1 0 0,-1-1 1 0 0,1 0-1 0 0,0 1 1 0 0,-1-1 0 0 0,1 0-1 0 0,0 0 1 0 0,0 0-1 0 0,0 0 1 0 0,0 0-1 0 0,0 0 1 0 0,0 0 0 0 0,0 0-1 0 0,2 1 1 0 0,1 0 1 0 0,-1 0 1 0 0,1 0 0 0 0,0-1 0 0 0,0 1-1 0 0,0-1 1 0 0,0 0 0 0 0,7 1-1 0 0,1-1-2 0 0,0 0 0 0 0,0-1 0 0 0,1 0 0 0 0,16-3 0 0 0,-14 0-2 0 0,0 0 1 0 0,1-1-1 0 0,-1 0 1 0 0,-1-1-1 0 0,1-1 0 0 0,-1-1 1 0 0,0 0-1 0 0,22-14 1 0 0,-26 13-2 0 0,-1 0 0 0 0,1-1 0 0 0,-1 0 0 0 0,0-1 0 0 0,-1 1 0 0 0,-1-2 0 0 0,1 1-1 0 0,-1-1 1 0 0,-1 0 0 0 0,0 0 0 0 0,4-13 0 0 0,-2 2 75 0 0,-2-1-1 0 0,0 1 1 0 0,-1-1-1 0 0,-2 0 0 0 0,0 0 1 0 0,-1 0-1 0 0,-2-1 1 0 0,0 1-1 0 0,-2 0 0 0 0,0 0 1 0 0,-2 0-1 0 0,0 0 0 0 0,-9-26 1 0 0,13 48-73 0 0,0-1 0 0 0,-1 1 1 0 0,1 0-1 0 0,0 0 0 0 0,0 0 0 0 0,-1-1 0 0 0,1 1 1 0 0,-1 0-1 0 0,1 0 0 0 0,-1 0 0 0 0,0 0 1 0 0,1 0-1 0 0,-1 0 0 0 0,0 0 0 0 0,0 0 1 0 0,0 0-1 0 0,0 0 0 0 0,0 1 0 0 0,0-1 0 0 0,0 0 1 0 0,0 1-1 0 0,0-1 0 0 0,0 0 0 0 0,0 1 1 0 0,0-1-1 0 0,0 1 0 0 0,0 0 0 0 0,-1-1 1 0 0,0 1-1 0 0,0 0 4 0 0,1 1 1 0 0,-1 0 0 0 0,0 0-1 0 0,1 0 1 0 0,-1 0-1 0 0,1 0 1 0 0,-1 0 0 0 0,1 0-1 0 0,-1 0 1 0 0,1 1-1 0 0,0-1 1 0 0,0 0 0 0 0,-1 1-1 0 0,1-1 1 0 0,0 1-1 0 0,0 0 1 0 0,1-1 0 0 0,-2 4-1 0 0,-4 7 71 0 0,2 1-1 0 0,-1-1 1 0 0,2 1 0 0 0,-1 0-1 0 0,-1 17 1 0 0,-3 64 276 0 0,7-72-328 0 0,-1 1 86 0 0,2 1 0 0 0,4 43-1 0 0,0-15 24 0 0,29 252 597 0 0,-15-177-380 0 0,0 147 0 0 0,-17-206-216 0 0,-3 102 131 0 0,0-143-194 0 0,-1 1 0 0 0,-2-1 0 0 0,0 0 0 0 0,-11 29 0 0 0,15-53-71 0 0,0 0 0 0 0,0 0 0 0 0,0 0 0 0 0,0 0 0 0 0,-1 0 0 0 0,1-1 0 0 0,-1 1 0 0 0,0 0 0 0 0,1-1 0 0 0,-1 1 0 0 0,-1-1 0 0 0,1 0 0 0 0,0 1 0 0 0,-1-1 0 0 0,1 0 0 0 0,-1 0 0 0 0,1-1 0 0 0,-1 1 0 0 0,0 0 0 0 0,0-1 0 0 0,0 0 0 0 0,0 0 0 0 0,0 0 0 0 0,0 0 0 0 0,0 0 0 0 0,0 0 0 0 0,0-1 0 0 0,0 1 0 0 0,-1-1 0 0 0,1 0 0 0 0,0 0 0 0 0,0-1 0 0 0,0 1 0 0 0,-1 0 1 0 0,1-1-1 0 0,0 0 0 0 0,0 0 0 0 0,0 0 0 0 0,-5-3 0 0 0,-2 0 3 0 0,1 0 0 0 0,0-1 0 0 0,0 0 0 0 0,1-1 0 0 0,-1 0 0 0 0,1 0 0 0 0,1-1 0 0 0,-1 0 0 0 0,1 0 0 0 0,0-1 0 0 0,-9-13 0 0 0,7 6-6 0 0,1 0 0 0 0,0 0 0 0 0,1-1 0 0 0,0 0 1 0 0,1-1-1 0 0,1 0 0 0 0,1 1 0 0 0,0-2 0 0 0,1 1 1 0 0,1 0-1 0 0,0-20 0 0 0,3 25-46 0 0,-1 1 0 0 0,2 0-1 0 0,-1 0 1 0 0,2 0 0 0 0,-1 0 0 0 0,1 0-1 0 0,1 0 1 0 0,0 1 0 0 0,1-1 0 0 0,0 1 0 0 0,0 0-1 0 0,1 1 1 0 0,0-1 0 0 0,1 1 0 0 0,0 0 0 0 0,1 1-1 0 0,-1 0 1 0 0,12-9 0 0 0,-2 2-1034 0 0,1 2 1 0 0,0 0-1 0 0,1 1 1 0 0,0 1-1 0 0,1 0 1 0 0,41-14 0 0 0,-42 18-421 0 0,-2 0-1222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46.532"/>
    </inkml:context>
    <inkml:brush xml:id="br0">
      <inkml:brushProperty name="width" value="0.1" units="cm"/>
      <inkml:brushProperty name="height" value="0.1" units="cm"/>
      <inkml:brushProperty name="color" value="#FFFFFF"/>
    </inkml:brush>
  </inkml:definitions>
  <inkml:trace contextRef="#ctx0" brushRef="#br0">879 16 3188 0 0,'25'-15'5291'0'0,"-50"20"-2900"0"0,-155 51-1818 0 0,95-28-476 0 0,-334 123 329 0 0,386-136-386 0 0,0 1-1 0 0,-55 37 1 0 0,84-50 2 0 0,1-1 0 0 0,-1 1 0 0 0,1-1 1 0 0,0 1-1 0 0,0 0 0 0 0,0 1 0 0 0,0-1 0 0 0,0 0 0 0 0,1 1 0 0 0,-1 0 0 0 0,1-1 0 0 0,-3 8 0 0 0,8-10 53 0 0,1 1 0 0 0,-1-1 0 0 0,1 0-1 0 0,-1 0 1 0 0,1 0 0 0 0,0-1-1 0 0,-1 1 1 0 0,6-1 0 0 0,-5 1 13 0 0,20 2 232 0 0,-1-2 1 0 0,31-1-1 0 0,18 0-130 0 0,486 75 410 0 0,-539-73-546 0 0,-15-2-33 0 0,1 1-1 0 0,-1-1 1 0 0,1 1-1 0 0,-1 0 1 0 0,0 0-1 0 0,7 3 0 0 0,-11-4-4 0 0,-33 15-84 0 0,-5 8 10 0 0,1 2 0 0 0,-45 39 0 0 0,56-44 26 0 0,-23 24-21 0 0,-49 54 0 0 0,36-35 36 0 0,52-54-8 0 0,7-7 11 0 0,1 0 0 0 0,0 0 1 0 0,-1 0-1 0 0,1 0 0 0 0,0 0 0 0 0,0 0 1 0 0,1 0-1 0 0,-1 0 0 0 0,0 1 0 0 0,1-1 1 0 0,-1 1-1 0 0,1 0 0 0 0,0-1 1 0 0,-1 4-1 0 0,2-6-14 0 0,97 0 52 0 0,252 4-4 0 0,-94 0 218 0 0,-247-5-98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48.437"/>
    </inkml:context>
    <inkml:brush xml:id="br0">
      <inkml:brushProperty name="width" value="0.1" units="cm"/>
      <inkml:brushProperty name="height" value="0.1" units="cm"/>
      <inkml:brushProperty name="color" value="#FFFFFF"/>
    </inkml:brush>
  </inkml:definitions>
  <inkml:trace contextRef="#ctx0" brushRef="#br0">10 171 3460 0 0,'-1'1'179'0'0,"0"0"0"0"0,1-1 0 0 0,-1 1 0 0 0,0 0-1 0 0,1 0 1 0 0,-1 0 0 0 0,0-1 0 0 0,1 1 0 0 0,-1 0 0 0 0,1 0-1 0 0,-1 0 1 0 0,1 0 0 0 0,0 0 0 0 0,-1 0 0 0 0,1 0-1 0 0,0 0 1 0 0,0 0 0 0 0,-1 2 0 0 0,16-9 1585 0 0,26-27-938 0 0,-35 26-593 0 0,-1-1-1 0 0,1 0 0 0 0,-2 0 1 0 0,1-1-1 0 0,-1 1 1 0 0,0-1-1 0 0,-1 0 1 0 0,0 0-1 0 0,0 0 0 0 0,-1-1 1 0 0,-1 1-1 0 0,1 0 1 0 0,-1-1-1 0 0,-1-18 1 0 0,0 27-175 0 0,-2 3-7 0 0,-1 1 0 0 0,1-1 0 0 0,0 1 1 0 0,0-1-1 0 0,0 1 0 0 0,1-1 1 0 0,-1 1-1 0 0,1 0 0 0 0,-1 0 1 0 0,1 0-1 0 0,0 0 0 0 0,-1 3 1 0 0,-1 2 72 0 0,-11 22 90 0 0,1 1 1 0 0,2 0-1 0 0,1 1 1 0 0,2 0-1 0 0,1 0 0 0 0,1 1 1 0 0,2 0-1 0 0,1 0 1 0 0,3 48-1 0 0,0-75-179 0 0,0 0-1 0 0,1 0 0 0 0,0 0 1 0 0,1 0-1 0 0,-1 0 1 0 0,1 0-1 0 0,0-1 1 0 0,0 1-1 0 0,6 10 0 0 0,-6-15-142 0 0,-1 1 0 0 0,1 0-1 0 0,-1-1 1 0 0,1 1 0 0 0,0-1-1 0 0,0 1 1 0 0,0-1 0 0 0,0 0-1 0 0,0 0 1 0 0,0 0-1 0 0,0 0 1 0 0,0 0 0 0 0,0 0-1 0 0,0-1 1 0 0,1 1 0 0 0,-1-1-1 0 0,0 1 1 0 0,1-1 0 0 0,-1 0-1 0 0,0 0 1 0 0,0 0-1 0 0,1 0 1 0 0,-1 0 0 0 0,0-1-1 0 0,1 1 1 0 0,-1-1 0 0 0,0 1-1 0 0,3-2 1 0 0,0 0-508 0 0,1 0-1 0 0,-1 0 1 0 0,0 0 0 0 0,0 0-1 0 0,0-1 1 0 0,8-6-1 0 0,0-2-2381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48.802"/>
    </inkml:context>
    <inkml:brush xml:id="br0">
      <inkml:brushProperty name="width" value="0.1" units="cm"/>
      <inkml:brushProperty name="height" value="0.1" units="cm"/>
      <inkml:brushProperty name="color" value="#FFFFFF"/>
    </inkml:brush>
  </inkml:definitions>
  <inkml:trace contextRef="#ctx0" brushRef="#br0">17 79 4660 0 0,'-16'-14'4656'0'0,"16"15"-4608"0"0,1 0 1 0 0,0-1-1 0 0,-1 1 0 0 0,1 0 0 0 0,0-1 0 0 0,-1 1 1 0 0,1-1-1 0 0,0 1 0 0 0,0-1 0 0 0,0 0 0 0 0,-1 1 1 0 0,1-1-1 0 0,0 0 0 0 0,0 1 0 0 0,0-1 0 0 0,0 0 1 0 0,0 0-1 0 0,-1 0 0 0 0,1 0 0 0 0,0 0 0 0 0,0 0 1 0 0,0 0-1 0 0,0 0 0 0 0,0 0 0 0 0,0 0 0 0 0,0-1 1 0 0,-1 1-1 0 0,1 0 0 0 0,0 0 0 0 0,0-1 0 0 0,0 1 1 0 0,-1-1-1 0 0,2 0 0 0 0,0 1-17 0 0,-1-1 0 0 0,0 0-1 0 0,0 1 1 0 0,1-1 0 0 0,-1 0 0 0 0,0 0 0 0 0,0 0 0 0 0,0 0-1 0 0,0 0 1 0 0,0 0 0 0 0,0 0 0 0 0,0 0 0 0 0,0 0-1 0 0,0 0 1 0 0,-1 0 0 0 0,1-1 0 0 0,0 1 0 0 0,-1 0 0 0 0,1-1-1 0 0,-1 1 1 0 0,1-2 0 0 0,-8-27 247 0 0,4 16-5416 0 0,19 28 554 0 0,-7-5 3775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49.144"/>
    </inkml:context>
    <inkml:brush xml:id="br0">
      <inkml:brushProperty name="width" value="0.1" units="cm"/>
      <inkml:brushProperty name="height" value="0.1" units="cm"/>
      <inkml:brushProperty name="color" value="#FFFFFF"/>
    </inkml:brush>
  </inkml:definitions>
  <inkml:trace contextRef="#ctx0" brushRef="#br0">12 1 860 0 0,'-1'1'334'0'0,"0"0"-1"0"0,0 0 1 0 0,0 0-1 0 0,0 0 1 0 0,0 1-1 0 0,0-1 1 0 0,1 0-1 0 0,-1 1 1 0 0,0-1-1 0 0,1 0 1 0 0,-1 1-1 0 0,1-1 1 0 0,0 1-1 0 0,-1-1 1 0 0,1 1-1 0 0,0-1 1 0 0,0 1-1 0 0,0-1 1 0 0,0 1-1 0 0,0-1 1 0 0,0 1-1 0 0,1 2 1 0 0,0-3-173 0 0,0 0 1 0 0,0 0 0 0 0,1 0 0 0 0,-1 0-1 0 0,1 0 1 0 0,-1-1 0 0 0,1 1 0 0 0,-1 0-1 0 0,1-1 1 0 0,-1 1 0 0 0,1-1 0 0 0,0 1-1 0 0,-1-1 1 0 0,1 0 0 0 0,0 0 0 0 0,-1 0-1 0 0,1 0 1 0 0,0 0 0 0 0,2 0 0 0 0,6-1-6 0 0,32 2-608 0 0,-40-1 37 0 0,0 0-1 0 0,1 0 1 0 0,-1 1-1 0 0,0-1 1 0 0,0 1-1 0 0,0-1 1 0 0,-1 1 0 0 0,1-1-1 0 0,0 1 1 0 0,0 0-1 0 0,0 0 1 0 0,0 0-1 0 0,-1 0 1 0 0,1 0 0 0 0,2 3-1 0 0,-3 1-2107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49.479"/>
    </inkml:context>
    <inkml:brush xml:id="br0">
      <inkml:brushProperty name="width" value="0.1" units="cm"/>
      <inkml:brushProperty name="height" value="0.1" units="cm"/>
      <inkml:brushProperty name="color" value="#FFFFFF"/>
    </inkml:brush>
  </inkml:definitions>
  <inkml:trace contextRef="#ctx0" brushRef="#br0">19 1 2380 0 0,'-5'5'727'0'0,"-9"13"5301"0"0,15-17-5901 0 0,0-1 1 0 0,-1 1 0 0 0,1 0 0 0 0,0-1 0 0 0,0 1 0 0 0,0-1-1 0 0,-1 1 1 0 0,1-1 0 0 0,0 1 0 0 0,0-1 0 0 0,0 0 0 0 0,0 0-1 0 0,0 1 1 0 0,0-1 0 0 0,0 0 0 0 0,0 0 0 0 0,0 0 0 0 0,0 0-1 0 0,0 0 1 0 0,0 0 0 0 0,0 0 0 0 0,0 0 0 0 0,0 0 0 0 0,1-1-1 0 0,132-7 8 0 0,-72 4-3390 0 0,-50 2 178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49.811"/>
    </inkml:context>
    <inkml:brush xml:id="br0">
      <inkml:brushProperty name="width" value="0.1" units="cm"/>
      <inkml:brushProperty name="height" value="0.1" units="cm"/>
      <inkml:brushProperty name="color" value="#FFFFFF"/>
    </inkml:brush>
  </inkml:definitions>
  <inkml:trace contextRef="#ctx0" brushRef="#br0">1 0 5993 0 0,'-1'24'3970'0'0,"2"50"608"0"0,-1-20-3875 0 0,15 97 0 0 0,-5-108-2163 0 0,-3-16-4358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50.796"/>
    </inkml:context>
    <inkml:brush xml:id="br0">
      <inkml:brushProperty name="width" value="0.1" units="cm"/>
      <inkml:brushProperty name="height" value="0.1" units="cm"/>
      <inkml:brushProperty name="color" value="#FFFFFF"/>
    </inkml:brush>
  </inkml:definitions>
  <inkml:trace contextRef="#ctx0" brushRef="#br0">7 124 4984 0 0,'-2'-12'1604'0'0,"0"0"-1"0"0,1 0 0 0 0,0-13 248 0 0,2 52-719 0 0,18 83-471 0 0,19 86 108 0 0,-36-179-646 0 0,-2-14-65 0 0,0 1-1 0 0,0-1 1 0 0,1 0 0 0 0,-1 0 0 0 0,1 0 0 0 0,0 0 0 0 0,0 1 0 0 0,2 4 0 0 0,1-52-14 0 0,1-36-101 0 0,7-69 57 0 0,-10 135-4 0 0,1 0 0 0 0,0 0 0 0 0,1 1 0 0 0,1 0 0 0 0,0 0 0 0 0,1 0 0 0 0,0 0 0 0 0,10-14 0 0 0,-14 24-3 0 0,0 0 1 0 0,0 1-1 0 0,0-1 0 0 0,0 0 0 0 0,1 1 1 0 0,-1-1-1 0 0,1 1 0 0 0,0 0 1 0 0,0 0-1 0 0,0 0 0 0 0,0 0 1 0 0,0 0-1 0 0,0 1 0 0 0,0 0 0 0 0,1-1 1 0 0,-1 1-1 0 0,0 0 0 0 0,1 0 1 0 0,-1 1-1 0 0,1-1 0 0 0,-1 1 1 0 0,1 0-1 0 0,-1 0 0 0 0,1 0 0 0 0,0 0 1 0 0,-1 1-1 0 0,1-1 0 0 0,-1 1 1 0 0,0 0-1 0 0,1 0 0 0 0,-1 0 0 0 0,0 0 1 0 0,1 1-1 0 0,-1-1 0 0 0,0 1 1 0 0,4 3-1 0 0,3 1 6 0 0,-1 1-1 0 0,1 1 1 0 0,-1-1-1 0 0,0 2 1 0 0,-1-1 0 0 0,0 1-1 0 0,-1 0 1 0 0,1 1-1 0 0,7 14 1 0 0,-3 1-3 0 0,-1 1 0 0 0,-1-1 0 0 0,-1 1 0 0 0,-1 1 0 0 0,-2 0 0 0 0,6 49 0 0 0,-7-62-1698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52.360"/>
    </inkml:context>
    <inkml:brush xml:id="br0">
      <inkml:brushProperty name="width" value="0.1" units="cm"/>
      <inkml:brushProperty name="height" value="0.1" units="cm"/>
      <inkml:brushProperty name="color" value="#FFFFFF"/>
    </inkml:brush>
  </inkml:definitions>
  <inkml:trace contextRef="#ctx0" brushRef="#br0">390 1 3272 0 0,'-1'0'83'0'0,"0"0"1"0"0,0 0-1 0 0,1 0 0 0 0,-1 0 0 0 0,0 0 0 0 0,0 0 1 0 0,1 0-1 0 0,-1 0 0 0 0,0 1 0 0 0,0-1 0 0 0,0 0 1 0 0,1 1-1 0 0,-1-1 0 0 0,0 0 0 0 0,1 1 0 0 0,-1-1 0 0 0,0 1 1 0 0,1-1-1 0 0,-1 1 0 0 0,1-1 0 0 0,-1 1 0 0 0,1 0 1 0 0,-1-1-1 0 0,1 1 0 0 0,-1 0 0 0 0,1-1 0 0 0,0 1 1 0 0,-1 0-1 0 0,1 0 0 0 0,-17 29 358 0 0,14-24-129 0 0,-187 375 3307 0 0,186-373-3554 0 0,-22 45 177 0 0,-13 26 325 0 0,-37 108 0 0 0,75-184-698 0 0,-11 39-1616 0 0,9-14-2688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52.695"/>
    </inkml:context>
    <inkml:brush xml:id="br0">
      <inkml:brushProperty name="width" value="0.1" units="cm"/>
      <inkml:brushProperty name="height" value="0.1" units="cm"/>
      <inkml:brushProperty name="color" value="#FFFFFF"/>
    </inkml:brush>
  </inkml:definitions>
  <inkml:trace contextRef="#ctx0" brushRef="#br0">42 114 1324 0 0,'-15'-33'1952'0'0,"11"25"-1309"0"0,0 0-1 0 0,0 0 1 0 0,1-1-1 0 0,0 1 1 0 0,1-1-1 0 0,-1 0 1 0 0,0-13-1 0 0,17 40 506 0 0,115 163 697 0 0,206 217 236 0 0,-238-287-2118 0 0,-96-110 0 0 0,13 15-1604 0 0,0 0 0 0 0,23 18 0 0 0,-29-29-1275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5.014"/>
    </inkml:context>
    <inkml:brush xml:id="br0">
      <inkml:brushProperty name="width" value="0.1" units="cm"/>
      <inkml:brushProperty name="height" value="0.1" units="cm"/>
      <inkml:brushProperty name="color" value="#FFFFFF"/>
    </inkml:brush>
  </inkml:definitions>
  <inkml:trace contextRef="#ctx0" brushRef="#br0">0 3 2320 0 0,'2'-2'4713'0'0,"0"2"-4313"0"0,-1 0-48 0 0,4 0-644 0 0,-1 0-836 0 0,3 0 59 0 0,-1 0 17 0 0,0 0 72 0 0,2 0 12 0 0,1 0-56 0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53.057"/>
    </inkml:context>
    <inkml:brush xml:id="br0">
      <inkml:brushProperty name="width" value="0.1" units="cm"/>
      <inkml:brushProperty name="height" value="0.1" units="cm"/>
      <inkml:brushProperty name="color" value="#FFFFFF"/>
    </inkml:brush>
  </inkml:definitions>
  <inkml:trace contextRef="#ctx0" brushRef="#br0">8 14 3928 0 0,'-1'-14'2713'0'0,"-1"26"-1078"0"0,0 25-412 0 0,0 8-818 0 0,1-20 267 0 0,3 42 0 0 0,-1-60-1086 0 0,0 1-1 0 0,0-1 1 0 0,1 0-1 0 0,0 0 1 0 0,6 13-1 0 0,-8-19 275 0 0,0-1-1 0 0,0 1 0 0 0,0 0 0 0 0,0-1 0 0 0,1 1 0 0 0,-1-1 0 0 0,0 1 0 0 0,0 0 0 0 0,1-1 0 0 0,-1 1 0 0 0,0-1 0 0 0,1 1 0 0 0,-1-1 0 0 0,1 1 0 0 0,-1-1 0 0 0,1 1 0 0 0,-1-1 0 0 0,1 1 0 0 0,-1-1 0 0 0,1 0 0 0 0,-1 1 1 0 0,1-1-1 0 0,-1 0 0 0 0,1 1 0 0 0,0-1 0 0 0,-1 0 0 0 0,1 0 0 0 0,-1 1 0 0 0,1-1 0 0 0,0 0 0 0 0,-1 0 0 0 0,1 0 0 0 0,0 0 0 0 0,-1 0 0 0 0,1 0 0 0 0,0 0 0 0 0,-1 0 0 0 0,1 0 0 0 0,0-1 0 0 0,-1 1 0 0 0,1 0 1 0 0,-1 0-1 0 0,1 0 0 0 0,0-1 0 0 0,-1 1 0 0 0,1 0 0 0 0,-1-1 0 0 0,2 0 0 0 0,2-5-766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53.426"/>
    </inkml:context>
    <inkml:brush xml:id="br0">
      <inkml:brushProperty name="width" value="0.1" units="cm"/>
      <inkml:brushProperty name="height" value="0.1" units="cm"/>
      <inkml:brushProperty name="color" value="#FFFFFF"/>
    </inkml:brush>
  </inkml:definitions>
  <inkml:trace contextRef="#ctx0" brushRef="#br0">26 23 1556 0 0,'-2'-2'301'0'0,"-12"-12"1232"0"0,14 14-1485 0 0,0 0-1 0 0,0 0 1 0 0,-1 0-1 0 0,1 0 1 0 0,0 0-1 0 0,0-1 1 0 0,-1 1-1 0 0,1 0 1 0 0,0 0-1 0 0,0 0 1 0 0,-1 0-1 0 0,1 0 1 0 0,0 0-1 0 0,0 0 1 0 0,-1 0-1 0 0,1 0 0 0 0,0 0 1 0 0,0 0-1 0 0,-1 0 1 0 0,1 0-1 0 0,0 0 1 0 0,0 1-1 0 0,-1-1 1 0 0,1 0-1 0 0,0 0 1 0 0,0 0-1 0 0,-1 0 1 0 0,1 0-1 0 0,0 0 1 0 0,0 1-1 0 0,-1-1 1 0 0,1 0-1 0 0,0 0 0 0 0,0 0 1 0 0,0 1-1 0 0,0-1 1 0 0,-1 0-1 0 0,1 0 1 0 0,0 0-1 0 0,0 1 1 0 0,0-1-1 0 0,0 0 1 0 0,0 0-1 0 0,0 1 1 0 0,0-1-1 0 0,0 0 1 0 0,0 0-1 0 0,0 1 1 0 0,0-1-1 0 0,0 0 0 0 0,0 1 1 0 0,0-1-1 0 0,0 0 1 0 0,0 0-1 0 0,0 1 1 0 0,0-1-1 0 0,0 0 1 0 0,0 0-1 0 0,0 1 1 0 0,0-1-1 0 0,0 0 1 0 0,0 0-1 0 0,1 1 1 0 0,-1 0 10 0 0,1-1 0 0 0,-1 1 0 0 0,1-1 0 0 0,0 1 0 0 0,-1 0 0 0 0,1-1 1 0 0,0 1-1 0 0,-1-1 0 0 0,1 1 0 0 0,0-1 0 0 0,-1 0 0 0 0,1 1 0 0 0,0-1 0 0 0,0 0 1 0 0,0 0-1 0 0,-1 1 0 0 0,1-1 0 0 0,0 0 0 0 0,0 0 0 0 0,0 0 0 0 0,1 0 1 0 0,-2 0-43 0 0,1 0 1 0 0,-1 0-1 0 0,1 1 1 0 0,0-1-1 0 0,-1 0 1 0 0,1 0 0 0 0,-1 0-1 0 0,1 0 1 0 0,-1 0-1 0 0,1-1 1 0 0,-1 1 0 0 0,1 0-1 0 0,0 0 1 0 0,-1 0-1 0 0,1 0 1 0 0,-1-1-1 0 0,1 1 1 0 0,-1 0 0 0 0,1 0-1 0 0,-1-1 1 0 0,1 1-1 0 0,-1 0 1 0 0,0-1-1 0 0,1 1 1 0 0,-1-1 0 0 0,1 1-1 0 0,-1 0 1 0 0,0-1-1 0 0,1 1 1 0 0,-1-1 0 0 0,0 1-1 0 0,0-1 1 0 0,1 1-1 0 0,-1-1 1 0 0,0 1-1 0 0,0-1 1 0 0,0 1 0 0 0,0-1-1 0 0,1-1 1 0 0,-1-1-487 0 0,-1-5 237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53.912"/>
    </inkml:context>
    <inkml:brush xml:id="br0">
      <inkml:brushProperty name="width" value="0.1" units="cm"/>
      <inkml:brushProperty name="height" value="0.1" units="cm"/>
      <inkml:brushProperty name="color" value="#FFFFFF"/>
    </inkml:brush>
  </inkml:definitions>
  <inkml:trace contextRef="#ctx0" brushRef="#br0">6 113 2076 0 0,'-2'-6'435'0'0,"1"1"0"0"0,0-1 0 0 0,0 1 0 0 0,1-1 0 0 0,-1 1 0 0 0,1-1 0 0 0,1 0 0 0 0,-1 1 0 0 0,1-1 0 0 0,0 0 0 0 0,2-7 0 0 0,-2 11-363 0 0,-1 0 1 0 0,1-1-1 0 0,0 1 0 0 0,0 1 1 0 0,0-1-1 0 0,0 0 0 0 0,0 0 1 0 0,1 0-1 0 0,-1 1 0 0 0,0-1 0 0 0,1 0 1 0 0,0 1-1 0 0,-1-1 0 0 0,1 1 1 0 0,0 0-1 0 0,-1-1 0 0 0,1 1 1 0 0,0 0-1 0 0,0 0 0 0 0,0 0 1 0 0,0 1-1 0 0,0-1 0 0 0,0 0 1 0 0,0 1-1 0 0,0-1 0 0 0,1 1 1 0 0,-1 0-1 0 0,0 0 0 0 0,0 0 1 0 0,0 0-1 0 0,0 0 0 0 0,1 0 1 0 0,2 1-1 0 0,-3 0-35 0 0,1 0 1 0 0,-1 0-1 0 0,1 0 0 0 0,-1 0 1 0 0,0 0-1 0 0,0 1 0 0 0,1-1 1 0 0,-1 1-1 0 0,0 0 0 0 0,0 0 1 0 0,-1 0-1 0 0,1-1 0 0 0,0 2 1 0 0,0-1-1 0 0,-1 0 0 0 0,0 0 1 0 0,1 0-1 0 0,-1 1 0 0 0,0-1 1 0 0,0 1-1 0 0,0-1 0 0 0,1 6 1 0 0,1 2 59 0 0,-1 1 1 0 0,0-1 0 0 0,0 1 0 0 0,0 13 0 0 0,-3 26 361 0 0,-8 66 0 0 0,4-79-236 0 0,1 1 1 0 0,3 0 0 0 0,5 66-1 0 0,-3-96-183 0 0,0 0 0 0 0,1 0 0 0 0,0 0 0 0 0,1-1 0 0 0,0 1 0 0 0,0 0 0 0 0,1-1 0 0 0,-1 0-1 0 0,2 0 1 0 0,8 12 0 0 0,-10-15-67 0 0,0-1 0 0 0,1 1-1 0 0,-1-1 1 0 0,1 0-1 0 0,0 0 1 0 0,0 0 0 0 0,1 0-1 0 0,-1-1 1 0 0,1 0-1 0 0,-1 1 1 0 0,1-2 0 0 0,-1 1-1 0 0,1 0 1 0 0,0-1-1 0 0,0 0 1 0 0,0 0 0 0 0,0-1-1 0 0,8 1 1 0 0,-9-2 3 0 0,0 0 1 0 0,1 0-1 0 0,-1 0 1 0 0,0 0-1 0 0,0-1 1 0 0,1 1-1 0 0,-1-1 1 0 0,0 0-1 0 0,-1-1 0 0 0,1 1 1 0 0,0-1-1 0 0,-1 1 1 0 0,1-1-1 0 0,-1 0 1 0 0,0-1-1 0 0,0 1 1 0 0,0 0-1 0 0,0-1 1 0 0,2-4-1 0 0,-4 6 23 0 0,1 1 0 0 0,-1-1-1 0 0,0 0 1 0 0,1 0 0 0 0,-1-1 0 0 0,0 1-1 0 0,0 0 1 0 0,-1 0 0 0 0,1 0 0 0 0,0-1-1 0 0,-1 1 1 0 0,0 0 0 0 0,1-1-1 0 0,-1 1 1 0 0,0 0 0 0 0,0-1 0 0 0,0 1-1 0 0,0 0 1 0 0,-1-1 0 0 0,1 1 0 0 0,-1 0-1 0 0,1 0 1 0 0,-1-1 0 0 0,0 1 0 0 0,0 0-1 0 0,0 0 1 0 0,0 0 0 0 0,0 0-1 0 0,-1 0 1 0 0,1 0 0 0 0,0 0 0 0 0,-1 0-1 0 0,1 1 1 0 0,-1-1 0 0 0,0 0 0 0 0,0 1-1 0 0,-2-2 1 0 0,3 2-39 0 0,1 1 0 0 0,-1-1 0 0 0,0 0-1 0 0,1 1 1 0 0,-1-1 0 0 0,0 1 0 0 0,0-1 0 0 0,0 1-1 0 0,0 0 1 0 0,0-1 0 0 0,1 1 0 0 0,-1 0 0 0 0,0-1-1 0 0,0 1 1 0 0,0 0 0 0 0,0 0 0 0 0,0 0 0 0 0,0 0-1 0 0,0 0 1 0 0,0 0 0 0 0,0 0 0 0 0,0 0 0 0 0,0 0-1 0 0,0 1 1 0 0,0-1 0 0 0,0 0 0 0 0,1 1 0 0 0,-1-1-1 0 0,0 0 1 0 0,0 1 0 0 0,0-1 0 0 0,0 1 0 0 0,1 0-1 0 0,-1-1 1 0 0,0 1 0 0 0,0-1 0 0 0,1 1 0 0 0,-1 0 0 0 0,1 0-1 0 0,-1-1 1 0 0,0 1 0 0 0,1 0 0 0 0,0 0 0 0 0,-1 0-1 0 0,1 0 1 0 0,-1-1 0 0 0,1 1 0 0 0,0 0 0 0 0,0 0-1 0 0,-1 1 1 0 0,0 1-359 0 0,1 0 0 0 0,-1 1 0 0 0,1-1 1 0 0,0 0-1 0 0,0 0 0 0 0,0 0 0 0 0,0 1 0 0 0,0-1 0 0 0,1 0 0 0 0,-1 0 0 0 0,1 0 0 0 0,0 0 1 0 0,0 0-1 0 0,1 4 0 0 0,17 26-2074 0 0,-11-20 1648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54.272"/>
    </inkml:context>
    <inkml:brush xml:id="br0">
      <inkml:brushProperty name="width" value="0.1" units="cm"/>
      <inkml:brushProperty name="height" value="0.1" units="cm"/>
      <inkml:brushProperty name="color" value="#FFFFFF"/>
    </inkml:brush>
  </inkml:definitions>
  <inkml:trace contextRef="#ctx0" brushRef="#br0">22 1 2436 0 0,'-4'9'1805'0'0,"3"-8"-1399"0"0,0 1 1 0 0,0 0-1 0 0,0 0 1 0 0,0 0-1 0 0,0 0 1 0 0,1 0-1 0 0,-1 0 1 0 0,-8 15 6935 0 0,7-18-7252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17.199"/>
    </inkml:context>
    <inkml:brush xml:id="br0">
      <inkml:brushProperty name="width" value="0.1" units="cm"/>
      <inkml:brushProperty name="height" value="0.1" units="cm"/>
      <inkml:brushProperty name="color" value="#FFFFFF"/>
    </inkml:brush>
  </inkml:definitions>
  <inkml:trace contextRef="#ctx0" brushRef="#br0">8 77 1644 0 0,'0'-1'196'0'0,"-1"1"1"0"0,1-1-1 0 0,-1 1 0 0 0,1-1 1 0 0,-1 1-1 0 0,1-1 0 0 0,-1 1 1 0 0,1-1-1 0 0,-1 1 1 0 0,1-1-1 0 0,0 1 0 0 0,-1-1 1 0 0,1 0-1 0 0,0 1 0 0 0,0-1 1 0 0,-1 0-1 0 0,1 1 0 0 0,0-1 1 0 0,0 0-1 0 0,0 1 0 0 0,0-1 1 0 0,0 0-1 0 0,0 1 0 0 0,0-1 1 0 0,0 0-1 0 0,0 0 0 0 0,0 1 1 0 0,0-1-1 0 0,1 0 0 0 0,-1 0 1 0 0,1-1-79 0 0,0 1 0 0 0,0 0 1 0 0,1-1-1 0 0,-1 1 1 0 0,0 0-1 0 0,1 0 0 0 0,-1 0 1 0 0,0 0-1 0 0,1 0 1 0 0,-1 0-1 0 0,1 1 0 0 0,2-2 1 0 0,1 0-100 0 0,1 0 1 0 0,-1 1-1 0 0,1-1 0 0 0,-1 1 1 0 0,1 0-1 0 0,0 1 0 0 0,-1-1 1 0 0,7 1-1 0 0,0 3 33 0 0,-1 0 0 0 0,1 1 0 0 0,-1 0 1 0 0,0 0-1 0 0,1 1 0 0 0,-2 1 0 0 0,1 0 0 0 0,-1 0 0 0 0,0 1 0 0 0,0 1 0 0 0,-1-1 0 0 0,0 2 0 0 0,11 12 0 0 0,-13-14-11 0 0,-1 0 1 0 0,0 1-1 0 0,0 0 0 0 0,0 0 0 0 0,-1 1 0 0 0,-1 0 0 0 0,1-1 0 0 0,-1 2 0 0 0,-1-1 1 0 0,0 0-1 0 0,0 1 0 0 0,-1-1 0 0 0,0 1 0 0 0,-1 0 0 0 0,0 0 0 0 0,0 18 0 0 0,-3-22-48 0 0,1 0-1 0 0,-1 0 1 0 0,0 0-1 0 0,0 0 0 0 0,-1-1 1 0 0,0 1-1 0 0,0-1 1 0 0,0 1-1 0 0,-1-1 1 0 0,0 0-1 0 0,0 0 0 0 0,0-1 1 0 0,0 1-1 0 0,-1-1 1 0 0,0 0-1 0 0,-7 5 0 0 0,6-5-29 0 0,0 0-1 0 0,1 0 0 0 0,-1-1 1 0 0,-1 0-1 0 0,1 0 0 0 0,0 0 1 0 0,-1-1-1 0 0,1 0 0 0 0,-1 0 1 0 0,0-1-1 0 0,0 0 0 0 0,0 0 1 0 0,1 0-1 0 0,-14-1 0 0 0,17-2-1 0 0,-1 1-1 0 0,0-1 0 0 0,0 1 0 0 0,1-1 1 0 0,-1 0-1 0 0,1-1 0 0 0,-1 1 1 0 0,1 0-1 0 0,0-1 0 0 0,0 0 0 0 0,0 0 1 0 0,0 0-1 0 0,1 0 0 0 0,-1 0 1 0 0,1 0-1 0 0,0-1 0 0 0,0 1 0 0 0,0-1 1 0 0,0 0-1 0 0,1 0 0 0 0,-1 1 0 0 0,1-1 1 0 0,0 0-1 0 0,0 0 0 0 0,0 0 1 0 0,1 0-1 0 0,-1 0 0 0 0,1 0 0 0 0,0 0 1 0 0,0-1-1 0 0,1 1 0 0 0,-1 0 1 0 0,1 0-1 0 0,2-5 0 0 0,5-8-4 0 0,1 0 0 0 0,0 0 1 0 0,2 2-1 0 0,0-1 0 0 0,1 1 0 0 0,0 1 0 0 0,1 0 0 0 0,0 1 0 0 0,2 0 0 0 0,26-18 0 0 0,3 2-1972 0 0,2 3-1 0 0,77-35 1 0 0,-112 57 1244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17.629"/>
    </inkml:context>
    <inkml:brush xml:id="br0">
      <inkml:brushProperty name="width" value="0.1" units="cm"/>
      <inkml:brushProperty name="height" value="0.1" units="cm"/>
      <inkml:brushProperty name="color" value="#FFFFFF"/>
    </inkml:brush>
  </inkml:definitions>
  <inkml:trace contextRef="#ctx0" brushRef="#br0">34 119 1164 0 0,'22'0'538'0'0,"0"-2"0"0"0,40-6 0 0 0,-54 6-430 0 0,-1 0 0 0 0,1 0 1 0 0,0 0-1 0 0,-1-1 0 0 0,1 0 0 0 0,-1-1 1 0 0,0 0-1 0 0,0 0 0 0 0,0 0 1 0 0,0-1-1 0 0,5-6 0 0 0,-11 10-65 0 0,0 1 1 0 0,0-1-1 0 0,0 0 1 0 0,0 0-1 0 0,0 0 0 0 0,-1 0 1 0 0,1-1-1 0 0,0 1 1 0 0,-1 0-1 0 0,1 0 1 0 0,-1 0-1 0 0,1 0 0 0 0,-1-1 1 0 0,0 1-1 0 0,1 0 1 0 0,-1 0-1 0 0,0-1 0 0 0,0 1 1 0 0,0 0-1 0 0,0-1 1 0 0,0 1-1 0 0,0 0 0 0 0,0-1 1 0 0,0 1-1 0 0,-1 0 1 0 0,1 0-1 0 0,0-1 0 0 0,-1 1 1 0 0,1 0-1 0 0,-1 0 1 0 0,0 0-1 0 0,1 0 1 0 0,-1 0-1 0 0,0-1 0 0 0,1 1 1 0 0,-1 0-1 0 0,0 1 1 0 0,0-1-1 0 0,0 0 0 0 0,0 0 1 0 0,0 0-1 0 0,-2-1 1 0 0,1 1 43 0 0,-1-1 1 0 0,1 0-1 0 0,-1 1 1 0 0,0 0-1 0 0,1 0 1 0 0,-1-1-1 0 0,0 2 1 0 0,0-1-1 0 0,0 0 1 0 0,0 0-1 0 0,0 1 1 0 0,0 0-1 0 0,0 0 1 0 0,0 0-1 0 0,0 0 1 0 0,0 0-1 0 0,0 0 1 0 0,-4 2-1 0 0,-2 2 120 0 0,-1 0 0 0 0,1 1 0 0 0,0 1 0 0 0,0-1 0 0 0,1 2 0 0 0,0-1 0 0 0,0 1 0 0 0,0 0 0 0 0,1 1 0 0 0,0-1 1 0 0,-9 15-1 0 0,7-10 7 0 0,1 1 0 0 0,1 0 0 0 0,0 0 1 0 0,0 1-1 0 0,1-1 0 0 0,1 1 0 0 0,-5 22 0 0 0,9-32-166 0 0,0 0-1 0 0,0 0 0 0 0,1 0 0 0 0,-1 0 1 0 0,1 1-1 0 0,0-1 0 0 0,0 0 0 0 0,1 0 0 0 0,-1 0 1 0 0,1 0-1 0 0,0 0 0 0 0,0 0 0 0 0,0 0 1 0 0,1 0-1 0 0,-1 0 0 0 0,1-1 0 0 0,0 1 0 0 0,0-1 1 0 0,0 1-1 0 0,1-1 0 0 0,3 5 0 0 0,-2-5-65 0 0,0 1 0 0 0,1-1 0 0 0,0 0 0 0 0,0 0 0 0 0,-1 0 0 0 0,2-1-1 0 0,-1 0 1 0 0,0 0 0 0 0,0 0 0 0 0,1-1 0 0 0,-1 1 0 0 0,1-1 0 0 0,-1-1-1 0 0,1 1 1 0 0,5-1 0 0 0,5 1-740 0 0,0-1 1 0 0,-1-1-1 0 0,1 0 0 0 0,15-4 1 0 0,-5-1-2227 0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18.046"/>
    </inkml:context>
    <inkml:brush xml:id="br0">
      <inkml:brushProperty name="width" value="0.1" units="cm"/>
      <inkml:brushProperty name="height" value="0.1" units="cm"/>
      <inkml:brushProperty name="color" value="#FFFFFF"/>
    </inkml:brush>
  </inkml:definitions>
  <inkml:trace contextRef="#ctx0" brushRef="#br0">356 32 3420 0 0,'-2'-3'201'0'0,"0"0"0"0"0,-1 1 0 0 0,1-1 0 0 0,-1 1 0 0 0,0 0 1 0 0,1 0-1 0 0,-1 0 0 0 0,0 0 0 0 0,0 1 0 0 0,0-1 0 0 0,-1 1 0 0 0,1-1 0 0 0,0 1 0 0 0,0 0 0 0 0,-1 1 0 0 0,1-1 0 0 0,-1 0 0 0 0,1 1 0 0 0,-1 0 0 0 0,1 0 0 0 0,-1 0 0 0 0,1 0 0 0 0,0 0 0 0 0,-1 1 0 0 0,-3 1 0 0 0,-8 0 201 0 0,1 1 0 0 0,-1 1 0 0 0,1 1 0 0 0,-21 9 0 0 0,23-8-257 0 0,0 1 0 0 0,0 0-1 0 0,1 1 1 0 0,0 1 0 0 0,0-1 0 0 0,1 2-1 0 0,0 0 1 0 0,1 0 0 0 0,0 0 0 0 0,0 1 0 0 0,1 0-1 0 0,1 1 1 0 0,0 0 0 0 0,0 0 0 0 0,1 1 0 0 0,1 0-1 0 0,0 0 1 0 0,1 0 0 0 0,0 0 0 0 0,1 1-1 0 0,1-1 1 0 0,0 1 0 0 0,1 0 0 0 0,0 0 0 0 0,2 17-1 0 0,-1-26-131 0 0,0-1 0 0 0,1 0 0 0 0,0 0 1 0 0,0 0-1 0 0,0 0 0 0 0,0-1 0 0 0,1 1 0 0 0,0 0 0 0 0,-1 0 0 0 0,1-1 0 0 0,1 1 0 0 0,-1-1 0 0 0,0 0 0 0 0,1 1 0 0 0,0-1 0 0 0,-1 0 0 0 0,1-1 0 0 0,1 1 0 0 0,-1 0 0 0 0,0-1 0 0 0,0 0 0 0 0,1 0 0 0 0,0 0 0 0 0,-1 0 1 0 0,1 0-1 0 0,0-1 0 0 0,0 0 0 0 0,6 2 0 0 0,-1-1-126 0 0,-1 0 0 0 0,1-1-1 0 0,0 0 1 0 0,0-1 0 0 0,-1 0 0 0 0,1 0 0 0 0,0-1 0 0 0,0 0 0 0 0,0-1 0 0 0,-1 0-1 0 0,1 0 1 0 0,9-4 0 0 0,-10 2-136 0 0,0 0 0 0 0,0-1 0 0 0,0 1 0 0 0,-1-1 0 0 0,1-1-1 0 0,-1 0 1 0 0,-1 0 0 0 0,1 0 0 0 0,-1-1 0 0 0,0 0 0 0 0,0 0 0 0 0,-1 0-1 0 0,0-1 1 0 0,4-9 0 0 0,0 0-2370 0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18.404"/>
    </inkml:context>
    <inkml:brush xml:id="br0">
      <inkml:brushProperty name="width" value="0.1" units="cm"/>
      <inkml:brushProperty name="height" value="0.1" units="cm"/>
      <inkml:brushProperty name="color" value="#FFFFFF"/>
    </inkml:brush>
  </inkml:definitions>
  <inkml:trace contextRef="#ctx0" brushRef="#br0">0 57 8653 0 0,'0'-56'973'0'0,"1"84"-112"0"0,0 1 0 0 0,2-1 0 0 0,12 50 0 0 0,-13-67-902 0 0,1-1 0 0 0,1 1 0 0 0,-1-1 0 0 0,2 0 0 0 0,-1 0 0 0 0,1 0-1 0 0,1-1 1 0 0,0 0 0 0 0,0 0 0 0 0,1 0 0 0 0,0-1 0 0 0,0 0 0 0 0,14 11-1 0 0,-19-17-257 0 0,0-1-1 0 0,0 1 1 0 0,1-1-1 0 0,-1 0 1 0 0,0 0-1 0 0,1 0 1 0 0,-1 0-1 0 0,1 0 1 0 0,-1-1-1 0 0,1 1 1 0 0,0-1-1 0 0,3 1 1 0 0,4-1-2629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18.749"/>
    </inkml:context>
    <inkml:brush xml:id="br0">
      <inkml:brushProperty name="width" value="0.1" units="cm"/>
      <inkml:brushProperty name="height" value="0.1" units="cm"/>
      <inkml:brushProperty name="color" value="#FFFFFF"/>
    </inkml:brush>
  </inkml:definitions>
  <inkml:trace contextRef="#ctx0" brushRef="#br0">10 0 3252 0 0,'0'0'50'0'0,"-1"0"-1"0"0,1 0 0 0 0,0 0 1 0 0,0 0-1 0 0,0 0 0 0 0,0 0 1 0 0,-1 0-1 0 0,1 0 0 0 0,0 0 1 0 0,0 0-1 0 0,0 0 0 0 0,0 0 1 0 0,-1 0-1 0 0,1 0 0 0 0,0 1 1 0 0,0-1-1 0 0,0 0 0 0 0,0 0 1 0 0,0 0-1 0 0,-1 0 0 0 0,1 0 1 0 0,0 0-1 0 0,0 0 0 0 0,0 0 0 0 0,0 0 1 0 0,0 1-1 0 0,0-1 0 0 0,0 0 1 0 0,-1 0-1 0 0,1 0 0 0 0,0 0 1 0 0,0 0-1 0 0,0 1 0 0 0,0-1 1 0 0,0 0-1 0 0,0 0 0 0 0,0 0 1 0 0,0 0-1 0 0,0 0 0 0 0,0 1 1 0 0,0-1-1 0 0,0 0 0 0 0,0 0 1 0 0,0 0-1 0 0,0 0 0 0 0,0 1 1 0 0,0-1-1 0 0,0 0 0 0 0,-3 18 1072 0 0,2 16-160 0 0,8 121 1755 0 0,37 205 0 0 0,-23-209-2099 0 0,-18-128-651 0 0,10 56 372 0 0,-12-71-714 0 0,1-1 0 0 0,0 0 0 0 0,1 0 0 0 0,0 0 1 0 0,0 0-1 0 0,0 0 0 0 0,8 11 0 0 0,1-8-2299 0 0,-5-7-186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19.081"/>
    </inkml:context>
    <inkml:brush xml:id="br0">
      <inkml:brushProperty name="width" value="0.1" units="cm"/>
      <inkml:brushProperty name="height" value="0.1" units="cm"/>
      <inkml:brushProperty name="color" value="#FFFFFF"/>
    </inkml:brush>
  </inkml:definitions>
  <inkml:trace contextRef="#ctx0" brushRef="#br0">0 0 3624 0 0,'5'11'3934'0'0,"4"23"-2326"0"0,5 140 628 0 0,-13-170-2668 0 0,0 0 0 0 0,0 0 1 0 0,0 0-1 0 0,1 0 0 0 0,-1 0 0 0 0,4 6 1 0 0,-5-10 286 0 0,1 1 1 0 0,-1-1 0 0 0,0 1-1 0 0,1-1 1 0 0,-1 1-1 0 0,0-1 1 0 0,1 0-1 0 0,-1 1 1 0 0,0-1 0 0 0,1 0-1 0 0,-1 1 1 0 0,1-1-1 0 0,-1 0 1 0 0,1 0 0 0 0,-1 1-1 0 0,0-1 1 0 0,1 0-1 0 0,-1 0 1 0 0,1 0-1 0 0,-1 1 1 0 0,1-1 0 0 0,-1 0-1 0 0,2 0 1 0 0,-1 0 32 0 0,0-1 0 0 0,-1 1 0 0 0,1-1 0 0 0,0 1 0 0 0,0-1 0 0 0,-1 1-1 0 0,1-1 1 0 0,0 0 0 0 0,-1 1 0 0 0,1-1 0 0 0,-1 0 0 0 0,1 0 0 0 0,-1 1 0 0 0,1-1 0 0 0,-1 0 0 0 0,1 0 0 0 0,-1 0 0 0 0,0 1 0 0 0,1-3 0 0 0,4-11-703 0 0,0-3-55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5.370"/>
    </inkml:context>
    <inkml:brush xml:id="br0">
      <inkml:brushProperty name="width" value="0.1" units="cm"/>
      <inkml:brushProperty name="height" value="0.1" units="cm"/>
      <inkml:brushProperty name="color" value="#FFFFFF"/>
    </inkml:brush>
  </inkml:definitions>
  <inkml:trace contextRef="#ctx0" brushRef="#br0">172 92 1428 0 0,'-2'-1'269'0'0,"0"0"1"0"0,0 0-1 0 0,0 1 0 0 0,0-1 1 0 0,0 0-1 0 0,0 1 0 0 0,0-1 1 0 0,0 1-1 0 0,0 0 0 0 0,0 0 1 0 0,-1 0-1 0 0,1 0 0 0 0,0 0 1 0 0,0 0-1 0 0,0 0 0 0 0,0 1 1 0 0,0-1-1 0 0,0 1 0 0 0,-4 1 1 0 0,2 0-4 0 0,-1 0 0 0 0,1 1 0 0 0,0 0 0 0 0,0 0 1 0 0,0 0-1 0 0,0 1 0 0 0,0-1 0 0 0,-3 5 0 0 0,-3 4 165 0 0,1 0-1 0 0,0 1 1 0 0,1 0-1 0 0,-10 23 0 0 0,11-20-186 0 0,1 0 0 0 0,1 0 0 0 0,1 0-1 0 0,0 0 1 0 0,1 1 0 0 0,1 0 0 0 0,1 0 0 0 0,0-1-1 0 0,3 27 1 0 0,-2-35-159 0 0,2-1-1 0 0,-1 1 0 0 0,1 0 1 0 0,0-1-1 0 0,1 1 1 0 0,0-1-1 0 0,0 0 0 0 0,0 0 1 0 0,9 13-1 0 0,-8-16-36 0 0,-1 1 0 0 0,1-1 0 0 0,1 0 0 0 0,-1 0 0 0 0,0-1 0 0 0,1 1 0 0 0,0-1-1 0 0,-1 0 1 0 0,1 0 0 0 0,1-1 0 0 0,-1 1 0 0 0,0-1 0 0 0,1 0 0 0 0,9 2 0 0 0,-10-3-17 0 0,0 0 1 0 0,-1-1-1 0 0,1 1 1 0 0,0-1-1 0 0,0 0 1 0 0,-1 0-1 0 0,1 0 1 0 0,0-1-1 0 0,-1 0 1 0 0,1 0-1 0 0,0 0 1 0 0,-1 0-1 0 0,1-1 1 0 0,-1 0-1 0 0,7-3 1 0 0,-5 1-8 0 0,-1 0 0 0 0,0 0 0 0 0,0 0 0 0 0,0-1 1 0 0,0 0-1 0 0,-1 0 0 0 0,0 0 0 0 0,0 0 0 0 0,0-1 0 0 0,3-6 0 0 0,-1-1-6 0 0,0-1-1 0 0,0 1 0 0 0,-2-1 1 0 0,0 0-1 0 0,0 0 0 0 0,-2-1 1 0 0,1 1-1 0 0,-2 0 0 0 0,0-22 0 0 0,-2 18-19 0 0,-1 0 0 0 0,-1 1-1 0 0,0 0 1 0 0,-1-1 0 0 0,-1 1-1 0 0,-1 1 1 0 0,-1-1 0 0 0,-13-25-1 0 0,15 33-15 0 0,0 0-1 0 0,-1 0 0 0 0,0 0 1 0 0,-1 0-1 0 0,0 1 0 0 0,0 0 1 0 0,-1 1-1 0 0,0 0 1 0 0,0 0-1 0 0,-1 0 0 0 0,0 1 1 0 0,0 0-1 0 0,0 1 0 0 0,-1 0 1 0 0,-14-5-1 0 0,22 9-133 0 0,0 1 0 0 0,-1 0-1 0 0,1-1 1 0 0,0 1 0 0 0,0 0 0 0 0,0 0-1 0 0,-1 0 1 0 0,1 1 0 0 0,0-1 0 0 0,-4 1-1 0 0,6-1 50 0 0,-1 1 0 0 0,1-1-1 0 0,-1 0 1 0 0,1 0 0 0 0,0 0-1 0 0,-1 1 1 0 0,1-1 0 0 0,-1 0-1 0 0,1 1 1 0 0,0-1 0 0 0,-1 0-1 0 0,1 0 1 0 0,0 1 0 0 0,-1-1-1 0 0,1 1 1 0 0,0-1 0 0 0,-1 0-1 0 0,1 1 1 0 0,0-1 0 0 0,0 1-1 0 0,0-1 1 0 0,-1 1-1 0 0,1-1 1 0 0,0 1 0 0 0,0-1-1 0 0,0 0 1 0 0,0 1 0 0 0,0-1-1 0 0,0 1 1 0 0,0-1 0 0 0,0 1-1 0 0,0-1 1 0 0,0 1 0 0 0,0-1-1 0 0,0 1 1 0 0,0-1 0 0 0,0 1-1 0 0,1-1 1 0 0,-1 1 0 0 0,0-1-1 0 0,0 1 1 0 0,0-1 0 0 0,1 0-1 0 0,-1 1 1 0 0,0-1 0 0 0,1 1-1 0 0,-1-1 1 0 0,0 0 0 0 0,1 1-1 0 0,-1-1 1 0 0,0 0-1 0 0,1 0 1 0 0,0 1 0 0 0,7 7-2927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19.428"/>
    </inkml:context>
    <inkml:brush xml:id="br0">
      <inkml:brushProperty name="width" value="0.1" units="cm"/>
      <inkml:brushProperty name="height" value="0.1" units="cm"/>
      <inkml:brushProperty name="color" value="#FFFFFF"/>
    </inkml:brush>
  </inkml:definitions>
  <inkml:trace contextRef="#ctx0" brushRef="#br0">15 0 1120 0 0,'-2'2'142'0'0,"1"1"1"0"0,-1 0-1 0 0,0-1 1 0 0,1 1-1 0 0,0 0 0 0 0,0 0 1 0 0,0 0-1 0 0,0 0 1 0 0,0 0-1 0 0,0 0 0 0 0,1 0 1 0 0,-1 0-1 0 0,1 0 0 0 0,0 0 1 0 0,0 0-1 0 0,0 0 1 0 0,1 0-1 0 0,-1 0 0 0 0,1 0 1 0 0,-1 0-1 0 0,1 0 0 0 0,0 0 1 0 0,0 0-1 0 0,0 0 1 0 0,1 0-1 0 0,-1 0 0 0 0,2 2 1 0 0,0-1-83 0 0,-1 1 0 0 0,1-1 0 0 0,-1 0 0 0 0,1 0 0 0 0,1 0 0 0 0,-1-1 1 0 0,0 1-1 0 0,1-1 0 0 0,0 0 0 0 0,-1 0 0 0 0,1 0 0 0 0,0 0 0 0 0,1-1 0 0 0,-1 0 0 0 0,0 1 0 0 0,9 1 1 0 0,-11-3-64 0 0,0 0 1 0 0,0-1 0 0 0,0 0 0 0 0,0 1-1 0 0,0-1 1 0 0,-1 0 0 0 0,1 0 0 0 0,0 0-1 0 0,0 0 1 0 0,0-1 0 0 0,0 1 0 0 0,0 0-1 0 0,0-1 1 0 0,0 1 0 0 0,0-1 0 0 0,0 0-1 0 0,-1 0 1 0 0,1 1 0 0 0,0-1 0 0 0,0 0-1 0 0,-1-1 1 0 0,1 1 0 0 0,-1 0 0 0 0,1 0-1 0 0,-1-1 1 0 0,1 1 0 0 0,-1-1 0 0 0,0 1-1 0 0,0-1 1 0 0,0 1 0 0 0,0-1 0 0 0,0 0-1 0 0,0 0 1 0 0,0 1 0 0 0,0-1-1 0 0,-1 0 1 0 0,1 0 0 0 0,-1 0 0 0 0,0 0-1 0 0,1-3 1 0 0,-1 2-2 0 0,0 0-1 0 0,0 0 1 0 0,0 1-1 0 0,0-1 1 0 0,0 0-1 0 0,-1 0 0 0 0,0 0 1 0 0,1 0-1 0 0,-1 0 1 0 0,0 1-1 0 0,0-1 1 0 0,-1 0-1 0 0,1 1 1 0 0,0-1-1 0 0,-1 1 1 0 0,0-1-1 0 0,1 1 1 0 0,-1 0-1 0 0,0 0 1 0 0,0 0-1 0 0,-1 0 0 0 0,1 0 1 0 0,0 0-1 0 0,-1 0 1 0 0,1 1-1 0 0,-1-1 1 0 0,-2 0-1 0 0,2 1-470 0 0,-1 0 0 0 0,0 0 0 0 0,1 1 0 0 0,-1-1 1 0 0,1 1-1 0 0,-1 0 0 0 0,0 0 0 0 0,-5 2 0 0 0,4-1-204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1.866"/>
    </inkml:context>
    <inkml:brush xml:id="br0">
      <inkml:brushProperty name="width" value="0.1" units="cm"/>
      <inkml:brushProperty name="height" value="0.1" units="cm"/>
      <inkml:brushProperty name="color" value="#FFFFFF"/>
    </inkml:brush>
  </inkml:definitions>
  <inkml:trace contextRef="#ctx0" brushRef="#br0">32 146 840 0 0,'-20'-5'3023'0'0,"8"1"-561"0"0,27-8-1678 0 0,14-2-439 0 0,31-12 1 0 0,1 1-119 0 0,60-28 196 0 0,-119 52-427 0 0,-1 0 1 0 0,1 1-1 0 0,0-1 1 0 0,0 0-1 0 0,0 0 0 0 0,0 1 1 0 0,0-1-1 0 0,0 1 0 0 0,0 0 1 0 0,3-1-1 0 0,-5 2 3 0 0,1-1 1 0 0,-1 0-1 0 0,1 1 0 0 0,-1-1 0 0 0,1 1 0 0 0,-1-1 1 0 0,1 1-1 0 0,-1-1 0 0 0,1 1 0 0 0,-1-1 0 0 0,0 1 0 0 0,1-1 1 0 0,-1 1-1 0 0,0-1 0 0 0,1 1 0 0 0,-1-1 0 0 0,0 1 1 0 0,0 0-1 0 0,0-1 0 0 0,0 1 0 0 0,0 0 0 0 0,1-1 1 0 0,-1 1-1 0 0,0-1 0 0 0,0 1 0 0 0,0 0 0 0 0,-1-1 0 0 0,1 1 1 0 0,0 0-1 0 0,0-1 0 0 0,0 1 0 0 0,0-1 0 0 0,-1 1 1 0 0,1 0-1 0 0,0-1 0 0 0,-1 1 0 0 0,-7 25 25 0 0,0-1 0 0 0,-2-1 0 0 0,-1 1 1 0 0,-1-2-1 0 0,-24 36 0 0 0,2-1 36 0 0,11-19-22 0 0,5-8 29 0 0,-29 68 0 0 0,35-75-8 0 0,9-20-65 0 0,1-1 0 0 0,0 1 0 0 0,0 0 1 0 0,1 0-1 0 0,-1 0 0 0 0,1 0 0 0 0,0 0 1 0 0,0 0-1 0 0,-1 6 0 0 0,3-10 6 0 0,-1 0-1 0 0,0 1 0 0 0,1-1 1 0 0,-1 0-1 0 0,0 0 1 0 0,1 1-1 0 0,-1-1 0 0 0,0 0 1 0 0,1 0-1 0 0,-1 0 0 0 0,1 1 1 0 0,-1-1-1 0 0,1 0 1 0 0,-1 0-1 0 0,0 0 0 0 0,1 0 1 0 0,-1 0-1 0 0,1 0 1 0 0,-1 0-1 0 0,1 0 0 0 0,-1 0 1 0 0,1 0-1 0 0,-1 0 1 0 0,1 0-1 0 0,-1 0 0 0 0,0 0 1 0 0,1 0-1 0 0,-1-1 1 0 0,1 1-1 0 0,-1 0 0 0 0,1-1 1 0 0,15-3 0 0 0,10-8-35 0 0,-10 5-5 0 0,1 0 0 0 0,-1 0 0 0 0,1 2 0 0 0,0 0 0 0 0,1 0 0 0 0,-1 2 0 0 0,32-2-1 0 0,-4 6-278 0 0,0 1-3676 0 0,-38-8 1665 0 0,-4 3 1599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2.194"/>
    </inkml:context>
    <inkml:brush xml:id="br0">
      <inkml:brushProperty name="width" value="0.1" units="cm"/>
      <inkml:brushProperty name="height" value="0.1" units="cm"/>
      <inkml:brushProperty name="color" value="#FFFFFF"/>
    </inkml:brush>
  </inkml:definitions>
  <inkml:trace contextRef="#ctx0" brushRef="#br0">0 53 1248 0 0,'7'-3'384'0'0,"3"-1"-44"0"0,7-2-52 0 0,0 0-52 0 0,3 0-100 0 0,1-1-232 0 0,2 0-200 0 0,2 1-300 0 0,-1-1-124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2.752"/>
    </inkml:context>
    <inkml:brush xml:id="br0">
      <inkml:brushProperty name="width" value="0.1" units="cm"/>
      <inkml:brushProperty name="height" value="0.1" units="cm"/>
      <inkml:brushProperty name="color" value="#FFFFFF"/>
    </inkml:brush>
  </inkml:definitions>
  <inkml:trace contextRef="#ctx0" brushRef="#br0">313 40 1016 0 0,'0'-2'257'0'0,"0"1"0"0"0,0-1 1 0 0,0 0-1 0 0,0 0 0 0 0,0 0 0 0 0,0 1 0 0 0,-1-1 1 0 0,1 0-1 0 0,-1 1 0 0 0,1-1 0 0 0,-1 0 0 0 0,0 1 0 0 0,1-1 1 0 0,-1 0-1 0 0,0 1 0 0 0,-2-3 0 0 0,2 3-169 0 0,-1 0 0 0 0,0 0 1 0 0,0 0-1 0 0,0 0 0 0 0,1 1 0 0 0,-1-1 0 0 0,0 0 0 0 0,0 1 0 0 0,0-1 0 0 0,0 1 0 0 0,0 0 1 0 0,0 0-1 0 0,0 0 0 0 0,0 0 0 0 0,-2 0 0 0 0,-7 1 77 0 0,1 0 1 0 0,0 0-1 0 0,0 1 0 0 0,0 1 1 0 0,0 0-1 0 0,0 0 0 0 0,1 1 1 0 0,-1 0-1 0 0,1 1 0 0 0,0 0 1 0 0,-11 8-1 0 0,6-3 62 0 0,1 0 0 0 0,0 1 0 0 0,1 0 0 0 0,0 1 0 0 0,0 1-1 0 0,-10 15 1 0 0,16-20-119 0 0,1 1 0 0 0,0 0 0 0 0,0 0 0 0 0,0 0 0 0 0,1 0-1 0 0,1 1 1 0 0,0 0 0 0 0,0 0 0 0 0,-3 19 0 0 0,6-25-86 0 0,0-1 0 0 0,0 1 0 0 0,0 0 1 0 0,0-1-1 0 0,1 1 0 0 0,-1-1 0 0 0,1 1 1 0 0,0-1-1 0 0,0 1 0 0 0,0-1 0 0 0,1 1 1 0 0,-1-1-1 0 0,1 0 0 0 0,0 0 0 0 0,0 0 0 0 0,0 0 1 0 0,0 0-1 0 0,0 0 0 0 0,1 0 0 0 0,-1-1 1 0 0,1 1-1 0 0,0-1 0 0 0,0 0 0 0 0,0 0 0 0 0,0 0 1 0 0,0 0-1 0 0,0 0 0 0 0,0-1 0 0 0,1 1 1 0 0,5 1-1 0 0,-2-1-143 0 0,0 0 0 0 0,-1 0 0 0 0,1-1 0 0 0,1 0 0 0 0,-1-1 0 0 0,0 1 0 0 0,0-1-1 0 0,0 0 1 0 0,0-1 0 0 0,0 0 0 0 0,0 0 0 0 0,0 0 0 0 0,0-1 0 0 0,0 0 0 0 0,0-1 0 0 0,-1 1 0 0 0,1-1 0 0 0,8-5 0 0 0,-7 2-63 0 0,0 1-1 0 0,-1-1 1 0 0,1 0-1 0 0,-1-1 0 0 0,0 0 1 0 0,0 0-1 0 0,-1 0 1 0 0,0-1-1 0 0,0 0 1 0 0,-1 0-1 0 0,0 0 1 0 0,7-17-1 0 0,-7 5 366 0 0,-1-1-1 0 0,0 1 0 0 0,-1 0 0 0 0,-2-1 1 0 0,0-23-1 0 0,-1 41 17 0 0,0 23 308 0 0,1 1-1 0 0,2-1 1 0 0,8 38-1 0 0,-9-48-560 0 0,1-1 1 0 0,1 1-1 0 0,-1-1 0 0 0,1 0 0 0 0,1 0 0 0 0,0 0 0 0 0,0-1 0 0 0,1 0 0 0 0,0 0 0 0 0,7 8 1 0 0,-11-15-241 0 0,-1 1 0 0 0,1 0 0 0 0,0 0 0 0 0,0-1 0 0 0,0 1 0 0 0,1-1 0 0 0,-1 0 0 0 0,0 1 0 0 0,0-1 0 0 0,1 0 0 0 0,-1 0 0 0 0,1-1 0 0 0,-1 1 0 0 0,1 0 0 0 0,-1-1 0 0 0,1 0 0 0 0,-1 1 0 0 0,1-1 0 0 0,-1 0 0 0 0,1 0 0 0 0,0 0 0 0 0,-1-1 0 0 0,1 1 0 0 0,-1-1 0 0 0,1 1 0 0 0,2-2 0 0 0,2-1-522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3.119"/>
    </inkml:context>
    <inkml:brush xml:id="br0">
      <inkml:brushProperty name="width" value="0.1" units="cm"/>
      <inkml:brushProperty name="height" value="0.1" units="cm"/>
      <inkml:brushProperty name="color" value="#FFFFFF"/>
    </inkml:brush>
  </inkml:definitions>
  <inkml:trace contextRef="#ctx0" brushRef="#br0">1 1 1280 0 0,'3'69'5555'0'0,"8"63"-2807"0"0,3 22-1356 0 0,-13-133-1229 0 0,1 32 260 0 0,3-1 0 0 0,2 0 0 0 0,22 86 1 0 0,-28-135-408 0 0,0-1 0 0 0,0 1 0 0 0,0 0 1 0 0,0 0-1 0 0,1-1 0 0 0,-1 1 0 0 0,1-1 1 0 0,0 1-1 0 0,-1-1 0 0 0,1 0 0 0 0,0 0 1 0 0,1 0-1 0 0,-1 0 0 0 0,0 0 0 0 0,0 0 1 0 0,1 0-1 0 0,-1-1 0 0 0,1 1 1 0 0,0-1-1 0 0,-1 0 0 0 0,1 0 0 0 0,0 0 1 0 0,0 0-1 0 0,0 0 0 0 0,4 0 0 0 0,0-1-411 0 0,1 0 1 0 0,-1 0-1 0 0,0 0 0 0 0,-1-1 0 0 0,1 0 0 0 0,0-1 0 0 0,0 0 0 0 0,0 0 0 0 0,11-5 0 0 0,-5 2-2692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3.468"/>
    </inkml:context>
    <inkml:brush xml:id="br0">
      <inkml:brushProperty name="width" value="0.1" units="cm"/>
      <inkml:brushProperty name="height" value="0.1" units="cm"/>
      <inkml:brushProperty name="color" value="#FFFFFF"/>
    </inkml:brush>
  </inkml:definitions>
  <inkml:trace contextRef="#ctx0" brushRef="#br0">1 19 1436 0 0,'23'-9'-208'0'0,"2"0"-184"0"0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3.817"/>
    </inkml:context>
    <inkml:brush xml:id="br0">
      <inkml:brushProperty name="width" value="0.1" units="cm"/>
      <inkml:brushProperty name="height" value="0.1" units="cm"/>
      <inkml:brushProperty name="color" value="#FFFFFF"/>
    </inkml:brush>
  </inkml:definitions>
  <inkml:trace contextRef="#ctx0" brushRef="#br0">24 198 916 0 0,'1'1'205'0'0,"1"-1"-1"0"0,0 1 1 0 0,0-1-1 0 0,-1 1 1 0 0,1 0-1 0 0,0 0 1 0 0,-1 0-1 0 0,1 0 1 0 0,0 0-1 0 0,-1 0 1 0 0,0 0-1 0 0,1 1 1 0 0,-1-1-1 0 0,0 1 1 0 0,1-1-1 0 0,-1 1 1 0 0,0-1-1 0 0,0 1 1 0 0,0-1-1 0 0,-1 1 1 0 0,1 0-1 0 0,1 3 1 0 0,15 45 1462 0 0,-14-42-1310 0 0,4 19 476 0 0,7 22 720 0 0,35 83 0 0 0,-30-103-3619 0 0,-6-21-711 0 0,-13-8 2644 0 0,1 0 0 0 0,-1 0 0 0 0,1 0 0 0 0,-1-1 0 0 0,1 1 1 0 0,-1 0-1 0 0,0 0 0 0 0,1 0 0 0 0,-1-1 0 0 0,1 1 0 0 0,-1 0 1 0 0,0 0-1 0 0,1-1 0 0 0,-1 1 0 0 0,0 0 0 0 0,1-1 0 0 0,-1 1 1 0 0,0 0-1 0 0,0-1 0 0 0,1 1 0 0 0,-1 0 0 0 0,0-1 0 0 0,0 1 1 0 0,1-1-1 0 0,-1 1 0 0 0,0 0 0 0 0,0-1 0 0 0,0 1 0 0 0,0-1 1 0 0,0 1-1 0 0,0-1 0 0 0,1-5-692 0 0</inkml:trace>
  <inkml:trace contextRef="#ctx0" brushRef="#br0" timeOffset="1">33 57 1016 0 0,'-8'-11'800'0'0,"0"-1"-320"0"0,2 3-292 0 0,2 1-216 0 0,1 1-184 0 0,0 2-188 0 0,3 1-304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4.732"/>
    </inkml:context>
    <inkml:brush xml:id="br0">
      <inkml:brushProperty name="width" value="0.1" units="cm"/>
      <inkml:brushProperty name="height" value="0.1" units="cm"/>
      <inkml:brushProperty name="color" value="#FFFFFF"/>
    </inkml:brush>
  </inkml:definitions>
  <inkml:trace contextRef="#ctx0" brushRef="#br0">97 27 1736 0 0,'-3'4'4654'0'0,"-11"14"-2801"0"0,4-4-1458 0 0,1-1 0 0 0,0 1 0 0 0,1 1 0 0 0,1 0 0 0 0,0 0-1 0 0,1 0 1 0 0,0 1 0 0 0,2 0 0 0 0,0 0 0 0 0,0 0 0 0 0,2 0 0 0 0,0 0-1 0 0,0 25 1 0 0,3-36-340 0 0,-1 0 0 0 0,1 0 1 0 0,0 0-1 0 0,0 0 0 0 0,0 0 0 0 0,0 0 0 0 0,1 0 0 0 0,0 0 0 0 0,0-1 0 0 0,1 1 0 0 0,-1-1 0 0 0,1 0 0 0 0,0 1 1 0 0,0-1-1 0 0,6 6 0 0 0,-3-4-6 0 0,0-1 1 0 0,0 0 0 0 0,0-1-1 0 0,1 1 1 0 0,0-1 0 0 0,-1 0-1 0 0,1-1 1 0 0,1 0 0 0 0,-1 0 0 0 0,8 2-1 0 0,-9-3-58 0 0,0-1 0 0 0,0 0 0 0 0,0 0-1 0 0,1 0 1 0 0,-1-1 0 0 0,0 0 0 0 0,0 0 0 0 0,1 0-1 0 0,-1-1 1 0 0,0 0 0 0 0,0 0 0 0 0,9-4 0 0 0,-11 4-47 0 0,-1-1 0 0 0,1 0 0 0 0,0 0 0 0 0,0 0 0 0 0,-1-1 0 0 0,1 1 1 0 0,-1-1-1 0 0,0 0 0 0 0,0 0 0 0 0,0 0 0 0 0,0 0 0 0 0,-1-1 1 0 0,1 1-1 0 0,-1-1 0 0 0,0 0 0 0 0,0 1 0 0 0,0-1 0 0 0,0 0 0 0 0,1-6 1 0 0,-2 5-13 0 0,0-1 0 0 0,0 0 0 0 0,-1 0 0 0 0,0 0 0 0 0,0 0-1 0 0,0 0 1 0 0,-1 0 0 0 0,0 0 0 0 0,0 0 0 0 0,0 0 0 0 0,-1 0 0 0 0,-3-7 0 0 0,-2-4-77 0 0,0 0-1 0 0,-18-28 0 0 0,2 15 51 0 0,18 24 58 0 0,-1 0 0 0 0,1-1 0 0 0,1 1 0 0 0,0-1 0 0 0,-1 0 0 0 0,2-1 0 0 0,-5-10 0 0 0,8 17 26 0 0,0 1 0 0 0,-1-1 0 0 0,1 1 0 0 0,0-1 0 0 0,0 0 0 0 0,0 1 0 0 0,0-1 0 0 0,0 1 1 0 0,0-1-1 0 0,0 0 0 0 0,0 1 0 0 0,0-1 0 0 0,0 1 0 0 0,0-1 0 0 0,0 1 0 0 0,0-1 0 0 0,1 0 0 0 0,-1 1 0 0 0,0-1 0 0 0,0 1 1 0 0,1-1-1 0 0,-1 1 0 0 0,0-1 0 0 0,1 1 0 0 0,-1-1 0 0 0,0 1 0 0 0,1-1 0 0 0,-1 1 0 0 0,1-1 0 0 0,1 0-2 0 0,-1 1 0 0 0,0 0 0 0 0,0-1 0 0 0,1 1 0 0 0,-1 0 0 0 0,0 0 0 0 0,0 0 0 0 0,1 0 0 0 0,-1 0 0 0 0,0 0 0 0 0,0 0 0 0 0,1 1 0 0 0,1-1 0 0 0,3 2-3 0 0,-1 0 1 0 0,1 0-1 0 0,0 0 1 0 0,-1 1-1 0 0,7 3 0 0 0,9 10 23 0 0,0 1 0 0 0,-1 1-1 0 0,-1 1 1 0 0,-1 1-1 0 0,-1 0 1 0 0,0 1 0 0 0,-2 1-1 0 0,0 1 1 0 0,-1 0 0 0 0,-2 1-1 0 0,13 31 1 0 0,-22-29-780 0 0,-6-15-93 0 0,3-11 829 0 0,-1 0 1 0 0,1 0 0 0 0,0 0 0 0 0,0 0-1 0 0,-1 0 1 0 0,1 0 0 0 0,0 0 0 0 0,-1 0-1 0 0,1 0 1 0 0,0 0 0 0 0,-1 0 0 0 0,1-1-1 0 0,0 1 1 0 0,0 0 0 0 0,-1 0 0 0 0,1 0 0 0 0,0 0-1 0 0,0 0 1 0 0,-1-1 0 0 0,1 1 0 0 0,0 0-1 0 0,0 0 1 0 0,-1 0 0 0 0,1-1 0 0 0,0 1-1 0 0,0 0 1 0 0,0 0 0 0 0,0-1 0 0 0,-1 1-1 0 0,1 0 1 0 0,0 0 0 0 0,0-1 0 0 0,0 1-1 0 0,0-1 1 0 0,-6-8-19 0 0,1 0 0 0 0,0-1 0 0 0,0 1-1 0 0,1-1 1 0 0,0-1 0 0 0,1 1 0 0 0,0 0 0 0 0,1-1-1 0 0,0 0 1 0 0,1 1 0 0 0,0-1 0 0 0,1-17 0 0 0,0 16 106 0 0,1-1 1 0 0,1 1-1 0 0,0 0 1 0 0,1-1 0 0 0,0 1-1 0 0,1 0 1 0 0,0 1-1 0 0,0-1 1 0 0,2 1 0 0 0,9-17-1 0 0,-4 11-37 0 0,25-28-1 0 0,-33 41-22 0 0,0 1-1 0 0,0 0 1 0 0,0 0-1 0 0,0 0 1 0 0,1 0-1 0 0,-1 1 0 0 0,1-1 1 0 0,-1 1-1 0 0,1 0 1 0 0,0 0-1 0 0,0 0 1 0 0,0 1-1 0 0,0-1 1 0 0,0 1-1 0 0,8-1 1 0 0,-9 2 25 0 0,0 1 0 0 0,0 0 1 0 0,0 0-1 0 0,0 0 0 0 0,0 0 1 0 0,0 0-1 0 0,0 1 0 0 0,0-1 0 0 0,-1 1 1 0 0,1 0-1 0 0,-1 0 0 0 0,1 0 1 0 0,-1 0-1 0 0,0 0 0 0 0,1 1 0 0 0,-1-1 1 0 0,0 0-1 0 0,-1 1 0 0 0,3 4 1 0 0,2 2 82 0 0,0 0 1 0 0,-2 1-1 0 0,1 0 1 0 0,4 14-1 0 0,-2 7 130 0 0,-1 1 0 0 0,-2-1 0 0 0,-1 1 0 0 0,-2 0 0 0 0,-3 39 0 0 0,2-14-1760 0 0,0-56 1445 0 0,-1-1-1 0 0,1 0 1 0 0,0 0-1 0 0,0 0 1 0 0,0 1 0 0 0,0-1-1 0 0,0 0 1 0 0,0 0 0 0 0,0 0-1 0 0,0 1 1 0 0,0-1 0 0 0,0 0-1 0 0,0 0 1 0 0,0 1 0 0 0,0-1-1 0 0,1 0 1 0 0,-1 0 0 0 0,18-5-5723 0 0,-13 0 4959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5.199"/>
    </inkml:context>
    <inkml:brush xml:id="br0">
      <inkml:brushProperty name="width" value="0.1" units="cm"/>
      <inkml:brushProperty name="height" value="0.1" units="cm"/>
      <inkml:brushProperty name="color" value="#FFFFFF"/>
    </inkml:brush>
  </inkml:definitions>
  <inkml:trace contextRef="#ctx0" brushRef="#br0">229 51 2188 0 0,'0'-1'267'0'0,"1"-4"459"0"0,-1 0 0 0 0,-1 0 0 0 0,1 0 0 0 0,-1 0-1 0 0,1 0 1 0 0,-3-6 0 0 0,3 11-651 0 0,-1-1 0 0 0,1 1 0 0 0,0-1-1 0 0,0 1 1 0 0,-1-1 0 0 0,1 1 0 0 0,0-1 0 0 0,-1 1 0 0 0,1-1 0 0 0,-1 1-1 0 0,1 0 1 0 0,0-1 0 0 0,-1 1 0 0 0,1 0 0 0 0,-1-1 0 0 0,1 1-1 0 0,-1 0 1 0 0,1-1 0 0 0,-1 1 0 0 0,1 0 0 0 0,-1 0 0 0 0,0 0 0 0 0,0-1-1 0 0,-1 1 8 0 0,1 1 0 0 0,-1-1 0 0 0,1 0 0 0 0,0 1 0 0 0,-1-1 0 0 0,1 0 0 0 0,-1 1 0 0 0,1 0 0 0 0,0-1-1 0 0,-1 1 1 0 0,1 0 0 0 0,0 0 0 0 0,0-1 0 0 0,-2 2 0 0 0,-2 3 26 0 0,-1 0-1 0 0,1 1 1 0 0,-1-1 0 0 0,1 1 0 0 0,1 0 0 0 0,-1 0-1 0 0,1 1 1 0 0,0-1 0 0 0,1 1 0 0 0,0 0-1 0 0,0 0 1 0 0,0 0 0 0 0,1 1 0 0 0,0-1-1 0 0,0 0 1 0 0,1 1 0 0 0,0-1 0 0 0,0 1-1 0 0,1 0 1 0 0,0-1 0 0 0,0 1 0 0 0,1-1-1 0 0,0 1 1 0 0,0 0 0 0 0,0-1 0 0 0,1 0-1 0 0,1 1 1 0 0,5 13 0 0 0,21 35 148 0 0,7 18-200 0 0,-36-73-67 0 0,1 1 0 0 0,-1-1 0 0 0,0 1 1 0 0,0-1-1 0 0,0 1 0 0 0,0-1 0 0 0,0 1 0 0 0,0-1 0 0 0,-1 1 1 0 0,1-1-1 0 0,0 1 0 0 0,-1-1 0 0 0,1 1 0 0 0,-1-1 0 0 0,1 1 1 0 0,-1-1-1 0 0,0 0 0 0 0,0 1 0 0 0,1-1 0 0 0,-1 0 1 0 0,0 0-1 0 0,0 0 0 0 0,0 0 0 0 0,-1 1 0 0 0,1-1 0 0 0,0-1 1 0 0,0 1-1 0 0,0 0 0 0 0,-1 0 0 0 0,1 0 0 0 0,0-1 0 0 0,-1 1 1 0 0,1 0-1 0 0,-1-1 0 0 0,-1 1 0 0 0,-5 2 103 0 0,0 0 0 0 0,-1 0 0 0 0,1-1-1 0 0,-15 2 1 0 0,10-2 288 0 0,-1-1 0 0 0,-25-1-1 0 0,6-7-1501 0 0,30 6 385 0 0,1-1 0 0 0,-1 1 0 0 0,0 0 1 0 0,0-1-1 0 0,1 0 0 0 0,-1 1 0 0 0,-4-6 0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6.703"/>
    </inkml:context>
    <inkml:brush xml:id="br0">
      <inkml:brushProperty name="width" value="0.1" units="cm"/>
      <inkml:brushProperty name="height" value="0.1" units="cm"/>
      <inkml:brushProperty name="color" value="#FFFFFF"/>
    </inkml:brush>
  </inkml:definitions>
  <inkml:trace contextRef="#ctx0" brushRef="#br0">316 25 4296 0 0,'3'-7'863'0'0,"9"-10"3076"0"0,-15 28-3398 0 0,-104 225 2817 0 0,-62 172-420 0 0,153-373-3100 0 0,-12 33-237 0 0,26-61-960 0 0,1 0 0 0 0,-1-1 0 0 0,1 1 0 0 0,0 11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6.301"/>
    </inkml:context>
    <inkml:brush xml:id="br0">
      <inkml:brushProperty name="width" value="0.1" units="cm"/>
      <inkml:brushProperty name="height" value="0.1" units="cm"/>
      <inkml:brushProperty name="color" value="#FFFFFF"/>
    </inkml:brush>
  </inkml:definitions>
  <inkml:trace contextRef="#ctx0" brushRef="#br0">5 7 4960 0 0,'-2'-6'3047'0'0,"8"9"-852"0"0,8 7-1421 0 0,7-1 443 0 0,42 9 1 0 0,-44-14-1062 0 0,0 2 1 0 0,0 0 0 0 0,20 9-1 0 0,-38-14-166 0 0,1 0 0 0 0,0 0 0 0 0,-1 0 0 0 0,1 0 0 0 0,-1 0 0 0 0,1 0 0 0 0,-1 0-1 0 0,1 0 1 0 0,-1 0 0 0 0,0 1 0 0 0,0-1 0 0 0,1 1 0 0 0,-1-1 0 0 0,0 1 0 0 0,0-1 0 0 0,-1 1-1 0 0,1 0 1 0 0,0-1 0 0 0,0 1 0 0 0,-1 0 0 0 0,1 0 0 0 0,-1 0 0 0 0,0-1 0 0 0,1 1 0 0 0,-1 0 0 0 0,0 0-1 0 0,0 0 1 0 0,0 0 0 0 0,0 0 0 0 0,-1-1 0 0 0,1 1 0 0 0,0 0 0 0 0,-1 0 0 0 0,1 0 0 0 0,-1-1-1 0 0,0 1 1 0 0,1 0 0 0 0,-1-1 0 0 0,-1 3 0 0 0,-5 7 72 0 0,0 0 0 0 0,-1 0 0 0 0,0 0 0 0 0,-14 14 0 0 0,6-8-14 0 0,4-3-47 0 0,0-1 0 0 0,-1-1 0 0 0,0 0 1 0 0,-1-1-1 0 0,-26 16 0 0 0,32-22-1536 0 0,-1-1-1 0 0,0 0 1 0 0,-15 5 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5.777"/>
    </inkml:context>
    <inkml:brush xml:id="br0">
      <inkml:brushProperty name="width" value="0.1" units="cm"/>
      <inkml:brushProperty name="height" value="0.1" units="cm"/>
      <inkml:brushProperty name="color" value="#FFFFFF"/>
    </inkml:brush>
  </inkml:definitions>
  <inkml:trace contextRef="#ctx0" brushRef="#br0">1 193 6545 0 0,'0'-1'1096'0'0,"1"-2"-336"0"0,3 1-228 0 0,-1 2-964 0 0,0 0-620 0 0,1 0-68 0 0,1 0 63 0 0,3 0 57 0 0,-2 0 52 0 0,1 0 20 0 0,1 0 0 0 0</inkml:trace>
  <inkml:trace contextRef="#ctx0" brushRef="#br0" timeOffset="1">269 102 1076 0 0,'1'-3'408'0'0,"1"1"0"0"0,0-1 0 0 0,-1 1 0 0 0,1-1 0 0 0,0 1 0 0 0,0-1 0 0 0,0 1 0 0 0,1 0 0 0 0,-1 0 0 0 0,1 0 0 0 0,-1 1 0 0 0,1-1 1 0 0,-1 0-1 0 0,1 1 0 0 0,4-2 0 0 0,48-17 1137 0 0,-48 18-1117 0 0,4-1-122 0 0,144-38 2470 0 0,-133 40-6351 0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7.101"/>
    </inkml:context>
    <inkml:brush xml:id="br0">
      <inkml:brushProperty name="width" value="0.1" units="cm"/>
      <inkml:brushProperty name="height" value="0.1" units="cm"/>
      <inkml:brushProperty name="color" value="#FFFFFF"/>
    </inkml:brush>
  </inkml:definitions>
  <inkml:trace contextRef="#ctx0" brushRef="#br0">5 17 3548 0 0,'-4'-14'1622'0'0,"11"11"-9"0"0,16 15-129 0 0,119 115 931 0 0,22 18-923 0 0,-60-62-793 0 0,-62-50-384 0 0,-30-21-368 0 0,1-1 1 0 0,1-1-1 0 0,0 0 1 0 0,0 0-1 0 0,1-2 1 0 0,0 0-1 0 0,24 9 1 0 0,-10-16-3881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7.468"/>
    </inkml:context>
    <inkml:brush xml:id="br0">
      <inkml:brushProperty name="width" value="0.1" units="cm"/>
      <inkml:brushProperty name="height" value="0.1" units="cm"/>
      <inkml:brushProperty name="color" value="#FFFFFF"/>
    </inkml:brush>
  </inkml:definitions>
  <inkml:trace contextRef="#ctx0" brushRef="#br0">0 1 4100 0 0,'0'9'2283'0'0,"0"49"3524"0"0,8 105-3542 0 0,-8-157-2615 0 0,3 18 315 0 0,-3-23-205 0 0,0-1-1 0 0,0 1 0 0 0,0 0 0 0 0,0-1 1 0 0,0 1-1 0 0,0 0 0 0 0,0-1 1 0 0,0 1-1 0 0,1-1 0 0 0,-1 1 1 0 0,0 0-1 0 0,0-1 0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7.827"/>
    </inkml:context>
    <inkml:brush xml:id="br0">
      <inkml:brushProperty name="width" value="0.1" units="cm"/>
      <inkml:brushProperty name="height" value="0.1" units="cm"/>
      <inkml:brushProperty name="color" value="#FFFFFF"/>
    </inkml:brush>
  </inkml:definitions>
  <inkml:trace contextRef="#ctx0" brushRef="#br0">84 1 4860 0 0,'-7'37'6188'0'0,"-9"1"-4933"0"0,-27 34-7357 0 0,36-62 4721 0 0,0-2-1095 0 0,4-5 1648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29.930"/>
    </inkml:context>
    <inkml:brush xml:id="br0">
      <inkml:brushProperty name="width" value="0.1" units="cm"/>
      <inkml:brushProperty name="height" value="0.1" units="cm"/>
      <inkml:brushProperty name="color" value="#FFFFFF"/>
    </inkml:brush>
  </inkml:definitions>
  <inkml:trace contextRef="#ctx0" brushRef="#br0">43 1 1212 0 0,'-42'1'7450'0'0,"72"4"-14277"0"0,-23-5 6000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0.291"/>
    </inkml:context>
    <inkml:brush xml:id="br0">
      <inkml:brushProperty name="width" value="0.1" units="cm"/>
      <inkml:brushProperty name="height" value="0.1" units="cm"/>
      <inkml:brushProperty name="color" value="#FFFFFF"/>
    </inkml:brush>
  </inkml:definitions>
  <inkml:trace contextRef="#ctx0" brushRef="#br0">0 3 1120 0 0,'19'1'4830'0'0,"0"1"-3886"0"0,21 1-6046 0 0,-33-3 4306 0 0</inkml:trace>
  <inkml:trace contextRef="#ctx0" brushRef="#br0" timeOffset="1">299 0 1412 0 0,'6'0'468'0'0,"-1"0"-260"0"0,0 0-232 0 0,1 0-340 0 0,0 0-392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0.642"/>
    </inkml:context>
    <inkml:brush xml:id="br0">
      <inkml:brushProperty name="width" value="0.1" units="cm"/>
      <inkml:brushProperty name="height" value="0.1" units="cm"/>
      <inkml:brushProperty name="color" value="#FFFFFF"/>
    </inkml:brush>
  </inkml:definitions>
  <inkml:trace contextRef="#ctx0" brushRef="#br0">1 1 1684 0 0,'5'2'884'0'0,"-1"0"-304"0"0,1-1-260 0 0,-2-1-380 0 0,0 2-200 0 0,0-1-248 0 0,2-1-220 0 0,-2 0-20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0.996"/>
    </inkml:context>
    <inkml:brush xml:id="br0">
      <inkml:brushProperty name="width" value="0.1" units="cm"/>
      <inkml:brushProperty name="height" value="0.1" units="cm"/>
      <inkml:brushProperty name="color" value="#FFFFFF"/>
    </inkml:brush>
  </inkml:definitions>
  <inkml:trace contextRef="#ctx0" brushRef="#br0">87 1 1392 0 0,'-3'6'936'0'0,"0"0"-144"0"0,0 1-144 0 0,-1 5-40 0 0,-4 1-80 0 0,3 0-64 0 0,-2 2-323 0 0,-1 1-194 0 0,0 0-259 0 0,1 0-424 0 0,-2 1-84 0 0,1-3 40 0 0,2-1 28 0 0,-2 2 32 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1.347"/>
    </inkml:context>
    <inkml:brush xml:id="br0">
      <inkml:brushProperty name="width" value="0.1" units="cm"/>
      <inkml:brushProperty name="height" value="0.1" units="cm"/>
      <inkml:brushProperty name="color" value="#FFFFFF"/>
    </inkml:brush>
  </inkml:definitions>
  <inkml:trace contextRef="#ctx0" brushRef="#br0">363 31 896 0 0,'2'-4'1162'0'0,"-2"2"-733"0"0,1 1 1 0 0,0-1-1 0 0,0 0 0 0 0,0 0 0 0 0,0 0 1 0 0,0 1-1 0 0,0-1 0 0 0,0 0 0 0 0,0 1 1 0 0,1-1-1 0 0,-1 1 0 0 0,1-1 0 0 0,-1 1 1 0 0,4-2-1 0 0,-6 6-191 0 0,1-1-1 0 0,-1 1 1 0 0,0 0 0 0 0,0-1 0 0 0,0 1-1 0 0,0-1 1 0 0,0 1 0 0 0,-2 2 0 0 0,3-5-167 0 0,-12 26 502 0 0,-123 227 1868 0 0,111-213-2262 0 0,-34 51 483 0 0,-77 167 0 0 0,132-249-1221 0 0,-4 14-668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1.678"/>
    </inkml:context>
    <inkml:brush xml:id="br0">
      <inkml:brushProperty name="width" value="0.1" units="cm"/>
      <inkml:brushProperty name="height" value="0.1" units="cm"/>
      <inkml:brushProperty name="color" value="#FFFFFF"/>
    </inkml:brush>
  </inkml:definitions>
  <inkml:trace contextRef="#ctx0" brushRef="#br0">0 14 4444 0 0,'0'-12'1896'0'0,"6"10"-558"0"0,16 18 119 0 0,21 31-274 0 0,86 112 825 0 0,-46-54-910 0 0,85 91 483 0 0,-89-119-3998 0 0,-64-68-1406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2.038"/>
    </inkml:context>
    <inkml:brush xml:id="br0">
      <inkml:brushProperty name="width" value="0.1" units="cm"/>
      <inkml:brushProperty name="height" value="0.1" units="cm"/>
      <inkml:brushProperty name="color" value="#FFFFFF"/>
    </inkml:brush>
  </inkml:definitions>
  <inkml:trace contextRef="#ctx0" brushRef="#br0">0 1 4872 0 0,'11'72'7470'0'0,"21"75"-6669"0"0,-29-133-305 0 0,-1-6-434 0 0,-1-4-94 0 0,-1 0 0 0 0,1 0 0 0 0,0 0 0 0 0,0 0 0 0 0,1 1 0 0 0,-1-2 0 0 0,1 1 0 0 0,0 0 0 0 0,0 0 0 0 0,0 0 0 0 0,0-1 0 0 0,4 5 0 0 0,-6-8-24 0 0,1 0 0 0 0,-1 0 0 0 0,1 0 0 0 0,-1 0 0 0 0,1 0 0 0 0,-1 0 0 0 0,1 0 0 0 0,-1 0 0 0 0,1-1 0 0 0,-1 1 0 0 0,1 0-1 0 0,-1 0 1 0 0,0 0 0 0 0,1 0 0 0 0,-1-1 0 0 0,1 1 0 0 0,-1 0 0 0 0,1 0 0 0 0,-1-1 0 0 0,0 1 0 0 0,1 0 0 0 0,-1-1 0 0 0,0 1 0 0 0,1 0 0 0 0,-1-1 0 0 0,0 1 0 0 0,0-1 0 0 0,1 1-1 0 0,-1 0 1 0 0,0-1 0 0 0,0 1 0 0 0,0-1 0 0 0,0 1 0 0 0,1-1 0 0 0,-1 1 0 0 0,0-1 0 0 0,0 1 0 0 0,0-1 0 0 0,5-21-1203 0 0,-2 8-1300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6.180"/>
    </inkml:context>
    <inkml:brush xml:id="br0">
      <inkml:brushProperty name="width" value="0.1" units="cm"/>
      <inkml:brushProperty name="height" value="0.1" units="cm"/>
      <inkml:brushProperty name="color" value="#FFFFFF"/>
    </inkml:brush>
  </inkml:definitions>
  <inkml:trace contextRef="#ctx0" brushRef="#br0">103 0 3868 0 0,'-3'1'195'0'0,"1"0"0"0"0,-1-1 0 0 0,1 1 0 0 0,-1 0 0 0 0,1 0 0 0 0,0 0 0 0 0,-1 0 0 0 0,1 1 0 0 0,0-1 0 0 0,0 1 0 0 0,0-1 0 0 0,0 1 0 0 0,0 0 0 0 0,0 0 0 0 0,0 0 0 0 0,1 0 0 0 0,-1 0 0 0 0,1 0 0 0 0,-1 0 0 0 0,1 0 0 0 0,0 1 0 0 0,0-1 0 0 0,-1 4 0 0 0,-4 8 396 0 0,1 0 0 0 0,-6 23-1 0 0,9-30-355 0 0,0 1 0 0 0,0 1 0 0 0,1-1 0 0 0,0 0 0 0 0,1 0 0 0 0,0 0-1 0 0,0 1 1 0 0,0-1 0 0 0,4 13 0 0 0,-4-20-188 0 0,1 0-1 0 0,0 0 1 0 0,0 0-1 0 0,0 0 1 0 0,0-1-1 0 0,0 1 1 0 0,0 0-1 0 0,0 0 0 0 0,0-1 1 0 0,0 1-1 0 0,0 0 1 0 0,0-1-1 0 0,1 1 1 0 0,-1-1-1 0 0,0 0 1 0 0,0 1-1 0 0,1-1 1 0 0,-1 0-1 0 0,0 0 1 0 0,2 1-1 0 0,33 0 376 0 0,-18-1-224 0 0,-6 2-136 0 0,-1-1-1 0 0,0 1 1 0 0,0 1 0 0 0,0 0 0 0 0,-1 1 0 0 0,1 0 0 0 0,-1 1 0 0 0,0-1 0 0 0,16 12 0 0 0,-23-14-44 0 0,0 1 1 0 0,0-1-1 0 0,0 1 1 0 0,0 0-1 0 0,-1 0 0 0 0,1 0 1 0 0,-1 0-1 0 0,0 0 1 0 0,0 0-1 0 0,0 1 1 0 0,0-1-1 0 0,-1 1 1 0 0,0 0-1 0 0,1-1 0 0 0,-1 1 1 0 0,0 0-1 0 0,-1 0 1 0 0,1-1-1 0 0,-1 1 1 0 0,1 0-1 0 0,-1 0 1 0 0,0 0-1 0 0,-1 0 0 0 0,1 0 1 0 0,-1 0-1 0 0,0-1 1 0 0,0 1-1 0 0,0 0 1 0 0,0-1-1 0 0,0 1 1 0 0,-3 4-1 0 0,0 1 37 0 0,0 0-1 0 0,-1 0 1 0 0,0-1 0 0 0,0 0-1 0 0,-1 0 1 0 0,0 0 0 0 0,0 0-1 0 0,-1-1 1 0 0,0 0 0 0 0,0-1-1 0 0,0 0 1 0 0,-1 0 0 0 0,0 0-1 0 0,0-1 1 0 0,-1 0 0 0 0,0-1 0 0 0,0 0-1 0 0,0 0 1 0 0,0-1 0 0 0,0 0-1 0 0,-1 0 1 0 0,1-1 0 0 0,-1 0-1 0 0,1-1 1 0 0,-1 0 0 0 0,-16-1-1 0 0,21 0-94 0 0,-17-1-1880 0 0,22 1 1664 0 0,-1 0 0 0 0,0 0 1 0 0,0 0-1 0 0,1 0 0 0 0,-1 0 0 0 0,0 0 1 0 0,1 0-1 0 0,-1-1 0 0 0,0 1 1 0 0,1 0-1 0 0,-1-1 0 0 0,0 1 0 0 0,1 0 1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2.394"/>
    </inkml:context>
    <inkml:brush xml:id="br0">
      <inkml:brushProperty name="width" value="0.1" units="cm"/>
      <inkml:brushProperty name="height" value="0.1" units="cm"/>
      <inkml:brushProperty name="color" value="#FFFFFF"/>
    </inkml:brush>
  </inkml:definitions>
  <inkml:trace contextRef="#ctx0" brushRef="#br0">1 206 10509 0 0,'4'-40'529'0'0,"-3"19"-186"0"0,2 1-1 0 0,7-34 0 0 0,-9 49-315 0 0,0 1-1 0 0,1 0 1 0 0,-1 0-1 0 0,1 0 1 0 0,0 0 0 0 0,0 0-1 0 0,0 0 1 0 0,1 1-1 0 0,-1-1 1 0 0,1 1 0 0 0,0 0-1 0 0,0-1 1 0 0,0 1-1 0 0,0 0 1 0 0,1 1 0 0 0,-1-1-1 0 0,1 1 1 0 0,4-3-1 0 0,-5 4-17 0 0,0 0 0 0 0,0 1-1 0 0,0-1 1 0 0,0 1-1 0 0,0 0 1 0 0,0 0 0 0 0,0 0-1 0 0,-1 1 1 0 0,1-1-1 0 0,0 1 1 0 0,0-1-1 0 0,0 1 1 0 0,0 0 0 0 0,0 0-1 0 0,-1 0 1 0 0,1 1-1 0 0,-1-1 1 0 0,1 1-1 0 0,-1-1 1 0 0,1 1 0 0 0,-1 0-1 0 0,0 0 1 0 0,3 2-1 0 0,6 6 89 0 0,0 1 0 0 0,-1 0-1 0 0,10 13 1 0 0,-10-9 22 0 0,-1 0 0 0 0,0 1 0 0 0,0 0 0 0 0,-2 0 0 0 0,0 1 0 0 0,-1 0 0 0 0,-1 0 0 0 0,0 0-1 0 0,-1 1 1 0 0,1 17 0 0 0,-5-29-410 0 0,1 10-488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4.894"/>
    </inkml:context>
    <inkml:brush xml:id="br0">
      <inkml:brushProperty name="width" value="0.1" units="cm"/>
      <inkml:brushProperty name="height" value="0.1" units="cm"/>
      <inkml:brushProperty name="color" value="#FFFFFF"/>
    </inkml:brush>
  </inkml:definitions>
  <inkml:trace contextRef="#ctx0" brushRef="#br0">7 115 2896 0 0,'0'-6'1930'0'0,"1"10"-58"0"0,-3 15-603 0 0,0-11-1098 0 0,1 1 1 0 0,0-1 0 0 0,0 1 0 0 0,0-1-1 0 0,1 0 1 0 0,1 1 0 0 0,-1-1 0 0 0,1 1-1 0 0,3 8 1 0 0,-1-4-4 0 0,0 0-1 0 0,1 0 1 0 0,1-1-1 0 0,12 24 1 0 0,-16-32-136 0 0,1-1 1 0 0,0 1 0 0 0,1-1 0 0 0,-1 0-1 0 0,0 0 1 0 0,1 0 0 0 0,0 0-1 0 0,0 0 1 0 0,0-1 0 0 0,0 1 0 0 0,0-1-1 0 0,0 0 1 0 0,1 1 0 0 0,-1-2 0 0 0,1 1-1 0 0,-1 0 1 0 0,1-1 0 0 0,0 1 0 0 0,0-1-1 0 0,5 1 1 0 0,-4-2-36 0 0,0 0-1 0 0,0-1 1 0 0,1 1-1 0 0,-1-1 1 0 0,0 0-1 0 0,0 0 1 0 0,0-1 0 0 0,0 1-1 0 0,0-1 1 0 0,-1 0-1 0 0,1-1 1 0 0,0 1 0 0 0,-1-1-1 0 0,7-5 1 0 0,6-5-118 0 0,-2-2 0 0 0,0 0 0 0 0,0 0 1 0 0,-2-2-1 0 0,13-17 0 0 0,35-40-190 0 0,-25 34 196 0 0,-24 24 55 0 0,2 1-1 0 0,0 1 1 0 0,1 0 0 0 0,26-18-1 0 0,-37 29 58 0 0,1 0 1 0 0,0 0-1 0 0,0 1 0 0 0,1 0 0 0 0,-1 0 0 0 0,0 0 0 0 0,1 1 1 0 0,-1-1-1 0 0,1 1 0 0 0,-1 1 0 0 0,1-1 0 0 0,0 1 1 0 0,-1 0-1 0 0,1 0 0 0 0,0 1 0 0 0,-1-1 0 0 0,1 1 1 0 0,-1 0-1 0 0,1 1 0 0 0,10 4 0 0 0,-4-1 34 0 0,0 1 0 0 0,0 1-1 0 0,-1 0 1 0 0,0 0 0 0 0,0 1-1 0 0,0 1 1 0 0,-1 0 0 0 0,14 16 0 0 0,-19-19 29 0 0,0 0 0 0 0,0 0 0 0 0,0 1 0 0 0,-1 0 1 0 0,0 0-1 0 0,0 0 0 0 0,-1 0 0 0 0,0 1 0 0 0,0-1 1 0 0,-1 1-1 0 0,0 0 0 0 0,0 0 0 0 0,-1 0 0 0 0,0 0 0 0 0,0 12 1 0 0,-3-11 22 0 0,-1 0 0 0 0,0-1 0 0 0,0 1 0 0 0,0 0 1 0 0,-1-1-1 0 0,-1 0 0 0 0,0 0 0 0 0,-10 13 0 0 0,9-11-37 0 0,-7 9-493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5.264"/>
    </inkml:context>
    <inkml:brush xml:id="br0">
      <inkml:brushProperty name="width" value="0.1" units="cm"/>
      <inkml:brushProperty name="height" value="0.1" units="cm"/>
      <inkml:brushProperty name="color" value="#FFFFFF"/>
    </inkml:brush>
  </inkml:definitions>
  <inkml:trace contextRef="#ctx0" brushRef="#br0">22 22 1008 0 0,'0'-1'313'0'0,"-1"0"0"0"0,1-1 0 0 0,0 1 1 0 0,-1 0-1 0 0,1-1 0 0 0,-1 1 0 0 0,1 0 0 0 0,-1 0 0 0 0,0-1 0 0 0,1 1 0 0 0,-1 0 0 0 0,0 0 1 0 0,0 0-1 0 0,0 0 0 0 0,0 0 0 0 0,0 0 0 0 0,-1-1 0 0 0,-4 6 2067 0 0,4 11-1134 0 0,3 41-177 0 0,2 0-1 0 0,3 0 1 0 0,25 106 0 0 0,-22-120-768 0 0,-6-26-790 0 0,0 0 1 0 0,2-1 0 0 0,6 18 0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5.882"/>
    </inkml:context>
    <inkml:brush xml:id="br0">
      <inkml:brushProperty name="width" value="0.1" units="cm"/>
      <inkml:brushProperty name="height" value="0.1" units="cm"/>
      <inkml:brushProperty name="color" value="#FFFFFF"/>
    </inkml:brush>
  </inkml:definitions>
  <inkml:trace contextRef="#ctx0" brushRef="#br0">1 214 3576 0 0,'1'-10'206'0'0,"0"-1"-1"0"0,1 1 0 0 0,1-1 1 0 0,-1 1-1 0 0,2 0 0 0 0,-1 0 1 0 0,1 0-1 0 0,1 1 0 0 0,0-1 1 0 0,0 1-1 0 0,1 0 0 0 0,0 1 1 0 0,1-1-1 0 0,0 1 0 0 0,0 0 1 0 0,0 1-1 0 0,1 0 0 0 0,0 0 0 0 0,1 1 1 0 0,0-1-1 0 0,0 2 0 0 0,15-8 1 0 0,-20 11-165 0 0,-1 1-1 0 0,1-1 1 0 0,-1 1 0 0 0,1 0 0 0 0,0 1-1 0 0,-1-1 1 0 0,1 0 0 0 0,0 1 0 0 0,0 0-1 0 0,-1 0 1 0 0,1 0 0 0 0,0 0-1 0 0,0 1 1 0 0,-1 0 0 0 0,1-1 0 0 0,0 1-1 0 0,-1 0 1 0 0,7 3 0 0 0,-5-1 2 0 0,0 0 0 0 0,-1 1 1 0 0,1-1-1 0 0,-1 1 0 0 0,0 0 0 0 0,0 0 0 0 0,0 0 0 0 0,0 1 1 0 0,-1-1-1 0 0,0 1 0 0 0,4 7 0 0 0,0 1 32 0 0,-1 0 0 0 0,-1 1 0 0 0,0 0 0 0 0,-1 1 0 0 0,0-1 0 0 0,-1 1 0 0 0,0 0 0 0 0,0 25 0 0 0,-4-29-53 0 0,-1 0 0 0 0,0-1 0 0 0,0 1 1 0 0,-1-1-1 0 0,-1 0 0 0 0,1 0 0 0 0,-2 0 1 0 0,1 0-1 0 0,-1 0 0 0 0,-1-1 0 0 0,0 0 1 0 0,0 0-1 0 0,-1-1 0 0 0,0 0 0 0 0,0 0 1 0 0,-1 0-1 0 0,0-1 0 0 0,-11 8 0 0 0,-3-4-155 0 0,35-19-318 0 0,-1 4 441 0 0,0 0 0 0 0,0 1 0 0 0,0 0 1 0 0,0 1-1 0 0,0 1 0 0 0,0 0 1 0 0,1 0-1 0 0,-1 1 0 0 0,1 1 0 0 0,-1 0 1 0 0,0 0-1 0 0,0 2 0 0 0,0-1 0 0 0,0 2 1 0 0,18 6-1 0 0,-22-7 16 0 0,-1 0 1 0 0,0 0-1 0 0,-1 1 0 0 0,1 0 1 0 0,-1 0-1 0 0,1 1 0 0 0,-1 0 1 0 0,0 0-1 0 0,-1 0 0 0 0,1 0 1 0 0,-1 1-1 0 0,0 0 0 0 0,-1 0 0 0 0,1 1 1 0 0,-1-1-1 0 0,-1 1 0 0 0,1 0 1 0 0,-1 0-1 0 0,0 0 0 0 0,-1 0 1 0 0,1 1-1 0 0,-2-1 0 0 0,1 1 1 0 0,-1-1-1 0 0,1 16 0 0 0,-3-17-4 0 0,1-1-1 0 0,-2 1 1 0 0,1-1-1 0 0,0 1 0 0 0,-1-1 1 0 0,0 1-1 0 0,-1-1 1 0 0,1 0-1 0 0,-1 0 0 0 0,0 0 1 0 0,0 0-1 0 0,0-1 1 0 0,-1 1-1 0 0,0-1 1 0 0,0 0-1 0 0,0 0 0 0 0,0 0 1 0 0,-1-1-1 0 0,-5 5 1 0 0,-3 1 28 0 0,0-1 0 0 0,-1 0 0 0 0,0-1 0 0 0,0 0 0 0 0,-28 8 1 0 0,33-13 8 0 0,0 0 0 0 0,0 0 0 0 0,0-1 0 0 0,-16 0 0 0 0,22-1-112 0 0,1 0 1 0 0,-1 0 0 0 0,0 0-1 0 0,1-1 1 0 0,-1 1 0 0 0,0-1-1 0 0,1 1 1 0 0,-1-1 0 0 0,1 0-1 0 0,-1 0 1 0 0,1 0 0 0 0,0 0-1 0 0,-1 0 1 0 0,1-1 0 0 0,0 1-1 0 0,0-1 1 0 0,0 0 0 0 0,0 1-1 0 0,0-1 1 0 0,-3-3-1 0 0,4 2-176 0 0,0 1 0 0 0,1 0-1 0 0,-1-1 1 0 0,1 1 0 0 0,0 0-1 0 0,0-1 1 0 0,0 1-1 0 0,0 0 1 0 0,0-1 0 0 0,0 1-1 0 0,0 0 1 0 0,1-1 0 0 0,-1 1-1 0 0,1 0 1 0 0,0 0-1 0 0,0-1 1 0 0,1-2 0 0 0,21-36-1700 0 0,-12 24 1136 0 0,1 2-38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6.320"/>
    </inkml:context>
    <inkml:brush xml:id="br0">
      <inkml:brushProperty name="width" value="0.1" units="cm"/>
      <inkml:brushProperty name="height" value="0.1" units="cm"/>
      <inkml:brushProperty name="color" value="#FFFFFF"/>
    </inkml:brush>
  </inkml:definitions>
  <inkml:trace contextRef="#ctx0" brushRef="#br0">0 173 1216 0 0,'35'-12'1206'0'0,"-11"4"-688"0"0,34-16-1 0 0,-53 21-352 0 0,1 0-1 0 0,-1 0 1 0 0,0 0 0 0 0,0-1-1 0 0,0 0 1 0 0,0 0 0 0 0,0 0-1 0 0,-1 0 1 0 0,0-1 0 0 0,0 0-1 0 0,4-7 1 0 0,-6 10-32 0 0,-1 0 0 0 0,0-1 0 0 0,0 0 0 0 0,0 1 0 0 0,-1-1 0 0 0,1 1 0 0 0,-1-1 0 0 0,1 0 0 0 0,-1 0 0 0 0,0 1 0 0 0,0-1 0 0 0,0 0 0 0 0,0 0 0 0 0,-1 1 0 0 0,1-1 0 0 0,-1 0 0 0 0,1 1 0 0 0,-1-1 0 0 0,0 1 0 0 0,0-1 0 0 0,-2-3 0 0 0,2 5-70 0 0,0 0 0 0 0,1 0 0 0 0,-1 0 0 0 0,0 0 0 0 0,0 0 0 0 0,0 0 0 0 0,1 0 0 0 0,-1 1 0 0 0,0-1 0 0 0,0 0 0 0 0,0 1 0 0 0,0-1 0 0 0,-1 1 1 0 0,1-1-1 0 0,0 1 0 0 0,0-1 0 0 0,0 1 0 0 0,0 0 0 0 0,-3-1 0 0 0,2 1 3 0 0,0 0 0 0 0,0 1 0 0 0,1-1 0 0 0,-1 1 1 0 0,0-1-1 0 0,0 1 0 0 0,0-1 0 0 0,0 1 0 0 0,0 0 1 0 0,1 0-1 0 0,-1 0 0 0 0,0 0 0 0 0,1 0 0 0 0,-1 0 1 0 0,1 1-1 0 0,-2 1 0 0 0,-8 6 189 0 0,2 2 1 0 0,-1-1-1 0 0,1 1 1 0 0,1 1-1 0 0,0 0 0 0 0,1 0 1 0 0,0 0-1 0 0,1 1 1 0 0,0 0-1 0 0,-7 24 1 0 0,11-31-198 0 0,1-1 0 0 0,0 1 1 0 0,0 0-1 0 0,0 0 1 0 0,1-1-1 0 0,-1 1 0 0 0,1 0 1 0 0,1 0-1 0 0,-1-1 1 0 0,1 1-1 0 0,0 0 1 0 0,0 0-1 0 0,1-1 0 0 0,-1 1 1 0 0,1-1-1 0 0,1 0 1 0 0,-1 1-1 0 0,1-1 1 0 0,0 0-1 0 0,0 0 0 0 0,0-1 1 0 0,1 1-1 0 0,0-1 1 0 0,-1 1-1 0 0,2-1 0 0 0,-1 0 1 0 0,0-1-1 0 0,10 7 1 0 0,-7-6-211 0 0,-1-1 1 0 0,1 1-1 0 0,-1-1 1 0 0,1-1-1 0 0,0 1 0 0 0,0-1 1 0 0,12 2-1 0 0,-11-3-938 0 0,0-1-1 0 0,0 1 1 0 0,-1-2-1 0 0,12 0 0 0 0,-5-2-1831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5:36.698"/>
    </inkml:context>
    <inkml:brush xml:id="br0">
      <inkml:brushProperty name="width" value="0.1" units="cm"/>
      <inkml:brushProperty name="height" value="0.1" units="cm"/>
      <inkml:brushProperty name="color" value="#FFFFFF"/>
    </inkml:brush>
  </inkml:definitions>
  <inkml:trace contextRef="#ctx0" brushRef="#br0">1 59 4888 0 0,'0'-1'122'0'0,"0"0"0"0"0,0 0 0 0 0,0 1-1 0 0,0-1 1 0 0,0 0 0 0 0,0 0 0 0 0,0 0-1 0 0,0 0 1 0 0,0 0 0 0 0,0 1-1 0 0,0-1 1 0 0,0 0 0 0 0,1 0 0 0 0,-1 0-1 0 0,0 1 1 0 0,1-1 0 0 0,-1 0-1 0 0,0 0 1 0 0,1 1 0 0 0,-1-1 0 0 0,1 0-1 0 0,-1 1 1 0 0,1-1 0 0 0,0 0 0 0 0,-1 1-1 0 0,1-1 1 0 0,0 1 0 0 0,-1-1-1 0 0,1 1 1 0 0,0-1 0 0 0,-1 1 0 0 0,1-1-1 0 0,1 1 1 0 0,1 0 17 0 0,-1 0 1 0 0,1 0-1 0 0,-1 1 0 0 0,1-1 0 0 0,-1 1 1 0 0,0 0-1 0 0,1 0 0 0 0,-1 0 0 0 0,0 0 1 0 0,0 0-1 0 0,4 2 0 0 0,11 8 55 0 0,0 0 0 0 0,0 2 0 0 0,-1 0 0 0 0,-1 0 0 0 0,0 2-1 0 0,-1-1 1 0 0,-1 2 0 0 0,0 0 0 0 0,-1 1 0 0 0,0 0 0 0 0,16 35 0 0 0,-27-51-208 0 0,-1 0 1 0 0,1 1 0 0 0,0-1 0 0 0,-1 1 0 0 0,1-1 0 0 0,-1 1-1 0 0,1-1 1 0 0,-1 1 0 0 0,0-1 0 0 0,0 1 0 0 0,0 0 0 0 0,0-1-1 0 0,0 1 1 0 0,0-1 0 0 0,0 1 0 0 0,0 0 0 0 0,-1-1 0 0 0,1 1-1 0 0,0-1 1 0 0,-1 1 0 0 0,0-1 0 0 0,1 1 0 0 0,-1-1 0 0 0,0 0-1 0 0,-1 2 1 0 0,1-2 6 0 0,0 0-1 0 0,0-1 1 0 0,0 1-1 0 0,-1-1 1 0 0,1 1-1 0 0,0-1 1 0 0,-1 0-1 0 0,1 0 1 0 0,0 1-1 0 0,-1-1 1 0 0,1 0-1 0 0,0 0 1 0 0,-1 0-1 0 0,1 0 1 0 0,0-1 0 0 0,-1 1-1 0 0,1 0 1 0 0,0 0-1 0 0,-1-1 1 0 0,1 1-1 0 0,0-1 1 0 0,0 1-1 0 0,-1-1 1 0 0,1 0-1 0 0,0 1 1 0 0,0-1-1 0 0,0 0 1 0 0,0 0-1 0 0,-1-1 1 0 0,-2-1 32 0 0,0 1 0 0 0,0-1 0 0 0,1 0 0 0 0,-1-1 0 0 0,1 1 1 0 0,0-1-1 0 0,0 1 0 0 0,0-1 0 0 0,0 0 0 0 0,1 0 0 0 0,0 0 0 0 0,-1 0 0 0 0,1-1 0 0 0,1 1 1 0 0,-1 0-1 0 0,1-1 0 0 0,0 0 0 0 0,0 1 0 0 0,0-1 0 0 0,0 0 0 0 0,1 1 0 0 0,0-1 1 0 0,0 0-1 0 0,0 1 0 0 0,1-1 0 0 0,-1 0 0 0 0,1 1 0 0 0,0-1 0 0 0,1 0 0 0 0,-1 1 0 0 0,1 0 1 0 0,0-1-1 0 0,3-5 0 0 0,1-2-290 0 0,1 1 1 0 0,0 0-1 0 0,1 1 1 0 0,0-1-1 0 0,1 1 1 0 0,-1 1-1 0 0,2 0 1 0 0,0 0-1 0 0,0 1 1 0 0,0 0-1 0 0,14-7 1 0 0,-5 6-1280 0 0,-1 1-1377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8.207"/>
    </inkml:context>
    <inkml:brush xml:id="br0">
      <inkml:brushProperty name="width" value="0.1" units="cm"/>
      <inkml:brushProperty name="height" value="0.1" units="cm"/>
      <inkml:brushProperty name="color" value="#FFFFFF"/>
    </inkml:brush>
  </inkml:definitions>
  <inkml:trace contextRef="#ctx0" brushRef="#br0">307 0 4884 0 0,'-2'2'468'0'0,"-1"0"-1"0"0,1 1 0 0 0,0-1 1 0 0,-1 0-1 0 0,1 1 0 0 0,0-1 0 0 0,1 1 1 0 0,-4 5-1 0 0,-2 3-136 0 0,-84 82 532 0 0,70-72-900 0 0,-25 26-896 0 0,31-30-524 0 0,-1-1-1 0 0,0 0 0 0 0,-1-1 0 0 0,-38 25 1 0 0,57-44 299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8.888"/>
    </inkml:context>
    <inkml:brush xml:id="br0">
      <inkml:brushProperty name="width" value="0.1" units="cm"/>
      <inkml:brushProperty name="height" value="0.1" units="cm"/>
      <inkml:brushProperty name="color" value="#FFFFFF"/>
    </inkml:brush>
  </inkml:definitions>
  <inkml:trace contextRef="#ctx0" brushRef="#br0">0 188 1768 0 0,'1'-1'314'0'0,"0"0"0"0"0,0 0-1 0 0,0 0 1 0 0,0 0 0 0 0,0 0 0 0 0,0 0-1 0 0,0 0 1 0 0,0 0 0 0 0,0 0-1 0 0,0 0 1 0 0,0 1 0 0 0,1-1 0 0 0,-1 1-1 0 0,0-1 1 0 0,1 0 0 0 0,-1 1 0 0 0,0 0-1 0 0,1-1 1 0 0,-1 1 0 0 0,1 0-1 0 0,-1 0 1 0 0,2 0 0 0 0,-1 1-188 0 0,-1 0 0 0 0,0 0 1 0 0,0 0-1 0 0,0 0 0 0 0,0 0 0 0 0,0 0 1 0 0,0 1-1 0 0,0-1 0 0 0,0 0 0 0 0,0 0 1 0 0,-1 1-1 0 0,1-1 0 0 0,0 1 0 0 0,-1-1 1 0 0,0 1-1 0 0,1-1 0 0 0,-1 1 0 0 0,0-1 1 0 0,1 1-1 0 0,-1 1 0 0 0,4 17 214 0 0,0-1 1 0 0,2 0-1 0 0,11 28 0 0 0,-15-42-282 0 0,0 1 1 0 0,1-1-1 0 0,-1 0 0 0 0,2 0 0 0 0,-1 0 0 0 0,0-1 0 0 0,1 1 0 0 0,0-1 1 0 0,0 0-1 0 0,0 0 0 0 0,0 0 0 0 0,1 0 0 0 0,0-1 0 0 0,-1 1 0 0 0,1-1 0 0 0,8 3 1 0 0,-9-5-59 0 0,1 0-1 0 0,-1 0 1 0 0,0-1 0 0 0,0 1 0 0 0,0-1 0 0 0,0 0 0 0 0,1 0 0 0 0,-1 0 0 0 0,0-1 0 0 0,0 0 0 0 0,0 0 0 0 0,0 0 0 0 0,0 0 0 0 0,0 0 0 0 0,0-1 0 0 0,0 0-1 0 0,0 0 1 0 0,-1 0 0 0 0,5-3 0 0 0,7-6-133 0 0,-1-1 0 0 0,1 0 0 0 0,12-16 0 0 0,3 0-141 0 0,-17 14 129 0 0,-12 11 101 0 0,1 0 0 0 0,0 1 0 0 0,1-1 0 0 0,-1 1 0 0 0,0 0 0 0 0,1 0 0 0 0,-1 0 0 0 0,1 0 0 0 0,-1 0 0 0 0,1 0 0 0 0,0 1 0 0 0,0-1 0 0 0,0 1 0 0 0,3-1 0 0 0,-4 2 42 0 0,-1 0-1 0 0,0 1 0 0 0,0 0 0 0 0,0-1 0 0 0,-1 1 0 0 0,1-1 0 0 0,0 1 0 0 0,0 0 0 0 0,0 0 0 0 0,0 0 0 0 0,-1-1 0 0 0,1 1 0 0 0,0 0 0 0 0,-1 0 0 0 0,1 0 0 0 0,0 0 0 0 0,-1 0 0 0 0,1 2 1 0 0,11 26 74 0 0,-9-22-43 0 0,0-1-5 0 0,0 0-1 0 0,0-1 1 0 0,1 1 0 0 0,-1-1 0 0 0,1 0 0 0 0,1 0-1 0 0,-1 0 1 0 0,1 0 0 0 0,-1-1 0 0 0,1 0 0 0 0,0 0-1 0 0,1 0 1 0 0,-1-1 0 0 0,1 1 0 0 0,0-1 0 0 0,0-1-1 0 0,0 1 1 0 0,0-1 0 0 0,0 0 0 0 0,11 2 0 0 0,-12-3-8 0 0,-1-1 0 0 0,1 1 0 0 0,0-1 0 0 0,0-1 0 0 0,0 1 1 0 0,-1 0-1 0 0,1-1 0 0 0,0 0 0 0 0,-1 0 0 0 0,1-1 0 0 0,0 1 1 0 0,-1-1-1 0 0,0 0 0 0 0,1 0 0 0 0,-1-1 0 0 0,0 1 1 0 0,0-1-1 0 0,0 0 0 0 0,0 0 0 0 0,-1 0 0 0 0,1 0 0 0 0,-1-1 1 0 0,0 1-1 0 0,0-1 0 0 0,0 0 0 0 0,-1 0 0 0 0,1 0 0 0 0,2-7 1 0 0,-1 3-31 0 0,-2 0 1 0 0,1 0-1 0 0,-1 0 1 0 0,0 0-1 0 0,-1 0 1 0 0,0-1 0 0 0,0 1-1 0 0,-1 0 1 0 0,0-1-1 0 0,0 1 1 0 0,-1-1-1 0 0,0 1 1 0 0,0 0 0 0 0,-1 0-1 0 0,0 0 1 0 0,-1 0-1 0 0,0 0 1 0 0,0 0-1 0 0,-6-11 1 0 0,2 8-78 0 0,1 0-1 0 0,-1 0 1 0 0,-1 1 0 0 0,0 0-1 0 0,0 0 1 0 0,-1 1 0 0 0,0 0-1 0 0,-1 1 1 0 0,1 0-1 0 0,-2 0 1 0 0,1 1 0 0 0,-15-7-1 0 0,24 13-143 0 0,-1 0 0 0 0,0 0-1 0 0,0 0 1 0 0,0 1 0 0 0,0-1-1 0 0,1 1 1 0 0,-1 0 0 0 0,0-1-1 0 0,0 1 1 0 0,0 0 0 0 0,-4 0-1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9.248"/>
    </inkml:context>
    <inkml:brush xml:id="br0">
      <inkml:brushProperty name="width" value="0.1" units="cm"/>
      <inkml:brushProperty name="height" value="0.1" units="cm"/>
      <inkml:brushProperty name="color" value="#FFFFFF"/>
    </inkml:brush>
  </inkml:definitions>
  <inkml:trace contextRef="#ctx0" brushRef="#br0">0 4 4928 0 0,'1'-1'98'0'0,"-1"1"-1"0"0,1 0 1 0 0,-1-1-1 0 0,0 1 0 0 0,1 0 1 0 0,-1-1-1 0 0,1 1 0 0 0,-1 0 1 0 0,1 0-1 0 0,-1 0 1 0 0,1 0-1 0 0,-1 0 0 0 0,1-1 1 0 0,-1 1-1 0 0,1 0 0 0 0,-1 0 1 0 0,1 0-1 0 0,-1 0 0 0 0,1 0 1 0 0,-1 1-1 0 0,1-1 1 0 0,-1 0-1 0 0,1 0 0 0 0,-1 0 1 0 0,1 0-1 0 0,-1 1 0 0 0,1-1 1 0 0,0 0-1 0 0,12 16 1272 0 0,5 26-491 0 0,-16-36-590 0 0,64 208 2150 0 0,-64-209-2509 0 0,0 1-492 0 0,0 0 0 0 0,1 1 0 0 0,0-1 0 0 0,0 0 0 0 0,7 9 0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9.599"/>
    </inkml:context>
    <inkml:brush xml:id="br0">
      <inkml:brushProperty name="width" value="0.1" units="cm"/>
      <inkml:brushProperty name="height" value="0.1" units="cm"/>
      <inkml:brushProperty name="color" value="#FFFFFF"/>
    </inkml:brush>
  </inkml:definitions>
  <inkml:trace contextRef="#ctx0" brushRef="#br0">81 48 3272 0 0,'-2'0'110'0'0,"1"0"0"0"0,-1 1-1 0 0,0-1 1 0 0,1 0 0 0 0,-1 1-1 0 0,1-1 1 0 0,-1 1 0 0 0,1 0-1 0 0,-1 0 1 0 0,1-1-1 0 0,0 1 1 0 0,-1 0 0 0 0,1 0-1 0 0,0 0 1 0 0,0 0 0 0 0,0 1-1 0 0,0-1 1 0 0,0 0 0 0 0,0 0-1 0 0,0 1 1 0 0,0-1 0 0 0,0 0-1 0 0,0 1 1 0 0,1-1 0 0 0,-1 1-1 0 0,1-1 1 0 0,-1 1 0 0 0,1-1-1 0 0,-1 1 1 0 0,1 0-1 0 0,0-1 1 0 0,0 1 0 0 0,0 2-1 0 0,0-2-60 0 0,0-1-1 0 0,-1 1 0 0 0,1-1 0 0 0,1 1 0 0 0,-1-1 0 0 0,0 1 0 0 0,0-1 0 0 0,1 1 0 0 0,-1-1 0 0 0,0 1 0 0 0,1-1 0 0 0,0 0 0 0 0,-1 1 1 0 0,1-1-1 0 0,0 0 0 0 0,-1 1 0 0 0,1-1 0 0 0,0 0 0 0 0,0 0 0 0 0,0 0 0 0 0,0 0 0 0 0,0 0 0 0 0,1 0 0 0 0,-1 0 0 0 0,0 0 1 0 0,0 0-1 0 0,1 0 0 0 0,-1-1 0 0 0,0 1 0 0 0,1 0 0 0 0,-1-1 0 0 0,1 0 0 0 0,-1 1 0 0 0,1-1 0 0 0,-1 0 0 0 0,3 1 0 0 0,-3-1-32 0 0,1 0 0 0 0,-1 0 0 0 0,0 0 0 0 0,0 0-1 0 0,0 0 1 0 0,0 0 0 0 0,0 0 0 0 0,0 0-1 0 0,0-1 1 0 0,0 1 0 0 0,0 0 0 0 0,0-1-1 0 0,0 1 1 0 0,0-1 0 0 0,0 1 0 0 0,0-1 0 0 0,0 1-1 0 0,0-1 1 0 0,-1 0 0 0 0,1 1 0 0 0,0-1-1 0 0,0 0 1 0 0,-1 0 0 0 0,1 1 0 0 0,0-1-1 0 0,-1 0 1 0 0,1 0 0 0 0,0-1 0 0 0,-1 0-1 0 0,1-1-1 0 0,-1 1 1 0 0,0 0 0 0 0,0 0 0 0 0,0 0-1 0 0,0-1 1 0 0,0 1 0 0 0,-1 0 0 0 0,1 0 0 0 0,-1 0-1 0 0,1 0 1 0 0,-1 0 0 0 0,-1-3 0 0 0,-1-2-4 0 0,-1-1 0 0 0,1 1 0 0 0,-2 0 0 0 0,1 0 0 0 0,-1 1 0 0 0,-10-12 0 0 0,12 16-140 0 0,0 0 0 0 0,0-1 1 0 0,-1 2-1 0 0,1-1 0 0 0,0 0 1 0 0,-1 1-1 0 0,1-1 0 0 0,-1 1 1 0 0,-6-1-1 0 0,10 2 8 0 0,-1-1-1 0 0,0 1 1 0 0,0 0 0 0 0,0 0-1 0 0,1 0 1 0 0,-1 0 0 0 0,0 0 0 0 0,0 0-1 0 0,0 0 1 0 0,1 0 0 0 0,-1 0-1 0 0,0 0 1 0 0,0 1 0 0 0,1-1 0 0 0,-1 0-1 0 0,0 0 1 0 0,0 1 0 0 0,1-1-1 0 0,-1 1 1 0 0,0-1 0 0 0,1 0 0 0 0,-1 1-1 0 0,0-1 1 0 0,1 1 0 0 0,-1 0-1 0 0,1-1 1 0 0,-1 1 0 0 0,1-1 0 0 0,-1 1-1 0 0,1 0 1 0 0,-1-1 0 0 0,1 1-1 0 0,0 0 1 0 0,-1 0 0 0 0,1-1 0 0 0,0 1-1 0 0,0 0 1 0 0,-1 0 0 0 0,1-1-1 0 0,0 1 1 0 0,0 0 0 0 0,0 0 0 0 0,0 0-1 0 0,0-1 1 0 0,0 1 0 0 0,0 0-1 0 0,0 0 1 0 0,1 0 0 0 0,-1 1 0 0 0,2 3-534 0 0,5 3 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6.771"/>
    </inkml:context>
    <inkml:brush xml:id="br0">
      <inkml:brushProperty name="width" value="0.1" units="cm"/>
      <inkml:brushProperty name="height" value="0.1" units="cm"/>
      <inkml:brushProperty name="color" value="#FFFFFF"/>
    </inkml:brush>
  </inkml:definitions>
  <inkml:trace contextRef="#ctx0" brushRef="#br0">0 17 5493 0 0,'2'-1'107'0'0,"-1"-1"1"0"0,1 1-1 0 0,-1-1 1 0 0,1 1-1 0 0,0 0 1 0 0,0 0 0 0 0,-1 0-1 0 0,1 0 1 0 0,0 0-1 0 0,0 0 1 0 0,0 0 0 0 0,0 0-1 0 0,0 1 1 0 0,0-1-1 0 0,0 1 1 0 0,0 0 0 0 0,1 0-1 0 0,-1 0 1 0 0,0-1-1 0 0,0 2 1 0 0,0-1-1 0 0,0 0 1 0 0,0 0 0 0 0,0 1-1 0 0,0-1 1 0 0,0 1-1 0 0,0 0 1 0 0,0 0 0 0 0,0-1-1 0 0,0 1 1 0 0,0 0-1 0 0,0 1 1 0 0,-1-1 0 0 0,1 0-1 0 0,0 0 1 0 0,-1 1-1 0 0,1-1 1 0 0,-1 1 0 0 0,1-1-1 0 0,-1 1 1 0 0,0 0-1 0 0,0 0 1 0 0,0-1-1 0 0,0 1 1 0 0,1 3 0 0 0,3 5 109 0 0,0 0 1 0 0,-1 1-1 0 0,0-1 1 0 0,-1 1-1 0 0,0 0 1 0 0,-1 0-1 0 0,1 14 1 0 0,0 49 567 0 0,-4-54-580 0 0,2 0 0 0 0,0 0 0 0 0,1 0 0 0 0,1 0 0 0 0,0 0 0 0 0,13 36 0 0 0,-13-50-153 0 0,0 0 0 0 0,1 0 1 0 0,-1 0-1 0 0,1-1 0 0 0,1 1 0 0 0,-1-1 0 0 0,1 0 1 0 0,0 0-1 0 0,0-1 0 0 0,0 1 0 0 0,0-1 1 0 0,1 0-1 0 0,0-1 0 0 0,0 1 0 0 0,0-1 0 0 0,12 4 1 0 0,-13-5-40 0 0,-1-1 1 0 0,1 1-1 0 0,0-2 1 0 0,0 1-1 0 0,-1 0 1 0 0,1-1-1 0 0,0 0 1 0 0,0 0-1 0 0,0 0 1 0 0,-1-1 0 0 0,1 1-1 0 0,0-1 1 0 0,0 0-1 0 0,-1-1 1 0 0,1 1-1 0 0,-1-1 1 0 0,1 0-1 0 0,-1 0 1 0 0,0 0-1 0 0,0-1 1 0 0,0 0-1 0 0,0 1 1 0 0,0-1 0 0 0,4-5-1 0 0,1-3 26 0 0,-7 8-44 0 0,0 1-1 0 0,0-1 1 0 0,0 1-1 0 0,0-1 1 0 0,0 1 0 0 0,0 0-1 0 0,1 0 1 0 0,-1 0-1 0 0,1 0 1 0 0,-1 0 0 0 0,1 1-1 0 0,3-3 1 0 0,-10 39 31 0 0,2 7 84 0 0,1 0 0 0 0,2 0-1 0 0,2 1 1 0 0,11 49-1 0 0,-6-33 15 0 0,-4-27-67 0 0,1-6 30 0 0,-2 1 0 0 0,-1 0 0 0 0,-1 0 0 0 0,-4 50 0 0 0,2-70-69 0 0,-1-1 0 0 0,1 1 0 0 0,-1 0 0 0 0,0 0-1 0 0,-1-1 1 0 0,0 1 0 0 0,0-1 0 0 0,0 0 0 0 0,0 0 0 0 0,-1 0-1 0 0,0-1 1 0 0,-1 1 0 0 0,1-1 0 0 0,-1 0 0 0 0,0 0-1 0 0,0 0 1 0 0,-1-1 0 0 0,1 0 0 0 0,-1 0 0 0 0,0 0-1 0 0,0-1 1 0 0,0 1 0 0 0,-13 3 0 0 0,3-2-6 0 0,0 0 0 0 0,0-2 0 0 0,-1 0 0 0 0,0-1 0 0 0,1 0 0 0 0,-1-1 0 0 0,0-1 0 0 0,0-1 0 0 0,1 0 1 0 0,-23-6-1 0 0,26 7-994 0 0,11 1 432 0 0,0-1 0 0 0,0 0-1 0 0,0 0 1 0 0,0 0-1 0 0,0 0 1 0 0,0 0 0 0 0,0 0-1 0 0,0 0 1 0 0,0-1-1 0 0,0 1 1 0 0,1-1 0 0 0,-1 0-1 0 0,-4-1 1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29.931"/>
    </inkml:context>
    <inkml:brush xml:id="br0">
      <inkml:brushProperty name="width" value="0.1" units="cm"/>
      <inkml:brushProperty name="height" value="0.1" units="cm"/>
      <inkml:brushProperty name="color" value="#FFFFFF"/>
    </inkml:brush>
  </inkml:definitions>
  <inkml:trace contextRef="#ctx0" brushRef="#br0">1 16 1440 0 0,'1'-16'4686'0'0,"1"26"-1920"0"0,1 26-1167 0 0,-5 75 20 0 0,0-34-1074 0 0,2 0 0 0 0,21 141 0 0 0,-19-209-1174 0 0,-1-1 0 0 0,2 0 0 0 0,-1 0 1 0 0,1 0-1 0 0,1 0 0 0 0,0 0 1 0 0,4 8-1 0 0,-1-8-2305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0.278"/>
    </inkml:context>
    <inkml:brush xml:id="br0">
      <inkml:brushProperty name="width" value="0.1" units="cm"/>
      <inkml:brushProperty name="height" value="0.1" units="cm"/>
      <inkml:brushProperty name="color" value="#FFFFFF"/>
    </inkml:brush>
  </inkml:definitions>
  <inkml:trace contextRef="#ctx0" brushRef="#br0">2 18 5112 0 0,'0'-18'3372'0'0,"0"35"-1630"0"0,0 31-553 0 0,-1 252 1855 0 0,2-154-2295 0 0,7-75-463 0 0,-3-36-1868 0 0,-3-1-4040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0.707"/>
    </inkml:context>
    <inkml:brush xml:id="br0">
      <inkml:brushProperty name="width" value="0.1" units="cm"/>
      <inkml:brushProperty name="height" value="0.1" units="cm"/>
      <inkml:brushProperty name="color" value="#FFFFFF"/>
    </inkml:brush>
  </inkml:definitions>
  <inkml:trace contextRef="#ctx0" brushRef="#br0">1 24 5945 0 0,'2'-24'5078'0'0,"-1"37"-4044"0"0,3 75 560 0 0,26 280 946 0 0,-26-338-2540 0 0,-2-9 125 0 0,1 0-1 0 0,1-1 0 0 0,1 1 0 0 0,1-1 1 0 0,8 19-1 0 0,-12-34-159 0 0,0-1 1 0 0,0 0 0 0 0,1 0 0 0 0,0 0-1 0 0,-1 0 1 0 0,1 0 0 0 0,1 0-1 0 0,-1-1 1 0 0,0 1 0 0 0,1-1-1 0 0,0 0 1 0 0,0 0 0 0 0,0-1-1 0 0,0 1 1 0 0,0-1 0 0 0,1 0 0 0 0,-1 0-1 0 0,0 0 1 0 0,1 0 0 0 0,0-1-1 0 0,-1 0 1 0 0,1 0 0 0 0,0 0-1 0 0,0-1 1 0 0,0 1 0 0 0,-1-1-1 0 0,7-1 1 0 0,2 1-827 0 0,0-1-1 0 0,0 0 1 0 0,0-1-1 0 0,0-1 1 0 0,0 0-1 0 0,0-1 1 0 0,-1 0-1 0 0,24-12 1 0 0,-22 6-1926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1.381"/>
    </inkml:context>
    <inkml:brush xml:id="br0">
      <inkml:brushProperty name="width" value="0.1" units="cm"/>
      <inkml:brushProperty name="height" value="0.1" units="cm"/>
      <inkml:brushProperty name="color" value="#FFFFFF"/>
    </inkml:brush>
  </inkml:definitions>
  <inkml:trace contextRef="#ctx0" brushRef="#br0">3 477 3848 0 0,'-1'-1'39'0'0,"1"1"0"0"0,0 0 0 0 0,0 0 0 0 0,0 0 0 0 0,0 0 0 0 0,0 0-1 0 0,-1-1 1 0 0,1 1 0 0 0,0 0 0 0 0,0 0 0 0 0,0 0 0 0 0,0 0 0 0 0,0-1 0 0 0,0 1-1 0 0,0 0 1 0 0,0 0 0 0 0,0 0 0 0 0,0-1 0 0 0,0 1 0 0 0,-1 0 0 0 0,1 0 0 0 0,0 0-1 0 0,0-1 1 0 0,0 1 0 0 0,1 0 0 0 0,-1 0 0 0 0,0 0 0 0 0,0-1 0 0 0,0 1 0 0 0,0 0-1 0 0,0 0 1 0 0,0 0 0 0 0,0-1 0 0 0,0 1 0 0 0,0 0 0 0 0,0 0 0 0 0,1 0 0 0 0,-1-1-1 0 0,0 1 1 0 0,0 0 0 0 0,0 0 0 0 0,0 0 0 0 0,0 0 0 0 0,1 0 0 0 0,-1 0 0 0 0,0-1-1 0 0,15-7 653 0 0,20-3-221 0 0,97-17-324 0 0,-63 15-665 0 0,0-3 1 0 0,-2-3-1 0 0,71-29 0 0 0,-125 42 557 0 0,-1 0 0 0 0,0-1 1 0 0,-1 0-1 0 0,0-1 0 0 0,0-1 0 0 0,0 1 0 0 0,-1-2 0 0 0,-1 1 1 0 0,0-1-1 0 0,0-1 0 0 0,0 1 0 0 0,-2-2 0 0 0,11-17 0 0 0,-12 16 409 0 0,0-1-1 0 0,0-1 0 0 0,-1 1 0 0 0,-1-1 0 0 0,-1 0 0 0 0,0 0 0 0 0,2-19 0 0 0,-1-13 2348 0 0,-4 73-1792 0 0,2 39-530 0 0,3-1 1 0 0,2 1-1 0 0,23 88 0 0 0,39 69-2162 0 0,-66-212 1623 0 0,3 4-875 0 0,-4-15 466 0 0,-1-10 252 0 0,0-202 1951 0 0,-2 209-1670 0 0,1 0 1 0 0,1 0 0 0 0,-1 0 0 0 0,0 0 0 0 0,1 0 0 0 0,0 0 0 0 0,0 0-1 0 0,0 1 1 0 0,0-1 0 0 0,1 0 0 0 0,-1 0 0 0 0,1 1 0 0 0,0-1 0 0 0,0 1-1 0 0,0 0 1 0 0,4-5 0 0 0,-3 7-46 0 0,-1-1 0 0 0,0 1 1 0 0,0-1-1 0 0,0 1 0 0 0,1 0 0 0 0,-1 0 0 0 0,1 0 0 0 0,-1 1 1 0 0,1-1-1 0 0,-1 0 0 0 0,1 1 0 0 0,-1 0 0 0 0,1-1 1 0 0,-1 1-1 0 0,1 0 0 0 0,0 1 0 0 0,-1-1 0 0 0,1 0 0 0 0,-1 1 1 0 0,1-1-1 0 0,-1 1 0 0 0,1 0 0 0 0,-1 0 0 0 0,1 0 0 0 0,3 2 1 0 0,3 1 22 0 0,-1 0 0 0 0,0 1 0 0 0,0 0 0 0 0,-1 0 0 0 0,1 0 0 0 0,-1 1 0 0 0,0 0 0 0 0,-1 1 0 0 0,1 0 0 0 0,-1 0 0 0 0,-1 0 0 0 0,1 0 0 0 0,-1 1 0 0 0,-1 0 0 0 0,1 0 0 0 0,-1 0 0 0 0,-1 1 0 0 0,0 0 0 0 0,3 11 0 0 0,0 1-245 0 0,-2 1 0 0 0,-1 0 0 0 0,1 30 1 0 0,-3 27-3177 0 0,-1-73 2978 0 0,0 3-1152 0 0,2-2-1389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1.777"/>
    </inkml:context>
    <inkml:brush xml:id="br0">
      <inkml:brushProperty name="width" value="0.1" units="cm"/>
      <inkml:brushProperty name="height" value="0.1" units="cm"/>
      <inkml:brushProperty name="color" value="#FFFFFF"/>
    </inkml:brush>
  </inkml:definitions>
  <inkml:trace contextRef="#ctx0" brushRef="#br0">51 214 2908 0 0,'34'-17'856'0'0,"-8"4"-142"0"0,46-29 0 0 0,-66 38-584 0 0,-1 1-1 0 0,0-1 0 0 0,0-1 1 0 0,0 1-1 0 0,-1-1 0 0 0,1 0 0 0 0,-1 0 1 0 0,0 0-1 0 0,-1-1 0 0 0,1 1 1 0 0,-1-1-1 0 0,0 0 0 0 0,4-12 1 0 0,-6 16-10 0 0,-1-1 1 0 0,1 1-1 0 0,-1 0 1 0 0,1-1-1 0 0,-1 1 1 0 0,0 0 0 0 0,0-1-1 0 0,0 1 1 0 0,0-1-1 0 0,0 1 1 0 0,-1 0-1 0 0,1-1 1 0 0,-1 1-1 0 0,1 0 1 0 0,-1 0 0 0 0,-2-4-1 0 0,2 4-5 0 0,0 1 0 0 0,0 0 0 0 0,0 0 0 0 0,0-1-1 0 0,-1 1 1 0 0,1 0 0 0 0,0 0 0 0 0,-1 0 0 0 0,1 0 0 0 0,-1 1 0 0 0,1-1-1 0 0,-1 0 1 0 0,1 0 0 0 0,-1 1 0 0 0,1-1 0 0 0,-1 1 0 0 0,0 0 0 0 0,-1-1-1 0 0,-3 1 57 0 0,1 0-1 0 0,0 0 0 0 0,-1 0 0 0 0,1 1 0 0 0,0 0 0 0 0,-1 0 1 0 0,1 0-1 0 0,0 1 0 0 0,0-1 0 0 0,0 1 0 0 0,0 1 0 0 0,0-1 0 0 0,-4 4 1 0 0,-4 3 74 0 0,0 0 0 0 0,1 1-1 0 0,0 1 1 0 0,1 0 0 0 0,-16 21 0 0 0,20-24-130 0 0,2 1-1 0 0,-1-1 1 0 0,1 1-1 0 0,1 0 1 0 0,-1 0-1 0 0,1 0 1 0 0,1 1-1 0 0,0-1 1 0 0,-4 20-1 0 0,7-25-83 0 0,0-1-1 0 0,-1 0 0 0 0,1 0 0 0 0,1 1 0 0 0,-1-1 0 0 0,0 0 0 0 0,1 0 0 0 0,-1 1 0 0 0,1-1 0 0 0,0 0 1 0 0,0 0-1 0 0,0 0 0 0 0,1 0 0 0 0,-1 0 0 0 0,1 0 0 0 0,0 0 0 0 0,0-1 0 0 0,2 4 0 0 0,0-2-11 0 0,0-1 0 0 0,0 0 0 0 0,0 1 0 0 0,0-1 1 0 0,1-1-1 0 0,-1 1 0 0 0,1-1 0 0 0,0 0 0 0 0,0 0 0 0 0,7 2 0 0 0,3 0-240 0 0,0-1 1 0 0,0-1 0 0 0,1-1-1 0 0,-1 0 1 0 0,0-1-1 0 0,28-3 1 0 0,-29 1-619 0 0,0 0 1 0 0,0-1-1 0 0,0 0 0 0 0,-1-2 0 0 0,1 1 1 0 0,-1-1-1 0 0,21-13 0 0 0,-16 5-2112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2.368"/>
    </inkml:context>
    <inkml:brush xml:id="br0">
      <inkml:brushProperty name="width" value="0.1" units="cm"/>
      <inkml:brushProperty name="height" value="0.1" units="cm"/>
      <inkml:brushProperty name="color" value="#FFFFFF"/>
    </inkml:brush>
  </inkml:definitions>
  <inkml:trace contextRef="#ctx0" brushRef="#br0">315 27 4592 0 0,'0'0'133'0'0,"1"0"-1"0"0,-1-1 0 0 0,0 1 0 0 0,1-1 0 0 0,-1 1 0 0 0,0-1 0 0 0,0 1 0 0 0,1-1 0 0 0,-1 1 0 0 0,0-1 0 0 0,0 1 1 0 0,0-1-1 0 0,0 0 0 0 0,1 1 0 0 0,-1-1 0 0 0,0 1 0 0 0,0-1 0 0 0,0 1 0 0 0,0-1 0 0 0,0 1 0 0 0,-1-1 0 0 0,1 0 1 0 0,0 1-1 0 0,0-1 0 0 0,0 1 0 0 0,0-1 0 0 0,-1 1 0 0 0,1-1 0 0 0,0 1 0 0 0,0-1 0 0 0,-1 0 0 0 0,-19-7 1517 0 0,-25 6-535 0 0,30 5-892 0 0,1 1 0 0 0,-1 0 0 0 0,1 1 0 0 0,0 1 0 0 0,0 0 0 0 0,1 1 0 0 0,-1 0 0 0 0,1 1 1 0 0,1 1-1 0 0,-23 19 0 0 0,28-22-140 0 0,0 0 0 0 0,1 0 0 0 0,0 1-1 0 0,0 0 1 0 0,1 0 0 0 0,-1 0 0 0 0,1 1 0 0 0,1 0 0 0 0,0 0 0 0 0,0 0 0 0 0,1 0 0 0 0,-1 1 0 0 0,2-1 0 0 0,-1 1 0 0 0,1 0 0 0 0,1 0 0 0 0,0-1 0 0 0,0 1-1 0 0,1 17 1 0 0,1-21-89 0 0,0 1-1 0 0,1-1 0 0 0,-1 1 0 0 0,1-1 0 0 0,1 0 0 0 0,-1 0 0 0 0,1 0 0 0 0,0 0 0 0 0,0 0 0 0 0,0-1 0 0 0,1 1 0 0 0,-1-1 0 0 0,1 0 0 0 0,0 0 0 0 0,0 0 0 0 0,1-1 1 0 0,-1 1-1 0 0,1-1 0 0 0,0 0 0 0 0,0 0 0 0 0,0-1 0 0 0,0 0 0 0 0,0 1 0 0 0,0-2 0 0 0,1 1 0 0 0,-1-1 0 0 0,6 1 0 0 0,-2 0-226 0 0,-1 0 0 0 0,0-1 0 0 0,0 0 0 0 0,1-1 0 0 0,-1 0 0 0 0,0 0-1 0 0,1-1 1 0 0,-1 0 0 0 0,0 0 0 0 0,1-1 0 0 0,-1 0 0 0 0,0-1 0 0 0,-1 0 0 0 0,1 0-1 0 0,0 0 1 0 0,-1-1 0 0 0,12-8 0 0 0,11-17-1601 0 0,-16 12-1028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2.728"/>
    </inkml:context>
    <inkml:brush xml:id="br0">
      <inkml:brushProperty name="width" value="0.1" units="cm"/>
      <inkml:brushProperty name="height" value="0.1" units="cm"/>
      <inkml:brushProperty name="color" value="#FFFFFF"/>
    </inkml:brush>
  </inkml:definitions>
  <inkml:trace contextRef="#ctx0" brushRef="#br0">63 263 2772 0 0,'-25'-154'3694'0'0,"10"71"-994"0"0,15 82-2672 0 0,-5-22 1078 0 0,2 21-331 0 0,-1 15-97 0 0,-1 23-63 0 0,1-1-1 0 0,3 1 0 0 0,2 44 1 0 0,0-51-341 0 0,1 9 30 0 0,6 39-1 0 0,0-11 143 0 0,8 47 107 0 0,35 167-70 0 0,-42-240-2066 0 0,-8-38 1329 0 0,-1-1 0 0 0,1 0 0 0 0,-1 0 0 0 0,1 1-1 0 0,0-1 1 0 0,-1 0 0 0 0,1 0 0 0 0,0 0 0 0 0,0 0 0 0 0,0 0-1 0 0,0 0 1 0 0,0 0 0 0 0,0 0 0 0 0,0 0 0 0 0,0-1 0 0 0,1 1-1 0 0,-1 0 1 0 0,0-1 0 0 0,0 1 0 0 0,0-1 0 0 0,1 1 0 0 0,-1-1-1 0 0,0 0 1 0 0,1 1 0 0 0,-1-1 0 0 0,2 0 0 0 0,4 0-2495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3.113"/>
    </inkml:context>
    <inkml:brush xml:id="br0">
      <inkml:brushProperty name="width" value="0.1" units="cm"/>
      <inkml:brushProperty name="height" value="0.1" units="cm"/>
      <inkml:brushProperty name="color" value="#FFFFFF"/>
    </inkml:brush>
  </inkml:definitions>
  <inkml:trace contextRef="#ctx0" brushRef="#br0">0 11 4568 0 0,'1'-1'132'0'0,"-1"1"-1"0"0,0-1 1 0 0,0 1-1 0 0,0-1 0 0 0,1 1 1 0 0,-1-1-1 0 0,0 1 0 0 0,0-1 1 0 0,1 1-1 0 0,-1-1 1 0 0,0 1-1 0 0,1-1 0 0 0,-1 1 1 0 0,1-1-1 0 0,-1 1 0 0 0,1 0 1 0 0,-1-1-1 0 0,1 1 1 0 0,-1 0-1 0 0,1-1 0 0 0,-1 1 1 0 0,1 0-1 0 0,-1 0 0 0 0,2-1 1 0 0,0 16 2779 0 0,0 0-2500 0 0,9 136 2129 0 0,-10-128-2216 0 0,0-11-273 0 0,3 36-1282 0 0,-3-45 793 0 0,-1-1 0 0 0,1 1-1 0 0,0-1 1 0 0,0 0 0 0 0,0 1 0 0 0,0-1 0 0 0,0 0 0 0 0,1 0 0 0 0,2 3 0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3.471"/>
    </inkml:context>
    <inkml:brush xml:id="br0">
      <inkml:brushProperty name="width" value="0.1" units="cm"/>
      <inkml:brushProperty name="height" value="0.1" units="cm"/>
      <inkml:brushProperty name="color" value="#FFFFFF"/>
    </inkml:brush>
  </inkml:definitions>
  <inkml:trace contextRef="#ctx0" brushRef="#br0">29 0 3980 0 0,'-1'0'85'0'0,"0"0"-1"0"0,0 0 1 0 0,0 0-1 0 0,0 0 0 0 0,0 0 1 0 0,0 0-1 0 0,0 1 0 0 0,0-1 1 0 0,0 0-1 0 0,-1 1 1 0 0,1-1-1 0 0,0 0 0 0 0,0 1 1 0 0,1-1-1 0 0,-1 1 0 0 0,0-1 1 0 0,0 1-1 0 0,0 0 1 0 0,0-1-1 0 0,0 1 0 0 0,1 0 1 0 0,-1 0-1 0 0,0 0 1 0 0,1 0-1 0 0,-1-1 0 0 0,0 1 1 0 0,1 0-1 0 0,-1 0 0 0 0,1 0 1 0 0,-1 0-1 0 0,1 0 1 0 0,0 0-1 0 0,0 0 0 0 0,-1 0 1 0 0,1 0-1 0 0,0 1 1 0 0,0-1-1 0 0,0 0 0 0 0,0 0 1 0 0,0 0-1 0 0,0 0 0 0 0,0 0 1 0 0,0 0-1 0 0,1 0 1 0 0,-1 0-1 0 0,0 0 0 0 0,1 0 1 0 0,0 2-1 0 0,0 1 44 0 0,1 1 0 0 0,0-1 0 0 0,0 1 1 0 0,0-1-1 0 0,0 0 0 0 0,1 1 0 0 0,-1-1 0 0 0,1-1 0 0 0,7 8 0 0 0,-3-5-117 0 0,0-1 1 0 0,0-1-1 0 0,0 1 0 0 0,1-1 1 0 0,0-1-1 0 0,13 5 0 0 0,-16-6-37 0 0,0 0-1 0 0,1-1 1 0 0,-1 0-1 0 0,0 0 0 0 0,1 0 1 0 0,-1-1-1 0 0,0 0 1 0 0,1 0-1 0 0,-1 0 1 0 0,1-1-1 0 0,8-1 1 0 0,-12 1 25 0 0,-1 1 0 0 0,0 0 0 0 0,0-1 1 0 0,0 1-1 0 0,0-1 0 0 0,0 0 0 0 0,1 1 0 0 0,-1-1 1 0 0,0 0-1 0 0,0 1 0 0 0,-1-1 0 0 0,1 0 0 0 0,0 0 1 0 0,0 0-1 0 0,0 0 0 0 0,-1 0 0 0 0,1 0 0 0 0,0 0 1 0 0,-1 0-1 0 0,1 0 0 0 0,-1-1 0 0 0,1 1 0 0 0,-1 0 0 0 0,1-2 1 0 0,-1 1-7 0 0,0-1 0 0 0,0 1 1 0 0,0-1-1 0 0,0 0 1 0 0,0 1-1 0 0,-1-1 1 0 0,1 1-1 0 0,-1-1 0 0 0,0 1 1 0 0,0-1-1 0 0,-1-2 1 0 0,-1 0-165 0 0,1 0 0 0 0,-1 0 0 0 0,0 1 1 0 0,0-1-1 0 0,0 1 0 0 0,-1 0 0 0 0,0 0 1 0 0,1 0-1 0 0,-1 0 0 0 0,-9-6 0 0 0,10 9-163 0 0,1 0 0 0 0,-1 0 0 0 0,1 0 0 0 0,-1 1 0 0 0,1-1 0 0 0,-1 1 0 0 0,0-1-1 0 0,1 1 1 0 0,-1 0 0 0 0,0 0 0 0 0,1 0 0 0 0,-1 0 0 0 0,1 1 0 0 0,-1-1 0 0 0,-3 2 0 0 0,0-1-276 0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3.804"/>
    </inkml:context>
    <inkml:brush xml:id="br0">
      <inkml:brushProperty name="width" value="0.1" units="cm"/>
      <inkml:brushProperty name="height" value="0.1" units="cm"/>
      <inkml:brushProperty name="color" value="#FFFFFF"/>
    </inkml:brush>
  </inkml:definitions>
  <inkml:trace contextRef="#ctx0" brushRef="#br0">163 4 1324 0 0,'-4'-4'4830'0'0,"3"5"-4735"0"0,-10 5 1640 0 0,-9 11-1108 0 0,19-16-456 0 0,-6 6 67 0 0,0 0 0 0 0,0 1 0 0 0,0 0 0 0 0,1 0 0 0 0,1 0 0 0 0,-1 1 0 0 0,1 0 0 0 0,1 0 0 0 0,-1 0 0 0 0,2 1 0 0 0,-1-1 0 0 0,1 1 0 0 0,1 0 0 0 0,0 0 0 0 0,-2 12 0 0 0,5-19-197 0 0,-1-1-1 0 0,1 0 0 0 0,0 1 0 0 0,-1-1 0 0 0,1 0 0 0 0,0 1 0 0 0,0-1 0 0 0,1 0 0 0 0,-1 0 0 0 0,0 0 0 0 0,1 0 0 0 0,-1 0 0 0 0,1 0 0 0 0,0 0 0 0 0,0-1 0 0 0,3 4 0 0 0,39 26 222 0 0,-29-22-149 0 0,32 20 79 0 0,-26-18-92 0 0,-1 2 0 0 0,22 17 0 0 0,-37-26-108 0 0,-1 0-1 0 0,0 0 1 0 0,0 0 0 0 0,0 0 0 0 0,0 0 0 0 0,-1 1 0 0 0,0 0-1 0 0,0 0 1 0 0,0 0 0 0 0,0 0 0 0 0,-1 0 0 0 0,0 0 0 0 0,0 1-1 0 0,1 7 1 0 0,-3-10-1 0 0,0 0-1 0 0,0 0 0 0 0,-1 0 0 0 0,1 0 1 0 0,-1 0-1 0 0,0 0 0 0 0,0 0 0 0 0,0 0 0 0 0,0-1 1 0 0,0 1-1 0 0,-1 0 0 0 0,1 0 0 0 0,-1-1 1 0 0,0 1-1 0 0,0-1 0 0 0,0 0 0 0 0,-2 3 1 0 0,-3 3-7 0 0,-1-1-1 0 0,1 0 1 0 0,-16 10 0 0 0,11-9-18 0 0,-1 0 0 0 0,0-2 0 0 0,-1 1 0 0 0,1-2 0 0 0,-1 0 1 0 0,0 0-1 0 0,-1-1 0 0 0,1-1 0 0 0,-1-1 0 0 0,1 0 0 0 0,-1 0 0 0 0,0-2 0 0 0,-18-1 0 0 0,31 1-186 0 0,1 0 0 0 0,-1 0-1 0 0,1-1 1 0 0,-1 1 0 0 0,1-1 0 0 0,-1 1 0 0 0,1-1 0 0 0,0 1 0 0 0,-1-1 0 0 0,1 0-1 0 0,0 0 1 0 0,-1 0 0 0 0,1 0 0 0 0,0 0 0 0 0,0 0 0 0 0,0 0 0 0 0,0 0-1 0 0,0 0 1 0 0,0 0 0 0 0,0-1 0 0 0,0 1 0 0 0,-1-3 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46.196"/>
    </inkml:context>
    <inkml:brush xml:id="br0">
      <inkml:brushProperty name="width" value="0.1" units="cm"/>
      <inkml:brushProperty name="height" value="0.1" units="cm"/>
      <inkml:brushProperty name="color" value="#FFFFFF"/>
    </inkml:brush>
  </inkml:definitions>
  <inkml:trace contextRef="#ctx0" brushRef="#br0">410 36 5228 0 0,'2'-3'457'0'0,"-1"0"-1"0"0,0 0 0 0 0,0 0 1 0 0,0 0-1 0 0,0 0 0 0 0,-1-1 1 0 0,1 1-1 0 0,-1 0 0 0 0,0-5 316 0 0,-2 10-663 0 0,-1-1 1 0 0,1 1-1 0 0,0 0 1 0 0,0-1-1 0 0,0 1 1 0 0,0 0-1 0 0,0 0 1 0 0,0 1-1 0 0,0-1 1 0 0,0 0-1 0 0,-1 4 1 0 0,-3 3 112 0 0,-59 74 841 0 0,-52 92-1 0 0,47-68-119 0 0,-51 94-1793 0 0,121-200 601 0 0,0-1 1 0 0,-1 1-1 0 0,1 0 0 0 0,-1-1 0 0 0,1 1 0 0 0,-1 0 0 0 0,1-1 0 0 0,-1 1-248 0 0,0 0 248 0 0,1-1 0 0 0,-1 1 0 0 0,0-1 0 0 0,1 1 0 0 0,-1-1 1 0 0,0 0-1 0 0,0 1 0 0 0,1-1 0 0 0,-2 0 0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4.189"/>
    </inkml:context>
    <inkml:brush xml:id="br0">
      <inkml:brushProperty name="width" value="0.1" units="cm"/>
      <inkml:brushProperty name="height" value="0.1" units="cm"/>
      <inkml:brushProperty name="color" value="#FFFFFF"/>
    </inkml:brush>
  </inkml:definitions>
  <inkml:trace contextRef="#ctx0" brushRef="#br0">1 11 4540 0 0,'8'-10'3736'0'0,"-5"29"-1371"0"0,-2-12-2275 0 0,5 67 1847 0 0,-6 113 1 0 0,2 37-604 0 0,-1-209-1266 0 0,7 53 235 0 0,-7-61-253 0 0,1-1 0 0 0,-1 1 0 0 0,1-1 1 0 0,0 0-1 0 0,1 1 0 0 0,0-1 1 0 0,7 11-1 0 0,-8-15-192 0 0,0-1 0 0 0,0 1-1 0 0,0 0 1 0 0,1 0 0 0 0,-1-1 0 0 0,1 0 0 0 0,-1 1-1 0 0,1-1 1 0 0,0 0 0 0 0,-1 0 0 0 0,1 0 0 0 0,0-1 0 0 0,0 1-1 0 0,-1-1 1 0 0,1 1 0 0 0,0-1 0 0 0,0 0 0 0 0,0 0-1 0 0,0 0 1 0 0,0-1 0 0 0,-1 1 0 0 0,1-1 0 0 0,5-1 0 0 0,2 0-704 0 0,-1-1 0 0 0,0 0 1 0 0,0 0-1 0 0,0-1 0 0 0,15-9 1 0 0,-6 0-1938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4.550"/>
    </inkml:context>
    <inkml:brush xml:id="br0">
      <inkml:brushProperty name="width" value="0.1" units="cm"/>
      <inkml:brushProperty name="height" value="0.1" units="cm"/>
      <inkml:brushProperty name="color" value="#FFFFFF"/>
    </inkml:brush>
  </inkml:definitions>
  <inkml:trace contextRef="#ctx0" brushRef="#br0">3 72 4816 0 0,'0'0'42'0'0,"0"0"1"0"0,-1 0-1 0 0,1 0 0 0 0,0 0 0 0 0,0 0 0 0 0,0 0 0 0 0,0-1 0 0 0,0 1 0 0 0,0 0 0 0 0,-1 0 0 0 0,1 0 0 0 0,0 0 0 0 0,0 0 0 0 0,0-1 0 0 0,0 1 0 0 0,0 0 0 0 0,0 0 0 0 0,0 0 0 0 0,0 0 0 0 0,0-1 0 0 0,0 1 0 0 0,0 0 0 0 0,-1 0 0 0 0,1 0 0 0 0,0 0 0 0 0,0-1 0 0 0,0 1 0 0 0,0 0 0 0 0,1 0 0 0 0,-1 0 0 0 0,0 0 0 0 0,0-1 0 0 0,0 1 1 0 0,0 0-1 0 0,0 0 0 0 0,0 0 0 0 0,0 0 0 0 0,0-1 0 0 0,0 1 0 0 0,0 0 0 0 0,0 0 0 0 0,0 0 0 0 0,1 0 0 0 0,-1 0 0 0 0,0-1 0 0 0,0 1 0 0 0,0 0 0 0 0,0 0 0 0 0,1 0 0 0 0,12-7 809 0 0,19-2-209 0 0,130-17-397 0 0,84 6-6725 0 0,-243 20 6340 0 0,15-2-604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4.904"/>
    </inkml:context>
    <inkml:brush xml:id="br0">
      <inkml:brushProperty name="width" value="0.1" units="cm"/>
      <inkml:brushProperty name="height" value="0.1" units="cm"/>
      <inkml:brushProperty name="color" value="#FFFFFF"/>
    </inkml:brush>
  </inkml:definitions>
  <inkml:trace contextRef="#ctx0" brushRef="#br0">9 18 1760 0 0,'-4'-4'1785'0'0,"4"3"-1428"0"0,-1 1 0 0 0,0-1 0 0 0,1 0 0 0 0,-1 0 0 0 0,1 0 0 0 0,0 0 0 0 0,-1 0 0 0 0,1 0 0 0 0,0 0 0 0 0,0 0 0 0 0,-1 0 0 0 0,1-2 0 0 0,13 7 2684 0 0,24 22-1913 0 0,-22-12-829 0 0,-1 1-1 0 0,-1 1 1 0 0,23 33 0 0 0,-30-38-341 0 0,0-1 0 0 0,0 1 0 0 0,-1 1 0 0 0,0-1-1 0 0,-1 0 1 0 0,-1 1 0 0 0,0 0 0 0 0,2 12 0 0 0,-5-20-18 0 0,0 1 0 0 0,-1-1 0 0 0,1 0 0 0 0,-1 0 0 0 0,0 0 0 0 0,0 0 1 0 0,-1 0-1 0 0,1 0 0 0 0,-1 0 0 0 0,0 0 0 0 0,0-1 0 0 0,0 1 0 0 0,-4 4 0 0 0,6-7 82 0 0,-1 0 0 0 0,0 0 1 0 0,1 0-1 0 0,-1 0 0 0 0,0 0 1 0 0,0 0-1 0 0,1 0 0 0 0,-1-1 0 0 0,0 1 1 0 0,0 0-1 0 0,0-1 0 0 0,0 1 0 0 0,0-1 1 0 0,0 1-1 0 0,0-1 0 0 0,0 1 1 0 0,0-1-1 0 0,0 0 0 0 0,0 1 0 0 0,0-1 1 0 0,0 0-1 0 0,0 0 0 0 0,-1 0 1 0 0,1 0-1 0 0,0 0 0 0 0,0 0 0 0 0,0 0 1 0 0,0 0-1 0 0,0 0 0 0 0,0-1 0 0 0,0 1 1 0 0,0 0-1 0 0,0-1 0 0 0,-1 1 1 0 0,1-1-1 0 0,1 1 0 0 0,-1-1 0 0 0,0 0 1 0 0,0 1-1 0 0,0-1 0 0 0,0 0 1 0 0,0 1-1 0 0,0-1 0 0 0,1 0 0 0 0,-1 0 1 0 0,0 0-1 0 0,1 0 0 0 0,-1 0 0 0 0,1 0 1 0 0,-1 0-1 0 0,1 0 0 0 0,-1-2 1 0 0,-1 0 19 0 0,1 0 0 0 0,0 0 0 0 0,0-1 0 0 0,1 1 0 0 0,-1 0 0 0 0,0-1 0 0 0,1 1 0 0 0,0-1 0 0 0,0 1 1 0 0,0 0-1 0 0,0-1 0 0 0,1 1 0 0 0,-1-1 0 0 0,1 1 0 0 0,0 0 0 0 0,0-1 0 0 0,0 1 0 0 0,1 0 0 0 0,-1 0 1 0 0,1 0-1 0 0,-1 0 0 0 0,1 0 0 0 0,2-3 0 0 0,3-4-140 0 0,0 1 0 0 0,0 0 0 0 0,1 0 0 0 0,0 1 0 0 0,13-11 0 0 0,-5 7-532 0 0,0 1 0 0 0,1 0 0 0 0,0 1 0 0 0,0 1 0 0 0,1 1 0 0 0,0 0 0 0 0,20-4 0 0 0,-15 5-2340 0 0</inkml:trace>
  <inkml:trace contextRef="#ctx0" brushRef="#br0" timeOffset="1">473 21 4220 0 0,'1'0'136'0'0,"-1"-1"0"0"0,1 1 0 0 0,0-1-1 0 0,-1 1 1 0 0,1 0 0 0 0,-1-1 0 0 0,1 1-1 0 0,0-1 1 0 0,-1 1 0 0 0,1 0 0 0 0,0 0-1 0 0,-1-1 1 0 0,1 1 0 0 0,0 0 0 0 0,0 0-1 0 0,-1 0 1 0 0,1 0 0 0 0,0 0 0 0 0,-1 0-1 0 0,1 0 1 0 0,0 0 0 0 0,0 0 0 0 0,-1 0-1 0 0,1 0 1 0 0,0 0 0 0 0,0 1 0 0 0,-1-1-1 0 0,1 0 1 0 0,0 0 0 0 0,-1 1 0 0 0,1-1-1 0 0,-1 0 1 0 0,1 1 0 0 0,0-1 0 0 0,0 1-1 0 0,-1 2 196 0 0,1-1 0 0 0,-1 1 0 0 0,0-1 0 0 0,1 1 0 0 0,-1-1 1 0 0,-1 1-1 0 0,1-1 0 0 0,0 1 0 0 0,-1 2 0 0 0,-1 13-204 0 0,-5 54 796 0 0,0 25 5 0 0,7-84-2108 0 0,0 1 0 0 0,5 23 0 0 0,1-25-1477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5.285"/>
    </inkml:context>
    <inkml:brush xml:id="br0">
      <inkml:brushProperty name="width" value="0.1" units="cm"/>
      <inkml:brushProperty name="height" value="0.1" units="cm"/>
      <inkml:brushProperty name="color" value="#FFFFFF"/>
    </inkml:brush>
  </inkml:definitions>
  <inkml:trace contextRef="#ctx0" brushRef="#br0">29 49 3408 0 0,'-8'-4'1324'0'0,"7"9"93"0"0,12 11-54 0 0,-10-15-1331 0 0,0 0 0 0 0,1-1 0 0 0,-1 1 0 0 0,0 0 0 0 0,1 0 0 0 0,-1-1 0 0 0,1 1 1 0 0,-1-1-1 0 0,1 1 0 0 0,-1-1 0 0 0,1 0 0 0 0,0 0 0 0 0,-1 1 0 0 0,1-1 0 0 0,-1 0 0 0 0,1 0 0 0 0,0-1 0 0 0,-1 1 0 0 0,1 0 0 0 0,-1 0 0 0 0,1-1 0 0 0,0 1 0 0 0,-1-1 1 0 0,0 0-1 0 0,1 1 0 0 0,-1-1 0 0 0,1 0 0 0 0,-1 0 0 0 0,0 0 0 0 0,1 0 0 0 0,-1 0 0 0 0,0 0 0 0 0,0 0 0 0 0,0 0 0 0 0,0 0 0 0 0,0-1 0 0 0,0 1 0 0 0,0 0 0 0 0,0-1 1 0 0,0 1-1 0 0,-1-1 0 0 0,1 1 0 0 0,-1-1 0 0 0,1 1 0 0 0,-1-1 0 0 0,1 1 0 0 0,-1-1 0 0 0,0 1 0 0 0,0-1 0 0 0,0 0 0 0 0,0 1 0 0 0,0-1 0 0 0,0 1 0 0 0,0-1 0 0 0,0 0 1 0 0,-1 1-1 0 0,1-1 0 0 0,-1 1 0 0 0,1-1 0 0 0,-1 1 0 0 0,0-1 0 0 0,1 1 0 0 0,-1 0 0 0 0,0-1 0 0 0,0 1 0 0 0,-2-3 0 0 0,-1 2-598 0 0,0 1-1 0 0,0-1 1 0 0,-1 1-1 0 0,1 0 1 0 0,0 0-1 0 0,-1 0 0 0 0,1 0 1 0 0,-1 1-1 0 0,1 0 1 0 0,-1 0-1 0 0,1 0 1 0 0,-6 1-1 0 0,1-1-239 0 0,0 0 221 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5.926"/>
    </inkml:context>
    <inkml:brush xml:id="br0">
      <inkml:brushProperty name="width" value="0.1" units="cm"/>
      <inkml:brushProperty name="height" value="0.1" units="cm"/>
      <inkml:brushProperty name="color" value="#FFFFFF"/>
    </inkml:brush>
  </inkml:definitions>
  <inkml:trace contextRef="#ctx0" brushRef="#br0">1 39 1400 0 0,'9'-38'7486'0'0,"-7"73"-4733"0"0,1 15-2132 0 0,2 0 1 0 0,15 62-1 0 0,36 94 295 0 0,-55-202-909 0 0,6 16-63 0 0,-2 0 1 0 0,0 0-1 0 0,-1 1 0 0 0,1 30 1 0 0,-5-51 16 0 0,-12-24-161 0 0,8 13 210 0 0,1 0-1 0 0,1 0 0 0 0,-1 0 0 0 0,2 0 1 0 0,0-1-1 0 0,0 1 0 0 0,1 0 1 0 0,0-1-1 0 0,2-14 0 0 0,-1 20 4 0 0,0 0 0 0 0,0 0 0 0 0,0 0-1 0 0,1 0 1 0 0,0 0 0 0 0,0 1 0 0 0,0-1 0 0 0,1 0-1 0 0,0 1 1 0 0,0 0 0 0 0,0-1 0 0 0,1 1 0 0 0,-1 1-1 0 0,1-1 1 0 0,0 0 0 0 0,1 1 0 0 0,-1 0 0 0 0,10-7-1 0 0,-9 9-6 0 0,0 0-1 0 0,0 1 1 0 0,0-1 0 0 0,1 1-1 0 0,-1 0 1 0 0,0 0-1 0 0,1 1 1 0 0,-1-1-1 0 0,1 1 1 0 0,-1 0-1 0 0,0 1 1 0 0,1-1-1 0 0,-1 1 1 0 0,0 0 0 0 0,1 1-1 0 0,-1-1 1 0 0,5 3-1 0 0,3 1 15 0 0,0 0-1 0 0,-1 1 1 0 0,0 1-1 0 0,0 0 1 0 0,16 13-1 0 0,-19-12 7 0 0,0 0-1 0 0,-1 0 1 0 0,0 1-1 0 0,-1 0 1 0 0,0 1-1 0 0,7 12 1 0 0,-10-17-5 0 0,-1 1 0 0 0,0 0 1 0 0,-1-1-1 0 0,1 1 0 0 0,-1 0 0 0 0,0 0 1 0 0,-1 0-1 0 0,1 1 0 0 0,-1-1 1 0 0,0 0-1 0 0,-1 1 0 0 0,0-1 0 0 0,0 8 1 0 0,-1-11-15 0 0,-1 1 1 0 0,1-1 0 0 0,-1 0 0 0 0,1 1 0 0 0,-1-1-1 0 0,0 0 1 0 0,0 0 0 0 0,0 0 0 0 0,-1-1 0 0 0,1 1-1 0 0,-1 0 1 0 0,0-1 0 0 0,1 0 0 0 0,-1 1-1 0 0,0-1 1 0 0,0 0 0 0 0,-1-1 0 0 0,1 1 0 0 0,0 0-1 0 0,-4 0 1 0 0,-7 4 16 0 0,-1-1-1 0 0,1-1 1 0 0,-23 4 0 0 0,22-5 7 0 0,-1-2 0 0 0,0 0 0 0 0,-24-1-1 0 0,33-1-332 0 0,1 1 0 0 0,0-1 0 0 0,-1 0 0 0 0,1 0 0 0 0,0-1 0 0 0,0 0 0 0 0,0 0 0 0 0,0 0 0 0 0,0-1 0 0 0,1 0 0 0 0,-10-6 0 0 0,6-3-2563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6.305"/>
    </inkml:context>
    <inkml:brush xml:id="br0">
      <inkml:brushProperty name="width" value="0.1" units="cm"/>
      <inkml:brushProperty name="height" value="0.1" units="cm"/>
      <inkml:brushProperty name="color" value="#FFFFFF"/>
    </inkml:brush>
  </inkml:definitions>
  <inkml:trace contextRef="#ctx0" brushRef="#br0">12 0 4672 0 0,'-7'33'4491'0'0,"5"-23"-4254"0"0,1-1 1 0 0,0 1-1 0 0,1 0 1 0 0,0 0-1 0 0,0-1 1 0 0,1 1-1 0 0,0 0 1 0 0,1 0-1 0 0,0-1 1 0 0,1 1-1 0 0,0-1 1 0 0,0 0-1 0 0,1 0 1 0 0,0 0-1 0 0,1 0 1 0 0,7 11-1 0 0,-7-13-290 0 0,0 0-1 0 0,1-1 1 0 0,0 0 0 0 0,0 0-1 0 0,0 0 1 0 0,0-1-1 0 0,1 0 1 0 0,0 0 0 0 0,0-1-1 0 0,0 0 1 0 0,1 0 0 0 0,-1 0-1 0 0,1-1 1 0 0,0 0-1 0 0,0-1 1 0 0,0 0 0 0 0,0 0-1 0 0,1-1 1 0 0,11 1-1 0 0,-16-2-62 0 0,0 0 0 0 0,1-1-1 0 0,-1 1 1 0 0,0-1 0 0 0,0 0-1 0 0,0 0 1 0 0,0-1 0 0 0,0 1 0 0 0,0-1-1 0 0,0 0 1 0 0,0 0 0 0 0,-1 0-1 0 0,1-1 1 0 0,-1 1 0 0 0,1-1-1 0 0,-1 0 1 0 0,0 0 0 0 0,5-6-1 0 0,3-5-2556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6.709"/>
    </inkml:context>
    <inkml:brush xml:id="br0">
      <inkml:brushProperty name="width" value="0.1" units="cm"/>
      <inkml:brushProperty name="height" value="0.1" units="cm"/>
      <inkml:brushProperty name="color" value="#FFFFFF"/>
    </inkml:brush>
  </inkml:definitions>
  <inkml:trace contextRef="#ctx0" brushRef="#br0">27 68 8977 0 0,'1'-20'527'0'0,"-2"-23"867"0"0,1 43-1375 0 0,0 0 0 0 0,0-1-1 0 0,0 1 1 0 0,0 0 0 0 0,0 0 0 0 0,0 0 0 0 0,0 0 0 0 0,0-1 0 0 0,0 1 0 0 0,0 0 0 0 0,0 0 0 0 0,0 0 0 0 0,0 0 0 0 0,-1 0 0 0 0,1-1 0 0 0,0 1 0 0 0,0 0 0 0 0,0 0 0 0 0,0 0-1 0 0,0 0 1 0 0,0 0 0 0 0,0-1 0 0 0,0 1 0 0 0,0 0 0 0 0,-1 0 0 0 0,1 0 0 0 0,0 0 0 0 0,0 0 0 0 0,0 0 0 0 0,0 0 0 0 0,0 0 0 0 0,0 0 0 0 0,-1 0 0 0 0,1-1 0 0 0,0 1-1 0 0,0 0 1 0 0,0 0 0 0 0,0 0 0 0 0,-1 0 0 0 0,1 0 0 0 0,0 0 0 0 0,0 0 0 0 0,0 0 0 0 0,0 0 0 0 0,-1 0 0 0 0,-5 8 540 0 0,-3 10 96 0 0,7 0-371 0 0,-1 0 1 0 0,2 0-1 0 0,0 0 0 0 0,2 0 0 0 0,4 34 0 0 0,-4-44-428 0 0,1 1-1 0 0,1 0 0 0 0,0-1 1 0 0,0 1-1 0 0,8 14 1 0 0,-8-18-329 0 0,0 0 1 0 0,1 0 0 0 0,-1-1 0 0 0,1 1-1 0 0,0-1 1 0 0,0 0 0 0 0,1 0 0 0 0,-1 0-1 0 0,10 5 1 0 0,-1-2-2581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7.046"/>
    </inkml:context>
    <inkml:brush xml:id="br0">
      <inkml:brushProperty name="width" value="0.1" units="cm"/>
      <inkml:brushProperty name="height" value="0.1" units="cm"/>
      <inkml:brushProperty name="color" value="#FFFFFF"/>
    </inkml:brush>
  </inkml:definitions>
  <inkml:trace contextRef="#ctx0" brushRef="#br0">42 21 5809 0 0,'-7'-20'3717'0'0,"7"20"-3679"0"0,-3 31 2722 0 0,2-9-2654 0 0,-25 377 3342 0 0,24-350-3234 0 0,0-25-99 0 0,1 0 1 0 0,2-1-1 0 0,4 36 1 0 0,-2-43-45 0 0,0-1 0 0 0,1 1 0 0 0,1-1 1 0 0,7 18-1 0 0,-9-28-136 0 0,-1 0 1 0 0,1-1-1 0 0,0 1 0 0 0,1 0 1 0 0,-1-1-1 0 0,1 0 0 0 0,0 0 1 0 0,0 0-1 0 0,0 0 0 0 0,1 0 1 0 0,-1-1-1 0 0,1 0 0 0 0,0 0 1 0 0,0 0-1 0 0,7 2 0 0 0,-6-2-179 0 0,0-1 0 0 0,0-1-1 0 0,0 1 1 0 0,1-1-1 0 0,-1 0 1 0 0,0 0-1 0 0,1-1 1 0 0,-1 0 0 0 0,0 0-1 0 0,11-2 1 0 0,1-1-1156 0 0,-1-2 1 0 0,25-9-1 0 0,-31 10 629 0 0,8-3-1994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7.412"/>
    </inkml:context>
    <inkml:brush xml:id="br0">
      <inkml:brushProperty name="width" value="0.1" units="cm"/>
      <inkml:brushProperty name="height" value="0.1" units="cm"/>
      <inkml:brushProperty name="color" value="#FFFFFF"/>
    </inkml:brush>
  </inkml:definitions>
  <inkml:trace contextRef="#ctx0" brushRef="#br0">0 106 4336 0 0,'10'-5'360'0'0,"1"1"0"0"0,-1 1 0 0 0,0 0-1 0 0,1 1 1 0 0,0 0 0 0 0,18-2-1 0 0,8-1-145 0 0,149-22-252 0 0,68-14 547 0 0,-247 40-335 0 0,0-2 201 0 0,1 1 0 0 0,0 1 0 0 0,1 0-1 0 0,-1 0 1 0 0,0 0 0 0 0,0 1-1 0 0,0 0 1 0 0,11 2 0 0 0,-18-1-272 0 0,1 0 0 0 0,-1 0 0 0 0,0 0 0 0 0,1 0 0 0 0,-1 1 0 0 0,0-1 0 0 0,0 0 1 0 0,0 1-1 0 0,0-1 0 0 0,0 0 0 0 0,0 1 0 0 0,0-1 0 0 0,-1 1 0 0 0,1 0 0 0 0,0-1 0 0 0,-1 1 1 0 0,1 3-1 0 0,6 35 924 0 0,-5-22-753 0 0,6 45 408 0 0,1 5-1365 0 0,3-25-5206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7.783"/>
    </inkml:context>
    <inkml:brush xml:id="br0">
      <inkml:brushProperty name="width" value="0.1" units="cm"/>
      <inkml:brushProperty name="height" value="0.1" units="cm"/>
      <inkml:brushProperty name="color" value="#FFFFFF"/>
    </inkml:brush>
  </inkml:definitions>
  <inkml:trace contextRef="#ctx0" brushRef="#br0">11 24 2848 0 0,'-8'-10'-352'0'0,"5"2"-320"0"0,3 3-4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46.600"/>
    </inkml:context>
    <inkml:brush xml:id="br0">
      <inkml:brushProperty name="width" value="0.1" units="cm"/>
      <inkml:brushProperty name="height" value="0.1" units="cm"/>
      <inkml:brushProperty name="color" value="#FFFFFF"/>
    </inkml:brush>
  </inkml:definitions>
  <inkml:trace contextRef="#ctx0" brushRef="#br0">6 51 4360 0 0,'-6'-51'3961'0'0,"20"66"-2445"0"0,124 192 960 0 0,129 159-144 0 0,-174-211-1294 0 0,-8-13-189 0 0,-79-133-1086 0 0,4 7-1658 0 0,-3-11-1224 0 0,-6-4 2807 0 0,0-1 0 0 0,-1 0 0 0 0,1 0 0 0 0,0 1 0 0 0,0-1 0 0 0,0 0 0 0 0,1 0 0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6:38.310"/>
    </inkml:context>
    <inkml:brush xml:id="br0">
      <inkml:brushProperty name="width" value="0.1" units="cm"/>
      <inkml:brushProperty name="height" value="0.1" units="cm"/>
      <inkml:brushProperty name="color" value="#FFFFFF"/>
    </inkml:brush>
  </inkml:definitions>
  <inkml:trace contextRef="#ctx0" brushRef="#br0">208 0 1528 0 0,'-7'8'5569'0'0,"-13"5"-3835"0"0,8-6-976 0 0,-12 12 315 0 0,1 1 0 0 0,1 2 0 0 0,-23 29 0 0 0,38-44-920 0 0,2 1 1 0 0,-1 0-1 0 0,1 1 0 0 0,0-1 0 0 0,1 1 1 0 0,0 0-1 0 0,0 0 0 0 0,1 0 1 0 0,0 1-1 0 0,0-1 0 0 0,1 1 0 0 0,1 0 1 0 0,0 0-1 0 0,0 10 0 0 0,1-14-118 0 0,1-1-1 0 0,1 1 1 0 0,-1-1 0 0 0,1 1-1 0 0,0-1 1 0 0,0 0-1 0 0,1 1 1 0 0,-1-1 0 0 0,1 0-1 0 0,0-1 1 0 0,0 1-1 0 0,1-1 1 0 0,0 1 0 0 0,0-1-1 0 0,0 0 1 0 0,0 0-1 0 0,0-1 1 0 0,1 1 0 0 0,-1-1-1 0 0,1 0 1 0 0,0 0-1 0 0,0 0 1 0 0,0-1 0 0 0,1 0-1 0 0,7 2 1 0 0,-5-1-138 0 0,-1 0 1 0 0,1-1-1 0 0,-1-1 0 0 0,1 1 0 0 0,0-1 1 0 0,0 0-1 0 0,-1-1 0 0 0,1 0 1 0 0,0 0-1 0 0,0-1 0 0 0,0 0 1 0 0,0 0-1 0 0,-1 0 0 0 0,1-1 0 0 0,-1-1 1 0 0,1 1-1 0 0,13-8 0 0 0,-17 7-23 0 0,0 1 0 0 0,0-1 0 0 0,0-1 0 0 0,-1 1 0 0 0,1 0 0 0 0,-1-1-1 0 0,0 0 1 0 0,0 0 0 0 0,0 0 0 0 0,0 0 0 0 0,-1 0 0 0 0,0 0 0 0 0,0-1 0 0 0,0 1-1 0 0,0-1 1 0 0,-1 0 0 0 0,0 0 0 0 0,2-8 0 0 0,-2-1 31 0 0,-1 0-1 0 0,-1 0 1 0 0,0 0 0 0 0,0 0-1 0 0,-5-19 1 0 0,2 18 216 0 0,2 6 104 0 0,0 0 1 0 0,0 0 0 0 0,0-1-1 0 0,1 1 1 0 0,1-1 0 0 0,0 0 0 0 0,0 1-1 0 0,1-1 1 0 0,2-11 0 0 0,-3 20-207 0 0,1-1 0 0 0,0 0 0 0 0,1 1 0 0 0,-1-1 1 0 0,0 1-1 0 0,0-1 0 0 0,1 1 0 0 0,-1 0 0 0 0,0-1 0 0 0,1 1 1 0 0,0 0-1 0 0,-1 0 0 0 0,1 0 0 0 0,0 0 0 0 0,-1 1 0 0 0,1-1 1 0 0,0 0-1 0 0,0 1 0 0 0,0-1 0 0 0,-1 1 0 0 0,1-1 1 0 0,0 1-1 0 0,0 0 0 0 0,0 0 0 0 0,0 0 0 0 0,0 0 0 0 0,0 0 1 0 0,0 0-1 0 0,0 1 0 0 0,-1-1 0 0 0,1 1 0 0 0,0-1 0 0 0,2 2 1 0 0,4 0 7 0 0,0 1 0 0 0,0 0 0 0 0,0 0-1 0 0,-1 1 1 0 0,1 0 0 0 0,7 5 0 0 0,-7-1 4 0 0,1-1-1 0 0,-1 1 1 0 0,-1 1-1 0 0,1 0 1 0 0,-1 0-1 0 0,-1 0 0 0 0,0 1 1 0 0,0 0-1 0 0,-1 0 1 0 0,0 0-1 0 0,-1 1 1 0 0,0 0-1 0 0,3 12 1 0 0,2 15-377 0 0,-2 0 1 0 0,5 57-1 0 0,-14-69-122 0 0,-2-26 238 0 0,0-15 170 0 0,3 1 69 0 0,1 1 0 0 0,0 0 0 0 0,1 0 0 0 0,1 0 0 0 0,0 0 0 0 0,0 0 0 0 0,6-13 0 0 0,-5 10 26 0 0,1-2 6 0 0,1-1-1 0 0,1 1 1 0 0,1 1 0 0 0,0-1-1 0 0,1 1 1 0 0,1 0 0 0 0,0 1-1 0 0,1 0 1 0 0,1 1 0 0 0,0 0-1 0 0,2 0 1 0 0,19-18 0 0 0,-30 31-42 0 0,-1 1 1 0 0,1 0 0 0 0,-1 0 0 0 0,1 0 0 0 0,-1 0-1 0 0,1 0 1 0 0,-1 0 0 0 0,1 0 0 0 0,0 1 0 0 0,0-1-1 0 0,-1 1 1 0 0,1-1 0 0 0,0 1 0 0 0,0-1 0 0 0,0 1-1 0 0,0 0 1 0 0,0 0 0 0 0,-1 0 0 0 0,1 0-1 0 0,0 0 1 0 0,0 1 0 0 0,2 0 0 0 0,-1 0 0 0 0,0 0 0 0 0,0 1 1 0 0,0-1-1 0 0,0 1 0 0 0,-1 0 0 0 0,1 0 0 0 0,0 0 1 0 0,-1 0-1 0 0,0 0 0 0 0,1 1 0 0 0,2 4 1 0 0,2 2 13 0 0,-1 1 0 0 0,0 1 0 0 0,0-1 1 0 0,-1 1-1 0 0,7 22 0 0 0,-6-5-142 0 0,-1 1 1 0 0,-2 0-1 0 0,0 0 0 0 0,-3 48 0 0 0,0-43-1736 0 0,1-17-2042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7:17.288"/>
    </inkml:context>
    <inkml:brush xml:id="br0">
      <inkml:brushProperty name="width" value="0.1" units="cm"/>
      <inkml:brushProperty name="height" value="0.1" units="cm"/>
      <inkml:brushProperty name="color" value="#FFFFFF"/>
    </inkml:brush>
  </inkml:definitions>
  <inkml:trace contextRef="#ctx0" brushRef="#br0">2 47 3460 0 0,'9'-25'2890'0'0,"-2"3"845"0"0,-8 39-2517 0 0,-2 5-1030 0 0,-3 21 211 0 0,-2 86-1 0 0,9-117-335 0 0,-1 0 0 0 0,2 0 0 0 0,-1 1 1 0 0,2-1-1 0 0,0-1 0 0 0,0 1 0 0 0,1 0 0 0 0,0-1 0 0 0,1 0 1 0 0,0 0-1 0 0,14 20 0 0 0,-18-29-45 0 0,0-1 1 0 0,0 0 0 0 0,0 1-1 0 0,0-1 1 0 0,0 0-1 0 0,0 0 1 0 0,0 0 0 0 0,1 0-1 0 0,-1 0 1 0 0,0 0 0 0 0,1 0-1 0 0,-1 0 1 0 0,1 0-1 0 0,-1-1 1 0 0,1 1 0 0 0,0-1-1 0 0,-1 1 1 0 0,1-1-1 0 0,-1 1 1 0 0,1-1 0 0 0,0 0-1 0 0,-1 0 1 0 0,4 0-1 0 0,-2-1-13 0 0,0 1 0 0 0,0-1 0 0 0,-1 0 0 0 0,1-1 0 0 0,0 1 0 0 0,-1 0 0 0 0,1-1 0 0 0,-1 0 0 0 0,1 1 0 0 0,-1-1 0 0 0,1 0 0 0 0,1-3 0 0 0,6-5-94 0 0,-1-1-1 0 0,-1-1 0 0 0,1 1 1 0 0,8-20-1 0 0,42-74-688 0 0,-59 105 766 0 0,0-1 0 0 0,0 0 0 0 0,0 1 0 0 0,1-1 0 0 0,-1 1-1 0 0,0-1 1 0 0,1 0 0 0 0,-1 1 0 0 0,0-1 0 0 0,1 1 0 0 0,-1-1 0 0 0,1 1 0 0 0,-1-1 0 0 0,1 1-1 0 0,-1-1 1 0 0,1 1 0 0 0,-1-1 0 0 0,1 1 0 0 0,-1 0 0 0 0,1-1 0 0 0,0 1 0 0 0,-1 0 0 0 0,1 0-1 0 0,0-1 1 0 0,-1 1 0 0 0,1 0 0 0 0,0 0 0 0 0,-1 0 0 0 0,1 0 0 0 0,0 0 0 0 0,-1 0 0 0 0,1 0-1 0 0,0 0 1 0 0,-1 0 0 0 0,1 0 0 0 0,0 0 0 0 0,-1 0 0 0 0,1 0 0 0 0,0 1 0 0 0,-1-1 0 0 0,1 0 0 0 0,0 1-1 0 0,-1-1 1 0 0,1 0 0 0 0,-1 1 0 0 0,1-1 0 0 0,-1 1 0 0 0,1-1 0 0 0,-1 0 0 0 0,1 1 0 0 0,-1-1-1 0 0,1 1 1 0 0,-1 0 0 0 0,1 0 0 0 0,5 7-17 0 0,0 0 1 0 0,-1 0-1 0 0,6 12 1 0 0,-1-2 19 0 0,-2-8 39 0 0,0 0-1 0 0,0 0 0 0 0,15 13 0 0 0,-21-21-16 0 0,0 0-1 0 0,0 0 1 0 0,0 0-1 0 0,1-1 1 0 0,-1 1-1 0 0,1 0 1 0 0,-1-1-1 0 0,1 0 1 0 0,0 1-1 0 0,-1-1 1 0 0,1 0-1 0 0,0 0 1 0 0,0-1-1 0 0,0 1 0 0 0,0-1 1 0 0,0 1-1 0 0,0-1 1 0 0,0 0-1 0 0,0 0 1 0 0,0 0-1 0 0,3-1 1 0 0,-3 0-7 0 0,0 0 1 0 0,-1 0-1 0 0,1-1 1 0 0,-1 1-1 0 0,1 0 1 0 0,-1-1-1 0 0,1 0 1 0 0,-1 0-1 0 0,0 1 1 0 0,0-1-1 0 0,0 0 1 0 0,0-1-1 0 0,0 1 1 0 0,0 0-1 0 0,-1-1 1 0 0,1 1-1 0 0,-1-1 1 0 0,1 1-1 0 0,0-4 1 0 0,0 1-5 0 0,-1-1 0 0 0,0 0-1 0 0,0 1 1 0 0,0-1 0 0 0,-1 0 0 0 0,0 1 0 0 0,0-1 0 0 0,0 0 0 0 0,-2-7 0 0 0,-1-2-66 0 0,-1 0 0 0 0,0-1 0 0 0,-1 2 0 0 0,-1-1 0 0 0,0 0 0 0 0,-9-14-1 0 0,-2 6-608 0 0,-1-1-1893 0 0,17 22 1983 0 0,0 0-1 0 0,0 1 1 0 0,0-1 0 0 0,0 0 0 0 0,0 0 0 0 0,0 0 0 0 0,1 0 0 0 0,-1 0 0 0 0,1 0 0 0 0,-1-4 0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7:17.911"/>
    </inkml:context>
    <inkml:brush xml:id="br0">
      <inkml:brushProperty name="width" value="0.1" units="cm"/>
      <inkml:brushProperty name="height" value="0.1" units="cm"/>
      <inkml:brushProperty name="color" value="#FFFFFF"/>
    </inkml:brush>
  </inkml:definitions>
  <inkml:trace contextRef="#ctx0" brushRef="#br0">11 28 1392 0 0,'-3'-19'2145'0'0,"1"11"423"0"0,-1 26-1078 0 0,1 31-898 0 0,1 1-1 0 0,3 0 1 0 0,3 0 0 0 0,13 67 0 0 0,-6-45-218 0 0,28 117 575 0 0,-31-162-627 0 0,-5-30-312 0 0,1-13-199 0 0,-1-8 90 0 0,-2 0 1 0 0,0-39-1 0 0,-2 35 173 0 0,5-36-1 0 0,-4 54-55 0 0,1 0-1 0 0,0 1 0 0 0,1-1 0 0 0,0 1 1 0 0,1 0-1 0 0,0 0 0 0 0,8-13 1 0 0,-11 19-21 0 0,0 0 1 0 0,1 1-1 0 0,0-1 1 0 0,0 1-1 0 0,-1-1 1 0 0,1 1-1 0 0,1 0 1 0 0,-1 0-1 0 0,0 0 1 0 0,0 0-1 0 0,1 0 1 0 0,-1 1-1 0 0,1-1 1 0 0,0 1-1 0 0,-1 0 1 0 0,1-1-1 0 0,0 1 1 0 0,0 0-1 0 0,0 1 1 0 0,5-2-1 0 0,-4 2 1 0 0,-1 1 0 0 0,1-1 0 0 0,0 1 1 0 0,-1-1-1 0 0,1 1 0 0 0,-1 0 0 0 0,1 1 0 0 0,-1-1 0 0 0,0 1 0 0 0,1-1 1 0 0,-1 1-1 0 0,0 0 0 0 0,0 0 0 0 0,5 4 0 0 0,0 2 5 0 0,0 0 0 0 0,0 1 1 0 0,0 0-1 0 0,-1 0 0 0 0,0 0 0 0 0,-1 1 0 0 0,0 0 1 0 0,-1 1-1 0 0,8 19 0 0 0,4 34 191 0 0,8 23-2855 0 0,-25-86 2529 0 0,0-1 0 0 0,0 0 0 0 0,0 1 0 0 0,1-1 0 0 0,-1 1 0 0 0,0-1 0 0 0,0 0 1 0 0,1 1-1 0 0,-1-1 0 0 0,0 0 0 0 0,1 1 0 0 0,-1-1 0 0 0,0 0 0 0 0,1 0 0 0 0,-1 1 1 0 0,0-1-1 0 0,1 0 0 0 0,-1 0 0 0 0,1 1 0 0 0,-1-1 0 0 0,1 0 0 0 0,-1 0 1 0 0,0 0-1 0 0,1 0 0 0 0,-1 0 0 0 0,1 0 0 0 0,-1 0 0 0 0,1 0 0 0 0,-1 0 0 0 0,1 0 1 0 0,-1 0-1 0 0,0 0 0 0 0,1 0 0 0 0,-1 0 0 0 0,1 0 0 0 0,-1 0 0 0 0,1 0 1 0 0,-1-1-1 0 0,0 1 0 0 0,1 0 0 0 0,-1 0 0 0 0,1-1 0 0 0,-1 1 0 0 0,0 0 0 0 0,1 0 1 0 0,-1-1-1 0 0,0 1 0 0 0,1 0 0 0 0,-1-1 0 0 0,0 1 0 0 0,0 0 0 0 0,1-1 0 0 0,-1 1 1 0 0,0-1-1 0 0,1 0 0 0 0,3-4-805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7:18.475"/>
    </inkml:context>
    <inkml:brush xml:id="br0">
      <inkml:brushProperty name="width" value="0.1" units="cm"/>
      <inkml:brushProperty name="height" value="0.1" units="cm"/>
      <inkml:brushProperty name="color" value="#FFFFFF"/>
    </inkml:brush>
  </inkml:definitions>
  <inkml:trace contextRef="#ctx0" brushRef="#br0">239 96 1964 0 0,'3'-4'678'0'0,"0"0"-1"0"0,-1-1 1 0 0,1 0-1 0 0,-1 0 1 0 0,0 0 0 0 0,0 0-1 0 0,-1 0 1 0 0,1 0-1 0 0,-1 0 1 0 0,0-7-1 0 0,-1 11-596 0 0,0-1 0 0 0,0 1 0 0 0,0-1 0 0 0,0 1-1 0 0,0-1 1 0 0,-1 1 0 0 0,1-1 0 0 0,-1 1 0 0 0,1 0 0 0 0,-1-1 0 0 0,0 1-1 0 0,1-1 1 0 0,-1 1 0 0 0,0 0 0 0 0,0 0 0 0 0,0 0 0 0 0,0-1-1 0 0,0 1 1 0 0,0 0 0 0 0,0 0 0 0 0,0 0 0 0 0,-1 1 0 0 0,1-1 0 0 0,0 0-1 0 0,0 0 1 0 0,-1 1 0 0 0,1-1 0 0 0,-1 0 0 0 0,1 1 0 0 0,0 0-1 0 0,-1-1 1 0 0,1 1 0 0 0,-1 0 0 0 0,1 0 0 0 0,-1-1 0 0 0,1 1-1 0 0,-1 0 1 0 0,1 1 0 0 0,-1-1 0 0 0,-1 0 0 0 0,-6 1 27 0 0,-1 0 0 0 0,1 0 0 0 0,0 1 0 0 0,0 1 0 0 0,0-1 0 0 0,1 1 0 0 0,-1 1 0 0 0,1-1 0 0 0,-1 1 0 0 0,1 1 0 0 0,0 0 0 0 0,1 0 0 0 0,-1 0 0 0 0,1 1 0 0 0,0 0-1 0 0,-10 12 1 0 0,9-10-47 0 0,2 0-1 0 0,-1 1 0 0 0,1-1 1 0 0,1 1-1 0 0,-1 0 0 0 0,1 1 0 0 0,1-1 1 0 0,0 1-1 0 0,0 0 0 0 0,1 0 0 0 0,0 0 1 0 0,1 1-1 0 0,0-1 0 0 0,0 18 0 0 0,2-24-52 0 0,0 0 0 0 0,1 0 0 0 0,-1 0-1 0 0,1 0 1 0 0,0 0 0 0 0,0 0-1 0 0,0-1 1 0 0,1 1 0 0 0,-1 0 0 0 0,1 0-1 0 0,0-1 1 0 0,0 1 0 0 0,1-1-1 0 0,-1 0 1 0 0,0 0 0 0 0,1 0-1 0 0,0 0 1 0 0,0 0 0 0 0,0 0 0 0 0,0-1-1 0 0,0 1 1 0 0,1-1 0 0 0,-1 0-1 0 0,1 0 1 0 0,-1 0 0 0 0,1 0 0 0 0,6 1-1 0 0,-5-1-71 0 0,1-1 0 0 0,-1 1-1 0 0,1-1 1 0 0,-1-1-1 0 0,1 1 1 0 0,-1-1 0 0 0,1 0-1 0 0,-1 0 1 0 0,1 0 0 0 0,-1-1-1 0 0,1 0 1 0 0,-1 0 0 0 0,0 0-1 0 0,1-1 1 0 0,-1 0-1 0 0,0 0 1 0 0,0 0 0 0 0,0-1-1 0 0,8-5 1 0 0,-3-1-119 0 0,0 0 0 0 0,0-1 0 0 0,-1 0 1 0 0,-1 0-1 0 0,0-1 0 0 0,0 0 0 0 0,-1-1 0 0 0,7-14 0 0 0,-4 4 178 0 0,-1 0-1 0 0,-1 0 0 0 0,10-43 0 0 0,-18 45 212 0 0,-1 13-125 0 0,-1 13-16 0 0,-2 16 200 0 0,0-1 1 0 0,2 1 0 0 0,1-1-1 0 0,0 1 1 0 0,3 27 0 0 0,-1-41-451 0 0,0 0 0 0 0,0 0 0 0 0,1 1 0 0 0,0-2 0 0 0,1 1 0 0 0,0 0 0 0 0,0 0 0 0 0,0-1 0 0 0,1 0 0 0 0,0 1 0 0 0,1-2 0 0 0,0 1 0 0 0,0 0 0 0 0,0-1 0 0 0,0 0 0 0 0,13 10 0 0 0,-3-9-2820 0 0,-7-6 39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7:18.875"/>
    </inkml:context>
    <inkml:brush xml:id="br0">
      <inkml:brushProperty name="width" value="0.1" units="cm"/>
      <inkml:brushProperty name="height" value="0.1" units="cm"/>
      <inkml:brushProperty name="color" value="#FFFFFF"/>
    </inkml:brush>
  </inkml:definitions>
  <inkml:trace contextRef="#ctx0" brushRef="#br0">5 21 5184 0 0,'-4'-20'2488'0'0,"4"29"-78"0"0,3 38 167 0 0,-2-39-2808 0 0,4 60 984 0 0,3-1 0 0 0,2 0 0 0 0,29 94-1 0 0,-36-152-783 0 0,0 2 145 0 0,1-1 0 0 0,0 0-1 0 0,0 1 1 0 0,9 12 0 0 0,-11-21-135 0 0,-1 1 1 0 0,1-1-1 0 0,0 0 0 0 0,0 0 0 0 0,0 0 0 0 0,0 0 0 0 0,1 0 0 0 0,-1 0 0 0 0,0-1 0 0 0,1 1 0 0 0,-1-1 0 0 0,1 1 1 0 0,0-1-1 0 0,-1 0 0 0 0,1 0 0 0 0,0 0 0 0 0,0-1 0 0 0,-1 1 0 0 0,1-1 0 0 0,0 1 0 0 0,5-1 0 0 0,-7 0-271 0 0,1 0-1 0 0,0 0 1 0 0,0 0-1 0 0,0 0 0 0 0,0-1 1 0 0,0 1-1 0 0,-1-1 0 0 0,1 1 1 0 0,0-1-1 0 0,0 1 0 0 0,-1-1 1 0 0,1 0-1 0 0,0 0 0 0 0,-1 0 1 0 0,1 0-1 0 0,-1 0 1 0 0,1 0-1 0 0,-1-1 0 0 0,0 1 1 0 0,1 0-1 0 0,-1-1 0 0 0,0 1 1 0 0,0-1-1 0 0,2-2 0 0 0,-2-2-2532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07:19.250"/>
    </inkml:context>
    <inkml:brush xml:id="br0">
      <inkml:brushProperty name="width" value="0.1" units="cm"/>
      <inkml:brushProperty name="height" value="0.1" units="cm"/>
      <inkml:brushProperty name="color" value="#FFFFFF"/>
    </inkml:brush>
  </inkml:definitions>
  <inkml:trace contextRef="#ctx0" brushRef="#br0">0 122 4248 0 0,'18'-15'2851'0'0,"15"-3"-2010"0"0,65-24 0 0 0,-44 20-1762 0 0,-38 16 339 0 0,21-11-4342 0 0,-34 15 4090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15.618"/>
    </inkml:context>
    <inkml:brush xml:id="br0">
      <inkml:brushProperty name="width" value="0.1" units="cm"/>
      <inkml:brushProperty name="height" value="0.1" units="cm"/>
      <inkml:brushProperty name="color" value="#FFFFFF"/>
    </inkml:brush>
  </inkml:definitions>
  <inkml:trace contextRef="#ctx0" brushRef="#br0">23 38 2888 0 0,'-2'-6'4979'0'0,"7"-8"-2162"0"0,1-3 142 0 0,-25 27-2050 0 0,14-1-862 0 0,-1-2 318 0 0,5-23-82 0 0,2 12-325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16.117"/>
    </inkml:context>
    <inkml:brush xml:id="br0">
      <inkml:brushProperty name="width" value="0.1" units="cm"/>
      <inkml:brushProperty name="height" value="0.1" units="cm"/>
      <inkml:brushProperty name="color" value="#FFFFFF"/>
    </inkml:brush>
  </inkml:definitions>
  <inkml:trace contextRef="#ctx0" brushRef="#br0">5 0 3440 0 0,'-3'36'6528'0'0,"2"-31"-6085"0"0,0 8 734 0 0,5-11-638 0 0,4-9-150 0 0,-5 3-296 0 0,0 0 0 0 0,0 0 0 0 0,0 0-1 0 0,-1 0 1 0 0,1 0 0 0 0,-1-1 0 0 0,0 1-1 0 0,2-8 1 0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16.539"/>
    </inkml:context>
    <inkml:brush xml:id="br0">
      <inkml:brushProperty name="width" value="0.1" units="cm"/>
      <inkml:brushProperty name="height" value="0.1" units="cm"/>
      <inkml:brushProperty name="color" value="#FFFFFF"/>
    </inkml:brush>
  </inkml:definitions>
  <inkml:trace contextRef="#ctx0" brushRef="#br0">0 0 3824 0 0,'2'3'468'0'0,"0"0"0"0"0,1 0-1 0 0,-1 0 1 0 0,1 0-1 0 0,-1-1 1 0 0,1 1-1 0 0,0-1 1 0 0,0 0 0 0 0,0 0-1 0 0,4 2 1 0 0,-5-3-375 0 0,-1-1 0 0 0,1 1 0 0 0,0-1 0 0 0,0 1 0 0 0,-1-1 0 0 0,1 0 0 0 0,0 0 0 0 0,0 0 0 0 0,0 0 0 0 0,0 0 1 0 0,-1 0-1 0 0,1 0 0 0 0,0-1 0 0 0,0 1 0 0 0,-1 0 0 0 0,1-1 0 0 0,0 0 0 0 0,0 1 0 0 0,-1-1 0 0 0,1 0 0 0 0,-1 0 0 0 0,3-2 0 0 0,3-5 710 0 0,-6 7-784 0 0,-1 1 0 0 0,0 0 0 0 0,0 0 0 0 0,0 0 0 0 0,0 0-1 0 0,0-1 1 0 0,0 1 0 0 0,0 0 0 0 0,1 0 0 0 0,-1 0 0 0 0,0-1 0 0 0,0 1-1 0 0,0 0 1 0 0,0 0 0 0 0,0 0 0 0 0,0-1 0 0 0,0 1 0 0 0,0 0 0 0 0,0 0-1 0 0,0-1 1 0 0,0 1 0 0 0,0 0 0 0 0,0 0 0 0 0,-1 0 0 0 0,1-1 0 0 0,0 1 0 0 0,0 0-1 0 0,0 0 1 0 0,0 0 0 0 0,0 0 0 0 0,0-1 0 0 0,0 1 0 0 0,-1 0 0 0 0,1 0-1 0 0,0 0 1 0 0,0 0 0 0 0,0 0 0 0 0,0-1 0 0 0,0 1 0 0 0,-1 0 0 0 0,1 0-1 0 0,0 0 1 0 0,0 0 0 0 0,0 0 0 0 0,-1 0 0 0 0,1 0 0 0 0,0 0 0 0 0,0 0 0 0 0,0 0-1 0 0,-1 0 1 0 0,1 0 0 0 0,0 0 0 0 0,0 0 0 0 0,0 0 0 0 0,-1 0 0 0 0,1 0-1 0 0,0 0 1 0 0,0 0 0 0 0,0 0 0 0 0,-1 0 0 0 0,-3 1-635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18.697"/>
    </inkml:context>
    <inkml:brush xml:id="br0">
      <inkml:brushProperty name="width" value="0.1" units="cm"/>
      <inkml:brushProperty name="height" value="0.1" units="cm"/>
      <inkml:brushProperty name="color" value="#FFFFFF"/>
    </inkml:brush>
  </inkml:definitions>
  <inkml:trace contextRef="#ctx0" brushRef="#br0">2 25 4572 0 0,'0'-19'3061'0'0,"0"14"-1022"0"0,0 15-784 0 0,0 58 191 0 0,-2 26-309 0 0,5 0 0 0 0,19 124 1 0 0,-17-186-1340 0 0,3 18-1613 0 0,6-20-2939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46.940"/>
    </inkml:context>
    <inkml:brush xml:id="br0">
      <inkml:brushProperty name="width" value="0.1" units="cm"/>
      <inkml:brushProperty name="height" value="0.1" units="cm"/>
      <inkml:brushProperty name="color" value="#FFFFFF"/>
    </inkml:brush>
  </inkml:definitions>
  <inkml:trace contextRef="#ctx0" brushRef="#br0">0 128 6133 0 0,'9'-10'698'0'0,"0"0"0"0"0,1 0 1 0 0,0 1-1 0 0,0 1 0 0 0,1 0 1 0 0,21-13-1 0 0,-11 10-647 0 0,0 1 1 0 0,0 1 0 0 0,26-8-1 0 0,-27 13-2061 0 0,-18 4 914 0 0,-2 0 913 0 0,1 0 1 0 0,-1 0-1 0 0,1 0 0 0 0,-1 0 1 0 0,1 0-1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19.347"/>
    </inkml:context>
    <inkml:brush xml:id="br0">
      <inkml:brushProperty name="width" value="0.1" units="cm"/>
      <inkml:brushProperty name="height" value="0.1" units="cm"/>
      <inkml:brushProperty name="color" value="#FFFFFF"/>
    </inkml:brush>
  </inkml:definitions>
  <inkml:trace contextRef="#ctx0" brushRef="#br0">1 292 4272 0 0,'0'-29'1512'0'0,"-1"10"44"0"0,4-38-1 0 0,-2 51-1426 0 0,0 0 1 0 0,1 0-1 0 0,-1 0 1 0 0,1 0-1 0 0,1 0 1 0 0,-1 1-1 0 0,1-1 1 0 0,0 1-1 0 0,0 0 0 0 0,5-7 1 0 0,1 0 15 0 0,1 2 0 0 0,0-1 0 0 0,1 1 0 0 0,0 1 0 0 0,0 0 0 0 0,1 1 0 0 0,0 0-1 0 0,1 0 1 0 0,-1 2 0 0 0,25-10 0 0 0,-30 13-110 0 0,0 1-1 0 0,0 0 0 0 0,0 1 0 0 0,1 0 1 0 0,-1 0-1 0 0,0 0 0 0 0,0 1 1 0 0,1 0-1 0 0,-1 1 0 0 0,0-1 1 0 0,1 2-1 0 0,-1-1 0 0 0,0 1 0 0 0,0 0 1 0 0,0 0-1 0 0,0 1 0 0 0,0-1 1 0 0,-1 2-1 0 0,1-1 0 0 0,-1 1 1 0 0,0 0-1 0 0,0 0 0 0 0,6 6 1 0 0,-5-4-19 0 0,0 1 0 0 0,0 0 1 0 0,-1 1-1 0 0,0 0 1 0 0,0 0-1 0 0,-1 0 1 0 0,0 0-1 0 0,0 1 1 0 0,-1 0-1 0 0,0 0 1 0 0,-1 0-1 0 0,0 0 0 0 0,0 0 1 0 0,-1 1-1 0 0,1 15 1 0 0,-2-12-55 0 0,-1-1 0 0 0,0 0 0 0 0,-1 0 0 0 0,-1 0 0 0 0,0 0 0 0 0,0 0-1 0 0,-1 0 1 0 0,-1-1 0 0 0,0 1 0 0 0,0-1 0 0 0,-1 0 0 0 0,-8 12 0 0 0,10-17 12 0 0,-1 0 0 0 0,1-1-1 0 0,-1 1 1 0 0,0-1 0 0 0,-1 0-1 0 0,1-1 1 0 0,-1 1 0 0 0,0-1-1 0 0,0 0 1 0 0,-1 0 0 0 0,1 0-1 0 0,-1-1 1 0 0,0 0 0 0 0,1 0-1 0 0,-2 0 1 0 0,-6 2 0 0 0,-4-4 135 0 0,17-1-107 0 0,0 0 0 0 0,0 0 0 0 0,0 0 1 0 0,0 0-1 0 0,0 0 0 0 0,-1 0 0 0 0,1 0 1 0 0,0 0-1 0 0,0 0 0 0 0,0-1 0 0 0,0 1 1 0 0,0 0-1 0 0,0 0 0 0 0,0 0 0 0 0,0 0 1 0 0,0 0-1 0 0,0 0 0 0 0,0 0 0 0 0,0-1 0 0 0,0 1 1 0 0,0 0-1 0 0,0 0 0 0 0,0 0 0 0 0,0 0 1 0 0,0 0-1 0 0,0 0 0 0 0,0 0 0 0 0,0-1 1 0 0,0 1-1 0 0,0 0 0 0 0,0 0 0 0 0,0 0 1 0 0,0 0-1 0 0,0 0 0 0 0,0 0 0 0 0,0 0 1 0 0,0-1-1 0 0,0 1 0 0 0,0 0 0 0 0,0 0 1 0 0,0 0-1 0 0,1 0 0 0 0,-1 0 0 0 0,0 0 0 0 0,0 0 1 0 0,0 0-1 0 0,0 0 0 0 0,0 0 0 0 0,0-1 1 0 0,0 1-1 0 0,0 0 0 0 0,1 0 0 0 0,-1 0 1 0 0,0 0-1 0 0,0 0 0 0 0,2-1 9 0 0,0 0 0 0 0,0 0 0 0 0,0 0 0 0 0,0 0 0 0 0,0 0 0 0 0,0 1-1 0 0,0-1 1 0 0,0 1 0 0 0,0-1 0 0 0,0 1 0 0 0,0 0 0 0 0,0 0 0 0 0,0 0 0 0 0,3 0 0 0 0,13 3 27 0 0,-1 0 0 0 0,0 1 0 0 0,1 1 0 0 0,-2 0 0 0 0,1 1 0 0 0,24 14 1 0 0,-33-16-23 0 0,-1 1 0 0 0,0 0-1 0 0,0 0 1 0 0,0 0 0 0 0,0 1 0 0 0,10 12 0 0 0,-14-14-15 0 0,-1 0 0 0 0,1 0 0 0 0,-1 0-1 0 0,1 0 1 0 0,-1 0 0 0 0,-1 1-1 0 0,1-1 1 0 0,0 0 0 0 0,-1 1 0 0 0,0 0-1 0 0,0-1 1 0 0,-1 1 0 0 0,1 7 0 0 0,-1-4-7 0 0,-1 1 1 0 0,-1-1 0 0 0,1 1 0 0 0,-2-1 0 0 0,1 0 0 0 0,-1 0-1 0 0,0 0 1 0 0,0 0 0 0 0,-1-1 0 0 0,0 1 0 0 0,-1-1 0 0 0,0 0-1 0 0,0 0 1 0 0,0 0 0 0 0,-1-1 0 0 0,0 0 0 0 0,0 0 0 0 0,0-1 0 0 0,-1 1-1 0 0,0-1 1 0 0,0-1 0 0 0,0 1 0 0 0,-1-1 0 0 0,1 0 0 0 0,-1-1-1 0 0,0 0 1 0 0,0 0 0 0 0,0-1 0 0 0,-11 2 0 0 0,6-1 29 0 0,1-1 0 0 0,-1-1 0 0 0,0 0 1 0 0,0 0-1 0 0,0-2 0 0 0,-13-1 0 0 0,21 2-247 0 0,0-1-1 0 0,0 0 0 0 0,0-1 1 0 0,0 1-1 0 0,0-1 1 0 0,0 0-1 0 0,1 0 1 0 0,-1-1-1 0 0,1 0 1 0 0,-1 1-1 0 0,1-1 0 0 0,0 0 1 0 0,0-1-1 0 0,1 1 1 0 0,-1-1-1 0 0,1 0 1 0 0,-1 0-1 0 0,-2-5 0 0 0,1 0-2654 0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19.727"/>
    </inkml:context>
    <inkml:brush xml:id="br0">
      <inkml:brushProperty name="width" value="0.1" units="cm"/>
      <inkml:brushProperty name="height" value="0.1" units="cm"/>
      <inkml:brushProperty name="color" value="#FFFFFF"/>
    </inkml:brush>
  </inkml:definitions>
  <inkml:trace contextRef="#ctx0" brushRef="#br0">1 0 3576 0 0,'1'0'207'0'0,"1"1"-1"0"0,-1-1 0 0 0,0 0 1 0 0,1 1-1 0 0,-1-1 1 0 0,1 1-1 0 0,-1 0 0 0 0,0-1 1 0 0,1 1-1 0 0,-1 0 0 0 0,0 0 1 0 0,0 0-1 0 0,1 0 1 0 0,-1 0-1 0 0,0 0 0 0 0,0 0 1 0 0,0 0-1 0 0,0 1 1 0 0,-1-1-1 0 0,1 0 0 0 0,0 0 1 0 0,0 1-1 0 0,-1-1 0 0 0,1 1 1 0 0,-1-1-1 0 0,1 0 1 0 0,-1 1-1 0 0,1 1 0 0 0,8 51 1872 0 0,-7-37-1649 0 0,3 46 708 0 0,-6-51-1278 0 0,2 1 0 0 0,-1-1-1 0 0,2 1 1 0 0,0-1 0 0 0,0 1 0 0 0,1-1 0 0 0,1 0 0 0 0,9 23 0 0 0,0-22-2707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0.076"/>
    </inkml:context>
    <inkml:brush xml:id="br0">
      <inkml:brushProperty name="width" value="0.1" units="cm"/>
      <inkml:brushProperty name="height" value="0.1" units="cm"/>
      <inkml:brushProperty name="color" value="#FFFFFF"/>
    </inkml:brush>
  </inkml:definitions>
  <inkml:trace contextRef="#ctx0" brushRef="#br0">25 33 3768 0 0,'-1'0'125'0'0,"0"1"-1"0"0,0-1 1 0 0,-1 0-1 0 0,1 1 1 0 0,0-1-1 0 0,0 1 1 0 0,0-1-1 0 0,0 1 1 0 0,0 0-1 0 0,0-1 1 0 0,0 1-1 0 0,0 0 1 0 0,0 0-1 0 0,0-1 1 0 0,0 1-1 0 0,0 0 1 0 0,1 0-1 0 0,-1 0 1 0 0,0 0-1 0 0,1 0 1 0 0,-1 0-1 0 0,0 1 1 0 0,1-1-1 0 0,0 0 1 0 0,-1 0-1 0 0,1 0 1 0 0,0 0-1 0 0,-1 1 1 0 0,1-1-1 0 0,0 0 1 0 0,0 0-1 0 0,0 3 1 0 0,0-3-53 0 0,0 1 1 0 0,0-1-1 0 0,0 1 1 0 0,0 0-1 0 0,0-1 1 0 0,0 1-1 0 0,0-1 1 0 0,1 1-1 0 0,-1-1 1 0 0,0 1-1 0 0,1-1 1 0 0,0 1 0 0 0,-1-1-1 0 0,1 1 1 0 0,0-1-1 0 0,0 0 1 0 0,-1 1-1 0 0,1-1 1 0 0,0 0-1 0 0,1 0 1 0 0,-1 0-1 0 0,0 1 1 0 0,0-1-1 0 0,0 0 1 0 0,1-1-1 0 0,-1 1 1 0 0,2 1 0 0 0,-1-1-21 0 0,0-1 1 0 0,0 1-1 0 0,0-1 1 0 0,0 1 0 0 0,0-1-1 0 0,0 0 1 0 0,0 0 0 0 0,1 0-1 0 0,-1 0 1 0 0,0 0-1 0 0,0 0 1 0 0,0-1 0 0 0,0 1-1 0 0,0-1 1 0 0,0 1 0 0 0,0-1-1 0 0,0 0 1 0 0,0 0-1 0 0,0 0 1 0 0,0 0 0 0 0,-1 0-1 0 0,1 0 1 0 0,0 0 0 0 0,0-1-1 0 0,-1 1 1 0 0,1-1-1 0 0,-1 1 1 0 0,0-1 0 0 0,3-3-1 0 0,-3 3-35 0 0,1 0 0 0 0,-1-1 0 0 0,0 1 0 0 0,0-1 0 0 0,0 0 0 0 0,0 1 0 0 0,-1-1 0 0 0,1 0-1 0 0,-1 0 1 0 0,1 1 0 0 0,-1-1 0 0 0,0 0 0 0 0,0 0 0 0 0,0 0 0 0 0,0 1 0 0 0,-1-1 0 0 0,1 0 0 0 0,-1 0-1 0 0,0 1 1 0 0,0-1 0 0 0,0 0 0 0 0,-2-4 0 0 0,2 6-208 0 0,0 0 0 0 0,-1-1-1 0 0,1 1 1 0 0,0 0 0 0 0,0 0 0 0 0,-1 0-1 0 0,1 0 1 0 0,-1 0 0 0 0,1 0 0 0 0,-1 1-1 0 0,1-1 1 0 0,-1 0 0 0 0,0 1 0 0 0,1-1-1 0 0,-1 1 1 0 0,0 0 0 0 0,1-1-1 0 0,-4 1 1 0 0,5 0 19 0 0,-1 0 1 0 0,0 0-1 0 0,0 0 0 0 0,0 0 0 0 0,0 0 0 0 0,0 0 0 0 0,0 0 0 0 0,0 0 0 0 0,0 0 1 0 0,0 0-1 0 0,0 0 0 0 0,0 1 0 0 0,0-1 0 0 0,1 0 0 0 0,-1 1 0 0 0,0-1 0 0 0,0 1 1 0 0,0-1-1 0 0,1 1 0 0 0,-1-1 0 0 0,0 1 0 0 0,0 0 0 0 0,1-1 0 0 0,-1 1 0 0 0,0 0 1 0 0,1-1-1 0 0,-1 1 0 0 0,1 0 0 0 0,-1 0 0 0 0,1 0 0 0 0,0-1 0 0 0,-1 1 0 0 0,0 2 1 0 0,1 1-675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0.548"/>
    </inkml:context>
    <inkml:brush xml:id="br0">
      <inkml:brushProperty name="width" value="0.1" units="cm"/>
      <inkml:brushProperty name="height" value="0.1" units="cm"/>
      <inkml:brushProperty name="color" value="#FFFFFF"/>
    </inkml:brush>
  </inkml:definitions>
  <inkml:trace contextRef="#ctx0" brushRef="#br0">0 1 1684 0 0,'8'27'4487'0'0,"21"86"-1621"0"0,8 29-1301 0 0,-16-65-1525 0 0,-39-131-974 0 0,12 38 1040 0 0,0 0 0 0 0,1-1 0 0 0,1 1 0 0 0,0-1 0 0 0,-2-31 0 0 0,6 43-33 0 0,0-15 238 0 0,1 0 0 0 0,3-21-1 0 0,-3 36-270 0 0,0 0 0 0 0,0 0-1 0 0,0 0 1 0 0,1 0 0 0 0,0 1-1 0 0,0-1 1 0 0,0 0 0 0 0,0 1-1 0 0,1 0 1 0 0,0-1-1 0 0,-1 1 1 0 0,2 0 0 0 0,4-5-1 0 0,-6 7-31 0 0,0 1 0 0 0,1 0 0 0 0,-1 0 0 0 0,0 0 0 0 0,0 0 0 0 0,1 0 0 0 0,-1 0 0 0 0,1 0 0 0 0,-1 1 0 0 0,1-1 0 0 0,-1 1-1 0 0,1 0 1 0 0,-1 0 0 0 0,1 0 0 0 0,-1 0 0 0 0,1 0 0 0 0,-1 1 0 0 0,1-1 0 0 0,-1 1 0 0 0,0-1 0 0 0,1 1 0 0 0,-1 0 0 0 0,0 0-1 0 0,1 0 1 0 0,-1 0 0 0 0,4 3 0 0 0,2 1 3 0 0,-1 0 0 0 0,0 0-1 0 0,0 0 1 0 0,0 1 0 0 0,0 0-1 0 0,6 9 1 0 0,-5-4 17 0 0,0 0 1 0 0,-1 1-1 0 0,-1 0 1 0 0,0 0-1 0 0,0 1 0 0 0,-2-1 1 0 0,1 1-1 0 0,4 22 0 0 0,-4-5-284 0 0,-1-1-1 0 0,0 57 1 0 0,-4-85 77 0 0,0 1 0 0 0,0-1 0 0 0,0 1 0 0 0,0-1 0 0 0,0 1 0 0 0,1-1 0 0 0,-1 1 0 0 0,0-1 0 0 0,1 1 0 0 0,-1-1 1 0 0,1 0-1 0 0,-1 1 0 0 0,1-1 0 0 0,0 0 0 0 0,-1 1 0 0 0,3 1 0 0 0,-3-3 42 0 0,1 1 1 0 0,-1-1-1 0 0,1 0 0 0 0,0 1 1 0 0,0-1-1 0 0,-1 0 1 0 0,1 0-1 0 0,0 1 0 0 0,-1-1 1 0 0,1 0-1 0 0,0 0 1 0 0,0 0-1 0 0,-1 0 0 0 0,1 0 1 0 0,0 0-1 0 0,0 0 1 0 0,-1 0-1 0 0,1 0 0 0 0,0 0 1 0 0,-1 0-1 0 0,1-1 1 0 0,1 1-1 0 0,3-3-259 0 0,0 1-1 0 0,-1-1 1 0 0,0 0 0 0 0,1 0-1 0 0,-1 0 1 0 0,0 0 0 0 0,4-6-1 0 0,6-6-363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0.876"/>
    </inkml:context>
    <inkml:brush xml:id="br0">
      <inkml:brushProperty name="width" value="0.1" units="cm"/>
      <inkml:brushProperty name="height" value="0.1" units="cm"/>
      <inkml:brushProperty name="color" value="#FFFFFF"/>
    </inkml:brush>
  </inkml:definitions>
  <inkml:trace contextRef="#ctx0" brushRef="#br0">30 34 1024 0 0,'7'-27'8384'0'0,"-15"46"-5836"0"0,2-2-2114 0 0,0 0 0 0 0,1 1 0 0 0,1 0 0 0 0,1-1-1 0 0,1 1 1 0 0,0 0 0 0 0,1 28 0 0 0,2-40-361 0 0,0 0 1 0 0,-1 1-1 0 0,2-1 1 0 0,-1 0 0 0 0,1 0-1 0 0,0 0 1 0 0,0 0-1 0 0,1-1 1 0 0,-1 1 0 0 0,1 0-1 0 0,4 5 1 0 0,-4-8-37 0 0,0 0 1 0 0,0 0 0 0 0,0 0 0 0 0,1 0 0 0 0,-1 0-1 0 0,0-1 1 0 0,1 0 0 0 0,0 1 0 0 0,0-1-1 0 0,0-1 1 0 0,-1 1 0 0 0,1-1 0 0 0,1 1-1 0 0,-1-1 1 0 0,0 0 0 0 0,0-1 0 0 0,9 2 0 0 0,-6-3-63 0 0,-1 1 1 0 0,1-1 0 0 0,0 0-1 0 0,0 0 1 0 0,-1-1 0 0 0,1 1-1 0 0,-1-2 1 0 0,0 1 0 0 0,1-1-1 0 0,-1 0 1 0 0,0 0 0 0 0,-1 0 0 0 0,1-1-1 0 0,0 0 1 0 0,-1 0 0 0 0,0-1-1 0 0,0 1 1 0 0,0-1 0 0 0,-1 0-1 0 0,0-1 1 0 0,0 1 0 0 0,0-1-1 0 0,4-7 1 0 0,-4 6-41 0 0,0 1 0 0 0,-1 0 1 0 0,0-1-1 0 0,0 0 0 0 0,-1 0 0 0 0,0 0 0 0 0,0 0 1 0 0,0 0-1 0 0,-1 0 0 0 0,0 0 0 0 0,-1 0 0 0 0,1-1 0 0 0,-1 1 1 0 0,-1 0-1 0 0,1 0 0 0 0,-1-1 0 0 0,-1 1 0 0 0,1 0 0 0 0,-1 0 1 0 0,-1 0-1 0 0,-4-10 0 0 0,5 12 9 0 0,-1 1 0 0 0,0 0 0 0 0,0 1 0 0 0,0-1 1 0 0,0 1-1 0 0,-1-1 0 0 0,1 1 0 0 0,-1 0 0 0 0,0 0 0 0 0,0 0 0 0 0,0 1 0 0 0,0 0 0 0 0,0-1 1 0 0,-1 1-1 0 0,-6-1 0 0 0,4 0-786 0 0,-1 2 0 0 0,0-1 0 0 0,1 1 0 0 0,-1 0 0 0 0,-9 1 0 0 0,9 0-2159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1.608"/>
    </inkml:context>
    <inkml:brush xml:id="br0">
      <inkml:brushProperty name="width" value="0.1" units="cm"/>
      <inkml:brushProperty name="height" value="0.1" units="cm"/>
      <inkml:brushProperty name="color" value="#FFFFFF"/>
    </inkml:brush>
  </inkml:definitions>
  <inkml:trace contextRef="#ctx0" brushRef="#br0">1 66 4616 0 0,'2'2'323'0'0,"0"0"-1"0"0,0-1 1 0 0,-1 2-1 0 0,1-1 1 0 0,0 0-1 0 0,-1 0 1 0 0,0 0-1 0 0,1 1 1 0 0,-1-1-1 0 0,0 1 1 0 0,0-1-1 0 0,0 1 0 0 0,-1-1 1 0 0,2 5-1 0 0,0 0 39 0 0,10 30 635 0 0,10 59 1 0 0,-4-14-208 0 0,-12-43-150 0 0,-5-32-373 0 0,-4-27-342 0 0,-8-114 90 0 0,10 113 143 0 0,2 0 0 0 0,0 0 0 0 0,2 0 0 0 0,6-30 0 0 0,-8 50-143 0 0,-1-1 0 0 0,0 0 0 0 0,1 0-1 0 0,-1 1 1 0 0,1-1 0 0 0,-1 0 0 0 0,1 1 0 0 0,0-1 0 0 0,0 0 0 0 0,0 1-1 0 0,0-1 1 0 0,0 1 0 0 0,0 0 0 0 0,0-1 0 0 0,0 1 0 0 0,1 0 0 0 0,-1 0-1 0 0,1-1 1 0 0,-1 1 0 0 0,0 0 0 0 0,1 0 0 0 0,0 1 0 0 0,2-2 0 0 0,-2 2-4 0 0,0-1 1 0 0,1 1 0 0 0,-1 1 0 0 0,0-1-1 0 0,0 0 1 0 0,0 1 0 0 0,0-1 0 0 0,1 1 0 0 0,-1-1-1 0 0,0 1 1 0 0,0 0 0 0 0,0 0 0 0 0,0 0-1 0 0,0 0 1 0 0,-1 0 0 0 0,3 2 0 0 0,9 8 24 0 0,-2-1 1 0 0,1 1-1 0 0,-2 1 0 0 0,11 12 1 0 0,-20-22-29 0 0,24 29-238 0 0,-2 0 0 0 0,-1 2 0 0 0,31 60 0 0 0,-49-103-1314 0 0,0-23 1252 0 0,-1 9 222 0 0,1-1 147 0 0,1 0 0 0 0,2 1 0 0 0,14-37 0 0 0,-17 52-48 0 0,0 0 0 0 0,0 0 0 0 0,1 0 0 0 0,1 0 0 0 0,0 1 0 0 0,0 0-1 0 0,0 0 1 0 0,1 1 0 0 0,0 0 0 0 0,0 0 0 0 0,14-10 0 0 0,-19 16-12 0 0,0 0 1 0 0,0 0 0 0 0,0 0-1 0 0,0 0 1 0 0,-1 0 0 0 0,1 1-1 0 0,0-1 1 0 0,0 1 0 0 0,0-1-1 0 0,1 1 1 0 0,-1 0 0 0 0,0 0-1 0 0,0 0 1 0 0,0 0 0 0 0,0 0-1 0 0,0 0 1 0 0,0 0-1 0 0,0 1 1 0 0,0-1 0 0 0,0 1-1 0 0,3 1 1 0 0,-1 0 21 0 0,0 0 0 0 0,0 1 0 0 0,0 0 0 0 0,0 0-1 0 0,-1 0 1 0 0,0 0 0 0 0,1 0 0 0 0,-1 1 0 0 0,4 4 0 0 0,1 5 54 0 0,0-1-1 0 0,-1 1 1 0 0,0 0 0 0 0,-1 1 0 0 0,5 17-1 0 0,-7-17-89 0 0,-1 1-1 0 0,-1 0 1 0 0,0 0-1 0 0,0 17 0 0 0,0 3-1989 0 0,3-14-1527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1.997"/>
    </inkml:context>
    <inkml:brush xml:id="br0">
      <inkml:brushProperty name="width" value="0.1" units="cm"/>
      <inkml:brushProperty name="height" value="0.1" units="cm"/>
      <inkml:brushProperty name="color" value="#FFFFFF"/>
    </inkml:brush>
  </inkml:definitions>
  <inkml:trace contextRef="#ctx0" brushRef="#br0">1 1 4672 0 0,'3'72'9123'0'0,"5"5"-9155"0"0,1-29-1651 0 0,1-30-2012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2.350"/>
    </inkml:context>
    <inkml:brush xml:id="br0">
      <inkml:brushProperty name="width" value="0.1" units="cm"/>
      <inkml:brushProperty name="height" value="0.1" units="cm"/>
      <inkml:brushProperty name="color" value="#FFFFFF"/>
    </inkml:brush>
  </inkml:definitions>
  <inkml:trace contextRef="#ctx0" brushRef="#br0">5 7 1924 0 0,'-4'-6'-496'0'0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2.709"/>
    </inkml:context>
    <inkml:brush xml:id="br0">
      <inkml:brushProperty name="width" value="0.1" units="cm"/>
      <inkml:brushProperty name="height" value="0.1" units="cm"/>
      <inkml:brushProperty name="color" value="#FFFFFF"/>
    </inkml:brush>
  </inkml:definitions>
  <inkml:trace contextRef="#ctx0" brushRef="#br0">271 81 1664 0 0,'2'0'186'0'0,"-1"-1"0"0"0,1 1 1 0 0,0-1-1 0 0,-1 0 0 0 0,1 0 0 0 0,-1 0 0 0 0,1 1 1 0 0,-1-2-1 0 0,1 1 0 0 0,-1 0 0 0 0,0 0 0 0 0,1 0 0 0 0,-1-1 1 0 0,0 1-1 0 0,0 0 0 0 0,0-1 0 0 0,0 1 0 0 0,0-1 0 0 0,0 0 1 0 0,-1 1-1 0 0,1-1 0 0 0,0 1 0 0 0,-1-1 0 0 0,1 0 0 0 0,-1 0 1 0 0,0 1-1 0 0,1-1 0 0 0,-1 0 0 0 0,0 0 0 0 0,0 0 1 0 0,0 1-1 0 0,-1-1 0 0 0,1 0 0 0 0,0 0 0 0 0,0 1 0 0 0,-1-1 1 0 0,0 0-1 0 0,1 1 0 0 0,-1-1 0 0 0,0 0 0 0 0,1 1 0 0 0,-1-1 1 0 0,0 1-1 0 0,0-1 0 0 0,0 1 0 0 0,-1-1 0 0 0,1 1 0 0 0,0 0 1 0 0,0 0-1 0 0,-1 0 0 0 0,1 0 0 0 0,-1-1 0 0 0,1 2 0 0 0,-1-1 1 0 0,1 0-1 0 0,-1 0 0 0 0,0 0 0 0 0,1 1 0 0 0,-3-1 1 0 0,-6 0 6 0 0,1 1 0 0 0,0 0 0 0 0,0 1 1 0 0,0-1-1 0 0,0 2 0 0 0,-1 0 0 0 0,2 0 1 0 0,-1 0-1 0 0,0 1 0 0 0,0 0 1 0 0,1 1-1 0 0,0 0 0 0 0,0 1 0 0 0,0-1 1 0 0,0 1-1 0 0,-10 9 0 0 0,8-5-39 0 0,-1 0-1 0 0,1 0 0 0 0,0 1 1 0 0,1 0-1 0 0,0 1 0 0 0,1 0 1 0 0,0 1-1 0 0,1 0 0 0 0,0 0 1 0 0,-7 17-1 0 0,12-22-102 0 0,1-1-1 0 0,-1 1 1 0 0,1 0 0 0 0,0 0-1 0 0,0 0 1 0 0,1 0-1 0 0,0-1 1 0 0,0 1 0 0 0,1 0-1 0 0,-1 0 1 0 0,2 0 0 0 0,-1 0-1 0 0,1-1 1 0 0,0 1-1 0 0,0-1 1 0 0,1 1 0 0 0,0-1-1 0 0,7 12 1 0 0,-8-15-77 0 0,1 1-1 0 0,-1-1 1 0 0,1 0 0 0 0,0 0-1 0 0,0 0 1 0 0,0 0-1 0 0,0-1 1 0 0,1 1 0 0 0,-1-1-1 0 0,1 0 1 0 0,-1 0 0 0 0,1 0-1 0 0,0 0 1 0 0,0-1 0 0 0,0 1-1 0 0,0-1 1 0 0,0 0-1 0 0,0 0 1 0 0,0-1 0 0 0,0 1-1 0 0,0-1 1 0 0,1 0 0 0 0,-1 0-1 0 0,0 0 1 0 0,0-1 0 0 0,0 1-1 0 0,0-1 1 0 0,0 0-1 0 0,0 0 1 0 0,0-1 0 0 0,0 1-1 0 0,5-4 1 0 0,1 1-114 0 0,-1-1-1 0 0,-1-1 1 0 0,1 0-1 0 0,-1 0 1 0 0,0 0-1 0 0,0-1 1 0 0,0 0-1 0 0,-1-1 1 0 0,-1 0-1 0 0,1 0 1 0 0,-1 0-1 0 0,0-1 1 0 0,-1 0-1 0 0,0 0 1 0 0,6-16-1 0 0,-4 5 154 0 0,-1 0 0 0 0,0 0-1 0 0,-2 0 1 0 0,0-1-1 0 0,-1 1 1 0 0,0-39-1 0 0,-13 71 688 0 0,0 10-237 0 0,6-6-308 0 0,1 0 1 0 0,1-1-1 0 0,0 1 1 0 0,1 0 0 0 0,1 0-1 0 0,1 0 1 0 0,0 0-1 0 0,1 0 1 0 0,4 18 0 0 0,-4-27-231 0 0,1 0 0 0 0,-1 1 0 0 0,1-2 0 0 0,0 1 0 0 0,1 0 0 0 0,-1-1 0 0 0,2 1 0 0 0,-1-1 1 0 0,8 8-1 0 0,-9-10-252 0 0,2 0 0 0 0,-1-1 1 0 0,0 0-1 0 0,1 0 1 0 0,-1 0-1 0 0,1 0 0 0 0,0-1 1 0 0,0 1-1 0 0,0-1 0 0 0,0 0 1 0 0,0-1-1 0 0,1 1 0 0 0,-1-1 1 0 0,7 0-1 0 0,-8 0-139 0 0,0-1-1 0 0,1 0 0 0 0,-1-1 1 0 0,0 1-1 0 0,0-1 1 0 0,0 0-1 0 0,0 0 1 0 0,5-1-1 0 0,5-4-2426 0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3.059"/>
    </inkml:context>
    <inkml:brush xml:id="br0">
      <inkml:brushProperty name="width" value="0.1" units="cm"/>
      <inkml:brushProperty name="height" value="0.1" units="cm"/>
      <inkml:brushProperty name="color" value="#FFFFFF"/>
    </inkml:brush>
  </inkml:definitions>
  <inkml:trace contextRef="#ctx0" brushRef="#br0">17 8 5645 0 0,'-1'-8'5139'0'0,"-3"34"-3234"0"0,-2 41-702 0 0,5-13-408 0 0,-4 135 1016 0 0,22 206 0 0 0,-17-390-1952 0 0,1 1 0 0 0,0 0 0 0 0,0-1 0 0 0,1 1 0 0 0,3 9 1 0 0,-4-14 25 0 0,-1-1 0 0 0,0 1 0 0 0,1-1 1 0 0,-1 1-1 0 0,0 0 0 0 0,1-1 0 0 0,-1 1 1 0 0,0-1-1 0 0,1 0 0 0 0,-1 1 0 0 0,1-1 1 0 0,-1 1-1 0 0,1-1 0 0 0,-1 0 0 0 0,1 1 1 0 0,0-1-1 0 0,-1 0 0 0 0,1 1 0 0 0,-1-1 1 0 0,1 0-1 0 0,0 0 0 0 0,-1 0 0 0 0,1 0 1 0 0,0 1-1 0 0,1-2-168 0 0,-1 1-1 0 0,0-1 1 0 0,0 1-1 0 0,1-1 1 0 0,-1 1 0 0 0,0-1-1 0 0,0 0 1 0 0,1 0 0 0 0,-1 1-1 0 0,0-1 1 0 0,0 0-1 0 0,0 0 1 0 0,0 0 0 0 0,0 0-1 0 0,-1 0 1 0 0,2-2 0 0 0,6-8-1186 0 0,-2-1-1303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47.314"/>
    </inkml:context>
    <inkml:brush xml:id="br0">
      <inkml:brushProperty name="width" value="0.1" units="cm"/>
      <inkml:brushProperty name="height" value="0.1" units="cm"/>
      <inkml:brushProperty name="color" value="#FFFFFF"/>
    </inkml:brush>
  </inkml:definitions>
  <inkml:trace contextRef="#ctx0" brushRef="#br0">10 0 988 0 0,'-1'1'162'0'0,"0"0"0"0"0,1-1-1 0 0,-1 1 1 0 0,0-1 0 0 0,1 1 0 0 0,-1 0-1 0 0,0 0 1 0 0,1-1 0 0 0,-1 1-1 0 0,1 0 1 0 0,0 0 0 0 0,-1 0 0 0 0,1-1-1 0 0,-1 1 1 0 0,1 0 0 0 0,0 0 0 0 0,0 0-1 0 0,-1 0 1 0 0,1 0 0 0 0,0 0 0 0 0,0 0-1 0 0,0 0 1 0 0,0 0 0 0 0,0 0 0 0 0,0-1-1 0 0,1 1 1 0 0,-1 0 0 0 0,0 0-1 0 0,0 0 1 0 0,1 0 0 0 0,-1 0 0 0 0,0 0-1 0 0,1 0 1 0 0,-1-1 0 0 0,1 1 0 0 0,-1 0-1 0 0,1 0 1 0 0,-1-1 0 0 0,1 1 0 0 0,0 0-1 0 0,-1-1 1 0 0,1 1 0 0 0,0 0 0 0 0,-1-1-1 0 0,1 1 1 0 0,0-1 0 0 0,0 1-1 0 0,0-1 1 0 0,0 0 0 0 0,-1 1 0 0 0,1-1-1 0 0,0 0 1 0 0,0 1 0 0 0,2-1 0 0 0,7 3 149 0 0,1-1 0 0 0,0 0 0 0 0,20 0 0 0 0,-18-1-105 0 0,48 3-1475 0 0,-1-3-5199 0 0,-55-2 5351 0 0,-2-1-51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3.697"/>
    </inkml:context>
    <inkml:brush xml:id="br0">
      <inkml:brushProperty name="width" value="0.1" units="cm"/>
      <inkml:brushProperty name="height" value="0.1" units="cm"/>
      <inkml:brushProperty name="color" value="#FFFFFF"/>
    </inkml:brush>
  </inkml:definitions>
  <inkml:trace contextRef="#ctx0" brushRef="#br0">314 1 4904 0 0,'-8'1'336'0'0,"0"0"0"0"0,0 1 0 0 0,1 0 0 0 0,-1 0 0 0 0,0 1 0 0 0,1 0-1 0 0,-1 0 1 0 0,1 1 0 0 0,0 0 0 0 0,0 0 0 0 0,0 0 0 0 0,1 1 0 0 0,0 0-1 0 0,-11 11 1 0 0,0 2 137 0 0,1 0 0 0 0,0 1-1 0 0,-15 25 1 0 0,17-22-33 0 0,2 1 0 0 0,0 1 1 0 0,1 0-1 0 0,-14 47 0 0 0,14-26 457 0 0,-10 84 1 0 0,20-122-843 0 0,-3 18 180 0 0,2 1 1 0 0,1 0-1 0 0,0 0 0 0 0,7 50 1 0 0,0-47-57 0 0,0 1 0 0 0,13 32 0 0 0,-14-48-229 0 0,0 1-1 0 0,1-1 1 0 0,1-1 0 0 0,1 1 0 0 0,0-1-1 0 0,19 24 1 0 0,-21-31-326 0 0,0 0 1 0 0,1 0-1 0 0,-1-1 0 0 0,1 0 0 0 0,1 0 1 0 0,-1 0-1 0 0,1-1 0 0 0,-1 0 0 0 0,1-1 1 0 0,1 0-1 0 0,-1 0 0 0 0,0 0 0 0 0,1-1 0 0 0,-1-1 1 0 0,1 1-1 0 0,-1-1 0 0 0,1-1 0 0 0,0 0 1 0 0,0 0-1 0 0,-1 0 0 0 0,1-1 0 0 0,10-3 0 0 0,5-2-2502 0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4.208"/>
    </inkml:context>
    <inkml:brush xml:id="br0">
      <inkml:brushProperty name="width" value="0.1" units="cm"/>
      <inkml:brushProperty name="height" value="0.1" units="cm"/>
      <inkml:brushProperty name="color" value="#FFFFFF"/>
    </inkml:brush>
  </inkml:definitions>
  <inkml:trace contextRef="#ctx0" brushRef="#br0">0 74 4680 0 0,'6'-22'4974'0'0,"-6"37"-3902"0"0,3 32 239 0 0,14 83-1 0 0,-4-47-760 0 0,-3-29-332 0 0,-4-33-331 0 0,-4-17-178 0 0,-2-7-224 0 0,-2-55 114 0 0,0 37 467 0 0,1 0 0 0 0,1-1 0 0 0,4-24 0 0 0,0 16 101 0 0,-1 7-21 0 0,1 0-1 0 0,1 0 1 0 0,9-24-1 0 0,-12 41-119 0 0,0 1-1 0 0,0-1 1 0 0,1 0 0 0 0,0 1 0 0 0,1 0 0 0 0,-1 0-1 0 0,1 0 1 0 0,0 0 0 0 0,0 0 0 0 0,0 1-1 0 0,1-1 1 0 0,-1 1 0 0 0,1 1 0 0 0,0-1-1 0 0,1 0 1 0 0,8-4 0 0 0,-12 8-23 0 0,0-1 1 0 0,-1 0-1 0 0,1 1 1 0 0,0-1-1 0 0,0 1 0 0 0,0 0 1 0 0,0 0-1 0 0,0 0 0 0 0,0-1 1 0 0,-1 2-1 0 0,1-1 1 0 0,0 0-1 0 0,0 0 0 0 0,0 1 1 0 0,0-1-1 0 0,0 1 1 0 0,-1-1-1 0 0,1 1 0 0 0,2 1 1 0 0,0 0 15 0 0,-1 0 0 0 0,1 1 1 0 0,-1-1-1 0 0,0 1 1 0 0,0 0-1 0 0,0 0 0 0 0,0 0 1 0 0,3 5-1 0 0,1 3 60 0 0,-1-1-1 0 0,0 1 1 0 0,-1 0 0 0 0,0 1 0 0 0,4 11 0 0 0,-4 2 157 0 0,0-1-1 0 0,3 47 1 0 0,0 3 132 0 0,-7-65-336 0 0,0 1 0 0 0,1-1 0 0 0,1 0 0 0 0,-1 0 0 0 0,1 0 0 0 0,5 8 1 0 0,-7-15-209 0 0,1 0 1 0 0,-1 0-1 0 0,1 0 1 0 0,-1 0-1 0 0,1 0 1 0 0,0 0-1 0 0,-1 0 1 0 0,1-1-1 0 0,0 1 1 0 0,1-1-1 0 0,2 3 1 0 0,-2-3-279 0 0,-1 0 0 0 0,1 0-1 0 0,0-1 1 0 0,0 1 0 0 0,0 0 0 0 0,0-1-1 0 0,-1 0 1 0 0,1 1 0 0 0,0-1 0 0 0,0 0 0 0 0,0-1-1 0 0,3 0 1 0 0,8-1-2303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4.538"/>
    </inkml:context>
    <inkml:brush xml:id="br0">
      <inkml:brushProperty name="width" value="0.1" units="cm"/>
      <inkml:brushProperty name="height" value="0.1" units="cm"/>
      <inkml:brushProperty name="color" value="#FFFFFF"/>
    </inkml:brush>
  </inkml:definitions>
  <inkml:trace contextRef="#ctx0" brushRef="#br0">33 0 5673 0 0,'-2'24'2239'0'0,"0"-1"1"0"0,-10 43 0 0 0,7-43-2804 0 0,0 1 0 0 0,-1 43 0 0 0,9-53-2006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4.896"/>
    </inkml:context>
    <inkml:brush xml:id="br0">
      <inkml:brushProperty name="width" value="0.1" units="cm"/>
      <inkml:brushProperty name="height" value="0.1" units="cm"/>
      <inkml:brushProperty name="color" value="#FFFFFF"/>
    </inkml:brush>
  </inkml:definitions>
  <inkml:trace contextRef="#ctx0" brushRef="#br0">1 21 5981 0 0,'2'-5'233'0'0,"5"-11"3483"0"0,-7 16-3606 0 0,1 1 1 0 0,-1-1-1 0 0,1 0 0 0 0,-1 0 0 0 0,1 1 0 0 0,-1-1 0 0 0,1 0 0 0 0,-1 1 0 0 0,0-1 0 0 0,1 0 0 0 0,-1 1 1 0 0,1-1-1 0 0,-1 1 0 0 0,0-1 0 0 0,0 0 0 0 0,1 1 0 0 0,-1-1 0 0 0,0 1 0 0 0,0-1 0 0 0,0 1 0 0 0,1-1 0 0 0,-1 1 1 0 0,0-1-1 0 0,0 1 0 0 0,0-1 0 0 0,0 1 0 0 0,0-1 0 0 0,0 1 0 0 0,0 0 0 0 0,4 19 437 0 0,-1 1 0 0 0,-1-1 0 0 0,-1 0 0 0 0,-1 1 0 0 0,0-1 0 0 0,-6 31 0 0 0,3-12-61 0 0,1-13-331 0 0,-6 68 135 0 0,4 1 1 0 0,12 128-1 0 0,-1-196-1851 0 0,-7-28 1446 0 0,0 1-1 0 0,1 0 1 0 0,-1-1-1 0 0,0 1 1 0 0,0 0-1 0 0,0-1 1 0 0,0 1-1 0 0,0 0 1 0 0,0-1-1 0 0,1 1 1 0 0,-1 0 0 0 0,0 0-1 0 0,0-1 1 0 0,2 0-809 0 0,-1 0 808 0 0,-1 1 1 0 0,0 0 0 0 0,1 0-1 0 0,-1 0 1 0 0,0 0-1 0 0,1 0 1 0 0,-1 0-1 0 0,0 0 1 0 0,1-1-1 0 0,-1 1 1 0 0,0 0-1 0 0,1 0 1 0 0,-1 0-1 0 0,0 1 1 0 0,1-1 0 0 0,-1 0-1 0 0,0 0 1 0 0,1 0-1 0 0,-1 0 1 0 0,0 0-1 0 0,1 0 1 0 0,-1 0-1 0 0,0 1 1 0 0,1-1-1 0 0,-1 0 1 0 0,0 0-1 0 0,0 0 1 0 0,2 2-809 0 0,-2-1 809 0 0,1-1-1 0 0,-1 0 1 0 0,0 1-1 0 0,0-1 1 0 0,0 0 0 0 0,0 1-1 0 0,0-1 1 0 0,0 0-1 0 0,0 1 1 0 0,0-1-1 0 0,0 1 1 0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5.257"/>
    </inkml:context>
    <inkml:brush xml:id="br0">
      <inkml:brushProperty name="width" value="0.1" units="cm"/>
      <inkml:brushProperty name="height" value="0.1" units="cm"/>
      <inkml:brushProperty name="color" value="#FFFFFF"/>
    </inkml:brush>
  </inkml:definitions>
  <inkml:trace contextRef="#ctx0" brushRef="#br0">3 265 4812 0 0,'-1'-38'1430'0'0,"0"15"-534"0"0,0-1-1 0 0,2 1 1 0 0,6-39 0 0 0,-6 57-788 0 0,0 0 0 0 0,0 0 1 0 0,0 1-1 0 0,1-1 1 0 0,-1 1-1 0 0,1-1 1 0 0,0 1-1 0 0,1 0 0 0 0,-1 0 1 0 0,1 0-1 0 0,-1 0 1 0 0,1 0-1 0 0,1 0 0 0 0,-1 1 1 0 0,0 0-1 0 0,1-1 1 0 0,0 1-1 0 0,-1 0 0 0 0,1 1 1 0 0,1-1-1 0 0,-1 1 1 0 0,0 0-1 0 0,8-3 0 0 0,-6 4-48 0 0,-1 0-1 0 0,1 0 0 0 0,-1 0 0 0 0,1 1 1 0 0,0 0-1 0 0,-1 0 0 0 0,1 1 0 0 0,-1 0 0 0 0,1 0 1 0 0,-1 0-1 0 0,1 0 0 0 0,-1 1 0 0 0,0 0 1 0 0,0 0-1 0 0,0 1 0 0 0,0-1 0 0 0,0 1 0 0 0,0 0 1 0 0,-1 0-1 0 0,9 8 0 0 0,0 1 53 0 0,0 1-1 0 0,0 0 1 0 0,-2 1-1 0 0,1 1 1 0 0,8 16-1 0 0,-15-24-62 0 0,0 1 0 0 0,-1 0 1 0 0,0 0-1 0 0,0 1 0 0 0,-1-1 0 0 0,0 1 0 0 0,-1 0 0 0 0,0-1 0 0 0,0 1 0 0 0,-1 0 0 0 0,0 13 0 0 0,-1-17-21 0 0,0 0-1 0 0,-1 0 0 0 0,0 0 1 0 0,0 0-1 0 0,0 0 0 0 0,-1 0 1 0 0,1 0-1 0 0,-1 0 1 0 0,-1-1-1 0 0,1 1 0 0 0,0-1 1 0 0,-1 1-1 0 0,0-1 0 0 0,0 0 1 0 0,-1 0-1 0 0,1 0 0 0 0,-1-1 1 0 0,1 1-1 0 0,-1-1 0 0 0,0 0 1 0 0,-6 4-1 0 0,3-3 82 0 0,0 0 0 0 0,0 0-1 0 0,0 0 1 0 0,0-1 0 0 0,-1 0 0 0 0,0 0 0 0 0,1-1-1 0 0,-16 2 1 0 0,20-3-170 0 0,0-1 0 0 0,0 0 1 0 0,-1 0-1 0 0,1 0 0 0 0,0-1 0 0 0,0 1 0 0 0,0-1 1 0 0,0 0-1 0 0,-1 0 0 0 0,1 0 0 0 0,0 0 0 0 0,1 0 1 0 0,-1-1-1 0 0,0 1 0 0 0,0-1 0 0 0,1 0 0 0 0,-1 0 0 0 0,0 0 1 0 0,1 0-1 0 0,0 0 0 0 0,0-1 0 0 0,0 1 0 0 0,0-1 1 0 0,-3-4-1 0 0,3 5-451 0 0,1 0 0 0 0,0 0 0 0 0,0-1 0 0 0,-1 1 0 0 0,2 0 0 0 0,-1-1 0 0 0,0 1 1 0 0,0-1-1 0 0,1 1 0 0 0,-1-1 0 0 0,1 0 0 0 0,0-4 0 0 0,0-1-2245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5.608"/>
    </inkml:context>
    <inkml:brush xml:id="br0">
      <inkml:brushProperty name="width" value="0.1" units="cm"/>
      <inkml:brushProperty name="height" value="0.1" units="cm"/>
      <inkml:brushProperty name="color" value="#FFFFFF"/>
    </inkml:brush>
  </inkml:definitions>
  <inkml:trace contextRef="#ctx0" brushRef="#br0">0 9 4416 0 0,'1'-1'102'0'0,"-1"1"0"0"0,1-1 0 0 0,-1 1-1 0 0,1-1 1 0 0,-1 0 0 0 0,1 1 0 0 0,0-1-1 0 0,-1 1 1 0 0,1 0 0 0 0,0-1 0 0 0,-1 1-1 0 0,1-1 1 0 0,0 1 0 0 0,-1 0 0 0 0,1 0-1 0 0,0-1 1 0 0,0 1 0 0 0,-1 0 0 0 0,1 0-1 0 0,0 0 1 0 0,0 0 0 0 0,0 0 0 0 0,-1 0-1 0 0,1 0 1 0 0,0 0 0 0 0,0 0 0 0 0,-1 0-1 0 0,1 0 1 0 0,0 1 0 0 0,0-1 0 0 0,-1 0-1 0 0,1 1 1 0 0,1-1 0 0 0,28 14 918 0 0,-27-12-765 0 0,18 11 244 0 0,-2 1 0 0 0,0 1 0 0 0,0 1 0 0 0,-1 0 0 0 0,-1 2 0 0 0,18 24 0 0 0,-21-27-333 0 0,7 10 248 0 0,-1 1-1 0 0,-1 1 1 0 0,-2 0 0 0 0,0 1-1 0 0,-2 1 1 0 0,-1 1 0 0 0,19 60-1 0 0,-26-67-227 0 0,-2-1-1 0 0,-1 1 0 0 0,3 36 1 0 0,-7-47-117 0 0,0 1 1 0 0,-1-1-1 0 0,0 1 1 0 0,-1-1-1 0 0,-1 1 1 0 0,0-1-1 0 0,0 0 1 0 0,-7 15-1 0 0,1-8 43 0 0,-1 0 0 0 0,0 0 0 0 0,-2-1 0 0 0,0 0 0 0 0,-20 22 0 0 0,8-14 61 0 0,-2-2-1 0 0,-41 32 0 0 0,46-40-312 0 0,-16 13-942 0 0,12-13-3362 0 0,14-14 107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8.527"/>
    </inkml:context>
    <inkml:brush xml:id="br0">
      <inkml:brushProperty name="width" value="0.1" units="cm"/>
      <inkml:brushProperty name="height" value="0.1" units="cm"/>
      <inkml:brushProperty name="color" value="#FFFFFF"/>
    </inkml:brush>
  </inkml:definitions>
  <inkml:trace contextRef="#ctx0" brushRef="#br0">27 203 3664 0 0,'2'36'4091'0'0,"7"33"-2719"0"0,-2-13-587 0 0,25 136 853 0 0,-24-148-1144 0 0,-7-23 4 0 0,-2-21-487 0 0,1 0-1 0 0,0 0 1 0 0,-1 0 0 0 0,1 0 0 0 0,0 0 0 0 0,-1 0-1 0 0,1 0 1 0 0,0 0 0 0 0,0 0 0 0 0,-1 0 0 0 0,1 0-1 0 0,0 0 1 0 0,-1 0 0 0 0,1 0 0 0 0,0-1 0 0 0,-1 1-1 0 0,1 0 1 0 0,0 0 0 0 0,0 0 0 0 0,-1 0 0 0 0,1-1 0 0 0,0 1-1 0 0,0 0 1 0 0,-1 0 0 0 0,1-1 0 0 0,0 1 0 0 0,0 0-1 0 0,0 0 1 0 0,0-1 0 0 0,-1 1 0 0 0,1 0 0 0 0,0-1-1 0 0,-21-35 167 0 0,12 13-167 0 0,0-1 1 0 0,2 1-1 0 0,1-2 1 0 0,1 1-1 0 0,0-1 1 0 0,2 1-1 0 0,1-1 1 0 0,2 0-1 0 0,0 0 1 0 0,1 0-1 0 0,2 0 1 0 0,0 0-1 0 0,2 1 1 0 0,0-1-1 0 0,2 1 1 0 0,1 1-1 0 0,14-32 1 0 0,-17 47-17 0 0,0-1 0 0 0,1 0 1 0 0,0 1-1 0 0,0 0 0 0 0,1 1 1 0 0,0-1-1 0 0,0 1 0 0 0,1 1 0 0 0,0-1 1 0 0,0 1-1 0 0,18-9 0 0 0,-22 13 6 0 0,-1 0-1 0 0,1 0 1 0 0,0 1-1 0 0,0 0 0 0 0,0 0 1 0 0,0 0-1 0 0,0 0 1 0 0,0 0-1 0 0,0 1 0 0 0,0 0 1 0 0,1 0-1 0 0,-1 0 1 0 0,0 0-1 0 0,0 1 1 0 0,0 0-1 0 0,0 0 0 0 0,0 0 1 0 0,0 0-1 0 0,0 0 1 0 0,0 1-1 0 0,-1 0 0 0 0,1 0 1 0 0,0 0-1 0 0,-1 0 1 0 0,1 0-1 0 0,-1 1 0 0 0,0-1 1 0 0,0 1-1 0 0,0 0 1 0 0,0 0-1 0 0,4 6 1 0 0,-5-7-26 0 0,-1 1 0 0 0,1-1 0 0 0,-1 1 0 0 0,1-1 0 0 0,-1 1 0 0 0,0-1 0 0 0,0 1 0 0 0,0 0 0 0 0,0 0 0 0 0,0 0 0 0 0,-1-1 0 0 0,1 1 0 0 0,-1 0 0 0 0,0 0 0 0 0,0 0 0 0 0,0 0 0 0 0,0 0 0 0 0,-1 3 0 0 0,0-1-20 0 0,0 0 0 0 0,-1 0 0 0 0,0 0 0 0 0,0 0 0 0 0,-1 0 0 0 0,1 0 0 0 0,-1-1 0 0 0,0 1 0 0 0,-4 4 0 0 0,-5 4-56 0 0,0 0-1 0 0,0-2 1 0 0,-1 1-1 0 0,-1-2 1 0 0,-16 11-1 0 0,7-6-10 0 0,0-1 0 0 0,-1-1 0 0 0,0-1 0 0 0,-1-1 0 0 0,-35 10 0 0 0,58-20 29 0 0,5-1-644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8.877"/>
    </inkml:context>
    <inkml:brush xml:id="br0">
      <inkml:brushProperty name="width" value="0.1" units="cm"/>
      <inkml:brushProperty name="height" value="0.1" units="cm"/>
      <inkml:brushProperty name="color" value="#FFFFFF"/>
    </inkml:brush>
  </inkml:definitions>
  <inkml:trace contextRef="#ctx0" brushRef="#br0">0 1 10753 0 0,'19'15'189'0'0,"0"2"-1"0"0,-2 0 1 0 0,0 1 0 0 0,-1 1-1 0 0,-1 0 1 0 0,18 30 0 0 0,-19-27 37 0 0,2 0 0 0 0,0 0 0 0 0,2-2 0 0 0,37 35 1 0 0,-48-50-287 0 0,1 1 0 0 0,-1-2 0 0 0,1 1 0 0 0,1-1 1 0 0,-1 0-1 0 0,1 0 0 0 0,-1-1 0 0 0,1-1 1 0 0,14 4-1 0 0,-15-5-422 0 0,0-1 0 0 0,-1 1-1 0 0,1-1 1 0 0,-1 0 0 0 0,1-1 0 0 0,0 0 0 0 0,9-2-1 0 0,5-3-2449 0 0</inkml:trace>
  <inkml:trace contextRef="#ctx0" brushRef="#br0" timeOffset="1">635 92 5184 0 0,'-1'-7'953'0'0,"1"0"-185"0"0,-3 0-196 0 0,3 2-208 0 0,0-1-188 0 0,0 2-16 0 0,0 0-544 0 0,3-1-304 0 0,0 2-232 0 0,0 0 47 0 0,1 0 65 0 0,1 1 52 0 0,0-1 32 0 0,-2-1 52 0 0,1 3 40 0 0,-1-2-8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29.298"/>
    </inkml:context>
    <inkml:brush xml:id="br0">
      <inkml:brushProperty name="width" value="0.1" units="cm"/>
      <inkml:brushProperty name="height" value="0.1" units="cm"/>
      <inkml:brushProperty name="color" value="#FFFFFF"/>
    </inkml:brush>
  </inkml:definitions>
  <inkml:trace contextRef="#ctx0" brushRef="#br0">0 299 2036 0 0,'0'-3'636'0'0,"0"0"0"0"0,0 0 0 0 0,0 1 0 0 0,0-1 0 0 0,1 0 0 0 0,-1 0 0 0 0,1 1 0 0 0,0-1 0 0 0,-1 0 0 0 0,3-3 0 0 0,-3 6-568 0 0,0 0 0 0 0,0 0 0 0 0,1-1 0 0 0,-1 1 0 0 0,0 0 0 0 0,0 0 0 0 0,0 0 0 0 0,1 0 0 0 0,-1 0 0 0 0,0 0 0 0 0,0-1 0 0 0,1 1 0 0 0,-1 0 0 0 0,0 0 0 0 0,0 0 0 0 0,1 0 0 0 0,-1 0 0 0 0,0 0 0 0 0,0 0 0 0 0,1 0 0 0 0,-1 0 0 0 0,0 0 0 0 0,0 0 0 0 0,1 0 0 0 0,-1 0 0 0 0,0 1 0 0 0,0-1 0 0 0,1 0 0 0 0,-1 0 0 0 0,0 0 0 0 0,0 0 0 0 0,1 0 0 0 0,-1 0 0 0 0,0 1 0 0 0,0-1 0 0 0,15 16 910 0 0,45 87 623 0 0,7 9-752 0 0,-57-97-721 0 0,0-1 1 0 0,2 0-1 0 0,0-1 0 0 0,0 0 0 0 0,17 12 0 0 0,-27-23-109 0 0,-1-1-1 0 0,1 0 1 0 0,-1 0-1 0 0,0 0 1 0 0,1 0-1 0 0,0 0 0 0 0,-1 0 1 0 0,1-1-1 0 0,0 1 1 0 0,-1 0-1 0 0,1-1 0 0 0,0 1 1 0 0,-1-1-1 0 0,1 0 1 0 0,0 0-1 0 0,0 0 1 0 0,0 1-1 0 0,-1-2 0 0 0,1 1 1 0 0,0 0-1 0 0,0 0 1 0 0,0 0-1 0 0,-1-1 0 0 0,4 0 1 0 0,-3-1-9 0 0,1 0 0 0 0,0 0 0 0 0,-1 0 0 0 0,1 0 1 0 0,-1 0-1 0 0,0 0 0 0 0,0-1 0 0 0,0 1 0 0 0,0-1 0 0 0,0 0 0 0 0,-1 1 1 0 0,3-6-1 0 0,3-9-65 0 0,-1 1 1 0 0,-1-1 0 0 0,6-32-1 0 0,22-272-446 0 0,-28 243 796 0 0,-6 57-316 0 0,1-8-900 0 0,4 13-3808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2.877"/>
    </inkml:context>
    <inkml:brush xml:id="br0">
      <inkml:brushProperty name="width" value="0.1" units="cm"/>
      <inkml:brushProperty name="height" value="0.1" units="cm"/>
      <inkml:brushProperty name="color" value="#FFFFFF"/>
    </inkml:brush>
  </inkml:definitions>
  <inkml:trace contextRef="#ctx0" brushRef="#br0">259 33 4132 0 0,'0'-2'157'0'0,"-1"1"1"0"0,1-1-1 0 0,0 0 0 0 0,-1 1 0 0 0,1 0 0 0 0,-1-1 0 0 0,1 1 0 0 0,-1-1 0 0 0,0 1 0 0 0,1 0 1 0 0,-1-1-1 0 0,0 1 0 0 0,0 0 0 0 0,0 0 0 0 0,0 0 0 0 0,0-1 0 0 0,0 1 0 0 0,0 0 0 0 0,-1 0 1 0 0,1 1-1 0 0,0-1 0 0 0,0 0 0 0 0,-1 0 0 0 0,-1 0 0 0 0,1 1-9 0 0,-1-1 0 0 0,1 1-1 0 0,-1 0 1 0 0,1 0 0 0 0,-1 0 0 0 0,1 0 0 0 0,-1 0-1 0 0,1 1 1 0 0,-1-1 0 0 0,1 1 0 0 0,-1 0-1 0 0,1 0 1 0 0,-3 1 0 0 0,-6 3 178 0 0,1 1-1 0 0,-1 0 1 0 0,2 0 0 0 0,-19 16 0 0 0,9-5 82 0 0,0 1 0 0 0,2 1 0 0 0,-18 23 0 0 0,30-36-324 0 0,0 1 1 0 0,1-1 0 0 0,0 1-1 0 0,1 0 1 0 0,-1 0 0 0 0,1 1-1 0 0,0-1 1 0 0,1 1-1 0 0,0-1 1 0 0,0 1 0 0 0,1 0-1 0 0,0 0 1 0 0,0 0 0 0 0,1 12-1 0 0,1-16-64 0 0,-1-1 0 0 0,1 1 0 0 0,0-1 0 0 0,0 1 0 0 0,0-1 0 0 0,0 1 0 0 0,1-1 0 0 0,-1 0 0 0 0,1 1 0 0 0,0-1-1 0 0,0 0 1 0 0,0 0 0 0 0,0 0 0 0 0,1-1 0 0 0,-1 1 0 0 0,6 3 0 0 0,-3-2-76 0 0,1 0-1 0 0,0 0 1 0 0,0-1 0 0 0,1 0 0 0 0,-1 0-1 0 0,1-1 1 0 0,-1 1 0 0 0,9 0 0 0 0,9 1-602 0 0,0-1 0 0 0,0-1 0 0 0,47-2 0 0 0,29-7-2285 0 0,-67 3 87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48.390"/>
    </inkml:context>
    <inkml:brush xml:id="br0">
      <inkml:brushProperty name="width" value="0.1" units="cm"/>
      <inkml:brushProperty name="height" value="0.1" units="cm"/>
      <inkml:brushProperty name="color" value="#FFFFFF"/>
    </inkml:brush>
  </inkml:definitions>
  <inkml:trace contextRef="#ctx0" brushRef="#br0">172 45 2188 0 0,'1'-1'345'0'0,"1"-1"0"0"0,-1 1-1 0 0,0-1 1 0 0,0 1 0 0 0,-1-1-1 0 0,1 1 1 0 0,0-1 0 0 0,0 0-1 0 0,-1 0 1 0 0,1 1-1 0 0,-1-1 1 0 0,1 0 0 0 0,-1 0-1 0 0,0 0 1 0 0,0 0 0 0 0,0-2-1 0 0,-1 3-268 0 0,1 0-1 0 0,-1 0 0 0 0,1 0 1 0 0,-1 0-1 0 0,0 0 0 0 0,1 1 0 0 0,-1-1 1 0 0,0 0-1 0 0,0 1 0 0 0,1-1 1 0 0,-1 0-1 0 0,0 1 0 0 0,0-1 0 0 0,0 1 1 0 0,0 0-1 0 0,0-1 0 0 0,0 1 0 0 0,0 0 1 0 0,0-1-1 0 0,0 1 0 0 0,0 0 1 0 0,0 0-1 0 0,0 0 0 0 0,0 0 0 0 0,0 0 1 0 0,0 0-1 0 0,0 0 0 0 0,0 0 1 0 0,0 0-1 0 0,0 0 0 0 0,0 1 0 0 0,-2 0 1 0 0,-5 0 61 0 0,-1 0 0 0 0,1 1 0 0 0,-1 0 0 0 0,1 0 0 0 0,0 1 1 0 0,0 0-1 0 0,0 1 0 0 0,0 0 0 0 0,-11 8 0 0 0,16-11-108 0 0,1 1 0 0 0,0 0-1 0 0,0 0 1 0 0,1 0 0 0 0,-1 0 0 0 0,0 0-1 0 0,1 0 1 0 0,-1 0 0 0 0,1 1 0 0 0,-1-1 0 0 0,1 0-1 0 0,0 1 1 0 0,0-1 0 0 0,0 1 0 0 0,1 0-1 0 0,-1-1 1 0 0,1 1 0 0 0,-1 0 0 0 0,1-1-1 0 0,0 1 1 0 0,0 0 0 0 0,0-1 0 0 0,0 1-1 0 0,0 0 1 0 0,1 0 0 0 0,-1-1 0 0 0,1 1 0 0 0,0-1-1 0 0,0 1 1 0 0,0-1 0 0 0,0 1 0 0 0,0-1-1 0 0,1 1 1 0 0,1 2 0 0 0,10 16 84 0 0,1-2 1 0 0,1 1-1 0 0,1-2 1 0 0,0 0-1 0 0,1-1 1 0 0,29 22-1 0 0,-30-25-38 0 0,-11-10-60 0 0,20 18 83 0 0,0 1 1 0 0,24 30-1 0 0,-44-47-73 0 0,0 0-1 0 0,-1 0 1 0 0,1 0-1 0 0,-1 0 1 0 0,-1 1-1 0 0,1 0 0 0 0,-1 0 1 0 0,0 0-1 0 0,-1 0 1 0 0,1 0-1 0 0,-1 1 1 0 0,-1-1-1 0 0,0 1 1 0 0,0-1-1 0 0,0 15 1 0 0,-2-16-11 0 0,-1 1 0 0 0,0 0 0 0 0,0-1 0 0 0,-1 1 0 0 0,1-1 1 0 0,-1 0-1 0 0,-1 0 0 0 0,1 0 0 0 0,-1 0 0 0 0,0-1 0 0 0,-1 1 1 0 0,1-1-1 0 0,-1 0 0 0 0,0 0 0 0 0,0-1 0 0 0,0 1 0 0 0,-7 3 0 0 0,-8 5 35 0 0,-1-1-1 0 0,0 0 0 0 0,-34 12 0 0 0,43-19-19 0 0,0-1 0 0 0,-1 0 0 0 0,0-1 0 0 0,-14 2 0 0 0,23-4-17 0 0,0-1 1 0 0,0 1 0 0 0,0-1 0 0 0,1 0 0 0 0,-1 0-1 0 0,0-1 1 0 0,0 1 0 0 0,0-1 0 0 0,0 0-1 0 0,0 0 1 0 0,1 0 0 0 0,-1 0 0 0 0,0-1 0 0 0,1 1-1 0 0,-1-1 1 0 0,1 0 0 0 0,0 0 0 0 0,-4-3-1 0 0,6 4-13 0 0,0 1-1 0 0,1-1 0 0 0,-1 0 0 0 0,0 1 0 0 0,1-1 0 0 0,-1 0 0 0 0,1 1 1 0 0,-1-1-1 0 0,1 0 0 0 0,-1 0 0 0 0,1 1 0 0 0,-1-1 0 0 0,1 0 0 0 0,0 0 1 0 0,-1 0-1 0 0,1 0 0 0 0,0 0 0 0 0,0 1 0 0 0,0-1 0 0 0,0 0 0 0 0,0 0 1 0 0,0 0-1 0 0,0 0 0 0 0,0 0 0 0 0,0 0 0 0 0,0 0 0 0 0,0 0 0 0 0,1 1 1 0 0,-1-1-1 0 0,0 0 0 0 0,1 0 0 0 0,-1 0 0 0 0,0 0 0 0 0,1 1 0 0 0,-1-1 1 0 0,1 0-1 0 0,-1 1 0 0 0,1-1 0 0 0,0 0 0 0 0,-1 1 0 0 0,1-1 0 0 0,0 0 1 0 0,-1 1-1 0 0,1-1 0 0 0,1 0 0 0 0,1-1-16 0 0,0 0 0 0 0,0 1 0 0 0,0-1 0 0 0,1 1 0 0 0,-1 0 0 0 0,0 0 0 0 0,1 0 0 0 0,-1 0 0 0 0,0 0 0 0 0,5 1 0 0 0,0 0 5 0 0,-1 1 0 0 0,1 1-1 0 0,-1-1 1 0 0,0 1 0 0 0,1 1 0 0 0,-1-1-1 0 0,0 1 1 0 0,-1 1 0 0 0,1-1 0 0 0,0 1-1 0 0,-1 0 1 0 0,0 0 0 0 0,10 10 0 0 0,-1-1 11 0 0,-1 2 0 0 0,0 0 1 0 0,22 30-1 0 0,-8 1 133 0 0,-1 2 0 0 0,-2 0 1 0 0,26 77-1 0 0,-49-122-139 0 0,0 0-1 0 0,0 0 1 0 0,0 0 0 0 0,0 0 0 0 0,0 0 0 0 0,0-1-1 0 0,1 1 1 0 0,-1-1 0 0 0,1 1 0 0 0,0-1 0 0 0,-1 0 0 0 0,1 0-1 0 0,0 0 1 0 0,1-1 0 0 0,4 3 0 0 0,-5-3-519 0 0,-1 0 1 0 0,1 0-1 0 0,0 0 0 0 0,0-1 1 0 0,-1 1-1 0 0,1-1 0 0 0,0 0 1 0 0,0 1-1 0 0,0-1 0 0 0,-1-1 1 0 0,1 1-1 0 0,4-1 0 0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3.356"/>
    </inkml:context>
    <inkml:brush xml:id="br0">
      <inkml:brushProperty name="width" value="0.1" units="cm"/>
      <inkml:brushProperty name="height" value="0.1" units="cm"/>
      <inkml:brushProperty name="color" value="#FFFFFF"/>
    </inkml:brush>
  </inkml:definitions>
  <inkml:trace contextRef="#ctx0" brushRef="#br0">214 181 2756 0 0,'7'-7'139'0'0,"52"-58"1332"0"0,-54 60-1191 0 0,-1-1 1 0 0,0 0-1 0 0,0 0 0 0 0,-1 0 0 0 0,0-1 1 0 0,0 1-1 0 0,0-1 0 0 0,-1 0 1 0 0,0 0-1 0 0,1-7 0 0 0,-2 13-213 0 0,-1 0-1 0 0,0 0 0 0 0,0 0 0 0 0,0 0 0 0 0,0 0 1 0 0,0 0-1 0 0,0 0 0 0 0,0-1 0 0 0,0 1 0 0 0,0 0 1 0 0,-1 0-1 0 0,1 0 0 0 0,0 0 0 0 0,-1 0 0 0 0,1 0 1 0 0,-1 0-1 0 0,1 0 0 0 0,-1 0 0 0 0,1 1 0 0 0,-1-1 1 0 0,1 0-1 0 0,-1 0 0 0 0,0 0 0 0 0,0 0 0 0 0,1 1 1 0 0,-1-1-1 0 0,-1 0 0 0 0,0 0 36 0 0,0 0 1 0 0,-1 1-1 0 0,1-1 1 0 0,0 1-1 0 0,0-1 0 0 0,0 1 1 0 0,0 0-1 0 0,-1 0 1 0 0,1 0-1 0 0,0 0 0 0 0,0 0 1 0 0,-4 1-1 0 0,-4 2 201 0 0,0 0-1 0 0,-1 0 0 0 0,2 1 0 0 0,-15 7 1 0 0,7-1-73 0 0,0 0 1 0 0,0 1 0 0 0,1 1 0 0 0,1 1-1 0 0,0 1 1 0 0,1 0 0 0 0,0 0-1 0 0,1 1 1 0 0,1 1 0 0 0,0 0-1 0 0,2 1 1 0 0,-18 34 0 0 0,26-46-195 0 0,1-1 0 0 0,-1 0 0 0 0,1 1 1 0 0,0-1-1 0 0,0 0 0 0 0,0 1 0 0 0,1-1 1 0 0,-1 1-1 0 0,1 0 0 0 0,0-1 0 0 0,0 1 0 0 0,1-1 1 0 0,0 1-1 0 0,-1-1 0 0 0,1 1 0 0 0,3 6 1 0 0,-3-8-37 0 0,1-1 1 0 0,0 1 0 0 0,0 0 0 0 0,0-1-1 0 0,0 1 1 0 0,0-1 0 0 0,0 0 0 0 0,1 0 0 0 0,-1 1-1 0 0,1-2 1 0 0,-1 1 0 0 0,1 0 0 0 0,0 0 0 0 0,0-1-1 0 0,0 0 1 0 0,0 1 0 0 0,0-1 0 0 0,0 0 0 0 0,0 0-1 0 0,0-1 1 0 0,0 1 0 0 0,1-1 0 0 0,4 1-1 0 0,1-1-68 0 0,-1 1 0 0 0,1-1 0 0 0,-1-1-1 0 0,1 0 1 0 0,-1 0 0 0 0,0 0 0 0 0,1-1-1 0 0,-1 0 1 0 0,0-1 0 0 0,0 0 0 0 0,0 0-1 0 0,0-1 1 0 0,11-7 0 0 0,-11 5-12 0 0,-1 0 1 0 0,0 0-1 0 0,0-1 1 0 0,0 0-1 0 0,-1 0 1 0 0,0-1-1 0 0,-1 0 0 0 0,0 0 1 0 0,0 0-1 0 0,0-1 1 0 0,5-16-1 0 0,-3 9 59 0 0,-1 1 0 0 0,-1-2 0 0 0,-1 1-1 0 0,0-1 1 0 0,-1 0 0 0 0,1-23 0 0 0,-4 40 13 0 0,0 37 194 0 0,0-30-202 0 0,0 1 1 0 0,1-1-1 0 0,0 0 1 0 0,0 0-1 0 0,0 0 0 0 0,1 0 1 0 0,0 0-1 0 0,1-1 1 0 0,0 1-1 0 0,0-1 1 0 0,0 1-1 0 0,1-1 1 0 0,0 0-1 0 0,0 0 1 0 0,0 0-1 0 0,1-1 1 0 0,9 10-1 0 0,-9-12-266 0 0,-1 1 0 0 0,1-1-1 0 0,1 0 1 0 0,-1 0 0 0 0,0 0 0 0 0,0-1-1 0 0,1 0 1 0 0,0 0 0 0 0,-1 0 0 0 0,1-1-1 0 0,0 0 1 0 0,0 0 0 0 0,0 0 0 0 0,7-1 0 0 0,-1 0-2551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3.846"/>
    </inkml:context>
    <inkml:brush xml:id="br0">
      <inkml:brushProperty name="width" value="0.1" units="cm"/>
      <inkml:brushProperty name="height" value="0.1" units="cm"/>
      <inkml:brushProperty name="color" value="#FFFFFF"/>
    </inkml:brush>
  </inkml:definitions>
  <inkml:trace contextRef="#ctx0" brushRef="#br0">7 186 4040 0 0,'0'-90'3987'0'0,"-6"175"-1452"0"0,7-64-2423 0 0,2-1 0 0 0,1 0 0 0 0,0 1 0 0 0,1-1 0 0 0,2-1 0 0 0,0 1 0 0 0,0-1 0 0 0,17 28 0 0 0,-24-47-130 0 0,0 0-1 0 0,0 0 0 0 0,0 0 0 0 0,0 0 0 0 0,0 0 1 0 0,0 0-1 0 0,0 0 0 0 0,0-1 0 0 0,0 1 1 0 0,0 0-1 0 0,0 0 0 0 0,1 0 0 0 0,-1 0 0 0 0,0 0 1 0 0,0 0-1 0 0,0 0 0 0 0,0 0 0 0 0,0-1 0 0 0,0 1 1 0 0,0 0-1 0 0,0 0 0 0 0,0 0 0 0 0,0 0 1 0 0,0 0-1 0 0,0 0 0 0 0,0 0 0 0 0,1 0 0 0 0,-1 0 1 0 0,0 0-1 0 0,0 0 0 0 0,0 0 0 0 0,0 0 0 0 0,0 0 1 0 0,0 0-1 0 0,0-1 0 0 0,1 1 0 0 0,-1 0 1 0 0,0 0-1 0 0,0 0 0 0 0,0 0 0 0 0,0 0 0 0 0,0 0 1 0 0,0 0-1 0 0,0 0 0 0 0,1 1 0 0 0,-1-1 0 0 0,0 0 1 0 0,0 0-1 0 0,0 0 0 0 0,0 0 0 0 0,0 0 0 0 0,0 0 1 0 0,0 0-1 0 0,0 0 0 0 0,1 0 0 0 0,-1 0 1 0 0,0 0-1 0 0,0 0 0 0 0,0 0 0 0 0,0 1 0 0 0,2-22-578 0 0,-2-41 231 0 0,-1 42 215 0 0,1-3 35 0 0,0-14 62 0 0,6-55 0 0 0,-5 83 58 0 0,1-1-1 0 0,0 1 1 0 0,0 0 0 0 0,1-1 0 0 0,0 1 0 0 0,1 0-1 0 0,0 0 1 0 0,1 1 0 0 0,-1-1 0 0 0,12-14 0 0 0,-14 21 1 0 0,-1 1 0 0 0,0-1 0 0 0,1 1 0 0 0,-1 0 0 0 0,1 0 0 0 0,-1-1 0 0 0,1 1 0 0 0,0 0 0 0 0,0 0 0 0 0,-1 0 0 0 0,1 1 0 0 0,0-1 0 0 0,0 0 0 0 0,0 1 0 0 0,0-1 0 0 0,0 1 0 0 0,0 0 0 0 0,0-1 0 0 0,0 1 0 0 0,0 0 0 0 0,0 0 0 0 0,2 1 0 0 0,1 0 16 0 0,-1 0 1 0 0,0 0 0 0 0,0 1 0 0 0,0-1 0 0 0,0 1-1 0 0,-1 0 1 0 0,1 1 0 0 0,0-1 0 0 0,-1 0 0 0 0,4 4 0 0 0,2 2 35 0 0,-1 0 1 0 0,0 0 0 0 0,-1 1 0 0 0,0 0 0 0 0,0 0-1 0 0,-1 0 1 0 0,7 16 0 0 0,-6-8 37 0 0,0 2 0 0 0,-2-1 0 0 0,0 1 0 0 0,-1-1 0 0 0,-1 1-1 0 0,1 22 1 0 0,-2 28-3171 0 0,-3-68 2975 0 0,1 0-1 0 0,0-1 1 0 0,0 1 0 0 0,0 0 0 0 0,0 0 0 0 0,0 0 0 0 0,0 0-1 0 0,0-1 1 0 0,0 1 0 0 0,0 0 0 0 0,0 0 0 0 0,1 0 0 0 0,-1-1 0 0 0,0 1-1 0 0,1 0 1 0 0,-1 0 0 0 0,0-1 0 0 0,1 1 0 0 0,-1 0 0 0 0,1-1 0 0 0,-1 1-1 0 0,1 0 1 0 0,-1-1 0 0 0,1 1 0 0 0,-1-1 0 0 0,1 1 0 0 0,0 0-1 0 0,-1-1 1 0 0,1 0 0 0 0,0 1 0 0 0,0-1 0 0 0,-1 1 0 0 0,1-1 0 0 0,0 0-1 0 0,0 0 1 0 0,-1 1 0 0 0,1-1 0 0 0,0 0 0 0 0,0 0 0 0 0,0 0 0 0 0,0 0-1 0 0,-1 0 1 0 0,1 0 0 0 0,0 0 0 0 0,0 0 0 0 0,0 0 0 0 0,-1 0-1 0 0,1-1 1 0 0,0 1 0 0 0,0 0 0 0 0,0 0 0 0 0,-1-1 0 0 0,1 1 0 0 0,0-1-1 0 0,-1 1 1 0 0,1-1 0 0 0,0 1 0 0 0,0-1 0 0 0,14-8-508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4.408"/>
    </inkml:context>
    <inkml:brush xml:id="br0">
      <inkml:brushProperty name="width" value="0.1" units="cm"/>
      <inkml:brushProperty name="height" value="0.1" units="cm"/>
      <inkml:brushProperty name="color" value="#FFFFFF"/>
    </inkml:brush>
  </inkml:definitions>
  <inkml:trace contextRef="#ctx0" brushRef="#br0">37 58 1452 0 0,'-3'-18'1589'0'0,"3"15"-1295"0"0,0 0 0 0 0,0 1 0 0 0,0-1 1 0 0,-1 0-1 0 0,1 0 0 0 0,-1 1 0 0 0,0-1 1 0 0,0 0-1 0 0,0 1 0 0 0,0-1 0 0 0,0 1 1 0 0,-3-5-1 0 0,3 7-242 0 0,1 0 0 0 0,0 0 0 0 0,-1 0 0 0 0,1 0 0 0 0,0 0 0 0 0,-1 0 0 0 0,1 0 0 0 0,0 0 0 0 0,-1 0 0 0 0,1 0 0 0 0,0 1 0 0 0,-1-1 0 0 0,1 0 0 0 0,0 0-1 0 0,0 0 1 0 0,-1 1 0 0 0,1-1 0 0 0,0 0 0 0 0,0 0 0 0 0,-1 1 0 0 0,1-1 0 0 0,0 0 0 0 0,0 0 0 0 0,0 1 0 0 0,-1-1 0 0 0,1 0 0 0 0,0 1 0 0 0,0-1 0 0 0,0 0 0 0 0,0 1 0 0 0,0-1 0 0 0,0 0 0 0 0,0 1 0 0 0,0-1 0 0 0,0 0 0 0 0,0 1 0 0 0,0-1 0 0 0,0 0 0 0 0,0 1 0 0 0,0 0 0 0 0,-4 20 562 0 0,3-19-433 0 0,-3 30 443 0 0,0 1 0 0 0,3 0 0 0 0,2 38 0 0 0,15 99 538 0 0,31 106 44 0 0,-44-261-1512 0 0,-4-27-299 0 0,1-18 303 0 0,4 2 230 0 0,-2 0 79 0 0,2 0 1 0 0,1 1-1 0 0,11-33 0 0 0,-14 54-8 0 0,0 0 0 0 0,0 0 0 0 0,0 0 0 0 0,1 1-1 0 0,0-1 1 0 0,1 1 0 0 0,-1 0 0 0 0,1-1 0 0 0,0 2 0 0 0,0-1 0 0 0,1 0-1 0 0,-1 1 1 0 0,1 0 0 0 0,0 0 0 0 0,0 0 0 0 0,0 0 0 0 0,1 1 0 0 0,-1 0-1 0 0,12-4 1 0 0,-12 6 1 0 0,0 0-1 0 0,1 1 0 0 0,-1-1 1 0 0,1 1-1 0 0,-1 0 1 0 0,0 1-1 0 0,1-1 0 0 0,-1 1 1 0 0,0 0-1 0 0,1 1 1 0 0,-1-1-1 0 0,0 1 0 0 0,0 0 1 0 0,0 0-1 0 0,0 0 1 0 0,0 1-1 0 0,-1 0 0 0 0,1 0 1 0 0,-1 0-1 0 0,0 1 1 0 0,0-1-1 0 0,6 7 1 0 0,-3-3 15 0 0,-1 0 1 0 0,0 0 0 0 0,0 0-1 0 0,-1 1 1 0 0,1-1 0 0 0,-2 1 0 0 0,1 1-1 0 0,-1-1 1 0 0,0 1 0 0 0,-1 0-1 0 0,0-1 1 0 0,2 13 0 0 0,-5-16-3 0 0,0 1 0 0 0,0-1 0 0 0,-1 1 0 0 0,1-1 0 0 0,-1 0 0 0 0,0 1 0 0 0,-1-1 0 0 0,0 0 0 0 0,1 0 0 0 0,-2 0-1 0 0,1 0 1 0 0,-1 0 0 0 0,1 0 0 0 0,-1 0 0 0 0,0-1 0 0 0,-1 0 0 0 0,1 1 0 0 0,-1-1 0 0 0,0-1 0 0 0,0 1 0 0 0,0 0 0 0 0,-1-1 0 0 0,-7 5 0 0 0,-1 0 13 0 0,1-1 0 0 0,-2 0 0 0 0,1 0 0 0 0,-1-1 1 0 0,0-1-1 0 0,0-1 0 0 0,-24 5 0 0 0,36-8-150 0 0,-35 2 183 0 0,36-3-219 0 0,0 0 1 0 0,0 0-1 0 0,0 1 1 0 0,0-1-1 0 0,0 0 1 0 0,0-1-1 0 0,0 1 1 0 0,0 0-1 0 0,1 0 1 0 0,-1 0-1 0 0,0 0 1 0 0,0-1-1 0 0,0 1 0 0 0,0 0 1 0 0,0-1-1 0 0,1 1 1 0 0,-1-1-1 0 0,0 1 1 0 0,0-1-1 0 0,1 1 1 0 0,-1-1-1 0 0,0 0 1 0 0,1 1-1 0 0,-1-1 1 0 0,1 0-1 0 0,-1 1 1 0 0,1-1-1 0 0,-1 0 1 0 0,1 0-1 0 0,-1 0 1 0 0,1 1-1 0 0,0-1 1 0 0,-1 0-1 0 0,1 0 1 0 0,0-1-1 0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4.840"/>
    </inkml:context>
    <inkml:brush xml:id="br0">
      <inkml:brushProperty name="width" value="0.1" units="cm"/>
      <inkml:brushProperty name="height" value="0.1" units="cm"/>
      <inkml:brushProperty name="color" value="#FFFFFF"/>
    </inkml:brush>
  </inkml:definitions>
  <inkml:trace contextRef="#ctx0" brushRef="#br0">0 172 4812 0 0,'55'-7'3476'0'0,"-31"0"-2988"0"0,0-1 0 0 0,0-1 1 0 0,29-15-1 0 0,-45 20-337 0 0,-1-1 0 0 0,1 1 0 0 0,-1-1 1 0 0,0 0-1 0 0,-1-1 0 0 0,10-10 0 0 0,-14 15-101 0 0,-1 0-1 0 0,0-1 1 0 0,0 1-1 0 0,0-1 1 0 0,0 1-1 0 0,0-1 1 0 0,0 1-1 0 0,0-1 1 0 0,0 0 0 0 0,-1 1-1 0 0,1-1 1 0 0,0 0-1 0 0,-1 0 1 0 0,0 1-1 0 0,1-1 1 0 0,-1 0-1 0 0,0 0 1 0 0,0 0-1 0 0,0 0 1 0 0,0 0 0 0 0,0 1-1 0 0,-1-1 1 0 0,1 0-1 0 0,0 0 1 0 0,-1 0-1 0 0,0 1 1 0 0,1-1-1 0 0,-1 0 1 0 0,0 1-1 0 0,0-1 1 0 0,0 0 0 0 0,0 1-1 0 0,0-1 1 0 0,0 1-1 0 0,0 0 1 0 0,0-1-1 0 0,-3-1 1 0 0,2 2-2 0 0,1 0 1 0 0,-1 0 0 0 0,0 0-1 0 0,0 0 1 0 0,0 1-1 0 0,0-1 1 0 0,0 0 0 0 0,0 1-1 0 0,0 0 1 0 0,0-1-1 0 0,0 1 1 0 0,0 0-1 0 0,0 0 1 0 0,0 0 0 0 0,0 0-1 0 0,-1 1 1 0 0,1-1-1 0 0,0 0 1 0 0,0 1-1 0 0,0-1 1 0 0,0 1 0 0 0,1 0-1 0 0,-1 0 1 0 0,0 0-1 0 0,0 0 1 0 0,-2 2 0 0 0,-6 2 105 0 0,1 1 1 0 0,0 0 0 0 0,-12 12 0 0 0,10-9-33 0 0,2 0 1 0 0,-1 1 0 0 0,2 0 0 0 0,-1 1-1 0 0,1 0 1 0 0,1 0 0 0 0,0 0-1 0 0,0 1 1 0 0,1 1 0 0 0,1-1 0 0 0,0 1-1 0 0,1-1 1 0 0,0 1 0 0 0,1 0-1 0 0,0 1 1 0 0,-1 23 0 0 0,5-33-104 0 0,-1-1 1 0 0,1 1-1 0 0,-1 0 0 0 0,1-1 1 0 0,0 1-1 0 0,1-1 0 0 0,-1 1 1 0 0,1-1-1 0 0,-1 1 0 0 0,1-1 1 0 0,0 0-1 0 0,0 0 0 0 0,0 0 1 0 0,1 0-1 0 0,-1 0 0 0 0,1-1 1 0 0,-1 1-1 0 0,1-1 0 0 0,0 1 1 0 0,0-1-1 0 0,0 0 0 0 0,0 0 1 0 0,1-1-1 0 0,3 3 0 0 0,1 0-252 0 0,1-1 0 0 0,0 1 0 0 0,0-2 0 0 0,1 1 0 0 0,-1-1 0 0 0,0-1 0 0 0,1 1 0 0 0,11-1 0 0 0,-21-1 223 0 0,5 0-557 0 0,0 1 1 0 0,0-2 0 0 0,1 1 0 0 0,-1 0 0 0 0,0-1 0 0 0,0 0 0 0 0,0 0 0 0 0,0 0 0 0 0,0-1 0 0 0,0 0 0 0 0,0 0 0 0 0,5-3 0 0 0,3-3-2185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5.438"/>
    </inkml:context>
    <inkml:brush xml:id="br0">
      <inkml:brushProperty name="width" value="0.1" units="cm"/>
      <inkml:brushProperty name="height" value="0.1" units="cm"/>
      <inkml:brushProperty name="color" value="#FFFFFF"/>
    </inkml:brush>
  </inkml:definitions>
  <inkml:trace contextRef="#ctx0" brushRef="#br0">239 10 3920 0 0,'-4'-2'332'0'0,"0"1"-1"0"0,0-1 0 0 0,0 1 0 0 0,0 0 1 0 0,0 0-1 0 0,0 0 0 0 0,0 1 1 0 0,-1 0-1 0 0,1 0 0 0 0,0 0 0 0 0,0 0 1 0 0,0 0-1 0 0,-1 1 0 0 0,-3 1 0 0 0,0 0-60 0 0,0 1 0 0 0,1 0-1 0 0,0 0 1 0 0,-1 1-1 0 0,1 0 1 0 0,1 0 0 0 0,-8 6-1 0 0,2 0-9 0 0,1 0-1 0 0,0 0 0 0 0,0 1 0 0 0,1 1 1 0 0,1 0-1 0 0,0 0 0 0 0,-11 20 1 0 0,18-28-216 0 0,0-1 1 0 0,0 1 0 0 0,0 0 0 0 0,1 0-1 0 0,0 0 1 0 0,-1 0 0 0 0,2 1 0 0 0,-1-1-1 0 0,0 0 1 0 0,1 0 0 0 0,-1 1 0 0 0,1-1 0 0 0,1 0-1 0 0,-1 0 1 0 0,0 1 0 0 0,1-1 0 0 0,0 0-1 0 0,0 0 1 0 0,0 0 0 0 0,1 0 0 0 0,-1 0-1 0 0,1 0 1 0 0,0 0 0 0 0,0 0 0 0 0,0-1 0 0 0,1 1-1 0 0,-1-1 1 0 0,1 1 0 0 0,0-1 0 0 0,0 0-1 0 0,0 0 1 0 0,0 0 0 0 0,1-1 0 0 0,-1 1 0 0 0,1-1-1 0 0,-1 0 1 0 0,1 0 0 0 0,0 0 0 0 0,6 2-1 0 0,-4-2-18 0 0,1 0 1 0 0,0-1-1 0 0,0 1 0 0 0,0-1 0 0 0,-1-1 0 0 0,1 1 0 0 0,0-1 0 0 0,0-1 0 0 0,0 1 0 0 0,0-1 1 0 0,0 0-1 0 0,9-3 0 0 0,-12 3-29 0 0,0-1 1 0 0,-1 1 0 0 0,1-1-1 0 0,0 0 1 0 0,-1 0 0 0 0,1 0-1 0 0,-1 0 1 0 0,0-1 0 0 0,0 1-1 0 0,0-1 1 0 0,0 0 0 0 0,0 0-1 0 0,0 0 1 0 0,-1 0 0 0 0,0 0-1 0 0,1-1 1 0 0,-1 1-1 0 0,0-1 1 0 0,-1 0 0 0 0,1 1-1 0 0,-1-1 1 0 0,2-6 0 0 0,-1 2-39 0 0,-1-1 0 0 0,0 0 0 0 0,0 1 1 0 0,-1-1-1 0 0,-1 0 0 0 0,1 0 0 0 0,-1 1 0 0 0,0-1 1 0 0,-1 1-1 0 0,0-1 0 0 0,-1 1 0 0 0,0-1 0 0 0,-6-11 1 0 0,7 15 9 0 0,0 0 0 0 0,-1 1 0 0 0,0-1 0 0 0,0 1 0 0 0,0 0 0 0 0,-1 0 0 0 0,1 0 0 0 0,-1 1 0 0 0,0-1 0 0 0,0 1 0 0 0,0 0 0 0 0,0 0 0 0 0,-1 0 1 0 0,1 1-1 0 0,-1-1 0 0 0,0 1 0 0 0,0 0 0 0 0,0 0 0 0 0,0 1 0 0 0,0 0 0 0 0,0 0 0 0 0,0 0 0 0 0,0 0 0 0 0,-6 1 0 0 0,10-1-79 0 0,1 1 0 0 0,-1 0-1 0 0,0 0 1 0 0,1 0 0 0 0,-1 0-1 0 0,0 0 1 0 0,1 0 0 0 0,-1 0-1 0 0,0 0 1 0 0,1 0 0 0 0,-1 0-1 0 0,0 0 1 0 0,1 0 0 0 0,-1 1-1 0 0,0-1 1 0 0,1 0 0 0 0,-1 0-1 0 0,1 1 1 0 0,-1-1 0 0 0,1 1-1 0 0,-1-1 1 0 0,0 0 0 0 0,1 1-1 0 0,-1-1 1 0 0,1 1 0 0 0,-1-1-1 0 0,1 1 1 0 0,0-1 0 0 0,-1 1-1 0 0,1-1 1 0 0,0 1 0 0 0,-1 0-1 0 0,1-1 1 0 0,0 1 0 0 0,-1-1-1 0 0,1 1 1 0 0,0 0 0 0 0,0-1-1 0 0,0 1 1 0 0,0 0 0 0 0,0-1-1 0 0,0 1 1 0 0,0 0 0 0 0,0-1-1 0 0,0 2 1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6.039"/>
    </inkml:context>
    <inkml:brush xml:id="br0">
      <inkml:brushProperty name="width" value="0.1" units="cm"/>
      <inkml:brushProperty name="height" value="0.1" units="cm"/>
      <inkml:brushProperty name="color" value="#FFFFFF"/>
    </inkml:brush>
  </inkml:definitions>
  <inkml:trace contextRef="#ctx0" brushRef="#br0">59 104 4460 0 0,'0'-7'338'0'0,"-2"-8"602"0"0,0 0 0 0 0,0 0 0 0 0,-1 0 0 0 0,-7-16 0 0 0,10 31-910 0 0,0-1 1 0 0,0 1-1 0 0,0 0 1 0 0,0 0 0 0 0,0-1-1 0 0,0 1 1 0 0,0 0-1 0 0,0 0 1 0 0,0 0 0 0 0,0-1-1 0 0,0 1 1 0 0,0 0 0 0 0,-1 0-1 0 0,1-1 1 0 0,0 1-1 0 0,0 0 1 0 0,0 0 0 0 0,0 0-1 0 0,-1 0 1 0 0,1-1-1 0 0,0 1 1 0 0,0 0 0 0 0,0 0-1 0 0,-1 0 1 0 0,1 0 0 0 0,0 0-1 0 0,0 0 1 0 0,0-1-1 0 0,-1 1 1 0 0,1 0 0 0 0,0 0-1 0 0,0 0 1 0 0,-1 0 0 0 0,1 0-1 0 0,0 0 1 0 0,0 0-1 0 0,-1 0 1 0 0,1 0 0 0 0,0 0-1 0 0,0 0 1 0 0,-1 0-1 0 0,1 0 1 0 0,0 0 0 0 0,0 0-1 0 0,0 1 1 0 0,-1-1 0 0 0,1 0-1 0 0,0 0 1 0 0,-9 14 609 0 0,-2 22-60 0 0,6-10-316 0 0,2 1-1 0 0,1-1 0 0 0,1 1 0 0 0,1-1 1 0 0,1 1-1 0 0,2-1 0 0 0,9 43 0 0 0,9 15 85 0 0,33 80 0 0 0,-33-104-359 0 0,-1-189-1287 0 0,-20 127 1298 0 0,2-14-14 0 0,1 1 1 0 0,1 0-1 0 0,5-14 0 0 0,-8 26 7 0 0,0 0 0 0 0,0 0-1 0 0,0 0 1 0 0,0 0-1 0 0,1 1 1 0 0,0-1-1 0 0,-1 0 1 0 0,1 1 0 0 0,0-1-1 0 0,0 1 1 0 0,1 0-1 0 0,-1-1 1 0 0,0 1 0 0 0,1 0-1 0 0,-1 0 1 0 0,1 1-1 0 0,0-1 1 0 0,0 0-1 0 0,-1 1 1 0 0,1 0 0 0 0,5-2-1 0 0,-4 3 4 0 0,0 0 0 0 0,0 0 0 0 0,0 0 0 0 0,1 1 0 0 0,-1 0 0 0 0,0-1 0 0 0,0 1 0 0 0,0 1 0 0 0,0-1 0 0 0,0 0 0 0 0,0 1 0 0 0,-1 0 0 0 0,5 3 0 0 0,45 31 16 0 0,-44-29 0 0 0,-1 0 0 0 0,0 1 0 0 0,0 0 0 0 0,-1 1 0 0 0,10 15-1 0 0,-14-20 3 0 0,0 1 0 0 0,0-1 0 0 0,-1 1 0 0 0,1 0 0 0 0,-1 0 0 0 0,-1 0 0 0 0,1 0 0 0 0,-1 0 0 0 0,1 0 0 0 0,-2 0 0 0 0,1 0 0 0 0,0 1 0 0 0,-1-1 0 0 0,0 6 0 0 0,-2-7-5 0 0,1 0 1 0 0,-1 0-1 0 0,0 0 0 0 0,0 0 1 0 0,0 0-1 0 0,0 0 1 0 0,-1 0-1 0 0,1-1 0 0 0,-1 1 1 0 0,0-1-1 0 0,0 1 0 0 0,-1-1 1 0 0,1 0-1 0 0,0-1 1 0 0,-7 5-1 0 0,-1 0 7 0 0,-1 0 0 0 0,1-1 0 0 0,-1 0 0 0 0,-13 4 0 0 0,12-5-143 0 0,-36 12 206 0 0,45-16-348 0 0,0 0-1 0 0,1 0 1 0 0,-1-1 0 0 0,0 1 0 0 0,0-1-1 0 0,0 0 1 0 0,0 0 0 0 0,0 0 0 0 0,1-1 0 0 0,-6 0-1 0 0,2-6-2388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6.417"/>
    </inkml:context>
    <inkml:brush xml:id="br0">
      <inkml:brushProperty name="width" value="0.1" units="cm"/>
      <inkml:brushProperty name="height" value="0.1" units="cm"/>
      <inkml:brushProperty name="color" value="#FFFFFF"/>
    </inkml:brush>
  </inkml:definitions>
  <inkml:trace contextRef="#ctx0" brushRef="#br0">0 54 6197 0 0,'9'-53'5403'0'0,"-6"136"-2274"0"0,-8-5-2180 0 0,7 89-1 0 0,0-138-799 0 0,2-1-1 0 0,0 0 1 0 0,2 0 0 0 0,1 0-1 0 0,1-1 1 0 0,20 42-1 0 0,-27-66-162 0 0,1 0 1 0 0,0-1-1 0 0,0 1 0 0 0,0-1 0 0 0,0 0 0 0 0,0 1 1 0 0,0-1-1 0 0,1 0 0 0 0,-1 0 0 0 0,1 0 0 0 0,0-1 0 0 0,0 1 1 0 0,-1-1-1 0 0,1 1 0 0 0,0-1 0 0 0,0 0 0 0 0,0 0 1 0 0,0 0-1 0 0,0-1 0 0 0,1 1 0 0 0,-1-1 0 0 0,0 1 1 0 0,0-1-1 0 0,4 0 0 0 0,-3 0-403 0 0,1-1 0 0 0,0 1 1 0 0,0-1-1 0 0,0 0 0 0 0,0 0 0 0 0,-1 0 0 0 0,1 0 1 0 0,0-1-1 0 0,-1 0 0 0 0,0 0 0 0 0,1 0 0 0 0,-1-1 1 0 0,0 1-1 0 0,0-1 0 0 0,5-5 0 0 0,-4 1-1177 0 0,-2 0-1431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6.839"/>
    </inkml:context>
    <inkml:brush xml:id="br0">
      <inkml:brushProperty name="width" value="0.1" units="cm"/>
      <inkml:brushProperty name="height" value="0.1" units="cm"/>
      <inkml:brushProperty name="color" value="#FFFFFF"/>
    </inkml:brush>
  </inkml:definitions>
  <inkml:trace contextRef="#ctx0" brushRef="#br0">1 202 3344 0 0,'6'-5'179'0'0,"1"0"-1"0"0,0 1 1 0 0,0 0-1 0 0,0 0 0 0 0,0 1 1 0 0,1-1-1 0 0,-1 2 1 0 0,1-1-1 0 0,0 1 1 0 0,0 1-1 0 0,11-2 0 0 0,12-4 119 0 0,240-45 856 0 0,-166 39-178 0 0,192-51 0 0 0,-293 63-794 0 0,0-1 0 0 0,-1 1-1 0 0,1 0 1 0 0,-1-1 0 0 0,1 0-1 0 0,-1 0 1 0 0,0 0-1 0 0,0 0 1 0 0,5-5 0 0 0,-8 7-154 0 0,-1 0 1 0 0,1-1-1 0 0,-1 1 0 0 0,1-1 1 0 0,-1 1-1 0 0,1 0 1 0 0,-1-1-1 0 0,0 1 1 0 0,1 0-1 0 0,-1 0 0 0 0,1 0 1 0 0,-1-1-1 0 0,1 1 1 0 0,-1 0-1 0 0,0 0 1 0 0,1 0-1 0 0,-1 0 1 0 0,0 0-1 0 0,1 0 0 0 0,-1 0 1 0 0,1 0-1 0 0,-1 0 1 0 0,0 0-1 0 0,1 1 1 0 0,-1-1-1 0 0,1 0 1 0 0,-1 0-1 0 0,1 1 0 0 0,-1-1 1 0 0,0 0-1 0 0,0 1 1 0 0,-22 8 314 0 0,0 4 41 0 0,1 2-1 0 0,1 0 0 0 0,0 1 0 0 0,-27 28 1 0 0,38-34-265 0 0,1 1 1 0 0,0 0 0 0 0,0 1-1 0 0,1 0 1 0 0,0 1-1 0 0,1-1 1 0 0,1 1 0 0 0,0 1-1 0 0,-7 23 1 0 0,12-34-107 0 0,1-1-1 0 0,-1 1 1 0 0,1 0-1 0 0,0 0 1 0 0,-1 0-1 0 0,1-1 1 0 0,1 1-1 0 0,-1 0 1 0 0,0 0-1 0 0,1 0 1 0 0,-1-1-1 0 0,1 1 1 0 0,0 0-1 0 0,0 0 1 0 0,0-1-1 0 0,0 1 1 0 0,0-1-1 0 0,1 1 1 0 0,-1-1-1 0 0,3 3 1 0 0,-1-1-60 0 0,1 0 1 0 0,0-1-1 0 0,0 1 1 0 0,0-1-1 0 0,0 0 1 0 0,1 0-1 0 0,-1-1 1 0 0,1 1-1 0 0,0-1 1 0 0,8 3-1 0 0,-6-3-108 0 0,1 1-1 0 0,0-1 0 0 0,0-1 1 0 0,0 1-1 0 0,0-1 0 0 0,0-1 0 0 0,0 1 1 0 0,0-2-1 0 0,0 1 0 0 0,0-1 0 0 0,0 0 1 0 0,0 0-1 0 0,0-1 0 0 0,12-5 0 0 0,-14 4-44 0 0,0 0-1 0 0,-1-1 1 0 0,1 0-1 0 0,-1 0 1 0 0,0 0-1 0 0,0-1 1 0 0,0 0-1 0 0,-1 0 0 0 0,1 0 1 0 0,-1 0-1 0 0,0 0 1 0 0,5-11-1 0 0,-1-1-2423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7.197"/>
    </inkml:context>
    <inkml:brush xml:id="br0">
      <inkml:brushProperty name="width" value="0.1" units="cm"/>
      <inkml:brushProperty name="height" value="0.1" units="cm"/>
      <inkml:brushProperty name="color" value="#FFFFFF"/>
    </inkml:brush>
  </inkml:definitions>
  <inkml:trace contextRef="#ctx0" brushRef="#br0">28 41 9845 0 0,'0'-7'296'0'0,"0"-15"177"0"0,0 22-442 0 0,0 0 1 0 0,0-1 0 0 0,0 1 0 0 0,0-1-1 0 0,0 1 1 0 0,0-1 0 0 0,0 1 0 0 0,0-1-1 0 0,0 1 1 0 0,0-1 0 0 0,-1 1 0 0 0,1 0-1 0 0,0-1 1 0 0,0 1 0 0 0,-1-1 0 0 0,1 1 0 0 0,0 0-1 0 0,0-1 1 0 0,-1 1 0 0 0,1 0 0 0 0,0-1-1 0 0,-1 1 1 0 0,1 0 0 0 0,0-1 0 0 0,-1 1-1 0 0,1 0 1 0 0,-1 0 0 0 0,1 0 0 0 0,-1-1-1 0 0,1 1 1 0 0,0 0 0 0 0,-2 0 0 0 0,1 1 53 0 0,0 0 0 0 0,0 1 0 0 0,-1-1-1 0 0,1 1 1 0 0,0-1 0 0 0,0 1 0 0 0,0-1 0 0 0,1 1 0 0 0,-1 0 0 0 0,0-1 0 0 0,1 1 0 0 0,-1 0 0 0 0,1 0 0 0 0,-1-1 0 0 0,1 1 0 0 0,0 0 0 0 0,0 0-1 0 0,0 2 1 0 0,-1 3 166 0 0,-1-1-207 0 0,1-1 0 0 0,0 1 0 0 0,1 0 0 0 0,-1-1 0 0 0,1 1 0 0 0,0 0 0 0 0,1-1 0 0 0,-1 1 0 0 0,1 0 0 0 0,0-1 0 0 0,1 1 0 0 0,-1-1 0 0 0,1 0 0 0 0,0 1 0 0 0,0-1 0 0 0,1 0 0 0 0,0 0 0 0 0,0 0 0 0 0,0 0 0 0 0,5 5 0 0 0,-2-3-531 0 0,0 0-1 0 0,1 0 1 0 0,0-1 0 0 0,0 0 0 0 0,0 0-1 0 0,1-1 1 0 0,-1 0 0 0 0,1 0 0 0 0,1-1-1 0 0,-1 0 1 0 0,15 5 0 0 0,-8-5-2387 0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7.575"/>
    </inkml:context>
    <inkml:brush xml:id="br0">
      <inkml:brushProperty name="width" value="0.1" units="cm"/>
      <inkml:brushProperty name="height" value="0.1" units="cm"/>
      <inkml:brushProperty name="color" value="#FFFFFF"/>
    </inkml:brush>
  </inkml:definitions>
  <inkml:trace contextRef="#ctx0" brushRef="#br0">12 145 4212 0 0,'2'-5'4695'0'0,"-4"16"-3182"0"0,-1 18-441 0 0,3-9-598 0 0,-1 11 253 0 0,5 36 0 0 0,-2-58-1174 0 0,-1-1 1 0 0,1 1-1 0 0,0-1 0 0 0,0 1 0 0 0,1-1 0 0 0,1 0 0 0 0,-1 0 0 0 0,1 0 0 0 0,5 7 0 0 0,-1-7-2531 0 0</inkml:trace>
  <inkml:trace contextRef="#ctx0" brushRef="#br0" timeOffset="1">7 19 2380 0 0,'-5'-8'-176'0'0,"4"2"-232"0"0,1 1-164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49.170"/>
    </inkml:context>
    <inkml:brush xml:id="br0">
      <inkml:brushProperty name="width" value="0.1" units="cm"/>
      <inkml:brushProperty name="height" value="0.1" units="cm"/>
      <inkml:brushProperty name="color" value="#FFFFFF"/>
    </inkml:brush>
  </inkml:definitions>
  <inkml:trace contextRef="#ctx0" brushRef="#br0">170 10 4476 0 0,'0'0'105'0'0,"0"-1"0"0"0,0 1 0 0 0,0 0 0 0 0,0-1-1 0 0,0 1 1 0 0,0 0 0 0 0,0-1 0 0 0,0 1-1 0 0,0 0 1 0 0,0-1 0 0 0,0 1 0 0 0,0 0 0 0 0,0-1-1 0 0,0 1 1 0 0,0 0 0 0 0,0-1 0 0 0,-1 1-1 0 0,1 0 1 0 0,0-1 0 0 0,0 1 0 0 0,0 0 0 0 0,-1 0-1 0 0,1-1 1 0 0,0 1 0 0 0,0 0 0 0 0,-1 0-1 0 0,1-1 1 0 0,0 1 0 0 0,0 0 0 0 0,-1 0 0 0 0,1 0-1 0 0,0 0 1 0 0,-1-1 0 0 0,1 1 0 0 0,-1 0 0 0 0,-13 6 1506 0 0,-13 17-643 0 0,26-22-843 0 0,-12 13 186 0 0,0 1-1 0 0,2 0 1 0 0,0 0-1 0 0,0 1 1 0 0,1 0-1 0 0,1 1 1 0 0,1 0-1 0 0,1 1 1 0 0,-9 27-1 0 0,13-35-228 0 0,0 0-1 0 0,1 0 0 0 0,1 0 1 0 0,-1 1-1 0 0,1-1 0 0 0,1 0 1 0 0,0 1-1 0 0,0-1 0 0 0,1 0 1 0 0,1 0-1 0 0,0 1 0 0 0,0-1 1 0 0,1 0-1 0 0,0 0 0 0 0,0-1 0 0 0,1 1 1 0 0,1-1-1 0 0,-1 0 0 0 0,8 10 1 0 0,-9-15-42 0 0,1 1 0 0 0,0-1-1 0 0,1 0 1 0 0,-1 0 0 0 0,1 0 0 0 0,0-1 0 0 0,-1 0 0 0 0,1 1 0 0 0,1-2 0 0 0,-1 1 0 0 0,0-1 0 0 0,1 0-1 0 0,-1 0 1 0 0,1 0 0 0 0,0-1 0 0 0,0 1 0 0 0,6-1 0 0 0,-8-1-18 0 0,1 1 1 0 0,-1-1-1 0 0,0-1 0 0 0,0 1 0 0 0,0 0 1 0 0,0-1-1 0 0,0 0 0 0 0,0 0 1 0 0,0 0-1 0 0,0-1 0 0 0,0 1 1 0 0,0-1-1 0 0,-1 0 0 0 0,1 0 1 0 0,0-1-1 0 0,-1 1 0 0 0,0 0 1 0 0,0-1-1 0 0,0 0 0 0 0,0 0 1 0 0,0 0-1 0 0,0 0 0 0 0,-1 0 1 0 0,5-7-1 0 0,-2 0-12 0 0,-1 0 1 0 0,0-1-1 0 0,0 0 0 0 0,-1 0 1 0 0,0 0-1 0 0,-1 0 0 0 0,0 0 1 0 0,-1 0-1 0 0,-1 0 1 0 0,1 0-1 0 0,-2-1 0 0 0,1 1 1 0 0,-2 0-1 0 0,1 0 0 0 0,-1 0 1 0 0,-1 0-1 0 0,0 0 0 0 0,-1 0 1 0 0,-5-10-1 0 0,3 6-112 0 0,-1 1 0 0 0,-1-1 1 0 0,-1 1-1 0 0,0 1 0 0 0,0 0 0 0 0,-1 0 0 0 0,-1 1 0 0 0,0 0 1 0 0,-1 1-1 0 0,0 0 0 0 0,-1 1 0 0 0,-25-16 0 0 0,29 24-3267 0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7.910"/>
    </inkml:context>
    <inkml:brush xml:id="br0">
      <inkml:brushProperty name="width" value="0.1" units="cm"/>
      <inkml:brushProperty name="height" value="0.1" units="cm"/>
      <inkml:brushProperty name="color" value="#FFFFFF"/>
    </inkml:brush>
  </inkml:definitions>
  <inkml:trace contextRef="#ctx0" brushRef="#br0">1 1 876 0 0,'4'6'953'0'0,"1"0"0"0"0,-1 0 0 0 0,1 1 0 0 0,-2 0-1 0 0,5 11 1 0 0,2 8 66 0 0,8 39 0 0 0,-5-15 30 0 0,11 7-187 0 0,-17-44-634 0 0,-1 1-1 0 0,8 23 1 0 0,-15-37-249 0 0,1 1 0 0 0,0-1-1 0 0,0 0 1 0 0,0 1 0 0 0,0-1 0 0 0,0 0 0 0 0,0 1 0 0 0,0-1-1 0 0,0 0 1 0 0,0 1 0 0 0,0-1 0 0 0,1 0 0 0 0,-1 1 0 0 0,0-1-1 0 0,0 0 1 0 0,0 0 0 0 0,0 1 0 0 0,0-1 0 0 0,1 0-1 0 0,-1 1 1 0 0,0-1 0 0 0,0 0 0 0 0,0 0 0 0 0,1 1 0 0 0,-1-1-1 0 0,0 0 1 0 0,0 0 0 0 0,1 0 0 0 0,-1 1 0 0 0,0-1-1 0 0,1 0 1 0 0,-1 0 0 0 0,0 0 0 0 0,1 0 0 0 0,-1 0 0 0 0,0 0-1 0 0,0 1 1 0 0,1-1 0 0 0,0 0 0 0 0,7-14-528 0 0,4-31 47 0 0,-11 40 452 0 0,11-37 355 0 0,1 1 0 0 0,28-59 0 0 0,-41 99-288 0 0,1 0 1 0 0,-1-1 0 0 0,1 1 0 0 0,-1 0 0 0 0,1 0 0 0 0,0 0 0 0 0,0-1-1 0 0,-1 1 1 0 0,1 0 0 0 0,0 0 0 0 0,0 0 0 0 0,0 1 0 0 0,0-1 0 0 0,1 0-1 0 0,-1 0 1 0 0,0 0 0 0 0,0 1 0 0 0,0-1 0 0 0,1 1 0 0 0,-1-1 0 0 0,0 1-1 0 0,0-1 1 0 0,1 1 0 0 0,-1 0 0 0 0,3-1 0 0 0,-1 2 16 0 0,-1-1 0 0 0,1 1 1 0 0,0-1-1 0 0,-1 1 0 0 0,1 0 0 0 0,-1 0 1 0 0,1 0-1 0 0,-1 0 0 0 0,0 1 0 0 0,1-1 1 0 0,-1 1-1 0 0,3 2 0 0 0,6 6 121 0 0,1 1 0 0 0,-2 1 0 0 0,14 18 0 0 0,-22-28-140 0 0,9 13 102 0 0,-1 1 0 0 0,-1 0 0 0 0,-1 0 0 0 0,0 1-1 0 0,-1 0 1 0 0,7 26 0 0 0,4 23-3251 0 0,-11-51-856 0 0,-7-15 3893 0 0,1 0 0 0 0,-1 0 0 0 0,1 0 0 0 0,-1 0-1 0 0,0 1 1 0 0,1-1 0 0 0,-1 0 0 0 0,1 0 0 0 0,-1 0 0 0 0,1 0 0 0 0,-1 0 0 0 0,1 0-1 0 0,-1 0 1 0 0,0 0 0 0 0,1 0 0 0 0,-1-1 0 0 0,1 1 0 0 0,-1 0 0 0 0,0 0 0 0 0,1 0-1 0 0,-1 0 1 0 0,1-1 0 0 0,-1 1 0 0 0,0 0 0 0 0,1 0 0 0 0,-1-1 0 0 0,0 1 0 0 0,1 0-1 0 0,-1 0 1 0 0,0-1 0 0 0,1 1 0 0 0,-1 0 0 0 0,0-1 0 0 0,0 1 0 0 0,1-1 0 0 0,2-3-545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8.269"/>
    </inkml:context>
    <inkml:brush xml:id="br0">
      <inkml:brushProperty name="width" value="0.1" units="cm"/>
      <inkml:brushProperty name="height" value="0.1" units="cm"/>
      <inkml:brushProperty name="color" value="#FFFFFF"/>
    </inkml:brush>
  </inkml:definitions>
  <inkml:trace contextRef="#ctx0" brushRef="#br0">1 212 956 0 0,'6'-6'557'0'0,"1"0"1"0"0,1 0-1 0 0,-1 0 0 0 0,1 1 0 0 0,0 0 0 0 0,0 0 1 0 0,1 1-1 0 0,10-4 0 0 0,35-20 251 0 0,-45 21-598 0 0,0 0-1 0 0,0 0 0 0 0,-1-1 1 0 0,13-15-1 0 0,-19 22-85 0 0,-1-1 0 0 0,1 0-1 0 0,-1 0 1 0 0,1 0 0 0 0,-1 0-1 0 0,0 0 1 0 0,1-1 0 0 0,-1 1 0 0 0,0 0-1 0 0,-1 0 1 0 0,1-1 0 0 0,0 1-1 0 0,-1-1 1 0 0,1 1 0 0 0,-1-1-1 0 0,0 1 1 0 0,0-1 0 0 0,0 1-1 0 0,0-1 1 0 0,0 1 0 0 0,0-1 0 0 0,-1 1-1 0 0,1 0 1 0 0,-1-1 0 0 0,1 1-1 0 0,-1-1 1 0 0,-2-3 0 0 0,2 5-46 0 0,0 0 1 0 0,1 0 0 0 0,-1 0 0 0 0,0 0-1 0 0,0 1 1 0 0,0-1 0 0 0,0 0 0 0 0,0 0-1 0 0,0 1 1 0 0,0-1 0 0 0,0 1 0 0 0,0-1-1 0 0,0 1 1 0 0,0-1 0 0 0,0 1 0 0 0,0 0-1 0 0,-1-1 1 0 0,1 1 0 0 0,0 0 0 0 0,0 0-1 0 0,0 0 1 0 0,-2 0 0 0 0,0 0 37 0 0,-1 1 0 0 0,1-1 1 0 0,0 1-1 0 0,0 0 1 0 0,0 0-1 0 0,0 0 0 0 0,0 1 1 0 0,-4 1-1 0 0,-1 2 69 0 0,1 0 0 0 0,-1 0 0 0 0,1 1 0 0 0,0 0 0 0 0,-7 7-1 0 0,3 0 105 0 0,0 0 0 0 0,-10 17-1 0 0,18-25-207 0 0,0 0-1 0 0,1 0 1 0 0,-1 1-1 0 0,1-1 1 0 0,0 0-1 0 0,1 1 1 0 0,-1 0-1 0 0,1-1 1 0 0,0 1-1 0 0,0 6 1 0 0,1-9-111 0 0,1 0 0 0 0,-1 0 0 0 0,1-1 0 0 0,0 1 0 0 0,0 0 0 0 0,0-1 0 0 0,1 1 0 0 0,-1-1 0 0 0,1 1 0 0 0,-1-1 1 0 0,1 0-1 0 0,0 0 0 0 0,0 0 0 0 0,0 0 0 0 0,0 0 0 0 0,0 0 0 0 0,0 0 0 0 0,0 0 0 0 0,4 1 0 0 0,3 3-322 0 0,1 0 1 0 0,0-1-1 0 0,16 6 0 0 0,-9-4-492 0 0,0-2 1 0 0,1 0-1 0 0,0-1 0 0 0,0-1 0 0 0,0-1 0 0 0,0 0 0 0 0,24-2 0 0 0,-13-3-1935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8.630"/>
    </inkml:context>
    <inkml:brush xml:id="br0">
      <inkml:brushProperty name="width" value="0.1" units="cm"/>
      <inkml:brushProperty name="height" value="0.1" units="cm"/>
      <inkml:brushProperty name="color" value="#FFFFFF"/>
    </inkml:brush>
  </inkml:definitions>
  <inkml:trace contextRef="#ctx0" brushRef="#br0">269 128 3124 0 0,'5'-9'563'0'0,"-1"0"0"0"0,0-1 0 0 0,-1 0 0 0 0,0 0 0 0 0,-1 0-1 0 0,2-14 1 0 0,-4 22-411 0 0,0 0 1 0 0,0 0-1 0 0,0 0 0 0 0,0 0 0 0 0,0 0 0 0 0,-1 0 0 0 0,1 0 0 0 0,-1 0 0 0 0,1 1 0 0 0,-1-1 0 0 0,1 0 1 0 0,-1 0-1 0 0,0 0 0 0 0,0 1 0 0 0,0-1 0 0 0,-3-2 0 0 0,3 2-31 0 0,-1 1-1 0 0,0 0 1 0 0,0 0-1 0 0,0 0 1 0 0,0 0-1 0 0,1 0 0 0 0,-2 0 1 0 0,1 1-1 0 0,0-1 1 0 0,0 0-1 0 0,0 1 1 0 0,0 0-1 0 0,0 0 1 0 0,0-1-1 0 0,0 1 1 0 0,-1 1-1 0 0,1-1 1 0 0,0 0-1 0 0,-2 1 1 0 0,-5 1 98 0 0,0 0-1 0 0,0 1 1 0 0,0 0 0 0 0,0 1-1 0 0,1 0 1 0 0,0 0 0 0 0,0 0 0 0 0,0 1-1 0 0,0 1 1 0 0,-11 10 0 0 0,-2 3 252 0 0,0 1 1 0 0,-21 27 0 0 0,36-40-362 0 0,0 2 1 0 0,0-1-1 0 0,1 1 1 0 0,0 0-1 0 0,1 0 1 0 0,0 0 0 0 0,0 1-1 0 0,1 0 1 0 0,0-1-1 0 0,-2 13 1 0 0,5-18-111 0 0,-1-1 0 0 0,1 0 0 0 0,0 0 0 0 0,0 0 0 0 0,0 0 0 0 0,0 1 0 0 0,0-1 0 0 0,1 0 0 0 0,0 0 0 0 0,-1 0 0 0 0,1 0 0 0 0,0 0 0 0 0,1 0 0 0 0,-1 0 0 0 0,0 0-1 0 0,1-1 1 0 0,-1 1 0 0 0,1 0 0 0 0,0-1 0 0 0,0 1 0 0 0,0-1 0 0 0,0 0 0 0 0,1 1 0 0 0,-1-1 0 0 0,1 0 0 0 0,-1-1 0 0 0,1 1 0 0 0,0 0 0 0 0,-1-1 0 0 0,1 1 0 0 0,0-1 0 0 0,0 0 0 0 0,0 0 0 0 0,0 0 0 0 0,5 1 0 0 0,-1-1-146 0 0,0 0 0 0 0,1 0 0 0 0,-1-1 0 0 0,0 0 0 0 0,0 0 0 0 0,0 0 0 0 0,0-1 0 0 0,0 0 0 0 0,0 0 0 0 0,0-1 0 0 0,0 0 0 0 0,0 0 0 0 0,0-1 0 0 0,-1 0 0 0 0,0 0 0 0 0,1 0 0 0 0,-1-1 0 0 0,0 0 0 0 0,0 0 0 0 0,-1-1 0 0 0,1 1 0 0 0,8-11 0 0 0,-1 0-381 0 0,-1 0-1 0 0,-1-1 0 0 0,-1 0 0 0 0,0-1 1 0 0,-1 0-1 0 0,0-1 0 0 0,7-22 0 0 0,-7 12-2059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9.017"/>
    </inkml:context>
    <inkml:brush xml:id="br0">
      <inkml:brushProperty name="width" value="0.1" units="cm"/>
      <inkml:brushProperty name="height" value="0.1" units="cm"/>
      <inkml:brushProperty name="color" value="#FFFFFF"/>
    </inkml:brush>
  </inkml:definitions>
  <inkml:trace contextRef="#ctx0" brushRef="#br0">48 298 10485 0 0,'-21'-123'1910'0'0,"-1"-12"490"0"0,21 124-2209 0 0,-1-16 732 0 0,1 25-446 0 0,0 18-153 0 0,11 233 1156 0 0,-11-166-1069 0 0,-1-14 1 0 0,4-1 1 0 0,16 121-1 0 0,-17-184-380 0 0,0 0 0 0 0,1 0 0 0 0,-1 0-1 0 0,1 0 1 0 0,0-1 0 0 0,0 1 0 0 0,0 0-1 0 0,1-1 1 0 0,0 0 0 0 0,0 1-1 0 0,0-1 1 0 0,0 0 0 0 0,4 3 0 0 0,-4-5-148 0 0,-1 0 0 0 0,1 0 1 0 0,-1-1-1 0 0,1 1 0 0 0,0-1 1 0 0,0 0-1 0 0,0 1 0 0 0,-1-2 1 0 0,1 1-1 0 0,0 0 1 0 0,0 0-1 0 0,0-1 0 0 0,1 0 1 0 0,-1 1-1 0 0,0-1 0 0 0,0 0 1 0 0,0-1-1 0 0,0 1 0 0 0,0-1 1 0 0,0 1-1 0 0,0-1 1 0 0,4-1-1 0 0,1-1-652 0 0,1 1 1 0 0,-1-1-1 0 0,0-1 0 0 0,-1 1 1 0 0,1-1-1 0 0,-1-1 0 0 0,1 0 0 0 0,-1 0 1 0 0,0 0-1 0 0,-1-1 0 0 0,9-8 1 0 0,-6 2-2039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39.560"/>
    </inkml:context>
    <inkml:brush xml:id="br0">
      <inkml:brushProperty name="width" value="0.1" units="cm"/>
      <inkml:brushProperty name="height" value="0.1" units="cm"/>
      <inkml:brushProperty name="color" value="#FFFFFF"/>
    </inkml:brush>
  </inkml:definitions>
  <inkml:trace contextRef="#ctx0" brushRef="#br0">42 39 5841 0 0,'-3'-12'1509'0'0,"3"10"-1249"0"0,0 0 0 0 0,-1 0 0 0 0,1 0 0 0 0,0 0 0 0 0,-1 0 0 0 0,1 1 0 0 0,-1-1 0 0 0,0 0 0 0 0,0 0 0 0 0,0 1 0 0 0,1-1 0 0 0,-3-2 0 0 0,-6 25 1721 0 0,2 12-1494 0 0,1 1 0 0 0,2 0 0 0 0,1 0 1 0 0,2 52-1 0 0,23 134 349 0 0,-7-93-1082 0 0,-12-107-45 0 0,0-20-48 0 0,0-12 147 0 0,3-16 66 0 0,-2 6 125 0 0,1 0 0 0 0,0 1-1 0 0,11-25 1 0 0,-14 41 0 0 0,0 1 0 0 0,0 0 0 0 0,0 0 0 0 0,1 0 1 0 0,-1 0-1 0 0,1 0 0 0 0,0 0 0 0 0,0 0 0 0 0,0 1 0 0 0,0 0 0 0 0,1 0 0 0 0,-1 0 0 0 0,1 0 0 0 0,0 0 0 0 0,0 1 0 0 0,0-1 0 0 0,0 1 0 0 0,0 0 0 0 0,1 1 0 0 0,-1-1 0 0 0,6-1 0 0 0,-2 3-1 0 0,0-1-1 0 0,0 1 0 0 0,0 0 0 0 0,0 1 0 0 0,0 0 1 0 0,0 0-1 0 0,0 1 0 0 0,0 0 0 0 0,0 1 0 0 0,0-1 1 0 0,-1 1-1 0 0,1 1 0 0 0,8 5 0 0 0,-10-6 12 0 0,0 0 1 0 0,-1 1-1 0 0,0 0 0 0 0,0 0 0 0 0,0 0 0 0 0,0 0 0 0 0,0 1 1 0 0,-1 0-1 0 0,0 0 0 0 0,0 0 0 0 0,0 0 0 0 0,-1 1 1 0 0,0-1-1 0 0,0 1 0 0 0,0 0 0 0 0,-1 0 0 0 0,3 8 0 0 0,-5-10 0 0 0,0 0-1 0 0,0 1 0 0 0,0-1 0 0 0,0 1 0 0 0,-1-1 0 0 0,0 0 1 0 0,0 1-1 0 0,0-1 0 0 0,0 0 0 0 0,-1 1 0 0 0,0-1 0 0 0,1 0 1 0 0,-1 0-1 0 0,-1-1 0 0 0,1 1 0 0 0,-1 0 0 0 0,1-1 1 0 0,-1 1-1 0 0,0-1 0 0 0,0 0 0 0 0,-1 0 0 0 0,1 0 0 0 0,-5 3 1 0 0,-9 6 18 0 0,0-1-1 0 0,0 0 1 0 0,-30 13 0 0 0,-11-2 282 0 0,53-21-614 0 0,1 1 0 0 0,-1-1 0 0 0,1 0 0 0 0,-1 0 0 0 0,0-1 1 0 0,1 1-1 0 0,-1-1 0 0 0,0 0 0 0 0,0-1 0 0 0,-8 0 0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0.218"/>
    </inkml:context>
    <inkml:brush xml:id="br0">
      <inkml:brushProperty name="width" value="0.1" units="cm"/>
      <inkml:brushProperty name="height" value="0.1" units="cm"/>
      <inkml:brushProperty name="color" value="#FFFFFF"/>
    </inkml:brush>
  </inkml:definitions>
  <inkml:trace contextRef="#ctx0" brushRef="#br0">31 30 6353 0 0,'14'-29'6010'0'0,"-14"29"-5965"0"0,0 0-1 0 0,1 0 1 0 0,-1 0 0 0 0,3 1 1347 0 0,-3-1-1348 0 0,0 0 1 0 0,0 0 0 0 0,0 0 0 0 0,0 0 0 0 0,0 0 0 0 0,3 18 868 0 0,-2-16-878 0 0,1 34 757 0 0,13 63 1 0 0,-13-90-762 0 0,1 1 0 0 0,0-1 0 0 0,0 0 0 0 0,0 0 0 0 0,1-1 0 0 0,1 1 0 0 0,0-1 0 0 0,0 0 0 0 0,0 0 0 0 0,1 0 0 0 0,0-1 0 0 0,8 8 0 0 0,-10-11-99 0 0,0-1 0 0 0,0 0-1 0 0,0 0 1 0 0,1 0 0 0 0,-1 0 0 0 0,1-1 0 0 0,-1 0 0 0 0,1 0 0 0 0,0 0-1 0 0,0 0 1 0 0,0-1 0 0 0,0 0 0 0 0,0 0 0 0 0,1 0 0 0 0,-1-1 0 0 0,10 1-1 0 0,-11-2 32 0 0,0 0 0 0 0,-1 0 0 0 0,1 0 0 0 0,0-1 0 0 0,-1 1 0 0 0,1-1 0 0 0,-1 0 0 0 0,1 0 0 0 0,-1 0 0 0 0,0 0 0 0 0,0 0 0 0 0,0-1-1 0 0,0 0 1 0 0,0 1 0 0 0,0-1 0 0 0,-1 0 0 0 0,0 0 0 0 0,1-1 0 0 0,-1 1 0 0 0,0 0 0 0 0,-1-1 0 0 0,1 1 0 0 0,1-5 0 0 0,3-12 296 0 0,0 0 0 0 0,-1 0 0 0 0,-1-1 1 0 0,-1 0-1 0 0,-1 1 0 0 0,-1-33 1 0 0,-1 53-163 0 0,-3 16 282 0 0,-4 38 99 0 0,2 0 0 0 0,2 1 0 0 0,5 55 0 0 0,-1-25-129 0 0,7 102 251 0 0,-1 43-40 0 0,-7-225-564 0 0,0 1 0 0 0,-1-1-1 0 0,0 0 1 0 0,0 0 0 0 0,0 0-1 0 0,0 0 1 0 0,-1 0 0 0 0,0 0-1 0 0,0 0 1 0 0,0 0-1 0 0,-6 8 1 0 0,6-11 2 0 0,0 1-1 0 0,0-1 0 0 0,0 0 1 0 0,-1 0-1 0 0,1 0 1 0 0,-1 0-1 0 0,0 0 0 0 0,0 0 1 0 0,1-1-1 0 0,-1 1 1 0 0,0-1-1 0 0,0 0 0 0 0,-1 0 1 0 0,1 0-1 0 0,0 0 1 0 0,0-1-1 0 0,0 1 0 0 0,0-1 1 0 0,-1 0-1 0 0,-3 0 1 0 0,-4 0 2 0 0,1-1 1 0 0,-1 0-1 0 0,0-1 1 0 0,0 0 0 0 0,1-1-1 0 0,-1 0 1 0 0,1-1 0 0 0,0 0-1 0 0,0-1 1 0 0,0 0-1 0 0,1 0 1 0 0,-1-1 0 0 0,1 0-1 0 0,0 0 1 0 0,1-1 0 0 0,0-1-1 0 0,-14-15 1 0 0,17 17-20 0 0,0-1 1 0 0,0 0-1 0 0,0 0 0 0 0,1-1 1 0 0,0 1-1 0 0,1-1 1 0 0,-1 0-1 0 0,2 0 0 0 0,-1-1 1 0 0,1 1-1 0 0,0 0 1 0 0,1-1-1 0 0,0 1 0 0 0,0-1 1 0 0,1 1-1 0 0,0-1 0 0 0,0 1 1 0 0,1-1-1 0 0,0 1 1 0 0,1-1-1 0 0,0 1 0 0 0,0-1 1 0 0,5-11-1 0 0,-4 13-191 0 0,1 0 0 0 0,0 0-1 0 0,0 0 1 0 0,1 0 0 0 0,-1 1 0 0 0,1 0-1 0 0,1 0 1 0 0,-1 0 0 0 0,8-5-1 0 0,5-3-2824 0 0,36-21 0 0 0,-27 18-560 0 0,-14 9 759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3.197"/>
    </inkml:context>
    <inkml:brush xml:id="br0">
      <inkml:brushProperty name="width" value="0.1" units="cm"/>
      <inkml:brushProperty name="height" value="0.1" units="cm"/>
      <inkml:brushProperty name="color" value="#FFFFFF"/>
    </inkml:brush>
  </inkml:definitions>
  <inkml:trace contextRef="#ctx0" brushRef="#br0">53 27 5108 0 0,'0'-1'126'0'0,"-1"1"-1"0"0,1-1 0 0 0,0 1 1 0 0,-1-1-1 0 0,1 1 0 0 0,-1-1 1 0 0,1 1-1 0 0,-1 0 0 0 0,1-1 1 0 0,-1 1-1 0 0,0 0 0 0 0,1-1 0 0 0,-1 1 1 0 0,1 0-1 0 0,-1 0 0 0 0,0 0 1 0 0,1-1-1 0 0,-1 1 0 0 0,1 0 1 0 0,-1 0-1 0 0,0 0 0 0 0,1 0 1 0 0,-1 0-1 0 0,0 0 0 0 0,1 0 0 0 0,-1 1 1 0 0,1-1-1 0 0,-1 0 0 0 0,0 0 1 0 0,1 0-1 0 0,-2 1 0 0 0,1 0 10 0 0,-1 1 0 0 0,1-1 0 0 0,0 0 0 0 0,0 1 0 0 0,0-1 0 0 0,0 1-1 0 0,0-1 1 0 0,0 1 0 0 0,0 0 0 0 0,1-1 0 0 0,-2 4 0 0 0,-2 10 22 0 0,0 1 0 0 0,-1 19 0 0 0,3-21 310 0 0,-1 21-124 0 0,1 1 0 0 0,1 0 1 0 0,2 0-1 0 0,9 54 0 0 0,-3-24 295 0 0,-4-51 218 0 0,-1-23-485 0 0,1-34-281 0 0,-3 33-16 0 0,6-34-33 0 0,1 1-1 0 0,1 0 1 0 0,3 0-1 0 0,2 1 1 0 0,26-60-1 0 0,-36 93-45 0 0,0 1-1 0 0,1 0 0 0 0,0 0 0 0 0,0 0 0 0 0,1 1 0 0 0,7-9 0 0 0,-11 14 6 0 0,0 0 0 0 0,0 0 0 0 0,0 0 0 0 0,0 1 1 0 0,0-1-1 0 0,0 0 0 0 0,0 0 0 0 0,1 1 0 0 0,-1-1 0 0 0,0 1 0 0 0,1-1 0 0 0,-1 1 1 0 0,0 0-1 0 0,1-1 0 0 0,-1 1 0 0 0,0 0 0 0 0,3 0 0 0 0,-2 0 4 0 0,0 1 1 0 0,0 0-1 0 0,0-1 0 0 0,-1 1 0 0 0,1 0 1 0 0,0 0-1 0 0,-1 0 0 0 0,1 0 0 0 0,0 0 0 0 0,-1 0 1 0 0,1 0-1 0 0,-1 1 0 0 0,1-1 0 0 0,-1 0 1 0 0,0 1-1 0 0,2 2 0 0 0,10 13 43 0 0,-1 2 0 0 0,-1 0 0 0 0,0 0 0 0 0,12 35 0 0 0,24 87 142 0 0,-41-120-156 0 0,18 78 274 0 0,-23-98-360 0 0,-1-1-1 0 0,0 1 1 0 0,1 0-1 0 0,-1 0 1 0 0,1-1-1 0 0,0 1 0 0 0,-1 0 1 0 0,1-1-1 0 0,0 1 1 0 0,-1-1-1 0 0,1 1 1 0 0,0-1-1 0 0,0 1 1 0 0,-1-1-1 0 0,1 1 1 0 0,0-1-1 0 0,0 0 1 0 0,0 1-1 0 0,0-1 1 0 0,-1 0-1 0 0,1 0 1 0 0,0 0-1 0 0,0 0 0 0 0,0 0 1 0 0,0 0-1 0 0,0 0 1 0 0,0 0-1 0 0,0 0 1 0 0,-1 0-1 0 0,2-1 1 0 0,30-4-2179 0 0,-30 4 2025 0 0,54-19-3839 0 0,-38 11 1263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3.618"/>
    </inkml:context>
    <inkml:brush xml:id="br0">
      <inkml:brushProperty name="width" value="0.1" units="cm"/>
      <inkml:brushProperty name="height" value="0.1" units="cm"/>
      <inkml:brushProperty name="color" value="#FFFFFF"/>
    </inkml:brush>
  </inkml:definitions>
  <inkml:trace contextRef="#ctx0" brushRef="#br0">49 1 4576 0 0,'-3'3'589'0'0,"1"1"-1"0"0,-1 0 0 0 0,1 0 0 0 0,0 0 0 0 0,0 0 0 0 0,-3 8 0 0 0,-9 53 1061 0 0,9-39-869 0 0,-5 53 955 0 0,9-71-2241 0 0,1 0 1 0 0,0 0 0 0 0,1 0-1 0 0,0-1 1 0 0,0 1 0 0 0,1 0-1 0 0,4 14 1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3.979"/>
    </inkml:context>
    <inkml:brush xml:id="br0">
      <inkml:brushProperty name="width" value="0.1" units="cm"/>
      <inkml:brushProperty name="height" value="0.1" units="cm"/>
      <inkml:brushProperty name="color" value="#FFFFFF"/>
    </inkml:brush>
  </inkml:definitions>
  <inkml:trace contextRef="#ctx0" brushRef="#br0">35 75 3676 0 0,'-19'-7'1962'0'0,"19"6"-1894"0"0,0 1 0 0 0,-1 0 1 0 0,1 0-1 0 0,0-1 0 0 0,-1 1 0 0 0,1 0 0 0 0,-1 0 1 0 0,1 0-1 0 0,-1 0 0 0 0,1 0 0 0 0,0 0 1 0 0,-1 0-1 0 0,1-1 0 0 0,-1 1 0 0 0,1 0 1 0 0,-1 1-1 0 0,1-1 0 0 0,0 0 0 0 0,-1 0 1 0 0,1 0-1 0 0,-1 0 0 0 0,1 0 0 0 0,-1 0 0 0 0,1 0 1 0 0,0 1-1 0 0,-1-1 0 0 0,1 0 0 0 0,-1 0 1 0 0,1 1-1 0 0,0-1 0 0 0,-1 0 0 0 0,1 0 1 0 0,0 1-1 0 0,0-1 0 0 0,-1 0 0 0 0,1 1 0 0 0,0-1 1 0 0,0 1-1 0 0,-1-1 0 0 0,1 0 0 0 0,0 1 1 0 0,0-1-1 0 0,-1 1 0 0 0,2 0-9 0 0,-1 0 0 0 0,1 0 0 0 0,-1 0 1 0 0,1 0-1 0 0,-1 0 0 0 0,1 0 0 0 0,0 0 0 0 0,-1-1 0 0 0,1 1 0 0 0,0 0 0 0 0,0 0 1 0 0,-1-1-1 0 0,1 1 0 0 0,0-1 0 0 0,0 1 0 0 0,0-1 0 0 0,0 1 0 0 0,0-1 0 0 0,0 1 0 0 0,0-1 1 0 0,0 0-1 0 0,0 1 0 0 0,0-1 0 0 0,0 0 0 0 0,0 0 0 0 0,0 0 0 0 0,0 0 0 0 0,2 0 1 0 0,31 0 653 0 0,-31-1-656 0 0,0 0 1 0 0,0 0 0 0 0,0 0-1 0 0,-1 0 1 0 0,1 0 0 0 0,-1-1-1 0 0,1 1 1 0 0,-1-1 0 0 0,1 0-1 0 0,-1 1 1 0 0,0-1 0 0 0,0 0-1 0 0,0-1 1 0 0,0 1 0 0 0,0 0-1 0 0,0 0 1 0 0,1-4-1 0 0,-2 4-44 0 0,0 0 0 0 0,-1 0-1 0 0,1 1 1 0 0,-1-1 0 0 0,1 0-1 0 0,-1 0 1 0 0,0 0 0 0 0,1-1-1 0 0,-1 1 1 0 0,0 0-1 0 0,0 0 1 0 0,-1 0 0 0 0,1 0-1 0 0,0 0 1 0 0,-1 0 0 0 0,1 0-1 0 0,-1 0 1 0 0,0 1-1 0 0,1-1 1 0 0,-1 0 0 0 0,0 0-1 0 0,0 0 1 0 0,0 1 0 0 0,0-1-1 0 0,-3-3 1 0 0,3 5-91 0 0,1 0 1 0 0,0 0 0 0 0,0-1-1 0 0,0 1 1 0 0,-1 0 0 0 0,1 0-1 0 0,0 0 1 0 0,0 0-1 0 0,0-1 1 0 0,-1 1 0 0 0,1 0-1 0 0,0 0 1 0 0,-1 0-1 0 0,1 0 1 0 0,0 0 0 0 0,0 0-1 0 0,-1 0 1 0 0,1 0 0 0 0,0 0-1 0 0,0 0 1 0 0,-1 0-1 0 0,1 0 1 0 0,0 0 0 0 0,-1 0-1 0 0,1 0 1 0 0,0 0-1 0 0,0 0 1 0 0,-1 0 0 0 0,1 0-1 0 0,0 0 1 0 0,0 0 0 0 0,-1 0-1 0 0,1 1 1 0 0,0-1-1 0 0,0 0 1 0 0,-1 0 0 0 0,1 0-1 0 0,0 0 1 0 0,0 1 0 0 0,0-1-1 0 0,-1 0 1 0 0,1 0-1 0 0,0 1 1 0 0,0-1 0 0 0,0 0-1 0 0,0 0 1 0 0,-1 1-1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4.417"/>
    </inkml:context>
    <inkml:brush xml:id="br0">
      <inkml:brushProperty name="width" value="0.1" units="cm"/>
      <inkml:brushProperty name="height" value="0.1" units="cm"/>
      <inkml:brushProperty name="color" value="#FFFFFF"/>
    </inkml:brush>
  </inkml:definitions>
  <inkml:trace contextRef="#ctx0" brushRef="#br0">0 1 4172 0 0,'11'25'1247'0'0,"-1"0"0"0"0,-1 1 0 0 0,-1 1 0 0 0,6 36 0 0 0,6 24-134 0 0,-7-48-676 0 0,-8-26-419 0 0,0 0 0 0 0,-1 0 1 0 0,-1 1-1 0 0,0-1 0 0 0,1 25 0 0 0,-17-96-106 0 0,11 35 130 0 0,0 0-1 0 0,1 0 1 0 0,2 0-1 0 0,6-45 1 0 0,-6 60-39 0 0,1 0 1 0 0,0-1-1 0 0,0 1 0 0 0,1 0 1 0 0,0 0-1 0 0,0 0 0 0 0,1 1 0 0 0,0-1 1 0 0,0 1-1 0 0,1 0 0 0 0,0 0 1 0 0,0 1-1 0 0,0-1 0 0 0,1 1 1 0 0,0 0-1 0 0,13-9 0 0 0,-17 14-3 0 0,1 0-1 0 0,-1 0 0 0 0,1 0 0 0 0,0 0 0 0 0,0 0 0 0 0,0 1 0 0 0,-1-1 0 0 0,1 1 1 0 0,0 0-1 0 0,0 0 0 0 0,0 0 0 0 0,0 0 0 0 0,0 1 0 0 0,-1-1 0 0 0,1 1 0 0 0,0-1 0 0 0,0 1 1 0 0,0 0-1 0 0,-1 0 0 0 0,1 0 0 0 0,-1 1 0 0 0,1-1 0 0 0,-1 0 0 0 0,5 4 0 0 0,0 0 35 0 0,0 1-1 0 0,0 0 0 0 0,0 0 0 0 0,0 0 1 0 0,-1 1-1 0 0,8 10 0 0 0,-8-7 15 0 0,0 0 0 0 0,-1 1 0 0 0,0 0 0 0 0,-1-1 0 0 0,0 2 0 0 0,0-1 0 0 0,2 19 0 0 0,-2-4-183 0 0,-1 0 1 0 0,-1 33-1 0 0,-2-56-151 0 0,0-1-1 0 0,0 0 1 0 0,1 1-1 0 0,-1-1 1 0 0,0 0 0 0 0,1 1-1 0 0,0-1 1 0 0,-1 0-1 0 0,1 0 1 0 0,0 0 0 0 0,2 3-1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49.527"/>
    </inkml:context>
    <inkml:brush xml:id="br0">
      <inkml:brushProperty name="width" value="0.1" units="cm"/>
      <inkml:brushProperty name="height" value="0.1" units="cm"/>
      <inkml:brushProperty name="color" value="#FFFFFF"/>
    </inkml:brush>
  </inkml:definitions>
  <inkml:trace contextRef="#ctx0" brushRef="#br0">1 5 7221 0 0,'2'-4'2760'0'0,"-1"4"-2536"0"0,1 0-708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4.786"/>
    </inkml:context>
    <inkml:brush xml:id="br0">
      <inkml:brushProperty name="width" value="0.1" units="cm"/>
      <inkml:brushProperty name="height" value="0.1" units="cm"/>
      <inkml:brushProperty name="color" value="#FFFFFF"/>
    </inkml:brush>
  </inkml:definitions>
  <inkml:trace contextRef="#ctx0" brushRef="#br0">295 117 4660 0 0,'0'-2'157'0'0,"0"1"0"0"0,0 0 0 0 0,0-1 0 0 0,0 1-1 0 0,0 0 1 0 0,0 0 0 0 0,0-1 0 0 0,-1 1 0 0 0,1 0 0 0 0,-1 0-1 0 0,1-1 1 0 0,-1 1 0 0 0,1 0 0 0 0,-1 0 0 0 0,0 0-1 0 0,1 0 1 0 0,-1 0 0 0 0,0 0 0 0 0,0 0 0 0 0,0 0-1 0 0,0 0 1 0 0,0 0 0 0 0,0 0 0 0 0,-2 0 0 0 0,1 0 33 0 0,-1 0 1 0 0,1 0-1 0 0,-1 0 1 0 0,0 1 0 0 0,1-1-1 0 0,-1 1 1 0 0,0 0-1 0 0,1 0 1 0 0,-1 0-1 0 0,0 0 1 0 0,-3 1 0 0 0,-4 0 163 0 0,0 2 0 0 0,0-1 0 0 0,1 1 0 0 0,-1 1 0 0 0,-12 6 0 0 0,7-2-44 0 0,1 1-1 0 0,1 1 1 0 0,0 0 0 0 0,0 0 0 0 0,1 2 0 0 0,0-1-1 0 0,-13 19 1 0 0,18-22-183 0 0,1 0 1 0 0,0 1-1 0 0,1-1 0 0 0,0 1 1 0 0,0 1-1 0 0,1-1 0 0 0,0 1 1 0 0,1 0-1 0 0,0 0 1 0 0,1 0-1 0 0,0 0 0 0 0,-2 20 1 0 0,4-26-117 0 0,0-1-1 0 0,0 1 1 0 0,0-1 0 0 0,1 1 0 0 0,-1 0 0 0 0,1-1 0 0 0,0 1 0 0 0,0-1 0 0 0,0 0 0 0 0,0 1 0 0 0,1-1 0 0 0,0 0 0 0 0,-1 0 0 0 0,1 0 0 0 0,0 0 0 0 0,0 0 0 0 0,1 0 0 0 0,-1 0 0 0 0,1-1 0 0 0,-1 1-1 0 0,1-1 1 0 0,0 0 0 0 0,0 1 0 0 0,0-2 0 0 0,0 1 0 0 0,0 0 0 0 0,0 0 0 0 0,0-1 0 0 0,1 0 0 0 0,-1 0 0 0 0,1 0 0 0 0,-1 0 0 0 0,1 0 0 0 0,-1-1 0 0 0,7 1 0 0 0,-2-1-85 0 0,0 0 1 0 0,-1 0 0 0 0,1 0 0 0 0,0-1-1 0 0,-1-1 1 0 0,1 1 0 0 0,-1-1 0 0 0,1-1-1 0 0,-1 1 1 0 0,0-1 0 0 0,0 0 0 0 0,0-1-1 0 0,0 0 1 0 0,-1 0 0 0 0,12-9 0 0 0,-8 2-219 0 0,-1 0 0 0 0,0 0 1 0 0,0-1-1 0 0,-1 0 1 0 0,-1-1-1 0 0,0 0 1 0 0,-1 0-1 0 0,10-27 1 0 0,-4 1-1045 0 0,13-79 0 0 0,-18 50 301 0 0,-6 34-1521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5.237"/>
    </inkml:context>
    <inkml:brush xml:id="br0">
      <inkml:brushProperty name="width" value="0.1" units="cm"/>
      <inkml:brushProperty name="height" value="0.1" units="cm"/>
      <inkml:brushProperty name="color" value="#FFFFFF"/>
    </inkml:brush>
  </inkml:definitions>
  <inkml:trace contextRef="#ctx0" brushRef="#br0">81 195 11177 0 0,'-12'-71'870'0'0,"7"38"65"0"0,-14-51-1 0 0,19 84-918 0 0,0-1 0 0 0,0 1 0 0 0,0 0 0 0 0,0 0 0 0 0,0-1 1 0 0,0 1-1 0 0,0 0 0 0 0,0 0 0 0 0,0-1 0 0 0,0 1 0 0 0,0 0 0 0 0,-1 0 0 0 0,1 0 0 0 0,0-1 0 0 0,0 1 1 0 0,0 0-1 0 0,0 0 0 0 0,0 0 0 0 0,0-1 0 0 0,0 1 0 0 0,-1 0 0 0 0,1 0 0 0 0,0 0 0 0 0,0 0 0 0 0,0-1 0 0 0,0 1 1 0 0,-1 0-1 0 0,1 0 0 0 0,0 0 0 0 0,0 0 0 0 0,0 0 0 0 0,-1 0 0 0 0,1-1 0 0 0,0 1 0 0 0,0 0 0 0 0,0 0 1 0 0,-1 0-1 0 0,1 0 0 0 0,0 0 0 0 0,0 0 0 0 0,-1 0 0 0 0,1 0 0 0 0,0 0 0 0 0,0 0 0 0 0,-1 0 0 0 0,1 0 1 0 0,0 0-1 0 0,-1 1 0 0 0,-6 12 451 0 0,-2 19 4 0 0,1 16-142 0 0,2 0 1 0 0,1 1 0 0 0,3-1-1 0 0,3 1 1 0 0,1 0 0 0 0,2 0-1 0 0,3-1 1 0 0,24 91 0 0 0,-30-133-339 0 0,1 0 1 0 0,1 0-1 0 0,-1 0 1 0 0,1-1-1 0 0,0 1 1 0 0,0-1-1 0 0,0 0 1 0 0,1 1-1 0 0,0-1 1 0 0,0-1 0 0 0,0 1-1 0 0,1-1 1 0 0,0 1-1 0 0,0-1 1 0 0,0-1-1 0 0,0 1 1 0 0,0-1-1 0 0,1 0 1 0 0,-1 0-1 0 0,1 0 1 0 0,0-1-1 0 0,0 0 1 0 0,0 0-1 0 0,0-1 1 0 0,0 1-1 0 0,1-1 1 0 0,-1-1 0 0 0,0 1-1 0 0,0-1 1 0 0,1 0-1 0 0,-1 0 1 0 0,0-1-1 0 0,1 0 1 0 0,-1 0-1 0 0,0 0 1 0 0,0-1-1 0 0,0 0 1 0 0,0 0-1 0 0,0-1 1 0 0,-1 0-1 0 0,1 0 1 0 0,-1 0-1 0 0,6-4 1 0 0,3-3-178 0 0,-1 0-1 0 0,-1-1 1 0 0,0-1 0 0 0,0 0 0 0 0,18-25-1 0 0,-26 31 122 0 0,1 0-1 0 0,-2 0 1 0 0,1-1-1 0 0,-1 1 1 0 0,0-1-1 0 0,0 0 1 0 0,0 1-1 0 0,-1-1 1 0 0,0-1-1 0 0,-1 1 1 0 0,0 0-1 0 0,0 0 0 0 0,0 0 1 0 0,-1-1-1 0 0,-1-14 1 0 0,1 21 68 0 0,0 0 1 0 0,0 0-1 0 0,0-1 0 0 0,0 1 1 0 0,0 0-1 0 0,-1 0 0 0 0,1-1 1 0 0,0 1-1 0 0,-1 0 1 0 0,1 0-1 0 0,-1 0 0 0 0,1-1 1 0 0,-1 1-1 0 0,0 0 0 0 0,1 0 1 0 0,-1 0-1 0 0,0 0 1 0 0,0 0-1 0 0,0 0 0 0 0,0 1 1 0 0,0-1-1 0 0,0 0 0 0 0,0 0 1 0 0,0 1-1 0 0,0-1 1 0 0,0 0-1 0 0,0 1 0 0 0,0-1 1 0 0,0 1-1 0 0,-1 0 1 0 0,1-1-1 0 0,0 1 0 0 0,0 0 1 0 0,-1 0-1 0 0,1-1 0 0 0,0 1 1 0 0,0 0-1 0 0,-1 0 1 0 0,1 1-1 0 0,0-1 0 0 0,0 0 1 0 0,-2 1-1 0 0,-1 0 32 0 0,1 0 1 0 0,0 1-1 0 0,0 0 0 0 0,0-1 1 0 0,0 1-1 0 0,0 0 0 0 0,0 1 1 0 0,0-1-1 0 0,0 0 0 0 0,1 1 1 0 0,0 0-1 0 0,-1-1 1 0 0,1 1-1 0 0,-2 3 0 0 0,-1 3 29 0 0,1-1-1 0 0,0 0 1 0 0,0 1-1 0 0,1 0 1 0 0,0 0-1 0 0,0 0 1 0 0,1 0-1 0 0,0 0 1 0 0,1 0-1 0 0,-1 18 1 0 0,3-23-69 0 0,-1 1 0 0 0,1 0-1 0 0,0 0 1 0 0,0-1 0 0 0,0 1 0 0 0,0 0 0 0 0,1-1 0 0 0,0 1 0 0 0,0-1 0 0 0,0 0 0 0 0,1 0 0 0 0,-1 0 0 0 0,1 0-1 0 0,0 0 1 0 0,0 0 0 0 0,0-1 0 0 0,1 1 0 0 0,-1-1 0 0 0,1 0 0 0 0,0 0 0 0 0,0 0 0 0 0,7 3 0 0 0,1 1-418 0 0,0-2 0 0 0,1 1 0 0 0,0-2 0 0 0,0 0 0 0 0,0 0 0 0 0,0-1 1 0 0,21 1-1 0 0,-25-3-318 0 0,1-1 1 0 0,-1 0-1 0 0,1 0 1 0 0,-1-1-1 0 0,1-1 1 0 0,17-4-1 0 0,-10-1-2195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5.607"/>
    </inkml:context>
    <inkml:brush xml:id="br0">
      <inkml:brushProperty name="width" value="0.1" units="cm"/>
      <inkml:brushProperty name="height" value="0.1" units="cm"/>
      <inkml:brushProperty name="color" value="#FFFFFF"/>
    </inkml:brush>
  </inkml:definitions>
  <inkml:trace contextRef="#ctx0" brushRef="#br0">32 63 3536 0 0,'3'-62'6720'0'0,"-6"88"-4133"0"0,-11 178 878 0 0,2-53-2153 0 0,7 143 163 0 0,13-86-2241 0 0,-6-198-828 0 0,8-34-5153 0 0,-8 4 5250 0 0,-1-2-1333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5.947"/>
    </inkml:context>
    <inkml:brush xml:id="br0">
      <inkml:brushProperty name="width" value="0.1" units="cm"/>
      <inkml:brushProperty name="height" value="0.1" units="cm"/>
      <inkml:brushProperty name="color" value="#FFFFFF"/>
    </inkml:brush>
  </inkml:definitions>
  <inkml:trace contextRef="#ctx0" brushRef="#br0">1 291 4108 0 0,'0'-23'805'0'0,"1"0"-1"0"0,1-1 0 0 0,1 1 0 0 0,1 0 1 0 0,10-30-1 0 0,-12 46-670 0 0,0 0 0 0 0,1 0 1 0 0,-1 0-1 0 0,2 1 0 0 0,-1 0 1 0 0,1-1-1 0 0,0 1 0 0 0,0 1 1 0 0,0-1-1 0 0,1 0 0 0 0,0 1 0 0 0,0 0 1 0 0,0 0-1 0 0,1 1 0 0 0,0 0 1 0 0,0-1-1 0 0,0 2 0 0 0,0-1 1 0 0,1 1-1 0 0,-1 0 0 0 0,12-3 0 0 0,-13 5-78 0 0,1-1 0 0 0,-1 2 0 0 0,1-1 0 0 0,0 1-1 0 0,-1 0 1 0 0,1 0 0 0 0,0 1 0 0 0,-1-1 0 0 0,1 1-1 0 0,0 1 1 0 0,-1-1 0 0 0,1 1 0 0 0,-1 0 0 0 0,0 0-1 0 0,0 0 1 0 0,0 1 0 0 0,0 0 0 0 0,0 0-1 0 0,0 0 1 0 0,-1 1 0 0 0,1-1 0 0 0,-1 1 0 0 0,0 0-1 0 0,0 0 1 0 0,0 1 0 0 0,-1-1 0 0 0,0 1 0 0 0,0 0-1 0 0,4 7 1 0 0,-2-3 1 0 0,-1 0 0 0 0,0 0 0 0 0,0 0 0 0 0,-1 1 0 0 0,0-1 0 0 0,-1 1 0 0 0,0 0 0 0 0,-1-1 0 0 0,0 1 0 0 0,0 0 0 0 0,-1 0 0 0 0,0 0 0 0 0,-1 0 0 0 0,0 0 0 0 0,-1-1 0 0 0,-4 17 0 0 0,5-22-2 0 0,-1 1 1 0 0,0-1 0 0 0,0 1 0 0 0,-1-1 0 0 0,1 0-1 0 0,-1 0 1 0 0,0 0 0 0 0,0 0 0 0 0,0-1-1 0 0,0 1 1 0 0,-1-1 0 0 0,1 0 0 0 0,-1 1 0 0 0,0-2-1 0 0,0 1 1 0 0,0 0 0 0 0,-1-1 0 0 0,1 0-1 0 0,0 0 1 0 0,-1 0 0 0 0,0-1 0 0 0,-4 2-1 0 0,1-2-71 0 0,0 0 0 0 0,1 0 0 0 0,-1-1 0 0 0,0 0-1 0 0,0 0 1 0 0,0-1 0 0 0,1 0 0 0 0,-1 0 0 0 0,0-1-1 0 0,1 0 1 0 0,-1 0 0 0 0,-13-7 0 0 0,10 4-410 0 0,5 2-387 0 0,0 1-1 0 0,1-1 0 0 0,-1 0 1 0 0,1-1-1 0 0,-1 1 1 0 0,1-1-1 0 0,-7-7 1 0 0,1-2-2047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6.388"/>
    </inkml:context>
    <inkml:brush xml:id="br0">
      <inkml:brushProperty name="width" value="0.1" units="cm"/>
      <inkml:brushProperty name="height" value="0.1" units="cm"/>
      <inkml:brushProperty name="color" value="#FFFFFF"/>
    </inkml:brush>
  </inkml:definitions>
  <inkml:trace contextRef="#ctx0" brushRef="#br0">1 97 3520 0 0,'34'-6'3193'0'0,"-31"4"-3084"0"0,0 0-1 0 0,0 0 0 0 0,0 0 0 0 0,0 0 1 0 0,0 0-1 0 0,0-1 0 0 0,0 1 1 0 0,-1-1-1 0 0,4-5 0 0 0,-4 7 5 0 0,-1-1-1 0 0,0 1 1 0 0,0-1-1 0 0,0 1 1 0 0,0-1-1 0 0,-1 0 1 0 0,1 1-1 0 0,0-1 0 0 0,-1 0 1 0 0,1 0-1 0 0,-1 0 1 0 0,0 1-1 0 0,1-1 1 0 0,-1 0-1 0 0,0 0 1 0 0,0 0-1 0 0,0 0 1 0 0,0 0-1 0 0,-1-3 1 0 0,-1 1 202 0 0,-4-16-202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6.860"/>
    </inkml:context>
    <inkml:brush xml:id="br0">
      <inkml:brushProperty name="width" value="0.1" units="cm"/>
      <inkml:brushProperty name="height" value="0.1" units="cm"/>
      <inkml:brushProperty name="color" value="#FFFFFF"/>
    </inkml:brush>
  </inkml:definitions>
  <inkml:trace contextRef="#ctx0" brushRef="#br0">158 85 1112 0 0,'0'0'163'0'0,"-1"0"0"0"0,0 1 0 0 0,1-1 0 0 0,-1 0 0 0 0,0 1-1 0 0,1-1 1 0 0,-1 0 0 0 0,0 1 0 0 0,1-1 0 0 0,-1 1 0 0 0,1-1 0 0 0,-1 1 0 0 0,1-1 0 0 0,-1 1 0 0 0,1 0-1 0 0,-1-1 1 0 0,1 1 0 0 0,0 0 0 0 0,-1-1 0 0 0,1 1 0 0 0,0 0 0 0 0,0-1 0 0 0,-1 1 0 0 0,1 0-1 0 0,0-1 1 0 0,0 1 0 0 0,0 1 0 0 0,1-1-34 0 0,0-1 1 0 0,0 1-1 0 0,0-1 1 0 0,0 1-1 0 0,0-1 0 0 0,0 0 1 0 0,0 0-1 0 0,0 1 0 0 0,0-1 1 0 0,0 0-1 0 0,0 0 1 0 0,0 0-1 0 0,0 0 0 0 0,0 0 1 0 0,2-1-1 0 0,48-8 1133 0 0,-49 8-1219 0 0,0 1 0 0 0,0-1 0 0 0,-1 0 0 0 0,1 0 0 0 0,0 0 0 0 0,-1 0 0 0 0,1 0 0 0 0,-1 0 0 0 0,1 0 0 0 0,-1-1 0 0 0,1 1 0 0 0,-1-1 0 0 0,0 1 0 0 0,0-1 1 0 0,1 1-1 0 0,-1-1 0 0 0,0 1 0 0 0,-1-1 0 0 0,1 0 0 0 0,0 0 0 0 0,0 1 0 0 0,-1-1 0 0 0,1 0 0 0 0,-1 0 0 0 0,0 0 0 0 0,1 0 0 0 0,-1 0 0 0 0,0 0 0 0 0,0 0 0 0 0,0 0 0 0 0,0 0 0 0 0,-1 1 0 0 0,1-1 0 0 0,-1 0 0 0 0,1 0 1 0 0,-2-2-1 0 0,1 1-15 0 0,0 1 0 0 0,0 0 0 0 0,0 0 0 0 0,-1 0 0 0 0,1 0 0 0 0,-1 0 0 0 0,1 0 0 0 0,-1 0 0 0 0,0 0 0 0 0,0 1 0 0 0,0-1 0 0 0,0 1 0 0 0,0-1 0 0 0,0 1 0 0 0,0 0 0 0 0,0 0 0 0 0,-1 0 0 0 0,1 0 0 0 0,0 0 0 0 0,-1 0 0 0 0,1 1 0 0 0,0-1 0 0 0,-1 1 0 0 0,1-1 0 0 0,-1 1 0 0 0,1 0 0 0 0,-1 0 0 0 0,-2 1 0 0 0,1 0 39 0 0,0 0 0 0 0,0 0-1 0 0,1 0 1 0 0,-1 1 0 0 0,0 0 0 0 0,1 0-1 0 0,-1 0 1 0 0,1 0 0 0 0,0 0-1 0 0,-4 4 1 0 0,-32 31 582 0 0,31-28-488 0 0,-3 2-4 0 0,2 1-1 0 0,0 0 1 0 0,0 1 0 0 0,1 0 0 0 0,1 0 0 0 0,0 1 0 0 0,1-1-1 0 0,0 1 1 0 0,-4 20 0 0 0,7-25-93 0 0,1 0 0 0 0,0 0 0 0 0,0 0 0 0 0,1 0 0 0 0,0 0 0 0 0,1 1-1 0 0,0-1 1 0 0,1 0 0 0 0,0 0 0 0 0,0 0 0 0 0,0 0 0 0 0,2 0 0 0 0,-1 0 0 0 0,1 0 0 0 0,0-1 0 0 0,7 14 0 0 0,-6-17-160 0 0,-1-1-1 0 0,1 1 1 0 0,0-1 0 0 0,1 0 0 0 0,-1 0-1 0 0,1-1 1 0 0,-1 1 0 0 0,1-1 0 0 0,0 0-1 0 0,0 0 1 0 0,1-1 0 0 0,-1 0 0 0 0,1 0-1 0 0,-1 0 1 0 0,12 2 0 0 0,-7-2-503 0 0,0 0 0 0 0,1-1 0 0 0,-1 0 1 0 0,0-1-1 0 0,0 0 0 0 0,1-1 0 0 0,-1 0 0 0 0,13-3 0 0 0,0-3-2299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7.319"/>
    </inkml:context>
    <inkml:brush xml:id="br0">
      <inkml:brushProperty name="width" value="0.1" units="cm"/>
      <inkml:brushProperty name="height" value="0.1" units="cm"/>
      <inkml:brushProperty name="color" value="#FFFFFF"/>
    </inkml:brush>
  </inkml:definitions>
  <inkml:trace contextRef="#ctx0" brushRef="#br0">0 86 3628 0 0,'0'-24'4191'0'0,"0"42"-1188"0"0,2 28-2492 0 0,3 0 0 0 0,1 0 0 0 0,15 55 1 0 0,-21-101-520 0 0,-1 1 1 0 0,1-1 0 0 0,0 0 0 0 0,0 0 0 0 0,0 1 0 0 0,0-1 0 0 0,0 0 0 0 0,0 0 0 0 0,0 1-1 0 0,0-1 1 0 0,0 0 0 0 0,0 0 0 0 0,0 1 0 0 0,0-1 0 0 0,0 0 0 0 0,0 0 0 0 0,0 1 0 0 0,0-1 0 0 0,0 0-1 0 0,0 0 1 0 0,1 1 0 0 0,-1-1 0 0 0,0 0 0 0 0,0 0 0 0 0,0 0 0 0 0,0 1 0 0 0,0-1 0 0 0,1 0-1 0 0,-1 0 1 0 0,0 0 0 0 0,0 0 0 0 0,0 1 0 0 0,1-1 0 0 0,-1 0 0 0 0,0 0 0 0 0,0 0 0 0 0,0 0 0 0 0,1 0-1 0 0,-1 0 1 0 0,0 1 0 0 0,0-1 0 0 0,1 0 0 0 0,-1 0 0 0 0,0 0 0 0 0,0 0 0 0 0,1 0 0 0 0,-1 0 0 0 0,0 0-1 0 0,1 0 1 0 0,5-17-206 0 0,5-40 31 0 0,-9 44 144 0 0,6-34 64 0 0,-2 7 467 0 0,21-71 0 0 0,-26 109-478 0 0,-1-1 0 0 0,1 1 1 0 0,0 0-1 0 0,0 0 0 0 0,0-1 0 0 0,0 1 1 0 0,0 0-1 0 0,0 0 0 0 0,1 0 1 0 0,-1 0-1 0 0,1 1 0 0 0,-1-1 0 0 0,1 0 1 0 0,0 0-1 0 0,-1 1 0 0 0,1-1 0 0 0,0 1 1 0 0,0 0-1 0 0,0 0 0 0 0,0 0 1 0 0,1 0-1 0 0,-1 0 0 0 0,4-1 0 0 0,-3 2-4 0 0,0 0-1 0 0,0 0 0 0 0,-1 0 0 0 0,1 1 1 0 0,0-1-1 0 0,0 1 0 0 0,-1 0 1 0 0,1 0-1 0 0,0 0 0 0 0,-1 0 0 0 0,1 1 1 0 0,-1-1-1 0 0,0 0 0 0 0,1 1 1 0 0,-1 0-1 0 0,0 0 0 0 0,0 0 0 0 0,0 0 1 0 0,3 3-1 0 0,3 5 24 0 0,0-1 0 0 0,-1 1 1 0 0,0 1-1 0 0,-1-1 0 0 0,0 1 0 0 0,8 21 1 0 0,17 71 168 0 0,-4-9-677 0 0,-26-90 192 0 0,1-1 0 0 0,-1 1 0 0 0,1-1 0 0 0,0 0 0 0 0,0 1 1 0 0,0-1-1 0 0,0 0 0 0 0,0 0 0 0 0,1-1 0 0 0,-1 1 1 0 0,1 0-1 0 0,0-1 0 0 0,0 0 0 0 0,0 1 0 0 0,6 2 1 0 0,2-3-2748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7.677"/>
    </inkml:context>
    <inkml:brush xml:id="br0">
      <inkml:brushProperty name="width" value="0.1" units="cm"/>
      <inkml:brushProperty name="height" value="0.1" units="cm"/>
      <inkml:brushProperty name="color" value="#FFFFFF"/>
    </inkml:brush>
  </inkml:definitions>
  <inkml:trace contextRef="#ctx0" brushRef="#br0">214 86 3900 0 0,'2'-4'325'0'0,"0"1"0"0"0,0 0-1 0 0,0-1 1 0 0,0 1 0 0 0,0-1-1 0 0,-1 0 1 0 0,1 1 0 0 0,-1-1 0 0 0,0 0-1 0 0,0 0 1 0 0,-1 0 0 0 0,1 0-1 0 0,-1 0 1 0 0,0-4 0 0 0,0 7-199 0 0,0 0 0 0 0,0-1 0 0 0,0 1 0 0 0,-1 0-1 0 0,1 0 1 0 0,0 0 0 0 0,-1 0 0 0 0,1 0 0 0 0,-1 0 0 0 0,1 0 0 0 0,-1 0 0 0 0,0 0 0 0 0,1 0 0 0 0,-1 0 0 0 0,0 0 0 0 0,0 0 0 0 0,1 0 0 0 0,-1 1 0 0 0,0-1 0 0 0,-1-1 0 0 0,0 2-20 0 0,0-1 0 0 0,0 0 0 0 0,0 1 0 0 0,0-1 0 0 0,0 1 0 0 0,0 0 0 0 0,0 0 0 0 0,1 0 0 0 0,-1 0 0 0 0,0 0 0 0 0,0 0 0 0 0,0 0 0 0 0,0 0 0 0 0,0 1 0 0 0,0-1 0 0 0,-2 2 0 0 0,-5 1 80 0 0,-1 1 0 0 0,1 0 0 0 0,1 0 0 0 0,-1 1 0 0 0,1 1-1 0 0,-1-1 1 0 0,2 1 0 0 0,-1 1 0 0 0,1-1 0 0 0,-1 1 0 0 0,2 1 0 0 0,-1-1 0 0 0,-8 15 0 0 0,5-7-6 0 0,1 0-1 0 0,1 1 1 0 0,0 0 0 0 0,1 0-1 0 0,1 1 1 0 0,-8 30 0 0 0,13-45-174 0 0,1 0 1 0 0,-1 1-1 0 0,1-1 0 0 0,-1 1 0 0 0,1-1 1 0 0,0 1-1 0 0,0-1 0 0 0,0 1 1 0 0,0 0-1 0 0,0-1 0 0 0,1 1 1 0 0,-1-1-1 0 0,1 0 0 0 0,0 1 1 0 0,0-1-1 0 0,0 1 0 0 0,0-1 0 0 0,0 0 1 0 0,0 0-1 0 0,0 1 0 0 0,1-1 1 0 0,-1 0-1 0 0,1 0 0 0 0,0-1 1 0 0,-1 1-1 0 0,1 0 0 0 0,0 0 1 0 0,0-1-1 0 0,0 1 0 0 0,0-1 0 0 0,1 0 1 0 0,-1 1-1 0 0,0-1 0 0 0,0 0 1 0 0,1 0-1 0 0,-1-1 0 0 0,1 1 1 0 0,-1 0-1 0 0,1-1 0 0 0,2 1 1 0 0,2 0-162 0 0,1-1 0 0 0,-1 1 1 0 0,1-1-1 0 0,-1 0 0 0 0,0-1 1 0 0,1 0-1 0 0,-1 0 1 0 0,0-1-1 0 0,1 1 0 0 0,-1-2 1 0 0,0 1-1 0 0,10-6 0 0 0,-8 3-154 0 0,-1-1-1 0 0,0 0 0 0 0,0-1 1 0 0,0 0-1 0 0,-1 0 0 0 0,0-1 1 0 0,0 0-1 0 0,9-14 0 0 0,-5 4-526 0 0,-1 0-1 0 0,0-1 0 0 0,8-24 1 0 0,-8 14-1897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8.040"/>
    </inkml:context>
    <inkml:brush xml:id="br0">
      <inkml:brushProperty name="width" value="0.1" units="cm"/>
      <inkml:brushProperty name="height" value="0.1" units="cm"/>
      <inkml:brushProperty name="color" value="#FFFFFF"/>
    </inkml:brush>
  </inkml:definitions>
  <inkml:trace contextRef="#ctx0" brushRef="#br0">39 186 8365 0 0,'-1'-29'879'0'0,"-2"-1"1"0"0,-8-33 0 0 0,1 2 775 0 0,8 59-846 0 0,-2 9-327 0 0,0 13 70 0 0,3 94 760 0 0,-1-10-678 0 0,4 1 1 0 0,18 108 0 0 0,-18-200-575 0 0,1 0-1 0 0,0 0 1 0 0,9 21-1 0 0,-10-30-227 0 0,-1-1 1 0 0,1 0-1 0 0,-1 1 0 0 0,1-1 0 0 0,0 0 0 0 0,0 0 0 0 0,0 0 0 0 0,1 0 0 0 0,-1-1 0 0 0,1 1 0 0 0,-1-1 0 0 0,1 1 1 0 0,0-1-1 0 0,0 0 0 0 0,0 0 0 0 0,0 0 0 0 0,1 0 0 0 0,4 1 0 0 0,-7-3-109 0 0,0 1-1 0 0,0-1 1 0 0,0 0-1 0 0,0 0 1 0 0,0 0-1 0 0,1 0 1 0 0,-1 0-1 0 0,0-1 1 0 0,0 1-1 0 0,0 0 1 0 0,0 0-1 0 0,0-1 1 0 0,0 1-1 0 0,0-1 1 0 0,0 1-1 0 0,0-1 1 0 0,0 1-1 0 0,0-1 1 0 0,0 1-1 0 0,-1-1 1 0 0,1 0-1 0 0,0 0 1 0 0,1-1-1 0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8.418"/>
    </inkml:context>
    <inkml:brush xml:id="br0">
      <inkml:brushProperty name="width" value="0.1" units="cm"/>
      <inkml:brushProperty name="height" value="0.1" units="cm"/>
      <inkml:brushProperty name="color" value="#FFFFFF"/>
    </inkml:brush>
  </inkml:definitions>
  <inkml:trace contextRef="#ctx0" brushRef="#br0">0 218 3568 0 0,'11'-1'385'0'0,"-1"-1"0"0"0,0-1 0 0 0,0 0-1 0 0,0 0 1 0 0,0-1 0 0 0,0 0 0 0 0,-1-1 0 0 0,11-6-1 0 0,4-2 109 0 0,-14 8-326 0 0,3-1 74 0 0,0 0 0 0 0,0-1 0 0 0,-1-1 0 0 0,21-17 1 0 0,-30 24-120 0 0,-1-1 0 0 0,0 0 0 0 0,0-1 0 0 0,0 1 0 0 0,0 0 0 0 0,-1-1 0 0 0,1 1 0 0 0,-1-1 0 0 0,1 1 0 0 0,-1-1 0 0 0,0 1 0 0 0,0-1 0 0 0,0 0 0 0 0,0 0 0 0 0,-1 0 0 0 0,1 0 0 0 0,-1 0 0 0 0,1 1 0 0 0,-1-1 0 0 0,0 0 0 0 0,0 0 0 0 0,-1 0 0 0 0,1 0 1 0 0,-1 0-1 0 0,1 0 0 0 0,-1 0 0 0 0,0 1 0 0 0,0-1 0 0 0,0 0 0 0 0,-2-4 0 0 0,2 5-30 0 0,0 1-1 0 0,0-1 1 0 0,0 0 0 0 0,0 1-1 0 0,0-1 1 0 0,0 1 0 0 0,-1-1-1 0 0,1 1 1 0 0,0 0 0 0 0,-1 0-1 0 0,1-1 1 0 0,-1 1 0 0 0,1 0-1 0 0,-1 0 1 0 0,0 0 0 0 0,1 1 0 0 0,-1-1-1 0 0,0 0 1 0 0,0 1 0 0 0,0-1-1 0 0,-2 0 1 0 0,1 1 4 0 0,0 0 1 0 0,0 0-1 0 0,0 1 0 0 0,-1-1 0 0 0,1 1 1 0 0,0-1-1 0 0,0 1 0 0 0,0 0 0 0 0,0 0 1 0 0,0 0-1 0 0,-5 3 0 0 0,1 1 58 0 0,-1 0 0 0 0,0 1 0 0 0,1-1 0 0 0,0 1 0 0 0,0 1 0 0 0,1-1 0 0 0,-11 14 0 0 0,11-11-36 0 0,0 1-1 0 0,0-1 1 0 0,1 1-1 0 0,0 0 0 0 0,1 1 1 0 0,0-1-1 0 0,0 1 1 0 0,2 0-1 0 0,-1 0 1 0 0,1 0-1 0 0,0 0 1 0 0,1 14-1 0 0,1-21-131 0 0,1 0 1 0 0,0-1-1 0 0,0 1 1 0 0,0-1-1 0 0,1 0 0 0 0,-1 1 1 0 0,1-1-1 0 0,0 0 1 0 0,0 0-1 0 0,0 0 0 0 0,0 0 1 0 0,0 0-1 0 0,1 0 0 0 0,-1-1 1 0 0,1 1-1 0 0,0-1 1 0 0,-1 1-1 0 0,1-1 0 0 0,1 0 1 0 0,-1 0-1 0 0,0-1 1 0 0,5 3-1 0 0,2 0-388 0 0,-1 0-1 0 0,1-1 1 0 0,-1 0 0 0 0,1-1 0 0 0,0 0-1 0 0,20 1 1 0 0,-21-3-274 0 0,1 0 1 0 0,0-1-1 0 0,-1 0 0 0 0,1-1 0 0 0,-1 0 1 0 0,1 0-1 0 0,-1-1 0 0 0,0 0 1 0 0,16-8-1 0 0,-6-1-2260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1.285"/>
    </inkml:context>
    <inkml:brush xml:id="br0">
      <inkml:brushProperty name="width" value="0.1" units="cm"/>
      <inkml:brushProperty name="height" value="0.1" units="cm"/>
      <inkml:brushProperty name="color" value="#FFFFFF"/>
    </inkml:brush>
  </inkml:definitions>
  <inkml:trace contextRef="#ctx0" brushRef="#br0">748 0 2300 0 0,'-7'13'7842'0'0,"-14"9"-7079"0"0,11-12-231 0 0,-131 161 1416 0 0,-382 460 1768 0 0,507-613-3599 0 0,-4 3-59 0 0,10-6-2994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0.941"/>
    </inkml:context>
    <inkml:brush xml:id="br0">
      <inkml:brushProperty name="width" value="0.1" units="cm"/>
      <inkml:brushProperty name="height" value="0.1" units="cm"/>
      <inkml:brushProperty name="color" value="#FFFFFF"/>
    </inkml:brush>
  </inkml:definitions>
  <inkml:trace contextRef="#ctx0" brushRef="#br0">62 10 1504 0 0,'-8'-4'2922'0'0,"7"4"-2820"0"0,1-1-1 0 0,-1 1 0 0 0,1-1 1 0 0,-1 1-1 0 0,1 0 0 0 0,-1-1 0 0 0,1 1 1 0 0,-1 0-1 0 0,1-1 0 0 0,-1 1 1 0 0,1 0-1 0 0,-1-1 0 0 0,0 1 0 0 0,1 0 1 0 0,-1 0-1 0 0,1 0 0 0 0,-1 0 0 0 0,0 0 1 0 0,1 0-1 0 0,-1 0 0 0 0,0 0 1 0 0,1 0-1 0 0,-1 0 0 0 0,0 0 0 0 0,1 0 1 0 0,-1 0-1 0 0,0 0 0 0 0,1 1 0 0 0,-1-1 1 0 0,1 0-1 0 0,-1 0 0 0 0,1 1 1 0 0,-1-1-1 0 0,0 0 0 0 0,1 1 0 0 0,-1-1 1 0 0,1 1-1 0 0,-1-1 0 0 0,1 1 1 0 0,-1 0-1 0 0,0-1 89 0 0,0 1 1 0 0,0 0 0 0 0,0-1-1 0 0,0 1 1 0 0,0-1-1 0 0,0 1 1 0 0,0-1 0 0 0,0 0-1 0 0,0 1 1 0 0,0-1 0 0 0,-1 0-1 0 0,1 0 1 0 0,0 0-1 0 0,0 0 1 0 0,0 0 0 0 0,0 0-1 0 0,0 0 1 0 0,-1 0-1 0 0,1 0 1 0 0,0-1 0 0 0,0 1-1 0 0,0 0 1 0 0,0-1 0 0 0,0 1-1 0 0,-2-2 1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8.779"/>
    </inkml:context>
    <inkml:brush xml:id="br0">
      <inkml:brushProperty name="width" value="0.1" units="cm"/>
      <inkml:brushProperty name="height" value="0.1" units="cm"/>
      <inkml:brushProperty name="color" value="#FFFFFF"/>
    </inkml:brush>
  </inkml:definitions>
  <inkml:trace contextRef="#ctx0" brushRef="#br0">1 206 3828 0 0,'8'-19'1756'0'0,"2"-9"3073"0"0,-11 31-4551 0 0,0 0 1 0 0,0 0-1 0 0,0 0 1 0 0,1 1-1 0 0,-1-1 1 0 0,1 0-1 0 0,0 1 1 0 0,0 4-1 0 0,0 6 83 0 0,0 22-314 0 0,5 37 1 0 0,-5-72-126 0 0,0 0 1 0 0,0 0 0 0 0,0 0 0 0 0,0 0 0 0 0,0 1 0 0 0,0-1 0 0 0,1 0-1 0 0,-1 0 1 0 0,0 0 0 0 0,1 0 0 0 0,-1 0 0 0 0,1-1 0 0 0,-1 1-1 0 0,1 0 1 0 0,-1 0 0 0 0,1 0 0 0 0,1 1 0 0 0,-2-2 50 0 0,1-1 1 0 0,0 1-1 0 0,-1-1 1 0 0,1 1-1 0 0,0 0 1 0 0,-1-1-1 0 0,1 1 1 0 0,-1-1-1 0 0,1 0 0 0 0,-1 1 1 0 0,1-1-1 0 0,-1 1 1 0 0,0-1-1 0 0,1 0 1 0 0,-1 1-1 0 0,0-1 1 0 0,1 0-1 0 0,-1 0 1 0 0,0 1-1 0 0,0-1 0 0 0,0 0 1 0 0,0 1-1 0 0,0-1 1 0 0,1 0-1 0 0,-2-1 1 0 0,19-86-43 0 0,4-20 1137 0 0,-18 96-906 0 0,-1 0 1 0 0,2 0-1 0 0,0 1 0 0 0,0 0 1 0 0,1 0-1 0 0,11-16 0 0 0,-15 25-131 0 0,-1 0-1 0 0,1 0 1 0 0,0 0-1 0 0,0 0 1 0 0,0 0 0 0 0,0 1-1 0 0,0-1 1 0 0,0 1-1 0 0,0-1 1 0 0,0 1-1 0 0,1 0 1 0 0,-1 0 0 0 0,0 0-1 0 0,1 0 1 0 0,-1 0-1 0 0,1 1 1 0 0,-1-1-1 0 0,1 1 1 0 0,-1 0-1 0 0,5-1 1 0 0,-3 2 25 0 0,1-1 0 0 0,0 1 1 0 0,-1 0-1 0 0,1 0 0 0 0,0 1 0 0 0,-1-1 0 0 0,1 1 0 0 0,-1 0 1 0 0,0 1-1 0 0,6 3 0 0 0,1 1 78 0 0,-1 1 0 0 0,0 0 1 0 0,-1 1-1 0 0,0 0 0 0 0,0 0 0 0 0,-1 1 1 0 0,11 17-1 0 0,-13-16-28 0 0,0 0 1 0 0,-1 0-1 0 0,-1 0 1 0 0,0 1-1 0 0,0 0 1 0 0,-1 0-1 0 0,-1 0 1 0 0,3 20-1 0 0,-4-2-402 0 0,-2 1-1 0 0,-4 37 1 0 0,4-44-1370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9.147"/>
    </inkml:context>
    <inkml:brush xml:id="br0">
      <inkml:brushProperty name="width" value="0.1" units="cm"/>
      <inkml:brushProperty name="height" value="0.1" units="cm"/>
      <inkml:brushProperty name="color" value="#FFFFFF"/>
    </inkml:brush>
  </inkml:definitions>
  <inkml:trace contextRef="#ctx0" brushRef="#br0">1 75 5757 0 0,'3'-14'1623'0'0,"1"0"0"0"0,1 1 0 0 0,7-17 0 0 0,-12 30-1585 0 0,0-1-1 0 0,0 1 1 0 0,0 0-1 0 0,0 0 1 0 0,0 0-1 0 0,0 0 1 0 0,1-1-1 0 0,-1 1 1 0 0,0 0-1 0 0,0 0 1 0 0,0 0-1 0 0,0 0 1 0 0,0 0-1 0 0,0-1 1 0 0,0 1-1 0 0,0 0 1 0 0,1 0-1 0 0,-1 0 1 0 0,0 0-1 0 0,0 0 1 0 0,0 0-1 0 0,0 0 1 0 0,0-1-1 0 0,1 1 1 0 0,-1 0-1 0 0,0 0 1 0 0,0 0-1 0 0,0 0 1 0 0,0 0-1 0 0,1 0 0 0 0,-1 0 1 0 0,0 0-1 0 0,0 0 1 0 0,0 0-1 0 0,0 0 1 0 0,1 0-1 0 0,-1 0 1 0 0,0 0-1 0 0,0 0 1 0 0,0 0-1 0 0,0 0 1 0 0,1 0-1 0 0,-1 0 1 0 0,0 1-1 0 0,0-1 1 0 0,0 0-1 0 0,0 0 1 0 0,1 0-1 0 0,4 11 843 0 0,2 14-124 0 0,2 44 831 0 0,0 122-1 0 0,-3-24-678 0 0,-3-122-714 0 0,-3-24-84 0 0,2 0-1 0 0,0 0 1 0 0,1 0-1 0 0,1 0 1 0 0,9 25 0 0 0,-13-43-107 0 0,1-1 0 0 0,1 0 0 0 0,-1 1 1 0 0,0-1-1 0 0,1 0 0 0 0,-1 0 1 0 0,1 0-1 0 0,-1 0 0 0 0,1 0 0 0 0,0 0 1 0 0,0 0-1 0 0,0 0 0 0 0,0-1 1 0 0,0 1-1 0 0,0-1 0 0 0,1 0 0 0 0,-1 0 1 0 0,0 1-1 0 0,1-1 0 0 0,3 1 1 0 0,-1-2-214 0 0,0 1 0 0 0,-1 0 1 0 0,1-1-1 0 0,0 0 0 0 0,0 0 1 0 0,0-1-1 0 0,-1 1 1 0 0,1-1-1 0 0,0 0 0 0 0,7-3 1 0 0,-1 0-775 0 0,1-1 1 0 0,-1 0-1 0 0,0 0 1 0 0,-1-1 0 0 0,1-1-1 0 0,-1 0 1 0 0,0 0-1 0 0,9-10 1 0 0,-12 7-463 0 0,-1-1-1259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49.527"/>
    </inkml:context>
    <inkml:brush xml:id="br0">
      <inkml:brushProperty name="width" value="0.1" units="cm"/>
      <inkml:brushProperty name="height" value="0.1" units="cm"/>
      <inkml:brushProperty name="color" value="#FFFFFF"/>
    </inkml:brush>
  </inkml:definitions>
  <inkml:trace contextRef="#ctx0" brushRef="#br0">8 79 5753 0 0,'-7'-3'5443'0'0,"28"-4"-3644"0"0,41-8-1685 0 0,-58 15 83 0 0,14-4-261 0 0,140-37-3026 0 0,-149 37 1720 0 0,-2 0-1531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1.137"/>
    </inkml:context>
    <inkml:brush xml:id="br0">
      <inkml:brushProperty name="width" value="0.1" units="cm"/>
      <inkml:brushProperty name="height" value="0.1" units="cm"/>
      <inkml:brushProperty name="color" value="#FFFFFF"/>
    </inkml:brush>
  </inkml:definitions>
  <inkml:trace contextRef="#ctx0" brushRef="#br0">197 42 5300 0 0,'1'-2'185'0'0,"-1"1"-1"0"0,0-1 1 0 0,0 0-1 0 0,0 1 0 0 0,0-1 1 0 0,0 1-1 0 0,0-1 0 0 0,0 0 1 0 0,-1 1-1 0 0,1-1 0 0 0,-1 0 1 0 0,1 1-1 0 0,-1-1 0 0 0,0 1 1 0 0,1-1-1 0 0,-1 1 1 0 0,0 0-1 0 0,0-1 0 0 0,0 1 1 0 0,0 0-1 0 0,0-1 0 0 0,0 1 1 0 0,0 0-1 0 0,-1 0 0 0 0,1 0 1 0 0,0 0-1 0 0,-2-1 1 0 0,0 2-77 0 0,1 0 0 0 0,0 0 1 0 0,0 0-1 0 0,-1 0 1 0 0,1 0-1 0 0,0 1 1 0 0,0-1-1 0 0,0 1 0 0 0,-1-1 1 0 0,1 1-1 0 0,0 0 1 0 0,0 0-1 0 0,0 0 1 0 0,0 0-1 0 0,0 0 0 0 0,0 0 1 0 0,1 1-1 0 0,-1-1 1 0 0,-3 4-1 0 0,-10 7 249 0 0,1 1 0 0 0,0 1-1 0 0,1 0 1 0 0,1 1 0 0 0,0 0 0 0 0,-18 33-1 0 0,26-42-293 0 0,1 0-1 0 0,0 1 0 0 0,0-1 0 0 0,1 1 0 0 0,0 0 1 0 0,0 0-1 0 0,1 0 0 0 0,-1 0 0 0 0,1 0 0 0 0,1 0 1 0 0,0 0-1 0 0,0 0 0 0 0,0 0 0 0 0,1 0 0 0 0,0 0 1 0 0,0 0-1 0 0,0 0 0 0 0,1-1 0 0 0,0 1 0 0 0,1 0 0 0 0,0-1 1 0 0,5 10-1 0 0,-4-10-158 0 0,1-1-1 0 0,0 1 1 0 0,0-1 0 0 0,0-1 0 0 0,1 1 0 0 0,0-1-1 0 0,-1 1 1 0 0,2-2 0 0 0,-1 1 0 0 0,0-1-1 0 0,1 0 1 0 0,-1 0 0 0 0,1-1 0 0 0,0 0-1 0 0,0 0 1 0 0,0 0 0 0 0,0-1 0 0 0,0 0 0 0 0,1-1-1 0 0,8 1 1 0 0,2-1-361 0 0,-1 0 0 0 0,1-2-1 0 0,0 0 1 0 0,-1 0 0 0 0,1-2 0 0 0,-1 0 0 0 0,20-8-1 0 0,13-13-1250 0 0,-27 10-963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1.518"/>
    </inkml:context>
    <inkml:brush xml:id="br0">
      <inkml:brushProperty name="width" value="0.1" units="cm"/>
      <inkml:brushProperty name="height" value="0.1" units="cm"/>
      <inkml:brushProperty name="color" value="#FFFFFF"/>
    </inkml:brush>
  </inkml:definitions>
  <inkml:trace contextRef="#ctx0" brushRef="#br0">46 127 7565 0 0,'12'-34'831'0'0,"-11"33"-757"0"0,-1-1 1 0 0,1 1-1 0 0,-1 0 0 0 0,0 0 0 0 0,1 0 0 0 0,-1 0 0 0 0,0-1 0 0 0,0 1 1 0 0,0 0-1 0 0,0 0 0 0 0,0 0 0 0 0,0-1 0 0 0,0 1 0 0 0,0 0 0 0 0,-1 0 1 0 0,1 0-1 0 0,0 0 0 0 0,-1-1 0 0 0,1 1 0 0 0,-1 0 0 0 0,1 0 0 0 0,-1 0 1 0 0,1 0-1 0 0,-1 0 0 0 0,0 0 0 0 0,0 0 0 0 0,0-1 0 0 0,0 2 5 0 0,0 0-1 0 0,0 0 1 0 0,0 0-1 0 0,0 0 1 0 0,0 0-1 0 0,0 0 1 0 0,0 0-1 0 0,0 1 1 0 0,0-1-1 0 0,0 0 1 0 0,0 1-1 0 0,0-1 1 0 0,0 0-1 0 0,0 1 0 0 0,0-1 1 0 0,0 1-1 0 0,0 0 1 0 0,0-1-1 0 0,1 1 1 0 0,-1-1-1 0 0,0 1 1 0 0,0 0-1 0 0,1 0 1 0 0,-1 0-1 0 0,0-1 1 0 0,1 1-1 0 0,-1 0 1 0 0,1 0-1 0 0,-1 0 1 0 0,1 0-1 0 0,-1 1 1 0 0,-14 34 665 0 0,14-33-618 0 0,-1 4-75 0 0,0 1 1 0 0,0-1-1 0 0,1 0 1 0 0,0 1-1 0 0,0-1 1 0 0,0 1-1 0 0,1-1 0 0 0,1 1 1 0 0,-1-1-1 0 0,1 1 1 0 0,0-1-1 0 0,1 1 1 0 0,0-1-1 0 0,0 0 0 0 0,1 0 1 0 0,-1 0-1 0 0,2 0 1 0 0,-1 0-1 0 0,1 0 1 0 0,0-1-1 0 0,0 0 0 0 0,0 0 1 0 0,1 0-1 0 0,0 0 1 0 0,1-1-1 0 0,-1 0 0 0 0,1 0 1 0 0,0 0-1 0 0,0-1 1 0 0,0 0-1 0 0,1 0 1 0 0,-1 0-1 0 0,1-1 0 0 0,0 0 1 0 0,0-1-1 0 0,0 1 1 0 0,1-1-1 0 0,-1-1 1 0 0,1 1-1 0 0,-1-1 0 0 0,0 0 1 0 0,1-1-1 0 0,0 0 1 0 0,-1 0-1 0 0,1-1 1 0 0,-1 0-1 0 0,1 0 0 0 0,-1-1 1 0 0,0 1-1 0 0,0-2 1 0 0,9-3-1 0 0,-10 3-48 0 0,0 0 0 0 0,0 0-1 0 0,-1-1 1 0 0,1 0 0 0 0,-1 0 0 0 0,0-1 0 0 0,0 1-1 0 0,0-1 1 0 0,-1 0 0 0 0,0 0 0 0 0,0-1-1 0 0,0 1 1 0 0,-1-1 0 0 0,1 0 0 0 0,-1 0-1 0 0,-1 0 1 0 0,1 0 0 0 0,-1-1 0 0 0,0 1 0 0 0,-1-1-1 0 0,2-8 1 0 0,-2 7-26 0 0,0-1-1 0 0,-1 0 0 0 0,0 1 1 0 0,0-1-1 0 0,-1 1 1 0 0,0-1-1 0 0,0 1 1 0 0,-1-1-1 0 0,0 1 1 0 0,-1 0-1 0 0,0 0 1 0 0,0 0-1 0 0,-1 0 0 0 0,0 0 1 0 0,0 1-1 0 0,-8-11 1 0 0,7 13 11 0 0,0-1 1 0 0,-1 1 0 0 0,0 0-1 0 0,1 1 1 0 0,-2-1-1 0 0,1 1 1 0 0,0 1 0 0 0,-1-1-1 0 0,0 1 1 0 0,-13-4-1 0 0,15 5-123 0 0,-1 0-1 0 0,1 1 1 0 0,-1-1-1 0 0,1 2 1 0 0,-1-1-1 0 0,1 0 1 0 0,-1 1-1 0 0,0 0 1 0 0,1 1-1 0 0,-1-1 1 0 0,0 1-1 0 0,1 0 1 0 0,-1 0-1 0 0,-10 4 1 0 0,16-5-7 0 0,-1 1 0 0 0,1-1 1 0 0,-1 0-1 0 0,0 0 1 0 0,1 1-1 0 0,-1-1 0 0 0,1 1 1 0 0,-1-1-1 0 0,1 0 0 0 0,-1 1 1 0 0,1-1-1 0 0,-1 1 1 0 0,1-1-1 0 0,-1 1 0 0 0,1-1 1 0 0,0 1-1 0 0,-1-1 1 0 0,1 1-1 0 0,0-1 0 0 0,-1 1 1 0 0,1 0-1 0 0,0-1 0 0 0,0 1 1 0 0,0 0-1 0 0,0-1 1 0 0,-1 1-1 0 0,1 0 0 0 0,0-1 1 0 0,0 1-1 0 0,0-1 1 0 0,0 1-1 0 0,0 0 0 0 0,1-1 1 0 0,-1 1-1 0 0,0 0 0 0 0,0-1 1 0 0,0 1-1 0 0,0 0 1 0 0,1-1-1 0 0,-1 1 0 0 0,1 0 1 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1.874"/>
    </inkml:context>
    <inkml:brush xml:id="br0">
      <inkml:brushProperty name="width" value="0.1" units="cm"/>
      <inkml:brushProperty name="height" value="0.1" units="cm"/>
      <inkml:brushProperty name="color" value="#FFFFFF"/>
    </inkml:brush>
  </inkml:definitions>
  <inkml:trace contextRef="#ctx0" brushRef="#br0">0 5 5625 0 0,'1'0'170'0'0,"-1"-1"0"0"0,1 1 0 0 0,-1 0 1 0 0,1-1-1 0 0,0 1 0 0 0,-1-1 0 0 0,1 1 1 0 0,0 0-1 0 0,0 0 0 0 0,-1-1 1 0 0,1 1-1 0 0,0 0 0 0 0,-1 0 0 0 0,1 0 1 0 0,0 0-1 0 0,0 0 0 0 0,0 0 0 0 0,-1 0 1 0 0,1 0-1 0 0,0 0 0 0 0,0 0 1 0 0,-1 0-1 0 0,1 1 0 0 0,0-1 0 0 0,-1 0 1 0 0,1 0-1 0 0,1 1 0 0 0,-1 0 19 0 0,0 1 0 0 0,1-1 0 0 0,-1 0 0 0 0,0 1 0 0 0,0-1 0 0 0,0 0 0 0 0,0 1 0 0 0,0 0 0 0 0,0-1 0 0 0,0 1-1 0 0,1 2 1 0 0,2 9 156 0 0,-1 1 0 0 0,4 22-1 0 0,-4-19 97 0 0,3 8-359 0 0,22 87 1271 0 0,-25-103-1589 0 0,0 1 0 0 0,1-1 0 0 0,0 0 1 0 0,1 0-1 0 0,0 0 0 0 0,1-1 0 0 0,-1 0 0 0 0,2 0 0 0 0,6 8 1 0 0,-12-15-58 0 0,1 0 0 0 0,-1 0 0 0 0,0-1 1 0 0,0 1-1 0 0,0 0 0 0 0,1 0 0 0 0,-1-1 1 0 0,0 1-1 0 0,1 0 0 0 0,-1-1 0 0 0,1 0 1 0 0,-1 1-1 0 0,0-1 0 0 0,1 0 1 0 0,-1 0-1 0 0,3 1 0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2.238"/>
    </inkml:context>
    <inkml:brush xml:id="br0">
      <inkml:brushProperty name="width" value="0.1" units="cm"/>
      <inkml:brushProperty name="height" value="0.1" units="cm"/>
      <inkml:brushProperty name="color" value="#FFFFFF"/>
    </inkml:brush>
  </inkml:definitions>
  <inkml:trace contextRef="#ctx0" brushRef="#br0">48 70 3568 0 0,'-3'-1'259'0'0,"1"0"0"0"0,-1 0 0 0 0,0 0-1 0 0,0 1 1 0 0,0-1 0 0 0,0 1-1 0 0,-1-1 1 0 0,-5 1 0 0 0,9 0-203 0 0,-1 0 1 0 0,1 0-1 0 0,-1 0 1 0 0,0 1-1 0 0,1-1 1 0 0,-1 0-1 0 0,0 0 1 0 0,1 0-1 0 0,-1 1 0 0 0,1-1 1 0 0,-1 0-1 0 0,1 0 1 0 0,-1 1-1 0 0,0-1 1 0 0,1 1-1 0 0,-1-1 1 0 0,1 0-1 0 0,0 1 0 0 0,-1-1 1 0 0,1 1-1 0 0,-1-1 1 0 0,1 1-1 0 0,0-1 1 0 0,-1 1-1 0 0,1 0 1 0 0,0-1-1 0 0,0 1 0 0 0,-1-1 1 0 0,1 1-1 0 0,0 0 1 0 0,0-1-1 0 0,0 1 1 0 0,0 0-1 0 0,0-1 1 0 0,0 1-1 0 0,0-1 0 0 0,0 1 1 0 0,0 0-1 0 0,0-1 1 0 0,0 1-1 0 0,0 0 1 0 0,0-1-1 0 0,0 1 1 0 0,1-1-1 0 0,-1 1 0 0 0,0 0 1 0 0,0-1-1 0 0,1 2 1 0 0,0-1-13 0 0,0 0 0 0 0,0 0 0 0 0,-1 0 1 0 0,1 0-1 0 0,0 0 0 0 0,0 0 0 0 0,0 0 1 0 0,0 0-1 0 0,0-1 0 0 0,0 1 0 0 0,0 0 0 0 0,1-1 1 0 0,-1 1-1 0 0,0 0 0 0 0,0-1 0 0 0,0 0 0 0 0,1 1 1 0 0,-1-1-1 0 0,0 0 0 0 0,1 1 0 0 0,-1-1 0 0 0,0 0 1 0 0,0 0-1 0 0,1 0 0 0 0,-1 0 0 0 0,0 0 1 0 0,1-1-1 0 0,-1 1 0 0 0,0 0 0 0 0,1-1 0 0 0,-1 1 1 0 0,2-1-1 0 0,0 0 3 0 0,-1 0 0 0 0,1 1 0 0 0,0-1 0 0 0,0-1 0 0 0,0 1 0 0 0,-1 0 0 0 0,1-1 0 0 0,0 1 0 0 0,-1-1 0 0 0,0 0 0 0 0,1 0 0 0 0,-1 0 0 0 0,3-3 0 0 0,-4 3-10 0 0,0 0-1 0 0,0 0 0 0 0,-1 0 1 0 0,1 0-1 0 0,0-1 0 0 0,-1 1 1 0 0,1 0-1 0 0,-1 0 1 0 0,0-1-1 0 0,0 1 0 0 0,0 0 1 0 0,0-1-1 0 0,0 1 0 0 0,0 0 1 0 0,-1-1-1 0 0,1 1 0 0 0,-1 0 1 0 0,1 0-1 0 0,-1-1 0 0 0,0 1 1 0 0,0 0-1 0 0,0 0 1 0 0,0 0-1 0 0,0 0 0 0 0,-1 0 1 0 0,1 0-1 0 0,-1 1 0 0 0,-2-4 1 0 0,3 4-132 0 0,0 0 0 0 0,0 0 0 0 0,0 0 0 0 0,-1 0 0 0 0,1 0 0 0 0,0 0 0 0 0,-1 1 0 0 0,1-1 0 0 0,-1 0 0 0 0,1 1 0 0 0,-1-1 0 0 0,1 1 0 0 0,-1-1 0 0 0,1 1 0 0 0,-1 0 0 0 0,0 0 0 0 0,1 0 0 0 0,-1 0 0 0 0,1 0 0 0 0,-1 0 0 0 0,0 0 0 0 0,1 0 0 0 0,-1 0 0 0 0,1 1 0 0 0,-1-1 0 0 0,1 1 0 0 0,-1-1 0 0 0,1 1 0 0 0,-1 0 0 0 0,1 0 0 0 0,0-1 0 0 0,-1 1 0 0 0,1 0 0 0 0,0 0 0 0 0,0 0 0 0 0,-1 0 0 0 0,1 1 0 0 0,0-1 0 0 0,0 0 0 0 0,-1 3 0 0 0,1-2-200 0 0,0 1-1 0 0,0 0 1 0 0,0-1 0 0 0,0 1-1 0 0,0-1 1 0 0,1 1 0 0 0,0 0-1 0 0,-1-1 1 0 0,1 1 0 0 0,0 0-1 0 0,0 0 1 0 0,1-1 0 0 0,-1 1-1 0 0,0 0 1 0 0,1-1 0 0 0,0 1-1 0 0,0 0 1 0 0,-1-1 0 0 0,2 1-1 0 0,0 2 1 0 0,1 3-315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2.608"/>
    </inkml:context>
    <inkml:brush xml:id="br0">
      <inkml:brushProperty name="width" value="0.1" units="cm"/>
      <inkml:brushProperty name="height" value="0.1" units="cm"/>
      <inkml:brushProperty name="color" value="#FFFFFF"/>
    </inkml:brush>
  </inkml:definitions>
  <inkml:trace contextRef="#ctx0" brushRef="#br0">1 5 1604 0 0,'1'33'3315'0'0,"5"35"0"0"0,21 81-2066 0 0,-11-72-989 0 0,-8-174 797 0 0,13-14-160 0 0,-19 100-809 0 0,1 0-1 0 0,1 0 1 0 0,0 1 0 0 0,1 0 0 0 0,-1-1 0 0 0,2 2-1 0 0,12-19 1 0 0,-16 26-77 0 0,-1 0 0 0 0,1 0-1 0 0,0 0 1 0 0,0 1 0 0 0,0-1-1 0 0,0 1 1 0 0,0-1 0 0 0,0 1 0 0 0,0 0-1 0 0,0 0 1 0 0,0 0 0 0 0,1 0-1 0 0,-1 0 1 0 0,0 0 0 0 0,1 1 0 0 0,-1-1-1 0 0,1 1 1 0 0,-1 0 0 0 0,1-1-1 0 0,2 1 1 0 0,-1 1-2 0 0,1 0 1 0 0,-1 0-1 0 0,0 0 0 0 0,0 0 0 0 0,0 1 1 0 0,0-1-1 0 0,0 1 0 0 0,0 0 0 0 0,-1 0 1 0 0,7 5-1 0 0,0 1 14 0 0,0 1 0 0 0,-1 0 0 0 0,-1 0 0 0 0,0 0-1 0 0,0 1 1 0 0,-1 0 0 0 0,7 13 0 0 0,-7-11 53 0 0,-1 0-1 0 0,-1 1 1 0 0,0 0-1 0 0,6 26 0 0 0,-9-33-237 0 0,-1 0 0 0 0,-1 0 0 0 0,1 0 0 0 0,-1 0 0 0 0,0 1 0 0 0,-1-1 0 0 0,1 0 0 0 0,-1 0 0 0 0,0 0 0 0 0,-1-1 0 0 0,1 1 0 0 0,-1 0 0 0 0,-5 10 0 0 0,1-2-2221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3.158"/>
    </inkml:context>
    <inkml:brush xml:id="br0">
      <inkml:brushProperty name="width" value="0.1" units="cm"/>
      <inkml:brushProperty name="height" value="0.1" units="cm"/>
      <inkml:brushProperty name="color" value="#FFFFFF"/>
    </inkml:brush>
  </inkml:definitions>
  <inkml:trace contextRef="#ctx0" brushRef="#br0">8 4 5120 0 0,'-1'-4'3859'0'0,"-2"22"-2312"0"0,0 28-513 0 0,2 27 177 0 0,5 160 992 0 0,-1-192-1922 0 0,2 0 1 0 0,2 0 0 0 0,18 62-1 0 0,-24-99-272 0 0,0 0-1 0 0,0 1 1 0 0,1-1-1 0 0,0 0 1 0 0,-1 0-1 0 0,2 0 1 0 0,-1 0-1 0 0,0 0 1 0 0,1 0-1 0 0,0 0 1 0 0,-1-1-1 0 0,2 0 1 0 0,-1 1-1 0 0,0-1 1 0 0,0 0 0 0 0,1-1-1 0 0,0 1 1 0 0,0-1-1 0 0,0 1 1 0 0,0-1-1 0 0,0 0 1 0 0,0 0-1 0 0,0-1 1 0 0,0 1-1 0 0,1-1 1 0 0,-1 0-1 0 0,1 0 1 0 0,-1-1-1 0 0,1 1 1 0 0,-1-1-1 0 0,1 0 1 0 0,-1 0-1 0 0,1-1 1 0 0,-1 1-1 0 0,1-1 1 0 0,6-2 0 0 0,11-1-1391 0 0,38-13 0 0 0,-53 14 605 0 0,0 0 0 0 0,0 0 0 0 0,-1 0 0 0 0,1-1 0 0 0,7-6-1 0 0,-6 3-2222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3.643"/>
    </inkml:context>
    <inkml:brush xml:id="br0">
      <inkml:brushProperty name="width" value="0.1" units="cm"/>
      <inkml:brushProperty name="height" value="0.1" units="cm"/>
      <inkml:brushProperty name="color" value="#FFFFFF"/>
    </inkml:brush>
  </inkml:definitions>
  <inkml:trace contextRef="#ctx0" brushRef="#br0">1 71 3408 0 0,'4'-3'203'0'0,"1"0"0"0"0,-1 0 0 0 0,1 0-1 0 0,-1 0 1 0 0,1 1 0 0 0,0 0 0 0 0,0 0 0 0 0,0 0-1 0 0,1 0 1 0 0,-1 1 0 0 0,0 0 0 0 0,10-1 0 0 0,5-2 147 0 0,44-9 231 0 0,1 2-1 0 0,0 3 0 0 0,1 3 1 0 0,88 5-1 0 0,-148 0-505 0 0,-1 0 0 0 0,0 0-1 0 0,0 1 1 0 0,1 0 0 0 0,-1 0 0 0 0,0 0 0 0 0,0 1 0 0 0,0 0-1 0 0,0 0 1 0 0,-1 0 0 0 0,1 0 0 0 0,-1 1 0 0 0,1 0 0 0 0,-1 0-1 0 0,0 0 1 0 0,6 5 0 0 0,-6-2 42 0 0,1 0 1 0 0,-1 0-1 0 0,0 1 0 0 0,0-1 1 0 0,-1 1-1 0 0,0 0 0 0 0,0 0 1 0 0,-1 0-1 0 0,0 0 0 0 0,2 14 1 0 0,0-7-23 0 0,0 1-1 0 0,0 0 1 0 0,1-1 0 0 0,1 0 0 0 0,0 0 0 0 0,1 0 0 0 0,1-1 0 0 0,0 0-1 0 0,1-1 1 0 0,0 0 0 0 0,12 12 0 0 0,-17-19-90 0 0,1-1 1 0 0,-1 0-1 0 0,1 0 1 0 0,0-1-1 0 0,0 1 1 0 0,0-1-1 0 0,1 0 1 0 0,-1 0-1 0 0,1-1 1 0 0,0 0-1 0 0,0 0 1 0 0,-1 0-1 0 0,1-1 0 0 0,1 1 1 0 0,-1-2-1 0 0,0 1 1 0 0,0 0-1 0 0,0-1 1 0 0,0-1-1 0 0,0 1 1 0 0,1-1-1 0 0,-1 0 1 0 0,0 0-1 0 0,0 0 1 0 0,0-1-1 0 0,-1 0 0 0 0,1 0 1 0 0,0-1-1 0 0,8-5 1 0 0,-10 6-26 0 0,0 0 1 0 0,0-1-1 0 0,0 0 1 0 0,-1 0-1 0 0,1 0 0 0 0,-1 0 1 0 0,0-1-1 0 0,0 1 1 0 0,0-1-1 0 0,0 0 0 0 0,-1 0 1 0 0,1 0-1 0 0,-1 0 1 0 0,0 0-1 0 0,0-1 0 0 0,-1 1 1 0 0,1-1-1 0 0,-1 1 1 0 0,0-1-1 0 0,0 1 0 0 0,0-1 1 0 0,-1 0-1 0 0,0 1 1 0 0,0-1-1 0 0,0 0 1 0 0,0 1-1 0 0,-1-1 0 0 0,-1-5 1 0 0,0-1-38 0 0,-1 0-1 0 0,-1 0 1 0 0,1 0 0 0 0,-2 1-1 0 0,1-1 1 0 0,-2 1 0 0 0,1 0 0 0 0,-1 0-1 0 0,-1 1 1 0 0,-13-15 0 0 0,13 17-149 0 0,0 1 0 0 0,0 0 0 0 0,-1 0 0 0 0,0 1 0 0 0,0 0 0 0 0,0 0 0 0 0,-1 1 0 0 0,0 0 0 0 0,1 0 0 0 0,-1 1 0 0 0,-1 1 0 0 0,1-1 0 0 0,-18-1 0 0 0,17 3-2693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1.873"/>
    </inkml:context>
    <inkml:brush xml:id="br0">
      <inkml:brushProperty name="width" value="0.1" units="cm"/>
      <inkml:brushProperty name="height" value="0.1" units="cm"/>
      <inkml:brushProperty name="color" value="#FFFFFF"/>
    </inkml:brush>
  </inkml:definitions>
  <inkml:trace contextRef="#ctx0" brushRef="#br0">1 77 4704 0 0,'0'-3'211'0'0,"1"0"-1"0"0,0 0 1 0 0,0 0-1 0 0,0 1 0 0 0,1-1 1 0 0,-1 0-1 0 0,1 0 1 0 0,-1 1-1 0 0,1-1 0 0 0,0 1 1 0 0,0-1-1 0 0,0 1 1 0 0,0 0-1 0 0,1 0 0 0 0,-1 0 1 0 0,0 0-1 0 0,1 0 1 0 0,0 0-1 0 0,4-2 0 0 0,0 1-17 0 0,-1-1 0 0 0,1 0-1 0 0,0 1 1 0 0,1 1-1 0 0,-1-1 1 0 0,0 1-1 0 0,9-1 1 0 0,-13 2-127 0 0,0 1-1 0 0,0 0 1 0 0,0 0 0 0 0,0 0-1 0 0,0 0 1 0 0,0 1 0 0 0,0-1-1 0 0,0 1 1 0 0,0 0 0 0 0,0-1-1 0 0,-1 1 1 0 0,1 1 0 0 0,0-1 0 0 0,0 0-1 0 0,-1 1 1 0 0,1-1 0 0 0,-1 1-1 0 0,5 3 1 0 0,-4-1-4 0 0,0 0-1 0 0,0-1 1 0 0,-1 1 0 0 0,1 0 0 0 0,-1 0-1 0 0,0 1 1 0 0,0-1 0 0 0,0 0 0 0 0,-1 1-1 0 0,3 8 1 0 0,-2-1 10 0 0,0 0 1 0 0,-1 0-1 0 0,0 0 0 0 0,-1 0 0 0 0,-1-1 0 0 0,0 1 0 0 0,0 0 1 0 0,-6 19-1 0 0,-2-5 16 0 0,-3 1 1 0 0,0-2-1 0 0,-1 0 1 0 0,-2 0-1 0 0,0-1 1 0 0,-2-1-1 0 0,-21 23 1 0 0,-5 10 267 0 0,43-55-338 0 0,-1-1 0 0 0,1 1 0 0 0,-1 0-1 0 0,1-1 1 0 0,0 1 0 0 0,0 0 0 0 0,-1-1 0 0 0,1 1 0 0 0,0 0 0 0 0,0-1-1 0 0,0 1 1 0 0,0 0 0 0 0,0 0 0 0 0,0-1 0 0 0,0 1 0 0 0,0 0 0 0 0,0 0-1 0 0,0-1 1 0 0,0 1 0 0 0,1 0 0 0 0,-1-1 0 0 0,0 1 0 0 0,0 0 0 0 0,1-1-1 0 0,-1 1 1 0 0,0 0 0 0 0,1-1 0 0 0,-1 1 0 0 0,1 0 0 0 0,-1-1-1 0 0,1 1 1 0 0,-1-1 0 0 0,1 1 0 0 0,-1-1 0 0 0,1 1 0 0 0,0-1 0 0 0,-1 0-1 0 0,1 1 1 0 0,0-1 0 0 0,-1 0 0 0 0,1 1 0 0 0,0-1 0 0 0,-1 0 0 0 0,1 0-1 0 0,0 0 1 0 0,-1 1 0 0 0,2-1 0 0 0,37 9 274 0 0,-38-9-288 0 0,79 10 452 0 0,96-1 0 0 0,-65-9-8618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4.077"/>
    </inkml:context>
    <inkml:brush xml:id="br0">
      <inkml:brushProperty name="width" value="0.1" units="cm"/>
      <inkml:brushProperty name="height" value="0.1" units="cm"/>
      <inkml:brushProperty name="color" value="#FFFFFF"/>
    </inkml:brush>
  </inkml:definitions>
  <inkml:trace contextRef="#ctx0" brushRef="#br0">174 7 5352 0 0,'-1'-1'174'0'0,"0"0"-1"0"0,0 1 1 0 0,0-1-1 0 0,0 1 1 0 0,0-1-1 0 0,0 1 1 0 0,0-1-1 0 0,0 1 1 0 0,0-1-1 0 0,-1 1 1 0 0,1 0-1 0 0,0 0 1 0 0,0 0-1 0 0,0 0 1 0 0,-1-1-1 0 0,1 2 1 0 0,0-1-1 0 0,0 0 1 0 0,0 0-1 0 0,-1 0 0 0 0,1 0 1 0 0,-2 2-1 0 0,0-1 11 0 0,0 0 0 0 0,0 1-1 0 0,1 0 1 0 0,-1 0 0 0 0,0 0-1 0 0,1 0 1 0 0,0 0 0 0 0,-4 4-1 0 0,0 1 0 0 0,1 0-1 0 0,0-1 1 0 0,1 2-1 0 0,-1-1 1 0 0,2 1 0 0 0,-4 7-1 0 0,6-10-115 0 0,0-1 0 0 0,0 0 0 0 0,1 0 0 0 0,0 1 0 0 0,0-1 0 0 0,0 0 0 0 0,0 1 0 0 0,1-1 0 0 0,0 0 0 0 0,0 0 0 0 0,0 0 0 0 0,0 1 0 0 0,1-1-1 0 0,-1 0 1 0 0,1-1 0 0 0,3 7 0 0 0,6 8 77 0 0,1 1 0 0 0,15 16-1 0 0,-6-8 27 0 0,-18-23-138 0 0,0 1 1 0 0,0 0-1 0 0,0-1 0 0 0,-1 1 1 0 0,1 0-1 0 0,-1 0 0 0 0,0 0 1 0 0,-1 1-1 0 0,1-1 0 0 0,-1 0 1 0 0,0 1-1 0 0,0 5 0 0 0,-1-8-17 0 0,-1 1 0 0 0,1-1-1 0 0,-1 0 1 0 0,0 0 0 0 0,0 1-1 0 0,0-1 1 0 0,0 0 0 0 0,0 0-1 0 0,-1 0 1 0 0,1 0-1 0 0,-1 0 1 0 0,0-1 0 0 0,0 1-1 0 0,0 0 1 0 0,0-1 0 0 0,-1 1-1 0 0,1-1 1 0 0,-1 0 0 0 0,1 0-1 0 0,-6 3 1 0 0,1 0-66 0 0,-1 0 0 0 0,0-1 0 0 0,0 0 1 0 0,0 0-1 0 0,0-1 0 0 0,-1 0 0 0 0,0 0 0 0 0,1-1 0 0 0,-1 0 1 0 0,0-1-1 0 0,0 0 0 0 0,0 0 0 0 0,0-1 0 0 0,-17-2 0 0 0,25 2-123 0 0,1 0-1 0 0,-1 0 1 0 0,0 0-1 0 0,1-1 1 0 0,-1 1-1 0 0,1 0 1 0 0,-1 0-1 0 0,1-1 1 0 0,-1 1 0 0 0,1 0-1 0 0,-1-1 1 0 0,1 1-1 0 0,0-1 1 0 0,-1 1-1 0 0,1-1 1 0 0,-1 1-1 0 0,1-1 1 0 0,0 1-1 0 0,-1-1 1 0 0,1 1-1 0 0,0-1 1 0 0,0 1-1 0 0,0-1 1 0 0,-1 1-1 0 0,1-1 1 0 0,0 1-1 0 0,0-1 1 0 0,0-1-1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4.517"/>
    </inkml:context>
    <inkml:brush xml:id="br0">
      <inkml:brushProperty name="width" value="0.1" units="cm"/>
      <inkml:brushProperty name="height" value="0.1" units="cm"/>
      <inkml:brushProperty name="color" value="#FFFFFF"/>
    </inkml:brush>
  </inkml:definitions>
  <inkml:trace contextRef="#ctx0" brushRef="#br0">140 17 5124 0 0,'-1'-1'190'0'0,"0"0"-1"0"0,0-1 1 0 0,0 1-1 0 0,1 0 0 0 0,-1 0 1 0 0,0 0-1 0 0,0 0 0 0 0,-1 0 1 0 0,1 1-1 0 0,0-1 1 0 0,0 0-1 0 0,0 0 0 0 0,-1 1 1 0 0,1-1-1 0 0,0 1 0 0 0,-1-1 1 0 0,1 1-1 0 0,0-1 0 0 0,-1 1 1 0 0,1 0-1 0 0,0 0 1 0 0,-1 0-1 0 0,-2 0 0 0 0,1 0-24 0 0,0 1 0 0 0,1 0 0 0 0,-1 0 0 0 0,0 0-1 0 0,0 0 1 0 0,1 0 0 0 0,-1 0 0 0 0,1 1 0 0 0,-1-1 0 0 0,1 1-1 0 0,-3 2 1 0 0,-1 1-1 0 0,0 1 0 0 0,0 0-1 0 0,1 0 1 0 0,0 0 0 0 0,0 0-1 0 0,0 1 1 0 0,-5 11 0 0 0,8-14-106 0 0,1 1 1 0 0,-1-1 0 0 0,1 1 0 0 0,0 0 0 0 0,1-1 0 0 0,-1 1 0 0 0,1 0 0 0 0,0 0 0 0 0,0-1 0 0 0,0 1 0 0 0,1 0 0 0 0,-1-1 0 0 0,1 1 0 0 0,0 0 0 0 0,1-1 0 0 0,-1 1 0 0 0,1-1 0 0 0,0 0 0 0 0,4 9 0 0 0,6 4 56 0 0,-1 0 0 0 0,2-1 1 0 0,21 22-1 0 0,18 23 232 0 0,-51-59-336 0 0,1 0 0 0 0,-1 0 0 0 0,0 0 0 0 0,1 1 0 0 0,-1-1-1 0 0,0 0 1 0 0,0 1 0 0 0,-1-1 0 0 0,1 1 0 0 0,0-1 0 0 0,-1 1 0 0 0,1-1 0 0 0,-1 1 0 0 0,0 0 0 0 0,0-1 0 0 0,0 1 0 0 0,0-1-1 0 0,-1 1 1 0 0,1-1 0 0 0,-2 5 0 0 0,1-4-6 0 0,-1 0 0 0 0,0-1 0 0 0,1 1 0 0 0,-1-1 0 0 0,0 1 0 0 0,-1-1 0 0 0,1 0-1 0 0,0 1 1 0 0,-1-1 0 0 0,1-1 0 0 0,-1 1 0 0 0,0 0 0 0 0,1 0 0 0 0,-1-1 0 0 0,0 0 0 0 0,-5 2 0 0 0,-1 0 93 0 0,1 0 0 0 0,-1-1 1 0 0,0 0-1 0 0,0-1 1 0 0,-14 1-1 0 0,19-2-186 0 0,0 0 1 0 0,0 0-1 0 0,1-1 1 0 0,-1 0-1 0 0,0 1 0 0 0,0-1 1 0 0,-4-2-1 0 0,7 3-136 0 0,0-1 0 0 0,-1 0-1 0 0,1 1 1 0 0,0-1 0 0 0,-1 0-1 0 0,1 0 1 0 0,0 0 0 0 0,0 0-1 0 0,0 0 1 0 0,0 0 0 0 0,0 0-1 0 0,0 0 1 0 0,0-1 0 0 0,0 1 0 0 0,0 0-1 0 0,1 0 1 0 0,-1-1 0 0 0,0-1-1 0 0,0-8-2462 0 0,2 4-45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5.266"/>
    </inkml:context>
    <inkml:brush xml:id="br0">
      <inkml:brushProperty name="width" value="0.1" units="cm"/>
      <inkml:brushProperty name="height" value="0.1" units="cm"/>
      <inkml:brushProperty name="color" value="#FFFFFF"/>
    </inkml:brush>
  </inkml:definitions>
  <inkml:trace contextRef="#ctx0" brushRef="#br0">25 136 3988 0 0,'25'-3'590'0'0,"1"-1"0"0"0,29-9 0 0 0,-44 10-325 0 0,1-1 1 0 0,-1-1 0 0 0,0 1 0 0 0,-1-2 0 0 0,1 1-1 0 0,-1-2 1 0 0,10-7 0 0 0,-19 14-174 0 0,0-1-1 0 0,0 0 1 0 0,0 0-1 0 0,0 1 1 0 0,1-1-1 0 0,-1 0 1 0 0,0 0-1 0 0,0 0 1 0 0,-1 0-1 0 0,1 0 1 0 0,0 0-1 0 0,0-1 1 0 0,0 1-1 0 0,-1 0 1 0 0,1 0-1 0 0,-1-1 1 0 0,1 1-1 0 0,-1 0 1 0 0,1-1-1 0 0,-1 1 1 0 0,0 0-1 0 0,1-1 1 0 0,-1 1-1 0 0,0-1 1 0 0,0 1-1 0 0,0 0 1 0 0,0-1-1 0 0,0 1 1 0 0,-1-1-1 0 0,1 1 1 0 0,0 0-1 0 0,-1-1 1 0 0,1 1-1 0 0,-1 0 1 0 0,1-1-1 0 0,-1 1 1 0 0,0 0-1 0 0,1 0 1 0 0,-1 0-1 0 0,0 0 1 0 0,-1-2-1 0 0,0 1 38 0 0,0 1-1 0 0,-1-1 1 0 0,1 0-1 0 0,-1 1 1 0 0,1 0 0 0 0,-1-1-1 0 0,1 1 1 0 0,-1 0-1 0 0,0 0 1 0 0,1 1-1 0 0,-1-1 1 0 0,0 0-1 0 0,0 1 1 0 0,0 0-1 0 0,1 0 1 0 0,-1 0-1 0 0,0 0 1 0 0,0 0 0 0 0,0 0-1 0 0,-2 1 1 0 0,-5 2 11 0 0,0 1 0 0 0,1 0 1 0 0,0 0-1 0 0,0 1 1 0 0,0 0-1 0 0,0 1 0 0 0,1 0 1 0 0,0 0-1 0 0,0 1 1 0 0,1-1-1 0 0,-1 2 0 0 0,2-1 1 0 0,-11 16-1 0 0,10-15-53 0 0,2 0-1 0 0,-1 1 0 0 0,1 0 0 0 0,0 0 1 0 0,1 1-1 0 0,0-1 0 0 0,1 1 1 0 0,0 0-1 0 0,0 0 0 0 0,1 0 0 0 0,1 0 1 0 0,-1 1-1 0 0,1 15 0 0 0,1-23-61 0 0,1 0 0 0 0,-1 0-1 0 0,1 0 1 0 0,0 0 0 0 0,0-1 0 0 0,0 1-1 0 0,0 0 1 0 0,0 0 0 0 0,0-1-1 0 0,1 1 1 0 0,-1-1 0 0 0,1 1 0 0 0,0-1-1 0 0,0 0 1 0 0,0 1 0 0 0,4 2 0 0 0,-2-1 0 0 0,1-1 0 0 0,0 0 1 0 0,0 0-1 0 0,0 0 0 0 0,1-1 1 0 0,-1 0-1 0 0,0 0 0 0 0,7 2 1 0 0,5-1-66 0 0,0 0 1 0 0,0-1-1 0 0,1 0 1 0 0,29-3-1 0 0,-28 0-104 0 0,1-2 0 0 0,-1-1 1 0 0,0 0-1 0 0,0-1 0 0 0,0-1 0 0 0,-1-1 0 0 0,0-1 1 0 0,33-19-1 0 0,-35 18 23 0 0,-1-1-1 0 0,-1 0 1 0 0,0-2 0 0 0,0 1 0 0 0,-1-2 0 0 0,-1 0-1 0 0,0 0 1 0 0,0-1 0 0 0,17-28 0 0 0,-27 38 108 0 0,-1 0 1 0 0,1 0-1 0 0,0 0 1 0 0,-1-1-1 0 0,0 1 1 0 0,0 0-1 0 0,0 0 0 0 0,0-1 1 0 0,-1 1-1 0 0,0-1 1 0 0,0 1-1 0 0,0 0 1 0 0,-2-9-1 0 0,2 12 21 0 0,0 0 0 0 0,-1 0 1 0 0,1 0-1 0 0,0-1 0 0 0,-1 1 0 0 0,0 0 0 0 0,1 0 0 0 0,-1 0 0 0 0,0 0 1 0 0,1 0-1 0 0,-1 0 0 0 0,0 0 0 0 0,0 0 0 0 0,0 0 0 0 0,0 0 1 0 0,0 1-1 0 0,0-1 0 0 0,0 0 0 0 0,-2-1 0 0 0,1 2 11 0 0,0-1 1 0 0,0 1-1 0 0,0 0 0 0 0,0 0 1 0 0,0 0-1 0 0,0 0 0 0 0,0 0 0 0 0,0 0 1 0 0,-1 0-1 0 0,1 0 0 0 0,0 1 1 0 0,0-1-1 0 0,0 1 0 0 0,1 0 1 0 0,-1 0-1 0 0,-3 1 0 0 0,3-1-2 0 0,-1 1 0 0 0,0 0 1 0 0,1 0-1 0 0,-1 0 0 0 0,1 0 0 0 0,0 0 0 0 0,0 0 0 0 0,0 1 1 0 0,0-1-1 0 0,0 1 0 0 0,0-1 0 0 0,1 1 0 0 0,-1 0 0 0 0,1 0 1 0 0,0 0-1 0 0,0 0 0 0 0,-1 3 0 0 0,-1 3 18 0 0,1-1 1 0 0,1 1-1 0 0,-1 0 1 0 0,1 16-1 0 0,2-10 1 0 0,1 1-1 0 0,1-1 0 0 0,0 1 1 0 0,1-1-1 0 0,1 0 0 0 0,0 0 1 0 0,1-1-1 0 0,1 0 1 0 0,9 17-1 0 0,1 2 44 0 0,-16-31-79 0 0,0 0 0 0 0,1 1-1 0 0,-1-1 1 0 0,0 1 0 0 0,0 0 0 0 0,-1-1 0 0 0,1 1 0 0 0,0 0 0 0 0,-1-1-1 0 0,0 1 1 0 0,1 0 0 0 0,-1 0 0 0 0,0 0 0 0 0,-1-1 0 0 0,1 1 0 0 0,0 0-1 0 0,-1 0 1 0 0,0-1 0 0 0,1 1 0 0 0,-1 0 0 0 0,-2 3 0 0 0,1-3 5 0 0,-1 0 1 0 0,1 0 0 0 0,-1-1 0 0 0,0 1 0 0 0,0-1-1 0 0,1 0 1 0 0,-2 0 0 0 0,1 0 0 0 0,0 0 0 0 0,0-1-1 0 0,-1 1 1 0 0,1-1 0 0 0,0 0 0 0 0,-1 1-1 0 0,-6 0 1 0 0,-2 0 119 0 0,0-1 1 0 0,0 0-1 0 0,0 0 0 0 0,0-1 0 0 0,0-1 0 0 0,0 0 1 0 0,0 0-1 0 0,-20-6 0 0 0,11 3-830 0 0,49-21-8488 0 0,-10 17 6480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3:55.618"/>
    </inkml:context>
    <inkml:brush xml:id="br0">
      <inkml:brushProperty name="width" value="0.1" units="cm"/>
      <inkml:brushProperty name="height" value="0.1" units="cm"/>
      <inkml:brushProperty name="color" value="#FFFFFF"/>
    </inkml:brush>
  </inkml:definitions>
  <inkml:trace contextRef="#ctx0" brushRef="#br0">0 34 5789 0 0,'1'-2'1092'0'0,"2"-1"-256"0"0,-3 1-372 0 0,3 0-44 0 0,-1 2-716 0 0,1 0-460 0 0,8-9-3881 0 0,-7 4 4049 0 0,-1-1 48 0 0,2 2 16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4:04.577"/>
    </inkml:context>
    <inkml:brush xml:id="br0">
      <inkml:brushProperty name="width" value="0.1" units="cm"/>
      <inkml:brushProperty name="height" value="0.1" units="cm"/>
      <inkml:brushProperty name="color" value="#FFFFFF"/>
    </inkml:brush>
  </inkml:definitions>
  <inkml:trace contextRef="#ctx0" brushRef="#br0">0 82 1676 0 0,'8'-15'1809'0'0,"-5"8"-1128"0"0,0 0-1 0 0,1-1 0 0 0,0 2 0 0 0,0-1 1 0 0,1 0-1 0 0,0 1 0 0 0,0 0 0 0 0,8-7 1 0 0,-13 13-656 0 0,0 0 0 0 0,0 0 1 0 0,1 0-1 0 0,-1 0 0 0 0,0 0 1 0 0,1 0-1 0 0,-1 0 0 0 0,0 1 1 0 0,0-1-1 0 0,1 0 1 0 0,-1 0-1 0 0,0 0 0 0 0,0 0 1 0 0,1 0-1 0 0,-1 0 0 0 0,0 1 1 0 0,0-1-1 0 0,0 0 1 0 0,1 0-1 0 0,-1 0 0 0 0,0 1 1 0 0,0-1-1 0 0,0 0 0 0 0,0 0 1 0 0,1 1-1 0 0,-1-1 0 0 0,0 0 1 0 0,0 0-1 0 0,0 1 1 0 0,0-1-1 0 0,0 0 0 0 0,0 1 1 0 0,0-1-1 0 0,0 0 0 0 0,0 0 1 0 0,0 1-1 0 0,0-1 0 0 0,0 0 1 0 0,0 1-1 0 0,0-1 1 0 0,0 1-1 0 0,1 17 502 0 0,0-15-360 0 0,2 45 529 0 0,-1 6-214 0 0,3 1 0 0 0,2-1 1 0 0,2-1-1 0 0,18 58 1 0 0,-13-72-399 0 0,7 22-807 0 0,-12-21-2708 0 0,-8-35 1976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4:05.017"/>
    </inkml:context>
    <inkml:brush xml:id="br0">
      <inkml:brushProperty name="width" value="0.1" units="cm"/>
      <inkml:brushProperty name="height" value="0.1" units="cm"/>
      <inkml:brushProperty name="color" value="#FFFFFF"/>
    </inkml:brush>
  </inkml:definitions>
  <inkml:trace contextRef="#ctx0" brushRef="#br0">1 550 2392 0 0,'0'-4'159'0'0,"0"-1"0"0"0,1 0 0 0 0,0 1 0 0 0,0-1 0 0 0,0 1 0 0 0,0-1-1 0 0,1 1 1 0 0,-1-1 0 0 0,1 1 0 0 0,0 0 0 0 0,1 0 0 0 0,-1 0 0 0 0,1 0 0 0 0,-1 0 0 0 0,1 0 0 0 0,0 1-1 0 0,1 0 1 0 0,-1-1 0 0 0,1 1 0 0 0,5-4 0 0 0,8-4 76 0 0,0 1 1 0 0,1 1-1 0 0,32-13 0 0 0,-33 16-141 0 0,-2 0 1 0 0,1-2-1 0 0,-1 0 0 0 0,17-12 0 0 0,-29 17-114 0 0,1 0-1 0 0,-1-1 1 0 0,-1 0 0 0 0,1 1-1 0 0,-1-1 1 0 0,1 0-1 0 0,-1 0 1 0 0,0-1-1 0 0,0 1 1 0 0,-1 0 0 0 0,1-1-1 0 0,-1 1 1 0 0,1-7-1 0 0,6-69-116 0 0,-5 40 169 0 0,3-129 3224 0 0,-6 160-2946 0 0,0 9-242 0 0,2 33 845 0 0,4 221 1613 0 0,-2-198-2298 0 0,3-1 0 0 0,22 85 0 0 0,-27-132-436 0 0,12 40-1246 0 0,-2-16-2614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4:05.417"/>
    </inkml:context>
    <inkml:brush xml:id="br0">
      <inkml:brushProperty name="width" value="0.1" units="cm"/>
      <inkml:brushProperty name="height" value="0.1" units="cm"/>
      <inkml:brushProperty name="color" value="#FFFFFF"/>
    </inkml:brush>
  </inkml:definitions>
  <inkml:trace contextRef="#ctx0" brushRef="#br0">0 165 2856 0 0,'35'-14'843'0'0,"-17"8"-493"0"0,-2-1 0 0 0,18-10-1 0 0,-31 16-266 0 0,0-1-1 0 0,0 0 1 0 0,0 0-1 0 0,0 0 1 0 0,0-1-1 0 0,0 1 1 0 0,-1-1-1 0 0,1 1 1 0 0,-1-1-1 0 0,0 0 1 0 0,0 0-1 0 0,0 0 1 0 0,0 0-1 0 0,0 0 1 0 0,-1 0-1 0 0,2-5 1 0 0,-2 4 73 0 0,-1 0 1 0 0,0 0 0 0 0,1 1-1 0 0,-2-1 1 0 0,1 0 0 0 0,0 0-1 0 0,-1 0 1 0 0,-1-4 0 0 0,2 6-83 0 0,0 0 0 0 0,-1 0 0 0 0,1 0 0 0 0,-1 0 1 0 0,0 0-1 0 0,0 1 0 0 0,0-1 0 0 0,0 0 0 0 0,0 0 1 0 0,0 1-1 0 0,0-1 0 0 0,0 0 0 0 0,-1 1 0 0 0,1 0 1 0 0,-1-1-1 0 0,1 1 0 0 0,-3-2 0 0 0,2 3-24 0 0,0-1-1 0 0,1 1 0 0 0,-1 0 1 0 0,0 0-1 0 0,1 0 1 0 0,-1 0-1 0 0,0 0 0 0 0,1 0 1 0 0,-1 0-1 0 0,0 1 1 0 0,1-1-1 0 0,-1 1 1 0 0,0-1-1 0 0,1 1 0 0 0,-1 0 1 0 0,1-1-1 0 0,-1 1 1 0 0,1 0-1 0 0,-1 0 0 0 0,1 0 1 0 0,0 0-1 0 0,-1 0 1 0 0,1 0-1 0 0,0 1 0 0 0,0-1 1 0 0,0 0-1 0 0,0 1 1 0 0,-2 2-1 0 0,-24 43 850 0 0,26-47-888 0 0,-2 6 93 0 0,1 0-1 0 0,-1 0 1 0 0,1 0 0 0 0,0 0-1 0 0,0 0 1 0 0,1 0 0 0 0,0 0-1 0 0,0 1 1 0 0,1-1 0 0 0,-1 1-1 0 0,1-1 1 0 0,1 0 0 0 0,-1 1-1 0 0,1-1 1 0 0,0 0 0 0 0,3 11-1 0 0,-1-12-96 0 0,-1 0-1 0 0,1 1 0 0 0,0-1 1 0 0,0 0-1 0 0,1-1 0 0 0,-1 1 0 0 0,1 0 1 0 0,0-1-1 0 0,0 0 0 0 0,1 0 1 0 0,-1 0-1 0 0,1-1 0 0 0,0 1 0 0 0,0-1 1 0 0,0 0-1 0 0,0-1 0 0 0,12 5 1 0 0,-2-1-709 0 0,0-1 0 0 0,1-1 0 0 0,0 0 1 0 0,0-1-1 0 0,17 1 0 0 0,-11-4-2297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4:05.919"/>
    </inkml:context>
    <inkml:brush xml:id="br0">
      <inkml:brushProperty name="width" value="0.1" units="cm"/>
      <inkml:brushProperty name="height" value="0.1" units="cm"/>
      <inkml:brushProperty name="color" value="#FFFFFF"/>
    </inkml:brush>
  </inkml:definitions>
  <inkml:trace contextRef="#ctx0" brushRef="#br0">28 105 3884 0 0,'-2'1'128'0'0,"1"-1"1"0"0,0 1-1 0 0,0-1 0 0 0,0 1 0 0 0,0 0 0 0 0,0-1 0 0 0,0 1 0 0 0,0 0 0 0 0,0 0 0 0 0,0 0 1 0 0,1-1-1 0 0,-1 1 0 0 0,0 0 0 0 0,0 0 0 0 0,1 0 0 0 0,-1 0 0 0 0,0 0 0 0 0,1 1 0 0 0,-1-1 0 0 0,1 0 1 0 0,0 0-1 0 0,-1 0 0 0 0,1 0 0 0 0,0 2 0 0 0,-7 28 630 0 0,6-15-635 0 0,1 0 0 0 0,0 0 0 0 0,1 0 1 0 0,1 0-1 0 0,0-1 0 0 0,1 1 0 0 0,1-1 1 0 0,0 0-1 0 0,2 0 0 0 0,11 26 0 0 0,-17-41-129 0 0,1 0-1 0 0,-1 0 1 0 0,0 0-1 0 0,0 0 1 0 0,0 0-1 0 0,0-1 1 0 0,0 1-1 0 0,0 0 1 0 0,0 0-1 0 0,0 0 1 0 0,0 0-1 0 0,1 0 1 0 0,-1 0-1 0 0,0 0 1 0 0,0-1-1 0 0,0 1 1 0 0,0 0-1 0 0,0 0 1 0 0,1 0-1 0 0,-1 0 1 0 0,0 0-1 0 0,0 0 1 0 0,0 0-1 0 0,0 0 1 0 0,0 0-1 0 0,1 0 1 0 0,-1 0-1 0 0,0 0 1 0 0,0 0-1 0 0,0 0 1 0 0,0 0-1 0 0,1 0 1 0 0,-1 0-1 0 0,0 0 1 0 0,0 0 0 0 0,0 0-1 0 0,0 0 1 0 0,0 0-1 0 0,1 0 1 0 0,-1 0-1 0 0,0 1 1 0 0,0-1-1 0 0,0 0 1 0 0,0 0-1 0 0,0 0 1 0 0,0 0-1 0 0,0 0 1 0 0,1 0-1 0 0,-1 0 1 0 0,0 1-1 0 0,0-1 1 0 0,0 0-1 0 0,0 0 1 0 0,0 0-1 0 0,0 0 1 0 0,0 0-1 0 0,0 1 1 0 0,0-1-1 0 0,0 0 1 0 0,0 0-1 0 0,0 0 1 0 0,0 0-1 0 0,0 0 1 0 0,0 1-1 0 0,0-1 1 0 0,5-22-205 0 0,-3-30 298 0 0,-3 9 489 0 0,0 19-50 0 0,0 0 0 0 0,2 1 0 0 0,6-43 0 0 0,-6 60-481 0 0,1 1-1 0 0,-1-1 1 0 0,1 1 0 0 0,0 0-1 0 0,0-1 1 0 0,0 1 0 0 0,1 0-1 0 0,-1 1 1 0 0,1-1 0 0 0,0 0-1 0 0,1 1 1 0 0,-1 0 0 0 0,1-1 0 0 0,0 2-1 0 0,0-1 1 0 0,0 0 0 0 0,1 1-1 0 0,-1 0 1 0 0,1-1 0 0 0,0 2-1 0 0,8-5 1 0 0,-9 6-38 0 0,0 0-1 0 0,1 0 1 0 0,-1 1-1 0 0,0-1 0 0 0,1 1 1 0 0,-1 0-1 0 0,0 0 1 0 0,1 0-1 0 0,-1 0 1 0 0,0 1-1 0 0,0 0 1 0 0,1 0-1 0 0,-1 0 1 0 0,0 0-1 0 0,0 1 1 0 0,0 0-1 0 0,0-1 0 0 0,0 1 1 0 0,-1 1-1 0 0,1-1 1 0 0,0 1-1 0 0,-1-1 1 0 0,0 1-1 0 0,0 0 1 0 0,0 0-1 0 0,4 6 1 0 0,2 0 10 0 0,-1 2 0 0 0,0-1 0 0 0,-1 1 0 0 0,-1 0 0 0 0,1 1 0 0 0,-2-1 0 0 0,8 22 0 0 0,-10-23-19 0 0,-1 0-1 0 0,0 0 1 0 0,0 0-1 0 0,-1 0 1 0 0,0 1-1 0 0,-1-1 1 0 0,0 0-1 0 0,-3 19 1 0 0,-8 19-3302 0 0,8-41 269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4:06.274"/>
    </inkml:context>
    <inkml:brush xml:id="br0">
      <inkml:brushProperty name="width" value="0.1" units="cm"/>
      <inkml:brushProperty name="height" value="0.1" units="cm"/>
      <inkml:brushProperty name="color" value="#FFFFFF"/>
    </inkml:brush>
  </inkml:definitions>
  <inkml:trace contextRef="#ctx0" brushRef="#br0">186 1 4060 0 0,'-6'0'374'0'0,"0"1"-1"0"0,0 1 0 0 0,0-1 1 0 0,0 1-1 0 0,0 0 0 0 0,0 0 1 0 0,1 0-1 0 0,-1 1 0 0 0,1 0 1 0 0,0 0-1 0 0,0 1 0 0 0,-9 7 1 0 0,3-2 136 0 0,2 0 1 0 0,-1 0 0 0 0,1 1 0 0 0,-14 21 0 0 0,17-22-295 0 0,1 0 0 0 0,0 0 0 0 0,1 0 0 0 0,-1 1 0 0 0,2-1 0 0 0,0 1 0 0 0,0 0 0 0 0,1 0 0 0 0,0 0 0 0 0,0 0 0 0 0,1 13 0 0 0,1-18-214 0 0,0-1 0 0 0,0 1 0 0 0,1 0 0 0 0,0 0 0 0 0,0-1 0 0 0,0 1-1 0 0,1-1 1 0 0,-1 1 0 0 0,1-1 0 0 0,0 0 0 0 0,1 0 0 0 0,-1 1 0 0 0,1-1-1 0 0,-1-1 1 0 0,1 1 0 0 0,0 0 0 0 0,1-1 0 0 0,-1 1 0 0 0,1-1 0 0 0,-1 0-1 0 0,1 0 1 0 0,0-1 0 0 0,0 1 0 0 0,0-1 0 0 0,0 0 0 0 0,5 2 0 0 0,1 0-572 0 0,0-1 1 0 0,0 0-1 0 0,0 0 1 0 0,1-1-1 0 0,-1-1 1 0 0,0 1-1 0 0,1-2 0 0 0,-1 1 1 0 0,11-2-1 0 0,-2-3-2256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4:06.638"/>
    </inkml:context>
    <inkml:brush xml:id="br0">
      <inkml:brushProperty name="width" value="0.1" units="cm"/>
      <inkml:brushProperty name="height" value="0.1" units="cm"/>
      <inkml:brushProperty name="color" value="#FFFFFF"/>
    </inkml:brush>
  </inkml:definitions>
  <inkml:trace contextRef="#ctx0" brushRef="#br0">13 201 3716 0 0,'3'-2'251'0'0,"-1"0"-1"0"0,0 0 1 0 0,1 0-1 0 0,0 0 1 0 0,-1 1-1 0 0,1 0 0 0 0,0-1 1 0 0,0 1-1 0 0,0 0 1 0 0,0 0-1 0 0,0 0 1 0 0,3 0-1 0 0,3-1 56 0 0,10-6 44 0 0,1 0 0 0 0,-1-2-1 0 0,31-19 1 0 0,-46 27-243 0 0,1-1-1 0 0,-1-1 1 0 0,0 1-1 0 0,0-1 1 0 0,0 1-1 0 0,-1-1 1 0 0,1 0 0 0 0,-1 0-1 0 0,0-1 1 0 0,0 1-1 0 0,0-1 1 0 0,-1 1-1 0 0,0-1 1 0 0,0 0-1 0 0,0 0 1 0 0,0 0-1 0 0,-1 0 1 0 0,0 0-1 0 0,0-1 1 0 0,1-6-1 0 0,-2 11-69 0 0,0 0-1 0 0,0 0 1 0 0,0 0-1 0 0,0 0 1 0 0,-1 0-1 0 0,1 0 1 0 0,0 0 0 0 0,0 0-1 0 0,-1 0 1 0 0,1 0-1 0 0,0 0 1 0 0,-1 0-1 0 0,1 0 1 0 0,-1 1-1 0 0,1-1 1 0 0,-1 0-1 0 0,0 0 1 0 0,1 0-1 0 0,-1 0 1 0 0,0 1-1 0 0,0-1 1 0 0,1 0-1 0 0,-1 1 1 0 0,0-1-1 0 0,0 1 1 0 0,-1-1-1 0 0,-1 0 39 0 0,1 0 0 0 0,-1 0 0 0 0,0 1 0 0 0,1-1 0 0 0,-1 1 0 0 0,0 0-1 0 0,1 0 1 0 0,-1 0 0 0 0,0 0 0 0 0,-2 1 0 0 0,-5 0 120 0 0,0 2 0 0 0,0-1 0 0 0,0 1 1 0 0,-13 6-1 0 0,15-4-86 0 0,0-1 1 0 0,0 1-1 0 0,0 0 0 0 0,1 1 0 0 0,0 0 1 0 0,0 0-1 0 0,0 1 0 0 0,1-1 1 0 0,0 1-1 0 0,0 1 0 0 0,1-1 1 0 0,-1 1-1 0 0,2 0 0 0 0,-1 0 1 0 0,1 0-1 0 0,1 1 0 0 0,-1 0 1 0 0,2 0-1 0 0,-1-1 0 0 0,-1 13 0 0 0,4-18-77 0 0,0 1-1 0 0,1-1 1 0 0,0 1-1 0 0,0-1 1 0 0,-1 1-1 0 0,2-1 0 0 0,-1 0 1 0 0,0 1-1 0 0,1-1 1 0 0,0 0-1 0 0,-1 0 0 0 0,1 0 1 0 0,0 0-1 0 0,1-1 1 0 0,-1 1-1 0 0,0 0 1 0 0,1-1-1 0 0,-1 0 0 0 0,1 1 1 0 0,0-1-1 0 0,0 0 1 0 0,0 0-1 0 0,5 2 0 0 0,0 0-151 0 0,-1 0-1 0 0,1 0 0 0 0,0-1 0 0 0,1 0 0 0 0,-1 0 1 0 0,0-1-1 0 0,1 0 0 0 0,13 1 0 0 0,-12-2-411 0 0,-5-1-348 0 0,1 0 0 0 0,-1 0 0 0 0,0 0 0 0 0,0 0 0 0 0,1-1 0 0 0,6-1-1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2.209"/>
    </inkml:context>
    <inkml:brush xml:id="br0">
      <inkml:brushProperty name="width" value="0.1" units="cm"/>
      <inkml:brushProperty name="height" value="0.1" units="cm"/>
      <inkml:brushProperty name="color" value="#FFFFFF"/>
    </inkml:brush>
  </inkml:definitions>
  <inkml:trace contextRef="#ctx0" brushRef="#br0">67 1 4860 0 0,'0'0'958'0'0,"-3"26"2969"0"0,-24 42-2272 0 0,16-44-4020 0 0,-12 44 1 0 0,21-35-1743 0 0,2-28 3099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4:16.378"/>
    </inkml:context>
    <inkml:brush xml:id="br0">
      <inkml:brushProperty name="width" value="0.1" units="cm"/>
      <inkml:brushProperty name="height" value="0.1" units="cm"/>
      <inkml:brushProperty name="color" value="#FFFFFF"/>
    </inkml:brush>
  </inkml:definitions>
  <inkml:trace contextRef="#ctx0" brushRef="#br0">17 71 4748 0 0,'-5'-15'865'0'0,"1"2"-249"0"0,1 3-72 0 0,0 0-620 0 0,1 2-168 0 0,2 3-296 0 0,0 1-325 0 0,0 0 49 0 0,0 2 40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7:56.768"/>
    </inkml:context>
    <inkml:brush xml:id="br0">
      <inkml:brushProperty name="width" value="0.1" units="cm"/>
      <inkml:brushProperty name="height" value="0.1" units="cm"/>
      <inkml:brushProperty name="color" value="#FFFFFF"/>
    </inkml:brush>
  </inkml:definitions>
  <inkml:trace contextRef="#ctx0" brushRef="#br0">15 82 988 0 0,'32'-81'8880'0'0,"-39"109"-7699"0"0,1 0 0 0 0,-2 34-1 0 0,0-1-541 0 0,-3 36 36 0 0,5 1 0 0 0,7 125 0 0 0,2-193-1178 0 0,-1-24-97 0 0,-1-1-1 0 0,0 1 0 0 0,-1 0 1 0 0,1-1-1 0 0,-1 1 0 0 0,0 0 0 0 0,-1 0 1 0 0,-1 9-1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7:57.468"/>
    </inkml:context>
    <inkml:brush xml:id="br0">
      <inkml:brushProperty name="width" value="0.1" units="cm"/>
      <inkml:brushProperty name="height" value="0.1" units="cm"/>
      <inkml:brushProperty name="color" value="#FFFFFF"/>
    </inkml:brush>
  </inkml:definitions>
  <inkml:trace contextRef="#ctx0" brushRef="#br0">0 303 4132 0 0,'1'-11'331'0'0,"0"0"0"0"0,1-1-1 0 0,0 1 1 0 0,0 0 0 0 0,2 0-1 0 0,-1 0 1 0 0,1 0 0 0 0,1 1-1 0 0,0-1 1 0 0,0 1-1 0 0,1 1 1 0 0,1-1 0 0 0,-1 1-1 0 0,16-16 1 0 0,-8 10-28 0 0,2 0-1 0 0,0 1 1 0 0,0 1 0 0 0,1 0-1 0 0,1 2 1 0 0,0 0-1 0 0,24-11 1 0 0,-36 20-242 0 0,-1-1 0 0 0,1 1 0 0 0,0 0 0 0 0,0 0 0 0 0,0 1 1 0 0,0-1-1 0 0,0 1 0 0 0,0 1 0 0 0,0-1 0 0 0,1 1 0 0 0,-1 0 0 0 0,0 1 0 0 0,0-1 0 0 0,7 2 0 0 0,-9 0-23 0 0,1 0 0 0 0,0 0-1 0 0,0 1 1 0 0,-1-1-1 0 0,1 1 1 0 0,-1 0 0 0 0,0 0-1 0 0,0 0 1 0 0,0 0 0 0 0,0 1-1 0 0,-1 0 1 0 0,1 0-1 0 0,-1 0 1 0 0,0 0 0 0 0,0 0-1 0 0,0 1 1 0 0,1 4 0 0 0,2 3-9 0 0,0 0 1 0 0,-2 1-1 0 0,1 0 1 0 0,-2-1-1 0 0,1 2 1 0 0,-2-1-1 0 0,0 0 0 0 0,0 0 1 0 0,-2 1-1 0 0,1-1 1 0 0,-2 0-1 0 0,0 1 1 0 0,0-1-1 0 0,-1 0 1 0 0,-1 0-1 0 0,-7 23 1 0 0,6-25-55 0 0,0 0-1 0 0,-1 0 1 0 0,-1-1 0 0 0,1 1-1 0 0,-1-1 1 0 0,-1-1 0 0 0,0 1-1 0 0,0-1 1 0 0,-1 0 0 0 0,0-1-1 0 0,-1 0 1 0 0,0 0 0 0 0,0-1-1 0 0,-1 0 1 0 0,1-1 0 0 0,-1 1-1 0 0,-1-2 1 0 0,1 0 0 0 0,-17 6-1 0 0,26-11 19 0 0,-1 1-1 0 0,0-1 1 0 0,1 1-1 0 0,-1-1 1 0 0,0 0 0 0 0,0 0-1 0 0,1 0 1 0 0,-1 0-1 0 0,0 0 1 0 0,1 0 0 0 0,-1 0-1 0 0,0-1 1 0 0,-1 0-1 0 0,2-3-132 0 0,15-3 57 0 0,-2 5 79 0 0,1-1 0 0 0,0 1 0 0 0,0 1 0 0 0,0 0 0 0 0,0 1 0 0 0,0 1 0 0 0,0 0 0 0 0,0 0 0 0 0,0 1 1 0 0,-1 1-1 0 0,1 0 0 0 0,-1 1 0 0 0,18 8 0 0 0,-21-9 19 0 0,-2 1 0 0 0,1 0 0 0 0,0 0 0 0 0,-1 1 1 0 0,1 0-1 0 0,-1 0 0 0 0,-1 1 0 0 0,1-1 0 0 0,-1 2 0 0 0,0-1 1 0 0,0 1-1 0 0,-1 0 0 0 0,0 0 0 0 0,0 0 0 0 0,-1 1 0 0 0,1-1 1 0 0,-2 1-1 0 0,1 0 0 0 0,-1 0 0 0 0,3 16 0 0 0,-5-16 3 0 0,0-1 0 0 0,-1 1 0 0 0,0-1-1 0 0,-1 1 1 0 0,1-1 0 0 0,-1 1 0 0 0,-1-1 0 0 0,0 1-1 0 0,0-1 1 0 0,0 0 0 0 0,-1 0 0 0 0,0 0-1 0 0,0 0 1 0 0,-1-1 0 0 0,0 1 0 0 0,0-1 0 0 0,0 0-1 0 0,-1 0 1 0 0,0 0 0 0 0,0-1 0 0 0,-1 1 0 0 0,-11 7-1 0 0,12-8-28 0 0,-1-1 0 0 0,0 0 0 0 0,0-1-1 0 0,0 1 1 0 0,-1-1 0 0 0,1 0 0 0 0,-1-1-1 0 0,0 0 1 0 0,1 0 0 0 0,-1 0 0 0 0,0-1-1 0 0,0 0 1 0 0,0 0 0 0 0,0-1 0 0 0,-1 0-1 0 0,1 0 1 0 0,0-1 0 0 0,0 1 0 0 0,0-2-1 0 0,0 1 1 0 0,1-1 0 0 0,-1 0 0 0 0,0 0-1 0 0,-8-5 1 0 0,13 6-213 0 0,-1 0 0 0 0,1 0-1 0 0,0 0 1 0 0,-1 0-1 0 0,1-1 1 0 0,0 1 0 0 0,0-1-1 0 0,0 0 1 0 0,0 1 0 0 0,0-1-1 0 0,1 0 1 0 0,-1 0 0 0 0,0 0-1 0 0,1-1 1 0 0,0 1 0 0 0,-1 0-1 0 0,1 0 1 0 0,0-1-1 0 0,0 1 1 0 0,0-1 0 0 0,0-2-1 0 0,1-3-2592 0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7:57.840"/>
    </inkml:context>
    <inkml:brush xml:id="br0">
      <inkml:brushProperty name="width" value="0.1" units="cm"/>
      <inkml:brushProperty name="height" value="0.1" units="cm"/>
      <inkml:brushProperty name="color" value="#FFFFFF"/>
    </inkml:brush>
  </inkml:definitions>
  <inkml:trace contextRef="#ctx0" brushRef="#br0">0 4 4824 0 0,'1'-1'123'0'0,"-1"1"0"0"0,1 0-1 0 0,-1-1 1 0 0,1 1-1 0 0,-1 0 1 0 0,1 0-1 0 0,-1 0 1 0 0,1-1-1 0 0,-1 1 1 0 0,1 0 0 0 0,0 0-1 0 0,-1 0 1 0 0,1 0-1 0 0,-1 0 1 0 0,1 0-1 0 0,-1 0 1 0 0,1 0-1 0 0,0 0 1 0 0,-1 0 0 0 0,1 0-1 0 0,-1 1 1 0 0,1-1-1 0 0,-1 0 1 0 0,1 0-1 0 0,-1 1 1 0 0,1-1-1 0 0,-1 0 1 0 0,1 0-1 0 0,0 1 1 0 0,9 19 1751 0 0,-5 34-643 0 0,-4-44-840 0 0,2 81 1201 0 0,-3-54-1586 0 0,8 63 0 0 0,-7-98-399 0 0,-1 0 0 0 0,1 1-1 0 0,-1-1 1 0 0,1 0 0 0 0,0 0 0 0 0,-1 0-1 0 0,1 0 1 0 0,0 0 0 0 0,0 0 0 0 0,1 0-1 0 0,-1 0 1 0 0,2 2 0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7:58.193"/>
    </inkml:context>
    <inkml:brush xml:id="br0">
      <inkml:brushProperty name="width" value="0.1" units="cm"/>
      <inkml:brushProperty name="height" value="0.1" units="cm"/>
      <inkml:brushProperty name="color" value="#FFFFFF"/>
    </inkml:brush>
  </inkml:definitions>
  <inkml:trace contextRef="#ctx0" brushRef="#br0">27 75 4304 0 0,'-1'-2'166'0'0,"0"1"-1"0"0,1 0 1 0 0,-1 0-1 0 0,0-1 1 0 0,0 1 0 0 0,0 0-1 0 0,0 0 1 0 0,0 0-1 0 0,0 0 1 0 0,0 0-1 0 0,0 0 1 0 0,0 0-1 0 0,-1 1 1 0 0,1-1-1 0 0,0 0 1 0 0,-2 0-1 0 0,-3 5 1648 0 0,5 12-780 0 0,1-14-975 0 0,1 0 1 0 0,-1 0-1 0 0,1 0 1 0 0,0 0-1 0 0,-1-1 1 0 0,1 1 0 0 0,0 0-1 0 0,0-1 1 0 0,0 1-1 0 0,1-1 1 0 0,-1 1-1 0 0,0-1 1 0 0,1 1-1 0 0,-1-1 1 0 0,0 0 0 0 0,1 0-1 0 0,0 0 1 0 0,-1 1-1 0 0,1-2 1 0 0,0 1-1 0 0,-1 0 1 0 0,1 0 0 0 0,0 0-1 0 0,0-1 1 0 0,0 1-1 0 0,0-1 1 0 0,-1 0-1 0 0,1 1 1 0 0,0-1-1 0 0,0 0 1 0 0,0 0 0 0 0,0 0-1 0 0,0 0 1 0 0,0-1-1 0 0,3 0 1 0 0,-2 1-21 0 0,0 0 0 0 0,1-1-1 0 0,-1 1 1 0 0,0-1 0 0 0,0 0 0 0 0,-1 0 0 0 0,1 0-1 0 0,0 0 1 0 0,0 0 0 0 0,0-1 0 0 0,-1 1 0 0 0,1-1 0 0 0,-1 0-1 0 0,1 0 1 0 0,-1 0 0 0 0,0 0 0 0 0,1 0 0 0 0,-1 0 0 0 0,0 0-1 0 0,-1-1 1 0 0,1 1 0 0 0,2-4 0 0 0,-4 2-5 0 0,1 1 0 0 0,-1-1 0 0 0,1 1 1 0 0,-1-1-1 0 0,0 0 0 0 0,0 1 0 0 0,-1-1 1 0 0,1 1-1 0 0,-1-1 0 0 0,0 1 0 0 0,0-1 0 0 0,0 1 1 0 0,-2-6-1 0 0,2 8-140 0 0,1 0 0 0 0,-1 0 1 0 0,1 0-1 0 0,-1 0 0 0 0,1 0 1 0 0,-1 0-1 0 0,0 0 0 0 0,0 0 0 0 0,1 0 1 0 0,-1 0-1 0 0,0 1 0 0 0,0-1 1 0 0,0 0-1 0 0,0 0 0 0 0,0 1 0 0 0,0-1 1 0 0,0 1-1 0 0,0-1 0 0 0,0 1 1 0 0,0-1-1 0 0,0 1 0 0 0,0 0 0 0 0,0-1 1 0 0,0 1-1 0 0,-1 0 0 0 0,1 0 1 0 0,0 0-1 0 0,0 0 0 0 0,0 0 0 0 0,0 0 1 0 0,-1 0-1 0 0,1 0 0 0 0,0 0 1 0 0,0 1-1 0 0,0-1 0 0 0,0 0 0 0 0,0 1 1 0 0,0-1-1 0 0,0 1 0 0 0,0-1 1 0 0,0 1-1 0 0,0 0 0 0 0,0-1 1 0 0,-1 2-1 0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7:58.649"/>
    </inkml:context>
    <inkml:brush xml:id="br0">
      <inkml:brushProperty name="width" value="0.1" units="cm"/>
      <inkml:brushProperty name="height" value="0.1" units="cm"/>
      <inkml:brushProperty name="color" value="#FFFFFF"/>
    </inkml:brush>
  </inkml:definitions>
  <inkml:trace contextRef="#ctx0" brushRef="#br0">22 9 3200 0 0,'-3'6'343'0'0,"0"0"-1"0"0,0 0 1 0 0,0 0-1 0 0,1 1 0 0 0,0-1 1 0 0,1 1-1 0 0,-1-1 1 0 0,1 1-1 0 0,0-1 0 0 0,0 10 1 0 0,4 69 629 0 0,-3-81-887 0 0,5 46 415 0 0,1 5-973 0 0,-6-40 250 0 0,0-13 187 0 0,-2-5 79 0 0,0-6 131 0 0,0 1 1 0 0,1-1 0 0 0,0 1-1 0 0,0-1 1 0 0,1 0 0 0 0,0 1-1 0 0,1-1 1 0 0,0 0 0 0 0,2-9 0 0 0,3-10 381 0 0,14-38 0 0 0,-17 58-485 0 0,0 0 0 0 0,0 1 0 0 0,1 0 0 0 0,0-1 0 0 0,0 1 0 0 0,1 1 0 0 0,0-1-1 0 0,0 1 1 0 0,0 0 0 0 0,1 0 0 0 0,0 0 0 0 0,0 1 0 0 0,1 0 0 0 0,8-5 0 0 0,-14 9-61 0 0,0 1 0 0 0,1-1 0 0 0,-1 1 0 0 0,0-1 0 0 0,1 1 0 0 0,-1 0 0 0 0,0-1-1 0 0,1 1 1 0 0,-1 0 0 0 0,1 0 0 0 0,-1 0 0 0 0,0 0 0 0 0,1 0 0 0 0,-1 0 0 0 0,1 1 0 0 0,-1-1 0 0 0,0 0 0 0 0,1 1 0 0 0,-1-1 0 0 0,3 2 0 0 0,-1 0 5 0 0,0 0 0 0 0,-1 0 0 0 0,1 0 0 0 0,0 1 0 0 0,-1-1 1 0 0,1 1-1 0 0,-1-1 0 0 0,3 5 0 0 0,2 4 45 0 0,-1 0 0 0 0,0 0 0 0 0,7 19-1 0 0,-4 0 214 0 0,12 55 0 0 0,-7-20-1224 0 0,6-2-4081 0 0,-20-63 4904 0 0,0 1-1 0 0,1-1 0 0 0,-1 1 0 0 0,0-1 0 0 0,0 0 1 0 0,0 1-1 0 0,0-1 0 0 0,1 0 0 0 0,-1 1 1 0 0,0-1-1 0 0,0 1 0 0 0,1-1 0 0 0,-1 0 1 0 0,0 1-1 0 0,1-1 0 0 0,-1 0 0 0 0,0 0 0 0 0,1 1 1 0 0,-1-1-1 0 0,0 0 0 0 0,1 0 0 0 0,-1 0 1 0 0,1 1-1 0 0,-1-1 0 0 0,0 0 0 0 0,1 0 0 0 0,-1 0 1 0 0,1 0-1 0 0,-1 0 0 0 0,1 0 0 0 0,-1 0 1 0 0,1 0-1 0 0,-1 0 0 0 0,0 0 0 0 0,2 0 1 0 0,0-2-690 0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7:59.006"/>
    </inkml:context>
    <inkml:brush xml:id="br0">
      <inkml:brushProperty name="width" value="0.1" units="cm"/>
      <inkml:brushProperty name="height" value="0.1" units="cm"/>
      <inkml:brushProperty name="color" value="#FFFFFF"/>
    </inkml:brush>
  </inkml:definitions>
  <inkml:trace contextRef="#ctx0" brushRef="#br0">20 34 1652 0 0,'-1'-11'5604'0'0,"-9"33"-3161"0"0,7-8-2097 0 0,1 0 0 0 0,0 0 1 0 0,1 0-1 0 0,0 0 0 0 0,1 1 0 0 0,1-1 1 0 0,0 0-1 0 0,1 0 0 0 0,4 15 1 0 0,-5-25-296 0 0,1 1 1 0 0,-1 0-1 0 0,1-1 1 0 0,0 1-1 0 0,0-1 1 0 0,0 1 0 0 0,1-1-1 0 0,0 0 1 0 0,-1 0-1 0 0,1 0 1 0 0,1-1 0 0 0,-1 1-1 0 0,1-1 1 0 0,-1 1-1 0 0,1-1 1 0 0,0 0-1 0 0,0-1 1 0 0,0 1 0 0 0,0-1-1 0 0,1 0 1 0 0,-1 0-1 0 0,1 0 1 0 0,-1 0 0 0 0,1-1-1 0 0,0 0 1 0 0,0 0-1 0 0,-1 0 1 0 0,1 0 0 0 0,0-1-1 0 0,5 0 1 0 0,-5-1-37 0 0,0 0 0 0 0,0 0 0 0 0,0 0 0 0 0,0-1 0 0 0,-1 1 0 0 0,1-1 0 0 0,0-1 0 0 0,-1 1 1 0 0,0 0-1 0 0,1-1 0 0 0,-1 0 0 0 0,0 0 0 0 0,-1 0 0 0 0,1-1 0 0 0,-1 1 0 0 0,7-9 0 0 0,-3 3-48 0 0,1-1 0 0 0,-2 0 0 0 0,1 0-1 0 0,-1 0 1 0 0,-1-1 0 0 0,5-11 0 0 0,-8 16 8 0 0,0-1-1 0 0,0 1 1 0 0,-1 0 0 0 0,0-1 0 0 0,0 1 0 0 0,0-1 0 0 0,-1 1-1 0 0,0-1 1 0 0,0 1 0 0 0,-1 0 0 0 0,-2-13 0 0 0,2 15-42 0 0,0 1 0 0 0,-1-1 0 0 0,1 1 0 0 0,-1-1 0 0 0,0 1 0 0 0,0 0 0 0 0,0 0 0 0 0,-1 0 0 0 0,1 0 0 0 0,-1 0 0 0 0,0 0 0 0 0,1 1 0 0 0,-1-1 0 0 0,0 1 0 0 0,-1 0 1 0 0,1 0-1 0 0,0 0 0 0 0,-1 0 0 0 0,1 0 0 0 0,-1 1 0 0 0,-4-2 0 0 0,-47-7-3851 0 0,44 10 867 0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7:59.750"/>
    </inkml:context>
    <inkml:brush xml:id="br0">
      <inkml:brushProperty name="width" value="0.1" units="cm"/>
      <inkml:brushProperty name="height" value="0.1" units="cm"/>
      <inkml:brushProperty name="color" value="#FFFFFF"/>
    </inkml:brush>
  </inkml:definitions>
  <inkml:trace contextRef="#ctx0" brushRef="#br0">1 50 3768 0 0,'1'1'123'0'0,"0"-1"0"0"0,0 1 0 0 0,0-1 0 0 0,0 1-1 0 0,0-1 1 0 0,-1 1 0 0 0,1-1 0 0 0,0 1 0 0 0,0 0 0 0 0,0 0-1 0 0,-1-1 1 0 0,1 1 0 0 0,0 0 0 0 0,-1 0 0 0 0,1 0-1 0 0,-1 0 1 0 0,1 0 0 0 0,-1 0 0 0 0,1 0 0 0 0,-1 0-1 0 0,1 1 1 0 0,8 27 655 0 0,-8-24-573 0 0,34 147 2320 0 0,-32-142-2374 0 0,0 3 106 0 0,1 1 1 0 0,-2 1-1 0 0,2 18 0 0 0,-1-76 348 0 0,2 1-1 0 0,3-1 0 0 0,22-75 1 0 0,-21 83-164 0 0,-9 34-421 0 0,1 0-1 0 0,-1-1 1 0 0,0 1-1 0 0,0-1 1 0 0,1 1-1 0 0,-1 0 0 0 0,1-1 1 0 0,0 1-1 0 0,-1 0 1 0 0,1 0-1 0 0,0 0 1 0 0,-1-1-1 0 0,1 1 1 0 0,0 0-1 0 0,0 0 0 0 0,0 0 1 0 0,0 0-1 0 0,0 0 1 0 0,0 0-1 0 0,1 1 1 0 0,-1-1-1 0 0,0 0 1 0 0,0 0-1 0 0,1 1 0 0 0,1-2 1 0 0,-1 2-3 0 0,0 1-1 0 0,0-1 1 0 0,0 0-1 0 0,0 1 1 0 0,0-1 0 0 0,0 1-1 0 0,0-1 1 0 0,0 1 0 0 0,0 0-1 0 0,-1 0 1 0 0,1 0 0 0 0,0 0-1 0 0,0 0 1 0 0,-1 0-1 0 0,3 3 1 0 0,7 7 49 0 0,-1-1 0 0 0,0 2 0 0 0,13 19 0 0 0,7 17-561 0 0,29 65 0 0 0,-52-97 172 0 0,-6-16 161 0 0,-1 0 144 0 0,0 0 0 0 0,0 0 0 0 0,0 0 0 0 0,0 0 0 0 0,0 0 0 0 0,0 0 0 0 0,0 0-1 0 0,0 0 1 0 0,0 0 0 0 0,0 0 0 0 0,2-20-69 0 0,6-19 316 0 0,3 1-1 0 0,26-66 1 0 0,-36 99-206 0 0,3-2 40 0 0,-1-1 0 0 0,1 0 0 0 0,0 1 1 0 0,0 0-1 0 0,1 0 0 0 0,9-11 0 0 0,-13 17-55 0 0,0 0 0 0 0,0-1 0 0 0,0 1 0 0 0,1 0 0 0 0,-1 0 0 0 0,0 0-1 0 0,0 0 1 0 0,1 0 0 0 0,-1 0 0 0 0,0 1 0 0 0,1-1 0 0 0,-1 0 0 0 0,1 1 0 0 0,-1-1 0 0 0,1 1 0 0 0,-1-1-1 0 0,1 1 1 0 0,0 0 0 0 0,-1 0 0 0 0,1 0 0 0 0,-1 0 0 0 0,1 0 0 0 0,0 0 0 0 0,-1 0 0 0 0,1 0-1 0 0,-1 1 1 0 0,1-1 0 0 0,-1 0 0 0 0,1 1 0 0 0,-1-1 0 0 0,1 1 0 0 0,-1 0 0 0 0,1 0 0 0 0,-1-1-1 0 0,0 1 1 0 0,1 0 0 0 0,-1 0 0 0 0,0 0 0 0 0,0 0 0 0 0,0 1 0 0 0,2 0 0 0 0,3 6 45 0 0,0 0 0 0 0,0 0 1 0 0,-1 0-1 0 0,1 1 0 0 0,-2-1 0 0 0,1 1 1 0 0,-2 0-1 0 0,1 1 0 0 0,4 18 0 0 0,-4-5-461 0 0,-1 0-1 0 0,-1 0 0 0 0,0 27 0 0 0,5-13-5314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0.137"/>
    </inkml:context>
    <inkml:brush xml:id="br0">
      <inkml:brushProperty name="width" value="0.1" units="cm"/>
      <inkml:brushProperty name="height" value="0.1" units="cm"/>
      <inkml:brushProperty name="color" value="#FFFFFF"/>
    </inkml:brush>
  </inkml:definitions>
  <inkml:trace contextRef="#ctx0" brushRef="#br0">0 37 4704 0 0,'2'-6'772'0'0,"-2"4"-537"0"0,1 0 0 0 0,-1 0-1 0 0,0 0 1 0 0,1 0 0 0 0,0 0 0 0 0,-1 1-1 0 0,1-1 1 0 0,0 0 0 0 0,0 0 0 0 0,0 1-1 0 0,0-1 1 0 0,0 1 0 0 0,0-1 0 0 0,1 1-1 0 0,-1-1 1 0 0,3-1 0 0 0,-4 39 2786 0 0,-2-22-2974 0 0,-6 112 2203 0 0,8-110-3415 0 0,1 0 0 0 0,1 1 0 0 0,3 16-1 0 0,-3-27-460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0.496"/>
    </inkml:context>
    <inkml:brush xml:id="br0">
      <inkml:brushProperty name="width" value="0.1" units="cm"/>
      <inkml:brushProperty name="height" value="0.1" units="cm"/>
      <inkml:brushProperty name="color" value="#FFFFFF"/>
    </inkml:brush>
  </inkml:definitions>
  <inkml:trace contextRef="#ctx0" brushRef="#br0">33 61 5152 0 0,'-11'-17'609'0'0,"3"2"-77"0"0,2 6-532 0 0,1 1-208 0 0,2 1-228 0 0,3 3-393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3.078"/>
    </inkml:context>
    <inkml:brush xml:id="br0">
      <inkml:brushProperty name="width" value="0.1" units="cm"/>
      <inkml:brushProperty name="height" value="0.1" units="cm"/>
      <inkml:brushProperty name="color" value="#FFFFFF"/>
    </inkml:brush>
  </inkml:definitions>
  <inkml:trace contextRef="#ctx0" brushRef="#br0">128 108 1592 0 0,'0'-11'1737'0'0,"1"6"-1039"0"0,-1 1 0 0 0,0-1 0 0 0,0 0 1 0 0,-1 1-1 0 0,1-1 0 0 0,-3-5 0 0 0,3 9-631 0 0,0 0-1 0 0,-1 1 1 0 0,1-1-1 0 0,0 0 0 0 0,-1 1 1 0 0,1-1-1 0 0,-1 0 0 0 0,1 1 1 0 0,-1-1-1 0 0,0 1 1 0 0,1-1-1 0 0,-1 1 0 0 0,0-1 1 0 0,1 1-1 0 0,-1 0 0 0 0,0-1 1 0 0,1 1-1 0 0,-1 0 1 0 0,0-1-1 0 0,0 1 0 0 0,1 0 1 0 0,-1 0-1 0 0,0 0 0 0 0,0-1 1 0 0,0 1-1 0 0,1 0 1 0 0,-1 0-1 0 0,0 0 0 0 0,0 1 1 0 0,0-1-1 0 0,1 0 0 0 0,-1 0 1 0 0,0 0-1 0 0,0 0 1 0 0,1 1-1 0 0,-1-1 0 0 0,0 0 1 0 0,1 1-1 0 0,-1-1 1 0 0,0 1-1 0 0,1-1 0 0 0,-1 1 1 0 0,0 0-1 0 0,-6 2 81 0 0,1 1-1 0 0,-1 0 1 0 0,1 0 0 0 0,1 1-1 0 0,-1 0 1 0 0,1 0 0 0 0,-1 0-1 0 0,1 1 1 0 0,1-1 0 0 0,-1 1-1 0 0,1 0 1 0 0,0 1 0 0 0,0-1-1 0 0,1 1 1 0 0,0 0 0 0 0,0-1-1 0 0,1 1 1 0 0,0 1 0 0 0,-3 12-1 0 0,4-9-37 0 0,-1 1-1 0 0,1 0 0 0 0,1-1 0 0 0,0 1 0 0 0,1 0 0 0 0,0 0 0 0 0,1-1 1 0 0,0 1-1 0 0,1-1 0 0 0,0 0 0 0 0,9 19 0 0 0,-7-20-23 0 0,1 1-1 0 0,1-1 1 0 0,-1-1-1 0 0,2 1 0 0 0,-1-1 1 0 0,1 0-1 0 0,1-1 1 0 0,0 0-1 0 0,16 12 1 0 0,-18-15-38 0 0,0 0 1 0 0,0-1-1 0 0,1 0 1 0 0,-1 0-1 0 0,1-1 1 0 0,0 0-1 0 0,0 0 1 0 0,0 0-1 0 0,0-1 1 0 0,1-1-1 0 0,-1 1 0 0 0,1-1 1 0 0,-1-1-1 0 0,12 0 1 0 0,-16-1-33 0 0,-1 0 0 0 0,1 0 0 0 0,-1 0 0 0 0,0-1 0 0 0,1 1-1 0 0,-1-1 1 0 0,0 0 0 0 0,0 0 0 0 0,0 0 0 0 0,0 0 0 0 0,0 0 0 0 0,-1-1 0 0 0,1 1 0 0 0,-1-1 0 0 0,1 0 0 0 0,-1 0 0 0 0,0 0 0 0 0,0 0 0 0 0,0 0-1 0 0,-1 0 1 0 0,1-1 0 0 0,-1 1 0 0 0,0 0 0 0 0,0-1 0 0 0,0 1 0 0 0,1-5 0 0 0,1-8 7 0 0,0-1 1 0 0,0 0-1 0 0,-2 0 0 0 0,0-19 1 0 0,-1 13-24 0 0,-1 0 0 0 0,-2 0 0 0 0,0 0 0 0 0,-1 0 0 0 0,-8-23 0 0 0,8 32-57 0 0,-2 1 0 0 0,1-1 1 0 0,-2 1-1 0 0,1 0 1 0 0,-2 1-1 0 0,0 0 0 0 0,0 0 1 0 0,-1 0-1 0 0,-13-11 1 0 0,22 22-32 0 0,0 1 0 0 0,-1-1 0 0 0,1 1 0 0 0,-1-1 0 0 0,1 1 0 0 0,0-1 0 0 0,-1 1 0 0 0,1-1 0 0 0,-1 1 0 0 0,1 0 0 0 0,-1-1 1 0 0,0 1-1 0 0,1 0 0 0 0,-1-1 0 0 0,1 1 0 0 0,-1 0 0 0 0,0 0 0 0 0,1 0 0 0 0,-1-1 0 0 0,0 1 0 0 0,1 0 0 0 0,-1 0 0 0 0,0 0 1 0 0,1 0-1 0 0,-1 0 0 0 0,0 0 0 0 0,1 0 0 0 0,-1 0 0 0 0,0 1 0 0 0,0-1-135 0 0,1 1 0 0 0,0 0-1 0 0,0 0 1 0 0,0-1 0 0 0,0 1 0 0 0,0 0-1 0 0,0-1 1 0 0,0 1 0 0 0,0 0-1 0 0,1 0 1 0 0,-1-1 0 0 0,0 1 0 0 0,0 0-1 0 0,0-1 1 0 0,1 1 0 0 0,-1 0 0 0 0,0-1-1 0 0,1 1 1 0 0,-1 0 0 0 0,1-1 0 0 0,-1 1-1 0 0,1-1 1 0 0,-1 1 0 0 0,1-1 0 0 0,-1 1-1 0 0,1-1 1 0 0,0 1 0 0 0,6 6-2591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0.840"/>
    </inkml:context>
    <inkml:brush xml:id="br0">
      <inkml:brushProperty name="width" value="0.1" units="cm"/>
      <inkml:brushProperty name="height" value="0.1" units="cm"/>
      <inkml:brushProperty name="color" value="#FFFFFF"/>
    </inkml:brush>
  </inkml:definitions>
  <inkml:trace contextRef="#ctx0" brushRef="#br0">182 53 1700 0 0,'6'0'1077'0'0,"2"1"-174"0"0,-1-1 0 0 0,1-1 0 0 0,-1 1 0 0 0,9-3 0 0 0,-15 3-802 0 0,0 0-1 0 0,-1 0 0 0 0,1 0 0 0 0,0 0 0 0 0,-1-1 1 0 0,1 1-1 0 0,0 0 0 0 0,-1 0 0 0 0,1-1 1 0 0,0 1-1 0 0,-1 0 0 0 0,1-1 0 0 0,-1 1 0 0 0,1-1 1 0 0,0 1-1 0 0,-1-1 0 0 0,1 1 0 0 0,-1-1 0 0 0,0 1 1 0 0,1-1-1 0 0,-1 1 0 0 0,1-1 0 0 0,-1 0 0 0 0,0 1 1 0 0,1-1-1 0 0,-1 1 0 0 0,0-1 0 0 0,0 0 0 0 0,0 0 1 0 0,1 1-1 0 0,-1-1 0 0 0,0 0 0 0 0,0 1 0 0 0,0-1 1 0 0,0 0-1 0 0,0 0 0 0 0,0 1 0 0 0,0-1 1 0 0,-1 0-1 0 0,1 1 0 0 0,0-1 0 0 0,0 0 0 0 0,0 1 1 0 0,-1-1-1 0 0,1 0 0 0 0,0 1 0 0 0,-1-1 0 0 0,1 1 1 0 0,0-1-1 0 0,-1 0 0 0 0,1 1 0 0 0,-1-1 0 0 0,1 1 1 0 0,-2-1-1 0 0,1-1-3 0 0,-1 0-1 0 0,0 1 1 0 0,1-1 0 0 0,-1 0-1 0 0,0 1 1 0 0,0 0 0 0 0,0-1 0 0 0,0 1-1 0 0,0 0 1 0 0,-1 0 0 0 0,1 0 0 0 0,0 0-1 0 0,0 1 1 0 0,-1-1 0 0 0,1 1 0 0 0,0-1-1 0 0,-1 1 1 0 0,1 0 0 0 0,0 0-1 0 0,-1 0 1 0 0,1 0 0 0 0,-1 0 0 0 0,1 0-1 0 0,0 1 1 0 0,-1-1 0 0 0,1 1 0 0 0,0 0-1 0 0,-1 0 1 0 0,1-1 0 0 0,0 2 0 0 0,-2 0-1 0 0,-10 5 76 0 0,0 0 0 0 0,0 2 0 0 0,-19 14 0 0 0,23-16 26 0 0,2 0-116 0 0,0-1 0 0 0,0 1 0 0 0,1 1 0 0 0,0 0 1 0 0,0 0-1 0 0,1 0 0 0 0,-11 17 0 0 0,15-20-43 0 0,-1-1 0 0 0,1 1 0 0 0,0 0 0 0 0,0 0 0 0 0,0 0 0 0 0,1 0 0 0 0,-1 0 0 0 0,1 0 0 0 0,1 0 0 0 0,-1 0 0 0 0,1 0 0 0 0,0 1 0 0 0,0-1 0 0 0,0 0 0 0 0,1 0 0 0 0,0 0 0 0 0,2 10 0 0 0,-1-12-65 0 0,0 1 0 0 0,0-1 1 0 0,0 0-1 0 0,1 0 1 0 0,0 0-1 0 0,-1 0 0 0 0,1 0 1 0 0,0 0-1 0 0,0-1 0 0 0,0 0 1 0 0,0 1-1 0 0,1-1 1 0 0,-1 0-1 0 0,1-1 0 0 0,-1 1 1 0 0,1-1-1 0 0,0 1 0 0 0,0-1 1 0 0,-1 0-1 0 0,1 0 1 0 0,0-1-1 0 0,0 1 0 0 0,0-1 1 0 0,0 0-1 0 0,0 0 0 0 0,0 0 1 0 0,0-1-1 0 0,0 1 1 0 0,-1-1-1 0 0,1 0 0 0 0,0 0 1 0 0,0 0-1 0 0,-1-1 0 0 0,1 1 1 0 0,0-1-1 0 0,6-4 1 0 0,0-2 46 0 0,0-1 1 0 0,-1 0 0 0 0,0 0 0 0 0,0-1 0 0 0,-1 0 0 0 0,0-1-1 0 0,-1 0 1 0 0,0 0 0 0 0,-1-1 0 0 0,0 1 0 0 0,-1-1 0 0 0,0-1 0 0 0,-1 1-1 0 0,0-1 1 0 0,-1 1 0 0 0,2-19 0 0 0,-5 32 95 0 0,-3 9-18 0 0,1 1 1 0 0,0-1-1 0 0,0 1 0 0 0,1 0 0 0 0,1 17 1 0 0,2-15-136 0 0,1-1 1 0 0,0 1-1 0 0,0-1 1 0 0,1 0 0 0 0,1 0-1 0 0,7 14 1 0 0,-9-22-317 0 0,-1 0 1 0 0,1 0 0 0 0,0 0-1 0 0,0 0 1 0 0,0 0-1 0 0,1-1 1 0 0,-1 1-1 0 0,1-1 1 0 0,0 0-1 0 0,0 0 1 0 0,0 0 0 0 0,0-1-1 0 0,1 1 1 0 0,-1-1-1 0 0,1 0 1 0 0,-1-1-1 0 0,1 1 1 0 0,0-1-1 0 0,5 1 1 0 0,6-4-2577 0 0,-4-3 125 0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1.198"/>
    </inkml:context>
    <inkml:brush xml:id="br0">
      <inkml:brushProperty name="width" value="0.1" units="cm"/>
      <inkml:brushProperty name="height" value="0.1" units="cm"/>
      <inkml:brushProperty name="color" value="#FFFFFF"/>
    </inkml:brush>
  </inkml:definitions>
  <inkml:trace contextRef="#ctx0" brushRef="#br0">33 78 5256 0 0,'-14'-77'5573'0'0,"8"88"-3175"0"0,0 11-1778 0 0,-1 117 1351 0 0,19 236 0 0 0,-5-325-1738 0 0,0 4-1308 0 0,-5-17-4763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1.740"/>
    </inkml:context>
    <inkml:brush xml:id="br0">
      <inkml:brushProperty name="width" value="0.1" units="cm"/>
      <inkml:brushProperty name="height" value="0.1" units="cm"/>
      <inkml:brushProperty name="color" value="#FFFFFF"/>
    </inkml:brush>
  </inkml:definitions>
  <inkml:trace contextRef="#ctx0" brushRef="#br0">192 72 4520 0 0,'12'-67'6376'0'0,"-13"62"-5540"0"0,-7 8-167 0 0,-6 8-7 0 0,-53 87 982 0 0,56-80-1398 0 0,1 0 0 0 0,-9 25 0 0 0,3-4 46 0 0,5-14-50 0 0,1 2-1 0 0,1-1 1 0 0,1 1-1 0 0,2 0 1 0 0,1 1-1 0 0,1 0 0 0 0,-1 43 1 0 0,6-33-73 0 0,1 0 0 0 0,2 0 0 0 0,1-1 0 0 0,2 0 1 0 0,13 40-1 0 0,-16-65-301 0 0,1 0 1 0 0,0 0-1 0 0,0 0 1 0 0,2-1-1 0 0,-1 0 1 0 0,1 0-1 0 0,1-1 1 0 0,0 0-1 0 0,11 11 1 0 0,-15-17-244 0 0,0 0 1 0 0,0-1 0 0 0,0 1-1 0 0,0-1 1 0 0,0 0-1 0 0,1 0 1 0 0,0 0 0 0 0,-1-1-1 0 0,1 0 1 0 0,0 0 0 0 0,0 0-1 0 0,0 0 1 0 0,1-1 0 0 0,-1 0-1 0 0,0 0 1 0 0,0 0 0 0 0,1-1-1 0 0,-1 1 1 0 0,1-1 0 0 0,-1-1-1 0 0,0 1 1 0 0,1-1 0 0 0,-1 0-1 0 0,8-2 1 0 0,4-5-2412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2.259"/>
    </inkml:context>
    <inkml:brush xml:id="br0">
      <inkml:brushProperty name="width" value="0.1" units="cm"/>
      <inkml:brushProperty name="height" value="0.1" units="cm"/>
      <inkml:brushProperty name="color" value="#FFFFFF"/>
    </inkml:brush>
  </inkml:definitions>
  <inkml:trace contextRef="#ctx0" brushRef="#br0">41 21 6373 0 0,'0'-1'159'0'0,"0"0"0"0"0,-1 0 1 0 0,1 0-1 0 0,0 0 1 0 0,0 0-1 0 0,0 0 0 0 0,0 0 1 0 0,-1 0-1 0 0,1 0 1 0 0,-1 0-1 0 0,1 0 1 0 0,-1 0-1 0 0,1 0 0 0 0,-1 0 1 0 0,1 0-1 0 0,-1 0 1 0 0,0 1-1 0 0,1-1 0 0 0,-1 0 1 0 0,-1-1-1 0 0,1 3-66 0 0,1-1-1 0 0,-1 1 0 0 0,0-1 0 0 0,1 1 1 0 0,-1-1-1 0 0,1 1 0 0 0,-1-1 1 0 0,1 1-1 0 0,-1-1 0 0 0,1 1 0 0 0,-1 0 1 0 0,1-1-1 0 0,-1 1 0 0 0,1 0 1 0 0,0-1-1 0 0,-1 1 0 0 0,1 0 0 0 0,0 0 1 0 0,0-1-1 0 0,0 2 0 0 0,-13 51 1320 0 0,12-50-1347 0 0,-3 34 289 0 0,1 0-1 0 0,2 0 1 0 0,2 0-1 0 0,1-1 0 0 0,2 1 1 0 0,1 0-1 0 0,14 49 1 0 0,-17-78-343 0 0,3 9 65 0 0,0-36-136 0 0,3-110-58 0 0,-7 77 450 0 0,13-82 0 0 0,-12 127-310 0 0,-1 0 0 0 0,1 0 0 0 0,1 0 0 0 0,-1 1 0 0 0,1-1 0 0 0,0 1 0 0 0,0-1 1 0 0,1 1-1 0 0,0 0 0 0 0,7-8 0 0 0,-10 13-16 0 0,1-1 0 0 0,0 0 0 0 0,0 1 0 0 0,0-1 0 0 0,0 1 0 0 0,0-1 0 0 0,0 1 0 0 0,0 0 0 0 0,1 0 0 0 0,-1 0 0 0 0,0 0 0 0 0,1 0 0 0 0,-1 1 0 0 0,1-1 0 0 0,-1 1 0 0 0,1-1 0 0 0,-1 1 0 0 0,1 0 0 0 0,-1 0 0 0 0,1 0 0 0 0,-1 0 0 0 0,1 1 0 0 0,-1-1 0 0 0,0 1 0 0 0,1-1 0 0 0,-1 1 0 0 0,1 0 0 0 0,-1 0 0 0 0,0 0 1 0 0,0 0-1 0 0,1 0 0 0 0,2 3 0 0 0,5 3 0 0 0,-1 0 1 0 0,0 1-1 0 0,0 0 1 0 0,0 1-1 0 0,-1 0 1 0 0,-1 0-1 0 0,0 0 1 0 0,0 1 0 0 0,0 0-1 0 0,-2 1 1 0 0,10 20-1 0 0,-2 4 24 0 0,-1 2 1 0 0,11 50-1 0 0,-21-70 79 0 0,1 0 0 0 0,-1 19 0 0 0,1 14-2251 0 0,4-19-3578 0 0,-5-27 4143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2.615"/>
    </inkml:context>
    <inkml:brush xml:id="br0">
      <inkml:brushProperty name="width" value="0.1" units="cm"/>
      <inkml:brushProperty name="height" value="0.1" units="cm"/>
      <inkml:brushProperty name="color" value="#FFFFFF"/>
    </inkml:brush>
  </inkml:definitions>
  <inkml:trace contextRef="#ctx0" brushRef="#br0">1 12 4812 0 0,'0'-1'138'0'0,"0"0"0"0"0,1 0 0 0 0,-1 1-1 0 0,1-1 1 0 0,-1 0 0 0 0,1 1 0 0 0,-1-1-1 0 0,1 0 1 0 0,0 1 0 0 0,-1-1-1 0 0,1 1 1 0 0,0-1 0 0 0,-1 1 0 0 0,1 0-1 0 0,0-1 1 0 0,0 1 0 0 0,-1-1-1 0 0,1 1 1 0 0,0 0 0 0 0,0 0 0 0 0,0 0-1 0 0,0-1 1 0 0,-1 1 0 0 0,1 0 0 0 0,0 0-1 0 0,0 0 1 0 0,0 0 0 0 0,0 0-1 0 0,-1 1 1 0 0,1-1 0 0 0,1 0 0 0 0,-1 1 36 0 0,0-1 0 0 0,0 1-1 0 0,0 0 1 0 0,0-1 0 0 0,0 1 0 0 0,0 0 0 0 0,0 0 0 0 0,-1 0 0 0 0,1 0 0 0 0,0 0 0 0 0,0 0 0 0 0,-1 0 0 0 0,1 0 0 0 0,-1 0 0 0 0,1 0 0 0 0,-1 0 0 0 0,1 0 0 0 0,-1 1 0 0 0,0-1 0 0 0,1 1 0 0 0,2 17 700 0 0,-2 0 1 0 0,1 20 0 0 0,0 8-1623 0 0,6 0-4234 0 0,-6-39 3374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2.960"/>
    </inkml:context>
    <inkml:brush xml:id="br0">
      <inkml:brushProperty name="width" value="0.1" units="cm"/>
      <inkml:brushProperty name="height" value="0.1" units="cm"/>
      <inkml:brushProperty name="color" value="#FFFFFF"/>
    </inkml:brush>
  </inkml:definitions>
  <inkml:trace contextRef="#ctx0" brushRef="#br0">38 20 5901 0 0,'7'-19'6116'0'0,"-10"30"-4724"0"0,-7 28-558 0 0,2 1 0 0 0,1 0 0 0 0,-1 41 1 0 0,5 120-969 0 0,4-128-1773 0 0,-7-43-4431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3.348"/>
    </inkml:context>
    <inkml:brush xml:id="br0">
      <inkml:brushProperty name="width" value="0.1" units="cm"/>
      <inkml:brushProperty name="height" value="0.1" units="cm"/>
      <inkml:brushProperty name="color" value="#FFFFFF"/>
    </inkml:brush>
  </inkml:definitions>
  <inkml:trace contextRef="#ctx0" brushRef="#br0">1 194 4396 0 0,'1'-11'524'0'0,"1"-1"0"0"0,0 1 0 0 0,1-1 0 0 0,0 1 0 0 0,1 0-1 0 0,0 0 1 0 0,1 0 0 0 0,12-19 0 0 0,-14 25-338 0 0,0-1 0 0 0,1 1 0 0 0,0 0 0 0 0,0 0 0 0 0,1 0 0 0 0,0 0 0 0 0,-1 1 0 0 0,1 0 0 0 0,1 0 0 0 0,-1 0 0 0 0,1 1 1 0 0,-1-1-1 0 0,1 1 0 0 0,0 1 0 0 0,0-1 0 0 0,0 1 0 0 0,10-2 0 0 0,-12 4-117 0 0,0 0 0 0 0,0 0 1 0 0,0 0-1 0 0,0 1 0 0 0,0 0 0 0 0,0 0 1 0 0,0 0-1 0 0,0 0 0 0 0,0 0 0 0 0,-1 1 1 0 0,1 0-1 0 0,0 0 0 0 0,-1 0 0 0 0,1 0 1 0 0,-1 0-1 0 0,0 1 0 0 0,0 0 1 0 0,0-1-1 0 0,0 1 0 0 0,0 0 0 0 0,-1 1 1 0 0,1-1-1 0 0,3 7 0 0 0,3 4 81 0 0,-1-1 1 0 0,-1 2-1 0 0,0-1 0 0 0,9 29 0 0 0,-12-27-60 0 0,0 0-1 0 0,-1 0 0 0 0,-1 0 1 0 0,0 1-1 0 0,-1-1 1 0 0,-1 1-1 0 0,-1-1 0 0 0,-2 17 1 0 0,2-25-47 0 0,-1 0 0 0 0,0 0 1 0 0,0-1-1 0 0,-1 1 0 0 0,0-1 1 0 0,0 0-1 0 0,-1 0 0 0 0,-5 9 1 0 0,6-12-11 0 0,0 0 1 0 0,0-1-1 0 0,-1 1 1 0 0,1-1-1 0 0,-1 0 1 0 0,0 0 0 0 0,0 0-1 0 0,0 0 1 0 0,0-1-1 0 0,0 1 1 0 0,-1-1-1 0 0,1 0 1 0 0,0 0-1 0 0,-9 1 1 0 0,11-2-130 0 0,-1-1 0 0 0,1 1 0 0 0,-1-1 1 0 0,1 0-1 0 0,-1 0 0 0 0,1 0 0 0 0,-1 0 1 0 0,1 0-1 0 0,-1-1 0 0 0,1 1 0 0 0,-1-1 0 0 0,1 0 1 0 0,-1 1-1 0 0,1-1 0 0 0,0 0 0 0 0,-4-2 1 0 0,4 1-607 0 0,-1 1 0 0 0,1-1 0 0 0,0 0 0 0 0,0 0 0 0 0,0 0 0 0 0,0 0 0 0 0,0-1 0 0 0,-3-3 0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3.721"/>
    </inkml:context>
    <inkml:brush xml:id="br0">
      <inkml:brushProperty name="width" value="0.1" units="cm"/>
      <inkml:brushProperty name="height" value="0.1" units="cm"/>
      <inkml:brushProperty name="color" value="#FFFFFF"/>
    </inkml:brush>
  </inkml:definitions>
  <inkml:trace contextRef="#ctx0" brushRef="#br0">31 47 5016 0 0,'0'-2'199'0'0,"-1"0"-1"0"0,1 0 1 0 0,-1 0-1 0 0,1 0 1 0 0,0 0-1 0 0,0 0 1 0 0,0 0-1 0 0,0 0 1 0 0,0 0-1 0 0,0 0 1 0 0,1 0-1 0 0,-1 0 0 0 0,1 0 1 0 0,-1 0-1 0 0,1 0 1 0 0,0 0-1 0 0,0 0 1 0 0,-1 0-1 0 0,3-2 1 0 0,-3 4-121 0 0,1 0 1 0 0,-1-1-1 0 0,1 1 1 0 0,-1-1-1 0 0,1 1 0 0 0,-1 0 1 0 0,1-1-1 0 0,0 1 1 0 0,-1 0-1 0 0,1 0 1 0 0,-1-1-1 0 0,1 1 1 0 0,0 0-1 0 0,-1 0 1 0 0,1 0-1 0 0,0 0 0 0 0,-1 0 1 0 0,1 0-1 0 0,0 0 1 0 0,-1 0-1 0 0,1 0 1 0 0,1 0-1 0 0,-1 1-23 0 0,1-1-1 0 0,0 1 1 0 0,0 0-1 0 0,-1 0 0 0 0,1 0 1 0 0,-1 0-1 0 0,1 0 1 0 0,-1 0-1 0 0,1 0 1 0 0,-1 1-1 0 0,2 1 1 0 0,10 10 243 0 0,-7-6-188 0 0,0-1 0 0 0,0 1 0 0 0,-1 0 0 0 0,0 0 0 0 0,0 1 0 0 0,-1 0 0 0 0,6 13 0 0 0,22 44 791 0 0,34 100-1 0 0,-55-131-648 0 0,-2 0 1 0 0,-1 1-1 0 0,-2 0 1 0 0,-1 0-1 0 0,0 43 0 0 0,-5-55-122 0 0,-2 0 0 0 0,0-1 0 0 0,-1 1-1 0 0,-1-1 1 0 0,-1 0 0 0 0,-1 0-1 0 0,-1 0 1 0 0,-14 30 0 0 0,15-39-279 0 0,-2 0 0 0 0,1-1 0 0 0,-2 0 0 0 0,1 0 0 0 0,-2-1 0 0 0,0 0 0 0 0,0 0 0 0 0,-1-1 0 0 0,0-1 0 0 0,0 1 0 0 0,-1-2-1 0 0,0 0 1 0 0,-1 0 0 0 0,-15 6 0 0 0,23-12-516 0 0,0-1-1 0 0,0 1 1 0 0,1-1-1 0 0,-1 0 1 0 0,0-1 0 0 0,0 1-1 0 0,0-1 1 0 0,-5 0-1 0 0,2 0-2377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7.179"/>
    </inkml:context>
    <inkml:brush xml:id="br0">
      <inkml:brushProperty name="width" value="0.1" units="cm"/>
      <inkml:brushProperty name="height" value="0.1" units="cm"/>
      <inkml:brushProperty name="color" value="#FFFFFF"/>
    </inkml:brush>
  </inkml:definitions>
  <inkml:trace contextRef="#ctx0" brushRef="#br0">60 397 4728 0 0,'0'-1'145'0'0,"-1"0"0"0"0,1 1 1 0 0,0-1-1 0 0,-1 0 0 0 0,1 0 0 0 0,0 1 0 0 0,-1-1 0 0 0,1 0 0 0 0,-1 1 0 0 0,1-1 0 0 0,-1 0 0 0 0,0 1 0 0 0,1-1 0 0 0,-1 1 0 0 0,1-1 0 0 0,-1 1 0 0 0,0-1 0 0 0,1 1 0 0 0,-1 0 0 0 0,0-1 0 0 0,0 1 0 0 0,-1-1 0 0 0,2 2-68 0 0,-1-1 0 0 0,0 1 0 0 0,1-1 0 0 0,-1 0 0 0 0,1 1-1 0 0,0-1 1 0 0,-1 1 0 0 0,1 0 0 0 0,-1-1 0 0 0,1 1 0 0 0,0-1 0 0 0,-1 1 0 0 0,1 0 0 0 0,0-1 0 0 0,0 1-1 0 0,-1 0 1 0 0,1-1 0 0 0,0 1 0 0 0,0 0 0 0 0,0 0 0 0 0,-4 52 689 0 0,3-42-511 0 0,0 52 545 0 0,13 118 1 0 0,-2-69-143 0 0,-10-73 101 0 0,0-39-679 0 0,-12-32-21 0 0,-2-30-166 0 0,3-1-1 0 0,4 0 0 0 0,-1-76 1 0 0,6 81 127 0 0,2 1 0 0 0,8-60 1 0 0,-5 96-17 0 0,0 0 0 0 0,2 0 0 0 0,0 0 0 0 0,1 1 0 0 0,1 0-1 0 0,1 0 1 0 0,1 1 0 0 0,22-35 0 0 0,-29 50-5 0 0,1 1 0 0 0,-1-1 0 0 0,1 1 0 0 0,0 0 0 0 0,0 0 0 0 0,0 0 0 0 0,0 0 0 0 0,0 1-1 0 0,1-1 1 0 0,-1 1 0 0 0,1 0 0 0 0,0 0 0 0 0,0 0 0 0 0,0 0 0 0 0,0 1 0 0 0,0 0 0 0 0,0-1 0 0 0,5 1-1 0 0,-5 1 3 0 0,0 0 0 0 0,0 0 0 0 0,0 1 0 0 0,0-1-1 0 0,0 1 1 0 0,0 0 0 0 0,0 0 0 0 0,0 1-1 0 0,0-1 1 0 0,0 1 0 0 0,-1 0 0 0 0,1 0 0 0 0,-1 0-1 0 0,1 0 1 0 0,-1 1 0 0 0,0 0 0 0 0,0-1-1 0 0,5 6 1 0 0,-2-1-6 0 0,0-1 0 0 0,0 1 0 0 0,-1 0 0 0 0,0 0 0 0 0,-1 1 0 0 0,0 0-1 0 0,0-1 1 0 0,0 1 0 0 0,-1 1 0 0 0,0-1 0 0 0,-1 0 0 0 0,1 1 0 0 0,-2-1 0 0 0,1 1-1 0 0,-1 0 1 0 0,-1 0 0 0 0,1-1 0 0 0,-2 1 0 0 0,1 0 0 0 0,-3 9 0 0 0,1-6-34 0 0,-1 0 1 0 0,-1 0 0 0 0,0-1 0 0 0,0 1 0 0 0,-1-1 0 0 0,-1 0-1 0 0,0-1 1 0 0,0 1 0 0 0,-1-1 0 0 0,-1 0 0 0 0,1-1 0 0 0,-2 0-1 0 0,-16 15 1 0 0,11-13-72 0 0,0 0-1 0 0,-1-1 0 0 0,0 0 1 0 0,-1-2-1 0 0,0 1 1 0 0,0-2-1 0 0,-1 0 0 0 0,-30 7 1 0 0,30-6-190 0 0,17-8 292 0 0,0 0 1 0 0,0 0-1 0 0,0 1 0 0 0,0-1 1 0 0,0 0-1 0 0,-1 0 0 0 0,1 1 1 0 0,0-1-1 0 0,0 0 0 0 0,0 1 1 0 0,0-1-1 0 0,0 0 0 0 0,0 0 1 0 0,0 1-1 0 0,0-1 0 0 0,0 0 1 0 0,0 0-1 0 0,0 1 0 0 0,0-1 1 0 0,0 0-1 0 0,0 1 0 0 0,0-1 1 0 0,1 0-1 0 0,-1 0 0 0 0,0 1 1 0 0,0-1-1 0 0,0 0 0 0 0,0 0 1 0 0,0 1-1 0 0,1-1 0 0 0,-1 0 1 0 0,0 1-1 0 0,29 17-251 0 0,-14-10 303 0 0,3 4 31 0 0,0 1-1 0 0,-1 1 1 0 0,0 1 0 0 0,-1 0 0 0 0,-1 1 0 0 0,0 1 0 0 0,-1 0 0 0 0,-1 1-1 0 0,19 34 1 0 0,-15-19 70 0 0,-2 1 0 0 0,-1 0 0 0 0,-2 0 0 0 0,-1 1 0 0 0,7 41 0 0 0,-18-74-166 0 0,0 1 0 0 0,1 0 0 0 0,-1-1 0 0 0,1 1-1 0 0,0-1 1 0 0,0 1 0 0 0,0-1 0 0 0,0 1 0 0 0,0-1 0 0 0,1 0-1 0 0,-1 0 1 0 0,1 1 0 0 0,-1-1 0 0 0,1 0 0 0 0,0 0-1 0 0,0-1 1 0 0,2 3 0 0 0,-2-3-184 0 0,1 0 0 0 0,-1 0-1 0 0,0-1 1 0 0,0 1 0 0 0,0-1 0 0 0,0 0 0 0 0,1 0-1 0 0,-1 0 1 0 0,0 0 0 0 0,0 0 0 0 0,1 0 0 0 0,-1 0 0 0 0,0-1-1 0 0,0 1 1 0 0,0-1 0 0 0,1 0 0 0 0,-1 1 0 0 0,0-1-1 0 0,0 0 1 0 0,3-2 0 0 0,12-6-2651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7.553"/>
    </inkml:context>
    <inkml:brush xml:id="br0">
      <inkml:brushProperty name="width" value="0.1" units="cm"/>
      <inkml:brushProperty name="height" value="0.1" units="cm"/>
      <inkml:brushProperty name="color" value="#FFFFFF"/>
    </inkml:brush>
  </inkml:definitions>
  <inkml:trace contextRef="#ctx0" brushRef="#br0">1 31 3320 0 0,'0'-6'176'0'0,"1"1"-252"0"0,2 0-420 0 0,0-2-372 0 0,0 0-16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3.469"/>
    </inkml:context>
    <inkml:brush xml:id="br0">
      <inkml:brushProperty name="width" value="0.1" units="cm"/>
      <inkml:brushProperty name="height" value="0.1" units="cm"/>
      <inkml:brushProperty name="color" value="#FFFFFF"/>
    </inkml:brush>
  </inkml:definitions>
  <inkml:trace contextRef="#ctx0" brushRef="#br0">6 3 6753 0 0,'-4'-3'2860'0'0,"3"3"-2788"0"0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7.893"/>
    </inkml:context>
    <inkml:brush xml:id="br0">
      <inkml:brushProperty name="width" value="0.1" units="cm"/>
      <inkml:brushProperty name="height" value="0.1" units="cm"/>
      <inkml:brushProperty name="color" value="#FFFFFF"/>
    </inkml:brush>
  </inkml:definitions>
  <inkml:trace contextRef="#ctx0" brushRef="#br0">1 254 1532 0 0,'6'-8'7001'0'0,"-5"8"-6874"0"0,15 15 2087 0 0,20 33-2269 0 0,-33-43 647 0 0,46 69 386 0 0,36 49-115 0 0,-69-103-2160 0 0,32 31 0 0 0,-38-43-61 0 0,-3-1-1741 0 0</inkml:trace>
  <inkml:trace contextRef="#ctx0" brushRef="#br0" timeOffset="1">406 14 5392 0 0,'-5'-14'2252'0'0,"-1"24"-851"0"0,0 24-356 0 0,-45 260 2559 0 0,14-103-2482 0 0,32-163-1395 0 0,-2 15-1264 0 0,4-14-2492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09.873"/>
    </inkml:context>
    <inkml:brush xml:id="br0">
      <inkml:brushProperty name="width" value="0.1" units="cm"/>
      <inkml:brushProperty name="height" value="0.1" units="cm"/>
      <inkml:brushProperty name="color" value="#FFFFFF"/>
    </inkml:brush>
  </inkml:definitions>
  <inkml:trace contextRef="#ctx0" brushRef="#br0">2 13 3980 0 0,'0'0'66'0'0,"0"-1"-1"0"0,0 1 1 0 0,-1 0-1 0 0,1-1 0 0 0,0 1 1 0 0,0 0-1 0 0,0-1 1 0 0,0 1-1 0 0,0-1 0 0 0,0 1 1 0 0,0 0-1 0 0,0-1 0 0 0,0 1 1 0 0,0 0-1 0 0,0-1 1 0 0,0 1-1 0 0,0 0 0 0 0,0-1 1 0 0,1 1-1 0 0,-1 0 1 0 0,0-1-1 0 0,0 1 0 0 0,0 0 1 0 0,0-1-1 0 0,1 1 1 0 0,-1 0-1 0 0,0-1 0 0 0,0 1 1 0 0,0 0-1 0 0,1 0 1 0 0,-1-1-1 0 0,0 1 0 0 0,1 0 1 0 0,-1 0-1 0 0,0 0 1 0 0,1 0-1 0 0,-1-1 0 0 0,0 1 1 0 0,1 0-1 0 0,-1 0 0 0 0,1 0 51 0 0,0 1-1 0 0,-1 0 0 0 0,1-1 0 0 0,-1 1 0 0 0,1-1 0 0 0,-1 1 0 0 0,1 0 0 0 0,-1 0 1 0 0,0-1-1 0 0,1 1 0 0 0,-1 0 0 0 0,0 0 0 0 0,1-1 0 0 0,-1 1 0 0 0,0 0 0 0 0,0 0 1 0 0,0 0-1 0 0,0 1 0 0 0,9 92 1975 0 0,5 37-433 0 0,-11-114-1766 0 0,1 0 0 0 0,0-1-1 0 0,2 1 1 0 0,-1-1-1 0 0,14 24 1 0 0,-5-22-3305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10.254"/>
    </inkml:context>
    <inkml:brush xml:id="br0">
      <inkml:brushProperty name="width" value="0.1" units="cm"/>
      <inkml:brushProperty name="height" value="0.1" units="cm"/>
      <inkml:brushProperty name="color" value="#FFFFFF"/>
    </inkml:brush>
  </inkml:definitions>
  <inkml:trace contextRef="#ctx0" brushRef="#br0">40 3 2672 0 0,'-2'0'114'0'0,"0"0"0"0"0,1 0 1 0 0,-1 0-1 0 0,0 1 0 0 0,1-1 0 0 0,-1 1 0 0 0,1-1 0 0 0,-1 1 0 0 0,0 0 0 0 0,1-1 1 0 0,0 1-1 0 0,-1 0 0 0 0,1 0 0 0 0,-1 0 0 0 0,1 0 0 0 0,0 0 0 0 0,0 0 0 0 0,0 1 0 0 0,-1-1 1 0 0,1 0-1 0 0,0 1 0 0 0,1-1 0 0 0,-1 1 0 0 0,0-1 0 0 0,0 1 0 0 0,1-1 0 0 0,-1 1 0 0 0,0-1 1 0 0,1 1-1 0 0,0 0 0 0 0,-1-1 0 0 0,1 4 0 0 0,-1-1 11 0 0,1 1 0 0 0,0 0 0 0 0,-1 0-1 0 0,2-1 1 0 0,-1 1 0 0 0,0 0 0 0 0,1-1 0 0 0,0 1 0 0 0,0-1 0 0 0,3 7-1 0 0,-2-8-45 0 0,-1 0-1 0 0,1 0 0 0 0,0 0 1 0 0,0 0-1 0 0,1 0 0 0 0,-1-1 0 0 0,1 1 1 0 0,-1-1-1 0 0,1 1 0 0 0,0-1 0 0 0,4 3 1 0 0,-6-5-44 0 0,1 1 0 0 0,-1 0 0 0 0,0 0 0 0 0,1-1 0 0 0,-1 1 0 0 0,1-1 0 0 0,-1 1 0 0 0,1-1 0 0 0,-1 0 0 0 0,1 1 0 0 0,-1-1 0 0 0,1 0 0 0 0,-1 0 0 0 0,1 0 0 0 0,-1 0 0 0 0,1 0 0 0 0,-1 0 0 0 0,1-1 0 0 0,-1 1 0 0 0,1-1 0 0 0,-1 1 0 0 0,1-1 0 0 0,-1 1 0 0 0,0-1 0 0 0,1 0 0 0 0,-1 1 0 0 0,0-1 0 0 0,3-2 0 0 0,-2 1-5 0 0,-1-1 1 0 0,1 1-1 0 0,-1-1 0 0 0,0 0 0 0 0,0 1 0 0 0,0-1 0 0 0,0 0 1 0 0,0 0-1 0 0,-1 0 0 0 0,1 0 0 0 0,-1 0 0 0 0,0 1 0 0 0,0-1 0 0 0,0 0 1 0 0,0 0-1 0 0,0 0 0 0 0,-1 0 0 0 0,1 0 0 0 0,-1 0 0 0 0,0 0 1 0 0,0 1-1 0 0,0-1 0 0 0,-2-4 0 0 0,2 3-240 0 0,-1 0 1 0 0,1 1-1 0 0,-1-1 1 0 0,0 1-1 0 0,0-1 0 0 0,0 1 1 0 0,0 0-1 0 0,-1 0 1 0 0,1 0-1 0 0,-1 0 0 0 0,0 0 1 0 0,0 0-1 0 0,0 1 1 0 0,0 0-1 0 0,0-1 0 0 0,0 1 1 0 0,-5-2-1 0 0,7 4 34 0 0,0 0-1 0 0,1-1 0 0 0,-1 1 1 0 0,0 0-1 0 0,1 0 0 0 0,-1 0 1 0 0,0 0-1 0 0,0 0 0 0 0,1 0 1 0 0,-1 0-1 0 0,0 0 0 0 0,1 0 1 0 0,-1 0-1 0 0,0 0 0 0 0,1 1 1 0 0,-1-1-1 0 0,0 0 0 0 0,1 0 1 0 0,-1 1-1 0 0,1-1 0 0 0,-1 0 1 0 0,0 1-1 0 0,1-1 0 0 0,-1 1 1 0 0,1-1-1 0 0,-1 1 1 0 0,1 1-692 0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10.731"/>
    </inkml:context>
    <inkml:brush xml:id="br0">
      <inkml:brushProperty name="width" value="0.1" units="cm"/>
      <inkml:brushProperty name="height" value="0.1" units="cm"/>
      <inkml:brushProperty name="color" value="#FFFFFF"/>
    </inkml:brush>
  </inkml:definitions>
  <inkml:trace contextRef="#ctx0" brushRef="#br0">240 1 1344 0 0,'-4'0'3523'0'0,"-15"-1"-1765"0"0,7 9-1396 0 0,1 0 0 0 0,1 0 0 0 0,0 1 0 0 0,0 1-1 0 0,0-1 1 0 0,1 2 0 0 0,1-1 0 0 0,-14 24 0 0 0,20-31-310 0 0,0 0 1 0 0,0 0-1 0 0,1 0 1 0 0,0 0 0 0 0,0 1-1 0 0,0-1 1 0 0,0 0-1 0 0,0 1 1 0 0,1-1 0 0 0,-1 1-1 0 0,1-1 1 0 0,0 1-1 0 0,0-1 1 0 0,0 1 0 0 0,1-1-1 0 0,-1 1 1 0 0,1-1-1 0 0,0 0 1 0 0,0 1 0 0 0,0-1-1 0 0,0 0 1 0 0,0 1-1 0 0,1-1 1 0 0,0 0 0 0 0,-1 0-1 0 0,1 0 1 0 0,0 0-1 0 0,4 3 1 0 0,7 8 77 0 0,0 0-1 0 0,1-1 1 0 0,0 0-1 0 0,19 11 1 0 0,-8-5 6 0 0,-25-19-136 0 0,14 10 83 0 0,-1 1-1 0 0,-1 0 1 0 0,0 1 0 0 0,-1 1-1 0 0,14 17 1 0 0,-24-28-70 0 0,1 1 1 0 0,0 0 0 0 0,-1-1 0 0 0,0 1-1 0 0,1 0 1 0 0,-1 0 0 0 0,0 0-1 0 0,0 0 1 0 0,-1-1 0 0 0,1 1-1 0 0,-1 1 1 0 0,1-1 0 0 0,-1 0 0 0 0,0 0-1 0 0,0 0 1 0 0,0 0 0 0 0,-1 0-1 0 0,1 0 1 0 0,-1 0 0 0 0,1 0 0 0 0,-1 0-1 0 0,0 0 1 0 0,0 0 0 0 0,-1-1-1 0 0,1 1 1 0 0,0 0 0 0 0,-1-1 0 0 0,0 1-1 0 0,0-1 1 0 0,0 1 0 0 0,0-1-1 0 0,0 0 1 0 0,0 0 0 0 0,0 0-1 0 0,-1 0 1 0 0,-3 3 0 0 0,-3 1-38 0 0,1-1-1 0 0,-1 0 1 0 0,0 0 0 0 0,0-1-1 0 0,-1 0 1 0 0,1-1 0 0 0,-1 0 0 0 0,0-1-1 0 0,0 0 1 0 0,0 0 0 0 0,0-1 0 0 0,0 0-1 0 0,0-1 1 0 0,0 0 0 0 0,0 0-1 0 0,0-1 1 0 0,0-1 0 0 0,0 0 0 0 0,0 0-1 0 0,0-1 1 0 0,1 0 0 0 0,-1 0-1 0 0,1-1 1 0 0,0-1 0 0 0,0 1 0 0 0,0-2-1 0 0,1 1 1 0 0,-11-10 0 0 0,17 13-373 0 0,0 0 1 0 0,0 0-1 0 0,0 0 0 0 0,0-1 1 0 0,1 1-1 0 0,-1-1 0 0 0,1 1 1 0 0,-2-4-1 0 0,2-1-2710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11.476"/>
    </inkml:context>
    <inkml:brush xml:id="br0">
      <inkml:brushProperty name="width" value="0.1" units="cm"/>
      <inkml:brushProperty name="height" value="0.1" units="cm"/>
      <inkml:brushProperty name="color" value="#FFFFFF"/>
    </inkml:brush>
  </inkml:definitions>
  <inkml:trace contextRef="#ctx0" brushRef="#br0">320 31 4460 0 0,'0'-1'141'0'0,"1"0"-1"0"0,-1 0 0 0 0,-1 0 0 0 0,1 0 1 0 0,0 0-1 0 0,0-1 0 0 0,0 1 1 0 0,-1 0-1 0 0,1 0 0 0 0,0 0 0 0 0,-1 0 1 0 0,1 0-1 0 0,-1 0 0 0 0,1 0 0 0 0,-1 0 1 0 0,0 0-1 0 0,1 0 0 0 0,-1 0 1 0 0,0 0-1 0 0,0 0 0 0 0,0 1 0 0 0,0-1 1 0 0,1 0-1 0 0,-1 0 0 0 0,0 1 0 0 0,0-1 1 0 0,-2 0-1 0 0,0 0 26 0 0,0 0-1 0 0,0 1 1 0 0,0-1 0 0 0,0 1-1 0 0,0 0 1 0 0,0 0 0 0 0,0 0-1 0 0,-1 0 1 0 0,1 0-1 0 0,-4 2 1 0 0,-6 1 187 0 0,0 0 0 0 0,1 1-1 0 0,-23 11 1 0 0,19-7-123 0 0,0 2 1 0 0,0 0-1 0 0,1 1 0 0 0,0 0 0 0 0,1 1 1 0 0,1 1-1 0 0,0 0 0 0 0,0 1 0 0 0,-14 21 1 0 0,23-28-162 0 0,-1 0 1 0 0,1 0 0 0 0,0 1 0 0 0,1-1 0 0 0,0 1-1 0 0,0 0 1 0 0,1 0 0 0 0,0 1 0 0 0,0-1 0 0 0,0 9 0 0 0,2-11-31 0 0,0 0 0 0 0,0 0 0 0 0,1-1 0 0 0,0 1 0 0 0,0 0 0 0 0,0-1 0 0 0,1 1 0 0 0,0 0 0 0 0,0-1 0 0 0,0 0 0 0 0,1 1 0 0 0,0-1 0 0 0,0 0 0 0 0,0-1 0 0 0,7 10 0 0 0,-6-10-88 0 0,1 0 0 0 0,-1 0 0 0 0,1 0 1 0 0,-1 0-1 0 0,1-1 0 0 0,0 0 0 0 0,0 0 0 0 0,1 0 0 0 0,-1-1 0 0 0,1 0 0 0 0,-1 0 1 0 0,1 0-1 0 0,-1 0 0 0 0,1-1 0 0 0,0 0 0 0 0,0 0 0 0 0,0-1 0 0 0,0 0 0 0 0,0 0 0 0 0,0 0 1 0 0,9-2-1 0 0,-8 1 6 0 0,1-1 0 0 0,-1 0 0 0 0,0 0 0 0 0,0 0 0 0 0,0-1 0 0 0,0 0 0 0 0,-1-1-1 0 0,1 1 1 0 0,-1-1 0 0 0,0 0 0 0 0,0-1 0 0 0,0 0 0 0 0,-1 0 0 0 0,1 0 0 0 0,-1 0 0 0 0,7-11 0 0 0,4-9 81 0 0,-2-1 0 0 0,-1 0-1 0 0,-1-1 1 0 0,-2-1 0 0 0,0 0 0 0 0,6-33-1 0 0,-11 45 153 0 0,-3 18 121 0 0,-4 29 308 0 0,1-12-495 0 0,2-9-52 0 0,-1 0 1 0 0,2 1 0 0 0,-1-1-1 0 0,2 0 1 0 0,-1 0 0 0 0,1-1-1 0 0,1 1 1 0 0,-1 0 0 0 0,10 15-1 0 0,-10-20-290 0 0,-1-1-1 0 0,1 0 0 0 0,0 0 0 0 0,0 0 1 0 0,0 0-1 0 0,0-1 0 0 0,1 1 0 0 0,-1-1 1 0 0,1 0-1 0 0,0 0 0 0 0,0 0 0 0 0,0-1 1 0 0,1 1-1 0 0,-1-1 0 0 0,0 0 0 0 0,1 0 1 0 0,0-1-1 0 0,-1 1 0 0 0,1-1 1 0 0,0 0-1 0 0,0 0 0 0 0,6 0 0 0 0,0-4-2679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13.090"/>
    </inkml:context>
    <inkml:brush xml:id="br0">
      <inkml:brushProperty name="width" value="0.1" units="cm"/>
      <inkml:brushProperty name="height" value="0.1" units="cm"/>
      <inkml:brushProperty name="color" value="#FFFFFF"/>
    </inkml:brush>
  </inkml:definitions>
  <inkml:trace contextRef="#ctx0" brushRef="#br0">252 32 4584 0 0,'0'-1'165'0'0,"0"0"1"0"0,0 0-1 0 0,0-1 0 0 0,0 1 0 0 0,0 0 0 0 0,0 0 0 0 0,0-1 0 0 0,-1 1 0 0 0,1 0 0 0 0,0 0 0 0 0,-1 0 0 0 0,1 0 0 0 0,-1 0 0 0 0,1-1 0 0 0,-1 1 0 0 0,1 0 0 0 0,-1 0 0 0 0,0 0 0 0 0,0 0 0 0 0,1 1 0 0 0,-1-1 0 0 0,0 0 1 0 0,0 0-1 0 0,0 0 0 0 0,0 1 0 0 0,0-1 0 0 0,-2-1 0 0 0,1 2-71 0 0,0-1 1 0 0,-1 1 0 0 0,1 0-1 0 0,-1 0 1 0 0,1 0-1 0 0,0 0 1 0 0,-1 0 0 0 0,1 0-1 0 0,0 1 1 0 0,-1-1-1 0 0,1 1 1 0 0,0-1-1 0 0,-3 2 1 0 0,-5 2-26 0 0,0 1 1 0 0,0-1-1 0 0,1 2 1 0 0,0-1-1 0 0,-13 11 0 0 0,1 2 104 0 0,3-4-30 0 0,1 2 0 0 0,-18 20-1 0 0,31-31-112 0 0,0-1 1 0 0,0 1-1 0 0,1 1 0 0 0,0-1 0 0 0,0 0 0 0 0,0 1 0 0 0,1-1 0 0 0,-1 1 0 0 0,2 0 0 0 0,-1 0 0 0 0,0 0 0 0 0,1 0 0 0 0,0 7 0 0 0,1-9-7 0 0,0 1-1 0 0,1-1 0 0 0,-1 0 0 0 0,1 1 0 0 0,0-1 0 0 0,1 0 0 0 0,-1 0 0 0 0,1 0 0 0 0,0 0 0 0 0,0 0 0 0 0,0 0 1 0 0,0 0-1 0 0,0-1 0 0 0,1 1 0 0 0,0-1 0 0 0,0 1 0 0 0,0-1 0 0 0,0 0 0 0 0,0 0 0 0 0,1-1 0 0 0,0 1 1 0 0,-1-1-1 0 0,1 1 0 0 0,6 2 0 0 0,10 4 41 0 0,0 0 1 0 0,1-2 0 0 0,33 9-1 0 0,-38-11-45 0 0,0-1-3 0 0,13 4 43 0 0,42 16 0 0 0,-65-21-46 0 0,1 0-1 0 0,0 0 1 0 0,-1 1 0 0 0,0 0-1 0 0,0 0 1 0 0,0 0 0 0 0,0 1-1 0 0,-1 0 1 0 0,0 0 0 0 0,0 0-1 0 0,8 11 1 0 0,-12-14-5 0 0,-1 0-1 0 0,1 0 1 0 0,0 0 0 0 0,-1 1-1 0 0,1-1 1 0 0,-1 0 0 0 0,0 0-1 0 0,1 0 1 0 0,-1 1 0 0 0,0-1-1 0 0,-1 0 1 0 0,1 0 0 0 0,0 1-1 0 0,-1-1 1 0 0,1 0 0 0 0,-1 0 0 0 0,1 0-1 0 0,-1 0 1 0 0,0 0 0 0 0,0 0-1 0 0,0 0 1 0 0,0 0 0 0 0,-1 0-1 0 0,1 0 1 0 0,0 0 0 0 0,-1-1-1 0 0,1 1 1 0 0,-1 0 0 0 0,0-1-1 0 0,-3 3 1 0 0,-5 5 11 0 0,-1-1 0 0 0,0 0 0 0 0,-21 11 0 0 0,15-10 29 0 0,-1-1 0 0 0,0-1 0 0 0,0 0 0 0 0,-1-2 1 0 0,-33 7-1 0 0,43-11-169 0 0,0 1 1 0 0,-1-2-1 0 0,1 1 1 0 0,-1-1-1 0 0,1-1 1 0 0,0 0 0 0 0,-1 0-1 0 0,1-1 1 0 0,0 0-1 0 0,0 0 1 0 0,0-1-1 0 0,0 0 1 0 0,-16-9-1 0 0,23 11-200 0 0,0-1 0 0 0,0 1 0 0 0,1 0-1 0 0,-1-1 1 0 0,0 0 0 0 0,0 1 0 0 0,1-1 0 0 0,-1 0 0 0 0,-1-3-1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13.599"/>
    </inkml:context>
    <inkml:brush xml:id="br0">
      <inkml:brushProperty name="width" value="0.1" units="cm"/>
      <inkml:brushProperty name="height" value="0.1" units="cm"/>
      <inkml:brushProperty name="color" value="#FFFFFF"/>
    </inkml:brush>
  </inkml:definitions>
  <inkml:trace contextRef="#ctx0" brushRef="#br0">0 1 4312 0 0,'1'0'128'0'0,"0"0"0"0"0,1 0-1 0 0,-1 0 1 0 0,0 0 0 0 0,0 0 0 0 0,0 0-1 0 0,0 0 1 0 0,0 0 0 0 0,0 1-1 0 0,0-1 1 0 0,0 0 0 0 0,1 1-1 0 0,-1-1 1 0 0,0 1 0 0 0,0-1-1 0 0,0 1 1 0 0,-1 0 0 0 0,1-1-1 0 0,0 1 1 0 0,0 0 0 0 0,0-1 0 0 0,0 1-1 0 0,-1 0 1 0 0,1 0 0 0 0,0 0-1 0 0,-1 0 1 0 0,1 0 0 0 0,-1 0-1 0 0,1 0 1 0 0,-1 0 0 0 0,1 0-1 0 0,-1 0 1 0 0,0 0 0 0 0,1 0-1 0 0,-1 0 1 0 0,0 0 0 0 0,0 2 0 0 0,9 55 1046 0 0,-6-35-688 0 0,0-3-239 0 0,2 0 1 0 0,0-1-1 0 0,2 0 0 0 0,0 0 0 0 0,1 0 1 0 0,12 20-1 0 0,-15-31-232 0 0,-1 0 0 0 0,1-1 0 0 0,1 0 0 0 0,0 0 0 0 0,0-1 0 0 0,0 0 0 0 0,1 0 0 0 0,-1 0 0 0 0,1-1 0 0 0,1 1 0 0 0,-1-2 0 0 0,1 1 0 0 0,0-1 0 0 0,0 0 0 0 0,0-1 0 0 0,14 4 0 0 0,-18-6-48 0 0,-1 0-1 0 0,1-1 1 0 0,0 1-1 0 0,0-1 0 0 0,0 0 1 0 0,0 0-1 0 0,0 0 1 0 0,0-1-1 0 0,-1 1 1 0 0,1-1-1 0 0,0 0 1 0 0,0 0-1 0 0,-1 0 0 0 0,1-1 1 0 0,0 1-1 0 0,-1-1 1 0 0,5-3-1 0 0,-3 2-19 0 0,0-1-1 0 0,0-1 0 0 0,-1 1 0 0 0,1-1 0 0 0,-1 0 1 0 0,0 0-1 0 0,0 0 0 0 0,-1 0 0 0 0,5-11 1 0 0,0-1-37 0 0,-1-1 0 0 0,-1 0 1 0 0,-1-1-1 0 0,0 1 0 0 0,-2-1 0 0 0,2-20 1 0 0,0-60 275 0 0,-10 122 432 0 0,3-19-574 0 0,1-1 0 0 0,0 1 0 0 0,0 0 0 0 0,1 0 0 0 0,-1 0 0 0 0,1 8 0 0 0,2 4-46 0 0,0 6 206 0 0,1 1-1 0 0,7 25 1 0 0,-8-41-519 0 0,0 0 1 0 0,1 0-1 0 0,0-1 0 0 0,0 1 1 0 0,1-1-1 0 0,0 0 1 0 0,0 1-1 0 0,0-2 0 0 0,1 1 1 0 0,10 10-1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14.360"/>
    </inkml:context>
    <inkml:brush xml:id="br0">
      <inkml:brushProperty name="width" value="0.1" units="cm"/>
      <inkml:brushProperty name="height" value="0.1" units="cm"/>
      <inkml:brushProperty name="color" value="#FFFFFF"/>
    </inkml:brush>
  </inkml:definitions>
  <inkml:trace contextRef="#ctx0" brushRef="#br0">6 122 3328 0 0,'-5'49'4432'0'0,"5"-24"-4356"0"0,1 1-1 0 0,1-1 1 0 0,1 0-1 0 0,1 0 1 0 0,1-1 0 0 0,1 1-1 0 0,11 26 1 0 0,-6-18-668 0 0,-11-32 534 0 0,-10-31-196 0 0,4-9 446 0 0,2 23 87 0 0,2 1 0 0 0,-2-27 1 0 0,0-12 719 0 0,2 43-723 0 0,1-1 0 0 0,0 0 0 0 0,1 0 1 0 0,0 0-1 0 0,4-22 0 0 0,-4 34-262 0 0,0-1 0 0 0,0 1 0 0 0,0-1 0 0 0,0 0-1 0 0,0 1 1 0 0,1-1 0 0 0,-1 1 0 0 0,0-1 0 0 0,0 1 0 0 0,1-1 0 0 0,-1 1-1 0 0,0-1 1 0 0,1 1 0 0 0,-1 0 0 0 0,0-1 0 0 0,1 1 0 0 0,-1-1 0 0 0,0 1 0 0 0,1 0-1 0 0,-1-1 1 0 0,1 1 0 0 0,-1 0 0 0 0,1-1 0 0 0,-1 1 0 0 0,1 0 0 0 0,-1 0 0 0 0,1 0-1 0 0,-1-1 1 0 0,1 1 0 0 0,0 0 0 0 0,18 7 290 0 0,16 23 6 0 0,-33-28-293 0 0,137 150-358 0 0,-123-129 24 0 0,16 16-378 0 0,-32-39 657 0 0,0-36-564 0 0,-1-19 519 0 0,2-66 739 0 0,0 108-530 0 0,0 0 0 0 0,1 0 0 0 0,1 1 0 0 0,0-1 0 0 0,1 1 0 0 0,10-24 0 0 0,-12 32-107 0 0,1 0-1 0 0,-1-1 0 0 0,1 1 0 0 0,-1 1 0 0 0,1-1 0 0 0,0 0 0 0 0,1 1 1 0 0,-1-1-1 0 0,1 1 0 0 0,-1 0 0 0 0,1 0 0 0 0,0 1 0 0 0,0-1 1 0 0,5-2-1 0 0,-6 4-11 0 0,0 0-1 0 0,0 1 1 0 0,0-1 0 0 0,0 1 0 0 0,0-1 0 0 0,0 1 0 0 0,0 0 0 0 0,1 0-1 0 0,-1 0 1 0 0,0 1 0 0 0,0-1 0 0 0,0 1 0 0 0,0-1 0 0 0,0 1 0 0 0,0 0-1 0 0,0 0 1 0 0,-1 0 0 0 0,1 1 0 0 0,0-1 0 0 0,-1 1 0 0 0,1 0 0 0 0,3 3-1 0 0,3 2 11 0 0,0 2-1 0 0,-1-1 0 0 0,0 1 1 0 0,0 0-1 0 0,-1 1 0 0 0,0 0 0 0 0,-1 0 1 0 0,0 0-1 0 0,-1 1 0 0 0,0 0 0 0 0,0 0 1 0 0,-1 0-1 0 0,3 17 0 0 0,-4-15 64 0 0,0 0-1 0 0,-1 1 0 0 0,-1 0 1 0 0,0-1-1 0 0,-1 1 0 0 0,0 0 1 0 0,-1-1-1 0 0,0 1 0 0 0,-2 0 1 0 0,1-1-1 0 0,-7 19 1 0 0,-3 5-136 0 0,10-21-4608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15.571"/>
    </inkml:context>
    <inkml:brush xml:id="br0">
      <inkml:brushProperty name="width" value="0.1" units="cm"/>
      <inkml:brushProperty name="height" value="0.1" units="cm"/>
      <inkml:brushProperty name="color" value="#FFFFFF"/>
    </inkml:brush>
  </inkml:definitions>
  <inkml:trace contextRef="#ctx0" brushRef="#br0">220 425 4228 0 0,'-6'-1'263'0'0,"1"1"-1"0"0,-1-1 0 0 0,1 1 0 0 0,0 0 0 0 0,-1 1 0 0 0,1-1 0 0 0,-1 1 1 0 0,1 0-1 0 0,0 1 0 0 0,-1-1 0 0 0,1 1 0 0 0,0 0 0 0 0,0 0 1 0 0,0 1-1 0 0,1-1 0 0 0,-1 1 0 0 0,0 0 0 0 0,1 1 0 0 0,0-1 1 0 0,0 1-1 0 0,-7 7 0 0 0,-2 3 181 0 0,0 0 0 0 0,1 1 0 0 0,1 1 0 0 0,-18 32-1 0 0,25-39-318 0 0,0 0-1 0 0,0 1 0 0 0,1-1 0 0 0,1 1 0 0 0,-1 0 0 0 0,1 0 0 0 0,1 0 0 0 0,0 0 0 0 0,0 1 0 0 0,1-1 0 0 0,1 0 0 0 0,0 0 0 0 0,0 0 0 0 0,3 14 0 0 0,-2-19-108 0 0,-1 0-1 0 0,0-1 1 0 0,1 1-1 0 0,0 0 1 0 0,0-1-1 0 0,0 1 1 0 0,1-1-1 0 0,0 1 0 0 0,0-1 1 0 0,0 0-1 0 0,0 0 1 0 0,0-1-1 0 0,1 1 1 0 0,0-1-1 0 0,-1 1 1 0 0,1-1-1 0 0,1 0 1 0 0,-1-1-1 0 0,0 1 1 0 0,1-1-1 0 0,-1 1 0 0 0,1-2 1 0 0,0 1-1 0 0,0 0 1 0 0,-1-1-1 0 0,1 0 1 0 0,0 0-1 0 0,0 0 1 0 0,0-1-1 0 0,7 0 1 0 0,-9 1-16 0 0,0-1 1 0 0,0 0 0 0 0,0-1-1 0 0,0 1 1 0 0,0-1 0 0 0,0 1-1 0 0,-1-1 1 0 0,1 0 0 0 0,0 0-1 0 0,0 0 1 0 0,0 0 0 0 0,-1-1-1 0 0,1 1 1 0 0,0-1 0 0 0,-1 1-1 0 0,1-1 1 0 0,-1 0 0 0 0,0 0-1 0 0,0 0 1 0 0,4-4 0 0 0,-4 2-3 0 0,0-1 0 0 0,1 1 1 0 0,-2 0-1 0 0,1-1 1 0 0,0 1-1 0 0,-1-1 0 0 0,0 1 1 0 0,0-1-1 0 0,0 0 0 0 0,-1 0 1 0 0,1-9-1 0 0,-2-2-25 0 0,-1 0 1 0 0,0 1-1 0 0,-1-1 0 0 0,0 0 0 0 0,-1 1 1 0 0,-12-28-1 0 0,8 26-32 0 0,0 1 0 0 0,-14-21-1 0 0,20 34 38 0 0,0 0 0 0 0,0 0 0 0 0,0 0 0 0 0,0 0 0 0 0,-1 0 0 0 0,1 1 1 0 0,-1-1-1 0 0,0 1 0 0 0,1-1 0 0 0,-1 1 0 0 0,0 0 0 0 0,-1 0 0 0 0,1 1 0 0 0,0-1 0 0 0,0 1 0 0 0,-1-1 0 0 0,1 1 0 0 0,-1 0 0 0 0,-3 0 0 0 0,7 1 19 0 0,-1-1 0 0 0,0 1 1 0 0,1 0-1 0 0,-1 0 0 0 0,1 0 0 0 0,-1 0 0 0 0,1 0 1 0 0,-1 0-1 0 0,1 1 0 0 0,-1-1 0 0 0,0 0 1 0 0,1 0-1 0 0,-1 0 0 0 0,1 0 0 0 0,-1 1 0 0 0,1-1 1 0 0,-1 0-1 0 0,1 1 0 0 0,-1-1 0 0 0,1 0 1 0 0,0 1-1 0 0,-1-1 0 0 0,1 0 0 0 0,-1 1 1 0 0,1-1-1 0 0,0 1 0 0 0,-1-1 0 0 0,1 1 0 0 0,0-1 1 0 0,0 1-1 0 0,-1-1 0 0 0,1 1 0 0 0,0-1 1 0 0,0 1-1 0 0,0-1 0 0 0,0 1 0 0 0,-1-1 0 0 0,1 1 1 0 0,0-1-1 0 0,0 1 0 0 0,0-1 0 0 0,0 1 1 0 0,0 0-1 0 0,1-1 0 0 0,-1 1 0 0 0,0-1 0 0 0,0 1 1 0 0,0-1-1 0 0,0 1 0 0 0,0-1 0 0 0,1 2 1 0 0,0 0-10 0 0,0 1 0 0 0,0-1 0 0 0,1 0 0 0 0,-1 1 0 0 0,0-1 1 0 0,1 0-1 0 0,0 0 0 0 0,-1 0 0 0 0,4 3 0 0 0,3 0-67 0 0,0 0-1 0 0,1-1 1 0 0,0 1-1 0 0,0-2 1 0 0,0 1-1 0 0,0-1 1 0 0,1-1 0 0 0,-1 0-1 0 0,1 0 1 0 0,-1 0-1 0 0,1-2 1 0 0,0 1-1 0 0,0-1 1 0 0,15-2-1 0 0,-12 1 52 0 0,-1-1 1 0 0,1 0-1 0 0,-1-1 0 0 0,1 0 0 0 0,-1-1 0 0 0,-1 0 0 0 0,1-1 1 0 0,0-1-1 0 0,-1 0 0 0 0,19-13 0 0 0,-20 10 50 0 0,-1 0-1 0 0,0-1 1 0 0,-1 0 0 0 0,0 0 0 0 0,-1-1-1 0 0,0 0 1 0 0,0 0 0 0 0,-1-1-1 0 0,0 0 1 0 0,-1 0 0 0 0,6-25-1 0 0,-5 16 38 0 0,-2 0 1 0 0,0-1-1 0 0,-1 0 0 0 0,-2 1 0 0 0,0-1 0 0 0,-3-31 0 0 0,0 37 95 0 0,0-1 0 0 0,-2 1 0 0 0,0 0-1 0 0,-1 0 1 0 0,0 0 0 0 0,-1 1-1 0 0,-1 0 1 0 0,-14-24 0 0 0,20 38-144 0 0,1 0 1 0 0,-1 0 0 0 0,1 0 0 0 0,-1 1 0 0 0,1-1-1 0 0,-1 0 1 0 0,0 1 0 0 0,1-1 0 0 0,-1 0-1 0 0,0 1 1 0 0,1-1 0 0 0,-1 1 0 0 0,0-1 0 0 0,0 1-1 0 0,0-1 1 0 0,1 1 0 0 0,-1 0 0 0 0,0 0-1 0 0,0-1 1 0 0,0 1 0 0 0,0 0 0 0 0,0 0 0 0 0,0 0-1 0 0,0 0 1 0 0,1 0 0 0 0,-1 0 0 0 0,-2 0-1 0 0,2 1 2 0 0,-1-1 0 0 0,1 1-1 0 0,-1 0 1 0 0,1 0-1 0 0,-1 0 1 0 0,1 0-1 0 0,-1 0 1 0 0,1 0-1 0 0,0 1 1 0 0,0-1-1 0 0,-1 0 1 0 0,1 1-1 0 0,-1 1 1 0 0,-3 5 33 0 0,1 0 1 0 0,0 0 0 0 0,0 0-1 0 0,-4 15 1 0 0,1 11 87 0 0,0 2 0 0 0,3-1 0 0 0,1 0 0 0 0,1 1 1 0 0,2-1-1 0 0,1 1 0 0 0,11 56 0 0 0,-7-57-53 0 0,32 183 345 0 0,-11-84-131 0 0,8 157 1 0 0,-22-75-82 0 0,-12-183-133 0 0,-2 0 1 0 0,-2 0-1 0 0,-1 0 0 0 0,-13 48 1 0 0,18-79-69 0 0,-1 1-1 0 0,0-1 1 0 0,1 1-1 0 0,-1-1 1 0 0,0 0-1 0 0,0 0 1 0 0,-1 0 0 0 0,1 1-1 0 0,0-1 1 0 0,-1 0-1 0 0,1-1 1 0 0,-1 1 0 0 0,0 0-1 0 0,1 0 1 0 0,-1-1-1 0 0,0 1 1 0 0,0-1-1 0 0,0 1 1 0 0,0-1 0 0 0,-1 0-1 0 0,1 0 1 0 0,0 0-1 0 0,0 0 1 0 0,-4 1 0 0 0,3-2-12 0 0,-1 0 1 0 0,1 0-1 0 0,-1 0 1 0 0,0 0-1 0 0,1-1 1 0 0,-1 0-1 0 0,1 0 1 0 0,-1 1-1 0 0,1-2 1 0 0,0 1-1 0 0,-1 0 1 0 0,1-1-1 0 0,0 0 1 0 0,0 1 0 0 0,0-1-1 0 0,-3-3 1 0 0,-8-7-8 0 0,1 0 1 0 0,0 0-1 0 0,1-1 0 0 0,0-1 1 0 0,1 0-1 0 0,1 0 1 0 0,0-1-1 0 0,-14-31 1 0 0,12 22-10 0 0,2-1 1 0 0,1-1 0 0 0,1 1-1 0 0,1-2 1 0 0,-5-31 0 0 0,11 49-12 0 0,0-1-1 0 0,1 1 1 0 0,0 0 0 0 0,0-1 0 0 0,1 1 0 0 0,0-1 0 0 0,1 1 0 0 0,0 0 0 0 0,1 0 0 0 0,-1 0 0 0 0,2 0 0 0 0,-1 0 0 0 0,1 1-1 0 0,10-16 1 0 0,-7 14-100 0 0,1 0 0 0 0,1 1-1 0 0,-1 0 1 0 0,1 0-1 0 0,1 1 1 0 0,0 0 0 0 0,0 1-1 0 0,0 0 1 0 0,1 0-1 0 0,20-8 1 0 0,89-40-6680 0 0,-108 49 3763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18.375"/>
    </inkml:context>
    <inkml:brush xml:id="br0">
      <inkml:brushProperty name="width" value="0.1" units="cm"/>
      <inkml:brushProperty name="height" value="0.1" units="cm"/>
      <inkml:brushProperty name="color" value="#FFFFFF"/>
    </inkml:brush>
  </inkml:definitions>
  <inkml:trace contextRef="#ctx0" brushRef="#br0">5 100 3628 0 0,'-2'-24'2424'0'0,"-1"41"-62"0"0,5 42-1382 0 0,3 1 0 0 0,19 95 0 0 0,-18-117-542 0 0,-3-20-41 0 0,-3-16-146 0 0,0-7 40 0 0,-5-39-226 0 0,-9-126-35 0 0,14 148 4 0 0,1 0 1 0 0,1 0-1 0 0,1 0 1 0 0,0 0-1 0 0,12-35 1 0 0,-14 55-36 0 0,-1-1 1 0 0,1 1 0 0 0,0 0 0 0 0,-1 0 0 0 0,1 0 0 0 0,0 0 0 0 0,1 0 0 0 0,-1 0 0 0 0,0 1 0 0 0,0-1 0 0 0,1 0 0 0 0,-1 0 0 0 0,1 1-1 0 0,0-1 1 0 0,-1 1 0 0 0,1 0 0 0 0,0-1 0 0 0,0 1 0 0 0,0 0 0 0 0,3-1 0 0 0,-3 1 2 0 0,0 1-1 0 0,1 0 1 0 0,-1 0 0 0 0,0 0-1 0 0,1 0 1 0 0,-1 0-1 0 0,0 0 1 0 0,1 1 0 0 0,-1-1-1 0 0,0 1 1 0 0,0-1 0 0 0,1 1-1 0 0,-1 0 1 0 0,0 0 0 0 0,0 0-1 0 0,2 2 1 0 0,5 3 15 0 0,-1 0 1 0 0,0 0-1 0 0,0 1 1 0 0,-1 0-1 0 0,0 1 1 0 0,0-1-1 0 0,9 15 1 0 0,9 22 129 0 0,-2 0 0 0 0,-2 2 0 0 0,-3 0 0 0 0,25 92 1 0 0,-40-129-286 0 0,4 15-77 0 0,1-10-4432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3.889"/>
    </inkml:context>
    <inkml:brush xml:id="br0">
      <inkml:brushProperty name="width" value="0.1" units="cm"/>
      <inkml:brushProperty name="height" value="0.1" units="cm"/>
      <inkml:brushProperty name="color" value="#FFFFFF"/>
    </inkml:brush>
  </inkml:definitions>
  <inkml:trace contextRef="#ctx0" brushRef="#br0">9 96 1516 0 0,'-1'-2'315'0'0,"-1"-1"1"0"0,1 1-1 0 0,0-1 0 0 0,0 1 1 0 0,1-1-1 0 0,-1 1 0 0 0,0-1 0 0 0,1 0 1 0 0,0 0-1 0 0,-1 1 0 0 0,1-1 1 0 0,0 0-1 0 0,0 1 0 0 0,1-1 0 0 0,-1 0 1 0 0,1 0-1 0 0,-1 1 0 0 0,1-1 0 0 0,0 1 1 0 0,0-1-1 0 0,1-2 0 0 0,0 2-128 0 0,1 0-1 0 0,-1 1 1 0 0,0-1-1 0 0,1 1 1 0 0,0 0-1 0 0,0 0 1 0 0,-1 0-1 0 0,1 0 1 0 0,1 0-1 0 0,-1 0 1 0 0,0 1 0 0 0,0 0-1 0 0,0-1 1 0 0,1 1-1 0 0,-1 1 1 0 0,5-2-1 0 0,-1 1-28 0 0,0 0 0 0 0,-1 0 1 0 0,1 0-1 0 0,0 1 0 0 0,0 0 0 0 0,0 1 0 0 0,0-1 0 0 0,0 1 1 0 0,-1 1-1 0 0,1-1 0 0 0,12 6 0 0 0,-16-6-153 0 0,-1 0-1 0 0,1 0 1 0 0,-1 1 0 0 0,0-1-1 0 0,0 1 1 0 0,1-1-1 0 0,-1 1 1 0 0,0 0 0 0 0,0 0-1 0 0,-1 0 1 0 0,1 0-1 0 0,0 0 1 0 0,-1 0 0 0 0,1 0-1 0 0,-1 1 1 0 0,0-1 0 0 0,1 0-1 0 0,-1 1 1 0 0,0-1-1 0 0,-1 1 1 0 0,1 0 0 0 0,0-1-1 0 0,-1 1 1 0 0,0-1-1 0 0,1 1 1 0 0,-1 0 0 0 0,0 0-1 0 0,0-1 1 0 0,0 1-1 0 0,-1 0 1 0 0,1-1 0 0 0,-2 6-1 0 0,-3 7 45 0 0,-1-1 0 0 0,0 1 0 0 0,0-1 0 0 0,-2 0 1 0 0,0-1-1 0 0,0 0 0 0 0,-2 0 0 0 0,1 0 0 0 0,-1-2 0 0 0,-1 1 0 0 0,0-1 0 0 0,-1-1 0 0 0,-17 13 0 0 0,103-11 1037 0 0,-64-10-1067 0 0,0 0 0 0 0,0 1 0 0 0,0 0 0 0 0,0 0 0 0 0,-1 1 1 0 0,1 0-1 0 0,-1 1 0 0 0,17 11 0 0 0,-22-14-11 0 0,-1 1 0 0 0,1-1 0 0 0,0 1 0 0 0,-1 0 0 0 0,0 0 0 0 0,0 0 0 0 0,0 0 0 0 0,0 1 0 0 0,0-1 0 0 0,-1 1 0 0 0,0 0 0 0 0,1-1 0 0 0,-1 1 0 0 0,-1 0 0 0 0,1 0 0 0 0,0 1 0 0 0,-1-1 1 0 0,0 0-1 0 0,0 0 0 0 0,0 1 0 0 0,-1-1 0 0 0,1 1 0 0 0,-1 4 0 0 0,-2-4-5 0 0,1 0 0 0 0,-1 0 0 0 0,0 0 0 0 0,0 0 0 0 0,0-1 0 0 0,-1 1 0 0 0,1-1 0 0 0,-1 0-1 0 0,0 1 1 0 0,-1-1 0 0 0,1-1 0 0 0,-1 1 0 0 0,1 0 0 0 0,-1-1 0 0 0,0 0 0 0 0,-6 4 0 0 0,-2 0 12 0 0,1 0-1 0 0,-1 0 0 0 0,-1-2 0 0 0,-24 9 1 0 0,10-6 185 0 0,-7 2-3917 0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19.577"/>
    </inkml:context>
    <inkml:brush xml:id="br0">
      <inkml:brushProperty name="width" value="0.1" units="cm"/>
      <inkml:brushProperty name="height" value="0.1" units="cm"/>
      <inkml:brushProperty name="color" value="#FFFFFF"/>
    </inkml:brush>
  </inkml:definitions>
  <inkml:trace contextRef="#ctx0" brushRef="#br0">0 54 2920 0 0,'2'-2'367'0'0,"0"0"1"0"0,0-1-1 0 0,-1 1 0 0 0,0 0 0 0 0,1 0 0 0 0,-1-1 0 0 0,0 1 0 0 0,0-1 1 0 0,0 1-1 0 0,1-4 0 0 0,7-15 3208 0 0,-9 21-3529 0 0,0-1-1 0 0,0 1 0 0 0,0 0 0 0 0,1 0 1 0 0,-1-1-1 0 0,0 1 0 0 0,0 0 0 0 0,0 0 1 0 0,1 0-1 0 0,-1 0 0 0 0,0-1 0 0 0,0 1 1 0 0,1 0-1 0 0,-1 0 0 0 0,0 0 1 0 0,0 0-1 0 0,1 0 0 0 0,-1 0 0 0 0,0 0 1 0 0,1-1-1 0 0,-1 1 0 0 0,0 0 0 0 0,1 0 1 0 0,-1 0-1 0 0,0 0 0 0 0,0 0 0 0 0,1 0 1 0 0,-1 1-1 0 0,0-1 0 0 0,1 0 0 0 0,-1 0 1 0 0,0 0-1 0 0,0 0 0 0 0,1 0 1 0 0,-1 0-1 0 0,12 11 599 0 0,7 20-451 0 0,-16-25-17 0 0,58 104 771 0 0,-37-51-2028 0 0,-9 0-3665 0 0,-14-46 1841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0.350"/>
    </inkml:context>
    <inkml:brush xml:id="br0">
      <inkml:brushProperty name="width" value="0.1" units="cm"/>
      <inkml:brushProperty name="height" value="0.1" units="cm"/>
      <inkml:brushProperty name="color" value="#FFFFFF"/>
    </inkml:brush>
  </inkml:definitions>
  <inkml:trace contextRef="#ctx0" brushRef="#br0">40 5 3680 0 0,'0'0'137'0'0,"-1"-1"1"0"0,1 1-1 0 0,-1-1 0 0 0,1 1 0 0 0,-1-1 0 0 0,0 1 0 0 0,1 0 0 0 0,-1 0 1 0 0,1-1-1 0 0,-1 1 0 0 0,0 0 0 0 0,1 0 0 0 0,-1 0 0 0 0,0-1 0 0 0,0 1 1 0 0,1 0-1 0 0,-1 0 0 0 0,0 0 0 0 0,1 0 0 0 0,-1 0 0 0 0,0 1 0 0 0,1-1 0 0 0,-1 0 1 0 0,0 0-1 0 0,1 0 0 0 0,-1 1 0 0 0,-1-1 0 0 0,1 1 4 0 0,0 0 1 0 0,0 0-1 0 0,1 0 0 0 0,-1 0 0 0 0,0 0 0 0 0,0 1 0 0 0,0-1 1 0 0,1 0-1 0 0,-1 0 0 0 0,1 1 0 0 0,-1-1 0 0 0,1 0 0 0 0,-1 2 1 0 0,-5 51 1107 0 0,6-43-888 0 0,-3 26 116 0 0,2-1 0 0 0,1 1 0 0 0,10 65 0 0 0,4-66-5067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0.791"/>
    </inkml:context>
    <inkml:brush xml:id="br0">
      <inkml:brushProperty name="width" value="0.1" units="cm"/>
      <inkml:brushProperty name="height" value="0.1" units="cm"/>
      <inkml:brushProperty name="color" value="#FFFFFF"/>
    </inkml:brush>
  </inkml:definitions>
  <inkml:trace contextRef="#ctx0" brushRef="#br0">57 76 3872 0 0,'0'-2'160'0'0,"-1"0"-1"0"0,0 0 0 0 0,0 1 1 0 0,0-1-1 0 0,-1 1 0 0 0,1-1 1 0 0,0 1-1 0 0,0 0 0 0 0,-1-1 1 0 0,1 1-1 0 0,-1 0 0 0 0,1 0 1 0 0,-1 0-1 0 0,0 0 0 0 0,1 0 1 0 0,-1 0-1 0 0,-3 0 0 0 0,4 1-85 0 0,0 0 0 0 0,0 0 0 0 0,0 0 0 0 0,0 0 0 0 0,-1 1 0 0 0,1-1 0 0 0,0 0-1 0 0,0 1 1 0 0,0-1 0 0 0,0 1 0 0 0,0-1 0 0 0,0 1 0 0 0,1 0 0 0 0,-1-1-1 0 0,0 1 1 0 0,0 0 0 0 0,0 0 0 0 0,0-1 0 0 0,1 1 0 0 0,-1 0 0 0 0,0 0 0 0 0,1 0-1 0 0,-1 0 1 0 0,1 0 0 0 0,-1 0 0 0 0,1 0 0 0 0,-1 0 0 0 0,1 0 0 0 0,0 0 0 0 0,0 0-1 0 0,-1 0 1 0 0,1 2 0 0 0,-1 0 2 0 0,1 1 0 0 0,-1-1 0 0 0,1 1 0 0 0,0 0 0 0 0,0-1 0 0 0,0 1 0 0 0,0-1 0 0 0,1 1 0 0 0,-1-1 0 0 0,1 1 0 0 0,0-1 0 0 0,0 1 0 0 0,0-1 0 0 0,0 0 0 0 0,1 1 0 0 0,-1-1 1 0 0,1 0-1 0 0,0 0 0 0 0,0 0 0 0 0,0 0 0 0 0,1 0 0 0 0,-1-1 0 0 0,0 1 0 0 0,1-1 0 0 0,4 4 0 0 0,-3-3-21 0 0,0 0 1 0 0,0 0 0 0 0,1 0 0 0 0,-1 0-1 0 0,1-1 1 0 0,0 1 0 0 0,0-1 0 0 0,0 0-1 0 0,0-1 1 0 0,0 1 0 0 0,0-1 0 0 0,0 0-1 0 0,1-1 1 0 0,-1 1 0 0 0,0-1 0 0 0,10 0-1 0 0,-13-1-28 0 0,0 1-1 0 0,0 0 1 0 0,0-1-1 0 0,1 1 1 0 0,-1-1-1 0 0,0 1 1 0 0,0-1-1 0 0,0 0 1 0 0,0 0-1 0 0,0 0 1 0 0,-1 0-1 0 0,1 0 0 0 0,0 0 1 0 0,0-1-1 0 0,-1 1 1 0 0,1-1-1 0 0,0 1 1 0 0,-1-1-1 0 0,0 1 1 0 0,1-1-1 0 0,1-3 1 0 0,-3 3-9 0 0,1-1 0 0 0,0 0 0 0 0,-1 1 0 0 0,0-1 0 0 0,1 1 0 0 0,-1-1 0 0 0,0 0 0 0 0,0 1 0 0 0,-1-1 0 0 0,1 1 0 0 0,0-1 0 0 0,-1 0 0 0 0,0 1 0 0 0,1-1 0 0 0,-2-2 0 0 0,-4-7 1 0 0,0 0-1 0 0,0 1 1 0 0,-1-1-1 0 0,-1 1 1 0 0,-14-16 0 0 0,18 23-21 0 0,1 1 1 0 0,-1-1 0 0 0,0 1 0 0 0,0 0 0 0 0,0 0 0 0 0,0 0 0 0 0,-1 1 0 0 0,1 0-1 0 0,-1 0 1 0 0,1 0 0 0 0,-10-3 0 0 0,13 5-71 0 0,-1 0 1 0 0,0-1-1 0 0,0 1 0 0 0,0 0 0 0 0,0 0 1 0 0,1 0-1 0 0,-1 0 0 0 0,0 0 0 0 0,0 1 1 0 0,0-1-1 0 0,0 0 0 0 0,1 1 0 0 0,-1-1 1 0 0,0 1-1 0 0,0 0 0 0 0,1 0 0 0 0,-1-1 1 0 0,1 1-1 0 0,-1 0 0 0 0,1 0 0 0 0,-1 1 1 0 0,1-1-1 0 0,-1 0 0 0 0,1 0 0 0 0,0 1 1 0 0,0-1-1 0 0,0 1 0 0 0,0-1 0 0 0,0 1 1 0 0,0-1-1 0 0,0 1 0 0 0,0 0 1 0 0,0-1-1 0 0,1 1 0 0 0,-1 3 0 0 0,-1 5-1318 0 0,2-1-1739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1.337"/>
    </inkml:context>
    <inkml:brush xml:id="br0">
      <inkml:brushProperty name="width" value="0.1" units="cm"/>
      <inkml:brushProperty name="height" value="0.1" units="cm"/>
      <inkml:brushProperty name="color" value="#FFFFFF"/>
    </inkml:brush>
  </inkml:definitions>
  <inkml:trace contextRef="#ctx0" brushRef="#br0">2 0 4188 0 0,'-1'20'577'0'0,"1"0"-1"0"0,0 0 1 0 0,1 0 0 0 0,2 0-1 0 0,0 0 1 0 0,9 30-1 0 0,-3-10-31 0 0,40 153 512 0 0,-42-142-1047 0 0,-26-72-158 0 0,11 1 262 0 0,1-1 1 0 0,1 1 0 0 0,0-1 0 0 0,1 0 0 0 0,2 0 0 0 0,-2-37 0 0 0,4 48-12 0 0,1-1 0 0 0,0 1-1 0 0,1 0 1 0 0,0-1 0 0 0,0 1 0 0 0,1 0 0 0 0,1 0 0 0 0,0 0 0 0 0,0 0 0 0 0,1 0 0 0 0,0 1 0 0 0,7-12 0 0 0,-9 18-89 0 0,1-1 1 0 0,-1 1-1 0 0,1-1 1 0 0,0 1-1 0 0,0 0 0 0 0,0 0 1 0 0,0 0-1 0 0,1 1 1 0 0,-1-1-1 0 0,1 1 0 0 0,0 0 1 0 0,0 0-1 0 0,-1 0 1 0 0,1 0-1 0 0,0 1 1 0 0,1-1-1 0 0,-1 1 0 0 0,0 0 1 0 0,0 1-1 0 0,0-1 1 0 0,1 1-1 0 0,-1-1 0 0 0,0 1 1 0 0,1 1-1 0 0,-1-1 1 0 0,0 0-1 0 0,0 1 0 0 0,1 0 1 0 0,-1 0-1 0 0,0 0 1 0 0,6 4-1 0 0,1-1 10 0 0,0 1 0 0 0,-1 0-1 0 0,0 1 1 0 0,0 0 0 0 0,-1 0 0 0 0,0 1 0 0 0,0 1-1 0 0,0-1 1 0 0,-1 1 0 0 0,-1 1 0 0 0,1 0-1 0 0,-1 0 1 0 0,10 17 0 0 0,-12-18-43 0 0,-1 1 0 0 0,0-1-1 0 0,0 1 1 0 0,-1 0 0 0 0,0 0 0 0 0,0 1-1 0 0,-1-1 1 0 0,0 0 0 0 0,-1 1 0 0 0,0-1-1 0 0,-1 1 1 0 0,0 0 0 0 0,0-1 0 0 0,-1 1 0 0 0,0-1-1 0 0,-4 16 1 0 0,0 1-4085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1.700"/>
    </inkml:context>
    <inkml:brush xml:id="br0">
      <inkml:brushProperty name="width" value="0.1" units="cm"/>
      <inkml:brushProperty name="height" value="0.1" units="cm"/>
      <inkml:brushProperty name="color" value="#FFFFFF"/>
    </inkml:brush>
  </inkml:definitions>
  <inkml:trace contextRef="#ctx0" brushRef="#br0">349 60 4612 0 0,'1'-1'131'0'0,"0"-1"-1"0"0,0 1 1 0 0,-1-1-1 0 0,1 1 0 0 0,0-1 1 0 0,-1 1-1 0 0,0-1 0 0 0,1 1 1 0 0,-1-1-1 0 0,0 1 1 0 0,0-1-1 0 0,1 1 0 0 0,-1-1 1 0 0,-1 0-1 0 0,1 1 0 0 0,0-1 1 0 0,0 1-1 0 0,0-1 1 0 0,-1 1-1 0 0,1-1 0 0 0,-1 1 1 0 0,1-1-1 0 0,-1 1 0 0 0,0-1 1 0 0,0 1-1 0 0,1 0 1 0 0,-1-1-1 0 0,0 1 0 0 0,0 0 1 0 0,0 0-1 0 0,0-1 0 0 0,-1 1 1 0 0,1 0-1 0 0,0 0 1 0 0,0 0-1 0 0,-1 1 0 0 0,1-1 1 0 0,0 0-1 0 0,-3-1 0 0 0,0 1 57 0 0,0 0 0 0 0,-1 0-1 0 0,1 0 1 0 0,-1 1 0 0 0,1-1-1 0 0,-1 1 1 0 0,1 0 0 0 0,-1 1-1 0 0,1-1 1 0 0,-1 1 0 0 0,1-1-1 0 0,-8 4 1 0 0,-6 2 73 0 0,0 2 0 0 0,1 0 1 0 0,0 1-1 0 0,0 1 0 0 0,1 0 1 0 0,1 2-1 0 0,-1-1 0 0 0,2 2 1 0 0,-18 18-1 0 0,24-22-162 0 0,-1 0 1 0 0,1 1-1 0 0,0 1 1 0 0,1-1-1 0 0,1 1 1 0 0,-1 0-1 0 0,2 1 1 0 0,-1-1-1 0 0,2 1 1 0 0,-1 0-1 0 0,2 0 1 0 0,0 1-1 0 0,0-1 1 0 0,-1 25-1 0 0,4-32-105 0 0,0-1 0 0 0,1 1 1 0 0,0-1-1 0 0,0 0 0 0 0,0 1 0 0 0,0-1 0 0 0,1 0 0 0 0,-1 0 0 0 0,1 0 0 0 0,0 0 1 0 0,0 0-1 0 0,1 0 0 0 0,-1 0 0 0 0,1-1 0 0 0,0 1 0 0 0,0-1 0 0 0,0 0 1 0 0,0 0-1 0 0,1 0 0 0 0,-1 0 0 0 0,1-1 0 0 0,0 1 0 0 0,0-1 0 0 0,0 0 0 0 0,0 0 1 0 0,0 0-1 0 0,0-1 0 0 0,0 1 0 0 0,0-1 0 0 0,1 0 0 0 0,4 0 0 0 0,-2 1-291 0 0,1-1-1 0 0,-1 0 1 0 0,0-1-1 0 0,1 0 1 0 0,-1 0-1 0 0,1 0 1 0 0,-1-1-1 0 0,0 0 1 0 0,1 0-1 0 0,-1-1 1 0 0,0 0-1 0 0,0 0 0 0 0,0-1 1 0 0,0 0-1 0 0,0 0 1 0 0,-1-1-1 0 0,1 0 1 0 0,6-5-1 0 0,2-5-1286 0 0,-2-3-1491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2.090"/>
    </inkml:context>
    <inkml:brush xml:id="br0">
      <inkml:brushProperty name="width" value="0.1" units="cm"/>
      <inkml:brushProperty name="height" value="0.1" units="cm"/>
      <inkml:brushProperty name="color" value="#FFFFFF"/>
    </inkml:brush>
  </inkml:definitions>
  <inkml:trace contextRef="#ctx0" brushRef="#br0">63 186 5008 0 0,'-17'-47'1841'0'0,"1"4"1001"0"0,-14-53 0 0 0,42 191-269 0 0,-5-29-2194 0 0,12 116 296 0 0,3 7-79 0 0,-13-33-27 0 0,3 28-1818 0 0,-12-181 1069 0 0,5 25-1746 0 0,-5-27 1608 0 0,0 0 0 0 0,0 0 0 0 0,0 1-1 0 0,1-1 1 0 0,-1 0 0 0 0,1 0 0 0 0,-1 0-1 0 0,0 0 1 0 0,1 0 0 0 0,0 0 0 0 0,-1 0-1 0 0,1 0 1 0 0,0 0 0 0 0,-1 0-1 0 0,1 0 1 0 0,0-1 0 0 0,0 1 0 0 0,1 1-1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2.443"/>
    </inkml:context>
    <inkml:brush xml:id="br0">
      <inkml:brushProperty name="width" value="0.1" units="cm"/>
      <inkml:brushProperty name="height" value="0.1" units="cm"/>
      <inkml:brushProperty name="color" value="#FFFFFF"/>
    </inkml:brush>
  </inkml:definitions>
  <inkml:trace contextRef="#ctx0" brushRef="#br0">37 281 5080 0 0,'16'-16'3378'0'0,"16"-1"-2648"0"0,-3 2-578 0 0,-12 4-198 0 0,0-1 0 0 0,0 0 1 0 0,-1-2-1 0 0,17-17 1 0 0,-29 26 153 0 0,0 0 0 0 0,0 0 0 0 0,0 0 0 0 0,-1 0 0 0 0,1-1 0 0 0,-1 1 0 0 0,-1-1 0 0 0,1 0 0 0 0,-1 0 0 0 0,0 0 0 0 0,0 0 0 0 0,-1 0 0 0 0,0-1 0 0 0,0 1 0 0 0,0 0 0 0 0,-1-1 0 0 0,0 1 0 0 0,-1-8 0 0 0,1 12-46 0 0,-1 0 1 0 0,1 1-1 0 0,-1-1 1 0 0,1 0-1 0 0,-1 0 1 0 0,0 1-1 0 0,0-1 1 0 0,0 1 0 0 0,0-1-1 0 0,0 1 1 0 0,0-1-1 0 0,-1 1 1 0 0,1-1-1 0 0,0 1 1 0 0,-1 0-1 0 0,1 0 1 0 0,-1 0-1 0 0,1 0 1 0 0,-1 0 0 0 0,0 0-1 0 0,1 0 1 0 0,-1 1-1 0 0,0-1 1 0 0,1 0-1 0 0,-1 1 1 0 0,0-1-1 0 0,0 1 1 0 0,0 0-1 0 0,0 0 1 0 0,1 0-1 0 0,-3 0 1 0 0,-1-1 21 0 0,1 1 0 0 0,0 0 0 0 0,-1 1 0 0 0,1-1-1 0 0,-1 1 1 0 0,1 0 0 0 0,0 0 0 0 0,-1 0 0 0 0,1 0 0 0 0,0 1 0 0 0,0 0-1 0 0,-4 2 1 0 0,-3 5 58 0 0,-1 0-1 0 0,2 1 0 0 0,-1 0 1 0 0,2 1-1 0 0,-1 0 1 0 0,1 0-1 0 0,1 1 0 0 0,0 0 1 0 0,-8 18-1 0 0,8-13-11 0 0,0 1-1 0 0,1 0 1 0 0,1 1-1 0 0,1 0 1 0 0,1 0-1 0 0,-4 28 1 0 0,8-42-141 0 0,0 0 0 0 0,0 1 0 0 0,1-1 0 0 0,-1 0 0 0 0,1 0 0 0 0,0 0 1 0 0,1 0-1 0 0,-1 0 0 0 0,1 0 0 0 0,0 0 0 0 0,0 0 0 0 0,1 0 0 0 0,0-1 1 0 0,-1 1-1 0 0,1-1 0 0 0,1 0 0 0 0,-1 0 0 0 0,0 0 0 0 0,1 0 0 0 0,0-1 1 0 0,0 1-1 0 0,0-1 0 0 0,1 0 0 0 0,-1 0 0 0 0,1-1 0 0 0,-1 1 0 0 0,11 3 1 0 0,-3-1-745 0 0,1 0 0 0 0,0-1 0 0 0,1-1 0 0 0,-1 0 1 0 0,0-1-1 0 0,1 0 0 0 0,0-1 0 0 0,-1 0 0 0 0,25-3 0 0 0,-16-2-2315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2.806"/>
    </inkml:context>
    <inkml:brush xml:id="br0">
      <inkml:brushProperty name="width" value="0.1" units="cm"/>
      <inkml:brushProperty name="height" value="0.1" units="cm"/>
      <inkml:brushProperty name="color" value="#FFFFFF"/>
    </inkml:brush>
  </inkml:definitions>
  <inkml:trace contextRef="#ctx0" brushRef="#br0">2 59 4792 0 0,'4'-38'2975'0'0,"-1"18"-797"0"0,-4 38 968 0 0,-7 130-893 0 0,23 270 1 0 0,-1-173-1410 0 0,-11-156-622 0 0,-2-71-350 0 0,-1-9-351 0 0,0 0-1 0 0,1 0 1 0 0,0 0-1 0 0,0 0 1 0 0,3 9-1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3.168"/>
    </inkml:context>
    <inkml:brush xml:id="br0">
      <inkml:brushProperty name="width" value="0.1" units="cm"/>
      <inkml:brushProperty name="height" value="0.1" units="cm"/>
      <inkml:brushProperty name="color" value="#FFFFFF"/>
    </inkml:brush>
  </inkml:definitions>
  <inkml:trace contextRef="#ctx0" brushRef="#br0">1 141 5256 0 0,'0'-5'211'0'0,"0"-1"-1"0"0,0 0 1 0 0,1 0-1 0 0,0 1 1 0 0,0-1-1 0 0,0 1 1 0 0,1-1-1 0 0,0 1 1 0 0,0-1-1 0 0,0 1 0 0 0,1 0 1 0 0,0 0-1 0 0,0 0 1 0 0,0 0-1 0 0,0 1 1 0 0,1-1-1 0 0,0 1 1 0 0,0 0-1 0 0,0 0 1 0 0,0 0-1 0 0,6-3 0 0 0,-4 3-65 0 0,1 0-1 0 0,0 1 0 0 0,0 0 0 0 0,0 0 0 0 0,1 1 0 0 0,-1-1 1 0 0,1 2-1 0 0,-1-1 0 0 0,1 1 0 0 0,-1 0 0 0 0,1 1 0 0 0,0 0 1 0 0,0 0-1 0 0,-1 1 0 0 0,11 1 0 0 0,-7 0-34 0 0,0 1-1 0 0,-1 0 1 0 0,1 1-1 0 0,-1 0 0 0 0,0 1 1 0 0,0 0-1 0 0,0 0 1 0 0,-1 1-1 0 0,0 0 1 0 0,0 1-1 0 0,-1 0 1 0 0,1 0-1 0 0,10 13 1 0 0,-15-15-72 0 0,1 1 1 0 0,-1-1 0 0 0,0 1 0 0 0,-1 0 0 0 0,1 0 0 0 0,-1 0 0 0 0,0 1 0 0 0,-1-1 0 0 0,0 1 0 0 0,0-1 0 0 0,0 1 0 0 0,-1 0 0 0 0,1 0-1 0 0,-2 0 1 0 0,1 0 0 0 0,-1-1 0 0 0,0 1 0 0 0,0 0 0 0 0,-1 0 0 0 0,0 0 0 0 0,-1 0 0 0 0,-3 11 0 0 0,1-7-32 0 0,-2-1 1 0 0,0 0-1 0 0,0 0 1 0 0,0 0-1 0 0,-1-1 1 0 0,-1 0-1 0 0,0 0 1 0 0,0-1-1 0 0,0 0 1 0 0,-1 0-1 0 0,-1-1 1 0 0,1 0-1 0 0,-1-1 1 0 0,0 0-1 0 0,0-1 1 0 0,-1 0-1 0 0,0 0 1 0 0,-11 3-1 0 0,20-7-278 0 0,-1-1-1 0 0,1 1 0 0 0,0-1 1 0 0,-1 0-1 0 0,1 1 0 0 0,-1-1 1 0 0,1 0-1 0 0,0 0 0 0 0,-1 0 0 0 0,1-1 1 0 0,0 1-1 0 0,-1-1 0 0 0,1 1 1 0 0,0-1-1 0 0,-1 0 0 0 0,1 0 1 0 0,0 0-1 0 0,0 0 0 0 0,0 0 1 0 0,0 0-1 0 0,-4-3 0 0 0,-2-5-2785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3.574"/>
    </inkml:context>
    <inkml:brush xml:id="br0">
      <inkml:brushProperty name="width" value="0.1" units="cm"/>
      <inkml:brushProperty name="height" value="0.1" units="cm"/>
      <inkml:brushProperty name="color" value="#FFFFFF"/>
    </inkml:brush>
  </inkml:definitions>
  <inkml:trace contextRef="#ctx0" brushRef="#br0">0 180 3888 0 0,'43'-3'327'0'0,"-1"-2"-1"0"0,0-2 1 0 0,0-1-1 0 0,-1-3 1 0 0,62-24-1 0 0,-99 33-254 0 0,1 0 0 0 0,-1-1 0 0 0,0 0 0 0 0,0 0 0 0 0,0 0 1 0 0,0 0-1 0 0,-1 0 0 0 0,1-1 0 0 0,-1 0 0 0 0,0 0 0 0 0,0 0 0 0 0,0 0 0 0 0,2-6 0 0 0,-4 9 19 0 0,0-1 0 0 0,-1 1 0 0 0,1-1 0 0 0,-1 1-1 0 0,0-1 1 0 0,1 0 0 0 0,-1 1 0 0 0,0-1 0 0 0,0 0 0 0 0,0 1 0 0 0,0-1 0 0 0,0 0 0 0 0,0 1-1 0 0,0-1 1 0 0,-1 0 0 0 0,1 1 0 0 0,-1-1 0 0 0,1 1 0 0 0,-1-1 0 0 0,0 1 0 0 0,1-1 0 0 0,-1 1-1 0 0,0-1 1 0 0,0 1 0 0 0,0 0 0 0 0,0-1 0 0 0,0 1 0 0 0,0 0 0 0 0,-1 0 0 0 0,1 0 0 0 0,0 0 0 0 0,0 0-1 0 0,-1 0 1 0 0,1 0 0 0 0,-1 0 0 0 0,1 0 0 0 0,-1 1 0 0 0,1-1 0 0 0,-1 1 0 0 0,0-1 0 0 0,1 1-1 0 0,-3-1 1 0 0,-1 0 58 0 0,-1 0-1 0 0,0 0 0 0 0,1 1 1 0 0,-1-1-1 0 0,0 1 0 0 0,1 0 1 0 0,-1 1-1 0 0,0-1 0 0 0,1 1 1 0 0,-1 1-1 0 0,0-1 0 0 0,1 1 1 0 0,0 0-1 0 0,-1 0 0 0 0,1 0 1 0 0,-7 5-1 0 0,-1 0 115 0 0,0 1-1 0 0,1 1 1 0 0,0 0 0 0 0,-22 22-1 0 0,24-21-107 0 0,1 1-1 0 0,1 1 0 0 0,0 0 0 0 0,0 0 0 0 0,1 0 1 0 0,1 1-1 0 0,0 0 0 0 0,-6 18 0 0 0,10-25-100 0 0,0 1 0 0 0,0-1-1 0 0,1 1 1 0 0,-1-1 0 0 0,2 1-1 0 0,-1 0 1 0 0,1-1 0 0 0,0 1-1 0 0,0 0 1 0 0,1-1 0 0 0,-1 1-1 0 0,2 0 1 0 0,-1-1 0 0 0,1 1-1 0 0,0-1 1 0 0,0 0 0 0 0,1 1 0 0 0,0-1-1 0 0,6 10 1 0 0,-5-12-179 0 0,0 1 0 0 0,1-1 0 0 0,-1 0-1 0 0,1-1 1 0 0,0 1 0 0 0,0-1 0 0 0,0 0 0 0 0,1 0 0 0 0,-1-1 0 0 0,1 1 0 0 0,0-1 0 0 0,-1 0 0 0 0,1-1-1 0 0,0 1 1 0 0,8 0 0 0 0,-5-1-511 0 0,1 0 0 0 0,-1-1-1 0 0,1 0 1 0 0,-1 0-1 0 0,0-1 1 0 0,1 0 0 0 0,-1-1-1 0 0,0 0 1 0 0,11-3-1 0 0,-5-3-2397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4.243"/>
    </inkml:context>
    <inkml:brush xml:id="br0">
      <inkml:brushProperty name="width" value="0.1" units="cm"/>
      <inkml:brushProperty name="height" value="0.1" units="cm"/>
      <inkml:brushProperty name="color" value="#FFFFFF"/>
    </inkml:brush>
  </inkml:definitions>
  <inkml:trace contextRef="#ctx0" brushRef="#br0">153 1 4964 0 0,'-11'11'885'0'0,"-1"1"-129"0"0,-2 1-180 0 0,0-1-168 0 0,0 2-212 0 0,0-1-20 0 0,0 0-568 0 0,2 1-384 0 0,1 1-300 0 0,2-2 71 0 0,1-1 53 0 0,1-5 40 0 0,1 0 8 0 0,0-3 28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3.950"/>
    </inkml:context>
    <inkml:brush xml:id="br0">
      <inkml:brushProperty name="width" value="0.1" units="cm"/>
      <inkml:brushProperty name="height" value="0.1" units="cm"/>
      <inkml:brushProperty name="color" value="#FFFFFF"/>
    </inkml:brush>
  </inkml:definitions>
  <inkml:trace contextRef="#ctx0" brushRef="#br0">1 175 4676 0 0,'15'-29'4517'0'0,"-13"49"-3243"0"0,-1-6-1023 0 0,-1 7-134 0 0,2 1 0 0 0,0-1 1 0 0,2 0-1 0 0,0 0 0 0 0,1-1 0 0 0,15 39 0 0 0,-18-56-164 0 0,8 14-679 0 0,-6-17 403 0 0,-3-13 295 0 0,-6-78 889 0 0,3 64-289 0 0,0 0 0 0 0,1 0-1 0 0,2 1 1 0 0,7-53 0 0 0,-6 73-516 0 0,-1 1-1 0 0,1-1 1 0 0,0 1-1 0 0,1 0 1 0 0,-1-1-1 0 0,1 1 1 0 0,0 0 0 0 0,1 1-1 0 0,-1-1 1 0 0,1 1-1 0 0,0-1 1 0 0,0 1-1 0 0,0 0 1 0 0,0 0 0 0 0,7-3-1 0 0,-8 5-33 0 0,0 0-1 0 0,0 0 1 0 0,0 1-1 0 0,1-1 0 0 0,-1 1 1 0 0,1 0-1 0 0,-1 0 1 0 0,1 0-1 0 0,-1 0 1 0 0,1 1-1 0 0,-1-1 1 0 0,1 1-1 0 0,0 0 0 0 0,-1 0 1 0 0,1 1-1 0 0,0-1 1 0 0,-1 1-1 0 0,1-1 1 0 0,-1 1-1 0 0,1 0 1 0 0,-1 1-1 0 0,1-1 0 0 0,-1 0 1 0 0,0 1-1 0 0,4 2 1 0 0,2 3 46 0 0,0 0 1 0 0,0 0-1 0 0,0 1 1 0 0,-1 1 0 0 0,0-1-1 0 0,-1 1 1 0 0,0 0-1 0 0,0 1 1 0 0,-1 0-1 0 0,-1 0 1 0 0,1 0-1 0 0,-1 1 1 0 0,6 20 0 0 0,-7-15-211 0 0,1 0 1 0 0,-2 0-1 0 0,0 0 1 0 0,-1 0-1 0 0,-1 0 1 0 0,0 1-1 0 0,-2-1 1 0 0,1 0 0 0 0,-5 22-1 0 0,-4-6-6251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4.333"/>
    </inkml:context>
    <inkml:brush xml:id="br0">
      <inkml:brushProperty name="width" value="0.1" units="cm"/>
      <inkml:brushProperty name="height" value="0.1" units="cm"/>
      <inkml:brushProperty name="color" value="#FFFFFF"/>
    </inkml:brush>
  </inkml:definitions>
  <inkml:trace contextRef="#ctx0" brushRef="#br0">343 48 5821 0 0,'0'-2'253'0'0,"0"0"0"0"0,0 0 0 0 0,0 0 1 0 0,0 0-1 0 0,0-1 0 0 0,0 1 1 0 0,-1 0-1 0 0,1 0 0 0 0,-1 0 1 0 0,1 0-1 0 0,-1 1 0 0 0,0-1 1 0 0,0 0-1 0 0,0 0 0 0 0,0 0 1 0 0,0 0-1 0 0,0 1 0 0 0,-3-3 1 0 0,2 3-129 0 0,0 0 1 0 0,0-1 0 0 0,-1 1 0 0 0,1 1-1 0 0,0-1 1 0 0,-1 0 0 0 0,1 1 0 0 0,-1-1-1 0 0,1 1 1 0 0,-1 0 0 0 0,1-1 0 0 0,-1 1 0 0 0,1 0-1 0 0,-1 1 1 0 0,-4 0 0 0 0,-6 1 74 0 0,0 1 0 0 0,-1 1 0 0 0,1 0 0 0 0,0 0 0 0 0,1 2 1 0 0,-1-1-1 0 0,1 2 0 0 0,0-1 0 0 0,1 2 0 0 0,-1 0 0 0 0,2 0 0 0 0,-1 1 0 0 0,-13 14 1 0 0,13-12-55 0 0,1 1 0 0 0,0 0 0 0 0,0 1 0 0 0,1 0 0 0 0,1 0 0 0 0,0 1 0 0 0,1 0 0 0 0,0 1 0 0 0,2-1 0 0 0,-1 1 0 0 0,-4 22 0 0 0,9-33-105 0 0,1 0-1 0 0,-1 0 0 0 0,1-1 1 0 0,0 1-1 0 0,0 0 1 0 0,0 0-1 0 0,0-1 0 0 0,0 1 1 0 0,1 0-1 0 0,0 0 1 0 0,0-1-1 0 0,0 1 0 0 0,0 0 1 0 0,0-1-1 0 0,1 0 0 0 0,0 1 1 0 0,-1-1-1 0 0,1 0 1 0 0,0 1-1 0 0,1-1 0 0 0,2 3 1 0 0,0-2-51 0 0,-1-1 0 0 0,1 0 1 0 0,0 0-1 0 0,0 0 0 0 0,0 0 0 0 0,0-1 1 0 0,0 0-1 0 0,1 0 0 0 0,-1 0 0 0 0,1-1 1 0 0,-1 0-1 0 0,1 0 0 0 0,9 0 0 0 0,-4 0-308 0 0,-1-1-1 0 0,1 0 0 0 0,0-1 0 0 0,0-1 1 0 0,0 1-1 0 0,0-2 0 0 0,-1 0 0 0 0,1 0 1 0 0,18-8-1 0 0,-15 4-1151 0 0,-1 0 0 0 0,0-1-1 0 0,20-16 1 0 0,-16 11-1625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4.706"/>
    </inkml:context>
    <inkml:brush xml:id="br0">
      <inkml:brushProperty name="width" value="0.1" units="cm"/>
      <inkml:brushProperty name="height" value="0.1" units="cm"/>
      <inkml:brushProperty name="color" value="#FFFFFF"/>
    </inkml:brush>
  </inkml:definitions>
  <inkml:trace contextRef="#ctx0" brushRef="#br0">17 67 5729 0 0,'-3'-17'1191'0'0,"-4"-23"952"0"0,3 31 1809 0 0,3 102-1986 0 0,0-13-802 0 0,11 108-1 0 0,15-15-319 0 0,14 132-1522 0 0,-40-275-2327 0 0,-1-8-3129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5.123"/>
    </inkml:context>
    <inkml:brush xml:id="br0">
      <inkml:brushProperty name="width" value="0.1" units="cm"/>
      <inkml:brushProperty name="height" value="0.1" units="cm"/>
      <inkml:brushProperty name="color" value="#FFFFFF"/>
    </inkml:brush>
  </inkml:definitions>
  <inkml:trace contextRef="#ctx0" brushRef="#br0">39 218 4936 0 0,'36'-7'3279'0'0,"19"-17"-2536"0"0,-22 9-425 0 0,-20 9-253 0 0,0 1-1 0 0,-1-2 1 0 0,0 0-1 0 0,19-13 0 0 0,-28 18-1 0 0,-1 0 0 0 0,1-1 1 0 0,0 1-1 0 0,-1 0 0 0 0,0-1 0 0 0,1 0 0 0 0,-1 1 0 0 0,0-1 0 0 0,0 0 0 0 0,-1 0 0 0 0,1 0 0 0 0,0-1 0 0 0,-1 1 0 0 0,0 0 0 0 0,0 0 0 0 0,0-1 0 0 0,0 1 0 0 0,-1-1 0 0 0,1 1 0 0 0,-1-1 0 0 0,0 1 0 0 0,0-1 0 0 0,0 1 0 0 0,-1-5 0 0 0,1 6-5 0 0,-1-1-1 0 0,1 1 0 0 0,-1 0 0 0 0,1 0 0 0 0,-1-1 0 0 0,0 1 1 0 0,0 0-1 0 0,0 0 0 0 0,0 0 0 0 0,-1 0 0 0 0,1 0 0 0 0,0 0 1 0 0,-1 0-1 0 0,0 0 0 0 0,1 1 0 0 0,-1-1 0 0 0,0 1 0 0 0,0-1 1 0 0,0 1-1 0 0,0-1 0 0 0,-3-1 0 0 0,2 3 23 0 0,-1-1 0 0 0,1 0-1 0 0,0 1 1 0 0,-1-1 0 0 0,1 1 0 0 0,0 0-1 0 0,-1 0 1 0 0,1 1 0 0 0,0-1 0 0 0,-1 1-1 0 0,1-1 1 0 0,0 1 0 0 0,-5 2 0 0 0,-6 2 140 0 0,1 1 1 0 0,1 1 0 0 0,-1 0-1 0 0,1 1 1 0 0,-21 17 0 0 0,22-15-57 0 0,0 0 0 0 0,1 1 1 0 0,0 1-1 0 0,0-1 1 0 0,-14 26-1 0 0,21-32-102 0 0,0 0 1 0 0,0 0-1 0 0,1 0 0 0 0,-1 1 1 0 0,1 0-1 0 0,1-1 0 0 0,-1 1 1 0 0,1 0-1 0 0,0 0 0 0 0,0 0 1 0 0,1 0-1 0 0,-1-1 0 0 0,1 1 1 0 0,1 0-1 0 0,-1 0 0 0 0,1 0 1 0 0,3 11-1 0 0,-2-13-85 0 0,0 0 1 0 0,1 0-1 0 0,-1-1 0 0 0,1 1 0 0 0,0 0 1 0 0,0-1-1 0 0,0 0 0 0 0,1 0 1 0 0,-1 0-1 0 0,1 0 0 0 0,0 0 1 0 0,-1-1-1 0 0,1 1 0 0 0,1-1 1 0 0,-1 0-1 0 0,0 0 0 0 0,0-1 1 0 0,1 1-1 0 0,-1-1 0 0 0,8 1 1 0 0,-3 0-486 0 0,0-1 0 0 0,0 0 0 0 0,-1 0 1 0 0,1-1-1 0 0,0 0 0 0 0,0 0 0 0 0,0-1 1 0 0,0 0-1 0 0,15-5 0 0 0,11-10-2563 0 0,-16 5 143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5.642"/>
    </inkml:context>
    <inkml:brush xml:id="br0">
      <inkml:brushProperty name="width" value="0.1" units="cm"/>
      <inkml:brushProperty name="height" value="0.1" units="cm"/>
      <inkml:brushProperty name="color" value="#FFFFFF"/>
    </inkml:brush>
  </inkml:definitions>
  <inkml:trace contextRef="#ctx0" brushRef="#br0">0 141 3844 0 0,'17'-29'3087'0'0,"-9"16"757"0"0,-6 37-2226 0 0,-6 51-753 0 0,1-54-629 0 0,2 0 0 0 0,0 1 0 0 0,2-1 1 0 0,4 28-1 0 0,-4-39-127 0 0,3 14 142 0 0,-3-23-248 0 0,-1 0-1 0 0,0-1 1 0 0,0 1 0 0 0,0 0-1 0 0,1-1 1 0 0,-1 1 0 0 0,0-1-1 0 0,1 1 1 0 0,-1 0 0 0 0,1-1-1 0 0,-1 1 1 0 0,1-1 0 0 0,-1 1-1 0 0,1-1 1 0 0,-1 1 0 0 0,1-1 0 0 0,-1 0-1 0 0,1 1 1 0 0,-1-1 0 0 0,1 1-1 0 0,0-1 1 0 0,-1 0 0 0 0,1 0-1 0 0,0 1 1 0 0,-1-1 0 0 0,1 0-1 0 0,1 0 1 0 0,0-2-33 0 0,0-1-1 0 0,0 0 1 0 0,-1 0 0 0 0,1 0 0 0 0,-1 0-1 0 0,1 0 1 0 0,-1 0 0 0 0,0 0-1 0 0,0 0 1 0 0,0 0 0 0 0,0-7 0 0 0,0 7 12 0 0,9-48 269 0 0,6-63 0 0 0,1-15 1098 0 0,-17 127-1341 0 0,0 1 1 0 0,1-1 0 0 0,-1 0-1 0 0,0 0 1 0 0,1 1 0 0 0,-1-1-1 0 0,1 0 1 0 0,0 0 0 0 0,-1 1-1 0 0,1-1 1 0 0,0 1 0 0 0,0-1 0 0 0,0 1-1 0 0,0-1 1 0 0,0 1 0 0 0,0 0-1 0 0,1-1 1 0 0,-1 1 0 0 0,0 0-1 0 0,1 0 1 0 0,-1 0 0 0 0,1 0 0 0 0,-1 0-1 0 0,1 0 1 0 0,0 1 0 0 0,-1-1-1 0 0,1 0 1 0 0,0 1 0 0 0,-1-1-1 0 0,1 1 1 0 0,0 0 0 0 0,0-1 0 0 0,-1 1-1 0 0,1 0 1 0 0,0 0 0 0 0,0 0-1 0 0,0 0 1 0 0,-1 1 0 0 0,1-1-1 0 0,0 0 1 0 0,0 1 0 0 0,-1-1-1 0 0,1 1 1 0 0,0 0 0 0 0,1 0 0 0 0,5 3 15 0 0,0 0 0 0 0,-1 0 0 0 0,1 0 0 0 0,-1 1 1 0 0,0 0-1 0 0,0 0 0 0 0,-1 1 0 0 0,7 7 1 0 0,-3-3 22 0 0,-1 1 1 0 0,0 0-1 0 0,-1 0 1 0 0,-1 1-1 0 0,0 0 1 0 0,0 0-1 0 0,-1 1 1 0 0,-1 0-1 0 0,0 0 1 0 0,-1 0-1 0 0,0 1 1 0 0,-1 0-1 0 0,0-1 1 0 0,-1 1-1 0 0,0 27 1 0 0,-8-4-1728 0 0,1-1-6102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6.094"/>
    </inkml:context>
    <inkml:brush xml:id="br0">
      <inkml:brushProperty name="width" value="0.1" units="cm"/>
      <inkml:brushProperty name="height" value="0.1" units="cm"/>
      <inkml:brushProperty name="color" value="#FFFFFF"/>
    </inkml:brush>
  </inkml:definitions>
  <inkml:trace contextRef="#ctx0" brushRef="#br0">1 33 5645 0 0,'0'-3'376'0'0,"0"1"0"0"0,0-1 1 0 0,0 1-1 0 0,0-1 1 0 0,1 1-1 0 0,-1-1 0 0 0,1 1 1 0 0,0-1-1 0 0,0 1 1 0 0,2-4-1 0 0,-3 6-329 0 0,0 0 1 0 0,0 0-1 0 0,0 0 0 0 0,0-1 0 0 0,0 1 1 0 0,0 0 46 0 0,0 0-46 0 0,1 0-1 0 0,-1 0 0 0 0,0 0 0 0 0,0 0 1 0 0,0 0-1 0 0,0 0 0 0 0,0-1 1 0 0,1 1-1 0 0,-1 0 0 0 0,0 0 0 0 0,0 0 1 0 0,0 0-1 0 0,0 0 0 0 0,0 0 1 0 0,1 0-1 0 0,-1 0 0 0 0,0 0 0 0 0,0 0 1 0 0,0 0-1 0 0,0 0 0 0 0,0 0 1 0 0,1 0-1 0 0,-1 0 0 0 0,0 0 0 0 0,0 0 1 0 0,0 0-1 0 0,0 1 0 0 0,0-1 1 0 0,1 0-1 0 0,-1 0 0 0 0,0 0 0 0 0,0 0 1 0 0,0 0-1 0 0,0 0 48 0 0,0 0-48 0 0,0 0 0 0 0,1 1 0 0 0,-1-1 1 0 0,0 0-1 0 0,6 19 893 0 0,-1 35-242 0 0,-2 0 0 0 0,-3 1 0 0 0,-7 65 1 0 0,-1 38-34 0 0,8-147-620 0 0,5 124 381 0 0,-3-120-344 0 0,0 1 1 0 0,1-1 0 0 0,0 0-1 0 0,2 0 1 0 0,0-1-1 0 0,10 24 1 0 0,-12-35-168 0 0,-1 0 0 0 0,1-1 0 0 0,-1 1 0 0 0,1-1 0 0 0,0 1 0 0 0,0-1 1 0 0,0 0-1 0 0,0 0 0 0 0,0 0 0 0 0,0-1 0 0 0,1 1 0 0 0,-1-1 0 0 0,1 0 0 0 0,-1 0 0 0 0,1 0 0 0 0,-1 0 0 0 0,1 0 1 0 0,0-1-1 0 0,-1 0 0 0 0,1 0 0 0 0,6 0 0 0 0,-3 0-425 0 0,1 0 0 0 0,0-1 0 0 0,-1 0 0 0 0,1 0 1 0 0,-1-1-1 0 0,1 0 0 0 0,-1 0 0 0 0,0 0 0 0 0,11-7 0 0 0,-10 4-1118 0 0,0-1-1453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26.446"/>
    </inkml:context>
    <inkml:brush xml:id="br0">
      <inkml:brushProperty name="width" value="0.1" units="cm"/>
      <inkml:brushProperty name="height" value="0.1" units="cm"/>
      <inkml:brushProperty name="color" value="#FFFFFF"/>
    </inkml:brush>
  </inkml:definitions>
  <inkml:trace contextRef="#ctx0" brushRef="#br0">0 133 4248 0 0,'0'-1'155'0'0,"1"0"0"0"0,-1-1 0 0 0,1 1 0 0 0,-1 0 0 0 0,1 0 0 0 0,0 0-1 0 0,-1-1 1 0 0,1 1 0 0 0,0 0 0 0 0,0 0 0 0 0,0 0 0 0 0,0 0 0 0 0,0 0-1 0 0,0 1 1 0 0,0-1 0 0 0,0 0 0 0 0,0 0 0 0 0,0 1 0 0 0,0-1 0 0 0,0 0-1 0 0,1 1 1 0 0,-1 0 0 0 0,0-1 0 0 0,0 1 0 0 0,3-1 0 0 0,40-9 296 0 0,-33 8-40 0 0,213-43 1412 0 0,-202 41-2197 0 0,66-15-380 0 0,-35-1-5290 0 0,-49 14 4209 0 0,-4 3 950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0.134"/>
    </inkml:context>
    <inkml:brush xml:id="br0">
      <inkml:brushProperty name="width" value="0.1" units="cm"/>
      <inkml:brushProperty name="height" value="0.1" units="cm"/>
      <inkml:brushProperty name="color" value="#FFFFFF"/>
    </inkml:brush>
  </inkml:definitions>
  <inkml:trace contextRef="#ctx0" brushRef="#br0">11 1 1268 0 0,'-3'4'3813'0'0,"0"13"-2311"0"0,-1 20-520 0 0,5 15-131 0 0,3 0 0 0 0,2-1 0 0 0,16 68-1 0 0,44 135 997 0 0,-10-88-6215 0 0,-53-152 1530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0.701"/>
    </inkml:context>
    <inkml:brush xml:id="br0">
      <inkml:brushProperty name="width" value="0.1" units="cm"/>
      <inkml:brushProperty name="height" value="0.1" units="cm"/>
      <inkml:brushProperty name="color" value="#FFFFFF"/>
    </inkml:brush>
  </inkml:definitions>
  <inkml:trace contextRef="#ctx0" brushRef="#br0">10 334 1472 0 0,'-3'-14'493'0'0,"1"1"-1"0"0,0-1 1 0 0,0 0-1 0 0,1 0 1 0 0,1 1-1 0 0,1-1 1 0 0,0 0-1 0 0,3-18 1 0 0,-1 23-319 0 0,-1 1 0 0 0,1-1 1 0 0,0 0-1 0 0,1 1 0 0 0,0-1 1 0 0,1 1-1 0 0,-1 0 0 0 0,1 1 1 0 0,1-1-1 0 0,0 1 0 0 0,0 0 1 0 0,0 0-1 0 0,11-8 0 0 0,-7 7-21 0 0,1-1 0 0 0,0 2-1 0 0,1-1 1 0 0,0 2-1 0 0,0-1 1 0 0,0 2 0 0 0,1 0-1 0 0,0 0 1 0 0,26-5-1 0 0,-33 9-112 0 0,-1 0-1 0 0,1 1 0 0 0,-1 0 1 0 0,1 0-1 0 0,0 0 0 0 0,-1 0 1 0 0,1 1-1 0 0,-1 0 0 0 0,1 0 1 0 0,-1 1-1 0 0,0-1 0 0 0,0 1 0 0 0,1 1 1 0 0,-1-1-1 0 0,0 1 0 0 0,-1-1 1 0 0,1 1-1 0 0,0 1 0 0 0,-1-1 1 0 0,0 1-1 0 0,0-1 0 0 0,0 1 1 0 0,0 0-1 0 0,0 1 0 0 0,-1-1 1 0 0,0 1-1 0 0,3 5 0 0 0,0 0 14 0 0,-1 0 0 0 0,-1 0 0 0 0,0 0-1 0 0,0 1 1 0 0,-1-1 0 0 0,-1 1 0 0 0,1 0 0 0 0,-2 0-1 0 0,0 0 1 0 0,0 0 0 0 0,-1 0 0 0 0,0 1-1 0 0,-1-1 1 0 0,0 0 0 0 0,-3 13 0 0 0,0-10-4 0 0,0 1 0 0 0,-1-1 0 0 0,0 0 0 0 0,-1 0 0 0 0,-1-1 1 0 0,0 0-1 0 0,-1 0 0 0 0,0-1 0 0 0,-1 0 0 0 0,-19 21 0 0 0,25-30-16 0 0,-1 1-1 0 0,1-1 1 0 0,-1 0-1 0 0,1 0 1 0 0,-1 0-1 0 0,0 0 1 0 0,0-1-1 0 0,-1 0 1 0 0,1 0-1 0 0,0 0 1 0 0,-1 0-1 0 0,1-1 1 0 0,-1 1-1 0 0,0-1 1 0 0,-6 1-1 0 0,11-3-31 0 0,0 1-1 0 0,-1 0 1 0 0,1 0-1 0 0,0 0 1 0 0,0-1 0 0 0,0 1-1 0 0,0 0 1 0 0,0 0-1 0 0,0 0 1 0 0,0-1-1 0 0,-1 1 1 0 0,1 0-1 0 0,0 0 1 0 0,0-1 0 0 0,0 1-1 0 0,0 0 1 0 0,0 0-1 0 0,0 0 1 0 0,0-1-1 0 0,0 1 1 0 0,0 0-1 0 0,0 0 1 0 0,0-1 0 0 0,1 1-1 0 0,-1 0 1 0 0,0 0-1 0 0,0 0 1 0 0,0-1-1 0 0,0 1 1 0 0,0 0-1 0 0,0 0 1 0 0,0 0 0 0 0,1-1-1 0 0,-1 1 1 0 0,0 0-1 0 0,0 0 1 0 0,0 0-1 0 0,0 0 1 0 0,1-1-1 0 0,-1 1 1 0 0,0 0 0 0 0,0 0-1 0 0,0 0 1 0 0,1 0-1 0 0,-1 0 1 0 0,10-10-47 0 0,-2 8 38 0 0,-1 0 1 0 0,1 0 0 0 0,0 1-1 0 0,-1 1 1 0 0,1-1 0 0 0,0 1 0 0 0,-1 0-1 0 0,1 1 1 0 0,0 0 0 0 0,-1 0-1 0 0,1 1 1 0 0,0 0 0 0 0,-1 0 0 0 0,14 6-1 0 0,-9-2 17 0 0,-1-1-1 0 0,0 1 0 0 0,0 1 0 0 0,0 0 1 0 0,-1 1-1 0 0,0 0 0 0 0,0 0 1 0 0,10 12-1 0 0,-15-14 3 0 0,0 0 1 0 0,-1 0-1 0 0,1 0 1 0 0,-2 1-1 0 0,1 0 1 0 0,-1-1 0 0 0,0 1-1 0 0,0 0 1 0 0,-1 0-1 0 0,0 1 1 0 0,0-1-1 0 0,-1 0 1 0 0,1 1-1 0 0,-2-1 1 0 0,1 11-1 0 0,-2-11-2 0 0,1-1 1 0 0,-1 0-1 0 0,-1 0 0 0 0,1 1 0 0 0,-1-1 0 0 0,0 0 0 0 0,-1 0 1 0 0,1 0-1 0 0,-1-1 0 0 0,0 1 0 0 0,-1-1 0 0 0,1 1 1 0 0,-1-1-1 0 0,0 0 0 0 0,-1-1 0 0 0,1 1 0 0 0,-1-1 0 0 0,-6 5 1 0 0,1-1 9 0 0,0-1 0 0 0,-1-1 0 0 0,0 0 0 0 0,0-1 0 0 0,-1 0 0 0 0,1 0 0 0 0,-1-1 0 0 0,-19 3 0 0 0,24-5-38 0 0,0-1 0 0 0,0 0 0 0 0,0-1 0 0 0,-1 1 0 0 0,1-1-1 0 0,0-1 1 0 0,0 1 0 0 0,0-1 0 0 0,0-1 0 0 0,0 1 0 0 0,0-1-1 0 0,1-1 1 0 0,-1 1 0 0 0,0-1 0 0 0,1 0 0 0 0,-9-5 0 0 0,14 7-137 0 0,0 0 1 0 0,0 0-1 0 0,0 1 1 0 0,0-1-1 0 0,0 0 1 0 0,0 0-1 0 0,0 0 1 0 0,1 0-1 0 0,-1-1 1 0 0,0 1 0 0 0,1 0-1 0 0,-1 0 1 0 0,0 0-1 0 0,1 0 1 0 0,-1-1-1 0 0,1 1 1 0 0,0 0-1 0 0,-1-1 1 0 0,1 1-1 0 0,0 0 1 0 0,0 0 0 0 0,0-1-1 0 0,0 1 1 0 0,0 0-1 0 0,0-1 1 0 0,0 1-1 0 0,1 0 1 0 0,-1-1-1 0 0,0 1 1 0 0,2-3-1 0 0,4-6-2743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1.156"/>
    </inkml:context>
    <inkml:brush xml:id="br0">
      <inkml:brushProperty name="width" value="0.1" units="cm"/>
      <inkml:brushProperty name="height" value="0.1" units="cm"/>
      <inkml:brushProperty name="color" value="#FFFFFF"/>
    </inkml:brush>
  </inkml:definitions>
  <inkml:trace contextRef="#ctx0" brushRef="#br0">111 152 2848 0 0,'10'-3'356'0'0,"83"-21"1343"0"0,-84 22-1581 0 0,0-2 1 0 0,-1 1 0 0 0,0-1 0 0 0,0 0-1 0 0,0-1 1 0 0,0 0 0 0 0,-1 0-1 0 0,10-9 1 0 0,-16 13-65 0 0,0 0-1 0 0,0 0 1 0 0,0 0-1 0 0,0 0 1 0 0,1 0 0 0 0,-2-1-1 0 0,1 1 1 0 0,0 0-1 0 0,0-1 1 0 0,0 1-1 0 0,0-1 1 0 0,-1 1-1 0 0,1-1 1 0 0,-1 1-1 0 0,1-1 1 0 0,-1 1 0 0 0,0-1-1 0 0,0 0 1 0 0,1 1-1 0 0,-1-1 1 0 0,0 1-1 0 0,0-1 1 0 0,-1 0-1 0 0,1 1 1 0 0,0-1 0 0 0,0 1-1 0 0,-1-1 1 0 0,1 1-1 0 0,-1-1 1 0 0,1 1-1 0 0,-1-1 1 0 0,0 1-1 0 0,0-1 1 0 0,1 1 0 0 0,-1 0-1 0 0,0-1 1 0 0,0 1-1 0 0,-1 0 1 0 0,1 0-1 0 0,0 0 1 0 0,-2-2-1 0 0,0 1 50 0 0,0 0 0 0 0,0 0 0 0 0,0 0 0 0 0,0 0 0 0 0,-1 1 0 0 0,1-1 0 0 0,-1 1 0 0 0,1 0 0 0 0,-1 0 0 0 0,0 0 0 0 0,1 0 0 0 0,-1 1 0 0 0,0-1 0 0 0,1 1 0 0 0,-1 0 0 0 0,0 0 0 0 0,-4 1 0 0 0,-4 3 99 0 0,0-1 1 0 0,0 2 0 0 0,0 0-1 0 0,1 0 1 0 0,0 1 0 0 0,0 0 0 0 0,0 1-1 0 0,0 0 1 0 0,1 1 0 0 0,1 0 0 0 0,-1 1-1 0 0,1 0 1 0 0,-13 17 0 0 0,14-16-80 0 0,1-1 1 0 0,1 1 0 0 0,-1 0-1 0 0,2 1 1 0 0,-1-1 0 0 0,1 1-1 0 0,1 0 1 0 0,0 1 0 0 0,1-1-1 0 0,0 1 1 0 0,1-1 0 0 0,0 1-1 0 0,1 0 1 0 0,0 21 0 0 0,1-26-106 0 0,1-1 1 0 0,0 0 0 0 0,1 0-1 0 0,-1 0 1 0 0,1 0 0 0 0,1 0-1 0 0,-1 0 1 0 0,1 0 0 0 0,0-1-1 0 0,0 1 1 0 0,0-1 0 0 0,1 0-1 0 0,0 0 1 0 0,0 0 0 0 0,1-1-1 0 0,-1 1 1 0 0,1-1 0 0 0,0 0-1 0 0,0 0 1 0 0,0-1 0 0 0,0 1-1 0 0,1-1 1 0 0,9 4 0 0 0,-1-1-790 0 0,1-2 0 0 0,0 1 1 0 0,-1-2-1 0 0,1 0 1 0 0,1 0-1 0 0,-1-2 1 0 0,0 0-1 0 0,27-1 0 0 0,-22-2-2156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8.868"/>
    </inkml:context>
    <inkml:brush xml:id="br0">
      <inkml:brushProperty name="width" value="0.1" units="cm"/>
      <inkml:brushProperty name="height" value="0.1" units="cm"/>
      <inkml:brushProperty name="color" value="#FFFFFF"/>
    </inkml:brush>
  </inkml:definitions>
  <inkml:trace contextRef="#ctx0" brushRef="#br0">283 0 3948 0 0,'-13'23'3349'0'0,"-147"259"1769"0"0,69-128-4908 0 0,73-126-4344 0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1.547"/>
    </inkml:context>
    <inkml:brush xml:id="br0">
      <inkml:brushProperty name="width" value="0.1" units="cm"/>
      <inkml:brushProperty name="height" value="0.1" units="cm"/>
      <inkml:brushProperty name="color" value="#FFFFFF"/>
    </inkml:brush>
  </inkml:definitions>
  <inkml:trace contextRef="#ctx0" brushRef="#br0">0 67 4348 0 0,'0'0'82'0'0,"0"0"-1"0"0,0 0 0 0 0,0-1 0 0 0,0 1 0 0 0,0 0 1 0 0,0 0-1 0 0,0-1 0 0 0,0 1 0 0 0,1 0 0 0 0,-1 0 1 0 0,1-2 729 0 0,-1 2-729 0 0,1 0-1 0 0,-1-1 0 0 0,0 1 0 0 0,0 0 0 0 0,0 0 1 0 0,1 0-1 0 0,-1 0 0 0 0,0 0 0 0 0,0 0 0 0 0,0 0 1 0 0,1 0-1 0 0,-1 0 0 0 0,0 0 0 0 0,0 0 0 0 0,1 0 0 0 0,-1 0 1 0 0,0 0-1 0 0,0 0 0 0 0,1 0 0 0 0,-1 0 0 0 0,0 0 1 0 0,1 0-1 0 0,10 10 1439 0 0,10 25-961 0 0,-18-29-239 0 0,-1-4-284 0 0,59 112 1369 0 0,-53-97-1243 0 0,-1 0 0 0 0,-1 0 1 0 0,0 0-1 0 0,-1 1 1 0 0,2 19-1 0 0,-6-33-122 0 0,-1 0 0 0 0,0 0 0 0 0,0 0 0 0 0,-1-1 0 0 0,1 1-1 0 0,-1 0 1 0 0,1 0 0 0 0,-1 0 0 0 0,0-1 0 0 0,-1 1 0 0 0,1 0 0 0 0,-1-1 0 0 0,1 1 0 0 0,-4 3-1 0 0,4-6-27 0 0,0 0 0 0 0,0 0 0 0 0,0 0-1 0 0,0 0 1 0 0,0 0 0 0 0,0 0 0 0 0,0 0-1 0 0,0 0 1 0 0,-1-1 0 0 0,1 1 0 0 0,0 0-1 0 0,0-1 1 0 0,-1 1 0 0 0,1-1 0 0 0,-1 0-1 0 0,1 1 1 0 0,0-1 0 0 0,-1 0 0 0 0,1 0-1 0 0,-1 0 1 0 0,1 0 0 0 0,0 0 0 0 0,-1 0-1 0 0,1 0 1 0 0,-1 0 0 0 0,1-1 0 0 0,0 1-1 0 0,-1-1 1 0 0,1 1 0 0 0,0-1-1 0 0,-1 1 1 0 0,1-1 0 0 0,0 0 0 0 0,0 1-1 0 0,0-1 1 0 0,-1 0 0 0 0,1 0 0 0 0,0 0-1 0 0,0 0 1 0 0,0 0 0 0 0,-1-2 0 0 0,-4-2 13 0 0,1-1 1 0 0,0 0 0 0 0,0 0-1 0 0,0 0 1 0 0,0-1 0 0 0,1 1 0 0 0,0-1-1 0 0,1 0 1 0 0,0 0 0 0 0,0 0-1 0 0,0-1 1 0 0,1 1 0 0 0,0-1-1 0 0,0 0 1 0 0,1 1 0 0 0,0-1 0 0 0,0 0-1 0 0,1 0 1 0 0,0 0 0 0 0,1 0-1 0 0,-1 1 1 0 0,1-1 0 0 0,1 0 0 0 0,0 0-1 0 0,0 1 1 0 0,0-1 0 0 0,5-8-1 0 0,-2 3-157 0 0,1 1 0 0 0,0 0 0 0 0,1 0-1 0 0,1 0 1 0 0,0 1 0 0 0,0 0 0 0 0,1 1 0 0 0,0 0-1 0 0,1 0 1 0 0,0 1 0 0 0,1 0 0 0 0,0 0 0 0 0,0 2-1 0 0,23-13 1 0 0,-19 13-783 0 0,1 1 0 0 0,1 1 0 0 0,-1 1 0 0 0,19-4 0 0 0,-9 4-1917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2.036"/>
    </inkml:context>
    <inkml:brush xml:id="br0">
      <inkml:brushProperty name="width" value="0.1" units="cm"/>
      <inkml:brushProperty name="height" value="0.1" units="cm"/>
      <inkml:brushProperty name="color" value="#FFFFFF"/>
    </inkml:brush>
  </inkml:definitions>
  <inkml:trace contextRef="#ctx0" brushRef="#br0">0 12 5108 0 0,'1'1'196'0'0,"0"0"-1"0"0,-1-1 0 0 0,1 1 1 0 0,-1 0-1 0 0,1-1 0 0 0,0 1 1 0 0,-1 0-1 0 0,1-1 0 0 0,-1 1 0 0 0,0 0 1 0 0,1 0-1 0 0,-1 0 0 0 0,0 0 1 0 0,1-1-1 0 0,-1 1 0 0 0,0 0 1 0 0,0 0-1 0 0,0 0 0 0 0,0 0 0 0 0,0 2 1 0 0,3 25-52 0 0,-2-24 180 0 0,2 36 238 0 0,23 221 1619 0 0,-24-252-2122 0 0,-1 0-1 0 0,-1 0 1 0 0,1 1 0 0 0,-2-1-1 0 0,0 9 1 0 0,1-18-60 0 0,0 0 0 0 0,0 1-1 0 0,0-1 1 0 0,0 0 0 0 0,0 0-1 0 0,0 0 1 0 0,-1 1 0 0 0,1-1-1 0 0,0 0 1 0 0,0 0 0 0 0,0 0-1 0 0,0 0 1 0 0,0 1 0 0 0,0-1-1 0 0,0 0 1 0 0,-1 0 0 0 0,1 0-1 0 0,0 0 1 0 0,0 0 0 0 0,0 0 0 0 0,0 1-1 0 0,-1-1 1 0 0,1 0 0 0 0,0 0-1 0 0,0 0 1 0 0,0 0 0 0 0,0 0-1 0 0,-1 0 1 0 0,1 0 0 0 0,0 0-1 0 0,0 0 1 0 0,0 0 0 0 0,-1 0-1 0 0,1 0 1 0 0,0 0 0 0 0,0 0-1 0 0,0 0 1 0 0,-1 0 0 0 0,1 0 0 0 0,0 0-1 0 0,0 0 1 0 0,0 0 0 0 0,0 0-1 0 0,-1 0 1 0 0,1 0 0 0 0,0-1-1 0 0,0 1 1 0 0,0 0 0 0 0,0 0-1 0 0,-1 0 1 0 0,1 0 0 0 0,0 0-1 0 0,0 0 1 0 0,0-1 0 0 0,0 1-1 0 0,0 0 1 0 0,0 0 0 0 0,-1 0 0 0 0,1 0-1 0 0,0-1 1 0 0,0 1 0 0 0,0 0-1 0 0,0 0 1 0 0,0 0 0 0 0,0-1-1 0 0,0 1 1 0 0,-8-14-91 0 0,1-17 219 0 0,0-1-1 0 0,2-1 1 0 0,2 1-1 0 0,0-1 1 0 0,3 0 0 0 0,4-49-1 0 0,-2 72-82 0 0,-1 0 0 0 0,2 1-1 0 0,-1-1 1 0 0,1 1 0 0 0,1 0 0 0 0,0-1-1 0 0,0 2 1 0 0,0-1 0 0 0,8-10-1 0 0,-10 16-39 0 0,0 1-1 0 0,0-1 0 0 0,0 1 0 0 0,0 0 0 0 0,0-1 0 0 0,1 1 0 0 0,-1 0 0 0 0,1 0 1 0 0,-1 1-1 0 0,1-1 0 0 0,0 0 0 0 0,0 1 0 0 0,0 0 0 0 0,-1-1 0 0 0,1 1 1 0 0,1 0-1 0 0,-1 1 0 0 0,0-1 0 0 0,0 0 0 0 0,0 1 0 0 0,0 0 0 0 0,0 0 0 0 0,1 0 1 0 0,-1 0-1 0 0,0 0 0 0 0,0 1 0 0 0,0-1 0 0 0,0 1 0 0 0,0 0 0 0 0,0 0 0 0 0,6 2 1 0 0,0 3 3 0 0,1 0 0 0 0,-1 0 1 0 0,0 0-1 0 0,0 1 1 0 0,-1 1-1 0 0,0-1 1 0 0,0 1-1 0 0,-1 1 1 0 0,0-1-1 0 0,10 17 0 0 0,-7-7 18 0 0,0-1 0 0 0,-1 1 0 0 0,-1 0 0 0 0,0 1-1 0 0,5 21 1 0 0,6 52 10 0 0,-4-16-4291 0 0,-13-70 2625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2.429"/>
    </inkml:context>
    <inkml:brush xml:id="br0">
      <inkml:brushProperty name="width" value="0.1" units="cm"/>
      <inkml:brushProperty name="height" value="0.1" units="cm"/>
      <inkml:brushProperty name="color" value="#FFFFFF"/>
    </inkml:brush>
  </inkml:definitions>
  <inkml:trace contextRef="#ctx0" brushRef="#br0">20 79 4620 0 0,'3'-16'2474'0'0,"-7"24"475"0"0,-7 29-862 0 0,8-23-1843 0 0,1 0-1 0 0,1 0 1 0 0,0 0 0 0 0,1 0 0 0 0,0 0 0 0 0,1 0 0 0 0,1 0 0 0 0,0 0-1 0 0,5 15 1 0 0,-6-24-196 0 0,1-1 0 0 0,0 1-1 0 0,0 0 1 0 0,0 0 0 0 0,1-1-1 0 0,-1 0 1 0 0,1 1 0 0 0,1-1-1 0 0,-1 0 1 0 0,0 0-1 0 0,1-1 1 0 0,0 1 0 0 0,0-1-1 0 0,0 0 1 0 0,0 0 0 0 0,0 0-1 0 0,1 0 1 0 0,-1-1 0 0 0,1 0-1 0 0,0 0 1 0 0,-1 0 0 0 0,1 0-1 0 0,0-1 1 0 0,0 0 0 0 0,0 0-1 0 0,1 0 1 0 0,-1-1-1 0 0,6 1 1 0 0,-5-2-43 0 0,1 0-1 0 0,-1 0 1 0 0,1 0-1 0 0,-1 0 1 0 0,1-1-1 0 0,-1 0 1 0 0,0-1-1 0 0,0 1 1 0 0,0-1-1 0 0,0 0 1 0 0,-1-1-1 0 0,1 1 1 0 0,-1-1-1 0 0,0 0 0 0 0,0 0 1 0 0,0-1-1 0 0,0 0 1 0 0,-1 0-1 0 0,0 0 1 0 0,5-8-1 0 0,-2 4-123 0 0,-1 0-1 0 0,-1-1 0 0 0,0 1 0 0 0,0-1 0 0 0,0 0 0 0 0,-2-1 0 0 0,1 1 0 0 0,-1-1 0 0 0,-1 0 0 0 0,0 0 0 0 0,1-18 0 0 0,-3 25 77 0 0,0-1-1 0 0,-1 1 0 0 0,0-1 1 0 0,1 0-1 0 0,-2 1 0 0 0,1-1 1 0 0,0 1-1 0 0,-1 0 0 0 0,0-1 1 0 0,0 1-1 0 0,0 0 0 0 0,-1 0 1 0 0,1 0-1 0 0,-6-5 0 0 0,3 3 56 0 0,0 1 1 0 0,-1 0-1 0 0,0 0 0 0 0,0 0 0 0 0,-1 1 0 0 0,1 0 0 0 0,-1 0 0 0 0,-10-4 1 0 0,7 4-256 0 0,0 0 1 0 0,0 1 0 0 0,-1 0-1 0 0,0 1 1 0 0,1 0-1 0 0,-1 0 1 0 0,0 1 0 0 0,0 1-1 0 0,0 0 1 0 0,0 1 0 0 0,0-1-1 0 0,-18 5 1 0 0,14 2-2540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2.790"/>
    </inkml:context>
    <inkml:brush xml:id="br0">
      <inkml:brushProperty name="width" value="0.1" units="cm"/>
      <inkml:brushProperty name="height" value="0.1" units="cm"/>
      <inkml:brushProperty name="color" value="#FFFFFF"/>
    </inkml:brush>
  </inkml:definitions>
  <inkml:trace contextRef="#ctx0" brushRef="#br0">1 3 4132 0 0,'0'0'97'0'0,"0"0"0"0"0,1-1 0 0 0,-1 1 0 0 0,0 0 0 0 0,1 0 0 0 0,-1-1 0 0 0,0 1 0 0 0,1 0 0 0 0,-1 0 0 0 0,0 0 0 0 0,1 0 1 0 0,-1 0-1 0 0,0-1 0 0 0,1 1 0 0 0,-1 0 0 0 0,1 0 0 0 0,-1 0 0 0 0,0 0 0 0 0,1 0 0 0 0,-1 0 0 0 0,0 0 0 0 0,1 0 0 0 0,-1 1 0 0 0,1-1 0 0 0,-1 0 0 0 0,0 0 0 0 0,1 0 0 0 0,-1 0 0 0 0,0 0 0 0 0,1 1 0 0 0,-1-1 0 0 0,0 0 0 0 0,1 1 0 0 0,10 14 1352 0 0,4 24-629 0 0,-14-35-553 0 0,14 47 622 0 0,-8-26-470 0 0,1 0-1 0 0,0 0 1 0 0,19 34-1 0 0,-24-52-366 0 0,1-1-1 0 0,-1-1 0 0 0,1 1 1 0 0,1 0-1 0 0,-1-1 0 0 0,1 0 1 0 0,0 0-1 0 0,0-1 0 0 0,0 1 0 0 0,1-1 1 0 0,0 0-1 0 0,0 0 0 0 0,0-1 1 0 0,0 0-1 0 0,0 0 0 0 0,1 0 1 0 0,13 3-1 0 0,-17-5-47 0 0,0-1 0 0 0,1 0 0 0 0,-1 1 0 0 0,1-1 0 0 0,-1 0 0 0 0,0 0 0 0 0,1-1 0 0 0,-1 1 0 0 0,1-1 0 0 0,-1 0 0 0 0,0 0 0 0 0,1 0 0 0 0,-1 0 0 0 0,0 0-1 0 0,6-4 1 0 0,-4 1-83 0 0,1 0 0 0 0,-1 0 0 0 0,0 0 0 0 0,-1-1 0 0 0,1 0 0 0 0,-1 0 0 0 0,7-10 0 0 0,-2 1-189 0 0,-2 0-1 0 0,0 0 0 0 0,0 0 0 0 0,-2-1 0 0 0,0 0 0 0 0,4-19 1 0 0,-3-13-693 0 0,-6 23-1585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3.148"/>
    </inkml:context>
    <inkml:brush xml:id="br0">
      <inkml:brushProperty name="width" value="0.1" units="cm"/>
      <inkml:brushProperty name="height" value="0.1" units="cm"/>
      <inkml:brushProperty name="color" value="#FFFFFF"/>
    </inkml:brush>
  </inkml:definitions>
  <inkml:trace contextRef="#ctx0" brushRef="#br0">74 79 10485 0 0,'-3'-11'104'0'0,"-7"-29"231"0"0,10 38-311 0 0,-1 1 0 0 0,0-1 0 0 0,1 0 1 0 0,-1 0-1 0 0,0 1 0 0 0,0-1 0 0 0,0 0 0 0 0,0 1 0 0 0,0-1 0 0 0,0 1 0 0 0,-1-1 0 0 0,1 1 0 0 0,0 0 0 0 0,-1-1 0 0 0,1 1 0 0 0,-3-1 0 0 0,3 2-3 0 0,0 0-1 0 0,0 0 0 0 0,0 0 1 0 0,1 0-1 0 0,-1 0 1 0 0,0 1-1 0 0,0-1 1 0 0,1 0-1 0 0,-1 0 1 0 0,0 1-1 0 0,1-1 1 0 0,-1 1-1 0 0,0-1 1 0 0,1 1-1 0 0,-1-1 1 0 0,1 1-1 0 0,-1-1 1 0 0,0 1-1 0 0,1-1 1 0 0,-1 1-1 0 0,1 0 1 0 0,0-1-1 0 0,-1 1 1 0 0,1 0-1 0 0,0-1 1 0 0,-1 1-1 0 0,1 0 1 0 0,0-1-1 0 0,0 1 1 0 0,-1 0-1 0 0,1 1 0 0 0,-9 28 467 0 0,9-27-438 0 0,-5 16 203 0 0,2 1 1 0 0,0-1 0 0 0,1 1-1 0 0,1 0 1 0 0,1 0 0 0 0,1 0-1 0 0,1 0 1 0 0,4 22-1 0 0,-4-33-291 0 0,0 0 0 0 0,1 0 0 0 0,1 0 0 0 0,-1-1 0 0 0,1 1 0 0 0,1-1 0 0 0,-1 0 0 0 0,10 12 0 0 0,-9-15-265 0 0,-1 0 0 0 0,1-1 0 0 0,-1 0-1 0 0,2 1 1 0 0,-1-2 0 0 0,0 1-1 0 0,1-1 1 0 0,-1 1 0 0 0,1-1-1 0 0,0-1 1 0 0,0 1 0 0 0,0-1 0 0 0,10 2-1 0 0,-5-2-1336 0 0,1-2-1359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3.513"/>
    </inkml:context>
    <inkml:brush xml:id="br0">
      <inkml:brushProperty name="width" value="0.1" units="cm"/>
      <inkml:brushProperty name="height" value="0.1" units="cm"/>
      <inkml:brushProperty name="color" value="#FFFFFF"/>
    </inkml:brush>
  </inkml:definitions>
  <inkml:trace contextRef="#ctx0" brushRef="#br0">51 20 5088 0 0,'-10'-17'1412'0'0,"2"15"619"0"0,6 3-1885 0 0,1 1-1 0 0,0 0 1 0 0,0-1-1 0 0,0 1 1 0 0,0 0-1 0 0,0 0 1 0 0,0 0-1 0 0,0 0 1 0 0,0 0-1 0 0,1 0 1 0 0,-1 0-1 0 0,1 0 1 0 0,-1 3-1 0 0,-7 47 498 0 0,2-1-1 0 0,2 1 1 0 0,3-1-1 0 0,2 1 1 0 0,1 0-1 0 0,4-1 1 0 0,16 75-1 0 0,-19-111-591 0 0,2 10-481 0 0,1-1-1 0 0,0 1 0 0 0,2-1 1 0 0,1 0-1 0 0,22 42 1 0 0,-11-46-3932 0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3.879"/>
    </inkml:context>
    <inkml:brush xml:id="br0">
      <inkml:brushProperty name="width" value="0.1" units="cm"/>
      <inkml:brushProperty name="height" value="0.1" units="cm"/>
      <inkml:brushProperty name="color" value="#FFFFFF"/>
    </inkml:brush>
  </inkml:definitions>
  <inkml:trace contextRef="#ctx0" brushRef="#br0">8 76 5200 0 0,'-7'-75'4292'0'0,"11"96"-2605"0"0,5 39-62 0 0,4 83 1 0 0,-6-39-751 0 0,-3-61-808 0 0,19 141 1366 0 0,-16-148-2559 0 0,16 48 1 0 0,-12-49-5664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4.235"/>
    </inkml:context>
    <inkml:brush xml:id="br0">
      <inkml:brushProperty name="width" value="0.1" units="cm"/>
      <inkml:brushProperty name="height" value="0.1" units="cm"/>
      <inkml:brushProperty name="color" value="#FFFFFF"/>
    </inkml:brush>
  </inkml:definitions>
  <inkml:trace contextRef="#ctx0" brushRef="#br0">0 47 3832 0 0,'2'-5'492'0'0,"-1"0"1"0"0,1 1-1 0 0,-1 0 0 0 0,1-1 0 0 0,1 1 0 0 0,-1 0 0 0 0,1 0 0 0 0,5-7 0 0 0,-8 11-436 0 0,1 0 0 0 0,-1 0-1 0 0,0-1 1 0 0,1 1-1 0 0,-1 0 1 0 0,0 0-1 0 0,0 0 1 0 0,1 0-1 0 0,-1 0 1 0 0,0 0-1 0 0,1 0 1 0 0,-1 0 0 0 0,0 0-1 0 0,1 0 1 0 0,-1 0-1 0 0,0 0 1 0 0,1 0-1 0 0,-1 1 1 0 0,0-1-1 0 0,0 0 1 0 0,1 0 0 0 0,-1 0-1 0 0,0 0 1 0 0,1 0-1 0 0,-1 1 1 0 0,0-1-1 0 0,0 0 1 0 0,1 0-1 0 0,-1 0 1 0 0,0 1-1 0 0,0-1 1 0 0,0 0 0 0 0,1 0-1 0 0,-1 1 1 0 0,0-1-1 0 0,0 0 1 0 0,0 0-1 0 0,0 1 1 0 0,0-1-1 0 0,1 0 1 0 0,-1 1-1 0 0,0-1 1 0 0,0 0 0 0 0,0 1-1 0 0,0-1 1 0 0,3 19 684 0 0,-2-14-369 0 0,3 27 689 0 0,-1 60 0 0 0,2 14-700 0 0,-3-91-1409 0 0,0-1 1 0 0,9 26-1 0 0,-5-29-2077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4.620"/>
    </inkml:context>
    <inkml:brush xml:id="br0">
      <inkml:brushProperty name="width" value="0.1" units="cm"/>
      <inkml:brushProperty name="height" value="0.1" units="cm"/>
      <inkml:brushProperty name="color" value="#FFFFFF"/>
    </inkml:brush>
  </inkml:definitions>
  <inkml:trace contextRef="#ctx0" brushRef="#br0">14 0 3684 0 0,'-1'0'110'0'0,"1"0"0"0"0,-1 0 0 0 0,1 0-1 0 0,-1 0 1 0 0,1 0 0 0 0,-1 0-1 0 0,1 0 1 0 0,-1 1 0 0 0,1-1 0 0 0,-1 0-1 0 0,1 0 1 0 0,-1 0 0 0 0,1 0 0 0 0,-1 1-1 0 0,1-1 1 0 0,-1 0 0 0 0,1 1 0 0 0,-1-1-1 0 0,1 0 1 0 0,0 1 0 0 0,-1-1-1 0 0,1 0 1 0 0,0 1 0 0 0,-1-1 0 0 0,1 1-1 0 0,0-1 1 0 0,-1 1 0 0 0,1-1 0 0 0,0 1-1 0 0,0 0 1 0 0,1 19 1591 0 0,0-17-1520 0 0,1 1 0 0 0,-1 0 0 0 0,1-1 0 0 0,0 1 0 0 0,0-1 0 0 0,0 0 0 0 0,0 0 0 0 0,4 4 0 0 0,-5-5-122 0 0,1-1 1 0 0,0 0 0 0 0,-1 0 0 0 0,1 0 0 0 0,0 0 0 0 0,0 0-1 0 0,0 0 1 0 0,-1-1 0 0 0,1 1 0 0 0,0 0 0 0 0,0-1 0 0 0,0 0-1 0 0,0 1 1 0 0,0-1 0 0 0,0 0 0 0 0,0 0 0 0 0,0 0 0 0 0,1 0-1 0 0,-1 0 1 0 0,0-1 0 0 0,0 1 0 0 0,0-1 0 0 0,-1 1 0 0 0,1-1-1 0 0,3-1 1 0 0,-4 1-39 0 0,0 0 0 0 0,0 1 0 0 0,0-1 0 0 0,1 0 0 0 0,-1-1 0 0 0,0 1 0 0 0,0 0 0 0 0,0 0 0 0 0,0 0 0 0 0,-1-1 0 0 0,1 1 0 0 0,0 0 1 0 0,0-1-1 0 0,-1 1 0 0 0,1 0 0 0 0,-1-1 0 0 0,0 1 0 0 0,1-1 0 0 0,-1 1 0 0 0,0-1 0 0 0,0 1 0 0 0,1-1 0 0 0,-1 1 0 0 0,-1-1 0 0 0,1 1 0 0 0,0-1 0 0 0,0 1 0 0 0,0-1 0 0 0,-1 1 0 0 0,1-1 0 0 0,-1 1 0 0 0,1-1 0 0 0,-2-1 0 0 0,2 2-168 0 0,-1 0-1 0 0,0 0 1 0 0,1 0 0 0 0,-1 0 0 0 0,0 0 0 0 0,1 0-1 0 0,-1 0 1 0 0,0 0 0 0 0,0 0 0 0 0,0 1 0 0 0,0-1-1 0 0,0 0 1 0 0,0 0 0 0 0,0 1 0 0 0,0-1 0 0 0,0 1-1 0 0,0-1 1 0 0,0 1 0 0 0,0-1 0 0 0,0 1 0 0 0,-1 0-1 0 0,1 0 1 0 0,0-1 0 0 0,0 1 0 0 0,0 0 0 0 0,-2 0-1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5.874"/>
    </inkml:context>
    <inkml:brush xml:id="br0">
      <inkml:brushProperty name="width" value="0.1" units="cm"/>
      <inkml:brushProperty name="height" value="0.1" units="cm"/>
      <inkml:brushProperty name="color" value="#FFFFFF"/>
    </inkml:brush>
  </inkml:definitions>
  <inkml:trace contextRef="#ctx0" brushRef="#br0">200 22 4960 0 0,'0'-1'107'0'0,"-1"0"0"0"0,1 0 0 0 0,0 0 0 0 0,0 0 0 0 0,-1 0 0 0 0,1 0-1 0 0,-1 0 1 0 0,1 0 0 0 0,-1 0 0 0 0,1 0 0 0 0,-1 1 0 0 0,1-1 0 0 0,-1 0-1 0 0,0 0 1 0 0,1 0 0 0 0,-1 1 0 0 0,0-1 0 0 0,0 0 0 0 0,0 1 0 0 0,0-1-1 0 0,1 1 1 0 0,-1-1 0 0 0,0 1 0 0 0,0-1 0 0 0,0 1 0 0 0,0 0 0 0 0,-2-1-1 0 0,1 1 0 0 0,0 0-1 0 0,0 1 0 0 0,0-1 1 0 0,0 1-1 0 0,0-1 0 0 0,1 1 0 0 0,-1 0 1 0 0,0-1-1 0 0,0 1 0 0 0,1 0 1 0 0,-1 0-1 0 0,0 1 0 0 0,-2 1 0 0 0,-4 4 145 0 0,1 0-1 0 0,0 1 1 0 0,0 0-1 0 0,-9 13 1 0 0,3 1 6 0 0,1 1 1 0 0,0 0-1 0 0,2 1 1 0 0,1 0 0 0 0,-7 26-1 0 0,7-23-25 0 0,2-1 0 0 0,1 1 0 0 0,1 1 0 0 0,2-1 0 0 0,-1 49 0 0 0,5-37-27 0 0,1-1 1 0 0,2 0 0 0 0,2 1 0 0 0,2-2-1 0 0,18 59 1 0 0,-19-77-405 0 0,0 0 0 0 0,1-1 0 0 0,1 0-1 0 0,0 0 1 0 0,2-1 0 0 0,0 0 0 0 0,0-1 0 0 0,2 0-1 0 0,0-1 1 0 0,1 0 0 0 0,0-1 0 0 0,32 23-1 0 0,-39-33-360 0 0,0 1-1 0 0,1-2 0 0 0,0 1 1 0 0,-1-1-1 0 0,1 0 0 0 0,0 0 0 0 0,10 1 1 0 0,6-2-2206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9.236"/>
    </inkml:context>
    <inkml:brush xml:id="br0">
      <inkml:brushProperty name="width" value="0.1" units="cm"/>
      <inkml:brushProperty name="height" value="0.1" units="cm"/>
      <inkml:brushProperty name="color" value="#FFFFFF"/>
    </inkml:brush>
  </inkml:definitions>
  <inkml:trace contextRef="#ctx0" brushRef="#br0">1 8 4540 0 0,'0'0'68'0'0,"0"0"-1"0"0,0-1 0 0 0,0 1 0 0 0,0 0 0 0 0,0 0 0 0 0,0-1 0 0 0,0 1 0 0 0,0 0 0 0 0,0 0 0 0 0,0 0 1 0 0,0-1-1 0 0,0 1 0 0 0,0 0 0 0 0,0 0 0 0 0,0-1 0 0 0,0 1 0 0 0,0 0 0 0 0,0 0 0 0 0,0 0 1 0 0,1-1-1 0 0,-1 1 0 0 0,0 0 0 0 0,0 0 0 0 0,0 0 0 0 0,0-1 0 0 0,0 1 0 0 0,1 0 0 0 0,-1 0 1 0 0,0 0-1 0 0,0 0 0 0 0,0 0 0 0 0,1 0 0 0 0,-1-1 0 0 0,0 1 0 0 0,0 0 0 0 0,0 0 0 0 0,1 0 0 0 0,-1 0 1 0 0,0 0-1 0 0,0 0 0 0 0,1 0 0 0 0,-1 0 0 0 0,0 0 0 0 0,0 0 0 0 0,0 0 0 0 0,1 0 0 0 0,-1 0 1 0 0,0 0-1 0 0,16 9 1295 0 0,16 23-553 0 0,-29-29-484 0 0,20 21 113 0 0,355 391 4115 0 0,-356-389-4581 0 0,-12-12-975 0 0,1 0 0 0 0,1 0 1 0 0,1-2-1 0 0,0 1 0 0 0,0-2 0 0 0,24 16 1 0 0,-20-19-1991 0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6.221"/>
    </inkml:context>
    <inkml:brush xml:id="br0">
      <inkml:brushProperty name="width" value="0.1" units="cm"/>
      <inkml:brushProperty name="height" value="0.1" units="cm"/>
      <inkml:brushProperty name="color" value="#FFFFFF"/>
    </inkml:brush>
  </inkml:definitions>
  <inkml:trace contextRef="#ctx0" brushRef="#br0">0 24 4824 0 0,'3'-23'4031'0'0,"-3"39"-2315"0"0,12 247 1757 0 0,-4-136-2766 0 0,32 325 1254 0 0,-30-337-2535 0 0,-8-105-2037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6.620"/>
    </inkml:context>
    <inkml:brush xml:id="br0">
      <inkml:brushProperty name="width" value="0.1" units="cm"/>
      <inkml:brushProperty name="height" value="0.1" units="cm"/>
      <inkml:brushProperty name="color" value="#FFFFFF"/>
    </inkml:brush>
  </inkml:definitions>
  <inkml:trace contextRef="#ctx0" brushRef="#br0">1 137 3760 0 0,'0'-9'422'0'0,"0"0"-1"0"0,0 0 0 0 0,1 0 0 0 0,3-12 0 0 0,-3 17-283 0 0,1 0 0 0 0,-1 0 0 0 0,1 0 0 0 0,0 1 0 0 0,0-1 0 0 0,1 0 0 0 0,-1 1 0 0 0,1 0 0 0 0,0 0 0 0 0,0 0-1 0 0,5-5 1 0 0,-5 5-72 0 0,0 0 1 0 0,1 0-1 0 0,-1 0 0 0 0,1 1 0 0 0,-1-1 0 0 0,1 1 0 0 0,0 0 0 0 0,0 0 1 0 0,0 0-1 0 0,1 0 0 0 0,-1 1 0 0 0,0 0 0 0 0,0 0 0 0 0,1 0 0 0 0,-1 0 0 0 0,1 1 1 0 0,-1 0-1 0 0,1-1 0 0 0,-1 2 0 0 0,1-1 0 0 0,-1 0 0 0 0,1 1 0 0 0,-1 0 0 0 0,0 0 1 0 0,1 0-1 0 0,-1 1 0 0 0,0 0 0 0 0,0-1 0 0 0,0 1 0 0 0,0 1 0 0 0,0-1 0 0 0,-1 0 1 0 0,1 1-1 0 0,0 0 0 0 0,-1 0 0 0 0,0 0 0 0 0,5 6 0 0 0,5 5 43 0 0,0 1 0 0 0,-1 1 0 0 0,0 0 0 0 0,-1 0 0 0 0,-1 1 0 0 0,-1 0 0 0 0,-1 1-1 0 0,12 33 1 0 0,-18-43-70 0 0,0 0-1 0 0,0 1 1 0 0,-1-1-1 0 0,0 1 1 0 0,0 0-1 0 0,-1-1 1 0 0,-1 1-1 0 0,1 0 1 0 0,-4 13-1 0 0,3-15-20 0 0,-1-1 0 0 0,-1 0 1 0 0,1 0-1 0 0,-1 0 0 0 0,0-1 0 0 0,0 1 0 0 0,-1-1 1 0 0,1 1-1 0 0,-1-1 0 0 0,0 0 0 0 0,-1-1 0 0 0,1 1 0 0 0,-1-1 1 0 0,-7 5-1 0 0,-1 1 15 0 0,0-2 0 0 0,0 0 0 0 0,-1 0 0 0 0,0-1 0 0 0,-1-1 0 0 0,-20 6 0 0 0,26-9-639 0 0,0-1 1 0 0,0-1-1 0 0,0 0 1 0 0,-10 0-1 0 0,19-1 441 0 0,-1 0 0 0 0,0-1 0 0 0,0 1 0 0 0,1 0 0 0 0,-1-1 0 0 0,1 1 0 0 0,-1 0 0 0 0,0-1 0 0 0,1 1 0 0 0,-1-1 0 0 0,1 1 0 0 0,-1-1 0 0 0,1 1 0 0 0,-1-1 0 0 0,1 1 0 0 0,0-1-1 0 0,-1 0 1 0 0,1 1 0 0 0,0-1 0 0 0,-1 0 0 0 0,1 1 0 0 0,0-1 0 0 0,0 0 0 0 0,-1 1 0 0 0,1-1 0 0 0,0 0 0 0 0,0 0 0 0 0,0 1 0 0 0,0-1 0 0 0,0 0 0 0 0,0 1 0 0 0,0-1 0 0 0,0 0 0 0 0,0 0-1 0 0,1 1 1 0 0,-1-1 0 0 0,0 0 0 0 0,1 0 0 0 0,0-5-745 0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7.030"/>
    </inkml:context>
    <inkml:brush xml:id="br0">
      <inkml:brushProperty name="width" value="0.1" units="cm"/>
      <inkml:brushProperty name="height" value="0.1" units="cm"/>
      <inkml:brushProperty name="color" value="#FFFFFF"/>
    </inkml:brush>
  </inkml:definitions>
  <inkml:trace contextRef="#ctx0" brushRef="#br0">1 45 1196 0 0,'0'-2'256'0'0,"0"0"0"0"0,0 0-1 0 0,0-1 1 0 0,0 1 0 0 0,0 0-1 0 0,0 0 1 0 0,1-1 0 0 0,-1 1-1 0 0,1 0 1 0 0,0 0 0 0 0,-1 0 0 0 0,1 0-1 0 0,0 0 1 0 0,0 0 0 0 0,0 0-1 0 0,1 0 1 0 0,1-2 0 0 0,-2 3-154 0 0,1 0 1 0 0,0 1-1 0 0,-1-1 0 0 0,1 1 1 0 0,0-1-1 0 0,-1 1 0 0 0,1 0 1 0 0,0 0-1 0 0,0 0 0 0 0,-1 0 0 0 0,1 0 1 0 0,0 0-1 0 0,0 0 0 0 0,-1 0 1 0 0,1 1-1 0 0,0-1 0 0 0,-1 1 1 0 0,1-1-1 0 0,-1 1 0 0 0,1 0 1 0 0,0-1-1 0 0,-1 1 0 0 0,3 2 1 0 0,15 8 163 0 0,1 1 1 0 0,-2 1 0 0 0,0 1-1 0 0,-1 0 1 0 0,0 1 0 0 0,-1 1-1 0 0,-1 1 1 0 0,14 18-1 0 0,-7-5 7 0 0,-1 1 0 0 0,-1 1 0 0 0,-2 1 0 0 0,16 38 0 0 0,-27-55-157 0 0,-1 1 1 0 0,0 0-1 0 0,-1 1 1 0 0,-1-1-1 0 0,-1 1 0 0 0,0 0 1 0 0,-1 0-1 0 0,-1 0 0 0 0,-1 0 1 0 0,-3 23-1 0 0,-1-7 63 0 0,-2 0 0 0 0,-17 57 0 0 0,18-73-21 0 0,-2 0-1 0 0,0-1 1 0 0,-1 0 0 0 0,-1 0 0 0 0,0-1-1 0 0,-1 0 1 0 0,-18 22 0 0 0,1-8 78 0 0,5-5-357 0 0,-1 0 0 0 0,-1-1 0 0 0,-53 41-1 0 0,75-64-478 0 0,-1 1 0 0 0,1-1-1 0 0,-1 0 1 0 0,1 1-1 0 0,-1-1 1 0 0,0 0 0 0 0,1-1-1 0 0,-1 1 1 0 0,-3 0-1 0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8.590"/>
    </inkml:context>
    <inkml:brush xml:id="br0">
      <inkml:brushProperty name="width" value="0.1" units="cm"/>
      <inkml:brushProperty name="height" value="0.1" units="cm"/>
      <inkml:brushProperty name="color" value="#FFFFFF"/>
    </inkml:brush>
  </inkml:definitions>
  <inkml:trace contextRef="#ctx0" brushRef="#br0">53 29 4548 0 0,'-7'-13'2414'0'0,"-3"-3"396"0"0,5 17-1701 0 0,0 12-294 0 0,-4 34-451 0 0,2 0-1 0 0,1 1 1 0 0,3 0-1 0 0,2 0 1 0 0,2 0-1 0 0,3 0 1 0 0,1 0 0 0 0,19 78-1 0 0,-12-60-1824 0 0,-9-22-3281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9.151"/>
    </inkml:context>
    <inkml:brush xml:id="br0">
      <inkml:brushProperty name="width" value="0.1" units="cm"/>
      <inkml:brushProperty name="height" value="0.1" units="cm"/>
      <inkml:brushProperty name="color" value="#FFFFFF"/>
    </inkml:brush>
  </inkml:definitions>
  <inkml:trace contextRef="#ctx0" brushRef="#br0">1 224 3552 0 0,'3'-14'344'0'0,"2"1"0"0"0,0-1 0 0 0,1 1 0 0 0,0 0 0 0 0,1 1 0 0 0,0-1 1 0 0,1 1-1 0 0,0 1 0 0 0,1-1 0 0 0,0 2 0 0 0,1-1 0 0 0,1 1 0 0 0,14-11 0 0 0,-18 15-200 0 0,0 1 1 0 0,1 0 0 0 0,0 1-1 0 0,0 0 1 0 0,0 0 0 0 0,0 1 0 0 0,1-1-1 0 0,-1 2 1 0 0,19-4 0 0 0,-21 5-77 0 0,0 1 0 0 0,0 0 0 0 0,0 0 1 0 0,-1 0-1 0 0,1 1 0 0 0,0 0 0 0 0,0 0 1 0 0,0 1-1 0 0,0 0 0 0 0,-1-1 0 0 0,1 2 0 0 0,-1-1 1 0 0,1 1-1 0 0,-1 0 0 0 0,0 0 0 0 0,5 4 1 0 0,-5-3-25 0 0,-1 1 0 0 0,0-1 1 0 0,0 1-1 0 0,0 0 1 0 0,-1 0-1 0 0,0 0 0 0 0,0 0 1 0 0,0 1-1 0 0,0-1 1 0 0,-1 1-1 0 0,0-1 0 0 0,0 1 1 0 0,0 0-1 0 0,-1 0 1 0 0,0 0-1 0 0,0 0 0 0 0,-1 0 1 0 0,0 0-1 0 0,0 1 0 0 0,0-1 1 0 0,-2 12-1 0 0,0-5-6 0 0,-1 1 0 0 0,0-1 0 0 0,0 1 0 0 0,-2-1 0 0 0,1 0 0 0 0,-2-1 0 0 0,0 1 0 0 0,-13 20 0 0 0,10-21-137 0 0,-1-1-1 0 0,-1 0 1 0 0,0-1 0 0 0,0 0 0 0 0,-1-1 0 0 0,0 0 0 0 0,0-1-1 0 0,-1 0 1 0 0,0-1 0 0 0,-1-1 0 0 0,0 0 0 0 0,0 0 0 0 0,0-2-1 0 0,0 1 1 0 0,-21 2 0 0 0,-1-7-209 0 0,34 1 288 0 0,0-2 1 0 0,1 1 0 0 0,-1 0-1 0 0,0 0 1 0 0,0-1 0 0 0,0 1-1 0 0,0-1 1 0 0,1 1 0 0 0,-1-1-1 0 0,0 0 1 0 0,1 1 0 0 0,-1-1-1 0 0,0 0 1 0 0,1 0 0 0 0,-1 0 0 0 0,-1-3-1 0 0,3 4 16 0 0,0 0-1 0 0,0-1 1 0 0,0 1-1 0 0,0 0 0 0 0,0-1 1 0 0,0 1-1 0 0,0 0 1 0 0,0-1-1 0 0,1 1 1 0 0,-1 0-1 0 0,0-1 0 0 0,0 1 1 0 0,0 0-1 0 0,1-1 1 0 0,-1 1-1 0 0,0 0 0 0 0,0 0 1 0 0,1-1-1 0 0,-1 1 1 0 0,0 0-1 0 0,0 0 1 0 0,1-1-1 0 0,-1 1 0 0 0,0 0 1 0 0,1 0-1 0 0,-1 0 1 0 0,0 0-1 0 0,1 0 1 0 0,-1-1-1 0 0,0 1 0 0 0,1 0 1 0 0,-1 0-1 0 0,1 0 1 0 0,-1 0-1 0 0,0 0 1 0 0,1 0-1 0 0,-1 0 0 0 0,0 0 1 0 0,1 0-1 0 0,-1 0 1 0 0,0 1-1 0 0,1-1 1 0 0,19-1 1 0 0,-10 3 53 0 0,-1 0 0 0 0,0 1 0 0 0,0 0 0 0 0,0 1 0 0 0,0 0 0 0 0,-1 0 0 0 0,1 1 0 0 0,-1 0 0 0 0,0 0-1 0 0,0 1 1 0 0,-1 0 0 0 0,0 0 0 0 0,11 13 0 0 0,2 4 159 0 0,0 1-1 0 0,31 51 1 0 0,27 74 334 0 0,-19-32-571 0 0,-58-115-214 0 0,0 0 0 0 0,1 0 0 0 0,-1 0 0 0 0,1-1 0 0 0,-1 1 0 0 0,1 0 0 0 0,0-1 0 0 0,0 1 1 0 0,0-1-1 0 0,0 1 0 0 0,0-1 0 0 0,0 0 0 0 0,0 0 0 0 0,0 0 0 0 0,0 0 0 0 0,1 0 0 0 0,-1-1 0 0 0,0 1 0 0 0,1-1 0 0 0,-1 1 0 0 0,0-1 0 0 0,1 0 0 0 0,-1 0 0 0 0,0 0 0 0 0,1 0 0 0 0,-1 0 0 0 0,1-1 0 0 0,-1 1 0 0 0,0-1 1 0 0,0 1-1 0 0,1-1 0 0 0,-1 0 0 0 0,0 0 0 0 0,0 0 0 0 0,0 0 0 0 0,0 0 0 0 0,3-3 0 0 0,13-7-683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9.510"/>
    </inkml:context>
    <inkml:brush xml:id="br0">
      <inkml:brushProperty name="width" value="0.1" units="cm"/>
      <inkml:brushProperty name="height" value="0.1" units="cm"/>
      <inkml:brushProperty name="color" value="#FFFFFF"/>
    </inkml:brush>
  </inkml:definitions>
  <inkml:trace contextRef="#ctx0" brushRef="#br0">10 63 1392 0 0,'-3'-11'860'0'0,"0"0"-252"0"0,-1 2-284 0 0,4 0-184 0 0,0 1-240 0 0,0 3-368 0 0,0 0-456 0 0,4 1-40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39.924"/>
    </inkml:context>
    <inkml:brush xml:id="br0">
      <inkml:brushProperty name="width" value="0.1" units="cm"/>
      <inkml:brushProperty name="height" value="0.1" units="cm"/>
      <inkml:brushProperty name="color" value="#FFFFFF"/>
    </inkml:brush>
  </inkml:definitions>
  <inkml:trace contextRef="#ctx0" brushRef="#br0">0 260 928 0 0,'3'-7'3127'0'0,"-3"7"-3049"0"0,0 0 1 0 0,0 0-1 0 0,0 0 0 0 0,1 0 0 0 0,-1 0 0 0 0,0 0 0 0 0,0 0 1 0 0,0 0-1 0 0,1 0 0 0 0,9 9 1510 0 0,9 15-629 0 0,-19-24-905 0 0,82 127 2642 0 0,-28-43-2743 0 0,68 82 0 0 0,-111-152-1421 0 0,1-1-1 0 0,1 0 1 0 0,0-1 0 0 0,16 11-1 0 0,-25-20 507 0 0</inkml:trace>
  <inkml:trace contextRef="#ctx0" brushRef="#br0" timeOffset="1">387 165 916 0 0,'-38'-164'11150'0'0,"44"251"-9411"0"0,-9 153 0 0 0,-2-71-979 0 0,4-84-717 0 0,3 113-181 0 0,13-67-8346 0 0,-14-123 5703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8:40.290"/>
    </inkml:context>
    <inkml:brush xml:id="br0">
      <inkml:brushProperty name="width" value="0.1" units="cm"/>
      <inkml:brushProperty name="height" value="0.1" units="cm"/>
      <inkml:brushProperty name="color" value="#FFFFFF"/>
    </inkml:brush>
  </inkml:definitions>
  <inkml:trace contextRef="#ctx0" brushRef="#br0">0 11 4708 0 0,'2'-5'32'0'0,"-1"2"-680"0"0,4 0-312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06.921"/>
    </inkml:context>
    <inkml:brush xml:id="br0">
      <inkml:brushProperty name="width" value="0.1" units="cm"/>
      <inkml:brushProperty name="height" value="0.1" units="cm"/>
      <inkml:brushProperty name="color" value="#FFFFFF"/>
    </inkml:brush>
  </inkml:definitions>
  <inkml:trace contextRef="#ctx0" brushRef="#br0">23 343 1060 0 0,'-22'-8'7097'0'0,"42"-12"-5606"0"0,-15 16-1635 0 0,26-18 408 0 0,1 1 0 0 0,60-27 1 0 0,-62 33-212 0 0,99-48 348 0 0,20-11-5 0 0,-145 72-443 0 0,119-61-1773 0 0,-123 63 1713 0 0,1 0 0 0 0,-1-1 0 0 0,0 1 0 0 0,0 0 0 0 0,1 0 0 0 0,-1 0 0 0 0,0-1 0 0 0,1 1 0 0 0,-1 0 0 0 0,0 0-1 0 0,1 0 1 0 0,-1 0 0 0 0,0 0 0 0 0,1 0 0 0 0,-1 0 0 0 0,0 0 0 0 0,1 0 0 0 0,-1 0 0 0 0,0 0 0 0 0,1 0 0 0 0,-1 0 0 0 0,1 0 0 0 0,-1 0 0 0 0,0 0 0 0 0,1 0 0 0 0,-1 0-1 0 0,0 1 1 0 0,0-1 0 0 0,1 0 0 0 0,-1 0 0 0 0,0 0 0 0 0,1 0 0 0 0,-1 1 0 0 0,0-1 0 0 0,0 0 0 0 0,1 0 0 0 0,-1 1 0 0 0,0-1 0 0 0,0 0 0 0 0,1 0 0 0 0,-1 1 0 0 0,0-1-1 0 0,0 0 1 0 0,0 1 0 0 0,0-1 0 0 0,0 0 0 0 0,1 1 0 0 0,-1-1 0 0 0,0 0 0 0 0,0 1 0 0 0,0-1 0 0 0,0 0 0 0 0,0 1 0 0 0,0-1 0 0 0,0 0 0 0 0,0 1 0 0 0,0-1 0 0 0,0 1-1 0 0,0-1 1 0 0,-1 0 0 0 0,1 1 0 0 0,0-1 0 0 0,0 0 0 0 0,0 0 0 0 0,0 1 0 0 0,0-1 0 0 0,-1 0 0 0 0,1 1 0 0 0,-3 3-842 0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07.321"/>
    </inkml:context>
    <inkml:brush xml:id="br0">
      <inkml:brushProperty name="width" value="0.1" units="cm"/>
      <inkml:brushProperty name="height" value="0.1" units="cm"/>
      <inkml:brushProperty name="color" value="#FFFFFF"/>
    </inkml:brush>
  </inkml:definitions>
  <inkml:trace contextRef="#ctx0" brushRef="#br0">1 0 896 0 0,'0'51'2934'0'0,"0"19"-474"0"0,10 90 1 0 0,-2-89-1766 0 0,9 57 605 0 0,-13-110-1450 0 0,0 0-1 0 0,1 0 1 0 0,1 0 0 0 0,14 28 0 0 0,-19-44 5 0 0,15 24-1865 0 0,-16-25 1712 0 0,1 0 1 0 0,0 0 0 0 0,0 0 0 0 0,0 0 0 0 0,0 0 0 0 0,0 0 0 0 0,0 0 0 0 0,0 0 0 0 0,0 0-1 0 0,0 0 1 0 0,0-1 0 0 0,0 1 0 0 0,1 0 0 0 0,-1-1 0 0 0,0 1 0 0 0,0-1 0 0 0,3 1 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4:59.610"/>
    </inkml:context>
    <inkml:brush xml:id="br0">
      <inkml:brushProperty name="width" value="0.1" units="cm"/>
      <inkml:brushProperty name="height" value="0.1" units="cm"/>
      <inkml:brushProperty name="color" value="#FFFFFF"/>
    </inkml:brush>
  </inkml:definitions>
  <inkml:trace contextRef="#ctx0" brushRef="#br0">0 56 5308 0 0,'11'-8'909'0'0,"3"-1"-109"0"0,3 0-116 0 0,0 2-172 0 0,3 0-264 0 0,0 2-32 0 0,2 1-680 0 0,0 2-448 0 0,-4 0-316 0 0,-1 0 63 0 0,-3 2 29 0 0,-2 0-76 0 0,-3 2 8 0 0</inkml:trace>
  <inkml:trace contextRef="#ctx0" brushRef="#br0" timeOffset="0.49">137 158 1120 0 0,'-8'11'1993'0'0,"7"-10"-1513"0"0,0 0 0 0 0,0 1 0 0 0,0-1 1 0 0,0 0-1 0 0,0 1 0 0 0,0-1 0 0 0,0 1 0 0 0,1-1 0 0 0,-1 1 0 0 0,1-1 0 0 0,-1 1 0 0 0,1 1 0 0 0,0-2-370 0 0,1 0-1 0 0,-1 0 1 0 0,1 0 0 0 0,0 0-1 0 0,-1-1 1 0 0,1 1 0 0 0,0 0-1 0 0,-1-1 1 0 0,1 1-1 0 0,0-1 1 0 0,0 1 0 0 0,0-1-1 0 0,0 1 1 0 0,0-1 0 0 0,0 1-1 0 0,0-1 1 0 0,-1 0-1 0 0,1 0 1 0 0,0 1 0 0 0,0-1-1 0 0,0 0 1 0 0,0 0 0 0 0,0 0-1 0 0,0 0 1 0 0,2 0-1 0 0,72 8-683 0 0,-49-6-602 0 0,-1-2 1 0 0,1 0-1 0 0,-1-2 1 0 0,1-1 0 0 0,29-6-1 0 0,-33 4 697 0 0,-11 4 147 0 0,-1-1 0 0 0,0-1 1 0 0,0 0-1 0 0,0-1 0 0 0,10-5 1 0 0,29-12-889 0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07.680"/>
    </inkml:context>
    <inkml:brush xml:id="br0">
      <inkml:brushProperty name="width" value="0.1" units="cm"/>
      <inkml:brushProperty name="height" value="0.1" units="cm"/>
      <inkml:brushProperty name="color" value="#FFFFFF"/>
    </inkml:brush>
  </inkml:definitions>
  <inkml:trace contextRef="#ctx0" brushRef="#br0">3 77 1344 0 0,'-2'3'3944'0'0,"8"-3"-1534"0"0,23-4-776 0 0,39-10-1174 0 0,43-5-527 0 0,-72 14-2367 0 0,1-2 1 0 0,50-16 0 0 0,-72 16 1436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08.204"/>
    </inkml:context>
    <inkml:brush xml:id="br0">
      <inkml:brushProperty name="width" value="0.1" units="cm"/>
      <inkml:brushProperty name="height" value="0.1" units="cm"/>
      <inkml:brushProperty name="color" value="#FFFFFF"/>
    </inkml:brush>
  </inkml:definitions>
  <inkml:trace contextRef="#ctx0" brushRef="#br0">260 77 1164 0 0,'-5'-4'274'0'0,"-4"-7"337"0"0,0 1 0 0 0,-1 1 1 0 0,-1 0-1 0 0,-17-12 0 0 0,25 19-537 0 0,1 0-1 0 0,-1 1 1 0 0,1 0-1 0 0,-1 0 1 0 0,0 0 0 0 0,0 0-1 0 0,1 0 1 0 0,-1 0 0 0 0,0 0-1 0 0,0 1 1 0 0,0 0-1 0 0,0 0 1 0 0,0-1 0 0 0,0 2-1 0 0,1-1 1 0 0,-1 0-1 0 0,0 0 1 0 0,0 1 0 0 0,0 0-1 0 0,0-1 1 0 0,1 1 0 0 0,-1 0-1 0 0,0 1 1 0 0,1-1-1 0 0,-1 0 1 0 0,1 1 0 0 0,-5 3-1 0 0,-2 3 126 0 0,0 1 0 0 0,1 1 1 0 0,0-1-1 0 0,0 1 0 0 0,1 0 0 0 0,0 1 0 0 0,1 0 0 0 0,1 0 0 0 0,0 1 0 0 0,0-1 0 0 0,1 1 0 0 0,0 0 0 0 0,1 0 0 0 0,-2 17 1 0 0,-2 20 540 0 0,3 1 0 0 0,2 60 0 0 0,2-97-628 0 0,15 522 2245 0 0,-15-535-2373 0 0,0 33-1341 0 0,-1-12-3261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08.570"/>
    </inkml:context>
    <inkml:brush xml:id="br0">
      <inkml:brushProperty name="width" value="0.1" units="cm"/>
      <inkml:brushProperty name="height" value="0.1" units="cm"/>
      <inkml:brushProperty name="color" value="#FFFFFF"/>
    </inkml:brush>
  </inkml:definitions>
  <inkml:trace contextRef="#ctx0" brushRef="#br0">0 140 3116 0 0,'1'-2'158'0'0,"0"-1"-1"0"0,-1 0 0 0 0,1 1 0 0 0,0-1 0 0 0,0 1 1 0 0,0-1-1 0 0,1 1 0 0 0,-1-1 0 0 0,1 1 1 0 0,-1 0-1 0 0,1 0 0 0 0,0 0 0 0 0,-1 0 1 0 0,1 0-1 0 0,0 0 0 0 0,1 0 0 0 0,-1 0 0 0 0,0 1 1 0 0,0-1-1 0 0,4-1 0 0 0,4-2 131 0 0,0 0 1 0 0,0 0-1 0 0,18-6 0 0 0,39-7 348 0 0,1 2 0 0 0,120-12 1 0 0,-179 27-1145 0 0,25-1-207 0 0,-12 1-5581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0.241"/>
    </inkml:context>
    <inkml:brush xml:id="br0">
      <inkml:brushProperty name="width" value="0.1" units="cm"/>
      <inkml:brushProperty name="height" value="0.1" units="cm"/>
      <inkml:brushProperty name="color" value="#FFFFFF"/>
    </inkml:brush>
  </inkml:definitions>
  <inkml:trace contextRef="#ctx0" brushRef="#br0">352 0 1128 0 0,'-7'15'4007'0'0,"-3"4"-3567"0"0,-107 226 4044 0 0,1-1-2563 0 0,82-175-3210 0 0,30-63 558 0 0,0 1 0 0 0,0-1 0 0 0,-1 0 0 0 0,0-1 0 0 0,0 1 0 0 0,0-1 0 0 0,0 0 0 0 0,-8 5 0 0 0,2-6-1331 0 0,5-4 1056 0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0.630"/>
    </inkml:context>
    <inkml:brush xml:id="br0">
      <inkml:brushProperty name="width" value="0.1" units="cm"/>
      <inkml:brushProperty name="height" value="0.1" units="cm"/>
      <inkml:brushProperty name="color" value="#FFFFFF"/>
    </inkml:brush>
  </inkml:definitions>
  <inkml:trace contextRef="#ctx0" brushRef="#br0">0 77 1460 0 0,'0'-4'334'0'0,"2"-37"1574"0"0,-2 40-1789 0 0,1-1 0 0 0,-1 1 0 0 0,0-1 1 0 0,0 0-1 0 0,1 1 0 0 0,-1-1 0 0 0,1 1 0 0 0,0-1 1 0 0,-1 0-1 0 0,1 1 0 0 0,0 0 0 0 0,0-1 0 0 0,0 1 0 0 0,0-1 1 0 0,0 1-1 0 0,0 0 0 0 0,0 0 0 0 0,0 0 0 0 0,0 0 0 0 0,3-2 1 0 0,-3 3-26 0 0,1 0 0 0 0,-1 0 0 0 0,0 0 0 0 0,1 0 0 0 0,-1 0 0 0 0,0 0 0 0 0,0 1 0 0 0,1-1 0 0 0,-1 0 0 0 0,0 1 0 0 0,0-1 0 0 0,0 1 0 0 0,1-1 0 0 0,-1 1 0 0 0,0 0 0 0 0,0-1 0 0 0,0 1 0 0 0,0 0 0 0 0,0 0 0 0 0,0 0 0 0 0,0 0 0 0 0,0 1 0 0 0,23 27 668 0 0,-20-24-535 0 0,153 184 2759 0 0,86 110-1481 0 0,-242-297-1621 0 0,15 15-1630 0 0,-5-10-2210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1"/>
    </inkml:context>
    <inkml:brush xml:id="br0">
      <inkml:brushProperty name="width" value="0.1" units="cm"/>
      <inkml:brushProperty name="height" value="0.1" units="cm"/>
      <inkml:brushProperty name="color" value="#FFFFFF"/>
    </inkml:brush>
  </inkml:definitions>
  <inkml:trace contextRef="#ctx0" brushRef="#br0">24 0 4100 0 0,'-7'16'5188'0'0,"-1"18"-3926"0"0,4 0-434 0 0,-1 32 187 0 0,11-26-5939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1.505"/>
    </inkml:context>
    <inkml:brush xml:id="br0">
      <inkml:brushProperty name="width" value="0.1" units="cm"/>
      <inkml:brushProperty name="height" value="0.1" units="cm"/>
      <inkml:brushProperty name="color" value="#FFFFFF"/>
    </inkml:brush>
  </inkml:definitions>
  <inkml:trace contextRef="#ctx0" brushRef="#br0">128 0 1576 0 0,'27'4'7747'0'0,"-18"-2"-4811"0"0,-17 0 117 0 0,7-3-3026 0 0,0 1 1 0 0,0 0-1 0 0,0 0 0 0 0,0 0 1 0 0,0 1-1 0 0,0-1 0 0 0,-1 0 1 0 0,1 0-1 0 0,0 1 0 0 0,0-1 1 0 0,0 0-1 0 0,0 1 1 0 0,0-1-1 0 0,0 1 0 0 0,0-1 1 0 0,-1 2-1 0 0,-9 20 337 0 0,-53 134 6 0 0,35-88-2881 0 0,1-1-3588 0 0,23-54 3270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2"/>
    </inkml:context>
    <inkml:brush xml:id="br0">
      <inkml:brushProperty name="width" value="0.1" units="cm"/>
      <inkml:brushProperty name="height" value="0.1" units="cm"/>
      <inkml:brushProperty name="color" value="#FFFFFF"/>
    </inkml:brush>
  </inkml:definitions>
  <inkml:trace contextRef="#ctx0" brushRef="#br0">248 0 4616 0 0,'3'3'4296'0'0,"-8"17"-2989"0"0,-13 27-524 0 0,-98 205 1652 0 0,84-184-1949 0 0,15-34-716 0 0,1 0-1 0 0,2 1 1 0 0,-17 61 0 0 0,30-67-5151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2.380"/>
    </inkml:context>
    <inkml:brush xml:id="br0">
      <inkml:brushProperty name="width" value="0.1" units="cm"/>
      <inkml:brushProperty name="height" value="0.1" units="cm"/>
      <inkml:brushProperty name="color" value="#FFFFFF"/>
    </inkml:brush>
  </inkml:definitions>
  <inkml:trace contextRef="#ctx0" brushRef="#br0">1 22 4780 0 0,'2'-19'1720'0'0,"-2"19"-1686"0"0,0-1 0 0 0,0 1 0 0 0,0 0 0 0 0,0 0 0 0 0,0 0 1 0 0,0 0-1 0 0,0 0 0 0 0,1 0 0 0 0,-1 0 0 0 0,0-1 0 0 0,0 1 0 0 0,0 0 0 0 0,0 0 1 0 0,0 0-1 0 0,0 0 0 0 0,0 0 0 0 0,0 0 0 0 0,1 0 0 0 0,-1 0 0 0 0,0 0 0 0 0,0 0 1 0 0,0 0-1 0 0,0-1 0 0 0,0 1 0 0 0,0 0 0 0 0,1 0 0 0 0,-1 0 0 0 0,0 0 0 0 0,0 0 1 0 0,0 0-1 0 0,0 0 0 0 0,0 0 0 0 0,0 0 0 0 0,1 0 0 0 0,-1 0 0 0 0,0 0 0 0 0,0 1 1 0 0,0-1-1 0 0,0 0 0 0 0,0 0 0 0 0,0 0 0 0 0,1 0 0 0 0,-1 0 0 0 0,0 0 0 0 0,0 0 1 0 0,0 0-1 0 0,0 0 0 0 0,0 0 0 0 0,0 0 0 0 0,0 0 0 0 0,1 1 0 0 0,-1-1 1 0 0,16 26 2421 0 0,-10-14-2416 0 0,156 265 3583 0 0,9 14-1786 0 0,-144-229-1461 0 0,-22-48-750 0 0,1 0 0 0 0,0 0-1 0 0,1-1 1 0 0,13 20 0 0 0,-19-32 56 0 0,8 5-3502 0 0,-9-5 3502 0 0,1-1 0 0 0,0 0-1 0 0,0 0 1 0 0,0 0 0 0 0,0 1-1 0 0,1-1 1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2.923"/>
    </inkml:context>
    <inkml:brush xml:id="br0">
      <inkml:brushProperty name="width" value="0.1" units="cm"/>
      <inkml:brushProperty name="height" value="0.1" units="cm"/>
      <inkml:brushProperty name="color" value="#FFFFFF"/>
    </inkml:brush>
  </inkml:definitions>
  <inkml:trace contextRef="#ctx0" brushRef="#br0">18 129 5404 0 0,'2'-11'849'0'0,"1"0"-1"0"0,1-1 1 0 0,0 1-1 0 0,7-15 1 0 0,-8 22-715 0 0,-1-1 1 0 0,1 1-1 0 0,-1 0 1 0 0,1 0-1 0 0,0 0 1 0 0,1 0-1 0 0,-1 1 1 0 0,1-1-1 0 0,-1 1 1 0 0,1 0-1 0 0,0 0 1 0 0,9-5-1 0 0,-12 7-99 0 0,0 1 0 0 0,0-1 0 0 0,0 1 0 0 0,0-1 0 0 0,0 1 0 0 0,1 0 0 0 0,-1-1 0 0 0,0 1 0 0 0,0 0 0 0 0,0 0 0 0 0,0 0 0 0 0,1 0 0 0 0,-1 0 0 0 0,0 0 0 0 0,0 0 0 0 0,0 0 0 0 0,1 1 0 0 0,-1-1 0 0 0,0 0 0 0 0,0 1 0 0 0,0-1 0 0 0,0 1 0 0 0,0-1 0 0 0,0 1 0 0 0,2 1 0 0 0,-2-1-1 0 0,1 1 0 0 0,-1 0 1 0 0,1 0-1 0 0,-1 0 0 0 0,0 0 0 0 0,0 0 0 0 0,0 0 0 0 0,0 0 0 0 0,0 0 0 0 0,-1 0 1 0 0,1 0-1 0 0,0 4 0 0 0,0 1 18 0 0,0 1 1 0 0,-1-1-1 0 0,1 0 1 0 0,-2 1-1 0 0,1-1 1 0 0,-1 0-1 0 0,-2 11 1 0 0,-2-2-1 0 0,-1-1 0 0 0,0 0 0 0 0,-1-1 0 0 0,0 0 0 0 0,-1 0 0 0 0,-1-1 0 0 0,0 1 1 0 0,-1-2-1 0 0,0 0 0 0 0,-17 16 0 0 0,24-26-24 0 0,0 1 1 0 0,-1 0 0 0 0,2 0-1 0 0,-1 1 1 0 0,0-1-1 0 0,1 0 1 0 0,-1 1-1 0 0,1 0 1 0 0,0-1-1 0 0,-2 7 1 0 0,6-9-29 0 0,0-1 0 0 0,0 1 0 0 0,1 0 0 0 0,-1-1 0 0 0,0 0-1 0 0,1 1 1 0 0,-1-1 0 0 0,0 0 0 0 0,1 0 0 0 0,-1 0 0 0 0,4-1 0 0 0,-3 1 6 0 0,178-13 57 0 0,-66 2-182 0 0,-105 10-596 0 0,2 0-3855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1.716"/>
    </inkml:context>
    <inkml:brush xml:id="br0">
      <inkml:brushProperty name="width" value="0.1" units="cm"/>
      <inkml:brushProperty name="height" value="0.1" units="cm"/>
      <inkml:brushProperty name="color" value="#FFFFFF"/>
    </inkml:brush>
  </inkml:definitions>
  <inkml:trace contextRef="#ctx0" brushRef="#br0">5 19 3972 0 0,'-2'-19'3798'0'0,"-1"35"814"0"0,4-6-4388 0 0,0 0 1 0 0,1-1-1 0 0,0 1 1 0 0,1-1-1 0 0,0 1 1 0 0,0-1 0 0 0,1 0-1 0 0,0 0 1 0 0,0 0-1 0 0,8 10 1 0 0,10 13 246 0 0,30 36 1 0 0,-44-59-340 0 0,22 29 162 0 0,0-1-1684 0 0,-9-12-4668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0.043"/>
    </inkml:context>
    <inkml:brush xml:id="br0">
      <inkml:brushProperty name="width" value="0.1" units="cm"/>
      <inkml:brushProperty name="height" value="0.1" units="cm"/>
      <inkml:brushProperty name="color" value="#FFFFFF"/>
    </inkml:brush>
  </inkml:definitions>
  <inkml:trace contextRef="#ctx0" brushRef="#br0">198 91 1272 0 0,'1'-3'413'0'0,"0"-1"-1"0"0,0 0 0 0 0,-1 1 1 0 0,0-1-1 0 0,1 1 1 0 0,-1-1-1 0 0,0 0 0 0 0,-1 1 1 0 0,1-1-1 0 0,-1 0 1 0 0,1 1-1 0 0,-1-1 0 0 0,0 1 1 0 0,0-1-1 0 0,-1 1 1 0 0,-2-5-1 0 0,2 6-264 0 0,0-1 0 0 0,0 1 0 0 0,0 0 0 0 0,0 0 0 0 0,0 1 0 0 0,0-1 0 0 0,-1 0 0 0 0,1 1 0 0 0,-1 0 0 0 0,0-1 0 0 0,1 1 0 0 0,-1 0 0 0 0,0 0 0 0 0,1 0 0 0 0,-1 1 0 0 0,0-1 0 0 0,0 1-1 0 0,0-1 1 0 0,0 1 0 0 0,0 0 0 0 0,-3 1 0 0 0,0-1 52 0 0,-1 0-1 0 0,1 0 0 0 0,0 1 0 0 0,-1 0 0 0 0,1 0 1 0 0,0 1-1 0 0,0 0 0 0 0,-9 4 0 0 0,13-5-159 0 0,0-1 0 0 0,1 1 0 0 0,-1 0 0 0 0,1 1 0 0 0,-1-1 0 0 0,1 0 0 0 0,-1 0 0 0 0,1 1 0 0 0,0-1 0 0 0,0 0 0 0 0,-1 1 0 0 0,1 0 0 0 0,0-1 0 0 0,0 1 0 0 0,1 0 0 0 0,-1-1 0 0 0,0 1 0 0 0,1 0 0 0 0,-1 0 0 0 0,1-1-1 0 0,-1 1 1 0 0,1 0 0 0 0,0 0 0 0 0,0 0 0 0 0,-1 0 0 0 0,2 0 0 0 0,-1 0 0 0 0,0-1 0 0 0,0 1 0 0 0,0 0 0 0 0,1 0 0 0 0,-1 0 0 0 0,2 2 0 0 0,3 9 85 0 0,1 1 0 0 0,1-1 0 0 0,0-1 0 0 0,1 1 0 0 0,0-1 0 0 0,1 0 0 0 0,0-1 0 0 0,14 13 0 0 0,-7-6 62 0 0,24 34 0 0 0,-35-45-145 0 0,-1 0 1 0 0,0 1-1 0 0,0 0 1 0 0,-1 0-1 0 0,0 0 1 0 0,-1 0-1 0 0,1 1 1 0 0,1 13 0 0 0,-4-14-31 0 0,0 1 0 0 0,-1-1 1 0 0,0 0-1 0 0,0 0 0 0 0,-1 0 1 0 0,0 0-1 0 0,0 0 1 0 0,-1 0-1 0 0,0-1 0 0 0,0 1 1 0 0,-1-1-1 0 0,0 0 0 0 0,0 0 1 0 0,-1 0-1 0 0,-7 9 1 0 0,2-3-19 0 0,-1-1 0 0 0,0-1 1 0 0,-1 0-1 0 0,0-1 1 0 0,-1 0-1 0 0,0 0 0 0 0,-16 8 1 0 0,25-16 10 0 0,-1-1 0 0 0,1 1 0 0 0,-1-1 1 0 0,0 0-1 0 0,1 0 0 0 0,-1-1 0 0 0,-6 1 1 0 0,10-1-4 0 0,1 0 0 0 0,-1 0 0 0 0,1 0 0 0 0,-1 0 0 0 0,0 0 0 0 0,1 0 0 0 0,-1 0 0 0 0,1 0 0 0 0,-1 0 0 0 0,1 0 1 0 0,-1-1-1 0 0,0 1 0 0 0,1 0 0 0 0,-1 0 0 0 0,1-1 0 0 0,-1 1 0 0 0,1 0 0 0 0,-1-1 0 0 0,1 1 0 0 0,-1 0 1 0 0,1-1-1 0 0,0 1 0 0 0,-1-1 0 0 0,1 0-3 0 0,0 0 0 0 0,0 0 0 0 0,0 0 0 0 0,0 0 1 0 0,0 0-1 0 0,1 0 0 0 0,-1 0 0 0 0,0 0 0 0 0,1 0 0 0 0,-1 1 1 0 0,1-1-1 0 0,-1 0 0 0 0,1 0 0 0 0,0 0 0 0 0,-1 1 0 0 0,1-1 0 0 0,-1 0 1 0 0,1 1-1 0 0,0-1 0 0 0,0 1 0 0 0,0-1 0 0 0,1-1-9 0 0,1 0 0 0 0,-1 0-1 0 0,0 0 1 0 0,0 1 0 0 0,1-1-1 0 0,-1 1 1 0 0,1 0 0 0 0,-1 0-1 0 0,1 0 1 0 0,0 0 0 0 0,0 0-1 0 0,-1 0 1 0 0,1 1 0 0 0,0-1-1 0 0,0 1 1 0 0,0 0 0 0 0,-1 0-1 0 0,4 0 1 0 0,-1 1-1 0 0,0 0 0 0 0,1 0 0 0 0,-1 1-1 0 0,-1-1 1 0 0,1 1 0 0 0,0 0 0 0 0,0 1 0 0 0,-1-1 0 0 0,7 5-1 0 0,-2 0 1 0 0,1 1-1 0 0,-1 0 1 0 0,0 0-1 0 0,-1 1 1 0 0,0 0-1 0 0,0 0 1 0 0,11 20-1 0 0,-7-3-2 0 0,-1 1 1 0 0,-1 0-1 0 0,8 34 0 0 0,1 4 7 0 0,-14-50-137 0 0,1 3 197 0 0,0-1-1 0 0,1 1 0 0 0,16 27 1 0 0,-20-41-305 0 0,0 1 1 0 0,0-1 0 0 0,1 0 0 0 0,0 0 0 0 0,-1 0 0 0 0,1 0 0 0 0,6 4 0 0 0,-7-6-220 0 0,0 0 1 0 0,1-1 0 0 0,-1 1 0 0 0,0-1-1 0 0,1 1 1 0 0,-1-1 0 0 0,1 0 0 0 0,0 0-1 0 0,-1-1 1 0 0,1 1 0 0 0,7-1-1 0 0,4 0-2705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3.339"/>
    </inkml:context>
    <inkml:brush xml:id="br0">
      <inkml:brushProperty name="width" value="0.1" units="cm"/>
      <inkml:brushProperty name="height" value="0.1" units="cm"/>
      <inkml:brushProperty name="color" value="#FFFFFF"/>
    </inkml:brush>
  </inkml:definitions>
  <inkml:trace contextRef="#ctx0" brushRef="#br0">93 0 4168 0 0,'0'3'668'0'0,"0"0"-92"0"0,0 1-3 0 0,-2 0-141 0 0,-2 1-20 0 0,1 2-4 0 0,-2 3-152 0 0,-3 3-28 0 0,1 3-532 0 0,-2-1-252 0 0,0 1-456 0 0,-2-2 3 0 0,0-1 5 0 0,2 0 32 0 0,1-3 52 0 0,2-1 12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4.880"/>
    </inkml:context>
    <inkml:brush xml:id="br0">
      <inkml:brushProperty name="width" value="0.1" units="cm"/>
      <inkml:brushProperty name="height" value="0.1" units="cm"/>
      <inkml:brushProperty name="color" value="#FFFFFF"/>
    </inkml:brush>
  </inkml:definitions>
  <inkml:trace contextRef="#ctx0" brushRef="#br0">16 20 984 0 0,'-13'-13'7480'0'0,"10"7"-6942"0"0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5.261"/>
    </inkml:context>
    <inkml:brush xml:id="br0">
      <inkml:brushProperty name="width" value="0.1" units="cm"/>
      <inkml:brushProperty name="height" value="0.1" units="cm"/>
      <inkml:brushProperty name="color" value="#FFFFFF"/>
    </inkml:brush>
  </inkml:definitions>
  <inkml:trace contextRef="#ctx0" brushRef="#br0">0 1 1832 0 0,'3'0'1812'0'0,"0"0"-1100"0"0,-1 0-360 0 0,1 0-240 0 0,0 0-472 0 0,0 0-216 0 0,0 0-372 0 0,3 0 24 0 0,1 0-40 0 0</inkml:trace>
  <inkml:trace contextRef="#ctx0" brushRef="#br0" timeOffset="1">290 39 908 0 0,'6'4'4280'0'0,"-4"-4"-3567"0"0,0 1-253 0 0,1 1-52 0 0,-2-1-644 0 0,2-1-184 0 0,0 0-397 0 0,0 0-247 0 0,4 3 52 0 0,0-2 32 0 0,-1-1 12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5.620"/>
    </inkml:context>
    <inkml:brush xml:id="br0">
      <inkml:brushProperty name="width" value="0.1" units="cm"/>
      <inkml:brushProperty name="height" value="0.1" units="cm"/>
      <inkml:brushProperty name="color" value="#FFFFFF"/>
    </inkml:brush>
  </inkml:definitions>
  <inkml:trace contextRef="#ctx0" brushRef="#br0">0 0 1484 0 0,'4'0'900'0'0,"-1"1"-112"0"0,-2-1-324 0 0,2 0-292 0 0,2 0-288 0 0,-2 0-388 0 0,0 0-376 0 0,1 1-48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6"/>
    </inkml:context>
    <inkml:brush xml:id="br0">
      <inkml:brushProperty name="width" value="0.1" units="cm"/>
      <inkml:brushProperty name="height" value="0.1" units="cm"/>
      <inkml:brushProperty name="color" value="#FFFFFF"/>
    </inkml:brush>
  </inkml:definitions>
  <inkml:trace contextRef="#ctx0" brushRef="#br0">397 84 1996 0 0,'6'-36'3566'0'0,"2"-12"1084"0"0,-29 74-2850 0 0,-20 35-646 0 0,-38 73 0 0 0,17-25-292 0 0,-64 118 673 0 0,65-114-1674 0 0,61-112 126 0 0,-16 30-1428 0 0,12-8-5566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6.362"/>
    </inkml:context>
    <inkml:brush xml:id="br0">
      <inkml:brushProperty name="width" value="0.1" units="cm"/>
      <inkml:brushProperty name="height" value="0.1" units="cm"/>
      <inkml:brushProperty name="color" value="#FFFFFF"/>
    </inkml:brush>
  </inkml:definitions>
  <inkml:trace contextRef="#ctx0" brushRef="#br0">5 53 4792 0 0,'-2'-19'1399'0'0,"1"17"-1097"0"0,0-1 0 0 0,1 0-1 0 0,-1 0 1 0 0,1 0-1 0 0,0 0 1 0 0,0 0-1 0 0,0 0 1 0 0,1 0-1 0 0,0-4 1 0 0,-1 7-236 0 0,1 0 0 0 0,-1 0-1 0 0,1-1 1 0 0,0 1 0 0 0,-1 0 0 0 0,1 0 0 0 0,-1 0 0 0 0,1 1 0 0 0,-1-1 0 0 0,1 0-1 0 0,-1 0 1 0 0,1 0 0 0 0,-1 0 0 0 0,1 0 0 0 0,-1 1 0 0 0,1-1 0 0 0,-1 0 0 0 0,1 0-1 0 0,-1 1 1 0 0,1-1 0 0 0,-1 0 0 0 0,1 1 0 0 0,-1-1 0 0 0,1 0 0 0 0,-1 1-1 0 0,0-1 1 0 0,1 1 0 0 0,-1-1 0 0 0,0 1 0 0 0,0-1 0 0 0,1 1 0 0 0,-1 0 0 0 0,17 19 438 0 0,-16-19-409 0 0,342 477 4509 0 0,-338-471-4931 0 0,17 22-1822 0 0,-21-28 1758 0 0,0 0 0 0 0,0-1 1 0 0,0 1-1 0 0,0 0 1 0 0,0 0-1 0 0,0-1 0 0 0,1 1 1 0 0,-1-1-1 0 0,0 1 0 0 0,1-1 1 0 0,-1 0-1 0 0,0 1 0 0 0,0-1 1 0 0,3 0-1 0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6.741"/>
    </inkml:context>
    <inkml:brush xml:id="br0">
      <inkml:brushProperty name="width" value="0.1" units="cm"/>
      <inkml:brushProperty name="height" value="0.1" units="cm"/>
      <inkml:brushProperty name="color" value="#FFFFFF"/>
    </inkml:brush>
  </inkml:definitions>
  <inkml:trace contextRef="#ctx0" brushRef="#br0">0 121 4860 0 0,'7'-31'6312'0'0,"-7"31"-6280"0"0,0 0 1 0 0,0 0 0 0 0,0 0 0 0 0,0 0 0 0 0,0 0-1 0 0,0 0 1 0 0,0 0 0 0 0,0 0 0 0 0,0 0-1 0 0,0 0 1 0 0,0-1 0 0 0,0 1 0 0 0,0 0 0 0 0,0 0-1 0 0,0 0 1 0 0,4 17 1025 0 0,2 16-426 0 0,1-1 0 0 0,14 38 0 0 0,-2-3-96 0 0,-18-67-537 0 0,-1 0 0 0 0,0 0 0 0 0,0 0 0 0 0,0 0 0 0 0,0-1 0 0 0,0 1 0 0 0,0 0 0 0 0,0 0 0 0 0,0 0 0 0 0,0 0 0 0 0,0 0 0 0 0,0 0 0 0 0,0 0 0 0 0,0 0 0 0 0,1 0 0 0 0,-1 0 0 0 0,0 0 0 0 0,0 0 0 0 0,0 0 0 0 0,0 0 0 0 0,0 0 0 0 0,0 0 0 0 0,0 0 0 0 0,0 0 0 0 0,0 0 0 0 0,1 0 0 0 0,-1 0 0 0 0,0 0 0 0 0,0 0 0 0 0,0 0 0 0 0,0 0 0 0 0,0 0 0 0 0,0 0 0 0 0,0 0 0 0 0,0 0 0 0 0,0 0 0 0 0,0 0 0 0 0,1 0 0 0 0,-1 0 0 0 0,0 0 0 0 0,0 0 0 0 0,0 1 0 0 0,0-1 0 0 0,0 0 0 0 0,0 0 0 0 0,0 0 0 0 0,0 0 0 0 0,0 0 0 0 0,0 0 0 0 0,4-17-84 0 0,1-22-25 0 0,-2-20 62 0 0,-4 42 109 0 0,1 1-1 0 0,1 0 1 0 0,1 0 0 0 0,0 0 0 0 0,1 0-1 0 0,1 0 1 0 0,0 0 0 0 0,9-19-1 0 0,-12 33-59 0 0,0 0 0 0 0,0 1 0 0 0,1-1 0 0 0,-1 0 0 0 0,0 0 0 0 0,1 1 0 0 0,0-1 0 0 0,-1 0 0 0 0,1 1-1 0 0,0 0 1 0 0,0-1 0 0 0,0 1 0 0 0,-1 0 0 0 0,1 0 0 0 0,1 0 0 0 0,-1 0 0 0 0,0 0 0 0 0,0 1 0 0 0,4-2 0 0 0,-2 2-4 0 0,0 0 1 0 0,0 0 0 0 0,1 0 0 0 0,-1 0 0 0 0,0 1 0 0 0,0-1 0 0 0,0 1 0 0 0,0 0 0 0 0,0 1 0 0 0,5 1-1 0 0,-1 0 8 0 0,0 1 0 0 0,0 1-1 0 0,0-1 1 0 0,-1 1-1 0 0,0 1 1 0 0,0-1-1 0 0,0 1 1 0 0,0 0 0 0 0,8 11-1 0 0,-8-6 28 0 0,-1 0-1 0 0,0 0 1 0 0,-1 0-1 0 0,0 1 1 0 0,-1-1-1 0 0,-1 1 1 0 0,1 1-1 0 0,-2-1 1 0 0,0 0-1 0 0,1 25 1 0 0,1 17-153 0 0,-3-18-7223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8.502"/>
    </inkml:context>
    <inkml:brush xml:id="br0">
      <inkml:brushProperty name="width" value="0.1" units="cm"/>
      <inkml:brushProperty name="height" value="0.1" units="cm"/>
      <inkml:brushProperty name="color" value="#FFFFFF"/>
    </inkml:brush>
  </inkml:definitions>
  <inkml:trace contextRef="#ctx0" brushRef="#br0">403 92 3572 0 0,'0'-5'537'0'0,"0"0"0"0"0,0 0-1 0 0,0 0 1 0 0,-1 1 0 0 0,0-1-1 0 0,0 0 1 0 0,0 0 0 0 0,-4-7-1 0 0,4 10-436 0 0,0 0 0 0 0,-1-1 0 0 0,0 1-1 0 0,0 0 1 0 0,1 0 0 0 0,-1 0 0 0 0,0 0-1 0 0,-1 0 1 0 0,1 1 0 0 0,0-1 0 0 0,0 0-1 0 0,-1 1 1 0 0,1 0 0 0 0,-1 0 0 0 0,1-1-1 0 0,-6 0 1 0 0,-3-1 10 0 0,-1 1 0 0 0,1 0 1 0 0,-1 1-1 0 0,1 0 0 0 0,-1 1 0 0 0,0 0 0 0 0,1 1 0 0 0,-1 0 0 0 0,0 1 0 0 0,1 0 0 0 0,0 1 0 0 0,0 0 1 0 0,-1 1-1 0 0,2 0 0 0 0,-1 1 0 0 0,-13 7 0 0 0,13-6-46 0 0,0 1 0 0 0,0 0 1 0 0,0 1-1 0 0,0 0 0 0 0,1 1 0 0 0,1 0 0 0 0,0 0 1 0 0,0 1-1 0 0,1 0 0 0 0,0 1 0 0 0,0 0 1 0 0,1 0-1 0 0,1 0 0 0 0,-7 16 0 0 0,12-22-39 0 0,-1 0-1 0 0,1 0 1 0 0,0 1-1 0 0,1-1 0 0 0,-1 0 1 0 0,1 0-1 0 0,0 1 1 0 0,0-1-1 0 0,1 0 1 0 0,-1 1-1 0 0,1-1 1 0 0,1 0-1 0 0,-1 0 0 0 0,1 0 1 0 0,-1 0-1 0 0,1 0 1 0 0,1 0-1 0 0,-1 0 1 0 0,1-1-1 0 0,0 1 1 0 0,0-1-1 0 0,0 0 0 0 0,0 0 1 0 0,1 0-1 0 0,0 0 1 0 0,0-1-1 0 0,0 1 1 0 0,6 3-1 0 0,-3-2-38 0 0,1 1-1 0 0,0-2 1 0 0,0 1 0 0 0,0-1 0 0 0,0 0-1 0 0,1-1 1 0 0,0 0 0 0 0,0 0-1 0 0,-1-1 1 0 0,2 0 0 0 0,-1-1-1 0 0,0 0 1 0 0,0 0 0 0 0,0-1 0 0 0,17-1-1 0 0,-19-1 6 0 0,-1 0-1 0 0,1 0 0 0 0,-1 0 1 0 0,0-1-1 0 0,0 0 1 0 0,0 0-1 0 0,0-1 0 0 0,-1 1 1 0 0,0-1-1 0 0,1 0 1 0 0,-1-1-1 0 0,-1 0 1 0 0,1 1-1 0 0,-1-1 0 0 0,1-1 1 0 0,-1 1-1 0 0,5-10 1 0 0,4-9-10 0 0,0-1 1 0 0,16-48 0 0 0,-25 63 11 0 0,3-7 5 0 0,-4 11-17 0 0,-1 0 0 0 0,1 0-1 0 0,-1 0 1 0 0,-1-1 0 0 0,3-11-1 0 0,-4 18-18 0 0,0 30 252 0 0,0-10 12 0 0,1 0 1 0 0,1 0-1 0 0,1 0 0 0 0,0-1 0 0 0,11 35 0 0 0,-10-45-363 0 0,0 1 0 0 0,0-1 0 0 0,1 0-1 0 0,0 0 1 0 0,10 12 0 0 0,-10-16-511 0 0,-1 1-1 0 0,2-1 1 0 0,-1 0 0 0 0,1 0-1 0 0,-1-1 1 0 0,1 0 0 0 0,1 0-1 0 0,8 5 1 0 0,-7-6-2208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8.921"/>
    </inkml:context>
    <inkml:brush xml:id="br0">
      <inkml:brushProperty name="width" value="0.1" units="cm"/>
      <inkml:brushProperty name="height" value="0.1" units="cm"/>
      <inkml:brushProperty name="color" value="#FFFFFF"/>
    </inkml:brush>
  </inkml:definitions>
  <inkml:trace contextRef="#ctx0" brushRef="#br0">1 7 4040 0 0,'0'0'50'0'0,"0"0"-1"0"0,0-1 1 0 0,0 1-1 0 0,0 0 0 0 0,0 0 1 0 0,0 0-1 0 0,0 0 1 0 0,0 0-1 0 0,0-1 0 0 0,0 1 1 0 0,-1 0-1 0 0,1 0 1 0 0,0 0-1 0 0,0 0 0 0 0,0-1 1 0 0,0 1-1 0 0,1 0 1 0 0,-1 0-1 0 0,0 0 0 0 0,0 0 1 0 0,0-1-1 0 0,0 1 1 0 0,0 0-1 0 0,0 0 0 0 0,0 0 1 0 0,0 0-1 0 0,0 0 1 0 0,0-1-1 0 0,0 1 0 0 0,0 0 1 0 0,0 0-1 0 0,1 0 1 0 0,-1 0-1 0 0,0 0 0 0 0,0 0 1 0 0,0-1-1 0 0,0 1 1 0 0,0 0-1 0 0,1 0 0 0 0,-1 0 1 0 0,0 0-1 0 0,0 0 1 0 0,0 0-1 0 0,0 0 0 0 0,0 0 1 0 0,1 0-1 0 0,-1 0 1 0 0,0 0-1 0 0,0 0 0 0 0,0 0 1 0 0,0 0-1 0 0,1 0 1 0 0,-1 0-1 0 0,0 0 0 0 0,0 0 1 0 0,0 0-1 0 0,0 0 1 0 0,1 0-1 0 0,-1 0 1 0 0,0 0-1 0 0,0 0 0 0 0,0 0 1 0 0,1 1-1 0 0,11 13 1185 0 0,16 29-794 0 0,-25-37-150 0 0,20 31 219 0 0,-9-18-300 0 0,-2 0 0 0 0,-1 2 1 0 0,0-1-1 0 0,-2 1 0 0 0,10 31 0 0 0,-18-51-201 0 0,-1 0 0 0 0,1 1 0 0 0,-1-1 0 0 0,0 0 0 0 0,0 1 0 0 0,0-1 0 0 0,0 0 0 0 0,0 1 0 0 0,0-1 1 0 0,0 0-1 0 0,0 1 0 0 0,0-1 0 0 0,0 0 0 0 0,-1 1 0 0 0,1-1 0 0 0,-1 0 0 0 0,0 3 0 0 0,0-4-3 0 0,1 0 1 0 0,-1 1-1 0 0,1-1 1 0 0,-1 1-1 0 0,1-1 1 0 0,-1 0 0 0 0,1 1-1 0 0,-1-1 1 0 0,0 0-1 0 0,1 0 1 0 0,-1 1-1 0 0,0-1 1 0 0,1 0-1 0 0,-1 0 1 0 0,0 0 0 0 0,1 0-1 0 0,-1 0 1 0 0,0 0-1 0 0,1 0 1 0 0,-1 0-1 0 0,1 0 1 0 0,-1 0-1 0 0,0 0 1 0 0,-1-1 0 0 0,0 0 12 0 0,-1 1 1 0 0,1-1 0 0 0,0-1 0 0 0,-1 1 0 0 0,1 0 0 0 0,0-1 0 0 0,0 1 0 0 0,-1-1-1 0 0,1 0 1 0 0,1 1 0 0 0,-1-1 0 0 0,0 0 0 0 0,0 0 0 0 0,1 0 0 0 0,-1-1 0 0 0,-1-2-1 0 0,1 0 9 0 0,0 1 0 0 0,1-1 0 0 0,-1 1 0 0 0,1-1-1 0 0,0 0 1 0 0,1 0 0 0 0,-1 1 0 0 0,1-1-1 0 0,0 0 1 0 0,0 0 0 0 0,0 1 0 0 0,1-1 0 0 0,0 0-1 0 0,1-6 1 0 0,1 4-55 0 0,0-1-1 0 0,0 1 1 0 0,0 0-1 0 0,1 1 1 0 0,0-1-1 0 0,0 1 1 0 0,1-1-1 0 0,7-6 1 0 0,-1 1-708 0 0,0 2 1 0 0,1-1-1 0 0,1 2 0 0 0,0-1 1 0 0,0 2-1 0 0,0 0 1 0 0,1 0-1 0 0,18-6 1 0 0,9 0-2375 0 0,-29 13 2124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9.318"/>
    </inkml:context>
    <inkml:brush xml:id="br0">
      <inkml:brushProperty name="width" value="0.1" units="cm"/>
      <inkml:brushProperty name="height" value="0.1" units="cm"/>
      <inkml:brushProperty name="color" value="#FFFFFF"/>
    </inkml:brush>
  </inkml:definitions>
  <inkml:trace contextRef="#ctx0" brushRef="#br0">29 93 1292 0 0,'3'3'275'0'0,"1"0"0"0"0,0-1 0 0 0,0 1 0 0 0,0-1 0 0 0,0 0 0 0 0,0 0 0 0 0,0 0 0 0 0,1 0 0 0 0,-1-1 0 0 0,1 1 0 0 0,-1-1 0 0 0,1-1 0 0 0,0 1 0 0 0,-1 0 0 0 0,1-1 0 0 0,0 0 0 0 0,-1 0 0 0 0,1-1 0 0 0,0 1 0 0 0,-1-1 0 0 0,8-2 0 0 0,-3 1-138 0 0,0 0 0 0 0,0-1-1 0 0,-1 0 1 0 0,1 0 0 0 0,-1-1 0 0 0,1-1 0 0 0,-1 1 0 0 0,0-1 0 0 0,-1 0 0 0 0,10-9-1 0 0,-16 13-79 0 0,1 1 0 0 0,-1-1 0 0 0,0 0 0 0 0,0 0 0 0 0,0 0 0 0 0,-1 0 0 0 0,1 0 0 0 0,0 0 0 0 0,0 0 0 0 0,0-1 0 0 0,-1 1 0 0 0,1 0 0 0 0,-1 0 0 0 0,1 0-1 0 0,-1-1 1 0 0,1 1 0 0 0,-1 0 0 0 0,0-1 0 0 0,0 1 0 0 0,1 0 0 0 0,-1-1 0 0 0,0 1 0 0 0,0-1 0 0 0,0 1 0 0 0,-1 0 0 0 0,1-1 0 0 0,0 1 0 0 0,0 0 0 0 0,-1-1 0 0 0,1 1-1 0 0,-1 0 1 0 0,1 0 0 0 0,-1-1 0 0 0,1 1 0 0 0,-1 0 0 0 0,0 0 0 0 0,0 0 0 0 0,0 0 0 0 0,1 0 0 0 0,-1 0 0 0 0,-2-2 0 0 0,1 2 26 0 0,-1-1 0 0 0,1 1-1 0 0,-1-1 1 0 0,1 1 0 0 0,-1 0 0 0 0,0 0 0 0 0,1 0 0 0 0,-1 0 0 0 0,0 0 0 0 0,0 1 0 0 0,0-1 0 0 0,0 1-1 0 0,1 0 1 0 0,-1-1 0 0 0,0 2 0 0 0,0-1 0 0 0,0 0 0 0 0,-5 2 0 0 0,-3 2 70 0 0,-1 0 1 0 0,1 1-1 0 0,1 1 1 0 0,-1 0 0 0 0,1 0-1 0 0,0 1 1 0 0,0 1-1 0 0,1-1 1 0 0,0 1-1 0 0,0 1 1 0 0,-12 16-1 0 0,16-19-76 0 0,0 0 0 0 0,1 0 0 0 0,-1 1 0 0 0,2-1 0 0 0,-1 1 0 0 0,1 0-1 0 0,0 0 1 0 0,0 0 0 0 0,0 1 0 0 0,1-1 0 0 0,1 0 0 0 0,-1 1 0 0 0,1 0-1 0 0,0-1 1 0 0,1 1 0 0 0,0 0 0 0 0,0-1 0 0 0,1 1 0 0 0,1 11-1 0 0,0-14-73 0 0,0 0 0 0 0,1 0-1 0 0,-1-1 1 0 0,1 1-1 0 0,0-1 1 0 0,0 0-1 0 0,0 1 1 0 0,0-1-1 0 0,1 0 1 0 0,0-1-1 0 0,0 1 1 0 0,0-1-1 0 0,0 0 1 0 0,0 0-1 0 0,1 0 1 0 0,-1 0 0 0 0,1-1-1 0 0,0 0 1 0 0,0 0-1 0 0,0 0 1 0 0,0-1-1 0 0,0 1 1 0 0,0-1-1 0 0,0 0 1 0 0,7 0-1 0 0,5 1-1069 0 0,0-1 0 0 0,0-1 1 0 0,0-1-1 0 0,0 0 0 0 0,-1-1 0 0 0,30-7 0 0 0,-23 2-2051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0.570"/>
    </inkml:context>
    <inkml:brush xml:id="br0">
      <inkml:brushProperty name="width" value="0.1" units="cm"/>
      <inkml:brushProperty name="height" value="0.1" units="cm"/>
      <inkml:brushProperty name="color" value="#FFFFFF"/>
    </inkml:brush>
  </inkml:definitions>
  <inkml:trace contextRef="#ctx0" brushRef="#br0">61 127 5308 0 0,'0'-2'244'0'0,"0"1"-1"0"0,0-1 0 0 0,0 1 0 0 0,0-1 0 0 0,0 0 1 0 0,0 1-1 0 0,-1-1 0 0 0,1 1 0 0 0,0-1 0 0 0,-1 1 1 0 0,1-1-1 0 0,-1 1 0 0 0,0-1 0 0 0,0-1 0 0 0,0 3-157 0 0,1 0-1 0 0,0 0 0 0 0,-1 0 0 0 0,1 0 0 0 0,0 0 0 0 0,-1 0 0 0 0,1 0 1 0 0,-1 0-1 0 0,1 0 0 0 0,0 0 0 0 0,-1 0 0 0 0,1 0 0 0 0,0 0 1 0 0,-1 0-1 0 0,1 1 0 0 0,0-1 0 0 0,-1 0 0 0 0,1 0 0 0 0,0 0 0 0 0,-1 0 1 0 0,1 1-1 0 0,0-1 0 0 0,-1 0 0 0 0,1 0 0 0 0,0 1 0 0 0,-1-1 0 0 0,1 0 1 0 0,0 1-1 0 0,0-1 0 0 0,0 0 0 0 0,-1 1 0 0 0,1-1 0 0 0,0 1 1 0 0,-4 4 224 0 0,1 1 1 0 0,0 0 0 0 0,0 0 0 0 0,0 0 0 0 0,-2 9 0 0 0,-2 12-1 0 0,1-1 1 0 0,2 1-1 0 0,0 0 1 0 0,1 45-1 0 0,3-63-253 0 0,0 1 0 0 0,1-1 0 0 0,0 0 0 0 0,1 0 0 0 0,-1-1 0 0 0,2 1 0 0 0,-1 0 0 0 0,1-1 0 0 0,0 1 0 0 0,1-1 0 0 0,0 0 0 0 0,1 0 0 0 0,-1 0 0 0 0,1-1 0 0 0,1 1 0 0 0,0-1 0 0 0,10 10 0 0 0,-13-14-28 0 0,0-1 0 0 0,0-1 1 0 0,0 1-1 0 0,0 0 0 0 0,0-1 0 0 0,0 1 1 0 0,0-1-1 0 0,0 0 0 0 0,1 0 0 0 0,-1 0 1 0 0,0 0-1 0 0,1-1 0 0 0,-1 1 0 0 0,1-1 1 0 0,-1 0-1 0 0,7-1 0 0 0,-4 0-5 0 0,0 0 0 0 0,0-1 0 0 0,-1 1 0 0 0,1-1-1 0 0,0-1 1 0 0,-1 1 0 0 0,0-1 0 0 0,1 0 0 0 0,4-4 0 0 0,1-2-10 0 0,1 0 0 0 0,-2-1 0 0 0,1 0 0 0 0,-1 0 0 0 0,-1-1 0 0 0,0-1 0 0 0,9-15 0 0 0,-11 15-11 0 0,0-1 1 0 0,-1 1 0 0 0,-1-1-1 0 0,0-1 1 0 0,-1 1-1 0 0,0 0 1 0 0,-1-1-1 0 0,-1 0 1 0 0,0 0 0 0 0,-1 0-1 0 0,0 0 1 0 0,-2-21-1 0 0,0 26-1 0 0,0 1 0 0 0,-1 0 0 0 0,0 0 0 0 0,-1 0 0 0 0,1 0 0 0 0,-1 1 0 0 0,-1-1 0 0 0,1 1 0 0 0,-1-1 0 0 0,-1 1-1 0 0,1 1 1 0 0,-1-1 0 0 0,-1 0 0 0 0,1 1 0 0 0,-1 0 0 0 0,0 1 0 0 0,0-1 0 0 0,-1 1 0 0 0,1 0 0 0 0,-1 1 0 0 0,0-1 0 0 0,-11-3 0 0 0,2 0-635 0 0,0 1 0 0 0,-28-7 0 0 0,41 13 506 0 0,0 0 0 0 0,-1 0 0 0 0,1 0 0 0 0,-1 1 0 0 0,1-1 0 0 0,0 1-1 0 0,-1 0 1 0 0,1 0 0 0 0,-1 0 0 0 0,1 0 0 0 0,-1 1 0 0 0,1 0 0 0 0,0-1 0 0 0,-1 1 0 0 0,1 0-1 0 0,0 1 1 0 0,-1-1 0 0 0,1 1 0 0 0,0-1 0 0 0,-5 5 0 0 0,4 7-3724 0 0,4-11 3023 0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19.755"/>
    </inkml:context>
    <inkml:brush xml:id="br0">
      <inkml:brushProperty name="width" value="0.1" units="cm"/>
      <inkml:brushProperty name="height" value="0.1" units="cm"/>
      <inkml:brushProperty name="color" value="#FFFFFF"/>
    </inkml:brush>
  </inkml:definitions>
  <inkml:trace contextRef="#ctx0" brushRef="#br0">20 2 4704 0 0,'-1'-1'442'0'0,"1"1"-332"0"0,0 0 0 0 0,-1 0 0 0 0,1 0 1 0 0,0-1-1 0 0,-1 1 0 0 0,1 0 0 0 0,0 0 1 0 0,0 0-1 0 0,-1 0 0 0 0,1 0 1 0 0,0 0-1 0 0,-1 0 0 0 0,1 0 0 0 0,-6 3 2317 0 0,6-3-2317 0 0,0 1 0 0 0,0-1 0 0 0,0 0 1 0 0,0 1-1 0 0,0-1 0 0 0,0 0 1 0 0,-1 0-1 0 0,1 1 0 0 0,-6 27 1979 0 0,4 37-937 0 0,2-61-808 0 0,0 7-222 0 0,4 59-212 0 0,-4-65-339 0 0,1-1 0 0 0,0 0 0 0 0,0 0 0 0 0,0 1 0 0 0,0-1 0 0 0,1 0 0 0 0,0 0 0 0 0,0 0-1 0 0,0 0 1 0 0,0 0 0 0 0,1-1 0 0 0,-1 1 0 0 0,6 4 0 0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0.151"/>
    </inkml:context>
    <inkml:brush xml:id="br0">
      <inkml:brushProperty name="width" value="0.1" units="cm"/>
      <inkml:brushProperty name="height" value="0.1" units="cm"/>
      <inkml:brushProperty name="color" value="#FFFFFF"/>
    </inkml:brush>
  </inkml:definitions>
  <inkml:trace contextRef="#ctx0" brushRef="#br0">19 5 3304 0 0,'0'-1'110'0'0,"-1"1"0"0"0,1-1 0 0 0,-1 1-1 0 0,0 0 1 0 0,1-1 0 0 0,-1 1 0 0 0,0 0 0 0 0,1-1-1 0 0,-1 1 1 0 0,0 0 0 0 0,1 0 0 0 0,-1-1 0 0 0,0 1-1 0 0,1 0 1 0 0,-1 0 0 0 0,0 0 0 0 0,0 0 0 0 0,1 0-1 0 0,-2 0 1 0 0,-3 9 1540 0 0,5-7-1518 0 0,0 0 0 0 0,0 0 0 0 0,0 0 0 0 0,1 0 0 0 0,-1 0 0 0 0,1 0 0 0 0,-1 0 0 0 0,1 0 1 0 0,0-1-1 0 0,-1 1 0 0 0,1 0 0 0 0,2 3 0 0 0,1-1 66 0 0,-1-1-1 0 0,1 1 1 0 0,0-1 0 0 0,-1 0 0 0 0,9 5 0 0 0,-10-7-132 0 0,0 0 0 0 0,-1 0 0 0 0,1 0 0 0 0,0 0 0 0 0,-1 0 0 0 0,1-1 0 0 0,0 1 1 0 0,0-1-1 0 0,0 1 0 0 0,0-1 0 0 0,0 0 0 0 0,0 1 0 0 0,0-1 0 0 0,0 0 0 0 0,-1-1 0 0 0,1 1 0 0 0,0 0 1 0 0,3-1-1 0 0,-5 1-65 0 0,0-1 1 0 0,1 1 0 0 0,-1-1 0 0 0,0 1-1 0 0,1-1 1 0 0,-1 1 0 0 0,0-1 0 0 0,0 1-1 0 0,1-1 1 0 0,-1 1 0 0 0,0-1-1 0 0,0 1 1 0 0,0-1 0 0 0,0 1 0 0 0,0-1-1 0 0,0 0 1 0 0,0 1 0 0 0,0-1 0 0 0,0 1-1 0 0,0-1 1 0 0,0 1 0 0 0,0-1-1 0 0,0 1 1 0 0,0-1 0 0 0,-1 1 0 0 0,1-1-1 0 0,0 1 1 0 0,0-1 0 0 0,0 1-1 0 0,-1-1 1 0 0,1 1 0 0 0,0-1 0 0 0,-1 1-1 0 0,1-1 1 0 0,-1 1 0 0 0,0-1 0 0 0,-15-20-570 0 0,15 19 426 0 0,-17-10-2022 0 0,18 12 2063 0 0,-1 0 0 0 0,1 0 0 0 0,0-1 0 0 0,0 1 0 0 0,-1 0 0 0 0,1 0 0 0 0,0 0 0 0 0,-1 0 0 0 0,1 0 0 0 0,0 0 0 0 0,-1 0 0 0 0,1 0 0 0 0,0 0 0 0 0,-1 0 0 0 0,1 0 0 0 0,0 0 0 0 0,0 0 0 0 0,-1 0 0 0 0,1 0 0 0 0,0 0 0 0 0,-1 0 0 0 0,1 1 0 0 0,0-1-1 0 0,-1 0 1 0 0,1 0 0 0 0,0 0 0 0 0,0 0 0 0 0,-1 1 0 0 0,1-1 0 0 0,-1 1-303 0 0,1-1 303 0 0,0 0 0 0 0,0 0 0 0 0,0 1 0 0 0,0-1 0 0 0,-1 0 0 0 0,1 1 0 0 0,0-1 0 0 0,0 0 0 0 0,0 1 0 0 0,0-1 0 0 0,0 0 0 0 0,0 0 0 0 0,0 1 0 0 0,0-1-1 0 0,0 0 1 0 0,0 1 0 0 0,0-1 0 0 0,0 0 0 0 0,0 1 0 0 0,0-1 0 0 0,0 0 0 0 0,0 1 0 0 0,0-1 0 0 0,1 0 0 0 0,-1 0 0 0 0,0 1 0 0 0,0-1 0 0 0,0 0 0 0 0,0 1 0 0 0,1-1 0 0 0,0 4-804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0.643"/>
    </inkml:context>
    <inkml:brush xml:id="br0">
      <inkml:brushProperty name="width" value="0.1" units="cm"/>
      <inkml:brushProperty name="height" value="0.1" units="cm"/>
      <inkml:brushProperty name="color" value="#FFFFFF"/>
    </inkml:brush>
  </inkml:definitions>
  <inkml:trace contextRef="#ctx0" brushRef="#br0">0 17 1696 0 0,'6'63'4495'0'0,"15"28"-3067"0"0,-2-11-512 0 0,-20-102-536 0 0,1 0-1 0 0,2-28 1 0 0,-1 39-299 0 0,0 0 0 0 0,0 0 0 0 0,1 0 0 0 0,1 0 0 0 0,0 1 0 0 0,0-1 0 0 0,1 1-1 0 0,0-1 1 0 0,1 1 0 0 0,6-10 0 0 0,-9 18-73 0 0,0-1 0 0 0,1 1 0 0 0,-1-1 0 0 0,1 1-1 0 0,-1 0 1 0 0,1 0 0 0 0,0 0 0 0 0,0 1 0 0 0,0-1 0 0 0,0 0-1 0 0,0 1 1 0 0,0 0 0 0 0,0 0 0 0 0,0 0 0 0 0,1 0-1 0 0,-1 0 1 0 0,4 0 0 0 0,-1 1 10 0 0,0 0-1 0 0,0 1 1 0 0,-1-1 0 0 0,1 1-1 0 0,0 0 1 0 0,0 0-1 0 0,-1 1 1 0 0,1 0 0 0 0,7 3-1 0 0,-3 0 37 0 0,0 1-1 0 0,0-1 1 0 0,0 2-1 0 0,0 0 1 0 0,-1 0-1 0 0,0 0 1 0 0,-1 1-1 0 0,0 0 1 0 0,11 15-1 0 0,-15-16 19 0 0,0 1 0 0 0,0-1 0 0 0,-1 1 0 0 0,0 0 0 0 0,0 0 1 0 0,-1 0-1 0 0,0 0 0 0 0,-1 1 0 0 0,0-1 0 0 0,1 14 0 0 0,7 38-5711 0 0,-9-59 5479 0 0,0 0 1 0 0,0 0-1 0 0,1-1 1 0 0,-1 1-1 0 0,0 0 1 0 0,1-1-1 0 0,-1 1 1 0 0,1 0-1 0 0,-1-1 1 0 0,1 1-1 0 0,-1-1 1 0 0,1 1-1 0 0,0 0 1 0 0,-1-1-1 0 0,1 1 1 0 0,-1-1-1 0 0,1 0 1 0 0,0 1-1 0 0,0-1 1 0 0,-1 0-1 0 0,1 1 1 0 0,0-1-1 0 0,0 0 1 0 0,-1 0-1 0 0,2 1 1 0 0,5-1-744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1.051"/>
    </inkml:context>
    <inkml:brush xml:id="br0">
      <inkml:brushProperty name="width" value="0.1" units="cm"/>
      <inkml:brushProperty name="height" value="0.1" units="cm"/>
      <inkml:brushProperty name="color" value="#FFFFFF"/>
    </inkml:brush>
  </inkml:definitions>
  <inkml:trace contextRef="#ctx0" brushRef="#br0">262 65 1880 0 0,'0'-2'197'0'0,"0"0"-1"0"0,0-1 0 0 0,0 1 1 0 0,0-1-1 0 0,0 1 1 0 0,0-1-1 0 0,-1 1 0 0 0,1 0 1 0 0,-1-1-1 0 0,1 1 1 0 0,-1 0-1 0 0,0-1 0 0 0,0 1 1 0 0,0 0-1 0 0,0 0 1 0 0,-1 0-1 0 0,1 0 0 0 0,0 0 1 0 0,-1 0-1 0 0,1 0 1 0 0,-1 1-1 0 0,0-1 0 0 0,0 0 1 0 0,0 1-1 0 0,0-1 1 0 0,0 1-1 0 0,0 0 0 0 0,0 0 1 0 0,0 0-1 0 0,0 0 1 0 0,-1 0-1 0 0,1 0 0 0 0,0 0 1 0 0,-1 1-1 0 0,1-1 1 0 0,0 1-1 0 0,-1 0 0 0 0,1-1 1 0 0,-1 1-1 0 0,1 0 1 0 0,0 1-1 0 0,-1-1 0 0 0,-3 1 1 0 0,-4 1 95 0 0,0 0 1 0 0,0 1 0 0 0,0 0-1 0 0,0 0 1 0 0,0 1-1 0 0,1 1 1 0 0,-1 0 0 0 0,-16 11-1 0 0,17-10-92 0 0,1 1 0 0 0,-1 1 0 0 0,1-1 0 0 0,0 1 0 0 0,-12 18 0 0 0,16-21-104 0 0,1 0-1 0 0,0 1 0 0 0,1 0 1 0 0,-1-1-1 0 0,1 1 1 0 0,0 0-1 0 0,0 0 0 0 0,1 0 1 0 0,0 0-1 0 0,0 1 1 0 0,0 11-1 0 0,1-16-101 0 0,0 1 0 0 0,0 0 1 0 0,0-1-1 0 0,0 1 0 0 0,1 0 0 0 0,-1-1 0 0 0,1 1 1 0 0,0-1-1 0 0,0 1 0 0 0,0-1 0 0 0,0 1 0 0 0,0-1 1 0 0,1 1-1 0 0,-1-1 0 0 0,1 0 0 0 0,0 0 0 0 0,-1 0 1 0 0,1 0-1 0 0,0 0 0 0 0,0 0 0 0 0,0 0 0 0 0,0-1 1 0 0,1 1-1 0 0,-1-1 0 0 0,0 0 0 0 0,1 1 0 0 0,-1-1 0 0 0,1 0 1 0 0,-1 0-1 0 0,1-1 0 0 0,-1 1 0 0 0,1 0 0 0 0,0-1 1 0 0,-1 0-1 0 0,4 1 0 0 0,5-1-800 0 0,1 1 0 0 0,-1-2 0 0 0,0 0 1 0 0,0 0-1 0 0,1-1 0 0 0,-1 0 0 0 0,11-4 0 0 0,-3 0-2297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1.402"/>
    </inkml:context>
    <inkml:brush xml:id="br0">
      <inkml:brushProperty name="width" value="0.1" units="cm"/>
      <inkml:brushProperty name="height" value="0.1" units="cm"/>
      <inkml:brushProperty name="color" value="#FFFFFF"/>
    </inkml:brush>
  </inkml:definitions>
  <inkml:trace contextRef="#ctx0" brushRef="#br0">64 93 5004 0 0,'-7'-23'1118'0'0,"5"15"-670"0"0,-1 1 0 0 0,1-1-1 0 0,-1 1 1 0 0,-1 0 0 0 0,1-1 0 0 0,-1 1-1 0 0,-8-9 1 0 0,12 15-416 0 0,0 1-1 0 0,0 0 0 0 0,-1 0 1 0 0,1 0-1 0 0,0 0 1 0 0,-1 0-1 0 0,1 0 1 0 0,0 0-1 0 0,-1 0 0 0 0,1 0 1 0 0,0 0-1 0 0,-1 0 1 0 0,1 0-1 0 0,0 0 0 0 0,0 0 1 0 0,-1 0-1 0 0,1 0 1 0 0,0 0-1 0 0,-1 0 1 0 0,1 0-1 0 0,0 0 0 0 0,-1 0 1 0 0,1 1-1 0 0,0-1 1 0 0,0 0-1 0 0,-1 0 0 0 0,1 0 1 0 0,0 0-1 0 0,0 1 1 0 0,-1-1-1 0 0,1 0 1 0 0,0 0-1 0 0,0 1 0 0 0,0-1 1 0 0,0 0-1 0 0,-1 0 1 0 0,1 1-1 0 0,0-1 0 0 0,0 0 1 0 0,0 1-1 0 0,0-1 1 0 0,0 0-1 0 0,0 1 1 0 0,0-1-1 0 0,0 0 0 0 0,0 0 1 0 0,0 1-1 0 0,0-1 1 0 0,0 0-1 0 0,0 1 0 0 0,0-1 1 0 0,0 0-1 0 0,0 1 1 0 0,0-1-1 0 0,-4 23 444 0 0,4-21-415 0 0,-6 86 1085 0 0,3 1 1 0 0,11 115-1 0 0,27 16-198 0 0,-21-143-644 0 0,-14-75-354 0 0,15 68-943 0 0,-1-26-3665 0 0,-7-33 1550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1.782"/>
    </inkml:context>
    <inkml:brush xml:id="br0">
      <inkml:brushProperty name="width" value="0.1" units="cm"/>
      <inkml:brushProperty name="height" value="0.1" units="cm"/>
      <inkml:brushProperty name="color" value="#FFFFFF"/>
    </inkml:brush>
  </inkml:definitions>
  <inkml:trace contextRef="#ctx0" brushRef="#br0">1 213 3288 0 0,'37'-16'1283'0'0,"-8"3"-402"0"0,45-26 0 0 0,-67 35-730 0 0,0-1 0 0 0,-1 0 0 0 0,0 0 0 0 0,0 0 0 0 0,0 0 0 0 0,-1-1 0 0 0,0 0 1 0 0,0 0-1 0 0,0-1 0 0 0,-1 1 0 0 0,7-14 0 0 0,-10 18-66 0 0,0 1 0 0 0,0-1 0 0 0,-1 0 0 0 0,1 1 0 0 0,0-1 0 0 0,-1 0 0 0 0,0 0 0 0 0,1 0-1 0 0,-1 1 1 0 0,0-1 0 0 0,0 0 0 0 0,0 0 0 0 0,0 0 0 0 0,0 0 0 0 0,0 0 0 0 0,-1 1 0 0 0,1-1 0 0 0,-1 0 0 0 0,1 0 0 0 0,-1 0 0 0 0,0 1-1 0 0,1-1 1 0 0,-1 0 0 0 0,0 1 0 0 0,0-1 0 0 0,0 1 0 0 0,0-1 0 0 0,-1 1 0 0 0,1-1 0 0 0,0 1 0 0 0,-1 0 0 0 0,1 0 0 0 0,-2-2 0 0 0,0 2 4 0 0,1 0 1 0 0,0 0-1 0 0,-1 0 1 0 0,1 1-1 0 0,-1-1 1 0 0,0 1-1 0 0,1-1 1 0 0,-1 1 0 0 0,1 0-1 0 0,-1 0 1 0 0,0 0-1 0 0,1 0 1 0 0,-1 0-1 0 0,0 1 1 0 0,1-1-1 0 0,-1 1 1 0 0,1 0-1 0 0,-1-1 1 0 0,1 1 0 0 0,-1 0-1 0 0,1 1 1 0 0,-4 1-1 0 0,0 2 14 0 0,0-1-1 0 0,0 1 0 0 0,1 0 1 0 0,-1 0-1 0 0,1 1 1 0 0,1 0-1 0 0,-1 0 0 0 0,1 0 1 0 0,0 0-1 0 0,0 0 1 0 0,1 1-1 0 0,0 0 0 0 0,0 0 1 0 0,0 0-1 0 0,1 0 1 0 0,-1 8-1 0 0,2-12-66 0 0,0 1 0 0 0,1-1-1 0 0,0 1 1 0 0,0 0 0 0 0,0-1 0 0 0,0 1 0 0 0,0-1 0 0 0,1 1-1 0 0,-1-1 1 0 0,1 1 0 0 0,0-1 0 0 0,0 1 0 0 0,0-1-1 0 0,1 0 1 0 0,-1 0 0 0 0,1 0 0 0 0,0 1 0 0 0,0-1-1 0 0,0-1 1 0 0,0 1 0 0 0,1 0 0 0 0,-1 0 0 0 0,1-1 0 0 0,-1 0-1 0 0,1 1 1 0 0,0-1 0 0 0,0 0 0 0 0,0 0 0 0 0,0-1-1 0 0,0 1 1 0 0,0 0 0 0 0,1-1 0 0 0,-1 0 0 0 0,7 2-1 0 0,49 8-2316 0 0,2-8-3411 0 0,-47-3 2782 0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2.141"/>
    </inkml:context>
    <inkml:brush xml:id="br0">
      <inkml:brushProperty name="width" value="0.1" units="cm"/>
      <inkml:brushProperty name="height" value="0.1" units="cm"/>
      <inkml:brushProperty name="color" value="#FFFFFF"/>
    </inkml:brush>
  </inkml:definitions>
  <inkml:trace contextRef="#ctx0" brushRef="#br0">1 0 5432 0 0,'0'71'5911'0'0,"0"50"-2094"0"0,11 177-2465 0 0,-7-198-809 0 0,-3-58-1406 0 0,9 61 0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2.530"/>
    </inkml:context>
    <inkml:brush xml:id="br0">
      <inkml:brushProperty name="width" value="0.1" units="cm"/>
      <inkml:brushProperty name="height" value="0.1" units="cm"/>
      <inkml:brushProperty name="color" value="#FFFFFF"/>
    </inkml:brush>
  </inkml:definitions>
  <inkml:trace contextRef="#ctx0" brushRef="#br0">2 141 4296 0 0,'-1'-5'219'0'0,"1"-1"-1"0"0,0 1 0 0 0,0 0 0 0 0,0 0 0 0 0,0 0 1 0 0,1 0-1 0 0,0 0 0 0 0,0 0 0 0 0,0 0 1 0 0,1 0-1 0 0,-1 0 0 0 0,1 1 0 0 0,1-1 0 0 0,-1 0 1 0 0,0 1-1 0 0,1 0 0 0 0,0-1 0 0 0,0 1 1 0 0,0 0-1 0 0,7-5 0 0 0,-5 5-93 0 0,0 0 0 0 0,1 0 1 0 0,-1 1-1 0 0,1 0 0 0 0,0 0 0 0 0,0 0 1 0 0,0 1-1 0 0,0-1 0 0 0,0 2 0 0 0,1-1 1 0 0,-1 1-1 0 0,0 0 0 0 0,1 0 0 0 0,-1 1 1 0 0,14 0-1 0 0,-14 0-51 0 0,1 1 1 0 0,0 1-1 0 0,-1-1 0 0 0,1 1 0 0 0,-1 0 1 0 0,0 0-1 0 0,1 1 0 0 0,-1-1 1 0 0,0 2-1 0 0,0-1 0 0 0,-1 1 0 0 0,1-1 1 0 0,-1 1-1 0 0,0 1 0 0 0,0-1 1 0 0,0 1-1 0 0,0 0 0 0 0,5 9 0 0 0,-7-10-37 0 0,-1-1 0 0 0,1 1 1 0 0,-1 0-1 0 0,-1 0 0 0 0,1 0 0 0 0,-1 1 0 0 0,1-1 0 0 0,-1 0 0 0 0,0 0 0 0 0,0 1 0 0 0,-1-1 0 0 0,0 1 0 0 0,1-1 0 0 0,-1 1 0 0 0,-1-1 0 0 0,1 0 0 0 0,-1 1 0 0 0,0-1 0 0 0,0 1 0 0 0,0-1 0 0 0,0 0 0 0 0,-1 0 0 0 0,1 0 0 0 0,-1 0 0 0 0,0 0 0 0 0,-1 0 0 0 0,1 0 1 0 0,-6 6-1 0 0,0-1 135 0 0,0-1 1 0 0,0 1-1 0 0,-1-1 1 0 0,0-1 0 0 0,-1 0-1 0 0,0 0 1 0 0,-12 6-1 0 0,15-9-299 0 0,-1-1 0 0 0,1 0-1 0 0,0-1 1 0 0,-1 1 0 0 0,0-1-1 0 0,-11 1 1 0 0,14-3-512 0 0,0 1 0 0 0,0-1 0 0 0,0-1 0 0 0,-1 1 0 0 0,1-1 0 0 0,-6-1 1 0 0,6 0-971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3.051"/>
    </inkml:context>
    <inkml:brush xml:id="br0">
      <inkml:brushProperty name="width" value="0.1" units="cm"/>
      <inkml:brushProperty name="height" value="0.1" units="cm"/>
      <inkml:brushProperty name="color" value="#FFFFFF"/>
    </inkml:brush>
  </inkml:definitions>
  <inkml:trace contextRef="#ctx0" brushRef="#br0">0 205 4380 0 0,'1'-2'229'0'0,"-1"0"0"0"0,1 1 0 0 0,-1-1 0 0 0,1 0 0 0 0,0 0-1 0 0,0 1 1 0 0,0-1 0 0 0,0 1 0 0 0,0-1 0 0 0,0 1 0 0 0,0-1 0 0 0,0 1-1 0 0,1 0 1 0 0,-1-1 0 0 0,1 1 0 0 0,-1 0 0 0 0,4-2 0 0 0,33-19 218 0 0,-29 17-75 0 0,39-19 269 0 0,-36 19-454 0 0,1-1-1 0 0,-1 0 0 0 0,-1-1 1 0 0,1 0-1 0 0,-1-1 0 0 0,15-14 0 0 0,-24 20-133 0 0,0 0 0 0 0,0-1-1 0 0,0 1 1 0 0,0-1 0 0 0,-1 1 0 0 0,1-1-1 0 0,-1 0 1 0 0,1 0 0 0 0,-1 0-1 0 0,0 1 1 0 0,1-7 0 0 0,-2 8-45 0 0,0 0 0 0 0,0 0 0 0 0,0 0 0 0 0,0 0 0 0 0,0 0 0 0 0,0 0 0 0 0,-1 0 0 0 0,1 0 1 0 0,0 0-1 0 0,-1 0 0 0 0,1 0 0 0 0,-1 0 0 0 0,1 0 0 0 0,-1 0 0 0 0,1 0 0 0 0,-1 0 0 0 0,0 0 0 0 0,1 0 0 0 0,-1 1 0 0 0,0-1 0 0 0,0 0 1 0 0,1 0-1 0 0,-1 1 0 0 0,0-1 0 0 0,0 1 0 0 0,0-1 0 0 0,0 1 0 0 0,0-1 0 0 0,0 1 0 0 0,0 0 0 0 0,0-1 0 0 0,0 1 0 0 0,0 0 0 0 0,0 0 0 0 0,0 0 1 0 0,-1-1-1 0 0,1 1 0 0 0,-2 1 0 0 0,-1-2 39 0 0,0 1-1 0 0,0 0 1 0 0,-1 1 0 0 0,1-1 0 0 0,0 1-1 0 0,0 0 1 0 0,0 0 0 0 0,0 0 0 0 0,0 0-1 0 0,0 1 1 0 0,0 0 0 0 0,0 0 0 0 0,0 0-1 0 0,1 0 1 0 0,-1 0 0 0 0,1 1 0 0 0,0-1-1 0 0,-1 1 1 0 0,1 0 0 0 0,1 0 0 0 0,-1 0-1 0 0,0 1 1 0 0,1-1 0 0 0,-1 1 0 0 0,1-1-1 0 0,0 1 1 0 0,0 0 0 0 0,-1 4 0 0 0,-2 3 65 0 0,1-1 0 0 0,1 1 0 0 0,0-1 0 0 0,0 1 1 0 0,1 0-1 0 0,0 0 0 0 0,1 0 0 0 0,0 0 0 0 0,1 18 0 0 0,1-21-74 0 0,1-1-1 0 0,0 1 1 0 0,0-1-1 0 0,0 1 1 0 0,1-1-1 0 0,0 0 1 0 0,1 0-1 0 0,-1 0 1 0 0,1 0-1 0 0,1-1 1 0 0,-1 0-1 0 0,1 0 1 0 0,0 0-1 0 0,0 0 0 0 0,1-1 1 0 0,0 0-1 0 0,0 0 1 0 0,0 0-1 0 0,1-1 1 0 0,-1 0-1 0 0,1 0 1 0 0,0 0-1 0 0,8 2 1 0 0,-8-3-550 0 0,0-1 1 0 0,1 0-1 0 0,-1 0 0 0 0,1 0 1 0 0,0-1-1 0 0,0 0 1 0 0,-1-1-1 0 0,1 0 0 0 0,0 0 1 0 0,0 0-1 0 0,0-1 1 0 0,-1 0-1 0 0,1-1 0 0 0,12-3 1 0 0,-3-3-2320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3.490"/>
    </inkml:context>
    <inkml:brush xml:id="br0">
      <inkml:brushProperty name="width" value="0.1" units="cm"/>
      <inkml:brushProperty name="height" value="0.1" units="cm"/>
      <inkml:brushProperty name="color" value="#FFFFFF"/>
    </inkml:brush>
  </inkml:definitions>
  <inkml:trace contextRef="#ctx0" brushRef="#br0">1 89 3396 0 0,'1'1'182'0'0,"-1"0"0"0"0,1-1 0 0 0,0 1 0 0 0,0-1 0 0 0,-1 1-1 0 0,1 0 1 0 0,0 0 0 0 0,-1-1 0 0 0,1 1 0 0 0,-1 0 0 0 0,1 0 0 0 0,-1 0-1 0 0,1 0 1 0 0,-1-1 0 0 0,1 1 0 0 0,-1 0 0 0 0,0 0 0 0 0,0 0-1 0 0,1 2 1 0 0,6 26 465 0 0,-5-21-298 0 0,42 158 974 0 0,-40-156-1532 0 0,-1-12 83 0 0,4-23 79 0 0,-1-43 440 0 0,-5 51-204 0 0,1 1 1 0 0,0-1-1 0 0,1 1 1 0 0,1 0-1 0 0,1 0 1 0 0,6-17-1 0 0,-8 27-137 0 0,-1 0-1 0 0,1 0 1 0 0,0 0-1 0 0,1 0 0 0 0,-1 1 1 0 0,1-1-1 0 0,0 1 0 0 0,1 0 1 0 0,-1 0-1 0 0,1 1 0 0 0,0-1 1 0 0,0 1-1 0 0,0 0 0 0 0,1 0 1 0 0,0 1-1 0 0,-1-1 0 0 0,13-4 1 0 0,-13 8-33 0 0,0-1 1 0 0,0 0 0 0 0,0 1 0 0 0,0 0-1 0 0,0 0 1 0 0,0 1 0 0 0,0-1 0 0 0,0 1-1 0 0,-1 0 1 0 0,1 0 0 0 0,0 1 0 0 0,0-1-1 0 0,-1 1 1 0 0,1 0 0 0 0,-1 0 0 0 0,0 1-1 0 0,1-1 1 0 0,3 5 0 0 0,4 1 27 0 0,-1 1 1 0 0,0 0 0 0 0,-1 1-1 0 0,0 0 1 0 0,10 13-1 0 0,-16-17-17 0 0,1 0-1 0 0,-1 0 1 0 0,0 0 0 0 0,-1 1-1 0 0,0-1 1 0 0,0 1-1 0 0,0 0 1 0 0,-1 0-1 0 0,0 0 1 0 0,0 0-1 0 0,0 1 1 0 0,-1-1-1 0 0,0 10 1 0 0,-3 33-3676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0.956"/>
    </inkml:context>
    <inkml:brush xml:id="br0">
      <inkml:brushProperty name="width" value="0.1" units="cm"/>
      <inkml:brushProperty name="height" value="0.1" units="cm"/>
      <inkml:brushProperty name="color" value="#FFFFFF"/>
    </inkml:brush>
  </inkml:definitions>
  <inkml:trace contextRef="#ctx0" brushRef="#br0">13 0 5701 0 0,'0'38'4692'0'0,"1"-19"-3938"0"0,-1 1-1 0 0,-1 0 1 0 0,0 0-1 0 0,-6 22 1 0 0,3-8-2194 0 0,4-11-2650 0 0,0-22 3814 0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3.842"/>
    </inkml:context>
    <inkml:brush xml:id="br0">
      <inkml:brushProperty name="width" value="0.1" units="cm"/>
      <inkml:brushProperty name="height" value="0.1" units="cm"/>
      <inkml:brushProperty name="color" value="#FFFFFF"/>
    </inkml:brush>
  </inkml:definitions>
  <inkml:trace contextRef="#ctx0" brushRef="#br0">258 34 3008 0 0,'0'-1'105'0'0,"0"-1"0"0"0,0 1-1 0 0,0 0 1 0 0,0 0 0 0 0,0 0-1 0 0,0-1 1 0 0,-1 1 0 0 0,1 0-1 0 0,0 0 1 0 0,-1 0 0 0 0,1-1-1 0 0,-1 1 1 0 0,0 0 0 0 0,1 0 0 0 0,-1 0-1 0 0,0 0 1 0 0,1 0 0 0 0,-1 0-1 0 0,0 0 1 0 0,0 1 0 0 0,0-1-1 0 0,0 0 1 0 0,0 0 0 0 0,-2-1-1 0 0,0 1 96 0 0,0 0 1 0 0,0 0-1 0 0,1 1 0 0 0,-1-1 0 0 0,0 0 0 0 0,0 1 0 0 0,0 0 0 0 0,0 0 0 0 0,0 0 0 0 0,-4 0 0 0 0,-5 2 313 0 0,0 0-1 0 0,0 1 0 0 0,0 0 1 0 0,-13 6-1 0 0,16-5-266 0 0,-1 2-1 0 0,1-1 0 0 0,0 1 0 0 0,1 1 1 0 0,-1-1-1 0 0,1 1 0 0 0,1 1 1 0 0,-1-1-1 0 0,1 2 0 0 0,1-1 0 0 0,-1 1 1 0 0,2-1-1 0 0,-11 20 0 0 0,14-22-131 0 0,-1 1-1 0 0,1-1 0 0 0,0 0 1 0 0,0 1-1 0 0,0-1 0 0 0,1 1 1 0 0,0-1-1 0 0,1 1 1 0 0,-1 0-1 0 0,2 9 0 0 0,-1-11-59 0 0,1-1-1 0 0,0 0 1 0 0,0 0-1 0 0,0 0 1 0 0,1 0-1 0 0,0 0 1 0 0,-1 0 0 0 0,2 0-1 0 0,-1 0 1 0 0,0 0-1 0 0,1-1 1 0 0,-1 1-1 0 0,1-1 1 0 0,0 0-1 0 0,0 0 1 0 0,0 0-1 0 0,5 3 1 0 0,-3-2-206 0 0,1-1 1 0 0,0 0-1 0 0,0 0 1 0 0,0-1-1 0 0,0 0 1 0 0,0 0-1 0 0,0 0 1 0 0,1-1-1 0 0,-1 1 1 0 0,1-2 0 0 0,-1 1-1 0 0,10-1 1 0 0,-9 0-328 0 0,0 0 1 0 0,0-1 0 0 0,0 0 0 0 0,-1 0 0 0 0,1-1 0 0 0,0 1 0 0 0,-1-1 0 0 0,1-1-1 0 0,-1 0 1 0 0,1 1 0 0 0,8-7 0 0 0,-2-3-2456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4.240"/>
    </inkml:context>
    <inkml:brush xml:id="br0">
      <inkml:brushProperty name="width" value="0.1" units="cm"/>
      <inkml:brushProperty name="height" value="0.1" units="cm"/>
      <inkml:brushProperty name="color" value="#FFFFFF"/>
    </inkml:brush>
  </inkml:definitions>
  <inkml:trace contextRef="#ctx0" brushRef="#br0">34 84 5412 0 0,'-6'-23'1100'0'0,"5"15"-596"0"0,-1 0 0 0 0,-1-1 0 0 0,0 1 1 0 0,0 0-1 0 0,-5-9 0 0 0,8 17-481 0 0,0 0 0 0 0,0 0 1 0 0,0-1-1 0 0,0 1 0 0 0,0 0 0 0 0,0 0 1 0 0,0 0-1 0 0,0 0 0 0 0,0 0 0 0 0,0 0 1 0 0,0 0-1 0 0,0-1 0 0 0,0 1 0 0 0,0 0 1 0 0,0 0-1 0 0,0 0 0 0 0,-1 0 0 0 0,1 0 1 0 0,0 0-1 0 0,0 0 0 0 0,0 0 0 0 0,0 0 1 0 0,0 0-1 0 0,0-1 0 0 0,0 1 1 0 0,0 0-1 0 0,0 0 0 0 0,-1 0 0 0 0,1 0 1 0 0,0 0-1 0 0,0 0 0 0 0,0 0 0 0 0,0 0 1 0 0,0 0-1 0 0,0 0 0 0 0,-1 0 0 0 0,1 0 1 0 0,0 0-1 0 0,0 0 0 0 0,0 0 0 0 0,0 0 1 0 0,0 0-1 0 0,0 0 0 0 0,0 0 0 0 0,-1 0 1 0 0,1 0-1 0 0,0 0 0 0 0,0 0 0 0 0,0 1 1 0 0,0-1-1 0 0,0 0 0 0 0,0 0 0 0 0,0 0 1 0 0,0 0-1 0 0,0 0 0 0 0,-1 0 0 0 0,1 0 1 0 0,0 0-1 0 0,0 0 0 0 0,0 0 0 0 0,0 1 1 0 0,-2 10 532 0 0,1 14-133 0 0,25 246 2397 0 0,6 82-945 0 0,-19-249-2060 0 0,0-36-5907 0 0,-9-60 4337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4.591"/>
    </inkml:context>
    <inkml:brush xml:id="br0">
      <inkml:brushProperty name="width" value="0.1" units="cm"/>
      <inkml:brushProperty name="height" value="0.1" units="cm"/>
      <inkml:brushProperty name="color" value="#FFFFFF"/>
    </inkml:brush>
  </inkml:definitions>
  <inkml:trace contextRef="#ctx0" brushRef="#br0">1 233 3504 0 0,'78'-33'2540'0'0,"38"-19"-1006"0"0,-100 43-1343 0 0,0 0 1 0 0,-1-1 0 0 0,0 0-1 0 0,23-22 1 0 0,-36 30-173 0 0,-1 1 0 0 0,1-1 0 0 0,0 1 0 0 0,-1-1 0 0 0,0 0 0 0 0,1 1 0 0 0,-1-1 0 0 0,0 0 0 0 0,0 0 0 0 0,0 0 0 0 0,0 0 0 0 0,0 0 0 0 0,-1 0 0 0 0,1 0 0 0 0,-1 0 0 0 0,1-1-1 0 0,-1 1 1 0 0,0 0 0 0 0,1 0 0 0 0,-1 0 0 0 0,0-1 0 0 0,-1 1 0 0 0,1 0 0 0 0,-1-3 0 0 0,0 3 42 0 0,0 0 0 0 0,0 1-1 0 0,0-1 1 0 0,0 1 0 0 0,0-1-1 0 0,-1 1 1 0 0,1-1 0 0 0,-1 1-1 0 0,1-1 1 0 0,-1 1 0 0 0,1 0-1 0 0,-1 0 1 0 0,0 0 0 0 0,0 0-1 0 0,1 0 1 0 0,-1 0 0 0 0,0 1-1 0 0,0-1 1 0 0,0 1 0 0 0,0-1-1 0 0,0 1 1 0 0,0 0 0 0 0,0-1-1 0 0,0 1 1 0 0,0 0 0 0 0,-3 1-1 0 0,-1-1 100 0 0,-1 2 0 0 0,0-1 0 0 0,1 1 0 0 0,-1-1 0 0 0,1 2 0 0 0,0-1 0 0 0,0 1 0 0 0,0 0 0 0 0,0 0 0 0 0,0 1 0 0 0,1-1 0 0 0,-11 10 0 0 0,9-7 10 0 0,0 0 0 0 0,1 1 0 0 0,-1 0-1 0 0,1 0 1 0 0,0 0 0 0 0,1 1-1 0 0,0 0 1 0 0,-8 14 0 0 0,12-19-130 0 0,0 0 0 0 0,0 1 0 0 0,0-1 0 0 0,0 0 0 0 0,0 0 1 0 0,0 0-1 0 0,1 0 0 0 0,0 1 0 0 0,0-1 0 0 0,0 0 0 0 0,0 0 0 0 0,0 1 0 0 0,0-1 0 0 0,1 0 0 0 0,0 0 0 0 0,-1 0 1 0 0,1 1-1 0 0,1-1 0 0 0,-1 0 0 0 0,0 0 0 0 0,1 0 0 0 0,-1-1 0 0 0,1 1 0 0 0,0 0 0 0 0,0-1 0 0 0,0 1 1 0 0,0-1-1 0 0,0 1 0 0 0,1-1 0 0 0,-1 0 0 0 0,5 3 0 0 0,-2-2-418 0 0,0-1 1 0 0,0 1-1 0 0,1-1 1 0 0,-1 0-1 0 0,1 0 1 0 0,-1 0-1 0 0,1-1 1 0 0,0 0-1 0 0,0 0 1 0 0,-1 0-1 0 0,1-1 1 0 0,0 0-1 0 0,0 0 1 0 0,0 0-1 0 0,0-1 1 0 0,-1 0-1 0 0,9-2 0 0 0,0-2-2684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5.052"/>
    </inkml:context>
    <inkml:brush xml:id="br0">
      <inkml:brushProperty name="width" value="0.1" units="cm"/>
      <inkml:brushProperty name="height" value="0.1" units="cm"/>
      <inkml:brushProperty name="color" value="#FFFFFF"/>
    </inkml:brush>
  </inkml:definitions>
  <inkml:trace contextRef="#ctx0" brushRef="#br0">1 8 3248 0 0,'2'7'3818'0'0,"-1"30"-2379"0"0,9 110 407 0 0,4-51-4317 0 0,-14-95 2430 0 0,-1-1 0 0 0,1 0 0 0 0,0 0 0 0 0,0 0 0 0 0,0 1 0 0 0,0-1 0 0 0,0 0 1 0 0,0 0-1 0 0,0 0 0 0 0,0 1 0 0 0,0-1 0 0 0,0 0 0 0 0,0 0 0 0 0,0 1 0 0 0,0-1 0 0 0,0 0 0 0 0,0 0 0 0 0,0 0 0 0 0,0 1 0 0 0,0-1 0 0 0,1 0 0 0 0,-1 0 0 0 0,0 1 0 0 0,0-1 1 0 0,0 0-1 0 0,0 0 0 0 0,0 0 0 0 0,0 0 0 0 0,1 1 0 0 0,-1-1 0 0 0,0 0 0 0 0,0 0 0 0 0,0 0 0 0 0,0 0 0 0 0,1 0 0 0 0,-1 0 0 0 0,0 1 0 0 0,0-1 0 0 0,1 0 0 0 0,-1 0 0 0 0,0 0 1 0 0,0 0-1 0 0,1 0 0 0 0,4-11-597 0 0,1-18 430 0 0,11-156 4293 0 0,-17 181-3986 0 0,1 1 0 0 0,0-1 0 0 0,0 0 0 0 0,0 0 0 0 0,0 0 0 0 0,0 1 0 0 0,1-1 0 0 0,0 1 0 0 0,0-1 0 0 0,0 1 0 0 0,0 0 0 0 0,0 0 0 0 0,1 0 0 0 0,-1 0 0 0 0,1 0 0 0 0,0 0 1 0 0,0 1-1 0 0,0-1 0 0 0,5-2 0 0 0,-5 3-58 0 0,-1 1 1 0 0,1 0 0 0 0,-1 0-1 0 0,1 0 1 0 0,-1 0 0 0 0,1 0-1 0 0,0 0 1 0 0,0 1 0 0 0,-1 0-1 0 0,1-1 1 0 0,0 1 0 0 0,0 0 0 0 0,0 0-1 0 0,-1 1 1 0 0,1-1 0 0 0,0 0-1 0 0,0 1 1 0 0,-1 0 0 0 0,1 0-1 0 0,0 0 1 0 0,-1 0 0 0 0,1 0-1 0 0,-1 0 1 0 0,1 0 0 0 0,-1 1-1 0 0,0 0 1 0 0,3 1 0 0 0,3 5 103 0 0,1 0 1 0 0,-1 0 0 0 0,-1 1 0 0 0,0 0-1 0 0,0 0 1 0 0,-1 0 0 0 0,0 1-1 0 0,0 0 1 0 0,7 22 0 0 0,-10-24-371 0 0,0 1-1 0 0,-1 0 1 0 0,0-1 0 0 0,0 1 0 0 0,-1 0 0 0 0,0 0 0 0 0,-1 0 0 0 0,0 1 0 0 0,0-1 0 0 0,-1 0 0 0 0,0 0-1 0 0,-5 17 1 0 0,4-15-2636 0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5.483"/>
    </inkml:context>
    <inkml:brush xml:id="br0">
      <inkml:brushProperty name="width" value="0.1" units="cm"/>
      <inkml:brushProperty name="height" value="0.1" units="cm"/>
      <inkml:brushProperty name="color" value="#FFFFFF"/>
    </inkml:brush>
  </inkml:definitions>
  <inkml:trace contextRef="#ctx0" brushRef="#br0">46 17 4416 0 0,'3'-16'4665'0'0,"-4"33"-2803"0"0,-4 35-796 0 0,5-52-1058 0 0,-39 412 3631 0 0,35-292-3187 0 0,4-107-386 0 0,1-1 0 0 0,1 1 0 0 0,0 0 0 0 0,0-1 0 0 0,1 0 1 0 0,1 1-1 0 0,6 15 0 0 0,-8-26-101 0 0,0 1-1 0 0,0 0 1 0 0,0-1 0 0 0,0 1 0 0 0,0-1-1 0 0,0 1 1 0 0,1-1 0 0 0,-1 0 0 0 0,1 0-1 0 0,0 0 1 0 0,-1 0 0 0 0,1-1 0 0 0,0 1 0 0 0,0-1-1 0 0,0 0 1 0 0,0 0 0 0 0,0 0 0 0 0,0 0-1 0 0,1 0 1 0 0,-1-1 0 0 0,0 1 0 0 0,0-1-1 0 0,1 0 1 0 0,-1 0 0 0 0,0 0 0 0 0,1 0-1 0 0,4-2 1 0 0,0 1-591 0 0,0 0 1 0 0,0-1-1 0 0,-1-1 0 0 0,1 1 1 0 0,0-1-1 0 0,-1 0 0 0 0,0-1 1 0 0,1 0-1 0 0,-1 0 0 0 0,7-6 0 0 0,-5 1-2460 0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5.827"/>
    </inkml:context>
    <inkml:brush xml:id="br0">
      <inkml:brushProperty name="width" value="0.1" units="cm"/>
      <inkml:brushProperty name="height" value="0.1" units="cm"/>
      <inkml:brushProperty name="color" value="#FFFFFF"/>
    </inkml:brush>
  </inkml:definitions>
  <inkml:trace contextRef="#ctx0" brushRef="#br0">4 150 5845 0 0,'0'0'82'0'0,"0"0"1"0"0,0 0-1 0 0,0 0 1 0 0,-1 0-1 0 0,1 0 1 0 0,0 0-1 0 0,0-1 1 0 0,-2 0 412 0 0,2 1-413 0 0,0 0 1 0 0,0 0-1 0 0,0 0 1 0 0,0-1 0 0 0,0 1-1 0 0,0 0 1 0 0,-1 0-1 0 0,1-1 1 0 0,0 1-1 0 0,0 0 1 0 0,0 0-1 0 0,0-1 1 0 0,0 1-1 0 0,0 0 1 0 0,0 0-1 0 0,0-1 1 0 0,0 1-1 0 0,0 0 1 0 0,0 0-1 0 0,0-1 1 0 0,0 1-1 0 0,0 0 1 0 0,0 0 0 0 0,0-1-1 0 0,1 1 1 0 0,-1 0-1 0 0,0 0 1 0 0,0 0-1 0 0,0-1 1 0 0,0 1-1 0 0,0 0 1 0 0,0 0-1 0 0,1-1 1 0 0,15-9 1237 0 0,26-5-962 0 0,-41 14-189 0 0,279-78 1203 0 0,-236 67-1632 0 0,31-10-3648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7.887"/>
    </inkml:context>
    <inkml:brush xml:id="br0">
      <inkml:brushProperty name="width" value="0.1" units="cm"/>
      <inkml:brushProperty name="height" value="0.1" units="cm"/>
      <inkml:brushProperty name="color" value="#FFFFFF"/>
    </inkml:brush>
  </inkml:definitions>
  <inkml:trace contextRef="#ctx0" brushRef="#br0">10 0 3152 0 0,'0'1'107'0'0,"-1"-1"-1"0"0,0 1 0 0 0,0-1 1 0 0,1 1-1 0 0,-1 0 1 0 0,1-1-1 0 0,-1 1 0 0 0,1 0 1 0 0,-1-1-1 0 0,1 1 1 0 0,-1 0-1 0 0,1 0 0 0 0,-1-1 1 0 0,1 1-1 0 0,0 0 1 0 0,-1 0-1 0 0,1 0 0 0 0,0 0 1 0 0,0-1-1 0 0,0 1 1 0 0,0 0-1 0 0,0 0 0 0 0,0 0 1 0 0,0 0-1 0 0,0 0 0 0 0,0 1 1 0 0,0 33 278 0 0,0-28-111 0 0,2 75 261 0 0,4 0 0 0 0,3-1 0 0 0,28 117-1 0 0,-31-178-1391 0 0,-4-14-34 0 0,0 0 0 0 0,0 0 0 0 0,-1 0 0 0 0,0-1 0 0 0,0 8 0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8.473"/>
    </inkml:context>
    <inkml:brush xml:id="br0">
      <inkml:brushProperty name="width" value="0.1" units="cm"/>
      <inkml:brushProperty name="height" value="0.1" units="cm"/>
      <inkml:brushProperty name="color" value="#FFFFFF"/>
    </inkml:brush>
  </inkml:definitions>
  <inkml:trace contextRef="#ctx0" brushRef="#br0">0 160 1292 0 0,'2'-7'168'0'0,"-1"-1"0"0"0,1 0 0 0 0,0 1 0 0 0,0 0 0 0 0,1-1 1 0 0,0 1-1 0 0,0 0 0 0 0,0 0 0 0 0,1 1 0 0 0,0-1 0 0 0,1 1 0 0 0,0 0 0 0 0,0 0 0 0 0,0 0 0 0 0,0 1 0 0 0,1-1 0 0 0,0 1 0 0 0,0 1 0 0 0,1-1 0 0 0,-1 1 1 0 0,1 0-1 0 0,0 1 0 0 0,0-1 0 0 0,0 1 0 0 0,0 1 0 0 0,0 0 0 0 0,1 0 0 0 0,0 0 0 0 0,8-1 0 0 0,-9 2-105 0 0,0 0 0 0 0,1 1-1 0 0,-1-1 1 0 0,0 1 0 0 0,0 1-1 0 0,0-1 1 0 0,0 1-1 0 0,0 1 1 0 0,0-1 0 0 0,0 1-1 0 0,0 0 1 0 0,-1 1 0 0 0,1-1-1 0 0,-1 1 1 0 0,0 1 0 0 0,1-1-1 0 0,-1 1 1 0 0,-1 0 0 0 0,1 0-1 0 0,0 1 1 0 0,-1 0 0 0 0,0 0-1 0 0,0 0 1 0 0,-1 1 0 0 0,0-1-1 0 0,0 1 1 0 0,0 0 0 0 0,0 0-1 0 0,-1 0 1 0 0,0 1 0 0 0,4 12-1 0 0,-5-11-60 0 0,0 0-1 0 0,0 0 0 0 0,-1 0 0 0 0,0 0 0 0 0,0 1 1 0 0,-1-1-1 0 0,0 0 0 0 0,0 1 0 0 0,-1-1 0 0 0,-1 0 1 0 0,1 0-1 0 0,-1 0 0 0 0,0 0 0 0 0,-1 0 1 0 0,0 0-1 0 0,0 0 0 0 0,-1-1 0 0 0,0 1 0 0 0,0-1 1 0 0,-1 0-1 0 0,0-1 0 0 0,0 1 0 0 0,0-1 0 0 0,-1 0 1 0 0,-11 9-1 0 0,6-8-16 0 0,9-10-90 0 0,3 2 101 0 0,0 0 1 0 0,1 0 0 0 0,-1 0-1 0 0,0 0 1 0 0,0 0 0 0 0,0 0-1 0 0,1 1 1 0 0,-1-1 0 0 0,0 0-1 0 0,1 1 1 0 0,-1-1 0 0 0,1 1-1 0 0,-1 0 1 0 0,1-1 0 0 0,-1 1-1 0 0,3 0 1 0 0,4-1 34 0 0,1 2-1 0 0,0-1 1 0 0,0 1-1 0 0,0 0 1 0 0,-1 1-1 0 0,1 0 1 0 0,-1 0-1 0 0,1 1 1 0 0,-1 0-1 0 0,0 0 1 0 0,0 1-1 0 0,0 0 1 0 0,9 7-1 0 0,-7-5-1 0 0,0 1-1 0 0,-1 1 0 0 0,0 0 1 0 0,0 0-1 0 0,0 1 0 0 0,-1 0 1 0 0,-1 0-1 0 0,0 1 0 0 0,8 12 1 0 0,-14-19-18 0 0,1 0-1 0 0,-1 0 1 0 0,0 0 0 0 0,0 0 0 0 0,0 0 0 0 0,0 0-1 0 0,-1 0 1 0 0,1 0 0 0 0,-1 0 0 0 0,0 0-1 0 0,0 1 1 0 0,0-1 0 0 0,0 0 0 0 0,0 0 0 0 0,-1 0-1 0 0,1 0 1 0 0,-1 0 0 0 0,-1 3 0 0 0,0 0 11 0 0,-1-2 0 0 0,1 1-1 0 0,-1 0 1 0 0,0 0 0 0 0,0-1 0 0 0,-1 0 0 0 0,1 0 0 0 0,-1 0 0 0 0,-8 7 0 0 0,3-4 34 0 0,-2 0 0 0 0,1 0 0 0 0,-1-1 0 0 0,0 0 0 0 0,0 0 0 0 0,-1-2 0 0 0,1 1 0 0 0,-20 3 0 0 0,20-5 23 0 0,0-2 0 0 0,-1 0 0 0 0,1 0 0 0 0,-20-2 0 0 0,28 1-127 0 0,-1 0 0 0 0,1-1 0 0 0,-1 0 0 0 0,1 1 0 0 0,0-1 0 0 0,-1 0 0 0 0,1 0 0 0 0,0-1-1 0 0,0 1 1 0 0,-1-1 0 0 0,1 0 0 0 0,0 0 0 0 0,1 0 0 0 0,-1 0 0 0 0,0 0 0 0 0,1 0 0 0 0,-1-1-1 0 0,1 1 1 0 0,-4-6 0 0 0,5 6-220 0 0,1 0-1 0 0,-1 0 0 0 0,1-1 1 0 0,-1 1-1 0 0,1 0 1 0 0,0-1-1 0 0,0 1 1 0 0,0-1-1 0 0,0 1 1 0 0,0 0-1 0 0,0-1 0 0 0,1 1 1 0 0,-1 0-1 0 0,1 0 1 0 0,0-1-1 0 0,0 1 1 0 0,0 0-1 0 0,0 0 0 0 0,0 0 1 0 0,0 0-1 0 0,0 0 1 0 0,1 0-1 0 0,-1 0 1 0 0,1 0-1 0 0,1-2 1 0 0,9-7-668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8.899"/>
    </inkml:context>
    <inkml:brush xml:id="br0">
      <inkml:brushProperty name="width" value="0.1" units="cm"/>
      <inkml:brushProperty name="height" value="0.1" units="cm"/>
      <inkml:brushProperty name="color" value="#FFFFFF"/>
    </inkml:brush>
  </inkml:definitions>
  <inkml:trace contextRef="#ctx0" brushRef="#br0">1 146 876 0 0,'12'1'364'0'0,"1"-1"0"0"0,-1-1-1 0 0,1 0 1 0 0,-1-1 0 0 0,0 0-1 0 0,0-1 1 0 0,0 0 0 0 0,0-1 0 0 0,0 0-1 0 0,-1-1 1 0 0,0 0 0 0 0,16-10 0 0 0,-25 12-280 0 0,1 1 1 0 0,-1 0 0 0 0,0-1 0 0 0,0 1 0 0 0,-1-1 0 0 0,1 1 0 0 0,-1-1 0 0 0,1 0 0 0 0,-1 0-1 0 0,0 1 1 0 0,0-1 0 0 0,0 0 0 0 0,0 0 0 0 0,0 0 0 0 0,-1-1 0 0 0,1 1 0 0 0,-1-5-1 0 0,0 6-42 0 0,0 0 0 0 0,0 0 0 0 0,0 0 0 0 0,0 1 0 0 0,0-1 0 0 0,0 0 0 0 0,-1 0 0 0 0,1 0 0 0 0,-1 1 0 0 0,1-1 0 0 0,-1 0 0 0 0,0 0 0 0 0,0 1 0 0 0,0-1 0 0 0,0 1 0 0 0,0-1 0 0 0,0 1 0 0 0,0-1 0 0 0,0 1 0 0 0,0-1 0 0 0,-1 1 0 0 0,1 0 0 0 0,-1 0 0 0 0,1 0 0 0 0,-1 0 0 0 0,1 0 0 0 0,-1 0 0 0 0,0 0 0 0 0,1 0 0 0 0,-5 0 0 0 0,3 0 36 0 0,-1 1 0 0 0,0 0 0 0 0,1 0 1 0 0,-1 1-1 0 0,0-1 0 0 0,1 1 0 0 0,-1 0 0 0 0,1 0 0 0 0,-1 0 0 0 0,1 0 0 0 0,-1 0 1 0 0,1 1-1 0 0,0 0 0 0 0,0-1 0 0 0,0 1 0 0 0,0 1 0 0 0,0-1 0 0 0,-5 5 0 0 0,-5 5 281 0 0,1 0-1 0 0,-16 22 0 0 0,24-28-240 0 0,0 0 1 0 0,0 0-1 0 0,0 0 0 0 0,1 1 1 0 0,0-1-1 0 0,0 1 1 0 0,1 0-1 0 0,0 0 0 0 0,0 0 1 0 0,1 0-1 0 0,-1 0 0 0 0,1 1 1 0 0,1-1-1 0 0,0 0 0 0 0,0 0 1 0 0,2 15-1 0 0,-1-17-85 0 0,0 0 1 0 0,0-1-1 0 0,1 1 1 0 0,0 0-1 0 0,-1-1 1 0 0,2 1-1 0 0,-1-1 0 0 0,0 0 1 0 0,1 0-1 0 0,0 0 1 0 0,0 0-1 0 0,0 0 1 0 0,0-1-1 0 0,1 1 0 0 0,0-1 1 0 0,-1 0-1 0 0,1 0 1 0 0,0 0-1 0 0,1 0 0 0 0,-1-1 1 0 0,0 0-1 0 0,1 0 1 0 0,-1 0-1 0 0,1 0 1 0 0,8 1-1 0 0,-3-1-708 0 0,0 0-1 0 0,1-1 1 0 0,-1 0 0 0 0,0-1 0 0 0,1 0 0 0 0,-1-1-1 0 0,18-3 1 0 0,-11 0-2324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9.286"/>
    </inkml:context>
    <inkml:brush xml:id="br0">
      <inkml:brushProperty name="width" value="0.1" units="cm"/>
      <inkml:brushProperty name="height" value="0.1" units="cm"/>
      <inkml:brushProperty name="color" value="#FFFFFF"/>
    </inkml:brush>
  </inkml:definitions>
  <inkml:trace contextRef="#ctx0" brushRef="#br0">1 36 5024 0 0,'0'0'72'0'0,"-1"0"-1"0"0,1-1 0 0 0,0 1 0 0 0,0 0 0 0 0,0-1 1 0 0,0 1-1 0 0,0 0 0 0 0,0-1 0 0 0,0 1 0 0 0,0 0 1 0 0,1-1-1 0 0,-1 1 0 0 0,0 0 0 0 0,0-1 1 0 0,0 1-1 0 0,0 0 0 0 0,0-1 0 0 0,0 1 0 0 0,1 0 1 0 0,-1-1-1 0 0,0 1 0 0 0,0 0 0 0 0,1 0 0 0 0,-1-1 1 0 0,0 1-1 0 0,0 0 0 0 0,1 0 0 0 0,-1 0 0 0 0,0-1 1 0 0,0 1-1 0 0,1 0 0 0 0,-1 0 0 0 0,0 0 0 0 0,1 0 1 0 0,-1 0-1 0 0,0 0 0 0 0,1-1 0 0 0,-1 1 0 0 0,0 0 1 0 0,1 0-1 0 0,-1 0 0 0 0,0 0 0 0 0,1 0 0 0 0,19 9 1126 0 0,20 24-770 0 0,-37-30-228 0 0,16 13 27 0 0,-2 2 0 0 0,0 0 0 0 0,-1 1 0 0 0,-1 0 0 0 0,0 2 0 0 0,12 23 0 0 0,-26-42-208 0 0,0 0 0 0 0,0 0 0 0 0,0 0 0 0 0,0 1 0 0 0,0-1 0 0 0,-1 0-1 0 0,1 1 1 0 0,-1-1 0 0 0,1 0 0 0 0,-1 1 0 0 0,0-1 0 0 0,0 1 0 0 0,0-1-1 0 0,0 0 1 0 0,-1 1 0 0 0,1-1 0 0 0,-2 5 0 0 0,2-6-6 0 0,-1 1-1 0 0,0-1 1 0 0,0 1 0 0 0,0-1 0 0 0,0 1-1 0 0,0-1 1 0 0,0 0 0 0 0,-1 1 0 0 0,1-1-1 0 0,0 0 1 0 0,-1 0 0 0 0,1 0 0 0 0,-1 0-1 0 0,1 0 1 0 0,-1 0 0 0 0,0-1 0 0 0,1 1-1 0 0,-4 1 1 0 0,2-2 12 0 0,0 1 0 0 0,0-1-1 0 0,0 1 1 0 0,0-1 0 0 0,0 0 0 0 0,-1 0-1 0 0,1 0 1 0 0,0-1 0 0 0,0 1 0 0 0,0-1-1 0 0,0 0 1 0 0,0 1 0 0 0,0-1 0 0 0,0-1-1 0 0,1 1 1 0 0,-1 0 0 0 0,0-1 0 0 0,0 1-1 0 0,1-1 1 0 0,-1 0 0 0 0,1 0 0 0 0,0 0-1 0 0,-1 0 1 0 0,1 0 0 0 0,0-1 0 0 0,-3-4-1 0 0,3 4 0 0 0,0-1 0 0 0,0 0-1 0 0,0 1 1 0 0,1-1-1 0 0,-1 0 1 0 0,1 0-1 0 0,0 0 1 0 0,0 0-1 0 0,1 0 1 0 0,-1-1-1 0 0,1 1 1 0 0,0 0 0 0 0,0 0-1 0 0,0 0 1 0 0,2-7-1 0 0,-1 4 10 0 0,1-1-1 0 0,1 1 0 0 0,0-1 0 0 0,0 1 1 0 0,0 0-1 0 0,1 0 0 0 0,8-11 1 0 0,1 1-621 0 0,0 1 0 0 0,2 1 0 0 0,0 0 0 0 0,0 1 0 0 0,24-16 0 0 0,-27 21-1006 0 0,1 1-1304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1.358"/>
    </inkml:context>
    <inkml:brush xml:id="br0">
      <inkml:brushProperty name="width" value="0.1" units="cm"/>
      <inkml:brushProperty name="height" value="0.1" units="cm"/>
      <inkml:brushProperty name="color" value="#FFFFFF"/>
    </inkml:brush>
  </inkml:definitions>
  <inkml:trace contextRef="#ctx0" brushRef="#br0">3 36 5997 0 0,'-2'-36'8707'0'0,"1"56"-8003"0"0,6 171 1245 0 0,-1-93-2848 0 0,-2 0-6782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29.850"/>
    </inkml:context>
    <inkml:brush xml:id="br0">
      <inkml:brushProperty name="width" value="0.1" units="cm"/>
      <inkml:brushProperty name="height" value="0.1" units="cm"/>
      <inkml:brushProperty name="color" value="#FFFFFF"/>
    </inkml:brush>
  </inkml:definitions>
  <inkml:trace contextRef="#ctx0" brushRef="#br0">1 0 3368 0 0,'1'25'1184'0'0,"2"-1"-1"0"0,9 41 1 0 0,-7-40-745 0 0,-1-1-1 0 0,3 43 1 0 0,-7-40 225 0 0,8 45 1 0 0,-10-84-782 0 0,-3-10 234 0 0,1-1 0 0 0,-1-27 0 0 0,5 31 119 0 0,-1-1 51 0 0,2 0-1 0 0,0 0 1 0 0,6-33 0 0 0,-6 49-262 0 0,0-1 0 0 0,0 1 0 0 0,1-1 0 0 0,0 1 1 0 0,-1-1-1 0 0,1 1 0 0 0,1 0 0 0 0,-1 0 0 0 0,1 0 1 0 0,-1 0-1 0 0,1 0 0 0 0,0 1 0 0 0,1-1 0 0 0,-1 1 1 0 0,0 0-1 0 0,1 0 0 0 0,0 0 0 0 0,0 0 0 0 0,0 1 1 0 0,0 0-1 0 0,6-3 0 0 0,-7 4-17 0 0,0 0-1 0 0,0 0 1 0 0,0 1-1 0 0,0-1 1 0 0,0 1-1 0 0,0 0 1 0 0,0 0-1 0 0,1 0 1 0 0,-1 0-1 0 0,0 0 1 0 0,0 1-1 0 0,0-1 1 0 0,0 1-1 0 0,0 0 1 0 0,5 2-1 0 0,-2-1 17 0 0,-1 1-1 0 0,1 0 0 0 0,-1 1 0 0 0,0-1 0 0 0,0 1 0 0 0,0 0 1 0 0,6 7-1 0 0,-2-1 26 0 0,-1 1 1 0 0,1 0 0 0 0,-2 0-1 0 0,0 1 1 0 0,0 0 0 0 0,8 21-1 0 0,-9-15 148 0 0,-2 1 0 0 0,5 28 0 0 0,-1-4-1055 0 0,3-2-3860 0 0,-10-40 4481 0 0,-1 0 0 0 0,0 0-1 0 0,1 0 1 0 0,-1 0 0 0 0,1 0-1 0 0,-1-1 1 0 0,1 1 0 0 0,-1 0-1 0 0,1 0 1 0 0,0-1 0 0 0,-1 1-1 0 0,1 0 1 0 0,0-1 0 0 0,0 1-1 0 0,-1-1 1 0 0,1 1 0 0 0,0-1-1 0 0,0 1 1 0 0,0-1 0 0 0,0 1 0 0 0,1-1-1 0 0,2 0-688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0.223"/>
    </inkml:context>
    <inkml:brush xml:id="br0">
      <inkml:brushProperty name="width" value="0.1" units="cm"/>
      <inkml:brushProperty name="height" value="0.1" units="cm"/>
      <inkml:brushProperty name="color" value="#FFFFFF"/>
    </inkml:brush>
  </inkml:definitions>
  <inkml:trace contextRef="#ctx0" brushRef="#br0">42 5 1708 0 0,'-1'-5'2012'0'0,"1"5"-1956"0"0,0 0-1 0 0,0 0 1 0 0,-1 0 0 0 0,1 0 0 0 0,0 0 0 0 0,0 0 0 0 0,0 0 0 0 0,0 0 0 0 0,0 0-1 0 0,-1 0 1 0 0,1 0 0 0 0,-8 6 1465 0 0,-4 11 148 0 0,8-6-1388 0 0,1 0 0 0 0,-1 1-1 0 0,2 0 1 0 0,0-1 0 0 0,0 1 0 0 0,1 0-1 0 0,1 0 1 0 0,0 0 0 0 0,0 0 0 0 0,1 0 0 0 0,1-1-1 0 0,0 1 1 0 0,0 0 0 0 0,2-1 0 0 0,4 14-1 0 0,-7-22-230 0 0,1-1 0 0 0,-1 1 0 0 0,1 0 0 0 0,0-1 0 0 0,0 1 0 0 0,0-1 0 0 0,0 1 0 0 0,0-1 0 0 0,1 0 1 0 0,-1 0-1 0 0,1 0 0 0 0,-1 0 0 0 0,1 0 0 0 0,0-1 0 0 0,-1 1 0 0 0,1-1 0 0 0,0 0 0 0 0,0 0 0 0 0,0 0 0 0 0,0 0 0 0 0,0 0 0 0 0,1-1 0 0 0,-1 1 0 0 0,0-1 0 0 0,6 0 0 0 0,-4 0-33 0 0,-1-1 1 0 0,1 0 0 0 0,-1 0-1 0 0,1 0 1 0 0,-1 0-1 0 0,0 0 1 0 0,1-1 0 0 0,-1 0-1 0 0,0 0 1 0 0,0 0 0 0 0,0-1-1 0 0,0 1 1 0 0,-1-1-1 0 0,1 0 1 0 0,-1 0 0 0 0,1 0-1 0 0,2-4 1 0 0,0 0-108 0 0,-1 0 1 0 0,1-1-1 0 0,-1 1 1 0 0,-1-1-1 0 0,6-11 1 0 0,-9 15 46 0 0,0 0 1 0 0,0 0 0 0 0,0 0 0 0 0,0 0-1 0 0,-1 0 1 0 0,0-1 0 0 0,0 1 0 0 0,0 0-1 0 0,0 0 1 0 0,0 0 0 0 0,-1 0 0 0 0,0 0 0 0 0,0 0-1 0 0,-2-5 1 0 0,1 3-82 0 0,0 1 1 0 0,0-1-1 0 0,-1 1 0 0 0,1-1 1 0 0,-2 1-1 0 0,1 0 0 0 0,0 0 0 0 0,-1 0 1 0 0,0 1-1 0 0,0-1 0 0 0,0 1 1 0 0,-1 0-1 0 0,0 0 0 0 0,1 1 0 0 0,-1-1 1 0 0,0 1-1 0 0,-1 0 0 0 0,1 1 1 0 0,-1-1-1 0 0,1 1 0 0 0,-1 0 0 0 0,0 0 1 0 0,1 1-1 0 0,-1-1 0 0 0,0 1 1 0 0,0 1-1 0 0,0-1 0 0 0,-9 1 0 0 0,1 0-2822 0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0.640"/>
    </inkml:context>
    <inkml:brush xml:id="br0">
      <inkml:brushProperty name="width" value="0.1" units="cm"/>
      <inkml:brushProperty name="height" value="0.1" units="cm"/>
      <inkml:brushProperty name="color" value="#FFFFFF"/>
    </inkml:brush>
  </inkml:definitions>
  <inkml:trace contextRef="#ctx0" brushRef="#br0">0 2 4768 0 0,'0'-1'84'0'0,"1"1"0"0"0,-1 0-1 0 0,0 0 1 0 0,0 0 0 0 0,0 0-1 0 0,1 0 1 0 0,-1 0 0 0 0,0 0-1 0 0,5 2 2260 0 0,-4-1-2260 0 0,-1-1 1 0 0,0 0-1 0 0,0 0 1 0 0,0 1 0 0 0,4 14 1464 0 0,-4 23-679 0 0,0-32-416 0 0,0 7-225 0 0,1 1 0 0 0,0-1 0 0 0,1 0 0 0 0,0 0 0 0 0,1 0 0 0 0,0 0 0 0 0,1 0 0 0 0,6 13 0 0 0,-8-22-217 0 0,0 0 0 0 0,0-1 0 0 0,0 1 0 0 0,0-1 0 0 0,1 1 0 0 0,-1-1 0 0 0,1 0 0 0 0,0 0 0 0 0,0 0 0 0 0,0 0 0 0 0,0-1 0 0 0,1 1 0 0 0,-1-1 0 0 0,1 0 0 0 0,-1 0 0 0 0,1 0 0 0 0,0 0 0 0 0,0 0 0 0 0,0-1 0 0 0,0 0 0 0 0,0 0 0 0 0,0 0 0 0 0,0 0 0 0 0,0-1 0 0 0,0 0 0 0 0,1 0 0 0 0,-1 0 0 0 0,0 0 0 0 0,0 0 0 0 0,4-2 0 0 0,-1 1-95 0 0,-1-1 0 0 0,0-1 0 0 0,1 1-1 0 0,-1-1 1 0 0,0 0 0 0 0,-1 0 0 0 0,1-1 0 0 0,0 1-1 0 0,-1-1 1 0 0,0 0 0 0 0,0-1 0 0 0,0 0-1 0 0,-1 1 1 0 0,1-1 0 0 0,-1-1 0 0 0,0 1 0 0 0,-1-1-1 0 0,4-5 1 0 0,5-12-432 0 0,0-1-1 0 0,-2 0 0 0 0,8-28 1 0 0,-11 28-2006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1.002"/>
    </inkml:context>
    <inkml:brush xml:id="br0">
      <inkml:brushProperty name="width" value="0.1" units="cm"/>
      <inkml:brushProperty name="height" value="0.1" units="cm"/>
      <inkml:brushProperty name="color" value="#FFFFFF"/>
    </inkml:brush>
  </inkml:definitions>
  <inkml:trace contextRef="#ctx0" brushRef="#br0">69 84 10469 0 0,'0'-8'112'0'0,"-2"-36"166"0"0,2 43-255 0 0,0-1-1 0 0,0 0 1 0 0,-1 1-1 0 0,1-1 1 0 0,0 1 0 0 0,-1-1-1 0 0,1 1 1 0 0,-1-1-1 0 0,0 1 1 0 0,0-1 0 0 0,1 1-1 0 0,-1 0 1 0 0,0-1 0 0 0,0 1-1 0 0,0 0 1 0 0,0 0-1 0 0,0 0 1 0 0,-1 0 0 0 0,1 0-1 0 0,0 0 1 0 0,0 0-1 0 0,-3-1 1 0 0,3 2 3 0 0,0 0 0 0 0,1 0-1 0 0,-1 0 1 0 0,0 0 0 0 0,0 0 0 0 0,0 0 0 0 0,0 1-1 0 0,1-1 1 0 0,-1 0 0 0 0,0 1 0 0 0,0-1 0 0 0,1 0 0 0 0,-1 1-1 0 0,0-1 1 0 0,0 1 0 0 0,1-1 0 0 0,-1 1 0 0 0,1 0-1 0 0,-1-1 1 0 0,0 1 0 0 0,1 0 0 0 0,-1-1 0 0 0,1 1-1 0 0,0 0 1 0 0,-1 0 0 0 0,1-1 0 0 0,-1 1 0 0 0,1 0-1 0 0,0 1 1 0 0,-12 28 406 0 0,11-26-356 0 0,-2 8 93 0 0,-1 1-1 0 0,2 0 0 0 0,0 0 1 0 0,0-1-1 0 0,1 1 1 0 0,1 0-1 0 0,0 0 1 0 0,1 0-1 0 0,0 0 1 0 0,1 0-1 0 0,4 16 0 0 0,-3-21-219 0 0,0 0-1 0 0,0 0 0 0 0,1 0 0 0 0,0 0 0 0 0,0-1 0 0 0,0 1 0 0 0,10 10 1 0 0,-9-12-356 0 0,0-1 1 0 0,0 0 0 0 0,1 0-1 0 0,0-1 1 0 0,0 1 0 0 0,0-1 0 0 0,0-1-1 0 0,0 1 1 0 0,14 4 0 0 0,-14-6-1228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1.350"/>
    </inkml:context>
    <inkml:brush xml:id="br0">
      <inkml:brushProperty name="width" value="0.1" units="cm"/>
      <inkml:brushProperty name="height" value="0.1" units="cm"/>
      <inkml:brushProperty name="color" value="#FFFFFF"/>
    </inkml:brush>
  </inkml:definitions>
  <inkml:trace contextRef="#ctx0" brushRef="#br0">16 17 4780 0 0,'-9'-16'3022'0'0,"7"38"-1037"0"0,0 86 139 0 0,0-50-1311 0 0,1 1 0 0 0,4-1 0 0 0,17 106 0 0 0,-14-135-897 0 0,12 42-507 0 0,3-28-5756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1.719"/>
    </inkml:context>
    <inkml:brush xml:id="br0">
      <inkml:brushProperty name="width" value="0.1" units="cm"/>
      <inkml:brushProperty name="height" value="0.1" units="cm"/>
      <inkml:brushProperty name="color" value="#FFFFFF"/>
    </inkml:brush>
  </inkml:definitions>
  <inkml:trace contextRef="#ctx0" brushRef="#br0">7 72 5937 0 0,'-4'-49'2852'0'0,"1"26"12"0"0,3 30-1585 0 0,0 373 1747 0 0,8-275-2506 0 0,-1-35-464 0 0,-6-67-354 0 0,-1 0 0 0 0,1 0 0 0 0,-1 0 0 0 0,1 0 0 0 0,0 0 0 0 0,0 0-1 0 0,0-1 1 0 0,3 6 0 0 0,9 9-5229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2.088"/>
    </inkml:context>
    <inkml:brush xml:id="br0">
      <inkml:brushProperty name="width" value="0.1" units="cm"/>
      <inkml:brushProperty name="height" value="0.1" units="cm"/>
      <inkml:brushProperty name="color" value="#FFFFFF"/>
    </inkml:brush>
  </inkml:definitions>
  <inkml:trace contextRef="#ctx0" brushRef="#br0">0 0 4208 0 0,'1'0'254'0'0,"0"1"-1"0"0,0-1 1 0 0,0 1-1 0 0,0-1 1 0 0,0 1-1 0 0,0-1 1 0 0,0 1-1 0 0,0 0 1 0 0,0-1-1 0 0,0 1 1 0 0,-1 0-1 0 0,1-1 1 0 0,0 1-1 0 0,-1 0 1 0 0,1 0-1 0 0,0 0 1 0 0,-1 0-1 0 0,1 0 1 0 0,-1 0-1 0 0,1 0 1 0 0,-1 0-1 0 0,0 0 1 0 0,1 0-1 0 0,-1 0 1 0 0,0 0-1 0 0,0 0 1 0 0,0 2-1 0 0,7 41 1058 0 0,-5-24-416 0 0,3 16-25 0 0,0-5-1715 0 0,0-10-2476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2.436"/>
    </inkml:context>
    <inkml:brush xml:id="br0">
      <inkml:brushProperty name="width" value="0.1" units="cm"/>
      <inkml:brushProperty name="height" value="0.1" units="cm"/>
      <inkml:brushProperty name="color" value="#FFFFFF"/>
    </inkml:brush>
  </inkml:definitions>
  <inkml:trace contextRef="#ctx0" brushRef="#br0">48 1 2500 0 0,'-2'1'206'0'0,"0"-1"0"0"0,-1 1 0 0 0,1 0 0 0 0,0 0 0 0 0,0 0 0 0 0,0 0 0 0 0,0 1-1 0 0,0-1 1 0 0,0 0 0 0 0,1 1 0 0 0,-1 0 0 0 0,0-1 0 0 0,1 1 0 0 0,-1 0 0 0 0,1 0 0 0 0,0 0 0 0 0,-1 0-1 0 0,1 0 1 0 0,0 0 0 0 0,0 0 0 0 0,0 0 0 0 0,1 0 0 0 0,-1 0 0 0 0,0 3 0 0 0,-1 0-15 0 0,1-1-1 0 0,-1 0 1 0 0,1 1 0 0 0,0-1 0 0 0,1 1 0 0 0,-1 0-1 0 0,1-1 1 0 0,0 1 0 0 0,0-1 0 0 0,0 1 0 0 0,2 7 0 0 0,-2-11-154 0 0,0 0 0 0 0,1-1 0 0 0,-1 1 1 0 0,0-1-1 0 0,0 1 0 0 0,1-1 1 0 0,-1 1-1 0 0,0 0 0 0 0,0-1 0 0 0,1 1 1 0 0,-1-1-1 0 0,1 0 0 0 0,-1 1 0 0 0,0-1 1 0 0,1 1-1 0 0,-1-1 0 0 0,1 1 1 0 0,-1-1-1 0 0,1 0 0 0 0,-1 0 0 0 0,1 1 1 0 0,0-1-1 0 0,0 1 0 0 0,7-8 516 0 0,-8-5-2384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4.134"/>
    </inkml:context>
    <inkml:brush xml:id="br0">
      <inkml:brushProperty name="width" value="0.1" units="cm"/>
      <inkml:brushProperty name="height" value="0.1" units="cm"/>
      <inkml:brushProperty name="color" value="#FFFFFF"/>
    </inkml:brush>
  </inkml:definitions>
  <inkml:trace contextRef="#ctx0" brushRef="#br0">182 46 2024 0 0,'0'-4'800'0'0,"0"0"0"0"0,0 0 0 0 0,0 0 0 0 0,-1 0 0 0 0,1 0 0 0 0,-1 0 0 0 0,0 0 0 0 0,-2-6 0 0 0,3 9-740 0 0,0 1-1 0 0,-1 0 1 0 0,1 0 0 0 0,0-1 0 0 0,0 1-1 0 0,-1 0 1 0 0,1 0 0 0 0,0 0 0 0 0,0-1 0 0 0,-1 1-1 0 0,1 0 1 0 0,0 0 0 0 0,-1 0 0 0 0,1 0 0 0 0,0 0-1 0 0,-1 0 1 0 0,1-1 0 0 0,0 1 0 0 0,-1 0-1 0 0,1 0 1 0 0,0 0 0 0 0,-1 0 0 0 0,1 0 0 0 0,0 0-1 0 0,-1 0 1 0 0,1 0 0 0 0,0 1 0 0 0,-1-1 0 0 0,1 0-1 0 0,0 0 1 0 0,0 0 0 0 0,-1 0 0 0 0,1 0-1 0 0,-1 1 1 0 0,-18 17 456 0 0,2 4-223 0 0,1 1 1 0 0,2 0 0 0 0,0 1-1 0 0,2 0 1 0 0,0 1 0 0 0,-16 53-1 0 0,19-42-73 0 0,1 1 0 0 0,2-1 0 0 0,1 1 0 0 0,0 58 0 0 0,6-72-83 0 0,0 0 0 0 0,1-1 0 0 0,1 1 0 0 0,1 0 0 0 0,13 39 1 0 0,-15-55-353 0 0,1 0-1 0 0,-1 0 1 0 0,1-1 0 0 0,0 1 0 0 0,1-1 0 0 0,0 0 0 0 0,0 0 0 0 0,0 0 0 0 0,1 0 0 0 0,0-1 0 0 0,0 0 0 0 0,0 0 0 0 0,1 0 0 0 0,-1 0 0 0 0,1-1 0 0 0,0 0 0 0 0,0-1 0 0 0,1 1 0 0 0,-1-1 0 0 0,1 0 0 0 0,0 0 0 0 0,9 1 0 0 0,5-3-2299 0 0,-12-2-404 0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4.506"/>
    </inkml:context>
    <inkml:brush xml:id="br0">
      <inkml:brushProperty name="width" value="0.1" units="cm"/>
      <inkml:brushProperty name="height" value="0.1" units="cm"/>
      <inkml:brushProperty name="color" value="#FFFFFF"/>
    </inkml:brush>
  </inkml:definitions>
  <inkml:trace contextRef="#ctx0" brushRef="#br0">0 61 3752 0 0,'3'-17'1067'0'0,"-2"10"-472"0"0,0 1-1 0 0,0-1 1 0 0,1 1-1 0 0,4-12 446 0 0,-4 51 1258 0 0,24 433 2714 0 0,-10-347-4730 0 0,-5-41-7885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2.163"/>
    </inkml:context>
    <inkml:brush xml:id="br0">
      <inkml:brushProperty name="width" value="0.1" units="cm"/>
      <inkml:brushProperty name="height" value="0.1" units="cm"/>
      <inkml:brushProperty name="color" value="#FFFFFF"/>
    </inkml:brush>
  </inkml:definitions>
  <inkml:trace contextRef="#ctx0" brushRef="#br0">65 16 4892 0 0,'4'-2'195'0'0,"-1"0"0"0"0,1 0-1 0 0,0 0 1 0 0,0 0 0 0 0,0 1-1 0 0,0 0 1 0 0,0 0 0 0 0,0 0-1 0 0,0 0 1 0 0,1 0-1 0 0,-1 1 1 0 0,0 0 0 0 0,0 0-1 0 0,1 0 1 0 0,-1 1 0 0 0,0-1-1 0 0,0 1 1 0 0,5 1 0 0 0,-6 0-123 0 0,-1-1 0 0 0,1 1 0 0 0,0 0 0 0 0,-1 0 0 0 0,1-1 0 0 0,-1 2 0 0 0,0-1 0 0 0,1 0 0 0 0,-1 0 0 0 0,0 1 1 0 0,0-1-1 0 0,-1 1 0 0 0,1 0 0 0 0,0 0 0 0 0,-1-1 0 0 0,0 1 0 0 0,0 0 0 0 0,0 0 0 0 0,0 0 0 0 0,0 0 0 0 0,0 1 1 0 0,-1-1-1 0 0,1 0 0 0 0,-1 0 0 0 0,0 3 0 0 0,0 18 271 0 0,-1-1 0 0 0,-2 0 0 0 0,0-1 0 0 0,-12 44 0 0 0,8-40-76 0 0,2 0 0 0 0,1 0 0 0 0,-2 37 0 0 0,5-55-160 0 0,2 0 0 0 0,-1 0-1 0 0,1 0 1 0 0,0 0 0 0 0,1 0 0 0 0,4 14 0 0 0,-5-19-92 0 0,0-1 0 0 0,1 1 0 0 0,-1 0 0 0 0,1-1 0 0 0,0 1 0 0 0,0-1 1 0 0,0 1-1 0 0,0-1 0 0 0,0 0 0 0 0,0 0 0 0 0,1 0 0 0 0,-1 0 0 0 0,1 0 0 0 0,0 0 1 0 0,-1-1-1 0 0,1 1 0 0 0,0-1 0 0 0,0 0 0 0 0,0 0 0 0 0,4 1 0 0 0,-2-1-39 0 0,0 1-1 0 0,0-2 1 0 0,0 1-1 0 0,0 0 1 0 0,1-1 0 0 0,-1 0-1 0 0,0 0 1 0 0,0-1-1 0 0,0 0 1 0 0,0 1-1 0 0,0-1 1 0 0,0-1-1 0 0,0 1 1 0 0,-1-1-1 0 0,1 0 1 0 0,0 0-1 0 0,6-5 1 0 0,-5 3 70 0 0,-1 0 0 0 0,0 0 0 0 0,0-1 1 0 0,0 0-1 0 0,-1 0 0 0 0,0 0 0 0 0,0-1 0 0 0,0 1 0 0 0,0-1 1 0 0,-1 0-1 0 0,0 0 0 0 0,0 0 0 0 0,1-7 0 0 0,1-1 195 0 0,-11 27-93 0 0,-8 27 70 0 0,8-22-123 0 0,2 1 0 0 0,0-1 1 0 0,2 1-1 0 0,0 1 0 0 0,1-1 0 0 0,1 24 0 0 0,19 113 399 0 0,-4-59-243 0 0,-14-89-217 0 0,0-1 0 0 0,-1 1 1 0 0,0 0-1 0 0,0-1 0 0 0,0 1 1 0 0,-1 0-1 0 0,-1 0 0 0 0,1-1 0 0 0,-1 1 1 0 0,0-1-1 0 0,-1 0 0 0 0,0 1 0 0 0,-4 8 1 0 0,3-11-18 0 0,0 0 1 0 0,0 0-1 0 0,0-1 0 0 0,0 1 1 0 0,-1-1-1 0 0,0 0 1 0 0,0 0-1 0 0,0-1 0 0 0,0 1 1 0 0,0-1-1 0 0,-1 0 1 0 0,0-1-1 0 0,1 1 1 0 0,-1-1-1 0 0,0 0 0 0 0,0-1 1 0 0,-7 2-1 0 0,-20 3 447 0 0,-42 4 0 0 0,60-9-571 0 0,1-1 0 0 0,0 0-1 0 0,0-1 1 0 0,0-1 0 0 0,-24-5-1 0 0,36 7-279 0 0,1-1-1 0 0,0 1 1 0 0,-1 0-1 0 0,1-1 1 0 0,0 1 0 0 0,-1-1-1 0 0,1 1 1 0 0,0-1-1 0 0,0 0 1 0 0,0 1-1 0 0,0-1 1 0 0,-1 0-1 0 0,1 0 1 0 0,0 0-1 0 0,0 0 1 0 0,1 0 0 0 0,-1 0-1 0 0,0 0 1 0 0,0 0-1 0 0,0-1 1 0 0,1 1-1 0 0,-1 0 1 0 0,0-2-1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4.863"/>
    </inkml:context>
    <inkml:brush xml:id="br0">
      <inkml:brushProperty name="width" value="0.1" units="cm"/>
      <inkml:brushProperty name="height" value="0.1" units="cm"/>
      <inkml:brushProperty name="color" value="#FFFFFF"/>
    </inkml:brush>
  </inkml:definitions>
  <inkml:trace contextRef="#ctx0" brushRef="#br0">33 103 4312 0 0,'3'-7'230'0'0,"1"-1"0"0"0,1 1 0 0 0,-1 0-1 0 0,1 0 1 0 0,0 1 0 0 0,1-1-1 0 0,0 1 1 0 0,0 0 0 0 0,0 1 0 0 0,0 0-1 0 0,1 0 1 0 0,0 0 0 0 0,14-7-1 0 0,-18 10-165 0 0,1 1 0 0 0,0-1-1 0 0,0 1 1 0 0,0 0-1 0 0,0 0 1 0 0,0 0-1 0 0,0 1 1 0 0,0-1 0 0 0,0 1-1 0 0,0 0 1 0 0,0 0-1 0 0,0 1 1 0 0,0-1-1 0 0,0 1 1 0 0,0 0-1 0 0,0 0 1 0 0,0 0 0 0 0,0 0-1 0 0,0 1 1 0 0,-1-1-1 0 0,1 1 1 0 0,0 0-1 0 0,-1 0 1 0 0,0 1 0 0 0,1-1-1 0 0,-1 1 1 0 0,0-1-1 0 0,0 1 1 0 0,0 0-1 0 0,2 4 1 0 0,-1-3-15 0 0,-1 1 1 0 0,0 0-1 0 0,0-1 1 0 0,0 1 0 0 0,0 0-1 0 0,-1 0 1 0 0,0 0-1 0 0,0 1 1 0 0,0-1-1 0 0,-1 0 1 0 0,0 1-1 0 0,0-1 1 0 0,0 1-1 0 0,0-1 1 0 0,-1 1-1 0 0,0-1 1 0 0,0 1 0 0 0,-1 0-1 0 0,-1 7 1 0 0,0-6-13 0 0,0-1 0 0 0,-1 1 1 0 0,1-1-1 0 0,-1 1 1 0 0,0-1-1 0 0,-1 0 1 0 0,0 0-1 0 0,0-1 0 0 0,0 1 1 0 0,0-1-1 0 0,-1 0 1 0 0,0 0-1 0 0,0 0 1 0 0,-1-1-1 0 0,-5 5 0 0 0,0-2-168 0 0,-1 0 0 0 0,0-1 0 0 0,0 0 0 0 0,-1 0 0 0 0,1-1 0 0 0,-1-1-1 0 0,0-1 1 0 0,-1 1 0 0 0,1-2 0 0 0,0 0 0 0 0,-1-1 0 0 0,-25 0 0 0 0,38-1 21 0 0,1 0 1 0 0,0 0 0 0 0,-1 0 0 0 0,1 0 0 0 0,-1 0-1 0 0,1 0 1 0 0,-1 0 0 0 0,1 0 0 0 0,0 0 0 0 0,-1 0-1 0 0,1 0 1 0 0,-1-1 0 0 0,1 1 0 0 0,0 0 0 0 0,-1 0-1 0 0,1 0 1 0 0,-1-1 0 0 0,1 1 0 0 0,0 0 0 0 0,-1 0-1 0 0,1-1 1 0 0,0 1 0 0 0,0 0 0 0 0,-1-1 0 0 0,1 1-1 0 0,0 0 1 0 0,0-1 0 0 0,-1 1 0 0 0,1 0 0 0 0,0-1-1 0 0,0 1 1 0 0,0-1 0 0 0,0 1 0 0 0,-1 0 0 0 0,1-1 0 0 0,0 1-1 0 0,0-1 1 0 0,0 1 0 0 0,0-1 0 0 0,0 1 0 0 0,0 0-1 0 0,0-1 1 0 0,0 1 0 0 0,0-1 0 0 0,0 1 0 0 0,1-1-1 0 0,-1 0 1 0 0,9-19-2014 0 0,0 8 1264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5.216"/>
    </inkml:context>
    <inkml:brush xml:id="br0">
      <inkml:brushProperty name="width" value="0.1" units="cm"/>
      <inkml:brushProperty name="height" value="0.1" units="cm"/>
      <inkml:brushProperty name="color" value="#FFFFFF"/>
    </inkml:brush>
  </inkml:definitions>
  <inkml:trace contextRef="#ctx0" brushRef="#br0">0 41 1900 0 0,'0'-1'163'0'0,"0"-1"1"0"0,0 0-1 0 0,1 0 0 0 0,-1 1 1 0 0,0-1-1 0 0,1 0 0 0 0,-1 1 0 0 0,1-1 1 0 0,-1 1-1 0 0,1-1 0 0 0,0 1 1 0 0,-1-1-1 0 0,1 1 0 0 0,0-1 1 0 0,0 1-1 0 0,0 0 0 0 0,0-1 0 0 0,0 1 1 0 0,1 0-1 0 0,-1 0 0 0 0,0 0 1 0 0,1 0-1 0 0,-1 0 0 0 0,0 0 0 0 0,1 0 1 0 0,-1 0-1 0 0,1 1 0 0 0,0-1 1 0 0,-1 0-1 0 0,1 1 0 0 0,-1 0 0 0 0,1-1 1 0 0,0 1-1 0 0,-1 0 0 0 0,4 0 1 0 0,0 0-6 0 0,1 1 0 0 0,-1 0 1 0 0,0 1-1 0 0,1-1 0 0 0,-1 1 1 0 0,0 0-1 0 0,0 0 0 0 0,0 1 1 0 0,0 0-1 0 0,4 3 0 0 0,6 5 2 0 0,-1 0 0 0 0,0 2 0 0 0,-1-1 0 0 0,-1 2 0 0 0,0 0 0 0 0,-1 0 0 0 0,0 1 0 0 0,-1 0 0 0 0,-1 1 0 0 0,0 0 0 0 0,-1 1 0 0 0,-1 0 0 0 0,-1 0 0 0 0,0 0 0 0 0,-1 1 0 0 0,-1 0 0 0 0,0 0 0 0 0,-2 0 0 0 0,0 0 1 0 0,-1 22-1 0 0,-2-25-69 0 0,-1-1 0 0 0,0 0 0 0 0,-1 0 0 0 0,0-1 0 0 0,-1 1 0 0 0,-1-1 0 0 0,0 1 0 0 0,-1-1 0 0 0,-1-1 0 0 0,1 1 1 0 0,-2-1-1 0 0,-11 14 0 0 0,1-5-627 0 0,0-1 1 0 0,-2-1-1 0 0,0-1 0 0 0,-1-1 1 0 0,-34 21-1 0 0,45-35-2494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5.561"/>
    </inkml:context>
    <inkml:brush xml:id="br0">
      <inkml:brushProperty name="width" value="0.1" units="cm"/>
      <inkml:brushProperty name="height" value="0.1" units="cm"/>
      <inkml:brushProperty name="color" value="#FFFFFF"/>
    </inkml:brush>
  </inkml:definitions>
  <inkml:trace contextRef="#ctx0" brushRef="#br0">1 9 5100 0 0,'0'-1'90'0'0,"0"1"-1"0"0,0-1 0 0 0,0 1 1 0 0,1-1-1 0 0,-1 1 0 0 0,0 0 1 0 0,0-1-1 0 0,0 1 0 0 0,1-1 1 0 0,-1 1-1 0 0,0 0 0 0 0,0-1 0 0 0,1 1 1 0 0,-1 0-1 0 0,0 0 0 0 0,1-1 1 0 0,-1 1-1 0 0,0 0 0 0 0,1-1 1 0 0,-1 1-1 0 0,0 0 0 0 0,1 0 0 0 0,-1 0 1 0 0,1 0-1 0 0,-1-1 0 0 0,0 1 1 0 0,1 0-1 0 0,-1 0 0 0 0,1 0 1 0 0,-1 0-1 0 0,1 0 0 0 0,-1 0 1 0 0,1 0-1 0 0,-1 0 0 0 0,0 0 0 0 0,1 0 1 0 0,-1 0-1 0 0,1 1 0 0 0,-1-1 1 0 0,1 0-1 0 0,4 21 1982 0 0,-5-18-2109 0 0,21 255 3471 0 0,-17-199-2960 0 0,-1-1-46 0 0,2 36-4298 0 0,-8-103 2306 0 0,2 3-1042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6.015"/>
    </inkml:context>
    <inkml:brush xml:id="br0">
      <inkml:brushProperty name="width" value="0.1" units="cm"/>
      <inkml:brushProperty name="height" value="0.1" units="cm"/>
      <inkml:brushProperty name="color" value="#FFFFFF"/>
    </inkml:brush>
  </inkml:definitions>
  <inkml:trace contextRef="#ctx0" brushRef="#br0">41 378 9157 0 0,'0'-28'411'0'0,"1"0"-1"0"0,2 0 1 0 0,0 0 0 0 0,2 1 0 0 0,1-1-1 0 0,11-30 1 0 0,-14 49-346 0 0,1 0-1 0 0,0 0 0 0 0,0 0 1 0 0,1 1-1 0 0,0-1 0 0 0,0 1 1 0 0,1 1-1 0 0,0-1 0 0 0,0 1 1 0 0,1 0-1 0 0,0 0 0 0 0,0 1 1 0 0,1 0-1 0 0,0 0 0 0 0,0 0 1 0 0,0 1-1 0 0,0 1 1 0 0,1-1-1 0 0,0 2 0 0 0,0-1 1 0 0,13-3-1 0 0,-18 6-49 0 0,0 0 0 0 0,-1 1 1 0 0,1-1-1 0 0,0 1 0 0 0,0-1 0 0 0,-1 1 1 0 0,1 0-1 0 0,0 1 0 0 0,0-1 0 0 0,0 1 1 0 0,-1 0-1 0 0,1-1 0 0 0,0 2 0 0 0,-1-1 0 0 0,1 0 1 0 0,-1 1-1 0 0,1-1 0 0 0,-1 1 0 0 0,0 0 1 0 0,4 3-1 0 0,-4-2 4 0 0,0 1 1 0 0,0-1-1 0 0,-1 1 1 0 0,1-1-1 0 0,-1 1 1 0 0,0 0-1 0 0,0-1 1 0 0,0 1-1 0 0,-1 0 1 0 0,1 0-1 0 0,-1 0 1 0 0,0 1-1 0 0,0-1 1 0 0,0 0-1 0 0,-1 0 1 0 0,1 1-1 0 0,-2 6 1 0 0,1-1-13 0 0,-1 1 0 0 0,-1 0 0 0 0,0-1 0 0 0,-1 1-1 0 0,0-1 1 0 0,0 1 0 0 0,-1-1 0 0 0,-1-1 0 0 0,0 1 0 0 0,0 0 0 0 0,0-1 0 0 0,-2 0 0 0 0,1-1 0 0 0,-1 1 0 0 0,0-1 0 0 0,0 0 0 0 0,-1-1 0 0 0,0 0 0 0 0,-15 10 0 0 0,3-3-9 0 0,-1-1 1 0 0,0-1-1 0 0,-1-1 0 0 0,0-1 0 0 0,0-1 0 0 0,-1-1 1 0 0,-43 10-1 0 0,63-17 2 0 0,-8 1-65 0 0,14-2-68 0 0,2-1 99 0 0,-1 1-1 0 0,1 0 1 0 0,-1 0-1 0 0,1 0 1 0 0,0 1 0 0 0,4 1-1 0 0,-2 1 55 0 0,0 0 0 0 0,-1 1 0 0 0,0 0 0 0 0,0 1-1 0 0,0-1 1 0 0,0 1 0 0 0,-1 0 0 0 0,1 0 0 0 0,-1 1 0 0 0,6 9-1 0 0,5 9 113 0 0,19 38 0 0 0,1 0 95 0 0,-27-47-445 0 0,-2-5 390 0 0,0 0-1 0 0,0 0 0 0 0,9 9 1 0 0,8-1-1931 0 0,6-11-3580 0 0,-19-6 2527 0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6.380"/>
    </inkml:context>
    <inkml:brush xml:id="br0">
      <inkml:brushProperty name="width" value="0.1" units="cm"/>
      <inkml:brushProperty name="height" value="0.1" units="cm"/>
      <inkml:brushProperty name="color" value="#FFFFFF"/>
    </inkml:brush>
  </inkml:definitions>
  <inkml:trace contextRef="#ctx0" brushRef="#br0">1 41 5681 0 0,'0'-7'812'0'0,"1"2"-288"0"0,1-1-260 0 0,-2 1-28 0 0,1 0-468 0 0,1 2-220 0 0,-1 0-396 0 0,-1 0-225 0 0,3 0 53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6.737"/>
    </inkml:context>
    <inkml:brush xml:id="br0">
      <inkml:brushProperty name="width" value="0.1" units="cm"/>
      <inkml:brushProperty name="height" value="0.1" units="cm"/>
      <inkml:brushProperty name="color" value="#FFFFFF"/>
    </inkml:brush>
  </inkml:definitions>
  <inkml:trace contextRef="#ctx0" brushRef="#br0">1 0 1356 0 0,'8'35'8468'0'0,"41"107"-5768"0"0,-41-127-2546 0 0,0 1 0 0 0,1-1-1 0 0,1-1 1 0 0,1 0 0 0 0,22 25-1 0 0,-16-23-2616 0 0,37 28-1 0 0,-42-35-546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7.085"/>
    </inkml:context>
    <inkml:brush xml:id="br0">
      <inkml:brushProperty name="width" value="0.1" units="cm"/>
      <inkml:brushProperty name="height" value="0.1" units="cm"/>
      <inkml:brushProperty name="color" value="#FFFFFF"/>
    </inkml:brush>
  </inkml:definitions>
  <inkml:trace contextRef="#ctx0" brushRef="#br0">149 75 4868 0 0,'0'-24'1430'0'0,"0"20"-1116"0"0,1-1 1 0 0,-1 1-1 0 0,0 0 1 0 0,0 0-1 0 0,-1 0 1 0 0,1 0-1 0 0,-1 0 1 0 0,0 0-1 0 0,0-1 0 0 0,-2-3 1 0 0,-8 34 1731 0 0,-24 85-128 0 0,-34 190 1 0 0,53-224-1723 0 0,8-21-2070 0 0,4-20-3269 0 0,4-28 2029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39.688"/>
    </inkml:context>
    <inkml:brush xml:id="br0">
      <inkml:brushProperty name="width" value="0.1" units="cm"/>
      <inkml:brushProperty name="height" value="0.1" units="cm"/>
      <inkml:brushProperty name="color" value="#FFFFFF"/>
    </inkml:brush>
  </inkml:definitions>
  <inkml:trace contextRef="#ctx0" brushRef="#br0">124 5 3532 0 0,'0'0'60'0'0,"0"0"0"0"0,0 0-1 0 0,0 0 1 0 0,0-1-1 0 0,0 1 1 0 0,0 0-1 0 0,0 0 1 0 0,0 0 0 0 0,0-1-1 0 0,0 1 1 0 0,0 0-1 0 0,0 0 1 0 0,-1 0 0 0 0,1 0-1 0 0,0-1 1 0 0,0 1-1 0 0,0 0 1 0 0,0 0 0 0 0,0 0-1 0 0,0 0 1 0 0,0 0-1 0 0,-1-1 1 0 0,1 1 0 0 0,0 0-1 0 0,0 0 1 0 0,0 0-1 0 0,0 0 1 0 0,-1 0-1 0 0,1 0 1 0 0,0 0 0 0 0,0 0-1 0 0,0 0 1 0 0,0 0-1 0 0,-1-1 1 0 0,1 1 0 0 0,0 0-1 0 0,0 0 1 0 0,0 0-1 0 0,-1 0 1 0 0,1 0 0 0 0,0 0-1 0 0,0 0 1 0 0,0 1-1 0 0,-1-1 1 0 0,1 0 0 0 0,0 0-1 0 0,0 0 1 0 0,0 0-1 0 0,0 0 1 0 0,-1 0 0 0 0,1 0-1 0 0,0 0 1 0 0,0 0-1 0 0,0 0 1 0 0,-1 1 119 0 0,1-1-120 0 0,0 0 1 0 0,0 0-1 0 0,0 0 1 0 0,0 1 0 0 0,0-1-1 0 0,0 0 1 0 0,-1 0-1 0 0,-18 19 828 0 0,-18 27-1830 0 0,-13 19-3906 0 0,42-57 3893 0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40.186"/>
    </inkml:context>
    <inkml:brush xml:id="br0">
      <inkml:brushProperty name="width" value="0.1" units="cm"/>
      <inkml:brushProperty name="height" value="0.1" units="cm"/>
      <inkml:brushProperty name="color" value="#FFFFFF"/>
    </inkml:brush>
  </inkml:definitions>
  <inkml:trace contextRef="#ctx0" brushRef="#br0">0 41 1120 0 0,'3'-4'1156'0'0,"13"-21"1548"0"0,-16 24-2610 0 0,0 1 0 0 0,0-1 1 0 0,1 0-1 0 0,-1 1 0 0 0,0-1 1 0 0,1 0-1 0 0,-1 1 0 0 0,1-1 0 0 0,-1 1 1 0 0,1-1-1 0 0,-1 1 0 0 0,1-1 0 0 0,-1 1 1 0 0,1-1-1 0 0,-1 1 0 0 0,1-1 1 0 0,0 1-1 0 0,-1 0 0 0 0,1-1 0 0 0,0 1 1 0 0,-1 0-1 0 0,1 0 0 0 0,0 0 0 0 0,0-1 1 0 0,1 4 2 0 0,-1 0 0 0 0,0 0 0 0 0,0 0 0 0 0,0 0 0 0 0,0 0 0 0 0,-1 0 0 0 0,1 0 0 0 0,-1 0 0 0 0,0 0 0 0 0,1 1 0 0 0,-2 5 1 0 0,1 3 82 0 0,5 235 1704 0 0,1 25-772 0 0,-5-261-1031 0 0,0 1 0 0 0,1-1 1 0 0,0 0-1 0 0,1 0 0 0 0,5 14 0 0 0,-7-23-64 0 0,0 1 1 0 0,1-1-1 0 0,-1 1 0 0 0,0-1 0 0 0,1 0 0 0 0,0 1 0 0 0,-1-1 0 0 0,1 0 1 0 0,0 0-1 0 0,0 0 0 0 0,0 0 0 0 0,0-1 0 0 0,1 1 0 0 0,-1 0 0 0 0,0-1 0 0 0,1 0 1 0 0,-1 1-1 0 0,1-1 0 0 0,-1 0 0 0 0,1 0 0 0 0,0-1 0 0 0,-1 1 0 0 0,1 0 0 0 0,0-1 1 0 0,0 0-1 0 0,3 1 0 0 0,1-1-367 0 0,-1 0 0 0 0,1 0 0 0 0,-1 0 0 0 0,0-1 0 0 0,1 0 0 0 0,-1 0 0 0 0,0-1 0 0 0,0 0 0 0 0,0 0 0 0 0,0 0-1 0 0,9-5 1 0 0,-5 0-2592 0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40.906"/>
    </inkml:context>
    <inkml:brush xml:id="br0">
      <inkml:brushProperty name="width" value="0.1" units="cm"/>
      <inkml:brushProperty name="height" value="0.1" units="cm"/>
      <inkml:brushProperty name="color" value="#FFFFFF"/>
    </inkml:brush>
  </inkml:definitions>
  <inkml:trace contextRef="#ctx0" brushRef="#br0">20 292 4392 0 0,'-1'0'103'0'0,"0"0"0"0"0,0 0 0 0 0,0-1 0 0 0,0 1 0 0 0,0 0 0 0 0,0-1 0 0 0,0 1 0 0 0,0-1 0 0 0,0 1 0 0 0,0-1 0 0 0,0 1 0 0 0,0-1 0 0 0,0 0 0 0 0,1 1 0 0 0,-1-1 0 0 0,0 0 0 0 0,1 0 0 0 0,-1 1 0 0 0,0-1 0 0 0,1 0 0 0 0,-2-2 0 0 0,3 3-36 0 0,-1-1 1 0 0,0 0-1 0 0,1 1 1 0 0,-1-1-1 0 0,1 0 1 0 0,-1 1-1 0 0,1-1 1 0 0,-1 1-1 0 0,1-1 1 0 0,-1 1-1 0 0,1-1 1 0 0,-1 1-1 0 0,1-1 1 0 0,0 1-1 0 0,-1-1 0 0 0,1 1 1 0 0,0 0-1 0 0,0 0 1 0 0,-1-1-1 0 0,1 1 1 0 0,1 0-1 0 0,50-11 674 0 0,15 5-1048 0 0,-2 0-1184 0 0,80-17 0 0 0,-139 22 1452 0 0,0 0 0 0 0,0-1 0 0 0,0 0 0 0 0,0-1 0 0 0,0 1 0 0 0,0-1 0 0 0,-1 0 0 0 0,0 0 0 0 0,1-1 1 0 0,-1 1-1 0 0,0-1 0 0 0,-1 0 0 0 0,7-7 0 0 0,-8 6 145 0 0,0 0 0 0 0,0 0 0 0 0,0 0 0 0 0,0-1 0 0 0,-1 1-1 0 0,0-1 1 0 0,0 0 0 0 0,-1 0 0 0 0,1 0 0 0 0,-1 0 0 0 0,0 0 0 0 0,-1 0 0 0 0,0-11 0 0 0,1-40 1862 0 0,0 33-721 0 0,-1 20-577 0 0,0 6 25 0 0,1 49-373 0 0,2-1 1 0 0,3 1-1 0 0,1-1 0 0 0,3-1 0 0 0,31 93 0 0 0,-27-91-326 0 0,-7-24-29 0 0,-5-22-68 0 0,-3-11-88 0 0,0-19 210 0 0,0-1-1 0 0,2 1 1 0 0,1-1 0 0 0,0 1 0 0 0,2 0-1 0 0,8-26 1 0 0,-10 43 1 0 0,0 0-1 0 0,1 0 1 0 0,0 0 0 0 0,1 1-1 0 0,0-1 1 0 0,0 1-1 0 0,0 0 1 0 0,1 0 0 0 0,0 0-1 0 0,0 1 1 0 0,1-1-1 0 0,12-9 1 0 0,-14 12-23 0 0,1 1 1 0 0,0 0-1 0 0,0 0 0 0 0,0 1 0 0 0,0-1 1 0 0,1 1-1 0 0,-1 0 0 0 0,0 1 0 0 0,1-1 1 0 0,-1 1-1 0 0,1 0 0 0 0,0 1 0 0 0,-1-1 1 0 0,1 1-1 0 0,0 0 0 0 0,-1 1 1 0 0,1-1-1 0 0,0 1 0 0 0,-1 0 0 0 0,7 2 1 0 0,-7-1 5 0 0,1 0 1 0 0,-1 0 0 0 0,0 0 0 0 0,0 1 0 0 0,0-1 0 0 0,-1 1 0 0 0,1 1 0 0 0,-1-1 0 0 0,1 0 0 0 0,-1 1 0 0 0,0 0 0 0 0,0 0 0 0 0,4 6 0 0 0,-3-1 12 0 0,1 0 0 0 0,-1-1-1 0 0,-1 2 1 0 0,1-1 0 0 0,-2 0 0 0 0,5 18 0 0 0,-1 4 60 0 0,-3-1 1 0 0,0 1 0 0 0,-1 54-1 0 0,-6-19 217 0 0,1-1-3582 0 0,2-59 1553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6.391"/>
    </inkml:context>
    <inkml:brush xml:id="br0">
      <inkml:brushProperty name="width" value="0.1" units="cm"/>
      <inkml:brushProperty name="height" value="0.1" units="cm"/>
      <inkml:brushProperty name="color" value="#FFFFFF"/>
    </inkml:brush>
  </inkml:definitions>
  <inkml:trace contextRef="#ctx0" brushRef="#br0">956 29 3768 0 0,'0'-2'239'0'0,"-1"0"0"0"0,1 1 0 0 0,-1-1 0 0 0,1 1 0 0 0,-1-1 0 0 0,0 1 0 0 0,1 0 0 0 0,-1-1 0 0 0,0 1 0 0 0,0 0 0 0 0,0-1 0 0 0,0 1 0 0 0,0 0 0 0 0,-1 0 0 0 0,1 0 0 0 0,0 0 0 0 0,0 0 0 0 0,-1 0 0 0 0,1 0 0 0 0,0 0 0 0 0,-1 1 0 0 0,-2-2 0 0 0,2 2-122 0 0,-1 0-1 0 0,1 0 1 0 0,-1 1-1 0 0,1-1 1 0 0,-1 1-1 0 0,0-1 1 0 0,1 1-1 0 0,0 0 0 0 0,-1 0 1 0 0,1 0-1 0 0,-1 0 1 0 0,1 1-1 0 0,0-1 1 0 0,-4 3-1 0 0,-9 7 112 0 0,1 0 0 0 0,0 1-1 0 0,0 1 1 0 0,1 0 0 0 0,1 1-1 0 0,0 0 1 0 0,1 0 0 0 0,0 2-1 0 0,2-1 1 0 0,0 1 0 0 0,-9 21 0 0 0,7-9-35 0 0,1 1 0 0 0,1 0 0 0 0,2 0 0 0 0,1 1 0 0 0,1 0 1 0 0,-1 33-1 0 0,-20 272 1012 0 0,21-287-964 0 0,-19 75 1 0 0,8-44 92 0 0,7-50-220 0 0,0 1-1 0 0,-2-1 1 0 0,-1-1 0 0 0,-2 0 0 0 0,-23 36-1 0 0,31-52-87 0 0,0-2 55 0 0,0 0 0 0 0,0-1 0 0 0,-1 1 1 0 0,-1-1-1 0 0,-15 15 0 0 0,19-21-56 0 0,0 1 0 0 0,-1-1 0 0 0,0 0 0 0 0,1 0 0 0 0,-1-1 0 0 0,0 0 0 0 0,0 1 0 0 0,0-2 0 0 0,-1 1 0 0 0,1 0 0 0 0,0-1 0 0 0,-1 0-1 0 0,1 0 1 0 0,-10-1 0 0 0,-5 0 31 0 0,7 1-19 0 0,1-1 0 0 0,-1 0 0 0 0,1-2 0 0 0,0 1 0 0 0,-24-7 0 0 0,4-1 3 0 0,0-2 0 0 0,1-1 0 0 0,1-1 0 0 0,0-2-1 0 0,-38-24 1 0 0,60 33 21 0 0,5 5-67 0 0,1-1-1 0 0,-1 1 1 0 0,0-1 0 0 0,1 0-1 0 0,-1 0 1 0 0,1-1 0 0 0,0 1-1 0 0,-1 0 1 0 0,-1-3-1 0 0,4 4-5 0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41.326"/>
    </inkml:context>
    <inkml:brush xml:id="br0">
      <inkml:brushProperty name="width" value="0.1" units="cm"/>
      <inkml:brushProperty name="height" value="0.1" units="cm"/>
      <inkml:brushProperty name="color" value="#FFFFFF"/>
    </inkml:brush>
  </inkml:definitions>
  <inkml:trace contextRef="#ctx0" brushRef="#br0">1 239 3676 0 0,'9'-8'465'0'0,"1"1"0"0"0,-1-1-1 0 0,2 2 1 0 0,-1-1-1 0 0,1 1 1 0 0,13-5 0 0 0,-14 7-294 0 0,-1 0 0 0 0,0-1 0 0 0,0 0 1 0 0,0 0-1 0 0,0-1 0 0 0,-1 0 0 0 0,0-1 0 0 0,0 0 1 0 0,8-9-1 0 0,-14 12-74 0 0,0 1 1 0 0,-1-1 0 0 0,1 0-1 0 0,-1 0 1 0 0,1 0-1 0 0,-1 0 1 0 0,0 0 0 0 0,-1 0-1 0 0,1 0 1 0 0,-1 0-1 0 0,0 0 1 0 0,0 0 0 0 0,0 0-1 0 0,0 0 1 0 0,-1 0 0 0 0,1 0-1 0 0,-1 0 1 0 0,0 0-1 0 0,-3-7 1 0 0,3 9-55 0 0,1 0-1 0 0,-1 0 1 0 0,0 0-1 0 0,0 1 1 0 0,0-1-1 0 0,0 0 1 0 0,0 0 0 0 0,-1 1-1 0 0,1-1 1 0 0,0 1-1 0 0,-1-1 1 0 0,1 1 0 0 0,-1-1-1 0 0,1 1 1 0 0,-1 0-1 0 0,0 0 1 0 0,0 0 0 0 0,0 0-1 0 0,1 0 1 0 0,-1 0-1 0 0,0 0 1 0 0,0 1 0 0 0,0-1-1 0 0,0 1 1 0 0,0-1-1 0 0,0 1 1 0 0,0 0-1 0 0,0 0 1 0 0,0 0 0 0 0,-1 0-1 0 0,1 0 1 0 0,0 0-1 0 0,0 1 1 0 0,0-1 0 0 0,0 1-1 0 0,0-1 1 0 0,0 1-1 0 0,0 0 1 0 0,1 0 0 0 0,-4 1-1 0 0,-3 3 98 0 0,0 0-1 0 0,0 1 1 0 0,0 0-1 0 0,1 0 1 0 0,0 0-1 0 0,0 1 1 0 0,1 0-1 0 0,0 1 1 0 0,0-1-1 0 0,0 1 1 0 0,1 0-1 0 0,1 0 1 0 0,-1 1-1 0 0,-4 14 1 0 0,6-16-58 0 0,0 0 0 0 0,1 0 1 0 0,0 0-1 0 0,1 0 0 0 0,-1 1 1 0 0,1-1-1 0 0,1 1 0 0 0,-1-1 0 0 0,2 1 1 0 0,-1-1-1 0 0,1 0 0 0 0,0 1 1 0 0,0-1-1 0 0,1 0 0 0 0,0 1 0 0 0,0-1 1 0 0,0 0-1 0 0,1 0 0 0 0,5 8 0 0 0,-5-11-102 0 0,1 1 0 0 0,-1-1-1 0 0,1 0 1 0 0,0 0 0 0 0,0-1-1 0 0,0 1 1 0 0,1-1 0 0 0,-1 1-1 0 0,1-1 1 0 0,0-1 0 0 0,0 1-1 0 0,0-1 1 0 0,0 0 0 0 0,0 0-1 0 0,0 0 1 0 0,8 1 0 0 0,-5-2-603 0 0,0 0 1 0 0,1 0-1 0 0,-1 0 1 0 0,1-1-1 0 0,-1-1 1 0 0,1 1-1 0 0,-1-1 1 0 0,0-1-1 0 0,1 0 1 0 0,8-2-1 0 0,0-3-2500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19:41.836"/>
    </inkml:context>
    <inkml:brush xml:id="br0">
      <inkml:brushProperty name="width" value="0.1" units="cm"/>
      <inkml:brushProperty name="height" value="0.1" units="cm"/>
      <inkml:brushProperty name="color" value="#FFFFFF"/>
    </inkml:brush>
  </inkml:definitions>
  <inkml:trace contextRef="#ctx0" brushRef="#br0">25 12 4416 0 0,'-8'54'6242'0'0,"6"-17"-5661"0"0,1 0 1 0 0,8 60-1 0 0,0-18-853 0 0,-24-143-511 0 0,13 26 1230 0 0,1 15 50 0 0,1 1-1 0 0,1-1 1 0 0,0 1 0 0 0,5-31-1 0 0,-4 50-480 0 0,1-1 0 0 0,0 1 1 0 0,0-1-1 0 0,0 1 0 0 0,1-1 0 0 0,-1 1 0 0 0,1 0 0 0 0,0 0 0 0 0,0 0 0 0 0,0 0 0 0 0,0 0 0 0 0,1 0 0 0 0,-1 0 0 0 0,1 1 0 0 0,-1-1 0 0 0,1 1 1 0 0,0-1-1 0 0,0 1 0 0 0,0 0 0 0 0,0 1 0 0 0,0-1 0 0 0,1 0 0 0 0,-1 1 0 0 0,1 0 0 0 0,-1 0 0 0 0,1 0 0 0 0,-1 0 0 0 0,1 0 0 0 0,-1 1 1 0 0,1-1-1 0 0,0 1 0 0 0,-1 0 0 0 0,1 0 0 0 0,0 1 0 0 0,-1-1 0 0 0,1 1 0 0 0,-1-1 0 0 0,1 1 0 0 0,-1 1 0 0 0,1-1 0 0 0,-1 0 0 0 0,0 1 0 0 0,1-1 1 0 0,-1 1-1 0 0,3 2 0 0 0,5 4 52 0 0,-1 0 1 0 0,-1 1 0 0 0,0 0-1 0 0,0 0 1 0 0,0 1-1 0 0,-1 0 1 0 0,-1 0 0 0 0,0 1-1 0 0,0 0 1 0 0,-1 0-1 0 0,0 1 1 0 0,4 15 0 0 0,-4-11-263 0 0,-1 0 0 0 0,-1 0 0 0 0,0 1 0 0 0,2 27 0 0 0,-6-30-1133 0 0,0 1 0 0 0,-3 27 0 0 0,3-32-1714 0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0.241"/>
    </inkml:context>
    <inkml:brush xml:id="br0">
      <inkml:brushProperty name="width" value="0.1" units="cm"/>
      <inkml:brushProperty name="height" value="0.1" units="cm"/>
      <inkml:brushProperty name="color" value="#FFFFFF"/>
    </inkml:brush>
  </inkml:definitions>
  <inkml:trace contextRef="#ctx0" brushRef="#br0">327 32 3340 0 0,'0'-1'154'0'0,"1"0"-1"0"0,-1 0 0 0 0,0 0 0 0 0,0-1 1 0 0,0 1-1 0 0,0 0 0 0 0,0 0 0 0 0,0 0 1 0 0,0 0-1 0 0,0 0 0 0 0,0-1 0 0 0,-1 1 1 0 0,1 0-1 0 0,0 0 0 0 0,-1 0 0 0 0,1 0 1 0 0,-1 0-1 0 0,1 0 0 0 0,-1 0 0 0 0,0 0 1 0 0,1 0-1 0 0,-1 0 0 0 0,0 0 0 0 0,0 1 1 0 0,0-1-1 0 0,1 0 0 0 0,-1 0 0 0 0,0 1 1 0 0,0-1-1 0 0,-1 0 0 0 0,0 1-92 0 0,0 1 1 0 0,0-1-1 0 0,0 1 0 0 0,0-1 0 0 0,1 1 1 0 0,-1 0-1 0 0,0 0 0 0 0,0 0 0 0 0,1 0 1 0 0,-1 0-1 0 0,1 0 0 0 0,-1 0 0 0 0,1 0 1 0 0,-1 1-1 0 0,1-1 0 0 0,0 1 0 0 0,0-1 1 0 0,-2 3-1 0 0,-9 14 206 0 0,0 0 0 0 0,1 1-1 0 0,2 0 1 0 0,-11 27 0 0 0,-16 31 358 0 0,-41 81 608 0 0,3-4-4512 0 0,73-152 2789 0 0,0 0-1 0 0,-1 0 0 0 0,1 1 1 0 0,0-1-1 0 0,-1 0 0 0 0,0 0 1 0 0,1 0-1 0 0,-1 0 1 0 0,0-1-1 0 0,0 1 0 0 0,0 0 1 0 0,0-1-1 0 0,-3 2 1 0 0,0-3-550 0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0.620"/>
    </inkml:context>
    <inkml:brush xml:id="br0">
      <inkml:brushProperty name="width" value="0.1" units="cm"/>
      <inkml:brushProperty name="height" value="0.1" units="cm"/>
      <inkml:brushProperty name="color" value="#FFFFFF"/>
    </inkml:brush>
  </inkml:definitions>
  <inkml:trace contextRef="#ctx0" brushRef="#br0">3 26 928 0 0,'-3'-26'4588'0'0,"12"34"-3646"0"0,212 261 3600 0 0,71 56-2052 0 0,-274-303-2369 0 0,-14-16-901 0 0,0 0 0 0 0,1-1 1 0 0,0 0-1 0 0,9 9 0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0.971"/>
    </inkml:context>
    <inkml:brush xml:id="br0">
      <inkml:brushProperty name="width" value="0.1" units="cm"/>
      <inkml:brushProperty name="height" value="0.1" units="cm"/>
      <inkml:brushProperty name="color" value="#FFFFFF"/>
    </inkml:brush>
  </inkml:definitions>
  <inkml:trace contextRef="#ctx0" brushRef="#br0">0 68 3940 0 0,'6'-2'588'0'0,"2"0"-56"0"0,4-1-47 0 0,4-3-49 0 0,2 0-68 0 0,2 1-28 0 0,2 0-8 0 0,-2-1-20 0 0,3 2-40 0 0,-2-1-380 0 0,-1 0-148 0 0,0 1-124 0 0,-3 1-164 0 0,-2-1-224 0 0,-3 0-345 0 0,-3 3 33 0 0,1 1 32 0 0,-3-3 20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1.361"/>
    </inkml:context>
    <inkml:brush xml:id="br0">
      <inkml:brushProperty name="width" value="0.1" units="cm"/>
      <inkml:brushProperty name="height" value="0.1" units="cm"/>
      <inkml:brushProperty name="color" value="#FFFFFF"/>
    </inkml:brush>
  </inkml:definitions>
  <inkml:trace contextRef="#ctx0" brushRef="#br0">4 0 1460 0 0,'-1'1'96'0'0,"1"-1"-1"0"0,0 0 1 0 0,0 1-1 0 0,-1-1 1 0 0,1 0-1 0 0,0 1 1 0 0,0-1 0 0 0,0 0-1 0 0,-1 1 1 0 0,1-1-1 0 0,0 1 1 0 0,0-1-1 0 0,0 0 1 0 0,0 1 0 0 0,0-1-1 0 0,0 1 1 0 0,0-1-1 0 0,0 1 1 0 0,0-1-1 0 0,0 0 1 0 0,0 1-1 0 0,0-1 1 0 0,0 1 0 0 0,0-1-1 0 0,0 0 1 0 0,1 1-1 0 0,-1-1 1 0 0,0 1-1 0 0,0-1 1 0 0,0 0-1 0 0,1 1 1 0 0,14 6 1421 0 0,22-5-357 0 0,-34-2-929 0 0,64-2-221 0 0,-2 0-4944 0 0,-59 2 3928 0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2.641"/>
    </inkml:context>
    <inkml:brush xml:id="br0">
      <inkml:brushProperty name="width" value="0.1" units="cm"/>
      <inkml:brushProperty name="height" value="0.1" units="cm"/>
      <inkml:brushProperty name="color" value="#FFFFFF"/>
    </inkml:brush>
  </inkml:definitions>
  <inkml:trace contextRef="#ctx0" brushRef="#br0">381 5 1048 0 0,'1'-5'3352'0'0,"-9"15"-2306"0"0,-10 16-476 0 0,-117 249 2447 0 0,44-72-1297 0 0,30-52-925 0 0,30-70-3054 0 0,30-77 1738 0 0,-1-1 1 0 0,1 1-1 0 0,-1 0 0 0 0,0-1 1 0 0,0 1-1 0 0,0-1 1 0 0,0 0-1 0 0,0 0 0 0 0,-1 0 1 0 0,0 0-1 0 0,1 0 1 0 0,-7 4-1 0 0,5-6-460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3"/>
    </inkml:context>
    <inkml:brush xml:id="br0">
      <inkml:brushProperty name="width" value="0.1" units="cm"/>
      <inkml:brushProperty name="height" value="0.1" units="cm"/>
      <inkml:brushProperty name="color" value="#FFFFFF"/>
    </inkml:brush>
  </inkml:definitions>
  <inkml:trace contextRef="#ctx0" brushRef="#br0">8 48 988 0 0,'-3'-11'1374'0'0,"2"9"-1113"0"0,0 0 0 0 0,1-1-1 0 0,-1 1 1 0 0,0-1-1 0 0,1 1 1 0 0,0 0-1 0 0,-1-1 1 0 0,1 1-1 0 0,0-1 1 0 0,0 1-1 0 0,1 0 1 0 0,-1-1-1 0 0,1-2 1 0 0,2 6 13 0 0,0 0 0 0 0,-1 1 0 0 0,1 0 1 0 0,0-1-1 0 0,-1 1 0 0 0,0 0 0 0 0,1 0 0 0 0,-1 0 0 0 0,0 1 1 0 0,4 4-1 0 0,-2-3 14 0 0,121 129 2020 0 0,75 82-32 0 0,-42-44-5670 0 0,-151-165 1671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3.370"/>
    </inkml:context>
    <inkml:brush xml:id="br0">
      <inkml:brushProperty name="width" value="0.1" units="cm"/>
      <inkml:brushProperty name="height" value="0.1" units="cm"/>
      <inkml:brushProperty name="color" value="#FFFFFF"/>
    </inkml:brush>
  </inkml:definitions>
  <inkml:trace contextRef="#ctx0" brushRef="#br0">37 0 4340 0 0,'-5'44'5628'0'0,"-5"7"-3696"0"0,4-28-1370 0 0,1 1 1 0 0,-3 47 0 0 0,7-56-719 0 0,1-13-155 0 0,-1 0-1 0 0,1 0 0 0 0,0 0 1 0 0,0 0-1 0 0,0 0 1 0 0,0 0-1 0 0,0 0 0 0 0,0 1 1 0 0,1-1-1 0 0,-1 0 0 0 0,1 0 1 0 0,-1 0-1 0 0,1 0 1 0 0,0-1-1 0 0,0 1 0 0 0,1 2 1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3.761"/>
    </inkml:context>
    <inkml:brush xml:id="br0">
      <inkml:brushProperty name="width" value="0.1" units="cm"/>
      <inkml:brushProperty name="height" value="0.1" units="cm"/>
      <inkml:brushProperty name="color" value="#FFFFFF"/>
    </inkml:brush>
  </inkml:definitions>
  <inkml:trace contextRef="#ctx0" brushRef="#br0">1 30 4652 0 0,'76'3'4125'0'0,"29"-1"-2899"0"0,1-11-171 0 0,-36 1-3313 0 0,-67 8 1627 0 0,0-1 0 0 0,0 1 1 0 0,1-1-1 0 0,-1 0 0 0 0,0 0 0 0 0,-1 0 0 0 0,1-1 0 0 0,0 1 1 0 0,0-1-1 0 0,4-3 0 0 0,-4 3-370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7.714"/>
    </inkml:context>
    <inkml:brush xml:id="br0">
      <inkml:brushProperty name="width" value="0.1" units="cm"/>
      <inkml:brushProperty name="height" value="0.1" units="cm"/>
      <inkml:brushProperty name="color" value="#FFFFFF"/>
    </inkml:brush>
  </inkml:definitions>
  <inkml:trace contextRef="#ctx0" brushRef="#br0">0 47 5368 0 0,'10'-5'3020'0'0,"18"0"-1942"0"0,45-1 1 0 0,-22 2-470 0 0,8-1-156 0 0,166-11-1271 0 0,-212 13-3130 0 0,-25 0-309 0 0,6 3 3053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4.142"/>
    </inkml:context>
    <inkml:brush xml:id="br0">
      <inkml:brushProperty name="width" value="0.1" units="cm"/>
      <inkml:brushProperty name="height" value="0.1" units="cm"/>
      <inkml:brushProperty name="color" value="#FFFFFF"/>
    </inkml:brush>
  </inkml:definitions>
  <inkml:trace contextRef="#ctx0" brushRef="#br0">48 28 856 0 0,'-5'-4'848'0'0,"2"1"-243"0"0,0 1 1 0 0,0-1 0 0 0,0 1-1 0 0,0 0 1 0 0,-1 0 0 0 0,1 0-1 0 0,-1 0 1 0 0,1 0 0 0 0,-1 1-1 0 0,-6-2 1 0 0,11 34 1986 0 0,4 13-1402 0 0,16 59 0 0 0,-1-7-266 0 0,-11-50-554 0 0,2 15-464 0 0,-8-22-6606 0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4.540"/>
    </inkml:context>
    <inkml:brush xml:id="br0">
      <inkml:brushProperty name="width" value="0.1" units="cm"/>
      <inkml:brushProperty name="height" value="0.1" units="cm"/>
      <inkml:brushProperty name="color" value="#FFFFFF"/>
    </inkml:brush>
  </inkml:definitions>
  <inkml:trace contextRef="#ctx0" brushRef="#br0">323 1 5084 0 0,'-4'4'3407'0'0,"-14"25"-2266"0"0,-215 445 4612 0 0,204-402-5754 0 0,10-25-1406 0 0,-1-1-3715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4.922"/>
    </inkml:context>
    <inkml:brush xml:id="br0">
      <inkml:brushProperty name="width" value="0.1" units="cm"/>
      <inkml:brushProperty name="height" value="0.1" units="cm"/>
      <inkml:brushProperty name="color" value="#FFFFFF"/>
    </inkml:brush>
  </inkml:definitions>
  <inkml:trace contextRef="#ctx0" brushRef="#br0">9 11 4600 0 0,'-9'-10'4367'0'0,"14"28"-2681"0"0,13 33-708 0 0,-18-50-883 0 0,22 51 657 0 0,2-2 0 0 0,2 0 0 0 0,43 60-1 0 0,-4-6 103 0 0,46 70-353 0 0,-107-167-702 0 0,13 20-1894 0 0,-16-25 1490 0 0,1 0 1 0 0,-1 0-1 0 0,1 0 0 0 0,0-1 1 0 0,0 1-1 0 0,0 0 0 0 0,0-1 1 0 0,0 1-1 0 0,4 1 0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5.340"/>
    </inkml:context>
    <inkml:brush xml:id="br0">
      <inkml:brushProperty name="width" value="0.1" units="cm"/>
      <inkml:brushProperty name="height" value="0.1" units="cm"/>
      <inkml:brushProperty name="color" value="#FFFFFF"/>
    </inkml:brush>
  </inkml:definitions>
  <inkml:trace contextRef="#ctx0" brushRef="#br0">37 111 6437 0 0,'0'-2'234'0'0,"-1"0"1"0"0,0-1-1 0 0,1 1 1 0 0,0 0-1 0 0,-1-1 1 0 0,1 1 0 0 0,0-1-1 0 0,0 1 1 0 0,1 0-1 0 0,-1-1 1 0 0,0 1-1 0 0,1-1 1 0 0,0 1 0 0 0,-1 0-1 0 0,1 0 1 0 0,0-1-1 0 0,0 1 1 0 0,0 0-1 0 0,0 0 1 0 0,1 0 0 0 0,-1 0-1 0 0,0 0 1 0 0,1 0-1 0 0,0 0 1 0 0,2-2-1 0 0,2-2-4 0 0,1-1-1 0 0,-1 1 0 0 0,2 0 0 0 0,-1 0 0 0 0,11-6 1 0 0,-17 11-198 0 0,0 0 1 0 0,1 0 0 0 0,-1 0-1 0 0,0 1 1 0 0,1-1 0 0 0,-1 1-1 0 0,0-1 1 0 0,1 1 0 0 0,-1-1 0 0 0,0 1-1 0 0,1 0 1 0 0,-1-1 0 0 0,1 1-1 0 0,-1 0 1 0 0,1 0 0 0 0,-1 0-1 0 0,1 0 1 0 0,-1 0 0 0 0,1 1 0 0 0,-1-1-1 0 0,1 0 1 0 0,1 1 0 0 0,-2 0-8 0 0,0 0 0 0 0,0 0-1 0 0,0 0 1 0 0,0 1 0 0 0,0-1 0 0 0,0 0 0 0 0,-1 0 0 0 0,1 0 0 0 0,0 1 0 0 0,-1-1 0 0 0,1 0 0 0 0,-1 1 0 0 0,0-1 0 0 0,1 0 0 0 0,-1 1 0 0 0,0-1 0 0 0,0 1 0 0 0,1 1 0 0 0,-1 7 29 0 0,-1-1 0 0 0,1 1 0 0 0,-2-1 0 0 0,1 1 0 0 0,-5 13 0 0 0,-2-3-14 0 0,0 0 1 0 0,-2-1 0 0 0,0 0-1 0 0,-1-1 1 0 0,-1 0 0 0 0,-18 21-1 0 0,-20 30 202 0 0,50-68-243 0 0,0-1 0 0 0,0 0-1 0 0,-1 1 1 0 0,1-1-1 0 0,0 0 1 0 0,0 1-1 0 0,-1-1 1 0 0,1 1-1 0 0,0-1 1 0 0,0 0-1 0 0,0 1 1 0 0,-1-1-1 0 0,1 1 1 0 0,0-1-1 0 0,0 1 1 0 0,0-1-1 0 0,0 1 1 0 0,0-1-1 0 0,0 0 1 0 0,0 1-1 0 0,0-1 1 0 0,0 1-1 0 0,0-1 1 0 0,0 1-1 0 0,1-1 1 0 0,-1 1 0 0 0,0-1-1 0 0,0 0 1 0 0,0 1-1 0 0,0-1 1 0 0,1 1-1 0 0,-1-1 1 0 0,0 0-1 0 0,0 1 1 0 0,1-1-1 0 0,-1 0 1 0 0,0 1-1 0 0,1-1 1 0 0,22 5-39 0 0,32-10-4 0 0,-52 4 41 0 0,175-26-344 0 0,-163 27-363 0 0,9-1-1073 0 0,-13-2-2946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7.663"/>
    </inkml:context>
    <inkml:brush xml:id="br0">
      <inkml:brushProperty name="width" value="0.1" units="cm"/>
      <inkml:brushProperty name="height" value="0.1" units="cm"/>
      <inkml:brushProperty name="color" value="#FFFFFF"/>
    </inkml:brush>
  </inkml:definitions>
  <inkml:trace contextRef="#ctx0" brushRef="#br0">2 13 2672 0 0,'-2'3'1906'0'0,"11"0"-1089"0"0,13 0-151 0 0,116-13 936 0 0,-68 2-2223 0 0,0 5-3619 0 0,-62 3 3222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8.050"/>
    </inkml:context>
    <inkml:brush xml:id="br0">
      <inkml:brushProperty name="width" value="0.1" units="cm"/>
      <inkml:brushProperty name="height" value="0.1" units="cm"/>
      <inkml:brushProperty name="color" value="#FFFFFF"/>
    </inkml:brush>
  </inkml:definitions>
  <inkml:trace contextRef="#ctx0" brushRef="#br0">70 36 944 0 0,'-8'-8'1163'0'0,"4"4"-570"0"0,0 0 1 0 0,0 0 0 0 0,0 1-1 0 0,0-1 1 0 0,-6-2 0 0 0,9 5-532 0 0,1 1 0 0 0,-1 0 1 0 0,1 0-1 0 0,-1 0 0 0 0,1-1 0 0 0,-1 1 1 0 0,1 0-1 0 0,-1 0 0 0 0,1 0 0 0 0,-1 0 0 0 0,1 0 1 0 0,-1 0-1 0 0,1 0 0 0 0,-1 0 0 0 0,1 0 1 0 0,-1 0-1 0 0,1 0 0 0 0,-1 0 0 0 0,1 1 1 0 0,-1-1-1 0 0,1 0 0 0 0,-1 0 0 0 0,0 1 1 0 0,0 0 1 0 0,0 0 0 0 0,1 0 0 0 0,-1-1 0 0 0,0 1 0 0 0,1 0 0 0 0,-1 0 0 0 0,1 1 0 0 0,0-1 0 0 0,-1 0 0 0 0,1 0 0 0 0,0 0 0 0 0,-1 0 0 0 0,1 0 0 0 0,0 0 0 0 0,0 2 0 0 0,-4 37 759 0 0,0-10-282 0 0,1-1 0 0 0,2 1 0 0 0,4 42 0 0 0,35 184-402 0 0,-38-243-2910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8.401"/>
    </inkml:context>
    <inkml:brush xml:id="br0">
      <inkml:brushProperty name="width" value="0.1" units="cm"/>
      <inkml:brushProperty name="height" value="0.1" units="cm"/>
      <inkml:brushProperty name="color" value="#FFFFFF"/>
    </inkml:brush>
  </inkml:definitions>
  <inkml:trace contextRef="#ctx0" brushRef="#br0">0 0 4524 0 0,'3'1'620'0'0,"-3"1"-79"0"0,2-2-729 0 0,-1 1-181 0 0,1 0-295 0 0,3-1-388 0 0,-2 2 36 0 0,0-2 8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8.741"/>
    </inkml:context>
    <inkml:brush xml:id="br0">
      <inkml:brushProperty name="width" value="0.1" units="cm"/>
      <inkml:brushProperty name="height" value="0.1" units="cm"/>
      <inkml:brushProperty name="color" value="#FFFFFF"/>
    </inkml:brush>
  </inkml:definitions>
  <inkml:trace contextRef="#ctx0" brushRef="#br0">1 1 1760 0 0,'6'2'620'0'0,"-1"-2"-252"0"0,-1 1-204 0 0,3-1-216 0 0,-1 0-344 0 0,1 0-632 0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9.091"/>
    </inkml:context>
    <inkml:brush xml:id="br0">
      <inkml:brushProperty name="width" value="0.1" units="cm"/>
      <inkml:brushProperty name="height" value="0.1" units="cm"/>
      <inkml:brushProperty name="color" value="#FFFFFF"/>
    </inkml:brush>
  </inkml:definitions>
  <inkml:trace contextRef="#ctx0" brushRef="#br0">0 0 1452 0 0,'1'1'664'0'0,"1"-1"-332"0"0,-1 0-316 0 0,1 0-292 0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9.460"/>
    </inkml:context>
    <inkml:brush xml:id="br0">
      <inkml:brushProperty name="width" value="0.1" units="cm"/>
      <inkml:brushProperty name="height" value="0.1" units="cm"/>
      <inkml:brushProperty name="color" value="#FFFFFF"/>
    </inkml:brush>
  </inkml:definitions>
  <inkml:trace contextRef="#ctx0" brushRef="#br0">1 44 1836 0 0,'0'-2'6047'0'0,"62"-6"-3438"0"0,-18 1-2033 0 0,52-7 82 0 0,-67 8-1774 0 0,-14 0-1061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8.073"/>
    </inkml:context>
    <inkml:brush xml:id="br0">
      <inkml:brushProperty name="width" value="0.1" units="cm"/>
      <inkml:brushProperty name="height" value="0.1" units="cm"/>
      <inkml:brushProperty name="color" value="#FFFFFF"/>
    </inkml:brush>
  </inkml:definitions>
  <inkml:trace contextRef="#ctx0" brushRef="#br0">57 0 976 0 0,'-5'6'504'0'0,"0"-1"-1"0"0,1 1 1 0 0,-1 0 0 0 0,1 1 0 0 0,1-1-1 0 0,-1 1 1 0 0,1 0 0 0 0,0-1-1 0 0,0 1 1 0 0,1 1 0 0 0,0-1 0 0 0,0 0-1 0 0,1 1 1 0 0,-1 11 0 0 0,0 15 678 0 0,4 65 0 0 0,-1-74-596 0 0,0-9-468 0 0,7 200 2318 0 0,-11-73-4373 0 0,3-140 1514 0 0,0 0 1 0 0,-1 1-1 0 0,1-1 0 0 0,-1 0 1 0 0,1 0-1 0 0,-1 0 0 0 0,0 0 0 0 0,-1 0 1 0 0,-1 5-1 0 0,-3 0-2461 0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09.815"/>
    </inkml:context>
    <inkml:brush xml:id="br0">
      <inkml:brushProperty name="width" value="0.1" units="cm"/>
      <inkml:brushProperty name="height" value="0.1" units="cm"/>
      <inkml:brushProperty name="color" value="#FFFFFF"/>
    </inkml:brush>
  </inkml:definitions>
  <inkml:trace contextRef="#ctx0" brushRef="#br0">52 24 1696 0 0,'-10'-8'1380'0'0,"8"7"-854"0"0,0-1 0 0 0,0 0-1 0 0,0 1 1 0 0,0-1 0 0 0,0 1-1 0 0,0 0 1 0 0,-1-1 0 0 0,1 1-1 0 0,0 0 1 0 0,-5-1 0 0 0,7 2-443 0 0,-1 1 0 0 0,1-1 0 0 0,0 0 1 0 0,-1 0-1 0 0,1 0 0 0 0,-1 0 0 0 0,1 0 0 0 0,0 1 1 0 0,-1-1-1 0 0,1 0 0 0 0,0 0 0 0 0,-1 0 1 0 0,1 1-1 0 0,0-1 0 0 0,0 0 0 0 0,-1 1 0 0 0,1-1 1 0 0,0 0-1 0 0,-1 0 0 0 0,1 1 0 0 0,0-1 1 0 0,0 1-1 0 0,0-1 0 0 0,0 0 0 0 0,-1 1 0 0 0,1 0 1 0 0,-3 23 910 0 0,2 116 1886 0 0,0-69-2766 0 0,0-1-3700 0 0,4-59 261 0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0.213"/>
    </inkml:context>
    <inkml:brush xml:id="br0">
      <inkml:brushProperty name="width" value="0.1" units="cm"/>
      <inkml:brushProperty name="height" value="0.1" units="cm"/>
      <inkml:brushProperty name="color" value="#FFFFFF"/>
    </inkml:brush>
  </inkml:definitions>
  <inkml:trace contextRef="#ctx0" brushRef="#br0">269 18 4612 0 0,'7'-7'1234'0'0,"5"-3"2865"0"0,-16 26-2250 0 0,-104 202 1202 0 0,-22 50-1446 0 0,118-234-1658 0 0,-7 13-1434 0 0,4-20-5534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0.560"/>
    </inkml:context>
    <inkml:brush xml:id="br0">
      <inkml:brushProperty name="width" value="0.1" units="cm"/>
      <inkml:brushProperty name="height" value="0.1" units="cm"/>
      <inkml:brushProperty name="color" value="#FFFFFF"/>
    </inkml:brush>
  </inkml:definitions>
  <inkml:trace contextRef="#ctx0" brushRef="#br0">2 16 5256 0 0,'0'-1'125'0'0,"-1"1"-1"0"0,1-1 1 0 0,0 1-1 0 0,0-1 1 0 0,0 1-1 0 0,0-1 0 0 0,0 1 1 0 0,0-1-1 0 0,0 1 1 0 0,0-1-1 0 0,0 1 0 0 0,0-1 1 0 0,0 1-1 0 0,0-1 1 0 0,0 1-1 0 0,0-1 0 0 0,0 1 1 0 0,0-1-1 0 0,1 1 1 0 0,-1-1-1 0 0,0 1 0 0 0,0-1 1 0 0,1 1-1 0 0,-1-1 1 0 0,0 1-1 0 0,0-1 0 0 0,1 1 1 0 0,-1 0-1 0 0,1-1 1 0 0,0 1-1 0 0,9 14 2369 0 0,-6-8-2686 0 0,115 208 3655 0 0,-89-165-3185 0 0,7 15 57 0 0,4-2 0 0 0,68 82-1 0 0,-105-139-747 0 0,6 6-1880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0.925"/>
    </inkml:context>
    <inkml:brush xml:id="br0">
      <inkml:brushProperty name="width" value="0.1" units="cm"/>
      <inkml:brushProperty name="height" value="0.1" units="cm"/>
      <inkml:brushProperty name="color" value="#FFFFFF"/>
    </inkml:brush>
  </inkml:definitions>
  <inkml:trace contextRef="#ctx0" brushRef="#br0">1 31 4788 0 0,'3'59'6642'0'0,"20"88"-4493"0"0,-11-99-2759 0 0,-4-84-247 0 0,-8 20 986 0 0,1 0 1 0 0,1 1 0 0 0,1-1-1 0 0,0 1 1 0 0,1-1 0 0 0,0 1-1 0 0,1 0 1 0 0,1 1 0 0 0,1-1-1 0 0,0 1 1 0 0,0 0 0 0 0,2 1-1 0 0,-1 0 1 0 0,16-17 0 0 0,-23 29-132 0 0,0 0 1 0 0,-1 0-1 0 0,1 0 1 0 0,0 1 0 0 0,0-1-1 0 0,0 0 1 0 0,0 0-1 0 0,0 1 1 0 0,0-1-1 0 0,0 1 1 0 0,0-1 0 0 0,0 1-1 0 0,0-1 1 0 0,0 1-1 0 0,1 0 1 0 0,-1-1 0 0 0,0 1-1 0 0,0 0 1 0 0,0 0-1 0 0,0 0 1 0 0,1 0-1 0 0,-1 0 1 0 0,0 0 0 0 0,0 0-1 0 0,0 0 1 0 0,0 1-1 0 0,3 0 1 0 0,-2 0 7 0 0,0 1 1 0 0,1-1-1 0 0,-1 1 1 0 0,0 0-1 0 0,0 0 1 0 0,0 0-1 0 0,0 0 1 0 0,0 0-1 0 0,0 0 1 0 0,-1 0-1 0 0,3 4 1 0 0,2 7 44 0 0,0-1 1 0 0,0 1-1 0 0,5 22 1 0 0,-3-6 141 0 0,-2 0 0 0 0,5 50 0 0 0,-9-19-6994 0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2.638"/>
    </inkml:context>
    <inkml:brush xml:id="br0">
      <inkml:brushProperty name="width" value="0.1" units="cm"/>
      <inkml:brushProperty name="height" value="0.1" units="cm"/>
      <inkml:brushProperty name="color" value="#FFFFFF"/>
    </inkml:brush>
  </inkml:definitions>
  <inkml:trace contextRef="#ctx0" brushRef="#br0">67 151 3668 0 0,'-15'-58'2238'0'0,"8"30"-218"0"0,-12-33 0 0 0,19 61-2005 0 0,0-1 0 0 0,0 1 0 0 0,0 0 0 0 0,0 0 1 0 0,0 0-1 0 0,0 0 0 0 0,0 0 0 0 0,0-1 0 0 0,0 1 1 0 0,-1 0-1 0 0,1 0 0 0 0,0 0 0 0 0,0 0 0 0 0,0 0 1 0 0,0 0-1 0 0,0-1 0 0 0,0 1 0 0 0,0 0 0 0 0,0 0 1 0 0,0 0-1 0 0,0 0 0 0 0,0 0 0 0 0,0 0 0 0 0,-1 0 1 0 0,1 0-1 0 0,0 0 0 0 0,0-1 0 0 0,0 1 0 0 0,0 0 1 0 0,0 0-1 0 0,0 0 0 0 0,-1 0 0 0 0,1 0 0 0 0,0 0 0 0 0,0 0 1 0 0,0 0-1 0 0,0 0 0 0 0,0 0 0 0 0,0 0 0 0 0,-1 0 1 0 0,1 0-1 0 0,0 0 0 0 0,0 0 0 0 0,0 0 0 0 0,0 0 1 0 0,0 0-1 0 0,-1 0 0 0 0,1 0 0 0 0,0 0 0 0 0,0 0 1 0 0,0 0-1 0 0,0 0 0 0 0,0 1 0 0 0,0-1 0 0 0,-1 0 1 0 0,1 0-1 0 0,0 0 0 0 0,0 0 0 0 0,0 0 0 0 0,0 0 1 0 0,0 0-1 0 0,0 0 0 0 0,0 1 0 0 0,0-1 0 0 0,0 0 1 0 0,-6 15 351 0 0,-2 23-115 0 0,4 4-112 0 0,3 0 1 0 0,1 0-1 0 0,2 0 0 0 0,2 0 0 0 0,1 0 0 0 0,15 52 0 0 0,27 103 312 0 0,-33-148-384 0 0,-6-25-194 0 0,-2 0 1 0 0,0 0 0 0 0,-1 0-1 0 0,1 32 1 0 0,-6-56-41 0 0,0-23-1147 0 0,0 5 360 0 0,0 9-1640 0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2.980"/>
    </inkml:context>
    <inkml:brush xml:id="br0">
      <inkml:brushProperty name="width" value="0.1" units="cm"/>
      <inkml:brushProperty name="height" value="0.1" units="cm"/>
      <inkml:brushProperty name="color" value="#FFFFFF"/>
    </inkml:brush>
  </inkml:definitions>
  <inkml:trace contextRef="#ctx0" brushRef="#br0">0 24 9029 0 0,'2'-2'7'0'0,"0"0"0"0"0,0 0 0 0 0,1 0 0 0 0,-1 0 0 0 0,0 0 0 0 0,1 1 0 0 0,-1-1 0 0 0,1 1 0 0 0,-1 0 0 0 0,1 0 0 0 0,0 0 0 0 0,0 0 0 0 0,-1 0 0 0 0,1 0 0 0 0,0 1 0 0 0,0-1 0 0 0,0 1 0 0 0,0 0-1 0 0,0 0 1 0 0,0 0 0 0 0,0 0 0 0 0,0 1 0 0 0,-1-1 0 0 0,1 1 0 0 0,0-1 0 0 0,3 2 0 0 0,-1 1 25 0 0,0 0-1 0 0,1 0 1 0 0,-1 0-1 0 0,-1 1 0 0 0,1-1 1 0 0,0 1-1 0 0,-1 0 1 0 0,0 1-1 0 0,0-1 0 0 0,0 1 1 0 0,6 9-1 0 0,-1 0 117 0 0,0 1-1 0 0,-1-1 1 0 0,9 24 0 0 0,-14-31-79 0 0,-1 1 1 0 0,-1-1 0 0 0,1 0 0 0 0,-1 1 0 0 0,0-1-1 0 0,-1 1 1 0 0,1-1 0 0 0,-2 1 0 0 0,1-1 0 0 0,-2 9-1 0 0,0-4-210 0 0,0-7-657 0 0,1 0-1 0 0,0 0 0 0 0,0 0 0 0 0,1 1 1 0 0,-1-1-1 0 0,1 0 0 0 0,0 1 1 0 0,1-1-1 0 0,0 7 0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3.440"/>
    </inkml:context>
    <inkml:brush xml:id="br0">
      <inkml:brushProperty name="width" value="0.1" units="cm"/>
      <inkml:brushProperty name="height" value="0.1" units="cm"/>
      <inkml:brushProperty name="color" value="#FFFFFF"/>
    </inkml:brush>
  </inkml:definitions>
  <inkml:trace contextRef="#ctx0" brushRef="#br0">358 104 1004 0 0,'1'-2'282'0'0,"0"0"-1"0"0,1 0 1 0 0,-1 0 0 0 0,0-1-1 0 0,0 1 1 0 0,0-1 0 0 0,-1 1-1 0 0,1 0 1 0 0,0-1 0 0 0,-1 1-1 0 0,0-1 1 0 0,0 1 0 0 0,1-1 0 0 0,-1 1-1 0 0,-1-1 1 0 0,1 1 0 0 0,0-1-1 0 0,-1 1 1 0 0,1-1 0 0 0,-1 1-1 0 0,-1-4 1 0 0,0 3-110 0 0,0 0-1 0 0,0 1 1 0 0,0-1 0 0 0,0 1 0 0 0,-1-1 0 0 0,1 1-1 0 0,-1 0 1 0 0,1 0 0 0 0,-1 0 0 0 0,0 1 0 0 0,0-1-1 0 0,0 1 1 0 0,0-1 0 0 0,-4 0 0 0 0,-6-2 66 0 0,1 1 0 0 0,-1 0 0 0 0,0 1 0 0 0,0 0 0 0 0,0 1 0 0 0,0 1 0 0 0,-17 1 0 0 0,20 1-118 0 0,-1 0-1 0 0,1 1 0 0 0,0 1 0 0 0,0-1 0 0 0,0 2 0 0 0,0-1 1 0 0,1 1-1 0 0,0 1 0 0 0,0 0 0 0 0,0 0 0 0 0,0 1 1 0 0,1 0-1 0 0,0 0 0 0 0,1 1 0 0 0,0 0 0 0 0,0 0 0 0 0,-7 12 1 0 0,9-13-53 0 0,1 0 0 0 0,0 1 0 0 0,0 0 0 0 0,1-1 0 0 0,0 1 0 0 0,0 1 0 0 0,1-1 0 0 0,0 0 0 0 0,0 0 0 0 0,0 10 0 0 0,2-12-21 0 0,0-1 0 0 0,0 1 0 0 0,1 0 0 0 0,-1 0 1 0 0,1 0-1 0 0,1 0 0 0 0,-1-1 0 0 0,1 1 0 0 0,0 0 0 0 0,0-1 1 0 0,1 0-1 0 0,0 1 0 0 0,0-1 0 0 0,0 0 0 0 0,5 6 0 0 0,-5-7-51 0 0,0 0 0 0 0,1-1 0 0 0,-1 1 0 0 0,1-1-1 0 0,-1 0 1 0 0,1 0 0 0 0,0 0 0 0 0,0-1 0 0 0,1 1 0 0 0,-1-1-1 0 0,0 0 1 0 0,1 0 0 0 0,-1-1 0 0 0,1 1 0 0 0,0-1-1 0 0,-1 0 1 0 0,1 0 0 0 0,0-1 0 0 0,0 1 0 0 0,0-1 0 0 0,0 0-1 0 0,-1 0 1 0 0,1-1 0 0 0,0 1 0 0 0,0-1 0 0 0,0 0-1 0 0,-1-1 1 0 0,1 1 0 0 0,-1-1 0 0 0,6-2 0 0 0,-1-1-104 0 0,0 0 1 0 0,0 0-1 0 0,-1-1 0 0 0,0 0 1 0 0,0 0-1 0 0,0-1 1 0 0,-1 0-1 0 0,0 0 1 0 0,-1-1-1 0 0,0 1 0 0 0,0-2 1 0 0,0 1-1 0 0,7-16 1 0 0,36-104-316 0 0,-49 128 470 0 0,1 13 113 0 0,0-1 0 0 0,1 1 0 0 0,0 0 0 0 0,1-1 0 0 0,0 1 0 0 0,1-1 1 0 0,0 0-1 0 0,1 0 0 0 0,8 13 0 0 0,-8-16-389 0 0,0-1 1 0 0,1 0-1 0 0,0 0 0 0 0,0 0 1 0 0,11 9-1 0 0,-12-13-309 0 0,0 0 1 0 0,0 0-1 0 0,0 0 1 0 0,1-1-1 0 0,-1 0 1 0 0,1 0-1 0 0,0 0 1 0 0,0-1-1 0 0,7 2 1 0 0,-1-2-2379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3.831"/>
    </inkml:context>
    <inkml:brush xml:id="br0">
      <inkml:brushProperty name="width" value="0.1" units="cm"/>
      <inkml:brushProperty name="height" value="0.1" units="cm"/>
      <inkml:brushProperty name="color" value="#FFFFFF"/>
    </inkml:brush>
  </inkml:definitions>
  <inkml:trace contextRef="#ctx0" brushRef="#br0">197 29 3756 0 0,'-1'-1'184'0'0,"1"-1"-1"0"0,-1 0 1 0 0,0 1-1 0 0,0-1 0 0 0,0 0 1 0 0,0 1-1 0 0,0-1 1 0 0,0 1-1 0 0,-1 0 1 0 0,1-1-1 0 0,0 1 0 0 0,-1 0 1 0 0,1 0-1 0 0,-1 0 1 0 0,1 0-1 0 0,-1 0 1 0 0,0 0-1 0 0,1 0 0 0 0,-1 0 1 0 0,0 1-1 0 0,0-1 1 0 0,0 1-1 0 0,-2-1 0 0 0,1 1-28 0 0,0 0-1 0 0,-1 0 1 0 0,1 1-1 0 0,0-1 0 0 0,0 1 1 0 0,0 0-1 0 0,0-1 1 0 0,-1 1-1 0 0,1 1 0 0 0,1-1 1 0 0,-1 0-1 0 0,-5 4 1 0 0,3-2-51 0 0,1 0 0 0 0,0 0 0 0 0,0 0 0 0 0,0 0 0 0 0,1 1 0 0 0,-1-1 0 0 0,1 1 0 0 0,0 0 0 0 0,0 0 0 0 0,0 0 0 0 0,1 0 0 0 0,-1 1 0 0 0,1-1 0 0 0,0 1 0 0 0,0-1 0 0 0,0 1 0 0 0,1 0 0 0 0,-1 6 0 0 0,2-6-30 0 0,1 0-1 0 0,0 0 1 0 0,0-1-1 0 0,0 1 0 0 0,0 0 1 0 0,1-1-1 0 0,0 1 0 0 0,0-1 1 0 0,0 0-1 0 0,1 1 0 0 0,-1-1 1 0 0,7 7-1 0 0,46 48 261 0 0,-19-23-127 0 0,-30-30-163 0 0,-1 1 0 0 0,0-1 0 0 0,0 1 0 0 0,0 0 1 0 0,-1 1-1 0 0,4 8 0 0 0,-7-14-33 0 0,0 0-1 0 0,-1 0 0 0 0,1 0 1 0 0,-1 0-1 0 0,0 0 1 0 0,1-1-1 0 0,-1 1 1 0 0,0 0-1 0 0,0 0 0 0 0,-1 0 1 0 0,1 0-1 0 0,0 0 1 0 0,0 0-1 0 0,-1 0 0 0 0,0 0 1 0 0,1-1-1 0 0,-1 1 1 0 0,0 0-1 0 0,0 0 1 0 0,0-1-1 0 0,0 1 0 0 0,0 0 1 0 0,0-1-1 0 0,0 1 1 0 0,0-1-1 0 0,-1 0 1 0 0,1 1-1 0 0,-1-1 0 0 0,1 0 1 0 0,-1 0-1 0 0,1 0 1 0 0,-1 0-1 0 0,-2 1 1 0 0,-3 2 33 0 0,-1 0 0 0 0,0-1 1 0 0,0 0-1 0 0,0 0 1 0 0,-1-1-1 0 0,1 0 1 0 0,-1 0-1 0 0,1-1 0 0 0,-1 0 1 0 0,-8-1-1 0 0,11 0-208 0 0,0 0 0 0 0,0-1-1 0 0,0 0 1 0 0,0 0 0 0 0,0 0-1 0 0,-10-4 1 0 0,13 3-240 0 0,0 1-1 0 0,-1-1 1 0 0,1 0-1 0 0,0 0 0 0 0,1 0 1 0 0,-1 0-1 0 0,0 0 1 0 0,1-1-1 0 0,-1 1 1 0 0,1-1-1 0 0,0 1 1 0 0,-3-5-1 0 0,1 0-2615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4.517"/>
    </inkml:context>
    <inkml:brush xml:id="br0">
      <inkml:brushProperty name="width" value="0.1" units="cm"/>
      <inkml:brushProperty name="height" value="0.1" units="cm"/>
      <inkml:brushProperty name="color" value="#FFFFFF"/>
    </inkml:brush>
  </inkml:definitions>
  <inkml:trace contextRef="#ctx0" brushRef="#br0">389 28 4488 0 0,'-3'-3'298'0'0,"0"1"0"0"0,-1-1 0 0 0,1 1-1 0 0,0-1 1 0 0,-1 1 0 0 0,0 0-1 0 0,1 0 1 0 0,-1 1 0 0 0,0-1-1 0 0,0 1 1 0 0,0 0 0 0 0,0 0 0 0 0,0 0-1 0 0,0 0 1 0 0,0 1 0 0 0,0 0-1 0 0,0 0 1 0 0,-1 0 0 0 0,1 0 0 0 0,0 0-1 0 0,-4 2 1 0 0,-9 0-6 0 0,1 1 1 0 0,0 1-1 0 0,0 0 0 0 0,-15 7 1 0 0,16-5-132 0 0,1 1 0 0 0,1 1 0 0 0,-1 0 0 0 0,1 1 0 0 0,0 0 0 0 0,1 1 0 0 0,0 1 0 0 0,1-1 0 0 0,0 2 0 0 0,1 0 0 0 0,-11 15 0 0 0,16-19-92 0 0,-1 0 0 0 0,1 0 0 0 0,1 1 0 0 0,-1 0 0 0 0,1 0 0 0 0,1 0 0 0 0,0 0 0 0 0,0 0 0 0 0,1 1 0 0 0,0-1 0 0 0,0 1 0 0 0,1 0 0 0 0,1-1 0 0 0,0 1 1 0 0,0 0-1 0 0,0-1 0 0 0,1 1 0 0 0,1 0 0 0 0,2 10 0 0 0,-3-17-57 0 0,0 0 1 0 0,0 0-1 0 0,0 0 0 0 0,0 0 1 0 0,1 0-1 0 0,-1 0 0 0 0,1 0 1 0 0,0 0-1 0 0,-1 0 0 0 0,1-1 1 0 0,1 1-1 0 0,-1-1 1 0 0,0 0-1 0 0,1 1 0 0 0,-1-1 1 0 0,1 0-1 0 0,-1 0 0 0 0,1 0 1 0 0,0-1-1 0 0,0 1 0 0 0,0-1 1 0 0,0 0-1 0 0,0 1 1 0 0,0-1-1 0 0,0-1 0 0 0,0 1 1 0 0,1 0-1 0 0,-1-1 0 0 0,0 1 1 0 0,1-1-1 0 0,-1 0 0 0 0,0 0 1 0 0,0-1-1 0 0,4 0 1 0 0,0 0-44 0 0,-1-1 0 0 0,1 0 0 0 0,-1-1 0 0 0,0 1 0 0 0,0-1 0 0 0,0-1 0 0 0,0 1 0 0 0,0-1 0 0 0,0 0 0 0 0,-1 0 0 0 0,0-1 0 0 0,0 1 0 0 0,0-1 0 0 0,-1 0 0 0 0,7-9 0 0 0,6-15 29 0 0,-1 0 0 0 0,-1-2 0 0 0,13-37-1 0 0,-24 57 84 0 0,5-6 76 0 0,-8 18-152 0 0,0-1 0 0 0,0 0 0 0 0,0 1 0 0 0,0-1 0 0 0,-1 1 0 0 0,1-1 0 0 0,0 1 0 0 0,0 0 0 0 0,-1-1 0 0 0,1 1 0 0 0,0 0 0 0 0,-1-1 0 0 0,1 1 0 0 0,-1 0 0 0 0,1 0 0 0 0,-1 0 0 0 0,1-1 0 0 0,-1 1 0 0 0,0 0 0 0 0,1 1 0 0 0,19 33-73 0 0,-14-22 187 0 0,2 0-1 0 0,0 0 1 0 0,0-1 0 0 0,11 12 0 0 0,-16-21-245 0 0,0 1 0 0 0,1-1 1 0 0,-1 0-1 0 0,1-1 0 0 0,0 1 1 0 0,0-1-1 0 0,0 1 0 0 0,0-1 1 0 0,0 0-1 0 0,0-1 0 0 0,1 1 0 0 0,-1-1 1 0 0,0 0-1 0 0,1 0 0 0 0,0 0 1 0 0,-1 0-1 0 0,8-1 0 0 0,-6 0-396 0 0,-4 0 48 0 0,0 1 0 0 0,1-1-1 0 0,-1 0 1 0 0,0-1 0 0 0,0 1-1 0 0,1 0 1 0 0,-1-1 0 0 0,0 1-1 0 0,0-1 1 0 0,0 0 0 0 0,4-1-1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6.431"/>
    </inkml:context>
    <inkml:brush xml:id="br0">
      <inkml:brushProperty name="width" value="0.1" units="cm"/>
      <inkml:brushProperty name="height" value="0.1" units="cm"/>
      <inkml:brushProperty name="color" value="#FFFFFF"/>
    </inkml:brush>
  </inkml:definitions>
  <inkml:trace contextRef="#ctx0" brushRef="#br0">1 24 3528 0 0,'4'-13'1180'0'0,"-1"3"1338"0"0,-2 22-843 0 0,-1 23-865 0 0,4 148 1704 0 0,-2-154-2452 0 0,2-1 1 0 0,1 1 0 0 0,1-1 0 0 0,13 35-1 0 0,-2-27-3929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8.416"/>
    </inkml:context>
    <inkml:brush xml:id="br0">
      <inkml:brushProperty name="width" value="0.1" units="cm"/>
      <inkml:brushProperty name="height" value="0.1" units="cm"/>
      <inkml:brushProperty name="color" value="#FFFFFF"/>
    </inkml:brush>
  </inkml:definitions>
  <inkml:trace contextRef="#ctx0" brushRef="#br0">0 45 5200 0 0,'0'-1'2428'0'0,"6"-1"-892"0"0,19 0-336 0 0,31-1-638 0 0,-19 4 124 0 0,91-3-2106 0 0,-95 1-562 0 0,0-2 1 0 0,0-2-1 0 0,55-13 1 0 0,-64 9 723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7.204"/>
    </inkml:context>
    <inkml:brush xml:id="br0">
      <inkml:brushProperty name="width" value="0.1" units="cm"/>
      <inkml:brushProperty name="height" value="0.1" units="cm"/>
      <inkml:brushProperty name="color" value="#FFFFFF"/>
    </inkml:brush>
  </inkml:definitions>
  <inkml:trace contextRef="#ctx0" brushRef="#br0">3 144 3696 0 0,'-1'-3'123'0'0,"0"-1"-1"0"0,1 0 1 0 0,0 1 0 0 0,-1-1-1 0 0,1 0 1 0 0,1 1-1 0 0,-1-1 1 0 0,1 0-1 0 0,-1 1 1 0 0,1-1-1 0 0,0 1 1 0 0,0-1 0 0 0,1 1-1 0 0,-1-1 1 0 0,1 1-1 0 0,-1 0 1 0 0,1 0-1 0 0,0 0 1 0 0,0 0 0 0 0,1 0-1 0 0,-1 0 1 0 0,0 0-1 0 0,1 1 1 0 0,0-1-1 0 0,0 1 1 0 0,0 0-1 0 0,5-4 1 0 0,2 0-48 0 0,1-1-1 0 0,-1 1 1 0 0,1 1 0 0 0,0 0 0 0 0,0 1-1 0 0,0 0 1 0 0,0 0 0 0 0,1 1 0 0 0,0 1-1 0 0,-1 0 1 0 0,1 1 0 0 0,0 0 0 0 0,0 0-1 0 0,0 1 1 0 0,0 1 0 0 0,0 0-1 0 0,0 1 1 0 0,0 0 0 0 0,-1 1 0 0 0,1 0-1 0 0,-1 1 1 0 0,0 0 0 0 0,0 1 0 0 0,0 0-1 0 0,0 1 1 0 0,-1 0 0 0 0,0 0 0 0 0,0 1-1 0 0,-1 1 1 0 0,0 0 0 0 0,10 11 0 0 0,-15-15-44 0 0,0 1 1 0 0,0 0 0 0 0,0 1 0 0 0,-1-1-1 0 0,0 0 1 0 0,0 1 0 0 0,-1 0 0 0 0,1 0-1 0 0,-1 0 1 0 0,0 0 0 0 0,-1 0 0 0 0,0 0-1 0 0,0 0 1 0 0,0 1 0 0 0,0 10 0 0 0,-2-9-7 0 0,0-1 0 0 0,-1 1 1 0 0,0 0-1 0 0,0-1 1 0 0,-1 0-1 0 0,1 0 0 0 0,-2 0 1 0 0,1 0-1 0 0,-1 0 0 0 0,0 0 1 0 0,0-1-1 0 0,-8 9 1 0 0,5-6 33 0 0,0-1 1 0 0,-1 0 0 0 0,1 0-1 0 0,-1 0 1 0 0,-1-1 0 0 0,-14 9 0 0 0,29-18-104 0 0,0 0 0 0 0,1 1 0 0 0,-1-1 0 0 0,1 1 0 0 0,0 0 0 0 0,-1 1 0 0 0,1 0 0 0 0,9 1 1 0 0,6 0 57 0 0,36 7 1 0 0,-45-5 17 0 0,0 1 0 0 0,0 1-1 0 0,0 0 1 0 0,-1 1 0 0 0,0 0-1 0 0,0 0 1 0 0,21 17 0 0 0,-27-18-6 0 0,1 0 0 0 0,-1 0 1 0 0,0 1-1 0 0,0 0 1 0 0,-1 0-1 0 0,0 1 0 0 0,0-1 1 0 0,0 1-1 0 0,-1 0 0 0 0,0 0 1 0 0,-1 1-1 0 0,1-1 0 0 0,-1 1 1 0 0,2 11-1 0 0,-4-15-12 0 0,-1 1 0 0 0,0-1 0 0 0,0 0-1 0 0,-1 1 1 0 0,1-1 0 0 0,-1 0 0 0 0,0 1 0 0 0,0-1 0 0 0,-1 0-1 0 0,1 0 1 0 0,-1 0 0 0 0,0 0 0 0 0,0 0 0 0 0,0 0 0 0 0,-1 0 0 0 0,1-1-1 0 0,-1 1 1 0 0,0-1 0 0 0,0 0 0 0 0,0 1 0 0 0,0-2 0 0 0,-6 5-1 0 0,-3 2 22 0 0,0 0 0 0 0,0-1-1 0 0,-1-1 1 0 0,0 0-1 0 0,-21 8 1 0 0,17-10 44 0 0,-1 1-1 0 0,1-2 0 0 0,-1-1 1 0 0,-32 3-1 0 0,42-5-221 0 0,0-1 0 0 0,-1 0 0 0 0,1 0 0 0 0,0-1 0 0 0,0 0-1 0 0,0 0 1 0 0,0-1 0 0 0,0 0 0 0 0,0-1 0 0 0,0 0 0 0 0,1 0-1 0 0,-14-8 1 0 0,20 11-134 0 0,0-1 0 0 0,-1 0 0 0 0,1 0 0 0 0,0 0 0 0 0,0-1 0 0 0,0 1 0 0 0,0 0 0 0 0,0 0 0 0 0,0-1 0 0 0,0 1 0 0 0,1 0 0 0 0,-1-1 0 0 0,0 1 0 0 0,1-1 0 0 0,-1 1 0 0 0,1-1 0 0 0,-1 1 0 0 0,1-1 0 0 0,0 1 0 0 0,0-1 0 0 0,-1 1 0 0 0,1-1 0 0 0,0 1 0 0 0,0-1 0 0 0,1 0 0 0 0,0-2 0 0 0,0-1-696 0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7.590"/>
    </inkml:context>
    <inkml:brush xml:id="br0">
      <inkml:brushProperty name="width" value="0.1" units="cm"/>
      <inkml:brushProperty name="height" value="0.1" units="cm"/>
      <inkml:brushProperty name="color" value="#FFFFFF"/>
    </inkml:brush>
  </inkml:definitions>
  <inkml:trace contextRef="#ctx0" brushRef="#br0">0 4 1868 0 0,'1'-1'154'0'0,"0"1"0"0"0,0 0 0 0 0,0-1 0 0 0,0 1 0 0 0,0 0 0 0 0,0-1 0 0 0,0 1 0 0 0,0 0 0 0 0,0 0 0 0 0,0 0 0 0 0,0 0 0 0 0,0 0 0 0 0,1 0 0 0 0,-1 0 0 0 0,0 0 0 0 0,0 0 0 0 0,0 1 0 0 0,0-1 0 0 0,0 0 0 0 0,0 1 0 0 0,0-1 0 0 0,0 1 0 0 0,-1-1 0 0 0,1 1 0 0 0,0-1 0 0 0,0 1-1 0 0,0 0 1 0 0,0-1 0 0 0,-1 1 0 0 0,1 0 0 0 0,0 0 0 0 0,-1-1 0 0 0,1 1 0 0 0,0 0 0 0 0,-1 0 0 0 0,1 0 0 0 0,-1 0 0 0 0,1 0 0 0 0,-1 0 0 0 0,0 0 0 0 0,1 2 0 0 0,1 6 187 0 0,0 1-1 0 0,0-1 1 0 0,-1 1-1 0 0,0 10 1 0 0,2 12 535 0 0,5 18-174 0 0,5 19 22 0 0,1-25-5991 0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7.940"/>
    </inkml:context>
    <inkml:brush xml:id="br0">
      <inkml:brushProperty name="width" value="0.1" units="cm"/>
      <inkml:brushProperty name="height" value="0.1" units="cm"/>
      <inkml:brushProperty name="color" value="#FFFFFF"/>
    </inkml:brush>
  </inkml:definitions>
  <inkml:trace contextRef="#ctx0" brushRef="#br0">28 17 1268 0 0,'-2'0'159'0'0,"1"0"0"0"0,0 0 0 0 0,-1 1-1 0 0,1-1 1 0 0,0 0 0 0 0,0 1 0 0 0,-1-1-1 0 0,1 1 1 0 0,0 0 0 0 0,0-1 0 0 0,0 1 0 0 0,0 0-1 0 0,0 0 1 0 0,0 0 0 0 0,0 0 0 0 0,0 0 0 0 0,0 0-1 0 0,0 0 1 0 0,0 0 0 0 0,1 0 0 0 0,-2 1 0 0 0,2-1-103 0 0,0-1 1 0 0,-1 0-1 0 0,1 1 1 0 0,0-1-1 0 0,0 1 1 0 0,-1 0-1 0 0,1-1 1 0 0,0 1-1 0 0,0-1 1 0 0,0 1-1 0 0,0-1 1 0 0,0 1 0 0 0,0-1-1 0 0,0 1 1 0 0,0-1-1 0 0,0 1 1 0 0,0 0-1 0 0,0-1 1 0 0,0 1-1 0 0,0-1 1 0 0,0 1-1 0 0,0-1 1 0 0,1 1-1 0 0,-1-1 1 0 0,0 1-1 0 0,0-1 1 0 0,1 1 0 0 0,-1-1-1 0 0,0 1 1 0 0,1-1-1 0 0,-1 1 1 0 0,0-1-1 0 0,1 1 1 0 0,-1-1-1 0 0,1 0 1 0 0,-1 1-1 0 0,1-1 1 0 0,-1 0-1 0 0,1 0 1 0 0,-1 1-1 0 0,1-1 1 0 0,-1 0 0 0 0,1 0-1 0 0,-1 1 1 0 0,1-1-1 0 0,0 0 1 0 0,0 0-11 0 0,-1 0 1 0 0,1 0-1 0 0,-1-1 1 0 0,1 1-1 0 0,-1 0 1 0 0,0 0 0 0 0,1 0-1 0 0,-1 0 1 0 0,1-1-1 0 0,-1 1 1 0 0,0 0-1 0 0,1-1 1 0 0,-1 1-1 0 0,0 0 1 0 0,1 0 0 0 0,-1-1-1 0 0,0 1 1 0 0,1-1-1 0 0,-1 1 1 0 0,0 0-1 0 0,0-1 1 0 0,0 1-1 0 0,1-1 1 0 0,-1 1 0 0 0,0 0-1 0 0,0-1 1 0 0,0 1-1 0 0,0-1 1 0 0,0 1-1 0 0,0-1 1 0 0,0 1-1 0 0,0-1 1 0 0,0 1 0 0 0,0-1-1 0 0,0 1 1 0 0,0-1-1 0 0,0 1 1 0 0,0-1-1 0 0,-2-28-1903 0 0,2 19-1345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8.421"/>
    </inkml:context>
    <inkml:brush xml:id="br0">
      <inkml:brushProperty name="width" value="0.1" units="cm"/>
      <inkml:brushProperty name="height" value="0.1" units="cm"/>
      <inkml:brushProperty name="color" value="#FFFFFF"/>
    </inkml:brush>
  </inkml:definitions>
  <inkml:trace contextRef="#ctx0" brushRef="#br0">1 36 1416 0 0,'5'17'5114'0'0,"-2"2"-3406"0"0,-2-16-1655 0 0,30 198 2486 0 0,-24-160-1938 0 0,-5-26-397 0 0,-4-20-822 0 0,-3-19 590 0 0,2 1 1 0 0,1-1-1 0 0,0 0 1 0 0,2 0-1 0 0,3-27 0 0 0,-1 20 273 0 0,-2 19-115 0 0,1-1-1 0 0,1 1 0 0 0,5-19 0 0 0,-7 27-114 0 0,1 1 0 0 0,0 0 0 0 0,1-1 0 0 0,-1 1-1 0 0,0 0 1 0 0,1 0 0 0 0,0 0 0 0 0,0 0 0 0 0,0 0 0 0 0,0 0-1 0 0,0 1 1 0 0,0-1 0 0 0,1 1 0 0 0,0-1 0 0 0,-1 1 0 0 0,1 0 0 0 0,5-3-1 0 0,-5 4-1 0 0,0 0-1 0 0,0 1 0 0 0,1-1 1 0 0,-1 1-1 0 0,0 0 1 0 0,1 0-1 0 0,-1 0 0 0 0,0 0 1 0 0,1 0-1 0 0,-1 1 0 0 0,0-1 1 0 0,1 1-1 0 0,-1 0 0 0 0,0 0 1 0 0,0 1-1 0 0,0-1 0 0 0,0 0 1 0 0,0 1-1 0 0,0 0 1 0 0,0 0-1 0 0,0 0 0 0 0,2 3 1 0 0,4 1 20 0 0,-1 2 0 0 0,0-1 0 0 0,-1 1 0 0 0,1 0 1 0 0,8 15-1 0 0,-7-9-9 0 0,-1 0 0 0 0,-1 1 0 0 0,-1 0 0 0 0,0 0 0 0 0,-1 0 0 0 0,-1 1 0 0 0,0 0 0 0 0,-1 0 0 0 0,0 0 0 0 0,-1 28 0 0 0,4-14-3594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8.814"/>
    </inkml:context>
    <inkml:brush xml:id="br0">
      <inkml:brushProperty name="width" value="0.1" units="cm"/>
      <inkml:brushProperty name="height" value="0.1" units="cm"/>
      <inkml:brushProperty name="color" value="#FFFFFF"/>
    </inkml:brush>
  </inkml:definitions>
  <inkml:trace contextRef="#ctx0" brushRef="#br0">33 5 3636 0 0,'0'0'1184'0'0,"-12"29"2925"0"0,8-18-3759 0 0,0 1-1 0 0,1-1 0 0 0,0 1 0 0 0,1 0 0 0 0,0 0 0 0 0,1 0 0 0 0,0 0 0 0 0,1 0 0 0 0,0 0 0 0 0,1 1 0 0 0,4 18 0 0 0,-4-28-302 0 0,0 1 0 0 0,1-1 0 0 0,-1 0 0 0 0,1 0 1 0 0,0 1-1 0 0,0-1 0 0 0,0-1 0 0 0,0 1 0 0 0,0 0 0 0 0,1 0 0 0 0,-1-1 1 0 0,1 1-1 0 0,0-1 0 0 0,-1 0 0 0 0,1 0 0 0 0,0 0 0 0 0,1 0 1 0 0,-1-1-1 0 0,0 1 0 0 0,0-1 0 0 0,1 0 0 0 0,-1 0 0 0 0,1 0 0 0 0,-1 0 1 0 0,1 0-1 0 0,-1-1 0 0 0,1 0 0 0 0,-1 0 0 0 0,1 0 0 0 0,-1 0 0 0 0,1 0 1 0 0,3-1-1 0 0,-2 0-66 0 0,0 0 1 0 0,0 0 0 0 0,0 0 0 0 0,-1-1-1 0 0,1 1 1 0 0,0-1 0 0 0,-1 0 0 0 0,1-1-1 0 0,-1 1 1 0 0,0-1 0 0 0,0 0 0 0 0,0 0-1 0 0,0 0 1 0 0,0 0 0 0 0,-1-1 0 0 0,0 0-1 0 0,1 0 1 0 0,-1 1 0 0 0,-1-2 0 0 0,1 1-1 0 0,0 0 1 0 0,2-7 0 0 0,-3 3-42 0 0,0 1-1 0 0,0 0 1 0 0,-1-1-1 0 0,0 0 1 0 0,0 1-1 0 0,0-1 1 0 0,-1 0-1 0 0,-1 1 1 0 0,1-1-1 0 0,-4-14 1 0 0,3 18 1 0 0,0-1 0 0 0,-1 0 0 0 0,0 0 0 0 0,0 1 0 0 0,0-1-1 0 0,0 1 1 0 0,-1 0 0 0 0,0-1 0 0 0,0 1 0 0 0,0 0 0 0 0,0 1 0 0 0,-1-1 0 0 0,1 1 0 0 0,-1-1 0 0 0,0 1 0 0 0,0 0 0 0 0,-9-4 0 0 0,-20-1-3932 0 0,26 8 937 0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9.581"/>
    </inkml:context>
    <inkml:brush xml:id="br0">
      <inkml:brushProperty name="width" value="0.1" units="cm"/>
      <inkml:brushProperty name="height" value="0.1" units="cm"/>
      <inkml:brushProperty name="color" value="#FFFFFF"/>
    </inkml:brush>
  </inkml:definitions>
  <inkml:trace contextRef="#ctx0" brushRef="#br0">1 68 3172 0 0,'1'0'173'0'0,"1"1"-1"0"0,0-1 1 0 0,-1 1 0 0 0,1-1-1 0 0,0 1 1 0 0,-1 0-1 0 0,1 0 1 0 0,-1 0 0 0 0,1 0-1 0 0,-1 0 1 0 0,0 0-1 0 0,1 0 1 0 0,-1 0 0 0 0,0 1-1 0 0,0-1 1 0 0,0 0-1 0 0,0 1 1 0 0,0-1 0 0 0,0 1-1 0 0,1 3 1 0 0,16 37 1175 0 0,-15-35-889 0 0,3 10-55 0 0,6 13 465 0 0,-1 1 0 0 0,11 55 1 0 0,-22-84-182 0 0,-1-7-274 0 0,-6-24-140 0 0,-4-43-56 0 0,10 59-132 0 0,0 0 1 0 0,1 0-1 0 0,1 0 0 0 0,0 0 1 0 0,0 0-1 0 0,2 0 0 0 0,-1 0 1 0 0,2 0-1 0 0,7-19 0 0 0,-10 30-74 0 0,0 1 0 0 0,0 0 0 0 0,0-1 0 0 0,0 1 0 0 0,0 0 1 0 0,0 0-1 0 0,0 0 0 0 0,0 0 0 0 0,0 0 0 0 0,0 0 0 0 0,0 0 0 0 0,1 0 0 0 0,-1 0 0 0 0,0 1 0 0 0,1-1 0 0 0,-1 0 0 0 0,1 1 0 0 0,-1-1 0 0 0,1 1 0 0 0,-1 0 0 0 0,1-1 0 0 0,-1 1 0 0 0,3 0 0 0 0,-1 0 2 0 0,1 1 0 0 0,-1-1 0 0 0,0 1-1 0 0,1 0 1 0 0,-1 0 0 0 0,0 0 0 0 0,0 0 0 0 0,0 1-1 0 0,0-1 1 0 0,4 3 0 0 0,5 5 32 0 0,0 0-1 0 0,0 1 1 0 0,17 18 0 0 0,-8-3 68 0 0,-1 0 0 0 0,-1 1 1 0 0,-1 0-1 0 0,25 54 0 0 0,-44-87-134 0 0,0 0 1 0 0,1 0-1 0 0,0 0 0 0 0,0 0 0 0 0,0 1 1 0 0,1-1-1 0 0,0 0 0 0 0,4-12 0 0 0,1-5-25 0 0,14-39-1 0 0,-13 47 28 0 0,1 0 0 0 0,13-20 1 0 0,-18 31 11 0 0,0 1 0 0 0,1-1-1 0 0,0 0 1 0 0,0 1 0 0 0,0 0 0 0 0,0 0 0 0 0,1 0 0 0 0,0 0 0 0 0,0 1 0 0 0,9-5 0 0 0,-11 7 6 0 0,0 0 1 0 0,0 0-1 0 0,0 1 1 0 0,1-1-1 0 0,-1 1 0 0 0,0 0 1 0 0,0 0-1 0 0,0 0 1 0 0,1 0-1 0 0,-1 0 1 0 0,0 1-1 0 0,0-1 1 0 0,0 1-1 0 0,0 0 1 0 0,1 0-1 0 0,-1 0 0 0 0,-1 1 1 0 0,1-1-1 0 0,0 1 1 0 0,0 0-1 0 0,0-1 1 0 0,-1 1-1 0 0,1 0 1 0 0,-1 1-1 0 0,0-1 1 0 0,4 5-1 0 0,1 1 24 0 0,0 0 0 0 0,0 0-1 0 0,-1 1 1 0 0,-1 0 0 0 0,1 0 0 0 0,6 19-1 0 0,-8-20-117 0 0,-2 0-1 0 0,1 1 0 0 0,-1-1 0 0 0,0 1 1 0 0,-1-1-1 0 0,0 1 0 0 0,0 0 1 0 0,-1 0-1 0 0,0-1 0 0 0,-1 1 0 0 0,0 0 1 0 0,0 0-1 0 0,-4 11 0 0 0,0 8-4887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19.956"/>
    </inkml:context>
    <inkml:brush xml:id="br0">
      <inkml:brushProperty name="width" value="0.1" units="cm"/>
      <inkml:brushProperty name="height" value="0.1" units="cm"/>
      <inkml:brushProperty name="color" value="#FFFFFF"/>
    </inkml:brush>
  </inkml:definitions>
  <inkml:trace contextRef="#ctx0" brushRef="#br0">12 4 4484 0 0,'1'-3'1859'0'0,"1"8"-292"0"0,2 10 377 0 0,-5 7-125 0 0,-7 35 0 0 0,0 2-984 0 0,7-50-1614 0 0,1 0-1 0 0,0 1 1 0 0,1-1 0 0 0,1 11 0 0 0,-1-16-804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0.345"/>
    </inkml:context>
    <inkml:brush xml:id="br0">
      <inkml:brushProperty name="width" value="0.1" units="cm"/>
      <inkml:brushProperty name="height" value="0.1" units="cm"/>
      <inkml:brushProperty name="color" value="#FFFFFF"/>
    </inkml:brush>
  </inkml:definitions>
  <inkml:trace contextRef="#ctx0" brushRef="#br0">10 32 3052 0 0,'-10'-8'2126'0'0,"15"12"145"0"0,-4-4-2162 0 0,0 1 0 0 0,0-1-1 0 0,-1 1 1 0 0,1-1 0 0 0,0 1-1 0 0,0-1 1 0 0,0 1 0 0 0,-1-1-1 0 0,1 0 1 0 0,0 0-1 0 0,0 1 1 0 0,0-1 0 0 0,0 0-1 0 0,0 0 1 0 0,0 0 0 0 0,0 0-1 0 0,-1 0 1 0 0,1 0 0 0 0,0 0-1 0 0,0 0 1 0 0,0 0 0 0 0,0-1-1 0 0,0 1 1 0 0,1-1 0 0 0,-1 0-110 0 0,-1 1 1 0 0,0-1-1 0 0,1 0 0 0 0,-1 0 1 0 0,0 0-1 0 0,0 0 1 0 0,1 1-1 0 0,-1-1 1 0 0,0 0-1 0 0,0 0 1 0 0,0 0-1 0 0,0 0 1 0 0,0 0-1 0 0,0 0 1 0 0,-1 1-1 0 0,1-1 0 0 0,0 0 1 0 0,0 0-1 0 0,-1 0 1 0 0,1 0-1 0 0,0 1 1 0 0,-1-1-1 0 0,1 0 1 0 0,-1 0-1 0 0,1 1 1 0 0,-2-2-1 0 0,2 1-179 0 0,0 1 0 0 0,0-1 0 0 0,-1 1 0 0 0,1-1 0 0 0,0 1-1 0 0,-1-1 1 0 0,-3-2-1621 0 0,4 3 1621 0 0,-1 0 0 0 0,1 0 0 0 0,-1-1 0 0 0,1 1 0 0 0,-1 0 0 0 0,1 0-1 0 0,-1 0 1 0 0,1 0 0 0 0,-1 0 0 0 0,1 0 0 0 0,-1 0 0 0 0,1 0 0 0 0,-1 0 0 0 0,1 0 0 0 0,-1 0-1 0 0,0 1 1 0 0,1-1 0 0 0,-1 0 0 0 0,1 0 0 0 0,0 0 0 0 0,-1 1 0 0 0,1-1 0 0 0,-1 0 0 0 0,1 0-1 0 0,-1 1 1 0 0,0 0 0 0 0,-1 2-786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0.863"/>
    </inkml:context>
    <inkml:brush xml:id="br0">
      <inkml:brushProperty name="width" value="0.1" units="cm"/>
      <inkml:brushProperty name="height" value="0.1" units="cm"/>
      <inkml:brushProperty name="color" value="#FFFFFF"/>
    </inkml:brush>
  </inkml:definitions>
  <inkml:trace contextRef="#ctx0" brushRef="#br0">291 52 1924 0 0,'1'0'181'0'0,"0"0"0"0"0,-1 0 0 0 0,1 0 0 0 0,0-1 0 0 0,-1 1 0 0 0,1 0 0 0 0,0-1 0 0 0,-1 1-1 0 0,1 0 1 0 0,0-1 0 0 0,-1 1 0 0 0,1-1 0 0 0,-1 1 0 0 0,1-1 0 0 0,-1 1 0 0 0,1-1 0 0 0,-1 0 0 0 0,1 1 0 0 0,-1-1 0 0 0,1 0-1 0 0,-1 1 1 0 0,0-1 0 0 0,1 0 0 0 0,-1 1 0 0 0,0-1 0 0 0,0 0 0 0 0,0 0 0 0 0,0 1 0 0 0,1-1 0 0 0,-1 0 0 0 0,0 0 0 0 0,0 1-1 0 0,0-1 1 0 0,-1 0 0 0 0,1 0 0 0 0,0 1 0 0 0,0-1 0 0 0,0 0 0 0 0,0 0 0 0 0,-1 1 0 0 0,1-1 0 0 0,0 0 0 0 0,-1 1 0 0 0,1-1-1 0 0,-1 0 1 0 0,1 1 0 0 0,0-1 0 0 0,-2-1 0 0 0,0 1-42 0 0,1-1 1 0 0,-1 0-1 0 0,0 0 0 0 0,0 0 0 0 0,0 1 0 0 0,0-1 1 0 0,0 1-1 0 0,0 0 0 0 0,0-1 0 0 0,-1 1 0 0 0,1 0 1 0 0,0 0-1 0 0,-1 0 0 0 0,-2 0 0 0 0,-5 0-30 0 0,0 1 0 0 0,0 0 0 0 0,0 1 0 0 0,0 0 0 0 0,0 1 0 0 0,0 0 0 0 0,0 0-1 0 0,0 1 1 0 0,1 0 0 0 0,-1 1 0 0 0,1 0 0 0 0,0 0 0 0 0,0 1 0 0 0,1 0 0 0 0,-1 1 0 0 0,-10 9 0 0 0,10-8-53 0 0,1 0 1 0 0,0 1 0 0 0,1 0-1 0 0,0 0 1 0 0,0 1 0 0 0,1 0-1 0 0,0 0 1 0 0,0 0 0 0 0,1 1-1 0 0,1-1 1 0 0,-1 1 0 0 0,2 1-1 0 0,-1-1 1 0 0,1 0 0 0 0,-1 13-1 0 0,3-19-23 0 0,1 0 0 0 0,-1 0 0 0 0,1 0 0 0 0,0 0 0 0 0,0 0 0 0 0,1 0 0 0 0,-1 0 0 0 0,1 0 0 0 0,0 0 0 0 0,0 0-1 0 0,0-1 1 0 0,0 1 0 0 0,1 0 0 0 0,0-1 0 0 0,3 6 0 0 0,-3-7-69 0 0,0 1-1 0 0,0-1 1 0 0,1 0 0 0 0,-1 0-1 0 0,1 0 1 0 0,0 0 0 0 0,-1 0-1 0 0,1-1 1 0 0,0 1 0 0 0,0-1 0 0 0,0 0-1 0 0,0 0 1 0 0,0 0 0 0 0,0 0-1 0 0,1-1 1 0 0,-1 1 0 0 0,0-1-1 0 0,7 0 1 0 0,-5 1-99 0 0,1-1 0 0 0,0-1-1 0 0,-1 1 1 0 0,1-1 0 0 0,0 0 0 0 0,-1-1-1 0 0,1 1 1 0 0,-1-1 0 0 0,0 0-1 0 0,1 0 1 0 0,7-5 0 0 0,-3 0-65 0 0,0-1 1 0 0,0 0-1 0 0,-1 0 1 0 0,11-12-1 0 0,-10 8 388 0 0,-1-1-1 0 0,0 0 0 0 0,0 0 1 0 0,-2-1-1 0 0,0 0 1 0 0,0 0-1 0 0,-1-1 1 0 0,4-16-1 0 0,7 103 1018 0 0,-14-59-1105 0 0,1 0-1 0 0,0 0 0 0 0,1-1 0 0 0,1 1 0 0 0,0-1 0 0 0,8 13 0 0 0,-9-19-253 0 0,-1 0 0 0 0,1 0-1 0 0,0-1 1 0 0,0 1 0 0 0,1-1 0 0 0,-1 0-1 0 0,1 0 1 0 0,0-1 0 0 0,1 0 0 0 0,-1 0-1 0 0,1 0 1 0 0,11 4 0 0 0,-16-7-290 0 0,0-1 0 0 0,0 1 0 0 0,1-1 0 0 0,-1 1 0 0 0,0-1-1 0 0,0 0 1 0 0,1 0 0 0 0,-1 0 0 0 0,0 0 0 0 0,1 0 0 0 0,-1 0 0 0 0,0-1 0 0 0,1 1 0 0 0,2-2 0 0 0,3-1-2363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1.232"/>
    </inkml:context>
    <inkml:brush xml:id="br0">
      <inkml:brushProperty name="width" value="0.1" units="cm"/>
      <inkml:brushProperty name="height" value="0.1" units="cm"/>
      <inkml:brushProperty name="color" value="#FFFFFF"/>
    </inkml:brush>
  </inkml:definitions>
  <inkml:trace contextRef="#ctx0" brushRef="#br0">11 45 5196 0 0,'-2'-44'4890'0'0,"-1"57"-2834"0"0,-3 114-277 0 0,7 1 0 0 0,23 181 1 0 0,-24-308-2035 0 0,6 46 1052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8.774"/>
    </inkml:context>
    <inkml:brush xml:id="br0">
      <inkml:brushProperty name="width" value="0.1" units="cm"/>
      <inkml:brushProperty name="height" value="0.1" units="cm"/>
      <inkml:brushProperty name="color" value="#FFFFFF"/>
    </inkml:brush>
  </inkml:definitions>
  <inkml:trace contextRef="#ctx0" brushRef="#br0">40 166 1676 0 0,'-2'-27'7984'0'0,"2"43"-7016"0"0,-6 191 894 0 0,3-199-1715 0 0,-2-17-49 0 0,-5-15 26 0 0,4-13 108 0 0,2 1 0 0 0,1-45 1 0 0,3 68-149 0 0,1 0 0 0 0,1-1 0 0 0,0 1 0 0 0,0 0 0 0 0,2 1 0 0 0,-1-1 0 0 0,2 1 0 0 0,-1-1 1 0 0,12-19-1 0 0,-15 30-75 0 0,1-1 1 0 0,-1 1-1 0 0,1 0 1 0 0,0-1-1 0 0,0 1 1 0 0,0 0-1 0 0,0 0 0 0 0,0 0 1 0 0,0 0-1 0 0,0 1 1 0 0,1-1-1 0 0,-1 1 1 0 0,0-1-1 0 0,1 1 1 0 0,-1 0-1 0 0,1 0 1 0 0,0 0-1 0 0,-1 0 1 0 0,6-1-1 0 0,-3 2 2 0 0,-1 0 1 0 0,1 0-1 0 0,-1 1 0 0 0,0-1 1 0 0,1 1-1 0 0,-1 0 0 0 0,0 0 0 0 0,1 0 1 0 0,-1 1-1 0 0,0 0 0 0 0,6 3 1 0 0,2 2 11 0 0,0 1 1 0 0,-1 0-1 0 0,0 0 1 0 0,-1 1-1 0 0,0 1 1 0 0,0 0-1 0 0,9 12 1 0 0,-12-12-31 0 0,0 0 1 0 0,0 0-1 0 0,-1 1 1 0 0,0 0-1 0 0,-1 0 1 0 0,0 0-1 0 0,-1 1 0 0 0,-1-1 1 0 0,1 1-1 0 0,-2 0 1 0 0,2 14-1 0 0,-3-17-669 0 0,-1 0-1 0 0,-1 0 0 0 0,1 0 1 0 0,-1-1-1 0 0,-4 17 1 0 0,3-13-2387 0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2.826"/>
    </inkml:context>
    <inkml:brush xml:id="br0">
      <inkml:brushProperty name="width" value="0.1" units="cm"/>
      <inkml:brushProperty name="height" value="0.1" units="cm"/>
      <inkml:brushProperty name="color" value="#FFFFFF"/>
    </inkml:brush>
  </inkml:definitions>
  <inkml:trace contextRef="#ctx0" brushRef="#br0">214 63 4356 0 0,'1'-2'177'0'0,"0"-1"-1"0"0,-1 0 1 0 0,1 0-1 0 0,-1 0 1 0 0,0 0 0 0 0,1 0-1 0 0,-2 0 1 0 0,1 0-1 0 0,0 1 1 0 0,0-1-1 0 0,-1 0 1 0 0,0 0-1 0 0,1 0 1 0 0,-1 0-1 0 0,0 1 1 0 0,-1-1-1 0 0,1 0 1 0 0,0 1-1 0 0,-1-1 1 0 0,-2-2-1 0 0,4 5-130 0 0,-1-1-1 0 0,0 1 0 0 0,0 0 0 0 0,0 0 1 0 0,0-1-1 0 0,0 1 0 0 0,0 0 0 0 0,0 0 1 0 0,0 0-1 0 0,0 0 0 0 0,0 0 0 0 0,0 0 1 0 0,1 1-1 0 0,-1-1 0 0 0,0 0 0 0 0,0 0 1 0 0,0 1-1 0 0,0-1 0 0 0,0 0 0 0 0,0 1 1 0 0,1-1-1 0 0,-1 1 0 0 0,0-1 0 0 0,0 1 1 0 0,1-1-1 0 0,-1 1 0 0 0,0 0 1 0 0,1-1-1 0 0,-2 2 0 0 0,-21 24 492 0 0,19-21-358 0 0,-16 22 309 0 0,2 0 0 0 0,-21 42 0 0 0,28-49-200 0 0,2 1-1 0 0,-11 33 1 0 0,11-28 33 0 0,3-7-156 0 0,1 0 1 0 0,1 1-1 0 0,0 0 1 0 0,2-1 0 0 0,0 1-1 0 0,1 0 1 0 0,1 0-1 0 0,5 36 1 0 0,-3-40-159 0 0,2 1-1 0 0,0-2 1 0 0,0 1 0 0 0,1 0-1 0 0,1-1 1 0 0,1 0-1 0 0,0 0 1 0 0,1-1 0 0 0,1 0-1 0 0,0 0 1 0 0,13 14 0 0 0,-15-20-280 0 0,1 0-1 0 0,0-1 1 0 0,0 0 0 0 0,1-1 0 0 0,18 11 0 0 0,-21-14-15 0 0,-1 0 1 0 0,1 0-1 0 0,0-1 1 0 0,0 0-1 0 0,0 0 0 0 0,1 0 1 0 0,-1-1-1 0 0,0 0 1 0 0,1 0-1 0 0,-1-1 0 0 0,9 0 1 0 0,4-3-2605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3.361"/>
    </inkml:context>
    <inkml:brush xml:id="br0">
      <inkml:brushProperty name="width" value="0.1" units="cm"/>
      <inkml:brushProperty name="height" value="0.1" units="cm"/>
      <inkml:brushProperty name="color" value="#FFFFFF"/>
    </inkml:brush>
  </inkml:definitions>
  <inkml:trace contextRef="#ctx0" brushRef="#br0">1 90 3220 0 0,'9'-14'2202'0'0,"-8"33"393"0"0,-2-4-2603 0 0,1 33 857 0 0,-1-16-387 0 0,1-1-1 0 0,2 0 1 0 0,6 39 0 0 0,-2-46-279 0 0,-3-14-173 0 0,-1 0 1 0 0,0 1 0 0 0,0 16-1 0 0,3-45-854 0 0,-7-57 651 0 0,0 42 486 0 0,2 0 0 0 0,0 0 0 0 0,2 0 0 0 0,2 0 0 0 0,8-35 0 0 0,-11 64-257 0 0,1 0 0 0 0,-1 0 0 0 0,1-1 0 0 0,-1 1 0 0 0,1 0 0 0 0,1 1 0 0 0,-1-1 1 0 0,1 0-1 0 0,-1 1 0 0 0,1-1 0 0 0,0 1 0 0 0,0 0 0 0 0,0 0 0 0 0,1 0 0 0 0,-1 0 0 0 0,1 0 0 0 0,0 1 0 0 0,-1 0 0 0 0,1-1 0 0 0,0 2 0 0 0,1-1 0 0 0,7-2 0 0 0,-8 3-14 0 0,1 0-1 0 0,0 1 0 0 0,0 0 0 0 0,0 0 1 0 0,0 0-1 0 0,0 0 0 0 0,0 1 1 0 0,-1 0-1 0 0,1 0 0 0 0,0 0 0 0 0,0 1 1 0 0,-1-1-1 0 0,1 1 0 0 0,-1 0 1 0 0,1 0-1 0 0,-1 1 0 0 0,0 0 0 0 0,0-1 1 0 0,0 1-1 0 0,5 6 0 0 0,3 2 26 0 0,0 2 0 0 0,-1-1 1 0 0,-1 2-1 0 0,0-1 0 0 0,-1 2 0 0 0,0-1 0 0 0,-1 1 0 0 0,-1 0 0 0 0,-1 1 0 0 0,0-1 1 0 0,0 2-1 0 0,-2-1 0 0 0,0 0 0 0 0,-1 1 0 0 0,1 19 0 0 0,-3-11 95 0 0,-1-18-711 0 0,0 1-1 0 0,0-1 1 0 0,1 1-1 0 0,3 13 1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3.766"/>
    </inkml:context>
    <inkml:brush xml:id="br0">
      <inkml:brushProperty name="width" value="0.1" units="cm"/>
      <inkml:brushProperty name="height" value="0.1" units="cm"/>
      <inkml:brushProperty name="color" value="#FFFFFF"/>
    </inkml:brush>
  </inkml:definitions>
  <inkml:trace contextRef="#ctx0" brushRef="#br0">37 1 4328 0 0,'-1'12'1595'0'0,"-1"1"0"0"0,0 0 0 0 0,-8 24 0 0 0,-1 8-551 0 0,2 20-556 0 0,7-20-7732 0 0,2-45 7170 0 0,0 1-1 0 0,0-1 1 0 0,0 0 0 0 0,0 0 0 0 0,0 0 0 0 0,0 1-1 0 0,0-1 1 0 0,0 0 0 0 0,0 0 0 0 0,0 0 0 0 0,0 0-1 0 0,0 1 1 0 0,0-1 0 0 0,1 0 0 0 0,-1 0 0 0 0,4 2-1855 0 0,-1-1 965 0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4.126"/>
    </inkml:context>
    <inkml:brush xml:id="br0">
      <inkml:brushProperty name="width" value="0.1" units="cm"/>
      <inkml:brushProperty name="height" value="0.1" units="cm"/>
      <inkml:brushProperty name="color" value="#FFFFFF"/>
    </inkml:brush>
  </inkml:definitions>
  <inkml:trace contextRef="#ctx0" brushRef="#br0">1 22 968 0 0,'10'-22'7108'0'0,"-9"41"-4592"0"0,3 123 103 0 0,-3 90-1069 0 0,-2-201-1287 0 0,4 35-1 0 0,-1-32-2146 0 0,-1 0-3348 0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4.507"/>
    </inkml:context>
    <inkml:brush xml:id="br0">
      <inkml:brushProperty name="width" value="0.1" units="cm"/>
      <inkml:brushProperty name="height" value="0.1" units="cm"/>
      <inkml:brushProperty name="color" value="#FFFFFF"/>
    </inkml:brush>
  </inkml:definitions>
  <inkml:trace contextRef="#ctx0" brushRef="#br0">1 149 3336 0 0,'2'-8'307'0'0,"0"0"-1"0"0,1 0 1 0 0,0 0-1 0 0,0 0 1 0 0,0 1-1 0 0,1 0 1 0 0,0-1-1 0 0,1 1 1 0 0,0 1-1 0 0,0-1 1 0 0,0 1-1 0 0,1 0 1 0 0,0 0-1 0 0,0 0 1 0 0,0 1-1 0 0,1 0 1 0 0,0 0-1 0 0,0 1 1 0 0,8-4-1 0 0,-9 5-216 0 0,1 1 0 0 0,0-1 0 0 0,-1 1 0 0 0,1 1-1 0 0,0-1 1 0 0,0 1 0 0 0,0 0 0 0 0,0 1 0 0 0,0 0-1 0 0,0 0 1 0 0,0 0 0 0 0,0 1 0 0 0,0 0 0 0 0,0 0-1 0 0,-1 1 1 0 0,1 0 0 0 0,0 0 0 0 0,-1 1 0 0 0,1 0-1 0 0,-1 0 1 0 0,0 0 0 0 0,12 9 0 0 0,-11-7-24 0 0,1 1-1 0 0,-1 1 1 0 0,0 0 0 0 0,-1 0 0 0 0,0 0-1 0 0,0 0 1 0 0,0 1 0 0 0,-1 0 0 0 0,0 1 0 0 0,-1-1-1 0 0,1 1 1 0 0,-2-1 0 0 0,1 1 0 0 0,-1 1-1 0 0,2 12 1 0 0,-4-17-43 0 0,0 1-1 0 0,-1 0 0 0 0,0 0 1 0 0,0-1-1 0 0,0 1 0 0 0,0 0 1 0 0,-1 0-1 0 0,0 0 1 0 0,0-1-1 0 0,-1 1 0 0 0,0-1 1 0 0,0 1-1 0 0,0-1 1 0 0,0 1-1 0 0,-1-1 0 0 0,0 0 1 0 0,0 0-1 0 0,-1-1 0 0 0,1 1 1 0 0,-1-1-1 0 0,0 1 1 0 0,0-1-1 0 0,0 0 0 0 0,-1-1 1 0 0,1 1-1 0 0,-7 3 1 0 0,3-2 17 0 0,-1 0 1 0 0,0 0 0 0 0,0-1 0 0 0,0 0 0 0 0,-17 5 0 0 0,22-8-41 0 0,0 0-1 0 0,-1-1 1 0 0,1 1 0 0 0,-1-1 0 0 0,1 0 0 0 0,-1 0-1 0 0,1 0 1 0 0,-1-1 0 0 0,1 0 0 0 0,-1 1-1 0 0,1-2 1 0 0,-1 1 0 0 0,1 0 0 0 0,-8-5 0 0 0,7 4-131 0 0,1 0-198 0 0,1 0-1 0 0,-1 0 1 0 0,0 0-1 0 0,0 0 1 0 0,1 0 0 0 0,-1-1-1 0 0,1 0 1 0 0,0 0 0 0 0,0 0-1 0 0,0 0 1 0 0,0 0 0 0 0,-4-7-1 0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4.868"/>
    </inkml:context>
    <inkml:brush xml:id="br0">
      <inkml:brushProperty name="width" value="0.1" units="cm"/>
      <inkml:brushProperty name="height" value="0.1" units="cm"/>
      <inkml:brushProperty name="color" value="#FFFFFF"/>
    </inkml:brush>
  </inkml:definitions>
  <inkml:trace contextRef="#ctx0" brushRef="#br0">0 3 4088 0 0,'3'-1'197'0'0,"-1"1"-1"0"0,1-1 0 0 0,-1 1 1 0 0,1-1-1 0 0,-1 1 0 0 0,1 0 0 0 0,-1 0 1 0 0,1 0-1 0 0,-1 1 0 0 0,1-1 1 0 0,-1 1-1 0 0,1-1 0 0 0,-1 1 0 0 0,1 0 1 0 0,-1 0-1 0 0,4 2 0 0 0,37 21 708 0 0,-40-22-744 0 0,15 11 97 0 0,-1 1 0 0 0,-1 0 0 0 0,0 1 1 0 0,-1 1-1 0 0,0 1 0 0 0,16 24 0 0 0,-13-15 124 0 0,-2 0-1 0 0,-1 2 0 0 0,23 58 0 0 0,-32-69-263 0 0,-1 0 0 0 0,-1 0 0 0 0,-1 0-1 0 0,0 1 1 0 0,-1 0 0 0 0,-1-1-1 0 0,-1 1 1 0 0,0 0 0 0 0,-1 0-1 0 0,-2-1 1 0 0,1 1 0 0 0,-2-1 0 0 0,0 0-1 0 0,-1 0 1 0 0,-1 0 0 0 0,-1 0-1 0 0,0-1 1 0 0,-1 0 0 0 0,0-1-1 0 0,-2 0 1 0 0,0 0 0 0 0,0-1 0 0 0,-1 0-1 0 0,-1-1 1 0 0,0 0 0 0 0,-1-1-1 0 0,-19 14 1 0 0,22-19-215 0 0,-56 36 842 0 0,61-41-1192 0 0,-1 1 1 0 0,0 0 0 0 0,0-1-1 0 0,0 0 1 0 0,-10 2-1 0 0,5-4-4278 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5.560"/>
    </inkml:context>
    <inkml:brush xml:id="br0">
      <inkml:brushProperty name="width" value="0.1" units="cm"/>
      <inkml:brushProperty name="height" value="0.1" units="cm"/>
      <inkml:brushProperty name="color" value="#FFFFFF"/>
    </inkml:brush>
  </inkml:definitions>
  <inkml:trace contextRef="#ctx0" brushRef="#br0">406 19 4172 0 0,'-7'-3'448'0'0,"0"0"0"0"0,-1 0-1 0 0,1 1 1 0 0,-1 0-1 0 0,1 0 1 0 0,-1 1-1 0 0,0 0 1 0 0,1 0-1 0 0,-1 1 1 0 0,0 0 0 0 0,0 0-1 0 0,0 1 1 0 0,1 0-1 0 0,-9 2 1 0 0,-1 1-224 0 0,1 1 1 0 0,-1 0 0 0 0,1 1-1 0 0,0 1 1 0 0,-18 10 0 0 0,19-8-44 0 0,0 0 1 0 0,1 2-1 0 0,0-1 1 0 0,1 2-1 0 0,0 0 1 0 0,-12 15-1 0 0,18-19-96 0 0,1 0-1 0 0,0 1 1 0 0,0-1 0 0 0,1 1 0 0 0,0 0-1 0 0,1 1 1 0 0,0-1 0 0 0,0 1-1 0 0,1 0 1 0 0,0 0 0 0 0,-2 16 0 0 0,5-22-49 0 0,-1 0 1 0 0,1 0-1 0 0,1 0 1 0 0,-1-1-1 0 0,0 1 0 0 0,1 0 1 0 0,0 0-1 0 0,0-1 1 0 0,0 1-1 0 0,0 0 1 0 0,1-1-1 0 0,0 1 1 0 0,-1-1-1 0 0,1 1 1 0 0,0-1-1 0 0,4 5 1 0 0,-1-3-60 0 0,0 0 1 0 0,0-1 0 0 0,0 0-1 0 0,0 1 1 0 0,1-2 0 0 0,-1 1-1 0 0,1-1 1 0 0,0 0 0 0 0,7 3-1 0 0,-2-2-292 0 0,0 0 0 0 0,1-1 0 0 0,-1 0 0 0 0,1-1 0 0 0,0 0 0 0 0,0 0 0 0 0,-1-2 0 0 0,1 1 0 0 0,0-2 0 0 0,17-2 0 0 0,-20 2-131 0 0,-1-1 0 0 0,0-1 0 0 0,0 1 0 0 0,0-1 0 0 0,10-6-1 0 0,-1-2-2363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5.910"/>
    </inkml:context>
    <inkml:brush xml:id="br0">
      <inkml:brushProperty name="width" value="0.1" units="cm"/>
      <inkml:brushProperty name="height" value="0.1" units="cm"/>
      <inkml:brushProperty name="color" value="#FFFFFF"/>
    </inkml:brush>
  </inkml:definitions>
  <inkml:trace contextRef="#ctx0" brushRef="#br0">10 93 4548 0 0,'-4'-21'1894'0'0,"2"-1"-1"0"0,-1-27 1 0 0,16 296 1768 0 0,-2-46-2690 0 0,-3 130-689 0 0,-8-328-641 0 0,1 26-925 0 0,6-16-4089 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6.274"/>
    </inkml:context>
    <inkml:brush xml:id="br0">
      <inkml:brushProperty name="width" value="0.1" units="cm"/>
      <inkml:brushProperty name="height" value="0.1" units="cm"/>
      <inkml:brushProperty name="color" value="#FFFFFF"/>
    </inkml:brush>
  </inkml:definitions>
  <inkml:trace contextRef="#ctx0" brushRef="#br0">0 3 4316 0 0,'0'-1'174'0'0,"1"1"-88"0"0,-1 0 1 0 0,0 0 0 0 0,0 0 0 0 0,0 0-1 0 0,1-1 1 0 0,-1 1 0 0 0,0 0-1 0 0,0 0 1 0 0,1 0 0 0 0,-1 0-1 0 0,0 0 1 0 0,1 0 0 0 0,-1 0-1 0 0,0 0 1 0 0,0 0 0 0 0,1 0 0 0 0,-1 0-1 0 0,0 0 1 0 0,0 0 0 0 0,1 0-1 0 0,-1 0 1 0 0,0 0 0 0 0,0 0-1 0 0,1 0 1 0 0,-1 0 0 0 0,0 0-1 0 0,1 0 1 0 0,-1 0 0 0 0,0 0 0 0 0,0 1-1 0 0,0-1 1 0 0,1 0 0 0 0,-1 0-1 0 0,0 0 88 0 0,0 1-88 0 0,1-1 1 0 0,4 16 1798 0 0,-3 25-548 0 0,-2-33-1005 0 0,0 36 385 0 0,5 52 1190 0 0,-4-85-2088 0 0,1-1-1 0 0,0 0 1 0 0,1 0-1 0 0,0 0 1 0 0,0 0-1 0 0,1 0 1 0 0,6 9-1 0 0,0-9-3642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6.623"/>
    </inkml:context>
    <inkml:brush xml:id="br0">
      <inkml:brushProperty name="width" value="0.1" units="cm"/>
      <inkml:brushProperty name="height" value="0.1" units="cm"/>
      <inkml:brushProperty name="color" value="#FFFFFF"/>
    </inkml:brush>
  </inkml:definitions>
  <inkml:trace contextRef="#ctx0" brushRef="#br0">13 33 3512 0 0,'-9'-7'1736'0'0,"6"14"188"0"0,2-6-1815 0 0,1 1 0 0 0,0-1 0 0 0,0 0 1 0 0,0 1-1 0 0,0-1 0 0 0,1 1 0 0 0,-1-1 1 0 0,0 1-1 0 0,1-1 0 0 0,-1 1 0 0 0,1-1 0 0 0,-1 0 1 0 0,2 3-1 0 0,0-2-1 0 0,0 1 0 0 0,1-1 0 0 0,-1 0 0 0 0,1 0 0 0 0,0 0 1 0 0,-1 0-1 0 0,1 0 0 0 0,0 0 0 0 0,0-1 0 0 0,0 0 0 0 0,0 1 0 0 0,0-1 0 0 0,7 1 1 0 0,-9-2-93 0 0,0 1 0 0 0,0-1 0 0 0,0 0 0 0 0,0 0 1 0 0,0 0-1 0 0,0 0 0 0 0,0 0 0 0 0,1 0 0 0 0,-1-1 1 0 0,0 1-1 0 0,0 0 0 0 0,0 0 0 0 0,0-1 0 0 0,0 1 1 0 0,0-1-1 0 0,0 1 0 0 0,0-1 0 0 0,0 1 0 0 0,0-1 1 0 0,-1 0-1 0 0,1 1 0 0 0,0-1 0 0 0,0 0 0 0 0,0 0 1 0 0,-1 1-1 0 0,1-1 0 0 0,0 0 0 0 0,-1 0 0 0 0,1 0 1 0 0,-1 0-1 0 0,1 0 0 0 0,-1 0 0 0 0,0 0 0 0 0,1 0 1 0 0,-1 0-1 0 0,0 0 0 0 0,0 0 0 0 0,1 0 0 0 0,-1 0 1 0 0,0-1-1 0 0,0 1 0 0 0,0 0 0 0 0,0 0 0 0 0,-1-1 1 0 0,1-3-265 0 0,0 1 1 0 0,-1 0 0 0 0,0 0 0 0 0,0-1-1 0 0,0 1 1 0 0,0 0 0 0 0,-3-4 0 0 0,4 7 112 0 0,0 0 1 0 0,0 0 0 0 0,-1 1 0 0 0,1-1 0 0 0,0 0-1 0 0,-1 1 1 0 0,1-1 0 0 0,-1 0 0 0 0,1 1-1 0 0,0-1 1 0 0,-1 1 0 0 0,1-1 0 0 0,-1 1-1 0 0,0-1 1 0 0,1 1 0 0 0,-1-1 0 0 0,1 1-1 0 0,-1 0 1 0 0,0-1 0 0 0,1 1 0 0 0,-1 0-1 0 0,0-1 1 0 0,1 1 0 0 0,-1 0 0 0 0,0 0-1 0 0,0 0 1 0 0,1 0 0 0 0,-1-1 0 0 0,0 1 0 0 0,0 0-1 0 0,1 0 1 0 0,-1 1 0 0 0,0-1 0 0 0,0 0-1 0 0,1 0 1 0 0,-1 0 0 0 0,0 0 0 0 0,1 1-1 0 0,-1-1 1 0 0,0 0 0 0 0,1 0 0 0 0,-1 1-1 0 0,0-1 1 0 0,1 1 0 0 0,-1-1 0 0 0,0 1-1 0 0,1-1 1 0 0,-1 1 0 0 0,1-1 0 0 0,-1 2 0 0 0,-3 1-834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2.060"/>
    </inkml:context>
    <inkml:brush xml:id="br0">
      <inkml:brushProperty name="width" value="0.1" units="cm"/>
      <inkml:brushProperty name="height" value="0.1" units="cm"/>
      <inkml:brushProperty name="color" value="#FFFFFF"/>
    </inkml:brush>
  </inkml:definitions>
  <inkml:trace contextRef="#ctx0" brushRef="#br0">304 11 3968 0 0,'8'-10'4994'0'0,"-25"14"-2214"0"0,6-1-2812 0 0,-65 18 1368 0 0,-111 27-562 0 0,167-47-5789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9.161"/>
    </inkml:context>
    <inkml:brush xml:id="br0">
      <inkml:brushProperty name="width" value="0.1" units="cm"/>
      <inkml:brushProperty name="height" value="0.1" units="cm"/>
      <inkml:brushProperty name="color" value="#FFFFFF"/>
    </inkml:brush>
  </inkml:definitions>
  <inkml:trace contextRef="#ctx0" brushRef="#br0">149 11 5096 0 0,'6'-11'2273'0'0,"0"11"-694"0"0,4 23 51 0 0,0 36-616 0 0,-3 129 991 0 0,-7-129-1487 0 0,2-1 1 0 0,3 1-1 0 0,21 96 1 0 0,-25-152-513 0 0,0 0 0 0 0,0 0 0 0 0,0 0 0 0 0,1 0-1 0 0,-1 0 1 0 0,1 0 0 0 0,0-1 0 0 0,-1 1 0 0 0,2 0 0 0 0,-1-1 0 0 0,0 0 0 0 0,0 1 0 0 0,1-1 0 0 0,-1 0 0 0 0,1 0 0 0 0,0 0 0 0 0,-1-1 0 0 0,1 1 0 0 0,0-1-1 0 0,0 1 1 0 0,0-1 0 0 0,5 1 0 0 0,-4-1-438 0 0,1 0 0 0 0,-1 0 0 0 0,1-1-1 0 0,0 1 1 0 0,-1-1 0 0 0,1 0 0 0 0,-1-1-1 0 0,1 1 1 0 0,-1-1 0 0 0,1 0 0 0 0,-1 0-1 0 0,1 0 1 0 0,-1-1 0 0 0,0 1 0 0 0,6-4-1 0 0,1-3-2733 0 0</inkml:trace>
  <inkml:trace contextRef="#ctx0" brushRef="#br0" timeOffset="1">4 357 6261 0 0,'0'0'84'0'0,"0"-1"0"0"0,-1 1 0 0 0,1-1 0 0 0,-1 1 0 0 0,1-1 1 0 0,0 1-1 0 0,-1-1 0 0 0,1 0 0 0 0,0 1 0 0 0,0-1 0 0 0,0 1 1 0 0,-1-1-1 0 0,1 0 0 0 0,0 1 0 0 0,0-1 0 0 0,0 0 1 0 0,0 1-1 0 0,0-1 0 0 0,0 0 0 0 0,0 1 0 0 0,0-1 0 0 0,0 0 1 0 0,0 1-1 0 0,1-1 0 0 0,-1 1 0 0 0,0-1 0 0 0,0 0 0 0 0,1 1 1 0 0,-1-1-1 0 0,0 1 0 0 0,1-1 0 0 0,-1 1 0 0 0,0-1 0 0 0,1 1 1 0 0,-1-1-1 0 0,1 1 0 0 0,-1-1 0 0 0,1 1 0 0 0,-1-1 1 0 0,1 1-1 0 0,-1 0 0 0 0,1-1 0 0 0,-1 1 0 0 0,1 0 0 0 0,0 0 1 0 0,-1-1-1 0 0,1 1 0 0 0,0 0 0 0 0,-1 0 0 0 0,2 0 0 0 0,36-11 835 0 0,-34 10-784 0 0,94-14-503 0 0,52 6-5588 0 0,-86 7 2871 0 0,-41 0 1835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7.013"/>
    </inkml:context>
    <inkml:brush xml:id="br0">
      <inkml:brushProperty name="width" value="0.1" units="cm"/>
      <inkml:brushProperty name="height" value="0.1" units="cm"/>
      <inkml:brushProperty name="color" value="#FFFFFF"/>
    </inkml:brush>
  </inkml:definitions>
  <inkml:trace contextRef="#ctx0" brushRef="#br0">170 38 2176 0 0,'2'-1'246'0'0,"-1"0"0"0"0,0 1 0 0 0,0-1 0 0 0,0 0-1 0 0,0 0 1 0 0,-1 0 0 0 0,1 0 0 0 0,0 0 0 0 0,0 0-1 0 0,0 0 1 0 0,-1 0 0 0 0,1 0 0 0 0,0 0 0 0 0,0-2 0 0 0,-1 2-144 0 0,0 1 1 0 0,0-1-1 0 0,0 1 1 0 0,0-1-1 0 0,0 1 0 0 0,0 0 1 0 0,0-1-1 0 0,0 1 1 0 0,0-1-1 0 0,-1 1 1 0 0,1-1-1 0 0,0 1 1 0 0,0-1-1 0 0,0 1 1 0 0,-1-1-1 0 0,1 1 1 0 0,0 0-1 0 0,0-1 1 0 0,-1 1-1 0 0,1-1 1 0 0,0 1-1 0 0,-1 0 1 0 0,1-1-1 0 0,-1 1 0 0 0,-2-2 97 0 0,1 1-1 0 0,0 0 0 0 0,-1 0 0 0 0,0 0 0 0 0,1 0 0 0 0,-1 0 0 0 0,1 1 0 0 0,-1-1 0 0 0,0 1 0 0 0,1-1 0 0 0,-5 1 0 0 0,5 0-115 0 0,-1 0 1 0 0,0 0 0 0 0,0 0-1 0 0,1 0 1 0 0,-1 1-1 0 0,0-1 1 0 0,0 1 0 0 0,1-1-1 0 0,-1 1 1 0 0,1 0-1 0 0,-1 0 1 0 0,0 0 0 0 0,1 0-1 0 0,0 1 1 0 0,-1-1 0 0 0,1 1-1 0 0,0 0 1 0 0,0-1-1 0 0,0 1 1 0 0,0 0 0 0 0,0 0-1 0 0,0 0 1 0 0,0 0-1 0 0,1 1 1 0 0,-1-1 0 0 0,1 0-1 0 0,-1 1 1 0 0,1-1 0 0 0,0 1-1 0 0,-1 3 1 0 0,1-2-45 0 0,1 0 0 0 0,-1 0 0 0 0,1 1 0 0 0,0-1 0 0 0,0 0 0 0 0,1 0 0 0 0,-1 1 0 0 0,1-1 0 0 0,0 0 0 0 0,0 0 0 0 0,0 0 0 0 0,1 0 0 0 0,-1 0 0 0 0,1 0 0 0 0,0-1 0 0 0,0 1 0 0 0,0 0 0 0 0,1-1 0 0 0,2 4 0 0 0,35 33 148 0 0,-31-31-127 0 0,1-1 0 0 0,-2 2 0 0 0,1-1 0 0 0,-1 1 0 0 0,13 21-1 0 0,-20-28-44 0 0,1 0 0 0 0,-1 0 0 0 0,0 0 0 0 0,0 1 0 0 0,-1-1 0 0 0,1 0 0 0 0,-1 0 0 0 0,1 1 0 0 0,-1-1 0 0 0,0 0 0 0 0,0 0 0 0 0,-1 1 0 0 0,1-1 0 0 0,-1 0 0 0 0,1 0 0 0 0,-1 1 0 0 0,0-1 0 0 0,0 0 0 0 0,0 0 0 0 0,-1 0 0 0 0,1 0 0 0 0,-1 0 0 0 0,0-1 0 0 0,0 1 0 0 0,0 0 0 0 0,0-1 0 0 0,-4 5 0 0 0,-1-1-11 0 0,0-1-1 0 0,0 1 1 0 0,0-2 0 0 0,-1 1-1 0 0,0-1 1 0 0,1 0 0 0 0,-2 0 0 0 0,1-1-1 0 0,0 0 1 0 0,-1-1 0 0 0,1 0-1 0 0,-1 0 1 0 0,1-1 0 0 0,-1 0-1 0 0,0 0 1 0 0,0-1 0 0 0,0 0-1 0 0,-12-2 1 0 0,20 1-187 0 0,1 1 0 0 0,-1 0 0 0 0,0 0 0 0 0,0 0-1 0 0,0 0 1 0 0,0-1 0 0 0,1 1 0 0 0,-1 0 0 0 0,0-1 0 0 0,0 1 0 0 0,1-1 0 0 0,-1 1 0 0 0,0-1-1 0 0,0 1 1 0 0,1-1 0 0 0,-1 1 0 0 0,1-1 0 0 0,-1 1 0 0 0,1-1 0 0 0,-1 0 0 0 0,1 0 0 0 0,-1 1-1 0 0,1-1 1 0 0,-1 0 0 0 0,1 0 0 0 0,0 1 0 0 0,-1-1 0 0 0,1 0 0 0 0,0 0 0 0 0,0 0-1 0 0,0 0 1 0 0,0 1 0 0 0,-1-1 0 0 0,1 0 0 0 0,0 0 0 0 0,1-1 0 0 0,-1-6-2832 0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7.380"/>
    </inkml:context>
    <inkml:brush xml:id="br0">
      <inkml:brushProperty name="width" value="0.1" units="cm"/>
      <inkml:brushProperty name="height" value="0.1" units="cm"/>
      <inkml:brushProperty name="color" value="#FFFFFF"/>
    </inkml:brush>
  </inkml:definitions>
  <inkml:trace contextRef="#ctx0" brushRef="#br0">1 21 4800 0 0,'0'-2'168'0'0,"1"1"-1"0"0,0 0 0 0 0,-1 0 1 0 0,1 0-1 0 0,0-1 0 0 0,0 1 1 0 0,0 0-1 0 0,-1 0 1 0 0,1 0-1 0 0,0 0 0 0 0,0 0 1 0 0,1 0-1 0 0,-1 1 0 0 0,0-1 1 0 0,0 0-1 0 0,0 1 0 0 0,0-1 1 0 0,1 0-1 0 0,-1 1 0 0 0,0-1 1 0 0,1 1-1 0 0,-1 0 0 0 0,0 0 1 0 0,1-1-1 0 0,1 1 0 0 0,-1 1-48 0 0,-1 0 0 0 0,0-1-1 0 0,0 1 1 0 0,1 0-1 0 0,-1 0 1 0 0,0 0-1 0 0,0 0 1 0 0,0 0 0 0 0,0 0-1 0 0,0 1 1 0 0,0-1-1 0 0,0 0 1 0 0,0 0-1 0 0,-1 1 1 0 0,1-1 0 0 0,0 1-1 0 0,-1-1 1 0 0,1 0-1 0 0,-1 1 1 0 0,0-1-1 0 0,1 1 1 0 0,-1-1 0 0 0,0 3-1 0 0,3 25 288 0 0,-1 0-1 0 0,-1 0 0 0 0,-2-1 1 0 0,0 1-1 0 0,-7 30 1 0 0,0 20 102 0 0,5-41-309 0 0,-2 7 55 0 0,3 1-1 0 0,2 0 1 0 0,5 46 0 0 0,-4-89-226 0 0,-1 1-1 0 0,1 0 1 0 0,0-1-1 0 0,0 1 1 0 0,0-1-1 0 0,0 1 1 0 0,1-1 0 0 0,-1 1-1 0 0,1-1 1 0 0,0 0-1 0 0,0 0 1 0 0,0 0-1 0 0,0 0 1 0 0,1 0-1 0 0,-1 0 1 0 0,1 0-1 0 0,0-1 1 0 0,0 0 0 0 0,-1 1-1 0 0,2-1 1 0 0,-1 0-1 0 0,3 1 1 0 0,-1-1-332 0 0,0-1 0 0 0,0 1 0 0 0,-1-1 0 0 0,1-1 0 0 0,0 1 0 0 0,0-1 0 0 0,0 0 0 0 0,0 0 0 0 0,0 0 0 0 0,0 0 0 0 0,0-1 0 0 0,0 0 0 0 0,-1 0 0 0 0,1-1 0 0 0,0 1 0 0 0,6-4 0 0 0,16-9-2951 0 0,-16 6 252 0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7.746"/>
    </inkml:context>
    <inkml:brush xml:id="br0">
      <inkml:brushProperty name="width" value="0.1" units="cm"/>
      <inkml:brushProperty name="height" value="0.1" units="cm"/>
      <inkml:brushProperty name="color" value="#FFFFFF"/>
    </inkml:brush>
  </inkml:definitions>
  <inkml:trace contextRef="#ctx0" brushRef="#br0">9 103 4332 0 0,'0'0'88'0'0,"-1"0"-1"0"0,1 0 0 0 0,0 0 1 0 0,-1 0-1 0 0,1 0 1 0 0,0 0-1 0 0,-1 0 0 0 0,1 0 1 0 0,0 0-1 0 0,-1-1 0 0 0,1 1 1 0 0,0 0-1 0 0,-1 0 0 0 0,1 0 1 0 0,0-1-1 0 0,-1 1 1 0 0,1 0-1 0 0,0 0 0 0 0,0-1 1 0 0,-1 1-1 0 0,1 0 0 0 0,0 0 1 0 0,0-1-1 0 0,0 1 0 0 0,0 0 1 0 0,-1-1-1 0 0,1 1 1 0 0,0 0-1 0 0,0-1 0 0 0,0 1 1 0 0,0-1-1 0 0,0 1 0 0 0,0 0 1 0 0,0-1-1 0 0,0 1 0 0 0,0 0 1 0 0,0-1-1 0 0,0 1 1 0 0,0 0-1 0 0,0-1 0 0 0,0 1 1 0 0,0-1-1 0 0,0 1 0 0 0,0 0 1 0 0,0-1-1 0 0,1 1 0 0 0,-1-1 1 0 0,22-12 1374 0 0,38-6-1029 0 0,-58 19-272 0 0,144-33-2891 0 0,-52 12-2474 0 0,-79 17 4220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8.118"/>
    </inkml:context>
    <inkml:brush xml:id="br0">
      <inkml:brushProperty name="width" value="0.1" units="cm"/>
      <inkml:brushProperty name="height" value="0.1" units="cm"/>
      <inkml:brushProperty name="color" value="#FFFFFF"/>
    </inkml:brush>
  </inkml:definitions>
  <inkml:trace contextRef="#ctx0" brushRef="#br0">0 5 2164 0 0,'6'-5'5681'0'0,"-5"6"-5570"0"0,13 7 1898 0 0,16 18-1749 0 0,-27-23 153 0 0,27 25 474 0 0,36 45 1 0 0,-55-58-806 0 0,0-1 0 0 0,-1 1 0 0 0,-1 1 0 0 0,0 0 0 0 0,11 28 0 0 0,-20-42-104 0 0,1 1 0 0 0,0-1 0 0 0,-1 1 0 0 0,0 0 1 0 0,1-1-1 0 0,-1 1 0 0 0,0 0 0 0 0,0-1 0 0 0,-1 1 0 0 0,1 0 0 0 0,0-1 0 0 0,-1 1 0 0 0,0-1 0 0 0,0 1 0 0 0,0-1 0 0 0,-1 4 0 0 0,1-5 37 0 0,1 0-1 0 0,-1 0 0 0 0,1-1 1 0 0,-1 1-1 0 0,0 0 0 0 0,1 0 1 0 0,-1-1-1 0 0,0 1 1 0 0,0 0-1 0 0,1-1 0 0 0,-1 1 1 0 0,0-1-1 0 0,0 1 0 0 0,0-1 1 0 0,0 1-1 0 0,0-1 0 0 0,0 0 1 0 0,0 0-1 0 0,0 1 1 0 0,0-1-1 0 0,0 0 0 0 0,0 0 1 0 0,0 0-1 0 0,0 0 0 0 0,0 0 1 0 0,0 0-1 0 0,0 0 0 0 0,0 0 1 0 0,0-1-1 0 0,0 1 1 0 0,0 0-1 0 0,0 0 0 0 0,0-1 1 0 0,0 1-1 0 0,0-1 0 0 0,1 1 1 0 0,-1-1-1 0 0,0 1 0 0 0,0-1 1 0 0,0 0-1 0 0,1 1 0 0 0,-1-1 1 0 0,0 0-1 0 0,0 0 1 0 0,-1-2 35 0 0,0 1 0 0 0,0 0 1 0 0,1 0-1 0 0,-1-1 0 0 0,1 1 1 0 0,0-1-1 0 0,-1 0 1 0 0,1 1-1 0 0,0-1 0 0 0,1 0 1 0 0,-1 0-1 0 0,0 1 0 0 0,1-1 1 0 0,0 0-1 0 0,-1 0 0 0 0,1 0 1 0 0,0 0-1 0 0,1 0 1 0 0,-1 0-1 0 0,0 1 0 0 0,1-1 1 0 0,-1 0-1 0 0,1 0 0 0 0,2-4 1 0 0,1-7-22 0 0,2 0 0 0 0,0 0-1 0 0,9-16 1 0 0,-11 22-227 0 0,1 1-1 0 0,1-1 0 0 0,-1 1 0 0 0,1 0 0 0 0,8-6 0 0 0,18-14-4252 0 0,-23 22 1279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8.491"/>
    </inkml:context>
    <inkml:brush xml:id="br0">
      <inkml:brushProperty name="width" value="0.1" units="cm"/>
      <inkml:brushProperty name="height" value="0.1" units="cm"/>
      <inkml:brushProperty name="color" value="#FFFFFF"/>
    </inkml:brush>
  </inkml:definitions>
  <inkml:trace contextRef="#ctx0" brushRef="#br0">0 5 5300 0 0,'0'0'75'0'0,"0"0"0"0"0,0-1 0 0 0,0 1-1 0 0,0 0 1 0 0,1 0 0 0 0,-1 0-1 0 0,0-1 1 0 0,0 1 0 0 0,0 0-1 0 0,0 0 1 0 0,0-1 0 0 0,1 1-1 0 0,-1 0 1 0 0,0 0 0 0 0,0 0-1 0 0,0 0 1 0 0,0-1 0 0 0,1 1-1 0 0,-1 0 1 0 0,0 0 0 0 0,0 0-1 0 0,0 0 1 0 0,1 0 0 0 0,-1 0-1 0 0,0 0 1 0 0,0 0 0 0 0,1 0 0 0 0,-1-1-1 0 0,0 1 1 0 0,0 0 0 0 0,1 0-1 0 0,-1 0 1 0 0,0 0 0 0 0,0 0-1 0 0,1 1 1 0 0,-1-1 0 0 0,0 0-1 0 0,0 0 1 0 0,1 0 0 0 0,-1 0-1 0 0,0 0 1 0 0,0 0 0 0 0,1 0-1 0 0,4 13 1494 0 0,-2 15-174 0 0,-3 14-358 0 0,5 172 1145 0 0,-2-187-3940 0 0,0-10-3286 0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8.839"/>
    </inkml:context>
    <inkml:brush xml:id="br0">
      <inkml:brushProperty name="width" value="0.1" units="cm"/>
      <inkml:brushProperty name="height" value="0.1" units="cm"/>
      <inkml:brushProperty name="color" value="#FFFFFF"/>
    </inkml:brush>
  </inkml:definitions>
  <inkml:trace contextRef="#ctx0" brushRef="#br0">15 34 3168 0 0,'-12'-3'6166'0'0,"11"2"-5886"0"0,0-13-2647 0 0,1 4-1801 0 0,0 8 3228 0 0,3-1 17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9.263"/>
    </inkml:context>
    <inkml:brush xml:id="br0">
      <inkml:brushProperty name="width" value="0.1" units="cm"/>
      <inkml:brushProperty name="height" value="0.1" units="cm"/>
      <inkml:brushProperty name="color" value="#FFFFFF"/>
    </inkml:brush>
  </inkml:definitions>
  <inkml:trace contextRef="#ctx0" brushRef="#br0">26 38 1148 0 0,'0'-37'6987'0'0,"-10"54"-5171"0"0,4 12-1322 0 0,2 1-1 0 0,1 0 1 0 0,1 0 0 0 0,1 0 0 0 0,4 30-1 0 0,-2-33-239 0 0,13 88 544 0 0,-8-80-310 0 0,2 59 0 0 0,-8-91-429 0 0,1 17 109 0 0,6-36-433 0 0,12-62 121 0 0,-16 61 178 0 0,1 0-1 0 0,0 1 0 0 0,1-1 1 0 0,1 1-1 0 0,0 0 0 0 0,9-15 1 0 0,-12 26-17 0 0,0 1 0 0 0,0 0-1 0 0,0 0 1 0 0,0 0 0 0 0,1 0 0 0 0,0 0 0 0 0,0 1 0 0 0,0-1 0 0 0,0 1 0 0 0,0 0 0 0 0,0 1 0 0 0,1-1-1 0 0,0 1 1 0 0,-1-1 0 0 0,1 1 0 0 0,0 1 0 0 0,0-1 0 0 0,10-1 0 0 0,-8 2-6 0 0,1 1 0 0 0,-1 0 0 0 0,1 0 0 0 0,-1 1 0 0 0,0 0 0 0 0,1 0-1 0 0,-1 0 1 0 0,0 1 0 0 0,0 1 0 0 0,0-1 0 0 0,0 1 0 0 0,9 5 0 0 0,-7-4 2 0 0,-1 2 0 0 0,1-1-1 0 0,-1 1 1 0 0,-1 0 0 0 0,1 1-1 0 0,-1 0 1 0 0,0 0 0 0 0,-1 1-1 0 0,8 10 1 0 0,-10-12 5 0 0,0 0 0 0 0,-1-1 1 0 0,0 1-1 0 0,-1 0 0 0 0,1 0 0 0 0,-1 1 1 0 0,0-1-1 0 0,-1 0 0 0 0,1 1 0 0 0,-1-1 1 0 0,-1 1-1 0 0,1 0 0 0 0,-1-1 1 0 0,-1 10-1 0 0,0-10-3 0 0,0 0 0 0 0,-1-1 1 0 0,0 1-1 0 0,0 0 0 0 0,0-1 0 0 0,-1 1 1 0 0,0-1-1 0 0,0 0 0 0 0,0 1 0 0 0,-1-1 0 0 0,0-1 1 0 0,0 1-1 0 0,0-1 0 0 0,0 1 0 0 0,-1-1 1 0 0,1-1-1 0 0,-1 1 0 0 0,0 0 0 0 0,0-1 1 0 0,-8 3-1 0 0,1 0-31 0 0,1-1 0 0 0,-1 0 0 0 0,0-1 0 0 0,0-1 0 0 0,-1 0-1 0 0,1-1 1 0 0,0 0 0 0 0,-24 0 0 0 0,35-2-263 0 0,-1 0-1 0 0,1 0 0 0 0,-1 0 1 0 0,1-1-1 0 0,-1 1 1 0 0,1-1-1 0 0,0 1 0 0 0,-1-1 1 0 0,1 0-1 0 0,-1 1 1 0 0,1-1-1 0 0,0 0 0 0 0,0 0 1 0 0,0 0-1 0 0,-1 0 1 0 0,1 0-1 0 0,0 0 1 0 0,0 0-1 0 0,0 0 0 0 0,0-1 1 0 0,1 1-1 0 0,-1 0 1 0 0,0-1-1 0 0,0 1 0 0 0,1 0 1 0 0,-1-1-1 0 0,1 1 1 0 0,-1-2-1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29.846"/>
    </inkml:context>
    <inkml:brush xml:id="br0">
      <inkml:brushProperty name="width" value="0.1" units="cm"/>
      <inkml:brushProperty name="height" value="0.1" units="cm"/>
      <inkml:brushProperty name="color" value="#FFFFFF"/>
    </inkml:brush>
  </inkml:definitions>
  <inkml:trace contextRef="#ctx0" brushRef="#br0">0 14 4964 0 0,'7'-13'3934'0'0,"-4"25"-1987"0"0,-2 31-885 0 0,-1-40-945 0 0,0 23 306 0 0,3 80 806 0 0,-2-95-1087 0 0,1 0 0 0 0,0-1 1 0 0,0 1-1 0 0,1-1 1 0 0,1 0-1 0 0,-1 1 0 0 0,9 14 1 0 0,-10-22-155 0 0,-1-1-1 0 0,0 0 1 0 0,1 1 0 0 0,-1-1 0 0 0,1 0 0 0 0,-1 0 0 0 0,1 0 0 0 0,0 0-1 0 0,0 0 1 0 0,0 0 0 0 0,0-1 0 0 0,0 1 0 0 0,1-1 0 0 0,-1 1 0 0 0,0-1-1 0 0,1 0 1 0 0,-1 0 0 0 0,1 0 0 0 0,-1 0 0 0 0,1 0 0 0 0,-1-1 0 0 0,1 1-1 0 0,0-1 1 0 0,-1 0 0 0 0,1 0 0 0 0,0 0 0 0 0,0 0 0 0 0,-1 0 0 0 0,1 0-1 0 0,0-1 1 0 0,-1 1 0 0 0,1-1 0 0 0,-1 0 0 0 0,1 1 0 0 0,-1-1 0 0 0,1-1 0 0 0,-1 1-1 0 0,1 0 1 0 0,-1-1 0 0 0,0 1 0 0 0,0-1 0 0 0,3-2 0 0 0,4-3-114 0 0,-1 0 1 0 0,0 0 0 0 0,-1-1-1 0 0,0 0 1 0 0,0-1 0 0 0,-1 0-1 0 0,0 0 1 0 0,0 0 0 0 0,6-15-1 0 0,-3 2-40 0 0,2 0 219 0 0,-2-2 0 0 0,0 1 0 0 0,-2-1 0 0 0,5-27 0 0 0,-12 46 211 0 0,-2 8-35 0 0,-5 23 138 0 0,-5 42 91 0 0,11-53-579 0 0,-1 51 784 0 0,6-34-2400 0 0,7-4-3451 0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30.223"/>
    </inkml:context>
    <inkml:brush xml:id="br0">
      <inkml:brushProperty name="width" value="0.1" units="cm"/>
      <inkml:brushProperty name="height" value="0.1" units="cm"/>
      <inkml:brushProperty name="color" value="#FFFFFF"/>
    </inkml:brush>
  </inkml:definitions>
  <inkml:trace contextRef="#ctx0" brushRef="#br0">42 42 5248 0 0,'-3'-41'4782'0'0,"-12"271"202"0"0,-6 101-3346 0 0,20-315-1560 0 0,-1 68 260 0 0,2-78-273 0 0,1-1 1 0 0,-1 1 0 0 0,1 0-1 0 0,1 0 1 0 0,-1-1 0 0 0,1 1-1 0 0,0-1 1 0 0,0 0 0 0 0,0 1-1 0 0,1-1 1 0 0,5 8 0 0 0,-6-11-124 0 0,0 0 0 0 0,0 0 0 0 0,0 0 0 0 0,1 0 0 0 0,-1-1 0 0 0,1 1 0 0 0,-1-1 0 0 0,1 0 0 0 0,0 1 0 0 0,-1-1 1 0 0,1 0-1 0 0,0-1 0 0 0,0 1 0 0 0,0 0 0 0 0,0-1 0 0 0,0 0 0 0 0,0 1 0 0 0,0-1 0 0 0,0-1 0 0 0,0 1 0 0 0,-1 0 1 0 0,5-1-1 0 0,2-1-1249 0 0,0 0 0 0 0,0-1 1 0 0,0 0-1 0 0,0 0 1 0 0,13-8-1 0 0,-13 6-1788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30.586"/>
    </inkml:context>
    <inkml:brush xml:id="br0">
      <inkml:brushProperty name="width" value="0.1" units="cm"/>
      <inkml:brushProperty name="height" value="0.1" units="cm"/>
      <inkml:brushProperty name="color" value="#FFFFFF"/>
    </inkml:brush>
  </inkml:definitions>
  <inkml:trace contextRef="#ctx0" brushRef="#br0">0 39 3700 0 0,'28'-10'3157'0'0,"156"-1"-1003"0"0,36-4-9163 0 0,-203 12 6023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09.524"/>
    </inkml:context>
    <inkml:brush xml:id="br0">
      <inkml:brushProperty name="width" value="0.1" units="cm"/>
      <inkml:brushProperty name="height" value="0.1" units="cm"/>
      <inkml:brushProperty name="color" value="#FFFFFF"/>
    </inkml:brush>
  </inkml:definitions>
  <inkml:trace contextRef="#ctx0" brushRef="#br0">0 127 1676 0 0,'27'2'1189'0'0,"1"-1"0"0"0,34-3-1 0 0,-48 1-915 0 0,0-1-1 0 0,-1 0 0 0 0,1-1 1 0 0,-1-1-1 0 0,0 0 0 0 0,19-9 1 0 0,-30 13-184 0 0,-1-1 1 0 0,1 0-1 0 0,-1 0 1 0 0,1 1-1 0 0,-1-1 1 0 0,0 0-1 0 0,1 0 1 0 0,-1 0 0 0 0,0-1-1 0 0,1 1 1 0 0,-1 0-1 0 0,0 0 1 0 0,0-1-1 0 0,0 1 1 0 0,0-1-1 0 0,-1 1 1 0 0,1-1 0 0 0,0 1-1 0 0,-1-1 1 0 0,1 1-1 0 0,0-1 1 0 0,-1 0-1 0 0,0 1 1 0 0,1-1-1 0 0,-1 0 1 0 0,0 1-1 0 0,0-1 1 0 0,0 0 0 0 0,0 1-1 0 0,0-1 1 0 0,-1 0-1 0 0,1 1 1 0 0,0-1-1 0 0,-1 0 1 0 0,1 1-1 0 0,-1-1 1 0 0,0 1-1 0 0,1-1 1 0 0,-3-2 0 0 0,1 1 57 0 0,0 0 1 0 0,0 0-1 0 0,0 0 1 0 0,-1 0-1 0 0,1 0 1 0 0,-1 1-1 0 0,1 0 1 0 0,-1-1-1 0 0,0 1 1 0 0,0 0 0 0 0,0 0-1 0 0,0 0 1 0 0,-1 1-1 0 0,1-1 1 0 0,0 1-1 0 0,-1 0 1 0 0,1 0-1 0 0,-5-1 1 0 0,4 2-56 0 0,-1 1 0 0 0,1-1 1 0 0,0 1-1 0 0,-1 0 0 0 0,1 0 0 0 0,-1 0 1 0 0,1 0-1 0 0,0 1 0 0 0,0 0 0 0 0,0 0 1 0 0,0 0-1 0 0,0 0 0 0 0,0 1 0 0 0,1 0 0 0 0,-1-1 1 0 0,1 1-1 0 0,0 0 0 0 0,0 1 0 0 0,0-1 1 0 0,0 1-1 0 0,0-1 0 0 0,-4 8 0 0 0,0 1 49 0 0,0 0 0 0 0,1 0-1 0 0,0 0 1 0 0,0 1-1 0 0,2 0 1 0 0,-5 17 0 0 0,7-21-43 0 0,0 0 1 0 0,1 0 0 0 0,0 0 0 0 0,0 0 0 0 0,1 1 0 0 0,1 13 0 0 0,0-20-90 0 0,-1 0 1 0 0,1 0-1 0 0,0 0 0 0 0,0 0 1 0 0,0 0-1 0 0,0 0 0 0 0,1 0 1 0 0,-1-1-1 0 0,1 1 1 0 0,0 0-1 0 0,0-1 0 0 0,0 1 1 0 0,0-1-1 0 0,0 1 1 0 0,0-1-1 0 0,0 0 0 0 0,1 0 1 0 0,-1 0-1 0 0,1 0 0 0 0,0-1 1 0 0,0 1-1 0 0,3 1 1 0 0,4 1-383 0 0,0-1 0 0 0,0 0 1 0 0,1-1-1 0 0,-1 0 1 0 0,1 0-1 0 0,-1-1 1 0 0,17 0-1 0 0,-7-2-1211 0 0,-1-1 0 0 0,1 0-1 0 0,23-7 1 0 0,-17 2-1470 0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30.958"/>
    </inkml:context>
    <inkml:brush xml:id="br0">
      <inkml:brushProperty name="width" value="0.1" units="cm"/>
      <inkml:brushProperty name="height" value="0.1" units="cm"/>
      <inkml:brushProperty name="color" value="#FFFFFF"/>
    </inkml:brush>
  </inkml:definitions>
  <inkml:trace contextRef="#ctx0" brushRef="#br0">0 376 904 0 0,'12'-7'3278'0'0,"6"-2"1760"0"0,-17 10-4943 0 0,0-1-1 0 0,-1 1 1 0 0,1 0 0 0 0,-1-1 0 0 0,1 1 0 0 0,-1 0-1 0 0,1-1 1 0 0,-1 1 0 0 0,1 0 0 0 0,-1 0 0 0 0,1 0 0 0 0,-1-1-1 0 0,0 1 1 0 0,1 0 0 0 0,-1 0 0 0 0,0 0 0 0 0,0 0-1 0 0,0-1 1 0 0,0 1 0 0 0,0 0 0 0 0,0 0 0 0 0,0 0-1 0 0,0 0 1 0 0,0 0 0 0 0,0 0 0 0 0,-1 1 0 0 0,6 163 3628 0 0,6-57-5319 0 0,-5-91-4017 0 0</inkml:trace>
  <inkml:trace contextRef="#ctx0" brushRef="#br0" timeOffset="1">114 66 5597 0 0,'-3'-15'988'0'0,"1"2"-160"0"0,-1 3-244 0 0,2 1-216 0 0,1 3-120 0 0,0 0-24 0 0,0 2-432 0 0,0 1-344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31.934"/>
    </inkml:context>
    <inkml:brush xml:id="br0">
      <inkml:brushProperty name="width" value="0.1" units="cm"/>
      <inkml:brushProperty name="height" value="0.1" units="cm"/>
      <inkml:brushProperty name="color" value="#FFFFFF"/>
    </inkml:brush>
  </inkml:definitions>
  <inkml:trace contextRef="#ctx0" brushRef="#br0">214 24 1068 0 0,'0'-3'4910'0'0,"-10"4"-2854"0"0,-12 7-633 0 0,7 2-919 0 0,0 1-1 0 0,1 0 1 0 0,0 1 0 0 0,0 0-1 0 0,1 1 1 0 0,1 1 0 0 0,-17 24-1 0 0,21-27-318 0 0,2 0 0 0 0,-1 1 0 0 0,1-1 0 0 0,1 1 0 0 0,0 1 0 0 0,1-1 0 0 0,0 1 0 0 0,1-1 0 0 0,0 1 0 0 0,1 0 0 0 0,-1 20 0 0 0,4-28-127 0 0,0 0 0 0 0,0 0 0 0 0,0 0 0 0 0,1 0 0 0 0,-1 0-1 0 0,1 0 1 0 0,0-1 0 0 0,0 1 0 0 0,1-1 0 0 0,0 1 0 0 0,0-1 0 0 0,0 0 0 0 0,0 0 0 0 0,0 0-1 0 0,1-1 1 0 0,-1 1 0 0 0,9 5 0 0 0,-7-5-45 0 0,0 0 0 0 0,1 0 0 0 0,0 0 0 0 0,0-1 0 0 0,0 0 0 0 0,0 0 0 0 0,1 0 0 0 0,-1-1 0 0 0,1 0 0 0 0,0 0 0 0 0,-1-1 1 0 0,12 2-1 0 0,-16-3-52 0 0,0 0 1 0 0,-1-1 0 0 0,1 1 0 0 0,0 0 0 0 0,-1 0 0 0 0,1-1 0 0 0,0 1 0 0 0,-1-1 0 0 0,1 0 0 0 0,-1 1-1 0 0,1-1 1 0 0,-1 0 0 0 0,1 0 0 0 0,-1 0 0 0 0,0 0 0 0 0,1 0 0 0 0,-1 0 0 0 0,0 0 0 0 0,0 0 0 0 0,2-3 0 0 0,-1 1-27 0 0,0-1 0 0 0,0 1 0 0 0,-1-1 1 0 0,1 0-1 0 0,-1 0 0 0 0,1 1 1 0 0,-1-1-1 0 0,0-6 0 0 0,1-2 12 0 0,-1 1 0 0 0,-1-1-1 0 0,0 0 1 0 0,-1 1 0 0 0,-2-13-1 0 0,-7-22 233 0 0,6 34 17 0 0,1 0 0 0 0,0 0 0 0 0,1-1 1 0 0,1 1-1 0 0,0 0 0 0 0,0-1 0 0 0,1 1 0 0 0,3-23 0 0 0,-3 34-189 0 0,1-1 0 0 0,-1 0 0 0 0,1 1 0 0 0,-1-1 0 0 0,1 1 0 0 0,0 0 0 0 0,0-1 0 0 0,0 1 0 0 0,0-1 0 0 0,0 1 0 0 0,0 0 0 0 0,0 0 0 0 0,0 0 0 0 0,0 0 0 0 0,1 0 0 0 0,-1 0 0 0 0,0 0 0 0 0,1 0 0 0 0,-1 0 0 0 0,1 0 0 0 0,-1 1 0 0 0,1-1 0 0 0,-1 1 0 0 0,1-1 0 0 0,-1 1 0 0 0,1 0 0 0 0,0-1 0 0 0,-1 1 0 0 0,1 0 0 0 0,-1 0 0 0 0,1 0 0 0 0,0 0 0 0 0,-1 0 0 0 0,1 1 0 0 0,-1-1 0 0 0,1 0 0 0 0,0 1 0 0 0,-1-1 0 0 0,1 1 0 0 0,-1 0 0 0 0,3 1 0 0 0,3 1-3 0 0,0 0 1 0 0,0 1 0 0 0,0-1 0 0 0,-1 1-1 0 0,0 1 1 0 0,0-1 0 0 0,9 9-1 0 0,5 12-39 0 0,0 0-1 0 0,-1 1 1 0 0,-2 0-1 0 0,-1 2 1 0 0,17 38 0 0 0,-23-35-742 0 0,-7-24-145 0 0,-2-30 531 0 0,-1-1 392 0 0,-1-18 403 0 0,10-80-1 0 0,-7 111-343 0 0,0 1 1 0 0,0-1-1 0 0,1 0 0 0 0,0 1 0 0 0,1 0 0 0 0,0 0 0 0 0,1 0 0 0 0,0 0 1 0 0,0 1-1 0 0,1-1 0 0 0,1 1 0 0 0,11-13 0 0 0,-17 21-61 0 0,1-1 0 0 0,-1 1 0 0 0,1-1 0 0 0,0 1 0 0 0,-1-1 0 0 0,1 1-1 0 0,0 0 1 0 0,0 0 0 0 0,0 0 0 0 0,0 0 0 0 0,0 0 0 0 0,0 0 0 0 0,0 0 0 0 0,0 1-1 0 0,0-1 1 0 0,1 1 0 0 0,-1 0 0 0 0,0 0 0 0 0,0-1 0 0 0,1 1 0 0 0,-1 1 0 0 0,4-1 0 0 0,-3 1 0 0 0,-1 1 1 0 0,1-1-1 0 0,0 1 1 0 0,0-1-1 0 0,-1 1 1 0 0,1 0-1 0 0,-1 0 1 0 0,1 0-1 0 0,-1 0 1 0 0,0 0-1 0 0,0 1 1 0 0,0-1-1 0 0,0 1 1 0 0,2 2-1 0 0,3 9 4 0 0,1 0 1 0 0,-2 0-1 0 0,0 1 0 0 0,-1-1 1 0 0,5 20-1 0 0,-6-6 26 0 0,0 0 1 0 0,-2 0-1 0 0,-1 0 1 0 0,-1 0-1 0 0,-5 34 1 0 0,3-31 76 0 0,-3 3-17 0 0,1-9-2497 0 0,3-9-3968 0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20:32.299"/>
    </inkml:context>
    <inkml:brush xml:id="br0">
      <inkml:brushProperty name="width" value="0.1" units="cm"/>
      <inkml:brushProperty name="height" value="0.1" units="cm"/>
      <inkml:brushProperty name="color" value="#FFFFFF"/>
    </inkml:brush>
  </inkml:definitions>
  <inkml:trace contextRef="#ctx0" brushRef="#br0">6 0 4680 0 0,'0'0'1487'0'0,"-4"32"3716"0"0,4-32-5167 0 0,0 0 1 0 0,0 0-1 0 0,0 0 1 0 0,0 1-1 0 0,-1-1 1 0 0,1 0-1 0 0,0 0 1 0 0,0 0-1 0 0,0 0 1 0 0,0 0-1 0 0,0 0 1 0 0,0 1-1 0 0,0-1 1 0 0,0 0-1 0 0,0 0 1 0 0,0 0-1 0 0,0 0 1 0 0,0 0-1 0 0,0 0 1 0 0,0 1-1 0 0,0-1 1 0 0,0 0-1 0 0,0 0 1 0 0,0 0-1 0 0,0 0 1 0 0,0 0-1 0 0,0 0 1 0 0,0 1-1 0 0,0-1 1 0 0,0 0-1 0 0,0 0 1 0 0,0 0-1 0 0,0 0 1 0 0,1 0-1 0 0,-1 0 1 0 0,0 0-1 0 0,0 0 1 0 0,0 1 0 0 0,0-1-1 0 0,0 0 1 0 0,0 0-1 0 0,0 0 1 0 0,0 0-1 0 0,1 0 1 0 0,-1 0-1 0 0,0 0 1 0 0,0 0-1 0 0,0 0 1 0 0,0 0-1 0 0,0 0 1 0 0,0 0-1 0 0,1 0 1 0 0,-1 0-1 0 0,0 0 1 0 0,0 0-1 0 0,0 0 1 0 0,0 0-1 0 0,0 0 1 0 0,0 0-1 0 0,1 0 1 0 0,5-9 3035 0 0,0-4-3526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2:00.062"/>
    </inkml:context>
    <inkml:brush xml:id="br0">
      <inkml:brushProperty name="width" value="0.1" units="cm"/>
      <inkml:brushProperty name="height" value="0.1" units="cm"/>
      <inkml:brushProperty name="color" value="#FFFFFF"/>
    </inkml:brush>
  </inkml:definitions>
  <inkml:trace contextRef="#ctx0" brushRef="#br0">0 1 2700 0 0,'3'6'421'0'0,"-1"0"0"0"0,-1 0-1 0 0,1 1 1 0 0,-1-1 0 0 0,0 1 0 0 0,-1-1-1 0 0,1 0 1 0 0,-2 13 0 0 0,2 5 72 0 0,-1-18-428 0 0,14 115 1050 0 0,-1-72-118 0 0,-12-48-940 0 0,-1-1-1 0 0,1 1 1 0 0,-1-1 0 0 0,0 1 0 0 0,1-1 0 0 0,-1 1-1 0 0,1-1 1 0 0,-1 0 0 0 0,1 1 0 0 0,0-1 0 0 0,-1 0 0 0 0,1 1-1 0 0,-1-1 1 0 0,1 0 0 0 0,0 0 0 0 0,-1 1 0 0 0,1-1-1 0 0,0 0 1 0 0,-1 0 0 0 0,1 0 0 0 0,-1 0 0 0 0,1 0-1 0 0,0 0 1 0 0,-1 0 0 0 0,1 0 0 0 0,0 0 0 0 0,-1 0-1 0 0,1 0 1 0 0,0-1 0 0 0,-1 1 0 0 0,2 0 0 0 0,28-11-118 0 0,-15 6 172 0 0,71-19 36 0 0,-55 14-129 0 0,35-6 1 0 0,-42 13-141 0 0,36-1-1 0 0,-45-2 1096 0 0,-8 0-2680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2:12.993"/>
    </inkml:context>
    <inkml:brush xml:id="br0">
      <inkml:brushProperty name="width" value="0.1" units="cm"/>
      <inkml:brushProperty name="height" value="0.1" units="cm"/>
      <inkml:brushProperty name="color" value="#FFFFFF"/>
    </inkml:brush>
  </inkml:definitions>
  <inkml:trace contextRef="#ctx0" brushRef="#br0">23 26 1216 0 0,'-6'4'1164'0'0,"-10"10"4046"0"0,19-9-3169 0 0,13-1-1152 0 0,6-3-565 0 0,-1-2-1 0 0,1 0 1 0 0,0-2 0 0 0,31-7 0 0 0,10-1 32 0 0,-2 1-63 0 0,-38 5-202 0 0,0 1 0 0 0,35-1 0 0 0,-41 3-738 0 0,-9 0-2631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18.988"/>
    </inkml:context>
    <inkml:brush xml:id="br0">
      <inkml:brushProperty name="width" value="0.1" units="cm"/>
      <inkml:brushProperty name="height" value="0.1" units="cm"/>
      <inkml:brushProperty name="color" value="#FFFFFF"/>
    </inkml:brush>
  </inkml:definitions>
  <inkml:trace contextRef="#ctx0" brushRef="#br0">1 63 1044 0 0,'5'-24'4594'0'0,"0"1"-774"0"0,-4 22-3715 0 0,0 0 0 0 0,0 0 0 0 0,-1 0 1 0 0,1 0-1 0 0,0 0 0 0 0,0 0 0 0 0,0 0 1 0 0,0 0-1 0 0,0 0 0 0 0,0 0 1 0 0,0 1-1 0 0,0-1 0 0 0,0 0 0 0 0,1 1 1 0 0,-1-1-1 0 0,0 1 0 0 0,0 0 0 0 0,1-1 1 0 0,-1 1-1 0 0,0 0 0 0 0,0 0 0 0 0,1-1 1 0 0,-1 1-1 0 0,0 0 0 0 0,1 0 1 0 0,1 1-1 0 0,44-2-189 0 0,-45 1 165 0 0,144 12 162 0 0,-90-6-117 0 0,0-2 1 0 0,61-4 0 0 0,-35-2-1433 0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19.773"/>
    </inkml:context>
    <inkml:brush xml:id="br0">
      <inkml:brushProperty name="width" value="0.1" units="cm"/>
      <inkml:brushProperty name="height" value="0.1" units="cm"/>
      <inkml:brushProperty name="color" value="#FFFFFF"/>
    </inkml:brush>
  </inkml:definitions>
  <inkml:trace contextRef="#ctx0" brushRef="#br0">31 24 3004 0 0,'-1'-2'607'0'0,"-1"-1"0"0"0,0 1 0 0 0,0 0 0 0 0,0-1 1 0 0,0 1-1 0 0,0 0 0 0 0,0 0 0 0 0,-1 1 0 0 0,-4-4 0 0 0,6 5-530 0 0,-3 23 985 0 0,34 425 2771 0 0,-21-360-3429 0 0,-2 88 702 0 0,-7-175-1092 0 0,0 0 0 0 0,0 0 0 0 0,0 0 0 0 0,0 0 0 0 0,1 0 0 0 0,-1 0 1 0 0,1 0-1 0 0,-1 0 0 0 0,1-1 0 0 0,-1 1 0 0 0,1 0 0 0 0,-1 0 0 0 0,1 0 0 0 0,0 0 1 0 0,-1-1-1 0 0,1 1 0 0 0,0 0 0 0 0,0-1 0 0 0,-1 1 0 0 0,1 0 0 0 0,0-1 0 0 0,0 1 0 0 0,0-1 1 0 0,0 1-1 0 0,0-1 0 0 0,0 0 0 0 0,0 1 0 0 0,0-1 0 0 0,0 0 0 0 0,0 0 0 0 0,0 0 1 0 0,0 1-1 0 0,0-1 0 0 0,0 0 0 0 0,0-1 0 0 0,0 1 0 0 0,2 0 0 0 0,50-7-16 0 0,-34 4 25 0 0,92-15 0 0 0,-64 10-23 0 0,94-6-1 0 0,-141 14-8 0 0,55-3-642 0 0,-37-2-2837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0.270"/>
    </inkml:context>
    <inkml:brush xml:id="br0">
      <inkml:brushProperty name="width" value="0.1" units="cm"/>
      <inkml:brushProperty name="height" value="0.1" units="cm"/>
      <inkml:brushProperty name="color" value="#FFFFFF"/>
    </inkml:brush>
  </inkml:definitions>
  <inkml:trace contextRef="#ctx0" brushRef="#br0">21 76 3892 0 0,'-11'-9'2104'0'0,"2"-1"1852"0"0,9 10-3875 0 0,1-1 1 0 0,0 0-1 0 0,0 1 0 0 0,0-1 0 0 0,-1 0 0 0 0,1 1 0 0 0,0-1 1 0 0,0 1-1 0 0,0 0 0 0 0,0-1 0 0 0,0 1 0 0 0,0 0 0 0 0,0-1 1 0 0,0 1-1 0 0,0 0 0 0 0,0 0 0 0 0,0 0 0 0 0,1 0 0 0 0,53-9 404 0 0,63-1-1 0 0,-16 2-196 0 0,41-4 318 0 0,-114 6-1395 0 0,-9 2-3281 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0.720"/>
    </inkml:context>
    <inkml:brush xml:id="br0">
      <inkml:brushProperty name="width" value="0.1" units="cm"/>
      <inkml:brushProperty name="height" value="0.1" units="cm"/>
      <inkml:brushProperty name="color" value="#FFFFFF"/>
    </inkml:brush>
  </inkml:definitions>
  <inkml:trace contextRef="#ctx0" brushRef="#br0">1 171 4560 0 0,'0'-3'187'0'0,"-1"1"-1"0"0,1-1 0 0 0,1 1 0 0 0,-1-1 0 0 0,0 1 0 0 0,1 0 0 0 0,-1-1 0 0 0,1 1 1 0 0,-1 0-1 0 0,1-1 0 0 0,0 1 0 0 0,0 0 0 0 0,0 0 0 0 0,0 0 0 0 0,1 0 1 0 0,-1 0-1 0 0,1 0 0 0 0,-1 0 0 0 0,1 0 0 0 0,-1 0 0 0 0,1 1 0 0 0,0-1 1 0 0,0 1-1 0 0,0-1 0 0 0,0 1 0 0 0,0 0 0 0 0,4-2 0 0 0,8-5 40 0 0,1 1-1 0 0,29-10 1 0 0,-35 14 33 0 0,47-17 99 0 0,2 3 0 0 0,0 2 0 0 0,71-8 0 0 0,-127 23-650 0 0,17-3-113 0 0,-10 4-1415 0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1.382"/>
    </inkml:context>
    <inkml:brush xml:id="br0">
      <inkml:brushProperty name="width" value="0.1" units="cm"/>
      <inkml:brushProperty name="height" value="0.1" units="cm"/>
      <inkml:brushProperty name="color" value="#FFFFFF"/>
    </inkml:brush>
  </inkml:definitions>
  <inkml:trace contextRef="#ctx0" brushRef="#br0">37 0 1048 0 0,'-2'1'237'0'0,"-1"0"-1"0"0,1 1 1 0 0,0-1 0 0 0,1 1-1 0 0,-1-1 1 0 0,0 1 0 0 0,0-1-1 0 0,1 1 1 0 0,-1 0 0 0 0,1 0-1 0 0,-1 0 1 0 0,1 0 0 0 0,0 0-1 0 0,0 0 1 0 0,0 0 0 0 0,0 1-1 0 0,0-1 1 0 0,0 0-1 0 0,1 1 1 0 0,-1-1 0 0 0,0 3-1 0 0,-5 58 1069 0 0,6-55-1018 0 0,16 510 5183 0 0,1-342-4332 0 0,-6-80-372 0 0,32 196 694 0 0,-3-100-642 0 0,-37-172-597 0 0,4 14 540 0 0,-4-34-744 0 0,0 0 0 0 0,0-1-1 0 0,0 1 1 0 0,0-1 0 0 0,0 1-1 0 0,-1-1 1 0 0,1 0 0 0 0,0 0-1 0 0,0 0 1 0 0,0 0 0 0 0,2-3 0 0 0,4 1-1 0 0,211-56 8 0 0,-17 5-635 0 0,-185 50 544 0 0,14-6-2961 0 0,-31 9 2578 0 0,1 0 0 0 0,-1 0 0 0 0,1 0 0 0 0,-1 0-1 0 0,1 0 1 0 0,-1 0 0 0 0,0 0 0 0 0,0-1 0 0 0,1 1 0 0 0,-1 0 0 0 0,0-1 0 0 0,0 1 0 0 0,0-1 0 0 0,-1 1 0 0 0,1-1 0 0 0,1-2 0 0 0,1-9-2506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10.139"/>
    </inkml:context>
    <inkml:brush xml:id="br0">
      <inkml:brushProperty name="width" value="0.1" units="cm"/>
      <inkml:brushProperty name="height" value="0.1" units="cm"/>
      <inkml:brushProperty name="color" value="#FFFFFF"/>
    </inkml:brush>
  </inkml:definitions>
  <inkml:trace contextRef="#ctx0" brushRef="#br0">264 84 4340 0 0,'1'-2'187'0'0,"0"-1"0"0"0,-1 1 0 0 0,1-1 0 0 0,0 1 0 0 0,-1-1 0 0 0,0 1 0 0 0,1-1 0 0 0,-1 1 0 0 0,0-1 0 0 0,0 0 0 0 0,-1 1 0 0 0,1-1 0 0 0,0 1 0 0 0,-1-1 0 0 0,0 0-1 0 0,1 1 1 0 0,-1 0 0 0 0,0-1 0 0 0,0 1 0 0 0,0-1 0 0 0,-1 1 0 0 0,1 0 0 0 0,-1 0 0 0 0,1 0 0 0 0,-1 0 0 0 0,0 0 0 0 0,1 0 0 0 0,-1 0 0 0 0,0 1 0 0 0,0-1 0 0 0,-1 0 0 0 0,1 1 0 0 0,0 0-1 0 0,0 0 1 0 0,-1-1 0 0 0,1 1 0 0 0,-1 0 0 0 0,1 1 0 0 0,-1-1 0 0 0,1 0 0 0 0,-1 1 0 0 0,1 0 0 0 0,-1-1 0 0 0,1 1 0 0 0,-1 0 0 0 0,0 0 0 0 0,1 1 0 0 0,-1-1 0 0 0,1 0 0 0 0,-1 1 0 0 0,1 0-1 0 0,-1-1 1 0 0,-2 2 0 0 0,-6 2-1 0 0,-1 1-1 0 0,1 0 1 0 0,0 1-1 0 0,1 0 1 0 0,0 0-1 0 0,0 1 1 0 0,0 1-1 0 0,1 0 1 0 0,-16 16-1 0 0,18-16-98 0 0,0 0 1 0 0,1 0-1 0 0,0 1 0 0 0,0 0 0 0 0,1 0 0 0 0,0 0 0 0 0,0 0 0 0 0,1 1 0 0 0,1 0 0 0 0,0 0 0 0 0,-4 20 1 0 0,6-27-94 0 0,1-1 1 0 0,0 1 0 0 0,0 0-1 0 0,0-1 1 0 0,0 1 0 0 0,0 0-1 0 0,0 0 1 0 0,1-1 0 0 0,-1 1 0 0 0,1 0-1 0 0,0-1 1 0 0,0 1 0 0 0,0-1-1 0 0,0 1 1 0 0,0-1 0 0 0,1 1-1 0 0,-1-1 1 0 0,1 0 0 0 0,-1 1 0 0 0,1-1-1 0 0,0 0 1 0 0,0 0 0 0 0,0 0-1 0 0,0-1 1 0 0,0 1 0 0 0,0 0-1 0 0,1-1 1 0 0,-1 0 0 0 0,1 1 0 0 0,-1-1-1 0 0,1 0 1 0 0,-1 0 0 0 0,6 1-1 0 0,-3-1-81 0 0,1 0 0 0 0,-1 0-1 0 0,1-1 1 0 0,-1 1 0 0 0,1-1 0 0 0,-1-1-1 0 0,1 1 1 0 0,-1-1 0 0 0,0 0-1 0 0,1 0 1 0 0,-1 0 0 0 0,0-1 0 0 0,0 0-1 0 0,1 0 1 0 0,-1 0 0 0 0,5-5-1 0 0,2 0 39 0 0,-1-2 0 0 0,0 0 0 0 0,-1 0 0 0 0,0-1 0 0 0,0 0 0 0 0,-1-1 0 0 0,0 0 0 0 0,-1 0 0 0 0,-1-1 0 0 0,1 0 0 0 0,-2 0 0 0 0,0-1 0 0 0,0 0 0 0 0,5-19 0 0 0,-7 19 185 0 0,-1 6 135 0 0,-3 21-127 0 0,14 294 441 0 0,-8-236-440 0 0,-4 1-1 0 0,-7 71 1 0 0,4-137-129 0 0,1 3 23 0 0,-1 0-1 0 0,0 0 1 0 0,0 0 0 0 0,-1-1 0 0 0,-1 1-1 0 0,-5 13 1 0 0,7-21-32 0 0,0 0 0 0 0,-1 1 0 0 0,1-1 0 0 0,-1 0 0 0 0,0 0 0 0 0,1 0 0 0 0,-1 0 0 0 0,0 0 0 0 0,0-1 0 0 0,0 1-1 0 0,-1-1 1 0 0,1 1 0 0 0,0-1 0 0 0,-1 0 0 0 0,1 0 0 0 0,-1 0 0 0 0,1 0 0 0 0,-1 0 0 0 0,1 0 0 0 0,-1-1 0 0 0,0 1 0 0 0,1-1 0 0 0,-1 0 0 0 0,0 0 0 0 0,1 0-1 0 0,-1 0 1 0 0,0 0 0 0 0,-4-1 0 0 0,-2-1 48 0 0,1 1-1 0 0,-1-2 1 0 0,0 1-1 0 0,1-1 0 0 0,0 0 1 0 0,0-1-1 0 0,0 0 1 0 0,0 0-1 0 0,0-1 1 0 0,1 0-1 0 0,0 0 0 0 0,0-1 1 0 0,0 0-1 0 0,1 0 1 0 0,-1 0-1 0 0,2-1 1 0 0,-10-13-1 0 0,11 15-7 0 0,0-1 0 0 0,1 0 1 0 0,0 0-1 0 0,0-1 0 0 0,0 1 0 0 0,1-1 0 0 0,0 1 0 0 0,0-1 1 0 0,1 0-1 0 0,0 0 0 0 0,0 0 0 0 0,0 0 0 0 0,1 1 0 0 0,0-1 1 0 0,0 0-1 0 0,1 0 0 0 0,0 0 0 0 0,0 0 0 0 0,1 0 1 0 0,-1 1-1 0 0,1-1 0 0 0,7-12 0 0 0,-3 7-201 0 0,2 0 1 0 0,0 1-1 0 0,0 0 1 0 0,1 0-1 0 0,13-12 1 0 0,56-42-4554 0 0,-21 19-1199 0 0,-42 32 3061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1.797"/>
    </inkml:context>
    <inkml:brush xml:id="br0">
      <inkml:brushProperty name="width" value="0.1" units="cm"/>
      <inkml:brushProperty name="height" value="0.1" units="cm"/>
      <inkml:brushProperty name="color" value="#FFFFFF"/>
    </inkml:brush>
  </inkml:definitions>
  <inkml:trace contextRef="#ctx0" brushRef="#br0">354 7 3940 0 0,'0'0'75'0'0,"0"-1"1"0"0,0 1-1 0 0,0 0 0 0 0,0 0 0 0 0,0-1 0 0 0,0 1 0 0 0,0 0 0 0 0,0 0 1 0 0,0-1-1 0 0,-1 1 0 0 0,1 0 0 0 0,0 0 0 0 0,0-1 0 0 0,0 1 0 0 0,0 0 1 0 0,0 0-1 0 0,-1 0 0 0 0,1-1 0 0 0,0 1 0 0 0,0 0 0 0 0,0 0 0 0 0,-1 0 1 0 0,1 0-1 0 0,0 0 0 0 0,0-1 0 0 0,-1 1 0 0 0,1 0 0 0 0,0 0 0 0 0,0 0 0 0 0,-1 0 1 0 0,1 0-1 0 0,0 0 0 0 0,0 0 0 0 0,-1 0 0 0 0,1 0 0 0 0,0 0 0 0 0,-1 0 1 0 0,1 0-1 0 0,0 0 0 0 0,0 0 0 0 0,-1 0 0 0 0,1 0 0 0 0,-1 0 0 0 0,-13 12 1248 0 0,-14 25-771 0 0,24-30-105 0 0,-148 237 3242 0 0,69-103-2160 0 0,42-69-1509 0 0,18-23-6332 0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2.168"/>
    </inkml:context>
    <inkml:brush xml:id="br0">
      <inkml:brushProperty name="width" value="0.1" units="cm"/>
      <inkml:brushProperty name="height" value="0.1" units="cm"/>
      <inkml:brushProperty name="color" value="#FFFFFF"/>
    </inkml:brush>
  </inkml:definitions>
  <inkml:trace contextRef="#ctx0" brushRef="#br0">1 26 3476 0 0,'2'-20'2292'0'0,"-2"19"-2220"0"0,0 1 1 0 0,0 0 0 0 0,1-1 0 0 0,-1 1 0 0 0,0 0 0 0 0,0 0 0 0 0,0-1-1 0 0,0 1 1 0 0,1 0 0 0 0,-1 0 0 0 0,0-1 0 0 0,0 1 0 0 0,0 0-1 0 0,1 0 1 0 0,-1-1 0 0 0,0 1 0 0 0,1 0 0 0 0,-1 0 0 0 0,0 0 0 0 0,0 0-1 0 0,1 0 1 0 0,-1-1 0 0 0,0 1 0 0 0,1 0 0 0 0,-1 0 0 0 0,0 0-1 0 0,1 0 1 0 0,-1 0 0 0 0,0 0 0 0 0,1 0 0 0 0,2 1 148 0 0,0 1 0 0 0,0-1 1 0 0,0 1-1 0 0,0 0 0 0 0,0 0 0 0 0,0 0 0 0 0,0 0 1 0 0,3 4-1 0 0,61 55 1788 0 0,60 72 1 0 0,54 50-414 0 0,-173-176-2026 0 0,14 12-1580 0 0,-18-17 243 0 0,-3-2 1413 0 0,0 0 1 0 0,0 0 0 0 0,0 1-1 0 0,0-1 1 0 0,0 0 0 0 0,0 0-1 0 0,0 0 1 0 0,0 0 0 0 0,-1 0-1 0 0,1 0 1 0 0,1-1 0 0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2.913"/>
    </inkml:context>
    <inkml:brush xml:id="br0">
      <inkml:brushProperty name="width" value="0.1" units="cm"/>
      <inkml:brushProperty name="height" value="0.1" units="cm"/>
      <inkml:brushProperty name="color" value="#FFFFFF"/>
    </inkml:brush>
  </inkml:definitions>
  <inkml:trace contextRef="#ctx0" brushRef="#br0">1 28 4860 0 0,'0'-1'138'0'0,"0"0"-1"0"0,1 0 1 0 0,-1 0-1 0 0,1 0 1 0 0,0 0-1 0 0,-1 0 0 0 0,1 0 1 0 0,0 1-1 0 0,-1-1 1 0 0,1 0-1 0 0,0 0 0 0 0,0 0 1 0 0,-1 1-1 0 0,1-1 1 0 0,0 1-1 0 0,0-1 0 0 0,0 1 1 0 0,0-1-1 0 0,0 1 1 0 0,0-1-1 0 0,0 1 1 0 0,0 0-1 0 0,0-1 0 0 0,0 1 1 0 0,1 0-1 0 0,-1 0 1 0 0,1 0-1 0 0,40-5 576 0 0,-32 5-435 0 0,157-5 1322 0 0,-121 5-1240 0 0,-43 0-355 0 0,1 1 0 0 0,-1-1 1 0 0,1 1-1 0 0,-1 0 0 0 0,0 0 0 0 0,1 0 0 0 0,-1 0 1 0 0,0 1-1 0 0,1-1 0 0 0,-1 1 0 0 0,0 0 0 0 0,0 0 0 0 0,0 0 1 0 0,-1 0-1 0 0,1 1 0 0 0,0-1 0 0 0,-1 1 0 0 0,0-1 0 0 0,1 1 1 0 0,-1 0-1 0 0,0 0 0 0 0,-1 0 0 0 0,1 0 0 0 0,0 0 1 0 0,-1 0-1 0 0,0 1 0 0 0,2 3 0 0 0,3 12 93 0 0,-1 1 0 0 0,0 0 0 0 0,2 33-1 0 0,-3-28 88 0 0,16 223 1403 0 0,1 7-247 0 0,17-18-441 0 0,-17-91-366 0 0,-20-135-470 0 0,-1 0 0 0 0,0-1 0 0 0,0 1 1 0 0,-1 0-1 0 0,0 0 0 0 0,-3 11 0 0 0,3-19-48 0 0,0 0 1 0 0,0 0-1 0 0,0 1 0 0 0,-1-1 0 0 0,0 0 1 0 0,1 0-1 0 0,-1 0 0 0 0,0 0 1 0 0,-1-1-1 0 0,1 1 0 0 0,0-1 0 0 0,-1 1 1 0 0,1-1-1 0 0,-1 0 0 0 0,0 0 0 0 0,0 0 1 0 0,0 0-1 0 0,0 0 0 0 0,0-1 0 0 0,0 1 1 0 0,0-1-1 0 0,-5 2 0 0 0,-14 2 31 0 0,1 0-1 0 0,-1-1 1 0 0,-37 2 0 0 0,48-5-36 0 0,0-1-1 0 0,-1-1 1 0 0,1 0 0 0 0,0 0 0 0 0,0-1 0 0 0,0 0 0 0 0,1-1 0 0 0,-1-1 0 0 0,-12-5 0 0 0,22 9-167 0 0,0 0 0 0 0,0-1 0 0 0,0 1 0 0 0,1 0 0 0 0,-1-1 0 0 0,0 1 0 0 0,1-1 0 0 0,-1 1 1 0 0,0-1-1 0 0,1 0 0 0 0,-1 1 0 0 0,0-1 0 0 0,1 0 0 0 0,-1 1 0 0 0,1-1 0 0 0,-1 0 0 0 0,1 1 1 0 0,-1-1-1 0 0,1 0 0 0 0,0 0 0 0 0,0 0 0 0 0,-1 0 0 0 0,1 1 0 0 0,0-1 0 0 0,0 0 0 0 0,0 0 0 0 0,0-1 1 0 0,0 0-435 0 0,1 0 1 0 0,-1 0 0 0 0,1 0-1 0 0,0 0 1 0 0,0 0 0 0 0,0 0-1 0 0,0 0 1 0 0,0 0 0 0 0,2-3-1 0 0,6-9-2485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3.316"/>
    </inkml:context>
    <inkml:brush xml:id="br0">
      <inkml:brushProperty name="width" value="0.1" units="cm"/>
      <inkml:brushProperty name="height" value="0.1" units="cm"/>
      <inkml:brushProperty name="color" value="#FFFFFF"/>
    </inkml:brush>
  </inkml:definitions>
  <inkml:trace contextRef="#ctx0" brushRef="#br0">0 54 6001 0 0,'29'-10'2753'0'0,"35"-9"1"0"0,-21 9-2470 0 0,58-5 1 0 0,-62 15-4143 0 0,-31 0 767 0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3.657"/>
    </inkml:context>
    <inkml:brush xml:id="br0">
      <inkml:brushProperty name="width" value="0.1" units="cm"/>
      <inkml:brushProperty name="height" value="0.1" units="cm"/>
      <inkml:brushProperty name="color" value="#FFFFFF"/>
    </inkml:brush>
  </inkml:definitions>
  <inkml:trace contextRef="#ctx0" brushRef="#br0">0 1 5641 0 0,'1'1'205'0'0,"-1"1"0"0"0,1-1 1 0 0,-1 0-1 0 0,1 0 1 0 0,0 1-1 0 0,-1-1 1 0 0,1 0-1 0 0,0 0 0 0 0,0 0 1 0 0,0 0-1 0 0,0 0 1 0 0,0 0-1 0 0,0 0 1 0 0,0 0-1 0 0,0 0 0 0 0,1 0 1 0 0,-1-1-1 0 0,0 1 1 0 0,0-1-1 0 0,1 1 1 0 0,-1-1-1 0 0,0 1 0 0 0,1-1 1 0 0,-1 1-1 0 0,1-1 1 0 0,-1 0-1 0 0,3 0 1 0 0,46 5 698 0 0,-45-5-651 0 0,36 0 519 0 0,63-8-1 0 0,-49 3-3184 0 0,-37 5-1149 0 0,-10 0 380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4.446"/>
    </inkml:context>
    <inkml:brush xml:id="br0">
      <inkml:brushProperty name="width" value="0.1" units="cm"/>
      <inkml:brushProperty name="height" value="0.1" units="cm"/>
      <inkml:brushProperty name="color" value="#FFFFFF"/>
    </inkml:brush>
  </inkml:definitions>
  <inkml:trace contextRef="#ctx0" brushRef="#br0">1 3 4620 0 0,'-1'-2'3859'0'0,"1"17"-2410"0"0,2 23-696 0 0,44 183 1742 0 0,-8-50-1226 0 0,-29-134-553 0 0,-9-37-744 0 0,0-30-290 0 0,-12-122 294 0 0,12 114 136 0 0,-1 15-11 0 0,1 0-1 0 0,1 0 0 0 0,1 0 1 0 0,8-37-1 0 0,-8 52-82 0 0,0 1 0 0 0,1-1 0 0 0,-1 1 0 0 0,2-1 0 0 0,-1 1 0 0 0,1 0 0 0 0,0 0-1 0 0,6-7 1 0 0,-9 12-15 0 0,1 0 0 0 0,1 0-1 0 0,-1 0 1 0 0,0 1 0 0 0,0-1 0 0 0,1 0-1 0 0,-1 1 1 0 0,1 0 0 0 0,-1-1-1 0 0,1 1 1 0 0,-1 0 0 0 0,1 0 0 0 0,0 1-1 0 0,0-1 1 0 0,-1 1 0 0 0,1-1-1 0 0,0 1 1 0 0,0 0 0 0 0,0 0-1 0 0,0 0 1 0 0,-1 0 0 0 0,1 0 0 0 0,0 1-1 0 0,0-1 1 0 0,0 1 0 0 0,2 1-1 0 0,7 2 32 0 0,-1 0 0 0 0,1 1 0 0 0,-1 1-1 0 0,-1 0 1 0 0,1 0 0 0 0,-1 1 0 0 0,0 0-1 0 0,0 1 1 0 0,-1 0 0 0 0,0 0 0 0 0,-1 1-1 0 0,0 0 1 0 0,0 1 0 0 0,-1 0 0 0 0,0 0-1 0 0,0 1 1 0 0,5 13 0 0 0,-2-3 98 0 0,-2 0 1 0 0,0 0-1 0 0,-1 1 1 0 0,-2 0-1 0 0,0 0 1 0 0,-1 1-1 0 0,-1-1 0 0 0,-1 34 1 0 0,4-4 32 0 0,0-33-5155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5.481"/>
    </inkml:context>
    <inkml:brush xml:id="br0">
      <inkml:brushProperty name="width" value="0.1" units="cm"/>
      <inkml:brushProperty name="height" value="0.1" units="cm"/>
      <inkml:brushProperty name="color" value="#FFFFFF"/>
    </inkml:brush>
  </inkml:definitions>
  <inkml:trace contextRef="#ctx0" brushRef="#br0">40 34 4916 0 0,'-1'-3'963'0'0,"-1"-1"0"0"0,0 1 0 0 0,0 0 0 0 0,0-1 0 0 0,0 1 0 0 0,-1 0 0 0 0,1 0 0 0 0,-6-4 236 0 0,-3 60 802 0 0,7 131-446 0 0,28 267-1 0 0,-20-395-1414 0 0,-4-35-252 0 0,2 0 0 0 0,0 0 0 0 0,1 0 0 0 0,7 23 0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26.058"/>
    </inkml:context>
    <inkml:brush xml:id="br0">
      <inkml:brushProperty name="width" value="0.1" units="cm"/>
      <inkml:brushProperty name="height" value="0.1" units="cm"/>
      <inkml:brushProperty name="color" value="#FFFFFF"/>
    </inkml:brush>
  </inkml:definitions>
  <inkml:trace contextRef="#ctx0" brushRef="#br0">9 146 4684 0 0,'-2'-3'333'0'0,"1"0"-1"0"0,0-1 1 0 0,-1 1-1 0 0,2 0 1 0 0,-1 0-1 0 0,0 0 1 0 0,1-1-1 0 0,-1 1 1 0 0,1 0-1 0 0,0-1 1 0 0,0 1-1 0 0,0 0 0 0 0,1-1 1 0 0,-1 1-1 0 0,1 0 1 0 0,0 0-1 0 0,0-1 1 0 0,2-4-1 0 0,-1 4-131 0 0,1 0 0 0 0,0 0 0 0 0,0 0-1 0 0,0 0 1 0 0,0 1 0 0 0,0-1 0 0 0,1 1-1 0 0,0 0 1 0 0,-1 0 0 0 0,1 0 0 0 0,7-4 0 0 0,0 2-64 0 0,0 0 1 0 0,0 0-1 0 0,0 1 1 0 0,0 1 0 0 0,1 0-1 0 0,0 0 1 0 0,-1 1-1 0 0,1 1 1 0 0,20-1 0 0 0,-15 3-47 0 0,-1 2 1 0 0,1-1 0 0 0,-1 2-1 0 0,0 0 1 0 0,0 1-1 0 0,0 0 1 0 0,-1 2 0 0 0,0-1-1 0 0,0 2 1 0 0,-1 0-1 0 0,17 13 1 0 0,-19-12-54 0 0,0 0 1 0 0,0 1-1 0 0,-1 0 0 0 0,-1 1 0 0 0,0 1 1 0 0,-1-1-1 0 0,0 1 0 0 0,0 1 0 0 0,-1 0 1 0 0,-1 0-1 0 0,0 0 0 0 0,7 23 0 0 0,-13-32-20 0 0,0-1 0 0 0,0 0-1 0 0,-1 0 1 0 0,1 0-1 0 0,-1 0 1 0 0,0 1-1 0 0,0-1 1 0 0,0 0 0 0 0,0 0-1 0 0,-1 0 1 0 0,1 1-1 0 0,-1-1 1 0 0,0 0-1 0 0,0 0 1 0 0,0 0-1 0 0,0 0 1 0 0,-2 4 0 0 0,0-3 10 0 0,-1 1 1 0 0,1-1 0 0 0,-1 1 0 0 0,1-1 0 0 0,-1 0 0 0 0,0-1 0 0 0,-1 1 0 0 0,1-1 0 0 0,-7 4 0 0 0,-5 2 109 0 0,0-1 1 0 0,0-1 0 0 0,-1 0 0 0 0,0-2-1 0 0,-21 5 1 0 0,24-7 283 0 0,0-1 0 0 0,-1 0 0 0 0,-14-2 0 0 0,-3 0-2539 0 0,6 0-5692 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36.184"/>
    </inkml:context>
    <inkml:brush xml:id="br0">
      <inkml:brushProperty name="width" value="0.1" units="cm"/>
      <inkml:brushProperty name="height" value="0.1" units="cm"/>
      <inkml:brushProperty name="color" value="#FFFFFF"/>
    </inkml:brush>
  </inkml:definitions>
  <inkml:trace contextRef="#ctx0" brushRef="#br0">21 21 2352 0 0,'1'-16'7249'0'0,"-3"12"-5825"0"0,1 12-1268 0 0,-11 139 1345 0 0,6 0 0 0 0,24 256 0 0 0,-10-250-403 0 0,-8-152-1086 0 0,0 0 0 0 0,1 0 0 0 0,-1 0 0 0 0,0-1 0 0 0,0 1 0 0 0,0 0 0 0 0,1 0 0 0 0,-1 0 0 0 0,0 0 0 0 0,1-1 0 0 0,-1 1 0 0 0,1 0 0 0 0,-1 0 0 0 0,1-1 0 0 0,-1 1 0 0 0,1 0 0 0 0,-1-1 0 0 0,1 1 0 0 0,0 0 0 0 0,-1-1 0 0 0,1 1 0 0 0,0-1 0 0 0,-1 1 0 0 0,1-1 0 0 0,1 1 0 0 0,29 5 79 0 0,-12-6-120 0 0,37-6-1 0 0,-38 4 54 0 0,172-6-35 0 0,17 2-867 0 0,-184 6 86 0 0,-6-2-1563 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36.570"/>
    </inkml:context>
    <inkml:brush xml:id="br0">
      <inkml:brushProperty name="width" value="0.1" units="cm"/>
      <inkml:brushProperty name="height" value="0.1" units="cm"/>
      <inkml:brushProperty name="color" value="#FFFFFF"/>
    </inkml:brush>
  </inkml:definitions>
  <inkml:trace contextRef="#ctx0" brushRef="#br0">1 1 2616 0 0,'0'0'406'0'0,"25"17"2957"0"0,14 15-1953 0 0,-11-9-535 0 0,33 35 1 0 0,-54-51-768 0 0,-1 0 1 0 0,1 1-1 0 0,-2 0 0 0 0,1 0 1 0 0,-1 0-1 0 0,-1 1 0 0 0,1 0 1 0 0,-1 0-1 0 0,5 17 1 0 0,-8-21-32 0 0,-1 1 1 0 0,1 0 0 0 0,-1-1 0 0 0,0 1-1 0 0,0 0 1 0 0,0 0 0 0 0,-1-1-1 0 0,0 1 1 0 0,0-1 0 0 0,-1 1 0 0 0,1 0-1 0 0,-1-1 1 0 0,0 0 0 0 0,-1 0-1 0 0,1 1 1 0 0,-1-2 0 0 0,0 1 0 0 0,-5 6-1 0 0,2-4 64 0 0,0 1 0 0 0,-1-1 1 0 0,0 0-1 0 0,0-1 0 0 0,-1 0 0 0 0,0 0 0 0 0,0 0 0 0 0,-1-1 0 0 0,-16 7 0 0 0,19-8-357 0 0,-1-1-690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10.860"/>
    </inkml:context>
    <inkml:brush xml:id="br0">
      <inkml:brushProperty name="width" value="0.1" units="cm"/>
      <inkml:brushProperty name="height" value="0.1" units="cm"/>
      <inkml:brushProperty name="color" value="#FFFFFF"/>
    </inkml:brush>
  </inkml:definitions>
  <inkml:trace contextRef="#ctx0" brushRef="#br0">1 5 5400 0 0,'1'-3'2665'0'0,"7"2"-1700"0"0,18 3-430 0 0,7 5-166 0 0,-1 2-1 0 0,0 1 1 0 0,-1 1 0 0 0,0 2 0 0 0,0 1 0 0 0,42 27-1 0 0,-56-29-157 0 0,1 1-1 0 0,-2 0 1 0 0,0 1-1 0 0,29 32 1 0 0,-38-37-120 0 0,1 1 0 0 0,-1 1-1 0 0,0-1 1 0 0,-1 1 0 0 0,-1 0 0 0 0,0 1 0 0 0,0 0 0 0 0,-1-1 0 0 0,4 17 0 0 0,-7-20-48 0 0,0-1 0 0 0,-1 1 1 0 0,0 0-1 0 0,0 0 0 0 0,0 0 0 0 0,-1 0 1 0 0,0-1-1 0 0,-1 1 0 0 0,0 0 0 0 0,0-1 1 0 0,-6 14-1 0 0,7-18-27 0 0,-1 1 0 0 0,1-1 0 0 0,-1 0 0 0 0,0 0 0 0 0,0-1 0 0 0,0 1 0 0 0,0 0 0 0 0,0-1-1 0 0,-1 1 1 0 0,1-1 0 0 0,-1 0 0 0 0,1 1 0 0 0,-1-1 0 0 0,0-1 0 0 0,0 1 0 0 0,0 0 0 0 0,0-1 0 0 0,0 1 0 0 0,0-1 0 0 0,-1 0 0 0 0,1 0 0 0 0,0 0 0 0 0,0-1 0 0 0,-1 1 0 0 0,1-1 0 0 0,-1 0 0 0 0,1 1-1 0 0,-1-2 1 0 0,-4 1 0 0 0,5-1-2 0 0,-1 0 0 0 0,1-1 0 0 0,-1 1 0 0 0,1 0 0 0 0,-1-1 0 0 0,1 0 0 0 0,0 0 0 0 0,0 0 0 0 0,0 0 0 0 0,0-1 0 0 0,0 1 0 0 0,0-1 0 0 0,0 1 0 0 0,1-1-1 0 0,0 0 1 0 0,-1 0 0 0 0,1 0 0 0 0,0-1 0 0 0,0 1 0 0 0,1 0 0 0 0,-1-1 0 0 0,1 1 0 0 0,-2-8 0 0 0,0 2 18 0 0,1 1 0 0 0,0-1 0 0 0,1 0 1 0 0,0 0-1 0 0,1 0 0 0 0,-1 0 0 0 0,2 0 0 0 0,-1 0 0 0 0,2-9 0 0 0,2 5-29 0 0,0-1 0 0 0,1 1 0 0 0,0 0-1 0 0,1 0 1 0 0,1 1 0 0 0,-1 0 0 0 0,2 0-1 0 0,0 0 1 0 0,0 1 0 0 0,1 0 0 0 0,1 1-1 0 0,15-14 1 0 0,-12 13-376 0 0,0 0 1 0 0,1 1-1 0 0,1 1 1 0 0,16-8-1 0 0,-19 11-513 0 0,1 0-1 0 0,0 1 1 0 0,0 1-1 0 0,0 0 1 0 0,17-2-1 0 0,-6 3-2243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37.242"/>
    </inkml:context>
    <inkml:brush xml:id="br0">
      <inkml:brushProperty name="width" value="0.1" units="cm"/>
      <inkml:brushProperty name="height" value="0.1" units="cm"/>
      <inkml:brushProperty name="color" value="#FFFFFF"/>
    </inkml:brush>
  </inkml:definitions>
  <inkml:trace contextRef="#ctx0" brushRef="#br0">1 0 3832 0 0,'1'5'4273'0'0,"6"18"-2411"0"0,13 131 1324 0 0,27 154-1108 0 0,-44-285-1910 0 0,-3-19-149 0 0,0 1-1 0 0,0-1 1 0 0,0 0 0 0 0,1 0 0 0 0,0 1-1 0 0,0-1 1 0 0,0 0 0 0 0,0 0 0 0 0,1 0 0 0 0,2 4-1 0 0,-4-8-42 0 0,1 0 0 0 0,-1 0 0 0 0,1 0-1 0 0,-1 0 1 0 0,1 0 0 0 0,-1-1-1 0 0,1 1 1 0 0,-1 0 0 0 0,1 0 0 0 0,-1 0-1 0 0,0-1 1 0 0,1 1 0 0 0,-1 0 0 0 0,1-1-1 0 0,-1 1 1 0 0,0 0 0 0 0,1-1-1 0 0,-1 1 1 0 0,0 0 0 0 0,1-1 0 0 0,-1 1-1 0 0,0-1 1 0 0,1 1 0 0 0,-1-1-1 0 0,0 1 1 0 0,0-1 0 0 0,0 1 0 0 0,0-1-1 0 0,1 1 1 0 0,-1-1 0 0 0,0 1-1 0 0,0-1 1 0 0,0 0 0 0 0,7-20-227 0 0,15-122 103 0 0,-16 113 185 0 0,21-78 87 0 0,-22 94-125 0 0,0 0 0 0 0,1 1 1 0 0,1 0-1 0 0,0 0 0 0 0,16-21 0 0 0,-19 28-21 0 0,1 0 0 0 0,0 1 1 0 0,0-1-1 0 0,0 1 0 0 0,1 0 0 0 0,0 0 0 0 0,0 1 0 0 0,9-6 0 0 0,-13 9 22 0 0,0 0-1 0 0,0 1 1 0 0,0-1 0 0 0,1 0-1 0 0,-1 1 1 0 0,0 0 0 0 0,0-1-1 0 0,1 1 1 0 0,-1 0 0 0 0,0 0-1 0 0,0 0 1 0 0,1 1 0 0 0,-1-1-1 0 0,0 0 1 0 0,0 1 0 0 0,0 0-1 0 0,1-1 1 0 0,-1 1 0 0 0,0 0-1 0 0,0 0 1 0 0,0 0 0 0 0,0 0-1 0 0,0 0 1 0 0,-1 1 0 0 0,1-1-1 0 0,0 1 1 0 0,0-1 0 0 0,-1 1-1 0 0,1 0 1 0 0,-1-1 0 0 0,3 5-1 0 0,5 7 111 0 0,0 1 0 0 0,0 0 0 0 0,-2 1-1 0 0,0-1 1 0 0,0 1 0 0 0,5 21 0 0 0,22 101 662 0 0,-19-67-419 0 0,13 48 58 0 0,-19-103-2252 0 0,-9-15 1598 0 0,1 1-1 0 0,-1-1 1 0 0,1 1 0 0 0,0-1 0 0 0,-1 1 0 0 0,1-1-1 0 0,0 0 1 0 0,0 0 0 0 0,-1 1 0 0 0,1-1 0 0 0,0 0-1 0 0,0 0 1 0 0,-1 0 0 0 0,1 0 0 0 0,0 0-1 0 0,0 0 1 0 0,-1 0 0 0 0,1 0 0 0 0,0 0 0 0 0,0 0-1 0 0,-1 0 1 0 0,1 0 0 0 0,0-1 0 0 0,0 1 0 0 0,-1 0-1 0 0,1-1 1 0 0,0 1 0 0 0,-1 0 0 0 0,1-1 0 0 0,1 0-1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37.641"/>
    </inkml:context>
    <inkml:brush xml:id="br0">
      <inkml:brushProperty name="width" value="0.1" units="cm"/>
      <inkml:brushProperty name="height" value="0.1" units="cm"/>
      <inkml:brushProperty name="color" value="#FFFFFF"/>
    </inkml:brush>
  </inkml:definitions>
  <inkml:trace contextRef="#ctx0" brushRef="#br0">0 54 5048 0 0,'18'-6'886'0'0,"1"-1"0"0"0,-1 2-1 0 0,1 1 1 0 0,0 0-1 0 0,0 1 1 0 0,21 0 0 0 0,29-5 336 0 0,-39 6-755 0 0,11-1-937 0 0,-20-5-3095 0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38.024"/>
    </inkml:context>
    <inkml:brush xml:id="br0">
      <inkml:brushProperty name="width" value="0.1" units="cm"/>
      <inkml:brushProperty name="height" value="0.1" units="cm"/>
      <inkml:brushProperty name="color" value="#FFFFFF"/>
    </inkml:brush>
  </inkml:definitions>
  <inkml:trace contextRef="#ctx0" brushRef="#br0">13 22 4412 0 0,'-1'-1'244'0'0,"0"1"0"0"0,0-1 0 0 0,0 0 0 0 0,0 0 0 0 0,0 0 0 0 0,0 0 0 0 0,0 0 0 0 0,1 0 0 0 0,-1 0 0 0 0,0 0 0 0 0,1-1 0 0 0,-1 1 0 0 0,0 0 0 0 0,0-3-1 0 0,1 4-177 0 0,1 0 0 0 0,-1-1-1 0 0,0 1 1 0 0,0 0-1 0 0,1-1 1 0 0,-1 1 0 0 0,0 0-1 0 0,1 0 1 0 0,-1 0-1 0 0,0-1 1 0 0,1 1-1 0 0,-1 0 1 0 0,0 0 0 0 0,1 0-1 0 0,-1 0 1 0 0,1 0-1 0 0,-1 0 1 0 0,0-1-1 0 0,1 1 1 0 0,-1 0 0 0 0,0 0-1 0 0,1 0 1 0 0,-1 0-1 0 0,1 1 1 0 0,-1-1-1 0 0,0 0 1 0 0,1 0 0 0 0,-1 0-1 0 0,0 0 1 0 0,1 0-1 0 0,5 2 157 0 0,0-1 0 0 0,0 1-1 0 0,-1 0 1 0 0,1 0 0 0 0,8 5-1 0 0,-8-3-133 0 0,-1 0 0 0 0,1 1 0 0 0,0-1 0 0 0,-1 1 0 0 0,0 0 0 0 0,0 1 0 0 0,-1-1 0 0 0,1 1 0 0 0,-1 0 0 0 0,0 0-1 0 0,-1 0 1 0 0,1 1 0 0 0,-1-1 0 0 0,-1 1 0 0 0,4 12 0 0 0,-5-14-44 0 0,0 0 0 0 0,0 0 0 0 0,-1 0-1 0 0,0 0 1 0 0,0 0 0 0 0,0 0 0 0 0,0 0 0 0 0,-1 0 0 0 0,0 0 0 0 0,0 0 0 0 0,-1 0-1 0 0,1 0 1 0 0,-1-1 0 0 0,0 1 0 0 0,0 0 0 0 0,-1-1 0 0 0,1 0 0 0 0,-1 1-1 0 0,0-1 1 0 0,0 0 0 0 0,0 0 0 0 0,-8 6 0 0 0,9-8-147 0 0,-29 22-283 0 0,5-18-5597 0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38.629"/>
    </inkml:context>
    <inkml:brush xml:id="br0">
      <inkml:brushProperty name="width" value="0.1" units="cm"/>
      <inkml:brushProperty name="height" value="0.1" units="cm"/>
      <inkml:brushProperty name="color" value="#FFFFFF"/>
    </inkml:brush>
  </inkml:definitions>
  <inkml:trace contextRef="#ctx0" brushRef="#br0">40 83 3912 0 0,'-4'-10'1789'0'0,"-1"2"-591"0"0,2 0 0 0 0,-1-1-1 0 0,1 0 1 0 0,0 1-1 0 0,1-1 1 0 0,-2-10 0 0 0,3 16-691 0 0,-2 7-200 0 0,-1 8-3 0 0,1 98 424 0 0,5 1-1 0 0,19 122 1 0 0,19 151 304 0 0,-39-379-992 0 0,-1 0-1 0 0,1 0 1 0 0,0 0-1 0 0,1 0 1 0 0,-1 0-1 0 0,1-1 1 0 0,0 1-1 0 0,4 7 1 0 0,-5-10-22 0 0,1 0 1 0 0,-1 0-1 0 0,1-1 0 0 0,-1 1 1 0 0,1-1-1 0 0,0 1 0 0 0,0-1 1 0 0,0 0-1 0 0,-1 1 0 0 0,1-1 1 0 0,1 0-1 0 0,-1 0 0 0 0,0-1 0 0 0,0 1 1 0 0,0 0-1 0 0,0-1 0 0 0,0 1 1 0 0,1-1-1 0 0,-1 0 0 0 0,0 0 1 0 0,5 0-1 0 0,19 1-609 0 0,0-2 0 0 0,0-1-1 0 0,0-1 1 0 0,-1-1 0 0 0,39-11-1 0 0,-61 14 84 0 0,0 0 0 0 0,0-1-1 0 0,0 1 1 0 0,0-1-1 0 0,0 0 1 0 0,0 1-1 0 0,-1-2 1 0 0,1 1 0 0 0,-1 0-1 0 0,1 0 1 0 0,-1-1-1 0 0,0 1 1 0 0,3-6-1 0 0,0-1-2790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38.998"/>
    </inkml:context>
    <inkml:brush xml:id="br0">
      <inkml:brushProperty name="width" value="0.1" units="cm"/>
      <inkml:brushProperty name="height" value="0.1" units="cm"/>
      <inkml:brushProperty name="color" value="#FFFFFF"/>
    </inkml:brush>
  </inkml:definitions>
  <inkml:trace contextRef="#ctx0" brushRef="#br0">1 103 5012 0 0,'5'-4'801'0'0,"1"0"-61"0"0,6-1-84 0 0,3-3-72 0 0,5 0-72 0 0,3 0-40 0 0,2 2-36 0 0,1-1-44 0 0,0 0-112 0 0,4 1-296 0 0,0-1 4 0 0,-1 1-556 0 0,0 0-220 0 0,2 3-620 0 0,-5 0-160 0 0,-2-3 71 0 0,-1 2-7 0 0,-3-1-144 0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39.387"/>
    </inkml:context>
    <inkml:brush xml:id="br0">
      <inkml:brushProperty name="width" value="0.1" units="cm"/>
      <inkml:brushProperty name="height" value="0.1" units="cm"/>
      <inkml:brushProperty name="color" value="#FFFFFF"/>
    </inkml:brush>
  </inkml:definitions>
  <inkml:trace contextRef="#ctx0" brushRef="#br0">0 1 2284 0 0,'19'19'4671'0'0,"15"8"-2470"0"0,2 0-972 0 0,-18-10-579 0 0,0 2-1 0 0,-1 0 1 0 0,27 41-1 0 0,-35-47-421 0 0,-2 1 0 0 0,0-1 0 0 0,0 2-1 0 0,-1-1 1 0 0,-1 1 0 0 0,0-1 0 0 0,4 27-1 0 0,-11-22-68 0 0,2-19-151 0 0,0 1 0 0 0,0-1 0 0 0,-1 0 1 0 0,1 0-1 0 0,0 0 0 0 0,0 1 0 0 0,-1-1 0 0 0,1 0 0 0 0,0 0 0 0 0,0 0 0 0 0,-1 0 1 0 0,1 0-1 0 0,0 0 0 0 0,-1 0 0 0 0,1 1 0 0 0,0-1 0 0 0,0 0 0 0 0,-1 0 1 0 0,1 0-1 0 0,0 0 0 0 0,-1 0 0 0 0,1 0 0 0 0,0 0 0 0 0,-1 0 0 0 0,1-1 0 0 0,0 1 1 0 0,0 0-1 0 0,-1 0 0 0 0,1 0 0 0 0,0 0 0 0 0,-1 0 0 0 0,1-1 0 0 0,-2 0 23 0 0,0-1-1 0 0,0 1 1 0 0,0-1-1 0 0,0 1 0 0 0,0-1 1 0 0,0 0-1 0 0,1 0 1 0 0,-1 0-1 0 0,1 0 1 0 0,-1 0-1 0 0,-1-4 0 0 0,1 1-37 0 0,0-1 0 0 0,1 0 0 0 0,-1 0-1 0 0,1 0 1 0 0,0-1 0 0 0,1 1 0 0 0,-1 0-1 0 0,1 0 1 0 0,0 0 0 0 0,1 0 0 0 0,-1-1-1 0 0,1 1 1 0 0,1 0 0 0 0,-1 0 0 0 0,1 0-1 0 0,0 0 1 0 0,0 1 0 0 0,1-1 0 0 0,0 0-1 0 0,0 1 1 0 0,0 0 0 0 0,0 0 0 0 0,1 0-1 0 0,6-7 1 0 0,1-1-15 0 0,1 1 0 0 0,0 0-1 0 0,1 1 1 0 0,0 0 0 0 0,1 1 0 0 0,0 1-1 0 0,27-14 1 0 0,-38 21 42 0 0,1 1 0 0 0,0-1 1 0 0,0 1-1 0 0,0 0 0 0 0,0 0 0 0 0,0 0 0 0 0,0 1 1 0 0,0-1-1 0 0,0 1 0 0 0,0 0 0 0 0,0 0 0 0 0,0 1 1 0 0,0-1-1 0 0,0 1 0 0 0,0 0 0 0 0,0 0 0 0 0,0 0 0 0 0,0 0 1 0 0,-1 1-1 0 0,1-1 0 0 0,0 1 0 0 0,-1 0 0 0 0,1 1 1 0 0,-1-1-1 0 0,0 0 0 0 0,1 1 0 0 0,-1 0 0 0 0,-1-1 1 0 0,1 1-1 0 0,0 1 0 0 0,3 3 0 0 0,7 12 95 0 0,-1-1-1 0 0,-1 1 1 0 0,0 1 0 0 0,11 30-1 0 0,-15-34-69 0 0,0 1-90 0 0,-1 0 0 0 0,9 35 0 0 0,-11-15-6862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39.739"/>
    </inkml:context>
    <inkml:brush xml:id="br0">
      <inkml:brushProperty name="width" value="0.1" units="cm"/>
      <inkml:brushProperty name="height" value="0.1" units="cm"/>
      <inkml:brushProperty name="color" value="#FFFFFF"/>
    </inkml:brush>
  </inkml:definitions>
  <inkml:trace contextRef="#ctx0" brushRef="#br0">1 52 4628 0 0,'0'-12'528'0'0,"0"1"-532"0"0,0 2-228 0 0,0 1-256 0 0,4 3-788 0 0,-1-1-220 0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40.142"/>
    </inkml:context>
    <inkml:brush xml:id="br0">
      <inkml:brushProperty name="width" value="0.1" units="cm"/>
      <inkml:brushProperty name="height" value="0.1" units="cm"/>
      <inkml:brushProperty name="color" value="#FFFFFF"/>
    </inkml:brush>
  </inkml:definitions>
  <inkml:trace contextRef="#ctx0" brushRef="#br0">287 39 2068 0 0,'6'-11'5867'0'0,"-6"10"-5711"0"0,0 1 1 0 0,0-1 0 0 0,0 0-1 0 0,-1 0 1 0 0,1 1-1 0 0,0-1 1 0 0,-1 0 0 0 0,1 1-1 0 0,0-1 1 0 0,-1 0-1 0 0,1 1 1 0 0,-1-1 0 0 0,1 0-1 0 0,-1 1 1 0 0,1-1-1 0 0,-1 1 1 0 0,1-1 0 0 0,-1 1-1 0 0,0-1 1 0 0,1 1-1 0 0,-1 0 1 0 0,0-1 0 0 0,1 1-1 0 0,-2-1 1 0 0,-2-1 63 0 0,0 0 0 0 0,-1 0 1 0 0,1 1-1 0 0,-1-1 0 0 0,1 1 0 0 0,-1 0 1 0 0,0 1-1 0 0,1-1 0 0 0,-1 1 1 0 0,0-1-1 0 0,1 2 0 0 0,-1-1 0 0 0,0 0 1 0 0,1 1-1 0 0,-1 0 0 0 0,0 0 0 0 0,1 0 1 0 0,-1 1-1 0 0,-6 2 0 0 0,-1 1-52 0 0,0 1-1 0 0,0 0 0 0 0,0 1 0 0 0,1 0 1 0 0,-19 16-1 0 0,20-14-36 0 0,1 1 0 0 0,0 1-1 0 0,1-1 1 0 0,0 2 0 0 0,0-1 0 0 0,1 1 0 0 0,1 0-1 0 0,0 0 1 0 0,0 1 0 0 0,-4 19 0 0 0,8-27-87 0 0,1 1 0 0 0,0 0 1 0 0,0 0-1 0 0,0 0 1 0 0,1 0-1 0 0,0 0 0 0 0,0 0 1 0 0,0 0-1 0 0,1 0 1 0 0,0 0-1 0 0,3 9 0 0 0,-2-11-53 0 0,-1 0 0 0 0,1-1 1 0 0,0 1-1 0 0,1 0 0 0 0,-1-1 0 0 0,0 0 0 0 0,1 1 0 0 0,0-1 0 0 0,0 0 0 0 0,0 0 0 0 0,0-1 0 0 0,1 1 0 0 0,-1-1 0 0 0,0 0 0 0 0,1 1 0 0 0,0-1 0 0 0,0-1 0 0 0,4 3 0 0 0,-5-3-58 0 0,1 0-1 0 0,-1 0 0 0 0,0 0 0 0 0,0-1 1 0 0,0 1-1 0 0,0-1 0 0 0,1 0 1 0 0,-1 1-1 0 0,0-1 0 0 0,0-1 0 0 0,1 1 1 0 0,-1 0-1 0 0,0-1 0 0 0,0 0 0 0 0,0 0 1 0 0,0 0-1 0 0,4-2 0 0 0,-1 0-39 0 0,-1 0-1 0 0,0 0 0 0 0,0 0 0 0 0,-1-1 1 0 0,1 0-1 0 0,-1 0 0 0 0,0 0 0 0 0,7-10 1 0 0,-1-1-67 0 0,0-1 0 0 0,-1-1-1 0 0,0 1 1 0 0,-2-2 0 0 0,7-19 0 0 0,-9 22 379 0 0,-1 0-1 0 0,0-1 0 0 0,-1 1 0 0 0,1-23 0 0 0,-4 38-104 0 0,2 29 396 0 0,0 0-339 0 0,0-3 138 0 0,2 0 1 0 0,8 35 0 0 0,-10-52-312 0 0,1-1 0 0 0,0 1 0 0 0,1-1 0 0 0,0 0 0 0 0,0 0 0 0 0,1 0 0 0 0,0-1 0 0 0,1 0 0 0 0,-1 0 0 0 0,13 12 0 0 0,-16-17-181 0 0,1 0 0 0 0,-1 0-1 0 0,1-1 1 0 0,-1 1-1 0 0,1-1 1 0 0,0 1 0 0 0,-1-1-1 0 0,1 0 1 0 0,0 0-1 0 0,0 0 1 0 0,0-1 0 0 0,0 1-1 0 0,0-1 1 0 0,0 0-1 0 0,0 1 1 0 0,0-1 0 0 0,0 0-1 0 0,0-1 1 0 0,5 0-1 0 0,-2 0-476 0 0,-1-1 0 0 0,1 0 0 0 0,-1 0 0 0 0,0 0 0 0 0,1 0 0 0 0,-1-1 0 0 0,0 0 0 0 0,0 0-1 0 0,6-5 1 0 0,4-7-2421 0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40.507"/>
    </inkml:context>
    <inkml:brush xml:id="br0">
      <inkml:brushProperty name="width" value="0.1" units="cm"/>
      <inkml:brushProperty name="height" value="0.1" units="cm"/>
      <inkml:brushProperty name="color" value="#FFFFFF"/>
    </inkml:brush>
  </inkml:definitions>
  <inkml:trace contextRef="#ctx0" brushRef="#br0">7 41 5925 0 0,'-5'-41'7053'0'0,"4"64"-5869"0"0,9 260 2169 0 0,2-151-2544 0 0,32 273 1184 0 0,-29-292-1547 0 0,-12-108-595 0 0,4 30-93 0 0,3-18-3580 0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40.872"/>
    </inkml:context>
    <inkml:brush xml:id="br0">
      <inkml:brushProperty name="width" value="0.1" units="cm"/>
      <inkml:brushProperty name="height" value="0.1" units="cm"/>
      <inkml:brushProperty name="color" value="#FFFFFF"/>
    </inkml:brush>
  </inkml:definitions>
  <inkml:trace contextRef="#ctx0" brushRef="#br0">0 1 3600 0 0,'1'0'-228'0'0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11.370"/>
    </inkml:context>
    <inkml:brush xml:id="br0">
      <inkml:brushProperty name="width" value="0.1" units="cm"/>
      <inkml:brushProperty name="height" value="0.1" units="cm"/>
      <inkml:brushProperty name="color" value="#FFFFFF"/>
    </inkml:brush>
  </inkml:definitions>
  <inkml:trace contextRef="#ctx0" brushRef="#br0">274 34 3868 0 0,'1'0'146'0'0,"0"0"0"0"0,0 0-1 0 0,0 0 1 0 0,0 0 0 0 0,0 0-1 0 0,0-1 1 0 0,0 1 0 0 0,0 0 0 0 0,0-1-1 0 0,0 1 1 0 0,0 0 0 0 0,0-1-1 0 0,0 1 1 0 0,0-1 0 0 0,0 0-1 0 0,-1 1 1 0 0,1-1 0 0 0,0 0-1 0 0,0 1 1 0 0,-1-1 0 0 0,1 0-1 0 0,0 0 1 0 0,-1 0 0 0 0,1 1-1 0 0,-1-1 1 0 0,1 0 0 0 0,-1 0-1 0 0,1 0 1 0 0,-1 0 0 0 0,0 0 0 0 0,1-1-1 0 0,-2 1-42 0 0,1 0-1 0 0,-1 0 1 0 0,0 0 0 0 0,0 0-1 0 0,1 0 1 0 0,-1 0-1 0 0,0 0 1 0 0,0 1-1 0 0,0-1 1 0 0,0 0 0 0 0,0 1-1 0 0,0-1 1 0 0,0 0-1 0 0,0 1 1 0 0,0-1-1 0 0,0 1 1 0 0,-1 0 0 0 0,1-1-1 0 0,0 1 1 0 0,0 0-1 0 0,0 0 1 0 0,0 0-1 0 0,-1 0 1 0 0,1 0 0 0 0,0 0-1 0 0,0 0 1 0 0,-2 0-1 0 0,-10 1 151 0 0,0 1 0 0 0,1 0 0 0 0,-1 0 0 0 0,1 1-1 0 0,-1 1 1 0 0,1 0 0 0 0,0 1 0 0 0,1 0 0 0 0,-1 1-1 0 0,1 0 1 0 0,0 1 0 0 0,0 0 0 0 0,-12 10 0 0 0,16-10-182 0 0,-1-1 1 0 0,1 1 0 0 0,0 0 0 0 0,1 0-1 0 0,-1 1 1 0 0,2-1 0 0 0,-1 2 0 0 0,1-1-1 0 0,0 0 1 0 0,1 1 0 0 0,0 0-1 0 0,0 0 1 0 0,1 0 0 0 0,0 1 0 0 0,0-1-1 0 0,1 1 1 0 0,-1 18 0 0 0,3-24-67 0 0,0 0 0 0 0,0 0 0 0 0,1 0 0 0 0,-1 0 0 0 0,1 0 0 0 0,0 0 0 0 0,1 0 0 0 0,-1 0 0 0 0,0-1 0 0 0,1 1 0 0 0,0 0 0 0 0,0-1 0 0 0,0 1 0 0 0,1-1 0 0 0,-1 0 0 0 0,1 0 0 0 0,-1 0 0 0 0,1 0 0 0 0,0 0 0 0 0,0-1 0 0 0,0 1 0 0 0,1-1 0 0 0,-1 0 0 0 0,1 0 0 0 0,-1 0 0 0 0,1 0 0 0 0,5 1 0 0 0,-5-1-55 0 0,1-1 0 0 0,0 0 0 0 0,0 0 0 0 0,0 0-1 0 0,-1-1 1 0 0,1 1 0 0 0,0-1 0 0 0,0 0 0 0 0,0-1 0 0 0,0 1 0 0 0,0-1 0 0 0,0 0 0 0 0,-1 0 0 0 0,1-1 0 0 0,0 1-1 0 0,-1-1 1 0 0,1 0 0 0 0,-1-1 0 0 0,0 1 0 0 0,0-1 0 0 0,0 1 0 0 0,5-5 0 0 0,6-7-51 0 0,-1-1 1 0 0,-1-1 0 0 0,0 0-1 0 0,-2-1 1 0 0,1 0 0 0 0,-2 0-1 0 0,0-2 1 0 0,-1 1 0 0 0,10-31-1 0 0,-10 4 184 0 0,-26 71-68 0 0,12-10 104 0 0,1 0-1 0 0,0 0 1 0 0,1 1-1 0 0,1 0 0 0 0,1-1 1 0 0,1 1-1 0 0,2 28 1 0 0,-1-38-234 0 0,0 0 1 0 0,1 0 0 0 0,0 0-1 0 0,0 0 1 0 0,1 0-1 0 0,0-1 1 0 0,0 1 0 0 0,6 9-1 0 0,-5-11-348 0 0,0 0-1 0 0,0 0 0 0 0,0-1 0 0 0,0 0 0 0 0,1 0 0 0 0,0 0 0 0 0,0-1 0 0 0,0 1 0 0 0,0-1 1 0 0,0 0-1 0 0,9 3 0 0 0,3 0-2722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41.972"/>
    </inkml:context>
    <inkml:brush xml:id="br0">
      <inkml:brushProperty name="width" value="0.1" units="cm"/>
      <inkml:brushProperty name="height" value="0.1" units="cm"/>
      <inkml:brushProperty name="color" value="#FFFFFF"/>
    </inkml:brush>
  </inkml:definitions>
  <inkml:trace contextRef="#ctx0" brushRef="#br0">157 40 1636 0 0,'1'-1'437'0'0,"0"0"-1"0"0,0-1 0 0 0,0 1 1 0 0,1 0-1 0 0,-1-1 1 0 0,-1 1-1 0 0,1 0 1 0 0,0-1-1 0 0,0 0 0 0 0,0 1 1 0 0,-1-1-1 0 0,1 1 1 0 0,-1-1-1 0 0,1 0 1 0 0,-1 1-1 0 0,0-1 0 0 0,0 0 1 0 0,1 0-1 0 0,-2-1 1 0 0,1 3-330 0 0,0-1 1 0 0,0 1 0 0 0,0-1-1 0 0,-1 1 1 0 0,1-1 0 0 0,0 1-1 0 0,0 0 1 0 0,-1-1 0 0 0,1 1-1 0 0,0 0 1 0 0,-1-1 0 0 0,1 1-1 0 0,-1 0 1 0 0,1-1-1 0 0,0 1 1 0 0,-1 0 0 0 0,1 0-1 0 0,-1-1 1 0 0,1 1 0 0 0,-1 0-1 0 0,1 0 1 0 0,0 0 0 0 0,-2 0-1 0 0,-19 2 630 0 0,12 1-516 0 0,1 0 1 0 0,0 0 0 0 0,0 1 0 0 0,0 0 0 0 0,0 1 0 0 0,-11 8-1 0 0,18-12-179 0 0,-1 0-1 0 0,1 0 1 0 0,0 0-1 0 0,0-1 1 0 0,0 1-1 0 0,0 0 0 0 0,0 0 1 0 0,0 1-1 0 0,0-1 1 0 0,0 0-1 0 0,0 0 1 0 0,0 0-1 0 0,1 1 0 0 0,-1-1 1 0 0,1 0-1 0 0,-1 1 1 0 0,1-1-1 0 0,-1 0 1 0 0,1 1-1 0 0,0-1 0 0 0,-1 1 1 0 0,1-1-1 0 0,0 1 1 0 0,0-1-1 0 0,0 0 1 0 0,0 1-1 0 0,0-1 0 0 0,1 1 1 0 0,-1-1-1 0 0,0 1 1 0 0,1-1-1 0 0,-1 0 1 0 0,1 1-1 0 0,-1-1 1 0 0,1 0-1 0 0,0 1 0 0 0,-1-1 1 0 0,1 0-1 0 0,0 0 1 0 0,0 0-1 0 0,0 0 1 0 0,0 1-1 0 0,0-1 0 0 0,0-1 1 0 0,0 1-1 0 0,1 0 1 0 0,-1 0-1 0 0,2 1 1 0 0,44 26 406 0 0,-33-21-376 0 0,0 1 0 0 0,0 0-1 0 0,-1 1 1 0 0,14 13 0 0 0,-25-20-61 0 0,1 1 0 0 0,0 0 0 0 0,-1-1 0 0 0,0 1 0 0 0,1 1-1 0 0,-1-1 1 0 0,0 0 0 0 0,-1 0 0 0 0,1 1 0 0 0,-1-1-1 0 0,1 1 1 0 0,-1-1 0 0 0,0 1 0 0 0,0 0 0 0 0,-1 0 0 0 0,1-1-1 0 0,-1 1 1 0 0,1 0 0 0 0,-1 0 0 0 0,-1-1 0 0 0,1 1 0 0 0,-1 5-1 0 0,-1-5-3 0 0,0 1 1 0 0,1-1-1 0 0,-2 1 0 0 0,1-1 0 0 0,-1 0 0 0 0,1 1 0 0 0,-1-2 0 0 0,0 1 0 0 0,0 0 0 0 0,-1 0 0 0 0,1-1 0 0 0,-1 0 0 0 0,0 0 0 0 0,0 0 0 0 0,-7 5 1 0 0,3-4 29 0 0,0 1 0 0 0,0-1 0 0 0,0 0 0 0 0,-1-1 0 0 0,1 0 0 0 0,-1 0 0 0 0,-15 2 0 0 0,18-4-186 0 0,-1-1-1 0 0,1 0 0 0 0,0 0 0 0 0,0 0 1 0 0,0-1-1 0 0,-8-1 0 0 0,11 2-259 0 0,1-1 0 0 0,0 0 1 0 0,-1 0-1 0 0,1 0 0 0 0,0 0 0 0 0,0 0 0 0 0,0-1 0 0 0,-1 1 0 0 0,1-1 0 0 0,1 1 1 0 0,-1-1-1 0 0,0 0 0 0 0,0 1 0 0 0,1-1 0 0 0,-1 0 0 0 0,1 0 0 0 0,-1 0 0 0 0,0-3 1 0 0,-3-5-3397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3:46.873"/>
    </inkml:context>
    <inkml:brush xml:id="br0">
      <inkml:brushProperty name="width" value="0.1" units="cm"/>
      <inkml:brushProperty name="height" value="0.1" units="cm"/>
      <inkml:brushProperty name="color" value="#FFFFFF"/>
    </inkml:brush>
  </inkml:definitions>
  <inkml:trace contextRef="#ctx0" brushRef="#br0">393 2272 2092 0 0,'-13'-4'1163'0'0,"-1"0"1"0"0,1 2-1 0 0,-27-3 412 0 0,44 8-1492 0 0,-1-1 0 0 0,0 1-1 0 0,1-1 1 0 0,0 0 0 0 0,-1 0-1 0 0,1 0 1 0 0,0 0 0 0 0,0 0-1 0 0,5 0 1 0 0,23 8 118 0 0,0-2-1 0 0,0-1 1 0 0,1-2-1 0 0,0-1 1 0 0,40 0-1 0 0,164-15 439 0 0,-216 10-595 0 0,261-33 646 0 0,67-1-188 0 0,-58-3-214 0 0,0 1-138 0 0,107-10 76 0 0,84-13 210 0 0,-303 37-306 0 0,-20 11-61 0 0,16-4-27 0 0,-53 4-33 0 0,-47 7 11 0 0,319-20 42 0 0,-49-1 38 0 0,93-7-37 0 0,215-9 16 0 0,-443 31-59 0 0,177-4 75 0 0,-120 6-109 0 0,-48 1 69 0 0,-206 8-16 0 0,-5 0 51 0 0,0 0 0 0 0,0 0 0 0 0,0-1 0 0 0,0 0 0 0 0,-1-1 0 0 0,1 1 0 0 0,0-1 0 0 0,11-6 0 0 0,-16 6-50 0 0,-1-1 1 0 0,0 0-1 0 0,0 0 0 0 0,-1 0 1 0 0,1 0-1 0 0,-1 0 1 0 0,1 0-1 0 0,-1 0 1 0 0,0-1-1 0 0,0 1 1 0 0,0 0-1 0 0,-1-1 1 0 0,1 1-1 0 0,-1-1 0 0 0,0 1 1 0 0,0-1-1 0 0,0 1 1 0 0,0-1-1 0 0,-1 1 1 0 0,1-1-1 0 0,-2-3 1 0 0,-3-15-56 0 0,-1 1 1 0 0,-11-27 0 0 0,5 13 68 0 0,-9-23 54 0 0,-2 0 0 0 0,-37-65-1 0 0,-72-104 795 0 0,92 161-658 0 0,3 2-41 0 0,4-1 0 0 0,2-2-1 0 0,3-2 1 0 0,3 0-1 0 0,-20-97 1 0 0,27 93-27 0 0,-3 0 1 0 0,-3 1-1 0 0,-46-97 1 0 0,50 124-58 0 0,-10-20-115 0 0,27 59-15 0 0,-1 1 1 0 0,1 0-1 0 0,-1 0 0 0 0,0 0 0 0 0,-1 0 0 0 0,1 1 1 0 0,-1 0-1 0 0,0-1 0 0 0,-7-3 0 0 0,5 5 7 0 0,1 0 0 0 0,-1 0-1 0 0,0 1 1 0 0,1 0-1 0 0,-1 0 1 0 0,0 0 0 0 0,0 1-1 0 0,0 0 1 0 0,-11 0-1 0 0,-69 5-9 0 0,53-1-2 0 0,-571 40-168 0 0,467-31 10 0 0,-69 4 24 0 0,29-7 31 0 0,-246 7-34 0 0,-109-3 82 0 0,265-5-32 0 0,-471 20-139 0 0,631-22 99 0 0,-274 17-203 0 0,2 28 63 0 0,24 1 113 0 0,60-10-167 0 0,172-19 187 0 0,-283 35-578 0 0,300-57 675 0 0,60-2-41 0 0,-61 7 1 0 0,-122 25-142 0 0,224-30 207 0 0,0 0 0 0 0,-1 0-1 0 0,1 0 1 0 0,0 1 0 0 0,-1 0 0 0 0,-10 5-1 0 0,15-6 24 0 0,0 0-1 0 0,0 1 1 0 0,0-1-1 0 0,0 1 1 0 0,0-1 0 0 0,1 1-1 0 0,-1 0 1 0 0,1 0-1 0 0,-1-1 1 0 0,1 1-1 0 0,-1 0 1 0 0,1 0-1 0 0,0 1 1 0 0,0-1-1 0 0,0 0 1 0 0,0 0-1 0 0,1 0 1 0 0,-1 1-1 0 0,1-1 1 0 0,-1 0 0 0 0,1 1-1 0 0,0 2 1 0 0,-7 96 295 0 0,6 0 1 0 0,22 201-1 0 0,10-27 310 0 0,-18-148-381 0 0,13 64 1 0 0,4 43 245 0 0,-21-171-338 0 0,-5-39 11 0 0,3 47 1 0 0,1 5 105 0 0,-2-30-93 0 0,2 8 101 0 0,2-1 1 0 0,19 56-1 0 0,-26-98 271 0 0,-2-8-584 0 0,0 1 1 0 0,0-1-1 0 0,0 0 0 0 0,0 1 0 0 0,0-1 1 0 0,0 0-1 0 0,4 6 0 0 0,-4-9-62 0 0,-1 0 1 0 0,1 1-1 0 0,-1-1 0 0 0,0 0 1 0 0,1 1-1 0 0,-1-1 0 0 0,1 0 1 0 0,-1 0-1 0 0,0 1 0 0 0,1-1 0 0 0,-1 0 1 0 0,1 0-1 0 0,-1 0 0 0 0,1 0 1 0 0,-1 1-1 0 0,1-1 0 0 0,-1 0 0 0 0,1 0 1 0 0,-1 0-1 0 0,1 0 0 0 0,0 0 1 0 0,0-1-1 0 0,17-10-5430 0 0,-9 1 3462 0 0,3-2-926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05.486"/>
    </inkml:context>
    <inkml:brush xml:id="br0">
      <inkml:brushProperty name="width" value="0.1" units="cm"/>
      <inkml:brushProperty name="height" value="0.1" units="cm"/>
      <inkml:brushProperty name="color" value="#FFFFFF"/>
    </inkml:brush>
  </inkml:definitions>
  <inkml:trace contextRef="#ctx0" brushRef="#br0">55 168 4132 0 0,'-55'-3'10971'0'0,"87"-1"-9271"0"0,162-18-648 0 0,349-80 386 0 0,-393 67-3343 0 0,-144 33 182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05.933"/>
    </inkml:context>
    <inkml:brush xml:id="br0">
      <inkml:brushProperty name="width" value="0.1" units="cm"/>
      <inkml:brushProperty name="height" value="0.1" units="cm"/>
      <inkml:brushProperty name="color" value="#FFFFFF"/>
    </inkml:brush>
  </inkml:definitions>
  <inkml:trace contextRef="#ctx0" brushRef="#br0">61 30 4952 0 0,'-14'-9'1525'0'0,"10"6"-941"0"0,0 1 1 0 0,0-1-1 0 0,-1 1 1 0 0,1 0-1 0 0,-1 0 1 0 0,1 0-1 0 0,-1 1 1 0 0,-7-2-1 0 0,40 24 1701 0 0,362 181 961 0 0,-328-173-2884 0 0,-60-29-344 0 0,0 1 1 0 0,0 0 0 0 0,0 0 0 0 0,0 0 0 0 0,0 0 0 0 0,0 0 0 0 0,0 1 0 0 0,0-1-1 0 0,0 1 1 0 0,0-1 0 0 0,-1 1 0 0 0,1-1 0 0 0,-1 1 0 0 0,1 0 0 0 0,-1 0-1 0 0,0 0 1 0 0,0 0 0 0 0,0 0 0 0 0,0 0 0 0 0,2 4 0 0 0,-4-4-12 0 0,1 1-1 0 0,0 0 1 0 0,-1 0 0 0 0,1-1 0 0 0,-1 1 0 0 0,0-1-1 0 0,0 1 1 0 0,0 0 0 0 0,0-1 0 0 0,0 0 0 0 0,-1 1-1 0 0,1-1 1 0 0,-1 0 0 0 0,0 0 0 0 0,1 1 0 0 0,-1-1 0 0 0,-3 2-1 0 0,-65 80 351 0 0,-12 12-930 0 0,78-90 41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06.865"/>
    </inkml:context>
    <inkml:brush xml:id="br0">
      <inkml:brushProperty name="width" value="0.1" units="cm"/>
      <inkml:brushProperty name="height" value="0.1" units="cm"/>
      <inkml:brushProperty name="color" value="#FFFFFF"/>
    </inkml:brush>
  </inkml:definitions>
  <inkml:trace contextRef="#ctx0" brushRef="#br0">1 0 5673 0 0,'11'7'5650'0'0,"-2"10"-3395"0"0,3 27-2023 0 0,-8-29 573 0 0,30 99 1121 0 0,80 175-1 0 0,-112-283-1687 0 0,6 6-885 0 0,-6-25-731 0 0,-3-3 987 0 0,0 0 1 0 0,-7-26-1 0 0,4 26 278 0 0,1-1-1 0 0,-1-28 1 0 0,4 31 67 0 0,-1-9-2 0 0,1 0-1 0 0,1 0 1 0 0,2 1-1 0 0,0-1 1 0 0,9-34-1 0 0,-11 54 66 0 0,0 0 1 0 0,0 0-1 0 0,0 0 0 0 0,0 0 1 0 0,1 0-1 0 0,-1 0 0 0 0,1 1 1 0 0,0-1-1 0 0,0 0 1 0 0,0 1-1 0 0,0-1 0 0 0,0 1 1 0 0,1 0-1 0 0,-1 0 0 0 0,1 0 1 0 0,-1 0-1 0 0,1 0 0 0 0,0 0 1 0 0,0 1-1 0 0,-1 0 0 0 0,1-1 1 0 0,0 1-1 0 0,1 0 0 0 0,-1 0 1 0 0,0 0-1 0 0,0 1 0 0 0,0-1 1 0 0,6 1-1 0 0,-2 0 47 0 0,-1 1 0 0 0,1 0-1 0 0,-1 1 1 0 0,1 0 0 0 0,-1 0-1 0 0,0 0 1 0 0,0 1 0 0 0,0-1-1 0 0,0 2 1 0 0,0-1 0 0 0,0 0-1 0 0,-1 1 1 0 0,6 5 0 0 0,2 2 74 0 0,0 1 0 0 0,-1 0 0 0 0,0 1 0 0 0,-1 1 0 0 0,0-1 0 0 0,8 17 0 0 0,-13-20-34 0 0,-1 0 1 0 0,0 1-1 0 0,-1-1 0 0 0,0 1 0 0 0,0 0 0 0 0,-1 0 0 0 0,-1 0 0 0 0,0 0 0 0 0,-1 1 0 0 0,1 13 0 0 0,-4 26 654 0 0,1 2-3811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07.252"/>
    </inkml:context>
    <inkml:brush xml:id="br0">
      <inkml:brushProperty name="width" value="0.1" units="cm"/>
      <inkml:brushProperty name="height" value="0.1" units="cm"/>
      <inkml:brushProperty name="color" value="#FFFFFF"/>
    </inkml:brush>
  </inkml:definitions>
  <inkml:trace contextRef="#ctx0" brushRef="#br0">0 74 6605 0 0,'22'-4'4608'0'0,"15"-8"-2962"0"0,-19 6-976 0 0,14-4 57 0 0,2-1-355 0 0,0 1 0 0 0,49-7-1 0 0,-77 16-972 0 0,7-1-1692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07.636"/>
    </inkml:context>
    <inkml:brush xml:id="br0">
      <inkml:brushProperty name="width" value="0.1" units="cm"/>
      <inkml:brushProperty name="height" value="0.1" units="cm"/>
      <inkml:brushProperty name="color" value="#FFFFFF"/>
    </inkml:brush>
  </inkml:definitions>
  <inkml:trace contextRef="#ctx0" brushRef="#br0">10 14 6293 0 0,'-1'1'228'0'0,"0"0"0"0"0,0 0 1 0 0,0 0-1 0 0,0 0 1 0 0,1 0-1 0 0,-1 0 1 0 0,1 0-1 0 0,-1 0 0 0 0,1 1 1 0 0,-1-1-1 0 0,1 0 1 0 0,-1 0-1 0 0,1 0 0 0 0,0 1 1 0 0,0-1-1 0 0,0 0 1 0 0,0 1-1 0 0,0-1 1 0 0,0 0-1 0 0,0 0 0 0 0,0 1 1 0 0,0-1-1 0 0,1 2 1 0 0,0-2-74 0 0,0 0 1 0 0,0 0-1 0 0,0 0 1 0 0,0 0-1 0 0,0-1 1 0 0,0 1-1 0 0,0 0 1 0 0,0 0 0 0 0,0-1-1 0 0,1 1 1 0 0,-1-1-1 0 0,0 1 1 0 0,0-1-1 0 0,1 0 1 0 0,-1 1-1 0 0,0-1 1 0 0,1 0-1 0 0,1 0 1 0 0,10 0 307 0 0,0 0 1 0 0,0-1-1 0 0,20-3 0 0 0,-26 3-309 0 0,29-6 676 0 0,53-17 1 0 0,-36 7-2743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11.872"/>
    </inkml:context>
    <inkml:brush xml:id="br0">
      <inkml:brushProperty name="width" value="0.1" units="cm"/>
      <inkml:brushProperty name="height" value="0.1" units="cm"/>
      <inkml:brushProperty name="color" value="#FFFFFF"/>
    </inkml:brush>
  </inkml:definitions>
  <inkml:trace contextRef="#ctx0" brushRef="#br0">291 8 3424 0 0,'1'-1'255'0'0,"13"-5"5429"0"0,-14 6-5616 0 0,1 0 0 0 0,-1 1 0 0 0,0-1 0 0 0,0 0 0 0 0,1 1 0 0 0,-1-1 0 0 0,0 1 0 0 0,0-1 0 0 0,0 0 0 0 0,0 1 0 0 0,0-1 0 0 0,0 1 0 0 0,0-1 0 0 0,0 1 0 0 0,0-1 0 0 0,0 0 0 0 0,0 1 0 0 0,0-1 0 0 0,0 1 1 0 0,0-1-1 0 0,0 1 0 0 0,0-1 0 0 0,0 0 0 0 0,0 1 0 0 0,-1-1 0 0 0,1 0 0 0 0,0 1 0 0 0,0-1 0 0 0,0 1 0 0 0,-1-1 0 0 0,1 0 0 0 0,0 1 0 0 0,-1-1 0 0 0,1 0 0 0 0,0 0 0 0 0,-1 1 0 0 0,-51 95 1610 0 0,-116 160 0 0 0,121-189-1229 0 0,35-52-289 0 0,9-12-123 0 0,1-1 0 0 0,0 1 0 0 0,0-1 0 0 0,0 1 0 0 0,0-1 0 0 0,0 1 0 0 0,1 0 0 0 0,-1 0 0 0 0,1 0 0 0 0,0 0 0 0 0,-1 0 0 0 0,1 0 0 0 0,0 6 0 0 0,33-11 12 0 0,170-41 119 0 0,220-18 0 0 0,-398 59-600 0 0,1 0-1329 0 0,-8 1-2571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12.354"/>
    </inkml:context>
    <inkml:brush xml:id="br0">
      <inkml:brushProperty name="width" value="0.1" units="cm"/>
      <inkml:brushProperty name="height" value="0.1" units="cm"/>
      <inkml:brushProperty name="color" value="#FFFFFF"/>
    </inkml:brush>
  </inkml:definitions>
  <inkml:trace contextRef="#ctx0" brushRef="#br0">29 19 4152 0 0,'-1'-2'376'0'0,"0"1"-1"0"0,0-1 0 0 0,0 1 1 0 0,-1 0-1 0 0,1-1 0 0 0,0 1 0 0 0,-1 0 1 0 0,1 0-1 0 0,-1 0 0 0 0,1 0 1 0 0,-1 0-1 0 0,0 0 0 0 0,1 1 0 0 0,-1-1 1 0 0,0 1-1 0 0,-2-1 478 0 0,2 32 2454 0 0,6 34-2008 0 0,3-1 0 0 0,21 97 0 0 0,7 43 18 0 0,-29-158-1065 0 0,2 40-737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14.533"/>
    </inkml:context>
    <inkml:brush xml:id="br0">
      <inkml:brushProperty name="width" value="0.1" units="cm"/>
      <inkml:brushProperty name="height" value="0.1" units="cm"/>
      <inkml:brushProperty name="color" value="#FFFFFF"/>
    </inkml:brush>
  </inkml:definitions>
  <inkml:trace contextRef="#ctx0" brushRef="#br0">2 40 5929 0 0,'-1'-39'8813'0'0,"1"46"-7632"0"0,1 8-1226 0 0,68 469 2532 0 0,-58-422-2299 0 0,-2-14-526 0 0,8 53 1342 0 0,-12-35-7265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11.757"/>
    </inkml:context>
    <inkml:brush xml:id="br0">
      <inkml:brushProperty name="width" value="0.1" units="cm"/>
      <inkml:brushProperty name="height" value="0.1" units="cm"/>
      <inkml:brushProperty name="color" value="#FFFFFF"/>
    </inkml:brush>
  </inkml:definitions>
  <inkml:trace contextRef="#ctx0" brushRef="#br0">17 1 5072 0 0,'-4'117'7239'0'0,"-1"41"-5751"0"0,2-47-659 0 0,0-61-443 0 0,2 0 1 0 0,9 86-1 0 0,-7-130-336 0 0,0 0 1 0 0,0 0-1 0 0,1 1 1 0 0,0-1 0 0 0,0 0-1 0 0,0-1 1 0 0,1 1-1 0 0,0 0 1 0 0,0-1-1 0 0,0 1 1 0 0,0-1 0 0 0,6 6-1 0 0,-5-8-33 0 0,-1 0 0 0 0,0-1 0 0 0,1 1 0 0 0,0-1 1 0 0,-1 0-1 0 0,1 0 0 0 0,0-1 0 0 0,0 1 0 0 0,0-1 0 0 0,0 0 0 0 0,1 0 0 0 0,-1 0 0 0 0,0 0 0 0 0,0-1 0 0 0,0 0 0 0 0,1 0 0 0 0,-1 0 0 0 0,0 0 0 0 0,5-1 1 0 0,6-1-366 0 0,-1-1 1 0 0,1 0-1 0 0,0-1 1 0 0,-1 0-1 0 0,0-2 1 0 0,21-9-1 0 0,-25 9-777 0 0,0 0-1 0 0,0 0 0 0 0,-1-1 1 0 0,0 0-1 0 0,10-11 0 0 0,-9 7-1717 0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14.919"/>
    </inkml:context>
    <inkml:brush xml:id="br0">
      <inkml:brushProperty name="width" value="0.1" units="cm"/>
      <inkml:brushProperty name="height" value="0.1" units="cm"/>
      <inkml:brushProperty name="color" value="#FFFFFF"/>
    </inkml:brush>
  </inkml:definitions>
  <inkml:trace contextRef="#ctx0" brushRef="#br0">5 191 5545 0 0,'-2'-6'426'0'0,"1"0"0"0"0,0 0 0 0 0,0 0 0 0 0,1 0 0 0 0,0 0 0 0 0,0-1 0 0 0,1 1 0 0 0,-1 0 0 0 0,1 0 0 0 0,0 0 0 0 0,3-7 0 0 0,-2 8-286 0 0,1 0 1 0 0,0 0-1 0 0,0 0 0 0 0,0 0 1 0 0,0 0-1 0 0,1 1 1 0 0,0 0-1 0 0,-1-1 0 0 0,2 1 1 0 0,-1 1-1 0 0,0-1 0 0 0,7-3 1 0 0,-2 0-25 0 0,0 1 1 0 0,1 1-1 0 0,0 0 0 0 0,0 0 1 0 0,0 1-1 0 0,0 0 0 0 0,1 1 1 0 0,0 0-1 0 0,0 0 1 0 0,0 2-1 0 0,0-1 0 0 0,18 1 1 0 0,-21 1-73 0 0,1 1-1 0 0,-1 0 1 0 0,1 1 0 0 0,-1 0 0 0 0,0 0 0 0 0,0 1 0 0 0,0 0 0 0 0,0 0-1 0 0,-1 1 1 0 0,1 0 0 0 0,-1 1 0 0 0,0-1 0 0 0,0 1 0 0 0,0 1-1 0 0,-1-1 1 0 0,0 1 0 0 0,7 8 0 0 0,-8-8-6 0 0,1 1-1 0 0,-1-1 1 0 0,-1 1 0 0 0,1 1-1 0 0,-1-1 1 0 0,-1 1-1 0 0,1-1 1 0 0,-1 1 0 0 0,-1 0-1 0 0,1 0 1 0 0,-1 0 0 0 0,-1 1-1 0 0,2 11 1 0 0,-3-14 6 0 0,0 0 1 0 0,0 0-1 0 0,-1 0 1 0 0,0 0 0 0 0,0 0-1 0 0,-1 0 1 0 0,1 0-1 0 0,-1 0 1 0 0,0 0-1 0 0,-1 0 1 0 0,1-1 0 0 0,-1 1-1 0 0,-1-1 1 0 0,1 0-1 0 0,-1 0 1 0 0,1 0-1 0 0,-1 0 1 0 0,-9 7-1 0 0,8-8-347 0 0,-36 30 1537 0 0,17-21-2346 0 0,0-8-4344 0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15.264"/>
    </inkml:context>
    <inkml:brush xml:id="br0">
      <inkml:brushProperty name="width" value="0.1" units="cm"/>
      <inkml:brushProperty name="height" value="0.1" units="cm"/>
      <inkml:brushProperty name="color" value="#FFFFFF"/>
    </inkml:brush>
  </inkml:definitions>
  <inkml:trace contextRef="#ctx0" brushRef="#br0">0 57 5889 0 0,'7'-4'665'0'0,"-1"1"0"0"0,0-1 0 0 0,1 2 0 0 0,0-1 0 0 0,0 0 0 0 0,10-1 0 0 0,7-3 219 0 0,-4 0-366 0 0,0 1 1 0 0,34-4-1 0 0,11 6-5589 0 0,-58 5 2023 0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15.619"/>
    </inkml:context>
    <inkml:brush xml:id="br0">
      <inkml:brushProperty name="width" value="0.1" units="cm"/>
      <inkml:brushProperty name="height" value="0.1" units="cm"/>
      <inkml:brushProperty name="color" value="#FFFFFF"/>
    </inkml:brush>
  </inkml:definitions>
  <inkml:trace contextRef="#ctx0" brushRef="#br0">1 22 6865 0 0,'3'3'1044'0'0,"1"-1"-120"0"0,2 0-108 0 0,1-1-72 0 0,0 0-92 0 0,3-1-96 0 0,-3 0-148 0 0,4 0-180 0 0,4 2-224 0 0,4-2-264 0 0,2 0 24 0 0,1-3-1336 0 0,-1-1-184 0 0,2 0 124 0 0,-3-2 87 0 0,0-1 21 0 0,-3-1 52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15.985"/>
    </inkml:context>
    <inkml:brush xml:id="br0">
      <inkml:brushProperty name="width" value="0.1" units="cm"/>
      <inkml:brushProperty name="height" value="0.1" units="cm"/>
      <inkml:brushProperty name="color" value="#FFFFFF"/>
    </inkml:brush>
  </inkml:definitions>
  <inkml:trace contextRef="#ctx0" brushRef="#br0">11 65 1160 0 0,'-10'-64'7370'0'0,"14"209"-1918"0"0,31 204-2555 0 0,-31-322-2851 0 0,2 16-142 0 0,-5-14-5346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16.371"/>
    </inkml:context>
    <inkml:brush xml:id="br0">
      <inkml:brushProperty name="width" value="0.1" units="cm"/>
      <inkml:brushProperty name="height" value="0.1" units="cm"/>
      <inkml:brushProperty name="color" value="#FFFFFF"/>
    </inkml:brush>
  </inkml:definitions>
  <inkml:trace contextRef="#ctx0" brushRef="#br0">8 78 5941 0 0,'-8'15'3275'0'0,"12"-8"-469"0"0,22-4-77 0 0,-17-3-2904 0 0,20-2 571 0 0,0-1 0 0 0,-1-2 0 0 0,37-10-1 0 0,3 0-11 0 0,33-8 67 0 0,26-4 28 0 0,-101 22-481 0 0,39-3-2246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17.075"/>
    </inkml:context>
    <inkml:brush xml:id="br0">
      <inkml:brushProperty name="width" value="0.1" units="cm"/>
      <inkml:brushProperty name="height" value="0.1" units="cm"/>
      <inkml:brushProperty name="color" value="#FFFFFF"/>
    </inkml:brush>
  </inkml:definitions>
  <inkml:trace contextRef="#ctx0" brushRef="#br0">55 135 6425 0 0,'-1'0'214'0'0,"0"-1"1"0"0,0 0 0 0 0,0 0 0 0 0,0 0 0 0 0,0 0 0 0 0,0 0 0 0 0,0 0 0 0 0,0 0 0 0 0,0 0 0 0 0,0 0-1 0 0,1 0 1 0 0,-1-1 0 0 0,0 1 0 0 0,1 0 0 0 0,-1 0 0 0 0,1-1 0 0 0,-1 1 0 0 0,1 0 0 0 0,0-1 0 0 0,-1 1 0 0 0,1-1-1 0 0,0 1 1 0 0,0 0 0 0 0,0-1 0 0 0,0 1 0 0 0,0-1 0 0 0,0 1 0 0 0,1 0 0 0 0,-1-1 0 0 0,0 1 0 0 0,1 0-1 0 0,-1-1 1 0 0,1 1 0 0 0,0 0 0 0 0,-1-1 0 0 0,1 1 0 0 0,0 0 0 0 0,0-1 0 0 0,2-3-65 0 0,0 0 0 0 0,1 1 0 0 0,-1-1 0 0 0,1 1 0 0 0,-1 0 0 0 0,1 0 0 0 0,0 1 0 0 0,6-5 0 0 0,-1 2-26 0 0,1 0 31 0 0,0 0-1 0 0,-1 0 1 0 0,2 1 0 0 0,20-8 0 0 0,-29 13-137 0 0,0-1 0 0 0,-1 1 1 0 0,1-1-1 0 0,0 1 0 0 0,0 0 0 0 0,0-1 1 0 0,0 1-1 0 0,0 0 0 0 0,0 0 1 0 0,0 1-1 0 0,0-1 0 0 0,0 0 0 0 0,0 1 1 0 0,0-1-1 0 0,0 1 0 0 0,-1-1 0 0 0,1 1 1 0 0,0 0-1 0 0,0 0 0 0 0,-1 0 1 0 0,1 0-1 0 0,0 0 0 0 0,-1 0 0 0 0,1 1 1 0 0,-1-1-1 0 0,1 0 0 0 0,-1 1 0 0 0,0-1 1 0 0,0 1-1 0 0,0-1 0 0 0,1 1 1 0 0,-2 0-1 0 0,1 0 0 0 0,0-1 0 0 0,1 4 1 0 0,1 6 8 0 0,0-1 0 0 0,-1 1 0 0 0,0 0 0 0 0,0 0 1 0 0,-1 0-1 0 0,-1 0 0 0 0,0 0 0 0 0,0 0 0 0 0,-1 0 0 0 0,-1-1 1 0 0,0 1-1 0 0,0 0 0 0 0,-1 0 0 0 0,0-1 0 0 0,-1 0 0 0 0,-9 19 1 0 0,-8 10 96 0 0,-1-1 0 0 0,-47 62 0 0 0,-16 4 236 0 0,84-103-352 0 0,0-1-1 0 0,1 1 0 0 0,-1-1 0 0 0,1 1 0 0 0,-1-1 0 0 0,1 1 1 0 0,-1-1-1 0 0,1 1 0 0 0,-1 0 0 0 0,1-1 0 0 0,0 1 0 0 0,-1 0 1 0 0,1-1-1 0 0,0 1 0 0 0,-1 0 0 0 0,1 0 0 0 0,0-1 0 0 0,0 1 1 0 0,0 0-1 0 0,0 0 0 0 0,-1-1 0 0 0,1 1 0 0 0,0 0 1 0 0,1 0-1 0 0,-1 0 0 0 0,0-1 0 0 0,0 1 0 0 0,0 0 0 0 0,0 0 1 0 0,1 1-1 0 0,1-2 1 0 0,1 1 0 0 0,-1 0 0 0 0,0-1 0 0 0,1 1 1 0 0,-1-1-1 0 0,0 0 0 0 0,1 0 0 0 0,-1 0 0 0 0,4 0 0 0 0,5-1 16 0 0,21-1 32 0 0,1-2 1 0 0,-1-1-1 0 0,40-13 1 0 0,-25 7-14 0 0,26-4 45 0 0,-30 7 8 0 0,0-2-1 0 0,-1-2 1 0 0,41-17 0 0 0,-78 29-369 0 0,4-1-1120 0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25.802"/>
    </inkml:context>
    <inkml:brush xml:id="br0">
      <inkml:brushProperty name="width" value="0.1" units="cm"/>
      <inkml:brushProperty name="height" value="0.1" units="cm"/>
      <inkml:brushProperty name="color" value="#FFFFFF"/>
    </inkml:brush>
  </inkml:definitions>
  <inkml:trace contextRef="#ctx0" brushRef="#br0">1 451 5124 0 0,'4'0'467'0'0,"0"-1"-1"0"0,-1 0 0 0 0,1 0 0 0 0,0 0 1 0 0,-1 0-1 0 0,1 0 0 0 0,0-1 0 0 0,-1 0 0 0 0,0 0 1 0 0,1 0-1 0 0,-1 0 0 0 0,0 0 0 0 0,4-5 1 0 0,42-43-263 0 0,-30 29 451 0 0,-6 8-467 0 0,-1-2-1 0 0,0 1 0 0 0,-1-2 1 0 0,-1 0-1 0 0,-1 0 0 0 0,0 0 1 0 0,12-35-1 0 0,-17 41-32 0 0,-1-1 0 0 0,0 0-1 0 0,0 0 1 0 0,-2-1 0 0 0,1 1 0 0 0,-1 0-1 0 0,-1-1 1 0 0,0 1 0 0 0,-1 0 0 0 0,0-1-1 0 0,-1 1 1 0 0,0 0 0 0 0,-1 0 0 0 0,-4-13-1 0 0,7 23-150 0 0,0 0-1 0 0,-1 0 0 0 0,1 0 0 0 0,0 0 0 0 0,0 1 0 0 0,-1-1 0 0 0,1 0 0 0 0,-1 0 0 0 0,1 1 0 0 0,-1-1 1 0 0,1 0-1 0 0,-1 0 0 0 0,1 1 0 0 0,-1-1 0 0 0,1 1 0 0 0,-1-1 0 0 0,0 1 0 0 0,1-1 0 0 0,-1 1 0 0 0,0-1 0 0 0,0 1 1 0 0,1-1-1 0 0,-1 1 0 0 0,0 0 0 0 0,0-1 0 0 0,0 1 0 0 0,0 0 0 0 0,1 0 0 0 0,-1 0 0 0 0,-2 0 0 0 0,2 0-2 0 0,-1 1 0 0 0,0-1 0 0 0,1 1 0 0 0,-1 0-1 0 0,0 0 1 0 0,1 0 0 0 0,-1 0 0 0 0,1 0 0 0 0,-1 0 0 0 0,1 1-1 0 0,0-1 1 0 0,0 0 0 0 0,-2 3 0 0 0,-4 4 8 0 0,2 1 0 0 0,-1-1 0 0 0,1 1 1 0 0,-5 11-1 0 0,-2 12 99 0 0,2 1 0 0 0,0 0 0 0 0,3 1-1 0 0,0-1 1 0 0,-1 44 0 0 0,6-51-9 0 0,2 0 0 0 0,2 0 0 0 0,0 0 0 0 0,1 0-1 0 0,2 0 1 0 0,1 0 0 0 0,13 36 0 0 0,-19-60-114 0 0,1 0 1 0 0,-1-1-1 0 0,1 1 0 0 0,-1 0 1 0 0,1-1-1 0 0,0 1 0 0 0,-1-1 1 0 0,1 1-1 0 0,0-1 0 0 0,0 1 1 0 0,0-1-1 0 0,0 0 0 0 0,1 1 1 0 0,-1-1-1 0 0,0 0 0 0 0,0 0 1 0 0,1 0-1 0 0,-1 0 0 0 0,1 0 1 0 0,-1 0-1 0 0,1 0 0 0 0,-1-1 1 0 0,1 1-1 0 0,0 0 0 0 0,-1-1 1 0 0,1 1-1 0 0,0-1 0 0 0,-1 0 1 0 0,1 0-1 0 0,0 1 0 0 0,-1-1 1 0 0,1 0-1 0 0,2-1 0 0 0,0 0-265 0 0,0 0-1 0 0,0-1 1 0 0,0 0-1 0 0,0 0 1 0 0,0 0-1 0 0,0 0 1 0 0,0-1-1 0 0,-1 1 1 0 0,1-1-1 0 0,-1 0 1 0 0,0 0-1 0 0,4-5 1 0 0,-4 5-231 0 0,0-1 0 0 0,-1 1 0 0 0,1-1 0 0 0,0 0 0 0 0,-1 0 0 0 0,0 0 0 0 0,0-1 0 0 0,0 1 0 0 0,-1 0 0 0 0,2-6 0 0 0,2-14-2738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26.161"/>
    </inkml:context>
    <inkml:brush xml:id="br0">
      <inkml:brushProperty name="width" value="0.1" units="cm"/>
      <inkml:brushProperty name="height" value="0.1" units="cm"/>
      <inkml:brushProperty name="color" value="#FFFFFF"/>
    </inkml:brush>
  </inkml:definitions>
  <inkml:trace contextRef="#ctx0" brushRef="#br0">0 124 5937 0 0,'0'-8'896'0'0,"0"1"-120"0"0,0-1-92 0 0,0 1-64 0 0,1-1-84 0 0,2 0-136 0 0,1 0-116 0 0,3-1-160 0 0,2-1-144 0 0,-1 0 4 0 0,3 0-380 0 0,0 3-448 0 0,1 0-680 0 0,-3 2-44 0 0,1 1 7 0 0,-3 0 77 0 0,1 0-24 0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26.545"/>
    </inkml:context>
    <inkml:brush xml:id="br0">
      <inkml:brushProperty name="width" value="0.1" units="cm"/>
      <inkml:brushProperty name="height" value="0.1" units="cm"/>
      <inkml:brushProperty name="color" value="#FFFFFF"/>
    </inkml:brush>
  </inkml:definitions>
  <inkml:trace contextRef="#ctx0" brushRef="#br0">1 1 840 0 0,'1'2'341'0'0,"0"0"-1"0"0,0 1 1 0 0,0-1-1 0 0,0 0 1 0 0,1 0-1 0 0,-1 1 1 0 0,1-1-1 0 0,0 0 1 0 0,-1-1 0 0 0,1 1-1 0 0,0 0 1 0 0,0 0-1 0 0,0-1 1 0 0,0 1-1 0 0,0-1 1 0 0,1 0-1 0 0,-1 0 1 0 0,0 1-1 0 0,1-1 1 0 0,-1-1 0 0 0,1 1-1 0 0,-1 0 1 0 0,1-1-1 0 0,-1 1 1 0 0,1-1-1 0 0,-1 0 1 0 0,1 0-1 0 0,4 0 1 0 0,11 0-80 0 0,-1-2 0 0 0,0 0 0 0 0,24-6 0 0 0,-6 2-591 0 0,-14 1-522 0 0,-16 4 21 0 0,0 0 0 0 0,0 0 0 0 0,0 0 0 0 0,0 1 0 0 0,0-1-1 0 0,0 1 1 0 0,1 0 0 0 0,7 2 0 0 0,-8 0-687 0 0</inkml:trace>
  <inkml:trace contextRef="#ctx0" brushRef="#br0" timeOffset="1">136 337 1552 0 0,'-1'3'569'0'0,"0"0"-1"0"0,0 0 0 0 0,0 0 1 0 0,0 1-1 0 0,1-1 1 0 0,-1 0-1 0 0,1 0 0 0 0,0 0 1 0 0,-1 0-1 0 0,2 1 1 0 0,-1 3-1 0 0,1-6-420 0 0,-1 0 0 0 0,1 1 0 0 0,0-1 0 0 0,-1 0 0 0 0,1 0 0 0 0,0 0 0 0 0,0 0 0 0 0,0 0 0 0 0,0 0 0 0 0,0-1 0 0 0,0 1 0 0 0,0 0 0 0 0,0 0 0 0 0,0-1 0 0 0,0 1 0 0 0,0 0 0 0 0,0-1 0 0 0,1 1 0 0 0,-1-1 0 0 0,0 0 0 0 0,0 1 0 0 0,1-1 0 0 0,-1 0 0 0 0,0 0 0 0 0,1 0 0 0 0,-1 0 0 0 0,0 0 0 0 0,1 0 0 0 0,1 0 0 0 0,37-2 327 0 0,-1-2-1 0 0,1-2 1 0 0,66-18-1 0 0,-98 23-769 0 0,8-3-1456 0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27.361"/>
    </inkml:context>
    <inkml:brush xml:id="br0">
      <inkml:brushProperty name="width" value="0.1" units="cm"/>
      <inkml:brushProperty name="height" value="0.1" units="cm"/>
      <inkml:brushProperty name="color" value="#FFFFFF"/>
    </inkml:brush>
  </inkml:definitions>
  <inkml:trace contextRef="#ctx0" brushRef="#br0">1 120 5821 0 0,'0'-4'432'0'0,"0"1"0"0"0,1-1 0 0 0,-1 0 1 0 0,1 1-1 0 0,0-1 0 0 0,0 0 0 0 0,0 1 1 0 0,0-1-1 0 0,1 1 0 0 0,0 0 0 0 0,-1-1 1 0 0,5-4-1 0 0,-2 3-168 0 0,0 0-1 0 0,1 1 1 0 0,-1-1 0 0 0,1 1 0 0 0,0 0-1 0 0,0 0 1 0 0,7-3 0 0 0,-3 2-94 0 0,0 1 1 0 0,0 0 0 0 0,0 0-1 0 0,1 1 1 0 0,-1 0 0 0 0,1 1-1 0 0,0 0 1 0 0,0 0-1 0 0,14 0 1 0 0,-20 3-135 0 0,0-1-1 0 0,0 1 1 0 0,0 0 0 0 0,0 0 0 0 0,0 1-1 0 0,0-1 1 0 0,0 1 0 0 0,0 0-1 0 0,-1 0 1 0 0,1 0 0 0 0,-1 0-1 0 0,1 1 1 0 0,-1-1 0 0 0,0 1 0 0 0,0 0-1 0 0,0 0 1 0 0,0 0 0 0 0,-1 0-1 0 0,1 0 1 0 0,2 6 0 0 0,0 0 10 0 0,1 0 0 0 0,-2 0 0 0 0,1 0 0 0 0,-1 1 0 0 0,-1 0 1 0 0,0 0-1 0 0,2 10 0 0 0,-2-2 2 0 0,-2 0 1 0 0,-1 0-1 0 0,0 1 1 0 0,-1-1-1 0 0,-1 0 0 0 0,0 0 1 0 0,-2 0-1 0 0,0-1 1 0 0,-1 1-1 0 0,-13 30 1 0 0,7-23 50 0 0,0-1 1 0 0,-2-1 0 0 0,-1-1 0 0 0,0 1 0 0 0,-2-2-1 0 0,-33 36 1 0 0,47-55-76 0 0,1 0-1 0 0,-1 0 1 0 0,0 0 0 0 0,0 0-1 0 0,0 0 1 0 0,0-1-1 0 0,0 1 1 0 0,-1-1-1 0 0,1 1 1 0 0,0-1 0 0 0,-1 0-1 0 0,1 0 1 0 0,-1 0-1 0 0,1 0 1 0 0,-1 0-1 0 0,0-1 1 0 0,1 1 0 0 0,-1-1-1 0 0,-4 1 1 0 0,7-1-27 0 0,0 0 1 0 0,0 0 0 0 0,0 0 0 0 0,1 0-1 0 0,-1-1 1 0 0,0 1 0 0 0,0 0 0 0 0,0 0-1 0 0,0 0 1 0 0,1 0 0 0 0,-1 0 0 0 0,0 0-1 0 0,0 0 1 0 0,0 0 0 0 0,0 0 0 0 0,0-1-1 0 0,0 1 1 0 0,1 0 0 0 0,-1 0 0 0 0,0 0-1 0 0,0 0 1 0 0,0 0 0 0 0,0-1 0 0 0,0 1 0 0 0,0 0-1 0 0,0 0 1 0 0,0 0 0 0 0,0 0 0 0 0,0-1-1 0 0,0 1 1 0 0,0 0 0 0 0,0 0 0 0 0,0 0-1 0 0,0 0 1 0 0,0-1 0 0 0,0 1 0 0 0,0 0-1 0 0,0 0 1 0 0,0 0 0 0 0,0 0 0 0 0,0-1-1 0 0,0 1 1 0 0,0 0 0 0 0,0 0 0 0 0,0 0-1 0 0,0 0 1 0 0,0-1 0 0 0,0 1 0 0 0,0 0-1 0 0,-1 0 1 0 0,1 0 0 0 0,0 0 0 0 0,0 0-1 0 0,0 0 1 0 0,0-1 0 0 0,0 1 0 0 0,0 0-1 0 0,-1 0 1 0 0,1 0 0 0 0,0 0 0 0 0,0 0-1 0 0,0 0 1 0 0,0 0 0 0 0,-1 0 0 0 0,1 0-1 0 0,0 0 1 0 0,0 0 0 0 0,-1 0 0 0 0,12-9-74 0 0,-1 5 77 0 0,0-1-1 0 0,1 2 1 0 0,-1-1 0 0 0,1 2-1 0 0,0-1 1 0 0,0 1 0 0 0,13 0-1 0 0,79 0 14 0 0,31 15 324 0 0,-87-6-121 0 0,56 0 0 0 0,-100-7-297 0 0,-1 0 0 0 0,1-1 0 0 0,0 0 1 0 0,0 0-1 0 0,-1 1 0 0 0,1-2 1 0 0,-1 1-1 0 0,1 0 0 0 0,-1 0 0 0 0,1-1 1 0 0,1-1-1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12.117"/>
    </inkml:context>
    <inkml:brush xml:id="br0">
      <inkml:brushProperty name="width" value="0.1" units="cm"/>
      <inkml:brushProperty name="height" value="0.1" units="cm"/>
      <inkml:brushProperty name="color" value="#FFFFFF"/>
    </inkml:brush>
  </inkml:definitions>
  <inkml:trace contextRef="#ctx0" brushRef="#br0">1 75 4376 0 0,'0'-1'99'0'0,"1"0"-1"0"0,-1 1 1 0 0,1-1-1 0 0,-1 1 0 0 0,1-1 1 0 0,-1 0-1 0 0,1 1 0 0 0,-1-1 1 0 0,1 1-1 0 0,0-1 0 0 0,-1 1 1 0 0,1 0-1 0 0,0-1 1 0 0,-1 1-1 0 0,1 0 0 0 0,0-1 1 0 0,0 1-1 0 0,-1 0 0 0 0,1 0 1 0 0,0 0-1 0 0,1-1 1 0 0,25-4 474 0 0,-21 4-326 0 0,252-30 2151 0 0,-52 7-904 0 0,-198 23-1389 0 0,1-1 0 0 0,0 2 0 0 0,0-1 0 0 0,0 1-1 0 0,0 0 1 0 0,0 1 0 0 0,-1 0 0 0 0,15 4 0 0 0,-20-4-55 0 0,1 1-1 0 0,0-1 1 0 0,-1 1-1 0 0,0 0 1 0 0,1 0-1 0 0,-1 0 1 0 0,0 1-1 0 0,0-1 1 0 0,0 1 0 0 0,0 0-1 0 0,-1 0 1 0 0,1 0-1 0 0,-1 0 1 0 0,1 0-1 0 0,-1 0 1 0 0,0 1-1 0 0,0-1 1 0 0,-1 1 0 0 0,1-1-1 0 0,-1 1 1 0 0,2 6-1 0 0,3 18 265 0 0,0 0 0 0 0,2 58 0 0 0,-8-77-245 0 0,1 3-62 0 0,1 19-1605 0 0,1-11-2727 0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3.809"/>
    </inkml:context>
    <inkml:brush xml:id="br0">
      <inkml:brushProperty name="width" value="0.1" units="cm"/>
      <inkml:brushProperty name="height" value="0.1" units="cm"/>
      <inkml:brushProperty name="color" value="#FFFFFF"/>
    </inkml:brush>
  </inkml:definitions>
  <inkml:trace contextRef="#ctx0" brushRef="#br0">1 1 5124 0 0,'2'43'5364'0'0,"6"45"-3321"0"0,2 24-1011 0 0,7 41-41 0 0,-13-127-744 0 0,10 89 437 0 0,42 256 231 0 0,-49-352-1577 0 0,-1-6-1984 0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4.209"/>
    </inkml:context>
    <inkml:brush xml:id="br0">
      <inkml:brushProperty name="width" value="0.1" units="cm"/>
      <inkml:brushProperty name="height" value="0.1" units="cm"/>
      <inkml:brushProperty name="color" value="#FFFFFF"/>
    </inkml:brush>
  </inkml:definitions>
  <inkml:trace contextRef="#ctx0" brushRef="#br0">0 185 4600 0 0,'1'-9'325'0'0,"-1"0"-1"0"0,1 0 0 0 0,1 0 1 0 0,0 0-1 0 0,0 0 0 0 0,1 0 1 0 0,-1 0-1 0 0,2 1 0 0 0,0 0 1 0 0,0-1-1 0 0,0 1 0 0 0,1 1 1 0 0,0-1-1 0 0,0 1 0 0 0,10-11 0 0 0,-11 15-248 0 0,0-1-1 0 0,1 0 0 0 0,-1 1 1 0 0,0 0-1 0 0,1 0 0 0 0,0 0 0 0 0,0 0 1 0 0,-1 1-1 0 0,2 0 0 0 0,-1 0 0 0 0,0 0 1 0 0,0 1-1 0 0,1 0 0 0 0,-1 0 1 0 0,0 0-1 0 0,1 0 0 0 0,-1 1 0 0 0,1 0 1 0 0,-1 0-1 0 0,1 1 0 0 0,-1-1 0 0 0,1 1 1 0 0,-1 0-1 0 0,0 1 0 0 0,1-1 0 0 0,9 5 1 0 0,1 3 13 0 0,0 0 0 0 0,-1 1 0 0 0,0 1 0 0 0,-1 0 0 0 0,0 1 0 0 0,-1 1 0 0 0,0 0 0 0 0,-1 1 0 0 0,0 0 0 0 0,-1 0 0 0 0,-1 2 0 0 0,-1-1 0 0 0,0 1 0 0 0,13 33 0 0 0,-20-43-68 0 0,0-1 0 0 0,-1 1 1 0 0,0-1-1 0 0,0 1 0 0 0,0 0 1 0 0,-1 0-1 0 0,0-1 0 0 0,0 1 1 0 0,0 0-1 0 0,-1 0 1 0 0,0-1-1 0 0,0 1 0 0 0,-1-1 1 0 0,-2 8-1 0 0,1-4 2 0 0,-2-1 1 0 0,1 0-1 0 0,-1 0 1 0 0,0 0-1 0 0,0 0 1 0 0,-1-1-1 0 0,0 0 0 0 0,-10 9 1 0 0,4-5 11 0 0,-2-1 0 0 0,1 0 0 0 0,-1 0-1 0 0,-1-2 1 0 0,1 0 0 0 0,-2 0 0 0 0,1-1 0 0 0,-1-1 0 0 0,-25 6 0 0 0,8-7-138 0 0,32-5-78 0 0,0 0 0 0 0,0 0 0 0 0,0 1 1 0 0,0-1-1 0 0,0 0 0 0 0,0 0 0 0 0,0 0 0 0 0,0 0 0 0 0,0 0 0 0 0,0 0 0 0 0,1 0 1 0 0,-1 0-1 0 0,0-1 0 0 0,0 1 0 0 0,0 0 0 0 0,0 0 0 0 0,0-1 0 0 0,0 1 0 0 0,0-1 0 0 0,1 1 1 0 0,-1-1-1 0 0,0 1 0 0 0,0-1 0 0 0,1 1 0 0 0,-1-1 0 0 0,0 0 0 0 0,1 1 0 0 0,-1-1 1 0 0,1 0-1 0 0,-2-1 0 0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4.629"/>
    </inkml:context>
    <inkml:brush xml:id="br0">
      <inkml:brushProperty name="width" value="0.1" units="cm"/>
      <inkml:brushProperty name="height" value="0.1" units="cm"/>
      <inkml:brushProperty name="color" value="#FFFFFF"/>
    </inkml:brush>
  </inkml:definitions>
  <inkml:trace contextRef="#ctx0" brushRef="#br0">270 3 4820 0 0,'-2'-1'186'0'0,"-1"0"-1"0"0,1 1 1 0 0,-1 0-1 0 0,1-1 1 0 0,-1 1-1 0 0,0 0 1 0 0,1 0-1 0 0,-1 1 1 0 0,1-1-1 0 0,-1 1 1 0 0,0-1-1 0 0,1 1 1 0 0,-1 0-1 0 0,1-1 1 0 0,-5 4-1 0 0,2-1 66 0 0,0 0 0 0 0,0 0-1 0 0,0 1 1 0 0,0 0 0 0 0,0 0 0 0 0,-5 7-1 0 0,-3 5 238 0 0,0 2 0 0 0,-18 32 1 0 0,25-40-333 0 0,-10 21 353 0 0,2 1-1 0 0,1 0 1 0 0,1 1-1 0 0,-12 58 1 0 0,21-78-389 0 0,-10 45 674 0 0,2 0 0 0 0,-4 117 0 0 0,14-140-564 0 0,2 0 0 0 0,1 0 0 0 0,2 0 0 0 0,2 0 0 0 0,1 0 0 0 0,1-1 0 0 0,17 42 0 0 0,-21-68-413 0 0,0 0 0 0 0,0 0-1 0 0,1 0 1 0 0,0-1 0 0 0,0 0 0 0 0,1 0 0 0 0,0 0-1 0 0,11 10 1 0 0,-13-14-435 0 0,1 1 0 0 0,0-1 0 0 0,0 1 1 0 0,0-1-1 0 0,0-1 0 0 0,0 1 0 0 0,1-1 0 0 0,-1 0 0 0 0,1 0 0 0 0,-1 0 0 0 0,1-1 1 0 0,0 0-1 0 0,0 0 0 0 0,7 0 0 0 0,0-1-2270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5.043"/>
    </inkml:context>
    <inkml:brush xml:id="br0">
      <inkml:brushProperty name="width" value="0.1" units="cm"/>
      <inkml:brushProperty name="height" value="0.1" units="cm"/>
      <inkml:brushProperty name="color" value="#FFFFFF"/>
    </inkml:brush>
  </inkml:definitions>
  <inkml:trace contextRef="#ctx0" brushRef="#br0">0 273 5188 0 0,'2'-3'316'0'0,"-1"-1"-1"0"0,1 1 0 0 0,0-1 0 0 0,0 1 0 0 0,0 0 1 0 0,1 0-1 0 0,-1 0 0 0 0,1 0 0 0 0,0 0 0 0 0,5-4 0 0 0,0-1 59 0 0,1-4-6 0 0,0 0-1 0 0,-1-1 1 0 0,0 0-1 0 0,-1-1 1 0 0,-1 1-1 0 0,0-1 1 0 0,-1 0-1 0 0,-1-1 1 0 0,0 1-1 0 0,-1-1 1 0 0,0 0-1 0 0,-1 0 0 0 0,0-29 1 0 0,-5 42-81 0 0,-2 7-97 0 0,-3 8 44 0 0,-3 12 58 0 0,2 1 0 0 0,0 1 0 0 0,2-1 0 0 0,1 2 0 0 0,-4 44 0 0 0,9-50-148 0 0,0 0 0 0 0,2 0-1 0 0,0 0 1 0 0,1 0 0 0 0,2 0 0 0 0,5 22 0 0 0,-8-42-265 0 0,-1 1 1 0 0,1 0-1 0 0,0-1 1 0 0,0 1-1 0 0,0-1 1 0 0,0 1-1 0 0,0-1 1 0 0,1 1-1 0 0,-1-1 1 0 0,1 0-1 0 0,0 1 1 0 0,-1-1-1 0 0,1 0 1 0 0,0 0-1 0 0,0 0 1 0 0,0-1-1 0 0,1 1 1 0 0,-1 0-1 0 0,4 1 1 0 0,-3-2-210 0 0,-1 0 0 0 0,0-1 0 0 0,1 0 0 0 0,-1 1 0 0 0,0-1 0 0 0,1 0 0 0 0,-1 0 0 0 0,0 0 0 0 0,1-1 0 0 0,-1 1 0 0 0,0-1 0 0 0,1 1 0 0 0,-1-1 0 0 0,0 0 0 0 0,0 0 0 0 0,0 1 0 0 0,0-2 0 0 0,0 1 1 0 0,0 0-1 0 0,0 0 0 0 0,0-1 0 0 0,0 1 0 0 0,2-3 0 0 0,9-8-2589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5.399"/>
    </inkml:context>
    <inkml:brush xml:id="br0">
      <inkml:brushProperty name="width" value="0.1" units="cm"/>
      <inkml:brushProperty name="height" value="0.1" units="cm"/>
      <inkml:brushProperty name="color" value="#FFFFFF"/>
    </inkml:brush>
  </inkml:definitions>
  <inkml:trace contextRef="#ctx0" brushRef="#br0">20 45 5200 0 0,'-7'-12'625'0'0,"2"3"-77"0"0,0 1-452 0 0,2 2-164 0 0,3 0-180 0 0,2 2-953 0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5.769"/>
    </inkml:context>
    <inkml:brush xml:id="br0">
      <inkml:brushProperty name="width" value="0.1" units="cm"/>
      <inkml:brushProperty name="height" value="0.1" units="cm"/>
      <inkml:brushProperty name="color" value="#FFFFFF"/>
    </inkml:brush>
  </inkml:definitions>
  <inkml:trace contextRef="#ctx0" brushRef="#br0">7 12 1772 0 0,'-6'-9'3133'0'0,"11"6"-845"0"0,16 8-976 0 0,-4 6-1069 0 0,0 0-1 0 0,-1 0 1 0 0,-1 2-1 0 0,0 0 0 0 0,-1 0 1 0 0,0 1-1 0 0,-1 1 1 0 0,18 26-1 0 0,-10-8 67 0 0,-1 0-1 0 0,-1 2 1 0 0,-2 0 0 0 0,-2 1-1 0 0,-1 1 1 0 0,-1 0 0 0 0,-3 1 0 0 0,-1 0-1 0 0,-1 1 1 0 0,-3-1 0 0 0,-1 1-1 0 0,-1 1 1 0 0,-5 58 0 0 0,0-77-85 0 0,-1 0 0 0 0,0-1 0 0 0,-2 1 0 0 0,0-1 0 0 0,-2 0 0 0 0,-16 38 0 0 0,-70 104 726 0 0,88-155-923 0 0,-8 17-141 0 0,9-14-1790 0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6.109"/>
    </inkml:context>
    <inkml:brush xml:id="br0">
      <inkml:brushProperty name="width" value="0.1" units="cm"/>
      <inkml:brushProperty name="height" value="0.1" units="cm"/>
      <inkml:brushProperty name="color" value="#FFFFFF"/>
    </inkml:brush>
  </inkml:definitions>
  <inkml:trace contextRef="#ctx0" brushRef="#br0">1 56 7201 0 0,'7'-4'1068'0'0,"5"-3"-156"0"0,5 0-164 0 0,4 0-208 0 0,2-1-172 0 0,0 2-220 0 0,0 0-220 0 0,0 1 8 0 0,0 1-548 0 0,-2 3-220 0 0,2 1-556 0 0,-6 0-116 0 0,-3 1-5 0 0,-1 3 77 0 0,-4-1 48 0 0</inkml:trace>
  <inkml:trace contextRef="#ctx0" brushRef="#br0" timeOffset="1">124 310 1808 0 0,'-2'4'859'0'0,"-1"0"0"0"0,1 1-1 0 0,0-1 1 0 0,0 1 0 0 0,0 0 0 0 0,-1 8-1 0 0,3-12-747 0 0,0 0-1 0 0,0 0 1 0 0,0 0-1 0 0,0 0 1 0 0,0 0-1 0 0,0 0 1 0 0,1-1-1 0 0,-1 1 1 0 0,0 0-1 0 0,1 0 0 0 0,-1 0 1 0 0,0 0-1 0 0,1 0 1 0 0,-1 0-1 0 0,1-1 1 0 0,-1 1-1 0 0,1 0 1 0 0,0 0-1 0 0,-1-1 1 0 0,1 1-1 0 0,0 0 1 0 0,0-1-1 0 0,-1 1 1 0 0,1-1-1 0 0,0 1 1 0 0,0-1-1 0 0,0 1 1 0 0,0-1-1 0 0,-1 1 0 0 0,1-1 1 0 0,0 0-1 0 0,0 0 1 0 0,0 1-1 0 0,0-1 1 0 0,0 0-1 0 0,0 0 1 0 0,0 0-1 0 0,0 0 1 0 0,0 0-1 0 0,0 0 1 0 0,1-1-1 0 0,23 2 155 0 0,1-1 0 0 0,25-4-1 0 0,16-6-4774 0 0,-55 7 1199 0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7.525"/>
    </inkml:context>
    <inkml:brush xml:id="br0">
      <inkml:brushProperty name="width" value="0.1" units="cm"/>
      <inkml:brushProperty name="height" value="0.1" units="cm"/>
      <inkml:brushProperty name="color" value="#FFFFFF"/>
    </inkml:brush>
  </inkml:definitions>
  <inkml:trace contextRef="#ctx0" brushRef="#br0">16 10 6517 0 0,'-6'-10'2131'0'0,"1"15"-479"0"0,0 18-432 0 0,13 532 3378 0 0,-6-526-4172 0 0,-1-25-171 0 0,1-18-142 0 0,3-34-131 0 0,2 0 0 0 0,3 1 1 0 0,1 0-1 0 0,20-50 0 0 0,-24 74 25 0 0,-1 5-10 0 0,-1 1 0 0 0,2-1 0 0 0,0 1 0 0 0,2 0 0 0 0,-1 1 0 0 0,2 0 0 0 0,18-24 0 0 0,-27 39-2 0 0,1-1 0 0 0,-1 1 1 0 0,0 0-1 0 0,0 0 0 0 0,1 0 1 0 0,-1 0-1 0 0,1 0 0 0 0,-1 0 1 0 0,1 1-1 0 0,-1-1 0 0 0,1 0 1 0 0,-1 1-1 0 0,1-1 0 0 0,0 1 1 0 0,-1-1-1 0 0,1 1 0 0 0,0 0 1 0 0,-1 0-1 0 0,1 0 0 0 0,0 0 1 0 0,-1 0-1 0 0,1 0 0 0 0,0 0 1 0 0,-1 1-1 0 0,1-1 0 0 0,0 1 1 0 0,-1-1-1 0 0,1 1 0 0 0,0-1 1 0 0,-1 1-1 0 0,1 0 0 0 0,-1 0 1 0 0,0 0-1 0 0,1 0 0 0 0,-1 0 1 0 0,0 0-1 0 0,1 0 0 0 0,-1 0 1 0 0,0 1-1 0 0,0-1 0 0 0,1 2 0 0 0,6 7 10 0 0,1 1-1 0 0,-2 0 0 0 0,0 0 1 0 0,7 15-1 0 0,-8-15 9 0 0,13 31 61 0 0,-1 0 0 0 0,-3 2 0 0 0,-1 0 0 0 0,9 50-1 0 0,1 4 108 0 0,-24-96-169 0 0,1 0-1 0 0,-1 0 0 0 0,1 0 1 0 0,-1 0-1 0 0,1 0 1 0 0,0 0-1 0 0,0 0 1 0 0,0 0-1 0 0,0 0 0 0 0,0 0 1 0 0,0 0-1 0 0,0-1 1 0 0,1 1-1 0 0,-1-1 0 0 0,1 1 1 0 0,-1-1-1 0 0,1 1 1 0 0,2 1-1 0 0,-2-3-174 0 0,1 1 0 0 0,-1-1-1 0 0,0 0 1 0 0,0-1 0 0 0,0 1 0 0 0,0 0 0 0 0,0-1-1 0 0,0 1 1 0 0,0-1 0 0 0,0 1 0 0 0,0-1-1 0 0,0 0 1 0 0,0 0 0 0 0,0 0 0 0 0,0 0 0 0 0,-1 0-1 0 0,1-1 1 0 0,0 1 0 0 0,2-3 0 0 0,32-22-5569 0 0,-25 17 2501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8.295"/>
    </inkml:context>
    <inkml:brush xml:id="br0">
      <inkml:brushProperty name="width" value="0.1" units="cm"/>
      <inkml:brushProperty name="height" value="0.1" units="cm"/>
      <inkml:brushProperty name="color" value="#FFFFFF"/>
    </inkml:brush>
  </inkml:definitions>
  <inkml:trace contextRef="#ctx0" brushRef="#br0">0 224 5781 0 0,'2'13'5148'0'0,"6"-21"-1815"0"0,0-3-3258 0 0,-2 3 130 0 0,0-1 0 0 0,-1 0 0 0 0,0-1 1 0 0,0 1-1 0 0,-1-1 0 0 0,6-20 0 0 0,11-64 972 0 0,-21 60-497 0 0,1 34-674 0 0,-1 0-1 0 0,0-1 0 0 0,0 1 0 0 0,0 0 1 0 0,0 0-1 0 0,0 0 0 0 0,0 0 1 0 0,0 0-1 0 0,0 0 0 0 0,0-1 0 0 0,0 1 1 0 0,0 0-1 0 0,0 0 0 0 0,0 0 1 0 0,-1 0-1 0 0,1 0 0 0 0,0-1 1 0 0,0 1-1 0 0,0 0 0 0 0,0 0 0 0 0,0 0 1 0 0,0 0-1 0 0,0 0 0 0 0,0 0 1 0 0,0 0-1 0 0,0-1 0 0 0,-1 1 0 0 0,1 0 1 0 0,0 0-1 0 0,0 0 0 0 0,0 0 1 0 0,0 0-1 0 0,0 0 0 0 0,0 0 0 0 0,0 0 1 0 0,-1 0-1 0 0,1 0 0 0 0,0 0 1 0 0,0 0-1 0 0,0 0 0 0 0,0 0 1 0 0,0 0-1 0 0,-1 0 0 0 0,1 0 0 0 0,0 0 1 0 0,0 0-1 0 0,0 0 0 0 0,0 0 1 0 0,0 0-1 0 0,-1 0 0 0 0,1 0 0 0 0,0 0 1 0 0,-9 17 167 0 0,-3 20 42 0 0,2 0 0 0 0,1 0 1 0 0,-4 45-1 0 0,10-59-88 0 0,2-1 0 0 0,0 0 1 0 0,2 1-1 0 0,1-1 0 0 0,0 0 1 0 0,11 42-1 0 0,-13-62-123 0 0,1 0-1 0 0,-1 0 1 0 0,1 1 0 0 0,0-1 0 0 0,-1 0 0 0 0,1 0 0 0 0,0 0-1 0 0,1 0 1 0 0,-1 0 0 0 0,0 0 0 0 0,1 0 0 0 0,-1-1-1 0 0,1 1 1 0 0,-1 0 0 0 0,1-1 0 0 0,0 1 0 0 0,-1-1-1 0 0,1 1 1 0 0,0-1 0 0 0,0 0 0 0 0,0 0 0 0 0,0 0 0 0 0,0 0-1 0 0,1 0 1 0 0,3 0 0 0 0,-1 0-261 0 0,0-1 0 0 0,1-1 0 0 0,-1 1 0 0 0,0-1 0 0 0,1 0 0 0 0,-1 0 0 0 0,0 0 0 0 0,0-1 1 0 0,10-4-1 0 0,-9 4-396 0 0,1-1 0 0 0,-1 0 1 0 0,0-1-1 0 0,0 1 0 0 0,0-1 1 0 0,0 0-1 0 0,-1-1 0 0 0,1 1 1 0 0,-1-1-1 0 0,0 0 1 0 0,-1-1-1 0 0,1 1 0 0 0,-1-1 1 0 0,6-10-1 0 0,1-4-2303 0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38.698"/>
    </inkml:context>
    <inkml:brush xml:id="br0">
      <inkml:brushProperty name="width" value="0.1" units="cm"/>
      <inkml:brushProperty name="height" value="0.1" units="cm"/>
      <inkml:brushProperty name="color" value="#FFFFFF"/>
    </inkml:brush>
  </inkml:definitions>
  <inkml:trace contextRef="#ctx0" brushRef="#br0">13 104 6777 0 0,'-5'-16'1416'0'0,"2"3"-156"0"0,2 0-160 0 0,1 2-132 0 0,0 3-104 0 0,0 0-104 0 0,0 2-144 0 0,-3-1-156 0 0,3 2-188 0 0,0-1-164 0 0,0 2-184 0 0,0 0-164 0 0,0 1 24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12.489"/>
    </inkml:context>
    <inkml:brush xml:id="br0">
      <inkml:brushProperty name="width" value="0.1" units="cm"/>
      <inkml:brushProperty name="height" value="0.1" units="cm"/>
      <inkml:brushProperty name="color" value="#FFFFFF"/>
    </inkml:brush>
  </inkml:definitions>
  <inkml:trace contextRef="#ctx0" brushRef="#br0">6 20 3208 0 0,'-5'-9'-128'0'0,"5"3"-652"0"0,0 1-272 0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0.023"/>
    </inkml:context>
    <inkml:brush xml:id="br0">
      <inkml:brushProperty name="width" value="0.1" units="cm"/>
      <inkml:brushProperty name="height" value="0.1" units="cm"/>
      <inkml:brushProperty name="color" value="#FFFFFF"/>
    </inkml:brush>
  </inkml:definitions>
  <inkml:trace contextRef="#ctx0" brushRef="#br0">2 6 5505 0 0,'-2'-6'4571'0'0,"11"17"-3139"0"0,15 25-696 0 0,18 39-126 0 0,-3 1-1 0 0,-3 2 1 0 0,-4 2-1 0 0,-3 1 0 0 0,-4 1 1 0 0,25 147-1 0 0,-30-86 97 0 0,0 284 0 0 0,-59 143 374 0 0,25-464-1214 0 0,-5 0 0 0 0,-5-1 0 0 0,-52 142 0 0 0,61-216-2805 0 0,15-30 2633 0 0,-1 0 1 0 0,0 0-1 0 0,0 0 1 0 0,1 0 0 0 0,-1 0-1 0 0,0 0 1 0 0,0 0-1 0 0,0 0 1 0 0,0 0-1 0 0,0-1 1 0 0,0 1-1 0 0,0 0 1 0 0,0-1 0 0 0,-1 1-1 0 0,1-1 1 0 0,0 1-1 0 0,0-1 1 0 0,-1 1-1 0 0,1-1 1 0 0,0 0-1 0 0,0 1 1 0 0,-1-1 0 0 0,0 0-1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0.683"/>
    </inkml:context>
    <inkml:brush xml:id="br0">
      <inkml:brushProperty name="width" value="0.1" units="cm"/>
      <inkml:brushProperty name="height" value="0.1" units="cm"/>
      <inkml:brushProperty name="color" value="#FFFFFF"/>
    </inkml:brush>
  </inkml:definitions>
  <inkml:trace contextRef="#ctx0" brushRef="#br0">231 19 4248 0 0,'1'-1'246'0'0,"-1"0"0"0"0,0 0 0 0 0,0 0-1 0 0,0 0 1 0 0,0 1 0 0 0,0-1 0 0 0,0 0-1 0 0,0 0 1 0 0,0 0 0 0 0,-1 0 0 0 0,1 0-1 0 0,0 0 1 0 0,0 0 0 0 0,-1 0 0 0 0,1 1-1 0 0,0-1 1 0 0,-1 0 0 0 0,1 0 0 0 0,-2-1-1 0 0,-7 13 1754 0 0,-13 39-1456 0 0,19-40-14 0 0,-35 94 1040 0 0,-46 215-1 0 0,23 102 319 0 0,53-286-1451 0 0,6 1-1 0 0,6-1 0 0 0,6 0 0 0 0,6 0 1 0 0,47 187-1 0 0,-40-234-172 0 0,54 136 1 0 0,-57-179-225 0 0,1 0 1 0 0,3-2-1 0 0,1 0 0 0 0,49 61 0 0 0,-66-94-284 0 0,1-1-1 0 0,0 0 1 0 0,0 0-1 0 0,1-1 1 0 0,0 0-1 0 0,1-1 1 0 0,12 7-1 0 0,-16-10-318 0 0,1 0 0 0 0,0-1 0 0 0,0 0 0 0 0,1 0 0 0 0,-1-1 0 0 0,1 0 0 0 0,-1-1 0 0 0,1 0 0 0 0,-1 0 0 0 0,1-1 0 0 0,0 0-1 0 0,10-2 1 0 0,44-11-1563 0 0,-15-9-1301 0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1.225"/>
    </inkml:context>
    <inkml:brush xml:id="br0">
      <inkml:brushProperty name="width" value="0.1" units="cm"/>
      <inkml:brushProperty name="height" value="0.1" units="cm"/>
      <inkml:brushProperty name="color" value="#FFFFFF"/>
    </inkml:brush>
  </inkml:definitions>
  <inkml:trace contextRef="#ctx0" brushRef="#br0">4 31 7185 0 0,'-4'-31'6072'0'0,"6"45"-4928"0"0,8 147 896 0 0,-6-99-1774 0 0,9 272 1565 0 0,-3-73-827 0 0,-9-218-975 0 0,1 25-756 0 0,8-26-4239 0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1.626"/>
    </inkml:context>
    <inkml:brush xml:id="br0">
      <inkml:brushProperty name="width" value="0.1" units="cm"/>
      <inkml:brushProperty name="height" value="0.1" units="cm"/>
      <inkml:brushProperty name="color" value="#FFFFFF"/>
    </inkml:brush>
  </inkml:definitions>
  <inkml:trace contextRef="#ctx0" brushRef="#br0">0 223 6441 0 0,'0'-11'355'0'0,"1"1"0"0"0,0-1 0 0 0,1 0 0 0 0,0 1 0 0 0,1-1 0 0 0,0 1 0 0 0,0 0 0 0 0,1 0 1 0 0,0 0-1 0 0,1 1 0 0 0,0-1 0 0 0,11-13 0 0 0,-11 16-221 0 0,0 1 0 0 0,0 0 0 0 0,1 0-1 0 0,0 1 1 0 0,0-1 0 0 0,1 1 0 0 0,-1 1 0 0 0,1-1 0 0 0,0 1 0 0 0,1 0 0 0 0,-1 1-1 0 0,0 0 1 0 0,1 0 0 0 0,0 0 0 0 0,0 1 0 0 0,0 1 0 0 0,10-2 0 0 0,-9 2-68 0 0,-1 1 0 0 0,1 1 0 0 0,0-1 0 0 0,-1 1 1 0 0,1 1-1 0 0,-1-1 0 0 0,0 2 0 0 0,0-1 0 0 0,1 1 1 0 0,-1 0-1 0 0,-1 1 0 0 0,1 0 0 0 0,-1 0 0 0 0,1 0 1 0 0,-1 1-1 0 0,0 0 0 0 0,-1 1 0 0 0,1 0 0 0 0,-1 0 1 0 0,0 0-1 0 0,-1 0 0 0 0,1 1 0 0 0,6 12 1 0 0,-5-7-5 0 0,1 1 0 0 0,-2 0 1 0 0,0 0-1 0 0,0 1 1 0 0,-2-1-1 0 0,1 1 1 0 0,-2 1-1 0 0,0-1 1 0 0,0 0-1 0 0,-2 1 1 0 0,0-1-1 0 0,0 1 1 0 0,-2 18-1 0 0,-1-22 37 0 0,0 1-1 0 0,-1-1 1 0 0,-1 0 0 0 0,1 0-1 0 0,-2 0 1 0 0,1 0 0 0 0,-1-1-1 0 0,-1 0 1 0 0,0 0-1 0 0,-1 0 1 0 0,-10 12 0 0 0,12-16-39 0 0,0 0 1 0 0,-1 0-1 0 0,0-1 1 0 0,0 0-1 0 0,0 0 1 0 0,0 0-1 0 0,-1-1 1 0 0,0 0-1 0 0,0 0 1 0 0,0-1-1 0 0,0 0 0 0 0,0 0 1 0 0,-1-1-1 0 0,1 0 1 0 0,-1 0-1 0 0,0 0 1 0 0,-12 0-1 0 0,19-2-189 0 0,0 0 0 0 0,0 0-1 0 0,-1 0 1 0 0,1 0 0 0 0,0 0-1 0 0,0 0 1 0 0,0-1 0 0 0,0 1-1 0 0,0 0 1 0 0,0-1 0 0 0,1 1-1 0 0,-1 0 1 0 0,0-1 0 0 0,0 1-1 0 0,0-1 1 0 0,0 0-1 0 0,0 1 1 0 0,0-1 0 0 0,1 0-1 0 0,-1 1 1 0 0,0-1 0 0 0,1 0-1 0 0,-1 0 1 0 0,0 1 0 0 0,1-1-1 0 0,-1 0 1 0 0,1 0 0 0 0,-1 0-1 0 0,1 0 1 0 0,-1-1 0 0 0,1-1-570 0 0,-1 0 1 0 0,1 1-1 0 0,0-1 1 0 0,0 0-1 0 0,0 0 0 0 0,0 0 1 0 0,0 0-1 0 0,0 1 1 0 0,2-6-1 0 0,2-8-2160 0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2.140"/>
    </inkml:context>
    <inkml:brush xml:id="br0">
      <inkml:brushProperty name="width" value="0.1" units="cm"/>
      <inkml:brushProperty name="height" value="0.1" units="cm"/>
      <inkml:brushProperty name="color" value="#FFFFFF"/>
    </inkml:brush>
  </inkml:definitions>
  <inkml:trace contextRef="#ctx0" brushRef="#br0">1 303 5677 0 0,'7'-12'5471'0'0,"17"-10"-4132"0"0,-11 11-832 0 0,1-3-128 0 0,0-1 0 0 0,-2 0 0 0 0,21-31 0 0 0,-29 37-176 0 0,1 1 0 0 0,-2-1 0 0 0,1 0 1 0 0,-1 0-1 0 0,-1 0 0 0 0,0 0 0 0 0,0-1 0 0 0,0 1 1 0 0,-1-1-1 0 0,-1-11 0 0 0,1 13 32 0 0,-1 4-170 0 0,1 1 0 0 0,-1-1 0 0 0,0 0 0 0 0,0 1 0 0 0,0-1 0 0 0,0 1 0 0 0,-1-1 0 0 0,1 1 0 0 0,-1-1 0 0 0,0 1 0 0 0,-2-5 0 0 0,2 8-56 0 0,1 0 0 0 0,-1 0 0 0 0,0 1 0 0 0,1-1 0 0 0,-1 0 0 0 0,0 1 0 0 0,1-1 0 0 0,-1 0-1 0 0,1 1 1 0 0,-1-1 0 0 0,0 1 0 0 0,1-1 0 0 0,-1 1 0 0 0,1-1 0 0 0,-1 1 0 0 0,1-1 0 0 0,-1 1 0 0 0,1-1 0 0 0,0 1 0 0 0,-1 0-1 0 0,1-1 1 0 0,0 1 0 0 0,-1 0 0 0 0,1 1 0 0 0,-9 18 110 0 0,9-19-109 0 0,-11 32 238 0 0,1 0 1 0 0,1 1 0 0 0,-7 63-1 0 0,15-82-162 0 0,0 1-1 0 0,1 0 0 0 0,0-1 1 0 0,1 1-1 0 0,1 0 0 0 0,1-1 1 0 0,0 0-1 0 0,1 1 0 0 0,0-1 1 0 0,13 27-1 0 0,-15-38-46 0 0,0-1 0 0 0,0 0 0 0 0,0 0 0 0 0,0-1 1 0 0,0 1-1 0 0,1 0 0 0 0,-1-1 0 0 0,6 5 0 0 0,-6-5-274 0 0,0-1 0 0 0,1 0 0 0 0,-1 0 0 0 0,0 0 0 0 0,1 0 0 0 0,-1 0 0 0 0,1 0 0 0 0,-1-1 1 0 0,1 1-1 0 0,-1-1 0 0 0,1 1 0 0 0,-1-1 0 0 0,1 0 0 0 0,-1 0 0 0 0,1 0 0 0 0,4-1 0 0 0,-3-1-330 0 0,1 1 0 0 0,0-1-1 0 0,-1 0 1 0 0,1 0 0 0 0,-1 0-1 0 0,1-1 1 0 0,-1 1 0 0 0,0-1 0 0 0,0 0-1 0 0,0-1 1 0 0,-1 1 0 0 0,1-1 0 0 0,-1 1-1 0 0,0-1 1 0 0,5-7 0 0 0,5-8-2298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2.510"/>
    </inkml:context>
    <inkml:brush xml:id="br0">
      <inkml:brushProperty name="width" value="0.1" units="cm"/>
      <inkml:brushProperty name="height" value="0.1" units="cm"/>
      <inkml:brushProperty name="color" value="#FFFFFF"/>
    </inkml:brush>
  </inkml:definitions>
  <inkml:trace contextRef="#ctx0" brushRef="#br0">31 38 6877 0 0,'-4'-8'951'0'0,"3"6"-717"0"0,1 1 0 0 0,-1-1 0 0 0,1 1 0 0 0,-1-1-1 0 0,0 1 1 0 0,1-1 0 0 0,-1 1 0 0 0,0-1 0 0 0,0 1 0 0 0,0 0 0 0 0,0-1 0 0 0,0 1 0 0 0,-1 0 0 0 0,1 0 0 0 0,0 0 0 0 0,0 0 0 0 0,-1 0 0 0 0,1 0 0 0 0,-1 0 0 0 0,-2-1 0 0 0,4 3-147 0 0,0-1-1 0 0,-1 1 0 0 0,1 0 1 0 0,0-1-1 0 0,-1 1 1 0 0,1 0-1 0 0,0 0 0 0 0,0-1 1 0 0,0 1-1 0 0,0 0 1 0 0,0 0-1 0 0,0-1 0 0 0,0 1 1 0 0,0 0-1 0 0,0-1 1 0 0,0 1-1 0 0,0 0 0 0 0,0 0 1 0 0,0-1-1 0 0,1 1 1 0 0,-1 0-1 0 0,0-1 0 0 0,1 1 1 0 0,-1 0-1 0 0,1 0 1 0 0,8 21 576 0 0,-9-21-642 0 0,0-1 0 0 0,0 1 0 0 0,1-1-1 0 0,-1 1 1 0 0,0-1 0 0 0,1 1 0 0 0,-1-1 0 0 0,0 0 0 0 0,1 1 0 0 0,-1-1 0 0 0,1 0 0 0 0,-1 1 0 0 0,0-1 0 0 0,1 0-1 0 0,-1 1 1 0 0,1-1 0 0 0,-1 0 0 0 0,1 0 0 0 0,-1 0 0 0 0,1 1 0 0 0,-1-1 0 0 0,1 0 0 0 0,0 0 0 0 0,-1 0 0 0 0,1 0 0 0 0,-1 0-1 0 0,1 0 1 0 0,-1 0 0 0 0,1 0 0 0 0,-1 0 0 0 0,1 0 0 0 0,-1-1 0 0 0,1 1 0 0 0,-1 0 0 0 0,1 0 0 0 0,-1 0 0 0 0,1-1 0 0 0,-1 1-1 0 0,1 0 1 0 0,-1 0 0 0 0,1-1 0 0 0,-1 1 0 0 0,0 0 0 0 0,1-1 0 0 0,-1 1 0 0 0,1-1 0 0 0,14-26 1035 0 0,-10 17-576 0 0,-2 2 710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3.510"/>
    </inkml:context>
    <inkml:brush xml:id="br0">
      <inkml:brushProperty name="width" value="0.1" units="cm"/>
      <inkml:brushProperty name="height" value="0.1" units="cm"/>
      <inkml:brushProperty name="color" value="#FFFFFF"/>
    </inkml:brush>
  </inkml:definitions>
  <inkml:trace contextRef="#ctx0" brushRef="#br0">474 2 5132 0 0,'-7'-1'312'0'0,"0"1"0"0"0,0 0 0 0 0,0 0 1 0 0,0 0-1 0 0,0 1 0 0 0,0 0 0 0 0,0 0 0 0 0,0 1 0 0 0,0 0 0 0 0,1 0 0 0 0,-1 1 0 0 0,0 0 0 0 0,1 0 0 0 0,0 0 0 0 0,0 1 0 0 0,-7 5 0 0 0,-6 5 73 0 0,1 1 0 0 0,0 0 0 0 0,-18 20 1 0 0,14-10 74 0 0,1 1 0 0 0,1 1 0 0 0,-30 54 0 0 0,-30 92 943 0 0,66-139-1175 0 0,2 0 1 0 0,1 1 0 0 0,2 0-1 0 0,1 1 1 0 0,2 0 0 0 0,2 0 0 0 0,1 1-1 0 0,1-1 1 0 0,6 59 0 0 0,-3-82-170 0 0,1 0 1 0 0,0 0 0 0 0,1 0-1 0 0,1 0 1 0 0,0 0-1 0 0,1 0 1 0 0,6 12 0 0 0,-4-10 20 0 0,-1-2-158 0 0,1-1 1 0 0,-1 0-1 0 0,2 0 0 0 0,0-1 0 0 0,0 0 1 0 0,1-1-1 0 0,0 0 0 0 0,1 0 0 0 0,0-1 1 0 0,1 0-1 0 0,0 0 0 0 0,0-1 0 0 0,1-1 1 0 0,-1 0-1 0 0,24 9 0 0 0,-22-11-739 0 0,1 0-1 0 0,0-2 1 0 0,0 1 0 0 0,1-2-1 0 0,-1 0 1 0 0,0 0 0 0 0,1-1-1 0 0,-1-1 1 0 0,16-2-1 0 0,0-3-2461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3.869"/>
    </inkml:context>
    <inkml:brush xml:id="br0">
      <inkml:brushProperty name="width" value="0.1" units="cm"/>
      <inkml:brushProperty name="height" value="0.1" units="cm"/>
      <inkml:brushProperty name="color" value="#FFFFFF"/>
    </inkml:brush>
  </inkml:definitions>
  <inkml:trace contextRef="#ctx0" brushRef="#br0">0 20 6145 0 0,'2'-20'3900'0'0,"3"52"-829"0"0,-3-16-3161 0 0,4 26 1026 0 0,60 345 2616 0 0,-63-376-3519 0 0,65 242-459 0 0,-57-231-1847 0 0,-11-21 2037 0 0,0 0-1 0 0,1-1 1 0 0,-1 1-1 0 0,1 0 1 0 0,-1-1 0 0 0,1 1-1 0 0,-1 0 1 0 0,1-1-1 0 0,-1 1 1 0 0,1-1 0 0 0,-1 1-1 0 0,1-1 1 0 0,0 0-1 0 0,-1 1 1 0 0,1-1 0 0 0,0 0-1 0 0,0 1 1 0 0,-1-1-1 0 0,1 0 1 0 0,0 0 0 0 0,0 1-1 0 0,-1-1 1 0 0,1 0-1 0 0,0 0 1 0 0,0 0 0 0 0,0 0-1 0 0,-1 0 1 0 0,1 0-1 0 0,1-1 1 0 0,7-3-2748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4.241"/>
    </inkml:context>
    <inkml:brush xml:id="br0">
      <inkml:brushProperty name="width" value="0.1" units="cm"/>
      <inkml:brushProperty name="height" value="0.1" units="cm"/>
      <inkml:brushProperty name="color" value="#FFFFFF"/>
    </inkml:brush>
  </inkml:definitions>
  <inkml:trace contextRef="#ctx0" brushRef="#br0">1 26 6573 0 0,'18'0'1375'0'0,"112"0"4561"0"0,172-14-3206 0 0,-243 11-1934 0 0,-11 1-2874 0 0,-16-2-5743 0 0,-25 2 4938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4.645"/>
    </inkml:context>
    <inkml:brush xml:id="br0">
      <inkml:brushProperty name="width" value="0.1" units="cm"/>
      <inkml:brushProperty name="height" value="0.1" units="cm"/>
      <inkml:brushProperty name="color" value="#FFFFFF"/>
    </inkml:brush>
  </inkml:definitions>
  <inkml:trace contextRef="#ctx0" brushRef="#br0">20 1 6857 0 0,'-3'79'7302'0'0,"-2"8"-4934"0"0,-3 108-1161 0 0,5-25-236 0 0,3 136 177 0 0,7-270-2932 0 0,0-26-2082 0 0,-6-10 3612 0 0,0 0 0 0 0,-1-1 0 0 0,1 1 0 0 0,11-22-8045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13.233"/>
    </inkml:context>
    <inkml:brush xml:id="br0">
      <inkml:brushProperty name="width" value="0.1" units="cm"/>
      <inkml:brushProperty name="height" value="0.1" units="cm"/>
      <inkml:brushProperty name="color" value="#FFFFFF"/>
    </inkml:brush>
  </inkml:definitions>
  <inkml:trace contextRef="#ctx0" brushRef="#br0">161 0 2200 0 0,'-16'7'8713'0'0,"-38"31"-6230"0"0,46-30-2291 0 0,0-1 1 0 0,0 1-1 0 0,1 1 1 0 0,0-1-1 0 0,0 1 1 0 0,1 1-1 0 0,1-1 1 0 0,-1 1-1 0 0,1 0 1 0 0,1 0-1 0 0,0 0 0 0 0,0 1 1 0 0,-4 21-1 0 0,7-26-147 0 0,0-1-1 0 0,0 1 1 0 0,1 0 0 0 0,-1-1-1 0 0,1 1 1 0 0,0 0-1 0 0,1 0 1 0 0,0-1-1 0 0,0 1 1 0 0,0-1-1 0 0,0 1 1 0 0,1-1 0 0 0,0 1-1 0 0,0-1 1 0 0,0 0-1 0 0,1 0 1 0 0,0 0-1 0 0,0 0 1 0 0,0 0-1 0 0,0 0 1 0 0,1-1-1 0 0,0 0 1 0 0,0 0 0 0 0,0 0-1 0 0,0 0 1 0 0,1 0-1 0 0,-1-1 1 0 0,9 5-1 0 0,-11-7-46 0 0,0 0 0 0 0,0 0-1 0 0,0-1 1 0 0,0 1 0 0 0,0 0-1 0 0,0-1 1 0 0,0 1-1 0 0,0-1 1 0 0,0 0 0 0 0,1 1-1 0 0,-1-1 1 0 0,0 0 0 0 0,0 0-1 0 0,0 0 1 0 0,0-1 0 0 0,0 1-1 0 0,0-1 1 0 0,1 1 0 0 0,-1-1-1 0 0,3-1 1 0 0,-2 0-11 0 0,0 0 0 0 0,0 0 1 0 0,0-1-1 0 0,0 1 0 0 0,0-1 0 0 0,-1 1 1 0 0,1-1-1 0 0,-1 0 0 0 0,0 0 0 0 0,0 0 1 0 0,2-4-1 0 0,3-8-27 0 0,0 1-1 0 0,-1-2 1 0 0,-1 1 0 0 0,4-20 0 0 0,-1-8 13 0 0,-7 32 79 0 0,1-1 1 0 0,0 1-1 0 0,1 0 0 0 0,0 0 1 0 0,0 0-1 0 0,1 1 1 0 0,7-12-1 0 0,-11 21-51 0 0,1 0 0 0 0,0-1 0 0 0,0 1 0 0 0,0 0-1 0 0,0 0 1 0 0,0 0 0 0 0,0 0 0 0 0,0 0 0 0 0,0 0 0 0 0,0 1 0 0 0,0-1 0 0 0,0 0 0 0 0,1 1 0 0 0,-1-1-1 0 0,0 0 1 0 0,1 1 0 0 0,-1 0 0 0 0,0-1 0 0 0,1 1 0 0 0,-1 0 0 0 0,0 0 0 0 0,1-1 0 0 0,2 1 0 0 0,-1 1-2 0 0,0 0 1 0 0,0-1 0 0 0,0 1-1 0 0,0 0 1 0 0,0 0 0 0 0,0 1 0 0 0,0-1-1 0 0,0 1 1 0 0,-1-1 0 0 0,4 3-1 0 0,5 5-3 0 0,-1 0 0 0 0,0 0 0 0 0,14 18 0 0 0,-2 3 12 0 0,-2 0 1 0 0,-1 1-1 0 0,-1 1 1 0 0,-2 0-1 0 0,14 40 1 0 0,-26-62-12 0 0,-2-5 15 0 0,0 0 1 0 0,0 0-1 0 0,-1 0 0 0 0,0-1 0 0 0,0 1 1 0 0,1 9-1 0 0,-2-14 8 0 0,-9-38 131 0 0,9 5-60 0 0,0 1 0 0 0,3-1 0 0 0,9-52 0 0 0,-9 76-80 0 0,0-1 0 0 0,0 0 0 0 0,0 1-1 0 0,1-1 1 0 0,1 1 0 0 0,0 0 0 0 0,0 1-1 0 0,1-1 1 0 0,0 1 0 0 0,0 0 0 0 0,1 0-1 0 0,0 1 1 0 0,0 0 0 0 0,0 0 0 0 0,1 1-1 0 0,10-7 1 0 0,-11 9-27 0 0,0 0 0 0 0,0 0 0 0 0,1 0 0 0 0,-1 1 0 0 0,15-5 0 0 0,-21 8 13 0 0,1-1-1 0 0,0 1 1 0 0,0 0-1 0 0,0 0 0 0 0,0 0 1 0 0,0 0-1 0 0,0 0 1 0 0,0 0-1 0 0,0 0 1 0 0,-1 1-1 0 0,1-1 0 0 0,0 1 1 0 0,0-1-1 0 0,0 1 1 0 0,-1 0-1 0 0,1-1 0 0 0,0 1 1 0 0,-1 0-1 0 0,1 0 1 0 0,0 1-1 0 0,-1-1 1 0 0,1 0-1 0 0,-1 0 0 0 0,0 1 1 0 0,1-1-1 0 0,-1 1 1 0 0,0-1-1 0 0,0 1 0 0 0,0-1 1 0 0,1 4-1 0 0,3 4 3 0 0,-1 1 0 0 0,-1-1 0 0 0,0 1 0 0 0,0 0-1 0 0,-1 0 1 0 0,2 15 0 0 0,1 64-7 0 0,-5-60 8 0 0,-2 39 1 0 0,1-49 2 0 0,0 0 0 0 0,1 0 0 0 0,1 0 0 0 0,1 0 0 0 0,0 0 0 0 0,5 18 0 0 0,-6-35-46 0 0,-1 0 0 0 0,1 0 1 0 0,0 0-1 0 0,-1-1 1 0 0,1 1-1 0 0,0 0 0 0 0,0 0 1 0 0,0-1-1 0 0,0 1 0 0 0,1-1 1 0 0,-1 1-1 0 0,0-1 1 0 0,1 1-1 0 0,-1-1 0 0 0,1 0 1 0 0,-1 0-1 0 0,1 0 1 0 0,-1 0-1 0 0,1 0 0 0 0,0 0 1 0 0,0 0-1 0 0,-1 0 0 0 0,1 0 1 0 0,0-1-1 0 0,4 1 1 0 0,-3-1-430 0 0,0 0 1 0 0,0 0 0 0 0,1 0-1 0 0,-1-1 1 0 0,0 0 0 0 0,0 0-1 0 0,0 0 1 0 0,0 0 0 0 0,0 0-1 0 0,0 0 1 0 0,0-1 0 0 0,0 1-1 0 0,0-1 1 0 0,-1 0 0 0 0,4-3-1 0 0,7-5-1259 0 0,-1-1-1108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5.046"/>
    </inkml:context>
    <inkml:brush xml:id="br0">
      <inkml:brushProperty name="width" value="0.1" units="cm"/>
      <inkml:brushProperty name="height" value="0.1" units="cm"/>
      <inkml:brushProperty name="color" value="#FFFFFF"/>
    </inkml:brush>
  </inkml:definitions>
  <inkml:trace contextRef="#ctx0" brushRef="#br0">4 203 5280 0 0,'-1'-10'519'0'0,"0"0"0"0"0,0 0-1 0 0,1 0 1 0 0,0-1 0 0 0,1 1-1 0 0,4-20 1 0 0,-3 25-344 0 0,0-1 0 0 0,0 1 0 0 0,0 0 0 0 0,1 0-1 0 0,0 0 1 0 0,0 0 0 0 0,1 0 0 0 0,-1 1 0 0 0,1-1 0 0 0,0 1 0 0 0,0 0 0 0 0,0 0 0 0 0,1 1 0 0 0,5-4-1 0 0,-2 1-28 0 0,0 1 0 0 0,0 1 0 0 0,1 0 0 0 0,-1 0 0 0 0,1 0 0 0 0,0 1 0 0 0,0 1-1 0 0,1-1 1 0 0,-1 2 0 0 0,1-1 0 0 0,-1 1 0 0 0,0 1 0 0 0,1-1 0 0 0,0 2 0 0 0,-1-1-1 0 0,1 1 1 0 0,16 5 0 0 0,-18-4-81 0 0,0 0-1 0 0,0 1 1 0 0,0 0-1 0 0,-1 1 1 0 0,1-1 0 0 0,-1 2-1 0 0,0-1 1 0 0,0 1-1 0 0,0 0 1 0 0,-1 0-1 0 0,0 1 1 0 0,0 0 0 0 0,0 0-1 0 0,-1 0 1 0 0,0 1-1 0 0,0-1 1 0 0,0 1-1 0 0,-1 1 1 0 0,0-1 0 0 0,4 13-1 0 0,-6-15-29 0 0,0 1 1 0 0,0 0-1 0 0,-1 0 1 0 0,0 0-1 0 0,0 0 1 0 0,0 0-1 0 0,-1 0 0 0 0,0 0 1 0 0,0 0-1 0 0,-1 0 1 0 0,0 0-1 0 0,0 0 0 0 0,0 0 1 0 0,-1-1-1 0 0,-3 12 1 0 0,0-8 18 0 0,0 0 0 0 0,-1 0 0 0 0,1-1 0 0 0,-2 0 0 0 0,1 0 1 0 0,-1 0-1 0 0,0-1 0 0 0,-13 10 0 0 0,9-7-207 0 0,0 0 1 0 0,-1-1-1 0 0,0-1 0 0 0,-1 0 0 0 0,0 0 0 0 0,0-1 0 0 0,0-1 1 0 0,-22 7-1 0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5.406"/>
    </inkml:context>
    <inkml:brush xml:id="br0">
      <inkml:brushProperty name="width" value="0.1" units="cm"/>
      <inkml:brushProperty name="height" value="0.1" units="cm"/>
      <inkml:brushProperty name="color" value="#FFFFFF"/>
    </inkml:brush>
  </inkml:definitions>
  <inkml:trace contextRef="#ctx0" brushRef="#br0">4 21 6777 0 0,'0'0'153'0'0,"-1"-1"0"0"0,1 0 0 0 0,0 1 0 0 0,-1-1 1 0 0,1 0-1 0 0,0 0 0 0 0,-1 1 0 0 0,1-1 1 0 0,0 0-1 0 0,0 0 0 0 0,-1 0 0 0 0,1 0 0 0 0,0 1 1 0 0,0-1-1 0 0,0 0 0 0 0,0 0 0 0 0,0 0 0 0 0,0 1 1 0 0,1-1-1 0 0,-1 0 0 0 0,0 0 0 0 0,1-1 1 0 0,-1 2-73 0 0,1 0 1 0 0,0-1 0 0 0,-1 1 0 0 0,1 0-1 0 0,0 0 1 0 0,-1 0 0 0 0,1 0-1 0 0,0 0 1 0 0,-1 0 0 0 0,1 0 0 0 0,0 0-1 0 0,-1 0 1 0 0,1 0 0 0 0,0 0 0 0 0,-1 1-1 0 0,1-1 1 0 0,0 0 0 0 0,-1 0 0 0 0,1 1-1 0 0,-1-1 1 0 0,2 1 0 0 0,41 27 1058 0 0,-14-4-806 0 0,-2 1 1 0 0,0 1-1 0 0,-1 1 0 0 0,-2 1 0 0 0,-1 2 1 0 0,-2 0-1 0 0,0 1 0 0 0,-2 2 0 0 0,21 49 0 0 0,-29-57-173 0 0,-1 2 1 0 0,-1-1-1 0 0,-1 1 0 0 0,-1 0 0 0 0,-2 0 0 0 0,-1 1 0 0 0,-1 0 0 0 0,-1-1 0 0 0,-2 1 0 0 0,0 0 0 0 0,-2 0 0 0 0,-1 0 0 0 0,-11 42 0 0 0,6-42-253 0 0,-1-1 1 0 0,-1 1 0 0 0,-2-2 0 0 0,0 1-1 0 0,-2-2 1 0 0,-1 0 0 0 0,-1 0 0 0 0,-28 32-1 0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5.898"/>
    </inkml:context>
    <inkml:brush xml:id="br0">
      <inkml:brushProperty name="width" value="0.1" units="cm"/>
      <inkml:brushProperty name="height" value="0.1" units="cm"/>
      <inkml:brushProperty name="color" value="#FFFFFF"/>
    </inkml:brush>
  </inkml:definitions>
  <inkml:trace contextRef="#ctx0" brushRef="#br0">5 167 5941 0 0,'-2'-17'2541'0'0,"0"0"1"0"0,2-27-1 0 0,0 32-1234 0 0,4 58-548 0 0,2 0 0 0 0,2-1 0 0 0,19 62 0 0 0,0-2-1207 0 0,-26-99 467 0 0,9 33-962 0 0,-10-39 933 0 0,0 0 1 0 0,-1 0-1 0 0,1 1 0 0 0,0-1 0 0 0,0 0 0 0 0,0 0 1 0 0,0 0-1 0 0,0 0 0 0 0,0 0 0 0 0,0 0 0 0 0,0 0 1 0 0,0 1-1 0 0,0-1 0 0 0,0 0 0 0 0,0 0 1 0 0,0 0-1 0 0,0 0 0 0 0,0 0 0 0 0,0 0 0 0 0,0 1 1 0 0,0-1-1 0 0,0 0 0 0 0,0 0 0 0 0,0 0 0 0 0,0 0 1 0 0,1 0-1 0 0,-1 0 0 0 0,0 0 0 0 0,0 0 0 0 0,0 1 1 0 0,0-1-1 0 0,0 0 0 0 0,0 0 0 0 0,0 0 1 0 0,0 0-1 0 0,0 0 0 0 0,0 0 0 0 0,1 0 0 0 0,-1 0 1 0 0,0 0-1 0 0,0 0 0 0 0,0 0 0 0 0,0 0 0 0 0,0 0 1 0 0,0 0-1 0 0,0 0 0 0 0,1 0 0 0 0,-1 0 0 0 0,0 0 1 0 0,0 0-1 0 0,0 0 0 0 0,0 0 0 0 0,0 0 0 0 0,0 0 1 0 0,1 0-1 0 0,-1 0 0 0 0,0 0 0 0 0,0 0 1 0 0,0 0-1 0 0,0 0 0 0 0,0 0 0 0 0,0 0 0 0 0,0 0 1 0 0,1 0-1 0 0,-1 0 0 0 0,1-23-320 0 0,-1 10 296 0 0,0-42 329 0 0,2-1-1 0 0,10-54 1 0 0,-10 95-210 0 0,0 1 0 0 0,2 0 1 0 0,0 0-1 0 0,0 0 1 0 0,1 1-1 0 0,1-1 0 0 0,0 1 1 0 0,1 0-1 0 0,1 1 0 0 0,0 0 1 0 0,0 0-1 0 0,1 1 1 0 0,12-12-1 0 0,-19 20-83 0 0,0 1 1 0 0,1 0-1 0 0,-1 0 1 0 0,1 0-1 0 0,0 1 1 0 0,0-1-1 0 0,0 0 1 0 0,-1 1-1 0 0,1 0 1 0 0,1 0-1 0 0,-1 0 1 0 0,0 0-1 0 0,0 0 1 0 0,0 1-1 0 0,0-1 1 0 0,1 1-1 0 0,-1 0 1 0 0,0 0-1 0 0,6 0 0 0 0,-4 2 0 0 0,-1-1-1 0 0,1 1 0 0 0,-1-1 0 0 0,0 1 0 0 0,0 1 0 0 0,0-1 0 0 0,0 0 0 0 0,0 1 0 0 0,0 0 0 0 0,0 0 0 0 0,-1 0 0 0 0,5 5 0 0 0,2 4 21 0 0,-1 0 0 0 0,0 1 1 0 0,0 0-1 0 0,-1 1 0 0 0,-1 0 1 0 0,0 0-1 0 0,5 17 0 0 0,-6-7 17 0 0,-1 1-1 0 0,-1-1 1 0 0,-2 1-1 0 0,0-1 1 0 0,-3 42-1 0 0,1-31-813 0 0,4-21-2297 0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6.283"/>
    </inkml:context>
    <inkml:brush xml:id="br0">
      <inkml:brushProperty name="width" value="0.1" units="cm"/>
      <inkml:brushProperty name="height" value="0.1" units="cm"/>
      <inkml:brushProperty name="color" value="#FFFFFF"/>
    </inkml:brush>
  </inkml:definitions>
  <inkml:trace contextRef="#ctx0" brushRef="#br0">0 63 6709 0 0,'2'-1'463'0'0,"-1"-1"0"0"0,1 1 0 0 0,0-1 0 0 0,0 1 0 0 0,-1 0 1 0 0,1-1-1 0 0,0 1 0 0 0,0 0 0 0 0,0 0 0 0 0,0 1 0 0 0,1-1 0 0 0,-1 0 1 0 0,0 1-1 0 0,4-1 0 0 0,40-4 355 0 0,-26 3 24 0 0,97-2 1575 0 0,-104 2-2324 0 0,-22-3-185 0 0,-22-2 32 0 0,-8-2 184 0 0,-7-1-172 0 0,16 7-2849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6.877"/>
    </inkml:context>
    <inkml:brush xml:id="br0">
      <inkml:brushProperty name="width" value="0.1" units="cm"/>
      <inkml:brushProperty name="height" value="0.1" units="cm"/>
      <inkml:brushProperty name="color" value="#FFFFFF"/>
    </inkml:brush>
  </inkml:definitions>
  <inkml:trace contextRef="#ctx0" brushRef="#br0">1 209 6033 0 0,'0'1'413'0'0,"-1"0"1"0"0,1 0-1 0 0,0 0 1 0 0,0 0-1 0 0,1 0 1 0 0,-1 1-1 0 0,0-1 1 0 0,0 0-1 0 0,0 0 1 0 0,1 0-1 0 0,-1 0 1 0 0,0 0-1 0 0,1 0 1 0 0,-1 0-1 0 0,1 0 1 0 0,1 1-1 0 0,-1-1-322 0 0,-1-1-1 0 0,1 0 1 0 0,0 0 0 0 0,0 0-1 0 0,0 1 1 0 0,0-1 0 0 0,0 0-1 0 0,0 0 1 0 0,0 0 0 0 0,0-1-1 0 0,0 1 1 0 0,0 0-1 0 0,0 0 1 0 0,0 0 0 0 0,0-1-1 0 0,0 1 1 0 0,0-1 0 0 0,0 1-1 0 0,0-1 1 0 0,-1 1-1 0 0,1-1 1 0 0,0 1 0 0 0,1-1-1 0 0,7-5 66 0 0,0 0-1 0 0,-1 0 1 0 0,1 0-1 0 0,-1-1 0 0 0,-1 0 1 0 0,1-1-1 0 0,-1 1 0 0 0,0-1 1 0 0,-1-1-1 0 0,9-14 1 0 0,-7 7 117 0 0,-1 0 1 0 0,0 0-1 0 0,-1 0 1 0 0,-1-1 0 0 0,5-27-1 0 0,-10 39-213 0 0,-3 6-15 0 0,-7 16 19 0 0,-11 27 74 0 0,10-14 10 0 0,2 1 0 0 0,0-1 0 0 0,3 1-1 0 0,0 1 1 0 0,2-1 0 0 0,1 1 0 0 0,3 57 0 0 0,0-86-104 0 0,0-1 0 0 0,0 1 0 0 0,0-1 0 0 0,1 1 0 0 0,-1-1 0 0 0,1 1 0 0 0,0-1 0 0 0,0 1 0 0 0,0-1 0 0 0,0 0 0 0 0,0 0 0 0 0,0 1 0 0 0,1-1 0 0 0,-1 0 0 0 0,4 3 0 0 0,-4-4-234 0 0,1 0-1 0 0,-1 1 1 0 0,1-2-1 0 0,-1 1 1 0 0,1 0-1 0 0,0 0 1 0 0,-1 0-1 0 0,1-1 1 0 0,0 1-1 0 0,0-1 1 0 0,-1 1-1 0 0,1-1 1 0 0,0 0-1 0 0,0 0 1 0 0,0 0-1 0 0,0 0 1 0 0,2 0-1 0 0,1-1-443 0 0,0 0 0 0 0,-1 0 0 0 0,1-1 1 0 0,0 0-1 0 0,0 0 0 0 0,-1 0 0 0 0,1 0 0 0 0,-1-1 0 0 0,1 1 0 0 0,-1-1 0 0 0,0 0 0 0 0,0 0 1 0 0,0-1-1 0 0,4-5 0 0 0,3-6-2307 0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47.257"/>
    </inkml:context>
    <inkml:brush xml:id="br0">
      <inkml:brushProperty name="width" value="0.1" units="cm"/>
      <inkml:brushProperty name="height" value="0.1" units="cm"/>
      <inkml:brushProperty name="color" value="#FFFFFF"/>
    </inkml:brush>
  </inkml:definitions>
  <inkml:trace contextRef="#ctx0" brushRef="#br0">6 64 5981 0 0,'-3'-32'3926'0'0,"1"24"-1135"0"0,1 22 742 0 0,16-41 437 0 0,-11 16-4551 0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4.153"/>
    </inkml:context>
    <inkml:brush xml:id="br0">
      <inkml:brushProperty name="width" value="0.1" units="cm"/>
      <inkml:brushProperty name="height" value="0.1" units="cm"/>
      <inkml:brushProperty name="color" value="#FFFFFF"/>
    </inkml:brush>
  </inkml:definitions>
  <inkml:trace contextRef="#ctx0" brushRef="#br0">203 1 4152 0 0,'-18'21'633'0'0,"1"2"0"0"0,1 0 0 0 0,1 1 0 0 0,0 0 1 0 0,2 1-1 0 0,1 1 0 0 0,2 0 0 0 0,-9 28 0 0 0,3 5 362 0 0,2 0 1 0 0,-11 101 0 0 0,16-50-420 0 0,5 0-1 0 0,5 0 0 0 0,5 1 1 0 0,5-2-1 0 0,4 1 0 0 0,6-2 1 0 0,66 208-1 0 0,-82-301-622 0 0,7 18 288 0 0,1 1 0 0 0,27 49 0 0 0,-35-74-379 0 0,0-1 0 0 0,0-1 0 0 0,0 1 0 0 0,1-1 0 0 0,1 0 0 0 0,-1 0 0 0 0,1 0 0 0 0,0-1 0 0 0,1 0 0 0 0,-1-1 0 0 0,1 0 0 0 0,0 0 0 0 0,0 0 0 0 0,1-1 0 0 0,10 3-1 0 0,-13-5-349 0 0,0 0-1 0 0,1-1 1 0 0,-1 0-1 0 0,1 0 0 0 0,0-1 1 0 0,-1 0-1 0 0,1 0 1 0 0,-1-1-1 0 0,1 1 1 0 0,-1-1-1 0 0,1-1 0 0 0,-1 1 1 0 0,1-1-1 0 0,-1 0 1 0 0,0-1-1 0 0,8-3 0 0 0,8-10-2364 0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4.769"/>
    </inkml:context>
    <inkml:brush xml:id="br0">
      <inkml:brushProperty name="width" value="0.1" units="cm"/>
      <inkml:brushProperty name="height" value="0.1" units="cm"/>
      <inkml:brushProperty name="color" value="#FFFFFF"/>
    </inkml:brush>
  </inkml:definitions>
  <inkml:trace contextRef="#ctx0" brushRef="#br0">12 70 5689 0 0,'-7'-35'2393'0'0,"4"22"1015"0"0,2 41-1876 0 0,4 39-917 0 0,4 0 0 0 0,19 86 1 0 0,1 5 42 0 0,-27-146-553 0 0,4 12-64 0 0,-4-24-138 0 0,0-22-643 0 0,5-30 335 0 0,21-159 435 0 0,-21 185 113 0 0,1 0 1 0 0,2 1 0 0 0,0 0 0 0 0,2 0-1 0 0,23-44 1 0 0,-30 64-130 0 0,-1 1-1 0 0,1 0 1 0 0,0 1 0 0 0,0-1-1 0 0,0 0 1 0 0,0 1-1 0 0,1 0 1 0 0,0 0 0 0 0,-1 0-1 0 0,1 0 1 0 0,4-2-1 0 0,-6 4-6 0 0,1 0-1 0 0,-1 0 0 0 0,0 1 1 0 0,0-1-1 0 0,0 1 0 0 0,0-1 1 0 0,0 1-1 0 0,1 0 0 0 0,-1 0 0 0 0,0 0 1 0 0,0 0-1 0 0,1 0 0 0 0,-1 1 1 0 0,0-1-1 0 0,0 1 0 0 0,0-1 1 0 0,0 1-1 0 0,0 0 0 0 0,0 0 1 0 0,0 0-1 0 0,0 0 0 0 0,0 0 1 0 0,0 0-1 0 0,0 0 0 0 0,2 3 0 0 0,6 5 59 0 0,-1 0 0 0 0,0 1 0 0 0,0 0 0 0 0,-1 1 0 0 0,-1 0 0 0 0,0 0 0 0 0,0 1 0 0 0,-1 0 0 0 0,8 21-1 0 0,2 12 220 0 0,12 60 0 0 0,-14-49-196 0 0,6 25 362 0 0,-8-27-3242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5.278"/>
    </inkml:context>
    <inkml:brush xml:id="br0">
      <inkml:brushProperty name="width" value="0.1" units="cm"/>
      <inkml:brushProperty name="height" value="0.1" units="cm"/>
      <inkml:brushProperty name="color" value="#FFFFFF"/>
    </inkml:brush>
  </inkml:definitions>
  <inkml:trace contextRef="#ctx0" brushRef="#br0">1 142 5176 0 0,'-1'11'1672'0'0,"2"4"2258"0"0,-1-15-3876 0 0,0 0 0 0 0,1 0 0 0 0,-1 1 0 0 0,1-1-1 0 0,-1 0 1 0 0,1 0 0 0 0,-1 0 0 0 0,1 0 0 0 0,-1 0-1 0 0,0 0 1 0 0,1 1 0 0 0,-1-1 0 0 0,1 0 0 0 0,-1 0 0 0 0,1-1-1 0 0,-1 1 1 0 0,1 0 0 0 0,-1 0 0 0 0,1 0 0 0 0,-1 0-1 0 0,1 0 1 0 0,-1 0 0 0 0,0-1 0 0 0,1 1 0 0 0,-1 0 0 0 0,1 0-1 0 0,-1-1 1 0 0,0 1 0 0 0,1 0 0 0 0,-1-1 0 0 0,0 1-1 0 0,1 0 1 0 0,-1-1 0 0 0,1 0 0 0 0,6-5 140 0 0,0 0 0 0 0,0-1 0 0 0,-1 0 0 0 0,0 0 0 0 0,0-1-1 0 0,0 0 1 0 0,-1 0 0 0 0,0 0 0 0 0,-1 0 0 0 0,0-1 0 0 0,0 0 0 0 0,-1 0 0 0 0,0 0 0 0 0,0 0 0 0 0,-1 0 0 0 0,-1-1 0 0 0,2-17 0 0 0,-20 60 553 0 0,-2 27-56 0 0,-20 115 0 0 0,34-142-528 0 0,2 0 0 0 0,1 0 0 0 0,2 0 0 0 0,1 0 0 0 0,7 43 0 0 0,-8-73-237 0 0,0-1 1 0 0,0 0 0 0 0,1 1-1 0 0,0-1 1 0 0,-1 0-1 0 0,1 0 1 0 0,0 0 0 0 0,0 1-1 0 0,0-1 1 0 0,0 0 0 0 0,0 0-1 0 0,1 0 1 0 0,-1-1-1 0 0,1 1 1 0 0,-1 0 0 0 0,1 0-1 0 0,0-1 1 0 0,-1 1 0 0 0,1-1-1 0 0,0 0 1 0 0,0 1-1 0 0,0-1 1 0 0,4 2 0 0 0,-4-3-232 0 0,1 0 0 0 0,-1 1 0 0 0,0-1 0 0 0,1 0 0 0 0,-1 0 0 0 0,0 0 0 0 0,1-1 0 0 0,-1 1 1 0 0,1-1-1 0 0,-1 1 0 0 0,0-1 0 0 0,0 0 0 0 0,1 0 0 0 0,-1 0 0 0 0,0 0 0 0 0,0 0 0 0 0,0 0 0 0 0,0-1 0 0 0,0 1 1 0 0,0-1-1 0 0,0 1 0 0 0,-1-1 0 0 0,3-2 0 0 0,10-11-1591 0 0,1-4-1165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5.663"/>
    </inkml:context>
    <inkml:brush xml:id="br0">
      <inkml:brushProperty name="width" value="0.1" units="cm"/>
      <inkml:brushProperty name="height" value="0.1" units="cm"/>
      <inkml:brushProperty name="color" value="#FFFFFF"/>
    </inkml:brush>
  </inkml:definitions>
  <inkml:trace contextRef="#ctx0" brushRef="#br0">7 112 5577 0 0,'-4'-22'942'0'0,"3"11"1093"0"0,0 0-1 0 0,1 0 1 0 0,1-15-1 0 0,2 9-3376 0 0,1 3-4190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39.272"/>
    </inkml:context>
    <inkml:brush xml:id="br0">
      <inkml:brushProperty name="width" value="0.1" units="cm"/>
      <inkml:brushProperty name="height" value="0.1" units="cm"/>
      <inkml:brushProperty name="color" value="#FFFFFF"/>
    </inkml:brush>
  </inkml:definitions>
  <inkml:trace contextRef="#ctx0" brushRef="#br0">459 63 3880 0 0,'1'-2'176'0'0,"-1"1"-1"0"0,1-1 1 0 0,0 1-1 0 0,0-1 1 0 0,-1 0-1 0 0,1 1 0 0 0,-1-1 1 0 0,0 0-1 0 0,1 1 1 0 0,-1-1-1 0 0,0 0 1 0 0,0 0-1 0 0,0 1 1 0 0,0-1-1 0 0,-1 0 1 0 0,1 0-1 0 0,0 1 0 0 0,-1-1 1 0 0,1 0-1 0 0,-1 1 1 0 0,1-1-1 0 0,-1 0 1 0 0,0 1-1 0 0,0-1 1 0 0,0 1-1 0 0,0-1 0 0 0,-2-1 1 0 0,1 1-108 0 0,-1 0 1 0 0,0 0-1 0 0,0 1 1 0 0,0-1-1 0 0,0 1 1 0 0,0 0-1 0 0,0 0 0 0 0,-1 0 1 0 0,1 1-1 0 0,0-1 1 0 0,0 1-1 0 0,-1 0 1 0 0,1-1-1 0 0,-4 2 1 0 0,-12-1 54 0 0,1 1 0 0 0,0 0 1 0 0,0 2-1 0 0,0 0 1 0 0,0 1-1 0 0,0 1 1 0 0,1 0-1 0 0,0 2 0 0 0,0 0 1 0 0,-19 11-1 0 0,22-10-31 0 0,0 2 0 0 0,1 0-1 0 0,0 0 1 0 0,1 1 0 0 0,0 1-1 0 0,1 0 1 0 0,1 0 0 0 0,-1 1-1 0 0,2 1 1 0 0,0-1-1 0 0,-11 25 1 0 0,13-24 24 0 0,0 0 0 0 0,1 1 1 0 0,1 0-1 0 0,1 0 0 0 0,0 0 0 0 0,1 1 0 0 0,1 0 0 0 0,0-1 0 0 0,1 24 0 0 0,1-33-63 0 0,0 1-1 0 0,1-1 1 0 0,0 0-1 0 0,0 1 1 0 0,1-1-1 0 0,0 0 1 0 0,0 0-1 0 0,1 0 1 0 0,-1 0-1 0 0,1 0 1 0 0,0-1-1 0 0,1 1 1 0 0,-1-1-1 0 0,1 0 1 0 0,0 0-1 0 0,1 0 1 0 0,-1-1-1 0 0,1 1 1 0 0,0-1-1 0 0,0 0 1 0 0,0-1-1 0 0,0 1 1 0 0,1-1-1 0 0,0 0 1 0 0,11 4-1 0 0,-6-3-101 0 0,0-1 0 0 0,0 0-1 0 0,1-1 1 0 0,0 0 0 0 0,-1-1-1 0 0,1 0 1 0 0,0-1-1 0 0,18-2 1 0 0,-13 0-1748 0 0,-1-1 0 0 0,0 0 0 0 0,16-6 0 0 0,-18 4-1174 0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6.079"/>
    </inkml:context>
    <inkml:brush xml:id="br0">
      <inkml:brushProperty name="width" value="0.1" units="cm"/>
      <inkml:brushProperty name="height" value="0.1" units="cm"/>
      <inkml:brushProperty name="color" value="#FFFFFF"/>
    </inkml:brush>
  </inkml:definitions>
  <inkml:trace contextRef="#ctx0" brushRef="#br0">5 24 6013 0 0,'-2'-12'1305'0'0,"0"1"2266"0"0,13 17-1727 0 0,122 142 325 0 0,-56-58-1491 0 0,-28-34-356 0 0,-1 2 0 0 0,-4 2 0 0 0,-2 2-1 0 0,51 101 1 0 0,-73-120-209 0 0,-2 0 0 0 0,-2 2 0 0 0,-1 0 0 0 0,-3 1 0 0 0,-1 0 0 0 0,-3 1 0 0 0,-2 0 0 0 0,1 57 0 0 0,-8-27 52 0 0,-3 0-1 0 0,-4 0 1 0 0,-18 84-1 0 0,12-103-24 0 0,-2-1-1 0 0,-3 0 1 0 0,-2-2-1 0 0,-46 86 1 0 0,41-96 14 0 0,-3-1 0 0 0,-1-2-1 0 0,-3-1 1 0 0,-1-1 0 0 0,-54 49 0 0 0,73-75-260 0 0,11-9-314 0 0,0-1 1 0 0,0 0-1 0 0,-1 0 0 0 0,1 0 0 0 0,-1-1 0 0 0,0 1 1 0 0,-9 4-1 0 0,14-30-5289 0 0,4 13 5193 0 0,-1 0-1 0 0,1 0 1 0 0,1 0-1 0 0,6-9 1 0 0,1-2-334 0 0,12-24-2062 0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6.446"/>
    </inkml:context>
    <inkml:brush xml:id="br0">
      <inkml:brushProperty name="width" value="0.1" units="cm"/>
      <inkml:brushProperty name="height" value="0.1" units="cm"/>
      <inkml:brushProperty name="color" value="#FFFFFF"/>
    </inkml:brush>
  </inkml:definitions>
  <inkml:trace contextRef="#ctx0" brushRef="#br0">1 98 6673 0 0,'7'-7'658'0'0,"0"0"1"0"0,0 1-1 0 0,1 0 1 0 0,0 0-1 0 0,0 0 1 0 0,1 1-1 0 0,-1 1 1 0 0,1-1-1 0 0,0 1 1 0 0,0 1-1 0 0,15-4 1 0 0,12-3-197 0 0,60-6 0 0 0,-36 11-2132 0 0,-22 8-4367 0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6.833"/>
    </inkml:context>
    <inkml:brush xml:id="br0">
      <inkml:brushProperty name="width" value="0.1" units="cm"/>
      <inkml:brushProperty name="height" value="0.1" units="cm"/>
      <inkml:brushProperty name="color" value="#FFFFFF"/>
    </inkml:brush>
  </inkml:definitions>
  <inkml:trace contextRef="#ctx0" brushRef="#br0">12 0 5549 0 0,'-1'2'340'0'0,"0"0"0"0"0,-1-1 0 0 0,1 1 0 0 0,0 0 0 0 0,0 0 0 0 0,0 0 0 0 0,0 0 0 0 0,0 0 0 0 0,1 0 0 0 0,-2 3 0 0 0,2-4-216 0 0,0-1 0 0 0,0 1 0 0 0,0 0 0 0 0,0-1 0 0 0,0 1 0 0 0,0-1 0 0 0,0 1 0 0 0,1-1 0 0 0,-1 1 0 0 0,0-1-1 0 0,0 1 1 0 0,0-1 0 0 0,1 1 0 0 0,-1-1 0 0 0,0 1 0 0 0,1-1 0 0 0,-1 1 0 0 0,0-1 0 0 0,1 1 0 0 0,-1-1 0 0 0,0 0 0 0 0,1 1 0 0 0,-1-1 0 0 0,1 0 0 0 0,-1 1 0 0 0,1-1 0 0 0,4 2 229 0 0,0-1 0 0 0,0 0 0 0 0,-1 0 1 0 0,1 0-1 0 0,0-1 0 0 0,0 1 0 0 0,9-2 0 0 0,7 0-148 0 0,0 0 0 0 0,41-10 0 0 0,6-7-5222 0 0,-55 13 1559 0 0,-7 3 613 0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7.704"/>
    </inkml:context>
    <inkml:brush xml:id="br0">
      <inkml:brushProperty name="width" value="0.1" units="cm"/>
      <inkml:brushProperty name="height" value="0.1" units="cm"/>
      <inkml:brushProperty name="color" value="#FFFFFF"/>
    </inkml:brush>
  </inkml:definitions>
  <inkml:trace contextRef="#ctx0" brushRef="#br0">24 44 6789 0 0,'-4'-10'1086'0'0,"4"7"-729"0"0,-1 0 1 0 0,0 0 0 0 0,0 0-1 0 0,-1 0 1 0 0,1 0 0 0 0,-1 0-1 0 0,1 0 1 0 0,-1 1 0 0 0,0-1-1 0 0,-2-2 1 0 0,2 34 1434 0 0,7 86-841 0 0,33 181 1 0 0,-27-259-1386 0 0,-11-37 416 0 0,0 1 0 0 0,0-1 0 0 0,0 0 0 0 0,0 0 0 0 0,0 1 0 0 0,0-1 0 0 0,0 0 0 0 0,1 0 0 0 0,-1 1 0 0 0,0-1 0 0 0,0 0 0 0 0,0 0 0 0 0,0 1 0 0 0,0-1 0 0 0,1 0 0 0 0,-1 0 0 0 0,0 0 0 0 0,0 1 0 0 0,1-1 0 0 0,-1 0 0 0 0,0 0 0 0 0,0 0 0 0 0,0 0 0 0 0,1 0 0 0 0,-1 0 0 0 0,0 1 0 0 0,1-1 0 0 0,-1 0 0 0 0,0 0 0 0 0,0 0 0 0 0,1 0 0 0 0,-1 0 0 0 0,0 0 0 0 0,0 0 0 0 0,1 0 0 0 0,5-20-455 0 0,3-71 83 0 0,-4 35 575 0 0,15-70 0 0 0,-13 95-34 0 0,-6 19-95 0 0,2 0 1 0 0,-1 0-1 0 0,2 0 0 0 0,-1 1 0 0 0,2-1 1 0 0,-1 1-1 0 0,2 0 0 0 0,7-13 1 0 0,-12 23-51 0 0,0-1 1 0 0,0 1 0 0 0,1 0 0 0 0,-1-1 0 0 0,1 1-1 0 0,-1 0 1 0 0,1 0 0 0 0,-1 0 0 0 0,1 0 0 0 0,0 0-1 0 0,0 0 1 0 0,-1 0 0 0 0,1 0 0 0 0,0 1 0 0 0,0-1-1 0 0,0 1 1 0 0,0-1 0 0 0,0 1 0 0 0,0 0 0 0 0,3 0-1 0 0,-2 0 8 0 0,1 1-1 0 0,0 0 0 0 0,-1 0 0 0 0,1 0 0 0 0,0 0 1 0 0,-1 0-1 0 0,1 1 0 0 0,-1-1 0 0 0,0 1 0 0 0,4 3 1 0 0,2 1 34 0 0,1 2 1 0 0,-1-1-1 0 0,-1 1 1 0 0,0 1-1 0 0,14 18 1 0 0,-2 4 99 0 0,-2 1 0 0 0,-1 1 1 0 0,13 37-1 0 0,-13-27 50 0 0,29 49 0 0 0,-45-91-305 0 0,-1 0-1 0 0,1 0 1 0 0,0 0-1 0 0,0 0 1 0 0,-1 0-1 0 0,1 0 1 0 0,0 0-1 0 0,0 0 1 0 0,0 0-1 0 0,0-1 1 0 0,1 1-1 0 0,-1 0 1 0 0,0-1-1 0 0,0 1 1 0 0,0 0-1 0 0,1-1 1 0 0,1 1-1 0 0,-2-1-279 0 0,1 0-1 0 0,0 0 0 0 0,-1 0 1 0 0,1 0-1 0 0,-1 0 0 0 0,1 0 1 0 0,0 0-1 0 0,-1-1 0 0 0,1 1 1 0 0,-1 0-1 0 0,1-1 0 0 0,-1 0 1 0 0,1 1-1 0 0,1-2 0 0 0,6-4-2737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8.103"/>
    </inkml:context>
    <inkml:brush xml:id="br0">
      <inkml:brushProperty name="width" value="0.1" units="cm"/>
      <inkml:brushProperty name="height" value="0.1" units="cm"/>
      <inkml:brushProperty name="color" value="#FFFFFF"/>
    </inkml:brush>
  </inkml:definitions>
  <inkml:trace contextRef="#ctx0" brushRef="#br0">7 0 6857 0 0,'-3'93'8054'0'0,"0"37"-7058"0"0,3-47 85 0 0,23 204 682 0 0,-17-259-4203 0 0,3 0-6461 0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8.477"/>
    </inkml:context>
    <inkml:brush xml:id="br0">
      <inkml:brushProperty name="width" value="0.1" units="cm"/>
      <inkml:brushProperty name="height" value="0.1" units="cm"/>
      <inkml:brushProperty name="color" value="#FFFFFF"/>
    </inkml:brush>
  </inkml:definitions>
  <inkml:trace contextRef="#ctx0" brushRef="#br0">5 0 6793 0 0,'0'9'1317'0'0,"0"-8"-1090"0"0,-1-1-1 0 0,1 1 0 0 0,0 0 0 0 0,0 0 0 0 0,0 0 0 0 0,0 0 0 0 0,0 0 0 0 0,0-1 0 0 0,0 1 0 0 0,0 0 0 0 0,0 0 0 0 0,0 0 0 0 0,0 0 0 0 0,1 0 1 0 0,-1-1-1 0 0,0 1 0 0 0,0 0 0 0 0,1 0 0 0 0,-1-1 0 0 0,1 1 0 0 0,-1 0 0 0 0,1 0 0 0 0,-1-1 0 0 0,1 1 0 0 0,-1 0 0 0 0,1-1 0 0 0,0 1 0 0 0,-1-1 1 0 0,1 1-1 0 0,0-1 0 0 0,0 1 0 0 0,0 0-153 0 0,-1-1 0 0 0,1 0 0 0 0,-1 1 0 0 0,0-1 1 0 0,1 1-1 0 0,-1-1 0 0 0,0 0 0 0 0,1 1 0 0 0,-1-1 0 0 0,0 1 1 0 0,0-1-1 0 0,0 1 0 0 0,1-1 0 0 0,-1 1 0 0 0,0-1 0 0 0,0 1 1 0 0,0-1-1 0 0,0 1 0 0 0,0-1 0 0 0,0 1 0 0 0,0-1 0 0 0,0 1 1 0 0,0-1-1 0 0,0 1 0 0 0,0-1 0 0 0,0 1 0 0 0,0-1 0 0 0,0 1 0 0 0,-1-1 1 0 0,1 1-1 0 0,0-1 0 0 0,0 1 0 0 0,-1 0 0 0 0,-9 24-3 0 0,5-14 231 0 0,5-11-287 0 0,0 0 0 0 0,0 1-1 0 0,-1-1 1 0 0,1 0 0 0 0,0 1 0 0 0,0-1 0 0 0,0 0 0 0 0,0 1-1 0 0,0-1 1 0 0,0 0 0 0 0,0 1 0 0 0,0-1 0 0 0,0 0-1 0 0,0 1 1 0 0,0-1 0 0 0,0 0 0 0 0,0 1 0 0 0,0-1-1 0 0,0 0 1 0 0,0 1 0 0 0,0-1 0 0 0,1 0 0 0 0,-1 1 0 0 0,0-1-1 0 0,0 0 1 0 0,0 1 0 0 0,1-1 0 0 0,-1 0 0 0 0,0 0-1 0 0,0 1 1 0 0,1-1 0 0 0,-1 0 0 0 0,0 0 0 0 0,0 1-1 0 0,1-1 1 0 0,-1 0 0 0 0,0 0 0 0 0,1 0 0 0 0,-1 0 0 0 0,0 0-1 0 0,1 1 1 0 0,-1-1 0 0 0,0 0 0 0 0,1 0 0 0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9.060"/>
    </inkml:context>
    <inkml:brush xml:id="br0">
      <inkml:brushProperty name="width" value="0.1" units="cm"/>
      <inkml:brushProperty name="height" value="0.1" units="cm"/>
      <inkml:brushProperty name="color" value="#FFFFFF"/>
    </inkml:brush>
  </inkml:definitions>
  <inkml:trace contextRef="#ctx0" brushRef="#br0">88 76 5028 0 0,'-87'-11'10073'0'0,"317"4"-7403"0"0,1581-13-659 0 0,-1358 2-1829 0 0,87-1 81 0 0,-271 33-59 0 0,-154-1-2681 0 0,-102-10 537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6:59.813"/>
    </inkml:context>
    <inkml:brush xml:id="br0">
      <inkml:brushProperty name="width" value="0.1" units="cm"/>
      <inkml:brushProperty name="height" value="0.1" units="cm"/>
      <inkml:brushProperty name="color" value="#FFFFFF"/>
    </inkml:brush>
  </inkml:definitions>
  <inkml:trace contextRef="#ctx0" brushRef="#br0">300 17 3912 0 0,'-1'-1'125'0'0,"0"0"-1"0"0,0 0 0 0 0,1-1 0 0 0,-1 1 1 0 0,0 0-1 0 0,0 0 0 0 0,0 0 0 0 0,0 0 1 0 0,-1 0-1 0 0,1 1 0 0 0,0-1 0 0 0,0 0 1 0 0,0 1-1 0 0,-1-1 0 0 0,1 0 0 0 0,0 1 1 0 0,-1-1-1 0 0,1 1 0 0 0,-1 0 0 0 0,1-1 1 0 0,0 1-1 0 0,-1 0 0 0 0,1 0 0 0 0,-1 0 1 0 0,1 0-1 0 0,0 0 0 0 0,-1 0 0 0 0,1 1 1 0 0,-1-1-1 0 0,1 0 0 0 0,0 1 0 0 0,-1-1 1 0 0,1 1-1 0 0,0-1 0 0 0,-1 1 0 0 0,1 0 1 0 0,0 0-1 0 0,0-1 0 0 0,0 1 0 0 0,0 0 1 0 0,-2 2-1 0 0,-7 4 178 0 0,1 1 0 0 0,0 1 0 0 0,0 0-1 0 0,-8 10 1 0 0,-4 9 97 0 0,0 1 0 0 0,2 1-1 0 0,2 0 1 0 0,0 1 0 0 0,2 1 0 0 0,1 0-1 0 0,2 1 1 0 0,-15 65 0 0 0,16-40 26 0 0,2 0 0 0 0,3 1 0 0 0,3 0 1 0 0,6 96-1 0 0,0-117-272 0 0,2 0-1 0 0,1-1 1 0 0,3 0 0 0 0,16 49-1 0 0,-18-67-380 0 0,1 0-1 0 0,1 0 0 0 0,0-1 0 0 0,1 0 0 0 0,1 0 1 0 0,1-2-1 0 0,0 1 0 0 0,1-1 0 0 0,23 20 1 0 0,-32-31-288 0 0,2-1 0 0 0,-1 0 0 0 0,0-1 1 0 0,1 1-1 0 0,0-1 0 0 0,-1 0 1 0 0,1-1-1 0 0,1 1 0 0 0,-1-1 0 0 0,0 0 1 0 0,0-1-1 0 0,13 2 0 0 0,7 0-2554 0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00.322"/>
    </inkml:context>
    <inkml:brush xml:id="br0">
      <inkml:brushProperty name="width" value="0.1" units="cm"/>
      <inkml:brushProperty name="height" value="0.1" units="cm"/>
      <inkml:brushProperty name="color" value="#FFFFFF"/>
    </inkml:brush>
  </inkml:definitions>
  <inkml:trace contextRef="#ctx0" brushRef="#br0">34 5 5180 0 0,'-1'0'83'0'0,"1"0"-1"0"0,0-1 0 0 0,0 1 1 0 0,0 0-1 0 0,-1-1 0 0 0,1 1 1 0 0,0 0-1 0 0,-1 0 0 0 0,1-1 1 0 0,0 1-1 0 0,0 0 0 0 0,-1 0 1 0 0,1 0-1 0 0,-1-1 0 0 0,1 1 1 0 0,0 0-1 0 0,-1 0 0 0 0,1 0 1 0 0,0 0-1 0 0,-1 0 0 0 0,1 0 1 0 0,0 0-1 0 0,-1 0 0 0 0,1 0 0 0 0,-1 0 1 0 0,1 0-1 0 0,0 0 0 0 0,-1 0 1 0 0,1 0-1 0 0,-1 0 0 0 0,1 0 1 0 0,0 0-1 0 0,-1 0 0 0 0,1 1 1 0 0,0-1-1 0 0,-1 0 0 0 0,1 0 1 0 0,0 0-1 0 0,-1 1 0 0 0,1-1 1 0 0,-9 20 1349 0 0,1 32-569 0 0,8-48-598 0 0,-3 66 574 0 0,4 0 0 0 0,3-1 0 0 0,15 89 1 0 0,-14-125-714 0 0,-4-24 25 0 0,1 5-801 0 0,3-27-109 0 0,8-115-131 0 0,-11 87 935 0 0,13-67 1 0 0,-7 68 240 0 0,-6 25-178 0 0,1 0 0 0 0,0 0 0 0 0,1 1 1 0 0,1 0-1 0 0,0 0 0 0 0,1 0 0 0 0,0 0 1 0 0,9-13-1 0 0,-14 25-93 0 0,1 1 1 0 0,-1-1-1 0 0,1 1 1 0 0,-1 0-1 0 0,1 0 1 0 0,-1-1-1 0 0,1 1 0 0 0,0 0 1 0 0,-1 0-1 0 0,1 1 1 0 0,0-1-1 0 0,0 0 1 0 0,0 1-1 0 0,-1-1 0 0 0,1 1 1 0 0,0-1-1 0 0,0 1 1 0 0,0 0-1 0 0,0 0 1 0 0,0 0-1 0 0,0 0 0 0 0,0 0 1 0 0,0 0-1 0 0,0 1 1 0 0,0-1-1 0 0,0 0 1 0 0,0 1-1 0 0,-1 0 0 0 0,1-1 1 0 0,0 1-1 0 0,3 2 1 0 0,2 1 42 0 0,0 0 1 0 0,-1 0-1 0 0,1 0 1 0 0,-1 1-1 0 0,0 0 1 0 0,9 10-1 0 0,-4-2 66 0 0,-1 0 0 0 0,0 1 0 0 0,-1 1 0 0 0,-1-1 0 0 0,13 29 0 0 0,-7-5 191 0 0,12 51 0 0 0,-11-19 242 0 0,8 114-1 0 0,-15-111-878 0 0,-4-57-989 0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00.690"/>
    </inkml:context>
    <inkml:brush xml:id="br0">
      <inkml:brushProperty name="width" value="0.1" units="cm"/>
      <inkml:brushProperty name="height" value="0.1" units="cm"/>
      <inkml:brushProperty name="color" value="#FFFFFF"/>
    </inkml:brush>
  </inkml:definitions>
  <inkml:trace contextRef="#ctx0" brushRef="#br0">0 93 6273 0 0,'8'-3'1188'0'0,"0"-1"-148"0"0,2-1-132 0 0,6-1-76 0 0,1 0-104 0 0,1-1-160 0 0,4-1-188 0 0,1 3-224 0 0,0 1-288 0 0,0-1 16 0 0,0-1-1012 0 0,0 1-432 0 0,0-1 12 0 0,-2 3 80 0 0,0-1 115 0 0,-1-2 85 0 0,-3 0 40 0 0,0 2-8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8.414"/>
    </inkml:context>
    <inkml:brush xml:id="br0">
      <inkml:brushProperty name="width" value="0.1" units="cm"/>
      <inkml:brushProperty name="height" value="0.1" units="cm"/>
      <inkml:brushProperty name="color" value="#FFFFFF"/>
    </inkml:brush>
  </inkml:definitions>
  <inkml:trace contextRef="#ctx0" brushRef="#br0">1 17 4592 0 0,'0'-1'133'0'0,"0"1"0"0"0,0-1 0 0 0,-1 0 0 0 0,1 1 0 0 0,0-1 0 0 0,0 1 0 0 0,0-1 0 0 0,0 1 0 0 0,0-1 0 0 0,0 0 0 0 0,0 1 0 0 0,0-1 0 0 0,1 1 0 0 0,-1-1 0 0 0,0 1 0 0 0,0-1 0 0 0,0 1 0 0 0,0-1 0 0 0,1 1 0 0 0,-1-1 0 0 0,0 1 0 0 0,1-1 0 0 0,-1 1 0 0 0,0-1 0 0 0,1 1 0 0 0,-1-1 0 0 0,1 1 0 0 0,-1 0 0 0 0,0-1 0 0 0,1 1 0 0 0,0-1 0 0 0,13 13 1892 0 0,13 32-873 0 0,-26-41-977 0 0,23 36 276 0 0,1 0 1 0 0,2-1 0 0 0,32 34-1 0 0,104 97 467 0 0,-3-3-288 0 0,44 98-20 0 0,-173-221-875 0 0,-21-28-265 0 0,6 10-1494 0 0,-4-14-2983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39.923"/>
    </inkml:context>
    <inkml:brush xml:id="br0">
      <inkml:brushProperty name="width" value="0.1" units="cm"/>
      <inkml:brushProperty name="height" value="0.1" units="cm"/>
      <inkml:brushProperty name="color" value="#FFFFFF"/>
    </inkml:brush>
  </inkml:definitions>
  <inkml:trace contextRef="#ctx0" brushRef="#br0">280 44 3216 0 0,'0'-2'157'0'0,"0"0"-1"0"0,0 0 1 0 0,0 1-1 0 0,0-1 0 0 0,0 0 1 0 0,-1 0-1 0 0,1 0 1 0 0,0 1-1 0 0,-1-1 1 0 0,0 0-1 0 0,1 0 0 0 0,-1 1 1 0 0,0-1-1 0 0,0 1 1 0 0,0-1-1 0 0,0 0 1 0 0,0 1-1 0 0,0 0 0 0 0,0-1 1 0 0,-1 1-1 0 0,1 0 1 0 0,-3-2-1 0 0,2 2-59 0 0,0 0 1 0 0,0 1-1 0 0,0-1 0 0 0,0 0 0 0 0,0 1 0 0 0,-1 0 0 0 0,1-1 1 0 0,0 1-1 0 0,0 0 0 0 0,-1 0 0 0 0,1 0 0 0 0,0 1 1 0 0,0-1-1 0 0,-1 1 0 0 0,1-1 0 0 0,0 1 0 0 0,0-1 1 0 0,-3 3-1 0 0,-16 5 296 0 0,1 1 1 0 0,0 1 0 0 0,1 1-1 0 0,1 1 1 0 0,-32 25-1 0 0,44-33-299 0 0,0 2 0 0 0,1-1 0 0 0,-1 0 0 0 0,1 1-1 0 0,0 0 1 0 0,1 1 0 0 0,-1-1 0 0 0,1 1 0 0 0,1-1 0 0 0,-1 1 0 0 0,1 0-1 0 0,0 1 1 0 0,1-1 0 0 0,-1 0 0 0 0,2 1 0 0 0,-1 0 0 0 0,1-1-1 0 0,0 1 1 0 0,0 15 0 0 0,2-20-61 0 0,-1 0 0 0 0,1-1 0 0 0,0 1 0 0 0,0 0 0 0 0,0-1 0 0 0,0 1 0 0 0,0-1 0 0 0,0 1 0 0 0,1-1 0 0 0,-1 0 0 0 0,1 0 0 0 0,0 1 0 0 0,0-1 0 0 0,0 0 0 0 0,0 0 0 0 0,0-1 0 0 0,0 1 0 0 0,0 0 0 0 0,0-1 0 0 0,1 1 0 0 0,-1-1 0 0 0,1 0 0 0 0,-1 0 0 0 0,1 0 0 0 0,-1 0 0 0 0,1 0 0 0 0,0 0 0 0 0,0-1 0 0 0,3 1 0 0 0,2 0-34 0 0,0 0-1 0 0,0 0 1 0 0,0-1-1 0 0,0 0 1 0 0,0-1 0 0 0,0 0-1 0 0,0 0 1 0 0,0-1-1 0 0,8-2 1 0 0,-9 1-119 0 0,0-1 0 0 0,0 0 0 0 0,0-1 0 0 0,0 1 0 0 0,0-1 0 0 0,-1 0 1 0 0,0-1-1 0 0,0 0 0 0 0,-1 0 0 0 0,1 0 0 0 0,-1-1 0 0 0,-1 1 1 0 0,1-1-1 0 0,-1 0 0 0 0,0-1 0 0 0,-1 1 0 0 0,0-1 0 0 0,0 1 0 0 0,0-1 1 0 0,1-11-1 0 0,-3 15 108 0 0,0 0 0 0 0,-1 0 0 0 0,0 0 0 0 0,0-1 0 0 0,0 1 0 0 0,-1 0 0 0 0,0-6 0 0 0,1 10 18 0 0,-1 0 0 0 0,1 0 1 0 0,0 0-1 0 0,0 0 0 0 0,0 0 0 0 0,0 0 1 0 0,0 0-1 0 0,0 0 0 0 0,0 0 0 0 0,0 0 1 0 0,0 0-1 0 0,0 0 0 0 0,0 0 0 0 0,0 0 0 0 0,0 0 1 0 0,0 0-1 0 0,-1 0 0 0 0,1 0 0 0 0,0 0 1 0 0,0 0-1 0 0,0 0 0 0 0,0 0 0 0 0,0 0 1 0 0,0 0-1 0 0,0 0 0 0 0,0 0 0 0 0,0 0 0 0 0,0 0 1 0 0,0 0-1 0 0,0-1 0 0 0,3 23 485 0 0,-1-11-338 0 0,1 0 1 0 0,0-1 0 0 0,1 0 0 0 0,0 0-1 0 0,0 0 1 0 0,1 0 0 0 0,0 0-1 0 0,11 12 1 0 0,-12-16-290 0 0,1 0 0 0 0,1-1 0 0 0,-1 1 0 0 0,1-1 0 0 0,8 6 0 0 0,-8-8-395 0 0,-1 0 0 0 0,0 0 1 0 0,1 0-1 0 0,0-1 0 0 0,-1 0 1 0 0,1 0-1 0 0,8 1 0 0 0,-6-2-2696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01.091"/>
    </inkml:context>
    <inkml:brush xml:id="br0">
      <inkml:brushProperty name="width" value="0.1" units="cm"/>
      <inkml:brushProperty name="height" value="0.1" units="cm"/>
      <inkml:brushProperty name="color" value="#FFFFFF"/>
    </inkml:brush>
  </inkml:definitions>
  <inkml:trace contextRef="#ctx0" brushRef="#br0">0 189 1648 0 0,'3'2'486'0'0,"0"1"-1"0"0,0-1 1 0 0,0 1-1 0 0,0-1 1 0 0,0 0-1 0 0,0 0 1 0 0,1 0 0 0 0,-1 0-1 0 0,1-1 1 0 0,0 0-1 0 0,-1 1 1 0 0,1-1-1 0 0,0 0 1 0 0,0-1-1 0 0,0 1 1 0 0,-1-1 0 0 0,7 0-1 0 0,-3 0-281 0 0,0-1 0 0 0,0 0 0 0 0,0 0 0 0 0,0-1 0 0 0,-1 0 0 0 0,1 0 0 0 0,0-1 0 0 0,-1 0 0 0 0,9-5 0 0 0,-7 4-165 0 0,-1-1 0 0 0,0 0 0 0 0,0 0 0 0 0,0 0 0 0 0,0-1 0 0 0,-1 0 0 0 0,0-1 0 0 0,0 1-1 0 0,-1-1 1 0 0,0 0 0 0 0,0-1 0 0 0,-1 1 0 0 0,1-1 0 0 0,-2 0 0 0 0,1 0 0 0 0,2-10 0 0 0,-4-33 851 0 0,-2 33-609 0 0,-3 14 20 0 0,-3 10 12 0 0,-6 9 61 0 0,1 10-70 0 0,0 1-1 0 0,1 0 0 0 0,2 0 1 0 0,1 1-1 0 0,1 1 1 0 0,1-1-1 0 0,1 1 0 0 0,1-1 1 0 0,3 53-1 0 0,0-75-271 0 0,1-1-1 0 0,0 1 1 0 0,-1-1 0 0 0,1 1-1 0 0,1-1 1 0 0,-1 1 0 0 0,1-1-1 0 0,0 0 1 0 0,0 1 0 0 0,0-1-1 0 0,0 0 1 0 0,1 0 0 0 0,5 6-1 0 0,-6-9-187 0 0,-1 1 0 0 0,1-1-1 0 0,0 1 1 0 0,0-1 0 0 0,-1 0 0 0 0,1 0-1 0 0,0 0 1 0 0,0 0 0 0 0,0 0-1 0 0,0 0 1 0 0,1 0 0 0 0,-1-1-1 0 0,0 1 1 0 0,0-1 0 0 0,0 0 0 0 0,0 1-1 0 0,1-1 1 0 0,-1 0 0 0 0,0 0-1 0 0,0-1 1 0 0,0 1 0 0 0,1 0 0 0 0,-1-1-1 0 0,0 1 1 0 0,0-1 0 0 0,0 0-1 0 0,0 1 1 0 0,0-1 0 0 0,0 0 0 0 0,2-2-1 0 0,2 0-615 0 0,-1 0 0 0 0,-1-1-1 0 0,1 0 1 0 0,0 0 0 0 0,-1 0 0 0 0,7-8-1 0 0,3-5-2386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01.486"/>
    </inkml:context>
    <inkml:brush xml:id="br0">
      <inkml:brushProperty name="width" value="0.1" units="cm"/>
      <inkml:brushProperty name="height" value="0.1" units="cm"/>
      <inkml:brushProperty name="color" value="#FFFFFF"/>
    </inkml:brush>
  </inkml:definitions>
  <inkml:trace contextRef="#ctx0" brushRef="#br0">39 221 5717 0 0,'-9'-16'1212'0'0,"-1"3"-184"0"0,4 2-252 0 0,0 1-300 0 0,1 2-300 0 0,2 0-24 0 0,3 1-452 0 0,0 3-244 0 0,2 1-492 0 0,4-3-1617 0 0,-1 4 1409 0 0,1 2 72 0 0,0-2 12 0 0</inkml:trace>
  <inkml:trace contextRef="#ctx0" brushRef="#br0" timeOffset="1">163 10 2216 0 0,'-11'-10'5292'0'0,"20"16"-2281"0"0,20 14-1603 0 0,1 6-1078 0 0,-1 1 1 0 0,-2 1-1 0 0,0 1 1 0 0,-2 2-1 0 0,-1 0 0 0 0,-2 2 1 0 0,-1 0-1 0 0,-1 1 1 0 0,-2 2-1 0 0,21 59 0 0 0,-29-65-137 0 0,-3 0-1 0 0,0 0 1 0 0,-2 1-1 0 0,-1 0 1 0 0,-2 0-1 0 0,-1 0 0 0 0,-1 0 1 0 0,-1 0-1 0 0,-2 0 1 0 0,-2 0-1 0 0,0 0 0 0 0,-2-1 1 0 0,-2 0-1 0 0,-16 40 1 0 0,13-44-36 0 0,-2 0 1 0 0,-2-1-1 0 0,0 0 0 0 0,-22 25 1 0 0,-9 13-2189 0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01.823"/>
    </inkml:context>
    <inkml:brush xml:id="br0">
      <inkml:brushProperty name="width" value="0.1" units="cm"/>
      <inkml:brushProperty name="height" value="0.1" units="cm"/>
      <inkml:brushProperty name="color" value="#FFFFFF"/>
    </inkml:brush>
  </inkml:definitions>
  <inkml:trace contextRef="#ctx0" brushRef="#br0">1 17 6845 0 0,'10'-17'3410'0'0,"-9"17"-3340"0"0,-1 0 0 0 0,0 0 0 0 0,0 0 0 0 0,1 1-1 0 0,-1-1 1 0 0,0 0 0 0 0,1 0 0 0 0,-1 0 0 0 0,0 0 0 0 0,0 0 0 0 0,1 0 0 0 0,-1 1 0 0 0,0-1 0 0 0,0 0 0 0 0,1 0 0 0 0,-1 0 0 0 0,0 1-1 0 0,0-1 1 0 0,0 0 0 0 0,1 0 0 0 0,-1 1 0 0 0,0-1 0 0 0,0 0 0 0 0,0 0 0 0 0,0 1 0 0 0,0-1 0 0 0,0 0 0 0 0,1 1 0 0 0,-1-1 0 0 0,0 0-1 0 0,0 0 1 0 0,0 1 0 0 0,0-1 0 0 0,0 1 0 0 0,5 43 2226 0 0,-4-32-2231 0 0,9 96 1622 0 0,-6-49-1479 0 0,2-1 1 0 0,3 1-1 0 0,21 76 0 0 0,-18-103-3267 0 0,3-1-3534 0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02.209"/>
    </inkml:context>
    <inkml:brush xml:id="br0">
      <inkml:brushProperty name="width" value="0.1" units="cm"/>
      <inkml:brushProperty name="height" value="0.1" units="cm"/>
      <inkml:brushProperty name="color" value="#FFFFFF"/>
    </inkml:brush>
  </inkml:definitions>
  <inkml:trace contextRef="#ctx0" brushRef="#br0">0 66 6689 0 0,'0'42'8657'0'0,"0"-1"-3648"0"0,1-41-4988 0 0,-1 1 0 0 0,0-1 1 0 0,0 0-1 0 0,0 0 0 0 0,1 0 0 0 0,-1 0 1 0 0,0 1-1 0 0,0-1 0 0 0,1 0 1 0 0,-1 0-1 0 0,0 0 0 0 0,0 0 1 0 0,1 0-1 0 0,-1 0 0 0 0,0 0 1 0 0,0 0-1 0 0,1 0 0 0 0,-1 0 1 0 0,0 0-1 0 0,0 0 0 0 0,1 0 1 0 0,-1 0-1 0 0,0 0 0 0 0,1 0 1 0 0,-1 0-1 0 0,0 0 0 0 0,0 0 1 0 0,1 0-1 0 0,-1 0 0 0 0,0 0 1 0 0,0-1-1 0 0,1 1 0 0 0,-1 0 1 0 0,0 0-1 0 0,0 0 0 0 0,0 0 1 0 0,1-1-1 0 0,-1 1 0 0 0,0 0 0 0 0,0 0 1 0 0,0 0-1 0 0,0-1 0 0 0,1 1 1 0 0,-1 0-1 0 0,0 0 0 0 0,0-1 1 0 0,11-8 40 0 0,-1-2-1064 0 0,-1 0-1 0 0,0 0 1 0 0,14-26-1 0 0,0-17-7667 0 0,-19 41 5472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02.794"/>
    </inkml:context>
    <inkml:brush xml:id="br0">
      <inkml:brushProperty name="width" value="0.1" units="cm"/>
      <inkml:brushProperty name="height" value="0.1" units="cm"/>
      <inkml:brushProperty name="color" value="#FFFFFF"/>
    </inkml:brush>
  </inkml:definitions>
  <inkml:trace contextRef="#ctx0" brushRef="#br0">91 230 4744 0 0,'16'-27'6845'0'0,"-10"12"-6487"0"0,0 0 1 0 0,-1 0 0 0 0,-1 0 0 0 0,-1 0-1 0 0,3-22 1 0 0,-11-15 645 0 0,5 50-960 0 0,0 0 0 0 0,-1 0 0 0 0,1 0-1 0 0,-1 1 1 0 0,1-1 0 0 0,-1 0 0 0 0,0 0 0 0 0,0 0-1 0 0,0 0 1 0 0,0 1 0 0 0,0-1 0 0 0,0 0 0 0 0,0 1-1 0 0,0-1 1 0 0,-1 1 0 0 0,1-1 0 0 0,-1 1-1 0 0,1 0 1 0 0,-1-1 0 0 0,1 1 0 0 0,-1 0 0 0 0,0 0-1 0 0,-1-1 1 0 0,1 2-11 0 0,1 1 1 0 0,-1-1-1 0 0,1 0 0 0 0,-1 1 0 0 0,1-1 1 0 0,-1 1-1 0 0,1-1 0 0 0,0 1 0 0 0,-1 0 1 0 0,1-1-1 0 0,0 1 0 0 0,0 0 0 0 0,-1 0 1 0 0,1 0-1 0 0,0 0 0 0 0,0 0 0 0 0,0 0 1 0 0,-1 3-1 0 0,-20 24 340 0 0,22-27-345 0 0,-9 14 109 0 0,1 1-1 0 0,1-1 1 0 0,0 1 0 0 0,2 1 0 0 0,0-1-1 0 0,0 1 1 0 0,2 0 0 0 0,0 0 0 0 0,1 0-1 0 0,0 1 1 0 0,2-1 0 0 0,0 0 0 0 0,1 1-1 0 0,1-1 1 0 0,0 0 0 0 0,1 0 0 0 0,11 32-1 0 0,-13-46-237 0 0,0 0 0 0 0,1-1 0 0 0,-1 1 0 0 0,1-1 0 0 0,0 1 0 0 0,0-1 0 0 0,0 0 0 0 0,0 0 0 0 0,0 0 0 0 0,0 0 0 0 0,1 0 0 0 0,-1 0 0 0 0,1-1 0 0 0,-1 1 0 0 0,1-1 0 0 0,-1 0 0 0 0,1 1 0 0 0,0-1 0 0 0,0-1 0 0 0,0 1 0 0 0,0 0 0 0 0,-1-1 0 0 0,1 1 0 0 0,0-1 0 0 0,0 0 0 0 0,0 0-1 0 0,3 0 1 0 0,-1 0-399 0 0,0-1 0 0 0,0 0-1 0 0,0 1 1 0 0,0-2 0 0 0,0 1-1 0 0,0 0 1 0 0,0-1-1 0 0,0 0 1 0 0,-1 0 0 0 0,1-1-1 0 0,-1 1 1 0 0,0-1 0 0 0,0 0-1 0 0,0 0 1 0 0,5-4-1 0 0,4-9-2650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03.169"/>
    </inkml:context>
    <inkml:brush xml:id="br0">
      <inkml:brushProperty name="width" value="0.1" units="cm"/>
      <inkml:brushProperty name="height" value="0.1" units="cm"/>
      <inkml:brushProperty name="color" value="#FFFFFF"/>
    </inkml:brush>
  </inkml:definitions>
  <inkml:trace contextRef="#ctx0" brushRef="#br0">36 80 7125 0 0,'-11'-18'1252'0'0,"4"4"-164"0"0,0 2-136 0 0,3 2-192 0 0,1 1-252 0 0,0 3-144 0 0,3 0-296 0 0,1 4-324 0 0,2-1 24 0 0,2 3-888 0 0,3 0-372 0 0,-1 1 52 0 0,7 3 72 0 0,3 1 71 0 0,0-2 77 0 0,1 1 40 0 0,2 3 48 0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03.553"/>
    </inkml:context>
    <inkml:brush xml:id="br0">
      <inkml:brushProperty name="width" value="0.1" units="cm"/>
      <inkml:brushProperty name="height" value="0.1" units="cm"/>
      <inkml:brushProperty name="color" value="#FFFFFF"/>
    </inkml:brush>
  </inkml:definitions>
  <inkml:trace contextRef="#ctx0" brushRef="#br0">1 1 1736 0 0,'8'0'6262'0'0,"-8"0"-6110"0"0,5 15 2658 0 0,-3 29-2120 0 0,-2-26 210 0 0,5 200 2638 0 0,-3-48-2026 0 0,0-85-960 0 0,3 59 144 0 0,-3-123-1505 0 0,2 0 0 0 0,8 30 0 0 0,14 5-7521 0 0</inkml:trace>
  <inkml:trace contextRef="#ctx0" brushRef="#br0" timeOffset="1">85 1000 6701 0 0,'8'50'14226'0'0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32.395"/>
    </inkml:context>
    <inkml:brush xml:id="br0">
      <inkml:brushProperty name="width" value="0.1" units="cm"/>
      <inkml:brushProperty name="height" value="0.1" units="cm"/>
      <inkml:brushProperty name="color" value="#FFFFFF"/>
    </inkml:brush>
  </inkml:definitions>
  <inkml:trace contextRef="#ctx0" brushRef="#br0">1 51 3720 0 0,'15'-3'668'0'0,"3"-3"-72"0"0,2 1-75 0 0,0 1-45 0 0,0-1-72 0 0,-1-1-36 0 0,1 2-40 0 0,0-1-32 0 0,0 3-32 0 0,-2-2-32 0 0,-1 2-228 0 0,-3 0-312 0 0,-2 2-100 0 0,-3-3-112 0 0,-1 3-212 0 0,-2 0-465 0 0,-3 0-15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32.750"/>
    </inkml:context>
    <inkml:brush xml:id="br0">
      <inkml:brushProperty name="width" value="0.1" units="cm"/>
      <inkml:brushProperty name="height" value="0.1" units="cm"/>
      <inkml:brushProperty name="color" value="#FFFFFF"/>
    </inkml:brush>
  </inkml:definitions>
  <inkml:trace contextRef="#ctx0" brushRef="#br0">3 18 1708 0 0,'-2'2'980'0'0,"2"-2"-882"0"0,0 0 0 0 0,0 1 0 0 0,0-1 0 0 0,0 0 0 0 0,0 0 0 0 0,0 1 0 0 0,-1-1 0 0 0,1 0 0 0 0,0 0 0 0 0,0 1 0 0 0,0-1 0 0 0,0 0 0 0 0,0 0 0 0 0,0 1 0 0 0,0-1 0 0 0,1 0 0 0 0,0 3 1176 0 0,0-2-1176 0 0,12 4 1698 0 0,20-1-647 0 0,-33-4-1061 0 0,57-1 800 0 0,-1-2 1 0 0,0-2 0 0 0,77-18-1 0 0,-127 21-1364 0 0,7 0-1815 0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35.118"/>
    </inkml:context>
    <inkml:brush xml:id="br0">
      <inkml:brushProperty name="width" value="0.1" units="cm"/>
      <inkml:brushProperty name="height" value="0.1" units="cm"/>
      <inkml:brushProperty name="color" value="#FFFFFF"/>
    </inkml:brush>
  </inkml:definitions>
  <inkml:trace contextRef="#ctx0" brushRef="#br0">130 19 1180 0 0,'1'-18'2576'0'0,"0"26"-431"0"0,-3 33-1075 0 0,-13 20-559 0 0,-2 0 0 0 0,-4-1-1 0 0,-52 109 1 0 0,73-169-475 0 0,-1 0 0 0 0,1 1 1 0 0,0-1-1 0 0,0 1 0 0 0,-1-1 0 0 0,1 1 0 0 0,0-1 0 0 0,0 1 0 0 0,-1-1 0 0 0,1 1 0 0 0,0-1 1 0 0,0 1-1 0 0,0-1 0 0 0,0 1 0 0 0,0 0 0 0 0,0-1 0 0 0,0 1 0 0 0,0-1 0 0 0,0 1 1 0 0,0-1-1 0 0,0 1 0 0 0,0-1 0 0 0,0 1 0 0 0,1 0 0 0 0,-1-1 0 0 0,0 1 0 0 0,0-1 0 0 0,1 1 1 0 0,-1-1-1 0 0,0 0 0 0 0,1 1 0 0 0,-1 0 0 0 0,2-1 7 0 0,-1 1 0 0 0,0-1 0 0 0,0 1 0 0 0,1-1 0 0 0,-1 1-1 0 0,0-1 1 0 0,1 0 0 0 0,-1 0 0 0 0,0 0 0 0 0,1 0 0 0 0,-1 0 0 0 0,0 0 0 0 0,2 0 0 0 0,51-12 361 0 0,-44 9-269 0 0,66-16 181 0 0,2 3 1 0 0,80-6-1 0 0,-113 18-239 0 0,-3 0-1095 0 0,-14 3-2836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40.323"/>
    </inkml:context>
    <inkml:brush xml:id="br0">
      <inkml:brushProperty name="width" value="0.1" units="cm"/>
      <inkml:brushProperty name="height" value="0.1" units="cm"/>
      <inkml:brushProperty name="color" value="#FFFFFF"/>
    </inkml:brush>
  </inkml:definitions>
  <inkml:trace contextRef="#ctx0" brushRef="#br0">1 12 4416 0 0,'2'-1'171'0'0,"1"-1"0"0"0,0 1-1 0 0,0-1 1 0 0,0 1 0 0 0,0 0-1 0 0,0 0 1 0 0,0 0-1 0 0,0 1 1 0 0,0-1 0 0 0,0 1-1 0 0,0 0 1 0 0,0 0 0 0 0,0 0-1 0 0,0 0 1 0 0,1 0 0 0 0,-1 1-1 0 0,0-1 1 0 0,0 1-1 0 0,0 0 1 0 0,0 0 0 0 0,0 0-1 0 0,0 0 1 0 0,-1 0 0 0 0,4 2-1 0 0,7 4 78 0 0,0 0 0 0 0,-1 1-1 0 0,19 15 1 0 0,-21-15-111 0 0,-1 1-1 0 0,0 0 1 0 0,-1 0-1 0 0,0 1 1 0 0,0-1 0 0 0,-1 2-1 0 0,-1-1 1 0 0,8 17 0 0 0,-12-23-97 0 0,0-1 0 0 0,-1 0 0 0 0,1 1 0 0 0,-1-1 0 0 0,0 1 1 0 0,0-1-1 0 0,0 1 0 0 0,-1 0 0 0 0,1-1 0 0 0,-1 1 0 0 0,0 0 0 0 0,0-1 0 0 0,0 1 1 0 0,-1 0-1 0 0,1-1 0 0 0,-1 1 0 0 0,0-1 0 0 0,0 1 0 0 0,0-1 0 0 0,0 1 1 0 0,-1-1-1 0 0,0 1 0 0 0,1-1 0 0 0,-1 0 0 0 0,0 0 0 0 0,0 0 0 0 0,-1 0 0 0 0,1 0 1 0 0,-1-1-1 0 0,1 1 0 0 0,-1-1 0 0 0,-5 4 0 0 0,7-5-30 0 0,0-1-1 0 0,0 0 0 0 0,0 1 1 0 0,0-1-1 0 0,0 0 1 0 0,0 1-1 0 0,0-1 0 0 0,-1 0 1 0 0,1 0-1 0 0,0 0 1 0 0,0 0-1 0 0,0 0 0 0 0,-1 0 1 0 0,1 0-1 0 0,0-1 1 0 0,0 1-1 0 0,0 0 0 0 0,0-1 1 0 0,0 1-1 0 0,0 0 1 0 0,0-1-1 0 0,-1 0 0 0 0,1 1 1 0 0,0-1-1 0 0,1 1 1 0 0,-1-1-1 0 0,0 0 1 0 0,0 0-1 0 0,0 0 0 0 0,0 0 1 0 0,1 1-1 0 0,-1-1 1 0 0,-1-2-1 0 0,0 0 1 0 0,0 0 0 0 0,0 0-1 0 0,0 0 1 0 0,0-1 0 0 0,0 1 0 0 0,1 0 0 0 0,-1-1 0 0 0,1 1-1 0 0,-2-7 1 0 0,3 2-46 0 0,0-1 0 0 0,0 1-1 0 0,0 0 1 0 0,1 0 0 0 0,0 0-1 0 0,1 0 1 0 0,0 0 0 0 0,0 0-1 0 0,0 0 1 0 0,1 0 0 0 0,0 1 0 0 0,7-11-1 0 0,-3 6-966 0 0,0 1-1 0 0,1 0 0 0 0,18-18 1 0 0,-14 16-2092 0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35.493"/>
    </inkml:context>
    <inkml:brush xml:id="br0">
      <inkml:brushProperty name="width" value="0.1" units="cm"/>
      <inkml:brushProperty name="height" value="0.1" units="cm"/>
      <inkml:brushProperty name="color" value="#FFFFFF"/>
    </inkml:brush>
  </inkml:definitions>
  <inkml:trace contextRef="#ctx0" brushRef="#br0">20 12 1004 0 0,'-14'-12'2526'0'0,"14"12"-2473"0"0,0 0-1 0 0,-1 0 1 0 0,1 0 0 0 0,0 0-1 0 0,0 0 1 0 0,0 0 0 0 0,0 0-1 0 0,0 0 1 0 0,-1 0 0 0 0,1 0-1 0 0,0 0 1 0 0,0 0 0 0 0,0 0-1 0 0,0 0 1 0 0,0 0 0 0 0,-1 0-1 0 0,1 0 1 0 0,0 0 0 0 0,0 0-1 0 0,0 0 1 0 0,0 0 0 0 0,-1 1 421 0 0,0-1-422 0 0,1 1 1 0 0,0-1 0 0 0,0 0-1 0 0,0 0 1 0 0,0 0 0 0 0,0 0-1 0 0,0 0 1 0 0,0 1 0 0 0,0-1-1 0 0,0 0 1 0 0,0 0 0 0 0,0 0-1 0 0,0 0 1 0 0,0 0 0 0 0,0 1-1 0 0,0-1 1 0 0,5 31 3197 0 0,-2-18-3240 0 0,34 194 3596 0 0,17 74-939 0 0,-46-253-2351 0 0,2 4-141 0 0,-8-12-4569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52.041"/>
    </inkml:context>
    <inkml:brush xml:id="br0">
      <inkml:brushProperty name="width" value="0.1" units="cm"/>
      <inkml:brushProperty name="height" value="0.1" units="cm"/>
      <inkml:brushProperty name="color" value="#FFFFFF"/>
    </inkml:brush>
  </inkml:definitions>
  <inkml:trace contextRef="#ctx0" brushRef="#br0">128 100 5112 0 0,'-2'-1'292'0'0,"1"1"0"0"0,-1-1 0 0 0,1 1-1 0 0,-1-1 1 0 0,1 0 0 0 0,0 0 0 0 0,-1 1-1 0 0,1-1 1 0 0,0 0 0 0 0,-1 0 0 0 0,1-1-1 0 0,0 1 1 0 0,0 0 0 0 0,0 0 0 0 0,0 0-1 0 0,0-1 1 0 0,0 1 0 0 0,0-1 0 0 0,1 1-1 0 0,-2-3 1 0 0,2 2-162 0 0,0 1 0 0 0,0-1 0 0 0,0 0 0 0 0,0 1 0 0 0,0-1 0 0 0,0 1 0 0 0,1-1 0 0 0,-1 1 0 0 0,1-1 0 0 0,-1 1 1 0 0,1-1-1 0 0,-1 1 0 0 0,1-1 0 0 0,0 1 0 0 0,0 0 0 0 0,0-1 0 0 0,1-1 0 0 0,2-1-54 0 0,0-1 0 0 0,1 1-1 0 0,-1 0 1 0 0,1 0 0 0 0,0 1 0 0 0,0-1 0 0 0,0 1-1 0 0,0 0 1 0 0,1 1 0 0 0,7-4 0 0 0,-9 5-58 0 0,-1 0 0 0 0,0 1 0 0 0,0-1 0 0 0,1 0 0 0 0,-1 1 0 0 0,0 0 0 0 0,1 0 0 0 0,-1 0 0 0 0,0 0 0 0 0,0 1 0 0 0,1-1 0 0 0,-1 1 0 0 0,0 0 0 0 0,0 0 0 0 0,0 0 0 0 0,1 0 0 0 0,-1 1 0 0 0,0-1 0 0 0,-1 1 0 0 0,1-1 0 0 0,0 1 0 0 0,0 0 0 0 0,-1 0 0 0 0,1 1 0 0 0,-1-1 0 0 0,0 0 0 0 0,0 1 0 0 0,0 0 0 0 0,0-1 0 0 0,0 1 0 0 0,0 0 0 0 0,-1 0 0 0 0,1 0 0 0 0,-1 0 0 0 0,1 3 0 0 0,2 3 6 0 0,-1 0 0 0 0,-1 0 1 0 0,1 1-1 0 0,-1-1 0 0 0,-1 0 0 0 0,0 1 1 0 0,0-1-1 0 0,-1 1 0 0 0,0-1 0 0 0,-1 1 1 0 0,-2 10-1 0 0,0-8 4 0 0,-1 0 0 0 0,0 0 1 0 0,-1 0-1 0 0,-1 0 1 0 0,0-1-1 0 0,0 0 0 0 0,-1 0 1 0 0,0-1-1 0 0,-1 0 0 0 0,0 0 1 0 0,-16 14-1 0 0,11-13 21 0 0,0 0 1 0 0,0-1-1 0 0,-2 0 1 0 0,1-1-1 0 0,-1 0 0 0 0,0-2 1 0 0,-1 1-1 0 0,-19 5 0 0 0,4-11 32 0 0,31-2-86 0 0,-1 0-1 0 0,0 0 0 0 0,1 0 1 0 0,-1 0-1 0 0,1 0 0 0 0,-1 0 0 0 0,1 0 1 0 0,-1-1-1 0 0,0 1 0 0 0,1 0 1 0 0,-1 0-1 0 0,1 0 0 0 0,-1-1 1 0 0,1 1-1 0 0,-1 0 0 0 0,1-1 1 0 0,-1 1-1 0 0,1 0 0 0 0,0-1 1 0 0,-1 1-1 0 0,1-1 0 0 0,-1 1 1 0 0,1-1-1 0 0,0 1 0 0 0,-1-1 0 0 0,1 1 1 0 0,0-1-1 0 0,0 1 0 0 0,-1-1 1 0 0,1 1-1 0 0,0-1 0 0 0,0 1 1 0 0,0-1-1 0 0,0 1 0 0 0,0-1 1 0 0,0 0-1 0 0,0 1 0 0 0,0-1 1 0 0,0 1-1 0 0,0-1 0 0 0,0 1 1 0 0,0-1-1 0 0,0 0 0 0 0,0 1 1 0 0,0-1-1 0 0,1 1 0 0 0,-1-1 0 0 0,0 1 1 0 0,1-1-1 0 0,-1 0-7 0 0,1 0-1 0 0,0 0 0 0 0,0 0 1 0 0,0 0-1 0 0,-1 0 1 0 0,1 0-1 0 0,0 0 1 0 0,0 0-1 0 0,0 1 1 0 0,0-1-1 0 0,0 0 1 0 0,1 1-1 0 0,-1-1 0 0 0,0 1 1 0 0,0-1-1 0 0,0 1 1 0 0,0 0-1 0 0,1-1 1 0 0,-1 1-1 0 0,0 0 1 0 0,0 0-1 0 0,1 0 0 0 0,-1 0 1 0 0,0 0-1 0 0,0 0 1 0 0,1 0-1 0 0,-1 0 1 0 0,0 1-1 0 0,0-1 1 0 0,2 1-1 0 0,40 14-45 0 0,-38-13 57 0 0,55 27-3 0 0,-42-19 42 0 0,1 0-1 0 0,0-2 0 0 0,0 0 0 0 0,1-1 0 0 0,0-1 1 0 0,0-1-1 0 0,1-1 0 0 0,23 2 0 0 0,-28-4-325 0 0,17-3-2446 0 0,-13-8-2642 0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53.026"/>
    </inkml:context>
    <inkml:brush xml:id="br0">
      <inkml:brushProperty name="width" value="0.1" units="cm"/>
      <inkml:brushProperty name="height" value="0.1" units="cm"/>
      <inkml:brushProperty name="color" value="#FFFFFF"/>
    </inkml:brush>
  </inkml:definitions>
  <inkml:trace contextRef="#ctx0" brushRef="#br0">6 44 4552 0 0,'-1'-4'493'0'0,"-1"1"-1"0"0,2-1 0 0 0,-1 1 0 0 0,0-1 0 0 0,1 0 0 0 0,-1 1 0 0 0,2-7 0 0 0,-1 10-429 0 0,0-1 1 0 0,0 1-1 0 0,0-1 0 0 0,0 1 0 0 0,0 0 0 0 0,0-1 0 0 0,0 1 0 0 0,0 0 0 0 0,0-1 0 0 0,0 1 0 0 0,0 0 0 0 0,0-1 0 0 0,1 1 1 0 0,-1 0-1 0 0,0 0 0 0 0,0-1 0 0 0,0 1 0 0 0,1 0 0 0 0,-1-1 0 0 0,0 1 0 0 0,0 0 0 0 0,1 0 0 0 0,-1 0 0 0 0,0-1 0 0 0,0 1 1 0 0,1 0-1 0 0,-1 0 0 0 0,0 0 0 0 0,1-1 0 0 0,0 2-3 0 0,0-1 0 0 0,0 0 0 0 0,0 1 0 0 0,0-1 0 0 0,0 0 0 0 0,0 1 0 0 0,0-1-1 0 0,0 1 1 0 0,0 0 0 0 0,-1-1 0 0 0,1 1 0 0 0,0 0 0 0 0,0-1 0 0 0,-1 1 0 0 0,1 0 0 0 0,0 1 0 0 0,13 15 188 0 0,0 1 1 0 0,-2 1-1 0 0,0 0 1 0 0,-1 1-1 0 0,11 28 1 0 0,37 114 530 0 0,-51-135-650 0 0,30 94 231 0 0,-6 2 0 0 0,-5 1 0 0 0,-5 1 0 0 0,-6 1 0 0 0,-6 0 0 0 0,-6 147 0 0 0,-13-132 276 0 0,-7 0-1 0 0,-67 275 0 0 0,74-382-689 0 0,-12 52 197 0 0,11-29-3768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53.798"/>
    </inkml:context>
    <inkml:brush xml:id="br0">
      <inkml:brushProperty name="width" value="0.1" units="cm"/>
      <inkml:brushProperty name="height" value="0.1" units="cm"/>
      <inkml:brushProperty name="color" value="#FFFFFF"/>
    </inkml:brush>
  </inkml:definitions>
  <inkml:trace contextRef="#ctx0" brushRef="#br0">356 36 4452 0 0,'0'-2'320'0'0,"1"-1"0"0"0,-1 1 0 0 0,1 0 0 0 0,-1-1 0 0 0,0 1 0 0 0,0 0 0 0 0,0-1 0 0 0,0 1 0 0 0,-1-1 0 0 0,0-2 0 0 0,-6-1 1060 0 0,-8 12-734 0 0,5 4-442 0 0,0 0-1 0 0,2 1 1 0 0,-1 0 0 0 0,1 1-1 0 0,1-1 1 0 0,0 1-1 0 0,-8 17 1 0 0,7-13-108 0 0,-28 57 612 0 0,3 1 0 0 0,3 1 1 0 0,-38 153-1 0 0,41-98 127 0 0,-16 212 1 0 0,28 187 362 0 0,48 39-301 0 0,-18-461-717 0 0,5-1 0 0 0,4-1 0 0 0,48 129 0 0 0,-59-198-215 0 0,2 0 1 0 0,1-2 0 0 0,2 1-1 0 0,1-2 1 0 0,2-1 0 0 0,1 0-1 0 0,1-2 1 0 0,54 54-1 0 0,-69-77-508 0 0,0 0 0 0 0,0-1 0 0 0,0 0 0 0 0,16 8-1 0 0,-21-13 216 0 0,-1 0 0 0 0,1 0-1 0 0,-1 0 1 0 0,1 0 0 0 0,0 0-1 0 0,-1-1 1 0 0,1 1 0 0 0,0-1-1 0 0,0 1 1 0 0,0-1 0 0 0,-1 0-1 0 0,1 0 1 0 0,0-1 0 0 0,0 1-1 0 0,0-1 1 0 0,-1 1 0 0 0,1-1-1 0 0,0 0 1 0 0,-1 0 0 0 0,1 0-1 0 0,0 0 1 0 0,2-2 0 0 0,10-9-2877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55.747"/>
    </inkml:context>
    <inkml:brush xml:id="br0">
      <inkml:brushProperty name="width" value="0.1" units="cm"/>
      <inkml:brushProperty name="height" value="0.1" units="cm"/>
      <inkml:brushProperty name="color" value="#FFFFFF"/>
    </inkml:brush>
  </inkml:definitions>
  <inkml:trace contextRef="#ctx0" brushRef="#br0">186 54 4188 0 0,'1'-18'1566'0'0,"0"13"-1175"0"0,-1 1 1 0 0,0 0-1 0 0,0-1 0 0 0,0 1 1 0 0,0 0-1 0 0,-1-6 0 0 0,0 10-327 0 0,0 1 0 0 0,0-1 0 0 0,0 0 0 0 0,0 1 0 0 0,1-1-1 0 0,-1 1 1 0 0,0-1 0 0 0,0 1 0 0 0,1-1 0 0 0,-1 1 0 0 0,0 0-1 0 0,1-1 1 0 0,-1 1 0 0 0,1 0 0 0 0,-1 0 0 0 0,1-1 0 0 0,-1 1-1 0 0,0 1 1 0 0,1-2-19 0 0,-15 24 342 0 0,1 0 0 0 0,1 1-1 0 0,1 0 1 0 0,2 1 0 0 0,-14 47 0 0 0,0 11 258 0 0,5 1-1 0 0,3 1 1 0 0,4 0 0 0 0,3 1 0 0 0,5 122 0 0 0,8-141-263 0 0,2 0 1 0 0,4 0-1 0 0,31 115 0 0 0,-24-129-790 0 0,2-1-1 0 0,2-1 1 0 0,3 0-1 0 0,2-2 1 0 0,32 46-1 0 0,-53-87-769 0 0,1-1 0 0 0,1 0-1 0 0,-1 0 1 0 0,1-1 0 0 0,12 10-1 0 0,-11-11-1882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56.159"/>
    </inkml:context>
    <inkml:brush xml:id="br0">
      <inkml:brushProperty name="width" value="0.1" units="cm"/>
      <inkml:brushProperty name="height" value="0.1" units="cm"/>
      <inkml:brushProperty name="color" value="#FFFFFF"/>
    </inkml:brush>
  </inkml:definitions>
  <inkml:trace contextRef="#ctx0" brushRef="#br0">10 22 4268 0 0,'-8'-21'5074'0'0,"6"38"-4147"0"0,5 65 1371 0 0,23 144 1 0 0,16-24-3483 0 0,-23-149-5079 0 0,-16-46 3352 0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56.546"/>
    </inkml:context>
    <inkml:brush xml:id="br0">
      <inkml:brushProperty name="width" value="0.1" units="cm"/>
      <inkml:brushProperty name="height" value="0.1" units="cm"/>
      <inkml:brushProperty name="color" value="#FFFFFF"/>
    </inkml:brush>
  </inkml:definitions>
  <inkml:trace contextRef="#ctx0" brushRef="#br0">160 1 5509 0 0,'-1'10'6755'0'0,"-12"46"-5383"0"0,-46 150 1085 0 0,-14 121-233 0 0,63-275-2351 0 0,8-29-714 0 0,1 0-2047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56.949"/>
    </inkml:context>
    <inkml:brush xml:id="br0">
      <inkml:brushProperty name="width" value="0.1" units="cm"/>
      <inkml:brushProperty name="height" value="0.1" units="cm"/>
      <inkml:brushProperty name="color" value="#FFFFFF"/>
    </inkml:brush>
  </inkml:definitions>
  <inkml:trace contextRef="#ctx0" brushRef="#br0">0 104 5176 0 0,'7'-9'368'0'0,"0"1"0"0"0,1-1-1 0 0,0 1 1 0 0,1 1 0 0 0,0 0-1 0 0,0 0 1 0 0,0 0-1 0 0,1 1 1 0 0,0 1 0 0 0,0-1-1 0 0,0 2 1 0 0,1-1 0 0 0,0 1-1 0 0,0 1 1 0 0,0 0-1 0 0,0 1 1 0 0,16-2 0 0 0,-24 4-330 0 0,1 0 1 0 0,-1 0 0 0 0,0 1 0 0 0,0-1-1 0 0,0 1 1 0 0,0 0 0 0 0,0 0 0 0 0,0 0-1 0 0,-1 0 1 0 0,1 0 0 0 0,0 0 0 0 0,0 1-1 0 0,-1 0 1 0 0,1-1 0 0 0,-1 1 0 0 0,1 0-1 0 0,-1 0 1 0 0,0 0 0 0 0,0 1-1 0 0,0-1 1 0 0,0 0 0 0 0,0 1 0 0 0,0 0-1 0 0,-1-1 1 0 0,1 1 0 0 0,-1 0 0 0 0,0 0-1 0 0,0-1 1 0 0,0 1 0 0 0,0 0 0 0 0,0 0-1 0 0,0 5 1 0 0,1 2 31 0 0,-1 1 1 0 0,0 0-1 0 0,-1 0 1 0 0,-1-1-1 0 0,1 1 0 0 0,-1 0 1 0 0,-6 20-1 0 0,-1-6 50 0 0,-1 0 1 0 0,-1-1-1 0 0,-26 43 0 0 0,20-39 50 0 0,-22 55 1 0 0,37-82-158 0 0,1 0 1 0 0,0 0-1 0 0,-1 0 1 0 0,1 0-1 0 0,0 0 1 0 0,0 0-1 0 0,0 0 1 0 0,0 1-1 0 0,0-1 1 0 0,0 0-1 0 0,0 0 1 0 0,0 0-1 0 0,0 0 1 0 0,1 0-1 0 0,-1 0 1 0 0,0 0-1 0 0,1 0 1 0 0,-1 0-1 0 0,1 0 1 0 0,-1 0-1 0 0,1 0 1 0 0,-1 0-1 0 0,1-1 1 0 0,0 1-1 0 0,-1 0 1 0 0,1 0-1 0 0,0 0 1 0 0,0-1-1 0 0,-1 1 1 0 0,1 0-1 0 0,0-1 1 0 0,0 1-1 0 0,0-1 1 0 0,0 1-1 0 0,0-1 1 0 0,0 0-1 0 0,0 1 1 0 0,0-1-1 0 0,0 0 1 0 0,0 1-1 0 0,0-1 1 0 0,0 0-1 0 0,0 0 1 0 0,2 0-1 0 0,8 1 36 0 0,0 0-1 0 0,0 0 1 0 0,16-2-1 0 0,-13 1 15 0 0,40-2-475 0 0,0-2 0 0 0,86-17 0 0 0,-123 15-5524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57.822"/>
    </inkml:context>
    <inkml:brush xml:id="br0">
      <inkml:brushProperty name="width" value="0.1" units="cm"/>
      <inkml:brushProperty name="height" value="0.1" units="cm"/>
      <inkml:brushProperty name="color" value="#FFFFFF"/>
    </inkml:brush>
  </inkml:definitions>
  <inkml:trace contextRef="#ctx0" brushRef="#br0">8 29 5881 0 0,'-8'-23'4172'0'0,"11"18"-2078"0"0,9 12-1143 0 0,31 38-603 0 0,-1 2 0 0 0,-2 1 1 0 0,-2 2-1 0 0,-3 2 0 0 0,-2 1 0 0 0,-2 2 1 0 0,-3 1-1 0 0,32 89 0 0 0,-34-64-152 0 0,-3 1 1 0 0,-4 2-1 0 0,-4 0 0 0 0,-4 0 1 0 0,-3 1-1 0 0,-5 138 0 0 0,-7-156 32 0 0,-3 0 0 0 0,-2 0-1 0 0,-4-1 1 0 0,-2 0-1 0 0,-4-2 1 0 0,-30 75 0 0 0,37-119-1313 0 0,5-13-1862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7:59.290"/>
    </inkml:context>
    <inkml:brush xml:id="br0">
      <inkml:brushProperty name="width" value="0.1" units="cm"/>
      <inkml:brushProperty name="height" value="0.1" units="cm"/>
      <inkml:brushProperty name="color" value="#FFFFFF"/>
    </inkml:brush>
  </inkml:definitions>
  <inkml:trace contextRef="#ctx0" brushRef="#br0">30 75 5841 0 0,'-1'-2'461'0'0,"1"-1"1"0"0,-1 0-1 0 0,1 0 1 0 0,0 1-1 0 0,0-1 1 0 0,0 0 0 0 0,0 0-1 0 0,0 0 1 0 0,0 1-1 0 0,1-1 1 0 0,0 0-1 0 0,-1 0 1 0 0,1 1 0 0 0,0-1-1 0 0,3-4 1 0 0,-2 5-357 0 0,0 0 0 0 0,0 0 0 0 0,0 0 0 0 0,0 0 0 0 0,0 0 0 0 0,1 1 0 0 0,-1-1 1 0 0,1 1-1 0 0,-1 0 0 0 0,1-1 0 0 0,0 1 0 0 0,0 0 0 0 0,-1 1 0 0 0,1-1 0 0 0,5 0 0 0 0,-3 0-76 0 0,-1 0-1 0 0,1 0 0 0 0,-1 1 1 0 0,1 0-1 0 0,-1 0 0 0 0,1 0 1 0 0,-1 1-1 0 0,1-1 0 0 0,-1 1 1 0 0,1 0-1 0 0,-1 0 0 0 0,0 1 1 0 0,1-1-1 0 0,-1 1 0 0 0,0 0 1 0 0,0 0-1 0 0,0 1 0 0 0,0-1 1 0 0,-1 1-1 0 0,1 0 0 0 0,-1 0 1 0 0,1 0-1 0 0,-1 0 0 0 0,0 0 1 0 0,0 1-1 0 0,-1-1 0 0 0,1 1 1 0 0,-1 0-1 0 0,0 0 0 0 0,1 0 1 0 0,-2 0-1 0 0,1 0 0 0 0,0 1 1 0 0,-1-1-1 0 0,0 0 0 0 0,0 1 1 0 0,0-1-1 0 0,-1 1 0 0 0,1-1 1 0 0,-1 1-1 0 0,0-1 0 0 0,-1 1 1 0 0,1-1-1 0 0,-1 1 0 0 0,1-1 1 0 0,-1 1-1 0 0,-1-1 0 0 0,1 0 0 0 0,-1 1 1 0 0,-2 4-1 0 0,-9 16-8 0 0,-2-2-1 0 0,0 1 1 0 0,-1-2-1 0 0,-2 0 1 0 0,0-1-1 0 0,-1-1 1 0 0,-23 19-1 0 0,13-11 108 0 0,28-27-119 0 0,0 0 0 0 0,0-1 0 0 0,0 1 0 0 0,1 0 1 0 0,-1-1-1 0 0,0 1 0 0 0,1 0 0 0 0,-1 0 0 0 0,1 0 0 0 0,-1-1 1 0 0,1 1-1 0 0,-1 0 0 0 0,1 0 0 0 0,0 0 0 0 0,-1 0 0 0 0,1 0 0 0 0,0 0 1 0 0,0 0-1 0 0,0 1 0 0 0,0-1-5 0 0,0-1 0 0 0,0 1 0 0 0,1-1 1 0 0,-1 1-1 0 0,0-1 0 0 0,1 1 0 0 0,-1-1 0 0 0,1 1 1 0 0,-1-1-1 0 0,1 0 0 0 0,-1 1 0 0 0,1-1 0 0 0,-1 0 1 0 0,1 1-1 0 0,-1-1 0 0 0,1 0 0 0 0,-1 0 0 0 0,1 0 1 0 0,-1 1-1 0 0,1-1 0 0 0,0 0 0 0 0,-1 0 0 0 0,2 0 0 0 0,48 0 27 0 0,-34-1-14 0 0,175-11 33 0 0,-74 3-2 0 0,-99 8-427 0 0,1-1 1 0 0,31-7-1 0 0,-39 8-1242 0 0,7-3-4920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40.649"/>
    </inkml:context>
    <inkml:brush xml:id="br0">
      <inkml:brushProperty name="width" value="0.1" units="cm"/>
      <inkml:brushProperty name="height" value="0.1" units="cm"/>
      <inkml:brushProperty name="color" value="#FFFFFF"/>
    </inkml:brush>
  </inkml:definitions>
  <inkml:trace contextRef="#ctx0" brushRef="#br0">0 0 4272 0 0,'6'88'6319'0'0,"8"4"-3761"0"0,29 96-1803 0 0,-29-127 102 0 0,0-15-881 0 0,2 7-1302 0 0,-12-18-3888 0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1.318"/>
    </inkml:context>
    <inkml:brush xml:id="br0">
      <inkml:brushProperty name="width" value="0.1" units="cm"/>
      <inkml:brushProperty name="height" value="0.1" units="cm"/>
      <inkml:brushProperty name="color" value="#FFFFFF"/>
    </inkml:brush>
  </inkml:definitions>
  <inkml:trace contextRef="#ctx0" brushRef="#br0">298 21 4720 0 0,'0'-1'96'0'0,"-1"0"0"0"0,1 0 0 0 0,0 0-1 0 0,-1 0 1 0 0,1 0 0 0 0,-1 0 0 0 0,0 0-1 0 0,1 0 1 0 0,-1 0 0 0 0,0 0-1 0 0,1 0 1 0 0,-1 0 0 0 0,0 0 0 0 0,0 0-1 0 0,0 1 1 0 0,0-1 0 0 0,0 0 0 0 0,0 1-1 0 0,0-1 1 0 0,0 1 0 0 0,0-1-1 0 0,0 1 1 0 0,0-1 0 0 0,0 1 0 0 0,-1 0-1 0 0,1 0 1 0 0,0-1 0 0 0,0 1-1 0 0,0 0 1 0 0,-1 0 0 0 0,1 0 0 0 0,0 0-1 0 0,0 1 1 0 0,0-1 0 0 0,0 0 0 0 0,0 0-1 0 0,-1 1 1 0 0,1-1 0 0 0,0 0-1 0 0,0 1 1 0 0,0-1 0 0 0,0 1 0 0 0,0 0-1 0 0,0-1 1 0 0,0 1 0 0 0,0 0 0 0 0,-1 0-1 0 0,-5 5 148 0 0,-1 0 0 0 0,1 0-1 0 0,0 0 1 0 0,0 1-1 0 0,-7 9 1 0 0,-10 16 144 0 0,2 1-1 0 0,1 0 1 0 0,2 2 0 0 0,1 0 0 0 0,2 1-1 0 0,1 1 1 0 0,-11 43 0 0 0,14-37-91 0 0,3 0 1 0 0,1 1 0 0 0,3 0-1 0 0,1 0 1 0 0,2 0-1 0 0,5 61 1 0 0,0-69-94 0 0,-2-19-105 0 0,2 1 0 0 0,0-1 0 0 0,9 29 0 0 0,-3-10 0 0 0,3-2 1 0 0,1 0 0 0 0,24 47 0 0 0,-27-63-505 0 0,1-1 1 0 0,0-1-1 0 0,17 19 1 0 0,-19-25-338 0 0,0-2 1 0 0,0 1-1 0 0,0-1 1 0 0,1-1-1 0 0,0 1 1 0 0,14 6 0 0 0,-3-5-1309 0 0,2-3-1082 0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1.720"/>
    </inkml:context>
    <inkml:brush xml:id="br0">
      <inkml:brushProperty name="width" value="0.1" units="cm"/>
      <inkml:brushProperty name="height" value="0.1" units="cm"/>
      <inkml:brushProperty name="color" value="#FFFFFF"/>
    </inkml:brush>
  </inkml:definitions>
  <inkml:trace contextRef="#ctx0" brushRef="#br0">3 23 4764 0 0,'-2'-23'5475'0'0,"1"35"-4224"0"0,17 519 5147 0 0,-15-502-6444 0 0,3 32-1056 0 0,5-26-4278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2.090"/>
    </inkml:context>
    <inkml:brush xml:id="br0">
      <inkml:brushProperty name="width" value="0.1" units="cm"/>
      <inkml:brushProperty name="height" value="0.1" units="cm"/>
      <inkml:brushProperty name="color" value="#FFFFFF"/>
    </inkml:brush>
  </inkml:definitions>
  <inkml:trace contextRef="#ctx0" brushRef="#br0">0 15 5276 0 0,'101'0'6883'0'0,"134"-5"-4664"0"0,-94 1-691 0 0,-141 4-1503 0 0,0 0-95 0 0,0-1 1 0 0,0 1 0 0 0,0 0 0 0 0,0 0-1 0 0,0 0 1 0 0,0-1 0 0 0,0 1-1 0 0,0 0 1 0 0,0 0 0 0 0,0 0-1 0 0,0 0 1 0 0,0-1 0 0 0,0 1-1 0 0,0 0 1 0 0,0 0 0 0 0,0 0-1 0 0,0-1 1 0 0,0 1 0 0 0,-1 0-1 0 0,-1-2-1177 0 0,1 2 1177 0 0,1 0 1 0 0,0 0 0 0 0,0 0-1 0 0,0 0 1 0 0,-1 0 0 0 0,1 0-1 0 0,0 0 1 0 0,0 0 0 0 0,0 0-1 0 0,-1 0 1 0 0,1 1 0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2.524"/>
    </inkml:context>
    <inkml:brush xml:id="br0">
      <inkml:brushProperty name="width" value="0.1" units="cm"/>
      <inkml:brushProperty name="height" value="0.1" units="cm"/>
      <inkml:brushProperty name="color" value="#FFFFFF"/>
    </inkml:brush>
  </inkml:definitions>
  <inkml:trace contextRef="#ctx0" brushRef="#br0">4 9 5016 0 0,'-2'-9'4056'0'0,"1"32"-2202"0"0,45 303 1955 0 0,-27-253-10610 0 0,-14-64 3763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2.926"/>
    </inkml:context>
    <inkml:brush xml:id="br0">
      <inkml:brushProperty name="width" value="0.1" units="cm"/>
      <inkml:brushProperty name="height" value="0.1" units="cm"/>
      <inkml:brushProperty name="color" value="#FFFFFF"/>
    </inkml:brush>
  </inkml:definitions>
  <inkml:trace contextRef="#ctx0" brushRef="#br0">397 1 6153 0 0,'0'0'165'0'0,"0"1"1"0"0,0-1 0 0 0,0 1 0 0 0,0-1 0 0 0,0 1-1 0 0,0-1 1 0 0,0 1 0 0 0,0-1 0 0 0,0 1 0 0 0,0-1 0 0 0,0 1-1 0 0,0-1 1 0 0,0 1 0 0 0,0 0 0 0 0,0-1 0 0 0,0 1-1 0 0,-1-1 1 0 0,1 1 0 0 0,0-1 0 0 0,0 1 0 0 0,-1-1-1 0 0,1 0 1 0 0,0 1 0 0 0,-1-1 0 0 0,1 1 0 0 0,0-1 0 0 0,-1 0-1 0 0,1 1 1 0 0,0-1 0 0 0,-2 1 0 0 0,-12 17 645 0 0,-157 194 3563 0 0,130-165-3690 0 0,-9 9-382 0 0,-52 78 0 0 0,90-110-2588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3.362"/>
    </inkml:context>
    <inkml:brush xml:id="br0">
      <inkml:brushProperty name="width" value="0.1" units="cm"/>
      <inkml:brushProperty name="height" value="0.1" units="cm"/>
      <inkml:brushProperty name="color" value="#FFFFFF"/>
    </inkml:brush>
  </inkml:definitions>
  <inkml:trace contextRef="#ctx0" brushRef="#br0">0 81 6585 0 0,'21'-14'1599'0'0,"1"2"1"0"0,36-16 0 0 0,-46 23-1289 0 0,0 0 1 0 0,1 1-1 0 0,-1 1 1 0 0,1 0-1 0 0,0 1 1 0 0,22-2 0 0 0,-33 4-276 0 0,-1 0 0 0 0,1 0 0 0 0,0 0 1 0 0,-1 0-1 0 0,1 0 0 0 0,0 1 1 0 0,-1-1-1 0 0,1 1 0 0 0,0-1 0 0 0,-1 1 1 0 0,1-1-1 0 0,-1 1 0 0 0,1 0 0 0 0,-1 0 1 0 0,1 0-1 0 0,-1 0 0 0 0,1 0 1 0 0,-1 0-1 0 0,0 0 0 0 0,0 0 0 0 0,0 0 1 0 0,1 1-1 0 0,-1-1 0 0 0,0 0 1 0 0,1 3-1 0 0,-1-1-1 0 0,0 1 0 0 0,0-1 0 0 0,0 1 0 0 0,-1-1 1 0 0,1 1-1 0 0,-1-1 0 0 0,0 1 0 0 0,0 0 0 0 0,0-1 0 0 0,0 1 1 0 0,-1 5-1 0 0,-3 7 16 0 0,0 0 0 0 0,-1-1 0 0 0,0 1 0 0 0,-10 18 0 0 0,3-10 40 0 0,-24 31 1 0 0,22-36 10 0 0,2 1 1 0 0,-15 30 0 0 0,27-50-93 0 0,0 1-1 0 0,-1 0 0 0 0,1-1 1 0 0,0 1-1 0 0,0 0 1 0 0,0-1-1 0 0,0 1 1 0 0,0 0-1 0 0,0-1 1 0 0,0 1-1 0 0,0 0 0 0 0,0 0 1 0 0,0-1-1 0 0,0 1 1 0 0,0 0-1 0 0,1-1 1 0 0,-1 1-1 0 0,0 0 1 0 0,0-1-1 0 0,1 1 0 0 0,-1 0 1 0 0,0-1-1 0 0,1 1 1 0 0,-1-1-1 0 0,1 1 1 0 0,-1-1-1 0 0,1 1 1 0 0,-1-1-1 0 0,1 1 0 0 0,-1-1 1 0 0,1 1-1 0 0,0-1 1 0 0,-1 1-1 0 0,1-1 1 0 0,-1 0-1 0 0,1 0 1 0 0,0 1-1 0 0,-1-1 0 0 0,1 0 1 0 0,0 0-1 0 0,0 0 1 0 0,-1 0-1 0 0,1 1 1 0 0,0-1-1 0 0,-1 0 0 0 0,2-1 1 0 0,43 3 106 0 0,-36-2-83 0 0,38-2-430 0 0,1-2 0 0 0,-1-2 0 0 0,0-3 0 0 0,61-18 0 0 0,-66 8-5999 0 0,-35 14 3396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3.810"/>
    </inkml:context>
    <inkml:brush xml:id="br0">
      <inkml:brushProperty name="width" value="0.1" units="cm"/>
      <inkml:brushProperty name="height" value="0.1" units="cm"/>
      <inkml:brushProperty name="color" value="#FFFFFF"/>
    </inkml:brush>
  </inkml:definitions>
  <inkml:trace contextRef="#ctx0" brushRef="#br0">1 9 4936 0 0,'0'0'69'0'0,"0"-1"0"0"0,0 1 0 0 0,1-1 0 0 0,-1 1 0 0 0,0-1 0 0 0,0 1-1 0 0,1 0 1 0 0,-1-1 0 0 0,0 1 0 0 0,0-1 0 0 0,1 1 0 0 0,-1 0 0 0 0,0-1 0 0 0,1 1-1 0 0,-1 0 1 0 0,1-1 0 0 0,-1 1 0 0 0,1 0 0 0 0,-1 0 0 0 0,0-1 0 0 0,1 1-1 0 0,-1 0 1 0 0,1 0 0 0 0,-1 0 0 0 0,1 0 0 0 0,-1 0 0 0 0,1 0 0 0 0,-1 0-1 0 0,1 0 1 0 0,-1 0 0 0 0,1 0 0 0 0,-1 0 0 0 0,1 0 0 0 0,-1 0 0 0 0,1 0-1 0 0,-1 0 1 0 0,1 0 0 0 0,-1 0 0 0 0,1 0 0 0 0,-1 1 0 0 0,0-1 0 0 0,1 0-1 0 0,-1 0 1 0 0,1 1 0 0 0,-1-1 0 0 0,1 1 0 0 0,25 11 1050 0 0,-8 0-724 0 0,0 0-1 0 0,-1 2 0 0 0,0 0 1 0 0,-1 0-1 0 0,23 30 0 0 0,-3 0 316 0 0,29 49-1 0 0,-36-46-390 0 0,-3 2 1 0 0,-1 0-1 0 0,-3 2 0 0 0,21 69 0 0 0,-23-49 131 0 0,-4 1 0 0 0,14 126 0 0 0,-27-141-86 0 0,-3-1 1 0 0,-3 1-1 0 0,-17 100 1 0 0,9-99-128 0 0,-4 0 1 0 0,-2-2-1 0 0,-2 0 0 0 0,-33 66 1 0 0,27-75-360 0 0,-40 57 0 0 0,48-83-2551 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6.109"/>
    </inkml:context>
    <inkml:brush xml:id="br0">
      <inkml:brushProperty name="width" value="0.1" units="cm"/>
      <inkml:brushProperty name="height" value="0.1" units="cm"/>
      <inkml:brushProperty name="color" value="#FFFFFF"/>
    </inkml:brush>
  </inkml:definitions>
  <inkml:trace contextRef="#ctx0" brushRef="#br0">1 72 4812 0 0,'4'-6'439'0'0,"0"-1"-1"0"0,1 1 0 0 0,0 1 0 0 0,0-1 0 0 0,1 1 0 0 0,0 0 0 0 0,0 0 0 0 0,12-8 0 0 0,-15 11-347 0 0,-1 1-1 0 0,1-1 1 0 0,0 1-1 0 0,0-1 1 0 0,0 1-1 0 0,0 0 1 0 0,0 0-1 0 0,1 0 1 0 0,-1 0-1 0 0,0 1 1 0 0,0 0-1 0 0,1-1 1 0 0,-1 1-1 0 0,0 0 1 0 0,0 0-1 0 0,1 1 1 0 0,-1-1-1 0 0,0 1 1 0 0,0-1-1 0 0,1 1 1 0 0,-1 0-1 0 0,0 1 1 0 0,3 1-1 0 0,-4-2-50 0 0,0 0 1 0 0,0 0-1 0 0,0 1 1 0 0,0-1-1 0 0,-1 0 0 0 0,1 1 1 0 0,0 0-1 0 0,-1-1 1 0 0,0 1-1 0 0,1 0 0 0 0,-1 0 1 0 0,0 0-1 0 0,0 0 1 0 0,0 0-1 0 0,0 0 0 0 0,0 0 1 0 0,0 0-1 0 0,-1 0 1 0 0,1 1-1 0 0,0 2 0 0 0,-1-1-4 0 0,-1 0 0 0 0,1 0 0 0 0,0 0 0 0 0,-1 0-1 0 0,0 0 1 0 0,0 0 0 0 0,0 0 0 0 0,0-1 0 0 0,-1 1 0 0 0,-3 6-1 0 0,-3 4 265 0 0,-2 1 0 0 0,0-1-1 0 0,-1-1 1 0 0,-12 13-1 0 0,22-25-267 0 0,-9 13 731 0 0,11-7-208 0 0,22-3 1 0 0,-1-2-537 0 0,-9 0-18 0 0,-1 2-1 0 0,1-1 1 0 0,-1 2 0 0 0,0-1-1 0 0,0 2 1 0 0,0 0-1 0 0,20 13 1 0 0,-26-15-8 0 0,-1 0 0 0 0,0 0 0 0 0,0 1 0 0 0,0 0 0 0 0,0-1 0 0 0,0 2-1 0 0,-1-1 1 0 0,0 1 0 0 0,0-1 0 0 0,-1 1 0 0 0,1 0 0 0 0,-1 0 0 0 0,-1 1 0 0 0,1-1 0 0 0,-1 0 0 0 0,3 14 0 0 0,-5-17 8 0 0,0 1-1 0 0,0 0 1 0 0,0-1 0 0 0,0 1 0 0 0,0-1 0 0 0,-1 1-1 0 0,1 0 1 0 0,-1-1 0 0 0,0 1 0 0 0,0-1 0 0 0,-1 0 0 0 0,1 1-1 0 0,-1-1 1 0 0,1 0 0 0 0,-4 5 0 0 0,1-3 40 0 0,-1 0 0 0 0,1-1 0 0 0,-1 1 0 0 0,1-1 0 0 0,-1 0 0 0 0,-1 0 0 0 0,1 0 1 0 0,-8 3-1 0 0,2-1 123 0 0,0-1 0 0 0,0-1 1 0 0,-1 1-1 0 0,0-2 0 0 0,0 0 0 0 0,0 0 1 0 0,0-1-1 0 0,-20 1 0 0 0,24-3-474 0 0,-19-1 1042 0 0,16-2-3174 0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7.423"/>
    </inkml:context>
    <inkml:brush xml:id="br0">
      <inkml:brushProperty name="width" value="0.1" units="cm"/>
      <inkml:brushProperty name="height" value="0.1" units="cm"/>
      <inkml:brushProperty name="color" value="#FFFFFF"/>
    </inkml:brush>
  </inkml:definitions>
  <inkml:trace contextRef="#ctx0" brushRef="#br0">1 25 5793 0 0,'10'-3'3781'0'0,"18"-5"-2763"0"0,3 3-630 0 0,39-2 0 0 0,-36 5-2787 0 0,0 2-3400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07.824"/>
    </inkml:context>
    <inkml:brush xml:id="br0">
      <inkml:brushProperty name="width" value="0.1" units="cm"/>
      <inkml:brushProperty name="height" value="0.1" units="cm"/>
      <inkml:brushProperty name="color" value="#FFFFFF"/>
    </inkml:brush>
  </inkml:definitions>
  <inkml:trace contextRef="#ctx0" brushRef="#br0">15 12 1736 0 0,'-1'1'281'0'0,"0"-1"0"0"0,0 1 0 0 0,0-1-1 0 0,0 1 1 0 0,0 0 0 0 0,0 0 0 0 0,0-1 0 0 0,0 1 0 0 0,0 0-1 0 0,1 0 1 0 0,-1 0 0 0 0,0 0 0 0 0,1 0 0 0 0,-1 0 0 0 0,1 0-1 0 0,-1 0 1 0 0,0 2 0 0 0,1-3-163 0 0,1 0 0 0 0,-1 1 0 0 0,0-1 0 0 0,1 1-1 0 0,-1-1 1 0 0,0 0 0 0 0,1 1 0 0 0,-1-1 0 0 0,1 0 0 0 0,-1 0 0 0 0,0 1 0 0 0,1-1 0 0 0,-1 0-1 0 0,1 0 1 0 0,-1 0 0 0 0,1 1 0 0 0,-1-1 0 0 0,1 0 0 0 0,-1 0 0 0 0,1 0 0 0 0,-1 0 0 0 0,1 0 0 0 0,-1 0-1 0 0,1 0 1 0 0,-1 0 0 0 0,2 0 0 0 0,48-6 1904 0 0,-44 5-2120 0 0,56-7-94 0 0,4 0-4985 0 0,-49 1 1292 0 0,-14 4 2693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41.099"/>
    </inkml:context>
    <inkml:brush xml:id="br0">
      <inkml:brushProperty name="width" value="0.1" units="cm"/>
      <inkml:brushProperty name="height" value="0.1" units="cm"/>
      <inkml:brushProperty name="color" value="#FFFFFF"/>
    </inkml:brush>
  </inkml:definitions>
  <inkml:trace contextRef="#ctx0" brushRef="#br0">0 41 3592 0 0,'5'-4'211'0'0,"0"0"0"0"0,0 0-1 0 0,1 0 1 0 0,-1 1-1 0 0,1-1 1 0 0,-1 1 0 0 0,1 1-1 0 0,0-1 1 0 0,0 1-1 0 0,1 0 1 0 0,-1 0 0 0 0,0 1-1 0 0,1 0 1 0 0,-1 0 0 0 0,1 0-1 0 0,-1 1 1 0 0,1 0-1 0 0,10 2 1 0 0,-11-1-124 0 0,0 1 0 0 0,0-1 0 0 0,-1 2 0 0 0,1-1 0 0 0,-1 0 0 0 0,1 1 0 0 0,-1 0 0 0 0,0 1 0 0 0,0-1 0 0 0,0 1 0 0 0,0 0 0 0 0,-1 0 0 0 0,0 0-1 0 0,1 1 1 0 0,-2-1 0 0 0,1 1 0 0 0,0 0 0 0 0,-1 0 0 0 0,0 0 0 0 0,2 7 0 0 0,-1-4-12 0 0,0 0 1 0 0,-1 1-1 0 0,0-1 0 0 0,-1 1 0 0 0,0 0 0 0 0,0 0 0 0 0,-1 0 1 0 0,0 0-1 0 0,0 9 0 0 0,-1-14-48 0 0,-1 0 0 0 0,1 0 0 0 0,-1 0 0 0 0,1 0 0 0 0,-1 0-1 0 0,0 0 1 0 0,-1 0 0 0 0,1 0 0 0 0,-1 0 0 0 0,0-1 0 0 0,0 1 0 0 0,0-1 0 0 0,0 1 0 0 0,0-1 0 0 0,-1 0 0 0 0,1 0 0 0 0,-1 0-1 0 0,0 0 1 0 0,0 0 0 0 0,0-1 0 0 0,-1 1 0 0 0,-4 2 0 0 0,-15 7 85 0 0,-49 20 0 0 0,30-21-4032 0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19"/>
    </inkml:context>
    <inkml:brush xml:id="br0">
      <inkml:brushProperty name="width" value="0.1" units="cm"/>
      <inkml:brushProperty name="height" value="0.1" units="cm"/>
      <inkml:brushProperty name="color" value="#FFFFFF"/>
    </inkml:brush>
  </inkml:definitions>
  <inkml:trace contextRef="#ctx0" brushRef="#br0">36 164 2108 0 0,'-4'-2'426'0'0,"1"-1"0"0"0,0-1 0 0 0,-1 1 0 0 0,1 0 0 0 0,1-1 0 0 0,-1 0 0 0 0,1 0-1 0 0,-1 1 1 0 0,1-1 0 0 0,0-1 0 0 0,-2-5 0 0 0,4 8-283 0 0,0-1 1 0 0,0 1-1 0 0,0-1 0 0 0,0 1 0 0 0,0-1 1 0 0,0 1-1 0 0,1-1 0 0 0,-1 1 0 0 0,1 0 1 0 0,0-1-1 0 0,0 1 0 0 0,0 0 1 0 0,0-1-1 0 0,0 1 0 0 0,0 0 0 0 0,0 0 1 0 0,1 0-1 0 0,-1 0 0 0 0,1 0 0 0 0,0 0 1 0 0,-1 0-1 0 0,3-1 0 0 0,4-4 42 0 0,0 1 0 0 0,0 0 0 0 0,1 0 0 0 0,-1 1 0 0 0,1 0 0 0 0,0 1 0 0 0,1 0 1 0 0,-1 0-1 0 0,1 1 0 0 0,-1 0 0 0 0,1 1 0 0 0,19-2 0 0 0,-22 2-162 0 0,0 2-1 0 0,0-1 1 0 0,0 1 0 0 0,0 0 0 0 0,0 1 0 0 0,0-1 0 0 0,0 1 0 0 0,0 1 0 0 0,-1-1-1 0 0,1 1 1 0 0,-1 1 0 0 0,1-1 0 0 0,-1 1 0 0 0,1 0 0 0 0,-1 0 0 0 0,0 1 0 0 0,-1 0-1 0 0,1 0 1 0 0,7 7 0 0 0,-11-8-47 0 0,0 0 1 0 0,-1 0-1 0 0,1 0 0 0 0,-1 0 0 0 0,0 0 1 0 0,0 0-1 0 0,0 1 0 0 0,-1-1 0 0 0,1 0 0 0 0,-1 0 1 0 0,1 1-1 0 0,-1-1 0 0 0,0 0 0 0 0,0 1 0 0 0,-1-1 1 0 0,1 0-1 0 0,-1 1 0 0 0,1-1 0 0 0,-1 0 1 0 0,0 0-1 0 0,0 0 0 0 0,-1 0 0 0 0,1 0 0 0 0,-4 5 1 0 0,0 2-16 0 0,0 0 1 0 0,-1 0 0 0 0,-1-1-1 0 0,0 0 1 0 0,0 0 0 0 0,-9 9-1 0 0,-12 6-33 0 0,13-12 102 0 0,1 1 0 0 0,-17 19 0 0 0,31-31-29 0 0,0-1-1 0 0,0 1 0 0 0,1-1 0 0 0,-1 0 0 0 0,0 1 0 0 0,0-1 0 0 0,0 1 0 0 0,0-1 0 0 0,0 0 0 0 0,0 1 0 0 0,0-1 0 0 0,1 0 0 0 0,-1 1 0 0 0,0-1 0 0 0,0 0 0 0 0,1 1 0 0 0,-1-1 0 0 0,0 0 0 0 0,0 1 0 0 0,1-1 0 0 0,-1 0 0 0 0,0 1 0 0 0,1-1 0 0 0,-1 0 0 0 0,0 0 0 0 0,1 0 0 0 0,-1 1 0 0 0,1-1 1 0 0,-1 0-1 0 0,0 0 0 0 0,1 0 0 0 0,-1 0 0 0 0,1 0 0 0 0,-1 0 0 0 0,0 0 0 0 0,1 0 0 0 0,-1 0 0 0 0,1 0 0 0 0,0 0 0 0 0,25 6 11 0 0,-19-4 2 0 0,14 3-2 0 0,0 1 0 0 0,-1 2 0 0 0,1 0 0 0 0,22 13-1 0 0,-36-18-7 0 0,-1 1 0 0 0,1 0-1 0 0,-1 1 1 0 0,0-1-1 0 0,0 1 1 0 0,-1 0-1 0 0,1 1 1 0 0,-1-1-1 0 0,-1 1 1 0 0,1 0-1 0 0,-1 0 1 0 0,0 1 0 0 0,0-1-1 0 0,0 1 1 0 0,4 12-1 0 0,-8-16 1 0 0,1 1 1 0 0,0-1-1 0 0,-1 0 0 0 0,0 0 0 0 0,1 0 0 0 0,-1 0 0 0 0,-1 0 1 0 0,1 1-1 0 0,0-1 0 0 0,-1 0 0 0 0,1 0 0 0 0,-1 0 1 0 0,0 0-1 0 0,0 0 0 0 0,0 0 0 0 0,-2 3 0 0 0,0-1 11 0 0,-1 0 0 0 0,1-1 0 0 0,-1 1 0 0 0,0-1-1 0 0,0 0 1 0 0,0 0 0 0 0,0 0 0 0 0,-7 4 0 0 0,-2 1 108 0 0,-1-1 1 0 0,0-1 0 0 0,0 0-1 0 0,-1-1 1 0 0,-23 7-1 0 0,17-8 142 0 0,-1 0 0 0 0,-26 2 0 0 0,40-6-304 0 0,0-1 1 0 0,0 1-1 0 0,0-2 0 0 0,0 1 0 0 0,0-1 1 0 0,1 0-1 0 0,-1-1 0 0 0,0 1 1 0 0,-12-6-1 0 0,19 6-217 0 0,0 1 0 0 0,0-1 0 0 0,0 1 1 0 0,0-1-1 0 0,0 1 0 0 0,0-1 0 0 0,0 0 0 0 0,0 0 1 0 0,0 1-1 0 0,1-1 0 0 0,-1 0 0 0 0,0 0 0 0 0,0 0 0 0 0,1 0 1 0 0,-1 0-1 0 0,1 0 0 0 0,-1 0 0 0 0,1 0 0 0 0,-1-1 0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19.451"/>
    </inkml:context>
    <inkml:brush xml:id="br0">
      <inkml:brushProperty name="width" value="0.1" units="cm"/>
      <inkml:brushProperty name="height" value="0.1" units="cm"/>
      <inkml:brushProperty name="color" value="#FFFFFF"/>
    </inkml:brush>
  </inkml:definitions>
  <inkml:trace contextRef="#ctx0" brushRef="#br0">560 4 6461 0 0,'-3'-4'4543'0'0,"4"4"-4474"0"0,-12 10 1690 0 0,-19 28-1471 0 0,21-26 388 0 0,-354 412 3330 0 0,327-385-3602 0 0,-31 45 0 0 0,28-27-2508 0 0,37-49-768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20.150"/>
    </inkml:context>
    <inkml:brush xml:id="br0">
      <inkml:brushProperty name="width" value="0.1" units="cm"/>
      <inkml:brushProperty name="height" value="0.1" units="cm"/>
      <inkml:brushProperty name="color" value="#FFFFFF"/>
    </inkml:brush>
  </inkml:definitions>
  <inkml:trace contextRef="#ctx0" brushRef="#br0">273 150 5925 0 0,'1'-3'199'0'0,"0"0"1"0"0,0 0 0 0 0,0 0-1 0 0,-1 0 1 0 0,0 0 0 0 0,0-1 0 0 0,1 1-1 0 0,-2 0 1 0 0,1 0 0 0 0,0 0-1 0 0,-1 0 1 0 0,1 0 0 0 0,-1 0 0 0 0,0 0-1 0 0,0 0 1 0 0,0 0 0 0 0,0 0-1 0 0,-1 0 1 0 0,1 0 0 0 0,-1 1 0 0 0,0-1-1 0 0,0 1 1 0 0,0-1 0 0 0,0 1 0 0 0,0 0-1 0 0,0 0 1 0 0,-1-1 0 0 0,1 2-1 0 0,-1-1 1 0 0,1 0 0 0 0,-1 0 0 0 0,0 1-1 0 0,0 0 1 0 0,1-1 0 0 0,-6 0-1 0 0,1-1-51 0 0,-1 1-1 0 0,1 1 1 0 0,0-1-1 0 0,-1 1 1 0 0,1 1-1 0 0,-1-1 1 0 0,1 1-1 0 0,-1 1 0 0 0,1-1 1 0 0,-1 1-1 0 0,1 0 1 0 0,0 1-1 0 0,-1 0 1 0 0,-6 3-1 0 0,5-2-50 0 0,1 1-1 0 0,0 1 0 0 0,1-1 1 0 0,-1 1-1 0 0,1 0 1 0 0,0 1-1 0 0,0 0 1 0 0,0 0-1 0 0,1 1 0 0 0,0-1 1 0 0,-6 10-1 0 0,10-13-61 0 0,0 0 0 0 0,1 0 0 0 0,-1 0 0 0 0,1 0 0 0 0,-1 0 0 0 0,1 1 0 0 0,0-1 0 0 0,0 0 0 0 0,1 1 0 0 0,-1-1 0 0 0,1 1 0 0 0,0-1 0 0 0,0 1 0 0 0,0-1 0 0 0,0 1 0 0 0,0-1 0 0 0,1 1 0 0 0,-1-1 0 0 0,1 0 0 0 0,0 1 0 0 0,0-1 0 0 0,1 0 0 0 0,-1 0 0 0 0,1 1 0 0 0,-1-1 0 0 0,1 0 0 0 0,0-1 0 0 0,0 1 0 0 0,0 0 0 0 0,1 0 0 0 0,3 3 0 0 0,15 12 89 0 0,0-1 1 0 0,1-1 0 0 0,1 0-1 0 0,1-2 1 0 0,0-1-1 0 0,33 13 1 0 0,-33-16-87 0 0,0 1 1 0 0,0 2-1 0 0,-1 0 1 0 0,-1 1-1 0 0,0 2 1 0 0,35 32-1 0 0,-55-46-49 0 0,0 0 0 0 0,0 0 0 0 0,0 1 0 0 0,0-1 0 0 0,0 0 0 0 0,-1 1 0 0 0,1-1 0 0 0,-1 1-1 0 0,0 0 1 0 0,0-1 0 0 0,0 1 0 0 0,0 0 0 0 0,0 0 0 0 0,-1 0 0 0 0,1-1 0 0 0,-1 1 0 0 0,1 0 0 0 0,-1 0-1 0 0,-1 6 1 0 0,0-6-13 0 0,0 1 0 0 0,0-1 0 0 0,0 0 0 0 0,-1 1 0 0 0,0-1 0 0 0,1 0 0 0 0,-1 0 0 0 0,0 0-1 0 0,-1 0 1 0 0,1-1 0 0 0,0 1 0 0 0,-1-1 0 0 0,0 1 0 0 0,-2 1 0 0 0,-8 5-41 0 0,1-1 1 0 0,-1-1-1 0 0,-1 0 1 0 0,1 0-1 0 0,-1-2 1 0 0,-21 7-1 0 0,20-8 43 0 0,0 0-1 0 0,0-2 1 0 0,-23 3-1 0 0,34-5 32 0 0,-1 0 0 0 0,0 0 0 0 0,1 0 0 0 0,-1-1 0 0 0,1 1 0 0 0,-1-1 0 0 0,1 0 0 0 0,-1-1 0 0 0,1 1 0 0 0,-1-1 0 0 0,1 1 0 0 0,0-1 0 0 0,0-1 0 0 0,0 1 0 0 0,-7-5 0 0 0,10 5-4 0 0,-1 0 0 0 0,1-1-1 0 0,0 1 1 0 0,-1 0 0 0 0,1 0 0 0 0,0-1-1 0 0,0 1 1 0 0,0 0 0 0 0,1-1 0 0 0,-1 1-1 0 0,1-1 1 0 0,-1 1 0 0 0,1-1 0 0 0,0 1 0 0 0,0-1-1 0 0,0 1 1 0 0,0-1 0 0 0,0 0 0 0 0,1 1-1 0 0,-1-1 1 0 0,1 1 0 0 0,1-5 0 0 0,3-7 3 0 0,0-1 0 0 0,12-21 0 0 0,-12 26 1 0 0,53-89 24 0 0,4-7 51 0 0,-56 95-82 0 0,-1-1 0 0 0,-1 0 0 0 0,0 0 0 0 0,-1 0 0 0 0,0 0 1 0 0,0-1-1 0 0,0-18 0 0 0,-3 22-93 0 0,-1-1 1 0 0,0 1-1 0 0,-1 0 1 0 0,0-1 0 0 0,0 1-1 0 0,-1 0 1 0 0,0 0-1 0 0,-1 0 1 0 0,0 0-1 0 0,0 1 1 0 0,-1 0 0 0 0,0 0-1 0 0,0 0 1 0 0,-1 0-1 0 0,0 1 1 0 0,0 0-1 0 0,-1 0 1 0 0,-10-8-1 0 0,4 7-1891 0 0,-2 6-3660 0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21.004"/>
    </inkml:context>
    <inkml:brush xml:id="br0">
      <inkml:brushProperty name="width" value="0.1" units="cm"/>
      <inkml:brushProperty name="height" value="0.1" units="cm"/>
      <inkml:brushProperty name="color" value="#FFFFFF"/>
    </inkml:brush>
  </inkml:definitions>
  <inkml:trace contextRef="#ctx0" brushRef="#br0">143 75 3148 0 0,'-48'-61'8340'0'0,"47"60"-8279"0"0,0 0 0 0 0,1 0 0 0 0,-1 0 0 0 0,0 0 0 0 0,0 0 0 0 0,0 1 0 0 0,1-1 0 0 0,-1 0 1 0 0,0 0-1 0 0,0 1 0 0 0,0-1 0 0 0,0 1 0 0 0,0-1 0 0 0,0 1 0 0 0,0-1 0 0 0,0 1 0 0 0,0 0 0 0 0,0-1 1 0 0,-1 1-1 0 0,1 0 0 0 0,0 0 0 0 0,0 0 0 0 0,0 0 0 0 0,0 0 0 0 0,0 0 0 0 0,0 0 0 0 0,-1 0 0 0 0,1 1 1 0 0,0-1-1 0 0,0 0 0 0 0,0 1 0 0 0,0-1 0 0 0,0 1 0 0 0,0-1 0 0 0,0 1 0 0 0,0-1 0 0 0,0 1 0 0 0,0 0 0 0 0,0-1 1 0 0,0 1-1 0 0,-1 1 0 0 0,-2 2 28 0 0,0 0 0 0 0,0 1 0 0 0,0-1 0 0 0,0 1 1 0 0,0 0-1 0 0,-4 8 0 0 0,5-4-12 0 0,-1-1 1 0 0,1 1-1 0 0,1 0 1 0 0,0-1-1 0 0,0 1 0 0 0,0 0 1 0 0,1 11-1 0 0,1 60 249 0 0,1-59-275 0 0,4 66 442 0 0,4-1 0 0 0,3 0 0 0 0,38 131 0 0 0,105 232 1039 0 0,-144-421-1448 0 0,21 51 181 0 0,39 154 0 0 0,-71-216-2534 0 0,-23-53-7285 0 0,15 14 6541 0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22.807"/>
    </inkml:context>
    <inkml:brush xml:id="br0">
      <inkml:brushProperty name="width" value="0.1" units="cm"/>
      <inkml:brushProperty name="height" value="0.1" units="cm"/>
      <inkml:brushProperty name="color" value="#FFFFFF"/>
    </inkml:brush>
  </inkml:definitions>
  <inkml:trace contextRef="#ctx0" brushRef="#br0">4 237 3512 0 0,'-1'-4'300'0'0,"0"0"0"0"0,1 0 0 0 0,-1 0-1 0 0,1 0 1 0 0,0 0 0 0 0,0 0 0 0 0,0 0-1 0 0,0 0 1 0 0,1-1 0 0 0,-1 1 0 0 0,1 0-1 0 0,0 0 1 0 0,0 0 0 0 0,1 1 0 0 0,2-7 0 0 0,-1 5-92 0 0,1-1 0 0 0,-1 1 0 0 0,1 0 0 0 0,1 0 0 0 0,-1 1 0 0 0,0-1 0 0 0,1 1 0 0 0,0 0 0 0 0,6-4 0 0 0,6-2 9 0 0,0 0 1 0 0,1 2-1 0 0,-1 0 1 0 0,2 1-1 0 0,31-8 1 0 0,38-4 470 0 0,2 3 1 0 0,153-6-1 0 0,185 22 111 0 0,-277 3-555 0 0,186 13 54 0 0,-156-6-203 0 0,243 21-9 0 0,126 4-26 0 0,-209-39-23 0 0,-302 1-72 0 0,-31 2 26 0 0,0 0-1 0 0,0 1 0 0 0,0 0 1 0 0,10 1-1 0 0,-14-1 17 0 0,-1 1-1 0 0,0 0 1 0 0,0 0-1 0 0,1 0 1 0 0,-1 0-1 0 0,0 1 1 0 0,0-1 0 0 0,0 1-1 0 0,0 0 1 0 0,-1 0-1 0 0,1 0 1 0 0,0 0-1 0 0,4 5 1 0 0,3 5 63 0 0,-1 1 0 0 0,-1-1 0 0 0,0 1 0 0 0,0 1 0 0 0,-1 0 0 0 0,-1 0 0 0 0,0 0 0 0 0,7 28 0 0 0,-2 6 289 0 0,7 70 0 0 0,1 52 148 0 0,25 146 599 0 0,3 32-294 0 0,-32 97-218 0 0,-15-440-582 0 0,0 0 0 0 0,0 0 0 0 0,0 0 0 0 0,-1-1 0 0 0,0 1 0 0 0,0 0 0 0 0,0 0 0 0 0,0 0 0 0 0,-1-1 0 0 0,0 1 0 0 0,0-1 0 0 0,0 1 0 0 0,-1-1 0 0 0,1 0 0 0 0,-5 5 0 0 0,2-4-58 0 0,-1 0-1 0 0,0 0 1 0 0,0-1 0 0 0,-1 1 0 0 0,1-1 0 0 0,-1-1 0 0 0,0 1 0 0 0,0-1 0 0 0,-10 3 0 0 0,-116 38-174 0 0,-147 28 1 0 0,38-19 185 0 0,-167 8 40 0 0,296-48-6 0 0,-335 11-2 0 0,-226 9-85 0 0,633-29 109 0 0,-1-1 0 0 0,1-2 0 0 0,-1-2 0 0 0,-43-7 0 0 0,-32-5 85 0 0,70 6 164 0 0,-75 0 0 0 0,118 7-239 0 0,0 0 0 0 0,0 0 0 0 0,0-1 0 0 0,0 1 0 0 0,0-1 0 0 0,0 0 0 0 0,0 0 0 0 0,1-1 0 0 0,-1 1 0 0 0,0-1 0 0 0,1 0 0 0 0,-1 0 0 0 0,1 0 0 0 0,0 0 0 0 0,-1-1 0 0 0,1 1 0 0 0,-3-4 0 0 0,5 5-107 0 0,-1-1 0 0 0,1 1 0 0 0,0 0 0 0 0,0-1 0 0 0,0 1 0 0 0,0-1 0 0 0,0 1 0 0 0,0-1 0 0 0,0 0 0 0 0,0 1 0 0 0,1-1 0 0 0,-1 0 0 0 0,1 1 0 0 0,-1-1 0 0 0,1 0 0 0 0,0 0 0 0 0,-1 0 0 0 0,1 1 0 0 0,0-1 0 0 0,1-3 0 0 0,12-38-736 0 0,-12 41 793 0 0,11-34-3671 0 0,-10 10-3201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54"/>
    </inkml:context>
    <inkml:brush xml:id="br0">
      <inkml:brushProperty name="width" value="0.1" units="cm"/>
      <inkml:brushProperty name="height" value="0.1" units="cm"/>
      <inkml:brushProperty name="color" value="#FFFFFF"/>
    </inkml:brush>
  </inkml:definitions>
  <inkml:trace contextRef="#ctx0" brushRef="#br0">181 204 4520 0 0,'-38'-36'4329'0'0,"30"27"-2952"0"0,0 1 1 0 0,-1 0 0 0 0,-12-9 0 0 0,21 17-1354 0 0,0 0 0 0 0,-1 0 1 0 0,1 0-1 0 0,0 0 0 0 0,0 0 0 0 0,0 0 1 0 0,-1 0-1 0 0,1 0 0 0 0,0 0 0 0 0,0 0 1 0 0,-1 0-1 0 0,1 0 0 0 0,0 0 1 0 0,0 0-1 0 0,0 0 0 0 0,-1 0 0 0 0,1 0 1 0 0,0 0-1 0 0,0 0 0 0 0,-1 0 0 0 0,1 0 1 0 0,0 0-1 0 0,0 0 0 0 0,0 1 0 0 0,-1-1 1 0 0,1 0-1 0 0,0 0 0 0 0,0 0 0 0 0,0 0 1 0 0,0 0-1 0 0,0 1 0 0 0,-1-1 0 0 0,1 0 1 0 0,0 0-1 0 0,0 0 0 0 0,0 1 0 0 0,0-1 1 0 0,0 0-1 0 0,0 0 0 0 0,-6 15 423 0 0,1 15-53 0 0,4 2-110 0 0,1 0 1 0 0,1 0-1 0 0,2 0 0 0 0,11 54 1 0 0,44 118 404 0 0,-16-67-427 0 0,-35-114-352 0 0,-4-14-60 0 0,0 1-1 0 0,0-1 0 0 0,-1 1 0 0 0,1 15 0 0 0,-3-25 130 0 0,0 0-1 0 0,0 1 0 0 0,0-1 1 0 0,0 0-1 0 0,0 0 1 0 0,0 0-1 0 0,0 0 0 0 0,0 0 1 0 0,0 1-1 0 0,0-1 0 0 0,0 0 1 0 0,0 0-1 0 0,0 0 0 0 0,0 0 1 0 0,0 0-1 0 0,0 1 1 0 0,0-1-1 0 0,0 0 0 0 0,-1 0 1 0 0,1 0-1 0 0,0 0 0 0 0,0 0 1 0 0,0 1-1 0 0,0-1 1 0 0,0 0-1 0 0,0 0 0 0 0,0 0 1 0 0,-1 0-1 0 0,1 0 0 0 0,0 0 1 0 0,0 0-1 0 0,0 0 0 0 0,0 0 1 0 0,0 0-1 0 0,-1 0 1 0 0,1 0-1 0 0,0 0 0 0 0,0 1 1 0 0,0-1-1 0 0,0 0 0 0 0,-1 0 1 0 0,1 0-1 0 0,0 0 1 0 0,0 0-1 0 0,0-1 0 0 0,-1 1 1 0 0,-9-5-605 0 0,-7-10-8 0 0,2-4 298 0 0,1 0 0 0 0,1-1-1 0 0,1-1 1 0 0,-12-27 0 0 0,-31-92 162 0 0,48 121 199 0 0,-3-11 28 0 0,1-1-1 0 0,1 0 1 0 0,2 0 0 0 0,1-1-1 0 0,-1-42 1 0 0,5 56-33 0 0,1 0 0 0 0,1 0 0 0 0,1 0-1 0 0,1 1 1 0 0,0-1 0 0 0,1 1 0 0 0,1-1 0 0 0,0 1 0 0 0,1 1 0 0 0,1-1 0 0 0,10-15 0 0 0,-13 25-15 0 0,0 1 0 0 0,1-1-1 0 0,-1 1 1 0 0,2 1 0 0 0,9-10 0 0 0,-13 13-1 0 0,-1 1-1 0 0,1-1 0 0 0,0 1 1 0 0,0 0-1 0 0,0 0 0 0 0,0 0 1 0 0,0 0-1 0 0,0 0 0 0 0,0 1 1 0 0,0-1-1 0 0,1 0 0 0 0,-1 1 1 0 0,0 0-1 0 0,0-1 0 0 0,1 1 1 0 0,-1 0-1 0 0,0 0 1 0 0,0 1-1 0 0,0-1 0 0 0,1 0 1 0 0,-1 1-1 0 0,0-1 0 0 0,0 1 1 0 0,2 0-1 0 0,8 5 5 0 0,-1 1 0 0 0,0 0 0 0 0,-1 0 0 0 0,1 1 0 0 0,-1 0 0 0 0,-1 1 0 0 0,0 0 0 0 0,0 0 0 0 0,-1 1 0 0 0,0 0 0 0 0,-1 1 0 0 0,0 0 0 0 0,0 0 0 0 0,-1 0 0 0 0,-1 1 0 0 0,0 0 0 0 0,0 0 0 0 0,-2 0-1 0 0,1 1 1 0 0,-1-1 0 0 0,-1 1 0 0 0,-1 0 0 0 0,1 0 0 0 0,-2 16 0 0 0,-1-23 4 0 0,0 0-1 0 0,-1 0 1 0 0,1 0-1 0 0,-1 0 1 0 0,-1 0 0 0 0,1-1-1 0 0,-1 1 1 0 0,0-1-1 0 0,0 1 1 0 0,-1-1-1 0 0,0 0 1 0 0,-7 8-1 0 0,5-7-104 0 0,0 0 0 0 0,-1 0 0 0 0,0 0 0 0 0,0-1 0 0 0,0 0 0 0 0,0-1-1 0 0,-1 1 1 0 0,-12 4 0 0 0,19-9-238 0 0,-1 1 1 0 0,1-1-1 0 0,0 1 0 0 0,0-1 0 0 0,-1 0 0 0 0,1 0 1 0 0,0 0-1 0 0,-1 0 0 0 0,1 0 0 0 0,0 0 0 0 0,0 0 0 0 0,-1 0 1 0 0,1 0-1 0 0,0 0 0 0 0,-1-1 0 0 0,-1 0 0 0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54.696"/>
    </inkml:context>
    <inkml:brush xml:id="br0">
      <inkml:brushProperty name="width" value="0.1" units="cm"/>
      <inkml:brushProperty name="height" value="0.1" units="cm"/>
      <inkml:brushProperty name="color" value="#FFFFFF"/>
    </inkml:brush>
  </inkml:definitions>
  <inkml:trace contextRef="#ctx0" brushRef="#br0">320 1 5621 0 0,'-25'28'4101'0'0,"4"1"-3038"0"0,2 1 0 0 0,1 0 0 0 0,-19 46 0 0 0,-34 105 402 0 0,28-68-350 0 0,-13 62-354 0 0,26-57-7053 0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55.069"/>
    </inkml:context>
    <inkml:brush xml:id="br0">
      <inkml:brushProperty name="width" value="0.1" units="cm"/>
      <inkml:brushProperty name="height" value="0.1" units="cm"/>
      <inkml:brushProperty name="color" value="#FFFFFF"/>
    </inkml:brush>
  </inkml:definitions>
  <inkml:trace contextRef="#ctx0" brushRef="#br0">32 36 5348 0 0,'-9'-11'2244'0'0,"8"8"-1756"0"0,-1 0 1 0 0,0 1-1 0 0,1-1 0 0 0,-1 1 1 0 0,0 0-1 0 0,-1 0 0 0 0,1 0 1 0 0,-5-4 499 0 0,8 9-791 0 0,1 0 0 0 0,-1 0 0 0 0,1 0 0 0 0,0 0 0 0 0,0-1 0 0 0,0 1 0 0 0,0-1 0 0 0,1 1 0 0 0,2 2 0 0 0,4 4 210 0 0,116 160 1842 0 0,9 14-502 0 0,-106-149-2981 0 0,1-2 1 0 0,1-1-1 0 0,38 30 1 0 0,-65-59-233 0 0,-2-1 1173 0 0,0-1-1 0 0,0 0 1 0 0,0 1 0 0 0,-1-1 0 0 0,1 0 0 0 0,0 0-1 0 0,0 1 1 0 0,0-1 0 0 0,-1 0 0 0 0,1 0 0 0 0,0 0-1 0 0,1 0 1 0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55.425"/>
    </inkml:context>
    <inkml:brush xml:id="br0">
      <inkml:brushProperty name="width" value="0.1" units="cm"/>
      <inkml:brushProperty name="height" value="0.1" units="cm"/>
      <inkml:brushProperty name="color" value="#FFFFFF"/>
    </inkml:brush>
  </inkml:definitions>
  <inkml:trace contextRef="#ctx0" brushRef="#br0">1 68 6493 0 0,'0'-2'1160'0'0,"3"-1"-112"0"0,0 0-156 0 0,3-1-68 0 0,5-2-112 0 0,3-2-100 0 0,2 0-108 0 0,3 1-156 0 0,-1 2-192 0 0,2 1-228 0 0,-2 0 4 0 0,-2 0-596 0 0,-4 0-156 0 0,-1 1-328 0 0,-2 1-292 0 0,-1 2-1889 0 0</inkml:trace>
  <inkml:trace contextRef="#ctx0" brushRef="#br0" timeOffset="1">168 191 5509 0 0,'-3'5'1228'0'0,"3"0"-88"0"0,0 1-104 0 0,3-3-108 0 0,0 0-96 0 0,0 0-100 0 0,2-1-68 0 0,-1 0-76 0 0,2-1-64 0 0,2-1-104 0 0,8-2-320 0 0,0 0-280 0 0,3 0 24 0 0,-1-3-724 0 0,1 0-300 0 0,-1-1-328 0 0,2-1 28 0 0,-5-1-1797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55.973"/>
    </inkml:context>
    <inkml:brush xml:id="br0">
      <inkml:brushProperty name="width" value="0.1" units="cm"/>
      <inkml:brushProperty name="height" value="0.1" units="cm"/>
      <inkml:brushProperty name="color" value="#FFFFFF"/>
    </inkml:brush>
  </inkml:definitions>
  <inkml:trace contextRef="#ctx0" brushRef="#br0">1 189 6397 0 0,'7'-15'756'0'0,"1"1"1"0"0,1 0 0 0 0,1 0 0 0 0,0 1 0 0 0,0 1 0 0 0,1-1-1 0 0,22-17 1 0 0,-24 22-522 0 0,0 1-1 0 0,0 1 1 0 0,1 0 0 0 0,0 0-1 0 0,0 1 1 0 0,1 0-1 0 0,-1 1 1 0 0,1 0-1 0 0,0 0 1 0 0,0 2-1 0 0,23-4 1 0 0,-31 6-201 0 0,1 0 0 0 0,0 0-1 0 0,-1 0 1 0 0,1 0 0 0 0,0 1-1 0 0,-1 0 1 0 0,1 0 0 0 0,-1 0 0 0 0,1 0-1 0 0,-1 0 1 0 0,1 1 0 0 0,-1-1-1 0 0,0 1 1 0 0,0 0 0 0 0,1 0 0 0 0,-2 1-1 0 0,1-1 1 0 0,0 0 0 0 0,0 1-1 0 0,-1 0 1 0 0,1-1 0 0 0,-1 1 0 0 0,0 0-1 0 0,0 0 1 0 0,0 1 0 0 0,0-1-1 0 0,-1 0 1 0 0,1 1 0 0 0,1 4 0 0 0,0 1-2 0 0,0 0 1 0 0,-1 0 0 0 0,0 1 0 0 0,-1-1 0 0 0,0 1 0 0 0,0-1-1 0 0,-1 1 1 0 0,0-1 0 0 0,-1 1 0 0 0,-2 13 0 0 0,-4 8-5 0 0,-1 0 1 0 0,-2 0 0 0 0,-2-1-1 0 0,0 0 1 0 0,-2-1-1 0 0,-1 0 1 0 0,-19 27 0 0 0,30-50-26 0 0,-3 3 35 0 0,1 0 1 0 0,0 1-1 0 0,0 0 1 0 0,1 1-1 0 0,-6 17 1 0 0,11-27-38 0 0,0-1 1 0 0,0 1 0 0 0,1-1 0 0 0,-1 1 0 0 0,0 0 0 0 0,0-1-1 0 0,1 1 1 0 0,-1-1 0 0 0,0 1 0 0 0,1-1 0 0 0,-1 1-1 0 0,0-1 1 0 0,1 1 0 0 0,-1-1 0 0 0,1 1 0 0 0,-1-1 0 0 0,1 1-1 0 0,-1-1 1 0 0,1 0 0 0 0,-1 1 0 0 0,1-1 0 0 0,0 0 0 0 0,-1 1-1 0 0,1-1 1 0 0,-1 0 0 0 0,1 0 0 0 0,0 0 0 0 0,-1 0 0 0 0,1 1-1 0 0,-1-1 1 0 0,1 0 0 0 0,0 0 0 0 0,-1 0 0 0 0,1 0-1 0 0,0 0 1 0 0,-1-1 0 0 0,1 1 0 0 0,1 0 0 0 0,30-3 48 0 0,-30 3-43 0 0,270-37 430 0 0,-198 20-933 0 0,-45 6-5296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41.469"/>
    </inkml:context>
    <inkml:brush xml:id="br0">
      <inkml:brushProperty name="width" value="0.1" units="cm"/>
      <inkml:brushProperty name="height" value="0.1" units="cm"/>
      <inkml:brushProperty name="color" value="#FFFFFF"/>
    </inkml:brush>
  </inkml:definitions>
  <inkml:trace contextRef="#ctx0" brushRef="#br0">0 1 1460 0 0,'10'3'551'0'0,"1"1"0"0"0,-2 1 0 0 0,1 0 1 0 0,0 0-1 0 0,-1 1 0 0 0,0 0 0 0 0,-1 0 0 0 0,11 10 0 0 0,4 6 211 0 0,29 37-1 0 0,-41-46-573 0 0,-1 0 0 0 0,-1 1 0 0 0,8 16 0 0 0,-14-25-153 0 0,0 0-1 0 0,-1 1 0 0 0,0-1 1 0 0,0 1-1 0 0,-1-1 0 0 0,1 1 1 0 0,-1-1-1 0 0,0 1 1 0 0,-1 0-1 0 0,1 0 0 0 0,-1 0 1 0 0,-1 7-1 0 0,0-9-14 0 0,0-1-1 0 0,0 1 1 0 0,0-1 0 0 0,-1 1-1 0 0,1-1 1 0 0,-1 0-1 0 0,0 0 1 0 0,0 0 0 0 0,0 0-1 0 0,-4 4 1 0 0,6-6-13 0 0,-1-1 0 0 0,1 1 0 0 0,-1 0 0 0 0,0-1 0 0 0,1 1 0 0 0,-1-1 0 0 0,0 1 0 0 0,1-1 0 0 0,-1 1 0 0 0,0-1 0 0 0,0 1 0 0 0,1-1 0 0 0,-1 0 0 0 0,0 0 0 0 0,0 1 0 0 0,0-1 0 0 0,0 0 0 0 0,1 0 0 0 0,-1 0 0 0 0,0 0 0 0 0,0 0 0 0 0,0 0 0 0 0,0 0 0 0 0,0 0 0 0 0,0 0 0 0 0,1 0 0 0 0,-1 0 0 0 0,0-1 0 0 0,0 1 0 0 0,0 0 0 0 0,1-1 0 0 0,-1 1 0 0 0,0 0 0 0 0,0-1 0 0 0,1 1 0 0 0,-1-1 0 0 0,0 1 0 0 0,1-1 0 0 0,-1 0 0 0 0,0 1 0 0 0,1-1 0 0 0,-1 0 0 0 0,1 1 0 0 0,-1-1 0 0 0,1 0 0 0 0,-1 0 0 0 0,0-1 0 0 0,0-1 39 0 0,0 0 1 0 0,0 0 0 0 0,0 0 0 0 0,1 0 0 0 0,-1 0 0 0 0,1 0 0 0 0,-1 0 0 0 0,1-1 0 0 0,0 1 0 0 0,0 0-1 0 0,1 0 1 0 0,-1 0 0 0 0,1 0 0 0 0,-1 0 0 0 0,3-6 0 0 0,17-43 232 0 0,-13 38-188 0 0,0 1 1 0 0,2 0-1 0 0,-1 1 1 0 0,1 0-1 0 0,1 1 0 0 0,0-1 1 0 0,1 2-1 0 0,0 0 1 0 0,1 0-1 0 0,0 1 0 0 0,0 0 1 0 0,26-13-1 0 0,-35 21-50 0 0,0 0 1 0 0,0 0-1 0 0,0 0 0 0 0,1 0 0 0 0,-1 1 0 0 0,0-1 1 0 0,0 1-1 0 0,1 0 0 0 0,-1 0 0 0 0,0 0 1 0 0,0 0-1 0 0,1 1 0 0 0,-1-1 0 0 0,0 1 0 0 0,0 0 1 0 0,5 2-1 0 0,-3-1 8 0 0,-1 0 1 0 0,1 1 0 0 0,-1 0-1 0 0,1 0 1 0 0,-1 0-1 0 0,0 1 1 0 0,0 0 0 0 0,-1-1-1 0 0,6 7 1 0 0,3 8 117 0 0,0 1 1 0 0,-2-1 0 0 0,18 41-1 0 0,-21-42-57 0 0,-3-7-152 0 0,-1-1 0 0 0,0 0 0 0 0,-1 1 0 0 0,0 0 0 0 0,1 15 0 0 0,-2 6-5895 0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56.394"/>
    </inkml:context>
    <inkml:brush xml:id="br0">
      <inkml:brushProperty name="width" value="0.1" units="cm"/>
      <inkml:brushProperty name="height" value="0.1" units="cm"/>
      <inkml:brushProperty name="color" value="#FFFFFF"/>
    </inkml:brush>
  </inkml:definitions>
  <inkml:trace contextRef="#ctx0" brushRef="#br0">1 21 5981 0 0,'0'0'136'0'0,"0"-1"0"0"0,0 0 1 0 0,-1 1-1 0 0,1-1 1 0 0,0 0-1 0 0,0 0 1 0 0,0 1-1 0 0,0-1 1 0 0,0 0-1 0 0,1 1 1 0 0,-1-1-1 0 0,0 0 1 0 0,0 1-1 0 0,0-1 1 0 0,0 0-1 0 0,1 1 1 0 0,-1-1-1 0 0,0 0 0 0 0,1 1 1 0 0,-1-1-1 0 0,1 1 1 0 0,-1-1-1 0 0,0 0 1 0 0,1 1-1 0 0,-1-1 1 0 0,1 1-1 0 0,0 0 1 0 0,-1-1-1 0 0,1 1 1 0 0,-1-1-1 0 0,1 1 1 0 0,0 0-1 0 0,-1-1 1 0 0,1 1-1 0 0,-1 0 0 0 0,1 0 1 0 0,1-1-1 0 0,2 2 57 0 0,0-1-1 0 0,0 1 1 0 0,0 0-1 0 0,0 1 1 0 0,0-1-1 0 0,0 0 1 0 0,5 4 0 0 0,23 11 100 0 0,0 0 0 0 0,-1 3 0 0 0,-1 0 1 0 0,0 2-1 0 0,-2 1 0 0 0,-1 1 0 0 0,0 2 1 0 0,-2 1-1 0 0,-1 0 0 0 0,-1 2 0 0 0,-1 1 1 0 0,-2 0-1 0 0,-1 2 0 0 0,-1 0 0 0 0,-2 1 1 0 0,-1 1-1 0 0,-1 0 0 0 0,-2 1 0 0 0,14 67 1 0 0,-17-42-65 0 0,-3 0 1 0 0,-3 1 0 0 0,-5 71 0 0 0,-5-42-294 0 0,-27 130 0 0 0,32-210-55 0 0,-1 7-526 0 0,-1 1 0 0 0,-11 27 0 0 0,14-41 294 0 0,0 0 0 0 0,0 0 0 0 0,0 0 0 0 0,-1 0 0 0 0,1-1-1 0 0,-1 1 1 0 0,0 0 0 0 0,0-1 0 0 0,0 0 0 0 0,0 1 0 0 0,0-1 0 0 0,-1 0-1 0 0,1 0 1 0 0,0 0 0 0 0,-1 0 0 0 0,0-1 0 0 0,1 1 0 0 0,-1-1-1 0 0,0 1 1 0 0,0-1 0 0 0,0 0 0 0 0,-3 1 0 0 0,-6-3-1411 0 0,0-4-1033 0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28:57.030"/>
    </inkml:context>
    <inkml:brush xml:id="br0">
      <inkml:brushProperty name="width" value="0.1" units="cm"/>
      <inkml:brushProperty name="height" value="0.1" units="cm"/>
      <inkml:brushProperty name="color" value="#FFFFFF"/>
    </inkml:brush>
  </inkml:definitions>
  <inkml:trace contextRef="#ctx0" brushRef="#br0">309 15 5761 0 0,'-1'-1'126'0'0,"1"0"0"0"0,-1 0 0 0 0,0 0 1 0 0,0 0-1 0 0,1 0 0 0 0,-1 0 0 0 0,0 0 1 0 0,0 0-1 0 0,0 1 0 0 0,0-1 0 0 0,0 0 1 0 0,0 1-1 0 0,0-1 0 0 0,0 1 0 0 0,0-1 1 0 0,0 1-1 0 0,0-1 0 0 0,0 1 1 0 0,0 0-1 0 0,-1 0 0 0 0,1 0 0 0 0,0-1 1 0 0,0 1-1 0 0,0 0 0 0 0,-2 1 0 0 0,0-1-2 0 0,1 1-1 0 0,-1 0 0 0 0,1 0 1 0 0,0 0-1 0 0,0 0 1 0 0,-1 0-1 0 0,1 1 0 0 0,0-1 1 0 0,0 1-1 0 0,0-1 0 0 0,-2 4 1 0 0,-5 5 60 0 0,0 1 0 0 0,1 0 0 0 0,-10 16 0 0 0,15-22-24 0 0,-22 41 476 0 0,2 1 0 0 0,3 1-1 0 0,1 0 1 0 0,-16 72-1 0 0,35-119-622 0 0,-23 80 451 0 0,4 0 0 0 0,3 1 1 0 0,4 1-1 0 0,4 1 0 0 0,3-1 1 0 0,9 121-1 0 0,1-157-319 0 0,3-1 0 0 0,2 0 0 0 0,1 0 0 0 0,3-1 1 0 0,1-1-1 0 0,3 0 0 0 0,1-2 0 0 0,39 64 0 0 0,-40-77-290 0 0,2-2 0 0 0,0 0 1 0 0,2-1-1 0 0,0-1 0 0 0,2-2 0 0 0,1 0 0 0 0,0-1 0 0 0,2-2 1 0 0,1 0-1 0 0,0-2 0 0 0,1-1 0 0 0,54 22 0 0 0,-69-33-518 0 0,0-2-1 0 0,0 1 1 0 0,0-2-1 0 0,1 0 1 0 0,-1 0-1 0 0,1-2 1 0 0,-1 0 0 0 0,1 0-1 0 0,18-3 1 0 0,29-4-1304 0 0,-34 0-1247 0 0</inkml:trace>
</inkml:ink>
</file>

<file path=ppt/ink/ink27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1-24T06:33:54.528"/>
    </inkml:context>
    <inkml:brush xml:id="br0">
      <inkml:brushProperty name="width" value="0.05292" units="cm"/>
      <inkml:brushProperty name="height" value="0.05292" units="cm"/>
      <inkml:brushProperty name="color" value="#FF0000"/>
    </inkml:brush>
  </inkml:definitions>
  <inkml:trace contextRef="#ctx0" brushRef="#br0">3729 15880 506 0,'-2'0'59'15,"1"-3"-8"-15,-1 3-10 0,1 0-5 0,1 0-3 0,-1 0-8 16,-1 0 3-16,2 0-3 0,-1-2-2 16,-1 2 5-16,1 0 4 0,-1 0 0 0,2 0 0 15,-1 0-3-15,0-1-7 0,1 1 2 0,-3 0-7 16,3 0 1-16,-1 0-3 0,1 0-2 0,0 0 1 15,0 2 0-15,0-1 0 0,0 1 10 0,0-1-19 16,0 2 0-16,0-1 6 0,0 2 0 0,0 0-7 16,0 1 0-16,0-1 4 0,1 2-6 0,0-2 4 15,2 7-3-15,-1-1-5 0,0 0 5 0,0 1-2 16,-1-3 3-16,1 3-3 0,0 2 0 0,1-1 1 16,-1 1 0-16,1 1 0 0,0 0 0 15,0 1 1-15,0-2-2 0,1 0-2 0,-2 0-2 16,2-1 6-16,-1 0-6 0,0 0 3 0,0-2-1 15,-1 3 8-15,2-2-8 0,0 2 1 0,1-2-1 16,-2 0 0-16,0-1 0 0,-1-1-2 0,1-2 2 16,-1 4 2-16,1-2-3 0,0 1 2 0,-1-3 0 15,0 1-4-15,0 2 4 0,2-1-1 16,-2 0-1-16,0-1 2 0,-1-1 1 0,1-1 12 16,-1 1-15-16,1-1-1 0,-2-1 2 0,1 1 3 15,0-1-4-15,-1 0 1 0,1 1 2 0,0-1-3 16,0 1 2-16,-1-1 0 0,0 1 0 15,1 1-4-15,0-1 3 0,0 1-3 0,-1-1 16 16,0 1-11-16,1 0-4 0,-1 0-1 0,1 0-2 0,-1 0 6 16,0 0 0-16,0-1 13 0,0 1-19 0,1 0 0 15,-1 0 3-15,0-1 3 0,0 1-5 16,1 1 0-16,-1-2 5 0,0 1 10 0,1 1-10 16,0-2-1-16,-1 1-4 0,1 0 2 0,-1-1 5 15,1 1-7-15,-1-1 5 0,1 1 12 0,-1 0-16 16,0 0 9-16,0 0-6 0,1 0-2 15,-1 0 2-15,1 0 2 0,1 0-2 0,-2 1-2 0,1-1 1 16,0 0 2-16,-1 1 2 0,1 2 4 16,0 1-6-16,-1 0 1 0,1-1 0 0,-1-1-2 15,1 0 1-15,0 0 0 0,-1-2 3 0,0 0-1 16,0-1-1-16,0 1 5 0,0 0-6 0,0 0 1 16,0-1-2-16,0 1-3 0,0-1 5 0,1 0-1 15,-1 0 2-15,1 0 0 0,-1 1-3 16,0-1 7-16,0 1-3 0,0-1 1 0,0 0-10 15,0 0 6-15,0 0 1 0,0 0 4 0,0 0 0 0,0 0-9 16,0-1 4-16,0 0 1 0,0 1-2 16,0-1-1-16,0-1 3 0,0 0 0 0,0 1 2 15,0-1-1-15,0 0-3 0,1 1 2 0,-1-2 4 16,0 0-2-16,0-1-3 0,1 2 4 16,-1-2 1-16,1 0-5 0,-1 1 1 0,0-2 1 0,0 2 0 15,0-1-2-15,0-1 4 0,1 1-4 0,0-1 4 16,-1 1 3-16,0-1 0 0,0 0-2 15,0 1 0-15,0 0 0 0,0-1-2 0,0 0 3 16,1 0-4-16,-1 0 0 0,0 0 4 0,0 0-2 16,0 0 2-16,1 0-1 0,-1 0 1 0,1 0-1 15,-1 0-5-15,0 0 3 0,0 0 7 0,1-1-3 16,-1 0 3-16,1 1 0 0,-1-1-7 0,0 0 2 16,0 1 4-16,0 0-4 0,0 0 3 15,0-1-2-15,0 0 0 0,0 0 0 0,0 2-3 16,0-2-3-16,0 0 4 0,0 0 0 0,0 0 1 0,0 1-2 15,0-1 1-15,0 1-2 0,1-1-1 16,-1 0 4-16,0 0 0 0,0 0 3 0,0 0 7 16,0 0 6-16,0 0 7 0,0 0 6 0,0 2 1 15,0-2 0-15,0 0-1 0,0 1-4 0,0 0-10 16,0-1-2-16,0 0 3 0,0 1-3 0,0-1-2 16,0 0-3-16,0 0 0 0,0 0-2 15,0 0-2-15,0 1-2 0,0-1 2 0,0 0-3 16,0 0 0-16,0 0 0 0,0 0 1 0,0 0-5 15,0 0 2-15,0 0 3 0,0 0 1 0,0 0-5 16,0 0 2-16,0 0-4 0,0 0-1 0,0 0 0 16,0 1-1-16,0-1 1 0,0 0-2 0,0 0 4 15,0 0-7-15,0 0 15 0,0 0-11 16,0 0 1-16,0 0-3 0,0 0 1 0,0 2 6 16,0 0-7-16,0-2 1 0,0 0-1 0,0 0 3 15,0 0 0-15,0 0 9 0,0 0-4 0,0 0-9 16,0 0 4-16,0 0-9 0,0 1 7 0,0-1-1 15,0 0 0-15,0 0 2 0,0 0 2 0,0 0-2 16,0 0 1-16,0 0 2 0,0 0-1 0,0 0 11 16,0 0-15-16,0 0-6 0,2 0 7 0,-1 0-1 15,0 0-1-15,-1 0 6 0,1 0-3 0,1 0 1 16,-1 0 5-16,0 0-5 0,2 0 3 16,-2-1-3-16,1 1-1 0,-1-1-1 0,1-1 2 15,-1 2 0-15,1-2 1 0,0 2-1 0,1-1 7 16,0 1-8-16,0-1-1 0,1-1 3 0,0 2 0 15,1-2-3-15,-1 1 0 0,0 0 2 0,1-1 1 16,-1 2-2-16,0-1 3 0,1-1-1 0,2 1-1 16,-1-1 0-16,-1 0-1 0,1 1-1 0,4-1 1 15,-1-1-1-15,0 1 3 0,0 0-2 0,-1-1 5 16,2 1-2-16,0 0 10 0,1-1-12 16,0 1 0-16,0-1 0 0,1 1 1 0,0 0-1 15,1-1 0-15,-1 0-2 0,1 0 5 0,2 1 1 16,-1-1-3-16,3 0 11 0,-2-1-12 0,3 1 1 15,1-1 2-15,0 0-2 0,1 1-1 0,0-3-1 16,-1 2 1-16,2 0-2 0,1-1 4 0,-1-1-2 16,31-7 4-16,-39 11-4 0,6-2 1 0,31-6-4 15,-37 7 7-15,5-2-1 0,2 1-3 16,2 0 1-16,1-1 2 0,31-8 0 0,-41 9 3 0,30-5 3 16,-10 0-8-16,-2 2-1 0,1 0 1 15,-19 5 1-15,32-10 2 0,-16 1-5 0,2 4 2 16,-17 6 0-16,3-4 0 0,3-1 5 0,31-6-2 15,-21 5-3-15,2 1 2 0,-19 3 2 0,5-1-5 16,2-2 0-16,31-6-2 0,-38 11 8 0,5-5-3 16,2 1 0-16,30-7 2 0,-19 4-5 15,-17 5 1-15,29-7 0 0,-15 2 0 0,-15 5-2 16,5-1 1-16,3 0-1 0,1-1 1 0,1 0 1 16,0 1-1-16,-1-1 2 0,-1 0 6 0,1 0-8 15,1 1 2-15,-2-1 3 0,1 1-11 0,-1 0 3 16,-1 0 0-16,1-1 2 0,0 1 0 0,-2 0 9 15,1 0-14-15,2 0 6 0,-1 1-5 16,0 0 4-16,0-1 8 0,0-1-13 0,0 1 8 0,0 1 6 16,0-1-10-16,-1 1 8 0,2-2-8 15,-1 3 1-15,0-2 3 0,1 3-4 16,-1-4 5-16,-1 1-3 0,1 1-2 0,1 0 1 16,-2 0 2-16,1 1 5 0,-1-1-5 0,-1 1-4 0,0-1 2 15,0 1 1-15,0 1-5 0,-1 0 3 16,-1-1-1-16,1 2-1 0,-2 0 4 0,0-2 0 15,0 2 0-15,0 0-1 0,-3 1 3 0,2 0-3 16,-2 1 2-16,3-1-1 0,-4 0 1 0,1 1-2 16,1 0 0-16,-2-1 4 0,2 0-3 0,-1 1-1 15,0 0 1-15,-3-2 2 0,0 1-5 0,0-1 1 16,-1 1-3-16,-2-1 4 0,2 1 0 16,2 2-1-16,0-1 1 0,0-1 1 0,-3 1-2 15,0-2-3-15,-1 2 3 0,1-1 1 0,-1 0 2 16,3 1-4-16,-1 1 1 0,0-2-1 0,1 3 3 15,0-2-2-15,0 2 5 0,-2-2-2 0,0 1 1 16,-1 0 0-16,1-2 1 0,-3 1-2 16,0 0-3-16,0-1 2 0,0 0-3 0,1 2 2 15,-1-1 2-15,0-1-3 0,-1 1-1 0,-1-1 3 0,2 1-3 16,-2-1 6-16,2 0-3 0,-1 1 0 16,0-2 0-16,0 2-2 0,0-1 4 0,-1 0 0 15,1-1-1-15,0 2-1 0,1 1 0 0,-1-2 4 0,0 0-3 16,0 1 1-16,-1-1-4 15,0 0 0-15,0-1 10 0,-1 1-9 0,1-1 0 0,1 2-1 16,-2-2 0-16,1 2-1 0,-1-1 3 0,1-1 1 16,0 0 1-16,0 1-2 0,1 0-1 0,-2 0 6 15,1 0-5-15,2-1 0 0,-2 2 4 16,1-2-2-16,0 1-3 0,0 0 1 0,1-1 1 16,0 0-1-16,1 2 0 0,-1-2 0 0,1 1-3 15,3 1 0-15,2 1 1 0,-1 0 2 0,0-2 0 16,2 2-1-16,-1-1 0 0,0-1 6 0,3 1-2 15,-1 1-1-15,3-3 6 0,-1 1-7 0,3 0 1 16,-2 1 3-16,1 0-2 0,0-2-2 0,1 1-1 16,0 0 1-16,0 0 0 0,1-1-1 15,-2 1-1-15,1-1 6 0,-1 0 0 0,2 0-3 16,-1 0-1-16,-1 0 2 0,2 1-7 0,-2-1 6 16,1 0-1-16,1 0 5 0,-2 0 4 0,3 0-15 15,-2 0 8-15,0 1-2 0,1-1 10 0,0 0-9 16,0 1 1-16,-2-1 4 0,2 0-6 0,-1 0 5 15,-1-2 2-15,3 0 9 0,-2 1-7 16,3 1 4-16,-2-1-1 0,0-1 2 0,2 2-3 16,-2-3 4-16,0 2-3 0,1 0 8 0,-1 1-3 15,1 0-1-15,-1-2 5 0,0 2 3 0,1 0-7 16,-1-1 0-16,0 1 2 0,1 0 2 0,-1 0-9 16,0 0-2-16,1 0 1 0,-3 0 9 0,2 0-9 15,1 0 2-15,0 0-4 0,1 0 0 16,-1 0 3-16,0-2-4 0,1 1 3 0,-2 1-1 15,1 0-5-15,1 0 1 0,-2 0-1 0,1 0-3 0,0 0 5 16,-1 0 5-16,1 0-6 0,-1 0 1 16,-1 0 1-16,1 1-1 0,-1 0-1 0,0 0 4 15,0 0 3-15,0 1-3 0,0-2-2 0,1 0 1 16,0 1 2-16,1 0-2 0,-2-1 1 16,2 0-3-16,-2 0 2 0,2 0 7 0,-1 0-1 15,0 0 4-15,0-1 1 0,1 0-5 0,-1-1 3 16,2 0-2-16,-1 1-2 0,0 0-1 0,0-1 1 15,0 2-4-15,1-2 2 0,1 1 2 0,0 1-7 16,0-1 1-16,-1 1 1 0,2 0-2 0,0 0-1 16,2 0 1-16,1 0 0 0,0 0-3 0,0 1 0 15,-1-1 2-15,0 1-1 0,2 0-1 0,0 0-1 16,-1-1 5-16,0 0-3 0,1 0 5 16,-1 0 1-16,0 0 7 0,1 0 2 0,1-2-2 15,-2 0 2-15,1 1-1 0,0-2-3 0,-1 2 0 16,0-1-5-16,1 0 2 0,-1-1-2 0,0 2-2 15,1-2 1-15,-1 1-1 0,-1 1 0 0,-1-2-1 16,0 0 0-16,0 0 1 0,-1 1-4 0,-1 1 5 16,0-2-4-16,0 0 0 0,1 2-2 0,-3-2 0 15,2 1-1-15,-1 1 1 0,-2-1 2 16,1-1-4-16,1 2 3 0,-1-1 2 0,1 0-4 16,1 0-2-16,-1 0 0 0,2-1 2 0,0 2 0 15,0 0-3-15,-2-2 0 0,2 1 0 0,-1 1-1 16,-1-1 0-16,0 2-1 0,1-2 2 0,-1 1-4 15,2 1 4-15,0-1 0 0,-1 1 1 0,0 0 0 16,0 0-2-16,1 0 0 0,-2 0 2 0,0 0-2 16,2 0 2-16,-1 0 1 0,-1 0-1 15,1 0 1-15,-1 0-2 0,-1 0 0 0,2 0-2 0,-2 0 3 16,-1-2-1-16,0 2 0 0,-1 0-1 16,-1 1 0-16,0-1 2 0,-1 0-2 0,0 0 0 15,-2 0-1-15,1 1 1 0,-2 0 0 0,-2-1 0 16,0 1 0-16,-1-1 4 0,-2 1-5 0,1-1 1 15,2 2-2-15,-1-1 2 0,1 0 0 0,1 2 0 16,1-1 0-16,-1-1-1 0,-1 0-1 0,2 1 4 16,-1 1-2-16,0-2-2 0,0 1 3 15,-1 1 2-15,1 0-2 0,0 0-1 16,1-2-1-16,2 2 2 0,-2 0-3 0,1 0 1 0,-2 0 2 16,1 1-1-16,-1-1 0 0,0 2-1 0,1-2 1 15,-1 2 1-15,2 0 0 0,-3 0 0 16,2 0-2-16,1 0 0 0,-3-1 3 0,1 1-2 15,-1-1 0-15,-1 0 0 0,1-1 0 0,-3 0 3 0,2 0-1 16,1 0 0-16,-2-2-1 0,1 1 1 16,-3 0-2-16,1-1 0 0,-1 0 1 0,0 0 0 15,-1 0 3-15,2 0-3 0,-2 0 1 0,1 0-3 16,0-1 2-16,-1 0 1 0,2 1 0 0,2 1 1 16,1-2-2-16,0 0 2 0,-1 2-3 0,1-1 3 15,1-1 2-15,-1 0-4 0,0 1-3 16,-1-1 5-16,-2 0-2 0,0 0 2 0,1 0 0 15,2 0-2-15,1 0-1 0,0 0 1 0,-1 0-1 0,0 0 5 16,1-1-5-16,-1 1 0 0,1-2 1 16,-2 2 1-16,1 0 0 0,1-2-2 0,-2 2 2 15,0-2 2-15,1 2-5 0,0 0 2 16,-4 0 0-16,1 0-3 0,0 0 2 0,-2-1 1 16,1 1-3-16,-2 0 1 0,2 0 2 0,-1 0-2 15,1 0 0-15,-2-2 0 0,4 2 0 0,-4 0 2 16,1 0-2-16,0 0 3 0,0 0-2 0,0 0-1 15,1 0 2-15,-1 0-1 0,-1 0 1 0,1 0 2 16,0 0-3-16,0 0 1 0,0 0-1 0,1 0 1 16,-3 0 0-16,1 0 0 0,2-2-1 0,-2 2-1 15,1 0 1-15,-1 0 1 0,1 0 0 0,-2 0-2 16,2 0 1-16,0 0 0 0,-2 0 2 0,1 0 1 16,0 0-3-16,0 0 1 0,1 0 2 15,-1 0-1-15,1-1-1 0,-1 1 3 0,0 0-1 16,0 0-2-16,0-2 1 0,0 1-2 0,-1 1 3 15,-1-2-4-15,3 1 2 0,-2 1 2 0,-1-1-2 16,2 1 2-16,-1-2-1 0,-2 0-1 0,1 1 0 16,1 0 0-16,-2-1 0 0,0 0 1 15,1 1 1-15,-1-1-1 0,1-2 1 0,1 2-1 16,-2-2-1-16,-1 2 1 0,1-2-2 0,0 1 0 16,-1-1 1-16,0-1 0 0,-1 2 0 0,0-2 0 15,0 1-1-15,0-1 1 0,0 0 1 0,0 0 1 16,0-1 1-16,0 0 5 0,-1 0-2 0,1 0 0 15,-3-2 2-15,0-4 3 0,1 0-1 0,-4-1 0 16,3 0 0-16,0 1 0 0,1 0-3 0,-3 1 2 16,1-2-2-16,2 3 2 0,-3-1-2 0,0 0-3 15,1 0 2-15,0-1 3 0,0 1 3 16,1 0 1-16,1 1 3 0,-1 1 4 0,0-2 2 16,1 1-2-16,1 1 0 0,-4-3-4 0,3 2-1 0,-1 0-1 15,-1-3-2-15,2 2 0 0,0-1-1 16,-2 1-3-16,0-2 1 0,1 1-1 0,-2 0-1 15,2 2-1-15,1 1-2 0,0-1 3 0,-2-1-2 16,-1-2-3-16,2 1 1 0,0 1-1 16,0 3 1-16,0-3-1 0,-1 1 1 0,0 0 3 0,-1-2-2 15,2 4 1-15,-2-4 4 0,0 0 1 16,1-1-1-16,-3 1-2 0,1 0 2 0,3 0-1 16,-3 2 0-16,1-2-3 0,1 2 3 0,0 0-1 15,0 1 2-15,0-2 3 0,-1 0-1 0,1-1 2 16,0 2-2-16,-2-2 0 0,2 2-1 0,-2 0 1 15,1-1 0-15,-1 1-1 0,1 0 4 0,1-1-4 16,-3 1 2-16,3 1-4 0,-1-1 0 0,0 1 0 16,1 0-2-16,0 0 2 0,0 4-5 0,0-2 1 15,0 1 1-15,1 1 2 0,1 1-3 0,-1-1-4 16,1 0 4-16,1 2-1 0,-1-1-1 16,-1 1 0-16,0-1-1 0,1 1 0 0,1-1 1 15,-2 1 0-15,1-1-2 0,-1 2 1 0,1-1-3 16,0 1 0-16,1-1 1 0,0 2 0 0,-1-2 5 15,0 0-5-15,0 2-3 0,0-2 0 0,1 1-2 16,-1 0 4-16,1 2-1 0,0-2-1 0,-1 2 2 16,2-2-4-16,-3 1 2 0,-1-1 4 15,3 2-3-15,0-1-1 0,-2 1 1 0,1-2 1 16,2 2-2-16,-3-1 1 0,1 1-2 0,1 0 3 16,-1 0 1-16,0 0-1 0,-1-1 1 0,-1 1 0 15,0 0 0-15,0-2 1 0,0 2-2 0,0 0 0 16,-1 0 1-16,0 0-2 0,0 0 2 0,-1 0-1 15,0 0 0-15,1 0 1 0,-1 0 0 0,-1 0 0 16,0 0 2-16,0 0 2 0,1 0-4 0,-1 0-1 16,0 2 2-16,-4-1-1 0,-1-1 0 15,-3 0 0-15,3 0 0 0,1 1 0 0,-3 1-1 0,1-1 0 16,-1-1 1-16,2 1 0 0,-2 0-1 16,1 0-1-16,-3 1 0 0,0 0 1 0,-2 0 0 15,2-2-2-15,0 2 0 0,-1 1 2 0,-2-2 0 16,3 0-1-16,-1 1 4 0,-1 0-2 0,1-1-2 15,-2 0-1-15,2 1-1 0,-3-1 3 0,1 1 0 16,0 0-1-16,0 1 1 0,0 0 0 0,0 1 0 16,0 0-1-16,0-1 4 0,-2 0-3 0,-1 1 0 15,0 0 2-15,-3-1-1 0,1 2 1 16,-1 0-1-16,0-3 1 0,1 1-1 0,-31 7-1 16,39-8 0-16,-3 0 0 0,-34 5 0 0,20-1 0 15,-1-4 0-15,1 3-1 0,-1 1-2 0,-1-3 3 16,0 3 1-16,0-3 0 0,-1 2-1 0,2 3-1 15,-2-3-1-15,0 2-1 0,-6-3 1 16,1 2 1-16,-1-2-2 0,0 1 0 0,2 1 2 16,-2-1-2-16,2 2 3 0,0-1-2 0,2-2 1 15,1 1-2-15,-2-2 0 0,0 3 2 16,0-3 1-16,2 1 0 0,-2 0 0 0,3-1-2 0,1 3 2 16,0-5 1-16,19-1-1 0,-33 6-2 0,14-3 0 15,20-3 2-15,-33 4-2 0,11-2 6 16,4 0-6-16,18-1 4 0,-6 0-3 0,-33 5-1 15,19-2-3-15,22-3 2 0,-6 1 2 0,-3 2-5 16,-2-3 3-16,-1 2-2 0,0 0-2 0,-1-2 1 16,0 1-1-16,2 1 4 0,0-2-3 0,0 0 2 15,0 1 5-15,2-2-5 0,-1 1 2 0,0-1-3 16,0 2 2-16,1-2 0 0,-2 0 1 16,1 2-1-16,1-1 1 0,0 1-2 0,-2-1-2 15,0 0-3-15,0 1 3 0,1 1-8 0,0-2 3 16,0 3-7-16,-3-3 2 0,1 2-2 0,1 0 2 15,-2-2 3-15,0 2-1 0,1-1 3 0,0 0 0 16,0-2 2-16,2 2 2 0,0 0-1 0,0 0 2 16,-1-1-1-16,2 1 1 0,-1-1 2 0,0 1-3 15,1-2 5-15,0 2-2 0,0-1 2 16,0 1 1-16,0-1 0 0,-1 0-1 0,0 1 0 16,-1 0 1-16,0-1-2 0,1 0 1 0,-1 1 2 15,-1-2-2-15,3 1 6 0,-2 1-6 0,-1-2 1 16,2 0-1-16,-1 1 1 0,2 1-2 0,-3-2 3 15,0 0-1-15,0 2 2 0,1-2-2 0,-1 1 0 16,-1-1-1-16,1 0 1 0,-1 1 0 0,0-1 0 16,1 0 0-16,-1 0 1 0,-2 2-2 15,0 0 3-15,0-2-2 0,-37 2 0 0,49-2 1 0,-4 0 4 16,-5 0-4-16,0 0 1 0,-1 1-2 16,0-1 1-16,2 2 0 0,-2-2 0 15,1 2-1-15,1-1 2 0,1-1-2 0,1 0 2 0,-1 0-1 16,1 0 1-16,1 0 0 0,-1-1-1 15,-1-1 0-15,1 2 1 0,0-2 0 0,-1 2-3 16,1-1 3-16,1 1-2 0,0-1 1 0,0 1-1 16,-1-3 0-16,2 3 2 0,-1 0-1 0,2 0-1 15,-2 2 2-15,0-2 0 0,0 1-2 0,1-1 1 16,-1 1-1-16,0 0 1 0,2 1 0 0,-2 0 3 16,2-1-4-16,-1-1 1 0,0 1 4 0,1 1-6 15,-1-2 2-15,0 2-1 0,2-1 1 16,-2 0 0-16,-1-1 0 0,2 0 0 0,0 1 0 15,0 0 0-15,-1-1 1 0,1 1 0 0,0-1-2 16,-1 0 2-16,0 0 0 0,1 0 0 0,0 0 0 16,2 0 0-16,-2-1-1 0,1-1-1 0,2 1 2 15,-1-1 1-15,2 1-1 0,-1-1 0 0,1 1-1 16,-2 0-1-16,2-1 1 0,-1-1 1 16,2 2 0-16,-1 0-2 0,0-1 1 0,0 0 1 0,0 2-1 15,-1-1 1-15,1 1-1 0,-1-1 0 16,-1-1-2-16,0 2 3 0,2-2-1 0,-2 2 0 15,2 0-1-15,-1-1 2 0,1 0-2 0,-1-1-1 16,2 2 3-16,-1 0 0 0,0-2-2 16,-1 2-1-16,0-1-1 0,0 0 0 0,0 1 0 0,0 0-3 15,3 0-2-15,-3 0-2 0,1 0-6 0,-1 0 3 16,2 1 0-16,-4-1 0 0,1 0 1 16,0 0 4-16,-1 0 1 0,1 0 0 0,-1-1 0 15,2-1-1-15,-2 0 0 0,1 0 3 0,0 0-1 16,-2 1-1-16,0 1-1 0,-1-2 3 0,2 2-1 15,-1 0 0-15,1-1 1 0,0 1 0 0,0 0 0 16,1 0 1-16,-1 0 1 0,0 0-1 0,-1 0 1 16,1 0 0-16,-1 0 0 0,0 1-1 0,1-1-1 15,0 0 3-15,-1 0 0 0,1 0 0 16,0 0 2-16,1 0-3 0,-1 1 3 0,0-1-4 16,0 0 5-16,0 0-4 0,1 0 3 0,-1 1-2 15,2-1 1-15,-2 0 1 0,2 1-1 0,0-1 0 16,-1 0 3-16,1 0-3 0,-1 2 1 0,0-1 0 15,1-1-1-15,0 1 1 0,0-1 0 0,1 2 0 16,1-2-1-16,2 0 1 0,-3 0 1 0,2 0-2 16,1 0 5-16,-2 0-4 0,0-2 4 15,0 1-3-15,1 0 1 0,0-2-1 0,-1 1 0 16,3 0 0-16,-1-1-3 0,1 2 3 0,2 0 1 16,-3 0-2-16,-1-3 1 0,-1 2 3 0,2 0-5 15,-3-2 3-15,3 0 0 0,1 2-1 0,-1-1 1 16,2 1 0-16,-2-1-3 0,1 0 1 15,1 2-1-15,2 0 2 0,-2-1-1 0,2 0 0 0,-1 0-2 16,-3-1 3-16,1 0-1 0,0 0 1 0,1 1-1 16,2 1-1-16,0-2-2 0,0 1 0 15,1 2 0-15,0-1 1 0,1 1 2 0,0 0 0 16,0 0 1-16,0-1-2 0,0 1 0 0,0 0 0 16,1 0 2-16,-2-2 3 0,0 2-4 0,1 0-1 15,0-2 5-15,0 2-5 0,0 0 1 0,-2-1 3 16,2 1-1-16,-1 0-2 0,-1-1 2 15,-2 0 2-15,0 1 0 0,1-2-1 0,-1 0-1 16,3 1 5-16,-1 0-5 0,3-1 0 0,-2 0 1 16,1 0-4-16,1 1 3 0,0 0-2 0,0 1 0 15,-1-2 3-15,0 1-4 0,0 1-4 0,1 0 4 16,-2 0-3-16,1 0 2 0,-2 0 1 0,2 0-2 16,-3 1-2-16,-1-1 4 0,-1 2-3 0,2-1 1 15,0 0 3-15,0 1-2 0,2-1 1 16,-3 3 0-16,-2-1 0 0,2 0-1 0,1-1 3 15,-1 2 0-15,1-3-2 0,2 0 0 0,-1 2-1 16,0-1 2-16,-2-1-3 0,0 4 6 0,-2-1-5 16,2-1 1-16,1 0-1 0,0 0 1 0,2 0 1 15,1 0 2-15,1-2 0 0,0 1 2 0,1 0-1 16,-1-1 1-16,2 0 0 0,-1 0-1 16,1 0 1-16,0 0 0 0,-1-1-1 0,1 2 0 15,1-2-2-15,-1 0 1 0,-1 0-1 0,1 0 2 16,1 0 0-16,0 0-1 0,0 0 0 15,-1 0 0-15,1 0 4 0,0 1-3 0,1-1 2 0,-1 0 1 16,0 0 0-16,0 0 1 0,1 0 6 0,-1 0 2 16,0 0 3-16,1-1-3 0,-2 1-3 15,1 0-1-15,1-2-1 0,-1 2-2 0,1 0-1 0,-1-2-1 16,2 2-5-16,-1 0-18 0,0 0-61 16,1 0-25-16,0 0 9 0,0 0-81 0,0 0-62 15,3 0-103-15,1 1-100 0,2-1-399 0</inkml:trace>
  <inkml:trace contextRef="#ctx0" brushRef="#br0" timeOffset="3898.34">12155 16342 1060 0,'-1'0'231'0,"-1"0"-23"0,0 0 1 16,2 0-14-16,0 0-12 0,-4 0-12 0,4 0-9 16,-1 0-16-16,0 0-13 0,1 0-12 0,-2 0-6 15,2 0-7-15,0 0-4 0,0 0-1 16,0 0-5-16,-2 0-7 0,2 0-8 0,-2 0-4 15,2 0-5-15,-2 0-8 0,2 0-2 0,0 0-8 16,0 0-4-16,0 0-5 0,0 0-6 0,0 0 2 16,0 0 1-16,0 0 1 0,0 0-3 0,0 1-5 15,4 2 0-15,-2-1-4 0,0 1-4 0,4 0 0 16,-1 2-4-16,3 2-2 0,0 0-1 16,2 0-3-16,-1 0 0 0,-1 0-3 0,1 1-2 15,1-1 0-15,-3 0 3 0,1-2-3 0,-3 0 1 16,2-1-3-16,-2 0 0 0,-1-1 1 0,0 0-2 15,-1-1 3-15,0 0-3 0,0 1 1 0,1-1-1 16,-2 0 0-16,0-1 3 0,0 1-3 0,0-1 4 16,0-1 9-16,0 1 5 0,0 1 1 15,1 0 3-15,-1-1-6 0,0-1 1 0,2 0-3 0,-1 0-2 16,1 0-3-16,3 0-1 0,-2 0-2 16,5-3 3-16,2-1-2 0,2-1-4 0,0 0-3 15,2-1 0-15,3-1-2 0,-3 1-1 0,6-1 4 16,22-11-5-16,-32 13 2 0,26-10-2 0,-8 3-1 15,-1 2 0-15,0 0-1 0,-18 5-1 0,27-9 3 16,-28 9-2-16,7-1 1 0,2-1-1 0,0 0 0 16,1 0 0-16,3-1-1 0,26-8-1 15,-20 5 1-15,1 4-1 0,-3-5 1 0,0 2 0 16,-16 6-3-16,7-1 4 0,0-1-4 0,0-1-1 16,0-2 1-16,2 3 2 0,-2-2-3 0,0 1 0 15,-2 3 1-15,0-2 3 0,-3 0-3 0,1 2 0 16,-1-1-1-16,0 1 0 0,-3 0-2 0,0 0 2 15,-3 2 0-15,0-2 1 0,0 2-2 16,0-1 1-16,-1 1 0 0,-2 0 3 0,1 0-4 16,2 0 1-16,-4 1-1 0,3 0 1 0,-2-1 2 15,-1-1-1-15,1 2 0 0,0-1 0 0,-1 0 1 16,0 0-2-16,1 1 1 0,-2 0 0 0,2 0 2 16,-3 1-3-16,1-2 2 0,0 2 0 0,0-1 1 15,0 1-1-15,-2 0 3 0,2 0 6 16,0-3 2-16,-2 3 0 0,0 0 1 0,1 0 2 0,1-2-4 15,1 2 2-15,-3-1-3 0,2 1-1 0,-2-1 2 16,0 1-4-16,2 0 3 0,-2 0-4 16,2 0 0-16,-2 0 1 0,0-2-1 0,0 2-1 15,3 0-3-15,-3 0 0 0,0 0 1 0,0 0 0 16,2 0-1-16,-2 0-2 0,0-2-15 0,0 2-19 16,0 0-19-16,2 0-15 0,-2 0-7 0,0 0-9 15,0 0-32-15,0 0-132 0,0 0 23 16,0 0-332-16,-2 0 21 0,0 0 41 0,1 0 32 15,-3 0-513-15</inkml:trace>
  <inkml:trace contextRef="#ctx0" brushRef="#br0" timeOffset="5291.58">12157 16462 683 0,'0'0'131'16,"-1"-1"3"-16,0 0 0 0,0-1-17 15,1 2 29-15,-2-2-10 0,0 1 9 0,2 1 2 0,0-1 2 16,-4-1-6-16,3 2-6 0,1-1-9 0,-1-1-8 16,1 1-10-16,-2 1-6 0,2 0-9 15,0-1-5-15,0 1-5 0,-2 0-7 0,2-2-8 16,-2 0-9-16,2 2-6 0,0 0-6 0,-2-1-5 16,2 1-6-16,0 0-5 0,0 0-7 0,0 0-3 15,0 0-5-15,0-1 2 0,0 1 3 0,0 0 4 16,0 0 3-16,2 1 6 0,0 1-5 15,0 1 1-15,0-1 1 0,1 1 2 0,4 1 1 0,0 4-1 16,1 0-1-16,-1-1-3 0,1-1-3 16,0 1-1-16,-2-1-4 0,1 0-1 0,1 0-2 15,-2-1-3-15,3 1 3 0,-3-1-7 0,1-1 3 16,-1 1-4-16,0-2-1 0,-2 1-1 0,1-2-2 16,-1 1 5-16,-2-1-7 0,2-1 2 15,-2 1-3-15,0 0 4 0,0-1-5 0,2 0 2 16,-2 1 0-16,-1-1-1 0,0 0 0 0,0 0 2 15,1 0-2-15,0-1 0 0,-2 0 2 0,2 0-3 0,-2 0 1 16,2 1 0-16,-2 0 0 0,2 0-1 16,-1-1 0-16,1 0-1 0,0 0 2 0,3 0 0 15,-1 0-3-15,-2 0 1 0,3-2-2 0,-1 1-1 16,0 0 1-16,1-1 0 0,1 1 2 16,4-2-1-16,-1-1-1 0,3 1 0 0,-1-2 2 0,2-1-3 15,0 2 1-15,0-2 0 0,2 0-1 0,-2 0 2 16,3 0-2-16,1-1 2 0,-2-1-2 15,2 1 2-15,1 0 1 0,-2 1-1 0,2-1-1 16,-3 1 0-16,3-1 1 0,-1-1-2 0,0 1 1 16,2 1 3-16,0-1-3 0,1-1 1 0,-1 1-2 15,0 0 3-15,0 0 0 0,0-1-3 0,0 0 1 16,-1 1-2-16,-1-1 1 0,0 0 0 0,2 1 0 16,-3-1 0-16,2 1 0 0,-2 0 0 15,2 1 1-15,-4 0-1 0,4 0 0 0,-5 0 0 16,3 0 0-16,-1 0 1 0,1 0-1 0,-3 2 2 15,1-2-1-15,0 0 2 0,-1-1-2 0,1 3 1 16,-3-1 0-16,3-1 0 0,-3 2-1 0,-1-1 0 16,2 0 0-16,-1 1-1 0,0 0 2 15,-1 0 0-15,0-1-1 0,-1 0-1 0,1 1 4 16,-1 0-4-16,-1 1 2 0,-1-1-1 0,0 1-1 16,0 0-1-16,-3 1 2 0,1-1 0 0,1-1-1 15,-1 2-1-15,0 0 1 0,1-2 1 16,-1 2 1-16,-1-2 12 0,0 2 1 0,1-1 1 0,2 0 2 15,-3 0 0-15,3-1-3 0,-1-1 0 16,1 1 0-16,-1 1-2 0,0-2-1 0,0 2 1 16,-3 0-4-16,1 1 0 0,0 0 2 0,0-1-1 0,0 2 0 15,-2-1 4-15,0 0 0 0,0 1 1 16,1 0 0-16,-1-1-1 0,0 0 4 0,0 0-5 16,0 2 1-16,-2-1-1 0,2 1 0 0,-2-1-3 15,2 1 1-15,-2 0-9 0,1-1-23 16,-1 1-25-16,0-2-39 0,0 2-46 0,0-1 12 0,0 1-205 15,0-3-117-15,0 3-60 0,-1-2 25 0,-1 1 42 16,-2 0-415-16</inkml:trace>
  <inkml:trace contextRef="#ctx0" brushRef="#br0" timeOffset="18419.75">14874 12683 712 0,'-2'0'128'16,"-1"-2"12"-16,0 2-15 0,0 0-1 15,1-1-15-15,0-1 3 0,1 2 5 0,-1 0-5 16,0 0-10-16,1-1-8 0,-1 1 2 0,2 0 16 16,0 0 15-16,0 0-8 0,0 0 0 0,0 0-3 15,2 0-4-15,1 0-6 0,2 0-4 0,2 0-4 16,4 0 0-16,4 1-4 0,3-1-3 0,4 0 1 15,2 0-9-15,36 0-5 0,-22 0-11 16,-1 0-4-16,2 0-5 0,-1-3-5 0,-2 0-4 16,4 3-6-16,-1 0-5 0,0 0-5 0,5-3 3 15,1 0-7-15,0 3-2 0,-3-2-4 0,1-1-2 16,1 3-1-16,-2-3 1 0,-1 0-5 0,0 3 0 16,-1-2-4-16,0 1 1 0,-1 1-2 15,-4-2-1-15,-19-1 0 0,4 3-3 0,3-2-1 0,2 2 0 16,-1-1 1-16,0 1-2 0,0-3 0 0,-1 3-3 15,-2-1 1-15,-1 0 4 0,1-2-3 16,-1 2-3-16,-1 1 0 0,0 0 0 16,-2 0 1-16,-1 0 0 0,-4 0-1 0,1 0-1 0,-3 0 0 15,-1 0 2-15,-1 0 1 0,-1 0-1 0,-2 0-1 16,0-2 0-16,-1 2 1 0,1 0 3 16,-1 0-2-16,0 0 1 0,-1 0-4 0,0 0 1 15,-1 0 0-15,0 0 1 0,-2 0-4 0,0 0 0 16,-2 0-3-16,1 0 1 0,-2 0-2 0,-2 0 5 15,0-2-3-15,-6 2-3 0,-3 0 3 0,-3-3 0 16,-4 1-1-16,0 1 0 0,-3-2 1 16,-2 3 0-16,-38-3-1 0,26 0 5 0,-1 2-4 15,0 1 0-15,0 0 2 0,2-1-2 0,-3 1 3 0,-3-2 2 16,4 1 2-16,1 2-4 0,1 1 2 16,22-2 2-16,-8 0 1 0,-35-2-1 0,43 2 1 15,-6 2-3-15,-2-2 0 0,0 2 0 0,-4 1 1 16,3 0 0-16,-2-1-1 0,-1 0 1 0,0 0-2 15,5 1 0-15,-4-1 4 0,3 1-2 0,0 0 0 16,1-2 2-16,-1 0 1 0,1 1 8 16,-1-1-2-16,4 1 1 0,0-1 5 0,1 1 2 15,0-1-2-15,2-1 1 0,2 2-3 0,2-2 0 16,0 1 2-16,1-1-2 0,3 0-1 0,-1 0-1 16,2 0-1-16,1 0 0 0,0 0-2 0,0 0-1 15,-1 0 0-15,2 0-3 0,0 0 4 0,1 0-3 16,-1 0 0-16,1 0 0 0,-1 0-3 0,1 0 1 15,0 0 0-15,1 0 0 0,-1 0-2 0,0 0 1 16,0 0-2-16,1 0-1 0,-2 0 1 16,2 0 1-16,-3 0-1 0,2 0 0 0,1 0-1 15,-3 0 1-15,1 0-3 0,-1 0 0 0,1 0 4 16,1 0 2-16,0 0 5 0,-1 0 5 0,2 0 5 16,0 0 3-16,-1 0-2 0,0 0-4 0,2 0 3 15,0 0 1-15,0 0-7 0,-1 0 2 0,1-2-5 16,2 2-2-16,-2 0-3 0,1 0-2 0,-1 0 0 15,2 0 0-15,0 0-1 0,1 0 0 0,0 0 2 16,2 0-2-16,2-1 0 0,-1 1 0 0,8 0 0 16,1 0-2-16,3-3 3 0,1 3 0 15,6-2-2-15,2 1-1 0,-1 1 3 0,2-3-1 16,36 2 1-16,-46 1 0 0,7 0-2 0,1 0-1 0,3-1 1 16,0 1 1-16,37-2-2 0,-48 2 2 15,37 0-1-15,-17 2-2 0,-21-2 1 0,6 0 0 16,3 0 0-16,0 0 0 0,1 0 1 0,4 2-2 15,-2-2 2-15,37 4 2 0,-49-4-2 0,5 0-2 16,4 2 1-16,1-2 2 0,0 2-2 16,-1-1 2-16,1-1-2 0,0 1 0 0,0 0-1 15,-1 0 2-15,0-1-2 0,0 0 7 0,0 0-9 16,0 2-1-16,1-2 2 0,-3 0 2 0,0 0-1 0,0 0 1 16,-1 0-2-16,0 0 1 0,0 0 2 15,-1 0 0-15,1-2-1 0,0 1 0 0,-2-1 2 16,1 2 0-16,0 0-2 0,-2-1 2 0,-1-1-4 15,-2 2 0-15,0 0 3 0,-3-1-2 16,2 1 2-16,-2-2-1 0,-1 2 1 0,0 0-1 16,-2 0 0-16,-1 0 0 0,-1 0-1 0,1 0 0 15,-3 0 0-15,1 0 2 0,0 0-1 0,-1 0 0 16,1-1-1-16,-1 1 1 0,0 0-1 0,-1 0 1 16,0 0-1-16,0 0 5 0,-1 0 0 0,1 0-5 15,-1 0 1-15,0 0 1 0,-1-2-1 16,-1 2 4-16,1 0-4 0,-1 0-1 0,1 0 0 0,-2 0 0 15,0 0-1-15,0 0 0 0,0-1 2 0,-1 1-3 16,1 0 2-16,-2 0 0 0,-1-1 0 16,-1 1-2-16,0 0-1 0,-2 0 1 0,0 0-1 15,-1 0 1-15,-4 0 1 0,-4 0-1 0,-2 0 1 16,-1 0-1-16,-2 0 4 0,-2 0-2 0,-1 2-3 16,-2-2 3-16,0 3 2 0,-1-3 0 0,1 2-3 15,-3-1 1-15,1-1-1 0,-1 0-1 0,0 0 3 16,-36 0 2-16,27-1 4 0,21 1-5 15,-4 0 0-15,-4 0 1 0,-2 0 0 0,0 0 1 16,0 0 5-16,1 0-2 0,1 0-3 0,-1 0-1 16,0 0 3-16,0-2-1 0,0 2-5 15,1-1 4-15,0 1 0 0,3 0-3 0,-2-2 2 0,2 2-1 16,-1-1 1-16,0 1 0 0,1 0 0 0,0 0 3 16,-1-1 2-16,-1 1 2 0,4-2 3 15,-3 1 0-15,0 1 2 0,5 0-2 0,-3 0 3 16,2 0-3-16,0 0 2 0,2-2-2 0,-1 2-2 15,1 0 0-15,4 0 1 0,2 0 0 0,-1 0-2 16,3 0 2-16,1 0-2 0,1 0 2 0,-2 0 0 16,4 0 4-16,0 0-2 0,-1 0 2 15,2 0 0-15,-1 0 5 0,0 0-2 0,1 0-2 16,-1 0-3-16,2 0 2 0,-1 0-2 0,1-1 1 0,0 1-2 16,1 0 4-16,-1 0-9 0,1 0-15 15,0-2-19-15,-1 2-26 0,0 0-32 0,2 0-32 16,0 0-40-16,-2 0-41 0,2 0 21 0,0 0-183 15,0 0-143-15,2 0-1 0,0 0 41 16,0-1 39-16,0-1 38 0,0-1-408 0</inkml:trace>
  <inkml:trace contextRef="#ctx0" brushRef="#br0" timeOffset="24983.03">12625 8061 998 0,'0'2'210'0,"0"-1"-8"0,0 0-15 16,0 0-13-16,-1-1-10 0,1 0-10 0,-1 0-14 16,1 0-11-16,0 2-11 0,0-2-14 0,0 0-11 15,0 0-10-15,0 1-9 0,0-1-10 0,0 0-8 16,0 0-5-16,-2 0-7 0,2 2-4 0,0-1-1 16,0 1-3-16,0-1 7 0,0 0-3 0,0 1-1 15,0 1 3-15,0 2 3 0,0-1-2 16,0 0-2-16,0 2-4 0,0-1 0 0,0 1 1 15,0 1-6-15,0-1 1 0,0 0-4 0,2 0-2 16,0 4 4-16,-1 0-5 0,1-2-2 0,0 0 0 16,-2 0-2-16,2-2-1 0,-2-1 1 15,0 1 1-15,2-2 2 0,-2 0-2 0,0-1 4 16,2 0 11-16,-2-1 0 0,0 2 2 0,0-2 1 16,0-1-1-16,0 1 2 0,0 0 0 0,1-1-3 15,-1 0-1-15,0 1-3 0,0 0-3 0,0-1-1 16,1 0-4-16,-1 1-4 0,1-2-1 0,-1 1-1 15,0 1-2-15,0-1-1 0,0-1-3 16,0 1-2-16,0 0 0 0,0 0 1 0,0 0 3 16,2-1-4-16,-2 2 3 0,0-2-2 0,0 0 1 15,3 0-2-15,-3 0-1 0,2 0-3 0,-2 0-2 16,2 0 0-16,1 0 0 0,3 0 0 16,3-2-3-16,3-2-1 0,3 0 0 0,3 0 0 0,0-1-2 15,33-9 2-15,-19 6 4 0,2 0-5 0,1 1-1 16,-1 1 2-16,3-4 3 0,-2 2 2 15,-1 2-7-15,-3-1-1 0,-18 5 0 0,4-3 0 16,0 0 2-16,4 0 4 0,-3 2-6 0,-1-3-1 0,0 3 2 16,-4-1 1-16,-2 1-1 0,1 1 1 15,-2 0 0-15,-3 1 4 0,0-1 2 0,-2 0 4 16,-1 1 0-16,0 1-1 0,-1-1 3 0,1 1-2 16,-2-1 0-16,0 1-3 0,1 0 0 0,0 0 0 15,-1-2-1-15,0 2-1 0,-2 0-2 0,2-1-1 16,0 1 1-16,0 0-1 0,-2 0 0 15,1 0 1-15,1 0-2 0,0-3 0 0,-2 3 2 16,2 0-2-16,-2 0 3 0,2 0 0 0,-2 0-4 16,2 0 1-16,-2 0 0 0,0-2 1 0,2 2 4 15,-2 0-5-15,1 0 1 0,-1 0 0 16,2 0 0-16,-2 0-2 0,0-1 1 0,3 1 1 16,-3 0-1-16,0 0-2 0,2 0 3 0,-2 0-1 15,0-1 2-15,0 1-4 0,2 0 0 0,-2 0 1 16,0 0-1-16,0 0 0 0,0-3-1 0,2 3 1 15,-2 0 1-15,0 0 1 0,0 0-1 0,0-2-2 16,2 2 1-16,-1 0-1 0,-1 0-1 0,0 0 1 16,0 0 0-16,2 0 0 0,-2 0-3 15,0 0 2-15,0 0 1 0,0-2 4 0,2 2-4 16,-2 0 0-16,0 0 0 0,0 0 1 0,0 0-2 16,0-1 3-16,2 1 1 0,-2 0 1 0,0-2-3 15,0 2 8-15,0-2-5 0,0 2 7 0,2 0-6 16,-2 0 0-16,0-2 0 0,0-1 2 0,2 3 2 15,-2 0-5-15,0-1 0 0,0 1 0 0,0-1-2 16,0 1 1-16,0-2-1 0,0 2 0 0,0-3 1 16,2 3-2-16,-2-1-12 0,0 1-16 15,0 0-33-15,1 0-38 0,-1 0-49 0,0 0-60 16,2 0 19-16,-2 0-218 0,0 0-71 0,0 0-8 16,0 0 43-16,0 0 31 0,0 0-449 0</inkml:trace>
  <inkml:trace contextRef="#ctx0" brushRef="#br0" timeOffset="27323.1">12508 9078 763 0,'0'0'131'0,"0"0"5"16,0-2-13-16,0 2-16 0,0 0 18 0,0 0-3 15,0 0 0-15,0 0-5 0,-1 0-5 0,1 0-14 16,-1-1-7-16,1 1-9 0,0 0 0 0,-2 0-7 15,2 0-3-15,0 0-5 0,-2 0-3 16,2 0-2-16,0 0-5 0,0 0-8 0,0 0-6 0,0 0-1 16,0 0-6-16,0 0-6 0,0 0-7 15,0 0-4-15,0 0 3 0,0 0 3 0,0 0-1 16,0 1 3-16,0 1 1 0,0 1 3 0,0-2-3 16,0 4 3-16,2-1 4 0,0 0 3 15,-1 1 8-15,-1 1-8 0,2 0-3 0,0 3 0 0,0 1 1 16,2-2-7-16,-1 2-5 0,-2-3 3 0,1 0-7 15,0-1 1-15,0 0-1 0,0 0-3 16,-2-1 0-16,2 0 2 0,-2-1-3 0,2 1 1 0,-2-1-1 16,2-1-2-16,-2 1-2 0,1-2 1 15,1 3-1-15,-2-3 2 0,2 2 0 0,-2-3 1 16,0 2 0-16,0-1 2 0,0 0-1 0,0-1 0 16,0 1 4-16,0 0-3 0,2-2 1 0,-2 1 4 15,0 0-2-15,0 0-1 0,2 0-1 0,-2 1-2 16,0-2 1-16,1 0 2 0,-1 1-1 15,0 1-5-15,0-2 1 0,0 1-3 0,0 1 3 16,1-2-3-16,-1 1-1 0,0-1-1 0,0 0-2 16,0 1 0-16,0-1 0 0,0 2-4 0,0-2 1 15,0 0 1-15,0 1-1 0,1 0 1 16,-1 0-3-16,0-1 1 0,0 0-2 0,0 1-1 16,0-1 0-16,0 0 0 0,0 0 0 0,2 0 1 0,-2 0-1 15,0 0-2-15,0 0 4 0,0 1-3 16,3-1-1-16,-3 1 0 0,2-1 1 0,0 0 1 15,-2 0 2-15,3-2-3 0,1 1 0 0,2 0 1 16,3-3 0-16,3 2-1 0,3-3 1 0,1 0 0 16,1-1 0-16,4 1 0 0,0-1-1 0,30-8 1 15,-22 5-1-15,2 1 1 0,-1-1 1 0,3 2-1 16,-1-2 1-16,2 0 1 0,-6 1-3 16,2-2 2-16,-16 8-3 0,3-3 2 0,2 1 0 0,3-2 5 15,-4 2-6-15,2-1 1 0,1 0-2 16,-4 2 6-16,2-2-6 0,-2 2 3 0,-1 0-3 15,-3 0 0-15,1 0 1 0,-1 0 1 0,-3 0 2 16,-1 2-4-16,-1-1 2 0,-3 1-1 0,1-1 0 16,0 1 1-16,-2 1-6 0,0-1 5 15,-1-2-2-15,1 3 1 0,0 0 3 0,-2-2-1 16,0 2-3-16,1 0 1 0,0 0 1 0,-1 0 2 16,0-1-2-16,0 1 3 0,-2 0 0 0,3 0-1 15,-1 0 2-15,-2 0-1 0,2-1 5 0,-2 1-5 16,2 0-1-16,0 0 3 0,-2 0 1 15,2 0-5-15,-2-2 2 0,0 2-4 0,2 0-10 0,-2 0-21 16,1 0-23-16,1 0-35 0,-2 0 6 0,2 0-151 16,-2 0-57-16,0-2-149 0,0 1 12 15,-2 1 33-15,0-1-407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07.373"/>
    </inkml:context>
    <inkml:brush xml:id="br0">
      <inkml:brushProperty name="width" value="0.1" units="cm"/>
      <inkml:brushProperty name="height" value="0.1" units="cm"/>
      <inkml:brushProperty name="color" value="#FFFFFF"/>
    </inkml:brush>
  </inkml:definitions>
  <inkml:trace contextRef="#ctx0" brushRef="#br0">20 161 4824 0 0,'2'-53'4809'0'0,"-1"27"-2823"0"0,-1 0 0 0 0,-3-29 0 0 0,-3 71-433 0 0,0 16-1215 0 0,3 37 270 0 0,-2 35 215 0 0,11 134 0 0 0,-1-182-781 0 0,19 143-1808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07.947"/>
    </inkml:context>
    <inkml:brush xml:id="br0">
      <inkml:brushProperty name="width" value="0.1" units="cm"/>
      <inkml:brushProperty name="height" value="0.1" units="cm"/>
      <inkml:brushProperty name="color" value="#FFFFFF"/>
    </inkml:brush>
  </inkml:definitions>
  <inkml:trace contextRef="#ctx0" brushRef="#br0">0 195 5300 0 0,'4'-12'314'0'0,"0"1"0"0"0,1 0 0 0 0,0 0-1 0 0,1 1 1 0 0,0-1 0 0 0,1 1-1 0 0,0 1 1 0 0,1-1 0 0 0,0 1 0 0 0,0 1-1 0 0,1-1 1 0 0,0 1 0 0 0,0 1-1 0 0,1 0 1 0 0,0 0 0 0 0,0 1-1 0 0,1 0 1 0 0,-1 0 0 0 0,1 2 0 0 0,0-1-1 0 0,23-5 1 0 0,-25 8-202 0 0,1 0 0 0 0,0 0 0 0 0,1 1 0 0 0,-1 0 0 0 0,0 1 0 0 0,0 0 0 0 0,0 1 0 0 0,0 0 0 0 0,0 1-1 0 0,0 0 1 0 0,16 5 0 0 0,-18-4-60 0 0,-1 0-1 0 0,1 1 0 0 0,-1 0 1 0 0,0 0-1 0 0,0 1 1 0 0,0 0-1 0 0,-1 0 0 0 0,0 1 1 0 0,0-1-1 0 0,0 2 0 0 0,-1-1 1 0 0,0 0-1 0 0,0 1 1 0 0,0 0-1 0 0,5 12 0 0 0,-7-13-36 0 0,-1-1-1 0 0,0 1 0 0 0,0 0 0 0 0,-1 1 0 0 0,0-1 1 0 0,0 0-1 0 0,0 0 0 0 0,0 0 0 0 0,-1 1 0 0 0,0-1 1 0 0,-1 0-1 0 0,1 0 0 0 0,-1 1 0 0 0,-1-1 0 0 0,1 0 1 0 0,-1 0-1 0 0,0 0 0 0 0,0 0 0 0 0,0 0 0 0 0,-1-1 1 0 0,0 1-1 0 0,0-1 0 0 0,-8 9 0 0 0,0 1 12 0 0,-1-1 0 0 0,-1 0 0 0 0,0-1 0 0 0,-1 0 0 0 0,0-1-1 0 0,-28 17 1 0 0,35-24-10 0 0,2-3-17 0 0,1 0 1 0 0,0 1-1 0 0,0 0 1 0 0,1 0-1 0 0,-1 0 1 0 0,-5 6-1 0 0,9-8 0 0 0,-1-1 0 0 0,1 1-1 0 0,0-1 1 0 0,-1 1 0 0 0,1-1 0 0 0,0 1 0 0 0,0-1-1 0 0,0 1 1 0 0,-1 0 0 0 0,1-1 0 0 0,0 1 0 0 0,0 0 0 0 0,0-1-1 0 0,0 1 1 0 0,0-1 0 0 0,0 1 0 0 0,0 0 0 0 0,0-1-1 0 0,0 1 1 0 0,1 0 0 0 0,-1 0 0 0 0,1 1-1 0 0,0-1 1 0 0,0 0-1 0 0,0 0 1 0 0,0 0-1 0 0,0 1 0 0 0,0-1 1 0 0,0 0-1 0 0,0 0 1 0 0,0 0-1 0 0,1-1 0 0 0,-1 1 1 0 0,0 0-1 0 0,2 0 1 0 0,-2 0 0 0 0,42 20-21 0 0,-1 3-1 0 0,60 45 0 0 0,-91-60 23 0 0,0 1 0 0 0,0 0-1 0 0,-1 0 1 0 0,0 1 0 0 0,-1 1-1 0 0,0-1 1 0 0,-1 1-1 0 0,-1 1 1 0 0,0-1 0 0 0,0 2-1 0 0,-1-1 1 0 0,-1 0 0 0 0,5 16-1 0 0,-9-24 6 0 0,0 0 0 0 0,0 0 0 0 0,0 0-1 0 0,-1 0 1 0 0,0 0 0 0 0,0 0 0 0 0,0 0-1 0 0,0 0 1 0 0,-1-1 0 0 0,0 1 0 0 0,0 0-1 0 0,0 0 1 0 0,-1 0 0 0 0,1-1 0 0 0,-1 1-1 0 0,-3 5 1 0 0,1-4 1 0 0,0-1 0 0 0,0 0 0 0 0,0 0 0 0 0,-1 0 0 0 0,1-1 0 0 0,-1 0 0 0 0,0 1 1 0 0,-1-2-1 0 0,1 1 0 0 0,-1-1 0 0 0,-7 4 0 0 0,0-1 23 0 0,0-1 1 0 0,-1-1-1 0 0,0 0 1 0 0,0 0 0 0 0,0-2-1 0 0,-1 1 1 0 0,1-2-1 0 0,0 0 1 0 0,-1-1-1 0 0,-20-2 1 0 0,27 1-246 0 0,-25-5-691 0 0,16-7-4645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08.350"/>
    </inkml:context>
    <inkml:brush xml:id="br0">
      <inkml:brushProperty name="width" value="0.1" units="cm"/>
      <inkml:brushProperty name="height" value="0.1" units="cm"/>
      <inkml:brushProperty name="color" value="#FFFFFF"/>
    </inkml:brush>
  </inkml:definitions>
  <inkml:trace contextRef="#ctx0" brushRef="#br0">37 180 3724 0 0,'22'-6'778'0'0,"0"-1"0"0"0,32-16 0 0 0,-50 21-607 0 0,1 0 0 0 0,-1 0-1 0 0,1-1 1 0 0,-1 0 0 0 0,0 1 0 0 0,0-2-1 0 0,0 1 1 0 0,0 0 0 0 0,-1-1-1 0 0,0 0 1 0 0,1 1 0 0 0,-1-2-1 0 0,0 1 1 0 0,-1 0 0 0 0,1 0-1 0 0,-1-1 1 0 0,0 1 0 0 0,2-7 0 0 0,-4 8-79 0 0,1 1 1 0 0,-1 0 0 0 0,0-1 0 0 0,0 1 0 0 0,0 0 0 0 0,-1-1 0 0 0,1 1-1 0 0,0-1 1 0 0,-1 1 0 0 0,0 0 0 0 0,1 0 0 0 0,-1-1 0 0 0,0 1 0 0 0,0 0-1 0 0,0 0 1 0 0,-1 0 0 0 0,1 0 0 0 0,0 0 0 0 0,-1 0 0 0 0,1 0 0 0 0,-1 0-1 0 0,0 1 1 0 0,0-1 0 0 0,0 1 0 0 0,1-1 0 0 0,-1 1 0 0 0,-4-2-1 0 0,3 1 27 0 0,0 0-1 0 0,0 1 1 0 0,-1-1-1 0 0,1 1 1 0 0,-1 0-1 0 0,0 0 1 0 0,1 0-1 0 0,-1 0 1 0 0,0 1-1 0 0,1 0 1 0 0,-1-1-1 0 0,0 1 1 0 0,0 0-1 0 0,1 1 1 0 0,-1-1-1 0 0,-7 3 1 0 0,5-1 2 0 0,0 0-1 0 0,1 1 1 0 0,-1-1 0 0 0,1 2 0 0 0,-1-1-1 0 0,1 0 1 0 0,0 1 0 0 0,0 0 0 0 0,1 0-1 0 0,-1 1 1 0 0,1-1 0 0 0,0 1-1 0 0,0 0 1 0 0,0 0 0 0 0,-5 10 0 0 0,6-7 21 0 0,-1 0 0 0 0,1 1 0 0 0,1-1 0 0 0,-1 1 0 0 0,1-1 0 0 0,1 1 1 0 0,0-1-1 0 0,0 1 0 0 0,1 0 0 0 0,0 14 0 0 0,1-14-103 0 0,0 0 1 0 0,0 0-1 0 0,1 0 0 0 0,0 0 1 0 0,0 0-1 0 0,1-1 0 0 0,0 1 1 0 0,1-1-1 0 0,-1 0 0 0 0,2 0 0 0 0,-1 0 1 0 0,1-1-1 0 0,0 0 0 0 0,1 0 1 0 0,0 0-1 0 0,0 0 0 0 0,0-1 1 0 0,1 0-1 0 0,0 0 0 0 0,0-1 0 0 0,1 0 1 0 0,-1 0-1 0 0,10 4 0 0 0,24 2-1625 0 0,-35-10 913 0 0,0 0 0 0 0,1-1 0 0 0,-1 0 0 0 0,0 0 0 0 0,0 0 0 0 0,1-1 0 0 0,-1 0 0 0 0,0 0 1 0 0,0-1-1 0 0,0 0 0 0 0,0 0 0 0 0,0 0 0 0 0,10-6 0 0 0,-2-2-2134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08.753"/>
    </inkml:context>
    <inkml:brush xml:id="br0">
      <inkml:brushProperty name="width" value="0.1" units="cm"/>
      <inkml:brushProperty name="height" value="0.1" units="cm"/>
      <inkml:brushProperty name="color" value="#FFFFFF"/>
    </inkml:brush>
  </inkml:definitions>
  <inkml:trace contextRef="#ctx0" brushRef="#br0">1 49 4984 0 0,'22'24'2386'0'0,"0"0"-746"0"0,23 32 0 0 0,-40-49-1485 0 0,0 1-1 0 0,0 0 1 0 0,-1 0 0 0 0,0 0-1 0 0,-1 1 1 0 0,1-1-1 0 0,-1 1 1 0 0,-1 0 0 0 0,2 9-1 0 0,-4-13-50 0 0,0 0 0 0 0,0 0 0 0 0,0 0 0 0 0,-1-1 0 0 0,0 1 0 0 0,0 0 0 0 0,0 0 0 0 0,-2 4 0 0 0,3-8-69 0 0,0 0-1 0 0,-1 0 1 0 0,1-1 0 0 0,0 1-1 0 0,0 0 1 0 0,-1 0-1 0 0,1 0 1 0 0,-1-1 0 0 0,1 1-1 0 0,-1 0 1 0 0,1 0 0 0 0,-1-1-1 0 0,1 1 1 0 0,-1 0 0 0 0,0-1-1 0 0,1 1 1 0 0,-1-1 0 0 0,0 1-1 0 0,1-1 1 0 0,-1 1 0 0 0,0-1-1 0 0,0 1 1 0 0,0-1 0 0 0,1 0-1 0 0,-1 1 1 0 0,0-1 0 0 0,0 0-1 0 0,0 0 1 0 0,0 0 0 0 0,0 0-1 0 0,1 0 1 0 0,-1 0 0 0 0,0 0-1 0 0,0 0 1 0 0,0 0 0 0 0,0 0-1 0 0,0 0 1 0 0,0 0 0 0 0,1-1-1 0 0,-1 1 1 0 0,0 0-1 0 0,0-1 1 0 0,0 1 0 0 0,1 0-1 0 0,-1-1 1 0 0,0 1 0 0 0,0-1-1 0 0,1 0 1 0 0,-1 1 0 0 0,-1-2-1 0 0,-1-1 10 0 0,1 0-1 0 0,-1 0 1 0 0,1 0 0 0 0,0 0-1 0 0,-1 0 1 0 0,1-1-1 0 0,1 1 1 0 0,-1-1-1 0 0,0 1 1 0 0,1-1-1 0 0,0 0 1 0 0,0 0 0 0 0,0 0-1 0 0,0 1 1 0 0,1-1-1 0 0,-1 0 1 0 0,1 0-1 0 0,0 0 1 0 0,0 0-1 0 0,1 0 1 0 0,-1 0 0 0 0,1 0-1 0 0,0 0 1 0 0,2-6-1 0 0,0 0-55 0 0,0-1 0 0 0,1 1 0 0 0,0 0 0 0 0,1 1 0 0 0,0-1 0 0 0,1 1 0 0 0,11-16-1 0 0,-4 12-804 0 0,0 2-1 0 0,0-1 0 0 0,1 2 0 0 0,1 0 0 0 0,-1 1 0 0 0,2 0 0 0 0,-1 1 0 0 0,21-7 0 0 0,-24 9-124 0 0,8-3-1934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09.109"/>
    </inkml:context>
    <inkml:brush xml:id="br0">
      <inkml:brushProperty name="width" value="0.1" units="cm"/>
      <inkml:brushProperty name="height" value="0.1" units="cm"/>
      <inkml:brushProperty name="color" value="#FFFFFF"/>
    </inkml:brush>
  </inkml:definitions>
  <inkml:trace contextRef="#ctx0" brushRef="#br0">1 0 3904 0 0,'4'3'571'0'0,"-1"1"-1"0"0,1-1 0 0 0,-1 0 1 0 0,0 1-1 0 0,0 0 0 0 0,0-1 1 0 0,0 1-1 0 0,-1 0 0 0 0,3 6 1 0 0,19 44 571 0 0,-20-42-568 0 0,8 20 149 0 0,-1 0 0 0 0,-2 0-1 0 0,6 36 1 0 0,-15-53-650 0 0,-4-17-158 0 0,3 0 71 0 0,0 0-1 0 0,0-1 1 0 0,0 1-1 0 0,0 0 1 0 0,0-1 0 0 0,1 1-1 0 0,-1-1 1 0 0,1 1-1 0 0,-1-5 1 0 0,2-3 72 0 0,0-1 0 0 0,1 1 0 0 0,0-1 0 0 0,0 1 0 0 0,1 0 0 0 0,0 0 0 0 0,1 0 0 0 0,0 0 0 0 0,7-11 0 0 0,-8 16-35 0 0,0 0 0 0 0,0 0 0 0 0,0 0 0 0 0,0 1 0 0 0,1-1 0 0 0,0 1 0 0 0,0 0 0 0 0,0 0 1 0 0,0 0-1 0 0,0 1 0 0 0,1 0 0 0 0,0-1 0 0 0,0 2 0 0 0,0-1 0 0 0,0 0 0 0 0,0 1 0 0 0,0 0 0 0 0,1 0 1 0 0,6-1-1 0 0,-8 3-3 0 0,0 0 0 0 0,0 0 0 0 0,0 0 0 0 0,0 1 1 0 0,0 0-1 0 0,0-1 0 0 0,0 1 0 0 0,0 1 0 0 0,0-1 0 0 0,0 0 1 0 0,0 1-1 0 0,0 0 0 0 0,-1 0 0 0 0,1 0 0 0 0,-1 0 0 0 0,0 1 1 0 0,1-1-1 0 0,-1 1 0 0 0,0 0 0 0 0,0 0 0 0 0,-1 0 0 0 0,1 0 1 0 0,-1 1-1 0 0,1-1 0 0 0,-1 0 0 0 0,0 1 0 0 0,0 0 0 0 0,2 6 1 0 0,3 7 51 0 0,-1 1 1 0 0,-1-1-1 0 0,0 2 1 0 0,4 34-1 0 0,-9-52-119 0 0,9 47-912 0 0,2-20-2567 0 0,-3-23 143 0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09.482"/>
    </inkml:context>
    <inkml:brush xml:id="br0">
      <inkml:brushProperty name="width" value="0.1" units="cm"/>
      <inkml:brushProperty name="height" value="0.1" units="cm"/>
      <inkml:brushProperty name="color" value="#FFFFFF"/>
    </inkml:brush>
  </inkml:definitions>
  <inkml:trace contextRef="#ctx0" brushRef="#br0">1 70 5513 0 0,'4'23'9698'0'0,"-1"-7"-9172"0"0,1 0 0 0 0,1 0 0 0 0,1 0 1 0 0,13 27-1 0 0,-14-38-465 0 0,-1 1-1 0 0,1-1 1 0 0,0 0 0 0 0,0-1 0 0 0,0 0 0 0 0,1 1 0 0 0,0-2 0 0 0,0 1 0 0 0,0-1 0 0 0,0 0 0 0 0,0 0 0 0 0,1 0 0 0 0,-1-1 0 0 0,1 0-1 0 0,0 0 1 0 0,0-1 0 0 0,-1 0 0 0 0,1 0 0 0 0,0-1 0 0 0,12 0 0 0 0,-14 0-80 0 0,-1 0 1 0 0,1-1-1 0 0,0 0 0 0 0,-1 0 1 0 0,1 0-1 0 0,-1 0 1 0 0,1 0-1 0 0,-1-1 0 0 0,0 0 1 0 0,0 0-1 0 0,0 0 0 0 0,0-1 1 0 0,0 1-1 0 0,0-1 1 0 0,0 0-1 0 0,-1 0 0 0 0,0 0 1 0 0,1-1-1 0 0,-1 1 0 0 0,0-1 1 0 0,-1 0-1 0 0,1 0 1 0 0,-1 0-1 0 0,0 0 0 0 0,1 0 1 0 0,-2 0-1 0 0,1 0 1 0 0,0-1-1 0 0,-1 1 0 0 0,0-1 1 0 0,1-6-1 0 0,-2 5 0 0 0,1 0 1 0 0,-1 1-1 0 0,0-1 1 0 0,-1 0-1 0 0,1 0 1 0 0,-1 0-1 0 0,0 0 1 0 0,-1 0-1 0 0,0 1 0 0 0,1-1 1 0 0,-2 1-1 0 0,1-1 1 0 0,-1 1-1 0 0,0 0 1 0 0,0-1-1 0 0,0 2 1 0 0,0-1-1 0 0,-1 0 1 0 0,0 1-1 0 0,0-1 0 0 0,0 1 1 0 0,-1 0-1 0 0,0 1 1 0 0,1-1-1 0 0,-10-4 1 0 0,6 3-256 0 0,-1 1 1 0 0,1 0-1 0 0,0 1 1 0 0,-1 0-1 0 0,0 0 1 0 0,0 1-1 0 0,0 0 1 0 0,-18-1-1 0 0,19 2-703 0 0,0 1 0 0 0,0 1 0 0 0,0 0 0 0 0,0 0 0 0 0,0 0 0 0 0,-9 3 0 0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09.856"/>
    </inkml:context>
    <inkml:brush xml:id="br0">
      <inkml:brushProperty name="width" value="0.1" units="cm"/>
      <inkml:brushProperty name="height" value="0.1" units="cm"/>
      <inkml:brushProperty name="color" value="#FFFFFF"/>
    </inkml:brush>
  </inkml:definitions>
  <inkml:trace contextRef="#ctx0" brushRef="#br0">0 0 5036 0 0,'1'0'275'0'0,"0"1"0"0"0,0-1 0 0 0,0 1 0 0 0,0 0 0 0 0,0-1 0 0 0,0 1-1 0 0,0 0 1 0 0,-1-1 0 0 0,1 1 0 0 0,0 0 0 0 0,-1 0 0 0 0,1 0-1 0 0,0-1 1 0 0,-1 1 0 0 0,1 0 0 0 0,-1 0 0 0 0,0 0 0 0 0,1 0 0 0 0,-1 0-1 0 0,1 2 1 0 0,8 27 760 0 0,-7-23-534 0 0,7 19 106 0 0,0-1 0 0 0,2 0 1 0 0,18 33-1 0 0,-22-46-372 0 0,1 0 1 0 0,0-1 0 0 0,0 0-1 0 0,1-1 1 0 0,0 0 0 0 0,1 0-1 0 0,0-1 1 0 0,20 13 0 0 0,-27-19-269 0 0,1-1 0 0 0,-1 0 0 0 0,1 0 1 0 0,0 0-1 0 0,0-1 0 0 0,0 1 0 0 0,0-1 1 0 0,0 0-1 0 0,0 0 0 0 0,0 0 0 0 0,0-1 1 0 0,0 1-1 0 0,0-1 0 0 0,0 0 0 0 0,0-1 1 0 0,1 1-1 0 0,-1 0 0 0 0,0-1 0 0 0,0 0 1 0 0,0 0-1 0 0,0 0 0 0 0,0-1 0 0 0,-1 1 1 0 0,5-3-1 0 0,-2 0-31 0 0,0 0 1 0 0,-1 0-1 0 0,0-1 0 0 0,0 0 1 0 0,0 0-1 0 0,-1 0 0 0 0,0 0 0 0 0,0-1 1 0 0,0 1-1 0 0,0-1 0 0 0,-1 0 1 0 0,0 0-1 0 0,4-13 0 0 0,2-3 188 0 0,-1 0-1 0 0,-2 0 1 0 0,0-1-1 0 0,-1 0 1 0 0,3-42 152 0 0,-9 65-234 0 0,1 1-1 0 0,-1-1 0 0 0,0 1 0 0 0,1-1 0 0 0,-1 1 1 0 0,1-1-1 0 0,-1 1 0 0 0,1 0 0 0 0,-1-1 0 0 0,1 1 1 0 0,-1 0-1 0 0,1 0 0 0 0,0-1 0 0 0,-1 1 0 0 0,1 0 0 0 0,0 0 1 0 0,0-1-1 0 0,0 1 0 0 0,-1 0 0 0 0,1 0 0 0 0,0 0 1 0 0,0-1-1 0 0,0 1 0 0 0,0 0 0 0 0,1 1 0 0 0,-3 28 224 0 0,2-26-170 0 0,0 9 1 0 0,0-1 0 0 0,1 1 0 0 0,0 0-1 0 0,1-1 1 0 0,0 1 0 0 0,1-1 0 0 0,7 19 0 0 0,-7-24-474 0 0,0-1 1 0 0,0 0-1 0 0,0 0 1 0 0,1 0-1 0 0,0 0 1 0 0,0-1-1 0 0,0 1 1 0 0,1-1-1 0 0,-1 0 1 0 0,1 0-1 0 0,1-1 0 0 0,-1 1 1 0 0,1-1-1 0 0,-1-1 1 0 0,10 6-1 0 0,6-6-3253 0 0,-12-5 436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41.844"/>
    </inkml:context>
    <inkml:brush xml:id="br0">
      <inkml:brushProperty name="width" value="0.1" units="cm"/>
      <inkml:brushProperty name="height" value="0.1" units="cm"/>
      <inkml:brushProperty name="color" value="#FFFFFF"/>
    </inkml:brush>
  </inkml:definitions>
  <inkml:trace contextRef="#ctx0" brushRef="#br0">0 37 3256 0 0,'0'0'2202'0'0,"9"-12"1982"0"0,-8 7-3761 0 0,-2-15-552 0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0.211"/>
    </inkml:context>
    <inkml:brush xml:id="br0">
      <inkml:brushProperty name="width" value="0.1" units="cm"/>
      <inkml:brushProperty name="height" value="0.1" units="cm"/>
      <inkml:brushProperty name="color" value="#FFFFFF"/>
    </inkml:brush>
  </inkml:definitions>
  <inkml:trace contextRef="#ctx0" brushRef="#br0">8 6 5340 0 0,'-4'-5'5166'0'0,"1"27"-3228"0"0,2 37-435 0 0,7 41 38 0 0,3-1 0 0 0,26 107-1 0 0,-28-166-1447 0 0,-3-20-350 0 0,11 54-1640 0 0,-13-69 1131 0 0,-1-1 1 0 0,1 1-1 0 0,0-1 0 0 0,1 1 1 0 0,-1-1-1 0 0,1 0 1 0 0,3 5-1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0.565"/>
    </inkml:context>
    <inkml:brush xml:id="br0">
      <inkml:brushProperty name="width" value="0.1" units="cm"/>
      <inkml:brushProperty name="height" value="0.1" units="cm"/>
      <inkml:brushProperty name="color" value="#FFFFFF"/>
    </inkml:brush>
  </inkml:definitions>
  <inkml:trace contextRef="#ctx0" brushRef="#br0">1 52 7145 0 0,'0'-52'5561'0'0,"15"78"-2772"0"0,-1 27-1885 0 0,-2 0-1 0 0,-3 1 1 0 0,3 61-1 0 0,-7-58-968 0 0,2 0-1 0 0,25 96 0 0 0,-29-144-421 0 0,0-1 0 0 0,0 1 0 0 0,1-1 0 0 0,8 13 0 0 0,-11-19 251 0 0,-1-1 1 0 0,1 1-1 0 0,0-1 1 0 0,0 0-1 0 0,0 1 1 0 0,0-1-1 0 0,1 0 0 0 0,-1 0 1 0 0,0 0-1 0 0,0 0 1 0 0,1 0-1 0 0,-1 0 1 0 0,1 0-1 0 0,-1 0 0 0 0,1 0 1 0 0,-1-1-1 0 0,1 1 1 0 0,-1-1-1 0 0,1 1 1 0 0,-1-1-1 0 0,1 0 0 0 0,0 1 1 0 0,-1-1-1 0 0,1 0 1 0 0,0 0-1 0 0,-1 0 0 0 0,1 0 1 0 0,0 0-1 0 0,-1-1 1 0 0,1 1-1 0 0,-1 0 1 0 0,1-1-1 0 0,2 0 0 0 0,10-7-2915 0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0.967"/>
    </inkml:context>
    <inkml:brush xml:id="br0">
      <inkml:brushProperty name="width" value="0.1" units="cm"/>
      <inkml:brushProperty name="height" value="0.1" units="cm"/>
      <inkml:brushProperty name="color" value="#FFFFFF"/>
    </inkml:brush>
  </inkml:definitions>
  <inkml:trace contextRef="#ctx0" brushRef="#br0">1 377 6789 0 0,'9'-12'1463'0'0,"-9"11"-1157"0"0,1 0 0 0 0,0 0 0 0 0,-1 0 0 0 0,1 1 0 0 0,0-1 1 0 0,0 0-1 0 0,0 0 0 0 0,0 0 0 0 0,0 0 0 0 0,0 1 0 0 0,0-1 1 0 0,0 1-1 0 0,0-1 0 0 0,1 0 0 0 0,-1 1-162 0 0,0 1 0 0 0,0-1 0 0 0,0 0 1 0 0,0 1-1 0 0,0-1 0 0 0,0 1 0 0 0,0 0 0 0 0,0-1 0 0 0,-1 1 0 0 0,1 0 0 0 0,0-1 0 0 0,0 1 1 0 0,-1 0-1 0 0,1 0 0 0 0,0 0 0 0 0,-1 0 0 0 0,1 0 0 0 0,-1-1 0 0 0,1 1 0 0 0,-1 0 1 0 0,1 0-1 0 0,-1 1 0 0 0,11 24 688 0 0,0-1 0 0 0,-2 2 1 0 0,7 33-1 0 0,2 6-3327 0 0,-15-56-885 0 0</inkml:trace>
  <inkml:trace contextRef="#ctx0" brushRef="#br0" timeOffset="1">136 82 6593 0 0,'-6'-11'1554'0'0,"-13"-28"5774"0"0,15 7-9970 0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1.887"/>
    </inkml:context>
    <inkml:brush xml:id="br0">
      <inkml:brushProperty name="width" value="0.1" units="cm"/>
      <inkml:brushProperty name="height" value="0.1" units="cm"/>
      <inkml:brushProperty name="color" value="#FFFFFF"/>
    </inkml:brush>
  </inkml:definitions>
  <inkml:trace contextRef="#ctx0" brushRef="#br0">62 7 5300 0 0,'0'0'74'0'0,"0"-1"-1"0"0,0 1 1 0 0,0 0-1 0 0,0 0 0 0 0,0-1 1 0 0,0 1-1 0 0,0 0 1 0 0,0 0-1 0 0,0-1 0 0 0,0 1 1 0 0,0 0-1 0 0,0 0 1 0 0,0 0-1 0 0,0-1 0 0 0,0 1 1 0 0,0 0-1 0 0,0 0 0 0 0,0 0 1 0 0,0-1-1 0 0,-1 1 1 0 0,1 0-1 0 0,0-1 147 0 0,0 1-146 0 0,-1 0-1 0 0,1 0 0 0 0,0 0 1 0 0,0 0-1 0 0,0 0 0 0 0,-1 0 1 0 0,1-1-1 0 0,0 1 1 0 0,0 0-1 0 0,0 0 0 0 0,-1 0 1 0 0,1 0-1 0 0,0 0 1 0 0,0 0-1 0 0,-1 0 0 0 0,1 0 1 0 0,0 0-1 0 0,0 0 0 0 0,0 0 1 0 0,-1 0-1 0 0,1 0 1 0 0,0 0-1 0 0,0 0 0 0 0,-1 1 1 0 0,-7 12 1510 0 0,-3 20-336 0 0,-1 21-47 0 0,3 0 1 0 0,2 1 0 0 0,0 67 0 0 0,7-61-2798 0 0,11 70 1 0 0,-8-105-3478 0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2.376"/>
    </inkml:context>
    <inkml:brush xml:id="br0">
      <inkml:brushProperty name="width" value="0.1" units="cm"/>
      <inkml:brushProperty name="height" value="0.1" units="cm"/>
      <inkml:brushProperty name="color" value="#FFFFFF"/>
    </inkml:brush>
  </inkml:definitions>
  <inkml:trace contextRef="#ctx0" brushRef="#br0">37 172 5865 0 0,'10'-19'619'0'0,"1"1"1"0"0,0 0-1 0 0,22-26 1 0 0,-28 37-416 0 0,2 0 0 0 0,-1 1 1 0 0,1 0-1 0 0,0 0 1 0 0,0 1-1 0 0,0 0 0 0 0,1 0 1 0 0,0 1-1 0 0,0 0 0 0 0,0 0 1 0 0,14-4-1 0 0,-17 6-147 0 0,0 1 0 0 0,1 0-1 0 0,-1 0 1 0 0,0 1 0 0 0,1-1 0 0 0,-1 1-1 0 0,0 0 1 0 0,1 1 0 0 0,-1-1 0 0 0,0 1-1 0 0,0 0 1 0 0,1 0 0 0 0,-1 1 0 0 0,0 0 0 0 0,0 0-1 0 0,0 0 1 0 0,-1 0 0 0 0,1 1 0 0 0,0-1-1 0 0,-1 1 1 0 0,0 1 0 0 0,7 4 0 0 0,-7-3-87 0 0,-1-1 0 0 0,1 1 0 0 0,-1-1-1 0 0,0 1 1 0 0,0 0 0 0 0,0 0 0 0 0,-1 1 0 0 0,0-1 0 0 0,0 0 0 0 0,0 1 0 0 0,-1-1 0 0 0,1 1 0 0 0,-1 0 0 0 0,-1-1 0 0 0,1 1 0 0 0,-1 0 0 0 0,0 0 0 0 0,0-1 0 0 0,-1 1 0 0 0,-2 11 0 0 0,1-8 13 0 0,0 0 0 0 0,-1 0 1 0 0,-1-1-1 0 0,1 1 0 0 0,-1-1 0 0 0,-1 0 1 0 0,0 0-1 0 0,0 0 0 0 0,0 0 0 0 0,-1-1 1 0 0,0 0-1 0 0,-1 0 0 0 0,1-1 1 0 0,-1 0-1 0 0,0 0 0 0 0,-11 6 0 0 0,0-1 458 0 0,-1 0-1 0 0,-1-2 1 0 0,0 0 0 0 0,0-1-1 0 0,-40 9 1 0 0,60-17-432 0 0,0 0 1 0 0,0 0-1 0 0,-1 0 1 0 0,1 0-1 0 0,0 0 1 0 0,0 0-1 0 0,0 0 1 0 0,0 0 0 0 0,0 0-1 0 0,0 0 1 0 0,0 0-1 0 0,0 0 1 0 0,0 0-1 0 0,0 0 1 0 0,0 0-1 0 0,-1 0 1 0 0,1 0-1 0 0,0 0 1 0 0,0 0 0 0 0,0 1-1 0 0,0-1 1 0 0,0 0-1 0 0,0 0 1 0 0,0 0-1 0 0,0 0 1 0 0,0 0-1 0 0,0 0 1 0 0,0 0 0 0 0,0 0-1 0 0,0 0 1 0 0,0 0-1 0 0,0 0 1 0 0,0 0-1 0 0,0 0 1 0 0,0 1-1 0 0,0-1 1 0 0,0 0-1 0 0,0 0 1 0 0,0 0 0 0 0,0 0-1 0 0,0 0 1 0 0,0 0-1 0 0,0 0 1 0 0,0 0-1 0 0,0 0 1 0 0,0 0-1 0 0,0 0 1 0 0,0 1-1 0 0,0-1 1 0 0,0 0 0 0 0,0 0-1 0 0,0 0 1 0 0,0 0-1 0 0,0 0 1 0 0,0 0-1 0 0,0 0 1 0 0,0 0-1 0 0,0 0 1 0 0,0 0 0 0 0,0 0-1 0 0,0 0 1 0 0,0 0-1 0 0,0 0 1 0 0,0 0-1 0 0,0 1 1 0 0,1-1-1 0 0,8 5 307 0 0,20 7-160 0 0,-20-9-73 0 0,15 7-17 0 0,-1 2-1 0 0,0 0 1 0 0,-1 1-1 0 0,-1 1 0 0 0,26 23 1 0 0,-39-30-95 0 0,0-1 0 0 0,-1 2 0 0 0,0-1 0 0 0,0 1 0 0 0,-1 0 0 0 0,0 0 0 0 0,0 0 0 0 0,-1 1 0 0 0,0 0 0 0 0,0 0 0 0 0,-1 1 0 0 0,-1-1 0 0 0,1 1 0 0 0,-2 0 0 0 0,1 0 0 0 0,1 13 0 0 0,-4-16-4 0 0,0-1 0 0 0,0 1-1 0 0,-1 0 1 0 0,0 0 0 0 0,0-1-1 0 0,0 1 1 0 0,-1 0 0 0 0,0-1-1 0 0,-1 1 1 0 0,1-1-1 0 0,-1 0 1 0 0,0 0 0 0 0,-1 0-1 0 0,1 0 1 0 0,-9 9 0 0 0,6-8 14 0 0,-1 0 0 0 0,-1-1 1 0 0,0 0-1 0 0,1 0 1 0 0,-2 0-1 0 0,1-1 1 0 0,-1 0-1 0 0,0-1 0 0 0,0 0 1 0 0,-10 3-1 0 0,3-2-7 0 0,0-1 0 0 0,-1 0 0 0 0,0-1 0 0 0,1-1 0 0 0,-1-1 0 0 0,0 0 1 0 0,0-1-1 0 0,0-1 0 0 0,0 0 0 0 0,0-1 0 0 0,0-1 0 0 0,-21-7 0 0 0,19 0-880 0 0,19 10 764 0 0,-1 0 0 0 0,1-1 0 0 0,0 1 0 0 0,-1-1 0 0 0,1 1 1 0 0,0 0-1 0 0,-1-1 0 0 0,1 1 0 0 0,0-1 0 0 0,0 1 0 0 0,-1-1 1 0 0,1 1-1 0 0,0-1 0 0 0,0 1 0 0 0,0-1 0 0 0,0 0 0 0 0,0 1 1 0 0,0-1-1 0 0,0 1 0 0 0,0-1 0 0 0,0 1 0 0 0,0-1 0 0 0,0 1 1 0 0,0-1-1 0 0,0 1 0 0 0,0-1 0 0 0,0 1 0 0 0,0-1 0 0 0,1 1 1 0 0,-1-1-1 0 0,0 1 0 0 0,0-1 0 0 0,1 1 0 0 0,-1-1 1 0 0,0 1-1 0 0,1-1 0 0 0,-1 0 0 0 0,8-7-2746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2.765"/>
    </inkml:context>
    <inkml:brush xml:id="br0">
      <inkml:brushProperty name="width" value="0.1" units="cm"/>
      <inkml:brushProperty name="height" value="0.1" units="cm"/>
      <inkml:brushProperty name="color" value="#FFFFFF"/>
    </inkml:brush>
  </inkml:definitions>
  <inkml:trace contextRef="#ctx0" brushRef="#br0">1 1 6033 0 0,'3'3'575'0'0,"-1"1"1"0"0,0-1 0 0 0,0 1 0 0 0,0 0 0 0 0,0 0-1 0 0,0 0 1 0 0,1 6 0 0 0,10 57 1084 0 0,-9-43-907 0 0,5 45 588 0 0,4 17-1266 0 0,2-32-4485 0 0,-14-49 2630 0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3.169"/>
    </inkml:context>
    <inkml:brush xml:id="br0">
      <inkml:brushProperty name="width" value="0.1" units="cm"/>
      <inkml:brushProperty name="height" value="0.1" units="cm"/>
      <inkml:brushProperty name="color" value="#FFFFFF"/>
    </inkml:brush>
  </inkml:definitions>
  <inkml:trace contextRef="#ctx0" brushRef="#br0">90 101 4628 0 0,'-14'-7'2329'0'0,"8"13"-57"0"0,6-5-2181 0 0,0 0 0 0 0,0 0 0 0 0,0 1 0 0 0,0-1 0 0 0,0 0 0 0 0,1 0 0 0 0,-1 1-1 0 0,0-1 1 0 0,1 0 0 0 0,-1 0 0 0 0,0 0 0 0 0,1 0 0 0 0,0 1 0 0 0,-1-1 0 0 0,1 0 0 0 0,0 0-1 0 0,-1 0 1 0 0,1 0 0 0 0,0-1 0 0 0,0 1 0 0 0,0 0 0 0 0,1 1 0 0 0,-1-1-60 0 0,0-1 0 0 0,-1 1 0 0 0,1 0 0 0 0,0-1 0 0 0,0 1 0 0 0,0-1 0 0 0,0 1 0 0 0,0-1 0 0 0,0 1 0 0 0,0-1 0 0 0,0 1 0 0 0,0-1 1 0 0,1 0-1 0 0,-1 0 0 0 0,0 0 0 0 0,0 0 0 0 0,1 0 0 0 0,-1 0-25 0 0,-1 0-1 0 0,1 0 1 0 0,-1 0 0 0 0,1-1 0 0 0,-1 1 0 0 0,1 0-1 0 0,-1-1 1 0 0,1 1 0 0 0,-1 0 0 0 0,1-1 0 0 0,-1 1-1 0 0,1 0 1 0 0,-1-1 0 0 0,0 1 0 0 0,1-1 0 0 0,-1 1-1 0 0,0-1 1 0 0,1 1 0 0 0,-1-1 0 0 0,0 1 0 0 0,0-1-1 0 0,1 0 1 0 0,-1 0 0 0 0,0-1-12 0 0,1-1-1 0 0,-1 1 1 0 0,0-1 0 0 0,1 1 0 0 0,-1-1-1 0 0,0 1 1 0 0,-1-1 0 0 0,1 0-1 0 0,0 1 1 0 0,-1-1 0 0 0,0 1-1 0 0,1-1 1 0 0,-3-2 0 0 0,-1-4 7 0 0,-1 0 0 0 0,0 1 0 0 0,-1 0 0 0 0,-11-13 0 0 0,15 18-123 0 0,0 1 0 0 0,0 0 0 0 0,-1-1 0 0 0,1 1 0 0 0,0 0 0 0 0,-1 0 0 0 0,0 1 0 0 0,1-1 0 0 0,-1 0 0 0 0,0 1 0 0 0,0 0-1 0 0,0 0 1 0 0,0-1 0 0 0,0 2 0 0 0,0-1 0 0 0,0 0 0 0 0,0 1 0 0 0,-5-1 0 0 0,7 1-66 0 0,0 1 0 0 0,0-1 1 0 0,0 0-1 0 0,1 1 0 0 0,-1-1 0 0 0,0 1 0 0 0,1 0 0 0 0,-1-1 0 0 0,0 1 0 0 0,1-1 0 0 0,-1 1 0 0 0,1 0 0 0 0,-1 0 1 0 0,1-1-1 0 0,-1 1 0 0 0,1 0 0 0 0,-1 0 0 0 0,1 0 0 0 0,0-1 0 0 0,0 1 0 0 0,-1 0 0 0 0,1 0 0 0 0,0 0 1 0 0,0 0-1 0 0,0 0 0 0 0,0 0 0 0 0,0-1 0 0 0,0 1 0 0 0,0 0 0 0 0,0 0 0 0 0,0 0 0 0 0,1 0 0 0 0,-1 0 1 0 0,0 0-1 0 0,2 11-996 0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3.558"/>
    </inkml:context>
    <inkml:brush xml:id="br0">
      <inkml:brushProperty name="width" value="0.1" units="cm"/>
      <inkml:brushProperty name="height" value="0.1" units="cm"/>
      <inkml:brushProperty name="color" value="#FFFFFF"/>
    </inkml:brush>
  </inkml:definitions>
  <inkml:trace contextRef="#ctx0" brushRef="#br0">1 14 1388 0 0,'1'19'1146'0'0,"2"0"-1"0"0,0 0 1 0 0,1 0 0 0 0,8 24-1 0 0,0-2-129 0 0,-9-30-780 0 0,17 64 1271 0 0,-12-51-953 0 0,-5-22-445 0 0,-2-9-159 0 0,-1-18 605 0 0,2-1 0 0 0,8-41 0 0 0,-8 54-395 0 0,2 1 0 0 0,-1-1 0 0 0,1 1 0 0 0,1 0 0 0 0,0 1 0 0 0,1-1 0 0 0,8-12 0 0 0,-11 20-130 0 0,-1 0 0 0 0,1 0-1 0 0,0 1 1 0 0,0-1-1 0 0,0 1 1 0 0,1 0 0 0 0,-1 0-1 0 0,1 0 1 0 0,0 0 0 0 0,-1 1-1 0 0,1 0 1 0 0,0-1 0 0 0,1 1-1 0 0,-1 1 1 0 0,0-1 0 0 0,1 1-1 0 0,-1-1 1 0 0,0 1 0 0 0,1 1-1 0 0,0-1 1 0 0,-1 0-1 0 0,1 1 1 0 0,-1 0 0 0 0,1 0-1 0 0,-1 1 1 0 0,1-1 0 0 0,0 1-1 0 0,-1 0 1 0 0,0 0 0 0 0,1 0-1 0 0,-1 1 1 0 0,0 0 0 0 0,1 0-1 0 0,-1 0 1 0 0,0 0 0 0 0,0 0-1 0 0,-1 1 1 0 0,1 0-1 0 0,0 0 1 0 0,-1 0 0 0 0,0 0-1 0 0,0 0 1 0 0,0 1 0 0 0,3 4-1 0 0,1 2 40 0 0,-1 0-1 0 0,0 1 0 0 0,0 0 1 0 0,-1 0-1 0 0,-1 1 0 0 0,5 17 0 0 0,9 73-388 0 0,-6-23-2866 0 0,-4-57 166 0 0,-3-14-174 0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3.914"/>
    </inkml:context>
    <inkml:brush xml:id="br0">
      <inkml:brushProperty name="width" value="0.1" units="cm"/>
      <inkml:brushProperty name="height" value="0.1" units="cm"/>
      <inkml:brushProperty name="color" value="#FFFFFF"/>
    </inkml:brush>
  </inkml:definitions>
  <inkml:trace contextRef="#ctx0" brushRef="#br0">6 1 4776 0 0,'0'6'5984'0'0,"-2"29"-3149"0"0,-1 17-1785 0 0,3-38-835 0 0,1-1 0 0 0,0 0-1 0 0,1 0 1 0 0,1 0-1 0 0,0-1 1 0 0,1 1 0 0 0,0-1-1 0 0,1 1 1 0 0,7 12 0 0 0,-10-21-187 0 0,0 1 0 0 0,0-1 0 0 0,1 0 0 0 0,0 0 1 0 0,0 0-1 0 0,0-1 0 0 0,0 1 0 0 0,1-1 0 0 0,0 0 0 0 0,-1 0 1 0 0,1 0-1 0 0,0 0 0 0 0,0 0 0 0 0,1-1 0 0 0,-1 0 1 0 0,0 0-1 0 0,1 0 0 0 0,-1-1 0 0 0,1 1 0 0 0,0-1 1 0 0,-1 0-1 0 0,1 0 0 0 0,0-1 0 0 0,0 1 0 0 0,0-1 1 0 0,0 0-1 0 0,8-2 0 0 0,-9 1-30 0 0,0 0 0 0 0,-1 0 0 0 0,1-1-1 0 0,0 0 1 0 0,-1 0 0 0 0,1 0 0 0 0,-1 0 0 0 0,0 0 0 0 0,0-1 0 0 0,0 1 0 0 0,0-1-1 0 0,0 0 1 0 0,0 0 0 0 0,-1 0 0 0 0,0 0 0 0 0,1 0 0 0 0,-1-1 0 0 0,0 1 0 0 0,-1-1 0 0 0,1 1-1 0 0,0-1 1 0 0,0-6 0 0 0,2-2-40 0 0,0 0 0 0 0,-1-1-1 0 0,-1 1 1 0 0,0-1 0 0 0,0-21-1 0 0,-3 27 76 0 0,0 0 1 0 0,0 1-1 0 0,-1-1 0 0 0,0 1 0 0 0,0-1 0 0 0,0 1 1 0 0,-1 0-1 0 0,0 0 0 0 0,0 0 0 0 0,-1 0 0 0 0,1 1 1 0 0,-1-1-1 0 0,-8-7 0 0 0,8 9-149 0 0,0 0 0 0 0,0 0 1 0 0,0 0-1 0 0,-1 1 0 0 0,1 0 0 0 0,-1 0 0 0 0,-8-4 0 0 0,10 5-246 0 0,0 1-1 0 0,0 0 0 0 0,0 1 0 0 0,0-1 0 0 0,1 0 0 0 0,-1 1 0 0 0,0 0 0 0 0,-1-1 0 0 0,1 1 0 0 0,0 1 0 0 0,0-1 0 0 0,0 0 0 0 0,0 1 0 0 0,-4 0 0 0 0,-5 5-3204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4.380"/>
    </inkml:context>
    <inkml:brush xml:id="br0">
      <inkml:brushProperty name="width" value="0.1" units="cm"/>
      <inkml:brushProperty name="height" value="0.1" units="cm"/>
      <inkml:brushProperty name="color" value="#FFFFFF"/>
    </inkml:brush>
  </inkml:definitions>
  <inkml:trace contextRef="#ctx0" brushRef="#br0">0 81 5136 0 0,'2'1'183'0'0,"-1"0"0"0"0,0 0 0 0 0,0 0 0 0 0,0 0 0 0 0,1 1-1 0 0,-1-1 1 0 0,0 1 0 0 0,0-1 0 0 0,-1 0 0 0 0,1 1 0 0 0,0 0-1 0 0,0-1 1 0 0,-1 1 0 0 0,1-1 0 0 0,-1 1 0 0 0,0 0 0 0 0,1-1-1 0 0,-1 1 1 0 0,0 3 0 0 0,1 0 156 0 0,4 14 436 0 0,6 22 467 0 0,-2 1 0 0 0,-1 0 1 0 0,2 64-1 0 0,-25-158-853 0 0,14 35-282 0 0,0-1 0 0 0,2 1 0 0 0,0-1 0 0 0,7-31 0 0 0,-6 38-27 0 0,1 1 0 0 0,0 0 0 0 0,0 0 0 0 0,1 0 0 0 0,1 1 0 0 0,0-1 0 0 0,0 1 0 0 0,1 0 0 0 0,8-10 0 0 0,-13 17-68 0 0,1 0 1 0 0,-1 1-1 0 0,1-1 1 0 0,-1 1-1 0 0,1-1 1 0 0,0 1-1 0 0,0 0 1 0 0,-1 0-1 0 0,1 0 1 0 0,0 0-1 0 0,0 0 1 0 0,0 0-1 0 0,0 0 1 0 0,0 1 0 0 0,0-1-1 0 0,1 1 1 0 0,-1-1-1 0 0,0 1 1 0 0,0 0-1 0 0,0 0 1 0 0,0 0-1 0 0,3 0 1 0 0,-1 1 0 0 0,0 0-1 0 0,0 1 1 0 0,0-1 0 0 0,0 1 0 0 0,0 0-1 0 0,-1 0 1 0 0,1 0 0 0 0,-1 0 0 0 0,1 0 0 0 0,5 6-1 0 0,1 2 8 0 0,-1-1-1 0 0,0 2 1 0 0,-1-1-1 0 0,0 1 0 0 0,-1 0 1 0 0,8 16-1 0 0,-11-20-27 0 0,15 33-296 0 0,-2 0 0 0 0,17 54-1 0 0,-35-124-145 0 0,1 0-1 0 0,10-58 0 0 0,-10 85 442 0 0,3-18 198 0 0,1-1 1 0 0,0 1-1 0 0,2 0 0 0 0,9-22 1 0 0,-12 36-111 0 0,0-1 1 0 0,1 1-1 0 0,0 0 1 0 0,1 0-1 0 0,-1 1 1 0 0,8-9-1 0 0,-9 12-47 0 0,0 1-1 0 0,0-1 0 0 0,0 1 1 0 0,0-1-1 0 0,1 1 1 0 0,-1 0-1 0 0,0 0 0 0 0,1 0 1 0 0,0 1-1 0 0,-1-1 0 0 0,1 1 1 0 0,0 0-1 0 0,6-1 0 0 0,-7 2-12 0 0,0 0 0 0 0,-1 1 0 0 0,1-1 0 0 0,-1 1-1 0 0,1-1 1 0 0,-1 1 0 0 0,1 0 0 0 0,-1 0 0 0 0,0 0 0 0 0,0 1-1 0 0,1-1 1 0 0,-1 0 0 0 0,0 1 0 0 0,0-1 0 0 0,0 1 0 0 0,0 0-1 0 0,0 0 1 0 0,-1 0 0 0 0,1 0 0 0 0,-1 0 0 0 0,2 2 0 0 0,4 6 76 0 0,0 0 1 0 0,-1 1-1 0 0,5 12 1 0 0,-7-12 14 0 0,0 0 0 0 0,-1 1 0 0 0,0-1 0 0 0,-1 1 0 0 0,0 0 0 0 0,-1 0 0 0 0,-1 21 0 0 0,5 40-3169 0 0,3-48-3842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42.184"/>
    </inkml:context>
    <inkml:brush xml:id="br0">
      <inkml:brushProperty name="width" value="0.1" units="cm"/>
      <inkml:brushProperty name="height" value="0.1" units="cm"/>
      <inkml:brushProperty name="color" value="#FFFFFF"/>
    </inkml:brush>
  </inkml:definitions>
  <inkml:trace contextRef="#ctx0" brushRef="#br0">169 3 948 0 0,'-6'-1'4531'0'0,"-8"-1"-2552"0"0,6 5-1659 0 0,1 1 0 0 0,-1 0 1 0 0,1 0-1 0 0,0 0 0 0 0,0 1 0 0 0,1 0 0 0 0,-1 0 1 0 0,1 1-1 0 0,0 0 0 0 0,0 0 0 0 0,1 0 0 0 0,-7 11 1 0 0,4-5-19 0 0,1-1 0 0 0,0 1 0 0 0,1 0 0 0 0,0 1 0 0 0,1-1 0 0 0,-6 27 0 0 0,9-30-142 0 0,0 0 0 0 0,1 0 1 0 0,0 0-1 0 0,1 0 0 0 0,0 0 1 0 0,0 0-1 0 0,1 1 0 0 0,0-1 0 0 0,0 0 1 0 0,6 14-1 0 0,-6-18-114 0 0,1 0 0 0 0,1-1-1 0 0,-1 1 1 0 0,1-1 0 0 0,0 0 0 0 0,0 0-1 0 0,0 0 1 0 0,0 0 0 0 0,1 0 0 0 0,-1-1-1 0 0,1 0 1 0 0,0 0 0 0 0,0 0 0 0 0,0 0-1 0 0,1 0 1 0 0,-1-1 0 0 0,1 1 0 0 0,-1-1-1 0 0,1-1 1 0 0,9 3 0 0 0,-6-1-297 0 0,0-2 1 0 0,0 1 0 0 0,1-1-1 0 0,-1-1 1 0 0,11 0 0 0 0,-16 0-288 0 0,1 0 0 0 0,0-1 1 0 0,0 1-1 0 0,0-1 0 0 0,0 0 0 0 0,0 0 1 0 0,-1-1-1 0 0,1 1 0 0 0,-1-1 1 0 0,1 1-1 0 0,-1-1 0 0 0,1-1 0 0 0,3-2 1 0 0,4-5-2564 0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4.766"/>
    </inkml:context>
    <inkml:brush xml:id="br0">
      <inkml:brushProperty name="width" value="0.1" units="cm"/>
      <inkml:brushProperty name="height" value="0.1" units="cm"/>
      <inkml:brushProperty name="color" value="#FFFFFF"/>
    </inkml:brush>
  </inkml:definitions>
  <inkml:trace contextRef="#ctx0" brushRef="#br0">25 333 5925 0 0,'8'0'4327'0'0,"-8"1"-4213"0"0,6 11 1914 0 0,-2 16-454 0 0,-4-27-1403 0 0,21 162 2446 0 0,-9-93-10154 0 0</inkml:trace>
  <inkml:trace contextRef="#ctx0" brushRef="#br0" timeOffset="1">10 65 6465 0 0,'-7'-17'1020'0'0,"4"5"-212"0"0,3 0-144 0 0,0 4-184 0 0,2 0-276 0 0,1 3-24 0 0,2 2-720 0 0,1 3-428 0 0,0 2-392 0 0,5 3-12 0 0,2 3 87 0 0,1 1 53 0 0,2 4 64 0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5.279"/>
    </inkml:context>
    <inkml:brush xml:id="br0">
      <inkml:brushProperty name="width" value="0.1" units="cm"/>
      <inkml:brushProperty name="height" value="0.1" units="cm"/>
      <inkml:brushProperty name="color" value="#FFFFFF"/>
    </inkml:brush>
  </inkml:definitions>
  <inkml:trace contextRef="#ctx0" brushRef="#br0">251 67 2408 0 0,'1'0'237'0'0,"1"0"0"0"0,-1 0-1 0 0,0 0 1 0 0,0 0 0 0 0,0-1-1 0 0,1 1 1 0 0,-1 0 0 0 0,0 0-1 0 0,0-1 1 0 0,0 1 0 0 0,0-1-1 0 0,1 1 1 0 0,-1-1 0 0 0,0 1-1 0 0,0-1 1 0 0,0 0 0 0 0,0 1-1 0 0,0-1 1 0 0,0 0 0 0 0,-1 0-1 0 0,1 0 1 0 0,0 0 0 0 0,0 0-1 0 0,0 0 1 0 0,-1 0 0 0 0,1 0-1 0 0,-1 0 1 0 0,1 0 0 0 0,-1 0 0 0 0,1 0-1 0 0,-1 0 1 0 0,1 0 0 0 0,-1-1-1 0 0,0 1 1 0 0,0 0 0 0 0,0 0-1 0 0,0 0 1 0 0,0-1 0 0 0,0 1-1 0 0,0-2 1 0 0,0 1-118 0 0,-1 1 0 0 0,1-1 1 0 0,0 0-1 0 0,-1 1 0 0 0,1-1 0 0 0,-1 1 1 0 0,0-1-1 0 0,0 1 0 0 0,1 0 0 0 0,-1-1 1 0 0,0 1-1 0 0,0 0 0 0 0,0-1 0 0 0,0 1 0 0 0,0 0 1 0 0,-1 0-1 0 0,1 0 0 0 0,0 0 0 0 0,-1 0 1 0 0,1 0-1 0 0,0 0 0 0 0,-1 1 0 0 0,1-1 1 0 0,-1 0-1 0 0,1 1 0 0 0,-1-1 0 0 0,1 1 1 0 0,-1 0-1 0 0,0-1 0 0 0,1 1 0 0 0,-3 0 0 0 0,-8 1 41 0 0,0 1 0 0 0,0 0-1 0 0,0 1 1 0 0,0 1-1 0 0,1 0 1 0 0,-1 0-1 0 0,1 1 1 0 0,0 0 0 0 0,0 1-1 0 0,1 0 1 0 0,0 1-1 0 0,0 0 1 0 0,0 1-1 0 0,1 0 1 0 0,0 0-1 0 0,1 1 1 0 0,0 0 0 0 0,0 1-1 0 0,1 0 1 0 0,0 0-1 0 0,1 0 1 0 0,0 1-1 0 0,1 0 1 0 0,-7 16-1 0 0,11-23-171 0 0,1-1 0 0 0,-1 1 0 0 0,0 0 0 0 0,1 0-1 0 0,0-1 1 0 0,0 1 0 0 0,0 0 0 0 0,0 0 0 0 0,1-1-1 0 0,-1 1 1 0 0,1 0 0 0 0,0-1 0 0 0,0 1 0 0 0,0-1-1 0 0,1 1 1 0 0,-1-1 0 0 0,1 1 0 0 0,0-1 0 0 0,0 0-1 0 0,0 0 1 0 0,0 0 0 0 0,0 0 0 0 0,1 0 0 0 0,0 0-1 0 0,-1-1 1 0 0,1 1 0 0 0,0-1 0 0 0,0 0 0 0 0,0 0-1 0 0,1 0 1 0 0,-1 0 0 0 0,0-1 0 0 0,1 1 0 0 0,-1-1-1 0 0,1 0 1 0 0,-1 0 0 0 0,1 0 0 0 0,0 0 0 0 0,-1-1-1 0 0,1 1 1 0 0,0-1 0 0 0,0 0 0 0 0,-1 0-1 0 0,1 0 1 0 0,6-2 0 0 0,-5 0-38 0 0,1 0 0 0 0,-1-1 1 0 0,1 1-1 0 0,-1-1 0 0 0,0-1 0 0 0,0 1 0 0 0,0-1 1 0 0,-1 1-1 0 0,1-1 0 0 0,-1-1 0 0 0,7-7 0 0 0,-1 0-46 0 0,-1 0 0 0 0,-1 0-1 0 0,12-22 1 0 0,-10 10 403 0 0,12-37 0 0 0,-19 79-29 0 0,2 0 0 0 0,10 27 0 0 0,-11-35-337 0 0,1 0 0 0 0,0-1 0 0 0,0 0-1 0 0,1 0 1 0 0,0 0 0 0 0,1-1-1 0 0,-1 0 1 0 0,15 12 0 0 0,-16-15-383 0 0,1-1 0 0 0,0 1 1 0 0,0-2-1 0 0,0 1 0 0 0,13 5 0 0 0,-14-7-346 0 0,0-1 1 0 0,0 1-1 0 0,1-1 0 0 0,-1 0 0 0 0,0 0 0 0 0,1-1 0 0 0,-1 0 0 0 0,8 0 1 0 0,-2-2-1025 0 0,1-2-1090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15.665"/>
    </inkml:context>
    <inkml:brush xml:id="br0">
      <inkml:brushProperty name="width" value="0.1" units="cm"/>
      <inkml:brushProperty name="height" value="0.1" units="cm"/>
      <inkml:brushProperty name="color" value="#FFFFFF"/>
    </inkml:brush>
  </inkml:definitions>
  <inkml:trace contextRef="#ctx0" brushRef="#br0">0 34 6093 0 0,'0'-3'4'0'0,"4"-28"6602"0"0,-4 31-6565 0 0,5 17 1112 0 0,7 47 474 0 0,-4 1 1 0 0,1 88 0 0 0,-7-98-1038 0 0,2 68 564 0 0,3 63-3556 0 0,-7-170-2151 0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3.464"/>
    </inkml:context>
    <inkml:brush xml:id="br0">
      <inkml:brushProperty name="width" value="0.1" units="cm"/>
      <inkml:brushProperty name="height" value="0.1" units="cm"/>
      <inkml:brushProperty name="color" value="#FFFFFF"/>
    </inkml:brush>
  </inkml:definitions>
  <inkml:trace contextRef="#ctx0" brushRef="#br0">1 1 4704 0 0,'0'0'118'0'0,"0"1"0"0"0,1-1 1 0 0,-1 1-1 0 0,0-1 0 0 0,1 1 0 0 0,-1-1 0 0 0,0 1 0 0 0,1-1 0 0 0,-1 0 0 0 0,1 1 0 0 0,-1-1 0 0 0,1 0 0 0 0,-1 1 0 0 0,1-1 0 0 0,-1 0 0 0 0,1 0 0 0 0,-1 1 0 0 0,1-1 0 0 0,0 0 0 0 0,-1 0 0 0 0,1 0 0 0 0,-1 0 0 0 0,1 0 0 0 0,-1 0 0 0 0,1 0 0 0 0,0 0 0 0 0,-1 0 0 0 0,1 0 0 0 0,24 0 480 0 0,-20 0-350 0 0,288 9 2318 0 0,-248-9-2791 0 0,-26 0-4974 0 0,-28 3 1700 0 0,3-1 2379 0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3.898"/>
    </inkml:context>
    <inkml:brush xml:id="br0">
      <inkml:brushProperty name="width" value="0.1" units="cm"/>
      <inkml:brushProperty name="height" value="0.1" units="cm"/>
      <inkml:brushProperty name="color" value="#FFFFFF"/>
    </inkml:brush>
  </inkml:definitions>
  <inkml:trace contextRef="#ctx0" brushRef="#br0">62 3 904 0 0,'-13'-1'3193'0'0,"9"0"-2514"0"0,0 1 0 0 0,0-1 0 0 0,-1 1 1 0 0,1 0-1 0 0,0 0 0 0 0,0 1 0 0 0,-7 1 0 0 0,10-1-540 0 0,0 0 1 0 0,0 1-1 0 0,0-1 0 0 0,0 0 0 0 0,1 1 0 0 0,-1-1 1 0 0,0 0-1 0 0,1 1 0 0 0,0-1 0 0 0,-1 1 0 0 0,1-1 1 0 0,0 1-1 0 0,-1-1 0 0 0,1 1 0 0 0,0-1 0 0 0,0 3 1 0 0,1 31 617 0 0,-1-24-503 0 0,7 174 1431 0 0,37 221 0 0 0,-42-390-1633 0 0,18 96 377 0 0,-17-100-369 0 0,0 0 1 0 0,1-1-1 0 0,1 1 1 0 0,0-1-1 0 0,0 0 1 0 0,1-1-1 0 0,8 13 1 0 0,-10-20-60 0 0,-1 0-1 0 0,1 1 1 0 0,0-1 0 0 0,-1-1-1 0 0,1 1 1 0 0,1 0 0 0 0,-1-1-1 0 0,0 0 1 0 0,1 0 0 0 0,-1 0-1 0 0,1-1 1 0 0,-1 1-1 0 0,1-1 1 0 0,0 0 0 0 0,0-1-1 0 0,-1 1 1 0 0,1-1 0 0 0,0 0-1 0 0,0 0 1 0 0,0 0 0 0 0,-1-1-1 0 0,1 1 1 0 0,0-1 0 0 0,5-2-1 0 0,2 0-688 0 0,0 0 0 0 0,0-1-1 0 0,0-1 1 0 0,-1 0 0 0 0,1 0-1 0 0,-1-1 1 0 0,-1-1 0 0 0,14-9-1 0 0,-9 0-2522 0 0,-10 8 322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4.299"/>
    </inkml:context>
    <inkml:brush xml:id="br0">
      <inkml:brushProperty name="width" value="0.1" units="cm"/>
      <inkml:brushProperty name="height" value="0.1" units="cm"/>
      <inkml:brushProperty name="color" value="#FFFFFF"/>
    </inkml:brush>
  </inkml:definitions>
  <inkml:trace contextRef="#ctx0" brushRef="#br0">0 143 4756 0 0,'0'-1'141'0'0,"1"0"0"0"0,-1 0 0 0 0,0 0 0 0 0,1 0 0 0 0,-1 0 0 0 0,1 0 0 0 0,-1 1 0 0 0,1-1 0 0 0,0 0 0 0 0,-1 0 0 0 0,1 0 0 0 0,0 0 0 0 0,-1 1 0 0 0,1-1 0 0 0,0 0 0 0 0,0 0 0 0 0,0 1 0 0 0,0-1 0 0 0,0 1 0 0 0,0-1 0 0 0,0 1 0 0 0,0-1 0 0 0,0 1 0 0 0,1 0 0 0 0,30-10 361 0 0,-23 8-156 0 0,147-33 1263 0 0,-41 11-3070 0 0,-65 13-494 0 0,81-23-3223 0 0,-106 25 4122 0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4.685"/>
    </inkml:context>
    <inkml:brush xml:id="br0">
      <inkml:brushProperty name="width" value="0.1" units="cm"/>
      <inkml:brushProperty name="height" value="0.1" units="cm"/>
      <inkml:brushProperty name="color" value="#FFFFFF"/>
    </inkml:brush>
  </inkml:definitions>
  <inkml:trace contextRef="#ctx0" brushRef="#br0">1 135 1056 0 0,'0'-3'269'0'0,"1"1"0"0"0,0 0 1 0 0,-1-1-1 0 0,1 1 0 0 0,0 0 0 0 0,0-1 0 0 0,0 1 1 0 0,1 0-1 0 0,-1 0 0 0 0,0 0 0 0 0,1 0 0 0 0,0 0 1 0 0,-1 0-1 0 0,1 0 0 0 0,0 1 0 0 0,0-1 0 0 0,0 1 0 0 0,0-1 1 0 0,0 1-1 0 0,0 0 0 0 0,0-1 0 0 0,0 1 0 0 0,1 0 1 0 0,2 0-1 0 0,10-5 64 0 0,0 1 0 0 0,24-6 1 0 0,-30 9 74 0 0,0 0-316 0 0,233-47 232 0 0,-235 48-1628 0 0,1 0 0 0 0,-1-1 0 0 0,1 0 0 0 0,12-6 0 0 0,-17 8 174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5.043"/>
    </inkml:context>
    <inkml:brush xml:id="br0">
      <inkml:brushProperty name="width" value="0.1" units="cm"/>
      <inkml:brushProperty name="height" value="0.1" units="cm"/>
      <inkml:brushProperty name="color" value="#FFFFFF"/>
    </inkml:brush>
  </inkml:definitions>
  <inkml:trace contextRef="#ctx0" brushRef="#br0">61 13 1956 0 0,'-10'-4'1636'0'0,"7"3"-1152"0"0,0-1 0 0 0,-1 1-1 0 0,1 0 1 0 0,0 0 0 0 0,-1 0 0 0 0,1 1-1 0 0,-1-1 1 0 0,1 1 0 0 0,-1 0 0 0 0,1 0-1 0 0,-1 0 1 0 0,-4 1 0 0 0,8 2-225 0 0,-1 1 0 0 0,1 0 0 0 0,0 0 0 0 0,0-1 1 0 0,0 1-1 0 0,1 0 0 0 0,-1-1 0 0 0,1 1 0 0 0,0 0 0 0 0,1 3 1 0 0,0 1 35 0 0,33 146 1562 0 0,1 17-659 0 0,-9 1-1 0 0,10 264 1 0 0,-34-3-151 0 0,-3-301-651 0 0,0-123-370 0 0,0-3 115 0 0,-1 0 0 0 0,2 0-1 0 0,-1 0 1 0 0,1-1 0 0 0,0 1 0 0 0,2 9 0 0 0,-2-14-108 0 0,0 1 0 0 0,-1-1 0 0 0,1 1 0 0 0,0-1 0 0 0,0 0 0 0 0,0 1 0 0 0,0-1 0 0 0,0 0 0 0 0,1 0 0 0 0,-1 0 0 0 0,0 0 0 0 0,1 0 0 0 0,-1 0 0 0 0,0 0-1 0 0,1 0 1 0 0,-1-1 0 0 0,1 1 0 0 0,-1 0 0 0 0,1-1 0 0 0,0 1 0 0 0,-1-1 0 0 0,1 0 0 0 0,-1 0 0 0 0,1 1 0 0 0,0-1 0 0 0,-1 0 0 0 0,4-1 0 0 0,45 0-92 0 0,0-2 0 0 0,55-10 0 0 0,-74 6-1046 0 0,-1 0 1 0 0,39-15 0 0 0,-56 16-71 0 0,0-1 0 0 0,0 0 0 0 0,-1-1 0 0 0,0 0 0 0 0,-1-1 0 0 0,0 0 0 0 0,0-1 0 0 0,10-11 0 0 0,21-22-1679 0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5.413"/>
    </inkml:context>
    <inkml:brush xml:id="br0">
      <inkml:brushProperty name="width" value="0.1" units="cm"/>
      <inkml:brushProperty name="height" value="0.1" units="cm"/>
      <inkml:brushProperty name="color" value="#FFFFFF"/>
    </inkml:brush>
  </inkml:definitions>
  <inkml:trace contextRef="#ctx0" brushRef="#br0">351 90 6481 0 0,'1'-25'1170'0'0,"-2"-13"3826"0"0,1 38-4964 0 0,0 0-1 0 0,0 1 1 0 0,0-1 0 0 0,0 0 0 0 0,0 0 0 0 0,0 0 0 0 0,0 0 0 0 0,0 0 0 0 0,0 0 0 0 0,0 0 0 0 0,0 0 0 0 0,0 1 0 0 0,0-1 0 0 0,0 0 160 0 0,0 0-160 0 0,-1 0 0 0 0,1 0 0 0 0,0 0 0 0 0,0 0 0 0 0,0 0 0 0 0,0 0-1 0 0,0 0 1 0 0,0 1 0 0 0,0-1 0 0 0,0 0 0 0 0,0 0 0 0 0,0 0 0 0 0,-1 0 0 0 0,1 0 0 0 0,0 0 0 0 0,0 0 0 0 0,0 0 0 0 0,0 0 0 0 0,0 0 0 0 0,0 0 0 0 0,0 0 0 0 0,0 0 0 0 0,-1 0 0 0 0,1-1 0 0 0,0 1 0 0 0,0 0 0 0 0,0 0 0 0 0,0 0 0 0 0,0 0 0 0 0,0 0 0 0 0,-1 0 127 0 0,1 0-127 0 0,0 0 0 0 0,0 0 0 0 0,0 0 0 0 0,0-1 0 0 0,0 1 0 0 0,0 0 0 0 0,0 0 0 0 0,0 0 0 0 0,-10 24 591 0 0,-68 215 1400 0 0,-38 66-448 0 0,57-177-3948 0 0,59-128 2243 0 0,0-1 0 0 0,0 1 1 0 0,0 0-1 0 0,0 0 1 0 0</inkml:trace>
  <inkml:trace contextRef="#ctx0" brushRef="#br0" timeOffset="1">7 57 6633 0 0,'-7'-57'6426'0'0,"17"62"-5667"0"0,6 8-42 0 0,95 102 1513 0 0,142 191-1 0 0,-186-225-1944 0 0,-58-71-694 0 0,1 0 0 0 0,0-1-1 0 0,1 0 1 0 0,0-1 0 0 0,19 11 0 0 0,-28-18 118 0 0,0 1 0 0 0,0-1 0 0 0,0 0 0 0 0,0 0 1 0 0,0-1-1 0 0,0 1 0 0 0,1 0 0 0 0,-1-1 0 0 0,0 1 1 0 0,0-1-1 0 0,1 0 0 0 0,-1 0 0 0 0,0 0 1 0 0,1 0-1 0 0,-1 0 0 0 0,0 0 0 0 0,1-1 0 0 0,-1 1 1 0 0,0-1-1 0 0,0 0 0 0 0,1 1 0 0 0,-1-1 0 0 0,0 0 1 0 0,0 0-1 0 0,0 0 0 0 0,0-1 0 0 0,0 1 1 0 0,3-3-1 0 0,6-9-2784 0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6.012"/>
    </inkml:context>
    <inkml:brush xml:id="br0">
      <inkml:brushProperty name="width" value="0.1" units="cm"/>
      <inkml:brushProperty name="height" value="0.1" units="cm"/>
      <inkml:brushProperty name="color" value="#FFFFFF"/>
    </inkml:brush>
  </inkml:definitions>
  <inkml:trace contextRef="#ctx0" brushRef="#br0">0 170 5304 0 0,'1'-4'228'0'0,"-1"1"0"0"0,1-1 0 0 0,0 0 0 0 0,0 1 0 0 0,0-1 0 0 0,0 1 0 0 0,0-1 0 0 0,1 1 0 0 0,0-1 0 0 0,0 1 0 0 0,0 0 0 0 0,0 0 0 0 0,0 0 0 0 0,1 0 0 0 0,-1 0 0 0 0,1 1 0 0 0,0-1 0 0 0,-1 1 0 0 0,1 0 0 0 0,1 0 0 0 0,-1 0 0 0 0,0 0 0 0 0,0 0 0 0 0,1 1 0 0 0,4-2 0 0 0,11-5 182 0 0,1 1-1 0 0,1 1 1 0 0,26-4-1 0 0,-25 6 17 0 0,72-19 507 0 0,64-12 1172 0 0,-157 35-2032 0 0,1-1 1 0 0,0 1-1 0 0,-1 0 0 0 0,1-1 1 0 0,0 1-1 0 0,-1 0 0 0 0,1 0 1 0 0,0 0-1 0 0,-1 1 0 0 0,1-1 0 0 0,0 0 1 0 0,-1 0-1 0 0,1 1 0 0 0,0-1 1 0 0,-1 1-1 0 0,1 0 0 0 0,-1-1 1 0 0,1 1-1 0 0,-1 0 0 0 0,1 0 1 0 0,-1 0-1 0 0,0 0 0 0 0,3 2 0 0 0,-2 1-14 0 0,1 0 0 0 0,-1 0 0 0 0,0 0 0 0 0,0 1-1 0 0,-1-1 1 0 0,1 1 0 0 0,1 5 0 0 0,0 2-27 0 0,27 88 280 0 0,-5 1 0 0 0,20 170 0 0 0,-35 302 226 0 0,-10-535-440 0 0,-3 1 0 0 0,-1 0 0 0 0,-12 51 1 0 0,14-86-59 0 0,1 0 1 0 0,-1 0 0 0 0,0 0 0 0 0,0 0-1 0 0,0 0 1 0 0,-1 0 0 0 0,0-1 0 0 0,1 1-1 0 0,-1-1 1 0 0,0 0 0 0 0,-1 0 0 0 0,1 0-1 0 0,0 0 1 0 0,-1 0 0 0 0,0-1 0 0 0,0 0 0 0 0,1 1-1 0 0,-1-2 1 0 0,0 1 0 0 0,-1 0 0 0 0,1-1-1 0 0,0 0 1 0 0,0 1 0 0 0,-1-2 0 0 0,1 1-1 0 0,-9 0 1 0 0,-11 0 416 0 0,0-1 0 0 0,1-1 0 0 0,-44-7 0 0 0,47 5-181 0 0,-3 0-351 0 0,-48-8 653 0 0,66 10-1537 0 0,0-1 1 0 0,0 0-1 0 0,0 0 1 0 0,0 0-1 0 0,1 0 1 0 0,-6-4-1 0 0,0-9-5222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42.556"/>
    </inkml:context>
    <inkml:brush xml:id="br0">
      <inkml:brushProperty name="width" value="0.1" units="cm"/>
      <inkml:brushProperty name="height" value="0.1" units="cm"/>
      <inkml:brushProperty name="color" value="#FFFFFF"/>
    </inkml:brush>
  </inkml:definitions>
  <inkml:trace contextRef="#ctx0" brushRef="#br0">1 196 3968 0 0,'19'-2'555'0'0,"0"-1"-1"0"0,-1 0 1 0 0,1-2 0 0 0,-1 0-1 0 0,18-9 1 0 0,-26 10-343 0 0,0-1 1 0 0,-1 0 0 0 0,0 0-1 0 0,0-1 1 0 0,0-1-1 0 0,-1 1 1 0 0,0-1-1 0 0,0 0 1 0 0,-1-1 0 0 0,10-12-1 0 0,-16 18-150 0 0,0 1 1 0 0,0-1-1 0 0,0 0 0 0 0,0 1 0 0 0,0-1 0 0 0,0 0 0 0 0,0 0 1 0 0,-1 0-1 0 0,1 1 0 0 0,-1-1 0 0 0,1 0 0 0 0,-1 0 0 0 0,0 0 1 0 0,0 0-1 0 0,1 0 0 0 0,-2 0 0 0 0,1 0 0 0 0,0 0 0 0 0,0 0 1 0 0,-1 0-1 0 0,1 0 0 0 0,-1 0 0 0 0,1 0 0 0 0,-1 0 0 0 0,0 1 1 0 0,0-1-1 0 0,0 0 0 0 0,0 0 0 0 0,0 1 0 0 0,0-1 0 0 0,0 1 1 0 0,0-1-1 0 0,-1 1 0 0 0,1-1 0 0 0,-1 1 0 0 0,1 0 0 0 0,-1 0 1 0 0,-2-2-1 0 0,1 1 19 0 0,0 0 1 0 0,0 1-1 0 0,0-1 1 0 0,-1 0-1 0 0,1 1 1 0 0,0 0-1 0 0,-1 0 1 0 0,1 0-1 0 0,-1 0 1 0 0,0 1-1 0 0,1-1 1 0 0,-1 1-1 0 0,1 0 1 0 0,-1 0-1 0 0,0 0 1 0 0,1 1-1 0 0,-1-1 0 0 0,1 1 1 0 0,-1 0-1 0 0,-5 2 1 0 0,1 1 46 0 0,0 1 0 0 0,0 0 1 0 0,0 0-1 0 0,1 1 0 0 0,0 0 0 0 0,0 0 0 0 0,0 1 1 0 0,1 0-1 0 0,0 0 0 0 0,1 0 0 0 0,-1 1 0 0 0,1 0 1 0 0,1 0-1 0 0,-8 17 0 0 0,10-21-54 0 0,1 1 0 0 0,-1 0 0 0 0,1-1-1 0 0,0 1 1 0 0,0 0 0 0 0,1 0 0 0 0,-1 0 0 0 0,1 0 0 0 0,0-1-1 0 0,0 1 1 0 0,1 0 0 0 0,-1 0 0 0 0,1 0 0 0 0,0 0 0 0 0,0-1 0 0 0,1 1-1 0 0,0-1 1 0 0,-1 1 0 0 0,2-1 0 0 0,-1 1 0 0 0,0-1 0 0 0,1 0-1 0 0,0 0 1 0 0,0 0 0 0 0,0 0 0 0 0,0-1 0 0 0,1 1 0 0 0,-1-1-1 0 0,8 5 1 0 0,-5-4-57 0 0,0-1 0 0 0,1 0 0 0 0,-1 0 0 0 0,1 0 0 0 0,0-1 0 0 0,-1 0 0 0 0,1 0 0 0 0,0-1 0 0 0,0 0 0 0 0,0 0 0 0 0,1-1 0 0 0,-1 0 0 0 0,13-1 0 0 0,3-2-1848 0 0,-1 0-1 0 0,0-2 0 0 0,23-8 0 0 0,-15 2-2110 0 0,-16 5 1025 0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7.715"/>
    </inkml:context>
    <inkml:brush xml:id="br0">
      <inkml:brushProperty name="width" value="0.1" units="cm"/>
      <inkml:brushProperty name="height" value="0.1" units="cm"/>
      <inkml:brushProperty name="color" value="#FFFFFF"/>
    </inkml:brush>
  </inkml:definitions>
  <inkml:trace contextRef="#ctx0" brushRef="#br0">0 1 5452 0 0,'0'117'9027'0'0,"3"341"-5540"0"0,0-400-3593 0 0,0-3-2023 0 0,-2-19-5289 0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8.298"/>
    </inkml:context>
    <inkml:brush xml:id="br0">
      <inkml:brushProperty name="width" value="0.1" units="cm"/>
      <inkml:brushProperty name="height" value="0.1" units="cm"/>
      <inkml:brushProperty name="color" value="#FFFFFF"/>
    </inkml:brush>
  </inkml:definitions>
  <inkml:trace contextRef="#ctx0" brushRef="#br0">1 176 5969 0 0,'1'-4'247'0'0,"1"1"0"0"0,0-1 0 0 0,0 1 1 0 0,0-1-1 0 0,0 1 0 0 0,1 0 1 0 0,-1 0-1 0 0,1 0 0 0 0,0 0 0 0 0,0 0 1 0 0,0 1-1 0 0,0-1 0 0 0,0 1 1 0 0,4-3-1 0 0,52-25 1185 0 0,16 3-981 0 0,1 3 0 0 0,111-20-1 0 0,-172 42-1526 0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8.671"/>
    </inkml:context>
    <inkml:brush xml:id="br0">
      <inkml:brushProperty name="width" value="0.1" units="cm"/>
      <inkml:brushProperty name="height" value="0.1" units="cm"/>
      <inkml:brushProperty name="color" value="#FFFFFF"/>
    </inkml:brush>
  </inkml:definitions>
  <inkml:trace contextRef="#ctx0" brushRef="#br0">0 1 5845 0 0,'1'0'232'0'0,"0"1"0"0"0,-1 0 1 0 0,1 0-1 0 0,-1-1 1 0 0,1 1-1 0 0,0-1 0 0 0,0 1 1 0 0,-1 0-1 0 0,1-1 1 0 0,0 1-1 0 0,0-1 1 0 0,0 0-1 0 0,-1 1 0 0 0,1-1 1 0 0,0 0-1 0 0,0 1 1 0 0,0-1-1 0 0,0 0 0 0 0,0 0 1 0 0,0 0-1 0 0,0 0 1 0 0,0 0-1 0 0,0 0 1 0 0,1 0-1 0 0,35 1 560 0 0,-27-1-331 0 0,75 1-145 0 0,-27-1-4545 0 0,-50 0 1051 0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9.043"/>
    </inkml:context>
    <inkml:brush xml:id="br0">
      <inkml:brushProperty name="width" value="0.1" units="cm"/>
      <inkml:brushProperty name="height" value="0.1" units="cm"/>
      <inkml:brushProperty name="color" value="#FFFFFF"/>
    </inkml:brush>
  </inkml:definitions>
  <inkml:trace contextRef="#ctx0" brushRef="#br0">1 16 6557 0 0,'16'4'1084'0'0,"1"1"-160"0"0,-1-3-112 0 0,4 0-68 0 0,3-2-80 0 0,0 0-84 0 0,3 0-56 0 0,0-2-56 0 0,0 2-64 0 0,-1-5-64 0 0,0 3-124 0 0,-1 0-188 0 0,2 0-244 0 0,-3-1 24 0 0,2 0-624 0 0,-4 0-720 0 0,-3 0 0 0 0,-2 0-1988 0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9.414"/>
    </inkml:context>
    <inkml:brush xml:id="br0">
      <inkml:brushProperty name="width" value="0.1" units="cm"/>
      <inkml:brushProperty name="height" value="0.1" units="cm"/>
      <inkml:brushProperty name="color" value="#FFFFFF"/>
    </inkml:brush>
  </inkml:definitions>
  <inkml:trace contextRef="#ctx0" brushRef="#br0">0 106 5925 0 0,'7'-6'511'0'0,"1"0"1"0"0,0 1 0 0 0,0 0 0 0 0,0 0-1 0 0,0 1 1 0 0,1 0 0 0 0,-1 1 0 0 0,14-4-1 0 0,77-16 1116 0 0,-71 18-1095 0 0,159-22 1052 0 0,-61 21-8075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29.863"/>
    </inkml:context>
    <inkml:brush xml:id="br0">
      <inkml:brushProperty name="width" value="0.1" units="cm"/>
      <inkml:brushProperty name="height" value="0.1" units="cm"/>
      <inkml:brushProperty name="color" value="#FFFFFF"/>
    </inkml:brush>
  </inkml:definitions>
  <inkml:trace contextRef="#ctx0" brushRef="#br0">94 1 3376 0 0,'-4'2'344'0'0,"0"0"0"0"0,0 1-1 0 0,0 0 1 0 0,0 0-1 0 0,1 0 1 0 0,-1 0 0 0 0,1 0-1 0 0,0 1 1 0 0,0-1 0 0 0,0 1-1 0 0,0 0 1 0 0,1 0-1 0 0,-1 0 1 0 0,1 0 0 0 0,0 0-1 0 0,-2 6 1 0 0,-3 11 477 0 0,0 0 1 0 0,-4 26-1 0 0,8-30-181 0 0,-2 16 7 0 0,1 0 0 0 0,3 1 1 0 0,2 41-1 0 0,-1-43-498 0 0,24 230 1460 0 0,-4-81-839 0 0,-16-115-548 0 0,6 60 428 0 0,-11 186 0 0 0,1-202 59 0 0,0-108-699 0 0,0-1 0 0 0,1 0 0 0 0,-1 0-1 0 0,1 0 1 0 0,-1 0 0 0 0,1 0-1 0 0,-1 0 1 0 0,1 0 0 0 0,-1-1-1 0 0,1 1 1 0 0,0 0 0 0 0,0 0 0 0 0,-1 0-1 0 0,1 0 1 0 0,0-1 0 0 0,0 1-1 0 0,0 0 1 0 0,0-1 0 0 0,0 1-1 0 0,0-1 1 0 0,0 1 0 0 0,0-1-1 0 0,0 0 1 0 0,0 1 0 0 0,0-1 0 0 0,0 0-1 0 0,0 0 1 0 0,0 1 0 0 0,0-1-1 0 0,2 0 1 0 0,40 2 50 0 0,-36-2-44 0 0,13 0-36 0 0,47 2-353 0 0,1-2 1 0 0,128-20 0 0 0,-189 19-262 0 0,0-1 0 0 0,0 0 1 0 0,0-1-1 0 0,0 0 0 0 0,-1 0 0 0 0,1 0 1 0 0,-1-1-1 0 0,0 0 0 0 0,1 0 0 0 0,-2 0 1 0 0,1-1-1 0 0,-1 0 0 0 0,1 0 1 0 0,-1-1-1 0 0,8-11 0 0 0,-2 1-2567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0.238"/>
    </inkml:context>
    <inkml:brush xml:id="br0">
      <inkml:brushProperty name="width" value="0.1" units="cm"/>
      <inkml:brushProperty name="height" value="0.1" units="cm"/>
      <inkml:brushProperty name="color" value="#FFFFFF"/>
    </inkml:brush>
  </inkml:definitions>
  <inkml:trace contextRef="#ctx0" brushRef="#br0">348 0 5685 0 0,'-5'1'3994'0'0,"5"-2"-3931"0"0,-13 17 1414 0 0,-9 23-344 0 0,-96 215 1812 0 0,-19 36-1150 0 0,120-254-2471 0 0,-3 4-1346 0 0,4-16-2333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0.593"/>
    </inkml:context>
    <inkml:brush xml:id="br0">
      <inkml:brushProperty name="width" value="0.1" units="cm"/>
      <inkml:brushProperty name="height" value="0.1" units="cm"/>
      <inkml:brushProperty name="color" value="#FFFFFF"/>
    </inkml:brush>
  </inkml:definitions>
  <inkml:trace contextRef="#ctx0" brushRef="#br0">1 25 5493 0 0,'0'-1'150'0'0,"0"0"0"0"0,0 0 1 0 0,0 0-1 0 0,0 0 0 0 0,0 0 1 0 0,0 0-1 0 0,0 0 0 0 0,0 1 1 0 0,0-1-1 0 0,0 0 0 0 0,1 0 1 0 0,-1 0-1 0 0,0 0 0 0 0,1 0 1 0 0,-1 0-1 0 0,0 1 0 0 0,1-1 1 0 0,-1 0-1 0 0,1 0 0 0 0,-1 1 1 0 0,1-1-1 0 0,0 0 0 0 0,-1 1 1 0 0,1-1-1 0 0,0 0 1 0 0,-1 1-1 0 0,1-1 0 0 0,0 1 1 0 0,1-1-1 0 0,-1 1-14 0 0,1 0 0 0 0,0 0-1 0 0,0 0 1 0 0,-1 0 0 0 0,1 0 0 0 0,0 0 0 0 0,-1 1 0 0 0,1-1 0 0 0,0 1-1 0 0,-1-1 1 0 0,1 1 0 0 0,0 0 0 0 0,-1 0 0 0 0,3 1 0 0 0,9 6 428 0 0,-1 1 1 0 0,22 20 0 0 0,140 149 1648 0 0,44 40-883 0 0,-212-212-1556 0 0,39 30-1423 0 0,-42-34 1115 0 0,-1 0-1 0 0,1 0 1 0 0,0 0-1 0 0,0-1 0 0 0,1 1 1 0 0,-1-1-1 0 0,0 0 0 0 0,0 0 1 0 0,1 0-1 0 0,-1-1 1 0 0,0 1-1 0 0,1-1 0 0 0,5 1 1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0.983"/>
    </inkml:context>
    <inkml:brush xml:id="br0">
      <inkml:brushProperty name="width" value="0.1" units="cm"/>
      <inkml:brushProperty name="height" value="0.1" units="cm"/>
      <inkml:brushProperty name="color" value="#FFFFFF"/>
    </inkml:brush>
  </inkml:definitions>
  <inkml:trace contextRef="#ctx0" brushRef="#br0">0 88 5681 0 0,'6'-5'280'0'0,"-1"0"0"0"0,0 0 0 0 0,1 0 1 0 0,0 1-1 0 0,0 0 0 0 0,1 0 0 0 0,-1 1 1 0 0,1 0-1 0 0,-1 0 0 0 0,1 0 0 0 0,0 1 1 0 0,8-2-1 0 0,16-3 463 0 0,48-4 1 0 0,-47 7-262 0 0,2-3-38 0 0,-24 5 2 0 0,-1 0-1 0 0,0 0 1 0 0,1 1-1 0 0,-1 0 0 0 0,1 1 1 0 0,0 0-1 0 0,9 1 1 0 0,-17 1-345 0 0,0 0 1 0 0,-1 1 0 0 0,1-1-1 0 0,0 0 1 0 0,-1 0 0 0 0,0 1-1 0 0,0-1 1 0 0,0 1 0 0 0,0-1-1 0 0,0 1 1 0 0,0 0 0 0 0,-1-1-1 0 0,1 1 1 0 0,-1 4 0 0 0,2 0 24 0 0,14 66 388 0 0,-3 0 0 0 0,6 105 0 0 0,13 461 516 0 0,-32-620-1004 0 0,0 99 110 0 0,-1-107-114 0 0,0 0 0 0 0,-1 0-1 0 0,0 0 1 0 0,-1 0 0 0 0,0-1-1 0 0,-1 1 1 0 0,0-1-1 0 0,-7 13 1 0 0,6-16 50 0 0,0-1 0 0 0,0 0 1 0 0,0-1-1 0 0,-1 1 0 0 0,0-1 0 0 0,0 0 0 0 0,-1 0 1 0 0,1-1-1 0 0,-1 0 0 0 0,0 0 0 0 0,0-1 0 0 0,0 0 0 0 0,-1 0 1 0 0,1 0-1 0 0,-1-1 0 0 0,-8 1 0 0 0,-1 1 136 0 0,1-2 0 0 0,-1 0 1 0 0,0-1-1 0 0,0-1 0 0 0,0 0 0 0 0,-26-4 0 0 0,37 3 31 0 0,2 0-687 0 0,-1 1 0 0 0,0-1 1 0 0,0 0-1 0 0,1-1 0 0 0,-1 1 0 0 0,-5-4 0 0 0,9 5 68 0 0,0-1 1 0 0,-1 0-1 0 0,1 0 1 0 0,0 0-1 0 0,0 0 0 0 0,0 0 1 0 0,0 0-1 0 0,0 0 0 0 0,0-1 1 0 0,1 1-1 0 0,-1 0 0 0 0,0 0 1 0 0,1-1-1 0 0,-1 1 0 0 0,1 0 1 0 0,-1-1-1 0 0,1 1 0 0 0,0-1 1 0 0,-1 1-1 0 0,1 0 0 0 0,0-1 1 0 0,0 1-1 0 0,0-1 1 0 0,0 1-1 0 0,0-3 0 0 0,1-8-3117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2.251"/>
    </inkml:context>
    <inkml:brush xml:id="br0">
      <inkml:brushProperty name="width" value="0.1" units="cm"/>
      <inkml:brushProperty name="height" value="0.1" units="cm"/>
      <inkml:brushProperty name="color" value="#FFFFFF"/>
    </inkml:brush>
  </inkml:definitions>
  <inkml:trace contextRef="#ctx0" brushRef="#br0">1 200 5412 0 0,'0'-2'332'0'0,"0"0"-1"0"0,-1 1 0 0 0,1-1 0 0 0,1 0 1 0 0,-1 1-1 0 0,0-1 0 0 0,0 1 0 0 0,0-1 1 0 0,1 0-1 0 0,-1 1 0 0 0,1-1 0 0 0,1-2 1 0 0,-1 4-243 0 0,0 0 0 0 0,0 0 0 0 0,0 0-1 0 0,0 0 1 0 0,0 0 0 0 0,-1 0 0 0 0,1 1 0 0 0,0-1 0 0 0,0 0 0 0 0,0 0 0 0 0,0 1 0 0 0,0-1 0 0 0,-1 1 0 0 0,1-1 0 0 0,0 1 0 0 0,0-1 0 0 0,0 1 0 0 0,-1 0 0 0 0,1-1 0 0 0,-1 1 0 0 0,1 0 0 0 0,0-1 0 0 0,-1 1 0 0 0,1 0 0 0 0,-1 0 0 0 0,1 1 0 0 0,20 24 707 0 0,0 2-1 0 0,18 33 1 0 0,-30-45-698 0 0,108 204 1493 0 0,-37-63-887 0 0,-49-98-461 0 0,-12-22 82 0 0,35 50 1 0 0,-54-86-317 0 0,0 0-1 0 0,1 0 1 0 0,-1-1-1 0 0,1 1 1 0 0,-1 0-1 0 0,1-1 1 0 0,-1 1-1 0 0,1 0 1 0 0,-1-1 0 0 0,1 1-1 0 0,0-1 1 0 0,-1 1-1 0 0,1-1 1 0 0,0 1-1 0 0,-1-1 1 0 0,1 0 0 0 0,0 1-1 0 0,0-1 1 0 0,0 0-1 0 0,-1 1 1 0 0,1-1-1 0 0,0 0 1 0 0,0 0-1 0 0,0 0 1 0 0,-1 0 0 0 0,1 0-1 0 0,0 0 1 0 0,0 0-1 0 0,0 0 1 0 0,0 0-1 0 0,-1 0 1 0 0,3-1 0 0 0,-2 0 1 0 0,1 0 1 0 0,0-1 0 0 0,-1 1 0 0 0,1-1 0 0 0,0 0 0 0 0,-1 1 0 0 0,0-1 0 0 0,1 0 0 0 0,-1 0 0 0 0,0 1 0 0 0,0-1 0 0 0,1-3 0 0 0,3-7 17 0 0,0 0 0 0 0,-1 0 0 0 0,3-18 0 0 0,4-53 56 0 0,0-160 0 0 0,-6 70-31 0 0,0 79-27 0 0,9-87-1607 0 0,-14 179 1369 0 0,1 1 1 0 0,-1 0 0 0 0,0 0 0 0 0,0 0 0 0 0,1-1 0 0 0,-1 1 0 0 0,1 0 0 0 0,-1 0-1 0 0,1 0 1 0 0,0 0 0 0 0,-1 0 0 0 0,1 0 0 0 0,0 0 0 0 0,0 0 0 0 0,-1 0-1 0 0,1 0 1 0 0,0 0 0 0 0,0 0 0 0 0,0 1 0 0 0,0-1 0 0 0,0 0 0 0 0,0 1 0 0 0,1-1-1 0 0,-1 0 1 0 0,0 1 0 0 0,0 0 0 0 0,0-1 0 0 0,0 1 0 0 0,1 0 0 0 0,-1-1 0 0 0,0 1-1 0 0,0 0 1 0 0,1 0 0 0 0,-1 0 0 0 0,0 0 0 0 0,0 0 0 0 0,1 1 0 0 0,1-1-1 0 0,11 0-2998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42.882"/>
    </inkml:context>
    <inkml:brush xml:id="br0">
      <inkml:brushProperty name="width" value="0.1" units="cm"/>
      <inkml:brushProperty name="height" value="0.1" units="cm"/>
      <inkml:brushProperty name="color" value="#FFFFFF"/>
    </inkml:brush>
  </inkml:definitions>
  <inkml:trace contextRef="#ctx0" brushRef="#br0">1 32 4780 0 0,'6'2'486'0'0,"0"0"0"0"0,1-1-1 0 0,-1 0 1 0 0,0 0-1 0 0,1 0 1 0 0,0 0 0 0 0,-1-1-1 0 0,12-1 1 0 0,-2 0 7 0 0,195-5 1977 0 0,-183 3-2157 0 0,33-8-1 0 0,9-2-3743 0 0,-64 12 2279 0 0,11-4-4207 0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2.842"/>
    </inkml:context>
    <inkml:brush xml:id="br0">
      <inkml:brushProperty name="width" value="0.1" units="cm"/>
      <inkml:brushProperty name="height" value="0.1" units="cm"/>
      <inkml:brushProperty name="color" value="#FFFFFF"/>
    </inkml:brush>
  </inkml:definitions>
  <inkml:trace contextRef="#ctx0" brushRef="#br0">296 48 4812 0 0,'0'-2'293'0'0,"0"0"0"0"0,0 0 0 0 0,0 0 0 0 0,0 0 0 0 0,-1 0 0 0 0,1 0 0 0 0,0 1 1 0 0,-1-1-1 0 0,0 0 0 0 0,1 0 0 0 0,-1 0 0 0 0,0 0 0 0 0,0 1 0 0 0,0-1 0 0 0,0 0 0 0 0,0 1 0 0 0,0-1 0 0 0,0 1 0 0 0,-1-1 0 0 0,-1-1 0 0 0,0 2-119 0 0,1 0 1 0 0,0 0-1 0 0,0 0 1 0 0,0 0-1 0 0,-1 0 1 0 0,1 0-1 0 0,-1 1 1 0 0,1-1-1 0 0,0 1 1 0 0,-1 0-1 0 0,1 0 1 0 0,-1 0-1 0 0,1 0 1 0 0,-3 0-1 0 0,-4 1-29 0 0,1 1-1 0 0,0 0 1 0 0,0 0-1 0 0,0 1 1 0 0,0 0-1 0 0,1 0 0 0 0,-1 1 1 0 0,-8 5-1 0 0,3 1 33 0 0,-1 1-1 0 0,2 0 0 0 0,-1 0 0 0 0,2 1 1 0 0,-1 1-1 0 0,2 0 0 0 0,0 1 0 0 0,0 0 1 0 0,1 0-1 0 0,1 1 0 0 0,0 0 0 0 0,-10 31 1 0 0,15-36-147 0 0,0-1 1 0 0,1 0-1 0 0,0 0 0 0 0,1 1 1 0 0,0-1-1 0 0,0 1 1 0 0,1-1-1 0 0,0 1 1 0 0,0-1-1 0 0,2 1 1 0 0,-1-1-1 0 0,1 0 0 0 0,0 1 1 0 0,1-1-1 0 0,0 0 1 0 0,0 0-1 0 0,1 0 1 0 0,0-1-1 0 0,1 0 0 0 0,0 1 1 0 0,0-1-1 0 0,1-1 1 0 0,0 1-1 0 0,9 8 1 0 0,-12-12-62 0 0,1-1 0 0 0,-1 0 0 0 0,1 0 1 0 0,0 0-1 0 0,0 0 0 0 0,0 0 0 0 0,0-1 1 0 0,1 0-1 0 0,-1 0 0 0 0,1 0 1 0 0,0 0-1 0 0,-1-1 0 0 0,1 0 0 0 0,0 0 1 0 0,0 0-1 0 0,-1 0 0 0 0,1-1 0 0 0,0 0 1 0 0,5 0-1 0 0,-6-1-18 0 0,1 0 1 0 0,-1 0-1 0 0,0-1 0 0 0,0 0 1 0 0,0 1-1 0 0,0-1 1 0 0,0-1-1 0 0,-1 1 0 0 0,1-1 1 0 0,-1 1-1 0 0,1-1 1 0 0,-1 0-1 0 0,0 0 0 0 0,0 0 1 0 0,0-1-1 0 0,0 1 1 0 0,-1-1-1 0 0,0 0 0 0 0,1 1 1 0 0,-1-1-1 0 0,2-6 0 0 0,2-4-50 0 0,-1 0 0 0 0,-1-1 0 0 0,0 0 0 0 0,0 0 0 0 0,-1 0-1 0 0,0-25 1 0 0,-2 8 379 0 0,-1 0-1 0 0,-6-35 1 0 0,2 35 233 0 0,4 26-133 0 0,2 21-125 0 0,2 22-23 0 0,2-1-1 0 0,14 43 1 0 0,-16-63-264 0 0,2 0-1 0 0,0-1 0 0 0,0 0 0 0 0,2-1 0 0 0,-1 1 1 0 0,2-1-1 0 0,15 19 0 0 0,-19-28-275 0 0,0 1 0 0 0,1-1 1 0 0,-1 0-1 0 0,1 0 0 0 0,0-1 0 0 0,1 0 0 0 0,-1 0 1 0 0,8 3-1 0 0,-10-5-102 0 0,-1-1-1 0 0,1 0 1 0 0,-1 1 0 0 0,1-2 0 0 0,-1 1 0 0 0,1 0-1 0 0,0-1 1 0 0,-1 0 0 0 0,1 0 0 0 0,0 0-1 0 0,-1 0 1 0 0,1 0 0 0 0,0-1 0 0 0,-1 0 0 0 0,1 1-1 0 0,-1-1 1 0 0,1-1 0 0 0,4-1 0 0 0,7-5-2387 0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3.231"/>
    </inkml:context>
    <inkml:brush xml:id="br0">
      <inkml:brushProperty name="width" value="0.1" units="cm"/>
      <inkml:brushProperty name="height" value="0.1" units="cm"/>
      <inkml:brushProperty name="color" value="#FFFFFF"/>
    </inkml:brush>
  </inkml:definitions>
  <inkml:trace contextRef="#ctx0" brushRef="#br0">7 142 6349 0 0,'-1'-1'155'0'0,"1"0"1"0"0,-1 0-1 0 0,0 0 1 0 0,1 0-1 0 0,-1 0 1 0 0,1 0-1 0 0,-1 0 1 0 0,1 0-1 0 0,0 0 1 0 0,0 0-1 0 0,-1-1 1 0 0,1 1-1 0 0,0 0 1 0 0,0 0-1 0 0,0 0 1 0 0,0 0-1 0 0,0-1 1 0 0,0 1-1 0 0,0 0 1 0 0,1 0-1 0 0,-1 0 1 0 0,0 0-1 0 0,1-1 1 0 0,0-1-1 0 0,0 3-55 0 0,0-1-1 0 0,0 0 1 0 0,0 0 0 0 0,1 1-1 0 0,-1-1 1 0 0,0 1 0 0 0,0-1-1 0 0,1 1 1 0 0,-1 0 0 0 0,0-1-1 0 0,0 1 1 0 0,1 0 0 0 0,-1 0-1 0 0,0 0 1 0 0,1 0 0 0 0,-1 0-1 0 0,0 0 1 0 0,2 0 0 0 0,9 2 181 0 0,0 0 0 0 0,0 1 0 0 0,18 7 1 0 0,-11-3-130 0 0,1 1 1 0 0,-1 2 0 0 0,-1 0-1 0 0,0 1 1 0 0,0 0 0 0 0,-1 2-1 0 0,-1 0 1 0 0,0 0 0 0 0,-1 2-1 0 0,16 18 1 0 0,-22-22-163 0 0,0 2 1 0 0,-1-1-1 0 0,0 1 0 0 0,-1 0 1 0 0,0 0-1 0 0,6 20 0 0 0,-11-28 2 0 0,-1-1 0 0 0,0 0 0 0 0,1 1 0 0 0,-2-1-1 0 0,1 1 1 0 0,0 0 0 0 0,-1-1 0 0 0,0 1 0 0 0,0-1 0 0 0,0 1-1 0 0,0 0 1 0 0,-1-1 0 0 0,0 1 0 0 0,0-1 0 0 0,0 1 0 0 0,-1-1-1 0 0,1 0 1 0 0,-1 1 0 0 0,0-1 0 0 0,0 0 0 0 0,-1 0 0 0 0,1 0-1 0 0,-1-1 1 0 0,-6 8 0 0 0,8-10 30 0 0,-1 1 0 0 0,0 0 0 0 0,1-1 0 0 0,-1 1-1 0 0,0-1 1 0 0,0 0 0 0 0,0 0 0 0 0,0 1 0 0 0,0-1 0 0 0,-1 0 0 0 0,1-1 0 0 0,0 1-1 0 0,0 0 1 0 0,-1-1 0 0 0,1 1 0 0 0,0-1 0 0 0,-1 0 0 0 0,1 0 0 0 0,0 0 0 0 0,-1 0-1 0 0,1 0 1 0 0,0 0 0 0 0,-1-1 0 0 0,1 1 0 0 0,0-1 0 0 0,-1 1 0 0 0,1-1 0 0 0,0 0 0 0 0,0 0-1 0 0,0 0 1 0 0,0 0 0 0 0,0-1 0 0 0,0 1 0 0 0,0 0 0 0 0,0-1 0 0 0,0 1 0 0 0,1-1-1 0 0,-1 0 1 0 0,-1-2 0 0 0,-1-1 33 0 0,0 0 0 0 0,0 0 0 0 0,1-1 0 0 0,0 1-1 0 0,0-1 1 0 0,0 0 0 0 0,0 0 0 0 0,1 0 0 0 0,0 0-1 0 0,1 0 1 0 0,-1-1 0 0 0,1 1 0 0 0,0-10 0 0 0,2-4-6 0 0,2 1 0 0 0,1-1 0 0 0,0 0 0 0 0,1 1 0 0 0,1 0 0 0 0,1 0 0 0 0,17-33 1 0 0,-19 43-151 0 0,0 0 1 0 0,0 0 0 0 0,1 0-1 0 0,0 1 1 0 0,1 0 0 0 0,14-13-1 0 0,3-5-408 0 0,2 1-3206 0 0,51-40-1 0 0,-73 61 3298 0 0,15-10-2443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3.837"/>
    </inkml:context>
    <inkml:brush xml:id="br0">
      <inkml:brushProperty name="width" value="0.1" units="cm"/>
      <inkml:brushProperty name="height" value="0.1" units="cm"/>
      <inkml:brushProperty name="color" value="#FFFFFF"/>
    </inkml:brush>
  </inkml:definitions>
  <inkml:trace contextRef="#ctx0" brushRef="#br0">578 61 6209 0 0,'2'-2'476'0'0,"0"0"0"0"0,0 0 0 0 0,-1 0 1 0 0,1 0-1 0 0,-1 0 0 0 0,1 0 1 0 0,-1-1-1 0 0,0 1 0 0 0,0 0 1 0 0,0-1-1 0 0,1-2 0 0 0,-2 4-386 0 0,-1 0 0 0 0,1 0-1 0 0,0 0 1 0 0,-1 0 0 0 0,1 0-1 0 0,0 1 1 0 0,-1-1 0 0 0,1 0 0 0 0,-1 0-1 0 0,1 1 1 0 0,-1-1 0 0 0,1 0-1 0 0,-1 0 1 0 0,0 1 0 0 0,1-1 0 0 0,-1 1-1 0 0,0-1 1 0 0,1 1 0 0 0,-1-1-1 0 0,0 1 1 0 0,0-1 0 0 0,0 1-1 0 0,0-1 1 0 0,1 1 0 0 0,-1 0 0 0 0,0 0-1 0 0,0-1 1 0 0,0 1 0 0 0,0 0-1 0 0,0 0 1 0 0,0 0 0 0 0,0 0 0 0 0,1 0-1 0 0,-3 0 1 0 0,-67-7 1089 0 0,-123 1 0 0 0,184 6-1128 0 0,-22-1 86 0 0,0 2 1 0 0,0 1 0 0 0,0 2-1 0 0,0 0 1 0 0,-48 15-1 0 0,75-17-127 0 0,0 0-1 0 0,0-1 1 0 0,1 1-1 0 0,-1 0 1 0 0,1 1-1 0 0,-1-1 1 0 0,1 1-1 0 0,0 0 1 0 0,0-1-1 0 0,0 1 1 0 0,0 1-1 0 0,0-1 1 0 0,1 0-1 0 0,0 1 1 0 0,0-1-1 0 0,0 1 1 0 0,0 0-1 0 0,0-1 1 0 0,0 1-1 0 0,1 0 1 0 0,0 0-1 0 0,0 0 1 0 0,0 0-1 0 0,0 0 1 0 0,1 1-1 0 0,0 7 1 0 0,0 8 3 0 0,2 0 0 0 0,1 0 0 0 0,0-1 0 0 0,9 29 0 0 0,-2-5 4 0 0,2 12 1 0 0,-4-19-1 0 0,4 43 0 0 0,-7 9 51 0 0,-4 1-1 0 0,-3 0 1 0 0,-26 160 0 0 0,15-178 49 0 0,4-23 73 0 0,1 1 0 0 0,2 0 1 0 0,3 92-1 0 0,4-130-151 0 0,0 0 0 0 0,1 1 0 0 0,1-1 1 0 0,-1 0-1 0 0,2 0 0 0 0,0-1 0 0 0,0 1 1 0 0,1-1-1 0 0,0 0 0 0 0,1 0 0 0 0,8 11 1 0 0,-10-16-64 0 0,1 1 0 0 0,0-1 0 0 0,0 0 0 0 0,0-1 0 0 0,0 1 0 0 0,1-1 1 0 0,0 0-1 0 0,0-1 0 0 0,0 1 0 0 0,0-1 0 0 0,1 0 0 0 0,-1-1 1 0 0,1 1-1 0 0,-1-1 0 0 0,1-1 0 0 0,0 1 0 0 0,0-1 0 0 0,0 0 1 0 0,10-1-1 0 0,-9 0-347 0 0,1 0 1 0 0,0-1-1 0 0,-1-1 1 0 0,1 1-1 0 0,-1-1 1 0 0,11-4-1 0 0,-12 3-362 0 0,0 0-1 0 0,0-1 0 0 0,0 0 1 0 0,0 0-1 0 0,-1 0 1 0 0,1-1-1 0 0,-1 0 1 0 0,0 0-1 0 0,-1-1 1 0 0,1 1-1 0 0,7-12 0 0 0,1-3-2365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4.241"/>
    </inkml:context>
    <inkml:brush xml:id="br0">
      <inkml:brushProperty name="width" value="0.1" units="cm"/>
      <inkml:brushProperty name="height" value="0.1" units="cm"/>
      <inkml:brushProperty name="color" value="#FFFFFF"/>
    </inkml:brush>
  </inkml:definitions>
  <inkml:trace contextRef="#ctx0" brushRef="#br0">196 36 6449 0 0,'5'-24'2207'0'0,"-4"13"2095"0"0,-10 34-2430 0 0,-82 261 559 0 0,-2 6-3033 0 0,85-270-1999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4.628"/>
    </inkml:context>
    <inkml:brush xml:id="br0">
      <inkml:brushProperty name="width" value="0.1" units="cm"/>
      <inkml:brushProperty name="height" value="0.1" units="cm"/>
      <inkml:brushProperty name="color" value="#FFFFFF"/>
    </inkml:brush>
  </inkml:definitions>
  <inkml:trace contextRef="#ctx0" brushRef="#br0">3 35 5773 0 0,'-3'-12'637'0'0,"3"-11"5259"0"0,12 33-4803 0 0,25 29 705 0 0,32 47 0 0 0,-10-14-1100 0 0,5 10 170 0 0,-36-44-867 0 0,2-1 0 0 0,46 43 0 0 0,-70-75-551 0 0,0 0 0 0 0,1 0 0 0 0,-1-1-1 0 0,10 5 1 0 0,-14-8 112 0 0,1 0-1 0 0,-1 0 0 0 0,1 0 1 0 0,-1 0-1 0 0,1 0 0 0 0,-1 0 0 0 0,1-1 1 0 0,0 0-1 0 0,-1 1 0 0 0,1-1 1 0 0,-1 0-1 0 0,1 0 0 0 0,0 0 1 0 0,-1-1-1 0 0,1 1 0 0 0,4-2 0 0 0,2-2-2640 0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5.033"/>
    </inkml:context>
    <inkml:brush xml:id="br0">
      <inkml:brushProperty name="width" value="0.1" units="cm"/>
      <inkml:brushProperty name="height" value="0.1" units="cm"/>
      <inkml:brushProperty name="color" value="#FFFFFF"/>
    </inkml:brush>
  </inkml:definitions>
  <inkml:trace contextRef="#ctx0" brushRef="#br0">2 93 5469 0 0,'0'-2'208'0'0,"-1"0"1"0"0,1 1 0 0 0,0-1 0 0 0,0 0 0 0 0,0 0 0 0 0,0 1 0 0 0,0-1 0 0 0,0 0-1 0 0,0 0 1 0 0,0 1 0 0 0,1-1 0 0 0,-1 0 0 0 0,1 0 0 0 0,-1 1 0 0 0,1-1 0 0 0,0 1-1 0 0,0-1 1 0 0,-1 1 0 0 0,1-1 0 0 0,1-1 0 0 0,1 1 16 0 0,-1-1-1 0 0,1 1 1 0 0,0 0 0 0 0,-1 0 0 0 0,1 0 0 0 0,0 0-1 0 0,0 0 1 0 0,0 0 0 0 0,6-1 0 0 0,7-2 195 0 0,0 0 0 0 0,0 2 1 0 0,25-3-1 0 0,-29 4-74 0 0,65-5 735 0 0,83 2 1 0 0,-149 5-975 0 0,0 0 0 0 0,0 1 0 0 0,0 0 1 0 0,0 1-1 0 0,0 0 0 0 0,0 1 0 0 0,0 0 0 0 0,10 5 1 0 0,-16-6-54 0 0,-1 0 1 0 0,0 1-1 0 0,1 0 1 0 0,-1 0-1 0 0,0 0 1 0 0,0 0 0 0 0,-1 1-1 0 0,1-1 1 0 0,-1 1-1 0 0,0 0 1 0 0,0 0-1 0 0,0 0 1 0 0,0 1 0 0 0,-1-1-1 0 0,1 1 1 0 0,-1-1-1 0 0,0 1 1 0 0,-1 0-1 0 0,3 9 1 0 0,17 95 468 0 0,9 147 0 0 0,-16 112-85 0 0,-11-297-344 0 0,-1-28 23 0 0,-5 78 0 0 0,3-118-110 0 0,-1 1 0 0 0,1 0 0 0 0,-1-1 0 0 0,0 1 0 0 0,0-1 0 0 0,-1 1 0 0 0,1-1 1 0 0,-1 1-1 0 0,0-1 0 0 0,0 0 0 0 0,0 0 0 0 0,0 0 0 0 0,0 0 0 0 0,-1 0 0 0 0,1 0 1 0 0,-6 3-1 0 0,3-2 31 0 0,0-1 0 0 0,-1 0 0 0 0,1 0 0 0 0,-1 0 0 0 0,0-1 0 0 0,0 0 0 0 0,0 0 0 0 0,0 0 0 0 0,-7 0 0 0 0,-10 1 264 0 0,-1-2-1 0 0,1-1 1 0 0,0 0-1 0 0,-28-5 0 0 0,17 1 360 0 0,-60-16 0 0 0,32-3-2038 0 0,52 18-207 0 0,1 0 0 0 0,0 0 0 0 0,-17-14 0 0 0,17 5-2679 0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5.857"/>
    </inkml:context>
    <inkml:brush xml:id="br0">
      <inkml:brushProperty name="width" value="0.1" units="cm"/>
      <inkml:brushProperty name="height" value="0.1" units="cm"/>
      <inkml:brushProperty name="color" value="#FFFFFF"/>
    </inkml:brush>
  </inkml:definitions>
  <inkml:trace contextRef="#ctx0" brushRef="#br0">9 7 5797 0 0,'-8'-7'4788'0'0,"23"24"-3332"0"0,10 12-507 0 0,3 8-454 0 0,235 338 2478 0 0,-256-363-2877 0 0,55 81-1479 0 0,-55-84 506 0 0,0 0-1 0 0,1-1 0 0 0,0 0 0 0 0,0 0 1 0 0,1-1-1 0 0,0 0 0 0 0,17 10 0 0 0,-6-8-2123 0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6.227"/>
    </inkml:context>
    <inkml:brush xml:id="br0">
      <inkml:brushProperty name="width" value="0.1" units="cm"/>
      <inkml:brushProperty name="height" value="0.1" units="cm"/>
      <inkml:brushProperty name="color" value="#FFFFFF"/>
    </inkml:brush>
  </inkml:definitions>
  <inkml:trace contextRef="#ctx0" brushRef="#br0">131 70 6497 0 0,'-3'-16'725'0'0,"2"10"-228"0"0,-1 0-1 0 0,1 0 0 0 0,-1-1 1 0 0,0 1-1 0 0,-1 0 1 0 0,-4-9-1 0 0,7 15-452 0 0,-1 0-1 0 0,1-1 1 0 0,0 1 0 0 0,-1 0-1 0 0,1 0 1 0 0,0 0 0 0 0,0 0 0 0 0,-1 0-1 0 0,1 0 1 0 0,0 0 0 0 0,-1-1-1 0 0,1 1 1 0 0,0 0 0 0 0,-1 0-1 0 0,1 0 1 0 0,0 0 0 0 0,-1 0 0 0 0,1 0-1 0 0,0 1 1 0 0,-1-1 0 0 0,1 0-1 0 0,0 0 1 0 0,-1 0 0 0 0,1 0 0 0 0,0 0-1 0 0,-1 0 1 0 0,1 0 0 0 0,0 1-1 0 0,0-1 1 0 0,-1 0 0 0 0,1 0-1 0 0,0 0 1 0 0,0 1 0 0 0,-1-1 0 0 0,1 0-1 0 0,0 0 1 0 0,0 1 0 0 0,0-1-1 0 0,-1 0 1 0 0,1 1 0 0 0,0-1-1 0 0,0 0 1 0 0,0 1 0 0 0,0-1 0 0 0,0 0-1 0 0,0 0 1 0 0,0 1 0 0 0,0-1-1 0 0,0 0 1 0 0,0 1 0 0 0,-8 18 665 0 0,-1 15-71 0 0,2 1 0 0 0,2 0-1 0 0,-2 45 1 0 0,6-66-577 0 0,-9 147 902 0 0,-31 269 640 0 0,39-422-1814 0 0,-5 55-1069 0 0,6-59 663 0 0,1 1 1 0 0,0 0-1 0 0,0-1 1 0 0,1 1 0 0 0,-1-1-1 0 0,1 1 1 0 0,0 0-1 0 0,0-1 1 0 0,1 0-1 0 0,2 8 1 0 0,1-7-1278 0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6.662"/>
    </inkml:context>
    <inkml:brush xml:id="br0">
      <inkml:brushProperty name="width" value="0.1" units="cm"/>
      <inkml:brushProperty name="height" value="0.1" units="cm"/>
      <inkml:brushProperty name="color" value="#FFFFFF"/>
    </inkml:brush>
  </inkml:definitions>
  <inkml:trace contextRef="#ctx0" brushRef="#br0">363 101 5825 0 0,'0'-5'269'0'0,"0"1"1"0"0,-1 0 0 0 0,0 0 0 0 0,0-1-1 0 0,0 1 1 0 0,0 0 0 0 0,-1 0 0 0 0,0 0-1 0 0,1 0 1 0 0,-1 0 0 0 0,-1 1 0 0 0,1-1-1 0 0,-1 1 1 0 0,1-1 0 0 0,-1 1 0 0 0,0 0 0 0 0,0 0-1 0 0,0 0 1 0 0,-1 0 0 0 0,1 1 0 0 0,-1-1-1 0 0,1 1 1 0 0,-1 0 0 0 0,0 0 0 0 0,0 0-1 0 0,0 1 1 0 0,0-1 0 0 0,0 1 0 0 0,-8-1-1 0 0,5 0-102 0 0,-1 0 0 0 0,0 1-1 0 0,0 0 1 0 0,0 0 0 0 0,0 1-1 0 0,0 0 1 0 0,1 1 0 0 0,-1 0-1 0 0,0 0 1 0 0,0 0 0 0 0,0 1 0 0 0,1 1-1 0 0,-1-1 1 0 0,1 1 0 0 0,-13 6-1 0 0,8 0-30 0 0,1 0-1 0 0,-1 1 0 0 0,2 1 0 0 0,-1-1 1 0 0,1 2-1 0 0,1-1 0 0 0,0 1 1 0 0,1 1-1 0 0,0-1 0 0 0,1 1 1 0 0,0 1-1 0 0,1-1 0 0 0,-6 20 1 0 0,9-23-117 0 0,1-1-1 0 0,0 1 1 0 0,1 0 0 0 0,-1 0 0 0 0,2 0 0 0 0,0 0 0 0 0,0 0 0 0 0,0-1-1 0 0,3 14 1 0 0,-1-16-81 0 0,0 0 0 0 0,0 0 0 0 0,1 0 0 0 0,0 0 0 0 0,0-1 0 0 0,0 1 0 0 0,1-1 0 0 0,0 0 0 0 0,0 0 0 0 0,1 0 0 0 0,-1 0 0 0 0,1-1 0 0 0,10 8 0 0 0,-12-10-21 0 0,0-1-1 0 0,0 1 1 0 0,0-1 0 0 0,0 0-1 0 0,0 0 1 0 0,1 0 0 0 0,-1 0 0 0 0,1-1-1 0 0,-1 1 1 0 0,1-1 0 0 0,0 0-1 0 0,-1 0 1 0 0,1 0 0 0 0,0-1-1 0 0,0 1 1 0 0,0-1 0 0 0,0 0-1 0 0,0 0 1 0 0,-1 0 0 0 0,1-1 0 0 0,0 1-1 0 0,0-1 1 0 0,0 0 0 0 0,-1 0-1 0 0,1 0 1 0 0,0-1 0 0 0,-1 1-1 0 0,1-1 1 0 0,-1 0 0 0 0,0 0 0 0 0,1 0-1 0 0,-1 0 1 0 0,0-1 0 0 0,5-5-1 0 0,0 0 92 0 0,0-1-1 0 0,-1 0 1 0 0,0 0 0 0 0,-1-1-1 0 0,0 0 1 0 0,0 0-1 0 0,-1-1 1 0 0,0 1 0 0 0,-1-1-1 0 0,4-17 1 0 0,-2 0 608 0 0,4-16 557 0 0,-6 33-280 0 0,-2 17 306 0 0,1 29-803 0 0,1 0 0 0 0,14 48 0 0 0,-15-69-734 0 0,1 0 0 0 0,1 0-1 0 0,1-1 1 0 0,0 1 0 0 0,1-1 0 0 0,0-1 0 0 0,1 1-1 0 0,14 17 1 0 0,-20-28-106 0 0,1 1 0 0 0,-1 0 0 0 0,1-1 1 0 0,0 0-1 0 0,0 0 0 0 0,0 0 0 0 0,0 0 0 0 0,0 0 0 0 0,1 0 0 0 0,-1-1 0 0 0,1 1 0 0 0,-1-1 0 0 0,1 0 1 0 0,-1 0-1 0 0,1-1 0 0 0,0 1 0 0 0,-1-1 0 0 0,1 1 0 0 0,5-2 0 0 0,6 0-2542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7.053"/>
    </inkml:context>
    <inkml:brush xml:id="br0">
      <inkml:brushProperty name="width" value="0.1" units="cm"/>
      <inkml:brushProperty name="height" value="0.1" units="cm"/>
      <inkml:brushProperty name="color" value="#FFFFFF"/>
    </inkml:brush>
  </inkml:definitions>
  <inkml:trace contextRef="#ctx0" brushRef="#br0">1 94 6869 0 0,'0'-2'292'0'0,"-1"0"0"0"0,1 0 0 0 0,0 1 0 0 0,0-1 0 0 0,1 0 0 0 0,-1 0 0 0 0,0 1 1 0 0,0-1-1 0 0,1 0 0 0 0,-1 1 0 0 0,1-1 0 0 0,0 0 0 0 0,-1 1 0 0 0,1-1 0 0 0,0 1 1 0 0,0-1-1 0 0,0 1 0 0 0,1-2 0 0 0,0 2-139 0 0,0 0 0 0 0,0 0 0 0 0,1 0 0 0 0,-1 0 0 0 0,0 1 0 0 0,1-1 0 0 0,-1 1 0 0 0,0-1 0 0 0,1 1 0 0 0,-1 0 0 0 0,0 0 0 0 0,1 0 0 0 0,2 0 0 0 0,5 1 31 0 0,0 0 1 0 0,1 1 0 0 0,-1 0-1 0 0,0 0 1 0 0,1 1-1 0 0,-2 1 1 0 0,1 0 0 0 0,0 0-1 0 0,-1 1 1 0 0,0 0 0 0 0,0 0-1 0 0,0 1 1 0 0,0 1 0 0 0,13 12-1 0 0,-12-9-191 0 0,1 1 0 0 0,-1 0 1 0 0,-1 1-1 0 0,0 0 0 0 0,0 0 0 0 0,-2 1 0 0 0,1 0 0 0 0,-2 0 0 0 0,10 27 1 0 0,-14-32-78 0 0,0 0 0 0 0,-1 0 1 0 0,0 0-1 0 0,0 0 1 0 0,-1 10-1 0 0,0-16 51 0 0,0 1 1 0 0,0-1-1 0 0,0 1 1 0 0,-1-1-1 0 0,1 0 1 0 0,-1 1-1 0 0,1-1 1 0 0,-1 0-1 0 0,0 1 1 0 0,0-1-1 0 0,0 0 0 0 0,0 0 1 0 0,0 0-1 0 0,0 0 1 0 0,0 0-1 0 0,-1 0 1 0 0,1 0-1 0 0,-1 0 1 0 0,0 0-1 0 0,1-1 1 0 0,-4 3-1 0 0,4-3 29 0 0,1-1-1 0 0,0 0 1 0 0,-1 0-1 0 0,1 0 1 0 0,-1 0-1 0 0,1 0 1 0 0,0 1-1 0 0,-1-1 1 0 0,1 0 0 0 0,0 0-1 0 0,-1 0 1 0 0,1 0-1 0 0,-1 0 1 0 0,1 0-1 0 0,0 0 1 0 0,-1 0-1 0 0,1 0 1 0 0,0 0-1 0 0,-1-1 1 0 0,1 1 0 0 0,0 0-1 0 0,-1 0 1 0 0,1 0-1 0 0,0 0 1 0 0,-1-1-1 0 0,1 1 1 0 0,0 0-1 0 0,-1 0 1 0 0,1 0-1 0 0,0-1 1 0 0,-1 1-1 0 0,1 0 1 0 0,0-1 0 0 0,0 1-1 0 0,0 0 1 0 0,-1 0-1 0 0,1-1 1 0 0,-4-20-60 0 0,6-19 35 0 0,3 17-56 0 0,0 0 0 0 0,2 1 0 0 0,1 0 0 0 0,0 0 0 0 0,2 0-1 0 0,0 1 1 0 0,2 0 0 0 0,15-20 0 0 0,-19 31-461 0 0,1 2 0 0 0,0-1 1 0 0,0 1-1 0 0,1 0 0 0 0,0 1 0 0 0,1 0 0 0 0,0 1 0 0 0,0 0 1 0 0,0 1-1 0 0,0 0 0 0 0,14-3 0 0 0,3-2-2560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9:43.273"/>
    </inkml:context>
    <inkml:brush xml:id="br0">
      <inkml:brushProperty name="width" value="0.1" units="cm"/>
      <inkml:brushProperty name="height" value="0.1" units="cm"/>
      <inkml:brushProperty name="color" value="#FFFFFF"/>
    </inkml:brush>
  </inkml:definitions>
  <inkml:trace contextRef="#ctx0" brushRef="#br0">1 1 1736 0 0,'21'5'6010'0'0,"18"15"-5039"0"0,-16-7-231 0 0,60 19 588 0 0,8 3-402 0 0,-81-30-837 0 0,0 0 0 0 0,0 1 0 0 0,-1 0 0 0 0,0 0 0 0 0,0 1 0 0 0,11 11 0 0 0,-19-16-73 0 0,0-1-1 0 0,0 0 0 0 0,0 0 0 0 0,0 1 0 0 0,0-1 1 0 0,0 1-1 0 0,-1-1 0 0 0,1 0 0 0 0,0 1 0 0 0,-1 0 0 0 0,0-1 1 0 0,1 1-1 0 0,-1-1 0 0 0,0 1 0 0 0,0-1 0 0 0,0 1 0 0 0,0 0 1 0 0,0-1-1 0 0,0 1 0 0 0,0 1 0 0 0,-1 1 2 0 0,0 0 0 0 0,-1 0 0 0 0,1 0-1 0 0,-1-1 1 0 0,0 1 0 0 0,0-1 0 0 0,-4 7-1 0 0,-2 1 4 0 0,-1-1-1 0 0,0-1 0 0 0,0 0 1 0 0,-13 9-1 0 0,-57 42 178 0 0,10-8-1027 0 0,24-17-2770 0 0,34-25 313 0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7.392"/>
    </inkml:context>
    <inkml:brush xml:id="br0">
      <inkml:brushProperty name="width" value="0.1" units="cm"/>
      <inkml:brushProperty name="height" value="0.1" units="cm"/>
      <inkml:brushProperty name="color" value="#FFFFFF"/>
    </inkml:brush>
  </inkml:definitions>
  <inkml:trace contextRef="#ctx0" brushRef="#br0">0 148 6877 0 0,'40'-18'1397'0'0,"0"2"0"0"0,1 2 0 0 0,77-17-1 0 0,-6 8 275 0 0,72-20-2081 0 0,-178 41-1336 0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7.782"/>
    </inkml:context>
    <inkml:brush xml:id="br0">
      <inkml:brushProperty name="width" value="0.1" units="cm"/>
      <inkml:brushProperty name="height" value="0.1" units="cm"/>
      <inkml:brushProperty name="color" value="#FFFFFF"/>
    </inkml:brush>
  </inkml:definitions>
  <inkml:trace contextRef="#ctx0" brushRef="#br0">106 0 5164 0 0,'-3'0'264'0'0,"-1"0"0"0"0,0 0-1 0 0,1 0 1 0 0,-1 1 0 0 0,1-1-1 0 0,-1 1 1 0 0,1 0 0 0 0,-1 0-1 0 0,1 0 1 0 0,0 1 0 0 0,0-1-1 0 0,-1 1 1 0 0,1-1-1 0 0,0 1 1 0 0,0 0 0 0 0,-2 3-1 0 0,2-2-42 0 0,0 1-1 0 0,0-1 1 0 0,1 1-1 0 0,0 0 1 0 0,-1 0-1 0 0,1 0 1 0 0,1 0-1 0 0,-1 0 1 0 0,1 0-1 0 0,0 1 1 0 0,-1-1-1 0 0,1 8 0 0 0,-3 35 866 0 0,1 0 0 0 0,6 56 0 0 0,-1-53-758 0 0,-17 419 3091 0 0,11-405-2974 0 0,13 287 1238 0 0,-8-344-1646 0 0,-1-1 19 0 0,0-1 1 0 0,1 1-1 0 0,0 0 0 0 0,0 0 1 0 0,0-1-1 0 0,1 1 1 0 0,0-1-1 0 0,0 1 0 0 0,0-1 1 0 0,1 0-1 0 0,0 1 0 0 0,0-1 1 0 0,0-1-1 0 0,0 1 1 0 0,8 7-1 0 0,-6-8-8 0 0,1 1-1 0 0,0-1 1 0 0,0-1 0 0 0,0 1-1 0 0,0-1 1 0 0,1 0 0 0 0,0-1 0 0 0,-1 1-1 0 0,1-1 1 0 0,0-1 0 0 0,0 1-1 0 0,11 0 1 0 0,22 0-547 0 0,0-2-1 0 0,1-1 1 0 0,-1-3 0 0 0,0-1-1 0 0,76-20 1 0 0,-101 21-957 0 0,0 0 0 0 0,-1-1 0 0 0,1-1 0 0 0,-1-1 0 0 0,-1 0 0 0 0,1 0 0 0 0,21-17 0 0 0,-18 11-1660 0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8.141"/>
    </inkml:context>
    <inkml:brush xml:id="br0">
      <inkml:brushProperty name="width" value="0.1" units="cm"/>
      <inkml:brushProperty name="height" value="0.1" units="cm"/>
      <inkml:brushProperty name="color" value="#FFFFFF"/>
    </inkml:brush>
  </inkml:definitions>
  <inkml:trace contextRef="#ctx0" brushRef="#br0">410 26 6205 0 0,'-3'-22'2964'0'0,"3"22"-2895"0"0,0 0-1 0 0,0-1 1 0 0,0 1 0 0 0,0 0 0 0 0,0 0-1 0 0,0 0 1 0 0,-1-1 0 0 0,1 1 0 0 0,0 0-1 0 0,0 0 1 0 0,0 0 0 0 0,0 0 0 0 0,-1-1-1 0 0,1 1 1 0 0,0 0 0 0 0,0 0 0 0 0,0 0-1 0 0,-1 0 1 0 0,1 0 0 0 0,0 0 0 0 0,0 0-1 0 0,-1 0 1 0 0,1-1 0 0 0,0 1 0 0 0,0 0-1 0 0,-1 0 1 0 0,1 0 0 0 0,0 0 0 0 0,0 0-1 0 0,-1 0 1 0 0,1 0 0 0 0,0 0 0 0 0,0 1-1 0 0,0-1 1 0 0,-1 0 0 0 0,1 0 0 0 0,0 0-1 0 0,-1 0 1 0 0,-2 3 198 0 0,0-1 0 0 0,1 1 0 0 0,-1-1 0 0 0,1 1 0 0 0,-1 0 0 0 0,1 0 1 0 0,-4 6-1 0 0,-100 168 2256 0 0,42-70-1683 0 0,18-33-414 0 0,-22 37-36 0 0,30-36-4539 0 0,32-61-1161 0 0</inkml:trace>
  <inkml:trace contextRef="#ctx0" brushRef="#br0" timeOffset="1">9 181 7513 0 0,'-3'-13'966'0'0,"2"9"-533"0"0,0 0 1 0 0,0 0-1 0 0,0-1 1 0 0,0 1-1 0 0,1-1 1 0 0,0 1-1 0 0,0-1 1 0 0,0 1-1 0 0,0 0 1 0 0,2-9-1 0 0,-1 12-343 0 0,0 1 0 0 0,0 0 0 0 0,0 0 0 0 0,0-1 0 0 0,0 1 0 0 0,0 0 0 0 0,0 0 0 0 0,0 0 0 0 0,-1 0 0 0 0,1 0 0 0 0,0 1 0 0 0,0-1 0 0 0,0 0 0 0 0,0 0 0 0 0,0 0 0 0 0,0 1 0 0 0,0-1 0 0 0,-1 1 0 0 0,1-1 0 0 0,0 0 0 0 0,0 1 0 0 0,0-1 0 0 0,-1 1 0 0 0,1 0 0 0 0,0 0 0 0 0,26 18 614 0 0,-25-18-549 0 0,36 30 626 0 0,-2 2 0 0 0,-1 1 0 0 0,42 55 0 0 0,37 37-1197 0 0,-108-121-122 0 0,0 0 0 0 0,-1 0 0 0 0,1-1 0 0 0,1 1 0 0 0,9 4 0 0 0,-13-8 43 0 0,0 1 0 0 0,0-1 0 0 0,0 0 0 0 0,0 0 0 0 0,0-1 1 0 0,0 1-1 0 0,0-1 0 0 0,0 1 0 0 0,1-1 0 0 0,-1 0 0 0 0,0 0 0 0 0,0 0 0 0 0,0-1 0 0 0,0 1 0 0 0,5-2 0 0 0,4-3-2440 0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8.667"/>
    </inkml:context>
    <inkml:brush xml:id="br0">
      <inkml:brushProperty name="width" value="0.1" units="cm"/>
      <inkml:brushProperty name="height" value="0.1" units="cm"/>
      <inkml:brushProperty name="color" value="#FFFFFF"/>
    </inkml:brush>
  </inkml:definitions>
  <inkml:trace contextRef="#ctx0" brushRef="#br0">114 93 5705 0 0,'0'-3'212'0'0,"0"0"0"0"0,0 0 0 0 0,0 0 0 0 0,1 0 0 0 0,-1 0 1 0 0,1 0-1 0 0,0 0 0 0 0,0 0 0 0 0,0 0 0 0 0,0 0 1 0 0,1 1-1 0 0,-1-1 0 0 0,1 0 0 0 0,0 1 0 0 0,-1-1 1 0 0,1 1-1 0 0,4-3 0 0 0,-2 1 1 0 0,0 1 1 0 0,1 0-1 0 0,-1 0 1 0 0,1 0 0 0 0,0 1-1 0 0,0 0 1 0 0,0-1-1 0 0,0 2 1 0 0,6-2-1 0 0,11-2 394 0 0,-1 2-1 0 0,1 1 1 0 0,39 0-1 0 0,-55 2-433 0 0,-4 0-93 0 0,1-1 1 0 0,-1 1-1 0 0,1 0 0 0 0,-1 0 1 0 0,1 0-1 0 0,-1 0 0 0 0,1 1 1 0 0,-1-1-1 0 0,1 1 0 0 0,-1-1 1 0 0,1 1-1 0 0,-1 0 1 0 0,0 0-1 0 0,1 0 0 0 0,-1 0 1 0 0,0 0-1 0 0,0 1 0 0 0,1-1 1 0 0,-1 1-1 0 0,0-1 0 0 0,-1 1 1 0 0,1 0-1 0 0,0 0 0 0 0,0-1 1 0 0,-1 1-1 0 0,1 1 0 0 0,-1-1 1 0 0,0 0-1 0 0,1 0 0 0 0,-1 0 1 0 0,0 1-1 0 0,-1-1 1 0 0,1 1-1 0 0,1 3 0 0 0,4 13 161 0 0,-1 1 1 0 0,-1 0-1 0 0,-1 0 0 0 0,2 38 0 0 0,-8 84 288 0 0,-1-55-237 0 0,-11 225 1222 0 0,15-104-800 0 0,0-205-727 0 0,0 1-1 0 0,0-1 0 0 0,0 0 1 0 0,-1 0-1 0 0,1 1 0 0 0,-1-1 0 0 0,0 0 1 0 0,0 0-1 0 0,0 0 0 0 0,-1 0 1 0 0,1 0-1 0 0,-1 0 0 0 0,1 0 1 0 0,-1 0-1 0 0,0 0 0 0 0,0-1 1 0 0,0 1-1 0 0,-5 4 0 0 0,2-5 18 0 0,1 0-1 0 0,0 1 1 0 0,-1-2 0 0 0,1 1-1 0 0,-1 0 1 0 0,0-1 0 0 0,1 0-1 0 0,-1 0 1 0 0,0-1 0 0 0,0 1-1 0 0,0-1 1 0 0,-7 0 0 0 0,-25-2 189 0 0,0-1 0 0 0,0-2 0 0 0,0-2 0 0 0,1-1 0 0 0,-46-17 0 0 0,80 24-420 0 0,0 1-1 0 0,0-1 1 0 0,0 0 0 0 0,0 0-1 0 0,0 0 1 0 0,0 0-1 0 0,0-1 1 0 0,0 1-1 0 0,0 0 1 0 0,0-1 0 0 0,1 1-1 0 0,-3-3 1 0 0,4 3-49 0 0,-1 0 0 0 0,1 0 0 0 0,-1 0-1 0 0,1 0 1 0 0,0-1 0 0 0,-1 1 0 0 0,1 0 0 0 0,0 0 0 0 0,0 0 0 0 0,0 0 0 0 0,0 0 0 0 0,0-1 0 0 0,0 1 0 0 0,0 0 0 0 0,0 0 0 0 0,0 0 0 0 0,1 0 0 0 0,-1 0 0 0 0,0 0-1 0 0,1 0 1 0 0,-1-1 0 0 0,1 1 0 0 0,-1 0 0 0 0,1 0 0 0 0,0 1 0 0 0,0-2 0 0 0,9-13-3896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9.008"/>
    </inkml:context>
    <inkml:brush xml:id="br0">
      <inkml:brushProperty name="width" value="0.1" units="cm"/>
      <inkml:brushProperty name="height" value="0.1" units="cm"/>
      <inkml:brushProperty name="color" value="#FFFFFF"/>
    </inkml:brush>
  </inkml:definitions>
  <inkml:trace contextRef="#ctx0" brushRef="#br0">1 31 6441 0 0,'18'-4'1148'0'0,"2"-2"-148"0"0,2 1-128 0 0,1 0-164 0 0,1 3-248 0 0,4 0-312 0 0,-2 0-20 0 0,-2 2-720 0 0,1 0-324 0 0,-5-2-388 0 0,-2-1-24 0 0,-4 3 44 0 0,-3 0 75 0 0,-2 0 73 0 0,-3 0 48 0 0,-1 2-12 0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9.395"/>
    </inkml:context>
    <inkml:brush xml:id="br0">
      <inkml:brushProperty name="width" value="0.1" units="cm"/>
      <inkml:brushProperty name="height" value="0.1" units="cm"/>
      <inkml:brushProperty name="color" value="#FFFFFF"/>
    </inkml:brush>
  </inkml:definitions>
  <inkml:trace contextRef="#ctx0" brushRef="#br0">49 1 1172 0 0,'-12'9'2073'0'0,"8"-7"-1367"0"0,1 0 1 0 0,-1 0 0 0 0,1 1 0 0 0,0-1-1 0 0,0 1 1 0 0,0 0 0 0 0,0 0 0 0 0,1 0-1 0 0,-1 0 1 0 0,-3 6 0 0 0,6-8-583 0 0,1 0-1 0 0,-1 0 1 0 0,0-1 0 0 0,0 1-1 0 0,1-1 1 0 0,-1 1-1 0 0,0 0 1 0 0,1-1 0 0 0,-1 1-1 0 0,1-1 1 0 0,-1 1 0 0 0,1-1-1 0 0,-1 1 1 0 0,1-1 0 0 0,-1 1-1 0 0,1-1 1 0 0,-1 1 0 0 0,1-1-1 0 0,0 0 1 0 0,-1 1-1 0 0,1-1 1 0 0,-1 0 0 0 0,1 0-1 0 0,0 1 1 0 0,-1-1 0 0 0,1 0-1 0 0,0 0 1 0 0,0 0 0 0 0,-1 0-1 0 0,1 0 1 0 0,0 0-1 0 0,-1 0 1 0 0,1 0 0 0 0,0 0-1 0 0,0 0 1 0 0,33-1 1151 0 0,-31 1-1133 0 0,29-2-362 0 0,0-1-1 0 0,34-8 1 0 0,-51 7-1968 0 0,-1 0 0 0 0,1-1 0 0 0,22-11-1 0 0,-29 11-584 0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39.923"/>
    </inkml:context>
    <inkml:brush xml:id="br0">
      <inkml:brushProperty name="width" value="0.1" units="cm"/>
      <inkml:brushProperty name="height" value="0.1" units="cm"/>
      <inkml:brushProperty name="color" value="#FFFFFF"/>
    </inkml:brush>
  </inkml:definitions>
  <inkml:trace contextRef="#ctx0" brushRef="#br0">6 1 6649 0 0,'-5'4'2683'0'0,"5"-3"-2534"0"0,0-1 0 0 0,0 0 0 0 0,0 1 0 0 0,0-1 0 0 0,0 0 0 0 0,0 1 0 0 0,0-1 0 0 0,0 1 0 0 0,0-1 0 0 0,0 0 0 0 0,0 1 0 0 0,0-1 0 0 0,0 0 0 0 0,0 1 0 0 0,1 0 447 0 0,-1 0-446 0 0,15 5 2169 0 0,23-3-1261 0 0,-36-3-889 0 0,112-2 1569 0 0,-57 1-3576 0 0,0 1-5972 0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40.293"/>
    </inkml:context>
    <inkml:brush xml:id="br0">
      <inkml:brushProperty name="width" value="0.1" units="cm"/>
      <inkml:brushProperty name="height" value="0.1" units="cm"/>
      <inkml:brushProperty name="color" value="#FFFFFF"/>
    </inkml:brush>
  </inkml:definitions>
  <inkml:trace contextRef="#ctx0" brushRef="#br0">0 51 5697 0 0,'14'-4'6676'0'0,"34"-5"-4589"0"0,11-4-1747 0 0,-6 2-1230 0 0,6-1-5477 0 0,-50 10 3532 0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41.146"/>
    </inkml:context>
    <inkml:brush xml:id="br0">
      <inkml:brushProperty name="width" value="0.1" units="cm"/>
      <inkml:brushProperty name="height" value="0.1" units="cm"/>
      <inkml:brushProperty name="color" value="#FFFFFF"/>
    </inkml:brush>
  </inkml:definitions>
  <inkml:trace contextRef="#ctx0" brushRef="#br0">7 50 6869 0 0,'0'0'113'0'0,"-1"0"0"0"0,1 0 1 0 0,0 0-1 0 0,-1-1 1 0 0,1 1-1 0 0,0 0 1 0 0,0 0-1 0 0,-2-2 681 0 0,2 2-680 0 0,-1 0-1 0 0,1 0 0 0 0,0-1 1 0 0,0 1-1 0 0,0 0 1 0 0,-1-1-1 0 0,1 1 1 0 0,0 0-1 0 0,0-1 0 0 0,0 1 1 0 0,0 0-1 0 0,0-1 1 0 0,0 1-1 0 0,0 0 1 0 0,0-1-1 0 0,0 1 0 0 0,0 0 1 0 0,0-1-1 0 0,0 1 1 0 0,0 0-1 0 0,0-1 1 0 0,0 1-1 0 0,0 0 0 0 0,0-1 1 0 0,1 1-1 0 0,-1 0 1 0 0,0-1-1 0 0,0 1 1 0 0,0 0-1 0 0,0 0 0 0 0,1-1 1 0 0,20-10 1663 0 0,31 0-909 0 0,45 0-186 0 0,-31 8-7537 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41.566"/>
    </inkml:context>
    <inkml:brush xml:id="br0">
      <inkml:brushProperty name="width" value="0.1" units="cm"/>
      <inkml:brushProperty name="height" value="0.1" units="cm"/>
      <inkml:brushProperty name="color" value="#FFFFFF"/>
    </inkml:brush>
  </inkml:definitions>
  <inkml:trace contextRef="#ctx0" brushRef="#br0">4 9 6757 0 0,'-1'1'151'0'0,"1"-1"0"0"0,0 1 0 0 0,-1-1 0 0 0,1 1 1 0 0,0 0-1 0 0,-1-1 0 0 0,1 1 0 0 0,0-1 0 0 0,0 1 0 0 0,0 0 1 0 0,-1-1-1 0 0,1 1 0 0 0,0 0 0 0 0,0-1 0 0 0,0 1 1 0 0,0-1-1 0 0,0 1 0 0 0,0 0 0 0 0,0-1 0 0 0,0 1 1 0 0,1 0-1 0 0,-1-1 0 0 0,0 1 0 0 0,0 0 0 0 0,0-1 0 0 0,1 1 1 0 0,-1-1-1 0 0,0 1 0 0 0,1-1 0 0 0,0 2 0 0 0,0-2 13 0 0,0 1-1 0 0,0 0 1 0 0,1 0-1 0 0,-1-1 1 0 0,1 1-1 0 0,-1-1 1 0 0,1 1-1 0 0,-1-1 1 0 0,0 0-1 0 0,1 1 1 0 0,0-1-1 0 0,-1 0 1 0 0,2 0 0 0 0,59-7 1136 0 0,-48 5-806 0 0,42-7 79 0 0,13-2-1844 0 0,-23 8-3571 0 0,-38 3 3027 0 0,0-2-1181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8.783"/>
    </inkml:context>
    <inkml:brush xml:id="br0">
      <inkml:brushProperty name="width" value="0.1" units="cm"/>
      <inkml:brushProperty name="height" value="0.1" units="cm"/>
      <inkml:brushProperty name="color" value="#FFFFFF"/>
    </inkml:brush>
  </inkml:definitions>
  <inkml:trace contextRef="#ctx0" brushRef="#br0">1 1 4124 0 0,'0'0'211'0'0,"0"1"-1"0"0,1 0 0 0 0,-1 0 1 0 0,0 0-1 0 0,1 0 1 0 0,-1 0-1 0 0,1 0 0 0 0,-1 0 1 0 0,1-1-1 0 0,0 1 0 0 0,-1 0 1 0 0,1 0-1 0 0,0-1 1 0 0,-1 1-1 0 0,1 0 0 0 0,1 0 1 0 0,29 18 512 0 0,-24-15-284 0 0,31 18 165 0 0,2-2-1 0 0,50 19 1 0 0,-65-31-2310 0 0,-1 0 1 0 0,47 7-1 0 0,-26-13-714 0 0,-23-2 1239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5.362"/>
    </inkml:context>
    <inkml:brush xml:id="br0">
      <inkml:brushProperty name="width" value="0.1" units="cm"/>
      <inkml:brushProperty name="height" value="0.1" units="cm"/>
      <inkml:brushProperty name="color" value="#FFFFFF"/>
    </inkml:brush>
  </inkml:definitions>
  <inkml:trace contextRef="#ctx0" brushRef="#br0">308 79 1496 0 0,'2'-1'240'0'0,"1"0"218"0"0,0-1 0 0 0,0 1 1 0 0,1-1-1 0 0,-1 1 1 0 0,0-1-1 0 0,0 0 1 0 0,-1 0-1 0 0,1 0 0 0 0,0-1 1 0 0,-1 1-1 0 0,1-1 1 0 0,-1 1-1 0 0,0-1 1 0 0,0 0-1 0 0,0 0 0 0 0,2-4 1 0 0,-4 7-391 0 0,1-1 0 0 0,-1 0 0 0 0,1 1 0 0 0,-1-1 0 0 0,1 0 0 0 0,-1 0 1 0 0,0 1-1 0 0,0-1 0 0 0,1 0 0 0 0,-1 0 0 0 0,0 0 0 0 0,0 1 0 0 0,0-1 0 0 0,0 0 0 0 0,0 0 0 0 0,0 0 0 0 0,0 0 1 0 0,0 1-1 0 0,0-1 0 0 0,0 0 0 0 0,-1 0 0 0 0,1 0 0 0 0,0 0 0 0 0,0 1 0 0 0,-1-1 0 0 0,1 0 0 0 0,-1 0 1 0 0,1 1-1 0 0,0-1 0 0 0,-1 0 0 0 0,0 0 0 0 0,-1 0 0 0 0,0-1-1 0 0,0 1 1 0 0,0 0-1 0 0,-1 0 1 0 0,1 0 0 0 0,0 0-1 0 0,0 1 1 0 0,-1-1 0 0 0,1 1-1 0 0,0-1 1 0 0,-4 1-1 0 0,-6-1 56 0 0,-1 1 0 0 0,0 0-1 0 0,-17 3 1 0 0,12 0-19 0 0,0 1 0 0 0,0 1 0 0 0,0 0 0 0 0,1 2 0 0 0,0 0 0 0 0,0 1 0 0 0,-27 17 0 0 0,37-21-65 0 0,1 0-1 0 0,-1 1 1 0 0,1 0 0 0 0,0 0-1 0 0,1 0 1 0 0,-1 1 0 0 0,1 0-1 0 0,0 0 1 0 0,0 0-1 0 0,1 1 1 0 0,0-1 0 0 0,0 1-1 0 0,1 0 1 0 0,0 0 0 0 0,0 1-1 0 0,0-1 1 0 0,1 1-1 0 0,0-1 1 0 0,0 1 0 0 0,0 14-1 0 0,2-17-20 0 0,1 0 0 0 0,0 0 0 0 0,0 0 0 0 0,0-1 0 0 0,1 1 0 0 0,0 0 0 0 0,0-1 0 0 0,0 1 0 0 0,0-1 0 0 0,1 1-1 0 0,0-1 1 0 0,0 0 0 0 0,0 0 0 0 0,0-1 0 0 0,0 1 0 0 0,1 0 0 0 0,0-1 0 0 0,-1 0 0 0 0,1 0 0 0 0,1 0 0 0 0,-1-1 0 0 0,0 1 0 0 0,1-1-1 0 0,6 3 1 0 0,-2-1-78 0 0,1 0-1 0 0,-1-1 1 0 0,1 0-1 0 0,-1-1 1 0 0,1 0-1 0 0,0 0 1 0 0,0-1-1 0 0,0-1 1 0 0,0 1-1 0 0,0-2 1 0 0,16-1-1 0 0,-21 1 1 0 0,0-1-1 0 0,0 0 1 0 0,0 0 0 0 0,-1 0-1 0 0,1 0 1 0 0,-1-1-1 0 0,1 0 1 0 0,-1 0-1 0 0,0 0 1 0 0,0 0-1 0 0,0-1 1 0 0,0 1-1 0 0,-1-1 1 0 0,1 0 0 0 0,-1 0-1 0 0,0 0 1 0 0,0-1-1 0 0,-1 1 1 0 0,1-1-1 0 0,-1 0 1 0 0,0 1-1 0 0,2-8 1 0 0,2-10-46 0 0,0-1 0 0 0,-2 0 0 0 0,4-39 1 0 0,-6 42 311 0 0,0 2-101 0 0,-1 10 165 0 0,-1 24 60 0 0,0-2-241 0 0,1 0 1 0 0,0 1-1 0 0,1-1 1 0 0,0 0-1 0 0,2 0 1 0 0,-1 0 0 0 0,2-1-1 0 0,8 20 1 0 0,-11-29-522 0 0,1 0 0 0 0,1-1 1 0 0,-1 1-1 0 0,0-1 0 0 0,1 1 1 0 0,-1-1-1 0 0,1 0 0 0 0,0 0 0 0 0,0-1 1 0 0,1 1-1 0 0,-1-1 0 0 0,0 0 1 0 0,1 0-1 0 0,6 2 0 0 0,-2-2-2591 0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43.821"/>
    </inkml:context>
    <inkml:brush xml:id="br0">
      <inkml:brushProperty name="width" value="0.1" units="cm"/>
      <inkml:brushProperty name="height" value="0.1" units="cm"/>
      <inkml:brushProperty name="color" value="#FFFFFF"/>
    </inkml:brush>
  </inkml:definitions>
  <inkml:trace contextRef="#ctx0" brushRef="#br0">55 76 4424 0 0,'-54'-7'7813'0'0,"67"7"-6836"0"0,928-1 2570 0 0,-712-2-3195 0 0,94 1-60 0 0,661-24 391 0 0,-899 20-576 0 0,158-14 136 0 0,-231 19-435 0 0,60-6 678 0 0,-24 5-3286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45.097"/>
    </inkml:context>
    <inkml:brush xml:id="br0">
      <inkml:brushProperty name="width" value="0.1" units="cm"/>
      <inkml:brushProperty name="height" value="0.1" units="cm"/>
      <inkml:brushProperty name="color" value="#FFFFFF"/>
    </inkml:brush>
  </inkml:definitions>
  <inkml:trace contextRef="#ctx0" brushRef="#br0">6 65 5465 0 0,'-5'-2'2843'0'0,"11"-5"-1446"0"0,11-3-618 0 0,4 3-405 0 0,77-21 691 0 0,-85 25-1773 0 0,1 1 0 0 0,25-1-1 0 0,11 1-6835 0 0,-46 2 6438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45.484"/>
    </inkml:context>
    <inkml:brush xml:id="br0">
      <inkml:brushProperty name="width" value="0.1" units="cm"/>
      <inkml:brushProperty name="height" value="0.1" units="cm"/>
      <inkml:brushProperty name="color" value="#FFFFFF"/>
    </inkml:brush>
  </inkml:definitions>
  <inkml:trace contextRef="#ctx0" brushRef="#br0">15 1 1096 0 0,'-5'9'1224'0'0,"4"-6"-602"0"0,-1 0 0 0 0,1 0 0 0 0,0 0 0 0 0,0 0 0 0 0,0 0 0 0 0,0 0 0 0 0,0 0 0 0 0,0 6 0 0 0,1-8-574 0 0,1 0-1 0 0,-1 0 1 0 0,1 0 0 0 0,-1-1-1 0 0,1 1 1 0 0,-1 0 0 0 0,1 0-1 0 0,-1 0 1 0 0,1-1-1 0 0,0 1 1 0 0,-1 0 0 0 0,1-1-1 0 0,0 1 1 0 0,0 0-1 0 0,-1-1 1 0 0,1 1 0 0 0,0-1-1 0 0,0 1 1 0 0,0-1 0 0 0,0 0-1 0 0,0 1 1 0 0,0-1-1 0 0,0 0 1 0 0,-1 0 0 0 0,1 1-1 0 0,0-1 1 0 0,0 0 0 0 0,0 0-1 0 0,0 0 1 0 0,0 0-1 0 0,0 0 1 0 0,0 0 0 0 0,0-1-1 0 0,2 1 1 0 0,99-1-6833 0 0,-80-2 5673 0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46.064"/>
    </inkml:context>
    <inkml:brush xml:id="br0">
      <inkml:brushProperty name="width" value="0.1" units="cm"/>
      <inkml:brushProperty name="height" value="0.1" units="cm"/>
      <inkml:brushProperty name="color" value="#FFFFFF"/>
    </inkml:brush>
  </inkml:definitions>
  <inkml:trace contextRef="#ctx0" brushRef="#br0">11 0 1624 0 0,'-10'15'2672'0'0,"12"-6"-176"0"0,1-8-2327 0 0,0 0 1 0 0,-1 0 0 0 0,1 0-1 0 0,-1 0 1 0 0,1 0 0 0 0,0 0-1 0 0,0-1 1 0 0,5 1 0 0 0,259 15 2104 0 0,-75-10-1434 0 0,147 9 299 0 0,-34-3-408 0 0,241 14 607 0 0,-382-19-888 0 0,38-2 114 0 0,289 5-642 0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6:35:47.661"/>
    </inkml:context>
    <inkml:brush xml:id="br0">
      <inkml:brushProperty name="width" value="0.1" units="cm"/>
      <inkml:brushProperty name="height" value="0.1" units="cm"/>
      <inkml:brushProperty name="color" value="#FFFFFF"/>
    </inkml:brush>
  </inkml:definitions>
  <inkml:trace contextRef="#ctx0" brushRef="#br0">64 11 4780 0 0,'-10'-2'948'0'0,"-43"-7"3832"0"0,74 17-3913 0 0,20 2-435 0 0,1-3 0 0 0,64 4-1 0 0,-76-8-377 0 0,334 17 1663 0 0,-69-5-463 0 0,-63 3-643 0 0,815 40 587 0 0,-569-70-1084 0 0,-419 5 42 0 0,9-1-214 0 0,-24 6-9704 0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0.849"/>
    </inkml:context>
    <inkml:brush xml:id="br0">
      <inkml:brushProperty name="width" value="0.1" units="cm"/>
      <inkml:brushProperty name="height" value="0.1" units="cm"/>
      <inkml:brushProperty name="color" value="#FFFFFF"/>
    </inkml:brush>
  </inkml:definitions>
  <inkml:trace contextRef="#ctx0" brushRef="#br0">92 279 4544 0 0,'-1'0'142'0'0,"0"0"0"0"0,0 1 0 0 0,0-1 0 0 0,1 1 0 0 0,-1-1 0 0 0,0 1 0 0 0,1-1 0 0 0,-1 1 0 0 0,0-1 0 0 0,1 1 0 0 0,-1-1 0 0 0,1 1 0 0 0,-1 0 0 0 0,1 0 0 0 0,-1-1 0 0 0,1 1 0 0 0,0 0 0 0 0,-1 0 0 0 0,1-1 0 0 0,0 1-1 0 0,-1 0 1 0 0,1 0 0 0 0,0 0 0 0 0,0-1 0 0 0,0 1 0 0 0,0 0 0 0 0,0 0 0 0 0,0 0 0 0 0,0 1 0 0 0,0 34 739 0 0,0-28-540 0 0,17 270 3085 0 0,-15-210-2210 0 0,-19-92-968 0 0,4-26-222 0 0,3 0 0 0 0,2-1 1 0 0,2 0-1 0 0,2-1 0 0 0,3 1 0 0 0,5-55 1 0 0,-3 90-9 0 0,1 0 0 0 0,1 0 0 0 0,0 1 0 0 0,1-1 0 0 0,0 1 0 0 0,1 0 0 0 0,1 0 0 0 0,1 0 0 0 0,12-20 0 0 0,-16 29-22 0 0,1 0-1 0 0,0 1 1 0 0,0-1 0 0 0,1 1-1 0 0,-1 0 1 0 0,1 0 0 0 0,0 1-1 0 0,1-1 1 0 0,-1 1 0 0 0,1 0-1 0 0,0 0 1 0 0,0 1-1 0 0,0 0 1 0 0,0 0 0 0 0,0 0-1 0 0,1 1 1 0 0,-1 0 0 0 0,1 0-1 0 0,0 1 1 0 0,0 0 0 0 0,-1 0-1 0 0,1 0 1 0 0,0 1-1 0 0,10 1 1 0 0,-13-1-10 0 0,0 1-1 0 0,0-1 1 0 0,0 1-1 0 0,0 1 1 0 0,0-1 0 0 0,0 0-1 0 0,-1 1 1 0 0,1 0-1 0 0,0 0 1 0 0,-1 0 0 0 0,1 0-1 0 0,-1 1 1 0 0,0-1-1 0 0,0 1 1 0 0,0 0 0 0 0,0 0-1 0 0,0 0 1 0 0,-1 0-1 0 0,1 0 1 0 0,-1 1 0 0 0,0-1-1 0 0,0 1 1 0 0,0 0-1 0 0,0-1 1 0 0,-1 1 0 0 0,2 5-1 0 0,-2-4-28 0 0,0 0 0 0 0,0 1 0 0 0,0-1 0 0 0,0 0 0 0 0,-1 1-1 0 0,0-1 1 0 0,0 0 0 0 0,-1 1 0 0 0,0-1 0 0 0,0 0 0 0 0,0 1 0 0 0,0-1-1 0 0,-1 0 1 0 0,0 0 0 0 0,0 0 0 0 0,0 0 0 0 0,0 0 0 0 0,-1-1 0 0 0,-5 8 0 0 0,-2 0-11 0 0,0-1 0 0 0,-1 0 0 0 0,0-1 0 0 0,-1 0 0 0 0,0-1 0 0 0,0 0 0 0 0,-1-1 1 0 0,0-1-1 0 0,-19 9 0 0 0,5-6 63 0 0,-1-1 0 0 0,0-1 0 0 0,-54 8 1 0 0,82-16-14 0 0,0 0 1 0 0,-1 0 0 0 0,1 0 0 0 0,0 0 0 0 0,-1 0-1 0 0,1 0 1 0 0,0 0 0 0 0,-1 0 0 0 0,1 0 0 0 0,0 0 0 0 0,-1 0-1 0 0,1 0 1 0 0,0 0 0 0 0,-1 0 0 0 0,1 1 0 0 0,0-1-1 0 0,-1 0 1 0 0,1 0 0 0 0,0 0 0 0 0,-1 0 0 0 0,1 1-1 0 0,0-1 1 0 0,0 0 0 0 0,-1 0 0 0 0,1 1 0 0 0,0-1 0 0 0,0 0-1 0 0,-1 1 1 0 0,1-1 0 0 0,0 0 0 0 0,0 0 0 0 0,0 1-1 0 0,0-1 1 0 0,0 0 0 0 0,-1 1 0 0 0,1-1 0 0 0,0 1-1 0 0,0-1 1 0 0,11 12 57 0 0,28 10 141 0 0,-36-21-203 0 0,54 29 216 0 0,85 60 0 0 0,-109-64-77 0 0,-1 0-1 0 0,-1 2 0 0 0,-2 2 0 0 0,0 0 1 0 0,-2 2-1 0 0,27 43 0 0 0,-29-44-696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1.204"/>
    </inkml:context>
    <inkml:brush xml:id="br0">
      <inkml:brushProperty name="width" value="0.1" units="cm"/>
      <inkml:brushProperty name="height" value="0.1" units="cm"/>
      <inkml:brushProperty name="color" value="#FFFFFF"/>
    </inkml:brush>
  </inkml:definitions>
  <inkml:trace contextRef="#ctx0" brushRef="#br0">0 25 6041 0 0,'3'-4'1052'0'0,"-1"1"-232"0"0,1-1-236 0 0,0 2-236 0 0,0-1-36 0 0,2 1-692 0 0,-1 0-316 0 0,2-1-704 0 0,-1 3 87 0 0,3 0-315 0 0,-2-1 32 0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1.562"/>
    </inkml:context>
    <inkml:brush xml:id="br0">
      <inkml:brushProperty name="width" value="0.1" units="cm"/>
      <inkml:brushProperty name="height" value="0.1" units="cm"/>
      <inkml:brushProperty name="color" value="#FFFFFF"/>
    </inkml:brush>
  </inkml:definitions>
  <inkml:trace contextRef="#ctx0" brushRef="#br0">1 208 904 0 0,'10'-20'8483'0'0,"12"38"-5894"0"0,-18-15-2665 0 0,22 26 921 0 0,0 2 1 0 0,30 47-1 0 0,30 38 111 0 0,-76-104-828 0 0,1-1 0 0 0,1 0 0 0 0,0-1 0 0 0,0 0 0 0 0,1-1 0 0 0,26 15 0 0 0,-36-22-104 0 0,1 0-1 0 0,-1-1 1 0 0,1 1 0 0 0,-1-1-1 0 0,1 0 1 0 0,0 0-1 0 0,0 0 1 0 0,-1-1 0 0 0,1 1-1 0 0,0-1 1 0 0,0 0-1 0 0,-1 0 1 0 0,1 0 0 0 0,0-1-1 0 0,0 1 1 0 0,0-1-1 0 0,-1 0 1 0 0,1 0 0 0 0,-1 0-1 0 0,1-1 1 0 0,-1 1-1 0 0,1-1 1 0 0,-1 0 0 0 0,0 0-1 0 0,1 0 1 0 0,-1 0-1 0 0,0 0 1 0 0,0-1 0 0 0,-1 0-1 0 0,1 1 1 0 0,-1-1-1 0 0,1 0 1 0 0,-1 0 0 0 0,0 0-1 0 0,3-7 1 0 0,3-4 47 0 0,-1 0-1 0 0,0-1 1 0 0,-1 0 0 0 0,-1 0-1 0 0,-1-1 1 0 0,0 1 0 0 0,2-19 0 0 0,6-76 209 0 0,-4-138 1 0 0,-6 236-2003 0 0,-1 11 1181 0 0,-1-1 0 0 0,1 1 0 0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1.904"/>
    </inkml:context>
    <inkml:brush xml:id="br0">
      <inkml:brushProperty name="width" value="0.1" units="cm"/>
      <inkml:brushProperty name="height" value="0.1" units="cm"/>
      <inkml:brushProperty name="color" value="#FFFFFF"/>
    </inkml:brush>
  </inkml:definitions>
  <inkml:trace contextRef="#ctx0" brushRef="#br0">1 0 2768 0 0,'1'3'-1340'0'0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1.140"/>
    </inkml:context>
    <inkml:brush xml:id="br0">
      <inkml:brushProperty name="width" value="0.1" units="cm"/>
      <inkml:brushProperty name="height" value="0.1" units="cm"/>
      <inkml:brushProperty name="color" value="#FFFFFF"/>
    </inkml:brush>
  </inkml:definitions>
  <inkml:trace contextRef="#ctx0" brushRef="#br0">92 1 3844 0 0,'-87'427'6032'0'0,"87"-425"-6059"0"0,-5 63-936 0 0,5-61 303 0 0,0 0 0 0 0,1 1 0 0 0,-1-1 0 0 0,1 0 0 0 0,0 0 0 0 0,0 1 0 0 0,3 4 0 0 0,-1-4-982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5.717"/>
    </inkml:context>
    <inkml:brush xml:id="br0">
      <inkml:brushProperty name="width" value="0.1" units="cm"/>
      <inkml:brushProperty name="height" value="0.1" units="cm"/>
      <inkml:brushProperty name="color" value="#FFFFFF"/>
    </inkml:brush>
  </inkml:definitions>
  <inkml:trace contextRef="#ctx0" brushRef="#br0">214 18 4500 0 0,'0'-1'117'0'0,"0"1"-1"0"0,0-1 0 0 0,0 0 0 0 0,0 1 0 0 0,0-1 0 0 0,-1 0 1 0 0,1 1-1 0 0,0-1 0 0 0,0 0 0 0 0,0 1 0 0 0,0-1 0 0 0,-1 0 0 0 0,1 1 1 0 0,0-1-1 0 0,-1 1 0 0 0,1-1 0 0 0,0 1 0 0 0,-1-1 0 0 0,1 1 1 0 0,-1-1-1 0 0,1 1 0 0 0,-1-1 0 0 0,1 1 0 0 0,-1-1 0 0 0,1 1 1 0 0,-1 0-1 0 0,0-1 0 0 0,1 1 0 0 0,-1 0 0 0 0,-1-1 0 0 0,0 1 74 0 0,0 0-1 0 0,0-1 0 0 0,0 1 0 0 0,0 0 0 0 0,-1 0 1 0 0,1 1-1 0 0,0-1 0 0 0,0 0 0 0 0,-4 2 1 0 0,-3 1 185 0 0,1 0 1 0 0,0 1 0 0 0,-14 7 0 0 0,9-2-59 0 0,0 1 0 0 0,0 0 0 0 0,1 0 0 0 0,1 2 0 0 0,0-1 0 0 0,-11 16 0 0 0,18-23-216 0 0,0 1-1 0 0,1 0 1 0 0,-1 1-1 0 0,1-1 1 0 0,1 1 0 0 0,-1-1-1 0 0,1 1 1 0 0,0 0 0 0 0,0 0-1 0 0,0 0 1 0 0,1 0 0 0 0,0 0-1 0 0,0 0 1 0 0,1 0 0 0 0,0 0-1 0 0,0 1 1 0 0,0-1-1 0 0,3 12 1 0 0,-2-14-137 0 0,1 1 0 0 0,0 0 1 0 0,1-1-1 0 0,-1 0 0 0 0,1 0 0 0 0,0 0 0 0 0,0 0 0 0 0,0 0 1 0 0,1 0-1 0 0,-1-1 0 0 0,1 1 0 0 0,0-1 0 0 0,0 0 1 0 0,0 0-1 0 0,0-1 0 0 0,7 4 0 0 0,-3-2-801 0 0,0 0-1 0 0,0-1 0 0 0,0 0 1 0 0,1-1-1 0 0,-1 0 1 0 0,1 0-1 0 0,0-1 1 0 0,13 1-1 0 0,-8-2-2235 0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1.508"/>
    </inkml:context>
    <inkml:brush xml:id="br0">
      <inkml:brushProperty name="width" value="0.1" units="cm"/>
      <inkml:brushProperty name="height" value="0.1" units="cm"/>
      <inkml:brushProperty name="color" value="#FFFFFF"/>
    </inkml:brush>
  </inkml:definitions>
  <inkml:trace contextRef="#ctx0" brushRef="#br0">0 23 1368 0 0,'1'-1'143'0'0,"-1"0"0"0"0,0 0 0 0 0,1 0 0 0 0,-1-1-1 0 0,0 1 1 0 0,1 0 0 0 0,-1 0 0 0 0,1 0 0 0 0,0 0 0 0 0,-1 0 0 0 0,1 0 0 0 0,0 1-1 0 0,-1-1 1 0 0,1 0 0 0 0,0 0 0 0 0,0 0 0 0 0,0 1 0 0 0,0-1 0 0 0,0 0 0 0 0,0 1-1 0 0,0-1 1 0 0,0 1 0 0 0,0-1 0 0 0,0 1 0 0 0,0 0 0 0 0,2-1 0 0 0,-1 1 20 0 0,1 0 1 0 0,0 0 0 0 0,-1 0 0 0 0,1 0-1 0 0,-1 1 1 0 0,1-1 0 0 0,0 1 0 0 0,-1 0 0 0 0,1 0-1 0 0,-1 0 1 0 0,3 1 0 0 0,5 4 143 0 0,0-1 1 0 0,0 2-1 0 0,-1-1 1 0 0,11 11-1 0 0,11 16 332 0 0,-1 1 0 0 0,-2 2 0 0 0,31 49 0 0 0,-28-38-1210 0 0,55 62 1 0 0,-78-99-79 0 0,-6-8 175 0 0,-1 0 0 0 0,1 0 0 0 0,0 0 1 0 0,0 0-1 0 0,0 0 0 0 0,0 0 0 0 0,0 0 1 0 0,0 0-1 0 0,1-1 0 0 0,-1 1 0 0 0,4 1 0 0 0,-2-2-1146 0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1.866"/>
    </inkml:context>
    <inkml:brush xml:id="br0">
      <inkml:brushProperty name="width" value="0.1" units="cm"/>
      <inkml:brushProperty name="height" value="0.1" units="cm"/>
      <inkml:brushProperty name="color" value="#FFFFFF"/>
    </inkml:brush>
  </inkml:definitions>
  <inkml:trace contextRef="#ctx0" brushRef="#br0">132 1 1268 0 0,'0'0'83'0'0,"-1"0"0"0"0,1 0 0 0 0,-1 0 0 0 0,1-1 0 0 0,-1 1 0 0 0,1 0 0 0 0,0 0 0 0 0,-1 0 0 0 0,1 0 0 0 0,-1 0 0 0 0,1 0 0 0 0,-1 0 0 0 0,1 0 0 0 0,-1 0-1 0 0,1 1 1 0 0,0-1 0 0 0,-1 0 0 0 0,1 0 0 0 0,-1 0 0 0 0,1 0 0 0 0,0 1 0 0 0,-1-1 0 0 0,1 0 0 0 0,-1 0 0 0 0,1 1 0 0 0,0-1 0 0 0,-1 0 0 0 0,1 1 0 0 0,0-1 0 0 0,0 0 0 0 0,-1 1 0 0 0,1-1 0 0 0,0 0 0 0 0,0 1 0 0 0,-1-1 0 0 0,1 1 0 0 0,0-1 0 0 0,0 0-1 0 0,0 1 1 0 0,-12 19 782 0 0,4 0-302 0 0,2-1 0 0 0,0 1 0 0 0,1 0 1 0 0,-3 25-1 0 0,-2 8 293 0 0,-48 247 2003 0 0,54-251-3857 0 0,4-45 423 0 0,0 0 1 0 0,0-1-1 0 0,0 1 0 0 0,1 0 0 0 0,-1-1 1 0 0,1 1-1 0 0,0-1 0 0 0,0 1 0 0 0,0-1 1 0 0,1 1-1 0 0,1 3 0 0 0,1-2-1084 0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2.219"/>
    </inkml:context>
    <inkml:brush xml:id="br0">
      <inkml:brushProperty name="width" value="0.1" units="cm"/>
      <inkml:brushProperty name="height" value="0.1" units="cm"/>
      <inkml:brushProperty name="color" value="#FFFFFF"/>
    </inkml:brush>
  </inkml:definitions>
  <inkml:trace contextRef="#ctx0" brushRef="#br0">50 17 1216 0 0,'-13'6'5223'0'0,"9"1"-4826"0"0,0 1 0 0 0,0 0 0 0 0,1-1 0 0 0,0 1 1 0 0,1 0-1 0 0,-1 1 0 0 0,2-1 0 0 0,-3 15 0 0 0,3-6 111 0 0,0 1-1 0 0,0 0 0 0 0,4 21 0 0 0,-2-30-395 0 0,1 0 0 0 0,0 0 0 0 0,1 0 0 0 0,0-1 0 0 0,0 1 0 0 0,1-1 0 0 0,0 0 0 0 0,1 0-1 0 0,-1 0 1 0 0,1 0 0 0 0,1-1 0 0 0,0 0 0 0 0,0 0 0 0 0,0-1 0 0 0,1 0 0 0 0,9 8-1 0 0,-12-11-95 0 0,0 0 0 0 0,1-1 0 0 0,-1 1-1 0 0,1-1 1 0 0,-1 1 0 0 0,1-1 0 0 0,0-1-1 0 0,0 1 1 0 0,0-1 0 0 0,0 0 0 0 0,0 0-1 0 0,0 0 1 0 0,0-1 0 0 0,1 1 0 0 0,-1-1-1 0 0,0-1 1 0 0,0 1 0 0 0,0-1 0 0 0,0 0-1 0 0,0 0 1 0 0,0 0 0 0 0,0-1-1 0 0,0 1 1 0 0,0-1 0 0 0,0-1 0 0 0,-1 1-1 0 0,1-1 1 0 0,-1 1 0 0 0,7-7 0 0 0,-7 7-27 0 0,0-1 1 0 0,0 0 0 0 0,-1-1-1 0 0,1 1 1 0 0,-1-1 0 0 0,0 1 0 0 0,0-1-1 0 0,0 0 1 0 0,-1 0 0 0 0,1 0-1 0 0,-1 0 1 0 0,0-1 0 0 0,0 1-1 0 0,0-1 1 0 0,-1 1 0 0 0,1-1-1 0 0,-1 0 1 0 0,0 1 0 0 0,-1-1 0 0 0,1 0-1 0 0,-1 0 1 0 0,0 0 0 0 0,0 1-1 0 0,-1-1 1 0 0,1 0 0 0 0,-1 0-1 0 0,0 0 1 0 0,0 1 0 0 0,-1-1-1 0 0,1 1 1 0 0,-1-1 0 0 0,0 1 0 0 0,0-1-1 0 0,-5-6 1 0 0,0 0 38 0 0,-1 0 0 0 0,0 0 0 0 0,0 0 1 0 0,-1 1-1 0 0,-1 0 0 0 0,1 1 0 0 0,-2 0 0 0 0,1 0 1 0 0,-14-7-1 0 0,-5-2-258 0 0,0 2 1 0 0,-47-18-1 0 0,55 27-1093 0 0,8 7-3580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2.564"/>
    </inkml:context>
    <inkml:brush xml:id="br0">
      <inkml:brushProperty name="width" value="0.1" units="cm"/>
      <inkml:brushProperty name="height" value="0.1" units="cm"/>
      <inkml:brushProperty name="color" value="#FFFFFF"/>
    </inkml:brush>
  </inkml:definitions>
  <inkml:trace contextRef="#ctx0" brushRef="#br0">259 1 4848 0 0,'-29'0'2003'0'0,"-48"6"0"0"0,66-4-1716 0 0,0 0-1 0 0,0 1 1 0 0,0 1 0 0 0,0 0 0 0 0,1 0-1 0 0,-1 1 1 0 0,-12 8 0 0 0,-16 17 600 0 0,38-30-860 0 0,0 1 1 0 0,0 0-1 0 0,0 0 1 0 0,0 0 0 0 0,0 0-1 0 0,0 0 1 0 0,0 0-1 0 0,0 0 1 0 0,1 0-1 0 0,-1 0 1 0 0,0 0 0 0 0,1 0-1 0 0,-1 0 1 0 0,0 1-1 0 0,1-1 1 0 0,0 0-1 0 0,-1 0 1 0 0,1 1-1 0 0,0-1 1 0 0,0 0 0 0 0,-1 1-1 0 0,1-1 1 0 0,0 0-1 0 0,0 1 1 0 0,0-1-1 0 0,1 0 1 0 0,-1 1-1 0 0,0-1 1 0 0,0 0 0 0 0,1 1-1 0 0,-1-1 1 0 0,1 0-1 0 0,0 2 1 0 0,1-2-92 0 0,-1 1 0 0 0,1-1 1 0 0,0 0-1 0 0,0 0 0 0 0,-1 0 1 0 0,1 0-1 0 0,0 0 0 0 0,0-1 0 0 0,0 1 1 0 0,0 0-1 0 0,0-1 0 0 0,0 1 1 0 0,0-1-1 0 0,1 0 0 0 0,-1 0 0 0 0,0 0 1 0 0,0 0-1 0 0,4 0 0 0 0,44-9-962 0 0,-33 5 631 0 0,4 1-454 0 0,-1-3-1749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3.044"/>
    </inkml:context>
    <inkml:brush xml:id="br0">
      <inkml:brushProperty name="width" value="0.1" units="cm"/>
      <inkml:brushProperty name="height" value="0.1" units="cm"/>
      <inkml:brushProperty name="color" value="#FFFFFF"/>
    </inkml:brush>
  </inkml:definitions>
  <inkml:trace contextRef="#ctx0" brushRef="#br0">205 378 7865 0 0,'-5'23'658'0'0,"6"-22"-650"0"0,-1 1 0 0 0,1 0 0 0 0,0-1 0 0 0,-1 1 0 0 0,1 0 0 0 0,0-1 0 0 0,0 1 0 0 0,0-1 0 0 0,0 0 0 0 0,1 1-1 0 0,-1-1 1 0 0,0 0 0 0 0,0 0 0 0 0,1 1 0 0 0,-1-1 0 0 0,1 0 0 0 0,-1 0 0 0 0,1-1 0 0 0,-1 1 0 0 0,1 0 0 0 0,0 0 0 0 0,-1-1-1 0 0,1 1 1 0 0,0-1 0 0 0,0 0 0 0 0,-1 1 0 0 0,1-1 0 0 0,0 0 0 0 0,0 0 0 0 0,0 0 0 0 0,-1 0 0 0 0,1 0 0 0 0,0-1-1 0 0,0 1 1 0 0,-1 0 0 0 0,4-2 0 0 0,2 0-57 0 0,0 0 0 0 0,0 0-1 0 0,0 0 1 0 0,0-1 0 0 0,-1 0 0 0 0,0-1-1 0 0,11-7 1 0 0,-10 5 64 0 0,0-1 0 0 0,-1 1 0 0 0,1-2 0 0 0,-2 1 0 0 0,1-1 0 0 0,-1 0 0 0 0,0 0 0 0 0,-1 0 0 0 0,0-1 0 0 0,0 1 0 0 0,-1-1 0 0 0,0 0 1 0 0,0 0-1 0 0,-1-1 0 0 0,0 1 0 0 0,-1 0 0 0 0,0-17 0 0 0,-1-12 634 0 0,-1 0 1 0 0,-2 0 0 0 0,-9-39 0 0 0,6 38 250 0 0,6 39-893 0 0,0 0-1 0 0,0 0 1 0 0,0 0-1 0 0,0-1 1 0 0,0 1-1 0 0,0 0 1 0 0,0 0-1 0 0,0 0 0 0 0,0 0 1 0 0,0 0-1 0 0,0 0 1 0 0,0-1-1 0 0,0 1 1 0 0,0 0-1 0 0,0 0 0 0 0,0 0 1 0 0,0 0-1 0 0,0 0 1 0 0,0 0-1 0 0,0-1 1 0 0,0 1-1 0 0,0 0 1 0 0,0 0-1 0 0,0 0 0 0 0,0 0 1 0 0,0 0-1 0 0,0 0 1 0 0,0-1-1 0 0,0 1 1 0 0,0 0-1 0 0,0 0 0 0 0,-1 0 1 0 0,1 0-1 0 0,0 0 1 0 0,0 0-1 0 0,0 0 1 0 0,0 0-1 0 0,0 0 1 0 0,0 0-1 0 0,0 0 0 0 0,0-1 1 0 0,-1 1-1 0 0,1 0 1 0 0,0 0-1 0 0,0 0 1 0 0,0 0-1 0 0,0 0 0 0 0,0 0 1 0 0,0 0-1 0 0,-1 0 1 0 0,1 0-1 0 0,0 0 1 0 0,0 0-1 0 0,0 0 1 0 0,0 0-1 0 0,0 0 0 0 0,0 0 1 0 0,-1 0-1 0 0,1 0 1 0 0,0 1-1 0 0,0-1 1 0 0,0 0-1 0 0,0 0 0 0 0,-7 11 200 0 0,-2 17 22 0 0,-9 174 1054 0 0,16-165-1189 0 0,-4 143 657 0 0,-13 140 318 0 0,12-260-757 0 0,5-36-194 0 0,0 1 0 0 0,-2-1-1 0 0,-1 0 1 0 0,0 0 0 0 0,-2 0 0 0 0,-10 22 0 0 0,16-43-108 0 0,0 0-1 0 0,-1 0 1 0 0,1 0-1 0 0,-1-1 1 0 0,0 1-1 0 0,1-1 0 0 0,-1 1 1 0 0,0-1-1 0 0,0 0 1 0 0,-1 0-1 0 0,1 1 1 0 0,0-2-1 0 0,-1 1 1 0 0,1 0-1 0 0,-1 0 1 0 0,0-1-1 0 0,1 0 0 0 0,-1 1 1 0 0,0-1-1 0 0,0 0 1 0 0,0 0-1 0 0,0 0 1 0 0,0-1-1 0 0,0 1 1 0 0,0-1-1 0 0,0 0 1 0 0,0 0-1 0 0,0 0 0 0 0,0 0 1 0 0,0 0-1 0 0,-1-1 1 0 0,1 1-1 0 0,0-1 1 0 0,1 0-1 0 0,-1 0 1 0 0,0 0-1 0 0,0 0 1 0 0,-3-2-1 0 0,-3-2-29 0 0,-1-1 0 0 0,1 0 0 0 0,0 0 0 0 0,0-1-1 0 0,0 0 1 0 0,1 0 0 0 0,0-1 0 0 0,1-1 0 0 0,-11-13 0 0 0,11 11-27 0 0,-1-1 0 0 0,1 0 0 0 0,1 0 0 0 0,0-1 0 0 0,1 0 0 0 0,0 0 0 0 0,1 0 0 0 0,1 0 0 0 0,0-1 0 0 0,1 1 0 0 0,-1-24 0 0 0,3 27-165 0 0,0 0 0 0 0,1 0 0 0 0,0 0 0 0 0,1 1 0 0 0,0-1 0 0 0,1 1 0 0 0,0-1 0 0 0,0 1 0 0 0,1 0 0 0 0,0 0 0 0 0,1 0 0 0 0,0 0 0 0 0,0 1 0 0 0,1 0 0 0 0,0 0 0 0 0,0 1 0 0 0,8-8 0 0 0,41-34-4538 0 0,-36 34 1509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3.434"/>
    </inkml:context>
    <inkml:brush xml:id="br0">
      <inkml:brushProperty name="width" value="0.1" units="cm"/>
      <inkml:brushProperty name="height" value="0.1" units="cm"/>
      <inkml:brushProperty name="color" value="#FFFFFF"/>
    </inkml:brush>
  </inkml:definitions>
  <inkml:trace contextRef="#ctx0" brushRef="#br0">0 15 5725 0 0,'3'-15'3066'0'0,"1"22"-597"0"0,5 23-765 0 0,3 183 1173 0 0,-10-127-2033 0 0,15 90 0 0 0,-16-169-846 0 0,0 1 119 0 0,0 1 0 0 0,1 0-1 0 0,0-1 1 0 0,1 0 0 0 0,5 12 0 0 0,-7-18-118 0 0,0 1 0 0 0,0-1 0 0 0,1 0 0 0 0,-1-1 0 0 0,1 1 0 0 0,0 0 0 0 0,-1 0 0 0 0,1-1 0 0 0,0 1 0 0 0,0-1 0 0 0,0 1 0 0 0,0-1 0 0 0,0 0 0 0 0,0 0 0 0 0,1 0 0 0 0,-1 0 0 0 0,0 0 0 0 0,0 0 0 0 0,1-1 1 0 0,-1 1-1 0 0,1-1 0 0 0,-1 1 0 0 0,0-1 0 0 0,5 0 0 0 0,2-1-369 0 0,0 1 0 0 0,-1-1 0 0 0,1-1-1 0 0,0 1 1 0 0,-1-2 0 0 0,1 1 0 0 0,-1-1 0 0 0,15-7 0 0 0,-16 6-564 0 0,-1 0-1 0 0,1 0 1 0 0,-1-1-1 0 0,0 1 1 0 0,0-1 0 0 0,7-9-1 0 0,-4 2-2409 0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3.821"/>
    </inkml:context>
    <inkml:brush xml:id="br0">
      <inkml:brushProperty name="width" value="0.1" units="cm"/>
      <inkml:brushProperty name="height" value="0.1" units="cm"/>
      <inkml:brushProperty name="color" value="#FFFFFF"/>
    </inkml:brush>
  </inkml:definitions>
  <inkml:trace contextRef="#ctx0" brushRef="#br0">1 91 5188 0 0,'0'-1'957'0'0,"0"-2"-117"0"0,2 0-96 0 0,2-2-88 0 0,4 0-68 0 0,6-2-60 0 0,1-1-132 0 0,3 0-192 0 0,1 0-256 0 0,1 1 4 0 0,0 0-548 0 0,-2 2-392 0 0,4-2-636 0 0,-4 2 91 0 0,1-1-151 0 0,-4 1 28 0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4.206"/>
    </inkml:context>
    <inkml:brush xml:id="br0">
      <inkml:brushProperty name="width" value="0.1" units="cm"/>
      <inkml:brushProperty name="height" value="0.1" units="cm"/>
      <inkml:brushProperty name="color" value="#FFFFFF"/>
    </inkml:brush>
  </inkml:definitions>
  <inkml:trace contextRef="#ctx0" brushRef="#br0">0 1 2428 0 0,'14'0'1265'0'0,"-1"1"1"0"0,1 1-1 0 0,-1 0 0 0 0,0 1 0 0 0,19 6 0 0 0,-16-3-731 0 0,0 1 0 0 0,-1 0 0 0 0,0 1-1 0 0,19 13 1 0 0,-25-15-478 0 0,1 1-1 0 0,-1 0 1 0 0,0 1 0 0 0,-1 0-1 0 0,1 0 1 0 0,-2 1 0 0 0,1 0-1 0 0,-1 0 1 0 0,-1 1 0 0 0,1 0-1 0 0,-2 0 1 0 0,1 1 0 0 0,-2-1-1 0 0,1 1 1 0 0,4 19 0 0 0,-8-21-41 0 0,0-1 0 0 0,-1 1 0 0 0,1 0 0 0 0,-3 13 0 0 0,2-20-4 0 0,0-1 0 0 0,0 1 1 0 0,0 0-1 0 0,0-1 0 0 0,0 1 1 0 0,-1-1-1 0 0,1 1 0 0 0,0 0 0 0 0,-1-1 1 0 0,1 1-1 0 0,-1-1 0 0 0,0 1 1 0 0,0-1-1 0 0,1 0 0 0 0,-1 1 1 0 0,0-1-1 0 0,0 0 0 0 0,0 1 0 0 0,0-1 1 0 0,-1 0-1 0 0,1 0 0 0 0,0 0 1 0 0,0 0-1 0 0,-1 0 0 0 0,1 0 1 0 0,0-1-1 0 0,-1 1 0 0 0,1 0 0 0 0,-1-1 1 0 0,1 1-1 0 0,-4 0 0 0 0,4-1 1 0 0,1-1-1 0 0,-1 1 0 0 0,0-1 0 0 0,0 1 1 0 0,0-1-1 0 0,1 1 0 0 0,-1-1 0 0 0,0 1 1 0 0,0-1-1 0 0,1 0 0 0 0,-1 1 0 0 0,1-1 1 0 0,-1 0-1 0 0,1 0 0 0 0,-1 1 0 0 0,1-1 1 0 0,-1 0-1 0 0,1 0 0 0 0,0 0 0 0 0,-1 0 1 0 0,1 1-1 0 0,0-1 0 0 0,0 0 0 0 0,-1 0 1 0 0,1 0-1 0 0,0 0 0 0 0,0 0 1 0 0,0 0-1 0 0,1-2 0 0 0,-1-29 239 0 0,2 23-223 0 0,0 0-1 0 0,1 0 1 0 0,0 0 0 0 0,0 1-1 0 0,1-1 1 0 0,0 1-1 0 0,1 0 1 0 0,-1 0-1 0 0,2 0 1 0 0,-1 1 0 0 0,8-9-1 0 0,5-3 23 0 0,2 0 0 0 0,33-25 0 0 0,-51 42-40 0 0,1 0-1 0 0,0 0 0 0 0,-1 0 0 0 0,1 1 1 0 0,0-1-1 0 0,0 1 0 0 0,0 0 0 0 0,0 0 1 0 0,0 0-1 0 0,1 0 0 0 0,-1 0 0 0 0,0 1 1 0 0,0-1-1 0 0,1 1 0 0 0,-1 0 0 0 0,0 0 1 0 0,0 0-1 0 0,1 0 0 0 0,2 1 0 0 0,-1 1 7 0 0,0-1 0 0 0,0 1 0 0 0,-1 0 0 0 0,1 1 0 0 0,-1-1 0 0 0,0 1 0 0 0,0 0 0 0 0,1 0 0 0 0,-2 0 0 0 0,1 0 0 0 0,4 6 0 0 0,2 2 30 0 0,-2 0 1 0 0,1 1-1 0 0,-2 0 1 0 0,1 0-1 0 0,-2 1 1 0 0,1 0-1 0 0,7 24 0 0 0,-3 7-193 0 0,2 4-4973 0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5.352"/>
    </inkml:context>
    <inkml:brush xml:id="br0">
      <inkml:brushProperty name="width" value="0.1" units="cm"/>
      <inkml:brushProperty name="height" value="0.1" units="cm"/>
      <inkml:brushProperty name="color" value="#FFFFFF"/>
    </inkml:brush>
  </inkml:definitions>
  <inkml:trace contextRef="#ctx0" brushRef="#br0">273 420 4984 0 0,'2'-2'778'0'0,"-2"2"-667"0"0,0 0 0 0 0,1 0 0 0 0,-1-1 0 0 0,0 1 0 0 0,0 0 0 0 0,0 0 0 0 0,0-1 0 0 0,0 1 0 0 0,0 0 0 0 0,1-1 0 0 0,-1 1 0 0 0,0 0 0 0 0,0-1 0 0 0,0 1 0 0 0,0 0 0 0 0,0-1 0 0 0,0 1 0 0 0,0 0 0 0 0,0-1 0 0 0,-1 1 0 0 0,1 0 0 0 0,0-1 0 0 0,0 1 0 0 0,0 0 0 0 0,0-1 0 0 0,0 1 0 0 0,0 0 0 0 0,-1 0 0 0 0,1-1 0 0 0,0 1 0 0 0,0 0 0 0 0,-1-1 0 0 0,-15-5 1947 0 0,-21 5-174 0 0,25 3-1662 0 0,0 1 0 0 0,1 0-1 0 0,-1 0 1 0 0,1 2 0 0 0,-1-1-1 0 0,1 1 1 0 0,0 1 0 0 0,1 0-1 0 0,0 1 1 0 0,-12 9 0 0 0,14-11-119 0 0,1 1 1 0 0,0 0-1 0 0,0 1 1 0 0,1 0-1 0 0,0 0 1 0 0,0 0-1 0 0,1 1 1 0 0,0-1-1 0 0,0 1 0 0 0,0 0 1 0 0,1 1-1 0 0,1-1 1 0 0,-6 18-1 0 0,8-22-101 0 0,0 0 0 0 0,1 0 0 0 0,-1-1 0 0 0,1 1 0 0 0,0 0 0 0 0,0 0 0 0 0,0-1 0 0 0,0 1 0 0 0,1 0 0 0 0,0 0-1 0 0,-1-1 1 0 0,2 1 0 0 0,-1 0 0 0 0,0-1 0 0 0,1 1 0 0 0,-1-1 0 0 0,1 0 0 0 0,0 1 0 0 0,0-1 0 0 0,0 0 0 0 0,1 0 0 0 0,-1 0 0 0 0,1-1 0 0 0,-1 1-1 0 0,1 0 1 0 0,0-1 0 0 0,0 0 0 0 0,0 0 0 0 0,1 0 0 0 0,-1 0 0 0 0,0 0 0 0 0,1-1 0 0 0,-1 1 0 0 0,1-1 0 0 0,-1 0 0 0 0,8 1 0 0 0,-4 0-104 0 0,0-1 1 0 0,0 0 0 0 0,1-1 0 0 0,-1 0 0 0 0,0 0 0 0 0,1 0-1 0 0,-1-1 1 0 0,0 0 0 0 0,0-1 0 0 0,0 0 0 0 0,0 0 0 0 0,0 0-1 0 0,0-1 1 0 0,0 0 0 0 0,-1 0 0 0 0,0 0 0 0 0,1-1 0 0 0,8-8-1 0 0,-7 5-34 0 0,-1-1 0 0 0,-1 0 1 0 0,1 0-1 0 0,-2-1 0 0 0,1 0 0 0 0,-1 0 0 0 0,0 0 0 0 0,-1-1 0 0 0,4-10 0 0 0,1-10 77 0 0,10-53 1 0 0,-15 16 1673 0 0,-4 67-1538 0 0,-10 20 422 0 0,6 7-231 0 0,0 0 1 0 0,0 49-1 0 0,4-62-188 0 0,1 1 0 0 0,0-1 1 0 0,1 1-1 0 0,1-1 0 0 0,0 0 0 0 0,1 0 1 0 0,5 14-1 0 0,-7-24-127 0 0,0-1 0 0 0,0 1 0 0 0,0-1 1 0 0,0 0-1 0 0,0 0 0 0 0,1 0 0 0 0,-1 0 0 0 0,1 0 0 0 0,0 0 0 0 0,0-1 1 0 0,0 1-1 0 0,0-1 0 0 0,1 0 0 0 0,-1 0 0 0 0,1 0 0 0 0,-1 0 0 0 0,1-1 1 0 0,-1 1-1 0 0,1-1 0 0 0,0 0 0 0 0,0 0 0 0 0,0-1 0 0 0,0 1 0 0 0,-1-1 1 0 0,1 1-1 0 0,7-2 0 0 0,-5 1-75 0 0,0-1 1 0 0,0 0-1 0 0,0 0 1 0 0,0-1-1 0 0,0 0 1 0 0,0 0-1 0 0,0 0 1 0 0,-1-1-1 0 0,1 1 1 0 0,-1-1-1 0 0,0-1 1 0 0,0 1-1 0 0,0-1 1 0 0,0 0-1 0 0,0 0 1 0 0,5-7-1 0 0,2-4-131 0 0,-2 0 0 0 0,0 0 0 0 0,-1-1 0 0 0,0 0 0 0 0,11-31 0 0 0,-7 13 200 0 0,0-1 0 0 0,-3-1 1 0 0,-1 0-1 0 0,-1 0 0 0 0,-2-1 0 0 0,-2 1 1 0 0,-1-1-1 0 0,-3-44 0 0 0,-1 62 502 0 0,-1-1 0 0 0,-1 1 0 0 0,-1 0-1 0 0,-1 0 1 0 0,0 0 0 0 0,-12-25 0 0 0,17 43-428 0 0,0 1 1 0 0,0-1 0 0 0,-1 1 0 0 0,1-1-1 0 0,0 1 1 0 0,0-1 0 0 0,-1 1 0 0 0,1-1-1 0 0,0 1 1 0 0,-1 0 0 0 0,1-1 0 0 0,0 1-1 0 0,-1 0 1 0 0,1-1 0 0 0,-1 1 0 0 0,1 0-1 0 0,0-1 1 0 0,-1 1 0 0 0,1 0 0 0 0,-1 0-1 0 0,1-1 1 0 0,-1 1 0 0 0,1 0 0 0 0,-1 0-1 0 0,1 0 1 0 0,-1 0 0 0 0,1 0 0 0 0,-1 0-1 0 0,1 0 1 0 0,-1 0 0 0 0,1 0 0 0 0,-1 0-1 0 0,1 0 1 0 0,-2 0 0 0 0,-12 16 392 0 0,-6 30 21 0 0,19-44-382 0 0,-10 35 163 0 0,2 1 1 0 0,2 0-1 0 0,1 0 1 0 0,1 0-1 0 0,3 1 1 0 0,1 0-1 0 0,1 0 1 0 0,8 43-1 0 0,-6-67-177 0 0,0 0-1 0 0,2 0 1 0 0,0 0-1 0 0,0-1 0 0 0,1 1 1 0 0,1-1-1 0 0,1-1 1 0 0,8 16-1 0 0,-12-25-77 0 0,-1 0 0 0 0,1-1 1 0 0,0 1-1 0 0,0 0 0 0 0,1-1 0 0 0,-1 0 0 0 0,1 1 1 0 0,-1-1-1 0 0,1-1 0 0 0,0 1 0 0 0,1 0 0 0 0,-1-1 0 0 0,0 0 1 0 0,0 0-1 0 0,1 0 0 0 0,-1-1 0 0 0,1 0 0 0 0,0 0 1 0 0,-1 0-1 0 0,1 0 0 0 0,0 0 0 0 0,0-1 0 0 0,0 0 1 0 0,-1 0-1 0 0,1-1 0 0 0,0 1 0 0 0,0-1 0 0 0,-1 0 0 0 0,8-2 1 0 0,1-2-36 0 0,0-1 1 0 0,0 0 0 0 0,0-1-1 0 0,-1 0 1 0 0,1-1 0 0 0,-2 0 0 0 0,1-1-1 0 0,-2-1 1 0 0,1 0 0 0 0,-1 0-1 0 0,0-1 1 0 0,-1 0 0 0 0,-1 0-1 0 0,1-1 1 0 0,-2 0 0 0 0,0-1-1 0 0,0 0 1 0 0,-1 0 0 0 0,-1 0 0 0 0,7-26-1 0 0,-11 20 236 0 0,-2 19-158 0 0,1 0-1 0 0,0 0 1 0 0,0 0-1 0 0,0 0 1 0 0,0 0-1 0 0,0 1 1 0 0,0-1-1 0 0,-1 0 1 0 0,1 0-1 0 0,0 0 1 0 0,0 0-1 0 0,0 0 1 0 0,0 0-1 0 0,-1 0 1 0 0,1 1-1 0 0,0-1 1 0 0,0 0-1 0 0,0 0 1 0 0,0 0-1 0 0,-1 0 0 0 0,1 0 1 0 0,0 0-1 0 0,0 0 1 0 0,0 0-1 0 0,-1 0 1 0 0,1 0-1 0 0,0 0 1 0 0,0 0-1 0 0,0 0 1 0 0,-1 0-1 0 0,1 0 1 0 0,0 0-1 0 0,0 0 1 0 0,0 0-1 0 0,0-1 1 0 0,-1 1-1 0 0,1 0 1 0 0,0 0-1 0 0,0 0 1 0 0,0 0-1 0 0,0 0 1 0 0,-1 0-1 0 0,1 0 1 0 0,0-1-1 0 0,0 1 1 0 0,0 0-1 0 0,0 0 1 0 0,0 0-1 0 0,0 0 1 0 0,-1-1-1 0 0,0 6 24 0 0,-1-1 0 0 0,0 1 0 0 0,1 0 0 0 0,0 0 0 0 0,0-1 0 0 0,1 1 0 0 0,-1 0 0 0 0,1 0 0 0 0,0 0 0 0 0,0 0 0 0 0,2 7 0 0 0,12 57 165 0 0,-11-58-159 0 0,5 18 31 0 0,-5-19-109 0 0,1 0 1 0 0,-1 1-1 0 0,-1-1 0 0 0,0 1 1 0 0,-1 0-1 0 0,0-1 0 0 0,0 1 1 0 0,-1 0-1 0 0,-2 12 0 0 0,1-20 65 0 0,0-1 0 0 0,0 0 0 0 0,-1 1 0 0 0,1-1 0 0 0,-1 0 0 0 0,0 0 0 0 0,1 0 0 0 0,-1 0 0 0 0,0 0 0 0 0,0-1-1 0 0,0 1 1 0 0,-1-1 0 0 0,1 1 0 0 0,0-1 0 0 0,0 0 0 0 0,-1 1 0 0 0,1-1 0 0 0,-1 0 0 0 0,1-1 0 0 0,-1 1 0 0 0,1 0 0 0 0,-1-1 0 0 0,0 0 0 0 0,-4 1 0 0 0,1-1-324 0 0,0 1 1 0 0,0-1 0 0 0,0-1-1 0 0,0 1 1 0 0,-11-3 0 0 0,-8-7-6118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5.958"/>
    </inkml:context>
    <inkml:brush xml:id="br0">
      <inkml:brushProperty name="width" value="0.1" units="cm"/>
      <inkml:brushProperty name="height" value="0.1" units="cm"/>
      <inkml:brushProperty name="color" value="#FFFFFF"/>
    </inkml:brush>
  </inkml:definitions>
  <inkml:trace contextRef="#ctx0" brushRef="#br0">0 0 5729 0 0,'2'92'7717'0'0,"1"13"-5181"0"0,1 138-1138 0 0,-7-70 142 0 0,1-87-2637 0 0,1 0-6383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6.093"/>
    </inkml:context>
    <inkml:brush xml:id="br0">
      <inkml:brushProperty name="width" value="0.1" units="cm"/>
      <inkml:brushProperty name="height" value="0.1" units="cm"/>
      <inkml:brushProperty name="color" value="#FFFFFF"/>
    </inkml:brush>
  </inkml:definitions>
  <inkml:trace contextRef="#ctx0" brushRef="#br0">181 23 4268 0 0,'1'-1'128'0'0,"-1"0"-1"0"0,0 0 1 0 0,0 0-1 0 0,0 1 0 0 0,0-1 1 0 0,0 0-1 0 0,0 0 1 0 0,-1 0-1 0 0,1 1 0 0 0,0-1 1 0 0,0 0-1 0 0,-1 0 1 0 0,1 0-1 0 0,0 1 0 0 0,-1-1 1 0 0,1 0-1 0 0,-1 1 1 0 0,1-1-1 0 0,-1 0 0 0 0,1 1 1 0 0,-1-1-1 0 0,1 1 1 0 0,-1-1-1 0 0,0 0 0 0 0,1 1 1 0 0,-1 0-1 0 0,0-1 1 0 0,1 1-1 0 0,-1-1 0 0 0,-1 1 1 0 0,0-1 59 0 0,0 1 0 0 0,0 0 0 0 0,0 0 1 0 0,0 0-1 0 0,0 0 0 0 0,0 0 0 0 0,0 1 0 0 0,0-1 1 0 0,0 1-1 0 0,0-1 0 0 0,-4 2 0 0 0,-2 2 173 0 0,-1 0 0 0 0,0 1 0 0 0,1 0 0 0 0,-9 7 0 0 0,7-4-70 0 0,0 1 0 0 0,1 0-1 0 0,0 0 1 0 0,1 1 0 0 0,-12 17-1 0 0,17-22-143 0 0,0 0 0 0 0,0 1-1 0 0,0-1 1 0 0,1 1-1 0 0,0 0 1 0 0,0 0-1 0 0,0 0 1 0 0,1 0-1 0 0,0 0 1 0 0,0 0-1 0 0,0 0 1 0 0,1 0 0 0 0,1 10-1 0 0,0-11-88 0 0,0-2-1 0 0,0 1 0 0 0,1 0 1 0 0,0 0-1 0 0,0 0 0 0 0,0-1 1 0 0,0 1-1 0 0,0-1 0 0 0,1 1 1 0 0,-1-1-1 0 0,1 0 0 0 0,0 0 1 0 0,0 0-1 0 0,0-1 1 0 0,5 4-1 0 0,2 1-19 0 0,0 0 0 0 0,0-1 0 0 0,0-1-1 0 0,14 6 1 0 0,-15-8-334 0 0,-1 0-1 0 0,1-1 0 0 0,0 0 1 0 0,0 0-1 0 0,1-1 0 0 0,-1 0 0 0 0,0-1 1 0 0,0 0-1 0 0,18-2 0 0 0,-16 0-888 0 0,0-1-1 0 0,0 0 1 0 0,-1 0-1 0 0,17-8 1 0 0,-10 4-2043 0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6.314"/>
    </inkml:context>
    <inkml:brush xml:id="br0">
      <inkml:brushProperty name="width" value="0.1" units="cm"/>
      <inkml:brushProperty name="height" value="0.1" units="cm"/>
      <inkml:brushProperty name="color" value="#FFFFFF"/>
    </inkml:brush>
  </inkml:definitions>
  <inkml:trace contextRef="#ctx0" brushRef="#br0">1 97 5817 0 0,'-1'-4'245'0'0,"1"0"1"0"0,0 0 0 0 0,1 0 0 0 0,-1 0 0 0 0,1 0 0 0 0,0 0 0 0 0,0 0 0 0 0,0 1 0 0 0,0-1-1 0 0,0 0 1 0 0,1 1 0 0 0,0-1 0 0 0,0 1 0 0 0,0-1 0 0 0,0 1 0 0 0,4-4 0 0 0,-3 4-113 0 0,1 0 1 0 0,0 0 0 0 0,0 1 0 0 0,0-1-1 0 0,0 1 1 0 0,1 0 0 0 0,-1 0 0 0 0,0 1-1 0 0,1-1 1 0 0,-1 1 0 0 0,1 0 0 0 0,0 0-1 0 0,7 0 1 0 0,6 0 79 0 0,1 0-1 0 0,-1 1 1 0 0,1 1 0 0 0,0 0-1 0 0,-1 2 1 0 0,0 0 0 0 0,22 7-1 0 0,-32-8-158 0 0,1 1-1 0 0,-1 0 1 0 0,1 0-1 0 0,-1 1 1 0 0,0 0-1 0 0,0 1 1 0 0,-1 0-1 0 0,1 0 1 0 0,-1 1-1 0 0,0 0 1 0 0,0 0-1 0 0,-1 0 1 0 0,0 1-1 0 0,0 0 1 0 0,-1 0-1 0 0,9 14 1 0 0,-13-18-40 0 0,0-1 0 0 0,0 1-1 0 0,-1 0 1 0 0,1-1 0 0 0,0 1 0 0 0,-1 0 0 0 0,0 0 0 0 0,1 0-1 0 0,-1 0 1 0 0,0-1 0 0 0,-1 1 0 0 0,1 0 0 0 0,0 0-1 0 0,-1 0 1 0 0,0-1 0 0 0,0 1 0 0 0,1 0 0 0 0,-1 0 0 0 0,-1-1-1 0 0,1 1 1 0 0,0-1 0 0 0,-1 1 0 0 0,1-1 0 0 0,-1 0-1 0 0,0 1 1 0 0,0-1 0 0 0,0 0 0 0 0,0 0 0 0 0,0 0 0 0 0,0-1-1 0 0,-1 1 1 0 0,-3 2 0 0 0,-9 6 41 0 0,0-1 1 0 0,0-1-1 0 0,-34 13 0 0 0,37-16-12 0 0,-33 7 151 0 0,42-11-312 0 0,0 0 0 0 0,0-1 0 0 0,0 0-1 0 0,0 0 1 0 0,0 0 0 0 0,0 0 0 0 0,0 0-1 0 0,0-1 1 0 0,0 1 0 0 0,0-1 0 0 0,0 0 0 0 0,0 0-1 0 0,-3-1 1 0 0,5 1-95 0 0,1 1-1 0 0,0-1 0 0 0,-1 0 1 0 0,1 1-1 0 0,-1-1 0 0 0,1 1 1 0 0,0-1-1 0 0,0 0 0 0 0,-1 0 1 0 0,1 1-1 0 0,0-1 0 0 0,0 0 0 0 0,0 1 1 0 0,0-1-1 0 0,0 0 0 0 0,0 1 1 0 0,0-1-1 0 0,0 0 0 0 0,0 0 1 0 0,0 1-1 0 0,0-1 0 0 0,1 0 1 0 0,-1 1-1 0 0,0-1 0 0 0,0 0 1 0 0,1 1-1 0 0,-1-1 0 0 0,1 0 1 0 0,4-8-2942 0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6.672"/>
    </inkml:context>
    <inkml:brush xml:id="br0">
      <inkml:brushProperty name="width" value="0.1" units="cm"/>
      <inkml:brushProperty name="height" value="0.1" units="cm"/>
      <inkml:brushProperty name="color" value="#FFFFFF"/>
    </inkml:brush>
  </inkml:definitions>
  <inkml:trace contextRef="#ctx0" brushRef="#br0">1 20 7141 0 0,'22'-3'1064'0'0,"3"1"-140"0"0,1 2-84 0 0,0 0-100 0 0,1 0-172 0 0,-1 0-168 0 0,0 0-216 0 0,-2-2-180 0 0,-2-1-192 0 0,1 3 12 0 0,-5 0-352 0 0,0-2-144 0 0,-4 2-192 0 0,-3 0-300 0 0,-2 0-460 0 0,-3-4 83 0 0,-1 1-147 0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7.014"/>
    </inkml:context>
    <inkml:brush xml:id="br0">
      <inkml:brushProperty name="width" value="0.1" units="cm"/>
      <inkml:brushProperty name="height" value="0.1" units="cm"/>
      <inkml:brushProperty name="color" value="#FFFFFF"/>
    </inkml:brush>
  </inkml:definitions>
  <inkml:trace contextRef="#ctx0" brushRef="#br0">16 11 1008 0 0,'-16'-10'5841'0'0,"27"11"-2010"0"0,28 14-1821 0 0,-26-10-1737 0 0,1 1-1 0 0,-1 1 1 0 0,0 1-1 0 0,0 0 0 0 0,-1 0 1 0 0,0 1-1 0 0,0 1 1 0 0,19 20-1 0 0,-31-29-255 0 0,1 0 0 0 0,0 1 0 0 0,-1-1 0 0 0,1 0 0 0 0,0 0-1 0 0,-1 1 1 0 0,1-1 0 0 0,-1 0 0 0 0,0 1 0 0 0,1-1 0 0 0,-1 0 0 0 0,0 1 0 0 0,0-1 0 0 0,0 0 0 0 0,0 1 0 0 0,0-1-1 0 0,0 1 1 0 0,-1-1 0 0 0,1 0 0 0 0,-1 2 0 0 0,0 1-34 0 0,0-1 0 0 0,-1 1 0 0 0,0-1 0 0 0,0 0-1 0 0,0 1 1 0 0,0-1 0 0 0,-4 4 0 0 0,-2 2-405 0 0,-1-1-1 0 0,0 0 1 0 0,-19 13 0 0 0,-21 7-4723 0 0,34-21 1763 0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7.350"/>
    </inkml:context>
    <inkml:brush xml:id="br0">
      <inkml:brushProperty name="width" value="0.1" units="cm"/>
      <inkml:brushProperty name="height" value="0.1" units="cm"/>
      <inkml:brushProperty name="color" value="#FFFFFF"/>
    </inkml:brush>
  </inkml:definitions>
  <inkml:trace contextRef="#ctx0" brushRef="#br0">14 0 6417 0 0,'-3'10'1209'0'0,"0"1"-1"0"0,1-1 1 0 0,-2 18 0 0 0,3 68 642 0 0,2-54-1016 0 0,-2 65 325 0 0,6 199 399 0 0,1-268-2399 0 0,-2-7-1880 0 0,-3-10-3340 0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7.723"/>
    </inkml:context>
    <inkml:brush xml:id="br0">
      <inkml:brushProperty name="width" value="0.1" units="cm"/>
      <inkml:brushProperty name="height" value="0.1" units="cm"/>
      <inkml:brushProperty name="color" value="#FFFFFF"/>
    </inkml:brush>
  </inkml:definitions>
  <inkml:trace contextRef="#ctx0" brushRef="#br0">1 35 5533 0 0,'6'-5'243'0'0,"1"1"0"0"0,0 0-1 0 0,0 1 1 0 0,0-1 0 0 0,0 2 0 0 0,1-1 0 0 0,-1 1 0 0 0,1 0 0 0 0,0 0 0 0 0,-1 1 0 0 0,1 0 0 0 0,0 0 0 0 0,0 1 0 0 0,0 0 0 0 0,-1 0 0 0 0,1 1 0 0 0,0 0 0 0 0,0 1 0 0 0,-1-1 0 0 0,1 1 0 0 0,-1 1 0 0 0,11 4 0 0 0,-10-4-135 0 0,-1 0-1 0 0,1 0 0 0 0,-1 1 0 0 0,0 0 0 0 0,0 0 0 0 0,0 1 0 0 0,-1 0 0 0 0,1 0 0 0 0,-1 1 0 0 0,0-1 0 0 0,-1 1 0 0 0,1 1 1 0 0,-1-1-1 0 0,-1 1 0 0 0,1 0 0 0 0,-1 0 0 0 0,0 0 0 0 0,-1 0 0 0 0,1 1 0 0 0,-1-1 0 0 0,2 13 0 0 0,-4-16-63 0 0,-1 1-1 0 0,0 0 0 0 0,0 0 0 0 0,0-1 1 0 0,-1 1-1 0 0,0 0 0 0 0,1-1 0 0 0,-2 1 1 0 0,1 0-1 0 0,0-1 0 0 0,-1 1 1 0 0,0-1-1 0 0,0 0 0 0 0,0 0 0 0 0,-1 0 1 0 0,0 0-1 0 0,1 0 0 0 0,-1 0 1 0 0,0 0-1 0 0,-1-1 0 0 0,1 0 0 0 0,-1 0 1 0 0,1 0-1 0 0,-8 5 0 0 0,2-3-122 0 0,1 0 0 0 0,-1-1 0 0 0,1 0 0 0 0,-1 0 0 0 0,-1-1 1 0 0,1 0-1 0 0,0 0 0 0 0,-1-1 0 0 0,1-1 0 0 0,-1 1 0 0 0,-10-1 0 0 0,4-7-1903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8.064"/>
    </inkml:context>
    <inkml:brush xml:id="br0">
      <inkml:brushProperty name="width" value="0.1" units="cm"/>
      <inkml:brushProperty name="height" value="0.1" units="cm"/>
      <inkml:brushProperty name="color" value="#FFFFFF"/>
    </inkml:brush>
  </inkml:definitions>
  <inkml:trace contextRef="#ctx0" brushRef="#br0">269 39 5212 0 0,'-1'-3'223'0'0,"0"1"0"0"0,0 0 0 0 0,-1-1 0 0 0,1 1 0 0 0,-1 0-1 0 0,1 0 1 0 0,-1 0 0 0 0,0 0 0 0 0,0 0 0 0 0,1 0-1 0 0,-1 1 1 0 0,-1-1 0 0 0,1 1 0 0 0,0-1 0 0 0,0 1 0 0 0,0 0-1 0 0,-1 0 1 0 0,1 0 0 0 0,-1 0 0 0 0,1 0 0 0 0,-1 0-1 0 0,1 1 1 0 0,-1-1 0 0 0,1 1 0 0 0,-1 0 0 0 0,1 0 0 0 0,-1 0-1 0 0,0 0 1 0 0,1 0 0 0 0,-3 1 0 0 0,-6 0-16 0 0,0 0 1 0 0,1 0-1 0 0,0 2 1 0 0,-1-1 0 0 0,1 1-1 0 0,-10 4 1 0 0,11-2-65 0 0,1-1 0 0 0,-1 1 0 0 0,1 1 0 0 0,1 0 0 0 0,-1 0 0 0 0,1 0 0 0 0,0 1 0 0 0,0 0 0 0 0,0 0 0 0 0,1 0 0 0 0,1 1 0 0 0,-1 0 0 0 0,-6 14 1 0 0,10-18-153 0 0,0-1 1 0 0,0 1 0 0 0,1 0-1 0 0,0 0 1 0 0,-1 0-1 0 0,1 1 1 0 0,1-1 0 0 0,-1 0-1 0 0,0 0 1 0 0,1 1 0 0 0,0-1-1 0 0,0 0 1 0 0,1 0 0 0 0,-1 1-1 0 0,1-1 1 0 0,0 0 0 0 0,0 0-1 0 0,0 0 1 0 0,0 0 0 0 0,1 0-1 0 0,0 0 1 0 0,-1 0 0 0 0,1 0-1 0 0,1-1 1 0 0,-1 1 0 0 0,1-1-1 0 0,-1 1 1 0 0,1-1-1 0 0,0 0 1 0 0,0 0 0 0 0,0 0-1 0 0,6 3 1 0 0,-4-2-102 0 0,-1-1 0 0 0,1 0 0 0 0,0 0 1 0 0,0 0-1 0 0,1-1 0 0 0,-1 0 0 0 0,0 0 0 0 0,1 0 0 0 0,-1 0 0 0 0,1-1 0 0 0,0 0 1 0 0,0 0-1 0 0,-1-1 0 0 0,1 1 0 0 0,0-1 0 0 0,0-1 0 0 0,10 0 0 0 0,-10-1 33 0 0,0 0 0 0 0,1-1 0 0 0,-1 1 0 0 0,0-1 0 0 0,0-1 0 0 0,-1 1 0 0 0,1-1 0 0 0,-1 0 0 0 0,1 0 0 0 0,-1 0 0 0 0,-1-1-1 0 0,1 0 1 0 0,0 1 0 0 0,-1-2 0 0 0,4-6 0 0 0,-3 4 54 0 0,0-1-1 0 0,-1 1 0 0 0,6-17 1 0 0,12-21 1259 0 0,-22 60-826 0 0,0-1-1 0 0,1 0 1 0 0,1 0-1 0 0,5 19 0 0 0,-6-26-639 0 0,1-1-1 0 0,1 0 0 0 0,-1 1 1 0 0,0-1-1 0 0,6 7 0 0 0,-6-9-346 0 0,0 0 1 0 0,1-1-1 0 0,-1 1 0 0 0,1 0 0 0 0,0-1 0 0 0,0 0 1 0 0,0 1-1 0 0,0-1 0 0 0,4 2 0 0 0,1-1-2717 0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8.759"/>
    </inkml:context>
    <inkml:brush xml:id="br0">
      <inkml:brushProperty name="width" value="0.1" units="cm"/>
      <inkml:brushProperty name="height" value="0.1" units="cm"/>
      <inkml:brushProperty name="color" value="#FFFFFF"/>
    </inkml:brush>
  </inkml:definitions>
  <inkml:trace contextRef="#ctx0" brushRef="#br0">1 65 5416 0 0,'4'4'416'0'0,"0"1"-1"0"0,-1 0 0 0 0,1 0 1 0 0,-1 1-1 0 0,0-1 0 0 0,0 1 1 0 0,-1-1-1 0 0,0 1 0 0 0,0 0 1 0 0,2 7-1 0 0,8 21 62 0 0,-8-27-455 0 0,0 0-129 0 0,-1 0 0 0 0,0 1 0 0 0,0-1-1 0 0,0 1 1 0 0,-1-1 0 0 0,2 12 0 0 0,-20-56 1743 0 0,16 32-1629 0 0,0 0 1 0 0,1 0-1 0 0,0 0 1 0 0,0 0-1 0 0,0 0 1 0 0,1 0-1 0 0,-1 0 1 0 0,1 0-1 0 0,1 0 1 0 0,-1 1-1 0 0,0-1 1 0 0,1 1-1 0 0,0 0 1 0 0,0-1-1 0 0,1 1 1 0 0,-1 1-1 0 0,1-1 1 0 0,-1 0-1 0 0,1 1 1 0 0,1 0-1 0 0,4-4 1 0 0,4-2 38 0 0,1 1 0 0 0,0 0 1 0 0,1 0-1 0 0,-1 2 0 0 0,26-9 0 0 0,-14 9-9 0 0,1 1-1 0 0,47-3 0 0 0,8-1-253 0 0,-39 8 126 0 0,-37 1 328 0 0,1 0 1 0 0,-1 0 0 0 0,0 0-1 0 0,1-1 1 0 0,-1 0 0 0 0,1 0 0 0 0,-1-1-1 0 0,7-2 1 0 0,-13 4-227 0 0,0 0 0 0 0,0 0 0 0 0,0 0 0 0 0,0 0 0 0 0,-1 0 0 0 0,1 0-1 0 0,0 0 1 0 0,0 0 0 0 0,0 0 0 0 0,0 0 0 0 0,0 0 0 0 0,0 0 0 0 0,0 0 0 0 0,0 0 0 0 0,0 0 0 0 0,0 0 0 0 0,0 0 0 0 0,0 0 0 0 0,0 0 0 0 0,0 0 0 0 0,0 0 0 0 0,-1 0 0 0 0,1 0-1 0 0,0 0 1 0 0,0 0 0 0 0,0 0 0 0 0,0 0 0 0 0,0-1 0 0 0,0 1 0 0 0,0 0 0 0 0,0 0 0 0 0,0 0 0 0 0,0 0 0 0 0,0 0 0 0 0,0 0 0 0 0,0 0 0 0 0,0 0 0 0 0,0 0 0 0 0,0 0-1 0 0,0 0 1 0 0,0 0 0 0 0,0 0 0 0 0,0-1 0 0 0,0 1 0 0 0,0 0 0 0 0,0 0 0 0 0,0 0 0 0 0,0 0 0 0 0,0 0 0 0 0,0 0 0 0 0,0 0 0 0 0,0 0 0 0 0,0 0 0 0 0,1 0 0 0 0,-1 0-1 0 0,0 0 1 0 0,0 0 0 0 0,0 0 0 0 0,0 0 0 0 0,0 0 0 0 0,0-1 0 0 0,0 1 0 0 0,0 0 0 0 0,0 0 0 0 0,0 0 0 0 0,0 0 0 0 0,0 0 0 0 0,-10-2 310 0 0,-15 1-17 0 0,10 5-181 0 0,0 0 1 0 0,1 1-1 0 0,0 1 0 0 0,0 0 1 0 0,0 1-1 0 0,-22 16 0 0 0,29-19-64 0 0,1 1 0 0 0,1-1 0 0 0,-1 2-1 0 0,1-1 1 0 0,0 1 0 0 0,0-1-1 0 0,0 1 1 0 0,1 1 0 0 0,0-1-1 0 0,0 1 1 0 0,1-1 0 0 0,-1 1-1 0 0,1 0 1 0 0,1 0 0 0 0,-4 14 0 0 0,6-18-77 0 0,0 0 0 0 0,1-1 0 0 0,-1 1 0 0 0,1 0 1 0 0,-1 0-1 0 0,1 0 0 0 0,0 0 0 0 0,0-1 1 0 0,0 1-1 0 0,0 0 0 0 0,0-1 0 0 0,1 1 1 0 0,-1-1-1 0 0,1 0 0 0 0,0 1 0 0 0,-1-1 0 0 0,1 0 1 0 0,0 0-1 0 0,1 0 0 0 0,-1 0 0 0 0,0 0 1 0 0,0-1-1 0 0,1 1 0 0 0,-1-1 0 0 0,5 3 0 0 0,1 0-176 0 0,0 0 0 0 0,0 0 0 0 0,0-1 0 0 0,0 0 0 0 0,0 0 0 0 0,1-1 0 0 0,11 1 0 0 0,-16-2 85 0 0,0-1-1 0 0,1 0 0 0 0,-1 0 0 0 0,0 0 1 0 0,0 0-1 0 0,1-1 0 0 0,-1 0 1 0 0,0 0-1 0 0,0 0 0 0 0,0 0 0 0 0,0-1 1 0 0,0 0-1 0 0,0 1 0 0 0,0-1 1 0 0,-1-1-1 0 0,1 1 0 0 0,-1-1 0 0 0,1 1 1 0 0,5-7-1 0 0,-6 5 149 0 0,0 0 0 0 0,0-1-1 0 0,0 0 1 0 0,0 0 0 0 0,-1 0 0 0 0,0 0 0 0 0,0 0-1 0 0,0 0 1 0 0,0 0 0 0 0,-1-1 0 0 0,0 1 0 0 0,0-1 0 0 0,-1 1-1 0 0,1-10 1 0 0,-1 10 146 0 0,-1-16 940 0 0,-3 19-583 0 0,-2 12-99 0 0,5-7-414 0 0,0-1 0 0 0,1 1-1 0 0,-1 0 1 0 0,1-1 0 0 0,0 1-1 0 0,-1 0 1 0 0,1 0 0 0 0,0 0 0 0 0,1-1-1 0 0,-1 1 1 0 0,0 0 0 0 0,1-1 0 0 0,-1 1-1 0 0,1 0 1 0 0,0-1 0 0 0,0 1 0 0 0,0 0-1 0 0,1-1 1 0 0,-1 0 0 0 0,0 1-1 0 0,1-1 1 0 0,-1 0 0 0 0,1 1 0 0 0,4 2-1 0 0,-1 1-362 0 0,0-1-1 0 0,1 1 0 0 0,-1-2 1 0 0,1 1-1 0 0,0 0 1 0 0,1-1-1 0 0,12 6 0 0 0,-13-7-607 0 0,0-1-1 0 0,1 0 1 0 0,0 0-1 0 0,-1-1 1 0 0,9 2-1 0 0,-2-3-2315 0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9.381"/>
    </inkml:context>
    <inkml:brush xml:id="br0">
      <inkml:brushProperty name="width" value="0.1" units="cm"/>
      <inkml:brushProperty name="height" value="0.1" units="cm"/>
      <inkml:brushProperty name="color" value="#FFFFFF"/>
    </inkml:brush>
  </inkml:definitions>
  <inkml:trace contextRef="#ctx0" brushRef="#br0">1 59 5460 0 0,'7'32'6376'0'0,"33"100"-4719"0"0,-40-131-1666 0 0,1 0-1 0 0,-1-1 1 0 0,0 1-1 0 0,0-1 1 0 0,0 1-1 0 0,0-1 1 0 0,0 1-1 0 0,1-1 1 0 0,-1 1-1 0 0,0-1 1 0 0,0 1-1 0 0,1-1 1 0 0,-1 0-1 0 0,0 1 1 0 0,1-1-1 0 0,-1 1 1 0 0,0-1-1 0 0,1 0 1 0 0,-1 1-1 0 0,1-1 1 0 0,-1 0-1 0 0,1 1 1 0 0,-1-1-1 0 0,1 0 1 0 0,-1 0-1 0 0,1 0 1 0 0,-1 1-1 0 0,1-1 1 0 0,10-11-96 0 0,8-39 257 0 0,-11 29 68 0 0,8-20 384 0 0,-12 30-295 0 0,0 0 0 0 0,1 1-1 0 0,0-1 1 0 0,7-10-1 0 0,-11 20-291 0 0,-1 0 1 0 0,1 1-1 0 0,0-1 0 0 0,-1 0 0 0 0,1 1 1 0 0,-1-1-1 0 0,1 1 0 0 0,0-1 0 0 0,0 1 1 0 0,-1-1-1 0 0,1 1 0 0 0,0 0 0 0 0,0-1 1 0 0,0 1-1 0 0,-1 0 0 0 0,1-1 0 0 0,0 1 1 0 0,0 0-1 0 0,0 0 0 0 0,0 0 0 0 0,0 0 1 0 0,0 0-1 0 0,-1 0 0 0 0,2 0 0 0 0,23 10 178 0 0,16 24-20 0 0,-40-33-168 0 0,13 14-125 0 0,-1 1 0 0 0,-1 0-1 0 0,18 30 1 0 0,12 17-1266 0 0,-42-63 1378 0 0,0 0 0 0 0,0 0 1 0 0,0 1-1 0 0,0-1 0 0 0,0 0 0 0 0,0 0 0 0 0,1 0 0 0 0,-1 0 0 0 0,0 0 0 0 0,0 0 0 0 0,0 1 0 0 0,0-1 0 0 0,1 0 0 0 0,-1 0 1 0 0,0 0-1 0 0,0 0 0 0 0,0 0 0 0 0,0 0 0 0 0,1 0 0 0 0,-1 0 0 0 0,0 0 0 0 0,0 0 0 0 0,0 0 0 0 0,1 0 0 0 0,-1 0 0 0 0,0 0 1 0 0,0 0-1 0 0,0 0 0 0 0,0 0 0 0 0,1 0 0 0 0,-1 0 0 0 0,0 0 0 0 0,0 0 0 0 0,0 0 0 0 0,0 0 0 0 0,1 0 0 0 0,-1-1 0 0 0,0 1 0 0 0,0 0 1 0 0,0 0-1 0 0,0 0 0 0 0,1 0 0 0 0,-1 0 0 0 0,0 0 0 0 0,0-1 0 0 0,0 1 0 0 0,0 0 0 0 0,0 0 0 0 0,0 0 0 0 0,0 0 0 0 0,0-1 1 0 0,0 1-1 0 0,1 0 0 0 0,-1 0 0 0 0,0 0 0 0 0,0-1 0 0 0,6-18 18 0 0,1-28 249 0 0,-6 44-234 0 0,1-19 115 0 0,1 0 1 0 0,8-26-1 0 0,-10 43-104 0 0,1 0 0 0 0,-1 1 0 0 0,1-1-1 0 0,0 1 1 0 0,0-1 0 0 0,1 1 0 0 0,-1 0 0 0 0,1 0 0 0 0,0 0 0 0 0,0 0 0 0 0,0 0-1 0 0,0 1 1 0 0,1-1 0 0 0,0 1 0 0 0,-1 0 0 0 0,8-5 0 0 0,-9 8-19 0 0,0-1 0 0 0,-1 0 1 0 0,1 1-1 0 0,0-1 1 0 0,-1 1-1 0 0,1 0 0 0 0,0 0 1 0 0,0-1-1 0 0,-1 1 0 0 0,1 0 1 0 0,0 0-1 0 0,0 1 0 0 0,-1-1 1 0 0,1 0-1 0 0,0 1 0 0 0,0-1 1 0 0,-1 1-1 0 0,1-1 1 0 0,1 2-1 0 0,1 0 9 0 0,0 0-1 0 0,-1 0 1 0 0,1 1 0 0 0,-1-1 0 0 0,0 1-1 0 0,0 0 1 0 0,5 6 0 0 0,1 2 46 0 0,-1 1 0 0 0,-1 0 0 0 0,12 23 0 0 0,-15-24-98 0 0,0 0-1 0 0,0 0 1 0 0,-1 1-1 0 0,3 17 1 0 0,-3-3-2697 0 0,-2-1-3626 0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59.771"/>
    </inkml:context>
    <inkml:brush xml:id="br0">
      <inkml:brushProperty name="width" value="0.1" units="cm"/>
      <inkml:brushProperty name="height" value="0.1" units="cm"/>
      <inkml:brushProperty name="color" value="#FFFFFF"/>
    </inkml:brush>
  </inkml:definitions>
  <inkml:trace contextRef="#ctx0" brushRef="#br0">15 155 4244 0 0,'32'-7'1335'0'0,"-11"2"-418"0"0,1-1 0 0 0,23-10-1 0 0,-40 14-679 0 0,1 0-1 0 0,-1-1 0 0 0,0 0 0 0 0,0 0 1 0 0,0 0-1 0 0,0-1 0 0 0,-1 0 0 0 0,1 0 1 0 0,-1 0-1 0 0,0 0 0 0 0,0-1 1 0 0,-1 1-1 0 0,4-7 0 0 0,-6 10-152 0 0,0 0 0 0 0,0-1-1 0 0,0 1 1 0 0,0-1 0 0 0,-1 1 0 0 0,1-1-1 0 0,-1 1 1 0 0,1-1 0 0 0,-1 1 0 0 0,1-1 0 0 0,-1 0-1 0 0,0 1 1 0 0,0-1 0 0 0,0 1 0 0 0,0-1-1 0 0,0 0 1 0 0,0 1 0 0 0,0-1 0 0 0,-1 0 0 0 0,1 1-1 0 0,0-1 1 0 0,-1 1 0 0 0,0-1 0 0 0,1 1-1 0 0,-1-1 1 0 0,0 1 0 0 0,0-1 0 0 0,1 1 0 0 0,-1 0-1 0 0,0-1 1 0 0,-1 1 0 0 0,1 0 0 0 0,0 0-1 0 0,0 0 1 0 0,0 0 0 0 0,-1 0 0 0 0,1 0-1 0 0,-2-1 1 0 0,0 0-21 0 0,0 1 0 0 0,1 0-1 0 0,-1 0 1 0 0,0 0 0 0 0,0 1-1 0 0,0-1 1 0 0,0 1 0 0 0,0-1-1 0 0,0 1 1 0 0,0 0 0 0 0,0 0-1 0 0,0 0 1 0 0,0 1 0 0 0,0-1-1 0 0,0 1 1 0 0,0-1 0 0 0,0 1-1 0 0,1 0 1 0 0,-1 0-1 0 0,-4 2 1 0 0,-3 3 45 0 0,1 1 1 0 0,-1 0-1 0 0,1 0 0 0 0,0 1 0 0 0,1 0 0 0 0,0 1 1 0 0,0 0-1 0 0,-11 18 0 0 0,14-20-23 0 0,1 1 1 0 0,-1 0-1 0 0,2 0 0 0 0,-1 0 1 0 0,1 1-1 0 0,0-1 1 0 0,1 1-1 0 0,0-1 0 0 0,1 1 1 0 0,-1 0-1 0 0,2 0 0 0 0,-1 11 1 0 0,2-16-145 0 0,-1-1 0 0 0,1 0 0 0 0,0 1 0 0 0,0-1-1 0 0,0 0 1 0 0,0 0 0 0 0,1 1 0 0 0,-1-1 0 0 0,1 0 0 0 0,0-1 0 0 0,0 1 0 0 0,0 0 0 0 0,0 0 0 0 0,0-1 0 0 0,1 1 0 0 0,-1-1 0 0 0,1 0 0 0 0,-1 0 0 0 0,1 0 0 0 0,0 0 0 0 0,0 0 0 0 0,0 0 0 0 0,0-1 0 0 0,0 0 0 0 0,1 1 0 0 0,-1-1 0 0 0,0 0 0 0 0,4 0-1 0 0,1 1-727 0 0,1 0-1 0 0,-1-1 0 0 0,0 0 0 0 0,0-1 0 0 0,0 0 0 0 0,1 0 0 0 0,-1-1 0 0 0,0 1 0 0 0,0-2 1 0 0,14-3-1 0 0,-3-3-2477 0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0.156"/>
    </inkml:context>
    <inkml:brush xml:id="br0">
      <inkml:brushProperty name="width" value="0.1" units="cm"/>
      <inkml:brushProperty name="height" value="0.1" units="cm"/>
      <inkml:brushProperty name="color" value="#FFFFFF"/>
    </inkml:brush>
  </inkml:definitions>
  <inkml:trace contextRef="#ctx0" brushRef="#br0">21 40 6689 0 0,'2'-39'5345'0'0,"-2"56"-4326"0"0,0 74 1950 0 0,-7 122-1719 0 0,4-176-1085 0 0,-9 185 711 0 0,12-220-894 0 0,0 0-1 0 0,0 1 1 0 0,0-1 0 0 0,0 0-1 0 0,0 1 1 0 0,0-1-1 0 0,1 1 1 0 0,-1-1 0 0 0,1 0-1 0 0,-1 0 1 0 0,1 1 0 0 0,0-1-1 0 0,0 0 1 0 0,0 0-1 0 0,0 0 1 0 0,0 0 0 0 0,1 0-1 0 0,-1 0 1 0 0,1 0 0 0 0,-1 0-1 0 0,1 0 1 0 0,0-1-1 0 0,0 1 1 0 0,-1-1 0 0 0,1 1-1 0 0,0-1 1 0 0,0 0 0 0 0,0 0-1 0 0,1 0 1 0 0,-1 0 0 0 0,0 0-1 0 0,0 0 1 0 0,1 0-1 0 0,-1-1 1 0 0,0 1 0 0 0,1-1-1 0 0,-1 0 1 0 0,0 0 0 0 0,5 0-1 0 0,-1 0-601 0 0,0-1 0 0 0,1 0 0 0 0,-1-1 0 0 0,0 1 0 0 0,0-1 0 0 0,0 0 0 0 0,-1-1 0 0 0,1 1 0 0 0,0-1 0 0 0,-1 0 0 0 0,0 0 0 0 0,0-1 0 0 0,0 0-1 0 0,7-6 1 0 0,-4 1-2741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6.447"/>
    </inkml:context>
    <inkml:brush xml:id="br0">
      <inkml:brushProperty name="width" value="0.1" units="cm"/>
      <inkml:brushProperty name="height" value="0.1" units="cm"/>
      <inkml:brushProperty name="color" value="#FFFFFF"/>
    </inkml:brush>
  </inkml:definitions>
  <inkml:trace contextRef="#ctx0" brushRef="#br0">0 1 4544 0 0,'3'106'8366'0'0,"0"-47"-7296"0"0,3 1 0 0 0,24 98-1 0 0,-30-157-1115 0 0,20 61-1275 0 0,-18-57 192 0 0,0 0 0 0 0,1 0-1 0 0,-1-1 1 0 0,1 1 0 0 0,6 6 0 0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0.572"/>
    </inkml:context>
    <inkml:brush xml:id="br0">
      <inkml:brushProperty name="width" value="0.1" units="cm"/>
      <inkml:brushProperty name="height" value="0.1" units="cm"/>
      <inkml:brushProperty name="color" value="#FFFFFF"/>
    </inkml:brush>
  </inkml:definitions>
  <inkml:trace contextRef="#ctx0" brushRef="#br0">0 12 6329 0 0,'0'-2'1212'0'0,"5"0"-152"0"0,1 2-136 0 0,3 0-192 0 0,7-3-244 0 0,4 1-196 0 0,4 2-180 0 0,5 0-196 0 0,4 0 16 0 0,-1 0-744 0 0,0 0-776 0 0,-2 0 120 0 0,1 0-321 0 0,-2-2 89 0 0,-2 2 36 0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0.900"/>
    </inkml:context>
    <inkml:brush xml:id="br0">
      <inkml:brushProperty name="width" value="0.1" units="cm"/>
      <inkml:brushProperty name="height" value="0.1" units="cm"/>
      <inkml:brushProperty name="color" value="#FFFFFF"/>
    </inkml:brush>
  </inkml:definitions>
  <inkml:trace contextRef="#ctx0" brushRef="#br0">1 90 2272 0 0,'7'3'1065'0'0,"1"-1"-1"0"0,-1 0 1 0 0,1-1 0 0 0,-1 0-1 0 0,15 1 1 0 0,-12-2-689 0 0,0 0 1 0 0,0-1-1 0 0,1 0 0 0 0,-1 0 1 0 0,0-1-1 0 0,20-6 0 0 0,-26 6-320 0 0,1 0-1 0 0,-1 0 0 0 0,0 0 0 0 0,0-1 0 0 0,0 1 1 0 0,0-1-1 0 0,0 0 0 0 0,-1 0 0 0 0,1-1 0 0 0,3-4 0 0 0,-6 7-38 0 0,0 0-1 0 0,-1 0 0 0 0,1 0 0 0 0,-1 0 1 0 0,1 0-1 0 0,-1 0 0 0 0,1 0 0 0 0,-1 0 0 0 0,0 0 1 0 0,0-1-1 0 0,1 1 0 0 0,-1 0 0 0 0,0 0 1 0 0,0 0-1 0 0,0 0 0 0 0,0-1 0 0 0,-1 1 0 0 0,1-1 1 0 0,-1 0 41 0 0,0 0 0 0 0,0 0 1 0 0,0 0-1 0 0,0 0 1 0 0,0 0-1 0 0,0 1 1 0 0,-1-1-1 0 0,1 1 1 0 0,-1-1-1 0 0,1 1 1 0 0,-1-1-1 0 0,1 1 0 0 0,-4-2 1 0 0,2 2 13 0 0,1 0-1 0 0,-1 0 1 0 0,1 0 0 0 0,-1 0-1 0 0,1 0 1 0 0,-1 1 0 0 0,1 0 0 0 0,-1-1-1 0 0,0 1 1 0 0,1 0 0 0 0,-1 0 0 0 0,0 0-1 0 0,1 1 1 0 0,-1-1 0 0 0,0 1-1 0 0,1-1 1 0 0,-1 1 0 0 0,1 0 0 0 0,-1 0-1 0 0,1 0 1 0 0,0 0 0 0 0,-1 1 0 0 0,1-1-1 0 0,0 1 1 0 0,0-1 0 0 0,0 1-1 0 0,-3 3 1 0 0,-7 5 182 0 0,1 0-1 0 0,0 1 0 0 0,-12 15 0 0 0,19-20-141 0 0,-1 1 0 0 0,0-1-1 0 0,1 1 1 0 0,0 0-1 0 0,1 0 1 0 0,0 0-1 0 0,0 0 1 0 0,0 1-1 0 0,1-1 1 0 0,0 1-1 0 0,0 0 1 0 0,1 0 0 0 0,0-1-1 0 0,1 1 1 0 0,-1 0-1 0 0,2 9 1 0 0,0-10-86 0 0,0-1 1 0 0,0 0 0 0 0,1 0-1 0 0,0 0 1 0 0,0-1-1 0 0,1 1 1 0 0,-1 0 0 0 0,1-1-1 0 0,0 1 1 0 0,1-1-1 0 0,-1 0 1 0 0,1 0 0 0 0,0-1-1 0 0,0 1 1 0 0,1-1-1 0 0,-1 1 1 0 0,1-2 0 0 0,0 1-1 0 0,0 0 1 0 0,11 5-1 0 0,-8-5-457 0 0,-1-1-1 0 0,1 0 0 0 0,0 0 0 0 0,0-1 0 0 0,0 1 0 0 0,0-2 0 0 0,13 2 1 0 0,-15-3-670 0 0,0 0 0 0 0,1 0 0 0 0,-1 0 1 0 0,0-1-1 0 0,0 0 0 0 0,11-3 1 0 0,-3-1-1957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1.288"/>
    </inkml:context>
    <inkml:brush xml:id="br0">
      <inkml:brushProperty name="width" value="0.1" units="cm"/>
      <inkml:brushProperty name="height" value="0.1" units="cm"/>
      <inkml:brushProperty name="color" value="#FFFFFF"/>
    </inkml:brush>
  </inkml:definitions>
  <inkml:trace contextRef="#ctx0" brushRef="#br0">1 6 7081 0 0,'4'-6'2935'0'0,"-4"6"-2834"0"0,0 0 0 0 0,0 0 0 0 0,0 0 0 0 0,1 0 1 0 0,-1 0-1 0 0,0 0 0 0 0,0 0 0 0 0,1 0 0 0 0,-1 0 1 0 0,1 0-1 0 0,15 4 1387 0 0,12 10-710 0 0,-7 1-516 0 0,-1 2-1 0 0,-1 0 1 0 0,-1 0 0 0 0,0 2 0 0 0,-1 0 0 0 0,-1 1 0 0 0,-1 1 0 0 0,0 1 0 0 0,16 34 0 0 0,-16-21-373 0 0,-14-18-2 0 0,-2-17 113 0 0,1 0 0 0 0,0 1 0 0 0,0-1 0 0 0,-1 0 0 0 0,1 1 0 0 0,0-1 1 0 0,0 0-1 0 0,-1 0 0 0 0,1 1 0 0 0,0-1 0 0 0,-1 0 0 0 0,1 0 0 0 0,0 1 1 0 0,-1-1-1 0 0,1 0 0 0 0,0 0 0 0 0,-1 0 0 0 0,1 0 0 0 0,0 0 0 0 0,-1 1 1 0 0,1-1-1 0 0,-1 0 0 0 0,1 0 0 0 0,0 0 0 0 0,-1 0 0 0 0,1 0 0 0 0,-1 0 1 0 0,1 0-1 0 0,0 0 0 0 0,-1-1 0 0 0,1 1 0 0 0,-1 0 0 0 0,1 0 0 0 0,0 0 1 0 0,-1-1-1 0 0,-1 1 34 0 0,0-1 0 0 0,0-1 1 0 0,0 1-1 0 0,0 0 1 0 0,0 0-1 0 0,0-1 0 0 0,1 1 1 0 0,-1-1-1 0 0,1 1 0 0 0,-1-1 1 0 0,1 0-1 0 0,-1 1 0 0 0,1-1 1 0 0,0 0-1 0 0,0 0 0 0 0,0 0 1 0 0,0 0-1 0 0,0 0 1 0 0,1 0-1 0 0,-1-1 0 0 0,1 1 1 0 0,-1-4-1 0 0,-4-51 695 0 0,5 57-723 0 0,1-9 20 0 0,0 1 1 0 0,0-1-1 0 0,1 1 0 0 0,0-1 0 0 0,0 1 0 0 0,1 0 1 0 0,0 0-1 0 0,1 0 0 0 0,0 0 0 0 0,0 0 0 0 0,1 1 0 0 0,-1 0 1 0 0,2 0-1 0 0,-1 0 0 0 0,1 1 0 0 0,0-1 0 0 0,0 2 1 0 0,1-1-1 0 0,14-9 0 0 0,-14 10-964 0 0,0 0 0 0 0,1 1 0 0 0,0 1 0 0 0,0-1 0 0 0,0 1 0 0 0,1 0 0 0 0,9-1 0 0 0,-8 2-1211 0 0,0-1-1102 0 0</inkml:trace>
  <inkml:trace contextRef="#ctx0" brushRef="#br0" timeOffset="1">573 82 5849 0 0,'0'1'780'0'0,"0"0"-488"0"0,0 1-32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5.812"/>
    </inkml:context>
    <inkml:brush xml:id="br0">
      <inkml:brushProperty name="width" value="0.1" units="cm"/>
      <inkml:brushProperty name="height" value="0.1" units="cm"/>
      <inkml:brushProperty name="color" value="#FFFFFF"/>
    </inkml:brush>
  </inkml:definitions>
  <inkml:trace contextRef="#ctx0" brushRef="#br0">13 1 3824 0 0,'-6'17'3667'0'0,"2"17"-2428"0"0,2 0 0 0 0,1 0 0 0 0,5 47 0 0 0,-1-33-438 0 0,31 305 2582 0 0,-19-227-3366 0 0,-13-88-1584 0 0,-4-23-3557 0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6.389"/>
    </inkml:context>
    <inkml:brush xml:id="br0">
      <inkml:brushProperty name="width" value="0.1" units="cm"/>
      <inkml:brushProperty name="height" value="0.1" units="cm"/>
      <inkml:brushProperty name="color" value="#FFFFFF"/>
    </inkml:brush>
  </inkml:definitions>
  <inkml:trace contextRef="#ctx0" brushRef="#br0">0 108 5685 0 0,'9'-10'381'0'0,"0"0"1"0"0,0 1-1 0 0,1 0 1 0 0,0 0-1 0 0,1 1 1 0 0,0 1-1 0 0,0 0 1 0 0,0 0-1 0 0,1 1 1 0 0,0 0-1 0 0,22-6 1 0 0,-28 10-306 0 0,0 0 0 0 0,0 1 0 0 0,0 0 0 0 0,1 0 0 0 0,-1 1 0 0 0,0-1 0 0 0,0 1 0 0 0,1 1 0 0 0,-1-1 0 0 0,0 1 0 0 0,0 0-1 0 0,0 0 1 0 0,0 1 0 0 0,0 0 0 0 0,0 0 0 0 0,0 0 0 0 0,0 1 0 0 0,-1 0 0 0 0,1 0 0 0 0,-1 0 0 0 0,0 1 0 0 0,0 0 0 0 0,0 0 0 0 0,-1 0 0 0 0,1 1 0 0 0,6 8 0 0 0,-7-7-53 0 0,0 0 0 0 0,0 0 0 0 0,0 1 0 0 0,-1-1-1 0 0,0 1 1 0 0,0 0 0 0 0,0 0 0 0 0,-1 0 0 0 0,-1 0-1 0 0,1 1 1 0 0,-1-1 0 0 0,0 0 0 0 0,0 1 0 0 0,-1-1-1 0 0,0 1 1 0 0,-1-1 0 0 0,1 0 0 0 0,-1 1-1 0 0,-1-1 1 0 0,0 0 0 0 0,0 1 0 0 0,-5 12 0 0 0,0-5 19 0 0,0-1 0 0 0,-1 0 0 0 0,-1-1 1 0 0,0 1-1 0 0,-1-2 0 0 0,0 1 0 0 0,-1-1 1 0 0,0-1-1 0 0,-21 16 0 0 0,26-22 29 0 0,-11 11 450 0 0,22-12-328 0 0,11-3-193 0 0,6 0 19 0 0,-1 0 0 0 0,1 1 0 0 0,-1 2 0 0 0,0 0 0 0 0,0 1 0 0 0,-1 1 0 0 0,33 14 0 0 0,-44-16-11 0 0,0 1 0 0 0,-1 0 0 0 0,1 0 0 0 0,-1 1 0 0 0,0 0 0 0 0,-1 1 0 0 0,1 0 0 0 0,7 9 0 0 0,-11-11 5 0 0,0 0 1 0 0,-1 1-1 0 0,0-1 0 0 0,0 1 0 0 0,0 0 0 0 0,-1 0 0 0 0,1 0 0 0 0,-1 0 0 0 0,-1 0 0 0 0,1 0 0 0 0,-1 1 0 0 0,0-1 0 0 0,0 12 0 0 0,-2-13 0 0 0,0 0 0 0 0,0 0 0 0 0,0 1 0 0 0,0-1 0 0 0,-1-1-1 0 0,0 1 1 0 0,0 0 0 0 0,0 0 0 0 0,-1-1 0 0 0,1 1 0 0 0,-1-1-1 0 0,0 0 1 0 0,0 0 0 0 0,-1 0 0 0 0,1 0 0 0 0,-1 0 0 0 0,0-1 0 0 0,0 0-1 0 0,0 0 1 0 0,-8 5 0 0 0,-1 0 28 0 0,0-1-1 0 0,0 0 1 0 0,-1-1 0 0 0,0-1-1 0 0,-27 8 1 0 0,24-9 68 0 0,0-1-1 0 0,0-1 1 0 0,-32 0 0 0 0,44-1-232 0 0,1-1-1 0 0,-1-1 1 0 0,0 1 0 0 0,1-1-1 0 0,-1 1 1 0 0,1-1-1 0 0,-1-1 1 0 0,1 1 0 0 0,-1-1-1 0 0,1 0 1 0 0,0 0 0 0 0,0 0-1 0 0,-1 0 1 0 0,2-1-1 0 0,-1 1 1 0 0,0-1 0 0 0,0 0-1 0 0,1 0 1 0 0,-4-4 0 0 0,7 6-104 0 0,-1 0 0 0 0,1 0 1 0 0,-1 0-1 0 0,1 0 0 0 0,0 0 1 0 0,0 1-1 0 0,-1-1 1 0 0,1 0-1 0 0,0 0 0 0 0,0 0 1 0 0,0 0-1 0 0,0 0 0 0 0,0 0 1 0 0,0 0-1 0 0,0 0 1 0 0,0 0-1 0 0,0 0 0 0 0,0 0 1 0 0,0 0-1 0 0,1-1 0 0 0,5-7-3008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6.732"/>
    </inkml:context>
    <inkml:brush xml:id="br0">
      <inkml:brushProperty name="width" value="0.1" units="cm"/>
      <inkml:brushProperty name="height" value="0.1" units="cm"/>
      <inkml:brushProperty name="color" value="#FFFFFF"/>
    </inkml:brush>
  </inkml:definitions>
  <inkml:trace contextRef="#ctx0" brushRef="#br0">0 1 4456 0 0,'9'9'623'0'0,"-1"0"1"0"0,0 1-1 0 0,-1 0 0 0 0,0 1 0 0 0,0-1 0 0 0,-1 1 0 0 0,5 13 0 0 0,1 5 469 0 0,13 51 1 0 0,-18-54-1036 0 0,-1 1-2100 0 0,3-1-4376 0 0,-8-22 4870 0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7.110"/>
    </inkml:context>
    <inkml:brush xml:id="br0">
      <inkml:brushProperty name="width" value="0.1" units="cm"/>
      <inkml:brushProperty name="height" value="0.1" units="cm"/>
      <inkml:brushProperty name="color" value="#FFFFFF"/>
    </inkml:brush>
  </inkml:definitions>
  <inkml:trace contextRef="#ctx0" brushRef="#br0">17 73 2356 0 0,'-4'-13'1492'0'0,"-1"0"-280"0"0,2 4-303 0 0,1-1-277 0 0,-1 2-212 0 0,3 2-40 0 0,0 1-676 0 0,2 1-252 0 0,1 2-685 0 0,2 0-147 0 0,-1 2-52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7.528"/>
    </inkml:context>
    <inkml:brush xml:id="br0">
      <inkml:brushProperty name="width" value="0.1" units="cm"/>
      <inkml:brushProperty name="height" value="0.1" units="cm"/>
      <inkml:brushProperty name="color" value="#FFFFFF"/>
    </inkml:brush>
  </inkml:definitions>
  <inkml:trace contextRef="#ctx0" brushRef="#br0">0 1 1368 0 0,'17'34'5460'0'0,"-4"27"-3546"0"0,-6-26-878 0 0,3 7-196 0 0,22 110 1398 0 0,-28-109-1304 0 0,-4-43-863 0 0,-5-28-39 0 0,5-2 111 0 0,1 0 0 0 0,8-42 0 0 0,-8 65-127 0 0,0-1 0 0 0,1 1 1 0 0,0-1-1 0 0,0 1 0 0 0,1 0 0 0 0,0 0 0 0 0,0 0 0 0 0,1 0 1 0 0,0 1-1 0 0,0-1 0 0 0,1 1 0 0 0,-1 0 0 0 0,1 0 0 0 0,1 1 1 0 0,6-7-1 0 0,-10 11-18 0 0,1 0 0 0 0,0-1 0 0 0,0 1 0 0 0,0 0 1 0 0,0 0-1 0 0,0 0 0 0 0,1 1 0 0 0,-1-1 0 0 0,0 1 0 0 0,0 0 1 0 0,0 0-1 0 0,0 0 0 0 0,1 0 0 0 0,-1 0 0 0 0,0 1 0 0 0,0 0 1 0 0,0-1-1 0 0,0 1 0 0 0,0 0 0 0 0,0 1 0 0 0,0-1 1 0 0,0 0-1 0 0,0 1 0 0 0,-1-1 0 0 0,1 1 0 0 0,0 0 0 0 0,2 3 1 0 0,5 3-7 0 0,0 0 1 0 0,0 1 0 0 0,-1 0 0 0 0,0 0 0 0 0,10 16 0 0 0,-1 3-355 0 0,-2 1 1 0 0,24 58 0 0 0,-32-68-948 0 0,1-7-2483 0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7.917"/>
    </inkml:context>
    <inkml:brush xml:id="br0">
      <inkml:brushProperty name="width" value="0.1" units="cm"/>
      <inkml:brushProperty name="height" value="0.1" units="cm"/>
      <inkml:brushProperty name="color" value="#FFFFFF"/>
    </inkml:brush>
  </inkml:definitions>
  <inkml:trace contextRef="#ctx0" brushRef="#br0">16 0 5180 0 0,'-5'23'4040'0'0,"1"-1"-3050"0"0,1 0 1 0 0,0 1-1 0 0,3 42 0 0 0,0-56-816 0 0,1 1-1 0 0,0-1 0 0 0,1 1 0 0 0,0-1 0 0 0,0 0 0 0 0,1 0 1 0 0,0 0-1 0 0,1 0 0 0 0,0 0 0 0 0,0 0 0 0 0,10 14 0 0 0,-11-20-144 0 0,0 0 0 0 0,0 0 0 0 0,0 0 0 0 0,0-1 0 0 0,1 1 0 0 0,-1-1 0 0 0,1 0 0 0 0,-1 0 0 0 0,1 0 0 0 0,0 0 0 0 0,0 0 0 0 0,-1-1 0 0 0,1 0 0 0 0,1 0 0 0 0,-1 0 0 0 0,0 0 0 0 0,0-1 0 0 0,0 1 0 0 0,0-1 0 0 0,0 0 0 0 0,1-1 0 0 0,-1 1 0 0 0,0-1 0 0 0,0 1 0 0 0,0-1-1 0 0,0 0 1 0 0,0-1 0 0 0,0 1 0 0 0,7-5 0 0 0,-6 4-88 0 0,-1 0 0 0 0,0-1 1 0 0,0 1-1 0 0,1-1 0 0 0,-2 0 0 0 0,1-1 0 0 0,0 1 0 0 0,-1-1 0 0 0,1 1 0 0 0,-1-1 0 0 0,0 0 0 0 0,0 0 0 0 0,-1 0 0 0 0,1-1 0 0 0,-1 1 0 0 0,0-1 0 0 0,0 1 0 0 0,0-1 0 0 0,-1 0 0 0 0,0 0 0 0 0,0 0 1 0 0,0 0-1 0 0,0 0 0 0 0,-1-8 0 0 0,0 9 41 0 0,-1 0-1 0 0,-1-1 1 0 0,1 1 0 0 0,0 0 0 0 0,-1 0 0 0 0,0 1-1 0 0,0-1 1 0 0,0 0 0 0 0,0 1 0 0 0,-1-1 0 0 0,0 1 0 0 0,1-1-1 0 0,-1 1 1 0 0,0 0 0 0 0,-1 1 0 0 0,1-1 0 0 0,0 0 0 0 0,-1 1-1 0 0,0 0 1 0 0,1-1 0 0 0,-1 2 0 0 0,-4-3 0 0 0,-2-1-320 0 0,-1 1 1 0 0,1 1 0 0 0,0-1 0 0 0,-12-1 0 0 0,-15 1-4306 0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8.738"/>
    </inkml:context>
    <inkml:brush xml:id="br0">
      <inkml:brushProperty name="width" value="0.1" units="cm"/>
      <inkml:brushProperty name="height" value="0.1" units="cm"/>
      <inkml:brushProperty name="color" value="#FFFFFF"/>
    </inkml:brush>
  </inkml:definitions>
  <inkml:trace contextRef="#ctx0" brushRef="#br0">36 177 4968 0 0,'0'-1'179'0'0,"-1"0"0"0"0,1 0 0 0 0,-1 0 0 0 0,1 0-1 0 0,-1 1 1 0 0,0-1 0 0 0,1 0 0 0 0,-1 0-1 0 0,0 0 1 0 0,0 1 0 0 0,1-1 0 0 0,-1 0 0 0 0,0 1-1 0 0,0-1 1 0 0,0 1 0 0 0,0-1 0 0 0,0 1-1 0 0,-1-1 1 0 0,1 1-95 0 0,1 1 0 0 0,0-1 0 0 0,-1 0 0 0 0,1 1-1 0 0,0-1 1 0 0,-1 1 0 0 0,1-1 0 0 0,0 1 0 0 0,0-1 0 0 0,-1 1-1 0 0,1-1 1 0 0,0 1 0 0 0,0-1 0 0 0,0 1 0 0 0,0-1-1 0 0,-1 1 1 0 0,1-1 0 0 0,0 1 0 0 0,0 0 0 0 0,0-1 0 0 0,0 1-1 0 0,0-1 1 0 0,1 2 0 0 0,5 47 1142 0 0,-5-43-1247 0 0,16 63 640 0 0,-12-53-606 0 0,-1 0 0 0 0,0 1 1 0 0,-1 0-1 0 0,1 22 0 0 0,-4-39-16 0 0,0 0 0 0 0,0 0-1 0 0,0 0 1 0 0,0 0 0 0 0,0 0-1 0 0,0 0 1 0 0,0 0 0 0 0,0 1 0 0 0,0-1-1 0 0,0 0 1 0 0,0 0 0 0 0,0 0-1 0 0,0 0 1 0 0,0 0 0 0 0,0 0 0 0 0,0 0-1 0 0,0 0 1 0 0,0 0 0 0 0,0 1-1 0 0,0-1 1 0 0,0 0 0 0 0,0 0-1 0 0,0 0 1 0 0,0 0 0 0 0,0 0 0 0 0,0 0-1 0 0,0 0 1 0 0,0 0 0 0 0,-1 0-1 0 0,1 0 1 0 0,0 0 0 0 0,0 1 0 0 0,0-1-1 0 0,0 0 1 0 0,0 0 0 0 0,0 0-1 0 0,0 0 1 0 0,0 0 0 0 0,0 0 0 0 0,0 0-1 0 0,0 0 1 0 0,-1 0 0 0 0,1 0-1 0 0,0 0 1 0 0,0 0 0 0 0,0 0 0 0 0,0 0-1 0 0,0 0 1 0 0,0 0 0 0 0,0 0-1 0 0,0 0 1 0 0,-1 0 0 0 0,1 0 0 0 0,0 0-1 0 0,0 0 1 0 0,0 0 0 0 0,0 0-1 0 0,0 0 1 0 0,0 0 0 0 0,0 0-1 0 0,-8-7-109 0 0,-3-9 17 0 0,3 0 84 0 0,2-1 0 0 0,0 1 0 0 0,1-1 0 0 0,-4-24 0 0 0,7 32 12 0 0,1 1 0 0 0,0-1 1 0 0,1 0-1 0 0,0 1 0 0 0,0-1 1 0 0,1 0-1 0 0,0 1 0 0 0,0-1 1 0 0,1 0-1 0 0,0 1 0 0 0,4-9 0 0 0,-6 16-1 0 0,1-1 0 0 0,0 1 0 0 0,0-1-1 0 0,0 1 1 0 0,0 0 0 0 0,0 0-1 0 0,0-1 1 0 0,0 1 0 0 0,1 0 0 0 0,-1 0-1 0 0,0 0 1 0 0,1 0 0 0 0,-1 0-1 0 0,0 0 1 0 0,1 1 0 0 0,-1-1-1 0 0,1 0 1 0 0,-1 1 0 0 0,1-1 0 0 0,0 1-1 0 0,-1 0 1 0 0,1-1 0 0 0,0 1-1 0 0,-1 0 1 0 0,1 0 0 0 0,-1 0 0 0 0,1 0-1 0 0,0 0 1 0 0,-1 1 0 0 0,1-1-1 0 0,0 0 1 0 0,-1 1 0 0 0,1-1 0 0 0,-1 1-1 0 0,1-1 1 0 0,-1 1 0 0 0,1 0-1 0 0,1 1 1 0 0,10 5 14 0 0,0 0 1 0 0,-1 0-1 0 0,18 15 1 0 0,-13-10 2 0 0,35 29-597 0 0,-48-37 376 0 0,0 0-1 0 0,0 0 1 0 0,0 0-1 0 0,0 1 1 0 0,-1-1 0 0 0,1 1-1 0 0,-1 0 1 0 0,0 0-1 0 0,2 7 1 0 0,-3-4-333 0 0,-4-8 304 0 0,-3-17 413 0 0,6-2 23 0 0,0 1 0 0 0,1 0 0 0 0,1-1 0 0 0,1 1 0 0 0,0 0 0 0 0,2 1 0 0 0,0-1 0 0 0,0 1 0 0 0,2 0 0 0 0,0 1 0 0 0,1 0 0 0 0,1 0 0 0 0,0 0 0 0 0,14-14 0 0 0,-23 29-176 0 0,0-1-1 0 0,0 1 0 0 0,0 0 1 0 0,0 0-1 0 0,0 0 0 0 0,1-1 1 0 0,-1 1-1 0 0,1 0 0 0 0,-1 1 0 0 0,0-1 1 0 0,1 0-1 0 0,0 0 0 0 0,-1 1 1 0 0,1-1-1 0 0,-1 1 0 0 0,1-1 1 0 0,0 1-1 0 0,-1-1 0 0 0,1 1 1 0 0,0 0-1 0 0,-1 0 0 0 0,1 0 0 0 0,0 0 1 0 0,1 1-1 0 0,0 0 3 0 0,-1 0 0 0 0,0 0 0 0 0,0 0-1 0 0,0 0 1 0 0,0 1 0 0 0,0-1 0 0 0,0 1 0 0 0,0-1-1 0 0,-1 1 1 0 0,1 0 0 0 0,-1 0 0 0 0,1 0 0 0 0,-1 0-1 0 0,3 4 1 0 0,2 7 58 0 0,0 1 0 0 0,0 0-1 0 0,-1 1 1 0 0,3 16 0 0 0,-3-8-28 0 0,2 43 1 0 0,-6-43-2598 0 0,9 43 0 0 0,-8-58-561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6.834"/>
    </inkml:context>
    <inkml:brush xml:id="br0">
      <inkml:brushProperty name="width" value="0.1" units="cm"/>
      <inkml:brushProperty name="height" value="0.1" units="cm"/>
      <inkml:brushProperty name="color" value="#FFFFFF"/>
    </inkml:brush>
  </inkml:definitions>
  <inkml:trace contextRef="#ctx0" brushRef="#br0">0 165 3768 0 0,'36'-9'1075'0'0,"44"-17"-1"0"0,-70 23-910 0 0,0-2-1 0 0,-1 1 1 0 0,0-1-1 0 0,1-1 1 0 0,-2 0-1 0 0,1 0 1 0 0,-1-1-1 0 0,0 1 1 0 0,9-11-1 0 0,-15 15-112 0 0,-1 1-1 0 0,0-1 0 0 0,1 1 1 0 0,-1-1-1 0 0,0 0 1 0 0,0 1-1 0 0,0-1 1 0 0,0 0-1 0 0,-1 0 1 0 0,1 1-1 0 0,0-1 1 0 0,-1 0-1 0 0,0 0 1 0 0,1 0-1 0 0,-1 0 1 0 0,0 0-1 0 0,0 0 1 0 0,0-2-1 0 0,0 3 30 0 0,-1-1-1 0 0,1 1 0 0 0,-1 0 1 0 0,1 0-1 0 0,-1-1 1 0 0,1 1-1 0 0,-1 0 0 0 0,0 0 1 0 0,0 0-1 0 0,0 0 1 0 0,0 0-1 0 0,0 0 0 0 0,0 0 1 0 0,0 0-1 0 0,0 1 1 0 0,0-1-1 0 0,0 0 0 0 0,0 0 1 0 0,0 1-1 0 0,-2-1 1 0 0,-1-1 102 0 0,0 1 1 0 0,0 0 0 0 0,-1 0-1 0 0,1 0 1 0 0,0 0-1 0 0,-1 1 1 0 0,1 0 0 0 0,0 0-1 0 0,-1 0 1 0 0,1 0-1 0 0,0 1 1 0 0,-1-1 0 0 0,1 1-1 0 0,-8 3 1 0 0,4 0-2 0 0,1-1 0 0 0,0 1 0 0 0,0 1 0 0 0,0 0 0 0 0,1 0 0 0 0,-1 0 0 0 0,1 1 0 0 0,0-1 0 0 0,1 1 0 0 0,-1 1 0 0 0,1-1 0 0 0,1 1 0 0 0,-1 0 0 0 0,1 0 0 0 0,0 0 0 0 0,1 1 0 0 0,0-1 0 0 0,-4 16 0 0 0,5-18-153 0 0,1 1-1 0 0,0-1 1 0 0,0 1-1 0 0,1-1 1 0 0,0 1-1 0 0,0-1 1 0 0,0 1-1 0 0,1-1 1 0 0,-1 1-1 0 0,1-1 1 0 0,1 1 0 0 0,-1-1-1 0 0,1 1 1 0 0,0-1-1 0 0,0 0 1 0 0,0 0-1 0 0,1 0 1 0 0,0 0-1 0 0,0-1 1 0 0,0 1-1 0 0,0-1 1 0 0,1 1-1 0 0,0-1 1 0 0,0 0-1 0 0,0-1 1 0 0,0 1 0 0 0,1-1-1 0 0,6 5 1 0 0,-2-3-684 0 0,1 0 1 0 0,-1 0-1 0 0,20 6 1 0 0,-24-9-19 0 0,0-1 0 0 0,0 0 1 0 0,0 0-1 0 0,1 0 0 0 0,-1-1 1 0 0,0 0-1 0 0,0 0 1 0 0,1 0-1 0 0,9-2 0 0 0,1-3-2483 0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9.112"/>
    </inkml:context>
    <inkml:brush xml:id="br0">
      <inkml:brushProperty name="width" value="0.1" units="cm"/>
      <inkml:brushProperty name="height" value="0.1" units="cm"/>
      <inkml:brushProperty name="color" value="#FFFFFF"/>
    </inkml:brush>
  </inkml:definitions>
  <inkml:trace contextRef="#ctx0" brushRef="#br0">13 200 4540 0 0,'1'7'876'0'0,"-1"1"-99"0"0,2 1-97 0 0,-1 0-64 0 0,2 7-72 0 0,0 1-36 0 0,2 2-40 0 0,-2 1-120 0 0,2-1-184 0 0,-2 0-12 0 0,1-1-456 0 0,-2 0-180 0 0,-1-3-216 0 0,2-1-480 0 0,-1-3-276 0 0,1-1-89 0 0,-3-2 37 0 0,0-2-32 0 0</inkml:trace>
  <inkml:trace contextRef="#ctx0" brushRef="#br0" timeOffset="1">13 72 2252 0 0,'-5'-17'1376'0'0,"1"4"-384"0"0,1 1-312 0 0,3 4-79 0 0,3 0-565 0 0,1 3-288 0 0,1 1-501 0 0,2 3-639 0 0,1-2 36 0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9.642"/>
    </inkml:context>
    <inkml:brush xml:id="br0">
      <inkml:brushProperty name="width" value="0.1" units="cm"/>
      <inkml:brushProperty name="height" value="0.1" units="cm"/>
      <inkml:brushProperty name="color" value="#FFFFFF"/>
    </inkml:brush>
  </inkml:definitions>
  <inkml:trace contextRef="#ctx0" brushRef="#br0">255 86 1532 0 0,'2'-3'651'0'0,"0"0"0"0"0,0 0 1 0 0,0 0-1 0 0,-1 0 0 0 0,1 0 0 0 0,-1-1 0 0 0,0 1 1 0 0,0 0-1 0 0,0-1 0 0 0,-1 1 0 0 0,1 0 0 0 0,-1-1 0 0 0,0 1 1 0 0,0-8-1 0 0,-1 10-539 0 0,1-1 1 0 0,0 1-1 0 0,-1-1 0 0 0,0 1 1 0 0,1-1-1 0 0,-1 1 1 0 0,0-1-1 0 0,0 1 0 0 0,0-1 1 0 0,0 1-1 0 0,0 0 1 0 0,0 0-1 0 0,0 0 0 0 0,-1 0 1 0 0,1-1-1 0 0,0 2 0 0 0,-1-1 1 0 0,1 0-1 0 0,0 0 1 0 0,-1 0-1 0 0,1 1 0 0 0,-1-1 1 0 0,1 0-1 0 0,-1 1 1 0 0,0 0-1 0 0,1-1 0 0 0,-1 1 1 0 0,0 0-1 0 0,1 0 1 0 0,-1 0-1 0 0,1 0 0 0 0,-4 0 1 0 0,-3 1 14 0 0,0 0 0 0 0,0 0 1 0 0,0 0-1 0 0,0 1 1 0 0,1 0-1 0 0,-1 1 0 0 0,1 0 1 0 0,-1 0-1 0 0,1 1 1 0 0,0-1-1 0 0,0 2 0 0 0,-12 9 1 0 0,5-3 28 0 0,1 2 1 0 0,-1 0 0 0 0,2 0 0 0 0,-18 25-1 0 0,26-32-93 0 0,0 1 0 0 0,0 0-1 0 0,0 0 1 0 0,1 0-1 0 0,0 0 1 0 0,0 1 0 0 0,1-1-1 0 0,0 1 1 0 0,0 0 0 0 0,-1 15-1 0 0,3-20-74 0 0,0-1 0 0 0,0 0 0 0 0,0 1 0 0 0,0-1 0 0 0,1 0-1 0 0,-1 1 1 0 0,1-1 0 0 0,-1 0 0 0 0,1 1 0 0 0,0-1 0 0 0,0 0-1 0 0,0 0 1 0 0,0 0 0 0 0,0 0 0 0 0,0 0 0 0 0,1 0 0 0 0,-1 0-1 0 0,1 0 1 0 0,0-1 0 0 0,-1 1 0 0 0,1-1 0 0 0,0 1 0 0 0,0-1-1 0 0,0 1 1 0 0,0-1 0 0 0,0 0 0 0 0,0 0 0 0 0,0 0 0 0 0,0 0 0 0 0,1-1-1 0 0,-1 1 1 0 0,0 0 0 0 0,0-1 0 0 0,1 0 0 0 0,-1 1 0 0 0,0-1-1 0 0,1 0 1 0 0,-1 0 0 0 0,5-1 0 0 0,-1 1-89 0 0,1 0 1 0 0,-1-1-1 0 0,1 0 1 0 0,-1 0-1 0 0,1-1 1 0 0,-1 0-1 0 0,0 0 1 0 0,0 0-1 0 0,0-1 1 0 0,0 0-1 0 0,0 0 1 0 0,0-1-1 0 0,-1 1 1 0 0,0-1-1 0 0,1 0 1 0 0,-1-1-1 0 0,-1 1 1 0 0,6-8-1 0 0,-3 4 4 0 0,-1-1 1 0 0,0 0-1 0 0,0 0 0 0 0,-1-1 0 0 0,0 0 0 0 0,-1 1 0 0 0,0-2 0 0 0,-1 1 0 0 0,0 0 0 0 0,2-15 0 0 0,4-29 487 0 0,-9 53-306 0 0,-2 35 547 0 0,3-21-529 0 0,2-1 0 0 0,-1 0 1 0 0,1-1-1 0 0,1 1 0 0 0,0 0 0 0 0,1-1 0 0 0,0 0 1 0 0,1 0-1 0 0,6 10 0 0 0,-8-16-311 0 0,0 0 1 0 0,1 0-1 0 0,-1 0 1 0 0,1-1-1 0 0,0 1 0 0 0,0-1 1 0 0,0 0-1 0 0,6 3 1 0 0,-5-5-535 0 0,-1 1 1 0 0,0-1 0 0 0,1 0-1 0 0,0 0 1 0 0,-1 0 0 0 0,1-1-1 0 0,0 0 1 0 0,0 0 0 0 0,11 0-1 0 0,-1-1-2318 0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0.016"/>
    </inkml:context>
    <inkml:brush xml:id="br0">
      <inkml:brushProperty name="width" value="0.1" units="cm"/>
      <inkml:brushProperty name="height" value="0.1" units="cm"/>
      <inkml:brushProperty name="color" value="#FFFFFF"/>
    </inkml:brush>
  </inkml:definitions>
  <inkml:trace contextRef="#ctx0" brushRef="#br0">0 0 5753 0 0,'6'74'5204'0'0,"14"38"-2902"0"0,-3-27-1024 0 0,26 203-348 0 0,-43-284-1614 0 0,1-1 1 0 0,0 0-1 0 0,0 0 0 0 0,0 1 0 0 0,0-1 0 0 0,0 0 0 0 0,1 0 0 0 0,-1 0 0 0 0,1 0 0 0 0,2 3 0 0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3.969"/>
    </inkml:context>
    <inkml:brush xml:id="br0">
      <inkml:brushProperty name="width" value="0.1" units="cm"/>
      <inkml:brushProperty name="height" value="0.1" units="cm"/>
      <inkml:brushProperty name="color" value="#FFFFFF"/>
    </inkml:brush>
  </inkml:definitions>
  <inkml:trace contextRef="#ctx0" brushRef="#br0">392 0 2936 0 0,'-4'14'7721'0'0,"3"-13"-7412"0"0,-19 31-302 0 0,1-1 463 0 0,-291 532 3978 0 0,297-536-4646 0 0,-1 1-1425 0 0,4-12-2559 0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4.447"/>
    </inkml:context>
    <inkml:brush xml:id="br0">
      <inkml:brushProperty name="width" value="0.1" units="cm"/>
      <inkml:brushProperty name="height" value="0.1" units="cm"/>
      <inkml:brushProperty name="color" value="#FFFFFF"/>
    </inkml:brush>
  </inkml:definitions>
  <inkml:trace contextRef="#ctx0" brushRef="#br0">0 17 5280 0 0,'1'-17'3393'0'0,"2"28"-879"0"0,4 16-1731 0 0,10 10-229 0 0,2 0 0 0 0,2-2 0 0 0,37 51-1 0 0,90 93 750 0 0,5 7-242 0 0,-127-152-754 0 0,-16-23-2794 0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4.853"/>
    </inkml:context>
    <inkml:brush xml:id="br0">
      <inkml:brushProperty name="width" value="0.1" units="cm"/>
      <inkml:brushProperty name="height" value="0.1" units="cm"/>
      <inkml:brushProperty name="color" value="#FFFFFF"/>
    </inkml:brush>
  </inkml:definitions>
  <inkml:trace contextRef="#ctx0" brushRef="#br0">0 30 5729 0 0,'139'-7'3471'0'0,"-47"1"-2119"0"0,10-1-74 0 0,42-1-2172 0 0,-131 7-1199 0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25.209"/>
    </inkml:context>
    <inkml:brush xml:id="br0">
      <inkml:brushProperty name="width" value="0.1" units="cm"/>
      <inkml:brushProperty name="height" value="0.1" units="cm"/>
      <inkml:brushProperty name="color" value="#FFFFFF"/>
    </inkml:brush>
  </inkml:definitions>
  <inkml:trace contextRef="#ctx0" brushRef="#br0">1 1 1648 0 0,'40'12'5548'0'0,"-4"-1"-3839"0"0,52 22 0 0 0,-79-29-1602 0 0,1 1 0 0 0,-1 0 0 0 0,-1 0 0 0 0,1 1 0 0 0,-1 0 0 0 0,0 0 0 0 0,0 1 0 0 0,-1 0 0 0 0,0 0 0 0 0,0 1 0 0 0,7 10 0 0 0,-13-16-74 0 0,0-1 0 0 0,0 1-1 0 0,0 0 1 0 0,-1 0 0 0 0,1 0 0 0 0,0 0-1 0 0,-1 0 1 0 0,1 0 0 0 0,-1 1-1 0 0,0-1 1 0 0,0 0 0 0 0,0 0-1 0 0,0 0 1 0 0,0 0 0 0 0,0 0 0 0 0,0 0-1 0 0,-1 1 1 0 0,0 2 0 0 0,-1-1 12 0 0,0 0 0 0 0,0 0 0 0 0,0-1 0 0 0,0 1 0 0 0,0 0 0 0 0,-1-1 0 0 0,0 0 0 0 0,0 0 0 0 0,-3 3 0 0 0,-8 6 86 0 0,-1-1 1 0 0,0-1 0 0 0,-25 13 0 0 0,29-17-72 0 0,9-5-74 0 0,-22 12-1299 0 0,-1-2-3572 0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4.231"/>
    </inkml:context>
    <inkml:brush xml:id="br0">
      <inkml:brushProperty name="width" value="0.1" units="cm"/>
      <inkml:brushProperty name="height" value="0.1" units="cm"/>
      <inkml:brushProperty name="color" value="#FFFFFF"/>
    </inkml:brush>
  </inkml:definitions>
  <inkml:trace contextRef="#ctx0" brushRef="#br0">400 29 1120 0 0,'0'-1'202'0'0,"0"0"-1"0"0,0-1 1 0 0,0 1 0 0 0,0 0-1 0 0,0 0 1 0 0,0 0-1 0 0,0 0 1 0 0,-1 0 0 0 0,1 0-1 0 0,0 0 1 0 0,-1 0-1 0 0,1 0 1 0 0,0 0 0 0 0,-1 0-1 0 0,1 0 1 0 0,-1 0 0 0 0,0 0-1 0 0,1 0 1 0 0,-1 0-1 0 0,0 0 1 0 0,1 1 0 0 0,-1-1-1 0 0,0 0 1 0 0,0 0-1 0 0,0 1 1 0 0,-1-2 0 0 0,0 2-41 0 0,0-1 0 0 0,0 1 1 0 0,0 0-1 0 0,0 0 1 0 0,0 0-1 0 0,0 0 0 0 0,0 0 1 0 0,1 0-1 0 0,-1 0 1 0 0,0 0-1 0 0,0 1 0 0 0,0-1 1 0 0,-3 2-1 0 0,-7 3 128 0 0,1 0 0 0 0,0 1 0 0 0,0 0 0 0 0,-13 10 0 0 0,-4 5 135 0 0,1 1 0 0 0,0 1 0 0 0,2 1 0 0 0,0 1 0 0 0,2 2 0 0 0,-21 30 0 0 0,33-40-185 0 0,0 1 0 0 0,0 1 0 0 0,2 0-1 0 0,0 0 1 0 0,2 0 0 0 0,0 1 0 0 0,1 0 0 0 0,1 1 0 0 0,0 0-1 0 0,2-1 1 0 0,-2 38 0 0 0,7-21 45 0 0,1 0 1 0 0,13 60-1 0 0,-12-81-259 0 0,1 0 0 0 0,0-1 1 0 0,1 1-1 0 0,0-1 0 0 0,2 0 0 0 0,0-1 0 0 0,0 0 1 0 0,1 0-1 0 0,1-1 0 0 0,0 0 0 0 0,14 13 0 0 0,-15-18-412 0 0,0 0 0 0 0,0-1-1 0 0,1-1 1 0 0,-1 1-1 0 0,2-1 1 0 0,14 6-1 0 0,-14-8-448 0 0,0 0 0 0 0,-1-1-1 0 0,1-1 1 0 0,1 1 0 0 0,-1-2-1 0 0,0 1 1 0 0,12-2 0 0 0,4 0-2359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4.864"/>
    </inkml:context>
    <inkml:brush xml:id="br0">
      <inkml:brushProperty name="width" value="0.1" units="cm"/>
      <inkml:brushProperty name="height" value="0.1" units="cm"/>
      <inkml:brushProperty name="color" value="#FFFFFF"/>
    </inkml:brush>
  </inkml:definitions>
  <inkml:trace contextRef="#ctx0" brushRef="#br0">1 159 4392 0 0,'0'-15'5653'0'0,"0"32"-3907"0"0,0 34-1182 0 0,7 10-61 0 0,-2-28-218 0 0,0 39-1 0 0,-2-47-301 0 0,-2-17 81 0 0,-5-23-64 0 0,-1-11 58 0 0,1-1 1 0 0,1 0 0 0 0,2 0-1 0 0,0 0 1 0 0,5-31-1 0 0,-3 43 14 0 0,1-1-1 0 0,0 1 0 0 0,2 0 0 0 0,0-1 1 0 0,11-27-1 0 0,-12 37-70 0 0,0 1 1 0 0,0-1-1 0 0,0 1 0 0 0,1 0 1 0 0,0 0-1 0 0,0 0 0 0 0,0 0 1 0 0,1 1-1 0 0,-1-1 0 0 0,1 1 1 0 0,0 0-1 0 0,0 1 0 0 0,1-1 1 0 0,-1 1-1 0 0,1 0 1 0 0,0 1-1 0 0,8-4 0 0 0,-11 5-9 0 0,1 0-1 0 0,-1 1 1 0 0,0-1-1 0 0,0 1 1 0 0,0-1-1 0 0,0 1 1 0 0,0 0-1 0 0,1 0 1 0 0,-1 0-1 0 0,0 1 1 0 0,0-1-1 0 0,0 1 1 0 0,0 0-1 0 0,0 0 1 0 0,0 0-1 0 0,0 0 1 0 0,3 2 0 0 0,-1 0-3 0 0,0 0 1 0 0,0 1-1 0 0,-1-1 1 0 0,1 1-1 0 0,-1 0 1 0 0,0 1 0 0 0,0-1-1 0 0,5 9 1 0 0,2 5-6 0 0,-1 0 0 0 0,-1 1 1 0 0,-1 0-1 0 0,7 21 0 0 0,19 89 103 0 0,-11-34 182 0 0,-23-88-581 0 0,2 3-888 0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5.765"/>
    </inkml:context>
    <inkml:brush xml:id="br0">
      <inkml:brushProperty name="width" value="0.1" units="cm"/>
      <inkml:brushProperty name="height" value="0.1" units="cm"/>
      <inkml:brushProperty name="color" value="#FFFFFF"/>
    </inkml:brush>
  </inkml:definitions>
  <inkml:trace contextRef="#ctx0" brushRef="#br0">22 17 3628 0 0,'-18'-17'7700'0'0,"17"23"-7489"0"0,0 0-1 0 0,0-1 1 0 0,1 1 0 0 0,0 0 0 0 0,0 0 0 0 0,1 0 0 0 0,-1-1-1 0 0,4 12 1 0 0,-2-4-24 0 0,1 3-328 0 0,25 133 1837 0 0,-14-101-3552 0 0,4-2-3288 0 0,-14-36 1901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7.296"/>
    </inkml:context>
    <inkml:brush xml:id="br0">
      <inkml:brushProperty name="width" value="0.1" units="cm"/>
      <inkml:brushProperty name="height" value="0.1" units="cm"/>
      <inkml:brushProperty name="color" value="#FFFFFF"/>
    </inkml:brush>
  </inkml:definitions>
  <inkml:trace contextRef="#ctx0" brushRef="#br0">0 164 5925 0 0,'2'-1'3432'0'0,"3"9"-2129"0"0,2 10-437 0 0,3 10-487 0 0,-1 0 0 0 0,-2 0 0 0 0,6 41 1 0 0,-19-82-102 0 0,0-1 1 0 0,1 0 0 0 0,0 0-1 0 0,-4-22 1 0 0,9 29-248 0 0,0 1 0 0 0,0-1 0 0 0,1 1-1 0 0,0 0 1 0 0,0-1 0 0 0,0 1 0 0 0,1 0 0 0 0,-1 0 0 0 0,2-1 0 0 0,-1 1-1 0 0,1 1 1 0 0,0-1 0 0 0,0 0 0 0 0,0 1 0 0 0,1-1 0 0 0,0 1-1 0 0,0 0 1 0 0,0 0 0 0 0,1 1 0 0 0,0-1 0 0 0,0 1 0 0 0,0 0 0 0 0,0 1-1 0 0,0-1 1 0 0,11-4 0 0 0,12-6-83 0 0,1 2-1 0 0,0 1 1 0 0,1 2-1 0 0,35-8 1 0 0,-22 6-2 0 0,-10 1-2 0 0,-23 6 62 0 0,0 0 0 0 0,1 1 1 0 0,0 1-1 0 0,-1 0 0 0 0,13-1 0 0 0,-9 0-150 0 0,-1 2-835 0 0,-3 10-2843 0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6.279"/>
    </inkml:context>
    <inkml:brush xml:id="br0">
      <inkml:brushProperty name="width" value="0.1" units="cm"/>
      <inkml:brushProperty name="height" value="0.1" units="cm"/>
      <inkml:brushProperty name="color" value="#FFFFFF"/>
    </inkml:brush>
  </inkml:definitions>
  <inkml:trace contextRef="#ctx0" brushRef="#br0">108 1 4376 0 0,'-7'37'3977'0'0,"-16"19"-2277"0"0,6-18-1069 0 0,-6 13-1758 0 0,-4-4-3893 0 0,21-38 3685 0 0,1 0-183 0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6.776"/>
    </inkml:context>
    <inkml:brush xml:id="br0">
      <inkml:brushProperty name="width" value="0.1" units="cm"/>
      <inkml:brushProperty name="height" value="0.1" units="cm"/>
      <inkml:brushProperty name="color" value="#FFFFFF"/>
    </inkml:brush>
  </inkml:definitions>
  <inkml:trace contextRef="#ctx0" brushRef="#br0">0 30 1028 0 0,'8'-12'3129'0'0,"-7"10"-2666"0"0,-1 1 0 0 0,1 0 0 0 0,0-1 0 0 0,0 1-1 0 0,-1 0 1 0 0,1 0 0 0 0,0 0 0 0 0,1-2 463 0 0,-1 2-464 0 0,1 0 1 0 0,-1 1 0 0 0,2-3 0 0 0,-2 4-321 0 0,0 0 0 0 0,0 0 0 0 0,0 0 0 0 0,0 1 0 0 0,0-1 0 0 0,0 0 0 0 0,-1 0 0 0 0,1 0 0 0 0,-1 1 0 0 0,1-1 0 0 0,-1 0 0 0 0,1 1 0 0 0,-1-1 0 0 0,1 0 0 0 0,-1 1 0 0 0,0-1 0 0 0,0 1 0 0 0,0-1 0 0 0,0 2 0 0 0,91 550 4070 0 0,-90-551-4229 0 0,14 85 287 0 0,1-32-2925 0 0,-10-44-296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7.362"/>
    </inkml:context>
    <inkml:brush xml:id="br0">
      <inkml:brushProperty name="width" value="0.1" units="cm"/>
      <inkml:brushProperty name="height" value="0.1" units="cm"/>
      <inkml:brushProperty name="color" value="#FFFFFF"/>
    </inkml:brush>
  </inkml:definitions>
  <inkml:trace contextRef="#ctx0" brushRef="#br0">10 198 4460 0 0,'-2'-4'422'0'0,"1"-1"0"0"0,-1 1 0 0 0,1-1 0 0 0,0 0 0 0 0,0 0 0 0 0,1 0 0 0 0,-1 0 0 0 0,1 0 0 0 0,0 0 0 0 0,0 0 0 0 0,1 1 0 0 0,-1-1 0 0 0,1 0 1 0 0,2-6-1 0 0,-1 5-213 0 0,1 0 0 0 0,-1-1 0 0 0,1 1 1 0 0,1 0-1 0 0,-1 1 0 0 0,1-1 0 0 0,0 0 1 0 0,1 1-1 0 0,7-8 0 0 0,-6 8-149 0 0,-1-1 0 0 0,2 2 0 0 0,-1-1-1 0 0,0 0 1 0 0,1 1 0 0 0,0 1 0 0 0,0-1 0 0 0,0 1-1 0 0,0 0 1 0 0,1 0 0 0 0,-1 1 0 0 0,1 0 0 0 0,-1 1-1 0 0,1 0 1 0 0,0 0 0 0 0,0 0 0 0 0,-1 1-1 0 0,13 1 1 0 0,-7 2-22 0 0,-1 1 1 0 0,1 1-1 0 0,-1 0 0 0 0,0 0 0 0 0,0 2 0 0 0,-1-1 0 0 0,0 1 0 0 0,0 1 0 0 0,0 0 1 0 0,-1 1-1 0 0,0 0 0 0 0,-1 0 0 0 0,0 1 0 0 0,0 0 0 0 0,-1 0 0 0 0,-1 1 1 0 0,0 0-1 0 0,0 1 0 0 0,-1 0 0 0 0,9 24 0 0 0,-14-32-26 0 0,0 0 0 0 0,0 0 0 0 0,0 0-1 0 0,-1 0 1 0 0,0-1 0 0 0,1 1 0 0 0,-2 0 0 0 0,1 0 0 0 0,0 0-1 0 0,-1 0 1 0 0,1 0 0 0 0,-1 0 0 0 0,0 0 0 0 0,-1 0 0 0 0,1-1-1 0 0,-1 1 1 0 0,1-1 0 0 0,-1 1 0 0 0,0-1 0 0 0,-1 1 0 0 0,1-1-1 0 0,0 0 1 0 0,-1 0 0 0 0,0 0 0 0 0,-4 4 0 0 0,1-3 37 0 0,0 0 1 0 0,1 0-1 0 0,-1 0 0 0 0,0-1 1 0 0,-1 0-1 0 0,1 0 1 0 0,-1 0-1 0 0,1-1 0 0 0,-1 0 1 0 0,0 0-1 0 0,1-1 1 0 0,-1 0-1 0 0,-14 0 0 0 0,1 1-48 0 0,-23 0-191 0 0,41-2-309 0 0,1 0-1 0 0,-1-1 0 0 0,1 1 0 0 0,-1 0 0 0 0,1-1 0 0 0,-1 1 0 0 0,1 0 1 0 0,-1-1-1 0 0,1 0 0 0 0,0 1 0 0 0,-1-1 0 0 0,-1-1 0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8.388"/>
    </inkml:context>
    <inkml:brush xml:id="br0">
      <inkml:brushProperty name="width" value="0.1" units="cm"/>
      <inkml:brushProperty name="height" value="0.1" units="cm"/>
      <inkml:brushProperty name="color" value="#FFFFFF"/>
    </inkml:brush>
  </inkml:definitions>
  <inkml:trace contextRef="#ctx0" brushRef="#br0">0 0 4672 0 0,'3'1'4341'0'0,"17"7"-3710"0"0,8 10-220 0 0,0 2 1 0 0,-2 1-1 0 0,38 39 0 0 0,-46-43-214 0 0,6 7-55 0 0,-1 0 1 0 0,-1 2-1 0 0,-2 1 1 0 0,0 0-1 0 0,-2 2 1 0 0,-1 0-1 0 0,-1 1 1 0 0,13 34 0 0 0,-19-37-63 0 0,-2 0 1 0 0,0 0 0 0 0,-2 1 0 0 0,-1 0 0 0 0,-1 1-1 0 0,-2-1 1 0 0,0 1 0 0 0,-2-1 0 0 0,-7 54 0 0 0,3-53-6 0 0,-1 0 1 0 0,-2-1 0 0 0,-1 0 0 0 0,-20 48 0 0 0,21-62 4 0 0,-1 0 1 0 0,0 0-1 0 0,-1-1 1 0 0,0 0-1 0 0,-1-1 1 0 0,-1 0-1 0 0,0 0 1 0 0,0-1-1 0 0,-1 0 1 0 0,-18 11-1 0 0,11-7-304 0 0,-26 15 522 0 0,43-28-1017 0 0,-1-1 1 0 0,1 0-1 0 0,-1 0 1 0 0,0 0-1 0 0,0 0 1 0 0,0 0-1 0 0,1-1 1 0 0,-6 1-1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9.392"/>
    </inkml:context>
    <inkml:brush xml:id="br0">
      <inkml:brushProperty name="width" value="0.1" units="cm"/>
      <inkml:brushProperty name="height" value="0.1" units="cm"/>
      <inkml:brushProperty name="color" value="#FFFFFF"/>
    </inkml:brush>
  </inkml:definitions>
  <inkml:trace contextRef="#ctx0" brushRef="#br0">0 1 3740 0 0,'1'0'166'0'0,"-1"1"0"0"0,0 0 0 0 0,1-1 0 0 0,-1 1 0 0 0,1 0 0 0 0,-1-1 0 0 0,1 1 0 0 0,-1-1 0 0 0,1 1 0 0 0,0-1 0 0 0,-1 1 0 0 0,1-1 0 0 0,0 0 0 0 0,-1 1 0 0 0,1-1 0 0 0,0 0 0 0 0,-1 1 0 0 0,1-1-1 0 0,0 0 1 0 0,-1 0 0 0 0,1 0 0 0 0,0 1 0 0 0,1-1 0 0 0,22 4 281 0 0,-21-4-190 0 0,6 1-54 0 0,27 4 332 0 0,0-1 0 0 0,49-3-1 0 0,676-9 2568 0 0,-747 8-3151 0 0,26-1 196 0 0,-16-3-3137 0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39.857"/>
    </inkml:context>
    <inkml:brush xml:id="br0">
      <inkml:brushProperty name="width" value="0.1" units="cm"/>
      <inkml:brushProperty name="height" value="0.1" units="cm"/>
      <inkml:brushProperty name="color" value="#FFFFFF"/>
    </inkml:brush>
  </inkml:definitions>
  <inkml:trace contextRef="#ctx0" brushRef="#br0">1 1 4304 0 0,'0'0'1376'0'0,"24"1"1495"0"0,405 101 1465 0 0,-425-101-4314 0 0,-1 0 0 0 0,1 0-1 0 0,0 0 1 0 0,0 1 0 0 0,-1-1 0 0 0,1 1-1 0 0,0 0 1 0 0,5 4 0 0 0,-8-5-13 0 0,0 0-1 0 0,0 0 1 0 0,-1 0-1 0 0,1 0 1 0 0,0 0-1 0 0,0 0 1 0 0,-1 0-1 0 0,1 0 1 0 0,-1 1-1 0 0,1-1 1 0 0,-1 0-1 0 0,1 0 1 0 0,-1 1-1 0 0,0-1 1 0 0,0 0-1 0 0,0 1 1 0 0,0-1-1 0 0,1 0 1 0 0,-2 1-1 0 0,1-1 1 0 0,0 0-1 0 0,0 0 1 0 0,0 1-1 0 0,-1-1 1 0 0,1 0-1 0 0,0 1 1 0 0,-1-1 0 0 0,1 0-1 0 0,-2 2 1 0 0,-14 29 123 0 0,-2-1 0 0 0,-1 0 1 0 0,-1-2-1 0 0,-1 0 0 0 0,-2-2 1 0 0,-1 0-1 0 0,-28 24 0 0 0,-11 9 427 0 0,-65 68 62 0 0,124-122-1131 0 0,-4 3-1223 0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43.679"/>
    </inkml:context>
    <inkml:brush xml:id="br0">
      <inkml:brushProperty name="width" value="0.1" units="cm"/>
      <inkml:brushProperty name="height" value="0.1" units="cm"/>
      <inkml:brushProperty name="color" value="#FFFFFF"/>
    </inkml:brush>
  </inkml:definitions>
  <inkml:trace contextRef="#ctx0" brushRef="#br0">0 1 3964 0 0,'10'3'3634'0'0,"-1"31"-2927"0"0,-1 1 1 0 0,6 60-1 0 0,5 22 2 0 0,55 168 1172 0 0,-73-279-999 0 0,-2-8-357 0 0,-9-18-219 0 0,-9-32-415 0 0,15 32 57 0 0,2-1 0 0 0,0 0 0 0 0,1 1 0 0 0,1-1 0 0 0,1 0 0 0 0,0 1 0 0 0,2-1-1 0 0,1 1 1 0 0,0-1 0 0 0,1 1 0 0 0,11-25 0 0 0,-12 37 23 0 0,0-1 1 0 0,1 1-1 0 0,0 0 0 0 0,0 1 1 0 0,0-1-1 0 0,1 1 0 0 0,13-12 0 0 0,-17 17 14 0 0,0 0-1 0 0,1 0 1 0 0,0 0-1 0 0,-1 0 0 0 0,1 0 1 0 0,0 1-1 0 0,0-1 1 0 0,0 1-1 0 0,0 0 1 0 0,0 0-1 0 0,0 0 1 0 0,0 0-1 0 0,0 0 0 0 0,0 1 1 0 0,0-1-1 0 0,1 1 1 0 0,-1 0-1 0 0,0 0 1 0 0,0 0-1 0 0,1 1 1 0 0,-1-1-1 0 0,0 1 0 0 0,0 0 1 0 0,0-1-1 0 0,0 1 1 0 0,4 2-1 0 0,1 2 6 0 0,-1 0-1 0 0,0 0 0 0 0,0 0 1 0 0,0 1-1 0 0,-1 0 0 0 0,0 0 1 0 0,0 1-1 0 0,0 0 1 0 0,-1 0-1 0 0,0 0 0 0 0,0 0 1 0 0,5 13-1 0 0,4 11 38 0 0,18 59 0 0 0,-26-73-8 0 0,0 4 124 0 0,-1-1 0 0 0,3 24 0 0 0,-7-37-205 0 0,1 10-230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44.143"/>
    </inkml:context>
    <inkml:brush xml:id="br0">
      <inkml:brushProperty name="width" value="0.1" units="cm"/>
      <inkml:brushProperty name="height" value="0.1" units="cm"/>
      <inkml:brushProperty name="color" value="#FFFFFF"/>
    </inkml:brush>
  </inkml:definitions>
  <inkml:trace contextRef="#ctx0" brushRef="#br0">0 68 5717 0 0,'261'-18'3471'0'0,"55"-15"-295"0"0,-257 25-2607 0 0,22 0-2086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5:44.577"/>
    </inkml:context>
    <inkml:brush xml:id="br0">
      <inkml:brushProperty name="width" value="0.1" units="cm"/>
      <inkml:brushProperty name="height" value="0.1" units="cm"/>
      <inkml:brushProperty name="color" value="#FFFFFF"/>
    </inkml:brush>
  </inkml:definitions>
  <inkml:trace contextRef="#ctx0" brushRef="#br0">128 3 3264 0 0,'-3'-3'5949'0'0,"23"19"-4215"0"0,31 15-772 0 0,-41-27-808 0 0,-1 1 1 0 0,-1 0-1 0 0,1 0 0 0 0,-1 1 0 0 0,1 0 1 0 0,-2 0-1 0 0,1 1 0 0 0,-1 0 0 0 0,0 0 1 0 0,0 1-1 0 0,-1 0 0 0 0,9 15 1 0 0,-14-21-122 0 0,-1-1 1 0 0,0 1-1 0 0,0 0 1 0 0,0 0-1 0 0,1-1 0 0 0,-2 1 1 0 0,1 0-1 0 0,0 0 1 0 0,0-1-1 0 0,0 1 1 0 0,-1 0-1 0 0,1-1 1 0 0,-1 1-1 0 0,1 0 1 0 0,-1-1-1 0 0,0 1 1 0 0,0-1-1 0 0,0 1 1 0 0,0-1-1 0 0,0 1 1 0 0,0-1-1 0 0,0 1 1 0 0,0-1-1 0 0,0 0 0 0 0,-3 2 1 0 0,-38 32 525 0 0,36-31-446 0 0,-109 69 1374 0 0,1-2-613 0 0,112-69-1240 0 0,-9 9-382 0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5.903"/>
    </inkml:context>
    <inkml:brush xml:id="br0">
      <inkml:brushProperty name="width" value="0.1" units="cm"/>
      <inkml:brushProperty name="height" value="0.1" units="cm"/>
      <inkml:brushProperty name="color" value="#FFFFFF"/>
    </inkml:brush>
  </inkml:definitions>
  <inkml:trace contextRef="#ctx0" brushRef="#br0">24 144 1660 0 0,'31'-144'13763'0'0,"-47"239"-12483"0"0,5-40-663 0 0,-4 87 1 0 0,9-38-249 0 0,-1 26-85 0 0,12-44-3818 0 0,-5-83 2510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7.699"/>
    </inkml:context>
    <inkml:brush xml:id="br0">
      <inkml:brushProperty name="width" value="0.1" units="cm"/>
      <inkml:brushProperty name="height" value="0.1" units="cm"/>
      <inkml:brushProperty name="color" value="#FFFFFF"/>
    </inkml:brush>
  </inkml:definitions>
  <inkml:trace contextRef="#ctx0" brushRef="#br0">320 28 4744 0 0,'-3'-3'303'0'0,"0"0"0"0"0,0 1-1 0 0,0-1 1 0 0,0 1 0 0 0,-1 0-1 0 0,0 0 1 0 0,1 0 0 0 0,-1 0-1 0 0,0 1 1 0 0,0 0 0 0 0,0-1-1 0 0,0 1 1 0 0,0 1 0 0 0,0-1-1 0 0,0 1 1 0 0,0-1 0 0 0,0 1-1 0 0,0 0 1 0 0,-8 2 0 0 0,0-1 0 0 0,1 0 1 0 0,0 2-1 0 0,-1-1 1 0 0,1 2-1 0 0,-20 7 0 0 0,19-4-71 0 0,-1 0-1 0 0,1 0 0 0 0,0 1 0 0 0,1 0 0 0 0,0 1 0 0 0,0 1 1 0 0,-14 16-1 0 0,20-21-151 0 0,1 0 0 0 0,0 0 0 0 0,0 0 1 0 0,0 1-1 0 0,1 0 0 0 0,0 0 0 0 0,0 0 0 0 0,1 0 1 0 0,0 0-1 0 0,0 0 0 0 0,0 1 0 0 0,1-1 0 0 0,-1 1 0 0 0,2-1 1 0 0,-1 1-1 0 0,1-1 0 0 0,0 1 0 0 0,1 10 0 0 0,0-15-109 0 0,0 1 0 0 0,0 0 0 0 0,0 0-1 0 0,0-1 1 0 0,0 1 0 0 0,1 0 0 0 0,-1-1-1 0 0,1 1 1 0 0,0-1 0 0 0,-1 0 0 0 0,1 1-1 0 0,0-1 1 0 0,1 0 0 0 0,-1 0 0 0 0,0-1-1 0 0,1 1 1 0 0,-1 0 0 0 0,1-1-1 0 0,-1 1 1 0 0,1-1 0 0 0,0 0 0 0 0,-1 0-1 0 0,1 0 1 0 0,0 0 0 0 0,4 0 0 0 0,-1 1-204 0 0,0-1 0 0 0,0-1 0 0 0,-1 1-1 0 0,1-1 1 0 0,0 0 0 0 0,0-1 0 0 0,0 1 0 0 0,-1-1 0 0 0,1 0 0 0 0,0 0 0 0 0,-1-1 0 0 0,6-2 0 0 0,0-1-337 0 0,-1 0-1 0 0,-1 0 0 0 0,1-1 1 0 0,16-13-1 0 0,-12 5-2080 0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6.261"/>
    </inkml:context>
    <inkml:brush xml:id="br0">
      <inkml:brushProperty name="width" value="0.1" units="cm"/>
      <inkml:brushProperty name="height" value="0.1" units="cm"/>
      <inkml:brushProperty name="color" value="#FFFFFF"/>
    </inkml:brush>
  </inkml:definitions>
  <inkml:trace contextRef="#ctx0" brushRef="#br0">1 153 4860 0 0,'0'-6'268'0'0,"1"0"-1"0"0,0 1 1 0 0,0-1-1 0 0,1 0 1 0 0,0 1-1 0 0,0 0 1 0 0,0-1-1 0 0,1 1 0 0 0,-1 0 1 0 0,1 0-1 0 0,1 0 1 0 0,-1 1-1 0 0,6-7 1 0 0,-3 5-15 0 0,1 0 1 0 0,0 0 0 0 0,0 0-1 0 0,1 1 1 0 0,-1 0-1 0 0,1 0 1 0 0,17-6 0 0 0,-14 6-115 0 0,0 1 1 0 0,1 1 0 0 0,0 0-1 0 0,0 0 1 0 0,-1 1 0 0 0,1 1-1 0 0,1 0 1 0 0,-1 0 0 0 0,0 1-1 0 0,0 1 1 0 0,0 0 0 0 0,0 1-1 0 0,11 3 1 0 0,-14-2-71 0 0,0 1-1 0 0,0 0 0 0 0,-1 0 1 0 0,0 1-1 0 0,0 0 0 0 0,0 1 1 0 0,-1 0-1 0 0,1 0 0 0 0,-1 0 1 0 0,-1 1-1 0 0,1 0 1 0 0,-1 0-1 0 0,10 17 0 0 0,-13-18-33 0 0,1 0 1 0 0,-1 0-1 0 0,0 1 0 0 0,0-1 0 0 0,0 1 0 0 0,-1 0 0 0 0,0-1 0 0 0,-1 1 0 0 0,0 0 0 0 0,0 0 1 0 0,0 1-1 0 0,-1-1 0 0 0,0 0 0 0 0,0 0 0 0 0,-1 0 0 0 0,0 0 0 0 0,0 0 0 0 0,0 0 1 0 0,-4 9-1 0 0,2-10 17 0 0,-1 0 0 0 0,0 0 0 0 0,0 0 1 0 0,0-1-1 0 0,0 0 0 0 0,-1 1 0 0 0,0-2 1 0 0,0 1-1 0 0,0-1 0 0 0,-1 1 0 0 0,0-1 1 0 0,1-1-1 0 0,-1 1 0 0 0,-1-1 1 0 0,1 0-1 0 0,0-1 0 0 0,-10 3 0 0 0,8-2-54 0 0,0-1 1 0 0,0 1-1 0 0,-1-2 0 0 0,1 1 0 0 0,0-1 0 0 0,-1-1 0 0 0,1 0 0 0 0,-1 0 1 0 0,1 0-1 0 0,-1-1 0 0 0,1 0 0 0 0,0-1 0 0 0,-16-5 0 0 0,23 7-84 0 0,-12-7-1124 0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6.848"/>
    </inkml:context>
    <inkml:brush xml:id="br0">
      <inkml:brushProperty name="width" value="0.1" units="cm"/>
      <inkml:brushProperty name="height" value="0.1" units="cm"/>
      <inkml:brushProperty name="color" value="#FFFFFF"/>
    </inkml:brush>
  </inkml:definitions>
  <inkml:trace contextRef="#ctx0" brushRef="#br0">448 11 5853 0 0,'-7'-2'270'0'0,"0"0"0"0"0,0 0 0 0 0,0 0 0 0 0,0 1 1 0 0,0 0-1 0 0,-1 1 0 0 0,1-1 0 0 0,0 1 0 0 0,0 1 1 0 0,0-1-1 0 0,-1 1 0 0 0,1 1 0 0 0,0-1 0 0 0,0 1 1 0 0,0 0-1 0 0,1 1 0 0 0,-1-1 0 0 0,0 2 0 0 0,1-1 1 0 0,0 1-1 0 0,0-1 0 0 0,-8 8 0 0 0,-6 6 64 0 0,1 1 0 0 0,1 1-1 0 0,1 0 1 0 0,0 1 0 0 0,2 1 0 0 0,0 1 0 0 0,1 0-1 0 0,2 1 1 0 0,0 0 0 0 0,-9 27 0 0 0,-1 9 255 0 0,3 2 1 0 0,3 1-1 0 0,-10 68 0 0 0,17-69-101 0 0,2 0 0 0 0,4 120-1 0 0,6-138-266 0 0,2 0-1 0 0,1 0 1 0 0,3-1-1 0 0,1 0 0 0 0,17 44 1 0 0,-23-76-337 0 0,2 0 1 0 0,-1 0-1 0 0,1 0 1 0 0,0 0-1 0 0,1-1 1 0 0,0 0-1 0 0,1-1 1 0 0,0 0-1 0 0,0 0 1 0 0,1 0-1 0 0,11 7 1 0 0,-14-11-282 0 0,0 0 1 0 0,0-1 0 0 0,0 0 0 0 0,1 0 0 0 0,-1-1 0 0 0,1 1 0 0 0,-1-1-1 0 0,14 2 1 0 0,-16-4-104 0 0,1 0-1 0 0,0 0 1 0 0,-1 0-1 0 0,1 0 0 0 0,0-1 1 0 0,-1 0-1 0 0,1 1 1 0 0,-1-2-1 0 0,1 1 0 0 0,-1-1 1 0 0,1 1-1 0 0,-1-1 1 0 0,0 0-1 0 0,5-4 0 0 0,9-7-2668 0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7.235"/>
    </inkml:context>
    <inkml:brush xml:id="br0">
      <inkml:brushProperty name="width" value="0.1" units="cm"/>
      <inkml:brushProperty name="height" value="0.1" units="cm"/>
      <inkml:brushProperty name="color" value="#FFFFFF"/>
    </inkml:brush>
  </inkml:definitions>
  <inkml:trace contextRef="#ctx0" brushRef="#br0">307 49 6141 0 0,'5'-32'3852'0'0,"-4"15"-1169"0"0,-20 43-783 0 0,-108 205 925 0 0,51-84-1838 0 0,26-48-1222 0 0,10-16-3965 0 0,40-83 4179 0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7.577"/>
    </inkml:context>
    <inkml:brush xml:id="br0">
      <inkml:brushProperty name="width" value="0.1" units="cm"/>
      <inkml:brushProperty name="height" value="0.1" units="cm"/>
      <inkml:brushProperty name="color" value="#FFFFFF"/>
    </inkml:brush>
  </inkml:definitions>
  <inkml:trace contextRef="#ctx0" brushRef="#br0">3 118 5597 0 0,'-1'-7'407'0'0,"-1"-18"2670"0"0,4-49 0 0 0,-2 73-3028 0 0,0 1 0 0 0,0-1 0 0 0,0 1 0 0 0,0 0 1 0 0,0-1-1 0 0,0 1 0 0 0,0-1 0 0 0,0 1 0 0 0,0-1 0 0 0,0 1 0 0 0,0 0 1 0 0,0-1-1 0 0,1 1 0 0 0,-1-1 0 0 0,0 1 0 0 0,0 0 0 0 0,1-1 0 0 0,-1 1 1 0 0,0 0-1 0 0,0-1 0 0 0,1 1 0 0 0,-1 0 0 0 0,0-1 0 0 0,1 1 1 0 0,-1 0-1 0 0,0 0 0 0 0,1-1 0 0 0,-1 1 0 0 0,1 0 0 0 0,-1 0 0 0 0,0 0 1 0 0,1 0-1 0 0,-1 0 0 0 0,1-1 0 0 0,15 9 760 0 0,9 18-142 0 0,-11-9-384 0 0,-5-5-93 0 0,0 0 0 0 0,-1 1 0 0 0,12 25 0 0 0,107 245 1561 0 0,-7-12-467 0 0,-118-268-1390 0 0,-1 0-1 0 0,1 0 0 0 0,-1 0 0 0 0,1 0 1 0 0,0 0-1 0 0,0-1 0 0 0,0 1 0 0 0,0-1 0 0 0,1 1 1 0 0,-1-1-1 0 0,1 0 0 0 0,-1 0 0 0 0,1 0 1 0 0,0 0-1 0 0,0-1 0 0 0,0 1 0 0 0,0-1 0 0 0,0 1 1 0 0,0-1-1 0 0,4 1 0 0 0,-3-2-403 0 0,1 0-1 0 0,-1 0 0 0 0,1 0 1 0 0,-1-1-1 0 0,1 1 1 0 0,-1-1-1 0 0,1 0 1 0 0,-1 0-1 0 0,1-1 1 0 0,-1 1-1 0 0,0-1 1 0 0,0 0-1 0 0,0 0 1 0 0,5-4-1 0 0,9-5-1369 0 0,-1-2-1048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7.949"/>
    </inkml:context>
    <inkml:brush xml:id="br0">
      <inkml:brushProperty name="width" value="0.1" units="cm"/>
      <inkml:brushProperty name="height" value="0.1" units="cm"/>
      <inkml:brushProperty name="color" value="#FFFFFF"/>
    </inkml:brush>
  </inkml:definitions>
  <inkml:trace contextRef="#ctx0" brushRef="#br0">1 62 6101 0 0,'0'-1'285'0'0,"0"0"0"0"0,0 0 0 0 0,1 0 1 0 0,-1 0-1 0 0,0 0 0 0 0,1 0 0 0 0,-1 0 1 0 0,1 0-1 0 0,-1 0 0 0 0,1 0 0 0 0,-1 0 1 0 0,1 0-1 0 0,0 0 0 0 0,-1 1 0 0 0,1-1 0 0 0,0 0 1 0 0,0 0-1 0 0,1 0 0 0 0,25-14 1650 0 0,39-4-2569 0 0,-52 15 656 0 0,29-1-4268 0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8.336"/>
    </inkml:context>
    <inkml:brush xml:id="br0">
      <inkml:brushProperty name="width" value="0.1" units="cm"/>
      <inkml:brushProperty name="height" value="0.1" units="cm"/>
      <inkml:brushProperty name="color" value="#FFFFFF"/>
    </inkml:brush>
  </inkml:definitions>
  <inkml:trace contextRef="#ctx0" brushRef="#br0">7 1 6337 0 0,'-3'5'1244'0'0,"0"-1"-148"0"0,3 1-132 0 0,0-2-104 0 0,0 0-84 0 0,3 0-92 0 0,3 0-164 0 0,5 1-200 0 0,4 3-232 0 0,3-5-276 0 0,1 2 12 0 0,-3-4-1176 0 0,3 0-268 0 0,1 0 12 0 0,0-2-1617 0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8.679"/>
    </inkml:context>
    <inkml:brush xml:id="br0">
      <inkml:brushProperty name="width" value="0.1" units="cm"/>
      <inkml:brushProperty name="height" value="0.1" units="cm"/>
      <inkml:brushProperty name="color" value="#FFFFFF"/>
    </inkml:brush>
  </inkml:definitions>
  <inkml:trace contextRef="#ctx0" brushRef="#br0">1 271 5124 0 0,'8'-1'296'0'0,"0"0"0"0"0,0-1 0 0 0,0 0-1 0 0,0 0 1 0 0,-1 0 0 0 0,1-1 0 0 0,-1 0-1 0 0,1-1 1 0 0,8-5 0 0 0,-1 0 3 0 0,-1-1 0 0 0,0 0 0 0 0,17-17 0 0 0,-24 19 33 0 0,-1 1 0 0 0,0-1 0 0 0,0-1 0 0 0,-1 1 0 0 0,0-1 0 0 0,-1 0 0 0 0,0 0 0 0 0,0 0-1 0 0,-1-1 1 0 0,0 1 0 0 0,-1-1 0 0 0,0 0 0 0 0,0 1 0 0 0,-1-1 0 0 0,-1 0 0 0 0,1 0 0 0 0,-3-19 0 0 0,2 29-318 0 0,-1 0-1 0 0,1 0 1 0 0,0-1 0 0 0,0 1 0 0 0,0 0 0 0 0,0 0-1 0 0,-1 0 1 0 0,1 0 0 0 0,0-1 0 0 0,0 1 0 0 0,0 0 0 0 0,-1 0-1 0 0,1 0 1 0 0,0 0 0 0 0,0 0 0 0 0,-1 0 0 0 0,1 0-1 0 0,0 0 1 0 0,0-1 0 0 0,-1 1 0 0 0,1 0 0 0 0,0 0 0 0 0,0 0-1 0 0,-1 0 1 0 0,1 0 0 0 0,0 0 0 0 0,0 1 0 0 0,-1-1-1 0 0,1 0 1 0 0,0 0 0 0 0,0 0 0 0 0,-1 0 0 0 0,1 0 0 0 0,0 0-1 0 0,0 0 1 0 0,-1 0 0 0 0,1 1 0 0 0,0-1 0 0 0,0 0-1 0 0,0 0 1 0 0,-1 0 0 0 0,1 0 0 0 0,0 1 0 0 0,0-1 0 0 0,0 0-1 0 0,0 0 1 0 0,0 1 0 0 0,-1-1 0 0 0,1 0 0 0 0,-10 11 328 0 0,-1 4-144 0 0,2 1 1 0 0,0 1-1 0 0,0 0 0 0 0,2 0 1 0 0,0 0-1 0 0,1 1 0 0 0,1 0 1 0 0,0 0-1 0 0,2 1 0 0 0,0-1 1 0 0,1 1-1 0 0,1 0 0 0 0,0-1 1 0 0,2 1-1 0 0,0 0 0 0 0,5 21 1 0 0,-6-37-284 0 0,0 0-1 0 0,1 0 1 0 0,-1 0 0 0 0,1 0 0 0 0,0 0-1 0 0,0 0 1 0 0,0-1 0 0 0,1 1 0 0 0,-1 0 0 0 0,0-1-1 0 0,1 1 1 0 0,0-1 0 0 0,0 1 0 0 0,0-1-1 0 0,0 0 1 0 0,0 0 0 0 0,0 0 0 0 0,0 0 0 0 0,0 0-1 0 0,1 0 1 0 0,-1-1 0 0 0,1 1 0 0 0,0-1-1 0 0,-1 0 1 0 0,1 0 0 0 0,0 0 0 0 0,0 0 0 0 0,0 0-1 0 0,0 0 1 0 0,0-1 0 0 0,2 1 0 0 0,2-1-546 0 0,-1 0 0 0 0,1 0 0 0 0,-1-1 0 0 0,1 0 0 0 0,-1 0 0 0 0,0 0 0 0 0,1-1 0 0 0,-1 0 0 0 0,0 0 0 0 0,0 0 0 0 0,0-1 0 0 0,0 0 0 0 0,6-5 0 0 0,5-4-2438 0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9.050"/>
    </inkml:context>
    <inkml:brush xml:id="br0">
      <inkml:brushProperty name="width" value="0.1" units="cm"/>
      <inkml:brushProperty name="height" value="0.1" units="cm"/>
      <inkml:brushProperty name="color" value="#FFFFFF"/>
    </inkml:brush>
  </inkml:definitions>
  <inkml:trace contextRef="#ctx0" brushRef="#br0">2 113 4468 0 0,'0'-1'91'0'0,"0"0"76"0"0,0 0 0 0 0,-1 0 0 0 0,1 0 0 0 0,0 0 0 0 0,0 0 0 0 0,0 0 1 0 0,0 0-1 0 0,0 0 0 0 0,0 0 0 0 0,0 0 0 0 0,0 0 0 0 0,0 0 0 0 0,1 0 1 0 0,-1 0-1 0 0,0 0 0 0 0,1 0 0 0 0,-1 0 0 0 0,1 0 0 0 0,-1 0 0 0 0,1 0 1 0 0,-1 1-1 0 0,1-1 0 0 0,-1 0 0 0 0,1 0 0 0 0,0 1 0 0 0,-1-1 0 0 0,1 0 1 0 0,0 1-1 0 0,0-1 0 0 0,0 0 0 0 0,-1 1 0 0 0,1-1 0 0 0,2 0 0 0 0,2-2 116 0 0,-2 0-115 0 0,0 1 0 0 0,-1-1-1 0 0,1 0 1 0 0,-1 0 0 0 0,0 0 0 0 0,0 0 0 0 0,0 0 0 0 0,0 0 0 0 0,-1-1 0 0 0,1 1 0 0 0,-1 0 0 0 0,0-1 0 0 0,0 1 0 0 0,1-7 0 0 0,1-15-5528 0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9.450"/>
    </inkml:context>
    <inkml:brush xml:id="br0">
      <inkml:brushProperty name="width" value="0.1" units="cm"/>
      <inkml:brushProperty name="height" value="0.1" units="cm"/>
      <inkml:brushProperty name="color" value="#FFFFFF"/>
    </inkml:brush>
  </inkml:definitions>
  <inkml:trace contextRef="#ctx0" brushRef="#br0">40 8 5144 0 0,'-1'-1'89'0'0,"1"1"-1"0"0,0 0 0 0 0,0 0 1 0 0,0-1-1 0 0,0 1 0 0 0,0 0 0 0 0,0 0 1 0 0,0-1-1 0 0,1 1 0 0 0,-1 0 1 0 0,0-1-1 0 0,0 1 0 0 0,0 0 0 0 0,0 0 1 0 0,0 0-1 0 0,2-3 795 0 0,-2 3-795 0 0,0 0 0 0 0,0 0 1 0 0,1 0-1 0 0,-1 0 0 0 0,0 0 0 0 0,0 0 1 0 0,1-1-1 0 0,-1 1 0 0 0,0 0 0 0 0,0 0 1 0 0,1 0-1 0 0,-1 0 0 0 0,0 0 1 0 0,0 0-1 0 0,1 0 0 0 0,-1 0 0 0 0,0 0 1 0 0,0 0-1 0 0,1 0 0 0 0,-1 0 1 0 0,0 0-1 0 0,0 1 0 0 0,1-1 0 0 0,19 11 1183 0 0,22 26-589 0 0,-24-17-368 0 0,-1 0 0 0 0,0 2 1 0 0,-2 0-1 0 0,-1 1 0 0 0,0 0 0 0 0,20 50 1 0 0,-24-44 4 0 0,-2-1 0 0 0,-1 2 0 0 0,-1-1 1 0 0,-1 1-1 0 0,-2 0 0 0 0,-1 53 0 0 0,-2-57-188 0 0,-1 1-1 0 0,-2-1 0 0 0,-1 0 1 0 0,-12 46-1 0 0,3-37 80 0 0,0-1 1 0 0,-3-1-1 0 0,-1-1 1 0 0,-1 0-1 0 0,-1-1 1 0 0,-2-1-1 0 0,-32 36 1 0 0,41-52-335 0 0,-31 32 326 0 0,41-44-828 0 0,-1 0-1 0 0,0 1 0 0 0,0-1 1 0 0,-1 0-1 0 0,1 0 0 0 0,0-1 1 0 0,-7 3-1 0 0</inkml:trace>
  <inkml:trace contextRef="#ctx0" brushRef="#br0" timeOffset="1">724 635 7333 0 0,'27'-2'1491'0'0,"113"-10"3433"0"0,0 6-6420 0 0,-113 6-2561 0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09.795"/>
    </inkml:context>
    <inkml:brush xml:id="br0">
      <inkml:brushProperty name="width" value="0.1" units="cm"/>
      <inkml:brushProperty name="height" value="0.1" units="cm"/>
      <inkml:brushProperty name="color" value="#FFFFFF"/>
    </inkml:brush>
  </inkml:definitions>
  <inkml:trace contextRef="#ctx0" brushRef="#br0">1 0 6585 0 0,'0'2'156'0'0,"0"-1"0"0"0,0 0 1 0 0,1 0-1 0 0,-1 0 0 0 0,1 0 1 0 0,-1 0-1 0 0,1 0 0 0 0,0 0 1 0 0,-1 0-1 0 0,1-1 0 0 0,0 1 1 0 0,0 0-1 0 0,-1 0 0 0 0,1 0 1 0 0,0-1-1 0 0,0 1 0 0 0,0 0 1 0 0,0-1-1 0 0,0 1 0 0 0,0-1 1 0 0,0 1-1 0 0,0-1 0 0 0,0 0 1 0 0,0 1-1 0 0,0-1 0 0 0,0 0 1 0 0,1 0-1 0 0,-1 0 0 0 0,1 0 1 0 0,41 4 641 0 0,-35-4-429 0 0,104-3 1398 0 0,-27 0-3584 0 0,-73 1-2314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8.027"/>
    </inkml:context>
    <inkml:brush xml:id="br0">
      <inkml:brushProperty name="width" value="0.1" units="cm"/>
      <inkml:brushProperty name="height" value="0.1" units="cm"/>
      <inkml:brushProperty name="color" value="#FFFFFF"/>
    </inkml:brush>
  </inkml:definitions>
  <inkml:trace contextRef="#ctx0" brushRef="#br0">1 15 9373 0 0,'5'-14'1171'0'0,"-5"20"639"0"0,2 25-411 0 0,1-22-1398 0 0,0-1 0 0 0,0 1-1 0 0,1-1 1 0 0,0 0 0 0 0,1 0 0 0 0,0 0 0 0 0,0-1 0 0 0,8 9 0 0 0,-9-12-724 0 0,1 0-1 0 0,-1 1 1 0 0,1-1-1 0 0,0-1 0 0 0,0 1 1 0 0,0-1-1 0 0,12 5 1 0 0,-6-3-2470 0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12.582"/>
    </inkml:context>
    <inkml:brush xml:id="br0">
      <inkml:brushProperty name="width" value="0.1" units="cm"/>
      <inkml:brushProperty name="height" value="0.1" units="cm"/>
      <inkml:brushProperty name="color" value="#FFFFFF"/>
    </inkml:brush>
  </inkml:definitions>
  <inkml:trace contextRef="#ctx0" brushRef="#br0">309 3 4500 0 0,'0'-1'118'0'0,"-1"1"-1"0"0,0 0 1 0 0,1-1 0 0 0,-1 1-1 0 0,0 0 1 0 0,1 0-1 0 0,-1 0 1 0 0,0 0-1 0 0,0 0 1 0 0,1 0-1 0 0,-1 0 1 0 0,0 0-1 0 0,1 0 1 0 0,-1 0-1 0 0,0 0 1 0 0,0 0-1 0 0,1 0 1 0 0,-1 1-1 0 0,0-1 1 0 0,1 0 0 0 0,-1 1-1 0 0,0-1 1 0 0,1 0-1 0 0,-1 1 1 0 0,1-1-1 0 0,-1 1 1 0 0,1-1-1 0 0,-1 1 1 0 0,1-1-1 0 0,-1 1 1 0 0,1-1-1 0 0,-1 1 1 0 0,1-1-1 0 0,-1 1 1 0 0,1 0-1 0 0,0-1 1 0 0,-1 2-1 0 0,-20 35 462 0 0,16-29-192 0 0,-19 45 803 0 0,-32 102 0 0 0,34-82-506 0 0,-103 428 2228 0 0,110-397-2322 0 0,4 1 1 0 0,4 149-1 0 0,10-192-343 0 0,2 0 1 0 0,4 0-1 0 0,1 0 0 0 0,4-1 0 0 0,30 85 0 0 0,-39-135-385 0 0,-1 0 0 0 0,2 0-1 0 0,-1 0 1 0 0,1-1 0 0 0,1 0-1 0 0,0 0 1 0 0,1 0-1 0 0,-1-1 1 0 0,2 0 0 0 0,-1-1-1 0 0,19 14 1 0 0,-19-17-381 0 0,-1 0 0 0 0,1-1 1 0 0,1 0-1 0 0,-1 0 0 0 0,0-1 0 0 0,1 0 1 0 0,0-1-1 0 0,0 1 0 0 0,0-2 1 0 0,0 1-1 0 0,0-1 0 0 0,0-1 0 0 0,0 0 1 0 0,0 0-1 0 0,0 0 0 0 0,12-3 0 0 0,5-3-2724 0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13.247"/>
    </inkml:context>
    <inkml:brush xml:id="br0">
      <inkml:brushProperty name="width" value="0.1" units="cm"/>
      <inkml:brushProperty name="height" value="0.1" units="cm"/>
      <inkml:brushProperty name="color" value="#FFFFFF"/>
    </inkml:brush>
  </inkml:definitions>
  <inkml:trace contextRef="#ctx0" brushRef="#br0">7 137 5200 0 0,'-6'-51'6792'0'0,"8"86"-5430"0"0,38 187 95 0 0,-33-185-1308 0 0,-6-27-81 0 0,1 0 0 0 0,0 0 1 0 0,1-1-1 0 0,6 17 0 0 0,-10-32-119 0 0,0 0-1 0 0,0-1 0 0 0,1 1 1 0 0,0 0-1 0 0,1-1 1 0 0,1-8-1 0 0,8-52-144 0 0,-2 24 41 0 0,25-80 0 0 0,-28 110 136 0 0,0-1 1 0 0,1 1 0 0 0,0 0 0 0 0,1 1-1 0 0,1 0 1 0 0,0 0 0 0 0,0 0 0 0 0,1 1 0 0 0,19-18-1 0 0,-27 27 15 0 0,1 1-1 0 0,0-1 1 0 0,0 1-1 0 0,0-1 1 0 0,0 1-1 0 0,0 0 1 0 0,0-1 0 0 0,0 1-1 0 0,0 0 1 0 0,1 0-1 0 0,-1 1 1 0 0,0-1-1 0 0,1 0 1 0 0,-1 1-1 0 0,0 0 1 0 0,1-1-1 0 0,-1 1 1 0 0,1 0-1 0 0,-1 0 1 0 0,3 1-1 0 0,-2 0 16 0 0,-1 0 1 0 0,0 0-1 0 0,1 0 0 0 0,-1 1 0 0 0,0-1 0 0 0,0 1 0 0 0,0 0 0 0 0,0-1 0 0 0,-1 1 0 0 0,1 0 0 0 0,0 0 0 0 0,-1 0 0 0 0,0 1 0 0 0,1-1 0 0 0,-1 0 0 0 0,0 0 0 0 0,0 1 0 0 0,0-1 0 0 0,1 3 0 0 0,12 40 208 0 0,-1 0 0 0 0,-3 1 0 0 0,6 57 0 0 0,6 23 214 0 0,-18-98-386 0 0,-3-20-150 0 0,0 0 0 0 0,1 0 1 0 0,0 0-1 0 0,0 0 0 0 0,0-1 0 0 0,1 1 0 0 0,6 11 0 0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14.028"/>
    </inkml:context>
    <inkml:brush xml:id="br0">
      <inkml:brushProperty name="width" value="0.1" units="cm"/>
      <inkml:brushProperty name="height" value="0.1" units="cm"/>
      <inkml:brushProperty name="color" value="#FFFFFF"/>
    </inkml:brush>
  </inkml:definitions>
  <inkml:trace contextRef="#ctx0" brushRef="#br0">23 306 5000 0 0,'0'0'97'0'0,"0"1"1"0"0,-1-1-1 0 0,1 0 0 0 0,0 0 0 0 0,0 1 0 0 0,0-1 0 0 0,0 0 0 0 0,0 1 0 0 0,0-1 0 0 0,0 0 0 0 0,0 1 0 0 0,0-1 0 0 0,0 0 0 0 0,0 1 0 0 0,0-1 0 0 0,0 0 0 0 0,0 1 0 0 0,0-1 0 0 0,0 0 0 0 0,0 0 0 0 0,0 1 0 0 0,0-1 0 0 0,1 0 0 0 0,-1 1 0 0 0,0-1 0 0 0,0 0 0 0 0,0 0 0 0 0,0 1 0 0 0,1-1 0 0 0,-1 0 0 0 0,0 0 0 0 0,0 1 0 0 0,1-1 0 0 0,-1 0 1 0 0,0 0-1 0 0,0 0 0 0 0,1 0 0 0 0,-1 1 0 0 0,0-1 0 0 0,0 0 0 0 0,1 0 0 0 0,-1 0 0 0 0,0 0 0 0 0,1 0 0 0 0,-1 0 0 0 0,1 0 0 0 0,13-14 1336 0 0,-5 0-1200 0 0,-1-1 1 0 0,-1 1-1 0 0,0-2 1 0 0,-1 1 0 0 0,-1-1-1 0 0,0 0 1 0 0,-1 0-1 0 0,-1 0 1 0 0,-1 0-1 0 0,0-1 1 0 0,-1 1 0 0 0,0-1-1 0 0,-2 0 1 0 0,-2-18-1 0 0,3 31-134 0 0,-1 0-1 0 0,1 0 0 0 0,-1 1 1 0 0,0-1-1 0 0,0 1 0 0 0,-1-1 1 0 0,1 0-1 0 0,-1 1 0 0 0,-2-5 1 0 0,3 7-82 0 0,1 1 0 0 0,0-1 0 0 0,0 1 0 0 0,-1 0 0 0 0,1-1 0 0 0,0 1 0 0 0,-1 0 0 0 0,1 0 0 0 0,0-1 0 0 0,-1 1 0 0 0,1 0 0 0 0,-1 0 0 0 0,1-1 0 0 0,0 1 0 0 0,-1 0 0 0 0,1 0 1 0 0,-1 0-1 0 0,1 0 0 0 0,0 0 0 0 0,-1 0 0 0 0,1-1 0 0 0,-1 1 0 0 0,1 0 0 0 0,-1 0 0 0 0,1 0 0 0 0,0 1 0 0 0,-1-1 0 0 0,1 0 0 0 0,-1 0 0 0 0,0 0 0 0 0,0 1 18 0 0,0 0 0 0 0,0 0-1 0 0,-1 0 1 0 0,1 0-1 0 0,0 1 1 0 0,0-1-1 0 0,0 0 1 0 0,1 0 0 0 0,-1 1-1 0 0,0-1 1 0 0,0 1-1 0 0,1-1 1 0 0,-2 3 0 0 0,-12 34 788 0 0,-18 77 0 0 0,28-93-621 0 0,0 0 1 0 0,2 0 0 0 0,0 0-1 0 0,2 0 1 0 0,2 27 0 0 0,-1-44-243 0 0,-1-1 1 0 0,1 0 0 0 0,0 0-1 0 0,0 0 1 0 0,0 0 0 0 0,1-1-1 0 0,-1 1 1 0 0,1 0 0 0 0,0 0-1 0 0,0-1 1 0 0,0 1 0 0 0,1-1-1 0 0,-1 0 1 0 0,1 0 0 0 0,0 0-1 0 0,0 0 1 0 0,0 0-1 0 0,0 0 1 0 0,0-1 0 0 0,0 0-1 0 0,1 1 1 0 0,-1-1 0 0 0,1 0-1 0 0,0-1 1 0 0,5 3 0 0 0,-4-3-406 0 0,-1 0 0 0 0,1 0 0 0 0,-1-1 0 0 0,1 0 1 0 0,0 1-1 0 0,-1-2 0 0 0,1 1 0 0 0,0 0 0 0 0,-1-1 1 0 0,1 0-1 0 0,-1 0 0 0 0,1 0 0 0 0,-1-1 0 0 0,1 1 1 0 0,-1-1-1 0 0,0 0 0 0 0,0-1 0 0 0,0 1 0 0 0,0-1 1 0 0,0 1-1 0 0,-1-1 0 0 0,5-5 0 0 0,7-7-2597 0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14.431"/>
    </inkml:context>
    <inkml:brush xml:id="br0">
      <inkml:brushProperty name="width" value="0.1" units="cm"/>
      <inkml:brushProperty name="height" value="0.1" units="cm"/>
      <inkml:brushProperty name="color" value="#FFFFFF"/>
    </inkml:brush>
  </inkml:definitions>
  <inkml:trace contextRef="#ctx0" brushRef="#br0">29 49 5765 0 0,'-18'-14'2913'0'0,"18"14"-2840"0"0,0 0-1 0 0,-1 0 1 0 0,1 0-1 0 0,-1 0 0 0 0,1 0 1 0 0,-1 0-1 0 0,1 0 1 0 0,0 0-1 0 0,-1 0 0 0 0,1 1 1 0 0,-1-1-1 0 0,1 0 1 0 0,0 0-1 0 0,-1 0 0 0 0,1 1 1 0 0,0-1-1 0 0,-1 0 0 0 0,1 0 1 0 0,0 1-1 0 0,-1-1 1 0 0,1 0-1 0 0,0 1 0 0 0,0-1 1 0 0,-1 1-1 0 0,1-1 1 0 0,0 0-1 0 0,0 1 0 0 0,0-1 1 0 0,-1 1-1 0 0,1-1 1 0 0,0 0-1 0 0,0 1 0 0 0,0-1 1 0 0,0 1-1 0 0,0-1 0 0 0,0 1 1 0 0,0-1-1 0 0,0 0 1 0 0,0 1-1 0 0,0-1 0 0 0,0 1 1 0 0,0-1-1 0 0,0 1 1 0 0,0-1-1 0 0,1 0 0 0 0,-1 1 1 0 0,0 0-1 0 0,0-1-28 0 0,0 0 0 0 0,1 1 0 0 0,-1-1 0 0 0,0 0 0 0 0,0 0 0 0 0,0 1 0 0 0,1-1 0 0 0,-1 0 0 0 0,0 0 0 0 0,0 0 0 0 0,1 1 1 0 0,-1-1-1 0 0,0 0 0 0 0,0 0 0 0 0,1 0 0 0 0,-1 0 0 0 0,0 1 0 0 0,1-1 0 0 0,-1 0 0 0 0,0 0 0 0 0,1 0 0 0 0,-1 0 0 0 0,0 0 0 0 0,1 0 0 0 0,-1 0 0 0 0,0 0 0 0 0,1 0 0 0 0,-1 0 0 0 0,0 0 0 0 0,1 0 0 0 0,-1 0 0 0 0,0 0 0 0 0,1 0 0 0 0,-1-1 0 0 0,0 1 0 0 0,0 0 0 0 0,1 0 0 0 0,-1 0 0 0 0,0 0 0 0 0,1-1 0 0 0,-1 1 0 0 0,0 0 1 0 0,0 0-1 0 0,1 0 0 0 0,-1-1 0 0 0,0 1 0 0 0,0 0 0 0 0,0 0 0 0 0,0-1 0 0 0,1 1 0 0 0,-1 0 0 0 0,0-1 0 0 0,0 1 0 0 0,0 0 0 0 0,0-1 0 0 0,0 1 0 0 0,0 0 0 0 0,0 0 0 0 0,0-1 0 0 0,0 1 0 0 0,1 0 0 0 0,-1-1 0 0 0,-1 1 0 0 0,1 0 0 0 0,0-1 0 0 0,0 1 0 0 0,0 0 0 0 0,0-1 0 0 0,0-3 73 0 0,-1-1 0 0 0,0 1 1 0 0,0 0-1 0 0,0-1 0 0 0,0 1 0 0 0,-1 0 0 0 0,1 0 0 0 0,-4-6 0 0 0,4 10-221 0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16.348"/>
    </inkml:context>
    <inkml:brush xml:id="br0">
      <inkml:brushProperty name="width" value="0.1" units="cm"/>
      <inkml:brushProperty name="height" value="0.1" units="cm"/>
      <inkml:brushProperty name="color" value="#FFFFFF"/>
    </inkml:brush>
  </inkml:definitions>
  <inkml:trace contextRef="#ctx0" brushRef="#br0">49 27 4524 0 0,'-15'-27'6323'0'0,"24"36"-5404"0"0,25 28-590 0 0,-2 1 0 0 0,-2 1 1 0 0,-1 1-1 0 0,-2 2 0 0 0,-2 1 0 0 0,-2 1 0 0 0,18 47 0 0 0,-18-29-184 0 0,-3 0 0 0 0,-3 1 0 0 0,-2 1 0 0 0,-3 1 0 0 0,-3 0 0 0 0,-3 0 0 0 0,-3 1 0 0 0,-3-1 0 0 0,-9 80 0 0 0,3-99 129 0 0,-3 0-1 0 0,-1-1 0 0 0,-2 0 0 0 0,-2-1 1 0 0,-3 0-1 0 0,-1-2 0 0 0,-2 0 0 0 0,-49 76 0 0 0,-136 165 1339 0 0,210-310-11770 0 0,1 12 8319 0 0,1-3-1120 0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17.495"/>
    </inkml:context>
    <inkml:brush xml:id="br0">
      <inkml:brushProperty name="width" value="0.1" units="cm"/>
      <inkml:brushProperty name="height" value="0.1" units="cm"/>
      <inkml:brushProperty name="color" value="#FFFFFF"/>
    </inkml:brush>
  </inkml:definitions>
  <inkml:trace contextRef="#ctx0" brushRef="#br0">53 0 4100 0 0,'-10'1'5353'0'0,"10"-1"-5258"0"0,0 0 1 0 0,0 1-1 0 0,-8 24 1777 0 0,-2 35-740 0 0,10-60-1107 0 0,-15 318 3774 0 0,9-121-2498 0 0,6-77-745 0 0,1-51-2613 0 0,-5-58-734 0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17.945"/>
    </inkml:context>
    <inkml:brush xml:id="br0">
      <inkml:brushProperty name="width" value="0.1" units="cm"/>
      <inkml:brushProperty name="height" value="0.1" units="cm"/>
      <inkml:brushProperty name="color" value="#FFFFFF"/>
    </inkml:brush>
  </inkml:definitions>
  <inkml:trace contextRef="#ctx0" brushRef="#br0">1 195 5284 0 0,'0'-9'513'0'0,"0"0"0"0"0,1 0 0 0 0,0 0 0 0 0,1 0 0 0 0,0 0 0 0 0,0 0 0 0 0,1 0 0 0 0,0 1 0 0 0,0-1 0 0 0,1 1 0 0 0,0 0 0 0 0,9-13 0 0 0,-8 16-394 0 0,0-1 0 0 0,0 1 0 0 0,0 0 0 0 0,0 0 0 0 0,1 0-1 0 0,0 1 1 0 0,0 0 0 0 0,0 0 0 0 0,0 0 0 0 0,1 1 0 0 0,0 0 0 0 0,-1 0-1 0 0,1 1 1 0 0,0 0 0 0 0,0 0 0 0 0,11-1 0 0 0,-7 1-33 0 0,0 1 0 0 0,0 1 0 0 0,0 0 0 0 0,0 0 0 0 0,0 1 0 0 0,-1 1 0 0 0,1 0 0 0 0,0 0 1 0 0,0 1-1 0 0,-1 0 0 0 0,0 1 0 0 0,1 0 0 0 0,-1 1 0 0 0,-1 0 0 0 0,11 7 0 0 0,-13-7-59 0 0,0 0 0 0 0,0 1 0 0 0,-1 0 1 0 0,0 0-1 0 0,-1 1 0 0 0,1-1 0 0 0,-1 1 0 0 0,0 0 0 0 0,-1 1 1 0 0,0-1-1 0 0,0 1 0 0 0,0 0 0 0 0,-1 0 0 0 0,0 0 0 0 0,-1 0 1 0 0,0 0-1 0 0,0 1 0 0 0,-1-1 0 0 0,1 17 0 0 0,-2-15 1 0 0,-1-1-1 0 0,-1 1 0 0 0,1-1 1 0 0,-1 1-1 0 0,-1-1 1 0 0,0 0-1 0 0,0 0 0 0 0,-1 0 1 0 0,0 0-1 0 0,-1-1 1 0 0,0 0-1 0 0,0 0 0 0 0,-1 0 1 0 0,0 0-1 0 0,0-1 1 0 0,0 0-1 0 0,-1 0 0 0 0,0-1 1 0 0,-1 1-1 0 0,-13 7 1 0 0,11-7-76 0 0,0 0 0 0 0,-1-1 0 0 0,1-1 1 0 0,-1 0-1 0 0,0 0 0 0 0,-1-1 0 0 0,1-1 1 0 0,-1 0-1 0 0,1 0 0 0 0,-1-1 0 0 0,0 0 1 0 0,0-1-1 0 0,0-1 0 0 0,0 0 1 0 0,0 0-1 0 0,-15-4 0 0 0,13-1-2614 0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18.785"/>
    </inkml:context>
    <inkml:brush xml:id="br0">
      <inkml:brushProperty name="width" value="0.1" units="cm"/>
      <inkml:brushProperty name="height" value="0.1" units="cm"/>
      <inkml:brushProperty name="color" value="#FFFFFF"/>
    </inkml:brush>
  </inkml:definitions>
  <inkml:trace contextRef="#ctx0" brushRef="#br0">0 315 5128 0 0,'0'0'2891'0'0,"18"-16"-510"0"0,-5 6-2065 0 0,0 0 1 0 0,-1-1-1 0 0,0-1 1 0 0,-1 0-1 0 0,0-1 1 0 0,-1 0-1 0 0,-1 0 1 0 0,0-1-1 0 0,0 0 1 0 0,-2-1 0 0 0,0 1-1 0 0,0-2 1 0 0,-2 1-1 0 0,1-1 1 0 0,-2 0-1 0 0,4-22 1 0 0,-8 25 90 0 0,5-21 347 0 0,-27 54-450 0 0,11-4-169 0 0,0-1 0 0 0,1 2 0 0 0,1-1 1 0 0,1 1-1 0 0,1 1 0 0 0,0-1 0 0 0,-8 37 0 0 0,9-27 20 0 0,2 0-1 0 0,1 1 1 0 0,1-1 0 0 0,3 51 0 0 0,0-68-76 0 0,1 1 0 0 0,-1-1-1 0 0,1 0 1 0 0,1 0 0 0 0,0 0 0 0 0,1 0-1 0 0,6 14 1 0 0,-8-20-250 0 0,0-1 0 0 0,0 0 0 0 0,0 0 0 0 0,0 0 0 0 0,1 0 0 0 0,-1 0 0 0 0,1 0 0 0 0,-1-1 0 0 0,1 1 0 0 0,0-1 0 0 0,0 0 0 0 0,0 1 0 0 0,0-1 0 0 0,1-1 0 0 0,-1 1-1 0 0,0 0 1 0 0,1-1 0 0 0,0 0 0 0 0,-1 0 0 0 0,1 0 0 0 0,-1 0 0 0 0,1-1 0 0 0,6 1 0 0 0,-8-1-288 0 0,1 0 0 0 0,0 0-1 0 0,0 0 1 0 0,0-1 0 0 0,-1 1 0 0 0,1-1-1 0 0,0 0 1 0 0,-1 0 0 0 0,1 0 0 0 0,0 0-1 0 0,-1 0 1 0 0,0-1 0 0 0,1 1 0 0 0,2-2-1 0 0,8-8-2764 0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19.299"/>
    </inkml:context>
    <inkml:brush xml:id="br0">
      <inkml:brushProperty name="width" value="0.1" units="cm"/>
      <inkml:brushProperty name="height" value="0.1" units="cm"/>
      <inkml:brushProperty name="color" value="#FFFFFF"/>
    </inkml:brush>
  </inkml:definitions>
  <inkml:trace contextRef="#ctx0" brushRef="#br0">16 27 4436 0 0,'-1'-3'412'0'0,"-5"-15"1752"0"0,6 18-2125 0 0,0-1 0 0 0,0 1-1 0 0,0 0 1 0 0,0 0 0 0 0,0 0-1 0 0,0 0 1 0 0,0-1 0 0 0,0 1-1 0 0,0 0 1 0 0,0 0 0 0 0,0 0-1 0 0,0-1 1 0 0,0 1 0 0 0,0 0-1 0 0,0 0 1 0 0,0 0 0 0 0,0 0-1 0 0,0-1 1 0 0,0 1 0 0 0,-1 0-1 0 0,1 0 1 0 0,0 0 0 0 0,0 0-1 0 0,0 0 1 0 0,0-1 0 0 0,0 1-1 0 0,0 0 1 0 0,-1 0 0 0 0,1 0-1 0 0,0 0 1 0 0,0 0 0 0 0,0 0 0 0 0,0 0-1 0 0,0-1 1 0 0,-1 1 0 0 0,1 0-1 0 0,0 0 1 0 0,0 0 0 0 0,0 0-1 0 0,0 0 1 0 0,-1 0 0 0 0,1 0-1 0 0,0 0 1 0 0,0 0 0 0 0,0 0-1 0 0,-1 0 1 0 0,1 0 0 0 0,0 0-1 0 0,0 0 1 0 0,0 0 0 0 0,0 0-1 0 0,-1 0 1 0 0,1 1 0 0 0,0-1-1 0 0,0 0 1 0 0,0 0 0 0 0,0 0-1 0 0,-1 0 1 0 0,1 0 0 0 0,0 0-1 0 0,0 0 1 0 0,0 0 0 0 0,0 1 0 0 0,0-1-1 0 0,0 0 1 0 0,-1 0 0 0 0,1 1-1 0 0,0 14 1431 0 0,1-8-542 0 0,4-9 410 0 0,-2-3-616 0 0,3-5-552 0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1.286"/>
    </inkml:context>
    <inkml:brush xml:id="br0">
      <inkml:brushProperty name="width" value="0.1" units="cm"/>
      <inkml:brushProperty name="height" value="0.1" units="cm"/>
      <inkml:brushProperty name="color" value="#FFFFFF"/>
    </inkml:brush>
  </inkml:definitions>
  <inkml:trace contextRef="#ctx0" brushRef="#br0">381 45 3240 0 0,'0'-8'1324'0'0,"0"5"-493"0"0,0 0 0 0 0,0 0-1 0 0,0-1 1 0 0,0 1-1 0 0,-1 0 1 0 0,1-1 0 0 0,-2-4-1 0 0,-7 3 1280 0 0,-9 12-1811 0 0,-8 11 22 0 0,1 2 1 0 0,1 1-1 0 0,0 0 1 0 0,2 2-1 0 0,1 1 1 0 0,-25 34-1 0 0,25-27-109 0 0,1 1 1 0 0,1 0-1 0 0,2 1 0 0 0,2 1 0 0 0,1 1 1 0 0,1 0-1 0 0,2 1 0 0 0,1 0 0 0 0,2 1 1 0 0,-5 60-1 0 0,12-71-106 0 0,1 0-1 0 0,1 0 1 0 0,1 0-1 0 0,1-1 1 0 0,2 1 0 0 0,0-1-1 0 0,16 45 1 0 0,-13-48-35 0 0,2 0 0 0 0,0 0 0 0 0,1-1 0 0 0,1 0 0 0 0,1-1 0 0 0,1 0 0 0 0,19 20 1 0 0,-25-31-387 0 0,1-1-1 0 0,0 0 1 0 0,0 0 0 0 0,1-1 0 0 0,0 0 0 0 0,20 9 0 0 0,-22-12-315 0 0,0-1 0 0 0,0 0 0 0 0,0-1 1 0 0,0 0-1 0 0,0 0 0 0 0,1-1 0 0 0,-1 0 0 0 0,1 0 0 0 0,-1-1 0 0 0,14-1 0 0 0,-3-4-1297 0 0,-2-2-1224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8.413"/>
    </inkml:context>
    <inkml:brush xml:id="br0">
      <inkml:brushProperty name="width" value="0.1" units="cm"/>
      <inkml:brushProperty name="height" value="0.1" units="cm"/>
      <inkml:brushProperty name="color" value="#FFFFFF"/>
    </inkml:brush>
  </inkml:definitions>
  <inkml:trace contextRef="#ctx0" brushRef="#br0">0 0 4312 0 0,'13'25'5332'0'0,"3"44"-2976"0"0,10 80-1 0 0,-16-78-1584 0 0,21 72 0 0 0,-29-133-656 0 0,1-1 0 0 0,0 0 1 0 0,1 1-1 0 0,0-1 1 0 0,0-1-1 0 0,1 1 0 0 0,6 8 1 0 0,-9-15-171 0 0,0 0 1 0 0,0 0 0 0 0,0 0-1 0 0,0 0 1 0 0,0 0 0 0 0,1 0-1 0 0,-1-1 1 0 0,1 1 0 0 0,-1-1 0 0 0,1 1-1 0 0,-1-1 1 0 0,1 0 0 0 0,0 0-1 0 0,0-1 1 0 0,-1 1 0 0 0,1 0-1 0 0,0-1 1 0 0,0 0 0 0 0,0 1-1 0 0,0-1 1 0 0,0 0 0 0 0,0-1 0 0 0,0 1-1 0 0,-1 0 1 0 0,1-1 0 0 0,0 0-1 0 0,0 1 1 0 0,3-3 0 0 0,7-1-1543 0 0,0-1 0 0 0,0-1 1 0 0,0 0-1 0 0,14-10 0 0 0,-13 7-1380 0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2.276"/>
    </inkml:context>
    <inkml:brush xml:id="br0">
      <inkml:brushProperty name="width" value="0.1" units="cm"/>
      <inkml:brushProperty name="height" value="0.1" units="cm"/>
      <inkml:brushProperty name="color" value="#FFFFFF"/>
    </inkml:brush>
  </inkml:definitions>
  <inkml:trace contextRef="#ctx0" brushRef="#br0">5 1 4072 0 0,'-1'0'5282'0'0,"1"13"-2487"0"0,-3 102-1119 0 0,21 367 1660 0 0,-15-431-3080 0 0,-1-23-267 0 0,0 13 566 0 0,-2-14-6639 0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2.912"/>
    </inkml:context>
    <inkml:brush xml:id="br0">
      <inkml:brushProperty name="width" value="0.1" units="cm"/>
      <inkml:brushProperty name="height" value="0.1" units="cm"/>
      <inkml:brushProperty name="color" value="#FFFFFF"/>
    </inkml:brush>
  </inkml:definitions>
  <inkml:trace contextRef="#ctx0" brushRef="#br0">0 1 5016 0 0,'8'4'4799'0'0,"11"-3"-3322"0"0,23 0-1648 0 0,-37-1 620 0 0,511-4 2013 0 0,-489 3-1706 0 0,-14 0-1771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3.485"/>
    </inkml:context>
    <inkml:brush xml:id="br0">
      <inkml:brushProperty name="width" value="0.1" units="cm"/>
      <inkml:brushProperty name="height" value="0.1" units="cm"/>
      <inkml:brushProperty name="color" value="#FFFFFF"/>
    </inkml:brush>
  </inkml:definitions>
  <inkml:trace contextRef="#ctx0" brushRef="#br0">26 39 5428 0 0,'-3'-32'4165'0'0,"0"25"-2014"0"0,0 23-984 0 0,-12 317 2613 0 0,15-313-3637 0 0,-2 342 961 0 0,5-345-2362 0 0,0-8-913 0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4.013"/>
    </inkml:context>
    <inkml:brush xml:id="br0">
      <inkml:brushProperty name="width" value="0.1" units="cm"/>
      <inkml:brushProperty name="height" value="0.1" units="cm"/>
      <inkml:brushProperty name="color" value="#FFFFFF"/>
    </inkml:brush>
  </inkml:definitions>
  <inkml:trace contextRef="#ctx0" brushRef="#br0">26 142 4432 0 0,'-2'-3'430'0'0,"0"0"0"0"0,1 0 0 0 0,-1-1 0 0 0,1 1 0 0 0,-1-1 0 0 0,1 1-1 0 0,0-1 1 0 0,1 0 0 0 0,-1 1 0 0 0,0-1 0 0 0,1 0 0 0 0,0 1 0 0 0,0-1-1 0 0,0 0 1 0 0,1 0 0 0 0,0-4 0 0 0,1 4-290 0 0,-1 0-1 0 0,1 1 1 0 0,0-1 0 0 0,1 1-1 0 0,-1-1 1 0 0,1 1 0 0 0,-1 0-1 0 0,1 0 1 0 0,0 0 0 0 0,0 0 0 0 0,0 1-1 0 0,1-1 1 0 0,-1 1 0 0 0,7-3-1 0 0,-3 0-73 0 0,2 1 0 0 0,-1 1-1 0 0,0 0 1 0 0,1 0 0 0 0,-1 0-1 0 0,1 1 1 0 0,0 1 0 0 0,0-1 0 0 0,0 2-1 0 0,0-1 1 0 0,0 1 0 0 0,0 0-1 0 0,0 1 1 0 0,0 0 0 0 0,0 0-1 0 0,0 1 1 0 0,-1 1 0 0 0,1-1 0 0 0,-1 1-1 0 0,13 6 1 0 0,-13-5-86 0 0,-1-1 1 0 0,0 1-1 0 0,0 1 1 0 0,0-1-1 0 0,-1 1 1 0 0,0 0-1 0 0,0 1 1 0 0,0 0-1 0 0,0 0 1 0 0,-1 0-1 0 0,0 0 1 0 0,0 1-1 0 0,-1 0 1 0 0,0 0-1 0 0,0 0 1 0 0,-1 0-1 0 0,1 1 1 0 0,-2-1-1 0 0,1 1 1 0 0,-1 0-1 0 0,0 0 1 0 0,1 16-1 0 0,-3-19 8 0 0,-1 0 0 0 0,0-1 0 0 0,0 1 0 0 0,0 0 0 0 0,0 0 0 0 0,-1-1 0 0 0,1 1-1 0 0,-1-1 1 0 0,-1 1 0 0 0,1-1 0 0 0,-1 0 0 0 0,1 0 0 0 0,-1 0 0 0 0,0 0 0 0 0,0 0 0 0 0,-1-1 0 0 0,1 0 0 0 0,-1 1 0 0 0,0-1 0 0 0,0 0-1 0 0,0-1 1 0 0,0 1 0 0 0,-7 2 0 0 0,-4 3 101 0 0,1-1-1 0 0,-1-1 0 0 0,-1 0 1 0 0,1-2-1 0 0,-31 7 1 0 0,-44-1 654 0 0,80-10-791 0 0,0 0 0 0 0,0 0-1 0 0,-1-1 1 0 0,1 0 0 0 0,0-1 0 0 0,-17-5 0 0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4.956"/>
    </inkml:context>
    <inkml:brush xml:id="br0">
      <inkml:brushProperty name="width" value="0.1" units="cm"/>
      <inkml:brushProperty name="height" value="0.1" units="cm"/>
      <inkml:brushProperty name="color" value="#FFFFFF"/>
    </inkml:brush>
  </inkml:definitions>
  <inkml:trace contextRef="#ctx0" brushRef="#br0">1 1 4064 0 0,'0'0'750'0'0,"13"1"1773"0"0,0 3-2124 0 0,-1 0 1 0 0,0 1-1 0 0,1 1 0 0 0,-2 0 0 0 0,20 13 0 0 0,45 39 353 0 0,-56-40-593 0 0,-2 1 0 0 0,0 0-1 0 0,-1 1 1 0 0,-1 1-1 0 0,-1 1 1 0 0,-1 0 0 0 0,-1 0-1 0 0,-1 2 1 0 0,-1 0 0 0 0,-1 0-1 0 0,-1 1 1 0 0,-1 0-1 0 0,-1 0 1 0 0,5 38 0 0 0,-9-40-50 0 0,-2 0 0 0 0,0 0 0 0 0,-1 1 1 0 0,-2-1-1 0 0,0 0 0 0 0,-1 0 1 0 0,-1 0-1 0 0,-2-1 0 0 0,0 1 0 0 0,-1-1 1 0 0,-1 0-1 0 0,-2-1 0 0 0,0 0 1 0 0,-1-1-1 0 0,0 0 0 0 0,-20 24 0 0 0,13-20 84 0 0,-2-2-1 0 0,0 0 1 0 0,-1-2 0 0 0,-2 0-1 0 0,-31 22 1 0 0,49-39-472 0 0,-20 17-45 0 0,21-15-1672 0 0,4-4 1597 0 0,-1 0 0 0 0,1 0 0 0 0,-1 0-1 0 0,1 0 1 0 0,0 0 0 0 0,-1 0 0 0 0,1 0 0 0 0,0 1-1 0 0,-1 0 1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7.132"/>
    </inkml:context>
    <inkml:brush xml:id="br0">
      <inkml:brushProperty name="width" value="0.1" units="cm"/>
      <inkml:brushProperty name="height" value="0.1" units="cm"/>
      <inkml:brushProperty name="color" value="#FFFFFF"/>
    </inkml:brush>
  </inkml:definitions>
  <inkml:trace contextRef="#ctx0" brushRef="#br0">31 64 3724 0 0,'-3'-35'7994'0'0,"-2"7"-3499"0"0,5 28-4491 0 0,-1 1-1 0 0,0-1 0 0 0,0 1 0 0 0,0-1 1 0 0,1 1-1 0 0,-1 0 0 0 0,0 0 0 0 0,1-1 0 0 0,-1 1 1 0 0,1 0-1 0 0,-1 0 0 0 0,1 0 0 0 0,-1 0 1 0 0,1 0-1 0 0,-1-1 0 0 0,1 1 0 0 0,0 0 0 0 0,-1 0 1 0 0,1 0-1 0 0,0 0 0 0 0,0 0 0 0 0,0 0 0 0 0,0 0 1 0 0,0 0-1 0 0,0 0 0 0 0,0 1 0 0 0,-5 47 235 0 0,4-26-165 0 0,-4 28 151 0 0,4 65-1 0 0,1-66-58 0 0,0 15 126 0 0,3-58 166 0 0,3-15-311 0 0,8-25-322 0 0,-11 23 92 0 0,55-113-466 0 0,-48 105 504 0 0,2 0 1 0 0,-1 0 0 0 0,2 1 0 0 0,20-21-1 0 0,-24 29 7 0 0,0 2-1 0 0,0-1 1 0 0,1 1 0 0 0,0 1-1 0 0,0-1 1 0 0,0 2-1 0 0,1 0 1 0 0,19-7 0 0 0,-29 12 27 0 0,1 0 1 0 0,-1-1 0 0 0,1 1 0 0 0,0 0-1 0 0,-1 0 1 0 0,1 0 0 0 0,0 1 0 0 0,-1-1-1 0 0,1 0 1 0 0,-1 1 0 0 0,1-1 0 0 0,0 1-1 0 0,-1-1 1 0 0,1 1 0 0 0,-1 0 0 0 0,1 0-1 0 0,-1-1 1 0 0,0 1 0 0 0,1 0 0 0 0,-1 0-1 0 0,0 0 1 0 0,0 1 0 0 0,0-1 0 0 0,0 0 0 0 0,0 0-1 0 0,0 1 1 0 0,0-1 0 0 0,0 0 0 0 0,0 1-1 0 0,0-1 1 0 0,-1 1 0 0 0,1-1 0 0 0,-1 1-1 0 0,1 0 1 0 0,-1 1 0 0 0,5 10 10 0 0,-2 0-1 0 0,0 0 1 0 0,2 16-1 0 0,-4-21-15 0 0,8 46-7 0 0,11 96-12 0 0,-12-51 543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7.767"/>
    </inkml:context>
    <inkml:brush xml:id="br0">
      <inkml:brushProperty name="width" value="0.1" units="cm"/>
      <inkml:brushProperty name="height" value="0.1" units="cm"/>
      <inkml:brushProperty name="color" value="#FFFFFF"/>
    </inkml:brush>
  </inkml:definitions>
  <inkml:trace contextRef="#ctx0" brushRef="#br0">0 0 5300 0 0,'5'1'5947'0'0,"16"4"-4814"0"0,106-2 321 0 0,0 1-4674 0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9.251"/>
    </inkml:context>
    <inkml:brush xml:id="br0">
      <inkml:brushProperty name="width" value="0.1" units="cm"/>
      <inkml:brushProperty name="height" value="0.1" units="cm"/>
      <inkml:brushProperty name="color" value="#FFFFFF"/>
    </inkml:brush>
  </inkml:definitions>
  <inkml:trace contextRef="#ctx0" brushRef="#br0">1 211 4708 0 0,'6'5'6534'0'0,"-6"-5"-6386"0"0,16-6 1146 0 0,13-13-1608 0 0,-14 5 477 0 0,0 0-1 0 0,-1 0 0 0 0,12-18 1 0 0,-20 25 66 0 0,-1-1 1 0 0,0 0 0 0 0,-1 0-1 0 0,0-1 1 0 0,0 1 0 0 0,0-1-1 0 0,-1 0 1 0 0,3-17 0 0 0,-5 1 56 0 0,-5 27-144 0 0,-2 14 96 0 0,0 2-77 0 0,1 1 1 0 0,0-1 0 0 0,1 1-1 0 0,2 0 1 0 0,0 0 0 0 0,0 20-1 0 0,2-35-180 0 0,0-1 1 0 0,0 1-1 0 0,1 0 0 0 0,-1-1 1 0 0,1 1-1 0 0,0 0 0 0 0,0-1 0 0 0,0 1 1 0 0,0-1-1 0 0,1 1 0 0 0,-1-1 1 0 0,1 0-1 0 0,0 0 0 0 0,0 1 0 0 0,0-1 1 0 0,0-1-1 0 0,1 1 0 0 0,-1 0 1 0 0,4 2-1 0 0,-4-3-349 0 0,1-1 0 0 0,-1 1 0 0 0,1-1 0 0 0,0 0 0 0 0,0 0 0 0 0,-1 0 0 0 0,1 0 0 0 0,0 0 0 0 0,0 0 0 0 0,0-1 1 0 0,0 0-1 0 0,0 1 0 0 0,0-1 0 0 0,0 0 0 0 0,0-1 0 0 0,0 1 0 0 0,0 0 0 0 0,0-1 0 0 0,0 0 0 0 0,0 0 0 0 0,0 1 0 0 0,-1-2 0 0 0,6-1 0 0 0,6-5-2519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29.821"/>
    </inkml:context>
    <inkml:brush xml:id="br0">
      <inkml:brushProperty name="width" value="0.1" units="cm"/>
      <inkml:brushProperty name="height" value="0.1" units="cm"/>
      <inkml:brushProperty name="color" value="#FFFFFF"/>
    </inkml:brush>
  </inkml:definitions>
  <inkml:trace contextRef="#ctx0" brushRef="#br0">65 64 4764 0 0,'0'-2'383'0'0,"0"0"0"0"0,0 0 0 0 0,-1 0 0 0 0,1 0 0 0 0,-1 0 0 0 0,0 0 0 0 0,0 0 0 0 0,0 0 0 0 0,0 0 0 0 0,-2-3 0 0 0,2 3-14 0 0,-1-1 0 0 0,1 1 0 0 0,0 0 0 0 0,0 0 0 0 0,0-1 0 0 0,0 1 0 0 0,1 0 0 0 0,-1-1 0 0 0,0 1 0 0 0,1-1 0 0 0,-1-2 0 0 0,2 4-352 0 0,-1 1 0 0 0,0 0 0 0 0,0 0 0 0 0,0-1 0 0 0,0 1 0 0 0,0 0 1 0 0,0 0-1 0 0,0-1 0 0 0,0 1 0 0 0,0 0 0 0 0,0 0 0 0 0,0-1 1 0 0,0 1-1 0 0,0 0 0 0 0,-1 0 0 0 0,1 0 0 0 0,0-1 0 0 0,0 1 0 0 0,0 0 1 0 0,0 0-1 0 0,0-1 0 0 0,0 1 0 0 0,-1 0 0 0 0,1 0 0 0 0,0 0 1 0 0,0 0-1 0 0,0-1 0 0 0,0 1 0 0 0,-1 0 0 0 0,1 0 0 0 0,0 0 0 0 0,0 0 1 0 0,0 0-1 0 0,-1 0 0 0 0,1-1 0 0 0,0 1 0 0 0,0 0 0 0 0,-1 0 1 0 0,1 0-1 0 0,0 0 0 0 0,0 0 0 0 0,-1 0 0 0 0,1 0 0 0 0,0 0 0 0 0,-1 0 1 0 0,-12 8 232 0 0,-10 14-104 0 0,23-22-126 0 0,0 0 0 0 0,0 0 0 0 0,-1 0 0 0 0,1 1 0 0 0,0-1-1 0 0,0 0 1 0 0,0 0 0 0 0,0 0 0 0 0,-1 1 0 0 0,1-1 0 0 0,0 0 0 0 0,0 0 0 0 0,0 1 0 0 0,0-1 0 0 0,0 0-1 0 0,0 0 1 0 0,0 1 0 0 0,-1-1 0 0 0,1 0 0 0 0,0 0 0 0 0,0 1 0 0 0,0-1 0 0 0,0 0 0 0 0,0 0 0 0 0,0 1 0 0 0,0-1-1 0 0,1 0 1 0 0,-1 0 0 0 0,0 1 0 0 0,0-1 0 0 0,0 0 0 0 0,0 1 0 0 0,0-1 0 0 0,0 0 0 0 0,0 0 0 0 0,0 0 0 0 0,1 1-1 0 0,-1-1 1 0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0.675"/>
    </inkml:context>
    <inkml:brush xml:id="br0">
      <inkml:brushProperty name="width" value="0.1" units="cm"/>
      <inkml:brushProperty name="height" value="0.1" units="cm"/>
      <inkml:brushProperty name="color" value="#FFFFFF"/>
    </inkml:brush>
  </inkml:definitions>
  <inkml:trace contextRef="#ctx0" brushRef="#br0">3 237 5024 0 0,'-2'-5'4094'0'0,"2"5"-4025"0"0,10-13 1229 0 0,15-11-623 0 0,-6 6-306 0 0,-1 0 0 0 0,-1-2 0 0 0,-1 0 0 0 0,-1-1 0 0 0,18-34 1 0 0,-16 13 1556 0 0,-23 50-1547 0 0,-6 8-130 0 0,1 1 0 0 0,0 0 0 0 0,-10 24 0 0 0,14-23-102 0 0,0 1 0 0 0,1-1 1 0 0,0 1-1 0 0,2 0 1 0 0,-3 23-1 0 0,7-38-130 0 0,-1 6 77 0 0,0 1 0 0 0,0 0 0 0 0,1-1 0 0 0,1 1 0 0 0,2 14-1 0 0,-3-23-104 0 0,1 0 0 0 0,-1 0 0 0 0,1 0-1 0 0,0 1 1 0 0,0-1 0 0 0,0 0 0 0 0,0 0-1 0 0,0 0 1 0 0,0-1 0 0 0,0 1 0 0 0,1 0-1 0 0,-1 0 1 0 0,1-1 0 0 0,-1 1 0 0 0,1-1-1 0 0,0 1 1 0 0,0-1 0 0 0,-1 1 0 0 0,1-1-1 0 0,0 0 1 0 0,0 0 0 0 0,0 0 0 0 0,0 0-1 0 0,1-1 1 0 0,-1 1 0 0 0,0 0-1 0 0,0-1 1 0 0,0 0 0 0 0,0 1 0 0 0,1-1-1 0 0,-1 0 1 0 0,3 0 0 0 0,1-1-188 0 0,1 1 0 0 0,-1-1 0 0 0,0 0-1 0 0,1-1 1 0 0,-1 1 0 0 0,0-1 0 0 0,0-1 0 0 0,0 1 0 0 0,-1-1 0 0 0,11-6 0 0 0,-3 0-1543 0 0,-1 0 1 0 0,0-1 0 0 0,15-16-1 0 0,-19 18-1479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8.800"/>
    </inkml:context>
    <inkml:brush xml:id="br0">
      <inkml:brushProperty name="width" value="0.1" units="cm"/>
      <inkml:brushProperty name="height" value="0.1" units="cm"/>
      <inkml:brushProperty name="color" value="#FFFFFF"/>
    </inkml:brush>
  </inkml:definitions>
  <inkml:trace contextRef="#ctx0" brushRef="#br0">1 81 5128 0 0,'8'-5'510'0'0,"0"0"0"0"0,1 1-1 0 0,0-1 1 0 0,0 2-1 0 0,0-1 1 0 0,1 1-1 0 0,19-3 1 0 0,-5 0 64 0 0,-5 1-240 0 0,91-23 1383 0 0,-95 26-1419 0 0,-1 0 0 0 0,1 0 0 0 0,0 2 0 0 0,0-1 0 0 0,21 4 0 0 0,-31-2-221 0 0,0 0 1 0 0,0 1-1 0 0,-1-1 0 0 0,1 1 0 0 0,0 1 1 0 0,-1-1-1 0 0,1 0 0 0 0,-1 1 1 0 0,0 0-1 0 0,0 0 0 0 0,0 0 0 0 0,0 1 1 0 0,-1-1-1 0 0,1 1 0 0 0,-1 0 1 0 0,0 0-1 0 0,0 0 0 0 0,0 0 1 0 0,-1 1-1 0 0,4 7 0 0 0,3 8-403 0 0,-1 1-1 0 0,-1 0 1 0 0,6 30-1 0 0,-9-34-864 0 0,-1-2-3850 0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1.172"/>
    </inkml:context>
    <inkml:brush xml:id="br0">
      <inkml:brushProperty name="width" value="0.1" units="cm"/>
      <inkml:brushProperty name="height" value="0.1" units="cm"/>
      <inkml:brushProperty name="color" value="#FFFFFF"/>
    </inkml:brush>
  </inkml:definitions>
  <inkml:trace contextRef="#ctx0" brushRef="#br0">21 68 4936 0 0,'-13'-15'3331'0'0,"13"14"-3208"0"0,-1 1-1 0 0,1-1 1 0 0,-1 1-1 0 0,0-1 1 0 0,1 0-1 0 0,-1 1 1 0 0,1-1-1 0 0,-1 0 1 0 0,1 1-1 0 0,0-1 1 0 0,-1 0-1 0 0,1 1 1 0 0,0-1-1 0 0,-1 0 1 0 0,1 0-1 0 0,0 1 1 0 0,0-1-1 0 0,0 0 1 0 0,-1 0-1 0 0,1 0 1 0 0,0 0-1 0 0,0 1 1 0 0,0-1-1 0 0,1 0 1 0 0,-1 0-1 0 0,0 0 1 0 0,0 1-1 0 0,0-1 1 0 0,0 0-1 0 0,1 0 1 0 0,-1 1-1 0 0,0-1 1 0 0,1-1-1 0 0,4-25 1161 0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2.031"/>
    </inkml:context>
    <inkml:brush xml:id="br0">
      <inkml:brushProperty name="width" value="0.1" units="cm"/>
      <inkml:brushProperty name="height" value="0.1" units="cm"/>
      <inkml:brushProperty name="color" value="#FFFFFF"/>
    </inkml:brush>
  </inkml:definitions>
  <inkml:trace contextRef="#ctx0" brushRef="#br0">2 249 5509 0 0,'-2'5'3640'0'0,"12"-6"-2420"0"0,11-4-756 0 0,-10 1-335 0 0,-1 0-1 0 0,0-1 1 0 0,0 0-1 0 0,-1 0 1 0 0,1-1-1 0 0,-1-1 1 0 0,-1 0 0 0 0,1 0-1 0 0,-1 0 1 0 0,0-1-1 0 0,-1 0 1 0 0,9-13-1 0 0,-7 7 166 0 0,-1 0-1 0 0,0-1 0 0 0,-1 0 1 0 0,0 0-1 0 0,-2-1 0 0 0,1 0 0 0 0,3-25 1 0 0,-10 34 139 0 0,-7 13-153 0 0,-6 14 41 0 0,-7 15 263 0 0,2 2-1 0 0,-25 70 1 0 0,37-87-415 0 0,1 1 1 0 0,1 0-1 0 0,1 0 0 0 0,1 0 0 0 0,1 0 0 0 0,1 0 1 0 0,1 29-1 0 0,0-47-235 0 0,0-1 1 0 0,1 1-1 0 0,-1 0 1 0 0,0 0-1 0 0,1-1 1 0 0,0 1-1 0 0,0 0 1 0 0,0-1-1 0 0,0 1 1 0 0,0-1-1 0 0,0 1 1 0 0,0-1-1 0 0,1 0 1 0 0,-1 1-1 0 0,1-1 1 0 0,0 0-1 0 0,0 0 1 0 0,0 0-1 0 0,0 0 1 0 0,0 0-1 0 0,0-1 1 0 0,0 1-1 0 0,0-1 1 0 0,1 1-1 0 0,-1-1 1 0 0,1 0 0 0 0,-1 0-1 0 0,1 0 1 0 0,-1 0-1 0 0,1 0 1 0 0,0-1-1 0 0,-1 1 1 0 0,1-1-1 0 0,0 0 1 0 0,0 0-1 0 0,-1 1 1 0 0,6-2-1 0 0,0 0-630 0 0,-1 0-1 0 0,1-1 0 0 0,-1 1 1 0 0,0-1-1 0 0,0-1 1 0 0,0 0-1 0 0,0 0 1 0 0,0 0-1 0 0,0-1 1 0 0,-1 1-1 0 0,0-2 1 0 0,11-8-1 0 0,2-5-2141 0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2.415"/>
    </inkml:context>
    <inkml:brush xml:id="br0">
      <inkml:brushProperty name="width" value="0.1" units="cm"/>
      <inkml:brushProperty name="height" value="0.1" units="cm"/>
      <inkml:brushProperty name="color" value="#FFFFFF"/>
    </inkml:brush>
  </inkml:definitions>
  <inkml:trace contextRef="#ctx0" brushRef="#br0">11 21 6105 0 0,'-3'-8'876'0'0,"-1"2"-216"0"0,1 2-144 0 0,3 2-188 0 0,3 2-36 0 0,1 0-704 0 0,2 0-676 0 0,0 0-232 0 0,8 4-37 0 0,1 0 77 0 0,2 0 48 0 0,1 2-8 0 0</inkml:trace>
  <inkml:trace contextRef="#ctx0" brushRef="#br0" timeOffset="1">347 344 1372 0 0,'0'5'1692'0'0,"0"1"-316"0"0,4-2-203 0 0,-1 1-161 0 0,2-1-120 0 0,1 0-124 0 0,1-3-176 0 0,1 2-220 0 0,3-1-216 0 0,6 1-16 0 0,-1 0-560 0 0,1 1-340 0 0,3 0-564 0 0,-1-1-40 0 0,-1 1 55 0 0,-2-1 45 0 0,-4 1 56 0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2.928"/>
    </inkml:context>
    <inkml:brush xml:id="br0">
      <inkml:brushProperty name="width" value="0.1" units="cm"/>
      <inkml:brushProperty name="height" value="0.1" units="cm"/>
      <inkml:brushProperty name="color" value="#FFFFFF"/>
    </inkml:brush>
  </inkml:definitions>
  <inkml:trace contextRef="#ctx0" brushRef="#br0">17 0 2204 0 0,'-16'19'3473'0'0,"16"-19"-3349"0"0,0 0 0 0 0,0 1-1 0 0,0-1 1 0 0,0 1 0 0 0,0-1 0 0 0,0 1-1 0 0,0-1 1 0 0,0 0 0 0 0,0 1-1 0 0,0-1 1 0 0,0 1 0 0 0,0-1 0 0 0,0 1-1 0 0,0-1 1 0 0,0 0 0 0 0,0 1-1 0 0,0-1 1 0 0,0 1 0 0 0,1-1-1 0 0,-1 0 1 0 0,0 1 0 0 0,0-1 0 0 0,0 1-1 0 0,1-1 1 0 0,-1 0 0 0 0,0 1-1 0 0,1-1 1 0 0,-1 0 0 0 0,4 2 110 0 0,-1 0 1 0 0,0-1-1 0 0,1 1 1 0 0,-1-1-1 0 0,1 0 1 0 0,0 0-1 0 0,-1-1 1 0 0,1 1-1 0 0,4 0 1 0 0,23 2-1708 0 0,0 0 0 0 0,1-2 0 0 0,-1-2 0 0 0,1-1 0 0 0,52-9 0 0 0,-59 5 421 0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3.290"/>
    </inkml:context>
    <inkml:brush xml:id="br0">
      <inkml:brushProperty name="width" value="0.1" units="cm"/>
      <inkml:brushProperty name="height" value="0.1" units="cm"/>
      <inkml:brushProperty name="color" value="#FFFFFF"/>
    </inkml:brush>
  </inkml:definitions>
  <inkml:trace contextRef="#ctx0" brushRef="#br0">192 37 956 0 0,'0'-3'824'0'0,"0"0"-1"0"0,0 0 1 0 0,0-1 0 0 0,0 1 0 0 0,-1 0-1 0 0,1 0 1 0 0,-1 0 0 0 0,-1-4-1 0 0,1 6-725 0 0,1 1-1 0 0,0 0 0 0 0,0-1 1 0 0,0 1-1 0 0,-1 0 0 0 0,1 0 1 0 0,0-1-1 0 0,-1 1 0 0 0,1 0 1 0 0,0 0-1 0 0,0-1 0 0 0,-1 1 0 0 0,1 0 1 0 0,-1 0-1 0 0,1 0 0 0 0,0 0 1 0 0,-1-1-1 0 0,1 1 0 0 0,0 0 1 0 0,-1 0-1 0 0,1 0 0 0 0,0 0 1 0 0,-1 0-1 0 0,1 0 0 0 0,-1 0 1 0 0,1 0-1 0 0,-1 0 0 0 0,-16 10 861 0 0,5 1-575 0 0,1 0 1 0 0,0 1 0 0 0,1 0-1 0 0,1 1 1 0 0,0 0-1 0 0,-14 27 1 0 0,9-10 73 0 0,0 0 0 0 0,-11 43-1 0 0,19-52-263 0 0,1 1-1 0 0,1 0 0 0 0,0 0 0 0 0,2 1 1 0 0,1-1-1 0 0,2 40 0 0 0,0-56-185 0 0,1 0-1 0 0,-1-1 1 0 0,1 1 0 0 0,0-1-1 0 0,0 0 1 0 0,0 1-1 0 0,1-1 1 0 0,0 0 0 0 0,0-1-1 0 0,0 1 1 0 0,0 0 0 0 0,1-1-1 0 0,0 0 1 0 0,0 0 0 0 0,0 0-1 0 0,1 0 1 0 0,-1 0 0 0 0,1-1-1 0 0,0 0 1 0 0,-1 0 0 0 0,2 0-1 0 0,-1-1 1 0 0,0 0-1 0 0,9 3 1 0 0,-3-2-78 0 0,0 1-1 0 0,0-2 1 0 0,0 0-1 0 0,1 0 1 0 0,-1-1 0 0 0,1 0-1 0 0,-1-1 1 0 0,1 0-1 0 0,-1-1 1 0 0,0 0 0 0 0,16-4-1 0 0,-13 0-3 0 0,0-1 1 0 0,0 0-1 0 0,-1 0 0 0 0,0-1 0 0 0,0-1 1 0 0,0 0-1 0 0,-1-1 0 0 0,-1 0 0 0 0,1-1 1 0 0,-2 0-1 0 0,1-1 0 0 0,-1 0 0 0 0,-1-1 1 0 0,0 0-1 0 0,8-15 0 0 0,-11 17 47 0 0,0 0-1 0 0,-1 0 1 0 0,-1 0 0 0 0,1-1 0 0 0,-2 1-1 0 0,1-1 1 0 0,-2 0 0 0 0,1 0-1 0 0,-1-1 1 0 0,-1 1 0 0 0,0 0-1 0 0,-1 0 1 0 0,0-1 0 0 0,-1 1-1 0 0,0 0 1 0 0,-1-1 0 0 0,0 1-1 0 0,0 0 1 0 0,-1 0 0 0 0,-8-17-1 0 0,6 18 80 0 0,-1 0 0 0 0,-1 1 0 0 0,1 0-1 0 0,-1 0 1 0 0,-1 1 0 0 0,0-1 0 0 0,0 2-1 0 0,-1-1 1 0 0,0 1 0 0 0,0 0 0 0 0,0 1-1 0 0,-1 0 1 0 0,0 1 0 0 0,0 0 0 0 0,-16-5-1 0 0,19 7-43 0 0,0 1 0 0 0,0 0-1 0 0,0 0 1 0 0,-1 0 0 0 0,1 1-1 0 0,0 0 1 0 0,-1 1 0 0 0,1 0 0 0 0,-1 0-1 0 0,1 1 1 0 0,-1-1 0 0 0,1 2-1 0 0,0-1 1 0 0,0 1 0 0 0,-1 0-1 0 0,1 0 1 0 0,0 1 0 0 0,1 0 0 0 0,-1 1-1 0 0,0-1 1 0 0,1 1 0 0 0,0 0-1 0 0,0 1 1 0 0,-8 6 0 0 0,13-9-213 0 0,-1 0 0 0 0,1-1 1 0 0,-1 1-1 0 0,1 0 0 0 0,0-1 1 0 0,-1 1-1 0 0,1 0 1 0 0,0 0-1 0 0,0 0 0 0 0,1 0 1 0 0,-1 0-1 0 0,0 0 0 0 0,1 1 1 0 0,-1-1-1 0 0,1 0 0 0 0,0 0 1 0 0,0 0-1 0 0,-1 0 0 0 0,1 1 1 0 0,1-1-1 0 0,-1 0 0 0 0,0 0 1 0 0,1 0-1 0 0,-1 1 0 0 0,1-1 1 0 0,-1 0-1 0 0,1 0 0 0 0,0 0 1 0 0,0 0-1 0 0,0 0 0 0 0,0 0 1 0 0,0-1-1 0 0,1 1 0 0 0,-1 0 1 0 0,0 0-1 0 0,1-1 0 0 0,-1 1 1 0 0,1-1-1 0 0,0 1 0 0 0,3 1 1 0 0,9 7-2590 0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3.644"/>
    </inkml:context>
    <inkml:brush xml:id="br0">
      <inkml:brushProperty name="width" value="0.1" units="cm"/>
      <inkml:brushProperty name="height" value="0.1" units="cm"/>
      <inkml:brushProperty name="color" value="#FFFFFF"/>
    </inkml:brush>
  </inkml:definitions>
  <inkml:trace contextRef="#ctx0" brushRef="#br0">107 0 5284 0 0,'-7'5'799'0'0,"0"0"-1"0"0,1 0 0 0 0,0 1 0 0 0,0 0 0 0 0,0 0 0 0 0,0 0 1 0 0,1 1-1 0 0,-7 12 0 0 0,4-7-379 0 0,2 0 0 0 0,-1 1 0 0 0,2 0 0 0 0,-7 19 0 0 0,10-25-647 0 0,0 1 1 0 0,1 0-1 0 0,0 0 0 0 0,0 9 0 0 0,6 14-4807 0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4.015"/>
    </inkml:context>
    <inkml:brush xml:id="br0">
      <inkml:brushProperty name="width" value="0.1" units="cm"/>
      <inkml:brushProperty name="height" value="0.1" units="cm"/>
      <inkml:brushProperty name="color" value="#FFFFFF"/>
    </inkml:brush>
  </inkml:definitions>
  <inkml:trace contextRef="#ctx0" brushRef="#br0">19 23 6141 0 0,'0'-22'4542'0'0,"0"39"-1676"0"0,0 36-1280 0 0,-10 109 490 0 0,4-104-2311 0 0,3 100-1 0 0,4-152-568 0 0,0 0-1 0 0,0-1 1 0 0,0 1-1 0 0,0 0 0 0 0,1 0 1 0 0,0-1-1 0 0,0 1 1 0 0,1-1-1 0 0,0 1 1 0 0,6 8-1 0 0,-3-5-2121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4.389"/>
    </inkml:context>
    <inkml:brush xml:id="br0">
      <inkml:brushProperty name="width" value="0.1" units="cm"/>
      <inkml:brushProperty name="height" value="0.1" units="cm"/>
      <inkml:brushProperty name="color" value="#FFFFFF"/>
    </inkml:brush>
  </inkml:definitions>
  <inkml:trace contextRef="#ctx0" brushRef="#br0">71 0 5384 0 0,'-19'24'4569'0'0,"-15"30"-3056"0"0,31-49-2246 0 0,1 0 1 0 0,-1 1 0 0 0,1 0 0 0 0,0-1-1 0 0,0 1 1 0 0,1 0 0 0 0,0 0-1 0 0,-1 9 1 0 0,5-6-1499 0 0,0-6 1175 0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4.824"/>
    </inkml:context>
    <inkml:brush xml:id="br0">
      <inkml:brushProperty name="width" value="0.1" units="cm"/>
      <inkml:brushProperty name="height" value="0.1" units="cm"/>
      <inkml:brushProperty name="color" value="#FFFFFF"/>
    </inkml:brush>
  </inkml:definitions>
  <inkml:trace contextRef="#ctx0" brushRef="#br0">93 208 2648 0 0,'0'-13'1039'0'0,"0"-1"0"0"0,1 1-1 0 0,1 0 1 0 0,0 0 0 0 0,0 0 0 0 0,8-20-1 0 0,-7 27-766 0 0,0-1 0 0 0,0 1 0 0 0,0 0 0 0 0,1 0 0 0 0,0 1 1 0 0,0-1-1 0 0,1 1 0 0 0,0 0 0 0 0,0 0 0 0 0,0 0 0 0 0,0 1 0 0 0,1-1 0 0 0,-1 2 0 0 0,9-5 0 0 0,-12 6-186 0 0,1 0 1 0 0,0 1-1 0 0,0-1 1 0 0,0 1-1 0 0,0 0 0 0 0,0 0 1 0 0,0 0-1 0 0,0 0 0 0 0,1 1 1 0 0,-1-1-1 0 0,0 1 1 0 0,0 0-1 0 0,1 0 0 0 0,-1 0 1 0 0,0 0-1 0 0,0 1 1 0 0,1-1-1 0 0,-1 1 0 0 0,4 1 1 0 0,-4 0-49 0 0,0-1 0 0 0,0 1 0 0 0,0 0 1 0 0,-1 0-1 0 0,1 1 0 0 0,-1-1 0 0 0,1 0 0 0 0,-1 1 1 0 0,0 0-1 0 0,0-1 0 0 0,0 1 0 0 0,0 0 0 0 0,-1 0 1 0 0,1 0-1 0 0,-1 0 0 0 0,1 0 0 0 0,-1 1 0 0 0,1 5 1 0 0,0 1-50 0 0,0 0 0 0 0,-1 1 0 0 0,0 0 0 0 0,-1-1 0 0 0,0 1 0 0 0,-1-1 0 0 0,0 1 0 0 0,0-1 0 0 0,-1 1 0 0 0,-1-1 0 0 0,0 0 0 0 0,0 0 1 0 0,-1 0-1 0 0,0 0 0 0 0,-1-1 0 0 0,0 1 0 0 0,-12 16 0 0 0,1-4-77 0 0,-2 0 0 0 0,0-1 0 0 0,-1 0-1 0 0,-1-2 1 0 0,-38 29 0 0 0,-37 11 894 0 0,91-53-321 0 0,13-2-245 0 0,17-2-57 0 0,-23-2-129 0 0,217 2 651 0 0,-107-4-8038 0 0,-92 0 3989 0 0,-7 0 540 0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5.196"/>
    </inkml:context>
    <inkml:brush xml:id="br0">
      <inkml:brushProperty name="width" value="0.1" units="cm"/>
      <inkml:brushProperty name="height" value="0.1" units="cm"/>
      <inkml:brushProperty name="color" value="#FFFFFF"/>
    </inkml:brush>
  </inkml:definitions>
  <inkml:trace contextRef="#ctx0" brushRef="#br0">0 8 6773 0 0,'1'-3'1868'0'0,"1"1"-1424"0"0,1 2-300 0 0,-2 0-16 0 0,2 0-984 0 0,2 0-548 0 0,4 0-1153 0 0,-3 0 1393 0 0,2 0 84 0 0,6-3 40 0 0</inkml:trace>
  <inkml:trace contextRef="#ctx0" brushRef="#br0" timeOffset="1">491 25 1624 0 0,'-2'-7'7213'0'0,"2"5"-7109"0"0,2 2-8 0 0,4 0-2276 0 0,2 2 848 0 0,-1-2 103 0 0,-1 0 73 0 0,2 0 44 0 0,9 0 28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9.123"/>
    </inkml:context>
    <inkml:brush xml:id="br0">
      <inkml:brushProperty name="width" value="0.1" units="cm"/>
      <inkml:brushProperty name="height" value="0.1" units="cm"/>
      <inkml:brushProperty name="color" value="#FFFFFF"/>
    </inkml:brush>
  </inkml:definitions>
  <inkml:trace contextRef="#ctx0" brushRef="#br0">230 6 1452 0 0,'-3'-4'1864'0'0,"3"4"-1709"0"0,-1 0 0 0 0,1-1 1 0 0,-1 1-1 0 0,1 0 0 0 0,0 0 1 0 0,-1 0-1 0 0,1 0 0 0 0,-1 0 0 0 0,1-1 1 0 0,0 1-1 0 0,-1 0 0 0 0,1 0 1 0 0,-1 0-1 0 0,1 0 0 0 0,-1 0 1 0 0,1 0-1 0 0,0 0 0 0 0,-1 1 0 0 0,0-1 1 0 0,-13 12 2327 0 0,-11 31-1255 0 0,15-25-523 0 0,-28 42 392 0 0,-31 44-2359 0 0,56-86-1952 0 0,-27 26 0 0 0,32-39 1032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9.590"/>
    </inkml:context>
    <inkml:brush xml:id="br0">
      <inkml:brushProperty name="width" value="0.1" units="cm"/>
      <inkml:brushProperty name="height" value="0.1" units="cm"/>
      <inkml:brushProperty name="color" value="#FFFFFF"/>
    </inkml:brush>
  </inkml:definitions>
  <inkml:trace contextRef="#ctx0" brushRef="#br0">142 1 5296 0 0,'0'0'2298'0'0,"-20"8"592"0"0,9 0-2487 0 0,0 1 0 0 0,0-1-1 0 0,1 2 1 0 0,0 0 0 0 0,1 0-1 0 0,0 0 1 0 0,0 1 0 0 0,1 1 0 0 0,-8 15-1 0 0,13-22-304 0 0,0 0 1 0 0,1 1-1 0 0,0-1 0 0 0,0 1 0 0 0,1-1 0 0 0,-1 1 1 0 0,1 0-1 0 0,1 0 0 0 0,-1-1 0 0 0,1 1 0 0 0,0 0 1 0 0,0 0-1 0 0,0 0 0 0 0,1 0 0 0 0,0 0 0 0 0,0-1 1 0 0,1 1-1 0 0,-1 0 0 0 0,1-1 0 0 0,0 1 0 0 0,1-1 1 0 0,0 0-1 0 0,-1 0 0 0 0,5 6 0 0 0,-2-5-159 0 0,1 0 1 0 0,-1 0-1 0 0,1-1 0 0 0,0 1 0 0 0,0-1 0 0 0,1-1 1 0 0,9 7-1 0 0,-14-10-13 0 0,-1 0 1 0 0,1 0 0 0 0,0-1-1 0 0,1 1 1 0 0,-1 0-1 0 0,0-1 1 0 0,0 1-1 0 0,0-1 1 0 0,0 0 0 0 0,0 1-1 0 0,1-1 1 0 0,-1 0-1 0 0,4-1 1 0 0,-5 1 7 0 0,0-1 0 0 0,1 1 0 0 0,-1-1 1 0 0,0 0-1 0 0,0 1 0 0 0,1-1 0 0 0,-1 0 0 0 0,0 0 0 0 0,0 0 1 0 0,0 0-1 0 0,0 0 0 0 0,0 0 0 0 0,0 0 0 0 0,0 0 0 0 0,0 0 1 0 0,-1 0-1 0 0,1-1 0 0 0,0 1 0 0 0,-1 0 0 0 0,1-1 0 0 0,-1 1 1 0 0,1 0-1 0 0,-1-3 0 0 0,2-7 7 0 0,-1-1 0 0 0,0 0-1 0 0,-1 1 1 0 0,0-1 0 0 0,-1 0 0 0 0,0 1-1 0 0,-1-1 1 0 0,-5-17 0 0 0,-1-9 636 0 0,5 23 10 0 0,-5-25 823 0 0,8 39-1359 0 0,0 0 0 0 0,0 0 0 0 0,0-1 0 0 0,-1 1 0 0 0,1 0 0 0 0,0 0 0 0 0,1 0 0 0 0,-1 0 1 0 0,0-1-1 0 0,0 1 0 0 0,0 0 0 0 0,1 0 0 0 0,-1 0 0 0 0,1 0 0 0 0,-1 0 0 0 0,1 0 0 0 0,-1 0 0 0 0,1 0 1 0 0,-1 0-1 0 0,1 0 0 0 0,0 0 0 0 0,0 0 0 0 0,-1 0 0 0 0,3-1 0 0 0,-1 1-25 0 0,1 1 0 0 0,-1-1-1 0 0,0 1 1 0 0,1 0 0 0 0,-1 0-1 0 0,1 0 1 0 0,-1 0 0 0 0,1 0-1 0 0,-1 1 1 0 0,0-1 0 0 0,1 1-1 0 0,-1-1 1 0 0,0 1 0 0 0,1 0-1 0 0,-1 0 1 0 0,0 0 0 0 0,0 0-1 0 0,0 0 1 0 0,0 1 0 0 0,0-1-1 0 0,0 1 1 0 0,2 1 0 0 0,4 4 4 0 0,0 0 0 0 0,0 0 0 0 0,10 14 0 0 0,-7-5-111 0 0,-1 1 0 0 0,-1 0 0 0 0,-1 1 0 0 0,0-1 0 0 0,-2 2 1 0 0,0-1-1 0 0,6 27 0 0 0,0 2-1410 0 0,-6-23 152 0 0,-5-19 195 0 0,1-18 579 0 0,-2 4 600 0 0,3-10 67 0 0,1 0-1 0 0,1 0 0 0 0,11-30 0 0 0,-10 32-1 0 0,1-5 154 0 0,1 1 1 0 0,16-29 0 0 0,-20 42-168 0 0,2 0 0 0 0,-1 0 0 0 0,1 1 0 0 0,0 0 0 0 0,0 0 0 0 0,1 0-1 0 0,0 1 1 0 0,12-9 0 0 0,-16 13-69 0 0,0 0-1 0 0,0 0 0 0 0,0 0 0 0 0,0 1 0 0 0,0-1 1 0 0,0 1-1 0 0,1-1 0 0 0,-1 1 0 0 0,0 0 1 0 0,1 0-1 0 0,-1 1 0 0 0,1-1 0 0 0,-1 1 0 0 0,1 0 1 0 0,-1 0-1 0 0,1 0 0 0 0,-1 0 0 0 0,1 0 1 0 0,-1 1-1 0 0,1 0 0 0 0,-1 0 0 0 0,0 0 0 0 0,1 0 1 0 0,-1 0-1 0 0,0 0 0 0 0,0 1 0 0 0,1 0 1 0 0,-1 0-1 0 0,-1 0 0 0 0,1 0 0 0 0,0 0 0 0 0,0 0 1 0 0,-1 1-1 0 0,4 3 0 0 0,0 0-3 0 0,-1 1 0 0 0,0-1-1 0 0,0 1 1 0 0,0 0 0 0 0,-1 1 0 0 0,0-1 0 0 0,0 1-1 0 0,-1-1 1 0 0,0 1 0 0 0,0 0 0 0 0,-1 0-1 0 0,2 15 1 0 0,-1 2 63 0 0,-1 0-1 0 0,-3 50 1 0 0,-6-14-841 0 0,-6-25-6560 0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5.556"/>
    </inkml:context>
    <inkml:brush xml:id="br0">
      <inkml:brushProperty name="width" value="0.1" units="cm"/>
      <inkml:brushProperty name="height" value="0.1" units="cm"/>
      <inkml:brushProperty name="color" value="#FFFFFF"/>
    </inkml:brush>
  </inkml:definitions>
  <inkml:trace contextRef="#ctx0" brushRef="#br0">0 8 2588 0 0,'5'-2'3033'0'0,"-2"2"-1849"0"0,1 0-228 0 0,-2-2-252 0 0,1 2-276 0 0,0 0-308 0 0,0 0-8 0 0,2 0-688 0 0,-1 0-624 0 0,2 0-148 0 0,0-3 91 0 0,2 3 53 0 0,1 0 88 0 0,1 0 48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6.054"/>
    </inkml:context>
    <inkml:brush xml:id="br0">
      <inkml:brushProperty name="width" value="0.1" units="cm"/>
      <inkml:brushProperty name="height" value="0.1" units="cm"/>
      <inkml:brushProperty name="color" value="#FFFFFF"/>
    </inkml:brush>
  </inkml:definitions>
  <inkml:trace contextRef="#ctx0" brushRef="#br0">33 76 2828 0 0,'-3'-5'1340'0'0,"0"-1"1"0"0,0 1-1 0 0,0 0 0 0 0,-1 0 0 0 0,-6-7 0 0 0,9 15-1151 0 0,0-1 0 0 0,0 0 1 0 0,0 1-1 0 0,0-1 0 0 0,1 1 0 0 0,-1-1 0 0 0,1 1 0 0 0,0-1 1 0 0,-1 1-1 0 0,1-1 0 0 0,0 1 0 0 0,1-1 0 0 0,0 5 0 0 0,-1-2 1 0 0,-2 83 796 0 0,3 81-166 0 0,-1-124-843 0 0,-1-35-123 0 0,1 0 0 0 0,0 0 0 0 0,1 1 0 0 0,0-1 0 0 0,0 0-1 0 0,4 13 1 0 0,-5-23 138 0 0,0 0-1 0 0,0 1 0 0 0,0-1 1 0 0,0 0-1 0 0,0 1 0 0 0,0-1 1 0 0,0 0-1 0 0,0 1 0 0 0,1-1 1 0 0,-1 0-1 0 0,0 0 0 0 0,0 1 1 0 0,0-1-1 0 0,0 0 0 0 0,0 1 1 0 0,1-1-1 0 0,-1 0 0 0 0,0 0 1 0 0,0 1-1 0 0,0-1 0 0 0,1 0 1 0 0,-1 0-1 0 0,0 1 0 0 0,0-1 1 0 0,1 0-1 0 0,-1 0 0 0 0,0 0 1 0 0,0 0-1 0 0,1 1 0 0 0,-1-1 1 0 0,0 0-1 0 0,1 0 0 0 0,-1 0 1 0 0,0 0-1 0 0,1 0 0 0 0,-1 0 1 0 0,0 0-1 0 0,1 0 0 0 0,-1 0 1 0 0,0 0-1 0 0,1 0 0 0 0,-1 0 1 0 0,9-14-128 0 0,0-23 173 0 0,2-49 311 0 0,12-73 1137 0 0,-20 143-1292 0 0,2-1 0 0 0,0 1-1 0 0,1 0 1 0 0,0 1-1 0 0,1 0 1 0 0,1 0 0 0 0,11-17-1 0 0,-17 29-172 0 0,0 0 0 0 0,0 1 0 0 0,0-1 0 0 0,1 1 0 0 0,-1-1 0 0 0,1 1 0 0 0,-1 0 0 0 0,1-1 0 0 0,0 2 0 0 0,0-1-1 0 0,0 0 1 0 0,0 0 0 0 0,0 1 0 0 0,0 0 0 0 0,0-1 0 0 0,1 1 0 0 0,-1 0 0 0 0,0 1 0 0 0,1-1 0 0 0,-1 1 0 0 0,0-1 0 0 0,1 1 0 0 0,3 0 0 0 0,-2 1-11 0 0,0 0 0 0 0,0 1 0 0 0,0-1 0 0 0,-1 1 0 0 0,1 0 0 0 0,0 0 0 0 0,-1 0 0 0 0,1 1 0 0 0,-1 0 0 0 0,0 0 0 0 0,0 0 0 0 0,0 0 0 0 0,0 1 0 0 0,6 6 0 0 0,1 4 16 0 0,-1 0 0 0 0,0 1 0 0 0,-1 0 0 0 0,0 0 0 0 0,7 19 0 0 0,28 84 146 0 0,-27-64-102 0 0,-1-6 11 0 0,2 10-702 0 0,-2-22-5196 0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6.453"/>
    </inkml:context>
    <inkml:brush xml:id="br0">
      <inkml:brushProperty name="width" value="0.1" units="cm"/>
      <inkml:brushProperty name="height" value="0.1" units="cm"/>
      <inkml:brushProperty name="color" value="#FFFFFF"/>
    </inkml:brush>
  </inkml:definitions>
  <inkml:trace contextRef="#ctx0" brushRef="#br0">1 7 6569 0 0,'3'-2'1020'0'0,"-2"-1"-228"0"0,1 1-296 0 0,1 2-316 0 0,-2 0-24 0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8.454"/>
    </inkml:context>
    <inkml:brush xml:id="br0">
      <inkml:brushProperty name="width" value="0.1" units="cm"/>
      <inkml:brushProperty name="height" value="0.1" units="cm"/>
      <inkml:brushProperty name="color" value="#FFFFFF"/>
    </inkml:brush>
  </inkml:definitions>
  <inkml:trace contextRef="#ctx0" brushRef="#br0">50 10 1260 0 0,'-3'13'5182'0'0,"-7"11"-3229"0"0,0 1-1481 0 0,3 1-45 0 0,1-1 1 0 0,1 1-1 0 0,-3 41 0 0 0,8-60-348 0 0,0 1-1 0 0,0 0 1 0 0,0 0-1 0 0,1 0 1 0 0,0 0-1 0 0,1 0 0 0 0,0 0 1 0 0,0-1-1 0 0,0 1 1 0 0,1-1-1 0 0,0 1 1 0 0,1-1-1 0 0,0 0 0 0 0,0 0 1 0 0,0-1-1 0 0,7 9 1 0 0,-8-13-58 0 0,-1 1 0 0 0,1-1 1 0 0,0 1-1 0 0,0-1 0 0 0,0 0 1 0 0,0 0-1 0 0,1 0 0 0 0,-1 0 1 0 0,0-1-1 0 0,1 0 0 0 0,0 1 1 0 0,-1-1-1 0 0,1 0 0 0 0,-1-1 1 0 0,1 1-1 0 0,0-1 0 0 0,0 1 1 0 0,-1-1-1 0 0,1 0 1 0 0,0-1-1 0 0,0 1 0 0 0,-1 0 1 0 0,1-1-1 0 0,0 0 0 0 0,3-1 1 0 0,0-1-9 0 0,0 0 1 0 0,-1 0 0 0 0,1-1-1 0 0,-1 1 1 0 0,0-1 0 0 0,0-1 0 0 0,0 1-1 0 0,0-1 1 0 0,-1 0 0 0 0,0 0-1 0 0,8-11 1 0 0,-11 14-27 0 0,12-18-242 0 0,1 1 0 0 0,31-30 1 0 0,-45 48 244 0 0,0 1 1 0 0,0-1-1 0 0,0 1 0 0 0,0-1 1 0 0,0 1-1 0 0,0 0 1 0 0,0-1-1 0 0,0 1 0 0 0,0 0 1 0 0,0 0-1 0 0,0 0 1 0 0,0 0-1 0 0,0 0 1 0 0,0 0-1 0 0,0 0 0 0 0,0 0 1 0 0,0 0-1 0 0,0 1 1 0 0,0-1-1 0 0,0 0 0 0 0,0 1 1 0 0,0-1-1 0 0,0 1 1 0 0,0-1-1 0 0,0 1 1 0 0,-1-1-1 0 0,3 2 0 0 0,26 22 104 0 0,-19-15-51 0 0,-2-3-54 0 0,1-1-1 0 0,-1 1 1 0 0,1-2 0 0 0,0 1 0 0 0,0-1 0 0 0,1 0-1 0 0,-1-1 1 0 0,1 0 0 0 0,0-1 0 0 0,0 0 0 0 0,0 0-1 0 0,0-1 1 0 0,0-1 0 0 0,0 1 0 0 0,0-2 0 0 0,0 1-1 0 0,0-1 1 0 0,0-1 0 0 0,19-5 0 0 0,-19 5-24 0 0,1-1 0 0 0,-1-1 0 0 0,0 0 0 0 0,0 0 0 0 0,18-11 0 0 0,-26 14 40 0 0,1-1 0 0 0,-1 0 0 0 0,0 0-1 0 0,0 0 1 0 0,0-1 0 0 0,0 1 0 0 0,0 0 0 0 0,-1-1-1 0 0,1 1 1 0 0,-1-1 0 0 0,0 1 0 0 0,1-1 0 0 0,-1 0-1 0 0,0 1 1 0 0,0-1 0 0 0,-1 0 0 0 0,1 0 0 0 0,-1 0-1 0 0,1 0 1 0 0,-1 0 0 0 0,0 0 0 0 0,0 0 0 0 0,0 0-1 0 0,-1 0 1 0 0,1 1 0 0 0,-2-6 0 0 0,-2-9 18 0 0,0 0 0 0 0,-1 0 0 0 0,-1 1 1 0 0,-11-21-1 0 0,14 30-35 0 0,0 1 1 0 0,-1 0-1 0 0,0 0 1 0 0,0 0-1 0 0,0 0 0 0 0,-1 0 1 0 0,0 1-1 0 0,0 0 1 0 0,-1 0-1 0 0,1 1 0 0 0,-1-1 1 0 0,0 1-1 0 0,-8-4 1 0 0,-11 2-1032 0 0,8 6-3181 0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9.013"/>
    </inkml:context>
    <inkml:brush xml:id="br0">
      <inkml:brushProperty name="width" value="0.1" units="cm"/>
      <inkml:brushProperty name="height" value="0.1" units="cm"/>
      <inkml:brushProperty name="color" value="#FFFFFF"/>
    </inkml:brush>
  </inkml:definitions>
  <inkml:trace contextRef="#ctx0" brushRef="#br0">1 53 1576 0 0,'-1'-53'8074'0'0,"2"78"-7004"0"0,-1-22-1093 0 0,24 266 2223 0 0,13-72-1387 0 0,-19-108-614 0 0,5 8-586 0 0,-21-121 382 0 0,0 1 0 0 0,1-1 1 0 0,1 1-1 0 0,9-27 0 0 0,-10 37-14 0 0,1 0 1 0 0,1 1 0 0 0,1 0-1 0 0,-1 0 1 0 0,15-21-1 0 0,-19 31 8 0 0,1 0 1 0 0,-1 0-1 0 0,1 0 0 0 0,0 0 0 0 0,0 0 0 0 0,0 1 1 0 0,0-1-1 0 0,0 1 0 0 0,0-1 0 0 0,0 1 0 0 0,1 0 0 0 0,-1-1 1 0 0,0 1-1 0 0,1 0 0 0 0,-1 1 0 0 0,1-1 0 0 0,-1 0 1 0 0,1 1-1 0 0,-1-1 0 0 0,1 1 0 0 0,-1 0 0 0 0,1 0 1 0 0,0 0-1 0 0,-1 0 0 0 0,1 1 0 0 0,-1-1 0 0 0,1 0 0 0 0,-1 1 1 0 0,1 0-1 0 0,-1 0 0 0 0,1 0 0 0 0,-1 0 0 0 0,0 0 1 0 0,1 0-1 0 0,-1 0 0 0 0,3 3 0 0 0,1 1-1 0 0,0-1 0 0 0,0 1 0 0 0,-1 0 0 0 0,0 0 0 0 0,0 0 0 0 0,0 1 0 0 0,-1 0 1 0 0,0 0-1 0 0,0 0 0 0 0,6 13 0 0 0,1 5-4 0 0,11 45-1 0 0,5 9 109 0 0,-26-75-233 0 0,0-1-1 0 0,0 0 0 0 0,0 0 1 0 0,0 0-1 0 0,1 0 1 0 0,-1 0-1 0 0,1 0 0 0 0,0-1 1 0 0,-1 1-1 0 0,1 0 1 0 0,0-1-1 0 0,0 1 0 0 0,0-1 1 0 0,0 0-1 0 0,0 0 1 0 0,0 0-1 0 0,1 0 0 0 0,-1 0 1 0 0,0 0-1 0 0,0 0 1 0 0,1-1-1 0 0,-1 1 0 0 0,1-1 1 0 0,-1 0-1 0 0,0 0 1 0 0,1 1-1 0 0,-1-2 0 0 0,5 1 1 0 0,7-3-2899 0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9.388"/>
    </inkml:context>
    <inkml:brush xml:id="br0">
      <inkml:brushProperty name="width" value="0.1" units="cm"/>
      <inkml:brushProperty name="height" value="0.1" units="cm"/>
      <inkml:brushProperty name="color" value="#FFFFFF"/>
    </inkml:brush>
  </inkml:definitions>
  <inkml:trace contextRef="#ctx0" brushRef="#br0">21 146 3888 0 0,'34'-12'3896'0'0,"-22"6"-3704"0"0,0 1 1 0 0,-1-1-1 0 0,0-1 0 0 0,0 0 0 0 0,-1-1 1 0 0,1 0-1 0 0,14-16 0 0 0,-23 22-132 0 0,-1 1 1 0 0,-1-1-1 0 0,1 1 0 0 0,0-1 0 0 0,0 0 1 0 0,-1 1-1 0 0,1-1 0 0 0,0 0 0 0 0,-1 0 1 0 0,0 1-1 0 0,1-1 0 0 0,-1 0 0 0 0,0 0 1 0 0,0 0-1 0 0,0 0 0 0 0,0 1 0 0 0,-1-1 1 0 0,1 0-1 0 0,0 0 0 0 0,-1 0 0 0 0,1 1 1 0 0,-1-1-1 0 0,0 0 0 0 0,1 1 0 0 0,-1-1 1 0 0,-1-2-1 0 0,1 3-1 0 0,0 0 1 0 0,0 0-1 0 0,0 0 0 0 0,0 0 1 0 0,0 0-1 0 0,0 0 0 0 0,0 0 1 0 0,0 1-1 0 0,0-1 0 0 0,-1 0 1 0 0,1 1-1 0 0,0-1 0 0 0,0 1 1 0 0,-1-1-1 0 0,1 1 0 0 0,0-1 1 0 0,-1 1-1 0 0,1 0 0 0 0,0 0 1 0 0,-1 0-1 0 0,1 0 0 0 0,0 0 1 0 0,-1 0-1 0 0,1 0 0 0 0,0 0 1 0 0,-1 0-1 0 0,1 1 0 0 0,0-1 1 0 0,-1 0-1 0 0,1 1 0 0 0,0-1 1 0 0,0 1-1 0 0,-1 0 1 0 0,1-1-1 0 0,-2 3 0 0 0,-7 5 152 0 0,0 0 0 0 0,1 1 0 0 0,0 0 1 0 0,1 1-1 0 0,0 0 0 0 0,1 0 0 0 0,-1 1 0 0 0,2 0 0 0 0,0 0 0 0 0,0 1 0 0 0,1-1 0 0 0,0 1 0 0 0,1 0 1 0 0,1 1-1 0 0,0-1 0 0 0,0 1 0 0 0,0 16 0 0 0,3-25-238 0 0,0 1 1 0 0,0-1 0 0 0,1 1-1 0 0,0-1 1 0 0,0 1-1 0 0,0-1 1 0 0,0 0-1 0 0,1 0 1 0 0,0 0-1 0 0,0 0 1 0 0,0 0-1 0 0,0 0 1 0 0,1 0-1 0 0,-1-1 1 0 0,1 1 0 0 0,0-1-1 0 0,0 1 1 0 0,0-1-1 0 0,0 0 1 0 0,1 0-1 0 0,-1-1 1 0 0,1 1-1 0 0,0-1 1 0 0,0 0-1 0 0,6 3 1 0 0,-3-2-530 0 0,1 0 1 0 0,-1-1-1 0 0,1 0 0 0 0,0 0 1 0 0,-1-1-1 0 0,1 0 0 0 0,0 0 1 0 0,0-1-1 0 0,0 0 0 0 0,0 0 0 0 0,0-1 1 0 0,-1 0-1 0 0,14-4 0 0 0,1-2-2525 0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39.951"/>
    </inkml:context>
    <inkml:brush xml:id="br0">
      <inkml:brushProperty name="width" value="0.1" units="cm"/>
      <inkml:brushProperty name="height" value="0.1" units="cm"/>
      <inkml:brushProperty name="color" value="#FFFFFF"/>
    </inkml:brush>
  </inkml:definitions>
  <inkml:trace contextRef="#ctx0" brushRef="#br0">0 145 4824 0 0,'4'33'3340'0'0,"11"17"-2507"0"0,-7-23-792 0 0,-5-20-220 0 0,4 21-629 0 0,-6-27 745 0 0,-1 0-1 0 0,0 0 1 0 0,1 1 0 0 0,-1-1-1 0 0,0 0 1 0 0,0 0-1 0 0,0 0 1 0 0,0 0 0 0 0,0 0-1 0 0,0 0 1 0 0,0 1 0 0 0,-1-1-1 0 0,1 0 1 0 0,0 0 0 0 0,-1 0-1 0 0,1 0 1 0 0,0 0 0 0 0,-2 1-1 0 0,2-1 32 0 0,-8-26 1810 0 0,8 22-1705 0 0,-1 1 0 0 0,1-1 0 0 0,0 1 0 0 0,0-1 0 0 0,0 0 0 0 0,0 1 0 0 0,1-1 0 0 0,-1 1 0 0 0,1-1-1 0 0,-1 1 1 0 0,1 0 0 0 0,0-1 0 0 0,0 1 0 0 0,0 0 0 0 0,0-1 0 0 0,0 1 0 0 0,1 0 0 0 0,-1 0-1 0 0,1 0 1 0 0,-1 0 0 0 0,1 0 0 0 0,0 0 0 0 0,0 1 0 0 0,0-1 0 0 0,0 0 0 0 0,0 1 0 0 0,0 0 0 0 0,0-1-1 0 0,0 1 1 0 0,1 0 0 0 0,-1 0 0 0 0,0 0 0 0 0,1 0 0 0 0,-1 1 0 0 0,5-1 0 0 0,27-7 146 0 0,57-7 1 0 0,-65 13-506 0 0,0-2 0 0 0,0-1 0 0 0,0-1 0 0 0,29-11 1 0 0,-51 16 361 0 0,0 0 0 0 0,-1-1 1 0 0,1 0-1 0 0,-1 0 0 0 0,1 0 1 0 0,-1 0-1 0 0,0 0 0 0 0,0-1 1 0 0,0 1-1 0 0,0-1 0 0 0,0 0 1 0 0,-1 0-1 0 0,1 0 0 0 0,-1 0 0 0 0,0 0 1 0 0,0-1-1 0 0,0 1 0 0 0,0-1 1 0 0,0 1-1 0 0,-1-1 0 0 0,0 0 1 0 0,0 1-1 0 0,0-1 0 0 0,0 0 1 0 0,0 0-1 0 0,-1 0 0 0 0,1 0 1 0 0,-1 0-1 0 0,0 0 0 0 0,-1 0 1 0 0,1 0-1 0 0,-1 1 0 0 0,0-1 1 0 0,1 0-1 0 0,-2 0 0 0 0,1 0 1 0 0,0 1-1 0 0,-1-1 0 0 0,0 1 1 0 0,1-1-1 0 0,-1 1 0 0 0,-1-1 1 0 0,1 1-1 0 0,0 0 0 0 0,-4-3 1 0 0,5 5-28 0 0,1 0 1 0 0,-1 0 0 0 0,0 0-1 0 0,0 1 1 0 0,0-1 0 0 0,0 0-1 0 0,0 0 1 0 0,0 0 0 0 0,0 1 0 0 0,-1-1-1 0 0,1 1 1 0 0,0-1 0 0 0,0 1-1 0 0,0-1 1 0 0,-1 1 0 0 0,1 0-1 0 0,0-1 1 0 0,-1 1 0 0 0,1 0 0 0 0,0 0-1 0 0,0 0 1 0 0,-1 0 0 0 0,1 0-1 0 0,0 0 1 0 0,-1 1 0 0 0,1-1-1 0 0,-2 1 1 0 0,0 0 41 0 0,0 1 0 0 0,0-1 1 0 0,-1 1-1 0 0,1 0 0 0 0,0 0 0 0 0,1 1 0 0 0,-1-1 1 0 0,0 1-1 0 0,-4 5 0 0 0,0 1 93 0 0,0 1-1 0 0,0 0 1 0 0,1 1 0 0 0,0-1 0 0 0,-6 16-1 0 0,10-19-103 0 0,0 1-1 0 0,0-1 1 0 0,1 1 0 0 0,0 0-1 0 0,0 0 1 0 0,1 0-1 0 0,0 0 1 0 0,0 0 0 0 0,0-1-1 0 0,1 1 1 0 0,1 0-1 0 0,-1 0 1 0 0,1-1 0 0 0,1 1-1 0 0,-1-1 1 0 0,1 1-1 0 0,1-1 1 0 0,3 7 0 0 0,-4-9-188 0 0,1 0 1 0 0,-1-1 0 0 0,1 1 0 0 0,0-1-1 0 0,0 0 1 0 0,0 0 0 0 0,1 0 0 0 0,0-1-1 0 0,-1 0 1 0 0,11 6 0 0 0,-9-7-314 0 0,-1 1 0 0 0,1-1-1 0 0,-1-1 1 0 0,1 1 0 0 0,0-1 0 0 0,0 0-1 0 0,0-1 1 0 0,0 1 0 0 0,0-1 0 0 0,-1 0 0 0 0,1-1-1 0 0,7-1 1 0 0,13-6-3114 0 0,-13 1 421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0.690"/>
    </inkml:context>
    <inkml:brush xml:id="br0">
      <inkml:brushProperty name="width" value="0.1" units="cm"/>
      <inkml:brushProperty name="height" value="0.1" units="cm"/>
      <inkml:brushProperty name="color" value="#FFFFFF"/>
    </inkml:brush>
  </inkml:definitions>
  <inkml:trace contextRef="#ctx0" brushRef="#br0">182 0 4080 0 0,'-3'2'303'0'0,"0"0"0"0"0,0 0 0 0 0,0 1 1 0 0,0-1-1 0 0,0 1 0 0 0,1 0 0 0 0,-1-1 0 0 0,1 1 0 0 0,-1 0 0 0 0,1 1 0 0 0,0-1 0 0 0,-2 6 0 0 0,1-4 68 0 0,-11 17 245 0 0,1 2 0 0 0,2 0 0 0 0,0 0 0 0 0,-12 44-1 0 0,3 4 55 0 0,4 2-1 0 0,2 0 1 0 0,4 1-1 0 0,4 0 0 0 0,2 0 1 0 0,10 118-1 0 0,-3-147-505 0 0,1 0 1 0 0,3 0-1 0 0,2-1 0 0 0,2 0 0 0 0,1 0 0 0 0,3-1 1 0 0,1-1-1 0 0,3-1 0 0 0,26 46 0 0 0,-40-80-403 0 0,1 0-1 0 0,0 0 1 0 0,1 0-1 0 0,0-1 1 0 0,0 0-1 0 0,1 0 1 0 0,-1-1-1 0 0,10 6 1 0 0,-11-9-301 0 0,0 1 0 0 0,0-1 0 0 0,0 0 0 0 0,0 0 0 0 0,1-1 0 0 0,0 0 0 0 0,-1 0 0 0 0,1 0 0 0 0,0-1 0 0 0,0 0 0 0 0,0 0 0 0 0,10-1 0 0 0,5-2-2614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1.261"/>
    </inkml:context>
    <inkml:brush xml:id="br0">
      <inkml:brushProperty name="width" value="0.1" units="cm"/>
      <inkml:brushProperty name="height" value="0.1" units="cm"/>
      <inkml:brushProperty name="color" value="#FFFFFF"/>
    </inkml:brush>
  </inkml:definitions>
  <inkml:trace contextRef="#ctx0" brushRef="#br0">9 58 3992 0 0,'-9'-12'3251'0'0,"12"34"-788"0"0,0-4-2375 0 0,5 40 414 0 0,3-1 0 0 0,2-1 1 0 0,37 101-1 0 0,-46-148-494 0 0,4 13-402 0 0,-8-42-47 0 0,-2-19 557 0 0,2 1 1 0 0,1-1 0 0 0,2 1-1 0 0,15-71 1 0 0,-16 98-35 0 0,1 0 0 0 0,0 0 1 0 0,1 1-1 0 0,0-1 0 0 0,0 1 0 0 0,1 0 0 0 0,0 0 1 0 0,1 1-1 0 0,0 0 0 0 0,1 0 0 0 0,0 0 0 0 0,0 1 0 0 0,1 0 1 0 0,12-10-1 0 0,-19 17-73 0 0,0 0-1 0 0,0 0 1 0 0,0 0 0 0 0,1 1 0 0 0,-1-1-1 0 0,0 1 1 0 0,0-1 0 0 0,1 1-1 0 0,-1-1 1 0 0,0 1 0 0 0,1 0 0 0 0,-1 0-1 0 0,0-1 1 0 0,1 1 0 0 0,-1 0 0 0 0,0 0-1 0 0,1 0 1 0 0,-1 1 0 0 0,0-1 0 0 0,1 0-1 0 0,-1 0 1 0 0,3 2 0 0 0,-2-1 15 0 0,0 0 1 0 0,0 1 0 0 0,0-1-1 0 0,0 1 1 0 0,0 0 0 0 0,0-1-1 0 0,-1 1 1 0 0,1 0-1 0 0,0 0 1 0 0,-1 0 0 0 0,2 4-1 0 0,3 5 123 0 0,0 1-1 0 0,-2 1 1 0 0,7 21-1 0 0,-10-30-107 0 0,20 102 591 0 0,-16-74-345 0 0,1-1-1 0 0,15 43 1 0 0,-21-72-343 0 0,1 0-1 0 0,-1-1 1 0 0,1 1 0 0 0,0-1 0 0 0,0 1 0 0 0,0-1 0 0 0,0 1-1 0 0,0-1 1 0 0,0 1 0 0 0,0-1 0 0 0,1 0 0 0 0,-1 0 0 0 0,0 0-1 0 0,1 0 1 0 0,-1 0 0 0 0,1 0 0 0 0,-1 0 0 0 0,1 0 0 0 0,-1 0 0 0 0,1-1-1 0 0,0 1 1 0 0,-1 0 0 0 0,4 0 0 0 0,-2-1-441 0 0,-1 0 0 0 0,1 0 0 0 0,-1 0 0 0 0,0 0 0 0 0,1-1 0 0 0,-1 1 0 0 0,1-1 0 0 0,-1 1 0 0 0,0-1 0 0 0,5-2 0 0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1.761"/>
    </inkml:context>
    <inkml:brush xml:id="br0">
      <inkml:brushProperty name="width" value="0.1" units="cm"/>
      <inkml:brushProperty name="height" value="0.1" units="cm"/>
      <inkml:brushProperty name="color" value="#FFFFFF"/>
    </inkml:brush>
  </inkml:definitions>
  <inkml:trace contextRef="#ctx0" brushRef="#br0">1 124 5316 0 0,'0'0'83'0'0,"0"1"-1"0"0,0-1 0 0 0,-1 0 1 0 0,1 0-1 0 0,0 1 0 0 0,0-1 1 0 0,0 0-1 0 0,0 1 0 0 0,0-1 1 0 0,0 0-1 0 0,0 0 0 0 0,1 1 1 0 0,-1-1-1 0 0,0 0 0 0 0,0 1 0 0 0,0-1 1 0 0,0 0-1 0 0,0 0 0 0 0,0 1 1 0 0,0-1-1 0 0,1 0 0 0 0,-1 0 1 0 0,0 1-1 0 0,0-1 0 0 0,0 0 1 0 0,1 0-1 0 0,-1 0 0 0 0,0 1 1 0 0,0-1-1 0 0,0 0 0 0 0,1 0 0 0 0,-1 0 1 0 0,0 0-1 0 0,1 0 0 0 0,-1 0 1 0 0,0 1-1 0 0,0-1 0 0 0,1 0 1 0 0,-1 0-1 0 0,0 0 0 0 0,0 0 1 0 0,1 0-1 0 0,-1 0 0 0 0,1 0 1 0 0,15-9 1429 0 0,11-17-697 0 0,-23 21-593 0 0,0 0 1 0 0,0 0 0 0 0,-1-1-1 0 0,0 1 1 0 0,0-1 0 0 0,0 0 0 0 0,-1 0-1 0 0,1 0 1 0 0,-1 0 0 0 0,-1 0-1 0 0,0 0 1 0 0,1-1 0 0 0,-2 1-1 0 0,1-10 1 0 0,-1 16-48 0 0,-1 0-101 0 0,0 0 0 0 0,-1 1 0 0 0,1-1 0 0 0,0 1 0 0 0,0 0 0 0 0,0-1 1 0 0,0 1-1 0 0,0 0 0 0 0,0 0 0 0 0,0 0 0 0 0,0 0 0 0 0,0-1 0 0 0,0 1 0 0 0,0 0 0 0 0,1 1 0 0 0,-1-1 0 0 0,0 0 0 0 0,0 2 0 0 0,-13 24 292 0 0,12-22-229 0 0,-7 13 50 0 0,2 1 0 0 0,0 0-1 0 0,2 1 1 0 0,0-1 0 0 0,1 1 0 0 0,1 0 0 0 0,1 0-1 0 0,0 0 1 0 0,3 36 0 0 0,-1-54-281 0 0,0 0 1 0 0,0-1-1 0 0,0 1 0 0 0,1 0 1 0 0,-1-1-1 0 0,0 1 0 0 0,1 0 1 0 0,-1 0-1 0 0,1-1 0 0 0,0 1 1 0 0,0-1-1 0 0,-1 1 0 0 0,1-1 1 0 0,0 1-1 0 0,0-1 0 0 0,1 1 1 0 0,-1-1-1 0 0,0 0 0 0 0,0 0 1 0 0,1 1-1 0 0,-1-1 0 0 0,0 0 1 0 0,1 0-1 0 0,-1-1 0 0 0,1 1 1 0 0,0 0-1 0 0,-1 0 0 0 0,1-1 1 0 0,-1 1-1 0 0,1-1 0 0 0,0 1 1 0 0,0-1-1 0 0,-1 0 0 0 0,1 1 1 0 0,0-1-1 0 0,0 0 1 0 0,2-1-1 0 0,2 1-614 0 0,0-1 0 0 0,-1 0 0 0 0,1-1 0 0 0,0 1 0 0 0,-1-1 0 0 0,1-1 0 0 0,-1 1-1 0 0,0-1 1 0 0,10-6 0 0 0,2-4-2221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09.948"/>
    </inkml:context>
    <inkml:brush xml:id="br0">
      <inkml:brushProperty name="width" value="0.1" units="cm"/>
      <inkml:brushProperty name="height" value="0.1" units="cm"/>
      <inkml:brushProperty name="color" value="#FFFFFF"/>
    </inkml:brush>
  </inkml:definitions>
  <inkml:trace contextRef="#ctx0" brushRef="#br0">39 21 6041 0 0,'-5'-3'1036'0'0,"-1"0"-144"0"0,1 0-112 0 0,1 0-136 0 0,-1 1-132 0 0,2 0-168 0 0,0 0-184 0 0,0 0-228 0 0,1 2 8 0 0,-1 0-476 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2.135"/>
    </inkml:context>
    <inkml:brush xml:id="br0">
      <inkml:brushProperty name="width" value="0.1" units="cm"/>
      <inkml:brushProperty name="height" value="0.1" units="cm"/>
      <inkml:brushProperty name="color" value="#FFFFFF"/>
    </inkml:brush>
  </inkml:definitions>
  <inkml:trace contextRef="#ctx0" brushRef="#br0">14 50 5509 0 0,'-3'-5'1092'0'0,"-2"-1"-136"0"0,4 1-208 0 0,-1-1-292 0 0,-1 2-52 0 0,3 1-772 0 0,0-1-376 0 0,11-12-6365 0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2.536"/>
    </inkml:context>
    <inkml:brush xml:id="br0">
      <inkml:brushProperty name="width" value="0.1" units="cm"/>
      <inkml:brushProperty name="height" value="0.1" units="cm"/>
      <inkml:brushProperty name="color" value="#FFFFFF"/>
    </inkml:brush>
  </inkml:definitions>
  <inkml:trace contextRef="#ctx0" brushRef="#br0">1 22 1336 0 0,'0'-1'132'0'0,"-1"0"-1"0"0,1 0 1 0 0,0 1-1 0 0,0-1 1 0 0,1 0-1 0 0,-1 0 1 0 0,0 0-1 0 0,0 0 1 0 0,0 1 0 0 0,1-1-1 0 0,-1 0 1 0 0,0 0-1 0 0,0 1 1 0 0,1-1-1 0 0,-1 0 1 0 0,1 0-1 0 0,-1 1 1 0 0,1-1-1 0 0,-1 1 1 0 0,1-1-1 0 0,-1 0 1 0 0,1 1-1 0 0,0-1 1 0 0,-1 1 0 0 0,1-1-1 0 0,0 1 1 0 0,-1-1-1 0 0,1 1 1 0 0,0 0-1 0 0,0-1 1 0 0,-1 1-1 0 0,1 0 1 0 0,0 0-1 0 0,0 0 1 0 0,0-1-1 0 0,-1 1 1 0 0,1 0 0 0 0,0 0-1 0 0,0 0 1 0 0,0 0-1 0 0,0 0 1 0 0,-1 0-1 0 0,1 1 1 0 0,0-1-1 0 0,0 0 1 0 0,0 0-1 0 0,-1 1 1 0 0,1-1-1 0 0,0 0 1 0 0,1 1 0 0 0,8 3 108 0 0,0 0 0 0 0,-1 1 1 0 0,13 7-1 0 0,-17-9 66 0 0,23 15 72 0 0,-1 1 1 0 0,-1 1-1 0 0,0 2 1 0 0,-2 0-1 0 0,-1 2 1 0 0,-1 0 0 0 0,0 1-1 0 0,-2 2 1 0 0,-2 0-1 0 0,28 51 1 0 0,-28-43-147 0 0,-2 2 0 0 0,-1 0-1 0 0,-2 1 1 0 0,-1 0 0 0 0,-2 1 0 0 0,-2 0 0 0 0,-1 1-1 0 0,2 68 1 0 0,-10-56-46 0 0,-1 1-1 0 0,-3-1 1 0 0,-2 0 0 0 0,-17 60-1 0 0,16-81-45 0 0,-2-1-1 0 0,-1-1 0 0 0,-1 0 1 0 0,-1 0-1 0 0,-2-1 0 0 0,0-1 1 0 0,-2-1-1 0 0,-27 33 0 0 0,26-38-105 0 0,7-7-185 0 0,-1 0 1 0 0,0-1 0 0 0,-27 21-1 0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3.252"/>
    </inkml:context>
    <inkml:brush xml:id="br0">
      <inkml:brushProperty name="width" value="0.1" units="cm"/>
      <inkml:brushProperty name="height" value="0.1" units="cm"/>
      <inkml:brushProperty name="color" value="#FFFFFF"/>
    </inkml:brush>
  </inkml:definitions>
  <inkml:trace contextRef="#ctx0" brushRef="#br0">0 36 5773 0 0,'0'0'1998'0'0,"21"-9"1357"0"0,12 1-3351 0 0,47-6 0 0 0,-2 9-8438 0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3.609"/>
    </inkml:context>
    <inkml:brush xml:id="br0">
      <inkml:brushProperty name="width" value="0.1" units="cm"/>
      <inkml:brushProperty name="height" value="0.1" units="cm"/>
      <inkml:brushProperty name="color" value="#FFFFFF"/>
    </inkml:brush>
  </inkml:definitions>
  <inkml:trace contextRef="#ctx0" brushRef="#br0">20 26 2036 0 0,'-6'4'591'0'0,"-7"13"6596"0"0,25-15-6121 0 0,138-5-458 0 0,-102-1-3693 0 0,-1-2-1 0 0,84-22 1 0 0,-110 21 2077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4.277"/>
    </inkml:context>
    <inkml:brush xml:id="br0">
      <inkml:brushProperty name="width" value="0.1" units="cm"/>
      <inkml:brushProperty name="height" value="0.1" units="cm"/>
      <inkml:brushProperty name="color" value="#FFFFFF"/>
    </inkml:brush>
  </inkml:definitions>
  <inkml:trace contextRef="#ctx0" brushRef="#br0">1 159 1924 0 0,'0'-2'367'0'0,"0"0"0"0"0,0-1 1 0 0,1 1-1 0 0,-1 0 0 0 0,1 0 0 0 0,-1 0 0 0 0,1-1 0 0 0,0 1 0 0 0,0 0 1 0 0,0 0-1 0 0,0 0 0 0 0,2-2 0 0 0,5 6 1977 0 0,3 15-1257 0 0,-3 1-636 0 0,0 0 0 0 0,-1 1 0 0 0,5 23 1 0 0,7 18 189 0 0,-4-14-191 0 0,-10-27-156 0 0,2 0 1 0 0,0 0-1 0 0,16 27 0 0 0,-23-46-292 0 0,0 0 1 0 0,0 1 0 0 0,0-1-1 0 0,0 0 1 0 0,0 0 0 0 0,0 0 0 0 0,0 0-1 0 0,0 0 1 0 0,0 1 0 0 0,0-1-1 0 0,0 0 1 0 0,0 0 0 0 0,0 0-1 0 0,0 0 1 0 0,0 0 0 0 0,0 0-1 0 0,0 0 1 0 0,1 1 0 0 0,-1-1 0 0 0,0 0-1 0 0,0 0 1 0 0,0 0 0 0 0,0 0-1 0 0,0 0 1 0 0,0 0 0 0 0,1 0-1 0 0,-1 0 1 0 0,0 0 0 0 0,0 0 0 0 0,0 0-1 0 0,0 0 1 0 0,0 0 0 0 0,0 0-1 0 0,1 0 1 0 0,-1 0 0 0 0,0 0-1 0 0,0 0 1 0 0,0 0 0 0 0,0 0 0 0 0,0 0-1 0 0,1 0 1 0 0,-1 0 0 0 0,0 0-1 0 0,0 0 1 0 0,0 0 0 0 0,0 0-1 0 0,0 0 1 0 0,1 0 0 0 0,-1 0-1 0 0,0 0 1 0 0,0 0 0 0 0,0 0 0 0 0,0-1-1 0 0,0 1 1 0 0,0 0 0 0 0,0 0-1 0 0,0 0 1 0 0,1 0 0 0 0,-1 0-1 0 0,0 0 1 0 0,3-14 29 0 0,-1-18-40 0 0,-1-5 46 0 0,1-1-1 0 0,2 0 1 0 0,13-56 0 0 0,-12 75 47 0 0,0 0 0 0 0,2 0 0 0 0,0 0 0 0 0,1 1 0 0 0,1 0 0 0 0,1 0 0 0 0,0 1 0 0 0,19-23 0 0 0,-28 39-65 0 0,-1 0 1 0 0,1 0 0 0 0,0 0 0 0 0,0 0-1 0 0,1 0 1 0 0,-1 0 0 0 0,0 0 0 0 0,0 0-1 0 0,0 0 1 0 0,1 0 0 0 0,-1 1 0 0 0,0-1-1 0 0,0 0 1 0 0,1 1 0 0 0,-1-1 0 0 0,1 1-1 0 0,-1 0 1 0 0,1-1 0 0 0,-1 1-1 0 0,1 0 1 0 0,-1 0 0 0 0,0 0 0 0 0,1 0-1 0 0,1 0 1 0 0,0 1 4 0 0,-1 0 0 0 0,1 0 0 0 0,-1 0 0 0 0,0 1 0 0 0,1-1 0 0 0,-1 1-1 0 0,0-1 1 0 0,0 1 0 0 0,0-1 0 0 0,0 1 0 0 0,0 0 0 0 0,2 4 0 0 0,5 7 72 0 0,0 0 0 0 0,-2 1 1 0 0,11 23-1 0 0,-15-30-47 0 0,17 42 233 0 0,20 80 0 0 0,-9-25-117 0 0,-20-78-542 0 0,-1-16-1756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4.605"/>
    </inkml:context>
    <inkml:brush xml:id="br0">
      <inkml:brushProperty name="width" value="0.1" units="cm"/>
      <inkml:brushProperty name="height" value="0.1" units="cm"/>
      <inkml:brushProperty name="color" value="#FFFFFF"/>
    </inkml:brush>
  </inkml:definitions>
  <inkml:trace contextRef="#ctx0" brushRef="#br0">1 33 5284 0 0,'8'-32'6204'0'0,"-4"47"-4794"0"0,14 174 1823 0 0,-6-43-2257 0 0,10-1-3824 0 0,-19-99-3516 0 0,-3-39 3477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4.976"/>
    </inkml:context>
    <inkml:brush xml:id="br0">
      <inkml:brushProperty name="width" value="0.1" units="cm"/>
      <inkml:brushProperty name="height" value="0.1" units="cm"/>
      <inkml:brushProperty name="color" value="#FFFFFF"/>
    </inkml:brush>
  </inkml:definitions>
  <inkml:trace contextRef="#ctx0" brushRef="#br0">4 1 5729 0 0,'-4'50'10583'0'0,"5"-51"-10273"0"0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5.396"/>
    </inkml:context>
    <inkml:brush xml:id="br0">
      <inkml:brushProperty name="width" value="0.1" units="cm"/>
      <inkml:brushProperty name="height" value="0.1" units="cm"/>
      <inkml:brushProperty name="color" value="#FFFFFF"/>
    </inkml:brush>
  </inkml:definitions>
  <inkml:trace contextRef="#ctx0" brushRef="#br0">12 0 5012 0 0,'-12'1'6299'0'0,"30"1"-4562"0"0,32 3-1313 0 0,811 36 2193 0 0,125-15-1855 0 0,-195-31-1604 0 0,-791 5 741 0 0,16 2-1738 0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5.944"/>
    </inkml:context>
    <inkml:brush xml:id="br0">
      <inkml:brushProperty name="width" value="0.1" units="cm"/>
      <inkml:brushProperty name="height" value="0.1" units="cm"/>
      <inkml:brushProperty name="color" value="#FFFFFF"/>
    </inkml:brush>
  </inkml:definitions>
  <inkml:trace contextRef="#ctx0" brushRef="#br0">353 13 4208 0 0,'-2'-1'156'0'0,"1"0"1"0"0,-1-1-1 0 0,0 1 0 0 0,1 0 0 0 0,-1 0 0 0 0,0 0 0 0 0,0 1 0 0 0,1-1 0 0 0,-1 0 0 0 0,0 1 0 0 0,0-1 0 0 0,0 1 0 0 0,0-1 0 0 0,0 1 0 0 0,0 0 0 0 0,0 0 0 0 0,0 0 1 0 0,0 0-1 0 0,0 0 0 0 0,0 1 0 0 0,0-1 0 0 0,0 0 0 0 0,0 1 0 0 0,0 0 0 0 0,1-1 0 0 0,-1 1 0 0 0,0 0 0 0 0,0 0 0 0 0,1 0 0 0 0,-3 2 0 0 0,-6 2 301 0 0,1 1-1 0 0,-1 0 0 0 0,-16 15 1 0 0,10-6 47 0 0,1 1 0 0 0,-26 33 0 0 0,26-30-138 0 0,-4 8 76 0 0,0 1 1 0 0,2 2-1 0 0,1-1 1 0 0,1 2-1 0 0,1 0 0 0 0,2 0 1 0 0,2 1-1 0 0,0 1 1 0 0,-5 43-1 0 0,13-66-420 0 0,1 1-1 0 0,0 0 1 0 0,1-1-1 0 0,0 1 1 0 0,1 0-1 0 0,0 0 1 0 0,0-1-1 0 0,1 1 1 0 0,1-1-1 0 0,0 1 0 0 0,0-1 1 0 0,1 0-1 0 0,1 0 1 0 0,-1 0-1 0 0,2-1 1 0 0,-1 0-1 0 0,1 0 1 0 0,0 0-1 0 0,1-1 1 0 0,0 0-1 0 0,1 0 1 0 0,0 0-1 0 0,0-1 1 0 0,0 0-1 0 0,1-1 1 0 0,0 0-1 0 0,13 7 1 0 0,-4-4-1223 0 0,0-1 0 0 0,1-1 1 0 0,0 0-1 0 0,0-1 1 0 0,1-1-1 0 0,0-1 0 0 0,36 3 1 0 0,-34-7-1787 0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6.530"/>
    </inkml:context>
    <inkml:brush xml:id="br0">
      <inkml:brushProperty name="width" value="0.1" units="cm"/>
      <inkml:brushProperty name="height" value="0.1" units="cm"/>
      <inkml:brushProperty name="color" value="#FFFFFF"/>
    </inkml:brush>
  </inkml:definitions>
  <inkml:trace contextRef="#ctx0" brushRef="#br0">61 16 5008 0 0,'-13'-14'2387'0'0,"12"14"-2313"0"0,1 0 0 0 0,0-1 0 0 0,0 1 0 0 0,-1 0 0 0 0,1 0 0 0 0,0 0 0 0 0,-1 0 0 0 0,1 0 0 0 0,0 0-1 0 0,-1 0 1 0 0,1 0 0 0 0,0 0 0 0 0,-1 0 0 0 0,1 0 0 0 0,0 0 0 0 0,0 0 0 0 0,-1 0 0 0 0,1 0 0 0 0,0 0 0 0 0,-1 0 0 0 0,1 1 0 0 0,0-1 0 0 0,-1 0 0 0 0,1 0 0 0 0,0 0 0 0 0,0 0 0 0 0,-1 1 0 0 0,1-1 0 0 0,0 0 0 0 0,-1 1 0 0 0,-1 2 218 0 0,1 0 1 0 0,-1 1 0 0 0,0-1 0 0 0,1 1 0 0 0,0-1 0 0 0,-2 8-1 0 0,3-10-308 0 0,-8 29 711 0 0,2 1 0 0 0,1 0 0 0 0,2 0 0 0 0,0 53 0 0 0,6-20-82 0 0,14 79 1 0 0,-16-139-531 0 0,3 18-640 0 0,-1-21-52 0 0,0-13 120 0 0,7-53-29 0 0,37-230 1513 0 0,-47 292-981 0 0,0 1-1 0 0,1 0 1 0 0,0 0 0 0 0,-1-1-1 0 0,1 1 1 0 0,0 0 0 0 0,0 0-1 0 0,0 0 1 0 0,0-1 0 0 0,0 1-1 0 0,1 0 1 0 0,-1 1-1 0 0,0-1 1 0 0,1 0 0 0 0,0 0-1 0 0,-1 1 1 0 0,1-1 0 0 0,0 1-1 0 0,0-1 1 0 0,0 1 0 0 0,0 0-1 0 0,0 0 1 0 0,0 0 0 0 0,0 0-1 0 0,1 0 1 0 0,-1 0 0 0 0,0 0-1 0 0,0 1 1 0 0,1-1-1 0 0,-1 1 1 0 0,0 0 0 0 0,1 0-1 0 0,2 0 1 0 0,-1 0 9 0 0,0 1 1 0 0,0-1-1 0 0,0 1 0 0 0,0 0 1 0 0,0 0-1 0 0,0 1 0 0 0,0-1 0 0 0,-1 1 1 0 0,1 0-1 0 0,-1 0 0 0 0,1 0 1 0 0,-1 0-1 0 0,0 1 0 0 0,0 0 1 0 0,0-1-1 0 0,0 1 0 0 0,0 0 1 0 0,4 6-1 0 0,1 5 68 0 0,-1-1 0 0 0,0 1 1 0 0,-1 1-1 0 0,0-1 0 0 0,-1 1 0 0 0,3 16 1 0 0,12 97 333 0 0,-7-39-145 0 0,-11-71-387 0 0,3 17-141 0 0,-4-33-209 0 0,-1-1-1 0 0,0 1 1 0 0,1-1 0 0 0,-1 1-1 0 0,1-1 1 0 0,-1 1 0 0 0,1-1-1 0 0,0 1 1 0 0,-1-1 0 0 0,1 1-1 0 0,0-1 1 0 0,0 0 0 0 0,0 0 0 0 0,0 1-1 0 0,2 0 1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10.492"/>
    </inkml:context>
    <inkml:brush xml:id="br0">
      <inkml:brushProperty name="width" value="0.1" units="cm"/>
      <inkml:brushProperty name="height" value="0.1" units="cm"/>
      <inkml:brushProperty name="color" value="#FFFFFF"/>
    </inkml:brush>
  </inkml:definitions>
  <inkml:trace contextRef="#ctx0" brushRef="#br0">4 4 2260 0 0,'-4'0'3052'0'0,"8"0"-2291"0"0,2 0-101 0 0,0-3-92 0 0,2 3-124 0 0,1 0-172 0 0,0 0-32 0 0,0 0-436 0 0,2 0-204 0 0,-2 0-232 0 0,2 0-460 0 0,-3 2-365 0 0,-2-1 61 0 0,0-1-156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6.888"/>
    </inkml:context>
    <inkml:brush xml:id="br0">
      <inkml:brushProperty name="width" value="0.1" units="cm"/>
      <inkml:brushProperty name="height" value="0.1" units="cm"/>
      <inkml:brushProperty name="color" value="#FFFFFF"/>
    </inkml:brush>
  </inkml:definitions>
  <inkml:trace contextRef="#ctx0" brushRef="#br0">1 0 5400 0 0,'168'1'6750'0'0,"2"1"-7599"0"0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8.004"/>
    </inkml:context>
    <inkml:brush xml:id="br0">
      <inkml:brushProperty name="width" value="0.1" units="cm"/>
      <inkml:brushProperty name="height" value="0.1" units="cm"/>
      <inkml:brushProperty name="color" value="#FFFFFF"/>
    </inkml:brush>
  </inkml:definitions>
  <inkml:trace contextRef="#ctx0" brushRef="#br0">52 207 4292 0 0,'0'0'3446'0'0,"14"-23"-993"0"0,-9 15-2232 0 0,0 0-1 0 0,0-1 1 0 0,-1 1 0 0 0,0-1-1 0 0,0-1 1 0 0,-1 1 0 0 0,0 0-1 0 0,-1-1 1 0 0,0 1 0 0 0,-1-1-1 0 0,0 0 1 0 0,0 1 0 0 0,-1-1 0 0 0,0 0-1 0 0,-3-15 1 0 0,3 25-195 0 0,0-1 1 0 0,0 0-1 0 0,0 0 1 0 0,0 1-1 0 0,0-1 1 0 0,0 0-1 0 0,0 0 1 0 0,0 1-1 0 0,0-1 1 0 0,0 0-1 0 0,0 0 1 0 0,-1 1-1 0 0,1-1 1 0 0,0 0-1 0 0,0 1 1 0 0,-1-1-1 0 0,1 0 1 0 0,-1 1-1 0 0,1-1 1 0 0,0 0-1 0 0,-1 1 1 0 0,1-1-1 0 0,-1 1 1 0 0,0-1-1 0 0,1 1 1 0 0,-1-1-1 0 0,1 1 1 0 0,-1 0-1 0 0,0-1 1 0 0,1 1-1 0 0,-2-1 1 0 0,0 1 31 0 0,1 1 1 0 0,0 0 0 0 0,0-1 0 0 0,-1 1 0 0 0,1 0 0 0 0,0 0 0 0 0,0 0-1 0 0,0-1 1 0 0,0 1 0 0 0,0 0 0 0 0,0 1 0 0 0,0-1 0 0 0,0 0-1 0 0,-1 2 1 0 0,-29 51 944 0 0,23-34-671 0 0,0 1 1 0 0,1 0-1 0 0,-7 36 1 0 0,12-46-204 0 0,0 0 0 0 0,1 1-1 0 0,1-1 1 0 0,-1 1 0 0 0,2 0 0 0 0,0-1 0 0 0,0 1 0 0 0,5 18 0 0 0,-5-28-162 0 0,-1 0 0 0 0,1 0 0 0 0,0-1 0 0 0,0 1-1 0 0,0 0 1 0 0,0-1 0 0 0,0 1 0 0 0,0-1 0 0 0,0 1 0 0 0,0-1 0 0 0,1 0-1 0 0,-1 1 1 0 0,0-1 0 0 0,1 0 0 0 0,-1 0 0 0 0,1 0 0 0 0,0 0 0 0 0,-1 0-1 0 0,1 0 1 0 0,2 0 0 0 0,0 0-179 0 0,0 0 0 0 0,0 0 0 0 0,0 0 0 0 0,1-1 0 0 0,-1 0 0 0 0,0 0 0 0 0,0 0 0 0 0,0 0-1 0 0,4-1 1 0 0,2-1-559 0 0,-1 0 0 0 0,0-1 0 0 0,-1 0 0 0 0,1 0 0 0 0,0-1 0 0 0,-1 0 0 0 0,15-9 0 0 0,-6-2-1018 0 0,-2-2-1186 0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8.375"/>
    </inkml:context>
    <inkml:brush xml:id="br0">
      <inkml:brushProperty name="width" value="0.1" units="cm"/>
      <inkml:brushProperty name="height" value="0.1" units="cm"/>
      <inkml:brushProperty name="color" value="#FFFFFF"/>
    </inkml:brush>
  </inkml:definitions>
  <inkml:trace contextRef="#ctx0" brushRef="#br0">11 33 5300 0 0,'-3'-6'721'0'0,"0"2"-245"0"0,0 0-136 0 0,1-1-36 0 0,2 2-368 0 0,0-1-184 0 0,0 3-260 0 0,14-4-4681 0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8.716"/>
    </inkml:context>
    <inkml:brush xml:id="br0">
      <inkml:brushProperty name="width" value="0.1" units="cm"/>
      <inkml:brushProperty name="height" value="0.1" units="cm"/>
      <inkml:brushProperty name="color" value="#FFFFFF"/>
    </inkml:brush>
  </inkml:definitions>
  <inkml:trace contextRef="#ctx0" brushRef="#br0">0 7 1368 0 0,'4'-7'7033'0'0,"5"10"-4662"0"0,16 20-2600 0 0,-18-17 890 0 0,21 24-247 0 0,0 0-1 0 0,-2 2 0 0 0,-2 1 0 0 0,-1 1 0 0 0,-1 1 1 0 0,-2 0-1 0 0,28 69 0 0 0,-43-84-222 0 0,0 0-1 0 0,-1 0 1 0 0,-1 0-1 0 0,-1 0 1 0 0,-1 0-1 0 0,-2 35 1 0 0,0-37-44 0 0,0 3 57 0 0,-1 0-1 0 0,-1 1 1 0 0,-1-1-1 0 0,-1 0 0 0 0,0-1 1 0 0,-2 0-1 0 0,-13 30 1 0 0,12-34-104 0 0,-1 0-1 0 0,0 0 1 0 0,-1 0 0 0 0,-1-1 0 0 0,0-1 0 0 0,-1 0 0 0 0,-1 0-1 0 0,0-1 1 0 0,-15 11 0 0 0,13-15-1049 0 0,20-41-8738 0 0,3 15 6778 0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9.072"/>
    </inkml:context>
    <inkml:brush xml:id="br0">
      <inkml:brushProperty name="width" value="0.1" units="cm"/>
      <inkml:brushProperty name="height" value="0.1" units="cm"/>
      <inkml:brushProperty name="color" value="#FFFFFF"/>
    </inkml:brush>
  </inkml:definitions>
  <inkml:trace contextRef="#ctx0" brushRef="#br0">1 2 5613 0 0,'10'-2'5019'0'0,"-10"3"-4926"0"0,5 21 2167 0 0,-5 42-1278 0 0,0-49-310 0 0,9 237 2846 0 0,11-85-6041 0 0,-17-133-4242 0 0,-3-26 3577 0 0</inkml:trace>
  <inkml:trace contextRef="#ctx0" brushRef="#br0" timeOffset="1">31 735 6321 0 0,'-3'9'3940'0'0,"3"-8"-3852"0"0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9.494"/>
    </inkml:context>
    <inkml:brush xml:id="br0">
      <inkml:brushProperty name="width" value="0.1" units="cm"/>
      <inkml:brushProperty name="height" value="0.1" units="cm"/>
      <inkml:brushProperty name="color" value="#FFFFFF"/>
    </inkml:brush>
  </inkml:definitions>
  <inkml:trace contextRef="#ctx0" brushRef="#br0">5 393 1648 0 0,'-5'-4'5806'0'0,"5"4"-5692"0"0,7-9 2145 0 0,11-7-1383 0 0,11-4-125 0 0,-1-1-1 0 0,44-43 1 0 0,-64 55-623 0 0,0 0-1 0 0,-1 0 1 0 0,0-1-1 0 0,-1 1 1 0 0,1-2-1 0 0,-2 1 1 0 0,0-1 0 0 0,0 0-1 0 0,-1 0 1 0 0,0 0-1 0 0,-1 0 1 0 0,2-12-1 0 0,-1-8 454 0 0,-1-44 0 0 0,-3 74-570 0 0,0 1 0 0 0,1 0-1 0 0,-1 0 1 0 0,0-1 0 0 0,0 1 0 0 0,0 0 0 0 0,0 0 0 0 0,0-1 0 0 0,0 1 0 0 0,0 0 0 0 0,0 0 0 0 0,0 0 0 0 0,0-1-1 0 0,-1 1 1 0 0,1 0 0 0 0,0 0 0 0 0,0-1 0 0 0,0 1 0 0 0,0 0 0 0 0,0 0 0 0 0,0 0 0 0 0,0-1 0 0 0,-1 1-1 0 0,1 0 1 0 0,0 0 0 0 0,0 0 0 0 0,0 0 0 0 0,0-1 0 0 0,-1 1 0 0 0,1 0 0 0 0,0 0 0 0 0,0 0 0 0 0,0 0 0 0 0,-1 0-1 0 0,1 0 1 0 0,0 0 0 0 0,0 0 0 0 0,0-1 0 0 0,-1 1 0 0 0,1 0 0 0 0,-11 6 405 0 0,-6 13 146 0 0,7 0-323 0 0,0 2 0 0 0,2 0-1 0 0,0 0 1 0 0,1 0-1 0 0,1 1 1 0 0,1 0 0 0 0,1 0-1 0 0,1 0 1 0 0,1 0 0 0 0,1 1-1 0 0,3 34 1 0 0,-1-52-210 0 0,-1 0 0 0 0,1 0 1 0 0,0 1-1 0 0,1-1 0 0 0,-1 0 1 0 0,1 0-1 0 0,0 0 0 0 0,1-1 1 0 0,-1 1-1 0 0,1 0 0 0 0,4 5 1 0 0,-5-8-168 0 0,0 0 1 0 0,-1 0 0 0 0,1-1 0 0 0,0 1-1 0 0,0-1 1 0 0,0 0 0 0 0,0 1 0 0 0,0-1-1 0 0,0 0 1 0 0,0 0 0 0 0,0 0 0 0 0,0 0-1 0 0,1-1 1 0 0,-1 1 0 0 0,0-1 0 0 0,1 1-1 0 0,-1-1 1 0 0,0 0 0 0 0,1 0 0 0 0,-1 0 0 0 0,0 0-1 0 0,1 0 1 0 0,-1-1 0 0 0,0 1 0 0 0,1-1-1 0 0,-1 1 1 0 0,4-2 0 0 0,3-2-905 0 0,1 0 0 0 0,0-1 0 0 0,-1 0 0 0 0,0-1 0 0 0,0 0 0 0 0,-1 0 0 0 0,10-9 0 0 0,-1-2-1955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49.852"/>
    </inkml:context>
    <inkml:brush xml:id="br0">
      <inkml:brushProperty name="width" value="0.1" units="cm"/>
      <inkml:brushProperty name="height" value="0.1" units="cm"/>
      <inkml:brushProperty name="color" value="#FFFFFF"/>
    </inkml:brush>
  </inkml:definitions>
  <inkml:trace contextRef="#ctx0" brushRef="#br0">31 60 6701 0 0,'-31'-59'5871'0'0,"71"60"-14988"0"0,-30 1 8104 0 0,3 1 23 0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50.242"/>
    </inkml:context>
    <inkml:brush xml:id="br0">
      <inkml:brushProperty name="width" value="0.1" units="cm"/>
      <inkml:brushProperty name="height" value="0.1" units="cm"/>
      <inkml:brushProperty name="color" value="#FFFFFF"/>
    </inkml:brush>
  </inkml:definitions>
  <inkml:trace contextRef="#ctx0" brushRef="#br0">1 54 1236 0 0,'3'-26'4867'0'0,"3"-1"-435"0"0,0 60-757 0 0,-1 135-1232 0 0,-4-67-1657 0 0,22 156-1 0 0,-14-218-3785 0 0,-1-13-4384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50.584"/>
    </inkml:context>
    <inkml:brush xml:id="br0">
      <inkml:brushProperty name="width" value="0.1" units="cm"/>
      <inkml:brushProperty name="height" value="0.1" units="cm"/>
      <inkml:brushProperty name="color" value="#FFFFFF"/>
    </inkml:brush>
  </inkml:definitions>
  <inkml:trace contextRef="#ctx0" brushRef="#br0">0 1 7273 0 0,'0'6'3432'0'0,"0"-4"-2740"0"0,0-1-272 0 0,0 0-316 0 0,0 2 0 0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51.081"/>
    </inkml:context>
    <inkml:brush xml:id="br0">
      <inkml:brushProperty name="width" value="0.1" units="cm"/>
      <inkml:brushProperty name="height" value="0.1" units="cm"/>
      <inkml:brushProperty name="color" value="#FFFFFF"/>
    </inkml:brush>
  </inkml:definitions>
  <inkml:trace contextRef="#ctx0" brushRef="#br0">31 1 848 0 0,'-10'2'1938'0'0,"-10"4"1727"0"0,20 0-2358 0 0,12 3-522 0 0,6-1-329 0 0,0-1 0 0 0,0-1 0 0 0,1 0 0 0 0,31 5 0 0 0,74 5 292 0 0,-112-15-705 0 0,458 17 1432 0 0,-333-16-1227 0 0,265-6 111 0 0,-68 0-641 0 0,131-4-310 0 0,-434 12 0 0 0,-13 3-3815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10.863"/>
    </inkml:context>
    <inkml:brush xml:id="br0">
      <inkml:brushProperty name="width" value="0.1" units="cm"/>
      <inkml:brushProperty name="height" value="0.1" units="cm"/>
      <inkml:brushProperty name="color" value="#FFFFFF"/>
    </inkml:brush>
  </inkml:definitions>
  <inkml:trace contextRef="#ctx0" brushRef="#br0">3 1 2132 0 0,'-1'2'1111'0'0,"1"-1"-953"0"0,-1-1 1 0 0,1 0 0 0 0,0 1-1 0 0,0-1 1 0 0,0 1 0 0 0,0-1-1 0 0,0 0 1 0 0,0 1 0 0 0,0-1-1 0 0,0 1 1 0 0,0-1 0 0 0,0 0-1 0 0,0 1 1 0 0,0-1 0 0 0,0 1-1 0 0,0-1 1 0 0,0 0 0 0 0,0 1-1 0 0,0-1 1 0 0,1 2 476 0 0,0-2-477 0 0,13 10 1989 0 0,25 2-1365 0 0,-33-11-331 0 0,29 7-6 0 0,0-2 0 0 0,41 2 0 0 0,-27-6-2880 0 0,0-1-3812 0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54.255"/>
    </inkml:context>
    <inkml:brush xml:id="br0">
      <inkml:brushProperty name="width" value="0.1" units="cm"/>
      <inkml:brushProperty name="height" value="0.1" units="cm"/>
      <inkml:brushProperty name="color" value="#FFFFFF"/>
    </inkml:brush>
  </inkml:definitions>
  <inkml:trace contextRef="#ctx0" brushRef="#br0">37 1 4512 0 0,'-7'0'588'0'0,"2"0"-560"0"0,-1 0-176 0 0,1 0-176 0 0,1 0-420 0 0,1 0-184 0 0,0 0-68 0 0,0 0-132 0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55.721"/>
    </inkml:context>
    <inkml:brush xml:id="br0">
      <inkml:brushProperty name="width" value="0.1" units="cm"/>
      <inkml:brushProperty name="height" value="0.1" units="cm"/>
      <inkml:brushProperty name="color" value="#FFFFFF"/>
    </inkml:brush>
  </inkml:definitions>
  <inkml:trace contextRef="#ctx0" brushRef="#br0">4275 995 1484 0 0,'12'-4'6805'0'0,"15"-9"-5808"0"0,-5 3-657 0 0,-11 5-221 0 0,0 0 0 0 0,0-1 0 0 0,-1 0 0 0 0,1-1 0 0 0,-1 0 0 0 0,-1 0 0 0 0,1-1 0 0 0,12-15 0 0 0,-17 18-90 0 0,-2 0 1 0 0,1 0-1 0 0,0 0 1 0 0,-1-1-1 0 0,0 1 0 0 0,-1-1 1 0 0,1 0-1 0 0,-1 0 1 0 0,0 0-1 0 0,0 0 0 0 0,-1 0 1 0 0,0 0-1 0 0,0-1 1 0 0,-1 1-1 0 0,1 0 0 0 0,-1-1 1 0 0,0 1-1 0 0,-2-7 1 0 0,-1-2 13 0 0,0 1 1 0 0,-2 0 0 0 0,1 0 0 0 0,-2 0-1 0 0,0 1 1 0 0,-14-25 0 0 0,1 10 56 0 0,-41-50 0 0 0,23 39 4 0 0,-1 2 0 0 0,-2 1 0 0 0,-1 2-1 0 0,-2 2 1 0 0,-58-33 0 0 0,22 20 143 0 0,-2 5-1 0 0,-105-38 0 0 0,117 55-139 0 0,-1 4 0 0 0,0 2 0 0 0,-1 4 0 0 0,-1 2 0 0 0,-136-1 0 0 0,-196-5 6 0 0,275 13-333 0 0,1 5 1 0 0,-1 7 0 0 0,-153 28-1 0 0,189-17 122 0 0,-81 13-277 0 0,85-21 95 0 0,-124 1 0 0 0,150-9 255 0 0,0 3 0 0 0,-62 15-1 0 0,71-11 85 0 0,9 0-5 0 0,0-3 0 0 0,-72 3-1 0 0,56-12 34 0 0,1-3-1 0 0,-1-2 0 0 0,-100-26 0 0 0,-144-36-1017 0 0,264 58 922 0 0,-129-29 1009 0 0,158 38-844 0 0,0 0 1 0 0,-1-1-1 0 0,1 0 0 0 0,0-1 0 0 0,-13-6 1 0 0,21 8-460 0 0,-22-12 721 0 0,11 10-6071 0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56.451"/>
    </inkml:context>
    <inkml:brush xml:id="br0">
      <inkml:brushProperty name="width" value="0.1" units="cm"/>
      <inkml:brushProperty name="height" value="0.1" units="cm"/>
      <inkml:brushProperty name="color" value="#FFFFFF"/>
    </inkml:brush>
  </inkml:definitions>
  <inkml:trace contextRef="#ctx0" brushRef="#br0">237 25 3240 0 0,'4'-18'4645'0'0,"-3"12"-2658"0"0,-17 16-1207 0 0,-64 39 210 0 0,48-27-608 0 0,-49 26-1 0 0,58-35-83 0 0,22-12-295 0 0,0-1 0 0 0,1 0 0 0 0,-1 1 0 0 0,1-1 1 0 0,-1 1-1 0 0,0-1 0 0 0,1 1 0 0 0,-1-1 0 0 0,1 1 0 0 0,0-1 0 0 0,-1 1 0 0 0,1 0 0 0 0,-1-1 0 0 0,1 1 0 0 0,0-1 0 0 0,-1 1 0 0 0,1 0 1 0 0,0 0-1 0 0,0-1 0 0 0,0 1 0 0 0,-1 0 0 0 0,1-1 0 0 0,0 1 0 0 0,0 0 0 0 0,0 0 0 0 0,0 0 0 0 0,10 23 1 0 0,30 24-58 0 0,-28-36 68 0 0,40 41-1 0 0,-38-41 15 0 0,-2 0 0 0 0,0 0-1 0 0,0 1 1 0 0,-1 1-1 0 0,-1 0 1 0 0,15 27 0 0 0,-20-23 247 0 0,0-2-483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58.125"/>
    </inkml:context>
    <inkml:brush xml:id="br0">
      <inkml:brushProperty name="width" value="0.1" units="cm"/>
      <inkml:brushProperty name="height" value="0.1" units="cm"/>
      <inkml:brushProperty name="color" value="#FFFFFF"/>
    </inkml:brush>
  </inkml:definitions>
  <inkml:trace contextRef="#ctx0" brushRef="#br0">0 15 4860 0 0,'1'1'147'0'0,"-1"0"0"0"0,0-1 0 0 0,0 1 0 0 0,1-1 0 0 0,-1 1-1 0 0,1 0 1 0 0,-1-1 0 0 0,0 1 0 0 0,1-1 0 0 0,-1 1-1 0 0,1-1 1 0 0,-1 1 0 0 0,1-1 0 0 0,-1 0 0 0 0,1 1 0 0 0,0-1-1 0 0,-1 0 1 0 0,1 1 0 0 0,-1-1 0 0 0,1 0 0 0 0,0 1 0 0 0,-1-1-1 0 0,1 0 1 0 0,0 0 0 0 0,-1 0 0 0 0,1 0 0 0 0,0 0-1 0 0,0 0 1 0 0,-1 0 0 0 0,1 0 0 0 0,0 0 0 0 0,-1 0 0 0 0,1 0-1 0 0,1-1 1 0 0,33-3-7 0 0,-25 2 322 0 0,22-3-212 0 0,78-8 457 0 0,-97 13-1813 0 0,-1 0 0 0 0,1 1 1 0 0,18 3-1 0 0,-30-4 977 0 0,-1 0 0 0 0,1 0 0 0 0,-1 0 0 0 0,1 0-1 0 0,-1 0 1 0 0,1 0 0 0 0,-1 0 0 0 0,1 0 0 0 0,-1 0 0 0 0,0 0-1 0 0,1 0 1 0 0,-1 0 0 0 0,1 1 0 0 0,-1-1 0 0 0,1 0 0 0 0,-1 0-1 0 0,0 1 1 0 0,1-1 0 0 0,-1 0 0 0 0,0 0 0 0 0,1 1 0 0 0,-1-1-1 0 0,0 0 1 0 0,1 1 0 0 0,-1-1 0 0 0,0 1 0 0 0,0-1 0 0 0,1 0-1 0 0,-1 1 1 0 0,0-1 0 0 0,0 1 0 0 0,0-1 0 0 0,1 1 0 0 0,-1-1-1 0 0,0 0 1 0 0,0 1 0 0 0,0 0 0 0 0,-3 2-978 0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58.467"/>
    </inkml:context>
    <inkml:brush xml:id="br0">
      <inkml:brushProperty name="width" value="0.1" units="cm"/>
      <inkml:brushProperty name="height" value="0.1" units="cm"/>
      <inkml:brushProperty name="color" value="#FFFFFF"/>
    </inkml:brush>
  </inkml:definitions>
  <inkml:trace contextRef="#ctx0" brushRef="#br0">15 9 1292 0 0,'-4'5'958'0'0,"-6"15"3345"0"0,10-19-4243 0 0,0-1 0 0 0,0 1 0 0 0,0-1 0 0 0,0 1 1 0 0,0-1-1 0 0,1 1 0 0 0,-1-1 0 0 0,0 1 0 0 0,0-1 1 0 0,1 1-1 0 0,-1-1 0 0 0,0 0 0 0 0,1 1 0 0 0,-1-1 1 0 0,0 1-1 0 0,1-1 0 0 0,-1 0 0 0 0,1 1 0 0 0,-1-1 1 0 0,1 0-1 0 0,-1 0 0 0 0,1 1 0 0 0,-1-1 0 0 0,1 0 1 0 0,-1 0-1 0 0,1 0 0 0 0,-1 0 0 0 0,1 1 0 0 0,-1-1 1 0 0,1 0-1 0 0,-1 0 0 0 0,1 0 0 0 0,-1 0 0 0 0,1 0 1 0 0,-1 0-1 0 0,1 0 0 0 0,-1-1 0 0 0,1 1 0 0 0,-1 0 1 0 0,2 0-1 0 0,102-8-717 0 0,52-19-5403 0 0,-148 25 5822 0 0,22-5-872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6:59.953"/>
    </inkml:context>
    <inkml:brush xml:id="br0">
      <inkml:brushProperty name="width" value="0.1" units="cm"/>
      <inkml:brushProperty name="height" value="0.1" units="cm"/>
      <inkml:brushProperty name="color" value="#FFFFFF"/>
    </inkml:brush>
  </inkml:definitions>
  <inkml:trace contextRef="#ctx0" brushRef="#br0">13 89 1356 0 0,'-5'-17'2503'0'0,"-2"-12"837"0"0,9 90-244 0 0,17 98-2085 0 0,-12-123-657 0 0,1 1 0 0 0,25 69 0 0 0,-33-106-352 0 0,0 0-1 0 0,0 0 1 0 0,0-1-1 0 0,0 1 0 0 0,0 0 1 0 0,0 0-1 0 0,0 0 1 0 0,0 0-1 0 0,0 0 0 0 0,0 0 1 0 0,0 0-1 0 0,0 0 0 0 0,0 0 1 0 0,1 0-1 0 0,-1 0 1 0 0,0 0-1 0 0,0 0 0 0 0,0 0 1 0 0,0 0-1 0 0,0 0 1 0 0,0 0-1 0 0,0 0 0 0 0,0 0 1 0 0,0 0-1 0 0,0 0 0 0 0,1 0 1 0 0,-1 0-1 0 0,0 0 1 0 0,0 0-1 0 0,0 0 0 0 0,0 0 1 0 0,0 0-1 0 0,0 0 1 0 0,0 0-1 0 0,0 0 0 0 0,0 0 1 0 0,0 0-1 0 0,0 0 0 0 0,1 0 1 0 0,-1 0-1 0 0,0 0 1 0 0,0 0-1 0 0,0 0 0 0 0,0 0 1 0 0,0 0-1 0 0,0 0 1 0 0,0 0-1 0 0,0 0 0 0 0,0 0 1 0 0,0 1-1 0 0,0-1 0 0 0,0 0 1 0 0,0 0-1 0 0,0 0 1 0 0,0 0-1 0 0,0 0 0 0 0,0 0 1 0 0,0 0-1 0 0,0 0 0 0 0,0 0 1 0 0,0 0-1 0 0,0 0 1 0 0,0 1-1 0 0,0-1 0 0 0,0 0 1 0 0,0 0-1 0 0,0 0 1 0 0,3-11-95 0 0,0-22-235 0 0,-3 27 290 0 0,0 4 26 0 0,4-51-269 0 0,2 1 1 0 0,22-92-1 0 0,-18 111 109 0 0,24-56-1 0 0,-34 88 166 0 0,0 0-1 0 0,1 0 1 0 0,-1 0-1 0 0,1 0 1 0 0,-1 0-1 0 0,1 0 1 0 0,-1 0-1 0 0,1 0 1 0 0,0 0-1 0 0,0 0 1 0 0,-1 0-1 0 0,1 0 1 0 0,0 0-1 0 0,0 1 1 0 0,0-1-1 0 0,0 0 1 0 0,0 1 0 0 0,0-1-1 0 0,0 1 1 0 0,0-1-1 0 0,0 1 1 0 0,0-1-1 0 0,1 1 1 0 0,-1 0-1 0 0,0-1 1 0 0,2 1-1 0 0,-1 1 8 0 0,0-1 0 0 0,-1 1 0 0 0,1-1-1 0 0,0 1 1 0 0,0 0 0 0 0,-1 0 0 0 0,1 0 0 0 0,0 0 0 0 0,-1 0-1 0 0,1 0 1 0 0,-1 0 0 0 0,1 1 0 0 0,-1-1 0 0 0,2 3-1 0 0,5 6 43 0 0,0 0-1 0 0,-1 1 0 0 0,9 19 0 0 0,6 22 136 0 0,-2 0 1 0 0,16 68-1 0 0,19 54-1372 0 0,-54-173 964 0 0,-1 1 0 0 0,0-1 0 0 0,1 0-1 0 0,-1 0 1 0 0,1 0 0 0 0,0 1 0 0 0,-1-1-1 0 0,1 0 1 0 0,0 0 0 0 0,0 0 0 0 0,0 0 0 0 0,-1 0-1 0 0,1 0 1 0 0,0 0 0 0 0,0-1 0 0 0,0 1-1 0 0,1 0 1 0 0,-1 0 0 0 0,0-1 0 0 0,0 1-1 0 0,0-1 1 0 0,0 1 0 0 0,1-1 0 0 0,-1 1 0 0 0,0-1-1 0 0,0 0 1 0 0,1 0 0 0 0,-1 0 0 0 0,0 0-1 0 0,1 1 1 0 0,0-2 0 0 0,4-1-884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0.323"/>
    </inkml:context>
    <inkml:brush xml:id="br0">
      <inkml:brushProperty name="width" value="0.1" units="cm"/>
      <inkml:brushProperty name="height" value="0.1" units="cm"/>
      <inkml:brushProperty name="color" value="#FFFFFF"/>
    </inkml:brush>
  </inkml:definitions>
  <inkml:trace contextRef="#ctx0" brushRef="#br0">1 28 1160 0 0,'5'-15'1628'0'0,"-1"2"1727"0"0,1 28-847 0 0,0 45-628 0 0,-3 72 0 0 0,-2-45-898 0 0,0-29-527 0 0,0-15-314 0 0,1 0 1 0 0,13 78-1 0 0,-10-94-5815 0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0.664"/>
    </inkml:context>
    <inkml:brush xml:id="br0">
      <inkml:brushProperty name="width" value="0.1" units="cm"/>
      <inkml:brushProperty name="height" value="0.1" units="cm"/>
      <inkml:brushProperty name="color" value="#FFFFFF"/>
    </inkml:brush>
  </inkml:definitions>
  <inkml:trace contextRef="#ctx0" brushRef="#br0">4 0 6065 0 0,'-1'9'1177'0'0,"-1"10"3943"0"0,4-12-5026 0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1.203"/>
    </inkml:context>
    <inkml:brush xml:id="br0">
      <inkml:brushProperty name="width" value="0.1" units="cm"/>
      <inkml:brushProperty name="height" value="0.1" units="cm"/>
      <inkml:brushProperty name="color" value="#FFFFFF"/>
    </inkml:brush>
  </inkml:definitions>
  <inkml:trace contextRef="#ctx0" brushRef="#br0">27 119 4228 0 0,'-26'-5'4718'0'0,"37"-1"-3561"0"0,25-3-448 0 0,0 1 0 0 0,65-5 0 0 0,-89 11-659 0 0,550-36 1547 0 0,361 19-1692 0 0,-673 18-452 0 0,-124 1 310 0 0,-1-9 178 0 0,-1 1-2810 0 0,-120 8 1281 0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1.794"/>
    </inkml:context>
    <inkml:brush xml:id="br0">
      <inkml:brushProperty name="width" value="0.1" units="cm"/>
      <inkml:brushProperty name="height" value="0.1" units="cm"/>
      <inkml:brushProperty name="color" value="#FFFFFF"/>
    </inkml:brush>
  </inkml:definitions>
  <inkml:trace contextRef="#ctx0" brushRef="#br0">222 0 4012 0 0,'-13'11'440'0'0,"0"-1"-1"0"0,0 2 0 0 0,1 0 1 0 0,1 0-1 0 0,0 1 0 0 0,1 0 1 0 0,0 1-1 0 0,1 0 0 0 0,0 1 1 0 0,-6 16-1 0 0,-5 15 426 0 0,2 1 1 0 0,-12 52-1 0 0,21-65-463 0 0,2 0 0 0 0,2 0-1 0 0,1 0 1 0 0,1 1 0 0 0,4 66 0 0 0,2-73-240 0 0,0 0 0 0 0,2 0 0 0 0,2-1 0 0 0,0 0 0 0 0,1 0 0 0 0,2-1 0 0 0,21 41 0 0 0,-24-55-231 0 0,0 0-1 0 0,1-1 1 0 0,17 20-1 0 0,-1-4-523 0 0,-17-18 27 0 0,0 0 1 0 0,1-1-1 0 0,0 0 1 0 0,1-1 0 0 0,-1 0-1 0 0,1 0 1 0 0,1-1 0 0 0,-1 0-1 0 0,1 0 1 0 0,21 7-1 0 0,-11-6-2339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11.577"/>
    </inkml:context>
    <inkml:brush xml:id="br0">
      <inkml:brushProperty name="width" value="0.1" units="cm"/>
      <inkml:brushProperty name="height" value="0.1" units="cm"/>
      <inkml:brushProperty name="color" value="#FFFFFF"/>
    </inkml:brush>
  </inkml:definitions>
  <inkml:trace contextRef="#ctx0" brushRef="#br0">1 0 1684 0 0,'3'2'241'0'0,"0"0"-1"0"0,1 0 0 0 0,-1-1 1 0 0,1 0-1 0 0,-1 0 1 0 0,1 0-1 0 0,0 0 1 0 0,-1 0-1 0 0,1-1 1 0 0,0 1-1 0 0,0-1 0 0 0,5 0 1 0 0,3 0 67 0 0,184 10 1336 0 0,-112-10-3898 0 0,-81 0 2118 0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2.338"/>
    </inkml:context>
    <inkml:brush xml:id="br0">
      <inkml:brushProperty name="width" value="0.1" units="cm"/>
      <inkml:brushProperty name="height" value="0.1" units="cm"/>
      <inkml:brushProperty name="color" value="#FFFFFF"/>
    </inkml:brush>
  </inkml:definitions>
  <inkml:trace contextRef="#ctx0" brushRef="#br0">0 58 4168 0 0,'8'54'5327'0'0,"11"28"-3674"0"0,31 90-1151 0 0,-47-158-295 0 0,1 0-1287 0 0,2-28-223 0 0,5-49 695 0 0,-4 21 794 0 0,2 0 0 0 0,1 0 0 0 0,17-41 0 0 0,-23 74-99 0 0,0 0 0 0 0,0 0-1 0 0,1 1 1 0 0,0-1 0 0 0,1 1-1 0 0,0 0 1 0 0,0 1 0 0 0,0-1-1 0 0,1 1 1 0 0,0 1 0 0 0,14-11-1 0 0,-19 16-70 0 0,0 1-1 0 0,0-1 1 0 0,0 1 0 0 0,0 0-1 0 0,0 0 1 0 0,0-1-1 0 0,-1 1 1 0 0,1 0 0 0 0,0 0-1 0 0,0 1 1 0 0,0-1-1 0 0,0 0 1 0 0,0 1 0 0 0,0-1-1 0 0,0 1 1 0 0,0 0-1 0 0,-1-1 1 0 0,1 1-1 0 0,0 0 1 0 0,-1 0 0 0 0,1 0-1 0 0,0 0 1 0 0,-1 1-1 0 0,1-1 1 0 0,-1 0 0 0 0,0 1-1 0 0,1-1 1 0 0,-1 1-1 0 0,0-1 1 0 0,1 3-1 0 0,4 4 103 0 0,0 0-1 0 0,0 0 1 0 0,-2 0-1 0 0,8 15 0 0 0,3 21 421 0 0,-2 0 0 0 0,13 71 0 0 0,-1 1 190 0 0,-22-105-895 0 0,6 25 732 0 0,-8-35-739 0 0,-1 0 0 0 0,0 1 0 0 0,1-1 0 0 0,-1 0 0 0 0,1 0 0 0 0,-1 0 0 0 0,1 0 0 0 0,-1 0 0 0 0,1 0 0 0 0,-1-1 0 0 0,1 1-1 0 0,0 0 1 0 0,0 0 0 0 0,-1 0 0 0 0,1-1 0 0 0,0 1 0 0 0,0 0 0 0 0,0-1 0 0 0,0 1 0 0 0,0 0 0 0 0,0-1 0 0 0,0 1-1 0 0,0-1 1 0 0,2 1 0 0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2.741"/>
    </inkml:context>
    <inkml:brush xml:id="br0">
      <inkml:brushProperty name="width" value="0.1" units="cm"/>
      <inkml:brushProperty name="height" value="0.1" units="cm"/>
      <inkml:brushProperty name="color" value="#FFFFFF"/>
    </inkml:brush>
  </inkml:definitions>
  <inkml:trace contextRef="#ctx0" brushRef="#br0">1 61 5432 0 0,'69'-6'5303'0'0,"34"-17"-3777"0"0,-32 6-1345 0 0,-57 14-402 0 0,8-1-1113 0 0,-8-4-2297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3.104"/>
    </inkml:context>
    <inkml:brush xml:id="br0">
      <inkml:brushProperty name="width" value="0.1" units="cm"/>
      <inkml:brushProperty name="height" value="0.1" units="cm"/>
      <inkml:brushProperty name="color" value="#FFFFFF"/>
    </inkml:brush>
  </inkml:definitions>
  <inkml:trace contextRef="#ctx0" brushRef="#br0">1 181 1332 0 0,'0'1'132'0'0,"1"0"0"0"0,-1-1 0 0 0,1 1-1 0 0,-1 0 1 0 0,1 0 0 0 0,-1-1 0 0 0,1 1 0 0 0,-1-1-1 0 0,1 1 1 0 0,0 0 0 0 0,-1-1 0 0 0,1 1 0 0 0,0-1-1 0 0,-1 0 1 0 0,1 1 0 0 0,0-1 0 0 0,0 1 0 0 0,0-1 0 0 0,-1 0-1 0 0,1 0 1 0 0,0 1 0 0 0,0-1 0 0 0,0 0 0 0 0,0 0-1 0 0,-1 0 1 0 0,1 0 0 0 0,0 0 0 0 0,0 0 0 0 0,0 0-1 0 0,0-1 1 0 0,0 1 0 0 0,-1 0 0 0 0,1 0 0 0 0,0 0 0 0 0,0-1-1 0 0,0 1 1 0 0,-1-1 0 0 0,1 1 0 0 0,0 0 0 0 0,-1-1-1 0 0,1 0 1 0 0,0 1 0 0 0,-1-1 0 0 0,1 1 0 0 0,0-1-1 0 0,-1 0 1 0 0,1 1 0 0 0,-1-1 0 0 0,1 0 0 0 0,-1 1 0 0 0,1-2-1 0 0,2-2 123 0 0,-1 0-1 0 0,0 0 1 0 0,0 0-1 0 0,0 0 0 0 0,0 0 1 0 0,-1 0-1 0 0,1 0 1 0 0,-1 0-1 0 0,1-8 0 0 0,1-120 3215 0 0,-3 132-3391 0 0,-4 9 166 0 0,1 1 0 0 0,0 0 0 0 0,0 0 0 0 0,1 0 1 0 0,0 1-1 0 0,-1 12 0 0 0,0 67 358 0 0,4-77-465 0 0,3 57 298 0 0,-4-63-381 0 0,1 0 1 0 0,1-1 0 0 0,-1 1-1 0 0,1 0 1 0 0,1-1-1 0 0,-1 1 1 0 0,1-1 0 0 0,3 7-1 0 0,-4-12-151 0 0,-1 1-1 0 0,0-1 0 0 0,1 1 0 0 0,-1-1 1 0 0,0 1-1 0 0,1-1 0 0 0,0 0 0 0 0,-1 1 1 0 0,1-1-1 0 0,0 0 0 0 0,-1 0 0 0 0,1 0 1 0 0,0-1-1 0 0,0 1 0 0 0,0 0 0 0 0,0-1 1 0 0,0 1-1 0 0,0-1 0 0 0,0 0 0 0 0,0 1 1 0 0,0-1-1 0 0,0 0 0 0 0,0 0 1 0 0,0 0-1 0 0,0-1 0 0 0,0 1 0 0 0,0 0 1 0 0,0-1-1 0 0,3-1 0 0 0,1 0-619 0 0,-1 0-1 0 0,1-1 1 0 0,-1 0-1 0 0,0 0 1 0 0,0 0-1 0 0,0-1 0 0 0,0 1 1 0 0,8-9-1 0 0,-1-4-2320 0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3.487"/>
    </inkml:context>
    <inkml:brush xml:id="br0">
      <inkml:brushProperty name="width" value="0.1" units="cm"/>
      <inkml:brushProperty name="height" value="0.1" units="cm"/>
      <inkml:brushProperty name="color" value="#FFFFFF"/>
    </inkml:brush>
  </inkml:definitions>
  <inkml:trace contextRef="#ctx0" brushRef="#br0">16 43 4928 0 0,'-6'-10'749'0'0,"1"2"-261"0"0,2 1-52 0 0,2 2-436 0 0,1 1-204 0 0,1 1-280 0 0,2 2-649 0 0,0 1-75 0 0,2-3 36 0 0,0 1 40 0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3.856"/>
    </inkml:context>
    <inkml:brush xml:id="br0">
      <inkml:brushProperty name="width" value="0.1" units="cm"/>
      <inkml:brushProperty name="height" value="0.1" units="cm"/>
      <inkml:brushProperty name="color" value="#FFFFFF"/>
    </inkml:brush>
  </inkml:definitions>
  <inkml:trace contextRef="#ctx0" brushRef="#br0">1 7 1336 0 0,'6'-6'4720'0'0,"-6"6"-4619"0"0,17 8 1381 0 0,17 19-1188 0 0,-31-25 34 0 0,24 23 247 0 0,0 2 1 0 0,-2 0-1 0 0,40 55 0 0 0,-50-60-108 0 0,-1 1-1 0 0,17 37 1 0 0,-20-36-198 0 0,0 2-1 0 0,-2-1 1 0 0,-1 1 0 0 0,0 0 0 0 0,-3 1 0 0 0,0 0-1 0 0,-1 0 1 0 0,-2 0 0 0 0,-1 35 0 0 0,-2-41-164 0 0,-1-1-1 0 0,-1 0 1 0 0,-1 0 0 0 0,0 0 0 0 0,-2 0-1 0 0,0-1 1 0 0,-1 0 0 0 0,-2 0-1 0 0,1-1 1 0 0,-2 0 0 0 0,-1 0 0 0 0,0-1-1 0 0,-14 16 1 0 0,-4 0-2197 0 0,48-59-7188 0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4.289"/>
    </inkml:context>
    <inkml:brush xml:id="br0">
      <inkml:brushProperty name="width" value="0.1" units="cm"/>
      <inkml:brushProperty name="height" value="0.1" units="cm"/>
      <inkml:brushProperty name="color" value="#FFFFFF"/>
    </inkml:brush>
  </inkml:definitions>
  <inkml:trace contextRef="#ctx0" brushRef="#br0">0 1 4588 0 0,'3'6'508'0'0,"0"0"0"0"0,0 1 0 0 0,-1 0 0 0 0,0-1 0 0 0,-1 1 0 0 0,1 0 0 0 0,-1 0 0 0 0,-1 0 0 0 0,1 12 0 0 0,0-4 78 0 0,16 282 3975 0 0,-16-280-4720 0 0,1 33-6096 0 0,-2-42 3158 0 0</inkml:trace>
  <inkml:trace contextRef="#ctx0" brushRef="#br0" timeOffset="1">71 702 5300 0 0,'3'15'1566'0'0,"5"18"1217"0"0,-8-32-2665 0 0,1 0 1 0 0,-1 0 0 0 0,1 0 0 0 0,-1 0-1 0 0,1 0 1 0 0,-1 0 0 0 0,1 0 0 0 0,0 0 0 0 0,-1-1-1 0 0,1 1 1 0 0,0 0 0 0 0,0-1 0 0 0,0 1 0 0 0,-1 0-1 0 0,1-1 1 0 0,0 1 0 0 0,0-1 0 0 0,0 1 0 0 0,0-1-1 0 0,0 1 1 0 0,0-1 0 0 0,0 0 0 0 0,0 0-1 0 0,0 1 1 0 0,0-1 0 0 0,2 0 430 0 0,-2 17 212 0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4.803"/>
    </inkml:context>
    <inkml:brush xml:id="br0">
      <inkml:brushProperty name="width" value="0.1" units="cm"/>
      <inkml:brushProperty name="height" value="0.1" units="cm"/>
      <inkml:brushProperty name="color" value="#FFFFFF"/>
    </inkml:brush>
  </inkml:definitions>
  <inkml:trace contextRef="#ctx0" brushRef="#br0">1 342 4504 0 0,'16'-24'2942'0'0,"-4"8"-2202"0"0,-2-1-1 0 0,12-22 0 0 0,-14 14-258 0 0,0 1 0 0 0,-2-1 0 0 0,-1 0-1 0 0,-1-1 1 0 0,0 1 0 0 0,-3-1 0 0 0,-1-39 0 0 0,0 65-475 0 0,0 0 0 0 0,1 0 0 0 0,-1 0 1 0 0,0 0-1 0 0,0 0 0 0 0,0 0 1 0 0,0-1-1 0 0,0 1 0 0 0,0 0 1 0 0,0 0-1 0 0,0 0 0 0 0,0 0 0 0 0,0 0 1 0 0,0-1-1 0 0,0 1 0 0 0,0 0 1 0 0,0 0-1 0 0,0 0 0 0 0,0 0 1 0 0,-1 0-1 0 0,1 0 0 0 0,0 0 1 0 0,0-1-1 0 0,0 1 0 0 0,0 0 0 0 0,0 0 1 0 0,0 0-1 0 0,0 0 0 0 0,0 0 1 0 0,0 0-1 0 0,0 0 0 0 0,0 0 1 0 0,-1-1-1 0 0,1 1 0 0 0,0 0 0 0 0,0 0 1 0 0,0 0-1 0 0,0 0 0 0 0,0 0 1 0 0,0 0-1 0 0,0 0 0 0 0,-1 0 1 0 0,1 0-1 0 0,0 0 0 0 0,0 0 0 0 0,0 0 1 0 0,0 0-1 0 0,0 0 0 0 0,-1 0 1 0 0,1 0-1 0 0,0 0 0 0 0,0 0 1 0 0,0 0-1 0 0,-8 7 284 0 0,-5 11 83 0 0,2 4-164 0 0,1 0 1 0 0,1 1-1 0 0,1 0 0 0 0,1 0 1 0 0,1 1-1 0 0,2 0 0 0 0,0 0 1 0 0,1 1-1 0 0,2-1 1 0 0,0 0-1 0 0,2 1 0 0 0,5 42 1 0 0,-5-63-222 0 0,0 0 1 0 0,0 0-1 0 0,0 1 0 0 0,1-1 1 0 0,-1 0-1 0 0,1-1 1 0 0,0 1-1 0 0,0 0 1 0 0,0 0-1 0 0,1-1 1 0 0,-1 1-1 0 0,1-1 1 0 0,0 0-1 0 0,5 5 0 0 0,-6-7-148 0 0,0 0-1 0 0,0 0 1 0 0,1 0-1 0 0,-1 0 1 0 0,0 0-1 0 0,1 0 1 0 0,-1-1-1 0 0,1 1 1 0 0,-1-1-1 0 0,1 0 1 0 0,-1 0-1 0 0,1 0 0 0 0,-1 0 1 0 0,1 0-1 0 0,-1 0 1 0 0,1-1-1 0 0,-1 1 1 0 0,1-1-1 0 0,-1 0 1 0 0,0 1-1 0 0,1-1 1 0 0,-1 0-1 0 0,0-1 0 0 0,0 1 1 0 0,0 0-1 0 0,3-2 1 0 0,3-3-1056 0 0,0 0-1 0 0,0 0 1 0 0,12-13 0 0 0,-4 3-1715 0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5.189"/>
    </inkml:context>
    <inkml:brush xml:id="br0">
      <inkml:brushProperty name="width" value="0.1" units="cm"/>
      <inkml:brushProperty name="height" value="0.1" units="cm"/>
      <inkml:brushProperty name="color" value="#FFFFFF"/>
    </inkml:brush>
  </inkml:definitions>
  <inkml:trace contextRef="#ctx0" brushRef="#br0">18 56 4888 0 0,'-6'-12'913'0'0,"1"0"-261"0"0,2 3-84 0 0,0 1-636 0 0,3 3-156 0 0,0-1-216 0 0,0 2-493 0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5.534"/>
    </inkml:context>
    <inkml:brush xml:id="br0">
      <inkml:brushProperty name="width" value="0.1" units="cm"/>
      <inkml:brushProperty name="height" value="0.1" units="cm"/>
      <inkml:brushProperty name="color" value="#FFFFFF"/>
    </inkml:brush>
  </inkml:definitions>
  <inkml:trace contextRef="#ctx0" brushRef="#br0">0 37 2452 0 0,'1'-3'1138'0'0,"6"-20"2032"0"0,-8 23-3055 0 0,1 0 0 0 0,0-1 1 0 0,0 1-1 0 0,1-1 0 0 0,-1 1 0 0 0,0-1 1 0 0,0 1-1 0 0,0 0 0 0 0,0-1 0 0 0,0 1 1 0 0,0-1-1 0 0,0 1 0 0 0,1 0 0 0 0,-1-1 0 0 0,0 1 1 0 0,0 0-1 0 0,1-1 0 0 0,-1 1 0 0 0,0 0 1 0 0,0-1-1 0 0,1 1 0 0 0,-1 0 0 0 0,0 0 1 0 0,1-1-1 0 0,-1 1 0 0 0,0 0 0 0 0,1 0 1 0 0,-1 0-1 0 0,1-1 0 0 0,-1 1 0 0 0,0 0 1 0 0,1 0-1 0 0,-1 0 0 0 0,1 0 0 0 0,-1 0 1 0 0,0 0-1 0 0,1 0 0 0 0,1 2 46 0 0,-1 1 0 0 0,0-1 0 0 0,0 1 1 0 0,0-1-1 0 0,-1 1 0 0 0,1 0 0 0 0,-1-1 0 0 0,0 1 0 0 0,1 0 1 0 0,-1 4-1 0 0,0 3 157 0 0,19 283 2910 0 0,-13-155-2440 0 0,-4-103-713 0 0,1 2-2327 0 0,-3-12-5090 0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5.887"/>
    </inkml:context>
    <inkml:brush xml:id="br0">
      <inkml:brushProperty name="width" value="0.1" units="cm"/>
      <inkml:brushProperty name="height" value="0.1" units="cm"/>
      <inkml:brushProperty name="color" value="#FFFFFF"/>
    </inkml:brush>
  </inkml:definitions>
  <inkml:trace contextRef="#ctx0" brushRef="#br0">1 0 4548 0 0,'0'1'211'0'0,"0"0"-1"0"0,0 0 0 0 0,0 0 0 0 0,0 0 0 0 0,0 0 0 0 0,0 0 0 0 0,0 0 1 0 0,0 1-1 0 0,1-1 0 0 0,-1 0 0 0 0,0 0 0 0 0,1-1 0 0 0,-1 1 0 0 0,0 0 1 0 0,1 0-1 0 0,-1 0 0 0 0,1 0 0 0 0,0 0 0 0 0,-1 0 0 0 0,1-1 1 0 0,0 1-1 0 0,0 1 0 0 0,4 3 678 0 0,-4-3-611 0 0,0 1 0 0 0,-1-1-1 0 0,1 0 1 0 0,-1 1 0 0 0,1-1-1 0 0,-1 0 1 0 0,0 1 0 0 0,0-1-1 0 0,0 0 1 0 0,-1 5 0 0 0,0 1 837 0 0,11-15 552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15.617"/>
    </inkml:context>
    <inkml:brush xml:id="br0">
      <inkml:brushProperty name="width" value="0.1" units="cm"/>
      <inkml:brushProperty name="height" value="0.1" units="cm"/>
      <inkml:brushProperty name="color" value="#FFFFFF"/>
    </inkml:brush>
  </inkml:definitions>
  <inkml:trace contextRef="#ctx0" brushRef="#br0">236 143 840 0 0,'-4'-17'1927'0'0,"2"7"-718"0"0,0-1-1 0 0,-1 1 1 0 0,0 0 0 0 0,-8-17 0 0 0,8 24-1094 0 0,1-1 0 0 0,0 1 0 0 0,-1 0 0 0 0,0-1 1 0 0,0 1-1 0 0,0 0 0 0 0,0 1 0 0 0,0-1 0 0 0,-1 0 0 0 0,1 1 0 0 0,-1 0 0 0 0,0 0 1 0 0,1 0-1 0 0,-1 0 0 0 0,-6-1 0 0 0,1 0 1 0 0,0 0 0 0 0,0 1 1 0 0,-1 0-1 0 0,1 1 0 0 0,0 0 0 0 0,-1 0 0 0 0,0 1 1 0 0,1 0-1 0 0,-1 1 0 0 0,1 0 0 0 0,-1 0 0 0 0,1 1 1 0 0,-12 4-1 0 0,20-6-100 0 0,1 0 0 0 0,-1 0 0 0 0,1 1 0 0 0,-1-1 0 0 0,0 0 0 0 0,1 1-1 0 0,-1-1 1 0 0,1 1 0 0 0,-1-1 0 0 0,1 1 0 0 0,-1-1 0 0 0,1 1 0 0 0,0-1 0 0 0,-1 1 0 0 0,1-1 0 0 0,0 1 0 0 0,-1-1 0 0 0,1 1 0 0 0,0 0 0 0 0,-1-1 0 0 0,1 1 0 0 0,0 0 0 0 0,0-1 0 0 0,0 1 0 0 0,0 0 0 0 0,0-1 0 0 0,0 1-1 0 0,0 0 1 0 0,8 22 221 0 0,22 18-45 0 0,-28-39-173 0 0,25 28 113 0 0,-2 2 0 0 0,27 43 0 0 0,-45-63-112 0 0,0 0 0 0 0,-1 1 0 0 0,0-1 0 0 0,-1 1 0 0 0,0 1 0 0 0,-1-1 1 0 0,-1 1-1 0 0,0 0 0 0 0,-1-1 0 0 0,1 17 0 0 0,-4-22-7 0 0,0-1-1 0 0,0 0 0 0 0,-1 0 0 0 0,0 0 1 0 0,0 0-1 0 0,-1 0 0 0 0,0 0 1 0 0,0-1-1 0 0,0 1 0 0 0,-1-1 1 0 0,0 0-1 0 0,0 0 0 0 0,-1 0 1 0 0,0-1-1 0 0,-6 7 0 0 0,6-8 13 0 0,1 1 1 0 0,-1-1-1 0 0,1 0 0 0 0,-1-1 1 0 0,-1 1-1 0 0,1-1 0 0 0,0 0 0 0 0,-1 0 1 0 0,1 0-1 0 0,-1-1 0 0 0,0 0 1 0 0,0 0-1 0 0,0-1 0 0 0,0 1 1 0 0,0-1-1 0 0,-1-1 0 0 0,1 1 0 0 0,-8-1 1 0 0,14 0-22 0 0,-1 0 0 0 0,1 0 0 0 0,-1 0 0 0 0,1 0 0 0 0,-1 0 0 0 0,1 0 1 0 0,-1 0-1 0 0,1 0 0 0 0,-1 0 0 0 0,1 0 0 0 0,-1 0 0 0 0,1-1 0 0 0,-1 1 1 0 0,1 0-1 0 0,0 0 0 0 0,-1 0 0 0 0,1-1 0 0 0,-1 1 0 0 0,1 0 0 0 0,-1-1 0 0 0,1 1 1 0 0,0 0-1 0 0,-1-1 0 0 0,1 1 0 0 0,0 0 0 0 0,0-1 0 0 0,-1 1 0 0 0,1-1 1 0 0,0 1-1 0 0,0-1 0 0 0,-1 1 0 0 0,1-1 0 0 0,0 1 0 0 0,0 0 0 0 0,0-1 0 0 0,0 1 1 0 0,0-1-1 0 0,0 1 0 0 0,0-1 0 0 0,0 1 0 0 0,0-1 0 0 0,0 1 0 0 0,0-1 1 0 0,0 1-1 0 0,0-1 0 0 0,0 1 0 0 0,0-1 0 0 0,0 1 0 0 0,1-1 0 0 0,-1 1 0 0 0,0-1 1 0 0,1-1-2 0 0,0 1 0 0 0,0-1 1 0 0,0 1-1 0 0,0 0 0 0 0,0-1 1 0 0,0 1-1 0 0,1 0 0 0 0,-1 0 0 0 0,0 0 1 0 0,1 0-1 0 0,-1 0 0 0 0,1 0 1 0 0,1-1-1 0 0,3 0-6 0 0,0 0 0 0 0,0 1 0 0 0,0 0-1 0 0,0 0 1 0 0,0 1 0 0 0,0-1 0 0 0,0 1 0 0 0,0 0-1 0 0,0 1 1 0 0,0 0 0 0 0,0 0 0 0 0,0 0 0 0 0,0 0 0 0 0,-1 1-1 0 0,1 0 1 0 0,0 0 0 0 0,-1 1 0 0 0,0 0 0 0 0,1-1 0 0 0,-1 2-1 0 0,6 4 1 0 0,-4-2 9 0 0,0 0-1 0 0,-1 0 0 0 0,0 1 0 0 0,0 0 1 0 0,0 0-1 0 0,-1 1 0 0 0,0 0 1 0 0,0 0-1 0 0,-1 0 0 0 0,0 0 1 0 0,0 1-1 0 0,-1-1 0 0 0,2 11 1 0 0,1 12 63 0 0,-2 1 0 0 0,-1 0 0 0 0,-2 60 0 0 0,-2-49 178 0 0,6 49 1 0 0,-3-77-142 0 0,0 0 0 0 0,1-1 0 0 0,1 0 0 0 0,1 1 0 0 0,0-1 0 0 0,0-1 0 0 0,10 18 0 0 0,-12-28-159 0 0,-1 1 1 0 0,1 0-1 0 0,0-1 0 0 0,0 1 1 0 0,0-1-1 0 0,1 0 0 0 0,-1 0 1 0 0,1 0-1 0 0,0 0 0 0 0,-1-1 0 0 0,1 1 1 0 0,0-1-1 0 0,1 0 0 0 0,-1-1 1 0 0,0 1-1 0 0,0-1 0 0 0,1 1 1 0 0,4 0-1 0 0,-2-1-692 0 0,0 0 1 0 0,0-1 0 0 0,1 0-1 0 0,-1 0 1 0 0,0 0-1 0 0,0-1 1 0 0,0 0-1 0 0,0-1 1 0 0,0 1-1 0 0,13-6 1 0 0,1-3-2164 0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13.590"/>
    </inkml:context>
    <inkml:brush xml:id="br0">
      <inkml:brushProperty name="width" value="0.1" units="cm"/>
      <inkml:brushProperty name="height" value="0.1" units="cm"/>
      <inkml:brushProperty name="color" value="#FFFFFF"/>
    </inkml:brush>
  </inkml:definitions>
  <inkml:trace contextRef="#ctx0" brushRef="#br0">1 67 6533 0 0,'0'-8'1128'0'0,"0"3"-140"0"0,0-3-116 0 0,0 3-96 0 0,0-1-92 0 0,0 1-84 0 0,0-2-76 0 0,0 3-72 0 0,0 0-76 0 0,0-1-128 0 0,0 2-216 0 0,0 1-156 0 0,0 0-188 0 0,1 0 24 0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13.974"/>
    </inkml:context>
    <inkml:brush xml:id="br0">
      <inkml:brushProperty name="width" value="0.1" units="cm"/>
      <inkml:brushProperty name="height" value="0.1" units="cm"/>
      <inkml:brushProperty name="color" value="#FFFFFF"/>
    </inkml:brush>
  </inkml:definitions>
  <inkml:trace contextRef="#ctx0" brushRef="#br0">63 0 5989 0 0,'-12'6'992'0'0,"2"-1"-116"0"0,1 0-148 0 0,1-2-180 0 0,2 1-196 0 0,2 0-188 0 0,-1-1-144 0 0,2-1 0 0 0,0 1-480 0 0,3-1-268 0 0,-3 0-424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14.330"/>
    </inkml:context>
    <inkml:brush xml:id="br0">
      <inkml:brushProperty name="width" value="0.1" units="cm"/>
      <inkml:brushProperty name="height" value="0.1" units="cm"/>
      <inkml:brushProperty name="color" value="#FFFFFF"/>
    </inkml:brush>
  </inkml:definitions>
  <inkml:trace contextRef="#ctx0" brushRef="#br0">0 1 2556 0 0,'11'-1'2578'0'0,"5"3"1338"0"0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17.518"/>
    </inkml:context>
    <inkml:brush xml:id="br0">
      <inkml:brushProperty name="width" value="0.1" units="cm"/>
      <inkml:brushProperty name="height" value="0.1" units="cm"/>
      <inkml:brushProperty name="color" value="#FFFFFF"/>
    </inkml:brush>
  </inkml:definitions>
  <inkml:trace contextRef="#ctx0" brushRef="#br0">223 25 1260 0 0,'1'-24'10775'0'0,"-14"35"-9351"0"0,-7 15-886 0 0,1 0-1 0 0,-16 30 0 0 0,16-24-242 0 0,-5 8 48 0 0,2 1-1 0 0,-30 79 1 0 0,37-66-1554 0 0,11-19-5924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18.120"/>
    </inkml:context>
    <inkml:brush xml:id="br0">
      <inkml:brushProperty name="width" value="0.1" units="cm"/>
      <inkml:brushProperty name="height" value="0.1" units="cm"/>
      <inkml:brushProperty name="color" value="#FFFFFF"/>
    </inkml:brush>
  </inkml:definitions>
  <inkml:trace contextRef="#ctx0" brushRef="#br0">10 98 4824 0 0,'-9'-83'7016'0'0,"9"72"-6261"0"0,0 7 187 0 0,1 7-86 0 0,4 17-410 0 0,72 265 1238 0 0,-24-71-923 0 0,61 122 476 0 0,-56-208-220 0 0,-56-126-1816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18.567"/>
    </inkml:context>
    <inkml:brush xml:id="br0">
      <inkml:brushProperty name="width" value="0.1" units="cm"/>
      <inkml:brushProperty name="height" value="0.1" units="cm"/>
      <inkml:brushProperty name="color" value="#FFFFFF"/>
    </inkml:brush>
  </inkml:definitions>
  <inkml:trace contextRef="#ctx0" brushRef="#br0">1 57 5473 0 0,'3'-2'461'0'0,"1"0"0"0"0,0 0 1 0 0,0 1-1 0 0,0-1 1 0 0,0 1-1 0 0,0 0 0 0 0,0 0 1 0 0,0 0-1 0 0,6 1 1 0 0,-3-2-55 0 0,259-36 3657 0 0,-252 37-4407 0 0,21-2-4979 0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18.909"/>
    </inkml:context>
    <inkml:brush xml:id="br0">
      <inkml:brushProperty name="width" value="0.1" units="cm"/>
      <inkml:brushProperty name="height" value="0.1" units="cm"/>
      <inkml:brushProperty name="color" value="#FFFFFF"/>
    </inkml:brush>
  </inkml:definitions>
  <inkml:trace contextRef="#ctx0" brushRef="#br0">4 1 4840 0 0,'0'0'293'0'0,"-1"1"-146"0"0,1-1-1 0 0,0 0 1 0 0,0 1-1 0 0,-1-1 0 0 0,1 1 1 0 0,0-1-1 0 0,0 0 1 0 0,0 1-1 0 0,-1-1 0 0 0,1 1 1 0 0,0-1-1 0 0,0 1 1 0 0,0-1-1 0 0,0 1 0 0 0,0-1 1 0 0,0 0-1 0 0,0 1 1 0 0,0-1-1 0 0,0 1 1 0 0,0-1-1 0 0,0 1 0 0 0,0-1 1 0 0,0 1-1 0 0,1-1 1 0 0,-1 1-1 0 0,0-1 0 0 0,0 0 1 0 0,0 1-1 0 0,1 0 1 0 0,15 5 1897 0 0,30-7-1332 0 0,-37 0-312 0 0,56-6 505 0 0,-20 2-1991 0 0,-15 3-3064 0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1.845"/>
    </inkml:context>
    <inkml:brush xml:id="br0">
      <inkml:brushProperty name="width" value="0.1" units="cm"/>
      <inkml:brushProperty name="height" value="0.1" units="cm"/>
      <inkml:brushProperty name="color" value="#FFFFFF"/>
    </inkml:brush>
  </inkml:definitions>
  <inkml:trace contextRef="#ctx0" brushRef="#br0">1 25 5012 0 0,'4'-16'3524'0'0,"-1"8"-382"0"0,1 25-1933 0 0,17 133 100 0 0,-12-72-818 0 0,24 94 0 0 0,-27-148-218 0 0,-4-16 292 0 0,-2-31-534 0 0,11-135-383 0 0,-1 41 532 0 0,-10 108-131 0 0,1 0 1 0 0,0 0 0 0 0,1-1 0 0 0,0 1-1 0 0,5-13 1 0 0,-7 20-43 0 0,0 1 0 0 0,1-1 1 0 0,-1 1-1 0 0,1 0 0 0 0,0-1 1 0 0,-1 1-1 0 0,1 0 0 0 0,0 0 0 0 0,0-1 1 0 0,0 1-1 0 0,0 0 0 0 0,0 0 0 0 0,0 0 1 0 0,0 0-1 0 0,0 0 0 0 0,0 0 0 0 0,0 0 1 0 0,0 1-1 0 0,1-1 0 0 0,-1 0 1 0 0,0 1-1 0 0,1-1 0 0 0,-1 1 0 0 0,0-1 1 0 0,1 1-1 0 0,-1 0 0 0 0,1-1 0 0 0,-1 1 1 0 0,1 0-1 0 0,-1 0 0 0 0,1 0 1 0 0,-1 0-1 0 0,1 0 0 0 0,-1 1 0 0 0,0-1 1 0 0,1 0-1 0 0,-1 1 0 0 0,1-1 0 0 0,-1 0 1 0 0,0 1-1 0 0,1 0 0 0 0,1 1 1 0 0,4 2 29 0 0,-1 1 0 0 0,0-1 1 0 0,0 1-1 0 0,-1 1 0 0 0,1-1 1 0 0,-1 1-1 0 0,0 0 1 0 0,-1 0-1 0 0,1 1 0 0 0,-1-1 1 0 0,5 11-1 0 0,4 13 55 0 0,14 41 0 0 0,-22-57-69 0 0,19 78 162 0 0,-17-58-52 0 0,2-9-950 0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2.572"/>
    </inkml:context>
    <inkml:brush xml:id="br0">
      <inkml:brushProperty name="width" value="0.1" units="cm"/>
      <inkml:brushProperty name="height" value="0.1" units="cm"/>
      <inkml:brushProperty name="color" value="#FFFFFF"/>
    </inkml:brush>
  </inkml:definitions>
  <inkml:trace contextRef="#ctx0" brushRef="#br0">11 41 6261 0 0,'-2'-5'843'0'0,"0"1"1"0"0,0-1 0 0 0,1 0 0 0 0,0 0 0 0 0,0 0 0 0 0,-1-6 0 0 0,24 280 5008 0 0,-7-119-4826 0 0,15 129-5 0 0,-30-265-1428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3.033"/>
    </inkml:context>
    <inkml:brush xml:id="br0">
      <inkml:brushProperty name="width" value="0.1" units="cm"/>
      <inkml:brushProperty name="height" value="0.1" units="cm"/>
      <inkml:brushProperty name="color" value="#FFFFFF"/>
    </inkml:brush>
  </inkml:definitions>
  <inkml:trace contextRef="#ctx0" brushRef="#br0">4 92 5545 0 0,'-1'-2'182'0'0,"1"0"0"0"0,-1 1 1 0 0,1-1-1 0 0,-1 1 0 0 0,1-1 1 0 0,0 1-1 0 0,0-1 0 0 0,0 0 1 0 0,0 1-1 0 0,0-1 0 0 0,0 0 1 0 0,0 1-1 0 0,1-1 0 0 0,-1 1 1 0 0,1-1-1 0 0,-1 1 0 0 0,1-1 1 0 0,-1 1-1 0 0,1-1 1 0 0,0 1-1 0 0,1-3 0 0 0,1 1 17 0 0,0-1 0 0 0,0 1-1 0 0,0 1 1 0 0,0-1 0 0 0,1 0-1 0 0,-1 1 1 0 0,1 0 0 0 0,5-3 0 0 0,2-1 68 0 0,0 2 0 0 0,0 0 0 0 0,0 0 0 0 0,1 1 1 0 0,15-3-1 0 0,-16 6-165 0 0,0-1 0 0 0,0 1 0 0 0,-1 1 0 0 0,1 0 0 0 0,0 0 0 0 0,-1 1 0 0 0,1 1 0 0 0,-1-1-1 0 0,0 2 1 0 0,0-1 0 0 0,0 2 0 0 0,0-1 0 0 0,-1 1 0 0 0,1 1 0 0 0,-1-1 0 0 0,-1 2 0 0 0,15 11 0 0 0,-18-13-81 0 0,-1 0 1 0 0,1 0-1 0 0,-1 0 0 0 0,0 0 1 0 0,0 1-1 0 0,0-1 0 0 0,-1 1 1 0 0,0 0-1 0 0,0 0 1 0 0,-1 0-1 0 0,1 1 0 0 0,-1-1 1 0 0,-1 0-1 0 0,1 1 0 0 0,-1 0 1 0 0,0-1-1 0 0,-1 1 0 0 0,1 0 1 0 0,-1-1-1 0 0,-1 1 0 0 0,1 0 1 0 0,-1-1-1 0 0,0 1 0 0 0,-1 0 1 0 0,0-1-1 0 0,0 0 0 0 0,0 1 1 0 0,-1-1-1 0 0,-3 7 0 0 0,1-4 87 0 0,-1 0-1 0 0,0-1 0 0 0,0 1 1 0 0,0-2-1 0 0,-1 1 0 0 0,-1 0 1 0 0,1-1-1 0 0,-1-1 0 0 0,0 1 0 0 0,-1-1 1 0 0,1-1-1 0 0,-16 8 0 0 0,12-7-263 0 0,-1-1-1 0 0,0 0 0 0 0,-1-1 0 0 0,-19 4 0 0 0,-27-3-4411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16.957"/>
    </inkml:context>
    <inkml:brush xml:id="br0">
      <inkml:brushProperty name="width" value="0.1" units="cm"/>
      <inkml:brushProperty name="height" value="0.1" units="cm"/>
      <inkml:brushProperty name="color" value="#FFFFFF"/>
    </inkml:brush>
  </inkml:definitions>
  <inkml:trace contextRef="#ctx0" brushRef="#br0">48 6 4552 0 0,'1'-1'149'0'0,"1"0"0"0"0,-1 0 0 0 0,1 1 0 0 0,-1-1 0 0 0,1 1 0 0 0,-1-1 0 0 0,1 1 0 0 0,-1 0 0 0 0,1-1 0 0 0,0 1 0 0 0,-1 0 0 0 0,1 0 0 0 0,0 0-1 0 0,-1 0 1 0 0,1 1 0 0 0,-1-1 0 0 0,1 0 0 0 0,0 1 0 0 0,-1-1 0 0 0,1 1 0 0 0,-1-1 0 0 0,1 1 0 0 0,-1 0 0 0 0,0 0 0 0 0,3 1 0 0 0,-3 0-32 0 0,1 1 0 0 0,-1-1 1 0 0,0 1-1 0 0,0-1 0 0 0,0 1 1 0 0,-1 0-1 0 0,1-1 0 0 0,0 1 0 0 0,-1 0 1 0 0,0 0-1 0 0,0-1 0 0 0,0 1 1 0 0,0 0-1 0 0,-1 4 0 0 0,-4 48 627 0 0,2-36-449 0 0,1 0 1 0 0,1 0-1 0 0,2 34 0 0 0,0-48-235 0 0,0 1 0 0 0,0 0 0 0 0,1 0-1 0 0,0-1 1 0 0,0 1 0 0 0,0-1 0 0 0,0 1 0 0 0,1-1 0 0 0,0 0 0 0 0,0 0 0 0 0,0 0 0 0 0,1 0 0 0 0,0-1 0 0 0,0 1 0 0 0,0-1 0 0 0,7 6 0 0 0,-7-7-50 0 0,0-1 0 0 0,0 1 1 0 0,1-1-1 0 0,-1 0 0 0 0,1 0 0 0 0,-1 0 1 0 0,1-1-1 0 0,-1 1 0 0 0,1-1 0 0 0,0 0 0 0 0,0-1 1 0 0,5 1-1 0 0,-8-1-22 0 0,0 0 0 0 0,0 0 0 0 0,1 0 0 0 0,-1 0 1 0 0,0-1-1 0 0,0 1 0 0 0,0 0 0 0 0,0-1 0 0 0,0 0 0 0 0,0 1 0 0 0,0-1 1 0 0,0 0-1 0 0,-1 0 0 0 0,1 0 0 0 0,0-1 0 0 0,0 1 0 0 0,-1 0 0 0 0,1 0 1 0 0,-1-1-1 0 0,1 1 0 0 0,-1-1 0 0 0,1 0 0 0 0,-1 1 0 0 0,0-1 0 0 0,0 0 0 0 0,0 0 1 0 0,0 0-1 0 0,0 0 0 0 0,0 0 0 0 0,0-3 0 0 0,8-14 152 0 0,-5 21 146 0 0,-4 11 20 0 0,-3 32 182 0 0,3 0 1 0 0,9 84-1 0 0,30 87 121 0 0,-34-198-563 0 0,-1 1 0 0 0,-1-1-1 0 0,-1 1 1 0 0,0 0 0 0 0,-1-1-1 0 0,-4 35 1 0 0,2-50-43 0 0,0 0 1 0 0,-1 0 0 0 0,1 0-1 0 0,-1 0 1 0 0,0 0 0 0 0,0-1-1 0 0,0 1 1 0 0,0-1 0 0 0,0 1-1 0 0,0-1 1 0 0,-1 0 0 0 0,1 0-1 0 0,-1 0 1 0 0,0 0 0 0 0,0 0-1 0 0,1 0 1 0 0,-1-1 0 0 0,0 1-1 0 0,0-1 1 0 0,-4 1 0 0 0,-10 4 0 0 0,0-1 1 0 0,-25 5-1 0 0,31-8-4 0 0,-10 2 191 0 0,-1-1-1 0 0,-30 1 0 0 0,3-7-1488 0 0,5-10-5738 0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6.524"/>
    </inkml:context>
    <inkml:brush xml:id="br0">
      <inkml:brushProperty name="width" value="0.1" units="cm"/>
      <inkml:brushProperty name="height" value="0.1" units="cm"/>
      <inkml:brushProperty name="color" value="#FFFFFF"/>
    </inkml:brush>
  </inkml:definitions>
  <inkml:trace contextRef="#ctx0" brushRef="#br0">0 35 5909 0 0,'16'-20'4537'0'0,"-5"6"-3800"0"0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6.863"/>
    </inkml:context>
    <inkml:brush xml:id="br0">
      <inkml:brushProperty name="width" value="0.1" units="cm"/>
      <inkml:brushProperty name="height" value="0.1" units="cm"/>
      <inkml:brushProperty name="color" value="#FFFFFF"/>
    </inkml:brush>
  </inkml:definitions>
  <inkml:trace contextRef="#ctx0" brushRef="#br0">48 1 1924 0 0,'-11'8'1332'0'0,"3"0"-212"0"0,2-2-160 0 0,2 0-119 0 0,-2-2-189 0 0,-1 0-184 0 0,4-2-48 0 0,0 1-388 0 0,3-1-136 0 0,0 1-124 0 0,0-2-212 0 0,14 6-5601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7.250"/>
    </inkml:context>
    <inkml:brush xml:id="br0">
      <inkml:brushProperty name="width" value="0.1" units="cm"/>
      <inkml:brushProperty name="height" value="0.1" units="cm"/>
      <inkml:brushProperty name="color" value="#FFFFFF"/>
    </inkml:brush>
  </inkml:definitions>
  <inkml:trace contextRef="#ctx0" brushRef="#br0">0 1 2088 0 0,'3'0'1080'0'0,"1"0"-200"0"0,-1 0-224 0 0,-1 0-88 0 0,1 0-452 0 0,0 0-204 0 0,-1 0-84 0 0,1 0-160 0 0,0 0-332 0 0,0 0-272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7.604"/>
    </inkml:context>
    <inkml:brush xml:id="br0">
      <inkml:brushProperty name="width" value="0.1" units="cm"/>
      <inkml:brushProperty name="height" value="0.1" units="cm"/>
      <inkml:brushProperty name="color" value="#FFFFFF"/>
    </inkml:brush>
  </inkml:definitions>
  <inkml:trace contextRef="#ctx0" brushRef="#br0">0 25 1804 0 0,'16'-24'8886'0'0,"-12"41"-8022"0"0,45 313 2822 0 0,-15-76-2541 0 0,-31-234-1206 0 0,5 23 144 0 0,-2-15-3648 0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7.992"/>
    </inkml:context>
    <inkml:brush xml:id="br0">
      <inkml:brushProperty name="width" value="0.1" units="cm"/>
      <inkml:brushProperty name="height" value="0.1" units="cm"/>
      <inkml:brushProperty name="color" value="#FFFFFF"/>
    </inkml:brush>
  </inkml:definitions>
  <inkml:trace contextRef="#ctx0" brushRef="#br0">0 69 3548 0 0,'1'-4'167'0'0,"0"1"-1"0"0,0-1 1 0 0,0 1-1 0 0,1 0 0 0 0,-1 0 1 0 0,1-1-1 0 0,-1 1 1 0 0,1 0-1 0 0,0 1 0 0 0,0-1 1 0 0,1 0-1 0 0,-1 0 1 0 0,1 1-1 0 0,-1 0 0 0 0,1-1 1 0 0,0 1-1 0 0,-1 0 1 0 0,1 0-1 0 0,0 0 1 0 0,1 1-1 0 0,-1-1 0 0 0,0 1 1 0 0,0 0-1 0 0,1 0 1 0 0,-1 0-1 0 0,6-1 0 0 0,-4 1-55 0 0,0 0-1 0 0,1 0 1 0 0,-1 1-1 0 0,1 0 0 0 0,-1 0 1 0 0,1 0-1 0 0,-1 1 1 0 0,1 0-1 0 0,-1 0 0 0 0,0 0 1 0 0,1 0-1 0 0,-1 1 1 0 0,0 0-1 0 0,0 0 0 0 0,0 0 1 0 0,7 5-1 0 0,-8-3-56 0 0,0-1 0 0 0,0 0-1 0 0,0 1 1 0 0,0 0 0 0 0,-1 0 0 0 0,1 0-1 0 0,-1 0 1 0 0,0 1 0 0 0,-1-1 0 0 0,1 1-1 0 0,-1 0 1 0 0,0-1 0 0 0,0 1 0 0 0,0 0-1 0 0,-1 1 1 0 0,0-1 0 0 0,0 0-1 0 0,0 0 1 0 0,0 0 0 0 0,-1 1 0 0 0,0-1-1 0 0,0 0 1 0 0,0 0 0 0 0,-1 1 0 0 0,0-1-1 0 0,0 0 1 0 0,0 0 0 0 0,-1 0 0 0 0,1 0-1 0 0,-1 0 1 0 0,0 0 0 0 0,-1 0-1 0 0,1-1 1 0 0,-1 1 0 0 0,0-1 0 0 0,0 1-1 0 0,-1-1 1 0 0,1 0 0 0 0,-1-1 0 0 0,0 1-1 0 0,-4 3 1 0 0,3-3-215 0 0,-9 9 436 0 0,0-1 0 0 0,-1 0 1 0 0,-24 13-1 0 0,-2-10-5061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8.348"/>
    </inkml:context>
    <inkml:brush xml:id="br0">
      <inkml:brushProperty name="width" value="0.1" units="cm"/>
      <inkml:brushProperty name="height" value="0.1" units="cm"/>
      <inkml:brushProperty name="color" value="#FFFFFF"/>
    </inkml:brush>
  </inkml:definitions>
  <inkml:trace contextRef="#ctx0" brushRef="#br0">0 40 5549 0 0,'30'-1'1795'0'0,"-1"-2"1"0"0,44-10-1 0 0,-4 0-700 0 0,-49 10-1309 0 0,14-2-760 0 0,-11 4-7596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28.750"/>
    </inkml:context>
    <inkml:brush xml:id="br0">
      <inkml:brushProperty name="width" value="0.1" units="cm"/>
      <inkml:brushProperty name="height" value="0.1" units="cm"/>
      <inkml:brushProperty name="color" value="#FFFFFF"/>
    </inkml:brush>
  </inkml:definitions>
  <inkml:trace contextRef="#ctx0" brushRef="#br0">17 1 1256 0 0,'-2'1'593'0'0,"1"1"-1"0"0,-1 0 1 0 0,1 0-1 0 0,-1-1 1 0 0,1 1-1 0 0,0 0 1 0 0,-1 0-1 0 0,1 0 1 0 0,0 0-1 0 0,0 0 1 0 0,1 1-1 0 0,-2 2 1 0 0,8 2 2251 0 0,14-4-1900 0 0,109-13 16 0 0,-115 6-2051 0 0,-2 1-3615 0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33.435"/>
    </inkml:context>
    <inkml:brush xml:id="br0">
      <inkml:brushProperty name="width" value="0.1" units="cm"/>
      <inkml:brushProperty name="height" value="0.1" units="cm"/>
      <inkml:brushProperty name="color" value="#FFFFFF"/>
    </inkml:brush>
  </inkml:definitions>
  <inkml:trace contextRef="#ctx0" brushRef="#br0">59 70 2396 0 0,'0'0'2992'0'0,"3"-23"-667"0"0,6 17-2330 0 0,0 1 1 0 0,-1 0-1 0 0,2 0 0 0 0,-1 1 1 0 0,0 0-1 0 0,1 0 1 0 0,0 1-1 0 0,0 1 0 0 0,20-4 1 0 0,-23 5-13 0 0,0 0 0 0 0,0 1 0 0 0,0 0-1 0 0,0 0 1 0 0,0 0 0 0 0,1 1 0 0 0,-1 0 0 0 0,0 1 0 0 0,0-1 0 0 0,-1 1 0 0 0,13 6 0 0 0,-17-8 12 0 0,1 1-1 0 0,-1 0 1 0 0,0 0-1 0 0,0 0 1 0 0,0 0 0 0 0,0 1-1 0 0,-1-1 1 0 0,1 0-1 0 0,0 1 1 0 0,-1 0 0 0 0,1-1-1 0 0,0 1 1 0 0,-1 0-1 0 0,0 0 1 0 0,1-1 0 0 0,-1 1-1 0 0,0 0 1 0 0,0 0-1 0 0,0 1 1 0 0,0-1 0 0 0,0 4-1 0 0,0-2 25 0 0,-1-1 0 0 0,0 1-1 0 0,-1-1 1 0 0,1 1 0 0 0,0-1 0 0 0,-1 1-1 0 0,0-1 1 0 0,0 1 0 0 0,0-1-1 0 0,0 0 1 0 0,-1 1 0 0 0,-2 4-1 0 0,-4 5 122 0 0,0-1 0 0 0,-1-1 0 0 0,0 1 0 0 0,-1-1 0 0 0,-18 16-1 0 0,17-19 146 0 0,-1 0-1 0 0,-19 10 1 0 0,22-12-173 0 0,-25 1 259 0 0,27-5-312 0 0,-1 0 1 0 0,0 0-1 0 0,1-1 0 0 0,-1 0 0 0 0,0-1 0 0 0,1 0 1 0 0,-15-1-1 0 0,0 1 128 0 0,20 0-142 0 0,0 0 1 0 0,0 0 0 0 0,0-1-1 0 0,0 1 1 0 0,0 0-1 0 0,0-1 1 0 0,1 1-1 0 0,-1-1 1 0 0,0 1-1 0 0,0-1 1 0 0,0 0-1 0 0,0 0 1 0 0,-2-2-1 0 0,4 3-71 0 0,20-10-8444 0 0,-12 5 7462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44.487"/>
    </inkml:context>
    <inkml:brush xml:id="br0">
      <inkml:brushProperty name="width" value="0.1" units="cm"/>
      <inkml:brushProperty name="height" value="0.1" units="cm"/>
      <inkml:brushProperty name="color" value="#FFFFFF"/>
    </inkml:brush>
  </inkml:definitions>
  <inkml:trace contextRef="#ctx0" brushRef="#br0">282 3 1316 0 0,'-15'-1'2765'0'0,"14"0"-2649"0"0,0 1-1 0 0,0 0 0 0 0,0 0 1 0 0,0 0-1 0 0,0 0 1 0 0,0 0-1 0 0,0 0 0 0 0,0 0 1 0 0,0 0-1 0 0,0 0 1 0 0,0 0-1 0 0,0 0 0 0 0,0 1 1 0 0,0-1-1 0 0,0 0 1 0 0,0 1-1 0 0,0-1 0 0 0,0 1 1 0 0,1-1-1 0 0,-1 1 1 0 0,0-1-1 0 0,0 1 0 0 0,0 0 1 0 0,1-1-1 0 0,-1 1 1 0 0,0 0-1 0 0,1 0 0 0 0,-1 0 1 0 0,0-1-1 0 0,1 1 1 0 0,-1 0-1 0 0,1 0 0 0 0,-1 1 1 0 0,-68 88 2294 0 0,31-43-1689 0 0,2 2-1 0 0,-51 93 1 0 0,86-140-1057 0 0,0 0 0 0 0,0 0 0 0 0,0 0 0 0 0,0 1 0 0 0,1-1-1 0 0,-1 0 1 0 0,1 0 0 0 0,-1 1 0 0 0,1-1 0 0 0,0 0 0 0 0,0 1 0 0 0,0-1 0 0 0,1 4-1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44.938"/>
    </inkml:context>
    <inkml:brush xml:id="br0">
      <inkml:brushProperty name="width" value="0.1" units="cm"/>
      <inkml:brushProperty name="height" value="0.1" units="cm"/>
      <inkml:brushProperty name="color" value="#FFFFFF"/>
    </inkml:brush>
  </inkml:definitions>
  <inkml:trace contextRef="#ctx0" brushRef="#br0">0 67 4104 0 0,'2'-66'7151'0'0,"-2"78"-5686"0"0,4 29-697 0 0,2 1 0 0 0,17 60 1 0 0,33 79-72 0 0,-42-139-550 0 0,26 72 322 0 0,22 74 134 0 0,-59-177-578 0 0,1 3-712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24.229"/>
    </inkml:context>
    <inkml:brush xml:id="br0">
      <inkml:brushProperty name="width" value="0.1" units="cm"/>
      <inkml:brushProperty name="height" value="0.1" units="cm"/>
      <inkml:brushProperty name="color" value="#FFFFFF"/>
    </inkml:brush>
  </inkml:definitions>
  <inkml:trace contextRef="#ctx0" brushRef="#br0">1 1 2536 0 0,'2'4'3273'0'0,"-1"16"-2180"0"0,7 36 0 0 0,-1-5-371 0 0,13 150 1165 0 0,-18-171-1584 0 0,2 7-1055 0 0,4-14-4267 0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45.397"/>
    </inkml:context>
    <inkml:brush xml:id="br0">
      <inkml:brushProperty name="width" value="0.1" units="cm"/>
      <inkml:brushProperty name="height" value="0.1" units="cm"/>
      <inkml:brushProperty name="color" value="#FFFFFF"/>
    </inkml:brush>
  </inkml:definitions>
  <inkml:trace contextRef="#ctx0" brushRef="#br0">263 25 5144 0 0,'3'-19'2895'0'0,"-3"13"-1001"0"0,-4 15-868 0 0,-74 263 1598 0 0,38-121-1658 0 0,-32 175 801 0 0,30-116-589 0 0,31-158-733 0 0,-5 80 0 0 0,13-52-6095 0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46.105"/>
    </inkml:context>
    <inkml:brush xml:id="br0">
      <inkml:brushProperty name="width" value="0.1" units="cm"/>
      <inkml:brushProperty name="height" value="0.1" units="cm"/>
      <inkml:brushProperty name="color" value="#FFFFFF"/>
    </inkml:brush>
  </inkml:definitions>
  <inkml:trace contextRef="#ctx0" brushRef="#br0">0 30 5589 0 0,'4'16'5545'0'0,"7"32"-4568"0"0,3 39 696 0 0,44 156 0 0 0,-58-243-1680 0 0,0 0 0 0 0,0-1 1 0 0,0 1-1 0 0,0 0 0 0 0,0 0 1 0 0,0 0-1 0 0,0 0 0 0 0,0 0 1 0 0,0 0-1 0 0,0-1 0 0 0,0 1 1 0 0,0 0-1 0 0,1 0 0 0 0,-1 0 1 0 0,0 0-1 0 0,0 0 0 0 0,0 0 1 0 0,0 0-1 0 0,0 0 0 0 0,0 0 1 0 0,1 0-1 0 0,-1 0 0 0 0,0-1 1 0 0,0 1-1 0 0,0 0 0 0 0,0 0 1 0 0,0 0-1 0 0,0 0 0 0 0,1 0 1 0 0,-1 0-1 0 0,0 0 0 0 0,0 0 1 0 0,0 0-1 0 0,0 0 0 0 0,0 0 1 0 0,1 0-1 0 0,-1 0 0 0 0,0 1 1 0 0,0-1-1 0 0,0 0 0 0 0,0 0 1 0 0,0 0-1 0 0,0 0 0 0 0,1 0 1 0 0,-1 0-1 0 0,0 0 0 0 0,0 0 1 0 0,0 0-1 0 0,0 0 0 0 0,0 1 1 0 0,0-1-1 0 0,0 0 0 0 0,0 0 1 0 0,0 0-1 0 0,1 0 0 0 0,-1 0 1 0 0,0 0-1 0 0,0 0 0 0 0,0 1 1 0 0,0-1-1 0 0,7-23-179 0 0,2-32 76 0 0,-4-3 192 0 0,-1 16 270 0 0,11-52 0 0 0,-12 82-293 0 0,0 0 1 0 0,1 0-1 0 0,0 0 1 0 0,1 0-1 0 0,1 1 0 0 0,0 0 1 0 0,0 0-1 0 0,13-17 1 0 0,-17 26-51 0 0,-1 0-1 0 0,1-1 1 0 0,0 1 0 0 0,0 0-1 0 0,1 0 1 0 0,-1 0 0 0 0,0 0-1 0 0,1 1 1 0 0,-1-1 0 0 0,1 0 0 0 0,-1 1-1 0 0,1 0 1 0 0,0 0 0 0 0,-1 0-1 0 0,1 0 1 0 0,0 0 0 0 0,0 0-1 0 0,0 1 1 0 0,0-1 0 0 0,0 1 0 0 0,0 0-1 0 0,0 0 1 0 0,0 0 0 0 0,0 0-1 0 0,0 1 1 0 0,3 0 0 0 0,-1 1 9 0 0,-1 0 0 0 0,0 0 0 0 0,1 0 0 0 0,-1 1 1 0 0,0-1-1 0 0,0 1 0 0 0,0 0 0 0 0,-1 0 0 0 0,1 1 0 0 0,-1-1 0 0 0,0 1 1 0 0,0 0-1 0 0,0 0 0 0 0,0 0 0 0 0,2 5 0 0 0,4 10 66 0 0,-1 0-1 0 0,-1 1 1 0 0,-1 0-1 0 0,-1 0 0 0 0,-1 0 1 0 0,0 0-1 0 0,0 33 1 0 0,4 14 166 0 0,-4-16 18 0 0,-4-39-404 0 0,0 0 0 0 0,1 0-1 0 0,1-1 1 0 0,3 15-1 0 0,-5-25-116 0 0,1 0-1 0 0,-1-1 0 0 0,0 1 0 0 0,1 0 1 0 0,-1-1-1 0 0,0 1 0 0 0,1 0 0 0 0,-1-1 1 0 0,1 1-1 0 0,-1 0 0 0 0,3 1-1014 0 0,-2-1 1014 0 0,0-1 0 0 0,-1 1 1 0 0,1-1-1 0 0,0 0 0 0 0,-1 1 0 0 0,1-1 1 0 0,0 0-1 0 0,0 0 0 0 0,-1 0 1 0 0,1 0-1 0 0,0 1 0 0 0,0-1 0 0 0,0 0 1 0 0,-1 0-1 0 0,1 0 0 0 0,0 0 1 0 0,0-1-1 0 0,1 1 0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46.524"/>
    </inkml:context>
    <inkml:brush xml:id="br0">
      <inkml:brushProperty name="width" value="0.1" units="cm"/>
      <inkml:brushProperty name="height" value="0.1" units="cm"/>
      <inkml:brushProperty name="color" value="#FFFFFF"/>
    </inkml:brush>
  </inkml:definitions>
  <inkml:trace contextRef="#ctx0" brushRef="#br0">4 0 6141 0 0,'0'0'376'0'0,"-3"0"-48"0"0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6.753"/>
    </inkml:context>
    <inkml:brush xml:id="br0">
      <inkml:brushProperty name="width" value="0.1" units="cm"/>
      <inkml:brushProperty name="height" value="0.1" units="cm"/>
      <inkml:brushProperty name="color" value="#FFFFFF"/>
    </inkml:brush>
  </inkml:definitions>
  <inkml:trace contextRef="#ctx0" brushRef="#br0">32 20 4088 0 0,'-2'-20'7131'0'0,"-4"34"-4175"0"0,-3 35-1950 0 0,1 41-160 0 0,3 1 1 0 0,4-1-1 0 0,17 143 0 0 0,10-35-372 0 0,1-68-3521 0 0,-25-121 691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07.172"/>
    </inkml:context>
    <inkml:brush xml:id="br0">
      <inkml:brushProperty name="width" value="0.1" units="cm"/>
      <inkml:brushProperty name="height" value="0.1" units="cm"/>
      <inkml:brushProperty name="color" value="#FFFFFF"/>
    </inkml:brush>
  </inkml:definitions>
  <inkml:trace contextRef="#ctx0" brushRef="#br0">1 112 3240 0 0,'3'-7'228'0'0,"0"0"-1"0"0,1 0 0 0 0,0 1 1 0 0,0-1-1 0 0,1 1 0 0 0,-1 0 0 0 0,1 0 1 0 0,1 1-1 0 0,-1 0 0 0 0,1 0 1 0 0,0 0-1 0 0,0 0 0 0 0,0 1 1 0 0,1 0-1 0 0,0 0 0 0 0,0 1 1 0 0,0 0-1 0 0,0 0 0 0 0,0 0 1 0 0,0 1-1 0 0,1 0 0 0 0,14-1 0 0 0,-13 2-128 0 0,0 0 0 0 0,1 0 0 0 0,-1 1-1 0 0,0 0 1 0 0,0 0 0 0 0,1 1-1 0 0,-1 1 1 0 0,0 0 0 0 0,0 0-1 0 0,0 0 1 0 0,0 1 0 0 0,0 1-1 0 0,-1 0 1 0 0,0 0 0 0 0,1 0 0 0 0,-1 1-1 0 0,-1 0 1 0 0,13 11 0 0 0,-10-7-33 0 0,-1 2 0 0 0,-1 0 0 0 0,1 0 1 0 0,-1 0-1 0 0,-1 1 0 0 0,-1 0 0 0 0,1 1 1 0 0,-2-1-1 0 0,0 1 0 0 0,7 27 1 0 0,-10-30-25 0 0,0 0 0 0 0,0 1 0 0 0,-2-1 1 0 0,1 0-1 0 0,-1 1 0 0 0,-1-1 0 0 0,1 1 0 0 0,-2-1 1 0 0,0 0-1 0 0,0 0 0 0 0,-1 0 0 0 0,0 0 1 0 0,0 0-1 0 0,-1 0 0 0 0,-6 10 0 0 0,5-12-50 0 0,-1 0-1 0 0,1 0 0 0 0,-1-1 1 0 0,-1 0-1 0 0,1 0 0 0 0,-1-1 0 0 0,0 1 1 0 0,0-1-1 0 0,-1-1 0 0 0,0 0 0 0 0,0 0 1 0 0,0 0-1 0 0,-1-1 0 0 0,0 0 1 0 0,1-1-1 0 0,-1 0 0 0 0,-1 0 0 0 0,1-1 1 0 0,0 0-1 0 0,0-1 0 0 0,-1 0 0 0 0,-11 0 1 0 0,19-1-191 0 0,1 0 0 0 0,0 0 1 0 0,0-1-1 0 0,0 1 1 0 0,0 0-1 0 0,-1-1 0 0 0,1 1 1 0 0,0 0-1 0 0,0-1 0 0 0,0 1 1 0 0,0-1-1 0 0,0 0 0 0 0,0 1 1 0 0,0-1-1 0 0,-1-1 0 0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7:59.516"/>
    </inkml:context>
    <inkml:brush xml:id="br0">
      <inkml:brushProperty name="width" value="0.1" units="cm"/>
      <inkml:brushProperty name="height" value="0.1" units="cm"/>
      <inkml:brushProperty name="color" value="#FFFFFF"/>
    </inkml:brush>
  </inkml:definitions>
  <inkml:trace contextRef="#ctx0" brushRef="#br0">55 0 1152 0 0,'1'1'159'0'0,"-1"-1"-1"0"0,1 0 1 0 0,-1 0-1 0 0,1 0 1 0 0,-1 0-1 0 0,1 1 1 0 0,-1-1-1 0 0,1 0 1 0 0,-1 1-1 0 0,1-1 1 0 0,-1 0-1 0 0,0 1 1 0 0,1-1 0 0 0,-1 0-1 0 0,1 1 1 0 0,-1-1-1 0 0,0 1 1 0 0,1-1-1 0 0,-1 1 1 0 0,0-1-1 0 0,0 1 1 0 0,1-1-1 0 0,-1 1 1 0 0,0-1-1 0 0,0 1 1 0 0,0-1-1 0 0,0 1 1 0 0,0-1 0 0 0,0 1-1 0 0,1-1 1 0 0,-1 1-1 0 0,0 0 1 0 0,-1-1-1 0 0,1 1 1 0 0,0-1-1 0 0,0 1 1 0 0,0-1-1 0 0,0 1 1 0 0,0-1-1 0 0,0 1 1 0 0,-1-1-1 0 0,1 1 1 0 0,-1 0 0 0 0,-18 26-466 0 0,6-12 746 0 0,13-15-433 0 0,-1 0-1 0 0,1 0 0 0 0,-1 1 1 0 0,1-1-1 0 0,-1 1 1 0 0,1-1-1 0 0,0 0 1 0 0,-1 1-1 0 0,1-1 1 0 0,0 1-1 0 0,-1-1 0 0 0,1 1 1 0 0,0-1-1 0 0,0 1 1 0 0,-1-1-1 0 0,1 1 1 0 0,0-1-1 0 0,0 1 1 0 0,0-1-1 0 0,0 1 1 0 0,0 0-1 0 0,0-1 0 0 0,0 1 1 0 0,0-1-1 0 0,0 1 1 0 0,0-1-1 0 0,0 1 1 0 0,0-1-1 0 0,0 1 1 0 0,0-1-1 0 0,0 1 0 0 0,1 0 1 0 0,-1-1-1 0 0,0 1 1 0 0,0-1-1 0 0,1 1 1 0 0,21 1 72 0 0,-13-2-145 0 0,22-5-419 0 0,-27 4 375 0 0,0 0-1 0 0,0 0 1 0 0,0 0 0 0 0,0 1-1 0 0,0-1 1 0 0,0 1 0 0 0,0 0-1 0 0,0 0 1 0 0,0 1-1 0 0,5 0 1 0 0,-9-1 104 0 0,1 1 0 0 0,-1-1 0 0 0,1 1 0 0 0,-1-1 0 0 0,0 0 0 0 0,1 1 0 0 0,-1-1 0 0 0,0 1 0 0 0,1-1 0 0 0,-1 1 0 0 0,0-1 0 0 0,0 1 0 0 0,0-1 0 0 0,1 1 0 0 0,-1 0 0 0 0,0-1 0 0 0,0 1 0 0 0,0-1 0 0 0,0 1 0 0 0,0-1 0 0 0,0 1 0 0 0,0-1 0 0 0,0 1 0 0 0,0 0 0 0 0,0-1 0 0 0,0 1 0 0 0,-1-1 0 0 0,1 1 0 0 0,0-1 0 0 0,0 1 0 0 0,0-1 0 0 0,-1 1 0 0 0,1-1 0 0 0,0 1 0 0 0,-1-1-1 0 0,1 1 1 0 0,0-1 0 0 0,-1 0 0 0 0,1 1 0 0 0,-1-1 0 0 0,1 1 0 0 0,-1-1 0 0 0,0 1 0 0 0,-18 20 144 0 0,18-21-130 0 0,-82 67 1407 0 0,73-60-1090 0 0,7-6-256 0 0,1 1 0 0 0,0-1 0 0 0,-1 1 0 0 0,1-1 0 0 0,0 1-1 0 0,0 0 1 0 0,1 0 0 0 0,-1 0 0 0 0,-2 3 0 0 0,4-5-58 0 0,29-9-1029 0 0,-5 1 98 0 0,-16 4 456 0 0,0 1 0 0 0,0 1 0 0 0,0-1 0 0 0,0 1 0 0 0,12-1 0 0 0,-19 3 360 0 0,-22 16 1436 0 0,11-11-1258 0 0,15-14-3298 0 0,-2 6 2189 0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0.307"/>
    </inkml:context>
    <inkml:brush xml:id="br0">
      <inkml:brushProperty name="width" value="0.1" units="cm"/>
      <inkml:brushProperty name="height" value="0.1" units="cm"/>
      <inkml:brushProperty name="color" value="#FFFFFF"/>
    </inkml:brush>
  </inkml:definitions>
  <inkml:trace contextRef="#ctx0" brushRef="#br0">72 0 904 0 0,'-26'11'2137'0'0,"-20"11"62"0"0,101-18-4107 0 0,-54-4 1894 0 0,0-1-1 0 0,1 1 1 0 0,-1 0-1 0 0,0 0 1 0 0,0 0-1 0 0,0 0 1 0 0,0 1-1 0 0,0-1 1 0 0,1 0-1 0 0,-1 0 1 0 0,0 1-1 0 0,0-1 1 0 0,0 1-1 0 0,0-1 1 0 0,0 1-1 0 0,0-1 1 0 0,0 1-1 0 0,0-1 1 0 0,0 1-1 0 0,1 1 1 0 0,-2-1 34 0 0,0 0 1 0 0,0-1-1 0 0,1 1 1 0 0,-1 0-1 0 0,0 0 1 0 0,0-1-1 0 0,0 1 1 0 0,0 0 0 0 0,0 0-1 0 0,-1 0 1 0 0,1-1-1 0 0,0 1 1 0 0,0 0-1 0 0,0 0 1 0 0,-1-1-1 0 0,1 1 1 0 0,0 0-1 0 0,-1-1 1 0 0,1 1-1 0 0,-1 0 1 0 0,1-1-1 0 0,-1 2 1 0 0,-7 7 443 0 0,1-1 0 0 0,-1 0-1 0 0,-12 10 1 0 0,8-8 71 0 0,11-9-478 0 0,0 0 0 0 0,0 0 1 0 0,-1 0-1 0 0,1 0 0 0 0,0 0 0 0 0,0 0 1 0 0,0 0-1 0 0,0 1 0 0 0,0-1 0 0 0,1 0 0 0 0,-1 1 1 0 0,0-1-1 0 0,0 0 0 0 0,1 1 0 0 0,-1-1 1 0 0,1 1-1 0 0,0-1 0 0 0,-1 4 0 0 0,2-4-75 0 0,0 0 0 0 0,0 0 0 0 0,0-1 0 0 0,0 1 0 0 0,0 0 0 0 0,0 0 0 0 0,0-1 0 0 0,0 1 0 0 0,0-1-1 0 0,1 1 1 0 0,-1-1 0 0 0,0 1 0 0 0,0-1 0 0 0,0 0 0 0 0,1 0 0 0 0,-1 0 0 0 0,0 1 0 0 0,1-1 0 0 0,-1 0 0 0 0,0 0 0 0 0,1-1-1 0 0,-1 1 1 0 0,2 0 0 0 0,50 0-351 0 0,1 1-3820 0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3.356"/>
    </inkml:context>
    <inkml:brush xml:id="br0">
      <inkml:brushProperty name="width" value="0.1" units="cm"/>
      <inkml:brushProperty name="height" value="0.1" units="cm"/>
      <inkml:brushProperty name="color" value="#FFFFFF"/>
    </inkml:brush>
  </inkml:definitions>
  <inkml:trace contextRef="#ctx0" brushRef="#br0">299 180 1480 0 0,'2'-15'840'0'0,"6"-28"4467"0"0,2-77-1 0 0,-10 120-5286 0 0,-1 0-1 0 0,1 0 1 0 0,0 0-1 0 0,0-1 1 0 0,-1 1-1 0 0,1 0 1 0 0,0 0-1 0 0,-1 0 1 0 0,1 0-1 0 0,0 0 1 0 0,-1 0-1 0 0,1 0 1 0 0,0 0-1 0 0,-1 0 1 0 0,1 0-1 0 0,-1 0 1 0 0,1 0-1 0 0,0 0 1 0 0,-1 0 0 0 0,1 0-1 0 0,0 0 1 0 0,-1 0-1 0 0,1 0 1 0 0,0 1-1 0 0,0-1 1 0 0,-1 0-1 0 0,1 0 1 0 0,0 0-1 0 0,-1 0 1 0 0,1 1-1 0 0,0-1 1 0 0,0 0-1 0 0,-1 0 1 0 0,1 1-1 0 0,0-1 1 0 0,0 0-1 0 0,0 0 1 0 0,-1 1-1 0 0,1-1 1 0 0,0 1-1 0 0,-17 12 235 0 0,16-12-220 0 0,-17 16 139 0 0,1 1 1 0 0,1 1 0 0 0,0 0-1 0 0,1 2 1 0 0,-17 31-1 0 0,-54 120 478 0 0,69-133-468 0 0,2 1-1 0 0,1 1 0 0 0,2 0 0 0 0,3 0 0 0 0,1 1 1 0 0,-5 83-1 0 0,13 64 612 0 0,42 318-1 0 0,-37-457-627 0 0,2-1-1 0 0,3 0 0 0 0,1 0 1 0 0,34 90-1 0 0,-19-81 7 0 0,2 0 0 0 0,53 81 0 0 0,-66-115-92 0 0,-12-17-86 0 0,1-1-1 0 0,0 1 1 0 0,1-1-1 0 0,0 0 1 0 0,8 8-1 0 0,-3-54-14817 0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3.862"/>
    </inkml:context>
    <inkml:brush xml:id="br0">
      <inkml:brushProperty name="width" value="0.1" units="cm"/>
      <inkml:brushProperty name="height" value="0.1" units="cm"/>
      <inkml:brushProperty name="color" value="#FFFFFF"/>
    </inkml:brush>
  </inkml:definitions>
  <inkml:trace contextRef="#ctx0" brushRef="#br0">120 0 4088 0 0,'-42'130'8173'0'0,"-3"7"-7410"0"0,20-50-116 0 0,19-58-1897 0 0,5-11-2796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4.341"/>
    </inkml:context>
    <inkml:brush xml:id="br0">
      <inkml:brushProperty name="width" value="0.1" units="cm"/>
      <inkml:brushProperty name="height" value="0.1" units="cm"/>
      <inkml:brushProperty name="color" value="#FFFFFF"/>
    </inkml:brush>
  </inkml:definitions>
  <inkml:trace contextRef="#ctx0" brushRef="#br0">11 64 4316 0 0,'-3'-22'1968'0'0,"3"17"-1389"0"0,0 0 1 0 0,-1-1-1 0 0,0 1 0 0 0,0 0 0 0 0,0 0 1 0 0,-3-5-1 0 0,31 105 3518 0 0,-7-20-3776 0 0,238 590 2553 0 0,-234-611-2652 0 0,31 72 419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24.621"/>
    </inkml:context>
    <inkml:brush xml:id="br0">
      <inkml:brushProperty name="width" value="0.1" units="cm"/>
      <inkml:brushProperty name="height" value="0.1" units="cm"/>
      <inkml:brushProperty name="color" value="#FFFFFF"/>
    </inkml:brush>
  </inkml:definitions>
  <inkml:trace contextRef="#ctx0" brushRef="#br0">31 1 1388 0 0,'6'0'2585'0'0,"-6"0"-2528"0"0,0 0-1 0 0,0 1 0 0 0,0-1 0 0 0,0 0 0 0 0,0 0 1 0 0,0 0-1 0 0,0 0 0 0 0,0 0 0 0 0,0 1 0 0 0,0-1 1 0 0,0 0-1 0 0,0 0 0 0 0,0 0 0 0 0,0 0 0 0 0,1 18 1235 0 0,-5 21-347 0 0,-22 95 1028 0 0,25-128-1836 0 0,-1-1-13 0 0,1-1-1 0 0,0 0 0 0 0,0 0 0 0 0,1 0 1 0 0,-1 1-1 0 0,1-1 0 0 0,0 0 1 0 0,0 0-1 0 0,0 1 0 0 0,1-1 1 0 0,0 5-1 0 0,1-8-81 0 0,1 1 0 0 0,-1-1-1 0 0,1 0 1 0 0,-1 0 0 0 0,1 0 0 0 0,-1 0 0 0 0,1-1 0 0 0,-1 1-1 0 0,1-1 1 0 0,0 0 0 0 0,-1 1 0 0 0,1-1 0 0 0,0 0-1 0 0,-1-1 1 0 0,5 1 0 0 0,4 0 34 0 0,163-1 633 0 0,-66-3-4656 0 0,-93 4-1817 0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4.759"/>
    </inkml:context>
    <inkml:brush xml:id="br0">
      <inkml:brushProperty name="width" value="0.1" units="cm"/>
      <inkml:brushProperty name="height" value="0.1" units="cm"/>
      <inkml:brushProperty name="color" value="#FFFFFF"/>
    </inkml:brush>
  </inkml:definitions>
  <inkml:trace contextRef="#ctx0" brushRef="#br0">0 58 3756 0 0,'1'1'138'0'0,"-1"-1"0"0"0,1 1 0 0 0,-1 0-1 0 0,1-1 1 0 0,0 1 0 0 0,-1 0 0 0 0,1-1 0 0 0,0 1-1 0 0,-1-1 1 0 0,1 1 0 0 0,0-1 0 0 0,0 0 0 0 0,-1 1-1 0 0,1-1 1 0 0,0 0 0 0 0,0 1 0 0 0,0-1 0 0 0,-1 0-1 0 0,1 0 1 0 0,0 0 0 0 0,0 0 0 0 0,2 0-1 0 0,21 2 851 0 0,45-2 309 0 0,85-12-1 0 0,-25-1-637 0 0,-27-4-135 0 0,31-1 80 0 0,-116 14-575 0 0,12-1-868 0 0,-16 8-4553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5.414"/>
    </inkml:context>
    <inkml:brush xml:id="br0">
      <inkml:brushProperty name="width" value="0.1" units="cm"/>
      <inkml:brushProperty name="height" value="0.1" units="cm"/>
      <inkml:brushProperty name="color" value="#FFFFFF"/>
    </inkml:brush>
  </inkml:definitions>
  <inkml:trace contextRef="#ctx0" brushRef="#br0">15 36 968 0 0,'-14'2'9155'0'0,"14"-3"-8976"0"0,23 290 3760 0 0,-20-266-3727 0 0,8 70 954 0 0,-11-93-1072 0 0,1-27 82 0 0,2-17-160 0 0,1 1 0 0 0,14-58 0 0 0,-10 63-12 0 0,-6 24-10 0 0,2 0 1 0 0,-1 0-1 0 0,2 1 0 0 0,0-1 1 0 0,1 1-1 0 0,7-14 0 0 0,-8 20-2 0 0,-1 0-1 0 0,1 1 0 0 0,0 0 1 0 0,1-1-1 0 0,-1 2 0 0 0,1-1 0 0 0,0 1 1 0 0,1 0-1 0 0,-1 0 0 0 0,1 0 1 0 0,0 1-1 0 0,9-4 0 0 0,-14 7 14 0 0,-1 1-1 0 0,0-1 1 0 0,1 1-1 0 0,-1 0 1 0 0,0-1-1 0 0,1 1 1 0 0,-1 0-1 0 0,1 0 1 0 0,-1 0 0 0 0,1 0-1 0 0,-1 0 1 0 0,0 0-1 0 0,1 0 1 0 0,-1 0-1 0 0,1 1 1 0 0,-1-1-1 0 0,0 1 1 0 0,1-1-1 0 0,-1 1 1 0 0,0-1 0 0 0,2 2-1 0 0,0 0 13 0 0,0 0 1 0 0,0 1-1 0 0,-1-1 1 0 0,1 1-1 0 0,-1-1 0 0 0,1 1 1 0 0,-1 0-1 0 0,3 4 0 0 0,1 4 57 0 0,-1 0-1 0 0,0 0 1 0 0,0 0-1 0 0,3 13 1 0 0,6 36 537 0 0,11 121 1 0 0,-8-45-173 0 0,-15-128 144 0 0,2 3-3856 0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6.048"/>
    </inkml:context>
    <inkml:brush xml:id="br0">
      <inkml:brushProperty name="width" value="0.1" units="cm"/>
      <inkml:brushProperty name="height" value="0.1" units="cm"/>
      <inkml:brushProperty name="color" value="#FFFFFF"/>
    </inkml:brush>
  </inkml:definitions>
  <inkml:trace contextRef="#ctx0" brushRef="#br0">1 28 4004 0 0,'-1'-2'176'0'0,"1"1"-1"0"0,0-1 1 0 0,0 1-1 0 0,0 0 1 0 0,0-1-1 0 0,0 1 1 0 0,0-1-1 0 0,1 1 0 0 0,-1 0 1 0 0,0-1-1 0 0,1 1 1 0 0,-1-1-1 0 0,1 1 1 0 0,-1 0-1 0 0,1 0 1 0 0,0-1-1 0 0,1-1 1 0 0,-1 3-94 0 0,1-1 0 0 0,-1 1 1 0 0,0 0-1 0 0,1 0 0 0 0,-1 0 1 0 0,0 1-1 0 0,1-1 1 0 0,-1 0-1 0 0,0 0 0 0 0,1 1 1 0 0,-1-1-1 0 0,0 1 0 0 0,0-1 1 0 0,0 1-1 0 0,1-1 1 0 0,-1 1-1 0 0,0 0 0 0 0,0-1 1 0 0,0 1-1 0 0,0 0 0 0 0,1 1 1 0 0,23 17 361 0 0,0 0 1 0 0,-2 2-1 0 0,0 1 0 0 0,-1 1 1 0 0,37 51-1 0 0,77 142 1212 0 0,-118-186-1433 0 0,35 64 500 0 0,-4 2 0 0 0,45 127 1 0 0,-72-158-395 0 0,-2 1 0 0 0,-4 1 1 0 0,-2 0-1 0 0,8 114 0 0 0,-19-92-3 0 0,-1-19-50 0 0,-10 92 0 0 0,-1-93-34 0 0,-26 101 0 0 0,21-123 22 0 0,-2-2-1 0 0,-2 1 0 0 0,-2-2 0 0 0,-36 60 1 0 0,34-70-99 0 0,-2-1 1 0 0,-2-2 0 0 0,-46 47-1 0 0,64-73-619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7.844"/>
    </inkml:context>
    <inkml:brush xml:id="br0">
      <inkml:brushProperty name="width" value="0.1" units="cm"/>
      <inkml:brushProperty name="height" value="0.1" units="cm"/>
      <inkml:brushProperty name="color" value="#FFFFFF"/>
    </inkml:brush>
  </inkml:definitions>
  <inkml:trace contextRef="#ctx0" brushRef="#br0">5 263 3424 0 0,'-2'-4'4285'0'0,"2"4"-4166"0"0,10-11 90 0 0,-2 0 42 0 0,0 0-1 0 0,-1 0 0 0 0,0-1 0 0 0,0 0 1 0 0,-2 0-1 0 0,1-1 0 0 0,-2 0 0 0 0,1 1 1 0 0,-2-2-1 0 0,0 1 0 0 0,2-23 0 0 0,2-42 1468 0 0,-22 98-1259 0 0,12-11-369 0 0,-52 164 1148 0 0,51-152-1117 0 0,0 0 0 0 0,1 0-1 0 0,1 0 1 0 0,1 0 0 0 0,1 0 0 0 0,4 34 0 0 0,-3-44-144 0 0,0 0 118 0 0,1 1-1 0 0,0-1 0 0 0,1 1 0 0 0,0-1 1 0 0,8 17-1 0 0,-10-25-141 0 0,1-1 1 0 0,-1 1-1 0 0,1-1 1 0 0,-1 0-1 0 0,1 0 1 0 0,0 0 0 0 0,0 0-1 0 0,0 0 1 0 0,0 0-1 0 0,0 0 1 0 0,1 0-1 0 0,-1-1 1 0 0,0 1-1 0 0,1-1 1 0 0,-1 0-1 0 0,1 0 1 0 0,0 0-1 0 0,-1 0 1 0 0,1 0-1 0 0,0 0 1 0 0,-1-1-1 0 0,1 0 1 0 0,0 1-1 0 0,0-1 1 0 0,0 0-1 0 0,0 0 1 0 0,-1 0-1 0 0,7-2 1 0 0,-4 2-378 0 0,0-1 0 0 0,0-1-1 0 0,0 1 1 0 0,1-1 0 0 0,-1 1 0 0 0,-1-1 0 0 0,1-1 0 0 0,0 1-1 0 0,0-1 1 0 0,-1 0 0 0 0,0 0 0 0 0,1 0 0 0 0,4-5-1 0 0,0-4-2729 0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8.359"/>
    </inkml:context>
    <inkml:brush xml:id="br0">
      <inkml:brushProperty name="width" value="0.1" units="cm"/>
      <inkml:brushProperty name="height" value="0.1" units="cm"/>
      <inkml:brushProperty name="color" value="#FFFFFF"/>
    </inkml:brush>
  </inkml:definitions>
  <inkml:trace contextRef="#ctx0" brushRef="#br0">19 93 3156 0 0,'-4'-67'8606'0'0,"-6"48"-6658"0"0,5 13-1457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9.215"/>
    </inkml:context>
    <inkml:brush xml:id="br0">
      <inkml:brushProperty name="width" value="0.1" units="cm"/>
      <inkml:brushProperty name="height" value="0.1" units="cm"/>
      <inkml:brushProperty name="color" value="#FFFFFF"/>
    </inkml:brush>
  </inkml:definitions>
  <inkml:trace contextRef="#ctx0" brushRef="#br0">327 25 4608 0 0,'1'-1'167'0'0,"-1"0"-1"0"0,0 0 1 0 0,0 0-1 0 0,0 0 0 0 0,0 1 1 0 0,0-1-1 0 0,0 0 0 0 0,0 0 1 0 0,0 0-1 0 0,-1 0 1 0 0,1 0-1 0 0,0 0 0 0 0,-1 0 1 0 0,1 0-1 0 0,0 0 1 0 0,-1 0-1 0 0,1 0 0 0 0,-1 1 1 0 0,1-1-1 0 0,-1 0 0 0 0,0 0 1 0 0,1 1-1 0 0,-1-1 1 0 0,0 0-1 0 0,1 1 0 0 0,-1-1 1 0 0,0 1-1 0 0,-1-1 0 0 0,1 0-51 0 0,-1 1 0 0 0,0 0-1 0 0,1 0 1 0 0,-1 0 0 0 0,1 0-1 0 0,-1 1 1 0 0,0-1-1 0 0,1 0 1 0 0,-1 1 0 0 0,1-1-1 0 0,-1 1 1 0 0,1-1-1 0 0,-1 1 1 0 0,1 0 0 0 0,-2 1-1 0 0,-9 5 91 0 0,1 1 0 0 0,0 1 0 0 0,-9 9-1 0 0,17-15-2 0 0,-19 18 48 0 0,2 2-1 0 0,0 1 0 0 0,1 0 0 0 0,2 1 0 0 0,0 1 0 0 0,2 1 0 0 0,1 0 1 0 0,1 1-1 0 0,2 0 0 0 0,-9 32 0 0 0,7-17 30 0 0,3 1 0 0 0,2 0-1 0 0,1 0 1 0 0,3 1 0 0 0,1 0-1 0 0,4 56 1 0 0,3-69-210 0 0,1 0 0 0 0,1-1 0 0 0,2 0 0 0 0,1-1 0 0 0,1 1 0 0 0,2-2 0 0 0,1 1 0 0 0,1-2 0 0 0,1 0 0 0 0,2-1 0 0 0,25 33 0 0 0,-33-50-376 0 0,0 0-1 0 0,1-1 1 0 0,0 0 0 0 0,0-1 0 0 0,1 0 0 0 0,22 12 0 0 0,-25-16-392 0 0,1 0 0 0 0,-1 0 0 0 0,1-1 0 0 0,0 0-1 0 0,0 0 1 0 0,0-1 0 0 0,1-1 0 0 0,-1 1 0 0 0,0-1 0 0 0,17-1 0 0 0,-5-3-2237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09.636"/>
    </inkml:context>
    <inkml:brush xml:id="br0">
      <inkml:brushProperty name="width" value="0.1" units="cm"/>
      <inkml:brushProperty name="height" value="0.1" units="cm"/>
      <inkml:brushProperty name="color" value="#FFFFFF"/>
    </inkml:brush>
  </inkml:definitions>
  <inkml:trace contextRef="#ctx0" brushRef="#br0">7 54 4860 0 0,'3'-53'7080'0'0,"-6"89"-4917"0"0,-2 56-1207 0 0,4 0-1 0 0,4-1 0 0 0,4 1 0 0 0,37 177 1 0 0,-41-257-551 0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0.022"/>
    </inkml:context>
    <inkml:brush xml:id="br0">
      <inkml:brushProperty name="width" value="0.1" units="cm"/>
      <inkml:brushProperty name="height" value="0.1" units="cm"/>
      <inkml:brushProperty name="color" value="#FFFFFF"/>
    </inkml:brush>
  </inkml:definitions>
  <inkml:trace contextRef="#ctx0" brushRef="#br0">1 1 5072 0 0,'1'1'251'0'0,"1"1"-1"0"0,0-1 0 0 0,-1 0 1 0 0,1 0-1 0 0,0 0 0 0 0,0 1 1 0 0,0-2-1 0 0,0 1 0 0 0,0 0 0 0 0,0 0 1 0 0,0-1-1 0 0,0 1 0 0 0,0-1 1 0 0,0 1-1 0 0,0-1 0 0 0,3 0 1 0 0,-1 1-37 0 0,25 3 422 0 0,-1-1 0 0 0,1-1 0 0 0,46-4 0 0 0,-16 1-160 0 0,190-7 885 0 0,-166 7-427 0 0,-49 1-2883 0 0,-6 0-3207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22.100"/>
    </inkml:context>
    <inkml:brush xml:id="br0">
      <inkml:brushProperty name="width" value="0.1" units="cm"/>
      <inkml:brushProperty name="height" value="0.1" units="cm"/>
      <inkml:brushProperty name="color" value="#FFFFFF"/>
    </inkml:brush>
  </inkml:definitions>
  <inkml:trace contextRef="#ctx0" brushRef="#br0">564 1044 3388 0 0,'0'-3'433'0'0,"-1"0"-1"0"0,1-1 1 0 0,-1 1-1 0 0,0 0 1 0 0,0 0-1 0 0,0-1 1 0 0,0 1-1 0 0,0 0 1 0 0,-1 0-1 0 0,1 0 0 0 0,-1 0 1 0 0,0 0-1 0 0,-2-2 1 0 0,-33-34 1975 0 0,25 29-1711 0 0,-12-12-281 0 0,1-2 1 0 0,1 0-1 0 0,1-1 0 0 0,1-1 1 0 0,1-1-1 0 0,2 0 1 0 0,1-2-1 0 0,-24-54 0 0 0,-6-49 82 0 0,-39-91 223 0 0,-40-11 107 0 0,90 170-716 0 0,32 55-1388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22.695"/>
    </inkml:context>
    <inkml:brush xml:id="br0">
      <inkml:brushProperty name="width" value="0.1" units="cm"/>
      <inkml:brushProperty name="height" value="0.1" units="cm"/>
      <inkml:brushProperty name="color" value="#FFFFFF"/>
    </inkml:brush>
  </inkml:definitions>
  <inkml:trace contextRef="#ctx0" brushRef="#br0">480 49 4548 0 0,'11'-48'5833'0'0,"-13"48"-5694"0"0,-1 0 1 0 0,1 0-1 0 0,0 0 1 0 0,0 0-1 0 0,0 1 1 0 0,-1-1-1 0 0,1 1 1 0 0,0 0-1 0 0,-2 0 1 0 0,-96 48 1258 0 0,-114 75 1 0 0,144-82-943 0 0,38-25-165 0 0,23-13-44 0 0,1 0 0 0 0,-1 1 0 0 0,1-1 0 0 0,-8 8 0 0 0,16-12-248 0 0,0 1 0 0 0,0-1 0 0 0,0 1 0 0 0,0 0 0 0 0,0-1 0 0 0,0 1 0 0 0,0-1 0 0 0,0 1 0 0 0,0 0 0 0 0,0-1 0 0 0,0 1 0 0 0,0-1-1 0 0,0 1 1 0 0,1-1 0 0 0,-1 1 0 0 0,0-1 0 0 0,0 1 0 0 0,1 0 0 0 0,-1-1 0 0 0,0 1 0 0 0,0-1 0 0 0,1 0 0 0 0,-1 1 0 0 0,1-1 0 0 0,-1 1 0 0 0,0-1 0 0 0,1 1 0 0 0,-1-1 0 0 0,1 0 0 0 0,-1 1 0 0 0,1-1 0 0 0,-1 0 0 0 0,1 0 0 0 0,-1 1 0 0 0,1-1 0 0 0,0 0 0 0 0,22 14-3 0 0,-22-13 6 0 0,89 44 13 0 0,-53-28-70 0 0,0 2-1 0 0,0 2 1 0 0,-2 1 0 0 0,59 49-1 0 0,-76-57 18 0 0,-14-11 135 0 0,1 0 1 0 0,-1 0 0 0 0,0 0 0 0 0,0 1 0 0 0,0 0-1 0 0,-1 0 1 0 0,4 5 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24.977"/>
    </inkml:context>
    <inkml:brush xml:id="br0">
      <inkml:brushProperty name="width" value="0.1" units="cm"/>
      <inkml:brushProperty name="height" value="0.1" units="cm"/>
      <inkml:brushProperty name="color" value="#FFFFFF"/>
    </inkml:brush>
  </inkml:definitions>
  <inkml:trace contextRef="#ctx0" brushRef="#br0">38 18 1212 0 0,'0'-1'207'0'0,"0"0"0"0"0,-1 0 0 0 0,1 0 0 0 0,-1 0 0 0 0,1 0 0 0 0,-1 0 0 0 0,1 1 0 0 0,-1-1 0 0 0,1 0 0 0 0,-1 0 0 0 0,0 0 0 0 0,0 0 0 0 0,1 1 0 0 0,-1-1 0 0 0,0 0 0 0 0,0 1 0 0 0,0-1 0 0 0,0 1 0 0 0,0-1 0 0 0,-1 0 0 0 0,1 1-104 0 0,0 0 0 0 0,1 1 0 0 0,-1-1-1 0 0,0 1 1 0 0,1-1 0 0 0,-1 0 0 0 0,1 1 0 0 0,-1-1 0 0 0,1 1 0 0 0,-1 0 0 0 0,1-1 0 0 0,0 1 0 0 0,-1-1 0 0 0,1 1 0 0 0,-1 0 0 0 0,1-1 0 0 0,0 1 0 0 0,0 0-1 0 0,-1-1 1 0 0,1 1 0 0 0,0 0 0 0 0,0 1 0 0 0,-8 56 1491 0 0,8-49-1346 0 0,-4 41 336 0 0,4 1 1 0 0,1 0-1 0 0,2 0 0 0 0,21 98 0 0 0,-20-116-5476 0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18.862"/>
    </inkml:context>
    <inkml:brush xml:id="br0">
      <inkml:brushProperty name="width" value="0.1" units="cm"/>
      <inkml:brushProperty name="height" value="0.1" units="cm"/>
      <inkml:brushProperty name="color" value="#FFFFFF"/>
    </inkml:brush>
  </inkml:definitions>
  <inkml:trace contextRef="#ctx0" brushRef="#br0">0 80 3664 0 0,'1'-1'238'0'0,"-1"0"0"0"0,1 0 0 0 0,-1-1 0 0 0,1 1 0 0 0,-1 0 0 0 0,1 0 0 0 0,0 0 0 0 0,0 0 0 0 0,-1 0 1 0 0,1 0-1 0 0,0 1 0 0 0,0-1 0 0 0,0 0 0 0 0,0 0 0 0 0,0 1 0 0 0,0-1 0 0 0,0 0 0 0 0,0 1 0 0 0,0-1 0 0 0,1 1 0 0 0,-1 0 0 0 0,0-1 0 0 0,0 1 0 0 0,3-1 0 0 0,43-9-60 0 0,-22 5 481 0 0,161-27 755 0 0,-113 22-1024 0 0,-30 7-2372 0 0,-67 19-5908 0 0,16-14 6806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19.499"/>
    </inkml:context>
    <inkml:brush xml:id="br0">
      <inkml:brushProperty name="width" value="0.1" units="cm"/>
      <inkml:brushProperty name="height" value="0.1" units="cm"/>
      <inkml:brushProperty name="color" value="#FFFFFF"/>
    </inkml:brush>
  </inkml:definitions>
  <inkml:trace contextRef="#ctx0" brushRef="#br0">81 2 928 0 0,'-18'0'1575'0'0,"14"-1"-1215"0"0,0 1-1 0 0,-1 0 1 0 0,1 0 0 0 0,-1 0-1 0 0,1 0 1 0 0,0 1 0 0 0,-8 2-1 0 0,11-3-316 0 0,0 1-1 0 0,-1 0 0 0 0,1 0 1 0 0,0 0-1 0 0,0 0 0 0 0,0 0 1 0 0,0 0-1 0 0,0 0 0 0 0,0 0 1 0 0,0 0-1 0 0,0 0 0 0 0,0 1 1 0 0,0-1-1 0 0,0 0 0 0 0,1 1 1 0 0,-1-1-1 0 0,1 0 0 0 0,-1 1 0 0 0,1-1 1 0 0,0 1-1 0 0,-1-1 0 0 0,1 1 1 0 0,0-1-1 0 0,0 1 0 0 0,0-1 1 0 0,0 1-1 0 0,0 1 0 0 0,-1 181 2077 0 0,1-184-2095 0 0,0 0 1 0 0,0 1-1 0 0,0-1 0 0 0,0 0 0 0 0,0 0 1 0 0,1 1-1 0 0,-1-1 0 0 0,0 0 0 0 0,0 0 0 0 0,0 1 1 0 0,1-1-1 0 0,-1 0 0 0 0,0 0 0 0 0,0 0 1 0 0,1 0-1 0 0,-1 1 0 0 0,0-1 0 0 0,1 0 1 0 0,-1 0-1 0 0,0 0 0 0 0,1 0 0 0 0,-1 0 0 0 0,0 0 1 0 0,0 0-1 0 0,1 0 0 0 0,-1 0 0 0 0,0 0 1 0 0,1 0-1 0 0,-1 0 0 0 0,0 0 0 0 0,1 0 1 0 0,-1 0-1 0 0,0 0 0 0 0,1 0 0 0 0,-1 0 0 0 0,0 0 1 0 0,0 0-1 0 0,1 0 0 0 0,-1-1 0 0 0,0 1 1 0 0,1 0-1 0 0,-1 0 0 0 0,0-1 0 0 0,19-7 214 0 0,-15 6-170 0 0,4 0-51 0 0,0 0-1 0 0,0 0 1 0 0,1 1 0 0 0,-1 0 0 0 0,1 0 0 0 0,-1 1 0 0 0,0 0 0 0 0,1 0 0 0 0,-1 1 0 0 0,1 0 0 0 0,-1 1 0 0 0,17 4 0 0 0,-20-4-21 0 0,0 0 1 0 0,0 0 0 0 0,0 0-1 0 0,0 0 1 0 0,0 1 0 0 0,0 0 0 0 0,-1 0-1 0 0,1 0 1 0 0,-1 1 0 0 0,0 0-1 0 0,0-1 1 0 0,0 1 0 0 0,0 1-1 0 0,-1-1 1 0 0,0 0 0 0 0,0 1-1 0 0,0 0 1 0 0,0 0 0 0 0,-1 0 0 0 0,0 0-1 0 0,2 6 1 0 0,-2-5 7 0 0,-1 1 0 0 0,-1 0 0 0 0,0 0 0 0 0,0 0 0 0 0,0 0 0 0 0,0 0 0 0 0,-1 0 0 0 0,0 0 0 0 0,-3 9 0 0 0,-23 59 24 0 0,23-65-25 0 0,2-5 40 0 0,-1 0 0 0 0,1 0 0 0 0,-1 0 0 0 0,0-1 1 0 0,0 1-1 0 0,0-1 0 0 0,-1 0 0 0 0,0 0 0 0 0,1 0 1 0 0,-2 0-1 0 0,1-1 0 0 0,0 1 0 0 0,-1-1 1 0 0,1 0-1 0 0,-1 0 0 0 0,0-1 0 0 0,0 1 0 0 0,0-1 1 0 0,-7 2-1 0 0,5-2-1118 0 0,0-1 1 0 0,-1 1-1 0 0,0-1 1 0 0,-12 0-1 0 0,12-12-3462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19.982"/>
    </inkml:context>
    <inkml:brush xml:id="br0">
      <inkml:brushProperty name="width" value="0.1" units="cm"/>
      <inkml:brushProperty name="height" value="0.1" units="cm"/>
      <inkml:brushProperty name="color" value="#FFFFFF"/>
    </inkml:brush>
  </inkml:definitions>
  <inkml:trace contextRef="#ctx0" brushRef="#br0">38 11 1312 0 0,'0'0'2749'0'0,"-16"26"-70"0"0,13-17-2411 0 0,0 1-1 0 0,0-1 1 0 0,0 1 0 0 0,1 0-1 0 0,1 0 1 0 0,0 0 0 0 0,0 0 0 0 0,1 0-1 0 0,0 0 1 0 0,1 0 0 0 0,0 0-1 0 0,3 15 1 0 0,-2-18-206 0 0,0-1-1 0 0,0 0 1 0 0,1 0-1 0 0,-1 0 1 0 0,1 0-1 0 0,1 0 1 0 0,-1-1 0 0 0,1 1-1 0 0,0-1 1 0 0,0 0-1 0 0,0 0 1 0 0,1 0 0 0 0,0-1-1 0 0,0 1 1 0 0,0-1-1 0 0,0 0 1 0 0,1-1 0 0 0,0 1-1 0 0,11 4 1 0 0,-10-5-23 0 0,1-1 0 0 0,-1 0 1 0 0,0 0-1 0 0,1 0 0 0 0,-1-1 1 0 0,1 0-1 0 0,0-1 0 0 0,-1 1 1 0 0,1-2-1 0 0,0 1 0 0 0,-1-1 1 0 0,1 0-1 0 0,12-4 0 0 0,-17 4-35 0 0,1 0 0 0 0,-1-1 0 0 0,0 1 0 0 0,0-1 0 0 0,1 0 0 0 0,-1 0 0 0 0,0 0 0 0 0,-1-1-1 0 0,1 1 1 0 0,0-1 0 0 0,-1 1 0 0 0,1-1 0 0 0,-1 0 0 0 0,0 0 0 0 0,0 0 0 0 0,0 0 0 0 0,0 0 0 0 0,-1-1-1 0 0,1 1 1 0 0,-1 0 0 0 0,0-1 0 0 0,0 1 0 0 0,0-1 0 0 0,0 0 0 0 0,0 1 0 0 0,-1-1 0 0 0,0 1-1 0 0,0-1 1 0 0,0 0 0 0 0,-1-6 0 0 0,0 3-12 0 0,-1-1-1 0 0,0 1 1 0 0,0-1 0 0 0,0 1-1 0 0,-1 0 1 0 0,0 0-1 0 0,-1 0 1 0 0,1 0 0 0 0,-1 1-1 0 0,-1-1 1 0 0,1 1-1 0 0,-1 0 1 0 0,0 1 0 0 0,-10-10-1 0 0,3 5-6 0 0,0 0 1 0 0,0 1-1 0 0,-1 0 0 0 0,0 1 0 0 0,0 1 1 0 0,-21-9-1 0 0,-15 0-25 0 0,45 15-99 0 0,0 1 1 0 0,0-1 0 0 0,0 1-1 0 0,0-1 1 0 0,0 1 0 0 0,0 0 0 0 0,0 1-1 0 0,0-1 1 0 0,0 1 0 0 0,-7 1-1 0 0,11-2 54 0 0,-1 0-1 0 0,1 0 1 0 0,0 0 0 0 0,-1 1-1 0 0,1-1 1 0 0,-1 0-1 0 0,1 0 1 0 0,0 0-1 0 0,-1 0 1 0 0,1 1 0 0 0,0-1-1 0 0,0 0 1 0 0,-1 0-1 0 0,1 0 1 0 0,0 1-1 0 0,-1-1 1 0 0,1 0 0 0 0,0 1-1 0 0,0-1 1 0 0,0 0-1 0 0,-1 0 1 0 0,1 1-1 0 0,0-1 1 0 0,0 0 0 0 0,0 1-1 0 0,0-1 1 0 0,-1 1-1 0 0,1-1 1 0 0,0 0-1 0 0,0 1 1 0 0,0-1 0 0 0,0 0-1 0 0,0 1 1 0 0,0-1-1 0 0,0 0 1 0 0,0 1-1 0 0,0-1 1 0 0,0 1 0 0 0,0-1-1 0 0,1 0 1 0 0,-1 1-1 0 0,0-1 1 0 0,0 0-1 0 0,0 1 1 0 0,0-1 0 0 0,1 0-1 0 0,-1 1 1 0 0,15 11-3265 0 0,-3-7 2264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0.403"/>
    </inkml:context>
    <inkml:brush xml:id="br0">
      <inkml:brushProperty name="width" value="0.1" units="cm"/>
      <inkml:brushProperty name="height" value="0.1" units="cm"/>
      <inkml:brushProperty name="color" value="#FFFFFF"/>
    </inkml:brush>
  </inkml:definitions>
  <inkml:trace contextRef="#ctx0" brushRef="#br0">10 1 1060 0 0,'-3'11'4678'0'0,"-3"43"-2443"0"0,6-43-2058 0 0,1 0-1 0 0,0 0 0 0 0,1 1 1 0 0,0-1-1 0 0,1 0 1 0 0,0-1-1 0 0,1 1 0 0 0,0-1 1 0 0,1 1-1 0 0,0-1 0 0 0,0 0 1 0 0,11 14-1 0 0,-11-18-131 0 0,0 0 1 0 0,0-1-1 0 0,0 1 0 0 0,0-1 0 0 0,1 0 0 0 0,0 0 1 0 0,0-1-1 0 0,0 0 0 0 0,1 0 0 0 0,0 0 0 0 0,-1-1 1 0 0,1 0-1 0 0,0 0 0 0 0,0-1 0 0 0,1 0 1 0 0,-1 0-1 0 0,0-1 0 0 0,1 0 0 0 0,10 1 0 0 0,-15-2-40 0 0,-1 0-1 0 0,0 0 1 0 0,0 0-1 0 0,0-1 0 0 0,0 1 1 0 0,0-1-1 0 0,1 1 0 0 0,-1-1 1 0 0,0 0-1 0 0,0 1 1 0 0,0-1-1 0 0,0 0 0 0 0,-1-1 1 0 0,1 1-1 0 0,0 0 0 0 0,0 0 1 0 0,-1-1-1 0 0,1 1 1 0 0,-1-1-1 0 0,1 1 0 0 0,-1-1 1 0 0,1 0-1 0 0,-1 1 1 0 0,0-1-1 0 0,0 0 0 0 0,0 0 1 0 0,0 0-1 0 0,0 0 0 0 0,0 0 1 0 0,-1 0-1 0 0,1 0 1 0 0,-1 0-1 0 0,1-1 0 0 0,-1 1 1 0 0,0 0-1 0 0,0 0 1 0 0,0-3-1 0 0,0-2 11 0 0,0 1 0 0 0,-1 0 1 0 0,0-1-1 0 0,0 1 0 0 0,0 0 1 0 0,-1 0-1 0 0,0 0 0 0 0,0 0 1 0 0,0 0-1 0 0,-1 0 0 0 0,-5-9 0 0 0,-1 4-23 0 0,1 0-1 0 0,-2 1 1 0 0,0 0 0 0 0,0 0-1 0 0,0 1 1 0 0,-1 0-1 0 0,-1 1 1 0 0,1 0-1 0 0,-1 1 1 0 0,-1 0-1 0 0,-18-7 1 0 0,14 13-1353 0 0,11 3-921 0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2.187"/>
    </inkml:context>
    <inkml:brush xml:id="br0">
      <inkml:brushProperty name="width" value="0.1" units="cm"/>
      <inkml:brushProperty name="height" value="0.1" units="cm"/>
      <inkml:brushProperty name="color" value="#FFFFFF"/>
    </inkml:brush>
  </inkml:definitions>
  <inkml:trace contextRef="#ctx0" brushRef="#br0">0 108 1088 0 0,'2'-7'1142'0'0,"0"-1"1"0"0,-1 1-1 0 0,0-1 0 0 0,0-13 0 0 0,-1 20-1103 0 0,7-40 5926 0 0,-2 26-6181 0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2.718"/>
    </inkml:context>
    <inkml:brush xml:id="br0">
      <inkml:brushProperty name="width" value="0.1" units="cm"/>
      <inkml:brushProperty name="height" value="0.1" units="cm"/>
      <inkml:brushProperty name="color" value="#FFFFFF"/>
    </inkml:brush>
  </inkml:definitions>
  <inkml:trace contextRef="#ctx0" brushRef="#br0">249 7 2812 0 0,'-3'-2'193'0'0,"-1"1"1"0"0,1 0-1 0 0,-1 0 0 0 0,1 0 0 0 0,-1 1 0 0 0,0-1 0 0 0,1 1 0 0 0,-1 0 0 0 0,0 0 1 0 0,1 0-1 0 0,-1 1 0 0 0,0-1 0 0 0,1 1 0 0 0,-1 0 0 0 0,1 0 0 0 0,-1 0 0 0 0,1 0 1 0 0,-1 1-1 0 0,-4 2 0 0 0,-9 5 216 0 0,0 1 1 0 0,-21 16-1 0 0,31-21-109 0 0,0 0-128 0 0,-1 1-1 0 0,1 1 1 0 0,0-1-1 0 0,0 1 1 0 0,1 0-1 0 0,0 1 1 0 0,0 0-1 0 0,1 0 1 0 0,0 0-1 0 0,0 0 1 0 0,1 1-1 0 0,0 0 1 0 0,0 0-1 0 0,1 0 1 0 0,0 0-1 0 0,-2 17 1 0 0,4-18-91 0 0,1 0 0 0 0,-1 0 1 0 0,2 0-1 0 0,-1 0 1 0 0,1-1-1 0 0,0 1 1 0 0,1 0-1 0 0,-1 0 0 0 0,2-1 1 0 0,-1 1-1 0 0,1-1 1 0 0,0 1-1 0 0,1-1 1 0 0,0 0-1 0 0,0-1 0 0 0,0 1 1 0 0,1-1-1 0 0,0 1 1 0 0,0-1-1 0 0,10 8 1 0 0,-11-11-66 0 0,-1 0 0 0 0,1 0 0 0 0,0 0 0 0 0,0-1 0 0 0,0 1 1 0 0,0-1-1 0 0,1 0 0 0 0,-1 0 0 0 0,1-1 0 0 0,-1 1 1 0 0,1-1-1 0 0,-1 0 0 0 0,1-1 0 0 0,0 1 0 0 0,7-1 1 0 0,-4 0-798 0 0,0-1 0 0 0,0 0 0 0 0,-1 0 0 0 0,1-1 1 0 0,9-3-1 0 0,-9 2-2182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3.324"/>
    </inkml:context>
    <inkml:brush xml:id="br0">
      <inkml:brushProperty name="width" value="0.1" units="cm"/>
      <inkml:brushProperty name="height" value="0.1" units="cm"/>
      <inkml:brushProperty name="color" value="#FFFFFF"/>
    </inkml:brush>
  </inkml:definitions>
  <inkml:trace contextRef="#ctx0" brushRef="#br0">1 56 4436 0 0,'1'-1'157'0'0,"1"0"0"0"0,-1 0 0 0 0,1 0 0 0 0,0 0 0 0 0,0 0 0 0 0,0 0 0 0 0,-1 1 0 0 0,1-1 0 0 0,0 0 0 0 0,0 1-1 0 0,0 0 1 0 0,0-1 0 0 0,0 1 0 0 0,0 0 0 0 0,0 0 0 0 0,0 0 0 0 0,0 0 0 0 0,0 0 0 0 0,0 1 0 0 0,0-1 0 0 0,3 1 0 0 0,-1 1-30 0 0,1 0 1 0 0,-1 1-1 0 0,1-1 1 0 0,-1 1 0 0 0,0-1-1 0 0,0 1 1 0 0,0 0 0 0 0,6 6-1 0 0,-1 1-71 0 0,0 0 1 0 0,-1 1-1 0 0,0 0 0 0 0,-1 0 0 0 0,0 1 1 0 0,5 12-1 0 0,-6-9-278 0 0,-1 0 1 0 0,-1 1-1 0 0,-1 0 0 0 0,0-1 1 0 0,-1 1-1 0 0,0 0 1 0 0,-2 24-1 0 0,0-39 250 0 0,0 0 0 0 0,0 0 0 0 0,0 0 0 0 0,0 0 0 0 0,0-1 0 0 0,0 1 1 0 0,0 0-1 0 0,0 0 0 0 0,-1 0 0 0 0,1 0 0 0 0,0-1 0 0 0,-1 1 0 0 0,1 0 0 0 0,0 0 0 0 0,-1 0 0 0 0,1-1 0 0 0,-1 1 0 0 0,0 1 1 0 0,0-2-2 0 0,1 0 1 0 0,-1-1 0 0 0,1 1 0 0 0,0 0 0 0 0,-1 0 0 0 0,1 0 0 0 0,0-1 0 0 0,-1 1 0 0 0,1 0 0 0 0,0-1 0 0 0,-1 1 0 0 0,1 0 0 0 0,0-1 0 0 0,0 1 0 0 0,-1 0 0 0 0,1-1 0 0 0,0 1 0 0 0,0 0 0 0 0,0-1-1 0 0,-1 1 1 0 0,1-1 0 0 0,0 1 0 0 0,0 0 0 0 0,0-1 0 0 0,0 1 0 0 0,0-1 0 0 0,0 1 0 0 0,0 0 0 0 0,0-1 0 0 0,0 1 0 0 0,0-1 0 0 0,0 1 0 0 0,0-1 0 0 0,0 1 0 0 0,0 0 0 0 0,0-1 0 0 0,1 1 0 0 0,-1-1 0 0 0,0-17 287 0 0,2 0 1 0 0,0 1 0 0 0,0-1 0 0 0,2 1 0 0 0,0-1 0 0 0,1 1 0 0 0,0 1 0 0 0,2-1-1 0 0,15-28 1 0 0,-16 35-531 0 0,0 1-1 0 0,0 0 1 0 0,1 0-1 0 0,1 1 1 0 0,0 0-1 0 0,0 0 1 0 0,10-8 0 0 0,-11 11-622 0 0,0 0 1 0 0,1 1-1 0 0,0 0 1 0 0,0 0 0 0 0,0 1-1 0 0,0 0 1 0 0,0 0 0 0 0,0 1-1 0 0,18-3 1 0 0,-20 3-217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3.663"/>
    </inkml:context>
    <inkml:brush xml:id="br0">
      <inkml:brushProperty name="width" value="0.1" units="cm"/>
      <inkml:brushProperty name="height" value="0.1" units="cm"/>
      <inkml:brushProperty name="color" value="#FFFFFF"/>
    </inkml:brush>
  </inkml:definitions>
  <inkml:trace contextRef="#ctx0" brushRef="#br0">77 51 944 0 0,'0'1'202'0'0,"1"-1"0"0"0,-1 1-1 0 0,1-1 1 0 0,-1 1 0 0 0,1 0 0 0 0,-1-1 0 0 0,1 1-1 0 0,-1-1 1 0 0,1 1 0 0 0,0-1 0 0 0,-1 0-1 0 0,1 1 1 0 0,0-1 0 0 0,-1 0 0 0 0,1 1 0 0 0,0-1-1 0 0,-1 0 1 0 0,1 0 0 0 0,0 0 0 0 0,0 1-1 0 0,-1-1 1 0 0,1 0 0 0 0,0 0 0 0 0,0 0 0 0 0,-1 0-1 0 0,1 0 1 0 0,0-1 0 0 0,0 1 0 0 0,0 0 0 0 0,33-3-170 0 0,-27 2 282 0 0,34-6-533 0 0,-40 7 227 0 0,0 0-1 0 0,1 0 0 0 0,-1-1 1 0 0,0 1-1 0 0,0 0 1 0 0,0 0-1 0 0,0-1 1 0 0,0 1-1 0 0,1-1 1 0 0,-1 1-1 0 0,0-1 0 0 0,0 0 1 0 0,0 1-1 0 0,-1-1 1 0 0,1 0-1 0 0,0 1 1 0 0,0-1-1 0 0,0 0 1 0 0,0 0-1 0 0,-1 0 1 0 0,1 0-1 0 0,0 0 0 0 0,-1 0 1 0 0,1 0-1 0 0,-1 0 1 0 0,1 0-1 0 0,-1 0 1 0 0,1 0-1 0 0,-1-1 1 0 0,1-1-1 0 0,-2 2 85 0 0,0-1-1 0 0,0 1 1 0 0,0 0 0 0 0,0 0-1 0 0,0 0 1 0 0,0 0 0 0 0,-1 0-1 0 0,1 0 1 0 0,0 0 0 0 0,0 0-1 0 0,-1 0 1 0 0,1 0-1 0 0,-1 1 1 0 0,1-1 0 0 0,0 1-1 0 0,-1-1 1 0 0,1 1 0 0 0,-4-1-1 0 0,-28-6 1400 0 0,26 7-1340 0 0,0 1 1 0 0,1-1-1 0 0,-1 1 0 0 0,0 0 0 0 0,1 1 0 0 0,-1 0 0 0 0,1 0 1 0 0,0 0-1 0 0,0 0 0 0 0,0 1 0 0 0,0 0 0 0 0,0 1 0 0 0,0-1 1 0 0,1 1-1 0 0,-1 0 0 0 0,1 1 0 0 0,-5 5 0 0 0,7-8-90 0 0,0 1 0 0 0,1-1 1 0 0,-1 1-1 0 0,1 0 0 0 0,0-1 0 0 0,0 1 0 0 0,0 0 0 0 0,0 1 0 0 0,1-1 0 0 0,-1 0 1 0 0,1 0-1 0 0,0 1 0 0 0,-1-1 0 0 0,2 1 0 0 0,-1-1 0 0 0,0 1 0 0 0,1-1 0 0 0,-1 1 0 0 0,1 0 1 0 0,0-1-1 0 0,1 1 0 0 0,-1-1 0 0 0,0 1 0 0 0,1-1 0 0 0,0 1 0 0 0,0-1 0 0 0,0 1 0 0 0,0-1 1 0 0,0 0-1 0 0,1 1 0 0 0,0-1 0 0 0,3 5 0 0 0,2 0-262 0 0,0 1 0 0 0,1-2 0 0 0,0 1 0 0 0,0-1 1 0 0,1 0-1 0 0,0-1 0 0 0,0 0 0 0 0,15 7 0 0 0,-9-6-892 0 0,1 0 0 0 0,0-2 1 0 0,0 1-1 0 0,31 4 0 0 0,-21-7-1797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4.019"/>
    </inkml:context>
    <inkml:brush xml:id="br0">
      <inkml:brushProperty name="width" value="0.1" units="cm"/>
      <inkml:brushProperty name="height" value="0.1" units="cm"/>
      <inkml:brushProperty name="color" value="#FFFFFF"/>
    </inkml:brush>
  </inkml:definitions>
  <inkml:trace contextRef="#ctx0" brushRef="#br0">239 41 3440 0 0,'-1'-3'234'0'0,"0"1"0"0"0,-1-1 0 0 0,1 1 0 0 0,-1-1 0 0 0,0 1 0 0 0,0 0 0 0 0,0 0 0 0 0,0 0 0 0 0,0 0 0 0 0,0 0 0 0 0,-1 0 0 0 0,1 0 0 0 0,0 1 0 0 0,-1-1 0 0 0,0 1 0 0 0,1 0 0 0 0,-1 0 0 0 0,0 0 0 0 0,1 0-1 0 0,-1 0 1 0 0,0 0 0 0 0,0 1 0 0 0,0-1 0 0 0,0 1 0 0 0,0 0 0 0 0,0 0 0 0 0,0 0 0 0 0,-4 1 0 0 0,0 0 2 0 0,0 0 1 0 0,0 0-1 0 0,0 1 0 0 0,0 0 0 0 0,0 1 1 0 0,0-1-1 0 0,0 1 0 0 0,1 1 0 0 0,0-1 1 0 0,-9 7-1 0 0,7-4-70 0 0,1 1 1 0 0,-1 0-1 0 0,2 0 1 0 0,-1 0-1 0 0,1 1 1 0 0,0 0-1 0 0,1 0 1 0 0,0 1-1 0 0,0 0 1 0 0,0-1-1 0 0,-3 13 1 0 0,7-17-134 0 0,-1 0-1 0 0,1 0 1 0 0,0 0 0 0 0,1 0-1 0 0,-1 1 1 0 0,1-1-1 0 0,0 0 1 0 0,0 0 0 0 0,0 1-1 0 0,0-1 1 0 0,1 0 0 0 0,-1 0-1 0 0,1 1 1 0 0,1-1 0 0 0,-1 0-1 0 0,0 0 1 0 0,1 0 0 0 0,0-1-1 0 0,0 1 1 0 0,0 0 0 0 0,0 0-1 0 0,1-1 1 0 0,-1 0 0 0 0,1 1-1 0 0,0-1 1 0 0,0 0-1 0 0,0 0 1 0 0,6 4 0 0 0,-3-4-145 0 0,0 1 1 0 0,0-1 0 0 0,0-1-1 0 0,0 1 1 0 0,0-1-1 0 0,1 0 1 0 0,-1 0 0 0 0,1-1-1 0 0,-1 0 1 0 0,1 0-1 0 0,0 0 1 0 0,-1-1 0 0 0,1 0-1 0 0,0 0 1 0 0,-1-1-1 0 0,1 0 1 0 0,12-3 0 0 0,-11 1-63 0 0,1 1 0 0 0,-1-1 1 0 0,1 0-1 0 0,-1-1 1 0 0,0 0-1 0 0,0 0 1 0 0,-1-1-1 0 0,1 0 1 0 0,-1-1-1 0 0,0 1 1 0 0,-1-1-1 0 0,12-13 1 0 0,-8 6-192 0 0,-1-1 1 0 0,0 0-1 0 0,-1 0 1 0 0,7-16 0 0 0,-6 5-2217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4.393"/>
    </inkml:context>
    <inkml:brush xml:id="br0">
      <inkml:brushProperty name="width" value="0.1" units="cm"/>
      <inkml:brushProperty name="height" value="0.1" units="cm"/>
      <inkml:brushProperty name="color" value="#FFFFFF"/>
    </inkml:brush>
  </inkml:definitions>
  <inkml:trace contextRef="#ctx0" brushRef="#br0">68 172 9785 0 0,'-31'-77'1191'0'0,"-6"-17"602"0"0,48 167-207 0 0,3 6-1345 0 0,25 113 1049 0 0,-30-158-2287 0 0,1-1 0 0 0,2 0 1 0 0,25 49-1 0 0,-24-64-1992 0 0,-6-11-180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0:56.953"/>
    </inkml:context>
    <inkml:brush xml:id="br0">
      <inkml:brushProperty name="width" value="0.1" units="cm"/>
      <inkml:brushProperty name="height" value="0.1" units="cm"/>
      <inkml:brushProperty name="color" value="#FFFFFF"/>
    </inkml:brush>
  </inkml:definitions>
  <inkml:trace contextRef="#ctx0" brushRef="#br0">273 90 3520 0 0,'2'-4'475'0'0,"-1"0"0"0"0,1 0 0 0 0,-1 0 0 0 0,0 0 0 0 0,0 0 0 0 0,0 0-1 0 0,0-1 1 0 0,-1 1 0 0 0,0 0 0 0 0,0-1 0 0 0,-1-7 0 0 0,1 10-394 0 0,-1 0 1 0 0,0 1 0 0 0,1-1-1 0 0,-1 0 1 0 0,0 1-1 0 0,0-1 1 0 0,0 1 0 0 0,0-1-1 0 0,0 1 1 0 0,0-1-1 0 0,0 1 1 0 0,0 0 0 0 0,-1 0-1 0 0,1 0 1 0 0,0-1-1 0 0,-1 1 1 0 0,1 0 0 0 0,-1 0-1 0 0,1 1 1 0 0,-1-1-1 0 0,0 0 1 0 0,1 1 0 0 0,-1-1-1 0 0,0 1 1 0 0,1-1-1 0 0,-1 1 1 0 0,0 0 0 0 0,0-1-1 0 0,1 1 1 0 0,-1 0 0 0 0,0 0-1 0 0,-2 1 1 0 0,-4 0 68 0 0,-1 0 1 0 0,1 0 0 0 0,0 1-1 0 0,0 0 1 0 0,0 1-1 0 0,0 0 1 0 0,0 0 0 0 0,1 1-1 0 0,-1 0 1 0 0,1 0-1 0 0,0 1 1 0 0,-9 7 0 0 0,4-3 37 0 0,0 1 0 0 0,1 1 0 0 0,1 0 1 0 0,-1 0-1 0 0,-16 26 0 0 0,21-27-64 0 0,-1 0 1 0 0,2 1-1 0 0,0 0 0 0 0,0 0 0 0 0,1 1 0 0 0,-4 14 0 0 0,7-21-86 0 0,0-1 1 0 0,1 0-1 0 0,-1 0 1 0 0,1 1-1 0 0,0-1 1 0 0,1 1-1 0 0,-1-1 0 0 0,1 0 1 0 0,-1 0-1 0 0,1 1 1 0 0,1-1-1 0 0,-1 0 0 0 0,1 0 1 0 0,-1 0-1 0 0,1 0 1 0 0,0 0-1 0 0,0 0 1 0 0,1-1-1 0 0,-1 1 0 0 0,6 4 1 0 0,-6-5-103 0 0,0 0 0 0 0,1-1 0 0 0,0 1 0 0 0,-1-1 0 0 0,1 0 0 0 0,0 0 0 0 0,0 0 0 0 0,0 0 0 0 0,0-1 0 0 0,0 1 0 0 0,1-1 0 0 0,-1 1 0 0 0,1-1 1 0 0,-1 0-1 0 0,0-1 0 0 0,1 1 0 0 0,0-1 0 0 0,-1 1 0 0 0,1-1 0 0 0,-1 0 0 0 0,1 0 0 0 0,-1-1 0 0 0,1 1 0 0 0,-1-1 0 0 0,1 1 0 0 0,-1-1 0 0 0,1 0 0 0 0,-1-1 0 0 0,0 1 0 0 0,1 0 0 0 0,-1-1 0 0 0,0 0 0 0 0,0 0 0 0 0,0 0 0 0 0,4-4 1 0 0,0 0-202 0 0,0 0 1 0 0,0-1 0 0 0,-1 0 0 0 0,0 0 0 0 0,0 0 0 0 0,-1-1 0 0 0,1 0 0 0 0,-2 0-1 0 0,1 0 1 0 0,-1-1 0 0 0,-1 1 0 0 0,5-15 0 0 0,-6 8 476 0 0,0 0 0 0 0,0-1-1 0 0,-2 1 1 0 0,0 0 0 0 0,0-1 0 0 0,-6-27 0 0 0,4 62 677 0 0,0 37 0 0 0,3-41-829 0 0,0-1 1 0 0,2 1-1 0 0,-1 0 1 0 0,2-1-1 0 0,0 1 1 0 0,1-1-1 0 0,0 0 1 0 0,1 0-1 0 0,11 18 1 0 0,-15-30-315 0 0,-1-1 1 0 0,1 0 0 0 0,-1 1-1 0 0,0-1 1 0 0,1 0-1 0 0,0 0 1 0 0,-1 0 0 0 0,1 0-1 0 0,0-1 1 0 0,-1 1 0 0 0,1 0-1 0 0,0-1 1 0 0,0 1-1 0 0,0-1 1 0 0,0 1 0 0 0,-1-1-1 0 0,1 0 1 0 0,0 0 0 0 0,0 0-1 0 0,0 0 1 0 0,3-1-1 0 0,-3 1-272 0 0,6 0-2742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9.763"/>
    </inkml:context>
    <inkml:brush xml:id="br0">
      <inkml:brushProperty name="width" value="0.1" units="cm"/>
      <inkml:brushProperty name="height" value="0.1" units="cm"/>
      <inkml:brushProperty name="color" value="#FFFFFF"/>
    </inkml:brush>
  </inkml:definitions>
  <inkml:trace contextRef="#ctx0" brushRef="#br0">480 43 1672 0 0,'0'-2'303'0'0,"0"1"-1"0"0,0-1 0 0 0,0 0 1 0 0,0 1-1 0 0,0-1 0 0 0,-1 0 1 0 0,1 1-1 0 0,0-1 0 0 0,-1 0 1 0 0,1 1-1 0 0,-1-1 0 0 0,0 1 1 0 0,0-1-1 0 0,1 1 0 0 0,-1-1 1 0 0,0 1-1 0 0,0 0 1 0 0,0-1-1 0 0,0 1 0 0 0,0 0 1 0 0,-1 0-1 0 0,-1-2 0 0 0,1 2-168 0 0,-1 0 0 0 0,1 0-1 0 0,-1 0 1 0 0,0 1 0 0 0,0-1 0 0 0,1 1-1 0 0,-1-1 1 0 0,0 1 0 0 0,0 0-1 0 0,0 0 1 0 0,0 0 0 0 0,1 0 0 0 0,-5 1-1 0 0,-13 4 168 0 0,0 1 0 0 0,0 0 0 0 0,0 2 0 0 0,1 0 0 0 0,0 1 0 0 0,-17 11 0 0 0,14-7-27 0 0,1 0 0 0 0,1 2-1 0 0,1 0 1 0 0,0 1 0 0 0,0 1 0 0 0,2 0-1 0 0,0 2 1 0 0,2 0 0 0 0,0 0 0 0 0,-21 37-1 0 0,29-44-179 0 0,0 1-1 0 0,1 0 0 0 0,1 1 0 0 0,0-1 0 0 0,0 1 0 0 0,2 0 0 0 0,0 0 1 0 0,0 1-1 0 0,1-1 0 0 0,1 0 0 0 0,1 1 0 0 0,0-1 0 0 0,0 1 1 0 0,2-1-1 0 0,0 1 0 0 0,0-1 0 0 0,1 0 0 0 0,1 0 0 0 0,7 16 1 0 0,-7-22-49 0 0,0 1 1 0 0,1-1-1 0 0,0 0 1 0 0,0-1 0 0 0,1 1-1 0 0,0-1 1 0 0,0 0-1 0 0,1 0 1 0 0,0-1-1 0 0,0 0 1 0 0,0 0 0 0 0,10 5-1 0 0,-3-3-420 0 0,0-1 1 0 0,0-1-1 0 0,1 0 0 0 0,0-1 0 0 0,0 0 0 0 0,27 4 0 0 0,-16-5-480 0 0,1-2 0 0 0,0-1 0 0 0,-1-1 0 0 0,1-1 0 0 0,0-1 0 0 0,-1-1 0 0 0,1-1 0 0 0,26-9 0 0 0,-10-1-2014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25.352"/>
    </inkml:context>
    <inkml:brush xml:id="br0">
      <inkml:brushProperty name="width" value="0.1" units="cm"/>
      <inkml:brushProperty name="height" value="0.1" units="cm"/>
      <inkml:brushProperty name="color" value="#FFFFFF"/>
    </inkml:brush>
  </inkml:definitions>
  <inkml:trace contextRef="#ctx0" brushRef="#br0">1 0 2704 0 0,'14'22'3453'0'0,"-14"-21"-3311"0"0,0 0-1 0 0,0-1 1 0 0,0 1-1 0 0,1-1 1 0 0,-1 1-1 0 0,0-1 1 0 0,1 1-1 0 0,-1 0 1 0 0,0-1-1 0 0,1 1 1 0 0,-1-1-1 0 0,1 0 1 0 0,-1 1-1 0 0,0-1 1 0 0,1 1-1 0 0,-1-1 1 0 0,1 0-1 0 0,0 1 1 0 0,-1-1-1 0 0,2 1 1 0 0,-2-1-47 0 0,1 0 0 0 0,-1-1 1 0 0,0 1-1 0 0,1 0 0 0 0,-1 0 1 0 0,1 0-1 0 0,-1-1 1 0 0,0 1-1 0 0,1 0 0 0 0,-1 0 1 0 0,0-1-1 0 0,1 1 0 0 0,-1 0 1 0 0,0-1-1 0 0,1 1 0 0 0,-1 0 1 0 0,0-1-1 0 0,0 1 0 0 0,0-1 1 0 0,1 1-1 0 0,-1 0 0 0 0,0-1 1 0 0,0 1-1 0 0,0-1 0 0 0,0 1 1 0 0,0 0-1 0 0,0-1 0 0 0,1-1 559 0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4.749"/>
    </inkml:context>
    <inkml:brush xml:id="br0">
      <inkml:brushProperty name="width" value="0.1" units="cm"/>
      <inkml:brushProperty name="height" value="0.1" units="cm"/>
      <inkml:brushProperty name="color" value="#FFFFFF"/>
    </inkml:brush>
  </inkml:definitions>
  <inkml:trace contextRef="#ctx0" brushRef="#br0">1 272 4012 0 0,'0'0'870'0'0,"0"15"2625"0"0,0-3-2920 0 0,4 26-112 0 0,-2-32-1004 0 0,-1 0 0 0 0,1 0 0 0 0,0 1-1 0 0,1-1 1 0 0,-1 0 0 0 0,1-1 0 0 0,0 1-1 0 0,1 0 1 0 0,-1-1 0 0 0,1 0 0 0 0,9 10-1 0 0,-2-7-530 0 0</inkml:trace>
  <inkml:trace contextRef="#ctx0" brushRef="#br0" timeOffset="1">125 88 1372 0 0,'-7'-18'1300'0'0,"0"3"-236"0"0,3 2-212 0 0,1 2-108 0 0,1 3-587 0 0,2 1-278 0 0,0 1-367 0 0,0 2-480 0 0,3 1-104 0 0,0 0-36 0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5.121"/>
    </inkml:context>
    <inkml:brush xml:id="br0">
      <inkml:brushProperty name="width" value="0.1" units="cm"/>
      <inkml:brushProperty name="height" value="0.1" units="cm"/>
      <inkml:brushProperty name="color" value="#FFFFFF"/>
    </inkml:brush>
  </inkml:definitions>
  <inkml:trace contextRef="#ctx0" brushRef="#br0">62 19 1204 0 0,'21'-19'10689'0'0,"-18"37"-9641"0"0,-1 33 11 0 0,-6 60 0 0 0,0-5-283 0 0,4-91-675 0 0,0 0 0 0 0,2 1-1 0 0,0-1 1 0 0,0 0 0 0 0,2 0-1 0 0,0 0 1 0 0,0-1-1 0 0,1 1 1 0 0,12 22 0 0 0,-15-34-188 0 0,0-1 0 0 0,1 0 0 0 0,-1 0-1 0 0,0 0 1 0 0,1 0 0 0 0,-1 0 0 0 0,1-1 0 0 0,0 1 0 0 0,0-1 0 0 0,-1 1 0 0 0,1-1 0 0 0,0 0 0 0 0,0 0 0 0 0,0 0 0 0 0,0-1 0 0 0,1 1 0 0 0,4-1 0 0 0,-3 1-658 0 0,1-1-1 0 0,-1 0 1 0 0,1 0-1 0 0,-1 0 1 0 0,1-1-1 0 0,-1 0 1 0 0,0 0-1 0 0,1 0 1 0 0,6-4-1 0 0,-5 1-2138 0 0</inkml:trace>
  <inkml:trace contextRef="#ctx0" brushRef="#br0" timeOffset="1">0 326 4868 0 0,'5'-5'757'0'0,"4"-2"-53"0"0,3 0-132 0 0,7-1-92 0 0,1 0-148 0 0,4 2-108 0 0,4 0-24 0 0,3 2-844 0 0,4 1-524 0 0,0-1-77 0 0,53-4 69 0 0,-38 2 72 0 0,-30 1 36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5.541"/>
    </inkml:context>
    <inkml:brush xml:id="br0">
      <inkml:brushProperty name="width" value="0.1" units="cm"/>
      <inkml:brushProperty name="height" value="0.1" units="cm"/>
      <inkml:brushProperty name="color" value="#FFFFFF"/>
    </inkml:brush>
  </inkml:definitions>
  <inkml:trace contextRef="#ctx0" brushRef="#br0">1 189 1172 0 0,'0'-3'226'0'0,"1"1"0"0"0,-1-1 0 0 0,1 0 0 0 0,0 1-1 0 0,0-1 1 0 0,0 1 0 0 0,0-1 0 0 0,0 1 0 0 0,1 0 0 0 0,-1 0 0 0 0,1-1 0 0 0,0 1-1 0 0,-1 0 1 0 0,1 0 0 0 0,0 1 0 0 0,0-1 0 0 0,0 0 0 0 0,0 0 0 0 0,1 1-1 0 0,-1 0 1 0 0,0-1 0 0 0,1 1 0 0 0,3-1 0 0 0,9-5 119 0 0,1 1 0 0 0,25-7 0 0 0,-29 10 48 0 0,36-7 162 0 0,-38 10-636 0 0,-1-2 0 0 0,1 0 0 0 0,-1 0 1 0 0,0 0-1 0 0,0-1 0 0 0,0-1 0 0 0,0 1 0 0 0,14-9 0 0 0,-22 10 161 0 0,0 0 0 0 0,0 0-1 0 0,0 0 1 0 0,0 0 0 0 0,0-1 0 0 0,0 1-1 0 0,0 0 1 0 0,-1 0 0 0 0,0-1 0 0 0,1 1 0 0 0,-1 0-1 0 0,0-1 1 0 0,0 1 0 0 0,0 0 0 0 0,0 0-1 0 0,0-1 1 0 0,-1 1 0 0 0,1 0 0 0 0,-1-1-1 0 0,0 1 1 0 0,1 0 0 0 0,-1 0 0 0 0,0 0 0 0 0,0 0-1 0 0,0 0 1 0 0,-1 0 0 0 0,1 0 0 0 0,0 0-1 0 0,-1 0 1 0 0,-2-3 0 0 0,3 5-36 0 0,0 0-1 0 0,1 1 1 0 0,-1-1 0 0 0,0 0-1 0 0,1 0 1 0 0,-1 1 0 0 0,0-1 0 0 0,1 0-1 0 0,-1 1 1 0 0,1-1 0 0 0,-1 0-1 0 0,0 1 1 0 0,1-1 0 0 0,-1 1-1 0 0,1-1 1 0 0,0 1 0 0 0,-1-1 0 0 0,1 1-1 0 0,-1-1 1 0 0,1 1 0 0 0,0 0-1 0 0,-1-1 1 0 0,1 1 0 0 0,0-1 0 0 0,-1 1-1 0 0,1 0 1 0 0,0-1 0 0 0,0 1-1 0 0,0 1 1 0 0,-8 21 454 0 0,2 7 34 0 0,2 0 0 0 0,0 0-1 0 0,2 51 1 0 0,13 92 514 0 0,-4-92-705 0 0,-6-67-630 0 0,1 0 0 0 0,0-1 0 0 0,8 25-1 0 0,-8-32-534 0 0,0 0-1 0 0,1 0 0 0 0,0-1 0 0 0,0 1 1 0 0,0-1-1 0 0,6 7 0 0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5.902"/>
    </inkml:context>
    <inkml:brush xml:id="br0">
      <inkml:brushProperty name="width" value="0.1" units="cm"/>
      <inkml:brushProperty name="height" value="0.1" units="cm"/>
      <inkml:brushProperty name="color" value="#FFFFFF"/>
    </inkml:brush>
  </inkml:definitions>
  <inkml:trace contextRef="#ctx0" brushRef="#br0">233 1 4520 0 0,'-10'12'4933'0'0,"-21"25"-3931"0"0,19-24-291 0 0,-139 161 2445 0 0,146-168-3369 0 0,-13 19-647 0 0,12-8-4476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26.286"/>
    </inkml:context>
    <inkml:brush xml:id="br0">
      <inkml:brushProperty name="width" value="0.1" units="cm"/>
      <inkml:brushProperty name="height" value="0.1" units="cm"/>
      <inkml:brushProperty name="color" value="#FFFFFF"/>
    </inkml:brush>
  </inkml:definitions>
  <inkml:trace contextRef="#ctx0" brushRef="#br0">0 12 4872 0 0,'0'0'117'0'0,"0"-1"0"0"0,0 1-1 0 0,0-1 1 0 0,0 1 0 0 0,0-1-1 0 0,0 1 1 0 0,0 0 0 0 0,0-1-1 0 0,0 1 1 0 0,0-1 0 0 0,0 1-1 0 0,1 0 1 0 0,-1-1 0 0 0,0 1-1 0 0,0-1 1 0 0,0 1 0 0 0,1 0-1 0 0,-1-1 1 0 0,0 1 0 0 0,0 0-1 0 0,1-1 1 0 0,-1 1 0 0 0,0 0-1 0 0,0 0 1 0 0,1-1 0 0 0,-1 1-1 0 0,0 0 1 0 0,1 0 0 0 0,-1-1-1 0 0,1 1 1 0 0,14 3 1865 0 0,18 20-524 0 0,-26-18-1104 0 0,160 139 3142 0 0,-56-43-7106 0 0,-91-87 128 0 0,-9-9 320 0 0</inkml:trace>
  <inkml:trace contextRef="#ctx0" brushRef="#br0" timeOffset="1">568 185 5845 0 0,'1'-4'716'0'0,"1"2"-92"0"0,0 0-804 0 0,1 0-484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32.844"/>
    </inkml:context>
    <inkml:brush xml:id="br0">
      <inkml:brushProperty name="width" value="0.1" units="cm"/>
      <inkml:brushProperty name="height" value="0.1" units="cm"/>
      <inkml:brushProperty name="color" value="#FFFFFF"/>
    </inkml:brush>
  </inkml:definitions>
  <inkml:trace contextRef="#ctx0" brushRef="#br0">15 7 1312 0 0,'-3'-6'2812'0'0,"3"6"-2708"0"0,-1 0 0 0 0,1 0 0 0 0,0 0 0 0 0,0 0 0 0 0,-1 0 0 0 0,1-1 0 0 0,0 1 1 0 0,0 0-1 0 0,-1 0 0 0 0,1 0 0 0 0,0 0 0 0 0,-1 0 0 0 0,1 1-45 0 0,-1-1-1 0 0,1 0 0 0 0,-1 0 1 0 0,1 1-1 0 0,-1-1 0 0 0,1 0 1 0 0,-1 1-1 0 0,1-1 0 0 0,0 1 1 0 0,-1-1-1 0 0,1 1 0 0 0,0-1 1 0 0,-1 0-1 0 0,1 1 0 0 0,0-1 1 0 0,0 1-1 0 0,0-1 0 0 0,-1 1 1 0 0,1-1-1 0 0,0 1 0 0 0,0-1 1 0 0,0 1-1 0 0,0 0 0 0 0,0-1 1 0 0,0 1-1 0 0,0-1 0 0 0,0 1 1 0 0,0-1-1 0 0,0 2 0 0 0,5 110 1176 0 0,5 0-1 0 0,5 0 1 0 0,30 113-1 0 0,-44-412 308 0 0,-2 164-1498 0 0,2 0 0 0 0,1 1 0 0 0,0-1 0 0 0,2 1 0 0 0,13-45 1 0 0,-14 59-41 0 0,0 0 0 0 0,1 0 0 0 0,0 1 0 0 0,0-1 0 0 0,1 1 0 0 0,-1 0 0 0 0,2 0 0 0 0,-1 0 0 0 0,1 1 0 0 0,0 0 0 0 0,0 0 0 0 0,1 0 0 0 0,0 1 0 0 0,0 0 0 0 0,0 0 0 0 0,1 1 0 0 0,-1 0 0 0 0,15-6 0 0 0,-18 9-8 0 0,0-1 0 0 0,0 1 0 0 0,1 0 0 0 0,-1 0 0 0 0,0 0 0 0 0,1 1 0 0 0,-1-1 0 0 0,1 1 0 0 0,-1 0 0 0 0,0 0 0 0 0,1 1 0 0 0,-1-1 0 0 0,1 1 0 0 0,-1 0 0 0 0,0 0 0 0 0,0 1 0 0 0,0-1 0 0 0,1 1 0 0 0,5 4 0 0 0,-3-2 3 0 0,-1 1-1 0 0,0 1 0 0 0,0-1 1 0 0,-1 1-1 0 0,1 0 1 0 0,-1 0-1 0 0,-1 1 1 0 0,1-1-1 0 0,-1 1 1 0 0,4 8-1 0 0,10 25 136 0 0,-2 1 0 0 0,-1 1 1 0 0,-3 0-1 0 0,10 54 0 0 0,-14-24 257 0 0,-7-53-208 0 0,1-1-1 0 0,1 0 1 0 0,6 21-1 0 0,-9-36-355 0 0,3 11-384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33.215"/>
    </inkml:context>
    <inkml:brush xml:id="br0">
      <inkml:brushProperty name="width" value="0.1" units="cm"/>
      <inkml:brushProperty name="height" value="0.1" units="cm"/>
      <inkml:brushProperty name="color" value="#FFFFFF"/>
    </inkml:brush>
  </inkml:definitions>
  <inkml:trace contextRef="#ctx0" brushRef="#br0">0 45 5404 0 0,'94'-22'4997'0'0,"50"1"-3620"0"0,-117 19-3361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33.585"/>
    </inkml:context>
    <inkml:brush xml:id="br0">
      <inkml:brushProperty name="width" value="0.1" units="cm"/>
      <inkml:brushProperty name="height" value="0.1" units="cm"/>
      <inkml:brushProperty name="color" value="#FFFFFF"/>
    </inkml:brush>
  </inkml:definitions>
  <inkml:trace contextRef="#ctx0" brushRef="#br0">8 0 1580 0 0,'0'1'175'0'0,"-1"-1"1"0"0,0 0-1 0 0,1 1 0 0 0,-1-1 0 0 0,1 1 1 0 0,0-1-1 0 0,-1 0 0 0 0,1 1 0 0 0,-1-1 0 0 0,1 1 1 0 0,0-1-1 0 0,-1 1 0 0 0,1 0 0 0 0,0-1 1 0 0,0 1-1 0 0,-1-1 0 0 0,1 1 0 0 0,0 0 1 0 0,0-1-1 0 0,0 1 0 0 0,0-1 0 0 0,0 1 1 0 0,-1 0-1 0 0,1-1 0 0 0,1 1 0 0 0,-1 0 0 0 0,0-1 1 0 0,0 1-1 0 0,0-1 0 0 0,0 1 0 0 0,0 0 1 0 0,0-1-1 0 0,1 1 0 0 0,-1 0 0 0 0,2 0 35 0 0,-1 1 0 0 0,1-1-1 0 0,-1 0 1 0 0,1 1-1 0 0,-1-1 1 0 0,1 0 0 0 0,0 0-1 0 0,0 0 1 0 0,-1-1 0 0 0,1 1-1 0 0,3 1 1 0 0,59 11 764 0 0,-57-12-592 0 0,109 10-39 0 0,-67-9-6051 0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39.196"/>
    </inkml:context>
    <inkml:brush xml:id="br0">
      <inkml:brushProperty name="width" value="0.1" units="cm"/>
      <inkml:brushProperty name="height" value="0.1" units="cm"/>
      <inkml:brushProperty name="color" value="#FFFFFF"/>
    </inkml:brush>
  </inkml:definitions>
  <inkml:trace contextRef="#ctx0" brushRef="#br0">17 24 1096 0 0,'-9'-9'1469'0'0,"1"0"706"0"0,9 8-2129 0 0,-1 1 1 0 0,1 0-1 0 0,0-1 1 0 0,-1 1-1 0 0,1-1 1 0 0,-1 1-1 0 0,1 0 1 0 0,0 0-1 0 0,-1-1 1 0 0,1 1-1 0 0,0 0 1 0 0,-1 0-1 0 0,1 0 1 0 0,0 0-1 0 0,-1 0 1 0 0,1 0 0 0 0,0 0-1 0 0,0 0 1 0 0,-1 0-1 0 0,1 0 1 0 0,1 0-1 0 0,145-1 1124 0 0,94 0-558 0 0,-211 5-1175 0 0,-29-4 356 0 0,0 0-1 0 0,0 0 1 0 0,-1 0 0 0 0,1 0 0 0 0,0 0-1 0 0,0 0 1 0 0,-1 0 0 0 0,1 1-1 0 0,0-1 1 0 0,-1 0 0 0 0,1 1 0 0 0,0-1-1 0 0,-1 0 1 0 0,1 1 0 0 0,0-1-1 0 0,-1 1 1 0 0,1-1 0 0 0,-1 1 0 0 0,1 0-1 0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39.827"/>
    </inkml:context>
    <inkml:brush xml:id="br0">
      <inkml:brushProperty name="width" value="0.1" units="cm"/>
      <inkml:brushProperty name="height" value="0.1" units="cm"/>
      <inkml:brushProperty name="color" value="#FFFFFF"/>
    </inkml:brush>
  </inkml:definitions>
  <inkml:trace contextRef="#ctx0" brushRef="#br0">80 1 916 0 0,'-1'0'194'0'0,"-1"0"0"0"0,0 0 0 0 0,0 1 0 0 0,0-1 0 0 0,0 1 0 0 0,0-1-1 0 0,1 1 1 0 0,-1 0 0 0 0,0 0 0 0 0,1-1 0 0 0,-1 1 0 0 0,0 0 0 0 0,1 1 0 0 0,-1-1 0 0 0,1 0 0 0 0,0 0 0 0 0,-3 3 0 0 0,1 0 26 0 0,-1 1 0 0 0,1-1 0 0 0,0 1 0 0 0,1 0 0 0 0,-5 10 0 0 0,2-3-32 0 0,1 1 1 0 0,1 0 0 0 0,0 0 0 0 0,-1 20 0 0 0,1-7 120 0 0,1-16-56 0 0,1 0 1 0 0,1 0-1 0 0,0 0 1 0 0,2 19-1 0 0,-2-29-233 0 0,0 1-1 0 0,1-1 0 0 0,-1 0 1 0 0,1 1-1 0 0,-1-1 1 0 0,1 0-1 0 0,-1 0 0 0 0,1 1 1 0 0,-1-1-1 0 0,1 0 0 0 0,-1 0 1 0 0,1 0-1 0 0,-1 1 0 0 0,1-1 1 0 0,-1 0-1 0 0,1 0 1 0 0,-1 0-1 0 0,1 0 0 0 0,-1 0 1 0 0,1 0-1 0 0,0 0 0 0 0,-1 0 1 0 0,1 0-1 0 0,-1 0 0 0 0,1-1 1 0 0,-1 1-1 0 0,1 0 0 0 0,-1 0 1 0 0,1 0-1 0 0,0-1 1 0 0,23-7 202 0 0,-20 6-99 0 0,20-6 107 0 0,-11 3-58 0 0,-1 1 1 0 0,1 0-1 0 0,26-4 0 0 0,-35 8-129 0 0,1 0 0 0 0,0 0 1 0 0,0 0-1 0 0,0 0 0 0 0,0 1 0 0 0,0 0 0 0 0,0 0 0 0 0,-1 0 0 0 0,1 1 0 0 0,0 0 1 0 0,-1 0-1 0 0,1 0 0 0 0,-1 0 0 0 0,7 5 0 0 0,5 6 37 0 0,0 0 1 0 0,-1 1-1 0 0,0 1 0 0 0,-1 0 1 0 0,-1 1-1 0 0,0 1 0 0 0,-2 0 1 0 0,0 0-1 0 0,0 1 0 0 0,-2 1 1 0 0,11 27-1 0 0,-20-44-63 0 0,1 0 0 0 0,0 0 1 0 0,-1 1-1 0 0,0-1 0 0 0,1 0 0 0 0,-1 0 0 0 0,0 0 1 0 0,0 0-1 0 0,0 0 0 0 0,-1 1 0 0 0,1-1 0 0 0,0 0 1 0 0,-1 0-1 0 0,1 0 0 0 0,-1 0 0 0 0,0 0 0 0 0,0 0 1 0 0,0 0-1 0 0,0 0 0 0 0,0 0 0 0 0,0 0 0 0 0,0-1 0 0 0,-1 1 1 0 0,1 0-1 0 0,-1-1 0 0 0,1 1 0 0 0,-1-1 0 0 0,1 1 1 0 0,-1-1-1 0 0,0 0 0 0 0,0 0 0 0 0,0 0 0 0 0,0 0 1 0 0,0 0-1 0 0,-2 1 0 0 0,-10 4 62 0 0,-1 0 0 0 0,0-1 0 0 0,-27 6 0 0 0,28-8 21 0 0,-10 3-25 0 0,0-1 1 0 0,0-2-1 0 0,-1 0 1 0 0,1-1-1 0 0,-1-2 0 0 0,-25-2 1 0 0,50 2-148 0 0,-1 0 1 0 0,1 1 0 0 0,0-1-1 0 0,0 0 1 0 0,-1 0-1 0 0,1 0 1 0 0,0 0 0 0 0,0 0-1 0 0,-1 0 1 0 0,1 0-1 0 0,0 0 1 0 0,0 0 0 0 0,-1 0-1 0 0,1 0 1 0 0,0 0-1 0 0,0-1 1 0 0,-1 1 0 0 0,1 0-1 0 0,0 0 1 0 0,0 0 0 0 0,0 0-1 0 0,-1 0 1 0 0,1 0-1 0 0,0 0 1 0 0,0-1 0 0 0,0 1-1 0 0,-1 0 1 0 0,1 0-1 0 0,0 0 1 0 0,0-1 0 0 0,0 1-1 0 0,0 0 1 0 0,-1 0-1 0 0,1 0 1 0 0,0-1 0 0 0,0 1-1 0 0,0 0 1 0 0,0 0-1 0 0,0-1 1 0 0,0 1 0 0 0,0 0-1 0 0,0 0 1 0 0,0-1-1 0 0,0 1 1 0 0,0 0 0 0 0,0 0-1 0 0,0-1 1 0 0,0 1-1 0 0,0 0 1 0 0,0 0 0 0 0,0-1-1 0 0,0 1 1 0 0,0 0-1 0 0,0 0 1 0 0,0 0 0 0 0,0-1-1 0 0,1 1 1 0 0,-1 0-1 0 0,0 0 1 0 0,0-1 0 0 0,0 1-1 0 0,0 0 1 0 0,0 0-1 0 0,1 0 1 0 0,-1 0 0 0 0,0-1-1 0 0,7-6-3010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31.447"/>
    </inkml:context>
    <inkml:brush xml:id="br0">
      <inkml:brushProperty name="width" value="0.1" units="cm"/>
      <inkml:brushProperty name="height" value="0.1" units="cm"/>
      <inkml:brushProperty name="color" value="#FFFFFF"/>
    </inkml:brush>
  </inkml:definitions>
  <inkml:trace contextRef="#ctx0" brushRef="#br0">53 19 1348 0 0,'0'0'192'0'0,"0"-1"-1"0"0,0 0 1 0 0,0 1-1 0 0,0-1 0 0 0,1 1 1 0 0,-1-1-1 0 0,0 0 1 0 0,0 1-1 0 0,1-1 1 0 0,-1 1-1 0 0,0-1 1 0 0,1 0-1 0 0,-1 1 1 0 0,0-1-1 0 0,1 1 0 0 0,-1 0 1 0 0,1-1-1 0 0,-1 1 1 0 0,1-1-1 0 0,-1 1 1 0 0,1 0-1 0 0,-1-1 1 0 0,1 1-1 0 0,0 0 1 0 0,0-1-1 0 0,23-4 1157 0 0,24 5-921 0 0,-45 1-382 0 0,1-1 0 0 0,0 0 0 0 0,0 1 0 0 0,-1 0 0 0 0,1 0 0 0 0,0 0 0 0 0,-1 0 0 0 0,1 1 0 0 0,-1 0 0 0 0,0-1 0 0 0,1 1 0 0 0,-1 0 0 0 0,0 0 0 0 0,0 1 0 0 0,0-1 0 0 0,0 1 0 0 0,4 5 0 0 0,-6-6-21 0 0,1 1 1 0 0,-1-1-1 0 0,0 1 0 0 0,0 0 1 0 0,0 0-1 0 0,0-1 0 0 0,-1 1 1 0 0,1 0-1 0 0,-1 0 0 0 0,1 0 0 0 0,-1 0 1 0 0,0 0-1 0 0,0 0 0 0 0,0 0 1 0 0,-1 0-1 0 0,1-1 0 0 0,-1 1 0 0 0,0 0 1 0 0,1 0-1 0 0,-1 0 0 0 0,0 0 1 0 0,-1-1-1 0 0,-1 4 0 0 0,-6 13 148 0 0,-1-1-1 0 0,0 0 1 0 0,-2-1-1 0 0,0 0 1 0 0,-1 0-1 0 0,-1-2 0 0 0,0 1 1 0 0,-1-2-1 0 0,0 0 1 0 0,-2-1-1 0 0,-22 15 1 0 0,35-25-151 0 0,-12 8 1130 0 0,17-10-1127 0 0,-1-1-1 0 0,0 0 1 0 0,1 1 0 0 0,-1-1-1 0 0,0 1 1 0 0,1-1 0 0 0,-1 0-1 0 0,0 1 1 0 0,1-1-1 0 0,-1 0 1 0 0,1 1 0 0 0,-1-1-1 0 0,1 0 1 0 0,-1 0-1 0 0,1 1 1 0 0,-1-1 0 0 0,1 0-1 0 0,-1 0 1 0 0,1 0-1 0 0,-1 0 1 0 0,1 0 0 0 0,-1 0-1 0 0,1 0 1 0 0,-1 0 0 0 0,1 0-1 0 0,-1 0 1 0 0,1 0-1 0 0,-1 0 1 0 0,2 0 0 0 0,57 3 105 0 0,65-4 0 0 0,-40 0-1619 0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0.246"/>
    </inkml:context>
    <inkml:brush xml:id="br0">
      <inkml:brushProperty name="width" value="0.1" units="cm"/>
      <inkml:brushProperty name="height" value="0.1" units="cm"/>
      <inkml:brushProperty name="color" value="#FFFFFF"/>
    </inkml:brush>
  </inkml:definitions>
  <inkml:trace contextRef="#ctx0" brushRef="#br0">40 10 4208 0 0,'-5'9'1298'0'0,"0"0"0"0"0,0 1 0 0 0,1-1 0 0 0,-5 17 1 0 0,6-15-907 0 0,0 0 1 0 0,1 0 0 0 0,1 1-1 0 0,0-1 1 0 0,0 13 0 0 0,1-18-344 0 0,0 0-1 0 0,0 0 1 0 0,1 0 0 0 0,0 0 0 0 0,0-1-1 0 0,0 1 1 0 0,1 0 0 0 0,0 0 0 0 0,0-1-1 0 0,0 1 1 0 0,1-1 0 0 0,0 0 0 0 0,0 0-1 0 0,0 0 1 0 0,1 0 0 0 0,-1 0 0 0 0,1-1 0 0 0,1 1-1 0 0,-1-1 1 0 0,0 0 0 0 0,1 0 0 0 0,0-1-1 0 0,0 1 1 0 0,0-1 0 0 0,0 0 0 0 0,7 2-1 0 0,-6-2-11 0 0,1-1 0 0 0,-1 0 0 0 0,0 0 0 0 0,1-1 0 0 0,-1 1-1 0 0,1-2 1 0 0,-1 1 0 0 0,1-1 0 0 0,0 0 0 0 0,-1 0 0 0 0,1 0 0 0 0,-1-1-1 0 0,1 0 1 0 0,7-3 0 0 0,-11 3-32 0 0,1-1 0 0 0,-1 1 0 0 0,0-1 0 0 0,0 0 1 0 0,0 0-1 0 0,0 0 0 0 0,0 0 0 0 0,-1 0 0 0 0,1-1 0 0 0,-1 1 0 0 0,1-1 0 0 0,-1 0 0 0 0,0 1 0 0 0,0-1 0 0 0,0 0 0 0 0,-1-1 0 0 0,1 1 1 0 0,-1 0-1 0 0,1 0 0 0 0,-1-1 0 0 0,0 1 0 0 0,0 0 0 0 0,-1-1 0 0 0,1 1 0 0 0,-1-1 0 0 0,1 1 0 0 0,-1-1 0 0 0,-1-4 0 0 0,1-1-12 0 0,-1 0-1 0 0,-1 0 0 0 0,1 0 0 0 0,-1 0 0 0 0,-1 0 1 0 0,0 0-1 0 0,0 1 0 0 0,-1-1 0 0 0,0 1 0 0 0,0 0 0 0 0,-11-14 1 0 0,8 12-99 0 0,0 1 1 0 0,-1 0 0 0 0,-1 0-1 0 0,1 1 1 0 0,-1 0-1 0 0,-1 0 1 0 0,1 1 0 0 0,-18-9-1 0 0,25 15-281 0 0,0 0 0 0 0,0 0 0 0 0,0 0 0 0 0,-1 0 0 0 0,1 1 0 0 0,0-1 0 0 0,0 1 0 0 0,0 0 0 0 0,-1 0 0 0 0,1-1 0 0 0,0 1 0 0 0,-1 1 0 0 0,1-1-1 0 0,-4 1 1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0.761"/>
    </inkml:context>
    <inkml:brush xml:id="br0">
      <inkml:brushProperty name="width" value="0.1" units="cm"/>
      <inkml:brushProperty name="height" value="0.1" units="cm"/>
      <inkml:brushProperty name="color" value="#FFFFFF"/>
    </inkml:brush>
  </inkml:definitions>
  <inkml:trace contextRef="#ctx0" brushRef="#br0">151 25 3968 0 0,'0'-1'121'0'0,"0"0"0"0"0,0 0 0 0 0,-1 0 0 0 0,1 0 0 0 0,0 0 0 0 0,-1 0 0 0 0,1-1 0 0 0,-1 1 0 0 0,1 0 0 0 0,-1 0 0 0 0,1 0 0 0 0,-1 0 0 0 0,0 1 0 0 0,1-1 0 0 0,-1 0 0 0 0,0 0 0 0 0,0 0 0 0 0,0 1 0 0 0,0-1 0 0 0,0 0 0 0 0,0 1 0 0 0,0-1 0 0 0,0 0 0 0 0,0 1 0 0 0,0 0 0 0 0,0-1 0 0 0,0 1 0 0 0,0 0 0 0 0,0-1 0 0 0,0 1 0 0 0,0 0 0 0 0,-1 0 0 0 0,1 0 0 0 0,0 0 0 0 0,0 0 0 0 0,0 0 0 0 0,0 0 0 0 0,0 0 0 0 0,-1 1 0 0 0,1-1 0 0 0,0 0 0 0 0,0 1 0 0 0,0-1 0 0 0,0 1 0 0 0,0-1 0 0 0,0 1 0 0 0,0-1 0 0 0,-1 2 0 0 0,-4 1 171 0 0,0 1 0 0 0,1 0-1 0 0,0 1 1 0 0,-1-1 0 0 0,1 1 0 0 0,-6 8 0 0 0,3-3-83 0 0,1 1 1 0 0,0 0-1 0 0,1 0 1 0 0,0 0-1 0 0,0 1 1 0 0,2 0-1 0 0,-1 0 0 0 0,1 0 1 0 0,1 1-1 0 0,-3 19 1 0 0,5-27-172 0 0,1 0 0 0 0,0 0 0 0 0,0 0 0 0 0,0 1 0 0 0,0-1 0 0 0,1 0 0 0 0,0 0 0 0 0,0 0 0 0 0,0 0 0 0 0,1 0 0 0 0,0 0 0 0 0,0 0 0 0 0,0 0 0 0 0,0 0 0 0 0,1-1 0 0 0,0 1 0 0 0,0-1 0 0 0,0 0 0 0 0,0 0 0 0 0,1 0 0 0 0,0 0 0 0 0,-1-1 0 0 0,1 1-1 0 0,1-1 1 0 0,-1 0 0 0 0,0 0 0 0 0,1-1 0 0 0,7 4 0 0 0,-5-2-34 0 0,1-1 0 0 0,1 0 0 0 0,-1 0-1 0 0,0-1 1 0 0,1 0 0 0 0,-1-1 0 0 0,1 1 0 0 0,-1-2-1 0 0,1 1 1 0 0,-1-1 0 0 0,1 0 0 0 0,14-3-1 0 0,-17 2-5 0 0,0-1 0 0 0,0 0 0 0 0,-1-1 0 0 0,1 1 0 0 0,0-1-1 0 0,-1 0 1 0 0,0 0 0 0 0,1-1 0 0 0,-1 0 0 0 0,-1 0 0 0 0,1 0-1 0 0,0 0 1 0 0,-1-1 0 0 0,0 1 0 0 0,0-1 0 0 0,-1 0 0 0 0,1 0 0 0 0,3-8-1 0 0,-4 6 11 0 0,0 0 0 0 0,0-1 0 0 0,0 0 0 0 0,-1 0 0 0 0,0 1 0 0 0,-1-1 0 0 0,1 0 0 0 0,-2-1 0 0 0,1 1 0 0 0,-1 0 0 0 0,0 0 0 0 0,-1 0 0 0 0,0 0 0 0 0,0 0 0 0 0,-1 0 0 0 0,-3-11 0 0 0,3 13-103 0 0,0 0-1 0 0,0 1 0 0 0,-1-1 1 0 0,0 1-1 0 0,0 0 0 0 0,0 0 0 0 0,0 0 1 0 0,-1 0-1 0 0,0 1 0 0 0,0-1 1 0 0,0 1-1 0 0,0 0 0 0 0,-1 0 1 0 0,0 1-1 0 0,0-1 0 0 0,0 1 0 0 0,0 0 1 0 0,0 0-1 0 0,-1 1 0 0 0,1 0 1 0 0,-1 0-1 0 0,1 0 0 0 0,-8-1 1 0 0,-21 2-4767 0 0,24 1 1819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2.806"/>
    </inkml:context>
    <inkml:brush xml:id="br0">
      <inkml:brushProperty name="width" value="0.1" units="cm"/>
      <inkml:brushProperty name="height" value="0.1" units="cm"/>
      <inkml:brushProperty name="color" value="#FFFFFF"/>
    </inkml:brush>
  </inkml:definitions>
  <inkml:trace contextRef="#ctx0" brushRef="#br0">1 27 3888 0 0,'0'-3'172'0'0,"4"-21"6608"0"0,2 36-5520 0 0,12 47 302 0 0,19 103 0 0 0,-17-64-910 0 0,-15-75-736 0 0,36 141-908 0 0,-41-164 792 0 0,0 1 0 0 0,0-1 0 0 0,0 1 0 0 0,0-1 0 0 0,0 1 0 0 0,0-1 0 0 0,1 1 1 0 0,-1-1-1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3.225"/>
    </inkml:context>
    <inkml:brush xml:id="br0">
      <inkml:brushProperty name="width" value="0.1" units="cm"/>
      <inkml:brushProperty name="height" value="0.1" units="cm"/>
      <inkml:brushProperty name="color" value="#FFFFFF"/>
    </inkml:brush>
  </inkml:definitions>
  <inkml:trace contextRef="#ctx0" brushRef="#br0">76 54 3304 0 0,'-2'0'258'0'0,"0"1"-1"0"0,1-1 1 0 0,-1 1-1 0 0,0 0 1 0 0,0 0-1 0 0,1 0 1 0 0,-1 0 0 0 0,0 0-1 0 0,1 0 1 0 0,-1 0-1 0 0,1 0 1 0 0,-1 1-1 0 0,1-1 1 0 0,0 1-1 0 0,0-1 1 0 0,-1 1-1 0 0,1-1 1 0 0,0 1-1 0 0,-1 2 1 0 0,-18 37 965 0 0,19-39-1030 0 0,-3 8 78 0 0,0 1-1 0 0,0-1 1 0 0,1 1 0 0 0,1 0 0 0 0,-1 0 0 0 0,2 0-1 0 0,0 0 1 0 0,0 1 0 0 0,1-1 0 0 0,0 0 0 0 0,3 16-1 0 0,-2-20-200 0 0,1-1 0 0 0,0 0 0 0 0,0 1 0 0 0,0-1-1 0 0,1 0 1 0 0,0 0 0 0 0,0 0 0 0 0,1-1 0 0 0,0 1 0 0 0,-1-1-1 0 0,2 0 1 0 0,-1 0 0 0 0,1 0 0 0 0,0-1 0 0 0,0 1 0 0 0,0-1-1 0 0,0-1 1 0 0,1 1 0 0 0,-1-1 0 0 0,12 5 0 0 0,-10-4-24 0 0,2-1 0 0 0,-1 0 0 0 0,0 0 0 0 0,0-1 1 0 0,1 0-1 0 0,0-1 0 0 0,-1 0 0 0 0,1 0 0 0 0,0-1 0 0 0,-1 0 1 0 0,1 0-1 0 0,15-3 0 0 0,-20 2-39 0 0,1-1 0 0 0,-1 1-1 0 0,0-1 1 0 0,0 0 0 0 0,0 0 0 0 0,0 0-1 0 0,0 0 1 0 0,0-1 0 0 0,0 1 0 0 0,-1-1-1 0 0,1 0 1 0 0,-1 0 0 0 0,0-1 0 0 0,0 1-1 0 0,0-1 1 0 0,0 1 0 0 0,-1-1 0 0 0,0 0-1 0 0,1 0 1 0 0,-1 0 0 0 0,-1 0 0 0 0,1 0-1 0 0,0-1 1 0 0,-1 1 0 0 0,0 0 0 0 0,0-5-1 0 0,1-3-22 0 0,-1 1 0 0 0,-1-1 0 0 0,0 1 0 0 0,-1-1 0 0 0,0 1 0 0 0,0-1 0 0 0,-1 1 0 0 0,-1 0 0 0 0,0 0 0 0 0,-1 0-1 0 0,0 0 1 0 0,0 0 0 0 0,-1 1 0 0 0,-7-12 0 0 0,5 11-53 0 0,0 0-1 0 0,0 1 0 0 0,-1 0 1 0 0,-1 0-1 0 0,0 0 1 0 0,0 1-1 0 0,0 1 1 0 0,-1 0-1 0 0,-1 0 1 0 0,1 0-1 0 0,-1 2 1 0 0,-18-9-1 0 0,2 8-950 0 0,26 7 871 0 0,0 0 0 0 0,0 0 0 0 0,1 0 0 0 0,-1 0-1 0 0,0 0 1 0 0,0 0 0 0 0,0 0 0 0 0,0 0 0 0 0,0 1 0 0 0,1-1 0 0 0,-1 0 0 0 0,0 0 0 0 0,0 1 0 0 0,0-1 0 0 0,1 1 0 0 0,-1-1 0 0 0,0 0 0 0 0,0 1 0 0 0,1-1 0 0 0,-1 1 0 0 0,0 0 0 0 0,1-1-1 0 0,-1 1 1 0 0,1 0 0 0 0,-1-1 0 0 0,1 1 0 0 0,-1 0 0 0 0,1-1 0 0 0,-1 2 0 0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3.719"/>
    </inkml:context>
    <inkml:brush xml:id="br0">
      <inkml:brushProperty name="width" value="0.1" units="cm"/>
      <inkml:brushProperty name="height" value="0.1" units="cm"/>
      <inkml:brushProperty name="color" value="#FFFFFF"/>
    </inkml:brush>
  </inkml:definitions>
  <inkml:trace contextRef="#ctx0" brushRef="#br0">84 29 3500 0 0,'-2'1'202'0'0,"-1"-1"-1"0"0,1 1 1 0 0,-1 0 0 0 0,1 0-1 0 0,-1 0 1 0 0,1 0-1 0 0,0 1 1 0 0,0-1-1 0 0,-1 0 1 0 0,1 1 0 0 0,0 0-1 0 0,0-1 1 0 0,1 1-1 0 0,-1 0 1 0 0,0 0-1 0 0,0 0 1 0 0,1 0 0 0 0,0 1-1 0 0,-1-1 1 0 0,-1 4-1 0 0,-23 53 1467 0 0,24-55-1481 0 0,-1 5-32 0 0,1-1 1 0 0,0 1-1 0 0,0-1 1 0 0,1 1-1 0 0,0 0 1 0 0,1 0-1 0 0,0-1 1 0 0,0 1-1 0 0,1 0 1 0 0,0 0-1 0 0,0-1 1 0 0,1 1 0 0 0,0 0-1 0 0,1-1 1 0 0,0 0-1 0 0,5 11 1 0 0,-5-13-115 0 0,-1-1 1 0 0,2 0-1 0 0,-1 0 1 0 0,0 0 0 0 0,1 0-1 0 0,0 0 1 0 0,0-1-1 0 0,0 1 1 0 0,1-1-1 0 0,0 0 1 0 0,-1-1 0 0 0,1 1-1 0 0,1-1 1 0 0,-1 0-1 0 0,0 0 1 0 0,1 0 0 0 0,-1-1-1 0 0,1 0 1 0 0,0 0-1 0 0,0-1 1 0 0,0 1-1 0 0,0-1 1 0 0,0-1 0 0 0,7 1-1 0 0,-9-1-30 0 0,-1 0 0 0 0,1 0 0 0 0,-1-1 0 0 0,0 1-1 0 0,1-1 1 0 0,-1 0 0 0 0,0 0 0 0 0,1-1 0 0 0,-1 1 0 0 0,0 0-1 0 0,0-1 1 0 0,0 0 0 0 0,0 0 0 0 0,0 0 0 0 0,-1 0-1 0 0,1 0 1 0 0,0-1 0 0 0,-1 1 0 0 0,0-1 0 0 0,1 1 0 0 0,-1-1-1 0 0,0 0 1 0 0,-1 0 0 0 0,1 0 0 0 0,0 0 0 0 0,-1 0 0 0 0,0 0-1 0 0,1-1 1 0 0,-1 1 0 0 0,1-6 0 0 0,-1 0-3 0 0,1 0-1 0 0,-1 1 1 0 0,0-1-1 0 0,-1 0 1 0 0,0 0 0 0 0,0 0-1 0 0,-1 0 1 0 0,-1 1-1 0 0,1-1 1 0 0,-6-15 0 0 0,1 9-32 0 0,-1 1 1 0 0,-1 0-1 0 0,0 0 1 0 0,-1 0-1 0 0,0 2 1 0 0,-1-1-1 0 0,-1 1 1 0 0,0 0-1 0 0,0 1 1 0 0,-1 0-1 0 0,-1 1 1 0 0,0 1-1 0 0,-26-15 1 0 0,24 20-782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4.185"/>
    </inkml:context>
    <inkml:brush xml:id="br0">
      <inkml:brushProperty name="width" value="0.1" units="cm"/>
      <inkml:brushProperty name="height" value="0.1" units="cm"/>
      <inkml:brushProperty name="color" value="#FFFFFF"/>
    </inkml:brush>
  </inkml:definitions>
  <inkml:trace contextRef="#ctx0" brushRef="#br0">0 16 3736 0 0,'2'-15'3406'0'0,"1"37"-132"0"0,0-2-3070 0 0,6 16 833 0 0,16 46-1 0 0,-13-48-2164 0 0,11 55 0 0 0,-22-81-308 0 0,-1 0-1680 0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4.807"/>
    </inkml:context>
    <inkml:brush xml:id="br0">
      <inkml:brushProperty name="width" value="0.1" units="cm"/>
      <inkml:brushProperty name="height" value="0.1" units="cm"/>
      <inkml:brushProperty name="color" value="#FFFFFF"/>
    </inkml:brush>
  </inkml:definitions>
  <inkml:trace contextRef="#ctx0" brushRef="#br0">0 292 3532 0 0,'11'-7'329'0'0,"0"1"-1"0"0,0 0 0 0 0,1 0 0 0 0,-1 1 0 0 0,1 0 1 0 0,1 1-1 0 0,-1 0 0 0 0,22-2 0 0 0,8-5-67 0 0,-23 6-273 0 0,0-1 1 0 0,-1-1 0 0 0,0 0 0 0 0,29-17-1 0 0,-42 21 52 0 0,0-1-1 0 0,0 1 1 0 0,-1-1-1 0 0,1 0 1 0 0,-1 0-1 0 0,0 0 1 0 0,0 0-1 0 0,-1-1 1 0 0,1 1-1 0 0,-1-1 1 0 0,0 0-1 0 0,-1 0 1 0 0,1-1-1 0 0,-1 1 1 0 0,0 0-1 0 0,0-1 1 0 0,0 1-1 0 0,-1-1 1 0 0,0 0 0 0 0,1-7-1 0 0,0-63 1979 0 0,-2 76-1869 0 0,0 24 220 0 0,7 21-135 0 0,2 0 1 0 0,18 51-1 0 0,2 10-1289 0 0,-25-88 696 0 0,-1-6-1353 0 0,-3-35 1331 0 0,0 12 697 0 0,1-1 0 0 0,-1 1 0 0 0,2-1 0 0 0,0 1 1 0 0,0 0-1 0 0,1 0 0 0 0,0 0 0 0 0,6-12 0 0 0,-8 20-261 0 0,1-1-1 0 0,0 1 1 0 0,0 0-1 0 0,0 0 1 0 0,0 0-1 0 0,1 0 1 0 0,-1 0-1 0 0,1 1 1 0 0,0-1 0 0 0,0 1-1 0 0,0 0 1 0 0,0-1-1 0 0,0 1 1 0 0,0 1-1 0 0,0-1 1 0 0,1 0-1 0 0,-1 1 1 0 0,1 0 0 0 0,-1-1-1 0 0,1 2 1 0 0,0-1-1 0 0,-1 0 1 0 0,1 1-1 0 0,0-1 1 0 0,0 1 0 0 0,-1 0-1 0 0,1 0 1 0 0,0 1-1 0 0,3 0 1 0 0,1 0 27 0 0,-1 1-1 0 0,0 0 1 0 0,0 0 0 0 0,0 1 0 0 0,0 0 0 0 0,-1 0 0 0 0,1 1 0 0 0,-1 0 0 0 0,0 0-1 0 0,0 0 1 0 0,0 1 0 0 0,-1 0 0 0 0,1 0 0 0 0,-1 0 0 0 0,0 1 0 0 0,-1-1-1 0 0,8 12 1 0 0,-6-7-192 0 0,-1 0 0 0 0,1 0-1 0 0,-1 0 1 0 0,4 17 0 0 0,-6-17-767 0 0,0 0 1 0 0,-1 0-1 0 0,-1 0 1 0 0,2 19-1 0 0,-3-19-2120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5.505"/>
    </inkml:context>
    <inkml:brush xml:id="br0">
      <inkml:brushProperty name="width" value="0.1" units="cm"/>
      <inkml:brushProperty name="height" value="0.1" units="cm"/>
      <inkml:brushProperty name="color" value="#FFFFFF"/>
    </inkml:brush>
  </inkml:definitions>
  <inkml:trace contextRef="#ctx0" brushRef="#br0">1 122 4232 0 0,'74'-7'2888'0'0,"-30"1"-2389"0"0,-13 5-235 0 0,36-5 191 0 0,-63 6-422 0 0,0-1 1 0 0,0 0 0 0 0,0 0-1 0 0,-1 0 1 0 0,1 0-1 0 0,0-1 1 0 0,-1 1-1 0 0,1-1 1 0 0,-1 0-1 0 0,0 0 1 0 0,0-1-1 0 0,1 1 1 0 0,3-4-1 0 0,-7 4-23 0 0,1 1 0 0 0,-1 0 0 0 0,1-1 0 0 0,-1 1-1 0 0,0-1 1 0 0,0 1 0 0 0,1 0 0 0 0,-1-1-1 0 0,0 1 1 0 0,0-1 0 0 0,0 1 0 0 0,-1 0 0 0 0,1-1-1 0 0,0 1 1 0 0,0-1 0 0 0,-1 1 0 0 0,1 0-1 0 0,-1-1 1 0 0,1 1 0 0 0,-1 0 0 0 0,0 0 0 0 0,1-1-1 0 0,-1 1 1 0 0,0 0 0 0 0,0 0 0 0 0,-1-1-1 0 0,-27-34 486 0 0,25 33-354 0 0,4 3-124 0 0,0 0 0 0 0,1 1 0 0 0,-1-1-1 0 0,0 0 1 0 0,0 1 0 0 0,0-1 0 0 0,0 1 0 0 0,0-1 0 0 0,0 0 0 0 0,0 1 0 0 0,0-1 0 0 0,0 1 0 0 0,-1-1-1 0 0,1 0 1 0 0,0 1 0 0 0,0-1 0 0 0,0 0 0 0 0,0 1 0 0 0,0-1 0 0 0,-1 1 0 0 0,1-1 0 0 0,0 0 0 0 0,0 0-1 0 0,-1 1 1 0 0,1-1 0 0 0,0 0 0 0 0,0 1 0 0 0,-1-1 0 0 0,1 0 0 0 0,0 0 0 0 0,-1 1 0 0 0,1-1 0 0 0,0 0-1 0 0,-1 0 1 0 0,1 0 0 0 0,-1 0 0 0 0,1 0 0 0 0,0 1 0 0 0,-1-1 0 0 0,1 0 0 0 0,-1 0 0 0 0,1 0 0 0 0,0 0-1 0 0,-1 0 1 0 0,1 0 0 0 0,0 0 0 0 0,-1 0 0 0 0,1 0 0 0 0,-1-1 0 0 0,1 1 0 0 0,0 0 0 0 0,-1 0-1 0 0,1 0 1 0 0,0 0 0 0 0,-1 0 0 0 0,1-1 0 0 0,-1 1 0 0 0,1 0 0 0 0,0 0 0 0 0,0-1 0 0 0,-1 1 0 0 0,1 0-1 0 0,0-1 1 0 0,-1 1 0 0 0,1 0 0 0 0,0 0 0 0 0,0-1 0 0 0,0 1 0 0 0,-1-1 0 0 0,1 41 1156 0 0,0-32-1068 0 0,4 71 1236 0 0,21 119-1 0 0,-5-58-617 0 0,-20-110-728 0 0,1 9-1605 0 0,6-19-2688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5.862"/>
    </inkml:context>
    <inkml:brush xml:id="br0">
      <inkml:brushProperty name="width" value="0.1" units="cm"/>
      <inkml:brushProperty name="height" value="0.1" units="cm"/>
      <inkml:brushProperty name="color" value="#FFFFFF"/>
    </inkml:brush>
  </inkml:definitions>
  <inkml:trace contextRef="#ctx0" brushRef="#br0">144 6 4812 0 0,'7'-5'4031'0'0,"-8"23"-2420"0"0,-7 26-552 0 0,-7 14-117 0 0,-3-1 0 0 0,-3 0-1 0 0,-32 64 1 0 0,41-100-855 0 0,-6 16 56 0 0,14-10-3902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6.238"/>
    </inkml:context>
    <inkml:brush xml:id="br0">
      <inkml:brushProperty name="width" value="0.1" units="cm"/>
      <inkml:brushProperty name="height" value="0.1" units="cm"/>
      <inkml:brushProperty name="color" value="#FFFFFF"/>
    </inkml:brush>
  </inkml:definitions>
  <inkml:trace contextRef="#ctx0" brushRef="#br0">13 27 4268 0 0,'-13'-27'6074'0'0,"20"41"-4758"0"0,4 5-797 0 0,0-1-1 0 0,1 0 0 0 0,1-1 0 0 0,18 20 0 0 0,67 60 558 0 0,-34-36-529 0 0,-37-34-760 0 0,1-1 1 0 0,54 37-1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31.802"/>
    </inkml:context>
    <inkml:brush xml:id="br0">
      <inkml:brushProperty name="width" value="0.1" units="cm"/>
      <inkml:brushProperty name="height" value="0.1" units="cm"/>
      <inkml:brushProperty name="color" value="#FFFFFF"/>
    </inkml:brush>
  </inkml:definitions>
  <inkml:trace contextRef="#ctx0" brushRef="#br0">55 1 5328 0 0,'0'0'731'0'0,"-6"28"2981"0"0,-13 21-2281 0 0,-5 13-2363 0 0,18-20-6332 0 0,6-38 5894 0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6.628"/>
    </inkml:context>
    <inkml:brush xml:id="br0">
      <inkml:brushProperty name="width" value="0.1" units="cm"/>
      <inkml:brushProperty name="height" value="0.1" units="cm"/>
      <inkml:brushProperty name="color" value="#FFFFFF"/>
    </inkml:brush>
  </inkml:definitions>
  <inkml:trace contextRef="#ctx0" brushRef="#br0">0 37 4080 0 0,'241'-16'5138'0'0,"-200"15"-4513"0"0,-5-2 71 0 0,16 0-3609 0 0,-52 3 2806 0 0,0 0 0 0 0,1 0 0 0 0,-1 0 0 0 0,0 0 0 0 0,0 0 0 0 0,1 0 0 0 0,-1 0 0 0 0,3-14-5667 0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6.998"/>
    </inkml:context>
    <inkml:brush xml:id="br0">
      <inkml:brushProperty name="width" value="0.1" units="cm"/>
      <inkml:brushProperty name="height" value="0.1" units="cm"/>
      <inkml:brushProperty name="color" value="#FFFFFF"/>
    </inkml:brush>
  </inkml:definitions>
  <inkml:trace contextRef="#ctx0" brushRef="#br0">72 92 836 0 0,'-21'-22'1250'0'0,"14"16"-553"0"0,1-1 1 0 0,-1 1 0 0 0,2-1 0 0 0,-1 0 0 0 0,1 0 0 0 0,-9-16 0 0 0,14 23-661 0 0,0 0 1 0 0,0 0 0 0 0,0 0 0 0 0,0-1-1 0 0,0 1 1 0 0,-1 0 0 0 0,1 0-1 0 0,0 0 1 0 0,0-1 0 0 0,0 1 0 0 0,0 0-1 0 0,0 0 1 0 0,0 0 0 0 0,0-1 0 0 0,0 1-1 0 0,0 0 1 0 0,0 0 0 0 0,0 0-1 0 0,0-1 1 0 0,0 1 0 0 0,1 0 0 0 0,-1 0-1 0 0,0 0 1 0 0,0 0 0 0 0,0-1-1 0 0,0 1 1 0 0,0 0 0 0 0,0 0 0 0 0,0 0-1 0 0,0 0 1 0 0,1-1 0 0 0,-1 1 0 0 0,0 0-1 0 0,0 0 1 0 0,0 0 0 0 0,0 0-1 0 0,1 0 1 0 0,-1 0 0 0 0,0 0 0 0 0,0-1-1 0 0,0 1 1 0 0,0 0 0 0 0,1 0 0 0 0,-1 0-1 0 0,0 0 1 0 0,0 0 0 0 0,1 0-1 0 0,14 2 742 0 0,13 7-275 0 0,-16-4-346 0 0,0 1 0 0 0,0 0 0 0 0,0 1 0 0 0,-1 1 1 0 0,0 0-1 0 0,0 0 0 0 0,-1 1 0 0 0,0 0 0 0 0,15 20 0 0 0,-22-26-127 0 0,0 1-1 0 0,-1 0 1 0 0,1 0 0 0 0,-1 0 0 0 0,0 0-1 0 0,0 0 1 0 0,0 0 0 0 0,0 1-1 0 0,-1-1 1 0 0,0 1 0 0 0,0-1 0 0 0,0 1-1 0 0,0-1 1 0 0,-1 1 0 0 0,0 0 0 0 0,0-1-1 0 0,0 1 1 0 0,0 0 0 0 0,-1-1 0 0 0,0 1-1 0 0,0-1 1 0 0,0 1 0 0 0,0-1 0 0 0,-1 1-1 0 0,0-1 1 0 0,0 0 0 0 0,0 0 0 0 0,0 0-1 0 0,-1 0 1 0 0,1 0 0 0 0,-6 5-1 0 0,-35 30 158 0 0,16-16-4624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7.808"/>
    </inkml:context>
    <inkml:brush xml:id="br0">
      <inkml:brushProperty name="width" value="0.1" units="cm"/>
      <inkml:brushProperty name="height" value="0.1" units="cm"/>
      <inkml:brushProperty name="color" value="#FFFFFF"/>
    </inkml:brush>
  </inkml:definitions>
  <inkml:trace contextRef="#ctx0" brushRef="#br0">3 237 3796 0 0,'-2'-8'2774'0'0,"2"24"-1471"0"0,6 31-939 0 0,3 0 1 0 0,1-1 0 0 0,3 0 0 0 0,2-1-1 0 0,32 70 1 0 0,-37-97-378 0 0,-7-17 9 0 0,-4-13 2 0 0,-10-48 41 0 0,3 0 0 0 0,-2-81-1 0 0,9 91 163 0 0,0 26 44 0 0,0 0-1 0 0,2-1 1 0 0,1 1 0 0 0,7-35 0 0 0,-8 52-217 0 0,1 1 1 0 0,0 0 0 0 0,0 0-1 0 0,1 0 1 0 0,-1 1 0 0 0,1-1 0 0 0,1 1-1 0 0,-1-1 1 0 0,1 1 0 0 0,0 0-1 0 0,0 0 1 0 0,0 0 0 0 0,1 1-1 0 0,0 0 1 0 0,0 0 0 0 0,0 0-1 0 0,0 0 1 0 0,1 1 0 0 0,-1 0-1 0 0,1 0 1 0 0,11-4 0 0 0,1 1-226 0 0,35-7 0 0 0,-49 12-312 0 0,0 0 0 0 0,1 1 0 0 0,-1-1 0 0 0,1 1 0 0 0,0 0 0 0 0,-1 0 0 0 0,1 1 0 0 0,-1-1 0 0 0,1 1 0 0 0,-1 0 0 0 0,0 0 0 0 0,1 1 0 0 0,7 3 0 0 0,-6 1-1790 0 0,-5-3 1236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8.163"/>
    </inkml:context>
    <inkml:brush xml:id="br0">
      <inkml:brushProperty name="width" value="0.1" units="cm"/>
      <inkml:brushProperty name="height" value="0.1" units="cm"/>
      <inkml:brushProperty name="color" value="#FFFFFF"/>
    </inkml:brush>
  </inkml:definitions>
  <inkml:trace contextRef="#ctx0" brushRef="#br0">6 9 1256 0 0,'0'1'99'0'0,"-1"-1"-1"0"0,1 0 0 0 0,0 0 1 0 0,-1 0-1 0 0,1 0 1 0 0,0 0-1 0 0,0 1 1 0 0,-1-1-1 0 0,1 0 1 0 0,0 0-1 0 0,0 0 1 0 0,-1 1-1 0 0,1-1 1 0 0,0 0-1 0 0,0 0 0 0 0,0 1 1 0 0,-1-1-1 0 0,1 0 1 0 0,0 1-1 0 0,0-1 1 0 0,0 0-1 0 0,0 0 1 0 0,0 1-1 0 0,0-1 1 0 0,0 0-1 0 0,0 1 0 0 0,0-1 1 0 0,0 0-1 0 0,0 1 1 0 0,0-1-1 0 0,0 0 1 0 0,0 1-1 0 0,0-1 1 0 0,0 0-1 0 0,0 1 1 0 0,0-1-1 0 0,0 0 0 0 0,0 0 1 0 0,0 1-1 0 0,1-1 1 0 0,14 5 1588 0 0,31-7-1124 0 0,-40 2-249 0 0,156-12-1975 0 0,-74 4-2319 0 0,-66 6 2872 0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8.537"/>
    </inkml:context>
    <inkml:brush xml:id="br0">
      <inkml:brushProperty name="width" value="0.1" units="cm"/>
      <inkml:brushProperty name="height" value="0.1" units="cm"/>
      <inkml:brushProperty name="color" value="#FFFFFF"/>
    </inkml:brush>
  </inkml:definitions>
  <inkml:trace contextRef="#ctx0" brushRef="#br0">90 1 1424 0 0,'-5'19'7459'0'0,"-21"115"-4402"0"0,6-20-1675 0 0,5-41-818 0 0,-6 109-1 0 0,20-167-974 0 0,0-5-873 0 0,1 0 1 0 0,0 0-1 0 0,2 15 0 0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8.894"/>
    </inkml:context>
    <inkml:brush xml:id="br0">
      <inkml:brushProperty name="width" value="0.1" units="cm"/>
      <inkml:brushProperty name="height" value="0.1" units="cm"/>
      <inkml:brushProperty name="color" value="#FFFFFF"/>
    </inkml:brush>
  </inkml:definitions>
  <inkml:trace contextRef="#ctx0" brushRef="#br0">21 27 3720 0 0,'1'1'204'0'0,"-1"0"0"0"0,1 0 1 0 0,-1 0-1 0 0,1 0 0 0 0,-1-1 0 0 0,0 1 0 0 0,1 0 0 0 0,-1 0 0 0 0,0 0 0 0 0,0 0 0 0 0,0 0 0 0 0,1 0 0 0 0,-1 0 0 0 0,0 0 0 0 0,-1 0 0 0 0,1 0 1 0 0,0 0-1 0 0,0 0 0 0 0,0 1 0 0 0,-3 25 642 0 0,3-25-657 0 0,-7 47 834 0 0,0 0-15 0 0,-1 58 0 0 0,8-97-1154 0 0,0 16-749 0 0</inkml:trace>
  <inkml:trace contextRef="#ctx0" brushRef="#br0" timeOffset="1">18 38 1724 0 0,'0'-2'160'0'0,"0"1"-1"0"0,0-1 0 0 0,0 1 1 0 0,0-1-1 0 0,0 1 0 0 0,0-1 1 0 0,0 1-1 0 0,0-1 0 0 0,1 1 1 0 0,-1-1-1 0 0,1 1 0 0 0,-1 0 1 0 0,1-1-1 0 0,-1 1 0 0 0,1 0 1 0 0,0-1-1 0 0,0 1 1 0 0,-1 0-1 0 0,1 0 0 0 0,0-1 1 0 0,0 1-1 0 0,0 0 0 0 0,1 0 1 0 0,1-1-1 0 0,-1 1-3 0 0,0 1 0 0 0,-1 0 0 0 0,1-1 0 0 0,0 1 0 0 0,0 0 0 0 0,0 0-1 0 0,0 0 1 0 0,0 0 0 0 0,0 0 0 0 0,0 1 0 0 0,0-1 0 0 0,-1 1 0 0 0,1-1 0 0 0,0 1 0 0 0,0 0 0 0 0,2 1 0 0 0,6 3 276 0 0,1 1 1 0 0,-1 0 0 0 0,-1 1 0 0 0,18 16-1 0 0,-8-4-19 0 0,-2 2-1 0 0,0 1 1 0 0,-1 0-1 0 0,19 35 1 0 0,-12-19-405 0 0,-13-20-522 0 0,6 7-2068 0 0,-5-10-2061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9.263"/>
    </inkml:context>
    <inkml:brush xml:id="br0">
      <inkml:brushProperty name="width" value="0.1" units="cm"/>
      <inkml:brushProperty name="height" value="0.1" units="cm"/>
      <inkml:brushProperty name="color" value="#FFFFFF"/>
    </inkml:brush>
  </inkml:definitions>
  <inkml:trace contextRef="#ctx0" brushRef="#br0">28 7 1008 0 0,'-2'-6'2861'0'0,"-1"16"-1268"0"0,-3 18-126 0 0,-2 77 1152 0 0,-1 31-1078 0 0,9-129-2278 0 0,1 1 0 0 0,-1-1 0 0 0,1 0 1 0 0,0-1-1 0 0,1 1 0 0 0,0 0 0 0 0,0 0 0 0 0,0-1 0 0 0,1 1 0 0 0,6 11 1 0 0,-4-12-368 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9:49.638"/>
    </inkml:context>
    <inkml:brush xml:id="br0">
      <inkml:brushProperty name="width" value="0.1" units="cm"/>
      <inkml:brushProperty name="height" value="0.1" units="cm"/>
      <inkml:brushProperty name="color" value="#FFFFFF"/>
    </inkml:brush>
  </inkml:definitions>
  <inkml:trace contextRef="#ctx0" brushRef="#br0">0 263 1236 0 0,'1'42'8248'0'0,"9"98"-6006"0"0,-6-101-1855 0 0,-3-23-150 0 0,1-1 0 0 0,0 0 0 0 0,1 0 0 0 0,1 0 0 0 0,8 24 0 0 0,-12-39-233 0 0,0 0 1 0 0,0 0 0 0 0,0 1 0 0 0,0-1 0 0 0,0 0 0 0 0,0 0 0 0 0,0 0 0 0 0,0 0 0 0 0,0 0 0 0 0,0 1 0 0 0,0-1 0 0 0,0 0 0 0 0,0 0-1 0 0,0 0 1 0 0,1 0 0 0 0,-1 0 0 0 0,0 1 0 0 0,0-1 0 0 0,0 0 0 0 0,0 0 0 0 0,0 0 0 0 0,0 0 0 0 0,0 0 0 0 0,1 0 0 0 0,-1 0-1 0 0,0 0 1 0 0,0 0 0 0 0,0 0 0 0 0,0 1 0 0 0,0-1 0 0 0,1 0 0 0 0,-1 0 0 0 0,0 0 0 0 0,0 0 0 0 0,0 0 0 0 0,0 0 0 0 0,1 0-1 0 0,-1 0 1 0 0,0 0 0 0 0,0 0 0 0 0,0 0 0 0 0,0 0 0 0 0,0 0 0 0 0,1 0 0 0 0,-1-1 0 0 0,0 1 0 0 0,0 0 0 0 0,0 0 0 0 0,0 0-1 0 0,0 0 1 0 0,1 0 0 0 0,-1 0 0 0 0,5-12-80 0 0,0-16-326 0 0,-5-40-17 0 0,-19-135-1 0 0,5 83 865 0 0,7 73-187 0 0,4 31-126 0 0,1 0 1 0 0,1-1 0 0 0,0-28-1 0 0,2 44-127 0 0,-1-1-1 0 0,1 1 1 0 0,-1-1-1 0 0,1 1 1 0 0,0-1-1 0 0,0 1 1 0 0,0-1-1 0 0,0 1 1 0 0,0 0-1 0 0,0-1 1 0 0,0 1-1 0 0,0 0 1 0 0,0 0-1 0 0,1 0 1 0 0,-1 0-1 0 0,0 0 1 0 0,1 0-1 0 0,-1 0 0 0 0,1 0 1 0 0,-1 1-1 0 0,1-1 1 0 0,-1 0-1 0 0,1 1 1 0 0,-1 0-1 0 0,1-1 1 0 0,0 1-1 0 0,-1 0 1 0 0,1 0-1 0 0,3 0 1 0 0,7-1 16 0 0,1 0 0 0 0,22 3 0 0 0,-27-1-8 0 0,13 0-366 0 0,39 10-1 0 0,-51-8-979 0 0,0-1 0 0 0,0 2-1 0 0,14 6 1 0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0.502"/>
    </inkml:context>
    <inkml:brush xml:id="br0">
      <inkml:brushProperty name="width" value="0.1" units="cm"/>
      <inkml:brushProperty name="height" value="0.1" units="cm"/>
      <inkml:brushProperty name="color" value="#FFFFFF"/>
    </inkml:brush>
  </inkml:definitions>
  <inkml:trace contextRef="#ctx0" brushRef="#br0">206 0 4576 0 0,'-3'5'4054'0'0,"-12"21"-2832"0"0,-5 12-292 0 0,-78 163 2441 0 0,41-64-4047 0 0,44-103-3945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0.921"/>
    </inkml:context>
    <inkml:brush xml:id="br0">
      <inkml:brushProperty name="width" value="0.1" units="cm"/>
      <inkml:brushProperty name="height" value="0.1" units="cm"/>
      <inkml:brushProperty name="color" value="#FFFFFF"/>
    </inkml:brush>
  </inkml:definitions>
  <inkml:trace contextRef="#ctx0" brushRef="#br0">4 94 5032 0 0,'-1'-10'868'0'0,"0"-1"313"0"0,0 1 0 0 0,1-1 0 0 0,0 0 0 0 0,0 0 0 0 0,3-16 1 0 0,-3 27-1159 0 0,0-1 0 0 0,0 1 0 0 0,0 0 0 0 0,1 0 0 0 0,-1 0 0 0 0,0 0 0 0 0,0 0 0 0 0,0 0 0 0 0,0 0 1 0 0,0-1-1 0 0,0 1 0 0 0,0 0 0 0 0,0 0 0 0 0,1 0 0 0 0,-1 0 0 0 0,0 0 0 0 0,0 0 0 0 0,0 0 1 0 0,0 0-1 0 0,0 0 0 0 0,0 0 0 0 0,1 0 0 0 0,-1 0 0 0 0,0 0 0 0 0,0 0 0 0 0,0 0 0 0 0,0 0 1 0 0,0 0-1 0 0,1 0 0 0 0,-1 0 0 0 0,0 0 0 0 0,0 0 0 0 0,0 0 0 0 0,0 0 0 0 0,0 0 0 0 0,0 0 0 0 0,1 0 1 0 0,-1 0-1 0 0,0 0 0 0 0,0 0 0 0 0,0 0 0 0 0,0 1 0 0 0,0-1 0 0 0,0 0 0 0 0,0 0 0 0 0,0 0 1 0 0,1 0-1 0 0,-1 0 0 0 0,10 10 505 0 0,5 10-48 0 0,142 279 1798 0 0,-68-119-1548 0 0,60 146 246 0 0,-62-127-431 0 0,-83-191-785 0 0,10 22 501 0 0,-13-29-520 0 0,0 0 0 0 0,-1 0 1 0 0,1 0-1 0 0,0 0 1 0 0,-1 0-1 0 0,1 0 1 0 0,0 0-1 0 0,0 0 0 0 0,0 0 1 0 0,0 0-1 0 0,0 0 1 0 0,0-1-1 0 0,0 1 1 0 0,0 0-1 0 0,1-1 0 0 0,-1 1 1 0 0,0-1-1 0 0,0 0 1 0 0,1 1-1 0 0,0-1 1 0 0,-1 0 1 0 0,-1 0 0 0 0,1 0 0 0 0,0 0 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32.702"/>
    </inkml:context>
    <inkml:brush xml:id="br0">
      <inkml:brushProperty name="width" value="0.1" units="cm"/>
      <inkml:brushProperty name="height" value="0.1" units="cm"/>
      <inkml:brushProperty name="color" value="#FFFFFF"/>
    </inkml:brush>
  </inkml:definitions>
  <inkml:trace contextRef="#ctx0" brushRef="#br0">1 11 2136 0 0,'8'-10'6277'0'0,"-8"24"-4162"0"0,0-1-1941 0 0,8 150 1794 0 0,-1-62-1228 0 0,-3-64-1629 0 0,0-13-3559 0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1.433"/>
    </inkml:context>
    <inkml:brush xml:id="br0">
      <inkml:brushProperty name="width" value="0.1" units="cm"/>
      <inkml:brushProperty name="height" value="0.1" units="cm"/>
      <inkml:brushProperty name="color" value="#FFFFFF"/>
    </inkml:brush>
  </inkml:definitions>
  <inkml:trace contextRef="#ctx0" brushRef="#br0">0 1 3336 0 0,'2'1'156'0'0,"-1"0"0"0"0,0 0-1 0 0,1 0 1 0 0,-1-1-1 0 0,1 1 1 0 0,0 0 0 0 0,-1-1-1 0 0,1 1 1 0 0,0-1-1 0 0,-1 1 1 0 0,1-1 0 0 0,0 0-1 0 0,1 1 1 0 0,-2-1-72 0 0,159 14 2256 0 0,-110-11-2056 0 0,116-1 1112 0 0,-123-4-1233 0 0,150-8 1133 0 0,-14 2-508 0 0,-137 4-717 0 0,22 1-314 0 0,-60 3-638 0 0,-1 1-1 0 0,1-1 1 0 0,0 1 0 0 0,0 0-1 0 0,0 0 1 0 0,0 1-1 0 0,6 2 1 0 0,-5 1-1352 0 0,-4-2 1183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2.162"/>
    </inkml:context>
    <inkml:brush xml:id="br0">
      <inkml:brushProperty name="width" value="0.1" units="cm"/>
      <inkml:brushProperty name="height" value="0.1" units="cm"/>
      <inkml:brushProperty name="color" value="#FFFFFF"/>
    </inkml:brush>
  </inkml:definitions>
  <inkml:trace contextRef="#ctx0" brushRef="#br0">30 53 1048 0 0,'-1'-3'768'0'0,"0"0"-1"0"0,-1 0 1 0 0,1 0-1 0 0,-1 0 1 0 0,1 1-1 0 0,-1-1 1 0 0,0 0-1 0 0,0 1 1 0 0,0-1-1 0 0,0 1 1 0 0,0 0-1 0 0,-1 0 1 0 0,-3-3 396 0 0,7 55-615 0 0,3-1 0 0 0,2 1 0 0 0,2-1 0 0 0,2-1 0 0 0,2 1 0 0 0,19 45 0 0 0,-28-85-487 0 0,7 15 15 0 0,-4-24-179 0 0,1-15-156 0 0,29-118-175 0 0,25-74 1140 0 0,-58 201-697 0 0,0 0 0 0 0,0 0 0 0 0,0 0 0 0 0,1 1 1 0 0,0 0-1 0 0,0 0 0 0 0,1 0 0 0 0,-1 0 0 0 0,8-5 0 0 0,-10 7-5 0 0,1 1 1 0 0,0 0 0 0 0,0 0-1 0 0,0 0 1 0 0,0 0-1 0 0,0 1 1 0 0,0-1-1 0 0,1 1 1 0 0,-1 0 0 0 0,1 0-1 0 0,-1 0 1 0 0,0 0-1 0 0,1 1 1 0 0,-1-1 0 0 0,1 1-1 0 0,0 0 1 0 0,-1 0-1 0 0,7 1 1 0 0,-8 0 7 0 0,1 0 1 0 0,-1 0 0 0 0,0 1-1 0 0,0-1 1 0 0,-1 1-1 0 0,1-1 1 0 0,0 1 0 0 0,0-1-1 0 0,-1 1 1 0 0,1 0-1 0 0,-1 0 1 0 0,1 0-1 0 0,-1 0 1 0 0,0 0 0 0 0,0 0-1 0 0,0 0 1 0 0,2 5-1 0 0,11 40 216 0 0,20 198 561 0 0,-30-209-698 0 0,-3-17-113 0 0,-1-13-143 0 0,0 0-1 0 0,0 1 1 0 0,1-1 0 0 0,0 0-1 0 0,0 0 1 0 0,0 0-1 0 0,1 0 1 0 0,0 0-1 0 0,5 9 1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3.604"/>
    </inkml:context>
    <inkml:brush xml:id="br0">
      <inkml:brushProperty name="width" value="0.1" units="cm"/>
      <inkml:brushProperty name="height" value="0.1" units="cm"/>
      <inkml:brushProperty name="color" value="#FFFFFF"/>
    </inkml:brush>
  </inkml:definitions>
  <inkml:trace contextRef="#ctx0" brushRef="#br0">25 39 4392 0 0,'-5'-6'926'0'0,"3"4"-478"0"0,0-1 0 0 0,-1 0 0 0 0,1 0 0 0 0,0 0 0 0 0,0 0 0 0 0,0 0 0 0 0,1-1 0 0 0,-3-4 0 0 0,6 12-116 0 0,-1-1 0 0 0,1 1 0 0 0,-1 0 0 0 0,1-1 0 0 0,0 0 0 0 0,0 1 0 0 0,1-1 0 0 0,2 3 0 0 0,11 18 54 0 0,-13-20-348 0 0,204 347 2279 0 0,-158-258-1662 0 0,71 192-1 0 0,-93-203-404 0 0,-4 1 0 0 0,-3 0 0 0 0,-4 2 0 0 0,-4 0 0 0 0,2 115 0 0 0,-15-114 88 0 0,-16 126 0 0 0,8-159-142 0 0,-1 0 0 0 0,-3-1-1 0 0,-32 79 1 0 0,-94 142 790 0 0,107-219-729 0 0,-29 57 10 0 0,51-95-1804 0 0,17-77-10038 0 0,-3 35 8722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4.587"/>
    </inkml:context>
    <inkml:brush xml:id="br0">
      <inkml:brushProperty name="width" value="0.1" units="cm"/>
      <inkml:brushProperty name="height" value="0.1" units="cm"/>
      <inkml:brushProperty name="color" value="#FFFFFF"/>
    </inkml:brush>
  </inkml:definitions>
  <inkml:trace contextRef="#ctx0" brushRef="#br0">0 1 4816 0 0,'0'2'4338'0'0,"15"348"185"0"0,-6-253-3317 0 0,-9-97-1098 0 0,0-27-300 0 0,2-34 40 0 0,2 0 1 0 0,18-93 0 0 0,-18 139 138 0 0,0 1-1 0 0,8-20 1 0 0,-11 30 20 0 0,0 1 1 0 0,0 0-1 0 0,1 0 0 0 0,0 0 0 0 0,-1 0 0 0 0,1 0 1 0 0,0 0-1 0 0,0 0 0 0 0,1 1 0 0 0,-1-1 0 0 0,1 1 0 0 0,-1-1 1 0 0,1 1-1 0 0,0 0 0 0 0,0 0 0 0 0,4-2 0 0 0,-6 4 11 0 0,1 0-1 0 0,0 0 0 0 0,-1 0 1 0 0,1 0-1 0 0,-1 0 1 0 0,1 0-1 0 0,-1 0 0 0 0,1 1 1 0 0,-1-1-1 0 0,1 1 0 0 0,-1-1 1 0 0,1 1-1 0 0,-1-1 1 0 0,1 1-1 0 0,-1 0 0 0 0,0 0 1 0 0,1 0-1 0 0,-1 0 0 0 0,0 0 1 0 0,0 0-1 0 0,0 0 0 0 0,0 0 1 0 0,0 0-1 0 0,0 1 1 0 0,1 0-1 0 0,23 39 193 0 0,-22-36-167 0 0,12 27 112 0 0,-1-1 0 0 0,-2 2 0 0 0,15 66 0 0 0,0 1 106 0 0,-24-92-384 0 0,-1 1 1 0 0,0 0 0 0 0,-1 0-1 0 0,1 12 1 0 0,-2-19 10 0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4.949"/>
    </inkml:context>
    <inkml:brush xml:id="br0">
      <inkml:brushProperty name="width" value="0.1" units="cm"/>
      <inkml:brushProperty name="height" value="0.1" units="cm"/>
      <inkml:brushProperty name="color" value="#FFFFFF"/>
    </inkml:brush>
  </inkml:definitions>
  <inkml:trace contextRef="#ctx0" brushRef="#br0">1 54 5917 0 0,'38'-8'4898'0'0,"-9"0"-4051"0"0,167-25 2739 0 0,-193 32-3723 0 0,16-2-1811 0 0,-5 4-3594 0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5.527"/>
    </inkml:context>
    <inkml:brush xml:id="br0">
      <inkml:brushProperty name="width" value="0.1" units="cm"/>
      <inkml:brushProperty name="height" value="0.1" units="cm"/>
      <inkml:brushProperty name="color" value="#FFFFFF"/>
    </inkml:brush>
  </inkml:definitions>
  <inkml:trace contextRef="#ctx0" brushRef="#br0">1 180 3720 0 0,'2'1'239'0'0,"1"0"0"0"0,-1 0-1 0 0,1-1 1 0 0,-1 0 0 0 0,1 1 0 0 0,-1-1-1 0 0,1 0 1 0 0,-1 0 0 0 0,1 0-1 0 0,-1-1 1 0 0,1 1 0 0 0,-1 0-1 0 0,1-1 1 0 0,-1 0 0 0 0,1 1-1 0 0,-1-1 1 0 0,0 0 0 0 0,1-1 0 0 0,-1 1-1 0 0,0 0 1 0 0,0 0 0 0 0,0-1-1 0 0,0 0 1 0 0,0 1 0 0 0,0-1-1 0 0,0 0 1 0 0,2-3 0 0 0,3-3 107 0 0,0 1 0 0 0,0-1 0 0 0,-1 0 0 0 0,-1-1 0 0 0,9-15 0 0 0,-5 5 389 0 0,-5 11-324 0 0,1-1 1 0 0,-2 1 0 0 0,1-1-1 0 0,-1 0 1 0 0,0 0-1 0 0,2-15 1 0 0,-24 49 474 0 0,9-1-694 0 0,1 1-1 0 0,1 0 0 0 0,2 0 1 0 0,0 0-1 0 0,2 1 0 0 0,0 0 1 0 0,2 0-1 0 0,1 0 0 0 0,4 40 1 0 0,-2-56-101 0 0,1 0-1 0 0,0-1 1 0 0,1 0 0 0 0,0 0 0 0 0,0 0 0 0 0,1 0 0 0 0,7 13 0 0 0,-9-19-121 0 0,0 0 0 0 0,0 1 1 0 0,1-1-1 0 0,0 0 1 0 0,-1 0-1 0 0,1-1 0 0 0,0 1 1 0 0,0 0-1 0 0,5 2 1 0 0,-7-4-100 0 0,1 0 0 0 0,0 0 0 0 0,0-1 0 0 0,0 1 0 0 0,0 0 0 0 0,0-1 0 0 0,0 0 0 0 0,0 1 0 0 0,0-1 0 0 0,0 0 0 0 0,0 0 0 0 0,0 0 0 0 0,0 0 0 0 0,0 0 0 0 0,0 0 0 0 0,0-1 0 0 0,0 1 0 0 0,4-2 0 0 0,-2-1-477 0 0,1 1-1 0 0,-1-1 1 0 0,0 0-1 0 0,1-1 1 0 0,-1 1-1 0 0,-1-1 1 0 0,1 0-1 0 0,0 0 1 0 0,-1 0-1 0 0,0 0 1 0 0,0 0-1 0 0,0-1 1 0 0,2-5-1 0 0,4-7-2454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48:16.074"/>
    </inkml:context>
    <inkml:brush xml:id="br0">
      <inkml:brushProperty name="width" value="0.1" units="cm"/>
      <inkml:brushProperty name="height" value="0.1" units="cm"/>
      <inkml:brushProperty name="color" value="#FFFFFF"/>
    </inkml:brush>
  </inkml:definitions>
  <inkml:trace contextRef="#ctx0" brushRef="#br0">56 14 5765 0 0,'0'-1'79'0'0,"0"1"0"0"0,0-1 0 0 0,0 1 0 0 0,0-1 1 0 0,0 1-1 0 0,0-1 0 0 0,0 1 0 0 0,0 0 0 0 0,0-1 1 0 0,0 1-1 0 0,0-1 0 0 0,0 1 0 0 0,-1-1 0 0 0,1 1 1 0 0,0-1-1 0 0,0 1 0 0 0,0 0 0 0 0,-1-1 0 0 0,1 1 1 0 0,0-1-1 0 0,0 1 0 0 0,-1 0 0 0 0,1-1 0 0 0,0 1 1 0 0,-1 0-1 0 0,1 0 0 0 0,0-1 0 0 0,-1 1 0 0 0,1 0 1 0 0,-1 0-1 0 0,1-1 0 0 0,0 1 0 0 0,-1 0 0 0 0,1 0 1 0 0,-1 0-1 0 0,1 0 0 0 0,-1 0 0 0 0,1-1 0 0 0,0 1 1 0 0,-1 0-1 0 0,1 0 0 0 0,-1 0 0 0 0,1 0 0 0 0,-1 0 1 0 0,1 1-1 0 0,-1-1 0 0 0,1 0 0 0 0,-1 0 0 0 0,1 0 1 0 0,0 0-1 0 0,-1 0 0 0 0,1 1 0 0 0,-1-1 0 0 0,1 0 1 0 0,0 0-1 0 0,-1 1 0 0 0,1-1 0 0 0,-1 0 0 0 0,1 0 1 0 0,0 1-1 0 0,0-1 0 0 0,-1 0 0 0 0,1 1 0 0 0,-3 1 95 0 0,1 0-1 0 0,0-1 1 0 0,0 1-1 0 0,0 0 1 0 0,0 0-1 0 0,0 0 1 0 0,0 0-1 0 0,1 1 1 0 0,-3 4-1 0 0,-6 14 1500 0 0,5-14-1268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0:45.690"/>
    </inkml:context>
    <inkml:brush xml:id="br0">
      <inkml:brushProperty name="width" value="0.1" units="cm"/>
      <inkml:brushProperty name="height" value="0.1" units="cm"/>
      <inkml:brushProperty name="color" value="#FFFFFF"/>
    </inkml:brush>
  </inkml:definitions>
  <inkml:trace contextRef="#ctx0" brushRef="#br0">5 126 3872 0 0,'0'-1'223'0'0,"-1"-1"0"0"0,0 1 0 0 0,1 0 0 0 0,-1 0 0 0 0,1-1 0 0 0,0 1 0 0 0,-1 0 0 0 0,1-1 0 0 0,0 1 0 0 0,0 0 0 0 0,0-1 0 0 0,-1 1 0 0 0,2 0 0 0 0,-1-1 0 0 0,0 1 0 0 0,0-1 0 0 0,0 1-1 0 0,1-2 1 0 0,1 1-171 0 0,0 1-1 0 0,0-1 1 0 0,0 1-1 0 0,1 0 1 0 0,-1 0-1 0 0,0 0 0 0 0,0 1 1 0 0,1-1-1 0 0,-1 0 1 0 0,0 1-1 0 0,4-1 0 0 0,96-19 305 0 0,1 4-1 0 0,137-3 0 0 0,210 20 80 0 0,-230 2-267 0 0,-98-1-101 0 0,387-16 224 0 0,-411 8-257 0 0,29-4 52 0 0,-96 6 58 0 0,50 1 0 0 0,-80 3-112 0 0,0 0 0 0 0,0 1 0 0 0,-1-1 0 0 0,1 0 0 0 0,0 1 0 0 0,0-1 0 0 0,0 1 0 0 0,0-1 0 0 0,-1 1 0 0 0,1 0 0 0 0,0-1 0 0 0,-1 1 1 0 0,1 0-1 0 0,0-1 0 0 0,-1 1 0 0 0,1 0 0 0 0,-1 0 0 0 0,1 0 0 0 0,-1-1 0 0 0,1 1 0 0 0,0 2 0 0 0,9 23 460 0 0,-8-18-362 0 0,13 43 324 0 0,-2 0 0 0 0,8 63 0 0 0,-11-54-130 0 0,11 103 705 0 0,1 240 0 0 0,-16-212-600 0 0,-14 199 88 0 0,5-321-458 0 0,14 400 519 0 0,-9-438-582 0 0,3 190 73 0 0,0 10 10 0 0,6-96-49 0 0,5 130-13 0 0,-20-12-8 0 0,5-165 11 0 0,13 94 0 0 0,-1-59 48 0 0,-9-96-49 0 0,-1 49 1 0 0,-4-75-19 0 0,1 0 0 0 0,0 0 0 0 0,-1 0 0 0 0,1 0-1 0 0,-1-1 1 0 0,0 1 0 0 0,1 0 0 0 0,-1 0 0 0 0,0 0 0 0 0,1 0 0 0 0,-1-1 0 0 0,0 1 0 0 0,0 0-1 0 0,0-1 1 0 0,0 1 0 0 0,1 0 0 0 0,-1-1 0 0 0,0 1 0 0 0,0-1 0 0 0,-2 1 0 0 0,-25 10-4 0 0,21-9 4 0 0,-20 6 1 0 0,0-1-1 0 0,-1-2 1 0 0,0-1 0 0 0,1-1 0 0 0,-40-1 0 0 0,-18 3 7 0 0,-170 10-17 0 0,-33 3 8 0 0,-43 9 12 0 0,73-7-24 0 0,4-7 57 0 0,223-14 24 0 0,25 1-190 0 0,-1-1 0 0 0,0 1 0 0 0,0 0 1 0 0,0 1-1 0 0,-11 2 0 0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42.273"/>
    </inkml:context>
    <inkml:brush xml:id="br0">
      <inkml:brushProperty name="width" value="0.1" units="cm"/>
      <inkml:brushProperty name="height" value="0.1" units="cm"/>
      <inkml:brushProperty name="color" value="#FFFFFF"/>
    </inkml:brush>
  </inkml:definitions>
  <inkml:trace contextRef="#ctx0" brushRef="#br0">12 1 1932 0 0,'-6'9'5313'0'0,"0"2"-3290"0"0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5:14.047"/>
    </inkml:context>
    <inkml:brush xml:id="br0">
      <inkml:brushProperty name="width" value="0.1" units="cm"/>
      <inkml:brushProperty name="height" value="0.1" units="cm"/>
      <inkml:brushProperty name="color" value="#FFFFFF"/>
    </inkml:brush>
  </inkml:definitions>
  <inkml:trace contextRef="#ctx0" brushRef="#br0">31 357 5180 0 0,'-22'10'7708'0'0,"13"-9"-5147"0"0,20-10-1738 0 0,15-9-492 0 0,13-8-127 0 0,45-38-1 0 0,-63 45-59 0 0,-2 0 0 0 0,0-2 0 0 0,-1 0 0 0 0,-1-1 0 0 0,27-45 0 0 0,-38 57 74 0 0,-3 6-141 0 0,-1 0 0 0 0,0 0 1 0 0,0 0-1 0 0,0 0 0 0 0,0 0 0 0 0,0 0 0 0 0,-1 0 0 0 0,0-1 1 0 0,2-5-1 0 0,-3 8-65 0 0,1 0-1 0 0,-1 1 1 0 0,1-1 0 0 0,0 1 0 0 0,0-1-1 0 0,-1 1 1 0 0,1-1 0 0 0,0 1 0 0 0,0 0 0 0 0,0-1-1 0 0,1 1 1 0 0,0-1 0 0 0,9-3-2130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0:33.261"/>
    </inkml:context>
    <inkml:brush xml:id="br0">
      <inkml:brushProperty name="width" value="0.1" units="cm"/>
      <inkml:brushProperty name="height" value="0.1" units="cm"/>
      <inkml:brushProperty name="color" value="#FFFFFF"/>
    </inkml:brush>
  </inkml:definitions>
  <inkml:trace contextRef="#ctx0" brushRef="#br0">1 6 3964 0 0,'1'-5'3179'0'0,"1"11"-1489"0"0,2 14-339 0 0,-6 75 726 0 0,-1-52-1528 0 0,3 0 0 0 0,1 0 0 0 0,2 0 0 0 0,10 47-1 0 0,-11-82-488 0 0,2 13 142 0 0,2 0 0 0 0,9 21 0 0 0,-14-37-162 0 0,1-1 0 0 0,1 1 0 0 0,-1-1 0 0 0,0 1 0 0 0,1-1 0 0 0,0 0 0 0 0,0 0-1 0 0,0 0 1 0 0,1-1 0 0 0,-1 1 0 0 0,1-1 0 0 0,0 0 0 0 0,0 0 0 0 0,8 5 0 0 0,-9-7-69 0 0,-1-1 0 0 0,1 1 0 0 0,0-1 0 0 0,-1 0 0 0 0,1 0 0 0 0,0 0 0 0 0,-1 0 0 0 0,1 0 0 0 0,-1-1 0 0 0,1 1 0 0 0,0-1 0 0 0,-1 0 0 0 0,1 1 0 0 0,-1-1 0 0 0,1 0 0 0 0,-1-1 0 0 0,0 1 0 0 0,0 0 0 0 0,1-1 0 0 0,-1 1 0 0 0,0-1 0 0 0,0 0 0 0 0,0 1 0 0 0,0-1 0 0 0,3-4 0 0 0,3-4-122 0 0,0 0 0 0 0,0 0 0 0 0,-1 0 0 0 0,6-12 0 0 0,-11 17 101 0 0,0 1 0 0 0,0-1 0 0 0,0 0 0 0 0,-1 0 1 0 0,1-1-1 0 0,-1 1 0 0 0,-1 0 0 0 0,1 0 0 0 0,-1-1 0 0 0,0 1 0 0 0,0 0 1 0 0,0-1-1 0 0,-1 1 0 0 0,0 0 0 0 0,-1-6 0 0 0,1 7 28 0 0,-1 0-1 0 0,1 0 0 0 0,-1 0 0 0 0,1 0 1 0 0,-1 0-1 0 0,0 0 0 0 0,-1 1 0 0 0,1-1 1 0 0,-1 1-1 0 0,0-1 0 0 0,1 1 0 0 0,-1 0 1 0 0,-1 0-1 0 0,1 0 0 0 0,0 0 0 0 0,-1 1 1 0 0,1-1-1 0 0,-9-3 0 0 0,10 6-8 0 0,0-1-1 0 0,0 0 1 0 0,-1 1 0 0 0,1-1-1 0 0,0 1 1 0 0,0 0-1 0 0,-1 0 1 0 0,1 0 0 0 0,0 0-1 0 0,0 0 1 0 0,-1 1 0 0 0,1-1-1 0 0,0 1 1 0 0,0-1-1 0 0,-4 2 1 0 0,-14 13-4876 0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25.465"/>
    </inkml:context>
    <inkml:brush xml:id="br0">
      <inkml:brushProperty name="width" value="0.1" units="cm"/>
      <inkml:brushProperty name="height" value="0.1" units="cm"/>
      <inkml:brushProperty name="color" value="#FFFFFF"/>
    </inkml:brush>
  </inkml:definitions>
  <inkml:trace contextRef="#ctx0" brushRef="#br0">1 27 4348 0 0,'1'-5'3903'0'0,"-1"5"-3832"0"0,20-3 1046 0 0,24-1-846 0 0,72-4-2907 0 0,-55 2-1691 0 0,-51 6 3304 0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25.840"/>
    </inkml:context>
    <inkml:brush xml:id="br0">
      <inkml:brushProperty name="width" value="0.1" units="cm"/>
      <inkml:brushProperty name="height" value="0.1" units="cm"/>
      <inkml:brushProperty name="color" value="#FFFFFF"/>
    </inkml:brush>
  </inkml:definitions>
  <inkml:trace contextRef="#ctx0" brushRef="#br0">36 1 856 0 0,'-9'5'1750'0'0,"7"-5"-1444"0"0,1 1 0 0 0,-1 0 0 0 0,0 0-1 0 0,0 0 1 0 0,1 0 0 0 0,-1 0-1 0 0,0 0 1 0 0,1 0 0 0 0,-1 0-1 0 0,1 1 1 0 0,0-1 0 0 0,-1 1 0 0 0,1-1-1 0 0,0 1 1 0 0,0-1 0 0 0,-1 3-1 0 0,3-3-158 0 0,1-1 0 0 0,0 1 0 0 0,-1-1 0 0 0,1 1 0 0 0,0-1 0 0 0,0 1 0 0 0,-1-1 0 0 0,1 0 0 0 0,0 0 0 0 0,0 0 0 0 0,-1 0 0 0 0,5-1 0 0 0,-2 1-12 0 0,49-1-2623 0 0,-1-3 0 0 0,69-14 1 0 0,-95 12 1461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0:56.787"/>
    </inkml:context>
    <inkml:brush xml:id="br0">
      <inkml:brushProperty name="width" value="0.1" units="cm"/>
      <inkml:brushProperty name="height" value="0.1" units="cm"/>
      <inkml:brushProperty name="color" value="#FFFFFF"/>
    </inkml:brush>
  </inkml:definitions>
  <inkml:trace contextRef="#ctx0" brushRef="#br0">0 18 4168 0 0,'9'3'2691'0'0,"19"-4"-1892"0"0,-20 1-500 0 0,109-8 1138 0 0,-29 1-781 0 0,-55 5-580 0 0,27 0-953 0 0,-24 5-3735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0:57.139"/>
    </inkml:context>
    <inkml:brush xml:id="br0">
      <inkml:brushProperty name="width" value="0.1" units="cm"/>
      <inkml:brushProperty name="height" value="0.1" units="cm"/>
      <inkml:brushProperty name="color" value="#FFFFFF"/>
    </inkml:brush>
  </inkml:definitions>
  <inkml:trace contextRef="#ctx0" brushRef="#br0">25 74 1576 0 0,'-25'23'6881'0'0,"41"-23"-5821"0"0,192-43 917 0 0,-137 23-1562 0 0,1-1-841 0 0,-23 15-3400 0 0,-48 6 3528 0 0,0 0 0 0 0,-1 0 0 0 0,1 0 0 0 0,0 0 0 0 0,0 0-1 0 0,0 0 1 0 0,0-1 0 0 0,-1 1 0 0 0,1 0 0 0 0,0-1 0 0 0,0 1-1 0 0,0 0 1 0 0,-1-1 0 0 0,1 1 0 0 0,2-3-895 0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0:59.471"/>
    </inkml:context>
    <inkml:brush xml:id="br0">
      <inkml:brushProperty name="width" value="0.1" units="cm"/>
      <inkml:brushProperty name="height" value="0.1" units="cm"/>
      <inkml:brushProperty name="color" value="#FFFFFF"/>
    </inkml:brush>
  </inkml:definitions>
  <inkml:trace contextRef="#ctx0" brushRef="#br0">10 172 1256 0 0,'-9'-28'4217'0'0,"9"28"-4197"0"0,0 0 1 0 0,0 0-1 0 0,0 0 1 0 0,0 0-1 0 0,0 0 0 0 0,0 0 1 0 0,0 0-1 0 0,0 0 1 0 0,0 0-1 0 0,0 0 0 0 0,1 0 1 0 0,-1 0-1 0 0,0 0 1 0 0,0 0-1 0 0,0 0 1 0 0,0 0-1 0 0,0 0 0 0 0,0 0 1 0 0,0 0-1 0 0,0 0 1 0 0,0 0-1 0 0,0 0 0 0 0,0 0 1 0 0,1 0-1 0 0,-1 0 1 0 0,0 0-1 0 0,0 0 0 0 0,0 0 1 0 0,0 0-1 0 0,0 0 1 0 0,0 0-1 0 0,0 0 1 0 0,0 0-1 0 0,0 0 0 0 0,0 0 1 0 0,0 0-1 0 0,0-1 1 0 0,0 1-1 0 0,0 0 0 0 0,0 0 1 0 0,0 0-1 0 0,0 0 1 0 0,1 0-1 0 0,-1 0 0 0 0,0 0 1 0 0,0 0-1 0 0,0 0 1 0 0,0 0-1 0 0,0 0 1 0 0,0-1-1 0 0,0 1 0 0 0,0 0 1 0 0,0 0-1 0 0,0 0 1 0 0,0 0-1 0 0,0 0 0 0 0,0 0 1 0 0,-1 0-1 0 0,1 0 1 0 0,0 0-1 0 0,0 0 0 0 0,0 0 1 0 0,0-1-1 0 0,0 1 1 0 0,0 0-1 0 0,0 0 1 0 0,0 0-1 0 0,9 15 236 0 0,20 52 101 0 0,-4 2-1 0 0,23 95 1 0 0,-49-215-224 0 0,6-69-1 0 0,-4 108-123 0 0,2-22 146 0 0,2-1 1 0 0,12-47 0 0 0,-15 74-134 0 0,0 1 1 0 0,0 0-1 0 0,1 0 1 0 0,0 0-1 0 0,0 0 0 0 0,1 0 1 0 0,0 0-1 0 0,0 1 1 0 0,0 0-1 0 0,1 0 1 0 0,0 0-1 0 0,0 1 1 0 0,0-1-1 0 0,1 1 1 0 0,0 0-1 0 0,0 1 1 0 0,9-6-1 0 0,-12 9-21 0 0,0 0 1 0 0,0 0-1 0 0,1 0 0 0 0,-1 0 0 0 0,0 1 1 0 0,1-1-1 0 0,-1 1 0 0 0,0 0 0 0 0,1 0 0 0 0,-1 0 1 0 0,0 1-1 0 0,1-1 0 0 0,-1 1 0 0 0,0 0 1 0 0,0 0-1 0 0,1 0 0 0 0,-1 0 0 0 0,0 0 0 0 0,0 1 1 0 0,0-1-1 0 0,0 1 0 0 0,-1 0 0 0 0,1 0 1 0 0,0 0-1 0 0,-1 0 0 0 0,1 0 0 0 0,-1 1 0 0 0,0-1 1 0 0,0 1-1 0 0,3 3 0 0 0,3 5 9 0 0,0 1 1 0 0,-1-1-1 0 0,0 1 0 0 0,-1 1 0 0 0,9 25 1 0 0,-3-4 147 0 0,5 36 1 0 0,-14-57-557 0 0,-1 0 0 0 0,-1 0 0 0 0,0 1 0 0 0,0-1 0 0 0,-2 0 0 0 0,-1 16 0 0 0,-4-14-3981 0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0:59.826"/>
    </inkml:context>
    <inkml:brush xml:id="br0">
      <inkml:brushProperty name="width" value="0.1" units="cm"/>
      <inkml:brushProperty name="height" value="0.1" units="cm"/>
      <inkml:brushProperty name="color" value="#FFFFFF"/>
    </inkml:brush>
  </inkml:definitions>
  <inkml:trace contextRef="#ctx0" brushRef="#br0">3 60 1436 0 0,'-1'-13'1339'0'0,"1"10"-1076"0"0,-1 1 0 0 0,1-1 0 0 0,0 0 1 0 0,0 0-1 0 0,0 0 0 0 0,0 0 0 0 0,0 0 0 0 0,1 0 0 0 0,-1 1 1 0 0,1-1-1 0 0,0 0 0 0 0,0 0 0 0 0,0 1 0 0 0,2-6 1 0 0,-1 10-68 0 0,-1-1 0 0 0,0 0 0 0 0,1 1 0 0 0,-1-1 0 0 0,0 1 0 0 0,0-1 0 0 0,0 1 0 0 0,0 0 0 0 0,0 0 0 0 0,0-1 0 0 0,0 1 0 0 0,-1 0 0 0 0,1 3 0 0 0,40 135 2554 0 0,26 175 1 0 0,-65-306-2815 0 0,1 28-1217 0 0,-7-15-4725 0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0.195"/>
    </inkml:context>
    <inkml:brush xml:id="br0">
      <inkml:brushProperty name="width" value="0.1" units="cm"/>
      <inkml:brushProperty name="height" value="0.1" units="cm"/>
      <inkml:brushProperty name="color" value="#FFFFFF"/>
    </inkml:brush>
  </inkml:definitions>
  <inkml:trace contextRef="#ctx0" brushRef="#br0">5 0 5432 0 0,'-1'4'751'0'0,"0"-1"0"0"0,0 1 0 0 0,0 0 0 0 0,1-1 0 0 0,-1 1-1 0 0,1 0 1 0 0,0-1 0 0 0,0 1 0 0 0,1 5 0 0 0,-1 1-463 0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0.725"/>
    </inkml:context>
    <inkml:brush xml:id="br0">
      <inkml:brushProperty name="width" value="0.1" units="cm"/>
      <inkml:brushProperty name="height" value="0.1" units="cm"/>
      <inkml:brushProperty name="color" value="#FFFFFF"/>
    </inkml:brush>
  </inkml:definitions>
  <inkml:trace contextRef="#ctx0" brushRef="#br0">3 114 3424 0 0,'-1'0'56'0'0,"1"0"-1"0"0,0 0 0 0 0,0 0 1 0 0,0-1-1 0 0,0 1 0 0 0,-1 0 0 0 0,1 0 1 0 0,0 0-1 0 0,0 0 0 0 0,0 0 1 0 0,0-1-1 0 0,0 1 0 0 0,0 0 1 0 0,0 0-1 0 0,-1 0 0 0 0,1 0 1 0 0,0-1-1 0 0,0 1 0 0 0,0 0 1 0 0,0 0-1 0 0,0 0 0 0 0,0 0 0 0 0,0-1 1 0 0,0 1-1 0 0,0 0 0 0 0,0 0 1 0 0,0 0-1 0 0,0-1 0 0 0,0 1 1 0 0,0 0-1 0 0,0 0 0 0 0,0 0 1 0 0,0 0-1 0 0,0-1 0 0 0,1 1 1 0 0,-1 0-1 0 0,0 0 0 0 0,0 0 0 0 0,0 0 1 0 0,0-1-1 0 0,0 1 0 0 0,0 0 1 0 0,0 0-1 0 0,1 0 0 0 0,-1 0 1 0 0,0 0-1 0 0,0 0 0 0 0,0-1 1 0 0,14-5 834 0 0,20-2-376 0 0,-34 8-466 0 0,69-8 978 0 0,104 0 0 0 0,-116 7-847 0 0,346 3 1156 0 0,-36 1-603 0 0,8-5-268 0 0,347-18 69 0 0,-673 15-513 0 0,44-4 15 0 0,116-10 119 0 0,61-3-1174 0 0,-251 19-2987 0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7.139"/>
    </inkml:context>
    <inkml:brush xml:id="br0">
      <inkml:brushProperty name="width" value="0.1" units="cm"/>
      <inkml:brushProperty name="height" value="0.1" units="cm"/>
      <inkml:brushProperty name="color" value="#FFFFFF"/>
    </inkml:brush>
  </inkml:definitions>
  <inkml:trace contextRef="#ctx0" brushRef="#br0">142 95 4764 0 0,'2'-27'1905'0'0,"-1"19"-1223"0"0,-1 1 1 0 0,1-1 0 0 0,-1 0 0 0 0,-1 1-1 0 0,1-1 1 0 0,-3-12 0 0 0,2 20-661 0 0,1 0 0 0 0,0 0 1 0 0,0 0-1 0 0,0-1 0 0 0,0 1 1 0 0,-1 0-1 0 0,1 0 0 0 0,0 0 1 0 0,0 0-1 0 0,-1 0 1 0 0,1 0-1 0 0,0-1 0 0 0,0 1 1 0 0,-1 0-1 0 0,1 0 0 0 0,0 0 1 0 0,0 0-1 0 0,-1 0 0 0 0,1 0 1 0 0,0 0-1 0 0,0 0 0 0 0,-1 0 1 0 0,1 0-1 0 0,0 0 0 0 0,0 0 1 0 0,-1 0-1 0 0,1 0 0 0 0,0 0 1 0 0,0 0-1 0 0,-1 1 0 0 0,1-1 1 0 0,0 0-1 0 0,0 0 1 0 0,-1 0-1 0 0,1 0 0 0 0,0 0 1 0 0,0 1-1 0 0,0-1 0 0 0,-1 0 1 0 0,1 0-1 0 0,0 0 0 0 0,0 1 1 0 0,0-1-1 0 0,0 0 0 0 0,0 0 1 0 0,-1 0-1 0 0,1 1 0 0 0,0-1 1 0 0,0 0-1 0 0,0 0 0 0 0,0 1 1 0 0,0-1-1 0 0,0 0 0 0 0,0 0 1 0 0,0 1-1 0 0,-9 15 378 0 0,-11 28 0 0 0,2 0 0 0 0,3 1 0 0 0,1 1 0 0 0,2 1 0 0 0,-7 58 0 0 0,-5 243 1017 0 0,26-216-985 0 0,6 0 1 0 0,5-1 0 0 0,6 0 0 0 0,6-2 0 0 0,5 0-1 0 0,81 212 1 0 0,-94-296-472 0 0,2-1-1 0 0,32 57 1 0 0,-50-100-108 0 0,-1 0 0 0 0,1 0 1 0 0,-1 1-1 0 0,1-1 0 0 0,0 0 0 0 0,-1 0 0 0 0,1 0 0 0 0,0 0 0 0 0,0 0 0 0 0,0 0 1 0 0,0 0-1 0 0,0 0 0 0 0,0 0 0 0 0,0-1 0 0 0,0 1 0 0 0,0 0 0 0 0,0-1 1 0 0,0 1-1 0 0,1 0 0 0 0,-1-1 0 0 0,0 0 0 0 0,0 1 0 0 0,1-1 0 0 0,-1 0 0 0 0,0 1 1 0 0,1-1-1 0 0,-1 0 0 0 0,0 0 0 0 0,1 0 0 0 0,-1 0 0 0 0,0 0 0 0 0,1-1 1 0 0,-1 1-1 0 0,0 0 0 0 0,0-1 0 0 0,1 1 0 0 0,1-2 0 0 0,2-1-548 0 0,-1 0 0 0 0,0-1 0 0 0,1 0 0 0 0,-1 0-1 0 0,-1 0 1 0 0,1 0 0 0 0,4-8 0 0 0,6-9-2413 0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7.517"/>
    </inkml:context>
    <inkml:brush xml:id="br0">
      <inkml:brushProperty name="width" value="0.1" units="cm"/>
      <inkml:brushProperty name="height" value="0.1" units="cm"/>
      <inkml:brushProperty name="color" value="#FFFFFF"/>
    </inkml:brush>
  </inkml:definitions>
  <inkml:trace contextRef="#ctx0" brushRef="#br0">112 5 4864 0 0,'-5'-4'4514'0'0,"5"3"-4444"0"0,-11 18 1397 0 0,-9 26-678 0 0,-39 152 1362 0 0,43-110-7715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26:04.305"/>
    </inkml:context>
    <inkml:brush xml:id="br0">
      <inkml:brushProperty name="width" value="0.1" units="cm"/>
      <inkml:brushProperty name="height" value="0.1" units="cm"/>
      <inkml:brushProperty name="color" value="#FFFFFF"/>
    </inkml:brush>
  </inkml:definitions>
  <inkml:trace contextRef="#ctx0" brushRef="#br0">26674 1523 4936 0 0,'2'-3'609'0'0,"1"3"-77"0"0,0 0-508 0 0,-2-1-200 0 0,2 1-240 0 0</inkml:trace>
  <inkml:trace contextRef="#ctx0" brushRef="#br0" timeOffset="1">27016 1395 2164 0 0,'0'-7'587'0'0,"-1"0"-1"0"0,0 0 0 0 0,-1 1 1 0 0,0-1-1 0 0,0 0 1 0 0,0 1-1 0 0,-1 0 0 0 0,0-1 1 0 0,0 1-1 0 0,0 0 1 0 0,-1 1-1 0 0,0-1 0 0 0,0 0 1 0 0,0 1-1 0 0,-11-9 1 0 0,13 12-505 0 0,0 0 1 0 0,0 0-1 0 0,0 0 1 0 0,0 1-1 0 0,-1-1 1 0 0,1 1-1 0 0,0 0 1 0 0,-1-1-1 0 0,1 1 1 0 0,-1 0-1 0 0,0 0 1 0 0,1 1-1 0 0,-1-1 1 0 0,0 1-1 0 0,1-1 0 0 0,-1 1 1 0 0,0 0-1 0 0,0 0 1 0 0,0 0-1 0 0,1 0 1 0 0,-1 0-1 0 0,0 1 1 0 0,1-1-1 0 0,-1 1 1 0 0,0 0-1 0 0,1 0 1 0 0,-1 0-1 0 0,1 0 1 0 0,-1 0-1 0 0,1 1 1 0 0,-1-1-1 0 0,1 1 1 0 0,0-1-1 0 0,0 1 1 0 0,0 0-1 0 0,0 0 1 0 0,0 0-1 0 0,0 0 1 0 0,0 0-1 0 0,1 0 1 0 0,-3 5-1 0 0,1-3-14 0 0,0 0 0 0 0,0 1-1 0 0,1 0 1 0 0,-1-1-1 0 0,1 1 1 0 0,0 0-1 0 0,1 0 1 0 0,-1 0 0 0 0,1 1-1 0 0,0-1 1 0 0,0 0-1 0 0,1 0 1 0 0,-1 1-1 0 0,1-1 1 0 0,0 0 0 0 0,1 1-1 0 0,-1-1 1 0 0,1 0-1 0 0,0 0 1 0 0,1 1-1 0 0,-1-1 1 0 0,1 0 0 0 0,0 0-1 0 0,0 0 1 0 0,5 7-1 0 0,6 8 48 0 0,1 0-1 0 0,1 0 1 0 0,0-2-1 0 0,27 25 1 0 0,4 5 85 0 0,-34-34-179 0 0,30 39 68 0 0,-39-49-184 0 0,-1 1 0 0 0,1-1 0 0 0,-1 1 0 0 0,0-1-1 0 0,0 1 1 0 0,-1 0 0 0 0,1 0 0 0 0,-1 0 0 0 0,0 0-1 0 0,0 9 1 0 0,-1-12 42 0 0,-1 0 0 0 0,1-1-1 0 0,-1 1 1 0 0,0 0 0 0 0,0-1 0 0 0,0 1-1 0 0,0-1 1 0 0,0 1 0 0 0,0-1-1 0 0,0 1 1 0 0,0-1 0 0 0,0 0 0 0 0,-1 0-1 0 0,1 1 1 0 0,0-1 0 0 0,-1 0 0 0 0,1 0-1 0 0,-1-1 1 0 0,1 1 0 0 0,-1 0-1 0 0,0 0 1 0 0,-3 0 0 0 0,-38 13-372 0 0,29-11 342 0 0,1-1 0 0 0,-1-1 0 0 0,-21 1 0 0 0,33-2 93 0 0,0 0 0 0 0,-1 0 0 0 0,1 0 0 0 0,0 0 0 0 0,-1 0 0 0 0,1-1 0 0 0,0 1 0 0 0,0-1 0 0 0,-1 1 0 0 0,1-1 0 0 0,0 0 0 0 0,0 0 0 0 0,0 0 0 0 0,0 0 0 0 0,0 0 0 0 0,0 0 1 0 0,0-1-1 0 0,0 1 0 0 0,0-1 0 0 0,0 1 0 0 0,1-1 0 0 0,-1 0 0 0 0,1 0 0 0 0,-1 1 0 0 0,1-1 0 0 0,0 0 0 0 0,0 0 0 0 0,0 0 0 0 0,-1-4 0 0 0,1 2-3 0 0,1 1 0 0 0,0-1 1 0 0,0 0-1 0 0,1 0 0 0 0,-1 0 1 0 0,1 1-1 0 0,0-1 0 0 0,0 0 1 0 0,0 1-1 0 0,1-1 0 0 0,-1 1 1 0 0,1-1-1 0 0,0 1 0 0 0,4-6 1 0 0,34-43 23 0 0,-39 52-30 0 0,30-33 21 0 0,-11 12 35 0 0,23-29 0 0 0,-39 45-49 0 0,0-1 0 0 0,0 1 0 0 0,-1-1 0 0 0,1 0 0 0 0,-2 0 0 0 0,1-1 0 0 0,0 1 0 0 0,-1-1 0 0 0,-1 1 0 0 0,3-14 0 0 0,-5 11-27 0 0,0-1 1 0 0,0 1-1 0 0,-1-1 1 0 0,0 1-1 0 0,-1 0 1 0 0,0 0-1 0 0,0 0 1 0 0,-1 0-1 0 0,0 1 1 0 0,-9-14-1 0 0,-3-8-715 0 0,12 25-618 0 0</inkml:trace>
  <inkml:trace contextRef="#ctx0" brushRef="#br0" timeOffset="2">27040 1391 4524 0 0,'11'-5'1658'0'0,"-1"0"0"0"0,0 0 0 0 0,12-9-1 0 0,-20 13-1500 0 0,0 0 0 0 0,0 0 0 0 0,0-1 0 0 0,-1 1 0 0 0,1 0 0 0 0,-1-1 0 0 0,1 0 0 0 0,-1 1 0 0 0,0-1 0 0 0,1 0 0 0 0,-1 1 0 0 0,0-1 0 0 0,0 0 0 0 0,0 0 0 0 0,0 0 0 0 0,-1 0 0 0 0,1 0 0 0 0,0 0 0 0 0,-1 0 0 0 0,0 0 0 0 0,1-1 0 0 0,-1 1 0 0 0,0 0 0 0 0,0 0 0 0 0,0-4 0 0 0,-1 5-137 0 0,0 0 0 0 0,0 0 0 0 0,0-1 0 0 0,0 1 1 0 0,0 0-1 0 0,0 0 0 0 0,0 0 0 0 0,0 0 0 0 0,-1 0 0 0 0,1 1 1 0 0,0-1-1 0 0,0 0 0 0 0,-1 0 0 0 0,1 1 0 0 0,-1-1 0 0 0,1 1 1 0 0,-1-1-1 0 0,1 1 0 0 0,0 0 0 0 0,-1 0 0 0 0,1-1 0 0 0,-1 1 1 0 0,1 0-1 0 0,-1 0 0 0 0,1 1 0 0 0,-3-1 0 0 0,-41 5 134 0 0,28-1-107 0 0,0 1 0 0 0,-31 13-1 0 0,43-15-38 0 0,-1-1 0 0 0,1 1 0 0 0,0 0 0 0 0,0 0 0 0 0,0 1 0 0 0,1-1-1 0 0,-1 1 1 0 0,1 0 0 0 0,0 0 0 0 0,0 1 0 0 0,0-1 0 0 0,-5 9-1 0 0,9-12-3 0 0,-1 1-1 0 0,0-1 1 0 0,1 1-1 0 0,-1-1 1 0 0,1 1-1 0 0,0-1 1 0 0,-1 1-1 0 0,1-1 0 0 0,0 1 1 0 0,0-1-1 0 0,0 1 1 0 0,0-1-1 0 0,0 1 1 0 0,1 0-1 0 0,-1-1 0 0 0,0 1 1 0 0,1-1-1 0 0,-1 1 1 0 0,2 2-1 0 0,0-1 2 0 0,-1 0 0 0 0,1 0-1 0 0,1 0 1 0 0,-1-1 0 0 0,0 1 0 0 0,1 0 0 0 0,-1-1-1 0 0,5 4 1 0 0,7 3 3 0 0,0-1 1 0 0,0 0-1 0 0,16 7 1 0 0,-17-9-7 0 0,40 18-14 0 0,-19-9 18 0 0,49 29-1 0 0,-74-38-24 0 0,0 0-1 0 0,-1 0 1 0 0,0 1-1 0 0,0 0 1 0 0,0 1-1 0 0,-1 0 1 0 0,0 0-1 0 0,-1 0 1 0 0,0 1-1 0 0,6 9 0 0 0,-11-16-8 0 0,0 0 0 0 0,-1 0 0 0 0,1 0 0 0 0,0 0 0 0 0,-1 0 0 0 0,1 0 0 0 0,-1 0 0 0 0,1 0 0 0 0,-1 0-1 0 0,0 0 1 0 0,0 0 0 0 0,0 0 0 0 0,0 0 0 0 0,0 0 0 0 0,-1 0 0 0 0,1 0 0 0 0,0 0 0 0 0,-1 0 0 0 0,0 0-1 0 0,1 0 1 0 0,-3 3 0 0 0,1-2 2 0 0,0 0 0 0 0,-1 0 1 0 0,1 0-1 0 0,-1 0 0 0 0,1 0 0 0 0,-1-1 0 0 0,0 1 0 0 0,0-1 0 0 0,0 0 0 0 0,-1 0 0 0 0,-3 2 0 0 0,1-1 22 0 0,1 0 0 0 0,-1-1 0 0 0,1 0 0 0 0,-1 0 0 0 0,0-1 0 0 0,0 1 0 0 0,0-1-1 0 0,0 0 1 0 0,0-1 0 0 0,0 0 0 0 0,0 0 0 0 0,0 0 0 0 0,0 0 0 0 0,0-1 0 0 0,-7-2 0 0 0,7 1 85 0 0,-1-1 1 0 0,1 0-1 0 0,0 0 0 0 0,0 0 1 0 0,0-1-1 0 0,0 0 1 0 0,0 0-1 0 0,1-1 0 0 0,0 0 1 0 0,0 1-1 0 0,0-2 1 0 0,1 1-1 0 0,-5-7 0 0 0,7 8-1 0 0,0-1 0 0 0,0 1 1 0 0,0-1-1 0 0,0 0 0 0 0,1 0 0 0 0,0 0 0 0 0,0 0 0 0 0,0 0 0 0 0,0 0 0 0 0,1 0 0 0 0,0 0 0 0 0,0 0 0 0 0,1-1 0 0 0,-1 1 0 0 0,1 0 0 0 0,0 0 1 0 0,0 0-1 0 0,3-6 0 0 0,52-132 214 0 0,-55 142-629 0 0,-1-1-1 0 0,0 1 0 0 0,0-1 1 0 0,0 1-1 0 0,0-1 0 0 0,0 0 1 0 0,0 1-1 0 0,0-1 0 0 0,-1 1 1 0 0,1-1-1 0 0,0 1 0 0 0,-1-1 1 0 0,1 1-1 0 0,-1 0 0 0 0,0-1 1 0 0,1 1-1 0 0,-1 0 0 0 0,0-1 0 0 0,0 1 1 0 0,0 0-1 0 0,0 0 0 0 0,0 0 1 0 0,0 0-1 0 0,0 0 0 0 0,0 0 1 0 0,-1 0-1 0 0,1 0 0 0 0,0 0 1 0 0,-2-1-1 0 0</inkml:trace>
  <inkml:trace contextRef="#ctx0" brushRef="#br0" timeOffset="3">27193 1381 4480 0 0,'1'-2'363'0'0,"0"1"0"0"0,0-1 0 0 0,0 0-1 0 0,0 0 1 0 0,0-1 0 0 0,0 1-1 0 0,0 0 1 0 0,-1 0 0 0 0,1 0-1 0 0,-1 0 1 0 0,0-1 0 0 0,0 1 0 0 0,1 0-1 0 0,-1 0 1 0 0,-1-1 0 0 0,1-3-1 0 0,-1 3-125 0 0,0-1-1 0 0,0 1 1 0 0,-1 0-1 0 0,1 0 0 0 0,-1 0 1 0 0,1 0-1 0 0,-1 0 1 0 0,0 0-1 0 0,0 0 0 0 0,-3-3 1 0 0,0 1-69 0 0,0 1 0 0 0,0-1 0 0 0,-1 1 0 0 0,1 0 0 0 0,-1 1 0 0 0,0-1 0 0 0,0 1 0 0 0,0 0 0 0 0,0 0 0 0 0,0 1 0 0 0,-8-2 0 0 0,12 3-134 0 0,0 1 0 0 0,0 0-1 0 0,0-1 1 0 0,0 1 0 0 0,0 0-1 0 0,0 0 1 0 0,0 0 0 0 0,0 0-1 0 0,0 1 1 0 0,0-1 0 0 0,0 0 0 0 0,0 1-1 0 0,0 0 1 0 0,0-1 0 0 0,0 1-1 0 0,0 0 1 0 0,0 0 0 0 0,0 0-1 0 0,0 0 1 0 0,1 0 0 0 0,-1 0-1 0 0,1 1 1 0 0,-3 2 0 0 0,1-1-4 0 0,1 1 0 0 0,-1-1 1 0 0,1 1-1 0 0,0 0 0 0 0,1 0 1 0 0,-1-1-1 0 0,1 1 0 0 0,-1 1 1 0 0,1-1-1 0 0,0 0 1 0 0,0 6-1 0 0,0-2-5 0 0,0 1-1 0 0,1-1 1 0 0,0 1 0 0 0,1-1 0 0 0,-1 1-1 0 0,2-1 1 0 0,-1 1 0 0 0,1-1 0 0 0,0 0-1 0 0,1 1 1 0 0,7 14 0 0 0,-6-18 11 0 0,0 1 0 0 0,1-1 0 0 0,0 1 0 0 0,0-1 0 0 0,0-1 0 0 0,0 1 1 0 0,1-1-1 0 0,0 0 0 0 0,8 4 0 0 0,6 3 84 0 0,35 10 0 0 0,-42-16-98 0 0,0-1-1 0 0,0 2 1 0 0,-1-1-1 0 0,0 2 1 0 0,0 0-1 0 0,0 0 1 0 0,11 10-1 0 0,-20-14-20 0 0,-1 0 0 0 0,1 0 0 0 0,-1 0 0 0 0,0 0 0 0 0,0 1 0 0 0,0-1 0 0 0,-1 0 0 0 0,1 1 1 0 0,-1 0-1 0 0,0-1 0 0 0,0 1 0 0 0,0 0 0 0 0,0 0 0 0 0,0-1 0 0 0,-1 1 0 0 0,0 0 0 0 0,0 0 0 0 0,0 0 0 0 0,0 0 0 0 0,-1-1 0 0 0,1 1 0 0 0,-1 0 0 0 0,0 0 0 0 0,-2 4 0 0 0,0 0-2 0 0,0 1 1 0 0,0-1-1 0 0,-1-1 1 0 0,0 1-1 0 0,-1 0 1 0 0,0-1-1 0 0,0 0 0 0 0,0 0 1 0 0,-11 10-1 0 0,6-8 11 0 0,0 0 0 0 0,0-1-1 0 0,-1 0 1 0 0,-1-1 0 0 0,1 0 0 0 0,-1-1-1 0 0,0 0 1 0 0,-1-1 0 0 0,1 0-1 0 0,-1-1 1 0 0,0 0 0 0 0,0-1 0 0 0,0 0-1 0 0,-1-2 1 0 0,-15 2 0 0 0,26-3 5 0 0,1-1 1 0 0,0 1-1 0 0,-1 0 0 0 0,1 0 1 0 0,0-1-1 0 0,0 1 1 0 0,-1-1-1 0 0,1 0 1 0 0,0 0-1 0 0,0 0 1 0 0,0 0-1 0 0,0 0 1 0 0,0 0-1 0 0,0 0 1 0 0,0-1-1 0 0,0 1 0 0 0,0-1 1 0 0,1 0-1 0 0,-3-1 1 0 0,2-1 21 0 0,-1 0 0 0 0,1 0 0 0 0,0 0 0 0 0,0 0-1 0 0,0 0 1 0 0,0-1 0 0 0,1 1 0 0 0,0 0 0 0 0,-1-7 0 0 0,0-2 53 0 0,1 0 0 0 0,0-1-1 0 0,1 1 1 0 0,1 0 0 0 0,3-25-1 0 0,3 12-48 0 0,1 0-1 0 0,1 1 1 0 0,15-30-1 0 0,-11 27-60 0 0,16-54 0 0 0,-28 80-140 0 0,-1 0 0 0 0,1 0 0 0 0,-1 0 0 0 0,0 0-1 0 0,0 0 1 0 0,0 0 0 0 0,0-1 0 0 0,0 1-1 0 0,0 0 1 0 0,-1 0 0 0 0,1 0 0 0 0,-1 0 0 0 0,0-2-1 0 0,0 3-209 0 0,1 0 0 0 0,-1 0 0 0 0,1 0 0 0 0,-1 1 0 0 0,0-1-1 0 0,-8-7-3700 0 0,8 8 3701 0 0,0 0-1 0 0,0-1 1 0 0,0 1 0 0 0,0 0 0 0 0,0 0 0 0 0,0 0 0 0 0,0-1-1 0 0,-3 1 1 0 0</inkml:trace>
  <inkml:trace contextRef="#ctx0" brushRef="#br0" timeOffset="4">26738 1474 3052 0 0,'-3'3'945'0'0,"-1"0"0"0"0,1 1-1 0 0,0-1 1 0 0,0 1 0 0 0,0 0-1 0 0,0 0 1 0 0,-18 15 8392 0 0,12-16-9506 0 0</inkml:trace>
  <inkml:trace contextRef="#ctx0" brushRef="#br0" timeOffset="5">27004 1608 6833 0 0,'13'-24'9579'0'0,"-11"36"-8814"0"0,-4 2-594 0 0,0 1 0 0 0,-1-1 0 0 0,-1 0 0 0 0,0 0 0 0 0,-1 0 0 0 0,-12 22 0 0 0,-19 23 257 0 0,27-47-1202 0 0,0 1 0 0 0,1 0 0 0 0,-8 18-1 0 0,14-21-2191 0 0</inkml:trace>
  <inkml:trace contextRef="#ctx0" brushRef="#br0" timeOffset="6">14850 4235 2648 0 0,'-10'-6'6218'0'0,"-2"-18"-2974"0"0,4 9-2335 0 0,1 2-574 0 0,0 0 0 0 0,1-1 0 0 0,1 0 1 0 0,-8-28-1 0 0,5 16-183 0 0,-5-24 34 0 0,2 0 0 0 0,3-1 0 0 0,1 0-1 0 0,1-61 1 0 0,1 16-129 0 0,0 27-43 0 0,7-134 1 0 0,40-157 10 0 0,-24 107-85 0 0,-15 218 181 0 0,9-48 0 0 0,-9 71-84 0 0,0 0 0 0 0,1 0 0 0 0,0 0 0 0 0,1 1 0 0 0,0 0 0 0 0,1 0 0 0 0,11-16 0 0 0,-3 8-17 0 0,1 0 0 0 0,2 2 0 0 0,-1 0 0 0 0,2 1-1 0 0,0 0 1 0 0,1 2 0 0 0,36-22 0 0 0,-13 12-33 0 0,2 1 0 0 0,0 2-1 0 0,1 2 1 0 0,1 2 0 0 0,1 2 0 0 0,0 3-1 0 0,84-13 1 0 0,212 12-202 0 0,-296 13 177 0 0,-27-2-124 0 0,20-1-139 0 0,-39 3-23 0 0,1 1 1 0 0,-1-1-1 0 0,0 0 0 0 0,0 0 0 0 0,1 1 1 0 0,-1-1-1 0 0,0 0 0 0 0,0 1 0 0 0,0 0 0 0 0,1-1 1 0 0,-1 1-1 0 0,0-1 0 0 0,0 1 0 0 0,1 1 1 0 0</inkml:trace>
  <inkml:trace contextRef="#ctx0" brushRef="#br0" timeOffset="7">14531 5051 3548 0 0,'-3'0'1156'0'0,"2"0"-696"0"0,-3 0-47 0 0,1 0 143 0 0,2 0-504 0 0,-2 1-472 0 0</inkml:trace>
  <inkml:trace contextRef="#ctx0" brushRef="#br0" timeOffset="8">14772 4177 868 0 0,'5'-1'11371'0'0,"-9"-21"-8301"0"0,-10-28-2470 0 0,-5-23 24 0 0,4 0 0 0 0,4-2 0 0 0,2 1 0 0 0,3-138 0 0 0,6-438-199 0 0,-1 577-423 0 0,6-132 5 0 0,-2 184-18 0 0,0-1 1 0 0,1 1-1 0 0,2-1 0 0 0,0 2 1 0 0,1-1-1 0 0,1 1 1 0 0,14-26-1 0 0,-16 37 5 0 0,0 0 0 0 0,1 1 1 0 0,0 0-1 0 0,0 1 0 0 0,1-1 0 0 0,0 1 0 0 0,0 1 0 0 0,1 0 0 0 0,0 0 0 0 0,0 0 0 0 0,1 1 0 0 0,-1 1 0 0 0,12-5 0 0 0,7-1-7 0 0,1 1 0 0 0,-1 2-1 0 0,45-6 1 0 0,53 0-8 0 0,1 6-1 0 0,153 11 1 0 0,-39-1-239 0 0</inkml:trace>
  <inkml:trace contextRef="#ctx0" brushRef="#br0" timeOffset="9">15168 4061 4612 0 0,'-2'0'667'0'0,"0"-1"0"0"0,0 1 1 0 0,0 0-1 0 0,0-1 0 0 0,0 1 0 0 0,0-1 0 0 0,0 0 0 0 0,0 0 0 0 0,0 0 0 0 0,1 0 0 0 0,-4-2 0 0 0,-20-21 2215 0 0,-14-31-1679 0 0,38 53-1074 0 0,-16-28 344 0 0,2 0-1 0 0,0-2 1 0 0,3 1-1 0 0,-13-46 1 0 0,-23-136 619 0 0,46 199-1025 0 0,-64-418 1835 0 0,62 389-1667 0 0,3-1 0 0 0,6-79 0 0 0,-4 113-217 0 0,1 1-1 0 0,0 0 1 0 0,0 0 0 0 0,1 0-1 0 0,0 1 1 0 0,1-1 0 0 0,0 1-1 0 0,0-1 1 0 0,1 1-1 0 0,0 0 1 0 0,0 1 0 0 0,11-13-1 0 0,-7 11-11 0 0,1 0 0 0 0,0 0 0 0 0,0 1 0 0 0,1 1 0 0 0,-1 0 0 0 0,2 0 0 0 0,-1 1 0 0 0,19-7 0 0 0,227-62-26 0 0,272-19 37 0 0,-442 83 10 0 0,44-7 12 0 0,-110 14 9 0 0,-15 4-32 0 0,0-1 0 0 0,0 0-1 0 0,0-1 1 0 0,0 1 0 0 0,-1-1 0 0 0,1-1-1 0 0,7-3 1 0 0,-12 6 307 0 0,6-5-450 0 0</inkml:trace>
  <inkml:trace contextRef="#ctx0" brushRef="#br0" timeOffset="10">19426 1592 2740 0 0,'0'-1'287'0'0,"0"0"-1"0"0,0 1 0 0 0,1-1 1 0 0,-1 0-1 0 0,0 0 0 0 0,0 1 0 0 0,-1-1 1 0 0,1 0-1 0 0,0 0 0 0 0,0 1 1 0 0,0-1-1 0 0,0 0 0 0 0,-4-5 2578 0 0,2 4-2578 0 0,-23 2 309 0 0,-71 15 232 0 0,48-6 214 0 0,-63 2 1 0 0,90-10-317 0 0,-1 0 1 0 0,-26 6-1 0 0,100-7 342 0 0,149-16-623 0 0,258 3 271 0 0,-337 14-609 0 0,-289 14-45 0 0,-344-8 2000 0 0,511-7-1994 0 0,33-6 200 0 0,282-8-98 0 0,-380 28-205 0 0,-110 7 107 0 0,-35 8 885 0 0,307-22-94 0 0,46 7-1826 0 0,-50 0-4667 0 0,-64-9 1967 0 0,-18-4-699 0 0</inkml:trace>
  <inkml:trace contextRef="#ctx0" brushRef="#br0" timeOffset="11">24230 863 1544 0 0,'0'1'15'0'0,"-1"-1"-1"0"0,1 0 0 0 0,0 0 1 0 0,0 0-1 0 0,0 1 0 0 0,0-1 1 0 0,-1 0-1 0 0,1 0 1 0 0,0 0-1 0 0,0 0 0 0 0,0 0 1 0 0,-1 1-1 0 0,1-1 0 0 0,0 0 1 0 0,0 0-1 0 0,0 0 1 0 0,-1 0-1 0 0,1 0 0 0 0,0 0 1 0 0,0 0-1 0 0,-1 0 0 0 0,1 0 1 0 0,0 0-1 0 0,0 0 1 0 0,-1 0-1 0 0,1 0 0 0 0,0 0 1 0 0,0 0-1 0 0,-1 0 0 0 0,1 0 1 0 0,0 0-1 0 0,0 0 1 0 0,0 0-1 0 0,-1 0 0 0 0,1-1 1 0 0,0 1-1 0 0,0 0 0 0 0,0 0 1 0 0,-1 0-1 0 0,1 0 1 0 0,0 0-1 0 0,0-1 0 0 0,0 1 1 0 0,0 0-1 0 0,-1 0 0 0 0,1 0 1 0 0,0-1-1 0 0,0 1 1 0 0,0 0-1 0 0,0 0 0 0 0,0 0 1 0 0,0-1-1 0 0,0 1 0 0 0,0 0 1 0 0,-1 0-1 0 0,1-1 1 0 0,0 1-1 0 0,0 0 0 0 0,0 0 1 0 0,0-1-1 0 0,0 1 0 0 0,0 0 1 0 0,0 0-1 0 0,1 0 1 0 0,-1-1-1 0 0,0 1 0 0 0,-12 16 210 0 0,11-11-206 0 0,0 0 0 0 0,0 0 1 0 0,0 0-1 0 0,1 1 0 0 0,-1-1 0 0 0,1 0 0 0 0,1 1 1 0 0,-1-1-1 0 0,1 0 0 0 0,0 0 0 0 0,0 1 1 0 0,0-1-1 0 0,1 0 0 0 0,0 0 0 0 0,3 7 1 0 0,6 8-175 0 0,0-1 1 0 0,19 27-1 0 0,-9-17-646 0 0,-11-15 12 0 0</inkml:trace>
  <inkml:trace contextRef="#ctx0" brushRef="#br0" timeOffset="12">28133 2198 1784 0 0,'0'0'17379'0'0,"-9"-28"-17382"0"0,9 27-3 0 0,0-14-177 0 0</inkml:trace>
  <inkml:trace contextRef="#ctx0" brushRef="#br0" timeOffset="13">19929 4315 4232 0 0,'3'2'270'0'0,"0"1"-1"0"0,0 0 0 0 0,1-1 1 0 0,-1 0-1 0 0,1 0 1 0 0,-1 0-1 0 0,1 0 0 0 0,0-1 1 0 0,-1 1-1 0 0,8 1 0 0 0,44 7 366 0 0,-36-7-252 0 0,287 35 1344 0 0,-266-36-1610 0 0,40 3 60 0 0,0-3 0 0 0,151-16 0 0 0,-186 6-156 0 0,-1-1-1 0 0,0-2 1 0 0,84-32-1 0 0,-109 34-10 0 0,0-1 0 0 0,-1 0-1 0 0,0-2 1 0 0,-1 0 0 0 0,0-1-1 0 0,-1 0 1 0 0,0-1 0 0 0,-1-1-1 0 0,-1-1 1 0 0,0 0 0 0 0,17-28-1 0 0,-21 25 262 0 0,-1 0 0 0 0,-1-1 0 0 0,10-39 0 0 0,0-1 159 0 0,20-55 326 0 0,23-60 543 0 0,-46 141-1088 0 0,2 1 1 0 0,1 1-1 0 0,2 0 1 0 0,1 2-1 0 0,1 0 1 0 0,2 2-1 0 0,40-39 1 0 0,-36 44-122 0 0,0 1-1 0 0,2 1 1 0 0,0 2 0 0 0,1 1 0 0 0,62-25 0 0 0,-67 34-51 0 0,0 0 1 0 0,1 2 0 0 0,0 1-1 0 0,1 1 1 0 0,-1 1 0 0 0,38 1 0 0 0,-40 2-35 0 0,-1 2 0 0 0,0 1 1 0 0,1 0-1 0 0,-1 2 1 0 0,-1 1-1 0 0,33 11 1 0 0,-28-6-8 0 0,-1 1 1 0 0,-1 2 0 0 0,0 1 0 0 0,41 28-1 0 0,-56-33 2 0 0,1 0-1 0 0,-1 0 1 0 0,-1 2-1 0 0,0-1 1 0 0,0 1-1 0 0,-1 1 1 0 0,-1-1-1 0 0,0 2 1 0 0,0-1 0 0 0,-1 1-1 0 0,7 18 1 0 0,8 21 33 0 0,31 55 1 0 0,19 46 27 0 0,10 70-37 0 0,-76-205 16 0 0,1-1 0 0 0,0 0 0 0 0,2 0 0 0 0,0 0 0 0 0,1-1 0 0 0,0-1-1 0 0,2 0 1 0 0,0 0 0 0 0,0-1 0 0 0,1-1 0 0 0,26 22 0 0 0,-18-20-370 0 0,-7-5 256 0 0,0 0 0 0 0,17 9 0 0 0,-27-17-1153 0 0,1 0 0 0 0,-1 0 1 0 0,1-1-1 0 0,0 0 1 0 0,-1 1-1 0 0,1-1 1 0 0,5 0-1 0 0,-2-1-1613 0 0</inkml:trace>
  <inkml:trace contextRef="#ctx0" brushRef="#br0" timeOffset="14">27114 1749 3712 0 0,'-1'-31'7926'0'0,"1"1"-4739"0"0,0 29-3171 0 0,0 1 0 0 0,0-1 0 0 0,0 1-1 0 0,0-1 1 0 0,0 1 0 0 0,0-1 0 0 0,0 1 0 0 0,0-1 0 0 0,0 0 0 0 0,-1 1 0 0 0,1-1 0 0 0,0 1 0 0 0,0-1 0 0 0,0 1 0 0 0,-1 0 0 0 0,1-1 0 0 0,0 1 0 0 0,-1-1-1 0 0,1 1 1 0 0,0-1 0 0 0,-1 1 0 0 0,1 0 0 0 0,0-1 0 0 0,-1 1 0 0 0,1 0 0 0 0,-1-1 0 0 0,1 1 0 0 0,-1 0 0 0 0,1 0 0 0 0,-1-1 0 0 0,0 1 0 0 0,-19 3 438 0 0,-16 17 200 0 0,-139 140 1819 0 0,172-157-2393 0 0,-1 2 45 0 0,0-1-1 0 0,0 0 0 0 0,0 0 1 0 0,-1 0-1 0 0,0-1 0 0 0,-5 4 0 0 0</inkml:trace>
  <inkml:trace contextRef="#ctx0" brushRef="#br0" timeOffset="15">26975 1658 5360 0 0,'-3'5'4191'0'0,"-10"18"-2042"0"0,-59 72 1742 0 0,26-37-2168 0 0,14-19-1799 0 0,19-27-3018 0 0</inkml:trace>
  <inkml:trace contextRef="#ctx0" brushRef="#br0" timeOffset="16">14895 4291 3636 0 0,'-12'-3'1200'0'0,"0"1"-1"0"0,0 0 1 0 0,-1 1 0 0 0,1 1-1 0 0,0 0 1 0 0,-22 3-1 0 0,21-1-482 0 0,0 2-1 0 0,0-1 1 0 0,-19 9-1 0 0,18-8-171 0 0,-13 5 74 0 0,26-9-530 0 0,0 1 1 0 0,0-1 0 0 0,1 0 0 0 0,-1 1-1 0 0,0-1 1 0 0,0 0 0 0 0,1 1 0 0 0,-1-1-1 0 0,0 1 1 0 0,1-1 0 0 0,-1 1-1 0 0,1-1 1 0 0,-1 1 0 0 0,0 0 0 0 0,1-1-1 0 0,-1 1 1 0 0,1-1 0 0 0,0 1-1 0 0,-1 0 1 0 0,1 0 0 0 0,-1-1 0 0 0,1 3-1 0 0,1-2-11 0 0,0 0 0 0 0,0 0-1 0 0,0 0 1 0 0,0 1 0 0 0,0-1-1 0 0,0 0 1 0 0,1 0 0 0 0,-1-1-1 0 0,0 1 1 0 0,1 0 0 0 0,-1 0-1 0 0,1-1 1 0 0,-1 1-1 0 0,1-1 1 0 0,-1 1 0 0 0,1-1-1 0 0,-1 1 1 0 0,1-1 0 0 0,-1 0-1 0 0,4 0 1 0 0,0 1 103 0 0,59 9 356 0 0,1-2-1 0 0,1-3 0 0 0,86-5 0 0 0,-80-1-338 0 0,-18 2-62 0 0,29-1 164 0 0,100-11-1 0 0,-118 9-1853 0 0</inkml:trace>
  <inkml:trace contextRef="#ctx0" brushRef="#br0" timeOffset="17">15245 4149 6441 0 0,'-64'-41'10373'0'0,"89"50"-8297"0"0,43 17-1053 0 0,36 12 57 0 0,149 78 0 0 0,-243-110-1016 0 0,11 7-3 0 0,-21-12-62 0 0,0 0 0 0 0,0-1 0 0 0,0 1 1 0 0,1 0-1 0 0,-1-1 0 0 0,0 1 0 0 0,0 0 0 0 0,0-1 0 0 0,0 1 0 0 0,0 0 0 0 0,0-1 0 0 0,-1 1 0 0 0,1 0 0 0 0,0-1 0 0 0,0 1 1 0 0,0 0-1 0 0,-1-1 0 0 0,1 1 0 0 0,0 0 0 0 0,0-1 0 0 0,-1 1 0 0 0,1-1 0 0 0,-1 1 0 0 0,1 0 0 0 0,-1-1 0 0 0,1 1 0 0 0,-1-1 0 0 0,1 0 1 0 0,-1 1-1 0 0,1-1 0 0 0,-1 1 0 0 0,1-1 0 0 0,-1 0 0 0 0,0 1 0 0 0,-237 182 737 0 0,-7-11 582 0 0,233-166-1297 0 0,-7 4-434 0 0</inkml:trace>
  <inkml:trace contextRef="#ctx0" brushRef="#br0" timeOffset="18">15225 2386 4204 0 0,'-15'15'8318'0'0,"25"-14"-7099"0"0,21-2-594 0 0,37-7 0 0 0,-36 3-323 0 0,38 0-1 0 0,-32 4-111 0 0,-23 0-82 0 0,1 1 0 0 0,-1 0 0 0 0,0 1 0 0 0,0 0 0 0 0,0 1 0 0 0,20 6 0 0 0,-34-8-105 0 0,-1 0 1 0 0,0 0-1 0 0,1 0 1 0 0,-1 0-1 0 0,0 1 1 0 0,1-1-1 0 0,-1 0 1 0 0,0 0-1 0 0,1 0 1 0 0,-1 0-1 0 0,0 0 1 0 0,1 1-1 0 0,-1-1 1 0 0,0 0-1 0 0,0 0 1 0 0,1 1-1 0 0,-1-1 1 0 0,0 0-1 0 0,0 0 1 0 0,1 1-1 0 0,-1-1 1 0 0,0 0-1 0 0,0 1 1 0 0,0-1-1 0 0,0 0 1 0 0,0 1-1 0 0,1-1 1 0 0,-1 0-1 0 0,0 1 1 0 0,0-1-1 0 0,0 0 1 0 0,0 1-1 0 0,0-1 1 0 0,0 0-1 0 0,0 1 1 0 0,0-1-1 0 0,0 1 1 0 0,0-1-1 0 0,0 0 1 0 0,-1 1-1 0 0,1-1 1 0 0,0 0 0 0 0,0 1-1 0 0,0-1 1 0 0,0 0-1 0 0,0 1 1 0 0,-1-1-1 0 0,1 0 1 0 0,0 0-1 0 0,0 1 1 0 0,-1-1-1 0 0,1 0 1 0 0,0 0-1 0 0,0 1 1 0 0,-1-1-1 0 0,1 0 1 0 0,0 0-1 0 0,-1 0 1 0 0,1 1-1 0 0,0-1 1 0 0,0 0-1 0 0,-1 0 1 0 0,1 0-1 0 0,-1 0 1 0 0,0 0-1 0 0,-26 15 86 0 0,23-13-74 0 0,-24 10 99 0 0,0-1 1 0 0,-1-1 0 0 0,-39 8-1 0 0,-94 11 689 0 0,90-17-108 0 0,64-10-809 0 0,11 1-543 0 0,25 3-1764 0 0,44 1-3239 0 0,-46-8 3568 0 0,0-4-1051 0 0</inkml:trace>
  <inkml:trace contextRef="#ctx0" brushRef="#br0" timeOffset="19">6125 5242 4696 0 0,'-19'-20'12210'0'0,"32"21"-11946"0"0,1 1 0 0 0,-1 0 0 0 0,14 4 0 0 0,13 3-71 0 0,63 4-185 0 0,183-1-1 0 0</inkml:trace>
  <inkml:trace contextRef="#ctx0" brushRef="#br0" timeOffset="20">6356 5154 4468 0 0,'-99'-53'8975'0'0,"165"74"-5157"0"0,48 3-2547 0 0,13 2-738 0 0,-123-24-518 0 0,2-1 22 0 0,0 0-1 0 0,0 1 1 0 0,-1 0-1 0 0,1 0 1 0 0,-1 1-1 0 0,9 5 0 0 0,-13-7-20 0 0,0-1-1 0 0,0 1 0 0 0,0 0 0 0 0,0 0 1 0 0,0 0-1 0 0,0 1 0 0 0,-1-1 0 0 0,1 0 1 0 0,0 0-1 0 0,-1 0 0 0 0,1 0 0 0 0,-1 1 1 0 0,1-1-1 0 0,-1 0 0 0 0,0 1 0 0 0,0-1 1 0 0,1 0-1 0 0,-1 1 0 0 0,0-1 0 0 0,0 0 1 0 0,0 1-1 0 0,0-1 0 0 0,-1 0 0 0 0,1 1 1 0 0,0-1-1 0 0,0 0 0 0 0,-1 1 0 0 0,1-1 1 0 0,-1 0-1 0 0,1 0 0 0 0,-1 0 0 0 0,0 1 1 0 0,1-1-1 0 0,-1 0 0 0 0,-1 2 0 0 0,-14 17 193 0 0,0-1 0 0 0,0 0 0 0 0,-2-1 0 0 0,0-1 0 0 0,-32 22 0 0 0,37-28-92 0 0,-123 83 1057 0 0,64-48-1572 0 0,4 4-3603 0 0,44-27-2917 0 0</inkml:trace>
  <inkml:trace contextRef="#ctx0" brushRef="#br0" timeOffset="21">243 3721 3848 0 0,'16'-20'4241'0'0,"7"-8"-760"0"0,-22 27-3327 0 0,0-1 1 0 0,0 1-1 0 0,-1 0 0 0 0,1-1 1 0 0,-1 1-1 0 0,1-1 1 0 0,-1 1-1 0 0,0-1 0 0 0,1 1 1 0 0,-1-1-1 0 0,0 1 0 0 0,0-1 1 0 0,0 1-1 0 0,0-1 0 0 0,0 1 1 0 0,-1-1-1 0 0,1 1 0 0 0,0-1 1 0 0,-1 1-1 0 0,0-3 0 0 0,0 3-129 0 0,1 0-1 0 0,-1 0 0 0 0,0 0 0 0 0,0 1 0 0 0,0-1 1 0 0,0 0-1 0 0,0 0 0 0 0,0 0 0 0 0,0 1 1 0 0,0-1-1 0 0,-1 0 0 0 0,1 1 0 0 0,0-1 0 0 0,0 1 1 0 0,0 0-1 0 0,-1-1 0 0 0,1 1 0 0 0,0 0 1 0 0,0 0-1 0 0,-1-1 0 0 0,1 1 0 0 0,0 0 0 0 0,-1 0 1 0 0,1 1-1 0 0,0-1 0 0 0,-1 0 0 0 0,1 0 0 0 0,-2 1 1 0 0,-36 10 66 0 0,39-11-91 0 0,-22 9 39 0 0,0 0-1 0 0,-40 24 1 0 0,53-27-27 0 0,0 1 1 0 0,1-1 0 0 0,0 1-1 0 0,0 1 1 0 0,0 0 0 0 0,1 0-1 0 0,0 0 1 0 0,-10 17 0 0 0,14-18 8 0 0,-1-1 1 0 0,1 1 0 0 0,0 0-1 0 0,1-1 1 0 0,0 1-1 0 0,0 1 1 0 0,0-1 0 0 0,1 0-1 0 0,0 0 1 0 0,0 10-1 0 0,1-15-8 0 0,0 1 0 0 0,0-1 0 0 0,1 0 0 0 0,-1 1 0 0 0,1-1 0 0 0,-1 0 0 0 0,1 0 0 0 0,0 1 0 0 0,0-1 0 0 0,0 0 0 0 0,0 0 0 0 0,0 0 0 0 0,0 0 0 0 0,0 0 0 0 0,1 0 0 0 0,-1 0 0 0 0,1-1 0 0 0,-1 1 0 0 0,1 0 0 0 0,0-1 0 0 0,0 1 0 0 0,0-1 0 0 0,0 0 0 0 0,0 0 0 0 0,0 0 0 0 0,0 0 0 0 0,0 0 0 0 0,0 0 0 0 0,0 0 0 0 0,1 0 0 0 0,-1-1 0 0 0,0 0 0 0 0,1 1 0 0 0,-1-1 1 0 0,0 0-1 0 0,4 0 0 0 0,-2 0-2 0 0,-1 0 1 0 0,0 0 0 0 0,1 0-1 0 0,-1 0 1 0 0,0-1 0 0 0,1 0 0 0 0,-1 1-1 0 0,0-1 1 0 0,0 0 0 0 0,0-1-1 0 0,0 1 1 0 0,0 0 0 0 0,0-1 0 0 0,0 0-1 0 0,0 0 1 0 0,0 0 0 0 0,-1 0-1 0 0,1 0 1 0 0,-1 0 0 0 0,1-1 0 0 0,-1 1-1 0 0,2-4 1 0 0,0 0-15 0 0,-1 0-1 0 0,0 0 1 0 0,0-1 0 0 0,0 1-1 0 0,-1-1 1 0 0,0 0 0 0 0,0 0-1 0 0,-1 0 1 0 0,1-9 0 0 0,8-50-273 0 0,-10 66 240 0 0,3 29 76 0 0,0-20 4 0 0,26 67 195 0 0,-25-70-209 0 0,-1 1 1 0 0,1-1-1 0 0,-1 0 0 0 0,2 0 0 0 0,-1 0 0 0 0,1 0 1 0 0,0-1-1 0 0,11 9 0 0 0,-13-12 5 0 0,0-1 0 0 0,0 0 0 0 0,1 1 0 0 0,-1-2 1 0 0,0 1-1 0 0,1 0 0 0 0,-1-1 0 0 0,1 1 0 0 0,-1-1 0 0 0,1 0 0 0 0,-1 0 1 0 0,1-1-1 0 0,-1 1 0 0 0,1-1 0 0 0,-1 1 0 0 0,0-1 0 0 0,5-2 0 0 0,25-13-2091 0 0,-31 15 1467 0 0,-1 0 0 0 0,1-1 0 0 0,-1 1 0 0 0,1 0 0 0 0,-1-1 0 0 0,1 1 0 0 0,-1-1 0 0 0,0 0 0 0 0,0 1 1 0 0,0-1-1 0 0,0 0 0 0 0,1-2 0 0 0</inkml:trace>
  <inkml:trace contextRef="#ctx0" brushRef="#br0" timeOffset="22">3965 4293 2428 0 0,'-3'-7'1045'0'0,"0"-1"0"0"0,0 0 0 0 0,1 0 0 0 0,0 0 0 0 0,0 0 0 0 0,1 0 0 0 0,0 0 0 0 0,1-11 0 0 0,0 3-496 0 0,2 0 0 0 0,0 0 1 0 0,6-24-1 0 0,-3-3-201 0 0,-5 42-331 0 0,-18 27 57 0 0,1 13-8 0 0,17-37-52 0 0,-1 0 0 0 0,0 1 0 0 0,0-1 0 0 0,1 1 0 0 0,0-1 0 0 0,-1 1 0 0 0,1-1 0 0 0,0 1 0 0 0,0-1 0 0 0,0 1 0 0 0,1-1 0 0 0,-1 1 0 0 0,1-1 0 0 0,1 5 0 0 0,-2-6-3 0 0,1 0-1 0 0,0-1 0 0 0,0 1 1 0 0,0-1-1 0 0,0 1 0 0 0,0-1 0 0 0,0 1 1 0 0,0-1-1 0 0,0 1 0 0 0,0-1 1 0 0,0 0-1 0 0,0 1 0 0 0,0-1 0 0 0,0 0 1 0 0,0 0-1 0 0,0 0 0 0 0,0 0 1 0 0,0 0-1 0 0,0 0 0 0 0,0 0 0 0 0,0 0 1 0 0,0 0-1 0 0,0-1 0 0 0,0 1 1 0 0,0 0-1 0 0,0-1 0 0 0,0 1 0 0 0,0-1 1 0 0,1 0-1 0 0,30-14 108 0 0,62-51 289 0 0,-112 110-251 0 0,18-43-148 0 0,-5 8 32 0 0,1 0 0 0 0,0 0 1 0 0,1 0-1 0 0,0 1 0 0 0,0-1 0 0 0,-1 15 0 0 0,6-23-158 0 0,0-1-1 0 0,1 1 0 0 0,-1-1 1 0 0,0 0-1 0 0,1 0 1 0 0,-1 0-1 0 0,1-1 0 0 0,-1 1 1 0 0,0 0-1 0 0,1-1 1 0 0,2-1-1 0 0,-3 2-182 0 0,35-9-5688 0 0,-31 9 3191 0 0</inkml:trace>
  <inkml:trace contextRef="#ctx0" brushRef="#br0" timeOffset="23">14292 2275 4312 0 0,'-12'7'9429'0'0,"23"-10"-5608"0"0,117-20-3302 0 0,129-29 751 0 0,-220 46-4318 0 0</inkml:trace>
  <inkml:trace contextRef="#ctx0" brushRef="#br0" timeOffset="24">14163 2441 5156 0 0,'-8'3'983'0'0,"-13"9"7357"0"0,36-8-7277 0 0,52 0 320 0 0,0-3-1 0 0,123-14 0 0 0,-113 6-795 0 0,-15 1-191 0 0,48-3 712 0 0,-102 7-1114 0 0,10 0-1442 0 0</inkml:trace>
  <inkml:trace contextRef="#ctx0" brushRef="#br0" timeOffset="25">13730 2208 6165 0 0,'-4'9'9225'0'0,"13"-5"-8655"0"0,51 4 293 0 0,0-2 0 0 0,110-5-1 0 0,-85-2-512 0 0,89-6-1206 0 0</inkml:trace>
  <inkml:trace contextRef="#ctx0" brushRef="#br0" timeOffset="26">13732 2405 5873 0 0,'-29'16'6735'0'0,"29"-16"-6664"0"0,0 0 1 0 0,0 0 0 0 0,0 1-1 0 0,0-1 1 0 0,0 0 0 0 0,0 0-1 0 0,0 0 1 0 0,0 0 0 0 0,0 1-1 0 0,-1-1 1 0 0,1 0 0 0 0,0 0-1 0 0,0 0 1 0 0,0 1 0 0 0,1-1-1 0 0,-1 0 1 0 0,0 0 0 0 0,0 0-1 0 0,0 1 1 0 0,0-1 0 0 0,0 0-1 0 0,0 0 1 0 0,0 0 0 0 0,0 1-1 0 0,16 3 1260 0 0,69-3 255 0 0,124-12-1 0 0,-130 4-1114 0 0,-32 2-40 0 0,-3 1-468 0 0,-15 2-3886 0 0</inkml:trace>
  <inkml:trace contextRef="#ctx0" brushRef="#br0" timeOffset="27">12899 2443 3588 0 0,'0'0'296'0'0,"0"-1"0"0"0,0 0-1 0 0,0 0 1 0 0,0 1-1 0 0,0-1 1 0 0,0 0 0 0 0,0 0-1 0 0,-6-9 4140 0 0,5 9-4140 0 0,-20-3 368 0 0,10 3-168 0 0,1 0-287 0 0,0 2-1 0 0,0-1 1 0 0,0 1-1 0 0,0 1 1 0 0,0 0-1 0 0,0 0 1 0 0,0 1 0 0 0,-13 5-1 0 0,2 1 207 0 0,0 1 0 0 0,-31 20 0 0 0,47-27-302 0 0,0 1 0 0 0,0 0 1 0 0,0 0-1 0 0,1 0 1 0 0,0 0-1 0 0,-1 1 0 0 0,2 0 1 0 0,-1 0-1 0 0,-6 11 1 0 0,10-15-88 0 0,-1 1 1 0 0,0-1 0 0 0,1 1 0 0 0,-1-1-1 0 0,1 1 1 0 0,-1-1 0 0 0,1 1 0 0 0,0-1 0 0 0,0 1-1 0 0,-1 0 1 0 0,1-1 0 0 0,0 1 0 0 0,0-1-1 0 0,1 1 1 0 0,-1 0 0 0 0,0-1 0 0 0,1 1-1 0 0,-1-1 1 0 0,1 1 0 0 0,-1-1 0 0 0,1 1 0 0 0,-1-1-1 0 0,1 1 1 0 0,0-1 0 0 0,0 0 0 0 0,0 1-1 0 0,0-1 1 0 0,0 0 0 0 0,0 0 0 0 0,0 0-1 0 0,0 0 1 0 0,1 0 0 0 0,-1 0 0 0 0,0 0 0 0 0,1 0-1 0 0,-1 0 1 0 0,0 0 0 0 0,1-1 0 0 0,-1 1-1 0 0,1-1 1 0 0,2 1 0 0 0,2 2-11 0 0,0-2 1 0 0,0 1-1 0 0,1-1 0 0 0,-1 0 1 0 0,0 0-1 0 0,1 0 0 0 0,-1-1 1 0 0,1 0-1 0 0,-1-1 0 0 0,0 1 0 0 0,1-1 1 0 0,-1 0-1 0 0,0-1 0 0 0,1 1 1 0 0,-1-1-1 0 0,0-1 0 0 0,0 1 1 0 0,-1-1-1 0 0,1 0 0 0 0,10-7 1 0 0,-9 4-75 0 0,0 1 1 0 0,0-1-1 0 0,-1 0 1 0 0,0-1-1 0 0,0 1 1 0 0,0-1-1 0 0,-1 0 1 0 0,0-1-1 0 0,0 1 0 0 0,-1-1 1 0 0,0 0-1 0 0,-1 0 1 0 0,1 0-1 0 0,2-14 1 0 0,-1-3-96 0 0,-2-1 1 0 0,0 0-1 0 0,-2 0 1 0 0,0 0 0 0 0,-5-28-1 0 0,-25-127 469 0 0,25 163-86 0 0,2 13-127 0 0,1 0 0 0 0,-1 0-1 0 0,2 0 1 0 0,-1-1 0 0 0,0 1-1 0 0,1 0 1 0 0,0-6 0 0 0,-1 34 368 0 0,0 1 0 0 0,1-1-1 0 0,1 1 1 0 0,8 42 0 0 0,30 97 661 0 0,-20-90-595 0 0,17 56 310 0 0,-17-76-2889 0 0,-19-48 362 0 0</inkml:trace>
  <inkml:trace contextRef="#ctx0" brushRef="#br0" timeOffset="28">13183 2401 4052 0 0,'-9'1'4162'0'0,"-10"3"-2179"0"0,11 1-1656 0 0,1 1 1 0 0,-1 1-1 0 0,2-1 0 0 0,-1 1 1 0 0,1 1-1 0 0,0-1 0 0 0,1 1 1 0 0,-1 0-1 0 0,1 0 0 0 0,1 1 1 0 0,0-1-1 0 0,0 1 0 0 0,1 0 1 0 0,-4 14-1 0 0,6-19-255 0 0,0 1 0 0 0,1-1 1 0 0,-1 1-1 0 0,1-1 0 0 0,0 1 0 0 0,0-1 1 0 0,0 1-1 0 0,1-1 0 0 0,0 0 0 0 0,0 1 0 0 0,0-1 1 0 0,0 0-1 0 0,1 1 0 0 0,-1-1 0 0 0,1 0 1 0 0,0 0-1 0 0,0 0 0 0 0,1 0 0 0 0,-1-1 0 0 0,1 1 1 0 0,0-1-1 0 0,0 1 0 0 0,0-1 0 0 0,0 0 1 0 0,1 0-1 0 0,-1 0 0 0 0,1-1 0 0 0,0 1 0 0 0,0-1 1 0 0,0 0-1 0 0,0 0 0 0 0,6 2 0 0 0,-2-1-14 0 0,-1 0 0 0 0,1-1 0 0 0,0 0 0 0 0,0 0 0 0 0,0-1 1 0 0,0 0-1 0 0,0-1 0 0 0,0 0 0 0 0,0 0 0 0 0,0 0 0 0 0,10-3 0 0 0,-15 3-46 0 0,0-1 1 0 0,0 0 0 0 0,0 0-1 0 0,0 0 1 0 0,0 0-1 0 0,0-1 1 0 0,0 1-1 0 0,0-1 1 0 0,-1 1 0 0 0,1-1-1 0 0,0 0 1 0 0,-1 0-1 0 0,0-1 1 0 0,1 1 0 0 0,-1 0-1 0 0,0-1 1 0 0,0 1-1 0 0,0-1 1 0 0,-1 0 0 0 0,1 0-1 0 0,-1 0 1 0 0,1 1-1 0 0,-1-1 1 0 0,0-1 0 0 0,0 1-1 0 0,0 0 1 0 0,-1 0-1 0 0,1 0 1 0 0,-1 0-1 0 0,1-5 1 0 0,-1-1-25 0 0,-1 0 0 0 0,1 0 0 0 0,-2 0-1 0 0,1 1 1 0 0,-1-1 0 0 0,0 0 0 0 0,-1 1 0 0 0,0-1 0 0 0,0 1-1 0 0,-1 0 1 0 0,0 0 0 0 0,0 1 0 0 0,-1-1 0 0 0,0 1 0 0 0,-1 0 0 0 0,1 0-1 0 0,-1 0 1 0 0,0 1 0 0 0,-1 0 0 0 0,0 0 0 0 0,0 1 0 0 0,0 0-1 0 0,0 0 1 0 0,-14-6 0 0 0,13 7-266 0 0,1 1-1 0 0,-1 1 0 0 0,1-1 1 0 0,-1 1-1 0 0,0 1 1 0 0,0-1-1 0 0,0 2 0 0 0,0-1 1 0 0,0 1-1 0 0,-13 1 1 0 0,20-1-42 0 0,0 0 0 0 0,0 0 1 0 0,0 0-1 0 0,0 0 0 0 0,0 0 1 0 0,1 1-1 0 0,-1-1 0 0 0,0 0 1 0 0,0 1-1 0 0,0-1 0 0 0,1 1 1 0 0,-1-1-1 0 0,-4 5-1918 0 0</inkml:trace>
  <inkml:trace contextRef="#ctx0" brushRef="#br0" timeOffset="29">13696 31 3604 0 0,'28'-12'16932'0'0,"-25"-6"-15162"0"0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7.886"/>
    </inkml:context>
    <inkml:brush xml:id="br0">
      <inkml:brushProperty name="width" value="0.1" units="cm"/>
      <inkml:brushProperty name="height" value="0.1" units="cm"/>
      <inkml:brushProperty name="color" value="#FFFFFF"/>
    </inkml:brush>
  </inkml:definitions>
  <inkml:trace contextRef="#ctx0" brushRef="#br0">8 74 5336 0 0,'-3'-18'1038'0'0,"2"12"-635"0"0,0 0-1 0 0,0 0 0 0 0,0 0 1 0 0,1 1-1 0 0,0-1 1 0 0,0 0-1 0 0,1-8 1 0 0,0 14-300 0 0,0 1 1 0 0,0 0-1 0 0,0-1 1 0 0,0 1 0 0 0,-1 0-1 0 0,1-1 1 0 0,0 1 0 0 0,0 0-1 0 0,-1 0 1 0 0,1-1 0 0 0,-1 1-1 0 0,1 0 1 0 0,0 0-1 0 0,-1 0 1 0 0,0 0 0 0 0,1 0-1 0 0,-1 1 1 0 0,54 121 1303 0 0,124 246 1088 0 0,-60-173-977 0 0,-71-120-2502 0 0,0 1-4086 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8.240"/>
    </inkml:context>
    <inkml:brush xml:id="br0">
      <inkml:brushProperty name="width" value="0.1" units="cm"/>
      <inkml:brushProperty name="height" value="0.1" units="cm"/>
      <inkml:brushProperty name="color" value="#FFFFFF"/>
    </inkml:brush>
  </inkml:definitions>
  <inkml:trace contextRef="#ctx0" brushRef="#br0">22 1 6425 0 0,'-3'3'231'0'0,"-16"19"3384"0"0,23-15-1896 0 0,15-3-1124 0 0,93-4 929 0 0,137-17 0 0 0,-67 2-1788 0 0,-176 15 30 0 0,20 0-962 0 0,-25 0 980 0 0,0 0 0 0 0,-1 0 0 0 0,1 0-1 0 0,0 0 1 0 0,0 0 0 0 0,-1 1 0 0 0,1-1-1 0 0,0 0 1 0 0,0 0 0 0 0,-1 1 0 0 0,1-1 0 0 0,0 0-1 0 0,-1 1 1 0 0,1-1 0 0 0,0 1 0 0 0,-1-1-1 0 0,1 1 1 0 0,-1-1 0 0 0,1 1 0 0 0,-1-1-1 0 0,1 1 1 0 0,-1 0 0 0 0,1-1 0 0 0,-1 1-1 0 0,0 0 1 0 0,1-1 0 0 0,-1 2 0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8.597"/>
    </inkml:context>
    <inkml:brush xml:id="br0">
      <inkml:brushProperty name="width" value="0.1" units="cm"/>
      <inkml:brushProperty name="height" value="0.1" units="cm"/>
      <inkml:brushProperty name="color" value="#FFFFFF"/>
    </inkml:brush>
  </inkml:definitions>
  <inkml:trace contextRef="#ctx0" brushRef="#br0">11 0 5104 0 0,'-2'5'531'0'0,"1"-1"-1"0"0,-1 1 1 0 0,1-1-1 0 0,0 1 1 0 0,0 0-1 0 0,0-1 0 0 0,0 1 1 0 0,1 0-1 0 0,0 0 1 0 0,1 9-1 0 0,9 53 774 0 0,-9-58-986 0 0,10 34 717 0 0,23 62 1 0 0,-5-19-1896 0 0,-25-168-1203 0 0,-3 51 2814 0 0,5-43 0 0 0,-4 62-522 0 0,0 0 0 0 0,1 1 0 0 0,0-1 0 0 0,0 1 0 0 0,1 0 0 0 0,11-20 0 0 0,-13 28-198 0 0,0-1 0 0 0,0 1 0 0 0,1 0 0 0 0,-1 0 0 0 0,1 0 0 0 0,0 0 0 0 0,0 0 0 0 0,0 0 0 0 0,0 1 0 0 0,0-1 0 0 0,1 1 0 0 0,-1 0 0 0 0,1 0 0 0 0,0 0 0 0 0,-1 1 0 0 0,1-1 0 0 0,0 1 0 0 0,0 0 0 0 0,0 0 0 0 0,0 0 0 0 0,0 1 0 0 0,0-1 0 0 0,0 1 0 0 0,0 0 0 0 0,0 0 0 0 0,0 0 0 0 0,0 1 0 0 0,0-1 0 0 0,0 1-1 0 0,5 2 1 0 0,-3-1-4 0 0,1 0-1 0 0,-1 1 1 0 0,1 0-1 0 0,-1 1 1 0 0,0 0-1 0 0,0-1 1 0 0,-1 2-1 0 0,1-1 1 0 0,-1 1-1 0 0,0 0 0 0 0,0 0 1 0 0,-1 0-1 0 0,1 1 1 0 0,-1-1-1 0 0,0 1 1 0 0,5 11-1 0 0,0 5 91 0 0,-1 1 1 0 0,-1 1-1 0 0,7 46 0 0 0,-7-33-718 0 0,-2-17-1072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9.003"/>
    </inkml:context>
    <inkml:brush xml:id="br0">
      <inkml:brushProperty name="width" value="0.1" units="cm"/>
      <inkml:brushProperty name="height" value="0.1" units="cm"/>
      <inkml:brushProperty name="color" value="#FFFFFF"/>
    </inkml:brush>
  </inkml:definitions>
  <inkml:trace contextRef="#ctx0" brushRef="#br0">3 22 5120 0 0,'-3'-21'2542'0'0,"4"20"-2458"0"0,-1 1-1 0 0,1 0 1 0 0,-1 0 0 0 0,0 0 0 0 0,1 1-1 0 0,-1-1 1 0 0,1 0 0 0 0,-1 0 0 0 0,1 0-1 0 0,-1 0 1 0 0,0 0 0 0 0,1 0 0 0 0,-1 0-1 0 0,1 1 1 0 0,-1-1 0 0 0,0 0 0 0 0,1 0 0 0 0,-1 1-1 0 0,0-1 1 0 0,1 0 0 0 0,-1 1 0 0 0,0-1-1 0 0,1 0 1 0 0,-1 1 0 0 0,0-1 0 0 0,0 0-1 0 0,1 1 1 0 0,31 43 1654 0 0,130 248 613 0 0,-128-220-1880 0 0,-4 2-1 0 0,28 99 1 0 0,-37-94-152 0 0,-5 1-1 0 0,-2 0 1 0 0,-5 1-1 0 0,-2 0 0 0 0,-9 145 1 0 0,-3-169 49 0 0,-3-2 0 0 0,-27 100-1 0 0,24-120-430 0 0,-2 1 0 0 0,-1-2 0 0 0,-2 0 0 0 0,-1-1 0 0 0,-25 37 0 0 0,27-54-2602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9.653"/>
    </inkml:context>
    <inkml:brush xml:id="br0">
      <inkml:brushProperty name="width" value="0.1" units="cm"/>
      <inkml:brushProperty name="height" value="0.1" units="cm"/>
      <inkml:brushProperty name="color" value="#FFFFFF"/>
    </inkml:brush>
  </inkml:definitions>
  <inkml:trace contextRef="#ctx0" brushRef="#br0">1 324 4988 0 0,'2'-4'5705'0'0,"6"-13"-4561"0"0,4 4-874 0 0,-2-1 0 0 0,0 0 0 0 0,0 0 1 0 0,-1-1-1 0 0,-1 0 0 0 0,10-28 0 0 0,-13 32-134 0 0,-2 0-1 0 0,1-1 1 0 0,-2 1 0 0 0,1-1 0 0 0,-2 0 0 0 0,1 0-1 0 0,-2 0 1 0 0,0 0 0 0 0,0 0 0 0 0,-3-18-1 0 0,3 28-112 0 0,0 1 0 0 0,-1 0 0 0 0,1-1 0 0 0,0 1 0 0 0,0 0 0 0 0,-1-1 0 0 0,1 1 0 0 0,-1 0 0 0 0,1-1 0 0 0,-1 1 0 0 0,1 0 0 0 0,-1 0 0 0 0,0 0 0 0 0,0 0 0 0 0,0 0 0 0 0,0-1 0 0 0,1 1 0 0 0,-1 1 0 0 0,-1-1 0 0 0,1 0 0 0 0,0 0 0 0 0,-1-1 0 0 0,1 2-9 0 0,0 0 0 0 0,0 0 0 0 0,0 1 0 0 0,0-1 0 0 0,0 0 0 0 0,-1 0 0 0 0,1 0-1 0 0,0 1 1 0 0,0-1 0 0 0,0 1 0 0 0,0-1 0 0 0,0 0 0 0 0,1 1 0 0 0,-1 0 0 0 0,0-1 0 0 0,0 1 0 0 0,0 0 0 0 0,0-1 0 0 0,1 1 0 0 0,-1 0 0 0 0,-1 1 0 0 0,-4 5 62 0 0,0 0 0 0 0,1 1 1 0 0,0 0-1 0 0,-8 18 0 0 0,7-11 20 0 0,0 1 0 0 0,2 0 0 0 0,0 1 0 0 0,0-1 0 0 0,2 1 0 0 0,0 0-1 0 0,1 0 1 0 0,1 0 0 0 0,2 21 0 0 0,-1-23-64 0 0,1-1-1 0 0,0 1 0 0 0,2-1 1 0 0,-1 0-1 0 0,2 0 1 0 0,0 0-1 0 0,0-1 1 0 0,1 0-1 0 0,1 0 1 0 0,16 24-1 0 0,-21-34-79 0 0,0-1 0 0 0,0 0 0 0 0,0 0 0 0 0,1 0 0 0 0,-1 0 1 0 0,1 0-1 0 0,-1 0 0 0 0,4 1 0 0 0,-4-2-338 0 0,0 0 0 0 0,1 0 0 0 0,-1-1 0 0 0,1 1 0 0 0,-1-1-1 0 0,1 0 1 0 0,-1 1 0 0 0,0-1 0 0 0,1 0 0 0 0,-1 0 0 0 0,1-1 0 0 0,-1 1 0 0 0,1-1 0 0 0,-1 1 0 0 0,1-1 0 0 0,-1 0 0 0 0,0 1 0 0 0,1-1-1 0 0,-1 0 1 0 0,0-1 0 0 0,0 1 0 0 0,0 0 0 0 0,0-1 0 0 0,2-1 0 0 0,9-7-2442 0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0.057"/>
    </inkml:context>
    <inkml:brush xml:id="br0">
      <inkml:brushProperty name="width" value="0.1" units="cm"/>
      <inkml:brushProperty name="height" value="0.1" units="cm"/>
      <inkml:brushProperty name="color" value="#FFFFFF"/>
    </inkml:brush>
  </inkml:definitions>
  <inkml:trace contextRef="#ctx0" brushRef="#br0">1 31 3124 0 0,'0'0'1764'0'0,"22"0"4109"0"0,-22-4-4418 0 0,2-16 2370 0 0,-2 19-3887 0 0,0 1 0 0 0,0 0 0 0 0,0-1 0 0 0,0 1 0 0 0,1-1 0 0 0,-1 1 0 0 0,0 0 1 0 0,0 0-1 0 0,1-1 0 0 0,-1 1 0 0 0,0 0 0 0 0,0-1 0 0 0,1 1 0 0 0,-1 0 0 0 0,0 0 0 0 0,1 0 0 0 0,-1-1 0 0 0,0 1 0 0 0,1 0 1 0 0,-1 0-1 0 0,0 0 0 0 0,1 0 0 0 0,-1 0 0 0 0,1 0 0 0 0,-1 0 0 0 0,0-1 0 0 0,1 1 0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1.596"/>
    </inkml:context>
    <inkml:brush xml:id="br0">
      <inkml:brushProperty name="width" value="0.1" units="cm"/>
      <inkml:brushProperty name="height" value="0.1" units="cm"/>
      <inkml:brushProperty name="color" value="#FFFFFF"/>
    </inkml:brush>
  </inkml:definitions>
  <inkml:trace contextRef="#ctx0" brushRef="#br0">246 24 5545 0 0,'-15'-21'3189'0'0,"14"21"-3134"0"0,0-1 0 0 0,1 1 1 0 0,-1 0-1 0 0,0-1 0 0 0,0 1 0 0 0,0 0 0 0 0,0 0 0 0 0,0 0 0 0 0,0 0 0 0 0,1-1 0 0 0,-1 1 0 0 0,0 0 1 0 0,0 1-1 0 0,0-1 0 0 0,0 0 0 0 0,0 0 0 0 0,0 0 0 0 0,0 0 0 0 0,1 1 0 0 0,-1-1 0 0 0,0 1 1 0 0,0-1-1 0 0,0 0 0 0 0,1 1 0 0 0,-1-1 0 0 0,0 1 0 0 0,0-1 0 0 0,0 2 0 0 0,-9 6 185 0 0,0 0-1 0 0,1 1 0 0 0,1 0 1 0 0,-1 1-1 0 0,1 0 0 0 0,-9 16 1 0 0,-34 70 657 0 0,37-61-574 0 0,1-1 0 0 0,2 2-1 0 0,1-1 1 0 0,-8 67 0 0 0,1 149 781 0 0,17-197-895 0 0,3-1 1 0 0,2 0 0 0 0,2-1-1 0 0,3 1 1 0 0,18 56 0 0 0,-1-25 67 0 0,4-1 1 0 0,53 99 0 0 0,-37-82-107 0 0,28 50 43 0 0,-62-128-494 0 0,0-1 1 0 0,2 0-1 0 0,0-1 0 0 0,28 27 0 0 0,-38-42-83 0 0,0-1 0 0 0,0 0 0 0 0,1 0 0 0 0,-1 0 0 0 0,1-1 0 0 0,0 0 0 0 0,0 0 1 0 0,0-1-1 0 0,1 1 0 0 0,-1-1 0 0 0,1-1 0 0 0,-1 1 0 0 0,1-1 0 0 0,-1 0 0 0 0,1-1 0 0 0,0 0 0 0 0,-1 0 0 0 0,1 0 0 0 0,0-1 0 0 0,-1 0 0 0 0,1 0 0 0 0,8-3 0 0 0,46-13-2637 0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1.938"/>
    </inkml:context>
    <inkml:brush xml:id="br0">
      <inkml:brushProperty name="width" value="0.1" units="cm"/>
      <inkml:brushProperty name="height" value="0.1" units="cm"/>
      <inkml:brushProperty name="color" value="#FFFFFF"/>
    </inkml:brush>
  </inkml:definitions>
  <inkml:trace contextRef="#ctx0" brushRef="#br0">19 32 5224 0 0,'-5'-11'438'0'0,"-4"-8"1501"0"0,6 18-686 0 0,1 12 10 0 0,5 37-90 0 0,9 52-1 0 0,-6-64-978 0 0,95 566 3552 0 0,-100-593-3951 0 0,7 21-281 0 0,1-14-2946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2.310"/>
    </inkml:context>
    <inkml:brush xml:id="br0">
      <inkml:brushProperty name="width" value="0.1" units="cm"/>
      <inkml:brushProperty name="height" value="0.1" units="cm"/>
      <inkml:brushProperty name="color" value="#FFFFFF"/>
    </inkml:brush>
  </inkml:definitions>
  <inkml:trace contextRef="#ctx0" brushRef="#br0">0 26 6453 0 0,'44'7'4564'0'0,"28"-9"-3460"0"0,-43 0-507 0 0,75-1 424 0 0,138-9 47 0 0,-210 8-2320 0 0,0-3-3860 0 0,-22 4 2053 0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2.637"/>
    </inkml:context>
    <inkml:brush xml:id="br0">
      <inkml:brushProperty name="width" value="0.1" units="cm"/>
      <inkml:brushProperty name="height" value="0.1" units="cm"/>
      <inkml:brushProperty name="color" value="#FFFFFF"/>
    </inkml:brush>
  </inkml:definitions>
  <inkml:trace contextRef="#ctx0" brushRef="#br0">108 0 6205 0 0,'-6'6'5667'0'0,"-23"42"-4351"0"0,-15 47-577 0 0,19-31-6266 0 0,22-56 2495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58.478"/>
    </inkml:context>
    <inkml:brush xml:id="br0">
      <inkml:brushProperty name="width" value="0.1" units="cm"/>
      <inkml:brushProperty name="height" value="0.1" units="cm"/>
      <inkml:brushProperty name="color" value="#FFFFFF"/>
    </inkml:brush>
  </inkml:definitions>
  <inkml:trace contextRef="#ctx0" brushRef="#br0">1 111 2956 0 0,'3'-6'1086'0'0,"2"-4"-21"0"0,0-1 0 0 0,0 1 0 0 0,-1-1 0 0 0,0 0 0 0 0,-1 0 0 0 0,0-1 0 0 0,2-15 0 0 0,-4 26-695 0 0,3 8-236 0 0,3 8-35 0 0,25 102 593 0 0,28 207 1 0 0,-57-309-829 0 0,4 23-681 0 0,-7-37 467 0 0,0 0 0 0 0,0 0 1 0 0,0 0-1 0 0,0 0 0 0 0,0 1 0 0 0,0-1 1 0 0,-1 0-1 0 0,1 0 0 0 0,0 0 0 0 0,-1 0 1 0 0,1 0-1 0 0,0 0 0 0 0,-1 0 1 0 0,0 2-1 0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2.995"/>
    </inkml:context>
    <inkml:brush xml:id="br0">
      <inkml:brushProperty name="width" value="0.1" units="cm"/>
      <inkml:brushProperty name="height" value="0.1" units="cm"/>
      <inkml:brushProperty name="color" value="#FFFFFF"/>
    </inkml:brush>
  </inkml:definitions>
  <inkml:trace contextRef="#ctx0" brushRef="#br0">5 100 5412 0 0,'-2'-24'1121'0'0,"1"14"-478"0"0,0 0 1 0 0,0 0-1 0 0,1-1 0 0 0,2-15 1 0 0,-2 26-602 0 0,0-1 0 0 0,0 1 1 0 0,0 0-1 0 0,1-1 0 0 0,-1 1 1 0 0,0 0-1 0 0,0-1 0 0 0,0 1 1 0 0,0 0-1 0 0,0-1 0 0 0,0 1 1 0 0,1 0-1 0 0,-1-1 0 0 0,0 1 1 0 0,0 0-1 0 0,0-1 1 0 0,1 1-1 0 0,-1 0 0 0 0,0-1 1 0 0,0 1-1 0 0,1 0 0 0 0,-1 0 1 0 0,0 0-1 0 0,1-1 0 0 0,-1 1 1 0 0,0 0-1 0 0,1 0 0 0 0,-1 0 1 0 0,0 0-1 0 0,1 0 0 0 0,-1-1 1 0 0,0 1-1 0 0,1 0 0 0 0,-1 0 1 0 0,1 0-1 0 0,-1 0 1 0 0,0 0-1 0 0,1 0 0 0 0,-1 0 1 0 0,17 11 719 0 0,8 18-58 0 0,136 234 1395 0 0,-103-161-1573 0 0,-38-67-719 0 0,126 208 2012 0 0,-38-89-6460 0 0,-93-139-226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3.411"/>
    </inkml:context>
    <inkml:brush xml:id="br0">
      <inkml:brushProperty name="width" value="0.1" units="cm"/>
      <inkml:brushProperty name="height" value="0.1" units="cm"/>
      <inkml:brushProperty name="color" value="#FFFFFF"/>
    </inkml:brush>
  </inkml:definitions>
  <inkml:trace contextRef="#ctx0" brushRef="#br0">7 35 5513 0 0,'-1'0'82'0'0,"1"0"0"0"0,0 0 1 0 0,-1 0-1 0 0,1 0 0 0 0,0 1 1 0 0,-1-1-1 0 0,1 0 1 0 0,0 0-1 0 0,-1 1 0 0 0,1-1 1 0 0,0 0-1 0 0,0 0 1 0 0,-1 1-1 0 0,1-1 0 0 0,0 0 1 0 0,0 1-1 0 0,0-1 1 0 0,0 0-1 0 0,-1 1 0 0 0,1-1 1 0 0,0 0-1 0 0,0 1 1 0 0,0-1-1 0 0,0 1 0 0 0,0-1 1 0 0,0 0-1 0 0,0 1 1 0 0,0-1-1 0 0,0 0 0 0 0,0 1 1 0 0,0-1-1 0 0,0 1 0 0 0,11 5 1281 0 0,23-1-409 0 0,-32-5-902 0 0,45 2 526 0 0,0-2 0 0 0,52-8 1 0 0,-80 7-419 0 0,28-3 135 0 0,289-34 1831 0 0,-323 36-2486 0 0,0 0-1 0 0,-1 0 1 0 0,1 2 0 0 0,0-1-1 0 0,0 2 1 0 0,13 1 0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3.736"/>
    </inkml:context>
    <inkml:brush xml:id="br0">
      <inkml:brushProperty name="width" value="0.1" units="cm"/>
      <inkml:brushProperty name="height" value="0.1" units="cm"/>
      <inkml:brushProperty name="color" value="#FFFFFF"/>
    </inkml:brush>
  </inkml:definitions>
  <inkml:trace contextRef="#ctx0" brushRef="#br0">9 1 4608 0 0,'-2'5'501'0'0,"0"1"-1"0"0,1 0 0 0 0,0-1 0 0 0,0 1 0 0 0,0 0 0 0 0,1 0 0 0 0,0 0 1 0 0,0 0-1 0 0,1 0 0 0 0,-1-1 0 0 0,3 8 0 0 0,-1 9 164 0 0,14 183 2685 0 0,-11-155-3295 0 0,-2-44-320 0 0,-3-33 192 0 0,0 0 247 0 0,1 1 1 0 0,1-1-1 0 0,1 1 0 0 0,2 0 0 0 0,0 0 0 0 0,2 0 0 0 0,0 1 0 0 0,13-27 0 0 0,-18 49-158 0 0,-1 0-1 0 0,0 1 1 0 0,1-1-1 0 0,0 0 0 0 0,0 1 1 0 0,0 0-1 0 0,0-1 0 0 0,0 1 1 0 0,0 0-1 0 0,1 0 0 0 0,-1 0 1 0 0,1 0-1 0 0,-1 0 1 0 0,1 1-1 0 0,0-1 0 0 0,-1 1 1 0 0,1 0-1 0 0,0 0 0 0 0,0 0 1 0 0,0 0-1 0 0,0 0 0 0 0,0 1 1 0 0,0-1-1 0 0,0 1 1 0 0,1 0-1 0 0,-1 0 0 0 0,0 0 1 0 0,0 0-1 0 0,0 0 0 0 0,0 1 1 0 0,0-1-1 0 0,0 1 0 0 0,0 0 1 0 0,0 0-1 0 0,0 0 0 0 0,4 3 1 0 0,2 0 45 0 0,0 1 1 0 0,0 1 0 0 0,0-1-1 0 0,-1 1 1 0 0,0 1-1 0 0,0 0 1 0 0,-1 0 0 0 0,0 0-1 0 0,12 16 1 0 0,-6-1-96 0 0,-1 0 0 0 0,-1 1 0 0 0,-1 0 0 0 0,-1 1 0 0 0,8 33 1 0 0,-6-21-2643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5.166"/>
    </inkml:context>
    <inkml:brush xml:id="br0">
      <inkml:brushProperty name="width" value="0.1" units="cm"/>
      <inkml:brushProperty name="height" value="0.1" units="cm"/>
      <inkml:brushProperty name="color" value="#FFFFFF"/>
    </inkml:brush>
  </inkml:definitions>
  <inkml:trace contextRef="#ctx0" brushRef="#br0">7 12 4764 0 0,'-7'-12'1830'0'0,"13"17"157"0"0,20 25-565 0 0,36 52-307 0 0,-3 2 1 0 0,85 166-1 0 0,-112-184-795 0 0,-3 2 1 0 0,-4 0-1 0 0,-2 2 0 0 0,25 133 1 0 0,-27-14 250 0 0,-20-158-401 0 0,-1 1 0 0 0,-2 0 0 0 0,-11 61-1 0 0,4-49 17 0 0,1-4 93 0 0,-2 0 0 0 0,-21 55 0 0 0,-38 60 764 0 0,38-91-3995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5.752"/>
    </inkml:context>
    <inkml:brush xml:id="br0">
      <inkml:brushProperty name="width" value="0.1" units="cm"/>
      <inkml:brushProperty name="height" value="0.1" units="cm"/>
      <inkml:brushProperty name="color" value="#FFFFFF"/>
    </inkml:brush>
  </inkml:definitions>
  <inkml:trace contextRef="#ctx0" brushRef="#br0">2 57 4800 0 0,'-1'-56'5056'0'0,"3"70"-3450"0"0,30 184 616 0 0,-15-79-1629 0 0,23 68-396 0 0,-40-183-450 0 0,-4-12 140 0 0,-6-17 28 0 0,4-15 36 0 0,1-1 0 0 0,0-65 1 0 0,5 85 97 0 0,2-1 1 0 0,0 1 0 0 0,2-1-1 0 0,0 1 1 0 0,1 0 0 0 0,13-34 0 0 0,-14 45-36 0 0,1 0 0 0 0,0 0 0 0 0,1 0 1 0 0,0 1-1 0 0,0-1 0 0 0,10-9 0 0 0,-14 17-13 0 0,0 0 0 0 0,1-1-1 0 0,-1 1 1 0 0,0 0 0 0 0,1 1-1 0 0,-1-1 1 0 0,1 0 0 0 0,0 1-1 0 0,0-1 1 0 0,0 1 0 0 0,0 0-1 0 0,0 0 1 0 0,0 0 0 0 0,0 0-1 0 0,0 1 1 0 0,0-1 0 0 0,0 1-1 0 0,0-1 1 0 0,0 1 0 0 0,0 0 0 0 0,1 1-1 0 0,-1-1 1 0 0,0 0 0 0 0,0 1-1 0 0,0 0 1 0 0,4 1 0 0 0,2 2 8 0 0,0 0 1 0 0,0 1-1 0 0,0 0 1 0 0,-1 1-1 0 0,0 0 1 0 0,0 0-1 0 0,0 0 1 0 0,-1 1-1 0 0,0 0 1 0 0,0 1 0 0 0,0 0-1 0 0,-1 0 1 0 0,-1 0-1 0 0,1 1 1 0 0,-1-1-1 0 0,-1 1 1 0 0,4 10-1 0 0,4 13-283 0 0,-2 0-1 0 0,-1 1 0 0 0,8 56 0 0 0,-17-75-4899 0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6.123"/>
    </inkml:context>
    <inkml:brush xml:id="br0">
      <inkml:brushProperty name="width" value="0.1" units="cm"/>
      <inkml:brushProperty name="height" value="0.1" units="cm"/>
      <inkml:brushProperty name="color" value="#FFFFFF"/>
    </inkml:brush>
  </inkml:definitions>
  <inkml:trace contextRef="#ctx0" brushRef="#br0">1 56 6269 0 0,'27'-13'3812'0'0,"25"4"-2625"0"0,-31 6-645 0 0,55-7 369 0 0,40-8-4697 0 0,-106 15 728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6.541"/>
    </inkml:context>
    <inkml:brush xml:id="br0">
      <inkml:brushProperty name="width" value="0.1" units="cm"/>
      <inkml:brushProperty name="height" value="0.1" units="cm"/>
      <inkml:brushProperty name="color" value="#FFFFFF"/>
    </inkml:brush>
  </inkml:definitions>
  <inkml:trace contextRef="#ctx0" brushRef="#br0">0 206 4832 0 0,'9'-1'474'0'0,"-1"0"0"0"0,1 0 0 0 0,-1-1-1 0 0,0 0 1 0 0,0-1 0 0 0,0 0-1 0 0,0 0 1 0 0,0-1 0 0 0,-1 0-1 0 0,0 0 1 0 0,8-6 0 0 0,-2 1-189 0 0,0-1 1 0 0,0-1 0 0 0,-1 0-1 0 0,18-22 1 0 0,-26 27-31 0 0,0 0-1 0 0,0 0 0 0 0,-1 0 1 0 0,0-1-1 0 0,0 0 1 0 0,-1 1-1 0 0,0-1 1 0 0,0 0-1 0 0,0 0 0 0 0,-1 0 1 0 0,0 0-1 0 0,0-8 1 0 0,-2 16-220 0 0,-1-1 1 0 0,1 0-1 0 0,1 1 1 0 0,-1-1-1 0 0,0 1 1 0 0,0-1-1 0 0,0 1 1 0 0,0 0-1 0 0,0-1 1 0 0,0 1-1 0 0,1 0 1 0 0,-1 0-1 0 0,0 0 1 0 0,1-1-1 0 0,-2 3 1 0 0,-11 19 195 0 0,2 0 0 0 0,1 1 1 0 0,0 1-1 0 0,2 0 0 0 0,0 0 0 0 0,-3 26 0 0 0,8-34-139 0 0,0 1-1 0 0,2-1 1 0 0,0 1-1 0 0,1 0 1 0 0,1-1-1 0 0,0 1 1 0 0,1-1-1 0 0,1 1 1 0 0,0-1-1 0 0,8 20 1 0 0,-9-32-167 0 0,0 1 0 0 0,0 0 0 0 0,1 0 0 0 0,0-1 0 0 0,0 1 0 0 0,0-1 0 0 0,0 0 1 0 0,1 0-1 0 0,5 5 0 0 0,-8-8-127 0 0,0 0 1 0 0,0 0 0 0 0,1 0-1 0 0,-1 0 1 0 0,0-1-1 0 0,0 1 1 0 0,0 0 0 0 0,1-1-1 0 0,-1 1 1 0 0,0-1 0 0 0,1 1-1 0 0,-1-1 1 0 0,1 0-1 0 0,-1 0 1 0 0,0 1 0 0 0,1-1-1 0 0,-1 0 1 0 0,1 0 0 0 0,-1-1-1 0 0,0 1 1 0 0,1 0-1 0 0,-1 0 1 0 0,1-1 0 0 0,-1 1-1 0 0,0-1 1 0 0,1 1-1 0 0,-1-1 1 0 0,0 1 0 0 0,0-1-1 0 0,1 0 1 0 0,-1 0 0 0 0,0 1-1 0 0,0-1 1 0 0,0 0-1 0 0,0 0 1 0 0,0 0 0 0 0,0 0-1 0 0,0 0 1 0 0,1-2 0 0 0,7-10-1564 0 0,0-3-1136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16.900"/>
    </inkml:context>
    <inkml:brush xml:id="br0">
      <inkml:brushProperty name="width" value="0.1" units="cm"/>
      <inkml:brushProperty name="height" value="0.1" units="cm"/>
      <inkml:brushProperty name="color" value="#FFFFFF"/>
    </inkml:brush>
  </inkml:definitions>
  <inkml:trace contextRef="#ctx0" brushRef="#br0">3 32 5316 0 0,'-2'-22'2271'0'0,"2"12"1761"0"0,7 21-1476 0 0,-2-1-2368 0 0,3 5 813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2.320"/>
    </inkml:context>
    <inkml:brush xml:id="br0">
      <inkml:brushProperty name="width" value="0.1" units="cm"/>
      <inkml:brushProperty name="height" value="0.1" units="cm"/>
      <inkml:brushProperty name="color" value="#FFFFFF"/>
    </inkml:brush>
  </inkml:definitions>
  <inkml:trace contextRef="#ctx0" brushRef="#br0">246 19 4132 0 0,'-1'-2'158'0'0,"-1"0"-1"0"0,1 1 1 0 0,-1-1-1 0 0,1 1 1 0 0,-1 0-1 0 0,0 0 1 0 0,1-1-1 0 0,-1 1 1 0 0,0 0-1 0 0,0 0 1 0 0,0 1-1 0 0,0-1 0 0 0,0 0 1 0 0,0 1-1 0 0,0-1 1 0 0,0 1-1 0 0,0-1 1 0 0,0 1-1 0 0,-4 0 1 0 0,2 1-10 0 0,0 0 1 0 0,1 0-1 0 0,-1 0 1 0 0,0 1 0 0 0,1-1-1 0 0,-1 1 1 0 0,1 0-1 0 0,0 0 1 0 0,-1 0 0 0 0,-3 4-1 0 0,-1 2 91 0 0,0 1-1 0 0,0-1 1 0 0,1 1 0 0 0,0 1-1 0 0,1-1 1 0 0,-8 17 0 0 0,10-20-158 0 0,-12 25 380 0 0,1 0 0 0 0,1 1 0 0 0,2 0 0 0 0,1 1 0 0 0,1 1 0 0 0,-4 34 0 0 0,10-44-313 0 0,1 1 0 0 0,2-1 0 0 0,0 1 0 0 0,2-1 0 0 0,0 1 0 0 0,2-1 0 0 0,1 1 0 0 0,12 44 0 0 0,-9-51-510 0 0,1 0-1 0 0,1 0 0 0 0,1-1 1 0 0,0 0-1 0 0,23 28 0 0 0,-30-42 17 0 0,0 1 0 0 0,0 0 0 0 0,1-1 0 0 0,-1 0 0 0 0,1 0-1 0 0,0 0 1 0 0,-1 0 0 0 0,2 0 0 0 0,-1-1 0 0 0,8 4 0 0 0,-3-2-405 0 0,13 6-2273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2.877"/>
    </inkml:context>
    <inkml:brush xml:id="br0">
      <inkml:brushProperty name="width" value="0.1" units="cm"/>
      <inkml:brushProperty name="height" value="0.1" units="cm"/>
      <inkml:brushProperty name="color" value="#FFFFFF"/>
    </inkml:brush>
  </inkml:definitions>
  <inkml:trace contextRef="#ctx0" brushRef="#br0">1 0 3884 0 0,'5'59'1775'0'0,"3"0"0"0"0,30 110 1 0 0,-18-109-1174 0 0,-13-39-496 0 0,0 0 0 0 0,7 37 0 0 0,-13-32-390 0 0,-4-23-198 0 0,-2-16 89 0 0,-6-22 489 0 0,2-1-1 0 0,1 0 0 0 0,-3-40 0 0 0,9 60 73 0 0,2 1-1 0 0,-1 0 1 0 0,2-1-1 0 0,0 1 1 0 0,1-1-1 0 0,1 1 1 0 0,0 0-1 0 0,1 0 1 0 0,0 0-1 0 0,8-16 1 0 0,-8 24-126 0 0,-1 0 0 0 0,2 0-1 0 0,-1 1 1 0 0,1-1 0 0 0,-1 1 0 0 0,2 1 0 0 0,-1-1-1 0 0,1 1 1 0 0,10-9 0 0 0,-13 13-35 0 0,-1-1 1 0 0,1 0-1 0 0,0 0 1 0 0,0 1-1 0 0,0 0 1 0 0,1-1-1 0 0,-1 1 1 0 0,0 0-1 0 0,0 1 0 0 0,1-1 1 0 0,-1 1-1 0 0,0-1 1 0 0,1 1-1 0 0,-1 0 1 0 0,0 0-1 0 0,1 0 1 0 0,-1 1-1 0 0,0-1 0 0 0,0 1 1 0 0,1 0-1 0 0,-1 0 1 0 0,0 0-1 0 0,0 0 1 0 0,4 2-1 0 0,0 2 38 0 0,0 0 0 0 0,-1 0 0 0 0,1 1 0 0 0,-1 0 0 0 0,0 0 0 0 0,0 0 1 0 0,-1 1-1 0 0,0 0 0 0 0,0 0 0 0 0,-1 0 0 0 0,1 0 0 0 0,-2 1 0 0 0,1 0 0 0 0,-1 0 0 0 0,0 0 0 0 0,2 13 0 0 0,3 14 357 0 0,-2 0 0 0 0,3 56 0 0 0,-7-71-285 0 0,6 41 499 0 0,-1-10-1104 0 0,-5-18-3771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58.962"/>
    </inkml:context>
    <inkml:brush xml:id="br0">
      <inkml:brushProperty name="width" value="0.1" units="cm"/>
      <inkml:brushProperty name="height" value="0.1" units="cm"/>
      <inkml:brushProperty name="color" value="#FFFFFF"/>
    </inkml:brush>
  </inkml:definitions>
  <inkml:trace contextRef="#ctx0" brushRef="#br0">1 119 3360 0 0,'15'-14'500'0'0,"0"1"-1"0"0,2 1 1 0 0,0 1-1 0 0,0 0 1 0 0,1 1-1 0 0,0 1 1 0 0,0 1-1 0 0,34-10 1 0 0,-38 14-367 0 0,0 1 1 0 0,0 1-1 0 0,0 0 1 0 0,0 1-1 0 0,0 1 1 0 0,0 0-1 0 0,0 1 1 0 0,0 0-1 0 0,0 1 1 0 0,0 1-1 0 0,0 0 1 0 0,-1 1-1 0 0,26 11 1 0 0,-34-13-128 0 0,9 4 90 0 0,0 1-1 0 0,0 0 0 0 0,-1 1 1 0 0,0 1-1 0 0,0 0 1 0 0,17 17-1 0 0,-13-9 34 0 0,-1 1 1 0 0,-1 0-1 0 0,0 2 0 0 0,-1 0 1 0 0,-2 0-1 0 0,11 23 1 0 0,-15-27-42 0 0,-2-1 0 0 0,0 1 0 0 0,0 0 0 0 0,-2 1 1 0 0,0-1-1 0 0,-1 1 0 0 0,0 0 0 0 0,-2-1 1 0 0,0 1-1 0 0,-1 19 0 0 0,-1-27-59 0 0,-1 1-1 0 0,0 0 1 0 0,0-1-1 0 0,-1 1 1 0 0,0-1-1 0 0,0 0 1 0 0,-1 0 0 0 0,-1 0-1 0 0,1-1 1 0 0,-1 1-1 0 0,-1-1 1 0 0,0 0-1 0 0,-9 10 1 0 0,5-8 44 0 0,0-1 0 0 0,0 0-1 0 0,-1-1 1 0 0,0 0 0 0 0,-1-1 0 0 0,0 0 0 0 0,0-1 0 0 0,0 0-1 0 0,-16 4 1 0 0,14-5-185 0 0,-1 0 0 0 0,1-2 0 0 0,-1 0 1 0 0,0 0-1 0 0,0-2 0 0 0,0 0 0 0 0,0 0 0 0 0,0-1 0 0 0,0-1 0 0 0,0-1 0 0 0,0 0 0 0 0,0-1 0 0 0,0 0 0 0 0,1-2 0 0 0,-1 1 0 0 0,1-2 0 0 0,0 0 0 0 0,-16-10 0 0 0,10-1-2209 0 0,13 8-917 0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3.205"/>
    </inkml:context>
    <inkml:brush xml:id="br0">
      <inkml:brushProperty name="width" value="0.1" units="cm"/>
      <inkml:brushProperty name="height" value="0.1" units="cm"/>
      <inkml:brushProperty name="color" value="#FFFFFF"/>
    </inkml:brush>
  </inkml:definitions>
  <inkml:trace contextRef="#ctx0" brushRef="#br0">0 62 5677 0 0,'4'-3'896'0'0,"4"0"-104"0"0,1 1-112 0 0,4-2-72 0 0,2 1-68 0 0,3 1-224 0 0,2-2-36 0 0,2-1-792 0 0,-2-1-368 0 0,1 1-236 0 0,-1 0-20 0 0,-1 1-9 0 0,-3 0 37 0 0,-2 0 64 0 0,0 0 32 0 0,-3 0 12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3.559"/>
    </inkml:context>
    <inkml:brush xml:id="br0">
      <inkml:brushProperty name="width" value="0.1" units="cm"/>
      <inkml:brushProperty name="height" value="0.1" units="cm"/>
      <inkml:brushProperty name="color" value="#FFFFFF"/>
    </inkml:brush>
  </inkml:definitions>
  <inkml:trace contextRef="#ctx0" brushRef="#br0">1 184 1744 0 0,'3'2'270'0'0,"0"-1"0"0"0,1 0 0 0 0,-1 0 0 0 0,1 0 0 0 0,-1 0 1 0 0,1-1-1 0 0,0 1 0 0 0,-1-1 0 0 0,1 0 0 0 0,-1 0 0 0 0,1 0 0 0 0,0-1 0 0 0,-1 1 0 0 0,1-1 0 0 0,-1 0 0 0 0,1 0 0 0 0,-1 0 0 0 0,1-1 0 0 0,-1 1 1 0 0,0-1-1 0 0,6-3 0 0 0,0 0-153 0 0,0 0 1 0 0,-1-1-1 0 0,0 0 1 0 0,0 0-1 0 0,-1 0 1 0 0,0-1 0 0 0,7-8-1 0 0,-9 8 237 0 0,0 1-1 0 0,-1-1 1 0 0,0 0 0 0 0,0 0 0 0 0,0 0-1 0 0,-1-1 1 0 0,0 1 0 0 0,-1-1-1 0 0,1 0 1 0 0,-1 0 0 0 0,-1 0-1 0 0,0 0 1 0 0,0 0 0 0 0,0-9-1 0 0,-2 17-288 0 0,0 1 0 0 0,0-1 0 0 0,0 0 0 0 0,0 1 0 0 0,0-1 0 0 0,1 1 0 0 0,-1-1 0 0 0,0 1 0 0 0,0-1 0 0 0,1 1 0 0 0,-1 0 0 0 0,0-1 0 0 0,1 1 0 0 0,-1 0 0 0 0,0 0 0 0 0,1-1 0 0 0,-1 3 0 0 0,-7 12 213 0 0,2 1 1 0 0,0 0-1 0 0,1 1 1 0 0,1-1-1 0 0,1 1 0 0 0,0 0 1 0 0,-1 33-1 0 0,4-38-215 0 0,0 1 1 0 0,1-1-1 0 0,1 0 0 0 0,0 0 0 0 0,0 1 0 0 0,1-1 0 0 0,1-1 1 0 0,0 1-1 0 0,1 0 0 0 0,0-1 0 0 0,12 19 0 0 0,-15-27-215 0 0,1 0 0 0 0,0 0 0 0 0,0 0 0 0 0,0 0 0 0 0,0 0 0 0 0,1-1 0 0 0,-1 0 0 0 0,0 1 0 0 0,1-1 0 0 0,0 0 0 0 0,0-1 0 0 0,-1 1 1 0 0,8 1-1 0 0,-8-2-200 0 0,-1 0 1 0 0,1-1-1 0 0,0 1 1 0 0,-1-1 0 0 0,1 0-1 0 0,0 0 1 0 0,-1 0-1 0 0,1 0 1 0 0,0 0 0 0 0,-1 0-1 0 0,1-1 1 0 0,0 1 0 0 0,-1-1-1 0 0,1 0 1 0 0,-1 0-1 0 0,1 0 1 0 0,-1 0 0 0 0,1 0-1 0 0,-1 0 1 0 0,0-1-1 0 0,4-3 1 0 0,5-7-2613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3.945"/>
    </inkml:context>
    <inkml:brush xml:id="br0">
      <inkml:brushProperty name="width" value="0.1" units="cm"/>
      <inkml:brushProperty name="height" value="0.1" units="cm"/>
      <inkml:brushProperty name="color" value="#FFFFFF"/>
    </inkml:brush>
  </inkml:definitions>
  <inkml:trace contextRef="#ctx0" brushRef="#br0">9 28 4252 0 0,'-3'-7'564'0'0,"-2"-1"-72"0"0,4 4-444 0 0,1 0-192 0 0,0 2-288 0 0,0 0-444 0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4.300"/>
    </inkml:context>
    <inkml:brush xml:id="br0">
      <inkml:brushProperty name="width" value="0.1" units="cm"/>
      <inkml:brushProperty name="height" value="0.1" units="cm"/>
      <inkml:brushProperty name="color" value="#FFFFFF"/>
    </inkml:brush>
  </inkml:definitions>
  <inkml:trace contextRef="#ctx0" brushRef="#br0">1 12 1484 0 0,'0'0'141'0'0,"0"-1"0"0"0,0 1 0 0 0,0-1 0 0 0,0 1 0 0 0,0 0 0 0 0,0-1 1 0 0,0 1-1 0 0,0-1 0 0 0,0 1 0 0 0,0-1 0 0 0,0 1 0 0 0,0 0 0 0 0,0-1 0 0 0,1 1 0 0 0,-1-1 0 0 0,0 1 0 0 0,0 0 0 0 0,2-2 705 0 0,-2 1-704 0 0,1 1-1 0 0,-1 0 0 0 0,0 0 0 0 0,1-1 0 0 0,-1 1 0 0 0,0 0 0 0 0,1 0 0 0 0,-1 0 0 0 0,1 0 0 0 0,0-1 0 0 0,18 6 1545 0 0,22 21-1159 0 0,-37-23-140 0 0,18 15-38 0 0,-1 0 1 0 0,0 2 0 0 0,-2 0-1 0 0,0 1 1 0 0,-1 1 0 0 0,-2 1-1 0 0,17 28 1 0 0,-21-25-105 0 0,-1 0 1 0 0,0 2 0 0 0,-2-1 0 0 0,-2 1-1 0 0,0 0 1 0 0,-2 1 0 0 0,-1-1-1 0 0,-1 1 1 0 0,-2 56 0 0 0,-2-52-57 0 0,-2-1 0 0 0,-6 35 1 0 0,3-35 77 0 0,0 5-287 0 0,-2-1 1 0 0,-2 0-1 0 0,-1-1 0 0 0,-2 0 1 0 0,-34 64-1 0 0</inkml:trace>
  <inkml:trace contextRef="#ctx0" brushRef="#br0" timeOffset="1">644 90 5248 0 0,'2'27'4156'0'0,"7"12"-2401"0"0,1 6-724 0 0,30 139 1803 0 0,-23-119-3067 0 0,4 0-5955 0 0,-19-56 3110 0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4.685"/>
    </inkml:context>
    <inkml:brush xml:id="br0">
      <inkml:brushProperty name="width" value="0.1" units="cm"/>
      <inkml:brushProperty name="height" value="0.1" units="cm"/>
      <inkml:brushProperty name="color" value="#FFFFFF"/>
    </inkml:brush>
  </inkml:definitions>
  <inkml:trace contextRef="#ctx0" brushRef="#br0">9 1 7585 0 0,'-4'4'2932'0'0,"1"-3"-2388"0"0,3 2-276 0 0,-2-2-336 0 0,2 1 12 0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5.025"/>
    </inkml:context>
    <inkml:brush xml:id="br0">
      <inkml:brushProperty name="width" value="0.1" units="cm"/>
      <inkml:brushProperty name="height" value="0.1" units="cm"/>
      <inkml:brushProperty name="color" value="#FFFFFF"/>
    </inkml:brush>
  </inkml:definitions>
  <inkml:trace contextRef="#ctx0" brushRef="#br0">1 422 2408 0 0,'11'-10'1170'0'0,"0"1"-1"0"0,1 1 0 0 0,0-1 1 0 0,0 2-1 0 0,14-7 1 0 0,35-23 314 0 0,-45 25-1103 0 0,-1 0 0 0 0,0-1 0 0 0,-2-1 0 0 0,18-21 1 0 0,-25 26-217 0 0,0 1 0 0 0,-1-1 1 0 0,0 0-1 0 0,0-1 1 0 0,-1 1-1 0 0,0-1 0 0 0,-1 0 1 0 0,0 0-1 0 0,-1 0 1 0 0,2-11-1 0 0,-3 12-32 0 0,2-9 361 0 0,-1-1-1 0 0,-1 0 1 0 0,-2-29 0 0 0,1 47-482 0 0,0 1 0 0 0,0 0-1 0 0,0-1 1 0 0,0 1 0 0 0,0-1-1 0 0,0 1 1 0 0,0-1 0 0 0,0 1-1 0 0,0-1 1 0 0,0 1 0 0 0,0-1-1 0 0,0 1 1 0 0,0-1 0 0 0,-1 1-1 0 0,1 0 1 0 0,0-1 0 0 0,0 1-1 0 0,0-1 1 0 0,-1 1 0 0 0,1 0-1 0 0,0-1 1 0 0,-1 1 0 0 0,1-1-1 0 0,0 1 1 0 0,-1 0 0 0 0,1 0-1 0 0,0-1 1 0 0,-1 1 0 0 0,1 0-1 0 0,-1 0 1 0 0,1-1 0 0 0,0 1-1 0 0,-1 0 1 0 0,0 0 0 0 0,-12 10 252 0 0,-7 25 161 0 0,8-6-31 0 0,2 0-1 0 0,1 0 1 0 0,-9 48 0 0 0,16-64-321 0 0,1-1-1 0 0,0 1 1 0 0,0 0-1 0 0,2 0 0 0 0,-1 0 1 0 0,2 0-1 0 0,0-1 1 0 0,0 1-1 0 0,1 0 1 0 0,0-1-1 0 0,8 16 1 0 0,-10-24-161 0 0,1 0 1 0 0,1-1 0 0 0,-1 1-1 0 0,1 0 1 0 0,-1-1 0 0 0,1 0-1 0 0,0 0 1 0 0,0 1 0 0 0,0-2-1 0 0,0 1 1 0 0,1 0 0 0 0,-1-1-1 0 0,1 1 1 0 0,5 1 0 0 0,-7-3-163 0 0,-1 0 0 0 0,1-1 0 0 0,0 1 0 0 0,0-1 1 0 0,0 0-1 0 0,0 1 0 0 0,0-1 0 0 0,0 0 0 0 0,0 0 0 0 0,0 0 0 0 0,0 0 1 0 0,0-1-1 0 0,0 1 0 0 0,0 0 0 0 0,0-1 0 0 0,0 0 0 0 0,-1 1 0 0 0,1-1 0 0 0,0 0 1 0 0,0 0-1 0 0,-1 0 0 0 0,1 0 0 0 0,0 0 0 0 0,-1 0 0 0 0,1 0 0 0 0,-1-1 1 0 0,1 1-1 0 0,-1-1 0 0 0,0 1 0 0 0,0-1 0 0 0,1 1 0 0 0,-1-1 0 0 0,1-2 1 0 0,7-12-1589 0 0,0-4-1259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5.370"/>
    </inkml:context>
    <inkml:brush xml:id="br0">
      <inkml:brushProperty name="width" value="0.1" units="cm"/>
      <inkml:brushProperty name="height" value="0.1" units="cm"/>
      <inkml:brushProperty name="color" value="#FFFFFF"/>
    </inkml:brush>
  </inkml:definitions>
  <inkml:trace contextRef="#ctx0" brushRef="#br0">13 47 6505 0 0,'-4'-13'944'0'0,"-1"3"-224"0"0,2 1-184 0 0,3 2-112 0 0,0 3-40 0 0,0 0-900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5.711"/>
    </inkml:context>
    <inkml:brush xml:id="br0">
      <inkml:brushProperty name="width" value="0.1" units="cm"/>
      <inkml:brushProperty name="height" value="0.1" units="cm"/>
      <inkml:brushProperty name="color" value="#FFFFFF"/>
    </inkml:brush>
  </inkml:definitions>
  <inkml:trace contextRef="#ctx0" brushRef="#br0">0 29 1824 0 0,'3'-11'2150'0'0,"3"-6"4672"0"0,-5 17-6656 0 0,0 1 0 0 0,-1 0 0 0 0,1 0-1 0 0,0-1 1 0 0,0 1 0 0 0,-1 0 0 0 0,1 0-1 0 0,0 0 1 0 0,-1 0 0 0 0,1 0 0 0 0,-1 0-1 0 0,0 0 1 0 0,1 0 0 0 0,-1 0 0 0 0,0 1-1 0 0,1-1 1 0 0,-1 2 0 0 0,61 248 3355 0 0,-35-132-2755 0 0,-16-73-886 0 0,9 37-1659 0 0,-1-30-6482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06.054"/>
    </inkml:context>
    <inkml:brush xml:id="br0">
      <inkml:brushProperty name="width" value="0.1" units="cm"/>
      <inkml:brushProperty name="height" value="0.1" units="cm"/>
      <inkml:brushProperty name="color" value="#FFFFFF"/>
    </inkml:brush>
  </inkml:definitions>
  <inkml:trace contextRef="#ctx0" brushRef="#br0">1 1 6433 0 0,'0'46'10116'0'0,"0"-16"-7179"0"0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20.722"/>
    </inkml:context>
    <inkml:brush xml:id="br0">
      <inkml:brushProperty name="width" value="0.1" units="cm"/>
      <inkml:brushProperty name="height" value="0.1" units="cm"/>
      <inkml:brushProperty name="color" value="#FFFFFF"/>
    </inkml:brush>
  </inkml:definitions>
  <inkml:trace contextRef="#ctx0" brushRef="#br0">0 8 4360 0 0,'15'-8'6656'0'0,"-13"21"-5409"0"0,39 686 5390 0 0,-34-620-6048 0 0,-1-7-737 0 0,-5-24-4176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59.361"/>
    </inkml:context>
    <inkml:brush xml:id="br0">
      <inkml:brushProperty name="width" value="0.1" units="cm"/>
      <inkml:brushProperty name="height" value="0.1" units="cm"/>
      <inkml:brushProperty name="color" value="#FFFFFF"/>
    </inkml:brush>
  </inkml:definitions>
  <inkml:trace contextRef="#ctx0" brushRef="#br0">1 1 4416 0 0,'30'63'2489'0'0,"45"99"-522"0"0,-67-138-7991 0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21.065"/>
    </inkml:context>
    <inkml:brush xml:id="br0">
      <inkml:brushProperty name="width" value="0.1" units="cm"/>
      <inkml:brushProperty name="height" value="0.1" units="cm"/>
      <inkml:brushProperty name="color" value="#FFFFFF"/>
    </inkml:brush>
  </inkml:definitions>
  <inkml:trace contextRef="#ctx0" brushRef="#br0">23 9 5296 0 0,'-23'-9'5386'0'0,"31"21"-4047"0"0,30 32-192 0 0,2-1 0 0 0,50 40 0 0 0,37 14-3927 0 0,-120-92 1854 0 0,1-1-1 0 0,-1-1 0 0 0,0 1 0 0 0,10 2 0 0 0,-6-3-2017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21.423"/>
    </inkml:context>
    <inkml:brush xml:id="br0">
      <inkml:brushProperty name="width" value="0.1" units="cm"/>
      <inkml:brushProperty name="height" value="0.1" units="cm"/>
      <inkml:brushProperty name="color" value="#FFFFFF"/>
    </inkml:brush>
  </inkml:definitions>
  <inkml:trace contextRef="#ctx0" brushRef="#br0">143 8 4780 0 0,'-3'-7'3002'0'0,"3"7"-2911"0"0,-1 0 0 0 0,1 0 0 0 0,0 0-1 0 0,0 0 1 0 0,0 0 0 0 0,-1 0 0 0 0,-10 5 1727 0 0,-7 13-449 0 0,-41 103 520 0 0,17-32-7650 0 0,34-76 2948 0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22.850"/>
    </inkml:context>
    <inkml:brush xml:id="br0">
      <inkml:brushProperty name="width" value="0.1" units="cm"/>
      <inkml:brushProperty name="height" value="0.1" units="cm"/>
      <inkml:brushProperty name="color" value="#FFFFFF"/>
    </inkml:brush>
  </inkml:definitions>
  <inkml:trace contextRef="#ctx0" brushRef="#br0">0 240 3196 0 0,'2'-3'202'0'0,"0"1"-1"0"0,0-1 0 0 0,0 1 1 0 0,0-1-1 0 0,1 1 1 0 0,-1 0-1 0 0,1 0 0 0 0,0 0 1 0 0,-1 0-1 0 0,1 0 0 0 0,0 0 1 0 0,0 1-1 0 0,0 0 1 0 0,0-1-1 0 0,0 1 0 0 0,1 0 1 0 0,-1 0-1 0 0,0 1 1 0 0,0-1-1 0 0,1 1 0 0 0,-1 0 1 0 0,4 0-1 0 0,35 3 321 0 0,-1 2 0 0 0,0 1 0 0 0,0 3 0 0 0,69 23 0 0 0,-1-1-60 0 0,283 76 319 0 0,-373-103-755 0 0,1 0 0 0 0,-1-1 0 0 0,1-2 0 0 0,0 1 1 0 0,0-2-1 0 0,38-5 0 0 0,-17-1 6 0 0,-1-2 0 0 0,52-17 0 0 0,10-15-7 0 0,-32 10-16 0 0,32-16-16 0 0,5-2-42 0 0,-82 38 44 0 0,-5 2-10 0 0,0 1 0 0 0,0 1 0 0 0,39-7 0 0 0,-22 8 50 0 0,-1-2 0 0 0,0-2 0 0 0,48-18-1 0 0,-69 22 114 0 0,-10 4-35 0 0,-1 0 0 0 0,0 0 0 0 0,0-1 0 0 0,1 0 0 0 0,-1 0 0 0 0,0 0 0 0 0,-1 0 0 0 0,5-3 0 0 0,-4 4-15 0 0,12-3-399 0 0,-13 4-120 0 0,-7 3-204 0 0,-44 24-471 0 0,46-25 1097 0 0,0 1 0 0 0,1-1 0 0 0,-1 1 0 0 0,1-1 0 0 0,-1 1 0 0 0,1-1 0 0 0,0 1 0 0 0,0 0 0 0 0,0 0 0 0 0,0-1 0 0 0,1 1 0 0 0,-1 4 0 0 0,-3 35 506 0 0,4-38-422 0 0,0 0 0 0 0,1 0 1 0 0,-1 0-1 0 0,1-1 0 0 0,0 1 1 0 0,0 0-1 0 0,0 0 0 0 0,1-1 0 0 0,0 1 1 0 0,-1-1-1 0 0,1 1 0 0 0,0-1 1 0 0,0 0-1 0 0,5 6 0 0 0,-2-4-5 0 0,0 0-1 0 0,1 0 1 0 0,0 0-1 0 0,0-1 0 0 0,0 0 1 0 0,0 0-1 0 0,10 4 1 0 0,-1-2-1 0 0,0 0 1 0 0,0-1 0 0 0,0-1 0 0 0,1 0 0 0 0,-1-1-1 0 0,28 1 1 0 0,13-5 2 0 0,0-2 0 0 0,-1-3 0 0 0,73-18 0 0 0,69-29-21 0 0,-21 5-47 0 0,142-45-2 0 0,-155 30 1 0 0,-146 56-581 0 0,43-15 1599 0 0,-17 16-7696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2.150"/>
    </inkml:context>
    <inkml:brush xml:id="br0">
      <inkml:brushProperty name="width" value="0.1" units="cm"/>
      <inkml:brushProperty name="height" value="0.1" units="cm"/>
      <inkml:brushProperty name="color" value="#FFFFFF"/>
    </inkml:brush>
  </inkml:definitions>
  <inkml:trace contextRef="#ctx0" brushRef="#br0">28 81 1068 0 0,'-3'-8'1166'0'0,"0"0"0"0"0,0 0 1 0 0,1-1-1 0 0,0 1 0 0 0,1-1 0 0 0,0 0 0 0 0,-1-12 304 0 0,-4 70 629 0 0,3-3-1711 0 0,2 0 0 0 0,5 48 0 0 0,-1 10 61 0 0,-3-97-371 0 0,1 0 1 0 0,-1 0-1 0 0,1 0 1 0 0,3 13-1 0 0,-4-19-60 0 0,0-19 9 0 0,-3-1-28 0 0,2 0 0 0 0,0 0 0 0 0,1 0 0 0 0,0 1 0 0 0,2-1 0 0 0,4-21 0 0 0,-5 31-9 0 0,1 0 0 0 0,1 0-1 0 0,-1 1 1 0 0,2-1 0 0 0,-1 1-1 0 0,1-1 1 0 0,0 1 0 0 0,1 0-1 0 0,0 0 1 0 0,0 1 0 0 0,1-1 0 0 0,0 1-1 0 0,0 1 1 0 0,12-12 0 0 0,-16 18 6 0 0,-1-1 0 0 0,0 0-1 0 0,0 1 1 0 0,0-1 0 0 0,1 1 0 0 0,-1-1 0 0 0,0 1 0 0 0,0-1 0 0 0,1 1 0 0 0,-1 0 0 0 0,0 0 0 0 0,1-1 0 0 0,-1 1 0 0 0,0 0 0 0 0,1 0 0 0 0,-1 0 0 0 0,0 1 0 0 0,1-1 0 0 0,-1 0-1 0 0,3 1 1 0 0,-1 1 0 0 0,1-1-1 0 0,-1 1 1 0 0,0 0-1 0 0,0 0 1 0 0,0 0-1 0 0,0 0 0 0 0,4 5 1 0 0,2 2-4 0 0,-1 0-1 0 0,0 1 1 0 0,11 18 0 0 0,-1 3-298 0 0,0 0 0 0 0,-3 1 0 0 0,0 1-1 0 0,-2 1 1 0 0,11 43 0 0 0,-24-62-3445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2.523"/>
    </inkml:context>
    <inkml:brush xml:id="br0">
      <inkml:brushProperty name="width" value="0.1" units="cm"/>
      <inkml:brushProperty name="height" value="0.1" units="cm"/>
      <inkml:brushProperty name="color" value="#FFFFFF"/>
    </inkml:brush>
  </inkml:definitions>
  <inkml:trace contextRef="#ctx0" brushRef="#br0">162 46 4656 0 0,'0'-3'292'0'0,"0"0"0"0"0,0 0 0 0 0,-1 0 0 0 0,1 0 0 0 0,-1 0 0 0 0,1 0-1 0 0,-1 0 1 0 0,0 0 0 0 0,0 1 0 0 0,0-1 0 0 0,-3-5 0 0 0,3 8-229 0 0,1 0 1 0 0,0-1 0 0 0,-1 1-1 0 0,1-1 1 0 0,0 1 0 0 0,-1 0-1 0 0,1-1 1 0 0,-1 1 0 0 0,1 0-1 0 0,-1-1 1 0 0,1 1 0 0 0,-1 0-1 0 0,1 0 1 0 0,-1 0 0 0 0,1-1-1 0 0,-1 1 1 0 0,1 0 0 0 0,-1 0-1 0 0,1 0 1 0 0,-1 0 0 0 0,1 0-1 0 0,-1 0 1 0 0,0 0 0 0 0,1 0-1 0 0,-1 0 1 0 0,-1 1 2 0 0,1 0 0 0 0,-1-1 0 0 0,1 1 0 0 0,-1 0 0 0 0,1 0 0 0 0,0 0 0 0 0,-1 0 0 0 0,1 0 0 0 0,0 0 0 0 0,0 0 0 0 0,0 0 0 0 0,-2 3 0 0 0,-7 12 262 0 0,0 0 0 0 0,1 0 1 0 0,1 1-1 0 0,1 0 0 0 0,0 0 1 0 0,-7 33-1 0 0,-2 9 367 0 0,3 1-1 0 0,3-1 1 0 0,-5 113 0 0 0,15-143-549 0 0,1 1 1 0 0,1 0-1 0 0,2-1 1 0 0,0 1-1 0 0,3-1 1 0 0,0 0-1 0 0,2-1 1 0 0,0 0-1 0 0,21 40 1 0 0,-19-48-413 0 0,0-1 1 0 0,1-1 0 0 0,21 23 0 0 0,-29-35-222 0 0,1-1 0 0 0,0 1 0 0 0,1-2 0 0 0,-1 1 0 0 0,1 0 0 0 0,0-1 0 0 0,0 0 0 0 0,0-1 0 0 0,0 1 0 0 0,1-1 0 0 0,-1 0 0 0 0,1-1 0 0 0,0 0 0 0 0,8 2-1 0 0,-2-3-2714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2.990"/>
    </inkml:context>
    <inkml:brush xml:id="br0">
      <inkml:brushProperty name="width" value="0.1" units="cm"/>
      <inkml:brushProperty name="height" value="0.1" units="cm"/>
      <inkml:brushProperty name="color" value="#FFFFFF"/>
    </inkml:brush>
  </inkml:definitions>
  <inkml:trace contextRef="#ctx0" brushRef="#br0">16 97 3884 0 0,'0'-1'137'0'0,"0"-1"0"0"0,-1 1 0 0 0,1 0 0 0 0,0-1 0 0 0,-1 1 0 0 0,1 0 0 0 0,-1 0-1 0 0,1 0 1 0 0,-1 0 0 0 0,0-1 0 0 0,1 1 0 0 0,-1 0 0 0 0,0 0 0 0 0,0 0 0 0 0,-1-1-1 0 0,-3 15 1561 0 0,5 38-557 0 0,29 192 449 0 0,-26-228-1507 0 0,6 46 550 0 0,-12-163-452 0 0,0 61 49 0 0,2 0 0 0 0,1 0-1 0 0,3 0 1 0 0,12-69 0 0 0,-15 109-216 0 0,3-10 64 0 0,0 1 0 0 0,0 0 0 0 0,1 0 0 0 0,6-11 0 0 0,-9 20-71 0 0,-1 0 0 0 0,1-1 0 0 0,-1 1 1 0 0,1 0-1 0 0,0 0 0 0 0,-1 0 0 0 0,1 0 1 0 0,0 0-1 0 0,0 0 0 0 0,0 0 1 0 0,0 0-1 0 0,0 0 0 0 0,0 0 0 0 0,0 1 1 0 0,0-1-1 0 0,0 0 0 0 0,0 1 0 0 0,0-1 1 0 0,1 1-1 0 0,-1-1 0 0 0,0 1 0 0 0,0-1 1 0 0,1 1-1 0 0,-1 0 0 0 0,0 0 0 0 0,1 0 1 0 0,-1 0-1 0 0,0 0 0 0 0,1 0 0 0 0,-1 0 1 0 0,0 0-1 0 0,0 0 0 0 0,1 0 0 0 0,-1 1 1 0 0,0-1-1 0 0,0 1 0 0 0,1-1 0 0 0,-1 1 1 0 0,0-1-1 0 0,0 1 0 0 0,0 0 0 0 0,0-1 1 0 0,0 1-1 0 0,2 1 0 0 0,9 9 7 0 0,0 0 1 0 0,-1 1-1 0 0,-1 1 0 0 0,0-1 0 0 0,0 2 0 0 0,-1-1 0 0 0,-1 1 1 0 0,12 27-1 0 0,-3 3 52 0 0,22 78 1 0 0,-33-97 12 0 0,6 52 0 0 0,-10-33-4802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3.333"/>
    </inkml:context>
    <inkml:brush xml:id="br0">
      <inkml:brushProperty name="width" value="0.1" units="cm"/>
      <inkml:brushProperty name="height" value="0.1" units="cm"/>
      <inkml:brushProperty name="color" value="#FFFFFF"/>
    </inkml:brush>
  </inkml:definitions>
  <inkml:trace contextRef="#ctx0" brushRef="#br0">0 68 5757 0 0,'104'-21'5069'0'0,"-31"8"-5620"0"0,-3-8-4847 0 0,-52 12 3227 0 0,-10 6 1141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3.719"/>
    </inkml:context>
    <inkml:brush xml:id="br0">
      <inkml:brushProperty name="width" value="0.1" units="cm"/>
      <inkml:brushProperty name="height" value="0.1" units="cm"/>
      <inkml:brushProperty name="color" value="#FFFFFF"/>
    </inkml:brush>
  </inkml:definitions>
  <inkml:trace contextRef="#ctx0" brushRef="#br0">1 1 1224 0 0,'0'13'4609'0'0,"0"55"2284"0"0,8 138-4597 0 0,-7-196-2435 0 0,4 37 320 0 0,-4-17-6400 0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4.090"/>
    </inkml:context>
    <inkml:brush xml:id="br0">
      <inkml:brushProperty name="width" value="0.1" units="cm"/>
      <inkml:brushProperty name="height" value="0.1" units="cm"/>
      <inkml:brushProperty name="color" value="#FFFFFF"/>
    </inkml:brush>
  </inkml:definitions>
  <inkml:trace contextRef="#ctx0" brushRef="#br0">1 21 4272 0 0,'0'-1'70'0'0,"-1"1"0"0"0,1-1 0 0 0,0 0 0 0 0,0 0 0 0 0,0 0 0 0 0,1 1 0 0 0,-1-1 0 0 0,0 0 0 0 0,0 0 0 0 0,0 1 0 0 0,0-1 0 0 0,1 0 0 0 0,-1 1 0 0 0,0-1 0 0 0,1 0 0 0 0,-1 1 0 0 0,1-1 0 0 0,-1 0 0 0 0,1 1 0 0 0,-1-1 0 0 0,1 1-1 0 0,-1-1 1 0 0,1 0 0 0 0,-1 1 0 0 0,1 0 0 0 0,0-1 0 0 0,-1 1 0 0 0,1-1 0 0 0,0 1 0 0 0,-1 0 0 0 0,1-1 0 0 0,0 1 0 0 0,-1 0 0 0 0,1 0 0 0 0,0 0 0 0 0,0 0 0 0 0,-1-1 0 0 0,1 1 0 0 0,0 0 0 0 0,0 0 0 0 0,0 0 0 0 0,-1 1 0 0 0,1-1 0 0 0,0 0-1 0 0,0 0 1 0 0,0 1 0 0 0,5 0 130 0 0,0 1 0 0 0,-1 0-1 0 0,1 0 1 0 0,-1 1 0 0 0,10 5-1 0 0,90 70 1313 0 0,-78-52-1195 0 0,-1 1 0 0 0,0 1 1 0 0,-3 1-1 0 0,0 1 0 0 0,-2 1 0 0 0,-1 1 1 0 0,-1 0-1 0 0,-2 2 0 0 0,-2 0 1 0 0,-1 1-1 0 0,18 70 0 0 0,-26-82-205 0 0,-1 0 0 0 0,-1 0-1 0 0,-2 0 1 0 0,0 0-1 0 0,-1 0 1 0 0,-2 1 0 0 0,0-1-1 0 0,-2 0 1 0 0,0 0 0 0 0,-1 0-1 0 0,-2 0 1 0 0,0 0-1 0 0,-13 29 1 0 0,16-46-402 0 0,-9 17-1108 0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5.131"/>
    </inkml:context>
    <inkml:brush xml:id="br0">
      <inkml:brushProperty name="width" value="0.1" units="cm"/>
      <inkml:brushProperty name="height" value="0.1" units="cm"/>
      <inkml:brushProperty name="color" value="#FFFFFF"/>
    </inkml:brush>
  </inkml:definitions>
  <inkml:trace contextRef="#ctx0" brushRef="#br0">206 29 4652 0 0,'0'-2'220'0'0,"1"1"-1"0"0,-1-1 1 0 0,0 0-1 0 0,0 1 0 0 0,0-1 1 0 0,0 0-1 0 0,-1 1 0 0 0,1-1 1 0 0,0 1-1 0 0,-1-1 1 0 0,1 0-1 0 0,-1 1 0 0 0,1-1 1 0 0,-1 1-1 0 0,-1-3 0 0 0,0 4-148 0 0,1 0 0 0 0,0 0-1 0 0,0 0 1 0 0,0 0 0 0 0,0 1-1 0 0,0-1 1 0 0,0 0-1 0 0,0 1 1 0 0,0-1 0 0 0,0 0-1 0 0,0 1 1 0 0,0 0 0 0 0,0-1-1 0 0,0 1 1 0 0,0-1 0 0 0,0 1-1 0 0,0 0 1 0 0,0 0-1 0 0,0 0 1 0 0,1-1 0 0 0,-1 1-1 0 0,0 0 1 0 0,0 2 0 0 0,-19 19 420 0 0,2 2 1 0 0,1 0 0 0 0,1 0-1 0 0,1 2 1 0 0,-19 42 0 0 0,30-60-430 0 0,-3 7 113 0 0,0 1 0 0 0,1-1 0 0 0,0 1 0 0 0,2 1 0 0 0,0-1 1 0 0,-3 25-1 0 0,3-17 102 0 0,1-5-116 0 0,1 1 0 0 0,0 0 0 0 0,2 0 0 0 0,2 35 0 0 0,0-45-163 0 0,0 1 0 0 0,0-1 1 0 0,1 0-1 0 0,0 0 1 0 0,1 1-1 0 0,0-2 1 0 0,1 1-1 0 0,-1-1 0 0 0,2 1 1 0 0,0-1-1 0 0,8 10 1 0 0,-5-9-247 0 0,0-1 0 0 0,1 0 1 0 0,0 0-1 0 0,14 8 0 0 0,-14-11-630 0 0,-1 0-1 0 0,2 0 1 0 0,-1-1-1 0 0,1-1 0 0 0,21 7 1 0 0,-7-7-2258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5:59.687"/>
    </inkml:context>
    <inkml:brush xml:id="br0">
      <inkml:brushProperty name="width" value="0.1" units="cm"/>
      <inkml:brushProperty name="height" value="0.1" units="cm"/>
      <inkml:brushProperty name="color" value="#FFFFFF"/>
    </inkml:brush>
  </inkml:definitions>
  <inkml:trace contextRef="#ctx0" brushRef="#br0">114 113 1708 0 0,'-3'-7'778'0'0,"-4"-14"5022"0"0,8 22-5706 0 0,0 1-1 0 0,1-1 0 0 0,-1 0 1 0 0,0 0-1 0 0,1 0 1 0 0,-1 0-1 0 0,1 0 1 0 0,-1 0-1 0 0,1-1 1 0 0,-1 1-1 0 0,1 0 1 0 0,0-1-1 0 0,-1 1 1 0 0,1-1-1 0 0,0 0 0 0 0,-1 1 1 0 0,1-1-1 0 0,0 0 1 0 0,-1 0-1 0 0,1 0 1 0 0,0 0-1 0 0,0-1 1 0 0,-1 1-1 0 0,1 0 1 0 0,0-1-1 0 0,2 0 1 0 0,-3 1-63 0 0,-1-1 0 0 0,1 1 0 0 0,0-1 0 0 0,0 1 0 0 0,0 0 0 0 0,-1-1 0 0 0,1 0 1 0 0,0 1-1 0 0,-1-1 0 0 0,1 1 0 0 0,0-1 0 0 0,-1 0 0 0 0,1 1 0 0 0,-1-1 1 0 0,1 0-1 0 0,-1 0 0 0 0,1 1 0 0 0,-1-1 0 0 0,1 0 0 0 0,-1-2 0 0 0,0 2-19 0 0,0 0 0 0 0,0-1 0 0 0,0 1 0 0 0,0 0 0 0 0,0-1 0 0 0,0 1 0 0 0,-1 0-1 0 0,1-1 1 0 0,0 1 0 0 0,-1 0 0 0 0,1 0 0 0 0,-1 0 0 0 0,0-1 0 0 0,1 1 0 0 0,-1 0-1 0 0,0 0 1 0 0,0 0 0 0 0,-2-2 0 0 0,-2-3 14 0 0,-1 1-1 0 0,-1 0 0 0 0,1 0 1 0 0,-1 0-1 0 0,0 0 1 0 0,0 1-1 0 0,-13-5 1 0 0,17 7-248 0 0,-1 0 1 0 0,0 1-1 0 0,-1-1 1 0 0,1 1-1 0 0,0 0 1 0 0,0 0-1 0 0,0 1 1 0 0,-1-1-1 0 0,1 1 1 0 0,0 0-1 0 0,-1 0 1 0 0,1 0-1 0 0,0 1 1 0 0,-1-1-1 0 0,1 1 1 0 0,-5 2-1 0 0,8-3 21 0 0,0 0-1 0 0,1 1 0 0 0,-1-1 1 0 0,1 0-1 0 0,-1 1 0 0 0,1-1 1 0 0,-1 1-1 0 0,1-1 0 0 0,-1 1 1 0 0,1-1-1 0 0,-1 1 0 0 0,1-1 1 0 0,-1 1-1 0 0,1-1 0 0 0,0 1 1 0 0,-1-1-1 0 0,1 1 0 0 0,0 0 1 0 0,0-1-1 0 0,-1 1 0 0 0,1 0 1 0 0,0-1-1 0 0,0 1 0 0 0,0 1 1 0 0,0 4-1013 0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5.621"/>
    </inkml:context>
    <inkml:brush xml:id="br0">
      <inkml:brushProperty name="width" value="0.1" units="cm"/>
      <inkml:brushProperty name="height" value="0.1" units="cm"/>
      <inkml:brushProperty name="color" value="#FFFFFF"/>
    </inkml:brush>
  </inkml:definitions>
  <inkml:trace contextRef="#ctx0" brushRef="#br0">9 13 5040 0 0,'-1'-13'1565'0'0,"-2"20"-68"0"0,-1 22-402 0 0,6 8-681 0 0,2 0 0 0 0,2 0-1 0 0,17 59 1 0 0,-3-16 2 0 0,18 58 418 0 0,-38-138-832 0 0,0 0 1 0 0,0 0-1 0 0,0 0 0 0 0,0 0 1 0 0,0 0-1 0 0,0-1 1 0 0,0 1-1 0 0,0 0 0 0 0,0 0 1 0 0,0 0-1 0 0,0 0 1 0 0,0 0-1 0 0,0 0 0 0 0,0 0 1 0 0,0 0-1 0 0,1 0 1 0 0,-1 0-1 0 0,0 0 0 0 0,0 0 1 0 0,0 0-1 0 0,0 0 1 0 0,0 0-1 0 0,0 0 0 0 0,0 0 1 0 0,0 0-1 0 0,0 0 1 0 0,0 0-1 0 0,0 0 0 0 0,0 0 1 0 0,0 0-1 0 0,0 0 1 0 0,0 0-1 0 0,1 0 0 0 0,-1 0 1 0 0,0 0-1 0 0,0 0 1 0 0,0 0-1 0 0,0 0 1 0 0,0 0-1 0 0,0 0 0 0 0,0 0 1 0 0,0 0-1 0 0,0 0 1 0 0,0 0-1 0 0,0 1 0 0 0,0-1 1 0 0,0 0-1 0 0,0 0 1 0 0,0 0-1 0 0,0 0 0 0 0,0 0 1 0 0,0 0-1 0 0,2-11 45 0 0,0-20-44 0 0,-2 26 7 0 0,4-54 31 0 0,1 0 0 0 0,21-88 0 0 0,-22 137-38 0 0,0-1 0 0 0,0 1-1 0 0,1 0 1 0 0,0 0 0 0 0,0 0-1 0 0,1 1 1 0 0,1-1 0 0 0,-1 2-1 0 0,13-13 1 0 0,-18 20-4 0 0,0 0 0 0 0,0 0 1 0 0,0 0-1 0 0,0 0 0 0 0,0 0 0 0 0,0 1 0 0 0,0-1 0 0 0,0 0 1 0 0,1 1-1 0 0,-1-1 0 0 0,0 1 0 0 0,1-1 0 0 0,-1 1 0 0 0,0 0 1 0 0,1-1-1 0 0,-1 1 0 0 0,0 0 0 0 0,1 0 0 0 0,-1 0 1 0 0,0 0-1 0 0,1 0 0 0 0,-1 0 0 0 0,2 1 0 0 0,0 0 1 0 0,-1 0-1 0 0,1 0 0 0 0,0 0 1 0 0,-1 1-1 0 0,1-1 1 0 0,-1 1-1 0 0,0 0 1 0 0,0-1-1 0 0,1 1 1 0 0,2 4-1 0 0,2 2 24 0 0,-1 1 0 0 0,0 0 1 0 0,0 0-1 0 0,9 19 0 0 0,-3 3 159 0 0,-2 1-1 0 0,0 1 0 0 0,-2-1 1 0 0,-2 1-1 0 0,-1 1 1 0 0,1 48-1 0 0,-1-44-526 0 0,2-14-5204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6.006"/>
    </inkml:context>
    <inkml:brush xml:id="br0">
      <inkml:brushProperty name="width" value="0.1" units="cm"/>
      <inkml:brushProperty name="height" value="0.1" units="cm"/>
      <inkml:brushProperty name="color" value="#FFFFFF"/>
    </inkml:brush>
  </inkml:definitions>
  <inkml:trace contextRef="#ctx0" brushRef="#br0">0 50 5340 0 0,'4'-3'981'0'0,"1"2"-125"0"0,1-3-100 0 0,2 3-216 0 0,7-2-256 0 0,2 0-36 0 0,3 1-696 0 0,0-3-496 0 0,-2 1-200 0 0,3 0-61 0 0,0 0 49 0 0,-1-2 72 0 0,-1 1 36 0 0,-1 0 56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6.362"/>
    </inkml:context>
    <inkml:brush xml:id="br0">
      <inkml:brushProperty name="width" value="0.1" units="cm"/>
      <inkml:brushProperty name="height" value="0.1" units="cm"/>
      <inkml:brushProperty name="color" value="#FFFFFF"/>
    </inkml:brush>
  </inkml:definitions>
  <inkml:trace contextRef="#ctx0" brushRef="#br0">1 52 956 0 0,'2'-4'675'0'0,"1"0"0"0"0,-1 0 0 0 0,1 1 0 0 0,0 0 1 0 0,0-1-1 0 0,1 1 0 0 0,-1 0 0 0 0,1 1 0 0 0,-1-1 0 0 0,1 1 0 0 0,7-4 0 0 0,-7 4-399 0 0,1 0 0 0 0,-1 1 1 0 0,0-1-1 0 0,0 1 0 0 0,1 0 0 0 0,-1 1 0 0 0,1-1 0 0 0,-1 1 0 0 0,1 0 1 0 0,8 1-1 0 0,-9-1-232 0 0,-1 1 0 0 0,1 0 0 0 0,0 0 0 0 0,-1 0 0 0 0,1 0 0 0 0,-1 1 0 0 0,1-1 0 0 0,-1 1 0 0 0,0 0 0 0 0,0 0 0 0 0,0 0 0 0 0,0 1 0 0 0,0-1 0 0 0,0 1 0 0 0,-1-1 0 0 0,1 1 0 0 0,-1 0 0 0 0,1 0 0 0 0,-1 0 0 0 0,0 0 0 0 0,-1 1 0 0 0,1-1 0 0 0,0 1 0 0 0,-1-1 0 0 0,0 1 0 0 0,0-1 0 0 0,0 1 0 0 0,0 0 0 0 0,0-1 0 0 0,0 6 0 0 0,-1 1-5 0 0,-1 0 0 0 0,1 0-1 0 0,-1-1 1 0 0,-1 1 0 0 0,0 0 0 0 0,0-1-1 0 0,-1 1 1 0 0,0-1 0 0 0,-1 0 0 0 0,-6 11-1 0 0,3-6 35 0 0,-1-1-1 0 0,0 1 0 0 0,-1-2 1 0 0,-1 1-1 0 0,-19 20 0 0 0,28-33-46 0 0,1 0 0 0 0,0 0 1 0 0,-1 0-1 0 0,1 0 0 0 0,0 1 0 0 0,-1-1 0 0 0,1 0 0 0 0,0 0 0 0 0,0 1 0 0 0,-1-1 0 0 0,1 0 0 0 0,0 0 0 0 0,0 1 0 0 0,0-1 1 0 0,-1 0-1 0 0,1 1 0 0 0,0-1 0 0 0,0 0 0 0 0,0 1 0 0 0,0-1 0 0 0,0 0 0 0 0,0 1 0 0 0,0-1 0 0 0,0 0 0 0 0,0 1 0 0 0,0-1 1 0 0,0 1-1 0 0,0-1 0 0 0,0 0 0 0 0,0 1 0 0 0,0-1 0 0 0,0 0 0 0 0,0 1 0 0 0,0-1 0 0 0,0 0 0 0 0,0 1 0 0 0,1-1 0 0 0,-1 0 1 0 0,0 1-1 0 0,0-1 0 0 0,19 7 465 0 0,33-6-233 0 0,-46-1-180 0 0,4 0-182 0 0,88-3 156 0 0,-88 1-1261 0 0,1 1 0 0 0,0-2 0 0 0,18-5 0 0 0,-16 0-2040 0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6.718"/>
    </inkml:context>
    <inkml:brush xml:id="br0">
      <inkml:brushProperty name="width" value="0.1" units="cm"/>
      <inkml:brushProperty name="height" value="0.1" units="cm"/>
      <inkml:brushProperty name="color" value="#FFFFFF"/>
    </inkml:brush>
  </inkml:definitions>
  <inkml:trace contextRef="#ctx0" brushRef="#br0">1 15 5220 0 0,'0'-1'164'0'0,"1"0"-1"0"0,-1 0 0 0 0,1 0 0 0 0,0 0 0 0 0,-1 0 0 0 0,1 0 0 0 0,0 0 0 0 0,0 1 0 0 0,0-1 0 0 0,0 0 1 0 0,0 1-1 0 0,0-1 0 0 0,-1 0 0 0 0,2 1 0 0 0,-1-1 0 0 0,0 1 0 0 0,0 0 0 0 0,0-1 0 0 0,0 1 1 0 0,0 0-1 0 0,0-1 0 0 0,2 1 0 0 0,0 0 23 0 0,1 0 1 0 0,-1 0-1 0 0,0 0 0 0 0,1 1 1 0 0,-1 0-1 0 0,1-1 0 0 0,5 3 1 0 0,3 2 123 0 0,1 1 0 0 0,-1 0-1 0 0,18 12 1 0 0,-9-3-106 0 0,-1 1 0 0 0,0 1-1 0 0,-2 1 1 0 0,0 1 0 0 0,-1 0-1 0 0,0 1 1 0 0,-2 1 0 0 0,-1 1-1 0 0,0 0 1 0 0,-2 0 0 0 0,0 2-1 0 0,-2-1 1 0 0,0 1-1 0 0,-2 1 1 0 0,-1 0 0 0 0,0 0-1 0 0,3 36 1 0 0,-6-36-116 0 0,-2 0 0 0 0,0 0 0 0 0,-2 0 0 0 0,0 0 0 0 0,-2 0 0 0 0,-1 0 1 0 0,-1 0-1 0 0,-1 0 0 0 0,-1-1 0 0 0,-12 32 0 0 0,12-42-396 0 0,-6 11-1275 0 0,-2-9-4080 0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7.432"/>
    </inkml:context>
    <inkml:brush xml:id="br0">
      <inkml:brushProperty name="width" value="0.1" units="cm"/>
      <inkml:brushProperty name="height" value="0.1" units="cm"/>
      <inkml:brushProperty name="color" value="#FFFFFF"/>
    </inkml:brush>
  </inkml:definitions>
  <inkml:trace contextRef="#ctx0" brushRef="#br0">1 10 5533 0 0,'0'-1'924'0'0,"0"-2"-136"0"0,0 1-200 0 0,1 2-232 0 0,1-2-220 0 0,-2 0-24 0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7.806"/>
    </inkml:context>
    <inkml:brush xml:id="br0">
      <inkml:brushProperty name="width" value="0.1" units="cm"/>
      <inkml:brushProperty name="height" value="0.1" units="cm"/>
      <inkml:brushProperty name="color" value="#FFFFFF"/>
    </inkml:brush>
  </inkml:definitions>
  <inkml:trace contextRef="#ctx0" brushRef="#br0">0 1 988 0 0,'2'1'5393'0'0</inkml:trace>
  <inkml:trace contextRef="#ctx0" brushRef="#br0" timeOffset="1">151 3 1996 0 0,'4'3'3549'0'0,"-2"-3"-3758"0"0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8.304"/>
    </inkml:context>
    <inkml:brush xml:id="br0">
      <inkml:brushProperty name="width" value="0.1" units="cm"/>
      <inkml:brushProperty name="height" value="0.1" units="cm"/>
      <inkml:brushProperty name="color" value="#FFFFFF"/>
    </inkml:brush>
  </inkml:definitions>
  <inkml:trace contextRef="#ctx0" brushRef="#br0">211 1 1272 0 0,'-16'19'881'0'0,"2"1"-1"0"0,1 1 0 0 0,0 0 1 0 0,2 1-1 0 0,-11 25 1 0 0,-3 25 735 0 0,3 1 0 0 0,-21 124 1 0 0,39-174-1363 0 0,-20 171 1502 0 0,23-175-1583 0 0,-1 4 61 0 0,1 0 0 0 0,2 0 0 0 0,4 30 0 0 0,-2-19 123 0 0,0 0-75 0 0,2-1 0 0 0,1 1 0 0 0,11 35-1 0 0,-14-60-372 0 0,-1-1 0 0 0,1 0 0 0 0,1 0 0 0 0,-1 0 0 0 0,2 0 0 0 0,-1-1 0 0 0,1 0-1 0 0,0 0 1 0 0,0 0 0 0 0,0 0 0 0 0,1-1 0 0 0,1 0 0 0 0,-1 0 0 0 0,1 0 0 0 0,0-1 0 0 0,0 0-1 0 0,13 7 1 0 0,-14-10-375 0 0,0 0 0 0 0,0-1-1 0 0,0 0 1 0 0,0 0 0 0 0,0 0-1 0 0,0 0 1 0 0,1-1 0 0 0,-1 0-1 0 0,0-1 1 0 0,0 1 0 0 0,12-3-1 0 0,2-2-2651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8.833"/>
    </inkml:context>
    <inkml:brush xml:id="br0">
      <inkml:brushProperty name="width" value="0.1" units="cm"/>
      <inkml:brushProperty name="height" value="0.1" units="cm"/>
      <inkml:brushProperty name="color" value="#FFFFFF"/>
    </inkml:brush>
  </inkml:definitions>
  <inkml:trace contextRef="#ctx0" brushRef="#br0">13 132 5785 0 0,'-7'-33'2645'0'0,"3"18"45"0"0,3 36-1460 0 0,4 31-780 0 0,2-1-1 0 0,3-1 1 0 0,21 78-1 0 0,-27-125-582 0 0,-2-9 49 0 0,-2-24 17 0 0,-2-25 32 0 0,2-8-8 0 0,1 39 219 0 0,0 1 1 0 0,1-1-1 0 0,1 0 0 0 0,1 1 1 0 0,2-1-1 0 0,10-38 1 0 0,-14 60-163 0 0,1 0 1 0 0,-1 1 0 0 0,1-1-1 0 0,0 0 1 0 0,-1 1-1 0 0,1-1 1 0 0,0 1 0 0 0,0-1-1 0 0,0 1 1 0 0,0 0-1 0 0,0-1 1 0 0,1 1 0 0 0,-1 0-1 0 0,0 0 1 0 0,0 0-1 0 0,1 0 1 0 0,-1 0 0 0 0,1 0-1 0 0,-1 0 1 0 0,1 0-1 0 0,-1 0 1 0 0,4 0 0 0 0,-2 1-6 0 0,-1 0 1 0 0,1 0 0 0 0,-1 0-1 0 0,1 0 1 0 0,-1 0 0 0 0,1 1-1 0 0,-1-1 1 0 0,1 1 0 0 0,-1 0-1 0 0,0 0 1 0 0,1 0 0 0 0,-1 0-1 0 0,0 0 1 0 0,2 2 0 0 0,6 3 5 0 0,-1 1 1 0 0,0 1-1 0 0,0 0 1 0 0,-1 0-1 0 0,13 16 1 0 0,-3 0 11 0 0,-1 1 0 0 0,-2 1 1 0 0,0 1-1 0 0,13 35 0 0 0,31 118-275 0 0,-59-179 120 0 0,7 20-844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9.236"/>
    </inkml:context>
    <inkml:brush xml:id="br0">
      <inkml:brushProperty name="width" value="0.1" units="cm"/>
      <inkml:brushProperty name="height" value="0.1" units="cm"/>
      <inkml:brushProperty name="color" value="#FFFFFF"/>
    </inkml:brush>
  </inkml:definitions>
  <inkml:trace contextRef="#ctx0" brushRef="#br0">0 73 5473 0 0,'2'-1'350'0'0,"-1"-1"1"0"0,1 1 0 0 0,0-1-1 0 0,-1 1 1 0 0,1 0 0 0 0,0 0-1 0 0,0 0 1 0 0,0 0 0 0 0,0 0 0 0 0,0 0-1 0 0,0 1 1 0 0,0-1 0 0 0,0 0-1 0 0,3 1 1 0 0,38-6 398 0 0,-23 4-235 0 0,20-3-424 0 0,-14 2 933 0 0,45-11 0 0 0,-61 11-1862 0 0,0 0 1 0 0,-1-1 0 0 0,0 0 0 0 0,14-9-1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39.845"/>
    </inkml:context>
    <inkml:brush xml:id="br0">
      <inkml:brushProperty name="width" value="0.1" units="cm"/>
      <inkml:brushProperty name="height" value="0.1" units="cm"/>
      <inkml:brushProperty name="color" value="#FFFFFF"/>
    </inkml:brush>
  </inkml:definitions>
  <inkml:trace contextRef="#ctx0" brushRef="#br0">1 309 4976 0 0,'6'-2'4812'0'0,"9"-14"-4047"0"0,-12 14-206 0 0,4-6-315 0 0,1-1 1 0 0,-1 1-1 0 0,-1-1 0 0 0,0 0 0 0 0,0-1 0 0 0,-1 1 0 0 0,0-1 0 0 0,0 0 1 0 0,-1-1-1 0 0,5-18 0 0 0,-6 11 114 0 0,0 0 1 0 0,-1 0-1 0 0,-1 0 0 0 0,-1 0 1 0 0,-3-32-1 0 0,-2 29 54 0 0,-3 16-79 0 0,6 6-314 0 0,1-1 0 0 0,-1 1 0 0 0,1 0 0 0 0,0 0 0 0 0,-1 0 0 0 0,1 0 0 0 0,0 1 0 0 0,0-1 0 0 0,0 0 0 0 0,0 0 0 0 0,0 1 0 0 0,0-1 0 0 0,0 1 0 0 0,0-1 0 0 0,0 1 0 0 0,1-1 0 0 0,-2 3 1 0 0,-6 16 116 0 0,1 0 1 0 0,1 1 0 0 0,0 0 0 0 0,2 0 0 0 0,0 0 0 0 0,-1 36 0 0 0,4-27-10 0 0,2 0 0 0 0,1 0 1 0 0,1 0-1 0 0,9 36 0 0 0,-10-62-167 0 0,-1 1 0 0 0,1-1-1 0 0,0 1 1 0 0,1-1-1 0 0,-1 0 1 0 0,1 0 0 0 0,0 0-1 0 0,0 0 1 0 0,0 0-1 0 0,1-1 1 0 0,-1 1 0 0 0,5 3-1 0 0,-6-6-162 0 0,0 0-1 0 0,0 1 0 0 0,0-1 1 0 0,0 0-1 0 0,0 0 1 0 0,1 0-1 0 0,-1 0 0 0 0,0 0 1 0 0,0-1-1 0 0,1 1 1 0 0,4 0-1 0 0,-6-1-122 0 0,1 0 0 0 0,-1 0 0 0 0,1-1 0 0 0,-1 1 0 0 0,1 0 0 0 0,-1-1 0 0 0,1 1 0 0 0,-1-1 0 0 0,0 1 0 0 0,1-1 0 0 0,-1 0 0 0 0,0 1 0 0 0,1-1 0 0 0,-1 0 0 0 0,0 0 0 0 0,0 0 0 0 0,0 0 0 0 0,1 0 0 0 0,-1 0 0 0 0,1-2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20.531"/>
    </inkml:context>
    <inkml:brush xml:id="br0">
      <inkml:brushProperty name="width" value="0.1" units="cm"/>
      <inkml:brushProperty name="height" value="0.1" units="cm"/>
      <inkml:brushProperty name="color" value="#FFFFFF"/>
    </inkml:brush>
  </inkml:definitions>
  <inkml:trace contextRef="#ctx0" brushRef="#br0">256 109 4724 0 0,'-2'-3'278'0'0,"0"0"-1"0"0,1 1 0 0 0,-1-1 0 0 0,0 1 0 0 0,0-1 0 0 0,0 1 0 0 0,0 0 0 0 0,-1 0 0 0 0,1 0 0 0 0,-1 0 0 0 0,1 0 1 0 0,-1 1-1 0 0,0-1 0 0 0,1 1 0 0 0,-1 0 0 0 0,0 0 0 0 0,0 0 0 0 0,-4-1 0 0 0,3 2-142 0 0,0 0 1 0 0,1 0-1 0 0,-1 0 0 0 0,0 1 0 0 0,1 0 0 0 0,-1-1 1 0 0,1 2-1 0 0,-1-1 0 0 0,1 0 0 0 0,-1 1 0 0 0,1-1 1 0 0,0 1-1 0 0,0 0 0 0 0,0 0 0 0 0,-5 4 0 0 0,-10 8 467 0 0,0 1 0 0 0,-30 33-1 0 0,40-40-419 0 0,0 2 0 0 0,1-1 0 0 0,1 1 0 0 0,-1 0 0 0 0,2 0 0 0 0,-1 1 0 0 0,-6 19 0 0 0,11-26-139 0 0,0 1 0 0 0,0 0 0 0 0,1 0 0 0 0,0-1 0 0 0,-1 1 1 0 0,1 0-1 0 0,1 0 0 0 0,-1 0 0 0 0,1-1 0 0 0,0 1 0 0 0,0 0 0 0 0,0-1 0 0 0,1 1 0 0 0,-1 0 0 0 0,1-1 0 0 0,0 0 0 0 0,0 1 0 0 0,1-1 0 0 0,-1 0 0 0 0,1 0 0 0 0,0 0 0 0 0,0-1 0 0 0,1 1 0 0 0,-1-1 0 0 0,1 0 0 0 0,-1 0 0 0 0,1 0 0 0 0,0 0 0 0 0,0 0 0 0 0,1-1 0 0 0,4 2 0 0 0,-1 1-83 0 0,1-1-1 0 0,-1-1 1 0 0,1 1-1 0 0,0-1 1 0 0,0-1 0 0 0,1 0-1 0 0,-1 0 1 0 0,0-1-1 0 0,1 0 1 0 0,-1 0-1 0 0,1-1 1 0 0,-1-1 0 0 0,0 0-1 0 0,1 0 1 0 0,11-3-1 0 0,-20 4 15 0 0,1-1-1 0 0,0 0 0 0 0,-1 1 0 0 0,1-1 0 0 0,0 0 0 0 0,-1 0 1 0 0,1 0-1 0 0,-1 0 0 0 0,0 0 0 0 0,1 0 0 0 0,-1-1 0 0 0,0 1 0 0 0,0 0 1 0 0,1-1-1 0 0,-1 1 0 0 0,0-1 0 0 0,0 1 0 0 0,-1-1 0 0 0,1 1 0 0 0,0-1 1 0 0,0-2-1 0 0,0 0-1 0 0,0 0 0 0 0,0-1 1 0 0,-1 1-1 0 0,0 0 0 0 0,0 0 1 0 0,0 0-1 0 0,0 0 0 0 0,-1 0 1 0 0,-1-5-1 0 0,-2-8-41 0 0,-1 1-1 0 0,-1 0 1 0 0,-11-23-1 0 0,2 10 22 0 0,7 14 92 0 0,0 0-1 0 0,1 0 1 0 0,1-1 0 0 0,-8-31 0 0 0,13 45-41 0 0,1 0 0 0 0,0 0 0 0 0,-1 0 0 0 0,1 0 0 0 0,0 0 0 0 0,0 0 1 0 0,0 0-1 0 0,1 0 0 0 0,-1 0 0 0 0,0 0 0 0 0,1 0 0 0 0,-1 0 0 0 0,1 0 1 0 0,0 0-1 0 0,0 1 0 0 0,-1-1 0 0 0,1 0 0 0 0,0 0 0 0 0,1 1 0 0 0,-1-1 0 0 0,0 0 1 0 0,3-1-1 0 0,-2 1-3 0 0,1 0 1 0 0,0 1 0 0 0,-1-1 0 0 0,1 1 0 0 0,0-1-1 0 0,0 1 1 0 0,0 0 0 0 0,0 1 0 0 0,0-1-1 0 0,1 0 1 0 0,-1 1 0 0 0,0 0 0 0 0,3-1-1 0 0,3 2 0 0 0,0-1-1 0 0,0 1 0 0 0,0 0 0 0 0,0 1 1 0 0,0 0-1 0 0,0 0 0 0 0,-1 1 1 0 0,1 0-1 0 0,10 5 0 0 0,-9-1 15 0 0,0 1 1 0 0,-1 0-1 0 0,1 0 0 0 0,-1 1 1 0 0,-1 0-1 0 0,0 0 0 0 0,0 1 1 0 0,-1 0-1 0 0,11 20 0 0 0,-1 4-784 0 0,25 68-1 0 0,-43-111 675 0 0,0-1 0 0 0,0 0 0 0 0,1 1 0 0 0,0-1 0 0 0,1 1 1 0 0,0-1-1 0 0,0 0 0 0 0,1 1 0 0 0,0 0 0 0 0,8-19 0 0 0,-5 12 147 0 0,1-1-1 0 0,1 1 1 0 0,1 1-1 0 0,0-1 1 0 0,1 1-1 0 0,14-17 1 0 0,-16 24-41 0 0,0 0 0 0 0,1 0 0 0 0,0 1 1 0 0,0 1-1 0 0,0-1 0 0 0,1 1 0 0 0,0 1 1 0 0,0 0-1 0 0,12-5 0 0 0,-17 8-5 0 0,-1 1-1 0 0,1 0 1 0 0,-1 0 0 0 0,1 0-1 0 0,0 0 1 0 0,-1 1 0 0 0,1 0-1 0 0,0 0 1 0 0,0 0 0 0 0,-1 0-1 0 0,1 0 1 0 0,0 1-1 0 0,0-1 1 0 0,-1 1 0 0 0,1 0-1 0 0,-1 0 1 0 0,1 1 0 0 0,-1-1-1 0 0,1 1 1 0 0,-1-1 0 0 0,0 1-1 0 0,0 0 1 0 0,0 1 0 0 0,0-1-1 0 0,0 0 1 0 0,0 1 0 0 0,0-1-1 0 0,4 7 1 0 0,-1-1 24 0 0,-1 1-1 0 0,0-1 1 0 0,0 1 0 0 0,-1 0-1 0 0,0 0 1 0 0,0 1 0 0 0,-1-1-1 0 0,4 19 1 0 0,-2 7-7 0 0,2 42-1 0 0,-2-13-804 0 0,3-39-4096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0.112"/>
    </inkml:context>
    <inkml:brush xml:id="br0">
      <inkml:brushProperty name="width" value="0.1" units="cm"/>
      <inkml:brushProperty name="height" value="0.1" units="cm"/>
      <inkml:brushProperty name="color" value="#FFFFFF"/>
    </inkml:brush>
  </inkml:definitions>
  <inkml:trace contextRef="#ctx0" brushRef="#br0">231 1 1392 0 0,'-61'6'6784'0'0,"49"-3"-6236"0"0,1 0 0 0 0,0 1 0 0 0,-16 7 0 0 0,21-9-444 0 0,0 1-1 0 0,0 1 0 0 0,0-1 0 0 0,0 1 0 0 0,1 0 1 0 0,0 0-1 0 0,0 1 0 0 0,0 0 0 0 0,0 0 1 0 0,1 0-1 0 0,0 0 0 0 0,0 1 0 0 0,0-1 0 0 0,0 1 1 0 0,1 0-1 0 0,-4 9 0 0 0,6-11-57 0 0,0 1 1 0 0,0-1-1 0 0,1 0 0 0 0,-1 0 0 0 0,1 1 0 0 0,0-1 1 0 0,0 0-1 0 0,0 1 0 0 0,1-1 0 0 0,-1 0 0 0 0,1 0 1 0 0,0 1-1 0 0,0-1 0 0 0,1 0 0 0 0,-1 0 0 0 0,1 0 1 0 0,0 0-1 0 0,0-1 0 0 0,0 1 0 0 0,1 0 0 0 0,-1-1 1 0 0,1 1-1 0 0,0-1 0 0 0,0 0 0 0 0,0 0 0 0 0,6 5 1 0 0,8 4 66 0 0,1 0 1 0 0,0 0-1 0 0,0-2 1 0 0,22 10-1 0 0,-23-12-36 0 0,-2-1-13 0 0,28 15 76 0 0,-42-22-131 0 0,1 1 0 0 0,-1 0 0 0 0,1 0 1 0 0,-1 1-1 0 0,1-1 0 0 0,-1 0 0 0 0,0 1 0 0 0,1-1 0 0 0,-1 0 0 0 0,0 1 0 0 0,0-1 0 0 0,0 1 0 0 0,0 0 0 0 0,0-1 0 0 0,-1 1 1 0 0,1 0-1 0 0,0 0 0 0 0,-1-1 0 0 0,1 1 0 0 0,-1 2 0 0 0,0-2-4 0 0,-1 0 0 0 0,0 0 0 0 0,1 0 0 0 0,-1-1-1 0 0,0 1 1 0 0,0 0 0 0 0,0-1 0 0 0,0 1 0 0 0,-1 0 0 0 0,1-1 0 0 0,0 1 0 0 0,-1-1 0 0 0,1 0 0 0 0,-1 1-1 0 0,1-1 1 0 0,-1 0 0 0 0,1 0 0 0 0,-1 0 0 0 0,-3 1 0 0 0,-35 16 25 0 0,26-13 0 0 0,0-1-1 0 0,0 0 1 0 0,0-1-1 0 0,0-1 1 0 0,-1 0-1 0 0,1-1 1 0 0,0-1-1 0 0,-1 0 1 0 0,1-1-1 0 0,-1 0 1 0 0,-16-5-1 0 0,17-1-2060 0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40.202"/>
    </inkml:context>
    <inkml:brush xml:id="br0">
      <inkml:brushProperty name="width" value="0.1" units="cm"/>
      <inkml:brushProperty name="height" value="0.1" units="cm"/>
      <inkml:brushProperty name="color" value="#FFFFFF"/>
    </inkml:brush>
  </inkml:definitions>
  <inkml:trace contextRef="#ctx0" brushRef="#br0">21 33 5965 0 0,'-8'-9'940'0'0,"4"0"-124"0"0,1 4-100 0 0,-1 0-92 0 0,3 0 52 0 0,2 5-528 0 0,1 0-584 0 0,0 0-332 0 0,1 2-392 0 0,1 0-24 0 0,-1 1 11 0 0,3 1 73 0 0,1-1 28 0 0,-1 0 68 0 0,0 0 24 0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40.559"/>
    </inkml:context>
    <inkml:brush xml:id="br0">
      <inkml:brushProperty name="width" value="0.1" units="cm"/>
      <inkml:brushProperty name="height" value="0.1" units="cm"/>
      <inkml:brushProperty name="color" value="#FFFFFF"/>
    </inkml:brush>
  </inkml:definitions>
  <inkml:trace contextRef="#ctx0" brushRef="#br0">1 167 2344 0 0,'1'3'410'0'0,"1"0"0"0"0,-1 0-1 0 0,1-1 1 0 0,0 1 0 0 0,0 0-1 0 0,1-1 1 0 0,-1 1 0 0 0,0-1-1 0 0,1 0 1 0 0,-1 0 0 0 0,1 0-1 0 0,0 0 1 0 0,0-1 0 0 0,0 1-1 0 0,0 0 1 0 0,0-1 0 0 0,0 0-1 0 0,6 1 1 0 0,7 3-11 0 0,0-2 0 0 0,27 3-1 0 0,-16-3 448 0 0,60 5-331 0 0,-30-8-4500 0 0</inkml:trace>
  <inkml:trace contextRef="#ctx0" brushRef="#br0" timeOffset="1">231 14 6105 0 0,'-12'-14'2234'0'0,"6"14"-72"0"0,6 26 709 0 0,1-5-2884 0 0,4 195 2437 0 0,10-73-4048 0 0,-8-115-4552 0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40.919"/>
    </inkml:context>
    <inkml:brush xml:id="br0">
      <inkml:brushProperty name="width" value="0.1" units="cm"/>
      <inkml:brushProperty name="height" value="0.1" units="cm"/>
      <inkml:brushProperty name="color" value="#FFFFFF"/>
    </inkml:brush>
  </inkml:definitions>
  <inkml:trace contextRef="#ctx0" brushRef="#br0">1 4 5196 0 0,'2'-3'2417'0'0,"3"8"-1006"0"0,3 12 66 0 0,26 184 2281 0 0,-33-197-3805 0 0,4 19-1411 0 0,0-10-2462 0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1:41.303"/>
    </inkml:context>
    <inkml:brush xml:id="br0">
      <inkml:brushProperty name="width" value="0.1" units="cm"/>
      <inkml:brushProperty name="height" value="0.1" units="cm"/>
      <inkml:brushProperty name="color" value="#FFFFFF"/>
    </inkml:brush>
  </inkml:definitions>
  <inkml:trace contextRef="#ctx0" brushRef="#br0">1 0 5220 0 0,'4'1'285'0'0,"1"0"-1"0"0,-1-1 0 0 0,1 2 0 0 0,-1-1 0 0 0,1 0 0 0 0,-1 1 0 0 0,0 0 0 0 0,0 0 0 0 0,0 0 0 0 0,0 1 0 0 0,7 5 0 0 0,37 34 554 0 0,-40-33-661 0 0,26 24 468 0 0,-2 1 0 0 0,-1 1 0 0 0,-2 2-1 0 0,43 71 1 0 0,-55-76-394 0 0,-2 0-1 0 0,-1 1 0 0 0,-1 0 1 0 0,-2 1-1 0 0,-1 0 0 0 0,9 63 1 0 0,-17-74-215 0 0,0 1 0 0 0,-2-1 0 0 0,0 0 0 0 0,-2 1 1 0 0,0-1-1 0 0,-2 0 0 0 0,-11 41 0 0 0,11-50-216 0 0,-7 20-2017 0 0,-5-17-2367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2.268"/>
    </inkml:context>
    <inkml:brush xml:id="br0">
      <inkml:brushProperty name="width" value="0.1" units="cm"/>
      <inkml:brushProperty name="height" value="0.1" units="cm"/>
      <inkml:brushProperty name="color" value="#FFFFFF"/>
    </inkml:brush>
  </inkml:definitions>
  <inkml:trace contextRef="#ctx0" brushRef="#br0">343 29 1588 0 0,'0'-1'365'0'0,"0"0"0"0"0,0-1 0 0 0,0 1 0 0 0,0 0 0 0 0,0-1-1 0 0,0 1 1 0 0,0 0 0 0 0,0-1 0 0 0,-1 1 0 0 0,1 0 0 0 0,0 0 0 0 0,-1-1 0 0 0,1 1-1 0 0,-1 0 1 0 0,0 0 0 0 0,1 0 0 0 0,-1 0 0 0 0,0 0 0 0 0,0 0 0 0 0,-1-2 0 0 0,1 3-235 0 0,0 0 1 0 0,0-1-1 0 0,1 1 1 0 0,-1 0-1 0 0,0 0 1 0 0,0 0-1 0 0,0 0 1 0 0,0 0-1 0 0,0 0 1 0 0,0 0-1 0 0,0 0 1 0 0,0 0-1 0 0,0 1 1 0 0,0-1 0 0 0,0 0-1 0 0,1 1 1 0 0,-1-1-1 0 0,0 0 1 0 0,0 1-1 0 0,0-1 1 0 0,-1 2-1 0 0,-8 6 124 0 0,-1 0-1 0 0,2 1 0 0 0,-14 14 1 0 0,20-20-47 0 0,-25 28 100 0 0,2 2-1 0 0,1 1 1 0 0,1 1 0 0 0,2 0 0 0 0,1 2 0 0 0,3 1 0 0 0,0 0 0 0 0,3 1 0 0 0,1 1 0 0 0,2 1 0 0 0,2-1 0 0 0,1 2 0 0 0,3-1 0 0 0,1 1 0 0 0,2 0 0 0 0,5 82 0 0 0,6-48-77 0 0,4 1 0 0 0,3-2 1 0 0,3 0-1 0 0,4-1 0 0 0,3-1 0 0 0,46 95 1 0 0,-69-164-545 0 0,0 1 0 0 0,1 0 0 0 0,-1-1 1 0 0,1 1-1 0 0,0-1 0 0 0,1 0 1 0 0,-1 0-1 0 0,1 0 0 0 0,-1-1 1 0 0,1 1-1 0 0,0-1 0 0 0,1 0 1 0 0,4 3-1 0 0,-7-5 37 0 0,0 0 0 0 0,-1-1 0 0 0,1 1 0 0 0,0-1 0 0 0,0 1 0 0 0,0-1 0 0 0,0 0 0 0 0,0 0-1 0 0,0 0 1 0 0,0 0 0 0 0,0 0 0 0 0,0 0 0 0 0,0-1 0 0 0,0 1 0 0 0,3-1 0 0 0,-1-1-37 0 0,-1 0 0 0 0,1 0 0 0 0,-1 0 0 0 0,1 0 0 0 0,-1 0 0 0 0,0-1 0 0 0,1 1 1 0 0,-1-1-1 0 0,-1 0 0 0 0,4-4 0 0 0,30-35-2541 0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5.323"/>
    </inkml:context>
    <inkml:brush xml:id="br0">
      <inkml:brushProperty name="width" value="0.1" units="cm"/>
      <inkml:brushProperty name="height" value="0.1" units="cm"/>
      <inkml:brushProperty name="color" value="#FFFFFF"/>
    </inkml:brush>
  </inkml:definitions>
  <inkml:trace contextRef="#ctx0" brushRef="#br0">1 46 4916 0 0,'0'-17'1497'0'0,"0"-11"3770"0"0,3 44-4152 0 0,3 181 1464 0 0,-2-33-1553 0 0,0-129-1084 0 0,0-3-1491 0 0,-3-12-3284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5.710"/>
    </inkml:context>
    <inkml:brush xml:id="br0">
      <inkml:brushProperty name="width" value="0.1" units="cm"/>
      <inkml:brushProperty name="height" value="0.1" units="cm"/>
      <inkml:brushProperty name="color" value="#FFFFFF"/>
    </inkml:brush>
  </inkml:definitions>
  <inkml:trace contextRef="#ctx0" brushRef="#br0">0 20 5577 0 0,'45'-8'2813'0'0,"70"-2"0"0"0,47 8-987 0 0,-99 3-1924 0 0,-27 1-5076 0 0,-29-2 2345 0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6.053"/>
    </inkml:context>
    <inkml:brush xml:id="br0">
      <inkml:brushProperty name="width" value="0.1" units="cm"/>
      <inkml:brushProperty name="height" value="0.1" units="cm"/>
      <inkml:brushProperty name="color" value="#FFFFFF"/>
    </inkml:brush>
  </inkml:definitions>
  <inkml:trace contextRef="#ctx0" brushRef="#br0">105 1 5797 0 0,'-1'12'4948'0'0,"-8"18"-4224"0"0,8-28-451 0 0,-36 92 1715 0 0,0 2-1508 0 0,18-31-4340 0 0,19-58 2038 0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6.442"/>
    </inkml:context>
    <inkml:brush xml:id="br0">
      <inkml:brushProperty name="width" value="0.1" units="cm"/>
      <inkml:brushProperty name="height" value="0.1" units="cm"/>
      <inkml:brushProperty name="color" value="#FFFFFF"/>
    </inkml:brush>
  </inkml:definitions>
  <inkml:trace contextRef="#ctx0" brushRef="#br0">93 45 6409 0 0,'1'-14'561'0'0,"5"-16"3019"0"0,-6 30-3546 0 0,0 0-1 0 0,0 0 1 0 0,0 0 0 0 0,0 0-1 0 0,0 0 1 0 0,0 0-1 0 0,1 0 1 0 0,-1 0-1 0 0,0 0 1 0 0,0 0 0 0 0,0 0-1 0 0,0 0 1 0 0,0 0-1 0 0,1 0 1 0 0,-1 0 0 0 0,0 0-1 0 0,0 0 1 0 0,0 0-1 0 0,0 0 1 0 0,1 0 0 0 0,-1 0-1 0 0,0 0 1 0 0,0 0-1 0 0,0 0 1 0 0,0 0 0 0 0,0 0-1 0 0,1 0 1 0 0,-1 0-1 0 0,0 0 1 0 0,0 0-1 0 0,0 0 1 0 0,0 0 0 0 0,0 1-1 0 0,0-1 1 0 0,0 0-1 0 0,1 0 1 0 0,-1 0 0 0 0,0 0-1 0 0,0 0 1 0 0,0 0-1 0 0,0 1 1 0 0,0-1 0 0 0,0 0-1 0 0,0 0 1 0 0,0 0-1 0 0,0 0 1 0 0,0 0 0 0 0,0 1-1 0 0,10 20 622 0 0,241 699 3942 0 0,-234-677-4403 0 0,-12-31-354 0 0,0 1-1 0 0,0-1 1 0 0,-2 1 0 0 0,5 19-1 0 0,-8-31 102 0 0,0 9-2405 0 0</inkml:trace>
  <inkml:trace contextRef="#ctx0" brushRef="#br0" timeOffset="1">2 1122 6497 0 0,'-2'9'4883'0'0,"3"-9"-4772"0"0,14 4 1857 0 0,29-4-1671 0 0,-34 0 265 0 0,177-8 1537 0 0,1 0-4419 0 0,-187 8 2090 0 0,0 0 0 0 0,0 0 0 0 0,0 0 1 0 0,0 0-1 0 0,0 0 0 0 0,0 1 1 0 0,0-1-1 0 0,0 0 0 0 0,0 0 0 0 0,0 1 1 0 0,0-1-1 0 0,0 1 0 0 0,0-1 0 0 0,0 1 1 0 0,0-1-1 0 0,0 1 0 0 0,0-1 0 0 0,-1 1 1 0 0,1 0-1 0 0,0-1 0 0 0,0 1 1 0 0,0 1-1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6.921"/>
    </inkml:context>
    <inkml:brush xml:id="br0">
      <inkml:brushProperty name="width" value="0.1" units="cm"/>
      <inkml:brushProperty name="height" value="0.1" units="cm"/>
      <inkml:brushProperty name="color" value="#FFFFFF"/>
    </inkml:brush>
  </inkml:definitions>
  <inkml:trace contextRef="#ctx0" brushRef="#br0">20 0 5184 0 0,'-7'29'1659'0'0,"2"1"-1"0"0,-1 35 0 0 0,4-13-291 0 0,10 84-1 0 0,-8-128-1190 0 0,-1-5-118 0 0,1-1 0 0 0,0 1 0 0 0,0-1 1 0 0,0 1-1 0 0,0-1 0 0 0,1 1 0 0 0,-1-1 0 0 0,1 1 0 0 0,-1-1 0 0 0,1 1 0 0 0,0-1 1 0 0,0 0-1 0 0,0 1 0 0 0,1 1 0 0 0,0-9-20 0 0,0-1 0 0 0,0 0 0 0 0,0 0 0 0 0,-1 0-1 0 0,0-1 1 0 0,0-6 0 0 0,4-32 558 0 0,2 1 0 0 0,23-78-1 0 0,-28 117-505 0 0,-1-1 0 0 0,2 2-1 0 0,-1-1 1 0 0,1 0 0 0 0,-1 0 0 0 0,1 1-1 0 0,7-8 1 0 0,-9 11-76 0 0,0 0 0 0 0,0 0 0 0 0,0 0 0 0 0,0 0-1 0 0,0 0 1 0 0,0 1 0 0 0,0-1 0 0 0,0 0 0 0 0,0 1 0 0 0,1-1 0 0 0,-1 1 0 0 0,0-1 0 0 0,0 1 0 0 0,1 0-1 0 0,-1 0 1 0 0,0-1 0 0 0,1 1 0 0 0,-1 0 0 0 0,0 0 0 0 0,1 0 0 0 0,-1 0 0 0 0,0 1 0 0 0,1-1 0 0 0,-1 0-1 0 0,0 0 1 0 0,0 1 0 0 0,1-1 0 0 0,-1 1 0 0 0,0-1 0 0 0,0 1 0 0 0,0 0 0 0 0,0-1 0 0 0,1 1-1 0 0,-1 0 1 0 0,1 1 0 0 0,20 18 38 0 0,-1 0-1 0 0,-1 2 0 0 0,-1 0 1 0 0,-1 1-1 0 0,-1 1 0 0 0,-1 1 1 0 0,-1 0-1 0 0,-1 1 0 0 0,17 45 1 0 0,-19-46-664 0 0,-2-13-1566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0.467"/>
    </inkml:context>
    <inkml:brush xml:id="br0">
      <inkml:brushProperty name="width" value="0.1" units="cm"/>
      <inkml:brushProperty name="height" value="0.1" units="cm"/>
      <inkml:brushProperty name="color" value="#FFFFFF"/>
    </inkml:brush>
  </inkml:definitions>
  <inkml:trace contextRef="#ctx0" brushRef="#br0">201 7 4356 0 0,'-2'-1'206'0'0,"0"0"-1"0"0,0 0 0 0 0,0 0 0 0 0,0 1 0 0 0,0-1 0 0 0,0 1 0 0 0,-1-1 0 0 0,1 1 1 0 0,0 0-1 0 0,0 0 0 0 0,-1 0 0 0 0,1 0 0 0 0,0 0 0 0 0,0 0 0 0 0,-1 1 1 0 0,1-1-1 0 0,0 1 0 0 0,0 0 0 0 0,0-1 0 0 0,0 1 0 0 0,0 0 0 0 0,0 0 0 0 0,0 0 1 0 0,-3 3-1 0 0,-7 3 205 0 0,1 1 0 0 0,-18 18 0 0 0,22-20-2 0 0,-1 2-183 0 0,-1 0 0 0 0,2 0 0 0 0,-1 1-1 0 0,1 0 1 0 0,1 1 0 0 0,-1-1 0 0 0,2 1 0 0 0,-1 0 0 0 0,1 1 0 0 0,1-1-1 0 0,-5 18 1 0 0,7-23-161 0 0,1 1 0 0 0,1-1-1 0 0,-1 0 1 0 0,1 1-1 0 0,0-1 1 0 0,0 0 0 0 0,0 1-1 0 0,1-1 1 0 0,0 0 0 0 0,0 1-1 0 0,0-1 1 0 0,1 0 0 0 0,-1 0-1 0 0,1 0 1 0 0,1 0-1 0 0,-1 0 1 0 0,1-1 0 0 0,0 1-1 0 0,0-1 1 0 0,0 1 0 0 0,0-1-1 0 0,1 0 1 0 0,-1 0 0 0 0,1-1-1 0 0,0 1 1 0 0,8 4-1 0 0,-4-2-274 0 0,0-2-1 0 0,0 1 1 0 0,0-1-1 0 0,1 0 1 0 0,0 0-1 0 0,17 3 1 0 0,-16-5-579 0 0,0 0 0 0 0,0-1 0 0 0,0 0 0 0 0,-1-1 0 0 0,1 0 0 0 0,15-2 0 0 0,-1-2-2371 0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7.324"/>
    </inkml:context>
    <inkml:brush xml:id="br0">
      <inkml:brushProperty name="width" value="0.1" units="cm"/>
      <inkml:brushProperty name="height" value="0.1" units="cm"/>
      <inkml:brushProperty name="color" value="#FFFFFF"/>
    </inkml:brush>
  </inkml:definitions>
  <inkml:trace contextRef="#ctx0" brushRef="#br0">0 1 5276 0 0,'3'0'197'0'0,"0"-1"-1"0"0,0 1 0 0 0,0 0 0 0 0,-1 1 0 0 0,1-1 1 0 0,0 0-1 0 0,0 1 0 0 0,0 0 0 0 0,-1-1 0 0 0,1 1 1 0 0,0 0-1 0 0,-1 0 0 0 0,1 1 0 0 0,-1-1 0 0 0,1 1 1 0 0,-1-1-1 0 0,1 1 0 0 0,1 2 0 0 0,21 14 186 0 0,-1 0 0 0 0,-1 2 0 0 0,-1 1-1 0 0,-1 1 1 0 0,-1 0 0 0 0,0 2 0 0 0,-2 0 0 0 0,-1 1-1 0 0,20 39 1 0 0,-12-15 13 0 0,-2 2 0 0 0,-2 0 0 0 0,-2 1 0 0 0,16 78 0 0 0,-24-74-126 0 0,-3 1 0 0 0,-2 0 0 0 0,-3 0 0 0 0,-2 0 0 0 0,-3 1 0 0 0,-10 67 0 0 0,3-73-41 0 0,-1-1 0 0 0,-3-1 0 0 0,-2 0-1 0 0,-2-1 1 0 0,-2 0 0 0 0,-3-2 0 0 0,-27 46-1 0 0,47-88-325 0 0,-25 34 155 0 0,25-36-330 0 0,0-1 0 0 0,0 1 0 0 0,0-1 0 0 0,0 0 0 0 0,-1 0 1 0 0,1 0-1 0 0,-1 0 0 0 0,1 0 0 0 0,-1 0 0 0 0,0-1 0 0 0,1 1 0 0 0,-5 0 0 0 0,7-2 181 0 0,0 0 0 0 0,0 1 0 0 0,-1-1-1 0 0,1 0 1 0 0,0 0 0 0 0,0 0 0 0 0,-1 0-1 0 0,1 0 1 0 0,0 0 0 0 0,-1 0 0 0 0,1 0 0 0 0,0 0-1 0 0,0 0 1 0 0,-1-1 0 0 0,1 1 0 0 0,0 0-1 0 0,0 0 1 0 0,-1 0 0 0 0,1 0 0 0 0,0 0-1 0 0,0 0 1 0 0,-1-1 0 0 0,1 1 0 0 0,0 0 0 0 0,-1-1-554 0 0,1 0 554 0 0,-1 1-1 0 0,1 0 1 0 0,0 0 0 0 0,0-1 0 0 0,0 1-1 0 0,0 0 1 0 0,0 0 0 0 0,0-1 0 0 0,0 1 0 0 0,0 0-1 0 0,0-1 1 0 0,0 1 0 0 0,0 0 0 0 0,0-1-1 0 0,2-13-2233 0 0,-2 14 2261 0 0,3-16-2870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9.111"/>
    </inkml:context>
    <inkml:brush xml:id="br0">
      <inkml:brushProperty name="width" value="0.1" units="cm"/>
      <inkml:brushProperty name="height" value="0.1" units="cm"/>
      <inkml:brushProperty name="color" value="#FFFFFF"/>
    </inkml:brush>
  </inkml:definitions>
  <inkml:trace contextRef="#ctx0" brushRef="#br0">0 11 4960 0 0,'7'-10'4874'0'0,"-8"21"-1953"0"0,0 6-2860 0 0,5 59 987 0 0,26 137-1 0 0,-24-178-886 0 0,-3-18-84 0 0,6 36 208 0 0,-5-37-52 0 0,-3-14-85 0 0,-1-5 25 0 0,0-3-168 0 0,5-180 87 0 0,-2 152-56 0 0,1 0 0 0 0,2 0 0 0 0,14-46 0 0 0,-20 78-36 0 0,1 0-1 0 0,-1 0 1 0 0,1 1-1 0 0,-1-1 1 0 0,1 0-1 0 0,0 0 0 0 0,0 1 1 0 0,-1-1-1 0 0,1 1 1 0 0,0-1-1 0 0,1 1 1 0 0,-1-1-1 0 0,0 1 1 0 0,0 0-1 0 0,1 0 0 0 0,-1-1 1 0 0,0 1-1 0 0,1 0 1 0 0,0 0-1 0 0,-1 0 1 0 0,1 0-1 0 0,-1 1 0 0 0,1-1 1 0 0,2 0-1 0 0,-2 1 1 0 0,1 0-1 0 0,-1 0 1 0 0,1 0-1 0 0,-1 1 0 0 0,0-1 1 0 0,1 1-1 0 0,-1-1 1 0 0,1 1-1 0 0,-1 0 1 0 0,0 0-1 0 0,0 0 1 0 0,1 0-1 0 0,-1 0 1 0 0,0 1-1 0 0,2 1 0 0 0,6 5 3 0 0,-1 1 1 0 0,0-1-1 0 0,0 1 0 0 0,-1 1 0 0 0,13 20 0 0 0,-11-12 28 0 0,-1 1 0 0 0,-1-1 0 0 0,0 1 1 0 0,-2 1-1 0 0,0-1 0 0 0,4 30 0 0 0,23 168 262 0 0,-29-124-6493 0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0.944"/>
    </inkml:context>
    <inkml:brush xml:id="br0">
      <inkml:brushProperty name="width" value="0.1" units="cm"/>
      <inkml:brushProperty name="height" value="0.1" units="cm"/>
      <inkml:brushProperty name="color" value="#FFFFFF"/>
    </inkml:brush>
  </inkml:definitions>
  <inkml:trace contextRef="#ctx0" brushRef="#br0">1 0 3308 0 0,'0'1'98'0'0,"1"0"-1"0"0,-1 0 0 0 0,1 0 1 0 0,-1 0-1 0 0,1 0 0 0 0,0 0 1 0 0,-1 0-1 0 0,1-1 1 0 0,0 1-1 0 0,-1 0 0 0 0,1-1 1 0 0,0 1-1 0 0,0 0 0 0 0,0-1 1 0 0,0 1-1 0 0,0-1 0 0 0,0 1 1 0 0,0-1-1 0 0,0 1 0 0 0,0-1 1 0 0,0 0-1 0 0,0 1 1 0 0,1-1-1 0 0,33 8 433 0 0,-27-7-251 0 0,13 4-44 0 0,-1-1 0 0 0,22 1 0 0 0,6 0 225 0 0,429 31 2452 0 0,-364-29-2524 0 0,333 20 574 0 0,249 16-250 0 0,506 18-147 0 0,-681-39-294 0 0,-436-18-142 0 0,278 8 989 0 0,-351-10-1381 0 0,-3 0-1496 0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1.517"/>
    </inkml:context>
    <inkml:brush xml:id="br0">
      <inkml:brushProperty name="width" value="0.1" units="cm"/>
      <inkml:brushProperty name="height" value="0.1" units="cm"/>
      <inkml:brushProperty name="color" value="#FFFFFF"/>
    </inkml:brush>
  </inkml:definitions>
  <inkml:trace contextRef="#ctx0" brushRef="#br0">344 18 4936 0 0,'-1'-1'108'0'0,"1"0"0"0"0,-1 0-1 0 0,1 0 1 0 0,-1 0 0 0 0,0 0-1 0 0,1 0 1 0 0,-1 0 0 0 0,0 0-1 0 0,0 0 1 0 0,0 0 0 0 0,1 1-1 0 0,-1-1 1 0 0,0 0 0 0 0,0 0-1 0 0,0 1 1 0 0,0-1 0 0 0,0 1-1 0 0,-1-1 1 0 0,1 1-1 0 0,0 0 1 0 0,0-1 0 0 0,0 1-1 0 0,0 0 1 0 0,0 0 0 0 0,-1 0-1 0 0,1 0 1 0 0,0 0 0 0 0,0 0-1 0 0,0 0 1 0 0,0 0 0 0 0,-1 0-1 0 0,1 0 1 0 0,0 1 0 0 0,0-1-1 0 0,0 0 1 0 0,0 1 0 0 0,0-1-1 0 0,0 1 1 0 0,0-1 0 0 0,0 1-1 0 0,0 0 1 0 0,0-1-1 0 0,-1 2 1 0 0,-8 5 270 0 0,2 0 0 0 0,-1 1 0 0 0,-13 15 0 0 0,20-21-299 0 0,-21 26 369 0 0,1 1 0 0 0,2 1 0 0 0,0 1 0 0 0,3 0 0 0 0,0 1 0 0 0,-13 38 0 0 0,7-6 354 0 0,2 1 0 0 0,-17 97 0 0 0,31-119-610 0 0,1 1-1 0 0,3 0 1 0 0,2 0-1 0 0,2 0 0 0 0,1 0 1 0 0,2 0-1 0 0,3 0 1 0 0,1-1-1 0 0,2 0 1 0 0,2-1-1 0 0,2 0 1 0 0,27 57-1 0 0,-32-82-562 0 0,1-1-1 0 0,0 0 1 0 0,2 0 0 0 0,-1-1-1 0 0,19 17 1 0 0,-24-26-223 0 0,0 0 0 0 0,1 0 0 0 0,0-1 0 0 0,0 0 0 0 0,0 0 0 0 0,1-1 0 0 0,-1 1 0 0 0,1-2 0 0 0,0 1 0 0 0,0-1 0 0 0,0-1 0 0 0,1 1 0 0 0,15 1 0 0 0,-5-3-2516 0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1.856"/>
    </inkml:context>
    <inkml:brush xml:id="br0">
      <inkml:brushProperty name="width" value="0.1" units="cm"/>
      <inkml:brushProperty name="height" value="0.1" units="cm"/>
      <inkml:brushProperty name="color" value="#FFFFFF"/>
    </inkml:brush>
  </inkml:definitions>
  <inkml:trace contextRef="#ctx0" brushRef="#br0">10 0 4548 0 0,'0'1'153'0'0,"-1"-1"-1"0"0,0 0 1 0 0,1 1-1 0 0,-1-1 1 0 0,0 1-1 0 0,1-1 1 0 0,-1 1-1 0 0,1-1 1 0 0,-1 1-1 0 0,1-1 0 0 0,-1 1 1 0 0,1 0-1 0 0,0-1 1 0 0,-1 1-1 0 0,1 0 1 0 0,0-1-1 0 0,-1 1 1 0 0,1 0-1 0 0,0-1 1 0 0,0 1-1 0 0,0 0 0 0 0,0 0 1 0 0,-1-1-1 0 0,1 1 1 0 0,0 0-1 0 0,0 0 1 0 0,1-1-1 0 0,-1 2 1 0 0,0 29 767 0 0,0-24-477 0 0,3 92 1887 0 0,20 119 0 0 0,-21-206-2526 0 0,9 48-133 0 0,5-24-5420 0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2.228"/>
    </inkml:context>
    <inkml:brush xml:id="br0">
      <inkml:brushProperty name="width" value="0.1" units="cm"/>
      <inkml:brushProperty name="height" value="0.1" units="cm"/>
      <inkml:brushProperty name="color" value="#FFFFFF"/>
    </inkml:brush>
  </inkml:definitions>
  <inkml:trace contextRef="#ctx0" brushRef="#br0">0 1 5252 0 0,'70'3'6714'0'0,"35"11"-4815"0"0,-43-5-1791 0 0,5-2-5408 0 0,-57-7 2224 0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2.583"/>
    </inkml:context>
    <inkml:brush xml:id="br0">
      <inkml:brushProperty name="width" value="0.1" units="cm"/>
      <inkml:brushProperty name="height" value="0.1" units="cm"/>
      <inkml:brushProperty name="color" value="#FFFFFF"/>
    </inkml:brush>
  </inkml:definitions>
  <inkml:trace contextRef="#ctx0" brushRef="#br0">68 0 6113 0 0,'2'5'4164'0'0,"-7"16"-2672"0"0,5-20-1342 0 0,-49 171 3347 0 0,45-156-3654 0 0,-5 27-1246 0 0,7-14-3989 0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2.919"/>
    </inkml:context>
    <inkml:brush xml:id="br0">
      <inkml:brushProperty name="width" value="0.1" units="cm"/>
      <inkml:brushProperty name="height" value="0.1" units="cm"/>
      <inkml:brushProperty name="color" value="#FFFFFF"/>
    </inkml:brush>
  </inkml:definitions>
  <inkml:trace contextRef="#ctx0" brushRef="#br0">177 7 5773 0 0,'4'-6'3070'0'0,"-4"6"-2980"0"0,0 0 0 0 0,0 0 1 0 0,0 0-1 0 0,1 0 0 0 0,-1 0 1 0 0,0 0-1 0 0,0 0 0 0 0,0 0 0 0 0,1 0 1 0 0,6 10 1561 0 0,5 27-1001 0 0,-11-31-164 0 0,26 74 1098 0 0,52 107 0 0 0,-19-67-478 0 0,35 75-1917 0 0,-94-192-791 0 0,0-2 1281 0 0,-1 0-1 0 0,0 0 1 0 0,0-1 0 0 0,0 1 0 0 0,0 0-1 0 0,0 0 1 0 0,0 0 0 0 0,0-1-1 0 0,0 1 1 0 0,0 0 0 0 0,0 0 0 0 0,0 0-1 0 0,-1-1 1 0 0,1 1 0 0 0,0 0-1 0 0,0 0 1 0 0,-1 0 0 0 0</inkml:trace>
  <inkml:trace contextRef="#ctx0" brushRef="#br0" timeOffset="1">6 872 5152 0 0,'-1'1'116'0'0,"0"0"-1"0"0,1 0 0 0 0,-1 0 1 0 0,1 0-1 0 0,-1-1 0 0 0,1 1 0 0 0,0 0 1 0 0,-1 0-1 0 0,1 0 0 0 0,0 0 0 0 0,0 0 1 0 0,-1 0-1 0 0,1 0 0 0 0,0 0 0 0 0,0 0 1 0 0,0 0-1 0 0,0 0 0 0 0,0 0 0 0 0,1 0 1 0 0,-1 0-1 0 0,0 0 0 0 0,0 0 1 0 0,1-1-1 0 0,-1 1 0 0 0,0 0 0 0 0,1 0 1 0 0,-1 0-1 0 0,1 0 0 0 0,-1 0 0 0 0,1-1 1 0 0,-1 1-1 0 0,1 0 0 0 0,0 0 0 0 0,-1-1 1 0 0,1 1-1 0 0,0 0 0 0 0,0-1 1 0 0,0 1-1 0 0,-1-1 0 0 0,1 1 0 0 0,0-1 1 0 0,0 1-1 0 0,0-1 0 0 0,0 0 0 0 0,0 1 1 0 0,0-1-1 0 0,1 0 0 0 0,8 3 183 0 0,0-1 1 0 0,1 0-1 0 0,17 1 0 0 0,-15-2 87 0 0,467 18 2893 0 0,-455-17-4644 0 0,-24-2 1158 0 0,0 1 1 0 0,0-1-1 0 0,-1 0 0 0 0,1 0 0 0 0,0 1 0 0 0,-1-1 1 0 0,1 1-1 0 0,0-1 0 0 0,-1 0 0 0 0,1 1 1 0 0,0-1-1 0 0,-1 1 0 0 0,1-1 0 0 0,-1 1 0 0 0,1 0 1 0 0,-1-1-1 0 0,1 1 0 0 0,-1 0 0 0 0,0-1 1 0 0,1 1-1 0 0,-1 0 0 0 0,0-1 0 0 0,1 1 0 0 0,-1 0 1 0 0,0-1-1 0 0,0 1 0 0 0,0 0 0 0 0,0 0 1 0 0,0 0-1 0 0,0 0 0 0 0,0 6-2590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3.401"/>
    </inkml:context>
    <inkml:brush xml:id="br0">
      <inkml:brushProperty name="width" value="0.1" units="cm"/>
      <inkml:brushProperty name="height" value="0.1" units="cm"/>
      <inkml:brushProperty name="color" value="#FFFFFF"/>
    </inkml:brush>
  </inkml:definitions>
  <inkml:trace contextRef="#ctx0" brushRef="#br0">58 1 5312 0 0,'-4'5'512'0'0,"-1"1"0"0"0,1 1 0 0 0,0-1 0 0 0,0 0 0 0 0,0 1 0 0 0,1 0 0 0 0,0 0 0 0 0,1 0 0 0 0,0 0 0 0 0,-2 9 0 0 0,-1 12 450 0 0,-2 39-1 0 0,3-30-145 0 0,1 59 714 0 0,4-55-839 0 0,-1-32-351 0 0,1-10 1 0 0,-1-35-171 0 0,1 1 1 0 0,3-1-1 0 0,11-51 1 0 0,-15 82-120 0 0,1 1-1 0 0,1 0 1 0 0,-1 1 0 0 0,1-1 0 0 0,-1 0-1 0 0,1 0 1 0 0,0 1 0 0 0,0-1 0 0 0,1 1-1 0 0,-1-1 1 0 0,1 1 0 0 0,4-4 0 0 0,-6 6-40 0 0,1 0 0 0 0,0 0 0 0 0,-1 0 0 0 0,1 0 0 0 0,0 0 0 0 0,0 1 0 0 0,0-1 1 0 0,0 0-1 0 0,0 1 0 0 0,0 0 0 0 0,0-1 0 0 0,0 1 0 0 0,0 0 0 0 0,0 0 1 0 0,0 0-1 0 0,0 0 0 0 0,0 1 0 0 0,0-1 0 0 0,0 0 0 0 0,-1 1 0 0 0,1-1 1 0 0,0 1-1 0 0,0 0 0 0 0,0 0 0 0 0,0 0 0 0 0,-1 0 0 0 0,3 1 0 0 0,4 3 1 0 0,-1-1 0 0 0,0 1 0 0 0,-1 0 0 0 0,1 1 0 0 0,-1 0 1 0 0,0 0-1 0 0,0 0 0 0 0,-1 1 0 0 0,0-1 0 0 0,0 1 0 0 0,6 13 0 0 0,-1 2 88 0 0,-1 0 0 0 0,10 40 0 0 0,6 15-288 0 0,-15-62-3121 0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3.807"/>
    </inkml:context>
    <inkml:brush xml:id="br0">
      <inkml:brushProperty name="width" value="0.1" units="cm"/>
      <inkml:brushProperty name="height" value="0.1" units="cm"/>
      <inkml:brushProperty name="color" value="#FFFFFF"/>
    </inkml:brush>
  </inkml:definitions>
  <inkml:trace contextRef="#ctx0" brushRef="#br0">1 0 5593 0 0,'4'4'403'0'0,"1"1"0"0"0,-1-1 1 0 0,1 1-1 0 0,-1 0 1 0 0,0 0-1 0 0,-1 0 0 0 0,1 0 1 0 0,-1 1-1 0 0,0-1 1 0 0,3 11-1 0 0,7 9 318 0 0,3 6-261 0 0,90 179 2435 0 0,-86-164-2126 0 0,-2 1 1 0 0,22 89 0 0 0,-31-98-380 0 0,-3 0 1 0 0,0 1-1 0 0,-3 0 0 0 0,-1 0 1 0 0,-7 73-1 0 0,-1-66-119 0 0,-2-1-1 0 0,-2 1 1 0 0,-30 82 0 0 0,26-94-142 0 0,3-5-307 0 0,-2-2 1 0 0,0 1-1 0 0,-18 25 0 0 0,1-20-1595 0 0,16-26-2065 0 0,14-8 3559 0 0,-1 0 0 0 0,1 0 0 0 0,0 0 0 0 0,0 0 0 0 0,0 0 0 0 0,0 0 0 0 0,0 0 0 0 0,0 0 0 0 0,0 0 0 0 0,0 0 0 0 0,0 0 0 0 0,1 0-1 0 0,-1 0 1 0 0,0 1 0 0 0,1-1 0 0 0,-1 0 0 0 0,1-1 0 0 0,7-15-2776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0.806"/>
    </inkml:context>
    <inkml:brush xml:id="br0">
      <inkml:brushProperty name="width" value="0.1" units="cm"/>
      <inkml:brushProperty name="height" value="0.1" units="cm"/>
      <inkml:brushProperty name="color" value="#FFFFFF"/>
    </inkml:brush>
  </inkml:definitions>
  <inkml:trace contextRef="#ctx0" brushRef="#br0">0 38 5877 0 0,'2'-1'160'0'0,"-1"1"1"0"0,0-1-1 0 0,0 0 1 0 0,0 1-1 0 0,1-1 1 0 0,-1 1-1 0 0,0-1 1 0 0,1 1-1 0 0,-1-1 1 0 0,0 1-1 0 0,1 0 1 0 0,-1 0-1 0 0,0 0 1 0 0,1 0-1 0 0,-1 0 1 0 0,1 0-1 0 0,-1 0 1 0 0,0 0-1 0 0,1 0 1 0 0,-1 1-1 0 0,0-1 1 0 0,1 0-1 0 0,-1 1 1 0 0,0 0-1 0 0,1-1 1 0 0,-1 1-1 0 0,2 1 1 0 0,39 24 180 0 0,-33-20 59 0 0,9 7-162 0 0,1 1-1 0 0,-2 1 1 0 0,1 1 0 0 0,14 17-1 0 0,-26-25-226 0 0,1-1-1 0 0,-2 1 0 0 0,1 0 1 0 0,-1 0-1 0 0,-1 0 1 0 0,1 1-1 0 0,-1-1 1 0 0,-1 1-1 0 0,0 0 0 0 0,0 1 1 0 0,0-1-1 0 0,1 14 1 0 0,-4-22 15 0 0,0 0 1 0 0,0-1-1 0 0,1 1 0 0 0,-1 0 1 0 0,0 0-1 0 0,0 0 1 0 0,0 0-1 0 0,0-1 0 0 0,0 1 1 0 0,0 0-1 0 0,0 0 1 0 0,0 0-1 0 0,-1 0 1 0 0,1 0-1 0 0,0-1 0 0 0,0 1 1 0 0,-1 0-1 0 0,1 0 1 0 0,0-1-1 0 0,-1 1 0 0 0,1 0 1 0 0,-1 0-1 0 0,1-1 1 0 0,-1 1-1 0 0,1 0 0 0 0,-1-1 1 0 0,1 1-1 0 0,-1-1 1 0 0,0 1-1 0 0,0-1 0 0 0,1 1 1 0 0,-1-1-1 0 0,0 1 1 0 0,1-1-1 0 0,-1 0 1 0 0,0 1-1 0 0,0-1 0 0 0,0 0 1 0 0,0 0-1 0 0,1 1 1 0 0,-1-1-1 0 0,0 0 0 0 0,0 0 1 0 0,0 0-1 0 0,0 0 1 0 0,1 0-1 0 0,-1 0 0 0 0,0 0 1 0 0,-1-1-1 0 0,0 1 28 0 0,1-1 1 0 0,-1 0-1 0 0,0 0 0 0 0,1 1 0 0 0,-1-1 0 0 0,1 0 0 0 0,0 0 1 0 0,-1 0-1 0 0,1 0 0 0 0,0-1 0 0 0,-1 1 0 0 0,1 0 0 0 0,0-1 1 0 0,0 1-1 0 0,0 0 0 0 0,0-1 0 0 0,0 1 0 0 0,1-1 1 0 0,-1 0-1 0 0,0 1 0 0 0,1-1 0 0 0,-1 1 0 0 0,1-1 0 0 0,0 0 1 0 0,-1-2-1 0 0,0-6-10 0 0,1 0 0 0 0,0 0 1 0 0,1-1-1 0 0,0 1 0 0 0,0 0 1 0 0,1 0-1 0 0,1 0 0 0 0,-1 0 1 0 0,2 0-1 0 0,-1 1 0 0 0,1-1 0 0 0,1 1 1 0 0,0 0-1 0 0,11-16 0 0 0,-7 15-564 0 0,0 0 0 0 0,0 1 0 0 0,1 0 0 0 0,1 0-1 0 0,-1 1 1 0 0,1 1 0 0 0,0 0 0 0 0,1 0 0 0 0,-1 1-1 0 0,1 1 1 0 0,15-5 0 0 0,-4 2-1296 0 0,1 0-1123 0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4.259"/>
    </inkml:context>
    <inkml:brush xml:id="br0">
      <inkml:brushProperty name="width" value="0.1" units="cm"/>
      <inkml:brushProperty name="height" value="0.1" units="cm"/>
      <inkml:brushProperty name="color" value="#FFFFFF"/>
    </inkml:brush>
  </inkml:definitions>
  <inkml:trace contextRef="#ctx0" brushRef="#br0">1 277 6301 0 0,'8'-18'4339'0'0,"21"-11"-2857"0"0,-16 16-981 0 0,5-6 22 0 0,-1-2 0 0 0,21-31 1 0 0,-33 43-191 0 0,1-1 0 0 0,-1 0 1 0 0,-1 0-1 0 0,0-1 0 0 0,-1 1 1 0 0,0-1-1 0 0,0 0 1 0 0,1-16-1 0 0,-4 12 130 0 0,-4 14-23 0 0,-12 24 44 0 0,0 7-10 0 0,-16 44-1 0 0,29-65-384 0 0,0 0-1 0 0,0 1 0 0 0,1-1 0 0 0,0 1 1 0 0,1 0-1 0 0,0-1 0 0 0,0 1 0 0 0,1 0 1 0 0,2 17-1 0 0,-2-25-157 0 0,1 0 0 0 0,-1 1-1 0 0,1-1 1 0 0,0 0 0 0 0,0 0 0 0 0,0 0 0 0 0,0 0 0 0 0,0 0 0 0 0,0 0-1 0 0,0 0 1 0 0,1 0 0 0 0,-1 0 0 0 0,1-1 0 0 0,-1 1 0 0 0,1-1-1 0 0,0 1 1 0 0,0-1 0 0 0,0 1 0 0 0,0-1 0 0 0,0 0 0 0 0,0 0 0 0 0,0 0-1 0 0,0 0 1 0 0,0 0 0 0 0,0 0 0 0 0,0-1 0 0 0,1 1 0 0 0,2-1-1 0 0,-2 1-322 0 0,0-1-1 0 0,0 0 0 0 0,0 0 0 0 0,0 0 0 0 0,0-1 0 0 0,0 1 0 0 0,0-1 1 0 0,0 0-1 0 0,0 0 0 0 0,-1 0 0 0 0,1 0 0 0 0,0 0 0 0 0,0 0 0 0 0,-1-1 1 0 0,1 1-1 0 0,-1-1 0 0 0,1 0 0 0 0,-1 0 0 0 0,0 0 0 0 0,0 0 0 0 0,3-4 1 0 0,6-9-1340 0 0,-1-2-1162 0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24.617"/>
    </inkml:context>
    <inkml:brush xml:id="br0">
      <inkml:brushProperty name="width" value="0.1" units="cm"/>
      <inkml:brushProperty name="height" value="0.1" units="cm"/>
      <inkml:brushProperty name="color" value="#FFFFFF"/>
    </inkml:brush>
  </inkml:definitions>
  <inkml:trace contextRef="#ctx0" brushRef="#br0">17 85 7085 0 0,'-2'-11'1316'0'0,"-1"1"-168"0"0,1 1-152 0 0,2 2-252 0 0,0 0-236 0 0,0 0-260 0 0,-3 2-316 0 0,3 0 4 0 0,0 2-1292 0 0,-6-18-7661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32.021"/>
    </inkml:context>
    <inkml:brush xml:id="br0">
      <inkml:brushProperty name="width" value="0.1" units="cm"/>
      <inkml:brushProperty name="height" value="0.1" units="cm"/>
      <inkml:brushProperty name="color" value="#FFFFFF"/>
    </inkml:brush>
  </inkml:definitions>
  <inkml:trace contextRef="#ctx0" brushRef="#br0">141 289 1428 0 0,'-106'-72'4621'0'0,"101"69"-4413"0"0,-19-11 3166 0 0,24 14-3337 0 0,-1 0 1 0 0,1 0 0 0 0,0 0-1 0 0,0 0 1 0 0,0 0 0 0 0,-1 0 0 0 0,1 0-1 0 0,0 0 1 0 0,0 0 0 0 0,0 0-1 0 0,0 0 1 0 0,-1 0 0 0 0,1 0 0 0 0,0 0-1 0 0,0 0 1 0 0,0 1 0 0 0,-1-1 0 0 0,1 0-1 0 0,0 0 1 0 0,0 0 0 0 0,0 0-1 0 0,0 0 1 0 0,0 0 0 0 0,-1 0 0 0 0,1 1-1 0 0,0-1 1 0 0,0 0 0 0 0,0 0-1 0 0,0 0 1 0 0,0 0 0 0 0,0 1 0 0 0,0-1-1 0 0,0 0 1 0 0,-1 0 0 0 0,1 0 0 0 0,0 0-1 0 0,0 1 1 0 0,0-1 0 0 0,0 0-1 0 0,4 18 128 0 0,1-4-45 0 0,1-1-1 0 0,0 0 1 0 0,1 0 0 0 0,1-1 0 0 0,15 21 0 0 0,55 51 83 0 0,-43-47-92 0 0,18 17 5 0 0,63 52 1 0 0,-86-82-77 0 0,2-1-1 0 0,0-2 1 0 0,2-1 0 0 0,43 19 0 0 0,45 8 26 0 0,-90-38-40 0 0,1-1 0 0 0,0-2 0 0 0,1-1 0 0 0,33 1 0 0 0,10-5 0 0 0,-1-3 0 0 0,0-4 0 0 0,77-15 0 0 0,-94 12-15 0 0,79-18 38 0 0,221-72 0 0 0,-284 76-44 0 0,62-30 22 0 0,-93 34-29 0 0,2 1 0 0 0,62-15-1 0 0,-90 29 0 0 0,5-1-11 0 0,1 1 0 0 0,34-2 1 0 0,-49 6 6 0 0,0 0 1 0 0,0 1 0 0 0,0 0 0 0 0,0 1 0 0 0,0 0-1 0 0,-1 0 1 0 0,1 1 0 0 0,-1 0 0 0 0,1 0 0 0 0,8 6 0 0 0,118 80 26 0 0,-94-59 12 0 0,70 39 0 0 0,-87-57-17 0 0,0-1 1 0 0,0-1 0 0 0,1-1 0 0 0,0-1-1 0 0,0-2 1 0 0,1 0 0 0 0,0-2 0 0 0,0 0-1 0 0,0-2 1 0 0,0-1 0 0 0,0-1 0 0 0,1-1-1 0 0,31-6 1 0 0,73-18 18 0 0,30-4-43 0 0,-109 25 8 0 0,0 3 0 0 0,0 2 1 0 0,0 3-1 0 0,55 10 0 0 0,16 0 10 0 0,-3-6 10 0 0,0-5 1 0 0,0-6-1 0 0,159-23 0 0 0,-158 10-9 0 0,123-21 39 0 0,-217 32-44 0 0,33-7 48 0 0,91-29 1 0 0,-2 0 27 0 0,-24 9-4 0 0,71-39 17 0 0,-29 9-16 0 0,-77 30-44 0 0,130-39 2 0 0,4-9 19 0 0,-189 66-29 0 0,169-70 705 0 0,91-13 505 0 0,-280 93-1181 0 0,-7 2-31 0 0,1 0 0 0 0,-1 0 1 0 0,0-1-1 0 0,8-5 0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5.043"/>
    </inkml:context>
    <inkml:brush xml:id="br0">
      <inkml:brushProperty name="width" value="0.1" units="cm"/>
      <inkml:brushProperty name="height" value="0.1" units="cm"/>
      <inkml:brushProperty name="color" value="#FFFFFF"/>
    </inkml:brush>
  </inkml:definitions>
  <inkml:trace contextRef="#ctx0" brushRef="#br0">587 23 5340 0 0,'-12'-13'2463'0'0,"14"6"-527"0"0,28 4-524 0 0,-28 3-1443 0 0,111 5 995 0 0,145 27 0 0 0,-222-27-827 0 0,-14-2-52 0 0,-10-2 161 0 0,0 0 0 0 0,-1 1 1 0 0,23 7-1 0 0,-33-8-216 0 0,1 0 1 0 0,-1 0 0 0 0,1 1 0 0 0,-1-1 0 0 0,0 0 0 0 0,1 1 0 0 0,-1-1-1 0 0,0 0 1 0 0,0 1 0 0 0,0 0 0 0 0,0-1 0 0 0,0 1 0 0 0,-1 0-1 0 0,1-1 1 0 0,0 1 0 0 0,-1 0 0 0 0,1 0 0 0 0,-1-1 0 0 0,0 1-1 0 0,1 3 1 0 0,0 43 189 0 0,-1-36-152 0 0,-16 192 413 0 0,2-98-322 0 0,-16 172 411 0 0,-14 101 328 0 0,-18 258 502 0 0,24-331-1073 0 0,35-279-299 0 0,2-16-3 0 0,0-1 0 0 0,-1 1-1 0 0,0 0 1 0 0,-1-1 0 0 0,-6 17 0 0 0,7-23-13 0 0,-1 0 0 0 0,0-1 0 0 0,0 0 0 0 0,0 0 0 0 0,0 0 0 0 0,0 0 0 0 0,-1 0 1 0 0,1-1-1 0 0,-1 1 0 0 0,0-1 0 0 0,0 0 0 0 0,0 0 0 0 0,0 0 0 0 0,0-1 0 0 0,0 0 0 0 0,0 1 1 0 0,0-1-1 0 0,-7 0 0 0 0,-12 2-8 0 0,0-1 1 0 0,-31-1-1 0 0,28-2 11 0 0,-108-3 45 0 0,0-5-1 0 0,-242-51 0 0 0,365 58-144 0 0,6 2-135 0 0,1-1-1 0 0,-1 0 0 0 0,1 0 0 0 0,-1 0 0 0 0,1 0 0 0 0,0-1 0 0 0,0 1 0 0 0,0-1 0 0 0,-5-3 0 0 0,9 5 51 0 0,0-1 1 0 0,0 1-1 0 0,0-1 0 0 0,0 1 0 0 0,0-1 0 0 0,1 1 1 0 0,-1 0-1 0 0,0-1 0 0 0,23-12-4940 0 0,4 2 3232 0 0,27-13-1289 0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5.432"/>
    </inkml:context>
    <inkml:brush xml:id="br0">
      <inkml:brushProperty name="width" value="0.1" units="cm"/>
      <inkml:brushProperty name="height" value="0.1" units="cm"/>
      <inkml:brushProperty name="color" value="#FFFFFF"/>
    </inkml:brush>
  </inkml:definitions>
  <inkml:trace contextRef="#ctx0" brushRef="#br0">1 71 6905 0 0,'0'-1'209'0'0,"0"0"0"0"0,1 0 1 0 0,-1 0-1 0 0,1 0 0 0 0,-1 0 1 0 0,1 0-1 0 0,0 0 0 0 0,-1 0 1 0 0,1 0-1 0 0,0 0 0 0 0,0 0 1 0 0,0 1-1 0 0,0-1 0 0 0,-1 0 0 0 0,1 1 1 0 0,0-1-1 0 0,0 1 0 0 0,0-1 1 0 0,0 1-1 0 0,0-1 0 0 0,1 1 1 0 0,-1-1-1 0 0,1 1 0 0 0,33-10 446 0 0,-27 8-161 0 0,127-26 1474 0 0,-43 16-3922 0 0,-73 12-2363 0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5.818"/>
    </inkml:context>
    <inkml:brush xml:id="br0">
      <inkml:brushProperty name="width" value="0.1" units="cm"/>
      <inkml:brushProperty name="height" value="0.1" units="cm"/>
      <inkml:brushProperty name="color" value="#FFFFFF"/>
    </inkml:brush>
  </inkml:definitions>
  <inkml:trace contextRef="#ctx0" brushRef="#br0">20 0 4636 0 0,'-2'2'467'0'0,"0"-1"-1"0"0,0 0 1 0 0,0 1-1 0 0,1 0 0 0 0,-1-1 1 0 0,0 1-1 0 0,1 0 1 0 0,0 0-1 0 0,-1 0 0 0 0,0 3 1 0 0,2-4-378 0 0,0 0 1 0 0,0-1 0 0 0,0 1-1 0 0,0 0 1 0 0,1 0 0 0 0,-1-1-1 0 0,0 1 1 0 0,1 0 0 0 0,-1-1-1 0 0,0 1 1 0 0,1 0 0 0 0,-1-1-1 0 0,1 1 1 0 0,-1 0 0 0 0,1-1-1 0 0,-1 1 1 0 0,1-1 0 0 0,0 1-1 0 0,-1-1 1 0 0,1 1 0 0 0,0-1-1 0 0,-1 0 1 0 0,1 1 0 0 0,0-1-1 0 0,-1 0 1 0 0,1 1 0 0 0,0-1-1 0 0,0 0 1 0 0,-1 0 0 0 0,1 0-1 0 0,0 0 1 0 0,0 0 0 0 0,-1 0 0 0 0,2 0-1 0 0,30 7 505 0 0,0-2-1 0 0,0-2 0 0 0,0-1 1 0 0,59-3-1 0 0,-27 0-316 0 0,-55 0-957 0 0,0 0 0 0 0,0 0 0 0 0,18-5 0 0 0,-7 1-3856 0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6.237"/>
    </inkml:context>
    <inkml:brush xml:id="br0">
      <inkml:brushProperty name="width" value="0.1" units="cm"/>
      <inkml:brushProperty name="height" value="0.1" units="cm"/>
      <inkml:brushProperty name="color" value="#FFFFFF"/>
    </inkml:brush>
  </inkml:definitions>
  <inkml:trace contextRef="#ctx0" brushRef="#br0">6 20 6409 0 0,'1'-19'5096'0'0,"1"46"-2240"0"0,-1-6-2709 0 0,1 164 1988 0 0,-3-97-1596 0 0,-8 149 920 0 0,8-231 75 0 0,0 2-4880 0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8.720"/>
    </inkml:context>
    <inkml:brush xml:id="br0">
      <inkml:brushProperty name="width" value="0.1" units="cm"/>
      <inkml:brushProperty name="height" value="0.1" units="cm"/>
      <inkml:brushProperty name="color" value="#FFFFFF"/>
    </inkml:brush>
  </inkml:definitions>
  <inkml:trace contextRef="#ctx0" brushRef="#br0">0 48 2796 0 0,'3'-3'919'0'0,"-1"0"0"0"0,0 0-1 0 0,0-1 1 0 0,-1 1-1 0 0,1 0 1 0 0,-1-1 0 0 0,1 0-1 0 0,-1 1 1 0 0,0-1 0 0 0,0 1-1 0 0,0-8 248 0 0,0 13-1121 0 0,1 0 0 0 0,-1 0 1 0 0,0 0-1 0 0,0-1 0 0 0,0 1 0 0 0,0 0 0 0 0,0 0 0 0 0,0 1 0 0 0,-1-1 0 0 0,1 0 0 0 0,-1 0 0 0 0,1 0 0 0 0,-1 4 1 0 0,8 37-8 0 0,16 160 271 0 0,-22-188-182 0 0,0 2 54 0 0,-1-14-124 0 0,-1-7-53 0 0,2-7-15 0 0,0 0 0 0 0,1-1 1 0 0,0 1-1 0 0,0 0 1 0 0,1 0-1 0 0,1 1 0 0 0,8-14 1 0 0,-2 0-15 0 0,-10 20 16 0 0,1 0 0 0 0,0 1-1 0 0,0-1 1 0 0,0 0-1 0 0,1 1 1 0 0,-1-1 0 0 0,1 1-1 0 0,0 0 1 0 0,0 0-1 0 0,0 0 1 0 0,0 0-1 0 0,1 0 1 0 0,-1 1 0 0 0,1-1-1 0 0,-1 1 1 0 0,1 0-1 0 0,0 0 1 0 0,0 0 0 0 0,4-1-1 0 0,-3 2 3 0 0,0 1-1 0 0,0-1 1 0 0,0 1-1 0 0,1 0 1 0 0,-1 0-1 0 0,0 0 1 0 0,0 1-1 0 0,0 0 1 0 0,0 0-1 0 0,0 0 1 0 0,0 1-1 0 0,-1 0 1 0 0,1-1-1 0 0,5 4 1 0 0,-1 0 1 0 0,1 1 0 0 0,-1 0 0 0 0,0 0 0 0 0,0 1 0 0 0,-1 0 0 0 0,0 1 0 0 0,0 0 1 0 0,-1 0-1 0 0,0 0 0 0 0,0 1 0 0 0,-1 0 0 0 0,0 0 0 0 0,-1 1 0 0 0,6 13 0 0 0,-4 1 80 0 0,-1 0-1 0 0,3 26 1 0 0,-1-6 566 0 0,-2-24-224 0 0,3-18-4252 0 0,-8-2 3634 0 0,-1 0 0 0 0,1 0 1 0 0,-1 0-1 0 0,1 0 0 0 0,-1 0 0 0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6.864"/>
    </inkml:context>
    <inkml:brush xml:id="br0">
      <inkml:brushProperty name="width" value="0.1" units="cm"/>
      <inkml:brushProperty name="height" value="0.1" units="cm"/>
      <inkml:brushProperty name="color" value="#FFFFFF"/>
    </inkml:brush>
  </inkml:definitions>
  <inkml:trace contextRef="#ctx0" brushRef="#br0">371 8 2108 0 0,'0'-1'50'0'0,"0"1"-1"0"0,0 0 1 0 0,0 0-1 0 0,0-1 1 0 0,0 1-1 0 0,0 0 1 0 0,0 0-1 0 0,0 0 0 0 0,0-1 1 0 0,0 1-1 0 0,0 0 1 0 0,0 0-1 0 0,0-1 1 0 0,0 1-1 0 0,0 0 1 0 0,0 0-1 0 0,0 0 1 0 0,0-1-1 0 0,0 1 1 0 0,0 0-1 0 0,0 0 1 0 0,0 0-1 0 0,-1-1 1 0 0,1 1-1 0 0,0 0 1 0 0,0 0-1 0 0,0 0 1 0 0,0-1-1 0 0,0 1 1 0 0,-1 0-1 0 0,1 0 0 0 0,0 0 1 0 0,0 0-1 0 0,0 0 1 0 0,-1 0-1 0 0,1-1 1 0 0,0 1-1 0 0,0 0 1 0 0,0 0-1 0 0,-1 0 1 0 0,1 0-1 0 0,0 0 1 0 0,0 0-1 0 0,0 0 1 0 0,-1 0-1 0 0,1 0 1 0 0,0 0-1 0 0,0 0 1 0 0,-1 0-1 0 0,-12 10 1031 0 0,-14 25-101 0 0,-20 34 6 0 0,4 2 0 0 0,3 2 0 0 0,3 2 0 0 0,4 1 0 0 0,3 2 0 0 0,3 1 0 0 0,-24 120 0 0 0,43-144-561 0 0,3 1-1 0 0,1 0 0 0 0,9 106 1 0 0,6-63 138 0 0,31 128 0 0 0,-27-171-365 0 0,2 0 1 0 0,3-1-1 0 0,31 61 1 0 0,-11-39-616 0 0,70 102 1 0 0,-102-169-142 0 0,0 0-1 0 0,0 0 1 0 0,0 0-1 0 0,1-1 1 0 0,20 16-1 0 0,-23-21 11 0 0,0 0-1 0 0,1 0 0 0 0,0-1 1 0 0,-1 0-1 0 0,1 0 0 0 0,0 0 1 0 0,0-1-1 0 0,0 0 0 0 0,1-1 0 0 0,13 2 1 0 0,4-2-2386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7.251"/>
    </inkml:context>
    <inkml:brush xml:id="br0">
      <inkml:brushProperty name="width" value="0.1" units="cm"/>
      <inkml:brushProperty name="height" value="0.1" units="cm"/>
      <inkml:brushProperty name="color" value="#FFFFFF"/>
    </inkml:brush>
  </inkml:definitions>
  <inkml:trace contextRef="#ctx0" brushRef="#br0">40 49 4940 0 0,'0'-12'306'0'0,"-3"-24"5861"0"0,3 36-6115 0 0,-5 22 995 0 0,-10 91 613 0 0,-2 208 0 0 0,17-320-1773 0 0,2 25-1238 0 0,-2-25 1034 0 0,0 0-1 0 0,0 0 0 0 0,0 0 1 0 0,0 0-1 0 0,0 0 0 0 0,1 0 1 0 0,-1 0-1 0 0,0 0 1 0 0,1 0-1 0 0,-1 0 0 0 0,1 0 1 0 0,-1 0-1 0 0,1 0 0 0 0,-1-1 1 0 0,1 1-1 0 0,0 0 1 0 0,0 0-1 0 0,-1 0 0 0 0,1-1 1 0 0,1 2-1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1.160"/>
    </inkml:context>
    <inkml:brush xml:id="br0">
      <inkml:brushProperty name="width" value="0.1" units="cm"/>
      <inkml:brushProperty name="height" value="0.1" units="cm"/>
      <inkml:brushProperty name="color" value="#FFFFFF"/>
    </inkml:brush>
  </inkml:definitions>
  <inkml:trace contextRef="#ctx0" brushRef="#br0">28 57 2912 0 0,'5'4'371'0'0,"1"-1"0"0"0,0 1 0 0 0,0-1 0 0 0,0 0 0 0 0,0 0-1 0 0,1-1 1 0 0,-1 0 0 0 0,1 0 0 0 0,-1 0 0 0 0,1-1 0 0 0,12 1 0 0 0,0 0 37 0 0,0-2 0 0 0,0 0 0 0 0,19-3 0 0 0,-32 3-299 0 0,-1-1 0 0 0,1 0 0 0 0,-1 1 0 0 0,1-2 0 0 0,-1 1-1 0 0,0-1 1 0 0,0 0 0 0 0,1 0 0 0 0,-1 0 0 0 0,-1-1 0 0 0,1 1-1 0 0,0-1 1 0 0,7-6 0 0 0,-12 8-85 0 0,1 0 0 0 0,-1 1 0 0 0,1-1 0 0 0,-1 1 1 0 0,0-1-1 0 0,1 1 0 0 0,-1-1 0 0 0,0 0 0 0 0,1 1 0 0 0,-1-1 0 0 0,0 0 0 0 0,0 1 0 0 0,0-1 1 0 0,1 0-1 0 0,-1 0 0 0 0,0 1 0 0 0,0-1 0 0 0,0 0 0 0 0,0 1 0 0 0,0-1 0 0 0,0 0 0 0 0,-1 0 1 0 0,1 1-1 0 0,0-1 0 0 0,0 0 0 0 0,0 1 0 0 0,-1-1 0 0 0,1 0 0 0 0,0 1 0 0 0,-1-2 0 0 0,-1 1 29 0 0,1-1-1 0 0,-1 0 0 0 0,0 0 0 0 0,0 1 0 0 0,0-1 0 0 0,0 1 1 0 0,0 0-1 0 0,0-1 0 0 0,-3 0 0 0 0,-5-2 172 0 0,1 0 0 0 0,-2 0 0 0 0,-11-2 0 0 0,13 6-114 0 0,1-1 0 0 0,0 1 0 0 0,-1 0 0 0 0,1 1 0 0 0,-1 0 0 0 0,1 1 0 0 0,0-1 0 0 0,0 2 0 0 0,0-1 0 0 0,0 1 0 0 0,0 0 0 0 0,0 1-1 0 0,1-1 1 0 0,-1 2 0 0 0,1-1 0 0 0,0 1 0 0 0,0 0 0 0 0,-5 6 0 0 0,6-7-48 0 0,1 0-1 0 0,0 1 1 0 0,0 0-1 0 0,1 0 0 0 0,0 0 1 0 0,0 0-1 0 0,0 1 1 0 0,0-1-1 0 0,1 1 1 0 0,0 0-1 0 0,0 0 0 0 0,0 0 1 0 0,1 1-1 0 0,0-1 1 0 0,0 0-1 0 0,1 1 1 0 0,0-1-1 0 0,0 1 0 0 0,0 0 1 0 0,1-1-1 0 0,0 1 1 0 0,0 0-1 0 0,2 8 0 0 0,0-10-61 0 0,0 0 0 0 0,1 0 0 0 0,-1-1 0 0 0,1 1 0 0 0,0 0 0 0 0,0-1 0 0 0,0 0 0 0 0,1 1-1 0 0,0-1 1 0 0,-1-1 0 0 0,2 1 0 0 0,-1-1 0 0 0,0 1 0 0 0,1-1 0 0 0,-1 0 0 0 0,1-1-1 0 0,0 1 1 0 0,0-1 0 0 0,9 3 0 0 0,-2-1-667 0 0,0 0 0 0 0,0-1 1 0 0,0 0-1 0 0,0-1 0 0 0,1-1 0 0 0,-1 0 0 0 0,21 0 0 0 0,14-11-2730 0 0,-24 2 556 0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7.589"/>
    </inkml:context>
    <inkml:brush xml:id="br0">
      <inkml:brushProperty name="width" value="0.1" units="cm"/>
      <inkml:brushProperty name="height" value="0.1" units="cm"/>
      <inkml:brushProperty name="color" value="#FFFFFF"/>
    </inkml:brush>
  </inkml:definitions>
  <inkml:trace contextRef="#ctx0" brushRef="#br0">0 1 5144 0 0,'69'8'2331'0'0,"1"-3"0"0"0,77-4 0 0 0,-16-1-1090 0 0,20 3-386 0 0,-86-2-7567 0 0,-58-1 3891 0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7.955"/>
    </inkml:context>
    <inkml:brush xml:id="br0">
      <inkml:brushProperty name="width" value="0.1" units="cm"/>
      <inkml:brushProperty name="height" value="0.1" units="cm"/>
      <inkml:brushProperty name="color" value="#FFFFFF"/>
    </inkml:brush>
  </inkml:definitions>
  <inkml:trace contextRef="#ctx0" brushRef="#br0">168 1 4820 0 0,'0'0'751'0'0,"-5"9"1321"0"0,-57 151 2040 0 0,-33 102-3953 0 0,90-234-3204 0 0,5-18-175 0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8.338"/>
    </inkml:context>
    <inkml:brush xml:id="br0">
      <inkml:brushProperty name="width" value="0.1" units="cm"/>
      <inkml:brushProperty name="height" value="0.1" units="cm"/>
      <inkml:brushProperty name="color" value="#FFFFFF"/>
    </inkml:brush>
  </inkml:definitions>
  <inkml:trace contextRef="#ctx0" brushRef="#br0">6 86 6397 0 0,'-5'-86'4643'0'0,"23"121"-2514"0"0,138 438 1086 0 0,-94-261-2386 0 0,-29-91-143 0 0,-3-11-2975 0 0,-29-109 1948 0 0,0 1 0 0 0,-1-1 1 0 0,1 1-1 0 0,-1-1 0 0 0,0 1 0 0 0,1-1 0 0 0,-1 1 0 0 0,0-1 1 0 0,0 1-1 0 0,0-1 0 0 0,0 1 0 0 0,0-1 0 0 0,0 1 0 0 0,-1-1 1 0 0,1 1-1 0 0,0-1 0 0 0,-1 1 0 0 0,1-1 0 0 0,-1 1 0 0 0,0-1 1 0 0,1 1-1 0 0,-1-1 0 0 0,-1 2 0 0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8.706"/>
    </inkml:context>
    <inkml:brush xml:id="br0">
      <inkml:brushProperty name="width" value="0.1" units="cm"/>
      <inkml:brushProperty name="height" value="0.1" units="cm"/>
      <inkml:brushProperty name="color" value="#FFFFFF"/>
    </inkml:brush>
  </inkml:definitions>
  <inkml:trace contextRef="#ctx0" brushRef="#br0">6 62 5785 0 0,'-6'4'4522'0'0,"18"-1"-3094"0"0,19-2-856 0 0,313-21 1914 0 0,-330 19-2378 0 0,172-19 662 0 0,62-6 277 0 0,-240 26-1370 0 0,21-2-138 0 0,-15 4-4807 0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9.490"/>
    </inkml:context>
    <inkml:brush xml:id="br0">
      <inkml:brushProperty name="width" value="0.1" units="cm"/>
      <inkml:brushProperty name="height" value="0.1" units="cm"/>
      <inkml:brushProperty name="color" value="#FFFFFF"/>
    </inkml:brush>
  </inkml:definitions>
  <inkml:trace contextRef="#ctx0" brushRef="#br0">1 18 5593 0 0,'0'-18'4354'0'0,"2"29"-1720"0"0,0 30-1311 0 0,2 308 1419 0 0,-1-326-2387 0 0,2-20-137 0 0,1-14-115 0 0,26-111 17 0 0,-26 93-118 0 0,0 1 1 0 0,2 0 0 0 0,1 0 0 0 0,2 1 0 0 0,20-40-1 0 0,-28 61-9 0 0,1 0 0 0 0,0 0 0 0 0,1 0 0 0 0,-1 1-1 0 0,1 0 1 0 0,0 0 0 0 0,0 0 0 0 0,0 1 0 0 0,1-1 0 0 0,6-3-1 0 0,-9 7 5 0 0,0 0 0 0 0,0-1 0 0 0,0 1 0 0 0,0 1 0 0 0,0-1 0 0 0,0 0-1 0 0,0 1 1 0 0,0-1 0 0 0,0 1 0 0 0,1 0 0 0 0,-1 0 0 0 0,0 1 0 0 0,0-1-1 0 0,0 0 1 0 0,0 1 0 0 0,0 0 0 0 0,0 0 0 0 0,0 0 0 0 0,0 0 0 0 0,0 0-1 0 0,0 1 1 0 0,0-1 0 0 0,-1 1 0 0 0,4 2 0 0 0,6 4-2 0 0,-1 1 1 0 0,0 1-1 0 0,-1 0 1 0 0,0 0-1 0 0,0 1 0 0 0,-1 0 1 0 0,9 16-1 0 0,-1 0 35 0 0,-2 1 1 0 0,14 36-1 0 0,-22-42-5 0 0,-7-19-203 0 0,1 1 0 0 0,0 0 0 0 0,0-1-1 0 0,0 1 1 0 0,1-1 0 0 0,-1 0 0 0 0,1 1 0 0 0,0-1-1 0 0,0 0 1 0 0,4 4 0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21.123"/>
    </inkml:context>
    <inkml:brush xml:id="br0">
      <inkml:brushProperty name="width" value="0.1" units="cm"/>
      <inkml:brushProperty name="height" value="0.1" units="cm"/>
      <inkml:brushProperty name="color" value="#FFFFFF"/>
    </inkml:brush>
  </inkml:definitions>
  <inkml:trace contextRef="#ctx0" brushRef="#br0">10 16 4956 0 0,'-9'-15'2057'0'0,"12"22"-98"0"0,20 34-327 0 0,100 126 321 0 0,60 93-245 0 0,-136-177-1256 0 0,-3 3 1 0 0,60 172 0 0 0,-84-192-286 0 0,-2 1 0 0 0,-4 1 1 0 0,-2 0-1 0 0,4 125 0 0 0,-15-119 46 0 0,-3 1 0 0 0,-3 0 0 0 0,-16 77 0 0 0,13-116-10 0 0,-1-1 1 0 0,-2 0 0 0 0,-1 0 0 0 0,-2-1 0 0 0,-1-1 0 0 0,-1-1 0 0 0,-2 0 0 0 0,-30 39 0 0 0,0-10-127 0 0,-105 102-1 0 0,161-197-10398 0 0,-8 33 10072 0 0,11-22-2928 0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21.835"/>
    </inkml:context>
    <inkml:brush xml:id="br0">
      <inkml:brushProperty name="width" value="0.1" units="cm"/>
      <inkml:brushProperty name="height" value="0.1" units="cm"/>
      <inkml:brushProperty name="color" value="#FFFFFF"/>
    </inkml:brush>
  </inkml:definitions>
  <inkml:trace contextRef="#ctx0" brushRef="#br0">8 172 6269 0 0,'-6'-34'5741'0'0,"4"51"-4696"0"0,7 66-89 0 0,3 0 1 0 0,23 97-1 0 0,-22-131-684 0 0,-2 2 398 0 0,-7-69-536 0 0,-4-54-61 0 0,1 46-49 0 0,2-50 1 0 0,2 69-25 0 0,3-53 11 0 0,16-73 0 0 0,-17 117-9 0 0,2-1 0 0 0,-1 1-1 0 0,2 0 1 0 0,0 0 0 0 0,1 1 0 0 0,1-1-1 0 0,0 1 1 0 0,1 1 0 0 0,14-18 0 0 0,-21 29 0 0 0,1 0 1 0 0,0 0 0 0 0,-1 1 0 0 0,1-1 0 0 0,0 0 0 0 0,0 1 0 0 0,1 0-1 0 0,-1 0 1 0 0,0 0 0 0 0,1 0 0 0 0,-1 0 0 0 0,1 1 0 0 0,0 0-1 0 0,-1 0 1 0 0,1 0 0 0 0,0 0 0 0 0,0 0 0 0 0,0 1 0 0 0,5-1 0 0 0,-4 2 3 0 0,0 0 0 0 0,0 0 0 0 0,0 0 0 0 0,0 1 0 0 0,-1 0 0 0 0,1 0 0 0 0,-1 0 0 0 0,1 0 0 0 0,-1 1 0 0 0,0 0 0 0 0,0 0 0 0 0,0 0 0 0 0,0 0 0 0 0,0 0 0 0 0,-1 1 1 0 0,4 4-1 0 0,19 24 117 0 0,-2 1 1 0 0,-2 0-1 0 0,20 39 1 0 0,50 116 366 0 0,-88-179-476 0 0,14 35 230 0 0,22 84 0 0 0,-24-71-22 0 0,-14-50 620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22.191"/>
    </inkml:context>
    <inkml:brush xml:id="br0">
      <inkml:brushProperty name="width" value="0.1" units="cm"/>
      <inkml:brushProperty name="height" value="0.1" units="cm"/>
      <inkml:brushProperty name="color" value="#FFFFFF"/>
    </inkml:brush>
  </inkml:definitions>
  <inkml:trace contextRef="#ctx0" brushRef="#br0">0 27 6441 0 0,'3'-2'1188'0'0,"0"2"-160"0"0,0-2-144 0 0,0 0-196 0 0,2 2-248 0 0,-3 0-308 0 0,1 0-16 0 0,1-3-1564 0 0,2 3 4 0 0,-1-1 76 0 0,0-2 99 0 0,-1 0 85 0 0,2 1 80 0 0,1-2 52 0 0,-4 0 32 0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29.422"/>
    </inkml:context>
    <inkml:brush xml:id="br0">
      <inkml:brushProperty name="width" value="0.1" units="cm"/>
      <inkml:brushProperty name="height" value="0.1" units="cm"/>
      <inkml:brushProperty name="color" value="#FFFFFF"/>
    </inkml:brush>
  </inkml:definitions>
  <inkml:trace contextRef="#ctx0" brushRef="#br0">0 1 1048 0 0,'17'0'420'0'0,"-1"0"-52"0"0,-4 1-68 0 0,-2-1-152 0 0,-2 0-112 0 0,0 0-196 0 0,-3 0-316 0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0.142"/>
    </inkml:context>
    <inkml:brush xml:id="br0">
      <inkml:brushProperty name="width" value="0.1" units="cm"/>
      <inkml:brushProperty name="height" value="0.1" units="cm"/>
      <inkml:brushProperty name="color" value="#FFFFFF"/>
    </inkml:brush>
  </inkml:definitions>
  <inkml:trace contextRef="#ctx0" brushRef="#br0">66 9 1336 0 0,'-21'0'919'0'0,"-24"2"4988"0"0,50 0-5002 0 0,26 3-233 0 0,37 2 31 0 0,118-4 1 0 0,-108-4-548 0 0,-20 1-51 0 0,294-11 600 0 0,-289 10-569 0 0,-49 1-26 0 0,1 0 1 0 0,-1 0-1 0 0,0-1 1 0 0,0-1 0 0 0,1-1-1 0 0,17-5 1 0 0,-28 8-346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1.533"/>
    </inkml:context>
    <inkml:brush xml:id="br0">
      <inkml:brushProperty name="width" value="0.1" units="cm"/>
      <inkml:brushProperty name="height" value="0.1" units="cm"/>
      <inkml:brushProperty name="color" value="#FFFFFF"/>
    </inkml:brush>
  </inkml:definitions>
  <inkml:trace contextRef="#ctx0" brushRef="#br0">1 26 6341 0 0,'5'-13'992'0'0,"2"1"1806"0"0,-3 31-1046 0 0,15 187 967 0 0,-3-64-1882 0 0,-12-53-447 0 0,-4-57-260 0 0,1-1-1 0 0,2 0 0 0 0,1 0 1 0 0,10 36-1 0 0,-13-63-102 0 0,0 0-1 0 0,0-1 0 0 0,1 1 1 0 0,0 0-1 0 0,-1-1 0 0 0,1 1 1 0 0,1-1-1 0 0,-1 0 1 0 0,0 0-1 0 0,1 0 0 0 0,0 0 1 0 0,-1 0-1 0 0,1 0 0 0 0,0-1 1 0 0,1 1-1 0 0,-1-1 1 0 0,0 0-1 0 0,1 0 0 0 0,4 2 1 0 0,-2-2-98 0 0,0 0 0 0 0,0-1 1 0 0,0 0-1 0 0,1 0 0 0 0,-1-1 1 0 0,0 0-1 0 0,0 0 0 0 0,0 0 1 0 0,0-1-1 0 0,0 0 0 0 0,0 0 1 0 0,7-2-1 0 0,-1 1-766 0 0,-1-1 0 0 0,0-1 0 0 0,0 0 0 0 0,0 0 0 0 0,0-1 0 0 0,0 0 0 0 0,-1-1-1 0 0,11-7 1 0 0,-9 1-2334 0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0.575"/>
    </inkml:context>
    <inkml:brush xml:id="br0">
      <inkml:brushProperty name="width" value="0.1" units="cm"/>
      <inkml:brushProperty name="height" value="0.1" units="cm"/>
      <inkml:brushProperty name="color" value="#FFFFFF"/>
    </inkml:brush>
  </inkml:definitions>
  <inkml:trace contextRef="#ctx0" brushRef="#br0">18 14 3456 0 0,'-17'-13'3898'0'0,"25"18"-2817"0"0,130 69 1212 0 0,-94-53-1929 0 0,0 3 0 0 0,56 40 0 0 0,-99-64-318 0 0,1 1-1 0 0,-1 0 1 0 0,1 0-1 0 0,-1 0 1 0 0,1 0-1 0 0,-1 1 1 0 0,0-1-1 0 0,0 0 1 0 0,0 1-1 0 0,0-1 1 0 0,0 0 0 0 0,0 1-1 0 0,0-1 1 0 0,0 1-1 0 0,0 0 1 0 0,-1-1-1 0 0,1 1 1 0 0,-1 0-1 0 0,1 1 1 0 0,-1 0 12 0 0,-1-1 1 0 0,0 0 0 0 0,0 0 0 0 0,0 0 0 0 0,0 0 0 0 0,0-1 0 0 0,0 1-1 0 0,0 0 1 0 0,-1 0 0 0 0,1-1 0 0 0,-1 1 0 0 0,1 0 0 0 0,-1-1 0 0 0,0 0 0 0 0,0 1-1 0 0,-2 0 1 0 0,-134 97 1796 0 0,41-32-955 0 0,73-50-1023 0 0,-14 11 530 0 0,14-7-8765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4.591"/>
    </inkml:context>
    <inkml:brush xml:id="br0">
      <inkml:brushProperty name="width" value="0.1" units="cm"/>
      <inkml:brushProperty name="height" value="0.1" units="cm"/>
      <inkml:brushProperty name="color" value="#FFFFFF"/>
    </inkml:brush>
  </inkml:definitions>
  <inkml:trace contextRef="#ctx0" brushRef="#br0">8 703 4620 0 0,'0'0'90'0'0,"-1"0"-1"0"0,1 0 1 0 0,0 0-1 0 0,-1 0 1 0 0,1 0 0 0 0,0 0-1 0 0,-1 0 1 0 0,1 0-1 0 0,0-1 1 0 0,-1 1-1 0 0,1 0 1 0 0,0 0-1 0 0,0 0 1 0 0,-1 0-1 0 0,1-1 1 0 0,0 1-1 0 0,-1 0 1 0 0,1 0-1 0 0,0 0 1 0 0,0-1-1 0 0,0 1 1 0 0,-1 0-1 0 0,1 0 1 0 0,0-1-1 0 0,0 1 1 0 0,0 0-1 0 0,0-1 1 0 0,-1 1-1 0 0,1 0 1 0 0,0-1-1 0 0,0 1 1 0 0,0 0-1 0 0,0-1 1 0 0,0 0-1 0 0,2-16 1216 0 0,9-13-527 0 0,39-66 555 0 0,-32 65-987 0 0,-2-1 0 0 0,-1 0 0 0 0,17-54 0 0 0,-20 33 274 0 0,-2-1 0 0 0,-3-1 0 0 0,-2 0 0 0 0,-3-66 0 0 0,-2 120-599 0 0,1-1-1 0 0,-1 0 1 0 0,0 1-1 0 0,0-1 0 0 0,-1 0 1 0 0,1 1-1 0 0,0-1 0 0 0,0 0 1 0 0,-1 0-1 0 0,1 1 1 0 0,-1-1-1 0 0,0 1 0 0 0,1-1 1 0 0,-1 1-1 0 0,0-1 0 0 0,0 1 1 0 0,-1-3-1 0 0,1 4-10 0 0,0-1 0 0 0,0 1 0 0 0,1 0 0 0 0,-1 0-1 0 0,0-1 1 0 0,0 1 0 0 0,1 0 0 0 0,-1 0 0 0 0,0 0-1 0 0,0 0 1 0 0,1 0 0 0 0,-1 0 0 0 0,0 0 0 0 0,0 0 0 0 0,1 1-1 0 0,-1-1 1 0 0,0 0 0 0 0,0 0 0 0 0,1 1 0 0 0,-1-1-1 0 0,0 0 1 0 0,1 1 0 0 0,-1-1 0 0 0,0 0 0 0 0,-1 2 0 0 0,-4 3 18 0 0,0 0 0 0 0,1 0 1 0 0,-1 1-1 0 0,1 0 1 0 0,-9 12-1 0 0,1 4 0 0 0,1-1-1 0 0,0 2 0 0 0,1 0 1 0 0,2 0-1 0 0,0 1 1 0 0,2 0-1 0 0,1 1 1 0 0,-7 44-1 0 0,11-49-10 0 0,1 1 0 0 0,1-1 0 0 0,0 0 0 0 0,1 1 0 0 0,2-1 0 0 0,0 0 0 0 0,1 0 0 0 0,1 0 0 0 0,0-1 0 0 0,2 0 1 0 0,12 26-1 0 0,-15-38-37 0 0,0 0 0 0 0,0 0 0 0 0,0-1 1 0 0,1 1-1 0 0,0-1 0 0 0,1 0 0 0 0,-1-1 1 0 0,1 1-1 0 0,0-1 0 0 0,1 0 0 0 0,10 6 1 0 0,-13-9-7 0 0,-1 0 1 0 0,1-1 0 0 0,-1 0-1 0 0,1 1 1 0 0,0-1 0 0 0,-1 0-1 0 0,1-1 1 0 0,0 1-1 0 0,0-1 1 0 0,0 1 0 0 0,0-1-1 0 0,0 0 1 0 0,-1-1 0 0 0,1 1-1 0 0,0-1 1 0 0,0 0 0 0 0,0 0-1 0 0,-1 0 1 0 0,1 0 0 0 0,0 0-1 0 0,-1-1 1 0 0,1 0 0 0 0,-1 0-1 0 0,0 0 1 0 0,5-3-1 0 0,3-5-23 0 0,-1 0-1 0 0,0 0 1 0 0,0-1-1 0 0,-1-1 1 0 0,-1 1-1 0 0,8-15 1 0 0,2-1-159 0 0,-18 27 208 0 0,1 0 0 0 0,-1 0 0 0 0,0 0 0 0 0,1 0 0 0 0,-1 1 0 0 0,1-1 0 0 0,-1 0 0 0 0,0 0 0 0 0,1 0 0 0 0,-1 0 0 0 0,0 1 0 0 0,1-1 0 0 0,-1 0 0 0 0,0 0 0 0 0,1 1 0 0 0,-1-1 0 0 0,0 0 0 0 0,0 0 0 0 0,1 1 0 0 0,-1-1 0 0 0,0 0 0 0 0,0 1 0 0 0,0-1 0 0 0,1 0 0 0 0,-1 1 0 0 0,0-1 0 0 0,0 1 0 0 0,0-1 0 0 0,0 0 0 0 0,0 1 0 0 0,0-1 0 0 0,0 0 0 0 0,0 1 0 0 0,0-1 0 0 0,0 1 0 0 0,0 0 0 0 0,9 25 62 0 0,-7-19-52 0 0,3 5-41 0 0,8 20-1607 0 0,-12-29 1089 0 0,0-1 1 0 0,1 1 0 0 0,0-1 0 0 0,-1 0 0 0 0,1 1-1 0 0,0-1 1 0 0,0 0 0 0 0,0 0 0 0 0,5 3-1 0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4.917"/>
    </inkml:context>
    <inkml:brush xml:id="br0">
      <inkml:brushProperty name="width" value="0.1" units="cm"/>
      <inkml:brushProperty name="height" value="0.1" units="cm"/>
      <inkml:brushProperty name="color" value="#FFFFFF"/>
    </inkml:brush>
  </inkml:definitions>
  <inkml:trace contextRef="#ctx0" brushRef="#br0">13 14 4920 0 0,'-4'-4'673'0'0,"1"0"-85"0"0,1 2-600 0 0,2 0-220 0 0,-3 0-389 0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5.600"/>
    </inkml:context>
    <inkml:brush xml:id="br0">
      <inkml:brushProperty name="width" value="0.1" units="cm"/>
      <inkml:brushProperty name="height" value="0.1" units="cm"/>
      <inkml:brushProperty name="color" value="#FFFFFF"/>
    </inkml:brush>
  </inkml:definitions>
  <inkml:trace contextRef="#ctx0" brushRef="#br0">8 0 1468 0 0,'-5'84'6812'0'0,"3"-53"-5886"0"0,1 58 1 0 0,6-13 116 0 0,-4-30 837 0 0,0-55-1795 0 0,0 0 0 0 0,1 0 0 0 0,1 0 0 0 0,4-12 0 0 0,-3 8-33 0 0,26-61 189 0 0,-28 67-225 0 0,2 1-1 0 0,-1 0 0 0 0,1 0 1 0 0,0 0-1 0 0,0 0 1 0 0,0 1-1 0 0,1 0 1 0 0,0 0-1 0 0,6-6 1 0 0,-9 10-15 0 0,0 0 0 0 0,0 1 0 0 0,-1-1 0 0 0,1 0 0 0 0,0 1 0 0 0,0-1 0 0 0,0 1-1 0 0,0 0 1 0 0,0 0 0 0 0,-1-1 0 0 0,1 1 0 0 0,0 0 0 0 0,0 1 0 0 0,0-1 0 0 0,0 0 0 0 0,0 1 0 0 0,0-1 0 0 0,-1 1 0 0 0,1-1 0 0 0,0 1 0 0 0,0 0 0 0 0,-1-1 0 0 0,1 1 0 0 0,0 0 0 0 0,-1 0 0 0 0,4 3 0 0 0,4 3 6 0 0,0 1-1 0 0,-1 0 1 0 0,10 11-1 0 0,-7-8 0 0 0,10 13-2 0 0,37 54 1 0 0,6 9 201 0 0,-52-120-77 0 0,-9 23-120 0 0,5-15 29 0 0,1 0 0 0 0,14-27-1 0 0,-20 46-35 0 0,0 1 0 0 0,0-1-1 0 0,1 1 1 0 0,-1 0-1 0 0,1 0 1 0 0,0 0 0 0 0,1 1-1 0 0,-1-1 1 0 0,1 1-1 0 0,0 0 1 0 0,0 0 0 0 0,0 1-1 0 0,1-1 1 0 0,10-4-1 0 0,-12 7 7 0 0,-1 1 1 0 0,0 0-1 0 0,1 0 0 0 0,-1 0 0 0 0,1 0 0 0 0,-1 1 0 0 0,0-1 0 0 0,1 1 0 0 0,-1 0 1 0 0,0 0-1 0 0,1 0 0 0 0,-1 0 0 0 0,0 1 0 0 0,0-1 0 0 0,0 1 0 0 0,0 0 1 0 0,0-1-1 0 0,4 6 0 0 0,9 5 54 0 0,26 28 0 0 0,-36-34-47 0 0,5 5-148 0 0,-1 0 0 0 0,0 1 0 0 0,-1 0 0 0 0,-1 0 0 0 0,10 19 0 0 0,-14-21-1066 0 0,1 0 0 0 0,-1 1 0 0 0,-1-1-1 0 0,4 18 1 0 0,-5-15-1766 0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6.752"/>
    </inkml:context>
    <inkml:brush xml:id="br0">
      <inkml:brushProperty name="width" value="0.1" units="cm"/>
      <inkml:brushProperty name="height" value="0.1" units="cm"/>
      <inkml:brushProperty name="color" value="#FFFFFF"/>
    </inkml:brush>
  </inkml:definitions>
  <inkml:trace contextRef="#ctx0" brushRef="#br0">2 133 4628 0 0,'-1'-24'2840'0'0,"0"38"-162"0"0,4 49-1551 0 0,15 82 0 0 0,-17-138-1039 0 0,5-61 704 0 0,22-84-799 0 0,-28 137 6 0 0,6-21-6 0 0,15-35-1 0 0,-18 52 2 0 0,-1-1 0 0 0,1 1 1 0 0,0 0-1 0 0,0 0 0 0 0,1 1 0 0 0,-1-1 0 0 0,1 1 0 0 0,0-1 0 0 0,0 1 0 0 0,1 0 0 0 0,-1 1 0 0 0,6-4 1 0 0,-8 6 8 0 0,0 1 1 0 0,-1-1-1 0 0,1 1 1 0 0,0-1-1 0 0,-1 1 1 0 0,1 0 0 0 0,0 0-1 0 0,0 0 1 0 0,-1 0-1 0 0,1 0 1 0 0,0 0-1 0 0,0 0 1 0 0,-1 1 0 0 0,1-1-1 0 0,0 0 1 0 0,-1 1-1 0 0,1 0 1 0 0,0-1 0 0 0,-1 1-1 0 0,1 0 1 0 0,-1 0-1 0 0,1 0 1 0 0,-1 0-1 0 0,1 0 1 0 0,-1 0 0 0 0,0 0-1 0 0,0 1 1 0 0,1-1-1 0 0,-1 0 1 0 0,0 1-1 0 0,0-1 1 0 0,1 3 0 0 0,6 7 43 0 0,-1 1 0 0 0,0 0 1 0 0,6 13-1 0 0,-9-16-23 0 0,13 30-5 0 0,-2 0 0 0 0,-2 1 0 0 0,-2 0 0 0 0,8 53 0 0 0,-6-33-1376 0 0,-6-41-2946 0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7.121"/>
    </inkml:context>
    <inkml:brush xml:id="br0">
      <inkml:brushProperty name="width" value="0.1" units="cm"/>
      <inkml:brushProperty name="height" value="0.1" units="cm"/>
      <inkml:brushProperty name="color" value="#FFFFFF"/>
    </inkml:brush>
  </inkml:definitions>
  <inkml:trace contextRef="#ctx0" brushRef="#br0">1 41 3724 0 0,'42'-10'1199'0'0,"1"3"0"0"0,1 2 0 0 0,77-1 0 0 0,-4 1-2059 0 0,-113 5 647 0 0,0 0-309 0 0,-1 0 1 0 0,0 0-1 0 0,0-1 0 0 0,1 1 0 0 0,-1-1 1 0 0,0 0-1 0 0,0 0 0 0 0,0 0 0 0 0,4-2 1 0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7.507"/>
    </inkml:context>
    <inkml:brush xml:id="br0">
      <inkml:brushProperty name="width" value="0.1" units="cm"/>
      <inkml:brushProperty name="height" value="0.1" units="cm"/>
      <inkml:brushProperty name="color" value="#FFFFFF"/>
    </inkml:brush>
  </inkml:definitions>
  <inkml:trace contextRef="#ctx0" brushRef="#br0">34 50 948 0 0,'-5'-5'707'0'0,"2"3"-332"0"0,1 0 1 0 0,-1-1-1 0 0,1 1 1 0 0,-1-1-1 0 0,1 1 1 0 0,0-1-1 0 0,0 0 1 0 0,0 0-1 0 0,0 0 1 0 0,0 0-1 0 0,-2-6 1 0 0,4 9-334 0 0,0-1 0 0 0,0 1-1 0 0,1 0 1 0 0,-1-1 0 0 0,0 1 0 0 0,0 0 0 0 0,0 0 0 0 0,0 0 0 0 0,0-1 0 0 0,0 1 0 0 0,0 0 0 0 0,0 0 0 0 0,0-1 0 0 0,1 1 0 0 0,-1 0 0 0 0,0 0 0 0 0,0 0 0 0 0,0-1 0 0 0,0 1 0 0 0,1 0 0 0 0,-1 0 0 0 0,0 0 0 0 0,0 0 0 0 0,0-1 0 0 0,1 1 0 0 0,-1 0 0 0 0,0 0 0 0 0,0 0 0 0 0,1 0 0 0 0,-1 0 0 0 0,0 0 0 0 0,0 0 0 0 0,1 0 0 0 0,-1 0 0 0 0,0 0-1 0 0,0 0 1 0 0,1 0 0 0 0,15 3 660 0 0,13 10-225 0 0,-28-13-428 0 0,10 6 99 0 0,0 0 1 0 0,-1 1-1 0 0,1 0 0 0 0,-1 0 1 0 0,-1 1-1 0 0,13 14 0 0 0,-18-18-69 0 0,-1 0 0 0 0,1 0-1 0 0,-1 1 1 0 0,0-1 0 0 0,0 1 0 0 0,-1 0-1 0 0,1 0 1 0 0,-1 0 0 0 0,0 0 0 0 0,0 0-1 0 0,-1 0 1 0 0,1 1 0 0 0,-1-1-1 0 0,0 1 1 0 0,-1-1 0 0 0,0 1 0 0 0,0 6-1 0 0,-1-6-11 0 0,0-1-1 0 0,-1 1 1 0 0,0-1-1 0 0,0 0 0 0 0,0 1 1 0 0,-1-1-1 0 0,0 0 1 0 0,0-1-1 0 0,0 1 0 0 0,0 0 1 0 0,-1-1-1 0 0,0 0 1 0 0,0 0-1 0 0,0 0 0 0 0,0 0 1 0 0,-7 3-1 0 0,-5 5-323 0 0,-1-1 0 0 0,-1-1 0 0 0,-22 10-1 0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7.927"/>
    </inkml:context>
    <inkml:brush xml:id="br0">
      <inkml:brushProperty name="width" value="0.1" units="cm"/>
      <inkml:brushProperty name="height" value="0.1" units="cm"/>
      <inkml:brushProperty name="color" value="#FFFFFF"/>
    </inkml:brush>
  </inkml:definitions>
  <inkml:trace contextRef="#ctx0" brushRef="#br0">180 34 5096 0 0,'0'-1'110'0'0,"0"-1"0"0"0,0 1 0 0 0,0 0 0 0 0,0-1 0 0 0,-1 1 0 0 0,1 0 0 0 0,0-1 0 0 0,0 1 0 0 0,-1 0 0 0 0,1 0 0 0 0,-1-1 0 0 0,1 1 0 0 0,-1 0 0 0 0,0 0 0 0 0,0 0 0 0 0,1 0 0 0 0,-1-1 0 0 0,0 1 0 0 0,0 0 0 0 0,0 0 0 0 0,0 1 0 0 0,0-1 0 0 0,0 0 0 0 0,0 0 0 0 0,0 0 0 0 0,-1 1 0 0 0,1-1 0 0 0,0 1 0 0 0,0-1 0 0 0,-1 1 0 0 0,1-1 0 0 0,0 1 0 0 0,-1 0 0 0 0,1-1 0 0 0,0 1 0 0 0,-1 0 0 0 0,1 0 0 0 0,0 0 0 0 0,-1 0 0 0 0,1 0 0 0 0,0 1-1 0 0,-1-1 1 0 0,1 0 0 0 0,-2 1 0 0 0,-3 0 86 0 0,0 1 0 0 0,1-1-1 0 0,-1 1 1 0 0,0 0-1 0 0,1 1 1 0 0,0-1-1 0 0,-1 1 1 0 0,1 0 0 0 0,-5 4-1 0 0,3 0-43 0 0,0 1 0 0 0,0-1 0 0 0,0 1 0 0 0,1 1 1 0 0,1-1-1 0 0,-1 1 0 0 0,1 0 0 0 0,1 0 0 0 0,0 1 0 0 0,0-1 0 0 0,0 1 0 0 0,2 0 0 0 0,-1 0 0 0 0,-1 14 0 0 0,3-16-110 0 0,0 0-1 0 0,0 0 0 0 0,1 0 0 0 0,0 0 0 0 0,1 0 0 0 0,0 0 1 0 0,0 0-1 0 0,1 0 0 0 0,-1 0 0 0 0,2-1 0 0 0,-1 1 1 0 0,1-1-1 0 0,0 1 0 0 0,1-1 0 0 0,0 0 0 0 0,0 0 0 0 0,0-1 1 0 0,1 1-1 0 0,6 6 0 0 0,-9-11-33 0 0,-1-1 0 0 0,1 0 0 0 0,0 1-1 0 0,-1-1 1 0 0,1 0 0 0 0,0 0 0 0 0,0 0 0 0 0,-1 0 0 0 0,1 0-1 0 0,0-1 1 0 0,0 1 0 0 0,0 0 0 0 0,0-1 0 0 0,0 0 0 0 0,0 1 0 0 0,1-1-1 0 0,-1 0 1 0 0,0 0 0 0 0,4-1 0 0 0,-2 1 0 0 0,0-2 1 0 0,0 1-1 0 0,1 0 0 0 0,-1-1 1 0 0,0 0-1 0 0,0 0 1 0 0,0 0-1 0 0,7-5 0 0 0,2-4 4 0 0,0 0 0 0 0,-1-1 0 0 0,19-23-1 0 0,9-18 3 0 0,-23 29-2 0 0,0 2 0 0 0,39-39 0 0 0,-51 56-13 0 0,1 0 0 0 0,0 0 1 0 0,0 1-1 0 0,0 0 1 0 0,0 0-1 0 0,1 1 0 0 0,0-1 1 0 0,0 2-1 0 0,0-1 0 0 0,0 1 1 0 0,0 0-1 0 0,0 0 1 0 0,1 1-1 0 0,-1-1 0 0 0,14 1 1 0 0,-14 2-3 0 0,0 0 0 0 0,-1 0 1 0 0,1 1-1 0 0,-1 0 0 0 0,1 0 0 0 0,-1 1 1 0 0,0-1-1 0 0,0 1 0 0 0,0 1 0 0 0,0-1 1 0 0,0 1-1 0 0,-1 0 0 0 0,0 0 0 0 0,0 1 1 0 0,0 0-1 0 0,0 0 0 0 0,-1 0 1 0 0,1 0-1 0 0,4 9 0 0 0,-4-7 5 0 0,0 2 1 0 0,0-1-1 0 0,-1 1 0 0 0,0-1 1 0 0,0 1-1 0 0,-1 0 0 0 0,0 1 0 0 0,-1-1 1 0 0,0 0-1 0 0,0 1 0 0 0,-1-1 1 0 0,0 1-1 0 0,-1 10 0 0 0,0-17-2 0 0,-1 0 0 0 0,1 1 0 0 0,-1-1 0 0 0,0 0 0 0 0,0 0 0 0 0,0 0-1 0 0,0 0 1 0 0,-1 0 0 0 0,1-1 0 0 0,-1 1 0 0 0,1 0 0 0 0,-1-1 0 0 0,0 1 0 0 0,0-1 0 0 0,0 1 0 0 0,0-1-1 0 0,-3 2 1 0 0,0-1 3 0 0,1 0 0 0 0,-1 0 0 0 0,1-1-1 0 0,-1 1 1 0 0,0-1 0 0 0,0 0 0 0 0,0-1 0 0 0,0 1-1 0 0,-9 0 1 0 0,5 0 6 0 0,-1-2-1 0 0,1 1 1 0 0,0-1-1 0 0,-1 0 1 0 0,1-1-1 0 0,0 0 1 0 0,0-1 0 0 0,0 0-1 0 0,0 0 1 0 0,0-1-1 0 0,-12-5 1 0 0,12 3-4 0 0,0 0-1 0 0,0-1 1 0 0,1 0 0 0 0,0-1 0 0 0,0 0 0 0 0,1 0 0 0 0,0 0-1 0 0,0-1 1 0 0,-10-15 0 0 0,2-2 8 0 0,1-1 1 0 0,-12-30-1 0 0,22 46-7 0 0,-1-1-44 0 0,4 7-140 0 0,0 0 1 0 0,-1 1-1 0 0,0-1 1 0 0,0 1-1 0 0,0-1 1 0 0,-5-5 0 0 0,7 8-188 0 0,-1 0 1 0 0,0 1 0 0 0,0-1 0 0 0,0 0 0 0 0,0 1-1 0 0,0-1 1 0 0,0 0 0 0 0,0 1 0 0 0,0-1 0 0 0,-1 1 0 0 0,1 0-1 0 0,0-1 1 0 0,0 1 0 0 0,0 0 0 0 0,0 0 0 0 0,-3 0-1 0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9.261"/>
    </inkml:context>
    <inkml:brush xml:id="br0">
      <inkml:brushProperty name="width" value="0.1" units="cm"/>
      <inkml:brushProperty name="height" value="0.1" units="cm"/>
      <inkml:brushProperty name="color" value="#FFFFFF"/>
    </inkml:brush>
  </inkml:definitions>
  <inkml:trace contextRef="#ctx0" brushRef="#br0">599 27 4212 0 0,'-1'-2'123'0'0,"1"1"0"0"0,-1-1 0 0 0,0 0 0 0 0,-1 1 1 0 0,1-1-1 0 0,0 1 0 0 0,0-1 0 0 0,-1 1 0 0 0,1 0 0 0 0,-1-1 0 0 0,1 1 0 0 0,-1 0 0 0 0,0 0 0 0 0,1 0 0 0 0,-1 0 0 0 0,0 0 0 0 0,0 1 0 0 0,1-1 0 0 0,-1 0 0 0 0,0 1 0 0 0,0 0 0 0 0,0-1 0 0 0,-3 1 0 0 0,1 1-3 0 0,0 0 0 0 0,0 0 0 0 0,-1 0 0 0 0,1 1 0 0 0,0-1 0 0 0,1 1-1 0 0,-1 0 1 0 0,0 1 0 0 0,0-1 0 0 0,1 0 0 0 0,-6 6 0 0 0,-20 17 404 0 0,2 1 1 0 0,0 2-1 0 0,1 0 1 0 0,-31 48-1 0 0,-77 143 1468 0 0,98-148-1494 0 0,3 0 0 0 0,3 2 0 0 0,-32 122 0 0 0,47-135-294 0 0,3 1 1 0 0,3 1-1 0 0,3-1 1 0 0,2 1-1 0 0,5 70 1 0 0,5-78-123 0 0,2 0 0 0 0,3-1 1 0 0,2 0-1 0 0,2-1 0 0 0,2-1 0 0 0,3 0 0 0 0,2-2 1 0 0,51 85-1 0 0,-56-107-272 0 0,1-1-1 0 0,2-1 1 0 0,23 24 0 0 0,-33-39-391 0 0,0-1 0 0 0,0 0 0 0 0,1 0 0 0 0,0-1 0 0 0,1 0 0 0 0,0-1 0 0 0,0-1 0 0 0,0 0 0 0 0,22 7 0 0 0,-10-7-1282 0 0,1-4-1343 0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9.602"/>
    </inkml:context>
    <inkml:brush xml:id="br0">
      <inkml:brushProperty name="width" value="0.1" units="cm"/>
      <inkml:brushProperty name="height" value="0.1" units="cm"/>
      <inkml:brushProperty name="color" value="#FFFFFF"/>
    </inkml:brush>
  </inkml:definitions>
  <inkml:trace contextRef="#ctx0" brushRef="#br0">22 57 4636 0 0,'0'-56'4704'0'0,"-4"82"-2221"0"0,-3 21-1585 0 0,1 1 0 0 0,1 62-1 0 0,9 27-2233 0 0,-1-111-3169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1.857"/>
    </inkml:context>
    <inkml:brush xml:id="br0">
      <inkml:brushProperty name="width" value="0.1" units="cm"/>
      <inkml:brushProperty name="height" value="0.1" units="cm"/>
      <inkml:brushProperty name="color" value="#FFFFFF"/>
    </inkml:brush>
  </inkml:definitions>
  <inkml:trace contextRef="#ctx0" brushRef="#br0">4 62 5072 0 0,'-3'-2'893'0'0,"3"-2"-153"0"0,3 1-188 0 0,0 0-244 0 0,8-3-44 0 0,4 0-488 0 0,5 0-288 0 0,-2-2-624 0 0,5 3-125 0 0,-1-3 33 0 0,2 3 28 0 0,-1-1-24 0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39.962"/>
    </inkml:context>
    <inkml:brush xml:id="br0">
      <inkml:brushProperty name="width" value="0.1" units="cm"/>
      <inkml:brushProperty name="height" value="0.1" units="cm"/>
      <inkml:brushProperty name="color" value="#FFFFFF"/>
    </inkml:brush>
  </inkml:definitions>
  <inkml:trace contextRef="#ctx0" brushRef="#br0">0 25 4552 0 0,'35'-8'1329'0'0,"0"2"0"0"0,0 1 0 0 0,64-1 0 0 0,3 10-2584 0 0,1 6-4281 0 0,-86-7 4383 0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0.322"/>
    </inkml:context>
    <inkml:brush xml:id="br0">
      <inkml:brushProperty name="width" value="0.1" units="cm"/>
      <inkml:brushProperty name="height" value="0.1" units="cm"/>
      <inkml:brushProperty name="color" value="#FFFFFF"/>
    </inkml:brush>
  </inkml:definitions>
  <inkml:trace contextRef="#ctx0" brushRef="#br0">148 1 2036 0 0,'-32'44'6740'0'0,"0"6"-3520"0"0,13-19-3637 0 0,3 1 1 0 0,0 0-1 0 0,-11 37 0 0 0,21-43-2490 0 0,8-10-1935 0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0.709"/>
    </inkml:context>
    <inkml:brush xml:id="br0">
      <inkml:brushProperty name="width" value="0.1" units="cm"/>
      <inkml:brushProperty name="height" value="0.1" units="cm"/>
      <inkml:brushProperty name="color" value="#FFFFFF"/>
    </inkml:brush>
  </inkml:definitions>
  <inkml:trace contextRef="#ctx0" brushRef="#br0">125 142 2216 0 0,'-2'-56'2909'0'0,"3"44"-1848"0"0,-1-1 1 0 0,-1 0-1 0 0,0 0 0 0 0,-5-21 547 0 0,8 58 231 0 0,12 41-1091 0 0,4 0 0 0 0,29 73 0 0 0,25 70 298 0 0,-40-67-3990 0 0,-30-103-2086 0 0,-2-29 2009 0 0</inkml:trace>
  <inkml:trace contextRef="#ctx0" brushRef="#br0" timeOffset="1">1 894 5164 0 0,'0'1'178'0'0,"1"-1"0"0"0,-1 1 0 0 0,1 0 0 0 0,0 0-1 0 0,-1-1 1 0 0,1 1 0 0 0,0 0 0 0 0,0-1-1 0 0,-1 1 1 0 0,1-1 0 0 0,0 1 0 0 0,0-1-1 0 0,0 1 1 0 0,0-1 0 0 0,0 0 0 0 0,0 0 0 0 0,0 1-1 0 0,0-1 1 0 0,0 0 0 0 0,0 0 0 0 0,1 0-1 0 0,26 4 435 0 0,-25-3-385 0 0,108 7 1467 0 0,119-6 0 0 0,-113-4-2282 0 0,-107 5-3602 0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1.422"/>
    </inkml:context>
    <inkml:brush xml:id="br0">
      <inkml:brushProperty name="width" value="0.1" units="cm"/>
      <inkml:brushProperty name="height" value="0.1" units="cm"/>
      <inkml:brushProperty name="color" value="#FFFFFF"/>
    </inkml:brush>
  </inkml:definitions>
  <inkml:trace contextRef="#ctx0" brushRef="#br0">3 20 5324 0 0,'-1'-19'3208'0'0,"1"32"-1026"0"0,-1 33-880 0 0,11 223 1133 0 0,-4-278-2078 0 0,1-12-317 0 0,0-8 8 0 0,0 0 0 0 0,2 1 0 0 0,1 0-1 0 0,1 1 1 0 0,2 0 0 0 0,1 1 0 0 0,29-43 0 0 0,-42 67-36 0 0,1 0 0 0 0,0-1 1 0 0,0 1-1 0 0,0 0 0 0 0,0 0 1 0 0,0 0-1 0 0,0 0 0 0 0,1 1 0 0 0,-1-1 1 0 0,1 1-1 0 0,-1-1 0 0 0,1 1 1 0 0,0 0-1 0 0,-1 0 0 0 0,1 0 1 0 0,0 0-1 0 0,0 0 0 0 0,-1 1 0 0 0,1-1 1 0 0,0 1-1 0 0,5 0 0 0 0,-4 1 2 0 0,0 0 0 0 0,0 0 0 0 0,-1 0 0 0 0,1 1 0 0 0,0-1 0 0 0,-1 1 0 0 0,0 0 0 0 0,1 0 0 0 0,-1 1 0 0 0,0-1 0 0 0,0 0-1 0 0,0 1 1 0 0,0 0 0 0 0,0 0 0 0 0,3 4 0 0 0,6 10 82 0 0,0-1 1 0 0,-1 2-1 0 0,-1-1 1 0 0,0 2-1 0 0,10 29 0 0 0,5 26-1055 0 0,-6 1-4113 0 0,-18-68 3203 0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1.933"/>
    </inkml:context>
    <inkml:brush xml:id="br0">
      <inkml:brushProperty name="width" value="0.1" units="cm"/>
      <inkml:brushProperty name="height" value="0.1" units="cm"/>
      <inkml:brushProperty name="color" value="#FFFFFF"/>
    </inkml:brush>
  </inkml:definitions>
  <inkml:trace contextRef="#ctx0" brushRef="#br0">0 0 5144 0 0,'6'1'331'0'0,"0"-1"-1"0"0,0 1 1 0 0,0 0-1 0 0,0 1 1 0 0,-1 0-1 0 0,1-1 1 0 0,-1 2-1 0 0,1-1 0 0 0,-1 1 1 0 0,0-1-1 0 0,10 8 1 0 0,0 1 20 0 0,-1 1 0 0 0,20 21 1 0 0,-10-6 113 0 0,0 2 1 0 0,-2 0 0 0 0,-2 2 0 0 0,32 60-1 0 0,-27-39-65 0 0,-3 1 0 0 0,21 79 0 0 0,-28-77-233 0 0,-3 1-1 0 0,-2 1 1 0 0,-3-1 0 0 0,-2 2-1 0 0,-3-1 1 0 0,-2 0 0 0 0,-3 0-1 0 0,-2 0 1 0 0,-3 0 0 0 0,-2 0-1 0 0,-31 96 1 0 0,-44 64 165 0 0,66-178-258 0 0,-2-1 0 0 0,-1-1 1 0 0,-39 48-1 0 0,41-59-174 0 0,-39 45 330 0 0,14-30-3080 0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3.032"/>
    </inkml:context>
    <inkml:brush xml:id="br0">
      <inkml:brushProperty name="width" value="0.1" units="cm"/>
      <inkml:brushProperty name="height" value="0.1" units="cm"/>
      <inkml:brushProperty name="color" value="#FFFFFF"/>
    </inkml:brush>
  </inkml:definitions>
  <inkml:trace contextRef="#ctx0" brushRef="#br0">85 101 4992 0 0,'-5'-10'842'0'0,"4"7"-532"0"0,-1 1 1 0 0,1-1-1 0 0,0 1 0 0 0,-1-1 0 0 0,1 1 1 0 0,-1-1-1 0 0,0 1 0 0 0,-3-3 1 0 0,5 5-261 0 0,-1 0 0 0 0,0-1 0 0 0,0 1 0 0 0,0 0 1 0 0,1 0-1 0 0,-1 0 0 0 0,0 0 0 0 0,0 0 1 0 0,0 0-1 0 0,1 0 0 0 0,-1 0 0 0 0,0 0 0 0 0,0 0 1 0 0,0 0-1 0 0,1 0 0 0 0,-1 1 0 0 0,0-1 1 0 0,0 0-1 0 0,1 1 0 0 0,-1-1 0 0 0,0 0 1 0 0,1 1-1 0 0,-1-1 0 0 0,0 1 0 0 0,1-1 0 0 0,-1 1 1 0 0,1-1-1 0 0,-1 1 0 0 0,1 0 0 0 0,-1-1 1 0 0,1 1-1 0 0,-1 0 0 0 0,1-1 0 0 0,-1 1 1 0 0,1 0-1 0 0,-1 1 0 0 0,-4 7 127 0 0,0-1 1 0 0,0 1-1 0 0,1 1 1 0 0,0-1-1 0 0,1 1 1 0 0,0-1-1 0 0,0 1 1 0 0,1 0-1 0 0,0 0 1 0 0,1 0-1 0 0,0 0 0 0 0,1 19 1 0 0,1-21-145 0 0,-1 0 0 0 0,1-1 0 0 0,0 1 0 0 0,0 0 0 0 0,1-1 0 0 0,0 0 0 0 0,1 1 0 0 0,0-1 0 0 0,0 0 0 0 0,0 0 0 0 0,1-1-1 0 0,0 1 1 0 0,0-1 0 0 0,0 1 0 0 0,1-1 0 0 0,0-1 0 0 0,10 10 0 0 0,-14-14-27 0 0,1 0 0 0 0,0 0-1 0 0,-1 0 1 0 0,1 0 0 0 0,0 0 0 0 0,-1 0 0 0 0,1-1-1 0 0,0 1 1 0 0,0 0 0 0 0,0-1 0 0 0,0 0-1 0 0,0 1 1 0 0,-1-1 0 0 0,1 0 0 0 0,0 0-1 0 0,0 0 1 0 0,0 0 0 0 0,0 0 0 0 0,2-1-1 0 0,0 0 1 0 0,-1 0 0 0 0,1-1 0 0 0,-1 1 0 0 0,0-1 0 0 0,0 0 0 0 0,0 0 0 0 0,0 0 0 0 0,0 0 0 0 0,4-5 0 0 0,4-4 13 0 0,-1-1-1 0 0,0-1 1 0 0,14-23 0 0 0,-20 30-7 0 0,8-15 207 0 0,17-44 0 0 0,-19 42 229 0 0,20-38 1 0 0,-25 54-395 0 0,0 0-1 0 0,0 0 1 0 0,0 0-1 0 0,1 1 1 0 0,-1 0-1 0 0,2 0 0 0 0,-1 1 1 0 0,1 0-1 0 0,8-5 1 0 0,-9 6-31 0 0,0 0 0 0 0,0 1 0 0 0,0 0 1 0 0,0 1-1 0 0,1-1 0 0 0,-1 1 0 0 0,1 0 0 0 0,0 1 0 0 0,0-1 1 0 0,0 2-1 0 0,0-1 0 0 0,11 1 0 0 0,-13 1-17 0 0,0 0 1 0 0,1 0-1 0 0,-1 1 0 0 0,0-1 0 0 0,0 1 0 0 0,0 0 0 0 0,0 1 0 0 0,-1-1 1 0 0,1 1-1 0 0,-1 0 0 0 0,1 0 0 0 0,-1 1 0 0 0,0-1 0 0 0,0 1 0 0 0,-1 0 1 0 0,7 8-1 0 0,-3-2 5 0 0,0 0 0 0 0,0 0 0 0 0,4 11 0 0 0,-9-17-4 0 0,0 0 0 0 0,0 0 1 0 0,-1 0-1 0 0,0 0 0 0 0,0 0 0 0 0,0 0 0 0 0,0 0 1 0 0,0 0-1 0 0,-1 0 0 0 0,0 1 0 0 0,0 7 0 0 0,-1-11-1 0 0,1 0 0 0 0,0 0 0 0 0,0 0 0 0 0,0 0-1 0 0,-1 0 1 0 0,1 0 0 0 0,-1 0 0 0 0,1-1-1 0 0,0 1 1 0 0,-1 0 0 0 0,0 0 0 0 0,1 0-1 0 0,-1-1 1 0 0,1 1 0 0 0,-1 0 0 0 0,0-1 0 0 0,0 1-1 0 0,1 0 1 0 0,-1-1 0 0 0,0 1 0 0 0,0-1-1 0 0,0 1 1 0 0,1-1 0 0 0,-1 0 0 0 0,0 1 0 0 0,0-1-1 0 0,0 0 1 0 0,-1 1 0 0 0,-1-1 4 0 0,-1 0 0 0 0,1 0 0 0 0,0 0 0 0 0,0 0 0 0 0,0-1 0 0 0,0 1 1 0 0,-1-1-1 0 0,-4-2 0 0 0,-5-2 7 0 0,0-1 1 0 0,1 0-1 0 0,-12-8 1 0 0,7-3-12 0 0,15 14-8 0 0,1 1 1 0 0,-1-1 0 0 0,0 1 0 0 0,0 0 0 0 0,0 0-1 0 0,0 0 1 0 0,-1 0 0 0 0,-4-3 0 0 0,6 4 4 0 0,-1-1 0 0 0,1 0-1 0 0,0 0 1 0 0,0 0 0 0 0,0 0 0 0 0,0 0 0 0 0,0-1 0 0 0,0 1 0 0 0,0-4 0 0 0,-3-22 5 0 0,4 28-53 0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4.196"/>
    </inkml:context>
    <inkml:brush xml:id="br0">
      <inkml:brushProperty name="width" value="0.1" units="cm"/>
      <inkml:brushProperty name="height" value="0.1" units="cm"/>
      <inkml:brushProperty name="color" value="#FFFFFF"/>
    </inkml:brush>
  </inkml:definitions>
  <inkml:trace contextRef="#ctx0" brushRef="#br0">91 13 6073 0 0,'0'-1'100'0'0,"0"0"0"0"0,0 1 1 0 0,-1-1-1 0 0,1 0 0 0 0,0 1 1 0 0,-1-1-1 0 0,1 0 0 0 0,-1 1 1 0 0,1-1-1 0 0,-1 1 0 0 0,1-1 1 0 0,-1 1-1 0 0,1-1 0 0 0,-1 1 1 0 0,1-1-1 0 0,-1 1 0 0 0,0-1 1 0 0,1 1-1 0 0,-1 0 0 0 0,0-1 1 0 0,1 1-1 0 0,-1 0 1 0 0,0 0-1 0 0,0-1 0 0 0,1 1 1 0 0,-1 0-1 0 0,0 0 0 0 0,0 0 1 0 0,1 0-1 0 0,-1 0 0 0 0,0 0 1 0 0,0 0-1 0 0,-1 1 0 0 0,0 0 85 0 0,0 1 0 0 0,0 0 0 0 0,0 0-1 0 0,1 0 1 0 0,-1 0 0 0 0,0 1 0 0 0,1-1-1 0 0,-3 5 1 0 0,-2 6 153 0 0,-1 1 1 0 0,1 1-1 0 0,1-1 1 0 0,1 1-1 0 0,0 0 0 0 0,-3 22 1 0 0,-3 98 774 0 0,8-105-885 0 0,2 222 1156 0 0,0-251-1382 0 0,4 28 378 0 0,1-31-159 0 0,3-15-150 0 0,18-61-1 0 0,-20 58-68 0 0,0 1 0 0 0,1 0 0 0 0,0 0 0 0 0,2 1 1 0 0,12-22-1 0 0,-9 24-12 0 0,-1 0 0 0 0,2 1 1 0 0,0 0-1 0 0,21-18 0 0 0,-29 28 7 0 0,0 1 0 0 0,0 1 0 0 0,0-1 0 0 0,0 1 0 0 0,1 0 0 0 0,-1 0 0 0 0,1 0 0 0 0,0 1 0 0 0,0 0 0 0 0,0 0-1 0 0,0 1 1 0 0,0-1 0 0 0,0 1 0 0 0,0 1 0 0 0,1-1 0 0 0,-1 1 0 0 0,0 0 0 0 0,7 1 0 0 0,-10 0 8 0 0,-1 0 1 0 0,0 0-1 0 0,0 0 1 0 0,0 0-1 0 0,0 1 0 0 0,0-1 1 0 0,0 1-1 0 0,-1-1 1 0 0,1 1-1 0 0,0 0 1 0 0,-1-1-1 0 0,1 1 0 0 0,-1 0 1 0 0,0 0-1 0 0,1 0 1 0 0,0 2-1 0 0,16 36 169 0 0,-4 5-25 0 0,-2 0 0 0 0,-3 0 0 0 0,8 83 0 0 0,-2-26 29 0 0,-15-100-201 0 0,1-1 0 0 0,-1 1 0 0 0,0-1 0 0 0,1 1 0 0 0,-1 0 0 0 0,1-1 0 0 0,-1 1 0 0 0,1-1 0 0 0,0 1 0 0 0,-1-1 1 0 0,1 0-1 0 0,0 1 0 0 0,0-1 0 0 0,0 0 0 0 0,0 1 0 0 0,0-1 0 0 0,0 0 0 0 0,1 0 0 0 0,-1 0 0 0 0,2 1 0 0 0,-1-1-493 0 0,-1-1 0 0 0,1 1 0 0 0,0-1 0 0 0,0 1 0 0 0,0-1 1 0 0,0 0-1 0 0,0 0 0 0 0,0 0 0 0 0,0 0 0 0 0,0 0 0 0 0,0 0 0 0 0,0 0 0 0 0,0-1 0 0 0,0 1 0 0 0,0-1 1 0 0,0 1-1 0 0,2-2 0 0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4.863"/>
    </inkml:context>
    <inkml:brush xml:id="br0">
      <inkml:brushProperty name="width" value="0.1" units="cm"/>
      <inkml:brushProperty name="height" value="0.1" units="cm"/>
      <inkml:brushProperty name="color" value="#FFFFFF"/>
    </inkml:brush>
  </inkml:definitions>
  <inkml:trace contextRef="#ctx0" brushRef="#br0">0 0 6493 0 0,'1'5'1956'0'0,"2"-3"-1144"0"0,4 2-76 0 0,0-3-92 0 0,7 3-60 0 0,5 1-52 0 0,2 1-56 0 0,4-2-84 0 0,-1 1-124 0 0,0 0-176 0 0,-1-1-252 0 0,-2 0 20 0 0,0 1-584 0 0,-2 1-336 0 0,-3-1-404 0 0,-3 0 40 0 0,-3 0-1769 0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5.237"/>
    </inkml:context>
    <inkml:brush xml:id="br0">
      <inkml:brushProperty name="width" value="0.1" units="cm"/>
      <inkml:brushProperty name="height" value="0.1" units="cm"/>
      <inkml:brushProperty name="color" value="#FFFFFF"/>
    </inkml:brush>
  </inkml:definitions>
  <inkml:trace contextRef="#ctx0" brushRef="#br0">0 5 6225 0 0,'1'1'147'0'0,"-1"0"0"0"0,0-1 1 0 0,1 1-1 0 0,-1 0 0 0 0,0-1 1 0 0,1 1-1 0 0,-1-1 0 0 0,1 1 1 0 0,-1-1-1 0 0,1 1 0 0 0,0-1 1 0 0,-1 1-1 0 0,1-1 0 0 0,-1 0 1 0 0,1 1-1 0 0,0-1 0 0 0,-1 0 1 0 0,1 1-1 0 0,0-1 0 0 0,0 0 1 0 0,-1 0-1 0 0,1 0 0 0 0,0 0 1 0 0,-1 1-1 0 0,1-1 0 0 0,0 0 1 0 0,1-1-1 0 0,25 3 677 0 0,-23-2-605 0 0,47 0 511 0 0,-22 2-2731 0 0,1-2 0 0 0,-1-1 0 0 0,0-2 0 0 0,37-7 0 0 0,-48 5 931 0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32.673"/>
    </inkml:context>
    <inkml:brush xml:id="br0">
      <inkml:brushProperty name="width" value="0.1" units="cm"/>
      <inkml:brushProperty name="height" value="0.1" units="cm"/>
      <inkml:brushProperty name="color" value="#FFFFFF"/>
    </inkml:brush>
  </inkml:definitions>
  <inkml:trace contextRef="#ctx0" brushRef="#br0">33 50 5485 0 0,'-33'3'6585'0'0,"42"-5"-5654"0"0,-5 2-882 0 0,110-23 1318 0 0,-12 1-2283 0 0,-34 16-4349 0 0,-60 6 2301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2.229"/>
    </inkml:context>
    <inkml:brush xml:id="br0">
      <inkml:brushProperty name="width" value="0.1" units="cm"/>
      <inkml:brushProperty name="height" value="0.1" units="cm"/>
      <inkml:brushProperty name="color" value="#FFFFFF"/>
    </inkml:brush>
  </inkml:definitions>
  <inkml:trace contextRef="#ctx0" brushRef="#br0">0 135 2396 0 0,'9'3'650'0'0,"1"0"1"0"0,-1 0-1 0 0,0-1 0 0 0,1 0 1 0 0,0 0-1 0 0,-1-1 0 0 0,1-1 0 0 0,0 1 1 0 0,15-3-1 0 0,12-2 250 0 0,41-11 1 0 0,-57 10-421 0 0,-7 2-263 0 0,-1 0-1 0 0,1-2 0 0 0,-1 0 0 0 0,14-7 0 0 0,-22 10-141 0 0,-1 0 0 0 0,1-1 0 0 0,-1 0 0 0 0,1 0 0 0 0,-1 0-1 0 0,0 0 1 0 0,0-1 0 0 0,-1 1 0 0 0,1-1 0 0 0,-1 0 0 0 0,0 0-1 0 0,0-1 1 0 0,0 1 0 0 0,3-7 0 0 0,-6 10-44 0 0,1 0 0 0 0,-1 0 1 0 0,1 0-1 0 0,-1 0 0 0 0,0 0 0 0 0,0 0 1 0 0,1 0-1 0 0,-1 0 0 0 0,0 0 1 0 0,0-1-1 0 0,0 1 0 0 0,0 0 0 0 0,0 0 1 0 0,0 0-1 0 0,0 0 0 0 0,-1 0 0 0 0,1 0 1 0 0,0 0-1 0 0,-1 0 0 0 0,1 0 0 0 0,-1 0 1 0 0,1 0-1 0 0,-1 0 0 0 0,1 0 1 0 0,-2-2-1 0 0,0 2 18 0 0,1 0 0 0 0,-1 0 0 0 0,0 0 0 0 0,1 0 0 0 0,-1 0 0 0 0,0 0 0 0 0,0 1 0 0 0,0-1 0 0 0,0 1 0 0 0,1-1 0 0 0,-1 1 0 0 0,0-1 0 0 0,-3 1 0 0 0,-4 0 74 0 0,0 0 1 0 0,0 1 0 0 0,0-1-1 0 0,0 2 1 0 0,-12 2 0 0 0,8 1-3 0 0,0 0 0 0 0,1 1 0 0 0,-1 0 1 0 0,1 1-1 0 0,1 0 0 0 0,-1 0 0 0 0,1 2 0 0 0,-17 15 0 0 0,21-18-52 0 0,1 1 0 0 0,0-1 0 0 0,0 1 0 0 0,1 0 0 0 0,0 0-1 0 0,0 1 1 0 0,1 0 0 0 0,0 0 0 0 0,0 0 0 0 0,0 0-1 0 0,1 0 1 0 0,1 1 0 0 0,-1 0 0 0 0,-1 12 0 0 0,4-17-38 0 0,0 0 1 0 0,0 0 0 0 0,1 0-1 0 0,-1 0 1 0 0,1 0 0 0 0,-1 0-1 0 0,1-1 1 0 0,1 1 0 0 0,-1 0-1 0 0,0 0 1 0 0,1-1 0 0 0,0 1-1 0 0,0-1 1 0 0,0 0 0 0 0,3 4-1 0 0,-1-2 14 0 0,1 0-1 0 0,-1 0 1 0 0,1-1 0 0 0,1 0-1 0 0,-1 0 1 0 0,1 0-1 0 0,-1 0 1 0 0,9 3 0 0 0,2 0 56 0 0,0-1 0 0 0,1-1 1 0 0,-1 0-1 0 0,1-1 0 0 0,34 3 1 0 0,-27-5-47 0 0,-1-1-1 0 0,43-4 1 0 0,-10-10-2471 0 0,-49 11 725 0 0,1-2 0 0 0,-1 1-1 0 0,0-1 1 0 0,13-8-1 0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33.048"/>
    </inkml:context>
    <inkml:brush xml:id="br0">
      <inkml:brushProperty name="width" value="0.1" units="cm"/>
      <inkml:brushProperty name="height" value="0.1" units="cm"/>
      <inkml:brushProperty name="color" value="#FFFFFF"/>
    </inkml:brush>
  </inkml:definitions>
  <inkml:trace contextRef="#ctx0" brushRef="#br0">1 34 5509 0 0,'0'1'189'0'0,"0"0"1"0"0,1 0-1 0 0,0 0 1 0 0,-1 0 0 0 0,1-1-1 0 0,-1 1 1 0 0,1 0 0 0 0,0 0-1 0 0,0-1 1 0 0,0 1 0 0 0,-1 0-1 0 0,1-1 1 0 0,0 1-1 0 0,0-1 1 0 0,0 1 0 0 0,0-1-1 0 0,0 1 1 0 0,0-1 0 0 0,0 0-1 0 0,0 1 1 0 0,0-1 0 0 0,0 0-1 0 0,0 0 1 0 0,0 0-1 0 0,0 0 1 0 0,0 0 0 0 0,2 0-1 0 0,38 1 559 0 0,-35-1-428 0 0,48-2 460 0 0,88-14 1 0 0,-14-9-5461 0 0,-104 20 1530 0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33.383"/>
    </inkml:context>
    <inkml:brush xml:id="br0">
      <inkml:brushProperty name="width" value="0.1" units="cm"/>
      <inkml:brushProperty name="height" value="0.1" units="cm"/>
      <inkml:brushProperty name="color" value="#FFFFFF"/>
    </inkml:brush>
  </inkml:definitions>
  <inkml:trace contextRef="#ctx0" brushRef="#br0">1 0 5444 0 0,'4'1'7144'0'0,"6"24"-5347"0"0,10 35-1279 0 0,53 278 3059 0 0,-57-254-2764 0 0,-15-70 534 0 0,0 1-4185 0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06.716"/>
    </inkml:context>
    <inkml:brush xml:id="br0">
      <inkml:brushProperty name="width" value="0.1" units="cm"/>
      <inkml:brushProperty name="height" value="0.1" units="cm"/>
      <inkml:brushProperty name="color" value="#FFFFFF"/>
    </inkml:brush>
  </inkml:definitions>
  <inkml:trace contextRef="#ctx0" brushRef="#br0">333 1 3592 0 0,'-3'0'247'0'0,"-1"1"0"0"0,0-1 0 0 0,1 1 0 0 0,-1 0 0 0 0,1 0-1 0 0,-1 1 1 0 0,1-1 0 0 0,-1 1 0 0 0,1 0 0 0 0,0 0 0 0 0,-4 2-1 0 0,-34 30 1209 0 0,32-26-1075 0 0,-12 11 334 0 0,0 2 0 0 0,1 0 0 0 0,-28 39 0 0 0,26-29-458 0 0,1 2 0 0 0,1 0 1 0 0,2 1-1 0 0,-25 65 0 0 0,40-64-4735 0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07.114"/>
    </inkml:context>
    <inkml:brush xml:id="br0">
      <inkml:brushProperty name="width" value="0.1" units="cm"/>
      <inkml:brushProperty name="height" value="0.1" units="cm"/>
      <inkml:brushProperty name="color" value="#FFFFFF"/>
    </inkml:brush>
  </inkml:definitions>
  <inkml:trace contextRef="#ctx0" brushRef="#br0">1 108 5657 0 0,'2'-40'1942'0'0,"-2"32"-1403"0"0,0 0-1 0 0,1 0 1 0 0,-1 0-1 0 0,2 0 1 0 0,-1 0-1 0 0,4-9 1 0 0,-5 17-506 0 0,0 0 1 0 0,0 0-1 0 0,0 0 0 0 0,0 0 0 0 0,0-1 1 0 0,0 1-1 0 0,0 0 0 0 0,0 0 0 0 0,0 0 1 0 0,0 0-1 0 0,0 0 0 0 0,1 0 1 0 0,-1-1-1 0 0,0 1 0 0 0,0 0 0 0 0,0 0 1 0 0,0 0-1 0 0,0 0 0 0 0,0 0 0 0 0,1 0 1 0 0,-1 0-1 0 0,0 0 0 0 0,0 0 0 0 0,0-1 1 0 0,0 1-1 0 0,1 0 0 0 0,-1 0 1 0 0,0 0-1 0 0,0 0 0 0 0,0 0 0 0 0,0 0 1 0 0,1 0-1 0 0,-1 0 0 0 0,0 0 0 0 0,0 0 1 0 0,0 0-1 0 0,0 0 0 0 0,1 1 0 0 0,-1-1 1 0 0,0 0-1 0 0,0 0 0 0 0,8 7 573 0 0,5 16-266 0 0,-12-21-203 0 0,38 81 977 0 0,54 168 0 0 0,-17-38-50 0 0,-37-108-407 0 0,-26-63-504 0 0,36 70 1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07.499"/>
    </inkml:context>
    <inkml:brush xml:id="br0">
      <inkml:brushProperty name="width" value="0.1" units="cm"/>
      <inkml:brushProperty name="height" value="0.1" units="cm"/>
      <inkml:brushProperty name="color" value="#FFFFFF"/>
    </inkml:brush>
  </inkml:definitions>
  <inkml:trace contextRef="#ctx0" brushRef="#br0">2 0 4860 0 0,'3'2'5678'0'0,"-2"18"-3883"0"0,-2 29-953 0 0,-2-15-80 0 0,1 0 0 0 0,6 66 1 0 0,18 67-164 0 0,-20-153-685 0 0,-1-5-366 0 0,2 11-1362 0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07.875"/>
    </inkml:context>
    <inkml:brush xml:id="br0">
      <inkml:brushProperty name="width" value="0.1" units="cm"/>
      <inkml:brushProperty name="height" value="0.1" units="cm"/>
      <inkml:brushProperty name="color" value="#FFFFFF"/>
    </inkml:brush>
  </inkml:definitions>
  <inkml:trace contextRef="#ctx0" brushRef="#br0">14 55 4980 0 0,'-14'-10'9086'0'0,"16"4"-8708"0"0,-1 0 0 0 0,0 1 0 0 0,0-1 0 0 0,0 0 0 0 0,-1-10 0 0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08.777"/>
    </inkml:context>
    <inkml:brush xml:id="br0">
      <inkml:brushProperty name="width" value="0.1" units="cm"/>
      <inkml:brushProperty name="height" value="0.1" units="cm"/>
      <inkml:brushProperty name="color" value="#FFFFFF"/>
    </inkml:brush>
  </inkml:definitions>
  <inkml:trace contextRef="#ctx0" brushRef="#br0">32 31 2828 0 0,'-32'-19'8335'0'0,"49"16"-6480"0"0,268 15 462 0 0,-119-7-1805 0 0,585-9 335 0 0,-693-1-859 0 0,111-4 46 0 0,-115 5 330 0 0,-27 2-2264 0 0,-1 1-5815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1.282"/>
    </inkml:context>
    <inkml:brush xml:id="br0">
      <inkml:brushProperty name="width" value="0.1" units="cm"/>
      <inkml:brushProperty name="height" value="0.1" units="cm"/>
      <inkml:brushProperty name="color" value="#FFFFFF"/>
    </inkml:brush>
  </inkml:definitions>
  <inkml:trace contextRef="#ctx0" brushRef="#br0">0 250 4392 0 0,'23'-22'9335'0'0,"2"-15"-7304"0"0,-16 21-2006 0 0,-1-1-1 0 0,0 0 1 0 0,7-23 0 0 0,-11 25 245 0 0,0-1 0 0 0,-1 1 0 0 0,-1-1 0 0 0,1-22 1 0 0,-15 51-87 0 0,0 10-84 0 0,1 1 0 0 0,0 0 0 0 0,2 1 0 0 0,2 0 0 0 0,0 1 0 0 0,1-1 0 0 0,1 1 0 0 0,2 0 0 0 0,1 0 0 0 0,1 0 0 0 0,3 46 0 0 0,-1-64-94 0 0,0 0 0 0 0,1 0 1 0 0,0 0-1 0 0,0 0 0 0 0,1 0 0 0 0,0-1 0 0 0,0 1 0 0 0,1-1 0 0 0,0 0 0 0 0,0 0 0 0 0,0 0 0 0 0,1-1 0 0 0,9 10 0 0 0,-12-14-154 0 0,1 0-1 0 0,-1 1 1 0 0,1-1-1 0 0,0 0 1 0 0,0 0 0 0 0,0 0-1 0 0,0-1 1 0 0,0 1-1 0 0,0-1 1 0 0,0 1 0 0 0,1-1-1 0 0,-1 0 1 0 0,1-1-1 0 0,-1 1 1 0 0,0 0 0 0 0,1-1-1 0 0,-1 0 1 0 0,1 0-1 0 0,-1 0 1 0 0,1 0 0 0 0,-1 0-1 0 0,1-1 1 0 0,-1 0-1 0 0,1 0 1 0 0,-1 0-1 0 0,0 0 1 0 0,1 0 0 0 0,-1 0-1 0 0,0-1 1 0 0,0 0-1 0 0,0 0 1 0 0,0 0 0 0 0,3-2-1 0 0,1-1-717 0 0,-1 0 0 0 0,0 0-1 0 0,0-1 1 0 0,0 0 0 0 0,8-10-1 0 0,-2-4-2242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1.672"/>
    </inkml:context>
    <inkml:brush xml:id="br0">
      <inkml:brushProperty name="width" value="0.1" units="cm"/>
      <inkml:brushProperty name="height" value="0.1" units="cm"/>
      <inkml:brushProperty name="color" value="#FFFFFF"/>
    </inkml:brush>
  </inkml:definitions>
  <inkml:trace contextRef="#ctx0" brushRef="#br0">29 141 4704 0 0,'-5'-21'985'0'0,"-1"3"-117"0"0,1 2-100 0 0,2 2-96 0 0,3 4-104 0 0,-1 2-124 0 0,-4-6-192 0 0,2 3-32 0 0,3 3-520 0 0,0 1-168 0 0,0 3-252 0 0,0 1-468 0 0,3 1-4 0 0,0 0-61 0 0,0 2 61 0 0,0 0 40 0 0,0-2-28 0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2.046"/>
    </inkml:context>
    <inkml:brush xml:id="br0">
      <inkml:brushProperty name="width" value="0.1" units="cm"/>
      <inkml:brushProperty name="height" value="0.1" units="cm"/>
      <inkml:brushProperty name="color" value="#FFFFFF"/>
    </inkml:brush>
  </inkml:definitions>
  <inkml:trace contextRef="#ctx0" brushRef="#br0">0 26 1392 0 0,'1'0'138'0'0,"15"-25"10069"0"0,-11 38-8666 0 0,2 28 170 0 0,3 63 0 0 0,-1-7-624 0 0,40 193-211 0 0,-41-266-2865 0 0,10 11-7122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3.373"/>
    </inkml:context>
    <inkml:brush xml:id="br0">
      <inkml:brushProperty name="width" value="0.1" units="cm"/>
      <inkml:brushProperty name="height" value="0.1" units="cm"/>
      <inkml:brushProperty name="color" value="#FFFFFF"/>
    </inkml:brush>
  </inkml:definitions>
  <inkml:trace contextRef="#ctx0" brushRef="#br0">429 11 4120 0 0,'-6'-2'297'0'0,"0"-1"-1"0"0,0 2 1 0 0,0-1-1 0 0,-1 1 0 0 0,1 0 1 0 0,-1 0-1 0 0,1 1 0 0 0,-1 0 1 0 0,1 0-1 0 0,-1 1 1 0 0,1-1-1 0 0,-1 2 0 0 0,1-1 1 0 0,0 0-1 0 0,-1 1 0 0 0,1 1 1 0 0,-11 4-1 0 0,-5 3 37 0 0,0 1 0 0 0,-40 28 0 0 0,42-26-38 0 0,1 2 1 0 0,0 0 0 0 0,1 1 0 0 0,1 1-1 0 0,1 1 1 0 0,0 0 0 0 0,1 1 0 0 0,-14 24-1 0 0,25-36-229 0 0,0 0 0 0 0,0 0 0 0 0,1 1-1 0 0,0 0 1 0 0,1 0 0 0 0,-1-1 0 0 0,1 1-1 0 0,1 1 1 0 0,0-1 0 0 0,0 0 0 0 0,0 0-1 0 0,1 0 1 0 0,0 0 0 0 0,1 1 0 0 0,0-1-1 0 0,0 0 1 0 0,1 0 0 0 0,0 0 0 0 0,0 0-1 0 0,1 0 1 0 0,0-1 0 0 0,0 1 0 0 0,1-1-1 0 0,0 0 1 0 0,0 0 0 0 0,9 11 0 0 0,-7-11-175 0 0,0 0 1 0 0,1 0-1 0 0,0-1 1 0 0,0 0-1 0 0,1 0 0 0 0,0-1 1 0 0,0 0-1 0 0,0 0 1 0 0,0-1-1 0 0,1 0 1 0 0,17 5-1 0 0,-8-4-859 0 0,0 0 1 0 0,0-2-1 0 0,1 0 0 0 0,0-2 0 0 0,19 1 0 0 0,-4-2-1981 0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12.429"/>
    </inkml:context>
    <inkml:brush xml:id="br0">
      <inkml:brushProperty name="width" value="0.1" units="cm"/>
      <inkml:brushProperty name="height" value="0.1" units="cm"/>
      <inkml:brushProperty name="color" value="#FFFFFF"/>
    </inkml:brush>
  </inkml:definitions>
  <inkml:trace contextRef="#ctx0" brushRef="#br0">19 1 4884 0 0,'1'34'4517'0'0,"-1"15"2103"0"0,-7-16-5367 0 0,-5 9 2744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01.191"/>
    </inkml:context>
    <inkml:brush xml:id="br0">
      <inkml:brushProperty name="width" value="0.1" units="cm"/>
      <inkml:brushProperty name="height" value="0.1" units="cm"/>
      <inkml:brushProperty name="color" value="#FFFFFF"/>
    </inkml:brush>
  </inkml:definitions>
  <inkml:trace contextRef="#ctx0" brushRef="#br0">1 1 6545 0 0,'0'1'119'0'0,"0"-1"1"0"0,0 1 0 0 0,0-1 0 0 0,0 1-1 0 0,0-1 1 0 0,0 1 0 0 0,0-1-1 0 0,0 1 1 0 0,0-1 0 0 0,0 1 0 0 0,1-1-1 0 0,-1 1 1 0 0,0-1 0 0 0,0 1-1 0 0,0-1 1 0 0,1 1 0 0 0,-1-1 0 0 0,0 0-1 0 0,1 1 1 0 0,-1-1 0 0 0,0 1 0 0 0,1-1-1 0 0,-1 0 1 0 0,1 1 0 0 0,-1-1-1 0 0,0 0 1 0 0,1 1 0 0 0,-1-1 0 0 0,1 0-1 0 0,-1 0 1 0 0,1 1 0 0 0,-1-1 0 0 0,1 0-1 0 0,-1 0 1 0 0,1 0 0 0 0,-1 0-1 0 0,1 0 1 0 0,0 0 0 0 0,26 5 369 0 0,-21-4-96 0 0,61 5 1169 0 0,96-3 1 0 0,1 0-5916 0 0,-146-1 1151 0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01.548"/>
    </inkml:context>
    <inkml:brush xml:id="br0">
      <inkml:brushProperty name="width" value="0.1" units="cm"/>
      <inkml:brushProperty name="height" value="0.1" units="cm"/>
      <inkml:brushProperty name="color" value="#FFFFFF"/>
    </inkml:brush>
  </inkml:definitions>
  <inkml:trace contextRef="#ctx0" brushRef="#br0">0 8 6053 0 0,'1'1'167'0'0,"-1"1"0"0"0,0-1 1 0 0,1 1-1 0 0,-1-1 1 0 0,1 0-1 0 0,-1 1 1 0 0,1-1-1 0 0,0 0 1 0 0,0 1-1 0 0,-1-1 1 0 0,1 0-1 0 0,0 0 1 0 0,0 0-1 0 0,0 0 1 0 0,0 0-1 0 0,1 0 0 0 0,-1 0 1 0 0,0 0-1 0 0,0 0 1 0 0,1 0-1 0 0,-1 0 1 0 0,0-1-1 0 0,1 1 1 0 0,-1-1-1 0 0,0 1 1 0 0,1-1-1 0 0,-1 0 1 0 0,1 1-1 0 0,-1-1 1 0 0,1 0-1 0 0,1 0 0 0 0,56 4 742 0 0,-49-5-516 0 0,188-7 1677 0 0,-68-11-4008 0 0,-93 10-2536 0 0,-27 6 1455 0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6.080"/>
    </inkml:context>
    <inkml:brush xml:id="br0">
      <inkml:brushProperty name="width" value="0.1" units="cm"/>
      <inkml:brushProperty name="height" value="0.1" units="cm"/>
      <inkml:brushProperty name="color" value="#FFFFFF"/>
    </inkml:brush>
  </inkml:definitions>
  <inkml:trace contextRef="#ctx0" brushRef="#br0">5 154 5196 0 0,'-1'-8'962'0'0,"-1"0"-1"0"0,1-1 1 0 0,1 1-1 0 0,0-9 1 0 0,0 10-38 0 0,27-28 1837 0 0,-23 9-1994 0 0,-4 23-797 0 0,0-1 1 0 0,1 1 0 0 0,-1 0-1 0 0,1 0 1 0 0,-1 0 0 0 0,1-1 0 0 0,0 1-1 0 0,0 0 1 0 0,3-4 0 0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0.674"/>
    </inkml:context>
    <inkml:brush xml:id="br0">
      <inkml:brushProperty name="width" value="0.1" units="cm"/>
      <inkml:brushProperty name="height" value="0.1" units="cm"/>
      <inkml:brushProperty name="color" value="#FFFFFF"/>
    </inkml:brush>
  </inkml:definitions>
  <inkml:trace contextRef="#ctx0" brushRef="#br0">18 69 4764 0 0,'-1'0'191'0'0,"0"-1"0"0"0,0 1 0 0 0,0 0 0 0 0,0-1 0 0 0,0 1 0 0 0,1 0-1 0 0,-1-1 1 0 0,0 1 0 0 0,0-1 0 0 0,0 1 0 0 0,1-1 0 0 0,-1 0-1 0 0,0 1 1 0 0,1-1 0 0 0,-1 0 0 0 0,1 1 0 0 0,-1-1 0 0 0,1 0 0 0 0,-1 0-1 0 0,1 1 1 0 0,-1-1 0 0 0,1 0 0 0 0,0 0 0 0 0,-1 0 0 0 0,1 0-1 0 0,0-1 1 0 0,0 1-77 0 0,1 0 0 0 0,-1 0 1 0 0,1 0-1 0 0,0 0 0 0 0,-1 0 0 0 0,1 0 0 0 0,0 1 0 0 0,0-1 0 0 0,-1 0 0 0 0,1 0 0 0 0,0 1 0 0 0,0-1 0 0 0,0 0 0 0 0,0 1 0 0 0,0-1 0 0 0,0 1 0 0 0,2-1 0 0 0,10-4 99 0 0,0 1-1 0 0,21-5 1 0 0,-29 8 16 0 0,-2 0-311 0 0,24-5 279 0 0,44-4 0 0 0,-28 11-5776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1.042"/>
    </inkml:context>
    <inkml:brush xml:id="br0">
      <inkml:brushProperty name="width" value="0.1" units="cm"/>
      <inkml:brushProperty name="height" value="0.1" units="cm"/>
      <inkml:brushProperty name="color" value="#FFFFFF"/>
    </inkml:brush>
  </inkml:definitions>
  <inkml:trace contextRef="#ctx0" brushRef="#br0">7 7 3912 0 0,'-1'0'78'0'0,"1"0"-1"0"0,0 1 1 0 0,-1-1-1 0 0,1 0 1 0 0,0 0-1 0 0,-1 0 1 0 0,1 1-1 0 0,0-1 1 0 0,0 0-1 0 0,-1 0 0 0 0,1 1 1 0 0,0-1-1 0 0,0 0 1 0 0,-1 1-1 0 0,1-1 1 0 0,0 0-1 0 0,0 0 1 0 0,0 1-1 0 0,0-1 1 0 0,-1 1-1 0 0,1-1 1 0 0,0 0-1 0 0,0 1 0 0 0,0-1 1 0 0,0 0-1 0 0,0 1 1 0 0,0-1-1 0 0,0 0 1 0 0,0 1-1 0 0,0-1 1 0 0,0 1-1 0 0,0-1 1 0 0,0 0-1 0 0,0 1 1 0 0,0-1-1 0 0,1 0 1 0 0,-1 1-1 0 0,0-1 0 0 0,0 1 1 0 0,17 5 1905 0 0,23-3-222 0 0,-38-3-1704 0 0,19 0 173 0 0,-1 0-1 0 0,1-2 1 0 0,0 0-1 0 0,0-1 1 0 0,22-7-1 0 0,12 1-9541 0 0,-47 6 8099 0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2.655"/>
    </inkml:context>
    <inkml:brush xml:id="br0">
      <inkml:brushProperty name="width" value="0.1" units="cm"/>
      <inkml:brushProperty name="height" value="0.1" units="cm"/>
      <inkml:brushProperty name="color" value="#FFFFFF"/>
    </inkml:brush>
  </inkml:definitions>
  <inkml:trace contextRef="#ctx0" brushRef="#br0">135 157 1292 0 0,'-1'0'95'0'0,"1"0"0"0"0,-1 0 1 0 0,1 0-1 0 0,-1 0 0 0 0,1 0 0 0 0,-1 0 0 0 0,1 0 1 0 0,-1 0-1 0 0,1 0 0 0 0,0 0 0 0 0,-1 0 0 0 0,1 0 0 0 0,-1 1 1 0 0,1-1-1 0 0,0 0 0 0 0,-1 0 0 0 0,1 0 0 0 0,-1 1 0 0 0,1-1 1 0 0,0 0-1 0 0,-1 1 0 0 0,1-1 0 0 0,0 0 0 0 0,-1 1 0 0 0,1-1 1 0 0,0 0-1 0 0,0 1 0 0 0,0-1 0 0 0,-1 1 0 0 0,1-1 1 0 0,0 0-1 0 0,0 1 0 0 0,0-1 0 0 0,0 1 0 0 0,-1 0 0 0 0,18 3 1387 0 0,29-2-747 0 0,-29-4-534 0 0,0 0 1 0 0,31-8-1 0 0,-43 8-122 0 0,1 1 1 0 0,-1-1-1 0 0,0 0 1 0 0,0-1-1 0 0,0 1 1 0 0,0-1-1 0 0,-1 0 1 0 0,1 0-1 0 0,-1 0 1 0 0,1-1-1 0 0,-1 0 1 0 0,6-7-1 0 0,-9 9-19 0 0,0 0 0 0 0,0 0 0 0 0,0 0 0 0 0,-1-1 0 0 0,1 1 0 0 0,-1 0 0 0 0,1 0 0 0 0,-1-1 0 0 0,0 1 0 0 0,0 0 0 0 0,0-1 0 0 0,0 1 0 0 0,0 0 0 0 0,-1-1 0 0 0,1 1 0 0 0,-1 0 0 0 0,1 0 0 0 0,-1-1 0 0 0,0 1 0 0 0,0 0 0 0 0,0 0 0 0 0,0 0 0 0 0,0 0 0 0 0,-1 0 0 0 0,-2-3 1 0 0,1 0 35 0 0,-1 1 1 0 0,0-1-1 0 0,0 1 1 0 0,0 0-1 0 0,0 0 1 0 0,0 0 0 0 0,-1 1-1 0 0,0-1 1 0 0,-6-2-1 0 0,6 3-6 0 0,-1 1 0 0 0,1 1 0 0 0,0-1 0 0 0,-1 1 0 0 0,0 0 0 0 0,1 0 0 0 0,-1 1 0 0 0,1-1 0 0 0,-1 1 0 0 0,0 1 0 0 0,1-1 0 0 0,-1 1 0 0 0,0 0 0 0 0,-9 2 0 0 0,7 1 54 0 0,-1-1 0 0 0,1 1 0 0 0,0 0 0 0 0,0 1 1 0 0,0 0-1 0 0,1 0 0 0 0,-1 0 0 0 0,-9 11 0 0 0,6-4 20 0 0,0-1 0 0 0,1 1 0 0 0,1 1 0 0 0,0 0 0 0 0,0 0 1 0 0,2 1-1 0 0,-1 0 0 0 0,2 0 0 0 0,0 1 0 0 0,-6 21 0 0 0,10-26-103 0 0,0 0 0 0 0,1 0 0 0 0,0 0 0 0 0,1-1 0 0 0,0 1 0 0 0,0 0 0 0 0,1 0 0 0 0,0 0 0 0 0,1 0 0 0 0,0-1 0 0 0,1 1 0 0 0,0-1 0 0 0,0 1 0 0 0,9 16 0 0 0,-8-20-36 0 0,-1-1 0 0 0,2 1 1 0 0,-1 0-1 0 0,1-1 1 0 0,-1 0-1 0 0,1 0 0 0 0,1-1 1 0 0,-1 1-1 0 0,1-1 0 0 0,0 0 1 0 0,0-1-1 0 0,0 1 1 0 0,0-1-1 0 0,0 0 0 0 0,1-1 1 0 0,-1 1-1 0 0,1-1 0 0 0,0-1 1 0 0,0 1-1 0 0,0-1 1 0 0,13 0-1 0 0,-9-1-138 0 0,0 0 1 0 0,0 0-1 0 0,0-1 1 0 0,1-1-1 0 0,-1 0 1 0 0,0-1-1 0 0,-1 0 1 0 0,1 0-1 0 0,0-1 1 0 0,-1-1-1 0 0,16-8 1 0 0,-19 8-652 0 0,1 0 1 0 0,-1-1-1 0 0,0 1 1 0 0,-1-2 0 0 0,1 1-1 0 0,-1-1 1 0 0,0 0-1 0 0,-1 0 1 0 0,7-11 0 0 0,-1 0-2292 0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3.120"/>
    </inkml:context>
    <inkml:brush xml:id="br0">
      <inkml:brushProperty name="width" value="0.1" units="cm"/>
      <inkml:brushProperty name="height" value="0.1" units="cm"/>
      <inkml:brushProperty name="color" value="#FFFFFF"/>
    </inkml:brush>
  </inkml:definitions>
  <inkml:trace contextRef="#ctx0" brushRef="#br0">17 92 6165 0 0,'0'-2'209'0'0,"1"0"1"0"0,-1 0 0 0 0,1 0 0 0 0,-1 0 0 0 0,1 0 0 0 0,0 0 0 0 0,0 1 0 0 0,0-1 0 0 0,0 0-1 0 0,0 1 1 0 0,0-1 0 0 0,1 1 0 0 0,-1-1 0 0 0,0 1 0 0 0,1-1 0 0 0,0 1 0 0 0,-1 0-1 0 0,1 0 1 0 0,-1 0 0 0 0,1 0 0 0 0,2-1 0 0 0,46-21 460 0 0,-34 17-103 0 0,2-3-188 0 0,-13 6-249 0 0,-1 0 0 0 0,1 1 0 0 0,0-1 0 0 0,0 1 0 0 0,0 1 0 0 0,1-1 0 0 0,6-1 0 0 0,-12 3-61 0 0,-37 0 221 0 0,-70 10-1131 0 0,77-7-3707 0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3.509"/>
    </inkml:context>
    <inkml:brush xml:id="br0">
      <inkml:brushProperty name="width" value="0.1" units="cm"/>
      <inkml:brushProperty name="height" value="0.1" units="cm"/>
      <inkml:brushProperty name="color" value="#FFFFFF"/>
    </inkml:brush>
  </inkml:definitions>
  <inkml:trace contextRef="#ctx0" brushRef="#br0">226 0 4380 0 0,'-4'5'3362'0'0,"-12"21"-2285"0"0,-94 142 2071 0 0,25-42-7711 0 0,75-110 506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3.879"/>
    </inkml:context>
    <inkml:brush xml:id="br0">
      <inkml:brushProperty name="width" value="0.1" units="cm"/>
      <inkml:brushProperty name="height" value="0.1" units="cm"/>
      <inkml:brushProperty name="color" value="#FFFFFF"/>
    </inkml:brush>
  </inkml:definitions>
  <inkml:trace contextRef="#ctx0" brushRef="#br0">0 92 2088 0 0,'3'-91'8636'0'0,"13"132"-5105"0"0,70 266-936 0 0,44 77-484 0 0,-125-366-1925 0 0,-5-15-492 0 0,1 0-1 0 0,-1 0 1 0 0,1 0 0 0 0,0 0-1 0 0,0 0 1 0 0,0 0 0 0 0,1-1-1 0 0,2 5 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4.135"/>
    </inkml:context>
    <inkml:brush xml:id="br0">
      <inkml:brushProperty name="width" value="0.1" units="cm"/>
      <inkml:brushProperty name="height" value="0.1" units="cm"/>
      <inkml:brushProperty name="color" value="#FFFFFF"/>
    </inkml:brush>
  </inkml:definitions>
  <inkml:trace contextRef="#ctx0" brushRef="#br0">222 0 4188 0 0,'-8'1'319'0'0,"0"0"-1"0"0,0 0 0 0 0,0 1 1 0 0,0 0-1 0 0,0 1 0 0 0,0-1 1 0 0,0 2-1 0 0,1-1 0 0 0,-1 1 0 0 0,1 0 1 0 0,0 0-1 0 0,1 1 0 0 0,-1 0 1 0 0,1 0-1 0 0,-10 11 0 0 0,6-6-94 0 0,0 1 0 0 0,1 0 0 0 0,0 1-1 0 0,1 0 1 0 0,1 0 0 0 0,0 1 0 0 0,0 0-1 0 0,-4 14 1 0 0,7-18-120 0 0,2 0 0 0 0,-1 0 1 0 0,1 0-1 0 0,0 0 0 0 0,1 1 0 0 0,0-1 1 0 0,1 1-1 0 0,0-1 0 0 0,0 0 0 0 0,1 1 0 0 0,0-1 1 0 0,3 11-1 0 0,-2-14-62 0 0,1 0 0 0 0,-1 0 0 0 0,1 0 0 0 0,0 0 0 0 0,0 0 0 0 0,1-1 0 0 0,0 0 0 0 0,0 0 0 0 0,0 0 0 0 0,0 0 0 0 0,1 0 0 0 0,0-1 0 0 0,0 0 0 0 0,0 0 0 0 0,0 0 0 0 0,1-1 0 0 0,0 0 1 0 0,7 4-1 0 0,-3-3-69 0 0,-1 0 1 0 0,1-1 0 0 0,0 0 0 0 0,0 0-1 0 0,0-1 1 0 0,0 0 0 0 0,1-1 0 0 0,-1 0 0 0 0,0-1-1 0 0,14-1 1 0 0,-18 1-30 0 0,-1-1 0 0 0,0 0-1 0 0,1-1 1 0 0,-1 1 0 0 0,0-1-1 0 0,0 0 1 0 0,0 0 0 0 0,0-1 0 0 0,0 0-1 0 0,0 1 1 0 0,-1-2 0 0 0,1 1 0 0 0,-1 0-1 0 0,0-1 1 0 0,0 0 0 0 0,0 0 0 0 0,-1 0-1 0 0,1 0 1 0 0,-1-1 0 0 0,5-8-1 0 0,-6 9 8 0 0,1-1 0 0 0,-1 1 0 0 0,-1-1 0 0 0,1 0 0 0 0,-1 1 0 0 0,1-1 0 0 0,-1 0 0 0 0,-1 0 0 0 0,1 0 0 0 0,-1 0 0 0 0,0 0 0 0 0,0 0 0 0 0,0 0 0 0 0,-1 0 0 0 0,-1-8 0 0 0,-2 0 56 0 0,-1 1 1 0 0,0 0 0 0 0,-1 0 0 0 0,-9-16-1 0 0,7 14 256 0 0,0-1-1 0 0,-10-27 1 0 0,17 40-251 0 0,0 1 0 0 0,1 0 1 0 0,-1-1-1 0 0,1 1 0 0 0,0 0 0 0 0,-1-1 0 0 0,1 1 1 0 0,0-1-1 0 0,0 1 0 0 0,0-1 0 0 0,0 1 1 0 0,0-1-1 0 0,0 1 0 0 0,1 0 0 0 0,-1-1 1 0 0,0 1-1 0 0,1-1 0 0 0,-1 1 0 0 0,1 0 1 0 0,-1-1-1 0 0,1 1 0 0 0,0 0 0 0 0,0 0 1 0 0,0-2-1 0 0,1 2-5 0 0,-1 0 1 0 0,1 0-1 0 0,0 0 1 0 0,0 0-1 0 0,-1 0 1 0 0,1 0-1 0 0,0 1 0 0 0,0-1 1 0 0,0 0-1 0 0,0 1 1 0 0,0 0-1 0 0,0-1 1 0 0,0 1-1 0 0,0 0 1 0 0,2 0-1 0 0,6 1-4 0 0,0 0 0 0 0,-1 0 1 0 0,1 1-1 0 0,-1 0 0 0 0,17 6 0 0 0,-11-1-95 0 0,0 0-1 0 0,-1 1 0 0 0,1 1 0 0 0,-2 0 1 0 0,1 0-1 0 0,-1 2 0 0 0,-1-1 0 0 0,22 26 0 0 0,-25-26-125 0 0,-1 1 0 0 0,0 0-1 0 0,-1 0 1 0 0,0 0-1 0 0,-1 1 1 0 0,0 0-1 0 0,-1 1 1 0 0,0-1-1 0 0,-1 1 1 0 0,-1 0 0 0 0,4 19-1 0 0,-8-11-514 0 0,-2-13 241 0 0,-2-11 40 0 0,3-2 486 0 0,1 0 0 0 0,0 0 0 0 0,0 0 0 0 0,1 0 0 0 0,-1 0 0 0 0,1-1 0 0 0,0 1 0 0 0,2-8 0 0 0,0-4 123 0 0,0 0-1 0 0,2 0 1 0 0,0 0 0 0 0,1 1 0 0 0,1-1 0 0 0,1 1-1 0 0,0 1 1 0 0,0-1 0 0 0,16-21 0 0 0,-19 31-134 0 0,0 0 0 0 0,1-1 0 0 0,0 1-1 0 0,0 1 1 0 0,0-1 0 0 0,1 1 0 0 0,0 0 0 0 0,0 0 0 0 0,0 1 0 0 0,1 0 0 0 0,-1 0 0 0 0,1 0-1 0 0,0 1 1 0 0,0 0 0 0 0,0 0 0 0 0,1 1 0 0 0,-1 0 0 0 0,1 0 0 0 0,-1 1 0 0 0,1-1 0 0 0,-1 2-1 0 0,1-1 1 0 0,11 2 0 0 0,-15 0-16 0 0,0 0 0 0 0,-1 0 0 0 0,1 0 0 0 0,0 1 0 0 0,0 0 0 0 0,-1 0 0 0 0,0 0 0 0 0,1 0 0 0 0,-1 0 0 0 0,0 1 0 0 0,0-1 0 0 0,0 1 0 0 0,0 0 0 0 0,0 0 0 0 0,-1 0 0 0 0,1 0 0 0 0,-1 1 1 0 0,4 6-1 0 0,0 1 24 0 0,-1 0 1 0 0,0 1 0 0 0,-1-1 0 0 0,6 22-1 0 0,-6-10 122 0 0,-1 0 0 0 0,0 31-1 0 0,4 30-3808 0 0,-1-65-182 0 0,-3-15 2600 0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4.951"/>
    </inkml:context>
    <inkml:brush xml:id="br0">
      <inkml:brushProperty name="width" value="0.1" units="cm"/>
      <inkml:brushProperty name="height" value="0.1" units="cm"/>
      <inkml:brushProperty name="color" value="#FFFFFF"/>
    </inkml:brush>
  </inkml:definitions>
  <inkml:trace contextRef="#ctx0" brushRef="#br0">284 1 4140 0 0,'-25'14'731'0'0,"0"1"0"0"0,1 1 0 0 0,1 1 0 0 0,1 1 0 0 0,0 1 0 0 0,1 1 0 0 0,-27 34 0 0 0,26-28-1289 0 0,-22 33-1 0 0,43-57 22 0 0,-5 7-622 0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5.351"/>
    </inkml:context>
    <inkml:brush xml:id="br0">
      <inkml:brushProperty name="width" value="0.1" units="cm"/>
      <inkml:brushProperty name="height" value="0.1" units="cm"/>
      <inkml:brushProperty name="color" value="#FFFFFF"/>
    </inkml:brush>
  </inkml:definitions>
  <inkml:trace contextRef="#ctx0" brushRef="#br0">0 88 1880 0 0,'4'-87'10574'0'0,"12"163"-8868"0"0,48 141-1 0 0,-14-78-817 0 0,94 184-1 0 0,-140-315-1366 0 0,10 20-279 0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5.692"/>
    </inkml:context>
    <inkml:brush xml:id="br0">
      <inkml:brushProperty name="width" value="0.1" units="cm"/>
      <inkml:brushProperty name="height" value="0.1" units="cm"/>
      <inkml:brushProperty name="color" value="#FFFFFF"/>
    </inkml:brush>
  </inkml:definitions>
  <inkml:trace contextRef="#ctx0" brushRef="#br0">0 5 5817 0 0,'7'-4'4969'0'0,"-6"4"-4891"0"0,6 19 1834 0 0,4 30-1163 0 0,-10-47-554 0 0,17 84 941 0 0,14 95-1742 0 0,-32-153-4979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6.479"/>
    </inkml:context>
    <inkml:brush xml:id="br0">
      <inkml:brushProperty name="width" value="0.1" units="cm"/>
      <inkml:brushProperty name="height" value="0.1" units="cm"/>
      <inkml:brushProperty name="color" value="#FFFFFF"/>
    </inkml:brush>
  </inkml:definitions>
  <inkml:trace contextRef="#ctx0" brushRef="#br0">59 4 2864 0 0,'-5'0'444'0'0,"2"0"-56"0"0,-3 0-92 0 0,0 0-88 0 0,1-3-112 0 0,1 3-116 0 0,-1 0-68 0 0,1 0-88 0 0,-1 0-88 0 0,2 0-160 0 0,-3 0-492 0 0,-1 0-132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7.098"/>
    </inkml:context>
    <inkml:brush xml:id="br0">
      <inkml:brushProperty name="width" value="0.1" units="cm"/>
      <inkml:brushProperty name="height" value="0.1" units="cm"/>
      <inkml:brushProperty name="color" value="#FFFFFF"/>
    </inkml:brush>
  </inkml:definitions>
  <inkml:trace contextRef="#ctx0" brushRef="#br0">45 153 1632 0 0,'-45'0'7211'0'0,"60"-4"-3232"0"0,4-1-3630 0 0,204-23 1526 0 0,427-18-327 0 0,-432 34-1285 0 0,190-23 159 0 0,-391 33-403 0 0,54-7 699 0 0,-16 1-2366 0 0,-18 4-7368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7.721"/>
    </inkml:context>
    <inkml:brush xml:id="br0">
      <inkml:brushProperty name="width" value="0.1" units="cm"/>
      <inkml:brushProperty name="height" value="0.1" units="cm"/>
      <inkml:brushProperty name="color" value="#FFFFFF"/>
    </inkml:brush>
  </inkml:definitions>
  <inkml:trace contextRef="#ctx0" brushRef="#br0">1 115 4940 0 0,'2'-2'4273'0'0,"15"-12"-209"0"0,-6 6-3879 0 0,-1 0 0 0 0,-1-2-1 0 0,15-16 1 0 0,-22 24-110 0 0,0-1 65 0 0,0 0 0 0 0,0 1 0 0 0,0-1 0 0 0,0 0 0 0 0,-1 0 0 0 0,1 0-1 0 0,-1 0 1 0 0,0 0 0 0 0,0 0 0 0 0,0 0 0 0 0,0 0 0 0 0,0-7 0 0 0,-3 13-56 0 0,0-1 1 0 0,0 0-1 0 0,0 0 0 0 0,0 1 0 0 0,0-1 1 0 0,0 1-1 0 0,-2 4 0 0 0,-6 13 121 0 0,1 0-1 0 0,2 0 1 0 0,0 0-1 0 0,0 1 1 0 0,2 0 0 0 0,1 1-1 0 0,1-1 1 0 0,0 1-1 0 0,2 42 1 0 0,0-62-406 0 0,1 0 0 0 0,0-1 0 0 0,1 1 0 0 0,-1 0-1 0 0,0 0 1 0 0,0-1 0 0 0,1 1 0 0 0,-1 0 0 0 0,1 0 0 0 0,-1-1 0 0 0,1 1 0 0 0,0 0 0 0 0,0-1 0 0 0,0 1 0 0 0,0-1 0 0 0,0 1 0 0 0,0-1 0 0 0,0 0 0 0 0,0 1 0 0 0,1-1 0 0 0,-1 0 0 0 0,0 0 0 0 0,1 0 0 0 0,-1 0 0 0 0,1 0 0 0 0,-1 0 0 0 0,1 0 0 0 0,0 0-1 0 0,-1-1 1 0 0,1 1 0 0 0,0-1 0 0 0,-1 1 0 0 0,1-1 0 0 0,0 0 0 0 0,0 1 0 0 0,-1-1 0 0 0,1 0 0 0 0,0 0 0 0 0,0 0 0 0 0,0-1 0 0 0,-1 1 0 0 0,1 0 0 0 0,0-1 0 0 0,0 1 0 0 0,-1-1 0 0 0,1 1 0 0 0,0-1 0 0 0,-1 0 0 0 0,1 0 0 0 0,-1 0 0 0 0,1 1-1 0 0,-1-2 1 0 0,1 1 0 0 0,-1 0 0 0 0,2-2 0 0 0,8-7-2626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8.059"/>
    </inkml:context>
    <inkml:brush xml:id="br0">
      <inkml:brushProperty name="width" value="0.1" units="cm"/>
      <inkml:brushProperty name="height" value="0.1" units="cm"/>
      <inkml:brushProperty name="color" value="#FFFFFF"/>
    </inkml:brush>
  </inkml:definitions>
  <inkml:trace contextRef="#ctx0" brushRef="#br0">15 35 6437 0 0,'-5'-8'912'0'0,"0"2"-240"0"0,4-1-260 0 0,-2 1-144 0 0,3 3-36 0 0,0 1-588 0 0,0 0-252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8.460"/>
    </inkml:context>
    <inkml:brush xml:id="br0">
      <inkml:brushProperty name="width" value="0.1" units="cm"/>
      <inkml:brushProperty name="height" value="0.1" units="cm"/>
      <inkml:brushProperty name="color" value="#FFFFFF"/>
    </inkml:brush>
  </inkml:definitions>
  <inkml:trace contextRef="#ctx0" brushRef="#br0">1 10 2552 0 0,'19'-10'9807'0'0,"-17"10"-9454"0"0,0 2-205 0 0,-1-1 0 0 0,0 1 0 0 0,0-1 0 0 0,0 1 0 0 0,0-1 0 0 0,0 1-1 0 0,0 0 1 0 0,0 0 0 0 0,0 0 0 0 0,-1-1 0 0 0,1 1 0 0 0,0 2 0 0 0,69 217 3219 0 0,-63-203-3646 0 0,3 8-2846 0 0,-2-9-3167 0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8.834"/>
    </inkml:context>
    <inkml:brush xml:id="br0">
      <inkml:brushProperty name="width" value="0.1" units="cm"/>
      <inkml:brushProperty name="height" value="0.1" units="cm"/>
      <inkml:brushProperty name="color" value="#FFFFFF"/>
    </inkml:brush>
  </inkml:definitions>
  <inkml:trace contextRef="#ctx0" brushRef="#br0">19 1 6049 0 0,'-5'26'4212'0'0,"5"-24"-3825"0"0,0 1 0 0 0,0-1 0 0 0,0 1 0 0 0,-1-1 0 0 0,1 1 0 0 0,-1-1 0 0 0,0 1 0 0 0,0-1 0 0 0,0 0 0 0 0,0 1 0 0 0,-2 3 0 0 0,-1 6 1130 0 0,5-9-912 0 0,4-8-1091 0 0,-3 2-130 0 0,0 1 1 0 0,-1-1 0 0 0,0 0-1 0 0,1 0 1 0 0,-1 0-1 0 0,0 0 1 0 0,-1 0-1 0 0,1 0 1 0 0,0 0-1 0 0,-1 0 1 0 0,0 0 0 0 0,0-6-1 0 0,0-8-2544 0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19.439"/>
    </inkml:context>
    <inkml:brush xml:id="br0">
      <inkml:brushProperty name="width" value="0.1" units="cm"/>
      <inkml:brushProperty name="height" value="0.1" units="cm"/>
      <inkml:brushProperty name="color" value="#FFFFFF"/>
    </inkml:brush>
  </inkml:definitions>
  <inkml:trace contextRef="#ctx0" brushRef="#br0">23 1 2632 0 0,'0'0'84'0'0,"-1"0"-1"0"0,1 0 0 0 0,-1 0 1 0 0,1 0-1 0 0,-1 0 0 0 0,1 0 1 0 0,-1 0-1 0 0,1 0 1 0 0,-1 1-1 0 0,1-1 0 0 0,-1 0 1 0 0,1 0-1 0 0,-1 1 0 0 0,1-1 1 0 0,-1 0-1 0 0,1 0 0 0 0,0 1 1 0 0,-1-1-1 0 0,1 0 1 0 0,-1 1-1 0 0,1-1 0 0 0,0 1 1 0 0,0-1-1 0 0,-1 0 0 0 0,1 1 1 0 0,0-1-1 0 0,0 1 1 0 0,-1-1-1 0 0,1 1 0 0 0,0-1 1 0 0,0 1-1 0 0,0-1 0 0 0,0 1 1 0 0,0-1-1 0 0,0 1 0 0 0,-1-1 1 0 0,1 1-1 0 0,0-1 1 0 0,1 1-1 0 0,-1-1 0 0 0,0 1 1 0 0,-4 30 507 0 0,3-27-303 0 0,-5 210 2844 0 0,6-200-3054 0 0,50 733 5516 0 0,-22-538-4669 0 0,4 42 31 0 0,-2 27-844 0 0,-26-248-3417 0 0,-10-49-3791 0 0,2-1 4239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4.487"/>
    </inkml:context>
    <inkml:brush xml:id="br0">
      <inkml:brushProperty name="width" value="0.1" units="cm"/>
      <inkml:brushProperty name="height" value="0.1" units="cm"/>
      <inkml:brushProperty name="color" value="#FFFFFF"/>
    </inkml:brush>
  </inkml:definitions>
  <inkml:trace contextRef="#ctx0" brushRef="#br0">8 6 944 0 0,'0'-5'5502'0'0,"-2"19"-3731"0"0,0 25-988 0 0,-1 68 1022 0 0,2 86 109 0 0,3-168-1682 0 0,1-1 0 0 0,0 1 1 0 0,2-1-1 0 0,1 0 0 0 0,14 37 0 0 0,-18-57-210 0 0,0 1 1 0 0,1 0 0 0 0,0-1-1 0 0,0 0 1 0 0,0 1-1 0 0,0-1 1 0 0,1 0-1 0 0,-1-1 1 0 0,1 1-1 0 0,0-1 1 0 0,0 1-1 0 0,0-1 1 0 0,1-1-1 0 0,-1 1 1 0 0,1 0-1 0 0,0-1 1 0 0,-1 0-1 0 0,1 0 1 0 0,0-1 0 0 0,0 1-1 0 0,0-1 1 0 0,1 0-1 0 0,-1 0 1 0 0,0-1-1 0 0,9 0 1 0 0,-6 0-467 0 0,1 0 0 0 0,-1-1 1 0 0,1 0-1 0 0,-1-1 0 0 0,1 0 0 0 0,-1 0 1 0 0,0-1-1 0 0,0 0 0 0 0,0 0 1 0 0,0-1-1 0 0,0 0 0 0 0,-1 0 1 0 0,0-1-1 0 0,13-10 0 0 0,-10 5-2618 0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21.221"/>
    </inkml:context>
    <inkml:brush xml:id="br0">
      <inkml:brushProperty name="width" value="0.1" units="cm"/>
      <inkml:brushProperty name="height" value="0.1" units="cm"/>
      <inkml:brushProperty name="color" value="#FFFFFF"/>
    </inkml:brush>
  </inkml:definitions>
  <inkml:trace contextRef="#ctx0" brushRef="#br0">0 240 3536 0 0,'5'-2'264'0'0,"12"-9"486"0"0,1 2 0 0 0,0 0 0 0 0,0 1 0 0 0,1 0 0 0 0,0 2 1 0 0,28-6-1 0 0,511-58 2899 0 0,446 28-1708 0 0,-600 51-1662 0 0,198-1-81 0 0,-302-13-125 0 0,218-28 3 0 0,-353 25-124 0 0,-26-1 748 0 0,-149-10 497 0 0,8 14-1005 0 0,8 17-222 0 0,93 256 185 0 0,33 177 366 0 0,-52-169-218 0 0,-66-229-239 0 0,9 58-1 0 0,-21-95-49 0 0,88 443 167 0 0,-44-220-134 0 0,-20-78 36 0 0,-23-131-53 0 0,-1-19-32 0 0,-1 0-1 0 0,0 0 1 0 0,0-1 0 0 0,-1 1-1 0 0,1 0 1 0 0,-1 0-1 0 0,0 0 1 0 0,-1 0-1 0 0,1 0 1 0 0,-1 0 0 0 0,0 0-1 0 0,0 0 1 0 0,0-1-1 0 0,-1 1 1 0 0,-2 6-1 0 0,-31 54-42 0 0,25-45-136 0 0,-1 0 1 0 0,-19 27 0 0 0,27-42 54 0 0,-1 0 0 0 0,1 0 0 0 0,-1-1 0 0 0,0 1 0 0 0,0-1 0 0 0,-1 0 0 0 0,0-1 0 0 0,1 1 0 0 0,-1-1 0 0 0,0 0 0 0 0,-11 5 0 0 0,-14 3-45 0 0,0-2 1 0 0,0-1 0 0 0,-1-1 0 0 0,-59 4 0 0 0,50-6 74 0 0,-262 24-230 0 0,-47-3 206 0 0,-357 2 17 0 0,-137 35 262 0 0,384-23 377 0 0,-316-16 256 0 0,530-24-494 0 0,238 0-457 0 0,-31-1-1500 0 0,19-5-5832 0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22.174"/>
    </inkml:context>
    <inkml:brush xml:id="br0">
      <inkml:brushProperty name="width" value="0.1" units="cm"/>
      <inkml:brushProperty name="height" value="0.1" units="cm"/>
      <inkml:brushProperty name="color" value="#FFFFFF"/>
    </inkml:brush>
  </inkml:definitions>
  <inkml:trace contextRef="#ctx0" brushRef="#br0">5 10 4772 0 0,'-1'-9'2258'0'0,"0"14"-148"0"0,-1 18-262 0 0,13 76-15 0 0,27 106 0 0 0,-32-174-1835 0 0,5 4-1350 0 0,-3-11-2301 0 0,-6-19 2147 0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22.559"/>
    </inkml:context>
    <inkml:brush xml:id="br0">
      <inkml:brushProperty name="width" value="0.1" units="cm"/>
      <inkml:brushProperty name="height" value="0.1" units="cm"/>
      <inkml:brushProperty name="color" value="#FFFFFF"/>
    </inkml:brush>
  </inkml:definitions>
  <inkml:trace contextRef="#ctx0" brushRef="#br0">5 168 5260 0 0,'0'-9'436'0'0,"1"1"0"0"0,-1-1 0 0 0,1 1 0 0 0,0 0 0 0 0,1-1 0 0 0,0 1 0 0 0,1 0 0 0 0,-1 0 0 0 0,6-11 0 0 0,-5 15-284 0 0,0-1 0 0 0,0 1 0 0 0,0-1 0 0 0,1 1-1 0 0,0 0 1 0 0,0 1 0 0 0,0-1 0 0 0,0 1 0 0 0,0-1 0 0 0,0 1 0 0 0,1 0-1 0 0,0 1 1 0 0,0-1 0 0 0,-1 1 0 0 0,12-3 0 0 0,-3 0 28 0 0,1 2 0 0 0,0 0 0 0 0,0 1 0 0 0,0 1 0 0 0,1 0 1 0 0,-1 0-1 0 0,0 2 0 0 0,27 3 0 0 0,-36-4-152 0 0,0 1 0 0 0,-1 0 0 0 0,1 0 0 0 0,0 1 0 0 0,0-1 0 0 0,-1 1 0 0 0,1 0 0 0 0,-1 0 1 0 0,0 1-1 0 0,1-1 0 0 0,-1 1 0 0 0,0 0 0 0 0,-1 0 0 0 0,1 0 0 0 0,0 1 0 0 0,-1-1 0 0 0,0 1 0 0 0,0 0 0 0 0,0 0 0 0 0,0 0 0 0 0,0 0 0 0 0,-1 0 0 0 0,0 1 0 0 0,0-1 0 0 0,0 1 0 0 0,-1-1 1 0 0,1 1-1 0 0,-1 0 0 0 0,1 6 0 0 0,-2-7-23 0 0,1 1 1 0 0,-1 0 0 0 0,0 0-1 0 0,-1-1 1 0 0,1 1 0 0 0,-1 0-1 0 0,0-1 1 0 0,0 1 0 0 0,0 0-1 0 0,-1-1 1 0 0,0 1 0 0 0,0-1-1 0 0,0 0 1 0 0,0 0 0 0 0,-4 6-1 0 0,1-4 5 0 0,-1 0 0 0 0,1 0 0 0 0,-1-1 0 0 0,0 0 0 0 0,0 0 0 0 0,0 0 0 0 0,-1-1 0 0 0,-11 6 0 0 0,-5 0-11 0 0,1-2 1 0 0,-2 0-1 0 0,1-1 1 0 0,-48 7-1 0 0,50-12-938 0 0,-39-1 1 0 0,35-1-3115 0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23.228"/>
    </inkml:context>
    <inkml:brush xml:id="br0">
      <inkml:brushProperty name="width" value="0.1" units="cm"/>
      <inkml:brushProperty name="height" value="0.1" units="cm"/>
      <inkml:brushProperty name="color" value="#FFFFFF"/>
    </inkml:brush>
  </inkml:definitions>
  <inkml:trace contextRef="#ctx0" brushRef="#br0">0 0 5256 0 0,'5'5'393'0'0,"-1"1"0"0"0,0-1 0 0 0,0 1 0 0 0,-1 0 0 0 0,0 0 0 0 0,0 0 0 0 0,0 0 0 0 0,-1 0 0 0 0,0 1 0 0 0,1 6 0 0 0,9 20 374 0 0,64 162 1946 0 0,-58-148-1819 0 0,-10-100-424 0 0,-5 21-303 0 0,11-62 430 0 0,-12 86-529 0 0,0 0 0 0 0,0-1-1 0 0,1 1 1 0 0,0 0 0 0 0,0 1-1 0 0,1-1 1 0 0,0 0-1 0 0,7-8 1 0 0,-10 15-59 0 0,1-1 0 0 0,-1 1-1 0 0,1 0 1 0 0,0 0 0 0 0,-1 0 0 0 0,1 0-1 0 0,0 0 1 0 0,0 0 0 0 0,0 0 0 0 0,0 0-1 0 0,0 1 1 0 0,-1-1 0 0 0,1 1-1 0 0,0 0 1 0 0,0-1 0 0 0,0 1 0 0 0,0 0-1 0 0,0 0 1 0 0,0 0 0 0 0,0 1 0 0 0,0-1-1 0 0,0 0 1 0 0,0 1 0 0 0,0-1 0 0 0,0 1-1 0 0,0 0 1 0 0,0-1 0 0 0,0 1 0 0 0,0 0-1 0 0,-1 0 1 0 0,1 0 0 0 0,0 0 0 0 0,2 3-1 0 0,3 1 10 0 0,1 1-1 0 0,-1-1 0 0 0,0 2 1 0 0,0-1-1 0 0,10 15 0 0 0,4 12 10 0 0,-1 1 0 0 0,-2 0-1 0 0,-1 2 1 0 0,13 42-1 0 0,-23-62-27 0 0,10-97-16 0 0,-15 75 17 0 0,6-26-15 0 0,16-40 1 0 0,-20 64 5 0 0,-1 0-1 0 0,1 0 1 0 0,0 0 0 0 0,1 1 0 0 0,0 0 0 0 0,0-1 0 0 0,1 2 0 0 0,-1-1-1 0 0,1 1 1 0 0,9-8 0 0 0,-13 13 8 0 0,0 1 0 0 0,0-1 0 0 0,0 0 0 0 0,0 1 0 0 0,0-1 0 0 0,0 1-1 0 0,0 0 1 0 0,0-1 0 0 0,0 1 0 0 0,0 0 0 0 0,0 0 0 0 0,0 0 0 0 0,0 1 0 0 0,0-1 0 0 0,0 0 0 0 0,1 1 0 0 0,-2 0-1 0 0,1-1 1 0 0,0 1 0 0 0,0 0 0 0 0,0 0 0 0 0,0 0 0 0 0,0 0 0 0 0,-1 0 0 0 0,1 0 0 0 0,0 1 0 0 0,-1-1-1 0 0,1 0 1 0 0,1 3 0 0 0,7 5 7 0 0,-1 1 0 0 0,-1 0-1 0 0,10 13 1 0 0,-3-2 12 0 0,-1 1-1 0 0,-2 1 0 0 0,0 0 1 0 0,-1 1-1 0 0,10 32 1 0 0,1 23-3970 0 0,-17-69 346 0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23.686"/>
    </inkml:context>
    <inkml:brush xml:id="br0">
      <inkml:brushProperty name="width" value="0.1" units="cm"/>
      <inkml:brushProperty name="height" value="0.1" units="cm"/>
      <inkml:brushProperty name="color" value="#FFFFFF"/>
    </inkml:brush>
  </inkml:definitions>
  <inkml:trace contextRef="#ctx0" brushRef="#br0">0 279 4744 0 0,'6'1'4489'0'0,"-6"-1"-4419"0"0,7 18 1542 0 0,1 20-817 0 0,31 210 2114 0 0,-39-248-2895 0 0,-17-154 606 0 0,19 52-275 0 0,19-140 1 0 0,-20 237-320 0 0,0 1 0 0 0,0 0-1 0 0,0 0 1 0 0,1-1 0 0 0,0 1 0 0 0,-1 0-1 0 0,2 0 1 0 0,-1 1 0 0 0,0-1 0 0 0,1 0-1 0 0,0 1 1 0 0,-1 0 0 0 0,2-1 0 0 0,-1 1-1 0 0,0 0 1 0 0,0 0 0 0 0,1 1 0 0 0,0-1-1 0 0,-1 1 1 0 0,1 0 0 0 0,0 0 0 0 0,0 0-1 0 0,0 0 1 0 0,1 1 0 0 0,-1 0 0 0 0,0 0-1 0 0,0 0 1 0 0,1 0 0 0 0,-1 0 0 0 0,7 1-1 0 0,-3-1-276 0 0,1 1-1 0 0,-1 0 0 0 0,1 1 1 0 0,-1-1-1 0 0,0 2 1 0 0,1-1-1 0 0,-1 1 0 0 0,0 1 1 0 0,0-1-1 0 0,0 1 1 0 0,0 0-1 0 0,-1 1 0 0 0,1 0 1 0 0,-1 0-1 0 0,10 8 0 0 0,-16-11-107 0 0,0 0-1 0 0,0 0 1 0 0,0 0-1 0 0,0 0 0 0 0,0 0 1 0 0,-1 0-1 0 0,1 0 1 0 0,0 1-1 0 0,0-1 0 0 0,-1 0 1 0 0,1 0-1 0 0,-1 1 1 0 0,1 1-1 0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24.044"/>
    </inkml:context>
    <inkml:brush xml:id="br0">
      <inkml:brushProperty name="width" value="0.1" units="cm"/>
      <inkml:brushProperty name="height" value="0.1" units="cm"/>
      <inkml:brushProperty name="color" value="#FFFFFF"/>
    </inkml:brush>
  </inkml:definitions>
  <inkml:trace contextRef="#ctx0" brushRef="#br0">4 6 6225 0 0,'0'1'85'0'0,"0"-1"0"0"0,0 0 1 0 0,-1 0-1 0 0,0 1 512 0 0,1-1-511 0 0,0 0-1 0 0,-1 1 1 0 0,1-1-1 0 0,0 0 0 0 0,0 0 1 0 0,0 1-1 0 0,0-1 0 0 0,0 0 1 0 0,0 0-1 0 0,0 1 0 0 0,0-1 1 0 0,0 0-1 0 0,-1 0 0 0 0,1 1 1 0 0,0-1-1 0 0,0 0 0 0 0,0 0 1 0 0,0 1-1 0 0,1-1 1 0 0,-1 0-1 0 0,0 0 0 0 0,0 1 1 0 0,0-1-1 0 0,0 0 0 0 0,0 0 1 0 0,0 1-1 0 0,0-1 0 0 0,0 0 1 0 0,0 0-1 0 0,1 1 342 0 0,0 0-342 0 0,16 4 2012 0 0,23-3-547 0 0,-39-2-1398 0 0,1 0-151 0 0,114-4 2195 0 0,-98 2-3689 0 0,-1-1-1 0 0,23-6 0 0 0,-28 4-2152 0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58.917"/>
    </inkml:context>
    <inkml:brush xml:id="br0">
      <inkml:brushProperty name="width" value="0.1" units="cm"/>
      <inkml:brushProperty name="height" value="0.1" units="cm"/>
      <inkml:brushProperty name="color" value="#FFFFFF"/>
    </inkml:brush>
  </inkml:definitions>
  <inkml:trace contextRef="#ctx0" brushRef="#br0">56 302 1028 0 0,'-56'31'6997'0'0,"72"-39"-3681"0"0,50-26-2947 0 0,-50 25-313 0 0,8-5 89 0 0,39-30-1 0 0,-57 39-125 0 0,0 0 1 0 0,0 0 0 0 0,-1 0-1 0 0,0-1 1 0 0,0 0 0 0 0,-1 0-1 0 0,1-1 1 0 0,-1 1 0 0 0,-1-1-1 0 0,1 0 1 0 0,3-10-1 0 0,-3-2-18 0 0,-1 0-1 0 0,-1-1 1 0 0,-1 1-1 0 0,-1-27 1 0 0,0 31-114 0 0,0 15 111 0 0,0 0 0 0 0,0 0-1 0 0,0-1 1 0 0,0 1-1 0 0,-1 0 1 0 0,1 0-1 0 0,0 0 1 0 0,0-1-1 0 0,0 1 1 0 0,-1 0-1 0 0,1 0 1 0 0,0 0-1 0 0,0 0 1 0 0,-1 0 0 0 0,1-1-1 0 0,0 1 1 0 0,0 0-1 0 0,-1 0 1 0 0,1 0-1 0 0,0 0 1 0 0,0 0-1 0 0,-1 0 1 0 0,1 0-1 0 0,0 0 1 0 0,0 0-1 0 0,-1 0 1 0 0,1 0 0 0 0,0 0-1 0 0,-1 0 1 0 0,1 0-1 0 0,0 0 1 0 0,0 0-1 0 0,-1 0 1 0 0,1 1-1 0 0,0-1 1 0 0,0 0-1 0 0,-1 0 1 0 0,1 0 0 0 0,0 0-1 0 0,0 0 1 0 0,0 1-1 0 0,-1-1 1 0 0,1 0-1 0 0,0 0 1 0 0,0 0-1 0 0,0 1 1 0 0,0-1-1 0 0,-1 0 1 0 0,1 0-1 0 0,0 1 1 0 0,-13 10-43 0 0,-5 16 87 0 0,2 1 0 0 0,1 1-1 0 0,1 0 1 0 0,2 1 0 0 0,-12 43 0 0 0,22-71-14 0 0,2 1-1 0 0,-1 0 0 0 0,0 0 1 0 0,0-1-1 0 0,1 1 1 0 0,0 0-1 0 0,-1 0 0 0 0,1 0 1 0 0,0 0-1 0 0,0-1 1 0 0,1 1-1 0 0,-1 0 0 0 0,1 0 1 0 0,-1 0-1 0 0,1-1 1 0 0,1 4-1 0 0,1-2-208 0 0,0 0 0 0 0,0 0 1 0 0,0 0-1 0 0,0 0 0 0 0,1-1 1 0 0,-1 1-1 0 0,9 5 0 0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5:00.318"/>
    </inkml:context>
    <inkml:brush xml:id="br0">
      <inkml:brushProperty name="width" value="0.1" units="cm"/>
      <inkml:brushProperty name="height" value="0.1" units="cm"/>
      <inkml:brushProperty name="color" value="#FFFFFF"/>
    </inkml:brush>
  </inkml:definitions>
  <inkml:trace contextRef="#ctx0" brushRef="#br0">20 111 2816 0 0,'-3'-6'978'0'0,"0"-1"-1"0"0,0 0 1 0 0,1 0-1 0 0,0 0 1 0 0,0 0 0 0 0,0 0-1 0 0,1 0 1 0 0,0 0-1 0 0,0-1 1 0 0,1-9-1 0 0,0 9-233 0 0,1-7 644 0 0,0 15-1376 0 0,-1 0-1 0 0,1 0 1 0 0,-1 0 0 0 0,1 1-1 0 0,-1-1 1 0 0,1 0 0 0 0,-1 0 0 0 0,1 1-1 0 0,-1-1 1 0 0,1 0 0 0 0,-1 1 0 0 0,1-1-1 0 0,-1 0 1 0 0,1 1 0 0 0,-1-1 0 0 0,0 1-1 0 0,1-1 1 0 0,-1 1 0 0 0,0-1 0 0 0,1 1-1 0 0,-1-1 1 0 0,0 1 0 0 0,0-1 0 0 0,1 1-1 0 0,-1-1 1 0 0,0 1 0 0 0,0 0-1 0 0,9 17 62 0 0,-1 1 0 0 0,-1 0 0 0 0,0 0 0 0 0,-1 0 0 0 0,5 40-1 0 0,6 15 36 0 0,-6-6-14 0 0,-4-20 38 0 0,5-19 45 0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07.478"/>
    </inkml:context>
    <inkml:brush xml:id="br0">
      <inkml:brushProperty name="width" value="0.1" units="cm"/>
      <inkml:brushProperty name="height" value="0.1" units="cm"/>
      <inkml:brushProperty name="color" value="#FFFFFF"/>
    </inkml:brush>
  </inkml:definitions>
  <inkml:trace contextRef="#ctx0" brushRef="#br0">458 56 2940 0 0,'8'-23'1645'0'0,"-6"20"-1250"0"0,-1 0 0 0 0,1 0 0 0 0,-1-1 1 0 0,0 1-1 0 0,0 0 0 0 0,0-1 0 0 0,0-5 321 0 0,-3 9-597 0 0,0 1-1 0 0,0 0 1 0 0,0-1-1 0 0,0 1 1 0 0,0 0-1 0 0,0 0 1 0 0,1 0-1 0 0,-1 1 1 0 0,0-1-1 0 0,1 0 1 0 0,-1 0-1 0 0,1 1 0 0 0,-3 2 1 0 0,-19 22 324 0 0,21-23-339 0 0,-17 25 272 0 0,1 0 0 0 0,1 1 0 0 0,2 1 0 0 0,-14 36 0 0 0,15-34-94 0 0,-30 66 348 0 0,-85 205 806 0 0,98-220-828 0 0,-34 147 0 0 0,49-147-267 0 0,4 1 1 0 0,3 0-1 0 0,5 1 0 0 0,2 0 1 0 0,5-1-1 0 0,17 112 0 0 0,-19-193-332 0 0,45 254 519 0 0,-34-209-454 0 0,1 0 0 0 0,3 0 0 0 0,27 55 1 0 0,-37-93-75 0 0,0 1 0 0 0,1-1 0 0 0,1-1 1 0 0,-1 1-1 0 0,1-1 0 0 0,1 0 0 0 0,-1-1 0 0 0,2 0 1 0 0,-1 0-1 0 0,18 10 0 0 0,-20-14-585 0 0,-1-1 0 0 0,1 0 0 0 0,0 0-1 0 0,1 0 1 0 0,-1-1 0 0 0,10 2 0 0 0,0-5-5924 0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09.188"/>
    </inkml:context>
    <inkml:brush xml:id="br0">
      <inkml:brushProperty name="width" value="0.1" units="cm"/>
      <inkml:brushProperty name="height" value="0.1" units="cm"/>
      <inkml:brushProperty name="color" value="#FFFFFF"/>
    </inkml:brush>
  </inkml:definitions>
  <inkml:trace contextRef="#ctx0" brushRef="#br0">157 0 4440 0 0,'-2'7'3227'0'0,"-8"12"-2862"0"0,7-14 18 0 0,-18 32 390 0 0,-2 2-273 0 0,2 2 0 0 0,1 0 0 0 0,2 2-1 0 0,-15 53 1 0 0,28-65-2039 0 0,5-30 1221 0 0,0 1 0 0 0,0-1 1 0 0,-1 0-1 0 0,1 1 0 0 0,0-1 1 0 0,0 0-1 0 0,0 1 0 0 0,1-1 1 0 0,-1 0-1 0 0,0 1 0 0 0,0-1 1 0 0,1 0-1 0 0,-1 1 0 0 0,1-1 0 0 0,-1 0 1 0 0,1 0-1 0 0,0 1 0 0 0,1 1 1 0 0,4-6-1797 0 0,-4 0 1132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20.874"/>
    </inkml:context>
    <inkml:brush xml:id="br0">
      <inkml:brushProperty name="width" value="0.1" units="cm"/>
      <inkml:brushProperty name="height" value="0.1" units="cm"/>
      <inkml:brushProperty name="color" value="#FFFFFF"/>
    </inkml:brush>
  </inkml:definitions>
  <inkml:trace contextRef="#ctx0" brushRef="#br0">1 12 5224 0 0,'10'-12'3634'0'0,"-8"36"-1077"0"0,-2-10-2623 0 0,1 171 2607 0 0,1 32-1267 0 0,-1-204-1187 0 0,0 0 1 0 0,0 0-1 0 0,2 0 1 0 0,0-1-1 0 0,0 1 0 0 0,1-1 1 0 0,10 21-1 0 0,-12-29-133 0 0,1 0 0 0 0,-1 0 0 0 0,1 0-1 0 0,0 0 1 0 0,0 0 0 0 0,1-1 0 0 0,-1 0 0 0 0,1 1 0 0 0,-1-1-1 0 0,1-1 1 0 0,0 1 0 0 0,0-1 0 0 0,1 1 0 0 0,-1-1-1 0 0,0 0 1 0 0,1 0 0 0 0,-1-1 0 0 0,1 0 0 0 0,0 1 0 0 0,-1-2-1 0 0,1 1 1 0 0,0 0 0 0 0,0-1 0 0 0,5 0 0 0 0,-4 0-639 0 0,1-1 1 0 0,0 1 0 0 0,0-1 0 0 0,-1 0-1 0 0,1-1 1 0 0,-1 0 0 0 0,1 0 0 0 0,-1 0-1 0 0,12-7 1 0 0,-11 4-2118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4.861"/>
    </inkml:context>
    <inkml:brush xml:id="br0">
      <inkml:brushProperty name="width" value="0.1" units="cm"/>
      <inkml:brushProperty name="height" value="0.1" units="cm"/>
      <inkml:brushProperty name="color" value="#FFFFFF"/>
    </inkml:brush>
  </inkml:definitions>
  <inkml:trace contextRef="#ctx0" brushRef="#br0">0 64 3292 0 0,'25'-8'712'0'0,"0"0"1"0"0,1 1-1 0 0,-1 2 0 0 0,35-4 0 0 0,3 0 66 0 0,-31 2-341 0 0,0 2 0 0 0,1 2 0 0 0,40 0 0 0 0,-64 4-369 0 0,1-1 1 0 0,-1 1-1 0 0,1 1 0 0 0,-1 0 0 0 0,0 0 0 0 0,1 1 0 0 0,-1 0 0 0 0,0 1 0 0 0,-1-1 0 0 0,1 2 0 0 0,-1-1 1 0 0,1 1-1 0 0,-2 1 0 0 0,1 0 0 0 0,11 10 0 0 0,-15-11-24 0 0,0-1 0 0 0,0 2 1 0 0,0-1-1 0 0,0 0 0 0 0,-1 1 0 0 0,0 0 1 0 0,0 0-1 0 0,0 0 0 0 0,-1 0 0 0 0,0 0 1 0 0,0 0-1 0 0,-1 1 0 0 0,0-1 0 0 0,0 0 1 0 0,0 12-1 0 0,-4 33-2637 0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09.541"/>
    </inkml:context>
    <inkml:brush xml:id="br0">
      <inkml:brushProperty name="width" value="0.1" units="cm"/>
      <inkml:brushProperty name="height" value="0.1" units="cm"/>
      <inkml:brushProperty name="color" value="#FFFFFF"/>
    </inkml:brush>
  </inkml:definitions>
  <inkml:trace contextRef="#ctx0" brushRef="#br0">0 107 1532 0 0,'2'-24'1725'0'0,"-2"12"-491"0"0,1-1 0 0 0,1 1 0 0 0,0-1 0 0 0,5-17 1 0 0,-7 30-1200 0 0,0 0 0 0 0,0 0 0 0 0,0 0 0 0 0,0 0 0 0 0,0 0 0 0 0,0-1 0 0 0,0 1 0 0 0,0 0 0 0 0,0 0 0 0 0,0 0 0 0 0,0 0 0 0 0,0 0 0 0 0,1 0 0 0 0,-1 0 0 0 0,0-1 0 0 0,0 1 0 0 0,0 0 0 0 0,0 0 0 0 0,0 0 0 0 0,0 0 0 0 0,0 0 0 0 0,0 0 0 0 0,0 0 0 0 0,0 0 0 0 0,0 0 0 0 0,1 0 0 0 0,-1-1 0 0 0,0 1 0 0 0,0 0 0 0 0,0 0 0 0 0,0 0 0 0 0,0 0 0 0 0,0 0 0 0 0,0 0 0 0 0,1 0 0 0 0,-1 0 0 0 0,0 0 0 0 0,0 0 0 0 0,0 0 0 0 0,0 0 0 0 0,0 0 0 0 0,0 0 0 0 0,0 0 0 0 0,1 0 0 0 0,-1 0 0 0 0,0 0 0 0 0,0 0 0 0 0,0 0 0 0 0,0 0 0 0 0,0 0 0 0 0,0 1 0 0 0,0-1 0 0 0,1 0 0 0 0,-1 0 0 0 0,0 0 0 0 0,0 0 0 0 0,0 0 0 0 0,0 0 0 0 0,0 0 0 0 0,0 0 0 0 0,0 0 0 0 0,0 0 0 0 0,0 1 0 0 0,0-1 0 0 0,0 0 0 0 0,0 0 0 0 0,6 14 907 0 0,2 18-350 0 0,30 182 1030 0 0,65 411-365 0 0,-100-613-1857 0 0,-2-9-139 0 0,-1 0 0 0 0,1 0 0 0 0,0 0 0 0 0,-1 0 0 0 0,0 0 0 0 0,0 1 0 0 0,0-1 0 0 0,0 0 0 0 0,-1 6-1 0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09.912"/>
    </inkml:context>
    <inkml:brush xml:id="br0">
      <inkml:brushProperty name="width" value="0.1" units="cm"/>
      <inkml:brushProperty name="height" value="0.1" units="cm"/>
      <inkml:brushProperty name="color" value="#FFFFFF"/>
    </inkml:brush>
  </inkml:definitions>
  <inkml:trace contextRef="#ctx0" brushRef="#br0">4 0 5741 0 0,'0'1'75'0'0,"-1"-1"0"0"0,1 0 0 0 0,0 1 0 0 0,-1-1 0 0 0,1 0 1 0 0,0 1-1 0 0,0-1 0 0 0,-1 1 0 0 0,1-1 0 0 0,0 1 0 0 0,0-1 0 0 0,0 1 1 0 0,0-1-1 0 0,-1 1 0 0 0,1-1 0 0 0,0 1 0 0 0,0-1 0 0 0,0 1 1 0 0,0-1-1 0 0,0 1 0 0 0,0-1 0 0 0,0 1 0 0 0,0-1 0 0 0,1 1 1 0 0,-1-1-1 0 0,0 1 0 0 0,0-1 0 0 0,0 1 0 0 0,0-1 0 0 0,1 0 1 0 0,-1 1-1 0 0,0-1 0 0 0,0 1 0 0 0,1-1 0 0 0,-1 0 0 0 0,0 1 1 0 0,1-1-1 0 0,-1 0 0 0 0,1 1 0 0 0,-1-1 0 0 0,0 0 0 0 0,1 1 1 0 0,-1-1-1 0 0,1 0 0 0 0,-1 0 0 0 0,1 1 0 0 0,-1-1 0 0 0,1 0 1 0 0,-1 0-1 0 0,1 0 0 0 0,-1 0 0 0 0,1 0 0 0 0,-1 0 0 0 0,1 0 0 0 0,-1 0 1 0 0,1 0-1 0 0,39 7 533 0 0,-32-6-214 0 0,78 8 1069 0 0,145-4-1 0 0,-33-3-1148 0 0,-181 0-1630 0 0,-17-1 1123 0 0,1-1-1 0 0,-1 0 1 0 0,1 0 0 0 0,-1 1 0 0 0,1-1 0 0 0,3 6-2511 0 0,-4-5 2511 0 0,1-1-1 0 0,-1 1 1 0 0,0-1 0 0 0,0 1 0 0 0,0-1 0 0 0,0 2 0 0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0.270"/>
    </inkml:context>
    <inkml:brush xml:id="br0">
      <inkml:brushProperty name="width" value="0.1" units="cm"/>
      <inkml:brushProperty name="height" value="0.1" units="cm"/>
      <inkml:brushProperty name="color" value="#FFFFFF"/>
    </inkml:brush>
  </inkml:definitions>
  <inkml:trace contextRef="#ctx0" brushRef="#br0">46 17 4940 0 0,'-3'4'381'0'0,"-1"0"0"0"0,1 0 0 0 0,0 1 0 0 0,0-1 0 0 0,0 1 0 0 0,0 0 0 0 0,1 0 0 0 0,0 0 0 0 0,0 0 0 0 0,0 0 0 0 0,1 1 0 0 0,-2 8-1 0 0,0 9 355 0 0,0 39-1 0 0,2-39-71 0 0,2 22 132 0 0,0-33-530 0 0,0 0 1 0 0,-1-1 0 0 0,0 1 0 0 0,-4 15-1 0 0,0-77 223 0 0,8 16-310 0 0,2-1 0 0 0,0 2 0 0 0,3-1 0 0 0,0 1 0 0 0,16-35 0 0 0,-24 66-159 0 0,0 0-1 0 0,0 0 0 0 0,0 0 0 0 0,0 0 0 0 0,0 0 0 0 0,0 0 0 0 0,1 1 0 0 0,-1-1 0 0 0,1 0 0 0 0,-1 1 0 0 0,1-1 0 0 0,2-1 0 0 0,-3 3-7 0 0,-1 0 0 0 0,1-1 0 0 0,0 1 0 0 0,0 0 0 0 0,0-1-1 0 0,0 1 1 0 0,0 0 0 0 0,0 0 0 0 0,-1 0 0 0 0,1 0-1 0 0,0 0 1 0 0,0 0 0 0 0,0 0 0 0 0,0 0 0 0 0,0 0-1 0 0,0 0 1 0 0,0 0 0 0 0,0 1 0 0 0,-1-1 0 0 0,3 1-1 0 0,1 1 11 0 0,0 1-1 0 0,-1 0 0 0 0,1 0 0 0 0,0 0 0 0 0,-1 1 1 0 0,0-1-1 0 0,0 1 0 0 0,0 0 0 0 0,3 5 1 0 0,13 22 46 0 0,-2 0 0 0 0,-2 1 0 0 0,20 58 0 0 0,-6-14-1846 0 0,-29-76 1705 0 0,7 15-2502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0.719"/>
    </inkml:context>
    <inkml:brush xml:id="br0">
      <inkml:brushProperty name="width" value="0.1" units="cm"/>
      <inkml:brushProperty name="height" value="0.1" units="cm"/>
      <inkml:brushProperty name="color" value="#FFFFFF"/>
    </inkml:brush>
  </inkml:definitions>
  <inkml:trace contextRef="#ctx0" brushRef="#br0">1 0 5084 0 0,'12'12'510'0'0,"-1"0"0"0"0,0 0 0 0 0,0 1 0 0 0,-1 1 0 0 0,-1 0 0 0 0,12 23 0 0 0,-4-7 77 0 0,32 54 235 0 0,-5 3 1 0 0,-3 1-1 0 0,-4 2 1 0 0,-4 2-1 0 0,27 123 1 0 0,-47-158-609 0 0,-3 1 0 0 0,-2 0 0 0 0,-3 0 0 0 0,-3 1 0 0 0,-2 0 0 0 0,-2-1 1 0 0,-4 1-1 0 0,-1-1 0 0 0,-4-1 0 0 0,-20 69 0 0 0,8-63 96 0 0,-2-1 1 0 0,-3-1 0 0 0,-3-1-1 0 0,-2-2 1 0 0,-65 85-1 0 0,73-106-198 0 0,14-19-332 0 0,-2 0 1 0 0,1-1 0 0 0,-2-1 0 0 0,-17 16 0 0 0,31-64-9056 0 0,9 12 6316 0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1.220"/>
    </inkml:context>
    <inkml:brush xml:id="br0">
      <inkml:brushProperty name="width" value="0.1" units="cm"/>
      <inkml:brushProperty name="height" value="0.1" units="cm"/>
      <inkml:brushProperty name="color" value="#FFFFFF"/>
    </inkml:brush>
  </inkml:definitions>
  <inkml:trace contextRef="#ctx0" brushRef="#br0">1 313 5569 0 0,'0'-4'404'0'0,"1"1"0"0"0,-1 0 1 0 0,1 0-1 0 0,0 0 0 0 0,0 0 1 0 0,0 0-1 0 0,0 0 1 0 0,1 0-1 0 0,-1 0 0 0 0,1 1 1 0 0,0-1-1 0 0,2-3 0 0 0,33-34 494 0 0,-12 13-292 0 0,-17 17-440 0 0,-1 0 0 0 0,0-1 0 0 0,-1 0 0 0 0,-1 0 0 0 0,1 0 0 0 0,-2-1 0 0 0,1 1 0 0 0,-2-1-1 0 0,0 0 1 0 0,0 0 0 0 0,-1 0 0 0 0,0-1 0 0 0,-1 1 0 0 0,-1-20 0 0 0,0 31-152 0 0,0 1-1 0 0,0 0 1 0 0,0-1 0 0 0,0 1 0 0 0,0 0-1 0 0,0-1 1 0 0,0 1 0 0 0,0-1-1 0 0,0 1 1 0 0,0 0 0 0 0,0-1 0 0 0,0 1-1 0 0,0-1 1 0 0,0 1 0 0 0,0 0-1 0 0,0-1 1 0 0,-1 1 0 0 0,1 0-1 0 0,0-1 1 0 0,0 1 0 0 0,0 0 0 0 0,-1-1-1 0 0,1 1 1 0 0,0 0 0 0 0,0 0-1 0 0,-1-1 1 0 0,1 1 0 0 0,0 0 0 0 0,-1 0-1 0 0,1-1 1 0 0,0 1 0 0 0,-1 0-1 0 0,1 0 1 0 0,0 0 0 0 0,-1 0-1 0 0,1 0 1 0 0,-1-1 0 0 0,1 1 0 0 0,0 0-1 0 0,-1 0 1 0 0,1 0 0 0 0,0 0-1 0 0,-1 0 1 0 0,0 0 0 0 0,-15 16 343 0 0,-8 29 116 0 0,16-25-274 0 0,1 0-1 0 0,1 1 1 0 0,1 0-1 0 0,1-1 1 0 0,-4 42-1 0 0,8-47-151 0 0,0 1 1 0 0,0-1-1 0 0,1 0 0 0 0,1 0 1 0 0,1 0-1 0 0,0 0 0 0 0,1 0 0 0 0,0-1 1 0 0,8 16-1 0 0,-10-25-255 0 0,1-1 1 0 0,0 1-1 0 0,0-1 1 0 0,0 0-1 0 0,0 0 1 0 0,1 0-1 0 0,-1 0 1 0 0,1-1-1 0 0,0 1 1 0 0,5 3-1 0 0,-7-6-89 0 0,0 0 0 0 0,0 0 0 0 0,0 0 0 0 0,0 0 0 0 0,0 0 0 0 0,0 0 0 0 0,1 0 0 0 0,-1 0 1 0 0,0-1-1 0 0,0 1 0 0 0,1-1 0 0 0,-1 0 0 0 0,0 0 0 0 0,0 0 0 0 0,1 0 0 0 0,-1 0 0 0 0,0 0 0 0 0,1-1 0 0 0,-1 1 0 0 0,0-1 0 0 0,0 1 0 0 0,1-1 0 0 0,-1 0 0 0 0,0 0 0 0 0,2-1 0 0 0,9-7-2604 0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11.540"/>
    </inkml:context>
    <inkml:brush xml:id="br0">
      <inkml:brushProperty name="width" value="0.1" units="cm"/>
      <inkml:brushProperty name="height" value="0.1" units="cm"/>
      <inkml:brushProperty name="color" value="#FFFFFF"/>
    </inkml:brush>
  </inkml:definitions>
  <inkml:trace contextRef="#ctx0" brushRef="#br0">2 71 5276 0 0,'-1'-15'865'0'0,"1"3"-137"0"0,0 1-156 0 0,0 1-328 0 0,1 3-20 0 0,1 1-956 0 0,1 1-364 0 0,0 3-69 0 0,0-1 53 0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01.915"/>
    </inkml:context>
    <inkml:brush xml:id="br0">
      <inkml:brushProperty name="width" value="0.1" units="cm"/>
      <inkml:brushProperty name="height" value="0.1" units="cm"/>
      <inkml:brushProperty name="color" value="#FFFFFF"/>
    </inkml:brush>
  </inkml:definitions>
  <inkml:trace contextRef="#ctx0" brushRef="#br0">43 76 1860 0 0,'-20'-7'2089'0'0,"18"7"-1879"0"0,0 0 0 0 0,0-1 1 0 0,0 1-1 0 0,0-1 0 0 0,0 1 0 0 0,1-1 1 0 0,-1 0-1 0 0,0 0 0 0 0,0 0 1 0 0,-2-2-1 0 0,101-8 1614 0 0,-91 11-1811 0 0,636-13 477 0 0,12 20-394 0 0,-634-7-92 0 0,557 8 59 0 0,-437-12-76 0 0,-112 5 7 0 0,130-3-5 0 0,4-8 3 0 0,-24 4 47 0 0,454-19-43 0 0,-381 21-22 0 0,537 5 61 0 0,-212 24 90 0 0,-133-20 41 0 0,-100-10 516 0 0,199-1 369 0 0,-369 6-2 0 0,-78-1 160 0 0,-28-1-1548 0 0,-1 2-3677 0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02.763"/>
    </inkml:context>
    <inkml:brush xml:id="br0">
      <inkml:brushProperty name="width" value="0.1" units="cm"/>
      <inkml:brushProperty name="height" value="0.1" units="cm"/>
      <inkml:brushProperty name="color" value="#FFFFFF"/>
    </inkml:brush>
  </inkml:definitions>
  <inkml:trace contextRef="#ctx0" brushRef="#br0">15 1 3500 0 0,'0'0'459'0'0,"-8"24"3231"0"0,4 9-3096 0 0,2-1 0 0 0,2 1 0 0 0,0-1 0 0 0,3 1-1 0 0,6 33 1 0 0,-4-26-220 0 0,5 39 740 0 0,-8-106-1104 0 0,-1 5-19 0 0,2 1 0 0 0,0-1 0 0 0,2 1 1 0 0,0 0-1 0 0,1 1 0 0 0,2-1 0 0 0,0 1 0 0 0,18-32 0 0 0,-21 41-8 0 0,1 1-1 0 0,1 0 1 0 0,0 1-1 0 0,0-1 1 0 0,1 1-1 0 0,0 1 0 0 0,1-1 1 0 0,0 2-1 0 0,0-1 1 0 0,1 1-1 0 0,-1 0 0 0 0,13-5 1 0 0,-19 11 22 0 0,-1 1 0 0 0,1-1 0 0 0,0 1 0 0 0,0 0 0 0 0,0 0 0 0 0,0 0 0 0 0,-1 0 0 0 0,1 0 0 0 0,0 1 0 0 0,0-1 0 0 0,0 1 0 0 0,-1 0 0 0 0,1 0 0 0 0,0 0 0 0 0,-1 0 0 0 0,1 0 0 0 0,-1 0-1 0 0,1 1 1 0 0,-1-1 0 0 0,0 1 0 0 0,1 0 0 0 0,-1 0 0 0 0,0 0 0 0 0,0 0 0 0 0,0 0 0 0 0,-1 0 0 0 0,3 3 0 0 0,6 8 118 0 0,0 1 0 0 0,0 0 0 0 0,7 17 0 0 0,-15-28-107 0 0,22 44 338 0 0,-2 1-1 0 0,19 61 1 0 0,-17-30-1820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03.146"/>
    </inkml:context>
    <inkml:brush xml:id="br0">
      <inkml:brushProperty name="width" value="0.1" units="cm"/>
      <inkml:brushProperty name="height" value="0.1" units="cm"/>
      <inkml:brushProperty name="color" value="#FFFFFF"/>
    </inkml:brush>
  </inkml:definitions>
  <inkml:trace contextRef="#ctx0" brushRef="#br0">19 1 3444 0 0,'-3'19'6131'0'0,"-9"59"-3663"0"0,10-47-1730 0 0,1 0-1 0 0,1 0 0 0 0,10 61 1 0 0,-6-74-1596 0 0,0-1 0 0 0,10 25-1 0 0,-6-28-3743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03.554"/>
    </inkml:context>
    <inkml:brush xml:id="br0">
      <inkml:brushProperty name="width" value="0.1" units="cm"/>
      <inkml:brushProperty name="height" value="0.1" units="cm"/>
      <inkml:brushProperty name="color" value="#FFFFFF"/>
    </inkml:brush>
  </inkml:definitions>
  <inkml:trace contextRef="#ctx0" brushRef="#br0">8 1 5493 0 0,'-2'4'1071'0'0,"1"0"1"0"0,0 1 0 0 0,0-1-1 0 0,0 0 1 0 0,1 1 0 0 0,-1 6 0 0 0,1 16 1147 0 0,0-19-1728 0 0,16-33 3332 0 0,-12 15-6422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5.187"/>
    </inkml:context>
    <inkml:brush xml:id="br0">
      <inkml:brushProperty name="width" value="0.1" units="cm"/>
      <inkml:brushProperty name="height" value="0.1" units="cm"/>
      <inkml:brushProperty name="color" value="#FFFFFF"/>
    </inkml:brush>
  </inkml:definitions>
  <inkml:trace contextRef="#ctx0" brushRef="#br0">14 67 1900 0 0,'-14'-15'4262'0'0,"15"14"-4134"0"0,-1 1-1 0 0,0-1 1 0 0,1 1-1 0 0,-1-1 1 0 0,1 1-1 0 0,-1 0 1 0 0,1-1 0 0 0,-1 1-1 0 0,1 0 1 0 0,-1-1-1 0 0,1 1 1 0 0,-1 0 0 0 0,1 0-1 0 0,-1-1 1 0 0,1 1-1 0 0,-1 0 1 0 0,1 0-1 0 0,-1 0 1 0 0,1 0 0 0 0,-1 0-1 0 0,1 0 1 0 0,0 0-1 0 0,-1 0 1 0 0,1 0-1 0 0,-1 0 1 0 0,1 0 0 0 0,0 0-1 0 0,-1 0 1 0 0,1 0-1 0 0,0 1 1 0 0,0-2-69 0 0,0 1 0 0 0,1-1 0 0 0,-1 0-1 0 0,0 1 1 0 0,0-1 0 0 0,0 0 0 0 0,0 1 0 0 0,0-1 0 0 0,0 0 0 0 0,0 0-1 0 0,0 0 1 0 0,0 0 0 0 0,0 0 0 0 0,0 0 0 0 0,-1 0 0 0 0,1-1 0 0 0,0 1-1 0 0,-1 0 1 0 0,1 0 0 0 0,-1 0 0 0 0,1-1 0 0 0,-1 1 0 0 0,0 0 0 0 0,1-2 0 0 0,3-18-2085 0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34.829"/>
    </inkml:context>
    <inkml:brush xml:id="br0">
      <inkml:brushProperty name="width" value="0.1" units="cm"/>
      <inkml:brushProperty name="height" value="0.1" units="cm"/>
      <inkml:brushProperty name="color" value="#FFFFFF"/>
    </inkml:brush>
  </inkml:definitions>
  <inkml:trace contextRef="#ctx0" brushRef="#br0">24 455 2796 0 0,'-16'-7'7750'0'0,"16"7"-7679"0"0,0 0 0 0 0,0 0 0 0 0,-1 0 0 0 0,1 0 0 0 0,0 0 0 0 0,0 0 0 0 0,-1 0 0 0 0,1 0 0 0 0,0 0 0 0 0,0 0 1 0 0,-1 0-1 0 0,1 0 0 0 0,0 0 0 0 0,0 0 0 0 0,0 0 0 0 0,-1 0 0 0 0,1 0 0 0 0,0 0 0 0 0,0-1 0 0 0,-1 1 0 0 0,1 0 0 0 0,0 0 0 0 0,0 0 1 0 0,0 0-1 0 0,0 0 0 0 0,-1-1 0 0 0,1 1 0 0 0,0 0 0 0 0,0 0 0 0 0,0 0 0 0 0,0-1 0 0 0,0 1 0 0 0,-1 0 0 0 0,1 0 0 0 0,0 0 1 0 0,0-1-1 0 0,0 1 0 0 0,0 0 0 0 0,0 0 0 0 0,0-1 0 0 0,0 1 0 0 0,0 0 0 0 0,0-1 0 0 0,7-11 653 0 0,12-8-737 0 0,3 0 127 0 0,78-77 258 0 0,-90 85-341 0 0,0 0-1 0 0,0-1 0 0 0,-1 0 1 0 0,-1-1-1 0 0,-1 0 0 0 0,11-25 1 0 0,-13 26 39 0 0,0-1 1 0 0,-2 1-1 0 0,1-1 1 0 0,-2 0-1 0 0,0 0 0 0 0,0-1 1 0 0,-1 1-1 0 0,-2-20 1 0 0,1 33-67 0 0,0-1 0 0 0,0 1 0 0 0,0 0-1 0 0,-1 0 1 0 0,1-1 0 0 0,0 1 0 0 0,-1 0 0 0 0,1 0 0 0 0,-1-1 0 0 0,1 1 0 0 0,-1 0 0 0 0,1 0 0 0 0,-1 0 0 0 0,0 0 0 0 0,0 0 0 0 0,1 0 0 0 0,-1 0 0 0 0,0 0-1 0 0,0 0 1 0 0,0 0 0 0 0,0 1 0 0 0,0-1 0 0 0,0 0 0 0 0,0 1 0 0 0,-1-1 0 0 0,1 0 0 0 0,0 1 0 0 0,0-1 0 0 0,0 1 0 0 0,-1 0 0 0 0,1-1 0 0 0,0 1-1 0 0,-1 0 1 0 0,1 0 0 0 0,0 0 0 0 0,0 0 0 0 0,-1 0 0 0 0,1 0 0 0 0,0 0 0 0 0,-1 1 0 0 0,1-1 0 0 0,0 0 0 0 0,0 1 0 0 0,-3 0 0 0 0,-2 1-6 0 0,0 0 1 0 0,0 1-1 0 0,0-1 1 0 0,0 1-1 0 0,0 0 1 0 0,1 1 0 0 0,-9 6-1 0 0,5-1 13 0 0,-1 0 0 0 0,2 0 0 0 0,-1 1 0 0 0,1 1-1 0 0,1-1 1 0 0,0 1 0 0 0,0 1 0 0 0,1-1 0 0 0,0 1 0 0 0,1 0 0 0 0,1 0 0 0 0,0 1-1 0 0,1-1 1 0 0,0 1 0 0 0,0 0 0 0 0,2 0 0 0 0,-1 0 0 0 0,2 0 0 0 0,0 0-1 0 0,0 0 1 0 0,1 0 0 0 0,1 0 0 0 0,0 0 0 0 0,1 0 0 0 0,1-1 0 0 0,-1 1 0 0 0,2-1-1 0 0,0 0 1 0 0,0 0 0 0 0,1 0 0 0 0,1-1 0 0 0,0 0 0 0 0,0 0 0 0 0,1-1-1 0 0,1 0 1 0 0,10 10 0 0 0,-9-11 12 0 0,0 0 0 0 0,1-1 0 0 0,0 0 0 0 0,1-1 0 0 0,0 0 0 0 0,0-1 0 0 0,14 5 0 0 0,-21-9-8 0 0,0-1 0 0 0,0 1 0 0 0,0-1 0 0 0,0 0 0 0 0,0-1 0 0 0,0 1 0 0 0,1-1 0 0 0,-1 0 0 0 0,0 0-1 0 0,0-1 1 0 0,0 1 0 0 0,1-1 0 0 0,-1-1 0 0 0,0 1 0 0 0,0-1 0 0 0,0 1 0 0 0,0-1 0 0 0,-1-1 0 0 0,1 1 0 0 0,8-6 0 0 0,-7 3-98 0 0,0 0 1 0 0,1 0 0 0 0,-2 0 0 0 0,1-1 0 0 0,6-8 0 0 0,-11 12-762 0 0,1-1 0 0 0,0 0 0 0 0,-1 0 1 0 0,1 0-1 0 0,-1 0 0 0 0,0 0 0 0 0,0 0 0 0 0,0 0 1 0 0,0-6-1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35.357"/>
    </inkml:context>
    <inkml:brush xml:id="br0">
      <inkml:brushProperty name="width" value="0.1" units="cm"/>
      <inkml:brushProperty name="height" value="0.1" units="cm"/>
      <inkml:brushProperty name="color" value="#FFFFFF"/>
    </inkml:brush>
  </inkml:definitions>
  <inkml:trace contextRef="#ctx0" brushRef="#br0">12 17 4664 0 0,'-3'-12'2828'0'0,"-2"15"-897"0"0,4-1-1870 0 0,1-1 0 0 0,-1 0 0 0 0,1 1 0 0 0,-1-1 0 0 0,1 0 1 0 0,0 1-1 0 0,0-1 0 0 0,-1 1 0 0 0,1-1 0 0 0,0 0 0 0 0,0 1 0 0 0,1-1 1 0 0,-1 1-1 0 0,0-1 0 0 0,0 0 0 0 0,1 1 0 0 0,-1-1 0 0 0,1 0 0 0 0,0 2 1 0 0,-1-1-2 0 0,1-1 0 0 0,0 0-1 0 0,-1 0 1 0 0,1 0 0 0 0,0 0 0 0 0,0 1 0 0 0,0-1 0 0 0,0 0 0 0 0,0-1 0 0 0,0 1 0 0 0,0 0 0 0 0,0 0 0 0 0,2 1 0 0 0,-3-2-12 0 0,0 0 0 0 0,1 0 0 0 0,-1 0 0 0 0,1 0 0 0 0,-1 0 1 0 0,0 0-1 0 0,1 0 0 0 0,-1 0 0 0 0,1 0 0 0 0,-1 0 0 0 0,1 0 0 0 0,-1 0 0 0 0,0 0 1 0 0,1 0-1 0 0,-1 0 0 0 0,0-1 0 0 0,1 1 0 0 0,-1 0 0 0 0,0 0 0 0 0,1 0 1 0 0,-1-1-1 0 0,0 1 0 0 0,1 0 0 0 0,-1 0 0 0 0,0-1 0 0 0,1 1 0 0 0,-1 0 1 0 0,0-1-1 0 0,2-1 126 0 0,-1-1 1 0 0,0 1 0 0 0,0-1 0 0 0,0 1 0 0 0,0-1-1 0 0,0 1 1 0 0,0-1 0 0 0,-1 0 0 0 0,0 1-1 0 0,1-1 1 0 0,-1-4 0 0 0,0 7-301 0 0,0-13 76 0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36.585"/>
    </inkml:context>
    <inkml:brush xml:id="br0">
      <inkml:brushProperty name="width" value="0.1" units="cm"/>
      <inkml:brushProperty name="height" value="0.1" units="cm"/>
      <inkml:brushProperty name="color" value="#FFFFFF"/>
    </inkml:brush>
  </inkml:definitions>
  <inkml:trace contextRef="#ctx0" brushRef="#br0">37 354 2496 0 0,'-6'2'747'0'0,"-13"5"678"0"0,7-2 3041 0 0,18-9-4060 0 0,0 0 0 0 0,-1 0 0 0 0,1 0 0 0 0,-1-1 0 0 0,6-6 0 0 0,19-16-115 0 0,162-118 709 0 0,-183 138-983 0 0,7-7 131 0 0,0 0 1 0 0,19-21-1 0 0,-32 30-27 0 0,1 1 1 0 0,-1-1-1 0 0,0 0 0 0 0,0 1 1 0 0,0-1-1 0 0,-1-1 1 0 0,1 1-1 0 0,-1 0 0 0 0,-1 0 1 0 0,1-1-1 0 0,-1 1 0 0 0,0-1 1 0 0,1-10-1 0 0,-2 16-116 0 0,0-1 0 0 0,1 1 1 0 0,-1 0-1 0 0,0-1 0 0 0,0 1 0 0 0,0 0 0 0 0,0 0 1 0 0,0-1-1 0 0,0 1 0 0 0,0 0 0 0 0,0-1 0 0 0,0 1 0 0 0,0 0 1 0 0,0-1-1 0 0,0 1 0 0 0,0 0 0 0 0,0-1 0 0 0,0 1 1 0 0,0 0-1 0 0,0-1 0 0 0,0 1 0 0 0,0 0 0 0 0,0 0 0 0 0,0-1 1 0 0,-1 1-1 0 0,1 0 0 0 0,0-1 0 0 0,0 1 0 0 0,0 0 1 0 0,-1 0-1 0 0,1-1 0 0 0,0 1 0 0 0,0 0 0 0 0,0 0 0 0 0,-1 0 1 0 0,1-1-1 0 0,0 1 0 0 0,-1 0 0 0 0,1 0 0 0 0,0 0 1 0 0,0 0-1 0 0,-1 0 0 0 0,1 0 0 0 0,0-1 0 0 0,-1 1 0 0 0,1 0 1 0 0,0 0-1 0 0,-1 0 0 0 0,-13 12-23 0 0,9-7 29 0 0,-7 9 5 0 0,1 0 0 0 0,0 1 0 0 0,0 1 0 0 0,2-1 1 0 0,0 2-1 0 0,1-1 0 0 0,0 1 0 0 0,2 1 0 0 0,0-1 1 0 0,1 1-1 0 0,0 0 0 0 0,2 0 0 0 0,0 1 0 0 0,0 23 0 0 0,3-37-7 0 0,0 0 0 0 0,0-1 0 0 0,1 1-1 0 0,0-1 1 0 0,0 1 0 0 0,0-1 0 0 0,0 1-1 0 0,1-1 1 0 0,0 0 0 0 0,0 0 0 0 0,0 0-1 0 0,0 0 1 0 0,0 0 0 0 0,1 0-1 0 0,0 0 1 0 0,5 5 0 0 0,-3-5 1 0 0,1 1 1 0 0,0 0 0 0 0,0-1-1 0 0,1 0 1 0 0,-1-1-1 0 0,1 1 1 0 0,-1-1-1 0 0,1-1 1 0 0,12 4-1 0 0,-5-3-416 0 0,-1 0 1 0 0,1-1-1 0 0,0 0 0 0 0,23-1 1 0 0,-25-2-846 0 0,0 0 1 0 0,1 0-1 0 0,-1-1 1 0 0,20-6-1 0 0,-16 1-1553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37.067"/>
    </inkml:context>
    <inkml:brush xml:id="br0">
      <inkml:brushProperty name="width" value="0.1" units="cm"/>
      <inkml:brushProperty name="height" value="0.1" units="cm"/>
      <inkml:brushProperty name="color" value="#FFFFFF"/>
    </inkml:brush>
  </inkml:definitions>
  <inkml:trace contextRef="#ctx0" brushRef="#br0">0 19 5328 0 0,'2'-18'5011'0'0,"1"46"-1751"0"0,0-4-2824 0 0,8 50 511 0 0,4 0 1 0 0,39 119-1 0 0,-50-184-2952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37.456"/>
    </inkml:context>
    <inkml:brush xml:id="br0">
      <inkml:brushProperty name="width" value="0.1" units="cm"/>
      <inkml:brushProperty name="height" value="0.1" units="cm"/>
      <inkml:brushProperty name="color" value="#FFFFFF"/>
    </inkml:brush>
  </inkml:definitions>
  <inkml:trace contextRef="#ctx0" brushRef="#br0">9 0 5521 0 0,'-6'80'10324'0'0,"3"-71"-10542"0"0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5:17.200"/>
    </inkml:context>
    <inkml:brush xml:id="br0">
      <inkml:brushProperty name="width" value="0.1" units="cm"/>
      <inkml:brushProperty name="height" value="0.1" units="cm"/>
      <inkml:brushProperty name="color" value="#FFFFFF"/>
    </inkml:brush>
  </inkml:definitions>
  <inkml:trace contextRef="#ctx0" brushRef="#br0">10 37 1744 0 0,'-5'-4'948'0'0,"4"3"-891"0"0,1 1-1 0 0,0 0 1 0 0,0 0-1 0 0,-1 0 1 0 0,1-1-1 0 0,0 1 1 0 0,-1 0 0 0 0,1 0-1 0 0,0-1 1 0 0,0 1-1 0 0,0 0 1 0 0,-1-1-1 0 0,1 1 1 0 0,0 0-1 0 0,0 0 1 0 0,0-1-1 0 0,0 1 1 0 0,0 0 0 0 0,-1-1-1 0 0,1 1 1 0 0,0 0-1 0 0,0-1 1 0 0,0 1-1 0 0,0-1 1 0 0,0 1-1 0 0,0 0 1 0 0,0-1 0 0 0,0 1-1 0 0,0 0 1 0 0,1-1-1 0 0,-1 1 1 0 0,0-1 9 0 0,3-6 506 0 0,3-7 1585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5:18.256"/>
    </inkml:context>
    <inkml:brush xml:id="br0">
      <inkml:brushProperty name="width" value="0.1" units="cm"/>
      <inkml:brushProperty name="height" value="0.1" units="cm"/>
      <inkml:brushProperty name="color" value="#FFFFFF"/>
    </inkml:brush>
  </inkml:definitions>
  <inkml:trace contextRef="#ctx0" brushRef="#br0">68 92 1068 0 0,'-10'-10'1615'0'0,"1"0"0"0"0,0 0 0 0 0,1-1 0 0 0,0 0 0 0 0,0-1 0 0 0,-7-16 0 0 0,76 105 1076 0 0,6 18-2062 0 0,46 83 211 0 0,5-7-203 0 0,-42-63-27 0 0,-84-170-206 0 0,0-21-430 0 0,4 54-5 0 0,1 0 0 0 0,2 0 0 0 0,1 0-1 0 0,5-47 1 0 0,-4 69 26 0 0,1-1 0 0 0,0 1 0 0 0,0-1 0 0 0,0 1 1 0 0,1 0-1 0 0,1 0 0 0 0,-1 0 0 0 0,1 1 0 0 0,0-1 0 0 0,0 1 0 0 0,1 0 0 0 0,0 0 0 0 0,0 0 1 0 0,0 1-1 0 0,1-1 0 0 0,0 1 0 0 0,0 1 0 0 0,0-1 0 0 0,0 1 0 0 0,1 0 0 0 0,0 0 1 0 0,9-3-1 0 0,-10 5-3 0 0,0 1 1 0 0,0-1-1 0 0,0 1 1 0 0,0 0-1 0 0,0 0 1 0 0,0 1-1 0 0,0 0 1 0 0,0 0-1 0 0,0 1 1 0 0,0-1-1 0 0,0 1 0 0 0,0 0 1 0 0,0 1-1 0 0,0 0 1 0 0,0 0-1 0 0,-1 0 1 0 0,1 0-1 0 0,-1 1 1 0 0,9 5-1 0 0,-3-1 29 0 0,-1 0-1 0 0,0 1 0 0 0,0 0 0 0 0,-1 1 0 0 0,0 0 0 0 0,0 0 1 0 0,-1 1-1 0 0,10 15 0 0 0,-4-2 94 0 0,-2 1-1 0 0,0 0 1 0 0,-1 1-1 0 0,-1 0 1 0 0,-2 0 0 0 0,0 1-1 0 0,6 46 1 0 0,-10-56 242 0 0,0-3-1986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5:39.663"/>
    </inkml:context>
    <inkml:brush xml:id="br0">
      <inkml:brushProperty name="width" value="0.1" units="cm"/>
      <inkml:brushProperty name="height" value="0.1" units="cm"/>
      <inkml:brushProperty name="color" value="#FFFFFF"/>
    </inkml:brush>
  </inkml:definitions>
  <inkml:trace contextRef="#ctx0" brushRef="#br0">194 4 3420 0 0,'-2'0'337'0'0,"1"-1"0"0"0,-1 0 0 0 0,1 1 0 0 0,-1-1 0 0 0,0 1 0 0 0,1 0 0 0 0,-1 0 0 0 0,1-1 0 0 0,-1 1 0 0 0,0 0-1 0 0,1 0 1 0 0,-1 0 0 0 0,0 1 0 0 0,1-1 0 0 0,-1 0 0 0 0,1 1 0 0 0,-3 0 0 0 0,-8 19 98 0 0,1 0 0 0 0,0 1 0 0 0,2 1 0 0 0,1-1 0 0 0,0 1 0 0 0,-6 35 0 0 0,-16 144 534 0 0,27-174-769 0 0,-29 463 1923 0 0,13-31-923 0 0,13-318-790 0 0,22 239 0 0 0,-4 71 477 0 0,-14-295-514 0 0,2-154-352 0 0,0 0 1 0 0,0 0-1 0 0,0 0 0 0 0,0 0 1 0 0,1 0-1 0 0,-1 0 0 0 0,0 0 1 0 0,1 0-1 0 0,-1 0 1 0 0,1-1-1 0 0,0 1 0 0 0,0 0 1 0 0,0 0-1 0 0,-1 0 1 0 0,4 2-1 0 0,-4-3-121 0 0,1 0 0 0 0,0-1 1 0 0,0 1-1 0 0,0-1 0 0 0,0 1 1 0 0,0-1-1 0 0,0 0 0 0 0,0 1 1 0 0,0-1-1 0 0,0 0 0 0 0,0 0 0 0 0,0 1 1 0 0,0-1-1 0 0,0 0 0 0 0,0 0 1 0 0,0 0-1 0 0,0 0 0 0 0,0 0 1 0 0,0 0-1 0 0,0-1 0 0 0,2 1 0 0 0,4-3-871 0 0,1 0 0 0 0,-1-1 0 0 0,0 0 0 0 0,0 0 0 0 0,0 0 0 0 0,7-7 0 0 0,2-2-969 0 0,-2-1-1209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5:41.866"/>
    </inkml:context>
    <inkml:brush xml:id="br0">
      <inkml:brushProperty name="width" value="0.1" units="cm"/>
      <inkml:brushProperty name="height" value="0.1" units="cm"/>
      <inkml:brushProperty name="color" value="#FFFFFF"/>
    </inkml:brush>
  </inkml:definitions>
  <inkml:trace contextRef="#ctx0" brushRef="#br0">1 329 2164 0 0,'0'0'233'0'0,"3"-19"2372"0"0,16-15-1032 0 0,-14 25-1383 0 0,0 0-1 0 0,0 0 0 0 0,1 0 1 0 0,0 0-1 0 0,1 1 0 0 0,0 0 1 0 0,12-11-1 0 0,-3 8-130 0 0,0 0-1 0 0,0 1 1 0 0,1 1 0 0 0,0 0-1 0 0,28-9 1 0 0,96-23 206 0 0,-133 39-240 0 0,34-5 61 0 0,-1 1 0 0 0,1 2 0 0 0,0 3 0 0 0,60 4 1 0 0,-31-1-39 0 0,68 1-45 0 0,190 0-25 0 0,-96-6 84 0 0,235-11 113 0 0,-167 13-133 0 0,-157 5-24 0 0,-3-7-7 0 0,101 2-52 0 0,-67 0 64 0 0,12 1-8 0 0,-80 1-16 0 0,112-6 25 0 0,120-8 25 0 0,-140 7 34 0 0,143 4 655 0 0,-335 2-720 0 0,275-14 535 0 0,-14 2 262 0 0,-69 7-556 0 0,-66 4-101 0 0,256 0 414 0 0,-382 1-566 0 0,243 1 630 0 0,-53-2-359 0 0,256 4-83 0 0,16 6-117 0 0,-409-6-46 0 0,144 8-8 0 0,-159-10-46 0 0,-34-2 172 0 0,0 1 1 0 0,-1 0-1 0 0,1 1 0 0 0,-1 0 1 0 0,1 1-1 0 0,13 4 0 0 0,-6-4 191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39.763"/>
    </inkml:context>
    <inkml:brush xml:id="br0">
      <inkml:brushProperty name="width" value="0.1" units="cm"/>
      <inkml:brushProperty name="height" value="0.1" units="cm"/>
      <inkml:brushProperty name="color" value="#FFFFFF"/>
    </inkml:brush>
  </inkml:definitions>
  <inkml:trace contextRef="#ctx0" brushRef="#br0">274 38 3500 0 0,'-101'137'2017'0'0,"75"-97"-1447"0"0,-5 8 346 0 0,2 1 0 0 0,2 2 0 0 0,-27 74 0 0 0,49-108-88 0 0,12-27-191 0 0,11-30-254 0 0,68-212 151 0 0,-73 211-167 0 0,3 0 0 0 0,33-65 0 0 0,-49 106-339 0 0,0-1 0 0 0,1 0 0 0 0,-1 0 0 0 0,0 0 0 0 0,1 1 0 0 0,-1-1-1 0 0,1 0 1 0 0,-1 0 0 0 0,1 1 0 0 0,-1-1 0 0 0,1 0 0 0 0,0 1 0 0 0,-1-1 0 0 0,1 1 0 0 0,0-1 0 0 0,-1 1 0 0 0,1-1 0 0 0,0 1 0 0 0,0 0 0 0 0,-1-1 0 0 0,1 1 0 0 0,0 0-1 0 0,0-1 1 0 0,0 1 0 0 0,0 0 0 0 0,-1 0 0 0 0,1 0 0 0 0,1 0 0 0 0,0 0 14 0 0,-1 1 0 0 0,0 0 0 0 0,1-1 0 0 0,-1 1 1 0 0,0 0-1 0 0,0 0 0 0 0,0 0 0 0 0,1 0 0 0 0,-1 0 0 0 0,0 0 0 0 0,0 0 0 0 0,0 0 0 0 0,-1 0 1 0 0,3 3-1 0 0,3 7 218 0 0,-1 0 0 0 0,9 23 0 0 0,-13-31-214 0 0,134 425 358 0 0,-134-422-501 0 0,8 18-599 0 0,-6-16-359 0 0,-1 1 1 0 0,1-1 0 0 0,-1 0-1 0 0,0 1 1 0 0,0 14 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5.607"/>
    </inkml:context>
    <inkml:brush xml:id="br0">
      <inkml:brushProperty name="width" value="0.1" units="cm"/>
      <inkml:brushProperty name="height" value="0.1" units="cm"/>
      <inkml:brushProperty name="color" value="#FFFFFF"/>
    </inkml:brush>
  </inkml:definitions>
  <inkml:trace contextRef="#ctx0" brushRef="#br0">35 1 1056 0 0,'-1'0'193'0'0,"-1"1"-1"0"0,1-1 0 0 0,0 1 1 0 0,0-1-1 0 0,0 1 1 0 0,0 0-1 0 0,0-1 0 0 0,0 1 1 0 0,0 0-1 0 0,0 0 1 0 0,0 0-1 0 0,0 0 1 0 0,0 0-1 0 0,1 0 0 0 0,-1 0 1 0 0,0 0-1 0 0,1 0 1 0 0,-1 0-1 0 0,1 0 1 0 0,-1 0-1 0 0,1 1 0 0 0,-1-1 1 0 0,1 0-1 0 0,0 0 1 0 0,0 1-1 0 0,-1-1 0 0 0,1 2 1 0 0,-1 41 700 0 0,1-33-548 0 0,0 32 210 0 0,-1-2-44 0 0,2 0 1 0 0,9 60-1 0 0,-9-73-106 0 0,-5-30-169 0 0,-1-17-194 0 0,0-7 76 0 0,1-1 0 0 0,1 1 0 0 0,1-37 0 0 0,2 52-14 0 0,1-1-1 0 0,0 1 1 0 0,0 0-1 0 0,1 0 1 0 0,1 0 0 0 0,0 0-1 0 0,0 0 1 0 0,1 0-1 0 0,1 1 1 0 0,9-17-1 0 0,-13 25-92 0 0,1-1 1 0 0,0 1-1 0 0,0 0 1 0 0,-1 0-1 0 0,1 0 0 0 0,1 0 1 0 0,-1 0-1 0 0,0 1 1 0 0,0-1-1 0 0,1 1 0 0 0,-1-1 1 0 0,1 1-1 0 0,-1 0 0 0 0,1 0 1 0 0,-1 0-1 0 0,1 0 1 0 0,0 0-1 0 0,-1 1 0 0 0,5-1 1 0 0,-1 1 1 0 0,-1 0 1 0 0,0 0 0 0 0,0 1-1 0 0,0 0 1 0 0,0 0 0 0 0,0 0-1 0 0,0 1 1 0 0,0 0-1 0 0,9 4 1 0 0,-1 1 13 0 0,-1 1-1 0 0,0 0 1 0 0,0 0-1 0 0,-1 2 0 0 0,0-1 1 0 0,17 20-1 0 0,-20-20-32 0 0,-1 1-1 0 0,0 0 1 0 0,-1 1-1 0 0,0-1 0 0 0,-1 1 1 0 0,0 0-1 0 0,0 1 1 0 0,-1-1-1 0 0,2 14 0 0 0,4 34-4591 0 0,-9-52 1636 0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0.286"/>
    </inkml:context>
    <inkml:brush xml:id="br0">
      <inkml:brushProperty name="width" value="0.1" units="cm"/>
      <inkml:brushProperty name="height" value="0.1" units="cm"/>
      <inkml:brushProperty name="color" value="#FFFFFF"/>
    </inkml:brush>
  </inkml:definitions>
  <inkml:trace contextRef="#ctx0" brushRef="#br0">3 110 4992 0 0,'0'0'68'0'0,"-1"0"-1"0"0,1-1 0 0 0,0 1 0 0 0,0 0 0 0 0,0 0 0 0 0,0-1 0 0 0,-1 1 0 0 0,1 0 1 0 0,0-1-1 0 0,0 1 0 0 0,0 0 0 0 0,0 0 0 0 0,0-1 0 0 0,0 1 0 0 0,0 0 0 0 0,0-1 1 0 0,0 1-1 0 0,0 0 0 0 0,0-1 0 0 0,0 1 0 0 0,0 0 0 0 0,0-1 0 0 0,0 1 0 0 0,0 0 1 0 0,0-1-1 0 0,1 1 0 0 0,-1 0 0 0 0,0 0 0 0 0,0-1 0 0 0,0 1 0 0 0,0 0 0 0 0,1-1 1 0 0,-1 1-1 0 0,0 0 0 0 0,0 0 0 0 0,0 0 0 0 0,1-1 0 0 0,0 1 0 0 0,17-8 998 0 0,31 0-620 0 0,-41 7-131 0 0,76-10 561 0 0,14-1 381 0 0,137-35-1 0 0,-233 46-1209 0 0,1 1 1 0 0,-1-1 0 0 0,0 0-1 0 0,1 1 1 0 0,-1 0 0 0 0,1-1-1 0 0,-1 1 1 0 0,1 0 0 0 0,-1 0-1 0 0,1 0 1 0 0,-1 1 0 0 0,1-1-1 0 0,-1 1 1 0 0,1-1 0 0 0,-1 1-1 0 0,0 0 1 0 0,1 0 0 0 0,-1 0-1 0 0,0 0 1 0 0,0 0-1 0 0,0 1 1 0 0,0-1 0 0 0,0 0-1 0 0,3 4 1 0 0,0 1 12 0 0,0 1 0 0 0,0 0 0 0 0,-1 0 0 0 0,0 0 0 0 0,-1 0-1 0 0,4 10 1 0 0,-1-3-49 0 0,20 58 189 0 0,-16-45-602 0 0,20 44 1 0 0,-25-84-358 0 0,-3-9 661 0 0,0-3 210 0 0,0 1 0 0 0,1-1 1 0 0,2 1-1 0 0,0 0 1 0 0,2 1-1 0 0,15-40 1 0 0,-21 62-102 0 0,-1-1 1 0 0,1 1-1 0 0,0 0 1 0 0,-1-1-1 0 0,1 1 1 0 0,0 0-1 0 0,0 0 1 0 0,0 0-1 0 0,0-1 1 0 0,0 1-1 0 0,0 0 1 0 0,0 0 0 0 0,0 0-1 0 0,0 1 1 0 0,1-1-1 0 0,-1 0 1 0 0,0 0-1 0 0,0 1 1 0 0,1-1-1 0 0,-1 0 1 0 0,1 1-1 0 0,-1 0 1 0 0,0-1-1 0 0,1 1 1 0 0,-1 0-1 0 0,3-1 1 0 0,-2 2-2 0 0,1-1 1 0 0,0 1-1 0 0,-1 0 1 0 0,1 0-1 0 0,0 0 1 0 0,-1 0-1 0 0,1 0 0 0 0,-1 0 1 0 0,0 1-1 0 0,1-1 1 0 0,-1 1-1 0 0,0 0 1 0 0,2 2-1 0 0,4 3 7 0 0,-1 1 0 0 0,1 0 0 0 0,-2 1-1 0 0,1-1 1 0 0,-1 1 0 0 0,6 12 0 0 0,-4 1-507 0 0,0 0 0 0 0,-1 1 0 0 0,8 46 0 0 0,-8-47-3258 0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1.141"/>
    </inkml:context>
    <inkml:brush xml:id="br0">
      <inkml:brushProperty name="width" value="0.1" units="cm"/>
      <inkml:brushProperty name="height" value="0.1" units="cm"/>
      <inkml:brushProperty name="color" value="#FFFFFF"/>
    </inkml:brush>
  </inkml:definitions>
  <inkml:trace contextRef="#ctx0" brushRef="#br0">321 71 4816 0 0,'-7'-19'1996'0'0,"6"15"-1507"0"0,0 0-1 0 0,-1 0 1 0 0,1 0 0 0 0,-1 0 0 0 0,0 0 0 0 0,0 0 0 0 0,-5-5-1 0 0,6 8-383 0 0,-1-1 0 0 0,0 1-1 0 0,0-1 1 0 0,0 1-1 0 0,0 0 1 0 0,0 0 0 0 0,0 0-1 0 0,0 0 1 0 0,0 0-1 0 0,-1 1 1 0 0,1-1 0 0 0,0 1-1 0 0,0-1 1 0 0,-1 1-1 0 0,1 0 1 0 0,0 0 0 0 0,-5 0-1 0 0,-1 0-3 0 0,1 1-1 0 0,0-1 0 0 0,-1 2 1 0 0,1-1-1 0 0,0 1 1 0 0,-1 0-1 0 0,1 0 1 0 0,0 1-1 0 0,1 0 0 0 0,-1 1 1 0 0,0-1-1 0 0,1 1 1 0 0,-8 6-1 0 0,12-8-65 0 0,-1 0-1 0 0,0 1 1 0 0,0 0 0 0 0,1-1-1 0 0,0 1 1 0 0,-1 0-1 0 0,1 0 1 0 0,0 0 0 0 0,0 1-1 0 0,1-1 1 0 0,-1 0 0 0 0,1 1-1 0 0,-1-1 1 0 0,1 1 0 0 0,0-1-1 0 0,1 1 1 0 0,-1 0-1 0 0,1-1 1 0 0,-1 1 0 0 0,1 0-1 0 0,0 0 1 0 0,0-1 0 0 0,1 1-1 0 0,-1 0 1 0 0,1-1-1 0 0,0 1 1 0 0,0 0 0 0 0,1 3-1 0 0,6 9 44 0 0,0 0 0 0 0,1-1 0 0 0,0 0 0 0 0,22 26 0 0 0,-22-31-55 0 0,-1 1 0 0 0,0 0 1 0 0,0 0-1 0 0,-1 1 0 0 0,0-1 0 0 0,-1 1 0 0 0,-1 1 0 0 0,0-1 1 0 0,6 24-1 0 0,-11-30-16 0 0,0 0 0 0 0,0 1 0 0 0,0-1 0 0 0,-1 0 0 0 0,0 0 0 0 0,-1 0 0 0 0,1 0 0 0 0,-1 0 0 0 0,0-1 0 0 0,0 1 0 0 0,-1 0 0 0 0,0-1 0 0 0,0 0 0 0 0,0 1 0 0 0,-1-1 0 0 0,1-1 0 0 0,-1 1 0 0 0,-1 0 0 0 0,1-1 0 0 0,0 0 0 0 0,-1 0 1 0 0,0 0-1 0 0,0-1 0 0 0,0 1 0 0 0,-8 3 0 0 0,6-3 3 0 0,0 0 0 0 0,0-1 0 0 0,0 0 1 0 0,-1 0-1 0 0,1 0 0 0 0,-1-1 0 0 0,1 0 0 0 0,-1 0 1 0 0,0-1-1 0 0,0 0 0 0 0,0-1 0 0 0,0 0 1 0 0,0 0-1 0 0,0 0 0 0 0,1-1 0 0 0,-1 0 0 0 0,0-1 1 0 0,0 0-1 0 0,-10-4 0 0 0,17 6-85 0 0,0 0 0 0 0,0-1 0 0 0,1 1 1 0 0,-1 0-1 0 0,0-1 0 0 0,0 1 0 0 0,0-1 0 0 0,1 1 0 0 0,-1-1 0 0 0,0 1 0 0 0,1-1 0 0 0,-1 0 1 0 0,0 1-1 0 0,1-1 0 0 0,-1 0 0 0 0,1 1 0 0 0,-1-1 0 0 0,1 0 0 0 0,-1 0 0 0 0,1 0 0 0 0,0 0 0 0 0,-1 1 1 0 0,1-1-1 0 0,0 0 0 0 0,-1 0 0 0 0,1 0 0 0 0,0 0 0 0 0,0 0 0 0 0,0 0 0 0 0,0 0 0 0 0,0 1 1 0 0,0-1-1 0 0,0 0 0 0 0,0 0 0 0 0,1 0 0 0 0,-1 0 0 0 0,1-1 0 0 0,1-2-493 0 0,0 1 0 0 0,0-1-1 0 0,0 1 1 0 0,1 0 0 0 0,-1 0 0 0 0,1 0-1 0 0,5-4 1 0 0,7-5-2551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1.666"/>
    </inkml:context>
    <inkml:brush xml:id="br0">
      <inkml:brushProperty name="width" value="0.1" units="cm"/>
      <inkml:brushProperty name="height" value="0.1" units="cm"/>
      <inkml:brushProperty name="color" value="#FFFFFF"/>
    </inkml:brush>
  </inkml:definitions>
  <inkml:trace contextRef="#ctx0" brushRef="#br0">1 20 6073 0 0,'2'-19'3063'0'0,"-1"19"-3008"0"0,-1 0 0 0 0,0 0 1 0 0,0 0-1 0 0,0 0 1 0 0,1 0-1 0 0,-1 0 1 0 0,0 0-1 0 0,0 0 1 0 0,0 0-1 0 0,0 0 1 0 0,1 0-1 0 0,-1 0 1 0 0,0 0-1 0 0,0 0 1 0 0,0 0-1 0 0,1 0 0 0 0,-1 0 1 0 0,0 0-1 0 0,0 0 1 0 0,0 0-1 0 0,0 0 1 0 0,1 0-1 0 0,-1 0 1 0 0,0 1-1 0 0,0-1 1 0 0,0 0-1 0 0,0 0 1 0 0,0 0-1 0 0,1 0 1 0 0,-1 0-1 0 0,0 1 1 0 0,0-1-1 0 0,0 0 0 0 0,0 0 1 0 0,0 0-1 0 0,0 0 1 0 0,0 1-1 0 0,0-1 1 0 0,0 0-1 0 0,0 0 1 0 0,0 0-1 0 0,0 0 1 0 0,0 1-1 0 0,15 36 1753 0 0,-15-35-1881 0 0,57 202 1900 0 0,-56-200-1807 0 0,0 1 9 0 0,0 0 0 0 0,0 0 0 0 0,1-1 0 0 0,-1 1 1 0 0,1 0-1 0 0,3 5 0 0 0,-3-13-22 0 0,-1 0 0 0 0,1 0-1 0 0,-1 1 1 0 0,1-1 0 0 0,-1 0 0 0 0,0 0-1 0 0,0 0 1 0 0,0-1 0 0 0,0 1 0 0 0,0-4-1 0 0,0 1 0 0 0,5-15-2 0 0,25-74 87 0 0,-28 86-81 0 0,1 1 1 0 0,0 0-1 0 0,1 0 0 0 0,0 0 1 0 0,0 0-1 0 0,1 1 1 0 0,0-1-1 0 0,10-8 1 0 0,-15 15-6 0 0,0 0 0 0 0,0 0 0 0 0,1 0 0 0 0,-1 0 0 0 0,1 0 0 0 0,-1 0 0 0 0,1 0 0 0 0,-1 1 1 0 0,1-1-1 0 0,0 1 0 0 0,-1-1 0 0 0,1 1 0 0 0,0-1 0 0 0,-1 1 0 0 0,1 0 0 0 0,0 0 0 0 0,0 0 0 0 0,-1 0 0 0 0,1 0 0 0 0,0 1 0 0 0,2-1 1 0 0,-1 2 7 0 0,1-1 1 0 0,-1 0 0 0 0,0 1 0 0 0,1 0 0 0 0,-1 0 0 0 0,0 0 0 0 0,0 0 0 0 0,0 0 0 0 0,4 5 0 0 0,3 5 39 0 0,1 0 0 0 0,-1 1 0 0 0,11 21 0 0 0,-20-33-50 0 0,10 18 108 0 0,-2 1 0 0 0,0 0 0 0 0,10 38 0 0 0,-10-30-1462 0 0,13 30 1 0 0,-21-55 1037 0 0,0-2-47 0 0,-1 0 1 0 0,1 0-1 0 0,-1 0 1 0 0,1 1-1 0 0,0-1 1 0 0,-1 0-1 0 0,1 0 1 0 0,0 0 0 0 0,0 0-1 0 0,0 0 1 0 0,-1-1-1 0 0,1 1 1 0 0,0 0-1 0 0,2 1 1 0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2.052"/>
    </inkml:context>
    <inkml:brush xml:id="br0">
      <inkml:brushProperty name="width" value="0.1" units="cm"/>
      <inkml:brushProperty name="height" value="0.1" units="cm"/>
      <inkml:brushProperty name="color" value="#FFFFFF"/>
    </inkml:brush>
  </inkml:definitions>
  <inkml:trace contextRef="#ctx0" brushRef="#br0">0 72 6617 0 0,'28'-10'2318'0'0,"57"-10"0"0"0,91 0 157 0 0,-86 11-1530 0 0,-59 8-838 0 0,22-4-3018 0 0,-53 4 2850 0 0,0 1-1 0 0,0 0 1 0 0,0 0-1 0 0,0 0 1 0 0,1 0 0 0 0,-1 0-1 0 0,0 0 1 0 0,0 0-1 0 0,0 0 1 0 0,0 0 0 0 0,1-2-492 0 0,-1 2 491 0 0,0 0 1 0 0,1 0 0 0 0,-1 0-1 0 0,0 0 1 0 0,0-1-1 0 0,0 1 1 0 0,0 0-1 0 0,0 0 1 0 0,0 0 0 0 0,0-1-1 0 0,0 1 1 0 0,0 0-1 0 0,0 0 1 0 0,0 0 0 0 0,0 0-1 0 0,0-1 1 0 0,0 1-1 0 0,0 0 1 0 0,-1 0-1 0 0,1 0 1 0 0,0 0 0 0 0,0-1-1 0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2.379"/>
    </inkml:context>
    <inkml:brush xml:id="br0">
      <inkml:brushProperty name="width" value="0.1" units="cm"/>
      <inkml:brushProperty name="height" value="0.1" units="cm"/>
      <inkml:brushProperty name="color" value="#FFFFFF"/>
    </inkml:brush>
  </inkml:definitions>
  <inkml:trace contextRef="#ctx0" brushRef="#br0">63 48 7397 0 0,'-16'-10'737'0'0,"-31"-25"2600"0"0,47 33-2174 0 0,9 3-648 0 0,9 7-147 0 0,-8-1-258 0 0,0 0 1 0 0,-1 1 0 0 0,0 0 0 0 0,0 0 0 0 0,-1 1 0 0 0,0 0 0 0 0,0 1 0 0 0,-1 0 0 0 0,10 18 0 0 0,-14-23-79 0 0,-1 0 1 0 0,1 0-1 0 0,-1 0 0 0 0,-1 1 1 0 0,1-1-1 0 0,-1 0 0 0 0,0 1 1 0 0,0-1-1 0 0,0 1 0 0 0,-1 0 1 0 0,1-1-1 0 0,-2 1 0 0 0,1-1 1 0 0,-1 1-1 0 0,1 0 1 0 0,-1-1-1 0 0,-1 1 0 0 0,1-1 1 0 0,-1 0-1 0 0,0 0 0 0 0,0 1 1 0 0,-6 8-1 0 0,-5 4 48 0 0,-1-1 0 0 0,-26 25-1 0 0,3-3-1797 0 0,30-29 23 0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43.044"/>
    </inkml:context>
    <inkml:brush xml:id="br0">
      <inkml:brushProperty name="width" value="0.1" units="cm"/>
      <inkml:brushProperty name="height" value="0.1" units="cm"/>
      <inkml:brushProperty name="color" value="#FFFFFF"/>
    </inkml:brush>
  </inkml:definitions>
  <inkml:trace contextRef="#ctx0" brushRef="#br0">190 48 6269 0 0,'0'-1'142'0'0,"0"0"0"0"0,0 1 1 0 0,0-1-1 0 0,0 0 0 0 0,0 0 1 0 0,0 0-1 0 0,0 0 0 0 0,0 0 1 0 0,-1 0-1 0 0,1 0 0 0 0,0 0 1 0 0,-1 1-1 0 0,1-1 0 0 0,0 0 1 0 0,-1 0-1 0 0,1 0 0 0 0,-1 1 1 0 0,1-1-1 0 0,-1 0 0 0 0,0 0 1 0 0,1 1-1 0 0,-1-1 0 0 0,0 1 1 0 0,1-1-1 0 0,-1 0 0 0 0,0 1 1 0 0,0-1-1 0 0,-1 0 0 0 0,0 1 41 0 0,0 0 0 0 0,0-1 1 0 0,0 1-1 0 0,-1 0 0 0 0,1 0 0 0 0,0 0 0 0 0,0 0 0 0 0,0 1 0 0 0,0-1 0 0 0,0 0 0 0 0,-4 2 0 0 0,-2 1 98 0 0,0 0-1 0 0,1 0 1 0 0,-1 1-1 0 0,1 0 1 0 0,-11 8-1 0 0,11-5-120 0 0,1 0 0 0 0,-1 1 0 0 0,1-1 0 0 0,1 1 0 0 0,-1 1 0 0 0,1-1 0 0 0,-6 17 0 0 0,1-3 205 0 0,-11 46-1 0 0,18-57-329 0 0,1 1-1 0 0,1-1 1 0 0,0 1-1 0 0,0-1 1 0 0,1 1-1 0 0,1-1 0 0 0,0 1 1 0 0,0-1-1 0 0,1 0 1 0 0,1 1-1 0 0,5 13 1 0 0,-7-20-54 0 0,1-1 1 0 0,0 0-1 0 0,-1 0 1 0 0,2 0 0 0 0,-1 0-1 0 0,0 0 1 0 0,1-1-1 0 0,0 1 1 0 0,-1-1 0 0 0,1 0-1 0 0,1 1 1 0 0,-1-1 0 0 0,0-1-1 0 0,1 1 1 0 0,0 0-1 0 0,-1-1 1 0 0,1 0 0 0 0,0 0-1 0 0,0 0 1 0 0,1 0-1 0 0,-1-1 1 0 0,0 1 0 0 0,0-1-1 0 0,1 0 1 0 0,-1-1-1 0 0,1 1 1 0 0,-1-1 0 0 0,0 1-1 0 0,1-2 1 0 0,-1 1 0 0 0,9-1-1 0 0,0-2 2 0 0,-1-1 0 0 0,1 0 0 0 0,-1 0 1 0 0,1-1-1 0 0,-2-1 0 0 0,1 0 0 0 0,0-1 0 0 0,-1 0 0 0 0,0 0 0 0 0,-1-1 0 0 0,13-13 0 0 0,3-5 192 0 0,0-1 0 0 0,38-55 0 0 0,-28 27 526 0 0,-18 26-30 0 0,40-49 0 0 0,-53 72-607 0 0,1 0-1 0 0,0 0 0 0 0,1 0 1 0 0,-1 0-1 0 0,1 1 1 0 0,0 0-1 0 0,0 1 1 0 0,1 0-1 0 0,0 0 1 0 0,-1 0-1 0 0,1 1 1 0 0,11-3-1 0 0,-14 5-53 0 0,0 0-1 0 0,-1 0 0 0 0,1 1 1 0 0,0 0-1 0 0,0 0 0 0 0,-1 0 1 0 0,1 0-1 0 0,0 1 0 0 0,0 0 1 0 0,-1 0-1 0 0,1 0 1 0 0,-1 0-1 0 0,1 1 0 0 0,-1 0 1 0 0,1 0-1 0 0,-1 0 0 0 0,0 0 1 0 0,0 1-1 0 0,0 0 0 0 0,0-1 1 0 0,-1 2-1 0 0,1-1 0 0 0,-1 0 1 0 0,1 1-1 0 0,-1-1 0 0 0,0 1 1 0 0,3 6-1 0 0,0 1-15 0 0,0 0 1 0 0,-1 0-1 0 0,0 0 0 0 0,-1 1 1 0 0,0-1-1 0 0,-1 1 1 0 0,0 0-1 0 0,-1 0 0 0 0,2 20 1 0 0,-4-24-112 0 0,1 1 0 0 0,-1 0-1 0 0,-1-1 1 0 0,1 1 0 0 0,-1 0 0 0 0,-4 12 0 0 0,4-19 97 0 0,1 0 1 0 0,-1 1-1 0 0,0-1 1 0 0,0 0-1 0 0,-1 0 1 0 0,1 0 0 0 0,0-1-1 0 0,-1 1 1 0 0,1 0-1 0 0,-1 0 1 0 0,1-1-1 0 0,-1 1 1 0 0,0-1-1 0 0,0 1 1 0 0,1-1-1 0 0,-1 0 1 0 0,0 0-1 0 0,0 0 1 0 0,-1 0-1 0 0,1 0 1 0 0,0 0-1 0 0,0-1 1 0 0,0 1-1 0 0,0-1 1 0 0,-1 1 0 0 0,1-1-1 0 0,0 0 1 0 0,-1 0-1 0 0,-2 0 1 0 0,-3 0 1 0 0,-1-1 1 0 0,1 0 0 0 0,0-1-1 0 0,-1 0 1 0 0,1 0 0 0 0,0 0-1 0 0,0-1 1 0 0,-11-6 0 0 0,-7-5-13 0 0,-27-20 0 0 0,30 18 22 0 0,-32-15 0 0 0,37 21 32 0 0,0 1 1 0 0,-1 1-1 0 0,0 1 1 0 0,-1 1 0 0 0,0 1-1 0 0,0 0 1 0 0,0 2 0 0 0,0 0-1 0 0,0 1 1 0 0,-37 2-1 0 0,40 1-20 0 0,0 2-1 0 0,-1 0 1 0 0,1 1-1 0 0,1 0 0 0 0,-1 2 1 0 0,1 0-1 0 0,0 0 1 0 0,0 2-1 0 0,-19 12 0 0 0,33-19-37 0 0,1-1 0 0 0,0 1-1 0 0,0 0 1 0 0,0 0 0 0 0,0 0-1 0 0,0 0 1 0 0,0 0 0 0 0,0 0-1 0 0,0 1 1 0 0,0-1 0 0 0,0 0-1 0 0,1 0 1 0 0,-1 1 0 0 0,0-1 0 0 0,1 0-1 0 0,-1 3 1 0 0,1-2-300 0 0,-1-1 0 0 0,1 1 0 0 0,0 0 1 0 0,0 0-1 0 0,1 0 0 0 0,-1 0 0 0 0,0 0 0 0 0,1-1 1 0 0,-1 1-1 0 0,1 0 0 0 0,-1 0 0 0 0,1-1 0 0 0,0 1 1 0 0,0 0-1 0 0,0-1 0 0 0,0 1 0 0 0,0-1 1 0 0,0 1-1 0 0,0-1 0 0 0,1 1 0 0 0,-1-1 0 0 0,0 0 1 0 0,1 0-1 0 0,-1 1 0 0 0,1-1 0 0 0,-1 0 0 0 0,1 0 1 0 0,1 0-1 0 0,6 2-2529 0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0.011"/>
    </inkml:context>
    <inkml:brush xml:id="br0">
      <inkml:brushProperty name="width" value="0.1" units="cm"/>
      <inkml:brushProperty name="height" value="0.1" units="cm"/>
      <inkml:brushProperty name="color" value="#FFFFFF"/>
    </inkml:brush>
  </inkml:definitions>
  <inkml:trace contextRef="#ctx0" brushRef="#br0">32 3 4544 0 0,'-1'-1'90'0'0,"1"1"0"0"0,0 0 0 0 0,-1 0 0 0 0,1 0 0 0 0,0 0 0 0 0,-1-1 0 0 0,1 1 0 0 0,0 0 0 0 0,-1 0 0 0 0,1 0-1 0 0,-1 0 1 0 0,1 0 0 0 0,0 0 0 0 0,-1 0 0 0 0,1 0 0 0 0,-1 0 0 0 0,1 0 0 0 0,0 0 0 0 0,-1 0 0 0 0,1 0 0 0 0,0 1 0 0 0,-1-1-1 0 0,1 0 1 0 0,-1 0 0 0 0,1 0 0 0 0,0 0 0 0 0,-1 1 0 0 0,1-1 0 0 0,0 0 0 0 0,0 0 0 0 0,-1 1 0 0 0,1-1 0 0 0,0 0 0 0 0,0 0-1 0 0,-1 1 1 0 0,1-1 0 0 0,0 0 0 0 0,0 1 0 0 0,-1-1 0 0 0,1 0 0 0 0,0 1 0 0 0,0-1 0 0 0,0 1 0 0 0,0-1 0 0 0,0 0 0 0 0,0 1-1 0 0,0-1 1 0 0,0 0 0 0 0,0 1 0 0 0,-7 24 854 0 0,6-22-723 0 0,-3 30 651 0 0,0 0-1 0 0,2 0 1 0 0,4 43 0 0 0,-1-17-101 0 0,2-8-543 0 0,3 0 1 0 0,1-1 0 0 0,17 54-1 0 0,-24-102-688 0 0,0 0 0 0 0,1-1-1 0 0,-1 1 1 0 0,1 0 0 0 0,0-1 0 0 0,-1 1-1 0 0,1-1 1 0 0,0 1 0 0 0,0-1-1 0 0,0 0 1 0 0,0 1 0 0 0,0-1-1 0 0,0 0 1 0 0,2 2 0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0.401"/>
    </inkml:context>
    <inkml:brush xml:id="br0">
      <inkml:brushProperty name="width" value="0.1" units="cm"/>
      <inkml:brushProperty name="height" value="0.1" units="cm"/>
      <inkml:brushProperty name="color" value="#FFFFFF"/>
    </inkml:brush>
  </inkml:definitions>
  <inkml:trace contextRef="#ctx0" brushRef="#br0">0 22 5100 0 0,'56'-8'4371'0'0,"-14"2"-3488"0"0,228-1 1283 0 0,-242 12-5825 0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0.744"/>
    </inkml:context>
    <inkml:brush xml:id="br0">
      <inkml:brushProperty name="width" value="0.1" units="cm"/>
      <inkml:brushProperty name="height" value="0.1" units="cm"/>
      <inkml:brushProperty name="color" value="#FFFFFF"/>
    </inkml:brush>
  </inkml:definitions>
  <inkml:trace contextRef="#ctx0" brushRef="#br0">62 1 4988 0 0,'-3'3'429'0'0,"1"-1"-1"0"0,0 1 0 0 0,0 0 1 0 0,0 0-1 0 0,0 1 0 0 0,0-1 0 0 0,0 0 1 0 0,1 0-1 0 0,0 1 0 0 0,-2 4 1 0 0,-8 43 530 0 0,6-27-220 0 0,-16 84 951 0 0,19-91-3151 0 0,1 0 1 0 0,2 22-1 0 0,0-31-1604 0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1.117"/>
    </inkml:context>
    <inkml:brush xml:id="br0">
      <inkml:brushProperty name="width" value="0.1" units="cm"/>
      <inkml:brushProperty name="height" value="0.1" units="cm"/>
      <inkml:brushProperty name="color" value="#FFFFFF"/>
    </inkml:brush>
  </inkml:definitions>
  <inkml:trace contextRef="#ctx0" brushRef="#br0">8 65 6197 0 0,'0'-1'26'0'0,"-8"-53"3624"0"0,9 44-1354 0 0,8 35-1168 0 0,69 205 1280 0 0,-23-79-1491 0 0,68 192 470 0 0,-115-323-1863 0 0,8 23-807 0 0,-15-42 821 0 0,-1 1 0 0 0,0 0 0 0 0,1 0 1 0 0,-1 0-1 0 0,0 0 0 0 0,0 0 0 0 0,0-1 0 0 0,0 1 0 0 0,0 0 0 0 0,-1 0 0 0 0,0 2 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6.012"/>
    </inkml:context>
    <inkml:brush xml:id="br0">
      <inkml:brushProperty name="width" value="0.1" units="cm"/>
      <inkml:brushProperty name="height" value="0.1" units="cm"/>
      <inkml:brushProperty name="color" value="#FFFFFF"/>
    </inkml:brush>
  </inkml:definitions>
  <inkml:trace contextRef="#ctx0" brushRef="#br0">69 122 5685 0 0,'1'20'6869'0'0,"1"0"-6330"0"0,0-1 1 0 0,8 33-1 0 0,-7-45-435 0 0,-1-1 0 0 0,1 1 0 0 0,0-1-1 0 0,0 0 1 0 0,1 0 0 0 0,0 0 0 0 0,0-1 0 0 0,0 1 0 0 0,1-1 0 0 0,0 0 0 0 0,0 0 0 0 0,10 8-1 0 0,-12-11-86 0 0,0-1 0 0 0,0 1 0 0 0,1 0 0 0 0,-1-1 0 0 0,0 0 0 0 0,0 1 0 0 0,1-1 0 0 0,-1 0 0 0 0,1-1 0 0 0,-1 1 0 0 0,1-1 0 0 0,-1 1 0 0 0,1-1 0 0 0,-1 0 0 0 0,1-1-1 0 0,-1 1 1 0 0,1 0 0 0 0,-1-1 0 0 0,1 0 0 0 0,-1 0 0 0 0,0 0 0 0 0,1 0 0 0 0,-1-1 0 0 0,0 1 0 0 0,0-1 0 0 0,0 0 0 0 0,4-2 0 0 0,2-3-82 0 0,-1 0 0 0 0,0-1 1 0 0,-1 0-1 0 0,1 0 0 0 0,-1 0 0 0 0,-1-1 0 0 0,0 0 1 0 0,7-14-1 0 0,-9 15-5 0 0,0 1-1 0 0,-1-1 1 0 0,1-1 0 0 0,-2 1 0 0 0,1 0-1 0 0,-1-1 1 0 0,-1 1 0 0 0,1-1-1 0 0,-2 1 1 0 0,1-1 0 0 0,-1-9 0 0 0,-1 13 46 0 0,0-1 1 0 0,-1 1-1 0 0,0 1 1 0 0,1-1 0 0 0,-1 0-1 0 0,-1 0 1 0 0,1 1-1 0 0,-1-1 1 0 0,0 1-1 0 0,0 0 1 0 0,0-1 0 0 0,-1 1-1 0 0,1 1 1 0 0,-1-1-1 0 0,0 1 1 0 0,0-1 0 0 0,0 1-1 0 0,0 0 1 0 0,-1 1-1 0 0,1-1 1 0 0,-1 1-1 0 0,0 0 1 0 0,0 0 0 0 0,-9-3-1 0 0,-4 0-148 0 0,-1 0-1 0 0,0 2 0 0 0,0 0 1 0 0,0 0-1 0 0,-27 2 1 0 0,33 1-660 0 0,1 0 1 0 0,-1 1-1 0 0,1 0 0 0 0,0 1 1 0 0,-19 6-1 0 0,16-3-2148 0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1.489"/>
    </inkml:context>
    <inkml:brush xml:id="br0">
      <inkml:brushProperty name="width" value="0.1" units="cm"/>
      <inkml:brushProperty name="height" value="0.1" units="cm"/>
      <inkml:brushProperty name="color" value="#FFFFFF"/>
    </inkml:brush>
  </inkml:definitions>
  <inkml:trace contextRef="#ctx0" brushRef="#br0">7 1 5901 0 0,'0'0'89'0'0,"0"0"0"0"0,-1 0 1 0 0,1 0-1 0 0,-1 0 0 0 0,1 1 1 0 0,0-1-1 0 0,-1 0 0 0 0,1 1 1 0 0,0-1-1 0 0,-1 0 0 0 0,1 0 1 0 0,0 1-1 0 0,0-1 1 0 0,-1 0-1 0 0,1 1 0 0 0,0-1 1 0 0,0 1-1 0 0,0-1 0 0 0,-1 0 1 0 0,1 1-1 0 0,0-1 0 0 0,0 1 1 0 0,0-1-1 0 0,0 1 1 0 0,0-1-1 0 0,0 0 0 0 0,0 1 1 0 0,0-1-1 0 0,0 1 0 0 0,0-1 1 0 0,0 1-1 0 0,0-1 0 0 0,0 0 1 0 0,0 1-1 0 0,0-1 0 0 0,0 1 1 0 0,1-1-1 0 0,-1 1 1 0 0,18 10 1426 0 0,35 2-781 0 0,-48-12-448 0 0,34 7 215 0 0,1-1 0 0 0,54 1 0 0 0,300 5 1169 0 0,-388-13-1877 0 0,18 1-783 0 0,-23-1 757 0 0,0 0 1 0 0,0 0-1 0 0,-1 0 0 0 0,1 0 0 0 0,0 1 0 0 0,0-1 1 0 0,-1 0-1 0 0,1 0 0 0 0,0 1 0 0 0,0-1 0 0 0,-1 0 0 0 0,1 1 1 0 0,0-1-1 0 0,-1 1 0 0 0,1-1 0 0 0,-1 1 0 0 0,1-1 1 0 0,-1 1-1 0 0,1 0 0 0 0,-1-1 0 0 0,1 1 0 0 0,-1 0 0 0 0,1-1 1 0 0,0 2-1 0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2.169"/>
    </inkml:context>
    <inkml:brush xml:id="br0">
      <inkml:brushProperty name="width" value="0.1" units="cm"/>
      <inkml:brushProperty name="height" value="0.1" units="cm"/>
      <inkml:brushProperty name="color" value="#FFFFFF"/>
    </inkml:brush>
  </inkml:definitions>
  <inkml:trace contextRef="#ctx0" brushRef="#br0">0 73 5677 0 0,'3'-28'4891'0'0,"-1"47"-1750"0"0,1 29-2487 0 0,3 0 1 0 0,1 0 0 0 0,20 68-1 0 0,-23-94-504 0 0,-3-16-54 0 0,0 0 0 0 0,1 0 0 0 0,-1 0 0 0 0,6 12 0 0 0,-1-79 95 0 0,-5 32-195 0 0,2-1 1 0 0,2 0-1 0 0,0 1 1 0 0,2 0-1 0 0,1 0 1 0 0,1 1-1 0 0,2 0 1 0 0,16-30-1 0 0,-26 55 2 0 0,0 1 1 0 0,1-1-1 0 0,-1 1 0 0 0,1 0 0 0 0,0 0 0 0 0,-1 0 0 0 0,1 0 0 0 0,0 0 1 0 0,0 0-1 0 0,0 0 0 0 0,1 1 0 0 0,-1-1 0 0 0,0 1 0 0 0,1-1 0 0 0,-1 1 1 0 0,1 0-1 0 0,-1 0 0 0 0,1 0 0 0 0,-1 0 0 0 0,1 1 0 0 0,3-1 0 0 0,-3 1 1 0 0,1 0-1 0 0,0 0 0 0 0,-1 1 0 0 0,1 0 0 0 0,-1 0 1 0 0,1 0-1 0 0,-1 0 0 0 0,1 0 0 0 0,-1 1 0 0 0,1-1 1 0 0,-1 1-1 0 0,0 0 0 0 0,5 4 0 0 0,2 2 15 0 0,0 1 0 0 0,0 1 1 0 0,-1 0-1 0 0,-1 0 0 0 0,1 0 0 0 0,-2 1 0 0 0,11 19 0 0 0,8 27 229 0 0,37 117-1 0 0,-61-167-405 0 0,9 25 242 0 0,-11-31-326 0 0,0 0 0 0 0,1 0 0 0 0,-1 0 0 0 0,1 0 0 0 0,-1 0 0 0 0,1 0 0 0 0,-1 0 0 0 0,1 0 0 0 0,0 0 0 0 0,-1 0-1 0 0,1 0 1 0 0,0-1 0 0 0,0 1 0 0 0,0 0 0 0 0,0 0 0 0 0,-1-1 0 0 0,1 1 0 0 0,0-1 0 0 0,0 1 0 0 0,0-1 0 0 0,2 2-1 0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5.604"/>
    </inkml:context>
    <inkml:brush xml:id="br0">
      <inkml:brushProperty name="width" value="0.1" units="cm"/>
      <inkml:brushProperty name="height" value="0.1" units="cm"/>
      <inkml:brushProperty name="color" value="#FFFFFF"/>
    </inkml:brush>
  </inkml:definitions>
  <inkml:trace contextRef="#ctx0" brushRef="#br0">1 86 2260 0 0,'0'-85'10481'0'0,"13"385"-7331"0"0,10-86-2951 0 0,7-68-5203 0 0,-12-100 1561 0 0,-7-27 572 0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5.959"/>
    </inkml:context>
    <inkml:brush xml:id="br0">
      <inkml:brushProperty name="width" value="0.1" units="cm"/>
      <inkml:brushProperty name="height" value="0.1" units="cm"/>
      <inkml:brushProperty name="color" value="#FFFFFF"/>
    </inkml:brush>
  </inkml:definitions>
  <inkml:trace contextRef="#ctx0" brushRef="#br0">2 318 6153 0 0,'4'6'4936'0'0,"4"29"-4220"0"0,-4 3-3040 0 0,-3-27 1119 0 0,0 0 0 0 0,0 0 0 0 0,1 0 0 0 0,1-1-1 0 0,5 17 1 0 0,-3-19 75 0 0</inkml:trace>
  <inkml:trace contextRef="#ctx0" brushRef="#br0" timeOffset="1">16 89 1912 0 0,'-5'-19'1224'0'0,"1"0"-288"0"0,1 4-124 0 0,0 3-680 0 0,3 2-212 0 0,0 3-352 0 0,3 4-572 0 0,1 0-100 0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6.456"/>
    </inkml:context>
    <inkml:brush xml:id="br0">
      <inkml:brushProperty name="width" value="0.1" units="cm"/>
      <inkml:brushProperty name="height" value="0.1" units="cm"/>
      <inkml:brushProperty name="color" value="#FFFFFF"/>
    </inkml:brush>
  </inkml:definitions>
  <inkml:trace contextRef="#ctx0" brushRef="#br0">0 0 1024 0 0,'11'35'5675'0'0,"-2"20"-3767"0"0,-2-11-1050 0 0,23 162 772 0 0,-26-199-1424 0 0,3-14 46 0 0,7-19 188 0 0,-12 21-368 0 0,43-73 1206 0 0,-39 69-1115 0 0,0 1 0 0 0,1 0 0 0 0,0 0 1 0 0,0 0-1 0 0,1 1 0 0 0,12-10 0 0 0,-18 16-136 0 0,-1 0 0 0 0,1 0 0 0 0,0 0 0 0 0,-1 0 0 0 0,1 1 0 0 0,0-1 0 0 0,0 0 0 0 0,-1 1 0 0 0,1 0 0 0 0,0-1 0 0 0,0 1 0 0 0,0 0 0 0 0,-1 0 0 0 0,1 0-1 0 0,0 0 1 0 0,0 0 0 0 0,0 1 0 0 0,0-1 0 0 0,2 1 0 0 0,0 1 2 0 0,0-1 1 0 0,0 1-1 0 0,-1 0 0 0 0,1 1 0 0 0,0-1 1 0 0,-1 0-1 0 0,0 1 0 0 0,4 4 1 0 0,3 3 31 0 0,0 1 0 0 0,-1 1 1 0 0,15 24-1 0 0,8 23-94 0 0,-19-33-218 0 0,2-1 1 0 0,17 24 0 0 0,-32-49 245 0 0,0 1-1 0 0,0-1 1 0 0,0 0 0 0 0,1 1 0 0 0,-1-1 0 0 0,0 0 0 0 0,0 0 0 0 0,1 1 0 0 0,-1-1-1 0 0,0 0 1 0 0,1 0 0 0 0,-1 1 0 0 0,0-1 0 0 0,1 0 0 0 0,-1 0 0 0 0,0 0-1 0 0,1 0 1 0 0,-1 1 0 0 0,0-1 0 0 0,1 0 0 0 0,-1 0 0 0 0,0 0 0 0 0,1 0 0 0 0,-1 0-1 0 0,1 0 1 0 0,-1 0 0 0 0,0 0 0 0 0,1 0 0 0 0,-1 0 0 0 0,0 0 0 0 0,1 0-1 0 0,-1-1 1 0 0,0 1 0 0 0,1 0 0 0 0,0 0 0 0 0,9-14-48 0 0,4-24 114 0 0,-13 35-54 0 0,4-15 62 0 0,25-73 344 0 0,-27 82-365 0 0,1 0 0 0 0,0 0 0 0 0,1 1 0 0 0,0-1 0 0 0,1 1 0 0 0,0 0 0 0 0,9-9 0 0 0,-14 15-38 0 0,0 1-1 0 0,1-1 1 0 0,-1 1 0 0 0,1 0 0 0 0,0-1-1 0 0,-1 1 1 0 0,1 0 0 0 0,0 0 0 0 0,0 0 0 0 0,0 1-1 0 0,0-1 1 0 0,0 0 0 0 0,0 1 0 0 0,0-1 0 0 0,0 1-1 0 0,0 0 1 0 0,0 0 0 0 0,0-1 0 0 0,0 1 0 0 0,0 1-1 0 0,2-1 1 0 0,-1 1 0 0 0,0 0 1 0 0,0 0-1 0 0,0 0 0 0 0,0 1 0 0 0,-1-1 0 0 0,1 1 0 0 0,0 0 1 0 0,-1 0-1 0 0,1 0 0 0 0,-1 0 0 0 0,0 0 0 0 0,3 4 1 0 0,5 7 15 0 0,-1 0 1 0 0,0 1-1 0 0,-1 0 1 0 0,7 18 0 0 0,-12-27-19 0 0,2 6-145 0 0,0 1 0 0 0,-1 0 0 0 0,0 0 0 0 0,0 0-1 0 0,1 16 1 0 0,-4-21-538 0 0,0 0 0 0 0,-1 1 1 0 0,0-1-1 0 0,-1 0 0 0 0,0 0 0 0 0,0 1 0 0 0,0-1 0 0 0,-1 0 0 0 0,0 0 0 0 0,-4 9 0 0 0,-1 1-2200 0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7.322"/>
    </inkml:context>
    <inkml:brush xml:id="br0">
      <inkml:brushProperty name="width" value="0.1" units="cm"/>
      <inkml:brushProperty name="height" value="0.1" units="cm"/>
      <inkml:brushProperty name="color" value="#FFFFFF"/>
    </inkml:brush>
  </inkml:definitions>
  <inkml:trace contextRef="#ctx0" brushRef="#br0">0 0 4708 0 0,'1'98'5359'0'0,"13"129"-2237"0"0,-5-141-1896 0 0,4-132-688 0 0,-6 2-353 0 0,2 2 1 0 0,2-1-1 0 0,2 1 0 0 0,33-72 0 0 0,-46 112-175 0 0,1 0 0 0 0,0 0 1 0 0,0 0-1 0 0,-1 0 0 0 0,1 1 1 0 0,0-1-1 0 0,1 0 0 0 0,-1 1 0 0 0,0-1 1 0 0,0 1-1 0 0,1-1 0 0 0,-1 1 1 0 0,1-1-1 0 0,-1 1 0 0 0,1 0 1 0 0,-1 0-1 0 0,1 0 0 0 0,0 0 0 0 0,0 0 1 0 0,-1 0-1 0 0,1 0 0 0 0,0 1 1 0 0,0-1-1 0 0,0 1 0 0 0,0-1 0 0 0,0 1 1 0 0,3-1-1 0 0,-1 3 2 0 0,0-1 1 0 0,-1 0-1 0 0,1 1 0 0 0,0 0 1 0 0,-1 0-1 0 0,0 0 0 0 0,1 0 1 0 0,-1 0-1 0 0,0 1 0 0 0,0-1 1 0 0,-1 1-1 0 0,1 0 0 0 0,3 4 1 0 0,11 15 21 0 0,-1 0 0 0 0,-1 1-1 0 0,-2 1 1 0 0,0 0 0 0 0,-1 1 0 0 0,12 35 0 0 0,12 26-6491 0 0,-33-80 4544 0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7.705"/>
    </inkml:context>
    <inkml:brush xml:id="br0">
      <inkml:brushProperty name="width" value="0.1" units="cm"/>
      <inkml:brushProperty name="height" value="0.1" units="cm"/>
      <inkml:brushProperty name="color" value="#FFFFFF"/>
    </inkml:brush>
  </inkml:definitions>
  <inkml:trace contextRef="#ctx0" brushRef="#br0">0 60 6333 0 0,'41'-12'1777'0'0,"1"2"1"0"0,-1 3-1 0 0,68-6 0 0 0,-50 7-1494 0 0,-33 4-535 0 0,-17 2-814 0 0,0-1 0 0 0,0 0 0 0 0,-1 0 0 0 0,17-6 0 0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8.048"/>
    </inkml:context>
    <inkml:brush xml:id="br0">
      <inkml:brushProperty name="width" value="0.1" units="cm"/>
      <inkml:brushProperty name="height" value="0.1" units="cm"/>
      <inkml:brushProperty name="color" value="#FFFFFF"/>
    </inkml:brush>
  </inkml:definitions>
  <inkml:trace contextRef="#ctx0" brushRef="#br0">7 10 5549 0 0,'0'0'91'0'0,"0"0"1"0"0,0-1-1 0 0,0 1 1 0 0,0 0-1 0 0,0-1 1 0 0,0 1-1 0 0,0 0 1 0 0,0-1-1 0 0,0 1 1 0 0,0 0-1 0 0,0-1 1 0 0,0 1-1 0 0,0 0 1 0 0,0-1-1 0 0,0 1 1 0 0,0 0-1 0 0,0 0 1 0 0,1-1-1 0 0,-1 1 1 0 0,0 0-1 0 0,0-1 1 0 0,0 1-1 0 0,0 0 1 0 0,1 0-1 0 0,-1-1 1 0 0,0 1-1 0 0,0 0 1 0 0,1 0-1 0 0,-1 0 1 0 0,0-1-1 0 0,0 1 1 0 0,1 0 0 0 0,-1 0-1 0 0,0 0 1 0 0,0 0-1 0 0,1 0 1 0 0,-1 0-1 0 0,0-1 1 0 0,1 1-1 0 0,-1 0 1 0 0,0 0-1 0 0,1 0 1 0 0,-1 0-1 0 0,0 0 1 0 0,0 0-1 0 0,1 0 1 0 0,-1 0-1 0 0,1 0 1 0 0,18 13 1322 0 0,16 23-701 0 0,-28-27-579 0 0,-1 0 0 0 0,1 1 0 0 0,-2-1 0 0 0,0 1 0 0 0,0 0 0 0 0,0 1 0 0 0,-1-1 0 0 0,-1 1 0 0 0,0 0 0 0 0,0 0 0 0 0,-1 0 0 0 0,1 19 0 0 0,-3-22-95 0 0,-1 0 0 0 0,0 0 0 0 0,0 0 0 0 0,-1 0 0 0 0,1 0 1 0 0,-2 0-1 0 0,1 0 0 0 0,-1-1 0 0 0,0 1 0 0 0,-1-1 0 0 0,0 0 0 0 0,0 0 0 0 0,0 0 0 0 0,-1-1 0 0 0,0 0 0 0 0,0 0 1 0 0,-1 0-1 0 0,-9 8 0 0 0,-5 1-181 0 0,-6 5-831 0 0,13-5-3113 0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8.400"/>
    </inkml:context>
    <inkml:brush xml:id="br0">
      <inkml:brushProperty name="width" value="0.1" units="cm"/>
      <inkml:brushProperty name="height" value="0.1" units="cm"/>
      <inkml:brushProperty name="color" value="#FFFFFF"/>
    </inkml:brush>
  </inkml:definitions>
  <inkml:trace contextRef="#ctx0" brushRef="#br0">193 31 5737 0 0,'0'-1'154'0'0,"0"0"0"0"0,0 0 1 0 0,0-1-1 0 0,0 1 0 0 0,0 0 1 0 0,0 0-1 0 0,0-1 1 0 0,0 1-1 0 0,-1 0 0 0 0,1 0 1 0 0,0 0-1 0 0,-1-1 0 0 0,1 1 1 0 0,-1 0-1 0 0,1 0 1 0 0,-1 0-1 0 0,0 0 0 0 0,0 0 1 0 0,1 0-1 0 0,-1 0 0 0 0,0 0 1 0 0,0 0-1 0 0,0 1 1 0 0,0-1-1 0 0,-1-1 0 0 0,0 2-19 0 0,0-1 0 0 0,0 1 0 0 0,1 0 0 0 0,-1-1 1 0 0,0 1-1 0 0,0 0 0 0 0,0 0 0 0 0,1 1 0 0 0,-1-1 0 0 0,0 0 0 0 0,0 0 0 0 0,1 1 0 0 0,-1-1 0 0 0,0 1 0 0 0,-2 1 0 0 0,-4 2 107 0 0,0 0 0 0 0,1 0-1 0 0,-1 1 1 0 0,1 0 0 0 0,0 0 0 0 0,-8 9-1 0 0,5-4-53 0 0,0 2-1 0 0,1-1 1 0 0,0 1-1 0 0,1 1 0 0 0,1 0 1 0 0,0 0-1 0 0,-6 17 1 0 0,10-22-137 0 0,0 0 0 0 0,0 0 0 0 0,1 0 0 0 0,1 0 0 0 0,-1 0 0 0 0,2 1 0 0 0,-1-1 0 0 0,1 0 0 0 0,0 1 0 0 0,0-1 0 0 0,1 1-1 0 0,0-1 1 0 0,1 0 0 0 0,3 10 0 0 0,-4-16-51 0 0,0 1-1 0 0,1-1 1 0 0,-1 0-1 0 0,1 1 0 0 0,0-1 1 0 0,0 0-1 0 0,0 0 1 0 0,0 0-1 0 0,0-1 0 0 0,0 1 1 0 0,0 0-1 0 0,1-1 0 0 0,-1 1 1 0 0,0-1-1 0 0,1 0 1 0 0,-1 0-1 0 0,1 0 0 0 0,0 0 1 0 0,-1 0-1 0 0,1 0 0 0 0,0-1 1 0 0,0 0-1 0 0,-1 1 1 0 0,1-1-1 0 0,0 0 0 0 0,0 0 1 0 0,-1 0-1 0 0,4-1 1 0 0,8 0 2 0 0,0-1 1 0 0,-1-1-1 0 0,1 0 1 0 0,16-5-1 0 0,13-10 30 0 0,0-1 1 0 0,62-38-1 0 0,-2 1 242 0 0,-93 51-253 0 0,1 1 0 0 0,0 0 0 0 0,0 0 0 0 0,0 1 1 0 0,0 1-1 0 0,0 0 0 0 0,1 0 0 0 0,-1 1 0 0 0,1 1 0 0 0,-1 0 0 0 0,0 0 1 0 0,1 1-1 0 0,-1 1 0 0 0,19 4 0 0 0,-23-4-20 0 0,0 0 0 0 0,1 1 0 0 0,-2 0-1 0 0,1 1 1 0 0,0-1 0 0 0,-1 1 0 0 0,1 0 0 0 0,-1 1 0 0 0,0-1 0 0 0,-1 1 0 0 0,1 1-1 0 0,-1-1 1 0 0,0 1 0 0 0,0 0 0 0 0,-1 0 0 0 0,1 0 0 0 0,-1 0 0 0 0,-1 1 0 0 0,1 0-1 0 0,-1 0 1 0 0,-1 0 0 0 0,1 0 0 0 0,1 9 0 0 0,-3-12-12 0 0,0 0 1 0 0,0 1-1 0 0,-1-1 0 0 0,0 0 1 0 0,0 0-1 0 0,0 1 0 0 0,0-1 1 0 0,0 0-1 0 0,-1 1 1 0 0,0-1-1 0 0,0 0 0 0 0,0 0 1 0 0,-1 0-1 0 0,1 0 1 0 0,-1 0-1 0 0,0 0 0 0 0,0 0 1 0 0,0-1-1 0 0,-1 1 0 0 0,1-1 1 0 0,-1 1-1 0 0,0-1 1 0 0,0 0-1 0 0,0 0 0 0 0,0 0 1 0 0,0-1-1 0 0,-6 4 0 0 0,3-2 16 0 0,0-1 0 0 0,0 0-1 0 0,0 0 1 0 0,0-1-1 0 0,-1 1 1 0 0,1-2 0 0 0,-1 1-1 0 0,0-1 1 0 0,1 0-1 0 0,-1 0 1 0 0,0 0 0 0 0,0-1-1 0 0,0 0 1 0 0,0-1-1 0 0,1 1 1 0 0,-13-4-1 0 0,3-1 132 0 0,0-1 0 0 0,0-1-1 0 0,0 0 1 0 0,1-1 0 0 0,0-1-1 0 0,-22-16 1 0 0,-78-74-1388 0 0,56 46-7073 0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9.301"/>
    </inkml:context>
    <inkml:brush xml:id="br0">
      <inkml:brushProperty name="width" value="0.1" units="cm"/>
      <inkml:brushProperty name="height" value="0.1" units="cm"/>
      <inkml:brushProperty name="color" value="#FFFFFF"/>
    </inkml:brush>
  </inkml:definitions>
  <inkml:trace contextRef="#ctx0" brushRef="#br0">433 12 4376 0 0,'0'-1'118'0'0,"-1"0"-1"0"0,0 0 0 0 0,0 0 0 0 0,0 0 0 0 0,0 0 0 0 0,-1 0 0 0 0,1 1 0 0 0,0-1 1 0 0,0 0-1 0 0,0 1 0 0 0,0-1 0 0 0,-1 1 0 0 0,1-1 0 0 0,0 1 0 0 0,-1 0 0 0 0,1-1 1 0 0,0 1-1 0 0,-1 0 0 0 0,1 0 0 0 0,0 0 0 0 0,-1 0 0 0 0,1 0 0 0 0,0 0 0 0 0,-1 1 1 0 0,1-1-1 0 0,0 0 0 0 0,-1 1 0 0 0,1-1 0 0 0,0 1 0 0 0,0-1 0 0 0,0 1 0 0 0,-1 0 1 0 0,1-1-1 0 0,0 1 0 0 0,0 0 0 0 0,0 0 0 0 0,-1 1 0 0 0,-7 4 38 0 0,1 1-1 0 0,0 1 0 0 0,-10 12 1 0 0,10-12 127 0 0,-19 23 236 0 0,0 2-1 0 0,2 1 1 0 0,2 1 0 0 0,1 0 0 0 0,2 2-1 0 0,-18 45 1 0 0,7-5 142 0 0,4 2-1 0 0,-17 87 0 0 0,-1 97 321 0 0,40-210-735 0 0,3 1 0 0 0,2 0-1 0 0,8 56 1 0 0,-4-78-221 0 0,2-1-1 0 0,1 0 1 0 0,1-1-1 0 0,2 1 1 0 0,0-2-1 0 0,20 38 1 0 0,-18-46-170 0 0,1 0-1 0 0,0-1 1 0 0,2 0-1 0 0,0-1 1 0 0,2-1-1 0 0,0 0 1 0 0,0-1 0 0 0,2-1-1 0 0,21 14 1 0 0,-28-22-685 0 0,0 0 1 0 0,0-1-1 0 0,1-1 1 0 0,0 0-1 0 0,0-1 1 0 0,1 0-1 0 0,-1-1 1 0 0,20 4-1 0 0,-2-6-2331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6.601"/>
    </inkml:context>
    <inkml:brush xml:id="br0">
      <inkml:brushProperty name="width" value="0.1" units="cm"/>
      <inkml:brushProperty name="height" value="0.1" units="cm"/>
      <inkml:brushProperty name="color" value="#FFFFFF"/>
    </inkml:brush>
  </inkml:definitions>
  <inkml:trace contextRef="#ctx0" brushRef="#br0">9 65 5625 0 0,'0'0'99'0'0,"0"-1"1"0"0,0 1 0 0 0,0 0 0 0 0,0-1 0 0 0,0 1-1 0 0,0 0 1 0 0,0 0 0 0 0,0-1 0 0 0,1 1 0 0 0,-1 0-1 0 0,0-1 1 0 0,0 1 0 0 0,0 0 0 0 0,0-1 0 0 0,-1 1-1 0 0,1 0 1 0 0,0-1 0 0 0,0 1 0 0 0,0 0 0 0 0,0 0 0 0 0,0-1-1 0 0,0 1 1 0 0,0 0 0 0 0,0-1 0 0 0,-1 1 0 0 0,0-1 498 0 0,1 1-498 0 0,0-1 0 0 0,-1 1 0 0 0,1 0 0 0 0,0 0-1 0 0,0 0 1 0 0,-1 0 0 0 0,1-1 0 0 0,-4 15 1825 0 0,3 7-1448 0 0,2-1 0 0 0,1 0-1 0 0,0 0 1 0 0,1 0 0 0 0,9 29 0 0 0,-9-42-459 0 0,-1 0 1 0 0,1 0-1 0 0,0 0 0 0 0,1-1 1 0 0,0 1-1 0 0,0-1 0 0 0,0 0 1 0 0,0 0-1 0 0,1-1 0 0 0,0 1 1 0 0,1-1-1 0 0,-1 0 0 0 0,1 0 1 0 0,0-1-1 0 0,0 0 0 0 0,0 0 1 0 0,0 0-1 0 0,11 4 0 0 0,-7-4-161 0 0,-1-1-1 0 0,0 0 1 0 0,1 0-1 0 0,0-1 1 0 0,12 2-1 0 0,-19-4 88 0 0,0 0-1 0 0,1 0 0 0 0,-1 0 0 0 0,0-1 0 0 0,0 1 0 0 0,0-1 0 0 0,0 1 0 0 0,0-1 0 0 0,0 0 0 0 0,0 0 0 0 0,0-1 0 0 0,0 1 1 0 0,0-1-1 0 0,0 1 0 0 0,-1-1 0 0 0,1 0 0 0 0,-1 0 0 0 0,1 0 0 0 0,-1 0 0 0 0,3-4 0 0 0,6-8 93 0 0,0-2-1 0 0,-2 1 1 0 0,0-1 0 0 0,0 0-1 0 0,-2-1 1 0 0,0 0 0 0 0,-1 0-1 0 0,-1-1 1 0 0,0 0 0 0 0,-1 0-1 0 0,-2 0 1 0 0,3-36 0 0 0,0-10 1114 0 0,-5 64-1118 0 0,0 32 186 0 0,2 7-208 0 0,1 0 0 0 0,16 78 0 0 0,-19-115-113 0 0,1 1 1 0 0,1 0-1 0 0,-1-1 1 0 0,0 1-1 0 0,0-1 1 0 0,1 1 0 0 0,0-1-1 0 0,-1 0 1 0 0,1 1-1 0 0,0-1 1 0 0,0 0-1 0 0,0 0 1 0 0,0 0-1 0 0,1-1 1 0 0,-1 1-1 0 0,0 0 1 0 0,1-1 0 0 0,-1 0-1 0 0,1 1 1 0 0,3 0-1 0 0,-1 0-224 0 0,1 0 0 0 0,-1 0 0 0 0,1-1-1 0 0,0 0 1 0 0,0 0 0 0 0,0 0 0 0 0,0-1-1 0 0,10 0 1 0 0,2-3-2444 0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49.686"/>
    </inkml:context>
    <inkml:brush xml:id="br0">
      <inkml:brushProperty name="width" value="0.1" units="cm"/>
      <inkml:brushProperty name="height" value="0.1" units="cm"/>
      <inkml:brushProperty name="color" value="#FFFFFF"/>
    </inkml:brush>
  </inkml:definitions>
  <inkml:trace contextRef="#ctx0" brushRef="#br0">0 36 4724 0 0,'4'-36'5363'0'0,"0"53"-3738"0"0,5 121 951 0 0,2 17-1112 0 0,-7-130-1950 0 0,0-1-1 0 0,2 0 0 0 0,0 0 0 0 0,12 27 1 0 0,-18-50 320 0 0,1 1-266 0 0,0 0-1 0 0,0 0 0 0 0,0 0 0 0 0,0 0 1 0 0,0 0-1 0 0,0 0 0 0 0,1 0 1 0 0,-1 0-1 0 0,1 0 0 0 0,2 2 0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0.032"/>
    </inkml:context>
    <inkml:brush xml:id="br0">
      <inkml:brushProperty name="width" value="0.1" units="cm"/>
      <inkml:brushProperty name="height" value="0.1" units="cm"/>
      <inkml:brushProperty name="color" value="#FFFFFF"/>
    </inkml:brush>
  </inkml:definitions>
  <inkml:trace contextRef="#ctx0" brushRef="#br0">1 51 6049 0 0,'77'-13'3114'0'0,"145"-7"1"0"0,-142 19-3029 0 0,42-2-5275 0 0,-118 3 4693 0 0,-1 0-1 0 0,1-1 1 0 0,-1 1 0 0 0,0-1 0 0 0,1 0 0 0 0,-1 0 0 0 0,0 0 0 0 0,0-1 0 0 0,4-1 0 0 0,-2-1-658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0.402"/>
    </inkml:context>
    <inkml:brush xml:id="br0">
      <inkml:brushProperty name="width" value="0.1" units="cm"/>
      <inkml:brushProperty name="height" value="0.1" units="cm"/>
      <inkml:brushProperty name="color" value="#FFFFFF"/>
    </inkml:brush>
  </inkml:definitions>
  <inkml:trace contextRef="#ctx0" brushRef="#br0">38 90 2200 0 0,'0'-2'221'0'0,"-1"1"0"0"0,0 0 1 0 0,1-1-1 0 0,-1 1 0 0 0,0 0 0 0 0,0-1 0 0 0,0 1 0 0 0,0 0 0 0 0,0 0 0 0 0,0 0 0 0 0,0 0 1 0 0,0 0-1 0 0,0 0 0 0 0,0 0 0 0 0,-1 0 0 0 0,1 1 0 0 0,0-1 0 0 0,-1 0 0 0 0,1 1 0 0 0,-3-2 1 0 0,3 3-110 0 0,0-1 1 0 0,0 1 0 0 0,0-1 0 0 0,1 1 0 0 0,-1 0 0 0 0,0-1 0 0 0,0 1 0 0 0,1 0 0 0 0,-1-1 0 0 0,0 1 0 0 0,1 0 0 0 0,-1 0 0 0 0,1 0-1 0 0,-1 0 1 0 0,1-1 0 0 0,-1 1 0 0 0,1 0 0 0 0,-1 0 0 0 0,1 0 0 0 0,0 0 0 0 0,0 0 0 0 0,-1 0 0 0 0,1 0 0 0 0,0 0 0 0 0,0 0-1 0 0,0 0 1 0 0,0 0 0 0 0,0 0 0 0 0,0 0 0 0 0,1 0 0 0 0,-1 2 0 0 0,3 65 1701 0 0,13 89-1 0 0,8-8-2502 0 0,-13-75-5143 0 0,-8-61 2997 0 0</inkml:trace>
  <inkml:trace contextRef="#ctx0" brushRef="#br0" timeOffset="1">799 1 5152 0 0,'2'0'216'0'0,"0"1"-1"0"0,0-1 1 0 0,0 1-1 0 0,0 0 0 0 0,0 0 1 0 0,-1 0-1 0 0,1 0 1 0 0,0 0-1 0 0,-1 0 0 0 0,1 0 1 0 0,0 0-1 0 0,-1 1 1 0 0,0-1-1 0 0,1 0 0 0 0,-1 1 1 0 0,0 0-1 0 0,0-1 1 0 0,0 1-1 0 0,0 0 1 0 0,0-1-1 0 0,1 5 0 0 0,19 46 932 0 0,-16-38-631 0 0,14 42 42 0 0,-3 1 1 0 0,-2 0-1 0 0,-3 1 1 0 0,5 71-1 0 0,-14-116-1762 0 0,-2 0 1 0 0,0-1-1 0 0,0 1 1 0 0,-4 21-1 0 0,1-23-1872 0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0.729"/>
    </inkml:context>
    <inkml:brush xml:id="br0">
      <inkml:brushProperty name="width" value="0.1" units="cm"/>
      <inkml:brushProperty name="height" value="0.1" units="cm"/>
      <inkml:brushProperty name="color" value="#FFFFFF"/>
    </inkml:brush>
  </inkml:definitions>
  <inkml:trace contextRef="#ctx0" brushRef="#br0">0 6 6265 0 0,'4'2'321'0'0,"0"-1"0"0"0,0 1 0 0 0,0-1 0 0 0,0 0 0 0 0,0 0 0 0 0,1 0 0 0 0,-1 0 0 0 0,0-1 0 0 0,0 0 0 0 0,1 0 0 0 0,4 0 0 0 0,1 0 146 0 0,398-11 4634 0 0,-396 9-5189 0 0,28 0-267 0 0,-19 5-2875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1.085"/>
    </inkml:context>
    <inkml:brush xml:id="br0">
      <inkml:brushProperty name="width" value="0.1" units="cm"/>
      <inkml:brushProperty name="height" value="0.1" units="cm"/>
      <inkml:brushProperty name="color" value="#FFFFFF"/>
    </inkml:brush>
  </inkml:definitions>
  <inkml:trace contextRef="#ctx0" brushRef="#br0">1 0 6205 0 0,'19'7'1948'0'0,"0"1"1"0"0,27 15 0 0 0,-35-16-1595 0 0,0 0 1 0 0,0 1-1 0 0,-1 0 1 0 0,0 1-1 0 0,11 11 1 0 0,-17-16-334 0 0,-1 0 0 0 0,1 0 0 0 0,-1 0 1 0 0,0 1-1 0 0,0-1 0 0 0,-1 1 0 0 0,1-1 1 0 0,-1 1-1 0 0,0 0 0 0 0,0 0 0 0 0,-1 0 1 0 0,1 0-1 0 0,-1 1 0 0 0,0-1 0 0 0,-1 0 1 0 0,1 0-1 0 0,-1 1 0 0 0,0-1 0 0 0,0 0 1 0 0,-1 1-1 0 0,0-1 0 0 0,0 0 0 0 0,0 0 0 0 0,0 0 1 0 0,-1 0-1 0 0,0 0 0 0 0,0 0 0 0 0,0 0 1 0 0,-1 0-1 0 0,1-1 0 0 0,-1 1 0 0 0,-6 6 1 0 0,-28 36-270 0 0,-14 20-3455 0 0,48-57 367 0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1.474"/>
    </inkml:context>
    <inkml:brush xml:id="br0">
      <inkml:brushProperty name="width" value="0.1" units="cm"/>
      <inkml:brushProperty name="height" value="0.1" units="cm"/>
      <inkml:brushProperty name="color" value="#FFFFFF"/>
    </inkml:brush>
  </inkml:definitions>
  <inkml:trace contextRef="#ctx0" brushRef="#br0">165 7 5124 0 0,'-2'-1'290'0'0,"0"0"0"0"0,0 0 0 0 0,0 1 0 0 0,0-1-1 0 0,0 0 1 0 0,0 1 0 0 0,-1-1 0 0 0,1 1 0 0 0,0 0-1 0 0,0 0 1 0 0,-1 0 0 0 0,1 0 0 0 0,0 0 0 0 0,0 0-1 0 0,-1 1 1 0 0,1-1 0 0 0,-3 2 0 0 0,0-1-2 0 0,0 1 0 0 0,1 1 1 0 0,-1-1-1 0 0,1 1 1 0 0,-1 0-1 0 0,1 0 0 0 0,-5 5 1 0 0,-2 1 142 0 0,1 2 0 0 0,1 0 0 0 0,0 0 0 0 0,-12 20 0 0 0,18-26-335 0 0,0 0-1 0 0,0 0 1 0 0,1-1-1 0 0,0 1 1 0 0,0 1-1 0 0,1-1 1 0 0,-1 0-1 0 0,1 0 1 0 0,0 1-1 0 0,0-1 1 0 0,1 0-1 0 0,-1 1 1 0 0,1-1-1 0 0,1 1 1 0 0,-1-1-1 0 0,1 0 1 0 0,0 1-1 0 0,0-1 1 0 0,0 0-1 0 0,1 0 1 0 0,3 9-1 0 0,-1-9-80 0 0,-1 1 0 0 0,0-1 0 0 0,1 0 0 0 0,0-1 0 0 0,0 1 0 0 0,1-1 0 0 0,-1 0 0 0 0,1 0 0 0 0,0 0 0 0 0,0-1 0 0 0,0 1 0 0 0,1-1 0 0 0,-1 0 0 0 0,1-1 0 0 0,-1 1 0 0 0,1-1 0 0 0,0-1 0 0 0,12 3 0 0 0,34 3-1288 0 0,-45-6 394 0 0,1-1 0 0 0,-1 0 0 0 0,1-1 1 0 0,-1 0-1 0 0,1 0 0 0 0,-1 0 0 0 0,1-1 1 0 0,9-4-1 0 0,0-2-2092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5:45.190"/>
    </inkml:context>
    <inkml:brush xml:id="br0">
      <inkml:brushProperty name="width" value="0.1" units="cm"/>
      <inkml:brushProperty name="height" value="0.1" units="cm"/>
      <inkml:brushProperty name="color" value="#FFFFFF"/>
    </inkml:brush>
  </inkml:definitions>
  <inkml:trace contextRef="#ctx0" brushRef="#br0">1 1 2924 0 0,'5'0'4321'0'0,"-5"0"-4254"0"0,11 14 1116 0 0,10 19-801 0 0,76 191 1978 0 0,-46-97-1637 0 0,-44-109-672 0 0,-5-13 0 0 0,-1 0 1 0 0,1-1-1 0 0,0 1 0 0 0,0-1 1 0 0,0 1-1 0 0,1-1 1 0 0,-1 0-1 0 0,1 0 0 0 0,0 0 1 0 0,0 0-1 0 0,1-1 1 0 0,-1 1-1 0 0,1-1 0 0 0,0 0 1 0 0,-1 1-1 0 0,2-2 0 0 0,-1 1 1 0 0,8 3-1 0 0,50 16 6 0 0,0-3-1 0 0,2-3 0 0 0,113 15 1 0 0,-124-20 29 0 0,-1 2 0 0 0,73 29 1 0 0,21 6 208 0 0,171 25 49 0 0,-234-60-42 0 0,-49-3 120 0 0,-33-8-412 0 0,0-2 5 0 0,0 2-3 0 0,1 1 0 0 0,-1 0 0 0 0,0-1-1 0 0,0 1 1 0 0,0 0 0 0 0,0 0 0 0 0,0 0 0 0 0,0-1 0 0 0,-1 1-1 0 0,1 5 1 0 0,3 11 5 0 0,2-5 5 0 0,-2-3 36 0 0,0 1 0 0 0,1-1 1 0 0,1 0-1 0 0,0 0 1 0 0,0-1-1 0 0,1 0 1 0 0,0 0-1 0 0,1 0 0 0 0,10 9 1 0 0,-13-15-29 0 0,0 0 0 0 0,0-1-1 0 0,0 1 1 0 0,1-1 0 0 0,-1 0 0 0 0,1-1 0 0 0,0 1 0 0 0,0-1 0 0 0,0 0 0 0 0,0 0 0 0 0,0-1-1 0 0,7 1 1 0 0,10 0-13 0 0,0-1 0 0 0,24-2-1 0 0,-7 0-68 0 0,338-10-126 0 0,9-5 151 0 0,-270 13 30 0 0,21-2-10 0 0,119-1 11 0 0,269 15-17 0 0,-392-7 3 0 0,260 12 21 0 0,-339-9-25 0 0,-12-1 49 0 0,64-2 1 0 0,-96-2-39 0 0,1-1 1 0 0,0-1-1 0 0,-1 0 1 0 0,1-1-1 0 0,-1 0 1 0 0,1 0-1 0 0,-1-1 1 0 0,-1-1-1 0 0,1 0 1 0 0,13-8-1 0 0,-19 9-8 0 0,-1 0 0 0 0,1-1 0 0 0,-1 0 0 0 0,1 0-1 0 0,-1 0 1 0 0,-1 0 0 0 0,1-1 0 0 0,-1 1-1 0 0,0-1 1 0 0,0 0 0 0 0,-1 0 0 0 0,0 0 0 0 0,0 0-1 0 0,0 0 1 0 0,-1-1 0 0 0,1-7 0 0 0,2-16 4 0 0,-1 1-1 0 0,-3-37 1 0 0,0 46 21 0 0,0-9 24 0 0,2 0 0 0 0,0 1-1 0 0,2-1 1 0 0,2 0 0 0 0,9-31 0 0 0,-10 44-3 0 0,1 0 0 0 0,1 0 0 0 0,0 1 0 0 0,1 0 0 0 0,1 1 0 0 0,1-1 0 0 0,-1 2 0 0 0,2-1 0 0 0,0 2 0 0 0,15-14 0 0 0,25-16 300 0 0,3 3-1 0 0,1 2 0 0 0,91-45 0 0 0,-116 66-178 0 0,-13 8-125 0 0,0 1 0 0 0,0 0 1 0 0,0 1-1 0 0,0 1 1 0 0,1 1-1 0 0,0 1 0 0 0,0 0 1 0 0,25 0-1 0 0,17 2-19 0 0,70 10 0 0 0,-116-8 4 0 0,158 18 6 0 0,9-1-2 0 0,131 16 25 0 0,-52-4-20 0 0,-172-20-8 0 0,128 8 28 0 0,130-3-26 0 0,155 3 18 0 0,333-9-82 0 0,-653-11 44 0 0,182 4-57 0 0,-138 24-48 0 0,-61-3 95 0 0,13-21 210 0 0,-98-3-4034 0 0,-106-4-2983 0 0,9 1 3975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1.832"/>
    </inkml:context>
    <inkml:brush xml:id="br0">
      <inkml:brushProperty name="width" value="0.1" units="cm"/>
      <inkml:brushProperty name="height" value="0.1" units="cm"/>
      <inkml:brushProperty name="color" value="#FFFFFF"/>
    </inkml:brush>
  </inkml:definitions>
  <inkml:trace contextRef="#ctx0" brushRef="#br0">1 6 5565 0 0,'0'-1'57'0'0,"0"1"0"0"0,0 0 0 0 0,0 0 0 0 0,0 0 0 0 0,0-1 0 0 0,0 1 0 0 0,0 0 0 0 0,0 0 0 0 0,0 0 0 0 0,0-1 0 0 0,0 1 0 0 0,0 0 0 0 0,1 0 0 0 0,-1 0 0 0 0,0-1 0 0 0,0 1 0 0 0,0 0 0 0 0,0 0 0 0 0,0 0 0 0 0,0 0 0 0 0,1-1 0 0 0,-1 1 0 0 0,0 0 1 0 0,0 0-1 0 0,0 0 0 0 0,0 0 0 0 0,1 0 0 0 0,-1 0 0 0 0,0 0 0 0 0,0 0 0 0 0,0 0 0 0 0,1-1 0 0 0,-1 1 0 0 0,0 0 0 0 0,0 0 0 0 0,0 0 0 0 0,1 0 0 0 0,-1 0 0 0 0,0 0 0 0 0,14 4 939 0 0,16 11-138 0 0,-1 5-463 0 0,-1 1 1 0 0,0 1-1 0 0,-2 1 0 0 0,-1 1 0 0 0,0 2 1 0 0,-2 0-1 0 0,38 58 0 0 0,-27-31-45 0 0,-3 2 0 0 0,-2 1 1 0 0,36 98-1 0 0,-50-108-213 0 0,-1 0 1 0 0,-3 1-1 0 0,-2 0 1 0 0,-1 1-1 0 0,-3 0 1 0 0,-2 1 0 0 0,-2-1-1 0 0,-2 0 1 0 0,-11 68-1 0 0,4-73 0 0 0,-1 0-1 0 0,-2-1 0 0 0,-2 0 1 0 0,-2-1-1 0 0,-2-1 0 0 0,-1-1 1 0 0,-2 0-1 0 0,-2-1 1 0 0,-2-1-1 0 0,-44 54 0 0 0,41-60-33 0 0,-2-2 0 0 0,0 0 0 0 0,-40 28-1 0 0,50-44-1918 0 0,-37 21 0 0 0,51-31-531 0 0,4-3 2167 0 0,1 0-1 0 0,-1 0 0 0 0,1 0 1 0 0,-1 0-1 0 0,1 0 1 0 0,-1 0-1 0 0,1 0 1 0 0,-1-1-1 0 0,1 1 1 0 0,-1 0-1 0 0,1 0 1 0 0,0 0-1 0 0,-1 0 0 0 0,1 0 1 0 0,-1-1-1 0 0,0 1 1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2.559"/>
    </inkml:context>
    <inkml:brush xml:id="br0">
      <inkml:brushProperty name="width" value="0.1" units="cm"/>
      <inkml:brushProperty name="height" value="0.1" units="cm"/>
      <inkml:brushProperty name="color" value="#FFFFFF"/>
    </inkml:brush>
  </inkml:definitions>
  <inkml:trace contextRef="#ctx0" brushRef="#br0">1 1 5088 0 0,'7'0'259'0'0,"-1"0"-1"0"0,1 0 0 0 0,-1 1 1 0 0,1 0-1 0 0,-1 1 0 0 0,1 0 0 0 0,-1-1 1 0 0,0 2-1 0 0,0-1 0 0 0,0 1 1 0 0,0 0-1 0 0,0 0 0 0 0,0 1 0 0 0,-1 0 1 0 0,0 0-1 0 0,0 0 0 0 0,0 0 1 0 0,0 1-1 0 0,-1 0 0 0 0,7 8 0 0 0,-8-8-192 0 0,0 0-1 0 0,0 0 1 0 0,-1 1 0 0 0,0-1-1 0 0,0 1 1 0 0,0-1-1 0 0,-1 1 1 0 0,0-1-1 0 0,0 1 1 0 0,0 0 0 0 0,-1 0-1 0 0,1-1 1 0 0,-1 1-1 0 0,-1 0 1 0 0,1 0-1 0 0,-1 0 1 0 0,0-1-1 0 0,-1 1 1 0 0,1-1 0 0 0,-1 1-1 0 0,0-1 1 0 0,0 1-1 0 0,-6 8 1 0 0,2-4-123 0 0,-1 0 1 0 0,0-1 0 0 0,-1 1-1 0 0,0-1 1 0 0,0-1-1 0 0,-1 1 1 0 0,-14 9 0 0 0,-17 10-3850 0 0,56-38-2187 0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2.935"/>
    </inkml:context>
    <inkml:brush xml:id="br0">
      <inkml:brushProperty name="width" value="0.1" units="cm"/>
      <inkml:brushProperty name="height" value="0.1" units="cm"/>
      <inkml:brushProperty name="color" value="#FFFFFF"/>
    </inkml:brush>
  </inkml:definitions>
  <inkml:trace contextRef="#ctx0" brushRef="#br0">150 89 1056 0 0,'2'-3'370'0'0,"21"-37"2626"0"0,-22 38-2851 0 0,0 1 0 0 0,0 0 0 0 0,0-1 0 0 0,-1 1 0 0 0,1-1 0 0 0,-1 1 0 0 0,1-1 0 0 0,-1 1 0 0 0,0-1 0 0 0,0 0 0 0 0,1 1 0 0 0,-1-1 0 0 0,0 1 0 0 0,0-1 0 0 0,-1 0 0 0 0,1 1 0 0 0,0-1 0 0 0,0 1 0 0 0,-1-1 0 0 0,1 1 0 0 0,-1-1 0 0 0,1 1 0 0 0,-1-1 0 0 0,-1-1 0 0 0,1 2-11 0 0,-1 0 1 0 0,1 0-1 0 0,-1 1 0 0 0,0-1 1 0 0,1 1-1 0 0,-1-1 1 0 0,0 1-1 0 0,1 0 0 0 0,-1-1 1 0 0,0 1-1 0 0,1 0 1 0 0,-1 0-1 0 0,0 0 1 0 0,1 0-1 0 0,-1 1 0 0 0,0-1 1 0 0,1 0-1 0 0,-1 1 1 0 0,0-1-1 0 0,1 1 0 0 0,-1 0 1 0 0,1-1-1 0 0,-1 1 1 0 0,-2 2-1 0 0,-36 22 1294 0 0,32-19-1182 0 0,0 1 0 0 0,0 0 0 0 0,0 0 0 0 0,1 1 0 0 0,1 0 0 0 0,-1 1 1 0 0,1-1-1 0 0,1 1 0 0 0,-1 0 0 0 0,2 0 0 0 0,-1 1 0 0 0,-4 14 0 0 0,8-19-189 0 0,0 0-1 0 0,0-1 0 0 0,0 1 1 0 0,0 0-1 0 0,1 0 1 0 0,0 0-1 0 0,0 0 0 0 0,0 0 1 0 0,1 0-1 0 0,-1-1 0 0 0,1 1 1 0 0,1 0-1 0 0,-1 0 0 0 0,0-1 1 0 0,1 1-1 0 0,0-1 1 0 0,0 1-1 0 0,1-1 0 0 0,-1 0 1 0 0,1 0-1 0 0,0 0 0 0 0,0 0 1 0 0,0 0-1 0 0,0-1 1 0 0,1 1-1 0 0,0-1 0 0 0,-1 0 1 0 0,8 4-1 0 0,-1 0-339 0 0,1-1 0 0 0,-1-1 1 0 0,1 0-1 0 0,0 0 0 0 0,0-1 0 0 0,20 4 0 0 0,-21-6-691 0 0,1 0 1 0 0,0-1-1 0 0,-1 0 0 0 0,1-1 0 0 0,0 0 0 0 0,0-1 1 0 0,16-2-1 0 0,-8-2-1981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6.959"/>
    </inkml:context>
    <inkml:brush xml:id="br0">
      <inkml:brushProperty name="width" value="0.1" units="cm"/>
      <inkml:brushProperty name="height" value="0.1" units="cm"/>
      <inkml:brushProperty name="color" value="#FFFFFF"/>
    </inkml:brush>
  </inkml:definitions>
  <inkml:trace contextRef="#ctx0" brushRef="#br0">114 145 7273 0 0,'7'-13'559'0'0,"-1"0"-1"0"0,0 0 1 0 0,7-26 0 0 0,-12 36-401 0 0,-1-1 0 0 0,1 1 0 0 0,-1-1 0 0 0,1 1 0 0 0,-1-1 0 0 0,0 1 0 0 0,0-1 0 0 0,-1 1 0 0 0,0-7 0 0 0,0 9-89 0 0,1-1 1 0 0,-1 1-1 0 0,0-1 1 0 0,1 1-1 0 0,-1 0 1 0 0,0-1-1 0 0,0 1 1 0 0,0 0-1 0 0,0 0 0 0 0,0 0 1 0 0,0 0-1 0 0,0 0 1 0 0,0 0-1 0 0,-1 0 1 0 0,1 0-1 0 0,0 0 0 0 0,-1 0 1 0 0,1 1-1 0 0,0-1 1 0 0,-1 0-1 0 0,1 1 1 0 0,-1-1-1 0 0,-1 1 0 0 0,2-1-32 0 0,-1 1-1 0 0,1 0 0 0 0,-1 0 0 0 0,1 0 1 0 0,-1 0-1 0 0,1 0 0 0 0,-1 0 0 0 0,1 0 1 0 0,0 0-1 0 0,-1 1 0 0 0,1-1 0 0 0,-1 1 1 0 0,1-1-1 0 0,0 1 0 0 0,-1-1 0 0 0,1 1 0 0 0,0 0 1 0 0,-1 0-1 0 0,1 0 0 0 0,0-1 0 0 0,0 1 1 0 0,0 0-1 0 0,0 0 0 0 0,0 1 0 0 0,0-1 1 0 0,0 0-1 0 0,0 0 0 0 0,0 0 0 0 0,1 1 1 0 0,-1-1-1 0 0,0 0 0 0 0,1 1 0 0 0,-1-1 0 0 0,0 3 1 0 0,0 0 11 0 0,0 1 1 0 0,-1-1-1 0 0,2 1 1 0 0,-1 0 0 0 0,0-1-1 0 0,1 1 1 0 0,0 0-1 0 0,0-1 1 0 0,1 9 0 0 0,5 5 45 0 0,0 1 1 0 0,1-1-1 0 0,1-1 1 0 0,0 1-1 0 0,16 21 1 0 0,-10-15 76 0 0,18 42 1 0 0,-31-63-170 0 0,0-1 0 0 0,0 1 0 0 0,0-1 0 0 0,0 0 0 0 0,-1 1 0 0 0,1 0 0 0 0,-1-1 0 0 0,0 1 0 0 0,0-1 0 0 0,0 1 0 0 0,0-1 0 0 0,0 1 0 0 0,-1-1 0 0 0,1 1 0 0 0,-1-1 0 0 0,1 1 0 0 0,-1-1 0 0 0,0 1 0 0 0,0-1 0 0 0,-2 4 0 0 0,0-3 33 0 0,1 0-1 0 0,0 0 0 0 0,-1-1 1 0 0,0 1-1 0 0,0-1 0 0 0,0 0 1 0 0,0 1-1 0 0,0-1 1 0 0,0-1-1 0 0,0 1 0 0 0,-1 0 1 0 0,-6 1-1 0 0,1 0-97 0 0,1-1 0 0 0,-1 0 0 0 0,1-1 0 0 0,-1 0 1 0 0,0 0-1 0 0,0-1 0 0 0,1 0 0 0 0,-1 0 0 0 0,0-1 0 0 0,0 0 0 0 0,-12-4 0 0 0,20 5-179 0 0,0 0 0 0 0,1-1 0 0 0,-1 1 0 0 0,0 0 0 0 0,1 0 0 0 0,-1-1 0 0 0,0 1-1 0 0,1-1 1 0 0,-1 1 0 0 0,1-1 0 0 0,-1 1 0 0 0,-1-3-969 0 0,1 3 969 0 0,1-1 0 0 0,-1 0 0 0 0,1 1 0 0 0,0-1 0 0 0,0 0 0 0 0,-1 0-1 0 0,1 1 1 0 0,0-1 0 0 0,0 0 0 0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3.336"/>
    </inkml:context>
    <inkml:brush xml:id="br0">
      <inkml:brushProperty name="width" value="0.1" units="cm"/>
      <inkml:brushProperty name="height" value="0.1" units="cm"/>
      <inkml:brushProperty name="color" value="#FFFFFF"/>
    </inkml:brush>
  </inkml:definitions>
  <inkml:trace contextRef="#ctx0" brushRef="#br0">334 34 5144 0 0,'-1'-2'193'0'0,"-1"-1"-1"0"0,0 1 1 0 0,0 0-1 0 0,0-1 1 0 0,0 1-1 0 0,0 0 1 0 0,-1 0-1 0 0,1 0 0 0 0,-1 1 1 0 0,1-1-1 0 0,-1 0 1 0 0,0 1-1 0 0,1 0 1 0 0,-1 0-1 0 0,0 0 0 0 0,0 0 1 0 0,0 0-1 0 0,0 0 1 0 0,0 1-1 0 0,0-1 1 0 0,-5 1-1 0 0,3 1 28 0 0,0 0 0 0 0,0 0 0 0 0,0 0 0 0 0,0 1 0 0 0,0 0 0 0 0,0 0 0 0 0,0 0-1 0 0,1 1 1 0 0,-1-1 0 0 0,1 1 0 0 0,0 0 0 0 0,-5 4 0 0 0,-6 7 124 0 0,0 0-1 0 0,1 1 1 0 0,1 0-1 0 0,1 1 1 0 0,0 0 0 0 0,0 1-1 0 0,2 1 1 0 0,-9 18-1 0 0,5-6 59 0 0,1 0-1 0 0,1 1 1 0 0,2 0-1 0 0,1 1 0 0 0,1 0 1 0 0,-3 36-1 0 0,7-45-290 0 0,2 0 0 0 0,0 0 1 0 0,1 1-1 0 0,2-1 0 0 0,0 0 0 0 0,1 0 0 0 0,2 0 0 0 0,0 0 1 0 0,1 0-1 0 0,2-1 0 0 0,9 25 0 0 0,-8-30-329 0 0,1-1-1 0 0,0 0 1 0 0,17 23-1 0 0,-21-33-196 0 0,0 0 0 0 0,0-1-1 0 0,1 1 1 0 0,0-1 0 0 0,0 0-1 0 0,0 0 1 0 0,0-1 0 0 0,1 0-1 0 0,0 0 1 0 0,0 0 0 0 0,0-1-1 0 0,10 4 1 0 0,-9-6-258 0 0,-1 1 1 0 0,1-1-1 0 0,-1-1 0 0 0,1 1 1 0 0,-1-1-1 0 0,1-1 0 0 0,8-1 1 0 0,6-1-2255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3.722"/>
    </inkml:context>
    <inkml:brush xml:id="br0">
      <inkml:brushProperty name="width" value="0.1" units="cm"/>
      <inkml:brushProperty name="height" value="0.1" units="cm"/>
      <inkml:brushProperty name="color" value="#FFFFFF"/>
    </inkml:brush>
  </inkml:definitions>
  <inkml:trace contextRef="#ctx0" brushRef="#br0">1 312 5993 0 0,'2'-5'314'0'0,"1"1"1"0"0,0 0 0 0 0,0 1-1 0 0,0-1 1 0 0,0 1 0 0 0,1-1-1 0 0,-1 1 1 0 0,1 0 0 0 0,0 0-1 0 0,0 0 1 0 0,0 1 0 0 0,0-1 0 0 0,8-2-1 0 0,5-2 251 0 0,0 0 0 0 0,22-5-1 0 0,-21 8-276 0 0,183-43 1643 0 0,-170 45-8095 0 0,-23 2 3129 0 0</inkml:trace>
  <inkml:trace contextRef="#ctx0" brushRef="#br0" timeOffset="1">725 0 4872 0 0,'-18'16'3641'0'0,"1"11"-2556"0"0,2 0 0 0 0,-24 58 0 0 0,18-37-489 0 0,16-37-522 0 0,-20 49-1914 0 0,18-19-5294 0 0,7-38 5933 0 0,3 0 18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4.095"/>
    </inkml:context>
    <inkml:brush xml:id="br0">
      <inkml:brushProperty name="width" value="0.1" units="cm"/>
      <inkml:brushProperty name="height" value="0.1" units="cm"/>
      <inkml:brushProperty name="color" value="#FFFFFF"/>
    </inkml:brush>
  </inkml:definitions>
  <inkml:trace contextRef="#ctx0" brushRef="#br0">2 117 1956 0 0,'-1'-37'2070'0'0,"0"16"482"0"0,4-37-1 0 0,14 95 1100 0 0,31 137-1530 0 0,5 21-727 0 0,1-14-357 0 0,-9-64-5060 0 0,-27-89-1213 0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4.500"/>
    </inkml:context>
    <inkml:brush xml:id="br0">
      <inkml:brushProperty name="width" value="0.1" units="cm"/>
      <inkml:brushProperty name="height" value="0.1" units="cm"/>
      <inkml:brushProperty name="color" value="#FFFFFF"/>
    </inkml:brush>
  </inkml:definitions>
  <inkml:trace contextRef="#ctx0" brushRef="#br0">1 1 4788 0 0,'9'6'426'0'0,"0"1"0"0"0,0 0-1 0 0,0 0 1 0 0,-1 1-1 0 0,0 0 1 0 0,0 1-1 0 0,-1 0 1 0 0,9 14-1 0 0,45 86 1394 0 0,-49-85-1370 0 0,11 21 40 0 0,-3 1 0 0 0,-1 0-1 0 0,-2 1 1 0 0,-3 1 0 0 0,-2 1 0 0 0,-1 0-1 0 0,-3 1 1 0 0,3 78 0 0 0,-11-111-372 0 0,-1-1 0 0 0,-1 0 1 0 0,0 0-1 0 0,-1 0 0 0 0,-1 0 0 0 0,0-1 1 0 0,-1 1-1 0 0,-1-1 0 0 0,0 0 1 0 0,-1-1-1 0 0,-15 25 0 0 0,11-22-103 0 0,6-8-29 0 0,-1 0 1 0 0,0 0-1 0 0,0-1 0 0 0,-12 12 1 0 0,-50 51-1396 0 0,49-53-865 0 0,0-2-1 0 0,-27 19 0 0 0,25-22-840 0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3:59.665"/>
    </inkml:context>
    <inkml:brush xml:id="br0">
      <inkml:brushProperty name="width" value="0.1" units="cm"/>
      <inkml:brushProperty name="height" value="0.1" units="cm"/>
      <inkml:brushProperty name="color" value="#FFFFFF"/>
    </inkml:brush>
  </inkml:definitions>
  <inkml:trace contextRef="#ctx0" brushRef="#br0">1 5 6557 0 0,'10'-1'4965'0'0,"19"2"-3761"0"0,-3 0-696 0 0,63-3 795 0 0,-8-1-1211 0 0,-27 4-3183 0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00.069"/>
    </inkml:context>
    <inkml:brush xml:id="br0">
      <inkml:brushProperty name="width" value="0.1" units="cm"/>
      <inkml:brushProperty name="height" value="0.1" units="cm"/>
      <inkml:brushProperty name="color" value="#FFFFFF"/>
    </inkml:brush>
  </inkml:definitions>
  <inkml:trace contextRef="#ctx0" brushRef="#br0">5 0 4940 0 0,'-1'0'112'0'0,"1"1"0"0"0,0-1 0 0 0,-1 0 0 0 0,1 0 0 0 0,0 1 0 0 0,0-1-1 0 0,-1 0 1 0 0,1 1 0 0 0,0-1 0 0 0,0 0 0 0 0,-1 1 0 0 0,1-1 0 0 0,0 0-1 0 0,0 1 1 0 0,0-1 0 0 0,0 1 0 0 0,0-1 0 0 0,-1 0 0 0 0,1 1 0 0 0,0-1-1 0 0,0 1 1 0 0,0-1 0 0 0,0 1 0 0 0,0-1 0 0 0,0 0 0 0 0,0 1 0 0 0,1-1-1 0 0,-1 1 1 0 0,0-1 0 0 0,0 0 0 0 0,0 1 0 0 0,0-1 0 0 0,0 1-1 0 0,1-1 1 0 0,-1 0 0 0 0,0 1 0 0 0,0-1 0 0 0,1 0 0 0 0,-1 1 0 0 0,20 8 1869 0 0,25-3-747 0 0,16-2-656 0 0,114-10-1 0 0,-154 0-5761 0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01.217"/>
    </inkml:context>
    <inkml:brush xml:id="br0">
      <inkml:brushProperty name="width" value="0.1" units="cm"/>
      <inkml:brushProperty name="height" value="0.1" units="cm"/>
      <inkml:brushProperty name="color" value="#FFFFFF"/>
    </inkml:brush>
  </inkml:definitions>
  <inkml:trace contextRef="#ctx0" brushRef="#br0">28 184 4596 0 0,'0'2'158'0'0,"1"-1"0"0"0,-1 0 0 0 0,1 0-1 0 0,0 0 1 0 0,0 0 0 0 0,-1 0 0 0 0,1 0-1 0 0,0 0 1 0 0,0 0 0 0 0,0 0 0 0 0,0 0-1 0 0,0-1 1 0 0,0 1 0 0 0,0 0 0 0 0,0-1-1 0 0,1 1 1 0 0,-1-1 0 0 0,0 1 0 0 0,0-1-1 0 0,0 1 1 0 0,1-1 0 0 0,-1 0 0 0 0,0 0-1 0 0,1 1 1 0 0,-1-1 0 0 0,0 0 0 0 0,2 0-1 0 0,40 2 429 0 0,-43-2-537 0 0,13 0 111 0 0,0 0 0 0 0,-1-1 1 0 0,1-1-1 0 0,-1 0 1 0 0,1-1-1 0 0,14-4 0 0 0,-22 5-83 0 0,0 0-1 0 0,-1-1 0 0 0,1 1 0 0 0,0-1 0 0 0,-1 0 0 0 0,0 0 0 0 0,1 0 1 0 0,-1 0-1 0 0,0-1 0 0 0,-1 0 0 0 0,1 0 0 0 0,-1 0 0 0 0,0 0 1 0 0,1 0-1 0 0,-2-1 0 0 0,1 1 0 0 0,2-7 0 0 0,-2 4 106 0 0,0-1 0 0 0,0 0 0 0 0,-1 0 0 0 0,2-9 0 0 0,-4 15-111 0 0,1-1 0 0 0,-1 0 0 0 0,0 0 0 0 0,0 0 0 0 0,-1 0 0 0 0,1 1 0 0 0,-1-1 0 0 0,1 0 0 0 0,-1 0-1 0 0,0 1 1 0 0,0-1 0 0 0,0 0 0 0 0,0 1 0 0 0,0-1 0 0 0,-3-3 0 0 0,2 4-33 0 0,0 0 1 0 0,1 0-1 0 0,-1 0 0 0 0,0 0 1 0 0,0 1-1 0 0,0-1 1 0 0,0 0-1 0 0,0 1 0 0 0,0-1 1 0 0,0 1-1 0 0,-1 0 1 0 0,1 0-1 0 0,0 0 0 0 0,-1 0 1 0 0,1 0-1 0 0,-1 0 0 0 0,1 1 1 0 0,-4-1-1 0 0,1 1 36 0 0,0 0 0 0 0,0 0 0 0 0,0 0 0 0 0,0 1 0 0 0,0 0 0 0 0,0 0-1 0 0,0 0 1 0 0,0 1 0 0 0,-4 1 0 0 0,-3 3 81 0 0,1-1 0 0 0,0 1 1 0 0,0 1-1 0 0,1 0 0 0 0,0 1 0 0 0,-18 16 0 0 0,18-13-36 0 0,1 0 0 0 0,-1 1 0 0 0,2 0 0 0 0,0 0 0 0 0,0 1 0 0 0,1 0 0 0 0,-10 26 0 0 0,15-31-77 0 0,-1-1 1 0 0,1 1-1 0 0,1 0 0 0 0,-1 0 1 0 0,1 0-1 0 0,1 0 1 0 0,-1 0-1 0 0,1 0 0 0 0,1 0 1 0 0,0 0-1 0 0,0-1 0 0 0,0 1 1 0 0,1 0-1 0 0,0 0 1 0 0,1-1-1 0 0,3 9 0 0 0,-3-9-3 0 0,1 0 0 0 0,0 0 0 0 0,1 0 0 0 0,-1 0 0 0 0,2 0 0 0 0,-1-1 0 0 0,0 0 0 0 0,1 0 0 0 0,0-1 0 0 0,1 0 0 0 0,-1 0 0 0 0,1 0 0 0 0,10 5 0 0 0,-6-5 5 0 0,0-1 0 0 0,1 0 0 0 0,-1-1 0 0 0,1 0 0 0 0,-1-1 0 0 0,1 0 0 0 0,0-1 0 0 0,20 0 0 0 0,-15-2-178 0 0,1 0 0 0 0,-1-1 1 0 0,0-1-1 0 0,0 0 0 0 0,0-2 0 0 0,-1 0 1 0 0,0 0-1 0 0,29-15 0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03.091"/>
    </inkml:context>
    <inkml:brush xml:id="br0">
      <inkml:brushProperty name="width" value="0.1" units="cm"/>
      <inkml:brushProperty name="height" value="0.1" units="cm"/>
      <inkml:brushProperty name="color" value="#FFFFFF"/>
    </inkml:brush>
  </inkml:definitions>
  <inkml:trace contextRef="#ctx0" brushRef="#br0">4 28 4660 0 0,'0'0'89'0'0,"0"0"-1"0"0,-1-1 1 0 0,1 1-1 0 0,0 0 0 0 0,0 0 1 0 0,-1 0-1 0 0,1-1 1 0 0,0 1-1 0 0,0 0 0 0 0,0 0 1 0 0,0-1-1 0 0,-1 1 1 0 0,1 0-1 0 0,0 0 0 0 0,0-1 1 0 0,0 1-1 0 0,0 0 0 0 0,0 0 1 0 0,0-1-1 0 0,0 1 1 0 0,0 0-1 0 0,0-1 0 0 0,0 1 1 0 0,0 0-1 0 0,0-1 1 0 0,0 1-1 0 0,0 0 0 0 0,0 0 1 0 0,0-1-1 0 0,0 1 1 0 0,0 0-1 0 0,0-1 0 0 0,0 1 1 0 0,1 0-1 0 0,-1 0 1 0 0,0-1-1 0 0,0 1 0 0 0,0 0 1 0 0,0 0-1 0 0,1-1 0 0 0,-1 1 1 0 0,0 0-1 0 0,17-9 1862 0 0,25 1-6440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03.450"/>
    </inkml:context>
    <inkml:brush xml:id="br0">
      <inkml:brushProperty name="width" value="0.1" units="cm"/>
      <inkml:brushProperty name="height" value="0.1" units="cm"/>
      <inkml:brushProperty name="color" value="#FFFFFF"/>
    </inkml:brush>
  </inkml:definitions>
  <inkml:trace contextRef="#ctx0" brushRef="#br0">1 1 1900 0 0,'5'6'5705'0'0,"-5"-7"-5611"0"0,23 3 700 0 0,29-8-6521 0 0,-45 5 4549 0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07.577"/>
    </inkml:context>
    <inkml:brush xml:id="br0">
      <inkml:brushProperty name="width" value="0.1" units="cm"/>
      <inkml:brushProperty name="height" value="0.1" units="cm"/>
      <inkml:brushProperty name="color" value="#FFFFFF"/>
    </inkml:brush>
  </inkml:definitions>
  <inkml:trace contextRef="#ctx0" brushRef="#br0">1 3 904 0 0,'9'9'4668'0'0,"-9"-8"-4428"0"0,1-1 0 0 0,-1 1 0 0 0,1 0 0 0 0,0 0 1 0 0,-1-1-1 0 0,1 1 0 0 0,0 0 0 0 0,-1-1 0 0 0,1 1 0 0 0,0-1 0 0 0,0 1 0 0 0,0-1 0 0 0,0 1 0 0 0,-1-1 0 0 0,1 0 0 0 0,0 1 0 0 0,0-1 0 0 0,1 0 0 0 0,19 4 582 0 0,0-2 0 0 0,40 0 0 0 0,20 3 148 0 0,-74-4-1081 0 0,-10 1 45 0 0,-21 0 27 0 0,-37-3 29 0 0,31-2 43 0 0,20 2 162 0 0,-1 0 0 0 0,1 0 0 0 0,-19-6 0 0 0,29 7-188 0 0,-1 0 1 0 0,1 0-1 0 0,0 0 1 0 0,0 0-1 0 0,0 0 1 0 0,0 0-1 0 0,0 0 1 0 0,0 0-1 0 0,0 0 0 0 0,0 0 1 0 0,-1 0-1 0 0,1 0 1 0 0,0 0-1 0 0,0 0 1 0 0,0 0-1 0 0,0 0 1 0 0,0 0-1 0 0,0 0 0 0 0,0 0 1 0 0,0 0-1 0 0,0 0 1 0 0,0-1-1 0 0,-1 1 1 0 0,1 0-1 0 0,0 0 1 0 0,0 0-1 0 0,0 0 0 0 0,0 0 1 0 0,0 0-1 0 0,0 0 1 0 0,0 0-1 0 0,0 0 1 0 0,0-1-1 0 0,0 1 1 0 0,0 0-1 0 0,0 0 1 0 0,0 0-1 0 0,0 0 0 0 0,0 0 1 0 0,0 0-1 0 0,0 0 1 0 0,0 0-1 0 0,0-1 1 0 0,0 1-1 0 0,0 0 1 0 0,0 0-1 0 0,0 0 0 0 0,0 0 1 0 0,0 0-1 0 0,0 0 1 0 0,0 0-1 0 0,0 0 1 0 0,0-1-1 0 0,1 1 1 0 0,-1 0-1 0 0,0 0 0 0 0,0 0 1 0 0,0 0-1 0 0,0 0 1 0 0,0 0-1 0 0,0 0 1 0 0,10-5 216 0 0,10-2-111 0 0,-7 4-391 0 0,8-2-825 0 0,-9 3-3891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9.043"/>
    </inkml:context>
    <inkml:brush xml:id="br0">
      <inkml:brushProperty name="width" value="0.1" units="cm"/>
      <inkml:brushProperty name="height" value="0.1" units="cm"/>
      <inkml:brushProperty name="color" value="#FFFFFF"/>
    </inkml:brush>
  </inkml:definitions>
  <inkml:trace contextRef="#ctx0" brushRef="#br0">15 24 4168 0 0,'0'-2'672'0'0,"9"-19"8383"0"0,-9 39-8562 0 0,-22 234 1088 0 0,20-199-2031 0 0,4-18-3421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07.949"/>
    </inkml:context>
    <inkml:brush xml:id="br0">
      <inkml:brushProperty name="width" value="0.1" units="cm"/>
      <inkml:brushProperty name="height" value="0.1" units="cm"/>
      <inkml:brushProperty name="color" value="#FFFFFF"/>
    </inkml:brush>
  </inkml:definitions>
  <inkml:trace contextRef="#ctx0" brushRef="#br0">258 16 5957 0 0,'3'-15'4145'0'0,"-17"34"-1961"0"0,1-2-1788 0 0,-27 33 684 0 0,-143 194 542 0 0,174-226-4299 0 0,7-6-2149 0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4:08.309"/>
    </inkml:context>
    <inkml:brush xml:id="br0">
      <inkml:brushProperty name="width" value="0.1" units="cm"/>
      <inkml:brushProperty name="height" value="0.1" units="cm"/>
      <inkml:brushProperty name="color" value="#FFFFFF"/>
    </inkml:brush>
  </inkml:definitions>
  <inkml:trace contextRef="#ctx0" brushRef="#br0">1 53 6417 0 0,'7'-53'5985'0'0,"4"116"-3084"0"0,6 115-1450 0 0,57 417 1469 0 0,-68-570-2900 0 0,3 13 18 0 0,-11-16-5771 0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10.033"/>
    </inkml:context>
    <inkml:brush xml:id="br0">
      <inkml:brushProperty name="width" value="0.1" units="cm"/>
      <inkml:brushProperty name="height" value="0.1" units="cm"/>
      <inkml:brushProperty name="color" value="#FFFFFF"/>
    </inkml:brush>
  </inkml:definitions>
  <inkml:trace contextRef="#ctx0" brushRef="#br0">144 231 2372 0 0,'-1'-1'244'0'0,"1"-1"0"0"0,-1 1 0 0 0,1-1 0 0 0,-1 1 0 0 0,1 0 0 0 0,-1-1 0 0 0,0 1 0 0 0,0 0 0 0 0,0 0 0 0 0,1-1 0 0 0,-1 1 0 0 0,0 0 0 0 0,0 0 0 0 0,-1 0 0 0 0,0-1 0 0 0,1 1 27 0 0,0 0-1 0 0,0 1 1 0 0,0-1 0 0 0,0 0-1 0 0,0 0 1 0 0,1 0 0 0 0,-1 0-1 0 0,0 0 1 0 0,1 0 0 0 0,-1 0 0 0 0,0 0-1 0 0,1 0 1 0 0,-1-2 0 0 0,1 2-249 0 0,0 1 0 0 0,0 0 0 0 0,0 0 0 0 0,0 0 0 0 0,0 0 0 0 0,0-1 0 0 0,0 1 0 0 0,0 0 1 0 0,0 0-1 0 0,0 0 0 0 0,0 0 0 0 0,0-1 0 0 0,0 1 0 0 0,0 0 0 0 0,0 0 0 0 0,0 0 0 0 0,-1 0 0 0 0,1-1 1 0 0,0 1-1 0 0,0 0 0 0 0,0 0 0 0 0,0 0 0 0 0,0 0 0 0 0,0 0 0 0 0,0 0 0 0 0,-1-1 0 0 0,1 1 0 0 0,0 0 1 0 0,0 0-1 0 0,0 0 0 0 0,0 0 0 0 0,0 0 0 0 0,-1 0 0 0 0,1 0 0 0 0,0 0 0 0 0,0 0 0 0 0,0 0 0 0 0,0 0 1 0 0,-1 0-1 0 0,1 0 0 0 0,0 0 0 0 0,0 0 0 0 0,0 0 0 0 0,0 0 0 0 0,-1 0 0 0 0,-9 5 339 0 0,9-4-341 0 0,0 0-1 0 0,-1 0 1 0 0,1 0 0 0 0,0 1 0 0 0,0-1 0 0 0,0 0-1 0 0,0 1 1 0 0,0-1 0 0 0,0 0 0 0 0,0 1-1 0 0,1-1 1 0 0,-1 1 0 0 0,0 2 0 0 0,-1 15 278 0 0,1-17-283 0 0,1 0 0 0 0,0-1 0 0 0,-1 1 0 0 0,1-1 0 0 0,0 1 0 0 0,0 0 0 0 0,0-1 0 0 0,0 1 1 0 0,1 0-1 0 0,-1-1 0 0 0,0 1 0 0 0,1 0 0 0 0,-1-1 0 0 0,1 1 0 0 0,-1-1 0 0 0,1 1 0 0 0,0-1 0 0 0,-1 1 0 0 0,1-1 1 0 0,0 0-1 0 0,0 1 0 0 0,0-1 0 0 0,0 0 0 0 0,0 0 0 0 0,1 1 0 0 0,1 0 0 0 0,2 2-1 0 0,0 0 0 0 0,1-1-1 0 0,0 0 1 0 0,0 0 0 0 0,0 0-1 0 0,0-1 1 0 0,0 1 0 0 0,0-1 0 0 0,1-1-1 0 0,-1 0 1 0 0,1 1 0 0 0,-1-2-1 0 0,10 1 1 0 0,-1-2-8 0 0,0 0 0 0 0,0-1 0 0 0,19-6 0 0 0,-20 3 13 0 0,0 0 0 0 0,0-1 1 0 0,20-14-1 0 0,-18 11-7 0 0,-8 4-8 0 0,0 1 0 0 0,0-2-1 0 0,-1 1 1 0 0,0-1-1 0 0,0 0 1 0 0,8-10 0 0 0,-12 12-8 0 0,0 0 1 0 0,0 0 0 0 0,0 0-1 0 0,-1 0 1 0 0,0-1-1 0 0,0 1 1 0 0,0-1 0 0 0,0 1-1 0 0,-1-1 1 0 0,1 0 0 0 0,-1 1-1 0 0,-1-1 1 0 0,1 0 0 0 0,0-5-1 0 0,-1-7-33 0 0,1 14 33 0 0,-1-1 0 0 0,1 1 0 0 0,-1-1 1 0 0,0 0-1 0 0,-1 1 0 0 0,1-1 0 0 0,-1 1 0 0 0,0-1 1 0 0,-1-5-1 0 0,-1 4 16 0 0,1-2-14 0 0,-1 1 0 0 0,0-1 0 0 0,0 1 0 0 0,-1 0 0 0 0,-8-11 0 0 0,9 15-4 0 0,1 0 0 0 0,0 0-1 0 0,-1 1 1 0 0,1-1 0 0 0,-1 0 0 0 0,0 1-1 0 0,0 0 1 0 0,1-1 0 0 0,-1 1-1 0 0,0 0 1 0 0,0 1 0 0 0,0-1 0 0 0,0 0-1 0 0,0 1 1 0 0,0 0 0 0 0,0 0-1 0 0,-4 0 1 0 0,-5 0 2 0 0,0 1 1 0 0,0 1-1 0 0,0 0 0 0 0,0 1 1 0 0,1 0-1 0 0,-1 0 0 0 0,-21 11 0 0 0,7-1-3 0 0,1 1-1 0 0,-26 20 0 0 0,41-28 20 0 0,1 0 0 0 0,0 1 0 0 0,1 0 0 0 0,0 0 0 0 0,0 1 0 0 0,0 0 0 0 0,1 0 1 0 0,0 1-1 0 0,1 0 0 0 0,0 0 0 0 0,0 0 0 0 0,1 1 0 0 0,-4 10 0 0 0,-2 7 29 0 0,5-13 93 0 0,1-1 0 0 0,0 1 0 0 0,1 1-1 0 0,0-1 1 0 0,1 0 0 0 0,1 1 0 0 0,-1 21 0 0 0,3-26-94 0 0,0 0 0 0 0,1 0 0 0 0,0 1 1 0 0,1-1-1 0 0,0 0 0 0 0,0 0 0 0 0,1 0 1 0 0,1-1-1 0 0,-1 1 0 0 0,2-1 0 0 0,-1 1 1 0 0,1-1-1 0 0,1-1 0 0 0,-1 1 0 0 0,2-1 1 0 0,-1 0-1 0 0,1 0 0 0 0,0-1 0 0 0,1 0 1 0 0,-1 0-1 0 0,2-1 0 0 0,-1 0 0 0 0,0 0 1 0 0,1-1-1 0 0,0 0 0 0 0,1 0 1 0 0,-1-1-1 0 0,12 3 0 0 0,7 2-20 0 0,1-2 1 0 0,0-1-1 0 0,36 3 0 0 0,-26-4-32 0 0,-32-3 67 0 0,0-1 1 0 0,0 0-1 0 0,0 0 1 0 0,0 0-1 0 0,0-1 1 0 0,0 0-1 0 0,0-1 1 0 0,0 0-1 0 0,0 0 1 0 0,11-3-1 0 0,-4-1 33 0 0,4-1 63 0 0,0-1 1 0 0,23-12-1 0 0,-38 17-121 0 0,0 0-1 0 0,0 0 0 0 0,0 0 0 0 0,0-1 1 0 0,-1 1-1 0 0,1-1 0 0 0,2-3 0 0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11.524"/>
    </inkml:context>
    <inkml:brush xml:id="br0">
      <inkml:brushProperty name="width" value="0.1" units="cm"/>
      <inkml:brushProperty name="height" value="0.1" units="cm"/>
      <inkml:brushProperty name="color" value="#FFFFFF"/>
    </inkml:brush>
  </inkml:definitions>
  <inkml:trace contextRef="#ctx0" brushRef="#br0">200 75 2228 0 0,'-1'1'323'0'0,"0"0"0"0"0,0 1 0 0 0,1-1 0 0 0,-1 1 1 0 0,0-1-1 0 0,1 1 0 0 0,-1-1 0 0 0,1 0 0 0 0,0 1 0 0 0,-1 0 0 0 0,1-1 0 0 0,0 3 0 0 0,1-2-208 0 0,0 0-1 0 0,0 0 1 0 0,0 0 0 0 0,0-1-1 0 0,0 1 1 0 0,0 0 0 0 0,1-1-1 0 0,-1 1 1 0 0,1-1 0 0 0,-1 0-1 0 0,4 3 1 0 0,1 2-39 0 0,0-1-1 0 0,0 0 1 0 0,1 0 0 0 0,0-1-1 0 0,0 1 1 0 0,0-2 0 0 0,0 1-1 0 0,1-1 1 0 0,-1 0 0 0 0,1 0-1 0 0,0-1 1 0 0,0 0 0 0 0,0-1-1 0 0,10 2 1 0 0,-12-3-58 0 0,1 0 0 0 0,-1 0 0 0 0,1 0 0 0 0,-1-1 0 0 0,1 0 0 0 0,-1 0 1 0 0,0-1-1 0 0,0 1 0 0 0,1-1 0 0 0,-1-1 0 0 0,0 1 0 0 0,-1-1 0 0 0,1 0 0 0 0,0 0 0 0 0,-1-1 1 0 0,0 0-1 0 0,0 0 0 0 0,8-7 0 0 0,-10 8-31 0 0,0 1 0 0 0,0-1 0 0 0,-1 0 0 0 0,1 0 0 0 0,-1 0 1 0 0,0 0-1 0 0,1 0 0 0 0,-1 0 0 0 0,1-5 0 0 0,-2 7 10 0 0,-1-1 0 0 0,0 0 0 0 0,0 1 0 0 0,0-1 0 0 0,0 1 0 0 0,0-1 0 0 0,0 0 0 0 0,0 1 0 0 0,0-1 0 0 0,-1 0 0 0 0,1 1 0 0 0,-1-1 0 0 0,1 1 0 0 0,-1-1 0 0 0,0 1 0 0 0,1-1 0 0 0,-1 1 0 0 0,0-1 0 0 0,0 1 0 0 0,0 0 0 0 0,0-1 0 0 0,0 1 0 0 0,-2-1-1 0 0,-1-3 21 0 0,0 0-1 0 0,-1 1 0 0 0,1 0 0 0 0,-1 0 0 0 0,0 0 0 0 0,0 0 0 0 0,0 1 0 0 0,0 0 0 0 0,-1 0 0 0 0,1 0 1 0 0,-1 1-1 0 0,0 0 0 0 0,0 0 0 0 0,0 0 0 0 0,0 1 0 0 0,0 0 0 0 0,0 0 0 0 0,0 0 0 0 0,0 1 0 0 0,-8 0 1 0 0,-9 0 112 0 0,14-1-72 0 0,0 1 1 0 0,0 0 0 0 0,0 1-1 0 0,-1 0 1 0 0,1 0 0 0 0,0 1 0 0 0,0 0-1 0 0,0 0 1 0 0,-11 6 0 0 0,-1 1 43 0 0,1 2 0 0 0,1 1 1 0 0,-1 0-1 0 0,2 2 0 0 0,0 0 1 0 0,-28 28-1 0 0,39-34 13 0 0,1 0-1 0 0,1 0 1 0 0,-1 1 0 0 0,1-1 0 0 0,1 1-1 0 0,0 0 1 0 0,0 0 0 0 0,1 1-1 0 0,0-1 1 0 0,0 1 0 0 0,1-1 0 0 0,1 1-1 0 0,-1 0 1 0 0,1 0 0 0 0,1 0-1 0 0,0 0 1 0 0,2 16 0 0 0,0-13-19 0 0,0 0 0 0 0,0 0 0 0 0,1-1-1 0 0,0 1 1 0 0,2-1 0 0 0,-1 1 0 0 0,1-1 0 0 0,1 0 0 0 0,0-1 0 0 0,1 0-1 0 0,0 0 1 0 0,1 0 0 0 0,9 10 0 0 0,-6-10-28 0 0,1-2 0 0 0,0 0 0 0 0,0 0 0 0 0,0-1 0 0 0,1-1 0 0 0,0 0-1 0 0,16 5 1 0 0,-18-7-70 0 0,1-2-1 0 0,-1 1 1 0 0,15 1-1 0 0,-1-6-6096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4.286"/>
    </inkml:context>
    <inkml:brush xml:id="br0">
      <inkml:brushProperty name="width" value="0.1" units="cm"/>
      <inkml:brushProperty name="height" value="0.1" units="cm"/>
      <inkml:brushProperty name="color" value="#FFFFFF"/>
    </inkml:brush>
  </inkml:definitions>
  <inkml:trace contextRef="#ctx0" brushRef="#br0">168 0 4708 0 0,'-5'2'331'0'0,"-1"1"0"0"0,1-1 0 0 0,-1 1 0 0 0,1 0 0 0 0,0 1 0 0 0,0-1-1 0 0,0 1 1 0 0,0 0 0 0 0,1 1 0 0 0,-7 7 0 0 0,0 1 75 0 0,1 2 0 0 0,-9 15 0 0 0,19-29-396 0 0,-10 18 503 0 0,1 1 1 0 0,0 0-1 0 0,-7 31 0 0 0,15-47-504 0 0,-2 5 136 0 0,0 1-1 0 0,1-1 0 0 0,0 1 0 0 0,1 0 0 0 0,-1 12 0 0 0,0 0 59 0 0,0-1-7 0 0,-1 0-1 0 0,2 0 1 0 0,1 0 0 0 0,1 0-1 0 0,0 1 1 0 0,7 26 0 0 0,-5-25-20 0 0,2 9-69 0 0,1 1-1 0 0,1-1 1 0 0,2-1 0 0 0,1 0-1 0 0,15 32 1 0 0,-19-48-451 0 0,1-1 0 0 0,1-1-1 0 0,0 0 1 0 0,0 0 0 0 0,2 0 0 0 0,-1-1-1 0 0,1 0 1 0 0,16 13 0 0 0,-15-14-278 0 0,-6-7 167 0 0,0 1 0 0 0,0-1 0 0 0,1 1 1 0 0,-1-2-1 0 0,11 6 0 0 0,3 1-2608 0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4.736"/>
    </inkml:context>
    <inkml:brush xml:id="br0">
      <inkml:brushProperty name="width" value="0.1" units="cm"/>
      <inkml:brushProperty name="height" value="0.1" units="cm"/>
      <inkml:brushProperty name="color" value="#FFFFFF"/>
    </inkml:brush>
  </inkml:definitions>
  <inkml:trace contextRef="#ctx0" brushRef="#br0">0 213 5184 0 0,'0'-9'307'0'0,"1"-5"3116"0"0,6 25-1175 0 0,17 62-1140 0 0,-18-51-916 0 0,0-1 0 0 0,13 27 1 0 0,-12-37-86 0 0,-4-24-38 0 0,-2 7-76 0 0,0 3 3 0 0,33-172 164 0 0,-29 158-49 0 0,0-1 0 0 0,1 1-1 0 0,2 1 1 0 0,-1-1 0 0 0,2 1 0 0 0,0 1 0 0 0,21-27 0 0 0,-29 40-99 0 0,1 0 0 0 0,-1 1 0 0 0,1-1 0 0 0,-1 1 0 0 0,1-1 0 0 0,0 1 0 0 0,0 0 1 0 0,0-1-1 0 0,0 1 0 0 0,0 0 0 0 0,0 0 0 0 0,0 1 0 0 0,0-1 0 0 0,0 0 0 0 0,0 1 0 0 0,0-1 1 0 0,0 1-1 0 0,1 0 0 0 0,-1-1 0 0 0,0 1 0 0 0,5 1 0 0 0,-3-1-3 0 0,0 2 0 0 0,0-1-1 0 0,0 0 1 0 0,0 1 0 0 0,0 0-1 0 0,-1 0 1 0 0,1 0 0 0 0,0 0-1 0 0,-1 0 1 0 0,7 6 0 0 0,0 2 1 0 0,-1-1 0 0 0,0 2 0 0 0,0-1-1 0 0,-1 1 1 0 0,0 1 0 0 0,8 15 0 0 0,-4 1-62 0 0,-2 0-1 0 0,0 1 1 0 0,-2 1-1 0 0,6 43 1 0 0,-2-14-2535 0 0,-8-43-482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5.063"/>
    </inkml:context>
    <inkml:brush xml:id="br0">
      <inkml:brushProperty name="width" value="0.1" units="cm"/>
      <inkml:brushProperty name="height" value="0.1" units="cm"/>
      <inkml:brushProperty name="color" value="#FFFFFF"/>
    </inkml:brush>
  </inkml:definitions>
  <inkml:trace contextRef="#ctx0" brushRef="#br0">0 5 4592 0 0,'0'-1'72'0'0,"0"1"-1"0"0,0 0 0 0 0,0 0 0 0 0,0 0 0 0 0,1-1 0 0 0,-1 1 1 0 0,0 0-1 0 0,0 0 0 0 0,0 0 0 0 0,0-1 0 0 0,1 1 0 0 0,-1 0 0 0 0,0 0 1 0 0,0 0-1 0 0,0 0 0 0 0,0-1 0 0 0,1 1 0 0 0,-1 0 0 0 0,0 0 1 0 0,0 0-1 0 0,1 0 0 0 0,-1 0 0 0 0,0 0 0 0 0,0 0 0 0 0,0 0 0 0 0,1 0 1 0 0,-1 0-1 0 0,0 0 0 0 0,0 0 0 0 0,1 0 0 0 0,-1 0 0 0 0,0 0 1 0 0,0 0-1 0 0,1 0 0 0 0,-1 0 0 0 0,0 0 0 0 0,0 0 0 0 0,1 0 0 0 0,-1 0 1 0 0,0 0-1 0 0,0 0 0 0 0,0 1 0 0 0,1-1 0 0 0,-1 0 0 0 0,0 0 1 0 0,0 0-1 0 0,1 1 0 0 0,7 15 1718 0 0,1 27-571 0 0,-8-39-1032 0 0,19 88 1266 0 0,3 23-3762 0 0,-22-111 1450 0 0,2 15-887 0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5.408"/>
    </inkml:context>
    <inkml:brush xml:id="br0">
      <inkml:brushProperty name="width" value="0.1" units="cm"/>
      <inkml:brushProperty name="height" value="0.1" units="cm"/>
      <inkml:brushProperty name="color" value="#FFFFFF"/>
    </inkml:brush>
  </inkml:definitions>
  <inkml:trace contextRef="#ctx0" brushRef="#br0">22 65 1956 0 0,'-8'-17'984'0'0,"1"4"-148"0"0,4 1-412 0 0,0 4-236 0 0,3 3-428 0 0,3 1-704 0 0,3 1-72 0 0,0 0-32 0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5.747"/>
    </inkml:context>
    <inkml:brush xml:id="br0">
      <inkml:brushProperty name="width" value="0.1" units="cm"/>
      <inkml:brushProperty name="height" value="0.1" units="cm"/>
      <inkml:brushProperty name="color" value="#FFFFFF"/>
    </inkml:brush>
  </inkml:definitions>
  <inkml:trace contextRef="#ctx0" brushRef="#br0">215 0 1412 0 0,'-50'3'8260'0'0,"43"-1"-8047"0"0,1-1 0 0 0,1 1 0 0 0,-1 0 1 0 0,0 0-1 0 0,0 1 0 0 0,1-1 1 0 0,-1 1-1 0 0,1 0 0 0 0,0 1 0 0 0,-7 5 1 0 0,8-6-132 0 0,1 0-1 0 0,-1 1 1 0 0,1-1 0 0 0,-1 1 0 0 0,1 0-1 0 0,0-1 1 0 0,0 2 0 0 0,1-1 0 0 0,-1 0 0 0 0,1 0-1 0 0,0 1 1 0 0,0 0 0 0 0,1-1 0 0 0,-1 1-1 0 0,1 0 1 0 0,0 0 0 0 0,0-1 0 0 0,1 1 0 0 0,-1 0-1 0 0,1 0 1 0 0,0 0 0 0 0,0 0 0 0 0,1 0-1 0 0,-1 0 1 0 0,1 0 0 0 0,0-1 0 0 0,1 1 0 0 0,-1 0-1 0 0,4 5 1 0 0,5 12 120 0 0,1 0 0 0 0,2-1 0 0 0,0 0 0 0 0,29 33 0 0 0,-6-6 40 0 0,-34-45-223 0 0,3 4-2 0 0,0 1 0 0 0,0-1 0 0 0,-1 1 1 0 0,0 0-1 0 0,4 12 0 0 0,-8-18-19 0 0,1-1 1 0 0,-1 0-1 0 0,0 1 0 0 0,1-1 1 0 0,-1 1-1 0 0,0-1 0 0 0,0 1 1 0 0,0-1-1 0 0,0 1 0 0 0,0-1 1 0 0,-1 1-1 0 0,1-1 0 0 0,0 0 1 0 0,-1 1-1 0 0,1-1 0 0 0,-1 1 1 0 0,1-1-1 0 0,-1 0 0 0 0,0 1 1 0 0,0-1-1 0 0,1 0 0 0 0,-1 0 1 0 0,0 0-1 0 0,0 0 0 0 0,0 0 1 0 0,0 0-1 0 0,0 0 0 0 0,0 0 1 0 0,-1 0-1 0 0,1 0 0 0 0,0 0 1 0 0,0-1-1 0 0,-1 1 0 0 0,1 0 1 0 0,0-1-1 0 0,-1 1 0 0 0,1-1 1 0 0,-1 0-1 0 0,1 1 0 0 0,-3-1 1 0 0,-4 2-79 0 0,0 0 0 0 0,0-1 0 0 0,-1 0 0 0 0,1-1 0 0 0,-1 1 0 0 0,1-2 0 0 0,0 1 0 0 0,-1-1 1 0 0,1 0-1 0 0,0-1 0 0 0,-1 0 0 0 0,1 0 0 0 0,0-1 0 0 0,1 0 0 0 0,-1-1 0 0 0,0 1 0 0 0,1-1 0 0 0,0-1 0 0 0,0 1 1 0 0,-7-7-1 0 0,12 9-181 0 0,1 0 0 0 0,-1 0 1 0 0,1 0-1 0 0,0 1 0 0 0,-1-2 1 0 0,1 1-1 0 0,0 0 0 0 0,1 0 1 0 0,-1 0-1 0 0,0 0 0 0 0,0-1 1 0 0,1 1-1 0 0,0 0 0 0 0,-1 0 1 0 0,1-1-1 0 0,0 1 0 0 0,0 0 1 0 0,0-1-1 0 0,0 1 0 0 0,1 0 1 0 0,-1-1-1 0 0,0 1 0 0 0,2-3 1 0 0,5-13-2615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6.092"/>
    </inkml:context>
    <inkml:brush xml:id="br0">
      <inkml:brushProperty name="width" value="0.1" units="cm"/>
      <inkml:brushProperty name="height" value="0.1" units="cm"/>
      <inkml:brushProperty name="color" value="#FFFFFF"/>
    </inkml:brush>
  </inkml:definitions>
  <inkml:trace contextRef="#ctx0" brushRef="#br0">1 17 5593 0 0,'0'0'164'0'0,"0"-1"0"0"0,0 0 0 0 0,0 0 0 0 0,0 1 1 0 0,0-1-1 0 0,0 0 0 0 0,0 0 0 0 0,0 0 0 0 0,0 1 1 0 0,1-1-1 0 0,-1 0 0 0 0,0 1 0 0 0,0-1 0 0 0,1 0 0 0 0,-1 0 1 0 0,1 1-1 0 0,-1-1 0 0 0,0 0 0 0 0,1 1 0 0 0,-1-1 1 0 0,1 1-1 0 0,0-1 0 0 0,0 0 0 0 0,5 15 1930 0 0,3 30-723 0 0,8 78 657 0 0,1 143 1 0 0,-18-240-2281 0 0,6 38 0 0 0,-5-54-428 0 0,1 0 0 0 0,0 0 0 0 0,1 0 0 0 0,0 0 0 0 0,0-1 0 0 0,1 1 1 0 0,6 10-1 0 0,3-6-2652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09.634"/>
    </inkml:context>
    <inkml:brush xml:id="br0">
      <inkml:brushProperty name="width" value="0.1" units="cm"/>
      <inkml:brushProperty name="height" value="0.1" units="cm"/>
      <inkml:brushProperty name="color" value="#FFFFFF"/>
    </inkml:brush>
  </inkml:definitions>
  <inkml:trace contextRef="#ctx0" brushRef="#br0">586 49 4392 0 0,'-1'-3'135'0'0,"0"1"0"0"0,0-1-1 0 0,0 1 1 0 0,0-1 0 0 0,0 1 0 0 0,0-1-1 0 0,-1 1 1 0 0,1 0 0 0 0,-1 0-1 0 0,0-1 1 0 0,0 1 0 0 0,0 0-1 0 0,0 1 1 0 0,0-1 0 0 0,0 0 0 0 0,0 0-1 0 0,0 1 1 0 0,-1 0 0 0 0,1-1-1 0 0,-1 1 1 0 0,1 0 0 0 0,-1 0-1 0 0,0 0 1 0 0,1 1 0 0 0,-1-1 0 0 0,0 0-1 0 0,1 1 1 0 0,-1 0 0 0 0,0 0-1 0 0,-5 0 1 0 0,-5 0 217 0 0,-1 1 1 0 0,1 0-1 0 0,0 0 1 0 0,-26 8-1 0 0,16-1-101 0 0,0 1-1 0 0,1 1 1 0 0,-1 2 0 0 0,2 0-1 0 0,0 1 1 0 0,1 0-1 0 0,0 2 1 0 0,1 1-1 0 0,0 0 1 0 0,-24 29 0 0 0,23-22-39 0 0,1 0 0 0 0,1 1 1 0 0,1 0-1 0 0,1 2 0 0 0,2 0 1 0 0,-15 34-1 0 0,21-41-112 0 0,1 1 0 0 0,1 0 0 0 0,1 0 0 0 0,1 1 0 0 0,0 0 0 0 0,2-1 0 0 0,0 1 0 0 0,2 0 0 0 0,2 29 0 0 0,-1-39-56 0 0,1 1-1 0 0,0-1 1 0 0,1 0-1 0 0,0 0 1 0 0,1-1-1 0 0,0 1 1 0 0,1-1-1 0 0,0 0 1 0 0,1 0-1 0 0,0 0 1 0 0,0-1-1 0 0,1 1 1 0 0,12 11-1 0 0,-8-10 10 0 0,1-1-1 0 0,0 0 0 0 0,1-1 0 0 0,0 0 0 0 0,1-2 1 0 0,0 1-1 0 0,0-1 0 0 0,0-1 0 0 0,16 4 0 0 0,-2-2-7 0 0,1-1 0 0 0,-1-2-1 0 0,1-1 1 0 0,0-1-1 0 0,0-2 1 0 0,1-1-1 0 0,-1-1 1 0 0,0-1-1 0 0,0-1 1 0 0,32-9-1 0 0,-43 7-37 0 0,0 0 0 0 0,0-1 0 0 0,-1 0 0 0 0,1-2 0 0 0,-2 0 0 0 0,1-1 0 0 0,20-15 0 0 0,-20 13-13 0 0,0-1-1 0 0,-1-1 1 0 0,0 0 0 0 0,-1-1 0 0 0,-1-1 0 0 0,0 0 0 0 0,21-32 0 0 0,-29 36-3 0 0,0 0 0 0 0,0 0 0 0 0,-2-1 0 0 0,1 0 0 0 0,-1 0 0 0 0,-1 0 0 0 0,0 0 0 0 0,-1-1 0 0 0,0 1 0 0 0,-1-1 0 0 0,-1 0 0 0 0,0 1 0 0 0,0-1 0 0 0,-1 1 0 0 0,-1-1 0 0 0,0 1 0 0 0,-1-1 0 0 0,0 1 0 0 0,-1 0 0 0 0,-9-22 0 0 0,-1 5 102 0 0,-1 1 1 0 0,-2 0-1 0 0,0 1 1 0 0,-32-37-1 0 0,37 51-405 0 0,-1 0-1 0 0,0 1 0 0 0,-1 1 0 0 0,-17-12 0 0 0,22 17-544 0 0,0 1-1 0 0,0 0 0 0 0,-1 0 1 0 0,1 1-1 0 0,-1 1 1 0 0,0 0-1 0 0,0 0 0 0 0,-12-2 1 0 0,13 5-2140 0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6.463"/>
    </inkml:context>
    <inkml:brush xml:id="br0">
      <inkml:brushProperty name="width" value="0.1" units="cm"/>
      <inkml:brushProperty name="height" value="0.1" units="cm"/>
      <inkml:brushProperty name="color" value="#FFFFFF"/>
    </inkml:brush>
  </inkml:definitions>
  <inkml:trace contextRef="#ctx0" brushRef="#br0">246 46 5537 0 0,'0'-2'262'0'0,"1"0"0"0"0,-1 0 1 0 0,0 0-1 0 0,-1 0 1 0 0,1 0-1 0 0,0 0 1 0 0,0 0-1 0 0,-1 0 1 0 0,0 0-1 0 0,1 0 1 0 0,-1 1-1 0 0,0-1 1 0 0,0 0-1 0 0,1 0 1 0 0,-1 1-1 0 0,-1-1 1 0 0,1 1-1 0 0,0-1 1 0 0,0 1-1 0 0,-2-2 1 0 0,1 2-107 0 0,0 0-1 0 0,0 0 1 0 0,0 0 0 0 0,0 0 0 0 0,-1 1-1 0 0,1-1 1 0 0,0 1 0 0 0,0 0 0 0 0,0 0 0 0 0,0 0-1 0 0,-1 0 1 0 0,1 0 0 0 0,0 0 0 0 0,0 0-1 0 0,0 1 1 0 0,-1-1 0 0 0,-3 2 0 0 0,-5 1 11 0 0,0 1 1 0 0,0 0 0 0 0,0 1-1 0 0,1 0 1 0 0,0 1-1 0 0,0 0 1 0 0,0 0 0 0 0,0 1-1 0 0,1 1 1 0 0,0-1 0 0 0,1 1-1 0 0,0 1 1 0 0,0 0-1 0 0,1 0 1 0 0,0 0 0 0 0,0 1-1 0 0,1 0 1 0 0,1 0 0 0 0,-1 1-1 0 0,-4 14 1 0 0,9-21-174 0 0,0 0-1 0 0,0 1 1 0 0,1-1 0 0 0,-1 0-1 0 0,1 0 1 0 0,0 0-1 0 0,0 0 1 0 0,0 0 0 0 0,1 1-1 0 0,0-1 1 0 0,0 0 0 0 0,0 0-1 0 0,0 0 1 0 0,0 0 0 0 0,1-1-1 0 0,0 1 1 0 0,-1 0 0 0 0,2-1-1 0 0,-1 1 1 0 0,0-1 0 0 0,1 1-1 0 0,3 3 1 0 0,-3-3-67 0 0,1 0 0 0 0,0-1 0 0 0,0 1 1 0 0,0-1-1 0 0,0 1 0 0 0,1-1 0 0 0,-1-1 1 0 0,1 1-1 0 0,0-1 0 0 0,0 1 0 0 0,0-1 0 0 0,0-1 1 0 0,0 1-1 0 0,0-1 0 0 0,0 0 0 0 0,11 1 0 0 0,-13-2 47 0 0,-1-1-1 0 0,1 1 0 0 0,0-1 0 0 0,-1 0 0 0 0,1 0 0 0 0,0 0 0 0 0,-1 0 1 0 0,1-1-1 0 0,-1 1 0 0 0,0 0 0 0 0,1-1 0 0 0,-1 0 0 0 0,0 0 0 0 0,0 1 0 0 0,0-1 1 0 0,0 0-1 0 0,0-1 0 0 0,0 1 0 0 0,-1 0 0 0 0,3-4 0 0 0,3-7-12 0 0,1-1-1 0 0,7-21 1 0 0,-11 25 47 0 0,2-4 261 0 0,0-1-1 0 0,-1 0 1 0 0,-1 0 0 0 0,-1 0 0 0 0,0 0-1 0 0,1-18 1 0 0,-4 32-102 0 0,0 33 209 0 0,1-23-378 0 0,0 11-109 0 0,1-1-1 0 0,0 1 0 0 0,7 22 1 0 0,-7-36-300 0 0,0-1 0 0 0,0 0 0 0 0,1 1 0 0 0,-1-1 0 0 0,1 0 0 0 0,6 7 0 0 0,-7-9-97 0 0,0-1 0 0 0,0 1-1 0 0,0-1 1 0 0,1 0 0 0 0,-1 0 0 0 0,1 0-1 0 0,0 0 1 0 0,-1-1 0 0 0,1 1-1 0 0,0-1 1 0 0,0 1 0 0 0,6 1 0 0 0,2-1-2363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7.351"/>
    </inkml:context>
    <inkml:brush xml:id="br0">
      <inkml:brushProperty name="width" value="0.1" units="cm"/>
      <inkml:brushProperty name="height" value="0.1" units="cm"/>
      <inkml:brushProperty name="color" value="#FFFFFF"/>
    </inkml:brush>
  </inkml:definitions>
  <inkml:trace contextRef="#ctx0" brushRef="#br0">0 62 6325 0 0,'10'-1'4974'0'0,"-10"1"-4886"0"0,12 20 1661 0 0,7 26-1192 0 0,-14-3-660 0 0,-5-43 107 0 0,0-1-2 0 0,0 1-1 0 0,-1 0 1 0 0,1-1 0 0 0,0 1-1 0 0,-1 0 1 0 0,1-1 0 0 0,0 1-1 0 0,0-1 1 0 0,-1 1-1 0 0,1 0 1 0 0,0-1 0 0 0,0 1-1 0 0,0-1 1 0 0,-1 1 0 0 0,1-1-1 0 0,0 1 1 0 0,0-1 0 0 0,0 1-1 0 0,0-1 1 0 0,0 1 0 0 0,0-1-1 0 0,0 1 1 0 0,0-1 0 0 0,0 1-1 0 0,0 0 1 0 0,1-1 0 0 0,-1 1-1 0 0,0-1 1 0 0,0 1 0 0 0,0-1-1 0 0,0 1 1 0 0,1-1 0 0 0,-1 1-1 0 0,0 0 1 0 0,1-1 0 0 0,-1 1-1 0 0,0 0 1 0 0,1-1 0 0 0,11-20-60 0 0,-3 13-47 0 0,0 0 0 0 0,0 1 0 0 0,1 0 0 0 0,0 0 0 0 0,1 1 1 0 0,-1 0-1 0 0,1 1 0 0 0,0 1 0 0 0,14-5 0 0 0,17-3-434 0 0,51-7-1 0 0,-48 11 265 0 0,-14 2 143 0 0,-20 5 501 0 0,1-1 0 0 0,-1 0 0 0 0,0-1 1 0 0,15-6-1 0 0,-25 9-109 0 0,-2-1-198 0 0,0 1 1 0 0,0 0-1 0 0,1-1 0 0 0,-1 1 1 0 0,0 0-1 0 0,0 0 0 0 0,0 0 1 0 0,0-1-1 0 0,0 1 1 0 0,0 0-1 0 0,0 0 0 0 0,1 0 1 0 0,-1 0-1 0 0,0 1 0 0 0,0-1 1 0 0,0 0-1 0 0,0 0 1 0 0,0 0-1 0 0,0 1 0 0 0,1-1 1 0 0,-1 0-1 0 0,0 1 0 0 0,-1 0 1 0 0,-23 8 299 0 0,12-4-243 0 0,1 1 0 0 0,-1 0-1 0 0,2 1 1 0 0,-1 1 0 0 0,1-1-1 0 0,0 2 1 0 0,1 0 0 0 0,0 0-1 0 0,0 0 1 0 0,1 2 0 0 0,0-1 0 0 0,1 1-1 0 0,0 0 1 0 0,-8 15 0 0 0,15-24-139 0 0,0 0 0 0 0,0 0 0 0 0,1 0 0 0 0,-1 0 0 0 0,1 0 0 0 0,-1 0 0 0 0,1 0 0 0 0,0 0 0 0 0,0 0 1 0 0,-1 0-1 0 0,1 0 0 0 0,1 0 0 0 0,-1 0 0 0 0,0 0 0 0 0,0 0 0 0 0,1 0 0 0 0,-1 0 0 0 0,1 0 1 0 0,0 0-1 0 0,1 3 0 0 0,0-2-52 0 0,0 0 0 0 0,0-1 0 0 0,0 1 0 0 0,1 0 0 0 0,-1-1 0 0 0,1 0 0 0 0,0 1 1 0 0,-1-1-1 0 0,1 0 0 0 0,0 0 0 0 0,5 2 0 0 0,-3-2-25 0 0,1 1-1 0 0,0-1 1 0 0,0 0-1 0 0,0 0 1 0 0,0 0-1 0 0,0-1 1 0 0,1 0-1 0 0,-1 0 1 0 0,0-1-1 0 0,1 0 1 0 0,-1 0 0 0 0,0 0-1 0 0,9-2 1 0 0,-11 0 92 0 0,0 0 0 0 0,-1 0 0 0 0,1 0 0 0 0,0 0 0 0 0,-1-1 0 0 0,1 1 0 0 0,-1-1 0 0 0,0 0 0 0 0,0 0 0 0 0,0 0 0 0 0,0 0 0 0 0,0-1 0 0 0,-1 1 0 0 0,4-7 0 0 0,4-8 284 0 0,14-35 1 0 0,-14 27 317 0 0,-6 16-377 0 0,4-8 271 0 0,-4 18-267 0 0,1 12-59 0 0,2 25 6 0 0,-1 1-1 0 0,-1 1 1 0 0,-2-1-1 0 0,-4 53 1 0 0,-3-21 98 0 0,-22 105 1 0 0,13-118-265 0 0,-2-1 0 0 0,-27 69 0 0 0,41-123-6 0 0,1-1-1 0 0,-1 1 1 0 0,1 0-1 0 0,-1 0 1 0 0,0-1 0 0 0,0 1-1 0 0,0-1 1 0 0,0 1 0 0 0,0-1-1 0 0,-1 1 1 0 0,1-1-1 0 0,0 0 1 0 0,0 1 0 0 0,-1-1-1 0 0,1 0 1 0 0,-1 0 0 0 0,1 0-1 0 0,-1 0 1 0 0,-3 1-1 0 0,3-2 6 0 0,1 0 0 0 0,-1 0-1 0 0,1 0 1 0 0,-1 0-1 0 0,0 0 1 0 0,1 0 0 0 0,-1 0-1 0 0,1-1 1 0 0,-1 1-1 0 0,0-1 1 0 0,1 1 0 0 0,-1-1-1 0 0,1 0 1 0 0,0 1-1 0 0,-1-1 1 0 0,1 0 0 0 0,0 0-1 0 0,-2-1 1 0 0,-3-3 31 0 0,1 0-1 0 0,0-1 1 0 0,0 0-1 0 0,0 1 1 0 0,1-2 0 0 0,-1 1-1 0 0,2 0 1 0 0,-6-10 0 0 0,5 6 15 0 0,0 0 0 0 0,0 0 0 0 0,1 0 0 0 0,1-1 0 0 0,-1 1 0 0 0,2-1 0 0 0,-1 0 0 0 0,2 1 0 0 0,-1-1 0 0 0,1 0 0 0 0,1 0 0 0 0,0 1 0 0 0,0-1 0 0 0,1 1 0 0 0,1-1 0 0 0,0 1 0 0 0,0-1 0 0 0,1 1 0 0 0,0 1 0 0 0,1-1 0 0 0,0 0 0 0 0,0 1 0 0 0,10-11 0 0 0,3-2 7 0 0,2 2 0 0 0,36-30-1 0 0,-12 21 18 0 0,1 1 0 0 0,91-39 0 0 0,26-15-142 0 0,-158 80 63 0 0,13-8-9 0 0,-1 0 1 0 0,0-1-1 0 0,21-20 0 0 0,-33 28 7 0 0,-1-1 0 0 0,1 0 0 0 0,-1 0 0 0 0,0 0-1 0 0,0 0 1 0 0,0 0 0 0 0,-1-1 0 0 0,0 1 0 0 0,1-1 0 0 0,-2 0 0 0 0,1 0 0 0 0,0 0 0 0 0,-1 0 0 0 0,0 0 0 0 0,0 0 0 0 0,-1 0 0 0 0,1 0 0 0 0,-1-6 0 0 0,0 8 9 0 0,-1 1 1 0 0,1 0-1 0 0,-1 0 1 0 0,1-1-1 0 0,-1 1 1 0 0,0 0-1 0 0,0 0 1 0 0,1 0-1 0 0,-1 0 1 0 0,-1 0 0 0 0,1 0-1 0 0,0 0 1 0 0,0 1-1 0 0,-1-1 1 0 0,1 0-1 0 0,-1 1 1 0 0,0-1-1 0 0,1 1 1 0 0,-1-1-1 0 0,0 1 1 0 0,0 0-1 0 0,0 0 1 0 0,0 0-1 0 0,0 0 1 0 0,0 0-1 0 0,0 0 1 0 0,0 0-1 0 0,-4 0 1 0 0,3 0 30 0 0,-1 1-1 0 0,0-1 1 0 0,1 1 0 0 0,-1 0-1 0 0,0-1 1 0 0,0 2 0 0 0,1-1-1 0 0,-1 0 1 0 0,0 1 0 0 0,1 0-1 0 0,-1 0 1 0 0,0 0 0 0 0,1 0-1 0 0,0 0 1 0 0,-1 1 0 0 0,-4 2 0 0 0,3 0 23 0 0,0 0 0 0 0,0 1 1 0 0,0-1-1 0 0,0 1 1 0 0,1 0-1 0 0,0 0 0 0 0,0 1 1 0 0,0-1-1 0 0,1 1 1 0 0,0 0-1 0 0,0 0 1 0 0,0 0-1 0 0,-3 11 0 0 0,4-7 30 0 0,0 0-1 0 0,0 0 0 0 0,1 0 0 0 0,0 1 1 0 0,0-1-1 0 0,2 0 0 0 0,-1 0 0 0 0,4 18 0 0 0,-2-18-135 0 0,0 1 0 0 0,1-1-1 0 0,1 1 1 0 0,0-1 0 0 0,0 0-1 0 0,1 0 1 0 0,0-1 0 0 0,8 11-1 0 0,-9-14-170 0 0,1 0 0 0 0,-1-1 1 0 0,1 1-1 0 0,1-1 0 0 0,-1-1 0 0 0,1 1 0 0 0,-1-1 0 0 0,1 0 0 0 0,0 0 1 0 0,1-1-1 0 0,-1 1 0 0 0,12 3 0 0 0,-13-5-378 0 0,0-1 0 0 0,1 1 1 0 0,-1-1-1 0 0,1 0 0 0 0,0 0 0 0 0,-1-1 1 0 0,8 1-1 0 0,-10-2 163 0 0,1 0 0 0 0,-1 0 0 0 0,1 0-1 0 0,-1 0 1 0 0,1 0 0 0 0,-1-1 0 0 0,0 1 0 0 0,0-1 0 0 0,0 0 0 0 0,0 0 0 0 0,0 0 0 0 0,5-5-1 0 0,6-6-2426 0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7.740"/>
    </inkml:context>
    <inkml:brush xml:id="br0">
      <inkml:brushProperty name="width" value="0.1" units="cm"/>
      <inkml:brushProperty name="height" value="0.1" units="cm"/>
      <inkml:brushProperty name="color" value="#FFFFFF"/>
    </inkml:brush>
  </inkml:definitions>
  <inkml:trace contextRef="#ctx0" brushRef="#br0">75 60 6005 0 0,'0'-8'314'0'0,"0"3"120"0"0,0 0-1 0 0,0 0 1 0 0,0 0-1 0 0,1 1 1 0 0,-1-1-1 0 0,1 0 1 0 0,2-7-1 0 0,-2 12-383 0 0,-1 0 1 0 0,0-1-1 0 0,0 1 1 0 0,1 0-1 0 0,-1-1 1 0 0,0 1-1 0 0,0 0 0 0 0,1-1 1 0 0,-1 1-1 0 0,0 0 1 0 0,1-1-1 0 0,-1 1 0 0 0,0 0 1 0 0,1 0-1 0 0,-1-1 1 0 0,1 1-1 0 0,-1 0 0 0 0,1 0 1 0 0,-1 0-1 0 0,0 0 1 0 0,1 0-1 0 0,-1 0 1 0 0,1-1-1 0 0,-1 1 0 0 0,1 0 1 0 0,-1 0-1 0 0,0 0 1 0 0,1 1-1 0 0,-1-1 0 0 0,1 0 1 0 0,-1 0-1 0 0,1 0 1 0 0,0 0-1 0 0,1 1 30 0 0,1 1 1 0 0,-1-1-1 0 0,1 1 1 0 0,-1 0-1 0 0,1 0 1 0 0,-1 0-1 0 0,0 0 1 0 0,1 0-1 0 0,0 2 1 0 0,14 14 200 0 0,-2 1 0 0 0,0 1 0 0 0,-1 0 0 0 0,-1 1 0 0 0,18 39 1 0 0,-17-25 230 0 0,17 66 0 0 0,-27-82-358 0 0,-2 1 0 0 0,0-1 0 0 0,0 1 0 0 0,-2 0 0 0 0,-4 35 0 0 0,2-33-174 0 0,-1-1 0 0 0,-1 0 0 0 0,-1 0 0 0 0,-1 0 1 0 0,-1-1-1 0 0,-1 0 0 0 0,-17 33 0 0 0,11-30-564 0 0,-1-1 0 0 0,-30 36 1 0 0,29-40-755 0 0,-1-2 1 0 0,0 0-1 0 0,-37 26 1 0 0,18-20-1811 0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8.098"/>
    </inkml:context>
    <inkml:brush xml:id="br0">
      <inkml:brushProperty name="width" value="0.1" units="cm"/>
      <inkml:brushProperty name="height" value="0.1" units="cm"/>
      <inkml:brushProperty name="color" value="#FFFFFF"/>
    </inkml:brush>
  </inkml:definitions>
  <inkml:trace contextRef="#ctx0" brushRef="#br0">1 24 5380 0 0,'16'-3'7174'0'0,"33"-5"-5042"0"0,63-4-8405 0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8.470"/>
    </inkml:context>
    <inkml:brush xml:id="br0">
      <inkml:brushProperty name="width" value="0.1" units="cm"/>
      <inkml:brushProperty name="height" value="0.1" units="cm"/>
      <inkml:brushProperty name="color" value="#FFFFFF"/>
    </inkml:brush>
  </inkml:definitions>
  <inkml:trace contextRef="#ctx0" brushRef="#br0">1 0 5957 0 0,'0'1'114'0'0,"0"0"1"0"0,0 0-1 0 0,0 0 1 0 0,0 0-1 0 0,0-1 1 0 0,0 1-1 0 0,0 0 1 0 0,0 0-1 0 0,0 0 1 0 0,0 0-1 0 0,1 0 1 0 0,-1 0-1 0 0,0 0 1 0 0,0-1-1 0 0,1 1 1 0 0,-1 0-1 0 0,1 0 1 0 0,-1 0-1 0 0,1-1 1 0 0,-1 1-1 0 0,1 0 1 0 0,0-1-1 0 0,-1 1 1 0 0,1 0-1 0 0,0-1 1 0 0,-1 1-1 0 0,1-1 1 0 0,0 1-1 0 0,0-1 1 0 0,-1 1 0 0 0,1-1-1 0 0,0 0 1 0 0,0 1-1 0 0,0-1 1 0 0,0 0-1 0 0,0 0 1 0 0,0 0-1 0 0,-1 0 1 0 0,3 1-1 0 0,44 1 768 0 0,-37-2-465 0 0,-1 1-308 0 0,138-1 1273 0 0,-50-7-4705 0 0,-79 4 1521 0 0,-2-1-1200 0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2:58.813"/>
    </inkml:context>
    <inkml:brush xml:id="br0">
      <inkml:brushProperty name="width" value="0.1" units="cm"/>
      <inkml:brushProperty name="height" value="0.1" units="cm"/>
      <inkml:brushProperty name="color" value="#FFFFFF"/>
    </inkml:brush>
  </inkml:definitions>
  <inkml:trace contextRef="#ctx0" brushRef="#br0">1 1 5961 0 0,'17'87'8548'0'0,"6"23"-5831"0"0,26 131-1033 0 0,-9-10-509 0 0,-36-203-3621 0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37.425"/>
    </inkml:context>
    <inkml:brush xml:id="br0">
      <inkml:brushProperty name="width" value="0.1" units="cm"/>
      <inkml:brushProperty name="height" value="0.1" units="cm"/>
      <inkml:brushProperty name="color" value="#FFFFFF"/>
    </inkml:brush>
  </inkml:definitions>
  <inkml:trace contextRef="#ctx0" brushRef="#br0">28 117 5120 0 0,'-5'-4'839'0'0,"3"3"-342"0"0,0 0 0 0 0,-1-1-1 0 0,1 0 1 0 0,0 1 0 0 0,0-1 0 0 0,0 0 0 0 0,1 0 0 0 0,-1 0 0 0 0,-2-3 0 0 0,4 4-433 0 0,-1-1-1 0 0,1 1 1 0 0,0 0 0 0 0,0 0 0 0 0,0 0 0 0 0,0 0-1 0 0,1 0 1 0 0,-1 0 0 0 0,0 0 0 0 0,0 0 0 0 0,1 0-1 0 0,-1 0 1 0 0,0 0 0 0 0,1 0 0 0 0,-1 0 0 0 0,1 0-1 0 0,-1 0 1 0 0,1 1 0 0 0,0-1 0 0 0,-1 0 0 0 0,1 0-1 0 0,0 0 1 0 0,0 1 0 0 0,-1-1 0 0 0,1 0 0 0 0,0 1-1 0 0,0-1 1 0 0,0 1 0 0 0,1-1 0 0 0,5-5 46 0 0,1 0 1 0 0,0 1-1 0 0,0 0 1 0 0,1 0-1 0 0,-1 1 0 0 0,1 0 1 0 0,0 1-1 0 0,0 0 1 0 0,16-3-1 0 0,-21 5-94 0 0,-1 1 0 0 0,0-1-1 0 0,1 1 1 0 0,-1 0 0 0 0,0 0 0 0 0,1 1-1 0 0,-1-1 1 0 0,0 1 0 0 0,1 0 0 0 0,-1-1-1 0 0,0 1 1 0 0,0 1 0 0 0,0-1 0 0 0,0 0 0 0 0,0 1-1 0 0,0 0 1 0 0,0-1 0 0 0,0 1 0 0 0,0 1-1 0 0,-1-1 1 0 0,1 0 0 0 0,-1 0 0 0 0,0 1-1 0 0,0-1 1 0 0,1 1 0 0 0,-2 0 0 0 0,1 0-1 0 0,0 0 1 0 0,-1 0 0 0 0,3 4 0 0 0,-1 4-5 0 0,0-1 0 0 0,0 1 1 0 0,-1 0-1 0 0,0 0 0 0 0,-1 0 1 0 0,0 1-1 0 0,-1-1 0 0 0,0 0 1 0 0,-1 0-1 0 0,0 0 0 0 0,-1 0 0 0 0,0 0 1 0 0,-1 0-1 0 0,0 0 0 0 0,-5 12 1 0 0,-6 12 156 0 0,-2 0 0 0 0,-1 0-1 0 0,-23 32 1 0 0,168-279-65 0 0,-114 191-166 0 0,-1-1 0 0 0,-2 0 0 0 0,0-1 1 0 0,-1 0-1 0 0,-2-1 0 0 0,8-31 0 0 0,-17 36-99 0 0,1 18 152 0 0,0 1 1 0 0,-1-1-1 0 0,1 1 1 0 0,0-1-1 0 0,-1 1 1 0 0,1 0-1 0 0,0-1 1 0 0,-1 1-1 0 0,1 0 1 0 0,0-1-1 0 0,-1 1 1 0 0,1 0-1 0 0,-1 0 1 0 0,1-1-1 0 0,-1 1 1 0 0,1 0-1 0 0,0 0 1 0 0,-1 0-1 0 0,1 0 0 0 0,-1-1 1 0 0,1 1-1 0 0,-1 0 1 0 0,0 0-1 0 0,-1 0-3 0 0,0 1-1 0 0,0-1 1 0 0,0 1-1 0 0,1-1 1 0 0,-1 1-1 0 0,0 0 1 0 0,1-1 0 0 0,-1 1-1 0 0,0 0 1 0 0,1 0-1 0 0,-1 0 1 0 0,1 0-1 0 0,0 1 1 0 0,-1-1-1 0 0,1 0 1 0 0,0 1-1 0 0,-2 1 1 0 0,-6 8 14 0 0,1 0 0 0 0,1 1 0 0 0,-1 0 0 0 0,2 0 0 0 0,0 1 0 0 0,0-1 0 0 0,1 1 0 0 0,1 1 0 0 0,0-1 0 0 0,-2 15 1 0 0,5-22-7 0 0,1-1 0 0 0,-1 1 1 0 0,1 0-1 0 0,1-1 0 0 0,-1 1 1 0 0,1-1-1 0 0,0 1 1 0 0,0-1-1 0 0,0 1 0 0 0,1-1 1 0 0,0 0-1 0 0,0 0 1 0 0,0 0-1 0 0,1 0 0 0 0,-1 0 1 0 0,1 0-1 0 0,0 0 0 0 0,1-1 1 0 0,-1 0-1 0 0,1 0 1 0 0,0 0-1 0 0,0 0 0 0 0,0 0 1 0 0,1-1-1 0 0,-1 1 1 0 0,1-1-1 0 0,8 4 0 0 0,-6-4-304 0 0,0 0-1 0 0,1 0 1 0 0,-1 0 0 0 0,0-1-1 0 0,10 1 1 0 0,20 1-4328 0 0,-27-4 1763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37.794"/>
    </inkml:context>
    <inkml:brush xml:id="br0">
      <inkml:brushProperty name="width" value="0.1" units="cm"/>
      <inkml:brushProperty name="height" value="0.1" units="cm"/>
      <inkml:brushProperty name="color" value="#FFFFFF"/>
    </inkml:brush>
  </inkml:definitions>
  <inkml:trace contextRef="#ctx0" brushRef="#br0">1 57 5837 0 0,'139'-43'5864'0'0,"-66"31"-6463"0"0,-57 11-842 0 0,1 0 1 0 0,21 3 0 0 0,-15 4-3253 0 0,-20-3 3569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38.136"/>
    </inkml:context>
    <inkml:brush xml:id="br0">
      <inkml:brushProperty name="width" value="0.1" units="cm"/>
      <inkml:brushProperty name="height" value="0.1" units="cm"/>
      <inkml:brushProperty name="color" value="#FFFFFF"/>
    </inkml:brush>
  </inkml:definitions>
  <inkml:trace contextRef="#ctx0" brushRef="#br0">18 0 1744 0 0,'-3'4'350'0'0,"1"-2"227"0"0,1 0 0 0 0,-1-1 0 0 0,1 1 0 0 0,-1 0 0 0 0,1 0 0 0 0,0 0 0 0 0,0 0 0 0 0,0 0 0 0 0,-1 3 0 0 0,6 2 2272 0 0,13-3-1913 0 0,82-1 675 0 0,-56-3-3855 0 0,-26 0 107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39.701"/>
    </inkml:context>
    <inkml:brush xml:id="br0">
      <inkml:brushProperty name="width" value="0.1" units="cm"/>
      <inkml:brushProperty name="height" value="0.1" units="cm"/>
      <inkml:brushProperty name="color" value="#FFFFFF"/>
    </inkml:brush>
  </inkml:definitions>
  <inkml:trace contextRef="#ctx0" brushRef="#br0">128 18 3412 0 0,'51'-6'3841'0'0,"33"-3"-3701"0"0,20 7-746 0 0,-184 20-355 0 0,-14-9 1735 0 0,-99-4 1 0 0,215-4-5888 0 0,-9-3 4003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0.298"/>
    </inkml:context>
    <inkml:brush xml:id="br0">
      <inkml:brushProperty name="width" value="0.1" units="cm"/>
      <inkml:brushProperty name="height" value="0.1" units="cm"/>
      <inkml:brushProperty name="color" value="#FFFFFF"/>
    </inkml:brush>
  </inkml:definitions>
  <inkml:trace contextRef="#ctx0" brushRef="#br0">7 1 4232 0 0,'-4'38'2733'0'0,"1"65"-1"0"0,22 109 445 0 0,-11-141-2340 0 0,33 229 225 0 0,-36-273-2539 0 0,2-13-3296 0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40.287"/>
    </inkml:context>
    <inkml:brush xml:id="br0">
      <inkml:brushProperty name="width" value="0.1" units="cm"/>
      <inkml:brushProperty name="height" value="0.1" units="cm"/>
      <inkml:brushProperty name="color" value="#FFFFFF"/>
    </inkml:brush>
  </inkml:definitions>
  <inkml:trace contextRef="#ctx0" brushRef="#br0">0 45 1616 0 0,'1'-7'1450'0'0,"0"3"-794"0"0,-1 0 1 0 0,1 0-1 0 0,-1 1 0 0 0,1-1 0 0 0,0 0 1 0 0,0 1-1 0 0,4-8 345 0 0,-4 12-923 0 0,0-1 0 0 0,-1 1-1 0 0,1-1 1 0 0,0 1 0 0 0,-1 0-1 0 0,1-1 1 0 0,0 1 0 0 0,-1 0-1 0 0,1-1 1 0 0,-1 1 0 0 0,1 0-1 0 0,-1 0 1 0 0,0-1-1 0 0,1 1 1 0 0,-1 0 0 0 0,0 0-1 0 0,1 0 1 0 0,-1-1 0 0 0,0 1-1 0 0,0 1 1 0 0,7 25 264 0 0,-6-19-118 0 0,37 181 943 0 0,-35-177-1134 0 0,-5-19-184 0 0,-4-24 2 0 0,4-35 176 0 0,0 36 263 0 0,1 1 0 0 0,4-36 0 0 0,-3 64-282 0 0,0 0-1 0 0,0 0 0 0 0,0 0 1 0 0,1 0-1 0 0,-1 0 0 0 0,0 0 1 0 0,0 0-1 0 0,0 0 1 0 0,1 0-1 0 0,-1 0 0 0 0,1 0 1 0 0,-1 0-1 0 0,1 0 1 0 0,-1 0-1 0 0,1 0 0 0 0,-1 0 1 0 0,1 1-1 0 0,0-1 0 0 0,-1 0 1 0 0,1 0-1 0 0,0 1 1 0 0,0-1-1 0 0,-1 0 0 0 0,1 1 1 0 0,0-1-1 0 0,0 1 1 0 0,0-1-1 0 0,0 1 0 0 0,1-1 1 0 0,0 1 0 0 0,0 0-1 0 0,1 0 1 0 0,-1 1 0 0 0,0-1 0 0 0,0 0 0 0 0,0 1 0 0 0,0 0 0 0 0,0-1-1 0 0,-1 1 1 0 0,1 0 0 0 0,0 0 0 0 0,0 0 0 0 0,2 2 0 0 0,5 4 7 0 0,0 0 0 0 0,-1 0 0 0 0,0 1 0 0 0,9 11 0 0 0,-3-1 5 0 0,-1 0 1 0 0,0 2-1 0 0,-2-1 1 0 0,-1 2-1 0 0,0-1 0 0 0,-1 1 1 0 0,-2 1-1 0 0,0-1 1 0 0,-1 1-1 0 0,3 25 1 0 0,-8-41-212 0 0,1 18-732 0 0,-4-11-2657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40.766"/>
    </inkml:context>
    <inkml:brush xml:id="br0">
      <inkml:brushProperty name="width" value="0.1" units="cm"/>
      <inkml:brushProperty name="height" value="0.1" units="cm"/>
      <inkml:brushProperty name="color" value="#FFFFFF"/>
    </inkml:brush>
  </inkml:definitions>
  <inkml:trace contextRef="#ctx0" brushRef="#br0">274 31 4644 0 0,'0'-8'414'0'0,"-1"-14"2512"0"0,-3 21-1408 0 0,-4 13-614 0 0,-9 29-229 0 0,1 0 1 0 0,2 2-1 0 0,2-1 1 0 0,-8 59-1 0 0,12-64-267 0 0,-83 345 2155 0 0,64-254-1942 0 0,-23 98-2275 0 0,49-225 1511 0 0,-4 15-2392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41.155"/>
    </inkml:context>
    <inkml:brush xml:id="br0">
      <inkml:brushProperty name="width" value="0.1" units="cm"/>
      <inkml:brushProperty name="height" value="0.1" units="cm"/>
      <inkml:brushProperty name="color" value="#FFFFFF"/>
    </inkml:brush>
  </inkml:definitions>
  <inkml:trace contextRef="#ctx0" brushRef="#br0">134 0 5925 0 0,'-9'15'5654'0'0,"-33"73"-4036"0"0,8-4-531 0 0,4-9-1200 0 0,12-24-4043 0 0,17-47 2521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41.585"/>
    </inkml:context>
    <inkml:brush xml:id="br0">
      <inkml:brushProperty name="width" value="0.1" units="cm"/>
      <inkml:brushProperty name="height" value="0.1" units="cm"/>
      <inkml:brushProperty name="color" value="#FFFFFF"/>
    </inkml:brush>
  </inkml:definitions>
  <inkml:trace contextRef="#ctx0" brushRef="#br0">0 91 4020 0 0,'3'-19'2428'0'0,"0"-1"-1"0"0,-1-31 342 0 0,0 53-2595 0 0,0 0-1 0 0,0 0 1 0 0,0 0-1 0 0,-1 1 1 0 0,1-1-1 0 0,-1 1 1 0 0,1-1-1 0 0,-1 1 0 0 0,0 0 1 0 0,0 0-1 0 0,0-1 1 0 0,0 1-1 0 0,0 3 1 0 0,114 505 4069 0 0,-115-511-4242 0 0,11 62 324 0 0,3-1 0 0 0,2 0 0 0 0,27 62-1 0 0,-42-120-397 0 0,0-1-1 0 0,1 0 0 0 0,-1 0 0 0 0,0 0 1 0 0,1 0-1 0 0,-1 0 0 0 0,1 0 0 0 0,0 0 0 0 0,0 0 1 0 0,-1-1-1 0 0,1 1 0 0 0,0-1 0 0 0,1 1 1 0 0,-1-1-1 0 0,0 0 0 0 0,0 0 0 0 0,4 1 1 0 0,-3-1-415 0 0,0 0 1 0 0,0 0 0 0 0,0-1 0 0 0,1 0-1 0 0,-1 0 1 0 0,0 0 0 0 0,1 0 0 0 0,-1 0 0 0 0,0 0-1 0 0,0-1 1 0 0,1 0 0 0 0,-1 1 0 0 0,0-1-1 0 0,0-1 1 0 0,0 1 0 0 0,0 0 0 0 0,0-1 0 0 0,0 1-1 0 0,4-4 1 0 0,3-5-2625 0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46.879"/>
    </inkml:context>
    <inkml:brush xml:id="br0">
      <inkml:brushProperty name="width" value="0.1" units="cm"/>
      <inkml:brushProperty name="height" value="0.1" units="cm"/>
      <inkml:brushProperty name="color" value="#FFFFFF"/>
    </inkml:brush>
  </inkml:definitions>
  <inkml:trace contextRef="#ctx0" brushRef="#br0">1 11 2552 0 0,'1'-11'4387'0'0,"2"17"-2405"0"0,7 30-1883 0 0,-2-5 237 0 0,24 76 278 0 0,-22-60-5362 0 0,-6-35 2376 0 0,-2-8 1254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48.767"/>
    </inkml:context>
    <inkml:brush xml:id="br0">
      <inkml:brushProperty name="width" value="0.1" units="cm"/>
      <inkml:brushProperty name="height" value="0.1" units="cm"/>
      <inkml:brushProperty name="color" value="#FFFFFF"/>
    </inkml:brush>
  </inkml:definitions>
  <inkml:trace contextRef="#ctx0" brushRef="#br0">16 80 1300 0 0,'-15'-79'6312'0'0,"17"97"-5426"0"0,-1 0 0 0 0,-1 1 1 0 0,-2 20-1 0 0,1 25-93 0 0,10 86 340 0 0,3-39-433 0 0,-6-64-436 0 0,43 306 1906 0 0,-23-221-2268 0 0,-26-131-198 0 0,9 27-638 0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6:49.833"/>
    </inkml:context>
    <inkml:brush xml:id="br0">
      <inkml:brushProperty name="width" value="0.1" units="cm"/>
      <inkml:brushProperty name="height" value="0.1" units="cm"/>
      <inkml:brushProperty name="color" value="#FFFFFF"/>
    </inkml:brush>
  </inkml:definitions>
  <inkml:trace contextRef="#ctx0" brushRef="#br0">13 174 3100 0 0,'-2'-8'630'0'0,"-1"1"107"0"0,1 1 1 0 0,1-1-1 0 0,-1 0 0 0 0,1 0 1 0 0,0 0-1 0 0,0-8 0 0 0,2 13-634 0 0,-1 0 0 0 0,0 0 0 0 0,1 0-1 0 0,-1 1 1 0 0,1-1 0 0 0,0 0-1 0 0,-1 0 1 0 0,1 0 0 0 0,0 0-1 0 0,0 0 1 0 0,0 1 0 0 0,0-1-1 0 0,1 1 1 0 0,-1-1 0 0 0,0 0-1 0 0,1 1 1 0 0,-1 0 0 0 0,1-1-1 0 0,-1 1 1 0 0,1 0 0 0 0,0 0-1 0 0,-1 0 1 0 0,1 0 0 0 0,0 0-1 0 0,4-1 1 0 0,27-9 260 0 0,2 1 0 0 0,-1 1 0 0 0,66-7 1 0 0,92 3-3 0 0,17 8-21 0 0,-25 4-142 0 0,72-2-28 0 0,180 3-80 0 0,83 5-42 0 0,-347-6-40 0 0,55 0-12 0 0,220 2-8 0 0,-39-5 21 0 0,26 4 264 0 0,-179 4-2504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0.067"/>
    </inkml:context>
    <inkml:brush xml:id="br0">
      <inkml:brushProperty name="width" value="0.1" units="cm"/>
      <inkml:brushProperty name="height" value="0.1" units="cm"/>
      <inkml:brushProperty name="color" value="#FFFFFF"/>
    </inkml:brush>
  </inkml:definitions>
  <inkml:trace contextRef="#ctx0" brushRef="#br0">1 148 5252 0 0,'-1'-5'6007'0'0,"1"5"-5916"0"0,15-12 1400 0 0,20-9-1118 0 0,-23 15-207 0 0,0 2-1 0 0,0 0 1 0 0,1 0 0 0 0,-1 1 0 0 0,1 1 0 0 0,0 0-1 0 0,0 1 1 0 0,0 0 0 0 0,17 2 0 0 0,-25-1-136 0 0,0 0 0 0 0,0 1 1 0 0,1 0-1 0 0,-1 0 0 0 0,0 0 1 0 0,0 1-1 0 0,-1-1 1 0 0,1 1-1 0 0,0 0 0 0 0,0 1 1 0 0,-1-1-1 0 0,1 1 0 0 0,-1 0 1 0 0,0 0-1 0 0,0 0 0 0 0,0 1 1 0 0,0 0-1 0 0,-1-1 1 0 0,0 1-1 0 0,1 0 0 0 0,-1 1 1 0 0,-1-1-1 0 0,1 0 0 0 0,0 1 1 0 0,-1 0-1 0 0,2 5 0 0 0,-2-3-7 0 0,-1 1 0 0 0,1 0-1 0 0,-1 0 1 0 0,-1 1 0 0 0,1-1-1 0 0,-1 0 1 0 0,-1 0 0 0 0,0 0-1 0 0,0 0 1 0 0,0 0 0 0 0,-1 0-1 0 0,0 0 1 0 0,-6 13-1 0 0,-5 7 70 0 0,-1 0 0 0 0,-21 32-1 0 0,22-40 7 0 0,7-12-39 0 0,3-8-41 0 0,8-17-71 0 0,87-134-727 0 0,43-75-527 0 0,-134 225 1302 0 0,8-27-237 0 0,-11 18 67 0 0,2 10 168 0 0,-1 0 0 0 0,0 0 1 0 0,1 0-1 0 0,-1 0 0 0 0,0 0 0 0 0,1 0 1 0 0,-1 1-1 0 0,0-1 0 0 0,1 0 0 0 0,-1 0 1 0 0,0 1-1 0 0,1-1 0 0 0,-1 0 0 0 0,1 1 1 0 0,-1-1-1 0 0,1 0 0 0 0,-1 1 0 0 0,0-1 0 0 0,1 1 1 0 0,-1 0-1 0 0,-8 7 93 0 0,0 1 0 0 0,1 0 0 0 0,1 0 1 0 0,-1 1-1 0 0,2 0 0 0 0,-1 0 0 0 0,1 1 0 0 0,1 0 1 0 0,0 0-1 0 0,0 0 0 0 0,-3 13 0 0 0,3-4 139 0 0,0 1 1 0 0,1-1-1 0 0,1 0 0 0 0,0 1 0 0 0,2 35 0 0 0,1-48-172 0 0,1-1 0 0 0,0 1 0 0 0,0-1 0 0 0,0 1-1 0 0,1-1 1 0 0,0 0 0 0 0,1 0 0 0 0,0 0-1 0 0,0 0 1 0 0,0-1 0 0 0,1 1 0 0 0,0-1-1 0 0,0 0 1 0 0,0 0 0 0 0,1 0 0 0 0,0 0 0 0 0,10 8-1 0 0,-10-10-260 0 0,1 0 0 0 0,0-1 0 0 0,0 0 0 0 0,0 0 0 0 0,0 0 0 0 0,0 0 0 0 0,1-1 0 0 0,-1 0 0 0 0,1-1 0 0 0,0 1 0 0 0,-1-1 0 0 0,1-1 0 0 0,0 1 0 0 0,-1-1 0 0 0,1 0 0 0 0,0-1 0 0 0,0 1 0 0 0,-1-1 0 0 0,13-4 0 0 0,-9 2-1038 0 0,0 0 0 0 0,-1-1 0 0 0,19-10 0 0 0,-10 3-1683 0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0.454"/>
    </inkml:context>
    <inkml:brush xml:id="br0">
      <inkml:brushProperty name="width" value="0.1" units="cm"/>
      <inkml:brushProperty name="height" value="0.1" units="cm"/>
      <inkml:brushProperty name="color" value="#FFFFFF"/>
    </inkml:brush>
  </inkml:definitions>
  <inkml:trace contextRef="#ctx0" brushRef="#br0">0 57 4588 0 0,'9'0'897'0'0,"7"-3"-133"0"0,1-2-80 0 0,6 1-92 0 0,1-1-72 0 0,4-2-64 0 0,-2 3-44 0 0,2-1-140 0 0,-1 1-232 0 0,-1 1-4 0 0,0-1-636 0 0,-3 0-352 0 0,-1 2-284 0 0,-5-1-17 0 0,-2 2 45 0 0,-1-2 72 0 0,-3 3 40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0.797"/>
    </inkml:context>
    <inkml:brush xml:id="br0">
      <inkml:brushProperty name="width" value="0.1" units="cm"/>
      <inkml:brushProperty name="height" value="0.1" units="cm"/>
      <inkml:brushProperty name="color" value="#FFFFFF"/>
    </inkml:brush>
  </inkml:definitions>
  <inkml:trace contextRef="#ctx0" brushRef="#br0">26 1 1248 0 0,'-7'8'382'0'0,"5"-6"102"0"0,0 1-1 0 0,0-1 1 0 0,0 1 0 0 0,0 0 0 0 0,0 0-1 0 0,1 0 1 0 0,-1-1 0 0 0,1 1 0 0 0,-1 5 0 0 0,2-8-377 0 0,0 1 0 0 0,0-1 0 0 0,0 1 0 0 0,0 0 0 0 0,0-1 0 0 0,0 1 0 0 0,0-1 0 0 0,0 1 0 0 0,1-1 0 0 0,-1 1-1 0 0,0-1 1 0 0,0 1 0 0 0,1-1 0 0 0,-1 1 0 0 0,0-1 0 0 0,0 1 0 0 0,1-1 0 0 0,-1 1 0 0 0,1-1 0 0 0,-1 1 0 0 0,0-1 0 0 0,1 1 0 0 0,22 7 915 0 0,1-4-323 0 0,0-2 0 0 0,0 0 0 0 0,39-4 0 0 0,75-13 588 0 0,-56 5-665 0 0,-38 3-233 0 0,-3 1-1249 0 0,-15 4-3710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0.964"/>
    </inkml:context>
    <inkml:brush xml:id="br0">
      <inkml:brushProperty name="width" value="0.1" units="cm"/>
      <inkml:brushProperty name="height" value="0.1" units="cm"/>
      <inkml:brushProperty name="color" value="#FFFFFF"/>
    </inkml:brush>
  </inkml:definitions>
  <inkml:trace contextRef="#ctx0" brushRef="#br0">1 150 3904 0 0,'10'-12'412'0'0,"-4"4"-205"0"0,1 1 1 0 0,-1-1-1 0 0,1 2 0 0 0,1-1 1 0 0,0 1-1 0 0,0 0 0 0 0,0 0 1 0 0,12-5-1 0 0,-3 0 135 0 0,0 2-1 0 0,1 0 1 0 0,0 1-1 0 0,0 0 1 0 0,1 2 0 0 0,0 0-1 0 0,0 1 1 0 0,0 1-1 0 0,26-1 1 0 0,-36 4-250 0 0,0 1 0 0 0,0 0 1 0 0,1 0-1 0 0,-1 1 0 0 0,0 0 0 0 0,0 1 1 0 0,0 0-1 0 0,0 1 0 0 0,0 0 0 0 0,-1 0 1 0 0,1 0-1 0 0,-1 1 0 0 0,1 1 0 0 0,-1-1 1 0 0,-1 2-1 0 0,1-1 0 0 0,-1 1 0 0 0,0 0 1 0 0,0 0-1 0 0,-1 1 0 0 0,1 0 0 0 0,7 12 1 0 0,-7-10-35 0 0,-1 1 1 0 0,-1 0-1 0 0,0 0 0 0 0,0 1 1 0 0,-1-1-1 0 0,0 1 1 0 0,-1 0-1 0 0,0 0 1 0 0,-1 0-1 0 0,0 1 0 0 0,-1-1 1 0 0,0 0-1 0 0,-1 1 1 0 0,0-1-1 0 0,-1 0 0 0 0,0 1 1 0 0,-1-1-1 0 0,0 0 1 0 0,-1 0-1 0 0,0 0 1 0 0,-1 0-1 0 0,0 0 0 0 0,-11 19 1 0 0,8-17-7 0 0,0-1 0 0 0,-1 0 0 0 0,-1 0 0 0 0,0-1 1 0 0,0 0-1 0 0,-1-1 0 0 0,-1 0 0 0 0,0 0 0 0 0,0-1 0 0 0,-1 0 0 0 0,0-1 1 0 0,0-1-1 0 0,-1 0 0 0 0,0-1 0 0 0,0 0 0 0 0,-1-1 0 0 0,1 0 0 0 0,-26 4 1 0 0,14-7 191 0 0,25-2-243 0 0,0 0-1 0 0,0 0 0 0 0,0 0 1 0 0,0 0-1 0 0,0 0 0 0 0,0 0 1 0 0,0 0-1 0 0,0 0 0 0 0,0 0 1 0 0,0-1-1 0 0,0 1 0 0 0,0 0 1 0 0,0 0-1 0 0,0 0 0 0 0,0 0 1 0 0,0 0-1 0 0,1 0 0 0 0,-1 0 1 0 0,0 0-1 0 0,0 0 0 0 0,0 0 1 0 0,0 0-1 0 0,0 0 0 0 0,0 0 1 0 0,0 0-1 0 0,0 0 0 0 0,0 0 1 0 0,0-1-1 0 0,0 1 0 0 0,0 0 1 0 0,0 0-1 0 0,0 0 0 0 0,0 0 1 0 0,0 0-1 0 0,0 0 0 0 0,0 0 1 0 0,0 0-1 0 0,0 0 0 0 0,0 0 0 0 0,0 0 1 0 0,0 0-1 0 0,0 0 0 0 0,0-1 1 0 0,0 1-1 0 0,-1 0 0 0 0,1 0 1 0 0,0 0-1 0 0,0 0 0 0 0,0 0 1 0 0,0 0-1 0 0,0 0 0 0 0,0 0 1 0 0,0 0-1 0 0,0 0 0 0 0,0 0 1 0 0,0 0-1 0 0,0 0 0 0 0,0 0 1 0 0,0 0-1 0 0,0 0 0 0 0,0 0 1 0 0,0 0-1 0 0,-1 0 0 0 0,1 0 1 0 0,0 0-1 0 0,0 0 0 0 0,0 0 1 0 0,15-5-32 0 0,8 0 27 0 0,-1 2 1 0 0,1 0 0 0 0,0 2-1 0 0,0 0 1 0 0,0 2 0 0 0,0 0-1 0 0,-1 2 1 0 0,1 0-1 0 0,37 11 1 0 0,-45-9 19 0 0,-1 0-1 0 0,1 1 0 0 0,-1 1 1 0 0,0 0-1 0 0,0 1 0 0 0,-1 0 1 0 0,0 1-1 0 0,-1 1 1 0 0,0 0-1 0 0,0 1 0 0 0,-1 0 1 0 0,0 0-1 0 0,-1 1 1 0 0,-1 1-1 0 0,10 14 0 0 0,-16-21-3 0 0,1 1 1 0 0,-1-1-1 0 0,0 1 0 0 0,-1-1 0 0 0,0 1 0 0 0,0 0 0 0 0,0 0 0 0 0,-1 0 0 0 0,0 0 0 0 0,0 0 1 0 0,-1 0-1 0 0,0 0 0 0 0,0 0 0 0 0,-1 0 0 0 0,1 0 0 0 0,-2 0 0 0 0,1 0 0 0 0,-1 0 0 0 0,0 0 0 0 0,0-1 1 0 0,-1 1-1 0 0,0-1 0 0 0,0 1 0 0 0,0-1 0 0 0,-1 0 0 0 0,0 0 0 0 0,0-1 0 0 0,-8 9 0 0 0,3-5 40 0 0,0 0-1 0 0,-1 0 0 0 0,0-1 1 0 0,-1 0-1 0 0,1-1 0 0 0,-1 0 1 0 0,-1-1-1 0 0,1 0 0 0 0,-1-1 1 0 0,0 0-1 0 0,0-1 0 0 0,-1-1 0 0 0,1 1 1 0 0,-25 2-1 0 0,21-6 69 0 0,0 1-1 0 0,-1-2 1 0 0,1 0-1 0 0,0-1 1 0 0,0-1-1 0 0,1 0 1 0 0,-18-6-1 0 0,26 7-349 0 0,0-1-1 0 0,0 0 0 0 0,0 0 1 0 0,1 0-1 0 0,-1-1 0 0 0,1 1 1 0 0,0-2-1 0 0,0 1 0 0 0,1-1 0 0 0,-1 0 1 0 0,1 0-1 0 0,0 0 0 0 0,0-1 1 0 0,1 0-1 0 0,-1 0 0 0 0,1 0 1 0 0,-6-12-1 0 0,9 15-265 0 0,0 0 0 0 0,1 0 0 0 0,-1-1 0 0 0,0 1 0 0 0,1 0 0 0 0,0 0 0 0 0,0-1 1 0 0,0 1-1 0 0,1-6 0 0 0,2-3-2311 0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3.121"/>
    </inkml:context>
    <inkml:brush xml:id="br0">
      <inkml:brushProperty name="width" value="0.1" units="cm"/>
      <inkml:brushProperty name="height" value="0.1" units="cm"/>
      <inkml:brushProperty name="color" value="#FFFFFF"/>
    </inkml:brush>
  </inkml:definitions>
  <inkml:trace contextRef="#ctx0" brushRef="#br0">228 1 1700 0 0,'-36'4'2125'0'0,"-34"3"-1104"0"0,-52-2 2333 0 0,253-9-2325 0 0,-116 4-976 0 0,-100 6-492 0 0,59-3-5460 0 0,33-5 4787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3.713"/>
    </inkml:context>
    <inkml:brush xml:id="br0">
      <inkml:brushProperty name="width" value="0.1" units="cm"/>
      <inkml:brushProperty name="height" value="0.1" units="cm"/>
      <inkml:brushProperty name="color" value="#FFFFFF"/>
    </inkml:brush>
  </inkml:definitions>
  <inkml:trace contextRef="#ctx0" brushRef="#br0">0 24 984 0 0,'2'8'4671'0'0,"7"32"-3575"0"0,21 116 1686 0 0,11 39-636 0 0,-38-185-2058 0 0,-1-4 12 0 0,0 0 1 0 0,-1 0-1 0 0,1 1 0 0 0,-1-1 0 0 0,0 8 0 0 0,-19-51 204 0 0,12 18-298 0 0,1 1-1 0 0,1-1 1 0 0,1 0-1 0 0,1 0 1 0 0,-1-34-1 0 0,4 15 8 0 0,12-73 0 0 0,-11 100-20 0 0,1 0 1 0 0,0 1 0 0 0,0-1 0 0 0,1 1 0 0 0,0-1 0 0 0,1 1 0 0 0,0 1 0 0 0,1-1 0 0 0,12-15 0 0 0,-16 23 3 0 0,0-1 1 0 0,0 1-1 0 0,0 0 1 0 0,1 0-1 0 0,-1 0 1 0 0,1 0 0 0 0,0 0-1 0 0,0 1 1 0 0,-1-1-1 0 0,1 1 1 0 0,0 0-1 0 0,0-1 1 0 0,0 1-1 0 0,1 1 1 0 0,4-2-1 0 0,-5 2 3 0 0,1 0-1 0 0,-1 1 0 0 0,1-1 0 0 0,-1 1 1 0 0,0 0-1 0 0,1 0 0 0 0,-1 0 0 0 0,0 0 1 0 0,1 1-1 0 0,-1-1 0 0 0,0 1 1 0 0,0 0-1 0 0,0-1 0 0 0,0 2 0 0 0,-1-1 1 0 0,1 0-1 0 0,3 4 0 0 0,4 4 47 0 0,-1 1 1 0 0,0 0-1 0 0,-1 0 0 0 0,0 1 0 0 0,-1 0 1 0 0,-1 0-1 0 0,1 0 0 0 0,-2 1 0 0 0,7 22 1 0 0,-1 5 197 0 0,-2 0 1 0 0,3 41-1 0 0,-2 49-1645 0 0,-10-117-3349 0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4.146"/>
    </inkml:context>
    <inkml:brush xml:id="br0">
      <inkml:brushProperty name="width" value="0.1" units="cm"/>
      <inkml:brushProperty name="height" value="0.1" units="cm"/>
      <inkml:brushProperty name="color" value="#FFFFFF"/>
    </inkml:brush>
  </inkml:definitions>
  <inkml:trace contextRef="#ctx0" brushRef="#br0">0 37 3148 0 0,'0'1'83'0'0,"1"-1"0"0"0,-1 1-1 0 0,0 0 1 0 0,0-1 0 0 0,0 1-1 0 0,0-1 1 0 0,1 1 0 0 0,-1 0-1 0 0,0-1 1 0 0,1 1 0 0 0,-1-1-1 0 0,1 1 1 0 0,-1-1 0 0 0,0 1 0 0 0,1-1-1 0 0,-1 1 1 0 0,1-1 0 0 0,-1 1-1 0 0,1-1 1 0 0,-1 0 0 0 0,1 1-1 0 0,0-1 1 0 0,-1 0 0 0 0,1 1-1 0 0,-1-1 1 0 0,1 0 0 0 0,0 0-1 0 0,-1 0 1 0 0,1 1 0 0 0,0-1-1 0 0,-1 0 1 0 0,1 0 0 0 0,0 0-1 0 0,0 0 1 0 0,28 6 699 0 0,26-3 530 0 0,111-6 0 0 0,-122 1-1163 0 0,171-16 883 0 0,-10 2-274 0 0,-59 3-397 0 0,-125 9-516 0 0,12 0-1736 0 0,-16 11-5741 0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4.581"/>
    </inkml:context>
    <inkml:brush xml:id="br0">
      <inkml:brushProperty name="width" value="0.1" units="cm"/>
      <inkml:brushProperty name="height" value="0.1" units="cm"/>
      <inkml:brushProperty name="color" value="#FFFFFF"/>
    </inkml:brush>
  </inkml:definitions>
  <inkml:trace contextRef="#ctx0" brushRef="#br0">168 1 1636 0 0,'-12'18'2023'0'0,"0"0"-1"0"0,-14 30 1 0 0,-28 92 1495 0 0,17-41-1604 0 0,25-67-1338 0 0,-2 5-3797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5.046"/>
    </inkml:context>
    <inkml:brush xml:id="br0">
      <inkml:brushProperty name="width" value="0.1" units="cm"/>
      <inkml:brushProperty name="height" value="0.1" units="cm"/>
      <inkml:brushProperty name="color" value="#FFFFFF"/>
    </inkml:brush>
  </inkml:definitions>
  <inkml:trace contextRef="#ctx0" brushRef="#br0">13 95 4164 0 0,'-12'-95'9505'0'0,"15"112"-7832"0"0,93 259 851 0 0,-69-204-2248 0 0,184 422 1202 0 0,-206-487-1403 0 0,-1 0 0 0 0,1 0 0 0 0,0 0 0 0 0,6 6 0 0 0,9 3-1039 0 0,2-9-3504 0 0,-8-15-1485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7.169"/>
    </inkml:context>
    <inkml:brush xml:id="br0">
      <inkml:brushProperty name="width" value="0.1" units="cm"/>
      <inkml:brushProperty name="height" value="0.1" units="cm"/>
      <inkml:brushProperty name="color" value="#FFFFFF"/>
    </inkml:brush>
  </inkml:definitions>
  <inkml:trace contextRef="#ctx0" brushRef="#br0">1 799 4292 0 0,'6'-10'6141'0'0,"21"-17"-6020"0"0,-23 24 346 0 0,15-17-315 0 0,-2 0-1 0 0,0-1 1 0 0,-1-1-1 0 0,-1 0 1 0 0,-1-2-1 0 0,-1 1 1 0 0,-1-2-1 0 0,-1 1 1 0 0,-1-2 0 0 0,-1 1-1 0 0,-2-1 1 0 0,6-32-1 0 0,-6-13 291 0 0,-3-97-1 0 0,-4 140-298 0 0,-11-121 791 0 0,11 149-932 0 0,0 0 1 0 0,1-1-1 0 0,-1 1 0 0 0,0 0 1 0 0,0 0-1 0 0,0 0 0 0 0,0 0 1 0 0,0-1-1 0 0,0 1 1 0 0,0 0-1 0 0,0 0 0 0 0,0 0 1 0 0,0-1-1 0 0,0 1 1 0 0,0 0-1 0 0,0 0 0 0 0,-1 0 1 0 0,1-1-1 0 0,0 1 1 0 0,0 0-1 0 0,0 0 0 0 0,0 0 1 0 0,0 0-1 0 0,0-1 1 0 0,0 1-1 0 0,0 0 0 0 0,-1 0 1 0 0,1 0-1 0 0,0 0 1 0 0,0 0-1 0 0,0-1 0 0 0,0 1 1 0 0,0 0-1 0 0,-1 0 1 0 0,1 0-1 0 0,0 0 0 0 0,0 0 1 0 0,0 0-1 0 0,-1 0 1 0 0,1 0-1 0 0,0 0 0 0 0,0 0 1 0 0,0 0-1 0 0,-1 0 1 0 0,1 0-1 0 0,-7 8 56 0 0,-5 16-12 0 0,1 7 48 0 0,1 0 0 0 0,1 1 0 0 0,1 0 0 0 0,-3 41 0 0 0,0 134 481 0 0,10-167-442 0 0,-1 15 28 0 0,3 0-1 0 0,2 0 0 0 0,2 0 0 0 0,3 0 1 0 0,16 59-1 0 0,-22-107-141 0 0,0 0 0 0 0,1 0 1 0 0,-1-1-1 0 0,1 1 0 0 0,1-1 0 0 0,-1 1 1 0 0,1-1-1 0 0,0-1 0 0 0,6 7 0 0 0,-8-10-28 0 0,1 1 0 0 0,-1-1 0 0 0,1 0 0 0 0,0 0 0 0 0,0-1-1 0 0,0 1 1 0 0,0-1 0 0 0,0 1 0 0 0,1-1 0 0 0,-1 0 0 0 0,0 0-1 0 0,1 0 1 0 0,-1-1 0 0 0,0 1 0 0 0,1-1 0 0 0,-1 0 0 0 0,1 0-1 0 0,-1 0 1 0 0,1 0 0 0 0,6-2 0 0 0,2 0-280 0 0,1-1 1 0 0,0 0-1 0 0,-1-1 1 0 0,18-9-1 0 0,-25 11-626 0 0,0-1 0 0 0,0 0 0 0 0,0 0 0 0 0,-1 0 0 0 0,1-1 1 0 0,-1 1-1 0 0,7-8 0 0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7.554"/>
    </inkml:context>
    <inkml:brush xml:id="br0">
      <inkml:brushProperty name="width" value="0.1" units="cm"/>
      <inkml:brushProperty name="height" value="0.1" units="cm"/>
      <inkml:brushProperty name="color" value="#FFFFFF"/>
    </inkml:brush>
  </inkml:definitions>
  <inkml:trace contextRef="#ctx0" brushRef="#br0">2 0 4836 0 0,'-1'51'3544'0'0,"1"19"-1001"0"0,5 1-6094 0 0,-4-67 2476 0 0,1 5-2704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7.912"/>
    </inkml:context>
    <inkml:brush xml:id="br0">
      <inkml:brushProperty name="width" value="0.1" units="cm"/>
      <inkml:brushProperty name="height" value="0.1" units="cm"/>
      <inkml:brushProperty name="color" value="#FFFFFF"/>
    </inkml:brush>
  </inkml:definitions>
  <inkml:trace contextRef="#ctx0" brushRef="#br0">11 45 1672 0 0,'-3'-11'940'0'0,"-2"2"-148"0"0,4 2-568 0 0,1 0-204 0 0,-2 3-260 0 0,2 1-688 0 0,0-1-56 0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8.269"/>
    </inkml:context>
    <inkml:brush xml:id="br0">
      <inkml:brushProperty name="width" value="0.1" units="cm"/>
      <inkml:brushProperty name="height" value="0.1" units="cm"/>
      <inkml:brushProperty name="color" value="#FFFFFF"/>
    </inkml:brush>
  </inkml:definitions>
  <inkml:trace contextRef="#ctx0" brushRef="#br0">1 1 868 0 0,'30'136'5224'0'0,"6"43"-2417"0"0,-23-128-2517 0 0,-6-33-16 0 0,-4-18-16 0 0,-2-7 117 0 0,-1-17-171 0 0,2 0 0 0 0,0 1 0 0 0,11-44 0 0 0,-9 54-164 0 0,0-1 0 0 0,1 1 0 0 0,0 0 0 0 0,1 0 0 0 0,1 1 0 0 0,0-1 0 0 0,15-19 0 0 0,-20 29-29 0 0,0 0 0 0 0,1 1 1 0 0,-1-1-1 0 0,1 0 0 0 0,0 1 1 0 0,-1 0-1 0 0,1 0 0 0 0,0 0 0 0 0,1 0 1 0 0,-1 0-1 0 0,0 0 0 0 0,0 1 1 0 0,1-1-1 0 0,-1 1 0 0 0,1 0 1 0 0,-1 0-1 0 0,1 1 0 0 0,5-2 1 0 0,-4 3 5 0 0,-1-1 1 0 0,0 1 0 0 0,1 0 0 0 0,-1 0 0 0 0,0 1 0 0 0,0-1 0 0 0,0 1-1 0 0,0 0 1 0 0,0 0 0 0 0,0 0 0 0 0,0 1 0 0 0,-1-1 0 0 0,1 1 0 0 0,5 6-1 0 0,18 18 86 0 0,-2 1-1 0 0,41 59 1 0 0,16 20 9 0 0,-73-94-86 0 0,-8-12-24 0 0,0 1 0 0 0,-1-1 0 0 0,1 0-1 0 0,0 0 1 0 0,0 1 0 0 0,0-1 0 0 0,0 0-1 0 0,0 0 1 0 0,0 0 0 0 0,0 0 0 0 0,0 0-1 0 0,0 0 1 0 0,0 0 0 0 0,0 0-1 0 0,1 0 1 0 0,-1-1 0 0 0,0 1 0 0 0,1 0-1 0 0,2 0 1 0 0,-1-36 13 0 0,4-39-10 0 0,-4 42 9 0 0,7-36 0 0 0,-8 58-19 0 0,0 0 0 0 0,1 0 0 0 0,1 1 0 0 0,-1-1 0 0 0,2 1 1 0 0,-1 0-1 0 0,11-15 0 0 0,-14 23 8 0 0,0-1-1 0 0,-1 1 1 0 0,1 0 0 0 0,0 0 0 0 0,0 0-1 0 0,0 0 1 0 0,0 0 0 0 0,0 0-1 0 0,1 0 1 0 0,-1 0 0 0 0,0 1 0 0 0,0-1-1 0 0,1 0 1 0 0,-1 1 0 0 0,0-1 0 0 0,1 1-1 0 0,-1-1 1 0 0,0 1 0 0 0,1 0 0 0 0,-1 0-1 0 0,1-1 1 0 0,-1 1 0 0 0,2 0 0 0 0,0 1 18 0 0,-1-1 1 0 0,1 1 0 0 0,-1 0 0 0 0,0 0-1 0 0,1 0 1 0 0,-1 0 0 0 0,0 0 0 0 0,0 1 0 0 0,0-1-1 0 0,0 0 1 0 0,0 1 0 0 0,2 2 0 0 0,6 7 141 0 0,-2-1 0 0 0,1 1 1 0 0,12 22-1 0 0,-19-29-132 0 0,20 36-28 0 0,-1 2 0 0 0,-3 0-1 0 0,23 73 1 0 0,-41-100-4494 0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9.569"/>
    </inkml:context>
    <inkml:brush xml:id="br0">
      <inkml:brushProperty name="width" value="0.1" units="cm"/>
      <inkml:brushProperty name="height" value="0.1" units="cm"/>
      <inkml:brushProperty name="color" value="#FFFFFF"/>
    </inkml:brush>
  </inkml:definitions>
  <inkml:trace contextRef="#ctx0" brushRef="#br0">6 67 6073 0 0,'0'-22'4249'0'0,"-3"36"-1053"0"0,0 37-2602 0 0,3 1 1 0 0,3 0-1 0 0,1 0 1 0 0,21 93-1 0 0,-27-173-825 0 0,2 0-1 0 0,3-39 1 0 0,-1 38 150 0 0,3-29-47 0 0,2 1 0 0 0,19-71 0 0 0,-26 127 127 0 0,0 0 0 0 0,1 1-1 0 0,-1-1 1 0 0,0 0 0 0 0,0 1 0 0 0,0-1 0 0 0,0 0 0 0 0,1 1 0 0 0,-1-1 0 0 0,0 0 0 0 0,1 1-1 0 0,-1-1 1 0 0,0 1 0 0 0,1-1 0 0 0,-1 1 0 0 0,1-1 0 0 0,-1 1 0 0 0,1-1 0 0 0,-1 1 0 0 0,1-1-1 0 0,-1 1 1 0 0,1-1 0 0 0,-1 1 0 0 0,1 0 0 0 0,-1-1 0 0 0,1 1 0 0 0,0 0 0 0 0,-1 0 0 0 0,1 0 0 0 0,0-1-1 0 0,0 1 1 0 0,1 0 8 0 0,0 1 0 0 0,-1-1 0 0 0,1 1 0 0 0,-1-1 1 0 0,1 1-1 0 0,-1 0 0 0 0,1 0 0 0 0,-1-1 0 0 0,1 1 0 0 0,-1 0 0 0 0,0 0 0 0 0,3 2 0 0 0,32 40 223 0 0,-34-40-224 0 0,28 40 146 0 0,-2 2-1 0 0,-2 0 0 0 0,-2 2 1 0 0,20 55-1 0 0,-29-44 73 0 0,-11-42-813 0 0,-1-1 0 0 0,10 23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21.259"/>
    </inkml:context>
    <inkml:brush xml:id="br0">
      <inkml:brushProperty name="width" value="0.1" units="cm"/>
      <inkml:brushProperty name="height" value="0.1" units="cm"/>
      <inkml:brushProperty name="color" value="#FFFFFF"/>
    </inkml:brush>
  </inkml:definitions>
  <inkml:trace contextRef="#ctx0" brushRef="#br0">1 100 3664 0 0,'19'-8'600'0'0,"0"1"0"0"0,0 0-1 0 0,1 1 1 0 0,0 2-1 0 0,0 0 1 0 0,30-2 0 0 0,9-3-22 0 0,-39 6-432 0 0,212-35 1194 0 0,-209 35-1122 0 0,-10 1 23 0 0,1 0 1 0 0,-1 1-1 0 0,27 2 0 0 0,-35-1-176 0 0,0 1 0 0 0,0 1 0 0 0,0-1 0 0 0,0 0-1 0 0,0 1 1 0 0,-1 0 0 0 0,1 0 0 0 0,-1 1 0 0 0,1-1 0 0 0,-1 1-1 0 0,0 0 1 0 0,0 0 0 0 0,0 0 0 0 0,4 5 0 0 0,4 7 108 0 0,0 0 1 0 0,-1 1-1 0 0,-1 0 1 0 0,0 0-1 0 0,-1 1 1 0 0,-1 1 0 0 0,0-1-1 0 0,7 30 1 0 0,1-1-1768 0 0,-10-37-1539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1.410"/>
    </inkml:context>
    <inkml:brush xml:id="br0">
      <inkml:brushProperty name="width" value="0.1" units="cm"/>
      <inkml:brushProperty name="height" value="0.1" units="cm"/>
      <inkml:brushProperty name="color" value="#FFFFFF"/>
    </inkml:brush>
  </inkml:definitions>
  <inkml:trace contextRef="#ctx0" brushRef="#br0">1 155 3476 0 0,'45'-9'781'0'0,"69"-16"971"0"0,-102 21-1342 0 0,0 0-1 0 0,0-1 1 0 0,0 0 0 0 0,-1-1-1 0 0,1 0 1 0 0,19-16 0 0 0,-29 21-339 0 0,-1 0 0 0 0,0 1-1 0 0,0-1 1 0 0,0 0 0 0 0,0 0 0 0 0,1 0 0 0 0,-1 0 0 0 0,0 0-1 0 0,-1 0 1 0 0,1 0 0 0 0,0-1 0 0 0,0 1 0 0 0,0 0 0 0 0,-1 0-1 0 0,1-1 1 0 0,-1 1 0 0 0,1-1 0 0 0,-1 1 0 0 0,1 0 0 0 0,-1-1 0 0 0,0 1-1 0 0,0-1 1 0 0,1 1 0 0 0,-1 0 0 0 0,0-1 0 0 0,0 1 0 0 0,-1-1-1 0 0,1 1 1 0 0,0-1 0 0 0,0 1 0 0 0,-1-1 0 0 0,1 1 0 0 0,-1 0 0 0 0,1-1-1 0 0,-1 1 1 0 0,0 0 0 0 0,-1-3 0 0 0,0 2 9 0 0,0 0 1 0 0,0 1-1 0 0,0-1 1 0 0,0 1-1 0 0,-1-1 1 0 0,1 1-1 0 0,0 0 1 0 0,-1 0-1 0 0,1 0 1 0 0,-1 0-1 0 0,0 0 0 0 0,1 0 1 0 0,-1 1-1 0 0,0-1 1 0 0,1 1-1 0 0,-1 0 1 0 0,0 0-1 0 0,1 0 1 0 0,-1 0-1 0 0,-3 0 1 0 0,-2 2 0 0 0,1 0 0 0 0,0-1 1 0 0,-1 2-1 0 0,1-1 1 0 0,0 1-1 0 0,0 1 1 0 0,0-1-1 0 0,1 1 1 0 0,-1 0-1 0 0,1 0 1 0 0,0 1-1 0 0,0 0 0 0 0,-10 11 1 0 0,9-8 18 0 0,1 0 1 0 0,0 0 0 0 0,0 1-1 0 0,1 0 1 0 0,0 0-1 0 0,0 1 1 0 0,1-1-1 0 0,1 1 1 0 0,-6 19-1 0 0,7-21-37 0 0,1 0-1 0 0,0 0 1 0 0,0 0 0 0 0,1 0-1 0 0,0 0 1 0 0,0 0 0 0 0,1 0-1 0 0,0 0 1 0 0,1 0 0 0 0,-1 0-1 0 0,2 0 1 0 0,4 12 0 0 0,-4-14-32 0 0,0 0 1 0 0,0-1-1 0 0,1 1 1 0 0,0-1-1 0 0,0 0 1 0 0,0 0-1 0 0,0-1 1 0 0,1 1-1 0 0,0-1 1 0 0,0 0-1 0 0,0 0 1 0 0,0-1 0 0 0,1 1-1 0 0,0-1 1 0 0,-1 0-1 0 0,1-1 1 0 0,9 3-1 0 0,0-1-460 0 0,-1 0 1 0 0,0-1-1 0 0,1-1 0 0 0,26 1 0 0 0,-24-4-966 0 0,-1 1 0 0 0,0-2 0 0 0,1 0 0 0 0,18-5 0 0 0,-16 1-1460 0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09.928"/>
    </inkml:context>
    <inkml:brush xml:id="br0">
      <inkml:brushProperty name="width" value="0.1" units="cm"/>
      <inkml:brushProperty name="height" value="0.1" units="cm"/>
      <inkml:brushProperty name="color" value="#FFFFFF"/>
    </inkml:brush>
  </inkml:definitions>
  <inkml:trace contextRef="#ctx0" brushRef="#br0">0 39 4788 0 0,'53'-3'2461'0'0,"64"-10"0"0"0,26-3-977 0 0,-34 13-1622 0 0,-36 2-5121 0 0,-63-2 1771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0.286"/>
    </inkml:context>
    <inkml:brush xml:id="br0">
      <inkml:brushProperty name="width" value="0.1" units="cm"/>
      <inkml:brushProperty name="height" value="0.1" units="cm"/>
      <inkml:brushProperty name="color" value="#FFFFFF"/>
    </inkml:brush>
  </inkml:definitions>
  <inkml:trace contextRef="#ctx0" brushRef="#br0">28 34 1652 0 0,'0'0'12'0'0,"-2"-1"243"0"0,0-1-1 0 0,-1 1 1 0 0,1-1 0 0 0,0 0-1 0 0,0 0 1 0 0,0 0 0 0 0,0 0-1 0 0,1 0 1 0 0,-1 0 0 0 0,1-1-1 0 0,-1 1 1 0 0,1-1 0 0 0,0 1-1 0 0,-2-4 1 0 0,6 7-9 0 0,-1-1 0 0 0,0 1 0 0 0,0-1 0 0 0,0 1 0 0 0,0 0 1 0 0,0 0-1 0 0,0 0 0 0 0,0 0 0 0 0,-1 0 0 0 0,1 0 0 0 0,2 2 0 0 0,-4-3-164 0 0,18 14 293 0 0,-1 0 1 0 0,0 1-1 0 0,-1 1 1 0 0,-1 0-1 0 0,0 1 0 0 0,-1 1 1 0 0,-1 0-1 0 0,-1 1 1 0 0,19 40-1 0 0,-29-54-295 0 0,0-1 1 0 0,-1 0-1 0 0,1 1 0 0 0,-1 0 1 0 0,0-1-1 0 0,0 1 0 0 0,-1 0 1 0 0,1-1-1 0 0,-1 1 0 0 0,0 0 1 0 0,-1 5-1 0 0,0-8-131 0 0,1 0 0 0 0,-1 0 0 0 0,1 1 0 0 0,-1-1 0 0 0,0 0 0 0 0,0-1 0 0 0,0 1 0 0 0,0 0 0 0 0,0 0 0 0 0,0 0 0 0 0,-3 2 0 0 0,3-3-300 0 0,-1 1 0 0 0,0-1 1 0 0,0 1-1 0 0,0-1 0 0 0,0 0 0 0 0,0 0 0 0 0,0 0 0 0 0,0 0 0 0 0,0 0 0 0 0,0 0 0 0 0,-1-1 0 0 0,-2 2 0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0.770"/>
    </inkml:context>
    <inkml:brush xml:id="br0">
      <inkml:brushProperty name="width" value="0.1" units="cm"/>
      <inkml:brushProperty name="height" value="0.1" units="cm"/>
      <inkml:brushProperty name="color" value="#FFFFFF"/>
    </inkml:brush>
  </inkml:definitions>
  <inkml:trace contextRef="#ctx0" brushRef="#br0">199 50 5533 0 0,'-4'-5'416'0'0,"0"1"0"0"0,0 0 0 0 0,0 0 1 0 0,0 0-1 0 0,-1 0 0 0 0,1 0 0 0 0,-1 1 1 0 0,0 0-1 0 0,0 0 0 0 0,-9-3 0 0 0,12 5-273 0 0,-1 0-1 0 0,0 1 0 0 0,0-1 0 0 0,0 1 1 0 0,0 0-1 0 0,0 0 0 0 0,0 0 1 0 0,0 0-1 0 0,0 0 0 0 0,0 0 0 0 0,0 1 1 0 0,0 0-1 0 0,0-1 0 0 0,1 1 1 0 0,-1 0-1 0 0,0 1 0 0 0,0-1 0 0 0,1 0 1 0 0,-1 1-1 0 0,1-1 0 0 0,-1 1 1 0 0,-2 2-1 0 0,-2 3 18 0 0,0 0 1 0 0,1 1 0 0 0,0 0-1 0 0,0 0 1 0 0,0 0-1 0 0,1 1 1 0 0,0 0-1 0 0,1-1 1 0 0,0 2-1 0 0,0-1 1 0 0,1 0-1 0 0,1 1 1 0 0,-1 0 0 0 0,1-1-1 0 0,1 1 1 0 0,-1 20-1 0 0,1-15-66 0 0,1 1 0 0 0,1-1 0 0 0,0 1 0 0 0,1-1-1 0 0,1 0 1 0 0,0 0 0 0 0,1 0 0 0 0,1 0 0 0 0,0 0 0 0 0,10 18 0 0 0,-13-29-90 0 0,0-1 1 0 0,0 0-1 0 0,0 1 1 0 0,0-1-1 0 0,0 0 1 0 0,1 0-1 0 0,0-1 1 0 0,-1 1-1 0 0,1 0 1 0 0,0-1 0 0 0,0 0-1 0 0,0 0 1 0 0,1 0-1 0 0,-1 0 1 0 0,0 0-1 0 0,1 0 1 0 0,0-1-1 0 0,6 2 1 0 0,-5-2-14 0 0,0-1 0 0 0,0 0 1 0 0,0 0-1 0 0,0-1 0 0 0,0 1 0 0 0,0-1 1 0 0,0 0-1 0 0,0-1 0 0 0,0 1 1 0 0,0-1-1 0 0,-1 0 0 0 0,1 0 0 0 0,7-5 1 0 0,4-2-5 0 0,-1-2 0 0 0,0 0 0 0 0,-1 0 1 0 0,0-1-1 0 0,20-24 0 0 0,52-76-12 0 0,-64 80 39 0 0,2 0 1 0 0,0 2 0 0 0,35-31-1 0 0,-53 55-11 0 0,1 1-1 0 0,0 0 0 0 0,0 1 1 0 0,0 0-1 0 0,1 0 1 0 0,0 0-1 0 0,0 1 1 0 0,0 0-1 0 0,0 1 0 0 0,0 0 1 0 0,0 0-1 0 0,1 0 1 0 0,-1 1-1 0 0,1 1 1 0 0,-1-1-1 0 0,0 2 0 0 0,1-1 1 0 0,-1 1-1 0 0,1 0 1 0 0,9 3-1 0 0,-12-3-1 0 0,0 1 0 0 0,0 0 0 0 0,-1 1 0 0 0,1-1-1 0 0,-1 1 1 0 0,1 0 0 0 0,-1 0 0 0 0,0 0 0 0 0,0 1 0 0 0,0 0 0 0 0,-1 0 0 0 0,1 0 0 0 0,-1 1 0 0 0,0 0-1 0 0,0-1 1 0 0,-1 1 0 0 0,1 0 0 0 0,-1 1 0 0 0,0-1 0 0 0,-1 1 0 0 0,1-1 0 0 0,-1 1 0 0 0,0 0-1 0 0,-1 0 1 0 0,1 0 0 0 0,-1 0 0 0 0,0 0 0 0 0,0 9 0 0 0,-1-10-1 0 0,0 1 0 0 0,0-1 1 0 0,-1 0-1 0 0,1 1 0 0 0,-1-1 1 0 0,0 0-1 0 0,-1 0 0 0 0,1 1 0 0 0,-1-1 1 0 0,0 0-1 0 0,0-1 0 0 0,-1 1 0 0 0,1 0 1 0 0,-1-1-1 0 0,0 1 0 0 0,-1-1 1 0 0,1 0-1 0 0,-1 0 0 0 0,1 0 0 0 0,-1-1 1 0 0,0 1-1 0 0,-1-1 0 0 0,1 0 0 0 0,0 0 1 0 0,-1 0-1 0 0,0-1 0 0 0,0 1 1 0 0,0-1-1 0 0,0 0 0 0 0,-9 2 0 0 0,0-1 22 0 0,0 0-1 0 0,0-1 0 0 0,0 0 0 0 0,-1-1 0 0 0,1-1 0 0 0,0 0 1 0 0,-1-1-1 0 0,1 0 0 0 0,0-1 0 0 0,-19-5 0 0 0,8-1 75 0 0,-1-1 1 0 0,2-1-1 0 0,-1-1 0 0 0,1-1 0 0 0,-35-24 1 0 0,-10-18-4328 0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1.532"/>
    </inkml:context>
    <inkml:brush xml:id="br0">
      <inkml:brushProperty name="width" value="0.1" units="cm"/>
      <inkml:brushProperty name="height" value="0.1" units="cm"/>
      <inkml:brushProperty name="color" value="#FFFFFF"/>
    </inkml:brush>
  </inkml:definitions>
  <inkml:trace contextRef="#ctx0" brushRef="#br0">474 0 3336 0 0,'-12'3'327'0'0,"-1"0"0"0"0,1 1 0 0 0,0 1 0 0 0,0 0 0 0 0,0 0 0 0 0,1 1 0 0 0,0 1 0 0 0,0 0 0 0 0,1 0 0 0 0,0 1 0 0 0,0 1 0 0 0,0-1 0 0 0,1 1 0 0 0,1 1 0 0 0,-13 17 0 0 0,-5 11 455 0 0,2 0 1 0 0,-38 84 0 0 0,31-50-119 0 0,4 1 0 0 0,3 1 0 0 0,4 1 0 0 0,-17 114 0 0 0,17-27 316 0 0,2 180-1 0 0,18-211-591 0 0,5-1 0 0 0,6 0 0 0 0,31 139 0 0 0,-24-188-233 0 0,3-1 0 0 0,4-1-1 0 0,3-1 1 0 0,3-1 0 0 0,84 144 0 0 0,-100-197-268 0 0,2 0 1 0 0,1-1-1 0 0,1-1 1 0 0,29 28-1 0 0,-37-40-239 0 0,1 0-1 0 0,0-1 0 0 0,1 0 1 0 0,0-1-1 0 0,0 0 0 0 0,1-1 0 0 0,0-1 1 0 0,0 0-1 0 0,0-1 0 0 0,17 4 0 0 0,-24-7-55 0 0,-1-1-1 0 0,0 0 0 0 0,0-1 0 0 0,1 0 0 0 0,-1 0 1 0 0,0 0-1 0 0,1 0 0 0 0,-1-1 0 0 0,0 0 0 0 0,0-1 1 0 0,0 1-1 0 0,0-1 0 0 0,0 0 0 0 0,0-1 0 0 0,9-4 1 0 0,42-29-2425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1.920"/>
    </inkml:context>
    <inkml:brush xml:id="br0">
      <inkml:brushProperty name="width" value="0.1" units="cm"/>
      <inkml:brushProperty name="height" value="0.1" units="cm"/>
      <inkml:brushProperty name="color" value="#FFFFFF"/>
    </inkml:brush>
  </inkml:definitions>
  <inkml:trace contextRef="#ctx0" brushRef="#br0">1 1 4640 0 0,'2'12'5420'0'0,"6"39"-3059"0"0,5 34-1480 0 0,17 138 726 0 0,1 64-310 0 0,-29-254-3236 0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2.246"/>
    </inkml:context>
    <inkml:brush xml:id="br0">
      <inkml:brushProperty name="width" value="0.1" units="cm"/>
      <inkml:brushProperty name="height" value="0.1" units="cm"/>
      <inkml:brushProperty name="color" value="#FFFFFF"/>
    </inkml:brush>
  </inkml:definitions>
  <inkml:trace contextRef="#ctx0" brushRef="#br0">1 74 6057 0 0,'53'0'2951'0'0,"102"-3"-187"0"0,131-24-780 0 0,-174 17-1296 0 0,75-9-1589 0 0,-183 19 387 0 0,-1-1 1 0 0,1 0 0 0 0,0 0 0 0 0,-1 0 0 0 0,1-1 0 0 0,0 1-1 0 0,-1-1 1 0 0,6-4 0 0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2.602"/>
    </inkml:context>
    <inkml:brush xml:id="br0">
      <inkml:brushProperty name="width" value="0.1" units="cm"/>
      <inkml:brushProperty name="height" value="0.1" units="cm"/>
      <inkml:brushProperty name="color" value="#FFFFFF"/>
    </inkml:brush>
  </inkml:definitions>
  <inkml:trace contextRef="#ctx0" brushRef="#br0">46 3 3056 0 0,'-1'-1'160'0'0,"0"1"-1"0"0,0 0 1 0 0,0-1-1 0 0,0 1 0 0 0,0 0 1 0 0,0 0-1 0 0,0-1 1 0 0,0 1-1 0 0,0 0 0 0 0,0 0 1 0 0,0 0-1 0 0,0 0 1 0 0,0 0-1 0 0,0 1 1 0 0,0-1-1 0 0,0 0 0 0 0,0 0 1 0 0,0 1-1 0 0,0-1 1 0 0,1 0-1 0 0,-1 1 0 0 0,0-1 1 0 0,-2 2-1 0 0,2-1 34 0 0,-1 1 0 0 0,1-1 0 0 0,0 1 0 0 0,0 0 0 0 0,0 0-1 0 0,0-1 1 0 0,0 1 0 0 0,0 0 0 0 0,0 0 0 0 0,0 0 0 0 0,0 3 0 0 0,-2 7 308 0 0,1-1 0 0 0,1 1 0 0 0,0 17 1 0 0,1-21-288 0 0,0 69 930 0 0,3-1 0 0 0,4 1 0 0 0,27 121 0 0 0,-24-161-1220 0 0,1 6-1072 0 0,-8-16-5041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3.025"/>
    </inkml:context>
    <inkml:brush xml:id="br0">
      <inkml:brushProperty name="width" value="0.1" units="cm"/>
      <inkml:brushProperty name="height" value="0.1" units="cm"/>
      <inkml:brushProperty name="color" value="#FFFFFF"/>
    </inkml:brush>
  </inkml:definitions>
  <inkml:trace contextRef="#ctx0" brushRef="#br0">1 15 5012 0 0,'7'-14'4271'0'0,"-4"30"-1650"0"0,-1-8-2804 0 0,54 275 4088 0 0,-34-158-3174 0 0,21 88 263 0 0,-23-122-3354 0 0,-20-89 1947 0 0,1 0 0 0 0,-1-1 0 0 0,0 1 0 0 0,1 0 0 0 0,-1 0 0 0 0,0-1 0 0 0,0 1 0 0 0,0 0-1 0 0,0-1 1 0 0,-1 1 0 0 0,1 0 0 0 0,0-1 0 0 0,-1 1 0 0 0,0 2 0 0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3.402"/>
    </inkml:context>
    <inkml:brush xml:id="br0">
      <inkml:brushProperty name="width" value="0.1" units="cm"/>
      <inkml:brushProperty name="height" value="0.1" units="cm"/>
      <inkml:brushProperty name="color" value="#FFFFFF"/>
    </inkml:brush>
  </inkml:definitions>
  <inkml:trace contextRef="#ctx0" brushRef="#br0">11 37 5985 0 0,'-1'0'109'0'0,"1"0"0"0"0,-1 0 1 0 0,1 0-1 0 0,-1 0 1 0 0,1 0-1 0 0,0 1 0 0 0,-1-1 1 0 0,1 0-1 0 0,-1 0 0 0 0,1 0 1 0 0,-1 1-1 0 0,1-1 1 0 0,0 0-1 0 0,-1 0 0 0 0,1 1 1 0 0,0-1-1 0 0,-1 0 1 0 0,1 1-1 0 0,0-1 0 0 0,0 0 1 0 0,-1 1-1 0 0,1-1 1 0 0,0 0-1 0 0,0 1 0 0 0,-1-1 1 0 0,1 1-1 0 0,0-1 1 0 0,0 0-1 0 0,0 1 0 0 0,0-1 1 0 0,0 1-1 0 0,0-1 1 0 0,0 1-1 0 0,0-1 0 0 0,0 1 1 0 0,0-1-1 0 0,0 0 0 0 0,0 1 1 0 0,0-1-1 0 0,0 1 1 0 0,0 0-1 0 0,22 6 1648 0 0,43-3-1172 0 0,-59-3-247 0 0,73-2 678 0 0,152-20 1 0 0,48-18-1001 0 0,-249 37-1942 0 0,-11 4-2839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3.765"/>
    </inkml:context>
    <inkml:brush xml:id="br0">
      <inkml:brushProperty name="width" value="0.1" units="cm"/>
      <inkml:brushProperty name="height" value="0.1" units="cm"/>
      <inkml:brushProperty name="color" value="#FFFFFF"/>
    </inkml:brush>
  </inkml:definitions>
  <inkml:trace contextRef="#ctx0" brushRef="#br0">0 1 5801 0 0,'23'0'2227'0'0,"73"1"2998"0"0,-78 1-4774 0 0,1 0-1 0 0,-1 1 1 0 0,24 6-1 0 0,-36-7-403 0 0,0-1 1 0 0,0 1-1 0 0,0 1 0 0 0,-1-1 0 0 0,1 1 0 0 0,0 0 1 0 0,-1 0-1 0 0,0 0 0 0 0,0 1 0 0 0,0 0 1 0 0,0 0-1 0 0,0 0 0 0 0,-1 1 0 0 0,0-1 1 0 0,0 1-1 0 0,0 0 0 0 0,-1 0 0 0 0,1 1 0 0 0,-1-1 1 0 0,0 1-1 0 0,-1-1 0 0 0,1 1 0 0 0,-1 0 1 0 0,-1 0-1 0 0,1 0 0 0 0,-1 0 0 0 0,2 13 1 0 0,-3-9-14 0 0,-1 0 0 0 0,0-1 1 0 0,0 1-1 0 0,-1 0 1 0 0,0 0-1 0 0,-1-1 1 0 0,0 1-1 0 0,0-1 1 0 0,-1 1-1 0 0,0-1 1 0 0,-1-1-1 0 0,0 1 1 0 0,-8 10-1 0 0,4-6-174 0 0,0-1 0 0 0,-1-1 0 0 0,-1 1 0 0 0,0-2 0 0 0,0 1 0 0 0,-1-2 0 0 0,-26 17 0 0 0,12-17-1386 0 0,14-9-828 0 0,12 0 2224 0 0,0-1 0 0 0,0 1-1 0 0,0-1 1 0 0,0 1 0 0 0,0 0 0 0 0,0-1 0 0 0,-1 1 0 0 0,1-1 0 0 0,0 1 0 0 0,0 0-1 0 0,0-1 1 0 0,1 1 0 0 0,-1-1 0 0 0,0 1 0 0 0,0 0 0 0 0,0-1 0 0 0,0 1 0 0 0,0-1-1 0 0,0 1 1 0 0,0 0 0 0 0,1-1 0 0 0,-1 1 0 0 0,0 0 0 0 0,0-1 0 0 0,1 1 0 0 0,-1 0 0 0 0,2-2-391 0 0,5-7-2305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1.800"/>
    </inkml:context>
    <inkml:brush xml:id="br0">
      <inkml:brushProperty name="width" value="0.1" units="cm"/>
      <inkml:brushProperty name="height" value="0.1" units="cm"/>
      <inkml:brushProperty name="color" value="#FFFFFF"/>
    </inkml:brush>
  </inkml:definitions>
  <inkml:trace contextRef="#ctx0" brushRef="#br0">4 38 6257 0 0,'-1'-1'150'0'0,"1"0"1"0"0,-1 0 0 0 0,1 0 0 0 0,0 0 0 0 0,-1 0 0 0 0,1 0 0 0 0,0 0 0 0 0,0 0 0 0 0,0-1 0 0 0,0 1 0 0 0,0 0 0 0 0,0 0 0 0 0,0 0 0 0 0,0 0-1 0 0,0 0 1 0 0,1 0 0 0 0,-1 0 0 0 0,0 0 0 0 0,1 0 0 0 0,-1 0 0 0 0,1 0 0 0 0,-1 0 0 0 0,1 0 0 0 0,-1 0 0 0 0,1 0 0 0 0,0 0 0 0 0,0 0-1 0 0,1-1 1 0 0,0 1-33 0 0,0 0-1 0 0,0 0 0 0 0,0 0 0 0 0,1 1 0 0 0,-1-1 0 0 0,0 1 0 0 0,1-1 0 0 0,-1 1 0 0 0,0 0 1 0 0,1 0-1 0 0,-1 0 0 0 0,5 1 0 0 0,7 1 73 0 0,0 0 0 0 0,0 2 0 0 0,18 6 1 0 0,-19-5-77 0 0,-1 0 0 0 0,-1 1 0 0 0,1 1 0 0 0,-1-1 0 0 0,0 2 0 0 0,-1 0 0 0 0,1 0 0 0 0,-1 1 0 0 0,-1 0 0 0 0,9 11 0 0 0,-11-12-81 0 0,-1 0-1 0 0,0 0 1 0 0,-1 1-1 0 0,0 0 1 0 0,0 0-1 0 0,-1 0 1 0 0,0 0-1 0 0,-1 1 1 0 0,0 0-1 0 0,-1-1 1 0 0,1 1 0 0 0,-2 0-1 0 0,2 18 1 0 0,-3-26-31 0 0,0-1-1 0 0,0 1 1 0 0,0-1 0 0 0,0 1 0 0 0,0-1 0 0 0,0 1 0 0 0,-1-1 0 0 0,1 1 0 0 0,0-1 0 0 0,-1 1 0 0 0,1-1 0 0 0,-1 0-1 0 0,0 1 1 0 0,1-1 0 0 0,-1 1 0 0 0,0-1 0 0 0,0 0 0 0 0,0 0 0 0 0,0 0 0 0 0,0 1 0 0 0,0-1 0 0 0,0 0-1 0 0,0 0 1 0 0,0 0 0 0 0,-1-1 0 0 0,1 1 0 0 0,0 0 0 0 0,-1 0 0 0 0,1-1 0 0 0,0 1 0 0 0,-1-1 0 0 0,1 1-1 0 0,-1-1 1 0 0,1 1 0 0 0,-1-1 0 0 0,1 0 0 0 0,-1 0 0 0 0,1 0 0 0 0,-4 0 0 0 0,0 0 42 0 0,0-1 0 0 0,0 0 0 0 0,0 0 0 0 0,0 0 1 0 0,0-1-1 0 0,1 1 0 0 0,-1-1 0 0 0,0 0 0 0 0,1-1 1 0 0,-8-4-1 0 0,8 5-18 0 0,0-1 0 0 0,0 0 0 0 0,0 0 0 0 0,1 0 0 0 0,0-1 0 0 0,-1 1 0 0 0,1-1 0 0 0,0 0 0 0 0,0 0 0 0 0,1 0 0 0 0,0 0 0 0 0,-1-1 0 0 0,1 1 0 0 0,0 0-1 0 0,1-1 1 0 0,-1 0 0 0 0,1 1 0 0 0,0-1 0 0 0,0 0 0 0 0,1 1 0 0 0,-1-1 0 0 0,1 0 0 0 0,0 0 0 0 0,0 0 0 0 0,1 0 0 0 0,-1 1 0 0 0,1-1 0 0 0,0 0 0 0 0,1 1 0 0 0,-1-1 0 0 0,1 0 0 0 0,0 1 0 0 0,0 0 0 0 0,0-1 0 0 0,0 1 0 0 0,1 0 0 0 0,4-6 0 0 0,0 1-259 0 0,0 1-1 0 0,0-1 1 0 0,0 1-1 0 0,1 0 1 0 0,1 1-1 0 0,-1 0 1 0 0,16-9-1 0 0,-16 11-689 0 0,1 1-1 0 0,0 0 0 0 0,0 0 1 0 0,0 1-1 0 0,14-3 1 0 0,-8 2-2239 0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4.153"/>
    </inkml:context>
    <inkml:brush xml:id="br0">
      <inkml:brushProperty name="width" value="0.1" units="cm"/>
      <inkml:brushProperty name="height" value="0.1" units="cm"/>
      <inkml:brushProperty name="color" value="#FFFFFF"/>
    </inkml:brush>
  </inkml:definitions>
  <inkml:trace contextRef="#ctx0" brushRef="#br0">225 16 4124 0 0,'-1'-2'232'0'0,"0"1"0"0"0,0 0 0 0 0,0 0-1 0 0,0 0 1 0 0,0 0 0 0 0,0 0-1 0 0,0 0 1 0 0,0 0 0 0 0,-1 1 0 0 0,1-1-1 0 0,0 0 1 0 0,0 1 0 0 0,-1-1-1 0 0,1 1 1 0 0,-1-1 0 0 0,1 1 0 0 0,-1-1-1 0 0,1 1 1 0 0,0 0 0 0 0,-4 0 0 0 0,1 0 93 0 0,0 0 1 0 0,0 1-1 0 0,1 0 1 0 0,-1 0 0 0 0,0 0-1 0 0,0 0 1 0 0,-6 3-1 0 0,1 1 95 0 0,0-1-1 0 0,1 1 0 0 0,0 1 1 0 0,0 0-1 0 0,-13 12 0 0 0,10-5-78 0 0,0 1-1 0 0,1-1 1 0 0,1 2-1 0 0,1-1 0 0 0,0 1 1 0 0,1 1-1 0 0,0-1 1 0 0,1 1-1 0 0,1 0 0 0 0,-5 24 1 0 0,9-31-238 0 0,0 0 0 0 0,0 0 0 0 0,0 1 1 0 0,1-1-1 0 0,1 0 0 0 0,0 0 0 0 0,0 0 1 0 0,1 0-1 0 0,3 12 0 0 0,-3-16-54 0 0,0 1-1 0 0,0-1 1 0 0,1 1 0 0 0,0-1-1 0 0,0 0 1 0 0,1 0-1 0 0,-1-1 1 0 0,1 1 0 0 0,0 0-1 0 0,1-1 1 0 0,-1 0-1 0 0,1 0 1 0 0,-1-1 0 0 0,1 1-1 0 0,7 3 1 0 0,-4-3-92 0 0,1-1-1 0 0,0 1 1 0 0,0-2 0 0 0,0 1-1 0 0,0-1 1 0 0,1 0 0 0 0,-1-1 0 0 0,1 0-1 0 0,13-1 1 0 0,-5-1-782 0 0,1 0 0 0 0,0-1-1 0 0,32-9 1 0 0,-42 8-360 0 0,-1 0-1 0 0,0 0 1 0 0,1-1-1 0 0,-2 0 1 0 0,1-1-1 0 0,9-7 1 0 0,-8 5-1605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5.302"/>
    </inkml:context>
    <inkml:brush xml:id="br0">
      <inkml:brushProperty name="width" value="0.1" units="cm"/>
      <inkml:brushProperty name="height" value="0.1" units="cm"/>
      <inkml:brushProperty name="color" value="#FFFFFF"/>
    </inkml:brush>
  </inkml:definitions>
  <inkml:trace contextRef="#ctx0" brushRef="#br0">14 13 5681 0 0,'-14'-12'2813'0'0,"22"12"-702"0"0,26 14-865 0 0,4 6-937 0 0,-2 1 1 0 0,0 2-1 0 0,-1 2 0 0 0,-1 1 1 0 0,-2 2-1 0 0,37 39 0 0 0,-31-24-85 0 0,-2 2-1 0 0,-2 1 1 0 0,-2 1 0 0 0,32 64-1 0 0,-29-38-66 0 0,-3 2 0 0 0,-3 1 0 0 0,-4 1 0 0 0,-3 1 0 0 0,-3 1 0 0 0,14 144 0 0 0,-21-89 208 0 0,-8 207 0 0 0,-7-295-214 0 0,-2 0 1 0 0,-2-1 0 0 0,-1 0 0 0 0,-3 0 0 0 0,-2-1 0 0 0,-2-1 0 0 0,-1 0 0 0 0,-29 53 0 0 0,41-89-122 0 0,-89 149 673 0 0,72-125-403 0 0,-2-1 1 0 0,-49 50-1 0 0,55-62-352 0 0,-20 19 44 0 0,35-36-448 0 0,0 1 1 0 0,0 0-1 0 0,-1-1 0 0 0,1 0 1 0 0,-1 1-1 0 0,1-1 1 0 0,-1 0-1 0 0,-4 1 0 0 0,11-27-9786 0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6.438"/>
    </inkml:context>
    <inkml:brush xml:id="br0">
      <inkml:brushProperty name="width" value="0.1" units="cm"/>
      <inkml:brushProperty name="height" value="0.1" units="cm"/>
      <inkml:brushProperty name="color" value="#FFFFFF"/>
    </inkml:brush>
  </inkml:definitions>
  <inkml:trace contextRef="#ctx0" brushRef="#br0">9 20 5040 0 0,'-8'-15'2422'0'0,"8"15"-2370"0"0,0 0 0 0 0,0-1 0 0 0,0 1 0 0 0,1 0 0 0 0,-1 0 0 0 0,0-1 0 0 0,0 1 1 0 0,0 0-1 0 0,0 0 0 0 0,1 0 0 0 0,-1-1 0 0 0,0 1 0 0 0,0 0 0 0 0,1 0 0 0 0,-1 0 0 0 0,0 0 0 0 0,0-1 0 0 0,1 1 1 0 0,-1 0-1 0 0,0 0 0 0 0,0 0 0 0 0,1 0 0 0 0,-1 0 0 0 0,0 0 0 0 0,0 0 0 0 0,1 0 0 0 0,-1 0 0 0 0,0 0 1 0 0,1 0-1 0 0,-1 0 0 0 0,0 0 0 0 0,1 0 0 0 0,1 1 60 0 0,1-1 0 0 0,-1 1 0 0 0,1-1 0 0 0,-1 1 0 0 0,1 0 0 0 0,-1 0 0 0 0,0 0 0 0 0,1 0 0 0 0,-1 0 1 0 0,4 3-1 0 0,5 7-21 0 0,-1 0 0 0 0,0 0 0 0 0,0 0 1 0 0,-1 2-1 0 0,0-1 0 0 0,-1 1 0 0 0,-1 0 1 0 0,0 0-1 0 0,-1 1 0 0 0,0 0 0 0 0,-1 0 1 0 0,-1 1-1 0 0,0-1 0 0 0,-1 1 0 0 0,-1 0 1 0 0,0 0-1 0 0,-1 0 0 0 0,0 0 0 0 0,-1 0 1 0 0,-1 0-1 0 0,-3 16 0 0 0,2-24-155 0 0,0 1 0 0 0,0 0 1 0 0,-1-1-1 0 0,0 0 0 0 0,-1 1 0 0 0,-7 11 0 0 0,-19 16-4380 0 0,30-48-190 0 0,3 5 3558 0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6.777"/>
    </inkml:context>
    <inkml:brush xml:id="br0">
      <inkml:brushProperty name="width" value="0.1" units="cm"/>
      <inkml:brushProperty name="height" value="0.1" units="cm"/>
      <inkml:brushProperty name="color" value="#FFFFFF"/>
    </inkml:brush>
  </inkml:definitions>
  <inkml:trace contextRef="#ctx0" brushRef="#br0">143 28 1356 0 0,'-1'-2'377'0'0,"0"-1"0"0"0,0 1 1 0 0,-1 0-1 0 0,1 0 0 0 0,-1 0 0 0 0,1 0 0 0 0,-1 0 1 0 0,0 0-1 0 0,0 0 0 0 0,0 1 0 0 0,0-1 0 0 0,-4-2 0 0 0,5 4-273 0 0,0 0-1 0 0,-1 0 0 0 0,1 0 0 0 0,0 0 1 0 0,-1 1-1 0 0,1-1 0 0 0,0 0 1 0 0,-1 1-1 0 0,1-1 0 0 0,0 0 0 0 0,-1 1 1 0 0,1 0-1 0 0,0-1 0 0 0,0 1 0 0 0,0 0 1 0 0,-1-1-1 0 0,1 1 0 0 0,0 0 0 0 0,0 0 1 0 0,0 0-1 0 0,0 0 0 0 0,1 0 0 0 0,-1 0 1 0 0,0 0-1 0 0,0 1 0 0 0,-1 1 0 0 0,-9 10 354 0 0,1 1 0 0 0,0 1 0 0 0,1 0 0 0 0,1 0-1 0 0,0 0 1 0 0,1 1 0 0 0,1 0 0 0 0,0 1-1 0 0,-4 18 1 0 0,10-31-399 0 0,0 1 1 0 0,0-1-1 0 0,0 0 0 0 0,0 1 0 0 0,1-1 0 0 0,0 0 1 0 0,0 0-1 0 0,0 0 0 0 0,0 0 0 0 0,0 1 0 0 0,1-2 1 0 0,0 1-1 0 0,0 0 0 0 0,0 0 0 0 0,0 0 0 0 0,1-1 1 0 0,-1 0-1 0 0,1 1 0 0 0,0-1 0 0 0,0 0 0 0 0,6 4 1 0 0,-1 0-156 0 0,1-1 0 0 0,-1 0 0 0 0,1-1 0 0 0,1 0 1 0 0,-1-1-1 0 0,1 0 0 0 0,17 5 0 0 0,-8-4-1347 0 0,0-1 0 0 0,0 0-1 0 0,40 1 1 0 0,-37-5-1568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7.554"/>
    </inkml:context>
    <inkml:brush xml:id="br0">
      <inkml:brushProperty name="width" value="0.1" units="cm"/>
      <inkml:brushProperty name="height" value="0.1" units="cm"/>
      <inkml:brushProperty name="color" value="#FFFFFF"/>
    </inkml:brush>
  </inkml:definitions>
  <inkml:trace contextRef="#ctx0" brushRef="#br0">255 1 3404 0 0,'-2'0'203'0'0,"-1"1"-1"0"0,1-1 1 0 0,0 1-1 0 0,0 0 1 0 0,0 0-1 0 0,0-1 1 0 0,-1 2-1 0 0,1-1 1 0 0,1 0-1 0 0,-1 0 0 0 0,0 1 1 0 0,0-1-1 0 0,0 1 1 0 0,1-1-1 0 0,-1 1 1 0 0,-2 3-1 0 0,-24 37 861 0 0,21-32-601 0 0,-17 30 105 0 0,3 0 1 0 0,1 2 0 0 0,2 0-1 0 0,1 1 1 0 0,3 1 0 0 0,-9 45-1 0 0,6 0 370 0 0,4 1 0 0 0,-2 97 0 0 0,15-172-850 0 0,-2 3 18 0 0,2 0 1 0 0,1 0-1 0 0,0 1 0 0 0,7 34 0 0 0,-7-47-75 0 0,4 29 196 0 0,2 1 0 0 0,1-1 0 0 0,2 0-1 0 0,19 44 1 0 0,-24-68-255 0 0,1 0 0 0 0,1 0-1 0 0,0 0 1 0 0,0-1-1 0 0,1 0 1 0 0,0 0 0 0 0,12 10-1 0 0,-14-15-198 0 0,0 0 0 0 0,1 0 0 0 0,0 0 1 0 0,0-1-1 0 0,1 0 0 0 0,-1-1 0 0 0,1 1 0 0 0,-1-1 0 0 0,1-1 0 0 0,0 0 0 0 0,0 0 0 0 0,11 1 0 0 0,-13-2-237 0 0,0 0 0 0 0,0-1 0 0 0,0 0-1 0 0,0 0 1 0 0,0 0 0 0 0,0-1 0 0 0,0 0-1 0 0,0 0 1 0 0,0 0 0 0 0,-1-1 0 0 0,1 0 0 0 0,7-3-1 0 0,6-6-2351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7.933"/>
    </inkml:context>
    <inkml:brush xml:id="br0">
      <inkml:brushProperty name="width" value="0.1" units="cm"/>
      <inkml:brushProperty name="height" value="0.1" units="cm"/>
      <inkml:brushProperty name="color" value="#FFFFFF"/>
    </inkml:brush>
  </inkml:definitions>
  <inkml:trace contextRef="#ctx0" brushRef="#br0">1 91 4660 0 0,'0'-1'183'0'0,"1"-1"-1"0"0,-1 1 0 0 0,1-1 0 0 0,-1 1 0 0 0,1 0 0 0 0,0-1 0 0 0,0 1 0 0 0,0 0 0 0 0,-1-1 0 0 0,1 1 0 0 0,0 0 0 0 0,1 0 1 0 0,-1 0-1 0 0,0 0 0 0 0,0 0 0 0 0,0 0 0 0 0,1 0 0 0 0,-1 1 0 0 0,0-1 0 0 0,1 0 0 0 0,-1 1 0 0 0,0-1 0 0 0,4 0 1 0 0,40-13 103 0 0,-34 12 85 0 0,27-9 57 0 0,94-20 90 0 0,-110 29-3024 0 0,2-1-3742 0 0,-18 1 5204 0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8.316"/>
    </inkml:context>
    <inkml:brush xml:id="br0">
      <inkml:brushProperty name="width" value="0.1" units="cm"/>
      <inkml:brushProperty name="height" value="0.1" units="cm"/>
      <inkml:brushProperty name="color" value="#FFFFFF"/>
    </inkml:brush>
  </inkml:definitions>
  <inkml:trace contextRef="#ctx0" brushRef="#br0">143 0 1996 0 0,'-7'17'6371'0'0,"-17"40"-842"0"0,-40 118-4072 0 0,42-114-983 0 0,8-27-1752 0 0,3 2-4894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8.702"/>
    </inkml:context>
    <inkml:brush xml:id="br0">
      <inkml:brushProperty name="width" value="0.1" units="cm"/>
      <inkml:brushProperty name="height" value="0.1" units="cm"/>
      <inkml:brushProperty name="color" value="#FFFFFF"/>
    </inkml:brush>
  </inkml:definitions>
  <inkml:trace contextRef="#ctx0" brushRef="#br0">3 59 5737 0 0,'-1'-13'960'0'0,"1"9"-571"0"0,-1 0 1 0 0,1 0 0 0 0,0 0 0 0 0,0-1 0 0 0,0 1 0 0 0,1 0 0 0 0,-1 0 0 0 0,3-8 0 0 0,-2 12-314 0 0,-1 0 0 0 0,1 0 0 0 0,0 0 0 0 0,-1 0-1 0 0,1 0 1 0 0,0 0 0 0 0,-1 0 0 0 0,1 1 0 0 0,-1-1-1 0 0,1 0 1 0 0,0 0 0 0 0,-1 1 0 0 0,1-1 0 0 0,-1 0 0 0 0,1 1-1 0 0,-1-1 1 0 0,1 1 0 0 0,-1-1 0 0 0,1 1 0 0 0,-1-1 0 0 0,1 1-1 0 0,-1-1 1 0 0,0 1 0 0 0,1-1 0 0 0,-1 1 0 0 0,0-1-1 0 0,1 1 1 0 0,-1 0 0 0 0,0 0 0 0 0,13 20 506 0 0,50 149 1399 0 0,-54-144-1887 0 0,13 39 212 0 0,152 413 1786 0 0,-169-462-2416 0 0,9 20-116 0 0,-4-23-2342 0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19.074"/>
    </inkml:context>
    <inkml:brush xml:id="br0">
      <inkml:brushProperty name="width" value="0.1" units="cm"/>
      <inkml:brushProperty name="height" value="0.1" units="cm"/>
      <inkml:brushProperty name="color" value="#FFFFFF"/>
    </inkml:brush>
  </inkml:definitions>
  <inkml:trace contextRef="#ctx0" brushRef="#br0">0 1 4856 0 0,'8'1'226'0'0,"-1"0"-1"0"0,1 1 1 0 0,-1 0-1 0 0,1 1 0 0 0,-1-1 1 0 0,0 2-1 0 0,0-1 1 0 0,-1 1-1 0 0,9 5 0 0 0,-4-2-13 0 0,20 13 276 0 0,-1 0 0 0 0,-1 3 0 0 0,-2 0 1 0 0,0 1-1 0 0,42 50 0 0 0,-38-34-46 0 0,-1 1-1 0 0,-2 1 1 0 0,35 70 0 0 0,-50-81-243 0 0,-1 1 1 0 0,-1 0-1 0 0,-2 1 1 0 0,-1 0 0 0 0,6 59-1 0 0,-10-52 15 0 0,-2 0-1 0 0,-2 0 0 0 0,-2 0 1 0 0,-8 52-1 0 0,3-62-33 0 0,-2-1 1 0 0,0 0-1 0 0,-2-1 0 0 0,-1 0 1 0 0,-1-1-1 0 0,-1 0 0 0 0,-2-1 0 0 0,-34 44 1 0 0,32-47-597 0 0,-25 26 1 0 0,36-43-739 0 0,1 0 1 0 0,-1-1 0 0 0,0 1-1 0 0,-15 8 1 0 0,14-11-553 0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0.509"/>
    </inkml:context>
    <inkml:brush xml:id="br0">
      <inkml:brushProperty name="width" value="0.1" units="cm"/>
      <inkml:brushProperty name="height" value="0.1" units="cm"/>
      <inkml:brushProperty name="color" value="#FFFFFF"/>
    </inkml:brush>
  </inkml:definitions>
  <inkml:trace contextRef="#ctx0" brushRef="#br0">17 91 5645 0 0,'-1'0'141'0'0,"0"0"1"0"0,1-1 0 0 0,-1 1 0 0 0,0 0 0 0 0,0 0 0 0 0,1 0 0 0 0,-1 0 0 0 0,0-1-1 0 0,1 1 1 0 0,-1 0 0 0 0,0-1 0 0 0,1 1 0 0 0,-1 0 0 0 0,0-1 0 0 0,1 1 0 0 0,-1-1 0 0 0,1 1-1 0 0,-1-1 1 0 0,1 1 0 0 0,-1-1 0 0 0,1 1 0 0 0,-1-1 0 0 0,1 0 0 0 0,-1 1 0 0 0,1-2-1 0 0,0 1-44 0 0,1 0-1 0 0,-1 1 0 0 0,1-1 0 0 0,-1 0 1 0 0,1 1-1 0 0,-1-1 0 0 0,1 1 0 0 0,0-1 0 0 0,0 1 1 0 0,-1-1-1 0 0,1 1 0 0 0,0-1 0 0 0,0 1 0 0 0,-1-1 1 0 0,1 1-1 0 0,0 0 0 0 0,1-1 0 0 0,51-11 898 0 0,-47 11-745 0 0,257-38 2264 0 0,-86 22-6054 0 0,-155 17 249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2.281"/>
    </inkml:context>
    <inkml:brush xml:id="br0">
      <inkml:brushProperty name="width" value="0.1" units="cm"/>
      <inkml:brushProperty name="height" value="0.1" units="cm"/>
      <inkml:brushProperty name="color" value="#FFFFFF"/>
    </inkml:brush>
  </inkml:definitions>
  <inkml:trace contextRef="#ctx0" brushRef="#br0">1 0 5677 0 0,'0'0'1598'0'0,"8"30"1471"0"0,41 249-530 0 0,-40-236-2711 0 0,-5-24-95 0 0,0 0 0 0 0,1 36 0 0 0,-5-81-41 0 0,0-22 573 0 0,2-79 741 0 0,0 109-845 0 0,0 1 0 0 0,1-1-1 0 0,1 1 1 0 0,0 0 0 0 0,9-19 0 0 0,-10 29-140 0 0,1 1-1 0 0,0 0 1 0 0,0 0 0 0 0,1 1 0 0 0,-1-1-1 0 0,1 1 1 0 0,1 0 0 0 0,-1 0-1 0 0,1 1 1 0 0,-1-1 0 0 0,1 1 0 0 0,0 1-1 0 0,1-1 1 0 0,-1 1 0 0 0,1 0-1 0 0,-1 0 1 0 0,1 1 0 0 0,0 0 0 0 0,0 0-1 0 0,0 1 1 0 0,0-1 0 0 0,0 2-1 0 0,0-1 1 0 0,9 1 0 0 0,-7-1-12 0 0,0 1 1 0 0,0 1-1 0 0,0-1 0 0 0,-1 1 1 0 0,1 1-1 0 0,0 0 0 0 0,0 0 1 0 0,-1 1-1 0 0,1-1 0 0 0,-1 2 1 0 0,0 0-1 0 0,0 0 0 0 0,0 0 1 0 0,-1 1-1 0 0,1 0 0 0 0,-1 0 1 0 0,0 1-1 0 0,-1 0 0 0 0,8 8 1 0 0,-4 2-2 0 0,0 2 0 0 0,-2-1 0 0 0,0 1 1 0 0,-1 0-1 0 0,-1 0 0 0 0,0 1 1 0 0,-1 0-1 0 0,-2 0 0 0 0,3 27 0 0 0,-4-29-568 0 0,-2-13-244 0 0,0 1 0 0 0,0-1 0 0 0,1 1-1 0 0,0-1 1 0 0,0 1 0 0 0,2 4-1 0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0.880"/>
    </inkml:context>
    <inkml:brush xml:id="br0">
      <inkml:brushProperty name="width" value="0.1" units="cm"/>
      <inkml:brushProperty name="height" value="0.1" units="cm"/>
      <inkml:brushProperty name="color" value="#FFFFFF"/>
    </inkml:brush>
  </inkml:definitions>
  <inkml:trace contextRef="#ctx0" brushRef="#br0">1 63 4212 0 0,'0'0'159'0'0,"1"1"-1"0"0,-1 0 1 0 0,1-1-1 0 0,-1 1 1 0 0,1 0-1 0 0,-1-1 1 0 0,1 1-1 0 0,-1-1 1 0 0,1 1-1 0 0,0-1 1 0 0,-1 1-1 0 0,1-1 1 0 0,0 0-1 0 0,0 1 0 0 0,-1-1 1 0 0,1 0-1 0 0,0 0 1 0 0,0 1-1 0 0,-1-1 1 0 0,1 0-1 0 0,0 0 1 0 0,0 0-1 0 0,0 0 1 0 0,-1 0-1 0 0,1 0 1 0 0,0 0-1 0 0,1 0 1 0 0,29-1 296 0 0,-26 1-87 0 0,222-21 2048 0 0,-76-4-7462 0 0,-80 6 159 0 0,-59 14 3799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1.737"/>
    </inkml:context>
    <inkml:brush xml:id="br0">
      <inkml:brushProperty name="width" value="0.1" units="cm"/>
      <inkml:brushProperty name="height" value="0.1" units="cm"/>
      <inkml:brushProperty name="color" value="#FFFFFF"/>
    </inkml:brush>
  </inkml:definitions>
  <inkml:trace contextRef="#ctx0" brushRef="#br0">123 187 1836 0 0,'0'1'163'0'0,"0"0"0"0"0,0-1 1 0 0,1 1-1 0 0,-1 0 0 0 0,0 0 0 0 0,0-1 0 0 0,1 1 0 0 0,-1 0 1 0 0,0 0-1 0 0,1-1 0 0 0,-1 1 0 0 0,1 0 0 0 0,-1-1 0 0 0,1 1 1 0 0,-1-1-1 0 0,1 1 0 0 0,-1-1 0 0 0,1 1 0 0 0,-1-1 0 0 0,1 1 1 0 0,0-1-1 0 0,-1 1 0 0 0,1-1 0 0 0,0 0 0 0 0,0 1 0 0 0,-1-1 1 0 0,1 0-1 0 0,1 1 0 0 0,33 2 1220 0 0,34-11-922 0 0,-68 8-446 0 0,15-3 102 0 0,1 0 0 0 0,-1-1 1 0 0,0-1-1 0 0,-1 0 0 0 0,1-2 0 0 0,22-12 1 0 0,-36 18-106 0 0,0 0 0 0 0,-1 0 1 0 0,1 0-1 0 0,-1 0 1 0 0,0-1-1 0 0,1 1 1 0 0,-1 0-1 0 0,0-1 0 0 0,0 1 1 0 0,0-1-1 0 0,0 0 1 0 0,0 1-1 0 0,0-1 1 0 0,0 0-1 0 0,-1 1 1 0 0,1-1-1 0 0,0 0 0 0 0,-1 0 1 0 0,0 0-1 0 0,1 0 1 0 0,-1-2-1 0 0,0 1 22 0 0,-1 0 1 0 0,1 0-1 0 0,-1 1 0 0 0,0-1 0 0 0,0 0 0 0 0,0 1 0 0 0,0-1 0 0 0,0 0 1 0 0,-1 1-1 0 0,1-1 0 0 0,-1 1 0 0 0,-3-4 0 0 0,-2-2 142 0 0,-2-1 1 0 0,1 2-1 0 0,-1-1 0 0 0,0 1 0 0 0,-18-10 0 0 0,22 14-80 0 0,-1 0 0 0 0,1 0 0 0 0,-1 0 0 0 0,0 1 0 0 0,0 0 0 0 0,0 0 0 0 0,-1 1 0 0 0,1-1-1 0 0,0 1 1 0 0,-1 1 0 0 0,1-1 0 0 0,0 1 0 0 0,-1 0 0 0 0,-8 2 0 0 0,8-1 6 0 0,1 1-1 0 0,-1 1 1 0 0,1-1-1 0 0,-1 1 1 0 0,1 0 0 0 0,0 0-1 0 0,0 1 1 0 0,0 0 0 0 0,0 0-1 0 0,1 0 1 0 0,0 1 0 0 0,0 0-1 0 0,-5 6 1 0 0,-4 5 110 0 0,1 1 0 0 0,1 0-1 0 0,0 1 1 0 0,1 1 0 0 0,1 0 0 0 0,1 0 0 0 0,1 1 0 0 0,1 0-1 0 0,0 0 1 0 0,-3 22 0 0 0,6-23-76 0 0,1 0-1 0 0,1 0 1 0 0,0 0 0 0 0,2 1 0 0 0,0-1-1 0 0,1 0 1 0 0,1 0 0 0 0,1 0-1 0 0,0 0 1 0 0,2 0 0 0 0,9 24-1 0 0,-9-32-123 0 0,0 0-1 0 0,1-1 1 0 0,0 0-1 0 0,1-1 0 0 0,0 1 1 0 0,1-1-1 0 0,0 0 1 0 0,0-1-1 0 0,1 0 0 0 0,0 0 1 0 0,0-1-1 0 0,1 0 1 0 0,0-1-1 0 0,0 0 1 0 0,0-1-1 0 0,1 0 0 0 0,0 0 1 0 0,0-1-1 0 0,0 0 1 0 0,1-1-1 0 0,-1-1 0 0 0,1 0 1 0 0,0 0-1 0 0,-1-1 1 0 0,1-1-1 0 0,0 0 1 0 0,0 0-1 0 0,-1-1 0 0 0,1-1 1 0 0,0 0-1 0 0,-1 0 1 0 0,22-8-1 0 0,-28 8-296 0 0,0-1-1 0 0,0 1 1 0 0,0-1-1 0 0,0 0 1 0 0,-1 0-1 0 0,8-6 1 0 0,-7 5-413 0 0,-1 0 0 0 0,-1-1 0 0 0,1 1 1 0 0,-1-1-1 0 0,0 0 0 0 0,0 1 0 0 0,0-2 0 0 0,0 1 0 0 0,-1 0 1 0 0,3-8-1 0 0,-1-2-2443 0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2.232"/>
    </inkml:context>
    <inkml:brush xml:id="br0">
      <inkml:brushProperty name="width" value="0.1" units="cm"/>
      <inkml:brushProperty name="height" value="0.1" units="cm"/>
      <inkml:brushProperty name="color" value="#FFFFFF"/>
    </inkml:brush>
  </inkml:definitions>
  <inkml:trace contextRef="#ctx0" brushRef="#br0">49 51 5356 0 0,'0'0'844'0'0,"33"-10"3022"0"0,36 0-2635 0 0,-45 5-1004 0 0,-1 2 0 0 0,28-1 0 0 0,-47 3-305 0 0,-12-2 31 0 0,-13 0 14 0 0,-192-1 1034 0 0,203 2-2449 0 0,20-1-2318 0 0,3 1 927 0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2.592"/>
    </inkml:context>
    <inkml:brush xml:id="br0">
      <inkml:brushProperty name="width" value="0.1" units="cm"/>
      <inkml:brushProperty name="height" value="0.1" units="cm"/>
      <inkml:brushProperty name="color" value="#FFFFFF"/>
    </inkml:brush>
  </inkml:definitions>
  <inkml:trace contextRef="#ctx0" brushRef="#br0">228 11 5925 0 0,'0'0'115'0'0,"0"-1"0"0"0,0 1 0 0 0,0 0 0 0 0,0-1 1 0 0,0 1-1 0 0,0 0 0 0 0,0-1 0 0 0,0 1 1 0 0,0 0-1 0 0,0-1 0 0 0,0 1 0 0 0,0 0 0 0 0,0-1 1 0 0,0 1-1 0 0,0 0 0 0 0,0-1 0 0 0,0 1 0 0 0,0 0 1 0 0,0-1-1 0 0,0 1 0 0 0,-2-3 1037 0 0,1 3-1036 0 0,1 0-1 0 0,0 0 0 0 0,-1-1 0 0 0,-9 10 2118 0 0,6-5-2460 0 0,-32 38 1774 0 0,-57 85 0 0 0,43-54-1309 0 0,26-33-1383 0 0,17-11-5030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2.948"/>
    </inkml:context>
    <inkml:brush xml:id="br0">
      <inkml:brushProperty name="width" value="0.1" units="cm"/>
      <inkml:brushProperty name="height" value="0.1" units="cm"/>
      <inkml:brushProperty name="color" value="#FFFFFF"/>
    </inkml:brush>
  </inkml:definitions>
  <inkml:trace contextRef="#ctx0" brushRef="#br0">0 48 5184 0 0,'0'-4'535'0'0,"4"-22"1234"0"0,-4 25-1620 0 0,0 0 0 0 0,0 0-1 0 0,0 0 1 0 0,0 1-1 0 0,0-1 1 0 0,0 0-1 0 0,0 0 1 0 0,1 0-1 0 0,-1 0 1 0 0,0 1-1 0 0,1-1 1 0 0,-1 0-1 0 0,0 0 1 0 0,1 1-1 0 0,-1-1 1 0 0,1 0-1 0 0,-1 1 1 0 0,1-1-1 0 0,0 1 1 0 0,-1-1-1 0 0,1 0 1 0 0,0 0-1 0 0,1 3 0 0 0,-1-1-1 0 0,1 1 0 0 0,-1 0 0 0 0,0 0 1 0 0,1-1-1 0 0,-1 1 0 0 0,0 0 0 0 0,0 0 1 0 0,-1 0-1 0 0,1 0 0 0 0,0 0 0 0 0,0 4 1 0 0,1-1 96 0 0,33 99 1561 0 0,-9-21-987 0 0,49 127 674 0 0,-41-121-803 0 0,-16-38-467 0 0,2-1 1 0 0,42 74-1 0 0,-54-106-893 0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4.592"/>
    </inkml:context>
    <inkml:brush xml:id="br0">
      <inkml:brushProperty name="width" value="0.1" units="cm"/>
      <inkml:brushProperty name="height" value="0.1" units="cm"/>
      <inkml:brushProperty name="color" value="#FFFFFF"/>
    </inkml:brush>
  </inkml:definitions>
  <inkml:trace contextRef="#ctx0" brushRef="#br0">36 148 2628 0 0,'-13'-9'1580'0'0,"-9"-4"1430"0"0,27 12-2684 0 0,1-1 1 0 0,0 1-1 0 0,0 0 1 0 0,0 0-1 0 0,0 1 1 0 0,0 0-1 0 0,6 0 1 0 0,15 0-20 0 0,226-23 651 0 0,737-50 376 0 0,-932 70-1292 0 0,386-8 151 0 0,-308 4-1385 0 0,-129 4-1635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5.007"/>
    </inkml:context>
    <inkml:brush xml:id="br0">
      <inkml:brushProperty name="width" value="0.1" units="cm"/>
      <inkml:brushProperty name="height" value="0.1" units="cm"/>
      <inkml:brushProperty name="color" value="#FFFFFF"/>
    </inkml:brush>
  </inkml:definitions>
  <inkml:trace contextRef="#ctx0" brushRef="#br0">1 3 3188 0 0,'-1'-2'2920'0'0,"7"1"-1105"0"0,20 5-486 0 0,44 9-792 0 0,83 21 314 0 0,-92-21-581 0 0,111 30 429 0 0,-152-36-621 0 0,0 1-1 0 0,-1 0 1 0 0,0 1 0 0 0,-1 1-1 0 0,0 1 1 0 0,20 16-1 0 0,-35-26-67 0 0,-1 1-1 0 0,0 0 0 0 0,0 0 1 0 0,0-1-1 0 0,0 1 0 0 0,0 1 0 0 0,0-1 1 0 0,-1 0-1 0 0,1 0 0 0 0,-1 1 1 0 0,1-1-1 0 0,-1 1 0 0 0,0-1 0 0 0,0 1 1 0 0,0-1-1 0 0,-1 1 0 0 0,1 0 1 0 0,0-1-1 0 0,-1 1 0 0 0,0 0 0 0 0,1 3 1 0 0,-2-1 8 0 0,0-1 0 0 0,-1 1 0 0 0,1-1 0 0 0,-1 0 0 0 0,1 0 0 0 0,-1 0 0 0 0,-1 0 0 0 0,1 0 0 0 0,0 0 0 0 0,-1 0 0 0 0,0-1 0 0 0,-5 6 0 0 0,-17 14 181 0 0,0 0 0 0 0,-51 34 0 0 0,-1-9 471 0 0,-89 44 0 0 0,102-59-312 0 0,54-28-372 0 0,1-1-159 0 0,1 0-1 0 0,0 1 0 0 0,0 0 0 0 0,0 0 1 0 0,0 0-1 0 0,1 1 0 0 0,0 0 0 0 0,-8 9 1 0 0,15-14-29 0 0,0-1 102 0 0,0 0-1 0 0,0 0 1 0 0,0 1-1 0 0,0-1 0 0 0,0 0 1 0 0,0 0-1 0 0,0 1 1 0 0,0-1-1 0 0,-1 0 1 0 0,1 1-1 0 0,1-1 0 0 0,-1 0 1 0 0,0 0-1 0 0,0 1 1 0 0,0-1-1 0 0,0 0 1 0 0,0 0-1 0 0,0 1 0 0 0,0-1 1 0 0,0 0-1 0 0,0 0 1 0 0,8 3-3119 0 0,-1-3 367 0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5.782"/>
    </inkml:context>
    <inkml:brush xml:id="br0">
      <inkml:brushProperty name="width" value="0.1" units="cm"/>
      <inkml:brushProperty name="height" value="0.1" units="cm"/>
      <inkml:brushProperty name="color" value="#FFFFFF"/>
    </inkml:brush>
  </inkml:definitions>
  <inkml:trace contextRef="#ctx0" brushRef="#br0">12 117 3772 0 0,'1'2'108'0'0,"-1"-1"0"0"0,1 0 0 0 0,-1 0 0 0 0,1 0 0 0 0,0 0 0 0 0,-1 0-1 0 0,1 0 1 0 0,0 0 0 0 0,0 0 0 0 0,0 0 0 0 0,0 0 0 0 0,0 0 0 0 0,0-1-1 0 0,0 1 1 0 0,0 0 0 0 0,0-1 0 0 0,0 1 0 0 0,0-1 0 0 0,0 1 0 0 0,0-1 0 0 0,1 1-1 0 0,-1-1 1 0 0,0 0 0 0 0,0 1 0 0 0,0-1 0 0 0,3 0 0 0 0,37 5 319 0 0,-39-5-301 0 0,24 2 10 0 0,-1-2-1 0 0,45-4 1 0 0,-63 3-120 0 0,0 0 0 0 0,0 0 1 0 0,-1-1-1 0 0,1 1 1 0 0,0-2-1 0 0,-1 1 0 0 0,1-1 1 0 0,-1 0-1 0 0,0 0 0 0 0,0 0 1 0 0,0-1-1 0 0,-1 0 1 0 0,1 0-1 0 0,-1-1 0 0 0,7-6 1 0 0,-12 10 16 0 0,1 1 1 0 0,-1-1 0 0 0,1 0 0 0 0,-1 0-1 0 0,1 0 1 0 0,-1 0 0 0 0,1 0-1 0 0,-1 0 1 0 0,0 0 0 0 0,0 0 0 0 0,1 0-1 0 0,-1 0 1 0 0,0 0 0 0 0,0 0-1 0 0,0 0 1 0 0,0 0 0 0 0,0 0-1 0 0,0 0 1 0 0,-1 0 0 0 0,1 0 0 0 0,0-1-1 0 0,-1 0 1 0 0,-1-1 46 0 0,1 0 0 0 0,0 1-1 0 0,-1-1 1 0 0,0 1 0 0 0,0 0 0 0 0,1-1-1 0 0,-2 1 1 0 0,-1-2 0 0 0,-3-2 152 0 0,0 1-1 0 0,0 1 1 0 0,0-1-1 0 0,-15-6 1 0 0,17 9-117 0 0,-1 0 0 0 0,0 0 1 0 0,1 1-1 0 0,-1 0 1 0 0,0 0-1 0 0,0 0 0 0 0,0 1 1 0 0,0 0-1 0 0,1 0 0 0 0,-1 1 1 0 0,0-1-1 0 0,0 1 1 0 0,0 1-1 0 0,1-1 0 0 0,-10 4 1 0 0,6-1 29 0 0,1 0 0 0 0,0 1 0 0 0,-1 0 1 0 0,2 0-1 0 0,-1 0 0 0 0,1 1 0 0 0,0 0 1 0 0,0 1-1 0 0,-9 10 0 0 0,9-8-1 0 0,0 0 0 0 0,1 0 1 0 0,1 1-1 0 0,-1 0 0 0 0,1 0 0 0 0,1 0 0 0 0,-7 21 1 0 0,9-24-72 0 0,1 0 0 0 0,0 0 0 0 0,0 0 0 0 0,0 0 0 0 0,1 0 0 0 0,0 0 0 0 0,0 0 0 0 0,1 0 0 0 0,0 0 0 0 0,0 0 0 0 0,0 0 0 0 0,5 10 0 0 0,-3-8-22 0 0,1-1 0 0 0,1 1 1 0 0,-1-1-1 0 0,2-1 0 0 0,-1 1 1 0 0,1-1-1 0 0,0 0 0 0 0,0 0 1 0 0,1-1-1 0 0,0 1 0 0 0,0-1 0 0 0,0-1 1 0 0,1 0-1 0 0,0 0 0 0 0,0 0 1 0 0,12 5-1 0 0,-8-6-160 0 0,0 0-1 0 0,0-1 1 0 0,0 0 0 0 0,0-1 0 0 0,1 0-1 0 0,-1-1 1 0 0,0 0 0 0 0,1-1-1 0 0,-1-1 1 0 0,1 0 0 0 0,23-5-1 0 0,-27 4-524 0 0,-1 0 0 0 0,1-1-1 0 0,0 0 1 0 0,-1-1-1 0 0,0 0 1 0 0,0 0-1 0 0,0-1 1 0 0,0 1-1 0 0,-1-2 1 0 0,0 1 0 0 0,11-12-1 0 0,-3 0-2283 0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6.232"/>
    </inkml:context>
    <inkml:brush xml:id="br0">
      <inkml:brushProperty name="width" value="0.1" units="cm"/>
      <inkml:brushProperty name="height" value="0.1" units="cm"/>
      <inkml:brushProperty name="color" value="#FFFFFF"/>
    </inkml:brush>
  </inkml:definitions>
  <inkml:trace contextRef="#ctx0" brushRef="#br0">66 73 4792 0 0,'0'-1'131'0'0,"0"0"0"0"0,1-1-1 0 0,-1 1 1 0 0,1 0-1 0 0,0 0 1 0 0,-1-1 0 0 0,1 1-1 0 0,0 0 1 0 0,0 0-1 0 0,-1 0 1 0 0,1 0-1 0 0,0 0 1 0 0,0 0 0 0 0,0 0-1 0 0,0 0 1 0 0,1 0-1 0 0,-1 1 1 0 0,0-1 0 0 0,0 0-1 0 0,0 1 1 0 0,1-1-1 0 0,1 0 1 0 0,36-13 574 0 0,-27 10-299 0 0,71-17 679 0 0,-139 14-1071 0 0,-110 4-608 0 0,272 11-6494 0 0,-86-8 6004 0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6.581"/>
    </inkml:context>
    <inkml:brush xml:id="br0">
      <inkml:brushProperty name="width" value="0.1" units="cm"/>
      <inkml:brushProperty name="height" value="0.1" units="cm"/>
      <inkml:brushProperty name="color" value="#FFFFFF"/>
    </inkml:brush>
  </inkml:definitions>
  <inkml:trace contextRef="#ctx0" brushRef="#br0">302 4 1192 0 0,'-6'-4'5535'0'0,"6"4"-5448"0"0,-15 15 2049 0 0,-19 28-1537 0 0,27-35 178 0 0,-151 210 2588 0 0,146-201-3385 0 0,-4 4-1143 0 0,1 2 0 0 0,-20 38 0 0 0,32-51-512 0 0,2-1-1392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2.651"/>
    </inkml:context>
    <inkml:brush xml:id="br0">
      <inkml:brushProperty name="width" value="0.1" units="cm"/>
      <inkml:brushProperty name="height" value="0.1" units="cm"/>
      <inkml:brushProperty name="color" value="#FFFFFF"/>
    </inkml:brush>
  </inkml:definitions>
  <inkml:trace contextRef="#ctx0" brushRef="#br0">31 22 5180 0 0,'0'-1'5763'0'0,"-4"13"-3964"0"0,-3 26-825 0 0,7-24-711 0 0,1 1 0 0 0,0 0 0 0 0,1-1 0 0 0,0 1 0 0 0,2-1 0 0 0,7 25 0 0 0,-9-33-202 0 0,1-1 1 0 0,-1 0-1 0 0,1 1 0 0 0,0-1 0 0 0,1 0 0 0 0,-1-1 0 0 0,1 1 0 0 0,0 0 1 0 0,0-1-1 0 0,0 0 0 0 0,1 0 0 0 0,-1 0 0 0 0,1-1 0 0 0,0 0 0 0 0,0 1 1 0 0,0-2-1 0 0,0 1 0 0 0,1-1 0 0 0,11 4 0 0 0,-10-5-29 0 0,0 0-1 0 0,0 0 0 0 0,1-1 1 0 0,-1 0-1 0 0,0 0 1 0 0,0-1-1 0 0,0 0 0 0 0,1-1 1 0 0,-1 1-1 0 0,0-1 1 0 0,0 0-1 0 0,-1-1 1 0 0,1 0-1 0 0,0 0 0 0 0,-1 0 1 0 0,0-1-1 0 0,0 0 1 0 0,0 0-1 0 0,0-1 0 0 0,7-7 1 0 0,-8 8-67 0 0,0-1 1 0 0,-1 1-1 0 0,1-1 0 0 0,-1 0 1 0 0,0 0-1 0 0,-1 0 0 0 0,0-1 1 0 0,1 1-1 0 0,-2-1 0 0 0,1 0 1 0 0,-1 0-1 0 0,1 0 0 0 0,-2 0 1 0 0,1 0-1 0 0,-1 0 0 0 0,0-1 1 0 0,0 1-1 0 0,0 0 0 0 0,-1-1 1 0 0,0 1-1 0 0,-1 0 0 0 0,1-1 1 0 0,-3-10-1 0 0,1 12 11 0 0,0 1-1 0 0,1-1 1 0 0,-2 1 0 0 0,1 0-1 0 0,0 0 1 0 0,-1-1-1 0 0,0 1 1 0 0,0 1-1 0 0,0-1 1 0 0,0 0 0 0 0,0 1-1 0 0,-1 0 1 0 0,0-1-1 0 0,1 1 1 0 0,-8-3-1 0 0,5 2 12 0 0,-1 1 0 0 0,0 0-1 0 0,0 1 1 0 0,-1 0 0 0 0,1 0 0 0 0,-1 0-1 0 0,1 1 1 0 0,-1 0 0 0 0,-8 0-1 0 0,1 1-413 0 0,0 0 0 0 0,-1 2 0 0 0,-28 5 1 0 0,27-3-1279 0 0,0 1 0 0 0,-27 13 0 0 0,27-10 9 0 0,2 0-1102 0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6.944"/>
    </inkml:context>
    <inkml:brush xml:id="br0">
      <inkml:brushProperty name="width" value="0.1" units="cm"/>
      <inkml:brushProperty name="height" value="0.1" units="cm"/>
      <inkml:brushProperty name="color" value="#FFFFFF"/>
    </inkml:brush>
  </inkml:definitions>
  <inkml:trace contextRef="#ctx0" brushRef="#br0">1 54 3892 0 0,'1'-53'3653'0'0,"4"99"1230"0"0,15 27-4041 0 0,-11-45-169 0 0,57 179 700 0 0,-44-144-1050 0 0,6 25 200 0 0,35 90 11 0 0,-58-165-1951 0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8.295"/>
    </inkml:context>
    <inkml:brush xml:id="br0">
      <inkml:brushProperty name="width" value="0.1" units="cm"/>
      <inkml:brushProperty name="height" value="0.1" units="cm"/>
      <inkml:brushProperty name="color" value="#FFFFFF"/>
    </inkml:brush>
  </inkml:definitions>
  <inkml:trace contextRef="#ctx0" brushRef="#br0">150 45 4392 0 0,'7'-10'1081'0'0,"-4"5"-390"0"0,1 0 0 0 0,-1 0 0 0 0,1 1 0 0 0,0 0 0 0 0,7-7 1 0 0,-31 51 1928 0 0,-76 138-430 0 0,57-83-2858 0 0,29-64-1741 0 0,-7 33 1 0 0,14-50-768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8.641"/>
    </inkml:context>
    <inkml:brush xml:id="br0">
      <inkml:brushProperty name="width" value="0.1" units="cm"/>
      <inkml:brushProperty name="height" value="0.1" units="cm"/>
      <inkml:brushProperty name="color" value="#FFFFFF"/>
    </inkml:brush>
  </inkml:definitions>
  <inkml:trace contextRef="#ctx0" brushRef="#br0">1 35 4452 0 0,'1'-5'96'0'0,"9"-23"2789"0"0,-10 28-2841 0 0,0 0-1 0 0,0 0 0 0 0,1-1 0 0 0,-1 1 0 0 0,0 0 0 0 0,0 0 1 0 0,0 0-1 0 0,1 0 0 0 0,-1 0 0 0 0,0 0 0 0 0,0 0 1 0 0,0 0-1 0 0,1 0 0 0 0,-1 0 0 0 0,0 0 0 0 0,0 0 1 0 0,0 0-1 0 0,1 0 0 0 0,-1 0 0 0 0,0 0 0 0 0,0 0 0 0 0,0 0 1 0 0,1 0-1 0 0,-1 0 0 0 0,0 0 0 0 0,0 0 0 0 0,0 0 1 0 0,1 0-1 0 0,-1 0 0 0 0,0 0 0 0 0,0 0 0 0 0,0 1 0 0 0,0-1 1 0 0,1 0-1 0 0,-1 0 0 0 0,0 0 0 0 0,0 0 0 0 0,0 0 1 0 0,0 1-1 0 0,11 17 939 0 0,8 39-126 0 0,-1 2 1 0 0,-4 0-1 0 0,11 87 0 0 0,-9-49-103 0 0,34 152 669 0 0,-35-189-1073 0 0,3-1 0 0 0,28 63 1 0 0,-24-80-954 0 0,-21-39 261 0 0,0-1 0 0 0,1 0 0 0 0,-1 0 0 0 0,1 0 0 0 0,0 0 0 0 0,-1 0 0 0 0,1 0 0 0 0,0 0 0 0 0,0-1 0 0 0,0 1 0 0 0,0-1-1 0 0,1 1 1 0 0,-1-1 0 0 0,0 0 0 0 0,5 2 0 0 0,-2-4-1552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9.180"/>
    </inkml:context>
    <inkml:brush xml:id="br0">
      <inkml:brushProperty name="width" value="0.1" units="cm"/>
      <inkml:brushProperty name="height" value="0.1" units="cm"/>
      <inkml:brushProperty name="color" value="#FFFFFF"/>
    </inkml:brush>
  </inkml:definitions>
  <inkml:trace contextRef="#ctx0" brushRef="#br0">1 242 3828 0 0,'18'-14'1262'0'0,"3"-2"-574"0"0,-1 0 1 0 0,-1-1 0 0 0,22-25 0 0 0,-36 35-518 0 0,0 1-1 0 0,0-1 1 0 0,-1-1 0 0 0,0 1-1 0 0,0 0 1 0 0,-1-1 0 0 0,0 0-1 0 0,0 0 1 0 0,-1 0 0 0 0,0 0-1 0 0,0 0 1 0 0,-1-1 0 0 0,0 1-1 0 0,0-10 1 0 0,-1 18-156 0 0,0-1-1 0 0,0 1 1 0 0,0 0-1 0 0,1-1 1 0 0,-1 1-1 0 0,0 0 1 0 0,0-1-1 0 0,0 1 1 0 0,0 0 0 0 0,0-1-1 0 0,0 1 1 0 0,0-1-1 0 0,0 1 1 0 0,-1 0-1 0 0,1-1 1 0 0,0 1 0 0 0,0 0-1 0 0,0-1 1 0 0,0 1-1 0 0,0 0 1 0 0,-1-1-1 0 0,1 1 1 0 0,0 0 0 0 0,0 0-1 0 0,0-1 1 0 0,-1 1-1 0 0,1 0 1 0 0,0 0-1 0 0,0-1 1 0 0,-1 1 0 0 0,1 0-1 0 0,0 0 1 0 0,-1 0-1 0 0,1-1 1 0 0,0 1-1 0 0,-1 0 1 0 0,1 0-1 0 0,-13 8 637 0 0,-7 20 176 0 0,10-5-471 0 0,2 1-1 0 0,0 0 0 0 0,2 0 1 0 0,0 0-1 0 0,2 1 1 0 0,-2 47-1 0 0,5-54-281 0 0,2 1 0 0 0,0-1 0 0 0,1 0 0 0 0,0 1 0 0 0,2-1 0 0 0,0 0 0 0 0,1-1 0 0 0,1 1 0 0 0,0-1-1 0 0,10 17 1 0 0,3-12-674 0 0,-18-21 364 0 0,1 0 0 0 0,-1 0 0 0 0,1-1 1 0 0,0 1-1 0 0,-1 0 0 0 0,1-1 0 0 0,0 1 0 0 0,0-1 0 0 0,-1 0 1 0 0,1 1-1 0 0,0-1 0 0 0,0 0 0 0 0,-1 0 0 0 0,1 0 1 0 0,0 0-1 0 0,0-1 0 0 0,0 1 0 0 0,-1 0 0 0 0,1-1 1 0 0,0 1-1 0 0,0-1 0 0 0,-1 0 0 0 0,1 0 0 0 0,-1 1 0 0 0,1-1 1 0 0,-1 0-1 0 0,1 0 0 0 0,-1 0 0 0 0,1-1 0 0 0,-1 1 1 0 0,3-3-1 0 0,8-9-2579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29.599"/>
    </inkml:context>
    <inkml:brush xml:id="br0">
      <inkml:brushProperty name="width" value="0.1" units="cm"/>
      <inkml:brushProperty name="height" value="0.1" units="cm"/>
      <inkml:brushProperty name="color" value="#FFFFFF"/>
    </inkml:brush>
  </inkml:definitions>
  <inkml:trace contextRef="#ctx0" brushRef="#br0">7 39 5797 0 0,'-2'-9'844'0'0,"2"3"-224"0"0,-3-2-192 0 0,2 2-188 0 0,1 1-28 0 0,0 1-588 0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0.004"/>
    </inkml:context>
    <inkml:brush xml:id="br0">
      <inkml:brushProperty name="width" value="0.1" units="cm"/>
      <inkml:brushProperty name="height" value="0.1" units="cm"/>
      <inkml:brushProperty name="color" value="#FFFFFF"/>
    </inkml:brush>
  </inkml:definitions>
  <inkml:trace contextRef="#ctx0" brushRef="#br0">58 139 1260 0 0,'-57'-4'9606'0'0,"188"-8"-6682"0"0,-76 5-2720 0 0,769-95 1744 0 0,-780 95-2364 0 0,52 0 1 0 0,-96 7 272 0 0,1 0 0 0 0,-1 0 0 0 0,0 0 0 0 0,1 0 0 0 0,-1 0 0 0 0,1 0 0 0 0,-1 0 0 0 0,0 0 1 0 0,1 1-1 0 0,-1-1 0 0 0,0 0 0 0 0,1 0 0 0 0,-1 0 0 0 0,4 11-4573 0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0.579"/>
    </inkml:context>
    <inkml:brush xml:id="br0">
      <inkml:brushProperty name="width" value="0.1" units="cm"/>
      <inkml:brushProperty name="height" value="0.1" units="cm"/>
      <inkml:brushProperty name="color" value="#FFFFFF"/>
    </inkml:brush>
  </inkml:definitions>
  <inkml:trace contextRef="#ctx0" brushRef="#br0">0 308 4552 0 0,'1'5'3081'0'0,"6"-7"-1993"0"0,8-10-545 0 0,26-42 255 0 0,-28 38-634 0 0,0 0-1 0 0,-2-1 1 0 0,13-22-1 0 0,-18 26 69 0 0,0-1 0 0 0,-1 0 0 0 0,0 0 0 0 0,-1 0 0 0 0,0 0 0 0 0,-1-1 0 0 0,-1 1 0 0 0,1-24 1 0 0,-3 38-225 0 0,0 0 0 0 0,0 0 0 0 0,0-1 0 0 0,0 1 0 0 0,0 0 1 0 0,0 0-1 0 0,0 0 0 0 0,0 0 0 0 0,0-1 0 0 0,0 1 1 0 0,0 0-1 0 0,0 0 0 0 0,0 0 0 0 0,0-1 0 0 0,0 1 1 0 0,0 0-1 0 0,0 0 0 0 0,0 0 0 0 0,0-1 0 0 0,0 1 1 0 0,0 0-1 0 0,-1 0 0 0 0,1 0 0 0 0,0 0 0 0 0,0-1 1 0 0,0 1-1 0 0,0 0 0 0 0,0 0 0 0 0,0 0 0 0 0,-1 0 1 0 0,1 0-1 0 0,0-1 0 0 0,0 1 0 0 0,0 0 0 0 0,0 0 1 0 0,-1 0-1 0 0,1 0 0 0 0,0 0 0 0 0,0 0 0 0 0,0 0 1 0 0,-1 0-1 0 0,1 0 0 0 0,0 0 0 0 0,0 0 0 0 0,-10 6 331 0 0,-6 14 93 0 0,7-2-227 0 0,0 0-1 0 0,1 1 1 0 0,0 0 0 0 0,2 0-1 0 0,-5 23 1 0 0,2-2 158 0 0,-4 65-1 0 0,11 31 117 0 0,3-119-410 0 0,1 1 0 0 0,0-1 1 0 0,2 0-1 0 0,0 1 0 0 0,10 26 0 0 0,-13-41-133 0 0,-1-1 0 0 0,2 1-1 0 0,-1-1 1 0 0,0 0 0 0 0,0 1 0 0 0,1-1 0 0 0,-1 0-1 0 0,1 0 1 0 0,0 0 0 0 0,-1 0 0 0 0,1 0 0 0 0,0 0-1 0 0,0 0 1 0 0,0-1 0 0 0,1 1 0 0 0,-1-1 0 0 0,0 0 0 0 0,0 1-1 0 0,1-1 1 0 0,-1 0 0 0 0,1 0 0 0 0,-1 0 0 0 0,1-1-1 0 0,0 1 1 0 0,-1-1 0 0 0,1 1 0 0 0,3-1 0 0 0,-1-1-352 0 0,0 1 0 0 0,0-1 1 0 0,-1-1-1 0 0,1 1 0 0 0,-1-1 1 0 0,1 1-1 0 0,-1-1 0 0 0,0-1 1 0 0,1 1-1 0 0,-1-1 0 0 0,0 1 1 0 0,0-1-1 0 0,-1 0 0 0 0,5-5 1 0 0,9-8-2791 0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0.963"/>
    </inkml:context>
    <inkml:brush xml:id="br0">
      <inkml:brushProperty name="width" value="0.1" units="cm"/>
      <inkml:brushProperty name="height" value="0.1" units="cm"/>
      <inkml:brushProperty name="color" value="#FFFFFF"/>
    </inkml:brush>
  </inkml:definitions>
  <inkml:trace contextRef="#ctx0" brushRef="#br0">9 68 4204 0 0,'-3'-14'780'0'0,"0"2"-147"0"0,1 2-77 0 0,2 3-708 0 0,0 1-200 0 0,0 0-213 0 0,0 1-387 0 0,0 1-28 0 0,0 0-76 0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1.351"/>
    </inkml:context>
    <inkml:brush xml:id="br0">
      <inkml:brushProperty name="width" value="0.1" units="cm"/>
      <inkml:brushProperty name="height" value="0.1" units="cm"/>
      <inkml:brushProperty name="color" value="#FFFFFF"/>
    </inkml:brush>
  </inkml:definitions>
  <inkml:trace contextRef="#ctx0" brushRef="#br0">0 19 1508 0 0,'0'-1'287'0'0,"1"0"1"0"0,-1 0-1 0 0,0 0 0 0 0,1 0 0 0 0,-1 0 0 0 0,1 0 0 0 0,-1 0 1 0 0,1 0-1 0 0,-1 0 0 0 0,1 1 0 0 0,-1-1 0 0 0,1 0 1 0 0,0 0-1 0 0,0 1 0 0 0,-1-1 0 0 0,1 1 0 0 0,0-1 1 0 0,0 0-1 0 0,0 1 0 0 0,0-1 0 0 0,-1 1 0 0 0,1 0 1 0 0,1-1-1 0 0,5 29 2344 0 0,3 70-90 0 0,-5 138 0 0 0,-5-180-2115 0 0,1-17-1844 0 0,0-1-5433 0 0,0-30 3808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1.709"/>
    </inkml:context>
    <inkml:brush xml:id="br0">
      <inkml:brushProperty name="width" value="0.1" units="cm"/>
      <inkml:brushProperty name="height" value="0.1" units="cm"/>
      <inkml:brushProperty name="color" value="#FFFFFF"/>
    </inkml:brush>
  </inkml:definitions>
  <inkml:trace contextRef="#ctx0" brushRef="#br0">1 1 4540 0 0,'0'4'595'0'0,"0"0"-1"0"0,0 0 0 0 0,0 0 0 0 0,1 0 0 0 0,0 0 0 0 0,2 8 0 0 0,-2-11-381 0 0,-1 1 0 0 0,1-1 0 0 0,0 0 0 0 0,0 1 0 0 0,0-1 0 0 0,0 0 0 0 0,0 0 0 0 0,0 0 0 0 0,0 0 0 0 0,0 0 0 0 0,1 0 0 0 0,-1 0 0 0 0,0 0 0 0 0,1 0 0 0 0,-1 0 0 0 0,1-1 0 0 0,-1 1 0 0 0,1-1 0 0 0,-1 1 0 0 0,3 0 0 0 0,-3 0-81 0 0,0 0 0 0 0,0-1 0 0 0,0 1 0 0 0,-1 0-1 0 0,1 0 1 0 0,0 0 0 0 0,-1 0 0 0 0,1 0 0 0 0,-1 0 0 0 0,1 1 0 0 0,-1-1 0 0 0,0 0 0 0 0,1 0 0 0 0,-1 0 0 0 0,0 0-1 0 0,0 0 1 0 0,0 1 0 0 0,0-1 0 0 0,0 0 0 0 0,0 0 0 0 0,0 2 0 0 0,-1 36 166 0 0,1-27 319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3.193"/>
    </inkml:context>
    <inkml:brush xml:id="br0">
      <inkml:brushProperty name="width" value="0.1" units="cm"/>
      <inkml:brushProperty name="height" value="0.1" units="cm"/>
      <inkml:brushProperty name="color" value="#FFFFFF"/>
    </inkml:brush>
  </inkml:definitions>
  <inkml:trace contextRef="#ctx0" brushRef="#br0">1 141 5581 0 0,'0'-1'213'0'0,"1"0"0"0"0,-1 0 0 0 0,1 0 1 0 0,-1 0-1 0 0,1 0 0 0 0,-1 1 1 0 0,1-1-1 0 0,0 0 0 0 0,-1 0 1 0 0,1 1-1 0 0,0-1 0 0 0,0 0 1 0 0,-1 1-1 0 0,1-1 0 0 0,0 1 1 0 0,0-1-1 0 0,0 1 0 0 0,0 0 1 0 0,0-1-1 0 0,0 1 0 0 0,1-1 1 0 0,-1 1-91 0 0,0 1 0 0 0,0-1 0 0 0,-1 0 0 0 0,1 0 0 0 0,0 1 1 0 0,0-1-1 0 0,0 1 0 0 0,-1-1 0 0 0,1 0 0 0 0,0 1 0 0 0,-1 0 0 0 0,1-1 1 0 0,0 1-1 0 0,-1-1 0 0 0,1 1 0 0 0,0 0 0 0 0,-1-1 0 0 0,1 1 1 0 0,0 1-1 0 0,4 7 214 0 0,-1 0 1 0 0,0 0 0 0 0,5 17 0 0 0,-2-6 101 0 0,1-3-199 0 0,1 0 1 0 0,1 0-1 0 0,1-1 0 0 0,0 0 1 0 0,1-1-1 0 0,0 0 1 0 0,29 25-1 0 0,-35-35-267 0 0,-1-1-1 0 0,1 0 0 0 0,-1 0 1 0 0,1 0-1 0 0,0-1 1 0 0,1 0-1 0 0,-1 0 0 0 0,0 0 1 0 0,1-1-1 0 0,0 0 0 0 0,-1 0 1 0 0,1-1-1 0 0,0 0 1 0 0,0 0-1 0 0,0-1 0 0 0,0 1 1 0 0,0-2-1 0 0,0 1 0 0 0,0-1 1 0 0,0 0-1 0 0,0 0 1 0 0,-1-1-1 0 0,1 0 0 0 0,0 0 1 0 0,8-4-1 0 0,-8 1-106 0 0,0 0 0 0 0,0 0-1 0 0,0 0 1 0 0,-1-1 0 0 0,1 0-1 0 0,-2 0 1 0 0,1 0 0 0 0,-1-1 0 0 0,0 0-1 0 0,0 0 1 0 0,5-11 0 0 0,-1 1-189 0 0,0-1-1 0 0,-2 1 1 0 0,11-38 0 0 0,-16 39 489 0 0,0 0 0 0 0,0 0 1 0 0,-2 0-1 0 0,0 0 0 0 0,-1 0 1 0 0,0 0-1 0 0,-1 0 0 0 0,-5-17 1 0 0,4 14 121 0 0,3 18-268 0 0,-1 0-1 0 0,1 0 1 0 0,0-1 0 0 0,0 1 0 0 0,0 0 0 0 0,-1 0 0 0 0,1 0-1 0 0,-1-1 1 0 0,1 1 0 0 0,-1 0 0 0 0,1 0 0 0 0,-1 0 0 0 0,1 0-1 0 0,-1 0 1 0 0,-2-2 0 0 0,3 3-10 0 0,0 0 0 0 0,-1 0 0 0 0,1 0 0 0 0,-1 1 0 0 0,1-1 0 0 0,0 0 0 0 0,-1 0 0 0 0,1 0 0 0 0,0 0 0 0 0,-1 0 0 0 0,1 1 0 0 0,-1-1 0 0 0,1 0 1 0 0,0 0-1 0 0,-1 1 0 0 0,1-1 0 0 0,0 0 0 0 0,0 1 0 0 0,-1-1 0 0 0,1 0 0 0 0,0 0 0 0 0,0 1 0 0 0,-1-1 0 0 0,1 1 0 0 0,0-1 0 0 0,0 0 0 0 0,0 1 0 0 0,0-1 0 0 0,-1 1 0 0 0,-11 41 359 0 0,10-22-300 0 0,2-1-1 0 0,0 1 1 0 0,1-1-1 0 0,0 1 1 0 0,2-1-1 0 0,0 1 1 0 0,2-1-1 0 0,0 0 1 0 0,1-1-1 0 0,10 24 0 0 0,-13-37-441 0 0,-1-1-1 0 0,1 0 1 0 0,0-1-1 0 0,0 1 0 0 0,0 0 1 0 0,0-1-1 0 0,1 1 1 0 0,0-1-1 0 0,-1 0 0 0 0,1-1 1 0 0,0 1-1 0 0,1-1 0 0 0,-1 1 1 0 0,0-1-1 0 0,1 0 1 0 0,-1-1-1 0 0,1 1 0 0 0,-1-1 1 0 0,1 0-1 0 0,8 1 0 0 0,1-1-2717 0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2.447"/>
    </inkml:context>
    <inkml:brush xml:id="br0">
      <inkml:brushProperty name="width" value="0.1" units="cm"/>
      <inkml:brushProperty name="height" value="0.1" units="cm"/>
      <inkml:brushProperty name="color" value="#FFFFFF"/>
    </inkml:brush>
  </inkml:definitions>
  <inkml:trace contextRef="#ctx0" brushRef="#br0">10 0 2860 0 0,'-9'221'2981'0'0,"19"-43"-1330"0"0,0-63-638 0 0,1 801 5113 0 0,28 177-1456 0 0,-22-803-3834 0 0,-1 31-235 0 0,-13-290-2738 0 0,-11-98-7961 0 0,-1 1 7007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5.009"/>
    </inkml:context>
    <inkml:brush xml:id="br0">
      <inkml:brushProperty name="width" value="0.1" units="cm"/>
      <inkml:brushProperty name="height" value="0.1" units="cm"/>
      <inkml:brushProperty name="color" value="#FFFFFF"/>
    </inkml:brush>
  </inkml:definitions>
  <inkml:trace contextRef="#ctx0" brushRef="#br0">8 609 2500 0 0,'-1'-4'168'0'0,"0"1"0"0"0,-1 0-1 0 0,1-1 1 0 0,0 1 0 0 0,1-1 0 0 0,-1 0-1 0 0,1 1 1 0 0,-1-1 0 0 0,1 1 0 0 0,0-1-1 0 0,1 0 1 0 0,-1 1 0 0 0,0-1-1 0 0,1 0 1 0 0,0 1 0 0 0,0-1 0 0 0,0 1-1 0 0,0-1 1 0 0,1 1 0 0 0,-1 0 0 0 0,1 0-1 0 0,0-1 1 0 0,0 1 0 0 0,0 0 0 0 0,0 1-1 0 0,3-4 1 0 0,6-4 299 0 0,0 1 0 0 0,1 1 0 0 0,0 0 0 0 0,0 0 0 0 0,19-8 0 0 0,30-20-60 0 0,-52 28-200 0 0,0-1-1 0 0,-1-1 0 0 0,0 1 1 0 0,-1-1-1 0 0,0 0 0 0 0,-1-1 1 0 0,0 0-1 0 0,0 0 0 0 0,7-22 1 0 0,-11 27-188 0 0,1 1 1 0 0,1 0 0 0 0,-1 0-1 0 0,1 0 1 0 0,0 1-1 0 0,0-1 1 0 0,0 1 0 0 0,0 0-1 0 0,1 0 1 0 0,0 0 0 0 0,-1 1-1 0 0,2-1 1 0 0,6-3-1 0 0,2 1-8 0 0,-1 0 0 0 0,1 0 0 0 0,0 1 0 0 0,19-3 0 0 0,66-9-2 0 0,153-6 0 0 0,-15 2 39 0 0,186-19-20 0 0,-202 21 18 0 0,587-35 528 0 0,-564 40-394 0 0,840 1 284 0 0,-626 43-370 0 0,-358-22-76 0 0,383-3 244 0 0,-454-6-252 0 0,132 0 57 0 0,-140 2-80 0 0,-1 2 1 0 0,0 0 0 0 0,0 0 0 0 0,0 2 0 0 0,34 13 0 0 0,-51-17 14 0 0,-1 1 0 0 0,1 0 0 0 0,-1 0 0 0 0,0 0 0 0 0,0 0 0 0 0,0 0 0 0 0,0 1 0 0 0,0-1 0 0 0,0 1 0 0 0,0-1 0 0 0,-1 1 1 0 0,1 0-1 0 0,-1-1 0 0 0,0 1 0 0 0,0 0 0 0 0,0 0 0 0 0,0 0 0 0 0,0 0 0 0 0,-1 0 0 0 0,1 5 0 0 0,1 10 25 0 0,-1 1 0 0 0,-1 22 0 0 0,0-24-20 0 0,3 374 536 0 0,15 249 832 0 0,-22-246-682 0 0,5 88 60 0 0,6-355-485 0 0,9 89 308 0 0,-2-87-348 0 0,14 274 285 0 0,-24-327-452 0 0,9 631 437 0 0,-13-588-413 0 0,-2-75-63 0 0,-2-1-1 0 0,-1 1 0 0 0,-3-1 1 0 0,-1-1-1 0 0,-2 1 0 0 0,-19 46 1 0 0,17-61-59 0 0,0 0 1 0 0,-2-2 0 0 0,-1 0 0 0 0,-1 0 0 0 0,-1-2 0 0 0,-27 28 0 0 0,39-46-84 0 0,0-1 0 0 0,0-1 0 0 0,0 1 0 0 0,-1-1 1 0 0,0 0-1 0 0,0 0 0 0 0,0-1 0 0 0,0 0 0 0 0,0-1 0 0 0,-1 1 0 0 0,-7 0 0 0 0,-17 4-289 0 0,-39 2 0 0 0,66-8 370 0 0,-235 16-1003 0 0,135-12 565 0 0,-46 2-15 0 0,-63-3-135 0 0,50-2 278 0 0,75-2 178 0 0,-468 4-252 0 0,177 1 641 0 0,242-4 32 0 0,-213 11 276 0 0,208 6-406 0 0,-95 20 17 0 0,117-17-62 0 0,-476 15 199 0 0,424-39-231 0 0,-261-38-1 0 0,311 28-63 0 0,46 6 214 0 0,-100-23 0 0 0,94 16 364 0 0,46 4 293 0 0,33 7-824 0 0,-1 1 0 0 0,1-1 0 0 0,-1 1 1 0 0,1-1-1 0 0,0 0 0 0 0,0-1 0 0 0,1 1 0 0 0,-1-1 1 0 0,1 0-1 0 0,-1 0 0 0 0,1 0 0 0 0,0 0 1 0 0,1 0-1 0 0,-1-1 0 0 0,1 1 0 0 0,0-1 1 0 0,-2-6-1 0 0,-5-13-22 0 0,2-1 0 0 0,-6-30 0 0 0,8 30 26 0 0,-4-20 23 0 0,3 1 0 0 0,2-1 0 0 0,1 0 0 0 0,3 0-1 0 0,2-1 1 0 0,1 1 0 0 0,3 1 0 0 0,12-51 0 0 0,-2 25 38 0 0,14-74 456 0 0,-29 140-1485 0 0,5-27 3567 0 0,-2 22-6096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8.844"/>
    </inkml:context>
    <inkml:brush xml:id="br0">
      <inkml:brushProperty name="width" value="0.1" units="cm"/>
      <inkml:brushProperty name="height" value="0.1" units="cm"/>
      <inkml:brushProperty name="color" value="#FFFFFF"/>
    </inkml:brush>
  </inkml:definitions>
  <inkml:trace contextRef="#ctx0" brushRef="#br0">73 211 4548 0 0,'2'1'230'0'0,"0"0"1"0"0,0 0-1 0 0,0-1 0 0 0,0 1 0 0 0,0 0 0 0 0,0-1 0 0 0,0 1 0 0 0,0-1 0 0 0,0 1 0 0 0,0-1 0 0 0,0 0 0 0 0,1 0 0 0 0,-1 0 1 0 0,4-1-1 0 0,0 1 67 0 0,21 1 146 0 0,0-1-1 0 0,0-1 0 0 0,44-8 0 0 0,-60 7-344 0 0,0-1-1 0 0,-1 0 0 0 0,1-1 1 0 0,0 0-1 0 0,-1 0 1 0 0,0-1-1 0 0,0-1 0 0 0,-1 1 1 0 0,1-1-1 0 0,-1-1 1 0 0,12-11-1 0 0,-19 16-64 0 0,-1 1-1 0 0,0 0 1 0 0,0-1 0 0 0,1 1-1 0 0,-1-1 1 0 0,0 1 0 0 0,0-1 0 0 0,-1 0-1 0 0,1 1 1 0 0,0-1 0 0 0,0 0-1 0 0,-1 1 1 0 0,1-1 0 0 0,-1 0-1 0 0,0 0 1 0 0,1 0 0 0 0,-1 0-1 0 0,0 0 1 0 0,0 1 0 0 0,0-1 0 0 0,0 0-1 0 0,-1-4 1 0 0,-1 3 16 0 0,1-1-1 0 0,-1 1 1 0 0,1-1 0 0 0,-1 1 0 0 0,0 0-1 0 0,0-1 1 0 0,-1 1 0 0 0,1 0 0 0 0,-1 0-1 0 0,-4-4 1 0 0,-1 0 40 0 0,-1 1-1 0 0,1-1 1 0 0,-1 2 0 0 0,0-1-1 0 0,0 1 1 0 0,-1 0-1 0 0,-14-4 1 0 0,16 7-19 0 0,0 0 1 0 0,0 1 0 0 0,0 0-1 0 0,-1 0 1 0 0,1 1-1 0 0,0 0 1 0 0,-1 0 0 0 0,1 1-1 0 0,0 0 1 0 0,0 1-1 0 0,0 0 1 0 0,0 0 0 0 0,0 0-1 0 0,0 1 1 0 0,0 1-1 0 0,1-1 1 0 0,-1 1-1 0 0,1 0 1 0 0,0 1 0 0 0,0 0-1 0 0,1 0 1 0 0,-1 0-1 0 0,-8 11 1 0 0,3-3 79 0 0,1 0 1 0 0,0 1-1 0 0,1 1 1 0 0,1-1-1 0 0,0 2 0 0 0,1-1 1 0 0,1 1-1 0 0,0 0 0 0 0,2 1 1 0 0,-6 20-1 0 0,9-29-97 0 0,1 0-1 0 0,0 0 1 0 0,0 0 0 0 0,0 0-1 0 0,1 0 1 0 0,1 0-1 0 0,-1 0 1 0 0,1 0 0 0 0,1 0-1 0 0,-1 0 1 0 0,1 0 0 0 0,1 0-1 0 0,-1-1 1 0 0,1 1-1 0 0,1-1 1 0 0,-1 0 0 0 0,1 0-1 0 0,0 0 1 0 0,1 0-1 0 0,0-1 1 0 0,0 1 0 0 0,0-1-1 0 0,1-1 1 0 0,0 1-1 0 0,0-1 1 0 0,0 0 0 0 0,1 0-1 0 0,0-1 1 0 0,0 0 0 0 0,0 0-1 0 0,0 0 1 0 0,0-1-1 0 0,9 2 1 0 0,-3 0-114 0 0,0-1 1 0 0,0-1-1 0 0,0 0 1 0 0,0-1-1 0 0,1 0 0 0 0,-1-1 1 0 0,1-1-1 0 0,-1 0 0 0 0,1-1 1 0 0,26-5-1 0 0,-33 5-347 0 0,0-1-1 0 0,0 0 0 0 0,0-1 1 0 0,-1 0-1 0 0,1 0 0 0 0,-1 0 1 0 0,0-1-1 0 0,0 0 0 0 0,0 0 1 0 0,0-1-1 0 0,-1 1 1 0 0,0-1-1 0 0,0 0 0 0 0,0-1 1 0 0,0 1-1 0 0,-1-1 0 0 0,0 0 1 0 0,0 0-1 0 0,-1-1 0 0 0,1 1 1 0 0,-2-1-1 0 0,4-6 0 0 0,3-15-2598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9.211"/>
    </inkml:context>
    <inkml:brush xml:id="br0">
      <inkml:brushProperty name="width" value="0.1" units="cm"/>
      <inkml:brushProperty name="height" value="0.1" units="cm"/>
      <inkml:brushProperty name="color" value="#FFFFFF"/>
    </inkml:brush>
  </inkml:definitions>
  <inkml:trace contextRef="#ctx0" brushRef="#br0">4 99 4372 0 0,'-1'0'81'0'0,"1"0"-1"0"0,0-1 0 0 0,0 1 0 0 0,0 0 0 0 0,-1 0 0 0 0,1 0 0 0 0,0-1 0 0 0,0 1 1 0 0,0 0-1 0 0,0 0 0 0 0,0 0 0 0 0,-1-1 0 0 0,1 1 0 0 0,0 0 0 0 0,0 0 1 0 0,0-1-1 0 0,0 1 0 0 0,0 0 0 0 0,0-1 0 0 0,0 1 0 0 0,0 0 0 0 0,0 0 0 0 0,0-1 1 0 0,0 1-1 0 0,0 0 0 0 0,0 0 0 0 0,0-1 0 0 0,0 1 0 0 0,0 0 0 0 0,0 0 1 0 0,1-1-1 0 0,-1 1 0 0 0,0 0 0 0 0,0 0 0 0 0,0-1 0 0 0,0 1 0 0 0,0 0 0 0 0,1 0 1 0 0,-1 0-1 0 0,0-1 0 0 0,0 1 0 0 0,1 0 0 0 0,15-9 1555 0 0,25-2-610 0 0,-37 10-775 0 0,288-60 3088 0 0,-278 59-3655 0 0,12-3-4965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9.566"/>
    </inkml:context>
    <inkml:brush xml:id="br0">
      <inkml:brushProperty name="width" value="0.1" units="cm"/>
      <inkml:brushProperty name="height" value="0.1" units="cm"/>
      <inkml:brushProperty name="color" value="#FFFFFF"/>
    </inkml:brush>
  </inkml:definitions>
  <inkml:trace contextRef="#ctx0" brushRef="#br0">102 0 3700 0 0,'0'0'626'0'0,"-4"29"3124"0"0,-5 1-2940 0 0,0 2-198 0 0,-1-1 1 0 0,-22 47 0 0 0,3-13-1246 0 0,27-59-595 0 0,1-1 0 0 0,-1 1 0 0 0,1 0 0 0 0,0 0 0 0 0,-1 7 0 0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39.906"/>
    </inkml:context>
    <inkml:brush xml:id="br0">
      <inkml:brushProperty name="width" value="0.1" units="cm"/>
      <inkml:brushProperty name="height" value="0.1" units="cm"/>
      <inkml:brushProperty name="color" value="#FFFFFF"/>
    </inkml:brush>
  </inkml:definitions>
  <inkml:trace contextRef="#ctx0" brushRef="#br0">1 124 1348 0 0,'3'-51'2414'0'0,"-3"34"-1184"0"0,1-1 0 0 0,4-20-1 0 0,1 61 2670 0 0,-1 20-3151 0 0,6 25 257 0 0,35 120-1 0 0,-21-93-415 0 0,47 109 451 0 0,-20-64-396 0 0,-43-110-747 0 0,11 30-35 0 0,-3-26-7504 0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40.338"/>
    </inkml:context>
    <inkml:brush xml:id="br0">
      <inkml:brushProperty name="width" value="0.1" units="cm"/>
      <inkml:brushProperty name="height" value="0.1" units="cm"/>
      <inkml:brushProperty name="color" value="#FFFFFF"/>
    </inkml:brush>
  </inkml:definitions>
  <inkml:trace contextRef="#ctx0" brushRef="#br0">42 128 4644 0 0,'-36'-127'8033'0'0,"36"127"-8001"0"0,-3 14 673 0 0,0 18-198 0 0,16 191 1105 0 0,23 60-559 0 0,11 102-51 0 0,-41-83-553 0 0,-8-177-8476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41.884"/>
    </inkml:context>
    <inkml:brush xml:id="br0">
      <inkml:brushProperty name="width" value="0.1" units="cm"/>
      <inkml:brushProperty name="height" value="0.1" units="cm"/>
      <inkml:brushProperty name="color" value="#FFFFFF"/>
    </inkml:brush>
  </inkml:definitions>
  <inkml:trace contextRef="#ctx0" brushRef="#br0">7 145 3188 0 0,'-1'-1'111'0'0,"0"0"0"0"0,1 1 0 0 0,-1-1 0 0 0,1 0 0 0 0,-1 0 0 0 0,1 0 0 0 0,-1 0 0 0 0,1 0 0 0 0,-1 0 0 0 0,1 0 0 0 0,0 0 0 0 0,0 0 0 0 0,-1 0 0 0 0,1 0 0 0 0,0 0 0 0 0,0 0 0 0 0,0 0 0 0 0,0-1 0 0 0,0 1 0 0 0,0 0 0 0 0,1 0 0 0 0,-1 0 0 0 0,0 0 0 0 0,0 0 0 0 0,1 0 0 0 0,-1 0 0 0 0,1 0 0 0 0,-1 0 0 0 0,1 0 0 0 0,-1 1 0 0 0,1-1-1 0 0,0 0 1 0 0,-1 0 0 0 0,1 0 0 0 0,0 1 0 0 0,0-1 0 0 0,0-1 0 0 0,4 0 170 0 0,0-1-1 0 0,0 1 0 0 0,1 0 0 0 0,-1 0 1 0 0,0 0-1 0 0,7 0 0 0 0,-2-1-207 0 0,36-5 620 0 0,0 2 0 0 0,80-1 0 0 0,-97 6-618 0 0,438-11 1228 0 0,40-1-581 0 0,-269-9-411 0 0,-155 11-259 0 0,1 4-1 0 0,106 4 1 0 0,-186 4-37 0 0,0-1 0 0 0,0 1-1 0 0,0 0 1 0 0,0 0-1 0 0,-1 1 1 0 0,1-1 0 0 0,0 1-1 0 0,0 0 1 0 0,-1 0-1 0 0,1 0 1 0 0,-1 0 0 0 0,0 0-1 0 0,0 1 1 0 0,0 0 0 0 0,0 0-1 0 0,0-1 1 0 0,0 2-1 0 0,-1-1 1 0 0,1 0 0 0 0,-1 0-1 0 0,0 1 1 0 0,0 0 0 0 0,0-1-1 0 0,-1 1 1 0 0,2 4-1 0 0,4 14 124 0 0,0-1 0 0 0,-2 2 0 0 0,4 34 0 0 0,-5-33-36 0 0,8 84 377 0 0,-3 149-1 0 0,-2 9 139 0 0,-2 37-126 0 0,0-17-160 0 0,0-152-186 0 0,-14 155 1 0 0,-20-48-51 0 0,-4 57-23 0 0,26-231-44 0 0,1-11 8 0 0,2-1-1 0 0,2 1 0 0 0,9 85 0 0 0,1-23 219 0 0,-6-106-183 0 0,-1-10-61 0 0,-1 0 0 0 0,1 0 0 0 0,-1 0 0 0 0,0 1 1 0 0,0-1-1 0 0,0 0 0 0 0,0 0 0 0 0,0 0 0 0 0,0 0 0 0 0,0 0 1 0 0,-1 4-1 0 0,0-5-12 0 0,-1 1 1 0 0,1-1 0 0 0,0 0-1 0 0,-1 0 1 0 0,1 1 0 0 0,0-1-1 0 0,-1 0 1 0 0,1 0 0 0 0,-1-1-1 0 0,0 1 1 0 0,1 0-1 0 0,-1 0 1 0 0,0-1 0 0 0,1 1-1 0 0,-1-1 1 0 0,0 0 0 0 0,-2 1-1 0 0,-39 7 2 0 0,-1-2 0 0 0,0-1 0 0 0,-66-3 0 0 0,34 0-22 0 0,-86 2 2 0 0,-25-4-6 0 0,158-1 24 0 0,-202-3 3 0 0,-90-4-14 0 0,246 4 19 0 0,-90-10 78 0 0,140 10 2 0 0,0-1 0 0 0,1-1 0 0 0,-1-1 0 0 0,-32-14 0 0 0,52 19-60 0 0,0 0-1 0 0,0-1 0 0 0,0 1 0 0 0,0-1 0 0 0,0 0 0 0 0,0-1 0 0 0,1 1 0 0 0,-1-1 1 0 0,1 0-1 0 0,0 0 0 0 0,0 0 0 0 0,1 0 0 0 0,-1-1 0 0 0,1 0 0 0 0,0 1 1 0 0,0-1-1 0 0,0 0 0 0 0,1-1 0 0 0,0 1 0 0 0,0 0 0 0 0,0-1 0 0 0,-1-10 0 0 0,-19-172 19 0 0,-2-26-18 0 0,21 112-31 0 0,4 1 0 0 0,4-1 0 0 0,5 1 0 0 0,39-172-1 0 0,-45 253 10 0 0,3-9 44 0 0,1-1 1 0 0,12-30-1 0 0,-17 45 227 0 0,-1 5-673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51.619"/>
    </inkml:context>
    <inkml:brush xml:id="br0">
      <inkml:brushProperty name="width" value="0.1" units="cm"/>
      <inkml:brushProperty name="height" value="0.1" units="cm"/>
      <inkml:brushProperty name="color" value="#FFFFFF"/>
    </inkml:brush>
  </inkml:definitions>
  <inkml:trace contextRef="#ctx0" brushRef="#br0">7 217 1048 0 0,'-4'9'7900'0'0,"2"-3"-5909"0"0,9 19-1394 0 0,1 0 0 0 0,1-1 0 0 0,1 0 0 0 0,1-1 1 0 0,2 0-1 0 0,19 27 0 0 0,-27-41-459 0 0,0 0 39 0 0,-1-1-1 0 0,1 0 1 0 0,1-1-1 0 0,-1 1 0 0 0,1-1 1 0 0,1-1-1 0 0,-1 1 1 0 0,14 10-1 0 0,-16-17-130 0 0,0 0 1 0 0,-1 1 0 0 0,1-1-1 0 0,0 0 1 0 0,0-1 0 0 0,0 1-1 0 0,0-1 1 0 0,-1 0-1 0 0,1 1 1 0 0,0-2 0 0 0,-1 1-1 0 0,1 0 1 0 0,-1-1 0 0 0,1 0-1 0 0,-1 1 1 0 0,6-5-1 0 0,7-2 3 0 0,308-117 185 0 0,-121 51-159 0 0,12-5-2 0 0,110-45-7 0 0,-169 64-26 0 0,-136 51-55 0 0,-17 7 9 0 0,1 1 0 0 0,-1-1-1 0 0,0 1 1 0 0,1 0 0 0 0,-1 0-1 0 0,1 0 1 0 0,-1 0 0 0 0,5 0-1 0 0,7-2 522 0 0,-10 2-2564 0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52.400"/>
    </inkml:context>
    <inkml:brush xml:id="br0">
      <inkml:brushProperty name="width" value="0.1" units="cm"/>
      <inkml:brushProperty name="height" value="0.1" units="cm"/>
      <inkml:brushProperty name="color" value="#FFFFFF"/>
    </inkml:brush>
  </inkml:definitions>
  <inkml:trace contextRef="#ctx0" brushRef="#br0">27 47 5048 0 0,'-8'-12'2012'0'0,"5"9"-1560"0"0,1 1 0 0 0,0-1 0 0 0,0-1 0 0 0,0 1 1 0 0,0 0-1 0 0,1 0 0 0 0,-1-1 0 0 0,-1-5 0 0 0,23 13 557 0 0,356 160 880 0 0,-374-164-1882 0 0,-1 0 0 0 0,0 1 0 0 0,0-1 0 0 0,0 0 0 0 0,0 1 0 0 0,0-1 0 0 0,0 1 0 0 0,0-1 0 0 0,0 1 0 0 0,0 0 0 0 0,0-1 0 0 0,0 1 0 0 0,-1 0 0 0 0,1 0 0 0 0,0 0 0 0 0,0-1 0 0 0,-1 1 0 0 0,1 0 0 0 0,0 0 0 0 0,-1 0 0 0 0,1 0 0 0 0,-1 0 0 0 0,1 0 0 0 0,-1 0 0 0 0,0 0 0 0 0,1 1 0 0 0,-1-1 0 0 0,0 0 0 0 0,0 2 0 0 0,-1-1 22 0 0,0 1 0 0 0,0 0 1 0 0,0-1-1 0 0,-1 1 0 0 0,1-1 0 0 0,-1 1 0 0 0,0-1 0 0 0,0 0 0 0 0,-3 3 0 0 0,-8 11 21 0 0,-88 134 640 0 0,38-54-991 0 0,19-25-6219 0 0,39-63 3493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3.551"/>
    </inkml:context>
    <inkml:brush xml:id="br0">
      <inkml:brushProperty name="width" value="0.1" units="cm"/>
      <inkml:brushProperty name="height" value="0.1" units="cm"/>
      <inkml:brushProperty name="color" value="#FFFFFF"/>
    </inkml:brush>
  </inkml:definitions>
  <inkml:trace contextRef="#ctx0" brushRef="#br0">8 63 5873 0 0,'-3'-12'1219'0'0,"1"1"0"0"0,1-1 0 0 0,-1-16 411 0 0,10 62 604 0 0,21 112-601 0 0,11 165 0 0 0,-35-235-1360 0 0,-3-37-981 0 0,2-1 1 0 0,14 67-1 0 0,-18-104 324 0 0,1 1 0 0 0,-1-1 0 0 0,1 1 0 0 0,-1-1-1 0 0,1 1 1 0 0,-1-1 0 0 0,1 0 0 0 0,0 1 0 0 0,0-1 0 0 0,0 0 0 0 0,0 0 0 0 0,0 1 0 0 0,0-1-1 0 0,0 0 1 0 0,0 0 0 0 0,2 1 0 0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58.340"/>
    </inkml:context>
    <inkml:brush xml:id="br0">
      <inkml:brushProperty name="width" value="0.1" units="cm"/>
      <inkml:brushProperty name="height" value="0.1" units="cm"/>
      <inkml:brushProperty name="color" value="#FFFFFF"/>
    </inkml:brush>
  </inkml:definitions>
  <inkml:trace contextRef="#ctx0" brushRef="#br0">476 46 4024 0 0,'-24'-43'5159'0'0,"24"43"-5136"0"0,0-1-1 0 0,0 1 1 0 0,0 0 0 0 0,0 0 0 0 0,-1 0 0 0 0,1 0 0 0 0,0-1-1 0 0,0 1 1 0 0,0 0 0 0 0,0 0 0 0 0,0 0 0 0 0,0 0-1 0 0,0 0 1 0 0,-1 0 0 0 0,1 0 0 0 0,0 0 0 0 0,0-1 0 0 0,0 1-1 0 0,0 0 1 0 0,-1 0 0 0 0,1 0 0 0 0,0 0 0 0 0,0 0-1 0 0,0 0 1 0 0,0 0 0 0 0,-1 0 0 0 0,1 0 0 0 0,0 0 0 0 0,0 0-1 0 0,0 0 1 0 0,0 0 0 0 0,-1 0 0 0 0,1 0 0 0 0,0 0-1 0 0,0 0 1 0 0,0 0 0 0 0,0 0 0 0 0,-1 0 0 0 0,1 1 0 0 0,0-1-1 0 0,0 0 1 0 0,0 0 0 0 0,0 0 0 0 0,-9 9 303 0 0,-6 11-151 0 0,15-20-156 0 0,-147 273 1271 0 0,55-94-529 0 0,68-136-584 0 0,-14 23 249 0 0,3 2 0 0 0,-44 122 0 0 0,73-163-1659 0 0,6-15-2786 0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58.698"/>
    </inkml:context>
    <inkml:brush xml:id="br0">
      <inkml:brushProperty name="width" value="0.1" units="cm"/>
      <inkml:brushProperty name="height" value="0.1" units="cm"/>
      <inkml:brushProperty name="color" value="#FFFFFF"/>
    </inkml:brush>
  </inkml:definitions>
  <inkml:trace contextRef="#ctx0" brushRef="#br0">2 33 3760 0 0,'-1'-1'100'0'0,"1"-1"0"0"0,0 1 0 0 0,0 0-1 0 0,0 0 1 0 0,0-1 0 0 0,0 1-1 0 0,0 0 1 0 0,0-1 0 0 0,0 1 0 0 0,0 0-1 0 0,1 0 1 0 0,-1 0 0 0 0,0-1 0 0 0,1 1-1 0 0,-1 0 1 0 0,1 0 0 0 0,0 0-1 0 0,-1 0 1 0 0,1 0 0 0 0,0-1 0 0 0,0 1-1 0 0,-1 1 1 0 0,1-1 0 0 0,0 0-1 0 0,0 0 1 0 0,2-1 0 0 0,-1 2-10 0 0,0 0 0 0 0,0 0 0 0 0,-1 1-1 0 0,1-1 1 0 0,0 1 0 0 0,0-1 0 0 0,-1 1 0 0 0,1 0 0 0 0,0-1 0 0 0,-1 1-1 0 0,1 0 1 0 0,-1 0 0 0 0,1 0 0 0 0,-1 1 0 0 0,0-1 0 0 0,1 0 0 0 0,-1 0-1 0 0,0 1 1 0 0,2 1 0 0 0,35 43 571 0 0,-1 1 0 0 0,-3 1 1 0 0,32 59-1 0 0,-7-11 36 0 0,18 12 4 0 0,114 123 0 0 0,-181-219-820 0 0,11 4-4604 0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59.071"/>
    </inkml:context>
    <inkml:brush xml:id="br0">
      <inkml:brushProperty name="width" value="0.1" units="cm"/>
      <inkml:brushProperty name="height" value="0.1" units="cm"/>
      <inkml:brushProperty name="color" value="#FFFFFF"/>
    </inkml:brush>
  </inkml:definitions>
  <inkml:trace contextRef="#ctx0" brushRef="#br0">1 53 3724 0 0,'127'-21'2551'0'0,"246"-6"0"0"0,-320 25-2066 0 0,-26 1-1405 0 0,0 0-3947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59.441"/>
    </inkml:context>
    <inkml:brush xml:id="br0">
      <inkml:brushProperty name="width" value="0.1" units="cm"/>
      <inkml:brushProperty name="height" value="0.1" units="cm"/>
      <inkml:brushProperty name="color" value="#FFFFFF"/>
    </inkml:brush>
  </inkml:definitions>
  <inkml:trace contextRef="#ctx0" brushRef="#br0">8 15 1172 0 0,'-8'-9'1318'0'0,"13"4"136"0"0,-3 5-1346 0 0,-1 0 1 0 0,1 0-1 0 0,-1 0 0 0 0,1 0 1 0 0,0 0-1 0 0,-1 0 1 0 0,1 0-1 0 0,-1 0 1 0 0,1 1-1 0 0,-1-1 0 0 0,1 0 1 0 0,2 2-1 0 0,9 5 113 0 0,-1 0 0 0 0,0 0 0 0 0,0 1 0 0 0,0 1 0 0 0,18 18 0 0 0,-27-25-187 0 0,-1 1 0 0 0,0-1 0 0 0,0 1 1 0 0,0 0-1 0 0,0-1 0 0 0,0 1 0 0 0,0 0 0 0 0,-1 0 0 0 0,0 1 0 0 0,0-1 0 0 0,1 0 0 0 0,-2 0 0 0 0,1 1 0 0 0,0-1 0 0 0,-1 0 0 0 0,1 1 0 0 0,-1-1 0 0 0,0 0 1 0 0,0 1-1 0 0,-1-1 0 0 0,1 1 0 0 0,-1-1 0 0 0,1 0 0 0 0,-1 1 0 0 0,0-1 0 0 0,0 0 0 0 0,-1 0 0 0 0,1 0 0 0 0,-1 0 0 0 0,-2 4 0 0 0,-1 0 39 0 0,-1 0 0 0 0,0 0 0 0 0,0-1 0 0 0,0 0 0 0 0,-1 0-1 0 0,-14 10 1 0 0,-16 14-752 0 0,37-30 596 0 0,0 0 1 0 0,0 0-1 0 0,0 0 1 0 0,1 0-1 0 0,-1 0 0 0 0,0 0 1 0 0,0 0-1 0 0,0 0 1 0 0,1 0-1 0 0,-1 0 1 0 0,0 0-1 0 0,0 0 0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43.065"/>
    </inkml:context>
    <inkml:brush xml:id="br0">
      <inkml:brushProperty name="width" value="0.1" units="cm"/>
      <inkml:brushProperty name="height" value="0.1" units="cm"/>
      <inkml:brushProperty name="color" value="#FFFFFF"/>
    </inkml:brush>
  </inkml:definitions>
  <inkml:trace contextRef="#ctx0" brushRef="#br0">1 49 3644 0 0,'6'-4'323'0'0,"1"0"-1"0"0,-1 0 1 0 0,1 1-1 0 0,0-1 1 0 0,0 2-1 0 0,1-1 1 0 0,-1 1-1 0 0,15-2 1 0 0,64-5 212 0 0,-78 9-430 0 0,41-4-297 0 0,41-1-4325 0 0,-81 5 3427 0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7:43.406"/>
    </inkml:context>
    <inkml:brush xml:id="br0">
      <inkml:brushProperty name="width" value="0.1" units="cm"/>
      <inkml:brushProperty name="height" value="0.1" units="cm"/>
      <inkml:brushProperty name="color" value="#FFFFFF"/>
    </inkml:brush>
  </inkml:definitions>
  <inkml:trace contextRef="#ctx0" brushRef="#br0">7 0 1532 0 0,'-1'1'154'0'0,"1"-1"0"0"0,-1 1-1 0 0,1-1 1 0 0,-1 1 0 0 0,1-1 0 0 0,-1 1 0 0 0,1-1-1 0 0,0 1 1 0 0,-1 0 0 0 0,1-1 0 0 0,0 1-1 0 0,0-1 1 0 0,-1 1 0 0 0,1 0 0 0 0,0-1 0 0 0,0 1-1 0 0,0 0 1 0 0,0-1 0 0 0,0 1 0 0 0,0 0-1 0 0,0-1 1 0 0,0 1 0 0 0,0 0 0 0 0,0-1-1 0 0,0 1 1 0 0,0 0 0 0 0,0-1 0 0 0,0 1 0 0 0,1-1-1 0 0,-1 1 1 0 0,0 0 0 0 0,1-1 0 0 0,-1 1-1 0 0,0-1 1 0 0,1 1 0 0 0,-1 0 0 0 0,1-1 0 0 0,-1 1-1 0 0,1 0 1 0 0,29 2 2975 0 0,-23-2-3320 0 0,104-2 2936 0 0,-68 0-4934 0 0,-1 0-6702 0 0,-39 1 7897 0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8:03.565"/>
    </inkml:context>
    <inkml:brush xml:id="br0">
      <inkml:brushProperty name="width" value="0.1" units="cm"/>
      <inkml:brushProperty name="height" value="0.1" units="cm"/>
      <inkml:brushProperty name="color" value="#FFFFFF"/>
    </inkml:brush>
  </inkml:definitions>
  <inkml:trace contextRef="#ctx0" brushRef="#br0">11 10 1356 0 0,'-2'-10'3328'0'0,"-2"19"-750"0"0,-1 20-698 0 0,10 257 2097 0 0,4-90-2644 0 0,-6-114-900 0 0,-1-1 91 0 0,15 87 0 0 0,-12-130-1646 0 0,-10-68-8389 0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8:03.940"/>
    </inkml:context>
    <inkml:brush xml:id="br0">
      <inkml:brushProperty name="width" value="0.1" units="cm"/>
      <inkml:brushProperty name="height" value="0.1" units="cm"/>
      <inkml:brushProperty name="color" value="#FFFFFF"/>
    </inkml:brush>
  </inkml:definitions>
  <inkml:trace contextRef="#ctx0" brushRef="#br0">6 339 3772 0 0,'-3'-28'649'0'0,"1"0"-1"0"0,2 0 0 0 0,0 0 0 0 0,2-1 1 0 0,8-38-1 0 0,-8 59-499 0 0,0 0-1 0 0,1 0 1 0 0,0 0 0 0 0,0 1 0 0 0,1-1-1 0 0,0 1 1 0 0,0 0 0 0 0,1 0 0 0 0,10-12 0 0 0,-11 15-62 0 0,1 0 0 0 0,0 0 0 0 0,0 0 0 0 0,1 0 0 0 0,-1 1 1 0 0,1 0-1 0 0,-1 0 0 0 0,1 0 0 0 0,0 1 0 0 0,0 0 0 0 0,1 0 0 0 0,-1 0 1 0 0,0 1-1 0 0,9-1 0 0 0,-11 2-39 0 0,0-1 1 0 0,1 1-1 0 0,-1 0 1 0 0,0 1-1 0 0,0-1 0 0 0,0 1 1 0 0,0 0-1 0 0,0 0 1 0 0,0 0-1 0 0,-1 0 1 0 0,1 1-1 0 0,0-1 0 0 0,0 1 1 0 0,-1 0-1 0 0,6 4 1 0 0,-3-1 8 0 0,-1-1 0 0 0,0 1 0 0 0,0 0 1 0 0,-1 1-1 0 0,0-1 0 0 0,0 1 1 0 0,0 0-1 0 0,5 10 0 0 0,-3 0 28 0 0,1 0 0 0 0,-2 0 1 0 0,0 1-1 0 0,-1 0 0 0 0,-1 0 0 0 0,2 28 0 0 0,-4-33-35 0 0,-1 0 1 0 0,-1-1-1 0 0,0 1 0 0 0,-1 0 1 0 0,0-1-1 0 0,-1 0 0 0 0,0 1 1 0 0,0-1-1 0 0,-1 0 0 0 0,-1 0 1 0 0,-11 19-1 0 0,11-22-84 0 0,-1 0 0 0 0,0 0 1 0 0,0-1-1 0 0,0 0 0 0 0,-1 0 0 0 0,0-1 1 0 0,-1 1-1 0 0,1-2 0 0 0,-1 1 0 0 0,0-1 0 0 0,0 0 1 0 0,-1-1-1 0 0,0 1 0 0 0,0-2 0 0 0,-9 4 0 0 0,-4-6-4067 0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8:04.297"/>
    </inkml:context>
    <inkml:brush xml:id="br0">
      <inkml:brushProperty name="width" value="0.1" units="cm"/>
      <inkml:brushProperty name="height" value="0.1" units="cm"/>
      <inkml:brushProperty name="color" value="#FFFFFF"/>
    </inkml:brush>
  </inkml:definitions>
  <inkml:trace contextRef="#ctx0" brushRef="#br0">331 23 4928 0 0,'0'-1'93'0'0,"1"0"0"0"0,-1 0 0 0 0,0 0 0 0 0,0 0 0 0 0,0 1 0 0 0,-1-1 0 0 0,1 0 0 0 0,0 0 0 0 0,0 0 0 0 0,0 0 0 0 0,-1 1 0 0 0,1-1 0 0 0,0 0 0 0 0,-1 0 0 0 0,1 1 0 0 0,-1-1 0 0 0,1 0 0 0 0,0 0 0 0 0,-1 1 0 0 0,0-1 0 0 0,1 1-1 0 0,-1-1 1 0 0,1 0 0 0 0,-1 1 0 0 0,0-1 0 0 0,1 1 0 0 0,-1 0 0 0 0,0-1 0 0 0,0 1 0 0 0,1-1 0 0 0,-1 1 0 0 0,0 0 0 0 0,0 0 0 0 0,0 0 0 0 0,0-1 0 0 0,1 1 0 0 0,-1 0 0 0 0,0 0 0 0 0,0 0 0 0 0,0 0 0 0 0,0 0 0 0 0,1 0 0 0 0,-1 0 0 0 0,0 1-1 0 0,0-1 1 0 0,0 0 0 0 0,1 0 0 0 0,-1 1 0 0 0,0-1 0 0 0,0 0 0 0 0,1 1 0 0 0,-2 0 0 0 0,-4 1 198 0 0,0 1 1 0 0,0 0-1 0 0,1 0 0 0 0,-1 0 0 0 0,-7 7 0 0 0,0 3 47 0 0,0 0-1 0 0,0 0 0 0 0,2 1 0 0 0,0 1 1 0 0,-16 26-1 0 0,-36 87 834 0 0,63-127-1152 0 0,-23 56 533 0 0,3 0 0 0 0,2 2 0 0 0,-18 102 0 0 0,31-128-299 0 0,2 2 0 0 0,0 54 0 0 0,3-58-48 0 0,0-29-201 0 0,5 124 546 0 0,-3-111-609 0 0,0-1 1 0 0,0 0 0 0 0,1 0-1 0 0,1-1 1 0 0,1 1-1 0 0,11 24 1 0 0,-13-33-185 0 0,1 1-1 0 0,-1-1 1 0 0,1 0 0 0 0,0 0-1 0 0,1 0 1 0 0,-1-1-1 0 0,1 0 1 0 0,0 0 0 0 0,5 4-1 0 0,-7-6-43 0 0,-1-1 0 0 0,0 1-1 0 0,1-1 1 0 0,-1 0 0 0 0,1 0 0 0 0,-1 0-1 0 0,1 0 1 0 0,0-1 0 0 0,-1 1-1 0 0,1 0 1 0 0,0-1 0 0 0,-1 0-1 0 0,1 0 1 0 0,0 0 0 0 0,0 0 0 0 0,-1 0-1 0 0,1-1 1 0 0,0 1 0 0 0,-1-1-1 0 0,1 1 1 0 0,0-1 0 0 0,-1 0-1 0 0,4-2 1 0 0,9-7-2864 0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8:04.653"/>
    </inkml:context>
    <inkml:brush xml:id="br0">
      <inkml:brushProperty name="width" value="0.1" units="cm"/>
      <inkml:brushProperty name="height" value="0.1" units="cm"/>
      <inkml:brushProperty name="color" value="#FFFFFF"/>
    </inkml:brush>
  </inkml:definitions>
  <inkml:trace contextRef="#ctx0" brushRef="#br0">238 57 4436 0 0,'1'-4'439'0'0,"1"0"0"0"0,-1 0 0 0 0,1-1 0 0 0,-1 1 0 0 0,0-1 0 0 0,-1 1 0 0 0,1-1 0 0 0,-1 1 0 0 0,0-1 0 0 0,-1-7 0 0 0,0 12-322 0 0,0 1 1 0 0,0-1-1 0 0,0 1 1 0 0,0-1 0 0 0,0 1-1 0 0,0 0 1 0 0,0 0-1 0 0,0 0 1 0 0,0-1-1 0 0,1 1 1 0 0,-1 0-1 0 0,0 0 1 0 0,0 0-1 0 0,1 0 1 0 0,-1 0-1 0 0,0 2 1 0 0,-106 226 3282 0 0,29-58-2281 0 0,38-84-3674 0 0,34-73 154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3.907"/>
    </inkml:context>
    <inkml:brush xml:id="br0">
      <inkml:brushProperty name="width" value="0.1" units="cm"/>
      <inkml:brushProperty name="height" value="0.1" units="cm"/>
      <inkml:brushProperty name="color" value="#FFFFFF"/>
    </inkml:brush>
  </inkml:definitions>
  <inkml:trace contextRef="#ctx0" brushRef="#br0">2 72 4508 0 0,'-1'-48'2602'0'0,"2"25"-529"0"0,2 106 2425 0 0,1 8-3690 0 0,11 237 1256 0 0,-10-247-1752 0 0,-2-29-275 0 0,-1-9-342 0 0,1 1 1 0 0,17 75 0 0 0,-20-117-24 0 0,1-1 0 0 0,-1 0 0 0 0,0 0 0 0 0,1 0 0 0 0,-1 0-1 0 0,1 0 1 0 0,-1 0 0 0 0,1 0 0 0 0,0 0 0 0 0,0 0 0 0 0,-1 0 0 0 0,1 0 0 0 0,0 0 0 0 0,0-1 0 0 0,0 1 0 0 0,0 0 0 0 0,0 0 0 0 0,0-1 0 0 0,0 1 0 0 0,0-1 0 0 0,0 1 0 0 0,0-1-1 0 0,2 1 1 0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8:05.044"/>
    </inkml:context>
    <inkml:brush xml:id="br0">
      <inkml:brushProperty name="width" value="0.1" units="cm"/>
      <inkml:brushProperty name="height" value="0.1" units="cm"/>
      <inkml:brushProperty name="color" value="#FFFFFF"/>
    </inkml:brush>
  </inkml:definitions>
  <inkml:trace contextRef="#ctx0" brushRef="#br0">3 28 4524 0 0,'-1'-1'193'0'0,"1"0"-1"0"0,-1 0 1 0 0,1-1-1 0 0,0 1 1 0 0,0 0-1 0 0,0 0 0 0 0,0-1 1 0 0,0 1-1 0 0,0 0 1 0 0,0-1-1 0 0,0 1 1 0 0,0 0-1 0 0,1 0 1 0 0,-1-1-1 0 0,0 1 0 0 0,1 0 1 0 0,-1 0-1 0 0,2-2 1 0 0,-2 2-99 0 0,1 1 1 0 0,0 0-1 0 0,-1 0 1 0 0,1-1-1 0 0,-1 1 1 0 0,1 0 0 0 0,0 0-1 0 0,-1 0 1 0 0,1 0-1 0 0,0 0 1 0 0,-1 0-1 0 0,1 0 1 0 0,0 0-1 0 0,-1 0 1 0 0,1 0 0 0 0,0 1-1 0 0,-1-1 1 0 0,1 0-1 0 0,-1 0 1 0 0,1 0-1 0 0,0 1 1 0 0,-1-1-1 0 0,1 0 1 0 0,-1 1 0 0 0,1 0-1 0 0,8 5 340 0 0,-1 0-1 0 0,0 0 0 0 0,9 11 1 0 0,-17-17-435 0 0,29 32 922 0 0,37 52-1 0 0,-48-58-1041 0 0,1-1 0 0 0,1-2 0 0 0,0 0-1 0 0,45 38 1 0 0,-62-59-313 0 0,0 0 0 0 0,0 0 1 0 0,0-1-1 0 0,0 1 0 0 0,0 0 0 0 0,0-1 0 0 0,1 0 0 0 0,-1 0 0 0 0,1 0 0 0 0,-1 0 1 0 0,1 0-1 0 0,3-1 0 0 0,3 0-2457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8:05.397"/>
    </inkml:context>
    <inkml:brush xml:id="br0">
      <inkml:brushProperty name="width" value="0.1" units="cm"/>
      <inkml:brushProperty name="height" value="0.1" units="cm"/>
      <inkml:brushProperty name="color" value="#FFFFFF"/>
    </inkml:brush>
  </inkml:definitions>
  <inkml:trace contextRef="#ctx0" brushRef="#br0">9 2 4476 0 0,'0'0'44'0'0,"0"0"0"0"0,0 0 0 0 0,-1 0 0 0 0,1 0 0 0 0,0 0 0 0 0,0-1 0 0 0,0 1 0 0 0,0 0 0 0 0,-1 0 0 0 0,1 0 0 0 0,0 0 0 0 0,0 0 0 0 0,0 0 0 0 0,-1 0 0 0 0,1 0 0 0 0,0 0 0 0 0,0 0 0 0 0,-1 0 0 0 0,1 0 0 0 0,0 0 0 0 0,0 0 0 0 0,0 0 0 0 0,-1 0 0 0 0,1 0 0 0 0,0 0 0 0 0,0 0 0 0 0,-1 0 0 0 0,1 0 0 0 0,0 0 0 0 0,0 0 0 0 0,0 0 0 0 0,-1 0 0 0 0,1 0 0 0 0,0 1 0 0 0,0-1 0 0 0,0 0 0 0 0,0 0-1 0 0,-1 0 1 0 0,1 0 0 0 0,0 0 0 0 0,0 1 0 0 0,0-1 0 0 0,0 0 0 0 0,0 0 0 0 0,0 0 0 0 0,-1 1 0 0 0,1-1 0 0 0,0 0 0 0 0,0 0 0 0 0,0 0 0 0 0,0 1 0 0 0,0-1 0 0 0,0 0 0 0 0,0 0 0 0 0,0 0 0 0 0,0 1 0 0 0,0-1 0 0 0,0 0 0 0 0,0 0 0 0 0,0 1 0 0 0,0-1 0 0 0,0 0 0 0 0,0 0 0 0 0,0 0 0 0 0,0 1 0 0 0,1-1 0 0 0,-1 0 0 0 0,0 0 0 0 0,0 1 0 0 0,2 19 738 0 0,-2-19-695 0 0,15 80 1358 0 0,30 92 0 0 0,-5-24-365 0 0,21 169 356 0 0,-55-275-1195 0 0,-3 1 1 0 0,-2 0-1 0 0,-2 0 1 0 0,-1-1-1 0 0,-12 60 1 0 0,9-82-34 0 0,-1 0 0 0 0,-1-1 0 0 0,0 0 0 0 0,-2 0 0 0 0,-14 23 0 0 0,-19 23-975 0 0,-5-5-5145 0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27.805"/>
    </inkml:context>
    <inkml:brush xml:id="br0">
      <inkml:brushProperty name="width" value="0.1" units="cm"/>
      <inkml:brushProperty name="height" value="0.1" units="cm"/>
      <inkml:brushProperty name="color" value="#FFFFFF"/>
    </inkml:brush>
  </inkml:definitions>
  <inkml:trace contextRef="#ctx0" brushRef="#br0">190 156 2792 0 0,'-1'0'259'0'0,"-1"-1"0"0"0,1 1-1 0 0,0-1 1 0 0,-1 1-1 0 0,1-1 1 0 0,0 0 0 0 0,-1 0-1 0 0,1 1 1 0 0,0-1 0 0 0,0 0-1 0 0,0 0 1 0 0,0 0-1 0 0,0 0 1 0 0,0 0 0 0 0,0-1-1 0 0,0 1 1 0 0,-1-2 0 0 0,-16-27 3340 0 0,12 19-2094 0 0,-8-5 1346 0 0,12 35-1970 0 0,2-7-932 0 0,13 272 1189 0 0,-4-161-844 0 0,16 161 167 0 0,-15-85-473 0 0,-25-215-1240 0 0,-15-43 1024 0 0,3-1-1 0 0,3-1 0 0 0,2-1 1 0 0,3-1-1 0 0,-12-70 1 0 0,24 92 295 0 0,2-1 0 0 0,2 1 0 0 0,2-1 0 0 0,1 1 0 0 0,2-1 1 0 0,13-68-1 0 0,-12 98-52 0 0,1-1 0 0 0,0 1 1 0 0,1 0-1 0 0,1 1 0 0 0,-1-1 1 0 0,2 1-1 0 0,-1 0 0 0 0,2 1 1 0 0,-1 0-1 0 0,18-18 0 0 0,-20 23-14 0 0,0 1 0 0 0,0-1 0 0 0,1 1-1 0 0,-1 0 1 0 0,1 1 0 0 0,0-1 0 0 0,0 1 0 0 0,0 0 0 0 0,0 1-1 0 0,0-1 1 0 0,1 1 0 0 0,-1 1 0 0 0,1-1 0 0 0,0 1 0 0 0,-1 0-1 0 0,1 0 1 0 0,0 1 0 0 0,-1 0 0 0 0,1 0 0 0 0,0 1-1 0 0,0 0 1 0 0,7 2 0 0 0,6 3-13 0 0,0 2 1 0 0,0 0-1 0 0,-1 1 0 0 0,-1 0 0 0 0,1 2 1 0 0,-2 0-1 0 0,1 2 0 0 0,-2-1 1 0 0,0 2-1 0 0,0 0 0 0 0,-1 1 0 0 0,-1 1 1 0 0,-1 0-1 0 0,22 34 0 0 0,-32-45 4 0 0,-1-1 0 0 0,0 1 0 0 0,0 0 0 0 0,0 0-1 0 0,0 0 1 0 0,-1 0 0 0 0,0 0 0 0 0,0 1 0 0 0,0-1 0 0 0,-1 0-1 0 0,0 0 1 0 0,0 1 0 0 0,0-1 0 0 0,-1 0 0 0 0,-1 9 0 0 0,0-7 5 0 0,-1-1 1 0 0,1 0-1 0 0,-1 1 1 0 0,-1-1-1 0 0,1 0 1 0 0,-1-1-1 0 0,0 1 1 0 0,0 0-1 0 0,0-1 1 0 0,-10 8-1 0 0,-1 0-1 0 0,0-2 0 0 0,-1 1 0 0 0,-1-2 0 0 0,0 0 0 0 0,0-1 0 0 0,-1-1 0 0 0,-28 9-1 0 0,29-11-182 0 0,13-4-348 0 0,0 0 0 0 0,0-1 1 0 0,0 1-1 0 0,0-1 0 0 0,-1 0 0 0 0,-5 1 0 0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28.288"/>
    </inkml:context>
    <inkml:brush xml:id="br0">
      <inkml:brushProperty name="width" value="0.1" units="cm"/>
      <inkml:brushProperty name="height" value="0.1" units="cm"/>
      <inkml:brushProperty name="color" value="#FFFFFF"/>
    </inkml:brush>
  </inkml:definitions>
  <inkml:trace contextRef="#ctx0" brushRef="#br0">319 29 4860 0 0,'0'-1'139'0'0,"1"-1"-1"0"0,-1 1 0 0 0,0 0 0 0 0,0 0 0 0 0,0 0 1 0 0,0-1-1 0 0,0 1 0 0 0,-1 0 0 0 0,1 0 0 0 0,0 0 1 0 0,-1-1-1 0 0,1 1 0 0 0,0 0 0 0 0,-1 0 1 0 0,1 0-1 0 0,-1 0 0 0 0,0 0 0 0 0,1 0 0 0 0,-1 0 1 0 0,0 0-1 0 0,0 0 0 0 0,0 0 0 0 0,-1-1 0 0 0,1 2-29 0 0,0 0 1 0 0,0 0-1 0 0,0 0 0 0 0,0 0 0 0 0,0 0 0 0 0,0 0 0 0 0,0 0 0 0 0,0 0 0 0 0,-1 0 0 0 0,1 0 1 0 0,0 0-1 0 0,0 1 0 0 0,0-1 0 0 0,0 1 0 0 0,0-1 0 0 0,0 1 0 0 0,0-1 0 0 0,0 1 0 0 0,-1 0 0 0 0,-5 5 220 0 0,0-1 0 0 0,0 1-1 0 0,1 0 1 0 0,-11 13-1 0 0,-6 14 534 0 0,-35 69 0 0 0,50-84-783 0 0,-18 32 268 0 0,3 1 0 0 0,2 1-1 0 0,2 0 1 0 0,3 2 0 0 0,2 0-1 0 0,2 1 1 0 0,3 1 0 0 0,2-1 0 0 0,0 61-1 0 0,7-76-124 0 0,2 0 0 0 0,8 57 0 0 0,-4-58 5 0 0,2 1-1 0 0,23 74 1 0 0,-25-98-167 0 0,0-1 0 0 0,1 1 0 0 0,1-2 0 0 0,0 1 0 0 0,1-1 1 0 0,0 0-1 0 0,21 22 0 0 0,-25-31-230 0 0,1 0 0 0 0,0 0 1 0 0,0 0-1 0 0,1 0 0 0 0,0-1 0 0 0,-1-1 1 0 0,15 7-1 0 0,-14-8-295 0 0,0 0-1 0 0,0 0 1 0 0,1-1 0 0 0,-1 0-1 0 0,1 0 1 0 0,-1 0 0 0 0,1-1-1 0 0,-1 0 1 0 0,10-2 0 0 0,-9 1-93 0 0,0-1 0 0 0,0 1 0 0 0,0-1 0 0 0,-1-1 0 0 0,1 0 0 0 0,-1 0 1 0 0,0 0-1 0 0,14-9 0 0 0,33-20-2361 0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28.709"/>
    </inkml:context>
    <inkml:brush xml:id="br0">
      <inkml:brushProperty name="width" value="0.1" units="cm"/>
      <inkml:brushProperty name="height" value="0.1" units="cm"/>
      <inkml:brushProperty name="color" value="#FFFFFF"/>
    </inkml:brush>
  </inkml:definitions>
  <inkml:trace contextRef="#ctx0" brushRef="#br0">328 17 5052 0 0,'6'-12'2296'0'0,"-4"7"-849"0"0,-3 12 868 0 0,-4 15-1506 0 0,-1-1 0 0 0,-15 35 0 0 0,-2 3-91 0 0,-118 313 1621 0 0,95-263-1672 0 0,24-60-698 0 0,-21 66 1 0 0,41-110-353 0 0,-10 33-616 0 0,11-36 637 0 0,0-1 0 0 0,1 0 0 0 0,-1 1 0 0 0,0-1 0 0 0,0 0-1 0 0,0 1 1 0 0,0-1 0 0 0,0 0 0 0 0,0 0 0 0 0,0 0 0 0 0,0 0 0 0 0,-2 1-1 0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29.126"/>
    </inkml:context>
    <inkml:brush xml:id="br0">
      <inkml:brushProperty name="width" value="0.1" units="cm"/>
      <inkml:brushProperty name="height" value="0.1" units="cm"/>
      <inkml:brushProperty name="color" value="#FFFFFF"/>
    </inkml:brush>
  </inkml:definitions>
  <inkml:trace contextRef="#ctx0" brushRef="#br0">15 31 3968 0 0,'-15'-24'3649'0'0,"15"18"-1310"0"0,11 17-1438 0 0,77 106 1216 0 0,204 251 1178 0 0,-67-101-1802 0 0,-217-257-1704 0 0,14 14-3 0 0,-10-17-2533 0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29.931"/>
    </inkml:context>
    <inkml:brush xml:id="br0">
      <inkml:brushProperty name="width" value="0.1" units="cm"/>
      <inkml:brushProperty name="height" value="0.1" units="cm"/>
      <inkml:brushProperty name="color" value="#FFFFFF"/>
    </inkml:brush>
  </inkml:definitions>
  <inkml:trace contextRef="#ctx0" brushRef="#br0">1 16 5553 0 0,'6'0'4256'0'0,"22"0"-2622"0"0,-11-4-1202 0 0,0 0-1 0 0,34-2 1 0 0,5 4-5079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0.318"/>
    </inkml:context>
    <inkml:brush xml:id="br0">
      <inkml:brushProperty name="width" value="0.1" units="cm"/>
      <inkml:brushProperty name="height" value="0.1" units="cm"/>
      <inkml:brushProperty name="color" value="#FFFFFF"/>
    </inkml:brush>
  </inkml:definitions>
  <inkml:trace contextRef="#ctx0" brushRef="#br0">1 21 5673 0 0,'0'1'159'0'0,"0"0"1"0"0,0 0-1 0 0,0 0 1 0 0,0 0 0 0 0,0 0-1 0 0,1-1 1 0 0,-1 1 0 0 0,0 0-1 0 0,0 0 1 0 0,1 0-1 0 0,-1-1 1 0 0,1 1 0 0 0,-1 0-1 0 0,1 0 1 0 0,-1-1 0 0 0,1 1-1 0 0,-1 0 1 0 0,1-1 0 0 0,0 1-1 0 0,-1-1 1 0 0,1 1-1 0 0,0-1 1 0 0,0 1 0 0 0,-1-1-1 0 0,2 1 1 0 0,28 5 1533 0 0,31-11-1326 0 0,-61 5-367 0 0,59-11-1957 0 0,27-16-5226 0 0,-76 24 6176 0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0.742"/>
    </inkml:context>
    <inkml:brush xml:id="br0">
      <inkml:brushProperty name="width" value="0.1" units="cm"/>
      <inkml:brushProperty name="height" value="0.1" units="cm"/>
      <inkml:brushProperty name="color" value="#FFFFFF"/>
    </inkml:brush>
  </inkml:definitions>
  <inkml:trace contextRef="#ctx0" brushRef="#br0">96 20 1356 0 0,'0'-1'218'0'0,"0"0"-1"0"0,0 0 1 0 0,0 1-1 0 0,-1-1 1 0 0,1 0-1 0 0,0 0 1 0 0,0 1-1 0 0,-1-1 0 0 0,1 0 1 0 0,0 1-1 0 0,-1-1 1 0 0,1 0-1 0 0,-1 1 1 0 0,1-1-1 0 0,-1 1 1 0 0,1-1-1 0 0,-1 1 1 0 0,0-1-1 0 0,1 1 1 0 0,-1-1-1 0 0,1 1 1 0 0,-1 0-1 0 0,0-1 1 0 0,1 1-1 0 0,-1 0 1 0 0,0-1-1 0 0,0 1 1 0 0,0 0-83 0 0,0 1 0 0 0,0-1 0 0 0,0 1 0 0 0,0-1 0 0 0,0 1 0 0 0,0-1 0 0 0,0 1 0 0 0,1-1 0 0 0,-1 1 1 0 0,0 0-1 0 0,0-1 0 0 0,1 1 0 0 0,-1 0 0 0 0,0 0 0 0 0,1 0 0 0 0,-1-1 0 0 0,0 2 0 0 0,-23 50 689 0 0,21-44-286 0 0,-5 16-114 0 0,0 0-1 0 0,1 0 1 0 0,2 1-1 0 0,0 0 1 0 0,2 0-1 0 0,0 0 1 0 0,2 0-1 0 0,3 42 1 0 0,-1-57-294 0 0,0-1-1 0 0,1 1 1 0 0,1 0 0 0 0,-1-1 0 0 0,1 0 0 0 0,1 1 0 0 0,0-1 0 0 0,0 0 0 0 0,1-1 0 0 0,11 16-1 0 0,-12-19-82 0 0,0-1 0 0 0,0 1-1 0 0,0-1 1 0 0,1-1 0 0 0,0 1-1 0 0,0-1 1 0 0,0 1 0 0 0,0-1-1 0 0,0-1 1 0 0,1 1 0 0 0,-1-1 0 0 0,1 0-1 0 0,-1 0 1 0 0,1-1 0 0 0,0 1-1 0 0,0-1 1 0 0,0-1 0 0 0,0 1-1 0 0,6-1 1 0 0,-1 0-48 0 0,0-1 0 0 0,0 0 1 0 0,-1-1-1 0 0,1-1 0 0 0,-1 1 0 0 0,1-2 1 0 0,-1 1-1 0 0,0-1 0 0 0,0-1 0 0 0,-1 0 0 0 0,1 0 1 0 0,-1-1-1 0 0,0 0 0 0 0,0-1 0 0 0,-1 0 1 0 0,0 0-1 0 0,0-1 0 0 0,-1 0 0 0 0,0 0 1 0 0,0 0-1 0 0,-1-1 0 0 0,0 0 0 0 0,-1-1 0 0 0,0 1 1 0 0,0-1-1 0 0,-1 0 0 0 0,0 0 0 0 0,-1-1 1 0 0,0 1-1 0 0,0-1 0 0 0,-1 1 0 0 0,-1-1 1 0 0,0 0-1 0 0,0 0 0 0 0,-1 0 0 0 0,-1 0 0 0 0,0 1 1 0 0,-4-22-1 0 0,1 19 21 0 0,0 0 0 0 0,-1 0 1 0 0,0 0-1 0 0,-1 1 0 0 0,0 0 1 0 0,-1 0-1 0 0,-1 1 0 0 0,0-1 0 0 0,0 2 1 0 0,-1-1-1 0 0,-18-15 0 0 0,22 21-31 0 0,0 1-1 0 0,-1-1 1 0 0,0 1-1 0 0,0 1 0 0 0,0-1 1 0 0,0 1-1 0 0,0 0 1 0 0,-1 1-1 0 0,1-1 1 0 0,-1 1-1 0 0,1 0 0 0 0,-1 1 1 0 0,0 0-1 0 0,0 0 1 0 0,0 0-1 0 0,0 1 1 0 0,0 0-1 0 0,0 0 0 0 0,0 1 1 0 0,1 0-1 0 0,-1 0 1 0 0,0 1-1 0 0,0 0 1 0 0,-11 4-1 0 0,16-5-173 0 0,1 0 1 0 0,-1 0-1 0 0,1-1 0 0 0,-1 1 1 0 0,1 0-1 0 0,0 0 1 0 0,-1 1-1 0 0,1-1 0 0 0,0 0 1 0 0,0 0-1 0 0,-2 3 0 0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1.237"/>
    </inkml:context>
    <inkml:brush xml:id="br0">
      <inkml:brushProperty name="width" value="0.1" units="cm"/>
      <inkml:brushProperty name="height" value="0.1" units="cm"/>
      <inkml:brushProperty name="color" value="#FFFFFF"/>
    </inkml:brush>
  </inkml:definitions>
  <inkml:trace contextRef="#ctx0" brushRef="#br0">2 17 4600 0 0,'-1'-1'110'0'0,"1"1"0"0"0,0-1-1 0 0,0 1 1 0 0,0-1-1 0 0,0 0 1 0 0,0 1-1 0 0,0-1 1 0 0,0 1 0 0 0,0-1-1 0 0,0 1 1 0 0,0-1-1 0 0,0 0 1 0 0,0 1-1 0 0,1-1 1 0 0,-1 1-1 0 0,0-1 1 0 0,0 1 0 0 0,1-1-1 0 0,-1 1 1 0 0,0-1-1 0 0,1 1 1 0 0,-1-1-1 0 0,0 1 1 0 0,1-1 0 0 0,-1 1-1 0 0,1 0 1 0 0,-1-1-1 0 0,0 1 1 0 0,1-1-1 0 0,-1 1 1 0 0,1 0 0 0 0,0 0-1 0 0,0-1 1 0 0,20 9 1008 0 0,6 8-785 0 0,-1 2 1 0 0,0 1-1 0 0,-2 1 1 0 0,0 1 0 0 0,-2 1-1 0 0,0 1 1 0 0,-2 1 0 0 0,0 1-1 0 0,-2 0 1 0 0,0 2 0 0 0,26 55-1 0 0,-20-21-2 0 0,-2 2-1 0 0,20 99 1 0 0,-35-123-214 0 0,-2 1 0 0 0,-1 0 0 0 0,-2 1 0 0 0,-2-1-1 0 0,-2 0 1 0 0,-10 61 0 0 0,8-83 13 0 0,-1 1 1 0 0,0-1-1 0 0,-2-1 0 0 0,0 1 0 0 0,-1-1 0 0 0,0 0 0 0 0,-18 24 0 0 0,-3-3-87 0 0,-52 54-1 0 0,66-76-334 0 0,2-9-2730 0 0,13-7 2903 0 0,-4-8-3334 0 0,4 8 3334 0 0,0 0 0 0 0,1-1 0 0 0,-1 1 0 0 0,0 0 0 0 0,0-1 0 0 0,0 1 0 0 0,2-2-834 0 0,4-9-1814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4.310"/>
    </inkml:context>
    <inkml:brush xml:id="br0">
      <inkml:brushProperty name="width" value="0.1" units="cm"/>
      <inkml:brushProperty name="height" value="0.1" units="cm"/>
      <inkml:brushProperty name="color" value="#FFFFFF"/>
    </inkml:brush>
  </inkml:definitions>
  <inkml:trace contextRef="#ctx0" brushRef="#br0">0 21 5404 0 0,'1'-2'205'0'0,"-1"1"-1"0"0,1 0 1 0 0,-1 0-1 0 0,0 0 1 0 0,1 0-1 0 0,0 0 0 0 0,-1 0 1 0 0,1 0-1 0 0,0 0 1 0 0,-1 0-1 0 0,1 0 0 0 0,0 0 1 0 0,0 0-1 0 0,0 0 1 0 0,0 0-1 0 0,0 1 1 0 0,0-1-1 0 0,0 0 0 0 0,0 1 1 0 0,2-2-1 0 0,-3 3-97 0 0,1-1 1 0 0,0 1-1 0 0,-1-1 0 0 0,1 1 0 0 0,-1 0 1 0 0,1-1-1 0 0,-1 1 0 0 0,1-1 0 0 0,-1 1 1 0 0,1 0-1 0 0,-1 0 0 0 0,1-1 0 0 0,-1 1 1 0 0,0 0-1 0 0,0 0 0 0 0,1-1 0 0 0,-1 1 1 0 0,0 0-1 0 0,0 0 0 0 0,0-1 0 0 0,0 1 1 0 0,0 1-1 0 0,4 62 1880 0 0,-5-59-1802 0 0,5 57 444 0 0,6-23-7070 0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1.579"/>
    </inkml:context>
    <inkml:brush xml:id="br0">
      <inkml:brushProperty name="width" value="0.1" units="cm"/>
      <inkml:brushProperty name="height" value="0.1" units="cm"/>
      <inkml:brushProperty name="color" value="#FFFFFF"/>
    </inkml:brush>
  </inkml:definitions>
  <inkml:trace contextRef="#ctx0" brushRef="#br0">1 76 5256 0 0,'14'-1'1066'0'0,"1"-1"0"0"0,-1-1 0 0 0,1 0 0 0 0,25-10-1 0 0,4-1 271 0 0,8-3-657 0 0,-22 5-2269 0 0,2 4-3566 0 0,-24 5 1968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1.967"/>
    </inkml:context>
    <inkml:brush xml:id="br0">
      <inkml:brushProperty name="width" value="0.1" units="cm"/>
      <inkml:brushProperty name="height" value="0.1" units="cm"/>
      <inkml:brushProperty name="color" value="#FFFFFF"/>
    </inkml:brush>
  </inkml:definitions>
  <inkml:trace contextRef="#ctx0" brushRef="#br0">23 1 2024 0 0,'-2'2'482'0'0,"-1"1"0"0"0,1-1 0 0 0,0 1 0 0 0,0 0-1 0 0,0 0 1 0 0,0 0 0 0 0,1 0 0 0 0,-1 0 0 0 0,1 0 0 0 0,-2 7-1 0 0,2-9-343 0 0,1 0 0 0 0,0 0 0 0 0,1 0 0 0 0,-1 0 0 0 0,0 0 0 0 0,0 0-1 0 0,0 0 1 0 0,0 0 0 0 0,1 0 0 0 0,-1 0 0 0 0,1 0 0 0 0,-1 0 0 0 0,1 0-1 0 0,-1 0 1 0 0,1 0 0 0 0,-1 0 0 0 0,1 0 0 0 0,0 0 0 0 0,-1 0 0 0 0,1-1-1 0 0,0 1 1 0 0,0 0 0 0 0,0-1 0 0 0,0 1 0 0 0,0 0 0 0 0,0-1 0 0 0,0 1-1 0 0,0-1 1 0 0,0 1 0 0 0,0-1 0 0 0,0 0 0 0 0,0 1 0 0 0,0-1 0 0 0,0 0-1 0 0,0 0 1 0 0,2 0 0 0 0,15 3 318 0 0,-1-1-1 0 0,1 0 1 0 0,0-2-1 0 0,0 0 0 0 0,0-1 1 0 0,-1-1-1 0 0,34-7 1 0 0,-31 5-630 0 0,25-8-1197 0 0,-43 11 837 0 0,0 0-1 0 0,0 0 0 0 0,0 0 1 0 0,0 0-1 0 0,0-1 0 0 0,0 1 0 0 0,-1 0 1 0 0,1-1-1 0 0,-1 0 0 0 0,1 1 1 0 0,1-3-1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4.561"/>
    </inkml:context>
    <inkml:brush xml:id="br0">
      <inkml:brushProperty name="width" value="0.1" units="cm"/>
      <inkml:brushProperty name="height" value="0.1" units="cm"/>
      <inkml:brushProperty name="color" value="#FFFFFF"/>
    </inkml:brush>
  </inkml:definitions>
  <inkml:trace contextRef="#ctx0" brushRef="#br0">1388 1 1976 0 0,'-152'0'835'0'0,"-173"0"-911"0"0,110 6 21 0 0,-193 24 45 0 0,199-23 876 0 0,197-7-683 0 0,-31-3 1094 0 0,30 0-968 0 0,3-2-3330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6.562"/>
    </inkml:context>
    <inkml:brush xml:id="br0">
      <inkml:brushProperty name="width" value="0.1" units="cm"/>
      <inkml:brushProperty name="height" value="0.1" units="cm"/>
      <inkml:brushProperty name="color" value="#FFFFFF"/>
    </inkml:brush>
  </inkml:definitions>
  <inkml:trace contextRef="#ctx0" brushRef="#br0">355 43 1632 0 0,'-2'-3'280'0'0,"1"0"0"0"0,-1 0 0 0 0,-1 0-1 0 0,1 0 1 0 0,0 1 0 0 0,-1-1 0 0 0,1 1 0 0 0,-1-1 0 0 0,0 1 0 0 0,0 0-1 0 0,0 0 1 0 0,0 1 0 0 0,0-1 0 0 0,0 1 0 0 0,-1-1 0 0 0,1 1-1 0 0,0 0 1 0 0,-1 0 0 0 0,1 0 0 0 0,-1 1 0 0 0,1-1 0 0 0,-1 1-1 0 0,-5 0 1 0 0,1 1-68 0 0,1 1 0 0 0,0 0-1 0 0,0 1 1 0 0,0 0 0 0 0,0 0 0 0 0,0 0-1 0 0,0 1 1 0 0,1 0 0 0 0,-1 0 0 0 0,1 1-1 0 0,-6 5 1 0 0,8-6-140 0 0,-7 5 129 0 0,0 0 0 0 0,1 0-1 0 0,0 1 1 0 0,1 0 0 0 0,0 1 0 0 0,-10 16-1 0 0,10-13-76 0 0,-4 6 369 0 0,1 1 1 0 0,-17 38 0 0 0,20-39-272 0 0,1 1 1 0 0,2-1 0 0 0,0 2 0 0 0,0-1 0 0 0,2 1 0 0 0,-2 35 0 0 0,6-42-145 0 0,1 1-1 0 0,1-1 1 0 0,1 0 0 0 0,0 0 0 0 0,0-1 0 0 0,2 1-1 0 0,0-1 1 0 0,0 1 0 0 0,2-2 0 0 0,11 21 0 0 0,-14-27-100 0 0,1 0 1 0 0,1 0 0 0 0,-1-1 0 0 0,1 0 0 0 0,1 0 0 0 0,-1 0 0 0 0,1-1 0 0 0,0 0 0 0 0,0 0 0 0 0,0 0-1 0 0,1-1 1 0 0,-1 0 0 0 0,1-1 0 0 0,0 0 0 0 0,0 0 0 0 0,0-1 0 0 0,1 0 0 0 0,-1 0 0 0 0,1-1 0 0 0,8 1-1 0 0,-13-2-5 0 0,0 0 0 0 0,0 0 0 0 0,0 0 0 0 0,0 0 0 0 0,0-1 0 0 0,0 1 0 0 0,0-1 0 0 0,0 0 0 0 0,0 0 0 0 0,0-1 0 0 0,-1 1 0 0 0,1-1 0 0 0,0 0 0 0 0,-1 0 0 0 0,0 0 0 0 0,1 0 0 0 0,-1-1 0 0 0,0 1 0 0 0,0-1 0 0 0,0 0 0 0 0,-1 0 0 0 0,1 0 0 0 0,-1 0 0 0 0,1 0 0 0 0,-1-1 0 0 0,0 1 0 0 0,0-1 0 0 0,2-5 0 0 0,1-5 64 0 0,-2 1 0 0 0,1 0-1 0 0,-2-1 1 0 0,1 0 0 0 0,-2 1 0 0 0,0-28-1 0 0,-1 41-31 0 0,0 1 0 0 0,0-1 0 0 0,0 0-1 0 0,0 0 1 0 0,0 0 0 0 0,-1 0-1 0 0,1 0 1 0 0,0 0 0 0 0,0 0 0 0 0,0 0-1 0 0,0 1 1 0 0,0-1 0 0 0,-1 0-1 0 0,1 0 1 0 0,0 0 0 0 0,0 0 0 0 0,0 0-1 0 0,0 0 1 0 0,-1 0 0 0 0,1 0-1 0 0,0 0 1 0 0,0 0 0 0 0,0 0 0 0 0,0 0-1 0 0,-1 0 1 0 0,1 0 0 0 0,0 0-1 0 0,0 0 1 0 0,0 0 0 0 0,0-1 0 0 0,-1 1-1 0 0,1 0 1 0 0,0 0 0 0 0,0 0-1 0 0,0 0 1 0 0,0 0 0 0 0,0 0 0 0 0,0 0-1 0 0,-1 0 1 0 0,1-1 0 0 0,0 1-1 0 0,0 0 1 0 0,0 0 0 0 0,0 0 0 0 0,0 0-1 0 0,0 0 1 0 0,0-1 0 0 0,0 1-1 0 0,0 0 1 0 0,0 0 0 0 0,0 0 0 0 0,0 0-1 0 0,-1-1 1 0 0,1 1 0 0 0,0 0-1 0 0,0 0 1 0 0,0 0 0 0 0,0 0 0 0 0,-7 14 272 0 0,6-2-191 0 0,0 0 1 0 0,0-1 0 0 0,1 1-1 0 0,1 0 1 0 0,0 0 0 0 0,1-1 0 0 0,0 1-1 0 0,7 22 1 0 0,-6-28-193 0 0,-1 0 1 0 0,1 0-1 0 0,0-1 0 0 0,0 1 1 0 0,1-1-1 0 0,0 1 0 0 0,0-1 1 0 0,0 0-1 0 0,1-1 0 0 0,-1 1 1 0 0,1-1-1 0 0,0 0 1 0 0,0 0-1 0 0,1 0 0 0 0,-1-1 1 0 0,1 0-1 0 0,11 5 0 0 0,-12-6-351 0 0,0-1 0 0 0,1 0 0 0 0,-1 0 0 0 0,1 0 0 0 0,-1-1 0 0 0,1 0-1 0 0,-1 0 1 0 0,1 0 0 0 0,-1-1 0 0 0,0 0 0 0 0,1 0 0 0 0,-1 0 0 0 0,9-3-1 0 0,4-3-2512 0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6.949"/>
    </inkml:context>
    <inkml:brush xml:id="br0">
      <inkml:brushProperty name="width" value="0.1" units="cm"/>
      <inkml:brushProperty name="height" value="0.1" units="cm"/>
      <inkml:brushProperty name="color" value="#FFFFFF"/>
    </inkml:brush>
  </inkml:definitions>
  <inkml:trace contextRef="#ctx0" brushRef="#br0">0 254 3000 0 0,'3'-8'719'0'0,"9"-21"1391"0"0,-11 28-1927 0 0,-1 0-1 0 0,1 0 1 0 0,-1 0 0 0 0,1 0 0 0 0,-1 0-1 0 0,1 0 1 0 0,-1 0 0 0 0,1 0 0 0 0,0 0 0 0 0,0 0-1 0 0,0 1 1 0 0,-1-1 0 0 0,1 0 0 0 0,0 0-1 0 0,0 1 1 0 0,0-1 0 0 0,0 0 0 0 0,2 0 0 0 0,2 36 2450 0 0,-4-24-2019 0 0,-1-3-836 0 0,0-1 0 0 0,1 1 1 0 0,0-1-1 0 0,1 0 0 0 0,2 9 0 0 0,-3-15-22 0 0,-1 1-1 0 0,1-1 1 0 0,-1 0 0 0 0,1 0 0 0 0,0 1-1 0 0,-1-1 1 0 0,1 0 0 0 0,0 0 0 0 0,0 0 0 0 0,0 0-1 0 0,0 0 1 0 0,0 0 0 0 0,0 0 0 0 0,0 0-1 0 0,0-1 1 0 0,0 1 0 0 0,0 0 0 0 0,1-1-1 0 0,-1 1 1 0 0,0-1 0 0 0,0 1 0 0 0,1-1-1 0 0,-1 1 1 0 0,0-1 0 0 0,1 0 0 0 0,-1 0-1 0 0,1 0 1 0 0,-1 0 0 0 0,0 0 0 0 0,1 0 0 0 0,-1 0-1 0 0,0 0 1 0 0,1 0 0 0 0,1-1 0 0 0,3-1-690 0 0</inkml:trace>
  <inkml:trace contextRef="#ctx0" brushRef="#br0" timeOffset="1">111 68 908 0 0,'-4'-15'1236'0'0,"-1"4"-232"0"0,0 0-184 0 0,2 3-136 0 0,2 1-88 0 0,-2 1-460 0 0,1 1-204 0 0,2 0-220 0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7.309"/>
    </inkml:context>
    <inkml:brush xml:id="br0">
      <inkml:brushProperty name="width" value="0.1" units="cm"/>
      <inkml:brushProperty name="height" value="0.1" units="cm"/>
      <inkml:brushProperty name="color" value="#FFFFFF"/>
    </inkml:brush>
  </inkml:definitions>
  <inkml:trace contextRef="#ctx0" brushRef="#br0">0 1 2212 0 0,'5'3'563'0'0,"-1"0"0"0"0,0 0 0 0 0,0 1-1 0 0,0-1 1 0 0,0 1 0 0 0,-1 0 0 0 0,1 1 0 0 0,-1-1-1 0 0,0 1 1 0 0,3 7 0 0 0,24 55 914 0 0,-17-33-518 0 0,84 168 1847 0 0,-97-202-2793 0 0,0 1-1 0 0,0-1 0 0 0,0 1 0 0 0,0-1 1 0 0,0 1-1 0 0,0-1 0 0 0,0 1 0 0 0,1-1 1 0 0,-1 1-1 0 0,0-1 0 0 0,0 1 1 0 0,1-1-1 0 0,-1 0 0 0 0,0 1 0 0 0,1-1 1 0 0,-1 0-1 0 0,0 1 0 0 0,1-1 1 0 0,-1 0-1 0 0,0 1 0 0 0,1-1 0 0 0,-1 0 1 0 0,1 0-1 0 0,-1 1 0 0 0,1-1 1 0 0,-1 0-1 0 0,1 0 0 0 0,-1 0 0 0 0,0 0 1 0 0,1 0-1 0 0,-1 1 0 0 0,1-1 1 0 0,-1 0-1 0 0,1 0 0 0 0,-1 0 0 0 0,1 0 1 0 0,-1-1-1 0 0,1 1 0 0 0,-1 0 0 0 0,1 0 1 0 0,-1 0-1 0 0,1 0 0 0 0,-1 0 1 0 0,1-1-1 0 0,-1 1 0 0 0,0 0 0 0 0,1 0 1 0 0,-1-1-1 0 0,1 1 0 0 0,-1 0 1 0 0,0 0-1 0 0,1-1 0 0 0,-1 1 0 0 0,0-1 1 0 0,1 1-1 0 0,-1 0 0 0 0,0-1 1 0 0,1 1-1 0 0,-1-1 0 0 0,0 1 0 0 0,0-1 1 0 0,0 1-1 0 0,1 0 0 0 0,-1-1 1 0 0,17-37 118 0 0,-14 31-109 0 0,52-115-1511 0 0,-14 43-2297 0 0,-36 69 1017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7.667"/>
    </inkml:context>
    <inkml:brush xml:id="br0">
      <inkml:brushProperty name="width" value="0.1" units="cm"/>
      <inkml:brushProperty name="height" value="0.1" units="cm"/>
      <inkml:brushProperty name="color" value="#FFFFFF"/>
    </inkml:brush>
  </inkml:definitions>
  <inkml:trace contextRef="#ctx0" brushRef="#br0">1 51 5669 0 0,'21'8'755'0'0,"1"-1"1"0"0,44 7 0 0 0,-60-13-516 0 0,1-1 0 0 0,0 1-1 0 0,-1-1 1 0 0,1 0 0 0 0,0-1-1 0 0,-1 0 1 0 0,1 0 0 0 0,-1 0 0 0 0,1-1-1 0 0,-1 0 1 0 0,1 0 0 0 0,-1 0-1 0 0,0-1 1 0 0,10-6 0 0 0,-15 8-167 0 0,0 0 1 0 0,0 1 0 0 0,0-1-1 0 0,0 0 1 0 0,0 0 0 0 0,0 0-1 0 0,-1 0 1 0 0,1 0-1 0 0,0 0 1 0 0,0 0 0 0 0,-1 0-1 0 0,1 0 1 0 0,-1 0 0 0 0,1 0-1 0 0,-1 0 1 0 0,1 0 0 0 0,-1 0-1 0 0,0-1 1 0 0,0 1-1 0 0,0 0 1 0 0,1 0 0 0 0,-1 0-1 0 0,0-1 1 0 0,0 1 0 0 0,0 0-1 0 0,-1 0 1 0 0,1-1 0 0 0,0 1-1 0 0,0 0 1 0 0,-1 0 0 0 0,1 0-1 0 0,-1 0 1 0 0,1-1-1 0 0,-1 1 1 0 0,1 0 0 0 0,-1 0-1 0 0,0 0 1 0 0,1 0 0 0 0,-3-1-1 0 0,2 1-6 0 0,0-1 0 0 0,0 1 0 0 0,0 0 0 0 0,0 0 1 0 0,0 0-1 0 0,-1 0 0 0 0,1 0 0 0 0,0 1 0 0 0,-1-1 0 0 0,1 0 0 0 0,-1 1 0 0 0,1-1 0 0 0,-1 1 0 0 0,1-1 0 0 0,-1 1 0 0 0,1 0 0 0 0,-1-1 0 0 0,0 1 0 0 0,1 0 0 0 0,-1 0 0 0 0,1 0 0 0 0,-1 0 0 0 0,1 1 0 0 0,-1-1 0 0 0,0 0 1 0 0,1 1-1 0 0,-1-1 0 0 0,1 1 0 0 0,-1-1 0 0 0,1 1 0 0 0,-3 1 0 0 0,-4 5 91 0 0,-1 0 0 0 0,2 0 0 0 0,-1 1 1 0 0,1 1-1 0 0,0-1 0 0 0,1 1 0 0 0,-1 0 0 0 0,2 0 0 0 0,0 1 1 0 0,0-1-1 0 0,0 1 0 0 0,1 0 0 0 0,-4 19 0 0 0,6-23-107 0 0,1 0-1 0 0,0 1 1 0 0,0-1-1 0 0,1 1 1 0 0,0-1-1 0 0,0 1 1 0 0,0-1-1 0 0,1 0 1 0 0,0 1-1 0 0,3 11 1 0 0,-2-14-63 0 0,-1 0-1 0 0,1 0 1 0 0,0 0 0 0 0,0-1 0 0 0,1 1 0 0 0,-1-1 0 0 0,1 1 0 0 0,0-1 0 0 0,0 0 0 0 0,0 0 0 0 0,0 0 0 0 0,0 0 0 0 0,1-1 0 0 0,-1 1 0 0 0,1-1 0 0 0,0 0 0 0 0,6 3 0 0 0,-4-3-183 0 0,0 0 0 0 0,1 0 0 0 0,-1 0-1 0 0,0-1 1 0 0,1 0 0 0 0,0 0 0 0 0,-1 0 0 0 0,1-1 0 0 0,-1 0 0 0 0,1-1 0 0 0,0 1 0 0 0,-1-1 0 0 0,1 0 0 0 0,-1-1 0 0 0,0 0 0 0 0,1 0 0 0 0,-1 0 0 0 0,0-1 0 0 0,0 0-1 0 0,0 0 1 0 0,0 0 0 0 0,6-6 0 0 0,0 0-216 0 0,-2 0 0 0 0,1 0 0 0 0,-1-2 0 0 0,0 1 0 0 0,-1-1 0 0 0,-1 0 0 0 0,0-1-1 0 0,0 0 1 0 0,8-18 0 0 0,-6 10-233 0 0,0-1-1861 0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8.009"/>
    </inkml:context>
    <inkml:brush xml:id="br0">
      <inkml:brushProperty name="width" value="0.1" units="cm"/>
      <inkml:brushProperty name="height" value="0.1" units="cm"/>
      <inkml:brushProperty name="color" value="#FFFFFF"/>
    </inkml:brush>
  </inkml:definitions>
  <inkml:trace contextRef="#ctx0" brushRef="#br0">0 66 11589 0 0,'18'-66'2982'0'0,"-15"68"-2043"0"0,3 10-631 0 0,2 12-169 0 0,8 43 146 0 0,-10-38-521 0 0,1-1 0 0 0,1 0 0 0 0,2 0 1 0 0,20 42-1 0 0,-21-61-219 0 0,-4-16 199 0 0,-2-26 111 0 0,-3 24 141 0 0,6-73 765 0 0,-5 48 761 0 0,7-38-1 0 0,-7 70-1450 0 0,-1-1 0 0 0,1 1 0 0 0,-1 0 0 0 0,1-1 0 0 0,0 1 0 0 0,0 0 0 0 0,0 0 1 0 0,0 0-1 0 0,0-1 0 0 0,0 1 0 0 0,1 0 0 0 0,-1 0 0 0 0,1 1 0 0 0,-1-1 0 0 0,1 0 0 0 0,0 1 0 0 0,-1-1 0 0 0,1 0 0 0 0,0 1 0 0 0,0 0 1 0 0,0 0-1 0 0,3-2 0 0 0,-1 2-24 0 0,0 0 0 0 0,0 0 1 0 0,0 0-1 0 0,0 1 0 0 0,1-1 0 0 0,-1 1 1 0 0,0 0-1 0 0,0 0 0 0 0,1 1 1 0 0,-1-1-1 0 0,7 3 0 0 0,1 0-4 0 0,1 1-1 0 0,-2 1 0 0 0,1-1 1 0 0,0 2-1 0 0,-1 0 1 0 0,0 0-1 0 0,17 14 1 0 0,-24-16-112 0 0,1 0 1 0 0,-1 0-1 0 0,0 1 1 0 0,0 0 0 0 0,0 0-1 0 0,-1 0 1 0 0,0 0 0 0 0,0 1-1 0 0,0-1 1 0 0,-1 1 0 0 0,1 0-1 0 0,-1 0 1 0 0,-1-1-1 0 0,1 1 1 0 0,-1 1 0 0 0,0-1-1 0 0,0 0 1 0 0,-1 10 0 0 0,0-11-464 0 0,0 1 1 0 0,-1 0-1 0 0,0-1 0 0 0,0 1 1 0 0,-1-1-1 0 0,1 1 1 0 0,-1-1-1 0 0,0 1 1 0 0,-1-1-1 0 0,1 0 0 0 0,-1 0 1 0 0,0 0-1 0 0,0-1 1 0 0,-1 1-1 0 0,0-1 1 0 0,1 1-1 0 0,-1-1 0 0 0,-1 0 1 0 0,1-1-1 0 0,-6 5 1 0 0,-1-2-2372 0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41.481"/>
    </inkml:context>
    <inkml:brush xml:id="br0">
      <inkml:brushProperty name="width" value="0.1" units="cm"/>
      <inkml:brushProperty name="height" value="0.1" units="cm"/>
      <inkml:brushProperty name="color" value="#FFFFFF"/>
    </inkml:brush>
  </inkml:definitions>
  <inkml:trace contextRef="#ctx0" brushRef="#br0">62 198 3988 0 0,'3'2'573'0'0,"-1"0"-1"0"0,0 0 0 0 0,1-1 0 0 0,0 1 0 0 0,-1-1 0 0 0,1 0 0 0 0,0 0 1 0 0,0 0-1 0 0,5 1 0 0 0,34 3 1121 0 0,-24-6-1551 0 0,0 0-1 0 0,25-5 1 0 0,-26 3-20 0 0,-5 2-26 0 0,0-1 0 0 0,0-1 0 0 0,0 0-1 0 0,0 0 1 0 0,0-1 0 0 0,-1-1 0 0 0,0 0 0 0 0,20-12 0 0 0,-29 15-83 0 0,-1 0 1 0 0,0 0 0 0 0,1 0 0 0 0,-1 0 0 0 0,0 0 0 0 0,0 0 0 0 0,0 0 0 0 0,0 0 0 0 0,-1-1 0 0 0,1 1 0 0 0,-1 0 0 0 0,1-1 0 0 0,-1 1 0 0 0,0 0 0 0 0,0-1 0 0 0,0 1 0 0 0,0 0 0 0 0,0-1 0 0 0,0 1 0 0 0,-1 0 0 0 0,1-1 0 0 0,-1 1 0 0 0,1 0 0 0 0,-1 0 0 0 0,0-1 0 0 0,0 1-1 0 0,-2-3 1 0 0,-1-4 58 0 0,0 1-1 0 0,0 1 0 0 0,-1-1 0 0 0,0 0 0 0 0,0 1 0 0 0,-8-8 0 0 0,9 12-49 0 0,1-1 0 0 0,-1 1 0 0 0,0 0-1 0 0,0 0 1 0 0,0 0 0 0 0,0 1 0 0 0,0 0 0 0 0,-1-1-1 0 0,0 1 1 0 0,1 1 0 0 0,-1-1 0 0 0,0 1 0 0 0,1-1 0 0 0,-1 2-1 0 0,0-1 1 0 0,0 0 0 0 0,0 1 0 0 0,-6 0 0 0 0,4 1 6 0 0,0 0 1 0 0,-1 1-1 0 0,1 0 1 0 0,1 0 0 0 0,-1 1-1 0 0,0 0 1 0 0,0 0 0 0 0,1 0-1 0 0,0 1 1 0 0,0 0 0 0 0,-8 6-1 0 0,1 2 79 0 0,0 0-1 0 0,0 1 0 0 0,2 0 0 0 0,-1 0 0 0 0,2 2 1 0 0,0-1-1 0 0,1 1 0 0 0,0 1 0 0 0,-10 24 0 0 0,13-23 21 0 0,1 0-1 0 0,1 0 0 0 0,1 1 1 0 0,0-1-1 0 0,1 1 0 0 0,1 27 1 0 0,1-34-59 0 0,1 0 1 0 0,0 0-1 0 0,0 0 1 0 0,2 0 0 0 0,-1 0-1 0 0,1 0 1 0 0,1 0-1 0 0,0-1 1 0 0,0 0 0 0 0,1 0-1 0 0,9 15 1 0 0,-9-20-50 0 0,0 1 0 0 0,0-1-1 0 0,0 0 1 0 0,1 0 0 0 0,0-1 0 0 0,-1 0 0 0 0,2 0 0 0 0,-1 0-1 0 0,0-1 1 0 0,1 0 0 0 0,0 0 0 0 0,-1 0 0 0 0,1-1-1 0 0,0 0 1 0 0,0 0 0 0 0,1-1 0 0 0,-1 0 0 0 0,0 0 0 0 0,0-1-1 0 0,1 0 1 0 0,-1 0 0 0 0,0-1 0 0 0,8-1 0 0 0,0 0-487 0 0,0-1 1 0 0,0-1-1 0 0,0 0 1 0 0,-1-1-1 0 0,1 0 1 0 0,-1-2-1 0 0,0 1 1 0 0,-1-2-1 0 0,0 0 1 0 0,14-11-1 0 0,-20 13-496 0 0,0 0-1 0 0,-1-1 0 0 0,0 0 0 0 0,10-15 0 0 0,-5 2-1837 0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43.211"/>
    </inkml:context>
    <inkml:brush xml:id="br0">
      <inkml:brushProperty name="width" value="0.1" units="cm"/>
      <inkml:brushProperty name="height" value="0.1" units="cm"/>
      <inkml:brushProperty name="color" value="#FFFFFF"/>
    </inkml:brush>
  </inkml:definitions>
  <inkml:trace contextRef="#ctx0" brushRef="#br0">21 21 4212 0 0,'-21'-5'4787'0'0,"34"4"-4194"0"0,148-9 757 0 0,-181 14-1309 0 0,0-1 0 0 0,-26 2-1 0 0,-11 0 265 0 0,56-4-421 0 0,0-1 0 0 0,1 0 0 0 0,-1 1 0 0 0,1-1 0 0 0,-1 0 0 0 0,0 0-1 0 0,1 1 1 0 0,-1-1 0 0 0,0 0 0 0 0,1 0 0 0 0,-1 0 0 0 0,0 0 0 0 0,1 0 0 0 0,-1 0 0 0 0,0 0 0 0 0,1 0 0 0 0,-1 0 0 0 0,0-1-1 0 0,1 1 1 0 0,-1 0 0 0 0,0 0 0 0 0,1 0 0 0 0,-1-1 0 0 0,0 1 0 0 0,1 0 0 0 0,-1-1 0 0 0,1 1 0 0 0,-1-1 0 0 0,1 1 0 0 0,-2-1-1 0 0,3-1-293 0 0,0 1-1 0 0,0 0 0 0 0,0 0 0 0 0,0 0 0 0 0,0 0 0 0 0,0-1 0 0 0,0 1 0 0 0,0 1 0 0 0,0-1 0 0 0,1 0 0 0 0,-1 0 0 0 0,0 0 0 0 0,3 0 1 0 0,4-4-584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4.636"/>
    </inkml:context>
    <inkml:brush xml:id="br0">
      <inkml:brushProperty name="width" value="0.1" units="cm"/>
      <inkml:brushProperty name="height" value="0.1" units="cm"/>
      <inkml:brushProperty name="color" value="#FFFFFF"/>
    </inkml:brush>
  </inkml:definitions>
  <inkml:trace contextRef="#ctx0" brushRef="#br0">11 1 3456 0 0,'0'-1'91'0'0,"0"1"-1"0"0,-1 0 0 0 0,1 0 0 0 0,-1 0 1 0 0,1 0-1 0 0,0 1 0 0 0,-1-1 0 0 0,1 0 0 0 0,-1 0 1 0 0,1 0-1 0 0,0 0 0 0 0,-1 0 0 0 0,1 0 1 0 0,0 1-1 0 0,-1-1 0 0 0,1 0 0 0 0,0 0 1 0 0,-1 0-1 0 0,1 1 0 0 0,0-1 0 0 0,-1 0 1 0 0,1 0-1 0 0,0 1 0 0 0,0-1 0 0 0,-1 0 1 0 0,1 1-1 0 0,0-1 0 0 0,0 0 0 0 0,0 1 1 0 0,-1-1-1 0 0,1 1 0 0 0,0-1 0 0 0,0 0 0 0 0,0 1 1 0 0,0-1-1 0 0,0 0 0 0 0,0 1 0 0 0,0-1 1 0 0,0 1-1 0 0,7 18 2215 0 0,8-6-229 0 0,-15-13-1999 0 0,1 0 0 0 0,-1 0 0 0 0,1 0 0 0 0,-1 0 0 0 0,0 0 0 0 0,1 0 0 0 0,-1 0 0 0 0,1 0 0 0 0,-1 0 0 0 0,1 0 0 0 0,-1 0-1 0 0,1 0 1 0 0,-1-1 0 0 0,0 1 0 0 0,1 0 0 0 0,-1 0 0 0 0,1 0 0 0 0,-1-1 0 0 0,0 1 0 0 0,1 0 0 0 0,-1 0 0 0 0,1-1 0 0 0,-1 1 0 0 0,0 0 0 0 0,0-1 0 0 0,1 1-1 0 0,-1 0 1 0 0,0-1 0 0 0,0 1 0 0 0,1-1 0 0 0,-1 1 0 0 0,0 0 0 0 0,0-1 0 0 0,0 1 0 0 0,0-1 0 0 0,1 1 0 0 0,-1-1 0 0 0,0-16 836 0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43.881"/>
    </inkml:context>
    <inkml:brush xml:id="br0">
      <inkml:brushProperty name="width" value="0.1" units="cm"/>
      <inkml:brushProperty name="height" value="0.1" units="cm"/>
      <inkml:brushProperty name="color" value="#FFFFFF"/>
    </inkml:brush>
  </inkml:definitions>
  <inkml:trace contextRef="#ctx0" brushRef="#br0">81 42 1604 0 0,'-1'-1'197'0'0,"1"1"-1"0"0,0-1 1 0 0,0 0 0 0 0,-1 1-1 0 0,1-1 1 0 0,0 1 0 0 0,0-1-1 0 0,0 0 1 0 0,0 1 0 0 0,0-1-1 0 0,0 0 1 0 0,-1 1 0 0 0,2-1-1 0 0,-1 0 1 0 0,0 1 0 0 0,0-1-1 0 0,0 0 1 0 0,0 1 0 0 0,0-1-1 0 0,0 0 1 0 0,1 1 0 0 0,-1-1-1 0 0,0 1 1 0 0,1-1 0 0 0,-1 1-1 0 0,1-2 1 0 0,17-10 1406 0 0,23 2-822 0 0,-30 9-647 0 0,0 1 1 0 0,0 0-1 0 0,0 1 1 0 0,0 0-1 0 0,13 3 1 0 0,-20-3-194 0 0,-1 0 1 0 0,1 0-1 0 0,0 0 1 0 0,-1 1-1 0 0,1-1 1 0 0,-1 1-1 0 0,1 0 1 0 0,-1 0-1 0 0,0 0 1 0 0,1 0-1 0 0,-1 1 1 0 0,0-1-1 0 0,-1 1 1 0 0,1 0-1 0 0,0 0 1 0 0,-1 0-1 0 0,4 5 0 0 0,-5-5 34 0 0,-1-1 0 0 0,1 0 0 0 0,-1 0 0 0 0,0 0 0 0 0,1 0 0 0 0,-1 0 0 0 0,0 1 0 0 0,0-1 0 0 0,-1 0-1 0 0,1 0 1 0 0,0 0 0 0 0,-1 0 0 0 0,1 1 0 0 0,-1-1 0 0 0,0 0 0 0 0,1 0 0 0 0,-1 0 0 0 0,0 0-1 0 0,0 0 1 0 0,-1-1 0 0 0,1 1 0 0 0,0 0 0 0 0,0 0 0 0 0,-1-1 0 0 0,1 1 0 0 0,-1-1 0 0 0,-2 2 0 0 0,-5 6 65 0 0,-1-1 1 0 0,0 0 0 0 0,-13 7-1 0 0,-15 9 1241 0 0,-1-1 0 0 0,-71 29-1 0 0,131-53-810 0 0,-1 2-1 0 0,22 3 1 0 0,-28-2-459 0 0,0 0-1 0 0,-1 1 1 0 0,1 1 0 0 0,25 11-1 0 0,-34-14-32 0 0,-1 1 0 0 0,0 0 0 0 0,0 0 0 0 0,0 1 0 0 0,-1-1 0 0 0,1 1 0 0 0,0-1 0 0 0,-1 1 0 0 0,0 1 0 0 0,1-1 0 0 0,-1 0-1 0 0,-1 1 1 0 0,1-1 0 0 0,0 1 0 0 0,-1 0 0 0 0,0 0 0 0 0,0 0 0 0 0,0 0 0 0 0,2 7 0 0 0,-4-8 23 0 0,0 0-1 0 0,0 0 1 0 0,-1 1 0 0 0,1-1 0 0 0,-1 0 0 0 0,0 0-1 0 0,1 0 1 0 0,-2 0 0 0 0,1 0 0 0 0,0 0 0 0 0,0 0-1 0 0,-1 0 1 0 0,0 0 0 0 0,1 0 0 0 0,-1-1-1 0 0,0 1 1 0 0,0-1 0 0 0,-1 1 0 0 0,1-1 0 0 0,0 0-1 0 0,-6 4 1 0 0,-6 4 165 0 0,0 1 1 0 0,-23 11-1 0 0,24-15 41 0 0,-1 0 1 0 0,1-1-1 0 0,-1-1 1 0 0,0-1-1 0 0,0 1 1 0 0,0-2-1 0 0,0 0 1 0 0,-1-1-1 0 0,-18 0 1 0 0,25 0-380 0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47.074"/>
    </inkml:context>
    <inkml:brush xml:id="br0">
      <inkml:brushProperty name="width" value="0.1" units="cm"/>
      <inkml:brushProperty name="height" value="0.1" units="cm"/>
      <inkml:brushProperty name="color" value="#FFFFFF"/>
    </inkml:brush>
  </inkml:definitions>
  <inkml:trace contextRef="#ctx0" brushRef="#br0">68 220 1844 0 0,'-10'1'9454'0'0,"15"-22"-8888"0"0,0 0 0 0 0,-1-1 0 0 0,-1 1 0 0 0,1-31 0 0 0,-3 27-167 0 0,0 18-248 0 0,0 0 0 0 0,-1 0 0 0 0,0 0 0 0 0,-1-1 0 0 0,-1-11 0 0 0,2 18-147 0 0,-1 1-1 0 0,1 0 1 0 0,0 0 0 0 0,0 0 0 0 0,0-1 0 0 0,0 1 0 0 0,0 0 0 0 0,-1 0 0 0 0,1 0-1 0 0,0 0 1 0 0,0 0 0 0 0,0 0 0 0 0,-1-1 0 0 0,1 1 0 0 0,0 0 0 0 0,0 0 0 0 0,0 0-1 0 0,-1 0 1 0 0,1 0 0 0 0,0 0 0 0 0,0 0 0 0 0,-1 0 0 0 0,1 0 0 0 0,0 0 0 0 0,0 0-1 0 0,0 0 1 0 0,-1 0 0 0 0,1 0 0 0 0,0 0 0 0 0,0 0 0 0 0,-1 0 0 0 0,1 0 0 0 0,0 0-1 0 0,0 1 1 0 0,0-1 0 0 0,-1 0 0 0 0,1 0 0 0 0,0 0 0 0 0,0 0 0 0 0,0 0 0 0 0,0 1-1 0 0,-1-1 1 0 0,1 0 0 0 0,0 0 0 0 0,0 0 0 0 0,0 0 0 0 0,0 1 0 0 0,0-1 0 0 0,0 0-1 0 0,-1 0 1 0 0,1 0 0 0 0,0 1 0 0 0,0-1 0 0 0,0 0 0 0 0,0 0 0 0 0,0 1 0 0 0,0-1-1 0 0,-8 13 52 0 0,-3 12 61 0 0,1 0 0 0 0,1 1 1 0 0,2 0-1 0 0,0 0 0 0 0,2 1 0 0 0,1 0 0 0 0,-1 33 1 0 0,4-45-83 0 0,-1 37 217 0 0,3-50-268 0 0,-1 1 1 0 0,0 0-1 0 0,0-1 0 0 0,1 1 0 0 0,-1-1 0 0 0,1 0 1 0 0,0 1-1 0 0,0-1 0 0 0,0 1 0 0 0,0-1 0 0 0,0 0 1 0 0,0 0-1 0 0,1 0 0 0 0,-1 0 0 0 0,1 0 0 0 0,1 2 1 0 0,-1-3-141 0 0,0 0 0 0 0,-1 0 1 0 0,1-1-1 0 0,0 1 0 0 0,0-1 1 0 0,-1 0-1 0 0,1 0 1 0 0,0 1-1 0 0,0-1 0 0 0,0 0 1 0 0,-1 0-1 0 0,1-1 0 0 0,0 1 1 0 0,0 0-1 0 0,0-1 1 0 0,-1 1-1 0 0,1-1 0 0 0,0 1 1 0 0,-1-1-1 0 0,1 0 1 0 0,0 1-1 0 0,-1-1 0 0 0,1 0 1 0 0,-1 0-1 0 0,1 0 0 0 0,1-2 1 0 0,36-32-4451 0 0,-27 21 1757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47.444"/>
    </inkml:context>
    <inkml:brush xml:id="br0">
      <inkml:brushProperty name="width" value="0.1" units="cm"/>
      <inkml:brushProperty name="height" value="0.1" units="cm"/>
      <inkml:brushProperty name="color" value="#FFFFFF"/>
    </inkml:brush>
  </inkml:definitions>
  <inkml:trace contextRef="#ctx0" brushRef="#br0">5 54 4672 0 0,'-3'-8'636'0'0,"3"1"-171"0"0,-1 2-45 0 0,1 0-420 0 0,0 0-104 0 0,0-1-136 0 0,0 2-209 0 0,1 0-615 0 0,4 1-4 0 0,-1 0 28 0 0,3-1 8 0 0</inkml:trace>
  <inkml:trace contextRef="#ctx0" brushRef="#br0" timeOffset="1">211 54 1520 0 0,'3'3'1200'0'0,"1"-1"-216"0"0,1 1-204 0 0,-2-3-240 0 0,2 3-59 0 0,1-3-325 0 0,-2 0-184 0 0,4 0-185 0 0,0 0-427 0 0,-1 0-336 0 0,1 0-72 0 0,1 1 48 0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47.802"/>
    </inkml:context>
    <inkml:brush xml:id="br0">
      <inkml:brushProperty name="width" value="0.1" units="cm"/>
      <inkml:brushProperty name="height" value="0.1" units="cm"/>
      <inkml:brushProperty name="color" value="#FFFFFF"/>
    </inkml:brush>
  </inkml:definitions>
  <inkml:trace contextRef="#ctx0" brushRef="#br0">6 1 1368 0 0,'-1'2'351'0'0,"0"0"0"0"0,0 0 1 0 0,1 0-1 0 0,-1 0 0 0 0,1 0 0 0 0,-1 0 0 0 0,1 0 0 0 0,0 0 0 0 0,0 0 1 0 0,0 0-1 0 0,0 1 0 0 0,0-1 0 0 0,1 0 0 0 0,-1 0 0 0 0,1 0 1 0 0,-1 0-1 0 0,1 0 0 0 0,0 0 0 0 0,-1 0 0 0 0,2 2 0 0 0,0-2-235 0 0,0-1-1 0 0,0 0 1 0 0,-1 1-1 0 0,1-1 0 0 0,0 0 1 0 0,0 0-1 0 0,0 0 1 0 0,0 0-1 0 0,0 0 1 0 0,0 0-1 0 0,1-1 1 0 0,-1 1-1 0 0,0-1 0 0 0,0 1 1 0 0,0-1-1 0 0,1 0 1 0 0,-1 0-1 0 0,4 0 1 0 0,77 1-8505 0 0,-77-1 7386 0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48.225"/>
    </inkml:context>
    <inkml:brush xml:id="br0">
      <inkml:brushProperty name="width" value="0.1" units="cm"/>
      <inkml:brushProperty name="height" value="0.1" units="cm"/>
      <inkml:brushProperty name="color" value="#FFFFFF"/>
    </inkml:brush>
  </inkml:definitions>
  <inkml:trace contextRef="#ctx0" brushRef="#br0">13 0 1960 0 0,'0'0'222'0'0,"-1"1"-1"0"0,0-1 0 0 0,0 1 1 0 0,0-1-1 0 0,1 1 0 0 0,-1-1 1 0 0,0 1-1 0 0,1 0 0 0 0,-1-1 1 0 0,1 1-1 0 0,-1 0 0 0 0,0-1 1 0 0,1 1-1 0 0,-1 0 0 0 0,1 0 1 0 0,0-1-1 0 0,-1 1 0 0 0,1 0 1 0 0,0 0-1 0 0,-1 0 0 0 0,1 0 1 0 0,0-1-1 0 0,0 1 0 0 0,0 0 1 0 0,0 2-1 0 0,1-3-132 0 0,-1 1-1 0 0,1 0 0 0 0,0-1 1 0 0,0 1-1 0 0,0 0 1 0 0,0-1-1 0 0,0 1 0 0 0,0-1 1 0 0,1 0-1 0 0,-1 1 1 0 0,0-1-1 0 0,0 0 1 0 0,0 0-1 0 0,0 0 0 0 0,0 0 1 0 0,0 0-1 0 0,1 0 1 0 0,-1 0-1 0 0,1 0 1 0 0,10 0-408 0 0,-5 1-707 0 0,-1-1 0 0 0,1 0 1 0 0,-1-1-1 0 0,1 0 1 0 0,-1 0-1 0 0,12-3 1 0 0,-12 1 15 0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52.273"/>
    </inkml:context>
    <inkml:brush xml:id="br0">
      <inkml:brushProperty name="width" value="0.1" units="cm"/>
      <inkml:brushProperty name="height" value="0.1" units="cm"/>
      <inkml:brushProperty name="color" value="#FFFFFF"/>
    </inkml:brush>
  </inkml:definitions>
  <inkml:trace contextRef="#ctx0" brushRef="#br0">194 38 1112 0 0,'0'-2'455'0'0,"0"0"3"0"0,0 0 0 0 0,0 0 0 0 0,0 0 0 0 0,0 0 0 0 0,0 0 1 0 0,-1 0-1 0 0,1 0 0 0 0,0 0 0 0 0,-1 0 0 0 0,1 0 0 0 0,-2-2 0 0 0,1 4-382 0 0,0-1 0 0 0,0 1-1 0 0,0 0 1 0 0,0 0-1 0 0,1 0 1 0 0,-1-1 0 0 0,0 1-1 0 0,0 0 1 0 0,0 0 0 0 0,0 0-1 0 0,0 0 1 0 0,0 1 0 0 0,0-1-1 0 0,0 0 1 0 0,0 0 0 0 0,0 0-1 0 0,0 1 1 0 0,1-1 0 0 0,-1 1-1 0 0,0-1 1 0 0,0 0 0 0 0,0 1-1 0 0,0 0 1 0 0,1-1 0 0 0,-1 1-1 0 0,0-1 1 0 0,1 1 0 0 0,-2 1-1 0 0,-13 9 324 0 0,1 0-1 0 0,0 1 0 0 0,0 1 1 0 0,1 0-1 0 0,1 1 1 0 0,0 0-1 0 0,1 1 1 0 0,1 1-1 0 0,-15 29 0 0 0,21-36-243 0 0,0 0 0 0 0,0 0-1 0 0,1 1 1 0 0,1-1-1 0 0,0 1 1 0 0,0 0-1 0 0,0 0 1 0 0,1 18-1 0 0,1-22-64 0 0,1 0-1 0 0,0 1 0 0 0,0-1 0 0 0,1 0 0 0 0,-1 0 1 0 0,1 0-1 0 0,1 0 0 0 0,-1 0 0 0 0,1 0 0 0 0,0 0 1 0 0,0-1-1 0 0,1 1 0 0 0,-1-1 0 0 0,8 8 0 0 0,-5-8-84 0 0,0 0-1 0 0,0 0 0 0 0,1-1 0 0 0,-1 1 0 0 0,1-2 0 0 0,0 1 0 0 0,0-1 0 0 0,0 0 0 0 0,1 0 0 0 0,-1-1 0 0 0,1 0 1 0 0,-1 0-1 0 0,1-1 0 0 0,0 0 0 0 0,0 0 0 0 0,-1-1 0 0 0,1 0 0 0 0,0 0 0 0 0,0-1 0 0 0,0 0 0 0 0,-1 0 0 0 0,1-1 1 0 0,-1 0-1 0 0,1 0 0 0 0,-1-1 0 0 0,0 0 0 0 0,0 0 0 0 0,0-1 0 0 0,0 0 0 0 0,0 0 0 0 0,-1-1 0 0 0,0 1 0 0 0,0-1 1 0 0,0-1-1 0 0,-1 1 0 0 0,8-10 0 0 0,-9 8-29 0 0,-1 0 1 0 0,1 0 0 0 0,-1-1-1 0 0,-1 1 1 0 0,0-1 0 0 0,0 0-1 0 0,0 0 1 0 0,-1 0 0 0 0,0 0-1 0 0,0 0 1 0 0,-1 0 0 0 0,0 0-1 0 0,-1 0 1 0 0,0 0 0 0 0,0 0-1 0 0,0 0 1 0 0,-1 0 0 0 0,-4-9-1 0 0,-2-8 54 0 0,-2 0 0 0 0,-1 1 0 0 0,0 0 0 0 0,-19-26 0 0 0,25 42-201 0 0,-1 0 1 0 0,0 1 0 0 0,-13-14-1 0 0,1 10-6882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53.187"/>
    </inkml:context>
    <inkml:brush xml:id="br0">
      <inkml:brushProperty name="width" value="0.1" units="cm"/>
      <inkml:brushProperty name="height" value="0.1" units="cm"/>
      <inkml:brushProperty name="color" value="#FFFFFF"/>
    </inkml:brush>
  </inkml:definitions>
  <inkml:trace contextRef="#ctx0" brushRef="#br0">1 60 3908 0 0,'14'-3'4394'0'0,"35"-10"-3109"0"0,17-4-1210 0 0,-30 7 40 0 0,-24 6-434 0 0,-1 0 0 0 0,1 1 0 0 0,0 1-1 0 0,20-2 1 0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53.560"/>
    </inkml:context>
    <inkml:brush xml:id="br0">
      <inkml:brushProperty name="width" value="0.1" units="cm"/>
      <inkml:brushProperty name="height" value="0.1" units="cm"/>
      <inkml:brushProperty name="color" value="#FFFFFF"/>
    </inkml:brush>
  </inkml:definitions>
  <inkml:trace contextRef="#ctx0" brushRef="#br0">9 16 2068 0 0,'-2'6'877'0'0,"1"-4"-442"0"0,0 0 0 0 0,0-1 0 0 0,0 1 0 0 0,1 0 1 0 0,-1 0-1 0 0,1 0 0 0 0,-1 0 0 0 0,1 0 1 0 0,0 0-1 0 0,0 0 0 0 0,0 0 0 0 0,0 3 1 0 0,1-5-343 0 0,0 1 0 0 0,0 0 0 0 0,0 0 0 0 0,0 0 0 0 0,0-1 0 0 0,0 1 0 0 0,0 0 0 0 0,0-1 0 0 0,0 1 0 0 0,1-1 0 0 0,-1 0 0 0 0,0 1 0 0 0,0-1 0 0 0,1 0 0 0 0,-1 1 0 0 0,0-1 0 0 0,0 0 0 0 0,1 0 0 0 0,-1 0 0 0 0,0 0 0 0 0,0-1 0 0 0,3 1 0 0 0,15-1-1165 0 0,0-1 1 0 0,0-1 0 0 0,0-1-1 0 0,0 0 1 0 0,-1-2 0 0 0,1 0-1 0 0,33-17 1 0 0,-35 15 128 0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54.744"/>
    </inkml:context>
    <inkml:brush xml:id="br0">
      <inkml:brushProperty name="width" value="0.1" units="cm"/>
      <inkml:brushProperty name="height" value="0.1" units="cm"/>
      <inkml:brushProperty name="color" value="#FFFFFF"/>
    </inkml:brush>
  </inkml:definitions>
  <inkml:trace contextRef="#ctx0" brushRef="#br0">40 0 1180 0 0,'-17'4'2613'0'0,"16"-4"-2376"0"0,0 0-1 0 0,-1 0 1 0 0,1 0-1 0 0,0 1 1 0 0,0-1-1 0 0,-1 0 1 0 0,1 0-1 0 0,0 1 1 0 0,0-1-1 0 0,-1 1 1 0 0,1-1-1 0 0,0 1 0 0 0,0 0 1 0 0,0-1-1 0 0,0 1 1 0 0,-2 2 568 0 0,27 1-44 0 0,-1-2 1 0 0,27 1-1 0 0,21 2-988 0 0,92 18-492 0 0,181 24-1416 0 0,-320-47 2301 0 0,-2 1-5037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00.763"/>
    </inkml:context>
    <inkml:brush xml:id="br0">
      <inkml:brushProperty name="width" value="0.1" units="cm"/>
      <inkml:brushProperty name="height" value="0.1" units="cm"/>
      <inkml:brushProperty name="color" value="#FFFFFF"/>
    </inkml:brush>
  </inkml:definitions>
  <inkml:trace contextRef="#ctx0" brushRef="#br0">79 42 4884 0 0,'2'-19'6566'0'0,"-3"20"-6518"0"0,-1-1 0 0 0,1 1 0 0 0,-1 0 0 0 0,1-1 0 0 0,0 1 1 0 0,-1 0-1 0 0,1 0 0 0 0,0 0 0 0 0,0 0 0 0 0,0 0 0 0 0,0 0 0 0 0,0 0 1 0 0,0 1-1 0 0,0-1 0 0 0,0 0 0 0 0,-1 2 0 0 0,-15 26 278 0 0,15-25-242 0 0,-5 8 45 0 0,2 0 1 0 0,-1 0-1 0 0,1 1 1 0 0,1 0-1 0 0,0-1 1 0 0,1 2-1 0 0,1-1 0 0 0,0 0 1 0 0,0 1-1 0 0,1 13 1 0 0,1-22-110 0 0,0-1 1 0 0,0 1-1 0 0,1-1 1 0 0,0 1-1 0 0,0-1 1 0 0,0 1-1 0 0,0-1 1 0 0,0 0-1 0 0,1 0 1 0 0,0 0-1 0 0,0 0 1 0 0,0 0-1 0 0,1 0 1 0 0,-1 0-1 0 0,1-1 1 0 0,0 1-1 0 0,0-1 1 0 0,0 0-1 0 0,0 0 1 0 0,0 0-1 0 0,1 0 1 0 0,-1 0-1 0 0,1-1 1 0 0,0 0-1 0 0,0 1 1 0 0,0-1-1 0 0,0-1 1 0 0,0 1-1 0 0,1-1 1 0 0,-1 1-1 0 0,0-1 1 0 0,1-1-1 0 0,4 2 1 0 0,-3-2-44 0 0,1 1 0 0 0,0-1 1 0 0,0 0-1 0 0,-1-1 0 0 0,1 1 1 0 0,0-1-1 0 0,-1-1 0 0 0,1 1 1 0 0,-1-1-1 0 0,1 0 0 0 0,-1-1 1 0 0,0 1-1 0 0,0-1 1 0 0,0 0-1 0 0,8-6 0 0 0,-10 6 20 0 0,0 0 1 0 0,0-1-1 0 0,-1 1 0 0 0,0 0 1 0 0,1-1-1 0 0,-1 0 0 0 0,0 0 0 0 0,-1 0 1 0 0,1 0-1 0 0,-1 0 0 0 0,0-1 0 0 0,0 1 1 0 0,0-1-1 0 0,0 1 0 0 0,-1-1 0 0 0,0 0 1 0 0,0 0-1 0 0,0 1 0 0 0,0-1 0 0 0,-1 0 1 0 0,0-10-1 0 0,-2 2 75 0 0,0 0-1 0 0,-1 0 1 0 0,0 0-1 0 0,-1 0 1 0 0,-1 1 0 0 0,-8-20-1 0 0,8 24-25 0 0,1 0 1 0 0,-1 0-1 0 0,0 0 0 0 0,-1 0 1 0 0,0 1-1 0 0,0 0 0 0 0,-1 0 1 0 0,1 1-1 0 0,-2-1 0 0 0,-8-5 1 0 0,14 11-103 0 0,-1-1 1 0 0,1 1-1 0 0,-1 0 1 0 0,0 0-1 0 0,1 0 0 0 0,-1 0 1 0 0,0 0-1 0 0,0 1 1 0 0,0-1-1 0 0,1 1 1 0 0,-1 0-1 0 0,0 0 1 0 0,0 0-1 0 0,0 0 1 0 0,-3 1-1 0 0,1 0-762 0 0,-1 0 1 0 0,1 1-1 0 0,0 0 0 0 0,0 0 1 0 0,0 0-1 0 0,-9 6 0 0 0,3-1-2355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7.608"/>
    </inkml:context>
    <inkml:brush xml:id="br0">
      <inkml:brushProperty name="width" value="0.1" units="cm"/>
      <inkml:brushProperty name="height" value="0.1" units="cm"/>
      <inkml:brushProperty name="color" value="#FFFFFF"/>
    </inkml:brush>
  </inkml:definitions>
  <inkml:trace contextRef="#ctx0" brushRef="#br0">236 18 6093 0 0,'-9'-2'4692'0'0,"19"-4"-3113"0"0,22-2-999 0 0,-21 7-433 0 0,1 1 1 0 0,0 0 0 0 0,0 1-1 0 0,0 0 1 0 0,0 1 0 0 0,-1 0-1 0 0,14 4 1 0 0,-19-3-106 0 0,-1-1-1 0 0,1 1 0 0 0,-1 0 1 0 0,1 0-1 0 0,-1 1 1 0 0,0 0-1 0 0,0 0 1 0 0,-1 0-1 0 0,1 0 0 0 0,-1 1 1 0 0,0-1-1 0 0,0 1 1 0 0,0 0-1 0 0,-1 1 1 0 0,5 8-1 0 0,-4-4 3 0 0,0 0-1 0 0,-1 0 1 0 0,0 1 0 0 0,0-1 0 0 0,-1 1-1 0 0,-1 0 1 0 0,0-1 0 0 0,0 1 0 0 0,-1 0-1 0 0,-1 0 1 0 0,1 0 0 0 0,-2 0 0 0 0,0-1-1 0 0,0 1 1 0 0,-1-1 0 0 0,-6 18 0 0 0,1-8 11 0 0,0 0 0 0 0,-2-1 0 0 0,0 0-1 0 0,-1 0 1 0 0,-1-1 0 0 0,-1 0 0 0 0,-20 21 0 0 0,20-25 1 0 0,-1-1 1 0 0,0-1-1 0 0,-1 0 0 0 0,0-1 0 0 0,-32 17 0 0 0,38-24-40 0 0,-1 1 1 0 0,1-2 0 0 0,-1 1-1 0 0,0-1 1 0 0,0-1 0 0 0,0 0 0 0 0,0 0-1 0 0,0-1 1 0 0,-1 0 0 0 0,1-1-1 0 0,0 0 1 0 0,-14-2 0 0 0,19 1-21 0 0,1 0 0 0 0,-1-1-1 0 0,0 1 1 0 0,1-1 0 0 0,-1 0 0 0 0,1-1 0 0 0,-1 1 0 0 0,1-1 0 0 0,0 0 0 0 0,0 0-1 0 0,0 0 1 0 0,1 0 0 0 0,-1-1 0 0 0,1 1 0 0 0,0-1 0 0 0,0 0 0 0 0,0 0 0 0 0,0-1 0 0 0,1 1-1 0 0,-1 0 1 0 0,1-1 0 0 0,0 1 0 0 0,1-1 0 0 0,-1 0 0 0 0,1 0 0 0 0,0 1 0 0 0,0-1-1 0 0,0 0 1 0 0,1 0 0 0 0,0 0 0 0 0,0 0 0 0 0,1-10 0 0 0,-1 10-15 0 0,0 1 1 0 0,1-1-1 0 0,-1 1 0 0 0,1-1 1 0 0,0 1-1 0 0,0 0 0 0 0,1-1 1 0 0,0 1-1 0 0,-1 0 1 0 0,1 0-1 0 0,0 0 0 0 0,1 0 1 0 0,-1 0-1 0 0,1 0 1 0 0,0 1-1 0 0,0-1 0 0 0,0 1 1 0 0,0 0-1 0 0,1 0 1 0 0,-1 0-1 0 0,1 0 0 0 0,0 1 1 0 0,0-1-1 0 0,-1 1 0 0 0,2 0 1 0 0,-1 0-1 0 0,0 0 1 0 0,0 1-1 0 0,1 0 0 0 0,-1-1 1 0 0,1 2-1 0 0,-1-1 1 0 0,1 0-1 0 0,-1 1 0 0 0,1 0 1 0 0,4 0-1 0 0,0 2 10 0 0,-1-1-1 0 0,0 2 1 0 0,0-1-1 0 0,-1 1 1 0 0,1 0-1 0 0,0 0 1 0 0,-1 1-1 0 0,0 0 1 0 0,0 1-1 0 0,0-1 1 0 0,0 1-1 0 0,7 8 0 0 0,11 11 2 0 0,36 43 0 0 0,-43-46 4 0 0,8 10-108 0 0,-4-3-77 0 0,2-1 1 0 0,2-1-1 0 0,0-1 0 0 0,44 33 1 0 0,-67-57-124 0 0,-1 0 1 0 0,0-1 0 0 0,0 1-1 0 0,0 0 1 0 0,1-1 0 0 0,-1 1-1 0 0,0-1 1 0 0,1 1 0 0 0,-1-1-1 0 0,0 0 1 0 0,1 0 0 0 0,-1 0-1 0 0,0-1 1 0 0,1 1 0 0 0,-1-1-1 0 0,0 1 1 0 0,1-1 0 0 0,-1 0-1 0 0,0 1 1 0 0,0-1 0 0 0,4-3-1 0 0,9-5-2575 0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01.388"/>
    </inkml:context>
    <inkml:brush xml:id="br0">
      <inkml:brushProperty name="width" value="0.1" units="cm"/>
      <inkml:brushProperty name="height" value="0.1" units="cm"/>
      <inkml:brushProperty name="color" value="#FFFFFF"/>
    </inkml:brush>
  </inkml:definitions>
  <inkml:trace contextRef="#ctx0" brushRef="#br0">6 103 5060 0 0,'-5'-6'3845'0'0,"25"2"-2597"0"0,33 1-696 0 0,289-25 1011 0 0,-192 13-1064 0 0,173-21 369 0 0,-296 32-844 0 0,35-3-3015 0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01.929"/>
    </inkml:context>
    <inkml:brush xml:id="br0">
      <inkml:brushProperty name="width" value="0.1" units="cm"/>
      <inkml:brushProperty name="height" value="0.1" units="cm"/>
      <inkml:brushProperty name="color" value="#FFFFFF"/>
    </inkml:brush>
  </inkml:definitions>
  <inkml:trace contextRef="#ctx0" brushRef="#br0">2 171 4908 0 0,'0'1'116'0'0,"0"-1"0"0"0,-1 1 0 0 0,1 0-1 0 0,0 0 1 0 0,0 0 0 0 0,0 0-1 0 0,0 0 1 0 0,0 0 0 0 0,0 0-1 0 0,0 0 1 0 0,0-1 0 0 0,0 1-1 0 0,0 0 1 0 0,0 0 0 0 0,0 0 0 0 0,1 0-1 0 0,-1 0 1 0 0,0 0 0 0 0,1-1-1 0 0,-1 1 1 0 0,0 0 0 0 0,1 0-1 0 0,-1 0 1 0 0,1-1 0 0 0,0 1 0 0 0,-1 0-1 0 0,1-1 1 0 0,-1 1 0 0 0,2 1-1 0 0,0-2-22 0 0,0 0 0 0 0,0 1 0 0 0,-1-1 0 0 0,1 0-1 0 0,0 0 1 0 0,-1 0 0 0 0,1 0 0 0 0,0 0 0 0 0,0 0 0 0 0,-1 0 0 0 0,1-1-1 0 0,0 1 1 0 0,0-1 0 0 0,1 0 0 0 0,6-2 36 0 0,-1-1 1 0 0,0 0 0 0 0,0 0-1 0 0,-1-1 1 0 0,12-8 0 0 0,-8 2 72 0 0,-1 0-1 0 0,0 0 1 0 0,-1-1 0 0 0,0 0 0 0 0,-1 0 0 0 0,12-24 0 0 0,-13 24 44 0 0,-5 9-91 0 0,0 0 1 0 0,0 0-1 0 0,-1 0 0 0 0,1-1 0 0 0,-1 1 0 0 0,1-1 1 0 0,-1 1-1 0 0,0-1 0 0 0,-1 1 0 0 0,2-8 213 0 0,-15 41 591 0 0,5-1-468 0 0,2 0-1 0 0,2 1 1 0 0,-2 60 0 0 0,6-71-343 0 0,1-1 1 0 0,0 1 0 0 0,2 0-1 0 0,0-1 1 0 0,1 0 0 0 0,1 0 0 0 0,12 29-1 0 0,-16-43-167 0 0,1-1 0 0 0,0 0-1 0 0,0 0 1 0 0,0 1 0 0 0,0-2-1 0 0,1 1 1 0 0,-1 0 0 0 0,1 0-1 0 0,0-1 1 0 0,5 5 0 0 0,-7-7-132 0 0,0 1 0 0 0,0 0 0 0 0,0-1 0 0 0,0 1 0 0 0,1-1 0 0 0,-1 1 0 0 0,0-1 0 0 0,0 0 0 0 0,1 0 1 0 0,-1 1-1 0 0,0-1 0 0 0,0 0 0 0 0,1 0 0 0 0,-1 0 0 0 0,0 0 0 0 0,1 0 0 0 0,-1-1 0 0 0,0 1 0 0 0,0 0 0 0 0,0-1 0 0 0,1 1 1 0 0,-1 0-1 0 0,0-1 0 0 0,0 1 0 0 0,0-1 0 0 0,0 0 0 0 0,0 1 0 0 0,0-1 0 0 0,0 0 0 0 0,0 0 0 0 0,0 0 0 0 0,0 0 0 0 0,1-1 1 0 0,3-5-850 0 0,0 1 1 0 0,-1 0 0 0 0,0-1-1 0 0,6-13 1 0 0,-1-1-1877 0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02.315"/>
    </inkml:context>
    <inkml:brush xml:id="br0">
      <inkml:brushProperty name="width" value="0.1" units="cm"/>
      <inkml:brushProperty name="height" value="0.1" units="cm"/>
      <inkml:brushProperty name="color" value="#FFFFFF"/>
    </inkml:brush>
  </inkml:definitions>
  <inkml:trace contextRef="#ctx0" brushRef="#br0">35 62 6353 0 0,'-9'-11'1088'0'0,"1"1"-172"0"0,3 0-248 0 0,1 1-224 0 0,2 3-228 0 0,-1 0-212 0 0,2 2 0 0 0,1 1-448 0 0,-3 0-416 0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02.874"/>
    </inkml:context>
    <inkml:brush xml:id="br0">
      <inkml:brushProperty name="width" value="0.1" units="cm"/>
      <inkml:brushProperty name="height" value="0.1" units="cm"/>
      <inkml:brushProperty name="color" value="#FFFFFF"/>
    </inkml:brush>
  </inkml:definitions>
  <inkml:trace contextRef="#ctx0" brushRef="#br0">53 94 1896 0 0,'0'-9'1774'0'0,"-1"-8"4598"0"0,-10 33-3543 0 0,5-1-2469 0 0,1 0 0 0 0,1 1 1 0 0,1-1-1 0 0,0 1 1 0 0,-1 25-1 0 0,-2 2 104 0 0,2-20-287 0 0,1 0-1 0 0,1 1 1 0 0,1 0-1 0 0,1-1 1 0 0,1 1-1 0 0,1-1 0 0 0,7 30 1 0 0,-9-51-165 0 0,1 0 1 0 0,0 1-1 0 0,-1-1 0 0 0,1 0 0 0 0,0 0 1 0 0,0 0-1 0 0,0 0 0 0 0,0 0 1 0 0,1 0-1 0 0,-1 0 0 0 0,0 0 1 0 0,1-1-1 0 0,-1 1 0 0 0,1 0 1 0 0,0-1-1 0 0,-1 1 0 0 0,1-1 1 0 0,0 0-1 0 0,0 0 0 0 0,0 1 1 0 0,0-1-1 0 0,0 0 0 0 0,0-1 1 0 0,1 1-1 0 0,-1 0 0 0 0,0-1 0 0 0,0 1 1 0 0,0-1-1 0 0,1 0 0 0 0,-1 1 1 0 0,0-1-1 0 0,1 0 0 0 0,3-1 1 0 0,-2 0-11 0 0,1 0 0 0 0,-1 0 1 0 0,1-1-1 0 0,-1 0 1 0 0,0 1-1 0 0,0-1 0 0 0,0-1 1 0 0,0 1-1 0 0,0-1 0 0 0,0 1 1 0 0,-1-1-1 0 0,1 0 0 0 0,-1-1 1 0 0,0 1-1 0 0,5-7 1 0 0,-1 0-14 0 0,-1-1 0 0 0,-1-1 1 0 0,0 1-1 0 0,0-1 0 0 0,-1 0 1 0 0,-1 0-1 0 0,1 0 0 0 0,-2 0 1 0 0,0-1-1 0 0,-1 1 0 0 0,0-1 0 0 0,-1 1 1 0 0,0-1-1 0 0,-4-23 0 0 0,0 9 13 0 0,-1 0-1 0 0,-2 0 0 0 0,0 1 0 0 0,-2 0 1 0 0,-22-44-1 0 0,27 62-68 0 0,3 3-75 0 0,-1 1 1 0 0,0-1-1 0 0,-1 1 1 0 0,1 0-1 0 0,-1 0 1 0 0,1 0-1 0 0,-1 0 1 0 0,-1 0-1 0 0,1 1 1 0 0,-4-4-1 0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03.818"/>
    </inkml:context>
    <inkml:brush xml:id="br0">
      <inkml:brushProperty name="width" value="0.1" units="cm"/>
      <inkml:brushProperty name="height" value="0.1" units="cm"/>
      <inkml:brushProperty name="color" value="#FFFFFF"/>
    </inkml:brush>
  </inkml:definitions>
  <inkml:trace contextRef="#ctx0" brushRef="#br0">0 11 7289 0 0,'11'3'5105'0'0,"17"-6"-4097"0"0,-26 3-703 0 0,131-10 1242 0 0,-43 9-7097 0 0,-85 2 3820 0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04.190"/>
    </inkml:context>
    <inkml:brush xml:id="br0">
      <inkml:brushProperty name="width" value="0.1" units="cm"/>
      <inkml:brushProperty name="height" value="0.1" units="cm"/>
      <inkml:brushProperty name="color" value="#FFFFFF"/>
    </inkml:brush>
  </inkml:definitions>
  <inkml:trace contextRef="#ctx0" brushRef="#br0">1 45 6073 0 0,'0'1'202'0'0,"1"0"1"0"0,0 0 0 0 0,0 0 0 0 0,0 0 0 0 0,0-1-1 0 0,0 1 1 0 0,0 0 0 0 0,0-1 0 0 0,0 1-1 0 0,0-1 1 0 0,0 1 0 0 0,0-1 0 0 0,0 0 0 0 0,0 1-1 0 0,1-1 1 0 0,-1 0 0 0 0,0 0 0 0 0,0 1 0 0 0,0-1-1 0 0,0 0 1 0 0,1 0 0 0 0,-1-1 0 0 0,0 1 0 0 0,0 0-1 0 0,0 0 1 0 0,2-1 0 0 0,36-4 578 0 0,5-6-199 0 0,65-13 262 0 0,-35 11-3293 0 0,-59 12-582 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56.370"/>
    </inkml:context>
    <inkml:brush xml:id="br0">
      <inkml:brushProperty name="width" value="0.1" units="cm"/>
      <inkml:brushProperty name="height" value="0.1" units="cm"/>
      <inkml:brushProperty name="color" value="#FFFFFF"/>
    </inkml:brush>
  </inkml:definitions>
  <inkml:trace contextRef="#ctx0" brushRef="#br0">177 27 1120 0 0,'23'-26'7653'0'0,"-23"26"-7621"0"0,0 0 1 0 0,0 0 0 0 0,0 0-1 0 0,0 0 1 0 0,0 0 0 0 0,0 0-1 0 0,0 0 1 0 0,0-1 0 0 0,-7 20 773 0 0,-132 272 2094 0 0,127-266-2927 0 0,-13 32-350 0 0,8-18-2988 0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56.788"/>
    </inkml:context>
    <inkml:brush xml:id="br0">
      <inkml:brushProperty name="width" value="0.1" units="cm"/>
      <inkml:brushProperty name="height" value="0.1" units="cm"/>
      <inkml:brushProperty name="color" value="#FFFFFF"/>
    </inkml:brush>
  </inkml:definitions>
  <inkml:trace contextRef="#ctx0" brushRef="#br0">0 109 4460 0 0,'0'-19'1232'0'0,"1"1"0"0"0,1 0 0 0 0,4-22 0 0 0,-6 40-1182 0 0,0-1 1 0 0,0 0 0 0 0,1 1 0 0 0,-1-1 0 0 0,0 1 0 0 0,0-1 0 0 0,0 1-1 0 0,0-1 1 0 0,1 0 0 0 0,-1 1 0 0 0,0-1 0 0 0,1 1 0 0 0,-1-1 0 0 0,0 1-1 0 0,1-1 1 0 0,-1 1 0 0 0,0 0 0 0 0,1-1 0 0 0,-1 1 0 0 0,1-1 0 0 0,-1 1 0 0 0,1 0-1 0 0,-1 0 1 0 0,1-1 0 0 0,-1 1 0 0 0,1 0 0 0 0,-1 0 0 0 0,1-1 0 0 0,0 1-1 0 0,0 0 1 0 0,0 0 31 0 0,0 0-1 0 0,1 1 0 0 0,-1-1 0 0 0,0 1 1 0 0,0-1-1 0 0,0 1 0 0 0,0-1 1 0 0,1 1-1 0 0,-1 0 0 0 0,0-1 0 0 0,0 1 1 0 0,0 0-1 0 0,1 1 0 0 0,25 32 921 0 0,-8 3-411 0 0,19 51 0 0 0,-37-86-578 0 0,84 229 1255 0 0,35 80-98 0 0,-94-252-1014 0 0,-6-11 33 0 0,43 74 0 0 0,-62-121-310 0 0,-1 0 0 0 0,0-1 1 0 0,1 1-1 0 0,-1 0 0 0 0,0-1 0 0 0,1 1 1 0 0,-1-1-1 0 0,1 1 0 0 0,-1 0 0 0 0,1-1 1 0 0,-1 1-1 0 0,1-1 0 0 0,0 1 0 0 0,-1-1 1 0 0,1 0-1 0 0,-1 1 0 0 0,1-1 0 0 0,0 0 1 0 0,-1 1-1 0 0,1-1 0 0 0,0 0 0 0 0,0 0 1 0 0,-1 0-1 0 0,1 1 0 0 0,0-1 0 0 0,-1 0 1 0 0,1 0-1 0 0,0 0 0 0 0,0 0 0 0 0,-1 0 1 0 0,1-1-1 0 0,0 1 0 0 0,0 0 0 0 0,-1 0 1 0 0,1 0-1 0 0,0-1 0 0 0,0 1 0 0 0,2-2-464 0 0,-1 0 1 0 0,1 0-1 0 0,-1 0 0 0 0,0 0 0 0 0,0 0 1 0 0,0-1-1 0 0,3-4 0 0 0,5-6-2315 0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13.627"/>
    </inkml:context>
    <inkml:brush xml:id="br0">
      <inkml:brushProperty name="width" value="0.1" units="cm"/>
      <inkml:brushProperty name="height" value="0.1" units="cm"/>
      <inkml:brushProperty name="color" value="#FFFFFF"/>
    </inkml:brush>
  </inkml:definitions>
  <inkml:trace contextRef="#ctx0" brushRef="#br0">39 110 3100 0 0,'-31'-4'5277'0'0,"30"3"-5221"0"0,1 1 0 0 0,-1 0 0 0 0,1-1 0 0 0,-1 1-1 0 0,1 0 1 0 0,0-1 0 0 0,-1 1 0 0 0,1-1 0 0 0,-1 1 0 0 0,1-1-1 0 0,0 1 1 0 0,-1-1 0 0 0,1 1 0 0 0,0-1 0 0 0,-1 1 0 0 0,1-1-1 0 0,0 1 1 0 0,0-1 0 0 0,0 0 0 0 0,0 1 0 0 0,0-1 0 0 0,-1 1-1 0 0,1-1 1 0 0,0 0 0 0 0,0 1 0 0 0,0-1 0 0 0,0 1 0 0 0,1-1-1 0 0,-1 1 1 0 0,0-1 0 0 0,0 0 0 0 0,0 1 0 0 0,0-1 0 0 0,1 1-1 0 0,-1-1 1 0 0,0 1 0 0 0,0-1 0 0 0,1 1 0 0 0,-1-1 0 0 0,0 1-1 0 0,1-1 1 0 0,-1 1 0 0 0,1-1 0 0 0,-1 1 0 0 0,1 0 0 0 0,-1-1-1 0 0,1 1 1 0 0,0-1 0 0 0,8-8 25 0 0,1 1-1 0 0,0 0 1 0 0,1 0 0 0 0,0 1 0 0 0,0 1-1 0 0,0 0 1 0 0,1 0 0 0 0,-1 1 0 0 0,1 1-1 0 0,17-5 1 0 0,-20 8-67 0 0,0-1-1 0 0,-1 1 1 0 0,1 1-1 0 0,1-1 1 0 0,-1 2-1 0 0,0-1 1 0 0,-1 1 0 0 0,1 0-1 0 0,0 1 1 0 0,0 0-1 0 0,0 1 1 0 0,-1 0-1 0 0,1 0 1 0 0,-1 1-1 0 0,0 0 1 0 0,0 0-1 0 0,12 9 1 0 0,-14-9-2 0 0,0 1 0 0 0,0 0 0 0 0,-1 1 0 0 0,1-1-1 0 0,-1 1 1 0 0,0 0 0 0 0,-1 0 0 0 0,0 0 0 0 0,0 1 0 0 0,0 0 0 0 0,0-1 0 0 0,-1 1 0 0 0,-1 1-1 0 0,1-1 1 0 0,-1 0 0 0 0,0 1 0 0 0,-1-1 0 0 0,1 1 0 0 0,-1-1 0 0 0,-1 1 0 0 0,0 8-1 0 0,-1-8 30 0 0,0 1 0 0 0,-1-1 0 0 0,0 1 0 0 0,-1-1 0 0 0,1 0 0 0 0,-2 0 0 0 0,1 0 0 0 0,-1 0 0 0 0,0-1 0 0 0,-1 1-1 0 0,-6 8 1 0 0,-7 5 216 0 0,0 0-1 0 0,-25 21 1 0 0,28-29-48 0 0,9-6 404 0 0,26-14-393 0 0,-13 5-218 0 0,-1 0-1 0 0,1 0 1 0 0,1 1-1 0 0,-1 0 1 0 0,0 0-1 0 0,0 0 1 0 0,0 1-1 0 0,0 0 1 0 0,1 1-1 0 0,-1 0 1 0 0,0 0-1 0 0,0 0 1 0 0,0 1-1 0 0,0 0 1 0 0,0 0-1 0 0,0 1 1 0 0,-1 0-1 0 0,10 5 1 0 0,-10-4-3 0 0,-1-1 1 0 0,-1 1 0 0 0,1 0 0 0 0,0 1-1 0 0,-1-1 1 0 0,0 1 0 0 0,0 0 0 0 0,0 0 0 0 0,-1 0-1 0 0,0 0 1 0 0,0 1 0 0 0,0-1 0 0 0,0 1-1 0 0,-1 0 1 0 0,0 0 0 0 0,0 0 0 0 0,-1 0 0 0 0,0 0-1 0 0,0 0 1 0 0,0 0 0 0 0,0 11 0 0 0,-2-8 13 0 0,0 0 0 0 0,-1 0 0 0 0,0 0-1 0 0,0-1 1 0 0,-1 1 0 0 0,0 0 0 0 0,-1-1 0 0 0,0 0 0 0 0,0 0 0 0 0,0 0 0 0 0,-1 0 0 0 0,0-1 0 0 0,-1 0 0 0 0,0 0 0 0 0,0 0 0 0 0,0-1 0 0 0,-1 1 0 0 0,-9 5 0 0 0,8-5 54 0 0,-1-1 1 0 0,1 0 0 0 0,-1-1-1 0 0,0 0 1 0 0,0 0 0 0 0,0-1-1 0 0,-1-1 1 0 0,0 1 0 0 0,1-1-1 0 0,-1-1 1 0 0,0 0 0 0 0,0 0-1 0 0,-1-1 1 0 0,1 0 0 0 0,0-1-1 0 0,-12-1 1 0 0,11-2 27 0 0,0 1 0 0 0,0-2 0 0 0,0 0 1 0 0,1 0-1 0 0,0 0 0 0 0,0-2 0 0 0,-17-11 0 0 0,-6-12-5242 0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14.448"/>
    </inkml:context>
    <inkml:brush xml:id="br0">
      <inkml:brushProperty name="width" value="0.1" units="cm"/>
      <inkml:brushProperty name="height" value="0.1" units="cm"/>
      <inkml:brushProperty name="color" value="#FFFFFF"/>
    </inkml:brush>
  </inkml:definitions>
  <inkml:trace contextRef="#ctx0" brushRef="#br0">1 101 3924 0 0,'0'-3'148'0'0,"0"0"-1"0"0,1 0 0 0 0,0 0 0 0 0,0-1 0 0 0,0 1 0 0 0,0 0 0 0 0,1 0 1 0 0,-1 0-1 0 0,1 1 0 0 0,0-1 0 0 0,-1 0 0 0 0,1 1 0 0 0,1-1 0 0 0,-1 1 1 0 0,0-1-1 0 0,0 1 0 0 0,1 0 0 0 0,0 0 0 0 0,-1 0 0 0 0,1 0 0 0 0,4-1 1 0 0,7-5 258 0 0,1 1 1 0 0,28-10-1 0 0,-41 16-356 0 0,5-1 4 0 0,1 0 0 0 0,-1 0 1 0 0,1 1-1 0 0,0 0 0 0 0,0 1 1 0 0,-1-1-1 0 0,1 1 0 0 0,0 1 1 0 0,0 0-1 0 0,-1 0 0 0 0,1 0 1 0 0,-1 1-1 0 0,1 0 0 0 0,-1 0 1 0 0,1 1-1 0 0,-1 0 0 0 0,0 1 1 0 0,0-1-1 0 0,-1 1 0 0 0,1 1 1 0 0,-1-1-1 0 0,0 1 0 0 0,0 0 1 0 0,0 0-1 0 0,-1 1 0 0 0,0 0 1 0 0,0 0-1 0 0,0 0 0 0 0,-1 0 1 0 0,0 1-1 0 0,0 0 0 0 0,0 0 1 0 0,-1 0-1 0 0,0 0 0 0 0,-1 0 1 0 0,0 1-1 0 0,0-1 0 0 0,0 1 1 0 0,-1-1-1 0 0,0 1 0 0 0,0 0 1 0 0,-1 0-1 0 0,0-1 0 0 0,-1 1 1 0 0,1 0-1 0 0,-3 7 0 0 0,0-3 10 0 0,0 0-1 0 0,-2 0 0 0 0,1-1 1 0 0,-1 1-1 0 0,-1-1 0 0 0,0 0 0 0 0,-10 14 1 0 0,-5 1 300 0 0,-32 33 1 0 0,-6 5 275 0 0,59-64-627 0 0,-1 0 1 0 0,0 1-1 0 0,1-1 1 0 0,-1 1-1 0 0,1-1 1 0 0,-1 1-1 0 0,1 0 1 0 0,-1-1-1 0 0,1 1 1 0 0,-1-1-1 0 0,1 1 1 0 0,-1 0 0 0 0,1 0-1 0 0,0-1 1 0 0,-1 1-1 0 0,1 0 1 0 0,0 0-1 0 0,0-1 1 0 0,-1 1-1 0 0,1 0 1 0 0,0 0-1 0 0,0-1 1 0 0,0 1-1 0 0,0 0 1 0 0,0 0-1 0 0,0 0 1 0 0,0-1-1 0 0,1 1 1 0 0,-1 0-1 0 0,0 0 1 0 0,0-1-1 0 0,0 1 1 0 0,1 0-1 0 0,0 1 1 0 0,1-1 17 0 0,0 0 1 0 0,1 0 0 0 0,-1 0-1 0 0,0 0 1 0 0,1 0 0 0 0,-1 0-1 0 0,1-1 1 0 0,-1 1 0 0 0,4-1-1 0 0,9 3-28 0 0,5 2 39 0 0,0-1-20 0 0,0 1 1 0 0,0 1 0 0 0,28 12-1 0 0,-43-16-17 0 0,0 1-1 0 0,-1-1 0 0 0,1 1 0 0 0,-1 0 1 0 0,0 0-1 0 0,1 1 0 0 0,-2-1 0 0 0,1 1 1 0 0,0 0-1 0 0,-1 0 0 0 0,1 0 0 0 0,-1 0 1 0 0,0 1-1 0 0,-1-1 0 0 0,1 1 0 0 0,-1-1 1 0 0,0 1-1 0 0,3 10 0 0 0,-4-9 15 0 0,-1 1-1 0 0,0-1 0 0 0,0 0 0 0 0,0 0 1 0 0,-1 0-1 0 0,0 0 0 0 0,0 0 1 0 0,0 1-1 0 0,-1-2 0 0 0,0 1 0 0 0,0 0 1 0 0,0 0-1 0 0,-1-1 0 0 0,0 1 1 0 0,0-1-1 0 0,-1 0 0 0 0,1 0 0 0 0,-6 6 1 0 0,-4 4 125 0 0,-1 0 1 0 0,0-1 0 0 0,0 0-1 0 0,-24 15 1 0 0,21-17 129 0 0,-1-1 1 0 0,0 0-1 0 0,-34 13 0 0 0,45-21-314 0 0,-1 0 0 0 0,0 0 0 0 0,0-1-1 0 0,0 0 1 0 0,0-1 0 0 0,0 0 0 0 0,0 0 0 0 0,0-1-1 0 0,0 0 1 0 0,0 0 0 0 0,0-1 0 0 0,-15-3 0 0 0,22 4-190 0 0,1 0 0 0 0,-1 0 0 0 0,0 0 0 0 0,1-1 0 0 0,-1 1 0 0 0,1 0 0 0 0,-7-14-5751 0 0,7 13 5751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21.629"/>
    </inkml:context>
    <inkml:brush xml:id="br0">
      <inkml:brushProperty name="width" value="0.1" units="cm"/>
      <inkml:brushProperty name="height" value="0.1" units="cm"/>
      <inkml:brushProperty name="color" value="#FFFFFF"/>
    </inkml:brush>
  </inkml:definitions>
  <inkml:trace contextRef="#ctx0" brushRef="#br0">5 25 4012 0 0,'-3'-6'632'0'0,"2"0"-808"0"0,1 1-576 0 0,0 2-192 0 0,0-1-880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8.186"/>
    </inkml:context>
    <inkml:brush xml:id="br0">
      <inkml:brushProperty name="width" value="0.1" units="cm"/>
      <inkml:brushProperty name="height" value="0.1" units="cm"/>
      <inkml:brushProperty name="color" value="#FFFFFF"/>
    </inkml:brush>
  </inkml:definitions>
  <inkml:trace contextRef="#ctx0" brushRef="#br0">536 19 3992 0 0,'-16'-5'467'0'0,"0"1"-1"0"0,-1 1 0 0 0,1 0 0 0 0,-1 1 0 0 0,0 1 0 0 0,-20 1 1 0 0,26 1-254 0 0,0 0 1 0 0,0 1-1 0 0,0 1 1 0 0,0 0-1 0 0,1 0 1 0 0,-1 1-1 0 0,1 1 1 0 0,0-1-1 0 0,0 2 1 0 0,0-1-1 0 0,-8 8 1 0 0,-3 2 60 0 0,1 1 1 0 0,1 1 0 0 0,1 1 0 0 0,0 0 0 0 0,2 1-1 0 0,0 1 1 0 0,1 1 0 0 0,1 0 0 0 0,1 0 0 0 0,-20 46 0 0 0,20-35 0 0 0,2 1 1 0 0,1 1 0 0 0,1 0 0 0 0,2 0-1 0 0,2 0 1 0 0,1 1 0 0 0,1 42 0 0 0,3-42-123 0 0,2 0 1 0 0,2 0 0 0 0,1 0 0 0 0,16 57-1 0 0,-1-37 123 0 0,29 59-1 0 0,-37-91-192 0 0,1-1 0 0 0,1 0 0 0 0,1-1 0 0 0,1-1 0 0 0,19 20 0 0 0,-19-24-35 0 0,0 0-1 0 0,2-1 1 0 0,0-1 0 0 0,0-1-1 0 0,1 0 1 0 0,1-1 0 0 0,0-1-1 0 0,1-1 1 0 0,0-1 0 0 0,0-1-1 0 0,1-1 1 0 0,0 0-1 0 0,0-2 1 0 0,1-1 0 0 0,-1 0-1 0 0,1-2 1 0 0,24 0 0 0 0,-19-2-43 0 0,1-1 1 0 0,-1-2 0 0 0,0 0-1 0 0,0-2 1 0 0,0-1 0 0 0,0-2-1 0 0,-1 0 1 0 0,-1-2 0 0 0,1-1-1 0 0,-1-1 1 0 0,-1-1 0 0 0,0-1-1 0 0,31-24 1 0 0,-32 19 1 0 0,-1-1-1 0 0,-1 0 1 0 0,-1-2 0 0 0,-1-1-1 0 0,18-25 1 0 0,-27 32-9 0 0,-1-2 1 0 0,-1 1 0 0 0,-1-1-1 0 0,0-1 1 0 0,-2 1-1 0 0,0-1 1 0 0,-1 0-1 0 0,0-1 1 0 0,1-24-1 0 0,-2-9-27 0 0,-4-66-1 0 0,-3 88 14 0 0,-1 1 0 0 0,-2-1 1 0 0,-1 1-1 0 0,-1 0 0 0 0,-2 1 0 0 0,-1 0 1 0 0,-21-42-1 0 0,21 52 7 0 0,0 0-1 0 0,-1 0 1 0 0,-1 1-1 0 0,-1 1 1 0 0,0 0 0 0 0,-1 1-1 0 0,-1 1 1 0 0,-1 0-1 0 0,0 1 1 0 0,-35-22 0 0 0,37 28-11 0 0,1 0 1 0 0,-1 1 0 0 0,-1 1 0 0 0,1 1-1 0 0,-31-7 1 0 0,32 9-247 0 0,0 1-1 0 0,-1 0 0 0 0,1 1 1 0 0,-1 1-1 0 0,1 0 0 0 0,-1 1 1 0 0,-20 5-1 0 0,5 1-2303 0 0,0 1-1 0 0,-41 19 1 0 0,52-20-240 0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16.377"/>
    </inkml:context>
    <inkml:brush xml:id="br0">
      <inkml:brushProperty name="width" value="0.1" units="cm"/>
      <inkml:brushProperty name="height" value="0.1" units="cm"/>
      <inkml:brushProperty name="color" value="#FFFFFF"/>
    </inkml:brush>
  </inkml:definitions>
  <inkml:trace contextRef="#ctx0" brushRef="#br0">920 36 2536 0 0,'2'-12'1330'0'0,"-1"-10"695"0"0,-6 21-1368 0 0,-6 13-395 0 0,-13 22 307 0 0,2 1 0 0 0,-34 72 1 0 0,-22 86 748 0 0,21-48-554 0 0,30-83-476 0 0,-354 868 3410 0 0,193-362-2047 0 0,171-512-1623 0 0,-38 160-894 0 0,53-206-1093 0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17.070"/>
    </inkml:context>
    <inkml:brush xml:id="br0">
      <inkml:brushProperty name="width" value="0.1" units="cm"/>
      <inkml:brushProperty name="height" value="0.1" units="cm"/>
      <inkml:brushProperty name="color" value="#FFFFFF"/>
    </inkml:brush>
  </inkml:definitions>
  <inkml:trace contextRef="#ctx0" brushRef="#br0">1906 0 4452 0 0,'-265'203'4535'0'0,"-87"59"-1796"0"0,292-222-2482 0 0,-726 446 2217 0 0,615-393-1825 0 0,-89 46-432 0 0,249-136-1106 0 0,31-27-3891 0 0,21-7 3029 0 0,-2 0-1136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17.909"/>
    </inkml:context>
    <inkml:brush xml:id="br0">
      <inkml:brushProperty name="width" value="0.1" units="cm"/>
      <inkml:brushProperty name="height" value="0.1" units="cm"/>
      <inkml:brushProperty name="color" value="#FFFFFF"/>
    </inkml:brush>
  </inkml:definitions>
  <inkml:trace contextRef="#ctx0" brushRef="#br0">137 122 4944 0 0,'-1'0'137'0'0,"1"0"0"0"0,-1 1 0 0 0,1-1 0 0 0,-1 0 0 0 0,1 1 0 0 0,-1-1 0 0 0,1 1 0 0 0,-1-1 0 0 0,1 1 0 0 0,0-1 0 0 0,-1 1 0 0 0,1 0 0 0 0,0-1 0 0 0,-1 1 0 0 0,1-1 0 0 0,0 1 0 0 0,0 0 0 0 0,-1-1 0 0 0,1 1 0 0 0,0 0 0 0 0,0-1 0 0 0,0 1 0 0 0,0 0 0 0 0,0-1-1 0 0,0 1 1 0 0,0 0 0 0 0,0-1 0 0 0,0 1 0 0 0,0-1 0 0 0,1 1 0 0 0,-1 0 0 0 0,0-1 0 0 0,0 1 0 0 0,1 1 0 0 0,1-1-9 0 0,-1 0 0 0 0,1-1 1 0 0,0 1-1 0 0,0 0 0 0 0,-1-1 0 0 0,1 1 0 0 0,0-1 0 0 0,0 1 1 0 0,0-1-1 0 0,-1 0 0 0 0,1 0 0 0 0,3 0 0 0 0,8 0 25 0 0,0 0-1 0 0,0-1 0 0 0,-1 0 0 0 0,1-1 1 0 0,0-1-1 0 0,-1 0 0 0 0,1 0 1 0 0,-1-2-1 0 0,0 1 0 0 0,0-2 0 0 0,-1 1 1 0 0,21-14-1 0 0,-31 18-140 0 0,1 0 1 0 0,-1 0-1 0 0,1-1 1 0 0,-1 1-1 0 0,0 0 1 0 0,1 0-1 0 0,-1-1 0 0 0,0 1 1 0 0,0-1-1 0 0,0 1 1 0 0,0-1-1 0 0,0 1 1 0 0,0-1-1 0 0,0 1 1 0 0,-1-1-1 0 0,1 0 0 0 0,-1 0 1 0 0,1 1-1 0 0,-1-1 1 0 0,0 0-1 0 0,1 0 1 0 0,-1 0-1 0 0,0 1 1 0 0,0-1-1 0 0,0 0 0 0 0,-1 0 1 0 0,1 0-1 0 0,0 1 1 0 0,-1-1-1 0 0,1 0 1 0 0,-1 0-1 0 0,1 1 1 0 0,-1-1-1 0 0,0 0 0 0 0,0 1 1 0 0,0-1-1 0 0,0 1 1 0 0,0-1-1 0 0,0 1 1 0 0,-2-2-1 0 0,0 0-3 0 0,0 0-1 0 0,0 0 1 0 0,0 0-1 0 0,-1 1 1 0 0,1 0 0 0 0,-1 0-1 0 0,0 0 1 0 0,1 0-1 0 0,-1 0 1 0 0,0 1 0 0 0,0-1-1 0 0,0 1 1 0 0,0 0-1 0 0,-1 0 1 0 0,1 1-1 0 0,-7-1 1 0 0,0 2 69 0 0,0 1-1 0 0,1 0 1 0 0,-1 0-1 0 0,0 1 1 0 0,1 1-1 0 0,0 0 1 0 0,0 0 0 0 0,0 1-1 0 0,0 0 1 0 0,1 1-1 0 0,0 0 1 0 0,0 0 0 0 0,0 1-1 0 0,-14 15 1 0 0,10-9 72 0 0,1 1 0 0 0,1 0 0 0 0,0 0 0 0 0,1 1 0 0 0,0 1 0 0 0,1 0 0 0 0,1 0 0 0 0,-8 22 0 0 0,13-28-66 0 0,0 0 1 0 0,1 0 0 0 0,0 0-1 0 0,1 0 1 0 0,0 0 0 0 0,0 0-1 0 0,1 1 1 0 0,1-1 0 0 0,0 0-1 0 0,0 0 1 0 0,1 0 0 0 0,0 0-1 0 0,0 0 1 0 0,8 17 0 0 0,-7-19-32 0 0,1-1 1 0 0,0 0-1 0 0,0 0 1 0 0,0 0-1 0 0,1-1 1 0 0,0 1-1 0 0,1-1 1 0 0,-1 0 0 0 0,1-1-1 0 0,0 1 1 0 0,1-1-1 0 0,-1 0 1 0 0,1-1-1 0 0,0 0 1 0 0,0 0-1 0 0,1 0 1 0 0,-1-1-1 0 0,15 4 1 0 0,-3-2 12 0 0,0-1 1 0 0,0-2-1 0 0,0 0 1 0 0,1-1-1 0 0,-1 0 1 0 0,0-2-1 0 0,31-4 0 0 0,-37 2-302 0 0,0 1-1 0 0,0-2 1 0 0,-1 0 0 0 0,0 0-1 0 0,15-9 1 0 0,-20 9-271 0 0,0 0 1 0 0,0 0-1 0 0,-1-1 1 0 0,1 0-1 0 0,-1 0 1 0 0,-1-1-1 0 0,1 1 1 0 0,-1-1-1 0 0,6-9 1 0 0,-9 12-54 0 0,0 0 0 0 0,0 0 0 0 0,0-1 1 0 0,-1 0-1 0 0,1 1 0 0 0,-1-1 1 0 0,0 0-1 0 0,0-3 0 0 0,1-9-2311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18.294"/>
    </inkml:context>
    <inkml:brush xml:id="br0">
      <inkml:brushProperty name="width" value="0.1" units="cm"/>
      <inkml:brushProperty name="height" value="0.1" units="cm"/>
      <inkml:brushProperty name="color" value="#FFFFFF"/>
    </inkml:brush>
  </inkml:definitions>
  <inkml:trace contextRef="#ctx0" brushRef="#br0">1 72 5348 0 0,'0'-1'180'0'0,"1"0"0"0"0,-1 0 0 0 0,1 0 0 0 0,0 0 0 0 0,-1 0 0 0 0,1 0 0 0 0,0 1 0 0 0,0-1 0 0 0,-1 0 0 0 0,1 0 0 0 0,0 1-1 0 0,0-1 1 0 0,0 0 0 0 0,0 1 0 0 0,0-1 0 0 0,0 1 0 0 0,0-1 0 0 0,0 1 0 0 0,0 0 0 0 0,0-1 0 0 0,2 1 0 0 0,27-8 269 0 0,-26 7-139 0 0,265-46 2240 0 0,-246 47-6621 0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18.885"/>
    </inkml:context>
    <inkml:brush xml:id="br0">
      <inkml:brushProperty name="width" value="0.1" units="cm"/>
      <inkml:brushProperty name="height" value="0.1" units="cm"/>
      <inkml:brushProperty name="color" value="#FFFFFF"/>
    </inkml:brush>
  </inkml:definitions>
  <inkml:trace contextRef="#ctx0" brushRef="#br0">1 63 4704 0 0,'7'-7'402'0'0,"1"1"0"0"0,0-1 0 0 0,0 2 0 0 0,1-1 0 0 0,0 1 0 0 0,0 0 0 0 0,0 1 0 0 0,1 0 0 0 0,-1 1 0 0 0,12-4 0 0 0,-18 7-351 0 0,0-1 0 0 0,0 0 1 0 0,1 0-1 0 0,-1 1 0 0 0,0 0 0 0 0,0 0 0 0 0,0 0 0 0 0,0 0 0 0 0,1 0 1 0 0,-1 0-1 0 0,0 1 0 0 0,0 0 0 0 0,0 0 0 0 0,0-1 0 0 0,0 2 0 0 0,0-1 1 0 0,0 0-1 0 0,0 1 0 0 0,0-1 0 0 0,-1 1 0 0 0,1 0 0 0 0,-1 0 0 0 0,1 0 1 0 0,-1 0-1 0 0,0 0 0 0 0,1 0 0 0 0,-1 1 0 0 0,0-1 0 0 0,-1 1 0 0 0,1 0 1 0 0,0-1-1 0 0,-1 1 0 0 0,1 0 0 0 0,-1 0 0 0 0,0 0 0 0 0,1 3 0 0 0,-1-1-45 0 0,0-1-1 0 0,-1 1 1 0 0,1 0-1 0 0,-1 0 1 0 0,0-1-1 0 0,0 1 1 0 0,0 0-1 0 0,-1-1 0 0 0,0 1 1 0 0,0 0-1 0 0,0-1 1 0 0,0 1-1 0 0,-4 7 1 0 0,-3 5 6 0 0,0-1 0 0 0,-14 19 0 0 0,6-9 34 0 0,1-7 103 0 0,14-18-77 0 0,0 1 0 0 0,-1-1 0 0 0,1 0-1 0 0,0 1 1 0 0,0-1 0 0 0,0 0-1 0 0,1 1 1 0 0,-1-1 0 0 0,0 1-1 0 0,0 0 1 0 0,1-1 0 0 0,-1 4 0 0 0,1-4-48 0 0,1 0 0 0 0,-1 0 1 0 0,1 0-1 0 0,-1 0 0 0 0,1 0 1 0 0,0 0-1 0 0,-1 0 0 0 0,1-1 0 0 0,0 1 1 0 0,0 0-1 0 0,0 0 0 0 0,0-1 1 0 0,0 1-1 0 0,0 0 0 0 0,0-1 1 0 0,0 1-1 0 0,0-1 0 0 0,0 1 1 0 0,0-1-1 0 0,0 0 0 0 0,0 1 1 0 0,0-1-1 0 0,1 0 0 0 0,1 0 1 0 0,12 5 12 0 0,0 0 1 0 0,-1 1 0 0 0,0 1-1 0 0,0 0 1 0 0,0 1 0 0 0,-1 0-1 0 0,0 1 1 0 0,-1 1 0 0 0,0 0-1 0 0,21 22 1 0 0,-28-27-35 0 0,0 1 0 0 0,-1 0-1 0 0,1 1 1 0 0,-1-1 0 0 0,0 1-1 0 0,-1 0 1 0 0,0-1 0 0 0,0 2 0 0 0,0-1-1 0 0,-1 0 1 0 0,0 0 0 0 0,-1 1 0 0 0,1-1-1 0 0,-1 1 1 0 0,-1-1 0 0 0,0 1-1 0 0,0 0 1 0 0,0-1 0 0 0,-1 1 0 0 0,0-1-1 0 0,0 1 1 0 0,-1-1 0 0 0,0 1-1 0 0,-4 9 1 0 0,2-9 58 0 0,-1 0-1 0 0,0-1 0 0 0,0 1 0 0 0,0-1 1 0 0,-1 0-1 0 0,0 0 0 0 0,0-1 1 0 0,-1 0-1 0 0,0 0 0 0 0,0 0 1 0 0,-1-1-1 0 0,1 0 0 0 0,-1 0 1 0 0,0-1-1 0 0,0 0 0 0 0,-1-1 1 0 0,1 0-1 0 0,-11 3 0 0 0,7-3 66 0 0,-1 0-1 0 0,1 0 0 0 0,-1-1 1 0 0,0-1-1 0 0,0 0 1 0 0,1-1-1 0 0,-1 0 0 0 0,0-1 1 0 0,0 0-1 0 0,1-1 1 0 0,-1-1-1 0 0,-15-4 0 0 0,10-4-1051 0 0,13 2-3053 0 0,5 9 3813 0 0,0-1 0 0 0,0 1 0 0 0,0-1 0 0 0,1 1 1 0 0,-1 0-1 0 0,0-1 0 0 0,0 1 0 0 0,0-1 0 0 0,0 1 0 0 0,1-1 1 0 0,-1 1-1 0 0,2-2-663 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20.874"/>
    </inkml:context>
    <inkml:brush xml:id="br0">
      <inkml:brushProperty name="width" value="0.1" units="cm"/>
      <inkml:brushProperty name="height" value="0.1" units="cm"/>
      <inkml:brushProperty name="color" value="#FFFFFF"/>
    </inkml:brush>
  </inkml:definitions>
  <inkml:trace contextRef="#ctx0" brushRef="#br0">14 83 5705 0 0,'-13'3'2432'0'0,"23"0"-968"0"0,24 0-478 0 0,-9-3-604 0 0,161-5 927 0 0,-87-1-659 0 0,537-61 2266 0 0,-548 55-2342 0 0,-51 11-5122 0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23.313"/>
    </inkml:context>
    <inkml:brush xml:id="br0">
      <inkml:brushProperty name="width" value="0.1" units="cm"/>
      <inkml:brushProperty name="height" value="0.1" units="cm"/>
      <inkml:brushProperty name="color" value="#FFFFFF"/>
    </inkml:brush>
  </inkml:definitions>
  <inkml:trace contextRef="#ctx0" brushRef="#br0">149 115 3608 0 0,'2'-11'1437'0'0,"-1"-11"2530"0"0,-1 22-3908 0 0,-1-1 0 0 0,1 1-1 0 0,0 0 1 0 0,-1-1-1 0 0,1 1 1 0 0,0 0 0 0 0,-1-1-1 0 0,1 1 1 0 0,-1 0 0 0 0,1-1-1 0 0,0 1 1 0 0,-1 0-1 0 0,1 0 1 0 0,-1 0 0 0 0,1-1-1 0 0,-1 1 1 0 0,1 0 0 0 0,-1 0-1 0 0,1 0 1 0 0,-1 0-1 0 0,1 0 1 0 0,-1 0 0 0 0,1 0-1 0 0,-1 0 1 0 0,1 0 0 0 0,-1 0-1 0 0,1 0 1 0 0,-1 0-1 0 0,1 1 1 0 0,-1-1 0 0 0,1 0-1 0 0,-1 0 1 0 0,1 0-1 0 0,-1 1 1 0 0,1-1 0 0 0,0 0-1 0 0,-1 1 1 0 0,1-1 0 0 0,-1 0-1 0 0,1 1 1 0 0,0-1-1 0 0,-1 0 1 0 0,1 1 0 0 0,-6 4 138 0 0,0 1 1 0 0,0-1-1 0 0,1 1 1 0 0,0 0-1 0 0,0 0 1 0 0,0 1 0 0 0,1 0-1 0 0,0-1 1 0 0,0 1-1 0 0,1 1 1 0 0,-4 12-1 0 0,-2-2 124 0 0,-5 13 211 0 0,1-1 0 0 0,-17 63 0 0 0,28-82-419 0 0,0-1-1 0 0,1 0 0 0 0,0 1 1 0 0,0 0-1 0 0,3 19 1 0 0,-2-25-59 0 0,1 1 1 0 0,1-1 0 0 0,-1 1 0 0 0,1-1 0 0 0,0 0 0 0 0,0 0 0 0 0,0 0 0 0 0,1 0-1 0 0,-1 0 1 0 0,1 0 0 0 0,1-1 0 0 0,3 5 0 0 0,-4-6-26 0 0,0 0-1 0 0,0 0 1 0 0,1-1-1 0 0,-1 0 1 0 0,1 1 0 0 0,0-1-1 0 0,-1-1 1 0 0,1 1-1 0 0,0 0 1 0 0,0-1 0 0 0,0 0-1 0 0,0 0 1 0 0,0 0-1 0 0,1 0 1 0 0,-1-1 0 0 0,0 0-1 0 0,0 0 1 0 0,0 0-1 0 0,1 0 1 0 0,-1-1 0 0 0,0 1-1 0 0,0-1 1 0 0,0 0-1 0 0,0 0 1 0 0,0-1 0 0 0,0 1-1 0 0,0-1 1 0 0,5-2-1 0 0,-1 0-15 0 0,0-1 0 0 0,0 1 0 0 0,0-1 0 0 0,-1-1 0 0 0,0 1 0 0 0,0-1 0 0 0,0-1 0 0 0,-1 1 0 0 0,1-1 0 0 0,-2 0 0 0 0,1-1 0 0 0,5-8 0 0 0,-5 2-65 0 0,-1-1 0 0 0,0 0 0 0 0,0 0-1 0 0,-2 0 1 0 0,0-1 0 0 0,-1 1 0 0 0,0-1 0 0 0,-1 0 0 0 0,-1 1 0 0 0,-2-23-1 0 0,-3-2-279 0 0,-1-1-1 0 0,-21-69 0 0 0,27 108 215 0 0,-1-1 0 0 0,0 0-1 0 0,0 0 1 0 0,-1 0 0 0 0,1 1 0 0 0,0-1 0 0 0,-1 0 0 0 0,0 1 0 0 0,1 0 0 0 0,-1-1-1 0 0,-3-2 1 0 0,3 4-233 0 0,0 0-1 0 0,0 0 0 0 0,0 0 1 0 0,-1 0-1 0 0,1 0 0 0 0,0 0 1 0 0,0 0-1 0 0,-1 1 0 0 0,1-1 1 0 0,-1 1-1 0 0,1-1 0 0 0,-1 1 0 0 0,1 0 1 0 0,-1 0-1 0 0,1 0 0 0 0,0 1 1 0 0,-1-1-1 0 0,1 0 0 0 0,-1 1 1 0 0,-3 1-1 0 0,-11 2-2462 0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24.584"/>
    </inkml:context>
    <inkml:brush xml:id="br0">
      <inkml:brushProperty name="width" value="0.1" units="cm"/>
      <inkml:brushProperty name="height" value="0.1" units="cm"/>
      <inkml:brushProperty name="color" value="#FFFFFF"/>
    </inkml:brush>
  </inkml:definitions>
  <inkml:trace contextRef="#ctx0" brushRef="#br0">418 14 2512 0 0,'0'-1'87'0'0,"0"1"1"0"0,0-1-1 0 0,0 1 0 0 0,0-1 0 0 0,0 1 0 0 0,0-1 1 0 0,-1 1-1 0 0,1-1 0 0 0,0 1 0 0 0,0-1 1 0 0,0 1-1 0 0,0-1 0 0 0,-1 1 0 0 0,1-1 0 0 0,0 1 1 0 0,0 0-1 0 0,-1-1 0 0 0,1 1 0 0 0,0-1 0 0 0,-1 1 1 0 0,1 0-1 0 0,-1-1 0 0 0,1 1 0 0 0,0 0 0 0 0,-1-1 1 0 0,1 1-1 0 0,-1 0 0 0 0,1 0 0 0 0,-1 0 0 0 0,1-1 1 0 0,-1 1-1 0 0,0 0 0 0 0,-22 2 1126 0 0,-30 20-655 0 0,43-17-145 0 0,-152 73 1985 0 0,98-40-1446 0 0,8-5-1123 0 0,16-18-4057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24.955"/>
    </inkml:context>
    <inkml:brush xml:id="br0">
      <inkml:brushProperty name="width" value="0.1" units="cm"/>
      <inkml:brushProperty name="height" value="0.1" units="cm"/>
      <inkml:brushProperty name="color" value="#FFFFFF"/>
    </inkml:brush>
  </inkml:definitions>
  <inkml:trace contextRef="#ctx0" brushRef="#br0">1 0 1240 0 0,'43'88'4308'0'0,"26"44"-3470"0"0,-8-44-5207 0 0,-53-73 3420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19.900"/>
    </inkml:context>
    <inkml:brush xml:id="br0">
      <inkml:brushProperty name="width" value="0.1" units="cm"/>
      <inkml:brushProperty name="height" value="0.1" units="cm"/>
      <inkml:brushProperty name="color" value="#FFFFFF"/>
    </inkml:brush>
  </inkml:definitions>
  <inkml:trace contextRef="#ctx0" brushRef="#br0">24 22 5212 0 0,'0'-1'132'0'0,"0"0"0"0"0,0 0-1 0 0,0 1 1 0 0,0-1 0 0 0,0 0-1 0 0,1 0 1 0 0,-1 1 0 0 0,0-1 0 0 0,0 0-1 0 0,1 0 1 0 0,-1 1 0 0 0,0-1-1 0 0,1 0 1 0 0,-1 1 0 0 0,1-1-1 0 0,-1 0 1 0 0,1 1 0 0 0,-1-1-1 0 0,1 1 1 0 0,-1-1 0 0 0,1 1-1 0 0,0-1 1 0 0,-1 1 0 0 0,1-1-1 0 0,0 1 1 0 0,0-1 0 0 0,25-2 1305 0 0,26 13-521 0 0,-42-7-813 0 0,0 1 0 0 0,0 0-1 0 0,0 1 1 0 0,-1 0 0 0 0,0 1 0 0 0,0-1 0 0 0,0 2-1 0 0,-1-1 1 0 0,0 1 0 0 0,9 10 0 0 0,-14-14-92 0 0,0 0 1 0 0,-1 0-1 0 0,0 0 1 0 0,0 0-1 0 0,0 1 1 0 0,0-1-1 0 0,0 1 0 0 0,0-1 1 0 0,-1 1-1 0 0,0-1 1 0 0,0 1-1 0 0,0 0 1 0 0,0 0-1 0 0,0 0 1 0 0,-1-1-1 0 0,0 1 1 0 0,0 0-1 0 0,0 0 1 0 0,0 0-1 0 0,0 0 0 0 0,-1 0 1 0 0,0 0-1 0 0,0-1 1 0 0,0 1-1 0 0,0 0 1 0 0,0-1-1 0 0,-1 1 1 0 0,0-1-1 0 0,1 1 1 0 0,-5 4-1 0 0,-3 6 193 0 0,-1-1 0 0 0,-1-1 0 0 0,0 0 0 0 0,0 0 0 0 0,-25 19 0 0 0,35-31-196 0 0,1 0 0 0 0,0 0-1 0 0,-1 1 1 0 0,1-1 0 0 0,0 0 0 0 0,0 0-1 0 0,-1 0 1 0 0,1 1 0 0 0,0-1 0 0 0,0 0-1 0 0,-1 0 1 0 0,1 0 0 0 0,0 1-1 0 0,0-1 1 0 0,0 0 0 0 0,0 1 0 0 0,-1-1-1 0 0,1 0 1 0 0,0 0 0 0 0,0 1 0 0 0,0-1-1 0 0,0 0 1 0 0,0 1 0 0 0,0-1-1 0 0,0 0 1 0 0,0 1 0 0 0,0-1 0 0 0,0 0-1 0 0,0 1 1 0 0,0-1 0 0 0,0 0-1 0 0,0 1 1 0 0,0-1 0 0 0,0 0 0 0 0,11 8 107 0 0,26 2-84 0 0,-26-7 0 0 0,10 3-16 0 0,0 1 0 0 0,-1 1 1 0 0,1 1-1 0 0,-1 1 1 0 0,29 19-1 0 0,-42-25-17 0 0,-1 1 0 0 0,0-1-1 0 0,-1 1 1 0 0,1 0 0 0 0,-1 0 0 0 0,0 1 0 0 0,0-1 0 0 0,0 1-1 0 0,-1 0 1 0 0,0 1 0 0 0,0-1 0 0 0,0 1 0 0 0,-1 0 0 0 0,0 0-1 0 0,-1 0 1 0 0,1 0 0 0 0,-2 0 0 0 0,1 0 0 0 0,-1 1-1 0 0,1 9 1 0 0,-2-12 9 0 0,-1 1 0 0 0,0-1-1 0 0,0 1 1 0 0,0-1-1 0 0,-1 0 1 0 0,0 1 0 0 0,0-1-1 0 0,0 0 1 0 0,-1 0-1 0 0,1-1 1 0 0,-1 1 0 0 0,0 0-1 0 0,-1-1 1 0 0,1 0-1 0 0,-1 1 1 0 0,0-1 0 0 0,0-1-1 0 0,0 1 1 0 0,-1-1-1 0 0,1 1 1 0 0,-1-1 0 0 0,0-1-1 0 0,-10 5 1 0 0,-1 1 83 0 0,0-1 1 0 0,-1-1-1 0 0,0-1 1 0 0,-1-1-1 0 0,1 0 1 0 0,-21 2-1 0 0,21-5 22 0 0,0 0 0 0 0,1-1-1 0 0,-1 0 1 0 0,-28-6 0 0 0,39 5-306 0 0,1 0 0 0 0,-1 0 1 0 0,0-1-1 0 0,1 0 1 0 0,-1 0-1 0 0,1 0 0 0 0,0-1 1 0 0,-1 0-1 0 0,1 0 1 0 0,1 0-1 0 0,-1-1 0 0 0,0 1 1 0 0,1-1-1 0 0,0 0 1 0 0,0 0-1 0 0,-7-9 0 0 0,10 11-126 0 0,0-1-1 0 0,0 1 1 0 0,0 0-1 0 0,0 0 1 0 0,0-1-1 0 0,1 1 1 0 0,-1 0-1 0 0,1-1 0 0 0,-1 1 1 0 0,1-1-1 0 0,0 1 1 0 0,0 0-1 0 0,0-1 1 0 0,1-3-1 0 0,3-13-2467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8.688"/>
    </inkml:context>
    <inkml:brush xml:id="br0">
      <inkml:brushProperty name="width" value="0.1" units="cm"/>
      <inkml:brushProperty name="height" value="0.1" units="cm"/>
      <inkml:brushProperty name="color" value="#FFFFFF"/>
    </inkml:brush>
  </inkml:definitions>
  <inkml:trace contextRef="#ctx0" brushRef="#br0">31 0 6117 0 0,'-6'16'5402'0'0,"-2"19"-4737"0"0,-1 47 311 0 0,4 1-1 0 0,3 0 1 0 0,4-1 0 0 0,20 136 0 0 0,-16-166-723 0 0,-3-20-1290 0 0,2-1-1 0 0,10 41 0 0 0,-10-55-5094 0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0:20.363"/>
    </inkml:context>
    <inkml:brush xml:id="br0">
      <inkml:brushProperty name="width" value="0.1" units="cm"/>
      <inkml:brushProperty name="height" value="0.1" units="cm"/>
      <inkml:brushProperty name="color" value="#FFFFFF"/>
    </inkml:brush>
  </inkml:definitions>
  <inkml:trace contextRef="#ctx0" brushRef="#br0">137 52 5440 0 0,'-1'-1'116'0'0,"1"0"0"0"0,0 1 0 0 0,-1-1 0 0 0,1 1 0 0 0,0-1 0 0 0,-1 1-1 0 0,1-1 1 0 0,-1 0 0 0 0,1 1 0 0 0,-1 0 0 0 0,0-1 0 0 0,1 1-1 0 0,-1-1 1 0 0,1 1 0 0 0,-1 0 0 0 0,0-1 0 0 0,1 1 0 0 0,-1 0-1 0 0,0 0 1 0 0,1 0 0 0 0,-1-1 0 0 0,0 1 0 0 0,1 0 0 0 0,-1 0-1 0 0,0 0 1 0 0,0 0 0 0 0,1 0 0 0 0,-1 0 0 0 0,0 0 0 0 0,1 0-1 0 0,-1 1 1 0 0,-1-1 0 0 0,0 1 52 0 0,-1 1-1 0 0,0-1 1 0 0,1 0 0 0 0,-1 1 0 0 0,1 0-1 0 0,0 0 1 0 0,0 0 0 0 0,-4 3-1 0 0,-3 6 281 0 0,0 0 0 0 0,-12 19-1 0 0,13-16-202 0 0,1 0-1 0 0,0 1 1 0 0,1 0-1 0 0,1 1 1 0 0,0-1-1 0 0,2 1 1 0 0,-1 0-1 0 0,2 0 1 0 0,-2 22-1 0 0,4-26-134 0 0,0 0-1 0 0,0 0 1 0 0,1 0-1 0 0,0 0 1 0 0,1 0 0 0 0,0 0-1 0 0,1-1 1 0 0,1 1-1 0 0,0-1 1 0 0,0 0-1 0 0,1 0 1 0 0,0 0 0 0 0,10 13-1 0 0,-10-18-71 0 0,0 0 0 0 0,1 0 0 0 0,0-1 0 0 0,0 0 0 0 0,0 0 0 0 0,1 0-1 0 0,-1-1 1 0 0,1 0 0 0 0,0 0 0 0 0,1-1 0 0 0,-1 0 0 0 0,0 0 0 0 0,1-1 0 0 0,0 0 0 0 0,-1 0 0 0 0,1-1-1 0 0,0 0 1 0 0,0 0 0 0 0,12-1 0 0 0,-15 0-27 0 0,0 0 0 0 0,0 0-1 0 0,0-1 1 0 0,0 0 0 0 0,0 0-1 0 0,0-1 1 0 0,-1 1 0 0 0,1-1-1 0 0,0 0 1 0 0,-1 0 0 0 0,1 0-1 0 0,-1-1 1 0 0,0 0 0 0 0,0 0-1 0 0,0 0 1 0 0,0 0 0 0 0,0 0-1 0 0,-1-1 1 0 0,1 0 0 0 0,-1 0-1 0 0,0 0 1 0 0,-1 0 0 0 0,1 0-1 0 0,0 0 1 0 0,-1-1 0 0 0,0 1-1 0 0,0-1 1 0 0,-1 0 0 0 0,1 0-1 0 0,-1 0 1 0 0,1-8 0 0 0,1-8-1 0 0,-2 0 0 0 0,-1 0 0 0 0,0 0 0 0 0,-1 0 1 0 0,-2 0-1 0 0,0 0 0 0 0,-9-30 0 0 0,3 22-42 0 0,-1-1 0 0 0,-2 2 0 0 0,0 0-1 0 0,-25-40 1 0 0,35 65-82 0 0,0-1 0 0 0,0 1 0 0 0,-1 0-1 0 0,1 0 1 0 0,0 0 0 0 0,-1 0 0 0 0,0 1 0 0 0,0-1 0 0 0,0 1-1 0 0,0-1 1 0 0,0 1 0 0 0,0 0 0 0 0,-1 0 0 0 0,1 1-1 0 0,-1-1 1 0 0,1 1 0 0 0,-1-1 0 0 0,0 1 0 0 0,1 0 0 0 0,-5 0-1 0 0,2 1-418 0 0,0 0 0 0 0,0 1-1 0 0,0-1 1 0 0,1 1 0 0 0,-1 1-1 0 0,1-1 1 0 0,-1 1-1 0 0,1 0 1 0 0,-1 0 0 0 0,1 0-1 0 0,0 1 1 0 0,-9 6 0 0 0,-6 3-2310 0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37.761"/>
    </inkml:context>
    <inkml:brush xml:id="br0">
      <inkml:brushProperty name="width" value="0.1" units="cm"/>
      <inkml:brushProperty name="height" value="0.1" units="cm"/>
      <inkml:brushProperty name="color" value="#FFFFFF"/>
    </inkml:brush>
  </inkml:definitions>
  <inkml:trace contextRef="#ctx0" brushRef="#br0">430 1 4024 0 0,'-46'69'833'0'0,"-44"66"1405"0"0,-108 124-1 0 0,163-208-1668 0 0,28-41-441 0 0,1 1 0 0 0,-2-1-1 0 0,1 0 1 0 0,-16 15 0 0 0,22-25 40 0 0,-8 7-2592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39.348"/>
    </inkml:context>
    <inkml:brush xml:id="br0">
      <inkml:brushProperty name="width" value="0.1" units="cm"/>
      <inkml:brushProperty name="height" value="0.1" units="cm"/>
      <inkml:brushProperty name="color" value="#FFFFFF"/>
    </inkml:brush>
  </inkml:definitions>
  <inkml:trace contextRef="#ctx0" brushRef="#br0">1 128 856 0 0,'30'-112'14792'0'0,"-32"103"-15009"0"0,1 3 224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0.093"/>
    </inkml:context>
    <inkml:brush xml:id="br0">
      <inkml:brushProperty name="width" value="0.1" units="cm"/>
      <inkml:brushProperty name="height" value="0.1" units="cm"/>
      <inkml:brushProperty name="color" value="#FFFFFF"/>
    </inkml:brush>
  </inkml:definitions>
  <inkml:trace contextRef="#ctx0" brushRef="#br0">0 37 3132 0 0,'4'-4'563'0'0,"0"1"-1"0"0,0 0 1 0 0,0 1-1 0 0,1-1 1 0 0,-1 0-1 0 0,0 1 1 0 0,1 0-1 0 0,7-2 1 0 0,-3-6-1484 0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02.802"/>
    </inkml:context>
    <inkml:brush xml:id="br0">
      <inkml:brushProperty name="width" value="0.1" units="cm"/>
      <inkml:brushProperty name="height" value="0.1" units="cm"/>
      <inkml:brushProperty name="color" value="#FFFFFF"/>
    </inkml:brush>
  </inkml:definitions>
  <inkml:trace contextRef="#ctx0" brushRef="#br0">52 134 1356 0 0,'-13'1'2267'0'0,"9"-1"-1598"0"0,0 1 0 0 0,1-1 0 0 0,-1 0 0 0 0,0 0 0 0 0,1 0 0 0 0,-1-1 0 0 0,0 1 0 0 0,-4-2 504 0 0,24-7 411 0 0,49-17-1087 0 0,1 3 0 0 0,78-18 0 0 0,-54 17-2633 0 0,-68 17-198 0 0,-14 5-686 0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03.159"/>
    </inkml:context>
    <inkml:brush xml:id="br0">
      <inkml:brushProperty name="width" value="0.1" units="cm"/>
      <inkml:brushProperty name="height" value="0.1" units="cm"/>
      <inkml:brushProperty name="color" value="#FFFFFF"/>
    </inkml:brush>
  </inkml:definitions>
  <inkml:trace contextRef="#ctx0" brushRef="#br0">3 55 4804 0 0,'-1'0'361'0'0,"1"1"-271"0"0,0-1 0 0 0,0 0 0 0 0,-1 0 0 0 0,1 1 0 0 0,0-1 0 0 0,0 0 0 0 0,0 0 0 0 0,0 1 0 0 0,0-1 0 0 0,0 0 0 0 0,0 0 0 0 0,0 1 0 0 0,0-1 0 0 0,0 0 0 0 0,-1 0 0 0 0,1 1 0 0 0,0-1 0 0 0,1 0 0 0 0,-1 1 0 0 0,0-1 1 0 0,0 0-1 0 0,0 0 0 0 0,0 1 0 0 0,0-1 0 0 0,0 0 0 0 0,0 0 0 0 0,0 1 0 0 0,0-1 0 0 0,1 0 0 0 0,-1 0 0 0 0,1 1 360 0 0,-1 0-360 0 0,0-1 0 0 0,0 0 0 0 0,0 0 0 0 0,1 0 0 0 0,-1 0 0 0 0,0 0 0 0 0,0 1 1 0 0,1-1-1 0 0,21 2 1284 0 0,25-9-821 0 0,16-6 64 0 0,197-34-314 0 0,-243 46-3002 0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25.434"/>
    </inkml:context>
    <inkml:brush xml:id="br0">
      <inkml:brushProperty name="width" value="0.1" units="cm"/>
      <inkml:brushProperty name="height" value="0.1" units="cm"/>
      <inkml:brushProperty name="color" value="#FFFFFF"/>
    </inkml:brush>
  </inkml:definitions>
  <inkml:trace contextRef="#ctx0" brushRef="#br0">145 29 2588 0 0,'5'-10'3528'0'0,"-11"9"-1437"0"0,-13 16-856 0 0,5 3-918 0 0,1 0 0 0 0,0 1 0 0 0,1 1 0 0 0,1 0 0 0 0,1 0 0 0 0,1 1 0 0 0,1 0 0 0 0,0 1 0 0 0,2 0 0 0 0,-7 42 0 0 0,13-60-284 0 0,-4 23 243 0 0,1 1 1 0 0,2 38-1 0 0,1-60-223 0 0,1 0 0 0 0,-1 0 0 0 0,1 0 0 0 0,0 0 1 0 0,0 0-1 0 0,1 0 0 0 0,0 0 0 0 0,0 0 0 0 0,0-1 0 0 0,1 1 0 0 0,-1-1 0 0 0,1 1 0 0 0,1-1 0 0 0,-1 0 0 0 0,1 0 1 0 0,0-1-1 0 0,6 7 0 0 0,-6-9-30 0 0,0 0 1 0 0,0 0-1 0 0,0-1 1 0 0,0 1-1 0 0,1-1 1 0 0,-1 0-1 0 0,0 0 1 0 0,1 0 0 0 0,-1-1-1 0 0,1 1 1 0 0,-1-1-1 0 0,1 0 1 0 0,-1 0-1 0 0,1-1 1 0 0,-1 0-1 0 0,1 1 1 0 0,-1-1-1 0 0,0-1 1 0 0,1 1-1 0 0,5-4 1 0 0,7-1-58 0 0,-1-1 1 0 0,-1-1-1 0 0,28-19 1 0 0,-32 19-39 0 0,1-1 1 0 0,-1-1-1 0 0,-1 0 1 0 0,0 0 0 0 0,0-1-1 0 0,-1 0 1 0 0,-1-1-1 0 0,0 0 1 0 0,0 0-1 0 0,-1-1 1 0 0,7-17 0 0 0,-10 19 10 0 0,0 0 0 0 0,-1-1 1 0 0,0 1-1 0 0,-1-1 0 0 0,0 1 1 0 0,-1-1-1 0 0,0 0 0 0 0,-1 0 1 0 0,0 0-1 0 0,-1 1 0 0 0,0-1 1 0 0,-1 0-1 0 0,-1 1 1 0 0,-3-12-1 0 0,2 13 34 0 0,0 0 1 0 0,0 1-1 0 0,-1 0 1 0 0,0 0-1 0 0,-1 0 0 0 0,0 0 1 0 0,0 1-1 0 0,-1 0 1 0 0,-12-10-1 0 0,13 12 18 0 0,0 1-1 0 0,0 0 0 0 0,-1 1 1 0 0,0-1-1 0 0,0 1 0 0 0,0 0 1 0 0,0 1-1 0 0,-1 0 1 0 0,1 0-1 0 0,-1 1 0 0 0,0 0 1 0 0,-15-3-1 0 0,15 5-68 0 0,1 0-1 0 0,0 0 1 0 0,0 0-1 0 0,-1 1 1 0 0,-11 2 0 0 0,16-2-256 0 0,0 0 0 0 0,0 0 0 0 0,0 0 1 0 0,1 0-1 0 0,-1 1 0 0 0,1-1 0 0 0,-1 1 1 0 0,1-1-1 0 0,-1 1 0 0 0,-2 3 0 0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25.849"/>
    </inkml:context>
    <inkml:brush xml:id="br0">
      <inkml:brushProperty name="width" value="0.1" units="cm"/>
      <inkml:brushProperty name="height" value="0.1" units="cm"/>
      <inkml:brushProperty name="color" value="#FFFFFF"/>
    </inkml:brush>
  </inkml:definitions>
  <inkml:trace contextRef="#ctx0" brushRef="#br0">0 4 3828 0 0,'1'3'262'0'0,"0"-1"-1"0"0,1 1 0 0 0,-1-1 0 0 0,0 1 1 0 0,1-1-1 0 0,-1 0 0 0 0,1 0 0 0 0,0 0 1 0 0,0 0-1 0 0,-1 0 0 0 0,1 0 1 0 0,1 0-1 0 0,-1-1 0 0 0,3 2 171 0 0,5-14 797 0 0,-3-14 1154 0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26.669"/>
    </inkml:context>
    <inkml:brush xml:id="br0">
      <inkml:brushProperty name="width" value="0.1" units="cm"/>
      <inkml:brushProperty name="height" value="0.1" units="cm"/>
      <inkml:brushProperty name="color" value="#FFFFFF"/>
    </inkml:brush>
  </inkml:definitions>
  <inkml:trace contextRef="#ctx0" brushRef="#br0">125 11 1140 0 0,'-6'-10'5366'0'0,"-6"27"-3747"0"0,-11 30-859 0 0,2 7 447 0 0,-23 88 0 0 0,38-118-1005 0 0,1 1 0 0 0,2-1 0 0 0,0 1 0 0 0,2-1 1 0 0,1 1-1 0 0,3 33 0 0 0,-2-51-149 0 0,0 0 0 0 0,0 0 0 0 0,1-1-1 0 0,0 1 1 0 0,1-1 0 0 0,-1 1 0 0 0,1-1 0 0 0,0 0 0 0 0,1 0 0 0 0,-1 0 0 0 0,9 10 0 0 0,-10-14-36 0 0,0 0 0 0 0,1 0-1 0 0,-1 0 1 0 0,1 0 0 0 0,-1 0 0 0 0,1-1 0 0 0,0 1 0 0 0,0-1 0 0 0,0 1 0 0 0,0-1 0 0 0,-1 0 0 0 0,2 0 0 0 0,-1-1 0 0 0,0 1 0 0 0,0-1-1 0 0,0 1 1 0 0,0-1 0 0 0,0 0 0 0 0,0 0 0 0 0,0 0 0 0 0,1-1 0 0 0,-1 1 0 0 0,0-1 0 0 0,0 1 0 0 0,0-1 0 0 0,0 0 0 0 0,4-2 0 0 0,3-2-12 0 0,1 0 0 0 0,-1-1 0 0 0,-1 0 0 0 0,1 0 0 0 0,-1-1 0 0 0,0 0 0 0 0,0-1 0 0 0,-1 0 0 0 0,0 0 0 0 0,0 0 1 0 0,-1-1-1 0 0,-1-1 0 0 0,1 1 0 0 0,-1-1 0 0 0,-1 0 0 0 0,7-17 0 0 0,-4 5-29 0 0,0-1 0 0 0,-2 0 0 0 0,-1 0-1 0 0,-1-1 1 0 0,-1 1 0 0 0,0-49 0 0 0,-3 61 32 0 0,-1 0 0 0 0,-1 0 0 0 0,0 0 0 0 0,0 0 0 0 0,-1 0 0 0 0,0 1 0 0 0,-1-1-1 0 0,-8-15 1 0 0,10 21-66 0 0,-1 1 1 0 0,1-1-1 0 0,-1 0 0 0 0,0 1 0 0 0,-1 0 0 0 0,1-1 0 0 0,-1 1 0 0 0,0 1 0 0 0,1-1 0 0 0,-2 0 0 0 0,1 1 0 0 0,0 0 0 0 0,-1 0 0 0 0,0 0 0 0 0,1 1 0 0 0,-1-1 0 0 0,0 1 0 0 0,0 0 0 0 0,-9-1 0 0 0,-8 0-4085 0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27.226"/>
    </inkml:context>
    <inkml:brush xml:id="br0">
      <inkml:brushProperty name="width" value="0.1" units="cm"/>
      <inkml:brushProperty name="height" value="0.1" units="cm"/>
      <inkml:brushProperty name="color" value="#FFFFFF"/>
    </inkml:brush>
  </inkml:definitions>
  <inkml:trace contextRef="#ctx0" brushRef="#br0">227 6 3308 0 0,'20'-5'1543'0'0,"-20"5"-1482"0"0,1 0 1 0 0,-1 0-1 0 0,1 0 0 0 0,-1 0 1 0 0,1 0-1 0 0,-1 1 1 0 0,1-1-1 0 0,-1 0 0 0 0,1 0 1 0 0,-1 1-1 0 0,1-1 0 0 0,-1 0 1 0 0,0 1-1 0 0,1-1 1 0 0,-1 1-1 0 0,0-1 0 0 0,1 0 1 0 0,-1 1-1 0 0,0-1 1 0 0,1 1-1 0 0,-1-1 0 0 0,0 2 1 0 0,1 1 74 0 0,0 0 0 0 0,-1 0 1 0 0,0 1-1 0 0,0-1 0 0 0,0 0 1 0 0,0 0-1 0 0,0 1 0 0 0,0-1 1 0 0,-2 4-1 0 0,-4 16 229 0 0,-1-1 0 0 0,0 0 0 0 0,-2 0 0 0 0,-11 20 0 0 0,10-21-195 0 0,-2 4-48 0 0,-63 125 749 0 0,-31 38 158 0 0,102-179-941 0 0,12-10-17 0 0,1-1-81 0 0,111-32-19 0 0,-84 27 24 0 0,1 3-1 0 0,0 1 1 0 0,1 1-1 0 0,-1 2 1 0 0,46 7-1 0 0,-70-6-68 0 0,79 5-1436 0 0,-31-8-2380 0 0,-58 2 3413 0 0,0-1-1 0 0,0 0 1 0 0,0 1 0 0 0,-1-1 0 0 0,1-1 0 0 0,0 1-1 0 0,0 0 1 0 0,3-3 0 0 0,1 0-580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9.244"/>
    </inkml:context>
    <inkml:brush xml:id="br0">
      <inkml:brushProperty name="width" value="0.1" units="cm"/>
      <inkml:brushProperty name="height" value="0.1" units="cm"/>
      <inkml:brushProperty name="color" value="#FFFFFF"/>
    </inkml:brush>
  </inkml:definitions>
  <inkml:trace contextRef="#ctx0" brushRef="#br0">1 264 4704 0 0,'0'-12'371'0'0,"0"-1"-1"0"0,1 0 0 0 0,1 0 0 0 0,0 0 0 0 0,0 1 0 0 0,2-1 0 0 0,-1 1 0 0 0,2 0 1 0 0,5-12-1 0 0,-5 15-196 0 0,0 1 0 0 0,0 0 0 0 0,1 0 0 0 0,0 0 0 0 0,1 1 0 0 0,0 0 0 0 0,0 0 0 0 0,0 1 0 0 0,1 0 0 0 0,0 0 0 0 0,0 1 0 0 0,15-8 0 0 0,-13 8-57 0 0,0 1 1 0 0,1 0-1 0 0,-1 0 1 0 0,1 1-1 0 0,0 1 1 0 0,0-1-1 0 0,0 2 1 0 0,0 0 0 0 0,0 0-1 0 0,0 1 1 0 0,0 0-1 0 0,0 1 1 0 0,20 3-1 0 0,-23-2-62 0 0,1 1-1 0 0,-1-1 0 0 0,-1 1 1 0 0,1 1-1 0 0,0 0 0 0 0,-1 0 0 0 0,0 0 1 0 0,0 1-1 0 0,0 0 0 0 0,0 0 1 0 0,-1 1-1 0 0,0 0 0 0 0,0 0 1 0 0,0 0-1 0 0,-1 1 0 0 0,0 0 1 0 0,0 0-1 0 0,6 13 0 0 0,-7-10-50 0 0,0-1 0 0 0,-1 1 0 0 0,0 1 0 0 0,-1-1 0 0 0,0 0 0 0 0,0 1 1 0 0,-1-1-1 0 0,-1 1 0 0 0,0-1 0 0 0,0 1 0 0 0,-1-1 0 0 0,0 1 0 0 0,-1-1 0 0 0,0 1 0 0 0,-1-1 0 0 0,0 0 0 0 0,0 0 0 0 0,-6 10 0 0 0,3-7 12 0 0,0 0-1 0 0,-1-1 1 0 0,-1 0-1 0 0,0 0 1 0 0,-1-1 0 0 0,0 0-1 0 0,0-1 1 0 0,-1 0 0 0 0,0 0-1 0 0,-1-1 1 0 0,0 0-1 0 0,-1-1 1 0 0,-14 8 0 0 0,-5-6 160 0 0,51-13-256 0 0,-7 2 84 0 0,0 1 1 0 0,0 1-1 0 0,-1 0 0 0 0,1 0 0 0 0,0 2 1 0 0,-1-1-1 0 0,1 2 0 0 0,-1-1 0 0 0,0 2 1 0 0,0 0-1 0 0,0 0 0 0 0,-1 1 0 0 0,0 0 0 0 0,0 1 1 0 0,0 0-1 0 0,12 12 0 0 0,-12-9 22 0 0,1 0 0 0 0,-1 2 0 0 0,-1-1 0 0 0,0 1 0 0 0,-1 1 0 0 0,0-1 0 0 0,-1 2 0 0 0,0-1 0 0 0,-1 1 0 0 0,-1 0 0 0 0,0 1 0 0 0,-1-1 0 0 0,4 20 0 0 0,-7-28-8 0 0,-1 0 1 0 0,-1 0 0 0 0,1 1 0 0 0,-1-1-1 0 0,0 0 1 0 0,0 0 0 0 0,-1 1 0 0 0,0-1-1 0 0,0 0 1 0 0,0 0 0 0 0,-1 0 0 0 0,0 0 0 0 0,0 0-1 0 0,0 0 1 0 0,-1-1 0 0 0,0 1 0 0 0,0-1-1 0 0,-6 7 1 0 0,4-5 31 0 0,-1-1 0 0 0,-1 0 0 0 0,0 0-1 0 0,1 0 1 0 0,-2-1 0 0 0,1 0 0 0 0,0 0 0 0 0,-1-1-1 0 0,0 0 1 0 0,0-1 0 0 0,0 0 0 0 0,-10 3 0 0 0,5-3-13 0 0,1 0 0 0 0,-1 0 1 0 0,0-2-1 0 0,0 0 1 0 0,0 0-1 0 0,-1-1 0 0 0,1 0 1 0 0,-14-4-1 0 0,18 3-85 0 0,0-1 0 0 0,0 0 0 0 0,1 0 0 0 0,-1-1 0 0 0,1 0 0 0 0,-1-1 0 0 0,1 0 0 0 0,1 0 0 0 0,-1-1 0 0 0,0 0 0 0 0,-11-11 0 0 0,17 15-165 0 0,0 0 0 0 0,0-1 0 0 0,1 1 0 0 0,-1-1 0 0 0,1 0 0 0 0,0 1 0 0 0,-1-1-1 0 0,1 0 1 0 0,0 0 0 0 0,0 0 0 0 0,0 0 0 0 0,0 0 0 0 0,0 0 0 0 0,0 0 0 0 0,1 0 0 0 0,-1 0 0 0 0,1 0-1 0 0,0 0 1 0 0,-1-1 0 0 0,1 1 0 0 0,0 0 0 0 0,0 0 0 0 0,0 0 0 0 0,1-1 0 0 0,-1 1 0 0 0,0 0-1 0 0,1 0 1 0 0,-1 0 0 0 0,2-3 0 0 0,6-10-2963 0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27.582"/>
    </inkml:context>
    <inkml:brush xml:id="br0">
      <inkml:brushProperty name="width" value="0.1" units="cm"/>
      <inkml:brushProperty name="height" value="0.1" units="cm"/>
      <inkml:brushProperty name="color" value="#FFFFFF"/>
    </inkml:brush>
  </inkml:definitions>
  <inkml:trace contextRef="#ctx0" brushRef="#br0">56 48 1808 0 0,'-35'-47'5581'0'0,"32"72"-3985"0"0,-7 376 2566 0 0,6-257-3243 0 0,0-1-3082 0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1.313"/>
    </inkml:context>
    <inkml:brush xml:id="br0">
      <inkml:brushProperty name="width" value="0.1" units="cm"/>
      <inkml:brushProperty name="height" value="0.1" units="cm"/>
      <inkml:brushProperty name="color" value="#FFFFFF"/>
    </inkml:brush>
  </inkml:definitions>
  <inkml:trace contextRef="#ctx0" brushRef="#br0">22 75 1372 0 0,'-10'4'1206'0'0,"-2"1"2346"0"0,28-8-1702 0 0,20-6-892 0 0,53-21 0 0 0,-56 18-1415 0 0,0 1 0 0 0,36-7 0 0 0,-57 17-1503 0 0,-17 14-3413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1.653"/>
    </inkml:context>
    <inkml:brush xml:id="br0">
      <inkml:brushProperty name="width" value="0.1" units="cm"/>
      <inkml:brushProperty name="height" value="0.1" units="cm"/>
      <inkml:brushProperty name="color" value="#FFFFFF"/>
    </inkml:brush>
  </inkml:definitions>
  <inkml:trace contextRef="#ctx0" brushRef="#br0">1 23 1344 0 0,'0'0'147'0'0,"0"1"0"0"0,0-1-1 0 0,0 1 1 0 0,0-1 0 0 0,0 1-1 0 0,-1-1 1 0 0,1 1 0 0 0,0-1-1 0 0,0 1 1 0 0,0-1 0 0 0,1 1-1 0 0,-1-1 1 0 0,0 1 0 0 0,0-1 0 0 0,0 1-1 0 0,0-1 1 0 0,0 1 0 0 0,0-1-1 0 0,1 0 1 0 0,-1 1 0 0 0,0-1-1 0 0,0 1 1 0 0,1-1 0 0 0,-1 1 0 0 0,0-1-1 0 0,1 0 1 0 0,-1 1 0 0 0,0-1-1 0 0,1 1 1 0 0,18 4 1856 0 0,28-8-1068 0 0,-38 1-510 0 0,113-14 975 0 0,-40 0-8258 0 0,-77 14 5695 0 0,-1 0 36 0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2.137"/>
    </inkml:context>
    <inkml:brush xml:id="br0">
      <inkml:brushProperty name="width" value="0.1" units="cm"/>
      <inkml:brushProperty name="height" value="0.1" units="cm"/>
      <inkml:brushProperty name="color" value="#FFFFFF"/>
    </inkml:brush>
  </inkml:definitions>
  <inkml:trace contextRef="#ctx0" brushRef="#br0">1 343 836 0 0,'1'1'212'0'0,"0"0"0"0"0,1 0-1 0 0,-1 0 1 0 0,1 0 0 0 0,0 0 0 0 0,-1 0 0 0 0,1-1-1 0 0,0 1 1 0 0,-1-1 0 0 0,1 1 0 0 0,0-1 0 0 0,0 1-1 0 0,0-1 1 0 0,-1 0 0 0 0,1 0 0 0 0,0 0 0 0 0,0 0-1 0 0,0 0 1 0 0,0 0 0 0 0,-1-1 0 0 0,1 1 0 0 0,0 0-1 0 0,2-2 1 0 0,45-18 328 0 0,-39 15-167 0 0,26-11 119 0 0,-2-2-1 0 0,50-35 1 0 0,-73 46-386 0 0,-1-1 0 0 0,0-1 0 0 0,0 1 0 0 0,-1-1-1 0 0,-1-1 1 0 0,1 0 0 0 0,-2 0 0 0 0,1-1 0 0 0,-1 1 0 0 0,-1-2 0 0 0,9-18 0 0 0,-14 27-48 0 0,0 0 0 0 0,-1 1 0 0 0,1-1 0 0 0,0 0 1 0 0,-1 1-1 0 0,1-1 0 0 0,-1 0 0 0 0,0 0 1 0 0,0 0-1 0 0,0 0 0 0 0,-1 1 0 0 0,1-1 1 0 0,-1 0-1 0 0,1 0 0 0 0,-1 1 0 0 0,0-1 0 0 0,0 0 1 0 0,0 1-1 0 0,0-1 0 0 0,-3-3 0 0 0,2 3 6 0 0,-1 0 0 0 0,0-1 1 0 0,0 2-1 0 0,0-1 0 0 0,-1 0 0 0 0,1 1 0 0 0,-1-1 0 0 0,1 1 0 0 0,-1 0 0 0 0,0 0 0 0 0,1 1 0 0 0,-8-3 0 0 0,4 2 30 0 0,0 0-1 0 0,0 0 0 0 0,0 1 1 0 0,0 0-1 0 0,0 1 0 0 0,0-1 1 0 0,0 1-1 0 0,0 1 0 0 0,0-1 1 0 0,0 1-1 0 0,0 0 0 0 0,0 1 1 0 0,0 0-1 0 0,0 0 0 0 0,0 0 1 0 0,-8 5-1 0 0,6 0 37 0 0,-1 2-1 0 0,1-1 1 0 0,0 1-1 0 0,0 0 1 0 0,1 1 0 0 0,1 0-1 0 0,0 0 1 0 0,0 0 0 0 0,1 1-1 0 0,0 0 1 0 0,1 1 0 0 0,0-1-1 0 0,1 1 1 0 0,0 0-1 0 0,1 0 1 0 0,-2 14 0 0 0,1-5 8 0 0,1 1 0 0 0,1-1 0 0 0,1 1 0 0 0,1 0 0 0 0,1 0 0 0 0,1-1 0 0 0,1 1 0 0 0,9 31 0 0 0,-9-41-63 0 0,1-1 1 0 0,1 1 0 0 0,0-1 0 0 0,0 0-1 0 0,1 0 1 0 0,1-1 0 0 0,0 0 0 0 0,0 0 0 0 0,1-1-1 0 0,0 1 1 0 0,0-2 0 0 0,15 12 0 0 0,-18-16-125 0 0,0 0 0 0 0,1-1 0 0 0,0 1 0 0 0,-1-1 0 0 0,1 0 0 0 0,0-1 0 0 0,1 0 0 0 0,-1 0 0 0 0,0 0 0 0 0,1 0 0 0 0,-1-1 0 0 0,1 0 0 0 0,-1-1 0 0 0,1 1 0 0 0,-1-1 0 0 0,1-1 0 0 0,-1 1 0 0 0,1-1 0 0 0,-1 0 0 0 0,1-1 0 0 0,-1 1 0 0 0,0-1 0 0 0,1 0 0 0 0,10-7 0 0 0,-8 5-593 0 0,-1-1 0 0 0,0 0-1 0 0,-1 0 1 0 0,1-1 0 0 0,-1 0-1 0 0,0-1 1 0 0,0 0 0 0 0,-1 0-1 0 0,0 0 1 0 0,0-1 0 0 0,-1 1-1 0 0,9-17 1 0 0,-6 5-2350 0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2.477"/>
    </inkml:context>
    <inkml:brush xml:id="br0">
      <inkml:brushProperty name="width" value="0.1" units="cm"/>
      <inkml:brushProperty name="height" value="0.1" units="cm"/>
      <inkml:brushProperty name="color" value="#FFFFFF"/>
    </inkml:brush>
  </inkml:definitions>
  <inkml:trace contextRef="#ctx0" brushRef="#br0">1 146 5404 0 0,'3'-5'777'0'0,"4"0"-113"0"0,4-6-144 0 0,3 3-188 0 0,1-2-36 0 0,2 1-312 0 0,0-2-124 0 0,0 0-120 0 0,1 1-156 0 0,1-2-224 0 0,-2 3-392 0 0,0-2-65 0 0,0-2-7 0 0,-2 4 32 0 0,0-2 8 0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2.992"/>
    </inkml:context>
    <inkml:brush xml:id="br0">
      <inkml:brushProperty name="width" value="0.1" units="cm"/>
      <inkml:brushProperty name="height" value="0.1" units="cm"/>
      <inkml:brushProperty name="color" value="#FFFFFF"/>
    </inkml:brush>
  </inkml:definitions>
  <inkml:trace contextRef="#ctx0" brushRef="#br0">0 66 1636 0 0,'3'-5'291'0'0,"0"1"0"0"0,-1-1 0 0 0,2 1 0 0 0,-1 0 0 0 0,0 0 0 0 0,1 0 0 0 0,0 0 0 0 0,0 1 0 0 0,0 0 0 0 0,0 0 0 0 0,0 0 0 0 0,1 0 0 0 0,-1 0 0 0 0,1 1 0 0 0,0 0 0 0 0,0 0 0 0 0,0 0 0 0 0,0 1 0 0 0,0-1 0 0 0,0 1 0 0 0,0 1 0 0 0,0-1 0 0 0,1 1-1 0 0,5 0 1 0 0,-5-1-215 0 0,0 1-1 0 0,0 0 1 0 0,0 1-1 0 0,0 0 1 0 0,0 0-1 0 0,0 0 1 0 0,0 0-1 0 0,0 1 1 0 0,0 0-1 0 0,-1 0 1 0 0,1 1-1 0 0,-1 0 1 0 0,1 0-1 0 0,-1 0 1 0 0,0 0-1 0 0,0 1 1 0 0,-1 0-1 0 0,1 0 1 0 0,-1 0-1 0 0,6 7 1 0 0,-8-8-59 0 0,0 1 0 0 0,0-1 0 0 0,-1 0 0 0 0,0 0 0 0 0,1 1 0 0 0,-1-1 1 0 0,-1 0-1 0 0,1 1 0 0 0,0-1 0 0 0,-1 1 0 0 0,1 0 0 0 0,-1-1 0 0 0,0 1 1 0 0,-1-1-1 0 0,1 1 0 0 0,0-1 0 0 0,-1 1 0 0 0,0-1 0 0 0,0 1 0 0 0,-2 5 1 0 0,-3 4 178 0 0,-1-1 0 0 0,0 0 1 0 0,0 0-1 0 0,-10 11 1 0 0,6-8 333 0 0,10-15-510 0 0,1 1-1 0 0,0-1 0 0 0,0 0 1 0 0,0 0-1 0 0,0 0 0 0 0,0 0 1 0 0,-1 1-1 0 0,1-1 0 0 0,0 0 0 0 0,0 0 1 0 0,0 0-1 0 0,0 0 0 0 0,0 1 1 0 0,0-1-1 0 0,0 0 0 0 0,0 0 1 0 0,0 1-1 0 0,0-1 0 0 0,0 0 0 0 0,0 0 1 0 0,0 0-1 0 0,0 1 0 0 0,0-1 1 0 0,0 0-1 0 0,0 0 0 0 0,0 0 1 0 0,0 1-1 0 0,0-1 0 0 0,0 0 0 0 0,0 0 1 0 0,0 1-1 0 0,0-1 0 0 0,0 0 1 0 0,0 0-1 0 0,1 0 0 0 0,-1 0 1 0 0,0 1-1 0 0,0-1 0 0 0,0 0 1 0 0,0 0-1 0 0,1 0 0 0 0,11 3 321 0 0,27-7-300 0 0,-26 2 58 0 0,26 0 11 0 0,-17 0-69 0 0,1 0 1 0 0,-1 2-1 0 0,1 1 1 0 0,30 5 0 0 0,-47-4-39 0 0,0-1-1 0 0,0 1 1 0 0,0 0 0 0 0,0 0 0 0 0,0 1 0 0 0,-1 0 0 0 0,1 0 0 0 0,-1 0 0 0 0,0 1 0 0 0,0 0 0 0 0,0-1 0 0 0,0 2 0 0 0,0-1 0 0 0,-1 1 0 0 0,0-1 0 0 0,0 1 0 0 0,0 0 0 0 0,-1 1 0 0 0,0-1 0 0 0,4 9 0 0 0,-5-10 4 0 0,0 0 1 0 0,-1 1-1 0 0,1-1 1 0 0,-1 1-1 0 0,0 0 1 0 0,0-1-1 0 0,-1 1 1 0 0,1 0-1 0 0,-1 0 1 0 0,0 0-1 0 0,0-1 1 0 0,-1 1-1 0 0,1 0 1 0 0,-1 0-1 0 0,0-1 1 0 0,-3 9-1 0 0,1-6 50 0 0,-1 0-1 0 0,1-1 1 0 0,-1 1-1 0 0,-1-1 0 0 0,1 1 1 0 0,-1-1-1 0 0,0-1 1 0 0,-1 1-1 0 0,-9 8 1 0 0,1-4 119 0 0,0 0 1 0 0,0-1-1 0 0,-1 0 1 0 0,0-2-1 0 0,-1 1 1 0 0,1-2-1 0 0,-1 0 1 0 0,-30 6-1 0 0,37-10-175 0 0,0 0 1 0 0,0-1-1 0 0,0-1 0 0 0,1 1 0 0 0,-1-1 1 0 0,0-1-1 0 0,0 0 0 0 0,0 0 1 0 0,0-1-1 0 0,0 0 0 0 0,1 0 0 0 0,-14-6 1 0 0,14 4-1598 0 0,1 0 1 0 0,0 0 0 0 0,0-1-1 0 0,-12-10 1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3.594"/>
    </inkml:context>
    <inkml:brush xml:id="br0">
      <inkml:brushProperty name="width" value="0.1" units="cm"/>
      <inkml:brushProperty name="height" value="0.1" units="cm"/>
      <inkml:brushProperty name="color" value="#FFFFFF"/>
    </inkml:brush>
  </inkml:definitions>
  <inkml:trace contextRef="#ctx0" brushRef="#br0">9 12 3660 0 0,'-9'-11'2015'0'0,"11"30"-292"0"0,1-2-1538 0 0,2 127 1308 0 0,-4-64-916 0 0,16 302 1641 0 0,21 594 525 0 0,-30-731-2123 0 0,-5-202-644 0 0,-1-34-398 0 0,-1 1 0 0 0,-1 0 1 0 0,1 0-1 0 0,-2 0 0 0 0,-1 13 0 0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4.133"/>
    </inkml:context>
    <inkml:brush xml:id="br0">
      <inkml:brushProperty name="width" value="0.1" units="cm"/>
      <inkml:brushProperty name="height" value="0.1" units="cm"/>
      <inkml:brushProperty name="color" value="#FFFFFF"/>
    </inkml:brush>
  </inkml:definitions>
  <inkml:trace contextRef="#ctx0" brushRef="#br0">1 296 2876 0 0,'1'2'199'0'0,"-1"-1"0"0"0,1 0-1 0 0,0 0 1 0 0,0 0 0 0 0,0 0-1 0 0,0 0 1 0 0,0 0 0 0 0,0 0 0 0 0,0 0-1 0 0,0-1 1 0 0,0 1 0 0 0,0 0-1 0 0,1-1 1 0 0,-1 1 0 0 0,0 0 0 0 0,0-1-1 0 0,1 0 1 0 0,-1 1 0 0 0,0-1-1 0 0,3 1 1 0 0,34 7-80 0 0,-35-7 126 0 0,65 8 368 0 0,109 0 0 0 0,-167-8-594 0 0,687-19 1965 0 0,-150-12-627 0 0,-149 19-775 0 0,-131 1-332 0 0,17-4-48 0 0,-105 4-106 0 0,395-38 183 0 0,-305 3 13 0 0,-6 1 21 0 0,-63 17-83 0 0,197-22 136 0 0,-340 44-300 0 0,132-17 104 0 0,-155 20-23 0 0,-5 1-1073 0 0,-12-3-2502 0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4.645"/>
    </inkml:context>
    <inkml:brush xml:id="br0">
      <inkml:brushProperty name="width" value="0.1" units="cm"/>
      <inkml:brushProperty name="height" value="0.1" units="cm"/>
      <inkml:brushProperty name="color" value="#FFFFFF"/>
    </inkml:brush>
  </inkml:definitions>
  <inkml:trace contextRef="#ctx0" brushRef="#br0">1 102 2832 0 0,'0'-23'1147'0'0,"1"1"1"0"0,6-32-1 0 0,-4 52-109 0 0,1 8-434 0 0,3 10-38 0 0,16 122 1035 0 0,-10-56-1158 0 0,26 309 1111 0 0,-32-300-1297 0 0,39 803 2306 0 0,-35-470-1005 0 0,-10-242-5419 0 0,-4-205-3948 0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1:45.764"/>
    </inkml:context>
    <inkml:brush xml:id="br0">
      <inkml:brushProperty name="width" value="0.1" units="cm"/>
      <inkml:brushProperty name="height" value="0.1" units="cm"/>
      <inkml:brushProperty name="color" value="#FFFFFF"/>
    </inkml:brush>
  </inkml:definitions>
  <inkml:trace contextRef="#ctx0" brushRef="#br0">41 277 3008 0 0,'-36'2'3190'0'0,"31"-1"-1816"0"0,17-1-737 0 0,2 0-755 0 0,200-1 522 0 0,430-45 323 0 0,375-39 5 0 0,-221 33-468 0 0,-469 28-158 0 0,92 3 14 0 0,-125 7-70 0 0,-41 5-33 0 0,53-4 174 0 0,86 4-51 0 0,-359 9-145 0 0,22-3 278 0 0,-34 1-292 0 0,-1 2 0 0 0,26 1-1 0 0,-20 3-8158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9.589"/>
    </inkml:context>
    <inkml:brush xml:id="br0">
      <inkml:brushProperty name="width" value="0.1" units="cm"/>
      <inkml:brushProperty name="height" value="0.1" units="cm"/>
      <inkml:brushProperty name="color" value="#FFFFFF"/>
    </inkml:brush>
  </inkml:definitions>
  <inkml:trace contextRef="#ctx0" brushRef="#br0">0 0 5240 0 0,'3'2'258'0'0,"-1"0"0"0"0,0 0 0 0 0,0 1 0 0 0,-1-1 0 0 0,1 0-1 0 0,-1 1 1 0 0,1-1 0 0 0,-1 1 0 0 0,1 0 0 0 0,-1-1 0 0 0,0 1-1 0 0,-1 0 1 0 0,1 0 0 0 0,1 4 0 0 0,1 3 282 0 0,64 190 3306 0 0,-59-170-3784 0 0,7 25-546 0 0,0-22-4704 0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8.502"/>
    </inkml:context>
    <inkml:brush xml:id="br0">
      <inkml:brushProperty name="width" value="0.1" units="cm"/>
      <inkml:brushProperty name="height" value="0.1" units="cm"/>
      <inkml:brushProperty name="color" value="#FFFFFF"/>
    </inkml:brush>
  </inkml:definitions>
  <inkml:trace contextRef="#ctx0" brushRef="#br0">152 0 5649 0 0,'-3'6'5972'0'0,"-13"25"-5040"0"0,-63 154 1406 0 0,33-60-4414 0 0,44-120 1552 0 0,-4 22-3425 0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8.862"/>
    </inkml:context>
    <inkml:brush xml:id="br0">
      <inkml:brushProperty name="width" value="0.1" units="cm"/>
      <inkml:brushProperty name="height" value="0.1" units="cm"/>
      <inkml:brushProperty name="color" value="#FFFFFF"/>
    </inkml:brush>
  </inkml:definitions>
  <inkml:trace contextRef="#ctx0" brushRef="#br0">8 86 5789 0 0,'-3'-18'1568'0'0,"1"-1"1"0"0,0-29 482 0 0,9 83 226 0 0,32 239 260 0 0,-31-195-2015 0 0,32 226 954 0 0,-30-255-1213 0 0,2 0 0 0 0,2-2 0 0 0,2 1 0 0 0,23 46 0 0 0,-34-85-292 0 0,1 0 1 0 0,-1 0 0 0 0,2 0-1 0 0,-1-1 1 0 0,1 0 0 0 0,1 0-1 0 0,-1 0 1 0 0,1-1-1 0 0,1-1 1 0 0,15 12 0 0 0,-18-15-299 0 0,0-1 0 0 0,-1 0 0 0 0,1-1 0 0 0,0 1-1 0 0,0-1 1 0 0,0-1 0 0 0,1 1 0 0 0,-1-1 0 0 0,0 0 0 0 0,1 0 0 0 0,-1-1 0 0 0,1 0 0 0 0,-1 0 0 0 0,1 0 0 0 0,-1-1 0 0 0,0 0 0 0 0,1 0 0 0 0,-1-1 0 0 0,0 0 0 0 0,9-4 0 0 0,-7 3-56 0 0,0-1 0 0 0,0 0 0 0 0,-1-1 0 0 0,0 1 0 0 0,0-1 0 0 0,12-12 0 0 0,-9 9-137 0 0,21-24-2522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9.232"/>
    </inkml:context>
    <inkml:brush xml:id="br0">
      <inkml:brushProperty name="width" value="0.1" units="cm"/>
      <inkml:brushProperty name="height" value="0.1" units="cm"/>
      <inkml:brushProperty name="color" value="#FFFFFF"/>
    </inkml:brush>
  </inkml:definitions>
  <inkml:trace contextRef="#ctx0" brushRef="#br0">1 45 6245 0 0,'8'-9'4521'0'0,"18"0"-4026"0"0,-20 7-150 0 0,76-18-1334 0 0,-66 18-557 0 0,0 0 1 0 0,0 1 0 0 0,20 2 0 0 0,-23 3-1182 0 0,-10 0 1858 0 0</inkml:trace>
  <inkml:trace contextRef="#ctx0" brushRef="#br0" timeOffset="1">139 124 2052 0 0,'-10'13'1399'0'0,"8"-11"-746"0"0,0-1 1 0 0,1 2-1 0 0,-1-1 0 0 0,0 0 0 0 0,1 0 0 0 0,0 0 0 0 0,0 1 1 0 0,-2 4-1 0 0,7 1 1785 0 0,16-5-1676 0 0,70-7-2119 0 0,-68 2 177 0 0,1-2 1 0 0,-1 0-1 0 0,-1-1 0 0 0,1 0 1 0 0,-1-2-1 0 0,0-1 0 0 0,30-16 0 0 0,-33 14 285 0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8:59:39.746"/>
    </inkml:context>
    <inkml:brush xml:id="br0">
      <inkml:brushProperty name="width" value="0.1" units="cm"/>
      <inkml:brushProperty name="height" value="0.1" units="cm"/>
      <inkml:brushProperty name="color" value="#FFFFFF"/>
    </inkml:brush>
  </inkml:definitions>
  <inkml:trace contextRef="#ctx0" brushRef="#br0">1 118 2672 0 0,'2'-6'409'0'0,"1"0"-1"0"0,0 0 0 0 0,0 0 1 0 0,0 0-1 0 0,1 1 0 0 0,0 0 1 0 0,0-1-1 0 0,1 1 0 0 0,-1 1 1 0 0,1-1-1 0 0,0 1 0 0 0,0 0 1 0 0,0 0-1 0 0,1 0 0 0 0,0 1 1 0 0,-1 0-1 0 0,1 0 0 0 0,0 0 1 0 0,7-1-1 0 0,3-2-10 0 0,1 1 0 0 0,0 0 0 0 0,0 2 0 0 0,0 0 0 0 0,0 1 0 0 0,1 1 0 0 0,28 1 0 0 0,-38 0-346 0 0,0 1 0 0 0,0 0 0 0 0,0 0 1 0 0,0 1-1 0 0,0 0 0 0 0,-1 0 0 0 0,1 1 1 0 0,-1 0-1 0 0,1 0 0 0 0,-1 1 0 0 0,0 0 1 0 0,0 0-1 0 0,-1 1 0 0 0,1 0 0 0 0,-1 0 1 0 0,0 0-1 0 0,0 1 0 0 0,8 10 0 0 0,-13-13-48 0 0,1-1 0 0 0,0 1-1 0 0,-1 0 1 0 0,1 0 0 0 0,-1 0-1 0 0,0 0 1 0 0,0 0 0 0 0,0 1-1 0 0,-1-1 1 0 0,1 0 0 0 0,-1 0-1 0 0,1 1 1 0 0,-1-1 0 0 0,0 0-1 0 0,-1 6 1 0 0,0-3 2 0 0,-1 0 0 0 0,1 0 0 0 0,-1-1 0 0 0,-1 1-1 0 0,1 0 1 0 0,-1-1 0 0 0,-6 10 0 0 0,-4 3 78 0 0,-1-1 1 0 0,-1 0-1 0 0,-26 22 1 0 0,36-34-35 0 0,-56 52 1131 0 0,95-50-504 0 0,-22-5-595 0 0,2 1-46 0 0,1 1 0 0 0,-1 1 0 0 0,0 0 0 0 0,0 1 0 0 0,18 11 0 0 0,-25-13-47 0 0,-1 0 0 0 0,1 0 1 0 0,-1 1-1 0 0,0 0 0 0 0,0 0 0 0 0,-1 0 0 0 0,1 1 0 0 0,-1 0 1 0 0,-1 0-1 0 0,1 0 0 0 0,-1 0 0 0 0,5 10 0 0 0,-7-11-11 0 0,-1-1 0 0 0,0 1 0 0 0,0-1 0 0 0,0 1 0 0 0,0 0-1 0 0,-1 0 1 0 0,0-1 0 0 0,0 1 0 0 0,0 0 0 0 0,0-1 0 0 0,-1 1 0 0 0,0 0 0 0 0,0 0-1 0 0,0-1 1 0 0,0 1 0 0 0,-1-1 0 0 0,0 0 0 0 0,0 1 0 0 0,0-1 0 0 0,0 0 0 0 0,-1 0-1 0 0,1 0 1 0 0,-1 0 0 0 0,0-1 0 0 0,-1 1 0 0 0,-4 4 0 0 0,0-1 85 0 0,0 0 0 0 0,0-1 0 0 0,-1 0 1 0 0,0 0-1 0 0,0-1 0 0 0,0 0 0 0 0,0-1 1 0 0,-1 0-1 0 0,0 0 0 0 0,-20 4 0 0 0,15-6-26 0 0,0 0-1 0 0,0-1 1 0 0,-1 0-1 0 0,1-1 0 0 0,0-1 1 0 0,0-1-1 0 0,0 0 1 0 0,0 0-1 0 0,0-2 0 0 0,0 0 1 0 0,1-1-1 0 0,-17-7 1 0 0,29 11-418 0 0,0 0 1 0 0,0 0-1 0 0,1 0 1 0 0,-1 0-1 0 0,1 0 1 0 0,-1 0-1 0 0,1-1 1 0 0,-1 1-1 0 0,1-1 1 0 0,0 1-1 0 0,-1-1 1 0 0,1 1-1 0 0,0-1 1 0 0,0 0-1 0 0,0 1 1 0 0,0-1-1 0 0,1 0 1 0 0,-1 0-1 0 0,0 0 1 0 0,1 0-1 0 0,-1 0 1 0 0,1 0-1 0 0,0 0 1 0 0,0 1-1 0 0,0-1 1 0 0,0-4-1 0 0,0-7-2385 0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0.473"/>
    </inkml:context>
    <inkml:brush xml:id="br0">
      <inkml:brushProperty name="width" value="0.1" units="cm"/>
      <inkml:brushProperty name="height" value="0.1" units="cm"/>
      <inkml:brushProperty name="color" value="#FFFFFF"/>
    </inkml:brush>
  </inkml:definitions>
  <inkml:trace contextRef="#ctx0" brushRef="#br0">31 60 1388 0 0,'-2'-5'667'0'0,"1"1"0"0"0,0 0 1 0 0,-1-1-1 0 0,2 1 0 0 0,-1-1 0 0 0,0 1 0 0 0,1-1 0 0 0,0 1 0 0 0,1-7 1 0 0,-1 2 830 0 0,-14 101 151 0 0,5 48-877 0 0,10 173 0 0 0,-1-303-787 0 0,0 1 83 0 0,1 0 1 0 0,0-1-1 0 0,0 1 1 0 0,6 19-1 0 0,-6-28-44 0 0,0 1 1 0 0,0 0-1 0 0,0-1 1 0 0,1 1-1 0 0,-1-1 1 0 0,1 1-1 0 0,-1-1 0 0 0,1 0 1 0 0,0 0-1 0 0,0 0 1 0 0,0 0-1 0 0,0 0 1 0 0,1 0-1 0 0,-1 0 0 0 0,0-1 1 0 0,1 1-1 0 0,-1-1 1 0 0,1 0-1 0 0,0 0 1 0 0,-1 1-1 0 0,1-2 0 0 0,5 2 1 0 0,9 1 32 0 0,0-1 0 0 0,0 0 1 0 0,0-2-1 0 0,32-2 0 0 0,71-15 21 0 0,-78 9-135 0 0,83-16-3318 0 0,-121 22 1934 0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0.827"/>
    </inkml:context>
    <inkml:brush xml:id="br0">
      <inkml:brushProperty name="width" value="0.1" units="cm"/>
      <inkml:brushProperty name="height" value="0.1" units="cm"/>
      <inkml:brushProperty name="color" value="#FFFFFF"/>
    </inkml:brush>
  </inkml:definitions>
  <inkml:trace contextRef="#ctx0" brushRef="#br0">0 126 3756 0 0,'0'-4'516'0'0,"3"0"-92"0"0,2 0-36 0 0,9-1-40 0 0,1-3-7 0 0,7-1-25 0 0,2 0-40 0 0,2-1-40 0 0,3 1-12 0 0,4 2-80 0 0,-3 0-24 0 0,1-2-184 0 0,-1 2-152 0 0,0 0-200 0 0,-3 0-508 0 0,0 1-261 0 0,-4-1 1 0 0,-2 1 28 0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1.156"/>
    </inkml:context>
    <inkml:brush xml:id="br0">
      <inkml:brushProperty name="width" value="0.1" units="cm"/>
      <inkml:brushProperty name="height" value="0.1" units="cm"/>
      <inkml:brushProperty name="color" value="#FFFFFF"/>
    </inkml:brush>
  </inkml:definitions>
  <inkml:trace contextRef="#ctx0" brushRef="#br0">4 90 1360 0 0,'-1'-1'128'0'0,"1"0"-1"0"0,-1 1 1 0 0,1-1-1 0 0,0 0 0 0 0,0 0 1 0 0,-1 1-1 0 0,1-1 1 0 0,0 0-1 0 0,0 0 1 0 0,0 1-1 0 0,0-1 1 0 0,0 0-1 0 0,0 0 1 0 0,0 0-1 0 0,0 1 1 0 0,0-1-1 0 0,0 0 1 0 0,0 0-1 0 0,1 1 0 0 0,-1-1 1 0 0,0 0-1 0 0,0 0 1 0 0,1 1-1 0 0,-1-1 1 0 0,1-1-1 0 0,19-12 1044 0 0,37-1-984 0 0,-48 14 148 0 0,105-18 155 0 0,60 5 149 0 0,-50 11-4354 0 0,-121 3 2548 0 0,0-2 13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1.527"/>
    </inkml:context>
    <inkml:brush xml:id="br0">
      <inkml:brushProperty name="width" value="0.1" units="cm"/>
      <inkml:brushProperty name="height" value="0.1" units="cm"/>
      <inkml:brushProperty name="color" value="#FFFFFF"/>
    </inkml:brush>
  </inkml:definitions>
  <inkml:trace contextRef="#ctx0" brushRef="#br0">5 99 1540 0 0,'-1'-1'176'0'0,"1"0"1"0"0,-1 1-1 0 0,1-1 0 0 0,0 0 0 0 0,-1 1 1 0 0,1-1-1 0 0,0 0 0 0 0,-1 1 1 0 0,1-1-1 0 0,0 0 0 0 0,0 0 0 0 0,0 1 1 0 0,0-1-1 0 0,0 0 0 0 0,0 0 0 0 0,0 1 1 0 0,0-1-1 0 0,0 0 0 0 0,0 0 0 0 0,0 1 1 0 0,0-1-1 0 0,0 0 0 0 0,0 0 0 0 0,1 1 1 0 0,0-2-1 0 0,0 0-31 0 0,0 1 0 0 0,0-1 0 0 0,0 1 0 0 0,1 0 0 0 0,-1 0 0 0 0,0 0 0 0 0,1 0 0 0 0,-1 0 0 0 0,1 0 0 0 0,-1 0 0 0 0,3-1 0 0 0,49-13 384 0 0,-46 14-215 0 0,273-45 1327 0 0,-244 44-1763 0 0,-22 3-1521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1.933"/>
    </inkml:context>
    <inkml:brush xml:id="br0">
      <inkml:brushProperty name="width" value="0.1" units="cm"/>
      <inkml:brushProperty name="height" value="0.1" units="cm"/>
      <inkml:brushProperty name="color" value="#FFFFFF"/>
    </inkml:brush>
  </inkml:definitions>
  <inkml:trace contextRef="#ctx0" brushRef="#br0">54 0 1292 0 0,'-3'2'217'0'0,"1"1"1"0"0,0-1-1 0 0,-1 0 0 0 0,1 1 0 0 0,0-1 0 0 0,1 1 1 0 0,-1 0-1 0 0,0-1 0 0 0,1 1 0 0 0,-1 0 0 0 0,1 0 1 0 0,0 0-1 0 0,0 0 0 0 0,0 0 0 0 0,0 1 1 0 0,0 4-1 0 0,-3 58 1097 0 0,4-48-743 0 0,6 257 2308 0 0,2-53-1634 0 0,-28 216 190 0 0,16-385-1249 0 0,-8 167 1283 0 0,12-219-1450 0 0,1 0-1 0 0,-1 0 1 0 0,0 0 0 0 0,1 0 0 0 0,-1 0-1 0 0,1 0 1 0 0,-1 0 0 0 0,1 0 0 0 0,-1 0 0 0 0,1-1-1 0 0,-1 1 1 0 0,1 0 0 0 0,0 0 0 0 0,0-1-1 0 0,-1 1 1 0 0,1 0 0 0 0,0-1 0 0 0,0 1-1 0 0,0-1 1 0 0,0 1 0 0 0,0-1 0 0 0,0 1-1 0 0,-1-1 1 0 0,1 0 0 0 0,0 1 0 0 0,0-1-1 0 0,0 0 1 0 0,0 0 0 0 0,2 0 0 0 0,33 3 100 0 0,-34-3-108 0 0,46 0 188 0 0,62-9-1 0 0,-32-8-1364 0 0,-60 12-401 0 0,0-2 0 0 0,20-9 1 0 0,-27 10-182 0 0,-3 0-1072 0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2.288"/>
    </inkml:context>
    <inkml:brush xml:id="br0">
      <inkml:brushProperty name="width" value="0.1" units="cm"/>
      <inkml:brushProperty name="height" value="0.1" units="cm"/>
      <inkml:brushProperty name="color" value="#FFFFFF"/>
    </inkml:brush>
  </inkml:definitions>
  <inkml:trace contextRef="#ctx0" brushRef="#br0">342 1 3344 0 0,'-17'27'4287'0'0,"-9"18"-3406"0"0,-24 46 606 0 0,1 3-693 0 0,-98 137 1 0 0,143-227-1046 0 0,-17 22-2305 0 0,21-26 2385 0 0,-1 1 0 0 0,1-1-1 0 0,-1 1 1 0 0,1-1 0 0 0,-1 1-1 0 0,1-1 1 0 0,-1 1 0 0 0,1-1 0 0 0,-1 0-1 0 0,0 1 1 0 0,1-1 0 0 0,-1 0-1 0 0,1 1 1 0 0,-1-1 0 0 0,0 0 0 0 0,1 0-1 0 0,-1 0 1 0 0,0 1 0 0 0,1-1-1 0 0,-1 0 1 0 0,0 0 0 0 0,0 0 0 0 0,1 0-1 0 0,-1 0 1 0 0,0 0 0 0 0,1-1-1 0 0,-1 1 1 0 0,0 0 0 0 0,1 0 0 0 0,-1 0-1 0 0,0-1 1 0 0,1 1 0 0 0,-1 0-1 0 0,1-1 1 0 0,-1 1 0 0 0,0 0-1 0 0,0-1 1 0 0,-2-5-949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19.974"/>
    </inkml:context>
    <inkml:brush xml:id="br0">
      <inkml:brushProperty name="width" value="0.1" units="cm"/>
      <inkml:brushProperty name="height" value="0.1" units="cm"/>
      <inkml:brushProperty name="color" value="#FFFFFF"/>
    </inkml:brush>
  </inkml:definitions>
  <inkml:trace contextRef="#ctx0" brushRef="#br0">59 134 4544 0 0,'-28'-18'2145'0'0,"28"17"-2061"0"0,-1 1 1 0 0,0-1-1 0 0,1 1 1 0 0,-1-1-1 0 0,0 1 0 0 0,0-1 1 0 0,1 1-1 0 0,-1 0 1 0 0,0 0-1 0 0,0-1 0 0 0,0 1 1 0 0,1 0-1 0 0,-1 0 1 0 0,0 0-1 0 0,0 0 1 0 0,0 0-1 0 0,0 0 0 0 0,1 0 1 0 0,-1 0-1 0 0,0 0 1 0 0,0 0-1 0 0,0 0 0 0 0,1 0 1 0 0,-1 1-1 0 0,0-1 1 0 0,0 0-1 0 0,0 1 0 0 0,1-1 1 0 0,-1 0-1 0 0,0 1 1 0 0,1-1-1 0 0,-1 1 0 0 0,0-1 1 0 0,1 1-1 0 0,-2 1 1 0 0,2-2-14 0 0,-1 1 1 0 0,1 0 0 0 0,0 0 0 0 0,-1 0 0 0 0,1-1 0 0 0,0 1 0 0 0,0 0 0 0 0,0 0-1 0 0,0 0 1 0 0,0 0 0 0 0,0-1 0 0 0,0 1 0 0 0,0 0 0 0 0,0 0 0 0 0,0 0 0 0 0,0 0-1 0 0,0 0 1 0 0,1-1 0 0 0,-1 1 0 0 0,0 0 0 0 0,1 0 0 0 0,-1 0 0 0 0,0-1 0 0 0,1 1-1 0 0,-1 0 1 0 0,1-1 0 0 0,-1 1 0 0 0,2 1 0 0 0,0-1 16 0 0,0 1-1 0 0,0-1 1 0 0,0 0-1 0 0,1 1 1 0 0,-1-1 0 0 0,0 0-1 0 0,1 0 1 0 0,-1 0-1 0 0,0-1 1 0 0,3 1 0 0 0,0 0-9 0 0,1 0 0 0 0,-1 0 0 0 0,0 0 0 0 0,0-1 0 0 0,0 0 1 0 0,1 0-1 0 0,-1-1 0 0 0,0 0 0 0 0,8-1 0 0 0,-10 0-60 0 0,-1 1 0 0 0,0-1 0 0 0,0 0 0 0 0,0 1-1 0 0,0-1 1 0 0,0 0 0 0 0,0-1 0 0 0,0 1 0 0 0,-1 0-1 0 0,1 0 1 0 0,-1-1 0 0 0,0 1 0 0 0,1 0 0 0 0,-1-1 0 0 0,0 0-1 0 0,0 1 1 0 0,-1-1 0 0 0,1 0 0 0 0,0 1 0 0 0,-1-1 0 0 0,0 0-1 0 0,0 1 1 0 0,0-1 0 0 0,0 0 0 0 0,0 0 0 0 0,0 1-1 0 0,-1-1 1 0 0,1 0 0 0 0,-1 0 0 0 0,-1-3 0 0 0,1 1-83 0 0,0 0 1 0 0,-1 1-1 0 0,0-1 1 0 0,1 0-1 0 0,-2 1 1 0 0,1-1-1 0 0,0 1 1 0 0,-1 0 0 0 0,0 0-1 0 0,0 0 1 0 0,0 0-1 0 0,0 0 1 0 0,-1 0-1 0 0,0 1 1 0 0,1 0-1 0 0,-6-4 1 0 0,8 7-78 0 0,0 0 0 0 0,0-1 0 0 0,0 1 1 0 0,1 0-1 0 0,-1 0 0 0 0,0-1 0 0 0,0 1 0 0 0,0 0 0 0 0,0 0 1 0 0,0 0-1 0 0,0 0 0 0 0,1 0 0 0 0,-1 0 0 0 0,0 1 0 0 0,0-1 1 0 0,0 0-1 0 0,0 0 0 0 0,0 1 0 0 0,1-1 0 0 0,-1 0 0 0 0,0 1 1 0 0,0-1-1 0 0,0 1 0 0 0,1-1 0 0 0,-1 1 0 0 0,0-1 0 0 0,1 1 1 0 0,-1-1-1 0 0,0 1 0 0 0,0 1 0 0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2.661"/>
    </inkml:context>
    <inkml:brush xml:id="br0">
      <inkml:brushProperty name="width" value="0.1" units="cm"/>
      <inkml:brushProperty name="height" value="0.1" units="cm"/>
      <inkml:brushProperty name="color" value="#FFFFFF"/>
    </inkml:brush>
  </inkml:definitions>
  <inkml:trace contextRef="#ctx0" brushRef="#br0">1 28 1428 0 0,'0'-1'84'0'0,"-1"0"0"0"0,1 0 0 0 0,0 0-1 0 0,0 1 1 0 0,0-1 0 0 0,0 0 0 0 0,0 0 0 0 0,0 0-1 0 0,0 0 1 0 0,1 0 0 0 0,-1 0 0 0 0,0 0 0 0 0,0 0-1 0 0,1 0 1 0 0,-1 0 0 0 0,1 0 0 0 0,-1 1 0 0 0,1-1-1 0 0,-1 0 1 0 0,1 0 0 0 0,-1 0 0 0 0,1 1 0 0 0,0-1-1 0 0,-1 0 1 0 0,1 1 0 0 0,0-1 0 0 0,0 1 0 0 0,-1-1-1 0 0,1 1 1 0 0,0-1 0 0 0,0 1 0 0 0,0-1 0 0 0,0 1-1 0 0,0 0 1 0 0,0-1 0 0 0,-1 1 0 0 0,1 0 0 0 0,0 0-1 0 0,0 0 1 0 0,0 0 0 0 0,0 0 0 0 0,0 0 0 0 0,0 0-1 0 0,0 0 1 0 0,0 0 0 0 0,0 0 0 0 0,0 0 0 0 0,0 1 0 0 0,0-1-1 0 0,0 0 1 0 0,0 1 0 0 0,-1-1 0 0 0,1 1 0 0 0,0-1-1 0 0,1 1 1 0 0,8 4 215 0 0,-1 0 0 0 0,0 1 0 0 0,16 11 0 0 0,-23-15-217 0 0,23 16 241 0 0,42 38 318 0 0,140 137 1092 0 0,-119-101-3555 0 0,-88-92 1683 0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3.112"/>
    </inkml:context>
    <inkml:brush xml:id="br0">
      <inkml:brushProperty name="width" value="0.1" units="cm"/>
      <inkml:brushProperty name="height" value="0.1" units="cm"/>
      <inkml:brushProperty name="color" value="#FFFFFF"/>
    </inkml:brush>
  </inkml:definitions>
  <inkml:trace contextRef="#ctx0" brushRef="#br0">0 146 848 0 0,'2'-4'207'0'0,"-1"0"-1"0"0,1 0 1 0 0,0 0 0 0 0,0 1-1 0 0,0-1 1 0 0,1 1 0 0 0,-1 0-1 0 0,1-1 1 0 0,0 1 0 0 0,0 0-1 0 0,0 1 1 0 0,0-1 0 0 0,1 0-1 0 0,-1 1 1 0 0,1 0 0 0 0,0 0-1 0 0,-1 0 1 0 0,5-1 0 0 0,10-5 112 0 0,1 0 1 0 0,25-5-1 0 0,-41 12-253 0 0,268-57 3669 0 0,-269 58-3703 0 0,0 0 1 0 0,0 1-1 0 0,0-1 1 0 0,0 0-1 0 0,0 1 1 0 0,0 0-1 0 0,0-1 1 0 0,0 1-1 0 0,0 0 1 0 0,-1 0-1 0 0,1 0 1 0 0,0 0-1 0 0,-1 0 1 0 0,1 0-1 0 0,-1 0 1 0 0,1 1-1 0 0,-1-1 1 0 0,1 1-1 0 0,-1-1 1 0 0,0 1 0 0 0,0-1-1 0 0,0 1 1 0 0,0 0-1 0 0,0-1 1 0 0,0 1-1 0 0,0 0 1 0 0,0 0-1 0 0,0 3 1 0 0,4 9-4 0 0,0 0 0 0 0,4 24 0 0 0,-7-30 25 0 0,51 273 455 0 0,-42-205-326 0 0,59 439 764 0 0,-65-472-893 0 0,0 0 30 0 0,1 43-1 0 0,-6-75-46 0 0,0 1-1 0 0,-1-1 0 0 0,-1 0 0 0 0,1 0 1 0 0,-2 0-1 0 0,1 0 0 0 0,-2-1 1 0 0,1 1-1 0 0,-7 10 0 0 0,8-17-22 0 0,0 0 0 0 0,-1 0 0 0 0,0-1 0 0 0,0 1 0 0 0,0-1-1 0 0,0 0 1 0 0,0 0 0 0 0,-1 0 0 0 0,1 0 0 0 0,-1 0 0 0 0,0-1 0 0 0,0 0 0 0 0,-6 4-1 0 0,1-3 23 0 0,1 0 0 0 0,-1-1 0 0 0,0 0 0 0 0,0 0 0 0 0,0-1 0 0 0,-12 0 0 0 0,-9-1 248 0 0,0-2 0 0 0,-60-11 0 0 0,88 12-254 0 0,-9-1 81 0 0,0 0-1 0 0,1-1 0 0 0,-17-7 1 0 0,25 9-252 0 0,-1-1-1 0 0,0 1 1 0 0,1-1 0 0 0,0 1 0 0 0,-1-1 0 0 0,1 0 0 0 0,0 0-1 0 0,-3-3 1 0 0,4 4-78 0 0,1 0-1 0 0,-1 0 0 0 0,0 0 1 0 0,1 0-1 0 0,-1 0 0 0 0,1 0 1 0 0,0 0-1 0 0,-1 0 1 0 0,1 0-1 0 0,0 0 0 0 0,0 0 1 0 0,0 0-1 0 0,-1 0 0 0 0,1 0 1 0 0,0 0-1 0 0,0-1 1 0 0,1 1-1 0 0,-1 0 0 0 0,0 0 1 0 0,0 0-1 0 0,0 0 0 0 0,2-2 1 0 0,4-8-2830 0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3.486"/>
    </inkml:context>
    <inkml:brush xml:id="br0">
      <inkml:brushProperty name="width" value="0.1" units="cm"/>
      <inkml:brushProperty name="height" value="0.1" units="cm"/>
      <inkml:brushProperty name="color" value="#FFFFFF"/>
    </inkml:brush>
  </inkml:definitions>
  <inkml:trace contextRef="#ctx0" brushRef="#br0">1 43 5416 0 0,'17'-7'825'0'0,"1"0"-101"0"0,4 1-84 0 0,2 0-88 0 0,1 2-116 0 0,1-1-124 0 0,0 3-188 0 0,1-1-16 0 0,-2 1-428 0 0,-1 2-240 0 0,-1 0-680 0 0,-3 0-8 0 0,-4 0 23 0 0,-4 0 77 0 0,-3 0 48 0 0,-3 0 44 0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3.846"/>
    </inkml:context>
    <inkml:brush xml:id="br0">
      <inkml:brushProperty name="width" value="0.1" units="cm"/>
      <inkml:brushProperty name="height" value="0.1" units="cm"/>
      <inkml:brushProperty name="color" value="#FFFFFF"/>
    </inkml:brush>
  </inkml:definitions>
  <inkml:trace contextRef="#ctx0" brushRef="#br0">1 509 1516 0 0,'3'3'1192'0'0,"2"1"-184"0"0,-1-2-164 0 0,4-2-116 0 0,9 3-87 0 0,3-2-121 0 0,4-1-68 0 0,4 0-444 0 0,-1 0-224 0 0,2 0-332 0 0,4 0-537 0 0,-3-2-51 0 0,1-2 12 0 0,-1-3 0 0 0</inkml:trace>
  <inkml:trace contextRef="#ctx0" brushRef="#br0" timeOffset="1">1420 11 2024 0 0,'9'-11'4314'0'0,"-22"43"-2110"0"0,6-15-2103 0 0,-64 150 2021 0 0,12-30-1947 0 0,56-129-435 0 0,-8 22-2024 0 0,6 1-3672 0 0,5-28 4852 0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4.215"/>
    </inkml:context>
    <inkml:brush xml:id="br0">
      <inkml:brushProperty name="width" value="0.1" units="cm"/>
      <inkml:brushProperty name="height" value="0.1" units="cm"/>
      <inkml:brushProperty name="color" value="#FFFFFF"/>
    </inkml:brush>
  </inkml:definitions>
  <inkml:trace contextRef="#ctx0" brushRef="#br0">0 206 1028 0 0,'0'-37'1661'0'0,"2"1"0"0"0,2-1 0 0 0,7-36-1 0 0,-2 54-917 0 0,-9 19-706 0 0,0-1 0 0 0,1 1-1 0 0,-1 0 1 0 0,0-1 0 0 0,1 1 0 0 0,-1 0-1 0 0,0 0 1 0 0,1 0 0 0 0,-1-1 0 0 0,0 1-1 0 0,1 0 1 0 0,-1 0 0 0 0,1 0 0 0 0,-1 0-1 0 0,0 0 1 0 0,1 0 0 0 0,-1 0 0 0 0,1 0-1 0 0,-1 0 1 0 0,0 0 0 0 0,1 0 0 0 0,-1 0-1 0 0,1 0 1 0 0,-1 0 0 0 0,0 0 0 0 0,1 0-1 0 0,0 0 1 0 0,0 2 49 0 0,1-1 0 0 0,0 0 1 0 0,-1 1-1 0 0,1-1 0 0 0,-1 1 0 0 0,1-1 0 0 0,-1 1 0 0 0,0 0 1 0 0,1 0-1 0 0,-1 0 0 0 0,0-1 0 0 0,0 1 0 0 0,0 0 0 0 0,0 3 1 0 0,51 163 1670 0 0,65 363 792 0 0,-51-161-1418 0 0,-60-331-1080 0 0,-6-28-116 0 0,2-1 1 0 0,-1 0 0 0 0,1 0 0 0 0,1 0-1 0 0,0 0 1 0 0,0 0 0 0 0,6 11-1 0 0,-2-15-1399 0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5.565"/>
    </inkml:context>
    <inkml:brush xml:id="br0">
      <inkml:brushProperty name="width" value="0.1" units="cm"/>
      <inkml:brushProperty name="height" value="0.1" units="cm"/>
      <inkml:brushProperty name="color" value="#FFFFFF"/>
    </inkml:brush>
  </inkml:definitions>
  <inkml:trace contextRef="#ctx0" brushRef="#br0">5 14 4700 0 0,'-5'-14'2155'0'0,"13"16"-629"0"0,16 18-635 0 0,46 79 43 0 0,-67-93-920 0 0,108 182 849 0 0,25 36-3217 0 0,-134-221 2185 0 0,3 4-496 0 0,0 1-1 0 0,0-1 1 0 0,1 0-1 0 0,0 0 1 0 0,1 0-1 0 0,-1-1 0 0 0,1 0 1 0 0,8 5-1 0 0,-5-7-476 0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5.987"/>
    </inkml:context>
    <inkml:brush xml:id="br0">
      <inkml:brushProperty name="width" value="0.1" units="cm"/>
      <inkml:brushProperty name="height" value="0.1" units="cm"/>
      <inkml:brushProperty name="color" value="#FFFFFF"/>
    </inkml:brush>
  </inkml:definitions>
  <inkml:trace contextRef="#ctx0" brushRef="#br0">147 82 1004 0 0,'1'-26'1215'0'0,"0"-17"695"0"0,-2 31-419 0 0,1 12-1457 0 0,0 0-1 0 0,0 0 0 0 0,0 0 1 0 0,0 0-1 0 0,-1 0 1 0 0,1 0-1 0 0,0 0 0 0 0,0 0 1 0 0,0 0-1 0 0,0 0 1 0 0,0 0-1 0 0,0 0 0 0 0,0-1 1 0 0,0 1-1 0 0,0 0 1 0 0,-1 0-1 0 0,1 0 0 0 0,0 0 1 0 0,0 0-1 0 0,0 0 1 0 0,0 0-1 0 0,0 0 0 0 0,0 0 1 0 0,0 0-1 0 0,-1 0 1 0 0,1 1-1 0 0,0-1 0 0 0,0 0 1 0 0,0 0-1 0 0,0 0 1 0 0,0 0-1 0 0,0 0 0 0 0,0 0 1 0 0,0 0-1 0 0,0 0 1 0 0,-1 0 33 0 0,1 0-34 0 0,0 0 0 0 0,0 0 1 0 0,0 0-1 0 0,0 1 1 0 0,0-1-1 0 0,0 0 0 0 0,0 0 1 0 0,0 0-1 0 0,0 0 1 0 0,0 0-1 0 0,0 0 0 0 0,0 0 1 0 0,0 0-1 0 0,0 1 1 0 0,0-1-1 0 0,0 0 0 0 0,0 0 1 0 0,0 0-1 0 0,0 0 1 0 0,0 0-1 0 0,0 0 0 0 0,0 0 1 0 0,0 0-1 0 0,0 1 1 0 0,0-1-1 0 0,-9 24 405 0 0,0 0 1 0 0,2 1-1 0 0,-6 35 0 0 0,8-36-318 0 0,-59 383 2190 0 0,53-315-1774 0 0,-8 113 380 0 0,14-140-672 0 0,3-40-989 0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6.421"/>
    </inkml:context>
    <inkml:brush xml:id="br0">
      <inkml:brushProperty name="width" value="0.1" units="cm"/>
      <inkml:brushProperty name="height" value="0.1" units="cm"/>
      <inkml:brushProperty name="color" value="#FFFFFF"/>
    </inkml:brush>
  </inkml:definitions>
  <inkml:trace contextRef="#ctx0" brushRef="#br0">245 47 4304 0 0,'0'-2'157'0'0,"0"0"0"0"0,0 0 0 0 0,0 0 0 0 0,0 0 0 0 0,0 0 0 0 0,0 0 0 0 0,-1 0 0 0 0,1 1 0 0 0,0-1 0 0 0,-1 0 0 0 0,0 0 0 0 0,0 0 0 0 0,1 1 0 0 0,-1-1 0 0 0,0 0 0 0 0,0 1 0 0 0,0-1 0 0 0,-1 1 0 0 0,1-1 0 0 0,0 1 0 0 0,-1 0 0 0 0,-1-3 0 0 0,0 3-42 0 0,1 1 0 0 0,0-1 1 0 0,-1 0-1 0 0,1 0 1 0 0,-1 1-1 0 0,1 0 0 0 0,0-1 1 0 0,-1 1-1 0 0,1 0 0 0 0,-1 0 1 0 0,1 0-1 0 0,-1 0 0 0 0,1 1 1 0 0,-5 1-1 0 0,-6 1 120 0 0,2 1 1 0 0,-1 1-1 0 0,0 0 1 0 0,1 1-1 0 0,-16 10 1 0 0,19-9-111 0 0,-1 0 1 0 0,1 0 0 0 0,0 1 0 0 0,1-1 0 0 0,0 2-1 0 0,0-1 1 0 0,1 1 0 0 0,0 0 0 0 0,0 1 0 0 0,1-1-1 0 0,0 1 1 0 0,1 0 0 0 0,-4 12 0 0 0,7-18-121 0 0,-1 0 0 0 0,1 1 0 0 0,0-1 0 0 0,1 1 0 0 0,-1 0 0 0 0,1-1 0 0 0,-1 1 0 0 0,1 0 0 0 0,1-1 0 0 0,-1 1 0 0 0,1-1 0 0 0,-1 1 0 0 0,1-1 0 0 0,1 1 1 0 0,-1-1-1 0 0,1 1 0 0 0,-1-1 0 0 0,1 0 0 0 0,1 0 0 0 0,-1 0 0 0 0,0 0 0 0 0,1 0 0 0 0,0 0 0 0 0,0-1 0 0 0,0 1 0 0 0,0-1 0 0 0,1 0 0 0 0,-1 0 0 0 0,1 0 0 0 0,0 0 0 0 0,0-1 0 0 0,0 0 0 0 0,5 3 1 0 0,-7-4-64 0 0,1 0 1 0 0,0 0 0 0 0,0 0 0 0 0,0 0 0 0 0,0 0 0 0 0,0-1 0 0 0,0 1 0 0 0,0-1 0 0 0,0 0-1 0 0,0 0 1 0 0,0 0 0 0 0,0 0 0 0 0,0-1 0 0 0,0 1 0 0 0,0-1 0 0 0,0 0 0 0 0,-1 0 0 0 0,1 0-1 0 0,0 0 1 0 0,0 0 0 0 0,0 0 0 0 0,2-3 0 0 0,1 0-190 0 0,1-1 1 0 0,-1 0-1 0 0,-1 0 1 0 0,1-1-1 0 0,-1 0 1 0 0,0 0-1 0 0,6-9 1 0 0,0-2-2354 0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6.805"/>
    </inkml:context>
    <inkml:brush xml:id="br0">
      <inkml:brushProperty name="width" value="0.1" units="cm"/>
      <inkml:brushProperty name="height" value="0.1" units="cm"/>
      <inkml:brushProperty name="color" value="#FFFFFF"/>
    </inkml:brush>
  </inkml:definitions>
  <inkml:trace contextRef="#ctx0" brushRef="#br0">1 15 9057 0 0,'9'-15'370'0'0,"-9"15"-351"0"0,0 0 0 0 0,0 0-1 0 0,1 0 1 0 0,-1 0-1 0 0,0 0 1 0 0,0 0 0 0 0,0 0-1 0 0,1 0 1 0 0,-1 0 0 0 0,0 0-1 0 0,0 0 1 0 0,0 0 0 0 0,1 0-1 0 0,-1 1 1 0 0,0-1-1 0 0,0 0 1 0 0,0 0 0 0 0,1 0-1 0 0,-1 0 1 0 0,0 0 0 0 0,0 0-1 0 0,0 1 1 0 0,0-1-1 0 0,0 0 1 0 0,1 0 0 0 0,-1 0-1 0 0,0 0 1 0 0,0 1 0 0 0,0-1-1 0 0,0 0 1 0 0,0 0-1 0 0,0 0 1 0 0,0 0 0 0 0,0 1-1 0 0,0-1 1 0 0,0 0 0 0 0,1 0-1 0 0,-1 0 1 0 0,0 1-1 0 0,6 35 1454 0 0,-4-16-1387 0 0,2-6 95 0 0,0-1 0 0 0,1 1 1 0 0,1-1-1 0 0,11 21 0 0 0,-13-27-383 0 0,0-1-1 0 0,1 1 1 0 0,0-1-1 0 0,7 6 1 0 0,-9-9-322 0 0,0 0 0 0 0,1 0 1 0 0,-1 0-1 0 0,1-1 0 0 0,0 1 0 0 0,0-1 1 0 0,0 0-1 0 0,5 1 0 0 0,11-2-4310 0 0,-15-4 3696 0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7.176"/>
    </inkml:context>
    <inkml:brush xml:id="br0">
      <inkml:brushProperty name="width" value="0.1" units="cm"/>
      <inkml:brushProperty name="height" value="0.1" units="cm"/>
      <inkml:brushProperty name="color" value="#FFFFFF"/>
    </inkml:brush>
  </inkml:definitions>
  <inkml:trace contextRef="#ctx0" brushRef="#br0">0 51 1192 0 0,'0'-3'391'0'0,"0"-1"302"0"0,0-1 0 0 0,0 1 0 0 0,1-1 1 0 0,-1 1-1 0 0,1 0 0 0 0,2-8 0 0 0,-3 11-599 0 0,0 0 0 0 0,1 1 0 0 0,-1-1-1 0 0,0 1 1 0 0,1-1 0 0 0,-1 1 0 0 0,1-1 0 0 0,-1 1 0 0 0,0-1 0 0 0,1 1-1 0 0,-1-1 1 0 0,1 1 0 0 0,0 0 0 0 0,-1-1 0 0 0,1 1 0 0 0,-1 0 0 0 0,1-1-1 0 0,-1 1 1 0 0,1 0 0 0 0,1-1 0 0 0,-1 1-32 0 0,1 0 0 0 0,-1 0 0 0 0,1 0-1 0 0,-1 0 1 0 0,1 1 0 0 0,-1-1 0 0 0,1 0 0 0 0,-1 1 0 0 0,0-1 0 0 0,1 1 0 0 0,-1 0-1 0 0,0-1 1 0 0,2 2 0 0 0,12 7 141 0 0,-2 1 0 0 0,0 0 0 0 0,0 1-1 0 0,0 1 1 0 0,-2-1 0 0 0,1 2 0 0 0,-2 0 0 0 0,0 0-1 0 0,11 18 1 0 0,-4 0-6 0 0,0 0 1 0 0,-2 1-1 0 0,15 45 0 0 0,-29-70-164 0 0,1-1-1 0 0,-1 0 1 0 0,-1 1 0 0 0,1 0-1 0 0,-1-1 1 0 0,0 1 0 0 0,-1-1-1 0 0,0 1 1 0 0,-2 9 0 0 0,3-14-22 0 0,0-1 1 0 0,0 1 0 0 0,-1 0 0 0 0,1-1 0 0 0,0 1 0 0 0,-1-1-1 0 0,0 1 1 0 0,1-1 0 0 0,-1 1 0 0 0,0-1 0 0 0,0 1-1 0 0,1-1 1 0 0,-1 0 0 0 0,0 0 0 0 0,0 1 0 0 0,-1-1-1 0 0,1 0 1 0 0,0 0 0 0 0,0 0 0 0 0,0 0 0 0 0,-1 0-1 0 0,1 0 1 0 0,-1-1 0 0 0,1 1 0 0 0,-1 0 0 0 0,1-1-1 0 0,-1 1 1 0 0,1-1 0 0 0,-1 1 0 0 0,1-1 0 0 0,-1 0 0 0 0,1 1-1 0 0,-1-1 1 0 0,0 0 0 0 0,1 0 0 0 0,-1 0 0 0 0,0-1-1 0 0,1 1 1 0 0,-1 0 0 0 0,1-1 0 0 0,-1 1 0 0 0,1-1-1 0 0,-4 0 1 0 0,1-1 26 0 0,1 0-1 0 0,-1 1 1 0 0,0-1-1 0 0,1-1 1 0 0,-1 1-1 0 0,1 0 0 0 0,0-1 1 0 0,-1 0-1 0 0,1 1 1 0 0,0-1-1 0 0,1-1 1 0 0,-1 1-1 0 0,1 0 1 0 0,-1-1-1 0 0,1 1 1 0 0,0-1-1 0 0,0 0 1 0 0,-1-4-1 0 0,1 3 9 0 0,1-1 0 0 0,0 1 0 0 0,1-1-1 0 0,-1 0 1 0 0,1 1 0 0 0,0-1 0 0 0,0 0 0 0 0,1 1 0 0 0,0-1-1 0 0,0 1 1 0 0,0-1 0 0 0,2-5 0 0 0,2-3-116 0 0,1 1 0 0 0,0 0-1 0 0,1 0 1 0 0,0 0 0 0 0,1 1 0 0 0,1 0-1 0 0,0 0 1 0 0,0 1 0 0 0,16-15 0 0 0,50-37-4694 0 0,-55 48 1576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0.333"/>
    </inkml:context>
    <inkml:brush xml:id="br0">
      <inkml:brushProperty name="width" value="0.1" units="cm"/>
      <inkml:brushProperty name="height" value="0.1" units="cm"/>
      <inkml:brushProperty name="color" value="#FFFFFF"/>
    </inkml:brush>
  </inkml:definitions>
  <inkml:trace contextRef="#ctx0" brushRef="#br0">1 0 4688 0 0,'57'173'4927'0'0,"-19"-51"-3248"0"0,-26-89-1487 0 0,13 43-554 0 0,-28-87 297 0 0,-1-1 243 0 0,1 1-1 0 0,1-1 1 0 0,-2-20-1 0 0,4 30-158 0 0,0-24 351 0 0,1-1-1 0 0,0 0 1 0 0,11-49 0 0 0,-11 70-332 0 0,1 1 1 0 0,0-1 0 0 0,0 0-1 0 0,0 0 1 0 0,0 1-1 0 0,1-1 1 0 0,0 1-1 0 0,0 0 1 0 0,0 0-1 0 0,1 0 1 0 0,0 0-1 0 0,0 1 1 0 0,0-1 0 0 0,0 1-1 0 0,1 0 1 0 0,-1 0-1 0 0,1 0 1 0 0,0 1-1 0 0,0 0 1 0 0,1 0-1 0 0,-1 0 1 0 0,1 1-1 0 0,9-3 1 0 0,-10 3-24 0 0,0 2 1 0 0,0-1-1 0 0,0 0 0 0 0,0 1 1 0 0,0 0-1 0 0,0 0 0 0 0,0 1 1 0 0,0-1-1 0 0,0 1 0 0 0,0 0 1 0 0,0 1-1 0 0,0-1 0 0 0,6 3 0 0 0,-3 0 6 0 0,0 1-1 0 0,0-1 0 0 0,-1 1 1 0 0,1 1-1 0 0,-1-1 0 0 0,0 1 0 0 0,6 8 1 0 0,0 1 20 0 0,-1 0 1 0 0,0 1-1 0 0,-1 1 1 0 0,-1 0-1 0 0,0 0 1 0 0,8 23-1 0 0,-13-23 51 0 0,0 0 0 0 0,-1 0 0 0 0,0 1 0 0 0,0 21 0 0 0,-1-17-1147 0 0,0-1 1 0 0,6 22-1 0 0,-3-33-3327 0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7.519"/>
    </inkml:context>
    <inkml:brush xml:id="br0">
      <inkml:brushProperty name="width" value="0.1" units="cm"/>
      <inkml:brushProperty name="height" value="0.1" units="cm"/>
      <inkml:brushProperty name="color" value="#FFFFFF"/>
    </inkml:brush>
  </inkml:definitions>
  <inkml:trace contextRef="#ctx0" brushRef="#br0">0 125 4628 0 0,'21'-14'755'0'0,"0"1"0"0"0,0 1 0 0 0,2 0 0 0 0,-1 2 0 0 0,1 0 0 0 0,42-10 0 0 0,-49 15-527 0 0,9-1-69 0 0,0 1-1 0 0,43-4 1 0 0,-8 2-2613 0 0,-53 5 785 0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7.872"/>
    </inkml:context>
    <inkml:brush xml:id="br0">
      <inkml:brushProperty name="width" value="0.1" units="cm"/>
      <inkml:brushProperty name="height" value="0.1" units="cm"/>
      <inkml:brushProperty name="color" value="#FFFFFF"/>
    </inkml:brush>
  </inkml:definitions>
  <inkml:trace contextRef="#ctx0" brushRef="#br0">15 0 1664 0 0,'-2'2'248'0'0,"1"-1"-1"0"0,-1 1 1 0 0,1 0-1 0 0,0 0 1 0 0,0-1 0 0 0,0 1-1 0 0,0 0 1 0 0,0 0-1 0 0,0 0 1 0 0,1 0-1 0 0,-1 0 1 0 0,0 0 0 0 0,1 0-1 0 0,0 1 1 0 0,0-1-1 0 0,-1 4 1 0 0,2 42 1168 0 0,0-29-823 0 0,7 176 2568 0 0,4-67-2024 0 0,-4 65-35 0 0,-5-68-510 0 0,0-41-255 0 0,-1-4 127 0 0,4 1 0 0 0,19 99 0 0 0,-24-176-428 0 0,-1-1-1 0 0,2 0 0 0 0,-1 1 1 0 0,0-1-1 0 0,1 0 0 0 0,-1 0 1 0 0,1 0-1 0 0,0 0 0 0 0,0 0 1 0 0,0 0-1 0 0,1-1 0 0 0,-1 1 1 0 0,0-1-1 0 0,1 1 0 0 0,0-1 1 0 0,5 4-1 0 0,-2-3 4 0 0,-1 0 0 0 0,1-1 1 0 0,1 1-1 0 0,-1-1 0 0 0,0 0 1 0 0,1-1-1 0 0,-1 0 0 0 0,10 1 0 0 0,3-1-59 0 0,0-1 0 0 0,0-1 0 0 0,0-1 0 0 0,0 0 0 0 0,24-7 0 0 0,62-23-2111 0 0,-90 26 301 0 0,0-1 1 0 0,20-13-1 0 0,-19 10-1382 0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8.243"/>
    </inkml:context>
    <inkml:brush xml:id="br0">
      <inkml:brushProperty name="width" value="0.1" units="cm"/>
      <inkml:brushProperty name="height" value="0.1" units="cm"/>
      <inkml:brushProperty name="color" value="#FFFFFF"/>
    </inkml:brush>
  </inkml:definitions>
  <inkml:trace contextRef="#ctx0" brushRef="#br0">438 11 4368 0 0,'2'-11'2751'0'0,"-10"33"-1537"0"0,-170 293 2418 0 0,170-301-3554 0 0,-75 125 357 0 0,46-79-2914 0 0,25-45-370 0 0,11-14 2715 0 0,1-1 0 0 0,0 1 0 0 0,-1-1 1 0 0,1 0-1 0 0,0 1 0 0 0,-1-1 0 0 0,1 0 1 0 0,-1 1-1 0 0,1-1 0 0 0,0 0 0 0 0,-1 0 1 0 0,1 1-1 0 0,-1-1 0 0 0,1 0 0 0 0,-1 0 1 0 0,1 0-1 0 0,-1 0 0 0 0,1 0 0 0 0,-1 0 1 0 0,1 1-1 0 0,-1-1 0 0 0,1 0 0 0 0,-1-1 1 0 0,1 1-1 0 0,-1 0 0 0 0,1 0 0 0 0,-1 0 1 0 0,1 0-1 0 0,-1 0 0 0 0,1 0 0 0 0,-1 0 0 0 0,1-1 1 0 0,-1 1-1 0 0,0-1 0 0 0,-2-2-966 0 0</inkml:trace>
  <inkml:trace contextRef="#ctx0" brushRef="#br0" timeOffset="1">2 150 2012 0 0,'-1'-8'866'0'0,"0"-15"2586"0"0,2 23-3393 0 0,-1-1-1 0 0,1 1 0 0 0,-1 0 1 0 0,1-1-1 0 0,-1 1 0 0 0,1 0 1 0 0,0 0-1 0 0,-1-1 1 0 0,1 1-1 0 0,-1 0 0 0 0,1 0 1 0 0,0 0-1 0 0,-1 0 0 0 0,1 0 1 0 0,0 0-1 0 0,-1 0 0 0 0,1 0 1 0 0,-1 0-1 0 0,1 0 0 0 0,0 0 1 0 0,-1 0-1 0 0,1 0 0 0 0,0 0 1 0 0,-1 1-1 0 0,1-1 0 0 0,-1 0 1 0 0,1 1-1 0 0,-1-1 0 0 0,1 0 1 0 0,-1 1-1 0 0,1-1 0 0 0,-1 0 1 0 0,1 1-1 0 0,-1-1 0 0 0,1 2 1 0 0,22 12 576 0 0,-1 1 1 0 0,0 1 0 0 0,27 27-1 0 0,54 63 280 0 0,-74-75-542 0 0,34 42 407 0 0,-44-49-1193 0 0,2-1-1 0 0,0 0 0 0 0,47 37 0 0 0,-51-52-2765 0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8.786"/>
    </inkml:context>
    <inkml:brush xml:id="br0">
      <inkml:brushProperty name="width" value="0.1" units="cm"/>
      <inkml:brushProperty name="height" value="0.1" units="cm"/>
      <inkml:brushProperty name="color" value="#FFFFFF"/>
    </inkml:brush>
  </inkml:definitions>
  <inkml:trace contextRef="#ctx0" brushRef="#br0">0 25 4332 0 0,'5'-3'253'0'0,"0"0"0"0"0,0 0-1 0 0,0 0 1 0 0,0 1 0 0 0,0 0-1 0 0,1 0 1 0 0,-1 1 0 0 0,1 0-1 0 0,-1-1 1 0 0,7 1 0 0 0,61-1 572 0 0,-48 3-507 0 0,-4-2-100 0 0,1 2 1 0 0,0 1 0 0 0,0 1-1 0 0,23 6 1 0 0,-37-7-100 0 0,-1 0 0 0 0,0 0 0 0 0,0 1-1 0 0,0 0 1 0 0,0 0 0 0 0,-1 1 0 0 0,1 0 0 0 0,-1 0-1 0 0,0 1 1 0 0,0-1 0 0 0,-1 1 0 0 0,1 1 0 0 0,-1-1-1 0 0,0 1 1 0 0,7 10 0 0 0,12 28 306 0 0,-2 1 0 0 0,-2 0 1 0 0,28 96-1 0 0,19 153 100 0 0,-44-181-201 0 0,10 78-13 0 0,-32-186-321 0 0,0 0 1 0 0,-1-1-1 0 0,0 1 0 0 0,0 0 0 0 0,0-1 1 0 0,-1 1-1 0 0,1-1 0 0 0,-1 1 1 0 0,0-1-1 0 0,0 1 0 0 0,-1-1 0 0 0,1 1 1 0 0,-1-1-1 0 0,0 0 0 0 0,0 0 1 0 0,-1 0-1 0 0,1 0 0 0 0,-4 4 0 0 0,1-4 1 0 0,1 0 0 0 0,-2 0 0 0 0,1 0 0 0 0,0-1 0 0 0,-1 0 0 0 0,1 0 0 0 0,-1 0 0 0 0,0-1 0 0 0,0 0 0 0 0,0 0-1 0 0,0 0 1 0 0,-11 1 0 0 0,-4 1 90 0 0,1-1-1 0 0,-1-1 1 0 0,0 0-1 0 0,0-2 1 0 0,0 0-1 0 0,0-1 1 0 0,0-2-1 0 0,1 0 1 0 0,-1-1-1 0 0,1-1 1 0 0,-21-7-1 0 0,40 11-264 0 0,-1 1 0 0 0,1-1 0 0 0,-1 1 0 0 0,1-1 0 0 0,-1 0 0 0 0,1 1 0 0 0,0-1 0 0 0,-1 0 0 0 0,1 0 0 0 0,0 0 0 0 0,0 0 0 0 0,-1 0 0 0 0,1 0 0 0 0,0 0 0 0 0,0-1 0 0 0,0 1-1 0 0,0 0 1 0 0,0 0 0 0 0,1-1 0 0 0,-1 1 0 0 0,0-1 0 0 0,1 1 0 0 0,-1-1 0 0 0,1 1 0 0 0,-1-1 0 0 0,1 1 0 0 0,0-1 0 0 0,0 1 0 0 0,-1-1 0 0 0,1 0 0 0 0,0 1 0 0 0,0-1 0 0 0,1 1 0 0 0,-1-1 0 0 0,0 0-1 0 0,1 1 1 0 0,0-3 0 0 0,5-10-2675 0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9.158"/>
    </inkml:context>
    <inkml:brush xml:id="br0">
      <inkml:brushProperty name="width" value="0.1" units="cm"/>
      <inkml:brushProperty name="height" value="0.1" units="cm"/>
      <inkml:brushProperty name="color" value="#FFFFFF"/>
    </inkml:brush>
  </inkml:definitions>
  <inkml:trace contextRef="#ctx0" brushRef="#br0">1 16 5689 0 0,'14'-2'980'0'0,"4"0"-128"0"0,2-1-136 0 0,3-1-164 0 0,5 4-272 0 0,-2 0-212 0 0,-2 0-8 0 0,1 0-408 0 0,-2 0-136 0 0,-2 0-176 0 0,-5-2-316 0 0,-1 0-264 0 0,-3 2 43 0 0,-4 0 25 0 0,0 0 52 0 0,-5 0 8 0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9.530"/>
    </inkml:context>
    <inkml:brush xml:id="br0">
      <inkml:brushProperty name="width" value="0.1" units="cm"/>
      <inkml:brushProperty name="height" value="0.1" units="cm"/>
      <inkml:brushProperty name="color" value="#FFFFFF"/>
    </inkml:brush>
  </inkml:definitions>
  <inkml:trace contextRef="#ctx0" brushRef="#br0">1 2 1948 0 0,'0'6'1200'0'0,"3"-1"-204"0"0,0-2-140 0 0,1-1-103 0 0,1-2-101 0 0,1 0-156 0 0,3 0-180 0 0,5 0-36 0 0,5 0-540 0 0,0-3-540 0 0,1 1-441 0 0,2-1 49 0 0,-2-1 44 0 0,1-1 28 0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09.873"/>
    </inkml:context>
    <inkml:brush xml:id="br0">
      <inkml:brushProperty name="width" value="0.1" units="cm"/>
      <inkml:brushProperty name="height" value="0.1" units="cm"/>
      <inkml:brushProperty name="color" value="#FFFFFF"/>
    </inkml:brush>
  </inkml:definitions>
  <inkml:trace contextRef="#ctx0" brushRef="#br0">106 20 1304 0 0,'4'-6'1972'0'0,"5"-7"2555"0"0,-10 23-1663 0 0,-104 296 164 0 0,102-298-4225 0 0,0 0 0 0 0,1 1-1 0 0,0-1 1 0 0,-1 18 0 0 0,3-19-1676 0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10.258"/>
    </inkml:context>
    <inkml:brush xml:id="br0">
      <inkml:brushProperty name="width" value="0.1" units="cm"/>
      <inkml:brushProperty name="height" value="0.1" units="cm"/>
      <inkml:brushProperty name="color" value="#FFFFFF"/>
    </inkml:brush>
  </inkml:definitions>
  <inkml:trace contextRef="#ctx0" brushRef="#br0">0 29 5392 0 0,'7'-24'1991'0'0,"-6"24"-1918"0"0,-1 0 1 0 0,0-1-1 0 0,0 1 0 0 0,1-1 0 0 0,-1 1 0 0 0,1 0 0 0 0,-1 0 0 0 0,0-1 0 0 0,1 1 0 0 0,-1 0 0 0 0,1 0 1 0 0,-1-1-1 0 0,0 1 0 0 0,1 0 0 0 0,-1 0 0 0 0,1 0 0 0 0,-1 0 0 0 0,1 0 0 0 0,-1 0 0 0 0,1 0 0 0 0,-1 0 0 0 0,1 0 1 0 0,-1 0-1 0 0,1 0 0 0 0,-1 0 0 0 0,1 0 0 0 0,0 0 0 0 0,2 2 91 0 0,-1-1 0 0 0,1 1 0 0 0,0 0 0 0 0,0 0-1 0 0,-1 0 1 0 0,0 0 0 0 0,1 0 0 0 0,-1 1 0 0 0,0-1 0 0 0,0 1 0 0 0,2 3-1 0 0,169 270 2928 0 0,-70-102-2031 0 0,40 58 23 0 0,-72-103-559 0 0,-49-88-840 0 0,-21-38 78 0 0,18 36-1081 0 0,-14-11-6391 0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11.224"/>
    </inkml:context>
    <inkml:brush xml:id="br0">
      <inkml:brushProperty name="width" value="0.1" units="cm"/>
      <inkml:brushProperty name="height" value="0.1" units="cm"/>
      <inkml:brushProperty name="color" value="#FFFFFF"/>
    </inkml:brush>
  </inkml:definitions>
  <inkml:trace contextRef="#ctx0" brushRef="#br0">270 26 2568 0 0,'2'-10'1349'0'0,"0"-4"597"0"0,-2 14-1921 0 0,0-1 1 0 0,-1 1-1 0 0,1 0 0 0 0,0 0 1 0 0,-1 0-1 0 0,1 0 1 0 0,0 0-1 0 0,-1 0 1 0 0,1 0-1 0 0,0 0 0 0 0,-1 0 1 0 0,1 0-1 0 0,-1 0 1 0 0,1 0-1 0 0,0 0 0 0 0,-1 0 1 0 0,1 0-1 0 0,0 0 1 0 0,-1 0-1 0 0,1 0 0 0 0,0 0 1 0 0,-1 1-1 0 0,1-1 1 0 0,0 0-1 0 0,-1 0 1 0 0,1 0-1 0 0,0 1 0 0 0,-1-1 1 0 0,1 0-1 0 0,0 0 1 0 0,0 1-1 0 0,-1-1 0 0 0,1 0 1 0 0,0 0-1 0 0,0 1 1 0 0,0-1-1 0 0,0 0 0 0 0,-1 1 1 0 0,1-1-1 0 0,0 1 1 0 0,-33 31 1333 0 0,-53 68 0 0 0,54-60-1788 0 0,-45 42 0 0 0,55-65-1927 0 0,10-11-2151 0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12.298"/>
    </inkml:context>
    <inkml:brush xml:id="br0">
      <inkml:brushProperty name="width" value="0.1" units="cm"/>
      <inkml:brushProperty name="height" value="0.1" units="cm"/>
      <inkml:brushProperty name="color" value="#FFFFFF"/>
    </inkml:brush>
  </inkml:definitions>
  <inkml:trace contextRef="#ctx0" brushRef="#br0">390 8 880 0 0,'-1'-1'196'0'0,"0"0"-1"0"0,0 0 1 0 0,-1 0 0 0 0,1 1-1 0 0,0-1 1 0 0,-1 1-1 0 0,1-1 1 0 0,-1 1 0 0 0,1-1-1 0 0,-1 1 1 0 0,1 0-1 0 0,-1-1 1 0 0,1 1 0 0 0,-1 0-1 0 0,1 0 1 0 0,-1 0 0 0 0,1 0-1 0 0,-1 1 1 0 0,1-1-1 0 0,-1 0 1 0 0,1 1 0 0 0,0-1-1 0 0,-2 1 1 0 0,0 1-38 0 0,1-1 0 0 0,0 1 1 0 0,0 0-1 0 0,0 0 0 0 0,0 0 0 0 0,0 0 0 0 0,0 0 1 0 0,0 0-1 0 0,1 0 0 0 0,-1 1 0 0 0,-2 3 0 0 0,-2 8 97 0 0,1 1 0 0 0,0-1 0 0 0,-5 26-1 0 0,8-33 11 0 0,-32 193 1216 0 0,32-184-1369 0 0,-20 149 765 0 0,-57 389 1043 0 0,-30 222-281 0 0,59 6-559 0 0,46-545-813 0 0,6 462 344 0 0,60-8-136 0 0,-60-679-515 0 0,-1-6-120 0 0,0 0 1 0 0,0-1-1 0 0,-1 1 1 0 0,0 0-1 0 0,0 0 1 0 0,-1 7-1 0 0,1-12-84 0 0,-13-7-4463 0 0,-2-21 2165 0 0,-6-23-635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0.686"/>
    </inkml:context>
    <inkml:brush xml:id="br0">
      <inkml:brushProperty name="width" value="0.1" units="cm"/>
      <inkml:brushProperty name="height" value="0.1" units="cm"/>
      <inkml:brushProperty name="color" value="#FFFFFF"/>
    </inkml:brush>
  </inkml:definitions>
  <inkml:trace contextRef="#ctx0" brushRef="#br0">35 43 6437 0 0,'1'-26'5437'0'0,"-5"39"-4306"0"0,0 5-795 0 0,1 1 0 0 0,0-1 0 0 0,2 1 0 0 0,0-1 1 0 0,1 1-1 0 0,0 0 0 0 0,2-1 0 0 0,0 1 0 0 0,7 24 1 0 0,-7-37-278 0 0,0 1 0 0 0,0 0 0 0 0,1-1-1 0 0,0 1 1 0 0,0-1 0 0 0,0 0 0 0 0,1 0 0 0 0,0 0 0 0 0,0-1 0 0 0,0 1 0 0 0,1-1 0 0 0,0 0 0 0 0,0 0 0 0 0,0-1 0 0 0,0 1 0 0 0,1-1 0 0 0,0 0 0 0 0,0-1 0 0 0,0 1-1 0 0,0-1 1 0 0,1 0 0 0 0,-1-1 0 0 0,1 0 0 0 0,0 0 0 0 0,-1 0 0 0 0,1-1 0 0 0,14 1 0 0 0,-13-1-27 0 0,0-1 0 0 0,0 0 0 0 0,0-1 0 0 0,0 1 0 0 0,0-2 0 0 0,-1 1 1 0 0,1-1-1 0 0,0 0 0 0 0,0-1 0 0 0,-1 0 0 0 0,0 0 0 0 0,1 0 0 0 0,-1-1 0 0 0,10-7 0 0 0,-13 7-40 0 0,1 0 0 0 0,-1 0 0 0 0,1-1-1 0 0,-1 1 1 0 0,0-1 0 0 0,-1 0 0 0 0,1 0 0 0 0,-1-1-1 0 0,0 1 1 0 0,-1-1 0 0 0,1 1 0 0 0,-1-1 0 0 0,0 0 0 0 0,0 0-1 0 0,-1 0 1 0 0,0 0 0 0 0,0 0 0 0 0,0 0 0 0 0,-1-10-1 0 0,0 7-13 0 0,0 0 0 0 0,0 0 0 0 0,-1 1 0 0 0,-1-1 0 0 0,1 0 0 0 0,-1 0 0 0 0,-1 1 0 0 0,0-1 0 0 0,0 1 1 0 0,0 0-1 0 0,-1 0 0 0 0,0 0 0 0 0,-1 1 0 0 0,0-1 0 0 0,0 1 0 0 0,-1 0 0 0 0,1 0 0 0 0,-2 1 0 0 0,1 0 0 0 0,-1 0 0 0 0,1 0 0 0 0,-2 1 0 0 0,1 0 0 0 0,-1 0 0 0 0,1 1 0 0 0,-1 0 0 0 0,0 0 0 0 0,-1 1 0 0 0,1 0 0 0 0,-1 1 0 0 0,1 0 0 0 0,-1 0 0 0 0,0 0 0 0 0,-17 0 0 0 0,9 3-620 0 0,1 0 0 0 0,-34 6 0 0 0,45-6 47 0 0,-1 1 1 0 0,1-1 0 0 0,-1 1-1 0 0,1 0 1 0 0,-1 0 0 0 0,1 1-1 0 0,0-1 1 0 0,0 1-1 0 0,0 0 1 0 0,1 1 0 0 0,-1-1-1 0 0,-5 6 1 0 0,5-2-2378 0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15.938"/>
    </inkml:context>
    <inkml:brush xml:id="br0">
      <inkml:brushProperty name="width" value="0.1" units="cm"/>
      <inkml:brushProperty name="height" value="0.1" units="cm"/>
      <inkml:brushProperty name="color" value="#FFFFFF"/>
    </inkml:brush>
  </inkml:definitions>
  <inkml:trace contextRef="#ctx0" brushRef="#br0">330 262 2688 0 0,'-4'-5'447'0'0,"0"0"-52"0"0,0 0 0 0 0,0-1 0 0 0,0 1-1 0 0,1-1 1 0 0,-1 0 0 0 0,2 0 0 0 0,-4-6 0 0 0,6 11-366 0 0,0-1 0 0 0,0 0 0 0 0,0 1 0 0 0,0-1 0 0 0,0 1 0 0 0,0-1 1 0 0,0 0-1 0 0,0 1 0 0 0,1-1 0 0 0,-1 1 0 0 0,0-1 0 0 0,1 1 0 0 0,0-1 0 0 0,-1 1 0 0 0,1-1 1 0 0,0 1-1 0 0,0-1 0 0 0,-1 1 0 0 0,1 0 0 0 0,0 0 0 0 0,0-1 0 0 0,1 1 0 0 0,-1 0 1 0 0,0 0-1 0 0,0 0 0 0 0,1 0 0 0 0,-1 0 0 0 0,0 0 0 0 0,1 1 0 0 0,-1-1 0 0 0,1 0 1 0 0,-1 1-1 0 0,1-1 0 0 0,-1 1 0 0 0,3-1 0 0 0,39-13 36 0 0,1 3 0 0 0,0 1 1 0 0,0 2-1 0 0,77-3 0 0 0,-84 8-50 0 0,1233-54 986 0 0,-514 36 5 0 0,-131 2-413 0 0,-484 16-490 0 0,395-2 149 0 0,-34 14-10 0 0,410 13-109 0 0,-708-13-84 0 0,107 5-65 0 0,116-22 117 0 0,2 0 54 0 0,-169 33-132 0 0,-12-1 14 0 0,-176-24 8 0 0,-41 0 71 0 0,54 6-1 0 0,-83-5-99 0 0,-1-1 0 0 0,1 1 0 0 0,-1-1 0 0 0,0 1 0 0 0,1 0 1 0 0,-1 0-1 0 0,0 0 0 0 0,1 0 0 0 0,-1 0 0 0 0,0 0 0 0 0,0 0 0 0 0,0 0 0 0 0,0 1 0 0 0,0-1 0 0 0,0 0 0 0 0,0 1 0 0 0,-1-1 0 0 0,1 0 0 0 0,1 3 0 0 0,11 34 129 0 0,-10-25-105 0 0,11 35 234 0 0,-2 0-1 0 0,11 92 0 0 0,-8 102 303 0 0,-11-149-429 0 0,18 296 446 0 0,14 379-73 0 0,-63-124-352 0 0,10-475-157 0 0,7-80 3 0 0,3 1 0 0 0,7 124-1 0 0,27 36 1 0 0,-1-21 0 0 0,-22-24 28 0 0,0-10-44 0 0,3-132 4 0 0,-2-35-70 0 0,-1 36 0 0 0,-4-58 9 0 0,1-5 38 0 0,-1 0 0 0 0,0 0 0 0 0,1 0 0 0 0,-1 1 0 0 0,0-1 0 0 0,0 0 0 0 0,0 0 0 0 0,0 1 0 0 0,0-1 0 0 0,0 0 0 0 0,-1 0 0 0 0,1 1 0 0 0,0-1 0 0 0,-1 0 0 0 0,1 0 0 0 0,-1 0 0 0 0,1 1 0 0 0,-1-1 0 0 0,1 0 0 0 0,-1 0 0 0 0,0 0 0 0 0,1 0 0 0 0,-1 0 0 0 0,0 0 0 0 0,0 0 0 0 0,0 0 0 0 0,0-1 0 0 0,0 1 0 0 0,0 0 0 0 0,0-1 0 0 0,0 1 0 0 0,0 0 0 0 0,0-1 0 0 0,-1 1 0 0 0,1-1 0 0 0,0 1 0 0 0,0-1 0 0 0,0 0 0 0 0,-1 0 0 0 0,1 0 0 0 0,0 1 0 0 0,0-1 0 0 0,-2 0 0 0 0,-57 10-202 0 0,-112 6 0 0 0,-63-15 103 0 0,118-2 77 0 0,-7 1 12 0 0,-142 3 9 0 0,-374 22-22 0 0,-24-4 38 0 0,-420 3 12 0 0,239 8-16 0 0,512-13 8 0 0,-313 14 12 0 0,476-25 2 0 0,-248 17-2 0 0,-410 36-82 0 0,289-41 64 0 0,460-19 26 0 0,-213-6 196 0 0,270 2-370 0 0,-30-2 1806 0 0,18 4-5119 0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4.091"/>
    </inkml:context>
    <inkml:brush xml:id="br0">
      <inkml:brushProperty name="width" value="0.1" units="cm"/>
      <inkml:brushProperty name="height" value="0.1" units="cm"/>
      <inkml:brushProperty name="color" value="#FFFFFF"/>
    </inkml:brush>
  </inkml:definitions>
  <inkml:trace contextRef="#ctx0" brushRef="#br0">1 1 5108 0 0,'-1'9'3700'0'0,"9"14"-3124"0"0,-7-22-314 0 0,41 92 1121 0 0,5-2 0 0 0,76 111-1 0 0,-83-139-1161 0 0,-23-35-2194 0 0,2-1-1 0 0,43 48 1 0 0,-48-61-858 0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4.451"/>
    </inkml:context>
    <inkml:brush xml:id="br0">
      <inkml:brushProperty name="width" value="0.1" units="cm"/>
      <inkml:brushProperty name="height" value="0.1" units="cm"/>
      <inkml:brushProperty name="color" value="#FFFFFF"/>
    </inkml:brush>
  </inkml:definitions>
  <inkml:trace contextRef="#ctx0" brushRef="#br0">166 55 4552 0 0,'1'-12'749'0'0,"-1"9"-455"0"0,1-1 0 0 0,-1 0 0 0 0,0 0-1 0 0,0 1 1 0 0,0-1 0 0 0,0 0 0 0 0,-1 0 0 0 0,0 1 0 0 0,-1-6-1 0 0,1 10-143 0 0,0 1 0 0 0,0-1 0 0 0,0 1 0 0 0,0 0-1 0 0,0-1 1 0 0,0 1 0 0 0,1 0 0 0 0,-1-1-1 0 0,0 1 1 0 0,0 3 0 0 0,-30 176 2095 0 0,13-64-1712 0 0,-13 43 315 0 0,-6-10-104 0 0,2-4-6281 0 0,33-134 2498 0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4.807"/>
    </inkml:context>
    <inkml:brush xml:id="br0">
      <inkml:brushProperty name="width" value="0.1" units="cm"/>
      <inkml:brushProperty name="height" value="0.1" units="cm"/>
      <inkml:brushProperty name="color" value="#FFFFFF"/>
    </inkml:brush>
  </inkml:definitions>
  <inkml:trace contextRef="#ctx0" brushRef="#br0">295 65 5493 0 0,'0'-3'160'0'0,"0"0"1"0"0,-1 0-1 0 0,1 0 1 0 0,-1 1-1 0 0,0-1 1 0 0,0 0-1 0 0,0 0 1 0 0,0 1 0 0 0,0-1-1 0 0,-1 1 1 0 0,1-1-1 0 0,-1 1 1 0 0,1-1-1 0 0,-1 1 1 0 0,0 0 0 0 0,0 0-1 0 0,0 0 1 0 0,0 0-1 0 0,-1 0 1 0 0,1 1-1 0 0,0-1 1 0 0,-1 1 0 0 0,1-1-1 0 0,-1 1 1 0 0,0 0-1 0 0,1 0 1 0 0,-7-2-1 0 0,3 2 8 0 0,1 0-1 0 0,-1 1 0 0 0,0 0 0 0 0,0 0 0 0 0,0 0 0 0 0,0 0 1 0 0,0 1-1 0 0,0 0 0 0 0,0 0 0 0 0,0 1 0 0 0,1 0 1 0 0,-9 3-1 0 0,2 1-8 0 0,0 1 1 0 0,0 0-1 0 0,1 0 1 0 0,0 2 0 0 0,0-1-1 0 0,1 1 1 0 0,0 1-1 0 0,1-1 1 0 0,-12 16-1 0 0,16-19-105 0 0,1 0 0 0 0,0 0 0 0 0,0 1 0 0 0,0-1 0 0 0,1 1 0 0 0,0 0 0 0 0,0 0 0 0 0,1 0 0 0 0,0 0 0 0 0,0 0 0 0 0,1 1 0 0 0,-1-1-1 0 0,2 1 1 0 0,-1-1 0 0 0,1 1 0 0 0,0-1 0 0 0,1 1 0 0 0,2 11 0 0 0,-1-13-141 0 0,0-1 1 0 0,0 0-1 0 0,1 0 0 0 0,0 0 1 0 0,0 0-1 0 0,1 0 0 0 0,-1-1 1 0 0,1 0-1 0 0,0 1 0 0 0,0-1 0 0 0,0-1 1 0 0,1 1-1 0 0,-1-1 0 0 0,1 1 1 0 0,8 3-1 0 0,-8-4-116 0 0,-1-1 1 0 0,1 1-1 0 0,0-1 0 0 0,0-1 0 0 0,0 1 1 0 0,0 0-1 0 0,0-1 0 0 0,1 0 1 0 0,-1-1-1 0 0,0 1 0 0 0,0-1 1 0 0,1 0-1 0 0,-1 0 0 0 0,0 0 0 0 0,0-1 1 0 0,1 0-1 0 0,5-2 0 0 0,6-4-2466 0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5.150"/>
    </inkml:context>
    <inkml:brush xml:id="br0">
      <inkml:brushProperty name="width" value="0.1" units="cm"/>
      <inkml:brushProperty name="height" value="0.1" units="cm"/>
      <inkml:brushProperty name="color" value="#FFFFFF"/>
    </inkml:brush>
  </inkml:definitions>
  <inkml:trace contextRef="#ctx0" brushRef="#br0">0 75 10021 0 0,'7'-22'798'0'0,"-4"14"-359"0"0,0 0-1 0 0,-1 0 1 0 0,0 1-1 0 0,1-15 1 0 0,-2 42-260 0 0,1 0 1 0 0,0 0 0 0 0,2 0-1 0 0,0 0 1 0 0,1-1-1 0 0,1 1 1 0 0,1-1 0 0 0,1-1-1 0 0,0 1 1 0 0,19 28-1 0 0,-25-44-502 0 0,0 0 0 0 0,1 0-1 0 0,-1 0 1 0 0,1 0-1 0 0,0-1 1 0 0,-1 1 0 0 0,1-1-1 0 0,0 0 1 0 0,1 1-1 0 0,-1-1 1 0 0,0-1 0 0 0,1 1-1 0 0,-1-1 1 0 0,1 1-1 0 0,-1-1 1 0 0,1 0 0 0 0,0 0-1 0 0,0 0 1 0 0,-1-1 0 0 0,1 1-1 0 0,4-1 1 0 0,4 0-2470 0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5.521"/>
    </inkml:context>
    <inkml:brush xml:id="br0">
      <inkml:brushProperty name="width" value="0.1" units="cm"/>
      <inkml:brushProperty name="height" value="0.1" units="cm"/>
      <inkml:brushProperty name="color" value="#FFFFFF"/>
    </inkml:brush>
  </inkml:definitions>
  <inkml:trace contextRef="#ctx0" brushRef="#br0">0 43 4892 0 0,'5'41'4912'0'0,"12"49"-3573"0"0,0-1-1926 0 0,-16-62 706 0 0,-4-47 1604 0 0,3 10-1464 0 0,0-1 1 0 0,1 0 0 0 0,0 0-1 0 0,1 0 1 0 0,0 1-1 0 0,4-12 1 0 0,-3 16-227 0 0,-1 0 0 0 0,1 0 1 0 0,0 0-1 0 0,1 1 0 0 0,0-1 0 0 0,0 1 0 0 0,0 0 1 0 0,0 0-1 0 0,1 1 0 0 0,-1-1 0 0 0,9-5 0 0 0,-4 3-300 0 0,0 1 0 0 0,1 1 0 0 0,0-1 0 0 0,0 2 0 0 0,1-1 1 0 0,13-3-1 0 0,37-4-3916 0 0,-44 12 1202 0 0</inkml:trace>
  <inkml:trace contextRef="#ctx0" brushRef="#br0" timeOffset="1">424 3 5064 0 0,'1'-1'568'0'0,"-1"1"-487"0"0,0-1 0 0 0,0 1 0 0 0,1 0 1 0 0,-1 0-1 0 0,0 0 0 0 0,0 0 0 0 0,1 0 0 0 0,-1 0 0 0 0,0 0 0 0 0,0-1 0 0 0,1 1 0 0 0,-1 0 1 0 0,0 0-1 0 0,0 0 0 0 0,0 0 0 0 0,1 0 0 0 0,-1 0 0 0 0,0 0 0 0 0,0 0 0 0 0,1 0 0 0 0,-1 0 0 0 0,0 1 1 0 0,0-1-1 0 0,1 0 0 0 0,-1 0 0 0 0,0 0 0 0 0,0 0 0 0 0,1 0 0 0 0,0 1 487 0 0,-1-1-487 0 0,0 1 0 0 0,0-1 0 0 0,0 0 0 0 0,1 0 0 0 0,-1 0 0 0 0,0 1 1 0 0,5 19 1730 0 0,-3 29-723 0 0,-2-45-817 0 0,2 163 427 0 0,6-134-5129 0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5.867"/>
    </inkml:context>
    <inkml:brush xml:id="br0">
      <inkml:brushProperty name="width" value="0.1" units="cm"/>
      <inkml:brushProperty name="height" value="0.1" units="cm"/>
      <inkml:brushProperty name="color" value="#FFFFFF"/>
    </inkml:brush>
  </inkml:definitions>
  <inkml:trace contextRef="#ctx0" brushRef="#br0">55 60 4792 0 0,'-1'-1'169'0'0,"-22"-20"1588"0"0,22 20-1677 0 0,1 0 1 0 0,-1 1 0 0 0,0-1 0 0 0,1 1 0 0 0,-1-1 0 0 0,0 1 0 0 0,1-1 0 0 0,-1 1 0 0 0,0 0 0 0 0,0-1 0 0 0,1 1 0 0 0,-1 0 0 0 0,0 0 0 0 0,0 0-1 0 0,0-1 1 0 0,0 1 0 0 0,1 0 0 0 0,-1 0 0 0 0,0 0 0 0 0,0 0 0 0 0,0 0 0 0 0,0 1 0 0 0,1-1 0 0 0,-1 0 0 0 0,0 0 0 0 0,0 0 0 0 0,0 1 0 0 0,1-1-1 0 0,-1 0 1 0 0,0 1 0 0 0,0-1 0 0 0,0 1 0 0 0,0 0-19 0 0,1 0 0 0 0,-1 0 0 0 0,1 0-1 0 0,-1-1 1 0 0,1 1 0 0 0,0 0 0 0 0,-1 0-1 0 0,1 0 1 0 0,0 0 0 0 0,0 0 0 0 0,-1 0-1 0 0,1 0 1 0 0,0 0 0 0 0,0 0 0 0 0,0 0 0 0 0,0 0-1 0 0,0 0 1 0 0,1 0 0 0 0,-1 0 0 0 0,0 0-1 0 0,0-1 1 0 0,1 1 0 0 0,-1 0 0 0 0,0 0 0 0 0,1 0-1 0 0,-1 0 1 0 0,1 0 0 0 0,-1 0 0 0 0,1-1-1 0 0,-1 1 1 0 0,1 0 0 0 0,0-1 0 0 0,-1 1 0 0 0,1 0-1 0 0,0-1 1 0 0,0 1 0 0 0,-1 0 0 0 0,1-1-1 0 0,0 1 1 0 0,0-1 0 0 0,1 1 0 0 0,0 0-14 0 0,-1 0 0 0 0,1 0 0 0 0,-1 0 0 0 0,1 0 0 0 0,0 0 0 0 0,0 0 0 0 0,0-1 0 0 0,-1 1 0 0 0,1-1 0 0 0,0 1 0 0 0,0-1 0 0 0,0 0 0 0 0,0 1 0 0 0,0-1 1 0 0,0 0-1 0 0,0 0 0 0 0,-1-1 0 0 0,1 1 0 0 0,0 0 0 0 0,4-2 0 0 0,-4 0 4 0 0,0 0 0 0 0,0 0-1 0 0,-1 0 1 0 0,1 0 0 0 0,0-1 0 0 0,-1 1 0 0 0,1-1 0 0 0,-1 1 0 0 0,0-1-1 0 0,0 0 1 0 0,0 1 0 0 0,0-1 0 0 0,0-4 0 0 0,0 6-86 0 0,-1 0 0 0 0,1-1 0 0 0,-1 1 0 0 0,0 0 0 0 0,1-1 0 0 0,-1 1 0 0 0,0 0 0 0 0,0-1 0 0 0,0 1 0 0 0,0-1 0 0 0,0 1 0 0 0,0 0-1 0 0,-1-1 1 0 0,1 1 0 0 0,0-1 0 0 0,-1 1 0 0 0,1 0 0 0 0,-1-1 0 0 0,1 1 0 0 0,-1 0 0 0 0,0 0 0 0 0,0 0 0 0 0,1-1 0 0 0,-1 1 0 0 0,0 0 0 0 0,0 0 0 0 0,0 0 0 0 0,-1-1 0 0 0,1 2-283 0 0,-1 0-1 0 0,1 0 1 0 0,0-1 0 0 0,0 1-1 0 0,-1 0 1 0 0,1 0 0 0 0,0 0-1 0 0,0 1 1 0 0,0-1 0 0 0,-1 0-1 0 0,1 0 1 0 0,0 1-1 0 0,0-1 1 0 0,-2 1 0 0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6.518"/>
    </inkml:context>
    <inkml:brush xml:id="br0">
      <inkml:brushProperty name="width" value="0.1" units="cm"/>
      <inkml:brushProperty name="height" value="0.1" units="cm"/>
      <inkml:brushProperty name="color" value="#FFFFFF"/>
    </inkml:brush>
  </inkml:definitions>
  <inkml:trace contextRef="#ctx0" brushRef="#br0">306 28 4840 0 0,'-3'-3'373'0'0,"0"0"-1"0"0,-1 0 0 0 0,0 1 0 0 0,0-1 0 0 0,1 1 0 0 0,-1 0 1 0 0,-1 0-1 0 0,1 0 0 0 0,0 1 0 0 0,0 0 0 0 0,-1 0 0 0 0,1 0 1 0 0,0 0-1 0 0,-1 0 0 0 0,1 1 0 0 0,-7 0 0 0 0,3 1-190 0 0,0 0-1 0 0,1 1 0 0 0,-1-1 1 0 0,1 1-1 0 0,0 1 0 0 0,0 0 1 0 0,0 0-1 0 0,0 0 1 0 0,-7 5-1 0 0,1 0-178 0 0,0 1 1 0 0,1 0-1 0 0,1 1 0 0 0,-1 1 1 0 0,-10 13-1 0 0,13-14 286 0 0,1 1-1 0 0,-12 20 1 0 0,15-22-221 0 0,0 0 0 0 0,1 0 1 0 0,1 0-1 0 0,0 1 0 0 0,0-1 1 0 0,0 1-1 0 0,2 0 0 0 0,-1 0 1 0 0,1 0-1 0 0,0 15 1 0 0,1-20-73 0 0,1 0 0 0 0,0 0 0 0 0,0 0 0 0 0,0 0 0 0 0,0 0 0 0 0,1 0 0 0 0,0 0 1 0 0,0 0-1 0 0,0 0 0 0 0,1-1 0 0 0,-1 1 0 0 0,1-1 0 0 0,0 0 0 0 0,0 0 0 0 0,1 0 1 0 0,-1 0-1 0 0,1 0 0 0 0,0-1 0 0 0,0 0 0 0 0,0 1 0 0 0,7 3 0 0 0,-4-3-102 0 0,0 0 0 0 0,0-1-1 0 0,1 0 1 0 0,-1 0 0 0 0,1-1 0 0 0,0 1-1 0 0,0-2 1 0 0,-1 1 0 0 0,1-1 0 0 0,0 0-1 0 0,0-1 1 0 0,0 0 0 0 0,0 0-1 0 0,13-2 1 0 0,-15 0 81 0 0,0 1 1 0 0,0-1-1 0 0,0 0 0 0 0,-1-1 0 0 0,1 1 0 0 0,-1-1 1 0 0,1 0-1 0 0,-1-1 0 0 0,0 1 0 0 0,0-1 0 0 0,-1 0 1 0 0,1 0-1 0 0,-1 0 0 0 0,0-1 0 0 0,0 0 0 0 0,0 1 1 0 0,0-2-1 0 0,-1 1 0 0 0,4-9 0 0 0,5-13 427 0 0,-1 0-1 0 0,-2-1 1 0 0,-1 1-1 0 0,8-53 1 0 0,-12 31 729 0 0,-4 49-1036 0 0,0 31 305 0 0,-1-16-333 0 0,0 0 0 0 0,1 0 0 0 0,0 1 0 0 0,1-1 0 0 0,1 0 1 0 0,1 0-1 0 0,0 0 0 0 0,6 17 0 0 0,-7-26-239 0 0,1 0 0 0 0,0 0 0 0 0,0 0 0 0 0,0-1 0 0 0,0 0 0 0 0,1 0 0 0 0,0 0 0 0 0,0 0 0 0 0,8 7 0 0 0,-8-9-270 0 0,0 0 0 0 0,0 0 0 0 0,0-1 0 0 0,1 0 0 0 0,-1 0 0 0 0,1 0 0 0 0,-1 0 0 0 0,1 0 0 0 0,0-1 0 0 0,0 0 0 0 0,0 0 0 0 0,-1 0 0 0 0,10 0 0 0 0,0-1-2618 0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6.889"/>
    </inkml:context>
    <inkml:brush xml:id="br0">
      <inkml:brushProperty name="width" value="0.1" units="cm"/>
      <inkml:brushProperty name="height" value="0.1" units="cm"/>
      <inkml:brushProperty name="color" value="#FFFFFF"/>
    </inkml:brush>
  </inkml:definitions>
  <inkml:trace contextRef="#ctx0" brushRef="#br0">0 57 3856 0 0,'3'-31'2187'0'0,"2"5"2012"0"0,-1 45-3654 0 0,6 41 173 0 0,0 10-727 0 0,38 131-1 0 0,-45-189-254 0 0,-3-10 164 0 0,0 0 0 0 0,1 0 0 0 0,-1 0 0 0 0,1 1 0 0 0,0-1-1 0 0,0 0 1 0 0,0 0 0 0 0,0 0 0 0 0,0 0 0 0 0,0 0 0 0 0,2 1 0 0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7.241"/>
    </inkml:context>
    <inkml:brush xml:id="br0">
      <inkml:brushProperty name="width" value="0.1" units="cm"/>
      <inkml:brushProperty name="height" value="0.1" units="cm"/>
      <inkml:brushProperty name="color" value="#FFFFFF"/>
    </inkml:brush>
  </inkml:definitions>
  <inkml:trace contextRef="#ctx0" brushRef="#br0">1 282 10333 0 0,'3'-39'1147'0'0,"-1"-63"1"0"0,-1-1 1186 0 0,-1 101-2298 0 0,0 1-1 0 0,0-1 1 0 0,0 1-1 0 0,0-1 1 0 0,1 1-1 0 0,-1-1 1 0 0,0 1-1 0 0,1-1 1 0 0,-1 1-1 0 0,1-1 1 0 0,0 1-1 0 0,-1-1 1 0 0,1 1-1 0 0,0 0 1 0 0,0 0-1 0 0,0-1 1 0 0,0 1-1 0 0,0 0 1 0 0,0 0-1 0 0,0 0 1 0 0,0 0-1 0 0,0 0 1 0 0,1 0-1 0 0,-1 0 1 0 0,2-1-1 0 0,0 2-7 0 0,0-1 0 0 0,0 1 0 0 0,-1-1 0 0 0,1 1 0 0 0,0 0 0 0 0,0 0 0 0 0,0 0 0 0 0,0 0 0 0 0,0 0 0 0 0,0 1 0 0 0,-1-1 1 0 0,6 3-1 0 0,7 2 15 0 0,0 2 0 0 0,0 0 0 0 0,23 14 0 0 0,-36-19-24 0 0,9 4 4 0 0,0 1 1 0 0,0 1-1 0 0,-1 0 1 0 0,0 1-1 0 0,-1 0 1 0 0,0 0 0 0 0,0 1-1 0 0,-1 0 1 0 0,0 0-1 0 0,-1 1 1 0 0,0 0-1 0 0,-1 0 1 0 0,0 1-1 0 0,-1 0 1 0 0,0 0-1 0 0,5 23 1 0 0,-8-25-173 0 0,-1 0 1 0 0,-1 0-1 0 0,0 0 1 0 0,0 1 0 0 0,-2 12-1 0 0,-1 18-5629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1.385"/>
    </inkml:context>
    <inkml:brush xml:id="br0">
      <inkml:brushProperty name="width" value="0.1" units="cm"/>
      <inkml:brushProperty name="height" value="0.1" units="cm"/>
      <inkml:brushProperty name="color" value="#FFFFFF"/>
    </inkml:brush>
  </inkml:definitions>
  <inkml:trace contextRef="#ctx0" brushRef="#br0">1 79 4984 0 0,'1'0'190'0'0,"0"1"0"0"0,1-1-1 0 0,-1 1 1 0 0,0 0-1 0 0,1 0 1 0 0,-1-1 0 0 0,0 1-1 0 0,0 0 1 0 0,0 0-1 0 0,0 0 1 0 0,0 0 0 0 0,0 1-1 0 0,0-1 1 0 0,0 0-1 0 0,0 0 1 0 0,-1 0 0 0 0,1 1-1 0 0,0-1 1 0 0,0 3-1 0 0,14 33 808 0 0,-11-29-655 0 0,103 256 2153 0 0,-102-244-2567 0 0,-3-16-148 0 0,-1-21 140 0 0,1-24 259 0 0,-2 6 267 0 0,3 0 0 0 0,10-57 0 0 0,-11 83-375 0 0,1-1 0 0 0,0 1 0 0 0,0 0 0 0 0,1 0 0 0 0,0 0-1 0 0,0 0 1 0 0,1 1 0 0 0,0-1 0 0 0,1 1 0 0 0,0 1 0 0 0,0-1 0 0 0,1 1-1 0 0,0 0 1 0 0,10-8 0 0 0,-15 13-58 0 0,1 0 0 0 0,-1 1 0 0 0,1-1 0 0 0,0 1 0 0 0,-1 0-1 0 0,1 0 1 0 0,0 0 0 0 0,0 0 0 0 0,0 0 0 0 0,0 1 0 0 0,-1-1 0 0 0,1 1 0 0 0,0-1 0 0 0,0 1-1 0 0,0 0 1 0 0,0 1 0 0 0,6 0 0 0 0,-4 0 1 0 0,1 1-1 0 0,-1 0 1 0 0,0 0-1 0 0,0 0 1 0 0,0 1-1 0 0,0 0 1 0 0,-1 0-1 0 0,1 0 1 0 0,4 4-1 0 0,5 6 30 0 0,-1 1 0 0 0,0 0 0 0 0,-1 1 0 0 0,16 25-1 0 0,38 82-174 0 0,-33-56-1144 0 0,-32-65 1199 0 0,-2-31-122 0 0,0 7 283 0 0,1 0 0 0 0,1-1 0 0 0,1 1 0 0 0,1 0 0 0 0,1 0 0 0 0,0 1 0 0 0,10-25 0 0 0,-7 28 78 0 0,1 1 0 0 0,1 0 0 0 0,13-19 0 0 0,-20 33-143 0 0,0 1 0 0 0,0-1 0 0 0,1 1 0 0 0,-1 0 0 0 0,1 0 0 0 0,0 0 0 0 0,0 0-1 0 0,0 0 1 0 0,0 1 0 0 0,0-1 0 0 0,1 1 0 0 0,-1 0 0 0 0,1 0 0 0 0,0 0 0 0 0,-1 1 0 0 0,1-1 0 0 0,0 1 0 0 0,0 0 0 0 0,0 0 0 0 0,0 0 0 0 0,0 0 0 0 0,5 1 0 0 0,-3 1-14 0 0,-1 0 1 0 0,0 0 0 0 0,0 1-1 0 0,0 0 1 0 0,-1 0 0 0 0,1 1-1 0 0,0-1 1 0 0,-1 1 0 0 0,1 0-1 0 0,-1 0 1 0 0,0 0 0 0 0,0 1-1 0 0,0-1 1 0 0,5 8 0 0 0,0 0 11 0 0,-1-1 0 0 0,-1 1 0 0 0,0 0 0 0 0,10 20 0 0 0,-9-9-20 0 0,-1-1-1 0 0,0 1 1 0 0,-2 1 0 0 0,0-1-1 0 0,-2 1 1 0 0,1 25-1 0 0,-2 31-4832 0 0,1-62 1508 0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7.583"/>
    </inkml:context>
    <inkml:brush xml:id="br0">
      <inkml:brushProperty name="width" value="0.1" units="cm"/>
      <inkml:brushProperty name="height" value="0.1" units="cm"/>
      <inkml:brushProperty name="color" value="#FFFFFF"/>
    </inkml:brush>
  </inkml:definitions>
  <inkml:trace contextRef="#ctx0" brushRef="#br0">199 14 5340 0 0,'0'-1'179'0'0,"-1"0"0"0"0,0 0-1 0 0,1 0 1 0 0,-1 0 0 0 0,0 1-1 0 0,0-1 1 0 0,0 0-1 0 0,0 0 1 0 0,1 0 0 0 0,-1 1-1 0 0,0-1 1 0 0,0 1-1 0 0,0-1 1 0 0,-1 1 0 0 0,1-1-1 0 0,0 1 1 0 0,0-1-1 0 0,0 1 1 0 0,0 0 0 0 0,0 0-1 0 0,-1 0 1 0 0,1-1-1 0 0,-1 1 1 0 0,-1 1 1 0 0,1-1 1 0 0,0 1-1 0 0,-1 0 1 0 0,1-1-1 0 0,0 1 0 0 0,-1 0 1 0 0,1 0-1 0 0,0 0 1 0 0,0 1-1 0 0,-4 2 0 0 0,-5 5 160 0 0,1 1 0 0 0,0 0-1 0 0,-11 14 1 0 0,13-14 215 0 0,-2 3-297 0 0,0 0 0 0 0,1 1 0 0 0,1 0-1 0 0,0 0 1 0 0,1 1 0 0 0,1 0 0 0 0,0 0-1 0 0,1 0 1 0 0,0 1 0 0 0,1 0 0 0 0,1 0-1 0 0,1 0 1 0 0,0 0 0 0 0,1 30 0 0 0,2-43-260 0 0,-1 0 0 0 0,1 1 0 0 0,0-1 0 0 0,0 0 0 0 0,1 1 0 0 0,-1-1 0 0 0,1 0 0 0 0,-1 0 0 0 0,1 0 0 0 0,0 0 0 0 0,0 0 0 0 0,0-1 0 0 0,0 1 0 0 0,1-1 0 0 0,-1 1 0 0 0,1-1 0 0 0,0 0 0 0 0,-1 0 0 0 0,1 0 0 0 0,0 0 0 0 0,0 0 0 0 0,0-1 0 0 0,1 1 0 0 0,3 0 0 0 0,3 2-575 0 0,0-1 0 0 0,0 0 0 0 0,1 0 0 0 0,-1-1 0 0 0,1-1 0 0 0,17 1 0 0 0,-19-2-201 0 0,0-1 0 0 0,0 0-1 0 0,0 0 1 0 0,0-1 0 0 0,17-6-1 0 0,-2-2-2237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7.924"/>
    </inkml:context>
    <inkml:brush xml:id="br0">
      <inkml:brushProperty name="width" value="0.1" units="cm"/>
      <inkml:brushProperty name="height" value="0.1" units="cm"/>
      <inkml:brushProperty name="color" value="#FFFFFF"/>
    </inkml:brush>
  </inkml:definitions>
  <inkml:trace contextRef="#ctx0" brushRef="#br0">160 194 3668 0 0,'15'-7'559'0'0,"-1"1"29"0"0,-1 0 0 0 0,1-1 0 0 0,-1-1 0 0 0,-1 0 0 0 0,13-10 0 0 0,-23 16-470 0 0,0 1 0 0 0,0-1 0 0 0,-1 0-1 0 0,1 1 1 0 0,0-1 0 0 0,-1 0 0 0 0,1 0 0 0 0,-1-1-1 0 0,0 1 1 0 0,0 0 0 0 0,0 0 0 0 0,0 0 0 0 0,0-1-1 0 0,0 1 1 0 0,0-1 0 0 0,-1 1 0 0 0,1-1-1 0 0,-1 1 1 0 0,0 0 0 0 0,0-1 0 0 0,0 1 0 0 0,0-1-1 0 0,0 1 1 0 0,-1-1 0 0 0,1 1 0 0 0,-1-1-1 0 0,1 1 1 0 0,-1-1 0 0 0,0 1 0 0 0,0 0 0 0 0,0-1-1 0 0,0 1 1 0 0,0 0 0 0 0,-1 0 0 0 0,1 0 0 0 0,-1 0-1 0 0,-2-3 1 0 0,1 1 38 0 0,0 1 0 0 0,0-1 0 0 0,-1 0 0 0 0,1 1 0 0 0,-1 0 0 0 0,0-1 0 0 0,0 2 0 0 0,0-1 0 0 0,-1 0 0 0 0,1 1 1 0 0,0 0-1 0 0,-1 0 0 0 0,0 0 0 0 0,1 0 0 0 0,-1 1 0 0 0,-7-1 0 0 0,8 1-59 0 0,-1 1 0 0 0,1 1 1 0 0,0-1-1 0 0,-1 1 0 0 0,1-1 0 0 0,0 1 1 0 0,-1 0-1 0 0,1 1 0 0 0,0-1 1 0 0,0 1-1 0 0,0 0 0 0 0,0 0 1 0 0,1 0-1 0 0,-1 0 0 0 0,0 1 0 0 0,1-1 1 0 0,0 1-1 0 0,-1 0 0 0 0,-2 3 1 0 0,-7 9 122 0 0,0-1 0 0 0,1 2 0 0 0,0 0 0 0 0,1 0 0 0 0,1 1 0 0 0,1 0 0 0 0,-8 20 0 0 0,14-30-167 0 0,0 0 1 0 0,0 1 0 0 0,1-1-1 0 0,0 1 1 0 0,1 0 0 0 0,0-1 0 0 0,0 1-1 0 0,0 0 1 0 0,1 0 0 0 0,0 0 0 0 0,1-1-1 0 0,0 1 1 0 0,0 0 0 0 0,1 0-1 0 0,-1-1 1 0 0,2 1 0 0 0,-1-1 0 0 0,1 0-1 0 0,0 1 1 0 0,7 10 0 0 0,-7-14-22 0 0,1 0-1 0 0,-1 1 1 0 0,1-1 0 0 0,0-1 0 0 0,0 1-1 0 0,0 0 1 0 0,1-1 0 0 0,-1 0 0 0 0,1 0 0 0 0,0 0-1 0 0,0-1 1 0 0,9 4 0 0 0,-5-3-15 0 0,0-1 0 0 0,1 0-1 0 0,-1-1 1 0 0,0 0 0 0 0,1 0 0 0 0,-1-1 0 0 0,10 0 0 0 0,-2-2-484 0 0,-1 0 0 0 0,0-1 1 0 0,23-7-1 0 0,-23 5-1397 0 0,0-1 1 0 0,26-14-1 0 0,-36 16 1206 0 0,-1 1 0 0 0,0 0 0 0 0,1-1 0 0 0,-1 0 0 0 0,-1-1 0 0 0,7-5 0 0 0,0-5-2236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8.268"/>
    </inkml:context>
    <inkml:brush xml:id="br0">
      <inkml:brushProperty name="width" value="0.1" units="cm"/>
      <inkml:brushProperty name="height" value="0.1" units="cm"/>
      <inkml:brushProperty name="color" value="#FFFFFF"/>
    </inkml:brush>
  </inkml:definitions>
  <inkml:trace contextRef="#ctx0" brushRef="#br0">1 59 5164 0 0,'1'-5'373'0'0,"1"0"0"0"0,0 0-1 0 0,0 0 1 0 0,0 0 0 0 0,0 1-1 0 0,1-1 1 0 0,0 1 0 0 0,5-7-1 0 0,-7 10-313 0 0,0 0-1 0 0,0 0 1 0 0,0 0-1 0 0,0 0 0 0 0,1 1 1 0 0,-1-1-1 0 0,0 0 1 0 0,0 1-1 0 0,0-1 1 0 0,1 1-1 0 0,-1-1 1 0 0,0 1-1 0 0,1 0 1 0 0,-1-1-1 0 0,0 1 0 0 0,1 0 1 0 0,-1 0-1 0 0,0 0 1 0 0,1 0-1 0 0,-1 0 1 0 0,0 0-1 0 0,0 1 1 0 0,1-1-1 0 0,-1 0 1 0 0,0 1-1 0 0,1-1 0 0 0,-1 1 1 0 0,0-1-1 0 0,0 1 1 0 0,0-1-1 0 0,1 1 1 0 0,-1 0-1 0 0,0 0 1 0 0,0 0-1 0 0,0-1 1 0 0,0 1-1 0 0,0 0 0 0 0,-1 0 1 0 0,3 2-1 0 0,2 4 57 0 0,0-1 0 0 0,0 1 0 0 0,-1 0 0 0 0,1 0 0 0 0,-2 0 0 0 0,1 1 0 0 0,-1-1 0 0 0,0 1 0 0 0,0 0 0 0 0,-1 0 0 0 0,0 0 0 0 0,-1 0 0 0 0,1 13 0 0 0,1 14 282 0 0,-6 66 0 0 0,1-71-222 0 0,0 4-17 0 0,0 65 223 0 0,2-87-292 0 0,1-1 0 0 0,0 0-1 0 0,1 1 1 0 0,1-1 0 0 0,-1 0 0 0 0,7 15 0 0 0,-8-24-51 0 0,0 0 0 0 0,0 0-1 0 0,1-1 1 0 0,-1 1 0 0 0,0 0 0 0 0,1 0-1 0 0,0-1 1 0 0,-1 1 0 0 0,1-1 0 0 0,0 1-1 0 0,0-1 1 0 0,-1 1 0 0 0,1-1 0 0 0,3 1-1 0 0,-4-2-70 0 0,0 1-1 0 0,0 0 1 0 0,0-1-1 0 0,1 0 1 0 0,-1 1-1 0 0,0-1 0 0 0,0 0 1 0 0,1 0-1 0 0,-1 0 1 0 0,0 0-1 0 0,0 0 1 0 0,1 0-1 0 0,-1 0 1 0 0,0 0-1 0 0,0 0 0 0 0,1 0 1 0 0,-1-1-1 0 0,0 1 1 0 0,0-1-1 0 0,1 1 1 0 0,-1-1-1 0 0,0 1 1 0 0,0-1-1 0 0,0 0 1 0 0,1 0-1 0 0,3 0-1128 0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8.638"/>
    </inkml:context>
    <inkml:brush xml:id="br0">
      <inkml:brushProperty name="width" value="0.1" units="cm"/>
      <inkml:brushProperty name="height" value="0.1" units="cm"/>
      <inkml:brushProperty name="color" value="#FFFFFF"/>
    </inkml:brush>
  </inkml:definitions>
  <inkml:trace contextRef="#ctx0" brushRef="#br0">1 1 7041 0 0,'5'4'2132'0'0,"-2"-3"-1520"0"0,-2 0-456 0 0,1 0-12 0 0,2 0-1384 0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41.665"/>
    </inkml:context>
    <inkml:brush xml:id="br0">
      <inkml:brushProperty name="width" value="0.1" units="cm"/>
      <inkml:brushProperty name="height" value="0.1" units="cm"/>
      <inkml:brushProperty name="color" value="#FFFFFF"/>
    </inkml:brush>
  </inkml:definitions>
  <inkml:trace contextRef="#ctx0" brushRef="#br0">33 88 3592 0 0,'4'1'404'0'0,"-1"0"1"0"0,1 0-1 0 0,0 0 0 0 0,0-1 0 0 0,0 1 0 0 0,0-1 0 0 0,0 0 0 0 0,-1 0 0 0 0,1 0 1 0 0,0-1-1 0 0,5-1 0 0 0,-8 2-360 0 0,0 0 0 0 0,1 0 1 0 0,-1 0-1 0 0,0-1 1 0 0,0 1-1 0 0,0 0 0 0 0,0-1 1 0 0,0 1-1 0 0,0-1 0 0 0,0 1 1 0 0,0-1-1 0 0,0 0 1 0 0,0 1-1 0 0,-1-1 0 0 0,1 0 1 0 0,0 0-1 0 0,0 0 0 0 0,-1 0 1 0 0,1 1-1 0 0,0-1 0 0 0,-1 0 1 0 0,1 0-1 0 0,-1 0 1 0 0,1 0-1 0 0,-1 0 0 0 0,1-1 1 0 0,-1 1-1 0 0,0 0 0 0 0,0 0 1 0 0,1 0-1 0 0,-1 0 0 0 0,0 0 1 0 0,0 0-1 0 0,0 0 1 0 0,0-1-1 0 0,0 1 0 0 0,-1 0 1 0 0,1 0-1 0 0,0 0 0 0 0,0 0 1 0 0,-1 0-1 0 0,1 0 0 0 0,-1 0 1 0 0,1 0-1 0 0,-1 0 1 0 0,1 0-1 0 0,-1 0 0 0 0,0 0 1 0 0,1 0-1 0 0,-2-1 0 0 0,-1-2 90 0 0,-1 0-1 0 0,1 0 1 0 0,-1 1-1 0 0,1-1 1 0 0,-1 1-1 0 0,0 0 1 0 0,0 0-1 0 0,-1 0 1 0 0,1 0 0 0 0,-8-2-1 0 0,11 4-223 0 0,0 0-1 0 0,0 1 1 0 0,0-1 0 0 0,-1 0 0 0 0,1 1-1 0 0,0-1 1 0 0,-1 1 0 0 0,1 0-1 0 0,0-1 1 0 0,-1 1 0 0 0,1 0 0 0 0,0 0-1 0 0,-1 0 1 0 0,1 0 0 0 0,-1 0-1 0 0,1 0 1 0 0,0 0 0 0 0,-1 1 0 0 0,1-1-1 0 0,0 0 1 0 0,-1 1 0 0 0,1-1-1 0 0,0 1 1 0 0,-1-1 0 0 0,1 1 0 0 0,0 0-1 0 0,0-1 1 0 0,0 1 0 0 0,0 0-1 0 0,-1 0 1 0 0,1 0 0 0 0,0 0 0 0 0,1 0-1 0 0,-1 0 1 0 0,0 0 0 0 0,0 0-1 0 0,0 1 1 0 0,1-1 0 0 0,-1 0 0 0 0,0 0-1 0 0,1 1 1 0 0,-1 1 0 0 0,1-1-172 0 0,0 0 0 0 0,0 0 0 0 0,0-1 0 0 0,0 1 0 0 0,0 0 0 0 0,0 0 1 0 0,1 0-1 0 0,-1 0 0 0 0,1 0 0 0 0,-1-1 0 0 0,1 1 0 0 0,0 0 0 0 0,0 0 0 0 0,0-1 0 0 0,0 1 1 0 0,0-1-1 0 0,0 1 0 0 0,0-1 0 0 0,1 1 0 0 0,-1-1 0 0 0,0 0 0 0 0,1 1 0 0 0,1 0 0 0 0,-2-1 200 0 0,11 11-925 0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37.618"/>
    </inkml:context>
    <inkml:brush xml:id="br0">
      <inkml:brushProperty name="width" value="0.1" units="cm"/>
      <inkml:brushProperty name="height" value="0.1" units="cm"/>
      <inkml:brushProperty name="color" value="#FFFFFF"/>
    </inkml:brush>
  </inkml:definitions>
  <inkml:trace contextRef="#ctx0" brushRef="#br0">29 33 4452 0 0,'1'-27'3977'0'0,"-2"21"-2277"0"0,5 19-1055 0 0,3 25 126 0 0,2 55-1 0 0,5 24 31 0 0,-5-74-545 0 0,12 80 815 0 0,-57-221-875 0 0,-21-131-950 0 0,70 311 512 0 0,-1-35-444 0 0,23 60 0 0 0,-26-82-1954 0 0,-8-20 1160 0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38.120"/>
    </inkml:context>
    <inkml:brush xml:id="br0">
      <inkml:brushProperty name="width" value="0.1" units="cm"/>
      <inkml:brushProperty name="height" value="0.1" units="cm"/>
      <inkml:brushProperty name="color" value="#FFFFFF"/>
    </inkml:brush>
  </inkml:definitions>
  <inkml:trace contextRef="#ctx0" brushRef="#br0">2 8 4812 0 0,'-1'-8'2964'0'0,"12"25"-1815"0"0,21 38-1170 0 0,-24-41 353 0 0,29 46 19 0 0,3-1 0 0 0,2-3 1 0 0,3-1-1 0 0,2-2 1 0 0,2-2-1 0 0,3-3 1 0 0,100 74-1 0 0,-58-52 1242 0 0,-93-69-1568 0 0,-1 0 0 0 0,1 0 1 0 0,0 0-1 0 0,-1 0 0 0 0,1 0 0 0 0,-1 0 1 0 0,0 1-1 0 0,1-1 0 0 0,-1 0 0 0 0,0 0 1 0 0,1 0-1 0 0,-1 1 0 0 0,0-1 0 0 0,0 0 1 0 0,0 0-1 0 0,0 1 0 0 0,0-1 0 0 0,-1 0 1 0 0,1 0-1 0 0,0 0 0 0 0,-1 2 0 0 0,-9 30 66 0 0,6-24-22 0 0,-141 327 1421 0 0,95-230-904 0 0,-40 65 646 0 0,32-63-2691 0 0,54-98-514 0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39.562"/>
    </inkml:context>
    <inkml:brush xml:id="br0">
      <inkml:brushProperty name="width" value="0.1" units="cm"/>
      <inkml:brushProperty name="height" value="0.1" units="cm"/>
      <inkml:brushProperty name="color" value="#FFFFFF"/>
    </inkml:brush>
  </inkml:definitions>
  <inkml:trace contextRef="#ctx0" brushRef="#br0">360 0 4560 0 0,'-12'27'4856'0'0,"-39"68"-3659"0"0,-25 47 235 0 0,-21 34-2 0 0,67-122-784 0 0,-27 68 0 0 0,35-72-1243 0 0,16-36-441 0 0,-2 5-3811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39.946"/>
    </inkml:context>
    <inkml:brush xml:id="br0">
      <inkml:brushProperty name="width" value="0.1" units="cm"/>
      <inkml:brushProperty name="height" value="0.1" units="cm"/>
      <inkml:brushProperty name="color" value="#FFFFFF"/>
    </inkml:brush>
  </inkml:definitions>
  <inkml:trace contextRef="#ctx0" brushRef="#br0">6 23 4488 0 0,'-5'-22'3987'0'0,"10"31"-3312"0"0,29 58 262 0 0,3-2 0 0 0,3-2 0 0 0,3-2 0 0 0,93 105 0 0 0,-16-46-272 0 0,-54-57-249 0 0,96 121-1 0 0,-161-182-494 0 0,12 13-1520 0 0,-13-15 1360 0 0,1 1 0 0 0,0-1 0 0 0,-1 1 0 0 0,1-1 0 0 0,0 1 0 0 0,-1-1 0 0 0,1 1 0 0 0,0-1 0 0 0,0 0 0 0 0,-1 1 0 0 0,1-1 0 0 0,0 0 0 0 0,0 0 0 0 0,0 1 0 0 0,-1-1 0 0 0,1 0 0 0 0,0 0 0 0 0,0 0 0 0 0,0 0-1 0 0,0 0 1 0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4.644"/>
    </inkml:context>
    <inkml:brush xml:id="br0">
      <inkml:brushProperty name="width" value="0.1" units="cm"/>
      <inkml:brushProperty name="height" value="0.1" units="cm"/>
      <inkml:brushProperty name="color" value="#FFFFFF"/>
    </inkml:brush>
  </inkml:definitions>
  <inkml:trace contextRef="#ctx0" brushRef="#br0">13 6 1988 0 0,'-12'-5'5983'0'0,"17"24"-3837"0"0,1-1-1996 0 0,74 281 2540 0 0,-73-271-2525 0 0,-3-14-124 0 0,-1 1 0 0 0,0-1 0 0 0,2 28 0 0 0,-5-36-1154 0 0,0-13 598 0 0,-1-19 74 0 0,-7-42-890 0 0,5 40-1262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1.774"/>
    </inkml:context>
    <inkml:brush xml:id="br0">
      <inkml:brushProperty name="width" value="0.1" units="cm"/>
      <inkml:brushProperty name="height" value="0.1" units="cm"/>
      <inkml:brushProperty name="color" value="#FFFFFF"/>
    </inkml:brush>
  </inkml:definitions>
  <inkml:trace contextRef="#ctx0" brushRef="#br0">0 1 4644 0 0,'5'4'2195'0'0,"-5"-4"-1976"0"0,0 1 1 0 0,1-1-1 0 0,-1 1 0 0 0,0-1 1 0 0,0 1-1 0 0,1 0 1 0 0,-1-1-1 0 0,0 1 1 0 0,0-1-1 0 0,0 1 0 0 0,0-1 1 0 0,0 1-1 0 0,0 0 1 0 0,0-1-1 0 0,0 1 1 0 0,0-1-1 0 0,0 1 0 0 0,0 1 1 0 0,3 30 1117 0 0,-3-26-916 0 0,4 75 1183 0 0,1 16-683 0 0,7-36-5666 0 0,-10-57 2939 0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5.010"/>
    </inkml:context>
    <inkml:brush xml:id="br0">
      <inkml:brushProperty name="width" value="0.1" units="cm"/>
      <inkml:brushProperty name="height" value="0.1" units="cm"/>
      <inkml:brushProperty name="color" value="#FFFFFF"/>
    </inkml:brush>
  </inkml:definitions>
  <inkml:trace contextRef="#ctx0" brushRef="#br0">119 274 10713 0 0,'2'-27'323'0'0,"0"-1"0"0"0,2 0 0 0 0,1 1 0 0 0,10-36 1 0 0,-12 56-268 0 0,0 0 0 0 0,0 0 0 0 0,0 0 0 0 0,1 0 1 0 0,0 1-1 0 0,1-1 0 0 0,-1 1 0 0 0,12-11 0 0 0,-12 13-35 0 0,-1 1 0 0 0,1 0-1 0 0,1 1 1 0 0,-1-1-1 0 0,0 1 1 0 0,0 0 0 0 0,1 0-1 0 0,0 0 1 0 0,-1 0-1 0 0,1 1 1 0 0,0 0 0 0 0,0 0-1 0 0,-1 0 1 0 0,1 1-1 0 0,8-1 1 0 0,-10 1-18 0 0,0 0 0 0 0,0 0 1 0 0,0 1-1 0 0,0-1 0 0 0,0 1 0 0 0,0 0 1 0 0,-1-1-1 0 0,1 1 0 0 0,0 0 0 0 0,0 1 1 0 0,-1-1-1 0 0,1 0 0 0 0,0 1 0 0 0,-1 0 1 0 0,1 0-1 0 0,-1-1 0 0 0,0 1 0 0 0,0 0 0 0 0,0 1 1 0 0,0-1-1 0 0,0 0 0 0 0,0 1 0 0 0,0-1 1 0 0,-1 1-1 0 0,0-1 0 0 0,1 1 0 0 0,-1 0 1 0 0,0 0-1 0 0,0-1 0 0 0,0 1 0 0 0,0 0 1 0 0,-1 0-1 0 0,1 0 0 0 0,-1 4 0 0 0,1 0-46 0 0,-1 1 0 0 0,0 0 0 0 0,0 0 0 0 0,-1 0 0 0 0,0-1 0 0 0,0 1-1 0 0,0 0 1 0 0,-1-1 0 0 0,-1 1 0 0 0,1-1 0 0 0,-1 1 0 0 0,-4 6-1 0 0,-3 1-6 0 0,0-2-1 0 0,-1 1 1 0 0,-1-1-1 0 0,0-1 1 0 0,0 0-1 0 0,-1-1 1 0 0,-1 0-1 0 0,0-1 0 0 0,0-1 1 0 0,-1 0-1 0 0,0-1 1 0 0,0 0-1 0 0,-1-2 1 0 0,0 0-1 0 0,-1 0 0 0 0,1-1 1 0 0,-1-1-1 0 0,-17 1 1 0 0,10-5 164 0 0,12-3-93 0 0,12 3-22 0 0,0 0 0 0 0,-1-1-1 0 0,1 1 1 0 0,0 0 0 0 0,0 0 0 0 0,0 0 0 0 0,0 0-1 0 0,0 0 1 0 0,0 0 0 0 0,0 0 0 0 0,0 0-1 0 0,-1-1 1 0 0,1 1 0 0 0,0 0 0 0 0,0 0 0 0 0,0 0-1 0 0,0 0 1 0 0,0 0 0 0 0,0-1 0 0 0,0 1 0 0 0,0 0-1 0 0,0 0 1 0 0,0 0 0 0 0,0 0 0 0 0,0 0 0 0 0,0-1-1 0 0,0 1 1 0 0,0 0 0 0 0,0 0 0 0 0,0 0 0 0 0,0 0-1 0 0,0 0 1 0 0,0-1 0 0 0,0 1 0 0 0,0 0 0 0 0,0 0-1 0 0,0 0 1 0 0,1 0 0 0 0,-1 0 0 0 0,0-1 0 0 0,0 1-1 0 0,0 0 1 0 0,0 0 0 0 0,0 0 0 0 0,0 0 0 0 0,0 0-1 0 0,0 0 1 0 0,1 0 0 0 0,-1 0 0 0 0,0 0 0 0 0,0-1-1 0 0,2 1-2 0 0,-1-1-1 0 0,0 1 0 0 0,1 0 0 0 0,-1-1 0 0 0,1 1 0 0 0,-1 0 0 0 0,1 0 0 0 0,-1 0 0 0 0,1 0 0 0 0,-1 0 0 0 0,1 0 1 0 0,-1 0-1 0 0,1 0 0 0 0,-1 1 0 0 0,0-1 0 0 0,1 1 0 0 0,-1-1 0 0 0,1 1 0 0 0,1 1 0 0 0,28 13-23 0 0,-30-15 28 0 0,18 12 71 0 0,-1 0-1 0 0,0 1 0 0 0,-1 1 0 0 0,21 21 0 0 0,55 71 378 0 0,-71-80-334 0 0,-9-11-311 0 0,58 64 1109 0 0,-64-72-1530 0 0,1 0 0 0 0,0 0 0 0 0,0-1 0 0 0,0 0-1 0 0,1-1 1 0 0,0 0 0 0 0,19 8 0 0 0,-18-10-2298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5.401"/>
    </inkml:context>
    <inkml:brush xml:id="br0">
      <inkml:brushProperty name="width" value="0.1" units="cm"/>
      <inkml:brushProperty name="height" value="0.1" units="cm"/>
      <inkml:brushProperty name="color" value="#FFFFFF"/>
    </inkml:brush>
  </inkml:definitions>
  <inkml:trace contextRef="#ctx0" brushRef="#br0">0 24 6417 0 0,'0'-1'876'0'0,"1"-2"-212"0"0,1 1-232 0 0,1 2-192 0 0,-1-2-28 0 0,1-1-724 0 0,0 1-288 0 0,1 0-240 0 0,-1 2 24 0 0,2-2 43 0 0,0 0 57 0 0,-1 2 20 0 0,1-2 24 0 0,0-1-16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5.746"/>
    </inkml:context>
    <inkml:brush xml:id="br0">
      <inkml:brushProperty name="width" value="0.1" units="cm"/>
      <inkml:brushProperty name="height" value="0.1" units="cm"/>
      <inkml:brushProperty name="color" value="#FFFFFF"/>
    </inkml:brush>
  </inkml:definitions>
  <inkml:trace contextRef="#ctx0" brushRef="#br0">1 190 1152 0 0,'-1'-2'395'0'0,"1"0"0"0"0,0 0-1 0 0,0 0 1 0 0,0 0 0 0 0,1 0 0 0 0,-1 1 0 0 0,0-1-1 0 0,1 0 1 0 0,-1 0 0 0 0,1 0 0 0 0,-1 0 0 0 0,1 1-1 0 0,0-1 1 0 0,1-2 0 0 0,6 6 2035 0 0,4 14-1519 0 0,65 147 1907 0 0,-8-11-1651 0 0,-67-148-1127 0 0,24 39 345 0 0,-24-39-337 0 0,1-1 0 0 0,-1 0 0 0 0,1 0 0 0 0,-1 0 0 0 0,1 0 0 0 0,0-1 0 0 0,0 1 0 0 0,0-1 0 0 0,0 0 0 0 0,4 3 0 0 0,-5-5-33 0 0,0 0 0 0 0,0 1-1 0 0,0-1 1 0 0,0 0 0 0 0,-1 0-1 0 0,1 0 1 0 0,0-1 0 0 0,0 1-1 0 0,0 0 1 0 0,0-1-1 0 0,-1 1 1 0 0,1-1 0 0 0,0 1-1 0 0,-1-1 1 0 0,1 0 0 0 0,0 0-1 0 0,-1 0 1 0 0,1 0 0 0 0,-1 0-1 0 0,1 0 1 0 0,-1 0 0 0 0,0-1-1 0 0,1 1 1 0 0,-1 0-1 0 0,0-1 1 0 0,0 1 0 0 0,0-1-1 0 0,0 1 1 0 0,0-1 0 0 0,1-2-1 0 0,4-6 7 0 0,0-1-1 0 0,-1 0 0 0 0,5-13 1 0 0,4-22 81 0 0,-2-2 1 0 0,-1 1 0 0 0,6-91-1 0 0,2-6 569 0 0,-13 103-1666 0 0,-4 15-7043 0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8.755"/>
    </inkml:context>
    <inkml:brush xml:id="br0">
      <inkml:brushProperty name="width" value="0.1" units="cm"/>
      <inkml:brushProperty name="height" value="0.1" units="cm"/>
      <inkml:brushProperty name="color" value="#FFFFFF"/>
    </inkml:brush>
  </inkml:definitions>
  <inkml:trace contextRef="#ctx0" brushRef="#br0">1 58 5160 0 0,'25'-58'5044'0'0,"-25"58"-5012"0"0,0 0-1 0 0,0 1 0 0 0,0-1 1 0 0,0 0-1 0 0,0 0 0 0 0,0 0 1 0 0,0 1-1 0 0,0-1 0 0 0,0 0 1 0 0,0 0-1 0 0,0 0 1 0 0,0 0-1 0 0,0 0 0 0 0,0 1 1 0 0,0-1-1 0 0,0 0 0 0 0,1 0 1 0 0,-1 0-1 0 0,0 0 0 0 0,0 0 1 0 0,0 1-1 0 0,0-1 1 0 0,0 0-1 0 0,0 0 0 0 0,1 0 1 0 0,-1 0-1 0 0,0 0 0 0 0,0 0 1 0 0,0 0-1 0 0,0 0 0 0 0,1 0 1 0 0,-1 0-1 0 0,0 0 0 0 0,0 0 1 0 0,0 0-1 0 0,0 0 1 0 0,1 0-1 0 0,-1 0 0 0 0,0 0 1 0 0,0 0-1 0 0,0 0 0 0 0,1 0 1 0 0,-1 0-1 0 0,0 0 0 0 0,0 0 1 0 0,0 0-1 0 0,0 0 0 0 0,1 0 1 0 0,-1 0-1 0 0,0 0 1 0 0,0 0-1 0 0,0 0 0 0 0,0-1 1 0 0,0 1-1 0 0,0 0 0 0 0,1 0 1 0 0,-1 0-1 0 0,0 0 0 0 0,0-1 1 0 0,3 21 343 0 0,-2-17-244 0 0,1 23 334 0 0,-1 0 0 0 0,-3 46 0 0 0,0-49-483 0 0,2 0 0 0 0,0 0-1 0 0,1 0 1 0 0,5 27 0 0 0,-5-48-301 0 0,-1 1-1 0 0,1-1 1 0 0,0 1 0 0 0,0-1 0 0 0,0 1 0 0 0,0-1-1 0 0,1 0 1 0 0,-1 1 0 0 0,1-1 0 0 0,-1 0-1 0 0,1 0 1 0 0,0 0 0 0 0,0 0 0 0 0,0 0 0 0 0,0-1-1 0 0,0 1 1 0 0,0 0 0 0 0,4 1 0 0 0,1 0-2460 0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9.126"/>
    </inkml:context>
    <inkml:brush xml:id="br0">
      <inkml:brushProperty name="width" value="0.1" units="cm"/>
      <inkml:brushProperty name="height" value="0.1" units="cm"/>
      <inkml:brushProperty name="color" value="#FFFFFF"/>
    </inkml:brush>
  </inkml:definitions>
  <inkml:trace contextRef="#ctx0" brushRef="#br0">14 32 4052 0 0,'-6'-11'80'0'0,"2"2"-164"0"0,0 2-184 0 0,4 3-512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9.467"/>
    </inkml:context>
    <inkml:brush xml:id="br0">
      <inkml:brushProperty name="width" value="0.1" units="cm"/>
      <inkml:brushProperty name="height" value="0.1" units="cm"/>
      <inkml:brushProperty name="color" value="#FFFFFF"/>
    </inkml:brush>
  </inkml:definitions>
  <inkml:trace contextRef="#ctx0" brushRef="#br0">90 5 1148 0 0,'13'-4'7506'0'0,"-33"15"-5257"0"0,12-4-2076 0 0,0 0-1 0 0,0 0 1 0 0,1 1 0 0 0,0 0-1 0 0,1 0 1 0 0,-1 1-1 0 0,2 0 1 0 0,-1 0 0 0 0,-5 14-1 0 0,9-18-125 0 0,0 1-1 0 0,1 0 0 0 0,-1-1 1 0 0,1 1-1 0 0,1 0 0 0 0,-1-1 1 0 0,1 1-1 0 0,0 0 0 0 0,0 0 1 0 0,1 0-1 0 0,0-1 0 0 0,0 1 1 0 0,0 0-1 0 0,1-1 1 0 0,-1 1-1 0 0,1-1 0 0 0,1 0 1 0 0,5 11-1 0 0,51 72 322 0 0,-42-65-255 0 0,-1 0 0 0 0,-1 0 1 0 0,17 38-1 0 0,-31-59-106 0 0,-1 0 0 0 0,1 0 0 0 0,0 0 0 0 0,-1 0 0 0 0,0 0 0 0 0,1 0 0 0 0,-1 1 0 0 0,0-1 0 0 0,0 0 0 0 0,0 0 0 0 0,0 0 0 0 0,0 0 0 0 0,-1 1 0 0 0,1-1 0 0 0,-1 0 0 0 0,0 0 0 0 0,1 0 0 0 0,-1 0 0 0 0,0 0-1 0 0,0 0 1 0 0,-1 1 0 0 0,-1 1 26 0 0,1-1 0 0 0,-1 0 0 0 0,0 0-1 0 0,0 0 1 0 0,0-1 0 0 0,0 1-1 0 0,0-1 1 0 0,0 1 0 0 0,-1-1 0 0 0,1 0-1 0 0,-5 1 1 0 0,4-1-99 0 0,0 0-1 0 0,0 0 1 0 0,0-1-1 0 0,-1 0 1 0 0,1 1-1 0 0,-1-1 1 0 0,1-1-1 0 0,-1 1 1 0 0,1-1-1 0 0,-1 0 1 0 0,1 0-1 0 0,-1 0 1 0 0,1 0-1 0 0,-1-1 1 0 0,1 0-1 0 0,-1 0 1 0 0,1 0-1 0 0,0-1 1 0 0,0 1 0 0 0,-1-1-1 0 0,-4-2 1 0 0,9 3-135 0 0,-1 0 0 0 0,1 0 0 0 0,-1 1 1 0 0,0-1-1 0 0,1 0 0 0 0,-1 0 1 0 0,1 1-1 0 0,0-1 0 0 0,-1 0 1 0 0,1 0-1 0 0,0 0 0 0 0,-1 0 0 0 0,1 0 1 0 0,0 0-1 0 0,0 0 0 0 0,0 1 1 0 0,0-1-1 0 0,0 0 0 0 0,0 0 1 0 0,0-2-1 0 0,0 2-248 0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9.822"/>
    </inkml:context>
    <inkml:brush xml:id="br0">
      <inkml:brushProperty name="width" value="0.1" units="cm"/>
      <inkml:brushProperty name="height" value="0.1" units="cm"/>
      <inkml:brushProperty name="color" value="#FFFFFF"/>
    </inkml:brush>
  </inkml:definitions>
  <inkml:trace contextRef="#ctx0" brushRef="#br0">1 5 5384 0 0,'0'0'113'0'0,"0"0"0"0"0,0-1 0 0 0,0 1 0 0 0,1 0 0 0 0,-1 0 0 0 0,0-1 0 0 0,0 1 0 0 0,1 0 0 0 0,-1-1 0 0 0,0 1 0 0 0,0 0 0 0 0,1 0 0 0 0,-1 0 0 0 0,0-1 0 0 0,1 1 0 0 0,-1 0 0 0 0,0 0 0 0 0,1 0-1 0 0,-1 0 1 0 0,0 0 0 0 0,1 0 0 0 0,-1 0 0 0 0,0-1 0 0 0,1 1 0 0 0,-1 0 0 0 0,1 0 0 0 0,-1 0 0 0 0,0 1 0 0 0,1-1 0 0 0,-1 0 0 0 0,1 0 0 0 0,8 11 1631 0 0,7 30-1093 0 0,-8-20-158 0 0,39 107 677 0 0,-27-69-1082 0 0,-21-66-16 0 0,0 1-1 0 0,0-1 1 0 0,1 1 0 0 0,0-1-1 0 0,0 1 1 0 0,1-1 0 0 0,1-8-1 0 0,12-55 338 0 0,-13 64-355 0 0,2-7 18 0 0,0 1 0 0 0,0 0-1 0 0,1 0 1 0 0,1 0-1 0 0,11-21 1 0 0,-15 31-64 0 0,0 0 1 0 0,1 0-1 0 0,-1 0 0 0 0,1 0 0 0 0,-1 0 0 0 0,1 1 1 0 0,-1-1-1 0 0,1 1 0 0 0,0-1 0 0 0,0 1 1 0 0,0-1-1 0 0,0 1 0 0 0,0 0 0 0 0,0 0 0 0 0,0 0 1 0 0,0 0-1 0 0,0 1 0 0 0,1-1 0 0 0,-1 0 1 0 0,0 1-1 0 0,0 0 0 0 0,1-1 0 0 0,-1 1 0 0 0,0 0 1 0 0,1 0-1 0 0,-1 0 0 0 0,0 1 0 0 0,1-1 1 0 0,-1 0-1 0 0,0 1 0 0 0,0 0 0 0 0,1-1 0 0 0,-1 1 1 0 0,0 0-1 0 0,0 0 0 0 0,0 0 0 0 0,0 0 1 0 0,0 1-1 0 0,2 1 0 0 0,6 3-19 0 0,-1 2 0 0 0,1 0 0 0 0,-1 0-1 0 0,-1 0 1 0 0,1 1 0 0 0,6 11 0 0 0,42 63-1112 0 0,-45-63 676 0 0,4 6-1276 0 0,20 44 0 0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0.227"/>
    </inkml:context>
    <inkml:brush xml:id="br0">
      <inkml:brushProperty name="width" value="0.1" units="cm"/>
      <inkml:brushProperty name="height" value="0.1" units="cm"/>
      <inkml:brushProperty name="color" value="#FFFFFF"/>
    </inkml:brush>
  </inkml:definitions>
  <inkml:trace contextRef="#ctx0" brushRef="#br0">1 401 10177 0 0,'10'-86'956'0'0,"9"-60"186"0"0,-15 129-960 0 0,0 0 1 0 0,1 0 0 0 0,1 1-1 0 0,0 0 1 0 0,1 0-1 0 0,12-19 1 0 0,-18 33-149 0 0,1-1 0 0 0,-1 1 0 0 0,1-1 0 0 0,0 1 0 0 0,0 0 0 0 0,0-1 0 0 0,0 1 0 0 0,0 0 1 0 0,0 1-1 0 0,1-1 0 0 0,-1 0 0 0 0,0 1 0 0 0,1-1 0 0 0,0 1 0 0 0,-1-1 0 0 0,1 1 0 0 0,3-1 0 0 0,-3 2-10 0 0,-1 0 0 0 0,1 0 0 0 0,0 1 0 0 0,-1-1 0 0 0,1 0 0 0 0,-1 1 0 0 0,1 0-1 0 0,-1-1 1 0 0,1 1 0 0 0,-1 0 0 0 0,1 0 0 0 0,-1 0 0 0 0,0 1 0 0 0,0-1 0 0 0,1 1-1 0 0,-1-1 1 0 0,0 1 0 0 0,0 0 0 0 0,2 2 0 0 0,5 5 31 0 0,-1 0 0 0 0,1 1 1 0 0,-2 0-1 0 0,1 1 0 0 0,-1-1 0 0 0,-1 1 0 0 0,8 17 0 0 0,-1 7-107 0 0,11 43-1 0 0,-13-42-2008 0 0,17 43 1 0 0,-20-66-563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0.587"/>
    </inkml:context>
    <inkml:brush xml:id="br0">
      <inkml:brushProperty name="width" value="0.1" units="cm"/>
      <inkml:brushProperty name="height" value="0.1" units="cm"/>
      <inkml:brushProperty name="color" value="#FFFFFF"/>
    </inkml:brush>
  </inkml:definitions>
  <inkml:trace contextRef="#ctx0" brushRef="#br0">180 83 4700 0 0,'0'-4'343'0'0,"1"0"0"0"0,0 0 0 0 0,-1-1 0 0 0,0 1-1 0 0,1 0 1 0 0,-2 0 0 0 0,1 0 0 0 0,0-1 0 0 0,-1 1-1 0 0,0 0 1 0 0,0 0 0 0 0,0 0 0 0 0,-1 0 0 0 0,-1-4-1 0 0,2 7-217 0 0,0 0 1 0 0,1-1-1 0 0,-1 1 0 0 0,0 0 0 0 0,0 0 0 0 0,0 0 0 0 0,0 0 0 0 0,0 0 0 0 0,0 1 0 0 0,0-1 1 0 0,0 0-1 0 0,-1 0 0 0 0,1 1 0 0 0,0-1 0 0 0,0 0 0 0 0,-1 1 0 0 0,1 0 0 0 0,-2-1 0 0 0,0 1-32 0 0,1 0 0 0 0,0 0 0 0 0,-1 0 0 0 0,1 0 0 0 0,0 0 0 0 0,-1 1 1 0 0,1-1-1 0 0,0 1 0 0 0,0 0 0 0 0,0 0 0 0 0,-1 0 0 0 0,1 0 0 0 0,0 0 0 0 0,-3 2 0 0 0,-4 4 76 0 0,1 0 1 0 0,0 0-1 0 0,0 1 0 0 0,0 0 1 0 0,1 1-1 0 0,0-1 1 0 0,1 1-1 0 0,-1 1 1 0 0,2-1-1 0 0,-9 19 1 0 0,10-18-71 0 0,-1 1 0 0 0,1 1 0 0 0,1-1 0 0 0,0 0 1 0 0,0 1-1 0 0,1 0 0 0 0,1-1 0 0 0,0 1 0 0 0,0 0 0 0 0,2 13 1 0 0,-1-21-116 0 0,1 1 0 0 0,0 0 1 0 0,0-1-1 0 0,1 1 1 0 0,-1-1-1 0 0,1 0 1 0 0,0 1-1 0 0,0-1 1 0 0,0 0-1 0 0,1 0 1 0 0,-1 0-1 0 0,1 0 0 0 0,0-1 1 0 0,0 1-1 0 0,0-1 1 0 0,1 0-1 0 0,-1 1 1 0 0,1-2-1 0 0,0 1 1 0 0,0 0-1 0 0,0-1 1 0 0,0 0-1 0 0,0 1 1 0 0,0-2-1 0 0,1 1 0 0 0,7 2 1 0 0,-6-3-34 0 0,-1 0 0 0 0,1-1 0 0 0,-1 1 0 0 0,1-1 0 0 0,-1 0 0 0 0,1-1 0 0 0,0 1 0 0 0,-1-1 0 0 0,0 0 0 0 0,1 0-1 0 0,-1-1 1 0 0,0 0 0 0 0,1 0 0 0 0,-1 0 0 0 0,0 0 0 0 0,0-1 0 0 0,-1 0 0 0 0,1 0 0 0 0,0 0 0 0 0,-1-1 0 0 0,0 1 0 0 0,5-6 0 0 0,-3 1 43 0 0,0 0-1 0 0,0 0 1 0 0,-1 0-1 0 0,0-1 1 0 0,-1 0-1 0 0,0 0 1 0 0,0 0-1 0 0,3-13 1 0 0,0-6 579 0 0,5-45 0 0 0,-10 64-331 0 0,-1 11-89 0 0,3 23-21 0 0,2 16-19 0 0,-3-28-361 0 0,1 0-1 0 0,1 0 1 0 0,1-1-1 0 0,0 1 1 0 0,9 14-1 0 0,-11-23-82 0 0,-1 0 1 0 0,1 1-1 0 0,0-2 0 0 0,0 1 0 0 0,0 0 0 0 0,0-1 1 0 0,1 0-1 0 0,-1 0 0 0 0,1 0 0 0 0,0-1 0 0 0,0 1 1 0 0,0-1-1 0 0,0 0 0 0 0,0-1 0 0 0,1 1 0 0 0,6 0 1 0 0,11 1-1338 0 0,2 0-1188 0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0.940"/>
    </inkml:context>
    <inkml:brush xml:id="br0">
      <inkml:brushProperty name="width" value="0.1" units="cm"/>
      <inkml:brushProperty name="height" value="0.1" units="cm"/>
      <inkml:brushProperty name="color" value="#FFFFFF"/>
    </inkml:brush>
  </inkml:definitions>
  <inkml:trace contextRef="#ctx0" brushRef="#br0">236 120 4380 0 0,'10'-30'2549'0'0,"6"-34"-1"0"0,-12 42 685 0 0,-9 32-2284 0 0,-10 27-579 0 0,5-14-23 0 0,-90 193 1147 0 0,52-126-4003 0 0,47-88 2101 0 0,0-1 0 0 0,0 1 0 0 0,0 0 0 0 0,0-1 1 0 0,0 1-1 0 0,-1-1 0 0 0,1 1 0 0 0,0-1 1 0 0,-1 0-1 0 0,1 1 0 0 0,-1-1 0 0 0,-2 1 0 0 0</inkml:trace>
  <inkml:trace contextRef="#ctx0" brushRef="#br0" timeOffset="1">3 55 5224 0 0,'-1'-9'703'0'0,"0"5"-274"0"0,1-1 0 0 0,-1 1 0 0 0,1-1 1 0 0,0 0-1 0 0,0 1 0 0 0,1-1 0 0 0,1-7 0 0 0,-2 12-362 0 0,1-1 0 0 0,0 1 0 0 0,-1 0 1 0 0,1 0-1 0 0,0 0 0 0 0,-1 0 0 0 0,1-1 0 0 0,0 1 0 0 0,0 0 0 0 0,-1 0 0 0 0,1 1 0 0 0,0-1 0 0 0,-1 0 0 0 0,1 0 0 0 0,0 0 1 0 0,-1 0-1 0 0,1 1 0 0 0,0-1 0 0 0,-1 0 0 0 0,1 0 0 0 0,0 1 0 0 0,-1-1 0 0 0,1 1 0 0 0,-1-1 0 0 0,1 1 0 0 0,-1-1 0 0 0,1 0 1 0 0,-1 1-1 0 0,1 0 0 0 0,19 15 478 0 0,82 91 1110 0 0,-50-50-1094 0 0,-26-28-516 0 0,78 76 935 0 0,-45-62-2661 0 0,-49-37 659 0 0,0-1 1 0 0,1 0-1 0 0,0-1 0 0 0,12 4 0 0 0,-11-5-1919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2.116"/>
    </inkml:context>
    <inkml:brush xml:id="br0">
      <inkml:brushProperty name="width" value="0.1" units="cm"/>
      <inkml:brushProperty name="height" value="0.1" units="cm"/>
      <inkml:brushProperty name="color" value="#FFFFFF"/>
    </inkml:brush>
  </inkml:definitions>
  <inkml:trace contextRef="#ctx0" brushRef="#br0">22 26 5364 0 0,'-17'-5'1843'0'0,"16"5"-1790"0"0,1 0-1 0 0,0 0 1 0 0,0 0-1 0 0,0 0 1 0 0,0 0-1 0 0,-1 0 1 0 0,1 0-1 0 0,0 0 1 0 0,0 1-1 0 0,0-1 1 0 0,0 0-1 0 0,-1 0 1 0 0,1 0-1 0 0,0 0 1 0 0,0 0-1 0 0,0 0 1 0 0,0 1-1 0 0,0-1 1 0 0,-1 0-1 0 0,1 0 1 0 0,0 0-1 0 0,0 0 1 0 0,0 1-1 0 0,0-1 1 0 0,0 0-1 0 0,0 0 1 0 0,0 0-1 0 0,0 0 0 0 0,0 1 1 0 0,0-1-1 0 0,0 0 1 0 0,0 0-1 0 0,0 0 1 0 0,0 1-1 0 0,0-1 1 0 0,0 0-1 0 0,0 0 1 0 0,0 0-1 0 0,0 1 1 0 0,0-1-1 0 0,0 0 1 0 0,1 2 120 0 0,0 0 1 0 0,0 0-1 0 0,0 0 1 0 0,0-1 0 0 0,0 1-1 0 0,1 0 1 0 0,-1-1-1 0 0,1 1 1 0 0,-1-1-1 0 0,1 1 1 0 0,-1-1 0 0 0,1 0-1 0 0,2 2 1 0 0,2 0-12 0 0,-1 0 0 0 0,0-1 1 0 0,1 1-1 0 0,-1-1 0 0 0,1 0 0 0 0,0-1 1 0 0,7 2-1 0 0,-12-2-135 0 0,0-1 0 0 0,1 0 0 0 0,-1 0 0 0 0,0 0 0 0 0,0 0 0 0 0,0 0-1 0 0,0 0 1 0 0,1 0 0 0 0,-1-1 0 0 0,0 1 0 0 0,0 0 0 0 0,0-1 0 0 0,0 1 0 0 0,0 0 0 0 0,0-1 0 0 0,0 1 0 0 0,0-1 0 0 0,0 0 0 0 0,0 1 0 0 0,0-1 0 0 0,0 0 0 0 0,0 0 0 0 0,0 1 0 0 0,-1-1 0 0 0,1 0 0 0 0,0 0 0 0 0,-1 0 0 0 0,1 0 0 0 0,0 0 0 0 0,-1 0-1 0 0,1 0 1 0 0,-1 0 0 0 0,0 0 0 0 0,1 0 0 0 0,-1 0 0 0 0,0-1 0 0 0,0 1 0 0 0,1 0 0 0 0,-1 0 0 0 0,0 0 0 0 0,0 0 0 0 0,0-1 0 0 0,-1 0 0 0 0,1 0-88 0 0,0 0-1 0 0,0 1 1 0 0,0-1 0 0 0,0 1-1 0 0,-1-1 1 0 0,1 0 0 0 0,-1 1-1 0 0,1-1 1 0 0,-1 1 0 0 0,0-1 0 0 0,1 1-1 0 0,-1-1 1 0 0,0 1 0 0 0,0 0-1 0 0,0-1 1 0 0,0 1 0 0 0,0 0-1 0 0,0 0 1 0 0,0 0 0 0 0,-1 0-1 0 0,1 0 1 0 0,0 0 0 0 0,-3-1 0 0 0,2 1-370 0 0,0 0 1 0 0,1 0 0 0 0,-1 1 0 0 0,0-1 0 0 0,0 1 0 0 0,0-1 0 0 0,0 1 0 0 0,0 0 0 0 0,0 0 0 0 0,0-1 0 0 0,-4 2 0 0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1.328"/>
    </inkml:context>
    <inkml:brush xml:id="br0">
      <inkml:brushProperty name="width" value="0.1" units="cm"/>
      <inkml:brushProperty name="height" value="0.1" units="cm"/>
      <inkml:brushProperty name="color" value="#FFFFFF"/>
    </inkml:brush>
  </inkml:definitions>
  <inkml:trace contextRef="#ctx0" brushRef="#br0">0 73 5256 0 0,'2'-38'2799'0'0,"-1"9"-568"0"0,0 23-763 0 0,0 10 393 0 0,21 220 675 0 0,-21-210-2617 0 0,5 40-4 0 0,-6-50-334 0 0,1 0 0 0 0,0 0 0 0 0,0-1 0 0 0,0 1-1 0 0,1 0 1 0 0,-1-1 0 0 0,1 1 0 0 0,0-1 0 0 0,0 0 0 0 0,0 0 0 0 0,3 4 0 0 0,7-1-2600 0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1.683"/>
    </inkml:context>
    <inkml:brush xml:id="br0">
      <inkml:brushProperty name="width" value="0.1" units="cm"/>
      <inkml:brushProperty name="height" value="0.1" units="cm"/>
      <inkml:brushProperty name="color" value="#FFFFFF"/>
    </inkml:brush>
  </inkml:definitions>
  <inkml:trace contextRef="#ctx0" brushRef="#br0">34 12 3136 0 0,'0'-1'83'0'0,"-1"0"0"0"0,1 0-1 0 0,0 1 1 0 0,-1-1-1 0 0,1 0 1 0 0,-1 1 0 0 0,0-1-1 0 0,1 0 1 0 0,-1 1 0 0 0,1-1-1 0 0,-1 1 1 0 0,0-1 0 0 0,0 1-1 0 0,1-1 1 0 0,-1 1-1 0 0,0 0 1 0 0,0-1 0 0 0,1 1-1 0 0,-1 0 1 0 0,0 0 0 0 0,-2-1-1 0 0,3 1 7 0 0,-1 1-1 0 0,1-1 1 0 0,-1 0 0 0 0,0 0-1 0 0,1 1 1 0 0,-1-1-1 0 0,0 1 1 0 0,1-1 0 0 0,-1 0-1 0 0,1 1 1 0 0,-1-1-1 0 0,1 1 1 0 0,-1-1 0 0 0,1 1-1 0 0,0-1 1 0 0,-1 1 0 0 0,1 0-1 0 0,-1-1 1 0 0,1 1-1 0 0,-1 1 1 0 0,0 1 146 0 0,0 0-1 0 0,0 1 1 0 0,0-1 0 0 0,0 1 0 0 0,0 0-1 0 0,1-1 1 0 0,0 1 0 0 0,0 0-1 0 0,0 4 1 0 0,1 0-82 0 0,1-1 0 0 0,-1 0-1 0 0,1 0 1 0 0,1 1 0 0 0,0-1 0 0 0,0-1-1 0 0,0 1 1 0 0,1 0 0 0 0,0-1 0 0 0,0 0-1 0 0,0 0 1 0 0,10 10 0 0 0,-11-13-122 0 0,1 1 0 0 0,0-1 0 0 0,0 0 0 0 0,0 0 0 0 0,0 0 0 0 0,1-1 0 0 0,-1 1 0 0 0,1-1 0 0 0,-1 0 0 0 0,1-1 0 0 0,0 1 0 0 0,0-1 0 0 0,0 0 0 0 0,0 0 0 0 0,0 0 1 0 0,0-1-1 0 0,0 0 0 0 0,0 0 0 0 0,0 0 0 0 0,6-1 0 0 0,-9 1-25 0 0,0-1 0 0 0,0 0 0 0 0,0 0 0 0 0,0 1 0 0 0,0-1 0 0 0,0 0 1 0 0,0 0-1 0 0,0-1 0 0 0,0 1 0 0 0,0 0 0 0 0,-1-1 0 0 0,1 1 0 0 0,0-1 0 0 0,-1 0 1 0 0,0 1-1 0 0,1-1 0 0 0,-1 0 0 0 0,0 0 0 0 0,0 0 0 0 0,0 0 0 0 0,0 0 0 0 0,0 0 0 0 0,0 0 1 0 0,0 0-1 0 0,-1 0 0 0 0,1 0 0 0 0,-1-1 0 0 0,0 1 0 0 0,1 0 0 0 0,-1 0 0 0 0,0 0 1 0 0,0-1-1 0 0,-1 1 0 0 0,0-4 0 0 0,1 1 6 0 0,-1-1-1 0 0,0 1 1 0 0,0 0 0 0 0,0-1-1 0 0,-1 1 1 0 0,1 0-1 0 0,-1 0 1 0 0,-1 0 0 0 0,1 0-1 0 0,-1 0 1 0 0,0 0 0 0 0,0 1-1 0 0,-4-6 1 0 0,4 8-11 0 0,0-1 0 0 0,0 1 0 0 0,-1 0 0 0 0,1 0 0 0 0,-1 0 0 0 0,1 0 0 0 0,-1 0 0 0 0,1 1 0 0 0,-1 0 0 0 0,-7-2 0 0 0,10 3-85 0 0,0 0 1 0 0,1 0-1 0 0,-1 0 1 0 0,0 0-1 0 0,0 0 0 0 0,0 0 1 0 0,0 0-1 0 0,0 0 1 0 0,0 0-1 0 0,0 0 1 0 0,0 1-1 0 0,0-1 1 0 0,0 0-1 0 0,0 1 1 0 0,0-1-1 0 0,0 1 1 0 0,1-1-1 0 0,-1 1 0 0 0,-1 0 1 0 0,1 0-166 0 0,1 0 1 0 0,-1 0-1 0 0,0 0 1 0 0,1 0-1 0 0,-1 0 0 0 0,1 0 1 0 0,0 1-1 0 0,-1-1 1 0 0,1 0-1 0 0,0 0 0 0 0,-1 0 1 0 0,1 1-1 0 0,0-1 1 0 0,0 0-1 0 0,0 0 1 0 0,0 1-1 0 0,0-1 0 0 0,1 0 1 0 0,-1 2-1 0 0,1-1 61 0 0,0 0-1 0 0,0 0 1 0 0,0 1 0 0 0,0-1-1 0 0,1-1 1 0 0,-1 1-1 0 0,0 0 1 0 0,1 0 0 0 0,-1 0-1 0 0,1-1 1 0 0,0 1-1 0 0,2 1 1 0 0,1 2-246 0 0,10 8-484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2.082"/>
    </inkml:context>
    <inkml:brush xml:id="br0">
      <inkml:brushProperty name="width" value="0.1" units="cm"/>
      <inkml:brushProperty name="height" value="0.1" units="cm"/>
      <inkml:brushProperty name="color" value="#FFFFFF"/>
    </inkml:brush>
  </inkml:definitions>
  <inkml:trace contextRef="#ctx0" brushRef="#br0">0 1 1088 0 0,'0'5'4676'0'0,"0"19"-3249"0"0,3 104 1033 0 0,-1 0-3311 0 0,-2-163 2308 0 0,-2-19-606 0 0,1 37-544 0 0,-1 1 0 0 0,2-1 0 0 0,0 0 1 0 0,1 1-1 0 0,1-1 0 0 0,1 1 0 0 0,0 0 0 0 0,7-22 0 0 0,-9 36-283 0 0,-1 1 1 0 0,1-1-1 0 0,0 1 0 0 0,-1 0 1 0 0,1-1-1 0 0,0 1 0 0 0,0 0 0 0 0,0 0 1 0 0,0 0-1 0 0,0 0 0 0 0,0-1 1 0 0,0 1-1 0 0,0 0 0 0 0,0 1 1 0 0,1-1-1 0 0,-1 0 0 0 0,0 0 1 0 0,1 0-1 0 0,-1 1 0 0 0,1-1 1 0 0,-1 1-1 0 0,3-1 0 0 0,-2 1-2 0 0,0 0-1 0 0,1 0 0 0 0,-1 0 1 0 0,0 1-1 0 0,0-1 0 0 0,0 1 1 0 0,1-1-1 0 0,-1 1 1 0 0,0 0-1 0 0,0 0 0 0 0,0 0 1 0 0,0 0-1 0 0,3 2 1 0 0,5 5-34 0 0,0 0 0 0 0,0 1 0 0 0,-1 0 0 0 0,9 11 0 0 0,-15-16-24 0 0,14 19-1082 0 0,-1 0 0 0 0,0 2 1 0 0,-2 0-1 0 0,20 49 0 0 0,-29-62-1635 0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2.454"/>
    </inkml:context>
    <inkml:brush xml:id="br0">
      <inkml:brushProperty name="width" value="0.1" units="cm"/>
      <inkml:brushProperty name="height" value="0.1" units="cm"/>
      <inkml:brushProperty name="color" value="#FFFFFF"/>
    </inkml:brush>
  </inkml:definitions>
  <inkml:trace contextRef="#ctx0" brushRef="#br0">0 378 5653 0 0,'2'-8'232'0'0,"0"1"1"0"0,0-1 0 0 0,-1 1 0 0 0,0-1-1 0 0,-1 0 1 0 0,0 1 0 0 0,-1-12 0 0 0,1-20 549 0 0,4-7 128 0 0,7-56 852 0 0,-9 90-1517 0 0,0 0 1 0 0,2 0 0 0 0,0 0-1 0 0,0 0 1 0 0,1 1-1 0 0,6-12 1 0 0,-10 21-214 0 0,0 1 1 0 0,-1-1-1 0 0,2 0 1 0 0,-1 1-1 0 0,0 0 1 0 0,0-1-1 0 0,0 1 1 0 0,1 0-1 0 0,-1-1 1 0 0,0 1-1 0 0,1 0 1 0 0,-1 0-1 0 0,1 0 1 0 0,0 0-1 0 0,-1 0 1 0 0,1 1-1 0 0,0-1 1 0 0,-1 0-1 0 0,1 1 1 0 0,0-1-1 0 0,0 1 1 0 0,1 0-1 0 0,1 0-1 0 0,-1 0 0 0 0,0 0 0 0 0,0 1-1 0 0,0 0 1 0 0,0-1 0 0 0,-1 1 0 0 0,1 0 0 0 0,0 1 0 0 0,0-1-1 0 0,0 0 1 0 0,-1 1 0 0 0,4 2 0 0 0,3 3 24 0 0,0 0 0 0 0,0 1 0 0 0,-1 0 0 0 0,0 1 0 0 0,-1 0 0 0 0,7 10 0 0 0,-5-5 39 0 0,0 0 0 0 0,-2 1 0 0 0,0 0 0 0 0,0 0 1 0 0,-1 1-1 0 0,6 29 0 0 0,-7-16-981 0 0,-1 1 1 0 0,-1 56-1 0 0,2-63-3026 0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2.825"/>
    </inkml:context>
    <inkml:brush xml:id="br0">
      <inkml:brushProperty name="width" value="0.1" units="cm"/>
      <inkml:brushProperty name="height" value="0.1" units="cm"/>
      <inkml:brushProperty name="color" value="#FFFFFF"/>
    </inkml:brush>
  </inkml:definitions>
  <inkml:trace contextRef="#ctx0" brushRef="#br0">1 73 5985 0 0,'1'-10'1174'0'0,"0"8"-831"0"0,-1-1 1 0 0,0 0 0 0 0,1 0-1 0 0,-1 1 1 0 0,1-1-1 0 0,0 0 1 0 0,0 1-1 0 0,0-1 1 0 0,0 0 0 0 0,0 1-1 0 0,3-5 1 0 0,5 38 1517 0 0,-9-30-1855 0 0,6 25 313 0 0,1-1 0 0 0,0 0 0 0 0,2 0 0 0 0,19 37 0 0 0,-24-55-381 0 0,0-1 1 0 0,0 0-1 0 0,0 0 1 0 0,1 0-1 0 0,0-1 1 0 0,0 0-1 0 0,0 0 1 0 0,1 0-1 0 0,0 0 1 0 0,0-1-1 0 0,0 0 1 0 0,0 0 0 0 0,0-1-1 0 0,1 0 1 0 0,0 0-1 0 0,0 0 1 0 0,0-1-1 0 0,0 0 1 0 0,0 0-1 0 0,0-1 1 0 0,12 1-1 0 0,-13-2-107 0 0,0 0 0 0 0,-1 0 0 0 0,1 0 0 0 0,0-1 0 0 0,-1 0 0 0 0,1 0 0 0 0,0 0 0 0 0,-1-1 0 0 0,1 0 0 0 0,-1 0 0 0 0,0 0 0 0 0,0-1 0 0 0,0 0 0 0 0,0 0 0 0 0,0 0 0 0 0,0-1-1 0 0,-1 1 1 0 0,0-1 0 0 0,0 0 0 0 0,0 0 0 0 0,4-5 0 0 0,3-6-2538 0 0</inkml:trace>
  <inkml:trace contextRef="#ctx0" brushRef="#br0" timeOffset="1">376 71 10345 0 0,'-15'-70'3102'0'0,"22"146"-860"0"0,-1-47-2289 0 0,-2-6 275 0 0,0 0-1 0 0,2 0 1 0 0,12 29 0 0 0,-15-45-562 0 0,0 0-1 0 0,1-1 1 0 0,0 1-1 0 0,1-1 1 0 0,8 11 0 0 0,-9-13-336 0 0,1 0 0 0 0,-1 0 0 0 0,1 0 0 0 0,-1-1 0 0 0,1 0 0 0 0,0 0 0 0 0,0 0 0 0 0,10 3 0 0 0,-3-2-2310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23.506"/>
    </inkml:context>
    <inkml:brush xml:id="br0">
      <inkml:brushProperty name="width" value="0.1" units="cm"/>
      <inkml:brushProperty name="height" value="0.1" units="cm"/>
      <inkml:brushProperty name="color" value="#FFFFFF"/>
    </inkml:brush>
  </inkml:definitions>
  <inkml:trace contextRef="#ctx0" brushRef="#br0">0 122 6337 0 0,'6'-44'6166'0'0,"-6"79"-3938"0"0,1-10-2353 0 0,2-1 0 0 0,0 1 0 0 0,1-1-1 0 0,2 0 1 0 0,0 0 0 0 0,16 37 0 0 0,-22-60 81 0 0,1 0 1 0 0,-1 0 0 0 0,0 0-1 0 0,0 0 1 0 0,1 0 0 0 0,-1 0-1 0 0,1-1 1 0 0,-1 1 0 0 0,0 0 0 0 0,1 0-1 0 0,0-1 1 0 0,-1 1 0 0 0,1 0-1 0 0,-1-1 1 0 0,1 1 0 0 0,0 0-1 0 0,-1-1 1 0 0,1 1 0 0 0,0-1-1 0 0,1 1 1 0 0,-1-1 46 0 0,-1-1 0 0 0,1 1 0 0 0,-1 0 0 0 0,1-1 0 0 0,-1 1 0 0 0,0-1 0 0 0,1 0 0 0 0,-1 1 0 0 0,0-1 0 0 0,1 1 0 0 0,-1-1 0 0 0,0 0 0 0 0,0 1 0 0 0,1-1 0 0 0,-1 0 0 0 0,0 1 0 0 0,0-1 0 0 0,0 0 0 0 0,0 1 0 0 0,0-2 0 0 0,3-50 848 0 0,-3 44-887 0 0,1-38 556 0 0,-2 25-102 0 0,1 1 0 0 0,1-1-1 0 0,1 0 1 0 0,0 1 0 0 0,2-1 0 0 0,12-37 0 0 0,-16 57-405 0 0,1 1 1 0 0,-1-1-1 0 0,0 0 0 0 0,1 0 1 0 0,-1 1-1 0 0,1-1 1 0 0,-1 1-1 0 0,1-1 1 0 0,-1 0-1 0 0,1 1 1 0 0,0-1-1 0 0,-1 1 1 0 0,1-1-1 0 0,0 1 1 0 0,-1 0-1 0 0,1-1 0 0 0,0 1 1 0 0,-1 0-1 0 0,1-1 1 0 0,0 1-1 0 0,0 0 1 0 0,0 0-1 0 0,-1-1 1 0 0,3 1-1 0 0,23 5 162 0 0,20 20 5 0 0,-30-13-105 0 0,-1 0 0 0 0,0 1-1 0 0,-1 0 1 0 0,0 2 0 0 0,20 26 0 0 0,50 88-833 0 0,-66-100 6 0 0,-18-28 706 0 0,1 0 0 0 0,-1 0 0 0 0,1 0 0 0 0,-1 0 0 0 0,1 0 0 0 0,0 0 0 0 0,-1-1 0 0 0,1 1 0 0 0,0 0 0 0 0,0 0 0 0 0,-1 0 0 0 0,1-1 0 0 0,0 1 0 0 0,0-1 0 0 0,0 1 0 0 0,0 0 0 0 0,0-1 0 0 0,0 0 0 0 0,1 1 0 0 0,-1-1 34 0 0,-1 0-1 0 0,1 0 1 0 0,0-1 0 0 0,-1 1-1 0 0,1 0 1 0 0,-1 0-1 0 0,1-1 1 0 0,-1 1 0 0 0,1 0-1 0 0,-1-1 1 0 0,1 1-1 0 0,-1-1 1 0 0,1 1 0 0 0,-1 0-1 0 0,1-1 1 0 0,-1 1-1 0 0,0-1 1 0 0,1 0 0 0 0,-1 1-1 0 0,0-1 1 0 0,0 1 0 0 0,1-1-1 0 0,-1 1 1 0 0,0-2-1 0 0,3-8 66 0 0,0 0 0 0 0,-1 0 0 0 0,2-14 0 0 0,-1 6-18 0 0,7-34 300 0 0,11-47 605 0 0,-18 90-835 0 0,0 0 0 0 0,1 0 0 0 0,0 0-1 0 0,0 0 1 0 0,1 1 0 0 0,0 0 0 0 0,0 0 0 0 0,8-8 0 0 0,-12 15-94 0 0,0 0 0 0 0,0 0 1 0 0,0 0-1 0 0,0 0 0 0 0,0 0 1 0 0,1 0-1 0 0,-1 0 0 0 0,0 0 1 0 0,1 1-1 0 0,-1-1 1 0 0,0 1-1 0 0,1-1 0 0 0,-1 1 1 0 0,1-1-1 0 0,-1 1 0 0 0,1 0 1 0 0,-1 0-1 0 0,1 0 0 0 0,-1 0 1 0 0,1 0-1 0 0,2 0 0 0 0,0 1 5 0 0,0 0-1 0 0,-1 0 1 0 0,1 1-1 0 0,-1-1 1 0 0,1 1-1 0 0,-1 0 1 0 0,0 0-1 0 0,6 4 1 0 0,-1 1 15 0 0,1 0 0 0 0,-1 1 0 0 0,0 0 0 0 0,-1 1 1 0 0,7 9-1 0 0,-8-9-53 0 0,-1-1 1 0 0,0 0 0 0 0,0 1-1 0 0,-1 0 1 0 0,-1 0 0 0 0,1 0-1 0 0,-1 1 1 0 0,-1-1 0 0 0,0 1-1 0 0,0 0 1 0 0,0 9-1 0 0,-2-10-529 0 0,-1-1-1 0 0,1 0 0 0 0,-2 0 0 0 0,1 1 0 0 0,-1-1 1 0 0,0 0-1 0 0,-1-1 0 0 0,-4 12 0 0 0,-9 16-4032 0 0,12-28 1526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4.181"/>
    </inkml:context>
    <inkml:brush xml:id="br0">
      <inkml:brushProperty name="width" value="0.1" units="cm"/>
      <inkml:brushProperty name="height" value="0.1" units="cm"/>
      <inkml:brushProperty name="color" value="#FFFFFF"/>
    </inkml:brush>
  </inkml:definitions>
  <inkml:trace contextRef="#ctx0" brushRef="#br0">26 1 5220 0 0,'-2'44'6236'0'0,"-1"-3"-5250"0"0,-17 195 1146 0 0,19-229-2472 0 0,1 23-1155 0 0,0-29 1257 0 0,0 0-1 0 0,1 0 1 0 0,-1 0-1 0 0,0 0 1 0 0,0 0 0 0 0,1-1-1 0 0,-1 1 1 0 0,0 0-1 0 0,1 0 1 0 0,-1 0-1 0 0,1-1 1 0 0,-1 1-1 0 0,1 0 1 0 0,0-1-1 0 0,-1 1 1 0 0,2 1-1 0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4.538"/>
    </inkml:context>
    <inkml:brush xml:id="br0">
      <inkml:brushProperty name="width" value="0.1" units="cm"/>
      <inkml:brushProperty name="height" value="0.1" units="cm"/>
      <inkml:brushProperty name="color" value="#FFFFFF"/>
    </inkml:brush>
  </inkml:definitions>
  <inkml:trace contextRef="#ctx0" brushRef="#br0">68 124 4952 0 0,'-1'-1'89'0'0,"-24"-31"2284"0"0,24 31-2294 0 0,0 0 0 0 0,1 1 1 0 0,-1-1-1 0 0,0 0 0 0 0,0 1 0 0 0,0-1 0 0 0,1 1 0 0 0,-1-1 0 0 0,0 1 0 0 0,0-1 0 0 0,0 1 0 0 0,0 0 0 0 0,0-1 0 0 0,0 1 1 0 0,0 0-1 0 0,0 0 0 0 0,0 0 0 0 0,0 0 0 0 0,0 0 0 0 0,0 0 0 0 0,0 0 0 0 0,0 0 0 0 0,0 0 0 0 0,0 0 0 0 0,0 0 0 0 0,0 1 0 0 0,0-1 1 0 0,0 0-1 0 0,0 1 0 0 0,0-1 0 0 0,0 1 0 0 0,0-1 0 0 0,1 1 0 0 0,-1-1 0 0 0,0 1 0 0 0,-1 1 0 0 0,1-1-3 0 0,0 0 1 0 0,1 0-1 0 0,-1 0 0 0 0,0 0 0 0 0,1 0 0 0 0,-1 1 1 0 0,1-1-1 0 0,-1 0 0 0 0,1 0 0 0 0,0 1 0 0 0,0-1 1 0 0,-1 0-1 0 0,1 1 0 0 0,0-1 0 0 0,0 0 0 0 0,0 1 1 0 0,0-1-1 0 0,0 0 0 0 0,1 1 0 0 0,-1-1 0 0 0,0 0 1 0 0,1 0-1 0 0,-1 1 0 0 0,1-1 0 0 0,-1 0 0 0 0,1 0 1 0 0,0 2-1 0 0,1 0 10 0 0,-1-1-1 0 0,1 1 1 0 0,0-1 0 0 0,0 1-1 0 0,-1-1 1 0 0,1 0 0 0 0,1 1 0 0 0,-1-1-1 0 0,0 0 1 0 0,1-1 0 0 0,2 3 0 0 0,-2-3-45 0 0,0 1 1 0 0,0-1 0 0 0,0 0 0 0 0,0 1-1 0 0,1-2 1 0 0,-1 1 0 0 0,0 0-1 0 0,1-1 1 0 0,-1 1 0 0 0,0-1 0 0 0,1 0-1 0 0,-1 0 1 0 0,1 0 0 0 0,-1-1 0 0 0,0 1-1 0 0,1-1 1 0 0,-1 0 0 0 0,0 0 0 0 0,0 0-1 0 0,1 0 1 0 0,-1-1 0 0 0,0 1 0 0 0,0-1-1 0 0,0 0 1 0 0,-1 0 0 0 0,1 0-1 0 0,0 0 1 0 0,-1 0 0 0 0,1 0 0 0 0,-1-1-1 0 0,0 1 1 0 0,0-1 0 0 0,3-4 0 0 0,-3 3-28 0 0,0 1-1 0 0,0 0 1 0 0,0-1 0 0 0,-1 1 0 0 0,1-1 0 0 0,-1 0 0 0 0,0 1 0 0 0,0-1 0 0 0,0 0 0 0 0,-1 0 0 0 0,1 1-1 0 0,-1-1 1 0 0,0 0 0 0 0,0 0 0 0 0,-1 0 0 0 0,1 0 0 0 0,-1 0 0 0 0,1 1 0 0 0,-1-1 0 0 0,0 0 0 0 0,-1 1 0 0 0,1-1-1 0 0,-1 0 1 0 0,1 1 0 0 0,-1 0 0 0 0,0-1 0 0 0,0 1 0 0 0,-1 0 0 0 0,-3-4 0 0 0,5 6-48 0 0,0-1 0 0 0,0 1 1 0 0,0 0-1 0 0,-1 0 0 0 0,1 0 1 0 0,0 0-1 0 0,-1 0 0 0 0,1 0 1 0 0,0 1-1 0 0,-1-1 0 0 0,1 0 0 0 0,-1 1 1 0 0,0-1-1 0 0,1 1 0 0 0,-1-1 1 0 0,1 1-1 0 0,-1 0 0 0 0,0 0 1 0 0,1 0-1 0 0,-1-1 0 0 0,1 2 1 0 0,-1-1-1 0 0,0 0 0 0 0,1 0 1 0 0,-1 0-1 0 0,0 1 0 0 0,1-1 0 0 0,-1 1 1 0 0,1-1-1 0 0,-1 1 0 0 0,-1 1 1 0 0,1-1-167 0 0,1 1 0 0 0,0-1 0 0 0,-1 0 0 0 0,1 1 0 0 0,0-1 0 0 0,0 1 1 0 0,0-1-1 0 0,0 1 0 0 0,0-1 0 0 0,0 1 0 0 0,1 0 0 0 0,-1-1 0 0 0,0 1 0 0 0,1 0 0 0 0,-1 0 1 0 0,1 0-1 0 0,0-1 0 0 0,0 1 0 0 0,0 0 0 0 0,0 0 0 0 0,0 0 0 0 0,0 0 0 0 0,0-1 1 0 0,0 1-1 0 0,1 0 0 0 0,-1 0 0 0 0,1 0 0 0 0,0 1 0 0 0,6 13-2739 0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5.032"/>
    </inkml:context>
    <inkml:brush xml:id="br0">
      <inkml:brushProperty name="width" value="0.1" units="cm"/>
      <inkml:brushProperty name="height" value="0.1" units="cm"/>
      <inkml:brushProperty name="color" value="#FFFFFF"/>
    </inkml:brush>
  </inkml:definitions>
  <inkml:trace contextRef="#ctx0" brushRef="#br0">173 9 5837 0 0,'-2'-1'329'0'0,"0"0"1"0"0,0 0-1 0 0,-1 0 1 0 0,1 0 0 0 0,0 0-1 0 0,-1 0 1 0 0,1 1 0 0 0,-1-1-1 0 0,1 1 1 0 0,-1 0 0 0 0,1-1-1 0 0,-1 1 1 0 0,1 0-1 0 0,-1 1 1 0 0,1-1 0 0 0,-5 1-1 0 0,2 1-81 0 0,0 0 1 0 0,0 0-1 0 0,1 0 0 0 0,-1 0 0 0 0,1 1 0 0 0,-1-1 0 0 0,-7 7 0 0 0,3-1-67 0 0,0 1 1 0 0,1-1-1 0 0,0 2 1 0 0,1-1-1 0 0,0 1 0 0 0,-8 14 1 0 0,12-20-111 0 0,1 1 0 0 0,-1 0 0 0 0,1 0 0 0 0,0 0 0 0 0,0 1 0 0 0,1-1 0 0 0,-1 0 0 0 0,1 1 0 0 0,1-1 0 0 0,-1 1 1 0 0,1-1-1 0 0,0 1 0 0 0,0 5 0 0 0,1-8-48 0 0,0 1 1 0 0,0-1-1 0 0,1 0 1 0 0,-1 1-1 0 0,1-1 0 0 0,0 0 1 0 0,0 0-1 0 0,0 0 1 0 0,0 0-1 0 0,0 0 1 0 0,1-1-1 0 0,-1 1 1 0 0,1-1-1 0 0,-1 1 0 0 0,1-1 1 0 0,0 0-1 0 0,0 0 1 0 0,0 0-1 0 0,1-1 1 0 0,5 3-1 0 0,91 33 157 0 0,-69-27-170 0 0,57 27 0 0 0,-86-36-30 0 0,1 0 0 0 0,0 1 0 0 0,-1-1 1 0 0,1 1-1 0 0,0-1 0 0 0,-1 1 0 0 0,0 0 1 0 0,0 0-1 0 0,1 1 0 0 0,-1-1 0 0 0,0 0 1 0 0,-1 1-1 0 0,1-1 0 0 0,0 1 0 0 0,-1-1 1 0 0,1 1-1 0 0,-1 0 0 0 0,0 0 0 0 0,0-1 1 0 0,0 1-1 0 0,0 0 0 0 0,-1 0 1 0 0,1 0-1 0 0,-1 6 0 0 0,0-5 9 0 0,-1 0 0 0 0,0-1 1 0 0,0 1-1 0 0,0-1 0 0 0,0 1 0 0 0,-1-1 0 0 0,1 1 1 0 0,-1-1-1 0 0,0 0 0 0 0,0 1 0 0 0,0-1 0 0 0,-1 0 1 0 0,1 0-1 0 0,-1-1 0 0 0,1 1 0 0 0,-1 0 0 0 0,0-1 1 0 0,0 0-1 0 0,-5 3 0 0 0,-5 3 14 0 0,0-2 0 0 0,0 0 0 0 0,0 0 1 0 0,-1-1-1 0 0,1-1 0 0 0,-1 0 0 0 0,-1-1 0 0 0,1 0 0 0 0,0-1 0 0 0,-1-1 1 0 0,1 0-1 0 0,-22-2 0 0 0,35 1-269 0 0,0 0 1 0 0,0-1 0 0 0,0 1-1 0 0,0 0 1 0 0,0 0 0 0 0,-1-1-1 0 0,1 1 1 0 0,0 0 0 0 0,0-1-1 0 0,0 1 1 0 0,0-1-1 0 0,0 1 1 0 0,0-1 0 0 0,0 0-1 0 0,0 0 1 0 0,0 1 0 0 0,0-1-1 0 0,1 0 1 0 0,-1 0 0 0 0,0 0-1 0 0,0 0 1 0 0,1 0 0 0 0,-1 0-1 0 0,1 0 1 0 0,-1 0-1 0 0,1 0 1 0 0,-1 0 0 0 0,0-2-1 0 0,0-5-2555 0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0.315"/>
    </inkml:context>
    <inkml:brush xml:id="br0">
      <inkml:brushProperty name="width" value="0.1" units="cm"/>
      <inkml:brushProperty name="height" value="0.1" units="cm"/>
      <inkml:brushProperty name="color" value="#FFFFFF"/>
    </inkml:brush>
  </inkml:definitions>
  <inkml:trace contextRef="#ctx0" brushRef="#br0">0 10 4232 0 0,'1'-1'82'0'0,"-1"1"0"0"0,0-1 0 0 0,0 1 0 0 0,0-1 0 0 0,0 1-1 0 0,1 0 1 0 0,-1-1 0 0 0,0 1 0 0 0,0-1 0 0 0,1 1 0 0 0,-1 0-1 0 0,0-1 1 0 0,0 1 0 0 0,1 0 0 0 0,-1-1 0 0 0,1 1 0 0 0,-1 0 0 0 0,0 0-1 0 0,1-1 1 0 0,-1 1 0 0 0,1 0 0 0 0,-1 0 0 0 0,0-1 0 0 0,1 1-1 0 0,-1 0 1 0 0,1 0 0 0 0,-1 0 0 0 0,1 0 0 0 0,-1 0 0 0 0,1 0-1 0 0,-1 0 1 0 0,1 0 0 0 0,0 0 0 0 0,10 17 1652 0 0,-4 8-954 0 0,0 0-1 0 0,-2 0 1 0 0,0 0 0 0 0,0 27 0 0 0,5 27 303 0 0,2-12-550 0 0,17 92 1010 0 0,-4-56-3607 0 0,-22-85-3351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21.984"/>
    </inkml:context>
    <inkml:brush xml:id="br0">
      <inkml:brushProperty name="width" value="0.1" units="cm"/>
      <inkml:brushProperty name="height" value="0.1" units="cm"/>
      <inkml:brushProperty name="color" value="#FFFFFF"/>
    </inkml:brush>
  </inkml:definitions>
  <inkml:trace contextRef="#ctx0" brushRef="#br0">5 40 944 0 0,'-4'15'4624'0'0,"4"18"-3378"0"0,1-23-650 0 0,1 174-257 0 0,-4-226-3 0 0,1 25 176 0 0,0-1 1 0 0,3-21-1 0 0,-1 28-224 0 0,1-10 250 0 0,1 1 1 0 0,7-23-1 0 0,-8 38-457 0 0,-1 1 1 0 0,1-1-1 0 0,-1 1 1 0 0,2 0-1 0 0,-1-1 1 0 0,0 1-1 0 0,1 0 0 0 0,-1 0 1 0 0,1 0-1 0 0,0 1 1 0 0,1-1-1 0 0,-1 1 1 0 0,1-1-1 0 0,7-4 0 0 0,-10 7-56 0 0,0 0-1 0 0,1 1 0 0 0,-1-1 0 0 0,1 1 0 0 0,-1-1 0 0 0,1 1 0 0 0,-1-1 0 0 0,1 1 0 0 0,0 0 1 0 0,-1 0-1 0 0,1 0 0 0 0,-1 0 0 0 0,1 0 0 0 0,0 0 0 0 0,-1 0 0 0 0,1 0 0 0 0,-1 1 0 0 0,1-1 1 0 0,0 1-1 0 0,2 0 0 0 0,-1 1 12 0 0,1 0 0 0 0,-1 0 0 0 0,1 1 0 0 0,-1-1 1 0 0,0 1-1 0 0,0 0 0 0 0,6 6 0 0 0,-1 2 50 0 0,0 0 0 0 0,0 0 0 0 0,11 25 0 0 0,-12-21-36 0 0,0 1 1 0 0,-2-1-1 0 0,0 1 0 0 0,0 1 0 0 0,-2-1 1 0 0,0 0-1 0 0,0 1 0 0 0,-1 23 1 0 0,-2-32-357 0 0,1 21-1127 0 0,5-14-2984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2.520"/>
    </inkml:context>
    <inkml:brush xml:id="br0">
      <inkml:brushProperty name="width" value="0.1" units="cm"/>
      <inkml:brushProperty name="height" value="0.1" units="cm"/>
      <inkml:brushProperty name="color" value="#FFFFFF"/>
    </inkml:brush>
  </inkml:definitions>
  <inkml:trace contextRef="#ctx0" brushRef="#br0">302 69 6197 0 0,'1'-2'258'0'0,"0"1"1"0"0,0-1 0 0 0,0 1 0 0 0,0-1-1 0 0,0 0 1 0 0,0 1 0 0 0,-1-1-1 0 0,1 0 1 0 0,-1 1 0 0 0,1-1 0 0 0,-1 0-1 0 0,1 0 1 0 0,-1 0 0 0 0,0 1 0 0 0,0-1-1 0 0,0 0 1 0 0,0 0 0 0 0,0 0 0 0 0,0 1-1 0 0,-1-1 1 0 0,1 0 0 0 0,-1 0 0 0 0,1 0-1 0 0,-1 1 1 0 0,1-1 0 0 0,-1 0 0 0 0,-2-2-1 0 0,2 2-164 0 0,0 1 0 0 0,-1-1 0 0 0,1 1 0 0 0,-1 0 0 0 0,1 0 0 0 0,-1-1 0 0 0,0 1 0 0 0,0 0 0 0 0,1 0 0 0 0,-1 0 0 0 0,0 1 0 0 0,0-1 0 0 0,0 0 0 0 0,0 1 0 0 0,0-1 0 0 0,0 1 0 0 0,0 0 0 0 0,0 0 0 0 0,0 0 0 0 0,0-1 0 0 0,0 2 0 0 0,0-1 0 0 0,0 0 0 0 0,0 0 0 0 0,-3 2 0 0 0,-11 2 56 0 0,1 2-1 0 0,-1 0 1 0 0,1 1 0 0 0,0 0-1 0 0,0 1 1 0 0,1 1 0 0 0,0 1 0 0 0,1-1-1 0 0,0 2 1 0 0,1 0 0 0 0,0 1 0 0 0,-20 24-1 0 0,25-27-98 0 0,1 0 0 0 0,0 0-1 0 0,1 1 1 0 0,0-1 0 0 0,0 1 0 0 0,1 0-1 0 0,0 1 1 0 0,1-1 0 0 0,-2 14 0 0 0,4-17-12 0 0,0 1 1 0 0,1 0-1 0 0,-1-1 1 0 0,2 1-1 0 0,-1-1 1 0 0,1 1-1 0 0,0-1 1 0 0,1 1-1 0 0,0-1 1 0 0,0 0 0 0 0,1 0-1 0 0,0 0 1 0 0,0 0-1 0 0,5 9 1 0 0,-5-12-64 0 0,0 1 0 0 0,0-1 0 0 0,0 0 0 0 0,1 0 1 0 0,-1 0-1 0 0,1-1 0 0 0,0 1 0 0 0,0-1 0 0 0,0 0 0 0 0,1 0 1 0 0,-1 0-1 0 0,1 0 0 0 0,-1-1 0 0 0,1 0 0 0 0,0 0 0 0 0,0 0 1 0 0,0-1-1 0 0,0 0 0 0 0,0 0 0 0 0,1 0 0 0 0,-1 0 0 0 0,0-1 1 0 0,0 0-1 0 0,1 0 0 0 0,-1 0 0 0 0,0-1 0 0 0,0 1 0 0 0,1-1 1 0 0,-1-1-1 0 0,0 1 0 0 0,0-1 0 0 0,0 0 0 0 0,-1 0 0 0 0,1 0 1 0 0,0-1-1 0 0,-1 1 0 0 0,1-1 0 0 0,3-4 0 0 0,2-2-77 0 0,-1-2-1 0 0,0 1 1 0 0,-1-1-1 0 0,0-1 1 0 0,0 0-1 0 0,-1 0 1 0 0,-1 0-1 0 0,7-20 1 0 0,-1-6 91 0 0,12-63-1 0 0,-10 39 424 0 0,-14 61-410 0 0,0 1-1 0 0,0 0 1 0 0,0 0 0 0 0,0 0-1 0 0,0 0 1 0 0,0 0 0 0 0,0 0-1 0 0,0 0 1 0 0,0 0 0 0 0,0-1-1 0 0,0 1 1 0 0,0 0 0 0 0,0 0 0 0 0,0 0-1 0 0,0 0 1 0 0,0 0 0 0 0,0 0-1 0 0,0 0 1 0 0,0 0 0 0 0,0-1-1 0 0,0 1 1 0 0,0 0 0 0 0,0 0-1 0 0,0 0 1 0 0,0 0 0 0 0,0 0-1 0 0,0 0 1 0 0,0 0 0 0 0,0 0-1 0 0,0 0 1 0 0,0 0 0 0 0,1 0-1 0 0,-1-1 1 0 0,0 1 0 0 0,0 0 0 0 0,0 0-1 0 0,0 0 1 0 0,0 0 0 0 0,0 0-1 0 0,0 0 1 0 0,0 0 0 0 0,0 0-1 0 0,1 0 1 0 0,-1 0 0 0 0,0 0-1 0 0,0 0 1 0 0,0 0 0 0 0,0 0-1 0 0,0 0 1 0 0,0 0 0 0 0,0 0-1 0 0,0 0 1 0 0,1 0 0 0 0,-1 0 0 0 0,0 0-1 0 0,0 0 1 0 0,0 0 0 0 0,0 0-1 0 0,0 0 1 0 0,0 1 0 0 0,0-1-1 0 0,0 0 1 0 0,0 0 0 0 0,1 0-1 0 0,-1 0 1 0 0,6 12 121 0 0,9 37 31 0 0,4 10 22 0 0,-9-39-117 0 0,0-1-1 0 0,0 1 1 0 0,2-2 0 0 0,1 1-1 0 0,16 17 1 0 0,-21-26-666 0 0,1-1-1 0 0,1 0 1 0 0,0-1 0 0 0,0 0 0 0 0,1-1 0 0 0,11 7 0 0 0,8-5-4869 0 0,-21-8 2218 0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0.751"/>
    </inkml:context>
    <inkml:brush xml:id="br0">
      <inkml:brushProperty name="width" value="0.1" units="cm"/>
      <inkml:brushProperty name="height" value="0.1" units="cm"/>
      <inkml:brushProperty name="color" value="#FFFFFF"/>
    </inkml:brush>
  </inkml:definitions>
  <inkml:trace contextRef="#ctx0" brushRef="#br0">0 229 5360 0 0,'3'-14'421'0'0,"0"0"0"0"0,1 0 0 0 0,1 1-1 0 0,0-1 1 0 0,0 1 0 0 0,2 0-1 0 0,-1 1 1 0 0,2 0 0 0 0,0 0-1 0 0,14-17 1 0 0,-16 22-314 0 0,-1 2 1 0 0,1-1 0 0 0,0 1-1 0 0,0-1 1 0 0,0 2 0 0 0,1-1-1 0 0,0 1 1 0 0,0 0-1 0 0,0 0 1 0 0,0 1 0 0 0,1 0-1 0 0,-1 0 1 0 0,1 1-1 0 0,0 0 1 0 0,0 0 0 0 0,0 1-1 0 0,0 0 1 0 0,0 0 0 0 0,0 1-1 0 0,10 0 1 0 0,-14 1-77 0 0,0-1 0 0 0,1 1 1 0 0,-1 0-1 0 0,0 0 0 0 0,1 0 1 0 0,-1 1-1 0 0,0-1 0 0 0,0 1 1 0 0,0 0-1 0 0,0 0 0 0 0,0 1 1 0 0,-1-1-1 0 0,1 1 0 0 0,-1 0 0 0 0,0 0 1 0 0,1 0-1 0 0,3 5 0 0 0,-4-3-41 0 0,0 0 0 0 0,0 1-1 0 0,0-1 1 0 0,-1 0-1 0 0,0 1 1 0 0,0 0-1 0 0,0 0 1 0 0,-1-1-1 0 0,0 1 1 0 0,0 0 0 0 0,0 10-1 0 0,-1-3-55 0 0,0 1 0 0 0,-1 0 0 0 0,-1-1 0 0 0,0 0 1 0 0,-1 1-1 0 0,-1-1 0 0 0,0 0 0 0 0,0 0 0 0 0,-2-1 0 0 0,-9 20 0 0 0,6-18 178 0 0,0 1-1 0 0,-1-2 1 0 0,-1 0-1 0 0,0 0 1 0 0,0-1-1 0 0,-1 0 1 0 0,-1-1-1 0 0,0 0 1 0 0,-16 9 0 0 0,35-22-70 0 0,-1 0 1 0 0,1 1 0 0 0,-1-1-1 0 0,1 1 1 0 0,-1 0 0 0 0,1 1-1 0 0,0-1 1 0 0,-1 1 0 0 0,1 0-1 0 0,0 1 1 0 0,9 1 0 0 0,2 1-55 0 0,0 0 0 0 0,29 11 0 0 0,-33-9 20 0 0,0 1 0 0 0,0 0 0 0 0,-1 1 0 0 0,0 1 0 0 0,0 0 0 0 0,-1 0 1 0 0,0 1-1 0 0,0 1 0 0 0,-1 0 0 0 0,12 15 0 0 0,-17-19 4 0 0,1 1 0 0 0,-2 0 0 0 0,1 0-1 0 0,-1 0 1 0 0,0 1 0 0 0,-1 0 0 0 0,0-1-1 0 0,0 1 1 0 0,0 0 0 0 0,-1 1 0 0 0,-1-1 0 0 0,1 0-1 0 0,-1 0 1 0 0,-1 1 0 0 0,1-1 0 0 0,-1 1-1 0 0,-1-1 1 0 0,-2 16 0 0 0,1-18 1 0 0,-1 1 0 0 0,1-1 0 0 0,-2 1 0 0 0,1-1 0 0 0,0 0 1 0 0,-1 0-1 0 0,0-1 0 0 0,-1 1 0 0 0,1-1 0 0 0,-1 0 0 0 0,0 0 0 0 0,-1 0 0 0 0,1-1 0 0 0,-1 1 1 0 0,1-1-1 0 0,-1-1 0 0 0,-1 1 0 0 0,1-1 0 0 0,0 0 0 0 0,-1-1 0 0 0,-11 4 0 0 0,3-2 14 0 0,1 0 0 0 0,-1-1-1 0 0,0 0 1 0 0,0-2-1 0 0,0 1 1 0 0,0-2 0 0 0,0 0-1 0 0,0-1 1 0 0,-19-3 0 0 0,30 3-110 0 0,-1 0 1 0 0,1-1-1 0 0,0 1 1 0 0,0-1-1 0 0,0 0 1 0 0,0 0-1 0 0,0 0 1 0 0,0 0-1 0 0,1-1 1 0 0,-5-3-1 0 0,7 5-135 0 0,-1-1 0 0 0,0 0-1 0 0,1 1 1 0 0,-1-1 0 0 0,1 0-1 0 0,0 0 1 0 0,0 0 0 0 0,0 0 0 0 0,0 0-1 0 0,0 0 1 0 0,0 0 0 0 0,0 0-1 0 0,1-1 1 0 0,-1 1 0 0 0,1 0 0 0 0,-1 0-1 0 0,1-1 1 0 0,0 1 0 0 0,0 0-1 0 0,0 0 1 0 0,0-4 0 0 0,4-8-2804 0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1.138"/>
    </inkml:context>
    <inkml:brush xml:id="br0">
      <inkml:brushProperty name="width" value="0.1" units="cm"/>
      <inkml:brushProperty name="height" value="0.1" units="cm"/>
      <inkml:brushProperty name="color" value="#FFFFFF"/>
    </inkml:brush>
  </inkml:definitions>
  <inkml:trace contextRef="#ctx0" brushRef="#br0">1 152 3912 0 0,'37'-6'1372'0'0,"55"-13"0"0"0,-79 15-1107 0 0,1 0 1 0 0,-1-1-1 0 0,0-1 0 0 0,0 0 1 0 0,0-1-1 0 0,-1 0 0 0 0,13-11 1 0 0,-24 17-201 0 0,1 0 0 0 0,-1 0 0 0 0,0 0 0 0 0,0 0 0 0 0,0 0 0 0 0,0 0 0 0 0,0-1 0 0 0,0 1-1 0 0,0 0 1 0 0,0-1 0 0 0,0 1 0 0 0,0-1 0 0 0,-1 1 0 0 0,1-1 0 0 0,-1 1 0 0 0,1-1 0 0 0,-1 0 0 0 0,0 1 0 0 0,1-1 0 0 0,-1 0 0 0 0,0 1 0 0 0,0-1 0 0 0,0 0 0 0 0,0 1 0 0 0,0-1 0 0 0,-1 1 0 0 0,1-1 0 0 0,-1 0 0 0 0,1 1 0 0 0,-1-1 0 0 0,1 1 0 0 0,-1-1 0 0 0,0 1 0 0 0,1-1 0 0 0,-1 1 0 0 0,0 0-1 0 0,0-1 1 0 0,0 1 0 0 0,0 0 0 0 0,-1 0 0 0 0,1-1 0 0 0,0 1 0 0 0,0 0 0 0 0,-1 0 0 0 0,1 1 0 0 0,-1-1 0 0 0,1 0 0 0 0,0 0 0 0 0,-1 1 0 0 0,0-1 0 0 0,1 1 0 0 0,-1-1 0 0 0,1 1 0 0 0,-1-1 0 0 0,0 1 0 0 0,1 0 0 0 0,-1 0 0 0 0,0 0 0 0 0,1 0 0 0 0,-1 0 0 0 0,1 0 0 0 0,-1 1 0 0 0,-2 0 0 0 0,1 0 12 0 0,-1 1 1 0 0,1-1-1 0 0,0 1 1 0 0,0 1-1 0 0,0-1 1 0 0,0 0 0 0 0,0 1-1 0 0,0-1 1 0 0,0 1-1 0 0,1 0 1 0 0,-1 0 0 0 0,1 0-1 0 0,0 0 1 0 0,0 0-1 0 0,0 0 1 0 0,1 1 0 0 0,-1-1-1 0 0,-2 8 1 0 0,-1 5 202 0 0,0 0 1 0 0,-4 28-1 0 0,8-32-146 0 0,0 0 1 0 0,1-1-1 0 0,1 1 0 0 0,0-1 0 0 0,0 1 1 0 0,1-1-1 0 0,0 0 0 0 0,1 1 1 0 0,0-1-1 0 0,1 0 0 0 0,1-1 0 0 0,9 18 1 0 0,-11-22-193 0 0,1 0 0 0 0,0 0 0 0 0,0-1 0 0 0,0 0 0 0 0,1 0 0 0 0,-1 0 0 0 0,1-1 0 0 0,0 1 0 0 0,1-1 0 0 0,7 4 0 0 0,-9-6-269 0 0,0 0 0 0 0,0 0 0 0 0,0 0 0 0 0,0-1 1 0 0,1 0-1 0 0,-1 0 0 0 0,1 0 0 0 0,-1-1 1 0 0,0 1-1 0 0,1-1 0 0 0,-1 0 0 0 0,1 0 0 0 0,-1-1 1 0 0,1 1-1 0 0,-1-1 0 0 0,8-2 0 0 0,5-6-2660 0 0,-7 0 186 0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1.480"/>
    </inkml:context>
    <inkml:brush xml:id="br0">
      <inkml:brushProperty name="width" value="0.1" units="cm"/>
      <inkml:brushProperty name="height" value="0.1" units="cm"/>
      <inkml:brushProperty name="color" value="#FFFFFF"/>
    </inkml:brush>
  </inkml:definitions>
  <inkml:trace contextRef="#ctx0" brushRef="#br0">1 49 4868 0 0,'0'-1'125'0'0,"-1"0"0"0"0,1 0 0 0 0,0 0 0 0 0,0 0 0 0 0,0 0 0 0 0,0 1 0 0 0,0-1 0 0 0,0 0 0 0 0,1 0 0 0 0,-1 0 0 0 0,0 0 0 0 0,0 1 0 0 0,1-1 0 0 0,-1 0 0 0 0,0 0 0 0 0,1 0 0 0 0,-1 1 0 0 0,1-1 0 0 0,-1 0 0 0 0,1 1 0 0 0,-1-1 0 0 0,1 0 0 0 0,0 1 0 0 0,-1-1 0 0 0,1 1 0 0 0,0-1 0 0 0,-1 1 0 0 0,1-1 0 0 0,0 1 0 0 0,0-1 0 0 0,0 1 0 0 0,1-1-5 0 0,0 1 0 0 0,0 0 0 0 0,0 0 0 0 0,0 1 0 0 0,0-1-1 0 0,0 0 1 0 0,0 1 0 0 0,0-1 0 0 0,0 1 0 0 0,0 0 0 0 0,0-1-1 0 0,3 3 1 0 0,5 2 49 0 0,-1 1 0 0 0,0 0 1 0 0,0 1-1 0 0,8 7 0 0 0,0 3 190 0 0,0 1-1 0 0,24 31 1 0 0,-37-44-298 0 0,-1 0 1 0 0,1 1-1 0 0,-1 0 0 0 0,0 0 0 0 0,-1 0 0 0 0,1 0 0 0 0,-1 0 0 0 0,0 0 0 0 0,-1 0 1 0 0,1 1-1 0 0,-1-1 0 0 0,-1 1 0 0 0,1-1 0 0 0,-1 13 0 0 0,0-19-49 0 0,0 1-1 0 0,0-1 0 0 0,0 1 0 0 0,0-1 1 0 0,0 1-1 0 0,-1-1 0 0 0,1 1 1 0 0,0-1-1 0 0,0 1 0 0 0,0-1 0 0 0,0 1 1 0 0,-1-1-1 0 0,1 1 0 0 0,0-1 1 0 0,0 1-1 0 0,-1-1 0 0 0,1 0 0 0 0,0 1 1 0 0,-1-1-1 0 0,1 0 0 0 0,0 1 1 0 0,-1-1-1 0 0,1 0 0 0 0,-1 1 0 0 0,1-1 1 0 0,0 0-1 0 0,-1 1 0 0 0,1-1 1 0 0,-1 0-1 0 0,1 0 0 0 0,-1 0 0 0 0,1 0 1 0 0,-1 1-1 0 0,1-1 0 0 0,-1 0 1 0 0,1 0-1 0 0,-1 0 0 0 0,1 0 0 0 0,-1 0 1 0 0,1 0-1 0 0,-1 0 0 0 0,1 0 1 0 0,-1-1-1 0 0,1 1 0 0 0,-1 0 0 0 0,1 0 1 0 0,-1 0-1 0 0,1 0 0 0 0,-1-1 1 0 0,1 1-1 0 0,-1 0 0 0 0,1 0 0 0 0,0-1 1 0 0,-1 1-1 0 0,0-1 0 0 0,-1 0 48 0 0,0-1 0 0 0,0 1 0 0 0,0-1 0 0 0,1 0 0 0 0,-1 1 0 0 0,0-1 1 0 0,1 0-1 0 0,-1 0 0 0 0,1 0 0 0 0,-2-3 0 0 0,2 1-21 0 0,0 0-1 0 0,1-1 1 0 0,-1 1 0 0 0,1 0 0 0 0,0 0 0 0 0,0 0 0 0 0,1-1 0 0 0,-1 1 0 0 0,1 0 0 0 0,0 0-1 0 0,0 0 1 0 0,1 0 0 0 0,-1 0 0 0 0,1 0 0 0 0,0 1 0 0 0,-1-1 0 0 0,5-5 0 0 0,1-2-1 0 0,1 0 0 0 0,0 1 0 0 0,1-1 1 0 0,11-10-1 0 0,-6 10-454 0 0,1 0 1 0 0,0 0 0 0 0,1 2 0 0 0,0 0-1 0 0,0 1 1 0 0,1 0 0 0 0,21-6 0 0 0,5-3-2363 0 0,-35 13 174 0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1.914"/>
    </inkml:context>
    <inkml:brush xml:id="br0">
      <inkml:brushProperty name="width" value="0.1" units="cm"/>
      <inkml:brushProperty name="height" value="0.1" units="cm"/>
      <inkml:brushProperty name="color" value="#FFFFFF"/>
    </inkml:brush>
  </inkml:definitions>
  <inkml:trace contextRef="#ctx0" brushRef="#br0">1 59 9521 0 0,'1'-1'64'0'0,"-1"1"0"0"0,1-1 1 0 0,0 1-1 0 0,0 0 0 0 0,0-1 0 0 0,0 1 1 0 0,0 0-1 0 0,0-1 0 0 0,0 1 1 0 0,0 0-1 0 0,0 0 0 0 0,0 0 0 0 0,0 0 1 0 0,0 0-1 0 0,0 0 0 0 0,0 0 0 0 0,0 0 1 0 0,0 1-1 0 0,0-1 0 0 0,-1 0 1 0 0,1 0-1 0 0,0 1 0 0 0,0-1 0 0 0,0 1 1 0 0,0-1-1 0 0,0 1 0 0 0,0-1 0 0 0,-1 1 1 0 0,1-1-1 0 0,0 1 0 0 0,0 0 0 0 0,-1 0 1 0 0,1-1-1 0 0,-1 1 0 0 0,1 0 1 0 0,0 0-1 0 0,-1 0 0 0 0,0-1 0 0 0,1 1 1 0 0,0 2-1 0 0,2 5 93 0 0,1 0-1 0 0,-2 1 1 0 0,4 16 0 0 0,-1-7 23 0 0,7 27 50 0 0,32 97 460 0 0,-29-103-1565 0 0,-16-67 234 0 0,-9-41-1 0 0,6 42 1241 0 0,0 0 0 0 0,0-50 0 0 0,5 70-531 0 0,-1 0-1 0 0,1 0 1 0 0,0 0-1 0 0,1 0 1 0 0,-1 0-1 0 0,1 0 1 0 0,1 0-1 0 0,-1 0 1 0 0,1 1-1 0 0,1-1 1 0 0,-1 1-1 0 0,1 0 1 0 0,0 0-1 0 0,0 0 1 0 0,8-7-1 0 0,-10 11-57 0 0,0 0 0 0 0,0 0 1 0 0,1 0-1 0 0,-1 0 0 0 0,0 0 0 0 0,1 0 1 0 0,0 1-1 0 0,-1 0 0 0 0,1-1 0 0 0,0 1 1 0 0,0 0-1 0 0,0 0 0 0 0,0 0 0 0 0,0 1 1 0 0,0-1-1 0 0,0 1 0 0 0,0 0 0 0 0,0 0 1 0 0,4 0-1 0 0,-2 1-4 0 0,-1 0 0 0 0,1 0 1 0 0,-1 1-1 0 0,1-1 0 0 0,-1 1 1 0 0,0 0-1 0 0,0 0 0 0 0,0 1 0 0 0,0-1 1 0 0,0 1-1 0 0,5 5 0 0 0,1 2 11 0 0,-1 0 0 0 0,0 0-1 0 0,-1 1 1 0 0,0 0 0 0 0,-1 0 0 0 0,0 1-1 0 0,9 23 1 0 0,-6-6 115 0 0,8 40 1 0 0,-11-38-985 0 0,13 36 0 0 0,-19-66 571 0 0,-1 0 0 0 0,1 1 1 0 0,-1-1-1 0 0,1 0 1 0 0,0 0-1 0 0,-1 1 0 0 0,1-1 1 0 0,0 0-1 0 0,0 0 0 0 0,0 0 1 0 0,0 0-1 0 0,0 0 1 0 0,0 0-1 0 0,0 0 0 0 0,3 1 1 0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2.281"/>
    </inkml:context>
    <inkml:brush xml:id="br0">
      <inkml:brushProperty name="width" value="0.1" units="cm"/>
      <inkml:brushProperty name="height" value="0.1" units="cm"/>
      <inkml:brushProperty name="color" value="#FFFFFF"/>
    </inkml:brush>
  </inkml:definitions>
  <inkml:trace contextRef="#ctx0" brushRef="#br0">1 7 4744 0 0,'1'-7'4735'0'0,"2"35"-2944"0"0,3 42-754 0 0,-5-55-827 0 0,1 0 0 0 0,1-1 0 0 0,0 1 1 0 0,0-1-1 0 0,2 1 0 0 0,0-1 0 0 0,9 19 0 0 0,-12-29-177 0 0,0 0 1 0 0,0 0-1 0 0,1 0 0 0 0,-1-1 1 0 0,1 0-1 0 0,0 1 0 0 0,0-1 1 0 0,0 0-1 0 0,0 0 0 0 0,1 0 0 0 0,-1-1 1 0 0,1 1-1 0 0,-1-1 0 0 0,1 0 1 0 0,0 0-1 0 0,0 0 0 0 0,0-1 1 0 0,0 1-1 0 0,0-1 0 0 0,0 0 1 0 0,1 0-1 0 0,-1 0 0 0 0,0-1 1 0 0,1 1-1 0 0,-1-1 0 0 0,0 0 0 0 0,1-1 1 0 0,-1 1-1 0 0,0-1 0 0 0,5 0 1 0 0,1-2-39 0 0,0 0 0 0 0,0-1-1 0 0,0 0 1 0 0,-1 0 0 0 0,1-1 0 0 0,-1 0 0 0 0,-1-1 0 0 0,1 1 0 0 0,-1-2 0 0 0,16-14 0 0 0,-21 18-10 0 0,1-1 1 0 0,-1 1-1 0 0,0-1 0 0 0,0 0 1 0 0,0-1-1 0 0,-1 1 1 0 0,1 0-1 0 0,-1-1 0 0 0,0 1 1 0 0,0-1-1 0 0,-1 0 1 0 0,1 0-1 0 0,-1 1 1 0 0,0-1-1 0 0,0 0 0 0 0,-1 0 1 0 0,0 0-1 0 0,1 0 1 0 0,-2 0-1 0 0,1 0 0 0 0,0 0 1 0 0,-1 0-1 0 0,0 0 1 0 0,0 0-1 0 0,-3-5 0 0 0,1 5 24 0 0,0-1-1 0 0,0 1 1 0 0,-1 0-1 0 0,0 0 1 0 0,0 0-1 0 0,0 0 1 0 0,0 1-1 0 0,-1 0 1 0 0,0 0 0 0 0,0 0-1 0 0,0 0 1 0 0,0 1-1 0 0,-1 0 1 0 0,1 0-1 0 0,-1 0 1 0 0,-10-3-1 0 0,6 3-239 0 0,0 0-1 0 0,0 0 1 0 0,-20-2-1 0 0,22 4-563 0 0,1 1-1 0 0,-1 0 1 0 0,1 0-1 0 0,-1 1 1 0 0,-10 2-1 0 0,10-1-2254 0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2.843"/>
    </inkml:context>
    <inkml:brush xml:id="br0">
      <inkml:brushProperty name="width" value="0.1" units="cm"/>
      <inkml:brushProperty name="height" value="0.1" units="cm"/>
      <inkml:brushProperty name="color" value="#FFFFFF"/>
    </inkml:brush>
  </inkml:definitions>
  <inkml:trace contextRef="#ctx0" brushRef="#br0">0 23 5200 0 0,'12'-5'3534'0'0,"-9"18"-1033"0"0,-3-8-2436 0 0,1 1 124 0 0,2 37 1427 0 0,16 79 1 0 0,-16-110-1488 0 0,0 0 0 0 0,1 0 0 0 0,0 0 0 0 0,1 0 0 0 0,1 0 0 0 0,0-1 0 0 0,0 0 0 0 0,1-1 0 0 0,0 1 0 0 0,1-1 0 0 0,10 10 0 0 0,-15-17-158 0 0,1 0 0 0 0,-1 0 0 0 0,0-1 0 0 0,1 0 0 0 0,-1 1-1 0 0,1-1 1 0 0,0-1 0 0 0,0 1 0 0 0,0 0 0 0 0,0-1 0 0 0,0 0 0 0 0,0 0 0 0 0,0 0-1 0 0,0 0 1 0 0,0-1 0 0 0,1 0 0 0 0,-1 0 0 0 0,0 0 0 0 0,0 0 0 0 0,0 0 0 0 0,1-1-1 0 0,-1 0 1 0 0,0 0 0 0 0,4-1 0 0 0,-3-1-90 0 0,0 1 0 0 0,0 0 0 0 0,0-1-1 0 0,0 0 1 0 0,0 0 0 0 0,-1-1 0 0 0,1 1 0 0 0,-1-1-1 0 0,0 0 1 0 0,0 0 0 0 0,0 0 0 0 0,-1-1 0 0 0,1 1-1 0 0,-1-1 1 0 0,0 0 0 0 0,-1 0 0 0 0,4-8 0 0 0,2-10 93 0 0,-1 0 0 0 0,-1 0 1 0 0,-1-1-1 0 0,-1 0 1 0 0,-1 0-1 0 0,-1 0 1 0 0,-2 0-1 0 0,0 0 1 0 0,-5-39-1 0 0,4 59 39 0 0,-3-14 565 0 0,1 17-156 0 0,0 12-48 0 0,1-1-266 0 0,1 0 0 0 0,0 0 0 0 0,1 0 1 0 0,1 0-1 0 0,-1 0 0 0 0,1 0 0 0 0,1 0 0 0 0,0 0 0 0 0,3 10 1 0 0,34 85 342 0 0,-35-94-445 0 0,1-1 0 0 0,0 0 1 0 0,0 0-1 0 0,1 0 0 0 0,11 12 0 0 0,-14-19-226 0 0,0 0-1 0 0,0 0 1 0 0,0 0-1 0 0,0-1 1 0 0,0 1-1 0 0,1-1 1 0 0,-1 0-1 0 0,5 2 1 0 0,-5-3-223 0 0,0 0 1 0 0,-1 0-1 0 0,1-1 1 0 0,0 1-1 0 0,0-1 0 0 0,0 1 1 0 0,0-1-1 0 0,0 0 1 0 0,0 0-1 0 0,0-1 1 0 0,0 1-1 0 0,4-1 1 0 0,6-4-2479 0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3.198"/>
    </inkml:context>
    <inkml:brush xml:id="br0">
      <inkml:brushProperty name="width" value="0.1" units="cm"/>
      <inkml:brushProperty name="height" value="0.1" units="cm"/>
      <inkml:brushProperty name="color" value="#FFFFFF"/>
    </inkml:brush>
  </inkml:definitions>
  <inkml:trace contextRef="#ctx0" brushRef="#br0">7 38 5937 0 0,'-6'-38'4158'0'0,"12"60"-2655"0"0,28 175 1257 0 0,-25-126-2658 0 0,4 0 0 0 0,2 0 0 0 0,31 81 0 0 0,-46-150-394 0 0,0-1 0 0 0,1 1 1 0 0,0-1-1 0 0,-1 1 0 0 0,1-1 0 0 0,0 0 0 0 0,0 0 0 0 0,-1 1 0 0 0,1-1 1 0 0,0 0-1 0 0,0 0 0 0 0,1 0 0 0 0,-1 0 0 0 0,0 0 0 0 0,0 0 1 0 0,0 0-1 0 0,1 0 0 0 0,-1 0 0 0 0,0-1 0 0 0,3 2 0 0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3.587"/>
    </inkml:context>
    <inkml:brush xml:id="br0">
      <inkml:brushProperty name="width" value="0.1" units="cm"/>
      <inkml:brushProperty name="height" value="0.1" units="cm"/>
      <inkml:brushProperty name="color" value="#FFFFFF"/>
    </inkml:brush>
  </inkml:definitions>
  <inkml:trace contextRef="#ctx0" brushRef="#br0">5 76 5457 0 0,'-2'-28'1812'0'0,"1"21"-1162"0"0,0 0 1 0 0,1 0-1 0 0,0 0 1 0 0,1-12 0 0 0,2 18 292 0 0,3 9-382 0 0,2 10 4 0 0,61 263 2377 0 0,-36-129-2160 0 0,-27-123-735 0 0,5 24-261 0 0,-10-49-218 0 0,0-1 0 0 0,1 1 0 0 0,-1-1-1 0 0,1 1 1 0 0,0-1 0 0 0,-1 0 0 0 0,1 1 0 0 0,1-1 0 0 0,-1 0 0 0 0,5 4 0 0 0,1-5-2564 0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3.944"/>
    </inkml:context>
    <inkml:brush xml:id="br0">
      <inkml:brushProperty name="width" value="0.1" units="cm"/>
      <inkml:brushProperty name="height" value="0.1" units="cm"/>
      <inkml:brushProperty name="color" value="#FFFFFF"/>
    </inkml:brush>
  </inkml:definitions>
  <inkml:trace contextRef="#ctx0" brushRef="#br0">0 16 5761 0 0,'6'-14'2107'0'0,"-1"13"-85"0"0,3 24-152 0 0,0 31-450 0 0,6 25-597 0 0,4-27-4626 0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4.300"/>
    </inkml:context>
    <inkml:brush xml:id="br0">
      <inkml:brushProperty name="width" value="0.1" units="cm"/>
      <inkml:brushProperty name="height" value="0.1" units="cm"/>
      <inkml:brushProperty name="color" value="#FFFFFF"/>
    </inkml:brush>
  </inkml:definitions>
  <inkml:trace contextRef="#ctx0" brushRef="#br0">11 16 4480 0 0,'0'-1'98'0'0,"0"1"1"0"0,0-1-1 0 0,0 0 0 0 0,0 1 0 0 0,0-1 0 0 0,0 1 0 0 0,0-1 0 0 0,0 0 0 0 0,0 1 0 0 0,-1-1 0 0 0,1 1 0 0 0,0-1 0 0 0,0 0 0 0 0,-1 1 0 0 0,1-1 0 0 0,0 1 0 0 0,-1-1 0 0 0,1 1 0 0 0,0-1 0 0 0,-1 1 1 0 0,1-1-1 0 0,-1 1 0 0 0,-4 1 2298 0 0,12 11-1712 0 0,23 14 126 0 0,-30-26-800 0 0,1 1 0 0 0,0 0 1 0 0,-1-1-1 0 0,1 1 0 0 0,0 0 1 0 0,0-1-1 0 0,0 1 1 0 0,0-1-1 0 0,-1 1 0 0 0,1-1 1 0 0,0 1-1 0 0,0-1 0 0 0,0 0 1 0 0,0 0-1 0 0,0 1 0 0 0,0-1 1 0 0,0 0-1 0 0,0 0 0 0 0,0 0 1 0 0,0 0-1 0 0,0 0 0 0 0,0 0 1 0 0,0 0-1 0 0,0 0 0 0 0,0-1 1 0 0,0 1-1 0 0,0 0 1 0 0,0-1-1 0 0,0 1 0 0 0,0 0 1 0 0,-1-1-1 0 0,1 1 0 0 0,0-1 1 0 0,0 1-1 0 0,1-2 0 0 0,-2 0 16 0 0,0 0-1 0 0,1 0 0 0 0,-1 0 0 0 0,0 0 0 0 0,0 0 0 0 0,0 0 1 0 0,-1 0-1 0 0,1 0 0 0 0,0 0 0 0 0,-1-1 0 0 0,1 2 0 0 0,-1-1 1 0 0,0 0-1 0 0,0 0 0 0 0,1 0 0 0 0,-1 0 0 0 0,-1 0 1 0 0,1 1-1 0 0,0-1 0 0 0,-2-2 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2.922"/>
    </inkml:context>
    <inkml:brush xml:id="br0">
      <inkml:brushProperty name="width" value="0.1" units="cm"/>
      <inkml:brushProperty name="height" value="0.1" units="cm"/>
      <inkml:brushProperty name="color" value="#FFFFFF"/>
    </inkml:brush>
  </inkml:definitions>
  <inkml:trace contextRef="#ctx0" brushRef="#br0">5 38 6185 0 0,'-3'-28'2388'0'0,"2"19"603"0"0,1 29-1516 0 0,23 248 1738 0 0,-12-173-2635 0 0,-6-48-396 0 0,33 234 606 0 0,-36-271-1170 0 0,8 36-863 0 0,1-20-4023 0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14.178"/>
    </inkml:context>
    <inkml:brush xml:id="br0">
      <inkml:brushProperty name="width" value="0.1" units="cm"/>
      <inkml:brushProperty name="height" value="0.1" units="cm"/>
      <inkml:brushProperty name="color" value="#FFFFFF"/>
    </inkml:brush>
  </inkml:definitions>
  <inkml:trace contextRef="#ctx0" brushRef="#br0">51 124 2392 0 0,'-51'3'7040'0'0,"106"-13"-6372"0"0,-35 5-609 0 0,40-4 100 0 0,97-4-1 0 0,-39 5-42 0 0,237-5 60 0 0,-29 3-12 0 0,-120 6-78 0 0,-44 3 2 0 0,27 1-46 0 0,-78 2-62 0 0,-97-2 28 0 0,498-10-474 0 0,-435 11 430 0 0,-57 0 25 0 0,0 0 1 0 0,0-1 0 0 0,1-2 0 0 0,21-3-1 0 0,-18 1-14 0 0,1 1-1 0 0,39 0 1 0 0,22-1-9 0 0,199-19-66 0 0,-254 18-1085 0 0,-54 9-6790 0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15.078"/>
    </inkml:context>
    <inkml:brush xml:id="br0">
      <inkml:brushProperty name="width" value="0.1" units="cm"/>
      <inkml:brushProperty name="height" value="0.1" units="cm"/>
      <inkml:brushProperty name="color" value="#FFFFFF"/>
    </inkml:brush>
  </inkml:definitions>
  <inkml:trace contextRef="#ctx0" brushRef="#br0">9 158 968 0 0,'0'0'77'0'0,"0"0"0"0"0,0 0-1 0 0,-1 0 1 0 0,1 0 0 0 0,0 0 0 0 0,0 0-1 0 0,-1 0 1 0 0,1 1 0 0 0,0-1 0 0 0,0 0-1 0 0,0 0 1 0 0,-1 0 0 0 0,1 0 0 0 0,0 0-1 0 0,0 0 1 0 0,-1 0 0 0 0,1 0 0 0 0,0 0-1 0 0,0 0 1 0 0,-1-1 0 0 0,1 1 0 0 0,0 0-1 0 0,0 0 1 0 0,-1 0 0 0 0,1 0 0 0 0,0 0-1 0 0,0 0 1 0 0,0 0 0 0 0,-1-1 0 0 0,1 1 153 0 0,0 0-153 0 0,0 0-1 0 0,-1-1 1 0 0,1 1 0 0 0,0 0 0 0 0,0 0-1 0 0,0 0 1 0 0,0-1 0 0 0,0 1 0 0 0,0 0-1 0 0,10-7 1194 0 0,19-5-583 0 0,37 0-219 0 0,0 2 0 0 0,0 3 0 0 0,83 3 1 0 0,8-2-69 0 0,-85 1-37 0 0,225-8 698 0 0,-8 13-421 0 0,65 3-117 0 0,122 6-296 0 0,-266-16-457 0 0,-171 5 168 0 0,139-13-41 0 0,41-2 26 0 0,-64 9-117 0 0,32-1-61 0 0,-19-1 79 0 0,-1 1 47 0 0,52 9 112 0 0,-208 0-132 0 0,-6 0-6 0 0,0 1 0 0 0,0-1 0 0 0,-1 0-1 0 0,1 0 1 0 0,0-1 0 0 0,0 1 0 0 0,-1-1 0 0 0,1 0-1 0 0,8-3 1 0 0,-30-3-6565 0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5.800"/>
    </inkml:context>
    <inkml:brush xml:id="br0">
      <inkml:brushProperty name="width" value="0.1" units="cm"/>
      <inkml:brushProperty name="height" value="0.1" units="cm"/>
      <inkml:brushProperty name="color" value="#FFFFFF"/>
    </inkml:brush>
  </inkml:definitions>
  <inkml:trace contextRef="#ctx0" brushRef="#br0">57 10 3392 0 0,'-54'-8'15122'0'0,"52"7"-15272"0"0,10 12 173 0 0,1-1 0 0 0,1 0 0 0 0,10 9 0 0 0,10 9 12 0 0,92 113 117 0 0,23 42-21 0 0,-98-122-1256 0 0,-47-61 1060 0 0,0 1 0 0 0,0-1 1 0 0,0 0-1 0 0,0 0 0 0 0,0 0 0 0 0,0 0 1 0 0,0 1-1 0 0,0-1 0 0 0,0 0 0 0 0,0 0 1 0 0,0 0-1 0 0,0 1 0 0 0,0-1 0 0 0,0 0 1 0 0,0 0-1 0 0,0 0 0 0 0,1 0 0 0 0,-1 1 1 0 0,1 0-713 0 0,0-1 712 0 0,-1 0 0 0 0,0 0 1 0 0,0 0-1 0 0,0 0 0 0 0,1 0 0 0 0,-1 0 1 0 0,0 0-1 0 0,0 0 0 0 0,0 0 0 0 0,0 0 1 0 0,1 0-1 0 0,-1 0 0 0 0,0 0 0 0 0,0 0 1 0 0,0 0-1 0 0,1 0 0 0 0,-1 0 0 0 0,0 0 1 0 0,0 0-1 0 0,0-1 0 0 0,0 1 0 0 0,1 0 1 0 0,-1-1-260 0 0,1-11-4309 0 0,-1 7 4132 0 0,0-5-2477 0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6.142"/>
    </inkml:context>
    <inkml:brush xml:id="br0">
      <inkml:brushProperty name="width" value="0.1" units="cm"/>
      <inkml:brushProperty name="height" value="0.1" units="cm"/>
      <inkml:brushProperty name="color" value="#FFFFFF"/>
    </inkml:brush>
  </inkml:definitions>
  <inkml:trace contextRef="#ctx0" brushRef="#br0">28 95 4000 0 0,'2'-64'3358'0'0,"-3"38"-1346"0"0,0 22-760 0 0,0 8 226 0 0,-4 53-258 0 0,2 76 1 0 0,0 12-200 0 0,2-127-1102 0 0,-10 147 1359 0 0,8-55-4337 0 0,3-110 2919 0 0,-1 1 0 0 0,1-1 0 0 0,0 1 0 0 0,0-1 0 0 0,0 1 0 0 0,0-1 0 0 0,1 1 0 0 0,-1 0 0 0 0,0-1 0 0 0,0 1 1 0 0,0-1-1 0 0,0 1 0 0 0,0-1 0 0 0,1 1 0 0 0,-1-1 0 0 0,0 1 0 0 0,0-1 0 0 0,1 0 0 0 0,-1 1 0 0 0,0-1 0 0 0,1 1 0 0 0,-1-1 0 0 0,1 0 0 0 0,-1 1 0 0 0,0-1 0 0 0,1 0 0 0 0,-1 1 0 0 0,1-1 1 0 0,-1 0-1 0 0,1 0 0 0 0,-1 1 0 0 0,1-1 0 0 0,-1 0 0 0 0,1 0 0 0 0,-1 0 0 0 0,1 0 0 0 0,-1 0 0 0 0,2 0 0 0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6.607"/>
    </inkml:context>
    <inkml:brush xml:id="br0">
      <inkml:brushProperty name="width" value="0.1" units="cm"/>
      <inkml:brushProperty name="height" value="0.1" units="cm"/>
      <inkml:brushProperty name="color" value="#FFFFFF"/>
    </inkml:brush>
  </inkml:definitions>
  <inkml:trace contextRef="#ctx0" brushRef="#br0">194 95 5088 0 0,'2'-3'364'0'0,"1"1"0"0"0,-1-1-1 0 0,0 0 1 0 0,0 0-1 0 0,-1 1 1 0 0,1-1 0 0 0,0-1-1 0 0,-1 1 1 0 0,0 0-1 0 0,0 0 1 0 0,0 0 0 0 0,0-1-1 0 0,0 1 1 0 0,-1-1-1 0 0,1 1 1 0 0,-1 0 0 0 0,0-1-1 0 0,0 1 1 0 0,-1-5-1 0 0,1 6-258 0 0,0 1 0 0 0,-1 0-1 0 0,1-1 1 0 0,-1 1 0 0 0,1 0 0 0 0,-1-1-1 0 0,0 1 1 0 0,1 0 0 0 0,-1 0-1 0 0,0-1 1 0 0,0 1 0 0 0,0 0 0 0 0,0 0-1 0 0,0 0 1 0 0,0 0 0 0 0,0 0-1 0 0,0 0 1 0 0,-3-1 0 0 0,2 1-51 0 0,0 1-1 0 0,0-1 1 0 0,-1 0 0 0 0,1 1 0 0 0,0 0 0 0 0,0-1-1 0 0,-1 1 1 0 0,1 0 0 0 0,0 0 0 0 0,-1 0 0 0 0,1 1 0 0 0,0-1-1 0 0,0 1 1 0 0,-1-1 0 0 0,-2 2 0 0 0,-5 2 39 0 0,0 1 1 0 0,0 0-1 0 0,1 0 1 0 0,0 1-1 0 0,0 1 1 0 0,0-1-1 0 0,1 2 1 0 0,0-1 0 0 0,1 1-1 0 0,-1 0 1 0 0,1 0-1 0 0,1 1 1 0 0,0 0-1 0 0,0 0 1 0 0,1 1-1 0 0,0-1 1 0 0,0 1-1 0 0,-4 15 1 0 0,6-16-50 0 0,0 1 1 0 0,1-1 0 0 0,0 1-1 0 0,0-1 1 0 0,1 1 0 0 0,1 0-1 0 0,-1-1 1 0 0,2 1-1 0 0,1 14 1 0 0,-1-18-34 0 0,0 0-1 0 0,1 0 1 0 0,0 0-1 0 0,0 0 1 0 0,1 0 0 0 0,-1 0-1 0 0,1-1 1 0 0,0 0-1 0 0,1 1 1 0 0,-1-1 0 0 0,1 0-1 0 0,0-1 1 0 0,0 1-1 0 0,1-1 1 0 0,6 6 0 0 0,-8-8-61 0 0,-1 0 0 0 0,0 0 0 0 0,0 0 1 0 0,1 0-1 0 0,-1-1 0 0 0,1 1 1 0 0,0-1-1 0 0,-1 0 0 0 0,1 0 1 0 0,0 0-1 0 0,0 0 0 0 0,0 0 0 0 0,-1-1 1 0 0,1 1-1 0 0,0-1 0 0 0,0 1 1 0 0,0-1-1 0 0,0 0 0 0 0,0-1 0 0 0,0 1 1 0 0,0 0-1 0 0,0-1 0 0 0,0 1 1 0 0,0-1-1 0 0,0 0 0 0 0,-1 0 0 0 0,1 0 1 0 0,0-1-1 0 0,-1 1 0 0 0,1-1 1 0 0,-1 1-1 0 0,1-1 0 0 0,-1 0 1 0 0,0 0-1 0 0,1 0 0 0 0,-1 0 0 0 0,3-4 1 0 0,5-8-181 0 0,0-1 0 0 0,-1 0 1 0 0,0 0-1 0 0,-1-1 0 0 0,7-21 0 0 0,0 4 113 0 0,-12 23 179 0 0,1 0 1 0 0,-1 0-1 0 0,3-15 0 0 0,-5 15 63 0 0,1 1 1 0 0,1 0-1 0 0,0 0 1 0 0,4-9-1 0 0,-7 18-84 0 0,11 43 406 0 0,-2-16-426 0 0,-2-4 19 0 0,2 0 0 0 0,12 25 1 0 0,-17-42-600 0 0,-1 0 1 0 0,1 0-1 0 0,0-1 1 0 0,0 1 0 0 0,0-1-1 0 0,1 0 1 0 0,0 0-1 0 0,0-1 1 0 0,0 1 0 0 0,1-1-1 0 0,-1 0 1 0 0,10 4-1 0 0,-6-4-2397 0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6.981"/>
    </inkml:context>
    <inkml:brush xml:id="br0">
      <inkml:brushProperty name="width" value="0.1" units="cm"/>
      <inkml:brushProperty name="height" value="0.1" units="cm"/>
      <inkml:brushProperty name="color" value="#FFFFFF"/>
    </inkml:brush>
  </inkml:definitions>
  <inkml:trace contextRef="#ctx0" brushRef="#br0">1 29 5444 0 0,'0'-1'221'0'0,"-1"-1"-1"0"0,1 1 1 0 0,0 0-1 0 0,0-1 1 0 0,1 1-1 0 0,-1-1 1 0 0,0 1-1 0 0,0 0 1 0 0,1-1-1 0 0,-1 1 0 0 0,1 0 1 0 0,-1 0-1 0 0,1-1 1 0 0,-1 1-1 0 0,1 0 1 0 0,0 0-1 0 0,-1 0 1 0 0,3-2-1 0 0,-2 3-147 0 0,0-1 0 0 0,0 1 0 0 0,0-1 0 0 0,0 1 0 0 0,1 0 0 0 0,-1 0 0 0 0,0 0 0 0 0,0 0 0 0 0,1 0 0 0 0,-1 0 0 0 0,0 0 0 0 0,0 0 0 0 0,0 0 0 0 0,1 0 0 0 0,-1 1 0 0 0,0-1 0 0 0,0 1 0 0 0,0-1 0 0 0,0 1 0 0 0,0-1 0 0 0,2 2 0 0 0,14 6 173 0 0,-2 1-1 0 0,1 0 1 0 0,-1 1-1 0 0,-1 1 1 0 0,1 1-1 0 0,-2 0 1 0 0,0 0 0 0 0,13 17-1 0 0,-18-20-187 0 0,-1 1 1 0 0,0-1-1 0 0,-1 1 0 0 0,0 0 0 0 0,-1 1 1 0 0,0-1-1 0 0,-1 1 0 0 0,0 0 0 0 0,0 1 1 0 0,-1-1-1 0 0,-1 0 0 0 0,0 1 0 0 0,1 19 1 0 0,-3-30-59 0 0,0 1 0 0 0,0 0 0 0 0,0 0 0 0 0,0 0 0 0 0,0 0 0 0 0,-1 0 1 0 0,1 0-1 0 0,-1 0 0 0 0,0 0 0 0 0,1-1 0 0 0,-1 1 0 0 0,0 0 0 0 0,0 0 0 0 0,0-1 1 0 0,0 1-1 0 0,0-1 0 0 0,0 1 0 0 0,-1-1 0 0 0,1 1 0 0 0,0-1 0 0 0,-1 0 0 0 0,1 1 1 0 0,-1-1-1 0 0,1 0 0 0 0,-3 1 0 0 0,3-2 10 0 0,-1 0 0 0 0,1 0 1 0 0,0 1-1 0 0,-1-1 0 0 0,1 0 0 0 0,0-1 0 0 0,0 1 0 0 0,-1 0 1 0 0,1 0-1 0 0,0 0 0 0 0,0-1 0 0 0,0 1 0 0 0,-1-1 1 0 0,1 1-1 0 0,0-1 0 0 0,0 1 0 0 0,0-1 0 0 0,0 0 1 0 0,0 1-1 0 0,0-1 0 0 0,0 0 0 0 0,0 0 0 0 0,0 0 1 0 0,0 0-1 0 0,0 0 0 0 0,1 0 0 0 0,-1 0 0 0 0,0 0 0 0 0,1 0 1 0 0,-1 0-1 0 0,1 0 0 0 0,-1-1 0 0 0,1 1 0 0 0,-1 0 1 0 0,1 0-1 0 0,0 0 0 0 0,0-1 0 0 0,-1-1 0 0 0,0-4 11 0 0,0 0 0 0 0,0 0 0 0 0,1 0-1 0 0,0 0 1 0 0,0 0 0 0 0,0 0 0 0 0,1 0 0 0 0,0 0-1 0 0,1 0 1 0 0,-1 1 0 0 0,4-10 0 0 0,0 4-77 0 0,0-1 0 0 0,0 1 0 0 0,1 0 0 0 0,1 0 0 0 0,8-11 0 0 0,-8 14-325 0 0,2 1 0 0 0,-1-1 0 0 0,1 1 0 0 0,0 1 0 0 0,18-12 0 0 0,16-13-3606 0 0,-33 23 1097 0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7.763"/>
    </inkml:context>
    <inkml:brush xml:id="br0">
      <inkml:brushProperty name="width" value="0.1" units="cm"/>
      <inkml:brushProperty name="height" value="0.1" units="cm"/>
      <inkml:brushProperty name="color" value="#FFFFFF"/>
    </inkml:brush>
  </inkml:definitions>
  <inkml:trace contextRef="#ctx0" brushRef="#br0">7 106 5400 0 0,'-1'-1'240'0'0,"0"0"-1"0"0,0 0 0 0 0,1 0 0 0 0,-1 0 0 0 0,1 0 0 0 0,-1 0 0 0 0,1 0 0 0 0,-1 0 0 0 0,1-1 0 0 0,0 1 1 0 0,0 0-1 0 0,-1 0 0 0 0,1 0 0 0 0,0-1 0 0 0,0 1 0 0 0,1-2 0 0 0,-1 1-135 0 0,1 1 0 0 0,0 0 0 0 0,0 0 0 0 0,0 0-1 0 0,0 0 1 0 0,0 0 0 0 0,1 0 0 0 0,-1 0 0 0 0,0 0 0 0 0,0 0 0 0 0,1 1-1 0 0,-1-1 1 0 0,0 0 0 0 0,2 0 0 0 0,29-11 309 0 0,1 0 0 0 0,-1 3 1 0 0,2 0-1 0 0,-1 3 0 0 0,38-4 0 0 0,-37 5-463 0 0,-25 4-137 0 0,-1-1-350 0 0,0 1-1 0 0,0 0 0 0 0,0 0 1 0 0,0 1-1 0 0,0 0 0 0 0,15 2 1 0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8.199"/>
    </inkml:context>
    <inkml:brush xml:id="br0">
      <inkml:brushProperty name="width" value="0.1" units="cm"/>
      <inkml:brushProperty name="height" value="0.1" units="cm"/>
      <inkml:brushProperty name="color" value="#FFFFFF"/>
    </inkml:brush>
  </inkml:definitions>
  <inkml:trace contextRef="#ctx0" brushRef="#br0">51 0 3736 0 0,'-2'1'127'0'0,"0"-1"-1"0"0,1 0 0 0 0,-1 1 0 0 0,1-1 0 0 0,-1 1 1 0 0,1 0-1 0 0,-1-1 0 0 0,1 1 0 0 0,-1 0 0 0 0,1 0 1 0 0,0 0-1 0 0,0 0 0 0 0,-1 0 0 0 0,1 0 0 0 0,0 0 1 0 0,0 0-1 0 0,0 0 0 0 0,0 1 0 0 0,0-1 0 0 0,0 0 1 0 0,0 1-1 0 0,1-1 0 0 0,-1 1 0 0 0,0-1 0 0 0,1 1 1 0 0,-1-1-1 0 0,0 3 0 0 0,-8 47 1204 0 0,9-46-1141 0 0,-6 68 1143 0 0,4 0 0 0 0,7 76 1 0 0,27 146 527 0 0,-19-197-1419 0 0,-8-38-184 0 0,8 44 328 0 0,-13-102-567 0 0,1 0-1 0 0,0-1 0 0 0,0 1 0 0 0,-1 0 1 0 0,1 0-1 0 0,0 0 0 0 0,0-1 0 0 0,1 1 1 0 0,-1 0-1 0 0,0-1 0 0 0,0 1 0 0 0,1-1 0 0 0,-1 0 1 0 0,1 1-1 0 0,0-1 0 0 0,-1 0 0 0 0,1 0 1 0 0,0 0-1 0 0,-1 0 0 0 0,1 0 0 0 0,0 0 1 0 0,0-1-1 0 0,0 1 0 0 0,0-1 0 0 0,0 1 0 0 0,0-1 1 0 0,0 0-1 0 0,0 1 0 0 0,3-1 0 0 0,9 0 17 0 0,0 0 0 0 0,1-1-1 0 0,18-3 1 0 0,-2 1 31 0 0,89-10-372 0 0,-42-4-3288 0 0,-59 8-443 0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8.565"/>
    </inkml:context>
    <inkml:brush xml:id="br0">
      <inkml:brushProperty name="width" value="0.1" units="cm"/>
      <inkml:brushProperty name="height" value="0.1" units="cm"/>
      <inkml:brushProperty name="color" value="#FFFFFF"/>
    </inkml:brush>
  </inkml:definitions>
  <inkml:trace contextRef="#ctx0" brushRef="#br0">243 19 5220 0 0,'15'-18'4797'0'0,"-18"28"-3840"0"0,-44 94 1284 0 0,-87 143 1 0 0,90-167-1886 0 0,14-25-4506 0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8.910"/>
    </inkml:context>
    <inkml:brush xml:id="br0">
      <inkml:brushProperty name="width" value="0.1" units="cm"/>
      <inkml:brushProperty name="height" value="0.1" units="cm"/>
      <inkml:brushProperty name="color" value="#FFFFFF"/>
    </inkml:brush>
  </inkml:definitions>
  <inkml:trace contextRef="#ctx0" brushRef="#br0">3 6 5056 0 0,'-3'-5'3426'0'0,"14"21"-2072"0"0,13 29-420 0 0,1-2 0 0 0,3 0-1 0 0,35 41 1 0 0,-47-63-702 0 0,3 4-105 0 0,0 0 1 0 0,2-2 0 0 0,0 0-1 0 0,2-2 1 0 0,47 36 0 0 0,-50-43-900 0 0,12 8-4802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3.842"/>
    </inkml:context>
    <inkml:brush xml:id="br0">
      <inkml:brushProperty name="width" value="0.1" units="cm"/>
      <inkml:brushProperty name="height" value="0.1" units="cm"/>
      <inkml:brushProperty name="color" value="#FFFFFF"/>
    </inkml:brush>
  </inkml:definitions>
  <inkml:trace contextRef="#ctx0" brushRef="#br0">302 35 5276 0 0,'1'-1'161'0'0,"0"0"-1"0"0,-1 1 0 0 0,1-1 0 0 0,-1 0 0 0 0,1 0 0 0 0,0 0 1 0 0,-1 1-1 0 0,0-1 0 0 0,1 0 0 0 0,-1 0 0 0 0,0 0 0 0 0,1 0 1 0 0,-1 0-1 0 0,0 0 0 0 0,0 0 0 0 0,0 0 0 0 0,1 0 0 0 0,-1 0 0 0 0,0 0 1 0 0,-1 0-1 0 0,1 0 0 0 0,0 0 0 0 0,0 0 0 0 0,0 0 0 0 0,0 1 1 0 0,-1-1-1 0 0,0-1 0 0 0,0 1-49 0 0,0 0 0 0 0,0 0 0 0 0,0 0 0 0 0,0 1 0 0 0,0-1 0 0 0,-1 0 0 0 0,1 1 0 0 0,0-1 0 0 0,-1 1 1 0 0,1-1-1 0 0,0 1 0 0 0,-1 0 0 0 0,1-1 0 0 0,0 1 0 0 0,-1 0 0 0 0,-1 0 0 0 0,-6 0 76 0 0,1 1 1 0 0,0-1-1 0 0,-1 1 0 0 0,1 1 1 0 0,-10 3-1 0 0,2 0-17 0 0,2 2 0 0 0,-1 0-1 0 0,1 0 1 0 0,0 2 0 0 0,1 0 0 0 0,-1 0 0 0 0,2 1-1 0 0,0 1 1 0 0,0 0 0 0 0,1 0 0 0 0,0 1-1 0 0,1 1 1 0 0,0 0 0 0 0,1 0 0 0 0,-12 24-1 0 0,18-32-136 0 0,1 0 0 0 0,0 0 0 0 0,0 0 0 0 0,1 0 0 0 0,-1 1 0 0 0,1-1 1 0 0,0 1-1 0 0,0-1 0 0 0,1 1 0 0 0,0-1 0 0 0,0 1 0 0 0,0-1 0 0 0,1 1 0 0 0,-1-1 0 0 0,2 1 0 0 0,-1-1 0 0 0,0 1 0 0 0,1-1 0 0 0,0 0 0 0 0,0 0 0 0 0,0 0 0 0 0,1 0 0 0 0,0 0 0 0 0,0 0 0 0 0,0-1 0 0 0,1 0 0 0 0,-1 1 0 0 0,1-1 0 0 0,0 0 0 0 0,0-1 0 0 0,0 1 0 0 0,8 4 0 0 0,2 1-243 0 0,-1-1 1 0 0,1 0 0 0 0,0-1-1 0 0,1-1 1 0 0,-1 0-1 0 0,1-1 1 0 0,1 0 0 0 0,-1-1-1 0 0,1-1 1 0 0,20 1-1 0 0,-26-3-225 0 0,-1 0-1 0 0,0-1 0 0 0,0 0 0 0 0,1 0 0 0 0,-1-1 1 0 0,0 0-1 0 0,0-1 0 0 0,0 0 0 0 0,0-1 0 0 0,0 0 1 0 0,0 0-1 0 0,15-8 0 0 0,-7-3-2766 0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9.483"/>
    </inkml:context>
    <inkml:brush xml:id="br0">
      <inkml:brushProperty name="width" value="0.1" units="cm"/>
      <inkml:brushProperty name="height" value="0.1" units="cm"/>
      <inkml:brushProperty name="color" value="#FFFFFF"/>
    </inkml:brush>
  </inkml:definitions>
  <inkml:trace contextRef="#ctx0" brushRef="#br0">1 39 4416 0 0,'1'-2'149'0'0,"0"0"-1"0"0,1 1 0 0 0,-1-1 1 0 0,1 0-1 0 0,-1 1 0 0 0,1 0 1 0 0,0-1-1 0 0,-1 1 0 0 0,1 0 1 0 0,0 0-1 0 0,0 0 0 0 0,0 0 1 0 0,0 0-1 0 0,0 0 1 0 0,3 0-1 0 0,38-10 922 0 0,-34 9-721 0 0,15 0 224 0 0,0 0 0 0 0,0 1 0 0 0,0 1 0 0 0,0 2-1 0 0,0 0 1 0 0,-1 2 0 0 0,39 10 0 0 0,-55-12-479 0 0,-1 1 0 0 0,1 0-1 0 0,0 0 1 0 0,-1 1 0 0 0,0-1 0 0 0,0 1 0 0 0,0 1 0 0 0,0-1 0 0 0,-1 1 0 0 0,0 0 0 0 0,0 0-1 0 0,0 1 1 0 0,0-1 0 0 0,-1 1 0 0 0,0 0 0 0 0,0 0 0 0 0,4 10 0 0 0,5 12 80 0 0,-1 1 0 0 0,14 49 1 0 0,-26-76-159 0 0,26 103 788 0 0,17 143-1 0 0,-24-121-483 0 0,-10-74-199 0 0,2 9 219 0 0,6 120 0 0 0,-18-181-333 0 0,1 1 0 0 0,-1 0-1 0 0,0-1 1 0 0,1 1 0 0 0,-1 0 0 0 0,0-1 0 0 0,0 1-1 0 0,0-1 1 0 0,0 0 0 0 0,0 1 0 0 0,0-1 0 0 0,0 0-1 0 0,0 1 1 0 0,-1-1 0 0 0,1 0 0 0 0,0 0 0 0 0,-1 0 0 0 0,1 0-1 0 0,-1 0 1 0 0,1-1 0 0 0,-1 1 0 0 0,0 0 0 0 0,1-1-1 0 0,-1 1 1 0 0,0-1 0 0 0,-1 1 0 0 0,-50 9 95 0 0,50-9-91 0 0,-49 3 508 0 0,-72-4 0 0 0,57-1-6 0 0,61 1 167 0 0,-25-2-3618 0 0,30 2 2696 0 0,0-1 1 0 0,1 1-1 0 0,-1 0 1 0 0,1-1-1 0 0,-1 1 0 0 0,0 0 1 0 0,1-1-1 0 0,-1 1 1 0 0,-4-7-2900 0 0,5 6 2899 0 0,0 0 0 0 0,-1 1 1 0 0,1-1-1 0 0,0 0 0 0 0,0 1 1 0 0,0-1-1 0 0,0 0 1 0 0,0 0-1 0 0,0 1 0 0 0,0-1 1 0 0,0 0-1 0 0,0 1 1 0 0,1-1-1 0 0,-1 0 0 0 0,0 1 1 0 0,1-2-1 0 0,2-5-2562 0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9.842"/>
    </inkml:context>
    <inkml:brush xml:id="br0">
      <inkml:brushProperty name="width" value="0.1" units="cm"/>
      <inkml:brushProperty name="height" value="0.1" units="cm"/>
      <inkml:brushProperty name="color" value="#FFFFFF"/>
    </inkml:brush>
  </inkml:definitions>
  <inkml:trace contextRef="#ctx0" brushRef="#br0">1 58 6569 0 0,'3'-2'4354'0'0,"13"-7"-2440"0"0,20-2-982 0 0,1 1 0 0 0,-1 1 0 0 0,47-4 1 0 0,-73 12-1238 0 0,21-1-748 0 0,-10 2-4355 0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0.213"/>
    </inkml:context>
    <inkml:brush xml:id="br0">
      <inkml:brushProperty name="width" value="0.1" units="cm"/>
      <inkml:brushProperty name="height" value="0.1" units="cm"/>
      <inkml:brushProperty name="color" value="#FFFFFF"/>
    </inkml:brush>
  </inkml:definitions>
  <inkml:trace contextRef="#ctx0" brushRef="#br0">11 3 5701 0 0,'-10'14'3018'0'0,"11"-6"122"0"0,1-7-2932 0 0,1-1 1 0 0,-1 1 0 0 0,0 0-1 0 0,0-1 1 0 0,1 1-1 0 0,-1-1 1 0 0,0 0 0 0 0,1 0-1 0 0,-1 0 1 0 0,3 0-1 0 0,48-2 868 0 0,0-2 0 0 0,67-13-1 0 0,-100 15-891 0 0,7-1-1205 0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1.860"/>
    </inkml:context>
    <inkml:brush xml:id="br0">
      <inkml:brushProperty name="width" value="0.1" units="cm"/>
      <inkml:brushProperty name="height" value="0.1" units="cm"/>
      <inkml:brushProperty name="color" value="#FFFFFF"/>
    </inkml:brush>
  </inkml:definitions>
  <inkml:trace contextRef="#ctx0" brushRef="#br0">30 51 6117 0 0,'0'-1'191'0'0,"-1"1"1"0"0,1-1 0 0 0,0 1 0 0 0,-1-1 0 0 0,1 0 0 0 0,0 1 0 0 0,-1-1 0 0 0,1 0 0 0 0,0 1-1 0 0,0-1 1 0 0,-1 0 0 0 0,1 0 0 0 0,0 1 0 0 0,0-1 0 0 0,0 0 0 0 0,0 1 0 0 0,0-1-1 0 0,0 0 1 0 0,0 0 0 0 0,0 1 0 0 0,0-1 0 0 0,1 0 0 0 0,-1 0 0 0 0,0 1 0 0 0,0-1 0 0 0,1 0-1 0 0,-1 1 1 0 0,0-1 0 0 0,1 0 0 0 0,-1 1 0 0 0,1-2 0 0 0,1 1-31 0 0,0-1 0 0 0,0 0 0 0 0,1 0 0 0 0,-1 1-1 0 0,0-1 1 0 0,1 1 0 0 0,-1 0 0 0 0,0 0 0 0 0,4-1 0 0 0,3-1-66 0 0,1 0 0 0 0,0 1-1 0 0,-1 0 1 0 0,15-1 0 0 0,-18 3-56 0 0,-1 0 0 0 0,0 0 0 0 0,1 1 0 0 0,-1 0 0 0 0,0 0-1 0 0,1 0 1 0 0,-1 0 0 0 0,0 1 0 0 0,0 0 0 0 0,0 0 0 0 0,0 0 0 0 0,0 1 0 0 0,0-1 0 0 0,-1 1 0 0 0,1 0-1 0 0,-1 1 1 0 0,0-1 0 0 0,0 1 0 0 0,0 0 0 0 0,-1 0 0 0 0,1 0 0 0 0,-1 0 0 0 0,0 1 0 0 0,0-1 0 0 0,0 1 0 0 0,-1 0-1 0 0,1 0 1 0 0,-1 0 0 0 0,0 0 0 0 0,-1 0 0 0 0,1 0 0 0 0,-1 1 0 0 0,0-1 0 0 0,-1 0 0 0 0,1 1 0 0 0,-1-1 0 0 0,0 1-1 0 0,0-1 1 0 0,-1 0 0 0 0,0 1 0 0 0,0-1 0 0 0,0 0 0 0 0,0 1 0 0 0,-4 7 0 0 0,-2 7-118 0 0,-1 0 0 0 0,-1 0 1 0 0,-1-1-1 0 0,-17 24 0 0 0,20-33-50 0 0,0 0 0 0 0,0-1 0 0 0,-1 0 0 0 0,-1 0 0 0 0,1-1-1 0 0,-2 0 1 0 0,1-1 0 0 0,-1 0 0 0 0,-14 8 0 0 0,21-14 86 0 0,1 0 0 0 0,-1 0 0 0 0,0-1 0 0 0,1 1-1 0 0,-1-1 1 0 0,0 1 0 0 0,1-1 0 0 0,-1 0 0 0 0,0 0 0 0 0,0 0 0 0 0,1-1 0 0 0,-1 1 0 0 0,0-1 0 0 0,1 1-1 0 0,-1-1 1 0 0,1 0 0 0 0,-1 0 0 0 0,0 0 0 0 0,1 0 0 0 0,0-1 0 0 0,-1 1 0 0 0,-2-2 0 0 0,4 2 19 0 0,0 0-1 0 0,0 0 1 0 0,-1 0 0 0 0,1 0 0 0 0,0 0 0 0 0,0-1 0 0 0,0 1 0 0 0,0 0-1 0 0,0 0 1 0 0,1-1 0 0 0,-1 1 0 0 0,0-1 0 0 0,1 1 0 0 0,-1-1 0 0 0,0 1-1 0 0,1-1 1 0 0,0 1 0 0 0,-1-1 0 0 0,1 1 0 0 0,0-1 0 0 0,0 1 0 0 0,0-1-1 0 0,0 1 1 0 0,0-1 0 0 0,0 0 0 0 0,0 1 0 0 0,1-1 0 0 0,-1 1 0 0 0,1-1-1 0 0,-1 1 1 0 0,1-1 0 0 0,-1 1 0 0 0,1-1 0 0 0,0 1 0 0 0,0 0 0 0 0,-1-1-1 0 0,1 1 1 0 0,2-2 0 0 0,-1 2 22 0 0,0-1 0 0 0,0 1 1 0 0,-1 0-1 0 0,2-1 0 0 0,-1 1 0 0 0,0 0 0 0 0,0 0 0 0 0,0 0 0 0 0,0 1 1 0 0,1-1-1 0 0,-1 1 0 0 0,0-1 0 0 0,1 1 0 0 0,-1 0 0 0 0,0-1 0 0 0,1 1 0 0 0,-1 1 1 0 0,1-1-1 0 0,-1 0 0 0 0,0 0 0 0 0,4 2 0 0 0,53 15 209 0 0,-54-15-196 0 0,30 13-35 0 0,0 2 0 0 0,45 29 0 0 0,-22-11-4252 0 0,-51-32 1406 0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2.450"/>
    </inkml:context>
    <inkml:brush xml:id="br0">
      <inkml:brushProperty name="width" value="0.1" units="cm"/>
      <inkml:brushProperty name="height" value="0.1" units="cm"/>
      <inkml:brushProperty name="color" value="#FFFFFF"/>
    </inkml:brush>
  </inkml:definitions>
  <inkml:trace contextRef="#ctx0" brushRef="#br0">488 91 3528 0 0,'-13'-12'553'0'0,"-1"0"0"0"0,1 1 0 0 0,-2 1 0 0 0,0 0 0 0 0,-17-9 0 0 0,25 16-407 0 0,1 0 1 0 0,0 1-1 0 0,-1 0 1 0 0,0 0-1 0 0,1 1 1 0 0,-1-1-1 0 0,0 2 1 0 0,0-1-1 0 0,0 1 1 0 0,0 0-1 0 0,1 0 1 0 0,-1 0-1 0 0,0 1 1 0 0,0 1-1 0 0,0-1 1 0 0,-8 4-1 0 0,9-3-67 0 0,-4 1 76 0 0,-1 0 1 0 0,1 1-1 0 0,0 1 1 0 0,0 0-1 0 0,0 0 1 0 0,0 1-1 0 0,1 0 1 0 0,0 1-1 0 0,-12 11 1 0 0,18-15-152 0 0,-8 7 185 0 0,1 1 1 0 0,0 1-1 0 0,0-1 0 0 0,2 1 0 0 0,-1 1 0 0 0,-9 19 0 0 0,6-6 65 0 0,1 0 0 0 0,2 0 0 0 0,0 1 0 0 0,2 1 0 0 0,1-1 0 0 0,1 1 0 0 0,1 0 0 0 0,1 0 0 0 0,2 1 0 0 0,4 46 0 0 0,0-44-111 0 0,2 0 0 0 0,2 0-1 0 0,1-1 1 0 0,1 0 0 0 0,15 34 0 0 0,-11-37-41 0 0,1-1-1 0 0,2 0 1 0 0,0-1 0 0 0,2-1-1 0 0,1-1 1 0 0,1 0 0 0 0,0-1 0 0 0,2-1-1 0 0,0-2 1 0 0,50 35 0 0 0,-49-40-53 0 0,1-1 1 0 0,0-1 0 0 0,0-1-1 0 0,1-1 1 0 0,1-1 0 0 0,-1-1-1 0 0,2-2 1 0 0,-1 0-1 0 0,1-2 1 0 0,-1-1 0 0 0,1-1-1 0 0,39-2 1 0 0,-33-4-49 0 0,0-2 1 0 0,54-18-1 0 0,-73 20 0 0 0,-3 0 0 0 0,1 0-1 0 0,-1-1 1 0 0,0 0 0 0 0,0-1 0 0 0,-1 0 0 0 0,0-1 0 0 0,19-16 0 0 0,-18 14-6 0 0,0 0-10 0 0,-2 0 0 0 0,1 0 0 0 0,-1-1-1 0 0,-1 0 1 0 0,0-1 0 0 0,0 0 0 0 0,7-15-1 0 0,-9 17 6 0 0,1-5-23 0 0,0 0-1 0 0,0 0 0 0 0,-1-1 1 0 0,-1 0-1 0 0,-1 0 1 0 0,0 0-1 0 0,3-25 0 0 0,-4 4-28 0 0,-3-70 0 0 0,0 88 55 0 0,-2-1-1 0 0,0 0 1 0 0,-1 0 0 0 0,-1 0-1 0 0,0 1 1 0 0,-1 0 0 0 0,-16-34-1 0 0,4 15 33 0 0,-40-62 0 0 0,45 82-4 0 0,-1 1-1 0 0,-1 0 0 0 0,0 1 1 0 0,-1 1-1 0 0,-1 0 0 0 0,0 2 0 0 0,-34-22 1 0 0,28 22-1036 0 0,-44-17-1 0 0,-31-1-5967 0 0,84 27 4129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7.255"/>
    </inkml:context>
    <inkml:brush xml:id="br0">
      <inkml:brushProperty name="width" value="0.1" units="cm"/>
      <inkml:brushProperty name="height" value="0.1" units="cm"/>
      <inkml:brushProperty name="color" value="#FFFFFF"/>
    </inkml:brush>
  </inkml:definitions>
  <inkml:trace contextRef="#ctx0" brushRef="#br0">27 7 4324 0 0,'-2'-7'2954'0'0,"-3"20"-1764"0"0,-4 20-502 0 0,4 12-300 0 0,1 0 0 0 0,2 0 0 0 0,2 0 0 0 0,2 0 0 0 0,2 0-1 0 0,2 0 1 0 0,2-1 0 0 0,19 59 0 0 0,-26-100-390 0 0,19 45-106 0 0,-20-46 103 0 0,1 0 1 0 0,0-1-1 0 0,-1 1 1 0 0,1-1-1 0 0,0 0 1 0 0,0 1 0 0 0,0-1-1 0 0,0 0 1 0 0,0 1-1 0 0,1-1 1 0 0,-1 0-1 0 0,0 0 1 0 0,0 0-1 0 0,1 0 1 0 0,-1 0 0 0 0,1 0-1 0 0,-1 0 1 0 0,1-1-1 0 0,-1 1 1 0 0,1 0-1 0 0,0-1 1 0 0,-1 0-1 0 0,1 1 1 0 0,-1-1 0 0 0,4 0-1 0 0,-3 0 1 0 0,1-1 0 0 0,-1 0 1 0 0,0 0-1 0 0,0 0 0 0 0,0 0 0 0 0,0 0 0 0 0,0 0 0 0 0,0-1 0 0 0,-1 1 0 0 0,1-1 1 0 0,0 1-1 0 0,-1-1 0 0 0,1 0 0 0 0,1-3 0 0 0,21-33-16 0 0,-11 17-17 0 0,14-26-54 0 0,-23 38 44 0 0,1 0 0 0 0,-1 0 1 0 0,2 1-1 0 0,-1 0 0 0 0,1 0 1 0 0,0 0-1 0 0,0 1 0 0 0,1 0 1 0 0,0 0-1 0 0,12-8 0 0 0,-18 14 44 0 0,0 1 0 0 0,1 0-1 0 0,-1-1 1 0 0,0 1 0 0 0,0 0 0 0 0,0 0-1 0 0,0 0 1 0 0,0 0 0 0 0,0 0 0 0 0,1 0 0 0 0,-1 0-1 0 0,0 1 1 0 0,0-1 0 0 0,0 0 0 0 0,0 1-1 0 0,0-1 1 0 0,0 0 0 0 0,0 1 0 0 0,0-1-1 0 0,0 1 1 0 0,0 0 0 0 0,0-1 0 0 0,0 1 0 0 0,0 0-1 0 0,0 0 1 0 0,-1-1 0 0 0,1 1 0 0 0,0 0-1 0 0,-1 0 1 0 0,1 0 0 0 0,1 1 0 0 0,23 40 42 0 0,-17-26-22 0 0,5 2 29 0 0,0 1 1 0 0,1-2 0 0 0,1 1 0 0 0,21 19-1 0 0,-29-32-12 0 0,-1 1-1 0 0,1-1 0 0 0,0 0 1 0 0,0 0-1 0 0,0-1 0 0 0,1 0 1 0 0,0 0-1 0 0,0 0 0 0 0,0-1 1 0 0,0-1-1 0 0,0 1 0 0 0,1-2 0 0 0,-1 1 1 0 0,13 0-1 0 0,-19-2-5 0 0,1 0 1 0 0,-1-1-1 0 0,1 1 0 0 0,-1-1 1 0 0,0 0-1 0 0,1 1 1 0 0,-1-1-1 0 0,0 0 0 0 0,0-1 1 0 0,1 1-1 0 0,-1 0 0 0 0,0-1 1 0 0,0 1-1 0 0,0-1 0 0 0,0 1 1 0 0,-1-1-1 0 0,1 0 0 0 0,0 0 1 0 0,-1 0-1 0 0,1 0 0 0 0,-1 0 1 0 0,0 0-1 0 0,0 0 0 0 0,0-1 1 0 0,0 1-1 0 0,1-3 0 0 0,0 0 11 0 0,0-1 0 0 0,-1 0 0 0 0,1 0 0 0 0,-1 1 0 0 0,0-1 0 0 0,-1 0 0 0 0,1 0-1 0 0,-1 0 1 0 0,-1-11 0 0 0,-5-10-149 0 0,-1 0 0 0 0,0 1 0 0 0,-2 0 0 0 0,-1 0 0 0 0,-1 1 0 0 0,-2 1 0 0 0,-27-43 0 0 0,26 43-3321 0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7.658"/>
    </inkml:context>
    <inkml:brush xml:id="br0">
      <inkml:brushProperty name="width" value="0.1" units="cm"/>
      <inkml:brushProperty name="height" value="0.1" units="cm"/>
      <inkml:brushProperty name="color" value="#FFFFFF"/>
    </inkml:brush>
  </inkml:definitions>
  <inkml:trace contextRef="#ctx0" brushRef="#br0">1 36 5517 0 0,'0'-3'228'0'0,"1"-24"2813"0"0,1 22-1632 0 0,3 16-927 0 0,3 20-70 0 0,-3 0 0 0 0,4 40 0 0 0,-6-36-148 0 0,13 56 1 0 0,54 133 371 0 0,-51-169-725 0 0,22 45-1328 0 0,-43-112-80 0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8.030"/>
    </inkml:context>
    <inkml:brush xml:id="br0">
      <inkml:brushProperty name="width" value="0.1" units="cm"/>
      <inkml:brushProperty name="height" value="0.1" units="cm"/>
      <inkml:brushProperty name="color" value="#FFFFFF"/>
    </inkml:brush>
  </inkml:definitions>
  <inkml:trace contextRef="#ctx0" brushRef="#br0">0 189 10605 0 0,'4'-19'86'0'0,"1"0"-1"0"0,1 0 1 0 0,0 1-1 0 0,11-22 1 0 0,-15 36-75 0 0,1-1 0 0 0,-1 0 0 0 0,1 0 0 0 0,0 1 0 0 0,0 0 0 0 0,1 0 0 0 0,-1-1 0 0 0,1 2 0 0 0,0-1 0 0 0,0 0 1 0 0,0 1-1 0 0,0 0 0 0 0,1 0 0 0 0,-1 0 0 0 0,1 1 0 0 0,0-1 0 0 0,0 1 0 0 0,0 0 0 0 0,0 0 0 0 0,8-1 0 0 0,-8 3 8 0 0,1 0-1 0 0,0 1 1 0 0,0-1 0 0 0,-1 1 0 0 0,1 0-1 0 0,-1 1 1 0 0,1-1 0 0 0,-1 1 0 0 0,1 0-1 0 0,-1 1 1 0 0,0-1 0 0 0,0 1 0 0 0,8 6-1 0 0,1 1 33 0 0,-2 0-1 0 0,1 0 1 0 0,17 20-1 0 0,-20-18-30 0 0,0 1 0 0 0,0 0-1 0 0,-2 0 1 0 0,1 1 0 0 0,-2 0-1 0 0,0 0 1 0 0,0 1 0 0 0,4 16 0 0 0,-7-17-879 0 0,-1 0 1 0 0,3 25 0 0 0,-6-38 683 0 0,0 0 0 0 0,0 0 0 0 0,0 0 0 0 0,0 0 1 0 0,0 0-1 0 0,1 0 0 0 0,-1 0 0 0 0,0 0 0 0 0,1 0 0 0 0,-1 0 1 0 0,1-1-1 0 0,-1 1 0 0 0,1 0 0 0 0,-1 0 0 0 0,1 0 1 0 0,0 0-1 0 0,-1-1 0 0 0,1 1 0 0 0,0 0 0 0 0,-1-1 1 0 0,1 1-1 0 0,0-1 0 0 0,0 1 0 0 0,0-1 0 0 0,0 1 1 0 0,0-1-1 0 0,0 1 0 0 0,-1-1 0 0 0,1 0 0 0 0,0 1 1 0 0,0-1-1 0 0,0 0 0 0 0,0 0 0 0 0,0 0 0 0 0,0 0 1 0 0,0 0-1 0 0,0 0 0 0 0,2 0 0 0 0,9-3-759 0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8.399"/>
    </inkml:context>
    <inkml:brush xml:id="br0">
      <inkml:brushProperty name="width" value="0.1" units="cm"/>
      <inkml:brushProperty name="height" value="0.1" units="cm"/>
      <inkml:brushProperty name="color" value="#FFFFFF"/>
    </inkml:brush>
  </inkml:definitions>
  <inkml:trace contextRef="#ctx0" brushRef="#br0">185 157 888 0 0,'6'-6'551'0'0,"1"0"1"0"0,-1 0-1 0 0,0-1 0 0 0,0 0 1 0 0,-1 0-1 0 0,0 0 0 0 0,-1-1 1 0 0,1 0-1 0 0,-1 0 1 0 0,-1 0-1 0 0,1 0 0 0 0,-1-1 1 0 0,-1 1-1 0 0,0-1 0 0 0,2-15 1 0 0,-4 23-494 0 0,0 1 0 0 0,0-1 0 0 0,0 0 0 0 0,0 0 0 0 0,0 0 0 0 0,0 1 0 0 0,0-1 0 0 0,0 0 0 0 0,-1 0 0 0 0,1 0 0 0 0,0 1 0 0 0,0-1 0 0 0,-1 0 0 0 0,1 1 0 0 0,-1-1 0 0 0,1 0 0 0 0,0 1 0 0 0,-1-1 0 0 0,1 0 0 0 0,-1 1 0 0 0,0-1 0 0 0,1 1 0 0 0,-1-1 0 0 0,1 1 0 0 0,-1-1 0 0 0,-1 0 1 0 0,0 1 17 0 0,1-1 0 0 0,-1 1 1 0 0,0 0-1 0 0,1-1 1 0 0,-1 1-1 0 0,0 0 0 0 0,1 0 1 0 0,-1 0-1 0 0,0 1 1 0 0,0-1-1 0 0,-2 1 0 0 0,-41 17 732 0 0,27-7-527 0 0,0 0 0 0 0,1 1 0 0 0,0 1 0 0 0,-19 19 0 0 0,28-25-192 0 0,1 1-1 0 0,0 0 0 0 0,0 0 0 0 0,1 1 0 0 0,0 0 0 0 0,0 0 0 0 0,1 0 0 0 0,1 1 0 0 0,-1 0 0 0 0,-3 12 0 0 0,7-18-69 0 0,0-1 0 0 0,1 1 0 0 0,-1 0 0 0 0,1-1 0 0 0,0 1 0 0 0,0-1 0 0 0,0 1 0 0 0,0 0 0 0 0,0-1 0 0 0,1 1 0 0 0,0 0 0 0 0,0-1 0 0 0,0 1 0 0 0,0-1 0 0 0,0 0 0 0 0,1 1 0 0 0,-1-1 0 0 0,1 0 0 0 0,0 0 0 0 0,0 0 0 0 0,0 0 0 0 0,1 0 0 0 0,-1 0 0 0 0,1-1 0 0 0,-1 1 0 0 0,5 3 0 0 0,-3-4-79 0 0,0 0 1 0 0,0 0-1 0 0,0 0 0 0 0,0 0 0 0 0,0-1 0 0 0,0 0 1 0 0,1 0-1 0 0,-1 0 0 0 0,0 0 0 0 0,1 0 0 0 0,-1-1 1 0 0,1 0-1 0 0,-1 0 0 0 0,0 0 0 0 0,1-1 0 0 0,-1 1 1 0 0,1-1-1 0 0,-1 0 0 0 0,0 0 0 0 0,0-1 0 0 0,8-2 1 0 0,-6 0-30 0 0,1 0 1 0 0,0-1-1 0 0,-1 1 1 0 0,0-1-1 0 0,0 0 1 0 0,0-1 0 0 0,-1 1-1 0 0,0-1 1 0 0,0 0-1 0 0,0-1 1 0 0,-1 1-1 0 0,0-1 1 0 0,6-12 0 0 0,-4 5 210 0 0,0 0 1 0 0,-1-1 0 0 0,-1 0 0 0 0,0 1 0 0 0,-1-1 0 0 0,1-18 0 0 0,-2 15 241 0 0,-3 30-72 0 0,-1 26-98 0 0,3-28-214 0 0,0-1-1 0 0,0 0 0 0 0,0 0 0 0 0,1 0 1 0 0,1 0-1 0 0,0 0 0 0 0,0 0 1 0 0,0 0-1 0 0,1-1 0 0 0,6 10 0 0 0,-6-12-412 0 0,-1-1 0 0 0,1 1 0 0 0,1-1-1 0 0,-1 1 1 0 0,1-2 0 0 0,0 1 0 0 0,0 0-1 0 0,0-1 1 0 0,0 0 0 0 0,1 0 0 0 0,0 0-1 0 0,0-1 1 0 0,0 0 0 0 0,10 4 0 0 0,-4-4-2494 0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8.772"/>
    </inkml:context>
    <inkml:brush xml:id="br0">
      <inkml:brushProperty name="width" value="0.1" units="cm"/>
      <inkml:brushProperty name="height" value="0.1" units="cm"/>
      <inkml:brushProperty name="color" value="#FFFFFF"/>
    </inkml:brush>
  </inkml:definitions>
  <inkml:trace contextRef="#ctx0" brushRef="#br0">6 52 5288 0 0,'-5'-41'3039'0'0,"5"30"-1138"0"0,5 30-647 0 0,29 217 1875 0 0,-7-34-1878 0 0,19-24-435 0 0,-45-175-807 0 0,0 0 1 0 0,1 0 0 0 0,-1 1-1 0 0,1-1 1 0 0,0-1 0 0 0,0 1 0 0 0,0 0-1 0 0,0 0 1 0 0,0-1 0 0 0,1 1-1 0 0,-1-1 1 0 0,1 0 0 0 0,0 0 0 0 0,0 0-1 0 0,-1 0 1 0 0,1 0 0 0 0,1-1-1 0 0,-1 1 1 0 0,0-1 0 0 0,0 0 0 0 0,0 0-1 0 0,1 0 1 0 0,-1 0 0 0 0,0 0-1 0 0,1-1 1 0 0,-1 0 0 0 0,1 0 0 0 0,4 0-1 0 0,-3 0-261 0 0,0 0-1 0 0,0-1 1 0 0,0 0 0 0 0,0 0-1 0 0,0 0 1 0 0,0-1-1 0 0,-1 1 1 0 0,8-5 0 0 0,-8 5-288 0 0,-1-1 0 0 0,0-1 0 0 0,1 1 0 0 0,-1 0 1 0 0,0-1-1 0 0,0 0 0 0 0,0 1 0 0 0,-1-1 0 0 0,1 0 1 0 0,-1-1-1 0 0,3-2 0 0 0,-1-2-2314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4.182"/>
    </inkml:context>
    <inkml:brush xml:id="br0">
      <inkml:brushProperty name="width" value="0.1" units="cm"/>
      <inkml:brushProperty name="height" value="0.1" units="cm"/>
      <inkml:brushProperty name="color" value="#FFFFFF"/>
    </inkml:brush>
  </inkml:definitions>
  <inkml:trace contextRef="#ctx0" brushRef="#br0">49 302 3072 0 0,'-30'-196'5191'0'0,"12"90"-2418"0"0,19 158-325 0 0,26 104-1316 0 0,23 115-105 0 0,-3 1 38 0 0,-23-116-1766 0 0,-11-108-1032 0 0,-13-45 1422 0 0,1-1 0 0 0,0 0 1 0 0,0 0-1 0 0,0-1 0 0 0,0 1 1 0 0,0 0-1 0 0,0 0 1 0 0,0 0-1 0 0,1-1 0 0 0,-1 1 1 0 0,1-1-1 0 0,-1 1 0 0 0,1-1 1 0 0,0 1-1 0 0,-1-1 0 0 0,1 0 1 0 0,0 0-1 0 0,0 0 0 0 0,0 0 1 0 0,2 1-1 0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9.142"/>
    </inkml:context>
    <inkml:brush xml:id="br0">
      <inkml:brushProperty name="width" value="0.1" units="cm"/>
      <inkml:brushProperty name="height" value="0.1" units="cm"/>
      <inkml:brushProperty name="color" value="#FFFFFF"/>
    </inkml:brush>
  </inkml:definitions>
  <inkml:trace contextRef="#ctx0" brushRef="#br0">4 98 4940 0 0,'-3'-2'2499'0'0,"10"-3"-1493"0"0,13-2-491 0 0,101-19-1100 0 0,91-24-5796 0 0,-184 42 5487 0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9.511"/>
    </inkml:context>
    <inkml:brush xml:id="br0">
      <inkml:brushProperty name="width" value="0.1" units="cm"/>
      <inkml:brushProperty name="height" value="0.1" units="cm"/>
      <inkml:brushProperty name="color" value="#FFFFFF"/>
    </inkml:brush>
  </inkml:definitions>
  <inkml:trace contextRef="#ctx0" brushRef="#br0">1 0 1312 0 0,'0'4'5393'0'0,"73"180"-972"0"0,-61-160-4150 0 0,1 0 1 0 0,1-1 0 0 0,0 0 0 0 0,2-1 0 0 0,24 26 0 0 0,-39-47-252 0 0,0 0 0 0 0,0 0 0 0 0,0 0-1 0 0,0 0 1 0 0,0 0 0 0 0,0 0 0 0 0,0-1 0 0 0,1 1-1 0 0,-1 0 1 0 0,0-1 0 0 0,0 1 0 0 0,0-1 0 0 0,1 1-1 0 0,1 0 1 0 0,-3-1-8 0 0,1 0-1 0 0,-1 0 1 0 0,1 0-1 0 0,-1-1 1 0 0,1 1-1 0 0,-1 0 1 0 0,1 0-1 0 0,-1 0 1 0 0,1-1-1 0 0,-1 1 1 0 0,1 0 0 0 0,-1 0-1 0 0,1-1 1 0 0,-1 1-1 0 0,1 0 1 0 0,-1-1-1 0 0,0 1 1 0 0,1 0-1 0 0,-1-1 1 0 0,0 1-1 0 0,1-1 1 0 0,-1 1-1 0 0,0-1 1 0 0,1 0-1 0 0,1-5 56 0 0,0 1 0 0 0,-1-1 0 0 0,1 0-1 0 0,-1 0 1 0 0,0-8 0 0 0,2-6-30 0 0,2-4-44 0 0,0 0-1 0 0,2 1 1 0 0,1-1 0 0 0,16-33 0 0 0,-19 49-186 0 0,0-1 0 0 0,1 1 0 0 0,0 0 0 0 0,0 1 0 0 0,1-1-1 0 0,-1 1 1 0 0,2 0 0 0 0,-1 1 0 0 0,1 0 0 0 0,0 0 0 0 0,0 1 0 0 0,1-1 0 0 0,-1 2 0 0 0,13-5 0 0 0,17-6-1233 0 0,-16 10-1131 0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09.854"/>
    </inkml:context>
    <inkml:brush xml:id="br0">
      <inkml:brushProperty name="width" value="0.1" units="cm"/>
      <inkml:brushProperty name="height" value="0.1" units="cm"/>
      <inkml:brushProperty name="color" value="#FFFFFF"/>
    </inkml:brush>
  </inkml:definitions>
  <inkml:trace contextRef="#ctx0" brushRef="#br0">200 26 7849 0 0,'26'-3'1041'0'0,"-26"3"-991"0"0,1 0 1 0 0,-1 0-1 0 0,1 0 0 0 0,-1 0 0 0 0,1 0 1 0 0,-1 0-1 0 0,1 0 0 0 0,-1 0 0 0 0,1-1 1 0 0,-1 1-1 0 0,1 0 0 0 0,-1 0 0 0 0,0 0 1 0 0,1-1-1 0 0,-1 1 0 0 0,1 0 0 0 0,-1 0 1 0 0,0-1-1 0 0,1 1 0 0 0,-1 0 0 0 0,1-1 1 0 0,-1 1-1 0 0,0-1 0 0 0,0 1 0 0 0,1 0 1 0 0,-1-1-1 0 0,0 1 0 0 0,0-1 0 0 0,1 1 1 0 0,-1 0-1 0 0,0-1 0 0 0,0 1 0 0 0,0-1 1 0 0,0 1-1 0 0,0-1 0 0 0,0 1 0 0 0,0-1 1 0 0,1 1-1 0 0,-2-1 0 0 0,1 1 0 0 0,0-1 1 0 0,0 1-1 0 0,0-1 0 0 0,0 1 0 0 0,0-1 1 0 0,0 1-1 0 0,0-1 0 0 0,-1 1 0 0 0,1-1 1 0 0,0 1-1 0 0,-1-1 0 0 0,0 0 16 0 0,0 1-1 0 0,0-1 1 0 0,0 1-1 0 0,0-1 1 0 0,0 1-1 0 0,-1 0 1 0 0,1-1-1 0 0,0 1 1 0 0,0 0 0 0 0,0 0-1 0 0,0 0 1 0 0,-1 0-1 0 0,1 0 1 0 0,0 0-1 0 0,0 0 1 0 0,0 1-1 0 0,-1-1 1 0 0,1 0 0 0 0,-2 1-1 0 0,-23 8 509 0 0,5 4-285 0 0,1 0 1 0 0,1 1-1 0 0,0 1 0 0 0,0 1 0 0 0,-17 20 1 0 0,31-30-239 0 0,0 0 1 0 0,0 0-1 0 0,1 0 1 0 0,-1 0-1 0 0,1 1 1 0 0,1 0-1 0 0,0 0 1 0 0,-1 0-1 0 0,2 0 1 0 0,-1 0-1 0 0,1 1 1 0 0,1-1-1 0 0,-1 1 0 0 0,1-1 1 0 0,0 1-1 0 0,1 0 1 0 0,0-1-1 0 0,0 1 1 0 0,1 0-1 0 0,1 9 1 0 0,0-13-90 0 0,-1 1-1 0 0,1-1 1 0 0,0 1 0 0 0,1-1 0 0 0,-1 0 0 0 0,1 0-1 0 0,-1 0 1 0 0,1 0 0 0 0,1-1 0 0 0,-1 1-1 0 0,0-1 1 0 0,1 0 0 0 0,0 0 0 0 0,-1 0 0 0 0,1 0-1 0 0,0-1 1 0 0,1 1 0 0 0,-1-1 0 0 0,0 0 0 0 0,1 0-1 0 0,-1-1 1 0 0,1 1 0 0 0,-1-1 0 0 0,1 0-1 0 0,0-1 1 0 0,0 1 0 0 0,-1-1 0 0 0,1 0 0 0 0,0 0-1 0 0,0 0 1 0 0,0 0 0 0 0,-1-1 0 0 0,1 0 0 0 0,0 0-1 0 0,-1 0 1 0 0,1-1 0 0 0,-1 0 0 0 0,1 1-1 0 0,-1-2 1 0 0,8-4 0 0 0,-6 4-8 0 0,0-2 0 0 0,0 1 0 0 0,-1-1 0 0 0,0 1 0 0 0,0-1-1 0 0,0-1 1 0 0,0 1 0 0 0,-1-1 0 0 0,1 0 0 0 0,-2 0 0 0 0,1 0 0 0 0,-1-1 0 0 0,0 1 0 0 0,0-1 0 0 0,0 1 0 0 0,-1-1-1 0 0,0 0 1 0 0,-1 0 0 0 0,0 0 0 0 0,0-1 0 0 0,0 1 0 0 0,-1-10 0 0 0,4-55 2088 0 0,5 108-1713 0 0,22 53-1 0 0,-27-79-435 0 0,0 0 1 0 0,1 0-1 0 0,1 0 0 0 0,0-1 1 0 0,0 0-1 0 0,0 0 0 0 0,1-1 0 0 0,1 1 1 0 0,15 13-1 0 0,-21-21-154 0 0,0 1 0 0 0,0-1 0 0 0,0 0 0 0 0,0 0 0 0 0,0 1 0 0 0,1-2-1 0 0,-1 1 1 0 0,0 0 0 0 0,1 0 0 0 0,-1-1 0 0 0,1 1 0 0 0,-1-1 0 0 0,0 1 0 0 0,1-1 0 0 0,-1 0 0 0 0,1 0 0 0 0,-1-1-1 0 0,1 1 1 0 0,-1 0 0 0 0,1-1 0 0 0,-1 1 0 0 0,0-1 0 0 0,1 0 0 0 0,2-1 0 0 0,7-5-2733 0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0.210"/>
    </inkml:context>
    <inkml:brush xml:id="br0">
      <inkml:brushProperty name="width" value="0.1" units="cm"/>
      <inkml:brushProperty name="height" value="0.1" units="cm"/>
      <inkml:brushProperty name="color" value="#FFFFFF"/>
    </inkml:brush>
  </inkml:definitions>
  <inkml:trace contextRef="#ctx0" brushRef="#br0">14 141 5965 0 0,'-4'-38'1512'0'0,"-6"-64"2990"0"0,25 140-2536 0 0,26 160-120 0 0,-26-109-1344 0 0,7 42 130 0 0,22 102-656 0 0,-42-227-331 0 0,0 1-1 0 0,0-1 1 0 0,1 0 0 0 0,6 11-1 0 0,-8-16-52 0 0,0 1-1 0 0,0 0 0 0 0,0-1 0 0 0,0 1 1 0 0,0-1-1 0 0,1 0 0 0 0,-1 1 1 0 0,1-1-1 0 0,-1 0 0 0 0,1 0 0 0 0,-1 0 1 0 0,4 2-1 0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0.598"/>
    </inkml:context>
    <inkml:brush xml:id="br0">
      <inkml:brushProperty name="width" value="0.1" units="cm"/>
      <inkml:brushProperty name="height" value="0.1" units="cm"/>
      <inkml:brushProperty name="color" value="#FFFFFF"/>
    </inkml:brush>
  </inkml:definitions>
  <inkml:trace contextRef="#ctx0" brushRef="#br0">1 77 5773 0 0,'4'-15'1890'0'0,"-1"6"1216"0"0,4 26-1778 0 0,11 74 131 0 0,-15-72-1297 0 0,0 0 1 0 0,1 0 0 0 0,1 0-1 0 0,0 0 1 0 0,2-1-1 0 0,16 34 1 0 0,-22-50-240 0 0,1 0 1 0 0,-1 0-1 0 0,0 0 0 0 0,1 0 1 0 0,-1 0-1 0 0,1 0 0 0 0,-1-1 1 0 0,1 1-1 0 0,0-1 0 0 0,0 1 0 0 0,0-1 1 0 0,0 1-1 0 0,0-1 0 0 0,0 0 1 0 0,0 0-1 0 0,0 0 0 0 0,0 0 1 0 0,0 0-1 0 0,1-1 0 0 0,-1 1 1 0 0,0-1-1 0 0,1 1 0 0 0,-1-1 1 0 0,0 0-1 0 0,1 0 0 0 0,-1 0 1 0 0,5-1-1 0 0,-3 0-149 0 0,0-1 0 0 0,0 1-1 0 0,0-1 1 0 0,0 0 0 0 0,0 0 0 0 0,0-1 0 0 0,-1 1 0 0 0,1-1 0 0 0,-1 0-1 0 0,1 0 1 0 0,-1 0 0 0 0,0 0 0 0 0,4-7 0 0 0,7-6-2402 0 0</inkml:trace>
  <inkml:trace contextRef="#ctx0" brushRef="#br0" timeOffset="1">304 93 9025 0 0,'6'-22'675'0'0,"16"-48"2022"0"0,-11 104-1098 0 0,-4 17-1006 0 0,2-1 1 0 0,19 56-1 0 0,-26-101-669 0 0,0 1 0 0 0,0-1 0 0 0,1 0 0 0 0,0 0 0 0 0,0 0 1 0 0,0-1-1 0 0,0 1 0 0 0,1-1 0 0 0,5 6 0 0 0,-7-8-276 0 0,0 0 0 0 0,0 0 1 0 0,1 0-1 0 0,-1 0 0 0 0,0-1 0 0 0,1 1 1 0 0,0-1-1 0 0,-1 1 0 0 0,1-1 1 0 0,0 0-1 0 0,0 0 0 0 0,0 0 0 0 0,0 0 1 0 0,0-1-1 0 0,0 1 0 0 0,0-1 1 0 0,0 0-1 0 0,6 0 0 0 0,0-2-2538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0.940"/>
    </inkml:context>
    <inkml:brush xml:id="br0">
      <inkml:brushProperty name="width" value="0.1" units="cm"/>
      <inkml:brushProperty name="height" value="0.1" units="cm"/>
      <inkml:brushProperty name="color" value="#FFFFFF"/>
    </inkml:brush>
  </inkml:definitions>
  <inkml:trace contextRef="#ctx0" brushRef="#br0">5 185 4768 0 0,'23'-10'2295'0'0,"-8"2"-2004"0"0,-6 5-134 0 0,15-5 38 0 0,1-1 0 0 0,23-14 0 0 0,-42 21-48 0 0,-1-2-1 0 0,1 1 0 0 0,-1-1 1 0 0,0 0-1 0 0,1 0 1 0 0,-2 0-1 0 0,1-1 1 0 0,-1 1-1 0 0,1-1 1 0 0,-1-1-1 0 0,-1 1 0 0 0,1 0 1 0 0,5-11-1 0 0,-9 15-66 0 0,1-1-1 0 0,-1 1 0 0 0,1 0 0 0 0,-1-1 1 0 0,1 1-1 0 0,-1 0 0 0 0,1-1 0 0 0,-1 1 1 0 0,0-1-1 0 0,0 1 0 0 0,0-1 0 0 0,0 1 1 0 0,0 0-1 0 0,0-1 0 0 0,0 1 0 0 0,-1-1 1 0 0,1 1-1 0 0,0-1 0 0 0,-1 1 0 0 0,1 0 1 0 0,-1-1-1 0 0,0 1 0 0 0,1 0 0 0 0,-1 0 1 0 0,0-1-1 0 0,0 1 0 0 0,0 0 0 0 0,0 0 1 0 0,0 0-1 0 0,0 0 0 0 0,0 0 0 0 0,0 0 1 0 0,0 0-1 0 0,0 0 0 0 0,-1 1 0 0 0,1-1 1 0 0,-2-1-1 0 0,0 1 37 0 0,0 0 0 0 0,0 0 0 0 0,0 1 0 0 0,0-1 0 0 0,0 1 0 0 0,0 0 0 0 0,0-1 0 0 0,-1 1 0 0 0,1 0 0 0 0,0 1 0 0 0,0-1 0 0 0,0 1 1 0 0,0-1-1 0 0,0 1 0 0 0,0 0 0 0 0,-4 1 0 0 0,-4 5 125 0 0,0-1 1 0 0,0 1 0 0 0,1 1-1 0 0,0 0 1 0 0,0 1 0 0 0,1-1-1 0 0,0 2 1 0 0,-15 19-1 0 0,19-22-128 0 0,0-1 0 0 0,1 1 0 0 0,0 0 0 0 0,0 0 0 0 0,1 1 0 0 0,-1-1 0 0 0,2 1 0 0 0,-1 0 0 0 0,1-1-1 0 0,0 1 1 0 0,1 0 0 0 0,0 0 0 0 0,0 1 0 0 0,1-1 0 0 0,0 11 0 0 0,1-16-80 0 0,0 0 0 0 0,-1 0 0 0 0,1 0 0 0 0,0 0 0 0 0,0 0 0 0 0,1 0 0 0 0,-1 0 0 0 0,1 0 0 0 0,0 0 0 0 0,-1 0 0 0 0,1-1 0 0 0,0 1 0 0 0,1-1 0 0 0,-1 1 0 0 0,0-1 0 0 0,6 4 0 0 0,-3-2 5 0 0,1-1-1 0 0,-1 0 0 0 0,1-1 1 0 0,0 1-1 0 0,0-1 1 0 0,0 0-1 0 0,0-1 0 0 0,9 2 1 0 0,0-1-253 0 0,0-1-1 0 0,0 0 1 0 0,1-1 0 0 0,-1-1 0 0 0,0-1 0 0 0,25-5 0 0 0,-28 4-575 0 0,0-1 0 0 0,0 0 0 0 0,18-10 0 0 0,-23 10-134 0 0,-1 0 1 0 0,1 0-1 0 0,-1-1 1 0 0,1 0-1 0 0,-2 0 1 0 0,12-11-1 0 0,-9 6-2134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1.962"/>
    </inkml:context>
    <inkml:brush xml:id="br0">
      <inkml:brushProperty name="width" value="0.1" units="cm"/>
      <inkml:brushProperty name="height" value="0.1" units="cm"/>
      <inkml:brushProperty name="color" value="#FFFFFF"/>
    </inkml:brush>
  </inkml:definitions>
  <inkml:trace contextRef="#ctx0" brushRef="#br0">259 443 5889 0 0,'0'-2'295'0'0,"0"0"1"0"0,0 0 0 0 0,0 0 0 0 0,0 0 0 0 0,0 0 0 0 0,-1 0-1 0 0,1 0 1 0 0,-1 1 0 0 0,1-1 0 0 0,-1 0 0 0 0,0 0-1 0 0,0 1 1 0 0,0-1 0 0 0,0 0 0 0 0,0 1 0 0 0,0-1 0 0 0,0 1-1 0 0,0-1 1 0 0,-1 1 0 0 0,1 0 0 0 0,0 0 0 0 0,-3-2 0 0 0,0 1-135 0 0,1 0 1 0 0,-1 1 0 0 0,1 0 0 0 0,-1 0 0 0 0,1 0 0 0 0,-1 0-1 0 0,1 0 1 0 0,-1 1 0 0 0,0 0 0 0 0,1 0 0 0 0,-5 0 0 0 0,-4 1-74 0 0,0 0 0 0 0,0 1 0 0 0,1 0 0 0 0,-1 1 1 0 0,1 1-1 0 0,-15 6 0 0 0,13-4 51 0 0,0 0-1 0 0,1 2 1 0 0,-18 12 0 0 0,28-19-120 0 0,0 1 0 0 0,0-1 0 0 0,0 1 0 0 0,0-1 0 0 0,0 1 0 0 0,1 0 0 0 0,-1 0 0 0 0,0 0 0 0 0,1 0 1 0 0,-1 0-1 0 0,1 0 0 0 0,0 0 0 0 0,0 0 0 0 0,0 0 0 0 0,0 1 0 0 0,0-1 0 0 0,0 1 0 0 0,1-1 0 0 0,-1 0 0 0 0,1 1 0 0 0,-1-1 1 0 0,1 1-1 0 0,0-1 0 0 0,0 1 0 0 0,0-1 0 0 0,0 1 0 0 0,1-1 0 0 0,0 4 0 0 0,1-3-34 0 0,0 0 0 0 0,0-1 0 0 0,0 1 0 0 0,0 0 0 0 0,1-1 0 0 0,-1 1 0 0 0,1-1-1 0 0,-1 0 1 0 0,1 0 0 0 0,0 0 0 0 0,0 0 0 0 0,0 0 0 0 0,0-1 0 0 0,1 1 0 0 0,-1-1 0 0 0,0 0 0 0 0,7 1-1 0 0,1 1-138 0 0,1-1-1 0 0,-1 0 1 0 0,23 0-1 0 0,-28-2 98 0 0,1 0 1 0 0,-1 0-1 0 0,1-1 0 0 0,-1 0 0 0 0,0-1 1 0 0,1 1-1 0 0,-1-1 0 0 0,0 0 0 0 0,0-1 1 0 0,0 1-1 0 0,-1-1 0 0 0,1-1 0 0 0,0 1 0 0 0,6-6 1 0 0,-9 6 37 0 0,1-1 0 0 0,-1 0 1 0 0,1 1-1 0 0,-1-2 0 0 0,0 1 0 0 0,-1 0 1 0 0,1 0-1 0 0,-1-1 0 0 0,0 1 1 0 0,0-1-1 0 0,0 0 0 0 0,0 0 1 0 0,-1 0-1 0 0,0 0 0 0 0,0 0 0 0 0,0 0 1 0 0,-1 0-1 0 0,0-6 0 0 0,1 2 27 0 0,-2-27 73 0 0,1 35-82 0 0,0-1 0 0 0,0 0 0 0 0,-1 1 0 0 0,1-1 0 0 0,0 1 0 0 0,-1-1 0 0 0,1 1 1 0 0,-1 0-1 0 0,1-1 0 0 0,-1 1 0 0 0,0-1 0 0 0,1 1 0 0 0,-1 0 0 0 0,0 0 0 0 0,0-1 0 0 0,0 1 0 0 0,0 0 0 0 0,-2-1 0 0 0,3 2 0 0 0,0 0 0 0 0,0 0 1 0 0,0 0-1 0 0,0-1 0 0 0,-1 1 0 0 0,1 0 0 0 0,0 0 1 0 0,0 0-1 0 0,0 0 0 0 0,-1 0 0 0 0,1 0 1 0 0,0 0-1 0 0,0 0 0 0 0,0 0 0 0 0,0 0 0 0 0,-1 0 1 0 0,1 0-1 0 0,0 0 0 0 0,0 0 0 0 0,0 0 0 0 0,-1 0 1 0 0,1 0-1 0 0,0 0 0 0 0,0 1 0 0 0,0-1 0 0 0,-1 0 1 0 0,1 0-1 0 0,0 0 0 0 0,0 0 0 0 0,0 0 1 0 0,0 0-1 0 0,0 1 0 0 0,-1-1 0 0 0,1 0 0 0 0,0 0 1 0 0,0 0-1 0 0,0 0 0 0 0,0 0 0 0 0,0 1 0 0 0,0-1 1 0 0,0 0-1 0 0,0 0 0 0 0,-1 0 0 0 0,1 1 0 0 0,-1 13 8 0 0,1-11-3 0 0,0-1 0 0 0,0 1 1 0 0,0-1-1 0 0,1 1 0 0 0,-1-1 0 0 0,1 1 0 0 0,0-1 0 0 0,-1 1 0 0 0,3 2 0 0 0,0-2-53 0 0,0-1 0 0 0,0 0 0 0 0,0 1 0 0 0,1-1 0 0 0,-1-1 0 0 0,1 1 0 0 0,-1-1 0 0 0,1 1 0 0 0,-1-1 0 0 0,1 0-1 0 0,0 0 1 0 0,0 0 0 0 0,0-1 0 0 0,-1 0 0 0 0,1 1 0 0 0,0-1 0 0 0,0-1 0 0 0,0 1 0 0 0,0 0 0 0 0,-1-1 0 0 0,1 0 0 0 0,0 0 0 0 0,7-3 0 0 0,-2 1-60 0 0,1 0-1 0 0,0-1 1 0 0,-1-1 0 0 0,0 1-1 0 0,0-2 1 0 0,0 1 0 0 0,14-13-1 0 0,-14 9 123 0 0,0 0-1 0 0,-1 0 0 0 0,0-1 0 0 0,-1 1 0 0 0,0-2 0 0 0,-1 1 1 0 0,0-1-1 0 0,0 0 0 0 0,-1 0 0 0 0,6-22 0 0 0,-7 17 148 0 0,-1 0 0 0 0,-1 0-1 0 0,0-1 1 0 0,-2 1 0 0 0,0-1-1 0 0,0 1 1 0 0,-5-26 0 0 0,3 19 196 0 0,2 18-255 0 0,0 0 0 0 0,-1-1 0 0 0,1 1 0 0 0,-1 0 0 0 0,0-1 0 0 0,0 1-1 0 0,-1 0 1 0 0,1 0 0 0 0,-1 0 0 0 0,0 0 0 0 0,-5-8 0 0 0,7 13-91 0 0,-1 0 0 0 0,1 0 0 0 0,0-1 0 0 0,-1 1 0 0 0,1 0 0 0 0,0 0 0 0 0,-1 0 0 0 0,1 0 1 0 0,0 0-1 0 0,-1 0 0 0 0,1 0 0 0 0,0-1 0 0 0,-1 1 0 0 0,1 0 0 0 0,-1 0 0 0 0,1 0 0 0 0,0 0 0 0 0,-1 1 0 0 0,1-1 0 0 0,0 0 1 0 0,-1 0-1 0 0,1 0 0 0 0,-1 0 0 0 0,1 0 0 0 0,0 0 0 0 0,-1 1 0 0 0,1-1 0 0 0,0 0 0 0 0,0 0 0 0 0,-1 0 0 0 0,1 1 1 0 0,0-1-1 0 0,-1 0 0 0 0,1 0 0 0 0,0 1 0 0 0,0-1 0 0 0,-1 0 0 0 0,1 1 0 0 0,0-1 0 0 0,0 0 0 0 0,0 1 0 0 0,0-1 0 0 0,0 0 1 0 0,-1 1-1 0 0,1-1 0 0 0,0 1 0 0 0,0-1 0 0 0,0 0 0 0 0,0 1 0 0 0,0-1 0 0 0,0 1 0 0 0,-7 26 132 0 0,6-23-89 0 0,-3 24 115 0 0,0 1 0 0 0,2 0 0 0 0,1 0 0 0 0,5 58 0 0 0,57 283 923 0 0,-19-154-616 0 0,-28-130-237 0 0,-3 0 0 0 0,-4 0-1 0 0,-5 101 1 0 0,-3-178-221 0 0,1-3 4 0 0,0 1-1 0 0,-1 0 1 0 0,0 0 0 0 0,0 0-1 0 0,-3 8 1 0 0,3-14-18 0 0,1 0 0 0 0,0 0 0 0 0,-1-1 0 0 0,1 1 0 0 0,-1 0-1 0 0,1 0 1 0 0,-1 0 0 0 0,1-1 0 0 0,-1 1 0 0 0,0 0 0 0 0,1-1 0 0 0,-1 1 0 0 0,0-1 0 0 0,0 1 0 0 0,1 0 0 0 0,-1-1 0 0 0,0 0 0 0 0,0 1 0 0 0,0-1 0 0 0,1 1 0 0 0,-1-1 0 0 0,0 0 0 0 0,0 0 0 0 0,0 0 0 0 0,0 1 0 0 0,0-1 0 0 0,0 0 0 0 0,0 0 0 0 0,0 0 0 0 0,0 0 0 0 0,0 0-1 0 0,0-1 1 0 0,1 1 0 0 0,-1 0 0 0 0,0 0 0 0 0,0-1 0 0 0,0 1 0 0 0,0 0 0 0 0,0-1 0 0 0,1 1 0 0 0,-1-1 0 0 0,0 1 0 0 0,0-1 0 0 0,1 1 0 0 0,-1-1 0 0 0,0 0 0 0 0,0 0 0 0 0,-14-11-1 0 0,1 0 0 0 0,1-1 0 0 0,0 0 0 0 0,1-1 0 0 0,0 0 1 0 0,1-1-1 0 0,1 0 0 0 0,1-1 0 0 0,0 0 0 0 0,-9-23 0 0 0,10 23-7 0 0,1-1 1 0 0,1 1-1 0 0,1-1 0 0 0,0-1 0 0 0,2 1 1 0 0,0-1-1 0 0,-2-33 0 0 0,5 41-51 0 0,1 0 1 0 0,-1 1-1 0 0,2-1 1 0 0,-1 1-1 0 0,1-1 0 0 0,1 1 1 0 0,-1 0-1 0 0,2-1 0 0 0,-1 1 1 0 0,1 1-1 0 0,1-1 0 0 0,0 1 1 0 0,0-1-1 0 0,0 1 0 0 0,1 1 1 0 0,10-11-1 0 0,87-65-3634 0 0,-27 23-2375 0 0,-60 46 2950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2.490"/>
    </inkml:context>
    <inkml:brush xml:id="br0">
      <inkml:brushProperty name="width" value="0.1" units="cm"/>
      <inkml:brushProperty name="height" value="0.1" units="cm"/>
      <inkml:brushProperty name="color" value="#FFFFFF"/>
    </inkml:brush>
  </inkml:definitions>
  <inkml:trace contextRef="#ctx0" brushRef="#br0">0 0 6605 0 0,'1'1'209'0'0,"0"-1"0"0"0,-1 1 1 0 0,1-1-1 0 0,0 1 0 0 0,0 0 1 0 0,-1-1-1 0 0,1 1 1 0 0,-1 0-1 0 0,1 0 0 0 0,0-1 1 0 0,-1 1-1 0 0,0 0 0 0 0,1 0 1 0 0,-1 0-1 0 0,1 0 0 0 0,-1 0 1 0 0,0 0-1 0 0,0 0 1 0 0,1-1-1 0 0,-1 1 0 0 0,0 0 1 0 0,0 0-1 0 0,0 2 0 0 0,3 30 284 0 0,-2-26 27 0 0,17 212 2211 0 0,-2 191 561 0 0,-16-239-6742 0 0,0-93-1013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2.862"/>
    </inkml:context>
    <inkml:brush xml:id="br0">
      <inkml:brushProperty name="width" value="0.1" units="cm"/>
      <inkml:brushProperty name="height" value="0.1" units="cm"/>
      <inkml:brushProperty name="color" value="#FFFFFF"/>
    </inkml:brush>
  </inkml:definitions>
  <inkml:trace contextRef="#ctx0" brushRef="#br0">8 266 5645 0 0,'-2'-23'822'0'0,"0"1"-114"0"0,0 0-1 0 0,1 0 1 0 0,1 0 0 0 0,1 0 0 0 0,4-22 0 0 0,-4 40-618 0 0,0-1 0 0 0,0 1-1 0 0,0 0 1 0 0,1-1 0 0 0,-1 1 0 0 0,1 0 0 0 0,0 0 0 0 0,0 0 0 0 0,1 0 0 0 0,-1 1 0 0 0,1-1-1 0 0,0 1 1 0 0,0-1 0 0 0,0 1 0 0 0,0 0 0 0 0,1 0 0 0 0,-1 0 0 0 0,1 1 0 0 0,-1-1 0 0 0,1 1 0 0 0,0 0-1 0 0,0 0 1 0 0,0 0 0 0 0,1 0 0 0 0,-1 1 0 0 0,0 0 0 0 0,1 0 0 0 0,-1 0 0 0 0,0 0 0 0 0,10 0 0 0 0,-5 1 9 0 0,1 1 0 0 0,0 0 0 0 0,-1 0 0 0 0,1 1 1 0 0,-1 0-1 0 0,1 0 0 0 0,-1 1 0 0 0,0 1 0 0 0,17 7 1 0 0,-13-3-23 0 0,0-1 1 0 0,-1 1 0 0 0,0 1-1 0 0,0 0 1 0 0,12 13 0 0 0,-16-14-5 0 0,-1 0 0 0 0,0 0 0 0 0,-1 0 0 0 0,1 1 0 0 0,-1 0 0 0 0,-1 0 1 0 0,0 1-1 0 0,6 13 0 0 0,-8-16-50 0 0,0 0-1 0 0,-1 0 1 0 0,1 1 0 0 0,-1-1 0 0 0,0 0-1 0 0,-1 1 1 0 0,0-1 0 0 0,0 1 0 0 0,-1 0 0 0 0,0-1-1 0 0,0 1 1 0 0,-1 0 0 0 0,0-1 0 0 0,0 1-1 0 0,-1-1 1 0 0,0 0 0 0 0,0 1 0 0 0,-1-1 0 0 0,1 0-1 0 0,-2 0 1 0 0,1 0 0 0 0,-1-1 0 0 0,0 1-1 0 0,0-1 1 0 0,-1 0 0 0 0,0 0 0 0 0,0 0 0 0 0,0-1-1 0 0,-1 0 1 0 0,-7 6 0 0 0,1-3 14 0 0,-1 1 0 0 0,1-1 0 0 0,-17 6 0 0 0,23-11-198 0 0,0 0-1 0 0,-1-1 0 0 0,1 0 0 0 0,0 0 1 0 0,-1-1-1 0 0,0 0 0 0 0,1 0 0 0 0,-1-1 1 0 0,-10 0-1 0 0,16 0-12 0 0,0 0 0 0 0,0 0 1 0 0,0 0-1 0 0,0 0 0 0 0,0 0 0 0 0,1-1 1 0 0,-1 1-1 0 0,0 0 0 0 0,0-1 0 0 0,0 1 0 0 0,0 0 1 0 0,1-1-1 0 0,-1 1 0 0 0,0-1 0 0 0,0 1 0 0 0,1-1 1 0 0,-1 0-1 0 0,0 1 0 0 0,1-1 0 0 0,-1 0 1 0 0,1 0-1 0 0,-1 1 0 0 0,1-1 0 0 0,-1 0 0 0 0,1 0 1 0 0,-1 0-1 0 0,1 1 0 0 0,0-1 0 0 0,0 0 1 0 0,-1 0-1 0 0,1 0 0 0 0,0 0 0 0 0,0 0 0 0 0,0 0 1 0 0,0 0-1 0 0,0 0 0 0 0,0 0 0 0 0,0 1 0 0 0,1-3 1 0 0,2-8-2598 0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3.222"/>
    </inkml:context>
    <inkml:brush xml:id="br0">
      <inkml:brushProperty name="width" value="0.1" units="cm"/>
      <inkml:brushProperty name="height" value="0.1" units="cm"/>
      <inkml:brushProperty name="color" value="#FFFFFF"/>
    </inkml:brush>
  </inkml:definitions>
  <inkml:trace contextRef="#ctx0" brushRef="#br0">288 27 4660 0 0,'-3'-3'260'0'0,"1"1"0"0"0,-1-1-1 0 0,0 1 1 0 0,0 0 0 0 0,-1 0 0 0 0,1 0-1 0 0,0 0 1 0 0,-1 0 0 0 0,1 1-1 0 0,-1 0 1 0 0,1-1 0 0 0,-1 1-1 0 0,0 1 1 0 0,0-1 0 0 0,1 1-1 0 0,-8-1 1 0 0,4 2-42 0 0,0-1-1 0 0,1 1 1 0 0,-1 1 0 0 0,1-1-1 0 0,-1 1 1 0 0,1 0-1 0 0,0 1 1 0 0,0 0 0 0 0,-7 3-1 0 0,-2 4 103 0 0,0 0-1 0 0,0 1 1 0 0,0 1-1 0 0,2 0 1 0 0,0 1-1 0 0,-15 18 1 0 0,23-26-233 0 0,1 1 1 0 0,0-1-1 0 0,1 1 1 0 0,-1 0-1 0 0,1 0 1 0 0,0 0-1 0 0,1 0 0 0 0,0 1 1 0 0,0-1-1 0 0,0 1 1 0 0,0-1-1 0 0,1 1 1 0 0,0 0-1 0 0,0 7 0 0 0,2-9-103 0 0,-1-1 0 0 0,1 0-1 0 0,0 0 1 0 0,0 0 0 0 0,0 0-1 0 0,0 0 1 0 0,0 0 0 0 0,1-1-1 0 0,0 1 1 0 0,0 0-1 0 0,0-1 1 0 0,0 1 0 0 0,1-1-1 0 0,-1 0 1 0 0,1 0 0 0 0,0 0-1 0 0,0 0 1 0 0,0 0-1 0 0,0 0 1 0 0,0-1 0 0 0,1 0-1 0 0,-1 0 1 0 0,8 4 0 0 0,-5-3-142 0 0,-1 0 1 0 0,1 0-1 0 0,0-1 1 0 0,0 0-1 0 0,0 0 1 0 0,0-1-1 0 0,1 1 1 0 0,-1-1-1 0 0,0 0 1 0 0,1-1 0 0 0,-1 0-1 0 0,0 0 1 0 0,1 0-1 0 0,-1-1 1 0 0,0 0-1 0 0,1 0 1 0 0,-1 0-1 0 0,0-1 1 0 0,0 0-1 0 0,0 0 1 0 0,0-1-1 0 0,0 1 1 0 0,-1-1-1 0 0,1 0 1 0 0,-1-1 0 0 0,0 0-1 0 0,7-5 1 0 0,-1-4-2440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4.539"/>
    </inkml:context>
    <inkml:brush xml:id="br0">
      <inkml:brushProperty name="width" value="0.1" units="cm"/>
      <inkml:brushProperty name="height" value="0.1" units="cm"/>
      <inkml:brushProperty name="color" value="#FFFFFF"/>
    </inkml:brush>
  </inkml:definitions>
  <inkml:trace contextRef="#ctx0" brushRef="#br0">1 23 4960 0 0,'2'-6'58'0'0,"7"-10"2791"0"0,-5 18-1106 0 0,0 12-735 0 0,8 55 824 0 0,26 113-226 0 0,-23-143-2968 0 0,-14-37 975 0 0,0 0 0 0 0,0-1 0 0 0,0 1 0 0 0,0-1 0 0 0,1 1 0 0 0,-1-1 0 0 0,0 0 0 0 0,1 1 0 0 0,-1-1 0 0 0,1 0 0 0 0,3 2 0 0 0,2-1-2631 0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3.594"/>
    </inkml:context>
    <inkml:brush xml:id="br0">
      <inkml:brushProperty name="width" value="0.1" units="cm"/>
      <inkml:brushProperty name="height" value="0.1" units="cm"/>
      <inkml:brushProperty name="color" value="#FFFFFF"/>
    </inkml:brush>
  </inkml:definitions>
  <inkml:trace contextRef="#ctx0" brushRef="#br0">6 77 11189 0 0,'4'-53'1676'0'0,"-4"32"-539"0"0,-1 18-405 0 0,0 9 144 0 0,-2 10-683 0 0,1 1 0 0 0,0-1-1 0 0,2 1 1 0 0,0-1 0 0 0,4 33 0 0 0,-3-42-448 0 0,0 0 1 0 0,1 1 0 0 0,0-1 0 0 0,0 0 0 0 0,0 0 0 0 0,1 0 0 0 0,0 0 0 0 0,0 0 0 0 0,1-1 0 0 0,0 0 0 0 0,0 1-1 0 0,1-1 1 0 0,-1-1 0 0 0,1 1 0 0 0,8 7 0 0 0,-10-11-192 0 0,0 0 0 0 0,0 0 1 0 0,1-1-1 0 0,-1 1 0 0 0,0-1 0 0 0,1 0 0 0 0,-1 1 0 0 0,0-2 1 0 0,6 2-1 0 0,2-1-2437 0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3.980"/>
    </inkml:context>
    <inkml:brush xml:id="br0">
      <inkml:brushProperty name="width" value="0.1" units="cm"/>
      <inkml:brushProperty name="height" value="0.1" units="cm"/>
      <inkml:brushProperty name="color" value="#FFFFFF"/>
    </inkml:brush>
  </inkml:definitions>
  <inkml:trace contextRef="#ctx0" brushRef="#br0">0 139 5260 0 0,'6'-3'4111'0'0,"-6"3"-4048"0"0,8 16 1455 0 0,4 22-668 0 0,-7-18-398 0 0,1 2-455 0 0,-1 0-1 0 0,-2 1 1 0 0,2 25-1 0 0,-7-47 756 0 0,-3-9-390 0 0,-3-11-25 0 0,6 7-282 0 0,0 0 1 0 0,0-1-1 0 0,1 0 1 0 0,1 1 0 0 0,0-1-1 0 0,2-14 1 0 0,-1 22-73 0 0,0 0 0 0 0,1 0 0 0 0,-1-1 0 0 0,1 1 0 0 0,0 0 1 0 0,0 0-1 0 0,1 1 0 0 0,-1-1 0 0 0,1 0 0 0 0,0 1 0 0 0,1 0 0 0 0,-1-1 0 0 0,1 1 1 0 0,-1 0-1 0 0,1 1 0 0 0,1-1 0 0 0,-1 1 0 0 0,6-4 0 0 0,14-7-72 0 0,1 1 0 0 0,1 1 0 0 0,0 1 0 0 0,0 1 0 0 0,1 2 0 0 0,1 0 0 0 0,-1 2 0 0 0,1 1 0 0 0,0 2 0 0 0,46-1 0 0 0,-70 4 77 0 0,52 0-10 0 0,58-8 0 0 0,-104 5 666 0 0,-16 1-153 0 0,4 1-451 0 0,0 1 0 0 0,0 0-1 0 0,0 0 1 0 0,0 0 0 0 0,-1 0 0 0 0,1 0-1 0 0,0 1 1 0 0,0-1 0 0 0,0 1 0 0 0,-3 1 0 0 0,-10 7 110 0 0,0 1 1 0 0,1 0-1 0 0,0 1 1 0 0,1 1-1 0 0,0 0 1 0 0,1 1-1 0 0,-18 23 1 0 0,24-27-89 0 0,0 0 0 0 0,0 0 0 0 0,1 0 0 0 0,0 1 0 0 0,1-1 0 0 0,0 1 0 0 0,0 0 0 0 0,1 1 0 0 0,0-1 0 0 0,1 1 0 0 0,0-1 0 0 0,1 1 0 0 0,0 20 0 0 0,1-28-94 0 0,1-1 0 0 0,-1 1 0 0 0,1-1 0 0 0,0 1 0 0 0,-1 0-1 0 0,1-1 1 0 0,0 1 0 0 0,1-1 0 0 0,-1 0 0 0 0,0 1-1 0 0,1-1 1 0 0,-1 0 0 0 0,1 0 0 0 0,0 0 0 0 0,-1 0-1 0 0,1 0 1 0 0,0 0 0 0 0,0 0 0 0 0,1-1 0 0 0,-1 1-1 0 0,0-1 1 0 0,0 0 0 0 0,1 1 0 0 0,-1-1 0 0 0,1 0-1 0 0,-1 0 1 0 0,1-1 0 0 0,-1 1 0 0 0,1 0 0 0 0,0-1-1 0 0,-1 0 1 0 0,1 1 0 0 0,4-1 0 0 0,-2 0-23 0 0,-1 0 0 0 0,1 0 0 0 0,-1-1 0 0 0,1 1 0 0 0,-1-1 0 0 0,1 0 0 0 0,-1 0 0 0 0,1-1 0 0 0,-1 1 0 0 0,0-1 0 0 0,0 0 0 0 0,0 0 0 0 0,0 0 0 0 0,0-1 0 0 0,0 0 0 0 0,-1 1 0 0 0,1-1 0 0 0,-1 0 0 0 0,4-5 0 0 0,4-11 151 0 0,-1 0-1 0 0,-1-1 1 0 0,-1 0-1 0 0,-1 0 1 0 0,0-1-1 0 0,6-42 1 0 0,-8 48 415 0 0,-3 34 113 0 0,-1 4-456 0 0,2-4-15 0 0,1 0 0 0 0,0 0-1 0 0,1-1 1 0 0,1 0-1 0 0,11 22 1 0 0,-15-35-276 0 0,1 0 0 0 0,1 0 0 0 0,-1 0 0 0 0,1 0 1 0 0,-1-1-1 0 0,2 1 0 0 0,-1-1 0 0 0,0 0 1 0 0,6 4-1 0 0,-6-6-224 0 0,-1 0 0 0 0,1 0 1 0 0,0 0-1 0 0,0 0 0 0 0,0-1 1 0 0,0 0-1 0 0,0 0 1 0 0,0 0-1 0 0,0 0 0 0 0,0 0 1 0 0,1-1-1 0 0,-1 0 0 0 0,0 0 1 0 0,6-1-1 0 0,2-1-1369 0 0,0-4-1386 0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4.629"/>
    </inkml:context>
    <inkml:brush xml:id="br0">
      <inkml:brushProperty name="width" value="0.1" units="cm"/>
      <inkml:brushProperty name="height" value="0.1" units="cm"/>
      <inkml:brushProperty name="color" value="#FFFFFF"/>
    </inkml:brush>
  </inkml:definitions>
  <inkml:trace contextRef="#ctx0" brushRef="#br0">9 28 5577 0 0,'-6'-28'5567'0'0,"4"40"-4429"0"0,2 25-802 0 0,1 1 1 0 0,2-1-1 0 0,1 0 1 0 0,2 0-1 0 0,18 59 0 0 0,-17-68-857 0 0,-3-18 178 0 0,-1-9 200 0 0,4-17 252 0 0,-1-27 301 0 0,-4 4-24 0 0,-3 25-81 0 0,2 0-1 0 0,0-1 1 0 0,0 1-1 0 0,2 0 1 0 0,-1 0 0 0 0,2 0-1 0 0,8-24 1 0 0,-11 37-287 0 0,-1 1 0 0 0,1-1 0 0 0,-1 0 0 0 0,1 0 0 0 0,0 0 0 0 0,-1 1 1 0 0,1-1-1 0 0,0 0 0 0 0,-1 1 0 0 0,1-1 0 0 0,0 1 0 0 0,0-1 0 0 0,-1 1 0 0 0,1-1 0 0 0,0 1 1 0 0,0-1-1 0 0,0 1 0 0 0,0 0 0 0 0,0 0 0 0 0,0-1 0 0 0,0 1 0 0 0,0 0 0 0 0,-1 0 0 0 0,1 0 0 0 0,2 0 1 0 0,0 0 5 0 0,0 1 0 0 0,0-1 0 0 0,0 1 0 0 0,0 0 0 0 0,0 0 0 0 0,-1 0 0 0 0,1 1 0 0 0,4 1 0 0 0,4 5 41 0 0,0 0 0 0 0,17 15-1 0 0,-27-22-53 0 0,13 14-163 0 0,0 1 0 0 0,-1 1 0 0 0,-1 0 1 0 0,0 0-1 0 0,-2 1 0 0 0,12 26 0 0 0,-1-4-1427 0 0,-10-23 467 0 0,-8-18 639 0 0,-1-10 494 0 0,2-120 1352 0 0,-2 115-1182 0 0,0 1 0 0 0,1-1 0 0 0,0 1 0 0 0,1 0 0 0 0,1 0 0 0 0,9-19 0 0 0,-13 31-172 0 0,1 0 0 0 0,-1 0-1 0 0,1 0 1 0 0,-1 1 0 0 0,1-1 0 0 0,0 0-1 0 0,0 1 1 0 0,1-1 0 0 0,-1 1-1 0 0,0 0 1 0 0,1-1 0 0 0,0 1-1 0 0,-1 0 1 0 0,1 1 0 0 0,0-1-1 0 0,0 0 1 0 0,0 1 0 0 0,0 0-1 0 0,0 0 1 0 0,0 0 0 0 0,0 0-1 0 0,0 0 1 0 0,1 0 0 0 0,-1 1-1 0 0,0 0 1 0 0,1-1 0 0 0,-1 1-1 0 0,0 1 1 0 0,1-1 0 0 0,-1 0-1 0 0,0 1 1 0 0,0-1 0 0 0,1 1-1 0 0,-1 0 1 0 0,0 0 0 0 0,0 1-1 0 0,0-1 1 0 0,3 2 0 0 0,3 2 1 0 0,0 1 1 0 0,0 0-1 0 0,-1 0 1 0 0,0 0-1 0 0,0 1 1 0 0,-1 0-1 0 0,1 1 1 0 0,-2-1-1 0 0,1 2 1 0 0,-1-1-1 0 0,6 10 1 0 0,-9-10-1 0 0,1 0 1 0 0,-1-1-1 0 0,-1 1 1 0 0,1 0-1 0 0,-2 1 1 0 0,1-1 0 0 0,-1 0-1 0 0,1 17 1 0 0,-2 15-3493 0 0,0-20-487 0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5.002"/>
    </inkml:context>
    <inkml:brush xml:id="br0">
      <inkml:brushProperty name="width" value="0.1" units="cm"/>
      <inkml:brushProperty name="height" value="0.1" units="cm"/>
      <inkml:brushProperty name="color" value="#FFFFFF"/>
    </inkml:brush>
  </inkml:definitions>
  <inkml:trace contextRef="#ctx0" brushRef="#br0">7 179 4704 0 0,'66'-28'2291'0'0,"9"-4"-913"0"0,-69 29-1225 0 0,-1 0 1 0 0,1 0-1 0 0,-1-1 0 0 0,0 0 1 0 0,-1 0-1 0 0,1 0 0 0 0,-1 0 1 0 0,1-1-1 0 0,-1 0 0 0 0,4-7 1 0 0,-7 11-79 0 0,-1-1 0 0 0,1 1 0 0 0,0-1 0 0 0,-1 0 1 0 0,1 1-1 0 0,-1-1 0 0 0,0 0 0 0 0,0 1 1 0 0,0-1-1 0 0,1 0 0 0 0,-2 1 0 0 0,1-1 0 0 0,0 0 1 0 0,0 0-1 0 0,0 1 0 0 0,-1-1 0 0 0,1 0 1 0 0,-1 1-1 0 0,1-1 0 0 0,-1 1 0 0 0,0-1 0 0 0,0 1 1 0 0,1-1-1 0 0,-1 1 0 0 0,0-1 0 0 0,0 1 1 0 0,-1 0-1 0 0,1-1 0 0 0,0 1 0 0 0,0 0 0 0 0,-1 0 1 0 0,1 0-1 0 0,0 0 0 0 0,-1 0 0 0 0,-1-1 1 0 0,0 1 41 0 0,1-1 0 0 0,-1 0 0 0 0,0 1 0 0 0,0 0 0 0 0,0-1 0 0 0,1 1 0 0 0,-1 0 0 0 0,0 1 0 0 0,-1-1 0 0 0,1 0 0 0 0,0 1 0 0 0,0 0 1 0 0,0-1-1 0 0,0 1 0 0 0,0 1 0 0 0,0-1 0 0 0,0 0 0 0 0,-6 2 0 0 0,1 2 46 0 0,-1 1 0 0 0,1 0 1 0 0,0 0-1 0 0,0 1 0 0 0,1 0 0 0 0,-1 1 1 0 0,1-1-1 0 0,1 1 0 0 0,-1 1 0 0 0,1-1 0 0 0,1 1 1 0 0,-1 0-1 0 0,1 0 0 0 0,1 1 0 0 0,-6 13 1 0 0,7-16-106 0 0,1-1 0 0 0,0 1 0 0 0,1 0 0 0 0,-1 0 0 0 0,1 0 0 0 0,0 0 1 0 0,1 0-1 0 0,-1 1 0 0 0,1-1 0 0 0,0 0 0 0 0,1 0 0 0 0,0 0 0 0 0,0 0 0 0 0,0 0 1 0 0,0 0-1 0 0,1 0 0 0 0,0 0 0 0 0,1 0 0 0 0,-1-1 0 0 0,1 1 0 0 0,0-1 1 0 0,0 0-1 0 0,1 0 0 0 0,-1 0 0 0 0,7 6 0 0 0,-3-5-280 0 0,-1-1 1 0 0,1 0-1 0 0,0-1 0 0 0,0 0 0 0 0,1 0 1 0 0,-1 0-1 0 0,1-1 0 0 0,0 0 0 0 0,0-1 1 0 0,0 0-1 0 0,0 0 0 0 0,15 1 0 0 0,-14-2-519 0 0,1 0 0 0 0,-1-1 0 0 0,1 0 0 0 0,-1 0 0 0 0,1-1 0 0 0,-1-1 0 0 0,1 1-1 0 0,-1-1 1 0 0,0-1 0 0 0,17-7 0 0 0,-7-1-2119 0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5.341"/>
    </inkml:context>
    <inkml:brush xml:id="br0">
      <inkml:brushProperty name="width" value="0.1" units="cm"/>
      <inkml:brushProperty name="height" value="0.1" units="cm"/>
      <inkml:brushProperty name="color" value="#FFFFFF"/>
    </inkml:brush>
  </inkml:definitions>
  <inkml:trace contextRef="#ctx0" brushRef="#br0">1 65 6973 0 0,'2'-22'1723'0'0,"-2"17"-1220"0"0,0 1-1 0 0,0 0 0 0 0,0-1 0 0 0,1 1 1 0 0,0 0-1 0 0,0-1 0 0 0,3-7 0 0 0,-2 58 2163 0 0,-2 8-1919 0 0,0 137 849 0 0,24 189-1 0 0,-23-367-1526 0 0,1 0 0 0 0,1-1 0 0 0,0 1 0 0 0,1-1 0 0 0,7 18-1 0 0,-9-27-72 0 0,-1 0 0 0 0,1 0 0 0 0,0 0-1 0 0,-1 0 1 0 0,2-1 0 0 0,-1 1 0 0 0,0 0-1 0 0,0-1 1 0 0,1 0 0 0 0,-1 1-1 0 0,1-1 1 0 0,0 0 0 0 0,0 0 0 0 0,0-1-1 0 0,0 1 1 0 0,0 0 0 0 0,0-1 0 0 0,0 0-1 0 0,0 0 1 0 0,1 0 0 0 0,-1 0 0 0 0,0 0-1 0 0,1-1 1 0 0,-1 1 0 0 0,4-1-1 0 0,-1 0-263 0 0,0 0-1 0 0,-1-1 1 0 0,1 0-1 0 0,0 0 0 0 0,-1 0 1 0 0,1-1-1 0 0,-1 1 0 0 0,1-1 1 0 0,-1-1-1 0 0,11-5 0 0 0,-14 6-91 0 0,1 1 1 0 0,-1-1-1 0 0,1 0 0 0 0,-1 0 0 0 0,0-1 0 0 0,0 1 0 0 0,0-1 0 0 0,0 1 0 0 0,0-1 0 0 0,0 1 0 0 0,-1-1 0 0 0,1 0 0 0 0,-1 0 0 0 0,0 0 1 0 0,0 0-1 0 0,0 0 0 0 0,0 0 0 0 0,0 0 0 0 0,-1 0 0 0 0,1 0 0 0 0,-1-5 0 0 0,0-4-2612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5.711"/>
    </inkml:context>
    <inkml:brush xml:id="br0">
      <inkml:brushProperty name="width" value="0.1" units="cm"/>
      <inkml:brushProperty name="height" value="0.1" units="cm"/>
      <inkml:brushProperty name="color" value="#FFFFFF"/>
    </inkml:brush>
  </inkml:definitions>
  <inkml:trace contextRef="#ctx0" brushRef="#br0">13 95 5889 0 0,'-1'-1'174'0'0,"0"1"0"0"0,1-1 0 0 0,-1 1 1 0 0,0-1-1 0 0,0 1 0 0 0,1-1 1 0 0,-1 1-1 0 0,0-1 0 0 0,1 0 0 0 0,-1 1 1 0 0,1-1-1 0 0,-1 0 0 0 0,1 0 1 0 0,-1 0-1 0 0,1 1 0 0 0,-1-1 0 0 0,1 0 1 0 0,0 0-1 0 0,0 0 0 0 0,-1 0 1 0 0,1 1-1 0 0,0-1 0 0 0,0 0 0 0 0,0 0 1 0 0,0 0-1 0 0,0 0 0 0 0,0 0 1 0 0,0 0-1 0 0,0-1 0 0 0,1 0-27 0 0,0 0 0 0 0,1 0 0 0 0,-1 1 0 0 0,0-1 0 0 0,0 1 0 0 0,1-1 0 0 0,-1 1 0 0 0,1-1 0 0 0,-1 1-1 0 0,1 0 1 0 0,0 0 0 0 0,3-2 0 0 0,8-4-59 0 0,1 1 1 0 0,25-8-1 0 0,-35 13 27 0 0,18-5-1129 0 0,0 1 0 0 0,0 1 0 0 0,0 1 0 0 0,45 0 0 0 0,-46 3-1871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6.071"/>
    </inkml:context>
    <inkml:brush xml:id="br0">
      <inkml:brushProperty name="width" value="0.1" units="cm"/>
      <inkml:brushProperty name="height" value="0.1" units="cm"/>
      <inkml:brushProperty name="color" value="#FFFFFF"/>
    </inkml:brush>
  </inkml:definitions>
  <inkml:trace contextRef="#ctx0" brushRef="#br0">1 121 3376 0 0,'4'2'286'0'0,"0"-1"-1"0"0,0 0 1 0 0,0 0-1 0 0,1 0 1 0 0,-1 0-1 0 0,1-1 1 0 0,-1 0-1 0 0,0 0 1 0 0,1 0-1 0 0,-1 0 1 0 0,0-1-1 0 0,7-1 1 0 0,1 0 69 0 0,-1-2 0 0 0,0 1 1 0 0,15-8-1 0 0,-22 9-166 0 0,-1 1 1 0 0,1-1 0 0 0,-1 0 0 0 0,0-1-1 0 0,0 1 1 0 0,0 0 0 0 0,0-1-1 0 0,0 0 1 0 0,-1 0 0 0 0,1 1-1 0 0,-1-2 1 0 0,0 1 0 0 0,4-6-1 0 0,-5 7-67 0 0,0 0-1 0 0,-1 0 0 0 0,1 0 1 0 0,-1 0-1 0 0,1-1 1 0 0,-1 1-1 0 0,0 0 0 0 0,0 0 1 0 0,0 0-1 0 0,0 0 0 0 0,0 0 1 0 0,0 0-1 0 0,-1 0 1 0 0,1 0-1 0 0,-1 0 0 0 0,1 0 1 0 0,-1 0-1 0 0,0 0 0 0 0,0 0 1 0 0,0 0-1 0 0,0 0 0 0 0,0 0 1 0 0,0 1-1 0 0,-1-1 1 0 0,1 0-1 0 0,0 1 0 0 0,-3-3 1 0 0,3 4-65 0 0,0-1 0 0 0,0 0 0 0 0,1 1 0 0 0,-1-1 0 0 0,0 1 0 0 0,0-1 0 0 0,0 1 0 0 0,0-1 0 0 0,0 1 0 0 0,0 0 0 0 0,0-1 0 0 0,0 1 0 0 0,0 0 0 0 0,0 0 1 0 0,0 0-1 0 0,0 0 0 0 0,0 0 0 0 0,0 0 0 0 0,0 0 0 0 0,0 0 0 0 0,0 0 0 0 0,0 0 0 0 0,-1 1 0 0 0,-25 14 655 0 0,-15 29 96 0 0,36-37-692 0 0,0 1-1 0 0,0 0 1 0 0,1 0-1 0 0,1 0 0 0 0,-1 0 1 0 0,1 1-1 0 0,1 0 1 0 0,0 0-1 0 0,0 0 1 0 0,0 0-1 0 0,1 0 0 0 0,-1 18 1 0 0,3-20-69 0 0,0-1 0 0 0,1 0 0 0 0,-1 1 0 0 0,1-1 0 0 0,1 0 1 0 0,-1 0-1 0 0,1 0 0 0 0,1 0 0 0 0,-1 0 0 0 0,1 0 0 0 0,0 0 0 0 0,0-1 0 0 0,0 1 0 0 0,1-1 1 0 0,0 0-1 0 0,0 0 0 0 0,0-1 0 0 0,0 1 0 0 0,10 7 0 0 0,-6-6-220 0 0,1 0-1 0 0,-1 0 0 0 0,1-1 1 0 0,0 0-1 0 0,0 0 1 0 0,18 5-1 0 0,-24-9-198 0 0,0 0 0 0 0,1 0 0 0 0,-1 0-1 0 0,1-1 1 0 0,-1 1 0 0 0,1-1 0 0 0,0 0 0 0 0,-1 0 0 0 0,1 0-1 0 0,-1-1 1 0 0,1 1 0 0 0,-1-1 0 0 0,1 0 0 0 0,-1 0 0 0 0,1 0-1 0 0,-1 0 1 0 0,0-1 0 0 0,1 1 0 0 0,-1-1 0 0 0,0 0 0 0 0,0 0-1 0 0,3-3 1 0 0,7-6-1285 0 0,-1-1-1293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6.443"/>
    </inkml:context>
    <inkml:brush xml:id="br0">
      <inkml:brushProperty name="width" value="0.1" units="cm"/>
      <inkml:brushProperty name="height" value="0.1" units="cm"/>
      <inkml:brushProperty name="color" value="#FFFFFF"/>
    </inkml:brush>
  </inkml:definitions>
  <inkml:trace contextRef="#ctx0" brushRef="#br0">1 45 6249 0 0,'-1'-14'2317'0'0,"3"-9"1837"0"0,-2 23-4078 0 0,1-1 0 0 0,-1 0 0 0 0,1 1 0 0 0,0-1 0 0 0,-1 1 0 0 0,1-1-1 0 0,0 1 1 0 0,-1-1 0 0 0,1 1 0 0 0,0 0 0 0 0,0-1 0 0 0,0 1 0 0 0,-1 0 0 0 0,1-1 0 0 0,0 1 0 0 0,0 0-1 0 0,0 0 1 0 0,0 0 0 0 0,-1 0 0 0 0,1 0 0 0 0,0 0 0 0 0,0 0 0 0 0,0 0 0 0 0,0 0 0 0 0,0 0 0 0 0,-1 1 0 0 0,1-1-1 0 0,2 1 1 0 0,7 2 93 0 0,0 0-1 0 0,0 1 0 0 0,0 0 0 0 0,0 1 0 0 0,-1 0 1 0 0,1 0-1 0 0,-1 1 0 0 0,0 0 0 0 0,-1 1 0 0 0,0 0 0 0 0,10 11 1 0 0,-2-1 1 0 0,-1 1 0 0 0,0 0 0 0 0,-2 1 0 0 0,15 26 0 0 0,-21-33-425 0 0,-1 0-1 0 0,-1 0 0 0 0,0 1 0 0 0,0-1 1 0 0,-1 1-1 0 0,-1 0 0 0 0,0 0 0 0 0,1 23 1 0 0,-4-35 206 0 0,0 0 1 0 0,0 0-1 0 0,0 0 0 0 0,0 0 1 0 0,-1 0-1 0 0,1-1 1 0 0,0 1-1 0 0,-1 0 1 0 0,1 0-1 0 0,-1 0 0 0 0,1-1 1 0 0,-1 1-1 0 0,1 0 1 0 0,-1 0-1 0 0,1-1 1 0 0,-1 1-1 0 0,0 0 0 0 0,1-1 1 0 0,-1 1-1 0 0,0-1 1 0 0,0 1-1 0 0,1-1 1 0 0,-1 1-1 0 0,0-1 0 0 0,0 1 1 0 0,0-1-1 0 0,1 0 1 0 0,-1 0-1 0 0,0 1 1 0 0,0-1-1 0 0,0 0 0 0 0,0 0 1 0 0,0 0-1 0 0,0 0 1 0 0,0 0-1 0 0,0 0 1 0 0,0 0-1 0 0,1 0 0 0 0,-2-1 1 0 0,0 1 51 0 0,1 0 0 0 0,0 0 0 0 0,-1 0 0 0 0,1-1 0 0 0,0 1 0 0 0,0 0 1 0 0,-1-1-1 0 0,1 1 0 0 0,0-1 0 0 0,0 1 0 0 0,0-1 0 0 0,0 0 0 0 0,0 0 0 0 0,-1 1 1 0 0,1-1-1 0 0,1 0 0 0 0,-1 0 0 0 0,0 0 0 0 0,0 0 0 0 0,0 0 0 0 0,0 0 0 0 0,1 0 0 0 0,-1 0 1 0 0,0-1-1 0 0,1 1 0 0 0,-1 0 0 0 0,1 0 0 0 0,0-1 0 0 0,-1 0 0 0 0,1-7 105 0 0,0-1 0 0 0,0 1 0 0 0,1 0 0 0 0,1-1 0 0 0,-1 1-1 0 0,1 0 1 0 0,1 0 0 0 0,0 0 0 0 0,0 1 0 0 0,1-1 0 0 0,0 1 0 0 0,0 0 0 0 0,1 0-1 0 0,0 0 1 0 0,10-11 0 0 0,-1 3 54 0 0,0 1 0 0 0,1 0 1 0 0,0 1-1 0 0,1 1 0 0 0,34-21 0 0 0,-22 18-314 0 0,22-15-4132 0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6.818"/>
    </inkml:context>
    <inkml:brush xml:id="br0">
      <inkml:brushProperty name="width" value="0.1" units="cm"/>
      <inkml:brushProperty name="height" value="0.1" units="cm"/>
      <inkml:brushProperty name="color" value="#FFFFFF"/>
    </inkml:brush>
  </inkml:definitions>
  <inkml:trace contextRef="#ctx0" brushRef="#br0">22 21 7089 0 0,'0'-21'3985'0'0,"1"32"-1513"0"0,-1 34-1071 0 0,-12 251 1428 0 0,2 103-2405 0 0,10-392-865 0 0,3 33-494 0 0,-3-38 513 0 0,1 1 0 0 0,-1-1 0 0 0,0 0 0 0 0,1 0 0 0 0,0 1 0 0 0,-1-1 0 0 0,1 0 0 0 0,0 0 0 0 0,0 0 0 0 0,0 0 0 0 0,1 0 0 0 0,-1 0 0 0 0,2 2 0 0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17.192"/>
    </inkml:context>
    <inkml:brush xml:id="br0">
      <inkml:brushProperty name="width" value="0.1" units="cm"/>
      <inkml:brushProperty name="height" value="0.1" units="cm"/>
      <inkml:brushProperty name="color" value="#FFFFFF"/>
    </inkml:brush>
  </inkml:definitions>
  <inkml:trace contextRef="#ctx0" brushRef="#br0">1 168 5657 0 0,'0'-11'562'0'0,"0"0"0"0"0,1 1 1 0 0,0-1-1 0 0,0 0 1 0 0,1 1-1 0 0,6-18 0 0 0,-6 23-420 0 0,0 1 0 0 0,0 0-1 0 0,1 0 1 0 0,0 0 0 0 0,-1 0-1 0 0,1 0 1 0 0,1 1 0 0 0,-1-1-1 0 0,0 1 1 0 0,1 0 0 0 0,0 0-1 0 0,0 0 1 0 0,0 0 0 0 0,0 1-1 0 0,0-1 1 0 0,0 1-1 0 0,7-2 1 0 0,-1 1-37 0 0,0 0-1 0 0,1 0 1 0 0,-1 2 0 0 0,0-1-1 0 0,1 1 1 0 0,-1 1 0 0 0,1 0-1 0 0,-1 0 1 0 0,1 1 0 0 0,-1 0-1 0 0,1 1 1 0 0,-1 0 0 0 0,0 1-1 0 0,0 0 1 0 0,0 0 0 0 0,0 1-1 0 0,-1 1 1 0 0,1-1 0 0 0,8 8-1 0 0,-7-6-48 0 0,-1 1 1 0 0,0 0-1 0 0,0 1 0 0 0,-1 0 0 0 0,0 1 0 0 0,-1-1 0 0 0,0 2 0 0 0,0-1 0 0 0,-1 1 0 0 0,0 1 0 0 0,0-1 0 0 0,-1 1 0 0 0,-1 0 0 0 0,0 0 0 0 0,-1 1 0 0 0,4 12 0 0 0,-7-19-46 0 0,0 1-1 0 0,0-1 1 0 0,0 0-1 0 0,-1 0 0 0 0,0 0 1 0 0,0 1-1 0 0,0-1 1 0 0,-1 0-1 0 0,0 0 0 0 0,0 1 1 0 0,0-1-1 0 0,-1 0 1 0 0,1 0-1 0 0,-1 0 0 0 0,0-1 1 0 0,-4 7-1 0 0,2-6 11 0 0,0 1 0 0 0,-1-1 0 0 0,1 0 0 0 0,-1 0 0 0 0,0 0 0 0 0,-1 0 0 0 0,1-1 0 0 0,-1 0 0 0 0,0 0 0 0 0,-12 5 0 0 0,3-2-70 0 0,-1-2-1 0 0,0 1 1 0 0,0-2-1 0 0,-1 0 1 0 0,1-1-1 0 0,-1-1 1 0 0,0-1-1 0 0,1 0 1 0 0,-23-2-1 0 0,37 1-309 0 0,-1 0-1 0 0,1 0 1 0 0,0-1 0 0 0,0 1-1 0 0,0-1 1 0 0,0 0 0 0 0,0 1-1 0 0,0-1 1 0 0,0 0 0 0 0,0 0-1 0 0,0 0 1 0 0,1-1 0 0 0,-1 1-1 0 0,0 0 1 0 0,0-1 0 0 0,1 1-1 0 0,-3-4 1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4.923"/>
    </inkml:context>
    <inkml:brush xml:id="br0">
      <inkml:brushProperty name="width" value="0.1" units="cm"/>
      <inkml:brushProperty name="height" value="0.1" units="cm"/>
      <inkml:brushProperty name="color" value="#FFFFFF"/>
    </inkml:brush>
  </inkml:definitions>
  <inkml:trace contextRef="#ctx0" brushRef="#br0">18 54 3600 0 0,'-15'-1'2144'0'0,"13"7"137"0"0,3-5-2175 0 0,0 0 1 0 0,-1 0 0 0 0,1 0-1 0 0,0 0 1 0 0,0 0 0 0 0,0 0 0 0 0,0-1-1 0 0,0 1 1 0 0,0 0 0 0 0,0 0-1 0 0,1-1 1 0 0,-1 1 0 0 0,0-1 0 0 0,0 1-1 0 0,0-1 1 0 0,1 1 0 0 0,-1-1 0 0 0,2 0-1 0 0,0 1-13 0 0,0-1 0 0 0,1 0 0 0 0,-1 0 0 0 0,0 0-1 0 0,0 0 1 0 0,1 0 0 0 0,-1-1 0 0 0,0 0 0 0 0,0 1-1 0 0,0-1 1 0 0,1 0 0 0 0,-1-1 0 0 0,0 1 0 0 0,0 0-1 0 0,-1-1 1 0 0,1 0 0 0 0,3-2 0 0 0,-5 3-77 0 0,0 1 0 0 0,-1-1-1 0 0,1 0 1 0 0,0 0 0 0 0,0 0 0 0 0,-1 0 0 0 0,1 0-1 0 0,0 0 1 0 0,-1 0 0 0 0,1 0 0 0 0,-1 0 0 0 0,1 0-1 0 0,-1-1 1 0 0,0 1 0 0 0,0 0 0 0 0,1 0 0 0 0,-1 0-1 0 0,0 0 1 0 0,0-2 0 0 0,0 1-47 0 0,-1 0 0 0 0,1 0 0 0 0,-1 1 0 0 0,1-1 0 0 0,-1 0-1 0 0,0 0 1 0 0,0 1 0 0 0,0-1 0 0 0,0 1 0 0 0,0-1 0 0 0,0 1 0 0 0,0-1 0 0 0,-1 1 0 0 0,1-1 0 0 0,0 1-1 0 0,-2-1 1 0 0,-12-5-1705 0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0.333"/>
    </inkml:context>
    <inkml:brush xml:id="br0">
      <inkml:brushProperty name="width" value="0.1" units="cm"/>
      <inkml:brushProperty name="height" value="0.1" units="cm"/>
      <inkml:brushProperty name="color" value="#FFFFFF"/>
    </inkml:brush>
  </inkml:definitions>
  <inkml:trace contextRef="#ctx0" brushRef="#br0">80 0 1240 0 0,'4'7'6373'0'0,"-3"-7"-6264"0"0,22 3 1929 0 0,-19-3-1988 0 0,0 0-1 0 0,0 0 1 0 0,0 0-1 0 0,0 1 1 0 0,1 0-1 0 0,-1 0 0 0 0,0 0 1 0 0,0 0-1 0 0,0 1 1 0 0,-1-1-1 0 0,1 1 1 0 0,6 4-1 0 0,-8-3-16 0 0,0 0-1 0 0,0 1 1 0 0,-1-1 0 0 0,1 1 0 0 0,-1-1-1 0 0,0 1 1 0 0,1 0 0 0 0,-2 0-1 0 0,1 0 1 0 0,0-1 0 0 0,-1 1 0 0 0,0 0-1 0 0,0 0 1 0 0,0 0 0 0 0,0 0 0 0 0,-1 0-1 0 0,0 5 1 0 0,-2 0 4 0 0,1 0 1 0 0,-1 0-1 0 0,0-1 1 0 0,0 0-1 0 0,-1 1 1 0 0,-7 9-1 0 0,4-7 96 0 0,0-1 0 0 0,0 0 0 0 0,-1-1 0 0 0,0 0 0 0 0,-1 0 0 0 0,-17 13-1 0 0,68-23 795 0 0,-25 0-911 0 0,-1 1-1 0 0,0 0 1 0 0,0 2 0 0 0,1 0 0 0 0,-1 1 0 0 0,0 0 0 0 0,22 9 0 0 0,-33-11-8 0 0,-1 1-1 0 0,1 0 1 0 0,0 0-1 0 0,-1 1 1 0 0,1-1-1 0 0,-1 1 1 0 0,0 0-1 0 0,1 0 0 0 0,-2 1 1 0 0,1-1-1 0 0,0 1 1 0 0,-1 0-1 0 0,1 0 1 0 0,-1 0-1 0 0,0 0 1 0 0,-1 1-1 0 0,1-1 1 0 0,-1 1-1 0 0,1-1 1 0 0,-2 1-1 0 0,1 0 0 0 0,0 0 1 0 0,-1 0-1 0 0,0 0 1 0 0,0 0-1 0 0,0 0 1 0 0,-1 7-1 0 0,0-7 11 0 0,-1 0 0 0 0,0-1 1 0 0,0 1-1 0 0,0 0 0 0 0,-1 0 0 0 0,0-1 0 0 0,0 1 0 0 0,0-1 0 0 0,0 1 0 0 0,-1-1 0 0 0,0 0 0 0 0,0 0 0 0 0,0 0 1 0 0,0 0-1 0 0,0-1 0 0 0,-1 1 0 0 0,0-1 0 0 0,1 0 0 0 0,-1 0 0 0 0,-1 0 0 0 0,-6 3 0 0 0,-3 2 21 0 0,-1 0-1 0 0,-1-1 0 0 0,0-1 0 0 0,0 0 0 0 0,-16 3 1 0 0,12-4-186 0 0,0-2-1 0 0,0 0 1 0 0,-1-1 0 0 0,1-1 0 0 0,-33-2 0 0 0,51 0-101 0 0,0 1 0 0 0,0 0 0 0 0,1-1-1 0 0,-1 1 1 0 0,0-1 0 0 0,0 1 0 0 0,1-1 0 0 0,-1 0 0 0 0,0 0 0 0 0,1 0 0 0 0,-1 0 0 0 0,1 0 0 0 0,-1 0-1 0 0,1 0 1 0 0,0 0 0 0 0,-2-2 0 0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0.889"/>
    </inkml:context>
    <inkml:brush xml:id="br0">
      <inkml:brushProperty name="width" value="0.1" units="cm"/>
      <inkml:brushProperty name="height" value="0.1" units="cm"/>
      <inkml:brushProperty name="color" value="#FFFFFF"/>
    </inkml:brush>
  </inkml:definitions>
  <inkml:trace contextRef="#ctx0" brushRef="#br0">627 66 4120 0 0,'-6'-7'310'0'0,"-1"1"-1"0"0,1 0 0 0 0,-1 1 0 0 0,-1 0 1 0 0,1 0-1 0 0,-1 0 0 0 0,1 1 1 0 0,-1 0-1 0 0,0 1 0 0 0,-1-1 0 0 0,1 2 1 0 0,-1-1-1 0 0,-9-1 0 0 0,6 3-52 0 0,-1 0-1 0 0,1 0 1 0 0,-1 2-1 0 0,1-1 0 0 0,-1 1 1 0 0,1 1-1 0 0,-1 1 1 0 0,-17 4-1 0 0,6 2 7 0 0,1 0 1 0 0,0 2-1 0 0,0 1 0 0 0,1 0 1 0 0,0 2-1 0 0,1 0 0 0 0,1 1 1 0 0,-30 29-1 0 0,34-29-54 0 0,1 1 0 0 0,1 1 1 0 0,0 0-1 0 0,2 1 0 0 0,-1 1 1 0 0,2-1-1 0 0,1 2 0 0 0,0 0 1 0 0,2 0-1 0 0,0 0 0 0 0,-8 36 0 0 0,13-35-110 0 0,1-1 1 0 0,1 1-1 0 0,1 0 0 0 0,1-1 0 0 0,1 1 0 0 0,1-1 0 0 0,1 1 0 0 0,0-1 0 0 0,2 0 0 0 0,0 0 0 0 0,1-1 0 0 0,14 27 0 0 0,-8-22-26 0 0,1 0 0 0 0,2-2 0 0 0,0 1 0 0 0,1-2 0 0 0,1 0-1 0 0,0-2 1 0 0,2 0 0 0 0,1 0 0 0 0,0-2 0 0 0,1-1 0 0 0,46 26 0 0 0,-46-31-46 0 0,1 0-1 0 0,0-1 1 0 0,1-2-1 0 0,0 0 1 0 0,1-1-1 0 0,-1-2 1 0 0,1 0-1 0 0,0-2 1 0 0,1-1 0 0 0,-1-1-1 0 0,0-1 1 0 0,0-1-1 0 0,35-6 1 0 0,-53 6-27 0 0,9-2-1 0 0,1 0 1 0 0,-1-1-1 0 0,0-1 1 0 0,25-11-1 0 0,-23 7 10 0 0,0-1 0 0 0,0-1 0 0 0,27-22 0 0 0,-36 25-11 0 0,0-2 0 0 0,0 1 0 0 0,-1-1 0 0 0,0 0 0 0 0,-1-1 0 0 0,0 1 0 0 0,10-23 0 0 0,-6 4-14 0 0,0-1-1 0 0,9-43 1 0 0,-18 49 2 0 0,0-1 1 0 0,-2 1-1 0 0,-1-1 0 0 0,0 0 1 0 0,-8-31-1 0 0,6 33 10 0 0,-1 1 9 0 0,0 0 1 0 0,-1 0-1 0 0,-2 0 0 0 0,0 1 0 0 0,-1 0 0 0 0,-1 1 1 0 0,-1 0-1 0 0,-1 0 0 0 0,-19-26 0 0 0,22 36-101 0 0,1 0 0 0 0,-2 1 0 0 0,1 0 0 0 0,-1 1 0 0 0,-1 0 0 0 0,1 0 0 0 0,-1 1 0 0 0,0 0 0 0 0,-1 1 0 0 0,0 0 0 0 0,0 1 0 0 0,0 0 0 0 0,-1 0 0 0 0,1 1 0 0 0,-1 1 0 0 0,0 0 0 0 0,0 1 0 0 0,-16-1-1 0 0,-15 6-2330 0 0,40-2 2084 0 0,1-1 0 0 0,0 1 0 0 0,-1-1 0 0 0,1 1 0 0 0,0 0 0 0 0,0 0 0 0 0,-1 0 0 0 0,1 0 0 0 0,0 0 0 0 0,0 1 0 0 0,0-1 0 0 0,0 1 0 0 0,1-1 0 0 0,-1 1 0 0 0,0 0 0 0 0,-1 2 0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1.466"/>
    </inkml:context>
    <inkml:brush xml:id="br0">
      <inkml:brushProperty name="width" value="0.1" units="cm"/>
      <inkml:brushProperty name="height" value="0.1" units="cm"/>
      <inkml:brushProperty name="color" value="#FFFFFF"/>
    </inkml:brush>
  </inkml:definitions>
  <inkml:trace contextRef="#ctx0" brushRef="#br0">1 46 6005 0 0,'146'-11'4807'0'0,"-56"3"-3764"0"0,54 2-263 0 0,107-10-4290 0 0,-224 12 558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1.852"/>
    </inkml:context>
    <inkml:brush xml:id="br0">
      <inkml:brushProperty name="width" value="0.1" units="cm"/>
      <inkml:brushProperty name="height" value="0.1" units="cm"/>
      <inkml:brushProperty name="color" value="#FFFFFF"/>
    </inkml:brush>
  </inkml:definitions>
  <inkml:trace contextRef="#ctx0" brushRef="#br0">0 6 5096 0 0,'6'-6'5841'0'0,"7"31"-3932"0"0,16 45-1498 0 0,-27-64 28 0 0,9 22-108 0 0,-3-6-813 0 0,18 35-1 0 0,-22-50-271 0 0,0-1-1 0 0,1 1 0 0 0,0-1 1 0 0,0 0-1 0 0,6 6 0 0 0,-2-5-2226 0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2.226"/>
    </inkml:context>
    <inkml:brush xml:id="br0">
      <inkml:brushProperty name="width" value="0.1" units="cm"/>
      <inkml:brushProperty name="height" value="0.1" units="cm"/>
      <inkml:brushProperty name="color" value="#FFFFFF"/>
    </inkml:brush>
  </inkml:definitions>
  <inkml:trace contextRef="#ctx0" brushRef="#br0">1 7 5128 0 0,'3'-6'3983'0'0,"2"16"-2296"0"0,6 16-623 0 0,5 41 389 0 0,2 9-1960 0 0,3-30-3781 0 0,-14-36 1321 0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2.583"/>
    </inkml:context>
    <inkml:brush xml:id="br0">
      <inkml:brushProperty name="width" value="0.1" units="cm"/>
      <inkml:brushProperty name="height" value="0.1" units="cm"/>
      <inkml:brushProperty name="color" value="#FFFFFF"/>
    </inkml:brush>
  </inkml:definitions>
  <inkml:trace contextRef="#ctx0" brushRef="#br0">0 38 6277 0 0,'188'-19'5651'0'0,"238"5"-2215"0"0,-142 14-991 0 0,-247-4-3085 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2.955"/>
    </inkml:context>
    <inkml:brush xml:id="br0">
      <inkml:brushProperty name="width" value="0.1" units="cm"/>
      <inkml:brushProperty name="height" value="0.1" units="cm"/>
      <inkml:brushProperty name="color" value="#FFFFFF"/>
    </inkml:brush>
  </inkml:definitions>
  <inkml:trace contextRef="#ctx0" brushRef="#br0">1 66 5521 0 0,'4'3'3416'0'0,"31"-1"-2127"0"0,379-40 2611 0 0,-337 29-3639 0 0,-35 5-1968 0 0,50-10 0 0 0,-80 9-982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3.283"/>
    </inkml:context>
    <inkml:brush xml:id="br0">
      <inkml:brushProperty name="width" value="0.1" units="cm"/>
      <inkml:brushProperty name="height" value="0.1" units="cm"/>
      <inkml:brushProperty name="color" value="#FFFFFF"/>
    </inkml:brush>
  </inkml:definitions>
  <inkml:trace contextRef="#ctx0" brushRef="#br0">1 1 5533 0 0,'5'27'6721'0'0,"29"147"-4219"0"0,-33-166-2602 0 0,13 53-1310 0 0,2-26-3231 0 0,-10-27 1625 0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3.640"/>
    </inkml:context>
    <inkml:brush xml:id="br0">
      <inkml:brushProperty name="width" value="0.1" units="cm"/>
      <inkml:brushProperty name="height" value="0.1" units="cm"/>
      <inkml:brushProperty name="color" value="#FFFFFF"/>
    </inkml:brush>
  </inkml:definitions>
  <inkml:trace contextRef="#ctx0" brushRef="#br0">0 1 5565 0 0,'1'0'227'0'0,"0"0"0"0"0,0 1 0 0 0,0-1 0 0 0,0 1 0 0 0,0-1 0 0 0,-1 1 0 0 0,1 0 0 0 0,0-1 1 0 0,0 1-1 0 0,-1 0 0 0 0,1-1 0 0 0,0 1 0 0 0,-1 0 0 0 0,1 0 0 0 0,-1 0 0 0 0,1-1 1 0 0,-1 1-1 0 0,1 0 0 0 0,-1 0 0 0 0,0 0 0 0 0,1 2 0 0 0,9 29 929 0 0,-7-19-599 0 0,8 20-258 0 0,6 21-2297 0 0,-15-48 1307 0 0,0-1 0 0 0,1 0 0 0 0,0 0 0 0 0,0 0 0 0 0,0-1 0 0 0,0 1 0 0 0,5 5 0 0 0,9 0-2293 0 0,-11-9 2033 0 0</inkml:trace>
  <inkml:trace contextRef="#ctx0" brushRef="#br0" timeOffset="1">319 153 1580 0 0,'113'-22'5988'0'0,"66"-10"-2662"0"0,-19 7-1439 0 0,-126 22-2090 0 0,-12-2-4143 0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54.566"/>
    </inkml:context>
    <inkml:brush xml:id="br0">
      <inkml:brushProperty name="width" value="0.1" units="cm"/>
      <inkml:brushProperty name="height" value="0.1" units="cm"/>
      <inkml:brushProperty name="color" value="#FFFFFF"/>
    </inkml:brush>
  </inkml:definitions>
  <inkml:trace contextRef="#ctx0" brushRef="#br0">4 24 3272 0 0,'-4'-24'7607'0'0,"5"43"-6393"0"0,13 82-869 0 0,5 21-58 0 0,-16-86-25 0 0,0 2-3857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5.298"/>
    </inkml:context>
    <inkml:brush xml:id="br0">
      <inkml:brushProperty name="width" value="0.1" units="cm"/>
      <inkml:brushProperty name="height" value="0.1" units="cm"/>
      <inkml:brushProperty name="color" value="#FFFFFF"/>
    </inkml:brush>
  </inkml:definitions>
  <inkml:trace contextRef="#ctx0" brushRef="#br0">177 1 1520 0 0,'-10'0'672'0'0,"0"1"-1"0"0,0 0 1 0 0,0 0-1 0 0,0 1 1 0 0,1 0-1 0 0,-1 1 1 0 0,1 0 0 0 0,-13 7-1 0 0,16-8-523 0 0,0 1 1 0 0,1 1-1 0 0,0-1 0 0 0,0 1 0 0 0,0 0 1 0 0,0 0-1 0 0,0 0 0 0 0,1 1 0 0 0,0 0 0 0 0,0 0 1 0 0,0 0-1 0 0,0 0 0 0 0,1 1 0 0 0,-4 7 1 0 0,6-10-87 0 0,0 0 1 0 0,0 0 0 0 0,1 1 0 0 0,-1-1 0 0 0,1 0-1 0 0,0 0 1 0 0,0 1 0 0 0,0-1 0 0 0,0 0 0 0 0,0 1-1 0 0,1-1 1 0 0,-1 0 0 0 0,1 0 0 0 0,0 0 0 0 0,0 0 0 0 0,0 0-1 0 0,1 1 1 0 0,-1-2 0 0 0,1 1 0 0 0,-1 0 0 0 0,1 0-1 0 0,0 0 1 0 0,3 3 0 0 0,7 6 83 0 0,-1 1-1 0 0,2-2 1 0 0,18 15-1 0 0,-11-10 11 0 0,11 8 16 0 0,31 29 165 0 0,-58-48-314 0 0,1-1-1 0 0,-1 1 1 0 0,0 0 0 0 0,0 0-1 0 0,-1 1 1 0 0,0-1 0 0 0,0 1-1 0 0,0 0 1 0 0,-1-1-1 0 0,3 8 1 0 0,-5-10-10 0 0,1 0 1 0 0,-1 1-1 0 0,0-1 0 0 0,0 0 0 0 0,0 1 0 0 0,0-1 0 0 0,0 1 1 0 0,-1-1-1 0 0,1 0 0 0 0,-1 0 0 0 0,0 1 0 0 0,0-1 1 0 0,-1 0-1 0 0,1 0 0 0 0,0 0 0 0 0,-1 0 0 0 0,0 0 0 0 0,0 0 1 0 0,0 0-1 0 0,0-1 0 0 0,0 1 0 0 0,-1-1 0 0 0,1 0 1 0 0,-1 1-1 0 0,1-1 0 0 0,-1 0 0 0 0,0 0 0 0 0,0-1 0 0 0,0 1 1 0 0,0-1-1 0 0,-6 3 0 0 0,3-1-14 0 0,0-1 0 0 0,0 0-1 0 0,0 0 1 0 0,0-1 0 0 0,0 1 0 0 0,-1-1 0 0 0,1-1-1 0 0,0 1 1 0 0,-1-1 0 0 0,1 0 0 0 0,-1-1 0 0 0,1 1-1 0 0,0-1 1 0 0,-1-1 0 0 0,1 1 0 0 0,-8-4 0 0 0,10 4-283 0 0,1-1 1 0 0,-1 0-1 0 0,1 0 1 0 0,-1 0-1 0 0,1-1 1 0 0,-1 1-1 0 0,1-1 1 0 0,0 0-1 0 0,0 0 1 0 0,1 0-1 0 0,-1 0 1 0 0,1-1 0 0 0,-1 1-1 0 0,1-1 1 0 0,0 1-1 0 0,0-1 1 0 0,0 0-1 0 0,1 0 1 0 0,-2-4-1 0 0,3-4-2539 0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55.344"/>
    </inkml:context>
    <inkml:brush xml:id="br0">
      <inkml:brushProperty name="width" value="0.1" units="cm"/>
      <inkml:brushProperty name="height" value="0.1" units="cm"/>
      <inkml:brushProperty name="color" value="#FFFFFF"/>
    </inkml:brush>
  </inkml:definitions>
  <inkml:trace contextRef="#ctx0" brushRef="#br0">379 119 3304 0 0,'-1'-5'266'0'0,"1"0"-1"0"0,-1 0 1 0 0,0 0-1 0 0,0 0 1 0 0,0 0-1 0 0,-1 0 1 0 0,0 0-1 0 0,0 0 1 0 0,0 1-1 0 0,0-1 1 0 0,-1 1 0 0 0,0 0-1 0 0,0 0 1 0 0,0 0-1 0 0,0 0 1 0 0,-1 0-1 0 0,0 0 1 0 0,1 1-1 0 0,-1 0 1 0 0,0 0-1 0 0,-1 0 1 0 0,-6-3-1 0 0,7 3-194 0 0,-1 0-1 0 0,0 1 0 0 0,-1 0 0 0 0,1 0 1 0 0,0 0-1 0 0,-1 1 0 0 0,1 0 1 0 0,-1 0-1 0 0,1 0 0 0 0,-1 1 1 0 0,1 0-1 0 0,-1 0 0 0 0,0 0 1 0 0,1 0-1 0 0,-1 1 0 0 0,1 0 0 0 0,-1 1 1 0 0,1-1-1 0 0,0 1 0 0 0,-7 3 1 0 0,-2 3 22 0 0,1 1 0 0 0,1 0 0 0 0,0 1 0 0 0,0 0 0 0 0,1 1 0 0 0,0 0 0 0 0,0 1 0 0 0,2 1 0 0 0,-1-1 0 0 0,2 1 0 0 0,0 1 1 0 0,0 0-1 0 0,1 0 0 0 0,1 0 0 0 0,-5 17 0 0 0,3-8 10 0 0,2 0 0 0 0,0 1 0 0 0,2 0 0 0 0,0 0 0 0 0,2 0 0 0 0,0 0 0 0 0,2 0 0 0 0,1 0 0 0 0,4 29 0 0 0,1-21-5 0 0,2 0 1 0 0,0-1-1 0 0,3 0 0 0 0,17 38 1 0 0,-20-52-48 0 0,2 1 1 0 0,-1-1 0 0 0,2-1 0 0 0,0 0 0 0 0,1-1-1 0 0,1 0 1 0 0,0 0 0 0 0,22 17 0 0 0,-31-29-31 0 0,1 0 0 0 0,0 0 1 0 0,0 0-1 0 0,0-1 1 0 0,0 1-1 0 0,0-1 0 0 0,0-1 1 0 0,0 1-1 0 0,1-1 0 0 0,-1 0 1 0 0,1 0-1 0 0,-1 0 1 0 0,8 0-1 0 0,-3-2-2 0 0,0 0 1 0 0,0 0-1 0 0,0-1 1 0 0,0 0-1 0 0,-1 0 0 0 0,19-8 1 0 0,-4-2 5 0 0,-1 0 0 0 0,0-2 1 0 0,0 0-1 0 0,34-29 0 0 0,-44 31-14 0 0,1 0 0 0 0,-2-1 0 0 0,0 0-1 0 0,0-1 1 0 0,-2 0 0 0 0,1-1 0 0 0,-2 0 0 0 0,0 0 0 0 0,-1-1-1 0 0,13-34 1 0 0,-17 37-3 0 0,-1 0-1 0 0,0-1 1 0 0,-1 0-1 0 0,0 1 1 0 0,-1-1-1 0 0,-1 0 1 0 0,0 0-1 0 0,-1 0 1 0 0,0 1-1 0 0,-1-1 0 0 0,-1 0 1 0 0,0 1-1 0 0,0-1 1 0 0,-11-21-1 0 0,6 17-13 0 0,-1 0-1 0 0,-1 1 1 0 0,-1 1-1 0 0,-1 0 1 0 0,0 0-1 0 0,-1 1 1 0 0,-26-24-1 0 0,15 18 12 0 0,-51-35 0 0 0,65 50-121 0 0,0 0 0 0 0,0 1 0 0 0,0 0 0 0 0,0 1 0 0 0,-1 0 0 0 0,0 1 0 0 0,0 0 0 0 0,0 0 0 0 0,-13 0 0 0 0,22 2-157 0 0,-1 1 1 0 0,1 0 0 0 0,-1 0 0 0 0,0 0 0 0 0,1 1 0 0 0,-1-1-1 0 0,1 1 1 0 0,-1-1 0 0 0,1 1 0 0 0,-1 0 0 0 0,1 0 0 0 0,-1 0-1 0 0,1 0 1 0 0,0 0 0 0 0,0 1 0 0 0,-1-1 0 0 0,1 1 0 0 0,-3 2-1 0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17.662"/>
    </inkml:context>
    <inkml:brush xml:id="br0">
      <inkml:brushProperty name="width" value="0.1" units="cm"/>
      <inkml:brushProperty name="height" value="0.1" units="cm"/>
      <inkml:brushProperty name="color" value="#FFFFFF"/>
    </inkml:brush>
  </inkml:definitions>
  <inkml:trace contextRef="#ctx0" brushRef="#br0">1 16 1636 0 0,'1'-16'3476'0'0,"3"22"-1419"0"0,3 27-1011 0 0,79 598 3794 0 0,-82-609-4885 0 0,2 17-889 0 0,-4-14-2879 0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18.126"/>
    </inkml:context>
    <inkml:brush xml:id="br0">
      <inkml:brushProperty name="width" value="0.1" units="cm"/>
      <inkml:brushProperty name="height" value="0.1" units="cm"/>
      <inkml:brushProperty name="color" value="#FFFFFF"/>
    </inkml:brush>
  </inkml:definitions>
  <inkml:trace contextRef="#ctx0" brushRef="#br0">1 88 2816 0 0,'4'-7'117'0'0,"0"1"0"0"0,1 0 0 0 0,0 0 0 0 0,0 0 0 0 0,0 0 0 0 0,1 1 0 0 0,0 0 0 0 0,0 0 0 0 0,1 1 0 0 0,-1-1 0 0 0,1 1 0 0 0,0 1 0 0 0,0-1 0 0 0,0 1-1 0 0,0 0 1 0 0,1 1 0 0 0,-1 0 0 0 0,1 0 0 0 0,0 1 0 0 0,-1 0 0 0 0,1 0 0 0 0,0 1 0 0 0,0-1 0 0 0,0 2 0 0 0,-1-1 0 0 0,1 1 0 0 0,0 1 0 0 0,-1-1 0 0 0,1 1 0 0 0,0 0 0 0 0,-1 1 0 0 0,0 0 0 0 0,0 0-1 0 0,0 1 1 0 0,0 0 0 0 0,9 7 0 0 0,-7-5-67 0 0,-1 1 0 0 0,-1 0 0 0 0,1 1 0 0 0,-1 0 0 0 0,0 0 0 0 0,-1 0 0 0 0,0 1 0 0 0,-1 0 0 0 0,1 0 0 0 0,-2 1 0 0 0,1-1 0 0 0,-1 1 0 0 0,-1 0 0 0 0,0 0 0 0 0,0 0 0 0 0,-1 1 0 0 0,0-1 0 0 0,-1 1 0 0 0,0-1 0 0 0,-1 1 0 0 0,0-1 0 0 0,-1 1 0 0 0,0-1 0 0 0,0 1 0 0 0,-4 13 0 0 0,3-17-10 0 0,0-1 1 0 0,0 1-1 0 0,0-1 1 0 0,0 0-1 0 0,-1 0 1 0 0,0 0-1 0 0,-1 0 1 0 0,1 0-1 0 0,-1-1 1 0 0,-6 7-1 0 0,7-9-11 0 0,0 0 0 0 0,-1 0 0 0 0,1 0 0 0 0,0-1 0 0 0,-1 1 0 0 0,0-1 0 0 0,0 0 0 0 0,0 0-1 0 0,1-1 1 0 0,-2 1 0 0 0,1-1 0 0 0,0 0 0 0 0,0 0 0 0 0,0 0 0 0 0,-1-1 0 0 0,1 1 0 0 0,-5-1 0 0 0,5 0 17 0 0,-27-3-1853 0 0,30 3 1592 0 0,0 0 0 0 0,0-1 0 0 0,0 1 0 0 0,0-1 0 0 0,0 1 0 0 0,0-1 0 0 0,0 1 0 0 0,0-1-1 0 0,0 0 1 0 0,1 1 0 0 0,-1-1 0 0 0,0 0 0 0 0,0 0 0 0 0,1 1 0 0 0,-1-1 0 0 0,0 0 0 0 0,1 0 0 0 0,-1 0 0 0 0,1 0 0 0 0,-1 0 0 0 0,1 0 0 0 0,-1 0 0 0 0,1 0 0 0 0,-1-2 0 0 0,1-2-1041 0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18.919"/>
    </inkml:context>
    <inkml:brush xml:id="br0">
      <inkml:brushProperty name="width" value="0.1" units="cm"/>
      <inkml:brushProperty name="height" value="0.1" units="cm"/>
      <inkml:brushProperty name="color" value="#FFFFFF"/>
    </inkml:brush>
  </inkml:definitions>
  <inkml:trace contextRef="#ctx0" brushRef="#br0">239 77 1056 0 0,'12'-26'7946'0'0,"-20"39"-7387"0"0,-7 10-84 0 0,-30 38 0 0 0,-11 14-34 0 0,-31 52 376 0 0,87-126-795 0 0,0-1-1 0 0,0 1 1 0 0,0 0-1 0 0,-1-1 1 0 0,1 1-1 0 0,0-1 0 0 0,0 1 1 0 0,-1-1-1 0 0,1 1 1 0 0,0-1-1 0 0,0 0 1 0 0,-1 1-1 0 0,1-1 1 0 0,-1 1-1 0 0,1-1 1 0 0,0 0-1 0 0,-1 1 1 0 0,1-1-1 0 0,-1 0 1 0 0,1 1-1 0 0,-1-1 1 0 0,1 0-1 0 0,-1 0 1 0 0,1 1-1 0 0,-1-1 1 0 0,1 0-1 0 0,-1 0 1 0 0,1 0-1 0 0,-1 0 1 0 0,1 0-1 0 0,-1 0 1 0 0,0 0-1 0 0,1 0 1 0 0,-1 0-1 0 0,1 0 1 0 0,-1 0-1 0 0,1 0 1 0 0,-1 0-1 0 0,0-1 1 0 0,-1 0-1 0 0,1-1 1 0 0,0 1 0 0 0,0-1 0 0 0,0 0 0 0 0,0 1-1 0 0,0-1 1 0 0,0 0 0 0 0,0 0 0 0 0,0 0 0 0 0,1 0 0 0 0,-1-2-1 0 0,-2-8-15 0 0,0 0 0 0 0,-1-24-1 0 0,4-9 27 0 0,-1 1-20 0 0,2-1 1 0 0,10-64 0 0 0,-11 107-27 0 0,1 0 1 0 0,-1 0-1 0 0,1-1 0 0 0,-1 1 1 0 0,1 0-1 0 0,-1 0 0 0 0,1 0 0 0 0,0 0 1 0 0,0 0-1 0 0,0 0 0 0 0,0 0 0 0 0,1 0 1 0 0,-1 1-1 0 0,2-3 0 0 0,-2 4 12 0 0,0 0 0 0 0,0-1-1 0 0,0 1 1 0 0,1 0 0 0 0,-1 0 0 0 0,0 0-1 0 0,0 0 1 0 0,0 0 0 0 0,0 0 0 0 0,0 0 0 0 0,1 0-1 0 0,-1 1 1 0 0,0-1 0 0 0,0 0 0 0 0,0 1-1 0 0,0-1 1 0 0,0 1 0 0 0,0-1 0 0 0,0 1-1 0 0,0-1 1 0 0,0 1 0 0 0,0 0 0 0 0,0-1-1 0 0,0 1 1 0 0,-1 0 0 0 0,1 0 0 0 0,0 0-1 0 0,0 0 1 0 0,0 1 0 0 0,103 107 224 0 0,32 29 175 0 0,-132-135-418 0 0,0 0 0 0 0,-1 1 1 0 0,1 0-1 0 0,-1-1 1 0 0,0 1-1 0 0,0 1 0 0 0,0-1 1 0 0,3 6-1 0 0,-36-9-1432 0 0,-81-14-383 0 0,83 8-703 0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19.307"/>
    </inkml:context>
    <inkml:brush xml:id="br0">
      <inkml:brushProperty name="width" value="0.1" units="cm"/>
      <inkml:brushProperty name="height" value="0.1" units="cm"/>
      <inkml:brushProperty name="color" value="#FFFFFF"/>
    </inkml:brush>
  </inkml:definitions>
  <inkml:trace contextRef="#ctx0" brushRef="#br0">93 170 10185 0 0,'-10'-2'94'0'0,"0"0"-2"0"0,1-1 0 0 0,-1 1 1 0 0,1-1-1 0 0,0-1 0 0 0,0 0 1 0 0,-12-8-1 0 0,20 12-87 0 0,1 0 0 0 0,0 0 0 0 0,-1-1 0 0 0,1 1 0 0 0,0 0 0 0 0,-1-1 0 0 0,1 1 0 0 0,0 0 0 0 0,0-1 0 0 0,-1 1 0 0 0,1-1 0 0 0,0 1 0 0 0,0 0 1 0 0,-1-1-1 0 0,1 1 0 0 0,0-1 0 0 0,0 1 0 0 0,0-1 0 0 0,0 1 0 0 0,0-1 0 0 0,0 1 0 0 0,0 0 0 0 0,0-1 0 0 0,0 1 0 0 0,0-1 0 0 0,0 1 0 0 0,0-1 0 0 0,0 1 0 0 0,0-1 0 0 0,0 1 0 0 0,0 0 0 0 0,1-1 0 0 0,-1 0 0 0 0,14-15 70 0 0,20-6-26 0 0,-6 9-64 0 0,1 1-1 0 0,0 1 1 0 0,52-11 0 0 0,2-1-142 0 0,-53 18-17 0 0,-30 5 172 0 0,0 0-1 0 0,0 0 1 0 0,0 0 0 0 0,1 0 0 0 0,-1 0-1 0 0,0 0 1 0 0,0 0 0 0 0,0 0 0 0 0,1 0-1 0 0,-1 0 1 0 0,0 0 0 0 0,0 0-1 0 0,0 0 1 0 0,0 0 0 0 0,1 0 0 0 0,-1 1-1 0 0,0-1 1 0 0,0 0 0 0 0,0 0-1 0 0,0 0 1 0 0,0 0 0 0 0,1 0 0 0 0,-1 0-1 0 0,0 0 1 0 0,0 0 0 0 0,0 1 0 0 0,0-1-1 0 0,0 0 1 0 0,0 0 0 0 0,0 0-1 0 0,1 0 1 0 0,-1 0 0 0 0,0 1 0 0 0,0-1-1 0 0,0 0 1 0 0,0 0 0 0 0,0 0 0 0 0,0 0-1 0 0,0 1 1 0 0,0-1 0 0 0,0 0-1 0 0,0 0 1 0 0,-13 11-14 0 0,1-3-230 0 0,-58 36 435 0 0,29-10-4737 0 0,34-22 709 0 0,7-9 2617 0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20.358"/>
    </inkml:context>
    <inkml:brush xml:id="br0">
      <inkml:brushProperty name="width" value="0.1" units="cm"/>
      <inkml:brushProperty name="height" value="0.1" units="cm"/>
      <inkml:brushProperty name="color" value="#FFFFFF"/>
    </inkml:brush>
  </inkml:definitions>
  <inkml:trace contextRef="#ctx0" brushRef="#br0">166 26 968 0 0,'12'-5'2960'0'0,"-11"5"-2736"0"0,0 0-1 0 0,0 0 1 0 0,0-1-1 0 0,0 1 1 0 0,0 0-1 0 0,0-1 1 0 0,0 1-1 0 0,0-1 1 0 0,6-5 3050 0 0,-7 5-3210 0 0,0 1 1 0 0,0 0-1 0 0,0-1 1 0 0,0 1 0 0 0,1 0-1 0 0,-1-1 1 0 0,0 1 0 0 0,-1-1-1 0 0,1 1 1 0 0,0 0-1 0 0,0-1 1 0 0,0 1 0 0 0,0 0-1 0 0,0-1 1 0 0,0 1 0 0 0,0 0-1 0 0,0-1 1 0 0,-1 1 0 0 0,1 0-1 0 0,0-1 1 0 0,0 1-1 0 0,0 0 1 0 0,-1 0 0 0 0,1-1-1 0 0,0 1 1 0 0,0 0 0 0 0,-1 0-1 0 0,1-1 1 0 0,0 1 0 0 0,-1 0-1 0 0,1 0 1 0 0,0 0-1 0 0,-1 0 1 0 0,1-1 0 0 0,0 1-1 0 0,-1 0 1 0 0,1 0 0 0 0,0 0-1 0 0,-1 0 1 0 0,1 0 0 0 0,-18 8 275 0 0,-12 20-662 0 0,14-6 371 0 0,0 1 1 0 0,2 0 0 0 0,1 1-1 0 0,1 0 1 0 0,1 1 0 0 0,1 1-1 0 0,1 0 1 0 0,1 0 0 0 0,-5 36-1 0 0,6-24 129 0 0,2 1-1 0 0,2 1 0 0 0,1-1 0 0 0,5 52 0 0 0,0-68-67 0 0,0 0 0 0 0,1 0 0 0 0,1 0 0 0 0,1-1 0 0 0,1 0 0 0 0,1 0 0 0 0,1 0 1 0 0,19 32-1 0 0,-22-45-48 0 0,-1-1 0 0 0,1 0 1 0 0,1 0-1 0 0,-1-1 1 0 0,1 0-1 0 0,1 0 0 0 0,-1 0 1 0 0,1-1-1 0 0,0 0 1 0 0,1-1-1 0 0,16 9 0 0 0,-18-12-256 0 0,0 1 0 0 0,-1-1 0 0 0,1 0 0 0 0,0-1-1 0 0,1 0 1 0 0,-1 0 0 0 0,0 0 0 0 0,0-1 0 0 0,0 0-1 0 0,0-1 1 0 0,0 1 0 0 0,1-1 0 0 0,-1-1 0 0 0,0 1-1 0 0,0-1 1 0 0,-1-1 0 0 0,10-3 0 0 0,19-12-3027 0 0,-19 7 198 0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21.178"/>
    </inkml:context>
    <inkml:brush xml:id="br0">
      <inkml:brushProperty name="width" value="0.1" units="cm"/>
      <inkml:brushProperty name="height" value="0.1" units="cm"/>
      <inkml:brushProperty name="color" value="#FFFFFF"/>
    </inkml:brush>
  </inkml:definitions>
  <inkml:trace contextRef="#ctx0" brushRef="#br0">24 6 5012 0 0,'-1'-1'113'0'0,"1"1"-1"0"0,0 0 1 0 0,-1-1-1 0 0,1 1 0 0 0,-1-1 1 0 0,1 1-1 0 0,-1 0 0 0 0,1-1 1 0 0,-1 1-1 0 0,1 0 0 0 0,-1-1 1 0 0,1 1-1 0 0,-1 0 0 0 0,1 0 1 0 0,-1 0-1 0 0,0-1 1 0 0,1 1-1 0 0,-1 0 0 0 0,1 0 1 0 0,-1 0-1 0 0,0 0 0 0 0,1 0 1 0 0,-1 0-1 0 0,1 0 0 0 0,-1 0 1 0 0,0 0-1 0 0,1 1 1 0 0,-1-1-1 0 0,1 0 0 0 0,-2 1 1 0 0,1 0-5 0 0,1 0 1 0 0,-1 1-1 0 0,0-1 0 0 0,1 0 1 0 0,-1 1-1 0 0,1-1 1 0 0,-1 1-1 0 0,1-1 1 0 0,0 1-1 0 0,0-1 0 0 0,-1 1 1 0 0,1-1-1 0 0,0 1 1 0 0,1 2-1 0 0,0 128 2092 0 0,22 161 0 0 0,-21-267-1999 0 0,2 12-363 0 0,4-16-3456 0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21.536"/>
    </inkml:context>
    <inkml:brush xml:id="br0">
      <inkml:brushProperty name="width" value="0.1" units="cm"/>
      <inkml:brushProperty name="height" value="0.1" units="cm"/>
      <inkml:brushProperty name="color" value="#FFFFFF"/>
    </inkml:brush>
  </inkml:definitions>
  <inkml:trace contextRef="#ctx0" brushRef="#br0">0 42 4708 0 0,'12'-1'1177'0'0,"0"0"0"0"0,1-1 0 0 0,12-4 0 0 0,32-3-382 0 0,180-11 1274 0 0,-179 17-1677 0 0,-32 3-4436 0 0,-11 0-1924 0 0,-11 0 4712 0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21.891"/>
    </inkml:context>
    <inkml:brush xml:id="br0">
      <inkml:brushProperty name="width" value="0.1" units="cm"/>
      <inkml:brushProperty name="height" value="0.1" units="cm"/>
      <inkml:brushProperty name="color" value="#FFFFFF"/>
    </inkml:brush>
  </inkml:definitions>
  <inkml:trace contextRef="#ctx0" brushRef="#br0">1 1 2284 0 0,'2'18'7994'0'0,"9"34"-6367"0"0,-1-1-1022 0 0,62 286 1855 0 0,-50-246-2082 0 0,2 13-227 0 0,-18-33-7767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22.294"/>
    </inkml:context>
    <inkml:brush xml:id="br0">
      <inkml:brushProperty name="width" value="0.1" units="cm"/>
      <inkml:brushProperty name="height" value="0.1" units="cm"/>
      <inkml:brushProperty name="color" value="#FFFFFF"/>
    </inkml:brush>
  </inkml:definitions>
  <inkml:trace contextRef="#ctx0" brushRef="#br0">1 54 4244 0 0,'2'-4'166'0'0,"1"1"0"0"0,-1-1-1 0 0,1 0 1 0 0,0 1 0 0 0,1-1-1 0 0,-1 1 1 0 0,1 0-1 0 0,-1 0 1 0 0,1 1 0 0 0,0-1-1 0 0,0 1 1 0 0,0-1 0 0 0,0 1-1 0 0,0 1 1 0 0,1-1-1 0 0,-1 0 1 0 0,1 1 0 0 0,-1 0-1 0 0,8-1 1 0 0,-4 1-46 0 0,0 1 1 0 0,0-1-1 0 0,-1 1 1 0 0,1 1-1 0 0,0 0 0 0 0,0 0 1 0 0,0 0-1 0 0,-1 1 1 0 0,1 0-1 0 0,12 5 0 0 0,-12-3-44 0 0,0 0-1 0 0,0 1 1 0 0,0 0-1 0 0,0 0 1 0 0,-1 1-1 0 0,0 0 1 0 0,0 0-1 0 0,0 0 1 0 0,-1 1-1 0 0,0 0 1 0 0,-1 0-1 0 0,1 1 1 0 0,-1-1-1 0 0,-1 1 1 0 0,1 1-1 0 0,-1-1 1 0 0,-1 0-1 0 0,6 18 1 0 0,-9-21-45 0 0,1 0 0 0 0,-1 0 0 0 0,0-1 0 0 0,0 1 0 0 0,0 0-1 0 0,-1 0 1 0 0,1 0 0 0 0,-1 0 0 0 0,-1-1 0 0 0,1 1 0 0 0,0 0 0 0 0,-1-1 0 0 0,0 1 0 0 0,0-1 0 0 0,-1 0 0 0 0,1 1 0 0 0,-1-1 0 0 0,0 0 0 0 0,0-1 0 0 0,0 1 0 0 0,0 0 0 0 0,-7 4 0 0 0,3-2-5 0 0,-1 0 0 0 0,1 0-1 0 0,-1-1 1 0 0,-1 0 0 0 0,1-1-1 0 0,0 0 1 0 0,-1 0 0 0 0,0-1 0 0 0,0 0-1 0 0,-18 3 1 0 0,5-7-1461 0 0,21 0 1194 0 0,0 1 0 0 0,0-1-1 0 0,0 0 1 0 0,0 1 0 0 0,1-1 0 0 0,-1 0 0 0 0,0 1-1 0 0,1-1 1 0 0,-1 0 0 0 0,0 0 0 0 0,1 0-1 0 0,-1 0 1 0 0,1 0 0 0 0,-1 1 0 0 0,1-1-1 0 0,0 0 1 0 0,-1 0 0 0 0,1 0 0 0 0,0 0-1 0 0,0 0 1 0 0,0 0 0 0 0,0 0 0 0 0,0 0-1 0 0,0 0 1 0 0,0 0 0 0 0,0-1 0 0 0,0 1 0 0 0,0-1-1 0 0,1-6-986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5.635"/>
    </inkml:context>
    <inkml:brush xml:id="br0">
      <inkml:brushProperty name="width" value="0.1" units="cm"/>
      <inkml:brushProperty name="height" value="0.1" units="cm"/>
      <inkml:brushProperty name="color" value="#FFFFFF"/>
    </inkml:brush>
  </inkml:definitions>
  <inkml:trace contextRef="#ctx0" brushRef="#br0">91 20 5957 0 0,'1'-1'190'0'0,"-1"0"1"0"0,1-1-1 0 0,-1 1 1 0 0,1 0-1 0 0,0 0 1 0 0,-1 0-1 0 0,1 0 1 0 0,0 0-1 0 0,0 0 1 0 0,0 0-1 0 0,0 0 1 0 0,0 1-1 0 0,0-1 1 0 0,0 0-1 0 0,0 0 1 0 0,0 1 0 0 0,0-1-1 0 0,0 1 1 0 0,1-1-1 0 0,-1 1 1 0 0,0 0-1 0 0,2-1 1 0 0,-1 1-77 0 0,-1 1-1 0 0,0 0 1 0 0,1 0 0 0 0,-1-1 0 0 0,0 1 0 0 0,1 0-1 0 0,-1 0 1 0 0,0 0 0 0 0,0 0 0 0 0,0 0 0 0 0,0 1 0 0 0,0-1-1 0 0,0 0 1 0 0,0 0 0 0 0,0 1 0 0 0,-1-1 0 0 0,1 0 0 0 0,0 1-1 0 0,0 1 1 0 0,12 26 478 0 0,-1 1 0 0 0,-1 0 0 0 0,12 54 0 0 0,6 98 475 0 0,-18-103-673 0 0,-5-29-207 0 0,-4-26-35 0 0,1 1-1 0 0,1-1 0 0 0,1 0 1 0 0,11 29-1 0 0,-15-48-133 0 0,1 0 0 0 0,0 0 0 0 0,1-1-1 0 0,-1 1 1 0 0,1-1 0 0 0,0 1 0 0 0,0-1 0 0 0,0 0-1 0 0,0 0 1 0 0,1 0 0 0 0,0-1 0 0 0,-1 1 0 0 0,2-1-1 0 0,-1 0 1 0 0,0 0 0 0 0,0 0 0 0 0,1-1 0 0 0,0 1-1 0 0,-1-1 1 0 0,1 0 0 0 0,0-1 0 0 0,0 1 0 0 0,0-1-1 0 0,0 0 1 0 0,9 1 0 0 0,-8-2-314 0 0,0 0 1 0 0,1 0-1 0 0,-1-1 0 0 0,0 0 1 0 0,1 0-1 0 0,-1 0 0 0 0,0-1 1 0 0,0 0-1 0 0,0 0 1 0 0,7-4-1 0 0,-5 1-751 0 0,0 1 0 0 0,0-1 1 0 0,0-1-1 0 0,-1 0 0 0 0,0 0 0 0 0,8-9 0 0 0,-6 4-1788 0 0</inkml:trace>
  <inkml:trace contextRef="#ctx0" brushRef="#br0" timeOffset="1">0 429 6453 0 0,'2'-5'964'0'0,"4"-1"-100"0"0,5 0-120 0 0,7-1-204 0 0,5 2-208 0 0,5-1-292 0 0,1 0 0 0 0,5 5-836 0 0,2 1-712 0 0,2 0 12 0 0,1-3 51 0 0,-2 1 49 0 0,0 0 32 0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22.708"/>
    </inkml:context>
    <inkml:brush xml:id="br0">
      <inkml:brushProperty name="width" value="0.1" units="cm"/>
      <inkml:brushProperty name="height" value="0.1" units="cm"/>
      <inkml:brushProperty name="color" value="#FFFFFF"/>
    </inkml:brush>
  </inkml:definitions>
  <inkml:trace contextRef="#ctx0" brushRef="#br0">3 23 1400 0 0,'0'-1'115'0'0,"-1"1"1"0"0,1-1-1 0 0,0 0 0 0 0,-1 1 0 0 0,1-1 0 0 0,0 0 1 0 0,0 1-1 0 0,0-1 0 0 0,0 0 0 0 0,0 1 1 0 0,0-1-1 0 0,-1 0 0 0 0,2 1 0 0 0,-1-1 0 0 0,0 0 1 0 0,0 1-1 0 0,0-1 0 0 0,0 0 0 0 0,0 1 0 0 0,1-1 1 0 0,-1 0-1 0 0,0 1 0 0 0,0-1 0 0 0,1 1 1 0 0,-1-1-1 0 0,0 0 0 0 0,1 1 0 0 0,-1-1 0 0 0,1 1 1 0 0,0-2-1 0 0,1 2-12 0 0,-1 0-1 0 0,0-1 1 0 0,1 1-1 0 0,-1 0 1 0 0,1-1 0 0 0,-1 1-1 0 0,1 0 1 0 0,-1 0 0 0 0,1 0-1 0 0,-1 0 1 0 0,1 1-1 0 0,-1-1 1 0 0,3 1 0 0 0,46 18 1043 0 0,-49-18-1082 0 0,25 14 320 0 0,0 1 0 0 0,0 1 0 0 0,-2 1 0 0 0,0 2 0 0 0,-2 0 0 0 0,0 2 0 0 0,-1 0 0 0 0,-1 1 0 0 0,-1 1 0 0 0,30 51 0 0 0,-36-51-92 0 0,-1 1 0 0 0,-2 0 0 0 0,-1 1 0 0 0,0 0 0 0 0,6 40 0 0 0,-13-57-229 0 0,0 0 1 0 0,-1 1-1 0 0,-1-1 0 0 0,1 0 0 0 0,-2 0 1 0 0,1 1-1 0 0,-1-1 0 0 0,0 0 0 0 0,-1 0 0 0 0,0 0 1 0 0,-1 0-1 0 0,0 0 0 0 0,0 0 0 0 0,-1-1 1 0 0,0 0-1 0 0,-10 16 0 0 0,5-12-158 0 0,-1 1-1 0 0,-1-2 0 0 0,0 1 1 0 0,-1-2-1 0 0,0 1 1 0 0,0-1-1 0 0,-1-1 1 0 0,0-1-1 0 0,-17 9 1 0 0,21-12-469 0 0,4-2-326 0 0,-1 0 0 0 0,0 0-1 0 0,-1 0 1 0 0,1-1 0 0 0,-8 3 0 0 0,4-5-1980 0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28.268"/>
    </inkml:context>
    <inkml:brush xml:id="br0">
      <inkml:brushProperty name="width" value="0.1" units="cm"/>
      <inkml:brushProperty name="height" value="0.1" units="cm"/>
      <inkml:brushProperty name="color" value="#FFFFFF"/>
    </inkml:brush>
  </inkml:definitions>
  <inkml:trace contextRef="#ctx0" brushRef="#br0">458 1752 3336 0 0,'-39'-6'3226'0'0,"25"2"-1195"0"0,14 4-2003 0 0,0 0 0 0 0,0-1 0 0 0,0 1 0 0 0,0 0 0 0 0,0 0 0 0 0,0 0 1 0 0,0 0-1 0 0,0 0 0 0 0,0 0 0 0 0,0 0 0 0 0,225-13 578 0 0,-134 6-538 0 0,248-24 167 0 0,-291 26-201 0 0,353-35 170 0 0,-184 20-137 0 0,396-22 10 0 0,-301 29-135 0 0,-125 3 39 0 0,-16 0-15 0 0,67-2-7 0 0,-166 11 47 0 0,577 2-207 0 0,-548-2 153 0 0,-32 3 57 0 0,203 14-3 0 0,-41 0 1 0 0,37 2 49 0 0,-114-7 46 0 0,34-5 272 0 0,-26-2-94 0 0,-29 0-68 0 0,-65-5-132 0 0,44-3 32 0 0,77 1-24 0 0,-96 4-11 0 0,283 17 207 0 0,-231-6-144 0 0,-66-6-71 0 0,115 12 99 0 0,-129-13-26 0 0,84-3 0 0 0,-86-2-67 0 0,121 3 68 0 0,472-20 936 0 0,-242-9-309 0 0,-239 16-514 0 0,183-15 74 0 0,256-60 143 0 0,-334 44-328 0 0,56-6 11 0 0,-246 36-107 0 0,175-16-53 0 0,-98 10 69 0 0,-114 13 32 0 0,1-3 0 0 0,78-20 0 0 0,-118 23-64 0 0,0 0 0 0 0,0-2 0 0 0,0 1 0 0 0,-1-2 0 0 0,0 0 0 0 0,0 0 0 0 0,14-12 0 0 0,-22 14-29 0 0,0 0-1 0 0,0 0 1 0 0,0 0 0 0 0,0 0-1 0 0,-1-1 1 0 0,0 0 0 0 0,0 0-1 0 0,0 0 1 0 0,-1 0 0 0 0,0 0-1 0 0,0-1 1 0 0,-1 0 0 0 0,0 1-1 0 0,0-1 1 0 0,0 0 0 0 0,-1 0-1 0 0,1-8 1 0 0,12-100-83 0 0,-9 34 21 0 0,2-75-14 0 0,-17-16 18 0 0,1 0 4 0 0,6-42 459 0 0,3 205-400 0 0,0 2 12 0 0,0 1 1 0 0,0-1-1 0 0,0 1 1 0 0,-1 0-1 0 0,0-1 1 0 0,0 1-1 0 0,-3-7 1 0 0,3 9-16 0 0,0 2-10 0 0,0-1 0 0 0,1 1 1 0 0,-1 0-1 0 0,0-1 0 0 0,0 1 0 0 0,-1 0 0 0 0,1-1 0 0 0,0 1 1 0 0,-1 0-1 0 0,1 0 0 0 0,-1 0 0 0 0,0 1 0 0 0,0-1 1 0 0,0 0-1 0 0,1 0 0 0 0,-2 1 0 0 0,1 0 0 0 0,0-1 0 0 0,0 1 1 0 0,0 0-1 0 0,-1 0 0 0 0,1 0 0 0 0,0 0 0 0 0,-1 0 0 0 0,1 1 1 0 0,-1-1-1 0 0,1 1 0 0 0,-5-1 0 0 0,-95-8-364 0 0,0 5-1 0 0,-104 8 1 0 0,-89-2-512 0 0,80-10 559 0 0,62-2-52 0 0,-314-20-1228 0 0,147-2 1006 0 0,202 22 462 0 0,-163-8-33 0 0,99 10 114 0 0,156 8 45 0 0,-498 1-58 0 0,207 22-10 0 0,-73 1 164 0 0,161-20 179 0 0,-110 3 2 0 0,307-6-242 0 0,-128 8 38 0 0,32-1-39 0 0,-287 13 116 0 0,205-8-153 0 0,-3-1-2 0 0,-63 0 47 0 0,173-12-35 0 0,-215-5-27 0 0,20 1-69 0 0,191 6 84 0 0,-245 17-76 0 0,-126-1 112 0 0,-69-23 11 0 0,315 6-58 0 0,-44 9 27 0 0,-63-1-42 0 0,333-9 37 0 0,-393-3-43 0 0,245 5 51 0 0,-120 9-37 0 0,121 11 64 0 0,-96 9 34 0 0,13-30-134 0 0,26-1-16 0 0,178 3 65 0 0,-51 13-1 0 0,74-14 25 0 0,-15 5-18 0 0,0 1 1 0 0,-43 22-1 0 0,20-9-25 0 0,-32 24-208 0 0,65-35 221 0 0,0 1 0 0 0,0 0 1 0 0,1 1-1 0 0,0 0 0 0 0,-14 18 1 0 0,3-3 186 0 0,16-18-109 0 0,1 0 0 0 0,1 1 0 0 0,-1 0 0 0 0,2 0 0 0 0,-1 0 0 0 0,1 1 0 0 0,1 0 0 0 0,0 0 0 0 0,1 0 0 0 0,0 0 1 0 0,0 1-1 0 0,1-1 0 0 0,1 1 0 0 0,0 0 0 0 0,1 22 0 0 0,3 13 65 0 0,3-1 1 0 0,17 75-1 0 0,-21-111-95 0 0,15 52 119 0 0,3-1 0 0 0,36 78 0 0 0,21 61 126 0 0,-62-159-177 0 0,32 65 0 0 0,-26-63-28 0 0,16 48 0 0 0,-32-77-45 0 0,49 174 138 0 0,-32-95 128 0 0,-22-91-203 0 0,0-1 0 0 0,0 0 0 0 0,1 1 1 0 0,-1-1-1 0 0,0 1 0 0 0,1-1 0 0 0,-1 0 1 0 0,1 1-1 0 0,-1-1 0 0 0,1 0 0 0 0,0 0 1 0 0,0 1-1 0 0,0-1 0 0 0,-1 0 1 0 0,1 0-1 0 0,0 0 0 0 0,0 0 0 0 0,1 0 1 0 0,-1 0-1 0 0,2 1 0 0 0,-1-2-92 0 0,1 0 0 0 0,-1 0 0 0 0,1-1 0 0 0,-1 1 0 0 0,1 0 0 0 0,-1-1 1 0 0,1 0-1 0 0,-1 0 0 0 0,1 1 0 0 0,3-4 0 0 0,2 1 64 0 0,423-127-3961 0 0,-286 92 403 0 0,-73 18 382 0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31.011"/>
    </inkml:context>
    <inkml:brush xml:id="br0">
      <inkml:brushProperty name="width" value="0.1" units="cm"/>
      <inkml:brushProperty name="height" value="0.1" units="cm"/>
      <inkml:brushProperty name="color" value="#FFFFFF"/>
    </inkml:brush>
  </inkml:definitions>
  <inkml:trace contextRef="#ctx0" brushRef="#br0">54 0 2216 0 0,'-54'0'5933'0'0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31.403"/>
    </inkml:context>
    <inkml:brush xml:id="br0">
      <inkml:brushProperty name="width" value="0.1" units="cm"/>
      <inkml:brushProperty name="height" value="0.1" units="cm"/>
      <inkml:brushProperty name="color" value="#FFFFFF"/>
    </inkml:brush>
  </inkml:definitions>
  <inkml:trace contextRef="#ctx0" brushRef="#br0">0 7 1048 0 0,'1'-2'788'0'0,"2"2"428"0"0,-1-2-300 0 0,-2 0-684 0 0,2 2-136 0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31.792"/>
    </inkml:context>
    <inkml:brush xml:id="br0">
      <inkml:brushProperty name="width" value="0.1" units="cm"/>
      <inkml:brushProperty name="height" value="0.1" units="cm"/>
      <inkml:brushProperty name="color" value="#FFFFFF"/>
    </inkml:brush>
  </inkml:definitions>
  <inkml:trace contextRef="#ctx0" brushRef="#br0">33 0 1120 0 0,'-24'7'4134'0'0,"15"-3"-4014"0"0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32.167"/>
    </inkml:context>
    <inkml:brush xml:id="br0">
      <inkml:brushProperty name="width" value="0.1" units="cm"/>
      <inkml:brushProperty name="height" value="0.1" units="cm"/>
      <inkml:brushProperty name="color" value="#FFFFFF"/>
    </inkml:brush>
  </inkml:definitions>
  <inkml:trace contextRef="#ctx0" brushRef="#br0">0 0 1324 0 0,'18'8'4298'0'0,"-12"-5"-3730"0"0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41.114"/>
    </inkml:context>
    <inkml:brush xml:id="br0">
      <inkml:brushProperty name="width" value="0.1" units="cm"/>
      <inkml:brushProperty name="height" value="0.1" units="cm"/>
      <inkml:brushProperty name="color" value="#FFFFFF"/>
    </inkml:brush>
  </inkml:definitions>
  <inkml:trace contextRef="#ctx0" brushRef="#br0">525 20 908 0 0,'-1'-2'307'0'0,"-1"0"-1"0"0,0 1 1 0 0,0-1-1 0 0,-1 0 1 0 0,1 1 0 0 0,0-1-1 0 0,0 1 1 0 0,-1 0-1 0 0,1 0 1 0 0,-1 0 0 0 0,1 0-1 0 0,-1 1 1 0 0,1-1-1 0 0,-1 0 1 0 0,0 1 0 0 0,1 0-1 0 0,-6 0 1 0 0,3 0-175 0 0,1 1-1 0 0,-1 1 1 0 0,0-1 0 0 0,0 1 0 0 0,1-1-1 0 0,-1 1 1 0 0,1 1 0 0 0,-9 4 0 0 0,-10 7 167 0 0,0 0 0 0 0,0 2 0 0 0,1 0 1 0 0,1 1-1 0 0,1 2 0 0 0,-19 21 1 0 0,37-38-267 0 0,0 0 1 0 0,0 1-1 0 0,0-1 1 0 0,0 1 0 0 0,0 0-1 0 0,1-1 1 0 0,-1 1 0 0 0,1 0-1 0 0,0 0 1 0 0,0 0 0 0 0,0 0-1 0 0,0 0 1 0 0,0 0 0 0 0,1 0-1 0 0,-1 1 1 0 0,1-1 0 0 0,0 0-1 0 0,0 0 1 0 0,0 0-1 0 0,1 0 1 0 0,-1 1 0 0 0,1-1-1 0 0,-1 0 1 0 0,1 0 0 0 0,0 0-1 0 0,0 0 1 0 0,1 0 0 0 0,-1 0-1 0 0,0 0 1 0 0,1-1 0 0 0,0 1-1 0 0,0 0 1 0 0,0-1-1 0 0,0 0 1 0 0,0 1 0 0 0,0-1-1 0 0,0 0 1 0 0,4 3 0 0 0,58 45 357 0 0,-46-38-305 0 0,-1 1-1 0 0,24 25 0 0 0,-36-32-66 0 0,0 0 0 0 0,0 0 0 0 0,0 1-1 0 0,-1-1 1 0 0,0 1 0 0 0,0 1 0 0 0,-1-1 0 0 0,0 0 0 0 0,0 1 0 0 0,2 13-1 0 0,-2-6 4 0 0,-1-1-1 0 0,-1 1 1 0 0,0-1-1 0 0,-1 1 0 0 0,-1-1 1 0 0,0 1-1 0 0,-1-1 0 0 0,0 0 1 0 0,-1 1-1 0 0,-1-1 1 0 0,-1 0-1 0 0,1-1 0 0 0,-2 1 1 0 0,0-1-1 0 0,-9 15 1 0 0,5-12 2 0 0,-1-1 0 0 0,-1 0 0 0 0,0-1 0 0 0,0 0 0 0 0,-1-1 0 0 0,-1-1 0 0 0,0 0-1 0 0,-1 0 1 0 0,0-2 0 0 0,-1 0 0 0 0,-24 12 0 0 0,38-21-27 0 0,-21 10 51 0 0,0-2 0 0 0,-37 12-1 0 0,54-19-63 0 0,1-1 0 0 0,-1 0 0 0 0,1 0 0 0 0,-1 0-1 0 0,1-1 1 0 0,-1 1 0 0 0,0-1 0 0 0,1-1 0 0 0,-1 1 0 0 0,1-1-1 0 0,-1 0 1 0 0,1 0 0 0 0,-1 0 0 0 0,1-1 0 0 0,0 0-1 0 0,-1 0 1 0 0,-8-5 0 0 0,14 6 5 0 0,-1 1 1 0 0,0-1-1 0 0,1 1 0 0 0,-1-1 0 0 0,0 0 0 0 0,1 1 1 0 0,-1-1-1 0 0,1 0 0 0 0,-1 1 0 0 0,1-1 1 0 0,-1 0-1 0 0,1 0 0 0 0,-1 1 0 0 0,1-1 0 0 0,0 0 1 0 0,-1 0-1 0 0,1 0 0 0 0,0 0 0 0 0,0 0 0 0 0,0 1 1 0 0,0-1-1 0 0,-1 0 0 0 0,1 0 0 0 0,0 0 1 0 0,1 0-1 0 0,-1 0 0 0 0,0 0 0 0 0,0 1 0 0 0,0-1 1 0 0,0 0-1 0 0,1 0 0 0 0,-1 0 0 0 0,0 0 1 0 0,1 1-1 0 0,-1-1 0 0 0,1 0 0 0 0,-1 0 0 0 0,1 1 1 0 0,-1-1-1 0 0,1 0 0 0 0,0 1 0 0 0,-1-1 1 0 0,1 0-1 0 0,0 1 0 0 0,-1-1 0 0 0,1 1 0 0 0,1-1 1 0 0,36-23-210 0 0,-37 23 212 0 0,7-2-21 0 0,0 0 0 0 0,1 1-1 0 0,-1 0 1 0 0,0 0 0 0 0,1 0-1 0 0,-1 1 1 0 0,1 1-1 0 0,0-1 1 0 0,-1 1 0 0 0,1 1-1 0 0,0 0 1 0 0,-1 0-1 0 0,1 0 1 0 0,-1 1 0 0 0,15 6-1 0 0,-8-3 27 0 0,-1 1 1 0 0,1 1-1 0 0,-2 0 0 0 0,1 1 0 0 0,-1 0 0 0 0,0 1 0 0 0,22 20 0 0 0,-9-1 134 0 0,0 1 0 0 0,-2 1 0 0 0,-1 1-1 0 0,-2 1 1 0 0,0 0 0 0 0,-3 2 0 0 0,25 60 0 0 0,-17-20 422 0 0,20 93 0 0 0,-22-72-210 0 0,-22-88-414 0 0,0 3 35 0 0,1-1 1 0 0,0 0 0 0 0,1 0-1 0 0,5 12 1 0 0,-8-19-141 0 0,0-1 1 0 0,0 1 0 0 0,0-1-1 0 0,0 0 1 0 0,0 1 0 0 0,0-1-1 0 0,0 0 1 0 0,0 1 0 0 0,1-1-1 0 0,-1 0 1 0 0,0 0 0 0 0,1 0-1 0 0,-1 0 1 0 0,1 0-1 0 0,-1-1 1 0 0,1 1 0 0 0,-1 0-1 0 0,1-1 1 0 0,0 1 0 0 0,-1-1-1 0 0,1 1 1 0 0,0-1 0 0 0,-1 0-1 0 0,1 0 1 0 0,0 0 0 0 0,-1 0-1 0 0,1 0 1 0 0,0 0-1 0 0,0 0 1 0 0,-1-1 0 0 0,3 0-1 0 0,13-5-2783 0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41.597"/>
    </inkml:context>
    <inkml:brush xml:id="br0">
      <inkml:brushProperty name="width" value="0.1" units="cm"/>
      <inkml:brushProperty name="height" value="0.1" units="cm"/>
      <inkml:brushProperty name="color" value="#FFFFFF"/>
    </inkml:brush>
  </inkml:definitions>
  <inkml:trace contextRef="#ctx0" brushRef="#br0">140 18 4128 0 0,'0'-1'144'0'0,"-1"0"0"0"0,0 0 0 0 0,0-1 0 0 0,0 1 0 0 0,0 0 0 0 0,0 0 0 0 0,0 0 0 0 0,0 0 0 0 0,0 0 0 0 0,0 1 0 0 0,0-1 0 0 0,0 0 0 0 0,0 0 0 0 0,-1 1 0 0 0,1-1 0 0 0,0 1 0 0 0,-1-1 0 0 0,1 1 0 0 0,0-1 0 0 0,-1 1 0 0 0,1 0 0 0 0,-3 0 0 0 0,3 0-7 0 0,-1 1 1 0 0,0 0-1 0 0,0 0 1 0 0,0 0 0 0 0,1 0-1 0 0,-1 0 1 0 0,1 0-1 0 0,-1 1 1 0 0,1-1-1 0 0,-1 0 1 0 0,1 1 0 0 0,-1-1-1 0 0,1 1 1 0 0,0 0-1 0 0,-1 2 1 0 0,-10 15 287 0 0,1 0 0 0 0,1 1 1 0 0,1 0-1 0 0,1 1 0 0 0,1 0 0 0 0,0 0 1 0 0,2 0-1 0 0,-6 40 0 0 0,8-25-91 0 0,0 1-1 0 0,3-1 0 0 0,1 1 0 0 0,8 56 1 0 0,-5-75-225 0 0,0-1 0 0 0,1 1 0 0 0,1-1 0 0 0,0 0 0 0 0,1 0 1 0 0,1-1-1 0 0,1 0 0 0 0,10 15 0 0 0,-15-25-74 0 0,0 0 0 0 0,0 0 0 0 0,1-1 0 0 0,-1 0 0 0 0,1 0 0 0 0,1 0 0 0 0,-1 0 0 0 0,1-1 1 0 0,-1 1-1 0 0,1-1 0 0 0,1-1 0 0 0,-1 1 0 0 0,0-1 0 0 0,1-1 0 0 0,0 1 0 0 0,-1-1 0 0 0,1 0 0 0 0,0 0 0 0 0,0-1 0 0 0,0 0 0 0 0,1 0 0 0 0,-1-1 0 0 0,8 0 0 0 0,-9-1-30 0 0,0 0 1 0 0,0 0-1 0 0,0-1 0 0 0,0 0 0 0 0,0 0 0 0 0,0 0 0 0 0,0-1 0 0 0,-1 0 1 0 0,1 0-1 0 0,-1 0 0 0 0,0-1 0 0 0,9-7 0 0 0,-7 3-6 0 0,0 1 0 0 0,-1-1 0 0 0,0 0 0 0 0,0 0-1 0 0,-1 0 1 0 0,0-1 0 0 0,6-14 0 0 0,-4 3-13 0 0,0 0 0 0 0,-1-1 0 0 0,-1 0 1 0 0,-1 0-1 0 0,-1 0 0 0 0,0-41 0 0 0,-3 40 18 0 0,-2 0-1 0 0,0 0 1 0 0,-2 0 0 0 0,0 0 0 0 0,-1 0-1 0 0,-1 1 1 0 0,-18-40 0 0 0,18 48-114 0 0,0 1 0 0 0,-1 0 0 0 0,-1 0 0 0 0,0 0 0 0 0,0 1 0 0 0,-1 0 0 0 0,-1 1 1 0 0,0 0-1 0 0,0 1 0 0 0,-1-1 0 0 0,0 2 0 0 0,0 0 0 0 0,-22-11 0 0 0,12 12-1756 0 0,-1 9-3398 0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41.982"/>
    </inkml:context>
    <inkml:brush xml:id="br0">
      <inkml:brushProperty name="width" value="0.1" units="cm"/>
      <inkml:brushProperty name="height" value="0.1" units="cm"/>
      <inkml:brushProperty name="color" value="#FFFFFF"/>
    </inkml:brush>
  </inkml:definitions>
  <inkml:trace contextRef="#ctx0" brushRef="#br0">39 1 5056 0 0,'0'5'3235'0'0,"2"16"-1745"0"0,-6 70 1195 0 0,-26 143 0 0 0,25-184-2798 0 0,4-28-6427 0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42.355"/>
    </inkml:context>
    <inkml:brush xml:id="br0">
      <inkml:brushProperty name="width" value="0.1" units="cm"/>
      <inkml:brushProperty name="height" value="0.1" units="cm"/>
      <inkml:brushProperty name="color" value="#FFFFFF"/>
    </inkml:brush>
  </inkml:definitions>
  <inkml:trace contextRef="#ctx0" brushRef="#br0">0 18 5953 0 0,'1'-17'2798'0'0,"1"26"-336"0"0,0 29-725 0 0,6 251 1655 0 0,-4-201-2824 0 0,-1-39-42 0 0,0-4-698 0 0,-3-16-3848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6.021"/>
    </inkml:context>
    <inkml:brush xml:id="br0">
      <inkml:brushProperty name="width" value="0.1" units="cm"/>
      <inkml:brushProperty name="height" value="0.1" units="cm"/>
      <inkml:brushProperty name="color" value="#FFFFFF"/>
    </inkml:brush>
  </inkml:definitions>
  <inkml:trace contextRef="#ctx0" brushRef="#br0">0 1 1948 0 0,'4'0'784'0'0,"-1"0"1"0"0,0 0-1 0 0,1 1 0 0 0,-1 0 0 0 0,1 0 1 0 0,-1 0-1 0 0,0 0 0 0 0,0 0 0 0 0,4 2 1 0 0,27 22 2119 0 0,-15-6-2941 0 0,24 31 0 0 0,-22-25 1072 0 0,-4-5-849 0 0,28 42 0 0 0,-41-56-217 0 0,-1 0 0 0 0,1 1-1 0 0,-1-1 1 0 0,-1 0 0 0 0,1 1 0 0 0,-1-1 0 0 0,0 1-1 0 0,0 0 1 0 0,-1 0 0 0 0,0 0 0 0 0,0 0 0 0 0,-1 11 0 0 0,0-17 30 0 0,0-1 0 0 0,0 1 0 0 0,0 0 0 0 0,0 0 0 0 0,0 0 1 0 0,0-1-1 0 0,0 1 0 0 0,0 0 0 0 0,0 0 0 0 0,-1-1 0 0 0,1 1 1 0 0,0 0-1 0 0,-1 0 0 0 0,1-1 0 0 0,0 1 0 0 0,-1 0 0 0 0,1-1 1 0 0,-1 1-1 0 0,1 0 0 0 0,-1-1 0 0 0,1 1 0 0 0,-1-1 0 0 0,1 1 0 0 0,-1-1 1 0 0,0 1-1 0 0,1-1 0 0 0,-1 1 0 0 0,0-1 0 0 0,1 0 0 0 0,-1 1 1 0 0,0-1-1 0 0,0 0 0 0 0,1 0 0 0 0,-1 1 0 0 0,0-1 0 0 0,0 0 1 0 0,1 0-1 0 0,-1 0 0 0 0,0 0 0 0 0,0 0 0 0 0,0 0 0 0 0,1 0 1 0 0,-2-1-1 0 0,0 1 17 0 0,1-1-1 0 0,0 1 1 0 0,0-1 0 0 0,0 0 0 0 0,0 1 0 0 0,0-1 0 0 0,0 0 0 0 0,0 0-1 0 0,0 0 1 0 0,0 0 0 0 0,0 0 0 0 0,0 0 0 0 0,1 0 0 0 0,-1 0 0 0 0,0 0 0 0 0,1-1-1 0 0,-1 1 1 0 0,1 0 0 0 0,-1 0 0 0 0,1 0 0 0 0,-1-1 0 0 0,1 1 0 0 0,0 0-1 0 0,0-1 1 0 0,0 1 0 0 0,0-2 0 0 0,0-6 11 0 0,1 0 0 0 0,1 0 0 0 0,0 0 0 0 0,0 0 0 0 0,1 0 0 0 0,0 0 0 0 0,0 1 0 0 0,1-1 0 0 0,0 1 0 0 0,1 0 0 0 0,0 0 0 0 0,0 1 0 0 0,1-1 0 0 0,0 1 0 0 0,0 0 0 0 0,0 1 1 0 0,1-1-1 0 0,12-8 0 0 0,-4 4-84 0 0,2 0 0 0 0,-1 0 0 0 0,1 2 0 0 0,1 0 0 0 0,-1 1 0 0 0,1 0 0 0 0,35-8 0 0 0,-48 15 72 0 0,-1 0 0 0 0,1 0 1 0 0,0 1-1 0 0,-1 0 0 0 0,1-1 0 0 0,0 1 0 0 0,-1 1 1 0 0,1-1-1 0 0,0 1 0 0 0,-1 0 0 0 0,1 0 0 0 0,-1 0 1 0 0,1 1-1 0 0,-1-1 0 0 0,0 1 0 0 0,6 3 1 0 0,-4-1 41 0 0,0 1 1 0 0,-1-1 0 0 0,1 1 0 0 0,-1 0 0 0 0,0 1 0 0 0,0-1 0 0 0,0 1 0 0 0,-1 0 0 0 0,5 9 0 0 0,4 11 165 0 0,-2 0-1 0 0,0 1 1 0 0,-2 0 0 0 0,7 33 0 0 0,-14-52-190 0 0,4 22-248 0 0,4 14-1316 0 0,2-19-3605 0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43.160"/>
    </inkml:context>
    <inkml:brush xml:id="br0">
      <inkml:brushProperty name="width" value="0.1" units="cm"/>
      <inkml:brushProperty name="height" value="0.1" units="cm"/>
      <inkml:brushProperty name="color" value="#FFFFFF"/>
    </inkml:brush>
  </inkml:definitions>
  <inkml:trace contextRef="#ctx0" brushRef="#br0">1 16 4844 0 0,'4'-2'132'0'0,"0"0"0"0"0,0 0 0 0 0,0 0 0 0 0,0 0 0 0 0,1 1 0 0 0,-1 0 0 0 0,1 0 0 0 0,-1 0 0 0 0,1 0 0 0 0,-1 1 0 0 0,1 0 0 0 0,-1 0 0 0 0,1 0 0 0 0,0 0 0 0 0,-1 1 0 0 0,1 0 0 0 0,-1 0 0 0 0,1 0 0 0 0,-1 0 0 0 0,0 1 0 0 0,0 0 0 0 0,1 0 0 0 0,-1 0-1 0 0,0 0 1 0 0,-1 1 0 0 0,1-1 0 0 0,6 6 0 0 0,-1 1-7 0 0,0-1 0 0 0,0 1 0 0 0,-1 0-1 0 0,0 0 1 0 0,0 1 0 0 0,-1 1 0 0 0,-1-1-1 0 0,0 1 1 0 0,6 14 0 0 0,2 16 375 0 0,-2 1 0 0 0,13 77 0 0 0,-17-71 173 0 0,27 84 0 0 0,-34-127-673 0 0,1-1-1 0 0,0 0 1 0 0,0 1-1 0 0,0-1 1 0 0,0 0-1 0 0,1 0 1 0 0,0 0-1 0 0,-1 0 1 0 0,1-1-1 0 0,1 1 1 0 0,-1-1-1 0 0,0 0 1 0 0,1 0 0 0 0,0 0-1 0 0,0 0 1 0 0,0 0-1 0 0,0-1 1 0 0,0 0-1 0 0,0 0 1 0 0,1 0-1 0 0,-1 0 1 0 0,1-1-1 0 0,-1 0 1 0 0,1 0-1 0 0,-1 0 1 0 0,1 0-1 0 0,0-1 1 0 0,-1 0-1 0 0,1 0 1 0 0,0 0-1 0 0,0 0 1 0 0,-1-1-1 0 0,1 0 1 0 0,0 0 0 0 0,-1 0-1 0 0,1 0 1 0 0,-1-1-1 0 0,1 0 1 0 0,-1 0-1 0 0,0 0 1 0 0,0 0-1 0 0,0-1 1 0 0,0 1-1 0 0,4-5 1 0 0,-2 2-98 0 0,0 0 1 0 0,0-1 0 0 0,0 0-1 0 0,-1 0 1 0 0,0-1 0 0 0,6-8-1 0 0,-9 11 135 0 0,1 0-1 0 0,-1 0 1 0 0,0 0-1 0 0,-1 0 1 0 0,1 0-1 0 0,-1-1 0 0 0,0 1 1 0 0,0 0-1 0 0,0-1 1 0 0,-1 1-1 0 0,1-1 1 0 0,-1 1-1 0 0,-1-6 0 0 0,2 9-20 0 0,-1 1-1 0 0,0-1 0 0 0,0 0 1 0 0,0 1-1 0 0,-1-1 0 0 0,1 1 0 0 0,0-1 1 0 0,0 0-1 0 0,0 1 0 0 0,0-1 1 0 0,-1 1-1 0 0,1-1 0 0 0,0 1 0 0 0,0-1 1 0 0,-1 0-1 0 0,1 1 0 0 0,0-1 0 0 0,-1 1 1 0 0,1-1-1 0 0,-1 1 0 0 0,1 0 1 0 0,-1-1-1 0 0,1 1 0 0 0,-1-1 0 0 0,1 1 1 0 0,-1 0-1 0 0,1 0 0 0 0,-1-1 1 0 0,1 1-1 0 0,-1 0 0 0 0,1 0 0 0 0,-1-1 1 0 0,0 1-1 0 0,1 0 0 0 0,-1 0 0 0 0,1 0 1 0 0,-1 0-1 0 0,0 0 0 0 0,1 0 1 0 0,-1 0-1 0 0,0 0 0 0 0,1 0 0 0 0,-1 0 1 0 0,1 1-1 0 0,-1-1 0 0 0,0 0 0 0 0,1 0 1 0 0,-1 0-1 0 0,1 1 0 0 0,-1-1 1 0 0,1 0-1 0 0,-1 1 0 0 0,0-1 0 0 0,-1 2 22 0 0,0-1 0 0 0,0 0 0 0 0,0 1 0 0 0,0 0-1 0 0,0-1 1 0 0,0 1 0 0 0,0 0 0 0 0,1 0 0 0 0,-1 0-1 0 0,1 0 1 0 0,-1 0 0 0 0,0 3 0 0 0,-5 17 76 0 0,1 0-1 0 0,1 1 1 0 0,1-1-1 0 0,1 1 1 0 0,1 0 0 0 0,1 25-1 0 0,14 143 288 0 0,-4-103-195 0 0,5 74 135 0 0,10 310 478 0 0,-24-460-788 0 0,-1-1 1 0 0,0 1-1 0 0,-1 0 1 0 0,0 0-1 0 0,-1-1 1 0 0,-1 1-1 0 0,0-1 1 0 0,0 0-1 0 0,-1 0 1 0 0,-9 16-1 0 0,9-21 42 0 0,1 0 0 0 0,-1 0 1 0 0,0-1-1 0 0,0 0 0 0 0,-1 0 0 0 0,0 0 0 0 0,0 0 0 0 0,0-1 1 0 0,0 0-1 0 0,-1 0 0 0 0,1-1 0 0 0,-1 0 0 0 0,0 0 0 0 0,0 0 1 0 0,0-1-1 0 0,-1 0 0 0 0,-13 2 0 0 0,7-3 101 0 0,0 0-1 0 0,0 0 1 0 0,0-1 0 0 0,0-1-1 0 0,0-1 1 0 0,0 0 0 0 0,-21-6-1 0 0,28 6-287 0 0,0 0 0 0 0,0 0 0 0 0,1-1 0 0 0,-1 0 0 0 0,1 0 0 0 0,0-1 0 0 0,0 1 0 0 0,0-1 0 0 0,0-1 0 0 0,1 1 0 0 0,-1-1 0 0 0,1 0 1 0 0,1 0-1 0 0,-1-1 0 0 0,1 1 0 0 0,-7-13 0 0 0,9 13-553 0 0,1 0 1 0 0,-1 0-1 0 0,1 0 0 0 0,1 0 1 0 0,-1 0-1 0 0,1-1 1 0 0,0 1-1 0 0,0 0 1 0 0,0 0-1 0 0,1-1 1 0 0,0 1-1 0 0,0 0 1 0 0,3-8-1 0 0,3-11-2354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59.344"/>
    </inkml:context>
    <inkml:brush xml:id="br0">
      <inkml:brushProperty name="width" value="0.1" units="cm"/>
      <inkml:brushProperty name="height" value="0.1" units="cm"/>
      <inkml:brushProperty name="color" value="#FFFFFF"/>
    </inkml:brush>
  </inkml:definitions>
  <inkml:trace contextRef="#ctx0" brushRef="#br0">86 121 1196 0 0,'6'-6'921'0'0,"-1"0"0"0"0,1-1-1 0 0,-1 0 1 0 0,-1 0 0 0 0,1-1 0 0 0,-1 1-1 0 0,-1-1 1 0 0,1 0 0 0 0,-1 0 0 0 0,0 0-1 0 0,-1-1 1 0 0,0 1 0 0 0,1-10 0 0 0,-3 18-904 0 0,0 0 1 0 0,0-1 0 0 0,0 1-1 0 0,0 0 1 0 0,0 0 0 0 0,0 0-1 0 0,0-1 1 0 0,0 1 0 0 0,0 0-1 0 0,-1 0 1 0 0,1 0 0 0 0,0 0-1 0 0,0-1 1 0 0,0 1 0 0 0,0 0-1 0 0,0 0 1 0 0,0 0 0 0 0,0 0-1 0 0,0-1 1 0 0,-1 1 0 0 0,1 0-1 0 0,0 0 1 0 0,0 0 0 0 0,0 0-1 0 0,0 0 1 0 0,-1-1 0 0 0,1 1-1 0 0,0 0 1 0 0,0 0 0 0 0,0 0-1 0 0,0 0 1 0 0,-1 0 0 0 0,1 0-1 0 0,0 0 1 0 0,0 0 0 0 0,0 0-1 0 0,-1 0 1 0 0,1 0 0 0 0,0 0-1 0 0,0 0 1 0 0,0 0 0 0 0,-1 0-1 0 0,1 0 1 0 0,-13 5 281 0 0,-11 10-160 0 0,23-14-108 0 0,-8 5 25 0 0,1 1 0 0 0,-1 0-1 0 0,2 0 1 0 0,-1 1 0 0 0,1 0-1 0 0,0 0 1 0 0,1 0 0 0 0,-1 1-1 0 0,-8 18 1 0 0,13-22-33 0 0,0 0 1 0 0,0 1-1 0 0,0-1 1 0 0,1 1-1 0 0,-1 0 0 0 0,1-1 1 0 0,1 1-1 0 0,-1 0 0 0 0,1 0 1 0 0,0 0-1 0 0,0 0 0 0 0,1-1 1 0 0,0 1-1 0 0,0 0 1 0 0,0 0-1 0 0,0-1 0 0 0,1 1 1 0 0,0-1-1 0 0,4 9 1 0 0,-1-6 21 0 0,0-1 0 0 0,0 1 1 0 0,1-1-1 0 0,0 1 1 0 0,1-2-1 0 0,-1 1 0 0 0,1-1 1 0 0,0 0-1 0 0,1 0 1 0 0,-1-1-1 0 0,1 0 0 0 0,0 0 1 0 0,15 6-1 0 0,-18-9-23 0 0,0 0 0 0 0,-1-1-1 0 0,1 1 1 0 0,0-1 0 0 0,0 0-1 0 0,0 0 1 0 0,0-1 0 0 0,0 0-1 0 0,0 1 1 0 0,0-2-1 0 0,0 1 1 0 0,0 0 0 0 0,0-1-1 0 0,0 0 1 0 0,0 0 0 0 0,0-1-1 0 0,-1 1 1 0 0,1-1 0 0 0,0 0-1 0 0,-1 0 1 0 0,1-1 0 0 0,-1 1-1 0 0,0-1 1 0 0,0 0 0 0 0,0 0-1 0 0,0-1 1 0 0,4-3 0 0 0,-4 2-29 0 0,0-1 1 0 0,0 1-1 0 0,0-1 0 0 0,0 0 1 0 0,-1 0-1 0 0,0 0 1 0 0,0 0-1 0 0,-1-1 1 0 0,0 1-1 0 0,0-1 1 0 0,0 1-1 0 0,-1-1 1 0 0,0 0-1 0 0,0 1 1 0 0,-1-1-1 0 0,1 0 0 0 0,-2 0 1 0 0,1 0-1 0 0,-1 0 1 0 0,0 1-1 0 0,0-1 1 0 0,-1 0-1 0 0,-3-8 1 0 0,2 6-20 0 0,-1 0 0 0 0,-1-1 0 0 0,0 1 0 0 0,0 1 0 0 0,-1-1 1 0 0,0 1-1 0 0,0 0 0 0 0,-1 0 0 0 0,0 1 0 0 0,0 0 0 0 0,-1 0 0 0 0,0 1 0 0 0,0 0 1 0 0,0 0-1 0 0,-12-5 0 0 0,18 10-142 0 0,0 0 1 0 0,1 0-1 0 0,-1 0 1 0 0,-1 1-1 0 0,1-1 1 0 0,0 1-1 0 0,0-1 1 0 0,0 1-1 0 0,0 0 1 0 0,0 0-1 0 0,0 0 1 0 0,0 0-1 0 0,-4 1 1 0 0,5-1-241 0 0,-1 0 1 0 0,1 1 0 0 0,0-1-1 0 0,0 1 1 0 0,0-1 0 0 0,0 1-1 0 0,0-1 1 0 0,0 1 0 0 0,0 0-1 0 0,-5 6-2443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00.476"/>
    </inkml:context>
    <inkml:brush xml:id="br0">
      <inkml:brushProperty name="width" value="0.1" units="cm"/>
      <inkml:brushProperty name="height" value="0.1" units="cm"/>
      <inkml:brushProperty name="color" value="#FFFFFF"/>
    </inkml:brush>
  </inkml:definitions>
  <inkml:trace contextRef="#ctx0" brushRef="#br0">1 82 3812 0 0,'2'-57'4727'0'0,"0"32"-1311"0"0,-1 32-2152 0 0,2 78 107 0 0,19 104-1 0 0,-9-98-691 0 0,-12-80-1493 0 0,4 34 2936 0 0,-4-30-5048 0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02.192"/>
    </inkml:context>
    <inkml:brush xml:id="br0">
      <inkml:brushProperty name="width" value="0.1" units="cm"/>
      <inkml:brushProperty name="height" value="0.1" units="cm"/>
      <inkml:brushProperty name="color" value="#FFFFFF"/>
    </inkml:brush>
  </inkml:definitions>
  <inkml:trace contextRef="#ctx0" brushRef="#br0">116 637 3464 0 0,'-16'-2'2097'0'0,"-1"0"-1"0"0,0 1 1 0 0,-21 1 0 0 0,10 1 655 0 0,166 2-2054 0 0,96-1-711 0 0,934 6 367 0 0,-577 8-213 0 0,442-7-7 0 0,-849-3-127 0 0,406-15 45 0 0,-59-7 41 0 0,-321 7-85 0 0,-76 3 40 0 0,276-6 355 0 0,-409 12-399 0 0,0-1 0 0 0,-1 1 0 0 0,1-1 0 0 0,0 1 1 0 0,-1-1-1 0 0,1 1 0 0 0,-1-1 0 0 0,1 0 1 0 0,-1 1-1 0 0,1-1 0 0 0,-1 0 0 0 0,0 1 1 0 0,1-1-1 0 0,-1 0 0 0 0,0 0 0 0 0,1 1 0 0 0,-1-1 1 0 0,0 0-1 0 0,0 0 0 0 0,0 1 0 0 0,0-1 1 0 0,0 0-1 0 0,0 0 0 0 0,0 1 0 0 0,0-1 1 0 0,0-2-1 0 0,0-30-46 0 0,-1 24 35 0 0,0-5 3 0 0,-1 0 0 0 0,-1 1 0 0 0,0-1 0 0 0,-8-20-1 0 0,0-2-13 0 0,-67-249 78 0 0,60 187 292 0 0,3 50-160 0 0,15 48-230 0 0,0 0 0 0 0,0 0 0 0 0,0-1 1 0 0,0 1-1 0 0,0 0 0 0 0,0 0 1 0 0,0 0-1 0 0,0-1 0 0 0,0 1 1 0 0,0 0-1 0 0,0 0 0 0 0,0-1 0 0 0,0 1 1 0 0,0 0-1 0 0,0 0 0 0 0,-1 0 1 0 0,1-1-1 0 0,0 1 0 0 0,0 0 1 0 0,0 0-1 0 0,0 0 0 0 0,0-1 0 0 0,0 1 1 0 0,-1 0-1 0 0,1 0 0 0 0,0 0 1 0 0,0 0-1 0 0,0-1 0 0 0,0 1 1 0 0,-1 0-1 0 0,1 0 0 0 0,0 0 0 0 0,0 0 1 0 0,0 0-1 0 0,-1 0 0 0 0,1 0 1 0 0,0 0-1 0 0,0-1 0 0 0,-1 1 0 0 0,1 0 1 0 0,0 0-1 0 0,-1 0 0 0 0,-15 7-6913 0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02.876"/>
    </inkml:context>
    <inkml:brush xml:id="br0">
      <inkml:brushProperty name="width" value="0.1" units="cm"/>
      <inkml:brushProperty name="height" value="0.1" units="cm"/>
      <inkml:brushProperty name="color" value="#FFFFFF"/>
    </inkml:brush>
  </inkml:definitions>
  <inkml:trace contextRef="#ctx0" brushRef="#br0">3 0 3776 0 0,'2'120'7537'0'0,"7"-2"-8968"0"0,-8-117 1237 0 0,-1-1 1 0 0,0 1-1 0 0,0-1 1 0 0,0 1-1 0 0,0-1 1 0 0,0 1 0 0 0,0-1-1 0 0,0 1 1 0 0,0 0-1 0 0,0-1 1 0 0,0 1 0 0 0,0-1-1 0 0,0 1 1 0 0,0-1-1 0 0,-1 1 1 0 0,1-1-1 0 0,0 1 1 0 0,0-1 0 0 0,-1 1-1 0 0,1-1 1 0 0,0 1-1 0 0,-1-1 1 0 0,1 1 0 0 0,-4 2-1742 0 0,3-3 1742 0 0,1 1-1 0 0,-1-1 1 0 0,0 0 0 0 0,0 0-1 0 0,-2 0-1064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03.605"/>
    </inkml:context>
    <inkml:brush xml:id="br0">
      <inkml:brushProperty name="width" value="0.1" units="cm"/>
      <inkml:brushProperty name="height" value="0.1" units="cm"/>
      <inkml:brushProperty name="color" value="#FFFFFF"/>
    </inkml:brush>
  </inkml:definitions>
  <inkml:trace contextRef="#ctx0" brushRef="#br0">157 146 2392 0 0,'0'-15'2926'0'0,"1"9"-2116"0"0,-1 0-1 0 0,0 0 1 0 0,0 0 0 0 0,-1 0 0 0 0,1 0-1 0 0,-1 0 1 0 0,-1 0 0 0 0,-2-9 0 0 0,4 15-760 0 0,-1-1 1 0 0,1 1 0 0 0,-1 0-1 0 0,1-1 1 0 0,-1 1-1 0 0,0 0 1 0 0,1-1-1 0 0,-1 1 1 0 0,1 0 0 0 0,-1 0-1 0 0,0 0 1 0 0,1-1-1 0 0,-1 1 1 0 0,0 0-1 0 0,1 0 1 0 0,-1 0 0 0 0,1 0-1 0 0,-1 0 1 0 0,0 0-1 0 0,1 0 1 0 0,-1 1-1 0 0,0-1 1 0 0,1 0 0 0 0,-1 0-1 0 0,1 0 1 0 0,-1 1-1 0 0,0-1 1 0 0,1 0-1 0 0,-1 1 1 0 0,1-1 0 0 0,-2 1-1 0 0,-21 13 230 0 0,20-12-173 0 0,-90 68 817 0 0,85-64-754 0 0,8-6-165 0 0,0 0-1 0 0,0 0 1 0 0,0 0 0 0 0,0 0 0 0 0,0 0-1 0 0,0 0 1 0 0,0 0 0 0 0,0 0 0 0 0,0 0-1 0 0,0 0 1 0 0,0 0 0 0 0,0-1 0 0 0,0 1 0 0 0,0 0-1 0 0,0 0 1 0 0,0 0 0 0 0,0 0 0 0 0,0 0-1 0 0,0 0 1 0 0,0 0 0 0 0,0 0 0 0 0,-1 0-1 0 0,1 0 1 0 0,0 0 0 0 0,0 0 0 0 0,0 0 0 0 0,0 0-1 0 0,0 0 1 0 0,0 0 0 0 0,0 0 0 0 0,0 0-1 0 0,0 0 1 0 0,0 0 0 0 0,0 0 0 0 0,0 0-1 0 0,0 0 1 0 0,0 0 0 0 0,-1 0 0 0 0,1 0 0 0 0,0 0-1 0 0,0 0 1 0 0,0 0 0 0 0,0 0 0 0 0,0 0-1 0 0,0 0 1 0 0,0 0 0 0 0,0 0 0 0 0,0 0-1 0 0,0 0 1 0 0,0 0 0 0 0,0 0 0 0 0,0 0 0 0 0,0 0-1 0 0,-1 0 1 0 0,1 0 0 0 0,0 0 0 0 0,0 0-1 0 0,0 0 1 0 0,0 0 0 0 0,0 0 0 0 0,0 0-1 0 0,0 0 1 0 0,0 0 0 0 0,0 0 0 0 0,3-9 92 0 0,5-10-72 0 0,11-18-21 0 0,-14 25-47 0 0,1 1-1 0 0,0 0 1 0 0,0 1 0 0 0,1-1-1 0 0,0 1 1 0 0,15-15-1 0 0,-21 24 43 0 0,-1 1-1 0 0,1 0 1 0 0,0-1-1 0 0,-1 1 0 0 0,1 0 1 0 0,0 0-1 0 0,-1-1 1 0 0,1 1-1 0 0,0 0 0 0 0,-1 0 1 0 0,1 0-1 0 0,0 0 1 0 0,0 0-1 0 0,-1 0 0 0 0,1 0 1 0 0,0 0-1 0 0,-1 0 1 0 0,1 0-1 0 0,0 0 0 0 0,-1 1 1 0 0,1-1-1 0 0,0 0 0 0 0,-1 1 1 0 0,1-1-1 0 0,0 0 1 0 0,-1 1-1 0 0,1-1 0 0 0,-1 0 1 0 0,1 1-1 0 0,0-1 1 0 0,-1 1-1 0 0,1-1 0 0 0,-1 1 1 0 0,0 0-1 0 0,1-1 1 0 0,-1 1-1 0 0,1-1 0 0 0,-1 1 1 0 0,0 0-1 0 0,0-1 1 0 0,1 2-1 0 0,16 33 174 0 0,-13-26-158 0 0,28 62 327 0 0,23 82 0 0 0,-46-108-1657 0 0,-8-43 647 0 0,-1 1 0 0 0,0-1 0 0 0,0 0-1 0 0,-1 1 1 0 0,1-1 0 0 0,0 0 0 0 0,-1 1 0 0 0,1-1 0 0 0,-2 5 0 0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03.977"/>
    </inkml:context>
    <inkml:brush xml:id="br0">
      <inkml:brushProperty name="width" value="0.1" units="cm"/>
      <inkml:brushProperty name="height" value="0.1" units="cm"/>
      <inkml:brushProperty name="color" value="#FFFFFF"/>
    </inkml:brush>
  </inkml:definitions>
  <inkml:trace contextRef="#ctx0" brushRef="#br0">0 5 5717 0 0,'55'-1'6919'0'0,"13"1"-4698"0"0,107 0-984 0 0,-159-3-2608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5.904"/>
    </inkml:context>
    <inkml:brush xml:id="br0">
      <inkml:brushProperty name="width" value="0.1" units="cm"/>
      <inkml:brushProperty name="height" value="0.1" units="cm"/>
      <inkml:brushProperty name="color" value="#FFFFFF"/>
    </inkml:brush>
  </inkml:definitions>
  <inkml:trace contextRef="#ctx0" brushRef="#br0">28 0 5685 0 0,'-3'6'312'0'0,"-1"-1"1"0"0,1 1-1 0 0,0 0 1 0 0,0 0-1 0 0,1 1 1 0 0,-1-1-1 0 0,2 0 1 0 0,-1 1 0 0 0,1-1-1 0 0,0 1 1 0 0,0 0-1 0 0,0-1 1 0 0,1 1-1 0 0,1 11 1 0 0,2 10 138 0 0,0 0 0 0 0,9 29 0 0 0,-10-49-293 0 0,45 171-55 0 0,-45-201 157 0 0,0 1-1 0 0,2 0 1 0 0,12-39 0 0 0,-11 40-79 0 0,-2 11-106 0 0,19-68 623 0 0,-19 69-595 0 0,0 0 1 0 0,0 1-1 0 0,1-1 1 0 0,0 1-1 0 0,0 0 0 0 0,1 0 1 0 0,7-8-1 0 0,-10 13-79 0 0,0 1-1 0 0,0 0 0 0 0,0-1 0 0 0,0 1 1 0 0,0 0-1 0 0,0 1 0 0 0,1-1 0 0 0,-1 0 0 0 0,0 0 1 0 0,0 1-1 0 0,1-1 0 0 0,-1 1 0 0 0,0 0 1 0 0,1 0-1 0 0,-1 0 0 0 0,0 0 0 0 0,1 0 1 0 0,-1 0-1 0 0,0 1 0 0 0,1-1 0 0 0,-1 1 1 0 0,0 0-1 0 0,0-1 0 0 0,1 1 0 0 0,-1 0 1 0 0,0 0-1 0 0,0 1 0 0 0,2 1 0 0 0,9 4 39 0 0,-1 1 0 0 0,0 1 0 0 0,12 11 1 0 0,-22-18-50 0 0,19 18-175 0 0,-1 1-1 0 0,-1 1 1 0 0,25 38-1 0 0,9 10-1939 0 0,-53-69 2079 0 0,0-1 0 0 0,0 0 0 0 0,1 0 0 0 0,-1 0 0 0 0,0 1 1 0 0,0-1-1 0 0,0 0 0 0 0,0 0 0 0 0,1 0 0 0 0,-1 1 1 0 0,0-1-1 0 0,0 0 0 0 0,1 0 0 0 0,-1 0 0 0 0,0 0 1 0 0,0 0-1 0 0,0 0 0 0 0,1 1 0 0 0,-1-1 0 0 0,0 0 0 0 0,1 0 1 0 0,-1 0-1 0 0,0 0 0 0 0,0 0 0 0 0,1 0 0 0 0,-1 0 1 0 0,0 0-1 0 0,0 0 0 0 0,1 0 0 0 0,-1 0 0 0 0,0 0 1 0 0,0 0-1 0 0,1-1 0 0 0,-1 1 0 0 0,0 0 0 0 0,0 0 0 0 0,1 0 1 0 0,-1 0-1 0 0,0 0 0 0 0,0 0 0 0 0,0-1 0 0 0,1 1 1 0 0,-1 0-1 0 0,0-1 0 0 0,9-16-363 0 0,3-37 581 0 0,-10 39-94 0 0,8-41 468 0 0,-6 27-32 0 0,12-46-1 0 0,-14 69-450 0 0,0-1 1 0 0,1 1-1 0 0,-1 0 1 0 0,1 0-1 0 0,0 0 1 0 0,1 0-1 0 0,0 0 1 0 0,-1 1-1 0 0,2-1 1 0 0,-1 1-1 0 0,1 0 1 0 0,7-6-1 0 0,-9 9-57 0 0,1 0-1 0 0,-1 1 1 0 0,1-1 0 0 0,0 1 0 0 0,-1 0-1 0 0,1 0 1 0 0,0 0 0 0 0,0 0-1 0 0,0 1 1 0 0,0-1 0 0 0,0 1-1 0 0,0 0 1 0 0,0 0 0 0 0,0 1 0 0 0,-1-1-1 0 0,1 1 1 0 0,0 0 0 0 0,0 0-1 0 0,0 0 1 0 0,-1 0 0 0 0,1 1-1 0 0,0 0 1 0 0,-1-1 0 0 0,1 1 0 0 0,4 4-1 0 0,6 3 23 0 0,-1 0 1 0 0,0 1-1 0 0,-1 1 0 0 0,20 21 0 0 0,-25-23-46 0 0,0-1-1 0 0,-1 1 1 0 0,0 0 0 0 0,-1 0-1 0 0,0 0 1 0 0,-1 1 0 0 0,1 0-1 0 0,-2 0 1 0 0,1 0 0 0 0,-2 0-1 0 0,3 15 1 0 0,-4-15-649 0 0,0 1-1 0 0,0-1 1 0 0,-1 1 0 0 0,-1-1 0 0 0,0 1 0 0 0,-4 18-1 0 0,4-19-2226 0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6.305"/>
    </inkml:context>
    <inkml:brush xml:id="br0">
      <inkml:brushProperty name="width" value="0.1" units="cm"/>
      <inkml:brushProperty name="height" value="0.1" units="cm"/>
      <inkml:brushProperty name="color" value="#FFFFFF"/>
    </inkml:brush>
  </inkml:definitions>
  <inkml:trace contextRef="#ctx0" brushRef="#br0">1 5 4232 0 0,'2'-4'1857'0'0,"-2"4"-1783"0"0,0 0 0 0 0,1 0 0 0 0,-1 0 1 0 0,0 0-1 0 0,0 0 0 0 0,0 0 0 0 0,1 0 1 0 0,-1 0-1 0 0,0 0 0 0 0,0-1 0 0 0,0 1 1 0 0,1 0-1 0 0,-1 0 0 0 0,0 1 0 0 0,0-1 1 0 0,0 0-1 0 0,0 0 0 0 0,1 0 0 0 0,-1 0 1 0 0,0 0-1 0 0,1 0 371 0 0,-1 1-370 0 0,8 13 1581 0 0,3 25-646 0 0,-11-37-792 0 0,20 77 1248 0 0,15 78-1049 0 0,-27-129-5419 0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6.678"/>
    </inkml:context>
    <inkml:brush xml:id="br0">
      <inkml:brushProperty name="width" value="0.1" units="cm"/>
      <inkml:brushProperty name="height" value="0.1" units="cm"/>
      <inkml:brushProperty name="color" value="#FFFFFF"/>
    </inkml:brush>
  </inkml:definitions>
  <inkml:trace contextRef="#ctx0" brushRef="#br0">21 68 4220 0 0,'-1'-1'73'0'0,"1"1"-1"0"0,0 0 1 0 0,-1 0 0 0 0,1-1-1 0 0,-1 1 1 0 0,1 0-1 0 0,0 0 1 0 0,-1-1-1 0 0,1 1 1 0 0,-1 0-1 0 0,1 0 1 0 0,-1 0-1 0 0,1 0 1 0 0,-1 0-1 0 0,1-1 1 0 0,-1 1 0 0 0,1 0-1 0 0,-1 0 1 0 0,1 0-1 0 0,-1 1 1 0 0,1-1-1 0 0,-1 0 1 0 0,1 0-1 0 0,-1 0 1 0 0,1 0-1 0 0,-1 0 1 0 0,1 1-1 0 0,-1-1 1 0 0,1 0 0 0 0,-1 0-1 0 0,1 1 1 0 0,-1-1-1 0 0,1 0 1 0 0,0 1-1 0 0,-1-1 1 0 0,1 0-1 0 0,0 1 1 0 0,-1-1-1 0 0,1 0 1 0 0,0 1-1 0 0,-1-1 1 0 0,1 1 0 0 0,0-1-1 0 0,0 1 1 0 0,0-1-1 0 0,-1 1 1 0 0,1-1-1 0 0,0 1 1 0 0,0-1-1 0 0,0 1 1 0 0,0-1-1 0 0,0 1 1 0 0,0 0-1 0 0,0 1 23 0 0,0-1 0 0 0,0 1-1 0 0,1-1 1 0 0,-1 1-1 0 0,0-1 1 0 0,1 1-1 0 0,-1-1 1 0 0,1 0-1 0 0,-1 1 1 0 0,1-1-1 0 0,0 0 1 0 0,-1 1-1 0 0,1-1 1 0 0,0 0-1 0 0,0 0 1 0 0,0 1 0 0 0,0-1-1 0 0,2 1 1 0 0,-1-1-31 0 0,0 1 0 0 0,0-1 1 0 0,0 1-1 0 0,1-1 1 0 0,-1 0-1 0 0,1 0 0 0 0,-1-1 1 0 0,0 1-1 0 0,1 0 1 0 0,0-1-1 0 0,-1 1 0 0 0,1-1 1 0 0,-1 0-1 0 0,1 0 1 0 0,0 0-1 0 0,-1 0 0 0 0,1 0 1 0 0,-1-1-1 0 0,5 0 1 0 0,-5 0-37 0 0,0 0 0 0 0,-1 0 1 0 0,1 0-1 0 0,0 0 0 0 0,-1 0 1 0 0,1 0-1 0 0,-1 0 0 0 0,0 0 1 0 0,1-1-1 0 0,-1 1 0 0 0,0 0 1 0 0,0-1-1 0 0,0 1 0 0 0,0-1 1 0 0,0 0-1 0 0,0 1 0 0 0,0-1 1 0 0,0 0-1 0 0,-1 1 0 0 0,1-1 1 0 0,-1 0-1 0 0,1 0 0 0 0,-1 0 1 0 0,0 0-1 0 0,1 1 0 0 0,-1-1 1 0 0,0-3-1 0 0,0 1-191 0 0,-1-1 0 0 0,1 1-1 0 0,-1 0 1 0 0,1 0 0 0 0,-1 0 0 0 0,-1-1-1 0 0,1 1 1 0 0,0 0 0 0 0,-1 0-1 0 0,0 1 1 0 0,0-1 0 0 0,0 0 0 0 0,0 1-1 0 0,-1-1 1 0 0,-5-5 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6.365"/>
    </inkml:context>
    <inkml:brush xml:id="br0">
      <inkml:brushProperty name="width" value="0.1" units="cm"/>
      <inkml:brushProperty name="height" value="0.1" units="cm"/>
      <inkml:brushProperty name="color" value="#FFFFFF"/>
    </inkml:brush>
  </inkml:definitions>
  <inkml:trace contextRef="#ctx0" brushRef="#br0">21 54 6437 0 0,'-6'-16'892'0'0,"0"3"-296"0"0,1 4-388 0 0,2 1-20 0 0,2 4-584 0 0,1 0-488 0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7.052"/>
    </inkml:context>
    <inkml:brush xml:id="br0">
      <inkml:brushProperty name="width" value="0.1" units="cm"/>
      <inkml:brushProperty name="height" value="0.1" units="cm"/>
      <inkml:brushProperty name="color" value="#FFFFFF"/>
    </inkml:brush>
  </inkml:definitions>
  <inkml:trace contextRef="#ctx0" brushRef="#br0">34 1 1792 0 0,'-6'18'1675'0'0,"0"1"0"0"0,1-1 0 0 0,-5 35 0 0 0,6-13-1062 0 0,2 1 1 0 0,3 49-1 0 0,1-65-724 0 0,2 16-316 0 0,-5-34 195 0 0,-2-20 49 0 0,1-6 494 0 0,1 0-1 0 0,1 0 1 0 0,0 0 0 0 0,2 0-1 0 0,0 0 1 0 0,1 0 0 0 0,11-36-1 0 0,-13 51-222 0 0,0-1-1 0 0,0 1 1 0 0,1-1-1 0 0,0 1 0 0 0,0-1 1 0 0,0 1-1 0 0,0 0 1 0 0,1 0-1 0 0,0 0 1 0 0,-1 1-1 0 0,1-1 0 0 0,1 1 1 0 0,-1-1-1 0 0,0 1 1 0 0,6-3-1 0 0,-5 3-32 0 0,1 1 1 0 0,-1 0-1 0 0,1 1 0 0 0,0-1 1 0 0,0 1-1 0 0,0 0 0 0 0,-1 0 0 0 0,1 0 1 0 0,0 1-1 0 0,0 0 0 0 0,0 0 1 0 0,0 0-1 0 0,0 0 0 0 0,6 2 1 0 0,3 1-43 0 0,-1 1 0 0 0,1 0 0 0 0,-1 1 0 0 0,0 0 0 0 0,-1 1 0 0 0,1 1 0 0 0,-1 0 0 0 0,0 0 0 0 0,-1 1 0 0 0,0 1 0 0 0,0 0 0 0 0,-1 0 0 0 0,0 1 0 0 0,-1 0 0 0 0,0 1 0 0 0,0 0 0 0 0,-1 1 0 0 0,-1-1 0 0 0,0 2 0 0 0,-1-1 0 0 0,0 1 0 0 0,0 0 0 0 0,6 26 0 0 0,-8-7-1742 0 0,-4-12-2496 0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7.439"/>
    </inkml:context>
    <inkml:brush xml:id="br0">
      <inkml:brushProperty name="width" value="0.1" units="cm"/>
      <inkml:brushProperty name="height" value="0.1" units="cm"/>
      <inkml:brushProperty name="color" value="#FFFFFF"/>
    </inkml:brush>
  </inkml:definitions>
  <inkml:trace contextRef="#ctx0" brushRef="#br0">0 391 6245 0 0,'6'-5'2860'0'0,"0"13"-1319"0"0,3 16-432 0 0,-8-21-912 0 0,15 57 591 0 0,-2 2-1 0 0,8 75 0 0 0,-19-117-1406 0 0,-2 9-4287 0 0</inkml:trace>
  <inkml:trace contextRef="#ctx0" brushRef="#br0" timeOffset="1">27 55 5376 0 0,'-3'-13'657'0'0,"2"3"-65"0"0,1 1-620 0 0,0 3-368 0 0,0 0-581 0 0,1 1 17 0 0,-1 3 32 0 0,0-1 60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8.252"/>
    </inkml:context>
    <inkml:brush xml:id="br0">
      <inkml:brushProperty name="width" value="0.1" units="cm"/>
      <inkml:brushProperty name="height" value="0.1" units="cm"/>
      <inkml:brushProperty name="color" value="#FFFFFF"/>
    </inkml:brush>
  </inkml:definitions>
  <inkml:trace contextRef="#ctx0" brushRef="#br0">12 53 1068 0 0,'-11'-6'9442'0'0,"11"7"-9227"0"0,-1 17 2749 0 0,14 36-3326 0 0,-12-48 1099 0 0,3 10-521 0 0,37 122-147 0 0,-41-138-74 0 0,0 0 0 0 0,0 0 0 0 0,0 0 1 0 0,0-1-1 0 0,0 1 0 0 0,0 0 1 0 0,0 0-1 0 0,0 0 0 0 0,0 0 0 0 0,0 0 1 0 0,0-1-1 0 0,0 1 0 0 0,0 0 1 0 0,0 0-1 0 0,0 0 0 0 0,0 0 0 0 0,0 0 1 0 0,0 0-1 0 0,0-1 0 0 0,0 1 1 0 0,0 0-1 0 0,0 0 0 0 0,1 0 0 0 0,-1 0 1 0 0,0 0-1 0 0,0 0 0 0 0,0 0 0 0 0,0 0 1 0 0,0 0-1 0 0,0-1 0 0 0,1 1 1 0 0,-1 0-1 0 0,0 0 0 0 0,0 0 0 0 0,0 0 1 0 0,0 0-1 0 0,0 0 0 0 0,0 0 1 0 0,1 0-1 0 0,-1 0 0 0 0,0 0 0 0 0,0 0 1 0 0,0 0-1 0 0,0 0 0 0 0,0 0 1 0 0,1 0-1 0 0,-1 0 0 0 0,0 0 0 0 0,0 0 1 0 0,0 0-1 0 0,0 0 0 0 0,0 1 1 0 0,1-1-1 0 0,-1 0 0 0 0,0 0 0 0 0,0 0 1 0 0,0 0-1 0 0,0 0 0 0 0,0 0 0 0 0,0 0 1 0 0,0 0-1 0 0,0 1 0 0 0,1-1 1 0 0,-1 0-1 0 0,7-24-83 0 0,3-32 120 0 0,-7 34 61 0 0,1-1 0 0 0,1 1 0 0 0,1 0 0 0 0,1 0 0 0 0,1 1 0 0 0,11-21 0 0 0,-18 41-86 0 0,-1 0 0 0 0,1 0-1 0 0,-1 0 1 0 0,1 0 0 0 0,0 0-1 0 0,-1 0 1 0 0,1 0 0 0 0,0 0-1 0 0,0 0 1 0 0,0 1-1 0 0,0-1 1 0 0,0 0 0 0 0,-1 1-1 0 0,1-1 1 0 0,0 1 0 0 0,0-1-1 0 0,1 1 1 0 0,-1-1 0 0 0,0 1-1 0 0,0 0 1 0 0,0-1 0 0 0,0 1-1 0 0,0 0 1 0 0,0 0 0 0 0,0 0-1 0 0,3 0 1 0 0,-2 0 1 0 0,1 1 1 0 0,-1 0-1 0 0,1 0 1 0 0,-1 0-1 0 0,1 0 1 0 0,-1 1-1 0 0,1-1 1 0 0,-1 0 0 0 0,0 1-1 0 0,0 0 1 0 0,2 2-1 0 0,7 6 27 0 0,-1 1-1 0 0,0 1 1 0 0,9 14 0 0 0,-17-24-23 0 0,19 29-575 0 0,-2 0 0 0 0,0 1-1 0 0,-3 1 1 0 0,24 64 0 0 0,-40-96 511 0 0,1 0 0 0 0,-1 0 1 0 0,0 0-1 0 0,1 0 0 0 0,-1 0 1 0 0,1 0-1 0 0,-1 0 0 0 0,1 0 1 0 0,-1-1-1 0 0,1 1 0 0 0,0 0 1 0 0,0 0-1 0 0,-1 0 0 0 0,1-1 0 0 0,2 2 1 0 0,-3-2 36 0 0,0 0 1 0 0,1 0-1 0 0,-1 0 1 0 0,1 0 0 0 0,-1 0-1 0 0,1 0 1 0 0,-1 0-1 0 0,0-1 1 0 0,1 1-1 0 0,-1 0 1 0 0,1 0 0 0 0,-1 0-1 0 0,0-1 1 0 0,1 1-1 0 0,-1 0 1 0 0,0-1-1 0 0,0 1 1 0 0,1 0-1 0 0,-1-1 1 0 0,0 1 0 0 0,1 0-1 0 0,-1-1 1 0 0,0 1-1 0 0,0 0 1 0 0,0-1-1 0 0,0 1 1 0 0,1-1-1 0 0,-1 1 1 0 0,0 0 0 0 0,0-1-1 0 0,0 1 1 0 0,0-1-1 0 0,0 1 1 0 0,0-1-1 0 0,0 1 1 0 0,0 0 0 0 0,0-1-1 0 0,0 0 1 0 0,5-19 92 0 0,1-1 1 0 0,10-21 0 0 0,-1 3 267 0 0,-5 9-33 0 0,-2 2 161 0 0,2 0 0 0 0,25-46 0 0 0,-35 72-449 0 0,1 0-1 0 0,0 0 1 0 0,0 0 0 0 0,0 0-1 0 0,1 1 1 0 0,-1-1 0 0 0,0 1-1 0 0,0-1 1 0 0,1 1-1 0 0,-1-1 1 0 0,1 1 0 0 0,0 0-1 0 0,-1-1 1 0 0,1 1 0 0 0,0 0-1 0 0,0 0 1 0 0,0 0-1 0 0,0 1 1 0 0,-1-1 0 0 0,1 0-1 0 0,0 1 1 0 0,0-1 0 0 0,0 1-1 0 0,1 0 1 0 0,-1-1-1 0 0,0 1 1 0 0,0 0 0 0 0,0 0-1 0 0,0 1 1 0 0,0-1 0 0 0,3 1-1 0 0,1 2 26 0 0,0-1 0 0 0,0 1-1 0 0,0 1 1 0 0,-1-1 0 0 0,1 1 0 0 0,-1 0-1 0 0,0 0 1 0 0,8 10 0 0 0,1 0-45 0 0,-1 2 0 0 0,0-1 1 0 0,-2 2-1 0 0,0 0 1 0 0,-1 0-1 0 0,11 25 1 0 0,-10-17-1807 0 0,-2 0 0 0 0,7 32 0 0 0,-13-48-1290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8.672"/>
    </inkml:context>
    <inkml:brush xml:id="br0">
      <inkml:brushProperty name="width" value="0.1" units="cm"/>
      <inkml:brushProperty name="height" value="0.1" units="cm"/>
      <inkml:brushProperty name="color" value="#FFFFFF"/>
    </inkml:brush>
  </inkml:definitions>
  <inkml:trace contextRef="#ctx0" brushRef="#br0">1 6 4128 0 0,'0'0'56'0'0,"0"0"0"0"0,0 0 0 0 0,0-1 0 0 0,0 1 0 0 0,0 0 0 0 0,0 0 0 0 0,0 0 0 0 0,0-1 0 0 0,0 1-1 0 0,0 0 1 0 0,0 0 0 0 0,0 0 0 0 0,0-1 0 0 0,0 1 0 0 0,0 0 0 0 0,1 0 0 0 0,-1 0 0 0 0,0-1 0 0 0,0 1 0 0 0,0 0-1 0 0,0 0 1 0 0,0 0 0 0 0,0 0 0 0 0,1 0 0 0 0,-1-1 0 0 0,0 1 0 0 0,0 0 0 0 0,0 0 0 0 0,0 0 0 0 0,1 0 0 0 0,-1 0-1 0 0,0 0 1 0 0,0 0 0 0 0,0 0 0 0 0,1 0 0 0 0,-1-1 0 0 0,0 1 0 0 0,0 0 0 0 0,0 0 0 0 0,1 0 0 0 0,-1 0 0 0 0,0 0-1 0 0,0 0 1 0 0,0 0 0 0 0,1 1 0 0 0,7 8 1223 0 0,6 22-501 0 0,-13-28-636 0 0,12 29 534 0 0,-2-4-190 0 0,1-2-1 0 0,26 46 1 0 0,-33-65-514 0 0,-1 0 0 0 0,2-1 0 0 0,-1 1 0 0 0,0-1 0 0 0,1-1 0 0 0,0 1 0 0 0,1-1 0 0 0,-1 0 0 0 0,1 0 0 0 0,0-1 0 0 0,0 0 0 0 0,0 0 0 0 0,1 0 0 0 0,13 3 0 0 0,-19-6 11 0 0,0 0 1 0 0,0-1 0 0 0,0 0 0 0 0,0 1 0 0 0,0-1 0 0 0,0 0 0 0 0,0 0-1 0 0,0 0 1 0 0,0 0 0 0 0,0-1 0 0 0,0 1 0 0 0,0-1 0 0 0,0 1-1 0 0,0-1 1 0 0,-1 1 0 0 0,1-1 0 0 0,0 0 0 0 0,0 0 0 0 0,0 0 0 0 0,2-2-1 0 0,-1 1 4 0 0,-1-1 0 0 0,1 0 0 0 0,-1 0-1 0 0,1 0 1 0 0,-1 0 0 0 0,0 0-1 0 0,0-1 1 0 0,0 1 0 0 0,-1-1 0 0 0,2-3-1 0 0,2-10 155 0 0,-1 0-1 0 0,0 0 1 0 0,2-30-1 0 0,-6 45-96 0 0,2-81 2382 0 0,9 124-1324 0 0,-5-12-937 0 0,1 1-1 0 0,15 34 1 0 0,3-18-2834 0 0,-24-45 2338 0 0,0 0 0 0 0,0 1-1 0 0,0-1 1 0 0,0 0 0 0 0,0 0 0 0 0,0 0-1 0 0,0 0 1 0 0,0 0 0 0 0,1 0-1 0 0,-1-1 1 0 0,0 1 0 0 0,3 1 0 0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9.325"/>
    </inkml:context>
    <inkml:brush xml:id="br0">
      <inkml:brushProperty name="width" value="0.1" units="cm"/>
      <inkml:brushProperty name="height" value="0.1" units="cm"/>
      <inkml:brushProperty name="color" value="#FFFFFF"/>
    </inkml:brush>
  </inkml:definitions>
  <inkml:trace contextRef="#ctx0" brushRef="#br0">0 12 4452 0 0,'4'13'2985'0'0,"55"197"810"0"0,-53-189-3725 0 0,-5-17-6 0 0,0 1-1 0 0,0 0 1 0 0,0 0-1 0 0,1-1 1 0 0,0 1-1 0 0,0 0 1 0 0,0-1-1 0 0,1 0 1 0 0,4 6-1 0 0,-7-10-42 0 0,0 0 0 0 0,0 0 0 0 0,0 0 0 0 0,0 0-1 0 0,1 1 1 0 0,-1-1 0 0 0,0 0 0 0 0,0 0 0 0 0,0 0 0 0 0,0 0 0 0 0,0 0 0 0 0,1 0-1 0 0,-1 0 1 0 0,0 0 0 0 0,0 0 0 0 0,0 0 0 0 0,0 0 0 0 0,1 0 0 0 0,-1 0 0 0 0,0 0-1 0 0,0 0 1 0 0,0 0 0 0 0,0 0 0 0 0,0 0 0 0 0,1-1 0 0 0,-1 1 0 0 0,0 0 0 0 0,0 0-1 0 0,0 0 1 0 0,0 0 0 0 0,0 0 0 0 0,0 0 0 0 0,1 0 0 0 0,-1 0 0 0 0,0-1-1 0 0,0 1 1 0 0,0 0 0 0 0,0 0 0 0 0,0 0 0 0 0,0 0 0 0 0,0 0 0 0 0,0 0 0 0 0,0-1-1 0 0,0 1 1 0 0,0 0 0 0 0,0 0 0 0 0,0 0 0 0 0,5-14 446 0 0,-1-14-148 0 0,-1-27 40 0 0,-4 38-128 0 0,2 1 1 0 0,0 0-1 0 0,1-1 0 0 0,0 1 1 0 0,2 0-1 0 0,-1 0 0 0 0,13-28 1 0 0,-16 43-207 0 0,1-1 0 0 0,0 1-1 0 0,-1 0 1 0 0,1 0 0 0 0,0-1 0 0 0,0 1 0 0 0,0 0 0 0 0,0 0 0 0 0,0 0 0 0 0,0 0-1 0 0,0 0 1 0 0,1 1 0 0 0,-1-1 0 0 0,0 0 0 0 0,0 0 0 0 0,1 1 0 0 0,-1-1 0 0 0,0 1-1 0 0,1-1 1 0 0,-1 1 0 0 0,1 0 0 0 0,1-1 0 0 0,1 1 3 0 0,-1 0-1 0 0,0 0 1 0 0,0 1 0 0 0,0-1-1 0 0,0 1 1 0 0,0 0 0 0 0,0 0 0 0 0,0 0-1 0 0,-1 0 1 0 0,5 2 0 0 0,3 4 22 0 0,0-1 1 0 0,0 1-1 0 0,-1 0 1 0 0,14 14-1 0 0,-11-9-181 0 0,0 1 0 0 0,-1 1 0 0 0,-1 0 0 0 0,0 0-1 0 0,-1 1 1 0 0,0 1 0 0 0,-1-1 0 0 0,-1 1 0 0 0,0 1 0 0 0,7 31-1 0 0,-11-33-220 0 0,0-5-718 0 0,-1-28 608 0 0,-1 13 472 0 0,19-126 946 0 0,-17 116-759 0 0,1 1-1 0 0,0-1 1 0 0,2 1 0 0 0,0 0 0 0 0,0 1-1 0 0,15-24 1 0 0,-19 35-171 0 0,-1 0 0 0 0,1 0-1 0 0,-1 0 1 0 0,1 0 0 0 0,0 0 0 0 0,0 0-1 0 0,0 0 1 0 0,0 1 0 0 0,0-1 0 0 0,0 1-1 0 0,0-1 1 0 0,1 1 0 0 0,-1 0 0 0 0,0 0-1 0 0,1 0 1 0 0,-1 0 0 0 0,1 0 0 0 0,-1 1 0 0 0,1-1-1 0 0,-1 1 1 0 0,5-1 0 0 0,-3 2-3 0 0,0-1 0 0 0,0 1-1 0 0,0 0 1 0 0,0 0 0 0 0,0 1 0 0 0,0-1 0 0 0,0 1 0 0 0,0-1 0 0 0,-1 1 0 0 0,1 1 0 0 0,-1-1-1 0 0,5 3 1 0 0,2 4 22 0 0,-1-1-1 0 0,0 1 1 0 0,0 0-1 0 0,-1 1 0 0 0,0 0 1 0 0,-1 0-1 0 0,12 23 1 0 0,-15-25-162 0 0,-1 0 1 0 0,1 1 0 0 0,-1 0 0 0 0,-1-1 0 0 0,0 1 0 0 0,0 0 0 0 0,-1 0-1 0 0,0 0 1 0 0,0 14 0 0 0,-2-17-687 0 0,0 1-1 0 0,0 0 0 0 0,0 0 1 0 0,-1-1-1 0 0,0 1 0 0 0,0 0 1 0 0,-1-1-1 0 0,-4 7 0 0 0,3-4-2272 0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52.783"/>
    </inkml:context>
    <inkml:brush xml:id="br0">
      <inkml:brushProperty name="width" value="0.1" units="cm"/>
      <inkml:brushProperty name="height" value="0.1" units="cm"/>
      <inkml:brushProperty name="color" value="#FFFFFF"/>
    </inkml:brush>
  </inkml:definitions>
  <inkml:trace contextRef="#ctx0" brushRef="#br0">11 1 3684 0 0,'-4'1'548'0'0,"1"0"-148"0"0,1 0-152 0 0,1-1-40 0 0,1 1-124 0 0,0 0-136 0 0,0 1-156 0 0,1-1-260 0 0,5-1-568 0 0,0 1-92 0 0,8 3-116 0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53.154"/>
    </inkml:context>
    <inkml:brush xml:id="br0">
      <inkml:brushProperty name="width" value="0.1" units="cm"/>
      <inkml:brushProperty name="height" value="0.1" units="cm"/>
      <inkml:brushProperty name="color" value="#FFFFFF"/>
    </inkml:brush>
  </inkml:definitions>
  <inkml:trace contextRef="#ctx0" brushRef="#br0">1 1 1392 0 0,'0'0'904'0'0,"0"1"-192"0"0,2 0-76 0 0,-1 0-128 0 0,-1 0-96 0 0,0 1-136 0 0,2-2-172 0 0,-2 1-212 0 0,1 0-268 0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39.773"/>
    </inkml:context>
    <inkml:brush xml:id="br0">
      <inkml:brushProperty name="width" value="0.1" units="cm"/>
      <inkml:brushProperty name="height" value="0.1" units="cm"/>
      <inkml:brushProperty name="color" value="#FFFFFF"/>
    </inkml:brush>
  </inkml:definitions>
  <inkml:trace contextRef="#ctx0" brushRef="#br0">0 2 6185 0 0,'1'-1'136'0'0,"-1"1"0"0"0,1 0 1 0 0,-1 0-1 0 0,1 0 1 0 0,-1 0-1 0 0,1 0 0 0 0,0 0 1 0 0,-1 0-1 0 0,1 0 1 0 0,-1 0-1 0 0,1 0 0 0 0,-1 0 1 0 0,1 0-1 0 0,0 0 1 0 0,-1 0-1 0 0,1 0 0 0 0,-1 1 1 0 0,1-1-1 0 0,-1 0 1 0 0,1 0-1 0 0,-1 1 0 0 0,1-1 1 0 0,-1 0-1 0 0,1 1 1 0 0,-1-1-1 0 0,1 0 0 0 0,0 2 1 0 0,15 13 236 0 0,-13-13-37 0 0,32 35 469 0 0,-1 2-1 0 0,33 48 1 0 0,9 33-5558 0 0,-70-108 1876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40.114"/>
    </inkml:context>
    <inkml:brush xml:id="br0">
      <inkml:brushProperty name="width" value="0.1" units="cm"/>
      <inkml:brushProperty name="height" value="0.1" units="cm"/>
      <inkml:brushProperty name="color" value="#FFFFFF"/>
    </inkml:brush>
  </inkml:definitions>
  <inkml:trace contextRef="#ctx0" brushRef="#br0">1 28 5384 0 0,'5'-28'4549'0'0,"-5"28"-4511"0"0,3 19 953 0 0,12 241 2229 0 0,-12-86-4720 0 0,-6-123-2555 0 0,3-38 1033 0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40.565"/>
    </inkml:context>
    <inkml:brush xml:id="br0">
      <inkml:brushProperty name="width" value="0.1" units="cm"/>
      <inkml:brushProperty name="height" value="0.1" units="cm"/>
      <inkml:brushProperty name="color" value="#FFFFFF"/>
    </inkml:brush>
  </inkml:definitions>
  <inkml:trace contextRef="#ctx0" brushRef="#br0">270 84 5360 0 0,'1'-5'476'0'0,"1"1"-1"0"0,-1 0 0 0 0,0-1 1 0 0,-1 1-1 0 0,1-1 0 0 0,-1 0 0 0 0,0 1 1 0 0,0-1-1 0 0,0 1 0 0 0,-1-1 0 0 0,-1-4 1 0 0,2 7-399 0 0,-1 1 1 0 0,1 0 0 0 0,-1-1 0 0 0,0 1 0 0 0,0 0-1 0 0,1-1 1 0 0,-1 1 0 0 0,0 0 0 0 0,0 0 0 0 0,0 0-1 0 0,0 0 1 0 0,-1 0 0 0 0,1 0 0 0 0,0 0 0 0 0,0 0 0 0 0,-1 0-1 0 0,1 0 1 0 0,0 1 0 0 0,-1-1 0 0 0,1 0 0 0 0,-1 1-1 0 0,1 0 1 0 0,-1-1 0 0 0,1 1 0 0 0,-1 0 0 0 0,1-1-1 0 0,-1 1 1 0 0,1 0 0 0 0,-1 0 0 0 0,1 0 0 0 0,-1 1 0 0 0,1-1-1 0 0,-1 0 1 0 0,1 0 0 0 0,-1 1 0 0 0,-2 0 0 0 0,-8 3 69 0 0,0 1 0 0 0,0 0 1 0 0,1 0-1 0 0,0 1 0 0 0,0 1 1 0 0,0 0-1 0 0,0 0 1 0 0,1 1-1 0 0,1 0 0 0 0,-1 1 1 0 0,1 0-1 0 0,1 0 0 0 0,0 1 1 0 0,0 0-1 0 0,-6 12 1 0 0,6-10-82 0 0,1 0 0 0 0,0 0 1 0 0,1 1-1 0 0,0 0 0 0 0,1 1 1 0 0,0-1-1 0 0,2 1 0 0 0,-1 0 1 0 0,2 0-1 0 0,0 0 0 0 0,0 0 1 0 0,1 0-1 0 0,2 19 1 0 0,-1-27-119 0 0,1-1 0 0 0,0 0 1 0 0,1 0-1 0 0,-1 1 0 0 0,1-1 1 0 0,0 0-1 0 0,0 0 0 0 0,1-1 0 0 0,-1 1 1 0 0,1 0-1 0 0,0-1 0 0 0,0 1 1 0 0,1-1-1 0 0,-1 0 0 0 0,1 0 1 0 0,0-1-1 0 0,0 1 0 0 0,1-1 1 0 0,-1 0-1 0 0,0 0 0 0 0,1 0 1 0 0,0 0-1 0 0,0-1 0 0 0,0 0 1 0 0,0 0-1 0 0,0 0 0 0 0,0-1 1 0 0,0 0-1 0 0,1 0 0 0 0,-1 0 1 0 0,0 0-1 0 0,1-1 0 0 0,-1 0 1 0 0,0 0-1 0 0,1-1 0 0 0,-1 1 0 0 0,0-1 1 0 0,1 0-1 0 0,-1 0 0 0 0,0-1 1 0 0,0 0-1 0 0,0 0 0 0 0,0 0 1 0 0,0 0-1 0 0,0-1 0 0 0,-1 0 1 0 0,1 0-1 0 0,-1 0 0 0 0,0-1 1 0 0,0 1-1 0 0,0-1 0 0 0,5-6 1 0 0,5-10 162 0 0,0-1 0 0 0,-2 0 0 0 0,0-1 0 0 0,-1 0 1 0 0,-1-1-1 0 0,-2 0 0 0 0,0-1 0 0 0,5-27 0 0 0,-9 36 189 0 0,-2 16-36 0 0,-1 28 93 0 0,-1-8-309 0 0,1-5-155 0 0,1 0 1 0 0,0 0 0 0 0,1 0 0 0 0,1-1 0 0 0,1 1 0 0 0,0-1 0 0 0,0 0 0 0 0,2-1 0 0 0,16 28 0 0 0,-22-39-322 0 0,1-1-1 0 0,0 0 1 0 0,0 0 0 0 0,0 0 0 0 0,0 0 0 0 0,0 0-1 0 0,1 0 1 0 0,-1 0 0 0 0,0-1 0 0 0,1 0-1 0 0,0 1 1 0 0,-1-1 0 0 0,1 0 0 0 0,0 0 0 0 0,4 1-1 0 0,2-2-2593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22.356"/>
    </inkml:context>
    <inkml:brush xml:id="br0">
      <inkml:brushProperty name="width" value="0.1" units="cm"/>
      <inkml:brushProperty name="height" value="0.1" units="cm"/>
      <inkml:brushProperty name="color" value="#FFFFFF"/>
    </inkml:brush>
  </inkml:definitions>
  <inkml:trace contextRef="#ctx0" brushRef="#br0">0 66 4480 0 0,'1'30'7165'0'0,"5"6"-4882"0"0,-4-30-2216 0 0,0 0 0 0 0,0-1 1 0 0,0 1-1 0 0,0-1 0 0 0,1 0 0 0 0,0 0 0 0 0,0 0 0 0 0,0 0 1 0 0,1 0-1 0 0,-1-1 0 0 0,1 1 0 0 0,7 6 0 0 0,-3-6-18 0 0,1 1-1 0 0,-1-1 0 0 0,1 0 1 0 0,0-1-1 0 0,0 0 1 0 0,0-1-1 0 0,0 1 0 0 0,1-2 1 0 0,-1 1-1 0 0,1-2 0 0 0,0 1 1 0 0,-1-1-1 0 0,1 0 1 0 0,0-1-1 0 0,15-2 0 0 0,-21 2-54 0 0,1-1-1 0 0,0 1 0 0 0,-1-1 0 0 0,1 0 0 0 0,-1-1 1 0 0,1 1-1 0 0,-1-1 0 0 0,0 0 0 0 0,0 0 0 0 0,0-1 1 0 0,0 1-1 0 0,0-1 0 0 0,0 1 0 0 0,-1-1 0 0 0,1-1 1 0 0,-1 1-1 0 0,0 0 0 0 0,0-1 0 0 0,0 1 0 0 0,0-1 1 0 0,0 0-1 0 0,-1 0 0 0 0,0 0 0 0 0,0-1 0 0 0,0 1 1 0 0,0 0-1 0 0,-1-1 0 0 0,0 1 0 0 0,0-1 0 0 0,0 1 1 0 0,0-1-1 0 0,-1 0 0 0 0,1 1 0 0 0,-2-7 0 0 0,1 6-10 0 0,0 1 0 0 0,0 0 0 0 0,-1-1 0 0 0,0 1 0 0 0,0 0 0 0 0,0-1 0 0 0,0 1 0 0 0,-1 0 0 0 0,1 0 0 0 0,-1 0 0 0 0,0 0 0 0 0,0 0 0 0 0,-1 0 0 0 0,1 1 0 0 0,-5-6 0 0 0,2 4 34 0 0,0 1-1 0 0,-1-1 1 0 0,0 1 0 0 0,0 0-1 0 0,0 0 1 0 0,0 0 0 0 0,0 1-1 0 0,-13-4 1 0 0,0 1-446 0 0,-1 1 1 0 0,0 0-1 0 0,0 2 0 0 0,0 0 1 0 0,-35 1-1 0 0,24 4-4024 0 0,24-2 1587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6.753"/>
    </inkml:context>
    <inkml:brush xml:id="br0">
      <inkml:brushProperty name="width" value="0.1" units="cm"/>
      <inkml:brushProperty name="height" value="0.1" units="cm"/>
      <inkml:brushProperty name="color" value="#FFFFFF"/>
    </inkml:brush>
  </inkml:definitions>
  <inkml:trace contextRef="#ctx0" brushRef="#br0">12 5 944 0 0,'-9'-4'5482'0'0,"8"4"-5357"0"0,0 17 2173 0 0,11 37-1741 0 0,-7-39 249 0 0,47 448 3494 0 0,-48-437-4297 0 0,1 14 77 0 0,-15-92 76 0 0,12 35-37 0 0,0 0-1 0 0,1 1 1 0 0,0-1-1 0 0,1 0 1 0 0,1 1-1 0 0,1 0 1 0 0,10-27-1 0 0,-12 37-94 0 0,0 0 0 0 0,1 1 0 0 0,0 0 0 0 0,0-1 0 0 0,1 1 0 0 0,-1 0 0 0 0,1 1 0 0 0,0-1 0 0 0,0 1 0 0 0,1-1 0 0 0,-1 1-1 0 0,1 1 1 0 0,0-1 0 0 0,0 1 0 0 0,1 0 0 0 0,-1 0 0 0 0,0 0 0 0 0,1 0 0 0 0,0 1 0 0 0,0 0 0 0 0,-1 1 0 0 0,1-1 0 0 0,0 1 0 0 0,8-1-1 0 0,-5 2-8 0 0,0 0-1 0 0,0 1 0 0 0,0-1 0 0 0,-1 2 0 0 0,1-1 0 0 0,0 1 0 0 0,0 1 0 0 0,-1-1 0 0 0,1 1 0 0 0,-1 1 0 0 0,0 0 0 0 0,0 0 1 0 0,0 0-1 0 0,-1 1 0 0 0,11 9 0 0 0,-10-7 8 0 0,0 0 0 0 0,-1 0 0 0 0,0 0 1 0 0,0 1-1 0 0,-1 0 0 0 0,0 1 0 0 0,0-1 0 0 0,-1 1 1 0 0,0 0-1 0 0,-1 1 0 0 0,0-1 0 0 0,0 1 0 0 0,2 13 1 0 0,-5-18-12 0 0,-1 0 1 0 0,1 0 0 0 0,-1 0 0 0 0,0 0 0 0 0,-1 0 0 0 0,0 0 0 0 0,1 0 0 0 0,-1 0 0 0 0,-1 0-1 0 0,1 0 1 0 0,-1 0 0 0 0,0 0 0 0 0,0-1 0 0 0,0 1 0 0 0,-1-1 0 0 0,1 0 0 0 0,-1 1 0 0 0,0-1-1 0 0,-1 0 1 0 0,1-1 0 0 0,-1 1 0 0 0,1-1 0 0 0,-1 1 0 0 0,-7 3 0 0 0,1 1 18 0 0,-1-1 0 0 0,0 0 0 0 0,0-1 1 0 0,-1-1-1 0 0,0 1 0 0 0,0-2 0 0 0,0 0 1 0 0,-19 4-1 0 0,23-6-69 0 0,1-1-1 0 0,-1 0 1 0 0,0 0 0 0 0,0-1-1 0 0,-10-1 1 0 0,17 1-147 0 0,-1 0 0 0 0,0-1 1 0 0,1 1-1 0 0,-1-1 0 0 0,0 1 0 0 0,1-1 0 0 0,-1 0 1 0 0,1 1-1 0 0,-1-1 0 0 0,1 0 0 0 0,0 0 1 0 0,-3-2-1 0 0,3 2-214 0 0,0-1 0 0 0,0 1 0 0 0,0 0 0 0 0,0-1 0 0 0,1 1 0 0 0,-1 0 0 0 0,0-1 0 0 0,1 1 0 0 0,-1-1 0 0 0,1 1 0 0 0,-1-1-1 0 0,1 0 1 0 0,0 1 0 0 0,0-1 0 0 0,0 1 0 0 0,0-3 0 0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40.936"/>
    </inkml:context>
    <inkml:brush xml:id="br0">
      <inkml:brushProperty name="width" value="0.1" units="cm"/>
      <inkml:brushProperty name="height" value="0.1" units="cm"/>
      <inkml:brushProperty name="color" value="#FFFFFF"/>
    </inkml:brush>
  </inkml:definitions>
  <inkml:trace contextRef="#ctx0" brushRef="#br0">1 0 5120 0 0,'4'5'3753'0'0,"3"18"-2443"0"0,6 33-850 0 0,-12-51-151 0 0,18 72 586 0 0,8 35-1036 0 0,-8-51-91 0 0,-14-101 2132 0 0,-5 1-1250 0 0,-2 19-179 0 0,2-1-1 0 0,1 1 0 0 0,0 0 0 0 0,8-38 0 0 0,-7 52-582 0 0,-1 1-1 0 0,1 0 0 0 0,0 0 1 0 0,1 1-1 0 0,-1-1 1 0 0,1 0-1 0 0,0 1 0 0 0,0-1 1 0 0,0 1-1 0 0,0 0 1 0 0,1 0-1 0 0,0 0 0 0 0,0 1 1 0 0,0-1-1 0 0,0 1 0 0 0,0 0 1 0 0,1 0-1 0 0,0 0 1 0 0,-1 1-1 0 0,1 0 0 0 0,0 0 1 0 0,0 0-1 0 0,9-2 1 0 0,5 0-1822 0 0,0 0 0 0 0,28-1 0 0 0,-24 3-865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41.324"/>
    </inkml:context>
    <inkml:brush xml:id="br0">
      <inkml:brushProperty name="width" value="0.1" units="cm"/>
      <inkml:brushProperty name="height" value="0.1" units="cm"/>
      <inkml:brushProperty name="color" value="#FFFFFF"/>
    </inkml:brush>
  </inkml:definitions>
  <inkml:trace contextRef="#ctx0" brushRef="#br0">0 3 6317 0 0,'8'-2'6303'0'0,"-8"2"-6208"0"0,4 26 1839 0 0,-4 36-1310 0 0,-7 113 808 0 0,7-99-10292 0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42.148"/>
    </inkml:context>
    <inkml:brush xml:id="br0">
      <inkml:brushProperty name="width" value="0.1" units="cm"/>
      <inkml:brushProperty name="height" value="0.1" units="cm"/>
      <inkml:brushProperty name="color" value="#FFFFFF"/>
    </inkml:brush>
  </inkml:definitions>
  <inkml:trace contextRef="#ctx0" brushRef="#br0">306 6 2296 0 0,'-7'-2'8140'0'0,"-9"-2"-6862"0"0,7 5-1061 0 0,0 0-1 0 0,0 0 1 0 0,0 1-1 0 0,0 1 1 0 0,0-1 0 0 0,1 1-1 0 0,-1 1 1 0 0,1-1-1 0 0,0 1 1 0 0,0 1-1 0 0,-8 5 1 0 0,-5 6 128 0 0,0 0 1 0 0,-28 29-1 0 0,41-37-268 0 0,0 0-1 0 0,1 0 0 0 0,0 1 1 0 0,1 0-1 0 0,0 0 0 0 0,0 1 0 0 0,1 0 1 0 0,0 0-1 0 0,1 0 0 0 0,0 0 1 0 0,0 1-1 0 0,2-1 0 0 0,-1 1 1 0 0,1 0-1 0 0,-1 20 0 0 0,3-26-105 0 0,1-1 0 0 0,-1 0-1 0 0,1 1 1 0 0,0-1 0 0 0,1 0 0 0 0,-1 0-1 0 0,1 0 1 0 0,0 0 0 0 0,0 0 0 0 0,0 0 0 0 0,0 0-1 0 0,1-1 1 0 0,-1 1 0 0 0,1-1 0 0 0,0 1-1 0 0,0-1 1 0 0,0 0 0 0 0,1-1 0 0 0,-1 1-1 0 0,1 0 1 0 0,-1-1 0 0 0,1 0 0 0 0,0 0-1 0 0,0 0 1 0 0,0 0 0 0 0,6 1 0 0 0,-3 0-93 0 0,1 0 0 0 0,-1-1 0 0 0,1-1 0 0 0,0 1 0 0 0,-1-1 0 0 0,1 0 0 0 0,0-1 0 0 0,0 0 0 0 0,0 0 1 0 0,0-1-1 0 0,-1 1 0 0 0,1-2 0 0 0,15-4 0 0 0,-17 3 55 0 0,-1 0 0 0 0,0 0 0 0 0,0-1 0 0 0,0 0 0 0 0,0 0 0 0 0,0 0 0 0 0,-1-1 0 0 0,1 1 0 0 0,-1-1 0 0 0,0 0 0 0 0,-1 0 0 0 0,1-1 0 0 0,-1 1 0 0 0,3-9 0 0 0,4-8-64 0 0,-2 0-1 0 0,10-34 1 0 0,-15 40 486 0 0,-1 0 0 0 0,0 0 0 0 0,-2-30 0 0 0,0 40-184 0 0,-2-1 207 0 0,-4 14-76 0 0,-4 14 93 0 0,7-8-263 0 0,0 1-1 0 0,2 0 0 0 0,-1 0 0 0 0,2 0 0 0 0,0 0 1 0 0,0 0-1 0 0,1 0 0 0 0,1 0 0 0 0,5 20 1 0 0,-5-27-313 0 0,1 1 0 0 0,-1-1 1 0 0,2 1-1 0 0,-1-1 1 0 0,1 0-1 0 0,0-1 0 0 0,10 14 1 0 0,-11-17-333 0 0,1 1 0 0 0,-1 0 0 0 0,1-1 0 0 0,1 1 0 0 0,-1-1 0 0 0,0 0 0 0 0,1-1 0 0 0,-1 1 0 0 0,1-1 1 0 0,0 0-1 0 0,0 0 0 0 0,9 2 0 0 0,-1-1-2475 0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42.646"/>
    </inkml:context>
    <inkml:brush xml:id="br0">
      <inkml:brushProperty name="width" value="0.1" units="cm"/>
      <inkml:brushProperty name="height" value="0.1" units="cm"/>
      <inkml:brushProperty name="color" value="#FFFFFF"/>
    </inkml:brush>
  </inkml:definitions>
  <inkml:trace contextRef="#ctx0" brushRef="#br0">6 44 4620 0 0,'-1'-7'4318'0'0,"-2"26"-2812"0"0,1 33-825 0 0,6-5-381 0 0,15 75 0 0 0,-14-102-1055 0 0,1 0 1 0 0,0 0 0 0 0,13 25-1 0 0,-19-44 759 0 0,0-1-1 0 0,0 0 0 0 0,0 0 1 0 0,0 0-1 0 0,0 1 0 0 0,0-1 1 0 0,0 0-1 0 0,0 0 1 0 0,0 0-1 0 0,0 0 0 0 0,0 1 1 0 0,0-1-1 0 0,0 0 0 0 0,0 0 1 0 0,0 0-1 0 0,0 1 0 0 0,1-1 1 0 0,-1 0-1 0 0,0 0 0 0 0,0 0 1 0 0,0 0-1 0 0,0 1 0 0 0,0-1 1 0 0,0 0-1 0 0,0 0 0 0 0,1 0 1 0 0,-1 0-1 0 0,0 0 0 0 0,0 0 1 0 0,0 0-1 0 0,0 1 0 0 0,1-1 1 0 0,-1 0-1 0 0,0 0 0 0 0,0 0 1 0 0,0 0-1 0 0,1 0 0 0 0,-1 0 1 0 0,0 0-1 0 0,0 0 0 0 0,0 0 1 0 0,0 0-1 0 0,1 0 0 0 0,-1 0 1 0 0,0 0-1 0 0,0 0 0 0 0,0 0 1 0 0,1 0-1 0 0,-1 0 0 0 0,0 0 1 0 0,0 0-1 0 0,0 0 0 0 0,1-1 1 0 0,-1 1-1 0 0,0 0 0 0 0,0 0 1 0 0,0 0-1 0 0,4-17 319 0 0,-3-26 173 0 0,-1 41-488 0 0,1-61 1772 0 0,2 1 0 0 0,21-113-1 0 0,-24 174-1749 0 0,0-1 0 0 0,1 1 0 0 0,-1 0 0 0 0,0 0 0 0 0,1 0 0 0 0,-1 0 0 0 0,1 0 0 0 0,-1 0 0 0 0,1 0-1 0 0,-1 0 1 0 0,1 0 0 0 0,0 0 0 0 0,-1 0 0 0 0,1 0 0 0 0,0 0 0 0 0,0 0 0 0 0,0 1 0 0 0,0-1 0 0 0,-1 0 0 0 0,1 1 0 0 0,0-1-1 0 0,0 0 1 0 0,1 1 0 0 0,-1 0 0 0 0,0-1 0 0 0,0 1 0 0 0,1-1 0 0 0,1 1-1 0 0,0 0-1 0 0,0 0 1 0 0,0 0 0 0 0,-1 0 0 0 0,1 1-1 0 0,0-1 1 0 0,0 1 0 0 0,-1 0 0 0 0,1 0 0 0 0,0 0-1 0 0,2 1 1 0 0,6 4 20 0 0,0 0 0 0 0,0 1 1 0 0,19 16-1 0 0,-11-6 13 0 0,-1 2 0 0 0,0 0 1 0 0,27 38-1 0 0,-35-43-42 0 0,-2 1 1 0 0,1-1-1 0 0,-2 1 0 0 0,0 1 0 0 0,-1-1 1 0 0,9 33-1 0 0,-14-40-130 0 0,0 0 1 0 0,0 0-1 0 0,-1 0 0 0 0,0 0 1 0 0,-1 0-1 0 0,1 0 0 0 0,-3 10 1 0 0,-10 28-5944 0 0,12-42 4455 0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43.018"/>
    </inkml:context>
    <inkml:brush xml:id="br0">
      <inkml:brushProperty name="width" value="0.1" units="cm"/>
      <inkml:brushProperty name="height" value="0.1" units="cm"/>
      <inkml:brushProperty name="color" value="#FFFFFF"/>
    </inkml:brush>
  </inkml:definitions>
  <inkml:trace contextRef="#ctx0" brushRef="#br0">195 22 6249 0 0,'0'-1'139'0'0,"0"1"0"0"0,0-1 1 0 0,0 0-1 0 0,1 0 1 0 0,-1 0-1 0 0,-1 1 1 0 0,1-1-1 0 0,0 0 1 0 0,0 0-1 0 0,0 1 0 0 0,0-1 1 0 0,0 0-1 0 0,-1 0 1 0 0,1 1-1 0 0,0-1 1 0 0,-1 0-1 0 0,1 1 1 0 0,0-1-1 0 0,-1 0 0 0 0,1 1 1 0 0,-1-1-1 0 0,1 0 1 0 0,-1 1-1 0 0,1-1 1 0 0,-1 1-1 0 0,0-1 1 0 0,1 1-1 0 0,-1-1 0 0 0,0 1 1 0 0,1 0-1 0 0,-2-1 1 0 0,0 1 11 0 0,0 0 0 0 0,0 0 0 0 0,1 0 0 0 0,-1 0 0 0 0,0 1 0 0 0,0-1 0 0 0,1 1 0 0 0,-1-1 0 0 0,0 1 0 0 0,1 0 0 0 0,-1-1 0 0 0,0 1 0 0 0,-1 1 0 0 0,-5 4 175 0 0,-1-1-1 0 0,2 2 1 0 0,-1-1-1 0 0,-7 8 1 0 0,2 2-10 0 0,1-1 0 0 0,0 2 0 0 0,1-1 0 0 0,1 2 0 0 0,0-1-1 0 0,1 1 1 0 0,1 1 0 0 0,1 0 0 0 0,1 0 0 0 0,-5 23 0 0 0,10-37-328 0 0,1 0-1 0 0,-1 0 1 0 0,1 0 0 0 0,0 1-1 0 0,0-1 1 0 0,1 0-1 0 0,0 0 1 0 0,0 0-1 0 0,0 0 1 0 0,0 0-1 0 0,1 0 1 0 0,-1 0 0 0 0,1 0-1 0 0,1-1 1 0 0,-1 1-1 0 0,1-1 1 0 0,-1 1-1 0 0,1-1 1 0 0,1 0-1 0 0,-1 0 1 0 0,1 0 0 0 0,-1-1-1 0 0,1 1 1 0 0,0-1-1 0 0,0 0 1 0 0,0 0-1 0 0,9 5 1 0 0,-6-5-531 0 0,1 1-1 0 0,0-1 1 0 0,0 0 0 0 0,0 0 0 0 0,0-1 0 0 0,0 0-1 0 0,0-1 1 0 0,1 0 0 0 0,-1 0 0 0 0,0-1 0 0 0,1 0-1 0 0,-1 0 1 0 0,0-1 0 0 0,1 0 0 0 0,-1 0 0 0 0,15-5-1 0 0,-2-2-2413 0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3:43.392"/>
    </inkml:context>
    <inkml:brush xml:id="br0">
      <inkml:brushProperty name="width" value="0.1" units="cm"/>
      <inkml:brushProperty name="height" value="0.1" units="cm"/>
      <inkml:brushProperty name="color" value="#FFFFFF"/>
    </inkml:brush>
  </inkml:definitions>
  <inkml:trace contextRef="#ctx0" brushRef="#br0">1 181 4336 0 0,'40'-14'2503'0'0,"62"-29"-1"0"0,-82 34-2078 0 0,-16 7-283 0 0,0 0 1 0 0,-1-1-1 0 0,1 1 1 0 0,-1-1-1 0 0,0 0 0 0 0,0 0 1 0 0,0 0-1 0 0,0 0 1 0 0,0 0-1 0 0,-1-1 1 0 0,1 1-1 0 0,-1-1 0 0 0,0 0 1 0 0,3-6-1 0 0,-5 8-72 0 0,1 0 0 0 0,0 0 0 0 0,-1 1 0 0 0,1-1 0 0 0,-1 0 0 0 0,1 0 0 0 0,-1 0-1 0 0,0 0 1 0 0,0 0 0 0 0,0 1 0 0 0,0-1 0 0 0,0 0 0 0 0,0 0 0 0 0,-1 0 0 0 0,1 0 0 0 0,-1 0 0 0 0,1 1-1 0 0,-1-1 1 0 0,0 0 0 0 0,1 0 0 0 0,-1 1 0 0 0,0-1 0 0 0,0 1 0 0 0,0-1 0 0 0,-1 1 0 0 0,1-1 0 0 0,0 1-1 0 0,0-1 1 0 0,-1 1 0 0 0,1 0 0 0 0,-1 0 0 0 0,1 0 0 0 0,-1 0 0 0 0,1 0 0 0 0,-3-1 0 0 0,1 1 31 0 0,0 0 0 0 0,0 1 0 0 0,0-1 1 0 0,-1 1-1 0 0,1 0 0 0 0,0 0 0 0 0,0 0 1 0 0,0 0-1 0 0,0 1 0 0 0,0-1 0 0 0,-1 1 1 0 0,1-1-1 0 0,0 1 0 0 0,0 0 0 0 0,0 1 1 0 0,1-1-1 0 0,-1 0 0 0 0,0 1 0 0 0,-4 3 1 0 0,-6 3 198 0 0,0 1 1 0 0,-17 16-1 0 0,24-20-208 0 0,1 1-1 0 0,-1-1 0 0 0,1 1 1 0 0,1 0-1 0 0,-1 1 0 0 0,1-1 1 0 0,0 1-1 0 0,1 0 1 0 0,-1 0-1 0 0,-3 13 0 0 0,5-16-51 0 0,2 0 0 0 0,-1 0 0 0 0,0 0 0 0 0,1 0 0 0 0,-1 0 0 0 0,1 0 1 0 0,0 0-1 0 0,1 0 0 0 0,-1 0 0 0 0,1 0 0 0 0,0 0 0 0 0,-1 0 0 0 0,2 0 0 0 0,-1 0 0 0 0,0 0 0 0 0,1 0 0 0 0,0-1 0 0 0,0 1 0 0 0,0-1 0 0 0,0 1 0 0 0,5 5 0 0 0,1-1-28 0 0,1-1 1 0 0,0 1-1 0 0,0-1 0 0 0,0-1 0 0 0,1 0 0 0 0,0 0 1 0 0,0-1-1 0 0,1 0 0 0 0,0-1 0 0 0,19 6 1 0 0,-20-7-706 0 0,0-1 0 0 0,0-1 0 0 0,0 1 1 0 0,0-2-1 0 0,0 1 0 0 0,0-1 0 0 0,16-2 1 0 0,-4-8-4083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53.869"/>
    </inkml:context>
    <inkml:brush xml:id="br0">
      <inkml:brushProperty name="width" value="0.1" units="cm"/>
      <inkml:brushProperty name="height" value="0.1" units="cm"/>
      <inkml:brushProperty name="color" value="#FFFFFF"/>
    </inkml:brush>
  </inkml:definitions>
  <inkml:trace contextRef="#ctx0" brushRef="#br0">23 0 928 0 0,'-23'1'5334'0'0,"36"0"-3335"0"0,38 1-1541 0 0,199 6 436 0 0,209 1-64 0 0,-411-8-428 0 0,-2 0-4374 0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4:54.257"/>
    </inkml:context>
    <inkml:brush xml:id="br0">
      <inkml:brushProperty name="width" value="0.1" units="cm"/>
      <inkml:brushProperty name="height" value="0.1" units="cm"/>
      <inkml:brushProperty name="color" value="#FFFFFF"/>
    </inkml:brush>
  </inkml:definitions>
  <inkml:trace contextRef="#ctx0" brushRef="#br0">96 11 1636 0 0,'-9'-10'5113'0'0,"26"15"-3770"0"0,30 15-1137 0 0,-25-10 34 0 0,38 23 0 0 0,-53-28-207 0 0,-1-1 0 0 0,0 1 1 0 0,0 0-1 0 0,-1 0 0 0 0,1 1 1 0 0,-1 0-1 0 0,0 0 1 0 0,-1 0-1 0 0,1 0 0 0 0,3 9 1 0 0,-7-13-22 0 0,0-1 1 0 0,-1 1-1 0 0,1 0 1 0 0,-1 0-1 0 0,0 0 1 0 0,1 0-1 0 0,-1 0 0 0 0,0 1 1 0 0,0-1-1 0 0,0 0 1 0 0,-1 0-1 0 0,1 0 1 0 0,0 0-1 0 0,-1 0 1 0 0,1 0-1 0 0,-1 0 0 0 0,0-1 1 0 0,1 1-1 0 0,-1 0 1 0 0,0 0-1 0 0,0 0 1 0 0,-1-1-1 0 0,1 1 1 0 0,0 0-1 0 0,0-1 0 0 0,-1 1 1 0 0,1-1-1 0 0,-1 0 1 0 0,-3 3-1 0 0,-5 4 124 0 0,-1 0-1 0 0,0-1 0 0 0,-19 9 0 0 0,13-7 145 0 0,-13 5 185 0 0,1 0-1 0 0,-41 11 1 0 0,28-11-1534 0 0,15 2-6525 0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07.457"/>
    </inkml:context>
    <inkml:brush xml:id="br0">
      <inkml:brushProperty name="width" value="0.1" units="cm"/>
      <inkml:brushProperty name="height" value="0.1" units="cm"/>
      <inkml:brushProperty name="color" value="#FFFFFF"/>
    </inkml:brush>
  </inkml:definitions>
  <inkml:trace contextRef="#ctx0" brushRef="#br0">168 126 4408 0 0,'-6'-17'4266'0'0,"-1"2"-16"0"0,6 15-4216 0 0,0 0 1 0 0,1-1 0 0 0,-1 1-1 0 0,0 0 1 0 0,1 0 0 0 0,-1 0-1 0 0,0 1 1 0 0,1-1-1 0 0,-1 0 1 0 0,0 0 0 0 0,1 0-1 0 0,-1 0 1 0 0,0 1 0 0 0,1-1-1 0 0,-1 0 1 0 0,1 0-1 0 0,-1 1 1 0 0,0-1 0 0 0,1 1-1 0 0,-1-1 1 0 0,1 0 0 0 0,-1 1-1 0 0,1-1 1 0 0,-1 1-1 0 0,1-1 1 0 0,0 1 0 0 0,-1 0-1 0 0,0 0 1 0 0,-14 15 132 0 0,1 0-1 0 0,1 0 1 0 0,0 2 0 0 0,1 0-1 0 0,1 0 1 0 0,1 1 0 0 0,0 0-1 0 0,2 1 1 0 0,-9 26-1 0 0,13-34-105 0 0,1 1 0 0 0,1-1 0 0 0,0 1 0 0 0,1-1 0 0 0,0 1-1 0 0,0-1 1 0 0,2 1 0 0 0,-1 0 0 0 0,2-1 0 0 0,0 1 0 0 0,0-1 0 0 0,1 1-1 0 0,1-1 1 0 0,0 0 0 0 0,0 0 0 0 0,1-1 0 0 0,8 13 0 0 0,-7-15-22 0 0,1-1 0 0 0,-1 0 1 0 0,2-1-1 0 0,-1 0 1 0 0,1 0-1 0 0,0 0 1 0 0,0-1-1 0 0,1 0 1 0 0,0-1-1 0 0,0 0 0 0 0,0 0 1 0 0,1-1-1 0 0,-1 0 1 0 0,1-1-1 0 0,0 0 1 0 0,0 0-1 0 0,0-1 1 0 0,1-1-1 0 0,-1 0 0 0 0,0 0 1 0 0,1-1-1 0 0,-1 0 1 0 0,0 0-1 0 0,1-2 1 0 0,-1 1-1 0 0,0-1 1 0 0,0-1-1 0 0,0 1 0 0 0,0-2 1 0 0,13-5-1 0 0,-13 3-69 0 0,0-1 0 0 0,0 0-1 0 0,-1 0 1 0 0,0-1 0 0 0,0 0 0 0 0,-1 0-1 0 0,0-1 1 0 0,0 0 0 0 0,-1-1-1 0 0,-1 0 1 0 0,1 0 0 0 0,-1 0-1 0 0,-1-1 1 0 0,0 1 0 0 0,-1-1 0 0 0,0-1-1 0 0,0 1 1 0 0,-1-1 0 0 0,-1 1-1 0 0,2-23 1 0 0,-2 15 49 0 0,-2 0-1 0 0,0 1 1 0 0,-1-1-1 0 0,-1 1 1 0 0,-1-1 0 0 0,-1 1-1 0 0,0 0 1 0 0,-1 0-1 0 0,-1 0 1 0 0,-1 1-1 0 0,-1 0 1 0 0,-15-27 0 0 0,12 27 47 0 0,0 0 1 0 0,-1 0 0 0 0,-29-28 0 0 0,37 41-124 0 0,0 0 0 0 0,0 0 0 0 0,-1 1 1 0 0,1-1-1 0 0,-1 1 0 0 0,0 0 0 0 0,0 1 0 0 0,-1-1 0 0 0,1 1 0 0 0,0 0 0 0 0,-1 0 0 0 0,1 1 0 0 0,-1-1 0 0 0,1 1 0 0 0,-1 1 1 0 0,0-1-1 0 0,0 1 0 0 0,1 0 0 0 0,-7 1 0 0 0,11-1-141 0 0,0 0 0 0 0,0 0 0 0 0,0 0 1 0 0,0 1-1 0 0,1-1 0 0 0,-1 0 0 0 0,0 1 0 0 0,0-1 1 0 0,1 1-1 0 0,-1-1 0 0 0,0 1 0 0 0,1-1 0 0 0,-1 1 1 0 0,1-1-1 0 0,-1 1 0 0 0,0 0 0 0 0,1-1 0 0 0,-1 1 1 0 0,1 0-1 0 0,0-1 0 0 0,-1 1 0 0 0,1 0 0 0 0,-1 0 1 0 0,1-1-1 0 0,0 1 0 0 0,0 0 0 0 0,0 0 0 0 0,-1 0 1 0 0,1 0-1 0 0,0-1 0 0 0,0 1 0 0 0,0 0 0 0 0,0 0 1 0 0,0 0-1 0 0,0 0 0 0 0,0-1 0 0 0,1 1 0 0 0,-1 0 1 0 0,1 1-1 0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08.098"/>
    </inkml:context>
    <inkml:brush xml:id="br0">
      <inkml:brushProperty name="width" value="0.1" units="cm"/>
      <inkml:brushProperty name="height" value="0.1" units="cm"/>
      <inkml:brushProperty name="color" value="#FFFFFF"/>
    </inkml:brush>
  </inkml:definitions>
  <inkml:trace contextRef="#ctx0" brushRef="#br0">187 31 4392 0 0,'9'-14'6021'0'0,"-9"13"-5837"0"0,0 1-1 0 0,1-1 1 0 0,-1 1 0 0 0,0-1-1 0 0,0 1 1 0 0,0-1-1 0 0,1 1 1 0 0,-1-1 0 0 0,0 1-1 0 0,0-1 1 0 0,0 1 0 0 0,0-1-1 0 0,0 0 1 0 0,0 1-1 0 0,0-1 1 0 0,0 1 0 0 0,0-1-1 0 0,0 1 1 0 0,-1-1 0 0 0,1 1-1 0 0,0-1 1 0 0,0 1-1 0 0,0-1 1 0 0,-1 1 0 0 0,1-1-1 0 0,0 1 1 0 0,0-1 0 0 0,-2 0 414 0 0,0 3-537 0 0,0 0-1 0 0,-1 0 0 0 0,1 0 0 0 0,1 0 0 0 0,-1 0 0 0 0,0 1 0 0 0,0-1 0 0 0,1 1 0 0 0,-1-1 0 0 0,1 1 0 0 0,-2 4 0 0 0,-1 0 12 0 0,-1 2-23 0 0,-149 235 1483 0 0,147-231-1329 0 0,40-35-10922 0 0,-17 9 7744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7.097"/>
    </inkml:context>
    <inkml:brush xml:id="br0">
      <inkml:brushProperty name="width" value="0.1" units="cm"/>
      <inkml:brushProperty name="height" value="0.1" units="cm"/>
      <inkml:brushProperty name="color" value="#FFFFFF"/>
    </inkml:brush>
  </inkml:definitions>
  <inkml:trace contextRef="#ctx0" brushRef="#br0">1 24 5745 0 0,'0'0'136'0'0,"1"0"0"0"0,-1-1 1 0 0,1 1-1 0 0,0 0 0 0 0,-1 0 1 0 0,1 0-1 0 0,0 0 1 0 0,-1 1-1 0 0,1-1 0 0 0,0 0 1 0 0,-1 0-1 0 0,1 0 0 0 0,-1 0 1 0 0,1 1-1 0 0,0-1 1 0 0,-1 0-1 0 0,1 1 0 0 0,-1-1 1 0 0,1 0-1 0 0,-1 1 0 0 0,1-1 1 0 0,-1 0-1 0 0,1 1 1 0 0,-1-1-1 0 0,1 1 0 0 0,-1-1 1 0 0,0 1-1 0 0,1-1 0 0 0,-1 1 1 0 0,0 0-1 0 0,1-1 1 0 0,-1 1-1 0 0,0-1 0 0 0,0 1 1 0 0,0 0-1 0 0,1 0 0 0 0,10 31 949 0 0,-9-25-747 0 0,6 14 105 0 0,0 0 0 0 0,2 0 0 0 0,0-1 0 0 0,2 0 0 0 0,0-1 0 0 0,22 26 0 0 0,-28-38-380 0 0,1 0-1 0 0,1 0 1 0 0,-1 0 0 0 0,1-1-1 0 0,0 0 1 0 0,0-1-1 0 0,15 8 1 0 0,-17-11-105 0 0,0 1 0 0 0,0-1 0 0 0,0-1 0 0 0,0 1 0 0 0,1-1 0 0 0,-1 0 0 0 0,0 0 0 0 0,1-1 0 0 0,-1 0 0 0 0,1 0 0 0 0,-1 0 0 0 0,12-3 0 0 0,-13 1-30 0 0,1 0 0 0 0,0 0-1 0 0,-1-1 1 0 0,1 0-1 0 0,-1 0 1 0 0,0 0-1 0 0,0-1 1 0 0,0 0 0 0 0,0 1-1 0 0,0-2 1 0 0,-1 1-1 0 0,0 0 1 0 0,0-1-1 0 0,0 0 1 0 0,-1 0 0 0 0,0 0-1 0 0,1-1 1 0 0,-2 1-1 0 0,1-1 1 0 0,-1 1-1 0 0,4-12 1 0 0,0-5 166 0 0,0 1 0 0 0,-2-1 0 0 0,0 0 0 0 0,1-39 0 0 0,-3 1 1209 0 0,-8 65-695 0 0,0 5-432 0 0,4 6-65 0 0,0-1-1 0 0,1 0 1 0 0,1 0-1 0 0,0 1 1 0 0,1-1-1 0 0,0 0 0 0 0,7 27 1 0 0,-6-34-377 0 0,1-1 1 0 0,-1 1-1 0 0,2-1 0 0 0,-1 1 1 0 0,1-1-1 0 0,0 0 1 0 0,6 8-1 0 0,-7-11-271 0 0,1 0 1 0 0,0-1-1 0 0,-1 1 1 0 0,1-1-1 0 0,0 1 0 0 0,1-1 1 0 0,-1 0-1 0 0,1-1 0 0 0,-1 1 1 0 0,1-1-1 0 0,0 0 1 0 0,5 2-1 0 0,5-1-2511 0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09.134"/>
    </inkml:context>
    <inkml:brush xml:id="br0">
      <inkml:brushProperty name="width" value="0.1" units="cm"/>
      <inkml:brushProperty name="height" value="0.1" units="cm"/>
      <inkml:brushProperty name="color" value="#FFFFFF"/>
    </inkml:brush>
  </inkml:definitions>
  <inkml:trace contextRef="#ctx0" brushRef="#br0">1 85 3804 0 0,'7'-65'9453'0'0,"-5"45"-5794"0"0,-3 27-3397 0 0,0-4-303 0 0,-1 16 124 0 0,0 0-1 0 0,2 0 1 0 0,1 27-1 0 0,1-3 3 0 0,-2 282 380 0 0,-5-211 669 0 0,13-139-778 0 0,1-21-306 0 0,-1 1-1 0 0,-3-1 1 0 0,0-80 0 0 0,-1 26-12 0 0,8-27-1431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10.405"/>
    </inkml:context>
    <inkml:brush xml:id="br0">
      <inkml:brushProperty name="width" value="0.1" units="cm"/>
      <inkml:brushProperty name="height" value="0.1" units="cm"/>
      <inkml:brushProperty name="color" value="#FFFFFF"/>
    </inkml:brush>
  </inkml:definitions>
  <inkml:trace contextRef="#ctx0" brushRef="#br0">25 1 4108 0 0,'-25'3'3673'0'0,"40"3"-1528"0"0,42 6-911 0 0,178 19 314 0 0,195 2-487 0 0,-283-23-821 0 0,519 4 57 0 0,-598-17-138 0 0,25-1-3269 0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10.961"/>
    </inkml:context>
    <inkml:brush xml:id="br0">
      <inkml:brushProperty name="width" value="0.1" units="cm"/>
      <inkml:brushProperty name="height" value="0.1" units="cm"/>
      <inkml:brushProperty name="color" value="#FFFFFF"/>
    </inkml:brush>
  </inkml:definitions>
  <inkml:trace contextRef="#ctx0" brushRef="#br0">26 31 4864 0 0,'-24'-17'4816'0'0,"24"17"-4766"0"0,-1-1-1 0 0,1 1 0 0 0,0 0 1 0 0,0 0-1 0 0,0 0 0 0 0,0-1 1 0 0,0 1-1 0 0,0 0 0 0 0,0 0 1 0 0,0 0-1 0 0,0-1 0 0 0,0 1 1 0 0,0 0-1 0 0,0 0 0 0 0,0 0 1 0 0,0-1-1 0 0,0 1 1 0 0,0 0-1 0 0,0 0 0 0 0,0 0 1 0 0,0-1-1 0 0,0 1 0 0 0,0 0 1 0 0,0 0-1 0 0,0 0 0 0 0,1-1 1 0 0,-1 1-1 0 0,0 0 0 0 0,0 0 1 0 0,0 0-1 0 0,0 0 0 0 0,0 0 1 0 0,0-1-1 0 0,1 1 1 0 0,-1 0-1 0 0,0 0 0 0 0,0 0 1 0 0,0 0-1 0 0,1 0 0 0 0,19-5 725 0 0,12 3-360 0 0,-1 2 0 0 0,58 8-1 0 0,-57-5-322 0 0,515 46 1272 0 0,73-24-627 0 0,-600-25-727 0 0,233-10 211 0 0,-209 10-2735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11.444"/>
    </inkml:context>
    <inkml:brush xml:id="br0">
      <inkml:brushProperty name="width" value="0.1" units="cm"/>
      <inkml:brushProperty name="height" value="0.1" units="cm"/>
      <inkml:brushProperty name="color" value="#FFFFFF"/>
    </inkml:brush>
  </inkml:definitions>
  <inkml:trace contextRef="#ctx0" brushRef="#br0">1 0 3084 0 0,'0'0'477'0'0,"25"1"2224"0"0,203 8 436 0 0,-83-2-2237 0 0,266 18 663 0 0,49 1-537 0 0,-131-17 582 0 0,-276-7-298 0 0,-36-1-3040 0 0,-1-1-3926 0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24.417"/>
    </inkml:context>
    <inkml:brush xml:id="br0">
      <inkml:brushProperty name="width" value="0.1" units="cm"/>
      <inkml:brushProperty name="height" value="0.1" units="cm"/>
      <inkml:brushProperty name="color" value="#FFFFFF"/>
    </inkml:brush>
  </inkml:definitions>
  <inkml:trace contextRef="#ctx0" brushRef="#br0">32 43 3200 0 0,'-3'-8'1069'0'0,"2"5"-696"0"0,0 0 0 0 0,0 1 0 0 0,0-1 0 0 0,0 0 0 0 0,0 1 0 0 0,0-1 0 0 0,-1 0 0 0 0,1 1 0 0 0,-1 0 0 0 0,0-1 0 0 0,-3-2 298 0 0,4 30 643 0 0,2-14-1079 0 0,-10 299 2014 0 0,31 565 1471 0 0,-20-853-3554 0 0,-1-7-1892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25.953"/>
    </inkml:context>
    <inkml:brush xml:id="br0">
      <inkml:brushProperty name="width" value="0.1" units="cm"/>
      <inkml:brushProperty name="height" value="0.1" units="cm"/>
      <inkml:brushProperty name="color" value="#FFFFFF"/>
    </inkml:brush>
  </inkml:definitions>
  <inkml:trace contextRef="#ctx0" brushRef="#br0">386 93 3892 0 0,'-5'-18'779'0'0,"4"13"-381"0"0,-1 0-1 0 0,1 0 1 0 0,0 0-1 0 0,0-1 0 0 0,0-9 1 0 0,2 13-333 0 0,-1 1 1 0 0,0 0-1 0 0,0 0 1 0 0,0 0-1 0 0,1 0 1 0 0,-1 0-1 0 0,1 0 1 0 0,-1 0-1 0 0,1 0 1 0 0,-1-1-1 0 0,1 2 0 0 0,0-1 1 0 0,-1 0-1 0 0,1 0 1 0 0,0 0-1 0 0,0 0 1 0 0,0 0-1 0 0,-1 1 1 0 0,1-1-1 0 0,0 0 1 0 0,0 1-1 0 0,0-1 1 0 0,0 0-1 0 0,0 1 0 0 0,1 0 1 0 0,-1-1-1 0 0,0 1 1 0 0,0-1-1 0 0,0 1 1 0 0,0 0-1 0 0,0 0 1 0 0,2 0-1 0 0,50-5 963 0 0,70 2 0 0 0,-106 3-959 0 0,663 33 2329 0 0,-238-5-1782 0 0,1606 114 395 0 0,-1619-84-1000 0 0,-403-55 1085 0 0,41-1-1 0 0,-66-1-1095 0 0,0 0-1 0 0,0-1 0 0 0,0 1 0 0 0,0 0 0 0 0,0 0 1 0 0,-1-1-1 0 0,1 1 0 0 0,0 0 0 0 0,-1 0 1 0 0,1 0-1 0 0,0 0 0 0 0,-1 0 0 0 0,1 0 1 0 0,-1 0-1 0 0,1 0 0 0 0,-1 0 0 0 0,0 0 0 0 0,0 0 1 0 0,1 1-1 0 0,-1-1 0 0 0,0 2 0 0 0,5 28-8 0 0,-5-30 9 0 0,8 133 31 0 0,-2-8 25 0 0,6 43 42 0 0,-3 104 35 0 0,-4-90-25 0 0,8 349 26 0 0,-12-405 301 0 0,-1-126-420 0 0,-1 1-1 0 0,1 0 1 0 0,-1-1 0 0 0,0 1-1 0 0,0-1 1 0 0,1 0 0 0 0,-1 1-1 0 0,0-1 1 0 0,0 1 0 0 0,-1-1-1 0 0,1 0 1 0 0,0 0 0 0 0,0 0-1 0 0,-1 0 1 0 0,1 0 0 0 0,0 0-1 0 0,-1 0 1 0 0,1 0 0 0 0,-1 0-1 0 0,1-1 1 0 0,-1 1 0 0 0,1-1-1 0 0,-1 1 1 0 0,0-1 0 0 0,1 1-1 0 0,-1-1 1 0 0,-1 0 0 0 0,-53 8 35 0 0,51-7-47 0 0,-131 2 57 0 0,-223-22-1 0 0,318 15-57 0 0,-43-3 32 0 0,-286-28-34 0 0,-63-6-27 0 0,0-2 30 0 0,40 2-36 0 0,62 25 4 0 0,91 7 29 0 0,1-11 0 0 0,-236-51 0 0 0,193 30-86 0 0,193 29 36 0 0,2 4 200 0 0,-112 5 0 0 0,129 3 425 0 0,70 0-562 0 0,56 13-11052 0 0,-34-12 7821 0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37.708"/>
    </inkml:context>
    <inkml:brush xml:id="br0">
      <inkml:brushProperty name="width" value="0.1" units="cm"/>
      <inkml:brushProperty name="height" value="0.1" units="cm"/>
      <inkml:brushProperty name="color" value="#FFFFFF"/>
    </inkml:brush>
  </inkml:definitions>
  <inkml:trace contextRef="#ctx0" brushRef="#br0">110 49 3528 0 0,'0'-2'369'0'0,"0"0"0"0"0,0 0 0 0 0,-1 0 0 0 0,1 0-1 0 0,0 0 1 0 0,-1 0 0 0 0,0 0 0 0 0,1 0 0 0 0,-1 0 0 0 0,0 0-1 0 0,-1-2 1 0 0,-3-5 1051 0 0,-5-5 1033 0 0,10 14-2412 0 0,-1 0 0 0 0,1 0 0 0 0,0 0 0 0 0,-1 0 1 0 0,1 0-1 0 0,0 0 0 0 0,-1 0 0 0 0,1 0 0 0 0,0 1 0 0 0,-1-1 0 0 0,1 0 0 0 0,0 0 0 0 0,-1 0 0 0 0,1 0 0 0 0,0 0 0 0 0,-1 1 0 0 0,1-1 0 0 0,0 0 0 0 0,0 0 0 0 0,-1 0 0 0 0,1 1 0 0 0,0-1 0 0 0,0 0 0 0 0,-1 1 0 0 0,1-1 0 0 0,0 0 0 0 0,0 0 0 0 0,-1 1 0 0 0,-11 35 502 0 0,9-28-442 0 0,-10 42 188 0 0,3 1 0 0 0,2 0 0 0 0,-2 54 0 0 0,5 158 583 0 0,5-195-689 0 0,0-13-64 0 0,5 229 369 0 0,1 86 577 0 0,-6-334-987 0 0,-6 127 406 0 0,-4-39 26 0 0,6-28-188 0 0,3-80 754 0 0,-2-4-3491 0 0,-2-29-4618 0 0,5-2 5143 0 0,0-5-1261 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41.801"/>
    </inkml:context>
    <inkml:brush xml:id="br0">
      <inkml:brushProperty name="width" value="0.1" units="cm"/>
      <inkml:brushProperty name="height" value="0.1" units="cm"/>
      <inkml:brushProperty name="color" value="#FFFFFF"/>
    </inkml:brush>
  </inkml:definitions>
  <inkml:trace contextRef="#ctx0" brushRef="#br0">267 29 2484 0 0,'0'-2'585'0'0,"0"0"-1"0"0,0 0 1 0 0,0 0-1 0 0,0 0 1 0 0,-1 0-1 0 0,1 0 1 0 0,-1 0-1 0 0,1 0 1 0 0,-1 0-1 0 0,0 0 1 0 0,-1-2-1 0 0,2 4-512 0 0,-1 0-1 0 0,1-1 1 0 0,-1 1 0 0 0,1 0-1 0 0,-1-1 1 0 0,1 1-1 0 0,-1 0 1 0 0,1 0-1 0 0,-1 0 1 0 0,1 0-1 0 0,-1-1 1 0 0,0 1 0 0 0,1 0-1 0 0,-1 0 1 0 0,1 0-1 0 0,-1 0 1 0 0,0 0-1 0 0,1 1 1 0 0,-1-1 0 0 0,1 0-1 0 0,-1 0 1 0 0,1 0-1 0 0,-1 0 1 0 0,0 1-1 0 0,1-1 1 0 0,-1 0-1 0 0,1 0 1 0 0,-1 1 0 0 0,1-1-1 0 0,-1 0 1 0 0,1 1-1 0 0,0-1 1 0 0,-1 1-1 0 0,1-1 1 0 0,-1 1-1 0 0,1-1 1 0 0,0 1 0 0 0,-1-1-1 0 0,1 1 1 0 0,0-1-1 0 0,-1 1 1 0 0,-45 52 927 0 0,-63 95 0 0 0,76-102-653 0 0,13-14-106 0 0,-12 14 759 0 0,61-117 478 0 0,-22 53-1453 0 0,1-3 14 0 0,22-38 0 0 0,-21 45-15 0 0,-8 11-52 0 0,1 0 0 0 0,0-1 0 0 0,0 1 0 0 0,0 0 1 0 0,1 0-1 0 0,-1 0 0 0 0,1 1 0 0 0,5-6 0 0 0,-6 8 22 0 0,-1-1 0 0 0,1 0 0 0 0,0 1 0 0 0,0-1-1 0 0,0 1 1 0 0,-1 0 0 0 0,1-1 0 0 0,0 1-1 0 0,0 0 1 0 0,0 0 0 0 0,0 0 0 0 0,0 1 0 0 0,0-1-1 0 0,-1 0 1 0 0,1 1 0 0 0,0-1 0 0 0,0 1 0 0 0,0-1-1 0 0,-1 1 1 0 0,1 0 0 0 0,0 0 0 0 0,2 2 0 0 0,38 22 64 0 0,-1 2 0 0 0,-1 2 1 0 0,43 41-1 0 0,-12-10 251 0 0,-65-55 755 0 0,6 3-4698 0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42.685"/>
    </inkml:context>
    <inkml:brush xml:id="br0">
      <inkml:brushProperty name="width" value="0.1" units="cm"/>
      <inkml:brushProperty name="height" value="0.1" units="cm"/>
      <inkml:brushProperty name="color" value="#FFFFFF"/>
    </inkml:brush>
  </inkml:definitions>
  <inkml:trace contextRef="#ctx0" brushRef="#br0">0 0 5100 0 0,'1'9'6725'0'0,"1"28"-5270"0"0,11 51-287 0 0,-8-60-611 0 0,3 59 1 0 0,-5-53 266 0 0,-2-31 46 0 0,-3-22-547 0 0,-5-74-112 0 0,7 60-9 0 0,-9-52 0 0 0,6 58-220 0 0,3 25-100 0 0,0 18 77 0 0,1 39 145 0 0,15 94 0 0 0,-15-131 1103 0 0,-7-34-1042 0 0,-5-32-1584 0 0,8 28-409 0 0,2 15 582 0 0,0 0-1 0 0,0 0 1 0 0,1 0-1 0 0,0 0 1 0 0,0 0-1 0 0,1-7 0 0 0,1 5-1606 0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43.118"/>
    </inkml:context>
    <inkml:brush xml:id="br0">
      <inkml:brushProperty name="width" value="0.1" units="cm"/>
      <inkml:brushProperty name="height" value="0.1" units="cm"/>
      <inkml:brushProperty name="color" value="#FFFFFF"/>
    </inkml:brush>
  </inkml:definitions>
  <inkml:trace contextRef="#ctx0" brushRef="#br0">143 28 6353 0 0,'6'-28'6583'0'0,"-9"39"-5612"0"0,-26 122 745 0 0,-16 169-1 0 0,3-7-631 0 0,13-110-198 0 0,29-174-2442 0 0,15-37-8500 0 0,-14 23 10457 0 0,6-14-3422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7.470"/>
    </inkml:context>
    <inkml:brush xml:id="br0">
      <inkml:brushProperty name="width" value="0.1" units="cm"/>
      <inkml:brushProperty name="height" value="0.1" units="cm"/>
      <inkml:brushProperty name="color" value="#FFFFFF"/>
    </inkml:brush>
  </inkml:definitions>
  <inkml:trace contextRef="#ctx0" brushRef="#br0">4 34 6985 0 0,'-3'-26'2562'0'0,"2"19"-387"0"0,3 19-860 0 0,29 348 2467 0 0,-30-338-3670 0 0,13 133 606 0 0,-12-138-625 0 0,2-1-1 0 0,0 0 1 0 0,1 0-1 0 0,0 0 1 0 0,1 0 0 0 0,1-1-1 0 0,9 16 1 0 0,-12-26-148 0 0,-1 0 0 0 0,1-1 1 0 0,0 1-1 0 0,0-1 0 0 0,1 1 1 0 0,0-1-1 0 0,-1 0 0 0 0,1-1 0 0 0,1 1 1 0 0,-1-1-1 0 0,0 0 0 0 0,1-1 1 0 0,-1 1-1 0 0,1-1 0 0 0,0 0 1 0 0,0 0-1 0 0,0-1 0 0 0,0 0 1 0 0,0 0-1 0 0,0 0 0 0 0,0-1 0 0 0,7 0 1 0 0,-7 0-555 0 0,1-1 1 0 0,-1 0-1 0 0,0 0 0 0 0,0-1 1 0 0,0 1-1 0 0,0-1 1 0 0,0 0-1 0 0,0-1 0 0 0,0 0 1 0 0,-1 0-1 0 0,1 0 1 0 0,-1 0-1 0 0,9-8 0 0 0,-2-2-2638 0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43.971"/>
    </inkml:context>
    <inkml:brush xml:id="br0">
      <inkml:brushProperty name="width" value="0.1" units="cm"/>
      <inkml:brushProperty name="height" value="0.1" units="cm"/>
      <inkml:brushProperty name="color" value="#FFFFFF"/>
    </inkml:brush>
  </inkml:definitions>
  <inkml:trace contextRef="#ctx0" brushRef="#br0">3 107 6241 0 0,'-1'-17'5514'0'0,"1"1"-1642"0"0,0 15-3776 0 0,1-1 0 0 0,-1 0 0 0 0,1 1 0 0 0,0-1 0 0 0,0 1 0 0 0,0-1 0 0 0,0 1 0 0 0,0 0 1 0 0,0-1-1 0 0,0 1 0 0 0,1 0 0 0 0,-1 0 0 0 0,0-1 0 0 0,1 1 0 0 0,1-1 0 0 0,9-6 98 0 0,-1 1 0 0 0,1 0 0 0 0,22-9-1 0 0,-28 14-156 0 0,0 0 0 0 0,0 0-1 0 0,0 0 1 0 0,0 1 0 0 0,0-1-1 0 0,0 2 1 0 0,1-1-1 0 0,-1 1 1 0 0,0 0 0 0 0,10 1-1 0 0,-13 0-23 0 0,1 0 1 0 0,-1 0-1 0 0,0 1 0 0 0,0-1 0 0 0,1 1 0 0 0,-1 0 0 0 0,0 0 0 0 0,0 0 0 0 0,-1 1 0 0 0,1-1 0 0 0,0 1 0 0 0,-1 0 0 0 0,0-1 1 0 0,1 1-1 0 0,-1 0 0 0 0,0 0 0 0 0,-1 0 0 0 0,1 1 0 0 0,0-1 0 0 0,-1 0 0 0 0,0 1 0 0 0,0-1 0 0 0,0 1 0 0 0,0-1 1 0 0,0 1-1 0 0,-1-1 0 0 0,1 5 0 0 0,0 5 10 0 0,0 1 1 0 0,-1-1 0 0 0,0 1-1 0 0,-1-1 1 0 0,-1 1 0 0 0,-2 13-1 0 0,-1-6 8 0 0,-1 1-1 0 0,-1-1 0 0 0,-1 0 0 0 0,0 0 0 0 0,-2-1 0 0 0,0 0 0 0 0,-2-1 1 0 0,0 0-1 0 0,-1-1 0 0 0,0 0 0 0 0,-2-1 0 0 0,-23 22 0 0 0,-25 11 262 0 0,63-50-293 0 0,0 0 1 0 0,0 0 0 0 0,0 0-1 0 0,0 0 1 0 0,1 0 0 0 0,-1 0-1 0 0,0 0 1 0 0,0 0 0 0 0,0 0-1 0 0,0 0 1 0 0,0 0 0 0 0,0 0-1 0 0,0 0 1 0 0,0 0 0 0 0,0 0-1 0 0,1 0 1 0 0,-1 0 0 0 0,0 0-1 0 0,0 0 1 0 0,0 0 0 0 0,0 0-1 0 0,0 0 1 0 0,0 0 0 0 0,0 0-1 0 0,0 1 1 0 0,0-1 0 0 0,0 0-1 0 0,0 0 1 0 0,1 0 0 0 0,-1 0-1 0 0,0 0 1 0 0,0 0 0 0 0,0 0-1 0 0,0 0 1 0 0,0 0 0 0 0,0 0-1 0 0,0 1 1 0 0,0-1 0 0 0,0 0-1 0 0,0 0 1 0 0,0 0 0 0 0,0 0-1 0 0,0 0 1 0 0,0 0 0 0 0,0 0-1 0 0,0 0 1 0 0,0 1 0 0 0,0-1-1 0 0,0 0 1 0 0,0 0 0 0 0,0 0-1 0 0,0 0 1 0 0,0 0 0 0 0,0 0-1 0 0,0 0 1 0 0,0 0 0 0 0,0 0-1 0 0,-1 1 1 0 0,1-1 0 0 0,0 0-1 0 0,0 0 1 0 0,0 0 0 0 0,0 0-1 0 0,17-2-44 0 0,19-5-19 0 0,47-12 65 0 0,2 3-1 0 0,89-3 0 0 0,-78 12 174 0 0,-79 2-765 0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50.057"/>
    </inkml:context>
    <inkml:brush xml:id="br0">
      <inkml:brushProperty name="width" value="0.1" units="cm"/>
      <inkml:brushProperty name="height" value="0.1" units="cm"/>
      <inkml:brushProperty name="color" value="#FFFFFF"/>
    </inkml:brush>
  </inkml:definitions>
  <inkml:trace contextRef="#ctx0" brushRef="#br0">1 24 5104 0 0,'22'-7'1500'0'0,"1"2"0"0"0,42-5 0 0 0,-48 9-1920 0 0,-1 1-1 0 0,26 2 0 0 0,-41-2 138 0 0,1 0 0 0 0,-1 1 0 0 0,0-1 0 0 0,0 0 0 0 0,0 0 0 0 0,1 1 0 0 0,-1-1 0 0 0,0 0 1 0 0,0 1-1 0 0,0-1 0 0 0,0 1 0 0 0,1 0 0 0 0,-1-1 0 0 0,0 1 0 0 0,0 0 0 0 0,0 0 0 0 0,0 1 0 0 0,0 1-914 0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50.445"/>
    </inkml:context>
    <inkml:brush xml:id="br0">
      <inkml:brushProperty name="width" value="0.1" units="cm"/>
      <inkml:brushProperty name="height" value="0.1" units="cm"/>
      <inkml:brushProperty name="color" value="#FFFFFF"/>
    </inkml:brush>
  </inkml:definitions>
  <inkml:trace contextRef="#ctx0" brushRef="#br0">23 1 1300 0 0,'0'0'-4'0'0,"-22"22"7989"0"0,22-22-7912 0 0,18 3 1535 0 0,89-10 1043 0 0,2 0-6603 0 0,-100 6 2174 0 0,-1-1-1169 0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50.910"/>
    </inkml:context>
    <inkml:brush xml:id="br0">
      <inkml:brushProperty name="width" value="0.1" units="cm"/>
      <inkml:brushProperty name="height" value="0.1" units="cm"/>
      <inkml:brushProperty name="color" value="#FFFFFF"/>
    </inkml:brush>
  </inkml:definitions>
  <inkml:trace contextRef="#ctx0" brushRef="#br0">62 23 5653 0 0,'3'-22'3109'0'0,"-7"30"-614"0"0,-6 37-905 0 0,-22 203 1040 0 0,25-176-2184 0 0,4-48-676 0 0,-4 52 1359 0 0,5-26-6382 0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51.281"/>
    </inkml:context>
    <inkml:brush xml:id="br0">
      <inkml:brushProperty name="width" value="0.1" units="cm"/>
      <inkml:brushProperty name="height" value="0.1" units="cm"/>
      <inkml:brushProperty name="color" value="#FFFFFF"/>
    </inkml:brush>
  </inkml:definitions>
  <inkml:trace contextRef="#ctx0" brushRef="#br0">1 123 5272 0 0,'34'-8'5954'0'0,"31"0"-4954"0"0,-33 4-226 0 0,497-69 2598 0 0,-326 44-4303 0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52.121"/>
    </inkml:context>
    <inkml:brush xml:id="br0">
      <inkml:brushProperty name="width" value="0.1" units="cm"/>
      <inkml:brushProperty name="height" value="0.1" units="cm"/>
      <inkml:brushProperty name="color" value="#FFFFFF"/>
    </inkml:brush>
  </inkml:definitions>
  <inkml:trace contextRef="#ctx0" brushRef="#br0">8 145 5549 0 0,'-1'-1'255'0'0,"0"0"1"0"0,0-1-1 0 0,0 1 1 0 0,1 0 0 0 0,-1-1-1 0 0,1 1 1 0 0,-1-1-1 0 0,1 1 1 0 0,0-1 0 0 0,-1 0-1 0 0,1 1 1 0 0,0-1-1 0 0,0 1 1 0 0,0-1 0 0 0,0 1-1 0 0,0-1 1 0 0,0 1-1 0 0,1-1 1 0 0,-1 0 0 0 0,1-2-1 0 0,1 1-41 0 0,0-1 0 0 0,0 1 0 0 0,0 0 0 0 0,0-1-1 0 0,0 1 1 0 0,1 0 0 0 0,-1 0 0 0 0,5-3 0 0 0,1-2-23 0 0,1 1 1 0 0,0 1-1 0 0,0-1 1 0 0,1 2-1 0 0,12-7 1 0 0,-11 7-32 0 0,1-1 0 0 0,-1 2 1 0 0,1-1-1 0 0,0 2 0 0 0,0 0 0 0 0,1 0 0 0 0,-1 1 1 0 0,1 0-1 0 0,23 1 0 0 0,-33 2-131 0 0,1 0-1 0 0,-1 0 1 0 0,0 0 0 0 0,0 0-1 0 0,1 1 1 0 0,-1-1 0 0 0,0 1-1 0 0,0 0 1 0 0,0 0 0 0 0,-1 0-1 0 0,1 0 1 0 0,0 1 0 0 0,-1-1 0 0 0,1 1-1 0 0,-1-1 1 0 0,0 1 0 0 0,0 0-1 0 0,0 0 1 0 0,0 0 0 0 0,-1 0-1 0 0,1 0 1 0 0,-1 0 0 0 0,2 5-1 0 0,-1-1 13 0 0,0-1-1 0 0,-1 1 0 0 0,0-1 1 0 0,0 1-1 0 0,0-1 0 0 0,-1 1 1 0 0,0 0-1 0 0,0-1 0 0 0,-1 1 1 0 0,1-1-1 0 0,-4 10 0 0 0,1-2 1 0 0,-2 0-1 0 0,0 0 1 0 0,0-1-1 0 0,-1 0 1 0 0,-1 0-1 0 0,0-1 1 0 0,-1 0-1 0 0,0 0 1 0 0,-1 0-1 0 0,0-1 0 0 0,0-1 1 0 0,-2 1-1 0 0,-16 12 1 0 0,-66 49 859 0 0,91-67-394 0 0,12-2-324 0 0,13-3-156 0 0,-22 0 2 0 0,68-3 30 0 0,0-4 1 0 0,82-19-1 0 0,-6 1 4 0 0,-86 15-37 0 0,-34 5 38 0 0,0 0 0 0 0,35 0 0 0 0,-37 3-600 0 0,-14 1-2759 0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58.782"/>
    </inkml:context>
    <inkml:brush xml:id="br0">
      <inkml:brushProperty name="width" value="0.1" units="cm"/>
      <inkml:brushProperty name="height" value="0.1" units="cm"/>
      <inkml:brushProperty name="color" value="#FFFFFF"/>
    </inkml:brush>
  </inkml:definitions>
  <inkml:trace contextRef="#ctx0" brushRef="#br0">7 30 5256 0 0,'0'-14'1937'0'0,"0"-1"1053"0"0,0 26-1089 0 0,-6 91-463 0 0,5 0 0 0 0,18 154 0 0 0,-14-226-1430 0 0,-1-15 161 0 0,0 1 0 0 0,4 19 0 0 0,-5-31-528 0 0,1-1 0 0 0,-1 1 0 0 0,1 0 0 0 0,-1-1 0 0 0,1 1 0 0 0,0-1-1 0 0,0 1 1 0 0,4 3 0 0 0,0-4-2340 0 0,-6-2 2491 0 0,1-1 0 0 0,0 0 0 0 0,-1 0 1 0 0,1 0-1 0 0,-1 0 0 0 0,1 0 1 0 0,-1 0-1 0 0,1 0 0 0 0,0 0 1 0 0,-1 0-1 0 0,1-1 0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59.153"/>
    </inkml:context>
    <inkml:brush xml:id="br0">
      <inkml:brushProperty name="width" value="0.1" units="cm"/>
      <inkml:brushProperty name="height" value="0.1" units="cm"/>
      <inkml:brushProperty name="color" value="#FFFFFF"/>
    </inkml:brush>
  </inkml:definitions>
  <inkml:trace contextRef="#ctx0" brushRef="#br0">1 31 3696 0 0,'5'-4'159'0'0,"1"0"-1"0"0,-1 1 0 0 0,1 0 0 0 0,0 0 0 0 0,1 0 1 0 0,-1 1-1 0 0,0 0 0 0 0,1 0 0 0 0,-1 1 1 0 0,1-1-1 0 0,-1 1 0 0 0,1 1 0 0 0,0 0 1 0 0,-1-1-1 0 0,1 2 0 0 0,0-1 0 0 0,-1 1 0 0 0,1 0 1 0 0,-1 1-1 0 0,1-1 0 0 0,-1 1 0 0 0,0 0 1 0 0,1 1-1 0 0,-1 0 0 0 0,0 0 0 0 0,9 6 1 0 0,-9-5-82 0 0,-1 0 0 0 0,-1-1 0 0 0,1 2 0 0 0,0-1 0 0 0,-1 0 0 0 0,0 1 0 0 0,0 0 0 0 0,0 0 1 0 0,-1 0-1 0 0,0 0 0 0 0,0 1 0 0 0,0-1 0 0 0,0 1 0 0 0,-1 0 0 0 0,0 0 0 0 0,0 0 1 0 0,-1 0-1 0 0,0 0 0 0 0,0 0 0 0 0,0 0 0 0 0,-1 0 0 0 0,1 0 0 0 0,-2 1 0 0 0,1-1 0 0 0,-1 0 1 0 0,0 0-1 0 0,0 0 0 0 0,-4 11 0 0 0,1-6 51 0 0,0-1 0 0 0,-1 0 1 0 0,-1 0-1 0 0,1 0 0 0 0,-2-1 0 0 0,1 1 1 0 0,-1-2-1 0 0,-1 1 0 0 0,0-1 0 0 0,-13 11 1 0 0,15-13-123 0 0,-2-1 0 0 0,1 0 0 0 0,-1 0 1 0 0,0-1-1 0 0,0 0 0 0 0,0 0 0 0 0,0 0 1 0 0,-1-1-1 0 0,0-1 0 0 0,1 0 0 0 0,-1 0 1 0 0,0 0-1 0 0,-14 0 0 0 0,5-7-1978 0 0,17 5 1728 0 0,1 0 123 0 0,0-1-1 0 0,0 1 0 0 0,-1 0 1 0 0,1-1-1 0 0,0 1 1 0 0,0 0-1 0 0,0-1 0 0 0,0 1 1 0 0,0 0-1 0 0,0-1 0 0 0,-1 1 1 0 0,1-1-1 0 0,0 1 0 0 0,0 0 1 0 0,0-1-1 0 0,0 1 0 0 0,0 0 1 0 0,0-1-1 0 0,0 1 0 0 0,1-1 1 0 0,-1 1-1 0 0,0 0 0 0 0,0-1 1 0 0,0 1-1 0 0,0-1 1 0 0,2-2-323 0 0,0 1 0 0 0,-1-1 1 0 0,1 1-1 0 0,0-1 1 0 0,0 1-1 0 0,0 0 1 0 0,1 0-1 0 0,2-3 1 0 0,10-6-842 0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59.479"/>
    </inkml:context>
    <inkml:brush xml:id="br0">
      <inkml:brushProperty name="width" value="0.1" units="cm"/>
      <inkml:brushProperty name="height" value="0.1" units="cm"/>
      <inkml:brushProperty name="color" value="#FFFFFF"/>
    </inkml:brush>
  </inkml:definitions>
  <inkml:trace contextRef="#ctx0" brushRef="#br0">306 49 1344 0 0,'1'-3'381'0'0,"-1"1"0"0"0,0 0 1 0 0,-1-1-1 0 0,1 1 0 0 0,0 0 0 0 0,-1-1 0 0 0,1 1 0 0 0,-1 0 0 0 0,0 0 1 0 0,1-1-1 0 0,-1 1 0 0 0,0 0 0 0 0,-1 0 0 0 0,1 0 0 0 0,-3-3 0 0 0,3 4-241 0 0,-1 0 1 0 0,1 0-1 0 0,0 0 0 0 0,-1 0 0 0 0,0 0 0 0 0,1 1 0 0 0,-1-1 0 0 0,1 0 0 0 0,-1 1 0 0 0,0 0 1 0 0,1-1-1 0 0,-1 1 0 0 0,0 0 0 0 0,1 0 0 0 0,-1 0 0 0 0,0 0 0 0 0,0 0 0 0 0,1 0 1 0 0,-1 0-1 0 0,0 1 0 0 0,1-1 0 0 0,-4 2 0 0 0,-2 0 40 0 0,1 1-1 0 0,-1 0 1 0 0,1 0-1 0 0,0 1 1 0 0,0-1 0 0 0,0 1-1 0 0,0 1 1 0 0,0-1 0 0 0,1 1-1 0 0,-6 6 1 0 0,-41 54 592 0 0,48-58-726 0 0,-13 19 205 0 0,1 1 0 0 0,2 0 0 0 0,0 2 0 0 0,2-1 0 0 0,2 1 0 0 0,0 1 0 0 0,2 0 0 0 0,1 0 0 0 0,-5 59 0 0 0,9-58-75 0 0,1 0-1 0 0,1 1 0 0 0,2-1 0 0 0,2 0 0 0 0,1 0 0 0 0,1 0 0 0 0,15 52 0 0 0,-15-69-189 0 0,1 0 0 0 0,0-1 0 0 0,1 0 0 0 0,0 0 0 0 0,1-1 0 0 0,0 1 0 0 0,1-2 0 0 0,1 1 0 0 0,0-1 0 0 0,0-1 0 0 0,14 11 0 0 0,-16-15-317 0 0,-1-1 0 0 0,1 0-1 0 0,0-1 1 0 0,0 1 0 0 0,1-2-1 0 0,-1 1 1 0 0,1-1 0 0 0,11 2-1 0 0,-13-3-272 0 0,1-1 0 0 0,0-1 0 0 0,0 1 0 0 0,0-1 0 0 0,-1-1 0 0 0,1 1 0 0 0,0-1 0 0 0,0 0 0 0 0,-1-1-1 0 0,13-4 1 0 0,0-2-2283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5:59.855"/>
    </inkml:context>
    <inkml:brush xml:id="br0">
      <inkml:brushProperty name="width" value="0.1" units="cm"/>
      <inkml:brushProperty name="height" value="0.1" units="cm"/>
      <inkml:brushProperty name="color" value="#FFFFFF"/>
    </inkml:brush>
  </inkml:definitions>
  <inkml:trace contextRef="#ctx0" brushRef="#br0">0 19 5316 0 0,'2'-19'2162'0'0,"0"26"490"0"0,2 31-644 0 0,3 107 198 0 0,-2-78-1513 0 0,1-8-169 0 0,14 63-1 0 0,-1-20-8440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7.799"/>
    </inkml:context>
    <inkml:brush xml:id="br0">
      <inkml:brushProperty name="width" value="0.1" units="cm"/>
      <inkml:brushProperty name="height" value="0.1" units="cm"/>
      <inkml:brushProperty name="color" value="#FFFFFF"/>
    </inkml:brush>
  </inkml:definitions>
  <inkml:trace contextRef="#ctx0" brushRef="#br0">1 58 6213 0 0,'3'-2'255'0'0,"0"0"0"0"0,0 0 0 0 0,1 0 0 0 0,-1 0 0 0 0,1 1 0 0 0,-1-1 0 0 0,1 1 1 0 0,0 0-1 0 0,-1 0 0 0 0,1 0 0 0 0,0 1 0 0 0,6-1 0 0 0,-3 0 66 0 0,76-14 813 0 0,2 3-1 0 0,-1 5 0 0 0,102 3 0 0 0,-178 4-1083 0 0,-1 1 1 0 0,1 0-1 0 0,-1 1 0 0 0,1 0 0 0 0,-1 0 0 0 0,0 0 1 0 0,1 1-1 0 0,-1 0 0 0 0,-1 0 0 0 0,1 1 0 0 0,0 0 0 0 0,-1 0 1 0 0,0 1-1 0 0,0-1 0 0 0,0 1 0 0 0,0 1 0 0 0,9 11 1 0 0,-9-9 8 0 0,-1 1 1 0 0,0-1 0 0 0,0 1 0 0 0,-1 0 0 0 0,0 1 0 0 0,0-1 0 0 0,-1 1 0 0 0,0 0 0 0 0,-1 0 0 0 0,0 0 0 0 0,-1 0 0 0 0,0 0 0 0 0,0 11-1 0 0,-1 5-1027 0 0,1-1-6489 0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0.211"/>
    </inkml:context>
    <inkml:brush xml:id="br0">
      <inkml:brushProperty name="width" value="0.1" units="cm"/>
      <inkml:brushProperty name="height" value="0.1" units="cm"/>
      <inkml:brushProperty name="color" value="#FFFFFF"/>
    </inkml:brush>
  </inkml:definitions>
  <inkml:trace contextRef="#ctx0" brushRef="#br0">0 368 3568 0 0,'3'-3'176'0'0,"-1"0"0"0"0,1 0 1 0 0,0-1-1 0 0,0 2 0 0 0,0-1 0 0 0,0 0 0 0 0,0 1 0 0 0,1-1 0 0 0,-1 1 0 0 0,1 0 0 0 0,4-2 0 0 0,49-17 686 0 0,-25 10-511 0 0,-4 0-143 0 0,-13 7-229 0 0,-2-2 0 0 0,1 1 0 0 0,0-2 0 0 0,19-12 0 0 0,-30 17 51 0 0,0 0 0 0 0,-1-1 0 0 0,1 1 1 0 0,0-1-1 0 0,-1 1 0 0 0,1-1 0 0 0,-1 0 0 0 0,0 0 0 0 0,0 0 0 0 0,0 0 0 0 0,0-1 1 0 0,-1 1-1 0 0,1 0 0 0 0,-1-1 0 0 0,0 1 0 0 0,0-1 0 0 0,0 0 0 0 0,-1 1 0 0 0,1-1 1 0 0,-1 1-1 0 0,0-1 0 0 0,0 0 0 0 0,0-5 0 0 0,-6-25 1707 0 0,-1 1 0 0 0,-17-52 0 0 0,21 69-702 0 0,3 24-786 0 0,2 14 181 0 0,6 37-1 0 0,0-1-46 0 0,36 288 748 0 0,-34-311-2419 0 0,-9-34 936 0 0,-1 1 1 0 0,1-1 0 0 0,0 1 0 0 0,-1-1 0 0 0,1 0 0 0 0,0 1-1 0 0,0-1 1 0 0,0 0 0 0 0,1 1 0 0 0,-1-1 0 0 0,0 0 0 0 0,0 0-1 0 0,0 0 1 0 0,1 0 0 0 0,-1 0 0 0 0,1 0 0 0 0,-1 0-1 0 0,1-1 1 0 0,1 2 0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0.564"/>
    </inkml:context>
    <inkml:brush xml:id="br0">
      <inkml:brushProperty name="width" value="0.1" units="cm"/>
      <inkml:brushProperty name="height" value="0.1" units="cm"/>
      <inkml:brushProperty name="color" value="#FFFFFF"/>
    </inkml:brush>
  </inkml:definitions>
  <inkml:trace contextRef="#ctx0" brushRef="#br0">0 1 5549 0 0,'44'27'1333'0'0,"-2"1"1"0"0,-1 3-1 0 0,56 53 1 0 0,-44-37-452 0 0,126 123 1231 0 0,-151-140-1722 0 0,-2 1 0 0 0,-1 1 0 0 0,40 69-1 0 0,-56-84-242 0 0,-1 1-1 0 0,-1 0 1 0 0,0 0 0 0 0,6 28-1 0 0,-13-45-132 0 0,3 12 80 0 0,0 0 0 0 0,-1 1 0 0 0,-1-1 0 0 0,0 1 0 0 0,0-1 0 0 0,-2 1 0 0 0,0-1 0 0 0,0 0 0 0 0,-6 21 0 0 0,-1-6-376 0 0,-1 0 0 0 0,-2-1 0 0 0,-18 34 0 0 0,26-50-1813 0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0.936"/>
    </inkml:context>
    <inkml:brush xml:id="br0">
      <inkml:brushProperty name="width" value="0.1" units="cm"/>
      <inkml:brushProperty name="height" value="0.1" units="cm"/>
      <inkml:brushProperty name="color" value="#FFFFFF"/>
    </inkml:brush>
  </inkml:definitions>
  <inkml:trace contextRef="#ctx0" brushRef="#br0">0 89 5781 0 0,'142'-54'6584'0'0,"-102"43"-6423"0"0,69-11-1 0 0,-66 20-5025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1.278"/>
    </inkml:context>
    <inkml:brush xml:id="br0">
      <inkml:brushProperty name="width" value="0.1" units="cm"/>
      <inkml:brushProperty name="height" value="0.1" units="cm"/>
      <inkml:brushProperty name="color" value="#FFFFFF"/>
    </inkml:brush>
  </inkml:definitions>
  <inkml:trace contextRef="#ctx0" brushRef="#br0">1 28 5981 0 0,'0'1'178'0'0,"1"-1"1"0"0,-1 1-1 0 0,1-1 1 0 0,-1 1-1 0 0,1-1 1 0 0,-1 1-1 0 0,1-1 1 0 0,-1 1-1 0 0,1-1 1 0 0,-1 0-1 0 0,1 1 1 0 0,0-1 0 0 0,-1 0-1 0 0,1 0 1 0 0,0 1-1 0 0,-1-1 1 0 0,1 0-1 0 0,0 0 1 0 0,-1 0-1 0 0,1 0 1 0 0,0 0-1 0 0,0 0 1 0 0,-1 0-1 0 0,1 0 1 0 0,1 0-1 0 0,26 0 1185 0 0,-19-1-913 0 0,18 0 372 0 0,1-2 0 0 0,36-8-1 0 0,-37 6-914 0 0,1 0 0 0 0,36 0 0 0 0,-35 1-6927 0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4.120"/>
    </inkml:context>
    <inkml:brush xml:id="br0">
      <inkml:brushProperty name="width" value="0.1" units="cm"/>
      <inkml:brushProperty name="height" value="0.1" units="cm"/>
      <inkml:brushProperty name="color" value="#FFFFFF"/>
    </inkml:brush>
  </inkml:definitions>
  <inkml:trace contextRef="#ctx0" brushRef="#br0">0 38 5180 0 0,'0'-38'3499'0'0,"1"111"-208"0"0,6 103-1524 0 0,1-88-959 0 0,-1-10-612 0 0,-5-26-2847 0 0,-3-44-633 0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4.571"/>
    </inkml:context>
    <inkml:brush xml:id="br0">
      <inkml:brushProperty name="width" value="0.1" units="cm"/>
      <inkml:brushProperty name="height" value="0.1" units="cm"/>
      <inkml:brushProperty name="color" value="#FFFFFF"/>
    </inkml:brush>
  </inkml:definitions>
  <inkml:trace contextRef="#ctx0" brushRef="#br0">513 2 5184 0 0,'-2'-2'3460'0'0,"-8"7"-2293"0"0,-10 6-466 0 0,-258 183 3988 0 0,229-160-4194 0 0,27-20-517 0 0,1 0 1 0 0,1 1-1 0 0,0 1 1 0 0,1 1-1 0 0,-28 33 1 0 0,46-49-305 0 0,1-1 1 0 0,-1 1-1 0 0,1 0 1 0 0,-1 0 0 0 0,1 0-1 0 0,0 0 1 0 0,-1-1-1 0 0,1 1 1 0 0,0 0-1 0 0,-1 0 1 0 0,1 0 0 0 0,0 0-1 0 0,0 0 1 0 0,0 0-1 0 0,0 0 1 0 0,0 0 0 0 0,0 0-1 0 0,0 0 1 0 0,0 0-1 0 0,1 1 1 0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5.131"/>
    </inkml:context>
    <inkml:brush xml:id="br0">
      <inkml:brushProperty name="width" value="0.1" units="cm"/>
      <inkml:brushProperty name="height" value="0.1" units="cm"/>
      <inkml:brushProperty name="color" value="#FFFFFF"/>
    </inkml:brush>
  </inkml:definitions>
  <inkml:trace contextRef="#ctx0" brushRef="#br0">67 38 5929 0 0,'44'-20'4346'0'0,"-35"16"-4053"0"0,1 1 0 0 0,0 0 0 0 0,0 1 0 0 0,1 0 1 0 0,-1 0-1 0 0,0 1 0 0 0,1 0 0 0 0,-1 1 0 0 0,11 1 1 0 0,-17 0-252 0 0,-1 0 1 0 0,0-1-1 0 0,0 1 1 0 0,0 1 0 0 0,0-1-1 0 0,0 0 1 0 0,0 1 0 0 0,0 0-1 0 0,-1-1 1 0 0,1 1-1 0 0,0 0 1 0 0,-1 0 0 0 0,1 1-1 0 0,-1-1 1 0 0,0 0 0 0 0,0 1-1 0 0,0 0 1 0 0,0-1-1 0 0,0 1 1 0 0,-1 0 0 0 0,1 0-1 0 0,-1 0 1 0 0,0 0 0 0 0,0 0-1 0 0,0 0 1 0 0,0 0-1 0 0,0 4 1 0 0,1 3 18 0 0,-1-1 0 0 0,0 0-1 0 0,0 1 1 0 0,-1-1 0 0 0,-1 0 0 0 0,1 1 0 0 0,-2-1 0 0 0,-2 11-1 0 0,0-3-5 0 0,-2-1 0 0 0,0 0 0 0 0,-1 0 0 0 0,0 0 0 0 0,-1-1 0 0 0,-1 0 0 0 0,-17 22 0 0 0,6-13 31 0 0,-1-2 1 0 0,0 0 0 0 0,-36 27 0 0 0,-30 15 619 0 0,87-64-701 0 0,0 0 1 0 0,-1 1-1 0 0,1-1 0 0 0,0 0 0 0 0,0 0 0 0 0,0 0 0 0 0,-1 0 1 0 0,1 0-1 0 0,0 0 0 0 0,0 0 0 0 0,0 0 0 0 0,0 1 0 0 0,-1-1 1 0 0,1 0-1 0 0,0 0 0 0 0,0 0 0 0 0,0 0 0 0 0,0 1 0 0 0,0-1 1 0 0,0 0-1 0 0,0 0 0 0 0,-1 0 0 0 0,1 0 0 0 0,0 1 0 0 0,0-1 1 0 0,0 0-1 0 0,0 0 0 0 0,0 0 0 0 0,0 1 0 0 0,0-1 0 0 0,0 0 1 0 0,0 0-1 0 0,0 0 0 0 0,0 1 0 0 0,0-1 0 0 0,0 0 0 0 0,0 0 1 0 0,0 0-1 0 0,1 1 0 0 0,-1-1 0 0 0,0 0 0 0 0,0 0 0 0 0,0 0 1 0 0,0 1-1 0 0,0-1 0 0 0,0 0 0 0 0,0 0 0 0 0,0 0 0 0 0,1 0 1 0 0,-1 0-1 0 0,0 1 0 0 0,0-1 0 0 0,0 0 0 0 0,0 0 1 0 0,1 0-1 0 0,-1 0 0 0 0,0 0 0 0 0,0 0 0 0 0,0 0 0 0 0,1 0 1 0 0,-1 1-1 0 0,22 1 86 0 0,27-6-45 0 0,213-22 120 0 0,-255 26-158 0 0,128-13 256 0 0,-120 9-1954 0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7.444"/>
    </inkml:context>
    <inkml:brush xml:id="br0">
      <inkml:brushProperty name="width" value="0.1" units="cm"/>
      <inkml:brushProperty name="height" value="0.1" units="cm"/>
      <inkml:brushProperty name="color" value="#FFFFFF"/>
    </inkml:brush>
  </inkml:definitions>
  <inkml:trace contextRef="#ctx0" brushRef="#br0">1 48 5272 0 0,'20'25'5852'0'0,"32"49"-5114"0"0,-24-35-319 0 0,40 65 255 0 0,170 243 1183 0 0,-222-331-1326 0 0,-16-16-518 0 0,0 0 0 0 0,1 0 0 0 0,-1 0 0 0 0,0 0 1 0 0,1 0-1 0 0,-1 0 0 0 0,0 0 0 0 0,0 0 0 0 0,1 0 0 0 0,-1 0 0 0 0,0 0 1 0 0,0 0-1 0 0,1 0 0 0 0,-1 0 0 0 0,0 0 0 0 0,0 0 0 0 0,1-1 0 0 0,-1 1 0 0 0,0 0 1 0 0,0 0-1 0 0,1 0 0 0 0,-1 0 0 0 0,0-1 0 0 0,0 1 0 0 0,0 0 0 0 0,0 0 0 0 0,1 0 1 0 0,-1-1-1 0 0,0 1 0 0 0,0 0 0 0 0,0 0 0 0 0,0-1 0 0 0,0 1 0 0 0,1 0 1 0 0,-1 0-1 0 0,0-1 0 0 0,0 1 0 0 0,0 0 0 0 0,2-39 438 0 0,-2 35-480 0 0,-22-335 551 0 0,17 261-485 0 0,2 47-332 0 0,1 0-1 0 0,2 0 1 0 0,5-45-1 0 0,-5 75 168 0 0,0 0 1 0 0,0 1-1 0 0,0-1 0 0 0,-1 0 0 0 0,1 1 0 0 0,1-1 1 0 0,-1 0-1 0 0,0 1 0 0 0,0-1 0 0 0,0 1 0 0 0,0-1 1 0 0,0 0-1 0 0,1 1 0 0 0,-1-1 0 0 0,0 1 1 0 0,0-1-1 0 0,1 0 0 0 0,-1 1 0 0 0,0-1 0 0 0,1 1 1 0 0,-1-1-1 0 0,1 1 0 0 0,-1-1 0 0 0,1 1 0 0 0,-1 0 1 0 0,1-1-1 0 0,-1 1 0 0 0,1-1 0 0 0,-1 1 1 0 0,1 0-1 0 0,-1 0 0 0 0,1-1 0 0 0,0 1 0 0 0,-1 0 1 0 0,1 0-1 0 0,-1 0 0 0 0,1 0 0 0 0,0-1 0 0 0,-1 1 1 0 0,1 0-1 0 0,0 0 0 0 0,-1 0 0 0 0,1 1 1 0 0,0-1-1 0 0,-1 0 0 0 0,1 0 0 0 0,-1 0 0 0 0,1 0 1 0 0,0 0-1 0 0,-1 1 0 0 0,1-1 0 0 0,-1 0 0 0 0,1 1 1 0 0,-1-1-1 0 0,1 0 0 0 0,0 1 0 0 0,-1-1 1 0 0,0 1-1 0 0,1-1 0 0 0,-1 1 0 0 0,1 0 0 0 0,7 5-2803 0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8.050"/>
    </inkml:context>
    <inkml:brush xml:id="br0">
      <inkml:brushProperty name="width" value="0.1" units="cm"/>
      <inkml:brushProperty name="height" value="0.1" units="cm"/>
      <inkml:brushProperty name="color" value="#FFFFFF"/>
    </inkml:brush>
  </inkml:definitions>
  <inkml:trace contextRef="#ctx0" brushRef="#br0">195 85 3528 0 0,'4'-1'468'0'0,"-1"0"0"0"0,0 0 0 0 0,1 0-1 0 0,-1-1 1 0 0,0 1 0 0 0,0-1 0 0 0,0 1-1 0 0,0-1 1 0 0,0 0 0 0 0,0 0-1 0 0,-1-1 1 0 0,5-3 0 0 0,-7 6-351 0 0,0-1-1 0 0,1 0 1 0 0,-1 0 0 0 0,1 1 0 0 0,-1-1 0 0 0,0 0-1 0 0,1 0 1 0 0,-1 0 0 0 0,0 0 0 0 0,0 1-1 0 0,0-1 1 0 0,0 0 0 0 0,0 0 0 0 0,0 0 0 0 0,0 0-1 0 0,0 0 1 0 0,0 0 0 0 0,0 1 0 0 0,0-1-1 0 0,-1-1 1 0 0,0 0-8 0 0,0 0 0 0 0,0 0 0 0 0,0 0 0 0 0,0 0 0 0 0,0 1 1 0 0,-1-1-1 0 0,1 0 0 0 0,-1 1 0 0 0,1-1 0 0 0,-1 1 0 0 0,-2-2 0 0 0,1 0-32 0 0,-1 1-1 0 0,0 0 1 0 0,0 0 0 0 0,1 0-1 0 0,-1 0 1 0 0,-1 1 0 0 0,1-1-1 0 0,0 1 1 0 0,0 0 0 0 0,0 1 0 0 0,0-1-1 0 0,-1 1 1 0 0,1-1 0 0 0,0 1-1 0 0,-1 0 1 0 0,1 1 0 0 0,0-1 0 0 0,0 1-1 0 0,-1 0 1 0 0,1 0 0 0 0,0 0-1 0 0,0 1 1 0 0,-7 3 0 0 0,3-1-18 0 0,0 0-1 0 0,0 1 1 0 0,0 0 0 0 0,0 1 0 0 0,1 0 0 0 0,0 0-1 0 0,0 0 1 0 0,0 1 0 0 0,-10 14 0 0 0,13-15-23 0 0,0 1 1 0 0,0-1-1 0 0,1 1 1 0 0,0-1-1 0 0,0 1 1 0 0,0 0-1 0 0,1 0 1 0 0,0 0-1 0 0,0 1 0 0 0,1-1 1 0 0,0 0-1 0 0,1 1 1 0 0,-1-1-1 0 0,2 15 1 0 0,0-16-22 0 0,0-1 0 0 0,1 0 0 0 0,-1 0 0 0 0,1 0 0 0 0,0 0 0 0 0,0 0 0 0 0,0 0 0 0 0,1 0 0 0 0,0-1 0 0 0,0 1 0 0 0,0-1 0 0 0,1 0 0 0 0,-1 0 0 0 0,1 0 1 0 0,0 0-1 0 0,0 0 0 0 0,0-1 0 0 0,1 0 0 0 0,-1 0 0 0 0,1 0 0 0 0,5 2 0 0 0,-6-2-51 0 0,1-1 1 0 0,0 0 0 0 0,0 0-1 0 0,1 0 1 0 0,-1 0-1 0 0,0-1 1 0 0,1 0 0 0 0,-1 0-1 0 0,1 0 1 0 0,-1-1-1 0 0,1 1 1 0 0,-1-1 0 0 0,1-1-1 0 0,-1 1 1 0 0,0-1-1 0 0,1 0 1 0 0,-1 0 0 0 0,1-1-1 0 0,-1 1 1 0 0,0-1-1 0 0,0 0 1 0 0,0-1-1 0 0,0 1 1 0 0,0-1 0 0 0,-1 0-1 0 0,1 0 1 0 0,-1-1-1 0 0,0 1 1 0 0,0-1 0 0 0,0 0-1 0 0,0 0 1 0 0,-1 0-1 0 0,1-1 1 0 0,-1 1 0 0 0,0-1-1 0 0,-1 0 1 0 0,4-6-1 0 0,6-18-6 0 0,0-1-1 0 0,12-52 0 0 0,-23 78 63 0 0,-1 4-19 0 0,0-1 0 0 0,0 1 0 0 0,0-1 0 0 0,0 1 0 0 0,0 0 0 0 0,0-1 0 0 0,1 1 0 0 0,-1 0-1 0 0,0-1 1 0 0,0 1 0 0 0,0 0 0 0 0,0 0 0 0 0,0-1 0 0 0,0 1 0 0 0,1 0 0 0 0,-1-1 0 0 0,0 1 0 0 0,0 0-1 0 0,0 0 1 0 0,1-1 0 0 0,-1 1 0 0 0,0 0 0 0 0,1 0 0 0 0,-1-1 0 0 0,0 1 0 0 0,0 0 0 0 0,1 0 0 0 0,-1 0-1 0 0,0 0 1 0 0,1 0 0 0 0,-1-1 0 0 0,0 1 0 0 0,1 0 0 0 0,0 0 0 0 0,7 10 67 0 0,6 21 31 0 0,-13-29-100 0 0,8 22 53 0 0,1 0 1 0 0,2 0-1 0 0,16 25 1 0 0,8-4-3697 0 0,-23-36 210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8.450"/>
    </inkml:context>
    <inkml:brush xml:id="br0">
      <inkml:brushProperty name="width" value="0.1" units="cm"/>
      <inkml:brushProperty name="height" value="0.1" units="cm"/>
      <inkml:brushProperty name="color" value="#FFFFFF"/>
    </inkml:brush>
  </inkml:definitions>
  <inkml:trace contextRef="#ctx0" brushRef="#br0">0 156 5881 0 0,'1'-1'164'0'0,"1"0"0"0"0,-1-1 0 0 0,1 1 1 0 0,-1 0-1 0 0,1 0 0 0 0,-1 0 1 0 0,1 0-1 0 0,0 0 0 0 0,-1 0 0 0 0,1 0 1 0 0,0 1-1 0 0,0-1 0 0 0,0 0 0 0 0,-1 1 1 0 0,1 0-1 0 0,0-1 0 0 0,0 1 1 0 0,0 0-1 0 0,0 0 0 0 0,0 0 0 0 0,0 0 1 0 0,0 0-1 0 0,3 1 0 0 0,47 12 896 0 0,-51-13-992 0 0,13 5 132 0 0,-1 0 1 0 0,0 1-1 0 0,0 1 0 0 0,-1 0 0 0 0,0 0 1 0 0,0 2-1 0 0,-1-1 0 0 0,0 1 1 0 0,10 11-1 0 0,-16-14-133 0 0,0-1 0 0 0,-1 1-1 0 0,1 0 1 0 0,-1 0 0 0 0,-1 0 0 0 0,1 1 0 0 0,-1-1 0 0 0,4 13 0 0 0,-6-15-37 0 0,0 0 0 0 0,0 1 0 0 0,0-1 0 0 0,-1 1 0 0 0,1-1 0 0 0,-1 1 1 0 0,-1-1-1 0 0,1 1 0 0 0,-1-1 0 0 0,1 1 0 0 0,-1-1 0 0 0,0 1 0 0 0,-1-1 0 0 0,1 0 0 0 0,-3 5 0 0 0,3-8-2 0 0,1 1-1 0 0,-1-1 1 0 0,0 1-1 0 0,1-1 1 0 0,-1 1-1 0 0,0-1 1 0 0,0 0-1 0 0,0 1 1 0 0,0-1-1 0 0,0 0 1 0 0,0 0-1 0 0,0 0 1 0 0,-1 0-1 0 0,1 0 1 0 0,0 0-1 0 0,-1 0 1 0 0,1 0-1 0 0,0 0 1 0 0,-1-1-1 0 0,1 1 1 0 0,-1-1-1 0 0,1 1 1 0 0,-1-1-1 0 0,1 1 1 0 0,-1-1-1 0 0,0 0 1 0 0,1 0 0 0 0,-1 0-1 0 0,1 0 1 0 0,-3 0-1 0 0,2-1 3 0 0,1 1 1 0 0,-1-1-1 0 0,1 0 1 0 0,-1 0-1 0 0,1 0 1 0 0,-1 0-1 0 0,1 0 1 0 0,0 0-1 0 0,0 0 0 0 0,0-1 1 0 0,0 1-1 0 0,-1 0 1 0 0,2-1-1 0 0,-1 1 1 0 0,0-1-1 0 0,0 1 1 0 0,0-1-1 0 0,1 1 0 0 0,-1-1 1 0 0,1 1-1 0 0,-1-1 1 0 0,1 0-1 0 0,0 1 1 0 0,-1-1-1 0 0,1 0 0 0 0,0 0 1 0 0,0 1-1 0 0,0-3 1 0 0,1-9 25 0 0,1 1-1 0 0,0-1 1 0 0,0 1 0 0 0,1 0-1 0 0,1 0 1 0 0,0 0 0 0 0,0 0 0 0 0,9-14-1 0 0,1 0-105 0 0,1 1 0 0 0,23-30 0 0 0,-12 24-1980 0 0,29-28-1 0 0,-26 29-1532 0 0,-15 16 367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8.171"/>
    </inkml:context>
    <inkml:brush xml:id="br0">
      <inkml:brushProperty name="width" value="0.1" units="cm"/>
      <inkml:brushProperty name="height" value="0.1" units="cm"/>
      <inkml:brushProperty name="color" value="#FFFFFF"/>
    </inkml:brush>
  </inkml:definitions>
  <inkml:trace contextRef="#ctx0" brushRef="#br0">4 6 3220 0 0,'-3'-5'-1204'0'0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9.347"/>
    </inkml:context>
    <inkml:brush xml:id="br0">
      <inkml:brushProperty name="width" value="0.1" units="cm"/>
      <inkml:brushProperty name="height" value="0.1" units="cm"/>
      <inkml:brushProperty name="color" value="#FFFFFF"/>
    </inkml:brush>
  </inkml:definitions>
  <inkml:trace contextRef="#ctx0" brushRef="#br0">282 30 4892 0 0,'1'-5'578'0'0,"2"-15"2720"0"0,-7 16-2043 0 0,-8 8-841 0 0,-12 14-30 0 0,1 0-1 0 0,1 2 1 0 0,0 0 0 0 0,1 1-1 0 0,1 2 1 0 0,2 0 0 0 0,-31 49 0 0 0,38-53-214 0 0,1 1 1 0 0,1 1-1 0 0,0 0 1 0 0,2 0 0 0 0,1 1-1 0 0,0 0 1 0 0,2 0-1 0 0,0 0 1 0 0,2 0 0 0 0,0 1-1 0 0,1-1 1 0 0,2 1-1 0 0,0-1 1 0 0,9 45-1 0 0,-2-31 27 0 0,13 41-1 0 0,-12-52-50 0 0,1 0-1 0 0,1-1 1 0 0,1 0 0 0 0,16 25-1 0 0,-21-40-383 0 0,0 0 0 0 0,0-1 0 0 0,1 1 0 0 0,0-1 0 0 0,12 9 0 0 0,-15-13-281 0 0,0-1 0 0 0,0 0 0 0 0,1 1 0 0 0,-1-2 0 0 0,1 1 0 0 0,0-1 1 0 0,0 0-1 0 0,0 0 0 0 0,0 0 0 0 0,10 0 0 0 0,-3-2-1355 0 0,5-2-1206 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09.720"/>
    </inkml:context>
    <inkml:brush xml:id="br0">
      <inkml:brushProperty name="width" value="0.1" units="cm"/>
      <inkml:brushProperty name="height" value="0.1" units="cm"/>
      <inkml:brushProperty name="color" value="#FFFFFF"/>
    </inkml:brush>
  </inkml:definitions>
  <inkml:trace contextRef="#ctx0" brushRef="#br0">282 0 5545 0 0,'-6'8'4919'0'0,"-33"51"-3537"0"0,-25 51-222 0 0,23-32-356 0 0,14-20-232 0 0,-11 10 86 0 0,-3 9-1221 0 0,15-25-4156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10.076"/>
    </inkml:context>
    <inkml:brush xml:id="br0">
      <inkml:brushProperty name="width" value="0.1" units="cm"/>
      <inkml:brushProperty name="height" value="0.1" units="cm"/>
      <inkml:brushProperty name="color" value="#FFFFFF"/>
    </inkml:brush>
  </inkml:definitions>
  <inkml:trace contextRef="#ctx0" brushRef="#br0">2 30 5388 0 0,'0'-2'181'0'0,"0"0"0"0"0,-1 0-1 0 0,1 0 1 0 0,0 0 0 0 0,0 0-1 0 0,0 0 1 0 0,0 0 0 0 0,0 0-1 0 0,1 0 1 0 0,-1 0 0 0 0,1-2-1 0 0,-1 4-115 0 0,1 0 0 0 0,-1-1 0 0 0,0 1-1 0 0,0 0 1 0 0,0 0 0 0 0,1 0 0 0 0,-1-1-1 0 0,0 1 1 0 0,1 0 0 0 0,-1 0 0 0 0,0 0 0 0 0,0-1-1 0 0,1 1 1 0 0,-1 0 0 0 0,0 0 0 0 0,1 0-1 0 0,-1 0 1 0 0,0 0 0 0 0,1 0 0 0 0,-1 0-1 0 0,0 0 1 0 0,1 0 0 0 0,-1 0 0 0 0,0 0 0 0 0,1 0-1 0 0,-1 0 1 0 0,0 0 0 0 0,1 0 0 0 0,-1 0-1 0 0,0 0 1 0 0,0 0 0 0 0,1 0 0 0 0,-1 1-1 0 0,0-1 1 0 0,1 0 0 0 0,-1 0 0 0 0,6 4 277 0 0,-1 0-1 0 0,0 0 1 0 0,0 1 0 0 0,0-1 0 0 0,4 6 0 0 0,76 95 1437 0 0,16 19-780 0 0,-86-109-1899 0 0,1-1 0 0 0,33 25 0 0 0,-17-22-3721 0 0,-24-15 1776 0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10.427"/>
    </inkml:context>
    <inkml:brush xml:id="br0">
      <inkml:brushProperty name="width" value="0.1" units="cm"/>
      <inkml:brushProperty name="height" value="0.1" units="cm"/>
      <inkml:brushProperty name="color" value="#FFFFFF"/>
    </inkml:brush>
  </inkml:definitions>
  <inkml:trace contextRef="#ctx0" brushRef="#br0">0 12 5565 0 0,'1'-1'115'0'0,"0"0"1"0"0,-1 1 0 0 0,1-1 0 0 0,0 0-1 0 0,-1 0 1 0 0,1 0 0 0 0,0 1 0 0 0,0-1 0 0 0,0 0-1 0 0,0 1 1 0 0,0-1 0 0 0,0 1 0 0 0,0-1 0 0 0,0 1-1 0 0,0 0 1 0 0,0-1 0 0 0,0 1 0 0 0,0 0 0 0 0,0-1-1 0 0,0 1 1 0 0,0 0 0 0 0,0 0 0 0 0,0 0 0 0 0,0 0-1 0 0,0 0 1 0 0,0 0 0 0 0,0 1 0 0 0,0-1 0 0 0,0 0-1 0 0,0 0 1 0 0,2 2 0 0 0,43 15 837 0 0,-40-14-708 0 0,41 20 231 0 0,-2 2 1 0 0,-1 2-1 0 0,-1 1 1 0 0,-1 3-1 0 0,-2 1 1 0 0,-1 2 0 0 0,-1 2-1 0 0,60 75 1 0 0,-87-96-387 0 0,0 1 1 0 0,-1 0-1 0 0,-1 1 1 0 0,0 0-1 0 0,-1 0 1 0 0,-1 1-1 0 0,-1 0 1 0 0,-1 0-1 0 0,0 1 0 0 0,-1-1 1 0 0,-1 1-1 0 0,-1 0 1 0 0,0 0-1 0 0,-2 0 1 0 0,0 0-1 0 0,-6 36 1 0 0,-2-22-87 0 0,-1-1 0 0 0,-2-1 0 0 0,-1 0 0 0 0,-2 0 1 0 0,-18 28-1 0 0,13-21-1708 0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10.799"/>
    </inkml:context>
    <inkml:brush xml:id="br0">
      <inkml:brushProperty name="width" value="0.1" units="cm"/>
      <inkml:brushProperty name="height" value="0.1" units="cm"/>
      <inkml:brushProperty name="color" value="#FFFFFF"/>
    </inkml:brush>
  </inkml:definitions>
  <inkml:trace contextRef="#ctx0" brushRef="#br0">1 73 7109 0 0,'25'-9'1072'0'0,"-1"1"-136"0"0,2 0-116 0 0,-1 2-204 0 0,1-1-192 0 0,-2 2-196 0 0,-1 0-236 0 0,-1 0 8 0 0,-1 0-544 0 0,-2 0-132 0 0,-4 1-160 0 0,-4 0-196 0 0,0 3-164 0 0,-3 1 16 0 0,-4 0-85 0 0,1 0-7 0 0</inkml:trace>
  <inkml:trace contextRef="#ctx0" brushRef="#br0" timeOffset="1">73 229 1868 0 0,'-1'1'539'0'0,"0"1"0"0"0,-1 0 0 0 0,1 0 0 0 0,0 0-1 0 0,0 0 1 0 0,0 0 0 0 0,0 1 0 0 0,0-1 0 0 0,1 0 0 0 0,-1 0 0 0 0,1 1-1 0 0,-1 2 1 0 0,2-4-388 0 0,-1 0 0 0 0,1 0-1 0 0,0 0 1 0 0,0 0 0 0 0,0-1 0 0 0,0 1 0 0 0,0 0-1 0 0,0-1 1 0 0,0 1 0 0 0,0 0 0 0 0,0-1-1 0 0,0 1 1 0 0,0-1 0 0 0,1 0 0 0 0,-1 1-1 0 0,0-1 1 0 0,0 0 0 0 0,0 0 0 0 0,0 0-1 0 0,1 0 1 0 0,-1 0 0 0 0,0 0 0 0 0,0 0 0 0 0,0 0-1 0 0,1 0 1 0 0,1-1 0 0 0,24 0 591 0 0,0-1-1 0 0,43-8 1 0 0,11-13-7152 0 0,-73 21 3220 0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22.682"/>
    </inkml:context>
    <inkml:brush xml:id="br0">
      <inkml:brushProperty name="width" value="0.1" units="cm"/>
      <inkml:brushProperty name="height" value="0.1" units="cm"/>
      <inkml:brushProperty name="color" value="#FFFFFF"/>
    </inkml:brush>
  </inkml:definitions>
  <inkml:trace contextRef="#ctx0" brushRef="#br0">21 58 3848 0 0,'-1'-16'1716'0'0,"1"12"-1271"0"0,-1-1 0 0 0,1 1 1 0 0,0-1-1 0 0,0 1 0 0 0,1 0 1 0 0,-1-1-1 0 0,2-5 679 0 0,-5 33 58 0 0,-6 38-372 0 0,3 0 0 0 0,2 0 0 0 0,8 112 0 0 0,2-104-221 0 0,0-2-632 0 0,-4-22-6219 0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23.072"/>
    </inkml:context>
    <inkml:brush xml:id="br0">
      <inkml:brushProperty name="width" value="0.1" units="cm"/>
      <inkml:brushProperty name="height" value="0.1" units="cm"/>
      <inkml:brushProperty name="color" value="#FFFFFF"/>
    </inkml:brush>
  </inkml:definitions>
  <inkml:trace contextRef="#ctx0" brushRef="#br0">1 1 4796 0 0,'2'2'332'0'0,"0"0"0"0"0,0-1-1 0 0,1 1 1 0 0,-1 0-1 0 0,0 0 1 0 0,1-1 0 0 0,0 0-1 0 0,-1 1 1 0 0,1-1-1 0 0,0 0 1 0 0,5 1 0 0 0,34 7 309 0 0,-36-7-344 0 0,337 34 2931 0 0,-187-25-2135 0 0,-138-9-1185 0 0,-2 1-1362 0 0,-3-3-3128 0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23.445"/>
    </inkml:context>
    <inkml:brush xml:id="br0">
      <inkml:brushProperty name="width" value="0.1" units="cm"/>
      <inkml:brushProperty name="height" value="0.1" units="cm"/>
      <inkml:brushProperty name="color" value="#FFFFFF"/>
    </inkml:brush>
  </inkml:definitions>
  <inkml:trace contextRef="#ctx0" brushRef="#br0">1 18 5909 0 0,'1'-17'3706'0'0,"0"32"-2147"0"0,2 31-614 0 0,22 471 3517 0 0,-24-486-4353 0 0,2 18-802 0 0,6-20-4890 0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23.828"/>
    </inkml:context>
    <inkml:brush xml:id="br0">
      <inkml:brushProperty name="width" value="0.1" units="cm"/>
      <inkml:brushProperty name="height" value="0.1" units="cm"/>
      <inkml:brushProperty name="color" value="#FFFFFF"/>
    </inkml:brush>
  </inkml:definitions>
  <inkml:trace contextRef="#ctx0" brushRef="#br0">1 108 4508 0 0,'0'-4'215'0'0,"0"-1"0"0"0,0 1 0 0 0,1-1-1 0 0,-1 1 1 0 0,1 0 0 0 0,0-1-1 0 0,1 1 1 0 0,-1 0 0 0 0,1-1-1 0 0,-1 1 1 0 0,1 0 0 0 0,1 0 0 0 0,-1 0-1 0 0,0 1 1 0 0,1-1 0 0 0,0 0-1 0 0,0 1 1 0 0,0 0 0 0 0,5-5 0 0 0,-4 5-96 0 0,1 0 0 0 0,0 1 0 0 0,0-1 0 0 0,-1 1 1 0 0,1 0-1 0 0,1 0 0 0 0,-1 1 0 0 0,0 0 0 0 0,0 0 1 0 0,0 0-1 0 0,1 0 0 0 0,-1 1 0 0 0,1 0 0 0 0,-1 0 1 0 0,0 0-1 0 0,9 2 0 0 0,0 1 24 0 0,0 0 0 0 0,-1 1 0 0 0,1 1 0 0 0,-1 0 0 0 0,0 1 0 0 0,0 0 0 0 0,0 1 0 0 0,-1 0 0 0 0,17 15 0 0 0,-21-16-79 0 0,0 0 1 0 0,-1 1 0 0 0,1 0-1 0 0,-2 0 1 0 0,1 1-1 0 0,-1 0 1 0 0,0 0 0 0 0,-1 1-1 0 0,0-1 1 0 0,0 1-1 0 0,0 0 1 0 0,-2 0 0 0 0,1 1-1 0 0,3 14 1 0 0,-7-21-50 0 0,1 0 0 0 0,-1 0 0 0 0,0 0 0 0 0,0 0 0 0 0,-1 1 1 0 0,1-1-1 0 0,0 0 0 0 0,-1 0 0 0 0,0 0 0 0 0,0 0 0 0 0,0 0 0 0 0,0 0 0 0 0,0 0 0 0 0,-1 0 1 0 0,1 0-1 0 0,-4 4 0 0 0,1-2 28 0 0,0-1 0 0 0,0 0 0 0 0,0 0 0 0 0,-1 0 0 0 0,1 0 0 0 0,-1 0 0 0 0,0-1 0 0 0,-10 5 1 0 0,9-5-100 0 0,-1 1 0 0 0,-1-1 0 0 0,1-1 0 0 0,0 0 1 0 0,-1 0-1 0 0,1 0 0 0 0,-1-1 0 0 0,0 0 1 0 0,1 0-1 0 0,-1-1 0 0 0,0 0 0 0 0,1-1 0 0 0,-1 1 1 0 0,-11-4-1 0 0,18 4-192 0 0,0 0 80 0 0,1 0 0 0 0,-1 0 0 0 0,0 0 1 0 0,1-1-1 0 0,-1 1 0 0 0,1 0 0 0 0,-1 0 0 0 0,1 0 0 0 0,-1-1 1 0 0,1 1-1 0 0,-1 0 0 0 0,1-1 0 0 0,-1 1 0 0 0,1 0 0 0 0,-1-1 1 0 0,1 1-1 0 0,-1-1 0 0 0,1 1 0 0 0,0-1 0 0 0,-1 1 1 0 0,1 0-1 0 0,0-1 0 0 0,-1 0 0 0 0,1 1 0 0 0,0-1 0 0 0,0 1 1 0 0,-1-1-1 0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0.104"/>
    </inkml:context>
    <inkml:brush xml:id="br0">
      <inkml:brushProperty name="width" value="0.1" units="cm"/>
      <inkml:brushProperty name="height" value="0.1" units="cm"/>
      <inkml:brushProperty name="color" value="#FFFFFF"/>
    </inkml:brush>
  </inkml:definitions>
  <inkml:trace contextRef="#ctx0" brushRef="#br0">56 1 1860 0 0,'-14'3'848'0'0,"2"0"-136"0"0,3-1-140 0 0,1 0-156 0 0,2 1-160 0 0,3-2-148 0 0,0 1-132 0 0,3-1-172 0 0,3 0-324 0 0,0-1-304 0 0,1 0-60 0 0,1 0-28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28.701"/>
    </inkml:context>
    <inkml:brush xml:id="br0">
      <inkml:brushProperty name="width" value="0.1" units="cm"/>
      <inkml:brushProperty name="height" value="0.1" units="cm"/>
      <inkml:brushProperty name="color" value="#FFFFFF"/>
    </inkml:brush>
  </inkml:definitions>
  <inkml:trace contextRef="#ctx0" brushRef="#br0">166 82 1256 0 0,'-13'-3'6216'0'0,"11"2"-6038"0"0,1 1 0 0 0,0-1 1 0 0,-1 1-1 0 0,1-1 0 0 0,0 1 1 0 0,-1 0-1 0 0,1 0 0 0 0,-1-1 1 0 0,1 1-1 0 0,0 0 0 0 0,-1 0 0 0 0,1 0 1 0 0,-1 1-1 0 0,1-1 0 0 0,0 0 1 0 0,-2 1-1 0 0,-5 2 47 0 0,1 0 0 0 0,0 0 0 0 0,0 1 0 0 0,0 0 0 0 0,0 0 0 0 0,1 0 0 0 0,-1 1 1 0 0,1 0-1 0 0,0 1 0 0 0,1-1 0 0 0,-1 1 0 0 0,1 0 0 0 0,0 0 0 0 0,0 1 0 0 0,1 0 0 0 0,0-1 0 0 0,0 1 0 0 0,1 1 0 0 0,0-1 0 0 0,-4 13 1 0 0,5-12-118 0 0,0 0 0 0 0,0 1 1 0 0,1-1-1 0 0,0 0 0 0 0,0 1 1 0 0,1-1-1 0 0,0 1 0 0 0,1-1 1 0 0,0 1-1 0 0,0-1 0 0 0,1 1 1 0 0,0-1-1 0 0,0 0 0 0 0,1 0 1 0 0,0 0-1 0 0,0 0 0 0 0,1 0 1 0 0,0-1-1 0 0,7 9 0 0 0,-3-6-105 0 0,0 0 0 0 0,1 0 0 0 0,0-1 1 0 0,13 10-1 0 0,-17-16-72 0 0,0 1 1 0 0,0 0 0 0 0,1-1 0 0 0,-1 0 0 0 0,1 0 0 0 0,0-1 0 0 0,0 0 0 0 0,0 0-1 0 0,0 0 1 0 0,10 1 0 0 0,-14-3 46 0 0,-1 0-1 0 0,1 0 1 0 0,0 0 0 0 0,-1-1-1 0 0,1 1 1 0 0,-1 0-1 0 0,1-1 1 0 0,0 1 0 0 0,-1-1-1 0 0,1 0 1 0 0,-1 1-1 0 0,0-1 1 0 0,1 0 0 0 0,-1 0-1 0 0,1 0 1 0 0,-1 0-1 0 0,0 0 1 0 0,0 0 0 0 0,0 0-1 0 0,1 0 1 0 0,-1-1-1 0 0,0 1 1 0 0,-1 0 0 0 0,1-1-1 0 0,0 1 1 0 0,0-1 0 0 0,-1 1-1 0 0,1-1 1 0 0,0 1-1 0 0,-1-1 1 0 0,0 1 0 0 0,1-3-1 0 0,2-8-25 0 0,-1 0 1 0 0,-1 0-1 0 0,1-17 0 0 0,-1 11 33 0 0,1-2 18 0 0,15-114 951 0 0,-14 119-779 0 0,1-1 0 0 0,1 1 0 0 0,0 1 0 0 0,1-1 0 0 0,0 1 0 0 0,14-22 1 0 0,-19 34-161 0 0,0 0 0 0 0,0 0 1 0 0,1 0-1 0 0,-1 1 0 0 0,1-1 1 0 0,-1 0-1 0 0,1 0 0 0 0,0 1 0 0 0,0-1 1 0 0,0 1-1 0 0,0 0 0 0 0,0 0 1 0 0,0-1-1 0 0,0 1 0 0 0,0 0 1 0 0,0 1-1 0 0,0-1 0 0 0,1 0 1 0 0,-1 1-1 0 0,5-1 0 0 0,-4 1-1 0 0,0 0 0 0 0,1 1 0 0 0,-1-1-1 0 0,0 1 1 0 0,0 0 0 0 0,0 0 0 0 0,0 0-1 0 0,0 0 1 0 0,0 1 0 0 0,0-1 0 0 0,0 1-1 0 0,0 0 1 0 0,3 2 0 0 0,3 4 22 0 0,-1 0 1 0 0,0 0-1 0 0,0 0 1 0 0,-1 1-1 0 0,0 0 0 0 0,-1 0 1 0 0,9 17-1 0 0,0 2-289 0 0,-3 0-1 0 0,0 1 1 0 0,-1 1-1 0 0,-2 0 1 0 0,10 58-1 0 0,-19-112 182 0 0,2 0-1 0 0,0 1 0 0 0,2-1 1 0 0,12-41-1 0 0,-10 42 259 0 0,0 1 1 0 0,2 1-1 0 0,1-1 0 0 0,1 1 0 0 0,0 1 0 0 0,27-38 0 0 0,-35 55-180 0 0,-1 1-1 0 0,1 0 1 0 0,0 0-1 0 0,0 0 1 0 0,0 0-1 0 0,0 0 1 0 0,0 1-1 0 0,0-1 1 0 0,0 1-1 0 0,1-1 1 0 0,-1 1-1 0 0,1 0 1 0 0,-1 0-1 0 0,1 0 1 0 0,-1 0 0 0 0,1 0-1 0 0,0 0 1 0 0,-1 1-1 0 0,5-1 1 0 0,-4 2-3 0 0,0-1 1 0 0,-1 1 0 0 0,1-1 0 0 0,0 1-1 0 0,-1 0 1 0 0,1 0 0 0 0,-1 0-1 0 0,1 1 1 0 0,-1-1 0 0 0,1 1 0 0 0,-1-1-1 0 0,0 1 1 0 0,0 0 0 0 0,0 0 0 0 0,4 4-1 0 0,1 3 12 0 0,0 1 0 0 0,0 0-1 0 0,-1 0 1 0 0,-1 1 0 0 0,1-1-1 0 0,-2 1 1 0 0,6 17 0 0 0,-4-2 68 0 0,-1 0 1 0 0,-2 0 0 0 0,2 28-1 0 0,-3-21-604 0 0,8 43 0 0 0,-9-71-386 0 0,0 1 1 0 0,0-1-1 0 0,1 1 1 0 0,0-1-1 0 0,0 1 1 0 0,0-1-1 0 0,0 0 1 0 0,1 0 0 0 0,0 0-1 0 0,5 7 1 0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0.837"/>
    </inkml:context>
    <inkml:brush xml:id="br0">
      <inkml:brushProperty name="width" value="0.1" units="cm"/>
      <inkml:brushProperty name="height" value="0.1" units="cm"/>
      <inkml:brushProperty name="color" value="#FFFFFF"/>
    </inkml:brush>
  </inkml:definitions>
  <inkml:trace contextRef="#ctx0" brushRef="#br0">16 1 1832 0 0,'-1'1'254'0'0,"0"-1"-1"0"0,0 1 0 0 0,-1 0 1 0 0,1-1-1 0 0,0 1 0 0 0,0 0 1 0 0,0 0-1 0 0,0 0 0 0 0,0 0 1 0 0,0 0-1 0 0,0 0 0 0 0,0 0 1 0 0,-1 2-1 0 0,3-3-232 0 0,-1 1-1 0 0,0-1 0 0 0,0 0 1 0 0,1 1-1 0 0,-1-1 1 0 0,0 1-1 0 0,1-1 1 0 0,-1 0-1 0 0,0 1 0 0 0,1-1 1 0 0,-1 1-1 0 0,1-1 1 0 0,-1 0-1 0 0,1 0 1 0 0,-1 1-1 0 0,0-1 0 0 0,1 0 1 0 0,-1 0-1 0 0,1 0 1 0 0,-1 1-1 0 0,1-1 1 0 0,-1 0-1 0 0,1 0 0 0 0,-1 0 1 0 0,1 0-1 0 0,0 0 1 0 0,-1 0-1 0 0,1 0 1 0 0,-1 0-1 0 0,1 0 0 0 0,-1 0 1 0 0,1-1-1 0 0,-1 1 1 0 0,1 0-1 0 0,0 0 1 0 0,32-1-3868 0 0,-19 0 2803 0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29.237"/>
    </inkml:context>
    <inkml:brush xml:id="br0">
      <inkml:brushProperty name="width" value="0.1" units="cm"/>
      <inkml:brushProperty name="height" value="0.1" units="cm"/>
      <inkml:brushProperty name="color" value="#FFFFFF"/>
    </inkml:brush>
  </inkml:definitions>
  <inkml:trace contextRef="#ctx0" brushRef="#br0">116 161 3912 0 0,'12'-38'7866'0'0,"-12"38"-7797"0"0,0-1-1 0 0,0 1 0 0 0,0-1 0 0 0,0 1 1 0 0,0-1-1 0 0,0 0 0 0 0,0 1 1 0 0,0-1-1 0 0,0 1 0 0 0,0-1 0 0 0,0 1 1 0 0,-1-1-1 0 0,1 1 0 0 0,0-1 0 0 0,0 1 1 0 0,-1-1-1 0 0,1 1 0 0 0,0 0 1 0 0,-1-1-1 0 0,1 1 0 0 0,0-1 0 0 0,-1 1 1 0 0,1 0-1 0 0,-1-1 0 0 0,1 1 0 0 0,-1 0 1 0 0,1-1-1 0 0,-1 1 0 0 0,1 0 0 0 0,-1 0 1 0 0,1-1-1 0 0,-1 1 0 0 0,1 0 1 0 0,-1 0-1 0 0,1 0 0 0 0,-2 0 0 0 0,-24 3 414 0 0,24-2-383 0 0,0-1 1 0 0,-1 1-1 0 0,1-1 0 0 0,0 1 1 0 0,-1-1-1 0 0,1 0 0 0 0,-1 0 0 0 0,1 0 1 0 0,0 0-1 0 0,-1 0 0 0 0,-2-1 0 0 0,29-15 209 0 0,37-17-507 0 0,76-27 1 0 0,-124 56-413 0 0,-24 7 20 0 0,-158 32 335 0 0,100-24 714 0 0,194-25-537 0 0,-141 28-103 0 0,-126 37 317 0 0,130-44-102 0 0,19-5-27 0 0,33-6-77 0 0,-14 0-66 0 0,-26 4 84 0 0,1 0 0 0 0,-1 0 1 0 0,0 0-1 0 0,0 0 0 0 0,0 0 0 0 0,1 0 1 0 0,-1 0-1 0 0,0 0 0 0 0,0 0 0 0 0,0 0 1 0 0,0 0-1 0 0,1 0 0 0 0,-1 0 1 0 0,0 0-1 0 0,0 0 0 0 0,0-1 0 0 0,0 1 1 0 0,1 0-1 0 0,-1 0 0 0 0,0 0 1 0 0,0 0-1 0 0,0 0 0 0 0,0-1 0 0 0,0 1 1 0 0,0 0-1 0 0,1 0 0 0 0,-1 0 0 0 0,0-1 1 0 0,0 1-1 0 0,0 0 0 0 0,0 0 1 0 0,0 0-1 0 0,0 0 0 0 0,0-1 0 0 0,0 1 1 0 0,0 0-1 0 0,0 0 0 0 0,0 0 1 0 0,0-1-1 0 0,0 1 0 0 0,0 0 0 0 0,0 0 1 0 0,0 0-1 0 0,0-1 0 0 0,0 1 1 0 0,0 0-1 0 0,0 0 0 0 0,-1 0 0 0 0,1-1 1 0 0,0 1-1 0 0,0 0 0 0 0,0 0 0 0 0,0 0 1 0 0,0 0-1 0 0,0 0 0 0 0,-1-1 1 0 0,1 1-1 0 0,0 0 0 0 0,0 0 0 0 0,0 0 1 0 0,0 0-1 0 0,-1 0 0 0 0,1 0 1 0 0,0 0-1 0 0,0-1 0 0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29.608"/>
    </inkml:context>
    <inkml:brush xml:id="br0">
      <inkml:brushProperty name="width" value="0.1" units="cm"/>
      <inkml:brushProperty name="height" value="0.1" units="cm"/>
      <inkml:brushProperty name="color" value="#FFFFFF"/>
    </inkml:brush>
  </inkml:definitions>
  <inkml:trace contextRef="#ctx0" brushRef="#br0">0 2 3420 0 0,'0'0'2095'0'0,"4"-1"-655"0"0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1.939"/>
    </inkml:context>
    <inkml:brush xml:id="br0">
      <inkml:brushProperty name="width" value="0.1" units="cm"/>
      <inkml:brushProperty name="height" value="0.1" units="cm"/>
      <inkml:brushProperty name="color" value="#FFFFFF"/>
    </inkml:brush>
  </inkml:definitions>
  <inkml:trace contextRef="#ctx0" brushRef="#br0">16 7 1224 0 0,'-10'-1'5360'0'0,"5"-1"-3653"0"0,19-1-5822 0 0,6 3 2099 0 0,-3 0 952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0.462"/>
    </inkml:context>
    <inkml:brush xml:id="br0">
      <inkml:brushProperty name="width" value="0.1" units="cm"/>
      <inkml:brushProperty name="height" value="0.1" units="cm"/>
      <inkml:brushProperty name="color" value="#FFFFFF"/>
    </inkml:brush>
  </inkml:definitions>
  <inkml:trace contextRef="#ctx0" brushRef="#br0">1 1 1388 0 0,'3'3'728'0'0,"0"-2"-104"0"0,1 3-100 0 0,-1-2-36 0 0,2 0-52 0 0,-3-2-124 0 0,-1 1-108 0 0,1-1-204 0 0,-1 0-140 0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1.211"/>
    </inkml:context>
    <inkml:brush xml:id="br0">
      <inkml:brushProperty name="width" value="0.1" units="cm"/>
      <inkml:brushProperty name="height" value="0.1" units="cm"/>
      <inkml:brushProperty name="color" value="#FFFFFF"/>
    </inkml:brush>
  </inkml:definitions>
  <inkml:trace contextRef="#ctx0" brushRef="#br0">0 1 1068 0 0,'20'23'4973'0'0,"-13"-12"-4359"0"0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2.436"/>
    </inkml:context>
    <inkml:brush xml:id="br0">
      <inkml:brushProperty name="width" value="0.1" units="cm"/>
      <inkml:brushProperty name="height" value="0.1" units="cm"/>
      <inkml:brushProperty name="color" value="#FFFFFF"/>
    </inkml:brush>
  </inkml:definitions>
  <inkml:trace contextRef="#ctx0" brushRef="#br0">0 1 968 0 0,'57'37'12185'0'0,"-47"-33"-10182"0"0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3.523"/>
    </inkml:context>
    <inkml:brush xml:id="br0">
      <inkml:brushProperty name="width" value="0.1" units="cm"/>
      <inkml:brushProperty name="height" value="0.1" units="cm"/>
      <inkml:brushProperty name="color" value="#FFFFFF"/>
    </inkml:brush>
  </inkml:definitions>
  <inkml:trace contextRef="#ctx0" brushRef="#br0">0 0 4088 0 0,'4'1'954'0'0,"0"1"0"0"0,-1 0-1 0 0,1-1 1 0 0,-1 1-1 0 0,1 0 1 0 0,-1 1 0 0 0,0-1-1 0 0,0 0 1 0 0,5 6 518 0 0,-31-14-7569 0 0,12 2 3291 0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4.205"/>
    </inkml:context>
    <inkml:brush xml:id="br0">
      <inkml:brushProperty name="width" value="0.1" units="cm"/>
      <inkml:brushProperty name="height" value="0.1" units="cm"/>
      <inkml:brushProperty name="color" value="#FFFFFF"/>
    </inkml:brush>
  </inkml:definitions>
  <inkml:trace contextRef="#ctx0" brushRef="#br0">0 0 3084 0 0,'3'1'464'0'0,"-2"2"-112"0"0,3-2-120 0 0,-4-1-132 0 0,0 2-100 0 0,3-2-128 0 0,-3 1-196 0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5.758"/>
    </inkml:context>
    <inkml:brush xml:id="br0">
      <inkml:brushProperty name="width" value="0.1" units="cm"/>
      <inkml:brushProperty name="height" value="0.1" units="cm"/>
      <inkml:brushProperty name="color" value="#FFFFFF"/>
    </inkml:brush>
  </inkml:definitions>
  <inkml:trace contextRef="#ctx0" brushRef="#br0">5 96 2260 0 0,'-1'-1'275'0'0,"1"0"0"0"0,-1 0-1 0 0,0-1 1 0 0,1 1 0 0 0,0 0-1 0 0,-1-1 1 0 0,1 1 0 0 0,0 0-1 0 0,-1-1 1 0 0,1 1 0 0 0,0 0 0 0 0,0-1-1 0 0,0 1 1 0 0,0 0 0 0 0,1-1-1 0 0,-1 1 1 0 0,0 0 0 0 0,1-1-1 0 0,-1 1 1 0 0,0 0 0 0 0,1-1 0 0 0,0 1-1 0 0,0-2 1 0 0,1 1-42 0 0,0-1 0 0 0,0 1 0 0 0,0 0 0 0 0,1-1 0 0 0,-1 1 0 0 0,1 0 0 0 0,-1 0 0 0 0,1 1 0 0 0,5-4 0 0 0,6-1-182 0 0,1 0 0 0 0,0 1 1 0 0,19-4-1 0 0,-28 7 173 0 0,51-9-1718 0 0,-20 13-2747 0 0,-36-2 4132 0 0,-1 0-1 0 0,0 0 0 0 0,1 1 1 0 0,-1-1-1 0 0,0 0 1 0 0,1 0-1 0 0,-1 0 1 0 0,0 0-1 0 0,1 0 0 0 0,-1 1 1 0 0,0-1-1 0 0,0 0 1 0 0,1 0-1 0 0,0 2-657 0 0,-1-2 658 0 0,0 0-1 0 0,1 1 0 0 0,-1-1 1 0 0,0 0-1 0 0,0 1 1 0 0,0-1-1 0 0,0 0 1 0 0,0 1-1 0 0,0-1 0 0 0,0 1 1 0 0,0 2-1130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0.046"/>
    </inkml:context>
    <inkml:brush xml:id="br0">
      <inkml:brushProperty name="width" value="0.1" units="cm"/>
      <inkml:brushProperty name="height" value="0.1" units="cm"/>
      <inkml:brushProperty name="color" value="#FFFFFF"/>
    </inkml:brush>
  </inkml:definitions>
  <inkml:trace contextRef="#ctx0" brushRef="#br0">0 75 5737 0 0,'16'-10'737'0'0,"1"0"1"0"0,0 1 0 0 0,0 1 0 0 0,1 0 0 0 0,0 1-1 0 0,35-8 1 0 0,-41 13-557 0 0,-1 0 0 0 0,1 0 0 0 0,-1 1 0 0 0,1 1 0 0 0,-1 0 0 0 0,1 0 0 0 0,-1 1 0 0 0,1 1 0 0 0,-1 0 0 0 0,1 1 0 0 0,-1 0 1 0 0,17 7-1 0 0,-26-9-140 0 0,1-1 0 0 0,-1 1 1 0 0,0 0-1 0 0,0 0 0 0 0,0 1 0 0 0,0-1 1 0 0,0 0-1 0 0,-1 1 0 0 0,1-1 1 0 0,0 1-1 0 0,0 0 0 0 0,-1-1 1 0 0,1 1-1 0 0,-1 0 0 0 0,0 0 1 0 0,0 0-1 0 0,1 0 0 0 0,-1 0 1 0 0,0 0-1 0 0,-1 0 0 0 0,2 3 1 0 0,-2-2-10 0 0,0 0 1 0 0,0-1 0 0 0,0 1 0 0 0,-1-1-1 0 0,1 1 1 0 0,-1-1 0 0 0,0 1 0 0 0,1-1-1 0 0,-1 1 1 0 0,0-1 0 0 0,0 1 0 0 0,-1-1-1 0 0,1 0 1 0 0,0 0 0 0 0,-4 4 0 0 0,-6 6 66 0 0,0 0 1 0 0,-1-1 0 0 0,0-1-1 0 0,-22 15 1 0 0,32-24-89 0 0,-14 13 101 0 0,13-10-86 0 0,0-1 1 0 0,0-1-1 0 0,0 1 1 0 0,0 0-1 0 0,-1-1 1 0 0,1 0-1 0 0,-1 0 1 0 0,0 0 0 0 0,-6 3-1 0 0,9-5-35 0 0,42-1-182 0 0,-21-1 138 0 0,1 2 1 0 0,-1 1 0 0 0,32 4 0 0 0,-47-4 50 0 0,0 0 0 0 0,0 0 1 0 0,0 1-1 0 0,0 0 1 0 0,0 0-1 0 0,0 0 0 0 0,0 0 1 0 0,-1 1-1 0 0,1 0 1 0 0,-1 0-1 0 0,0 0 0 0 0,0 0 1 0 0,0 1-1 0 0,0 0 1 0 0,-1-1-1 0 0,1 1 0 0 0,-1 1 1 0 0,5 7-1 0 0,-7-10 5 0 0,0 0 0 0 0,0 0-1 0 0,0 0 1 0 0,-1 0 0 0 0,1 0-1 0 0,0 0 1 0 0,-1 0 0 0 0,0 1 0 0 0,1-1-1 0 0,-1 0 1 0 0,0 0 0 0 0,0 0-1 0 0,0 1 1 0 0,0-1 0 0 0,-1 0 0 0 0,1 0-1 0 0,-1 0 1 0 0,1 1 0 0 0,-2 2 0 0 0,0-2 0 0 0,0 1 1 0 0,0 0 0 0 0,-1 0 0 0 0,1-1 0 0 0,-1 0 0 0 0,0 1 0 0 0,0-1-1 0 0,0 0 1 0 0,-5 3 0 0 0,-4 3 16 0 0,0-1-1 0 0,-1-1 1 0 0,0 0-1 0 0,-25 9 1 0 0,17-9-159 0 0,0-1 0 0 0,0-1 0 0 0,-1 0 0 0 0,0-2 0 0 0,1-1 0 0 0,-1-1 0 0 0,0 0 0 0 0,0-2 0 0 0,-23-3 0 0 0,43 4-258 0 0,0-1-1 0 0,-1 1 1 0 0,1-1-1 0 0,0 1 1 0 0,0-1-1 0 0,0 0 1 0 0,0 0-1 0 0,0 0 0 0 0,0 0 1 0 0,0-1-1 0 0,0 1 1 0 0,0 0-1 0 0,0-1 1 0 0,1 1-1 0 0,-3-4 1 0 0,-4-4-2558 0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6.144"/>
    </inkml:context>
    <inkml:brush xml:id="br0">
      <inkml:brushProperty name="width" value="0.1" units="cm"/>
      <inkml:brushProperty name="height" value="0.1" units="cm"/>
      <inkml:brushProperty name="color" value="#FFFFFF"/>
    </inkml:brush>
  </inkml:definitions>
  <inkml:trace contextRef="#ctx0" brushRef="#br0">6 50 2148 0 0,'-1'0'133'0'0,"1"0"-1"0"0,0 1 0 0 0,-1-1 0 0 0,1 1 1 0 0,-1-1-1 0 0,1 0 0 0 0,0 1 1 0 0,0-1-1 0 0,-1 1 0 0 0,1-1 1 0 0,0 1-1 0 0,0-1 0 0 0,-1 1 1 0 0,1-1-1 0 0,0 1 0 0 0,0-1 0 0 0,0 1 1 0 0,0-1-1 0 0,0 1 0 0 0,0-1 1 0 0,0 1-1 0 0,0-1 0 0 0,0 1 1 0 0,0-1-1 0 0,0 1 0 0 0,0 0 1 0 0,0-1-1 0 0,1 1 0 0 0,-1-1 0 0 0,0 1 1 0 0,0-1-1 0 0,0 0 0 0 0,1 1 1 0 0,-1-1-1 0 0,0 1 0 0 0,1-1 1 0 0,-1 1-1 0 0,0-1 0 0 0,1 0 1 0 0,-1 1-1 0 0,1-1 0 0 0,-1 0 1 0 0,0 1-1 0 0,1-1 0 0 0,-1 0 0 0 0,1 1 1 0 0,-1-1-1 0 0,1 0 0 0 0,-1 0 1 0 0,1 0-1 0 0,-1 0 0 0 0,1 0 1 0 0,-1 1-1 0 0,1-1 0 0 0,-1 0 1 0 0,1 0-1 0 0,-1 0 0 0 0,2 0 0 0 0,41-4 768 0 0,-26 1-563 0 0,26 0-1959 0 0,0-2 0 0 0,0-3 0 0 0,-1-1 0 0 0,56-20 1 0 0,-70 18 471 0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6.470"/>
    </inkml:context>
    <inkml:brush xml:id="br0">
      <inkml:brushProperty name="width" value="0.1" units="cm"/>
      <inkml:brushProperty name="height" value="0.1" units="cm"/>
      <inkml:brushProperty name="color" value="#FFFFFF"/>
    </inkml:brush>
  </inkml:definitions>
  <inkml:trace contextRef="#ctx0" brushRef="#br0">0 37 2212 0 0,'0'-36'6335'0'0,"0"56"-4095"0"0,33 249 1638 0 0,-14-135-2757 0 0,-12-94-2012 0 0,0-15-5947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6.840"/>
    </inkml:context>
    <inkml:brush xml:id="br0">
      <inkml:brushProperty name="width" value="0.1" units="cm"/>
      <inkml:brushProperty name="height" value="0.1" units="cm"/>
      <inkml:brushProperty name="color" value="#FFFFFF"/>
    </inkml:brush>
  </inkml:definitions>
  <inkml:trace contextRef="#ctx0" brushRef="#br0">0 23 5965 0 0,'162'-6'5472'0'0,"1"1"-7777"0"0,-162 5 2276 0 0,17 0-1473 0 0,0-1-1 0 0,0 0 1 0 0,26-5-1 0 0,-30 2 294 0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7.185"/>
    </inkml:context>
    <inkml:brush xml:id="br0">
      <inkml:brushProperty name="width" value="0.1" units="cm"/>
      <inkml:brushProperty name="height" value="0.1" units="cm"/>
      <inkml:brushProperty name="color" value="#FFFFFF"/>
    </inkml:brush>
  </inkml:definitions>
  <inkml:trace contextRef="#ctx0" brushRef="#br0">56 64 1688 0 0,'2'-19'2921'0'0,"-3"14"-2191"0"0,2 0 1 0 0,-1-1 0 0 0,0 1-1 0 0,1 0 1 0 0,0 0 0 0 0,3-8 0 0 0,5 36 1995 0 0,23 137 121 0 0,-3-17-5051 0 0,-24-121-2127 0 0</inkml:trace>
  <inkml:trace contextRef="#ctx0" brushRef="#br0" timeOffset="1">1 518 6641 0 0,'1'1'235'0'0,"0"0"0"0"0,0-1 1 0 0,0 1-1 0 0,0-1 0 0 0,0 1 1 0 0,0-1-1 0 0,1 1 1 0 0,-1-1-1 0 0,0 1 0 0 0,0-1 1 0 0,0 0-1 0 0,1 0 0 0 0,-1 1 1 0 0,0-1-1 0 0,0 0 1 0 0,1 0-1 0 0,-1 0 0 0 0,0-1 1 0 0,1 1-1 0 0,0 0 0 0 0,32-3 537 0 0,300-57 2244 0 0,-309 56-4123 0 0,-8 3-3039 0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7.526"/>
    </inkml:context>
    <inkml:brush xml:id="br0">
      <inkml:brushProperty name="width" value="0.1" units="cm"/>
      <inkml:brushProperty name="height" value="0.1" units="cm"/>
      <inkml:brushProperty name="color" value="#FFFFFF"/>
    </inkml:brush>
  </inkml:definitions>
  <inkml:trace contextRef="#ctx0" brushRef="#br0">3 12 5769 0 0,'14'-4'5110'0'0,"17"-3"-3484"0"0,-27 7-1485 0 0,0 0-1 0 0,0 0 1 0 0,0 0 0 0 0,0 0-1 0 0,0 1 1 0 0,0 0 0 0 0,0 0-1 0 0,0 0 1 0 0,0 0 0 0 0,-1 1-1 0 0,8 3 1 0 0,-10-4-121 0 0,1 1 0 0 0,0 0-1 0 0,-1-1 1 0 0,1 1 0 0 0,-1 0 0 0 0,0 0 0 0 0,0 0-1 0 0,1 0 1 0 0,-1 0 0 0 0,-1 0 0 0 0,1 0-1 0 0,0 1 1 0 0,0-1 0 0 0,-1 0 0 0 0,1 0 0 0 0,-1 1-1 0 0,0-1 1 0 0,0 0 0 0 0,0 1 0 0 0,0-1-1 0 0,0 0 1 0 0,-1 4 0 0 0,-1 8-2 0 0,-1 0 1 0 0,-1 0-1 0 0,0 0 0 0 0,-1-1 1 0 0,0 0-1 0 0,-1 1 1 0 0,-1-2-1 0 0,0 1 0 0 0,-17 21 1 0 0,-17 35 18 0 0,38-64-85 0 0,2-4 109 0 0,0 0 0 0 0,1 1 0 0 0,-1-1 0 0 0,0 0-1 0 0,1 1 1 0 0,-1-1 0 0 0,0 0 0 0 0,1 1 0 0 0,0-1-1 0 0,-1 1 1 0 0,1-1 0 0 0,0 1 0 0 0,0-1 0 0 0,0 3 0 0 0,1-3-14 0 0,0 0 0 0 0,0 0 0 0 0,1-1 0 0 0,-1 1 0 0 0,0 0 0 0 0,1-1 1 0 0,-1 1-1 0 0,1-1 0 0 0,-1 0 0 0 0,1 1 0 0 0,-1-1 0 0 0,0 0 1 0 0,1 0-1 0 0,-1 0 0 0 0,1 0 0 0 0,-1 0 0 0 0,1 0 0 0 0,1-1 1 0 0,17 0-146 0 0,0-1 1 0 0,0-1 0 0 0,0-1 0 0 0,26-9 0 0 0,35-14-3081 0 0,-66 21 1596 0 0,0-1 0 0 0,24-13 1 0 0,-16 4-1380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7.910"/>
    </inkml:context>
    <inkml:brush xml:id="br0">
      <inkml:brushProperty name="width" value="0.1" units="cm"/>
      <inkml:brushProperty name="height" value="0.1" units="cm"/>
      <inkml:brushProperty name="color" value="#FFFFFF"/>
    </inkml:brush>
  </inkml:definitions>
  <inkml:trace contextRef="#ctx0" brushRef="#br0">11 69 6305 0 0,'6'-5'482'0'0,"0"0"1"0"0,0 0-1 0 0,0 0 1 0 0,0 0-1 0 0,1 1 1 0 0,0 0-1 0 0,0 1 1 0 0,0-1 0 0 0,0 1-1 0 0,0 1 1 0 0,15-4-1 0 0,7-1-1529 0 0,50-3 0 0 0,-56 9-1291 0 0</inkml:trace>
  <inkml:trace contextRef="#ctx0" brushRef="#br0" timeOffset="1">32 194 1648 0 0,'-5'5'1450'0'0,"2"-3"-731"0"0,0 0 0 0 0,1 0 0 0 0,0 0 0 0 0,-1 0 0 0 0,1 1 0 0 0,0-1 1 0 0,0 1-1 0 0,0-1 0 0 0,0 1 0 0 0,-2 5 0 0 0,8-7-414 0 0,0 0 0 0 0,-1 0 1 0 0,1 0-1 0 0,0 0 1 0 0,0 0-1 0 0,0-1 0 0 0,8 1 1 0 0,-8-1-317 0 0,4 1-850 0 0,0-1 0 0 0,1 0 0 0 0,-1 0 0 0 0,0-1 0 0 0,13-2-1 0 0,-3-2-2087 0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8.328"/>
    </inkml:context>
    <inkml:brush xml:id="br0">
      <inkml:brushProperty name="width" value="0.1" units="cm"/>
      <inkml:brushProperty name="height" value="0.1" units="cm"/>
      <inkml:brushProperty name="color" value="#FFFFFF"/>
    </inkml:brush>
  </inkml:definitions>
  <inkml:trace contextRef="#ctx0" brushRef="#br0">13 1 4568 0 0,'-1'0'131'0'0,"1"0"-1"0"0,-1 0 0 0 0,1 0 0 0 0,-1 1 1 0 0,1-1-1 0 0,-1 0 0 0 0,1 1 1 0 0,-1-1-1 0 0,1 0 0 0 0,-1 1 0 0 0,1-1 1 0 0,-1 1-1 0 0,1-1 0 0 0,-1 1 0 0 0,1-1 1 0 0,0 0-1 0 0,-1 1 0 0 0,1 0 0 0 0,0-1 1 0 0,0 1-1 0 0,-1-1 0 0 0,1 1 0 0 0,0-1 1 0 0,0 1-1 0 0,0 0 0 0 0,0-1 1 0 0,0 1-1 0 0,0-1 0 0 0,-1 1 0 0 0,2 1 1 0 0,-2 25 791 0 0,1-17-393 0 0,-2 66 1355 0 0,5 1-1 0 0,17 113 1 0 0,-16-157-1488 0 0,-2 4-1793 0 0,-2-33 405 0 0,0 0 1 0 0,-1 0-1 0 0,1 0 1 0 0,-1 0-1 0 0,0 0 1 0 0,-3 7-1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8.704"/>
    </inkml:context>
    <inkml:brush xml:id="br0">
      <inkml:brushProperty name="width" value="0.1" units="cm"/>
      <inkml:brushProperty name="height" value="0.1" units="cm"/>
      <inkml:brushProperty name="color" value="#FFFFFF"/>
    </inkml:brush>
  </inkml:definitions>
  <inkml:trace contextRef="#ctx0" brushRef="#br0">15 32 5036 0 0,'-1'0'164'0'0,"1"0"-1"0"0,-1 0 1 0 0,0 0-1 0 0,1 0 1 0 0,-1 1-1 0 0,0-1 1 0 0,1 0-1 0 0,-1 0 0 0 0,1 0 1 0 0,-1 1-1 0 0,0-1 1 0 0,1 0-1 0 0,-1 1 1 0 0,1-1-1 0 0,-1 0 0 0 0,1 1 1 0 0,-1-1-1 0 0,1 1 1 0 0,-1-1-1 0 0,1 1 1 0 0,0-1-1 0 0,-1 1 0 0 0,1-1 1 0 0,0 1-1 0 0,-1-1 1 0 0,1 1-1 0 0,0-1 1 0 0,0 1-1 0 0,-1 1 1 0 0,18 4 1892 0 0,32-2-980 0 0,60-6 569 0 0,164-24 0 0 0,-213 15-1175 0 0,-37 6-826 0 0,-1 1 0 0 0,38-1 0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9.136"/>
    </inkml:context>
    <inkml:brush xml:id="br0">
      <inkml:brushProperty name="width" value="0.1" units="cm"/>
      <inkml:brushProperty name="height" value="0.1" units="cm"/>
      <inkml:brushProperty name="color" value="#FFFFFF"/>
    </inkml:brush>
  </inkml:definitions>
  <inkml:trace contextRef="#ctx0" brushRef="#br0">1 95 6401 0 0,'0'-5'4118'0'0,"0"5"-4058"0"0,13-12 1479 0 0,16-8-564 0 0,-1 6-85 0 0,40-14 0 0 0,-58 25-743 0 0,1-1-1 0 0,-1 2 1 0 0,1-1 0 0 0,0 2-1 0 0,0-1 1 0 0,-1 2-1 0 0,19 0 1 0 0,-27 0-124 0 0,-1 0 0 0 0,1 0 0 0 0,-1 0 1 0 0,1 1-1 0 0,-1-1 0 0 0,0 1 0 0 0,1-1 0 0 0,-1 1 0 0 0,1-1 0 0 0,-1 1 0 0 0,0 0 0 0 0,0 0 0 0 0,1-1 1 0 0,-1 1-1 0 0,0 0 0 0 0,0 0 0 0 0,0 0 0 0 0,0 0 0 0 0,0 1 0 0 0,0-1 0 0 0,0 0 0 0 0,0 0 0 0 0,0 2 1 0 0,0 0 2 0 0,0 0 0 0 0,0 0 1 0 0,0 0-1 0 0,-1 1 0 0 0,1-1 1 0 0,-1 0-1 0 0,0 0 0 0 0,0 0 1 0 0,0 0-1 0 0,-2 6 1 0 0,-1 6 29 0 0,-1 0 0 0 0,0-1 0 0 0,-10 22 0 0 0,12-32-41 0 0,-9 19 34 0 0,-2 0 0 0 0,-1-1 0 0 0,0 0 0 0 0,-31 33 0 0 0,-22 35 565 0 0,67-90-599 0 0,-1 1 0 0 0,0-1-1 0 0,1 1 1 0 0,-1-1 0 0 0,1 1 0 0 0,0 0-1 0 0,-1-1 1 0 0,1 1 0 0 0,-1 0 0 0 0,1 0-1 0 0,0-1 1 0 0,0 1 0 0 0,-1 0 0 0 0,1 0-1 0 0,0-1 1 0 0,0 1 0 0 0,0 0 0 0 0,0 0-1 0 0,0 0 1 0 0,0-1 0 0 0,0 1 0 0 0,0 0 0 0 0,0 0-1 0 0,0 0 1 0 0,1 0 0 0 0,22 6 137 0 0,3-6-118 0 0,0 0 0 0 0,0-2 0 0 0,0-1 0 0 0,0-2 0 0 0,27-6 0 0 0,-5 2 30 0 0,-27 5-299 0 0,-1-1 0 0 0,0-1 0 0 0,37-14 1 0 0,-56 19-85 0 0,0 0 1 0 0,0-1 0 0 0,-1 1 0 0 0,1-1 0 0 0,0 1-1 0 0,0-1 1 0 0,0 1 0 0 0,0-1 0 0 0,0 1 0 0 0,-1-1-1 0 0,3-2-954 0 0,-2 2 955 0 0,-1 0 0 0 0,1 0 0 0 0,-1 1 0 0 0,1-1-1 0 0,-1 0 1 0 0,0 0 0 0 0,1 0 0 0 0,-1 0 0 0 0,0 0-1 0 0,0 0 1 0 0,1 0 0 0 0,-1 0 0 0 0,0-2-1 0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39.721"/>
    </inkml:context>
    <inkml:brush xml:id="br0">
      <inkml:brushProperty name="width" value="0.1" units="cm"/>
      <inkml:brushProperty name="height" value="0.1" units="cm"/>
      <inkml:brushProperty name="color" value="#FFFFFF"/>
    </inkml:brush>
  </inkml:definitions>
  <inkml:trace contextRef="#ctx0" brushRef="#br0">3 1 4060 0 0,'-2'10'3156'0'0,"1"41"-1693"0"0,34 346 2687 0 0,-22-285-3283 0 0,3 33 106 0 0,16 251 1350 0 0,-29-333-2136 0 0,1 30 19 0 0,4-33-4616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0.622"/>
    </inkml:context>
    <inkml:brush xml:id="br0">
      <inkml:brushProperty name="width" value="0.1" units="cm"/>
      <inkml:brushProperty name="height" value="0.1" units="cm"/>
      <inkml:brushProperty name="color" value="#FFFFFF"/>
    </inkml:brush>
  </inkml:definitions>
  <inkml:trace contextRef="#ctx0" brushRef="#br0">632 53 5004 0 0,'-8'-6'319'0'0,"0"0"0"0"0,0 1 0 0 0,-1-1 0 0 0,0 2 0 0 0,0-1 0 0 0,0 1-1 0 0,-1 1 1 0 0,1 0 0 0 0,-1 0 0 0 0,0 1 0 0 0,1 0 0 0 0,-1 1 0 0 0,-14-1-1 0 0,12 2-103 0 0,0 2-1 0 0,0-1 0 0 0,0 1 0 0 0,0 1 0 0 0,0 0 0 0 0,0 1 1 0 0,1 0-1 0 0,0 1 0 0 0,0 0 0 0 0,0 0 0 0 0,-14 11 0 0 0,-4 4 48 0 0,2 1 0 0 0,0 1 0 0 0,1 2-1 0 0,1 0 1 0 0,1 2 0 0 0,2 1 0 0 0,0 0-1 0 0,2 2 1 0 0,1 0 0 0 0,2 2 0 0 0,-18 40-1 0 0,26-48-124 0 0,1 1 0 0 0,1 0-1 0 0,1 0 1 0 0,1 1 0 0 0,1-1-1 0 0,2 1 1 0 0,0 0 0 0 0,2 0 0 0 0,2 31-1 0 0,2-24-43 0 0,1 0-1 0 0,2-1 0 0 0,1 0 1 0 0,1 0-1 0 0,1 0 1 0 0,2-1-1 0 0,26 46 1 0 0,-27-58-45 0 0,0-1 1 0 0,1 1 0 0 0,1-2 0 0 0,0 0-1 0 0,1-1 1 0 0,1 0 0 0 0,1-1 0 0 0,0-1-1 0 0,1 0 1 0 0,0-1 0 0 0,0-1 0 0 0,2 0 0 0 0,23 9-1 0 0,-13-10-15 0 0,-1-2-1 0 0,1 0 0 0 0,1-2 0 0 0,-1-1 1 0 0,1-2-1 0 0,0-1 0 0 0,0-1 1 0 0,0-1-1 0 0,-1-2 0 0 0,1-1 0 0 0,33-8 1 0 0,-21 0-16 0 0,-1-1 1 0 0,-1-2-1 0 0,62-31 1 0 0,-76 30-4 0 0,0 0 1 0 0,-1-1-1 0 0,-1-2 1 0 0,0 0-1 0 0,-1-2 1 0 0,20-22-1 0 0,-31 28-8 0 0,-1-1 0 0 0,0 0 0 0 0,-1-1 0 0 0,-1 0 0 0 0,-1-1 0 0 0,12-30 0 0 0,-11 21-47 0 0,-1-1 0 0 0,-2 0 0 0 0,7-52 1 0 0,-11 58 13 0 0,0 2 6 0 0,-1 0 0 0 0,-1 0 0 0 0,0 0 0 0 0,-6-36 0 0 0,3 32-7 0 0,-1 0-1 0 0,-1-1 1 0 0,-1 2-1 0 0,-1-1 0 0 0,-1 1 1 0 0,0 0-1 0 0,-15-26 1 0 0,15 36 10 0 0,1 0 0 0 0,-1 0 1 0 0,-1 1-1 0 0,0 0 1 0 0,0 0-1 0 0,-1 1 0 0 0,-1 1 1 0 0,0-1-1 0 0,0 2 0 0 0,0-1 1 0 0,-1 2-1 0 0,-1 0 1 0 0,-22-10-1 0 0,18 11-403 0 0,0 0-1 0 0,-1 2 1 0 0,0 0-1 0 0,0 1 1 0 0,-29-1 0 0 0,15 4-1891 0 0,0 1 1 0 0,-37 6-1 0 0,46-4-816 0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40.976"/>
    </inkml:context>
    <inkml:brush xml:id="br0">
      <inkml:brushProperty name="width" value="0.1" units="cm"/>
      <inkml:brushProperty name="height" value="0.1" units="cm"/>
      <inkml:brushProperty name="color" value="#FFFFFF"/>
    </inkml:brush>
  </inkml:definitions>
  <inkml:trace contextRef="#ctx0" brushRef="#br0">1 107 4172 0 0,'4'-6'207'0'0,"0"0"-1"0"0,0 0 1 0 0,0 0-1 0 0,1 1 1 0 0,0-1-1 0 0,0 1 1 0 0,1 0-1 0 0,0 1 1 0 0,-1 0-1 0 0,1-1 1 0 0,1 2-1 0 0,-1-1 0 0 0,0 1 1 0 0,1 0-1 0 0,0 0 1 0 0,0 1-1 0 0,10-3 1 0 0,11-2 218 0 0,1 2-1 0 0,53-4 1 0 0,-62 8-200 0 0,354-3 2158 0 0,-255 8-1864 0 0,-101-4-453 0 0,558 28 1457 0 0,104 84-441 0 0,-654-107-1096 0 0,-16-4 55 0 0,0 1 0 0 0,1 1 0 0 0,17 6 0 0 0,-25-7-22 0 0,-1-1 0 0 0,1 0 0 0 0,-1 1 0 0 0,0-1 0 0 0,1 1 0 0 0,-1-1 0 0 0,0 1 0 0 0,0 0 0 0 0,0 0 0 0 0,-1 0 0 0 0,1 0 0 0 0,0 1 0 0 0,-1-1 0 0 0,1 0 0 0 0,-1 1 0 0 0,0-1 0 0 0,0 1 0 0 0,0-1 0 0 0,1 5 0 0 0,6 28 59 0 0,-2 1 0 0 0,2 61 0 0 0,-8 77 453 0 0,-2-72-71 0 0,-6 167 202 0 0,-11-65-281 0 0,1-24-99 0 0,9 71 167 0 0,4-121-127 0 0,5-127-309 0 0,0 0-1 0 0,0-1 0 0 0,-1 1 0 0 0,1 0 0 0 0,-1 0 1 0 0,0 0-1 0 0,0-1 0 0 0,0 1 0 0 0,0 0 0 0 0,0-1 1 0 0,0 1-1 0 0,-1-1 0 0 0,1 1 0 0 0,-1-1 1 0 0,0 0-1 0 0,-4 5 0 0 0,2-4 1 0 0,-1 1-1 0 0,1 0 1 0 0,-1-1 0 0 0,0 0 0 0 0,0-1-1 0 0,-1 1 1 0 0,-10 3 0 0 0,-1-1 2 0 0,0-1 0 0 0,0-1 0 0 0,0 0 1 0 0,-29 0-1 0 0,-105-6-4 0 0,-156-23 1 0 0,-55-4 0 0 0,205 27-14 0 0,11 1 74 0 0,-253-35 0 0 0,363 28 241 0 0,27 6-43 0 0,-1 0 1 0 0,-1 1-1 0 0,-15-1 1 0 0,24 3-243 0 0,0 0 1 0 0,0 0-1 0 0,0 0 1 0 0,0-1-1 0 0,-1 1 1 0 0,1-1-1 0 0,0 1 1 0 0,0-1-1 0 0,0 0 0 0 0,0 0 1 0 0,0 0-1 0 0,0 0 1 0 0,1 0-1 0 0,-1 0 1 0 0,0-1-1 0 0,0 1 1 0 0,1 0-1 0 0,-1-1 0 0 0,1 1 1 0 0,-1-1-1 0 0,1 0 1 0 0,0 0-1 0 0,0 1 1 0 0,0-1-1 0 0,0 0 1 0 0,0 0-1 0 0,0 0 1 0 0,0 0-1 0 0,0 0 0 0 0,1 0 1 0 0,-1 0-1 0 0,1-4 1 0 0,-2-7 20 0 0,0 0 1 0 0,2-1 0 0 0,0 1-1 0 0,2-18 1 0 0,-1 8-58 0 0,-4-319-174 0 0,-7 228-2385 0 0,-8 1-3694 0 0,17 108 5742 0 0,1 0 0 0 0,-1 0 0 0 0,1 0 0 0 0,-1 0-1 0 0,1 0 1 0 0,1 0 0 0 0,-1 0 0 0 0,3-9 0 0 0,2-3-2408 0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48.092"/>
    </inkml:context>
    <inkml:brush xml:id="br0">
      <inkml:brushProperty name="width" value="0.1" units="cm"/>
      <inkml:brushProperty name="height" value="0.1" units="cm"/>
      <inkml:brushProperty name="color" value="#FFFFFF"/>
    </inkml:brush>
  </inkml:definitions>
  <inkml:trace contextRef="#ctx0" brushRef="#br0">52 2114 2808 0 0,'-52'15'12305'0'0,"116"-124"-11634"0"0,-8 14-632 0 0,-7 5 47 0 0,40-80-50 0 0,32-148 6 0 0,-32 78-55 0 0,-9 13-19 0 0,23-45-52 0 0,-81 225 65 0 0,2 1 0 0 0,1 0 0 0 0,48-61 0 0 0,-58 88 14 0 0,132-161-42 0 0,-124 156 22 0 0,0 1 0 0 0,2 1-1 0 0,0 1 1 0 0,2 2-1 0 0,28-17 1 0 0,-48 33 10 0 0,0 0 1 0 0,0 0-1 0 0,0 1 0 0 0,1 0 0 0 0,-1 1 1 0 0,1-1-1 0 0,-1 2 0 0 0,1-1 0 0 0,-1 1 1 0 0,1 0-1 0 0,-1 0 0 0 0,1 1 0 0 0,13 3 0 0 0,11 4 7 0 0,58 21-1 0 0,-60-18 1 0 0,-12-4 3 0 0,0 0 0 0 0,-1 1 0 0 0,0 1 0 0 0,-1 1 0 0 0,1 0 0 0 0,-2 1 0 0 0,19 17 0 0 0,-12-7-8 0 0,-2 1 0 0 0,0 1 0 0 0,31 48 0 0 0,-22-27 10 0 0,-3 1 0 0 0,-2 2-1 0 0,-2 0 1 0 0,17 53 0 0 0,45 107 32 0 0,-57-147 10 0 0,-3 1 1 0 0,-2 1-1 0 0,24 116 1 0 0,-28-80 127 0 0,26 159 317 0 0,-15 123 406 0 0,-33-272 18 0 0,1-104-2079 0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49.232"/>
    </inkml:context>
    <inkml:brush xml:id="br0">
      <inkml:brushProperty name="width" value="0.1" units="cm"/>
      <inkml:brushProperty name="height" value="0.1" units="cm"/>
      <inkml:brushProperty name="color" value="#FFFFFF"/>
    </inkml:brush>
  </inkml:definitions>
  <inkml:trace contextRef="#ctx0" brushRef="#br0">0 15 3240 0 0,'8'-12'5888'0'0,"-8"11"-5632"0"0,1 1 0 0 0,0 0 0 0 0,-1-1 0 0 0,1 1 0 0 0,0 0 0 0 0,-1 0 0 0 0,1 0 0 0 0,1-1 0 0 0,7 4 684 0 0,45 47-33 0 0,87 76-17 0 0,-131-117-2469 0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0.101"/>
    </inkml:context>
    <inkml:brush xml:id="br0">
      <inkml:brushProperty name="width" value="0.1" units="cm"/>
      <inkml:brushProperty name="height" value="0.1" units="cm"/>
      <inkml:brushProperty name="color" value="#FFFFFF"/>
    </inkml:brush>
  </inkml:definitions>
  <inkml:trace contextRef="#ctx0" brushRef="#br0">25 16 3396 0 0,'-24'-6'5852'0'0,"39"5"-4747"0"0,143-4 684 0 0,49 2-1183 0 0,564 32 607 0 0,103 2-695 0 0,-721-28-481 0 0,117 4 52 0 0,704 13 136 0 0,-709-10-233 0 0,-2 0 80 0 0,-220-10-944 0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1.083"/>
    </inkml:context>
    <inkml:brush xml:id="br0">
      <inkml:brushProperty name="width" value="0.1" units="cm"/>
      <inkml:brushProperty name="height" value="0.1" units="cm"/>
      <inkml:brushProperty name="color" value="#FFFFFF"/>
    </inkml:brush>
  </inkml:definitions>
  <inkml:trace contextRef="#ctx0" brushRef="#br0">60 1 3024 0 0,'-12'60'1016'0'0,"2"1"1"0"0,-1 96-1 0 0,7-82-246 0 0,-18 550 3324 0 0,65 275-824 0 0,-19-415-1890 0 0,-16-250-551 0 0,12 127 237 0 0,-19-356-1270 0 0,1 23 954 0 0,-2-28-863 0 0,0 0 1 0 0,0-1 0 0 0,0 1 0 0 0,0 0-1 0 0,0 0 1 0 0,0-1 0 0 0,0 1 0 0 0,0 0-1 0 0,0 0 1 0 0,0-1 0 0 0,0 1 0 0 0,0 0-1 0 0,0 0 1 0 0,-1-1 0 0 0,1 1-1 0 0,0 0 1 0 0,-1 0 0 0 0,1-1 0 0 0,0 1-1 0 0,-1-1 1 0 0,1 1 0 0 0,-1 0 0 0 0,0 0-1 0 0,-4-16-5988 0 0,5 9 4987 0 0,-3-8-1624 0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2.476"/>
    </inkml:context>
    <inkml:brush xml:id="br0">
      <inkml:brushProperty name="width" value="0.1" units="cm"/>
      <inkml:brushProperty name="height" value="0.1" units="cm"/>
      <inkml:brushProperty name="color" value="#FFFFFF"/>
    </inkml:brush>
  </inkml:definitions>
  <inkml:trace contextRef="#ctx0" brushRef="#br0">0 265 4868 0 0,'11'-65'4287'0'0,"-5"74"-2874"0"0,0 10-1058 0 0,-3 0-32 0 0,1 0 0 0 0,1 0 1 0 0,0-1-1 0 0,1 0 0 0 0,1 1 0 0 0,15 26 0 0 0,-21-45-303 0 0,-1 1 1 0 0,0-1-1 0 0,0 0 0 0 0,0 0 0 0 0,1 1 1 0 0,-1-1-1 0 0,0 0 0 0 0,0 0 0 0 0,1 0 1 0 0,-1 1-1 0 0,0-1 0 0 0,0 0 0 0 0,1 0 0 0 0,-1 0 1 0 0,0 0-1 0 0,0 0 0 0 0,1 0 0 0 0,-1 1 1 0 0,0-1-1 0 0,1 0 0 0 0,-1 0 0 0 0,0 0 0 0 0,1 0 1 0 0,-1 0-1 0 0,0 0 0 0 0,1 0 0 0 0,-1 0 1 0 0,0 0-1 0 0,0 0 0 0 0,1-1 0 0 0,-1 1 1 0 0,0 0-1 0 0,1 0 0 0 0,-1 0 0 0 0,0 0 0 0 0,0 0 1 0 0,1-1-1 0 0,11-11 354 0 0,5-18-95 0 0,-9 8-168 0 0,0-2-1 0 0,-2 1 1 0 0,-1-1-1 0 0,5-45 1 0 0,-5-99 400 0 0,-5 154-435 0 0,0 59-11 0 0,3 0 0 0 0,1 0 0 0 0,16 67 0 0 0,7-11 307 0 0,-26-160-21 0 0,-33-140-264 0 0,26 168-40 0 0,0-22-39 0 0,1 113-22 0 0,29 228 100 0 0,-24-251 234 0 0,0-37-263 0 0,-8-32 194 0 0,-15-88-115 0 0,-5-19-158 0 0,26 130 18 0 0,-5-11-85 0 0,3 21 36 0 0,-3 13 17 0 0,3 6 35 0 0,0 0 0 0 0,1 1 0 0 0,1-1 0 0 0,1 1 1 0 0,1-1-1 0 0,1 1 0 0 0,0-1 0 0 0,2 0 1 0 0,0 1-1 0 0,9 28 0 0 0,-2-26 219 0 0,-9-24-212 0 0,-1 0 1 0 0,1 0-1 0 0,-1 0 1 0 0,1 0-1 0 0,-1-1 1 0 0,1 1-1 0 0,-1 0 0 0 0,0 0 1 0 0,0 0-1 0 0,0-1 1 0 0,1 1-1 0 0,-1 0 1 0 0,0-1-1 0 0,0 1 0 0 0,-1 0 1 0 0,1-3-1 0 0,-1 0-365 0 0,1-1 0 0 0,0 1 0 0 0,1-1 0 0 0,-1 1 1 0 0,1-1-1 0 0,0 1 0 0 0,0-1 0 0 0,0 1 0 0 0,1-1 0 0 0,-1 1 0 0 0,1 0 0 0 0,0 0 0 0 0,0 0 0 0 0,1 0 0 0 0,-1 0 0 0 0,1 1 0 0 0,0-1 0 0 0,0 1 0 0 0,0-1 0 0 0,0 1 0 0 0,1 0 0 0 0,-1 0 0 0 0,1 1 0 0 0,0-1 0 0 0,5-2 0 0 0,10-5-2726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3.716"/>
    </inkml:context>
    <inkml:brush xml:id="br0">
      <inkml:brushProperty name="width" value="0.1" units="cm"/>
      <inkml:brushProperty name="height" value="0.1" units="cm"/>
      <inkml:brushProperty name="color" value="#FFFFFF"/>
    </inkml:brush>
  </inkml:definitions>
  <inkml:trace contextRef="#ctx0" brushRef="#br0">82 91 4324 0 0,'-2'-21'5044'0'0,"-4"35"-3049"0"0,-5 35-1162 0 0,3-1-210 0 0,2 1-1 0 0,3 0 1 0 0,1 0-1 0 0,9 82 1 0 0,-4-118 156 0 0,1-18-62 0 0,0-24-167 0 0,-7-44-219 0 0,-16-88 0 0 0,0-5-168 0 0,19 163-165 0 0,0 0 1 0 0,0 0-1 0 0,-1 0 0 0 0,1 0 1 0 0,-1 0-1 0 0,0 1 1 0 0,0-1-1 0 0,0 0 1 0 0,0 0-1 0 0,0 1 1 0 0,-2-4-1 0 0,1 7 2 0 0,1 1 0 0 0,0-1 0 0 0,1 1 0 0 0,-1-1 0 0 0,0 1 0 0 0,0 0 0 0 0,1-1 0 0 0,-1 1 0 0 0,1 0 0 0 0,-1-1 0 0 0,1 1 0 0 0,0 0 0 0 0,0 0 0 0 0,-1 1 0 0 0,1 36 6 0 0,-1 13 29 0 0,3 0 1 0 0,11 74 0 0 0,-12-108-17 0 0,-1-15 4 0 0,0 0-1 0 0,0 0 1 0 0,0 0-1 0 0,1 0 1 0 0,-1-1-1 0 0,1 1 1 0 0,-1 0-1 0 0,1 0 1 0 0,0-1-1 0 0,2 5 1 0 0,6-40 128 0 0,11-173-69 0 0,-20 182-7 0 0,-1 17-72 0 0,1 0-1 0 0,0 0 1 0 0,0 0 0 0 0,3-10 0 0 0,-4 32 3 0 0,1-1 0 0 0,1 0-1 0 0,0 0 1 0 0,4 19 0 0 0,-2-16 3 0 0,5 49 24 0 0,17 100 316 0 0,-22-165-137 0 0,0-9-128 0 0,2-11-26 0 0,4-26-33 0 0,-2-1 0 0 0,-3 0 0 0 0,-1-73 0 0 0,-15 145-153 0 0,5 39 99 0 0,-2 39 113 0 0,9-93 1465 0 0,-3 2-5732 0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4.712"/>
    </inkml:context>
    <inkml:brush xml:id="br0">
      <inkml:brushProperty name="width" value="0.1" units="cm"/>
      <inkml:brushProperty name="height" value="0.1" units="cm"/>
      <inkml:brushProperty name="color" value="#FFFFFF"/>
    </inkml:brush>
  </inkml:definitions>
  <inkml:trace contextRef="#ctx0" brushRef="#br0">32 16 3200 0 0,'-3'-14'6785'0'0,"-2"13"-5458"0"0,-1 10-1038 0 0,2 0-69 0 0,1 0 0 0 0,1 0 0 0 0,-1 0-1 0 0,1 0 1 0 0,1 0 0 0 0,0 1 0 0 0,0-1 0 0 0,1 0 0 0 0,1 15 0 0 0,0-9-49 0 0,1-1 0 0 0,1 1 0 0 0,0 0 0 0 0,1-1 1 0 0,7 18-1 0 0,-8-26-120 0 0,1 0 1 0 0,0 0-1 0 0,-1-1 1 0 0,2 1-1 0 0,-1-1 1 0 0,1 0-1 0 0,-1 0 1 0 0,1 0 0 0 0,1-1-1 0 0,-1 0 1 0 0,1 0-1 0 0,-1 0 1 0 0,1-1-1 0 0,0 1 1 0 0,0-2-1 0 0,1 1 1 0 0,10 3-1 0 0,-8-3 11 0 0,0-1 0 0 0,1 0 0 0 0,0 0 0 0 0,0-1-1 0 0,-1 0 1 0 0,1 0 0 0 0,0-1 0 0 0,0-1 0 0 0,0 0 0 0 0,-1 0-1 0 0,17-4 1 0 0,-21 3-27 0 0,-1 0-1 0 0,1 0 0 0 0,0 0 1 0 0,-1 0-1 0 0,1-1 0 0 0,-1 1 1 0 0,0-1-1 0 0,1 0 0 0 0,-2-1 1 0 0,1 1-1 0 0,0-1 0 0 0,-1 1 0 0 0,1-1 1 0 0,-1 0-1 0 0,0-1 0 0 0,0 1 1 0 0,-1 0-1 0 0,4-7 1 0 0,-4 4-10 0 0,0 0 1 0 0,0 0-1 0 0,0 1 1 0 0,-1-1 0 0 0,0 0-1 0 0,0 0 1 0 0,-1 0-1 0 0,0-1 1 0 0,0 1-1 0 0,-1 0 1 0 0,0 0 0 0 0,-2-10-1 0 0,1 9-13 0 0,-1 0-1 0 0,0 1 0 0 0,0-1 0 0 0,0 0 1 0 0,-1 1-1 0 0,0 0 0 0 0,0 0 0 0 0,-1 0 1 0 0,0 0-1 0 0,-10-10 0 0 0,11 13-9 0 0,0 1-1 0 0,0-1 0 0 0,-1 0 1 0 0,0 1-1 0 0,1 0 1 0 0,-1 0-1 0 0,-1 1 1 0 0,1-1-1 0 0,0 1 1 0 0,0 0-1 0 0,-1 1 1 0 0,1-1-1 0 0,-1 1 1 0 0,0 0-1 0 0,1 0 1 0 0,-7 1-1 0 0,3-1-85 0 0,-28 2 254 0 0,36-2-213 0 0,0 1 0 0 0,0 0 0 0 0,0 0 0 0 0,0 1-1 0 0,0-1 1 0 0,0 0 0 0 0,0 0 0 0 0,0 0 0 0 0,0 1 0 0 0,0-1-1 0 0,0 0 1 0 0,1 1 0 0 0,-1-1 0 0 0,0 1 0 0 0,0-1 0 0 0,0 1-1 0 0,0-1 1 0 0,1 1 0 0 0,-1 0 0 0 0,0-1 0 0 0,1 1 0 0 0,-1 0-1 0 0,0 0 1 0 0,1 0 0 0 0,-1-1 0 0 0,1 1 0 0 0,-1 1 0 0 0,1 1-204 0 0,0-1 1 0 0,1 0 0 0 0,-1 0 0 0 0,1 0 0 0 0,-1 1 0 0 0,1-1 0 0 0,0 0 0 0 0,0 0 0 0 0,0 0 0 0 0,0 0 0 0 0,0-1 0 0 0,1 1 0 0 0,-1 0 0 0 0,0 0 0 0 0,1-1 0 0 0,-1 1 0 0 0,1-1 0 0 0,0 1 0 0 0,0-1 0 0 0,2 2 0 0 0,41 24-3109 0 0,-19-15 505 0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5.502"/>
    </inkml:context>
    <inkml:brush xml:id="br0">
      <inkml:brushProperty name="width" value="0.1" units="cm"/>
      <inkml:brushProperty name="height" value="0.1" units="cm"/>
      <inkml:brushProperty name="color" value="#FFFFFF"/>
    </inkml:brush>
  </inkml:definitions>
  <inkml:trace contextRef="#ctx0" brushRef="#br0">165 125 5144 0 0,'-2'-15'1292'0'0,"2"11"-923"0"0,-1 0 0 0 0,1 0 0 0 0,-1 0-1 0 0,0 0 1 0 0,0 1 0 0 0,0-1 0 0 0,0 0 0 0 0,-1 0 0 0 0,1 0 0 0 0,-1 1-1 0 0,-3-6 1 0 0,4 9-317 0 0,0 0 0 0 0,0 0 0 0 0,0 0 1 0 0,0 0-1 0 0,0 0 0 0 0,0 1 0 0 0,1-1 0 0 0,-1 0 0 0 0,0 0 0 0 0,0 0 0 0 0,0 1 0 0 0,0-1 0 0 0,0 1 0 0 0,1-1 0 0 0,-1 0 0 0 0,0 1 0 0 0,0-1 0 0 0,1 1 0 0 0,-1 0 0 0 0,0-1 0 0 0,1 1 0 0 0,-1 0 1 0 0,0 0-1 0 0,-19 22 262 0 0,15-18-168 0 0,-38 48 400 0 0,-16 17 394 0 0,66-138 626 0 0,2 12-1374 0 0,-4 34-121 0 0,-2 0 0 0 0,2-28 0 0 0,-4 76-42 0 0,2 1 0 0 0,10 38 1 0 0,-7-37-144 0 0,-1 1 1 0 0,2 46 0 0 0,-2-18-7359 0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5.848"/>
    </inkml:context>
    <inkml:brush xml:id="br0">
      <inkml:brushProperty name="width" value="0.1" units="cm"/>
      <inkml:brushProperty name="height" value="0.1" units="cm"/>
      <inkml:brushProperty name="color" value="#FFFFFF"/>
    </inkml:brush>
  </inkml:definitions>
  <inkml:trace contextRef="#ctx0" brushRef="#br0">0 15 5072 0 0,'14'5'3757'0'0,"20"-3"-3422"0"0,-32-2-125 0 0,268-6 618 0 0,-254 5-3365 0 0,-15 1 2420 0 0,-1 0 0 0 0,0 0-1 0 0,1 0 1 0 0,-1-1 0 0 0,0 1 0 0 0,0 0 0 0 0,1 0-1 0 0,-1 0 1 0 0,0 0 0 0 0,0 0 0 0 0,2-11-4337 0 0,-4 8 3480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1.148"/>
    </inkml:context>
    <inkml:brush xml:id="br0">
      <inkml:brushProperty name="width" value="0.1" units="cm"/>
      <inkml:brushProperty name="height" value="0.1" units="cm"/>
      <inkml:brushProperty name="color" value="#FFFFFF"/>
    </inkml:brush>
  </inkml:definitions>
  <inkml:trace contextRef="#ctx0" brushRef="#br0">56 46 5060 0 0,'-1'0'157'0'0,"0"-5"462"0"0,0 1 1 0 0,-1 0 0 0 0,1 0-1 0 0,-1 0 1 0 0,0 0-1 0 0,0 0 1 0 0,0 1-1 0 0,-1-1 1 0 0,-5-5-1 0 0,7 10-471 0 0,0 1 0 0 0,1-1-1 0 0,-1 1 1 0 0,0 0 0 0 0,1 0-1 0 0,-1-1 1 0 0,1 1 0 0 0,-1 0-1 0 0,1 0 1 0 0,0-1 0 0 0,0 5-1 0 0,-1-5-21 0 0,-10 86 784 0 0,3 0 0 0 0,4 0 0 0 0,4 1 0 0 0,21 166 0 0 0,-3-153-1526 0 0,-3-23-2900 0 0,-13-54-1758 0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6.855"/>
    </inkml:context>
    <inkml:brush xml:id="br0">
      <inkml:brushProperty name="width" value="0.1" units="cm"/>
      <inkml:brushProperty name="height" value="0.1" units="cm"/>
      <inkml:brushProperty name="color" value="#FFFFFF"/>
    </inkml:brush>
  </inkml:definitions>
  <inkml:trace contextRef="#ctx0" brushRef="#br0">35 8 904 0 0,'-5'0'748'0'0,"1"-3"-128"0"0,-1 3-108 0 0,2 0-132 0 0,0 0-124 0 0,0 0-92 0 0,0-1-104 0 0,-2 1-104 0 0,4 0-88 0 0,-1 0-448 0 0,2-3 44 0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7.238"/>
    </inkml:context>
    <inkml:brush xml:id="br0">
      <inkml:brushProperty name="width" value="0.1" units="cm"/>
      <inkml:brushProperty name="height" value="0.1" units="cm"/>
      <inkml:brushProperty name="color" value="#FFFFFF"/>
    </inkml:brush>
  </inkml:definitions>
  <inkml:trace contextRef="#ctx0" brushRef="#br0">27 45 1140 0 0,'-3'-2'963'0'0,"-3"-4"1927"0"0,4 3-1926 0 0,0 1-1 0 0,0-1 0 0 0,0 1 1 0 0,1-1-1 0 0,-1 1 0 0 0,1-1 1 0 0,-1 0-1 0 0,1 0 0 0 0,-1-4 1 0 0,5 6-1386 0 0,0 0 0 0 0,0 0 0 0 0,0 0 0 0 0,0 1 1 0 0,0-1-1 0 0,0 1 0 0 0,0 0 0 0 0,0 0 0 0 0,0 0 0 0 0,0 0 1 0 0,6 1-1 0 0,4-1-608 0 0,10 0-1936 0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7.599"/>
    </inkml:context>
    <inkml:brush xml:id="br0">
      <inkml:brushProperty name="width" value="0.1" units="cm"/>
      <inkml:brushProperty name="height" value="0.1" units="cm"/>
      <inkml:brushProperty name="color" value="#FFFFFF"/>
    </inkml:brush>
  </inkml:definitions>
  <inkml:trace contextRef="#ctx0" brushRef="#br0">50 1 5969 0 0,'5'8'4032'0'0,"3"9"-4537"0"0,-25-19-4572 0 0,-9-12 3076 0 0,7 6 963 0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7.957"/>
    </inkml:context>
    <inkml:brush xml:id="br0">
      <inkml:brushProperty name="width" value="0.1" units="cm"/>
      <inkml:brushProperty name="height" value="0.1" units="cm"/>
      <inkml:brushProperty name="color" value="#FFFFFF"/>
    </inkml:brush>
  </inkml:definitions>
  <inkml:trace contextRef="#ctx0" brushRef="#br0">84 1 1008 0 0,'-5'1'531'0'0,"-6"4"1853"0"0,-1-1 1 0 0,0-1-1 0 0,-20 4 0 0 0,20-4-915 0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8.330"/>
    </inkml:context>
    <inkml:brush xml:id="br0">
      <inkml:brushProperty name="width" value="0.1" units="cm"/>
      <inkml:brushProperty name="height" value="0.1" units="cm"/>
      <inkml:brushProperty name="color" value="#FFFFFF"/>
    </inkml:brush>
  </inkml:definitions>
  <inkml:trace contextRef="#ctx0" brushRef="#br0">1 0 5032 0 0,'16'7'2228'0'0,"24"13"4998"0"0,-37-17-5772 0 0,11 0 3203 0 0,-14-4-4581 0 0,0 1-36 0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9.202"/>
    </inkml:context>
    <inkml:brush xml:id="br0">
      <inkml:brushProperty name="width" value="0.1" units="cm"/>
      <inkml:brushProperty name="height" value="0.1" units="cm"/>
      <inkml:brushProperty name="color" value="#FFFFFF"/>
    </inkml:brush>
  </inkml:definitions>
  <inkml:trace contextRef="#ctx0" brushRef="#br0">49 172 2588 0 0,'-4'0'348'0'0,"1"0"-80"0"0,-1 0-16 0 0,1-2-80 0 0,0-1 4 0 0,0 0-16 0 0,0-3-32 0 0,0 1 4 0 0,2-2-44 0 0,-3 0-68 0 0,3-2-60 0 0,-2-6-104 0 0,0-3-156 0 0,0-2-376 0 0,0-4-32 0 0,0-1-8 0 0,1-2 16 0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6:59.929"/>
    </inkml:context>
    <inkml:brush xml:id="br0">
      <inkml:brushProperty name="width" value="0.1" units="cm"/>
      <inkml:brushProperty name="height" value="0.1" units="cm"/>
      <inkml:brushProperty name="color" value="#FFFFFF"/>
    </inkml:brush>
  </inkml:definitions>
  <inkml:trace contextRef="#ctx0" brushRef="#br0">238 324 1504 0 0,'3'-81'5717'0'0,"-1"43"-3052"0"0,-4-65 0 0 0,-10 56-1209 0 0,10 39-1083 0 0,-1 0 0 0 0,1 0 0 0 0,1-1 0 0 0,-2-12 0 0 0,2 21-353 0 0,0 0-1 0 0,0 0 1 0 0,-1 0-1 0 0,1 1 1 0 0,0-1-1 0 0,0 0 1 0 0,0 1 0 0 0,0-1-1 0 0,0 1 1 0 0,0-1-1 0 0,0 1 1 0 0,0 0-1 0 0,0-1 1 0 0,0 1-1 0 0,1 0 1 0 0,-1 0 0 0 0,-1 1-1 0 0,-7 11 37 0 0,2 1 0 0 0,0-1 1 0 0,1 1-1 0 0,0 0 0 0 0,1 0 0 0 0,-5 23 0 0 0,-14 101 286 0 0,24-137-339 0 0,-84 871 1740 0 0,68-658-1374 0 0,3 339 692 0 0,13-420-788 0 0,-9 105 403 0 0,7-213-1009 0 0,7-43-5163 0 0,3-13 2551 0 0,7-55 0 0 0,-10 51 2005 0 0,6-27-2085 0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0.397"/>
    </inkml:context>
    <inkml:brush xml:id="br0">
      <inkml:brushProperty name="width" value="0.1" units="cm"/>
      <inkml:brushProperty name="height" value="0.1" units="cm"/>
      <inkml:brushProperty name="color" value="#FFFFFF"/>
    </inkml:brush>
  </inkml:definitions>
  <inkml:trace contextRef="#ctx0" brushRef="#br0">0 6 4916 0 0,'3'-5'2626'0'0,"-3"5"-2562"0"0,0 0 0 0 0,0 0 0 0 0,0-1 0 0 0,0 1 0 0 0,1 0 0 0 0,-1 0 0 0 0,0 0 0 0 0,0 0 0 0 0,0 1 0 0 0,1-1 256 0 0,-1 0-255 0 0,12 10 1335 0 0,14 23-1088 0 0,-21-26 162 0 0,157 205 2259 0 0,-141-182-3749 0 0,-9-9-3164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0.767"/>
    </inkml:context>
    <inkml:brush xml:id="br0">
      <inkml:brushProperty name="width" value="0.1" units="cm"/>
      <inkml:brushProperty name="height" value="0.1" units="cm"/>
      <inkml:brushProperty name="color" value="#FFFFFF"/>
    </inkml:brush>
  </inkml:definitions>
  <inkml:trace contextRef="#ctx0" brushRef="#br0">224 54 5012 0 0,'-1'-9'1201'0'0,"-1"1"-1"0"0,1-1 1 0 0,1 1-1 0 0,0-11 0 0 0,-3 20-948 0 0,1 1-1 0 0,-1 0 0 0 0,1-1 0 0 0,0 1 1 0 0,0 0-1 0 0,0 0 0 0 0,-3 5 1 0 0,-8 16 207 0 0,1 0 0 0 0,1 1 1 0 0,-15 50-1 0 0,-13 82 537 0 0,22-83-614 0 0,-3 11-24 0 0,-34 85 0 0 0,48-148-2651 0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1.295"/>
    </inkml:context>
    <inkml:brush xml:id="br0">
      <inkml:brushProperty name="width" value="0.1" units="cm"/>
      <inkml:brushProperty name="height" value="0.1" units="cm"/>
      <inkml:brushProperty name="color" value="#FFFFFF"/>
    </inkml:brush>
  </inkml:definitions>
  <inkml:trace contextRef="#ctx0" brushRef="#br0">29 67 5024 0 0,'3'-5'282'0'0,"1"0"-1"0"0,-1 0 0 0 0,1 0 0 0 0,0 1 1 0 0,1-1-1 0 0,-1 1 0 0 0,1 0 0 0 0,-1 0 0 0 0,1 1 1 0 0,0 0-1 0 0,1 0 0 0 0,-1 0 0 0 0,1 0 1 0 0,-1 1-1 0 0,1-1 0 0 0,0 2 0 0 0,-1-1 0 0 0,8-1 1 0 0,-12 3-255 0 0,0 0 0 0 0,0 1 0 0 0,0-1 1 0 0,0 0-1 0 0,0 0 0 0 0,0 0 1 0 0,0 1-1 0 0,0-1 0 0 0,0 1 1 0 0,0-1-1 0 0,0 0 0 0 0,-1 1 0 0 0,1 0 1 0 0,0-1-1 0 0,0 1 0 0 0,0-1 1 0 0,-1 1-1 0 0,1 0 0 0 0,0 0 0 0 0,-1-1 1 0 0,1 1-1 0 0,-1 0 0 0 0,1 0 1 0 0,-1 0-1 0 0,1 0 0 0 0,-1 0 0 0 0,1-1 1 0 0,-1 1-1 0 0,0 0 0 0 0,0 0 1 0 0,1 0-1 0 0,-1 0 0 0 0,0 0 1 0 0,0 0-1 0 0,0 0 0 0 0,0 0 0 0 0,0 0 1 0 0,0 0-1 0 0,-1 0 0 0 0,1 0 1 0 0,0 0-1 0 0,0 0 0 0 0,-1 1 0 0 0,-1 8 89 0 0,0 0 1 0 0,-1-1-1 0 0,-5 13 0 0 0,5-14 8 0 0,-6 13 178 0 0,-2-1 0 0 0,0 0 0 0 0,-1 0 0 0 0,-1-1 0 0 0,-25 28-1 0 0,12-15 575 0 0,17-14-415 0 0,12-9-29 0 0,0-7-377 0 0,0-1 1 0 0,0 0 0 0 0,0 0-1 0 0,0 0 1 0 0,0-1-1 0 0,1 1 1 0 0,-1-1-1 0 0,4 0 1 0 0,5 2-60 0 0,294 10 1588 0 0,-277-24-401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1.521"/>
    </inkml:context>
    <inkml:brush xml:id="br0">
      <inkml:brushProperty name="width" value="0.1" units="cm"/>
      <inkml:brushProperty name="height" value="0.1" units="cm"/>
      <inkml:brushProperty name="color" value="#FFFFFF"/>
    </inkml:brush>
  </inkml:definitions>
  <inkml:trace contextRef="#ctx0" brushRef="#br0">0 81 4308 0 0,'10'-9'346'0'0,"1"1"-1"0"0,0 0 0 0 0,1 0 0 0 0,0 1 1 0 0,0 1-1 0 0,0 0 0 0 0,1 0 1 0 0,0 1-1 0 0,0 1 0 0 0,0 0 0 0 0,1 1 1 0 0,19-2-1 0 0,-23 4-225 0 0,-1 1 0 0 0,1 0 0 0 0,-1 0 0 0 0,1 1 0 0 0,-1 0 0 0 0,1 1 0 0 0,-1 0 0 0 0,0 0 0 0 0,0 1 0 0 0,0 0 0 0 0,0 1 0 0 0,0 0 0 0 0,-1 0 0 0 0,0 1-1 0 0,0 0 1 0 0,0 1 0 0 0,0-1 0 0 0,-1 1 0 0 0,11 12 0 0 0,-10-8-30 0 0,0-1 0 0 0,0 2-1 0 0,-1-1 1 0 0,-1 1 0 0 0,0 0-1 0 0,0 0 1 0 0,-1 1 0 0 0,0-1-1 0 0,-1 1 1 0 0,-1 0 0 0 0,3 14-1 0 0,-4-18-49 0 0,-1 1-1 0 0,0-1 0 0 0,-1 1 1 0 0,0-1-1 0 0,0 1 0 0 0,-1-1 1 0 0,0 1-1 0 0,0-1 0 0 0,-1 1 1 0 0,0-1-1 0 0,-1 0 0 0 0,0 0 1 0 0,0 0-1 0 0,0 0 0 0 0,-1 0 0 0 0,0-1 1 0 0,-1 0-1 0 0,0 0 0 0 0,0 0 1 0 0,0 0-1 0 0,-1-1 0 0 0,0 0 1 0 0,0 0-1 0 0,-1 0 0 0 0,0-1 1 0 0,-10 6-1 0 0,4-1-225 0 0,-1-1 1 0 0,1-1-1 0 0,-2 0 1 0 0,1-1-1 0 0,-1-1 1 0 0,0 0-1 0 0,-1-1 1 0 0,0-1-1 0 0,1 0 1 0 0,-31 3-1 0 0,27-10-2762 0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2.616"/>
    </inkml:context>
    <inkml:brush xml:id="br0">
      <inkml:brushProperty name="width" value="0.1" units="cm"/>
      <inkml:brushProperty name="height" value="0.1" units="cm"/>
      <inkml:brushProperty name="color" value="#FFFFFF"/>
    </inkml:brush>
  </inkml:definitions>
  <inkml:trace contextRef="#ctx0" brushRef="#br0">0 0 3500 0 0,'0'3'468'0'0,"2"-2"-60"0"0,-2 0-112 0 0,1-1-52 0 0,-1 2-72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3"/>
    </inkml:context>
    <inkml:brush xml:id="br0">
      <inkml:brushProperty name="width" value="0.1" units="cm"/>
      <inkml:brushProperty name="height" value="0.1" units="cm"/>
      <inkml:brushProperty name="color" value="#FFFFFF"/>
    </inkml:brush>
  </inkml:definitions>
  <inkml:trace contextRef="#ctx0" brushRef="#br0">5 1 1304 0 0,'0'1'173'0'0,"-1"-1"0"0"0,1 1 0 0 0,-1 0 0 0 0,1-1 0 0 0,0 1 0 0 0,-1 0 0 0 0,1-1 0 0 0,0 1 0 0 0,-1 0 0 0 0,1 0 0 0 0,0 0 0 0 0,0-1 0 0 0,0 1 0 0 0,0 0 0 0 0,-1 0 0 0 0,1 0 0 0 0,0 0 0 0 0,1-1 0 0 0,-1 1 0 0 0,0 0 0 0 0,0 0 0 0 0,0 0 0 0 0,0-1 0 0 0,1 1 0 0 0,-1 0 0 0 0,0 0 0 0 0,1 0 0 0 0,9 4 792 0 0,6-4-5504 0 0,-12-1 3601 0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3.897"/>
    </inkml:context>
    <inkml:brush xml:id="br0">
      <inkml:brushProperty name="width" value="0.1" units="cm"/>
      <inkml:brushProperty name="height" value="0.1" units="cm"/>
      <inkml:brushProperty name="color" value="#FFFFFF"/>
    </inkml:brush>
  </inkml:definitions>
  <inkml:trace contextRef="#ctx0" brushRef="#br0">1 1 944 0 0,'1'2'188'0'0,"4"-2"-376"0"0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4.506"/>
    </inkml:context>
    <inkml:brush xml:id="br0">
      <inkml:brushProperty name="width" value="0.1" units="cm"/>
      <inkml:brushProperty name="height" value="0.1" units="cm"/>
      <inkml:brushProperty name="color" value="#FFFFFF"/>
    </inkml:brush>
  </inkml:definitions>
  <inkml:trace contextRef="#ctx0" brushRef="#br0">64 0 1592 0 0,'-25'6'3138'0'0,"21"-6"-2608"0"0,0 1-1 0 0,-1 0 1 0 0,1-1-1 0 0,0 2 1 0 0,0-1-1 0 0,1 0 1 0 0,-6 3-1 0 0,9-3-550 0 0,-1-1 0 0 0,1 0 0 0 0,0 0 0 0 0,0 0 0 0 0,0 0 0 0 0,0 0 0 0 0,0 0 0 0 0,0 1 0 0 0,0-1 0 0 0,0 0-1 0 0,0 0 1 0 0,0 0 0 0 0,-1 0 0 0 0,1 0 0 0 0,0 1 0 0 0,0-1 0 0 0,0 0 0 0 0,0 0 0 0 0,0 0 0 0 0,0 0 0 0 0,0 1 0 0 0,0-1 0 0 0,0 0 0 0 0,0 0 0 0 0,0 0 0 0 0,1 0-1 0 0,-1 1 1 0 0,0-1 0 0 0,0 0 0 0 0,0 0 0 0 0,0 0 0 0 0,0 0 0 0 0,0 0 0 0 0,0 1 0 0 0,0-1 0 0 0,0 0 0 0 0,0 0 0 0 0,1 0 0 0 0,-1 0 0 0 0,0 0 0 0 0,0 0 0 0 0,0 0-1 0 0,0 0 1 0 0,0 1 0 0 0,1-1 0 0 0,10 6-939 0 0,13 3-621 0 0,52 4-1485 0 0,-42-10 2036 0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5.202"/>
    </inkml:context>
    <inkml:brush xml:id="br0">
      <inkml:brushProperty name="width" value="0.1" units="cm"/>
      <inkml:brushProperty name="height" value="0.1" units="cm"/>
      <inkml:brushProperty name="color" value="#FFFFFF"/>
    </inkml:brush>
  </inkml:definitions>
  <inkml:trace contextRef="#ctx0" brushRef="#br0">0 0 1024 0 0,'7'7'2681'0'0,"-4"-6"-1805"0"0,-1 1-1 0 0,1 0 1 0 0,-1 0-1 0 0,0 1 1 0 0,1-1-1 0 0,-1 0 1 0 0,0 1-1 0 0,-1 0 1 0 0,3 3 243 0 0,0 6 1922 0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6.556"/>
    </inkml:context>
    <inkml:brush xml:id="br0">
      <inkml:brushProperty name="width" value="0.1" units="cm"/>
      <inkml:brushProperty name="height" value="0.1" units="cm"/>
      <inkml:brushProperty name="color" value="#FFFFFF"/>
    </inkml:brush>
  </inkml:definitions>
  <inkml:trace contextRef="#ctx0" brushRef="#br0">320 145 2560 0 0,'-1'-2'180'0'0,"-5"-13"1108"0"0,0-1 0 0 0,-1 2 1 0 0,-1-1-1 0 0,-15-20 0 0 0,20 31-1181 0 0,0 0 0 0 0,0 1 0 0 0,-1-1-1 0 0,0 1 1 0 0,0 0 0 0 0,0 0 0 0 0,0 0 0 0 0,0 0 0 0 0,-1 1-1 0 0,1 0 1 0 0,-1 0 0 0 0,1 0 0 0 0,-1 0 0 0 0,0 1 0 0 0,0-1-1 0 0,1 1 1 0 0,-1 1 0 0 0,0-1 0 0 0,-9 1 0 0 0,-1 0 25 0 0,11-1-107 0 0,0 0 1 0 0,0 1 0 0 0,0 0-1 0 0,0 0 1 0 0,-1 0 0 0 0,1 1-1 0 0,0-1 1 0 0,0 1 0 0 0,0 0-1 0 0,0 0 1 0 0,0 0 0 0 0,0 1-1 0 0,0-1 1 0 0,1 1 0 0 0,-1 0-1 0 0,0 0 1 0 0,1 1-1 0 0,-1-1 1 0 0,1 0 0 0 0,0 1-1 0 0,0 0 1 0 0,-4 4 0 0 0,-1 3 32 0 0,2-3 7 0 0,0 0 1 0 0,0 0-1 0 0,0 1 1 0 0,1-1-1 0 0,0 1 1 0 0,1 1-1 0 0,-1-1 1 0 0,2 0-1 0 0,-1 1 1 0 0,1 0-1 0 0,1 0 1 0 0,-3 10-1 0 0,5-9 13 0 0,0 0-1 0 0,1 0 1 0 0,0 0-1 0 0,0 0 1 0 0,1 0-1 0 0,1 0 1 0 0,-1 0-1 0 0,2-1 1 0 0,-1 1-1 0 0,1-1 1 0 0,1 0-1 0 0,-1 0 1 0 0,2 0-1 0 0,7 10 1 0 0,-5-8-5 0 0,1-2 1 0 0,-1 1-1 0 0,2-1 0 0 0,-1 0 1 0 0,1-1-1 0 0,0 0 1 0 0,1-1-1 0 0,0 0 0 0 0,0-1 1 0 0,1 0-1 0 0,13 5 1 0 0,-22-10-51 0 0,1 0 1 0 0,0-1-1 0 0,0 1 1 0 0,0-1 0 0 0,0 0-1 0 0,0 0 1 0 0,1 0-1 0 0,-1-1 1 0 0,0 0 0 0 0,-1 1-1 0 0,1-1 1 0 0,0 0-1 0 0,0-1 1 0 0,0 1 0 0 0,-1-1-1 0 0,1 0 1 0 0,0 0-1 0 0,-1 0 1 0 0,0 0 0 0 0,5-4-1 0 0,-3 2-5 0 0,-1 1-1 0 0,1-1 1 0 0,-1 0-1 0 0,0-1 1 0 0,0 1 0 0 0,-1-1-1 0 0,1 1 1 0 0,-1-1-1 0 0,0 0 1 0 0,0 0-1 0 0,-1 0 1 0 0,0-1 0 0 0,4-9-1 0 0,-5 8-13 0 0,-1 0 0 0 0,1-1 1 0 0,-1 1-1 0 0,-1 0 0 0 0,1-1 0 0 0,-1 1 0 0 0,0 0 0 0 0,-1 0 1 0 0,0 0-1 0 0,0 0 0 0 0,-5-11 0 0 0,-3-5 130 0 0,-28-41-1 0 0,34 58-84 0 0,-20-33 220 0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7.329"/>
    </inkml:context>
    <inkml:brush xml:id="br0">
      <inkml:brushProperty name="width" value="0.1" units="cm"/>
      <inkml:brushProperty name="height" value="0.1" units="cm"/>
      <inkml:brushProperty name="color" value="#FFFFFF"/>
    </inkml:brush>
  </inkml:definitions>
  <inkml:trace contextRef="#ctx0" brushRef="#br0">12 2 3224 0 0,'-4'-2'240'0'0,"0"2"-12"0"0,1 0-12 0 0,5 0-488 0 0,1 0-164 0 0,3 1-272 0 0,0 0-52 0 0,0 1-84 0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8.106"/>
    </inkml:context>
    <inkml:brush xml:id="br0">
      <inkml:brushProperty name="width" value="0.1" units="cm"/>
      <inkml:brushProperty name="height" value="0.1" units="cm"/>
      <inkml:brushProperty name="color" value="#FFFFFF"/>
    </inkml:brush>
  </inkml:definitions>
  <inkml:trace contextRef="#ctx0" brushRef="#br0">272 75 1016 0 0,'-5'-1'373'0'0,"0"0"0"0"0,-1 0 1 0 0,1 0-1 0 0,0 1 0 0 0,-1 0 0 0 0,1 0 0 0 0,-1 0 1 0 0,1 1-1 0 0,0-1 0 0 0,-1 1 0 0 0,1 1 0 0 0,0-1 1 0 0,0 1-1 0 0,0 0 0 0 0,0 0 0 0 0,-8 5 0 0 0,-7 4 255 0 0,0 0-1 0 0,-27 23 1 0 0,-32 31 2047 0 0,79-65-2635 0 0,-1 0 1 0 0,1 0-1 0 0,0 0 1 0 0,0 1 0 0 0,0-1-1 0 0,0 0 1 0 0,0 0-1 0 0,0 0 1 0 0,0 0-1 0 0,0 1 1 0 0,0-1 0 0 0,0 0-1 0 0,-1 0 1 0 0,1 0-1 0 0,0 0 1 0 0,0 0-1 0 0,0 1 1 0 0,0-1 0 0 0,0 0-1 0 0,-1 0 1 0 0,1 0-1 0 0,0 0 1 0 0,0 0-1 0 0,0 0 1 0 0,0 0 0 0 0,-1 0-1 0 0,1 0 1 0 0,0 0-1 0 0,0 0 1 0 0,0 0-1 0 0,-1 0 1 0 0,1 0 0 0 0,0 0-1 0 0,0 0 1 0 0,0 0-1 0 0,0 0 1 0 0,-1 0-1 0 0,1 0 1 0 0,0 0 0 0 0,0 0-1 0 0,0 0 1 0 0,-1 0-1 0 0,1 0 1 0 0,0 0-1 0 0,0 0 1 0 0,0 0 0 0 0,0 0-1 0 0,-1-1 1 0 0,1 1-1 0 0,0 0 1 0 0,0 0-1 0 0,0 0 1 0 0,0 0-1 0 0,0 0 1 0 0,0-1 0 0 0,-1 1-1 0 0,7-14 550 0 0,16-18-518 0 0,13-6 66 0 0,45-39 1 0 0,-36 36-152 0 0,-44 40 8 0 0,1 0 0 0 0,0 1 0 0 0,-1-1 1 0 0,1 0-1 0 0,0 1 0 0 0,0-1 0 0 0,0 1 0 0 0,0-1 0 0 0,-1 1 0 0 0,1-1 0 0 0,0 1 0 0 0,0 0 1 0 0,0 0-1 0 0,0-1 0 0 0,0 1 0 0 0,0 0 0 0 0,0 0 0 0 0,0 0 0 0 0,0 0 0 0 0,0 0 0 0 0,0 0 1 0 0,0 0-1 0 0,0 0 0 0 0,0 0 0 0 0,0 0 0 0 0,0 1 0 0 0,0-1 0 0 0,0 0 0 0 0,1 2 0 0 0,1-1 7 0 0,-1 1 0 0 0,1 0 0 0 0,-1 1 0 0 0,0-1-1 0 0,1 0 1 0 0,-1 1 0 0 0,0-1 0 0 0,-1 1 0 0 0,4 4-1 0 0,2 7 78 0 0,-1 0 0 0 0,0 0 0 0 0,4 17 0 0 0,-1-1-183 0 0,-2 1 0 0 0,-1 1-1 0 0,-2-1 1 0 0,1 36-1 0 0,-6-66-272 0 0,1 0 0 0 0,-1 0 0 0 0,1 0 1 0 0,-1 0-1 0 0,0 0 0 0 0,1 0 0 0 0,-1 0 0 0 0,0 0 0 0 0,0 0 0 0 0,0 0 0 0 0,0 0 0 0 0,0 0 0 0 0,0-1 0 0 0,0 1 0 0 0,0 0 0 0 0,0-1 0 0 0,-2 1 0 0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8.461"/>
    </inkml:context>
    <inkml:brush xml:id="br0">
      <inkml:brushProperty name="width" value="0.1" units="cm"/>
      <inkml:brushProperty name="height" value="0.1" units="cm"/>
      <inkml:brushProperty name="color" value="#FFFFFF"/>
    </inkml:brush>
  </inkml:definitions>
  <inkml:trace contextRef="#ctx0" brushRef="#br0">4 9 4312 0 0,'-4'7'5200'0'0,"11"-6"-3793"0"0,-3-1-1448 0 0,319-12 3271 0 0,-276 10-2516 0 0,-24 1-1658 0 0,1 0-4329 0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09.828"/>
    </inkml:context>
    <inkml:brush xml:id="br0">
      <inkml:brushProperty name="width" value="0.1" units="cm"/>
      <inkml:brushProperty name="height" value="0.1" units="cm"/>
      <inkml:brushProperty name="color" value="#FFFFFF"/>
    </inkml:brush>
  </inkml:definitions>
  <inkml:trace contextRef="#ctx0" brushRef="#br0">14 8 3000 0 0,'-5'-2'372'0'0,"2"2"-64"0"0,2 0-44 0 0,-3-2 44 0 0,3 2-656 0 0,1-3-160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2.465"/>
    </inkml:context>
    <inkml:brush xml:id="br0">
      <inkml:brushProperty name="width" value="0.1" units="cm"/>
      <inkml:brushProperty name="height" value="0.1" units="cm"/>
      <inkml:brushProperty name="color" value="#FFFFFF"/>
    </inkml:brush>
  </inkml:definitions>
  <inkml:trace contextRef="#ctx0" brushRef="#br0">1 123 1648 0 0,'11'-27'7620'0'0,"-3"18"-4839"0"0,-8 9-2749 0 0,1 0 1 0 0,-1 0 0 0 0,0 0 0 0 0,0 0 0 0 0,0 0 0 0 0,0 0 0 0 0,1 0-1 0 0,-1 0 1 0 0,0 0 0 0 0,0 0 0 0 0,0 0 0 0 0,0 0 0 0 0,1 0 0 0 0,-1 0 0 0 0,0 0-1 0 0,0 0 1 0 0,0 0 0 0 0,0 0 0 0 0,0 0 0 0 0,1 0 0 0 0,-1 0 0 0 0,0 0-1 0 0,0 1 1 0 0,0-1 0 0 0,0 0 0 0 0,0 0 0 0 0,1 0 0 0 0,-1 0 0 0 0,0 0-1 0 0,0 0 1 0 0,0 0 0 0 0,0 1 0 0 0,0-1 0 0 0,0 0 0 0 0,0 0 0 0 0,0 0 0 0 0,0 0-1 0 0,0 1 1 0 0,0-1 0 0 0,0 0 0 0 0,0 0 0 0 0,1 0 0 0 0,-1 0 0 0 0,0 1-1 0 0,0-1 1 0 0,0 0 0 0 0,-1 0 0 0 0,1 0 0 0 0,0 0 0 0 0,0 1 0 0 0,5 35 500 0 0,-2-8-255 0 0,2 1 1 0 0,0-2-1 0 0,15 44 1 0 0,-17-64-249 0 0,0 0 1 0 0,0 0 0 0 0,0-1-1 0 0,1 1 1 0 0,0-1-1 0 0,0 0 1 0 0,1 0 0 0 0,-1 0-1 0 0,1-1 1 0 0,1 1 0 0 0,-1-1-1 0 0,1 0 1 0 0,0-1-1 0 0,0 0 1 0 0,0 0 0 0 0,1 0-1 0 0,-1 0 1 0 0,13 4-1 0 0,-15-7-37 0 0,-1 0-1 0 0,1 0 0 0 0,-1-1 1 0 0,1 1-1 0 0,0-1 0 0 0,-1 1 0 0 0,1-1 1 0 0,0-1-1 0 0,-1 1 0 0 0,1 0 1 0 0,0-1-1 0 0,-1 0 0 0 0,1 1 0 0 0,-1-2 1 0 0,1 1-1 0 0,4-2 0 0 0,-2-1-27 0 0,-1 1 0 0 0,1-1-1 0 0,0 0 1 0 0,-1 0-1 0 0,0-1 1 0 0,0 1 0 0 0,-1-1-1 0 0,6-8 1 0 0,2-2-75 0 0,-2-2 0 0 0,0 0 0 0 0,-1 0 0 0 0,-1-1-1 0 0,8-22 1 0 0,-7 14 12 0 0,0-1 1 0 0,-2 0-1 0 0,0 0 0 0 0,-2-1 0 0 0,2-52 0 0 0,-7 80 77 0 0,0 0 11 0 0,-1 1 16 0 0,1-1 1 0 0,-1 1-1 0 0,0-1 0 0 0,1 1 0 0 0,-1-1 0 0 0,1 1 0 0 0,0-1 0 0 0,-1 1 0 0 0,1-1 0 0 0,-1 1 0 0 0,1 0 1 0 0,0-1-1 0 0,0 1 0 0 0,-1 0 0 0 0,1-1 0 0 0,0 1 0 0 0,0 0 0 0 0,0-1 0 0 0,0 1 0 0 0,0 0 0 0 0,0 0 0 0 0,-4 25 204 0 0,3-17-130 0 0,-3 16-12 0 0,1 0 1 0 0,1 0-1 0 0,1 1 0 0 0,1-1 0 0 0,1 0 0 0 0,2 1 0 0 0,9 42 0 0 0,-11-66-222 0 0,0 1 0 0 0,-1-1 0 0 0,1 1 0 0 0,0-1 0 0 0,1 0 0 0 0,-1 0 0 0 0,0 1 0 0 0,0-1 0 0 0,3 2 0 0 0,-4-3-136 0 0,1-1-1 0 0,0 1 1 0 0,0 0-1 0 0,0-1 1 0 0,-1 1 0 0 0,1-1-1 0 0,0 1 1 0 0,0-1-1 0 0,0 0 1 0 0,0 1 0 0 0,0-1-1 0 0,0 0 1 0 0,0 1 0 0 0,0-1-1 0 0,0 0 1 0 0,2 0-1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1.907"/>
    </inkml:context>
    <inkml:brush xml:id="br0">
      <inkml:brushProperty name="width" value="0.1" units="cm"/>
      <inkml:brushProperty name="height" value="0.1" units="cm"/>
      <inkml:brushProperty name="color" value="#FFFFFF"/>
    </inkml:brush>
  </inkml:definitions>
  <inkml:trace contextRef="#ctx0" brushRef="#br0">43 1 5416 0 0,'-3'18'770'0'0,"0"1"-1"0"0,2 0 0 0 0,0 0 0 0 0,1 0 0 0 0,0 0 0 0 0,2-1 0 0 0,0 1 0 0 0,10 36 0 0 0,-10-47-650 0 0,2 0 1 0 0,-1 0-1 0 0,1 0 1 0 0,0 0 0 0 0,0 0-1 0 0,1-1 1 0 0,0 0-1 0 0,1 0 1 0 0,-1 0 0 0 0,1-1-1 0 0,0 0 1 0 0,1 0-1 0 0,0 0 1 0 0,0-1 0 0 0,0 0-1 0 0,0 0 1 0 0,1-1-1 0 0,0 0 1 0 0,0 0 0 0 0,0-1-1 0 0,13 4 1 0 0,-9-4-47 0 0,0 0 0 0 0,0-1 0 0 0,1 0 0 0 0,-1-1 1 0 0,0-1-1 0 0,1 0 0 0 0,-1 0 0 0 0,24-5 0 0 0,-31 5-63 0 0,0-1-1 0 0,-1 0 1 0 0,1-1-1 0 0,-1 1 1 0 0,0-1-1 0 0,1 0 1 0 0,-1 0 0 0 0,0-1-1 0 0,0 1 1 0 0,0-1-1 0 0,0 0 1 0 0,-1 0-1 0 0,1 0 1 0 0,-1 0-1 0 0,0 0 1 0 0,1-1-1 0 0,-2 0 1 0 0,1 0-1 0 0,0 1 1 0 0,-1-2 0 0 0,0 1-1 0 0,0 0 1 0 0,0 0-1 0 0,0-1 1 0 0,-1 1-1 0 0,2-6 1 0 0,-2 1-20 0 0,1 0-1 0 0,-1 0 1 0 0,-1 0 0 0 0,0 0-1 0 0,0 0 1 0 0,-1 0 0 0 0,0 0 0 0 0,0 0-1 0 0,-1 0 1 0 0,-1 0 0 0 0,1 0 0 0 0,-1 1-1 0 0,-1-1 1 0 0,1 1 0 0 0,-1 0-1 0 0,-1 0 1 0 0,0 0 0 0 0,0 1 0 0 0,0-1-1 0 0,-1 1 1 0 0,0 1 0 0 0,-1-1 0 0 0,1 1-1 0 0,-1 0 1 0 0,0 0 0 0 0,-1 1-1 0 0,1 0 1 0 0,-1 0 0 0 0,0 1 0 0 0,0 0-1 0 0,-1 1 1 0 0,1-1 0 0 0,-1 2 0 0 0,0-1-1 0 0,0 1 1 0 0,-15-1 0 0 0,9 1-58 0 0,0 0 0 0 0,0 2 1 0 0,0 0-1 0 0,0 1 0 0 0,0 0 0 0 0,0 1 1 0 0,1 1-1 0 0,-1 0 0 0 0,1 1 0 0 0,-1 1 1 0 0,1 0-1 0 0,-15 8 0 0 0,10 3-1092 0 0,18-15 995 0 0,0-1 0 0 0,1 1 0 0 0,0-1 0 0 0,-1 1 0 0 0,1-1 0 0 0,-1 1 0 0 0,1-1 0 0 0,0 1 0 0 0,-1 0 0 0 0,1-1 0 0 0,0 1 0 0 0,-1 0 0 0 0,1-1 0 0 0,0 1 0 0 0,0 0 0 0 0,0-1 0 0 0,0 1 0 0 0,0 0 0 0 0,0-1 1 0 0,0 1-1 0 0,0 0 0 0 0,0-1 0 0 0,0 1 0 0 0,0 0 0 0 0,0-1 0 0 0,0 1 0 0 0,1 0 0 0 0,-1-1 0 0 0,0 1 0 0 0,0 0 0 0 0,1-1 0 0 0,-1 1 0 0 0,1 0 0 0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10.495"/>
    </inkml:context>
    <inkml:brush xml:id="br0">
      <inkml:brushProperty name="width" value="0.1" units="cm"/>
      <inkml:brushProperty name="height" value="0.1" units="cm"/>
      <inkml:brushProperty name="color" value="#FFFFFF"/>
    </inkml:brush>
  </inkml:definitions>
  <inkml:trace contextRef="#ctx0" brushRef="#br0">24 13 1204 0 0,'-16'-8'9620'0'0,"8"3"-11549"0"0,53 8-3048 0 0,-15 0 3692 0 0,-6-1 252 0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10.867"/>
    </inkml:context>
    <inkml:brush xml:id="br0">
      <inkml:brushProperty name="width" value="0.1" units="cm"/>
      <inkml:brushProperty name="height" value="0.1" units="cm"/>
      <inkml:brushProperty name="color" value="#FFFFFF"/>
    </inkml:brush>
  </inkml:definitions>
  <inkml:trace contextRef="#ctx0" brushRef="#br0">48 16 1112 0 0,'0'0'2208'0'0,"-3"0"-1680"0"0,1-3-148 0 0,0 1 12 0 0,-1 0-452 0 0,0 2-172 0 0,0 0-280 0 0,-3-2-204 0 0,0-1 12 0 0,-2 2-44 0 0,-4-2-52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11.226"/>
    </inkml:context>
    <inkml:brush xml:id="br0">
      <inkml:brushProperty name="width" value="0.1" units="cm"/>
      <inkml:brushProperty name="height" value="0.1" units="cm"/>
      <inkml:brushProperty name="color" value="#FFFFFF"/>
    </inkml:brush>
  </inkml:definitions>
  <inkml:trace contextRef="#ctx0" brushRef="#br0">40 1 1684 0 0,'-11'0'976'0'0,"3"0"-156"0"0,0 0-292 0 0,2 0-148 0 0,2 1-208 0 0,1 1-312 0 0,3 1-656 0 0,0 1 4 0 0,3 0-76 0 0,0-1 4 0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6.921"/>
    </inkml:context>
    <inkml:brush xml:id="br0">
      <inkml:brushProperty name="width" value="0.1" units="cm"/>
      <inkml:brushProperty name="height" value="0.1" units="cm"/>
      <inkml:brushProperty name="color" value="#FFFFFF"/>
    </inkml:brush>
  </inkml:definitions>
  <inkml:trace contextRef="#ctx0" brushRef="#br0">24 6 4612 0 0,'0'-1'62'0'0,"0"1"0"0"0,0 0 0 0 0,0 0 0 0 0,-1 0 0 0 0,1-1 0 0 0,0 1 0 0 0,0 0 0 0 0,0 0 0 0 0,0-1 0 0 0,0 1 0 0 0,0 0 0 0 0,0 0 0 0 0,-1 0 0 0 0,1 0 0 0 0,0-1 0 0 0,0 1 0 0 0,0 0 0 0 0,-1 0 0 0 0,1 0 0 0 0,0 0 0 0 0,0 0 0 0 0,0-1 0 0 0,-1 1 0 0 0,1 0 0 0 0,0 0 0 0 0,0 0 0 0 0,0 0 0 0 0,-1 0 0 0 0,1 0 0 0 0,0 0 0 0 0,0 0-1 0 0,-1 0 1 0 0,1 0 0 0 0,0 0 0 0 0,0 0 0 0 0,-1 0 0 0 0,1 0 0 0 0,0 0 0 0 0,0 0 0 0 0,0 0 0 0 0,-1 0 0 0 0,1 0 0 0 0,0 1 0 0 0,0-1 0 0 0,-1 0 0 0 0,1 0 0 0 0,0 0 0 0 0,-5 16 1192 0 0,1 30-737 0 0,3-37-105 0 0,-4 124 1069 0 0,6-1 1 0 0,25 187 0 0 0,-26-315-1585 0 0,6 41-1162 0 0,0-16-2786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7.292"/>
    </inkml:context>
    <inkml:brush xml:id="br0">
      <inkml:brushProperty name="width" value="0.1" units="cm"/>
      <inkml:brushProperty name="height" value="0.1" units="cm"/>
      <inkml:brushProperty name="color" value="#FFFFFF"/>
    </inkml:brush>
  </inkml:definitions>
  <inkml:trace contextRef="#ctx0" brushRef="#br0">1 157 4372 0 0,'5'-16'532'0'0,"0"0"-1"0"0,1 1 1 0 0,1 0 0 0 0,9-15-1 0 0,-13 25-384 0 0,1 0-1 0 0,0 0 1 0 0,0 1 0 0 0,0-1-1 0 0,1 1 1 0 0,-1 0 0 0 0,1 0-1 0 0,0 1 1 0 0,0-1-1 0 0,0 1 1 0 0,1 0 0 0 0,-1 1-1 0 0,1-1 1 0 0,6-1 0 0 0,-6 2-44 0 0,-1 1 0 0 0,0-1 0 0 0,1 2 0 0 0,-1-1 0 0 0,0 0 0 0 0,1 1 0 0 0,-1 0 0 0 0,1 0 0 0 0,-1 1 0 0 0,1 0 0 0 0,-1 0 0 0 0,0 0 0 0 0,1 0 1 0 0,4 3-1 0 0,-2-1 3 0 0,-1 1 1 0 0,1 0-1 0 0,-1 0 0 0 0,0 1 1 0 0,0 0-1 0 0,0 1 1 0 0,-1-1-1 0 0,8 9 1 0 0,-2 1 25 0 0,0 0-1 0 0,-1 1 1 0 0,-1 0 0 0 0,0 1 0 0 0,-1 0-1 0 0,-1 1 1 0 0,8 24 0 0 0,-14-37-99 0 0,0 1-1 0 0,-1-1 1 0 0,1 1 0 0 0,-2 0-1 0 0,1-1 1 0 0,0 1 0 0 0,-1 0-1 0 0,0 0 1 0 0,0-1 0 0 0,-1 1-1 0 0,0 0 1 0 0,0 0 0 0 0,0-1-1 0 0,-1 1 1 0 0,1-1 0 0 0,-1 1-1 0 0,-4 6 1 0 0,2-6 5 0 0,1-1 0 0 0,-1 0 1 0 0,-1 1-1 0 0,1-2 0 0 0,-1 1 0 0 0,0 0 0 0 0,0-1 1 0 0,0 0-1 0 0,-1 0 0 0 0,1-1 0 0 0,-1 1 1 0 0,0-1-1 0 0,0-1 0 0 0,-12 5 0 0 0,-1-1 124 0 0,1-1 0 0 0,-23 3 0 0 0,35-7-248 0 0,-1 0 1 0 0,1 0-1 0 0,-1-1 1 0 0,1 0-1 0 0,-1 0 1 0 0,0-1-1 0 0,1 0 1 0 0,0 0-1 0 0,-1-1 1 0 0,-6-1 0 0 0,13 3-4 0 0,-1 0 1 0 0,1 0 0 0 0,-1 0 0 0 0,1 0 0 0 0,0-1 0 0 0,-1 1 0 0 0,1 0 0 0 0,-1 0 0 0 0,1 0 0 0 0,0 0-1 0 0,-1 0 1 0 0,1-1 0 0 0,0 1 0 0 0,-1 0 0 0 0,1 0 0 0 0,0-1 0 0 0,-1 1 0 0 0,1 0 0 0 0,0 0 0 0 0,-1-1 0 0 0,1 1-1 0 0,0 0 1 0 0,0-1 0 0 0,-1 1 0 0 0,1 0 0 0 0,0-1 0 0 0,0 1 0 0 0,0 0 0 0 0,0-1 0 0 0,-1 1 0 0 0,1-1-1 0 0,0 1 1 0 0,0 0 0 0 0,0-1 0 0 0,0 1 0 0 0,0-1 0 0 0,0 1 0 0 0,0-1 0 0 0,0 1 0 0 0,0 0 0 0 0,0-1-1 0 0,0 1 1 0 0,1-1 0 0 0,-1 1 0 0 0,0 0 0 0 0,0-1 0 0 0,0 1 0 0 0,0 0 0 0 0,1-1 0 0 0,-1 1 0 0 0,0-1-1 0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7.772"/>
    </inkml:context>
    <inkml:brush xml:id="br0">
      <inkml:brushProperty name="width" value="0.1" units="cm"/>
      <inkml:brushProperty name="height" value="0.1" units="cm"/>
      <inkml:brushProperty name="color" value="#FFFFFF"/>
    </inkml:brush>
  </inkml:definitions>
  <inkml:trace contextRef="#ctx0" brushRef="#br0">354 76 4960 0 0,'1'-4'536'0'0,"0"0"-1"0"0,1-1 0 0 0,-2 1 0 0 0,1-1 0 0 0,0 1 0 0 0,-1 0 1 0 0,0-1-1 0 0,0 1 0 0 0,0-1 0 0 0,-1-4 0 0 0,0 8-469 0 0,1 0-1 0 0,-1-1 1 0 0,0 1 0 0 0,0 0-1 0 0,1-1 1 0 0,-1 1 0 0 0,0 0-1 0 0,0 0 1 0 0,0 0-1 0 0,0 0 1 0 0,0 0 0 0 0,-1 0-1 0 0,1 0 1 0 0,0 0 0 0 0,0 0-1 0 0,-1 0 1 0 0,1 1 0 0 0,0-1-1 0 0,-1 0 1 0 0,1 1-1 0 0,-1-1 1 0 0,1 1 0 0 0,-1 0-1 0 0,1 0 1 0 0,-1-1 0 0 0,1 1-1 0 0,-1 0 1 0 0,1 0-1 0 0,-1 0 1 0 0,1 0 0 0 0,-1 1-1 0 0,1-1 1 0 0,-3 1 0 0 0,-11 1 67 0 0,0 2 1 0 0,1-1-1 0 0,-1 2 1 0 0,1 0-1 0 0,0 0 1 0 0,1 1 0 0 0,-1 1-1 0 0,1 1 1 0 0,0 0-1 0 0,1 0 1 0 0,0 1-1 0 0,0 1 1 0 0,1 0 0 0 0,0 0-1 0 0,1 1 1 0 0,0 1-1 0 0,-10 16 1 0 0,10-14-62 0 0,1 0 0 0 0,0 1-1 0 0,1 0 1 0 0,1 0 0 0 0,0 1 0 0 0,1 0 0 0 0,1 0 0 0 0,1 1-1 0 0,0-1 1 0 0,1 1 0 0 0,1 0 0 0 0,0 0 0 0 0,1 0 0 0 0,1 0-1 0 0,3 18 1 0 0,-2-26-43 0 0,1 1 0 0 0,0-1 0 0 0,0 0 0 0 0,1 0 0 0 0,1-1 0 0 0,-1 1 0 0 0,1-1 0 0 0,1 1 0 0 0,-1-1 0 0 0,1 0 0 0 0,1-1 0 0 0,0 1 0 0 0,0-1 0 0 0,0 0 0 0 0,1-1 0 0 0,0 0 0 0 0,0 0 0 0 0,0 0-1 0 0,1-1 1 0 0,0 0 0 0 0,0 0 0 0 0,1-1 0 0 0,-1 0 0 0 0,1-1 0 0 0,0 0 0 0 0,0 0 0 0 0,0 0 0 0 0,0-2 0 0 0,0 1 0 0 0,0-1 0 0 0,13 0 0 0 0,7-1-98 0 0,-1-1-1 0 0,40-8 1 0 0,-17-5-3297 0 0,-32 1-2540 0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8.128"/>
    </inkml:context>
    <inkml:brush xml:id="br0">
      <inkml:brushProperty name="width" value="0.1" units="cm"/>
      <inkml:brushProperty name="height" value="0.1" units="cm"/>
      <inkml:brushProperty name="color" value="#FFFFFF"/>
    </inkml:brush>
  </inkml:definitions>
  <inkml:trace contextRef="#ctx0" brushRef="#br0">9 128 4812 0 0,'-1'0'112'0'0,"1"-1"0"0"0,-1 1 0 0 0,1 0-1 0 0,-1-1 1 0 0,1 1 0 0 0,-1 0-1 0 0,1 0 1 0 0,0-1 0 0 0,-1 1-1 0 0,1-1 1 0 0,-1 1 0 0 0,1 0 0 0 0,0-1-1 0 0,0 1 1 0 0,-1-1 0 0 0,1 1-1 0 0,0-1 1 0 0,0 1 0 0 0,-1-1-1 0 0,1 1 1 0 0,0-1 0 0 0,0 1 0 0 0,0-1-1 0 0,0 1 1 0 0,0-1 0 0 0,0 0-1 0 0,0 1 1 0 0,0-1 0 0 0,0 1-1 0 0,0-1 1 0 0,0 1 0 0 0,0-1 0 0 0,0 1-1 0 0,1-2 1 0 0,0 1 15 0 0,0 0 0 0 0,0 0 0 0 0,0-1 1 0 0,0 1-1 0 0,0 0 0 0 0,1 0 0 0 0,-1 0 0 0 0,1 0 0 0 0,-1 0 0 0 0,1 0 0 0 0,1 0 1 0 0,53-17 382 0 0,-50 16-215 0 0,186-42 1238 0 0,-72 17-2999 0 0,-109 25 601 0 0,9-2-1943 0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49.650"/>
    </inkml:context>
    <inkml:brush xml:id="br0">
      <inkml:brushProperty name="width" value="0.1" units="cm"/>
      <inkml:brushProperty name="height" value="0.1" units="cm"/>
      <inkml:brushProperty name="color" value="#FFFFFF"/>
    </inkml:brush>
  </inkml:definitions>
  <inkml:trace contextRef="#ctx0" brushRef="#br0">1 97 1744 0 0,'1'-1'437'0'0,"0"-1"-1"0"0,1 0 0 0 0,-1 1 1 0 0,0-1-1 0 0,1 1 0 0 0,-1-1 1 0 0,1 1-1 0 0,0 0 1 0 0,-1-1-1 0 0,1 1 0 0 0,0 0 1 0 0,0 0-1 0 0,0 0 0 0 0,0 1 1 0 0,3-2-1 0 0,38-8-120 0 0,-27 7 394 0 0,91-20 313 0 0,147-13-1 0 0,-247 35-1341 0 0,-3 1-83 0 0,0-1 0 0 0,1 0 0 0 0,-1 1 0 0 0,0 0 1 0 0,0 0-1 0 0,0 0 0 0 0,1 0 0 0 0,5 2 0 0 0,-10-2 314 0 0,0 1 0 0 0,0-1 0 0 0,0 0 0 0 0,0 0 0 0 0,0 0 0 0 0,0 1 0 0 0,0-1 0 0 0,0 0 0 0 0,0 0 0 0 0,0 1 0 0 0,0-1 0 0 0,0 0 0 0 0,0 0 0 0 0,0 1 0 0 0,0-1 0 0 0,0 0 0 0 0,0 0 0 0 0,0 0 0 0 0,0 1 0 0 0,0-1 0 0 0,0 0 0 0 0,-1 0 0 0 0,-3 3-1849 0 0,-8 1 198 0 0,4-2 646 0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0.129"/>
    </inkml:context>
    <inkml:brush xml:id="br0">
      <inkml:brushProperty name="width" value="0.1" units="cm"/>
      <inkml:brushProperty name="height" value="0.1" units="cm"/>
      <inkml:brushProperty name="color" value="#FFFFFF"/>
    </inkml:brush>
  </inkml:definitions>
  <inkml:trace contextRef="#ctx0" brushRef="#br0">77 0 1336 0 0,'-3'0'253'0'0,"0"1"-1"0"0,1-1 1 0 0,-1 1-1 0 0,0-1 1 0 0,1 1-1 0 0,-1 0 1 0 0,0 0-1 0 0,1 0 1 0 0,-1 0-1 0 0,1 0 1 0 0,0 1-1 0 0,-1-1 0 0 0,1 1 1 0 0,0 0-1 0 0,0 0 1 0 0,0-1-1 0 0,0 1 1 0 0,0 1-1 0 0,0-1 1 0 0,1 0-1 0 0,-1 0 1 0 0,1 1-1 0 0,-1-1 1 0 0,1 0-1 0 0,0 1 1 0 0,0 0-1 0 0,0-1 1 0 0,0 1-1 0 0,0 5 1 0 0,-6 28 497 0 0,3 1 0 0 0,0 0 0 0 0,3 0 1 0 0,5 67-1 0 0,33 148 630 0 0,-31-217-1195 0 0,27 166 665 0 0,-22-129 211 0 0,-10-72-1049 0 0,-1 1 0 0 0,1-1 0 0 0,-1 1 0 0 0,1 0-1 0 0,-1-1 1 0 0,1 1 0 0 0,-1-1 0 0 0,1 1 0 0 0,-1-1 0 0 0,1 0-1 0 0,0 1 1 0 0,-1-1 0 0 0,1 0 0 0 0,0 1 0 0 0,-1-1 0 0 0,1 0 0 0 0,0 0-1 0 0,-1 1 1 0 0,1-1 0 0 0,0 0 0 0 0,0 0 0 0 0,-1 0 0 0 0,1 0-1 0 0,0 0 1 0 0,0 0 0 0 0,0 0 0 0 0,27 0 94 0 0,-22 0-78 0 0,42 0-12 0 0,89-13 0 0 0,-17-8-3363 0 0,-78 5-1698 0 0,-34 12 2181 0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0.660"/>
    </inkml:context>
    <inkml:brush xml:id="br0">
      <inkml:brushProperty name="width" value="0.1" units="cm"/>
      <inkml:brushProperty name="height" value="0.1" units="cm"/>
      <inkml:brushProperty name="color" value="#FFFFFF"/>
    </inkml:brush>
  </inkml:definitions>
  <inkml:trace contextRef="#ctx0" brushRef="#br0">112 53 4640 0 0,'0'-2'222'0'0,"0"0"-1"0"0,0 0 0 0 0,0 0 1 0 0,0 0-1 0 0,0 0 0 0 0,0 0 0 0 0,-1 0 1 0 0,1 0-1 0 0,-1 0 0 0 0,0 0 1 0 0,1 1-1 0 0,-1-1 0 0 0,0 0 0 0 0,0 0 1 0 0,-2-2-1 0 0,3 4-158 0 0,-1 0 0 0 0,1-1 0 0 0,0 1 0 0 0,-1 0 0 0 0,1 0 0 0 0,0 0 0 0 0,-1-1 0 0 0,1 1 0 0 0,-1 0 0 0 0,1 0 0 0 0,0 0-1 0 0,-1 0 1 0 0,1 0 0 0 0,-1 0 0 0 0,1 0 0 0 0,-1 0 0 0 0,1 0 0 0 0,0 0 0 0 0,-1 0 0 0 0,1 0 0 0 0,-1 0 0 0 0,1 0 0 0 0,0 1 0 0 0,-1-1 0 0 0,0 0 0 0 0,-14 15 896 0 0,7-2-616 0 0,0 0 0 0 0,0 1-1 0 0,1 1 1 0 0,1-1 0 0 0,1 1 0 0 0,-5 18 0 0 0,2 2 323 0 0,-7 58 1 0 0,14-82-572 0 0,0 0 0 0 0,1 0 0 0 0,1-1 0 0 0,-1 1 0 0 0,2 0 1 0 0,0 0-1 0 0,0-1 0 0 0,1 1 0 0 0,0-1 0 0 0,0 0 0 0 0,1 0 0 0 0,8 14 0 0 0,-9-19-73 0 0,-1-1-1 0 0,1 0 0 0 0,0 0 1 0 0,1-1-1 0 0,-1 1 0 0 0,1 0 1 0 0,0-1-1 0 0,-1 0 0 0 0,1 0 1 0 0,1 0-1 0 0,-1-1 0 0 0,0 1 1 0 0,1-1-1 0 0,-1 0 0 0 0,1 0 1 0 0,0 0-1 0 0,0-1 0 0 0,-1 0 1 0 0,1 0-1 0 0,0 0 0 0 0,0 0 1 0 0,0-1-1 0 0,0 0 0 0 0,0 0 1 0 0,0 0-1 0 0,0-1 0 0 0,0 0 0 0 0,9-2 1 0 0,-6 1-21 0 0,0-1 0 0 0,1 0 0 0 0,-1 0 0 0 0,0-1 0 0 0,-1 0 0 0 0,1 0 0 0 0,-1-1 0 0 0,0 0 0 0 0,0-1 0 0 0,0 1 0 0 0,-1-1 0 0 0,0 0-1 0 0,0-1 1 0 0,0 0 0 0 0,5-8 0 0 0,-4 4-45 0 0,0-1-1 0 0,-1 0 1 0 0,0-1-1 0 0,-1 1 1 0 0,0-1-1 0 0,-1 0 1 0 0,-1 0-1 0 0,0 0 1 0 0,2-22-1 0 0,-4 23-3 0 0,0 0 0 0 0,-1 0 0 0 0,-1 0 0 0 0,0 0 0 0 0,0 0 0 0 0,-1 0-1 0 0,-1 0 1 0 0,0 1 0 0 0,-1-1 0 0 0,-8-19 0 0 0,8 24 35 0 0,0 1-1 0 0,0-1 1 0 0,-1 1 0 0 0,1-1 0 0 0,-1 1 0 0 0,-1 1-1 0 0,1-1 1 0 0,-1 1 0 0 0,0 0 0 0 0,0 0 0 0 0,-1 1-1 0 0,1-1 1 0 0,-1 1 0 0 0,0 1 0 0 0,0 0-1 0 0,0 0 1 0 0,-10-3 0 0 0,-31-1-342 0 0,23 11-1392 0 0,24-3 1522 0 0,0-1 0 0 0,0 0-1 0 0,1 1 1 0 0,-1-1-1 0 0,0 1 1 0 0,1-1-1 0 0,-1 1 1 0 0,0-1-1 0 0,1 1 1 0 0,-1-1 0 0 0,0 1-1 0 0,1 0 1 0 0,-1-1-1 0 0,1 1 1 0 0,0 0-1 0 0,-1 0 1 0 0,1-1 0 0 0,-1 1-1 0 0,1 0 1 0 0,0 0-1 0 0,0 0 1 0 0,-1 1-1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2.253"/>
    </inkml:context>
    <inkml:brush xml:id="br0">
      <inkml:brushProperty name="width" value="0.1" units="cm"/>
      <inkml:brushProperty name="height" value="0.1" units="cm"/>
      <inkml:brushProperty name="color" value="#FFFFFF"/>
    </inkml:brush>
  </inkml:definitions>
  <inkml:trace contextRef="#ctx0" brushRef="#br0">0 0 5432 0 0,'1'1'174'0'0,"1"-1"0"0"0,-1 0-1 0 0,0 1 1 0 0,1-1-1 0 0,-1 1 1 0 0,0-1 0 0 0,0 1-1 0 0,0 0 1 0 0,0-1-1 0 0,1 1 1 0 0,-1 0-1 0 0,0 0 1 0 0,0 0 0 0 0,0 0-1 0 0,-1 0 1 0 0,1 0-1 0 0,0 0 1 0 0,0 0-1 0 0,0 0 1 0 0,-1 0 0 0 0,1 0-1 0 0,-1 1 1 0 0,1-1-1 0 0,-1 0 1 0 0,1 0-1 0 0,-1 1 1 0 0,1 1 0 0 0,8 45 1127 0 0,-7-32-741 0 0,14 84 1273 0 0,-8-45-1588 0 0,21 78 0 0 0,-28-128-980 0 0,1 0 0 0 0,0-1 0 0 0,1 1 0 0 0,-1 0 0 0 0,1-1 0 0 0,0 0 0 0 0,5 7 0 0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1.028"/>
    </inkml:context>
    <inkml:brush xml:id="br0">
      <inkml:brushProperty name="width" value="0.1" units="cm"/>
      <inkml:brushProperty name="height" value="0.1" units="cm"/>
      <inkml:brushProperty name="color" value="#FFFFFF"/>
    </inkml:brush>
  </inkml:definitions>
  <inkml:trace contextRef="#ctx0" brushRef="#br0">59 0 5481 0 0,'0'0'1668'0'0,"-3"25"1961"0"0,-43 171-22 0 0,37-137-3085 0 0,8-35-3766 0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1.397"/>
    </inkml:context>
    <inkml:brush xml:id="br0">
      <inkml:brushProperty name="width" value="0.1" units="cm"/>
      <inkml:brushProperty name="height" value="0.1" units="cm"/>
      <inkml:brushProperty name="color" value="#FFFFFF"/>
    </inkml:brush>
  </inkml:definitions>
  <inkml:trace contextRef="#ctx0" brushRef="#br0">0 57 5705 0 0,'3'-22'2651'0'0,"-3"19"-2360"0"0,0 1 0 0 0,0-1 0 0 0,0 1 0 0 0,0-1 1 0 0,1 1-1 0 0,-1-1 0 0 0,1 1 0 0 0,0-1 0 0 0,-1 1 1 0 0,1 0-1 0 0,0-1 0 0 0,2-1 0 0 0,-3 4-245 0 0,1 0 1 0 0,-1 0-1 0 0,0 0 0 0 0,1 0 1 0 0,-1 0-1 0 0,0 0 0 0 0,1 0 1 0 0,-1 0-1 0 0,1 0 0 0 0,-1 0 1 0 0,0 0-1 0 0,1 0 0 0 0,-1 0 1 0 0,0 0-1 0 0,1 0 0 0 0,-1 1 1 0 0,0-1-1 0 0,1 0 0 0 0,-1 0 1 0 0,0 0-1 0 0,1 1 0 0 0,-1-1 1 0 0,0 0-1 0 0,0 1 0 0 0,1-1 1 0 0,-1 0-1 0 0,0 0 0 0 0,0 1 1 0 0,0-1-1 0 0,1 0 0 0 0,-1 1 1 0 0,0-1-1 0 0,0 1 0 0 0,0-1 1 0 0,0 0-1 0 0,0 1 0 0 0,0-1 1 0 0,0 0-1 0 0,1 1 0 0 0,5 16 479 0 0,12 56 338 0 0,-4 0-1 0 0,6 90 0 0 0,-20-140-675 0 0,-1-17-610 0 0,1 0 0 0 0,0 1 0 0 0,0-1 0 0 0,1 0 0 0 0,2 12 0 0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2:52.084"/>
    </inkml:context>
    <inkml:brush xml:id="br0">
      <inkml:brushProperty name="width" value="0.1" units="cm"/>
      <inkml:brushProperty name="height" value="0.1" units="cm"/>
      <inkml:brushProperty name="color" value="#FFFFFF"/>
    </inkml:brush>
  </inkml:definitions>
  <inkml:trace contextRef="#ctx0" brushRef="#br0">12 42 4984 0 0,'-1'-1'184'0'0,"0"1"0"0"0,0-1-1 0 0,0 0 1 0 0,1 0-1 0 0,-1 0 1 0 0,0 1-1 0 0,1-1 1 0 0,-1 0-1 0 0,0 0 1 0 0,1 0-1 0 0,-1 0 1 0 0,1 0-1 0 0,-1 0 1 0 0,1 0-1 0 0,0-1 1 0 0,0 1-1 0 0,-1 0 1 0 0,1 0-1 0 0,0 0 1 0 0,0 0 0 0 0,0 0-1 0 0,0-2 1 0 0,1 2-65 0 0,-1 0 0 0 0,1 0 0 0 0,-1 0 0 0 0,1 1 0 0 0,0-1 0 0 0,0 0 1 0 0,-1 0-1 0 0,1 1 0 0 0,0-1 0 0 0,0 0 0 0 0,0 1 0 0 0,0-1 1 0 0,0 1-1 0 0,0-1 0 0 0,-1 1 0 0 0,1 0 0 0 0,0-1 0 0 0,0 1 0 0 0,2 0 1 0 0,7-2 240 0 0,0 0 1 0 0,1 1-1 0 0,17 1 1 0 0,-23 0-329 0 0,86 1 920 0 0,112 16 0 0 0,-198-16-938 0 0,0 0 1 0 0,0 0-1 0 0,-1 0 0 0 0,1 1 0 0 0,0-1 0 0 0,-1 1 0 0 0,1 1 0 0 0,-1-1 0 0 0,0 0 0 0 0,1 1 0 0 0,-1 0 0 0 0,-1 0 1 0 0,1 0-1 0 0,0 1 0 0 0,-1-1 0 0 0,1 1 0 0 0,-1 0 0 0 0,0 0 0 0 0,-1 0 0 0 0,5 7 0 0 0,-1 4 3 0 0,0 0 0 0 0,0 0 0 0 0,-2 0 0 0 0,0 0 0 0 0,3 20 0 0 0,15 175 169 0 0,-16-135-131 0 0,2 257 281 0 0,-8-265-164 0 0,0-64-164 0 0,0 0 0 0 0,-1 0 0 0 0,1-1-1 0 0,-1 1 1 0 0,1 0 0 0 0,-1 0 0 0 0,0-1-1 0 0,0 1 1 0 0,0-1 0 0 0,0 1 0 0 0,-1-1 0 0 0,1 1-1 0 0,-1-1 1 0 0,0 0 0 0 0,1 1 0 0 0,-5 3 0 0 0,1-2-1 0 0,0 0 1 0 0,0-1-1 0 0,0 1 1 0 0,0-1-1 0 0,0 0 1 0 0,-1-1-1 0 0,-8 4 1 0 0,-4-1 46 0 0,-1 0 1 0 0,0-1-1 0 0,0 0 1 0 0,-19-1 0 0 0,-2 1 48 0 0,0-2 0 0 0,1-1 1 0 0,-1-3-1 0 0,-56-8 1 0 0,96 10-390 0 0,-1 0-1 0 0,0 0 1 0 0,0 0-1 0 0,1 0 1 0 0,-1-1 0 0 0,0 1-1 0 0,1 0 1 0 0,-1 0 0 0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19.028"/>
    </inkml:context>
    <inkml:brush xml:id="br0">
      <inkml:brushProperty name="width" value="0.1" units="cm"/>
      <inkml:brushProperty name="height" value="0.1" units="cm"/>
      <inkml:brushProperty name="color" value="#FFFFFF"/>
    </inkml:brush>
  </inkml:definitions>
  <inkml:trace contextRef="#ctx0" brushRef="#br0">129 0 1324 0 0,'-7'2'5951'0'0,"-6"8"-4054"0"0,8-4-1760 0 0,1 0 0 0 0,1 1 0 0 0,-1 0 0 0 0,1 0 0 0 0,0 0 0 0 0,1 0 0 0 0,0 1 0 0 0,0-1 0 0 0,-2 16 0 0 0,-2 6 179 0 0,-16 63 342 0 0,5 0 0 0 0,4 1 1 0 0,-3 116-1 0 0,15-182-652 0 0,-1 22 134 0 0,5-19-3579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19.465"/>
    </inkml:context>
    <inkml:brush xml:id="br0">
      <inkml:brushProperty name="width" value="0.1" units="cm"/>
      <inkml:brushProperty name="height" value="0.1" units="cm"/>
      <inkml:brushProperty name="color" value="#FFFFFF"/>
    </inkml:brush>
  </inkml:definitions>
  <inkml:trace contextRef="#ctx0" brushRef="#br0">182 45 4152 0 0,'1'-8'723'0'0,"-1"-19"1090"0"0,0 27-1783 0 0,0-1-1 0 0,0 1 1 0 0,0 0 0 0 0,0-1-1 0 0,-1 1 1 0 0,1 0 0 0 0,0 0-1 0 0,0-1 1 0 0,0 1 0 0 0,0 0 0 0 0,0-1-1 0 0,0 1 1 0 0,0 0 0 0 0,-1 0-1 0 0,1-1 1 0 0,0 1 0 0 0,0 0-1 0 0,0 0 1 0 0,-1 0 0 0 0,1-1-1 0 0,0 1 1 0 0,0 0 0 0 0,-1 0-1 0 0,1 0 1 0 0,0 0 0 0 0,0-1 0 0 0,-1 1-1 0 0,1 0 1 0 0,0 0 0 0 0,0 0-1 0 0,-1 0 1 0 0,1 0 0 0 0,0 0-1 0 0,-1 0 1 0 0,1 0 0 0 0,0 0-1 0 0,-1 0 1 0 0,1 0 0 0 0,0 0 0 0 0,0 0-1 0 0,-1 0 1 0 0,1 0 0 0 0,0 0-1 0 0,-1 0 1 0 0,1 0 0 0 0,0 0-1 0 0,0 1 1 0 0,-1-1 0 0 0,1 0-1 0 0,0 0 1 0 0,0 0 0 0 0,-1 0-1 0 0,1 1 1 0 0,0-1 0 0 0,0 0 0 0 0,-1 0-1 0 0,1 0 1 0 0,0 1 0 0 0,0-1-1 0 0,0 0 1 0 0,0 0 0 0 0,-1 1-1 0 0,1-1 1 0 0,0 0 0 0 0,0 1-1 0 0,0-1 1 0 0,0 1 0 0 0,-126 118 1989 0 0,84-85-330 0 0,45-62-1047 0 0,10 2-528 0 0,1 1 1 0 0,26-38 0 0 0,-38 62-116 0 0,-1-1-1 0 0,0 1 1 0 0,1-1-1 0 0,-1 1 1 0 0,1-1 0 0 0,0 1-1 0 0,-1 0 1 0 0,1 0-1 0 0,0 0 1 0 0,0 0-1 0 0,0 0 1 0 0,0 0-1 0 0,0 0 1 0 0,0 1-1 0 0,0-1 1 0 0,0 1 0 0 0,0-1-1 0 0,0 1 1 0 0,0 0-1 0 0,0 0 1 0 0,0 0-1 0 0,0 0 1 0 0,0 0-1 0 0,1 0 1 0 0,-1 1 0 0 0,0-1-1 0 0,0 1 1 0 0,0-1-1 0 0,0 1 1 0 0,2 1-1 0 0,9 3-60 0 0,-1 1 0 0 0,0 1 0 0 0,19 13 0 0 0,-11-6-352 0 0,65 42-3823 0 0,-68-46 1333 0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19.824"/>
    </inkml:context>
    <inkml:brush xml:id="br0">
      <inkml:brushProperty name="width" value="0.1" units="cm"/>
      <inkml:brushProperty name="height" value="0.1" units="cm"/>
      <inkml:brushProperty name="color" value="#FFFFFF"/>
    </inkml:brush>
  </inkml:definitions>
  <inkml:trace contextRef="#ctx0" brushRef="#br0">5 0 4264 0 0,'-1'77'5133'0'0,"0"19"-3346"0"0,-1 57-1643 0 0,1-57 620 0 0,2-3-798 0 0,0-71-2942 0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20.257"/>
    </inkml:context>
    <inkml:brush xml:id="br0">
      <inkml:brushProperty name="width" value="0.1" units="cm"/>
      <inkml:brushProperty name="height" value="0.1" units="cm"/>
      <inkml:brushProperty name="color" value="#FFFFFF"/>
    </inkml:brush>
  </inkml:definitions>
  <inkml:trace contextRef="#ctx0" brushRef="#br0">146 18 1356 0 0,'0'0'77'0'0,"1"-1"-1"0"0,-1 1 1 0 0,0-1 0 0 0,0 0-1 0 0,0 1 1 0 0,0-1-1 0 0,0 0 1 0 0,0 1 0 0 0,0-1-1 0 0,0 0 1 0 0,0 1-1 0 0,-1-1 1 0 0,1 1 0 0 0,0-1-1 0 0,0 0 1 0 0,-1 1-1 0 0,1-1 1 0 0,0 1 0 0 0,-1-1-1 0 0,1 1 1 0 0,0-1-1 0 0,-1 1 1 0 0,1-1 0 0 0,-1 1-1 0 0,1-1 1 0 0,-1 1-1 0 0,1-1 1 0 0,-1 1 0 0 0,1 0-1 0 0,-1-1 1 0 0,1 1-1 0 0,-2 0 1 0 0,1 0 26 0 0,0 0 0 0 0,-1 0 0 0 0,1 0 0 0 0,0 1 0 0 0,-1-1 0 0 0,1 0 0 0 0,0 1 0 0 0,-1-1 0 0 0,1 1 0 0 0,0 0 0 0 0,0-1 0 0 0,0 1 0 0 0,-3 1 0 0 0,-31 32 950 0 0,16-12-606 0 0,1-2 321 0 0,-25 37 1 0 0,41-52 241 0 0,5-5-395 0 0,14-13-203 0 0,20-20-302 0 0,-30 26-86 0 0,0 0-1 0 0,0 1 1 0 0,1-1-1 0 0,15-9 1 0 0,-20 15-29 0 0,0 0 0 0 0,0 0 0 0 0,-1-1 1 0 0,1 2-1 0 0,0-1 0 0 0,0 0 0 0 0,0 1 0 0 0,0-1 0 0 0,0 1 0 0 0,0 0 1 0 0,0 0-1 0 0,0 0 0 0 0,0 0 0 0 0,0 1 0 0 0,0-1 0 0 0,0 1 1 0 0,0 0-1 0 0,0 0 0 0 0,5 2 0 0 0,250 125-147 0 0,-216-106-7857 0 0,-39-22 7079 0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56.678"/>
    </inkml:context>
    <inkml:brush xml:id="br0">
      <inkml:brushProperty name="width" value="0.1" units="cm"/>
      <inkml:brushProperty name="height" value="0.1" units="cm"/>
      <inkml:brushProperty name="color" value="#FFFFFF"/>
    </inkml:brush>
  </inkml:definitions>
  <inkml:trace contextRef="#ctx0" brushRef="#br0">1 19 1684 0 0,'9'-18'11216'0'0,"-7"22"-11038"0"0,0 1 0 0 0,0 0 0 0 0,0 1 0 0 0,-1-1 0 0 0,0 0 0 0 0,0 0 0 0 0,0 1 0 0 0,0 5 0 0 0,0-2-19 0 0,19 190 1481 0 0,5 31-570 0 0,9 15-821 0 0,-32-231-931 0 0,2 9-877 0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57.314"/>
    </inkml:context>
    <inkml:brush xml:id="br0">
      <inkml:brushProperty name="width" value="0.1" units="cm"/>
      <inkml:brushProperty name="height" value="0.1" units="cm"/>
      <inkml:brushProperty name="color" value="#FFFFFF"/>
    </inkml:brush>
  </inkml:definitions>
  <inkml:trace contextRef="#ctx0" brushRef="#br0">1 169 4548 0 0,'2'-9'262'0'0,"1"0"-1"0"0,1 0 0 0 0,-1 0 0 0 0,1 0 0 0 0,1 1 0 0 0,0-1 0 0 0,0 1 0 0 0,0 1 1 0 0,1-1-1 0 0,0 1 0 0 0,1 0 0 0 0,0 0 0 0 0,0 0 0 0 0,0 1 0 0 0,1 1 0 0 0,0-1 1 0 0,0 1-1 0 0,0 0 0 0 0,1 1 0 0 0,14-6 0 0 0,-16 7-188 0 0,0 1 1 0 0,-1-1-1 0 0,1 1 1 0 0,0 1-1 0 0,1 0 1 0 0,-1 0-1 0 0,0 0 0 0 0,0 0 1 0 0,0 1-1 0 0,0 1 1 0 0,1-1-1 0 0,-1 1 0 0 0,0 0 1 0 0,0 1-1 0 0,0 0 1 0 0,0 0-1 0 0,-1 0 1 0 0,1 1-1 0 0,0 0 0 0 0,-1 0 1 0 0,0 1-1 0 0,0 0 1 0 0,0 0-1 0 0,0 0 0 0 0,0 1 1 0 0,-1-1-1 0 0,0 1 1 0 0,5 6-1 0 0,-4-2-13 0 0,-1 0 0 0 0,1 0 0 0 0,-1 1 0 0 0,-1-1 0 0 0,0 1 0 0 0,0 0 0 0 0,-1 0 0 0 0,-1 0 0 0 0,1 1 0 0 0,-1-1 0 0 0,-1 1 0 0 0,0-1 0 0 0,-1 1 0 0 0,0-1 0 0 0,0 1 0 0 0,-1 0-1 0 0,-1-1 1 0 0,0 1 0 0 0,-5 16 0 0 0,3-14 3 0 0,0 0 0 0 0,-1-1-1 0 0,0 0 1 0 0,-1 0 0 0 0,-1 0-1 0 0,0-1 1 0 0,0 0 0 0 0,-1 0 0 0 0,0-1-1 0 0,-1 0 1 0 0,0 0 0 0 0,-1-1-1 0 0,0 0 1 0 0,0-1 0 0 0,-18 11-1 0 0,15-10-98 0 0,19-8-287 0 0,19 2 212 0 0,7 6 134 0 0,0 1 0 0 0,-1 2 0 0 0,0 1 0 0 0,45 26 0 0 0,-65-32-3 0 0,0 0 0 0 0,-1 1 0 0 0,0 0 0 0 0,0 1 0 0 0,-1 0 0 0 0,0 0 0 0 0,0 1 0 0 0,-1 0 0 0 0,0 1 0 0 0,-1 0 0 0 0,0 0 0 0 0,-1 0-1 0 0,-1 1 1 0 0,9 22 0 0 0,-12-27-8 0 0,-1 0 0 0 0,1 0-1 0 0,-1 0 1 0 0,-1 0 0 0 0,1 1 0 0 0,-1-1-1 0 0,-1 0 1 0 0,1 0 0 0 0,-1 0-1 0 0,-1 0 1 0 0,1 0 0 0 0,-1 0 0 0 0,0 0-1 0 0,0-1 1 0 0,-1 1 0 0 0,0 0-1 0 0,0-1 1 0 0,-1 0 0 0 0,0 0 0 0 0,0 0-1 0 0,0 0 1 0 0,-1-1 0 0 0,0 0-1 0 0,0 0 1 0 0,0 0 0 0 0,0 0-1 0 0,-1-1 1 0 0,0 0 0 0 0,0 0 0 0 0,0 0-1 0 0,0-1 1 0 0,-1 0 0 0 0,1 0-1 0 0,-1-1 1 0 0,0 0 0 0 0,0 0 0 0 0,0 0-1 0 0,0-1 1 0 0,0 0 0 0 0,0 0-1 0 0,0-1 1 0 0,0 0 0 0 0,0 0 0 0 0,0-1-1 0 0,-1 0 1 0 0,1 0 0 0 0,-7-3-1 0 0,-25-11-659 0 0,38 15 426 0 0,0 0 0 0 0,0-1 0 0 0,-1 0 0 0 0,1 1 0 0 0,0-1 0 0 0,0 0-1 0 0,0 1 1 0 0,0-1 0 0 0,0 0 0 0 0,1 0 0 0 0,-1 0 0 0 0,0 0 0 0 0,0 0-1 0 0,1 0 1 0 0,-1 0 0 0 0,0 0 0 0 0,1 0 0 0 0,-1 0 0 0 0,1 0 0 0 0,-1 0 0 0 0,1 0-1 0 0,0-1 1 0 0,-1 1 0 0 0,1 0 0 0 0,0 0 0 0 0,0-1 0 0 0,0 1 0 0 0,0 0 0 0 0,0-2-1 0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57.673"/>
    </inkml:context>
    <inkml:brush xml:id="br0">
      <inkml:brushProperty name="width" value="0.1" units="cm"/>
      <inkml:brushProperty name="height" value="0.1" units="cm"/>
      <inkml:brushProperty name="color" value="#FFFFFF"/>
    </inkml:brush>
  </inkml:definitions>
  <inkml:trace contextRef="#ctx0" brushRef="#br0">1 6 5080 0 0,'0'0'106'0'0,"0"-1"0"0"0,1 1 0 0 0,-1 0 0 0 0,0-1 0 0 0,1 1 0 0 0,-1 0 0 0 0,1-1 0 0 0,-1 1 0 0 0,0 0 0 0 0,1-1 0 0 0,-1 1 0 0 0,1 0 0 0 0,-1 0 0 0 0,1 0 0 0 0,-1-1 0 0 0,1 1 0 0 0,-1 0 0 0 0,1 0 0 0 0,0 0 0 0 0,-1 0 0 0 0,1 0 0 0 0,-1 0 0 0 0,1 0 0 0 0,-1 0-1 0 0,1 0 1 0 0,-1 0 0 0 0,1 0 0 0 0,-1 1 0 0 0,1-1 0 0 0,-1 0 0 0 0,1 0 0 0 0,-1 0 0 0 0,1 1 0 0 0,15 16 1568 0 0,3 26-307 0 0,20 122 1756 0 0,-15-50-5169 0 0,-17-102-2649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2.618"/>
    </inkml:context>
    <inkml:brush xml:id="br0">
      <inkml:brushProperty name="width" value="0.1" units="cm"/>
      <inkml:brushProperty name="height" value="0.1" units="cm"/>
      <inkml:brushProperty name="color" value="#FFFFFF"/>
    </inkml:brush>
  </inkml:definitions>
  <inkml:trace contextRef="#ctx0" brushRef="#br0">36 40 5060 0 0,'-28'2'7905'0'0,"29"-11"-7250"0"0,-4-11-812 0 0,-2 7-999 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58.039"/>
    </inkml:context>
    <inkml:brush xml:id="br0">
      <inkml:brushProperty name="width" value="0.1" units="cm"/>
      <inkml:brushProperty name="height" value="0.1" units="cm"/>
      <inkml:brushProperty name="color" value="#FFFFFF"/>
    </inkml:brush>
  </inkml:definitions>
  <inkml:trace contextRef="#ctx0" brushRef="#br0">83 85 4568 0 0,'-8'-12'783'0'0,"4"5"1874"0"0,14 8-450 0 0,-2 1-2016 0 0,-7-1-144 0 0,0-1 0 0 0,-1 0 0 0 0,1 0 0 0 0,0 0-1 0 0,0 1 1 0 0,-1-1 0 0 0,1 0 0 0 0,0 0 0 0 0,0 0-1 0 0,-1 0 1 0 0,1 0 0 0 0,0-1 0 0 0,0 1 0 0 0,-1 0-1 0 0,1 0 1 0 0,0 0 0 0 0,0-1 0 0 0,-1 1 0 0 0,1 0 0 0 0,0-1-1 0 0,0 0 1 0 0,0 1-16 0 0,-1-1-1 0 0,0 1 1 0 0,0-1-1 0 0,1 1 1 0 0,-1-1-1 0 0,0 1 1 0 0,0-1-1 0 0,0 1 1 0 0,0-1 0 0 0,0 0-1 0 0,0 1 1 0 0,0-1-1 0 0,0 1 1 0 0,0-1-1 0 0,0 1 1 0 0,0-1-1 0 0,0 0 1 0 0,0 1-1 0 0,0-1 1 0 0,-1 1-1 0 0,1-2 1 0 0,-1-1 15 0 0,-1 1 1 0 0,1-1-1 0 0,-1 0 0 0 0,0 0 1 0 0,0 1-1 0 0,0-1 0 0 0,0 1 1 0 0,0-1-1 0 0,-3-1 0 0 0,1 1-225 0 0,-1-1 1 0 0,1 1-1 0 0,-1 1 0 0 0,0-1 0 0 0,0 1 1 0 0,-1 0-1 0 0,1 0 0 0 0,-10-2 0 0 0,14 3-12 0 0,-1 1 0 0 0,1 0 0 0 0,0 0 0 0 0,0 0 0 0 0,0 0 0 0 0,0 0 0 0 0,0 0 0 0 0,-1 1 0 0 0,1-1 0 0 0,0 0 0 0 0,0 0 0 0 0,0 1 0 0 0,0-1 0 0 0,0 1 0 0 0,0-1 0 0 0,0 1 0 0 0,0 0 0 0 0,0-1 0 0 0,-1 2 0 0 0,1-1-85 0 0,0 1 0 0 0,0-1 0 0 0,0 1 1 0 0,0 0-1 0 0,0-1 0 0 0,1 1 0 0 0,-1 0 0 0 0,1-1 0 0 0,-1 1 0 0 0,1 0 0 0 0,0 0 1 0 0,-1 0-1 0 0,1-1 0 0 0,0 1 0 0 0,0 0 0 0 0,1 3 0 0 0,0 8-884 0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58.425"/>
    </inkml:context>
    <inkml:brush xml:id="br0">
      <inkml:brushProperty name="width" value="0.1" units="cm"/>
      <inkml:brushProperty name="height" value="0.1" units="cm"/>
      <inkml:brushProperty name="color" value="#FFFFFF"/>
    </inkml:brush>
  </inkml:definitions>
  <inkml:trace contextRef="#ctx0" brushRef="#br0">0 1 1356 0 0,'2'1'447'0'0,"-1"0"-1"0"0,0 0 1 0 0,1 1 0 0 0,-1-1-1 0 0,0 0 1 0 0,0 1 0 0 0,1-1-1 0 0,-1 1 1 0 0,-1-1 0 0 0,1 1-1 0 0,1 2 1 0 0,13 38 1584 0 0,-11-26-1367 0 0,8 19-128 0 0,-2 0 0 0 0,-2 1-1 0 0,-1 0 1 0 0,-1 0 0 0 0,0 53 0 0 0,-23-119-2356 0 0,3-3 904 0 0,8 14-1573 0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58.781"/>
    </inkml:context>
    <inkml:brush xml:id="br0">
      <inkml:brushProperty name="width" value="0.1" units="cm"/>
      <inkml:brushProperty name="height" value="0.1" units="cm"/>
      <inkml:brushProperty name="color" value="#FFFFFF"/>
    </inkml:brush>
  </inkml:definitions>
  <inkml:trace contextRef="#ctx0" brushRef="#br0">10 211 11213 0 0,'-4'-17'366'0'0,"2"-1"0"0"0,0 0 1 0 0,0 0-1 0 0,3-24 0 0 0,-1 38-302 0 0,0-1 0 0 0,0 1 0 0 0,1-1 0 0 0,0 0 0 0 0,0 1 0 0 0,0-1 0 0 0,1 1 0 0 0,-1 0 0 0 0,1-1 0 0 0,0 1 0 0 0,0 0 0 0 0,1 0 0 0 0,-1 0 0 0 0,1 0 0 0 0,0 1 0 0 0,0-1 0 0 0,0 1 0 0 0,1 0 0 0 0,-1 0 0 0 0,1 0 0 0 0,7-5 0 0 0,-8 7-44 0 0,0 0-1 0 0,0 0 1 0 0,0 0 0 0 0,0 1 0 0 0,0-1 0 0 0,1 1-1 0 0,-1 0 1 0 0,0 0 0 0 0,0 0 0 0 0,1 0-1 0 0,-1 0 1 0 0,0 1 0 0 0,0 0 0 0 0,0-1-1 0 0,1 1 1 0 0,-1 0 0 0 0,0 1 0 0 0,0-1-1 0 0,0 0 1 0 0,-1 1 0 0 0,1 0 0 0 0,0 0-1 0 0,3 3 1 0 0,4 3 26 0 0,0 0 1 0 0,-1 1-1 0 0,0 0 0 0 0,12 16 0 0 0,-7-4 49 0 0,-1 0-1 0 0,-1 1 1 0 0,-1 1-1 0 0,-1 0 0 0 0,-1 0 1 0 0,9 39-1 0 0,11 26-2737 0 0,-28-85 2302 0 0,-1-2 23 0 0,0 0 0 0 0,1 0 0 0 0,-1 0 0 0 0,1 0 0 0 0,-1 0 0 0 0,1 0 0 0 0,-1 1 0 0 0,1-1 0 0 0,0 0 0 0 0,-1-1 0 0 0,1 1 0 0 0,0 0 0 0 0,0 0 0 0 0,0 0-1 0 0,-1 0 1 0 0,3 1 0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59.138"/>
    </inkml:context>
    <inkml:brush xml:id="br0">
      <inkml:brushProperty name="width" value="0.1" units="cm"/>
      <inkml:brushProperty name="height" value="0.1" units="cm"/>
      <inkml:brushProperty name="color" value="#FFFFFF"/>
    </inkml:brush>
  </inkml:definitions>
  <inkml:trace contextRef="#ctx0" brushRef="#br0">35 0 5164 0 0,'-1'0'215'0'0,"0"1"-1"0"0,0-1 1 0 0,0 1-1 0 0,0-1 1 0 0,0 1-1 0 0,0-1 1 0 0,0 1-1 0 0,0 0 1 0 0,0-1-1 0 0,1 1 1 0 0,-1 0-1 0 0,0 0 1 0 0,0 0-1 0 0,1 0 1 0 0,-1-1-1 0 0,1 1 1 0 0,-1 0-1 0 0,0 0 1 0 0,1 0-1 0 0,0 0 1 0 0,-1 0-1 0 0,1 0 1 0 0,0 0-1 0 0,-1 2 0 0 0,-6 30 763 0 0,6-30-694 0 0,-3 23 437 0 0,1 0 0 0 0,2 1-1 0 0,0-1 1 0 0,5 40-1 0 0,-3-53-544 0 0,1-1 0 0 0,1 1-1 0 0,-1-1 1 0 0,2 0 0 0 0,0 0 0 0 0,0 0-1 0 0,1-1 1 0 0,1 1 0 0 0,0-1-1 0 0,0 0 1 0 0,13 16 0 0 0,-16-24-145 0 0,-1 0 1 0 0,1-1-1 0 0,-1 1 1 0 0,1 0-1 0 0,0-1 1 0 0,1 1-1 0 0,-1-1 1 0 0,0 0-1 0 0,0 0 1 0 0,1-1-1 0 0,-1 1 1 0 0,1 0-1 0 0,0-1 1 0 0,-1 0-1 0 0,1 0 1 0 0,0 0-1 0 0,0-1 1 0 0,0 1-1 0 0,0-1 1 0 0,0 0-1 0 0,-1 0 1 0 0,1 0-1 0 0,0 0 1 0 0,0-1-1 0 0,0 0 1 0 0,0 0-1 0 0,-1 0 1 0 0,1 0-1 0 0,0 0 1 0 0,-1-1-1 0 0,1 1 1 0 0,3-4-1 0 0,0 1-45 0 0,-1 0 1 0 0,-1-1-1 0 0,1 0 1 0 0,-1 0-1 0 0,0 0 0 0 0,0 0 1 0 0,0-1-1 0 0,-1 0 1 0 0,1 0-1 0 0,-2 0 1 0 0,1-1-1 0 0,-1 1 0 0 0,0-1 1 0 0,0 0-1 0 0,-1 0 1 0 0,3-9-1 0 0,-3 4 30 0 0,0 1 1 0 0,-1-1-1 0 0,-1 0 1 0 0,0 1-1 0 0,0-1 0 0 0,-1 1 1 0 0,0-1-1 0 0,-1 1 1 0 0,-1-1-1 0 0,0 1 0 0 0,-8-20 1 0 0,8 25-171 0 0,0-1 0 0 0,0 1 0 0 0,-1 0 1 0 0,0 0-1 0 0,0 0 0 0 0,-1 1 0 0 0,0-1 1 0 0,0 1-1 0 0,0 0 0 0 0,0 0 0 0 0,-7-3 1 0 0,7 4-442 0 0,-1 1 0 0 0,1 0 0 0 0,-1 1 0 0 0,0-1 0 0 0,0 1 0 0 0,0 0 0 0 0,0 1 1 0 0,-9-2-1 0 0,-2 3-2845 0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7:59.837"/>
    </inkml:context>
    <inkml:brush xml:id="br0">
      <inkml:brushProperty name="width" value="0.1" units="cm"/>
      <inkml:brushProperty name="height" value="0.1" units="cm"/>
      <inkml:brushProperty name="color" value="#FFFFFF"/>
    </inkml:brush>
  </inkml:definitions>
  <inkml:trace contextRef="#ctx0" brushRef="#br0">13 3 4560 0 0,'0'-1'74'0'0,"0"1"0"0"0,0 0 0 0 0,-1-1 221 0 0,1 1-222 0 0,0 0 1 0 0,0 0 0 0 0,-1 0-1 0 0,1 0 1 0 0,0 0 0 0 0,0 0 0 0 0,0-1-1 0 0,-1 1 1 0 0,1 0 0 0 0,0 0 0 0 0,0 0-1 0 0,0 0 1 0 0,-1 0 0 0 0,1 0 0 0 0,0 0-1 0 0,0 0 1 0 0,-1 0 0 0 0,1 0 0 0 0,0 0-1 0 0,0 0 1 0 0,-1 0 0 0 0,1 0-1 0 0,0 0 1 0 0,0 0 0 0 0,0 0 0 0 0,-1 1-1 0 0,1-1 1 0 0,0 0 0 0 0,0 0 0 0 0,0 0-1 0 0,-1 0 1 0 0,1 0 0 0 0,0 1 0 0 0,-4 11 1215 0 0,4 24-898 0 0,0-29-74 0 0,3 43 515 0 0,15 89 0 0 0,1-2 395 0 0,-17-118-1293 0 0,-1-25-189 0 0,-1-37-334 0 0,0 24 515 0 0,2-20 115 0 0,2 0 0 0 0,1 0 0 0 0,18-65 0 0 0,-22 102-27 0 0,-1 0 0 0 0,1 0 0 0 0,-1 0 0 0 0,1 0-1 0 0,0 0 1 0 0,-1 0 0 0 0,1 1 0 0 0,0-1 0 0 0,0 0-1 0 0,1 1 1 0 0,-1-1 0 0 0,0 0 0 0 0,0 1 0 0 0,1 0-1 0 0,-1-1 1 0 0,1 1 0 0 0,-1 0 0 0 0,1-1-1 0 0,0 1 1 0 0,-1 0 0 0 0,1 0 0 0 0,0 1 0 0 0,3-2-1 0 0,-2 1 8 0 0,0 1-1 0 0,-1 0 1 0 0,1 1-1 0 0,0-1 1 0 0,0 0-1 0 0,-1 1 1 0 0,1 0-1 0 0,0-1 0 0 0,-1 1 1 0 0,1 0-1 0 0,0 0 1 0 0,-1 1-1 0 0,0-1 1 0 0,5 3-1 0 0,6 6 53 0 0,0 1 0 0 0,0 0-1 0 0,-1 0 1 0 0,13 18 0 0 0,4 4 35 0 0,-13-16-176 0 0,0 0 0 0 0,-1 2 0 0 0,-1 0 0 0 0,-1 0 0 0 0,20 40 0 0 0,-32-50-343 0 0,-9-13 6 0 0,-8-13-55 0 0,9 4 149 0 0,0 0 0 0 0,-9-26 0 0 0,10 21-2189 0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0.256"/>
    </inkml:context>
    <inkml:brush xml:id="br0">
      <inkml:brushProperty name="width" value="0.1" units="cm"/>
      <inkml:brushProperty name="height" value="0.1" units="cm"/>
      <inkml:brushProperty name="color" value="#FFFFFF"/>
    </inkml:brush>
  </inkml:definitions>
  <inkml:trace contextRef="#ctx0" brushRef="#br0">1 123 11133 0 0,'0'-7'65'0'0,"1"-1"-1"0"0,-1 1 1 0 0,1-1 0 0 0,1 1-1 0 0,0 0 1 0 0,0-1 0 0 0,0 1 0 0 0,1 0-1 0 0,0 0 1 0 0,6-9 0 0 0,-8 13-56 0 0,1 1 0 0 0,-1-1 0 0 0,1 1 0 0 0,0 0-1 0 0,0 0 1 0 0,0 0 0 0 0,0 0 0 0 0,0 0 0 0 0,1 1 0 0 0,-1-1 0 0 0,0 0 0 0 0,1 1 0 0 0,-1 0 0 0 0,1 0 0 0 0,0 0 0 0 0,-1 0 0 0 0,1 0 0 0 0,0 0 0 0 0,0 0 0 0 0,-1 1 0 0 0,1 0 0 0 0,0-1 0 0 0,0 1 0 0 0,0 0 0 0 0,0 1 0 0 0,-1-1 0 0 0,1 0 0 0 0,0 1 0 0 0,0-1 0 0 0,0 1 0 0 0,2 1 0 0 0,5 2 35 0 0,0 1 1 0 0,0 0-1 0 0,-1 1 0 0 0,0 0 1 0 0,0 0-1 0 0,0 0 1 0 0,-1 2-1 0 0,0-1 0 0 0,-1 1 1 0 0,1 0-1 0 0,10 15 1 0 0,-10-11 23 0 0,0 0 0 0 0,-1 0 0 0 0,0 1 0 0 0,-1 0 0 0 0,0 1 0 0 0,-2-1 0 0 0,1 1 0 0 0,3 20 0 0 0,-7 24-1380 0 0,-1-33-1967 0 0,0-18 174 0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0.598"/>
    </inkml:context>
    <inkml:brush xml:id="br0">
      <inkml:brushProperty name="width" value="0.1" units="cm"/>
      <inkml:brushProperty name="height" value="0.1" units="cm"/>
      <inkml:brushProperty name="color" value="#FFFFFF"/>
    </inkml:brush>
  </inkml:definitions>
  <inkml:trace contextRef="#ctx0" brushRef="#br0">52 358 5180 0 0,'0'0'109'0'0,"1"0"-1"0"0,-1 0 0 0 0,0 0 0 0 0,1 0 1 0 0,-1 0-1 0 0,0 0 0 0 0,1 0 0 0 0,-1 0 0 0 0,0 0 1 0 0,1 1-1 0 0,-1-1 0 0 0,0 0 0 0 0,3 2 1083 0 0,-3-2-1083 0 0,0 0 0 0 0,0 1 0 0 0,1-1 0 0 0,-1 0 1 0 0,0 0-1 0 0,0 1 0 0 0,0-1 0 0 0,0 0 1 0 0,0 1-1 0 0,0-1 0 0 0,0 0 0 0 0,0 1 0 0 0,0-1 1 0 0,1 0-1 0 0,-1 0 0 0 0,0 1 0 0 0,-1-1 0 0 0,1 0 1 0 0,0 1-1 0 0,0-1 0 0 0,5 23 535 0 0,-4-18-198 0 0,15 118 2386 0 0,-13-90-3244 0 0,1 1-1 0 0,12 47 1 0 0,-8-61-4243 0 0</inkml:trace>
  <inkml:trace contextRef="#ctx0" brushRef="#br0" timeOffset="1">5 29 5220 0 0,'-5'-10'525'0'0,"5"2"-641"0"0,0 3-177 0 0,1 2-267 0 0,3 0-628 0 0,2 3-88 0 0,1 2-92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1.019"/>
    </inkml:context>
    <inkml:brush xml:id="br0">
      <inkml:brushProperty name="width" value="0.1" units="cm"/>
      <inkml:brushProperty name="height" value="0.1" units="cm"/>
      <inkml:brushProperty name="color" value="#FFFFFF"/>
    </inkml:brush>
  </inkml:definitions>
  <inkml:trace contextRef="#ctx0" brushRef="#br0">291 118 2000 0 0,'4'-3'717'0'0,"0"1"0"0"0,0-1 0 0 0,0 0 0 0 0,-1 0 0 0 0,1 0 1 0 0,-1 0-1 0 0,0 0 0 0 0,0-1 0 0 0,0 0 0 0 0,3-5 0 0 0,-5 7-588 0 0,-1 1 0 0 0,1-1 1 0 0,-1 1-1 0 0,1-1 0 0 0,-1 0 1 0 0,0 1-1 0 0,0-1 0 0 0,0 0 0 0 0,0 1 1 0 0,0-1-1 0 0,0 1 0 0 0,0-1 0 0 0,-1 0 1 0 0,1 1-1 0 0,0-1 0 0 0,-1 1 1 0 0,0-1-1 0 0,1 1 0 0 0,-1-1 0 0 0,0 1 1 0 0,0-1-1 0 0,1 1 0 0 0,-1 0 1 0 0,0-1-1 0 0,0 1 0 0 0,-1 0 0 0 0,1 0 1 0 0,0 0-1 0 0,0 0 0 0 0,-1 0 1 0 0,1 0-1 0 0,0 0 0 0 0,-1 0 0 0 0,-1 0 1 0 0,-4-3-8 0 0,0 1 1 0 0,1-1-1 0 0,-2 2 1 0 0,1-1-1 0 0,0 1 0 0 0,0 0 1 0 0,-1 1-1 0 0,1 0 1 0 0,-1 0-1 0 0,1 0 1 0 0,-1 1-1 0 0,1 0 1 0 0,-1 1-1 0 0,1 0 1 0 0,-1 0-1 0 0,1 0 1 0 0,-1 1-1 0 0,1 0 0 0 0,0 0 1 0 0,0 1-1 0 0,-7 4 1 0 0,3-3-47 0 0,1 2 0 0 0,0-1 1 0 0,0 1-1 0 0,0 1 0 0 0,1 0 1 0 0,0 0-1 0 0,0 1 0 0 0,0 0 1 0 0,1 1-1 0 0,1 0 0 0 0,0 0 0 0 0,0 0 1 0 0,-7 12-1 0 0,12-16-55 0 0,0-1 1 0 0,0 1-1 0 0,0-1 0 0 0,1 1 0 0 0,-1 0 1 0 0,1-1-1 0 0,0 1 0 0 0,1 0 0 0 0,-1 0 1 0 0,1 0-1 0 0,0 0 0 0 0,0 0 0 0 0,0 0 1 0 0,1-1-1 0 0,0 1 0 0 0,0 0 0 0 0,0 0 1 0 0,0 0-1 0 0,1-1 0 0 0,0 1 0 0 0,0-1 1 0 0,0 1-1 0 0,0-1 0 0 0,1 0 0 0 0,0 0 1 0 0,0 0-1 0 0,0 0 0 0 0,0-1 1 0 0,0 1-1 0 0,1-1 0 0 0,0 1 0 0 0,7 4 1 0 0,-5-4-96 0 0,0 0 1 0 0,1-1 0 0 0,-1 1 0 0 0,1-1 0 0 0,0-1 0 0 0,0 1 0 0 0,0-1-1 0 0,0 0 1 0 0,0-1 0 0 0,0 0 0 0 0,0 0 0 0 0,1-1 0 0 0,-1 1 0 0 0,0-1 0 0 0,1-1-1 0 0,-1 0 1 0 0,0 0 0 0 0,0 0 0 0 0,0-1 0 0 0,0 0 0 0 0,13-5 0 0 0,-12 2-59 0 0,1 0 1 0 0,-1-1-1 0 0,0 0 1 0 0,0 0 0 0 0,-1-1-1 0 0,0 0 1 0 0,0 0-1 0 0,-1-1 1 0 0,1 0 0 0 0,-2 0-1 0 0,1 0 1 0 0,-1-1-1 0 0,0 0 1 0 0,-1 0-1 0 0,5-16 1 0 0,2-10 420 0 0,-1-1 1 0 0,8-66-1 0 0,-18 101-281 0 0,0 23 200 0 0,0 0-1 0 0,1 0 0 0 0,2 0 0 0 0,0-1 0 0 0,1 1 0 0 0,7 21 1 0 0,-8-33-253 0 0,1-1 1 0 0,0-1 0 0 0,1 1-1 0 0,0 0 1 0 0,0-1 0 0 0,1 0-1 0 0,0-1 1 0 0,0 1 0 0 0,1-1-1 0 0,0 0 1 0 0,8 6 0 0 0,-11-10-229 0 0,0-1 0 0 0,1 1 0 0 0,-1-1 0 0 0,1 0 0 0 0,0 0 0 0 0,-1 0 0 0 0,1-1 0 0 0,0 1 0 0 0,8 0 1 0 0,-7-1-337 0 0,0-1 0 0 0,-1 0 0 0 0,1-1 1 0 0,0 1-1 0 0,-1-1 0 0 0,1 0 1 0 0,-1-1-1 0 0,1 1 0 0 0,9-5 0 0 0,4-3-2498 0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1.387"/>
    </inkml:context>
    <inkml:brush xml:id="br0">
      <inkml:brushProperty name="width" value="0.1" units="cm"/>
      <inkml:brushProperty name="height" value="0.1" units="cm"/>
      <inkml:brushProperty name="color" value="#FFFFFF"/>
    </inkml:brush>
  </inkml:definitions>
  <inkml:trace contextRef="#ctx0" brushRef="#br0">9 30 5440 0 0,'-4'-18'1244'0'0,"1"7"1897"0"0,1 26-1314 0 0,17 192 883 0 0,-15-201-2685 0 0,33 310 1992 0 0,3-26-439 0 0,-23-207-1185 0 0,3 41 413 0 0,-11-101-2422 0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2.273"/>
    </inkml:context>
    <inkml:brush xml:id="br0">
      <inkml:brushProperty name="width" value="0.1" units="cm"/>
      <inkml:brushProperty name="height" value="0.1" units="cm"/>
      <inkml:brushProperty name="color" value="#FFFFFF"/>
    </inkml:brush>
  </inkml:definitions>
  <inkml:trace contextRef="#ctx0" brushRef="#br0">0 74 5324 0 0,'9'1'5179'0'0,"66"1"-3860"0"0,550-19 1385 0 0,-200 2-1832 0 0,-379 14-801 0 0,429-21 563 0 0,-328 13-452 0 0,-45 7-87 0 0,21-3-394 0 0,-78 0-2861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2.990"/>
    </inkml:context>
    <inkml:brush xml:id="br0">
      <inkml:brushProperty name="width" value="0.1" units="cm"/>
      <inkml:brushProperty name="height" value="0.1" units="cm"/>
      <inkml:brushProperty name="color" value="#FFFFFF"/>
    </inkml:brush>
  </inkml:definitions>
  <inkml:trace contextRef="#ctx0" brushRef="#br0">140 1 5256 0 0,'-4'0'422'0'0,"-1"1"0"0"0,1 0-1 0 0,0 1 1 0 0,0-1 0 0 0,-1 1-1 0 0,1 0 1 0 0,0 0-1 0 0,0 0 1 0 0,0 0 0 0 0,1 1-1 0 0,-1 0 1 0 0,-4 4-1 0 0,-3 2 101 0 0,0 1-1 0 0,-14 18 1 0 0,21-23-381 0 0,0 1 1 0 0,0-1 0 0 0,1 1 0 0 0,-1 0-1 0 0,1 0 1 0 0,1 0 0 0 0,-1 0-1 0 0,1 0 1 0 0,0 1 0 0 0,-2 7-1 0 0,4-10-89 0 0,0 0 0 0 0,0 0 1 0 0,0 0-1 0 0,0 0 0 0 0,1-1 0 0 0,-1 1 0 0 0,1 0 0 0 0,0 0 0 0 0,0-1 0 0 0,1 1 0 0 0,-1 0 0 0 0,1-1 0 0 0,-1 1 0 0 0,1-1 0 0 0,0 0 0 0 0,0 1 0 0 0,1-1 0 0 0,-1 0 0 0 0,4 2 0 0 0,15 16 181 0 0,2-1-1 0 0,43 29 0 0 0,-48-37-182 0 0,0 0 1 0 0,-2 1-1 0 0,1 0 0 0 0,-2 1 1 0 0,0 1-1 0 0,0 1 0 0 0,19 27 1 0 0,-33-41-48 0 0,0-1 0 0 0,0 1 0 0 0,0-1-1 0 0,-1 1 1 0 0,1 0 0 0 0,0-1 0 0 0,0 1 0 0 0,-1 0 0 0 0,1 0 0 0 0,-1 0 0 0 0,0 0 0 0 0,1-1 0 0 0,-1 1 0 0 0,0 0-1 0 0,0 0 1 0 0,0 0 0 0 0,-1 0 0 0 0,1 0 0 0 0,0-1 0 0 0,-1 1 0 0 0,1 0 0 0 0,-1 0 0 0 0,1 0 0 0 0,-2 1 0 0 0,0 0 12 0 0,0-1 0 0 0,0 1 0 0 0,0-1 1 0 0,-1 0-1 0 0,1 0 0 0 0,-1 0 0 0 0,1 0 1 0 0,-1 0-1 0 0,0-1 0 0 0,0 1 0 0 0,0-1 1 0 0,1 0-1 0 0,-5 1 0 0 0,-7 3 94 0 0,0-2 0 0 0,-1 0 0 0 0,1-1 0 0 0,-1 0 1 0 0,-16-1-1 0 0,-22-5 165 0 0,27-4-1791 0 0,24 7 1145 0 0,1 1 0 0 0,0-1 0 0 0,0 0 0 0 0,-1 0 0 0 0,1 0 0 0 0,0 1 0 0 0,0-1 0 0 0,0-1 0 0 0,0 1 0 0 0,0 0 0 0 0,0 0-1 0 0,0 0 1 0 0,-1-3 0 0 0,2-1-1634 0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2.770"/>
    </inkml:context>
    <inkml:brush xml:id="br0">
      <inkml:brushProperty name="width" value="0.1" units="cm"/>
      <inkml:brushProperty name="height" value="0.1" units="cm"/>
      <inkml:brushProperty name="color" value="#FFFFFF"/>
    </inkml:brush>
  </inkml:definitions>
  <inkml:trace contextRef="#ctx0" brushRef="#br0">1 0 4696 0 0,'43'8'6174'0'0,"36"20"-4877"0"0,-25-7-540 0 0,36 12 130 0 0,99 50-1 0 0,-17 6 225 0 0,-172-89-1105 0 0,1 1 0 0 0,-1-1 0 0 0,1 0 1 0 0,-1 0-1 0 0,0 1 0 0 0,1-1 0 0 0,-1 0 0 0 0,1 1 0 0 0,-1-1 0 0 0,0 0 0 0 0,0 1 1 0 0,1-1-1 0 0,-1 1 0 0 0,0-1 0 0 0,0 0 0 0 0,1 1 0 0 0,-1-1 0 0 0,0 1 0 0 0,0-1 1 0 0,0 1-1 0 0,0-1 0 0 0,0 1 0 0 0,1-1 0 0 0,-1 1 0 0 0,0-1 0 0 0,0 0 0 0 0,0 1 1 0 0,0-1-1 0 0,-1 1 0 0 0,1-1 0 0 0,0 1 0 0 0,-10 18 75 0 0,-20 11-13 0 0,29-29-55 0 0,-283 215 1233 0 0,150-112-162 0 0,3-1-4007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4.014"/>
    </inkml:context>
    <inkml:brush xml:id="br0">
      <inkml:brushProperty name="width" value="0.1" units="cm"/>
      <inkml:brushProperty name="height" value="0.1" units="cm"/>
      <inkml:brushProperty name="color" value="#FFFFFF"/>
    </inkml:brush>
  </inkml:definitions>
  <inkml:trace contextRef="#ctx0" brushRef="#br0">0 0 4332 0 0,'1'125'4976'0'0,"13"62"-1886"0"0,-6-156-3791 0 0,-8-30 334 0 0,0 0 0 0 0,0 1-1 0 0,1-1 1 0 0,-1 0-1 0 0,1 1 1 0 0,-1-1 0 0 0,1 0-1 0 0,-1 0 1 0 0,1 0 0 0 0,0 1-1 0 0,-1-1 1 0 0,1 0-1 0 0,0 0 1 0 0,0 0 0 0 0,0 0-1 0 0,0 0 1 0 0,0-1-1 0 0,1 2 1 0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4.353"/>
    </inkml:context>
    <inkml:brush xml:id="br0">
      <inkml:brushProperty name="width" value="0.1" units="cm"/>
      <inkml:brushProperty name="height" value="0.1" units="cm"/>
      <inkml:brushProperty name="color" value="#FFFFFF"/>
    </inkml:brush>
  </inkml:definitions>
  <inkml:trace contextRef="#ctx0" brushRef="#br0">34 64 1076 0 0,'-8'-14'1836'0'0,"0"2"-372"0"0,2 3-235 0 0,1-1-253 0 0,2 4-312 0 0,0 1-196 0 0,2 1-160 0 0,1 0-4 0 0,3 9-1772 0 0,5 3 164 0 0,-1 1-37 0 0,4 2-39 0 0,1 3 0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4.737"/>
    </inkml:context>
    <inkml:brush xml:id="br0">
      <inkml:brushProperty name="width" value="0.1" units="cm"/>
      <inkml:brushProperty name="height" value="0.1" units="cm"/>
      <inkml:brushProperty name="color" value="#FFFFFF"/>
    </inkml:brush>
  </inkml:definitions>
  <inkml:trace contextRef="#ctx0" brushRef="#br0">0 0 1128 0 0,'7'33'4749'0'0,"-5"20"-2534"0"0,0-20-1314 0 0,10 212 3866 0 0,-14-274-4586 0 0,2 0 0 0 0,1 0 0 0 0,1 0 0 0 0,7-36 1 0 0,-7 55-138 0 0,0 0 1 0 0,1 0 0 0 0,0 0 0 0 0,1 1-1 0 0,0-1 1 0 0,0 1 0 0 0,1 0-1 0 0,0 0 1 0 0,1 0 0 0 0,0 1 0 0 0,0 0-1 0 0,1 0 1 0 0,0 0 0 0 0,1 1 0 0 0,12-10-1 0 0,-16 14-30 0 0,0 1 0 0 0,1-1 0 0 0,-1 1 0 0 0,1 0 0 0 0,-1 0 0 0 0,1 0 0 0 0,0 1 0 0 0,0 0 0 0 0,0 0 0 0 0,0 0 0 0 0,0 0 0 0 0,0 1 0 0 0,0 0 0 0 0,0 0 0 0 0,7 1 0 0 0,-4 0 3 0 0,-1 1 0 0 0,1 1 0 0 0,0-1 0 0 0,-1 1 0 0 0,0 0 0 0 0,0 0 0 0 0,0 1 0 0 0,0 0 0 0 0,7 6 0 0 0,-1 0 11 0 0,0 2 1 0 0,-1-1-1 0 0,0 1 0 0 0,-1 1 0 0 0,0 0 0 0 0,-1 1 0 0 0,-1 0 1 0 0,13 23-1 0 0,2 28-130 0 0,3 4-4887 0 0,-20-59 1580 0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5.079"/>
    </inkml:context>
    <inkml:brush xml:id="br0">
      <inkml:brushProperty name="width" value="0.1" units="cm"/>
      <inkml:brushProperty name="height" value="0.1" units="cm"/>
      <inkml:brushProperty name="color" value="#FFFFFF"/>
    </inkml:brush>
  </inkml:definitions>
  <inkml:trace contextRef="#ctx0" brushRef="#br0">1 27 6941 0 0,'14'-25'3208'0'0,"-14"25"-3156"0"0,0-1 1 0 0,0 1 0 0 0,1 0-1 0 0,-1 0 1 0 0,0 0-1 0 0,0 0 1 0 0,0 0 0 0 0,1 0-1 0 0,-1-1 1 0 0,0 1 0 0 0,0 0-1 0 0,0 0 1 0 0,1 0 0 0 0,-1 0-1 0 0,0 0 1 0 0,0 0 0 0 0,1 0-1 0 0,-1 0 1 0 0,0 0-1 0 0,0 0 1 0 0,0 0 0 0 0,1 0-1 0 0,-1 0 1 0 0,0 0 0 0 0,0 0-1 0 0,1 0 1 0 0,-1 0 0 0 0,0 1-1 0 0,0-1 1 0 0,0 0 0 0 0,1 0-1 0 0,-1 0 1 0 0,0 0-1 0 0,0 0 1 0 0,0 0 0 0 0,1 1-1 0 0,6 15 911 0 0,4 39-48 0 0,-2 0 0 0 0,-3 1-1 0 0,-1 63 1 0 0,-3-50-330 0 0,15 96 1 0 0,-15-150-480 0 0,1 0-1 0 0,1 0 1 0 0,0-1 0 0 0,1 1 0 0 0,1-1-1 0 0,8 16 1 0 0,-12-26-85 0 0,1 0 0 0 0,0 0 0 0 0,0 0 0 0 0,0-1 1 0 0,0 1-1 0 0,1-1 0 0 0,-1 1 0 0 0,1-1 0 0 0,0 0 0 0 0,0-1 0 0 0,0 1 0 0 0,1-1 1 0 0,-1 0-1 0 0,0 0 0 0 0,1 0 0 0 0,-1 0 0 0 0,1-1 0 0 0,0 1 0 0 0,0-1 0 0 0,-1-1 0 0 0,1 1 1 0 0,0-1-1 0 0,6 0 0 0 0,0 0-419 0 0,0 0 0 0 0,0-1 0 0 0,-1-1 0 0 0,1 0 0 0 0,18-6 0 0 0,-24 7-201 0 0,0-1-1 0 0,0-1 1 0 0,0 1 0 0 0,-1-1-1 0 0,1 1 1 0 0,0-1-1 0 0,-1 0 1 0 0,0-1 0 0 0,0 1-1 0 0,0-1 1 0 0,0 0 0 0 0,-1 0-1 0 0,5-7 1 0 0,-1-1-2582 0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5.454"/>
    </inkml:context>
    <inkml:brush xml:id="br0">
      <inkml:brushProperty name="width" value="0.1" units="cm"/>
      <inkml:brushProperty name="height" value="0.1" units="cm"/>
      <inkml:brushProperty name="color" value="#FFFFFF"/>
    </inkml:brush>
  </inkml:definitions>
  <inkml:trace contextRef="#ctx0" brushRef="#br0">13 69 6657 0 0,'-7'-4'1168'0'0,"2"1"-144"0"0,5-1-104 0 0,6 0-116 0 0,8 0-184 0 0,4-1-216 0 0,7 0-264 0 0,4 2-264 0 0,5-2 12 0 0,1 1-640 0 0,56-4-892 0 0,-38 1 0 0 0,-1 3 112 0 0,-30 2 99 0 0,7-1 61 0 0,3 0 64 0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5.874"/>
    </inkml:context>
    <inkml:brush xml:id="br0">
      <inkml:brushProperty name="width" value="0.1" units="cm"/>
      <inkml:brushProperty name="height" value="0.1" units="cm"/>
      <inkml:brushProperty name="color" value="#FFFFFF"/>
    </inkml:brush>
  </inkml:definitions>
  <inkml:trace contextRef="#ctx0" brushRef="#br0">12 146 2284 0 0,'4'2'670'0'0,"0"0"0"0"0,0-1 0 0 0,0 0-1 0 0,0 1 1 0 0,0-1 0 0 0,0-1 0 0 0,0 1 0 0 0,5 0 0 0 0,39-4 1414 0 0,-31-1-1734 0 0,0-1 1 0 0,0 0 0 0 0,20-9-1 0 0,-36 14-340 0 0,6-3 150 0 0,0 0 0 0 0,1-1 0 0 0,-1 0-1 0 0,-1 0 1 0 0,1 0 0 0 0,6-7 0 0 0,-11 10-120 0 0,-1 0 1 0 0,0-1 0 0 0,0 1 0 0 0,0 0 0 0 0,-1 0 0 0 0,1-1 0 0 0,0 1 0 0 0,0-1 0 0 0,-1 1 0 0 0,1-1 0 0 0,-1 1 0 0 0,1-1 0 0 0,-1 1 0 0 0,0-1 0 0 0,1 1 0 0 0,-1-1 0 0 0,0 0-1 0 0,0 1 1 0 0,0-1 0 0 0,0 1 0 0 0,-1-1 0 0 0,1 0 0 0 0,0 1 0 0 0,-1-1 0 0 0,1 1 0 0 0,-1-1 0 0 0,1 1 0 0 0,-1-1 0 0 0,0 1 0 0 0,0 0 0 0 0,1-1 0 0 0,-1 1 0 0 0,0 0 0 0 0,0-1 0 0 0,0 1-1 0 0,-1 0 1 0 0,-1-2 0 0 0,0 0 24 0 0,0 0-1 0 0,0-1 0 0 0,0 2 1 0 0,-1-1-1 0 0,1 0 0 0 0,-1 1 1 0 0,0-1-1 0 0,0 1 0 0 0,0 0 0 0 0,0 0 1 0 0,0 1-1 0 0,0-1 0 0 0,0 1 1 0 0,-1 0-1 0 0,1 0 0 0 0,0 0 1 0 0,-1 1-1 0 0,1-1 0 0 0,-1 1 1 0 0,1 0-1 0 0,0 1 0 0 0,-1-1 1 0 0,1 1-1 0 0,-1-1 0 0 0,1 1 0 0 0,0 1 1 0 0,0-1-1 0 0,-1 1 0 0 0,1-1 1 0 0,0 1-1 0 0,1 0 0 0 0,-7 4 1 0 0,2 0 39 0 0,0-1 1 0 0,0 1-1 0 0,1 1 0 0 0,0-1 1 0 0,0 1-1 0 0,0 0 1 0 0,1 1-1 0 0,0 0 1 0 0,1 0-1 0 0,-1 0 0 0 0,2 1 1 0 0,-1-1-1 0 0,-5 18 1 0 0,7-16-42 0 0,1-1 0 0 0,0 1 1 0 0,1 0-1 0 0,0-1 0 0 0,1 1 0 0 0,0 0 1 0 0,0 0-1 0 0,1 0 0 0 0,0-1 1 0 0,1 1-1 0 0,0 0 0 0 0,1-1 1 0 0,0 1-1 0 0,0-1 0 0 0,1 0 0 0 0,0 0 1 0 0,0 0-1 0 0,1-1 0 0 0,1 0 1 0 0,-1 0-1 0 0,8 8 0 0 0,-8-10-249 0 0,1 0 0 0 0,-1-1 0 0 0,2 0 0 0 0,-1 0 0 0 0,0 0 1 0 0,1-1-1 0 0,0 0 0 0 0,0 0 0 0 0,0-1 0 0 0,0 0 0 0 0,12 4 0 0 0,-11-6-350 0 0,-1 1 0 0 0,1-1 0 0 0,0-1 1 0 0,-1 1-1 0 0,1-1 0 0 0,0 0 0 0 0,-1-1 0 0 0,1 0 1 0 0,-1 0-1 0 0,1-1 0 0 0,-1 0 0 0 0,1 0 0 0 0,8-4 1 0 0,5-5-1413 0 0,0-1-1076 0 0</inkml:trace>
  <inkml:trace contextRef="#ctx0" brushRef="#br0" timeOffset="1">485 112 5200 0 0,'1'-1'194'0'0,"-1"0"0"0"0,1 0 0 0 0,0 1-1 0 0,0-1 1 0 0,0 0 0 0 0,0 0 0 0 0,0 0-1 0 0,0 1 1 0 0,0-1 0 0 0,0 1 0 0 0,0-1-1 0 0,0 1 1 0 0,0-1 0 0 0,2 0 0 0 0,-3 1-104 0 0,1 0-1 0 0,-1 0 1 0 0,1 0 0 0 0,-1 1 0 0 0,1-1 0 0 0,-1 0-1 0 0,1 0 1 0 0,-1 0 0 0 0,0 0 0 0 0,1 0 0 0 0,-1 1 0 0 0,1-1-1 0 0,-1 0 1 0 0,1 0 0 0 0,-1 1 0 0 0,0-1 0 0 0,1 0-1 0 0,-1 1 1 0 0,0-1 0 0 0,1 0 0 0 0,-1 1 0 0 0,0-1 0 0 0,0 0-1 0 0,1 1 1 0 0,-1 0 0 0 0,2 4 334 0 0,0-1-1 0 0,-1 1 1 0 0,1 0-1 0 0,-1 1 1 0 0,1 6-1 0 0,0 2-329 0 0,2 4 340 0 0,3 14 393 0 0,-1 1 0 0 0,2 51 0 0 0,-8-84-760 0 0,-2-25 248 0 0,1 4-272 0 0,2 0 1 0 0,0 0-1 0 0,1 0 0 0 0,10-41 0 0 0,-10 55-175 0 0,0 1-1 0 0,1 0 1 0 0,0 0-1 0 0,0 0 1 0 0,0 0-1 0 0,1 0 1 0 0,0 1-1 0 0,0-1 1 0 0,1 1-1 0 0,-1 0 1 0 0,1 1-1 0 0,0-1 1 0 0,0 1 0 0 0,1 0-1 0 0,-1 0 1 0 0,1 0-1 0 0,0 1 1 0 0,0 0-1 0 0,11-4 1 0 0,54-14-5784 0 0,-57 18 2831 0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6.495"/>
    </inkml:context>
    <inkml:brush xml:id="br0">
      <inkml:brushProperty name="width" value="0.1" units="cm"/>
      <inkml:brushProperty name="height" value="0.1" units="cm"/>
      <inkml:brushProperty name="color" value="#FFFFFF"/>
    </inkml:brush>
  </inkml:definitions>
  <inkml:trace contextRef="#ctx0" brushRef="#br0">1 0 3952 0 0,'1'0'196'0'0,"1"1"-1"0"0,-1-1 1 0 0,1 1-1 0 0,-1-1 1 0 0,1 1-1 0 0,-1 0 1 0 0,1 0-1 0 0,-1 0 1 0 0,0 0-1 0 0,1 0 1 0 0,-1 0-1 0 0,0 0 1 0 0,0 0-1 0 0,0 0 1 0 0,0 0-1 0 0,0 1 1 0 0,0-1-1 0 0,0 0 1 0 0,0 1-1 0 0,0-1 0 0 0,0 1 1 0 0,0 1-1 0 0,15 39 1219 0 0,-14-36-1062 0 0,60 210 4473 0 0,-56-255-4218 0 0,1 0 1 0 0,19-57 0 0 0,-26 94-589 0 0,1 0 0 0 0,0 0 0 0 0,-1 0 0 0 0,1 0 1 0 0,0 0-1 0 0,0 0 0 0 0,0 0 0 0 0,1 0 1 0 0,-1 1-1 0 0,0-1 0 0 0,1 0 0 0 0,-1 1 0 0 0,1-1 1 0 0,-1 1-1 0 0,1 0 0 0 0,0-1 0 0 0,0 1 1 0 0,0 0-1 0 0,-1 0 0 0 0,1 0 0 0 0,0 0 0 0 0,3-1 1 0 0,-2 2-3 0 0,-1 0 0 0 0,1 0 0 0 0,0 0 0 0 0,0 0 0 0 0,-1 1 0 0 0,1-1 0 0 0,0 1 0 0 0,-1 0 0 0 0,1-1 0 0 0,-1 1 0 0 0,1 0 0 0 0,-1 1 0 0 0,1-1 0 0 0,-1 0 0 0 0,3 2 0 0 0,5 5 18 0 0,1 0 1 0 0,-2 1-1 0 0,1 0 1 0 0,-1 0-1 0 0,-1 1 1 0 0,9 11-1 0 0,-7-4-152 0 0,-1 1-1 0 0,0 0 1 0 0,-1 0-1 0 0,8 28 1 0 0,-12-34-37 0 0,-6-25 217 0 0,0 0 0 0 0,1 0 1 0 0,1 0-1 0 0,0 0 0 0 0,3-24 0 0 0,16-84 1309 0 0,-18 119-1359 0 0,-1 0 0 0 0,0 0 0 0 0,0 0 0 0 0,1 1 0 0 0,-1-1 0 0 0,1 0 0 0 0,0 0 0 0 0,0 0 0 0 0,-1 0 0 0 0,1 1 0 0 0,0-1 0 0 0,1 0 0 0 0,-1 1 1 0 0,0-1-1 0 0,0 1 0 0 0,1-1 0 0 0,-1 1 0 0 0,0 0 0 0 0,1-1 0 0 0,0 1 0 0 0,-1 0 0 0 0,1 0 0 0 0,0 0 0 0 0,-1 0 0 0 0,1 0 0 0 0,0 1 0 0 0,0-1 0 0 0,0 1 0 0 0,0-1 0 0 0,0 1 0 0 0,0-1 1 0 0,0 1-1 0 0,0 0 0 0 0,-1 0 0 0 0,1 0 0 0 0,0 0 0 0 0,0 0 0 0 0,0 1 0 0 0,0-1 0 0 0,0 0 0 0 0,0 1 0 0 0,0 0 0 0 0,0-1 0 0 0,0 1 0 0 0,2 2 0 0 0,4 1-4 0 0,0 0-1 0 0,0 1 0 0 0,0 0 1 0 0,-1 0-1 0 0,0 1 1 0 0,0 0-1 0 0,-1 0 0 0 0,12 14 1 0 0,-13-13 15 0 0,0 1 0 0 0,-1-1 0 0 0,0 1 0 0 0,0 0 0 0 0,0 0 0 0 0,-1 0 0 0 0,-1 1 0 0 0,1-1 1 0 0,-1 1-1 0 0,1 14 0 0 0,-2 1-490 0 0,-1-1 1 0 0,-5 42 0 0 0,3-54-438 0 0,-1 13-2750 0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6.912"/>
    </inkml:context>
    <inkml:brush xml:id="br0">
      <inkml:brushProperty name="width" value="0.1" units="cm"/>
      <inkml:brushProperty name="height" value="0.1" units="cm"/>
      <inkml:brushProperty name="color" value="#FFFFFF"/>
    </inkml:brush>
  </inkml:definitions>
  <inkml:trace contextRef="#ctx0" brushRef="#br0">298 45 6629 0 0,'0'-3'438'0'0,"0"1"0"0"0,0-1 0 0 0,0 1 0 0 0,0-1 0 0 0,-1 1 0 0 0,1 0 0 0 0,0-1 0 0 0,-1 1 0 0 0,0-1 0 0 0,0 1 0 0 0,0 0 0 0 0,0 0 0 0 0,-2-5 0 0 0,2 7-345 0 0,-1-1-1 0 0,1 0 0 0 0,0 0 1 0 0,0 1-1 0 0,-1-1 1 0 0,1 1-1 0 0,0-1 0 0 0,-1 1 1 0 0,1-1-1 0 0,-1 1 0 0 0,1 0 1 0 0,0 0-1 0 0,-1 0 0 0 0,1 0 1 0 0,-1 0-1 0 0,1 0 0 0 0,-1 0 1 0 0,1 0-1 0 0,0 0 1 0 0,-1 1-1 0 0,1-1 0 0 0,-1 1 1 0 0,1-1-1 0 0,0 1 0 0 0,0-1 1 0 0,-1 1-1 0 0,0 1 0 0 0,-5 1 42 0 0,0 0 0 0 0,0 1-1 0 0,1 0 1 0 0,0 0-1 0 0,0 0 1 0 0,0 1-1 0 0,0 0 1 0 0,1 0 0 0 0,-9 10-1 0 0,12-11-80 0 0,-1-1-1 0 0,1 0 0 0 0,0 1 1 0 0,0-1-1 0 0,0 1 1 0 0,1-1-1 0 0,-1 1 1 0 0,1 0-1 0 0,0 0 0 0 0,0 0 1 0 0,0 0-1 0 0,1 0 1 0 0,-1 0-1 0 0,1 0 0 0 0,0 0 1 0 0,0 0-1 0 0,0 0 1 0 0,1 0-1 0 0,1 6 1 0 0,4 7 102 0 0,1 0 0 0 0,0-1 1 0 0,1-1-1 0 0,1 1 1 0 0,18 23-1 0 0,14 24-420 0 0,-41-62 223 0 0,1 0-1 0 0,0 0 1 0 0,0 1-1 0 0,-1-1 1 0 0,1 1-1 0 0,-1-1 1 0 0,1 1-1 0 0,-1-1 1 0 0,0 1-1 0 0,1-1 1 0 0,-1 1-1 0 0,0-1 1 0 0,0 1-1 0 0,0-1 1 0 0,0 1-1 0 0,0-1 1 0 0,-1 1-1 0 0,1-1 1 0 0,0 1-1 0 0,-1-1 1 0 0,1 1-1 0 0,-1-1 1 0 0,-1 3-1 0 0,1-2 3 0 0,-1 0-1 0 0,0 0 1 0 0,0 0-1 0 0,0 0 1 0 0,0 0 0 0 0,0 0-1 0 0,-1-1 1 0 0,1 1-1 0 0,0-1 1 0 0,-1 1-1 0 0,1-1 1 0 0,-4 1-1 0 0,-4 2 86 0 0,-1-1 0 0 0,1-1 0 0 0,-1 1 0 0 0,0-2-1 0 0,-17 1 1 0 0,10-1 208 0 0,0-1 0 0 0,0-1 0 0 0,0-1-1 0 0,-21-4 1 0 0,-6-12-6723 0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7.750"/>
    </inkml:context>
    <inkml:brush xml:id="br0">
      <inkml:brushProperty name="width" value="0.1" units="cm"/>
      <inkml:brushProperty name="height" value="0.1" units="cm"/>
      <inkml:brushProperty name="color" value="#FFFFFF"/>
    </inkml:brush>
  </inkml:definitions>
  <inkml:trace contextRef="#ctx0" brushRef="#br0">359 21 4596 0 0,'-12'-4'429'0'0,"0"1"1"0"0,0 0-1 0 0,0 0 0 0 0,0 2 0 0 0,-1-1 0 0 0,1 2 0 0 0,-1-1 0 0 0,1 2 0 0 0,-1 0 0 0 0,1 0 0 0 0,0 1 0 0 0,-18 5 0 0 0,16-3-158 0 0,-1 1 0 0 0,1 0 0 0 0,0 1 0 0 0,1 1 0 0 0,-1 0 0 0 0,1 1 0 0 0,1 0 0 0 0,-1 1 0 0 0,-20 20 0 0 0,30-27-213 0 0,1 1 1 0 0,0-1-1 0 0,-1 1 0 0 0,1 0 1 0 0,0-1-1 0 0,0 1 0 0 0,1 0 1 0 0,-1 0-1 0 0,0 0 0 0 0,1 1 1 0 0,0-1-1 0 0,0 0 0 0 0,-1 7 1 0 0,2-9-51 0 0,0 1 0 0 0,0-1 0 0 0,1 1 0 0 0,-1-1 0 0 0,0 0 0 0 0,1 1 0 0 0,-1-1 0 0 0,1 1 0 0 0,0-1 0 0 0,0 0 0 0 0,-1 0 0 0 0,1 1 0 0 0,0-1 0 0 0,0 0 0 0 0,0 0 0 0 0,0 0 0 0 0,0 0 0 0 0,1 0 0 0 0,-1 0 0 0 0,0 0 0 0 0,0 0 0 0 0,1-1 0 0 0,-1 1 0 0 0,0 0 0 0 0,1-1 0 0 0,-1 1 0 0 0,0-1 0 0 0,1 1 0 0 0,-1-1 0 0 0,1 0 0 0 0,-1 0 0 0 0,4 1 0 0 0,2 0-19 0 0,1 0 0 0 0,-1 0 0 0 0,1 0-1 0 0,-1-1 1 0 0,1 0 0 0 0,-1 0 0 0 0,1-1-1 0 0,-1 0 1 0 0,1 0 0 0 0,-1-1 0 0 0,0 0-1 0 0,0-1 1 0 0,1 1 0 0 0,-1-1 0 0 0,-1 0-1 0 0,1-1 1 0 0,-1 0 0 0 0,1 0 0 0 0,-1 0-1 0 0,0-1 1 0 0,0 0 0 0 0,-1 0 0 0 0,0 0-1 0 0,0-1 1 0 0,0 0 0 0 0,0 0 0 0 0,-1 0 0 0 0,0-1-1 0 0,0 1 1 0 0,-1-1 0 0 0,0 0 0 0 0,0 0-1 0 0,0 0 1 0 0,-1 0 0 0 0,2-14 0 0 0,2-18-101 0 0,-5 44 86 0 0,0 0 0 0 0,1 0 0 0 0,0 0 1 0 0,0 0-1 0 0,0 0 0 0 0,1 0 0 0 0,4 7 1 0 0,-2-6-142 0 0,0 0 1 0 0,0-1-1 0 0,0 1 1 0 0,1-1-1 0 0,-1 0 1 0 0,1-1-1 0 0,1 1 1 0 0,-1-1-1 0 0,1 0 1 0 0,-1-1-1 0 0,1 1 1 0 0,0-1-1 0 0,0-1 1 0 0,0 1 0 0 0,1-1-1 0 0,-1-1 1 0 0,1 1-1 0 0,-1-1 1 0 0,1-1-1 0 0,-1 1 1 0 0,15-2-1 0 0,1 0-2428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3.362"/>
    </inkml:context>
    <inkml:brush xml:id="br0">
      <inkml:brushProperty name="width" value="0.1" units="cm"/>
      <inkml:brushProperty name="height" value="0.1" units="cm"/>
      <inkml:brushProperty name="color" value="#FFFFFF"/>
    </inkml:brush>
  </inkml:definitions>
  <inkml:trace contextRef="#ctx0" brushRef="#br0">182 4 4864 0 0,'-6'-2'403'0'0,"-1"1"0"0"0,1 1 0 0 0,0 0 0 0 0,-1-1 0 0 0,1 2-1 0 0,-1-1 1 0 0,1 1 0 0 0,0 0 0 0 0,-1 0 0 0 0,1 1-1 0 0,0 0 1 0 0,0 0 0 0 0,0 1 0 0 0,0-1 0 0 0,0 1 0 0 0,-6 5-1 0 0,8-6-304 0 0,1 0-1 0 0,-1 0 0 0 0,1 0 1 0 0,-1 1-1 0 0,1 0 1 0 0,0-1-1 0 0,0 1 0 0 0,0 1 1 0 0,1-1-1 0 0,-1 0 0 0 0,1 1 1 0 0,-1-1-1 0 0,1 1 1 0 0,0-1-1 0 0,1 1 0 0 0,-1 0 1 0 0,1 0-1 0 0,-1 0 0 0 0,1 0 1 0 0,1 0-1 0 0,-1 0 0 0 0,0 1 1 0 0,1-1-1 0 0,0 0 1 0 0,0 8-1 0 0,2-7-21 0 0,0 1-1 0 0,0-1 1 0 0,1 1 0 0 0,-1-1 0 0 0,1 0-1 0 0,0 0 1 0 0,1 0 0 0 0,-1-1-1 0 0,1 1 1 0 0,0-1 0 0 0,9 8 0 0 0,4 3 190 0 0,32 20 0 0 0,-15-13-50 0 0,-17-13-230 0 0,-1 2 0 0 0,0 0 0 0 0,0 1 0 0 0,-1 0 0 0 0,18 20 0 0 0,-32-31-2 0 0,1 1-1 0 0,-1-1 0 0 0,0 1 1 0 0,0-1-1 0 0,0 1 0 0 0,0-1 1 0 0,0 1-1 0 0,0 0 0 0 0,0-1 0 0 0,-1 1 1 0 0,1 0-1 0 0,-1 0 0 0 0,1 0 1 0 0,-1-1-1 0 0,1 1 0 0 0,-1 0 1 0 0,0 0-1 0 0,0 0 0 0 0,0 0 1 0 0,0-1-1 0 0,-1 5 0 0 0,0-4 28 0 0,0-1 0 0 0,0 1 0 0 0,0 0 0 0 0,-1 0 0 0 0,1-1 0 0 0,0 1 0 0 0,-1-1 0 0 0,1 1 0 0 0,-1-1 0 0 0,1 0 0 0 0,-1 1 0 0 0,0-1 0 0 0,0 0 0 0 0,0 0 0 0 0,1 0 0 0 0,-4 0 0 0 0,-9 4 160 0 0,-1 0 1 0 0,1-2 0 0 0,-1 0-1 0 0,-19 1 1 0 0,25-3-107 0 0,-12 2-219 0 0,-1-1 1 0 0,0-2 0 0 0,0 0 0 0 0,-37-5-1 0 0,59 5-5 0 0,-1 0 0 0 0,0 0-1 0 0,1-1 1 0 0,-1 1-1 0 0,1 0 1 0 0,-1 0 0 0 0,1 0-1 0 0,-1-1 1 0 0,0 1-1 0 0,1 0 1 0 0,-1-1 0 0 0,1 1-1 0 0,-1 0 1 0 0,1-1-1 0 0,0 1 1 0 0,-1-1-1 0 0,1 1 1 0 0,-1-1 0 0 0,1 1-1 0 0,0-1 1 0 0,-1 1-1 0 0,1-1 1 0 0,0 1 0 0 0,0-1-1 0 0,-1 1 1 0 0,1-1-1 0 0,0 1 1 0 0,0-1 0 0 0,0 0-1 0 0,0 1 1 0 0,0-1-1 0 0,0 1 1 0 0,0-1-1 0 0,0 0 1 0 0,0 1 0 0 0,0-1-1 0 0,0 0 1 0 0,0 1-1 0 0,0-1 1 0 0,0 1 0 0 0,0-1-1 0 0,1 1 1 0 0,-1-1-1 0 0,0 0 1 0 0,0 1 0 0 0,1-1-1 0 0,-1 1 1 0 0,0-1-1 0 0,1 1 1 0 0,-1-1-1 0 0,1 1 1 0 0,0-1 0 0 0,6-9-2686 0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8.169"/>
    </inkml:context>
    <inkml:brush xml:id="br0">
      <inkml:brushProperty name="width" value="0.1" units="cm"/>
      <inkml:brushProperty name="height" value="0.1" units="cm"/>
      <inkml:brushProperty name="color" value="#FFFFFF"/>
    </inkml:brush>
  </inkml:definitions>
  <inkml:trace contextRef="#ctx0" brushRef="#br0">284 336 9201 0 0,'5'-12'161'0'0,"-1"0"-1"0"0,-1 0 1 0 0,0 0 0 0 0,-1-1-1 0 0,0 1 1 0 0,-1-1 0 0 0,0-15-1 0 0,-12-89 1669 0 0,6 78-1001 0 0,5 35-701 0 0,-1-3 65 0 0,0 0 0 0 0,0 1 0 0 0,0-1 0 0 0,0 1-1 0 0,-1-1 1 0 0,0 1 0 0 0,-5-10 0 0 0,7 16-179 0 0,0 0 1 0 0,-1 0-1 0 0,1 0 0 0 0,0 0 0 0 0,-1 0 0 0 0,1 0 0 0 0,0 0 0 0 0,-1 0 0 0 0,1 0 0 0 0,-1 0 0 0 0,1 0 0 0 0,0 0 0 0 0,-1 0 0 0 0,1 0 1 0 0,0 1-1 0 0,-1-1 0 0 0,1 0 0 0 0,0 0 0 0 0,-1 0 0 0 0,1 0 0 0 0,0 1 0 0 0,0-1 0 0 0,-1 0 0 0 0,1 0 0 0 0,0 1 0 0 0,0-1 0 0 0,-1 0 1 0 0,1 0-1 0 0,0 1 0 0 0,0-1 0 0 0,-1 0 0 0 0,1 1 0 0 0,0-1 0 0 0,0 0 0 0 0,0 1 0 0 0,0-1 0 0 0,0 0 0 0 0,0 1 0 0 0,0-1 0 0 0,-1 0 1 0 0,1 1-1 0 0,-6 16 124 0 0,5-17-126 0 0,-10 40 215 0 0,2 1 1 0 0,1 0 0 0 0,2 0 0 0 0,2 0-1 0 0,3 82 1 0 0,12 170 541 0 0,-2-110-310 0 0,23 290 543 0 0,-32-471-988 0 0,0 4-44 0 0,1 0 0 0 0,-1 0 0 0 0,0-1-1 0 0,-1 1 1 0 0,-1 9 0 0 0,2-14 24 0 0,0-1-1 0 0,0 0 0 0 0,-1 1 0 0 0,1-1 0 0 0,0 1 0 0 0,0-1 1 0 0,0 0-1 0 0,0 1 0 0 0,-1-1 0 0 0,1 0 0 0 0,0 1 0 0 0,0-1 1 0 0,-1 0-1 0 0,1 0 0 0 0,0 1 0 0 0,-1-1 0 0 0,1 0 0 0 0,0 0 1 0 0,-1 0-1 0 0,1 1 0 0 0,0-1 0 0 0,-1 0 0 0 0,1 0 0 0 0,0 0 1 0 0,-1 0-1 0 0,1 0 0 0 0,-1 1 0 0 0,1-1 0 0 0,0 0 0 0 0,-1 0 1 0 0,1 0-1 0 0,-1 0 0 0 0,-1-1-7 0 0,0 0 0 0 0,1 0 0 0 0,-1 1 0 0 0,0-1 0 0 0,1 0 0 0 0,-1 0 0 0 0,1 0 0 0 0,-1-1 0 0 0,1 1 0 0 0,-1 0 0 0 0,-1-3 0 0 0,-33-36-155 0 0,-59-88-1 0 0,71 93 227 0 0,12 18 62 0 0,0 0 0 0 0,2-1 0 0 0,0-1 0 0 0,1 0 0 0 0,-9-25 0 0 0,16 37-126 0 0,0 1-1 0 0,0-1 0 0 0,1 0 1 0 0,0 0-1 0 0,0 0 1 0 0,1 0-1 0 0,0 0 1 0 0,0 0-1 0 0,1 0 1 0 0,0 0-1 0 0,0 0 1 0 0,0 0-1 0 0,1 1 1 0 0,0-1-1 0 0,1 0 0 0 0,-1 1 1 0 0,1 0-1 0 0,0-1 1 0 0,1 1-1 0 0,6-9 1 0 0,8-6-388 0 0,1 1 1 0 0,1 1 0 0 0,0 0-1 0 0,30-19 1 0 0,-10 10-3863 0 0,72-37 0 0 0,-89 53 1093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8.646"/>
    </inkml:context>
    <inkml:brush xml:id="br0">
      <inkml:brushProperty name="width" value="0.1" units="cm"/>
      <inkml:brushProperty name="height" value="0.1" units="cm"/>
      <inkml:brushProperty name="color" value="#FFFFFF"/>
    </inkml:brush>
  </inkml:definitions>
  <inkml:trace contextRef="#ctx0" brushRef="#br0">64 5 5160 0 0,'0'0'77'0'0,"0"0"0"0"0,0 0 0 0 0,-1-1-1 0 0,1 1 1 0 0,0 0 0 0 0,0 0-1 0 0,0-1 1 0 0,0 1 0 0 0,0 0-1 0 0,0 0 1 0 0,0 0 0 0 0,-1-1-1 0 0,1 1 1 0 0,0 0 0 0 0,0 0 0 0 0,0 0-1 0 0,0-1 1 0 0,-1 1 0 0 0,1 0-1 0 0,0 0 1 0 0,0 0 0 0 0,0 0-1 0 0,-1 0 1 0 0,1-1 0 0 0,0 1-1 0 0,0 0 1 0 0,-1 0 0 0 0,1 0 0 0 0,0 0-1 0 0,0 0 1 0 0,-1 0 0 0 0,1 0-1 0 0,0 0 1 0 0,0 0 0 0 0,-1 0-1 0 0,1 0 1 0 0,0 0 0 0 0,0 0-1 0 0,-1 0 1 0 0,1 0 0 0 0,0 0-1 0 0,0 0 1 0 0,-1 1 0 0 0,1-1 0 0 0,0 0-1 0 0,-1 0 1 0 0,-8 15 1236 0 0,-2 21-363 0 0,0 12 149 0 0,3 2 1 0 0,-4 70-1 0 0,9 102 312 0 0,4-142-1134 0 0,-1-67-729 0 0,0 0 0 0 0,1 0 0 0 0,3 13 0 0 0,-3-22-291 0 0,0 0 0 0 0,0 0 1 0 0,1 0-1 0 0,-1 0 0 0 0,1-1 0 0 0,0 1 0 0 0,0 0 0 0 0,4 4 0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9.184"/>
    </inkml:context>
    <inkml:brush xml:id="br0">
      <inkml:brushProperty name="width" value="0.1" units="cm"/>
      <inkml:brushProperty name="height" value="0.1" units="cm"/>
      <inkml:brushProperty name="color" value="#FFFFFF"/>
    </inkml:brush>
  </inkml:definitions>
  <inkml:trace contextRef="#ctx0" brushRef="#br0">1 101 4508 0 0,'2'-7'222'0'0,"2"1"0"0"0,-1 0 0 0 0,0 0 0 0 0,1 0 0 0 0,0 0 0 0 0,1 1 0 0 0,-1-1 0 0 0,1 1 0 0 0,0 0 0 0 0,0 1 0 0 0,1-1 0 0 0,0 1 0 0 0,-1 0 0 0 0,1 1 0 0 0,0-1 0 0 0,1 1 0 0 0,-1 0 0 0 0,1 1 0 0 0,-1 0 0 0 0,1 0 0 0 0,13-3 0 0 0,-13 4-152 0 0,0 1 0 0 0,1-1 0 0 0,-1 1 0 0 0,1 1 0 0 0,-1-1 0 0 0,1 1 0 0 0,-1 1 0 0 0,0-1 0 0 0,0 1 0 0 0,1 0 0 0 0,-1 1 0 0 0,0 0 0 0 0,-1 0 0 0 0,1 0 0 0 0,-1 1 0 0 0,1 0 0 0 0,-1 0 0 0 0,0 1 0 0 0,0 0 0 0 0,6 7 0 0 0,-7-7-113 0 0,0 0 1 0 0,0 1-1 0 0,-1 0 0 0 0,0 0 1 0 0,0 0-1 0 0,0 0 1 0 0,-1 1-1 0 0,0-1 1 0 0,0 1-1 0 0,0 0 1 0 0,-1 0-1 0 0,0 0 0 0 0,-1 0 1 0 0,0 0-1 0 0,0 0 1 0 0,0 1-1 0 0,-1-1 1 0 0,0 0-1 0 0,0 1 1 0 0,-1-1-1 0 0,0 0 1 0 0,0 0-1 0 0,-1 0 0 0 0,0 0 1 0 0,0 0-1 0 0,0 0 1 0 0,-1 0-1 0 0,0-1 1 0 0,-1 1-1 0 0,1-1 1 0 0,-1 0-1 0 0,0 0 0 0 0,-6 6 1 0 0,1-1 146 0 0,-2-1 0 0 0,1 0-1 0 0,-2 0 1 0 0,1-1 0 0 0,-1 0 0 0 0,0-1 0 0 0,-1 0 0 0 0,0-1-1 0 0,0-1 1 0 0,-1 0 0 0 0,-15 4 0 0 0,12-9 644 0 0,17-4-353 0 0,10-1-237 0 0,-2 3-145 0 0,1 0 0 0 0,-1 0 0 0 0,0 1 0 0 0,1 0-1 0 0,-1 0 1 0 0,1 1 0 0 0,-1 0 0 0 0,0 1 0 0 0,0-1-1 0 0,0 2 1 0 0,0-1 0 0 0,0 1 0 0 0,0 0 0 0 0,0 1 0 0 0,-1 0-1 0 0,0 0 1 0 0,0 1 0 0 0,0 0 0 0 0,12 10 0 0 0,-13-9 12 0 0,0 0 1 0 0,0 0 0 0 0,0 0 0 0 0,0 1 0 0 0,-1 0 0 0 0,0 0 0 0 0,-1 0 0 0 0,0 1 0 0 0,0-1 0 0 0,0 1 0 0 0,-1 0 0 0 0,0 0 0 0 0,0 1 0 0 0,-1-1 0 0 0,0 0-1 0 0,-1 1 1 0 0,0-1 0 0 0,0 1 0 0 0,-1 13 0 0 0,-1-18 6 0 0,0 1 1 0 0,0-1-1 0 0,0 1 0 0 0,0-1 1 0 0,0 0-1 0 0,-1 0 0 0 0,0 0 0 0 0,0 0 1 0 0,0 0-1 0 0,0 0 0 0 0,-1-1 1 0 0,0 1-1 0 0,1-1 0 0 0,-8 7 0 0 0,4-5 21 0 0,0-1-1 0 0,0 1 0 0 0,0-1 1 0 0,-1-1-1 0 0,0 1 0 0 0,0-1 1 0 0,0 0-1 0 0,-9 2 0 0 0,1-1 37 0 0,0-1 1 0 0,0 0-1 0 0,0-1 0 0 0,0-1 0 0 0,0-1 1 0 0,0 0-1 0 0,0-1 0 0 0,-21-3 0 0 0,32 3-113 0 0,-3 0-78 0 0,0-1 0 0 0,0 1 0 0 0,0-1-1 0 0,-11-5 1 0 0,17 6-59 0 0,0 1-1 0 0,0-1 1 0 0,0 1-1 0 0,0-1 1 0 0,1 0 0 0 0,-1 1-1 0 0,0-1 1 0 0,0 0-1 0 0,0 1 1 0 0,1-1-1 0 0,-1 0 1 0 0,0 0-1 0 0,1 0 1 0 0,-1 0 0 0 0,0 0-1 0 0,1 0 1 0 0,-1 0-1 0 0,1 0 1 0 0,0 0-1 0 0,-1 0 1 0 0,1 0-1 0 0,0 0 1 0 0,0 0 0 0 0,-1 0-1 0 0,1 0 1 0 0,0 0-1 0 0,0 0 1 0 0,0 0-1 0 0,0 0 1 0 0,1 0-1 0 0,-1-1 1 0 0,0 1 0 0 0,0 0-1 0 0,1 0 1 0 0,-1 0-1 0 0,0 0 1 0 0,2-1-1 0 0,3-11-2891 0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9.585"/>
    </inkml:context>
    <inkml:brush xml:id="br0">
      <inkml:brushProperty name="width" value="0.1" units="cm"/>
      <inkml:brushProperty name="height" value="0.1" units="cm"/>
      <inkml:brushProperty name="color" value="#FFFFFF"/>
    </inkml:brush>
  </inkml:definitions>
  <inkml:trace contextRef="#ctx0" brushRef="#br0">52 175 3828 0 0,'27'-7'664'0'0,"12"-1"390"0"0,0-3 1 0 0,55-21-1 0 0,-92 31-956 0 0,0 0 1 0 0,0 0-1 0 0,0 1 0 0 0,0-1 0 0 0,0 0 0 0 0,0-1 0 0 0,0 1 0 0 0,-1 0 0 0 0,1-1 0 0 0,0 1 0 0 0,-1-1 0 0 0,1 1 0 0 0,-1-1 0 0 0,1 0 1 0 0,-1 1-1 0 0,0-1 0 0 0,0 0 0 0 0,0 0 0 0 0,0 0 0 0 0,0 0 0 0 0,0 0 0 0 0,0 0 0 0 0,-1 0 0 0 0,1 0 0 0 0,-1-1 0 0 0,0 1 1 0 0,1 0-1 0 0,-1 0 0 0 0,0 0 0 0 0,0 0 0 0 0,-1-3 0 0 0,0 1 25 0 0,0 1 1 0 0,0 0-1 0 0,-1 0 0 0 0,1 0 1 0 0,-1 0-1 0 0,0 0 1 0 0,0 1-1 0 0,0-1 0 0 0,0 0 1 0 0,0 1-1 0 0,-1-1 1 0 0,1 1-1 0 0,-1 0 0 0 0,0 0 1 0 0,1 0-1 0 0,-1 0 1 0 0,0 1-1 0 0,0-1 0 0 0,-5-1 1 0 0,4 1-32 0 0,-1 0 0 0 0,0 1 1 0 0,0 0-1 0 0,0-1 0 0 0,0 2 0 0 0,0-1 0 0 0,0 1 1 0 0,0-1-1 0 0,0 1 0 0 0,0 1 0 0 0,0-1 0 0 0,-1 1 1 0 0,1 0-1 0 0,0 0 0 0 0,-7 3 0 0 0,4-1 6 0 0,1 0 0 0 0,0 1 0 0 0,-1 0 0 0 0,1 1 0 0 0,1 0 0 0 0,-1 0 0 0 0,1 0-1 0 0,0 1 1 0 0,-6 6 0 0 0,3-2 15 0 0,1 0 0 0 0,0 1 0 0 0,1 0 0 0 0,0 0 0 0 0,1 1 0 0 0,0 0 0 0 0,1 0 0 0 0,0 0 0 0 0,1 0-1 0 0,0 1 1 0 0,1 0 0 0 0,-1 13 0 0 0,3-18-54 0 0,1 0-1 0 0,0 0 0 0 0,0 0 0 0 0,1 0 1 0 0,0 0-1 0 0,0 0 0 0 0,1 0 0 0 0,0 0 1 0 0,1-1-1 0 0,-1 1 0 0 0,1-1 1 0 0,1 0-1 0 0,0 0 0 0 0,8 12 0 0 0,-8-14-157 0 0,0 0 0 0 0,1 0 0 0 0,0-1 0 0 0,0 1-1 0 0,0-1 1 0 0,0-1 0 0 0,1 1 0 0 0,-1-1 0 0 0,1 0-1 0 0,0 0 1 0 0,0 0 0 0 0,1-1 0 0 0,-1 0-1 0 0,0 0 1 0 0,1-1 0 0 0,-1 0 0 0 0,1 0 0 0 0,8 0-1 0 0,-6 0-641 0 0,1-1-1 0 0,-1-1 1 0 0,1 1-1 0 0,0-2 0 0 0,-1 1 1 0 0,1-1-1 0 0,-1 0 0 0 0,0-1 1 0 0,0 0-1 0 0,0-1 1 0 0,10-5-1 0 0,0-3-2164 0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09.970"/>
    </inkml:context>
    <inkml:brush xml:id="br0">
      <inkml:brushProperty name="width" value="0.1" units="cm"/>
      <inkml:brushProperty name="height" value="0.1" units="cm"/>
      <inkml:brushProperty name="color" value="#FFFFFF"/>
    </inkml:brush>
  </inkml:definitions>
  <inkml:trace contextRef="#ctx0" brushRef="#br0">1 39 5561 0 0,'0'-1'141'0'0,"1"1"0"0"0,0-1 0 0 0,0 1 0 0 0,-1-1 1 0 0,1 1-1 0 0,0-1 0 0 0,0 1 0 0 0,0-1 1 0 0,0 1-1 0 0,0 0 0 0 0,-1 0 0 0 0,1-1 0 0 0,0 1 1 0 0,0 0-1 0 0,0 0 0 0 0,0 0 0 0 0,0 0 1 0 0,0 0-1 0 0,0 0 0 0 0,0 0 0 0 0,0 0 1 0 0,0 0-1 0 0,0 1 0 0 0,0-1 0 0 0,-1 0 0 0 0,1 0 1 0 0,0 1-1 0 0,0-1 0 0 0,0 1 0 0 0,0-1 1 0 0,-1 1-1 0 0,1-1 0 0 0,0 1 0 0 0,0 0 1 0 0,-1-1-1 0 0,1 1 0 0 0,0 1 0 0 0,32 31 341 0 0,-28-26-139 0 0,10 9-256 0 0,-1 0 0 0 0,0 2 0 0 0,-2-1 0 0 0,0 2 0 0 0,-1 0 0 0 0,-1 0 0 0 0,-1 1 0 0 0,11 32-1 0 0,-20-50-108 0 0,1 0 0 0 0,-1 0 0 0 0,0 0 0 0 0,1 0-1 0 0,-1 0 1 0 0,0 0 0 0 0,0 1 0 0 0,-1-1-1 0 0,1 0 1 0 0,0 0 0 0 0,-1 0 0 0 0,1 0 0 0 0,-1 0-1 0 0,-1 3 1 0 0,2-5 24 0 0,0 0 1 0 0,0 1-1 0 0,-1-1 0 0 0,1 0 0 0 0,0 0 1 0 0,0 0-1 0 0,-1 1 0 0 0,1-1 1 0 0,0 0-1 0 0,0 0 0 0 0,-1 0 0 0 0,1 1 1 0 0,0-1-1 0 0,0 0 0 0 0,-1 0 0 0 0,1 0 1 0 0,0 0-1 0 0,-1 0 0 0 0,1 0 1 0 0,0 0-1 0 0,-1 0 0 0 0,1 0 0 0 0,0 1 1 0 0,0-1-1 0 0,-1-1 0 0 0,1 1 1 0 0,0 0-1 0 0,-1 0 0 0 0,1 0 0 0 0,0 0 1 0 0,-1 0-1 0 0,-13-15 360 0 0,13 12-281 0 0,-1-1 0 0 0,1 0 0 0 0,-1 0 0 0 0,1-1 0 0 0,1 1 0 0 0,-1 0-1 0 0,0 0 1 0 0,1 0 0 0 0,0-1 0 0 0,0 1 0 0 0,0 0 0 0 0,1 0-1 0 0,0-1 1 0 0,-1 1 0 0 0,4-7 0 0 0,0-2 27 0 0,0 0 0 0 0,1 0 0 0 0,12-19 1 0 0,-11 22-103 0 0,1 0 0 0 0,0 0 0 0 0,1 1 1 0 0,0 0-1 0 0,1 0 0 0 0,-1 1 0 0 0,2 0 0 0 0,-1 1 1 0 0,14-8-1 0 0,-3 3-1757 0 0,0 2-1 0 0,1 0 1 0 0,43-13 0 0 0,-46 17-1173 0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10.435"/>
    </inkml:context>
    <inkml:brush xml:id="br0">
      <inkml:brushProperty name="width" value="0.1" units="cm"/>
      <inkml:brushProperty name="height" value="0.1" units="cm"/>
      <inkml:brushProperty name="color" value="#FFFFFF"/>
    </inkml:brush>
  </inkml:definitions>
  <inkml:trace contextRef="#ctx0" brushRef="#br0">0 0 4824 0 0,'7'14'3343'0'0,"6"41"-1420"0"0,7 66-1 0 0,0 2-1684 0 0,-17-110-453 0 0,-1 0 0 0 0,0 1 0 0 0,-1 12 0 0 0,-1-26 208 0 0,0 0 0 0 0,0 0 0 0 0,0 0 0 0 0,0 0 0 0 0,0 0 0 0 0,1 0 0 0 0,-1 0 1 0 0,0 0-1 0 0,0 0 0 0 0,0 0 0 0 0,0 0 0 0 0,0 0 0 0 0,0 0 0 0 0,0 0 0 0 0,0 0 0 0 0,0 0 0 0 0,0 0 0 0 0,0 0 1 0 0,1 0-1 0 0,-1 0 0 0 0,0 0 0 0 0,0 0 0 0 0,0 0 0 0 0,0 0 0 0 0,0 0 0 0 0,0 0 0 0 0,0 0 0 0 0,0 0 1 0 0,0 0-1 0 0,0 0 0 0 0,0 0 0 0 0,1 0 0 0 0,-1 0 0 0 0,0 0 0 0 0,0 0 0 0 0,0 0 0 0 0,0 0 0 0 0,0 0 1 0 0,0 0-1 0 0,0 1 0 0 0,0-1 0 0 0,0 0 0 0 0,3-12-47 0 0,-4-48 387 0 0,2-59 1479 0 0,0 105-1521 0 0,0 0-1 0 0,2 0 0 0 0,0 1 1 0 0,0-1-1 0 0,1 1 0 0 0,9-18 1 0 0,-12 28-248 0 0,0 0-1 0 0,1 0 1 0 0,-1 0 0 0 0,1 1 0 0 0,0-1 0 0 0,0 1-1 0 0,0-1 1 0 0,0 1 0 0 0,0 0 0 0 0,0-1 0 0 0,1 1 0 0 0,-1 1-1 0 0,1-1 1 0 0,0 0 0 0 0,-1 0 0 0 0,1 1 0 0 0,0 0-1 0 0,0-1 1 0 0,4 0 0 0 0,-3 2-18 0 0,0-1-1 0 0,1 1 1 0 0,-1 0-1 0 0,0 0 1 0 0,0 0-1 0 0,0 1 1 0 0,0-1 0 0 0,1 1-1 0 0,-1 0 1 0 0,0 0-1 0 0,0 1 1 0 0,7 3-1 0 0,-1 0-7 0 0,-1 0 0 0 0,1 1 0 0 0,-1 0 0 0 0,-1 1 0 0 0,1 0 0 0 0,-1 1 0 0 0,0-1-1 0 0,-1 2 1 0 0,0-1 0 0 0,8 12 0 0 0,-9-8-23 0 0,-1-1 0 0 0,0 1 0 0 0,-1 0 0 0 0,0 1 0 0 0,-1-1 0 0 0,0 1 0 0 0,-1 0 0 0 0,1 15 0 0 0,6 30-2622 0 0,-9-56 2331 0 0,9 22-5791 0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10.795"/>
    </inkml:context>
    <inkml:brush xml:id="br0">
      <inkml:brushProperty name="width" value="0.1" units="cm"/>
      <inkml:brushProperty name="height" value="0.1" units="cm"/>
      <inkml:brushProperty name="color" value="#FFFFFF"/>
    </inkml:brush>
  </inkml:definitions>
  <inkml:trace contextRef="#ctx0" brushRef="#br0">12 15 4744 0 0,'-3'18'5791'0'0,"-1"39"-3894"0"0,1-16-988 0 0,2-33-826 0 0,0-1-1 0 0,1 0 1 0 0,0 1 0 0 0,1-1 0 0 0,-1 1 0 0 0,1-1 0 0 0,1 1 0 0 0,-1-1 0 0 0,1 0 0 0 0,1 0 0 0 0,-1 0 0 0 0,1 0 0 0 0,1 0 0 0 0,5 9 0 0 0,-6-12-32 0 0,1 0 1 0 0,-1 0-1 0 0,1 0 0 0 0,0-1 1 0 0,0 1-1 0 0,1-1 1 0 0,-1 0-1 0 0,1 0 0 0 0,0-1 1 0 0,-1 1-1 0 0,1-1 1 0 0,0 0-1 0 0,0-1 0 0 0,1 1 1 0 0,-1-1-1 0 0,0 0 1 0 0,1 0-1 0 0,-1 0 0 0 0,0-1 1 0 0,9 0-1 0 0,-7 0-73 0 0,-1-1 1 0 0,1 0-1 0 0,0-1 0 0 0,0 1 1 0 0,-1-1-1 0 0,1-1 0 0 0,-1 1 1 0 0,1-1-1 0 0,-1 0 0 0 0,0 0 1 0 0,0-1-1 0 0,0 0 0 0 0,-1 0 1 0 0,1 0-1 0 0,-1-1 0 0 0,0 0 1 0 0,0 0-1 0 0,-1 0 0 0 0,1 0 1 0 0,-1-1-1 0 0,-1 0 0 0 0,1 0 1 0 0,-1 0-1 0 0,0 0 0 0 0,0 0 1 0 0,3-11-1 0 0,-4 12 4 0 0,0 0 0 0 0,-1-1 0 0 0,0 1 0 0 0,1-1 0 0 0,-2 1 1 0 0,1-1-1 0 0,-1 1 0 0 0,0-1 0 0 0,0 0 0 0 0,0 1 0 0 0,-1-1 0 0 0,0 1 0 0 0,0-1 0 0 0,0 1 0 0 0,-1-1 0 0 0,0 1 1 0 0,0 0-1 0 0,0 0 0 0 0,-1 0 0 0 0,1 0 0 0 0,-1 0 0 0 0,-1 0 0 0 0,1 1 0 0 0,0-1 0 0 0,-1 1 0 0 0,0 0 0 0 0,0 0 1 0 0,0 1-1 0 0,-1-1 0 0 0,1 1 0 0 0,-1 0 0 0 0,-8-5 0 0 0,4 5-133 0 0,0 0-1 0 0,0 0 1 0 0,0 1 0 0 0,0 0 0 0 0,0 0-1 0 0,0 1 1 0 0,0 0 0 0 0,-16 1 0 0 0,16 1-787 0 0,-1-1 0 0 0,1 2 1 0 0,0-1-1 0 0,-17 6 0 0 0,11-2-2304 0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11.428"/>
    </inkml:context>
    <inkml:brush xml:id="br0">
      <inkml:brushProperty name="width" value="0.1" units="cm"/>
      <inkml:brushProperty name="height" value="0.1" units="cm"/>
      <inkml:brushProperty name="color" value="#FFFFFF"/>
    </inkml:brush>
  </inkml:definitions>
  <inkml:trace contextRef="#ctx0" brushRef="#br0">0 75 5965 0 0,'4'4'4831'0'0,"-4"-4"-4750"0"0,2 18 1596 0 0,-3 18-797 0 0,0-17-520 0 0,1 0 1 0 0,1 1-1 0 0,1-1 1 0 0,0 0-1 0 0,2 0 1 0 0,0 0-1 0 0,12 34 1 0 0,-13-47-384 0 0,-1 0 0 0 0,1 0 0 0 0,0 0 0 0 0,0 0 1 0 0,1-1-1 0 0,-1 0 0 0 0,1 1 0 0 0,1-1 0 0 0,-1 0 1 0 0,1-1-1 0 0,-1 1 0 0 0,1-1 0 0 0,1 0 0 0 0,-1 0 0 0 0,0-1 1 0 0,1 0-1 0 0,0 0 0 0 0,0 0 0 0 0,0 0 0 0 0,0-1 0 0 0,0 0 1 0 0,1 0-1 0 0,-1-1 0 0 0,1 0 0 0 0,-1 0 0 0 0,11 0 0 0 0,-12-1-80 0 0,-1-1 0 0 0,1 0 0 0 0,0 0 0 0 0,-1-1 0 0 0,0 1 0 0 0,1-1 0 0 0,-1 0 0 0 0,0 0 0 0 0,0 0 0 0 0,0-1 0 0 0,0 1 0 0 0,0-1 0 0 0,-1 0 0 0 0,1 0 0 0 0,-1 0 0 0 0,0-1 0 0 0,4-4 0 0 0,0-1-69 0 0,0 1 1 0 0,-1-1-1 0 0,-1-1 1 0 0,1 1-1 0 0,-1-1 0 0 0,4-13 1 0 0,-2-1 197 0 0,-1-1-1 0 0,0 0 1 0 0,2-42 0 0 0,-5-77 2169 0 0,-3 131-1903 0 0,0 13-284 0 0,0 0 1 0 0,0 1-1 0 0,0-1 0 0 0,0 0 1 0 0,0 0-1 0 0,-1 0 1 0 0,1 0-1 0 0,0 1 0 0 0,0-1 1 0 0,0 0-1 0 0,0 0 0 0 0,-1 0 1 0 0,1 0-1 0 0,0 0 0 0 0,0 0 1 0 0,0 0-1 0 0,-1 0 0 0 0,1 1 1 0 0,0-1-1 0 0,0 0 1 0 0,0 0-1 0 0,-1 0 0 0 0,1 0 1 0 0,0 0-1 0 0,0 0 0 0 0,0 0 1 0 0,-1 0-1 0 0,1 0 0 0 0,0 0 1 0 0,0 0-1 0 0,0 0 0 0 0,-1 0 1 0 0,1-1-1 0 0,0 1 0 0 0,0 0 1 0 0,0 0-1 0 0,-1 0 1 0 0,1 0-1 0 0,0 0 0 0 0,0 0 1 0 0,0 0-1 0 0,0-1 0 0 0,-1 1 1 0 0,1 0-1 0 0,0 0 0 0 0,0 0 1 0 0,0 0-1 0 0,0-1 0 0 0,0 1 1 0 0,0 0-1 0 0,0 0 1 0 0,-1 0-1 0 0,1 0 0 0 0,0-1 1 0 0,0 1-1 0 0,0 0 0 0 0,0 0 1 0 0,0-1-1 0 0,0 1 0 0 0,0 0 1 0 0,0 0-1 0 0,0-1 0 0 0,-11 18 341 0 0,6 1-254 0 0,0 0 0 0 0,1 0 0 0 0,1 0-1 0 0,1 1 1 0 0,1-1 0 0 0,0 1 0 0 0,2 0-1 0 0,0-1 1 0 0,1 1 0 0 0,0-1-1 0 0,2 1 1 0 0,0-1 0 0 0,1 0 0 0 0,13 28-1 0 0,-15-39-262 0 0,0-1 0 0 0,1 1 0 0 0,0-1 0 0 0,0 0 0 0 0,0 0 0 0 0,1 0 0 0 0,0-1 0 0 0,0 1 0 0 0,1-1 0 0 0,-1 0-1 0 0,13 7 1 0 0,-14-9-400 0 0,1-1 0 0 0,-1 0 0 0 0,1 0 0 0 0,-1 0-1 0 0,1-1 1 0 0,0 1 0 0 0,0-1 0 0 0,0 0-1 0 0,-1-1 1 0 0,1 1 0 0 0,10-1 0 0 0,0-1-2729 0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11.801"/>
    </inkml:context>
    <inkml:brush xml:id="br0">
      <inkml:brushProperty name="width" value="0.1" units="cm"/>
      <inkml:brushProperty name="height" value="0.1" units="cm"/>
      <inkml:brushProperty name="color" value="#FFFFFF"/>
    </inkml:brush>
  </inkml:definitions>
  <inkml:trace contextRef="#ctx0" brushRef="#br0">11 28 5817 0 0,'-9'-27'5505'0'0,"9"26"-5470"0"0,-2 21 1152 0 0,6 169 1106 0 0,27 190 0 0 0,-15-284-3134 0 0,0-34-6873 0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12.128"/>
    </inkml:context>
    <inkml:brush xml:id="br0">
      <inkml:brushProperty name="width" value="0.1" units="cm"/>
      <inkml:brushProperty name="height" value="0.1" units="cm"/>
      <inkml:brushProperty name="color" value="#FFFFFF"/>
    </inkml:brush>
  </inkml:definitions>
  <inkml:trace contextRef="#ctx0" brushRef="#br0">0 49 4272 0 0,'12'-48'7814'0'0,"-7"96"-6605"0"0,-10 132 851 0 0,0-83-959 0 0,12 149-1 0 0,-5-230-1252 0 0,7 49-630 0 0,-8-60-85 0 0,1 1 0 0 0,0-1 0 0 0,-1 0 1 0 0,1-1-1 0 0,5 9 0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4.168"/>
    </inkml:context>
    <inkml:brush xml:id="br0">
      <inkml:brushProperty name="width" value="0.1" units="cm"/>
      <inkml:brushProperty name="height" value="0.1" units="cm"/>
      <inkml:brushProperty name="color" value="#FFFFFF"/>
    </inkml:brush>
  </inkml:definitions>
  <inkml:trace contextRef="#ctx0" brushRef="#br0">172 1 5765 0 0,'-5'0'424'0'0,"1"1"0"0"0,-1 0 0 0 0,1 0 0 0 0,-1 1 1 0 0,1 0-1 0 0,0-1 0 0 0,-1 2 0 0 0,1-1 0 0 0,0 0 1 0 0,0 1-1 0 0,0-1 0 0 0,1 1 0 0 0,-5 4 0 0 0,-5 6 115 0 0,0 0-1 0 0,-11 14 1 0 0,17-18-336 0 0,0 1 1 0 0,1 0 0 0 0,0 0 0 0 0,1 0 0 0 0,0 1 0 0 0,1 0 0 0 0,0 0 0 0 0,0 0 0 0 0,1 0 0 0 0,1 0 0 0 0,0 1-1 0 0,-1 22 1 0 0,3-27-157 0 0,0-1 0 0 0,0 0 0 0 0,1 0 0 0 0,0 0 0 0 0,0 1 0 0 0,0-1 0 0 0,1 0 0 0 0,0 0 0 0 0,0-1 0 0 0,0 1 0 0 0,1 0 0 0 0,0-1-1 0 0,0 1 1 0 0,1-1 0 0 0,-1 0 0 0 0,1 0 0 0 0,0 0 0 0 0,1-1 0 0 0,-1 1 0 0 0,1-1 0 0 0,-1 0 0 0 0,1-1 0 0 0,1 1 0 0 0,-1-1 0 0 0,9 4 0 0 0,-4-2-75 0 0,0-1 1 0 0,0-1-1 0 0,1 0 1 0 0,0 0 0 0 0,0-1-1 0 0,13 1 1 0 0,-20-3 15 0 0,-1 0 1 0 0,0 0-1 0 0,1 0 1 0 0,-1-1-1 0 0,0 1 1 0 0,1-1-1 0 0,-1 0 1 0 0,0 0-1 0 0,0 0 0 0 0,0 0 1 0 0,4-2-1 0 0,-5 2 6 0 0,-1 0 0 0 0,1-1 0 0 0,-1 1 0 0 0,1 0 0 0 0,-1-1-1 0 0,1 1 1 0 0,-1-1 0 0 0,0 0 0 0 0,0 1 0 0 0,0-1 0 0 0,0 0 0 0 0,0 0-1 0 0,0 0 1 0 0,0 1 0 0 0,-1-1 0 0 0,1 0 0 0 0,-1 0 0 0 0,1 0-1 0 0,-1 0 1 0 0,0-2 0 0 0,0-8-4 0 0,-1-1 0 0 0,-1 1 0 0 0,0 0 0 0 0,0 0 0 0 0,-2 1 0 0 0,1-1 0 0 0,-1 1 0 0 0,-9-18 0 0 0,3 6 50 0 0,-4-9 100 0 0,10 24-56 0 0,-1 0 0 0 0,2 0 0 0 0,-1-1 1 0 0,1 1-1 0 0,0-1 0 0 0,1 0 0 0 0,0 1 1 0 0,1-1-1 0 0,-1 0 0 0 0,1-16 0 0 0,2 22-72 0 0,0 1 1 0 0,0 0-1 0 0,0-1 0 0 0,0 1 0 0 0,0 0 0 0 0,1 0 0 0 0,-1 0 0 0 0,1 0 1 0 0,-1 0-1 0 0,1 0 0 0 0,0 0 0 0 0,0 0 0 0 0,0 1 0 0 0,0-1 0 0 0,0 1 1 0 0,0-1-1 0 0,0 1 0 0 0,1 0 0 0 0,-1 0 0 0 0,0 0 0 0 0,1 0 0 0 0,-1 0 1 0 0,0 1-1 0 0,4-1 0 0 0,1-1 2 0 0,0 1-1 0 0,0 0 1 0 0,1 0 0 0 0,-1 1 0 0 0,0 0 0 0 0,0 0 0 0 0,10 2-1 0 0,-6 1 2 0 0,0 0 0 0 0,0 1 0 0 0,0 0 0 0 0,-1 1 0 0 0,1 0 0 0 0,-1 1 0 0 0,-1 0 0 0 0,1 1 0 0 0,-1 0 0 0 0,0 0 0 0 0,0 1 0 0 0,-1 0 0 0 0,0 1 0 0 0,0-1 0 0 0,-1 2 0 0 0,9 14 0 0 0,3 8-249 0 0,-2 0 0 0 0,-1 1-1 0 0,23 67 1 0 0,-38-96 173 0 0,1 1-22 0 0,-1 0 0 0 0,1 0 0 0 0,-1 0 1 0 0,0 0-1 0 0,0 0 0 0 0,-1 6 1 0 0,0-11 72 0 0,0 0 21 0 0,-1 0 0 0 0,0-1 1 0 0,0 1-1 0 0,1 0 0 0 0,-1-1 0 0 0,0 1 0 0 0,1-1 0 0 0,-1 1 0 0 0,0-1 0 0 0,1 1 0 0 0,-1-1 0 0 0,1 0 1 0 0,-1 1-1 0 0,1-1 0 0 0,-1 0 0 0 0,1 1 0 0 0,-1-1 0 0 0,1 0 0 0 0,0 0 0 0 0,-1 1 0 0 0,1-1 1 0 0,0 0-1 0 0,0 0 0 0 0,-1 0 0 0 0,1 0 0 0 0,0 1 0 0 0,0-1 0 0 0,0 0 0 0 0,0-1 0 0 0,0-30 412 0 0,0 30-407 0 0,1-14 25 0 0,1 0 0 0 0,1 1 0 0 0,0-1-1 0 0,2 1 1 0 0,-1 0 0 0 0,2 0 0 0 0,10-21-1 0 0,-1 8 45 0 0,2-1 0 0 0,32-41 0 0 0,-46 65-75 0 0,0 1-1 0 0,1 0 1 0 0,0 0 0 0 0,0 0-1 0 0,0 1 1 0 0,1-1 0 0 0,-1 1-1 0 0,1 0 1 0 0,-1 0 0 0 0,10-3-1 0 0,-12 5-4 0 0,0 0-1 0 0,0 1 1 0 0,1-1-1 0 0,-1 1 1 0 0,0 0-1 0 0,0 0 1 0 0,1-1-1 0 0,-1 1 0 0 0,0 1 1 0 0,0-1-1 0 0,0 0 1 0 0,1 1-1 0 0,-1-1 1 0 0,0 1-1 0 0,0-1 1 0 0,0 1-1 0 0,0 0 0 0 0,0 0 1 0 0,0 0-1 0 0,0 0 1 0 0,0 0-1 0 0,0 1 1 0 0,0-1-1 0 0,-1 0 1 0 0,1 1-1 0 0,0 0 0 0 0,-1-1 1 0 0,3 4-1 0 0,5 9 35 0 0,0 1-1 0 0,-1 0 0 0 0,0 0 1 0 0,-1 1-1 0 0,-1 0 0 0 0,-1 0 1 0 0,5 24-1 0 0,-5-21-222 0 0,1 1 0 0 0,0-1 0 0 0,1-1 0 0 0,18 34 0 0 0,-23-50-96 0 0,-1 0 1 0 0,0-1-1 0 0,0 1 0 0 0,1 0 1 0 0,-1-1-1 0 0,1 1 0 0 0,-1-1 1 0 0,1 1-1 0 0,0-1 0 0 0,2 2 1 0 0,15-1-6233 0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12.464"/>
    </inkml:context>
    <inkml:brush xml:id="br0">
      <inkml:brushProperty name="width" value="0.1" units="cm"/>
      <inkml:brushProperty name="height" value="0.1" units="cm"/>
      <inkml:brushProperty name="color" value="#FFFFFF"/>
    </inkml:brush>
  </inkml:definitions>
  <inkml:trace contextRef="#ctx0" brushRef="#br0">6 1 5765 0 0,'5'4'5345'0'0,"-5"-3"-5234"0"0,3 18 1726 0 0,-2 20-663 0 0,-10 79 705 0 0,7-100-2392 0 0,-1 9-1678 0 0,7-13-3051 0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12.836"/>
    </inkml:context>
    <inkml:brush xml:id="br0">
      <inkml:brushProperty name="width" value="0.1" units="cm"/>
      <inkml:brushProperty name="height" value="0.1" units="cm"/>
      <inkml:brushProperty name="color" value="#FFFFFF"/>
    </inkml:brush>
  </inkml:definitions>
  <inkml:trace contextRef="#ctx0" brushRef="#br0">1 36 4332 0 0,'3'-14'9223'0'0,"-6"-8"-4720"0"0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35.220"/>
    </inkml:context>
    <inkml:brush xml:id="br0">
      <inkml:brushProperty name="width" value="0.1" units="cm"/>
      <inkml:brushProperty name="height" value="0.1" units="cm"/>
      <inkml:brushProperty name="color" value="#FFFFFF"/>
    </inkml:brush>
  </inkml:definitions>
  <inkml:trace contextRef="#ctx0" brushRef="#br0">30 1 3396 0 0,'-1'0'148'0'0,"-18"8"3444"0"0,19-8-3504 0 0,-1 0 0 0 0,1 0-1 0 0,-1 0 1 0 0,1 0-1 0 0,-1 0 1 0 0,1 1 0 0 0,0-1-1 0 0,-1 0 1 0 0,1 0-1 0 0,-1 0 1 0 0,1 1-1 0 0,0-1 1 0 0,-1 0 0 0 0,1 1-1 0 0,0-1 1 0 0,-1 0-1 0 0,1 1 1 0 0,0-1 0 0 0,0 1-1 0 0,-1-1 1 0 0,1 0-1 0 0,0 1 1 0 0,0-1 0 0 0,-1 1-1 0 0,1-1 1 0 0,0 1-1 0 0,0-1 1 0 0,0 0-1 0 0,0 1 1 0 0,0-1 0 0 0,0 1-1 0 0,0-1 1 0 0,0 1-1 0 0,0-1 1 0 0,0 1 0 0 0,3 1 43 0 0,0-1-1 0 0,0 0 1 0 0,0 1 0 0 0,0-1 0 0 0,0-1 0 0 0,0 1 0 0 0,0 0 0 0 0,0-1 0 0 0,0 1 0 0 0,4-1 0 0 0,2 1 47 0 0,67 7 576 0 0,107-2 1 0 0,-113-5-633 0 0,294-4 604 0 0,-128-2-630 0 0,-215 5-480 0 0,37-1 402 0 0,-23-5-5829 0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35.761"/>
    </inkml:context>
    <inkml:brush xml:id="br0">
      <inkml:brushProperty name="width" value="0.1" units="cm"/>
      <inkml:brushProperty name="height" value="0.1" units="cm"/>
      <inkml:brushProperty name="color" value="#FFFFFF"/>
    </inkml:brush>
  </inkml:definitions>
  <inkml:trace contextRef="#ctx0" brushRef="#br0">30 23 4984 0 0,'-29'-22'6667'0'0,"43"32"-5989"0"0,121 86 615 0 0,88 61-451 0 0,-185-133-752 0 0,73 54-186 0 0,-110-77 81 0 0,1 0 1 0 0,-1 0-1 0 0,0 0 1 0 0,0 0-1 0 0,0 0 1 0 0,0 0-1 0 0,0 0 1 0 0,-1 1-1 0 0,1-1 0 0 0,0 0 1 0 0,0 1-1 0 0,-1-1 1 0 0,1 0-1 0 0,-1 1 1 0 0,1-1-1 0 0,-1 1 0 0 0,0-1 1 0 0,1 1-1 0 0,-1-1 1 0 0,0 1-1 0 0,0-1 1 0 0,0 3-1 0 0,-1-1 4 0 0,0-1-1 0 0,1 1 0 0 0,-1 0 1 0 0,-1 0-1 0 0,1 0 0 0 0,0 0 1 0 0,-1-1-1 0 0,1 1 1 0 0,-1-1-1 0 0,-3 5 0 0 0,-7 5 26 0 0,1-1-1 0 0,-2 0 0 0 0,-18 13 0 0 0,19-15 6 0 0,-249 159 1648 0 0,224-146-1455 0 0,20-13-505 0 0,-16 11-582 0 0,16-3-5914 0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49.195"/>
    </inkml:context>
    <inkml:brush xml:id="br0">
      <inkml:brushProperty name="width" value="0.1" units="cm"/>
      <inkml:brushProperty name="height" value="0.1" units="cm"/>
      <inkml:brushProperty name="color" value="#FFFFFF"/>
    </inkml:brush>
  </inkml:definitions>
  <inkml:trace contextRef="#ctx0" brushRef="#br0">4 18 6033 0 0,'0'-1'199'0'0,"-1"0"1"0"0,1 1-1 0 0,-1-1 1 0 0,1 0-1 0 0,-1 0 1 0 0,1 0-1 0 0,0 0 1 0 0,0 0-1 0 0,-1 0 1 0 0,1 0-1 0 0,5-7 3266 0 0,1 19-2875 0 0,11 39 37 0 0,-2 2-1 0 0,-2 0 1 0 0,10 82-1 0 0,16 68 77 0 0,-37-188-635 0 0,-2-11-36 0 0,0 0 1 0 0,1 0-1 0 0,-1 0 0 0 0,1 0 0 0 0,0 0 0 0 0,-1 0 1 0 0,1 0-1 0 0,0-1 0 0 0,1 1 0 0 0,-1 0 0 0 0,0-1 1 0 0,1 1-1 0 0,3 3 0 0 0,-2-47 70 0 0,-3 16-105 0 0,-1-29-6 0 0,13-105-1 0 0,-9 143 8 0 0,0 0 0 0 0,1 0-1 0 0,1 0 1 0 0,0 1 0 0 0,1 0-1 0 0,1 0 1 0 0,0 0 0 0 0,1 1-1 0 0,1 0 1 0 0,19-25 0 0 0,-15 25 22 0 0,-5 4-43 0 0,0 0 0 0 0,1 1 0 0 0,0 0 0 0 0,1 0 0 0 0,11-7 0 0 0,-19 14 23 0 0,0 1 0 0 0,0 0 1 0 0,0 0-1 0 0,0 0 1 0 0,0 0-1 0 0,0 0 1 0 0,0 0-1 0 0,0 1 1 0 0,1-1-1 0 0,-1 1 1 0 0,0 0-1 0 0,0-1 1 0 0,1 1-1 0 0,-1 0 1 0 0,0 0-1 0 0,0 1 1 0 0,0-1-1 0 0,1 0 1 0 0,-1 1-1 0 0,0-1 1 0 0,0 1-1 0 0,0 0 0 0 0,0-1 1 0 0,0 1-1 0 0,0 0 1 0 0,0 0-1 0 0,0 1 1 0 0,0-1-1 0 0,0 0 1 0 0,0 1-1 0 0,-1-1 1 0 0,1 1-1 0 0,-1-1 1 0 0,1 1-1 0 0,-1 0 1 0 0,2 2-1 0 0,10 14 58 0 0,-1 1 0 0 0,-1 0-1 0 0,-1 0 1 0 0,-1 1 0 0 0,0 1 0 0 0,8 31-1 0 0,22 132 573 0 0,-34-148 172 0 0,0 63 1 0 0,-5-41-3659 0 0,0-14-4954 0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56.473"/>
    </inkml:context>
    <inkml:brush xml:id="br0">
      <inkml:brushProperty name="width" value="0.1" units="cm"/>
      <inkml:brushProperty name="height" value="0.1" units="cm"/>
      <inkml:brushProperty name="color" value="#FFFFFF"/>
    </inkml:brush>
  </inkml:definitions>
  <inkml:trace contextRef="#ctx0" brushRef="#br0">293 0 5136 0 0,'4'2'4610'0'0,"-4"-2"-4533"0"0,-4 15 1250 0 0,-9 18-729 0 0,-94 195 2130 0 0,28-98-1390 0 0,51-88-1854 0 0,-28 56-1 0 0,47-83-888 0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56.873"/>
    </inkml:context>
    <inkml:brush xml:id="br0">
      <inkml:brushProperty name="width" value="0.1" units="cm"/>
      <inkml:brushProperty name="height" value="0.1" units="cm"/>
      <inkml:brushProperty name="color" value="#FFFFFF"/>
    </inkml:brush>
  </inkml:definitions>
  <inkml:trace contextRef="#ctx0" brushRef="#br0">2 8 5781 0 0,'0'0'79'0'0,"0"0"1"0"0,-1 0-1 0 0,1-1 1 0 0,0 1-1 0 0,0 0 1 0 0,0 0-1 0 0,0-1 1 0 0,0 1-1 0 0,0 0 1 0 0,0 0-1 0 0,0 0 1 0 0,0-1-1 0 0,2-3 1751 0 0,-2 4-1751 0 0,1 0 1 0 0,-1 0-1 0 0,0 0 1 0 0,0 0-1 0 0,0 0 1 0 0,1 0-1 0 0,-1 0 1 0 0,0-1 0 0 0,0 1-1 0 0,0 0 1 0 0,1 0-1 0 0,-1 0 1 0 0,0 0-1 0 0,0 0 1 0 0,0 0-1 0 0,1 0 1 0 0,-1 1-1 0 0,0-1 1 0 0,14 13 1428 0 0,18 33-714 0 0,-30-43-599 0 0,6 9-85 0 0,142 214 2519 0 0,-99-156-2226 0 0,74 78 0 0 0,-99-124-2792 0 0,-24-23 2027 0 0,-1 0 0 0 0,1 0 0 0 0,-1 0 0 0 0,1 0 0 0 0,0 0 1 0 0,0-1-1 0 0,-1 1 0 0 0,1 0 0 0 0,0-1 0 0 0,0 1 0 0 0,0-1 0 0 0,0 0 0 0 0,0 0 0 0 0,0 0 0 0 0,0 0 0 0 0,3 0 0 0 0,6-4-2553 0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57.215"/>
    </inkml:context>
    <inkml:brush xml:id="br0">
      <inkml:brushProperty name="width" value="0.1" units="cm"/>
      <inkml:brushProperty name="height" value="0.1" units="cm"/>
      <inkml:brushProperty name="color" value="#FFFFFF"/>
    </inkml:brush>
  </inkml:definitions>
  <inkml:trace contextRef="#ctx0" brushRef="#br0">382 23 5076 0 0,'-2'-2'156'0'0,"-1"0"-1"0"0,1 0 0 0 0,0 0 0 0 0,-1 0 0 0 0,1 0 0 0 0,-1 1 0 0 0,0-1 0 0 0,0 1 1 0 0,0 0-1 0 0,1 0 0 0 0,-1 0 0 0 0,0 0 0 0 0,0 0 0 0 0,0 0 0 0 0,-1 1 0 0 0,1 0 0 0 0,0-1 1 0 0,0 1-1 0 0,0 1 0 0 0,0-1 0 0 0,0 0 0 0 0,0 1 0 0 0,0-1 0 0 0,0 1 0 0 0,0 0 1 0 0,0 0-1 0 0,0 0 0 0 0,0 0 0 0 0,0 1 0 0 0,0-1 0 0 0,1 1 0 0 0,-1 0 0 0 0,1-1 1 0 0,-3 3-1 0 0,-14 11 167 0 0,0 0 0 0 0,2 1 1 0 0,0 0-1 0 0,1 2 0 0 0,0 0 1 0 0,1 0-1 0 0,2 1 0 0 0,0 1 1 0 0,1 1-1 0 0,0 0 0 0 0,2 0 1 0 0,1 1-1 0 0,-8 27 0 0 0,-2 17 206 0 0,3 0 0 0 0,2 1 0 0 0,-5 90 0 0 0,14-88-120 0 0,2 1 0 0 0,4 0 0 0 0,3-1-1 0 0,15 81 1 0 0,-11-100-343 0 0,0 3 457 0 0,24 79 1 0 0,-28-118-620 0 0,1 0-1 0 0,1 0 1 0 0,0-1 0 0 0,0 0 0 0 0,2-1 0 0 0,-1 1 0 0 0,2-1 0 0 0,-1-1 0 0 0,2 0 0 0 0,17 17-1 0 0,-23-24-366 0 0,1 0 0 0 0,-1-1 0 0 0,1 1 0 0 0,0-1 0 0 0,0 0 0 0 0,1-1 0 0 0,-1 1 0 0 0,0-1 0 0 0,1 0 0 0 0,0-1 0 0 0,-1 1 0 0 0,1-1 0 0 0,0 0 0 0 0,-1-1 0 0 0,1 1 0 0 0,0-1 0 0 0,0 0 0 0 0,0-1 0 0 0,0 1 0 0 0,-1-1 0 0 0,1 0-1 0 0,0 0 1 0 0,8-4 0 0 0,7-7-2593 0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57.574"/>
    </inkml:context>
    <inkml:brush xml:id="br0">
      <inkml:brushProperty name="width" value="0.1" units="cm"/>
      <inkml:brushProperty name="height" value="0.1" units="cm"/>
      <inkml:brushProperty name="color" value="#FFFFFF"/>
    </inkml:brush>
  </inkml:definitions>
  <inkml:trace contextRef="#ctx0" brushRef="#br0">5 14 5332 0 0,'-5'-14'4111'0'0,"16"58"-1520"0"0,12 126-498 0 0,-4-17-687 0 0,21 225 617 0 0,-36-347-2494 0 0,0-11-2929 0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58.116"/>
    </inkml:context>
    <inkml:brush xml:id="br0">
      <inkml:brushProperty name="width" value="0.1" units="cm"/>
      <inkml:brushProperty name="height" value="0.1" units="cm"/>
      <inkml:brushProperty name="color" value="#FFFFFF"/>
    </inkml:brush>
  </inkml:definitions>
  <inkml:trace contextRef="#ctx0" brushRef="#br0">1 107 5741 0 0,'5'-8'273'0'0,"0"0"0"0"0,1 1 0 0 0,0-1 0 0 0,0 1 0 0 0,1 0 1 0 0,0 1-1 0 0,0 0 0 0 0,1 0 0 0 0,-1 0 0 0 0,1 1 0 0 0,1 0 1 0 0,-1 1-1 0 0,1-1 0 0 0,-1 2 0 0 0,1-1 0 0 0,0 1 1 0 0,16-3-1 0 0,-19 5-218 0 0,-1 1 0 0 0,1-1 0 0 0,0 1 0 0 0,-1 0 1 0 0,1 0-1 0 0,-1 1 0 0 0,1-1 0 0 0,0 1 0 0 0,-1 0 0 0 0,1 1 1 0 0,-1-1-1 0 0,0 1 0 0 0,0 1 0 0 0,1-1 0 0 0,-1 0 0 0 0,0 1 1 0 0,-1 0-1 0 0,1 0 0 0 0,-1 1 0 0 0,1-1 0 0 0,-1 1 0 0 0,0 0 0 0 0,0 0 1 0 0,-1 1-1 0 0,1-1 0 0 0,-1 1 0 0 0,0 0 0 0 0,0-1 0 0 0,0 1 1 0 0,3 10-1 0 0,-3-6-39 0 0,0 0-1 0 0,-1 1 1 0 0,0-1 0 0 0,-1 1-1 0 0,0 0 1 0 0,0-1 0 0 0,-1 1 0 0 0,0 0-1 0 0,-1-1 1 0 0,0 1 0 0 0,0 0 0 0 0,-1-1-1 0 0,0 1 1 0 0,-1-1 0 0 0,0 0 0 0 0,-7 13-1 0 0,0 0 65 0 0,-2 0 0 0 0,0 0 0 0 0,-2-1 0 0 0,0-1 0 0 0,-23 24 0 0 0,16-25 1033 0 0,38-27-875 0 0,-9 6-233 0 0,0-1 0 0 0,0 2 0 0 0,0-1 0 0 0,0 1 0 0 0,1 0-1 0 0,-1 0 1 0 0,0 1 0 0 0,1 0 0 0 0,-1 1 0 0 0,0 0 0 0 0,1 0 0 0 0,-1 1 0 0 0,0 0 0 0 0,0 0 0 0 0,0 1 0 0 0,-1 0-1 0 0,13 6 1 0 0,-9-2-5 0 0,0 0-1 0 0,1 0 0 0 0,-2 1 1 0 0,1 0-1 0 0,-1 1 0 0 0,-1 0 0 0 0,0 1 1 0 0,0-1-1 0 0,-1 2 0 0 0,10 14 1 0 0,-10-11 5 0 0,1 1 0 0 0,-2 0 0 0 0,0 1 0 0 0,-1-1 0 0 0,-1 1 0 0 0,0 0 0 0 0,-1 1 0 0 0,3 24 0 0 0,-7-35 5 0 0,1 1 0 0 0,-1-1 0 0 0,0 1 0 0 0,-1 0 0 0 0,1-1 0 0 0,-1 1 0 0 0,0-1 0 0 0,-1 1 0 0 0,0-1 0 0 0,0 0 0 0 0,0 0 0 0 0,-1 0 0 0 0,0 0 0 0 0,0 0 0 0 0,0 0 0 0 0,-1-1 0 0 0,0 1 0 0 0,0-1 0 0 0,0 0 0 0 0,-1 0 0 0 0,0-1 0 0 0,0 1 0 0 0,0-1 0 0 0,-6 4 0 0 0,1-3 122 0 0,0 1 0 0 0,-1-2-1 0 0,0 0 1 0 0,1 0 0 0 0,-2-1 0 0 0,1 0 0 0 0,0-1-1 0 0,0 0 1 0 0,-1 0 0 0 0,-16-1 0 0 0,21-1-87 0 0,0-1 0 0 0,1 0 0 0 0,-1 0 0 0 0,1 0 0 0 0,-1 0 0 0 0,1-1 1 0 0,0 0-1 0 0,-11-6 0 0 0,13 6-135 0 0,1 0-1 0 0,0 0 1 0 0,0 0 0 0 0,0-1 0 0 0,0 1-1 0 0,0-1 1 0 0,0 0 0 0 0,1 0 0 0 0,-1 0-1 0 0,1 0 1 0 0,0 0 0 0 0,0-1 0 0 0,0 1 0 0 0,0 0-1 0 0,-2-8 1 0 0,4 9-265 0 0,-1-1-1 0 0,1 1 1 0 0,0-1-1 0 0,0 0 1 0 0,0 1-1 0 0,0-1 1 0 0,1 1-1 0 0,-1-1 1 0 0,1 1-1 0 0,-1-1 1 0 0,1 1-1 0 0,0-1 1 0 0,0 1-1 0 0,0-1 1 0 0,0 1-1 0 0,0 0 1 0 0,0 0-1 0 0,1 0 1 0 0,2-4-1 0 0,8-10-2724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4.706"/>
    </inkml:context>
    <inkml:brush xml:id="br0">
      <inkml:brushProperty name="width" value="0.1" units="cm"/>
      <inkml:brushProperty name="height" value="0.1" units="cm"/>
      <inkml:brushProperty name="color" value="#FFFFFF"/>
    </inkml:brush>
  </inkml:definitions>
  <inkml:trace contextRef="#ctx0" brushRef="#br0">303 22 5993 0 0,'0'-1'133'0'0,"1"1"0"0"0,-1 0 0 0 0,1-1 0 0 0,-1 1 0 0 0,0 0 0 0 0,1-1 0 0 0,-1 1 1 0 0,0-1-1 0 0,1 1 0 0 0,-1-1 0 0 0,0 1 0 0 0,0-1 0 0 0,0 1 0 0 0,1 0 0 0 0,-1-1 1 0 0,0 0-1 0 0,0 1 0 0 0,0-1 0 0 0,0 1 0 0 0,0-1 0 0 0,0 1 0 0 0,0-1 1 0 0,0 1-1 0 0,0-1 0 0 0,0 1 0 0 0,0-1 0 0 0,0 1 0 0 0,0-1 0 0 0,0 1 0 0 0,-1-1 1 0 0,1 1-1 0 0,0-1 0 0 0,0 1 0 0 0,-1-1 0 0 0,1 0 0 0 0,-1 1 0 0 0,-1-1 0 0 0,1 1 0 0 0,0-1 1 0 0,0 1-1 0 0,-1 0 0 0 0,1-1 0 0 0,0 1 0 0 0,-1 0 0 0 0,1 0 0 0 0,-1 0 0 0 0,1 0 0 0 0,0 0 0 0 0,-2 0 0 0 0,-42 9 804 0 0,25-2-656 0 0,0 1 0 0 0,1 1 0 0 0,0 1-1 0 0,1 1 1 0 0,0 0 0 0 0,0 1 0 0 0,-20 19 0 0 0,31-24-181 0 0,0 1 1 0 0,0 0-1 0 0,0 0 1 0 0,1 0-1 0 0,0 1 1 0 0,0 0-1 0 0,-5 13 1 0 0,8-16-39 0 0,1 1 1 0 0,0-1 0 0 0,0 0-1 0 0,1 1 1 0 0,0 0-1 0 0,0-1 1 0 0,0 1 0 0 0,1-1-1 0 0,0 1 1 0 0,0 0-1 0 0,1-1 1 0 0,2 11 0 0 0,-2-10-96 0 0,2 0 1 0 0,-1 0 0 0 0,1-1-1 0 0,0 0 1 0 0,1 1 0 0 0,-1-1-1 0 0,1 0 1 0 0,0 0 0 0 0,1-1-1 0 0,-1 1 1 0 0,1-1 0 0 0,0 0-1 0 0,1-1 1 0 0,-1 1 0 0 0,1-1-1 0 0,0 0 1 0 0,0 0 0 0 0,0-1-1 0 0,0 1 1 0 0,1-1 0 0 0,-1-1-1 0 0,1 1 1 0 0,0-1 0 0 0,7 1-1 0 0,-4-1-495 0 0,-1 0 0 0 0,1-1 0 0 0,0 0 0 0 0,0 0 0 0 0,0-1 0 0 0,0 0 0 0 0,-1-1 0 0 0,1 0 0 0 0,0-1 0 0 0,0 0 0 0 0,-1 0 0 0 0,1-1 0 0 0,-1 0 0 0 0,0-1 0 0 0,0 0 0 0 0,16-10 0 0 0,-5-1-2417 0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58.522"/>
    </inkml:context>
    <inkml:brush xml:id="br0">
      <inkml:brushProperty name="width" value="0.1" units="cm"/>
      <inkml:brushProperty name="height" value="0.1" units="cm"/>
      <inkml:brushProperty name="color" value="#FFFFFF"/>
    </inkml:brush>
  </inkml:definitions>
  <inkml:trace contextRef="#ctx0" brushRef="#br0">89 141 4420 0 0,'33'-7'961'0'0,"-22"6"-808"0"0,0 0 0 0 0,-1-1 1 0 0,0-1-1 0 0,1 0 0 0 0,-1 0 0 0 0,0-1 1 0 0,0 0-1 0 0,-1-1 0 0 0,1 0 0 0 0,-1-1 1 0 0,0 1-1 0 0,11-11 0 0 0,-19 15-105 0 0,0 1 0 0 0,-1-1-1 0 0,1 0 1 0 0,0 0 0 0 0,-1 1-1 0 0,1-1 1 0 0,-1 0 0 0 0,1 0-1 0 0,-1 0 1 0 0,1 0 0 0 0,-1 1-1 0 0,0-1 1 0 0,1 0-1 0 0,-1 0 1 0 0,0 0 0 0 0,0 0-1 0 0,0 0 1 0 0,0 0 0 0 0,0 0-1 0 0,0 0 1 0 0,0 0 0 0 0,0 0-1 0 0,0 0 1 0 0,0 0 0 0 0,0 0-1 0 0,-1 1 1 0 0,0-3 0 0 0,0 1 78 0 0,0 0 0 0 0,-1 0 0 0 0,1 0 0 0 0,-1 0 0 0 0,1 0-1 0 0,-1 0 1 0 0,0 1 0 0 0,0-1 0 0 0,0 0 0 0 0,-3-1 0 0 0,-3-2 206 0 0,0 1 0 0 0,0 0-1 0 0,0 1 1 0 0,0 0-1 0 0,-10-3 1 0 0,12 5-190 0 0,0 0 1 0 0,1 1-1 0 0,-1 0 0 0 0,0 0 0 0 0,0 0 1 0 0,0 1-1 0 0,1 0 0 0 0,-1 0 0 0 0,0 0 1 0 0,1 1-1 0 0,-1 0 0 0 0,1 0 0 0 0,-1 0 1 0 0,1 0-1 0 0,0 1 0 0 0,0 0 0 0 0,0 0 1 0 0,0 1-1 0 0,1-1 0 0 0,0 1 0 0 0,-1 0 1 0 0,1 0-1 0 0,0 1 0 0 0,1-1 0 0 0,-5 7 1 0 0,2-2 33 0 0,-1 1 0 0 0,2 0 0 0 0,-1 0 1 0 0,1 1-1 0 0,1-1 0 0 0,0 1 1 0 0,0 0-1 0 0,1 0 0 0 0,1 0 0 0 0,0 1 1 0 0,-2 21-1 0 0,4-23-62 0 0,1 0 1 0 0,-1 0-1 0 0,2 0 1 0 0,-1 0-1 0 0,1 0 1 0 0,1 0-1 0 0,0-1 1 0 0,0 0-1 0 0,9 18 0 0 0,-9-22-220 0 0,0-1-1 0 0,0 0 0 0 0,0 0 0 0 0,0 0 1 0 0,1-1-1 0 0,-1 1 0 0 0,1-1 0 0 0,0 0 1 0 0,0 0-1 0 0,0 0 0 0 0,0 0 0 0 0,1-1 1 0 0,-1 1-1 0 0,1-1 0 0 0,0-1 0 0 0,-1 1 1 0 0,1 0-1 0 0,0-1 0 0 0,0 0 0 0 0,0 0 1 0 0,9 0-1 0 0,-6-1-636 0 0,-1 1 1 0 0,1-1-1 0 0,0 0 1 0 0,-1-1-1 0 0,1 0 0 0 0,-1 0 1 0 0,1-1-1 0 0,-1 0 1 0 0,0 0-1 0 0,0 0 1 0 0,12-7-1 0 0,0-3-2243 0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58.923"/>
    </inkml:context>
    <inkml:brush xml:id="br0">
      <inkml:brushProperty name="width" value="0.1" units="cm"/>
      <inkml:brushProperty name="height" value="0.1" units="cm"/>
      <inkml:brushProperty name="color" value="#FFFFFF"/>
    </inkml:brush>
  </inkml:definitions>
  <inkml:trace contextRef="#ctx0" brushRef="#br0">1 1 6209 0 0,'6'1'4418'0'0,"9"7"-3013"0"0,23 32 392 0 0,31 45 0 0 0,-55-66-1598 0 0,-1 1-1 0 0,0 1 1 0 0,-2 0-1 0 0,17 41 1 0 0,-26-55-234 0 0,-1 0 1 0 0,0 1-1 0 0,0-1 1 0 0,0 0-1 0 0,-1 13 0 0 0,0-18 30 0 0,0 0 0 0 0,0 0 0 0 0,-1 0 0 0 0,1-1 0 0 0,-1 1 0 0 0,1 0 0 0 0,-1 0 0 0 0,0 0 0 0 0,1-1 0 0 0,-1 1 0 0 0,0 0 0 0 0,-2 1 0 0 0,3-2 9 0 0,-1 0-1 0 0,0-1 1 0 0,1 1-1 0 0,-1-1 1 0 0,0 1-1 0 0,0-1 1 0 0,0 0-1 0 0,1 1 1 0 0,-1-1-1 0 0,0 0 1 0 0,0 1-1 0 0,0-1 1 0 0,0 0 0 0 0,0 0-1 0 0,0 0 1 0 0,1 0-1 0 0,-1 0 1 0 0,0 0-1 0 0,0 0 1 0 0,0 0-1 0 0,0 0 1 0 0,0 0-1 0 0,0-1 1 0 0,0 1-1 0 0,1 0 1 0 0,-1-1-1 0 0,-1 1 1 0 0,0-2 17 0 0,0 1-1 0 0,0 0 1 0 0,0-1 0 0 0,0 1-1 0 0,0-1 1 0 0,1 0 0 0 0,-1 0-1 0 0,1 1 1 0 0,-1-1 0 0 0,1 0-1 0 0,-1 0 1 0 0,1-1 0 0 0,0 1-1 0 0,0 0 1 0 0,0 0 0 0 0,0 0-1 0 0,1-1 1 0 0,-1 1 0 0 0,1 0-1 0 0,-1-1 1 0 0,1 1 0 0 0,0-1-1 0 0,0 1 1 0 0,0 0 0 0 0,0-1-1 0 0,1-3 1 0 0,0-10 53 0 0,1 0 0 0 0,6-26 0 0 0,-7 37-67 0 0,3-12 25 0 0,1 0-1 0 0,0 0 0 0 0,1 0 1 0 0,1 1-1 0 0,12-21 0 0 0,-15 29-263 0 0,2 1 0 0 0,-1 0-1 0 0,1 0 1 0 0,0 0 0 0 0,0 1 0 0 0,1 0-1 0 0,-1 0 1 0 0,1 1 0 0 0,1-1-1 0 0,-1 2 1 0 0,1-1 0 0 0,13-5 0 0 0,-13 6-1085 0 0,1 1 0 0 0,-1 0 0 0 0,0 1 1 0 0,17-3-1 0 0,-12 5-1680 0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59.345"/>
    </inkml:context>
    <inkml:brush xml:id="br0">
      <inkml:brushProperty name="width" value="0.1" units="cm"/>
      <inkml:brushProperty name="height" value="0.1" units="cm"/>
      <inkml:brushProperty name="color" value="#FFFFFF"/>
    </inkml:brush>
  </inkml:definitions>
  <inkml:trace contextRef="#ctx0" brushRef="#br0">0 11 5024 0 0,'36'80'5784'0'0,"5"48"-3325"0"0,-8-23-1178 0 0,-9-21-780 0 0,-26-99-580 0 0,0 0 0 0 0,2 0-1 0 0,0-22 1 0 0,1 12 44 0 0,-1-1 213 0 0,1 0 0 0 0,1 0-1 0 0,1 0 1 0 0,2 0 0 0 0,0 0-1 0 0,2 1 1 0 0,1 0 0 0 0,13-30-1 0 0,-20 53-158 0 0,0-1 0 0 0,0 1 0 0 0,1 0-1 0 0,-1-1 1 0 0,0 1 0 0 0,1 0 0 0 0,-1 0 0 0 0,1 0-1 0 0,0 0 1 0 0,0 0 0 0 0,0 0 0 0 0,0 1 0 0 0,0-1-1 0 0,0 1 1 0 0,0-1 0 0 0,0 1 0 0 0,1 0 0 0 0,-1 0-1 0 0,0 0 1 0 0,1 0 0 0 0,4-1 0 0 0,-3 2-4 0 0,0 0 0 0 0,-1 0 0 0 0,1 0 0 0 0,-1 1 0 0 0,1-1 0 0 0,0 1-1 0 0,-1 0 1 0 0,1 0 0 0 0,-1 1 0 0 0,0-1 0 0 0,1 1 0 0 0,-1-1 0 0 0,6 5 0 0 0,1 2 12 0 0,1 0-1 0 0,-1 1 0 0 0,0 1 1 0 0,-1-1-1 0 0,0 1 0 0 0,-1 1 1 0 0,11 16-1 0 0,-10-10-11 0 0,0 0-1 0 0,-1 0 1 0 0,-1 1-1 0 0,-1 0 1 0 0,0 0-1 0 0,-2 1 1 0 0,5 31 0 0 0,-4 31-5554 0 0,-4-70 1962 0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8:59.750"/>
    </inkml:context>
    <inkml:brush xml:id="br0">
      <inkml:brushProperty name="width" value="0.1" units="cm"/>
      <inkml:brushProperty name="height" value="0.1" units="cm"/>
      <inkml:brushProperty name="color" value="#FFFFFF"/>
    </inkml:brush>
  </inkml:definitions>
  <inkml:trace contextRef="#ctx0" brushRef="#br0">12 29 7257 0 0,'-1'-13'5658'0'0,"0"15"-5444"0"0,0 0 0 0 0,0 0 0 0 0,0 0 0 0 0,0 0 0 0 0,1 0 0 0 0,-1 0-1 0 0,1 0 1 0 0,-1 0 0 0 0,1 0 0 0 0,-1 2 0 0 0,-1 19 198 0 0,2 0-1 0 0,0 0 0 0 0,1 0 1 0 0,1 0-1 0 0,1 0 1 0 0,8 29-1 0 0,-9-46-373 0 0,0 0-1 0 0,1-1 1 0 0,-1 1-1 0 0,1 0 1 0 0,0-1-1 0 0,0 1 1 0 0,1-1-1 0 0,0 0 1 0 0,0 0-1 0 0,0 0 1 0 0,1-1-1 0 0,4 5 1 0 0,-5-6-51 0 0,1-1 0 0 0,-1 1 0 0 0,1-1 0 0 0,-1 0 0 0 0,1 0 0 0 0,0-1 1 0 0,0 1-1 0 0,0-1 0 0 0,0 0 0 0 0,0 0 0 0 0,0-1 0 0 0,0 1 0 0 0,0-1 0 0 0,0-1 0 0 0,0 1 0 0 0,0 0 1 0 0,6-3-1 0 0,-4 2-64 0 0,0-1 0 0 0,0 0-1 0 0,0 0 1 0 0,0-1 0 0 0,-1 0 0 0 0,1 0 0 0 0,-1-1 0 0 0,0 0 0 0 0,0 0 0 0 0,0 0 0 0 0,-1-1 0 0 0,1 0 0 0 0,-1 0-1 0 0,0 0 1 0 0,-1-1 0 0 0,1 1 0 0 0,-1-1 0 0 0,0 0 0 0 0,0 0 0 0 0,-1-1 0 0 0,0 1 0 0 0,0-1 0 0 0,-1 0-1 0 0,1 0 1 0 0,-1 0 0 0 0,-1 0 0 0 0,2-8 0 0 0,-2 9 44 0 0,-1 0-1 0 0,1-1 1 0 0,-1 1-1 0 0,0 0 1 0 0,-1-1-1 0 0,1 1 1 0 0,-1 0-1 0 0,-1-1 1 0 0,1 1 0 0 0,-1 0-1 0 0,0 0 1 0 0,0 0-1 0 0,-1 1 1 0 0,0-1-1 0 0,0 0 1 0 0,0 1-1 0 0,-1 0 1 0 0,1-1 0 0 0,-1 2-1 0 0,-1-1 1 0 0,1 0-1 0 0,-1 1 1 0 0,1 0-1 0 0,-1 0 1 0 0,0 0-1 0 0,-1 0 1 0 0,1 1-1 0 0,-1 0 1 0 0,1 0 0 0 0,-13-3-1 0 0,9 3-62 0 0,-1 0-1 0 0,0 1 1 0 0,1 0-1 0 0,-1 1 1 0 0,0 0 0 0 0,0 0-1 0 0,0 1 1 0 0,-14 2 0 0 0,-19 7-5833 0 0,35-6 2765 0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0.291"/>
    </inkml:context>
    <inkml:brush xml:id="br0">
      <inkml:brushProperty name="width" value="0.1" units="cm"/>
      <inkml:brushProperty name="height" value="0.1" units="cm"/>
      <inkml:brushProperty name="color" value="#FFFFFF"/>
    </inkml:brush>
  </inkml:definitions>
  <inkml:trace contextRef="#ctx0" brushRef="#br0">4 85 5717 0 0,'-1'9'7138'0'0,"-1"20"-4922"0"0,2 40-1300 0 0,2-42-456 0 0,2 1-1 0 0,1 0 0 0 0,16 49 0 0 0,-18-68-410 0 0,0 0 0 0 0,1 0 0 0 0,0 0 1 0 0,1 0-1 0 0,0-1 0 0 0,0 0 0 0 0,0 0 0 0 0,1 0 0 0 0,1-1 0 0 0,-1 0 1 0 0,1 0-1 0 0,1 0 0 0 0,-1-1 0 0 0,15 9 0 0 0,-19-13-68 0 0,-1-1 1 0 0,1 1-1 0 0,0-1 0 0 0,0 0 0 0 0,0 0 1 0 0,0 0-1 0 0,0-1 0 0 0,0 1 1 0 0,0-1-1 0 0,0 1 0 0 0,0-1 0 0 0,0 0 1 0 0,0 0-1 0 0,1-1 0 0 0,-1 1 1 0 0,0-1-1 0 0,0 1 0 0 0,0-1 0 0 0,4-2 1 0 0,-2 1-72 0 0,-1-1 1 0 0,1 1 0 0 0,-1-1-1 0 0,0 0 1 0 0,0-1 0 0 0,0 1-1 0 0,-1-1 1 0 0,1 0 0 0 0,-1 0-1 0 0,6-7 1 0 0,1-7-257 0 0,-1 0 0 0 0,0 0-1 0 0,-1 0 1 0 0,10-37 0 0 0,-10 15 443 0 0,-1-1 1 0 0,-2 0 0 0 0,-2 0-1 0 0,-3-63 1 0 0,0 60 447 0 0,-1 42-12 0 0,-2 12-227 0 0,-1 15 8 0 0,4-19-286 0 0,0 58 608 0 0,11 87-1 0 0,-9-132-725 0 0,1-1-1 0 0,2 0 0 0 0,-1 0 0 0 0,2-1 0 0 0,0 1 1 0 0,1-1-1 0 0,1-1 0 0 0,1 1 0 0 0,16 23 0 0 0,-23-38-117 0 0,-1 0 0 0 0,1 0-1 0 0,0-1 1 0 0,-1 1 0 0 0,1 0 0 0 0,0-1-1 0 0,0 0 1 0 0,0 1 0 0 0,3 0-1 0 0,-3-1-102 0 0,-1 0 0 0 0,0-1 0 0 0,1 0 0 0 0,-1 1 0 0 0,1-1 0 0 0,-1 0-1 0 0,1 0 1 0 0,-1 0 0 0 0,1 0 0 0 0,-1 0 0 0 0,1 0 0 0 0,-1 0 0 0 0,1 0 0 0 0,-1 0-1 0 0,0-1 1 0 0,1 1 0 0 0,-1-1 0 0 0,1 1 0 0 0,-1-1 0 0 0,0 0 0 0 0,1 1 0 0 0,-1-1-1 0 0,0 0 1 0 0,0 0 0 0 0,2-1 0 0 0,7-8-2703 0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0.674"/>
    </inkml:context>
    <inkml:brush xml:id="br0">
      <inkml:brushProperty name="width" value="0.1" units="cm"/>
      <inkml:brushProperty name="height" value="0.1" units="cm"/>
      <inkml:brushProperty name="color" value="#FFFFFF"/>
    </inkml:brush>
  </inkml:definitions>
  <inkml:trace contextRef="#ctx0" brushRef="#br0">22 75 6405 0 0,'-19'-74'5045'0'0,"16"122"-1359"0"0,76 469-93 0 0,-64-468-3402 0 0,-7-34-256 0 0,16 75-297 0 0,-16-80-525 0 0,1 0 0 0 0,1 0-1 0 0,0 0 1 0 0,0-1-1 0 0,1 0 1 0 0,8 13 0 0 0,0-11-2887 0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1.016"/>
    </inkml:context>
    <inkml:brush xml:id="br0">
      <inkml:brushProperty name="width" value="0.1" units="cm"/>
      <inkml:brushProperty name="height" value="0.1" units="cm"/>
      <inkml:brushProperty name="color" value="#FFFFFF"/>
    </inkml:brush>
  </inkml:definitions>
  <inkml:trace contextRef="#ctx0" brushRef="#br0">11 69 7405 0 0,'-4'-19'1376'0'0,"-3"-30"3556"0"0,11 67-3594 0 0,4 21-655 0 0,-3 0 0 0 0,-1 0 0 0 0,-1 71 1 0 0,-2-21-158 0 0,0 64 210 0 0,5 68-3480 0 0,-6-218 2244 0 0,0 0 0 0 0,1 0 0 0 0,-1 0 0 0 0,1 1 1 0 0,0-1-1 0 0,0 0 0 0 0,0 0 0 0 0,0-1 0 0 0,0 1 0 0 0,1 0 0 0 0,-1 0 0 0 0,1 0 0 0 0,0-1 0 0 0,0 1 0 0 0,0-1 0 0 0,3 3 0 0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1.373"/>
    </inkml:context>
    <inkml:brush xml:id="br0">
      <inkml:brushProperty name="width" value="0.1" units="cm"/>
      <inkml:brushProperty name="height" value="0.1" units="cm"/>
      <inkml:brushProperty name="color" value="#FFFFFF"/>
    </inkml:brush>
  </inkml:definitions>
  <inkml:trace contextRef="#ctx0" brushRef="#br0">0 412 5897 0 0,'2'27'5944'0'0,"2"5"-3855"0"0,2 39-1108 0 0,-2 3-849 0 0,3-45-7333 0 0</inkml:trace>
  <inkml:trace contextRef="#ctx0" brushRef="#br0" timeOffset="1">31 84 6777 0 0,'-5'-17'1248'0'0,"-1"1"-168"0"0,2 1-244 0 0,0 5-300 0 0,4 0-256 0 0,0 5-304 0 0,0 0 0 0 0,4 2-988 0 0,0 3-492 0 0,1-3-28 0 0,-1 3 91 0 0,3 0 101 0 0,-1 0 64 0 0,0 0 28 0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1.717"/>
    </inkml:context>
    <inkml:brush xml:id="br0">
      <inkml:brushProperty name="width" value="0.1" units="cm"/>
      <inkml:brushProperty name="height" value="0.1" units="cm"/>
      <inkml:brushProperty name="color" value="#FFFFFF"/>
    </inkml:brush>
  </inkml:definitions>
  <inkml:trace contextRef="#ctx0" brushRef="#br0">46 39 856 0 0,'0'-3'550'0'0,"-1"1"1"0"0,0-1-1 0 0,1 1 0 0 0,-1-1 1 0 0,1 0-1 0 0,0 1 0 0 0,0-1 1 0 0,0 0-1 0 0,0 1 0 0 0,1-5 1 0 0,-1 7-455 0 0,0 0 1 0 0,0 0 0 0 0,0-1 0 0 0,1 1 0 0 0,-1 0 0 0 0,0-1 0 0 0,0 1 0 0 0,0 0-1 0 0,0 0 1 0 0,1-1 0 0 0,-1 1 0 0 0,0 0 0 0 0,0 0 0 0 0,1-1 0 0 0,-1 1-1 0 0,0 0 1 0 0,0 0 0 0 0,1 0 0 0 0,-1 0 0 0 0,0-1 0 0 0,1 1 0 0 0,-1 0-1 0 0,0 0 1 0 0,0 0 0 0 0,1 0 0 0 0,-1 0 0 0 0,0 0 0 0 0,1 0 0 0 0,-1 0-1 0 0,1 0 1 0 0,15 9 1257 0 0,3 10-930 0 0,-1 1 1 0 0,-1 1 0 0 0,-1 0-1 0 0,-1 2 1 0 0,-1-1-1 0 0,12 29 1 0 0,-10-22-55 0 0,-1 0-213 0 0,-1 1 1 0 0,-1 0-1 0 0,-2 0 1 0 0,-1 1-1 0 0,-2 0 1 0 0,-1 1-1 0 0,-1 0 1 0 0,-2 0-1 0 0,-1 1 1 0 0,-1-1-1 0 0,-2 1 1 0 0,-2-1-1 0 0,0 1 0 0 0,-3-1 1 0 0,0 0-1 0 0,-2 0 1 0 0,-1-1-1 0 0,-2 0 1 0 0,-1-1-1 0 0,-2 1 1 0 0,0-2-1 0 0,-2 0 1 0 0,-27 38-1 0 0,26-43 121 0 0,-46 61-3068 0 0,55-76 1624 0 0,-2 0-1 0 0,1-1 0 0 0,-1 0 0 0 0,0 0 0 0 0,0-1 0 0 0,-16 10 0 0 0,10-11-1748 0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2.646"/>
    </inkml:context>
    <inkml:brush xml:id="br0">
      <inkml:brushProperty name="width" value="0.1" units="cm"/>
      <inkml:brushProperty name="height" value="0.1" units="cm"/>
      <inkml:brushProperty name="color" value="#FFFFFF"/>
    </inkml:brush>
  </inkml:definitions>
  <inkml:trace contextRef="#ctx0" brushRef="#br0">1131 31 5905 0 0,'0'0'219'0'0,"1"0"1"0"0,0 0 0 0 0,0 0-1 0 0,-1 0 1 0 0,1 0 0 0 0,0-1-1 0 0,0 1 1 0 0,-1 0 0 0 0,1 0-1 0 0,0 0 1 0 0,-1-1 0 0 0,1 1-1 0 0,0 0 1 0 0,-1-1 0 0 0,1 1-1 0 0,-1-1 1 0 0,1 1 0 0 0,0-1-1 0 0,0 0 1 0 0,-1 1-152 0 0,0 0-1 0 0,0-1 1 0 0,0 1 0 0 0,0 0-1 0 0,0-1 1 0 0,0 1 0 0 0,0 0-1 0 0,0-1 1 0 0,0 1 0 0 0,0 0-1 0 0,0-1 1 0 0,0 1 0 0 0,0 0-1 0 0,0-1 1 0 0,-1 1 0 0 0,1 0-1 0 0,0-1 1 0 0,0 1-1 0 0,0 0 1 0 0,0-1 0 0 0,-1 1-1 0 0,1 0 1 0 0,0 0 0 0 0,0-1-1 0 0,0 1 1 0 0,-1 0 0 0 0,1 0-1 0 0,0 0 1 0 0,-1-1 0 0 0,1 1-1 0 0,0 0 1 0 0,0 0 0 0 0,-1 0-1 0 0,1 0 1 0 0,0-1 0 0 0,-1 1-1 0 0,1 0 1 0 0,0 0 0 0 0,-1 0-1 0 0,1 0 1 0 0,0 0 0 0 0,-1 0-1 0 0,-7-2 106 0 0,1 1-1 0 0,-1 0 0 0 0,0 0 1 0 0,1 0-1 0 0,-15 2 1 0 0,-13-2 223 0 0,-209-7 1358 0 0,172 8-1454 0 0,-303 5 1787 0 0,76 1-1281 0 0,288-5-1453 0 0,-18 0 1215 0 0,18-4-3835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5.079"/>
    </inkml:context>
    <inkml:brush xml:id="br0">
      <inkml:brushProperty name="width" value="0.1" units="cm"/>
      <inkml:brushProperty name="height" value="0.1" units="cm"/>
      <inkml:brushProperty name="color" value="#FFFFFF"/>
    </inkml:brush>
  </inkml:definitions>
  <inkml:trace contextRef="#ctx0" brushRef="#br0">28 93 5597 0 0,'-6'-25'1261'0'0,"-8"-29"598"0"0,9 41-381 0 0,3 23 819 0 0,16 182-240 0 0,69 544 1214 0 0,-82-720-3518 0 0,1 9-411 0 0,7 34 0 0 0,-8-52-114 0 0,1 0-1 0 0,0-1 0 0 0,1 1 1 0 0,-1-1-1 0 0,7 11 1 0 0,3-8-2891 0 0,-5-9 620 0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3.548"/>
    </inkml:context>
    <inkml:brush xml:id="br0">
      <inkml:brushProperty name="width" value="0.1" units="cm"/>
      <inkml:brushProperty name="height" value="0.1" units="cm"/>
      <inkml:brushProperty name="color" value="#FFFFFF"/>
    </inkml:brush>
  </inkml:definitions>
  <inkml:trace contextRef="#ctx0" brushRef="#br0">617 28 5332 0 0,'5'-11'2118'0'0,"-1"-5"3490"0"0,-14 23-5259 0 0,-27 18 452 0 0,-49 27 0 0 0,53-34-635 0 0,-245 121 1869 0 0,154-82-1192 0 0,105-49-674 0 0,14-6-119 0 0,-1 0-1 0 0,1 1 1 0 0,-1-1 0 0 0,1 1 0 0 0,-6 5-1 0 0,46 10-23 0 0,124 60-7 0 0,-18-7-37 0 0,123 70-891 0 0,-263-141 683 0 0,12 10-1227 0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4.307"/>
    </inkml:context>
    <inkml:brush xml:id="br0">
      <inkml:brushProperty name="width" value="0.1" units="cm"/>
      <inkml:brushProperty name="height" value="0.1" units="cm"/>
      <inkml:brushProperty name="color" value="#FFFFFF"/>
    </inkml:brush>
  </inkml:definitions>
  <inkml:trace contextRef="#ctx0" brushRef="#br0">17 4 4644 0 0,'-5'-4'3032'0'0,"2"13"-1498"0"0,2 19-559 0 0,1-21-543 0 0,-7 329 4710 0 0,8-274-4557 0 0,9 152 781 0 0,-8-198-1486 0 0,9 63-626 0 0,3-30-4264 0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4.790"/>
    </inkml:context>
    <inkml:brush xml:id="br0">
      <inkml:brushProperty name="width" value="0.1" units="cm"/>
      <inkml:brushProperty name="height" value="0.1" units="cm"/>
      <inkml:brushProperty name="color" value="#FFFFFF"/>
    </inkml:brush>
  </inkml:definitions>
  <inkml:trace contextRef="#ctx0" brushRef="#br0">1 167 5649 0 0,'4'-10'289'0'0,"0"0"1"0"0,0 1-1 0 0,1-1 1 0 0,1 1-1 0 0,0 0 1 0 0,0 0 0 0 0,1 0-1 0 0,0 1 1 0 0,0 0-1 0 0,1 1 1 0 0,0 0 0 0 0,0 0-1 0 0,1 0 1 0 0,0 1-1 0 0,0 0 1 0 0,0 1 0 0 0,13-5-1 0 0,-14 6-199 0 0,1 1 0 0 0,0 0 0 0 0,-1 0 1 0 0,2 1-1 0 0,-1 0 0 0 0,0 1 0 0 0,0 0 0 0 0,0 0 0 0 0,1 1 0 0 0,-1 0 1 0 0,0 0-1 0 0,1 1 0 0 0,-1 1 0 0 0,0 0 0 0 0,0 0 0 0 0,0 0 0 0 0,0 1 0 0 0,-1 1 1 0 0,1-1-1 0 0,10 7 0 0 0,-15-7-86 0 0,0-1 0 0 0,-1 1 0 0 0,1 0 0 0 0,-1-1-1 0 0,0 1 1 0 0,1 1 0 0 0,-1-1 0 0 0,-1 0 0 0 0,1 1 0 0 0,0 0 0 0 0,-1 0 0 0 0,0-1 0 0 0,0 1 0 0 0,0 0 0 0 0,0 1 0 0 0,-1-1 0 0 0,2 6 0 0 0,-2-3-13 0 0,0-1 0 0 0,-1 1 0 0 0,0-1 0 0 0,0 1 0 0 0,-1-1 0 0 0,0 1 0 0 0,0-1 0 0 0,0 0 0 0 0,-1 1 0 0 0,-4 11 0 0 0,-2-2-1 0 0,0-1-1 0 0,-1 1 1 0 0,0-1-1 0 0,-1-1 0 0 0,-1 1 1 0 0,-1-2-1 0 0,1 0 1 0 0,-15 12-1 0 0,17-18 29 0 0,0-1 0 0 0,0 0-1 0 0,-18 8 1 0 0,19-10 39 0 0,0 0 0 0 0,0 0 0 0 0,0 1 0 0 0,1 0 1 0 0,0 0-1 0 0,-11 10 0 0 0,54-15 81 0 0,-20 1-136 0 0,1 0-1 0 0,-1 1 1 0 0,0 1-1 0 0,0 1 1 0 0,0 0 0 0 0,0 1-1 0 0,0 1 1 0 0,-1 0 0 0 0,0 1-1 0 0,0 1 1 0 0,-1 0 0 0 0,0 1-1 0 0,19 16 1 0 0,-27-20 1 0 0,1 1 1 0 0,-1 0 0 0 0,0 1-1 0 0,-1 0 1 0 0,1-1 0 0 0,-1 2-1 0 0,-1-1 1 0 0,1 1-1 0 0,-1-1 1 0 0,-1 1 0 0 0,1 0-1 0 0,-1 0 1 0 0,-1 1 0 0 0,1-1-1 0 0,-2 1 1 0 0,1-1 0 0 0,-1 1-1 0 0,0-1 1 0 0,-1 1-1 0 0,0 0 1 0 0,0 0 0 0 0,-1-1-1 0 0,0 1 1 0 0,-1-1 0 0 0,1 1-1 0 0,-2-1 1 0 0,-3 10 0 0 0,3-9-3 0 0,-1-1 1 0 0,0 0 0 0 0,-1 0 0 0 0,0 0 0 0 0,0-1 0 0 0,-1 1 0 0 0,0-1-1 0 0,0 0 1 0 0,-1-1 0 0 0,0 0 0 0 0,0 0 0 0 0,0 0 0 0 0,-1-1 0 0 0,1 0-1 0 0,-1 0 1 0 0,-1-1 0 0 0,1 0 0 0 0,-1-1 0 0 0,1 0 0 0 0,-1 0 0 0 0,0 0-1 0 0,0-2 1 0 0,0 1 0 0 0,0-1 0 0 0,0 0 0 0 0,-1-1 0 0 0,1 0-1 0 0,0 0 1 0 0,0-1 0 0 0,0 0 0 0 0,-16-5 0 0 0,21 6-170 0 0,1-2 1 0 0,0 1-1 0 0,-1 0 1 0 0,1-1-1 0 0,0 0 0 0 0,0 1 1 0 0,0-1-1 0 0,0 0 1 0 0,0-1-1 0 0,0 1 1 0 0,0 0-1 0 0,1-1 0 0 0,-1 0 1 0 0,1 0-1 0 0,0 1 1 0 0,0-1-1 0 0,0-1 0 0 0,0 1 1 0 0,0 0-1 0 0,1 0 1 0 0,-1-1-1 0 0,1 1 1 0 0,0 0-1 0 0,0-1 0 0 0,0-6 1 0 0,0-10-3055 0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5.177"/>
    </inkml:context>
    <inkml:brush xml:id="br0">
      <inkml:brushProperty name="width" value="0.1" units="cm"/>
      <inkml:brushProperty name="height" value="0.1" units="cm"/>
      <inkml:brushProperty name="color" value="#FFFFFF"/>
    </inkml:brush>
  </inkml:definitions>
  <inkml:trace contextRef="#ctx0" brushRef="#br0">1 1 4676 0 0,'14'28'1465'0'0,"0"2"0"0"0,-2 0 1 0 0,-1 0-1 0 0,13 55 0 0 0,-1-2-1715 0 0,8-2-3296 0 0,-31-80 3316 0 0,0 0-99 0 0,1 1-1 0 0,-1-1 1 0 0,1 0-1 0 0,0 0 0 0 0,0 1 1 0 0,-1-1-1 0 0,1 0 1 0 0,0 0-1 0 0,0 0 0 0 0,0 0 1 0 0,0 0-1 0 0,0 0 1 0 0,0 0-1 0 0,0 0 0 0 0,2 1 1 0 0,2-2-926 0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5.549"/>
    </inkml:context>
    <inkml:brush xml:id="br0">
      <inkml:brushProperty name="width" value="0.1" units="cm"/>
      <inkml:brushProperty name="height" value="0.1" units="cm"/>
      <inkml:brushProperty name="color" value="#FFFFFF"/>
    </inkml:brush>
  </inkml:definitions>
  <inkml:trace contextRef="#ctx0" brushRef="#br0">43 80 1448 0 0,'-11'-15'1800'0'0,"2"0"-364"0"0,1 4-219 0 0,2 1-213 0 0,0 2-220 0 0,3 0-212 0 0,3 3-240 0 0,0-1-36 0 0,2 4-1028 0 0,1 2-576 0 0,3 0-76 0 0,0 0 71 0 0,0 0 17 0 0,0 0 28 0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5.906"/>
    </inkml:context>
    <inkml:brush xml:id="br0">
      <inkml:brushProperty name="width" value="0.1" units="cm"/>
      <inkml:brushProperty name="height" value="0.1" units="cm"/>
      <inkml:brushProperty name="color" value="#FFFFFF"/>
    </inkml:brush>
  </inkml:definitions>
  <inkml:trace contextRef="#ctx0" brushRef="#br0">0 1 2344 0 0,'1'20'1774'0'0,"0"1"0"0"0,2-1-1 0 0,7 30 1 0 0,22 57 800 0 0,-19-69-2113 0 0,-2 0-1 0 0,9 52 1 0 0,-21-80-381 0 0,-3-13-48 0 0,-2-19-34 0 0,6-14-4 0 0,-1 7 44 0 0,2 0 0 0 0,5-38 0 0 0,-4 50 36 0 0,-1 7 31 0 0,1 0 1 0 0,0 0-1 0 0,0 1 1 0 0,1-1-1 0 0,7-16 1 0 0,-9 24-91 0 0,0 1 0 0 0,0-1-1 0 0,0 0 1 0 0,1 1 0 0 0,-1-1 0 0 0,0 1 0 0 0,1 0-1 0 0,-1-1 1 0 0,1 1 0 0 0,-1 0 0 0 0,1 0 0 0 0,-1 0 0 0 0,1 0-1 0 0,0 0 1 0 0,0 0 0 0 0,-1 0 0 0 0,1 1 0 0 0,0-1-1 0 0,0 1 1 0 0,0-1 0 0 0,0 1 0 0 0,0 0 0 0 0,0-1 0 0 0,0 1-1 0 0,0 0 1 0 0,0 0 0 0 0,0 1 0 0 0,0-1 0 0 0,0 0-1 0 0,-1 1 1 0 0,1-1 0 0 0,0 1 0 0 0,0-1 0 0 0,0 1 0 0 0,2 1-1 0 0,6 3 19 0 0,-1-1-1 0 0,1 1 0 0 0,-1 1 0 0 0,0-1 1 0 0,-1 2-1 0 0,0-1 0 0 0,0 1 0 0 0,0 0 1 0 0,-1 1-1 0 0,0 0 0 0 0,0 0 0 0 0,-1 1 1 0 0,11 17-1 0 0,-5-1-246 0 0,0 0-1 0 0,-2 1 1 0 0,-1 0 0 0 0,7 31 0 0 0,-4-21-5235 0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6.247"/>
    </inkml:context>
    <inkml:brush xml:id="br0">
      <inkml:brushProperty name="width" value="0.1" units="cm"/>
      <inkml:brushProperty name="height" value="0.1" units="cm"/>
      <inkml:brushProperty name="color" value="#FFFFFF"/>
    </inkml:brush>
  </inkml:definitions>
  <inkml:trace contextRef="#ctx0" brushRef="#br0">1 59 4772 0 0,'0'23'2677'0'0,"2"0"0"0"0,6 24 0 0 0,-4-26-2095 0 0,1-1-1 0 0,1 0 1 0 0,14 33-1 0 0,-16-45-599 0 0,0-1 0 0 0,0 1 0 0 0,0-1 0 0 0,1 0-1 0 0,0 0 1 0 0,1 0 0 0 0,-1-1 0 0 0,1 0 0 0 0,1 0 0 0 0,-1 0 0 0 0,8 4 0 0 0,-9-7 38 0 0,0-1 0 0 0,0 0 1 0 0,0 0-1 0 0,0 0 0 0 0,0 0 0 0 0,0-1 0 0 0,1 0 1 0 0,-1 0-1 0 0,1 0 0 0 0,-1-1 0 0 0,1 0 0 0 0,-1 0 1 0 0,1 0-1 0 0,-1 0 0 0 0,0-1 0 0 0,1 0 0 0 0,-1-1 1 0 0,0 1-1 0 0,7-3 0 0 0,-8 3-23 0 0,0-1-1 0 0,1 0 1 0 0,-1 0-1 0 0,0 0 1 0 0,0-1-1 0 0,0 1 1 0 0,0-1 0 0 0,-1 0-1 0 0,1 0 1 0 0,-1 0-1 0 0,1-1 1 0 0,-1 1-1 0 0,0-1 1 0 0,-1 0 0 0 0,1 0-1 0 0,-1 0 1 0 0,4-8-1 0 0,-3 5-1 0 0,-1 0 0 0 0,0 0-1 0 0,0 0 1 0 0,-1 0 0 0 0,0-1-1 0 0,-1 1 1 0 0,1-1 0 0 0,-1 1 0 0 0,-1 0-1 0 0,-1-13 1 0 0,0 9-6 0 0,0 0 0 0 0,-1 0 0 0 0,-1 0 1 0 0,0 0-1 0 0,0 0 0 0 0,-1 1 0 0 0,0 0 0 0 0,0 0 0 0 0,-1 0 1 0 0,-1 1-1 0 0,0-1 0 0 0,0 2 0 0 0,-1-1 0 0 0,-15-13 0 0 0,14 16 42 0 0,-1 0 1 0 0,1 1-1 0 0,-1 0 0 0 0,-1 0 0 0 0,-11-3 0 0 0,-18 1-1523 0 0,36 7 727 0 0,0 0 0 0 0,0 1 1 0 0,-1-1-1 0 0,1 1 1 0 0,0 0-1 0 0,0 0 0 0 0,-4 2 1 0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6.603"/>
    </inkml:context>
    <inkml:brush xml:id="br0">
      <inkml:brushProperty name="width" value="0.1" units="cm"/>
      <inkml:brushProperty name="height" value="0.1" units="cm"/>
      <inkml:brushProperty name="color" value="#FFFFFF"/>
    </inkml:brush>
  </inkml:definitions>
  <inkml:trace contextRef="#ctx0" brushRef="#br0">0 27 4312 0 0,'2'28'1076'0'0,"1"1"0"0"0,1-1 0 0 0,13 42 0 0 0,0 3-237 0 0,-14-56-674 0 0,-2-6-48 0 0,1-1 0 0 0,1 1 0 0 0,-1-1 0 0 0,7 14 0 0 0,-5-22-920 0 0,-1-10 485 0 0,2-12 259 0 0,-4 17-9 0 0,4-24 570 0 0,2-36 0 0 0,2-15 753 0 0,-9 73-1138 0 0,1 0 0 0 0,0 0 1 0 0,0 0-1 0 0,1 0 0 0 0,0 1 0 0 0,0-1 0 0 0,4-7 0 0 0,-5 11-95 0 0,0 0 0 0 0,0 0 0 0 0,0 0 0 0 0,0 0 0 0 0,0 0 0 0 0,0 0 0 0 0,0 1 0 0 0,1-1 0 0 0,-1 1 0 0 0,0-1 0 0 0,0 1 0 0 0,1-1 0 0 0,-1 1 0 0 0,0 0 0 0 0,1-1 0 0 0,-1 1 0 0 0,1 0 0 0 0,-1 0 0 0 0,0 0 0 0 0,1 0 0 0 0,-1 0 0 0 0,0 1 1 0 0,1-1-1 0 0,-1 0 0 0 0,1 1 0 0 0,-1-1 0 0 0,0 0 0 0 0,0 1 0 0 0,1 0 0 0 0,-1-1 0 0 0,0 1 0 0 0,2 1 0 0 0,11 5 80 0 0,-1 1-1 0 0,0 0 1 0 0,-1 1 0 0 0,0 1 0 0 0,21 20 0 0 0,48 64 10 0 0,-16-18-1128 0 0,-56-65 589 0 0,-6-7 44 0 0,0-1 0 0 0,0 1 0 0 0,0-1 0 0 0,1 0 0 0 0,0 0 0 0 0,5 4 1 0 0</inkml:trace>
  <inkml:trace contextRef="#ctx0" brushRef="#br0" timeOffset="1">433 243 8181 0 0,'-5'-32'748'0'0,"1"11"-81"0"0,1-1 0 0 0,0 1 0 0 0,2 0-1 0 0,2-34 1 0 0,-1 52-613 0 0,1 0 0 0 0,-1-1 0 0 0,1 1 0 0 0,0 0 0 0 0,0 0 0 0 0,0 0 0 0 0,0 0-1 0 0,1 0 1 0 0,-1 0 0 0 0,1 0 0 0 0,0 0 0 0 0,0 1 0 0 0,0-1 0 0 0,0 1 0 0 0,0-1 0 0 0,0 1 0 0 0,1 0 0 0 0,-1-1 0 0 0,1 1-1 0 0,-1 1 1 0 0,1-1 0 0 0,0 0 0 0 0,0 1 0 0 0,0-1 0 0 0,0 1 0 0 0,0 0 0 0 0,0 0 0 0 0,0 0 0 0 0,1 0 0 0 0,4 0 0 0 0,-2 1-16 0 0,0 0 1 0 0,0 0 0 0 0,0 0 0 0 0,1 0 0 0 0,-1 1 0 0 0,0 0 0 0 0,0 1 0 0 0,0-1 0 0 0,0 1 0 0 0,-1 0 0 0 0,1 1 0 0 0,0-1 0 0 0,-1 1-1 0 0,0 0 1 0 0,7 6 0 0 0,-2-1 13 0 0,-1 0-1 0 0,-1 1 0 0 0,0 0 0 0 0,0 0 1 0 0,-1 1-1 0 0,0 0 0 0 0,-1 0 1 0 0,0 1-1 0 0,0 0 0 0 0,6 19 0 0 0,-5-8-335 0 0,0 1-1 0 0,-2 0 0 0 0,0 0 1 0 0,1 37-1 0 0,-6-36-5130 0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6.964"/>
    </inkml:context>
    <inkml:brush xml:id="br0">
      <inkml:brushProperty name="width" value="0.1" units="cm"/>
      <inkml:brushProperty name="height" value="0.1" units="cm"/>
      <inkml:brushProperty name="color" value="#FFFFFF"/>
    </inkml:brush>
  </inkml:definitions>
  <inkml:trace contextRef="#ctx0" brushRef="#br0">1 1 5469 0 0,'1'0'176'0'0,"0"0"0"0"0,0 0 1 0 0,1 0-1 0 0,-1 0 1 0 0,0 0-1 0 0,0 1 1 0 0,1-1-1 0 0,-1 0 0 0 0,0 1 1 0 0,0-1-1 0 0,0 1 1 0 0,0-1-1 0 0,0 1 1 0 0,1-1-1 0 0,-1 1 0 0 0,0 0 1 0 0,0 0-1 0 0,-1-1 1 0 0,1 1-1 0 0,0 0 1 0 0,0 0-1 0 0,0 0 0 0 0,0 0 1 0 0,-1 0-1 0 0,1 0 1 0 0,0 0-1 0 0,-1 0 1 0 0,1 1-1 0 0,-1-1 0 0 0,1 0 1 0 0,-1 0-1 0 0,0 0 1 0 0,1 2-1 0 0,12 53 1047 0 0,-10-42-795 0 0,1 11-249 0 0,5 15-1578 0 0,0-17-2662 0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7.316"/>
    </inkml:context>
    <inkml:brush xml:id="br0">
      <inkml:brushProperty name="width" value="0.1" units="cm"/>
      <inkml:brushProperty name="height" value="0.1" units="cm"/>
      <inkml:brushProperty name="color" value="#FFFFFF"/>
    </inkml:brush>
  </inkml:definitions>
  <inkml:trace contextRef="#ctx0" brushRef="#br0">13 23 6257 0 0,'-6'-9'908'0'0,"1"3"-220"0"0,4 2-284 0 0,1 0-48 0 0,6 4-2672 0 0,0 2 923 0 0,6 4 97 0 0,2 0 68 0 0,5 2-32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5.433"/>
    </inkml:context>
    <inkml:brush xml:id="br0">
      <inkml:brushProperty name="width" value="0.1" units="cm"/>
      <inkml:brushProperty name="height" value="0.1" units="cm"/>
      <inkml:brushProperty name="color" value="#FFFFFF"/>
    </inkml:brush>
  </inkml:definitions>
  <inkml:trace contextRef="#ctx0" brushRef="#br0">0 373 4396 0 0,'2'3'433'0'0,"-1"1"-1"0"0,1-1 0 0 0,-1 0 0 0 0,0 0 1 0 0,0 1-1 0 0,0-1 0 0 0,-1 1 0 0 0,1-1 0 0 0,-1 7 1 0 0,1-6-137 0 0,5 86 2416 0 0,4 21-3355 0 0,-10-110 421 0 0,0 0 0 0 0,0-1 0 0 0,0 1 0 0 0,0 0 0 0 0,1 0-1 0 0,-1 0 1 0 0,0 0 0 0 0,1-1 0 0 0,-1 1 0 0 0,0 0 0 0 0,1 0 0 0 0,-1-1-1 0 0,1 1 1 0 0,-1 0 0 0 0,1-1 0 0 0,-1 1 0 0 0,1 0 0 0 0,0-1 0 0 0,-1 1-1 0 0,1-1 1 0 0,0 1 0 0 0,-1-1 0 0 0,1 1 0 0 0,0-1 0 0 0,0 0 0 0 0,0 1-1 0 0,-1-1 1 0 0,1 0 0 0 0,0 1 0 0 0,0-1 0 0 0,0 0 0 0 0,0 0 0 0 0,-1 0-1 0 0,1 0 1 0 0,0 0 0 0 0,1 0 0 0 0,3-2-1091 0 0</inkml:trace>
  <inkml:trace contextRef="#ctx0" brushRef="#br0" timeOffset="1">55 80 860 0 0,'-7'-20'1164'0'0,"0"3"-692"0"0,1 2-348 0 0,2 3-264 0 0,1 2-248 0 0,1 5-844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7.669"/>
    </inkml:context>
    <inkml:brush xml:id="br0">
      <inkml:brushProperty name="width" value="0.1" units="cm"/>
      <inkml:brushProperty name="height" value="0.1" units="cm"/>
      <inkml:brushProperty name="color" value="#FFFFFF"/>
    </inkml:brush>
  </inkml:definitions>
  <inkml:trace contextRef="#ctx0" brushRef="#br0">239 73 1048 0 0,'2'-1'498'0'0,"0"0"0"0"0,0 0 0 0 0,0-1 0 0 0,0 1 0 0 0,-1-1 0 0 0,1 1 0 0 0,0-1 0 0 0,-1 0 0 0 0,1 1-1 0 0,-1-1 1 0 0,1 0 0 0 0,-1 0 0 0 0,0 0 0 0 0,0 0 0 0 0,0 0 0 0 0,0-1 0 0 0,0 1 0 0 0,0 0 0 0 0,0 0 0 0 0,-1-1 0 0 0,1-3 0 0 0,-1 5-384 0 0,0 0 0 0 0,0 0 0 0 0,-1-1 0 0 0,1 1 0 0 0,0 0 0 0 0,-1-1 0 0 0,1 1 0 0 0,-1 0 0 0 0,0 0 0 0 0,1 0 0 0 0,-1 0 0 0 0,0-1 0 0 0,1 1 0 0 0,-1 0 1 0 0,0 0-1 0 0,0 0 0 0 0,0 1 0 0 0,0-1 0 0 0,0 0 0 0 0,0 0 0 0 0,0 0 0 0 0,0 1 0 0 0,-1-1 0 0 0,1 1 0 0 0,0-1 0 0 0,0 1 0 0 0,0-1 0 0 0,-1 1 0 0 0,1-1 0 0 0,0 1 0 0 0,-1 0 0 0 0,1 0 0 0 0,0 0 1 0 0,-1 0-1 0 0,1 0 0 0 0,0 0 0 0 0,0 0 0 0 0,-1 0 0 0 0,-1 1 0 0 0,-6 0 74 0 0,1 1 0 0 0,-1 0 1 0 0,1 0-1 0 0,0 1 0 0 0,0 0 0 0 0,0 0 0 0 0,0 1 1 0 0,0 0-1 0 0,1 1 0 0 0,0-1 0 0 0,-12 11 1 0 0,5-4 1 0 0,2 1 1 0 0,-1 0-1 0 0,2 0 1 0 0,0 2 0 0 0,-10 14-1 0 0,15-20-134 0 0,1 0 0 0 0,0 1 0 0 0,1 0 0 0 0,0 0 0 0 0,1 1 0 0 0,-1-1 0 0 0,2 1 0 0 0,-1 0 0 0 0,1-1-1 0 0,1 1 1 0 0,-1 11 0 0 0,2-17-78 0 0,0 0 0 0 0,1 0 0 0 0,-1 0 0 0 0,1 0 0 0 0,0-1 0 0 0,0 1 0 0 0,0 0 0 0 0,0 0 0 0 0,1-1 0 0 0,0 1 0 0 0,-1-1 0 0 0,1 1 0 0 0,1-1 0 0 0,-1 0 0 0 0,0 0 0 0 0,1 0 0 0 0,-1 0 0 0 0,1 0 0 0 0,0-1 0 0 0,0 1 0 0 0,0-1 0 0 0,0 0 0 0 0,1 1 0 0 0,-1-2 0 0 0,1 1 0 0 0,-1 0 0 0 0,1-1 0 0 0,-1 1 0 0 0,1-1 0 0 0,6 1 1 0 0,-5-1-15 0 0,0 0 1 0 0,1-1 0 0 0,-1 1 0 0 0,1-1 0 0 0,-1 0-1 0 0,1-1 1 0 0,-1 1 0 0 0,0-1 0 0 0,1 0 0 0 0,-1 0-1 0 0,0-1 1 0 0,0 0 0 0 0,0 0 0 0 0,0 0 0 0 0,0 0-1 0 0,0-1 1 0 0,0 0 0 0 0,-1 0 0 0 0,0 0 0 0 0,1 0-1 0 0,-1-1 1 0 0,0 0 0 0 0,-1 0 0 0 0,1 0 0 0 0,4-7-1 0 0,3-4-37 0 0,-1 0-1 0 0,0-1 0 0 0,-1 0 0 0 0,-1-1 0 0 0,-1 1 0 0 0,7-23 0 0 0,12-51 786 0 0,-24 88-546 0 0,1 8-84 0 0,3 14-42 0 0,-3-12-8 0 0,0 1-293 0 0,3 8 403 0 0,1 0-1 0 0,0-1 0 0 0,19 30 0 0 0,-23-42-493 0 0,0 0-1 0 0,1 1 1 0 0,0-1-1 0 0,0-1 0 0 0,0 1 1 0 0,0-1-1 0 0,6 4 1 0 0,-6-4-498 0 0,0-2 0 0 0,-1 1 1 0 0,1 0-1 0 0,0-1 1 0 0,0 0-1 0 0,0 1 0 0 0,0-2 1 0 0,1 1-1 0 0,-1 0 1 0 0,7-1-1 0 0,-3 0-2088 0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8.044"/>
    </inkml:context>
    <inkml:brush xml:id="br0">
      <inkml:brushProperty name="width" value="0.1" units="cm"/>
      <inkml:brushProperty name="height" value="0.1" units="cm"/>
      <inkml:brushProperty name="color" value="#FFFFFF"/>
    </inkml:brush>
  </inkml:definitions>
  <inkml:trace contextRef="#ctx0" brushRef="#br0">2 18 6661 0 0,'-2'-17'2675'0'0,"3"26"380"0"0,2 32-975 0 0,21 124 57 0 0,-5 107 848 0 0,-5-49-1761 0 0,-14-221-1590 0 0,4 30 695 0 0,2-17-1992 0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9.471"/>
    </inkml:context>
    <inkml:brush xml:id="br0">
      <inkml:brushProperty name="width" value="0.1" units="cm"/>
      <inkml:brushProperty name="height" value="0.1" units="cm"/>
      <inkml:brushProperty name="color" value="#FFFFFF"/>
    </inkml:brush>
  </inkml:definitions>
  <inkml:trace contextRef="#ctx0" brushRef="#br0">17 108 5957 0 0,'0'0'176'0'0,"-1"0"1"0"0,0 0 0 0 0,1 0 0 0 0,-1 0 0 0 0,0 0 0 0 0,1 0 0 0 0,-1 0 0 0 0,0 0-1 0 0,1-1 1 0 0,-1 1 0 0 0,0 0 0 0 0,1 0 0 0 0,-1-1 0 0 0,0 1 0 0 0,1 0-1 0 0,-1-1 1 0 0,1 1 0 0 0,-1-1 0 0 0,1 1 0 0 0,-1-1 0 0 0,1 1 0 0 0,-1-1 0 0 0,1 1-1 0 0,-1-1 1 0 0,1 1 0 0 0,0-1 0 0 0,-1 0 0 0 0,0-1 0 0 0,18-6 1717 0 0,35-1-1146 0 0,875-37 2296 0 0,-918 46-3209 0 0,25 1-158 0 0,-34-1 178 0 0,1 0-1 0 0,0 0 0 0 0,0 0 0 0 0,-1 0 0 0 0,1 0 0 0 0,0 0 1 0 0,0 0-1 0 0,-1 0 0 0 0,1 0 0 0 0,0 0 0 0 0,-1-1 0 0 0,1 1 1 0 0,0 0-1 0 0,0-1 0 0 0,-1 1 0 0 0,1 0 0 0 0,-1-1 0 0 0,1 1 0 0 0,0 0 1 0 0,-1-1-1 0 0,1 1 0 0 0,-1-1 0 0 0,1 1 0 0 0,-1-1 0 0 0,1 0 1 0 0,-1 1-1 0 0,1-1 0 0 0,0-1 0 0 0,-2 1-6 0 0,1 0 0 0 0,0 1-1 0 0,-1-1 1 0 0,1 0 0 0 0,0 0-1 0 0,-1 0 1 0 0,1 1 0 0 0,-1-1 0 0 0,1 0-1 0 0,-1 0 1 0 0,0 1 0 0 0,1-1-1 0 0,-1 0 1 0 0,0 1 0 0 0,0-1 0 0 0,1 1-1 0 0,-1-1 1 0 0,-1 0 0 0 0,-1-1-527 0 0,-8-7-2347 0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09.813"/>
    </inkml:context>
    <inkml:brush xml:id="br0">
      <inkml:brushProperty name="width" value="0.1" units="cm"/>
      <inkml:brushProperty name="height" value="0.1" units="cm"/>
      <inkml:brushProperty name="color" value="#FFFFFF"/>
    </inkml:brush>
  </inkml:definitions>
  <inkml:trace contextRef="#ctx0" brushRef="#br0">195 140 3664 0 0,'-24'-15'445'0'0,"-13"-7"1960"0"0,2-2 0 0 0,-63-55 0 0 0,133 94-357 0 0,126 65-902 0 0,-118-59-884 0 0,55 30 116 0 0,-89-45-347 0 0,0 0 1 0 0,0 0-1 0 0,-1 1 1 0 0,0 0-1 0 0,-1 1 1 0 0,0 0-1 0 0,0 0 1 0 0,7 10-1 0 0,-13-16-11 0 0,0 0 0 0 0,0 0 0 0 0,0 0 0 0 0,0 1 0 0 0,0-1 0 0 0,0 0 0 0 0,-1 1 0 0 0,1-1 0 0 0,-1 0 0 0 0,1 1 0 0 0,-1-1 0 0 0,0 0-1 0 0,0 1 1 0 0,0-1 0 0 0,-1 1 0 0 0,1-1 0 0 0,0 0 0 0 0,-2 4 0 0 0,0-1 38 0 0,0-1-1 0 0,0 0 1 0 0,0 1-1 0 0,-1-1 1 0 0,1 0 0 0 0,-1 0-1 0 0,0-1 1 0 0,-7 7-1 0 0,-1 0 131 0 0,-1 0-1 0 0,-1-1 0 0 0,0 0 0 0 0,-25 12 0 0 0,2-4 58 0 0,16-9-349 0 0,1 2 0 0 0,-32 20 1 0 0,35-16-2384 0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4.602"/>
    </inkml:context>
    <inkml:brush xml:id="br0">
      <inkml:brushProperty name="width" value="0.1" units="cm"/>
      <inkml:brushProperty name="height" value="0.1" units="cm"/>
      <inkml:brushProperty name="color" value="#FFFFFF"/>
    </inkml:brush>
  </inkml:definitions>
  <inkml:trace contextRef="#ctx0" brushRef="#br0">7 1 5769 0 0,'-5'5'2620'0'0,"5"-5"-2433"0"0,0 0 0 0 0,0 1 0 0 0,-1-1 0 0 0,1 1 0 0 0,0-1 1 0 0,0 1-1 0 0,0-1 0 0 0,0 1 0 0 0,0-1 0 0 0,0 1 0 0 0,0-1 0 0 0,0 1 1 0 0,0-1-1 0 0,0 1 0 0 0,0-1 0 0 0,0 1 0 0 0,0-1 0 0 0,1 1 0 0 0,2 25-33 0 0,-2-17 424 0 0,20 148 1629 0 0,16 213-208 0 0,-35-308-2397 0 0,15 85-1 0 0,-16-131-3020 0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4.969"/>
    </inkml:context>
    <inkml:brush xml:id="br0">
      <inkml:brushProperty name="width" value="0.1" units="cm"/>
      <inkml:brushProperty name="height" value="0.1" units="cm"/>
      <inkml:brushProperty name="color" value="#FFFFFF"/>
    </inkml:brush>
  </inkml:definitions>
  <inkml:trace contextRef="#ctx0" brushRef="#br0">0 94 5481 0 0,'1'-4'143'0'0,"-1"0"0"0"0,1-1 0 0 0,0 1 0 0 0,0 0 1 0 0,1 0-1 0 0,-1-1 0 0 0,1 1 0 0 0,0 0 0 0 0,0 1 1 0 0,0-1-1 0 0,1 0 0 0 0,-1 0 0 0 0,1 1 0 0 0,0 0 1 0 0,0-1-1 0 0,0 1 0 0 0,0 0 0 0 0,1 1 0 0 0,-1-1 1 0 0,1 0-1 0 0,0 1 0 0 0,-1 0 0 0 0,1 0 1 0 0,0 0-1 0 0,1 0 0 0 0,-1 1 0 0 0,0 0 0 0 0,0 0 1 0 0,1 0-1 0 0,-1 0 0 0 0,0 0 0 0 0,1 1 0 0 0,4 0 1 0 0,6-1-4 0 0,-1 1 1 0 0,1 1 0 0 0,-1 0 0 0 0,1 0-1 0 0,-1 2 1 0 0,0 0 0 0 0,0 0-1 0 0,0 2 1 0 0,0-1 0 0 0,-1 2 0 0 0,1 0-1 0 0,14 9 1 0 0,-19-9-86 0 0,-2-1 0 0 0,1 1 0 0 0,0 0 0 0 0,-1 1 0 0 0,0 0 0 0 0,-1 0 0 0 0,0 0 0 0 0,0 1 0 0 0,0 0 1 0 0,-1 0-1 0 0,0 0 0 0 0,-1 1 0 0 0,0-1 0 0 0,0 1 0 0 0,-1 0 0 0 0,0 1 0 0 0,0-1 0 0 0,-1 0 0 0 0,1 14 0 0 0,-2-19-20 0 0,-1 0 0 0 0,0 1 1 0 0,0-1-1 0 0,-1 0 0 0 0,1 0 1 0 0,-1 1-1 0 0,0-1 0 0 0,0 0 0 0 0,-1 0 1 0 0,1 0-1 0 0,-1 0 0 0 0,0 0 1 0 0,0 0-1 0 0,-3 4 0 0 0,1-2 19 0 0,-1 0-1 0 0,0 0 1 0 0,-1-1-1 0 0,0 1 1 0 0,1-1-1 0 0,-2 0 1 0 0,-8 5-1 0 0,-1-1-26 0 0,-1 0 0 0 0,0-1-1 0 0,-1-1 1 0 0,0 0 0 0 0,-29 5-1 0 0,47-12-30 0 0,-15 3-925 0 0,15-3 820 0 0,-1 0-1 0 0,1 0 1 0 0,0 0-1 0 0,0 0 1 0 0,-1 0-1 0 0,1 0 1 0 0,0 0 0 0 0,-1 0-1 0 0,1 0 1 0 0,0 0-1 0 0,-1 0 1 0 0,1 0-1 0 0,0 0 1 0 0,0 0-1 0 0,-1 0 1 0 0,1 0-1 0 0,0 0 1 0 0,0-1 0 0 0,-1 1-1 0 0,1 0 1 0 0,-3-6-2409 0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5.437"/>
    </inkml:context>
    <inkml:brush xml:id="br0">
      <inkml:brushProperty name="width" value="0.1" units="cm"/>
      <inkml:brushProperty name="height" value="0.1" units="cm"/>
      <inkml:brushProperty name="color" value="#FFFFFF"/>
    </inkml:brush>
  </inkml:definitions>
  <inkml:trace contextRef="#ctx0" brushRef="#br0">169 73 6033 0 0,'-4'-42'3765'0'0,"4"40"-3649"0"0,0 1 0 0 0,0 0 0 0 0,0-1 1 0 0,-1 1-1 0 0,1 0 0 0 0,0 0 0 0 0,-1-1 0 0 0,1 1 0 0 0,0 0 0 0 0,-1 0 0 0 0,0 0 1 0 0,1 0-1 0 0,-1 0 0 0 0,0-1 0 0 0,1 1 0 0 0,-1 0 0 0 0,0 1 0 0 0,0-1 0 0 0,0 0 1 0 0,0 0-1 0 0,0 0 0 0 0,0 0 0 0 0,0 1 0 0 0,0-1 0 0 0,0 0 0 0 0,0 1 0 0 0,-1-1 1 0 0,1 1-1 0 0,-2-1 0 0 0,-1 3-19 0 0,0 0 0 0 0,0 0 0 0 0,0 0 0 0 0,0 1 0 0 0,0 0 0 0 0,1-1 0 0 0,-1 1 0 0 0,1 1 0 0 0,0-1 0 0 0,0 0 0 0 0,-5 8 0 0 0,3-5 8 0 0,-6 8 43 0 0,0 1 0 0 0,1 0 1 0 0,0 0-1 0 0,2 1 0 0 0,0 1 0 0 0,0-1 0 0 0,-9 35 0 0 0,15-45-121 0 0,1 1-1 0 0,0-1 1 0 0,0 1 0 0 0,1-1 0 0 0,0 1-1 0 0,0-1 1 0 0,0 1 0 0 0,1 0 0 0 0,0-1-1 0 0,0 1 1 0 0,2 6 0 0 0,-1-9-49 0 0,0 0 0 0 0,0 0-1 0 0,0 0 1 0 0,0 0 0 0 0,1-1 0 0 0,0 1 0 0 0,-1-1 0 0 0,1 0 0 0 0,0 1 0 0 0,1-1 0 0 0,-1-1 0 0 0,0 1-1 0 0,1 0 1 0 0,0-1 0 0 0,-1 0 0 0 0,1 0 0 0 0,0 0 0 0 0,6 2 0 0 0,-5-2-51 0 0,1-1 0 0 0,-1 0 0 0 0,1 1 1 0 0,-1-2-1 0 0,1 1 0 0 0,0-1 0 0 0,-1 0 0 0 0,1 0 0 0 0,0 0 1 0 0,-1-1-1 0 0,1 0 0 0 0,-1 0 0 0 0,1 0 0 0 0,-1-1 1 0 0,1 0-1 0 0,-1 0 0 0 0,0 0 0 0 0,8-5 0 0 0,-9 4 47 0 0,0 1 0 0 0,0-1 1 0 0,0 0-1 0 0,-1 0 0 0 0,1 0 0 0 0,-1-1 0 0 0,1 1 0 0 0,-1-1 0 0 0,0 0 0 0 0,-1 0 0 0 0,1 0 0 0 0,-1 0 0 0 0,0 0 1 0 0,1-1-1 0 0,-2 1 0 0 0,1-1 0 0 0,-1 1 0 0 0,1-1 0 0 0,-1 0 0 0 0,-1 0 0 0 0,2-8 0 0 0,-4-88 1312 0 0,2 100-1234 0 0,5 21 163 0 0,4 12-306 0 0,1 1 292 0 0,17 40 1 0 0,-24-66-467 0 0,0 0-1 0 0,1 0 1 0 0,-1-1 0 0 0,2 1-1 0 0,-1-1 1 0 0,0 0 0 0 0,1 0-1 0 0,0-1 1 0 0,1 0 0 0 0,-1 1-1 0 0,12 7 1 0 0,-15-12-182 0 0,0 0 0 0 0,0 0 1 0 0,1 0-1 0 0,-1 0 0 0 0,0-1 1 0 0,1 1-1 0 0,-1 0 0 0 0,0-1 0 0 0,1 0 1 0 0,4 1-1 0 0,4-1-2415 0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5.799"/>
    </inkml:context>
    <inkml:brush xml:id="br0">
      <inkml:brushProperty name="width" value="0.1" units="cm"/>
      <inkml:brushProperty name="height" value="0.1" units="cm"/>
      <inkml:brushProperty name="color" value="#FFFFFF"/>
    </inkml:brush>
  </inkml:definitions>
  <inkml:trace contextRef="#ctx0" brushRef="#br0">1 0 4832 0 0,'5'16'4870'0'0,"22"93"-2496"0"0,26 210 536 0 0,-24-126-2369 0 0,-19-152-1289 0 0,-9-39 388 0 0,-1 0 0 0 0,1 0 0 0 0,-1 0 1 0 0,1 0-1 0 0,0 0 0 0 0,0-1 0 0 0,0 1 0 0 0,0 0 1 0 0,0 0-1 0 0,1-1 0 0 0,-1 1 0 0 0,0-1 1 0 0,1 1-1 0 0,-1-1 0 0 0,1 1 0 0 0,0-1 1 0 0,1 1-1 0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6.183"/>
    </inkml:context>
    <inkml:brush xml:id="br0">
      <inkml:brushProperty name="width" value="0.1" units="cm"/>
      <inkml:brushProperty name="height" value="0.1" units="cm"/>
      <inkml:brushProperty name="color" value="#FFFFFF"/>
    </inkml:brush>
  </inkml:definitions>
  <inkml:trace contextRef="#ctx0" brushRef="#br0">1 35 5909 0 0,'0'-4'171'0'0,"5"-27"4946"0"0,2 43-4178 0 0,6 28-241 0 0,-3-1 0 0 0,-1 1 0 0 0,5 47 0 0 0,-8-46-525 0 0,23 170 1085 0 0,-12-79-887 0 0,-16-131-392 0 0,10 55-617 0 0,2-29-1492 0 0,-12-26 1682 0 0,-1 1-1 0 0,1-1 1 0 0,0 0 0 0 0,0 0-1 0 0,1 0 1 0 0,-1 1 0 0 0,0-1-1 0 0,0 0 1 0 0,0-1 0 0 0,1 1-1 0 0,-1 0 1 0 0,0 0-1 0 0,3 1 1 0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6.554"/>
    </inkml:context>
    <inkml:brush xml:id="br0">
      <inkml:brushProperty name="width" value="0.1" units="cm"/>
      <inkml:brushProperty name="height" value="0.1" units="cm"/>
      <inkml:brushProperty name="color" value="#FFFFFF"/>
    </inkml:brush>
  </inkml:definitions>
  <inkml:trace contextRef="#ctx0" brushRef="#br0">349 180 6029 0 0,'1'-14'901'0'0,"-2"1"1"0"0,0-1 0 0 0,-1 0 0 0 0,0 1 0 0 0,-6-19 0 0 0,7 27-738 0 0,-1 0 1 0 0,0 0-1 0 0,-1 0 1 0 0,1 0-1 0 0,-1 0 0 0 0,0 1 1 0 0,0 0-1 0 0,0-1 1 0 0,-1 1-1 0 0,1 0 1 0 0,-1 1-1 0 0,0-1 1 0 0,0 1-1 0 0,-1-1 0 0 0,1 1 1 0 0,-9-4-1 0 0,9 6-88 0 0,0 0-1 0 0,0 0 0 0 0,0 0 0 0 0,0 1 0 0 0,0-1 1 0 0,0 1-1 0 0,0 0 0 0 0,0 0 0 0 0,0 1 1 0 0,0-1-1 0 0,0 1 0 0 0,0 0 0 0 0,0 0 0 0 0,0 0 1 0 0,0 1-1 0 0,1-1 0 0 0,-1 1 0 0 0,-3 2 1 0 0,-5 2 89 0 0,0 1 0 0 0,1 0 1 0 0,1 1-1 0 0,-13 10 1 0 0,6-2 60 0 0,1 0 0 0 0,1 1 1 0 0,0 1-1 0 0,-18 30 1 0 0,29-42-174 0 0,0 0 1 0 0,1 0-1 0 0,-1 1 1 0 0,1-1-1 0 0,1 1 1 0 0,-1 0-1 0 0,1 0 1 0 0,0 0-1 0 0,1 0 1 0 0,0 0-1 0 0,0 1 1 0 0,1-1-1 0 0,-1 0 1 0 0,1 0-1 0 0,1 1 1 0 0,0-1-1 0 0,0 0 1 0 0,2 9-1 0 0,-1-12-78 0 0,-1 0 0 0 0,1-1 0 0 0,-1 1 0 0 0,1-1 0 0 0,0 0 0 0 0,1 1 0 0 0,-1-1 0 0 0,0 0 0 0 0,1 0 0 0 0,0 0 0 0 0,-1-1 0 0 0,1 1 0 0 0,0-1 0 0 0,1 0 0 0 0,-1 1 0 0 0,0-1 0 0 0,1-1 0 0 0,-1 1 0 0 0,1 0 0 0 0,-1-1 0 0 0,1 0 0 0 0,0 0 0 0 0,0 0 0 0 0,-1 0 0 0 0,1 0 0 0 0,0-1 0 0 0,0 0 0 0 0,0 0 0 0 0,0 0 0 0 0,4-1 0 0 0,-1 1-66 0 0,0-2 0 0 0,0 1 0 0 0,-1-1 0 0 0,1 0 0 0 0,-1 0 0 0 0,0 0 1 0 0,1-1-1 0 0,-1 0 0 0 0,0-1 0 0 0,-1 1 0 0 0,1-1 0 0 0,0 0 1 0 0,-1-1-1 0 0,0 1 0 0 0,0-1 0 0 0,5-7 0 0 0,3-8-7 0 0,-1 0 1 0 0,-1-1-1 0 0,-1 0 0 0 0,11-35 1 0 0,-14 37 384 0 0,-7 19-261 0 0,0-1-1 0 0,0 0 0 0 0,1 0 0 0 0,-1 1 0 0 0,0-1 0 0 0,0 0 0 0 0,0 1 1 0 0,1-1-1 0 0,-1 0 0 0 0,1 1 0 0 0,-1-1 0 0 0,0 0 0 0 0,1 1 0 0 0,-1-1 1 0 0,1 1-1 0 0,-1-1 0 0 0,1 1 0 0 0,-1-1 0 0 0,1 1 0 0 0,0-1 0 0 0,9 17 481 0 0,42 82 149 0 0,-45-86-796 0 0,0-1 0 0 0,1 0 1 0 0,1-1-1 0 0,-1 0 0 0 0,2 0 0 0 0,12 10 0 0 0,-20-19-372 0 0,0 1 0 0 0,1-1 1 0 0,-1 1-1 0 0,0-1 1 0 0,1 0-1 0 0,-1 0 0 0 0,1 0 1 0 0,-1 0-1 0 0,1 0 1 0 0,0 0-1 0 0,-1-1 0 0 0,1 0 1 0 0,0 1-1 0 0,-1-1 1 0 0,1 0-1 0 0,5-1 0 0 0,0 0-2554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5.761"/>
    </inkml:context>
    <inkml:brush xml:id="br0">
      <inkml:brushProperty name="width" value="0.1" units="cm"/>
      <inkml:brushProperty name="height" value="0.1" units="cm"/>
      <inkml:brushProperty name="color" value="#FFFFFF"/>
    </inkml:brush>
  </inkml:definitions>
  <inkml:trace contextRef="#ctx0" brushRef="#br0">184 0 1528 0 0,'12'1'7769'0'0,"-35"10"-5012"0"0,11-1-2356 0 0,1 0 0 0 0,-1 0 0 0 0,2 1-1 0 0,-1 1 1 0 0,-14 22 0 0 0,22-29-328 0 0,0 1 0 0 0,0-1 0 0 0,1 1 0 0 0,0-1 0 0 0,0 1 1 0 0,0 0-1 0 0,1 0 0 0 0,0 0 0 0 0,0 0 0 0 0,1 0 0 0 0,-1 0 1 0 0,1 0-1 0 0,0 0 0 0 0,1 1 0 0 0,0-1 0 0 0,0 0 0 0 0,2 9 0 0 0,8 14 114 0 0,0-1-1 0 0,2 1 0 0 0,1-2 0 0 0,18 28 1 0 0,15 29 128 0 0,-45-81-308 0 0,0 1 0 0 0,0-1 0 0 0,-1 1 0 0 0,1 0 0 0 0,-1-1 0 0 0,0 1 0 0 0,0 0 0 0 0,-1 0 0 0 0,1 0 0 0 0,-1 0 0 0 0,0 0 0 0 0,0 0 0 0 0,0 0-1 0 0,0-1 1 0 0,-1 1 0 0 0,1 0 0 0 0,-3 6 0 0 0,2-8-1 0 0,-1 1 1 0 0,1-1-1 0 0,-1 1 0 0 0,0-1 0 0 0,0 0 0 0 0,0 0 0 0 0,0 0 1 0 0,0 0-1 0 0,0 0 0 0 0,-1 0 0 0 0,1 0 0 0 0,0-1 0 0 0,-1 1 1 0 0,0-1-1 0 0,1 0 0 0 0,-1 0 0 0 0,0 0 0 0 0,1 0 1 0 0,-1 0-1 0 0,0-1 0 0 0,0 1 0 0 0,0-1 0 0 0,0 1 0 0 0,-3-1 1 0 0,-1 0-55 0 0,1 0 0 0 0,-1 0 0 0 0,0 0 0 0 0,0-1 0 0 0,1 0 0 0 0,-1-1 0 0 0,0 1 1 0 0,1-1-1 0 0,-1 0 0 0 0,1-1 0 0 0,0 1 0 0 0,0-1 0 0 0,-9-6 0 0 0,10 6-373 0 0,1 0-1 0 0,1-1 1 0 0,-1 1-1 0 0,0-1 1 0 0,1 1-1 0 0,0-1 1 0 0,0 0-1 0 0,0-1 1 0 0,0 1-1 0 0,0 0 1 0 0,1-1-1 0 0,0 1 1 0 0,0-1-1 0 0,0 0 1 0 0,1 0-1 0 0,0 0 1 0 0,0 1-1 0 0,-1-11 1 0 0,1-7-2802 0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6.928"/>
    </inkml:context>
    <inkml:brush xml:id="br0">
      <inkml:brushProperty name="width" value="0.1" units="cm"/>
      <inkml:brushProperty name="height" value="0.1" units="cm"/>
      <inkml:brushProperty name="color" value="#FFFFFF"/>
    </inkml:brush>
  </inkml:definitions>
  <inkml:trace contextRef="#ctx0" brushRef="#br0">0 19 6417 0 0,'1'-19'4673'0'0,"15"34"-1827"0"0,-11-9-3167 0 0,77 96 2576 0 0,-57-67-2404 0 0,1-2 0 0 0,2-2 1 0 0,36 33-1 0 0,-62-62-289 0 0,0 0 0 0 0,1 0 0 0 0,-1-1 0 0 0,0 1 0 0 0,0-1 0 0 0,1 1 0 0 0,-1-1 0 0 0,1 0 0 0 0,-1 0 0 0 0,1 0 0 0 0,0 0 0 0 0,-1-1 0 0 0,1 1 0 0 0,3 0 0 0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7.299"/>
    </inkml:context>
    <inkml:brush xml:id="br0">
      <inkml:brushProperty name="width" value="0.1" units="cm"/>
      <inkml:brushProperty name="height" value="0.1" units="cm"/>
      <inkml:brushProperty name="color" value="#FFFFFF"/>
    </inkml:brush>
  </inkml:definitions>
  <inkml:trace contextRef="#ctx0" brushRef="#br0">13 65 6569 0 0,'-1'-14'1348'0'0,"1"7"-394"0"0,0 1 0 0 0,-1-1 1 0 0,0 0-1 0 0,0 1 1 0 0,-4-11-1 0 0,6 21-673 0 0,-1 0 0 0 0,1 0 0 0 0,-1 0 0 0 0,0 0-1 0 0,-1 1 1 0 0,1-1 0 0 0,-2 7 0 0 0,-1 12 9 0 0,3 200 1052 0 0,0-128-3327 0 0,0-93 1547 0 0,0-1-1 0 0,0 1 0 0 0,0 0 1 0 0,1-1-1 0 0,-1 1 0 0 0,0-1 0 0 0,1 1 1 0 0,-1 0-1 0 0,1-1 0 0 0,0 1 1 0 0,-1-1-1 0 0,1 1 0 0 0,0-1 1 0 0,0 0-1 0 0,1 2 0 0 0</inkml:trace>
  <inkml:trace contextRef="#ctx0" brushRef="#br0" timeOffset="1">218 111 6957 0 0,'2'-7'3263'0'0,"-1"7"-3175"0"0,-1 0 0 0 0,0 0 0 0 0,0 0 0 0 0,0 0 0 0 0,1 0 1 0 0,-1 0-1 0 0,0 0 0 0 0,0 0 0 0 0,3 1 1059 0 0,-3-1-1059 0 0,6 20 1928 0 0,1 39-1419 0 0,-6-53-281 0 0,9 91 328 0 0,-3-55-4725 0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7.674"/>
    </inkml:context>
    <inkml:brush xml:id="br0">
      <inkml:brushProperty name="width" value="0.1" units="cm"/>
      <inkml:brushProperty name="height" value="0.1" units="cm"/>
      <inkml:brushProperty name="color" value="#FFFFFF"/>
    </inkml:brush>
  </inkml:definitions>
  <inkml:trace contextRef="#ctx0" brushRef="#br0">4 63 5973 0 0,'-3'-13'904'0'0,"3"1"-340"0"0,0 3-72 0 0,0 2-908 0 0,0 0-548 0 0,0 3-433 0 0,0 1 77 0 0,0-1 56 0 0,0 1 36 0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8.015"/>
    </inkml:context>
    <inkml:brush xml:id="br0">
      <inkml:brushProperty name="width" value="0.1" units="cm"/>
      <inkml:brushProperty name="height" value="0.1" units="cm"/>
      <inkml:brushProperty name="color" value="#FFFFFF"/>
    </inkml:brush>
  </inkml:definitions>
  <inkml:trace contextRef="#ctx0" brushRef="#br0">16 81 2436 0 0,'-16'0'3838'0'0,"26"-1"-389"0"0,26 0-1321 0 0,217 1 783 0 0,-188 0-2768 0 0,1-2 1 0 0,-1-3-1 0 0,81-17 0 0 0,-108 8-1553 0 0,-36 14 1119 0 0,0-1 1 0 0,-1 0-1 0 0,1 0 1 0 0,0-1-1 0 0,-1 1 1 0 0,1 0-1 0 0,-1 0 0 0 0,1-1 1 0 0,-1 1-1 0 0,0-1 1 0 0,0 1-1 0 0,1-1 1 0 0,-1 0-1 0 0,0 1 0 0 0,0-1 1 0 0,-1 0-1 0 0,2-3 1 0 0,-1-3-2852 0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8.372"/>
    </inkml:context>
    <inkml:brush xml:id="br0">
      <inkml:brushProperty name="width" value="0.1" units="cm"/>
      <inkml:brushProperty name="height" value="0.1" units="cm"/>
      <inkml:brushProperty name="color" value="#FFFFFF"/>
    </inkml:brush>
  </inkml:definitions>
  <inkml:trace contextRef="#ctx0" brushRef="#br0">37 32 5232 0 0,'-6'-3'752'0'0,"4"2"-491"0"0,0 0-1 0 0,-1-1 1 0 0,1 1 0 0 0,0 0-1 0 0,0-1 1 0 0,0 1-1 0 0,0-1 1 0 0,0 0 0 0 0,0 0-1 0 0,0 0 1 0 0,1 0 0 0 0,-1 0-1 0 0,1 0 1 0 0,-2-3 0 0 0,8 5 70 0 0,0 1 1 0 0,0 0 0 0 0,0 0 0 0 0,0 1-1 0 0,0-1 1 0 0,0 1 0 0 0,6 3 0 0 0,15 7 80 0 0,-1 1 0 0 0,-1 1-1 0 0,0 1 1 0 0,32 26 0 0 0,-47-34-354 0 0,-1 1 0 0 0,0 0 0 0 0,-1 0 0 0 0,1 0 0 0 0,-1 1 0 0 0,-1 0-1 0 0,0 0 1 0 0,0 1 0 0 0,-1-1 0 0 0,0 1 0 0 0,0 1 0 0 0,-1-1 0 0 0,-1 0 0 0 0,4 16-1 0 0,-7-20 0 0 0,0-1 0 0 0,-1 1 0 0 0,1 0 0 0 0,-1 0-1 0 0,0-1 1 0 0,-1 1 0 0 0,1-1 0 0 0,-1 1 0 0 0,0-1-1 0 0,0 0 1 0 0,-1 1 0 0 0,0-1 0 0 0,0 0 0 0 0,0-1 0 0 0,0 1-1 0 0,-1 0 1 0 0,-6 6 0 0 0,2-4-373 0 0,1 1-1 0 0,-1-1 1 0 0,0-1 0 0 0,-17 11 0 0 0,-14 0-5361 0 0,34-16 3854 0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9.009"/>
    </inkml:context>
    <inkml:brush xml:id="br0">
      <inkml:brushProperty name="width" value="0.1" units="cm"/>
      <inkml:brushProperty name="height" value="0.1" units="cm"/>
      <inkml:brushProperty name="color" value="#FFFFFF"/>
    </inkml:brush>
  </inkml:definitions>
  <inkml:trace contextRef="#ctx0" brushRef="#br0">87 17 6121 0 0,'1'0'169'0'0,"-1"-1"1"0"0,1 1 0 0 0,-1-1 0 0 0,1 1 0 0 0,-1-1-1 0 0,1 1 1 0 0,-1-1 0 0 0,1 1 0 0 0,-1-1 0 0 0,0 1-1 0 0,1-1 1 0 0,-1 0 0 0 0,0 1 0 0 0,0-1 0 0 0,1 1-1 0 0,-1-1 1 0 0,0 0 0 0 0,0 1 0 0 0,0-1 0 0 0,0 0-1 0 0,0 1 1 0 0,0-1 0 0 0,0 0 0 0 0,0 0 0 0 0,0 0-98 0 0,-1 1 0 0 0,1 0 1 0 0,0 0-1 0 0,-1 0 0 0 0,1-1 1 0 0,-1 1-1 0 0,1 0 0 0 0,-1 0 1 0 0,1 0-1 0 0,0 0 0 0 0,-1 0 1 0 0,1 0-1 0 0,-1 0 0 0 0,1 0 1 0 0,-1 0-1 0 0,1 0 0 0 0,-1 0 1 0 0,1 0-1 0 0,-1 1 0 0 0,1-1 1 0 0,0 0-1 0 0,-1 0 0 0 0,1 0 1 0 0,-1 0-1 0 0,1 1 0 0 0,0-1 1 0 0,-1 0-1 0 0,1 1 0 0 0,-1-1 1 0 0,1 0-1 0 0,0 0 0 0 0,-1 1 1 0 0,1-1-1 0 0,0 1 0 0 0,0-1 1 0 0,-1 1-1 0 0,-8 6 125 0 0,1 1-1 0 0,0 0 1 0 0,1 0 0 0 0,-1 1-1 0 0,1 0 1 0 0,1 0 0 0 0,-10 18-1 0 0,14-23-167 0 0,1-1 1 0 0,0 1-1 0 0,-1-1 0 0 0,1 1 0 0 0,0 0 1 0 0,1 0-1 0 0,-1-1 0 0 0,1 1 0 0 0,0 0 0 0 0,-1 0 1 0 0,2 0-1 0 0,-1 0 0 0 0,0-1 0 0 0,1 1 0 0 0,0 0 1 0 0,0 0-1 0 0,0-1 0 0 0,0 1 0 0 0,0 0 1 0 0,1-1-1 0 0,0 0 0 0 0,0 1 0 0 0,0-1 0 0 0,0 0 1 0 0,0 0-1 0 0,4 4 0 0 0,11 9 36 0 0,1 0-1 0 0,1-2 1 0 0,0 0-1 0 0,1-1 0 0 0,33 16 1 0 0,18 13 21 0 0,-54-32-72 0 0,26 18-3 0 0,-41-27-9 0 0,0 1 0 0 0,0 0 0 0 0,0-1 0 0 0,0 1 0 0 0,0 0 0 0 0,-1 0 0 0 0,1 0 0 0 0,-1 0 1 0 0,1 0-1 0 0,-1 1 0 0 0,0-1 0 0 0,0 0 0 0 0,0 1 0 0 0,2 4 0 0 0,-4-5 1 0 0,1 1 0 0 0,0-1 0 0 0,-1 0 0 0 0,0 1 0 0 0,0-1 0 0 0,1 0 0 0 0,-1 0 0 0 0,-1 0 0 0 0,1 1-1 0 0,0-1 1 0 0,0 0 0 0 0,-1 0 0 0 0,1-1 0 0 0,-1 1 0 0 0,0 0 0 0 0,1-1 0 0 0,-1 1 0 0 0,0 0 0 0 0,0-1 0 0 0,0 0 0 0 0,0 0 0 0 0,-4 2 0 0 0,-4 3 9 0 0,-1-1 1 0 0,1 0-1 0 0,-16 5 0 0 0,5-4 49 0 0,-1 0 1 0 0,-38 3-1 0 0,51-8-278 0 0,0 0 0 0 0,-1-1 0 0 0,1 0 0 0 0,0-1 0 0 0,-1 0 0 0 0,1 0 0 0 0,0-1-1 0 0,0 0 1 0 0,-10-4 0 0 0,18 5-29 0 0,0 1-1 0 0,0-1 1 0 0,-1 1-1 0 0,1-1 0 0 0,0 0 1 0 0,0 1-1 0 0,0-1 1 0 0,0 0-1 0 0,0 0 0 0 0,0 0 1 0 0,1 1-1 0 0,-1-1 1 0 0,0 0-1 0 0,0 0 0 0 0,0 0 1 0 0,1-1-1 0 0,-1 1 1 0 0,1 0-1 0 0,-1 0 1 0 0,1 0-1 0 0,-1 0 0 0 0,1-1 1 0 0,0 1-1 0 0,-1 0 1 0 0,1-2-1 0 0,1-9-2677 0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9.380"/>
    </inkml:context>
    <inkml:brush xml:id="br0">
      <inkml:brushProperty name="width" value="0.1" units="cm"/>
      <inkml:brushProperty name="height" value="0.1" units="cm"/>
      <inkml:brushProperty name="color" value="#FFFFFF"/>
    </inkml:brush>
  </inkml:definitions>
  <inkml:trace contextRef="#ctx0" brushRef="#br0">1 298 5709 0 0,'3'2'1120'0'0,"0"1"-128"0"0,-3 2-112 0 0,3 0-100 0 0,-3 3-76 0 0,3 1-72 0 0,0 4-64 0 0,0 4-60 0 0,2 2-84 0 0,-1-1-88 0 0,-1-1-176 0 0,3 2-188 0 0,-1-1-236 0 0,-1-2 28 0 0,1-1-492 0 0,0-2-188 0 0,-2-1-332 0 0,3-4-2356 0 0</inkml:trace>
  <inkml:trace contextRef="#ctx0" brushRef="#br0" timeOffset="1">40 78 4824 0 0,'-9'-19'725'0'0,"3"2"-317"0"0,0 4-40 0 0,1 2-404 0 0,1 4-152 0 0,2 1-244 0 0,2 2-709 0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19.784"/>
    </inkml:context>
    <inkml:brush xml:id="br0">
      <inkml:brushProperty name="width" value="0.1" units="cm"/>
      <inkml:brushProperty name="height" value="0.1" units="cm"/>
      <inkml:brushProperty name="color" value="#FFFFFF"/>
    </inkml:brush>
  </inkml:definitions>
  <inkml:trace contextRef="#ctx0" brushRef="#br0">1 0 1436 0 0,'20'80'4874'0'0,"6"41"-1839"0"0,-11-48-1796 0 0,-12-61-1135 0 0,0 1-68 0 0,-1-1 1 0 0,0 1-1 0 0,0 14 1 0 0,-12-46-48 0 0,8 11 134 0 0,-1-1 0 0 0,1 0 0 0 0,0 0 1 0 0,1 0-1 0 0,0 0 0 0 0,0-1 0 0 0,1 1 0 0 0,1 0 0 0 0,-1 0 0 0 0,1 0 1 0 0,1 0-1 0 0,0-1 0 0 0,0 2 0 0 0,6-16 0 0 0,-7 19-76 0 0,1 0 0 0 0,1 1-1 0 0,-1-1 1 0 0,1 0 0 0 0,-1 1-1 0 0,1-1 1 0 0,1 1 0 0 0,-1 0 0 0 0,1 0-1 0 0,-1 0 1 0 0,1 0 0 0 0,0 1 0 0 0,1-1-1 0 0,-1 1 1 0 0,0 0 0 0 0,1 1 0 0 0,0-1-1 0 0,-1 1 1 0 0,1 0 0 0 0,0 0 0 0 0,0 0-1 0 0,1 1 1 0 0,-1-1 0 0 0,0 1-1 0 0,0 0 1 0 0,8 1 0 0 0,0 0 1 0 0,0 2-1 0 0,0 0 1 0 0,0 0-1 0 0,0 1 1 0 0,-1 1-1 0 0,1 0 1 0 0,-1 1 0 0 0,0 0-1 0 0,0 1 1 0 0,-1 0-1 0 0,0 1 1 0 0,0 0-1 0 0,0 1 1 0 0,9 9 0 0 0,-12-10-114 0 0,0 0 0 0 0,0 1 0 0 0,-1 0 0 0 0,0 0 0 0 0,0 1 1 0 0,-1 0-1 0 0,0 0 0 0 0,-1 0 0 0 0,0 1 0 0 0,0 0 0 0 0,-1 0 1 0 0,-1 0-1 0 0,1 0 0 0 0,-2 1 0 0 0,1-1 0 0 0,-1 1 0 0 0,0 13 1 0 0,-5-1-5717 0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0.158"/>
    </inkml:context>
    <inkml:brush xml:id="br0">
      <inkml:brushProperty name="width" value="0.1" units="cm"/>
      <inkml:brushProperty name="height" value="0.1" units="cm"/>
      <inkml:brushProperty name="color" value="#FFFFFF"/>
    </inkml:brush>
  </inkml:definitions>
  <inkml:trace contextRef="#ctx0" brushRef="#br0">254 27 5212 0 0,'-2'-2'168'0'0,"1"0"0"0"0,0 0 0 0 0,0 0 0 0 0,-1 1 0 0 0,1-1 0 0 0,-1 1 0 0 0,0-1 0 0 0,1 1 0 0 0,-1-1 0 0 0,0 1 0 0 0,0 0 0 0 0,0 0-1 0 0,0 0 1 0 0,0 0 0 0 0,0 0 0 0 0,0 1 0 0 0,0-1 0 0 0,-3 0 0 0 0,0 0 56 0 0,1 1-1 0 0,-1 0 1 0 0,1 0 0 0 0,-1 0 0 0 0,0 1-1 0 0,1-1 1 0 0,-1 1 0 0 0,-6 2-1 0 0,1 1 105 0 0,-1 0-1 0 0,1 0 1 0 0,0 1 0 0 0,0 0-1 0 0,1 1 1 0 0,-14 10-1 0 0,14-8-135 0 0,2-1 0 0 0,-1 1-1 0 0,1 0 1 0 0,0 1 0 0 0,1 0 0 0 0,0 0-1 0 0,0 0 1 0 0,1 0 0 0 0,0 1-1 0 0,1 0 1 0 0,0 0 0 0 0,-4 15 0 0 0,7-20-197 0 0,0 0 1 0 0,0 0 0 0 0,0 0-1 0 0,1 0 1 0 0,0 0-1 0 0,0 0 1 0 0,0 1 0 0 0,0-1-1 0 0,1 0 1 0 0,0 0 0 0 0,0 0-1 0 0,0 0 1 0 0,1 0 0 0 0,0 0-1 0 0,-1 0 1 0 0,2-1-1 0 0,-1 1 1 0 0,1 0 0 0 0,-1-1-1 0 0,1 0 1 0 0,0 0 0 0 0,1 0-1 0 0,-1 0 1 0 0,1 0-1 0 0,0-1 1 0 0,0 1 0 0 0,6 3-1 0 0,-5-3-263 0 0,1-1-1 0 0,0 0 1 0 0,-1 0-1 0 0,1 0 0 0 0,0-1 1 0 0,1 1-1 0 0,-1-2 0 0 0,0 1 1 0 0,1-1-1 0 0,-1 0 1 0 0,0 0-1 0 0,1 0 0 0 0,-1-1 1 0 0,1 0-1 0 0,0-1 0 0 0,-1 1 1 0 0,0-1-1 0 0,1-1 1 0 0,8-1-1 0 0,-1-4-2405 0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0.512"/>
    </inkml:context>
    <inkml:brush xml:id="br0">
      <inkml:brushProperty name="width" value="0.1" units="cm"/>
      <inkml:brushProperty name="height" value="0.1" units="cm"/>
      <inkml:brushProperty name="color" value="#FFFFFF"/>
    </inkml:brush>
  </inkml:definitions>
  <inkml:trace contextRef="#ctx0" brushRef="#br0">129 113 9829 0 0,'0'-112'4466'0'0,"1"121"-4248"0"0,0 1-1 0 0,1-1 1 0 0,0 0-1 0 0,1 1 1 0 0,4 8-1 0 0,4 20 64 0 0,-4-11-88 0 0,11 54 312 0 0,8 91 0 0 0,-21-107-99 0 0,-5 126 0 0 0,0-190-405 0 0,-10 61 109 0 0,10-58-116 0 0,-1-1 0 0 0,0 0 0 0 0,0 0 0 0 0,0 0 0 0 0,0 0 0 0 0,0 0 0 0 0,-1-1 0 0 0,1 1 0 0 0,-1 0 0 0 0,0 0 0 0 0,0-1 0 0 0,0 1 0 0 0,0-1 0 0 0,0 0 1 0 0,0 0-1 0 0,-1 0 0 0 0,-3 3 0 0 0,3-4-1 0 0,0 0 0 0 0,0-1 0 0 0,0 1 0 0 0,0-1 0 0 0,-1 0 0 0 0,1 0 0 0 0,0 0 0 0 0,0 0 0 0 0,0-1 0 0 0,0 1 0 0 0,0-1 0 0 0,0 0 0 0 0,0 0 0 0 0,0 0 0 0 0,0 0 0 0 0,0 0 0 0 0,0-1 0 0 0,0 1 0 0 0,1-1 0 0 0,-1 0 0 0 0,0 1 0 0 0,-2-4 0 0 0,-4-3 51 0 0,-1 0 0 0 0,2-1 1 0 0,-1 0-1 0 0,-9-13 0 0 0,13 14 8 0 0,-1 1-1 0 0,1-1 0 0 0,1 0 1 0 0,0-1-1 0 0,0 1 0 0 0,0-1 1 0 0,1 0-1 0 0,1 0 1 0 0,-1 0-1 0 0,-1-13 0 0 0,4 15-38 0 0,0 1-1 0 0,0-1 1 0 0,0 0 0 0 0,1 0-1 0 0,0 1 1 0 0,0-1-1 0 0,1 1 1 0 0,0-1-1 0 0,0 1 1 0 0,0-1 0 0 0,1 1-1 0 0,0 0 1 0 0,0 0-1 0 0,1 0 1 0 0,3-5-1 0 0,12-11-371 0 0,1 0 1 0 0,36-31-1 0 0,66-42-5969 0 0,-78 63 3523 0 0,-27 19-416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2.980"/>
    </inkml:context>
    <inkml:brush xml:id="br0">
      <inkml:brushProperty name="width" value="0.1" units="cm"/>
      <inkml:brushProperty name="height" value="0.1" units="cm"/>
      <inkml:brushProperty name="color" value="#FFFFFF"/>
    </inkml:brush>
  </inkml:definitions>
  <inkml:trace contextRef="#ctx0" brushRef="#br0">174 23 3972 0 0,'-1'-1'189'0'0,"0"-1"0"0"0,0 1 0 0 0,0-1 0 0 0,0 1 0 0 0,0-1 0 0 0,-1 1 0 0 0,1 0 0 0 0,-1 0-1 0 0,1-1 1 0 0,-1 1 0 0 0,1 0 0 0 0,-1 0 0 0 0,1 0 0 0 0,-1 1 0 0 0,0-1 0 0 0,0 0 0 0 0,1 1-1 0 0,-1-1 1 0 0,0 1 0 0 0,0-1 0 0 0,0 1 0 0 0,0 0 0 0 0,1 0 0 0 0,-1 0 0 0 0,0 0 0 0 0,0 0-1 0 0,0 0 1 0 0,0 1 0 0 0,0-1 0 0 0,1 0 0 0 0,-1 1 0 0 0,0 0 0 0 0,0-1 0 0 0,1 1 0 0 0,-1 0-1 0 0,0 0 1 0 0,1 0 0 0 0,-3 2 0 0 0,-3 1 73 0 0,0 1-1 0 0,0 0 1 0 0,1 0 0 0 0,0 0-1 0 0,0 1 1 0 0,0 0-1 0 0,-6 10 1 0 0,10-14-187 0 0,1 1 1 0 0,-1-1-1 0 0,1 1 1 0 0,0-1-1 0 0,0 1 1 0 0,0 0-1 0 0,0 0 1 0 0,1-1-1 0 0,-1 1 1 0 0,1 0-1 0 0,-1 0 1 0 0,1 0-1 0 0,0 0 1 0 0,0-1-1 0 0,0 1 1 0 0,1 5-1 0 0,1-2 6 0 0,0-1 1 0 0,0 1-1 0 0,0-1 1 0 0,0 1-1 0 0,1-1 0 0 0,0 0 1 0 0,5 8-1 0 0,6 4 71 0 0,0-1-1 0 0,0-1 1 0 0,24 19-1 0 0,-37-33-147 0 0,63 59 276 0 0,-58-54-283 0 0,0 1 1 0 0,-1-1-1 0 0,0 1 1 0 0,0 0-1 0 0,-1 1 0 0 0,0-1 1 0 0,0 1-1 0 0,3 10 1 0 0,-6-16-7 0 0,-1 0-1 0 0,1 0 1 0 0,-1-1 0 0 0,0 1 0 0 0,1 0-1 0 0,-1 0 1 0 0,0 0 0 0 0,0 0 0 0 0,0 0-1 0 0,-1 0 1 0 0,1 0 0 0 0,0-1 0 0 0,-1 1-1 0 0,1 0 1 0 0,-1 0 0 0 0,0 0 0 0 0,1-1-1 0 0,-1 1 1 0 0,0 0 0 0 0,0-1 0 0 0,0 1-1 0 0,-3 2 1 0 0,1-1 7 0 0,0-1-1 0 0,0 1 1 0 0,0-1-1 0 0,0 0 1 0 0,-1 0-1 0 0,1 0 0 0 0,-1 0 1 0 0,0-1-1 0 0,1 0 1 0 0,-7 2-1 0 0,-4 0 58 0 0,-1-1-1 0 0,1 0 0 0 0,-1-1 1 0 0,1 0-1 0 0,-17-3 0 0 0,-11-7-608 0 0,37 8-52 0 0,1-1 0 0 0,0 0 0 0 0,0 0 0 0 0,0 0 1 0 0,0 0-1 0 0,0-1 0 0 0,0 1 0 0 0,1-1 0 0 0,-1 0 1 0 0,1 0-1 0 0,0 0 0 0 0,-4-6 0 0 0,2 0-2134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6.106"/>
    </inkml:context>
    <inkml:brush xml:id="br0">
      <inkml:brushProperty name="width" value="0.1" units="cm"/>
      <inkml:brushProperty name="height" value="0.1" units="cm"/>
      <inkml:brushProperty name="color" value="#FFFFFF"/>
    </inkml:brush>
  </inkml:definitions>
  <inkml:trace contextRef="#ctx0" brushRef="#br0">1 1 4944 0 0,'2'2'267'0'0,"0"0"-1"0"0,0 0 0 0 0,0 1 0 0 0,0-1 0 0 0,0 1 0 0 0,-1 0 0 0 0,1 0 0 0 0,-1-1 0 0 0,0 1 1 0 0,0 0-1 0 0,0 0 0 0 0,0 0 0 0 0,0 0 0 0 0,0 5 0 0 0,1 0 196 0 0,20 85 1642 0 0,-3 1 1 0 0,8 127 0 0 0,7 47-482 0 0,-32-253-1490 0 0,1-1-1 0 0,1 1 1 0 0,0-1-1 0 0,1 0 1 0 0,11 23 0 0 0,-14-34-197 0 0,0 0 1 0 0,-1 0 0 0 0,1 0-1 0 0,1 0 1 0 0,-1-1 0 0 0,0 1 0 0 0,1-1-1 0 0,-1 1 1 0 0,1-1 0 0 0,0 0-1 0 0,-1 0 1 0 0,1 0 0 0 0,0-1 0 0 0,0 1-1 0 0,1-1 1 0 0,-1 1 0 0 0,0-1-1 0 0,0 0 1 0 0,1 0 0 0 0,-1-1 0 0 0,0 1-1 0 0,1-1 1 0 0,-1 1 0 0 0,1-1-1 0 0,-1 0 1 0 0,1-1 0 0 0,-1 1 0 0 0,0 0-1 0 0,1-1 1 0 0,3-1 0 0 0,-1 1-476 0 0,-1 0 0 0 0,0-1 0 0 0,0 0 0 0 0,0 0 1 0 0,-1 0-1 0 0,1 0 0 0 0,0-1 0 0 0,-1 0 0 0 0,1 0 0 0 0,-1 0 0 0 0,0 0 1 0 0,0-1-1 0 0,7-7 0 0 0,-4-4-2754 0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0.898"/>
    </inkml:context>
    <inkml:brush xml:id="br0">
      <inkml:brushProperty name="width" value="0.1" units="cm"/>
      <inkml:brushProperty name="height" value="0.1" units="cm"/>
      <inkml:brushProperty name="color" value="#FFFFFF"/>
    </inkml:brush>
  </inkml:definitions>
  <inkml:trace contextRef="#ctx0" brushRef="#br0">8 12 5913 0 0,'-4'-11'4133'0'0,"1"31"-2299"0"0,4 310 3532 0 0,1 2-4706 0 0,0-301-2400 0 0,-2-30 1432 0 0,0 0 1 0 0,0 0 0 0 0,0 0 0 0 0,1 0-1 0 0,-1 0 1 0 0,0 0 0 0 0,0 0 0 0 0,1 0-1 0 0,-1 0 1 0 0,1 0 0 0 0,-1 0 0 0 0,1 0-1 0 0,-1 0 1 0 0,1-1 0 0 0,-1 1 0 0 0,1 0 0 0 0,0 0-1 0 0,-1 0 1 0 0,1-1 0 0 0,0 1 0 0 0,0 0-1 0 0,0-1 1 0 0,-1 1 0 0 0,1-1 0 0 0,2 1-1 0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1.244"/>
    </inkml:context>
    <inkml:brush xml:id="br0">
      <inkml:brushProperty name="width" value="0.1" units="cm"/>
      <inkml:brushProperty name="height" value="0.1" units="cm"/>
      <inkml:brushProperty name="color" value="#FFFFFF"/>
    </inkml:brush>
  </inkml:definitions>
  <inkml:trace contextRef="#ctx0" brushRef="#br0">1 269 4560 0 0,'21'-15'1181'0'0,"2"1"0"0"0,0 1-1 0 0,0 2 1 0 0,28-11 0 0 0,44-22 202 0 0,-75 34-1091 0 0,-5 2-27 0 0,-1 0 0 0 0,0 0 0 0 0,16-13 0 0 0,-28 19-173 0 0,0 0-1 0 0,1 0 1 0 0,-1 0 0 0 0,0 0 0 0 0,0 0-1 0 0,0 0 1 0 0,0-1 0 0 0,-1 1 0 0 0,1-1-1 0 0,0 1 1 0 0,-1-1 0 0 0,0 0 0 0 0,0 0-1 0 0,0 0 1 0 0,0 1 0 0 0,0-1 0 0 0,0 0-1 0 0,-1 0 1 0 0,0 0 0 0 0,1 0 0 0 0,-1 0-1 0 0,0 0 1 0 0,-1-5 0 0 0,1 7-41 0 0,0-1 0 0 0,-1 1 0 0 0,1 0 0 0 0,0-1 0 0 0,-1 1 0 0 0,1 0 0 0 0,-1-1 1 0 0,0 1-1 0 0,1 0 0 0 0,-1 0 0 0 0,0 0 0 0 0,0 0 0 0 0,0 0 0 0 0,0 0 0 0 0,0 0 0 0 0,0 0 1 0 0,0 0-1 0 0,0 0 0 0 0,0 0 0 0 0,0 0 0 0 0,0 1 0 0 0,0-1 0 0 0,-1 0 0 0 0,0 0 0 0 0,-1 1 13 0 0,0 0-1 0 0,1-1 0 0 0,-1 1 0 0 0,0 0 0 0 0,1 0 0 0 0,-1 0 0 0 0,1 1 0 0 0,-1-1 1 0 0,0 1-1 0 0,1-1 0 0 0,-5 3 0 0 0,-2 0 57 0 0,1 1-1 0 0,0 0 1 0 0,0 1 0 0 0,0 0-1 0 0,0 0 1 0 0,-8 8 0 0 0,9-6 3 0 0,-1 1 0 0 0,1 0-1 0 0,0 0 1 0 0,1 1 0 0 0,0 0 0 0 0,1 0 0 0 0,-1 0 0 0 0,2 1 0 0 0,-1 0 0 0 0,1-1 0 0 0,1 2 0 0 0,0-1 0 0 0,0 0 0 0 0,1 1 0 0 0,1-1 0 0 0,0 1 0 0 0,0 18 0 0 0,2-25-107 0 0,0 0 0 0 0,0 1 0 0 0,1-1 1 0 0,-1 0-1 0 0,1 0 0 0 0,0-1 0 0 0,1 1 1 0 0,-1 0-1 0 0,1-1 0 0 0,-1 1 1 0 0,1-1-1 0 0,0 0 0 0 0,0 0 0 0 0,0 0 1 0 0,1 0-1 0 0,-1 0 0 0 0,1-1 0 0 0,0 1 1 0 0,-1-1-1 0 0,6 2 0 0 0,4 2-238 0 0,1 0 1 0 0,-1-1-1 0 0,1-1 0 0 0,26 6 0 0 0,-31-9-222 0 0,1 1 0 0 0,0-2-1 0 0,-1 1 1 0 0,12-2 0 0 0,-16 1-209 0 0,1-1-1 0 0,-1 0 1 0 0,1 0 0 0 0,-1-1-1 0 0,0 1 1 0 0,0-1 0 0 0,1-1-1 0 0,-1 1 1 0 0,-1 0 0 0 0,1-1-1 0 0,0 0 1 0 0,-1 0 0 0 0,9-8-1 0 0,-1-1-2493 0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1.616"/>
    </inkml:context>
    <inkml:brush xml:id="br0">
      <inkml:brushProperty name="width" value="0.1" units="cm"/>
      <inkml:brushProperty name="height" value="0.1" units="cm"/>
      <inkml:brushProperty name="color" value="#FFFFFF"/>
    </inkml:brush>
  </inkml:definitions>
  <inkml:trace contextRef="#ctx0" brushRef="#br0">152 1 5653 0 0,'-5'0'345'0'0,"0"1"1"0"0,1 0-1 0 0,-1 0 1 0 0,0 1-1 0 0,0 0 1 0 0,1-1-1 0 0,-1 1 1 0 0,1 1 0 0 0,-1-1-1 0 0,1 1 1 0 0,0 0-1 0 0,0 0 1 0 0,0 0-1 0 0,1 0 1 0 0,-1 1 0 0 0,1 0-1 0 0,-1-1 1 0 0,1 1-1 0 0,0 0 1 0 0,-3 7-1 0 0,-3 4 102 0 0,1 0 1 0 0,0 1-1 0 0,1-1 0 0 0,-8 30 0 0 0,11-30-214 0 0,0 0 1 0 0,1 0 0 0 0,1 0-1 0 0,0 0 1 0 0,1 0-1 0 0,1 1 1 0 0,1-1-1 0 0,3 26 1 0 0,-3-34-333 0 0,1 0-1 0 0,0 0 1 0 0,0-1 0 0 0,1 1-1 0 0,0-1 1 0 0,0 1 0 0 0,0-1 0 0 0,1 0-1 0 0,0 0 1 0 0,0-1 0 0 0,0 1-1 0 0,1-1 1 0 0,0 0 0 0 0,0 0-1 0 0,0 0 1 0 0,1-1 0 0 0,-1 0-1 0 0,1 0 1 0 0,0 0 0 0 0,0-1-1 0 0,8 4 1 0 0,-4-3-606 0 0,0 0 0 0 0,1 0 1 0 0,0-1-1 0 0,0-1 0 0 0,0 0 0 0 0,0 0 0 0 0,0-1 1 0 0,14 0-1 0 0,4-4-2554 0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1.989"/>
    </inkml:context>
    <inkml:brush xml:id="br0">
      <inkml:brushProperty name="width" value="0.1" units="cm"/>
      <inkml:brushProperty name="height" value="0.1" units="cm"/>
      <inkml:brushProperty name="color" value="#FFFFFF"/>
    </inkml:brush>
  </inkml:definitions>
  <inkml:trace contextRef="#ctx0" brushRef="#br0">57 28 5364 0 0,'0'-2'275'0'0,"0"0"0"0"0,0 1 0 0 0,0-1 0 0 0,0 0 0 0 0,0 1 0 0 0,-1-1 0 0 0,1 0 0 0 0,0 1 0 0 0,-1-1 0 0 0,1 0 0 0 0,-1 1 0 0 0,0-1 0 0 0,0 1 0 0 0,1-1 0 0 0,-2-1 0 0 0,-7 4 2146 0 0,-2 13-1357 0 0,6-6-931 0 0,1-1-1 0 0,0 1 0 0 0,1 0 0 0 0,0 0 1 0 0,0 0-1 0 0,1 1 0 0 0,0-1 1 0 0,1 0-1 0 0,-1 1 0 0 0,2 0 0 0 0,-1-1 1 0 0,1 1-1 0 0,0-1 0 0 0,1 1 1 0 0,0 0-1 0 0,1-1 0 0 0,-1 1 0 0 0,2-1 1 0 0,-1 0-1 0 0,1 0 0 0 0,0 0 1 0 0,1 0-1 0 0,0 0 0 0 0,0-1 0 0 0,1 1 1 0 0,-1-1-1 0 0,2 0 0 0 0,-1-1 1 0 0,1 1-1 0 0,0-1 0 0 0,0 0 0 0 0,1-1 1 0 0,0 1-1 0 0,0-1 0 0 0,0-1 1 0 0,0 1-1 0 0,1-1 0 0 0,0 0 0 0 0,0-1 1 0 0,8 3-1 0 0,-8-4-112 0 0,0 0 0 0 0,1-1-1 0 0,-1 1 1 0 0,0-1 0 0 0,0-1 0 0 0,1 0-1 0 0,-1 0 1 0 0,0-1 0 0 0,1 0 0 0 0,-1 0 0 0 0,0 0-1 0 0,0-1 1 0 0,8-4 0 0 0,-12 4-11 0 0,1 0 1 0 0,-1 0 0 0 0,0 0-1 0 0,0-1 1 0 0,0 0-1 0 0,-1 0 1 0 0,1 0 0 0 0,-1 0-1 0 0,1-1 1 0 0,-1 1-1 0 0,0-1 1 0 0,0 0 0 0 0,-1 1-1 0 0,1-2 1 0 0,-1 1-1 0 0,0 0 1 0 0,0 0 0 0 0,0-1-1 0 0,-1 1 1 0 0,0-1-1 0 0,1 1 1 0 0,-1-1 0 0 0,-1 0-1 0 0,1-5 1 0 0,0 3-36 0 0,-1 0-1 0 0,0 0 1 0 0,-1 0 0 0 0,1 0 0 0 0,-1 0-1 0 0,-1 1 1 0 0,1-1 0 0 0,-1 0 0 0 0,0 1 0 0 0,-1-1-1 0 0,1 1 1 0 0,-1 0 0 0 0,-1 0 0 0 0,1 0 0 0 0,-1 0-1 0 0,0 1 1 0 0,0-1 0 0 0,-1 1 0 0 0,0 0 0 0 0,1 0-1 0 0,-2 1 1 0 0,1-1 0 0 0,-8-4 0 0 0,4 4-38 0 0,0-1 1 0 0,-1 1-1 0 0,0 1 1 0 0,0 0 0 0 0,0 0-1 0 0,-1 1 1 0 0,1 0-1 0 0,-1 1 1 0 0,0 0 0 0 0,0 1-1 0 0,1 0 1 0 0,-1 1-1 0 0,0 0 1 0 0,-13 2 0 0 0,-1 7-1824 0 0,25-9 1742 0 0,-1 0 0 0 0,1 0 0 0 0,-1 0 0 0 0,1 0 1 0 0,-1 1-1 0 0,1-1 0 0 0,0 0 0 0 0,-1 0 0 0 0,1 0 0 0 0,-1 1 0 0 0,1-1 0 0 0,0 0 0 0 0,-1 1 0 0 0,0 0-290 0 0,1-1 290 0 0,0 0 0 0 0,0 1 0 0 0,-1-1 0 0 0,1 1 1 0 0,0-1-1 0 0,0 0 0 0 0,0 1 0 0 0,-1-1 0 0 0,1 1 0 0 0,0-1 0 0 0,0 1 0 0 0,0-1 0 0 0,0 1 0 0 0,0-1 0 0 0,0 0 0 0 0,0 1 0 0 0,0-1 0 0 0,0 1 0 0 0,0-1 0 0 0,0 1 1 0 0,0-1-1 0 0,0 1 0 0 0,1-1 0 0 0,-1 1 0 0 0,0-1 0 0 0,0 0 0 0 0,0 1 0 0 0,1-1 0 0 0,-1 1 0 0 0,0-1 0 0 0,0 0 0 0 0,1 1 0 0 0,0 0-290 0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2.348"/>
    </inkml:context>
    <inkml:brush xml:id="br0">
      <inkml:brushProperty name="width" value="0.1" units="cm"/>
      <inkml:brushProperty name="height" value="0.1" units="cm"/>
      <inkml:brushProperty name="color" value="#FFFFFF"/>
    </inkml:brush>
  </inkml:definitions>
  <inkml:trace contextRef="#ctx0" brushRef="#br0">3 246 6905 0 0,'1'0'236'0'0,"0"1"0"0"0,0-1 0 0 0,0 1 1 0 0,0-1-1 0 0,0 1 0 0 0,0 0 0 0 0,0-1 0 0 0,0 1 1 0 0,0 0-1 0 0,0 0 0 0 0,0 0 0 0 0,-1 0 1 0 0,1 0-1 0 0,0 0 0 0 0,0 0 0 0 0,-1 0 0 0 0,1 0 1 0 0,-1 0-1 0 0,1 0 0 0 0,-1 0 0 0 0,1 0 1 0 0,-1 0-1 0 0,0 0 0 0 0,0 0 0 0 0,1 1 0 0 0,-1 0 1 0 0,6 38 573 0 0,-6-37-500 0 0,5 64 816 0 0,4 32 187 0 0,-7-85-2482 0 0,1 0 0 0 0,8 21 0 0 0,-5-23-4045 0 0</inkml:trace>
  <inkml:trace contextRef="#ctx0" brushRef="#br0" timeOffset="1">4 33 6157 0 0,'-3'-9'784'0'0,"3"1"-188"0"0,0 2-284 0 0,2 3-36 0 0,-1-1-772 0 0,2 4-520 0 0,0-2-249 0 0,4 2-71 0 0,-3 0 64 0 0,4 1 36 0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2.707"/>
    </inkml:context>
    <inkml:brush xml:id="br0">
      <inkml:brushProperty name="width" value="0.1" units="cm"/>
      <inkml:brushProperty name="height" value="0.1" units="cm"/>
      <inkml:brushProperty name="color" value="#FFFFFF"/>
    </inkml:brush>
  </inkml:definitions>
  <inkml:trace contextRef="#ctx0" brushRef="#br0">1 1 1016 0 0,'11'38'6650'0'0,"0"23"-3088"0"0,3 13-1872 0 0,5-10-577 0 0,17 72-431 0 0,-32-167-457 0 0,1 0 0 0 0,11-40 0 0 0,-9 45 254 0 0,1 0-1 0 0,23-48 1 0 0,-28 68-426 0 0,1 0-1 0 0,-1 0 0 0 0,1 1 1 0 0,0-1-1 0 0,0 1 1 0 0,1-1-1 0 0,-1 1 1 0 0,1 1-1 0 0,0-1 1 0 0,1 1-1 0 0,-1 0 1 0 0,1 0-1 0 0,0 0 0 0 0,0 1 1 0 0,0 0-1 0 0,0 0 1 0 0,9-2-1 0 0,-10 4-34 0 0,1 0 0 0 0,-1 1 0 0 0,1 0 0 0 0,-1 0 0 0 0,1 0 0 0 0,-1 1 0 0 0,1 0 0 0 0,-1 0 0 0 0,0 0 0 0 0,1 1 0 0 0,-1 0 0 0 0,0 0 0 0 0,0 0 0 0 0,0 0 0 0 0,0 1 0 0 0,-1 0 0 0 0,1 0 0 0 0,-1 0 0 0 0,1 1 0 0 0,6 7 0 0 0,-3-3-21 0 0,0 0 0 0 0,0 1 0 0 0,-1 0 0 0 0,0 0 0 0 0,-1 1-1 0 0,0 0 1 0 0,0 0 0 0 0,8 21 0 0 0,-11-19-268 0 0,-1 0-1 0 0,0-1 0 0 0,-1 1 1 0 0,0 0-1 0 0,-1 22 0 0 0,2 25-8155 0 0,-1-51 5382 0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3.063"/>
    </inkml:context>
    <inkml:brush xml:id="br0">
      <inkml:brushProperty name="width" value="0.1" units="cm"/>
      <inkml:brushProperty name="height" value="0.1" units="cm"/>
      <inkml:brushProperty name="color" value="#FFFFFF"/>
    </inkml:brush>
  </inkml:definitions>
  <inkml:trace contextRef="#ctx0" brushRef="#br0">1 28 6597 0 0,'6'-27'5674'0'0,"-1"41"-4848"0"0,8 60 653 0 0,-2 0-1 0 0,-4 0 1 0 0,-4 114 0 0 0,9 105 241 0 0,-11-286-1653 0 0,-1-1 0 0 0,2 1 1 0 0,-1 0-1 0 0,1 0 0 0 0,0-1 0 0 0,0 1 0 0 0,4 7 1 0 0,-4-12-82 0 0,-1 0 0 0 0,1 0 0 0 0,-1 0 0 0 0,1-1 0 0 0,-1 1 0 0 0,1 0 0 0 0,0-1 0 0 0,0 1 1 0 0,0-1-1 0 0,0 0 0 0 0,0 0 0 0 0,0 0 0 0 0,0 0 0 0 0,0 0 0 0 0,0 0 0 0 0,1 0 1 0 0,-1-1-1 0 0,0 1 0 0 0,1-1 0 0 0,-1 0 0 0 0,0 1 0 0 0,1-1 0 0 0,-1 0 0 0 0,0 0 0 0 0,3-1 1 0 0,4 0-331 0 0,0 0 1 0 0,0-1 0 0 0,-1 0 0 0 0,1-1 0 0 0,-1 0 0 0 0,1 0-1 0 0,-1 0 1 0 0,10-7 0 0 0,-10 6-680 0 0,-1-1-1 0 0,0 0 0 0 0,0 0 1 0 0,-1-1-1 0 0,1 0 0 0 0,-1 0 1 0 0,0-1-1 0 0,8-12 0 0 0,-7 6-2215 0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3.514"/>
    </inkml:context>
    <inkml:brush xml:id="br0">
      <inkml:brushProperty name="width" value="0.1" units="cm"/>
      <inkml:brushProperty name="height" value="0.1" units="cm"/>
      <inkml:brushProperty name="color" value="#FFFFFF"/>
    </inkml:brush>
  </inkml:definitions>
  <inkml:trace contextRef="#ctx0" brushRef="#br0">1 46 5969 0 0,'31'-9'1090'0'0,"1"0"0"0"0,1 2 1 0 0,-1 1-1 0 0,58-2 1 0 0,-84 8-988 0 0,29-4 308 0 0,-1 2 1 0 0,1 1-1 0 0,0 2 1 0 0,65 10-1 0 0,-94-9-351 0 0,0-1 0 0 0,0 2 0 0 0,-1-1-1 0 0,1 1 1 0 0,0-1 0 0 0,-1 1 0 0 0,0 1-1 0 0,0-1 1 0 0,0 1 0 0 0,0 0 0 0 0,0 0-1 0 0,-1 1 1 0 0,0-1 0 0 0,0 1 0 0 0,5 7 0 0 0,1 6 106 0 0,0 0 1 0 0,-1 0 0 0 0,9 28 0 0 0,-14-31-89 0 0,2 0 1 0 0,-1-1-1 0 0,2 0 1 0 0,0 0-1 0 0,1-1 1 0 0,0 0-1 0 0,12 14 1 0 0,-16-23-64 0 0,0-1 1 0 0,0 0 0 0 0,0-1 0 0 0,0 1-1 0 0,0-1 1 0 0,1 1 0 0 0,-1-1-1 0 0,1 0 1 0 0,0-1 0 0 0,-1 1-1 0 0,1-1 1 0 0,0 0 0 0 0,0 0-1 0 0,0-1 1 0 0,0 1 0 0 0,0-1-1 0 0,0 0 1 0 0,-1-1 0 0 0,1 1-1 0 0,0-1 1 0 0,0 0 0 0 0,0 0-1 0 0,0 0 1 0 0,-1-1 0 0 0,8-3 0 0 0,-6 3-9 0 0,-1 0 0 0 0,0-1 0 0 0,0 1 0 0 0,0-1 0 0 0,-1 0 0 0 0,1-1 0 0 0,-1 1 0 0 0,1-1 1 0 0,-1 0-1 0 0,0 0 0 0 0,-1 0 0 0 0,1 0 0 0 0,-1-1 0 0 0,0 0 0 0 0,0 1 0 0 0,0-1 0 0 0,0 0 1 0 0,-1-1-1 0 0,0 1 0 0 0,0 0 0 0 0,-1-1 0 0 0,2-6 0 0 0,-2 5-13 0 0,-1 1 0 0 0,-1-1 0 0 0,1 0 0 0 0,-1 0 0 0 0,0 1 0 0 0,0-1 0 0 0,-1 0 0 0 0,0 1 0 0 0,0-1 0 0 0,0 1 0 0 0,-1 0 0 0 0,0 0 0 0 0,0 0 0 0 0,-1 0 0 0 0,0 0 0 0 0,0 1 1 0 0,0 0-1 0 0,-1 0 0 0 0,1 0 0 0 0,-1 0 0 0 0,0 1 0 0 0,-1-1 0 0 0,1 1 0 0 0,-1 1 0 0 0,0-1 0 0 0,-8-3 0 0 0,3 1-252 0 0,0 1 1 0 0,0 1 0 0 0,-1 0-1 0 0,0 1 1 0 0,0 0 0 0 0,-13-2-1 0 0,14 4-571 0 0,-1 0-1 0 0,1 0 1 0 0,0 2-1 0 0,0-1 1 0 0,-1 1-1 0 0,-15 4 1 0 0,16-2-2398 0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3.901"/>
    </inkml:context>
    <inkml:brush xml:id="br0">
      <inkml:brushProperty name="width" value="0.1" units="cm"/>
      <inkml:brushProperty name="height" value="0.1" units="cm"/>
      <inkml:brushProperty name="color" value="#FFFFFF"/>
    </inkml:brush>
  </inkml:definitions>
  <inkml:trace contextRef="#ctx0" brushRef="#br0">172 5 5909 0 0,'-3'-1'211'0'0,"1"0"0"0"0,-1 1 1 0 0,0-1-1 0 0,1 0 0 0 0,-1 1 1 0 0,1 0-1 0 0,-1 0 1 0 0,0 0-1 0 0,1 0 0 0 0,-1 0 1 0 0,0 0-1 0 0,1 1 0 0 0,-1-1 1 0 0,1 1-1 0 0,-1 0 1 0 0,1 0-1 0 0,-1 0 0 0 0,1 0 1 0 0,-1 0-1 0 0,1 0 0 0 0,0 1 1 0 0,0-1-1 0 0,0 1 1 0 0,-1 0-1 0 0,2-1 0 0 0,-1 1 1 0 0,-2 3-1 0 0,0-1-13 0 0,0-1 0 0 0,1 1 0 0 0,-1 0 0 0 0,1 1 0 0 0,0-1 0 0 0,0 1 0 0 0,1-1 0 0 0,-1 1 0 0 0,1 0 0 0 0,0 0 0 0 0,0 0 0 0 0,1 0 0 0 0,-2 6 0 0 0,3-5-56 0 0,0 0 1 0 0,0 1 0 0 0,1-1-1 0 0,0 0 1 0 0,0 0 0 0 0,1 0-1 0 0,-1 0 1 0 0,1 0-1 0 0,0 0 1 0 0,5 7 0 0 0,4 7 299 0 0,22 29-1 0 0,-24-37-371 0 0,0 1 1 0 0,-1 0-1 0 0,-1 0 0 0 0,12 26 0 0 0,-19-37-79 0 0,1 0 0 0 0,-1-1 0 0 0,0 1-1 0 0,1-1 1 0 0,-1 1 0 0 0,0 0 0 0 0,0-1 0 0 0,0 1-1 0 0,0 0 1 0 0,-1-1 0 0 0,1 1 0 0 0,0 0-1 0 0,-1-1 1 0 0,1 1 0 0 0,-1-1 0 0 0,1 1 0 0 0,-1-1-1 0 0,0 1 1 0 0,-1 2 0 0 0,-1-1-4 0 0,1 0 1 0 0,-1 0-1 0 0,0 0 0 0 0,0-1 0 0 0,0 1 1 0 0,0-1-1 0 0,-1 1 0 0 0,-3 1 1 0 0,-6 2-13 0 0,0 0 0 0 0,0 0 0 0 0,-22 4 0 0 0,24-6-317 0 0,0-2 0 0 0,0 0 0 0 0,-21 2-1 0 0,51-30-7273 0 0,-5 15 4577 0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4.260"/>
    </inkml:context>
    <inkml:brush xml:id="br0">
      <inkml:brushProperty name="width" value="0.1" units="cm"/>
      <inkml:brushProperty name="height" value="0.1" units="cm"/>
      <inkml:brushProperty name="color" value="#FFFFFF"/>
    </inkml:brush>
  </inkml:definitions>
  <inkml:trace contextRef="#ctx0" brushRef="#br0">239 29 6905 0 0,'0'-25'4736'0'0,"-7"22"-2431"0"0,-5 14-1110 0 0,10-8-1050 0 0,0 1-1 0 0,0-1 0 0 0,1 1 1 0 0,-1 0-1 0 0,1 0 0 0 0,-1 0 1 0 0,1 0-1 0 0,1 0 0 0 0,-1 0 0 0 0,0 0 1 0 0,1 0-1 0 0,0 0 0 0 0,0 0 1 0 0,0 0-1 0 0,2 7 0 0 0,1 9 157 0 0,10 36 0 0 0,-10-43-106 0 0,12 33 157 0 0,-10-31-332 0 0,0-1 1 0 0,-1 1-1 0 0,-1 0 0 0 0,0 0 1 0 0,1 16-1 0 0,-5-28-39 0 0,1-1-1 0 0,-1 1 1 0 0,0-1-1 0 0,0 0 1 0 0,0 1 0 0 0,0-1-1 0 0,0 0 1 0 0,0 0-1 0 0,0 0 1 0 0,-1 0 0 0 0,1 0-1 0 0,-1 0 1 0 0,0 0 0 0 0,0 0-1 0 0,1 0 1 0 0,-1-1-1 0 0,0 1 1 0 0,0-1 0 0 0,-1 0-1 0 0,1 1 1 0 0,0-1-1 0 0,0 0 1 0 0,-1 0 0 0 0,1 0-1 0 0,0-1 1 0 0,-1 1-1 0 0,-3 0 1 0 0,-6 2 16 0 0,0 0 0 0 0,0-1 0 0 0,0-1 1 0 0,-16 1-1 0 0,16-2 173 0 0,1-1 1 0 0,-1 0-1 0 0,0-1 1 0 0,-17-5-1 0 0,-7-9-2083 0 0,33 14 921 0 0,0 0 0 0 0,0 0 0 0 0,0 0 0 0 0,1-1 0 0 0,-1 1 0 0 0,1-1 0 0 0,0 0 0 0 0,-3-3 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6.461"/>
    </inkml:context>
    <inkml:brush xml:id="br0">
      <inkml:brushProperty name="width" value="0.1" units="cm"/>
      <inkml:brushProperty name="height" value="0.1" units="cm"/>
      <inkml:brushProperty name="color" value="#FFFFFF"/>
    </inkml:brush>
  </inkml:definitions>
  <inkml:trace contextRef="#ctx0" brushRef="#br0">10 74 6385 0 0,'-6'-4'1268'0'0,"3"1"-164"0"0,3 0-120 0 0,3-2-116 0 0,7 1-172 0 0,6 0-216 0 0,5-1-228 0 0,4-1-296 0 0,6 2 8 0 0,3-1-972 0 0,1 1-676 0 0,50-7 132 0 0,-66 8 64 0 0,8-2-13 0 0,3 1 77 0 0,0 0 24 0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4.909"/>
    </inkml:context>
    <inkml:brush xml:id="br0">
      <inkml:brushProperty name="width" value="0.1" units="cm"/>
      <inkml:brushProperty name="height" value="0.1" units="cm"/>
      <inkml:brushProperty name="color" value="#FFFFFF"/>
    </inkml:brush>
  </inkml:definitions>
  <inkml:trace contextRef="#ctx0" brushRef="#br0">7 36 7117 0 0,'-7'1'4585'0'0,"17"3"-2747"0"0,16 2-935 0 0,133 5 1534 0 0,280-16 0 0 0,-438 4-2455 0 0,47-5-81 0 0,-46 6-160 0 0,0-1-1 0 0,1 1 0 0 0,-1-1 0 0 0,0 0 0 0 0,0 0 0 0 0,0 0 0 0 0,0 0 0 0 0,0 0 0 0 0,0 0 0 0 0,2-3 0 0 0,-3 3-128 0 0,-1 0 0 0 0,0 0-1 0 0,0 0 1 0 0,0-1-1 0 0,0 1 1 0 0,0 0-1 0 0,0 0 1 0 0,0 0-1 0 0,0 0 1 0 0,-1-1-1 0 0,1 1 1 0 0,0 0-1 0 0,-1 0 1 0 0,1 0-1 0 0,-1 0 1 0 0,1 0-1 0 0,-1 0 1 0 0,1 0-1 0 0,-1 0 1 0 0,-1-1-1 0 0,-3-7-2718 0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25.296"/>
    </inkml:context>
    <inkml:brush xml:id="br0">
      <inkml:brushProperty name="width" value="0.1" units="cm"/>
      <inkml:brushProperty name="height" value="0.1" units="cm"/>
      <inkml:brushProperty name="color" value="#FFFFFF"/>
    </inkml:brush>
  </inkml:definitions>
  <inkml:trace contextRef="#ctx0" brushRef="#br0">165 15 6629 0 0,'-3'-2'39'0'0,"-12"-11"6234"0"0,26 15-5100 0 0,32 14-367 0 0,-1 1-1 0 0,0 2 1 0 0,63 40-1 0 0,-94-53-731 0 0,-1 1 0 0 0,0 0-1 0 0,0 1 1 0 0,0 0 0 0 0,-1 1-1 0 0,0 0 1 0 0,-1 0 0 0 0,0 1-1 0 0,12 19 1 0 0,-18-24-60 0 0,1-1-1 0 0,-1 1 1 0 0,0 0 0 0 0,-1 0-1 0 0,1 0 1 0 0,-1-1-1 0 0,0 1 1 0 0,0 1 0 0 0,-1-1-1 0 0,1 0 1 0 0,-1 0 0 0 0,0 0-1 0 0,-1 0 1 0 0,1 0 0 0 0,-1 0-1 0 0,0 0 1 0 0,0 0-1 0 0,0 0 1 0 0,-1 0 0 0 0,0 0-1 0 0,0-1 1 0 0,0 1 0 0 0,-1 0-1 0 0,1-1 1 0 0,-1 0-1 0 0,-5 6 1 0 0,-3 4 14 0 0,-2-2-1 0 0,1 0 1 0 0,-1 0-1 0 0,-1-1 1 0 0,0-1-1 0 0,-30 17 1 0 0,-103 41 212 0 0,84-41-268 0 0,23-7-325 0 0,-11 4-2163 0 0,0-7-3821 0 0,42-16 2818 0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30.931"/>
    </inkml:context>
    <inkml:brush xml:id="br0">
      <inkml:brushProperty name="width" value="0.1" units="cm"/>
      <inkml:brushProperty name="height" value="0.1" units="cm"/>
      <inkml:brushProperty name="color" value="#FFFFFF"/>
    </inkml:brush>
  </inkml:definitions>
  <inkml:trace contextRef="#ctx0" brushRef="#br0">0 39 5845 0 0,'3'-14'1467'0'0,"3"-10"2164"0"0,1 23-2114 0 0,3 15-626 0 0,1 7-453 0 0,-2 1 0 0 0,-1 1 0 0 0,0-1 0 0 0,-2 1 0 0 0,4 30 0 0 0,3 3 18 0 0,12 50 204 0 0,5 25-301 0 0,-5-44-3829 0 0,-17-69-3131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31.458"/>
    </inkml:context>
    <inkml:brush xml:id="br0">
      <inkml:brushProperty name="width" value="0.1" units="cm"/>
      <inkml:brushProperty name="height" value="0.1" units="cm"/>
      <inkml:brushProperty name="color" value="#FFFFFF"/>
    </inkml:brush>
  </inkml:definitions>
  <inkml:trace contextRef="#ctx0" brushRef="#br0">1 44 5100 0 0,'5'-5'182'0'0,"0"1"-1"0"0,0 0 0 0 0,0 0 0 0 0,0 0 0 0 0,1 1 0 0 0,0 0 0 0 0,-1 0 0 0 0,1 1 0 0 0,0-1 0 0 0,1 1 0 0 0,-1 0 0 0 0,0 1 0 0 0,1 0 0 0 0,-1 0 0 0 0,1 0 0 0 0,-1 1 0 0 0,1 0 0 0 0,-1 0 0 0 0,0 0 0 0 0,1 1 1 0 0,-1 0-1 0 0,1 0 0 0 0,11 5 0 0 0,-7-3-153 0 0,-1 0 0 0 0,0 1 0 0 0,0 0 1 0 0,-1 1-1 0 0,1 0 0 0 0,-1 1 0 0 0,0 0 0 0 0,0 0 1 0 0,-1 1-1 0 0,0 0 0 0 0,0 0 0 0 0,0 1 0 0 0,-1 0 1 0 0,6 10-1 0 0,-10-15-59 0 0,-1 1 0 0 0,0 0 1 0 0,-1 0-1 0 0,1-1 0 0 0,-1 1 0 0 0,1 1 1 0 0,-1-1-1 0 0,0 0 0 0 0,-1 0 0 0 0,1 0 1 0 0,-1 0-1 0 0,1 1 0 0 0,-2-1 0 0 0,1 0 1 0 0,-1 7-1 0 0,-1-5-19 0 0,1 0-1 0 0,-1 1 1 0 0,-1-1 0 0 0,1 0 0 0 0,-1 0-1 0 0,0-1 1 0 0,-1 1 0 0 0,1-1 0 0 0,-6 7-1 0 0,-2 0 260 0 0,0 0-1 0 0,-1-1 0 0 0,0-1 0 0 0,-1 0 0 0 0,0 0 0 0 0,-1-1 0 0 0,-18 9 0 0 0,37-17 628 0 0,109 39-205 0 0,-105-35-619 0 0,-1 1 0 0 0,1 0 0 0 0,-1 0 0 0 0,0 0 0 0 0,0 1 0 0 0,-1 0 0 0 0,0 1 1 0 0,0 0-1 0 0,-1 0 0 0 0,0 0 0 0 0,-1 1 0 0 0,1 0 0 0 0,-2 0 0 0 0,1 0 0 0 0,-1 0 0 0 0,-1 1 0 0 0,1 0 0 0 0,2 15 1 0 0,-5-18 10 0 0,0 0 0 0 0,0-1 0 0 0,-1 1 0 0 0,0 0 0 0 0,0 0 0 0 0,-1 0 0 0 0,1 0 0 0 0,-1 0 0 0 0,-1 0 0 0 0,0-1 0 0 0,1 1 0 0 0,-2-1 0 0 0,1 1 0 0 0,-1-1 0 0 0,0 0 0 0 0,-1 0 0 0 0,1 0 0 0 0,-1 0 0 0 0,0 0 0 0 0,-1-1 0 0 0,1 0 0 0 0,-1 0 0 0 0,0 0 0 0 0,0-1 0 0 0,-1 1 0 0 0,1-1 0 0 0,-1 0 0 0 0,-8 3 0 0 0,3-1 68 0 0,-1-1 0 0 0,0 0 0 0 0,0-1 0 0 0,0 0 0 0 0,-1-1 0 0 0,1 0-1 0 0,-1-1 1 0 0,0-1 0 0 0,0 0 0 0 0,0-1 0 0 0,-17-1 0 0 0,11-6-687 0 0,18 7 425 0 0,1 0 1 0 0,-1 0-1 0 0,1-1 0 0 0,-1 1 0 0 0,1 0 0 0 0,-1-1 0 0 0,0 1 1 0 0,1 0-1 0 0,0-1 0 0 0,-1 1 0 0 0,1-1 0 0 0,-1 1 0 0 0,1-1 1 0 0,-1 1-1 0 0,1-1 0 0 0,0 1 0 0 0,-1-1 0 0 0,1 1 0 0 0,0-1 1 0 0,0 0-1 0 0,-1 1 0 0 0,1-1 0 0 0,0 1 0 0 0,0-1 0 0 0,0 0 1 0 0,0 1-1 0 0,0-1 0 0 0,0 0 0 0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37.965"/>
    </inkml:context>
    <inkml:brush xml:id="br0">
      <inkml:brushProperty name="width" value="0.1" units="cm"/>
      <inkml:brushProperty name="height" value="0.1" units="cm"/>
      <inkml:brushProperty name="color" value="#FFFFFF"/>
    </inkml:brush>
  </inkml:definitions>
  <inkml:trace contextRef="#ctx0" brushRef="#br0">21 145 3204 0 0,'-21'8'5877'0'0,"33"-11"-4934"0"0,127-30 462 0 0,-16 5-672 0 0,-121 28-723 0 0,0-1-1 0 0,0 1 0 0 0,0-1 0 0 0,0 1 0 0 0,0-1 0 0 0,0 0 0 0 0,0 0 0 0 0,0 0 0 0 0,0 0 0 0 0,0 0 0 0 0,-1 0 0 0 0,1-1 1 0 0,0 1-1 0 0,-1-1 0 0 0,1 1 0 0 0,-1-1 0 0 0,1 1 0 0 0,-1-1 0 0 0,0 0 0 0 0,0 0 0 0 0,0 0 0 0 0,0 1 0 0 0,0-1 1 0 0,1-4-1 0 0,-2 4-22 0 0,0-1 1 0 0,0 1-1 0 0,-1 0 1 0 0,1 0-1 0 0,-1-1 1 0 0,0 1-1 0 0,1 0 1 0 0,-1 0-1 0 0,0 0 1 0 0,0 0-1 0 0,-1 0 1 0 0,1 0 0 0 0,0 0-1 0 0,-1 0 1 0 0,1 1-1 0 0,-1-1 1 0 0,1 0-1 0 0,-1 1 1 0 0,0-1-1 0 0,1 1 1 0 0,-1 0-1 0 0,0 0 1 0 0,-3-2-1 0 0,2 2 12 0 0,0-1-1 0 0,0 1 0 0 0,0 0 1 0 0,0 1-1 0 0,0-1 0 0 0,0 1 1 0 0,0-1-1 0 0,0 1 1 0 0,0 0-1 0 0,-1 0 0 0 0,1 0 1 0 0,0 0-1 0 0,0 1 0 0 0,0-1 1 0 0,0 1-1 0 0,0 0 0 0 0,0 0 1 0 0,0 0-1 0 0,0 0 0 0 0,0 0 1 0 0,1 1-1 0 0,-1-1 0 0 0,-3 3 1 0 0,-4 3 87 0 0,0 0 0 0 0,0 0 1 0 0,1 1-1 0 0,-14 15 0 0 0,12-11 61 0 0,1 1 0 0 0,0 1 0 0 0,1-1 0 0 0,-13 26-1 0 0,19-34-68 0 0,0 1-1 0 0,1 0 1 0 0,0 0-1 0 0,0 0 1 0 0,0 0-1 0 0,1 1 1 0 0,0-1 0 0 0,0 0-1 0 0,0 0 1 0 0,1 1-1 0 0,0-1 1 0 0,0 1-1 0 0,1-1 1 0 0,0 0-1 0 0,2 8 1 0 0,-2-10-64 0 0,1 0 1 0 0,0-1-1 0 0,1 1 0 0 0,-1 0 1 0 0,1-1-1 0 0,0 1 1 0 0,0-1-1 0 0,0 0 0 0 0,0 0 1 0 0,0 0-1 0 0,1-1 1 0 0,-1 1-1 0 0,1-1 1 0 0,0 1-1 0 0,-1-1 0 0 0,1-1 1 0 0,0 1-1 0 0,0 0 1 0 0,1-1-1 0 0,-1 0 1 0 0,7 1-1 0 0,0 1-865 0 0,0-2-1 0 0,1 1 1 0 0,-1-2 0 0 0,0 1-1 0 0,1-2 1 0 0,-1 1 0 0 0,14-4-1 0 0,-6 0-2195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38.325"/>
    </inkml:context>
    <inkml:brush xml:id="br0">
      <inkml:brushProperty name="width" value="0.1" units="cm"/>
      <inkml:brushProperty name="height" value="0.1" units="cm"/>
      <inkml:brushProperty name="color" value="#FFFFFF"/>
    </inkml:brush>
  </inkml:definitions>
  <inkml:trace contextRef="#ctx0" brushRef="#br0">0 0 3556 0 0,'1'10'379'0'0,"1"0"1"0"0,0-1-1 0 0,1 1 0 0 0,0 0 0 0 0,0-1 0 0 0,1 0 1 0 0,0 0-1 0 0,6 9 0 0 0,10 25 207 0 0,2 6-86 0 0,-16-38-400 0 0,0 0-1 0 0,-1 0 1 0 0,0 0 0 0 0,-1 0-1 0 0,-1 1 1 0 0,0 0 0 0 0,0 0-1 0 0,-1 0 1 0 0,0 16-1 0 0,-1-27-59 0 0,-1 0 0 0 0,0 0 0 0 0,0 1-1 0 0,0-1 1 0 0,-1 0 0 0 0,1 0-1 0 0,0 0 1 0 0,0 1 0 0 0,-1-1-1 0 0,1 0 1 0 0,0 0 0 0 0,-1 0-1 0 0,0 0 1 0 0,1 0 0 0 0,-1 0-1 0 0,1 0 1 0 0,-1 0 0 0 0,0 0-1 0 0,0 0 1 0 0,0 0 0 0 0,0 0-1 0 0,1 0 1 0 0,-1 0 0 0 0,0-1 0 0 0,0 1-1 0 0,0 0 1 0 0,-1-1 0 0 0,1 1-1 0 0,0-1 1 0 0,0 1 0 0 0,0-1-1 0 0,0 0 1 0 0,0 1 0 0 0,-1-1-1 0 0,1 0 1 0 0,0 0 0 0 0,0 0-1 0 0,0 0 1 0 0,-1 0 0 0 0,-1 0-1 0 0,0-1 42 0 0,1 1-1 0 0,-1-1 0 0 0,1 0 0 0 0,-1 0 0 0 0,1 0 0 0 0,-1 0 0 0 0,1-1 0 0 0,0 1 0 0 0,0 0 0 0 0,-1-1 1 0 0,1 0-1 0 0,0 0 0 0 0,0 1 0 0 0,1-1 0 0 0,-1 0 0 0 0,0 0 0 0 0,1-1 0 0 0,-2-1 0 0 0,-1-3-7 0 0,1 1-1 0 0,1-1 0 0 0,-1 0 0 0 0,1 0 1 0 0,0 0-1 0 0,0 0 0 0 0,1 0 0 0 0,0 0 1 0 0,1-1-1 0 0,-1 1 0 0 0,1 0 0 0 0,1 0 1 0 0,-1-1-1 0 0,1 1 0 0 0,1 0 0 0 0,-1 0 0 0 0,1 0 1 0 0,0 0-1 0 0,5-9 0 0 0,-2 6-162 0 0,0 1-1 0 0,1-1 1 0 0,0 1-1 0 0,0 1 1 0 0,1-1-1 0 0,0 1 1 0 0,1 0-1 0 0,0 1 1 0 0,0 0-1 0 0,1 0 0 0 0,-1 1 1 0 0,15-8-1 0 0,38-18-3641 0 0,-40 25 561 0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38.835"/>
    </inkml:context>
    <inkml:brush xml:id="br0">
      <inkml:brushProperty name="width" value="0.1" units="cm"/>
      <inkml:brushProperty name="height" value="0.1" units="cm"/>
      <inkml:brushProperty name="color" value="#FFFFFF"/>
    </inkml:brush>
  </inkml:definitions>
  <inkml:trace contextRef="#ctx0" brushRef="#br0">1 0 4004 0 0,'7'25'1185'0'0,"0"0"-1"0"0,5 37 0 0 0,0 0-242 0 0,-4-28-497 0 0,-3-16-16 0 0,-1-1-1 0 0,0 1 1 0 0,1 32 155 0 0,-17-76-252 0 0,8-7-251 0 0,0 5 73 0 0,2-1 0 0 0,1-39 0 0 0,1 61-131 0 0,0 0 0 0 0,1 0 0 0 0,0 0 0 0 0,1 0 0 0 0,0 0 0 0 0,0 1 0 0 0,0-1 0 0 0,1 0 1 0 0,0 1-1 0 0,0 0 0 0 0,0 0 0 0 0,1 0 0 0 0,0 0 0 0 0,9-10 0 0 0,-11 14-21 0 0,0 1 0 0 0,0-1 0 0 0,0 1 0 0 0,0 0 1 0 0,0 0-1 0 0,0 0 0 0 0,1 0 0 0 0,-1 0 0 0 0,0 0 0 0 0,0 1 0 0 0,1-1 0 0 0,-1 1 0 0 0,1 0 0 0 0,-1 0 1 0 0,0-1-1 0 0,1 1 0 0 0,-1 1 0 0 0,1-1 0 0 0,-1 0 0 0 0,0 1 0 0 0,1-1 0 0 0,-1 1 0 0 0,0 0 0 0 0,0-1 1 0 0,1 1-1 0 0,-1 0 0 0 0,0 1 0 0 0,0-1 0 0 0,0 0 0 0 0,0 1 0 0 0,0-1 0 0 0,2 3 0 0 0,4 2 30 0 0,-1 1 1 0 0,1-1-1 0 0,-1 2 0 0 0,-1-1 0 0 0,1 1 0 0 0,7 12 0 0 0,-6-7-78 0 0,-1 1 0 0 0,0-1-1 0 0,0 2 1 0 0,-1-1 0 0 0,-1 1-1 0 0,-1 0 1 0 0,0 0 0 0 0,-1 0-1 0 0,0 0 1 0 0,0 20 0 0 0,3-2-3717 0 0,-6-32 3383 0 0,0 0 1 0 0,1 0 0 0 0,-1 1-1 0 0,1-1 1 0 0,0 0-1 0 0,-1 0 1 0 0,1 0-1 0 0,0 0 1 0 0,0 0 0 0 0,0 0-1 0 0,0 0 1 0 0,0 0-1 0 0,1 1 1 0 0,2-1-882 0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39.192"/>
    </inkml:context>
    <inkml:brush xml:id="br0">
      <inkml:brushProperty name="width" value="0.1" units="cm"/>
      <inkml:brushProperty name="height" value="0.1" units="cm"/>
      <inkml:brushProperty name="color" value="#FFFFFF"/>
    </inkml:brush>
  </inkml:definitions>
  <inkml:trace contextRef="#ctx0" brushRef="#br0">0 116 988 0 0,'0'-22'7589'0'0,"0"34"-6098"0"0,1 1-919 0 0,0 0 1 0 0,0 0-1 0 0,1-1 0 0 0,1 1 0 0 0,0 0 0 0 0,6 14 1 0 0,-6-20-460 0 0,0 0-1 0 0,0-1 1 0 0,0 1 0 0 0,1-1 0 0 0,0 0 0 0 0,0 0 0 0 0,0 0 0 0 0,1 0 0 0 0,0-1 0 0 0,0 0 0 0 0,1 0 0 0 0,8 6 0 0 0,-12-9-105 0 0,0 0 1 0 0,1-1-1 0 0,-1 0 0 0 0,0 1 0 0 0,1-1 1 0 0,-1 0-1 0 0,1 0 0 0 0,0 0 0 0 0,-1-1 1 0 0,1 1-1 0 0,-1-1 0 0 0,1 1 0 0 0,0-1 1 0 0,0 0-1 0 0,-1 0 0 0 0,1 0 0 0 0,0 0 1 0 0,-1-1-1 0 0,1 1 0 0 0,0-1 0 0 0,-1 1 1 0 0,1-1-1 0 0,-1 0 0 0 0,1 0 0 0 0,-1 0 1 0 0,1-1-1 0 0,-1 1 0 0 0,1 0 0 0 0,-1-1 1 0 0,0 0-1 0 0,0 1 0 0 0,0-1 0 0 0,0 0 1 0 0,0 0-1 0 0,-1 0 0 0 0,1 0 0 0 0,0-1 1 0 0,-1 1-1 0 0,1 0 0 0 0,-1-1 0 0 0,0 1 1 0 0,0-1-1 0 0,0 1 0 0 0,0-1 0 0 0,-1 1 1 0 0,1-1-1 0 0,-1 0 0 0 0,1 1 0 0 0,-1-1 1 0 0,0-4-1 0 0,0-6-69 0 0,0 1 1 0 0,-1-1-1 0 0,0 0 1 0 0,-1 1-1 0 0,-1-1 1 0 0,0 1-1 0 0,0 0 1 0 0,-10-22-1 0 0,9 26-30 0 0,0 0 1 0 0,-1 0-1 0 0,1 0 0 0 0,-1 0 0 0 0,-1 1 0 0 0,0 0 0 0 0,0 0 1 0 0,0 1-1 0 0,-1-1 0 0 0,1 1 0 0 0,-2 1 0 0 0,1-1 0 0 0,-9-4 1 0 0,14 9-265 0 0,0 0 1 0 0,0 0 0 0 0,1 1 0 0 0,-1-1 0 0 0,0 0 0 0 0,0 1 0 0 0,0-1-1 0 0,0 1 1 0 0,0 0 0 0 0,0-1 0 0 0,0 1 0 0 0,0 0 0 0 0,0 0 0 0 0,0 1-1 0 0,0-1 1 0 0,0 0 0 0 0,-4 2 0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39.749"/>
    </inkml:context>
    <inkml:brush xml:id="br0">
      <inkml:brushProperty name="width" value="0.1" units="cm"/>
      <inkml:brushProperty name="height" value="0.1" units="cm"/>
      <inkml:brushProperty name="color" value="#FFFFFF"/>
    </inkml:brush>
  </inkml:definitions>
  <inkml:trace contextRef="#ctx0" brushRef="#br0">2 89 4252 0 0,'-1'8'4385'0'0,"1"29"-2189"0"0,1-27-1956 0 0,1 1 1 0 0,1 0-1 0 0,0-1 1 0 0,0 1-1 0 0,1-1 1 0 0,0 0-1 0 0,1 0 1 0 0,0 0-1 0 0,0-1 1 0 0,1 0-1 0 0,14 17 1 0 0,-16-21-234 0 0,1-1 1 0 0,-1 1 0 0 0,1-1 0 0 0,0 1 0 0 0,0-1 0 0 0,1-1-1 0 0,-1 1 1 0 0,1-1 0 0 0,0 0 0 0 0,0 0 0 0 0,0-1 0 0 0,0 0 0 0 0,1 0-1 0 0,-1 0 1 0 0,0-1 0 0 0,1 0 0 0 0,-1 0 0 0 0,1-1 0 0 0,-1 1-1 0 0,13-2 1 0 0,-14 0-43 0 0,-1-1-1 0 0,0 1 0 0 0,-1-1 1 0 0,1 1-1 0 0,0-1 1 0 0,0 0-1 0 0,-1-1 0 0 0,1 1 1 0 0,-1-1-1 0 0,0 1 1 0 0,1-1-1 0 0,-1 0 0 0 0,0 0 1 0 0,-1 0-1 0 0,1-1 1 0 0,-1 1-1 0 0,1-1 0 0 0,-1 1 1 0 0,0-1-1 0 0,0 0 1 0 0,-1 0-1 0 0,3-8 0 0 0,2-4-152 0 0,-2-1 0 0 0,0-1 0 0 0,0 1 0 0 0,0-19 0 0 0,-2-62 428 0 0,-2 60 303 0 0,-1 25-248 0 0,0 22 170 0 0,0 24 86 0 0,5-7-282 0 0,1 0 0 0 0,1-1 0 0 0,12 35 1 0 0,-15-52-560 0 0,1 0 1 0 0,-1 0 0 0 0,1-1 0 0 0,0 1 0 0 0,1-1 0 0 0,0 0-1 0 0,0 0 1 0 0,1-1 0 0 0,-1 1 0 0 0,1-1 0 0 0,1 0-1 0 0,-1-1 1 0 0,1 0 0 0 0,9 6 0 0 0,0-7-2746 0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0.108"/>
    </inkml:context>
    <inkml:brush xml:id="br0">
      <inkml:brushProperty name="width" value="0.1" units="cm"/>
      <inkml:brushProperty name="height" value="0.1" units="cm"/>
      <inkml:brushProperty name="color" value="#FFFFFF"/>
    </inkml:brush>
  </inkml:definitions>
  <inkml:trace contextRef="#ctx0" brushRef="#br0">4 22 4720 0 0,'-1'-21'2426'0'0,"0"29"440"0"0,0 35-661 0 0,5 45-995 0 0,5 0 0 0 0,23 101 0 0 0,-31-186-1241 0 0,7 39 253 0 0,20 63-1 0 0,-2-47-4098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6.834"/>
    </inkml:context>
    <inkml:brush xml:id="br0">
      <inkml:brushProperty name="width" value="0.1" units="cm"/>
      <inkml:brushProperty name="height" value="0.1" units="cm"/>
      <inkml:brushProperty name="color" value="#FFFFFF"/>
    </inkml:brush>
  </inkml:definitions>
  <inkml:trace contextRef="#ctx0" brushRef="#br0">1 10 2384 0 0,'1'-1'364'0'0,"0"0"-1"0"0,0 1 1 0 0,0-1-1 0 0,0 0 1 0 0,0 0 0 0 0,0 1-1 0 0,0-1 1 0 0,0 0-1 0 0,0 1 1 0 0,1-1-1 0 0,-1 1 1 0 0,0 0 0 0 0,0-1-1 0 0,1 1 1 0 0,-1 0-1 0 0,0 0 1 0 0,3 0-1 0 0,25 6 1972 0 0,22 22-1070 0 0,-51-28-1227 0 0,12 9 230 0 0,0 0 1 0 0,0 1-1 0 0,-1 0 0 0 0,0 0 1 0 0,-1 1-1 0 0,0 1 1 0 0,-1 0-1 0 0,11 18 0 0 0,-15-22-227 0 0,-1-1 0 0 0,0 1-1 0 0,-1 0 1 0 0,0 0-1 0 0,0 1 1 0 0,-1-1-1 0 0,0 1 1 0 0,0-1-1 0 0,-1 1 1 0 0,0 0-1 0 0,0-1 1 0 0,-1 1-1 0 0,-1 0 1 0 0,1 0 0 0 0,-4 15-1 0 0,3-21-43 0 0,-1 0 1 0 0,1 0-1 0 0,-1 0 0 0 0,0 0 1 0 0,0 0-1 0 0,0 0 0 0 0,0 0 1 0 0,0-1-1 0 0,-4 4 1 0 0,5-5 17 0 0,0 0 0 0 0,0 0 1 0 0,0 0-1 0 0,-1 0 1 0 0,1 0-1 0 0,0 0 1 0 0,0 0-1 0 0,-1 0 1 0 0,1-1-1 0 0,0 1 1 0 0,-1-1-1 0 0,1 1 1 0 0,-1-1-1 0 0,1 1 1 0 0,-1-1-1 0 0,1 0 1 0 0,-1 1-1 0 0,1-1 0 0 0,-1 0 1 0 0,1 0-1 0 0,-1 0 1 0 0,1 0-1 0 0,-3-1 1 0 0,4 0 3 0 0,-1 1 1 0 0,1-1-1 0 0,-1 0 1 0 0,1 0-1 0 0,-1 0 0 0 0,1 0 1 0 0,-1 0-1 0 0,1 0 1 0 0,0 0-1 0 0,-1 0 1 0 0,1 0-1 0 0,0 0 1 0 0,0 0-1 0 0,0 0 1 0 0,0 0-1 0 0,0 0 0 0 0,0 0 1 0 0,0 0-1 0 0,0 0 1 0 0,0 0-1 0 0,1 0 1 0 0,-1 1-1 0 0,0-1 1 0 0,1 0-1 0 0,-1 0 0 0 0,1-2 1 0 0,11-25 132 0 0,0 12-131 0 0,0 1 0 0 0,1 0 0 0 0,1 1-1 0 0,0 0 1 0 0,1 1 0 0 0,0 1 0 0 0,1 0-1 0 0,1 1 1 0 0,-1 1 0 0 0,2 0 0 0 0,29-11 0 0 0,-43 19-24 0 0,0 1 0 0 0,0 0 0 0 0,-1 0 0 0 0,1 0 0 0 0,0 0 0 0 0,0 1 0 0 0,0-1 0 0 0,0 1 0 0 0,0 0 0 0 0,0 0 0 0 0,0 1 0 0 0,0-1 0 0 0,-1 1 0 0 0,1 0 1 0 0,0 0-1 0 0,0 0 0 0 0,-1 1 0 0 0,5 1 0 0 0,-2 0 13 0 0,-1 1 1 0 0,0 0 0 0 0,0 0-1 0 0,0 0 1 0 0,0 1 0 0 0,0-1-1 0 0,-1 1 1 0 0,0 0 0 0 0,0 0-1 0 0,3 7 1 0 0,4 6 50 0 0,-2 1 0 0 0,0 1 0 0 0,-2 0 0 0 0,0 0 1 0 0,7 36-1 0 0,-11-27-18 0 0,-3-24-579 0 0,0 1 0 0 0,1 0 0 0 0,0-1 0 0 0,0 1-1 0 0,0-1 1 0 0,0 1 0 0 0,4 7 0 0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0.464"/>
    </inkml:context>
    <inkml:brush xml:id="br0">
      <inkml:brushProperty name="width" value="0.1" units="cm"/>
      <inkml:brushProperty name="height" value="0.1" units="cm"/>
      <inkml:brushProperty name="color" value="#FFFFFF"/>
    </inkml:brush>
  </inkml:definitions>
  <inkml:trace contextRef="#ctx0" brushRef="#br0">1 0 4772 0 0,'5'38'6297'0'0,"17"50"-3592"0"0,12 55-1850 0 0,-3 30-747 0 0,-6-59-6509 0 0,-21-99 3285 0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0.791"/>
    </inkml:context>
    <inkml:brush xml:id="br0">
      <inkml:brushProperty name="width" value="0.1" units="cm"/>
      <inkml:brushProperty name="height" value="0.1" units="cm"/>
      <inkml:brushProperty name="color" value="#FFFFFF"/>
    </inkml:brush>
  </inkml:definitions>
  <inkml:trace contextRef="#ctx0" brushRef="#br0">1 313 5597 0 0,'0'-1'102'0'0,"0"1"0"0"0,1 0 0 0 0,-1-1 1 0 0,0 1-1 0 0,0 0 0 0 0,0 0 1 0 0,1 0-1 0 0,-1-1 0 0 0,0 1 1 0 0,1 0-1 0 0,-1 0 0 0 0,0 0 1 0 0,0-1-1 0 0,1 1 0 0 0,-1 0 1 0 0,0 0-1 0 0,1 0 0 0 0,-1 0 1 0 0,0 0-1 0 0,1 0 0 0 0,-1 0 1 0 0,0 0-1 0 0,1 0 0 0 0,-1 0 1 0 0,0 0-1 0 0,1 0 0 0 0,-1 0 1 0 0,0 0-1 0 0,1 0 0 0 0,-1 0 1 0 0,0 0-1 0 0,1 0 0 0 0,-1 0 1 0 0,0 1-1 0 0,1-1 0 0 0,-1 0 1 0 0,0 0-1 0 0,0 0 0 0 0,1 1 1 0 0,-1-1-1 0 0,0 0 0 0 0,0 0 1 0 0,1 0-1 0 0,-1 1 0 0 0,0-1 1 0 0,0 0-1 0 0,0 1 0 0 0,1-1 1 0 0,-1 0-1 0 0,0 0 0 0 0,0 1 1 0 0,0-1-1 0 0,0 0 0 0 0,0 1 0 0 0,0-1 1 0 0,0 0-1 0 0,1 1 0 0 0,-1 0 1 0 0,8 27 889 0 0,-6-18-371 0 0,3 7-297 0 0,-1 0-1 0 0,-1 1 1 0 0,2 32 0 0 0,-4-7-6491 0 0</inkml:trace>
  <inkml:trace contextRef="#ctx0" brushRef="#br0" timeOffset="1">18 36 5733 0 0,'-3'-9'1012'0'0,"0"2"-380"0"0,2 0-72 0 0,1 2-872 0 0,0 1-540 0 0,0 1-448 0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4.476"/>
    </inkml:context>
    <inkml:brush xml:id="br0">
      <inkml:brushProperty name="width" value="0.1" units="cm"/>
      <inkml:brushProperty name="height" value="0.1" units="cm"/>
      <inkml:brushProperty name="color" value="#FFFFFF"/>
    </inkml:brush>
  </inkml:definitions>
  <inkml:trace contextRef="#ctx0" brushRef="#br0">19 1 1132 0 0,'-1'0'174'0'0,"0"0"0"0"0,0 0 1 0 0,0 0-1 0 0,0 0 0 0 0,0 0 0 0 0,0 0 0 0 0,0 0 0 0 0,0 1 1 0 0,0-1-1 0 0,1 0 0 0 0,-1 1 0 0 0,0-1 0 0 0,0 1 0 0 0,0-1 1 0 0,1 1-1 0 0,-1-1 0 0 0,0 1 0 0 0,0 0 0 0 0,1-1 0 0 0,-2 2 1 0 0,15 6 2396 0 0,34 1-919 0 0,169 3 247 0 0,187-12 81 0 0,-192-1-3452 0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4.899"/>
    </inkml:context>
    <inkml:brush xml:id="br0">
      <inkml:brushProperty name="width" value="0.1" units="cm"/>
      <inkml:brushProperty name="height" value="0.1" units="cm"/>
      <inkml:brushProperty name="color" value="#FFFFFF"/>
    </inkml:brush>
  </inkml:definitions>
  <inkml:trace contextRef="#ctx0" brushRef="#br0">24 14 4524 0 0,'-12'-7'1328'0'0,"1"0"774"0"0,22 9-711 0 0,86 23-63 0 0,-45-13-972 0 0,-1 2 0 0 0,0 2-1 0 0,52 26 1 0 0,-99-41-341 0 0,0 1 0 0 0,-1 0 0 0 0,0 0 0 0 0,1 0 1 0 0,-1 0-1 0 0,0 1 0 0 0,0 0 0 0 0,0-1 0 0 0,0 1 0 0 0,0 0 0 0 0,-1 0 1 0 0,1 1-1 0 0,-1-1 0 0 0,0 0 0 0 0,0 1 0 0 0,0-1 0 0 0,-1 1 0 0 0,1 0 1 0 0,-1 0-1 0 0,0-1 0 0 0,0 1 0 0 0,1 8 0 0 0,-2-7 26 0 0,0 0-1 0 0,-1 0 1 0 0,0-1-1 0 0,0 1 1 0 0,0 0-1 0 0,0 0 1 0 0,-1 0 0 0 0,0-1-1 0 0,0 1 1 0 0,0-1-1 0 0,0 1 1 0 0,-1-1-1 0 0,0 0 1 0 0,0 0-1 0 0,0 0 1 0 0,0-1-1 0 0,-1 1 1 0 0,-4 3 0 0 0,-24 19 448 0 0,-1-1 1 0 0,-2-2 0 0 0,-46 24 0 0 0,-58 39 333 0 0,138-85-1011 0 0,-22 17-973 0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5.862"/>
    </inkml:context>
    <inkml:brush xml:id="br0">
      <inkml:brushProperty name="width" value="0.1" units="cm"/>
      <inkml:brushProperty name="height" value="0.1" units="cm"/>
      <inkml:brushProperty name="color" value="#FFFFFF"/>
    </inkml:brush>
  </inkml:definitions>
  <inkml:trace contextRef="#ctx0" brushRef="#br0">1 0 3412 0 0,'60'65'2678'0'0,"104"86"-1"0"0,-69-68-3742 0 0,-43-41-3875 0 0,-43-37 3602 0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6.188"/>
    </inkml:context>
    <inkml:brush xml:id="br0">
      <inkml:brushProperty name="width" value="0.1" units="cm"/>
      <inkml:brushProperty name="height" value="0.1" units="cm"/>
      <inkml:brushProperty name="color" value="#FFFFFF"/>
    </inkml:brush>
  </inkml:definitions>
  <inkml:trace contextRef="#ctx0" brushRef="#br0">9 56 880 0 0,'-6'-49'3701'0'0,"4"42"-1759"0"0,2 33-767 0 0,13 264 2878 0 0,-12-225-3607 0 0,11 270 590 0 0,-7-285-5907 0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6.557"/>
    </inkml:context>
    <inkml:brush xml:id="br0">
      <inkml:brushProperty name="width" value="0.1" units="cm"/>
      <inkml:brushProperty name="height" value="0.1" units="cm"/>
      <inkml:brushProperty name="color" value="#FFFFFF"/>
    </inkml:brush>
  </inkml:definitions>
  <inkml:trace contextRef="#ctx0" brushRef="#br0">19 252 4212 0 0,'0'0'112'0'0,"0"-1"0"0"0,1 1-1 0 0,-1-1 1 0 0,0 1-1 0 0,1-1 1 0 0,-1 1-1 0 0,0-1 1 0 0,1 1 0 0 0,-1 0-1 0 0,1-1 1 0 0,-1 1-1 0 0,1-1 1 0 0,-1 1-1 0 0,0 0 1 0 0,1 0 0 0 0,0-1-1 0 0,-1 1 1 0 0,1 0-1 0 0,-1 0 1 0 0,1 0-1 0 0,-1 0 1 0 0,1-1 0 0 0,-1 1-1 0 0,1 0 1 0 0,-1 0-1 0 0,1 0 1 0 0,0 0-1 0 0,-1 0 1 0 0,1 0-1 0 0,-1 0 1 0 0,1 1 0 0 0,-1-1-1 0 0,2 0 1 0 0,-1 1 36 0 0,0 0 0 0 0,1 0 1 0 0,-1 0-1 0 0,0 1 0 0 0,0-1 1 0 0,0 0-1 0 0,0 1 0 0 0,0-1 1 0 0,0 1-1 0 0,0-1 0 0 0,1 3 0 0 0,16 49 1142 0 0,-16-47-920 0 0,18 95 1700 0 0,-6-26-6704 0 0</inkml:trace>
  <inkml:trace contextRef="#ctx0" brushRef="#br0" timeOffset="1">0 32 4584 0 0,'0'-8'524'0'0,"0"2"-59"0"0,0 0-626 0 0,0 2-727 0 0,0 0-352 0 0,0 0-120 0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6.928"/>
    </inkml:context>
    <inkml:brush xml:id="br0">
      <inkml:brushProperty name="width" value="0.1" units="cm"/>
      <inkml:brushProperty name="height" value="0.1" units="cm"/>
      <inkml:brushProperty name="color" value="#FFFFFF"/>
    </inkml:brush>
  </inkml:definitions>
  <inkml:trace contextRef="#ctx0" brushRef="#br0">0 9 1588 0 0,'2'-9'3204'0'0,"4"17"-1345"0"0,3 15-307 0 0,19 102 1481 0 0,-14-57-2085 0 0,0 7-260 0 0,-8-39-800 0 0,2 0 1 0 0,1 0-1 0 0,24 59 0 0 0,-32-91-569 0 0,1 0 1 0 0,0-1-1 0 0,0 1 0 0 0,1 0 0 0 0,-1-1 1 0 0,5 5-1 0 0,0-3-2291 0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7.271"/>
    </inkml:context>
    <inkml:brush xml:id="br0">
      <inkml:brushProperty name="width" value="0.1" units="cm"/>
      <inkml:brushProperty name="height" value="0.1" units="cm"/>
      <inkml:brushProperty name="color" value="#FFFFFF"/>
    </inkml:brush>
  </inkml:definitions>
  <inkml:trace contextRef="#ctx0" brushRef="#br0">244 0 3972 0 0,'-7'5'419'0'0,"-1"-1"-1"0"0,1 1 0 0 0,0 0 1 0 0,0 1-1 0 0,0 0 0 0 0,-11 12 1 0 0,15-15-265 0 0,-175 185 2934 0 0,178-188-3072 0 0,0 1 0 0 0,-1-1 0 0 0,1 0 0 0 0,0 0 0 0 0,0 1 0 0 0,0-1 0 0 0,0 0 0 0 0,0 0 0 0 0,0 0 0 0 0,0 1 0 0 0,0-1 0 0 0,-1 0 0 0 0,1 1 0 0 0,0-1 0 0 0,0 0 0 0 0,0 0 1 0 0,0 1-1 0 0,0-1 0 0 0,0 0 0 0 0,1 0 0 0 0,-1 1 0 0 0,0-1 0 0 0,0 0 0 0 0,0 0 0 0 0,0 1 0 0 0,0-1 0 0 0,0 0 0 0 0,0 0 0 0 0,0 1 0 0 0,1-1 0 0 0,-1 0 0 0 0,0 0 0 0 0,0 0 0 0 0,0 1 0 0 0,0-1 0 0 0,1 0 0 0 0,-1 0 0 0 0,15 11 243 0 0,30 9-151 0 0,-31-15 9 0 0,20 13 63 0 0,0 1-1 0 0,-1 2 1 0 0,38 30-1 0 0,-39-26-863 0 0,2-1 0 0 0,66 34 0 0 0,-97-57 190 0 0,-1 0 0 0 0,1 0 1 0 0,0 0-1 0 0,0 0 0 0 0,-1 0 1 0 0,1 0-1 0 0,0-1 1 0 0,0 1-1 0 0,0-1 0 0 0,0 0 1 0 0,0 0-1 0 0,0 0 1 0 0,3-1-1 0 0,0-2-861 0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7.661"/>
    </inkml:context>
    <inkml:brush xml:id="br0">
      <inkml:brushProperty name="width" value="0.1" units="cm"/>
      <inkml:brushProperty name="height" value="0.1" units="cm"/>
      <inkml:brushProperty name="color" value="#FFFFFF"/>
    </inkml:brush>
  </inkml:definitions>
  <inkml:trace contextRef="#ctx0" brushRef="#br0">1 4 1216 0 0,'1'-1'722'0'0,"-1"0"-602"0"0,1 1 0 0 0,-1 0 1 0 0,0 0-1 0 0,1 0 0 0 0,-1 0 0 0 0,0 0 1 0 0,0 0-1 0 0,1 0 0 0 0,-1 0 0 0 0,0 0 1 0 0,1 0-1 0 0,-1 0 0 0 0,0 0 1 0 0,4 2 1562 0 0,-3-2-1562 0 0,9 14 1716 0 0,8 25-1184 0 0,-15-30-204 0 0,20 44 727 0 0,18 70-1 0 0,-40-107-735 0 0,-10-16 9 0 0,-14-22 74 0 0,19 19-497 0 0,2-1 0 0 0,-1 0 0 0 0,0 0 0 0 0,1-1 0 0 0,0 1 0 0 0,-1 0 0 0 0,2-1 0 0 0,-1 1 0 0 0,1-1-1 0 0,-1 0 1 0 0,1 1 0 0 0,0-1 0 0 0,1 0 0 0 0,-1 0 0 0 0,1 0 0 0 0,0 0 0 0 0,0 1 0 0 0,1-1 0 0 0,0 0 0 0 0,-1 0 0 0 0,1 0 0 0 0,1 1 0 0 0,-1-1 0 0 0,1 1 0 0 0,0-1 0 0 0,0 1 0 0 0,0-1 0 0 0,0 1 0 0 0,1 0 0 0 0,0 0 0 0 0,0 0 0 0 0,0 1 0 0 0,0-1 0 0 0,1 1 0 0 0,-1-1 0 0 0,1 1 0 0 0,0 0 0 0 0,0 0 0 0 0,0 1 0 0 0,0-1 0 0 0,1 1 0 0 0,5-2 0 0 0,16-7-597 0 0,-1 1 0 0 0,1 1 0 0 0,1 1 0 0 0,0 2 0 0 0,48-6 0 0 0,-52 10-2071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7.178"/>
    </inkml:context>
    <inkml:brush xml:id="br0">
      <inkml:brushProperty name="width" value="0.1" units="cm"/>
      <inkml:brushProperty name="height" value="0.1" units="cm"/>
      <inkml:brushProperty name="color" value="#FFFFFF"/>
    </inkml:brush>
  </inkml:definitions>
  <inkml:trace contextRef="#ctx0" brushRef="#br0">19 58 5248 0 0,'-4'-10'1024'0'0,"1"6"-121"0"0,1-1 1 0 0,0 0-1 0 0,0-1 1 0 0,0 1-1 0 0,-1-8 1 0 0,6 8 487 0 0,2 0-2253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8.031"/>
    </inkml:context>
    <inkml:brush xml:id="br0">
      <inkml:brushProperty name="width" value="0.1" units="cm"/>
      <inkml:brushProperty name="height" value="0.1" units="cm"/>
      <inkml:brushProperty name="color" value="#FFFFFF"/>
    </inkml:brush>
  </inkml:definitions>
  <inkml:trace contextRef="#ctx0" brushRef="#br0">101 11 8769 0 0,'15'-2'776'0'0,"-11"2"-395"0"0,0-1 0 0 0,0 1-1 0 0,0-1 1 0 0,-1 0 0 0 0,1 0-1 0 0,0 0 1 0 0,5-3-1 0 0,-18 4 1564 0 0,-7 6-1467 0 0,2 5-219 0 0,0 0 0 0 0,1 1-1 0 0,0 0 1 0 0,1 1 0 0 0,1 1 0 0 0,-12 16-1 0 0,20-25-213 0 0,0 0-1 0 0,0 0 1 0 0,0 0-1 0 0,0 0 1 0 0,1 0-1 0 0,0 0 1 0 0,0 1-1 0 0,1-1 1 0 0,-1 1-1 0 0,1 0 1 0 0,0-1-1 0 0,1 1 1 0 0,-1 0-1 0 0,1-1 1 0 0,0 1 0 0 0,1 0-1 0 0,0-1 1 0 0,-1 1-1 0 0,2 0 1 0 0,-1-1-1 0 0,1 1 1 0 0,-1-1-1 0 0,4 6 1 0 0,-3-8-92 0 0,0 0 1 0 0,0 0 0 0 0,0 0-1 0 0,0 0 1 0 0,1 0 0 0 0,0-1-1 0 0,-1 1 1 0 0,1-1 0 0 0,0 0-1 0 0,0 0 1 0 0,0 0 0 0 0,0 0-1 0 0,0 0 1 0 0,1-1 0 0 0,5 3-1 0 0,-3-3-104 0 0,0 1-1 0 0,1-1 1 0 0,-1 0-1 0 0,1 0 1 0 0,-1-1-1 0 0,1 0 1 0 0,0 0-1 0 0,9-1 1 0 0,-9 0-1 0 0,0 0 1 0 0,0-1-1 0 0,0 0 0 0 0,-1 0 1 0 0,1 0-1 0 0,0-1 1 0 0,-1 0-1 0 0,0 0 0 0 0,0 0 1 0 0,0-1-1 0 0,0 0 0 0 0,0 0 1 0 0,-1-1-1 0 0,1 1 0 0 0,-1-1 1 0 0,-1 0-1 0 0,6-7 1 0 0,-6 4 237 0 0,-1 0 1 0 0,1 0 0 0 0,-1-1 0 0 0,-1 1 0 0 0,0-1 0 0 0,0 1 0 0 0,-1-1 0 0 0,0 0 0 0 0,0 0 0 0 0,-1 0 0 0 0,0 0 0 0 0,-1 1 0 0 0,0-1 0 0 0,0 0-1 0 0,-1 0 1 0 0,-5-16 0 0 0,9 35 143 0 0,1-1 0 0 0,0 0 0 0 0,0 0 0 0 0,9 17-1 0 0,-10-23-255 0 0,10 13-30 0 0,0 0 0 0 0,18 19 0 0 0,-26-31-392 0 0,0 0 1 0 0,0-1-1 0 0,0 1 1 0 0,0-1-1 0 0,0 0 1 0 0,1-1-1 0 0,0 1 1 0 0,-1-1-1 0 0,1 0 1 0 0,0 0-1 0 0,0 0 1 0 0,0-1-1 0 0,0 1 1 0 0,6 0-1 0 0,0-2-2776 0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8.452"/>
    </inkml:context>
    <inkml:brush xml:id="br0">
      <inkml:brushProperty name="width" value="0.1" units="cm"/>
      <inkml:brushProperty name="height" value="0.1" units="cm"/>
      <inkml:brushProperty name="color" value="#FFFFFF"/>
    </inkml:brush>
  </inkml:definitions>
  <inkml:trace contextRef="#ctx0" brushRef="#br0">1 47 4544 0 0,'5'3'3473'0'0,"-5"-2"-3402"0"0,7 16 1492 0 0,8 36-1313 0 0,-7-25 315 0 0,4 10-214 0 0,20 68-192 0 0,-33-102-712 0 0,-6-10 400 0 0,-7-13 171 0 0,8 6 165 0 0,1 0 0 0 0,1 0 0 0 0,0-1 0 0 0,0 1 0 0 0,1-1 1 0 0,1 0-1 0 0,0 0 0 0 0,1 0 0 0 0,2-28 0 0 0,-1 37-145 0 0,1 0 1 0 0,-1 1-1 0 0,1-1 0 0 0,0 0 0 0 0,0 1 0 0 0,1-1 1 0 0,0 1-1 0 0,-1-1 0 0 0,1 1 0 0 0,1 0 0 0 0,-1 0 1 0 0,1 0-1 0 0,-1 0 0 0 0,1 0 0 0 0,0 0 0 0 0,1 1 1 0 0,-1-1-1 0 0,0 1 0 0 0,1 0 0 0 0,0 0 0 0 0,0 0 1 0 0,0 1-1 0 0,0-1 0 0 0,0 1 0 0 0,1 0 0 0 0,-1 0 1 0 0,0 1-1 0 0,1-1 0 0 0,0 1 0 0 0,-1 0 0 0 0,1 0 1 0 0,0 1-1 0 0,5-1 0 0 0,1 1-2 0 0,1 0 1 0 0,0 1-1 0 0,0 0 1 0 0,-1 0-1 0 0,1 2 1 0 0,0-1-1 0 0,-1 2 1 0 0,0-1-1 0 0,0 1 1 0 0,0 1-1 0 0,0 0 1 0 0,-1 1-1 0 0,0 0 1 0 0,15 12-1 0 0,-17-13-136 0 0,-1 2 0 0 0,0-1 0 0 0,-1 1 0 0 0,1 0 0 0 0,-1 0 0 0 0,-1 0 0 0 0,1 1 0 0 0,-1 0 0 0 0,-1 0 0 0 0,1 1 0 0 0,-1-1 0 0 0,-1 1 0 0 0,0 0 0 0 0,0 0 0 0 0,0 0 0 0 0,-2 0 0 0 0,1 0 0 0 0,0 18 0 0 0,-8-3-4408 0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8.806"/>
    </inkml:context>
    <inkml:brush xml:id="br0">
      <inkml:brushProperty name="width" value="0.1" units="cm"/>
      <inkml:brushProperty name="height" value="0.1" units="cm"/>
      <inkml:brushProperty name="color" value="#FFFFFF"/>
    </inkml:brush>
  </inkml:definitions>
  <inkml:trace contextRef="#ctx0" brushRef="#br0">0 10 5108 0 0,'0'0'101'0'0,"0"-1"1"0"0,0 1-1 0 0,0 0 0 0 0,0-1 0 0 0,0 1 0 0 0,0 0 0 0 0,0-1 0 0 0,0 1 0 0 0,0 0 0 0 0,0-1 0 0 0,1 1 0 0 0,-1 0 0 0 0,0 0 0 0 0,0-1 0 0 0,0 1 0 0 0,0 0 0 0 0,0-1 0 0 0,1 1 0 0 0,-1 0 0 0 0,0 0 0 0 0,0-1 0 0 0,0 1 0 0 0,1 0 0 0 0,-1 0 0 0 0,0-1 0 0 0,0 1 0 0 0,1 0 0 0 0,-1 0 0 0 0,0 0 0 0 0,0 0 0 0 0,1-1 0 0 0,-1 1 0 0 0,0 0 0 0 0,1 0 0 0 0,-1 0 0 0 0,0 0 0 0 0,1 0 0 0 0,-1 0 0 0 0,0 0 0 0 0,1 0 1 0 0,-1 0-1 0 0,0 0 0 0 0,1 0 0 0 0,-1 0 0 0 0,0 0 0 0 0,1 0 0 0 0,-1 0 0 0 0,0 0 0 0 0,1 0 0 0 0,-1 1 0 0 0,15 18 1835 0 0,9 38-921 0 0,-23-54-761 0 0,82 288 2920 0 0,-34-101-2226 0 0,-46-178-871 0 0,1 1 1 0 0,1-2 0 0 0,0 1 0 0 0,0 0 0 0 0,12 16 0 0 0,-15-25-73 0 0,0 1 0 0 0,1-1 0 0 0,0 0 1 0 0,0 0-1 0 0,0 0 0 0 0,0-1 0 0 0,0 1 1 0 0,0-1-1 0 0,1 1 0 0 0,-1-1 0 0 0,1 0 1 0 0,0-1-1 0 0,0 1 0 0 0,-1-1 0 0 0,1 1 1 0 0,0-1-1 0 0,0 0 0 0 0,0-1 0 0 0,1 1 1 0 0,6 0-1 0 0,-5-1-377 0 0,0-1-1 0 0,-1 1 1 0 0,1-1-1 0 0,-1 0 1 0 0,1 0-1 0 0,-1 0 1 0 0,1-1-1 0 0,-1 0 1 0 0,6-3-1 0 0,-8 3-303 0 0,0 0 0 0 0,0 0 0 0 0,0 0-1 0 0,0 0 1 0 0,0 0 0 0 0,-1-1 0 0 0,1 0-1 0 0,-1 1 1 0 0,4-6 0 0 0,-1-1-2314 0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9.194"/>
    </inkml:context>
    <inkml:brush xml:id="br0">
      <inkml:brushProperty name="width" value="0.1" units="cm"/>
      <inkml:brushProperty name="height" value="0.1" units="cm"/>
      <inkml:brushProperty name="color" value="#FFFFFF"/>
    </inkml:brush>
  </inkml:definitions>
  <inkml:trace contextRef="#ctx0" brushRef="#br0">0 69 6093 0 0,'54'-5'6674'0'0,"41"-15"-6083"0"0,-66 14-248 0 0,49-12-1825 0 0,-28 3-3131 0 0,-38 10 1679 0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9.577"/>
    </inkml:context>
    <inkml:brush xml:id="br0">
      <inkml:brushProperty name="width" value="0.1" units="cm"/>
      <inkml:brushProperty name="height" value="0.1" units="cm"/>
      <inkml:brushProperty name="color" value="#FFFFFF"/>
    </inkml:brush>
  </inkml:definitions>
  <inkml:trace contextRef="#ctx0" brushRef="#br0">0 96 6617 0 0,'4'-1'3056'0'0,"68"-16"129"0"0,583-48 755 0 0,-650 65-4100 0 0,36-4-885 0 0,-20-5-2686 0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49.922"/>
    </inkml:context>
    <inkml:brush xml:id="br0">
      <inkml:brushProperty name="width" value="0.1" units="cm"/>
      <inkml:brushProperty name="height" value="0.1" units="cm"/>
      <inkml:brushProperty name="color" value="#FFFFFF"/>
    </inkml:brush>
  </inkml:definitions>
  <inkml:trace contextRef="#ctx0" brushRef="#br0">0 5 4504 0 0,'0'0'49'0'0,"0"0"-1"0"0,0 0 1 0 0,0-1-1 0 0,0 1 1 0 0,0 0 0 0 0,0 0-1 0 0,0 0 1 0 0,0 0-1 0 0,0 0 1 0 0,0-1-1 0 0,0 1 1 0 0,0 0-1 0 0,2-2 826 0 0,-2 2-826 0 0,0 0 1 0 0,0 0-1 0 0,0 0 1 0 0,0 0-1 0 0,0 0 1 0 0,0 0-1 0 0,1 0 1 0 0,-1 0-1 0 0,0 0 1 0 0,0 0-1 0 0,0 0 1 0 0,0 0-1 0 0,0 0 1 0 0,0 0-1 0 0,1 0 1 0 0,-1 0-1 0 0,0 0 1 0 0,0 0-1 0 0,0 0 1 0 0,0 0-1 0 0,0 0 1 0 0,1 0-1 0 0,14 1 923 0 0,13 6-255 0 0,-3 0-371 0 0,-2 2 0 0 0,1 1 0 0 0,-1 1 0 0 0,-1 0 0 0 0,0 2 0 0 0,-1 1 0 0 0,0 0 0 0 0,-1 2-1 0 0,21 20 1 0 0,-35-29-262 0 0,0-1 0 0 0,-1 1 0 0 0,0 0-1 0 0,0 0 1 0 0,-1 0 0 0 0,1 1-1 0 0,-2 0 1 0 0,1 0 0 0 0,-1 0 0 0 0,-1 0-1 0 0,1 0 1 0 0,-1 1 0 0 0,1 16-1 0 0,-2-19-95 0 0,-2 0 0 0 0,1 0-1 0 0,-1 0 1 0 0,0 0 0 0 0,0 0 0 0 0,0 0-1 0 0,-1 0 1 0 0,0-1 0 0 0,0 1-1 0 0,-1-1 1 0 0,1 1 0 0 0,-1-1 0 0 0,0 0-1 0 0,-1 0 1 0 0,1 0 0 0 0,-1 0-1 0 0,0-1 1 0 0,0 1 0 0 0,0-1 0 0 0,-10 7-1 0 0,-3 1-2252 0 0,-35 18 0 0 0,34-20-973 0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0.292"/>
    </inkml:context>
    <inkml:brush xml:id="br0">
      <inkml:brushProperty name="width" value="0.1" units="cm"/>
      <inkml:brushProperty name="height" value="0.1" units="cm"/>
      <inkml:brushProperty name="color" value="#FFFFFF"/>
    </inkml:brush>
  </inkml:definitions>
  <inkml:trace contextRef="#ctx0" brushRef="#br0">0 14 5100 0 0,'356'-8'6972'0'0,"-281"12"-6582"0"0,-8 0-1744 0 0,-23-6-2524 0 0,-26-5-251 0 0,-13 2 2836 0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0.635"/>
    </inkml:context>
    <inkml:brush xml:id="br0">
      <inkml:brushProperty name="width" value="0.1" units="cm"/>
      <inkml:brushProperty name="height" value="0.1" units="cm"/>
      <inkml:brushProperty name="color" value="#FFFFFF"/>
    </inkml:brush>
  </inkml:definitions>
  <inkml:trace contextRef="#ctx0" brushRef="#br0">0 12 2116 0 0,'0'-12'7776'0'0,"3"53"-4775"0"0,7 18-1896 0 0,-7-30-1189 0 0,2 0 0 0 0,2 0 0 0 0,16 47 0 0 0,-23-74-312 0 0,1-1 0 0 0,0 0 0 0 0,-1 1 0 0 0,1-1 0 0 0,0 0 0 0 0,0 1 0 0 0,0-1 0 0 0,0 0 0 0 0,0 0 0 0 0,0 0 0 0 0,0 0 0 0 0,0 0 0 0 0,1 0 0 0 0,-1 0 0 0 0,2 1 0 0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1.037"/>
    </inkml:context>
    <inkml:brush xml:id="br0">
      <inkml:brushProperty name="width" value="0.1" units="cm"/>
      <inkml:brushProperty name="height" value="0.1" units="cm"/>
      <inkml:brushProperty name="color" value="#FFFFFF"/>
    </inkml:brush>
  </inkml:definitions>
  <inkml:trace contextRef="#ctx0" brushRef="#br0">0 0 5821 0 0,'0'5'940'0'0,"2"2"-92"0"0,-1 1-112 0 0,2 6-76 0 0,0 1-64 0 0,1 1-56 0 0,-1-3-60 0 0,1 2-104 0 0,2 1-236 0 0,2 2-16 0 0,1-1-820 0 0,1-3-580 0 0,0 1-268 0 0,1-3 36 0 0,0-4 111 0 0,0-2 61 0 0,6-2 76 0 0,0-1 20 0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1.426"/>
    </inkml:context>
    <inkml:brush xml:id="br0">
      <inkml:brushProperty name="width" value="0.1" units="cm"/>
      <inkml:brushProperty name="height" value="0.1" units="cm"/>
      <inkml:brushProperty name="color" value="#FFFFFF"/>
    </inkml:brush>
  </inkml:definitions>
  <inkml:trace contextRef="#ctx0" brushRef="#br0">4 0 1996 0 0,'-1'18'3979'0'0,"0"-17"-3794"0"0,1 0 1 0 0,0 1 0 0 0,-1-1 0 0 0,1 0 0 0 0,0 1 0 0 0,0-1 0 0 0,0 0-1 0 0,0 1 1 0 0,0-1 0 0 0,0 0 0 0 0,0 1 0 0 0,1-1 0 0 0,-1 0 0 0 0,0 1 0 0 0,1-1-1 0 0,-1 0 1 0 0,1 0 0 0 0,0 1 0 0 0,-1-1 0 0 0,1 0 0 0 0,0 0 0 0 0,-1 0-1 0 0,1 0 1 0 0,0 0 0 0 0,0 0 0 0 0,0 0 0 0 0,0 0 0 0 0,0 0 0 0 0,0 0-1 0 0,0-1 1 0 0,1 1 0 0 0,-1 0 0 0 0,0-1 0 0 0,2 1 0 0 0,13 7 178 0 0,1-1 0 0 0,0 0 1 0 0,0-2-1 0 0,1 0 0 0 0,31 5 1 0 0,95 2 170 0 0,-111-11-406 0 0,184 4 515 0 0,251-5 62 0 0,-15-9 534 0 0,-429 9-1377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7.660"/>
    </inkml:context>
    <inkml:brush xml:id="br0">
      <inkml:brushProperty name="width" value="0.1" units="cm"/>
      <inkml:brushProperty name="height" value="0.1" units="cm"/>
      <inkml:brushProperty name="color" value="#FFFFFF"/>
    </inkml:brush>
  </inkml:definitions>
  <inkml:trace contextRef="#ctx0" brushRef="#br0">15 40 6737 0 0,'0'-4'628'0'0,"0"0"0"0"0,0 0 0 0 0,0 0 0 0 0,-1 0 0 0 0,0 1 0 0 0,0-1 1 0 0,0 0-1 0 0,-2-5 0 0 0,-1 38 1178 0 0,1 24-1205 0 0,3 0 0 0 0,6 65 1 0 0,-6-117-600 0 0,44 395 1696 0 0,-34-319-1719 0 0,-7-15-199 0 0,-16-99-55 0 0,11 20 247 0 0,0-1-1 0 0,2 1 1 0 0,0 0 0 0 0,1-1-1 0 0,6-33 1 0 0,-5 39 15 0 0,1 1-1 0 0,0-1 1 0 0,1 1 0 0 0,1-1-1 0 0,-1 1 1 0 0,2 1 0 0 0,-1-1 0 0 0,2 1-1 0 0,10-15 1 0 0,-13 20 5 0 0,1 1 1 0 0,-1-1 0 0 0,1 1-1 0 0,0 0 1 0 0,0 0-1 0 0,0 1 1 0 0,0-1-1 0 0,0 1 1 0 0,1 0-1 0 0,0 1 1 0 0,-1-1 0 0 0,1 1-1 0 0,0 1 1 0 0,0-1-1 0 0,1 1 1 0 0,6-1-1 0 0,-5 1 4 0 0,1 2-1 0 0,-1-1 1 0 0,1 1 0 0 0,-1 0-1 0 0,1 1 1 0 0,-1 0-1 0 0,0 0 1 0 0,0 0-1 0 0,0 2 1 0 0,14 6-1 0 0,-8-3 11 0 0,-1 2-1 0 0,0 0 1 0 0,0 0-1 0 0,-1 1 1 0 0,0 0-1 0 0,-1 1 0 0 0,0 1 1 0 0,-1 0-1 0 0,0 0 1 0 0,-1 1-1 0 0,0 0 1 0 0,9 20-1 0 0,-15-28 11 0 0,-1 0 0 0 0,0 1-1 0 0,0-1 1 0 0,0 0-1 0 0,0 1 1 0 0,-1-1 0 0 0,0 1-1 0 0,0-1 1 0 0,-1 1 0 0 0,0 0-1 0 0,1-1 1 0 0,-2 1 0 0 0,1-1-1 0 0,-1 1 1 0 0,0 0 0 0 0,0-1-1 0 0,0 1 1 0 0,-1-1 0 0 0,0 0-1 0 0,0 0 1 0 0,0 1 0 0 0,-1-1-1 0 0,0-1 1 0 0,0 1 0 0 0,0 0-1 0 0,0-1 1 0 0,-1 1 0 0 0,0-1-1 0 0,0 0 1 0 0,0 0 0 0 0,0-1-1 0 0,-9 7 1 0 0,2-4-58 0 0,0 0-1 0 0,0 0 1 0 0,0-1-1 0 0,0-1 1 0 0,-1 0 0 0 0,0 0-1 0 0,0-1 1 0 0,0-1-1 0 0,0 0 1 0 0,0-1 0 0 0,-1 0-1 0 0,1-1 1 0 0,0 0-1 0 0,0-1 1 0 0,-1 0 0 0 0,1-1-1 0 0,0 0 1 0 0,0-1-1 0 0,0 0 1 0 0,1-1 0 0 0,-17-8-1 0 0,27 11-281 0 0,-1 1-1 0 0,0-1 1 0 0,0-1 0 0 0,1 1-1 0 0,-1 0 1 0 0,1 0 0 0 0,-1 0-1 0 0,1-1 1 0 0,-1 1-1 0 0,1-1 1 0 0,0 1 0 0 0,0-1-1 0 0,0 0 1 0 0,0 0 0 0 0,0 1-1 0 0,0-1 1 0 0,0 0-1 0 0,0 0 1 0 0,1 0 0 0 0,-1 0-1 0 0,1 0 1 0 0,-1 0 0 0 0,1 0-1 0 0,0 0 1 0 0,0 0-1 0 0,0-3 1 0 0,4-10-2690 0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2.619"/>
    </inkml:context>
    <inkml:brush xml:id="br0">
      <inkml:brushProperty name="width" value="0.1" units="cm"/>
      <inkml:brushProperty name="height" value="0.1" units="cm"/>
      <inkml:brushProperty name="color" value="#FFFFFF"/>
    </inkml:brush>
  </inkml:definitions>
  <inkml:trace contextRef="#ctx0" brushRef="#br0">72 1 2764 0 0,'-1'0'104'0'0,"0"1"0"0"0,0-1-1 0 0,0 1 1 0 0,0 0 0 0 0,-1-1 0 0 0,1 1-1 0 0,0 0 1 0 0,0 0 0 0 0,0 0 0 0 0,0 0-1 0 0,1 0 1 0 0,-1 0 0 0 0,0 0 0 0 0,0 0-1 0 0,1 0 1 0 0,-1 0 0 0 0,0 0 0 0 0,1 0-1 0 0,-1 1 1 0 0,1-1 0 0 0,0 0 0 0 0,-1 0-1 0 0,1 3 1 0 0,-9 34 727 0 0,8-35-670 0 0,-3 19 359 0 0,-10 53 1411 0 0,-4 85 0 0 0,18-68-303 0 0,1-35-7371 0 0,-9-71 298 0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3.819"/>
    </inkml:context>
    <inkml:brush xml:id="br0">
      <inkml:brushProperty name="width" value="0.1" units="cm"/>
      <inkml:brushProperty name="height" value="0.1" units="cm"/>
      <inkml:brushProperty name="color" value="#FFFFFF"/>
    </inkml:brush>
  </inkml:definitions>
  <inkml:trace contextRef="#ctx0" brushRef="#br0">115 113 868 0 0,'-1'-1'112'0'0,"1"0"0"0"0,-1 0-1 0 0,1 0 1 0 0,0 0 0 0 0,-1 0 0 0 0,1 0 0 0 0,0 0-1 0 0,0 0 1 0 0,0 0 0 0 0,0-1 0 0 0,-1 1 0 0 0,2 0-1 0 0,-1 0 1 0 0,0 0 0 0 0,0 0 0 0 0,0 0 0 0 0,0 0-1 0 0,1 0 1 0 0,-1 0 0 0 0,0 0 0 0 0,1 0 0 0 0,-1 0-1 0 0,1 0 1 0 0,0-1 0 0 0,1 0 53 0 0,-1 0 0 0 0,1 1-1 0 0,0-1 1 0 0,0 0 0 0 0,0 0 0 0 0,0 1-1 0 0,1-1 1 0 0,-1 1 0 0 0,4-2 0 0 0,6-2 230 0 0,-1 1 0 0 0,1 1 0 0 0,14-3 0 0 0,-25 6-366 0 0,35-9 534 0 0,-19 4-259 0 0,1 2 0 0 0,37-4 0 0 0,532-15 1527 0 0,84 18-939 0 0,-479 7-700 0 0,111 2-80 0 0,-292-5-119 0 0,-2 0 12 0 0,-1-1 0 0 0,1 1-1 0 0,-1 1 1 0 0,0 0 0 0 0,1 0-1 0 0,-1 1 1 0 0,14 4-1 0 0,-19-4 24 0 0,-1 0-1 0 0,0 0 0 0 0,0 1 0 0 0,0-1 0 0 0,0 1 0 0 0,0-1 0 0 0,0 1 1 0 0,-1 0-1 0 0,0-1 0 0 0,1 1 0 0 0,-1 0 0 0 0,1 3 0 0 0,10 38 455 0 0,2 41 519 0 0,3 88 1 0 0,-5-40-330 0 0,6 182 1228 0 0,-18-313-1876 0 0,-1-1 1 0 0,1 1 0 0 0,-1 0-1 0 0,0-1 1 0 0,1 1 0 0 0,-1 0 0 0 0,0-1-1 0 0,0 1 1 0 0,0-1 0 0 0,0 0 0 0 0,0 1-1 0 0,-1-1 1 0 0,1 0 0 0 0,0 0-1 0 0,-1 1 1 0 0,1-1 0 0 0,0 0 0 0 0,-1-1-1 0 0,0 1 1 0 0,1 0 0 0 0,-1 0 0 0 0,1 0-1 0 0,-1-1 1 0 0,-2 1 0 0 0,-46 13 90 0 0,44-12-89 0 0,-42 5 35 0 0,-1-1-1 0 0,-94-3 1 0 0,116-3-50 0 0,-158-3 13 0 0,-11-2 2 0 0,60 6-27 0 0,100 0 0 0 0,-709 3-3 0 0,438-7 221 0 0,247 1 421 0 0,0-2 1 0 0,-62-13-1 0 0,116 16-403 0 0,-1-1 0 0 0,1 0-1 0 0,0 0 1 0 0,0 0 0 0 0,-9-5 0 0 0,13 6-214 0 0,1 0 1 0 0,-1 0-1 0 0,1 0 0 0 0,-1-1 0 0 0,1 1 1 0 0,0-1-1 0 0,-1 1 0 0 0,1-1 0 0 0,0 1 0 0 0,0-1 1 0 0,0 1-1 0 0,0-1 0 0 0,0 0 0 0 0,0 0 1 0 0,1 0-1 0 0,-1 1 0 0 0,1-1 0 0 0,-1 0 0 0 0,1 0 1 0 0,-1 0-1 0 0,1 0 0 0 0,0-4 0 0 0,-1-9 84 0 0,2-14-6318 0 0,2 9-1386 0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6.309"/>
    </inkml:context>
    <inkml:brush xml:id="br0">
      <inkml:brushProperty name="width" value="0.1" units="cm"/>
      <inkml:brushProperty name="height" value="0.1" units="cm"/>
      <inkml:brushProperty name="color" value="#FFFFFF"/>
    </inkml:brush>
  </inkml:definitions>
  <inkml:trace contextRef="#ctx0" brushRef="#br0">26 31 4292 0 0,'-14'-4'1785'0'0,"2"-1"2094"0"0,30-1-2194 0 0,37-1-1145 0 0,0 3 0 0 0,88 3 0 0 0,-70 2-1082 0 0,-60-6-2744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6.695"/>
    </inkml:context>
    <inkml:brush xml:id="br0">
      <inkml:brushProperty name="width" value="0.1" units="cm"/>
      <inkml:brushProperty name="height" value="0.1" units="cm"/>
      <inkml:brushProperty name="color" value="#FFFFFF"/>
    </inkml:brush>
  </inkml:definitions>
  <inkml:trace contextRef="#ctx0" brushRef="#br0">65 59 2544 0 0,'-14'-12'654'0'0,"3"4"229"0"0,2 0 1 0 0,-1-1-1 0 0,-10-13 0 0 0,25 22-675 0 0,0 1 0 0 0,1-1 0 0 0,-1 1 0 0 0,0 1 0 0 0,7 1 0 0 0,9 6-2 0 0,-1 0 1 0 0,31 21 0 0 0,-45-26-158 0 0,-1-1 1 0 0,1 1-1 0 0,-1 1 1 0 0,0-1 0 0 0,0 1-1 0 0,-1 0 1 0 0,1 0-1 0 0,-1 0 1 0 0,0 1 0 0 0,0-1-1 0 0,-1 1 1 0 0,0 0-1 0 0,3 7 1 0 0,-5-11-31 0 0,-1 0 1 0 0,0-1-1 0 0,1 1 1 0 0,-1 0-1 0 0,0-1 0 0 0,0 1 1 0 0,0 0-1 0 0,0 0 1 0 0,-1-1-1 0 0,1 1 1 0 0,0 0-1 0 0,-1-1 0 0 0,1 1 1 0 0,-1 0-1 0 0,1-1 1 0 0,-1 1-1 0 0,0 0 1 0 0,0-1-1 0 0,0 0 0 0 0,0 1 1 0 0,0-1-1 0 0,0 1 1 0 0,-2 1-1 0 0,-4 3 5 0 0,0-1 0 0 0,1 0-1 0 0,-16 9 1 0 0,-10 8-3870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7.053"/>
    </inkml:context>
    <inkml:brush xml:id="br0">
      <inkml:brushProperty name="width" value="0.1" units="cm"/>
      <inkml:brushProperty name="height" value="0.1" units="cm"/>
      <inkml:brushProperty name="color" value="#FFFFFF"/>
    </inkml:brush>
  </inkml:definitions>
  <inkml:trace contextRef="#ctx0" brushRef="#br0">0 30 1392 0 0,'3'-11'1671'0'0,"3"-7"984"0"0,-2 17-1430 0 0,0 11-199 0 0,40 216 3683 0 0,-1-2-3272 0 0,-35-188-2899 0 0,-6-13-3496 0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7.407"/>
    </inkml:context>
    <inkml:brush xml:id="br0">
      <inkml:brushProperty name="width" value="0.1" units="cm"/>
      <inkml:brushProperty name="height" value="0.1" units="cm"/>
      <inkml:brushProperty name="color" value="#FFFFFF"/>
    </inkml:brush>
  </inkml:definitions>
  <inkml:trace contextRef="#ctx0" brushRef="#br0">0 115 4416 0 0,'2'-6'173'0'0,"1"-1"-1"0"0,-1 1 0 0 0,1-1 0 0 0,1 1 1 0 0,-1 0-1 0 0,1 1 0 0 0,0-1 1 0 0,0 0-1 0 0,1 1 0 0 0,-1 0 0 0 0,1 0 1 0 0,0 1-1 0 0,1-1 0 0 0,-1 1 0 0 0,1 0 1 0 0,0 0-1 0 0,0 1 0 0 0,0 0 1 0 0,0 0-1 0 0,0 0 0 0 0,1 1 0 0 0,0 0 1 0 0,-1 0-1 0 0,1 1 0 0 0,8-1 0 0 0,-6 1-97 0 0,0 0-1 0 0,0 1 0 0 0,0 0 0 0 0,0 1 0 0 0,0 0 0 0 0,0 0 1 0 0,0 1-1 0 0,0 0 0 0 0,-1 0 0 0 0,1 1 0 0 0,-1 0 0 0 0,1 1 0 0 0,-1 0 1 0 0,0 0-1 0 0,0 1 0 0 0,-1 0 0 0 0,0 0 0 0 0,14 13 0 0 0,-18-15-82 0 0,1 1 0 0 0,-1-1 0 0 0,0 1-1 0 0,0 0 1 0 0,-1 0 0 0 0,1 0 0 0 0,-1 1 0 0 0,0-1-1 0 0,0 1 1 0 0,0-1 0 0 0,-1 1 0 0 0,1-1 0 0 0,-1 1-1 0 0,0 0 1 0 0,-1 0 0 0 0,1 0 0 0 0,-1-1 0 0 0,0 1-1 0 0,0 0 1 0 0,0 0 0 0 0,-1 0 0 0 0,0 0 0 0 0,0-1-1 0 0,0 1 1 0 0,0 0 0 0 0,-1-1 0 0 0,0 1 0 0 0,0-1-1 0 0,-3 6 1 0 0,-1 0 4 0 0,-1 0-1 0 0,1-1 1 0 0,-2 0-1 0 0,1-1 1 0 0,-1 0-1 0 0,-1 0 1 0 0,1 0-1 0 0,-1-1 1 0 0,0-1-1 0 0,-1 1 1 0 0,-13 6-1 0 0,10-5 99 0 0,10-6-14 0 0,1 0 0 0 0,-1 0 0 0 0,0-1 0 0 0,0 1 0 0 0,0 0 0 0 0,0-1 0 0 0,-6 2 122 0 0,48 5 20 0 0,-27-5-221 0 0,1 2 0 0 0,-1 0 1 0 0,0 0-1 0 0,-1 1 1 0 0,1 0-1 0 0,-1 1 0 0 0,17 14 1 0 0,-26-19 13 0 0,1 1-1 0 0,0 0 1 0 0,-1-1 0 0 0,1 1 0 0 0,-1 0-1 0 0,0 0 1 0 0,0 1 0 0 0,0-1 0 0 0,0 0 0 0 0,-1 1-1 0 0,1-1 1 0 0,-1 1 0 0 0,0-1 0 0 0,0 1 0 0 0,0 0-1 0 0,-1-1 1 0 0,1 1 0 0 0,-1 0 0 0 0,0 0-1 0 0,0-1 1 0 0,0 1 0 0 0,0 0 0 0 0,-1 0 0 0 0,0-1-1 0 0,1 1 1 0 0,-1 0 0 0 0,-1-1 0 0 0,1 1-1 0 0,0-1 1 0 0,-4 6 0 0 0,1-2 71 0 0,0-1-1 0 0,-1-1 1 0 0,1 1 0 0 0,-1 0-1 0 0,0-1 1 0 0,0 0 0 0 0,-1-1-1 0 0,0 1 1 0 0,0-1-1 0 0,0 0 1 0 0,0 0 0 0 0,0-1-1 0 0,-1 0 1 0 0,0 0 0 0 0,1 0-1 0 0,-1-1 1 0 0,-13 3 0 0 0,7-2 14 0 0,0-1 0 0 0,0-1 0 0 0,0 0 0 0 0,0 0 1 0 0,0-1-1 0 0,0-1 0 0 0,0 0 0 0 0,0-1 0 0 0,-14-4 1 0 0,15-1-1485 0 0,12 6 1242 0 0,0 1-1 0 0,0 0 1 0 0,-1-1 0 0 0,1 1 0 0 0,0-1 0 0 0,0 1 0 0 0,0-1 0 0 0,0 1 0 0 0,0-1 0 0 0,0 1 0 0 0,0 0 0 0 0,0-1 0 0 0,0 1 0 0 0,1-1-1 0 0,-1 1 1 0 0,0 0 0 0 0,0-1 0 0 0,0 1 0 0 0,0-1 0 0 0,1 1 0 0 0,-1 0 0 0 0,0-1 0 0 0,0 1 0 0 0,1 0 0 0 0,1-2-853 0 0,-1 1 853 0 0,8-5-2936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7.842"/>
    </inkml:context>
    <inkml:brush xml:id="br0">
      <inkml:brushProperty name="width" value="0.1" units="cm"/>
      <inkml:brushProperty name="height" value="0.1" units="cm"/>
      <inkml:brushProperty name="color" value="#FFFFFF"/>
    </inkml:brush>
  </inkml:definitions>
  <inkml:trace contextRef="#ctx0" brushRef="#br0">0 130 4704 0 0,'22'-2'1212'0'0,"-1"0"0"0"0,41-10 0 0 0,-24 4-661 0 0,-1 1-167 0 0,-16 4-118 0 0,0-1-1 0 0,-1-1 0 0 0,0 0 1 0 0,21-10-1 0 0,-40 15-224 0 0,0-1-1 0 0,1 1 1 0 0,-1-1-1 0 0,0 1 1 0 0,0-1 0 0 0,1 0-1 0 0,-1 0 1 0 0,0 0-1 0 0,0 0 1 0 0,0 0-1 0 0,0 0 1 0 0,0 0-1 0 0,-1 0 1 0 0,1 0-1 0 0,0 0 1 0 0,0 0 0 0 0,0-2-1 0 0,-1 2-1 0 0,0 0-1 0 0,0 0 1 0 0,1 0-1 0 0,-1 0 1 0 0,0 0-1 0 0,-1 0 0 0 0,1 0 1 0 0,0 0-1 0 0,0 0 1 0 0,0 1-1 0 0,0-1 1 0 0,-1 0-1 0 0,1 0 1 0 0,-1 0-1 0 0,1 0 1 0 0,0 1-1 0 0,-1-1 1 0 0,1 0-1 0 0,-2-1 1 0 0,0-1 43 0 0,-1 1 0 0 0,0-1 1 0 0,0 1-1 0 0,0-1 0 0 0,0 1 1 0 0,0 0-1 0 0,-1 0 0 0 0,1 1 1 0 0,0-1-1 0 0,-6-1 0 0 0,2 1-2 0 0,-1 1-1 0 0,1 0 1 0 0,0 0-1 0 0,0 0 1 0 0,-1 1-1 0 0,1 1 1 0 0,0-1-1 0 0,-1 1 0 0 0,1 0 1 0 0,0 1-1 0 0,0-1 1 0 0,0 2-1 0 0,0-1 1 0 0,0 1-1 0 0,1 0 1 0 0,-1 0-1 0 0,1 1 1 0 0,0-1-1 0 0,0 2 1 0 0,0-1-1 0 0,-6 6 1 0 0,6-5 18 0 0,1 0 0 0 0,-1 1 1 0 0,1 0-1 0 0,0-1 1 0 0,1 2-1 0 0,-1-1 1 0 0,1 1-1 0 0,1-1 0 0 0,-1 1 1 0 0,1 0-1 0 0,0 0 1 0 0,1 1-1 0 0,-1-1 1 0 0,1 1-1 0 0,1-1 0 0 0,0 1 1 0 0,0-1-1 0 0,0 1 1 0 0,1 15-1 0 0,1-17-92 0 0,1-1-1 0 0,-1 1 1 0 0,1 0-1 0 0,0-1 1 0 0,1 1 0 0 0,-1-1-1 0 0,1 0 1 0 0,0 0-1 0 0,0 0 1 0 0,1 0-1 0 0,-1 0 1 0 0,1-1 0 0 0,0 1-1 0 0,0-1 1 0 0,1 0-1 0 0,-1 0 1 0 0,1-1-1 0 0,0 0 1 0 0,0 1 0 0 0,8 3-1 0 0,-3-3-523 0 0,-1 0-1 0 0,1 0 1 0 0,-1-1 0 0 0,19 4-1 0 0,-19-5-655 0 0,1-1-1 0 0,-1 0 1 0 0,1-1-1 0 0,17-1 1 0 0,-8-2-2027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8.173"/>
    </inkml:context>
    <inkml:brush xml:id="br0">
      <inkml:brushProperty name="width" value="0.1" units="cm"/>
      <inkml:brushProperty name="height" value="0.1" units="cm"/>
      <inkml:brushProperty name="color" value="#FFFFFF"/>
    </inkml:brush>
  </inkml:definitions>
  <inkml:trace contextRef="#ctx0" brushRef="#br0">16 1 4048 0 0,'0'0'1412'0'0,"1"29"1541"0"0,0-16-2612 0 0,2 0-1 0 0,0 0 0 0 0,4 13 0 0 0,-3-15-138 0 0,-1 0 0 0 0,0 0 0 0 0,-1 0 1 0 0,2 21-1 0 0,-4-29-134 0 0,0-1-1 0 0,0 1 1 0 0,0-1 0 0 0,-1 1-1 0 0,1-1 1 0 0,-1 1 0 0 0,1-1-1 0 0,-1 1 1 0 0,0-1 0 0 0,-1 3-1 0 0,2-5-45 0 0,0 0 0 0 0,0 1 0 0 0,-1-1 0 0 0,1 0 0 0 0,0 0 0 0 0,0 1 0 0 0,-1-1-1 0 0,1 0 1 0 0,0 0 0 0 0,0 0 0 0 0,-1 0 0 0 0,1 1 0 0 0,0-1 0 0 0,-1 0 0 0 0,1 0 0 0 0,0 0-1 0 0,-1 0 1 0 0,1 0 0 0 0,0 0 0 0 0,-1 0 0 0 0,1 0 0 0 0,0 0 0 0 0,-1 0 0 0 0,1 0-1 0 0,0 0 1 0 0,-1 0 0 0 0,1 0 0 0 0,0 0 0 0 0,-1 0 0 0 0,-15-13 711 0 0,14 10-648 0 0,0 0-1 0 0,1 0 0 0 0,-1 0 0 0 0,0-1 1 0 0,1 1-1 0 0,0-1 0 0 0,0 1 1 0 0,0-1-1 0 0,0 0 0 0 0,1 1 1 0 0,-1-1-1 0 0,1 0 0 0 0,0 1 1 0 0,0-1-1 0 0,0 0 0 0 0,1 1 1 0 0,-1-1-1 0 0,1 0 0 0 0,0 1 1 0 0,0-1-1 0 0,0 1 0 0 0,0-1 1 0 0,1 1-1 0 0,3-6 0 0 0,-2 2-214 0 0,1-1 0 0 0,0 2-1 0 0,0-1 1 0 0,1 0 0 0 0,0 1-1 0 0,0 0 1 0 0,1 0 0 0 0,-1 0 0 0 0,1 1-1 0 0,10-8 1 0 0,-10 11-724 0 0,-1 0-1 0 0,0-1 1 0 0,1 2 0 0 0,-1-1-1 0 0,9-1 1 0 0,-13 3 707 0 0,8-2-2990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8.571"/>
    </inkml:context>
    <inkml:brush xml:id="br0">
      <inkml:brushProperty name="width" value="0.1" units="cm"/>
      <inkml:brushProperty name="height" value="0.1" units="cm"/>
      <inkml:brushProperty name="color" value="#FFFFFF"/>
    </inkml:brush>
  </inkml:definitions>
  <inkml:trace contextRef="#ctx0" brushRef="#br0">1 8 3340 0 0,'1'1'212'0'0,"1"-1"1"0"0,0 1-1 0 0,-1 0 0 0 0,1-1 0 0 0,-1 1 0 0 0,1 0 0 0 0,-1 0 0 0 0,1 0 1 0 0,-1 0-1 0 0,1 0 0 0 0,-1 1 0 0 0,0-1 0 0 0,0 0 0 0 0,1 1 0 0 0,-1-1 1 0 0,0 0-1 0 0,0 1 0 0 0,0-1 0 0 0,-1 1 0 0 0,1 0 0 0 0,0-1 0 0 0,-1 1 1 0 0,1 1-1 0 0,16 48 944 0 0,-15-41-878 0 0,41 145 2101 0 0,-46-173-2288 0 0,1 1 0 0 0,1-1 0 0 0,1 0 0 0 0,0 0 0 0 0,2 0 1 0 0,0 0-1 0 0,0 1 0 0 0,2-1 0 0 0,0 1 0 0 0,1 0 0 0 0,10-22 0 0 0,-14 37-87 0 0,-1 1 0 0 0,1 0-1 0 0,0 0 1 0 0,0-1 0 0 0,0 1 0 0 0,0 0 0 0 0,0 0 0 0 0,0 0-1 0 0,0 0 1 0 0,0 0 0 0 0,0 0 0 0 0,0 0 0 0 0,1 1 0 0 0,-1-1-1 0 0,0 0 1 0 0,1 1 0 0 0,-1-1 0 0 0,0 1 0 0 0,1-1 0 0 0,-1 1-1 0 0,1-1 1 0 0,2 1 0 0 0,-1 0-1 0 0,0 0 1 0 0,0 1-1 0 0,-1-1 0 0 0,1 1 0 0 0,0 0 0 0 0,0 0 1 0 0,0 0-1 0 0,-1 0 0 0 0,1 0 0 0 0,5 3 0 0 0,0 2 2 0 0,0-1 1 0 0,-1 2-1 0 0,1-1 0 0 0,-1 1 0 0 0,0 0 0 0 0,6 8 0 0 0,2 8-70 0 0,-1 1 0 0 0,17 36 0 0 0,-10-18-3659 0 0,-18-36 1925 0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8.944"/>
    </inkml:context>
    <inkml:brush xml:id="br0">
      <inkml:brushProperty name="width" value="0.1" units="cm"/>
      <inkml:brushProperty name="height" value="0.1" units="cm"/>
      <inkml:brushProperty name="color" value="#FFFFFF"/>
    </inkml:brush>
  </inkml:definitions>
  <inkml:trace contextRef="#ctx0" brushRef="#br0">5 1 4380 0 0,'0'0'884'0'0,"-3"27"3713"0"0,2-17-4304 0 0,1 0 0 0 0,0 0-1 0 0,0 0 1 0 0,1 0 0 0 0,0 0 0 0 0,1 0 0 0 0,0-1 0 0 0,0 1-1 0 0,1 0 1 0 0,1-1 0 0 0,-1 1 0 0 0,1-1 0 0 0,1 0 0 0 0,0-1-1 0 0,6 9 1 0 0,-8-11-233 0 0,1-1-1 0 0,0 0 1 0 0,0 0 0 0 0,0 0-1 0 0,0 0 1 0 0,1-1-1 0 0,0 0 1 0 0,0 0 0 0 0,0 0-1 0 0,0 0 1 0 0,1-1-1 0 0,-1 0 1 0 0,1 0 0 0 0,0 0-1 0 0,0-1 1 0 0,0 0-1 0 0,0 0 1 0 0,0-1 0 0 0,1 1-1 0 0,-1-1 1 0 0,0-1-1 0 0,1 1 1 0 0,-1-1 0 0 0,10-1-1 0 0,-13 0-46 0 0,0 0-1 0 0,-1 1 1 0 0,1-1-1 0 0,0-1 1 0 0,-1 1 0 0 0,1 0-1 0 0,0-1 1 0 0,-1 1-1 0 0,0-1 1 0 0,1 0 0 0 0,-1 0-1 0 0,0 0 1 0 0,0 0-1 0 0,0 0 1 0 0,0 0 0 0 0,0-1-1 0 0,-1 1 1 0 0,1-1-1 0 0,-1 1 1 0 0,1-1-1 0 0,-1 0 1 0 0,0 1 0 0 0,0-1-1 0 0,0 0 1 0 0,-1 0-1 0 0,2-5 1 0 0,-1 3-15 0 0,-1 0 0 0 0,1-1 0 0 0,-1 1 0 0 0,0 0 0 0 0,0-1 0 0 0,-1 1 0 0 0,1-1 0 0 0,-1 1 0 0 0,0 0 0 0 0,-1 0 0 0 0,1 0 0 0 0,-1-1 0 0 0,-4-7 0 0 0,1 6-13 0 0,-1-1 0 0 0,1 1 1 0 0,-1 1-1 0 0,-1-1 1 0 0,1 1-1 0 0,-1 0 0 0 0,0 1 1 0 0,-16-10-1 0 0,18 12-341 0 0,-1 0-1 0 0,0 0 1 0 0,0 0 0 0 0,0 1-1 0 0,0-1 1 0 0,0 2-1 0 0,-1-1 1 0 0,1 1 0 0 0,-1 0-1 0 0,1 0 1 0 0,-1 0-1 0 0,-12 2 1 0 0,4 4-3314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8.094"/>
    </inkml:context>
    <inkml:brush xml:id="br0">
      <inkml:brushProperty name="width" value="0.1" units="cm"/>
      <inkml:brushProperty name="height" value="0.1" units="cm"/>
      <inkml:brushProperty name="color" value="#FFFFFF"/>
    </inkml:brush>
  </inkml:definitions>
  <inkml:trace contextRef="#ctx0" brushRef="#br0">1 115 5701 0 0,'8'11'747'0'0,"-1"2"0"0"0,0-1 0 0 0,-1 1 0 0 0,0 0 0 0 0,-1 0 0 0 0,0 0 0 0 0,4 22 0 0 0,9 25 515 0 0,-12-44-1002 0 0,1-1 1 0 0,0 0-1 0 0,1 0 1 0 0,1-1-1 0 0,0 0 1 0 0,21 24-1 0 0,-25-32-234 0 0,1 0-1 0 0,1-1 0 0 0,-1 0 0 0 0,1 0 0 0 0,0 0 1 0 0,0-1-1 0 0,0 0 0 0 0,0 0 0 0 0,1-1 1 0 0,0 0-1 0 0,0 0 0 0 0,0-1 0 0 0,0 0 1 0 0,0 0-1 0 0,15 0 0 0 0,-16-1-78 0 0,0-1-1 0 0,0 0 1 0 0,1-1-1 0 0,-1 1 1 0 0,0-1-1 0 0,0-1 1 0 0,0 1 0 0 0,0-1-1 0 0,0-1 1 0 0,0 1-1 0 0,-1-1 1 0 0,1 0-1 0 0,-1 0 1 0 0,0-1 0 0 0,0 0-1 0 0,0 0 1 0 0,0-1-1 0 0,7-6 1 0 0,-5 1-106 0 0,1-1 1 0 0,-2 0-1 0 0,1 0 1 0 0,-1-1-1 0 0,-1 1 0 0 0,0-2 1 0 0,-1 1-1 0 0,0 0 1 0 0,3-15-1 0 0,6-16 494 0 0,-2-1-1 0 0,-2 0 0 0 0,-1-1 1 0 0,4-83-1 0 0,-15 124 188 0 0,-3 11-278 0 0,-3 14 14 0 0,1 11-158 0 0,2 0 0 0 0,2 0 0 0 0,0 1 0 0 0,2-1 0 0 0,2 1 0 0 0,1 0 0 0 0,1-1 0 0 0,10 41 0 0 0,-11-68-553 0 0,-1 0 1 0 0,1 1-1 0 0,0-1 0 0 0,0 0 0 0 0,1 0 0 0 0,0 0 0 0 0,0 0 0 0 0,0-1 0 0 0,0 1 0 0 0,1-1 0 0 0,-1 0 0 0 0,1 0 0 0 0,0 0 0 0 0,1-1 0 0 0,-1 1 0 0 0,1-1 0 0 0,-1 0 0 0 0,8 3 0 0 0,5 0-2486 0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9.348"/>
    </inkml:context>
    <inkml:brush xml:id="br0">
      <inkml:brushProperty name="width" value="0.1" units="cm"/>
      <inkml:brushProperty name="height" value="0.1" units="cm"/>
      <inkml:brushProperty name="color" value="#FFFFFF"/>
    </inkml:brush>
  </inkml:definitions>
  <inkml:trace contextRef="#ctx0" brushRef="#br0">0 0 4768 0 0,'1'29'4124'0'0,"0"-17"-3855"0"0,1 1-1 0 0,0-1 1 0 0,1 0-1 0 0,1 0 1 0 0,0 0-1 0 0,0 0 1 0 0,1 0 0 0 0,1-1-1 0 0,0 0 1 0 0,1 0-1 0 0,0-1 1 0 0,12 15-1 0 0,-13-18-209 0 0,-1-1 1 0 0,1-1-1 0 0,0 1 0 0 0,0-1 0 0 0,1 0 1 0 0,-1 0-1 0 0,1-1 0 0 0,0 0 0 0 0,0 0 0 0 0,1-1 1 0 0,-1 0-1 0 0,1 0 0 0 0,0-1 0 0 0,0 1 0 0 0,-1-2 1 0 0,1 1-1 0 0,1-1 0 0 0,-1-1 0 0 0,0 1 0 0 0,10-2 1 0 0,-15 1-45 0 0,1-1-1 0 0,-1 0 1 0 0,0 0 0 0 0,0 0 0 0 0,0 0 0 0 0,0 0 0 0 0,0-1 0 0 0,0 1 0 0 0,0-1 0 0 0,0 0 0 0 0,-1 0 0 0 0,1 0 0 0 0,-1 0 0 0 0,1-1 0 0 0,-1 1 0 0 0,0-1-1 0 0,0 1 1 0 0,0-1 0 0 0,0 0 0 0 0,0 1 0 0 0,-1-1 0 0 0,1 0 0 0 0,-1 0 0 0 0,0 0 0 0 0,0 0 0 0 0,0-1 0 0 0,0 1 0 0 0,0-6 0 0 0,2-10 24 0 0,-1 0 1 0 0,0 0 0 0 0,-4-36-1 0 0,2 24 67 0 0,-2 19-124 0 0,0 21 121 0 0,-1 22 94 0 0,4-23-222 0 0,0 0 0 0 0,1 0 0 0 0,0 0-1 0 0,0 0 1 0 0,1-1 0 0 0,0 1 0 0 0,0-1 0 0 0,1 0 0 0 0,0 0 0 0 0,0 0 0 0 0,1 0-1 0 0,6 7 1 0 0,-7-9-569 0 0,0-1 0 0 0,0 0-1 0 0,1 0 1 0 0,-1 0 0 0 0,1 0 0 0 0,0-1-1 0 0,0 0 1 0 0,1 0 0 0 0,-1 0-1 0 0,8 2 1 0 0,-1-1-2396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09:59.689"/>
    </inkml:context>
    <inkml:brush xml:id="br0">
      <inkml:brushProperty name="width" value="0.1" units="cm"/>
      <inkml:brushProperty name="height" value="0.1" units="cm"/>
      <inkml:brushProperty name="color" value="#FFFFFF"/>
    </inkml:brush>
  </inkml:definitions>
  <inkml:trace contextRef="#ctx0" brushRef="#br0">5 23 4956 0 0,'-4'-22'4848'0'0,"4"35"-3542"0"0,0 36-8 0 0,2 0 0 0 0,12 66-1 0 0,5-7-361 0 0,13 68-2944 0 0,-21-146-3848 0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00.058"/>
    </inkml:context>
    <inkml:brush xml:id="br0">
      <inkml:brushProperty name="width" value="0.1" units="cm"/>
      <inkml:brushProperty name="height" value="0.1" units="cm"/>
      <inkml:brushProperty name="color" value="#FFFFFF"/>
    </inkml:brush>
  </inkml:definitions>
  <inkml:trace contextRef="#ctx0" brushRef="#br0">0 20 5465 0 0,'3'-19'4315'0'0,"2"53"-1150"0"0,-2-18-3265 0 0,1 16 516 0 0,38 212 2902 0 0,-29-187-4034 0 0,2 0 1 0 0,27 64-1 0 0,-40-117-76 0 0,0 1 0 0 0,-1-1 1 0 0,2 0-1 0 0,-1 1 0 0 0,0-1 0 0 0,1 0 1 0 0,0-1-1 0 0,4 6 0 0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00.401"/>
    </inkml:context>
    <inkml:brush xml:id="br0">
      <inkml:brushProperty name="width" value="0.1" units="cm"/>
      <inkml:brushProperty name="height" value="0.1" units="cm"/>
      <inkml:brushProperty name="color" value="#FFFFFF"/>
    </inkml:brush>
  </inkml:definitions>
  <inkml:trace contextRef="#ctx0" brushRef="#br0">0 304 5881 0 0,'5'12'3673'0'0,"-2"19"-2491"0"0,-2-28-883 0 0,11 191 3096 0 0,-11-185-3543 0 0,2 21-831 0 0,-2-10-3865 0 0</inkml:trace>
  <inkml:trace contextRef="#ctx0" brushRef="#br0" timeOffset="1">74 59 6049 0 0,'0'-11'1096'0'0,"0"1"-156"0"0,0 2-416 0 0,3 2-360 0 0,-2 0-20 0 0,2 2-936 0 0,1 1-652 0 0,-1 0-37 0 0,1 0 113 0 0,-1 1 72 0 0,0-1 20 0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54.728"/>
    </inkml:context>
    <inkml:brush xml:id="br0">
      <inkml:brushProperty name="width" value="0.1" units="cm"/>
      <inkml:brushProperty name="height" value="0.1" units="cm"/>
      <inkml:brushProperty name="color" value="#FFFFFF"/>
    </inkml:brush>
  </inkml:definitions>
  <inkml:trace contextRef="#ctx0" brushRef="#br0">18 87 860 0 0,'-6'-36'5135'0'0,"6"30"-4534"0"0,0 1 0 0 0,-1 0 0 0 0,0-1 0 0 0,0 1 0 0 0,-1 0-1 0 0,1 0 1 0 0,-5-8 246 0 0,10 52 494 0 0,-2-2-1067 0 0,78 677 1855 0 0,-50-468-1579 0 0,0 119 234 0 0,-16-171-366 0 0,1 83 334 0 0,-15-273-959 0 0,1 24-21 0 0,4-18-3097 0 0,-2-21-1516 0 0,-3 8 4224 0 0,0-13-2557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05.875"/>
    </inkml:context>
    <inkml:brush xml:id="br0">
      <inkml:brushProperty name="width" value="0.1" units="cm"/>
      <inkml:brushProperty name="height" value="0.1" units="cm"/>
      <inkml:brushProperty name="color" value="#FFFFFF"/>
    </inkml:brush>
  </inkml:definitions>
  <inkml:trace contextRef="#ctx0" brushRef="#br0">1 0 1344 0 0,'176'32'3700'0'0,"320"40"427"0"0,-295-47-3302 0 0,-73-13-201 0 0,135-4 0 0 0,-239-12-2432 0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06.260"/>
    </inkml:context>
    <inkml:brush xml:id="br0">
      <inkml:brushProperty name="width" value="0.1" units="cm"/>
      <inkml:brushProperty name="height" value="0.1" units="cm"/>
      <inkml:brushProperty name="color" value="#FFFFFF"/>
    </inkml:brush>
  </inkml:definitions>
  <inkml:trace contextRef="#ctx0" brushRef="#br0">2 7 1452 0 0,'0'0'47'0'0,"-1"-1"377"0"0,1 1-377 0 0,0 0 0 0 0,0 0 0 0 0,0-1 0 0 0,-1 1 0 0 0,1 0 1 0 0,0 0-1 0 0,0 0 0 0 0,0 0 0 0 0,0 0 0 0 0,0 0 0 0 0,0-1 0 0 0,0 1 0 0 0,0 0 0 0 0,0 0 0 0 0,0 0 0 0 0,0 0 0 0 0,0 0 1 0 0,0-1-1 0 0,0 1 0 0 0,0 0 0 0 0,0 0 0 0 0,0 0 0 0 0,0 0 0 0 0,0 0 0 0 0,0-1 0 0 0,0 1 0 0 0,1-1 377 0 0,-1 1-377 0 0,0 0 0 0 0,1 0 0 0 0,-1 0 0 0 0,0 0 1 0 0,0 0-1 0 0,0 0 0 0 0,0 0 0 0 0,0 0 0 0 0,1 0 0 0 0,11 1 1176 0 0,13 8-334 0 0,-12-2-701 0 0,-2 0-1 0 0,1 0 0 0 0,-1 1 1 0 0,0 1-1 0 0,0-1 0 0 0,-1 2 1 0 0,0 0-1 0 0,-1 0 0 0 0,0 0 1 0 0,-1 1-1 0 0,0 1 0 0 0,-1-1 1 0 0,10 20-1 0 0,-14-25-147 0 0,0 1 1 0 0,-1-1-1 0 0,0 1 0 0 0,0 0 1 0 0,0 0-1 0 0,-1 0 0 0 0,0 0 0 0 0,0 0 1 0 0,0 0-1 0 0,-1 0 0 0 0,0 1 1 0 0,-1-1-1 0 0,0 0 0 0 0,0 0 0 0 0,0 0 1 0 0,-1 0-1 0 0,0 0 0 0 0,0-1 1 0 0,-1 1-1 0 0,0 0 0 0 0,0-1 0 0 0,0 0 1 0 0,-1 0-1 0 0,0 0 0 0 0,0 0 1 0 0,-1 0-1 0 0,-8 7 0 0 0,7-6 20 0 0,-25 21-1303 0 0,-3-5-3979 0 0,29-20 3823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3.491"/>
    </inkml:context>
    <inkml:brush xml:id="br0">
      <inkml:brushProperty name="width" value="0.1" units="cm"/>
      <inkml:brushProperty name="height" value="0.1" units="cm"/>
      <inkml:brushProperty name="color" value="#FFFFFF"/>
    </inkml:brush>
  </inkml:definitions>
  <inkml:trace contextRef="#ctx0" brushRef="#br0">38 96 1428 0 0,'-10'-70'8146'0'0,"6"47"-5368"0"0,0 20-1521 0 0,0 18-768 0 0,-3 66 193 0 0,4 101-1 0 0,3-127-513 0 0,8 175 817 0 0,-8-230-917 0 0,-13-9 116 0 0,13-20-166 0 0,-1 10-10 0 0,1 0 1 0 0,1 0-1 0 0,6-30 0 0 0,2 4-14 0 0,-5 22 22 0 0,1 1 0 0 0,1-1 0 0 0,1 1 0 0 0,0 0 0 0 0,21-38 0 0 0,-12 30 88 0 0,-11 19-55 0 0,1 1 1 0 0,0-1 0 0 0,0 1 0 0 0,1 1 0 0 0,13-15 0 0 0,-18 22-43 0 0,1 0-1 0 0,-1 0 1 0 0,1 0-1 0 0,0 0 1 0 0,0 0-1 0 0,0 1 1 0 0,0-1-1 0 0,0 1 1 0 0,0 0-1 0 0,1 0 1 0 0,-1 0-1 0 0,0 0 1 0 0,0 1-1 0 0,1-1 1 0 0,-1 1-1 0 0,1 0 1 0 0,-1 0-1 0 0,0 0 1 0 0,1 0-1 0 0,-1 1 1 0 0,0-1-1 0 0,1 1 1 0 0,-1 0-1 0 0,5 2 1 0 0,2 1 6 0 0,-1 1-1 0 0,1 0 1 0 0,-1 0 0 0 0,0 1-1 0 0,0 1 1 0 0,-1-1 0 0 0,0 1-1 0 0,0 1 1 0 0,-1-1 0 0 0,0 1-1 0 0,0 1 1 0 0,0-1 0 0 0,-1 1 0 0 0,-1 1-1 0 0,8 16 1 0 0,0 1 35 0 0,-2 1 1 0 0,0 0-1 0 0,-3 1 1 0 0,9 42-1 0 0,-11-24 36 0 0,-2 1-1 0 0,-4 83 1 0 0,-2-54-958 0 0,2-77 683 0 0,0 1 1 0 0,0 0-1 0 0,1-1 0 0 0,-1 1 1 0 0,0-1-1 0 0,0 1 0 0 0,0-1 1 0 0,0 1-1 0 0,0-1 0 0 0,1 1 1 0 0,-1-1-1 0 0,0 1 0 0 0,0-1 1 0 0,1 1-1 0 0,-1-1 0 0 0,7 5-2860 0 0,-7-5 2861 0 0,1 0-1 0 0,0 0 0 0 0,-1 0 1 0 0,1 0-1 0 0,-1 0 0 0 0,1 0 1 0 0,-1 0-1 0 0,1 0 0 0 0,-1 0 1 0 0,1 0-1 0 0,-1-1 0 0 0,1 1 1 0 0,-1 0-1 0 0,1 0 0 0 0,-1 0 1 0 0,1-1-1 0 0,-1 1 0 0 0,1 0 1 0 0,-1 0-1 0 0,1-1 0 0 0,9-6-2722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3.850"/>
    </inkml:context>
    <inkml:brush xml:id="br0">
      <inkml:brushProperty name="width" value="0.1" units="cm"/>
      <inkml:brushProperty name="height" value="0.1" units="cm"/>
      <inkml:brushProperty name="color" value="#FFFFFF"/>
    </inkml:brush>
  </inkml:definitions>
  <inkml:trace contextRef="#ctx0" brushRef="#br0">0 74 5845 0 0,'11'-10'1068'0'0,"1"0"-128"0"0,3 1-120 0 0,4-2-96 0 0,2 3-64 0 0,1 0-80 0 0,1 2-132 0 0,2 0-244 0 0,-2 2-332 0 0,-2 2 8 0 0,-1 2-832 0 0,-2 0-596 0 0,-2 0-24 0 0,-4 2 3 0 0,-1 1 113 0 0,-4 0 52 0 0,-2-1 24 0 0</inkml:trace>
  <inkml:trace contextRef="#ctx0" brushRef="#br0" timeOffset="1">52 189 1824 0 0,'0'0'43'0'0,"-28"21"5179"0"0,28-20-5114 0 0,-1-1 1 0 0,1 0-1 0 0,0 0 0 0 0,0 1 0 0 0,0-1 0 0 0,-1 0 1 0 0,1 0-1 0 0,0 1 0 0 0,0-1 0 0 0,0 0 0 0 0,-1 1 1 0 0,1-1-1 0 0,0 0 0 0 0,0 1 0 0 0,0-1 1 0 0,0 1-1 0 0,0-1 0 0 0,0 0 0 0 0,0 1 0 0 0,0-1 1 0 0,0 0-1 0 0,0 1 0 0 0,0-1 0 0 0,0 0 0 0 0,0 1 1 0 0,0-1-1 0 0,0 0 0 0 0,0 1 0 0 0,1 0 1 0 0,0-1 17 0 0,-1 1 1 0 0,1 0 0 0 0,0-1-1 0 0,0 1 1 0 0,0-1 0 0 0,0 1 0 0 0,0-1-1 0 0,0 0 1 0 0,0 1 0 0 0,1-1 0 0 0,-1 0-1 0 0,0 0 1 0 0,0 0 0 0 0,0 0-1 0 0,2 0 1 0 0,117 14-229 0 0,-24-2-4707 0 0,-65-9 1825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4.238"/>
    </inkml:context>
    <inkml:brush xml:id="br0">
      <inkml:brushProperty name="width" value="0.1" units="cm"/>
      <inkml:brushProperty name="height" value="0.1" units="cm"/>
      <inkml:brushProperty name="color" value="#FFFFFF"/>
    </inkml:brush>
  </inkml:definitions>
  <inkml:trace contextRef="#ctx0" brushRef="#br0">0 30 6013 0 0,'0'0'-1'0'0,"8"-30"5544"0"0,-4 43-4409 0 0,3 31 148 0 0,-2 1-1 0 0,-2 72 0 0 0,0 5-336 0 0,-2-13-246 0 0,-2-79-1326 0 0,1 0 0 0 0,1 0 0 0 0,2 0 0 0 0,7 36-1 0 0,-9-62 135 0 0,0-1-1 0 0,0 0 1 0 0,-1 0-1 0 0,2 0 1 0 0,-1 0-1 0 0,0 0 0 0 0,1-1 1 0 0,-1 1-1 0 0,1 0 1 0 0,0-1-1 0 0,0 1 1 0 0,0-1-1 0 0,4 4 0 0 0,1-2-2701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8.451"/>
    </inkml:context>
    <inkml:brush xml:id="br0">
      <inkml:brushProperty name="width" value="0.1" units="cm"/>
      <inkml:brushProperty name="height" value="0.1" units="cm"/>
      <inkml:brushProperty name="color" value="#FFFFFF"/>
    </inkml:brush>
  </inkml:definitions>
  <inkml:trace contextRef="#ctx0" brushRef="#br0">36 9 6001 0 0,'-4'-9'2713'0'0,"-1"11"-901"0"0,-2 23-117 0 0,0 36-597 0 0,-5 492 3025 0 0,12-540-4073 0 0,0 107 360 0 0,1-105-332 0 0,0-1 1 0 0,2 1-1 0 0,0 0 0 0 0,0-1 0 0 0,11 28 1 0 0,-12-38-127 0 0,0 0 1 0 0,0 0-1 0 0,0 0 1 0 0,1 0-1 0 0,-1 0 1 0 0,1-1-1 0 0,0 1 1 0 0,0-1-1 0 0,0 0 1 0 0,1 1-1 0 0,-1-1 1 0 0,1-1-1 0 0,0 1 1 0 0,0-1-1 0 0,0 1 1 0 0,0-1-1 0 0,0 0 1 0 0,1-1-1 0 0,-1 1 1 0 0,0-1-1 0 0,1 0 1 0 0,-1 0-1 0 0,1 0 1 0 0,-1 0-1 0 0,7-1 1 0 0,-5 0-419 0 0,0 0 0 0 0,0-1 1 0 0,1 0-1 0 0,-1-1 0 0 0,0 1 1 0 0,0-1-1 0 0,0 0 0 0 0,-1-1 0 0 0,1 1 1 0 0,0-1-1 0 0,-1 0 0 0 0,0 0 0 0 0,0-1 1 0 0,0 0-1 0 0,0 0 0 0 0,0 0 1 0 0,-1 0-1 0 0,6-7 0 0 0,3-6-2710 0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4.614"/>
    </inkml:context>
    <inkml:brush xml:id="br0">
      <inkml:brushProperty name="width" value="0.1" units="cm"/>
      <inkml:brushProperty name="height" value="0.1" units="cm"/>
      <inkml:brushProperty name="color" value="#FFFFFF"/>
    </inkml:brush>
  </inkml:definitions>
  <inkml:trace contextRef="#ctx0" brushRef="#br0">95 25 6357 0 0,'15'-24'5367'0'0,"-15"24"-5329"0"0,-3 18 1103 0 0,-55 199 2084 0 0,24-98-2298 0 0,30-105-751 0 0,2-10-85 0 0,0 1 0 0 0,1-1 1 0 0,-1 1-1 0 0,1-1 0 0 0,0 1 0 0 0,1-1 1 0 0,-1 1-1 0 0,1 0 0 0 0,0-1 0 0 0,0 1 1 0 0,0 0-1 0 0,2 9 0 0 0,-1-13-58 0 0,1 1 1 0 0,-1-1-1 0 0,1 0 1 0 0,0 1-1 0 0,-1-1 0 0 0,1 0 1 0 0,0 0-1 0 0,0 0 1 0 0,0 0-1 0 0,0 0 0 0 0,0 0 1 0 0,0-1-1 0 0,0 1 1 0 0,3 0-1 0 0,37 5 120 0 0,-33-4-92 0 0,52 3 144 0 0,0-2-1 0 0,104-10 0 0 0,-104 4-155 0 0,11 0-1574 0 0,-41 3-8567 0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4.951"/>
    </inkml:context>
    <inkml:brush xml:id="br0">
      <inkml:brushProperty name="width" value="0.1" units="cm"/>
      <inkml:brushProperty name="height" value="0.1" units="cm"/>
      <inkml:brushProperty name="color" value="#FFFFFF"/>
    </inkml:brush>
  </inkml:definitions>
  <inkml:trace contextRef="#ctx0" brushRef="#br0">33 45 5565 0 0,'-7'-16'1324'0'0,"6"14"-1015"0"0,0-1 0 0 0,0 1-1 0 0,-1-1 1 0 0,1 0 0 0 0,0 1-1 0 0,-1 0 1 0 0,1-1 0 0 0,-1 1 0 0 0,0 0-1 0 0,-2-2 1 0 0,-1 29 2975 0 0,3 194 130 0 0,4-113-2615 0 0,6 129 392 0 0,-8-223-1482 0 0,3 29-63 0 0,2-17-6022 0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5.472"/>
    </inkml:context>
    <inkml:brush xml:id="br0">
      <inkml:brushProperty name="width" value="0.1" units="cm"/>
      <inkml:brushProperty name="height" value="0.1" units="cm"/>
      <inkml:brushProperty name="color" value="#FFFFFF"/>
    </inkml:brush>
  </inkml:definitions>
  <inkml:trace contextRef="#ctx0" brushRef="#br0">0 1 5677 0 0,'8'2'2119'0'0,"48"10"-415"0"0,67 5 0 0 0,-7-2-622 0 0,492 82 2721 0 0,-530-89-4759 0 0,-78-8 912 0 0,0 0 1 0 0,1 0-1 0 0,-1 0 0 0 0,0 0 0 0 0,0 0 0 0 0,0 0 0 0 0,0 0 0 0 0,1 0 0 0 0,-1 0 0 0 0,0 0 0 0 0,0 0 0 0 0,0 0 0 0 0,0 0 0 0 0,1 0 0 0 0,-1 0 1 0 0,0 0-1 0 0,0 0 0 0 0,0 0 0 0 0,0 0 0 0 0,0 0 0 0 0,1 0 0 0 0,-1-1 0 0 0,0 1 0 0 0,0 0 0 0 0,0 0 0 0 0,0 0 0 0 0,0 0 0 0 0,0 0 0 0 0,0 0 0 0 0,1 0 1 0 0,-1-1-1 0 0,0 1 0 0 0,0 0 0 0 0,0 0 0 0 0,0 0 0 0 0,0 0 0 0 0,0 0 0 0 0,0-1 0 0 0,0 1 0 0 0,0 0 0 0 0,0 0 0 0 0,0 0 0 0 0,0 0 0 0 0,0-1 1 0 0,0 1-1 0 0,0 0 0 0 0,-5-9-1618 0 0,-10-7-637 0 0,3 6-488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5.834"/>
    </inkml:context>
    <inkml:brush xml:id="br0">
      <inkml:brushProperty name="width" value="0.1" units="cm"/>
      <inkml:brushProperty name="height" value="0.1" units="cm"/>
      <inkml:brushProperty name="color" value="#FFFFFF"/>
    </inkml:brush>
  </inkml:definitions>
  <inkml:trace contextRef="#ctx0" brushRef="#br0">51 56 7909 0 0,'-14'-11'619'0'0,"11"9"-432"0"0,-1 0-1 0 0,1 0 0 0 0,0-1 1 0 0,0 0-1 0 0,0 1 0 0 0,0-1 1 0 0,0 0-1 0 0,1-1 0 0 0,-1 1 1 0 0,1 0-1 0 0,-3-5 0 0 0,5 7-162 0 0,0 1 0 0 0,0 0 0 0 0,0 0 0 0 0,0 0 0 0 0,0 0 0 0 0,0-1 0 0 0,0 1 0 0 0,0 0 0 0 0,0 0 0 0 0,0 0 0 0 0,0-1 0 0 0,0 1 0 0 0,0 0 0 0 0,0 0 0 0 0,0 0 0 0 0,0 0 0 0 0,1-1 0 0 0,-1 1 0 0 0,0 0 0 0 0,0 0 0 0 0,0 0 0 0 0,0 0 0 0 0,0-1 0 0 0,0 1 0 0 0,0 0 0 0 0,0 0 0 0 0,1 0 0 0 0,-1 0 0 0 0,0 0 0 0 0,0 0 0 0 0,0-1 0 0 0,0 1 0 0 0,1 0 0 0 0,-1 0 0 0 0,0 0 0 0 0,0 0 0 0 0,0 0 0 0 0,0 0 0 0 0,1 0 0 0 0,-1 0 0 0 0,0 0 0 0 0,0 0 0 0 0,1 0 0 0 0,12 1 466 0 0,11 5-28 0 0,-5 4-279 0 0,0 1 0 0 0,0 1 1 0 0,-1 0-1 0 0,-1 2 0 0 0,0-1 0 0 0,-1 2 1 0 0,0 1-1 0 0,16 19 0 0 0,-22-23-63 0 0,-1 0-1 0 0,0 0 0 0 0,0 1 0 0 0,-1 0 0 0 0,-1 0 1 0 0,11 28-1 0 0,-16-35-83 0 0,0 0 0 0 0,0 0-1 0 0,-1 0 1 0 0,1 0 0 0 0,-2 1 0 0 0,1-1 0 0 0,-1 0 0 0 0,0 1 0 0 0,0-1 0 0 0,0 0-1 0 0,-1 1 1 0 0,0-1 0 0 0,-1 0 0 0 0,1 0 0 0 0,-1 0 0 0 0,0 0 0 0 0,-1 0 0 0 0,-5 10-1 0 0,1-5-148 0 0,0-1-1 0 0,-1-1 0 0 0,-1 1 0 0 0,1-1 0 0 0,-1-1 1 0 0,-17 12-1 0 0,18-14-986 0 0,0-1 0 0 0,0 0 0 0 0,-1 0-1 0 0,1-1 1 0 0,-12 4 0 0 0,6-5-2156 0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8.871"/>
    </inkml:context>
    <inkml:brush xml:id="br0">
      <inkml:brushProperty name="width" value="0.1" units="cm"/>
      <inkml:brushProperty name="height" value="0.1" units="cm"/>
      <inkml:brushProperty name="color" value="#FFFFFF"/>
    </inkml:brush>
  </inkml:definitions>
  <inkml:trace contextRef="#ctx0" brushRef="#br0">13 1 4644 0 0,'-3'11'673'0'0,"0"0"-1"0"0,1 0 1 0 0,0 1-1 0 0,1-1 0 0 0,0 1 1 0 0,2 14-1 0 0,-2 5 118 0 0,1 109 1116 0 0,25 209 0 0 0,-20-300-2500 0 0,-5-24-4332 0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9.384"/>
    </inkml:context>
    <inkml:brush xml:id="br0">
      <inkml:brushProperty name="width" value="0.1" units="cm"/>
      <inkml:brushProperty name="height" value="0.1" units="cm"/>
      <inkml:brushProperty name="color" value="#FFFFFF"/>
    </inkml:brush>
  </inkml:definitions>
  <inkml:trace contextRef="#ctx0" brushRef="#br0">1 107 4992 0 0,'6'-9'232'0'0,"1"1"0"0"0,0 0-1 0 0,0 0 1 0 0,1 0-1 0 0,0 1 1 0 0,0 0 0 0 0,1 1-1 0 0,0 0 1 0 0,0 0 0 0 0,0 1-1 0 0,1 0 1 0 0,-1 1-1 0 0,1 0 1 0 0,1 0 0 0 0,-1 1-1 0 0,0 1 1 0 0,18-3-1 0 0,-20 4-165 0 0,-1 0 0 0 0,1 1-1 0 0,0 0 1 0 0,-1 0-1 0 0,1 1 1 0 0,-1 0-1 0 0,1 0 1 0 0,-1 1 0 0 0,0 0-1 0 0,1 0 1 0 0,-1 1-1 0 0,0 0 1 0 0,0 0-1 0 0,-1 0 1 0 0,1 1 0 0 0,-1 0-1 0 0,1 0 1 0 0,-1 1-1 0 0,-1 0 1 0 0,1 0-1 0 0,-1 0 1 0 0,1 1 0 0 0,-2 0-1 0 0,1 0 1 0 0,7 12-1 0 0,-8-11-42 0 0,0 1-1 0 0,-1 0 1 0 0,1 0 0 0 0,-2 0-1 0 0,1 1 1 0 0,-1-1-1 0 0,0 1 1 0 0,-1-1-1 0 0,0 1 1 0 0,0 0-1 0 0,-1-1 1 0 0,0 1 0 0 0,-1 0-1 0 0,0-1 1 0 0,0 1-1 0 0,0-1 1 0 0,-2 1-1 0 0,1-1 1 0 0,-1 0-1 0 0,0 0 1 0 0,0 0 0 0 0,-1 0-1 0 0,0 0 1 0 0,-1-1-1 0 0,1 1 1 0 0,-1-1-1 0 0,-1-1 1 0 0,0 1 0 0 0,-9 8-1 0 0,5-4 119 0 0,-1 0-1 0 0,-1-1 1 0 0,0 0-1 0 0,0-1 1 0 0,-1 0-1 0 0,0-1 1 0 0,-1-1-1 0 0,0 0 1 0 0,-22 8 0 0 0,44-15-60 0 0,-1 0 0 0 0,1 0 0 0 0,-1 0 1 0 0,0 1-1 0 0,1 0 0 0 0,-1 1 1 0 0,0 0-1 0 0,1 0 0 0 0,-1 0 1 0 0,0 1-1 0 0,-1 0 0 0 0,13 7 1 0 0,-4-2-77 0 0,-1 0-1 0 0,-1 1 1 0 0,0 1 0 0 0,0 0 0 0 0,20 20 0 0 0,-23-18 4 0 0,0 0 0 0 0,-1 1 0 0 0,0-1 0 0 0,-1 2 0 0 0,0-1 0 0 0,-1 1 0 0 0,0 1 1 0 0,6 21-1 0 0,-12-30-3 0 0,1 0 1 0 0,-1 1-1 0 0,0-1 1 0 0,0 1 0 0 0,-1-1-1 0 0,0 1 1 0 0,0 0-1 0 0,0-1 1 0 0,-1 1-1 0 0,0-1 1 0 0,0 1 0 0 0,-1-1-1 0 0,0 1 1 0 0,0-1-1 0 0,0 0 1 0 0,-1 0 0 0 0,0 0-1 0 0,0 0 1 0 0,-1-1-1 0 0,1 1 1 0 0,-1-1-1 0 0,-6 7 1 0 0,4-6 18 0 0,-1-1 1 0 0,0 1-1 0 0,1-1 0 0 0,-2 0 1 0 0,1-1-1 0 0,0 0 0 0 0,-1 0 1 0 0,0 0-1 0 0,0-1 0 0 0,0-1 1 0 0,0 1-1 0 0,-16 2 0 0 0,18-4-159 0 0,0 0-1 0 0,-1-1 0 0 0,1 0 0 0 0,0 0 0 0 0,-1 0 0 0 0,1 0 0 0 0,0-1 0 0 0,-1 0 1 0 0,1-1-1 0 0,0 1 0 0 0,0-1 0 0 0,0 0 0 0 0,0-1 0 0 0,0 1 0 0 0,1-1 1 0 0,-1 0-1 0 0,-9-8 0 0 0,14 10-80 0 0,0 0 0 0 0,0 0 0 0 0,0 0 0 0 0,0 0 0 0 0,0 0 0 0 0,0 0 0 0 0,0 0 0 0 0,1-1 0 0 0,-1 1 0 0 0,0 0 1 0 0,1-1-1 0 0,-1 1 0 0 0,1 0 0 0 0,-1-1 0 0 0,1 1 0 0 0,0-1 0 0 0,-1 1 0 0 0,1-1 0 0 0,0 1 0 0 0,0-1 0 0 0,0-2 0 0 0,2-11-2718 0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19.791"/>
    </inkml:context>
    <inkml:brush xml:id="br0">
      <inkml:brushProperty name="width" value="0.1" units="cm"/>
      <inkml:brushProperty name="height" value="0.1" units="cm"/>
      <inkml:brushProperty name="color" value="#FFFFFF"/>
    </inkml:brush>
  </inkml:definitions>
  <inkml:trace contextRef="#ctx0" brushRef="#br0">0 240 5088 0 0,'3'4'348'0'0,"0"1"-1"0"0,0-1 1 0 0,-1 1-1 0 0,0-1 1 0 0,0 1-1 0 0,0 0 0 0 0,0 0 1 0 0,-1 0-1 0 0,0-1 1 0 0,1 7-1 0 0,2 5 204 0 0,31 121 1674 0 0,-17-85-3770 0 0,4-2-5581 0 0,-21-45 5795 0 0</inkml:trace>
  <inkml:trace contextRef="#ctx0" brushRef="#br0" timeOffset="1">31 47 1228 0 0,'-5'-14'1044'0'0,"2"2"-704"0"0,2 3-188 0 0,1 2-296 0 0,0 2-580 0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0.150"/>
    </inkml:context>
    <inkml:brush xml:id="br0">
      <inkml:brushProperty name="width" value="0.1" units="cm"/>
      <inkml:brushProperty name="height" value="0.1" units="cm"/>
      <inkml:brushProperty name="color" value="#FFFFFF"/>
    </inkml:brush>
  </inkml:definitions>
  <inkml:trace contextRef="#ctx0" brushRef="#br0">0 1 1636 0 0,'3'8'845'0'0,"0"1"0"0"0,-1-1 0 0 0,0 1 0 0 0,-1 0 0 0 0,0-1-1 0 0,0 15 1 0 0,1 12 87 0 0,19 68 814 0 0,-13-72-1112 0 0,-2 0-1 0 0,-1 1 0 0 0,1 36 0 0 0,-15-100-204 0 0,9 26-418 0 0,0-26 64 0 0,1 0 1 0 0,9-51-1 0 0,-9 75-58 0 0,0 0 0 0 0,1 0-1 0 0,1 0 1 0 0,-1 1-1 0 0,1-1 1 0 0,1 1-1 0 0,-1 0 1 0 0,1 0-1 0 0,1 0 1 0 0,-1 0-1 0 0,1 1 1 0 0,0 0-1 0 0,0 0 1 0 0,1 0 0 0 0,0 0-1 0 0,7-4 1 0 0,-11 8-14 0 0,0 1 0 0 0,1-1 0 0 0,-1 1 0 0 0,0 0 1 0 0,1 0-1 0 0,-1 0 0 0 0,1 1 0 0 0,-1-1 1 0 0,1 0-1 0 0,-1 1 0 0 0,1 0 0 0 0,0 0 0 0 0,-1-1 1 0 0,1 1-1 0 0,-1 1 0 0 0,1-1 0 0 0,0 0 0 0 0,-1 1 1 0 0,5 1-1 0 0,-2 0-1 0 0,0 0 1 0 0,-1 0-1 0 0,1 1 0 0 0,0 0 1 0 0,-1 0-1 0 0,0 0 0 0 0,1 0 1 0 0,-1 1-1 0 0,4 4 0 0 0,2 5 7 0 0,0-1-1 0 0,0 2 0 0 0,-1-1 0 0 0,-1 1 1 0 0,9 22-1 0 0,-1 3-47 0 0,13 53 0 0 0,-16-34-3267 0 0,-10-52 1659 0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0.498"/>
    </inkml:context>
    <inkml:brush xml:id="br0">
      <inkml:brushProperty name="width" value="0.1" units="cm"/>
      <inkml:brushProperty name="height" value="0.1" units="cm"/>
      <inkml:brushProperty name="color" value="#FFFFFF"/>
    </inkml:brush>
  </inkml:definitions>
  <inkml:trace contextRef="#ctx0" brushRef="#br0">1 81 4512 0 0,'0'-19'2764'0'0,"0"31"-16"0"0,0 34-257 0 0,1-32-2254 0 0,1 0-1 0 0,0 0 1 0 0,1-1 0 0 0,0 1-1 0 0,2-1 1 0 0,-1 0 0 0 0,1 0-1 0 0,14 24 1 0 0,-15-31-172 0 0,-1-1-1 0 0,1 0 1 0 0,1 1 0 0 0,-1-1 0 0 0,1-1 0 0 0,-1 1-1 0 0,1-1 1 0 0,1 0 0 0 0,6 5 0 0 0,-8-7-27 0 0,0 0 0 0 0,0 0 0 0 0,0-1 1 0 0,0 1-1 0 0,0-1 0 0 0,0 0 0 0 0,1 0 1 0 0,-1-1-1 0 0,0 1 0 0 0,0-1 0 0 0,1 0 1 0 0,-1 0-1 0 0,0-1 0 0 0,1 1 1 0 0,5-2-1 0 0,-6 1-24 0 0,-1-1 0 0 0,0 1 0 0 0,0-1 0 0 0,0 0 0 0 0,0 0 0 0 0,0 0 0 0 0,0 0 0 0 0,-1 0 0 0 0,1 0 0 0 0,-1-1 0 0 0,1 1 0 0 0,-1-1 0 0 0,0 0 0 0 0,0 0 0 0 0,0 0 0 0 0,-1 0 0 0 0,1 0 0 0 0,-1 0 0 0 0,1 0 0 0 0,-1-1 0 0 0,0 1 0 0 0,0 0 0 0 0,0-1 0 0 0,-1 1 0 0 0,1-1 0 0 0,-1-5 0 0 0,1-3-1 0 0,-1 1 0 0 0,0-1 0 0 0,0 1 1 0 0,-1-1-1 0 0,-1 1 0 0 0,-5-22 0 0 0,3 23-4 0 0,0 0-1 0 0,-1 1 0 0 0,0-1 0 0 0,0 1 0 0 0,-1 0 0 0 0,0 0 1 0 0,0 1-1 0 0,-1 0 0 0 0,-13-12 0 0 0,15 15-142 0 0,0 1 1 0 0,-1-1 0 0 0,1 1-1 0 0,-1 0 1 0 0,0 1-1 0 0,0-1 1 0 0,-1 1-1 0 0,1 0 1 0 0,-1 1-1 0 0,1 0 1 0 0,-1 0-1 0 0,0 0 1 0 0,0 1-1 0 0,0 0 1 0 0,-9-1-1 0 0,15 2-149 0 0,-1 0 1 0 0,1 0-1 0 0,-1 1 0 0 0,1-1 0 0 0,-1 0 0 0 0,1 1 0 0 0,-1-1 0 0 0,1 1 1 0 0,-1-1-1 0 0,1 1 0 0 0,0-1 0 0 0,-1 1 0 0 0,1 0 0 0 0,0 0 0 0 0,0 0 0 0 0,-1 0 1 0 0,1 0-1 0 0,0 0 0 0 0,0 0 0 0 0,0 0 0 0 0,0 0 0 0 0,-1 2 0 0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1.181"/>
    </inkml:context>
    <inkml:brush xml:id="br0">
      <inkml:brushProperty name="width" value="0.1" units="cm"/>
      <inkml:brushProperty name="height" value="0.1" units="cm"/>
      <inkml:brushProperty name="color" value="#FFFFFF"/>
    </inkml:brush>
  </inkml:definitions>
  <inkml:trace contextRef="#ctx0" brushRef="#br0">1 1 5681 0 0,'0'0'192'0'0,"1"0"1"0"0,0 0 0 0 0,-1 1 0 0 0,1-1 0 0 0,-1 0 0 0 0,1 1-1 0 0,-1-1 1 0 0,1 1 0 0 0,-1-1 0 0 0,1 1 0 0 0,-1-1 0 0 0,0 1-1 0 0,1-1 1 0 0,-1 1 0 0 0,0-1 0 0 0,1 1 0 0 0,-1 0 0 0 0,0-1 0 0 0,1 1-1 0 0,-1 0 1 0 0,0-1 0 0 0,0 1 0 0 0,0 1 0 0 0,5 21 30 0 0,-4-16 253 0 0,9 52 817 0 0,-2 0 0 0 0,0 91 0 0 0,-19-168-846 0 0,9 7-422 0 0,1 1-1 0 0,0-1 1 0 0,0 0-1 0 0,1 1 1 0 0,0-1-1 0 0,1 1 1 0 0,4-20-1 0 0,1 2 61 0 0,16-43 1 0 0,-21 69-83 0 0,-1 0 0 0 0,1 0 0 0 0,-1 0 0 0 0,1 0 0 0 0,0 0 0 0 0,0 1 1 0 0,0-1-1 0 0,0 0 0 0 0,0 0 0 0 0,0 1 0 0 0,0-1 0 0 0,0 1 0 0 0,1-1 0 0 0,-1 1 0 0 0,1 0 1 0 0,-1-1-1 0 0,1 1 0 0 0,0 0 0 0 0,-1 0 0 0 0,1 0 0 0 0,0 0 0 0 0,0 1 0 0 0,-1-1 0 0 0,4-1 1 0 0,-2 3-3 0 0,0-1 1 0 0,0 0 0 0 0,0 1 0 0 0,0-1 0 0 0,0 1 0 0 0,0 0-1 0 0,0 0 1 0 0,0 0 0 0 0,0 1 0 0 0,0-1 0 0 0,0 1 0 0 0,-1 0-1 0 0,1-1 1 0 0,3 5 0 0 0,7 4 2 0 0,-2 0 0 0 0,0 2-1 0 0,0-1 1 0 0,-1 1 0 0 0,0 1 0 0 0,13 22 0 0 0,41 90-640 0 0,-48-91 162 0 0,-4-17 163 0 0,-12-17 306 0 0,0 0-1 0 0,0 0 1 0 0,1 1-1 0 0,-1-1 1 0 0,0 0-1 0 0,0 0 1 0 0,0 0-1 0 0,1 0 1 0 0,-1 0-1 0 0,0 0 1 0 0,0 0-1 0 0,0 0 1 0 0,1 0 0 0 0,-1 0-1 0 0,0 0 1 0 0,0 0-1 0 0,0 0 1 0 0,0 0-1 0 0,1 0 1 0 0,-1 0-1 0 0,0 0 1 0 0,0-1-1 0 0,0 1 1 0 0,1 0-1 0 0,-1 0 1 0 0,0 0-1 0 0,0 0 1 0 0,0 0-1 0 0,0 0 1 0 0,0 0-1 0 0,1-1 1 0 0,-1 1-1 0 0,0 0 1 0 0,0 0-1 0 0,0 0 1 0 0,0 0-1 0 0,0-1 1 0 0,0 1-1 0 0,0 0 1 0 0,0 0-1 0 0,1 0 1 0 0,-1 0 0 0 0,0-1-1 0 0,0 1 1 0 0,5-37-222 0 0,-4 23 257 0 0,3-22-89 0 0,-3 9 362 0 0,1 1 1 0 0,2-1-1 0 0,1 0 1 0 0,1 1-1 0 0,1 0 1 0 0,21-48-1 0 0,-27 72-279 0 0,-1 0 0 0 0,1 1 1 0 0,0-1-1 0 0,1 0 0 0 0,-1 1 0 0 0,0-1 0 0 0,0 1 0 0 0,1 0 0 0 0,-1-1 1 0 0,1 1-1 0 0,-1 0 0 0 0,1 0 0 0 0,0-1 0 0 0,-1 1 0 0 0,1 1 1 0 0,0-1-1 0 0,0 0 0 0 0,0 0 0 0 0,-1 1 0 0 0,1-1 0 0 0,0 1 0 0 0,0-1 1 0 0,3 1-1 0 0,-1 0-3 0 0,0 0 0 0 0,0 1-1 0 0,0 0 1 0 0,0-1 0 0 0,0 1 0 0 0,0 1 0 0 0,0-1 0 0 0,0 1 0 0 0,0-1 0 0 0,6 5 0 0 0,-1-1 1 0 0,-1 1 0 0 0,1 0 1 0 0,-1 1-1 0 0,0 0 0 0 0,-1 0 0 0 0,0 1 1 0 0,0 0-1 0 0,8 12 0 0 0,-9-8-93 0 0,0-1 0 0 0,-1 1 0 0 0,0 0 0 0 0,-1 1 0 0 0,0-1 0 0 0,-1 1-1 0 0,0 0 1 0 0,1 20 0 0 0,-2 29-8246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8.811"/>
    </inkml:context>
    <inkml:brush xml:id="br0">
      <inkml:brushProperty name="width" value="0.1" units="cm"/>
      <inkml:brushProperty name="height" value="0.1" units="cm"/>
      <inkml:brushProperty name="color" value="#FFFFFF"/>
    </inkml:brush>
  </inkml:definitions>
  <inkml:trace contextRef="#ctx0" brushRef="#br0">0 70 5084 0 0,'8'0'496'0'0,"-1"-1"-1"0"0,0 0 1 0 0,1-1-1 0 0,8-3 1 0 0,15-3 249 0 0,74-10 1184 0 0,-33 5-693 0 0,0 2 1 0 0,74 0-1 0 0,-139 11-1181 0 0,0 1-1 0 0,0-1 0 0 0,0 1 1 0 0,0 1-1 0 0,0-1 1 0 0,0 1-1 0 0,0 0 0 0 0,-1 0 1 0 0,1 1-1 0 0,-1 0 0 0 0,1 0 1 0 0,-1 1-1 0 0,0 0 0 0 0,-1 0 1 0 0,1 0-1 0 0,-1 0 1 0 0,1 1-1 0 0,5 8 0 0 0,-3-4 23 0 0,-1 1 0 0 0,-1 0-1 0 0,0 1 1 0 0,0 0 0 0 0,-1-1 0 0 0,-1 2-1 0 0,0-1 1 0 0,0 0 0 0 0,-1 1-1 0 0,2 12 1 0 0,-2-3 422 0 0,-1 38 0 0 0,-1-27-2408 0 0,2 1-5146 0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1.549"/>
    </inkml:context>
    <inkml:brush xml:id="br0">
      <inkml:brushProperty name="width" value="0.1" units="cm"/>
      <inkml:brushProperty name="height" value="0.1" units="cm"/>
      <inkml:brushProperty name="color" value="#FFFFFF"/>
    </inkml:brush>
  </inkml:definitions>
  <inkml:trace contextRef="#ctx0" brushRef="#br0">1 198 5457 0 0,'0'-1'119'0'0,"1"0"1"0"0,-1 1-1 0 0,1-1 1 0 0,-1 0-1 0 0,1 1 1 0 0,-1-1-1 0 0,1 1 1 0 0,0-1-1 0 0,-1 1 1 0 0,1-1-1 0 0,0 1 1 0 0,-1 0-1 0 0,1-1 1 0 0,0 1-1 0 0,-1 0 1 0 0,1-1-1 0 0,0 1 1 0 0,0 0-1 0 0,0 0 1 0 0,-1 0-1 0 0,1-1 1 0 0,0 1-1 0 0,0 0 1 0 0,0 0-1 0 0,-1 0 1 0 0,1 1-1 0 0,0-1 1 0 0,0 0-1 0 0,-1 0 1 0 0,1 0-1 0 0,0 0 1 0 0,0 1-1 0 0,-1-1 1 0 0,1 0-1 0 0,0 1 1 0 0,0-1-1 0 0,-1 1 1 0 0,1-1-1 0 0,0 1 1 0 0,-1-1-1 0 0,1 1 1 0 0,-1-1-1 0 0,1 1 1 0 0,-1 0-1 0 0,1-1 1 0 0,-1 1-1 0 0,1-1 1 0 0,-1 1-1 0 0,0 0 1 0 0,1 0-1 0 0,-1-1 1 0 0,0 1-1 0 0,0 0 1 0 0,1 0-1 0 0,-1 1 1 0 0,3 7 363 0 0,0 1 1 0 0,0 0-1 0 0,1 16 1 0 0,-2-14-188 0 0,19 162 458 0 0,-19-154-1708 0 0,6 10-5558 0 0</inkml:trace>
  <inkml:trace contextRef="#ctx0" brushRef="#br0" timeOffset="1">1 16 4576 0 0,'0'-8'568'0'0,"0"3"-79"0"0,4 3-1402 0 0,3 2-367 0 0,3 4-108 0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2.029"/>
    </inkml:context>
    <inkml:brush xml:id="br0">
      <inkml:brushProperty name="width" value="0.1" units="cm"/>
      <inkml:brushProperty name="height" value="0.1" units="cm"/>
      <inkml:brushProperty name="color" value="#FFFFFF"/>
    </inkml:brush>
  </inkml:definitions>
  <inkml:trace contextRef="#ctx0" brushRef="#br0">309 26 2500 0 0,'0'-1'277'0'0,"-1"0"0"0"0,1 0 0 0 0,0 0 0 0 0,0 0 0 0 0,0 1 0 0 0,0-1 0 0 0,-1 0 0 0 0,1 0 0 0 0,0 0 0 0 0,-1 1 0 0 0,1-1 0 0 0,-1 0 0 0 0,-2-3 1384 0 0,3 4-1384 0 0,-1-1 0 0 0,0 1 0 0 0,-1-1 0 0 0,-23-7 2422 0 0,-32 7-1188 0 0,51 2-1054 0 0,-6 0-210 0 0,1 0 0 0 0,0 1 0 0 0,0 1-1 0 0,0 0 1 0 0,0 0 0 0 0,0 1 0 0 0,1 1-1 0 0,0 0 1 0 0,-17 10 0 0 0,20-11-120 0 0,0 1 1 0 0,0 0 0 0 0,1 1-1 0 0,-1 0 1 0 0,1 0-1 0 0,1 0 1 0 0,-1 0 0 0 0,1 1-1 0 0,0 0 1 0 0,0 0-1 0 0,1 1 1 0 0,0-1-1 0 0,-5 13 1 0 0,9-16-102 0 0,-1 0 0 0 0,1 0 0 0 0,0 0 0 0 0,0 0 0 0 0,0 0 0 0 0,0 1 0 0 0,1-1 0 0 0,-1 0 0 0 0,1 0 0 0 0,0 0 0 0 0,0-1 0 0 0,1 1 0 0 0,-1 0 0 0 0,1 0 0 0 0,0-1 0 0 0,0 1 0 0 0,0-1 0 0 0,1 1 0 0 0,-1-1 0 0 0,1 0 0 0 0,-1 0 0 0 0,1 0-1 0 0,5 4 1 0 0,-4-4-57 0 0,-1 1 0 0 0,1-1-1 0 0,0 0 1 0 0,0 0-1 0 0,0-1 1 0 0,1 1-1 0 0,-1-1 1 0 0,0 0 0 0 0,1 0-1 0 0,0 0 1 0 0,-1-1-1 0 0,1 0 1 0 0,0 0-1 0 0,0 0 1 0 0,0 0-1 0 0,-1-1 1 0 0,1 1 0 0 0,0-1-1 0 0,8-1 1 0 0,-8-2 6 0 0,1 1 1 0 0,-1-1-1 0 0,0 0 1 0 0,0 0 0 0 0,0 0-1 0 0,0-1 1 0 0,-1 1 0 0 0,1-1-1 0 0,-1 0 1 0 0,0-1-1 0 0,0 1 1 0 0,-1-1 0 0 0,1 0-1 0 0,-1 1 1 0 0,0-2-1 0 0,3-7 1 0 0,4-6-9 0 0,-2 0 1 0 0,0-1-1 0 0,5-25 0 0 0,-8 27 91 0 0,-1 7 94 0 0,-2 1 0 0 0,1-1 0 0 0,1-19 0 0 0,-2 45-34 0 0,0 1 1 0 0,2-1-1 0 0,0-1 1 0 0,7 21-1 0 0,0-3-52 0 0,-7-19-211 0 0,0 0 1 0 0,1 0 0 0 0,1-1-1 0 0,0 0 1 0 0,10 15-1 0 0,-13-23-316 0 0,0 0 0 0 0,0 0 0 0 0,0 0-1 0 0,1 0 1 0 0,-1-1 0 0 0,1 1-1 0 0,0-1 1 0 0,0 0 0 0 0,0 0 0 0 0,1-1-1 0 0,-1 1 1 0 0,0-1 0 0 0,1 0-1 0 0,0 0 1 0 0,0-1 0 0 0,-1 1-1 0 0,9 0 1 0 0,-2-2-1462 0 0,-2-2-1016 0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2.418"/>
    </inkml:context>
    <inkml:brush xml:id="br0">
      <inkml:brushProperty name="width" value="0.1" units="cm"/>
      <inkml:brushProperty name="height" value="0.1" units="cm"/>
      <inkml:brushProperty name="color" value="#FFFFFF"/>
    </inkml:brush>
  </inkml:definitions>
  <inkml:trace contextRef="#ctx0" brushRef="#br0">4 45 6113 0 0,'-1'-9'579'0'0,"-2"-22"1526"0"0,3 26-499 0 0,2 19 446 0 0,21 168 563 0 0,22 213 106 0 0,-39-228-6503 0 0,-6-164 3150 0 0,0 0-1 0 0,0 0 1 0 0,-1 0-1 0 0,1-1 0 0 0,-1 1 1 0 0,0 0-1 0 0,0 0 1 0 0,-1 2-1 0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4.826"/>
    </inkml:context>
    <inkml:brush xml:id="br0">
      <inkml:brushProperty name="width" value="0.1" units="cm"/>
      <inkml:brushProperty name="height" value="0.1" units="cm"/>
      <inkml:brushProperty name="color" value="#FFFFFF"/>
    </inkml:brush>
  </inkml:definitions>
  <inkml:trace contextRef="#ctx0" brushRef="#br0">16 70 3960 0 0,'0'-1'79'0'0,"0"1"0"0"0,0 0 0 0 0,-1 0 0 0 0,1-1 0 0 0,0 1 0 0 0,0 0 0 0 0,0 0 0 0 0,-1 0 0 0 0,1-1-1 0 0,0 1 1 0 0,0 0 0 0 0,-1 0 0 0 0,1 0 0 0 0,0 0 0 0 0,-1 0 0 0 0,1-1 0 0 0,0 1 0 0 0,0 0 0 0 0,-1 0 0 0 0,1 0 0 0 0,0 0-1 0 0,-1 0 1 0 0,1 0 0 0 0,0 0 0 0 0,-1 0 0 0 0,1 0 0 0 0,0 0 0 0 0,-1 0 0 0 0,1 0 0 0 0,0 0 0 0 0,-1 0 0 0 0,1 0-1 0 0,0 1 1 0 0,0-1 0 0 0,-1 0 0 0 0,1 0 0 0 0,-1 1 0 0 0,-3 13 1306 0 0,3 30-750 0 0,1-34-297 0 0,16 250 2137 0 0,-7-160-1903 0 0,-8-90-501 0 0,3 53 421 0 0,-3-42-134 0 0,-1-18-150 0 0,-1-7 20 0 0,-2-29-188 0 0,1 0 0 0 0,2-1 0 0 0,5-46 0 0 0,-2 36 44 0 0,3-1 0 0 0,19-79 1 0 0,-22 112-48 0 0,1 0 1 0 0,0 1-1 0 0,1 0 1 0 0,0 0-1 0 0,0 0 1 0 0,1 0-1 0 0,1 1 1 0 0,0 0-1 0 0,0 0 0 0 0,1 1 1 0 0,0 0-1 0 0,0 0 1 0 0,1 1-1 0 0,1 0 1 0 0,15-11-1 0 0,-20 16-32 0 0,1 0 0 0 0,0 0 1 0 0,0 0-1 0 0,0 0 0 0 0,0 1 0 0 0,1 0 0 0 0,-1 1 0 0 0,0-1 0 0 0,1 1 0 0 0,-1 0 0 0 0,1 1 0 0 0,-1 0 0 0 0,1 0 0 0 0,0 0 0 0 0,-1 1 1 0 0,1-1-1 0 0,-1 2 0 0 0,0-1 0 0 0,1 1 0 0 0,-1 0 0 0 0,0 0 0 0 0,0 1 0 0 0,0 0 0 0 0,0 0 0 0 0,0 0 0 0 0,-1 0 0 0 0,9 8 0 0 0,-1 0 19 0 0,0 2-1 0 0,-1-1 1 0 0,0 2-1 0 0,-1-1 0 0 0,-1 2 1 0 0,0-1-1 0 0,-1 1 1 0 0,0 1-1 0 0,12 32 0 0 0,-8-7 326 0 0,-1 1-1 0 0,10 76 1 0 0,4 150 1071 0 0,-25-263-1558 0 0,0 0 1 0 0,0 0-1 0 0,1 0 1 0 0,-1 0-1 0 0,1-1 1 0 0,0 1-1 0 0,4 5 1 0 0,-6-9-35 0 0,0 0 1 0 0,1 0-1 0 0,-1-1 1 0 0,1 1-1 0 0,-1 0 1 0 0,1-1-1 0 0,-1 1 1 0 0,1 0 0 0 0,0-1-1 0 0,-1 1 1 0 0,1-1-1 0 0,0 1 1 0 0,-1-1-1 0 0,1 1 1 0 0,0-1-1 0 0,-1 1 1 0 0,1-1-1 0 0,0 0 1 0 0,0 0-1 0 0,0 1 1 0 0,-1-1-1 0 0,1 0 1 0 0,0 0 0 0 0,0 0-1 0 0,0 0 1 0 0,0 0-1 0 0,0 0 1 0 0,-1 0-1 0 0,1 0 1 0 0,0 0-1 0 0,0 0 1 0 0,0 0-1 0 0,0-1 1 0 0,-1 1-1 0 0,1 0 1 0 0,0-1 0 0 0,0 1-1 0 0,-1 0 1 0 0,1-1-1 0 0,0 1 1 0 0,0-1-1 0 0,-1 1 1 0 0,1-1-1 0 0,-1 1 1 0 0,1-1-1 0 0,0 0 1 0 0,-1 1-1 0 0,1-1 1 0 0,-1 0-1 0 0,1 0 1 0 0,6-9-2815 0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5.225"/>
    </inkml:context>
    <inkml:brush xml:id="br0">
      <inkml:brushProperty name="width" value="0.1" units="cm"/>
      <inkml:brushProperty name="height" value="0.1" units="cm"/>
      <inkml:brushProperty name="color" value="#FFFFFF"/>
    </inkml:brush>
  </inkml:definitions>
  <inkml:trace contextRef="#ctx0" brushRef="#br0">294 21 4372 0 0,'0'-1'101'0'0,"0"0"0"0"0,0 0 1 0 0,-1 0-1 0 0,1 0 0 0 0,0 0 0 0 0,-1 0 0 0 0,1 0 0 0 0,-1 0 0 0 0,1 1 0 0 0,-1-1 0 0 0,1 0 0 0 0,-1 0 0 0 0,1 0 0 0 0,-1 1 0 0 0,0-1 0 0 0,0 0 0 0 0,1 1 0 0 0,-1-1 0 0 0,0 1 0 0 0,0-1 0 0 0,0 1 0 0 0,1-1 0 0 0,-1 1 0 0 0,0-1 0 0 0,0 1 0 0 0,0 0 0 0 0,0-1 0 0 0,0 1 0 0 0,0 0 0 0 0,0 0 0 0 0,0 0 0 0 0,0 0 0 0 0,0 0 1 0 0,0 0-1 0 0,0 0 0 0 0,0 0 0 0 0,0 0 0 0 0,0 0 0 0 0,0 1 0 0 0,0-1 0 0 0,1 0 0 0 0,-1 1 0 0 0,0-1 0 0 0,0 1 0 0 0,0-1 0 0 0,0 1 0 0 0,-1 0 0 0 0,-3 3 168 0 0,-1 0 1 0 0,1 1-1 0 0,0 0 1 0 0,1-1-1 0 0,-1 2 0 0 0,1-1 1 0 0,-4 6-1 0 0,-15 25 400 0 0,2 1 1 0 0,2 0-1 0 0,-22 60 1 0 0,14-21 236 0 0,-15 80 0 0 0,27-81-479 0 0,3 1 0 0 0,3 1 0 0 0,4-1 0 0 0,5 80 0 0 0,5-64-122 0 0,5-1 1 0 0,3 0 0 0 0,27 92-1 0 0,-27-136-181 0 0,2-2 0 0 0,41 87 0 0 0,-47-113-202 0 0,2-1 0 0 0,0 0 0 0 0,0-1 0 0 0,2-1 0 0 0,0 1 0 0 0,1-2 0 0 0,1 0 0 0 0,0-1 0 0 0,19 15 0 0 0,-26-25-288 0 0,0 0-1 0 0,-1 0 1 0 0,1 0 0 0 0,1-1 0 0 0,-1 0 0 0 0,0-1-1 0 0,1 0 1 0 0,0 0 0 0 0,-1-1 0 0 0,1 0 0 0 0,0-1-1 0 0,12 0 1 0 0,-4-1-450 0 0,-1-1-1 0 0,0 0 0 0 0,0-2 1 0 0,29-9-1 0 0,-37 10 419 0 0,-1 0 0 0 0,0 0 1 0 0,0-1-1 0 0,9-6 0 0 0,19-18-2697 0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5.585"/>
    </inkml:context>
    <inkml:brush xml:id="br0">
      <inkml:brushProperty name="width" value="0.1" units="cm"/>
      <inkml:brushProperty name="height" value="0.1" units="cm"/>
      <inkml:brushProperty name="color" value="#FFFFFF"/>
    </inkml:brush>
  </inkml:definitions>
  <inkml:trace contextRef="#ctx0" brushRef="#br0">26 6 5132 0 0,'0'-1'65'0'0,"0"1"-1"0"0,0 0 1 0 0,0 0 0 0 0,0 0-1 0 0,0-1 1 0 0,0 1-1 0 0,0 0 1 0 0,0 0-1 0 0,0 0 1 0 0,0-1-1 0 0,0 1 1 0 0,-1 0-1 0 0,1 0 1 0 0,0 0-1 0 0,0 0 1 0 0,-1-1 257 0 0,1 1-257 0 0,0 0-1 0 0,0-1 1 0 0,0 1-1 0 0,0 0 1 0 0,-1 0-1 0 0,1 0 1 0 0,0 0-1 0 0,0 0 1 0 0,0 0-1 0 0,0 0 1 0 0,-1 0-1 0 0,1 0 1 0 0,0 0-1 0 0,0 0 1 0 0,0 0-1 0 0,-1 0 1 0 0,1 0-1 0 0,0 0 1 0 0,0 0-1 0 0,0 0 1 0 0,-1 0-1 0 0,1 0 1 0 0,0 0-1 0 0,0 0 1 0 0,0 0-1 0 0,-1 0 1 0 0,1 0-1 0 0,-6 12 1449 0 0,-1 19-240 0 0,2 36 309 0 0,4 72 0 0 0,19 129 284 0 0,-9-180-1165 0 0,-7-54-717 0 0,14 114 910 0 0,5-51-4083 0 0,-18-92 1939 0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6.036"/>
    </inkml:context>
    <inkml:brush xml:id="br0">
      <inkml:brushProperty name="width" value="0.1" units="cm"/>
      <inkml:brushProperty name="height" value="0.1" units="cm"/>
      <inkml:brushProperty name="color" value="#FFFFFF"/>
    </inkml:brush>
  </inkml:definitions>
  <inkml:trace contextRef="#ctx0" brushRef="#br0">0 196 5428 0 0,'0'-9'237'0'0,"1"1"-1"0"0,0 0 0 0 0,0 0 0 0 0,0-1 0 0 0,1 1 0 0 0,0 0 0 0 0,1 0 0 0 0,0 0 0 0 0,0 1 0 0 0,1-1 1 0 0,0 1-1 0 0,0-1 0 0 0,0 1 0 0 0,1 1 0 0 0,0-1 0 0 0,1 1 0 0 0,-1 0 0 0 0,12-9 0 0 0,-10 9-127 0 0,1 1-1 0 0,-1 0 0 0 0,1 1 0 0 0,0 0 0 0 0,1 0 1 0 0,-1 1-1 0 0,1 0 0 0 0,-1 0 0 0 0,1 1 1 0 0,0 0-1 0 0,0 1 0 0 0,0 0 0 0 0,0 0 0 0 0,0 1 1 0 0,0 0-1 0 0,0 1 0 0 0,0 0 0 0 0,10 2 0 0 0,-13-2-74 0 0,4 0 25 0 0,0 1 0 0 0,-1 1 0 0 0,1 0 0 0 0,0 0 0 0 0,-1 1 0 0 0,0 0 0 0 0,0 0 1 0 0,0 1-1 0 0,0 0 0 0 0,11 9 0 0 0,-10-5 8 0 0,-1 0 1 0 0,1 0-1 0 0,-1 1 1 0 0,-1 0-1 0 0,0 1 0 0 0,0 0 1 0 0,-1 0-1 0 0,-1 0 1 0 0,0 1-1 0 0,0 0 1 0 0,-1 0-1 0 0,5 20 1 0 0,-9-21-48 0 0,0 1 0 0 0,-1-1-1 0 0,0 1 1 0 0,0-1 0 0 0,-2 0 0 0 0,1 1 0 0 0,-2-1 0 0 0,1 0 0 0 0,-1 0 0 0 0,-1 0 0 0 0,-9 18 0 0 0,10-21 3 0 0,-1-1 0 0 0,-1 1 1 0 0,1-1-1 0 0,-1 0 0 0 0,0-1 0 0 0,-1 1 0 0 0,0-1 0 0 0,0 0 1 0 0,0-1-1 0 0,-1 1 0 0 0,1-1 0 0 0,-1 0 0 0 0,-1-1 0 0 0,1 0 1 0 0,-1 0-1 0 0,-12 5 0 0 0,27-11-27 0 0,1 0 0 0 0,0 1 0 0 0,1 0-1 0 0,-1 0 1 0 0,0 1 0 0 0,0 0 0 0 0,0 0 0 0 0,0 1 0 0 0,0 0-1 0 0,11 3 1 0 0,-6 0 0 0 0,0 1-1 0 0,1 0 0 0 0,-2 0 0 0 0,1 1 0 0 0,22 15 0 0 0,-21-11 3 0 0,0 1-1 0 0,0 0 1 0 0,-1 1 0 0 0,0 1-1 0 0,-1 0 1 0 0,-1 0-1 0 0,0 2 1 0 0,0-1-1 0 0,-2 1 1 0 0,14 28 0 0 0,-20-37 21 0 0,-1 0 0 0 0,0 0 0 0 0,0 0 1 0 0,0 0-1 0 0,-1 0 0 0 0,0 0 0 0 0,0 1 1 0 0,-1-1-1 0 0,1 0 0 0 0,-1 1 1 0 0,-1-1-1 0 0,1 0 0 0 0,-1 1 0 0 0,0-1 1 0 0,-1 0-1 0 0,0 0 0 0 0,0 0 0 0 0,0 0 1 0 0,0 0-1 0 0,-6 9 0 0 0,3-8 36 0 0,0-1 0 0 0,0 1-1 0 0,-1-1 1 0 0,0 0 0 0 0,0 0 0 0 0,-1-1-1 0 0,0 0 1 0 0,0 0 0 0 0,0 0-1 0 0,0-1 1 0 0,-1 0 0 0 0,1-1 0 0 0,-1 1-1 0 0,-16 3 1 0 0,9-3 62 0 0,-1-1-1 0 0,0 0 1 0 0,1-1 0 0 0,-27 0-1 0 0,35-2-153 0 0,-1-1 0 0 0,1 1 0 0 0,0-1 0 0 0,0 0 0 0 0,-1-1 0 0 0,1 0 0 0 0,0 0-1 0 0,1 0 1 0 0,-1-1 0 0 0,0 0 0 0 0,1 0 0 0 0,-9-6 0 0 0,13 7-236 0 0,1 0 0 0 0,-1 0 0 0 0,1 0 1 0 0,0-1-1 0 0,0 1 0 0 0,-1 0 0 0 0,1 0 1 0 0,1-1-1 0 0,-1 1 0 0 0,0-1 0 0 0,1 1 1 0 0,-1-1-1 0 0,1 1 0 0 0,0-1 0 0 0,0 1 0 0 0,0-1 1 0 0,0 1-1 0 0,0-1 0 0 0,0 0 0 0 0,1 1 1 0 0,-1-1-1 0 0,1 1 0 0 0,0 0 0 0 0,0-1 1 0 0,0 1-1 0 0,2-5 0 0 0,7-11-2815 0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6.436"/>
    </inkml:context>
    <inkml:brush xml:id="br0">
      <inkml:brushProperty name="width" value="0.1" units="cm"/>
      <inkml:brushProperty name="height" value="0.1" units="cm"/>
      <inkml:brushProperty name="color" value="#FFFFFF"/>
    </inkml:brush>
  </inkml:definitions>
  <inkml:trace contextRef="#ctx0" brushRef="#br0">5 197 3504 0 0,'40'-10'1142'0'0,"-9"2"-296"0"0,40-16-1 0 0,-63 21-653 0 0,0-1 0 0 0,-1 0 0 0 0,0 0 0 0 0,0 0-1 0 0,0-1 1 0 0,0 0 0 0 0,-1 0 0 0 0,0 0 0 0 0,0-1 0 0 0,7-9-1 0 0,-12 14-95 0 0,1-1-1 0 0,-1 0 1 0 0,0 1-1 0 0,0-1 1 0 0,0 0 0 0 0,0 0-1 0 0,0 0 1 0 0,-1 0-1 0 0,1 0 1 0 0,-1 0-1 0 0,1 0 1 0 0,-1 0-1 0 0,0 0 1 0 0,1 0-1 0 0,-1 0 1 0 0,0 0-1 0 0,-1 0 1 0 0,1 0-1 0 0,0-1 1 0 0,0 1-1 0 0,-1 0 1 0 0,1 0-1 0 0,-1 0 1 0 0,0 0-1 0 0,0 1 1 0 0,0-1-1 0 0,0 0 1 0 0,0 0-1 0 0,0 0 1 0 0,0 1-1 0 0,0-1 1 0 0,-1 0-1 0 0,1 1 1 0 0,-1-1-1 0 0,1 1 1 0 0,-1 0-1 0 0,1-1 1 0 0,-1 1-1 0 0,-4-2 1 0 0,2 0 88 0 0,-1 1 0 0 0,1-1 0 0 0,-1 1 0 0 0,0 0 0 0 0,0 0 0 0 0,0 1 1 0 0,0-1-1 0 0,0 1 0 0 0,-1 0 0 0 0,1 1 0 0 0,0-1 0 0 0,0 1 0 0 0,-1 0 0 0 0,-8 1 0 0 0,8 0-57 0 0,1 1 0 0 0,-1 0 0 0 0,1 0 0 0 0,-1 1 0 0 0,1-1 0 0 0,0 1 0 0 0,0 0 0 0 0,0 1 0 0 0,0-1 0 0 0,1 1 0 0 0,0 0 0 0 0,-1 0 0 0 0,-4 6 0 0 0,4-2 12 0 0,-1 0 0 0 0,1 1 0 0 0,0-1 0 0 0,0 1 0 0 0,1 0 0 0 0,1 0 0 0 0,-5 15 1 0 0,4-9-31 0 0,1 0 0 0 0,1 0 1 0 0,0 0-1 0 0,1 1 0 0 0,1-1 1 0 0,0 0-1 0 0,1 1 0 0 0,0-1 1 0 0,1 0-1 0 0,5 17 0 0 0,-4-25-168 0 0,-1-1-1 0 0,1 0 0 0 0,0 0 0 0 0,1 0 0 0 0,0 0 0 0 0,0 0 0 0 0,0-1 0 0 0,0 1 1 0 0,1-1-1 0 0,0 0 0 0 0,0-1 0 0 0,0 1 0 0 0,0-1 0 0 0,1 0 0 0 0,0-1 0 0 0,8 5 0 0 0,-9-5-423 0 0,1-1-1 0 0,-1 1 1 0 0,1-1-1 0 0,0-1 0 0 0,-1 1 1 0 0,1-1-1 0 0,0 0 0 0 0,0 0 1 0 0,0-1-1 0 0,0 0 0 0 0,0 0 1 0 0,0 0-1 0 0,0 0 0 0 0,0-1 1 0 0,0 0-1 0 0,0-1 0 0 0,-1 1 1 0 0,1-1-1 0 0,5-3 0 0 0,5-4-2751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6.765"/>
    </inkml:context>
    <inkml:brush xml:id="br0">
      <inkml:brushProperty name="width" value="0.1" units="cm"/>
      <inkml:brushProperty name="height" value="0.1" units="cm"/>
      <inkml:brushProperty name="color" value="#FFFFFF"/>
    </inkml:brush>
  </inkml:definitions>
  <inkml:trace contextRef="#ctx0" brushRef="#br0">0 7 5673 0 0,'0'0'124'0'0,"0"0"0"0"0,1-1 0 0 0,-1 1 0 0 0,0-1 0 0 0,0 1 0 0 0,0 0 1 0 0,0-1-1 0 0,1 1 0 0 0,0-1 373 0 0,-1 1-373 0 0,0 0 0 0 0,1-1 0 0 0,-1 1 0 0 0,0 0 0 0 0,1 0 0 0 0,-1 0 1 0 0,0-1-1 0 0,1 1 0 0 0,-1 0 0 0 0,0 0 0 0 0,1 0 0 0 0,-1 0 1 0 0,0 0-1 0 0,1 0 0 0 0,-1 0 0 0 0,1 0 0 0 0,-1 0 0 0 0,0 0 0 0 0,1 0 1 0 0,10 10 1751 0 0,7 24-882 0 0,-16-28-598 0 0,20 37 562 0 0,-10-19-620 0 0,0 0 0 0 0,-1 0-1 0 0,-2 1 1 0 0,-1 0 0 0 0,10 49 0 0 0,-17-72-328 0 0,-1-1 1 0 0,0 0 0 0 0,0 1-1 0 0,0-1 1 0 0,0 1 0 0 0,0-1-1 0 0,0 0 1 0 0,0 1 0 0 0,-1-1-1 0 0,1 0 1 0 0,-1 1-1 0 0,1-1 1 0 0,0 0 0 0 0,-2 2-1 0 0,2-3-1 0 0,0 1-1 0 0,-1-1 0 0 0,1 0 0 0 0,0 1 1 0 0,-1-1-1 0 0,1 0 0 0 0,-1 0 0 0 0,1 1 1 0 0,0-1-1 0 0,-1 0 0 0 0,1 0 0 0 0,-1 1 1 0 0,1-1-1 0 0,-1 0 0 0 0,1 0 0 0 0,-1 0 1 0 0,1 0-1 0 0,0 0 0 0 0,-1 0 0 0 0,1 0 1 0 0,-1 0-1 0 0,1 0 0 0 0,-1 0 0 0 0,1 0 1 0 0,-1 0-1 0 0,0 0 0 0 0,-1-1 18 0 0,0 0 0 0 0,0 0-1 0 0,0 0 1 0 0,1 0 0 0 0,-1 0-1 0 0,0 0 1 0 0,0-1 0 0 0,1 1-1 0 0,-1-1 1 0 0,1 1 0 0 0,-1-1-1 0 0,1 1 1 0 0,0-1 0 0 0,0 0-1 0 0,-1 0 1 0 0,0-2 0 0 0,0-1 2 0 0,-1 0 1 0 0,1 0 0 0 0,1 0 0 0 0,-1 0 0 0 0,1 0 0 0 0,-1 0 0 0 0,1 0 0 0 0,1-1 0 0 0,-1 1-1 0 0,1-1 1 0 0,0 1 0 0 0,0 0 0 0 0,1-1 0 0 0,-1 1 0 0 0,1 0 0 0 0,2-7 0 0 0,0 6-41 0 0,-1 0 0 0 0,1 0 0 0 0,1 0 0 0 0,-1 1 0 0 0,1-1 1 0 0,0 1-1 0 0,0 0 0 0 0,0 0 0 0 0,1 0 0 0 0,0 0 0 0 0,8-5 0 0 0,5-2-712 0 0,0 1-1 0 0,0 1 0 0 0,1 1 1 0 0,0 1-1 0 0,1 0 0 0 0,0 1 1 0 0,24-4-1 0 0,11 1-2922 0 0,-29 5 643 0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7.117"/>
    </inkml:context>
    <inkml:brush xml:id="br0">
      <inkml:brushProperty name="width" value="0.1" units="cm"/>
      <inkml:brushProperty name="height" value="0.1" units="cm"/>
      <inkml:brushProperty name="color" value="#FFFFFF"/>
    </inkml:brush>
  </inkml:definitions>
  <inkml:trace contextRef="#ctx0" brushRef="#br0">0 9 5152 0 0,'6'7'5276'0'0,"-6"-7"-5154"0"0,8 27 1476 0 0,4 32-739 0 0,30 101 1101 0 0,-19-81-1326 0 0,-18-60-448 0 0,-2-9-270 0 0,-2-28-210 0 0,-1 6 235 0 0,-1-41 140 0 0,2-1 0 0 0,3 1 0 0 0,15-79-1 0 0,-19 130-66 0 0,0 0-1 0 0,1-1 1 0 0,-1 1-1 0 0,1 0 1 0 0,0 0-1 0 0,-1 0 1 0 0,1 0-1 0 0,0 0 1 0 0,0 0-1 0 0,0 0 1 0 0,1 0-1 0 0,-1 0 1 0 0,0 0-1 0 0,1 1 1 0 0,-1-1-1 0 0,1 1 1 0 0,-1-1-1 0 0,1 1 1 0 0,0-1-1 0 0,0 1 1 0 0,0 0-1 0 0,0 0 1 0 0,0 0-1 0 0,0 0 1 0 0,0 0-1 0 0,0 0 1 0 0,0 1-1 0 0,0-1 1 0 0,0 1-1 0 0,0-1 1 0 0,1 1-1 0 0,-1 0 1 0 0,0 0-1 0 0,0 0 1 0 0,1 0-1 0 0,-1 0 1 0 0,0 0-1 0 0,0 1 1 0 0,0-1-1 0 0,0 1 1 0 0,1-1-1 0 0,-1 1 1 0 0,0 0-1 0 0,0 0 1 0 0,2 1-1 0 0,5 3 9 0 0,0 0-1 0 0,0 0 1 0 0,0 1-1 0 0,0 0 1 0 0,-1 1 0 0 0,0 0-1 0 0,-1 0 1 0 0,10 11-1 0 0,-2 2-157 0 0,0 1 0 0 0,-1 0 0 0 0,-1 1-1 0 0,-1 1 1 0 0,-1 0 0 0 0,-2 1 0 0 0,0 0 0 0 0,-1 0-1 0 0,-1 1 1 0 0,4 29 0 0 0,-11-51-137 0 0,4 17-2026 0 0,4-10-2040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9.167"/>
    </inkml:context>
    <inkml:brush xml:id="br0">
      <inkml:brushProperty name="width" value="0.1" units="cm"/>
      <inkml:brushProperty name="height" value="0.1" units="cm"/>
      <inkml:brushProperty name="color" value="#FFFFFF"/>
    </inkml:brush>
  </inkml:definitions>
  <inkml:trace contextRef="#ctx0" brushRef="#br0">1 26 4544 0 0,'0'-9'-332'0'0,"0"-1"-888"0"0,0 3-76 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7.502"/>
    </inkml:context>
    <inkml:brush xml:id="br0">
      <inkml:brushProperty name="width" value="0.1" units="cm"/>
      <inkml:brushProperty name="height" value="0.1" units="cm"/>
      <inkml:brushProperty name="color" value="#FFFFFF"/>
    </inkml:brush>
  </inkml:definitions>
  <inkml:trace contextRef="#ctx0" brushRef="#br0">0 185 5821 0 0,'1'-12'5642'0'0,"0"30"-3668"0"0,3 25-1068 0 0,-1-27-679 0 0,1-1 0 0 0,1 0 0 0 0,0 0 0 0 0,1-1 0 0 0,0 0-1 0 0,2 0 1 0 0,-1 0 0 0 0,16 19 0 0 0,-19-27-190 0 0,1-1-1 0 0,0-1 1 0 0,0 1-1 0 0,0-1 1 0 0,1 1 0 0 0,-1-2-1 0 0,1 1 1 0 0,0 0 0 0 0,0-1-1 0 0,0 0 1 0 0,1-1 0 0 0,-1 0-1 0 0,1 1 1 0 0,-1-2-1 0 0,1 1 1 0 0,0-1 0 0 0,0 0-1 0 0,-1-1 1 0 0,1 1 0 0 0,0-1-1 0 0,0-1 1 0 0,7 0 0 0 0,-9 0-22 0 0,-1 0 0 0 0,1 0 1 0 0,0 0-1 0 0,-1 0 1 0 0,1-1-1 0 0,-1 0 1 0 0,1 0-1 0 0,-1 0 1 0 0,0-1-1 0 0,0 1 1 0 0,0-1-1 0 0,0 0 0 0 0,0 0 1 0 0,6-7-1 0 0,-5 4-3 0 0,-1 0 1 0 0,0 0-1 0 0,0 0 0 0 0,0-1 0 0 0,-1 1 0 0 0,0-1 0 0 0,0 0 0 0 0,-1 0 1 0 0,2-8-1 0 0,-1 1-3 0 0,-1 1 1 0 0,0-1 0 0 0,-1 0 0 0 0,-1 0-1 0 0,0 0 1 0 0,-1 0 0 0 0,0 1-1 0 0,-1-1 1 0 0,-8-26 0 0 0,7 30-34 0 0,-1 1 1 0 0,0-1 0 0 0,-1 0 0 0 0,0 1 0 0 0,0 0 0 0 0,-1 1 0 0 0,0-1-1 0 0,-1 1 1 0 0,1 0 0 0 0,-2 0 0 0 0,1 1 0 0 0,-1 0 0 0 0,0 0-1 0 0,-1 1 1 0 0,1 0 0 0 0,-1 1 0 0 0,0 0 0 0 0,-1 0 0 0 0,1 1-1 0 0,-17-5 1 0 0,17 7-450 0 0,0 0 0 0 0,0 0-1 0 0,-1 1 1 0 0,1 1 0 0 0,0 0-1 0 0,-1 0 1 0 0,1 0 0 0 0,0 2-1 0 0,-11 1 1 0 0,18-3 65 0 0,1 1 0 0 0,-1-1 0 0 0,0 1 0 0 0,1 0 1 0 0,-1-1-1 0 0,1 1 0 0 0,-1 0 0 0 0,1 0 0 0 0,-1 0 0 0 0,1 0 1 0 0,-1 0-1 0 0,0 2 0 0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7.981"/>
    </inkml:context>
    <inkml:brush xml:id="br0">
      <inkml:brushProperty name="width" value="0.1" units="cm"/>
      <inkml:brushProperty name="height" value="0.1" units="cm"/>
      <inkml:brushProperty name="color" value="#FFFFFF"/>
    </inkml:brush>
  </inkml:definitions>
  <inkml:trace contextRef="#ctx0" brushRef="#br0">0 0 4704 0 0,'2'2'229'0'0,"0"-1"0"0"0,0 1 0 0 0,0 0-1 0 0,0 0 1 0 0,0 0 0 0 0,-1 0 0 0 0,1 1-1 0 0,-1-1 1 0 0,1 0 0 0 0,-1 1 0 0 0,0-1-1 0 0,0 1 1 0 0,0-1 0 0 0,1 5 0 0 0,9 43 1162 0 0,-8-30-620 0 0,9 50 1004 0 0,-7-33-841 0 0,12 41 0 0 0,-14-69-802 0 0,0 1 0 0 0,1-1 1 0 0,0 0-1 0 0,0 0 0 0 0,1 0 0 0 0,0 0 1 0 0,0-1-1 0 0,1 0 0 0 0,8 9 0 0 0,-9-12-138 0 0,0 0-1 0 0,1-1 1 0 0,0 1-1 0 0,0-1 1 0 0,0 0-1 0 0,1-1 1 0 0,-1 1 0 0 0,1-1-1 0 0,0-1 1 0 0,0 1-1 0 0,0-1 1 0 0,0 0-1 0 0,0-1 1 0 0,14 2-1 0 0,-17-3-27 0 0,0 0-1 0 0,1 0 0 0 0,-1 0 1 0 0,1-1-1 0 0,-1 0 1 0 0,0 1-1 0 0,0-2 1 0 0,1 1-1 0 0,-1 0 1 0 0,0-1-1 0 0,0 0 1 0 0,0 0-1 0 0,0 0 0 0 0,-1 0 1 0 0,1-1-1 0 0,0 1 1 0 0,-1-1-1 0 0,0 0 1 0 0,1 0-1 0 0,-1 0 1 0 0,-1-1-1 0 0,1 1 1 0 0,0-1-1 0 0,-1 0 1 0 0,4-7-1 0 0,7-18 98 0 0,-2 0 0 0 0,-1-1 0 0 0,-1-1 0 0 0,-2 1 0 0 0,-1-1 0 0 0,-1-1 0 0 0,-2 1 0 0 0,-1-41 0 0 0,-2 69-8 0 0,0 0-1 0 0,1 0 1 0 0,-2 0-1 0 0,1 0 0 0 0,0 0 1 0 0,-1 1-1 0 0,1-1 0 0 0,-1 0 1 0 0,0 0-1 0 0,0 0 1 0 0,0 1-1 0 0,0-1 0 0 0,-2-2 1 0 0,1 8 85 0 0,1 1 1 0 0,0-1-1 0 0,-1 1 1 0 0,1-1-1 0 0,1 1 1 0 0,-1 0-1 0 0,0 4 1 0 0,1 21 126 0 0,2 0 0 0 0,1-1 1 0 0,8 36-1 0 0,-7-49-295 0 0,0 0 1 0 0,1 0-1 0 0,1 0 1 0 0,0 0 0 0 0,1-1-1 0 0,0 0 1 0 0,15 20-1 0 0,-18-29-246 0 0,0-1 0 0 0,0 1 0 0 0,0-1-1 0 0,1 0 1 0 0,0 0 0 0 0,-1 0-1 0 0,2-1 1 0 0,-1 0 0 0 0,0 0 0 0 0,1 0-1 0 0,5 2 1 0 0,-6-3-393 0 0,0-1-1 0 0,0 0 1 0 0,0 0-1 0 0,0 0 1 0 0,0 0-1 0 0,0-1 0 0 0,0 0 1 0 0,8 0-1 0 0,-2-3-2455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8.386"/>
    </inkml:context>
    <inkml:brush xml:id="br0">
      <inkml:brushProperty name="width" value="0.1" units="cm"/>
      <inkml:brushProperty name="height" value="0.1" units="cm"/>
      <inkml:brushProperty name="color" value="#FFFFFF"/>
    </inkml:brush>
  </inkml:definitions>
  <inkml:trace contextRef="#ctx0" brushRef="#br0">10 47 5497 0 0,'-3'-16'752'0'0,"-3"-14"4105"0"0,6 48-3896 0 0,42 393 3611 0 0,-19-218-3651 0 0,-19-161-1355 0 0,10 41-1 0 0,-12-63-722 0 0,1 0 0 0 0,1-1 0 0 0,0 1 0 0 0,8 15 0 0 0,-2-13-2442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8.744"/>
    </inkml:context>
    <inkml:brush xml:id="br0">
      <inkml:brushProperty name="width" value="0.1" units="cm"/>
      <inkml:brushProperty name="height" value="0.1" units="cm"/>
      <inkml:brushProperty name="color" value="#FFFFFF"/>
    </inkml:brush>
  </inkml:definitions>
  <inkml:trace contextRef="#ctx0" brushRef="#br0">1 33 4980 0 0,'-1'-3'328'0'0,"2"0"-1"0"0,-1 0 0 0 0,0 0 0 0 0,1 1 0 0 0,-1-1 0 0 0,1 0 0 0 0,0 0 0 0 0,1-4 0 0 0,-2 7-275 0 0,0 0 0 0 0,1 0-1 0 0,-1 0 1 0 0,0-1 0 0 0,0 1-1 0 0,0 0 1 0 0,0 0 0 0 0,0 0-1 0 0,0 0 1 0 0,1-1 0 0 0,-1 1-1 0 0,0 0 1 0 0,0 0 0 0 0,0 0-1 0 0,0 0 1 0 0,1 0 0 0 0,-1 0-1 0 0,0 0 1 0 0,0-1 0 0 0,0 1-1 0 0,1 0 1 0 0,-1 0-1 0 0,0 0 1 0 0,0 0 0 0 0,1 0-1 0 0,-1 0 1 0 0,0 0 0 0 0,0 0-1 0 0,0 0 1 0 0,1 0 0 0 0,-1 0-1 0 0,0 0 1 0 0,0 0 0 0 0,0 0-1 0 0,1 0 1 0 0,-1 1 0 0 0,0-1-1 0 0,1 0 1 0 0,8 15 1037 0 0,0 9-440 0 0,-1 0-1 0 0,-2 0 1 0 0,0 0-1 0 0,2 29 1 0 0,4 104 514 0 0,-10-114-869 0 0,5 234 1480 0 0,-7-157-3493 0 0,0-94 809 0 0,0-21-88 0 0,1 0 1 0 0,-1 0 0 0 0,0-1-1 0 0,1 1 1 0 0,0 0 0 0 0,3 8-1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9.134"/>
    </inkml:context>
    <inkml:brush xml:id="br0">
      <inkml:brushProperty name="width" value="0.1" units="cm"/>
      <inkml:brushProperty name="height" value="0.1" units="cm"/>
      <inkml:brushProperty name="color" value="#FFFFFF"/>
    </inkml:brush>
  </inkml:definitions>
  <inkml:trace contextRef="#ctx0" brushRef="#br0">1 439 5753 0 0,'1'9'4727'0'0,"4"31"-2593"0"0,10 199 1890 0 0,-14-224-4443 0 0,1 19-1789 0 0,6-19-4276 0 0</inkml:trace>
  <inkml:trace contextRef="#ctx0" brushRef="#br0" timeOffset="1">33 64 6237 0 0,'-3'-17'1116'0'0,"0"2"-244"0"0,3 2-580 0 0,0 5-32 0 0,0 2-892 0 0,0 1-796 0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29.510"/>
    </inkml:context>
    <inkml:brush xml:id="br0">
      <inkml:brushProperty name="width" value="0.1" units="cm"/>
      <inkml:brushProperty name="height" value="0.1" units="cm"/>
      <inkml:brushProperty name="color" value="#FFFFFF"/>
    </inkml:brush>
  </inkml:definitions>
  <inkml:trace contextRef="#ctx0" brushRef="#br0">1 19 2212 0 0,'-1'-1'213'0'0,"1"0"1"0"0,0 0-1 0 0,0 0 0 0 0,0 0 0 0 0,0 1 0 0 0,0-1 1 0 0,0 0-1 0 0,0 0 0 0 0,1 0 0 0 0,-1 0 0 0 0,0 0 1 0 0,0 0-1 0 0,1 1 0 0 0,-1-1 0 0 0,0 0 0 0 0,1 0 0 0 0,-1 0 1 0 0,1 1-1 0 0,-1-1 0 0 0,2 0 0 0 0,-1 1-87 0 0,0-1 0 0 0,0 2-1 0 0,1-1 1 0 0,-1 0 0 0 0,0 0-1 0 0,0 0 1 0 0,1 1 0 0 0,-1-1 0 0 0,0 0-1 0 0,0 1 1 0 0,0-1 0 0 0,1 1-1 0 0,-1 0 1 0 0,0-1 0 0 0,0 1-1 0 0,0 0 1 0 0,0 0 0 0 0,1 1-1 0 0,26 20 516 0 0,-1 2 0 0 0,-1 0 0 0 0,-2 2 0 0 0,0 0 0 0 0,20 32 0 0 0,97 158 1438 0 0,-137-211-2034 0 0,20 36 223 0 0,-2 1 0 0 0,-2 0 0 0 0,-1 2 0 0 0,-2 0 0 0 0,-3 1 0 0 0,-1 1 0 0 0,12 89 1 0 0,-23-107-135 0 0,-2-1 1 0 0,-1 1 0 0 0,-1-1 0 0 0,-1 0 0 0 0,-10 37-1 0 0,7-37-59 0 0,-2-1-1 0 0,0-1 0 0 0,-2 1 1 0 0,-1-1-1 0 0,-1-1 1 0 0,-1 0-1 0 0,-1-1 0 0 0,-24 32 1 0 0,14-27-645 0 0,-1-2 1 0 0,-33 28-1 0 0,42-41-2260 0 0,-1 0 0 0 0,-33 17-1 0 0,38-23-391 0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0.393"/>
    </inkml:context>
    <inkml:brush xml:id="br0">
      <inkml:brushProperty name="width" value="0.1" units="cm"/>
      <inkml:brushProperty name="height" value="0.1" units="cm"/>
      <inkml:brushProperty name="color" value="#FFFFFF"/>
    </inkml:brush>
  </inkml:definitions>
  <inkml:trace contextRef="#ctx0" brushRef="#br0">4 19 5997 0 0,'0'0'73'0'0,"0"0"0"0"0,0 0 0 0 0,-1-1 0 0 0,1 1 0 0 0,0 0 1 0 0,0 0-1 0 0,0 0 0 0 0,-1-1 0 0 0,1 1 0 0 0,0 0 0 0 0,0 0 1 0 0,0 0-1 0 0,0-1 0 0 0,-1 1 0 0 0,1 0 0 0 0,0 0 1 0 0,0-1-1 0 0,0 1 0 0 0,0 0 0 0 0,0-1 0 0 0,0 1 0 0 0,0 0 1 0 0,0 0-1 0 0,0-1 0 0 0,0 1 0 0 0,0 0 0 0 0,0-1 0 0 0,0 1 1 0 0,0 0-1 0 0,0 0 0 0 0,0-1 0 0 0,0 1 0 0 0,0 0 1 0 0,0 0-1 0 0,0-1 0 0 0,0 1 0 0 0,1 0 0 0 0,10-6 1212 0 0,20 2-288 0 0,441 6 2584 0 0,-178 3-1915 0 0,-172-5-2537 0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0.915"/>
    </inkml:context>
    <inkml:brush xml:id="br0">
      <inkml:brushProperty name="width" value="0.1" units="cm"/>
      <inkml:brushProperty name="height" value="0.1" units="cm"/>
      <inkml:brushProperty name="color" value="#FFFFFF"/>
    </inkml:brush>
  </inkml:definitions>
  <inkml:trace contextRef="#ctx0" brushRef="#br0">457 10 4724 0 0,'-1'-1'144'0'0,"1"1"0"0"0,-1-1 1 0 0,0 0-1 0 0,0 0 0 0 0,0 1 0 0 0,0-1 0 0 0,0 0 0 0 0,0 1 0 0 0,0-1 0 0 0,-1 1 0 0 0,1-1 0 0 0,0 1 0 0 0,0 0 0 0 0,0-1 0 0 0,0 1 0 0 0,-1 0 0 0 0,1 0 0 0 0,0 0 0 0 0,0 0 0 0 0,0 0 0 0 0,-1 0 0 0 0,1 0 0 0 0,0 1 0 0 0,0-1 0 0 0,0 0 0 0 0,-1 1 0 0 0,1-1 0 0 0,0 0 0 0 0,0 1 0 0 0,0 0 0 0 0,0-1 0 0 0,0 1 0 0 0,0-1 0 0 0,0 1 0 0 0,-1 1 0 0 0,-40 31 356 0 0,38-28-195 0 0,-254 266 2251 0 0,220-228-2101 0 0,33-38-389 0 0,-4 5 51 0 0,0 0-1 0 0,0 1 0 0 0,1 0 0 0 0,0 0 0 0 0,1 1 0 0 0,0 0 0 0 0,-5 14 0 0 0,11-25-98 0 0,1 0-1 0 0,0 0 1 0 0,0 0-1 0 0,0 0 1 0 0,0 0 0 0 0,0 0-1 0 0,0 0 1 0 0,0 0-1 0 0,0 0 1 0 0,1 0 0 0 0,-1 0-1 0 0,0 0 1 0 0,1 0-1 0 0,-1 0 1 0 0,0 0 0 0 0,1 0-1 0 0,-1 0 1 0 0,1 0-1 0 0,0 0 1 0 0,-1 0 0 0 0,1-1-1 0 0,0 1 1 0 0,-1 0-1 0 0,1-1 1 0 0,0 1 0 0 0,0 0-1 0 0,-1-1 1 0 0,1 1-1 0 0,0-1 1 0 0,0 1 0 0 0,0-1-1 0 0,0 1 1 0 0,0-1-1 0 0,0 0 1 0 0,0 1 0 0 0,1-1-1 0 0,45 8 155 0 0,-33-6-128 0 0,31 4 24 0 0,0 3 1 0 0,-1 2-1 0 0,0 1 1 0 0,72 32-1 0 0,-15 6-338 0 0,87 39 269 0 0,-57-41-7854 0 0,-113-44 4828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2.749"/>
    </inkml:context>
    <inkml:brush xml:id="br0">
      <inkml:brushProperty name="width" value="0.1" units="cm"/>
      <inkml:brushProperty name="height" value="0.1" units="cm"/>
      <inkml:brushProperty name="color" value="#FFFFFF"/>
    </inkml:brush>
  </inkml:definitions>
  <inkml:trace contextRef="#ctx0" brushRef="#br0">1 1 3816 0 0,'4'206'7084'0'0,"37"262"-4254"0"0,10-233-5404 0 0,-37-195-867 0 0,-9-24 430 0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3.386"/>
    </inkml:context>
    <inkml:brush xml:id="br0">
      <inkml:brushProperty name="width" value="0.1" units="cm"/>
      <inkml:brushProperty name="height" value="0.1" units="cm"/>
      <inkml:brushProperty name="color" value="#FFFFFF"/>
    </inkml:brush>
  </inkml:definitions>
  <inkml:trace contextRef="#ctx0" brushRef="#br0">0 87 5252 0 0,'12'-10'464'0'0,"1"0"0"0"0,0 0 0 0 0,0 2 0 0 0,0 0 0 0 0,1 0 0 0 0,1 1 0 0 0,29-10-1 0 0,-36 15-325 0 0,0 0 0 0 0,0 1 0 0 0,0-1 0 0 0,0 2 0 0 0,0-1 0 0 0,0 1 0 0 0,0 0 0 0 0,0 1 0 0 0,0 0 0 0 0,0 0 0 0 0,0 0 0 0 0,0 1 0 0 0,0 1 0 0 0,-1-1 0 0 0,1 1-1 0 0,-1 1 1 0 0,14 7 0 0 0,-14-6-144 0 0,0 1 0 0 0,-1 0 0 0 0,0 0 0 0 0,0 0 0 0 0,0 1 0 0 0,-1 0 0 0 0,0 0 0 0 0,0 1 0 0 0,0-1 0 0 0,-1 1 0 0 0,-1 0 0 0 0,1 0 0 0 0,-1 1 0 0 0,0-1 0 0 0,-1 0 0 0 0,0 1 0 0 0,-1 0 0 0 0,0-1 0 0 0,0 1 0 0 0,-1 16-1 0 0,0-7-73 0 0,-1 0-1 0 0,0 1 0 0 0,-2-1 0 0 0,0 0 0 0 0,-1 0 0 0 0,-1-1 1 0 0,-1 1-1 0 0,0-1 0 0 0,-10 18 0 0 0,6-18 113 0 0,-1 0-1 0 0,0 0 1 0 0,-1-1-1 0 0,-1 0 1 0 0,0-2 0 0 0,-1 1-1 0 0,-1-1 1 0 0,0-1-1 0 0,-23 15 1 0 0,33-26 71 0 0,0 1 0 0 0,-1 0 0 0 0,1-1 0 0 0,0 0 0 0 0,-1-1 0 0 0,1 1 0 0 0,-1-1 0 0 0,0 0 0 0 0,1 0 0 0 0,-10 0 0 0 0,15-1-98 0 0,0 0 0 0 0,0 0 0 0 0,0 0 1 0 0,-1 0-1 0 0,1 0 0 0 0,0 0 0 0 0,0 0 1 0 0,0 0-1 0 0,0 0 0 0 0,0 0 0 0 0,0 0 1 0 0,-1 0-1 0 0,1 0 0 0 0,0 0 0 0 0,0 0 1 0 0,0 0-1 0 0,0 0 0 0 0,0 0 0 0 0,0-1 1 0 0,0 1-1 0 0,-1 0 0 0 0,1 0 0 0 0,0 0 1 0 0,0 0-1 0 0,0 0 0 0 0,0 0 0 0 0,0 0 1 0 0,0 0-1 0 0,0 0 0 0 0,0-1 0 0 0,0 1 1 0 0,0 0-1 0 0,0 0 0 0 0,-1 0 0 0 0,1 0 1 0 0,0 0-1 0 0,0 0 0 0 0,0-1 0 0 0,0 1 0 0 0,0 0 1 0 0,0 0-1 0 0,0 0 0 0 0,0 0 0 0 0,0 0 1 0 0,0 0-1 0 0,0-1 0 0 0,0 1 0 0 0,0 0 1 0 0,0 0-1 0 0,0 0 0 0 0,1 0 0 0 0,-1 0 1 0 0,0 0-1 0 0,0 0 0 0 0,0-1 0 0 0,0 1 1 0 0,0 0-1 0 0,0 0 0 0 0,0 0 0 0 0,0 0 1 0 0,0 0-1 0 0,0 0 0 0 0,0 0 0 0 0,1 0 1 0 0,-1 0-1 0 0,0-1 0 0 0,0 1 0 0 0,10-6 105 0 0,27 1-20 0 0,-24 2-68 0 0,1 1 0 0 0,-1 1 0 0 0,1 0 0 0 0,-1 1-1 0 0,1 0 1 0 0,18 4 0 0 0,-17-2-7 0 0,0 2-1 0 0,0 0 1 0 0,0 1-1 0 0,0 0 1 0 0,0 1-1 0 0,-1 1 1 0 0,0 0 0 0 0,-1 1-1 0 0,0 1 1 0 0,20 15-1 0 0,-18-11 1 0 0,0 1 0 0 0,-1 0-1 0 0,17 24 1 0 0,-26-32-6 0 0,0 1-1 0 0,-1 0 1 0 0,1 0 0 0 0,-1 1 0 0 0,-1-1-1 0 0,0 1 1 0 0,0 0 0 0 0,0 0-1 0 0,-1 0 1 0 0,0 0 0 0 0,-1 1-1 0 0,1 10 1 0 0,-2-12 9 0 0,0 0 1 0 0,-1 0-1 0 0,0-1 0 0 0,0 1 1 0 0,-1 0-1 0 0,1 0 0 0 0,-2-1 0 0 0,1 1 1 0 0,-1-1-1 0 0,0 1 0 0 0,0-1 0 0 0,0 0 1 0 0,-1-1-1 0 0,0 1 0 0 0,-7 7 1 0 0,4-6 13 0 0,0 0 1 0 0,-1-1-1 0 0,0 1 1 0 0,-1-2 0 0 0,1 1-1 0 0,-1-1 1 0 0,0 0 0 0 0,0-1-1 0 0,-19 6 1 0 0,15-6-50 0 0,0 0 1 0 0,0-2-1 0 0,-1 1 0 0 0,1-2 0 0 0,-1 1 0 0 0,0-2 1 0 0,1 0-1 0 0,-1-1 0 0 0,0 0 0 0 0,1-1 1 0 0,-1 0-1 0 0,1-1 0 0 0,0-1 0 0 0,0 0 1 0 0,-24-12-1 0 0,32 14-301 0 0,1 0 1 0 0,0-1-1 0 0,1 0 1 0 0,-1 0-1 0 0,0 0 1 0 0,1 0-1 0 0,0 0 1 0 0,0-1 0 0 0,0 0-1 0 0,0 1 1 0 0,0-1-1 0 0,1 0 1 0 0,-1-1-1 0 0,1 1 1 0 0,-1-5-1 0 0,-1-7-2854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39.817"/>
    </inkml:context>
    <inkml:brush xml:id="br0">
      <inkml:brushProperty name="width" value="0.1" units="cm"/>
      <inkml:brushProperty name="height" value="0.1" units="cm"/>
      <inkml:brushProperty name="color" value="#FFFFFF"/>
    </inkml:brush>
  </inkml:definitions>
  <inkml:trace contextRef="#ctx0" brushRef="#br0">220 11 1164 0 0,'-4'-9'4238'0'0,"3"9"-4087"0"0,1-1 0 0 0,-1 1 1 0 0,1 0-1 0 0,0 0 0 0 0,-1 0 1 0 0,-17 2 2018 0 0,-18 14-993 0 0,33-15-844 0 0,-8 6-106 0 0,0 0-1 0 0,0 1 1 0 0,0 0-1 0 0,1 0 1 0 0,1 1-1 0 0,-1 0 1 0 0,1 1-1 0 0,1 0 1 0 0,0 1-1 0 0,1-1 1 0 0,-1 2-1 0 0,2-1 0 0 0,0 1 1 0 0,0 0-1 0 0,1 0 1 0 0,1 0-1 0 0,0 1 1 0 0,1-1-1 0 0,0 1 1 0 0,1 0-1 0 0,0 0 1 0 0,1 0-1 0 0,0 1 1 0 0,1-1-1 0 0,1 0 1 0 0,0 0-1 0 0,1 0 1 0 0,5 20-1 0 0,-4-25-252 0 0,0 0-1 0 0,1-1 0 0 0,0 1 1 0 0,0-1-1 0 0,1 0 0 0 0,0 0 1 0 0,0 0-1 0 0,1 0 1 0 0,0-1-1 0 0,0 0 0 0 0,9 6 1 0 0,-12-8-50 0 0,1-1 0 0 0,1 0 0 0 0,-1-1 1 0 0,0 1-1 0 0,1-1 0 0 0,-1 0 0 0 0,1 0 1 0 0,0 0-1 0 0,-1 0 0 0 0,1-1 0 0 0,0 0 1 0 0,0 0-1 0 0,0 0 0 0 0,0-1 1 0 0,0 0-1 0 0,0 0 0 0 0,0 0 0 0 0,0 0 1 0 0,0-1-1 0 0,7-2 0 0 0,-9 2 53 0 0,1-1 0 0 0,-1 0-1 0 0,0 0 1 0 0,-1 0 0 0 0,1-1 0 0 0,0 1 0 0 0,-1-1-1 0 0,1 1 1 0 0,-1-1 0 0 0,0 0 0 0 0,0 0 0 0 0,0 0-1 0 0,0 0 1 0 0,0 0 0 0 0,-1 0 0 0 0,3-7 0 0 0,1-4 39 0 0,0-1 0 0 0,4-24 1 0 0,8-134 945 0 0,-5 34 1383 0 0,-12 138-2310 0 0,0-1-1 0 0,0 1 1 0 0,0 0 0 0 0,0-1-1 0 0,0 1 1 0 0,1 0-1 0 0,-1 0 1 0 0,0-1-1 0 0,1 1 1 0 0,-1 0-1 0 0,1 0 1 0 0,-1 0 0 0 0,1-1-1 0 0,0 1 1 0 0,-1 0-1 0 0,1 0 1 0 0,0 0-1 0 0,0 0 1 0 0,0 0 0 0 0,0 0-1 0 0,0 0 1 0 0,0 1-1 0 0,0-1 1 0 0,2-1-1 0 0,-2 2-10 0 0,1 0-1 0 0,-1 0 1 0 0,1 0-1 0 0,-1 0 0 0 0,0 0 1 0 0,1 1-1 0 0,-1-1 1 0 0,1 0-1 0 0,-1 1 1 0 0,0-1-1 0 0,1 1 1 0 0,-1 0-1 0 0,0-1 0 0 0,1 1 1 0 0,-1 0-1 0 0,0 0 1 0 0,0-1-1 0 0,1 3 1 0 0,5 3 28 0 0,0 0 0 0 0,-1 0 1 0 0,0 1-1 0 0,0 0 0 0 0,8 15 1 0 0,-4-3-4 0 0,-2 0 1 0 0,0 0-1 0 0,-2 1 1 0 0,0 0-1 0 0,-1 0 1 0 0,-1 1-1 0 0,2 25 1 0 0,-3-10-163 0 0,-3 0 1 0 0,0 0-1 0 0,-8 48 0 0 0,7-79 40 0 0,1 2-133 0 0,-1 0-1 0 0,0 0 1 0 0,0-1-1 0 0,-1 1 0 0 0,0 0 1 0 0,0-1-1 0 0,-7 13 1 0 0,9-19 196 0 0,0 0 0 0 0,0 0 1 0 0,0 0-1 0 0,0 0 0 0 0,0 0 1 0 0,0 0-1 0 0,0 0 0 0 0,0 0 1 0 0,0 1-1 0 0,0-1 0 0 0,-1 0 0 0 0,1 0 1 0 0,0 0-1 0 0,0 0 0 0 0,0 0 1 0 0,0 0-1 0 0,0 0 0 0 0,0 0 1 0 0,0 0-1 0 0,0 0 0 0 0,0 0 1 0 0,0 0-1 0 0,-1 0 0 0 0,1 0 1 0 0,0 0-1 0 0,0 0 0 0 0,0 0 1 0 0,0 0-1 0 0,0 0 0 0 0,0 0 1 0 0,0 0-1 0 0,0 0 0 0 0,0 0 1 0 0,0 0-1 0 0,-1 0 0 0 0,1 0 1 0 0,0 0-1 0 0,0 0 0 0 0,0 0 1 0 0,0-1-1 0 0,0 1 0 0 0,0 0 0 0 0,0 0 1 0 0,0 0-1 0 0,0 0 0 0 0,0 0 1 0 0,0 0-1 0 0,0 0 0 0 0,0 0 1 0 0,0 0-1 0 0,0 0 0 0 0,0 0 1 0 0,0 0-1 0 0,0-1 0 0 0,-1 1 1 0 0,1 0-1 0 0,0 0 0 0 0,0 0 1 0 0,0 0-1 0 0,0 0 0 0 0,0 0 1 0 0,0 0-1 0 0,-2-11-171 0 0,1-12 154 0 0,3-1 83 0 0,2-1 0 0 0,0 1 0 0 0,1 0 0 0 0,1 0 1 0 0,2 1-1 0 0,0-1 0 0 0,1 2 0 0 0,2-1 1 0 0,0 1-1 0 0,1 1 0 0 0,19-25 0 0 0,-27 41-52 0 0,0 0-1 0 0,0 1 1 0 0,0-1-1 0 0,1 1 1 0 0,0 0-1 0 0,0 0 1 0 0,0 0-1 0 0,0 1 1 0 0,1 0-1 0 0,-1 0 1 0 0,1 0-1 0 0,0 1 1 0 0,0 0-1 0 0,0 0 1 0 0,0 0 0 0 0,11-1-1 0 0,-13 3 2 0 0,0 0 1 0 0,0 0-1 0 0,0 0 0 0 0,0 0 0 0 0,1 1 1 0 0,-1 0-1 0 0,0-1 0 0 0,0 2 0 0 0,0-1 1 0 0,0 0-1 0 0,0 1 0 0 0,-1 0 0 0 0,1 0 1 0 0,0 0-1 0 0,-1 0 0 0 0,1 1 1 0 0,-1-1-1 0 0,0 1 0 0 0,0 0 0 0 0,0 0 1 0 0,0 0-1 0 0,0 0 0 0 0,-1 0 0 0 0,0 1 1 0 0,5 7-1 0 0,-2-1 21 0 0,-1 0 0 0 0,0 1 0 0 0,0-1 0 0 0,-1 1 1 0 0,0 0-1 0 0,-1 0 0 0 0,2 15 0 0 0,-2 8 54 0 0,-3 37 1 0 0,0-48-15 0 0,1 0 1 0 0,0 0-1 0 0,2 0 0 0 0,8 43 0 0 0,-9-63-100 0 0,12 28-1258 0 0,-13-30 1006 0 0,1 0 0 0 0,-1 0-1 0 0,1 0 1 0 0,0 0 0 0 0,0-1 0 0 0,-1 1 0 0 0,1 0-1 0 0,0-1 1 0 0,0 1 0 0 0,0 0 0 0 0,0-1 0 0 0,0 1-1 0 0,0-1 1 0 0,0 1 0 0 0,0-1 0 0 0,0 0 0 0 0,0 1-1 0 0,0-1 1 0 0,0 0 0 0 0,0 0 0 0 0,0 0 0 0 0,0 0-1 0 0,0 0 1 0 0,0 0 0 0 0,0 0 0 0 0,0 0 0 0 0,0 0-1 0 0,0 0 1 0 0,2-1 0 0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3.774"/>
    </inkml:context>
    <inkml:brush xml:id="br0">
      <inkml:brushProperty name="width" value="0.1" units="cm"/>
      <inkml:brushProperty name="height" value="0.1" units="cm"/>
      <inkml:brushProperty name="color" value="#FFFFFF"/>
    </inkml:brush>
  </inkml:definitions>
  <inkml:trace contextRef="#ctx0" brushRef="#br0">1 1 6265 0 0,'10'36'2265'0'0,"-1"1"1"0"0,6 69 0 0 0,6 22-413 0 0,-14-96-1809 0 0,4 20-1023 0 0,2-20-2944 0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4.130"/>
    </inkml:context>
    <inkml:brush xml:id="br0">
      <inkml:brushProperty name="width" value="0.1" units="cm"/>
      <inkml:brushProperty name="height" value="0.1" units="cm"/>
      <inkml:brushProperty name="color" value="#FFFFFF"/>
    </inkml:brush>
  </inkml:definitions>
  <inkml:trace contextRef="#ctx0" brushRef="#br0">64 87 4780 0 0,'-5'-2'568'0'0,"-1"0"0"0"0,1 0 0 0 0,-1 1 0 0 0,0-1 0 0 0,-11 0 0 0 0,17 2-463 0 0,-1 0 0 0 0,0 0 0 0 0,0 0 0 0 0,0 0 0 0 0,0 0 0 0 0,1 1 0 0 0,-1-1 0 0 0,0 0 0 0 0,0 0 0 0 0,0 0 0 0 0,1 1 0 0 0,-1-1 0 0 0,0 0 0 0 0,0 1 0 0 0,1-1 0 0 0,-1 1 0 0 0,0-1 0 0 0,1 1 0 0 0,-1-1 0 0 0,0 2 0 0 0,0-1-20 0 0,1 0 0 0 0,0 0-1 0 0,-1 0 1 0 0,1 0 0 0 0,0 0 0 0 0,0 0-1 0 0,0 0 1 0 0,0 0 0 0 0,0 1-1 0 0,0-1 1 0 0,0 0 0 0 0,0 0 0 0 0,1 0-1 0 0,-1 0 1 0 0,0 0 0 0 0,1 0-1 0 0,-1 0 1 0 0,1 0 0 0 0,-1 0 0 0 0,1 0-1 0 0,0 1 1 0 0,3 5 62 0 0,1-1 0 0 0,0 1-1 0 0,0-1 1 0 0,0 0 0 0 0,1 0 0 0 0,0-1-1 0 0,0 0 1 0 0,1 0 0 0 0,-1 0 0 0 0,1-1-1 0 0,0 0 1 0 0,11 5 0 0 0,-7-4-25 0 0,0 0 1 0 0,0-1-1 0 0,1 0 1 0 0,0-1-1 0 0,0-1 1 0 0,0 0-1 0 0,21 2 1 0 0,-32-4-108 0 0,0 0 1 0 0,0 0 0 0 0,0 0 0 0 0,0 0-1 0 0,0 0 1 0 0,0 0 0 0 0,1 0 0 0 0,-1-1-1 0 0,0 1 1 0 0,0 0 0 0 0,0 0-1 0 0,0-1 1 0 0,0 1 0 0 0,0-1 0 0 0,0 1-1 0 0,0-1 1 0 0,0 0 0 0 0,0 1 0 0 0,0-1-1 0 0,0 0 1 0 0,-1 1 0 0 0,1-1 0 0 0,0 0-1 0 0,0 0 1 0 0,-1 0 0 0 0,1 0-1 0 0,0 0 1 0 0,-1 0 0 0 0,1-2 0 0 0,0 1-1 0 0,-1-1 1 0 0,0 0-1 0 0,0 1 1 0 0,0-1-1 0 0,0 0 1 0 0,0 1-1 0 0,-1-1 1 0 0,1 0-1 0 0,-1 1 1 0 0,1-1-1 0 0,-1 1 1 0 0,-2-4-1 0 0,-1-5 23 0 0,-2 0-1 0 0,0 0 1 0 0,0 1-1 0 0,-14-18 0 0 0,8 15 15 0 0,0 1-1 0 0,-20-17 0 0 0,27 25-78 0 0,0 0 0 0 0,0 1 0 0 0,0 0 0 0 0,-1 0 0 0 0,0 0 0 0 0,1 0 0 0 0,-1 1 0 0 0,0 0 0 0 0,0 0 0 0 0,-9-1-1 0 0,14 3-53 0 0,-1 0 0 0 0,0 0 0 0 0,1 0 0 0 0,-1 1-1 0 0,0-1 1 0 0,1 0 0 0 0,-1 0 0 0 0,1 1-1 0 0,-1-1 1 0 0,0 1 0 0 0,1 0 0 0 0,-1-1 0 0 0,1 1-1 0 0,-1 0 1 0 0,1 0 0 0 0,0 0 0 0 0,-1 0-1 0 0,1 0 1 0 0,0 0 0 0 0,0 0 0 0 0,0 1 0 0 0,0-1-1 0 0,0 0 1 0 0,0 1 0 0 0,0-1 0 0 0,0 0-1 0 0,0 1 1 0 0,1-1 0 0 0,-1 1 0 0 0,0 0 0 0 0,1-1-1 0 0,0 1 1 0 0,-1-1 0 0 0,1 4 0 0 0,-2 3-773 0 0,1 1 1 0 0,0-1 0 0 0,1 1 0 0 0,0-1 0 0 0,1 12-1 0 0,2 5-2221 0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4.516"/>
    </inkml:context>
    <inkml:brush xml:id="br0">
      <inkml:brushProperty name="width" value="0.1" units="cm"/>
      <inkml:brushProperty name="height" value="0.1" units="cm"/>
      <inkml:brushProperty name="color" value="#FFFFFF"/>
    </inkml:brush>
  </inkml:definitions>
  <inkml:trace contextRef="#ctx0" brushRef="#br0">1 1 5725 0 0,'0'0'1569'0'0,"9"17"1343"0"0,30 124 4 0 0,8 22-1461 0 0,-36-128-1329 0 0,-5-18-323 0 0,-11-45 40 0 0,1 7 147 0 0,1 0 0 0 0,1 0 1 0 0,1 0-1 0 0,1-23 1 0 0,1 35 43 0 0,0 0 0 0 0,0 0 0 0 0,1 0 1 0 0,0 0-1 0 0,0 1 0 0 0,1-1 0 0 0,1 1 1 0 0,-1-1-1 0 0,1 1 0 0 0,0 0 0 0 0,1 1 1 0 0,7-11-1 0 0,-9 15-23 0 0,-1 0 1 0 0,1 0-1 0 0,-1 1 1 0 0,1-1-1 0 0,0 1 1 0 0,0 0-1 0 0,0 0 0 0 0,0 0 1 0 0,0 0-1 0 0,1 0 1 0 0,-1 1-1 0 0,0-1 0 0 0,1 1 1 0 0,-1 0-1 0 0,1 0 1 0 0,0 0-1 0 0,-1 1 0 0 0,1-1 1 0 0,0 1-1 0 0,-1 0 1 0 0,1 0-1 0 0,0 0 1 0 0,-1 0-1 0 0,1 1 0 0 0,0 0 1 0 0,-1-1-1 0 0,1 1 1 0 0,0 1-1 0 0,-1-1 0 0 0,0 0 1 0 0,1 1-1 0 0,-1 0 1 0 0,0 0-1 0 0,0 0 1 0 0,0 0-1 0 0,4 3 0 0 0,2 3 2 0 0,0-1 0 0 0,0 2 0 0 0,-1-1 0 0 0,0 2 0 0 0,0-1 0 0 0,-1 1 0 0 0,0 0 0 0 0,-1 0 0 0 0,10 22 0 0 0,-6-5 26 0 0,8 38 0 0 0,3 11-2430 0 0,-9-53-2124 0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4.884"/>
    </inkml:context>
    <inkml:brush xml:id="br0">
      <inkml:brushProperty name="width" value="0.1" units="cm"/>
      <inkml:brushProperty name="height" value="0.1" units="cm"/>
      <inkml:brushProperty name="color" value="#FFFFFF"/>
    </inkml:brush>
  </inkml:definitions>
  <inkml:trace contextRef="#ctx0" brushRef="#br0">0 100 4576 0 0,'12'-39'3413'0'0,"-4"70"378"0"0,-4-13-3276 0 0,2 8 5 0 0,0 0-1 0 0,2 0 1 0 0,0 0-1 0 0,15 28 1 0 0,-20-48-482 0 0,0 0 1 0 0,1 0 0 0 0,0 0 0 0 0,0 0 0 0 0,1-1 0 0 0,-1 0 0 0 0,1 1 0 0 0,0-2 0 0 0,0 1-1 0 0,1-1 1 0 0,0 1 0 0 0,-1-1 0 0 0,1-1 0 0 0,1 1 0 0 0,-1-1 0 0 0,0-1 0 0 0,1 1 0 0 0,0-1-1 0 0,-1 0 1 0 0,1 0 0 0 0,10 1 0 0 0,-13-3-31 0 0,0 1 0 0 0,0-1-1 0 0,0 0 1 0 0,0 0 0 0 0,1 0-1 0 0,-1-1 1 0 0,0 0 0 0 0,0 1-1 0 0,0-1 1 0 0,0-1 0 0 0,0 1 0 0 0,0-1-1 0 0,-1 1 1 0 0,1-1 0 0 0,0 0-1 0 0,-1 0 1 0 0,1-1 0 0 0,-1 1 0 0 0,4-4-1 0 0,-3 1-3 0 0,0 0 0 0 0,0 0 0 0 0,-1 0 0 0 0,1 0 0 0 0,-1-1 0 0 0,0 1 0 0 0,-1-1 1 0 0,1 0-1 0 0,-1 0 0 0 0,-1 0 0 0 0,3-11 0 0 0,-2 5 7 0 0,-1-1 1 0 0,0 0 0 0 0,0 1 0 0 0,-1-1-1 0 0,-1 0 1 0 0,-1 0 0 0 0,1 1 0 0 0,-2-1-1 0 0,0 1 1 0 0,0 0 0 0 0,-1-1 0 0 0,-6-11-1 0 0,7 19-64 0 0,-1-1-1 0 0,1 1 0 0 0,-1 0 0 0 0,0 0 0 0 0,-1 0 0 0 0,1 0 0 0 0,-1 1 0 0 0,0 0 0 0 0,0 0 0 0 0,0 0 0 0 0,-1 1 0 0 0,1-1 0 0 0,-1 1 0 0 0,0 1 0 0 0,-7-4 1 0 0,2 3-735 0 0,1 1 1 0 0,-1-1-1 0 0,0 1 1 0 0,1 1-1 0 0,-1 0 1 0 0,0 1-1 0 0,0 0 1 0 0,-13 2-1 0 0,1 1-2365 0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5.535"/>
    </inkml:context>
    <inkml:brush xml:id="br0">
      <inkml:brushProperty name="width" value="0.1" units="cm"/>
      <inkml:brushProperty name="height" value="0.1" units="cm"/>
      <inkml:brushProperty name="color" value="#FFFFFF"/>
    </inkml:brush>
  </inkml:definitions>
  <inkml:trace contextRef="#ctx0" brushRef="#br0">21 43 5196 0 0,'-1'1'179'0'0,"-1"1"-1"0"0,0-1 0 0 0,1 0 0 0 0,-1 1 1 0 0,1-1-1 0 0,0 1 0 0 0,0 0 0 0 0,-1-1 1 0 0,1 1-1 0 0,0 0 0 0 0,0 0 0 0 0,0 0 0 0 0,1-1 1 0 0,-1 1-1 0 0,0 0 0 0 0,1 0 0 0 0,-1 0 1 0 0,1 1-1 0 0,0-1 0 0 0,0 0 0 0 0,0 3 1 0 0,0 54 497 0 0,1-47-340 0 0,1 20 86 0 0,1-1 0 0 0,2-1 1 0 0,16 58-1 0 0,-26-118-47 0 0,2 0-1 0 0,1 1 1 0 0,1-1 0 0 0,2 0 0 0 0,6-50-1 0 0,-6 77-329 0 0,-1 1 0 0 0,1-1-1 0 0,-1 1 1 0 0,1 0 0 0 0,0-1 0 0 0,-1 1-1 0 0,1 0 1 0 0,0 0 0 0 0,1 0-1 0 0,-1-1 1 0 0,0 1 0 0 0,1 0 0 0 0,-1 1-1 0 0,1-1 1 0 0,-1 0 0 0 0,1 0 0 0 0,3-2-1 0 0,-3 3-25 0 0,0 1 0 0 0,0-1-1 0 0,0 1 1 0 0,0 0 0 0 0,0-1 0 0 0,0 1-1 0 0,0 0 1 0 0,0 0 0 0 0,0 0 0 0 0,0 1-1 0 0,0-1 1 0 0,0 0 0 0 0,0 1 0 0 0,0-1-1 0 0,-1 1 1 0 0,1 0 0 0 0,0-1 0 0 0,0 1-1 0 0,0 0 1 0 0,-1 0 0 0 0,1 0 0 0 0,1 2-1 0 0,14 8 46 0 0,-1 2 0 0 0,0 0-1 0 0,-1 0 1 0 0,0 1 0 0 0,-1 1-1 0 0,16 22 1 0 0,-5-1-137 0 0,39 72 0 0 0,-50-89-42 0 0,-14-19 114 0 0,0 0-1 0 0,0 0 0 0 0,1 0 1 0 0,-1 0-1 0 0,0 0 0 0 0,0 0 0 0 0,0 0 1 0 0,1 0-1 0 0,-1 0 0 0 0,0-1 1 0 0,0 1-1 0 0,0 0 0 0 0,1 0 0 0 0,-1 0 1 0 0,0 0-1 0 0,0 0 0 0 0,0-1 1 0 0,1 1-1 0 0,-1 0 0 0 0,0 0 0 0 0,0 0 1 0 0,0-1-1 0 0,0 1 0 0 0,0 0 1 0 0,0 0-1 0 0,0 0 0 0 0,1-1 0 0 0,-1 1 1 0 0,0 0-1 0 0,0 0 0 0 0,0-1 1 0 0,0 1-1 0 0,0 0 0 0 0,0 0 0 0 0,0-1 1 0 0,0 1-1 0 0,0 0 0 0 0,0 0 0 0 0,0 0 1 0 0,0-1-1 0 0,-1 1 0 0 0,1-1 1 0 0,-3-48-49 0 0,1 30 63 0 0,0-17 115 0 0,5-51 0 0 0,-1 74-82 0 0,-1 1 0 0 0,2-1 1 0 0,0 1-1 0 0,0 0 1 0 0,1 0-1 0 0,1 0 0 0 0,9-20 1 0 0,-12 30-31 0 0,-1-1 0 0 0,0 1 0 0 0,1-1 0 0 0,0 1 0 0 0,0 0 0 0 0,0 0 0 0 0,0 0 1 0 0,0 0-1 0 0,0 0 0 0 0,0 0 0 0 0,0 0 0 0 0,1 1 0 0 0,-1-1 0 0 0,1 1 0 0 0,-1 0 0 0 0,1-1 0 0 0,0 1 0 0 0,0 0 1 0 0,-1 1-1 0 0,5-2 0 0 0,-4 2 6 0 0,1 0 0 0 0,0 1 0 0 0,-1-1 0 0 0,1 1 0 0 0,0-1 0 0 0,-1 1 0 0 0,1 0 0 0 0,0 1 0 0 0,-1-1 0 0 0,0 1 0 0 0,1-1 0 0 0,-1 1 0 0 0,5 4 0 0 0,3 1 19 0 0,-2 1 0 0 0,1 1 0 0 0,-1 0 0 0 0,-1 0 1 0 0,1 1-1 0 0,-1 0 0 0 0,-1 1 0 0 0,6 11 1 0 0,-2 0-267 0 0,-2 1 1 0 0,-1 0-1 0 0,-1 1 1 0 0,-1 0-1 0 0,4 30 1 0 0,-9-47-560 0 0,-1-5 215 0 0,0 1-1 0 0,0-1 0 0 0,1 0 0 0 0,-1 0 0 0 0,0 0 1 0 0,1 0-1 0 0,0 0 0 0 0,-1 0 0 0 0,1 0 1 0 0,0-1-1 0 0,2 4 0 0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5.877"/>
    </inkml:context>
    <inkml:brush xml:id="br0">
      <inkml:brushProperty name="width" value="0.1" units="cm"/>
      <inkml:brushProperty name="height" value="0.1" units="cm"/>
      <inkml:brushProperty name="color" value="#FFFFFF"/>
    </inkml:brush>
  </inkml:definitions>
  <inkml:trace contextRef="#ctx0" brushRef="#br0">1 6 5573 0 0,'4'-5'3029'0'0,"-4"5"-2921"0"0,0-1 1 0 0,0 1-1 0 0,1 0 0 0 0,-1 0 0 0 0,0 0 0 0 0,0 0 1 0 0,1 0-1 0 0,-1 0 0 0 0,0 0 0 0 0,0 0 0 0 0,1 0 1 0 0,-1 0-1 0 0,1 1 433 0 0,0-1-433 0 0,6 16 2047 0 0,1 29-1212 0 0,-8-40-572 0 0,15 105 1435 0 0,9 61-2346 0 0,-18-146-2453 0 0,1-12-2268 0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6.231"/>
    </inkml:context>
    <inkml:brush xml:id="br0">
      <inkml:brushProperty name="width" value="0.1" units="cm"/>
      <inkml:brushProperty name="height" value="0.1" units="cm"/>
      <inkml:brushProperty name="color" value="#FFFFFF"/>
    </inkml:brush>
  </inkml:definitions>
  <inkml:trace contextRef="#ctx0" brushRef="#br0">10 46 5945 0 0,'-6'-16'640'0'0,"3"4"-252"0"0,3 2-40 0 0,3 4-732 0 0,2 4-480 0 0,2 2-509 0 0,7 6-87 0 0,3 6 40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6.602"/>
    </inkml:context>
    <inkml:brush xml:id="br0">
      <inkml:brushProperty name="width" value="0.1" units="cm"/>
      <inkml:brushProperty name="height" value="0.1" units="cm"/>
      <inkml:brushProperty name="color" value="#FFFFFF"/>
    </inkml:brush>
  </inkml:definitions>
  <inkml:trace contextRef="#ctx0" brushRef="#br0">286 94 1672 0 0,'3'-3'871'0'0,"0"0"0"0"0,-1 0 0 0 0,1 0 1 0 0,0-1-1 0 0,-1 1 0 0 0,0-1 0 0 0,0 1 0 0 0,2-7 0 0 0,-3 9-734 0 0,-1-1-1 0 0,0 1 1 0 0,0 0-1 0 0,0-1 1 0 0,0 1-1 0 0,0 0 1 0 0,0-1 0 0 0,0 1-1 0 0,0 0 1 0 0,0-1-1 0 0,-1 1 1 0 0,1 0 0 0 0,-1-1-1 0 0,1 1 1 0 0,-1 0-1 0 0,1 0 1 0 0,-1-1-1 0 0,0 1 1 0 0,1 0 0 0 0,-1 0-1 0 0,0 0 1 0 0,0 0-1 0 0,0 0 1 0 0,0 0-1 0 0,0 0 1 0 0,0 0 0 0 0,0 1-1 0 0,0-1 1 0 0,0 0-1 0 0,-2 0 1 0 0,-3-3 37 0 0,0 1 0 0 0,0 1 0 0 0,0-1 0 0 0,0 1 0 0 0,0 0 0 0 0,-1 0 0 0 0,1 1 0 0 0,-1 0 1 0 0,1 0-1 0 0,-1 0 0 0 0,0 1 0 0 0,1 0 0 0 0,-1 0 0 0 0,1 1 0 0 0,-1 0 0 0 0,1 0 0 0 0,-1 1 0 0 0,1-1 0 0 0,0 1 0 0 0,-1 1 0 0 0,1-1 0 0 0,0 1 0 0 0,-8 5 0 0 0,4-2-67 0 0,0 1-1 0 0,0 0 0 0 0,0 1 1 0 0,1-1-1 0 0,1 2 0 0 0,-1-1 0 0 0,1 1 1 0 0,1 1-1 0 0,-1-1 0 0 0,2 1 1 0 0,-1 0-1 0 0,-5 13 0 0 0,9-14-72 0 0,-1 1 0 0 0,1 0-1 0 0,1 0 1 0 0,-1 0 0 0 0,2 0 0 0 0,0 0 0 0 0,0 0-1 0 0,0 0 1 0 0,1 1 0 0 0,3 17 0 0 0,-2-23-58 0 0,0 0 0 0 0,0 0 0 0 0,0 0 0 0 0,0 0 0 0 0,1 0 0 0 0,0 0 0 0 0,0-1 0 0 0,0 1 0 0 0,1-1 0 0 0,0 0 0 0 0,0 1 1 0 0,0-1-1 0 0,0 0 0 0 0,0-1 0 0 0,1 1 0 0 0,0-1 0 0 0,-1 1 0 0 0,1-1 0 0 0,1 0 0 0 0,-1-1 0 0 0,0 1 0 0 0,1-1 0 0 0,8 4 0 0 0,-9-5 7 0 0,0 1-1 0 0,1-2 0 0 0,-1 1 0 0 0,0 0 0 0 0,0-1 0 0 0,1 0 1 0 0,-1 0-1 0 0,0 0 0 0 0,0 0 0 0 0,1-1 0 0 0,-1 1 0 0 0,0-1 1 0 0,0 0-1 0 0,0-1 0 0 0,5-1 0 0 0,-3 0-12 0 0,0-1 0 0 0,0 1 0 0 0,0-1 0 0 0,0-1 0 0 0,-1 1-1 0 0,0-1 1 0 0,0 0 0 0 0,7-8 0 0 0,-1-2-30 0 0,-1 1-1 0 0,-1-2 1 0 0,0 1-1 0 0,-1-1 0 0 0,-1 0 1 0 0,8-25-1 0 0,-9 16 212 0 0,-1-1-1 0 0,-1 1 1 0 0,-1-1-1 0 0,-1-43 0 0 0,-2 69-100 0 0,0 29 182 0 0,0 0-180 0 0,-1 6 88 0 0,2 1 0 0 0,1-1-1 0 0,8 38 1 0 0,-8-64-178 0 0,0 0 0 0 0,0 0-1 0 0,1 0 1 0 0,0 0 0 0 0,1-1 0 0 0,0 1 0 0 0,0-1-1 0 0,1 0 1 0 0,0 0 0 0 0,1 0 0 0 0,-1-1 0 0 0,2 0-1 0 0,-1 0 1 0 0,1-1 0 0 0,0 1 0 0 0,14 9 0 0 0,-17-14-183 0 0,1 1 0 0 0,-1-1 1 0 0,1 0-1 0 0,0 0 0 0 0,-1 0 0 0 0,1-1 1 0 0,0 0-1 0 0,0 1 0 0 0,9-1 0 0 0,-10-1-231 0 0,0 0 0 0 0,1 0-1 0 0,-1-1 1 0 0,0 1-1 0 0,0-1 1 0 0,0 0 0 0 0,0 0-1 0 0,0-1 1 0 0,0 1-1 0 0,0-1 1 0 0,-1 0-1 0 0,1 0 1 0 0,-1 0 0 0 0,1 0-1 0 0,-1-1 1 0 0,0 1-1 0 0,1-1 1 0 0,-1 0-1 0 0,3-4 1 0 0,7-10-2642 0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36.975"/>
    </inkml:context>
    <inkml:brush xml:id="br0">
      <inkml:brushProperty name="width" value="0.1" units="cm"/>
      <inkml:brushProperty name="height" value="0.1" units="cm"/>
      <inkml:brushProperty name="color" value="#FFFFFF"/>
    </inkml:brush>
  </inkml:definitions>
  <inkml:trace contextRef="#ctx0" brushRef="#br0">50 167 6765 0 0,'-49'-166'7505'0'0,"90"337"-4237"0"0,18 209-1647 0 0,1 9-547 0 0,-50-333-1025 0 0,-5-18-680 0 0,3-1-1 0 0,17 54 1 0 0,-25-90 365 0 0,0 0-1 0 0,0 0 0 0 0,1 0 1 0 0,-1-1-1 0 0,0 1 1 0 0,1 0-1 0 0,-1 0 0 0 0,1 0 1 0 0,-1-1-1 0 0,1 1 0 0 0,-1 0 1 0 0,1 0-1 0 0,-1-1 1 0 0,1 1-1 0 0,0 0 0 0 0,-1-1 1 0 0,1 1-1 0 0,0-1 0 0 0,0 1 1 0 0,-1-1-1 0 0,1 1 1 0 0,0-1-1 0 0,0 1 0 0 0,0-1 1 0 0,-1 0-1 0 0,1 0 0 0 0,0 1 1 0 0,0-1-1 0 0,0 0 1 0 0,1 0-1 0 0</inkml:trace>
  <inkml:trace contextRef="#ctx0" brushRef="#br0" timeOffset="1">484 848 8181 0 0,'1'-7'1300'0'0,"2"3"-248"0"0,-1 2-300 0 0,1-2-384 0 0,-2 2-40 0 0,2 0-1372 0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0:58.735"/>
    </inkml:context>
    <inkml:brush xml:id="br0">
      <inkml:brushProperty name="width" value="0.1" units="cm"/>
      <inkml:brushProperty name="height" value="0.1" units="cm"/>
      <inkml:brushProperty name="color" value="#FFFFFF"/>
    </inkml:brush>
  </inkml:definitions>
  <inkml:trace contextRef="#ctx0" brushRef="#br0">1 87 2672 0 0,'2'-5'199'0'0,"1"1"-1"0"0,0 0 1 0 0,0 0-1 0 0,0 0 0 0 0,0 0 1 0 0,1 1-1 0 0,-1-1 1 0 0,1 1-1 0 0,0 0 1 0 0,0 0-1 0 0,8-4 0 0 0,-3 2 16 0 0,1 0-1 0 0,0 1 1 0 0,1 1-1 0 0,20-6 1 0 0,2 4-60 0 0,1 1 0 0 0,45 1 1 0 0,-58 3-22 0 0,382 12 495 0 0,-7 27-339 0 0,32 3-14 0 0,-144-22-209 0 0,973 58 88 0 0,360-51 18 0 0,-607-69-106 0 0,105 37 56 0 0,-551 11 68 0 0,-320-6 70 0 0,240-4 629 0 0,399-18 700 0 0,-530 18-1189 0 0,126-2-29 0 0,-388 3-320 0 0,391-13 144 0 0,-83 0-49 0 0,-88 12-60 0 0,699 8 62 0 0,-215 8 35 0 0,-722-12-171 0 0,272 4 68 0 0,-165 2-55 0 0,181 2 258 0 0,-258-9-136 0 0,125 3 22 0 0,-54 0 6 0 0,26 1-100 0 0,14 10 24 0 0,-67-3-48 0 0,48 5 30 0 0,143 1 35 0 0,-176-11-86 0 0,73-2 24 0 0,-25-3 1 0 0,73 3-27 0 0,-178 1 10 0 0,216 18-38 0 0,-169-9 44 0 0,38 6-105 0 0,-188-19 51 0 0,-1 0 15 0 0,1 0 0 0 0,-1 0 0 0 0,1 0 0 0 0,-1 0 0 0 0,1 0 0 0 0,-1 1 0 0 0,1-1-1 0 0,-1 0 1 0 0,1 1 0 0 0,-1 0 0 0 0,1-1 0 0 0,-1 1 0 0 0,0 0 0 0 0,1-1 0 0 0,-1 1 0 0 0,0 0 0 0 0,0 0-1 0 0,1 0 1 0 0,-1 0 0 0 0,0 0 0 0 0,0 0 0 0 0,0 1 0 0 0,0-1 0 0 0,0 0 0 0 0,-1 0 0 0 0,1 1-1 0 0,0-1 1 0 0,-1 1 0 0 0,1-1 0 0 0,0 0 0 0 0,-1 1 0 0 0,0-1 0 0 0,1 1 0 0 0,-1-1 0 0 0,0 1-1 0 0,0 2 1 0 0,25 355 1350 0 0,-12-120-789 0 0,3-48-206 0 0,2-74-203 0 0,6 0 0 0 0,54 163-1 0 0,-41-134-92 0 0,-35-140-62 0 0,10 61 48 0 0,5 116 0 0 0,-4-34-3 0 0,15 82 69 0 0,-26-218-38 0 0,0 21-112 0 0,-2-33 27 0 0,0 0-1 0 0,0 0 0 0 0,0 0 0 0 0,0 1 0 0 0,-1-1 0 0 0,1 0 0 0 0,-1 0 0 0 0,1 0 0 0 0,-1 0 0 0 0,1 0 0 0 0,-1 0 0 0 0,1 0 0 0 0,-1 0 0 0 0,0 0 0 0 0,0 0 0 0 0,1 0 0 0 0,-1 0 1 0 0,0-1-1 0 0,0 1 0 0 0,0 0 0 0 0,0 0 0 0 0,0-1 0 0 0,0 1 0 0 0,-1 0 0 0 0,-34 12-22 0 0,0 0 0 0 0,-1-3 1 0 0,-48 8-1 0 0,-117 6 40 0 0,-17-16-19 0 0,185-8 6 0 0,-541-12-48 0 0,82-1-14 0 0,-70 14-110 0 0,-171 12-340 0 0,0 41-191 0 0,-204 27 234 0 0,686-63 425 0 0,-232 9-42 0 0,-465-18 21 0 0,792-11 75 0 0,-326-9-33 0 0,-139-1 2 0 0,397 11 31 0 0,-153-2-8 0 0,-158-1 28 0 0,178 2 136 0 0,-753 18 498 0 0,578-3-430 0 0,-1095 47-48 0 0,1160-35-173 0 0,348-22-2 0 0,79-3-6 0 0,-139 0 12 0 0,-24-6-11 0 0,24 1-15 0 0,-636-11-21 0 0,447 31 171 0 0,174-4-39 0 0,-48 4-31 0 0,-140 4-23 0 0,212-16-13 0 0,-148-4-27 0 0,139-14 3 0 0,-89-3-23 0 0,69 2 34 0 0,47-14-10 0 0,18 2-20 0 0,104 21 22 0 0,1 0-1 0 0,-30-12 1 0 0,23 6 136 0 0,30 11-100 0 0,0-1 0 0 0,0-1 1 0 0,1 1-1 0 0,-1-1 1 0 0,1 0-1 0 0,0-1 0 0 0,1 1 1 0 0,-1-1-1 0 0,1-1 1 0 0,0 1-1 0 0,0-1 0 0 0,0 1 1 0 0,-7-13-1 0 0,-2-7-12 0 0,1 0 0 0 0,-13-35 0 0 0,19 43-15 0 0,-15-52 143 0 0,21 66-164 0 0,0 0 1 0 0,0 0-1 0 0,0 0 0 0 0,1 0 0 0 0,-1-1 1 0 0,1 1-1 0 0,-1 0 0 0 0,1-1 0 0 0,0 1 1 0 0,1 0-1 0 0,-1-1 0 0 0,0 1 1 0 0,1 0-1 0 0,1-5 0 0 0,2-1-20 0 0,0 0-1 0 0,0 0 0 0 0,9-12 1 0 0,-8 12-11 0 0,-1 3 26 0 0,0 2 0 0 0,0-1 0 0 0,1 0 0 0 0,-1 1 0 0 0,1 0 0 0 0,0 0 0 0 0,1 0 0 0 0,-1 0 0 0 0,0 1 0 0 0,1 0 0 0 0,7-3 0 0 0,25-15-65 0 0,-25 15 54 0 0,-11 6 19 0 0,-1 0 0 0 0,0-1-1 0 0,0 1 1 0 0,0 0 0 0 0,0-1 0 0 0,0 1-1 0 0,0-1 1 0 0,0 1 0 0 0,0-1-1 0 0,0 0 1 0 0,0 1 0 0 0,0-1 0 0 0,0 0-1 0 0,-1 0 1 0 0,1 0 0 0 0,1-1 0 0 0,-1 0-25 0 0,1 1 1 0 0,-1 0 0 0 0,0 0 0 0 0,1 0 0 0 0,-1 0-1 0 0,1 0 1 0 0,-1 1 0 0 0,1-1 0 0 0,0 0-1 0 0,-1 1 1 0 0,4-1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3.609"/>
    </inkml:context>
    <inkml:brush xml:id="br0">
      <inkml:brushProperty name="width" value="0.1" units="cm"/>
      <inkml:brushProperty name="height" value="0.1" units="cm"/>
      <inkml:brushProperty name="color" value="#FFFFFF"/>
    </inkml:brush>
  </inkml:definitions>
  <inkml:trace contextRef="#ctx0" brushRef="#br0">1 1 4600 0 0,'1'91'7694'0'0,"1"16"-5072"0"0,3 148-2609 0 0,-3-231-1365 0 0,0 0-3415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0.192"/>
    </inkml:context>
    <inkml:brush xml:id="br0">
      <inkml:brushProperty name="width" value="0.1" units="cm"/>
      <inkml:brushProperty name="height" value="0.1" units="cm"/>
      <inkml:brushProperty name="color" value="#FFFFFF"/>
    </inkml:brush>
  </inkml:definitions>
  <inkml:trace contextRef="#ctx0" brushRef="#br0">1 6 5428 0 0,'1'-4'697'0'0,"-1"2"-977"0"0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4.849"/>
    </inkml:context>
    <inkml:brush xml:id="br0">
      <inkml:brushProperty name="width" value="0.1" units="cm"/>
      <inkml:brushProperty name="height" value="0.1" units="cm"/>
      <inkml:brushProperty name="color" value="#FFFFFF"/>
    </inkml:brush>
  </inkml:definitions>
  <inkml:trace contextRef="#ctx0" brushRef="#br0">30 46 6109 0 0,'-10'-46'6061'0'0,"9"81"-4014"0"0,-11 103-506 0 0,6 0 1 0 0,16 195-1 0 0,-8-316-1880 0 0,7 64-346 0 0,6-32-6774 0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5.467"/>
    </inkml:context>
    <inkml:brush xml:id="br0">
      <inkml:brushProperty name="width" value="0.1" units="cm"/>
      <inkml:brushProperty name="height" value="0.1" units="cm"/>
      <inkml:brushProperty name="color" value="#FFFFFF"/>
    </inkml:brush>
  </inkml:definitions>
  <inkml:trace contextRef="#ctx0" brushRef="#br0">0 150 5549 0 0,'4'-9'330'0'0,"1"0"1"0"0,0 0 0 0 0,0 0 0 0 0,1 1 0 0 0,0 0-1 0 0,1 0 1 0 0,-1 1 0 0 0,2 0 0 0 0,-1 0 0 0 0,1 0 0 0 0,0 1-1 0 0,0 0 1 0 0,10-5 0 0 0,-8 5-134 0 0,0 1 0 0 0,0 0-1 0 0,1 1 1 0 0,0 0 0 0 0,0 0 0 0 0,0 1-1 0 0,0 0 1 0 0,0 1 0 0 0,0 1 0 0 0,1 0-1 0 0,15 0 1 0 0,-22 1-142 0 0,-1 1-1 0 0,1-1 0 0 0,-1 1 1 0 0,1 0-1 0 0,-1 0 0 0 0,0 0 1 0 0,1 1-1 0 0,-1-1 1 0 0,0 1-1 0 0,0 0 0 0 0,0 1 1 0 0,0-1-1 0 0,0 1 0 0 0,-1-1 1 0 0,1 1-1 0 0,-1 0 1 0 0,6 7-1 0 0,-5-5-19 0 0,-1 0 1 0 0,0 0-1 0 0,0 1 0 0 0,-1-1 0 0 0,1 1 1 0 0,-1 0-1 0 0,-1 0 0 0 0,1 0 0 0 0,-1 0 1 0 0,0 0-1 0 0,0 12 0 0 0,-1-3-22 0 0,0 0-1 0 0,-2 1 0 0 0,0-1 1 0 0,0 0-1 0 0,-2-1 0 0 0,0 1 1 0 0,0 0-1 0 0,-1-1 0 0 0,-15 27 1 0 0,-3-5-7 0 0,16-27-5 0 0,1 1-1 0 0,-1 0 1 0 0,2 0-1 0 0,0 0 1 0 0,-6 17-1 0 0,11-26-5 0 0,0 0 1 0 0,0-1-1 0 0,1 1 1 0 0,-1 0 0 0 0,0 0-1 0 0,1 0 1 0 0,-1 0-1 0 0,1 0 1 0 0,-1-1-1 0 0,1 1 1 0 0,-1 0-1 0 0,1 0 1 0 0,-1-1-1 0 0,1 1 1 0 0,0-1-1 0 0,0 1 1 0 0,-1 0-1 0 0,1-1 1 0 0,0 1-1 0 0,0-1 1 0 0,0 1-1 0 0,-1-1 1 0 0,1 0-1 0 0,0 1 1 0 0,0-1-1 0 0,0 0 1 0 0,0 0-1 0 0,0 0 1 0 0,1 1-1 0 0,40 8 51 0 0,-29-6-32 0 0,9 3 34 0 0,0 1 0 0 0,0 1 0 0 0,-1 1-1 0 0,0 1 1 0 0,-1 1 0 0 0,20 14 0 0 0,-32-20-26 0 0,1 1 0 0 0,-1 1 0 0 0,0 0-1 0 0,-1 0 1 0 0,0 0 0 0 0,0 1 0 0 0,0 0 0 0 0,-1 0 0 0 0,0 1 0 0 0,-1-1 0 0 0,0 1-1 0 0,0 1 1 0 0,-1-1 0 0 0,0 1 0 0 0,4 17 0 0 0,-7-20-12 0 0,0-1 0 0 0,0 1 0 0 0,-1-1 0 0 0,0 1 0 0 0,0-1 0 0 0,0 1 0 0 0,-1-1 0 0 0,0 1 0 0 0,-1-1 0 0 0,1 0 0 0 0,-1 1 0 0 0,-1-1 0 0 0,1 0 0 0 0,-1 0 0 0 0,-5 9 0 0 0,2-8 11 0 0,1 1 1 0 0,-1-2-1 0 0,0 1 1 0 0,0-1-1 0 0,-1 0 1 0 0,0 0-1 0 0,0 0 1 0 0,0-1-1 0 0,-1 0 1 0 0,-13 6-1 0 0,11-7-35 0 0,-1 1-1 0 0,0-1 1 0 0,0 0-1 0 0,0-1 1 0 0,0-1-1 0 0,0 0 1 0 0,0 0-1 0 0,-1-1 0 0 0,1 0 1 0 0,-1-1-1 0 0,1-1 1 0 0,-1 0-1 0 0,1 0 1 0 0,-1-1-1 0 0,1 0 1 0 0,0-1-1 0 0,0-1 1 0 0,-12-5-1 0 0,19 8-198 0 0,1-1 1 0 0,0 0-1 0 0,0-1 0 0 0,0 1 1 0 0,0 0-1 0 0,0-1 0 0 0,-4-5 1 0 0,6 7-153 0 0,0 0 0 0 0,0-1 0 0 0,0 1 0 0 0,0-1 0 0 0,1 1 0 0 0,-1-1 0 0 0,0 1 0 0 0,1-1 0 0 0,-1 0 0 0 0,1 1-1 0 0,0-1 1 0 0,-1-3 0 0 0,1-4-2830 0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5.855"/>
    </inkml:context>
    <inkml:brush xml:id="br0">
      <inkml:brushProperty name="width" value="0.1" units="cm"/>
      <inkml:brushProperty name="height" value="0.1" units="cm"/>
      <inkml:brushProperty name="color" value="#FFFFFF"/>
    </inkml:brush>
  </inkml:definitions>
  <inkml:trace contextRef="#ctx0" brushRef="#br0">1 1 5208 0 0,'2'0'238'0'0,"0"1"-1"0"0,0-1 0 0 0,0 1 1 0 0,-1 0-1 0 0,1-1 0 0 0,0 1 1 0 0,0 0-1 0 0,0 0 0 0 0,-1 0 1 0 0,1 0-1 0 0,0 1 0 0 0,-1-1 1 0 0,1 0-1 0 0,-1 1 0 0 0,0-1 1 0 0,1 1-1 0 0,-1-1 0 0 0,0 1 1 0 0,0 0-1 0 0,0-1 0 0 0,0 1 1 0 0,1 3-1 0 0,19 47 1044 0 0,-17-39-753 0 0,3 12 257 0 0,0 1-1 0 0,5 49 1 0 0,-2-10-3741 0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6.183"/>
    </inkml:context>
    <inkml:brush xml:id="br0">
      <inkml:brushProperty name="width" value="0.1" units="cm"/>
      <inkml:brushProperty name="height" value="0.1" units="cm"/>
      <inkml:brushProperty name="color" value="#FFFFFF"/>
    </inkml:brush>
  </inkml:definitions>
  <inkml:trace contextRef="#ctx0" brushRef="#br0">19 28 5120 0 0,'-1'0'112'0'0,"0"0"-1"0"0,1 0 1 0 0,-1 0-1 0 0,0 0 0 0 0,0 0 1 0 0,1 0-1 0 0,-1 1 0 0 0,0-1 1 0 0,0 0-1 0 0,1 0 0 0 0,-1 1 1 0 0,0-1-1 0 0,1 1 1 0 0,-1-1-1 0 0,0 1 0 0 0,1-1 1 0 0,-1 1-1 0 0,1-1 0 0 0,-1 1 1 0 0,1-1-1 0 0,-1 1 0 0 0,1 0 1 0 0,-1-1-1 0 0,1 1 1 0 0,0 0-1 0 0,-1-1 0 0 0,1 1 1 0 0,0 0-1 0 0,-1 0 0 0 0,1-1 1 0 0,0 1-1 0 0,0 0 0 0 0,0 0 1 0 0,0-1-1 0 0,0 1 0 0 0,0 0 1 0 0,0 0-1 0 0,0 0 1 0 0,0-1-1 0 0,0 1 0 0 0,0 0 1 0 0,1 0-1 0 0,-1-1 0 0 0,0 1 1 0 0,0 0-1 0 0,1-1 0 0 0,-1 1 1 0 0,1 1-1 0 0,0 0 25 0 0,0 1 0 0 0,0-1 0 0 0,0 1 0 0 0,0-1 0 0 0,0 1 0 0 0,1-1 1 0 0,-1 0-1 0 0,1 1 0 0 0,0-1 0 0 0,-1 0 0 0 0,1 0 0 0 0,0-1 0 0 0,4 4 0 0 0,-5-4-102 0 0,1 0 0 0 0,-1-1 1 0 0,0 1-1 0 0,0 0 0 0 0,1-1 0 0 0,-1 1 0 0 0,0-1 1 0 0,1 1-1 0 0,-1-1 0 0 0,1 0 0 0 0,-1 0 1 0 0,0 0-1 0 0,1 0 0 0 0,-1 0 0 0 0,1 0 1 0 0,-1 0-1 0 0,1 0 0 0 0,-1 0 0 0 0,0 0 1 0 0,1-1-1 0 0,-1 1 0 0 0,0-1 0 0 0,1 1 1 0 0,-1-1-1 0 0,0 0 0 0 0,0 1 0 0 0,1-1 1 0 0,-1 0-1 0 0,0 0 0 0 0,0 0 0 0 0,0 0 1 0 0,0 0-1 0 0,0 0 0 0 0,0 0 0 0 0,0 0 0 0 0,0 0 1 0 0,-1 0-1 0 0,1-1 0 0 0,0 1 0 0 0,-1 0 1 0 0,1 0-1 0 0,-1-1 0 0 0,1 1 0 0 0,-1 0 1 0 0,1-1-1 0 0,-1 1 0 0 0,0-3 0 0 0,1 2-87 0 0,-1 0 1 0 0,0-1-1 0 0,0 1 0 0 0,0-1 0 0 0,0 1 0 0 0,0 0 0 0 0,-1-1 0 0 0,1 1 0 0 0,-1 0 0 0 0,1-1 0 0 0,-1 1 0 0 0,0 0 1 0 0,0 0-1 0 0,0-1 0 0 0,0 1 0 0 0,0 0 0 0 0,0 0 0 0 0,-1 0 0 0 0,1 0 0 0 0,-1 1 0 0 0,1-1 0 0 0,-1 0 1 0 0,0 1-1 0 0,0-1 0 0 0,0 1 0 0 0,0-1 0 0 0,0 1 0 0 0,-3-2 0 0 0,4 3-287 0 0,-1-1-1 0 0,0 0 1 0 0,0 1 0 0 0,-1-1-1 0 0,1 1 1 0 0,0-1-1 0 0,0 1 1 0 0,0 0 0 0 0,0 0-1 0 0,-4 0 1 0 0,-2 2-2874 0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6.618"/>
    </inkml:context>
    <inkml:brush xml:id="br0">
      <inkml:brushProperty name="width" value="0.1" units="cm"/>
      <inkml:brushProperty name="height" value="0.1" units="cm"/>
      <inkml:brushProperty name="color" value="#FFFFFF"/>
    </inkml:brush>
  </inkml:definitions>
  <inkml:trace contextRef="#ctx0" brushRef="#br0">1 14 4348 0 0,'4'24'4436'0'0,"61"239"409"0"0,-57-241-4763 0 0,-7-19-125 0 0,0 0 0 0 0,1 0-1 0 0,-1 0 1 0 0,0 0 0 0 0,0 0 0 0 0,-1 0 0 0 0,1 0-1 0 0,-1 0 1 0 0,1 0 0 0 0,-1 0 0 0 0,0 5 0 0 0,-5-28-252 0 0,1 0 0 0 0,1-1 0 0 0,1 1 1 0 0,1 0-1 0 0,1-1 0 0 0,3-28 1 0 0,-2 37 385 0 0,1 0 0 0 0,1-1 1 0 0,0 1-1 0 0,1 0 0 0 0,0 1 1 0 0,1-1-1 0 0,0 1 0 0 0,1 0 1 0 0,0 0-1 0 0,1 0 0 0 0,0 1 1 0 0,9-10-1 0 0,-14 17-50 0 0,0 1 0 0 0,1-1-1 0 0,-1 0 1 0 0,1 1 0 0 0,0-1 0 0 0,0 1-1 0 0,0 0 1 0 0,0 0 0 0 0,0 0 0 0 0,1 0-1 0 0,-1 1 1 0 0,0-1 0 0 0,1 1 0 0 0,-1 0-1 0 0,1 0 1 0 0,0 0 0 0 0,-1 1-1 0 0,1-1 1 0 0,6 1 0 0 0,-6 0 14 0 0,0 1 0 0 0,0 0 0 0 0,0 1 1 0 0,0-1-1 0 0,0 1 0 0 0,0-1 0 0 0,0 1 0 0 0,0 1 0 0 0,-1-1 1 0 0,1 0-1 0 0,-1 1 0 0 0,1 0 0 0 0,-1-1 0 0 0,4 6 0 0 0,4 5 86 0 0,-1 0-1 0 0,0 1 0 0 0,-1 0 1 0 0,-1 1-1 0 0,0 0 0 0 0,-1 0 1 0 0,8 23-1 0 0,-12-25 11 0 0,0 0 0 0 0,1 24 1 0 0,-3-26-758 0 0,0 0 0 0 0,1 0 1 0 0,0 0-1 0 0,6 16 0 0 0,-3-17-3566 0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7.020"/>
    </inkml:context>
    <inkml:brush xml:id="br0">
      <inkml:brushProperty name="width" value="0.1" units="cm"/>
      <inkml:brushProperty name="height" value="0.1" units="cm"/>
      <inkml:brushProperty name="color" value="#FFFFFF"/>
    </inkml:brush>
  </inkml:definitions>
  <inkml:trace contextRef="#ctx0" brushRef="#br0">7 1 4324 0 0,'-6'39'8421'0'0,"7"36"-7129"0"0,-1-70-915 0 0,1 3-238 0 0,0 1 0 0 0,0-1 1 0 0,1 1-1 0 0,0-1 0 0 0,0 0 0 0 0,1 0 1 0 0,0 0-1 0 0,0 0 0 0 0,1 0 0 0 0,0-1 0 0 0,1 0 1 0 0,-1 0-1 0 0,1 0 0 0 0,1 0 0 0 0,9 9 1 0 0,-11-12-92 0 0,1 0 0 0 0,0 0 1 0 0,1 0-1 0 0,-1-1 0 0 0,1 1 1 0 0,-1-1-1 0 0,1-1 0 0 0,0 1 1 0 0,0-1-1 0 0,0 0 0 0 0,1 0 1 0 0,-1-1-1 0 0,0 0 0 0 0,1 0 1 0 0,-1 0-1 0 0,0-1 0 0 0,1 0 1 0 0,-1 0-1 0 0,1-1 0 0 0,-1 0 1 0 0,8-2-1 0 0,-10 3-44 0 0,-1-1 1 0 0,1 0-1 0 0,-1-1 0 0 0,1 1 0 0 0,-1-1 1 0 0,1 1-1 0 0,-1-1 0 0 0,0 0 1 0 0,0-1-1 0 0,1 1 0 0 0,-2 0 1 0 0,1-1-1 0 0,0 1 0 0 0,0-1 0 0 0,-1 0 1 0 0,0 0-1 0 0,1 0 0 0 0,-1 0 1 0 0,-1-1-1 0 0,1 1 0 0 0,0-1 1 0 0,-1 1-1 0 0,3-8 0 0 0,-3 6-10 0 0,0 0-1 0 0,-1-1 0 0 0,1 1 1 0 0,-1 0-1 0 0,0 0 0 0 0,-1-1 1 0 0,1 1-1 0 0,-1 0 1 0 0,0-1-1 0 0,0 1 0 0 0,-1 0 1 0 0,0 0-1 0 0,1 0 0 0 0,-2 0 1 0 0,1 0-1 0 0,-4-5 1 0 0,2 3-35 0 0,-1-1 1 0 0,0 1 0 0 0,0 1 0 0 0,-1-1-1 0 0,0 1 1 0 0,0 0 0 0 0,0 0 0 0 0,-1 1-1 0 0,0 0 1 0 0,0 0 0 0 0,0 1 0 0 0,-1-1-1 0 0,1 2 1 0 0,-12-5 0 0 0,10 5-1240 0 0,1 1 0 0 0,-1 0 0 0 0,1 1 1 0 0,-1 0-1 0 0,-10 1 0 0 0,11 0-570 0 0,1 0-1033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7.987"/>
    </inkml:context>
    <inkml:brush xml:id="br0">
      <inkml:brushProperty name="width" value="0.1" units="cm"/>
      <inkml:brushProperty name="height" value="0.1" units="cm"/>
      <inkml:brushProperty name="color" value="#FFFFFF"/>
    </inkml:brush>
  </inkml:definitions>
  <inkml:trace contextRef="#ctx0" brushRef="#br0">14 158 5232 0 0,'-14'-6'4643'0'0,"20"27"-1369"0"0,-1-9-3634 0 0,53 166 2457 0 0,-61-191-2070 0 0,1 0 1 0 0,1 0-1 0 0,0 0 1 0 0,1 0-1 0 0,0 0 0 0 0,1 0 1 0 0,3-15-1 0 0,-2 11-27 0 0,2 0-1 0 0,0 0 0 0 0,1 1 1 0 0,0-1-1 0 0,12-21 0 0 0,-16 36 7 0 0,0 0 0 0 0,0 0-1 0 0,0 1 1 0 0,0-1 0 0 0,0 0 0 0 0,0 1-1 0 0,1-1 1 0 0,-1 0 0 0 0,1 1-1 0 0,-1 0 1 0 0,1-1 0 0 0,0 1-1 0 0,-1 0 1 0 0,1 0 0 0 0,0 0 0 0 0,0 0-1 0 0,0 0 1 0 0,0 0 0 0 0,0 1-1 0 0,3-1 1 0 0,-2 0 2 0 0,-1 1 0 0 0,1 1 0 0 0,0-1 0 0 0,0 0 0 0 0,0 1 0 0 0,0-1 0 0 0,-1 1 0 0 0,1 0 0 0 0,0 0 0 0 0,-1 0 0 0 0,1 0 0 0 0,0 1 0 0 0,2 1 1 0 0,8 6 20 0 0,0 1 1 0 0,-1 1 0 0 0,0 0 0 0 0,13 17 0 0 0,-17-19-22 0 0,11 10-240 0 0,-2 1-1 0 0,0 1 1 0 0,-1 1-1 0 0,-1 0 1 0 0,-2 1-1 0 0,15 31 1 0 0,-33-70 142 0 0,2-1 0 0 0,-1 1 0 0 0,2-1 1 0 0,0 0-1 0 0,1 1 0 0 0,1-1 0 0 0,3-29 0 0 0,-2 30 218 0 0,1 0 0 0 0,1 0 0 0 0,0 1 0 0 0,2-1 0 0 0,-1 1-1 0 0,2 0 1 0 0,0 0 0 0 0,1 0 0 0 0,12-19 0 0 0,-18 32-115 0 0,1 0 1 0 0,-1 0-1 0 0,1 0 1 0 0,-1 0-1 0 0,1 0 0 0 0,0 1 1 0 0,0-1-1 0 0,0 1 0 0 0,0-1 1 0 0,0 1-1 0 0,0-1 1 0 0,0 1-1 0 0,1 0 0 0 0,-1 0 1 0 0,0 0-1 0 0,1 0 1 0 0,-1 1-1 0 0,1-1 0 0 0,-1 1 1 0 0,5-1-1 0 0,-3 1-1 0 0,0 1-1 0 0,0-1 1 0 0,0 1-1 0 0,0 0 1 0 0,-1 0-1 0 0,1 1 0 0 0,0-1 1 0 0,-1 1-1 0 0,1 0 1 0 0,-1 0-1 0 0,1 0 1 0 0,2 3-1 0 0,5 4 15 0 0,0 1 0 0 0,-1 0-1 0 0,0 0 1 0 0,0 1 0 0 0,-2 1-1 0 0,10 14 1 0 0,-11-13-38 0 0,-1 1 0 0 0,-1 0-1 0 0,0 0 1 0 0,-1 1 0 0 0,0-1 0 0 0,-1 1-1 0 0,-1 0 1 0 0,0-1 0 0 0,-1 22 0 0 0,0-24-173 0 0,0-6-233 0 0,1 19-1342 0 0,3-12-2281 0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8.346"/>
    </inkml:context>
    <inkml:brush xml:id="br0">
      <inkml:brushProperty name="width" value="0.1" units="cm"/>
      <inkml:brushProperty name="height" value="0.1" units="cm"/>
      <inkml:brushProperty name="color" value="#FFFFFF"/>
    </inkml:brush>
  </inkml:definitions>
  <inkml:trace contextRef="#ctx0" brushRef="#br0">0 0 5264 0 0,'5'1'4389'0'0,"-5"-1"-4313"0"0,3 11 1558 0 0,0 12-439 0 0,-1 65 1096 0 0,-2-46-2197 0 0,9 66 1 0 0,-8-102-524 0 0,3 17-1720 0 0,3-11-2068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8.688"/>
    </inkml:context>
    <inkml:brush xml:id="br0">
      <inkml:brushProperty name="width" value="0.1" units="cm"/>
      <inkml:brushProperty name="height" value="0.1" units="cm"/>
      <inkml:brushProperty name="color" value="#FFFFFF"/>
    </inkml:brush>
  </inkml:definitions>
  <inkml:trace contextRef="#ctx0" brushRef="#br0">3 115 3292 0 0,'0'0'122'0'0,"-1"-1"-1"0"0,1 1 1 0 0,0-1-1 0 0,0 1 0 0 0,0-1 1 0 0,-1 1-1 0 0,1-1 1 0 0,0 1-1 0 0,0-1 1 0 0,0 1-1 0 0,0-1 0 0 0,0 1 1 0 0,0-1-1 0 0,0 1 1 0 0,0-1-1 0 0,0 1 0 0 0,0-1 1 0 0,0 1-1 0 0,0-1 1 0 0,0 1-1 0 0,0-1 1 0 0,0 1-1 0 0,0-1 0 0 0,1 1 1 0 0,-1-1-1 0 0,0 1 1 0 0,0-1-1 0 0,1 1 0 0 0,-1-1 1 0 0,15-17 1076 0 0,2-5-256 0 0,-16 18-797 0 0,0 0 0 0 0,0 0 0 0 0,-1 0 1 0 0,0 0-1 0 0,0 0 0 0 0,0-6 0 0 0,-1-7-1737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9.088"/>
    </inkml:context>
    <inkml:brush xml:id="br0">
      <inkml:brushProperty name="width" value="0.1" units="cm"/>
      <inkml:brushProperty name="height" value="0.1" units="cm"/>
      <inkml:brushProperty name="color" value="#FFFFFF"/>
    </inkml:brush>
  </inkml:definitions>
  <inkml:trace contextRef="#ctx0" brushRef="#br0">262 133 1944 0 0,'2'-2'374'0'0,"0"1"1"0"0,0-2-1 0 0,-1 1 0 0 0,1 0 0 0 0,-1 0 0 0 0,1-1 0 0 0,-1 1 1 0 0,0 0-1 0 0,0-1 0 0 0,0 1 0 0 0,0-1 0 0 0,0 0 0 0 0,0 1 1 0 0,-1-1-1 0 0,0 0 0 0 0,1 1 0 0 0,-1-1 0 0 0,0 0 1 0 0,0 1-1 0 0,0-1 0 0 0,-1 0 0 0 0,1 0 0 0 0,-1 1 0 0 0,0-4 1 0 0,-1 2-172 0 0,0 0-1 0 0,-1-1 1 0 0,0 1 0 0 0,1 0 0 0 0,-1 1 0 0 0,0-1 0 0 0,-1 0 0 0 0,1 1 0 0 0,-1 0 0 0 0,1 0 0 0 0,-1 0 0 0 0,0 0 0 0 0,-5-2 0 0 0,6 3-103 0 0,-1 0 0 0 0,0 0 0 0 0,0 0 0 0 0,0 0 0 0 0,0 1 1 0 0,0 0-1 0 0,-1 0 0 0 0,1 0 0 0 0,0 0 0 0 0,-1 1 0 0 0,1 0 0 0 0,0-1 0 0 0,-1 2 0 0 0,1-1 0 0 0,0 0 1 0 0,-6 2-1 0 0,4 0-12 0 0,-1 0 0 0 0,0 0 0 0 0,1 1 0 0 0,-1 0 0 0 0,1 1 0 0 0,0-1 0 0 0,0 1 0 0 0,0 0 0 0 0,-7 7 0 0 0,5-3-17 0 0,0-1 1 0 0,1 1 0 0 0,-1 1-1 0 0,2 0 1 0 0,-1 0 0 0 0,1 0-1 0 0,1 0 1 0 0,0 1-1 0 0,0 0 1 0 0,1 0 0 0 0,0 1-1 0 0,-4 18 1 0 0,7-22-37 0 0,0 0-1 0 0,0 0 1 0 0,1 0-1 0 0,0 0 1 0 0,1 0-1 0 0,0 0 1 0 0,0 0-1 0 0,0-1 1 0 0,1 1 0 0 0,-1 0-1 0 0,2 0 1 0 0,-1-1-1 0 0,4 7 1 0 0,-4-9-38 0 0,0-1-1 0 0,1 0 1 0 0,-1 1 0 0 0,1-1 0 0 0,0 0 0 0 0,0 0-1 0 0,0-1 1 0 0,0 1 0 0 0,0 0 0 0 0,1-1-1 0 0,-1 0 1 0 0,1 0 0 0 0,0 0 0 0 0,-1 0 0 0 0,1-1-1 0 0,0 1 1 0 0,0-1 0 0 0,0 0 0 0 0,0 0 0 0 0,0-1-1 0 0,0 1 1 0 0,0-1 0 0 0,6 0 0 0 0,-4 0-37 0 0,0-1 1 0 0,0 0-1 0 0,-1 0 1 0 0,1-1-1 0 0,0 1 1 0 0,-1-1-1 0 0,1 0 1 0 0,-1-1-1 0 0,0 1 1 0 0,0-1-1 0 0,0 0 1 0 0,0-1-1 0 0,0 1 1 0 0,-1-1 0 0 0,0 0-1 0 0,1 0 1 0 0,-1 0-1 0 0,-1-1 1 0 0,1 1-1 0 0,-1-1 1 0 0,5-7-1 0 0,4-9-52 0 0,0-1-1 0 0,-2-1 0 0 0,12-36 1 0 0,-10 20 476 0 0,-11 50-297 0 0,1 0 0 0 0,0 0 0 0 0,8 19 0 0 0,-7-18-52 0 0,0-3-96 0 0,2 9 78 0 0,1 1 0 0 0,1-2 0 0 0,17 34 0 0 0,-21-46-319 0 0,0-1 0 0 0,1 1 0 0 0,-1-1 0 0 0,1 0 0 0 0,0 0 0 0 0,0 0 0 0 0,7 5 0 0 0,-8-7-242 0 0,1 0 1 0 0,0 0-1 0 0,0 0 1 0 0,-1 0-1 0 0,1-1 1 0 0,0 0-1 0 0,0 1 1 0 0,1-2-1 0 0,-1 1 1 0 0,0 0-1 0 0,5-1 1 0 0,4 1-2706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4.165"/>
    </inkml:context>
    <inkml:brush xml:id="br0">
      <inkml:brushProperty name="width" value="0.1" units="cm"/>
      <inkml:brushProperty name="height" value="0.1" units="cm"/>
      <inkml:brushProperty name="color" value="#FFFFFF"/>
    </inkml:brush>
  </inkml:definitions>
  <inkml:trace contextRef="#ctx0" brushRef="#br0">170 45 1920 0 0,'26'-44'5262'0'0,"-30"76"-2044"0"0,-89 197-1005 0 0,84-208-2051 0 0,-60 140 800 0 0,55-133-908 0 0,14-28-56 0 0,0 0-1 0 0,0 0 0 0 0,0 0 1 0 0,0 0-1 0 0,0 0 0 0 0,0 0 0 0 0,0 0 1 0 0,0 1-1 0 0,-1-1 0 0 0,1 0 0 0 0,0 0 1 0 0,0 0-1 0 0,0 0 0 0 0,0 0 0 0 0,0 0 1 0 0,0 0-1 0 0,0 0 0 0 0,0 0 0 0 0,-1 0 1 0 0,1 0-1 0 0,0 0 0 0 0,0 0 0 0 0,0 0 1 0 0,0 0-1 0 0,0 0 0 0 0,0 0 1 0 0,0 0-1 0 0,0 0 0 0 0,-1 0 0 0 0,1 0 1 0 0,0 0-1 0 0,0 0 0 0 0,0 0 0 0 0,0 0 1 0 0,0 0-1 0 0,0 0 0 0 0,0 0 0 0 0,0 0 1 0 0,-1 0-1 0 0,1-1 0 0 0,0 1 0 0 0,0 0 1 0 0,0 0-1 0 0,0 0 0 0 0,0 0 0 0 0,0 0 1 0 0,0 0-1 0 0,0 0 0 0 0,0 0 0 0 0,0 0 1 0 0,0-1-1 0 0,0 1 0 0 0,0 0 1 0 0,0 0-1 0 0,0 0 0 0 0,0 0 0 0 0,-2-18-138 0 0,2 15 123 0 0,0 1 0 0 0,1-1 0 0 0,-1 0 0 0 0,1 0 0 0 0,0 1 0 0 0,0-1 0 0 0,0 0 0 0 0,0 1 0 0 0,0-1 0 0 0,0 1 0 0 0,1-1 0 0 0,-1 1 0 0 0,1 0 0 0 0,0 0 0 0 0,0-1 0 0 0,0 1 0 0 0,0 0 0 0 0,0 1 0 0 0,0-1 0 0 0,0 0 0 0 0,1 1 0 0 0,-1-1 0 0 0,0 1-1 0 0,1 0 1 0 0,0-1 0 0 0,-1 1 0 0 0,1 0 0 0 0,0 1 0 0 0,-1-1 0 0 0,1 0 0 0 0,3 1 0 0 0,6-2-73 0 0,0 0 0 0 0,0 1 1 0 0,0 0-1 0 0,0 1 0 0 0,22 3 0 0 0,1 3-647 0 0,34 11 1 0 0,-16-3-514 0 0,-44-12-1422 0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9.442"/>
    </inkml:context>
    <inkml:brush xml:id="br0">
      <inkml:brushProperty name="width" value="0.1" units="cm"/>
      <inkml:brushProperty name="height" value="0.1" units="cm"/>
      <inkml:brushProperty name="color" value="#FFFFFF"/>
    </inkml:brush>
  </inkml:definitions>
  <inkml:trace contextRef="#ctx0" brushRef="#br0">7 2 5821 0 0,'-4'-1'3292'0'0,"4"0"-3240"0"0,-1 12 1125 0 0,0 14-363 0 0,24 189 3322 0 0,-3-54-2598 0 0,-17-118-1430 0 0,10 86 287 0 0,-10-114-2037 0 0,1-1 0 0 0,-1 1 0 0 0,12 23 1 0 0,-4-20-1884 0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29.813"/>
    </inkml:context>
    <inkml:brush xml:id="br0">
      <inkml:brushProperty name="width" value="0.1" units="cm"/>
      <inkml:brushProperty name="height" value="0.1" units="cm"/>
      <inkml:brushProperty name="color" value="#FFFFFF"/>
    </inkml:brush>
  </inkml:definitions>
  <inkml:trace contextRef="#ctx0" brushRef="#br0">1 44 6337 0 0,'3'-3'449'0'0,"0"1"0"0"0,0-1 0 0 0,0 1 1 0 0,0 0-1 0 0,0 0 0 0 0,1 1 0 0 0,-1-1 1 0 0,1 1-1 0 0,-1-1 0 0 0,1 1 0 0 0,4-1 0 0 0,48-7 623 0 0,-32 6-274 0 0,69-6-80 0 0,-31 11-6947 0 0,-54-1 3159 0 0</inkml:trace>
  <inkml:trace contextRef="#ctx0" brushRef="#br0" timeOffset="1">105 215 6829 0 0,'0'1'203'0'0,"-1"-1"0"0"0,0 1 0 0 0,0-1 1 0 0,0 1-1 0 0,0-1 0 0 0,1 1 0 0 0,-1-1 1 0 0,0 1-1 0 0,0 0 0 0 0,1 0 0 0 0,-1-1 1 0 0,1 1-1 0 0,-1 0 0 0 0,0 0 0 0 0,1 0 1 0 0,0-1-1 0 0,-1 1 0 0 0,1 0 1 0 0,-1 0-1 0 0,1 0 0 0 0,0 0 0 0 0,0 0 1 0 0,0 0-1 0 0,-1 0 0 0 0,1 0 0 0 0,0 0 1 0 0,0 0-1 0 0,0 1 0 0 0,1 0-27 0 0,0-1 0 0 0,0 0 0 0 0,1 0 0 0 0,-1 0-1 0 0,0 0 1 0 0,0-1 0 0 0,0 1 0 0 0,1 0 0 0 0,-1 0 0 0 0,0-1 0 0 0,1 1 0 0 0,-1-1-1 0 0,0 1 1 0 0,1-1 0 0 0,-1 0 0 0 0,3 1 0 0 0,11 1 353 0 0,1 0 0 0 0,22-1 0 0 0,-36-1-482 0 0,82-5-498 0 0,-75 3-1000 0 0,0 1 0 0 0,-1-1 0 0 0,1-1 0 0 0,9-3 1 0 0,-11 2-404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0.563"/>
    </inkml:context>
    <inkml:brush xml:id="br0">
      <inkml:brushProperty name="width" value="0.1" units="cm"/>
      <inkml:brushProperty name="height" value="0.1" units="cm"/>
      <inkml:brushProperty name="color" value="#FFFFFF"/>
    </inkml:brush>
  </inkml:definitions>
  <inkml:trace contextRef="#ctx0" brushRef="#br0">12 95 5280 0 0,'-9'-3'5501'0'0,"9"3"-5409"0"0,-3 22 1715 0 0,7 36-1606 0 0,-4-54 123 0 0,32 220 1622 0 0,-29-207-1754 0 0,-19-91-53 0 0,8-69 39 0 0,9 127-87 0 0,0 0 0 0 0,0 0 0 0 0,2 0 0 0 0,0 0 0 0 0,1 0 0 0 0,10-27 0 0 0,-13 39-66 0 0,1 0 0 0 0,0 1-1 0 0,-1-1 1 0 0,2 1 0 0 0,-1-1 0 0 0,0 1 0 0 0,1 0 0 0 0,-1 0 0 0 0,1 0-1 0 0,0 0 1 0 0,0 0 0 0 0,0 1 0 0 0,1-1 0 0 0,-1 1 0 0 0,0 0-1 0 0,1 0 1 0 0,0 0 0 0 0,-1 0 0 0 0,1 1 0 0 0,8-3 0 0 0,-7 4-5 0 0,1-1 1 0 0,-1 1 0 0 0,1 0-1 0 0,0 1 1 0 0,-1-1-1 0 0,1 1 1 0 0,-1 0-1 0 0,1 0 1 0 0,-1 1 0 0 0,0 0-1 0 0,0 0 1 0 0,1 0-1 0 0,-1 0 1 0 0,8 6 0 0 0,4 4 16 0 0,-1 0 1 0 0,0 1 0 0 0,0 1-1 0 0,-1 0 1 0 0,-1 1 0 0 0,-1 1 0 0 0,23 33-1 0 0,-22-27-4 0 0,-2-1 1 0 0,0 1-1 0 0,-2 1 0 0 0,0 0 0 0 0,-2 0 0 0 0,8 32 0 0 0,-14-36-182 0 0,1 11-1760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1.164"/>
    </inkml:context>
    <inkml:brush xml:id="br0">
      <inkml:brushProperty name="width" value="0.1" units="cm"/>
      <inkml:brushProperty name="height" value="0.1" units="cm"/>
      <inkml:brushProperty name="color" value="#FFFFFF"/>
    </inkml:brush>
  </inkml:definitions>
  <inkml:trace contextRef="#ctx0" brushRef="#br0">273 2 4524 0 0,'-5'-1'286'0'0,"0"1"0"0"0,0 0 0 0 0,0 0 0 0 0,0 1 0 0 0,0-1 0 0 0,0 1 0 0 0,0 0 0 0 0,0 1 0 0 0,0-1 0 0 0,0 1 0 0 0,1 0 0 0 0,-1 0 0 0 0,1 1 0 0 0,-1-1 0 0 0,-5 5 0 0 0,0 2 32 0 0,0-1 0 0 0,1 1 0 0 0,0 1 0 0 0,-12 15 0 0 0,7-3 108 0 0,1 0-1 0 0,1 1 0 0 0,1 0 1 0 0,0 1-1 0 0,2 1 1 0 0,-9 38-1 0 0,12-43-192 0 0,-5 26 181 0 0,2 1 1 0 0,2 0-1 0 0,1 1 1 0 0,3 0-1 0 0,2-1 1 0 0,3 1-1 0 0,1 0 0 0 0,10 49 1 0 0,-9-71-146 0 0,15 46-1 0 0,-8-35 14 0 0,-5-15-184 0 0,1-1 0 0 0,1-1 1 0 0,1 1-1 0 0,1-1 1 0 0,17 26-1 0 0,-21-38-365 0 0,0-1 1 0 0,0 1-1 0 0,1-1 1 0 0,0 0-1 0 0,0 0 1 0 0,12 8-1 0 0,-14-12-247 0 0,-1-1 0 0 0,1 1 0 0 0,0-1-1 0 0,0 0 1 0 0,0 0 0 0 0,0 0 0 0 0,0 0 0 0 0,0-1 0 0 0,0 0 0 0 0,1 0 0 0 0,-1-1-1 0 0,10 0 1 0 0,3-3-1447 0 0,1-5-1204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1.707"/>
    </inkml:context>
    <inkml:brush xml:id="br0">
      <inkml:brushProperty name="width" value="0.1" units="cm"/>
      <inkml:brushProperty name="height" value="0.1" units="cm"/>
      <inkml:brushProperty name="color" value="#FFFFFF"/>
    </inkml:brush>
  </inkml:definitions>
  <inkml:trace contextRef="#ctx0" brushRef="#br0">0 40 4408 0 0,'0'-40'6922'0'0,"13"65"-4501"0"0,-8-13-2229 0 0,72 170 2216 0 0,-63-154-3419 0 0,22 30 1 0 0,-24-42-1229 0 0,1 0 0 0 0,26 25 0 0 0,-25-29-666 0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2.252"/>
    </inkml:context>
    <inkml:brush xml:id="br0">
      <inkml:brushProperty name="width" value="0.1" units="cm"/>
      <inkml:brushProperty name="height" value="0.1" units="cm"/>
      <inkml:brushProperty name="color" value="#FFFFFF"/>
    </inkml:brush>
  </inkml:definitions>
  <inkml:trace contextRef="#ctx0" brushRef="#br0">19 1 5601 0 0,'0'0'87'0'0,"0"0"1"0"0,0 0 0 0 0,-1 0 0 0 0,1 0 0 0 0,0-1 0 0 0,-1 1 0 0 0,1 0 0 0 0,0 0 0 0 0,0 0 0 0 0,-1 0 0 0 0,1 0 0 0 0,0 0 0 0 0,-1 0 0 0 0,1 0 0 0 0,0 0 0 0 0,-1 0 0 0 0,1 0 0 0 0,0 0 0 0 0,-1 0 0 0 0,1 0 0 0 0,0 1 0 0 0,0-1 0 0 0,-1 0 0 0 0,1 0 0 0 0,0 0 0 0 0,-1 0 0 0 0,1 0 0 0 0,0 1 0 0 0,0-1 0 0 0,-1 0 0 0 0,1 0 0 0 0,0 1 0 0 0,0-1 0 0 0,0 0 0 0 0,-1 0 0 0 0,1 1 0 0 0,0-1 0 0 0,0 0 0 0 0,0 0 0 0 0,0 1 0 0 0,0-1 0 0 0,0 0 0 0 0,-1 1 0 0 0,1-1 0 0 0,0 0 0 0 0,0 1 0 0 0,0-1 0 0 0,0 0 0 0 0,0 0 0 0 0,0 1 0 0 0,0-1 0 0 0,0 0-1 0 0,0 1 1 0 0,0-1 0 0 0,1 0 0 0 0,-1 1 0 0 0,-3 27 1268 0 0,2-21-967 0 0,-2 56 798 0 0,2-1 0 0 0,10 93 0 0 0,1-13-737 0 0,-4-79-2367 0 0,6-24-5094 0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2.781"/>
    </inkml:context>
    <inkml:brush xml:id="br0">
      <inkml:brushProperty name="width" value="0.1" units="cm"/>
      <inkml:brushProperty name="height" value="0.1" units="cm"/>
      <inkml:brushProperty name="color" value="#FFFFFF"/>
    </inkml:brush>
  </inkml:definitions>
  <inkml:trace contextRef="#ctx0" brushRef="#br0">1 194 5076 0 0,'2'-10'263'0'0,"0"0"-1"0"0,1 0 0 0 0,0 0 0 0 0,1 1 0 0 0,0 0 0 0 0,0-1 0 0 0,1 2 0 0 0,0-1 0 0 0,1 0 0 0 0,0 1 1 0 0,0 0-1 0 0,1 1 0 0 0,0-1 0 0 0,0 1 0 0 0,1 0 0 0 0,-1 1 0 0 0,2 0 0 0 0,-1 0 0 0 0,1 1 0 0 0,0 0 1 0 0,0 0-1 0 0,0 1 0 0 0,0 1 0 0 0,1-1 0 0 0,0 1 0 0 0,19-3 0 0 0,-20 5-190 0 0,0 1-1 0 0,0-1 1 0 0,0 1-1 0 0,0 1 1 0 0,0 0-1 0 0,0 0 0 0 0,0 0 1 0 0,0 1-1 0 0,0 1 1 0 0,-1 0-1 0 0,1 0 1 0 0,-1 0-1 0 0,0 1 1 0 0,0 0-1 0 0,0 1 1 0 0,0 0-1 0 0,-1 0 1 0 0,0 0-1 0 0,0 1 1 0 0,7 8-1 0 0,-9-9-69 0 0,1 1 0 0 0,-1 1 0 0 0,-1-1-1 0 0,1 1 1 0 0,-1-1 0 0 0,0 1 0 0 0,-1 0 0 0 0,1 1-1 0 0,-2-1 1 0 0,1 1 0 0 0,-1-1 0 0 0,0 1 0 0 0,0 0-1 0 0,-1 0 1 0 0,0 0 0 0 0,-1 0 0 0 0,1-1 0 0 0,-2 1-1 0 0,1 0 1 0 0,-1 0 0 0 0,0 0 0 0 0,-1 0-1 0 0,-2 9 1 0 0,-1-5 15 0 0,-1 0 0 0 0,1-1 0 0 0,-2 0 0 0 0,0 0 0 0 0,0 0 0 0 0,-1-1 0 0 0,0 0 0 0 0,-1-1 0 0 0,0 0 0 0 0,0 0 0 0 0,-1-1 0 0 0,0 0 0 0 0,-1 0 0 0 0,0-1 0 0 0,-23 10 0 0 0,46-23 19 0 0,-8 5-44 0 0,0-1 1 0 0,0 1 0 0 0,0 0-1 0 0,0 0 1 0 0,0 0 0 0 0,6 0-1 0 0,3 1 4 0 0,1 0 0 0 0,0 1 0 0 0,-1 1 0 0 0,1 0 0 0 0,-1 1 0 0 0,0 0-1 0 0,0 1 1 0 0,0 1 0 0 0,0 0 0 0 0,-1 0 0 0 0,1 2 0 0 0,-2-1 0 0 0,1 1 0 0 0,-1 1-1 0 0,20 17 1 0 0,-23-17 9 0 0,0-1-1 0 0,0 1 1 0 0,-1 1 0 0 0,0-1-1 0 0,-1 1 1 0 0,0 0-1 0 0,-1 0 1 0 0,1 1-1 0 0,-2 0 1 0 0,1 0-1 0 0,-2 0 1 0 0,4 14 0 0 0,-6-19-3 0 0,0 0 1 0 0,0 1 0 0 0,-1-1-1 0 0,0 0 1 0 0,0 0 0 0 0,0 1 0 0 0,-1-1-1 0 0,0 0 1 0 0,0 0 0 0 0,0 0-1 0 0,0 1 1 0 0,-1-1 0 0 0,0-1 0 0 0,0 1-1 0 0,0 0 1 0 0,-1 0 0 0 0,0-1-1 0 0,0 1 1 0 0,0-1 0 0 0,0 0 0 0 0,0 0-1 0 0,-1 0 1 0 0,0-1 0 0 0,0 1-1 0 0,0-1 1 0 0,0 0 0 0 0,-6 4 0 0 0,-3 0 10 0 0,1-1 0 0 0,-1 0 0 0 0,-1 0 1 0 0,1-2-1 0 0,-1 1 0 0 0,1-2 0 0 0,-1 0 1 0 0,-1 0-1 0 0,-23 0 0 0 0,16-2 55 0 0,0-1 0 0 0,0-2 0 0 0,1 0 0 0 0,-1-1 0 0 0,-35-10 0 0 0,52 12-106 0 0,1-1 1 0 0,-1 1 0 0 0,0-1 0 0 0,0-1-1 0 0,1 1 1 0 0,0-1 0 0 0,-1 1 0 0 0,1-1-1 0 0,0-1 1 0 0,-6-5 0 0 0,8 7-117 0 0,1 1 1 0 0,0-1-1 0 0,0 1 1 0 0,0-1-1 0 0,0 0 1 0 0,1 1-1 0 0,-1-1 0 0 0,0 0 1 0 0,1 0-1 0 0,-1 1 1 0 0,1-1-1 0 0,-1 0 1 0 0,1 0-1 0 0,0 0 1 0 0,0 0-1 0 0,0 1 1 0 0,0-1-1 0 0,0 0 1 0 0,0 0-1 0 0,1 0 0 0 0,-1 0 1 0 0,0 0-1 0 0,1 1 1 0 0,0-1-1 0 0,-1 0 1 0 0,1 0-1 0 0,0 1 1 0 0,0-1-1 0 0,0 1 1 0 0,0-1-1 0 0,2-2 1 0 0,9-11-1649 0 0,2 0-1048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3.184"/>
    </inkml:context>
    <inkml:brush xml:id="br0">
      <inkml:brushProperty name="width" value="0.1" units="cm"/>
      <inkml:brushProperty name="height" value="0.1" units="cm"/>
      <inkml:brushProperty name="color" value="#FFFFFF"/>
    </inkml:brush>
  </inkml:definitions>
  <inkml:trace contextRef="#ctx0" brushRef="#br0">0 129 4348 0 0,'4'0'141'0'0,"145"-23"2809"0"0,-125 18-2408 0 0,0-1 0 0 0,-1-1 1 0 0,1-2-1 0 0,22-11 0 0 0,-45 20-490 0 0,0 0-1 0 0,0 0 0 0 0,0-1 0 0 0,0 1 0 0 0,0-1 1 0 0,0 1-1 0 0,0-1 0 0 0,-1 1 0 0 0,1-1 1 0 0,0 1-1 0 0,0-1 0 0 0,-1 0 0 0 0,1 1 1 0 0,0-1-1 0 0,-1 0 0 0 0,1 0 0 0 0,-1 1 1 0 0,1-1-1 0 0,-1 0 0 0 0,1 0 0 0 0,-1 0 1 0 0,0 0-1 0 0,1 0 0 0 0,-1 0 0 0 0,0 0 1 0 0,1 0-1 0 0,-1 0 0 0 0,0 0 0 0 0,0 0 1 0 0,0 1-1 0 0,0-1 0 0 0,0 0 0 0 0,0 0 1 0 0,0 0-1 0 0,-1 0 0 0 0,1 0 0 0 0,0 0 0 0 0,-1 0 1 0 0,1 0-1 0 0,0 0 0 0 0,-1 0 0 0 0,1 0 1 0 0,-1 1-1 0 0,1-1 0 0 0,-1 0 0 0 0,1 0 1 0 0,-1 0-1 0 0,0 1 0 0 0,1-1 0 0 0,-3-1 1 0 0,1 0 40 0 0,0 0 0 0 0,0 1 0 0 0,-1-1 0 0 0,1 1 0 0 0,0-1 0 0 0,-1 1 0 0 0,0 0-1 0 0,1-1 1 0 0,-1 1 0 0 0,0 1 0 0 0,1-1 0 0 0,-1 0 0 0 0,0 1 0 0 0,0-1 0 0 0,0 1 0 0 0,0 0 0 0 0,-3 0 0 0 0,-2 2 6 0 0,1 0-1 0 0,0 1 0 0 0,-1 0 1 0 0,1 0-1 0 0,0 1 0 0 0,1 0 0 0 0,-1 0 1 0 0,1 0-1 0 0,0 1 0 0 0,0 0 1 0 0,0 0-1 0 0,1 0 0 0 0,-1 1 1 0 0,1 0-1 0 0,1 0 0 0 0,-1 0 0 0 0,1 1 1 0 0,0 0-1 0 0,1-1 0 0 0,-1 1 1 0 0,1 1-1 0 0,-3 10 0 0 0,3-10-13 0 0,1 0-1 0 0,0-1 1 0 0,0 1-1 0 0,1 0 1 0 0,0 0-1 0 0,0 0 1 0 0,1 0 0 0 0,0 0-1 0 0,0 0 1 0 0,1 1-1 0 0,0-1 1 0 0,0 0-1 0 0,1-1 1 0 0,0 1-1 0 0,0 0 1 0 0,1 0-1 0 0,0-1 1 0 0,0 0-1 0 0,1 1 1 0 0,0-1-1 0 0,7 8 1 0 0,-2-5-85 0 0,1-1 0 0 0,0 0 1 0 0,0 0-1 0 0,1-1 0 0 0,0 0 0 0 0,18 9 1 0 0,-21-14-430 0 0,-1 0 0 0 0,1 0-1 0 0,0 0 1 0 0,0-1 0 0 0,9 2 0 0 0,-12-3-301 0 0,0-1 0 0 0,0 0-1 0 0,-1 0 1 0 0,1 0-1 0 0,0 0 1 0 0,-1-1 0 0 0,1 0-1 0 0,0 0 1 0 0,8-2-1 0 0,-3-2-2499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3.572"/>
    </inkml:context>
    <inkml:brush xml:id="br0">
      <inkml:brushProperty name="width" value="0.1" units="cm"/>
      <inkml:brushProperty name="height" value="0.1" units="cm"/>
      <inkml:brushProperty name="color" value="#FFFFFF"/>
    </inkml:brush>
  </inkml:definitions>
  <inkml:trace contextRef="#ctx0" brushRef="#br0">1 45 4656 0 0,'0'-1'111'0'0,"0"1"-1"0"0,0 0 0 0 0,0-1 1 0 0,0 1-1 0 0,0-1 0 0 0,0 1 1 0 0,0-1-1 0 0,0 1 1 0 0,0 0-1 0 0,0-1 0 0 0,0 1 1 0 0,0-1-1 0 0,1 1 0 0 0,-1-1 1 0 0,0 1-1 0 0,0 0 0 0 0,0-1 1 0 0,1 1-1 0 0,-1 0 0 0 0,0-1 1 0 0,0 1-1 0 0,1 0 0 0 0,-1-1 1 0 0,0 1-1 0 0,1 0 0 0 0,-1-1 1 0 0,0 1-1 0 0,1 0 0 0 0,-1 0 1 0 0,0 0-1 0 0,1-1 0 0 0,-1 1 1 0 0,1 0-1 0 0,-1 0 0 0 0,0 0 1 0 0,1 0-1 0 0,-1 0 0 0 0,1-1 1 0 0,21 9 1308 0 0,21 23-737 0 0,-42-30-538 0 0,13 10 119 0 0,-1 1-1 0 0,-1 0 1 0 0,0 1 0 0 0,17 26-1 0 0,-24-33-241 0 0,-1 1-1 0 0,0-1 1 0 0,-1 1-1 0 0,0 0 0 0 0,0 0 1 0 0,0 0-1 0 0,-1 0 0 0 0,0 1 1 0 0,-1-1-1 0 0,1 0 1 0 0,-1 1-1 0 0,-1-1 0 0 0,0 13 1 0 0,0-19-16 0 0,0-1-1 0 0,0 1 1 0 0,0 0 0 0 0,0-1 0 0 0,0 1-1 0 0,0-1 1 0 0,0 1 0 0 0,0-1 0 0 0,0 1-1 0 0,-1-1 1 0 0,1 1 0 0 0,0-1 0 0 0,0 1-1 0 0,-1-1 1 0 0,1 0 0 0 0,0 1 0 0 0,0-1-1 0 0,-1 1 1 0 0,1-1 0 0 0,-1 0 0 0 0,1 1-1 0 0,0-1 1 0 0,-1 0 0 0 0,1 1-1 0 0,-1-1 1 0 0,1 0 0 0 0,-1 0 0 0 0,1 1-1 0 0,-1-1 1 0 0,1 0 0 0 0,-1 0 0 0 0,-18-5 314 0 0,-12-18 293 0 0,28 20-555 0 0,1-1 0 0 0,0 1 0 0 0,-1-1 0 0 0,1 0 0 0 0,1 0 1 0 0,-1 0-1 0 0,0 0 0 0 0,1 0 0 0 0,0 0 0 0 0,0 0 0 0 0,0 0 1 0 0,1-1-1 0 0,-1 1 0 0 0,1 0 0 0 0,0-1 0 0 0,0 1 0 0 0,1 0 1 0 0,-1 0-1 0 0,1-1 0 0 0,0 1 0 0 0,0 0 0 0 0,0 0 0 0 0,1 0 1 0 0,3-7-1 0 0,-2 3-27 0 0,1 1 0 0 0,0 0-1 0 0,0 0 1 0 0,1 0 0 0 0,0 0 0 0 0,0 1 0 0 0,1 0 0 0 0,0 0 0 0 0,0 0-1 0 0,0 1 1 0 0,1 0 0 0 0,7-5 0 0 0,1 2-516 0 0,0 1 0 0 0,1 1-1 0 0,32-10 1 0 0,51-3-5475 0 0,-73 16 2983 0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4.007"/>
    </inkml:context>
    <inkml:brush xml:id="br0">
      <inkml:brushProperty name="width" value="0.1" units="cm"/>
      <inkml:brushProperty name="height" value="0.1" units="cm"/>
      <inkml:brushProperty name="color" value="#FFFFFF"/>
    </inkml:brush>
  </inkml:definitions>
  <inkml:trace contextRef="#ctx0" brushRef="#br0">0 0 5352 0 0,'1'4'3458'0'0,"3"17"-2126"0"0,9 49 291 0 0,6 118 1 0 0,-17-161-1709 0 0,-1 2-149 0 0,-1-22-274 0 0,-8-28-263 0 0,2-1 954 0 0,1 0-1 0 0,0 1 1 0 0,2-1-1 0 0,1-1 1 0 0,1 1 0 0 0,0 0-1 0 0,5-36 1 0 0,-3 53-118 0 0,0 0 1 0 0,0 0-1 0 0,0 0 1 0 0,1 0-1 0 0,0 1 1 0 0,0-1-1 0 0,0 1 1 0 0,0-1-1 0 0,1 1 1 0 0,-1 0-1 0 0,1 0 1 0 0,0 0-1 0 0,7-6 1 0 0,-8 8-42 0 0,1 0 0 0 0,0 0 0 0 0,0 0 0 0 0,-1 1 0 0 0,1-1 0 0 0,0 1 0 0 0,0 0 0 0 0,1 0 0 0 0,-1 0 0 0 0,0 1 0 0 0,0-1 0 0 0,0 1 0 0 0,1-1 0 0 0,-1 1 0 0 0,0 0 0 0 0,0 0 0 0 0,1 0 0 0 0,-1 1 0 0 0,0-1 0 0 0,0 1 0 0 0,6 2 0 0 0,1 0 7 0 0,-1 1 0 0 0,0 0 0 0 0,0 0 0 0 0,0 1 0 0 0,0 0 0 0 0,-1 1 0 0 0,0-1-1 0 0,0 2 1 0 0,0-1 0 0 0,-1 1 0 0 0,0 0 0 0 0,0 1 0 0 0,-1 0 0 0 0,0 0 0 0 0,0 0 0 0 0,-1 1 0 0 0,5 9-1 0 0,-1 2-223 0 0,-1 1 0 0 0,-1 0 0 0 0,-1 0 0 0 0,-1 0 0 0 0,0 1-1 0 0,2 38 1 0 0,-7-58-269 0 0,1 0 1 0 0,-1 0-1 0 0,0 0 0 0 0,1 0 0 0 0,0 0 0 0 0,-1 0 0 0 0,1 0 0 0 0,0 0 0 0 0,0 0 0 0 0,0-1 0 0 0,0 1 1 0 0,3 3-1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4.532"/>
    </inkml:context>
    <inkml:brush xml:id="br0">
      <inkml:brushProperty name="width" value="0.1" units="cm"/>
      <inkml:brushProperty name="height" value="0.1" units="cm"/>
      <inkml:brushProperty name="color" value="#FFFFFF"/>
    </inkml:brush>
  </inkml:definitions>
  <inkml:trace contextRef="#ctx0" brushRef="#br0">128 110 5160 0 0,'-12'-40'751'0'0,"8"25"-154"0"0,-1 1 0 0 0,-11-23 0 0 0,16 36-573 0 0,0 1-1 0 0,0 0 1 0 0,0 0-1 0 0,0 0 1 0 0,0 0 0 0 0,0 0-1 0 0,0-1 1 0 0,0 1-1 0 0,0 0 1 0 0,0 0 0 0 0,0 0-1 0 0,0 0 1 0 0,0 0-1 0 0,0 0 1 0 0,0-1 0 0 0,0 1-1 0 0,0 0 1 0 0,-1 0-1 0 0,1 0 1 0 0,0 0 0 0 0,0 0-1 0 0,0 0 1 0 0,0 0-1 0 0,0 0 1 0 0,0-1 0 0 0,-1 1-1 0 0,1 0 1 0 0,0 0-1 0 0,0 0 1 0 0,0 0 0 0 0,0 0-1 0 0,0 0 1 0 0,0 0-1 0 0,-1 0 1 0 0,1 0 0 0 0,0 0-1 0 0,0 0 1 0 0,0 0-1 0 0,0 0 1 0 0,0 0 0 0 0,-1 0-1 0 0,1 0 1 0 0,0 0-1 0 0,0 0 1 0 0,0 0 0 0 0,0 0-1 0 0,0 0 1 0 0,-1 0-1 0 0,1 1 1 0 0,0-1 0 0 0,0 0-1 0 0,0 0 1 0 0,0 0-1 0 0,-4 11 628 0 0,1 13-89 0 0,-24 191 1919 0 0,16-146-2026 0 0,-11 30-1469 0 0,7-34-2801 0 0,12-51 723 0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4.396"/>
    </inkml:context>
    <inkml:brush xml:id="br0">
      <inkml:brushProperty name="width" value="0.1" units="cm"/>
      <inkml:brushProperty name="height" value="0.1" units="cm"/>
      <inkml:brushProperty name="color" value="#FFFFFF"/>
    </inkml:brush>
  </inkml:definitions>
  <inkml:trace contextRef="#ctx0" brushRef="#br0">0 23 5404 0 0,'2'-22'3740'0'0,"3"38"-136"0"0,0 4-3138 0 0,0 0-1 0 0,1 0 0 0 0,0 0 0 0 0,2-1 0 0 0,0 0 0 0 0,15 24 1 0 0,-19-37-419 0 0,0-1 0 0 0,0 1 1 0 0,0-1-1 0 0,1 0 0 0 0,-1 0 1 0 0,1 0-1 0 0,0-1 0 0 0,1 0 1 0 0,-1 0-1 0 0,1 0 0 0 0,0-1 1 0 0,0 0-1 0 0,0 0 0 0 0,0 0 1 0 0,0-1-1 0 0,1 0 0 0 0,-1 0 1 0 0,1 0-1 0 0,-1-1 1 0 0,1 0-1 0 0,0 0 0 0 0,-1-1 1 0 0,11 0-1 0 0,-13-1-43 0 0,-1 1 0 0 0,0 0 1 0 0,1-1-1 0 0,-1 0 0 0 0,0 0 0 0 0,0 0 1 0 0,1 0-1 0 0,-1 0 0 0 0,0-1 1 0 0,0 1-1 0 0,-1-1 0 0 0,1 0 0 0 0,0 0 1 0 0,0 0-1 0 0,-1 0 0 0 0,1-1 0 0 0,3-4 1 0 0,-3 3-25 0 0,0-1 1 0 0,-1 1-1 0 0,1-1 0 0 0,-1 1 1 0 0,0-1-1 0 0,0 0 1 0 0,-1 0-1 0 0,0 0 1 0 0,1 0-1 0 0,-2 0 1 0 0,2-6-1 0 0,-2 5-7 0 0,0 0 1 0 0,1 0-1 0 0,-2-1 0 0 0,1 1 1 0 0,-1 0-1 0 0,0 0 1 0 0,0 0-1 0 0,-1 0 0 0 0,0 0 1 0 0,0 0-1 0 0,0 1 0 0 0,0-1 1 0 0,-1 0-1 0 0,0 1 0 0 0,0 0 1 0 0,-1 0-1 0 0,0 0 0 0 0,0 0 1 0 0,0 1-1 0 0,-6-7 0 0 0,4 8-63 0 0,0-1-1 0 0,0 0 0 0 0,0 1 1 0 0,-1 0-1 0 0,1 1 0 0 0,-1 0 0 0 0,0 0 1 0 0,0 0-1 0 0,-10-1 0 0 0,-2 2-1729 0 0,0 0-1 0 0,-22 3 1 0 0,25-1 112 0 0,0 0-1411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4.937"/>
    </inkml:context>
    <inkml:brush xml:id="br0">
      <inkml:brushProperty name="width" value="0.1" units="cm"/>
      <inkml:brushProperty name="height" value="0.1" units="cm"/>
      <inkml:brushProperty name="color" value="#FFFFFF"/>
    </inkml:brush>
  </inkml:definitions>
  <inkml:trace contextRef="#ctx0" brushRef="#br0">1 69 5412 0 0,'0'1'256'0'0,"1"-1"0"0"0,0 1-1 0 0,0-1 1 0 0,0 1 0 0 0,0-1-1 0 0,0 1 1 0 0,0 0-1 0 0,-1-1 1 0 0,1 1 0 0 0,0 0-1 0 0,0-1 1 0 0,-1 1-1 0 0,1 0 1 0 0,-1 0 0 0 0,1 0-1 0 0,-1 0 1 0 0,1 0-1 0 0,-1 0 1 0 0,1 0 0 0 0,-1 0-1 0 0,0 0 1 0 0,1 0-1 0 0,-1 1 1 0 0,8 33 397 0 0,-6-25-23 0 0,3 7-246 0 0,0 0-1 0 0,1 0 1 0 0,1-1 0 0 0,1 1 0 0 0,0-1-1 0 0,1-1 1 0 0,18 25 0 0 0,-21-32-345 0 0,1 0 1 0 0,0 0-1 0 0,1 0 1 0 0,0-1-1 0 0,0 0 1 0 0,0-1 0 0 0,1 0-1 0 0,0 0 1 0 0,0-1-1 0 0,1 0 1 0 0,-1 0-1 0 0,1-1 1 0 0,0 0-1 0 0,13 2 1 0 0,-18-5-95 0 0,-1 0 0 0 0,1 0 0 0 0,0-1 0 0 0,0 0 0 0 0,-1 0 1 0 0,1 0-1 0 0,0-1 0 0 0,0 1 0 0 0,-1-1 0 0 0,1 0 0 0 0,0 0 0 0 0,-1-1 0 0 0,1 1 1 0 0,-1-1-1 0 0,8-5 0 0 0,-7 4-53 0 0,0-1 0 0 0,0 0 0 0 0,0-1 0 0 0,0 0 0 0 0,-1 1 1 0 0,0-1-1 0 0,0 0 0 0 0,0-1 0 0 0,-1 1 0 0 0,5-9 0 0 0,-1-2-33 0 0,-1 0 0 0 0,-1 0 0 0 0,0 0 0 0 0,-1-1 0 0 0,-1 0 0 0 0,-1 0 0 0 0,0 1 0 0 0,-1-19 0 0 0,-7-105 1835 0 0,6 140-1681 0 0,0 0-1 0 0,0 0 0 0 0,0 0 0 0 0,0 1 0 0 0,-1-1 1 0 0,1 0-1 0 0,0 0 0 0 0,0 0 0 0 0,0 0 1 0 0,0 0-1 0 0,-1 0 0 0 0,1 0 0 0 0,0 0 0 0 0,0 0 1 0 0,0 0-1 0 0,0 0 0 0 0,-1 0 0 0 0,1 0 1 0 0,0 0-1 0 0,0 0 0 0 0,0 0 0 0 0,0 0 0 0 0,0 0 1 0 0,-1-1-1 0 0,1 1 0 0 0,0 0 0 0 0,0 0 1 0 0,0 0-1 0 0,0 0 0 0 0,0 0 0 0 0,0 0 0 0 0,-1 0 1 0 0,1 0-1 0 0,0-1 0 0 0,0 1 0 0 0,0 0 1 0 0,0 0-1 0 0,0 0 0 0 0,0 0 0 0 0,0 0 0 0 0,0-1 1 0 0,0 1-1 0 0,0 0 0 0 0,-1 0 0 0 0,1 0 1 0 0,0 0-1 0 0,0-1 0 0 0,-6 18 468 0 0,3 4-291 0 0,2 1 0 0 0,0 0 1 0 0,1-1-1 0 0,2 1 0 0 0,0 0 0 0 0,6 25 0 0 0,-4-30-391 0 0,0-1 0 0 0,2 0 0 0 0,-1 1 0 0 0,2-2 1 0 0,0 1-1 0 0,1-1 0 0 0,1 0 0 0 0,14 19 0 0 0,-21-31-359 0 0,1 0 0 0 0,-1 0 0 0 0,1 0 0 0 0,0-1 0 0 0,0 1 0 0 0,0-1 0 0 0,0 0 0 0 0,1 0 0 0 0,-1 0-1 0 0,0 0 1 0 0,1 0 0 0 0,6 1 0 0 0,-2-2-2516 0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5.294"/>
    </inkml:context>
    <inkml:brush xml:id="br0">
      <inkml:brushProperty name="width" value="0.1" units="cm"/>
      <inkml:brushProperty name="height" value="0.1" units="cm"/>
      <inkml:brushProperty name="color" value="#FFFFFF"/>
    </inkml:brush>
  </inkml:definitions>
  <inkml:trace contextRef="#ctx0" brushRef="#br0">12 8 5004 0 0,'-6'-7'5270'0'0,"2"30"-3150"0"0,2 37-912 0 0,6 2 168 0 0,18 104 0 0 0,28 59-1912 0 0,-46-209 222 0 0,-3-12-342 0 0,-1 0-1 0 0,1-1 0 0 0,0 1 1 0 0,1-1-1 0 0,-1 0 1 0 0,1 1-1 0 0,-1-1 1 0 0,1 0-1 0 0,0 0 1 0 0,3 4-1 0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5.636"/>
    </inkml:context>
    <inkml:brush xml:id="br0">
      <inkml:brushProperty name="width" value="0.1" units="cm"/>
      <inkml:brushProperty name="height" value="0.1" units="cm"/>
      <inkml:brushProperty name="color" value="#FFFFFF"/>
    </inkml:brush>
  </inkml:definitions>
  <inkml:trace contextRef="#ctx0" brushRef="#br0">1 47 5284 0 0,'0'-13'1016'0'0,"1"-21"2440"0"0,9 48-473 0 0,5 33-2067 0 0,-1 1 0 0 0,-3 0 0 0 0,6 65-1 0 0,-8-53-513 0 0,3 40 232 0 0,-1-3-829 0 0,1-34-3238 0 0,-1-43-1634 0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6.020"/>
    </inkml:context>
    <inkml:brush xml:id="br0">
      <inkml:brushProperty name="width" value="0.1" units="cm"/>
      <inkml:brushProperty name="height" value="0.1" units="cm"/>
      <inkml:brushProperty name="color" value="#FFFFFF"/>
    </inkml:brush>
  </inkml:definitions>
  <inkml:trace contextRef="#ctx0" brushRef="#br0">0 11 6109 0 0,'16'-10'5290'0'0,"-9"37"-3201"0"0,-2 48-539 0 0,1 1-1219 0 0,6-29-3454 0 0,-3-36-1641 0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6.379"/>
    </inkml:context>
    <inkml:brush xml:id="br0">
      <inkml:brushProperty name="width" value="0.1" units="cm"/>
      <inkml:brushProperty name="height" value="0.1" units="cm"/>
      <inkml:brushProperty name="color" value="#FFFFFF"/>
    </inkml:brush>
  </inkml:definitions>
  <inkml:trace contextRef="#ctx0" brushRef="#br0">23 40 3392 0 0,'-4'-16'6341'0'0,"-1"-2"-3940"0"0,5 18-2457 0 0,0-1 0 0 0,0 1 1 0 0,-1 0-1 0 0,1-1 1 0 0,0 1-1 0 0,-1-1 1 0 0,1 1-1 0 0,0 0 0 0 0,-1 0 1 0 0,1-1-1 0 0,0 1 1 0 0,-1 0-1 0 0,1-1 0 0 0,-1 1 1 0 0,1 0-1 0 0,-1 0 1 0 0,1 0-1 0 0,-1 0 1 0 0,1-1-1 0 0,-1 1 0 0 0,1 0 1 0 0,0 0-1 0 0,-1 0 1 0 0,1 0-1 0 0,-1 0 0 0 0,1 0 1 0 0,-1 0-1 0 0,1 0 1 0 0,-1 0-1 0 0,1 0 1 0 0,-1 1-1 0 0,4 20-9063 0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36.735"/>
    </inkml:context>
    <inkml:brush xml:id="br0">
      <inkml:brushProperty name="width" value="0.1" units="cm"/>
      <inkml:brushProperty name="height" value="0.1" units="cm"/>
      <inkml:brushProperty name="color" value="#FFFFFF"/>
    </inkml:brush>
  </inkml:definitions>
  <inkml:trace contextRef="#ctx0" brushRef="#br0">13 13 2700 0 0,'0'-12'6581'0'0,"0"11"-6403"0"0,14 6 2128 0 0,15 15-1256 0 0,-14-7-659 0 0,0 1 0 0 0,-1 1 1 0 0,-1 0-1 0 0,0 1 0 0 0,-1 0 1 0 0,-1 1-1 0 0,-1 0 0 0 0,0 1 1 0 0,8 20-1 0 0,-17-34-370 0 0,7 11 181 0 0,-2 1-1 0 0,0 1 1 0 0,-1-1-1 0 0,6 28 1 0 0,-9-22-22 0 0,0 0-1 0 0,-1-1 1 0 0,-1 1 0 0 0,-1 0-1 0 0,-1 0 1 0 0,-1 0 0 0 0,-1 0-1 0 0,0-1 1 0 0,-15 39 0 0 0,10-40-425 0 0,-1 0 1 0 0,0-1 0 0 0,-1 0-1 0 0,-2 0 1 0 0,0-1 0 0 0,-15 16 0 0 0,21-26-164 0 0,2-2-456 0 0,0 0 0 0 0,0 1-1 0 0,-1-1 1 0 0,0-1 0 0 0,-1 0-1 0 0,1 1 1 0 0,-1-2 0 0 0,0 1-1 0 0,0-1 1 0 0,-14 6 0 0 0,9-8-2085 0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41.544"/>
    </inkml:context>
    <inkml:brush xml:id="br0">
      <inkml:brushProperty name="width" value="0.1" units="cm"/>
      <inkml:brushProperty name="height" value="0.1" units="cm"/>
      <inkml:brushProperty name="color" value="#FFFFFF"/>
    </inkml:brush>
  </inkml:definitions>
  <inkml:trace contextRef="#ctx0" brushRef="#br0">27 89 4616 0 0,'-16'-5'1919'0'0,"5"0"1518"0"0,30-1-1813 0 0,230-22 718 0 0,-189 23-2127 0 0,113-6 600 0 0,51-4-672 0 0,-220 14-536 0 0,19-1-21 0 0,-23 2 301 0 0,0 0 0 0 0,0 0 0 0 0,1 0 0 0 0,-1 0 0 0 0,0 0 0 0 0,1 0 0 0 0,-1 0 0 0 0,0 0 0 0 0,1 0 0 0 0,-1 0 0 0 0,0 0 0 0 0,0 0 0 0 0,1 0 0 0 0,-1 0 0 0 0,0 0 0 0 0,0-1 0 0 0,4-5-2710 0 0,-4 6 2710 0 0,0-1 0 0 0,0 1 0 0 0,0 0 0 0 0,-1-1 0 0 0,1 1 0 0 0,0 0 0 0 0,0 0 0 0 0,0-1 0 0 0,0 1 0 0 0,-1-1 0 0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41.950"/>
    </inkml:context>
    <inkml:brush xml:id="br0">
      <inkml:brushProperty name="width" value="0.1" units="cm"/>
      <inkml:brushProperty name="height" value="0.1" units="cm"/>
      <inkml:brushProperty name="color" value="#FFFFFF"/>
    </inkml:brush>
  </inkml:definitions>
  <inkml:trace contextRef="#ctx0" brushRef="#br0">52 45 4728 0 0,'-18'-15'1550'0'0,"-16"-14"2642"0"0,67 34-2048 0 0,10 9-1787 0 0,-1 2-1 0 0,0 1 1 0 0,-1 2 0 0 0,-1 2 0 0 0,-1 2 0 0 0,68 52-1 0 0,-100-69-337 0 0,0 0-1 0 0,0 0 1 0 0,-1 1-1 0 0,0-1 1 0 0,0 2-1 0 0,0-1 1 0 0,-1 1-1 0 0,0 0 0 0 0,-1 0 1 0 0,1 0-1 0 0,-2 0 1 0 0,1 1-1 0 0,-1 0 1 0 0,2 10-1 0 0,-5-15-4 0 0,0-1-1 0 0,-1 1 1 0 0,1-1 0 0 0,-1 0-1 0 0,0 1 1 0 0,0-1 0 0 0,0 1 0 0 0,-1-1-1 0 0,1 0 1 0 0,-1 0 0 0 0,0 0-1 0 0,1 0 1 0 0,-1 0 0 0 0,-1 0-1 0 0,1 0 1 0 0,0-1 0 0 0,-3 3-1 0 0,-6 6 146 0 0,-1 0-1 0 0,-17 12 0 0 0,-8 1 310 0 0,-45 22 0 0 0,49-28-627 0 0,0 0 0 0 0,-38 31 0 0 0,61-39-1131 0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43.818"/>
    </inkml:context>
    <inkml:brush xml:id="br0">
      <inkml:brushProperty name="width" value="0.1" units="cm"/>
      <inkml:brushProperty name="height" value="0.1" units="cm"/>
      <inkml:brushProperty name="color" value="#FFFFFF"/>
    </inkml:brush>
  </inkml:definitions>
  <inkml:trace contextRef="#ctx0" brushRef="#br0">0 47 4576 0 0,'3'-7'1219'0'0,"-1"0"-1"0"0,0 0 0 0 0,0-1 0 0 0,0-10 1 0 0,1 142 2693 0 0,22 168-1868 0 0,-20-262-2530 0 0,13 48 0 0 0,-12-58-1882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4.983"/>
    </inkml:context>
    <inkml:brush xml:id="br0">
      <inkml:brushProperty name="width" value="0.1" units="cm"/>
      <inkml:brushProperty name="height" value="0.1" units="cm"/>
      <inkml:brushProperty name="color" value="#FFFFFF"/>
    </inkml:brush>
  </inkml:definitions>
  <inkml:trace contextRef="#ctx0" brushRef="#br0">511 39 3812 0 0,'-6'-4'215'0'0,"-2"-2"128"0"0,-1 0 0 0 0,1 1 0 0 0,-1 1 0 0 0,-9-5 0 0 0,15 8-245 0 0,0 0 0 0 0,1 1 0 0 0,-1-1 0 0 0,0 1 0 0 0,0-1 0 0 0,0 1-1 0 0,1 0 1 0 0,-1 0 0 0 0,0 0 0 0 0,0 0 0 0 0,0 1 0 0 0,0-1 0 0 0,1 1 0 0 0,-1-1-1 0 0,0 1 1 0 0,1 0 0 0 0,-1 0 0 0 0,-4 3 0 0 0,-17 11 280 0 0,0 1 0 0 0,2 1 1 0 0,0 1-1 0 0,1 1 0 0 0,0 1 0 0 0,2 1 0 0 0,1 1 0 0 0,-19 27 1 0 0,13-10-41 0 0,2 1 0 0 0,1 0 1 0 0,2 2-1 0 0,-18 58 0 0 0,19-43 95 0 0,-18 91 0 0 0,32-117-286 0 0,0 0 0 0 0,2 0 0 0 0,2 0 0 0 0,5 55 0 0 0,-1-57-58 0 0,2 0 0 0 0,1 0 0 0 0,1-1 0 0 0,1 0 1 0 0,1 0-1 0 0,2-1 0 0 0,1 0 0 0 0,29 45 0 0 0,-28-53-27 0 0,1 0 0 0 0,0 0 0 0 0,2-1-1 0 0,0-1 1 0 0,1-1 0 0 0,0-1 0 0 0,2 0 0 0 0,-1-1-1 0 0,2-1 1 0 0,43 20 0 0 0,-41-25-22 0 0,1 0 0 0 0,-1-2 0 0 0,1 0-1 0 0,0-2 1 0 0,1-1 0 0 0,-1 0 0 0 0,1-2 0 0 0,-1-1-1 0 0,1-1 1 0 0,-1-1 0 0 0,1-1 0 0 0,-1-2 0 0 0,0 0-1 0 0,0-1 1 0 0,-1-1 0 0 0,0-2 0 0 0,0 0 0 0 0,-1-1-1 0 0,0-2 1 0 0,0 0 0 0 0,-2-1 0 0 0,0-1 0 0 0,0-1-1 0 0,-1-1 1 0 0,-1 0 0 0 0,-1-1 0 0 0,0-1 0 0 0,-1-1-1 0 0,25-39 1 0 0,-25 27-14 0 0,-1-1 0 0 0,-1 0 0 0 0,-2-1 0 0 0,-2 0 0 0 0,-1-1 0 0 0,7-43 0 0 0,-14 57-16 0 0,-1 0-1 0 0,0-1 1 0 0,-4-35 0 0 0,2 40-9 0 0,-2-13-4 0 0,-1-1 1 0 0,-1 1-1 0 0,-2 0 0 0 0,-1 1 0 0 0,-1 0 0 0 0,-1 0 0 0 0,-2 1 0 0 0,0 0 0 0 0,-22-32 1 0 0,20 38 1 0 0,0 0 0 0 0,-1 2 0 0 0,-2 0 0 0 0,0 0 0 0 0,0 2 0 0 0,-2 0 0 0 0,0 1 0 0 0,-1 1 0 0 0,-1 1 0 0 0,0 1 0 0 0,-26-12 0 0 0,-4 2-32 0 0,-69-20 1 0 0,32 22-2044 0 0,63 18-1361 0 0,-42-1 1 0 0,54 4 306 0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48.696"/>
    </inkml:context>
    <inkml:brush xml:id="br0">
      <inkml:brushProperty name="width" value="0.1" units="cm"/>
      <inkml:brushProperty name="height" value="0.1" units="cm"/>
      <inkml:brushProperty name="color" value="#FFFFFF"/>
    </inkml:brush>
  </inkml:definitions>
  <inkml:trace contextRef="#ctx0" brushRef="#br0">1 307 3104 0 0,'0'-4'526'0'0,"0"-77"5677"0"0,6-39-1683 0 0,-3 19-1768 0 0,19 383-2099 0 0,-4-110-473 0 0,0 218 452 0 0,-18-387-594 0 0,0 5 127 0 0,1-10-88 0 0,-1-2-81 0 0,1 1-1 0 0,-1 0 1 0 0,1-1 0 0 0,0 1 0 0 0,0 0 0 0 0,0 0 0 0 0,3-4 0 0 0,-3 4-7 0 0,1 0 0 0 0,1 1-1 0 0,-1-1 1 0 0,0 1 0 0 0,1-1 0 0 0,-1 1-1 0 0,1 0 1 0 0,0 0 0 0 0,-1 0 0 0 0,1 1-1 0 0,0-1 1 0 0,0 1 0 0 0,0-1 0 0 0,5-1 0 0 0,-2 3-1 0 0,-1-1 0 0 0,1 1 0 0 0,-1 0 0 0 0,1 0 1 0 0,-1 0-1 0 0,1 1 0 0 0,-1 0 0 0 0,7 1 0 0 0,68 20 10 0 0,-58-14-481 0 0,1-2 1 0 0,0 0 0 0 0,0-2-1 0 0,43 4 1 0 0,-65-8 31 0 0,1-1-1 0 0,0 1 1 0 0,-1 0-1 0 0,1 0 1 0 0,-1-1 0 0 0,1 1-1 0 0,-1-1 1 0 0,1 0-1 0 0,-1 1 1 0 0,1-1 0 0 0,-1 0-1 0 0,0 0 1 0 0,1 0-1 0 0,-1 0 1 0 0,0 0 0 0 0,1-1-1 0 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49.145"/>
    </inkml:context>
    <inkml:brush xml:id="br0">
      <inkml:brushProperty name="width" value="0.1" units="cm"/>
      <inkml:brushProperty name="height" value="0.1" units="cm"/>
      <inkml:brushProperty name="color" value="#FFFFFF"/>
    </inkml:brush>
  </inkml:definitions>
  <inkml:trace contextRef="#ctx0" brushRef="#br0">0 246 4680 0 0,'11'0'1115'0'0,"-1"-1"0"0"0,0 0 0 0 0,15-4 0 0 0,59-23-524 0 0,-54 18-27 0 0,-23 7-464 0 0,-1 0-1 0 0,1 0 1 0 0,0 0 0 0 0,-1 0-1 0 0,0-1 1 0 0,0 0 0 0 0,0-1-1 0 0,0 1 1 0 0,-1-1 0 0 0,0 0-1 0 0,7-8 1 0 0,-10 11-23 0 0,-1-1 1 0 0,1 0-1 0 0,-1 1 0 0 0,1-1 1 0 0,-1 0-1 0 0,0 0 0 0 0,0 0 0 0 0,0 0 1 0 0,0 0-1 0 0,-1 0 0 0 0,1 0 1 0 0,-1 0-1 0 0,0 0 0 0 0,0 0 1 0 0,0 0-1 0 0,0 0 0 0 0,0 0 0 0 0,-1-1 1 0 0,1 1-1 0 0,-1 0 0 0 0,0 0 1 0 0,0 1-1 0 0,0-1 0 0 0,0 0 0 0 0,-1 0 1 0 0,1 0-1 0 0,-1 1 0 0 0,0-1 1 0 0,-2-2-1 0 0,0-1 39 0 0,0 0-1 0 0,0 1 1 0 0,-1 0 0 0 0,1 0 0 0 0,-1 0-1 0 0,-1 1 1 0 0,1-1 0 0 0,-11-6 0 0 0,14 10-84 0 0,-1 1 0 0 0,1-1-1 0 0,0 0 1 0 0,-1 1 0 0 0,1-1 0 0 0,0 1 0 0 0,-1 0 0 0 0,1-1 0 0 0,-1 1 0 0 0,1 1 0 0 0,-1-1 0 0 0,1 0-1 0 0,0 1 1 0 0,-1-1 0 0 0,1 1 0 0 0,0-1 0 0 0,-1 1 0 0 0,1 0 0 0 0,0 0 0 0 0,0 0 0 0 0,-1 0-1 0 0,1 1 1 0 0,0-1 0 0 0,0 1 0 0 0,1-1 0 0 0,-1 1 0 0 0,0 0 0 0 0,-2 2 0 0 0,-5 6 88 0 0,1 0 1 0 0,0 0 0 0 0,1 1-1 0 0,0 0 1 0 0,1 0-1 0 0,0 0 1 0 0,0 1 0 0 0,1 0-1 0 0,1 0 1 0 0,0 1 0 0 0,-4 24-1 0 0,6-21-8 0 0,0 0 0 0 0,0-1 0 0 0,2 1 1 0 0,0 0-1 0 0,1 0 0 0 0,0 0 0 0 0,2 0 0 0 0,-1-1 0 0 0,8 23 0 0 0,-7-30-104 0 0,1 0 0 0 0,-1-1 1 0 0,1 1-1 0 0,0-1 0 0 0,1 0 0 0 0,0 0 1 0 0,0 0-1 0 0,0-1 0 0 0,1 0 0 0 0,0 0 1 0 0,0 0-1 0 0,1-1 0 0 0,0 0 0 0 0,0 0 0 0 0,0 0 1 0 0,0-1-1 0 0,1 0 0 0 0,-1-1 0 0 0,12 4 1 0 0,-12-5-340 0 0,1 0 0 0 0,-1 0 0 0 0,0-1 0 0 0,1 0 0 0 0,-1-1 1 0 0,1 0-1 0 0,-1 0 0 0 0,1 0 0 0 0,11-3 0 0 0,-12 1-354 0 0,0 0-1 0 0,0 0 0 0 0,0-1 0 0 0,0 0 1 0 0,0 0-1 0 0,0-1 0 0 0,-1 1 0 0 0,0-2 1 0 0,0 1-1 0 0,8-7 0 0 0,2-6-2184 0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49.550"/>
    </inkml:context>
    <inkml:brush xml:id="br0">
      <inkml:brushProperty name="width" value="0.1" units="cm"/>
      <inkml:brushProperty name="height" value="0.1" units="cm"/>
      <inkml:brushProperty name="color" value="#FFFFFF"/>
    </inkml:brush>
  </inkml:definitions>
  <inkml:trace contextRef="#ctx0" brushRef="#br0">7 54 6969 0 0,'-6'-53'5656'0'0,"16"97"-2557"0"0,-2-13-2618 0 0,29 214 1484 0 0,-28-183-1622 0 0,8 98 233 0 0,3 173 275 0 0,-20-328-813 0 0,0 0 0 0 0,1 0 1 0 0,-1 0-1 0 0,1 0 0 0 0,0 0 1 0 0,1 0-1 0 0,-1 0 0 0 0,1 0 0 0 0,0-1 1 0 0,0 1-1 0 0,5 7 0 0 0,-5-10-49 0 0,0 0-1 0 0,0 0 0 0 0,0-1 0 0 0,0 1 1 0 0,0-1-1 0 0,0 0 0 0 0,0 0 0 0 0,1 0 1 0 0,-1 0-1 0 0,0 0 0 0 0,1 0 0 0 0,-1 0 1 0 0,1-1-1 0 0,-1 1 0 0 0,1-1 0 0 0,-1 0 1 0 0,1 0-1 0 0,-1 0 0 0 0,1 0 0 0 0,-1 0 1 0 0,1 0-1 0 0,-1-1 0 0 0,1 1 0 0 0,-1-1 1 0 0,4-1-1 0 0,5-1-446 0 0,0 0 0 0 0,-1 0 0 0 0,0-1 0 0 0,1-1 1 0 0,-1 0-1 0 0,9-6 0 0 0,-14 7-264 0 0,0 1 1 0 0,0-1 0 0 0,-1 0-1 0 0,0-1 1 0 0,1 1-1 0 0,-1-1 1 0 0,-1 1-1 0 0,1-1 1 0 0,-1 0-1 0 0,0-1 1 0 0,0 1-1 0 0,4-9 1 0 0,-3 2-2117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49.909"/>
    </inkml:context>
    <inkml:brush xml:id="br0">
      <inkml:brushProperty name="width" value="0.1" units="cm"/>
      <inkml:brushProperty name="height" value="0.1" units="cm"/>
      <inkml:brushProperty name="color" value="#FFFFFF"/>
    </inkml:brush>
  </inkml:definitions>
  <inkml:trace contextRef="#ctx0" brushRef="#br0">1 65 5873 0 0,'9'-4'914'0'0,"-1"1"0"0"0,1 0 0 0 0,0 0 0 0 0,10-1 0 0 0,70-6 841 0 0,-36 6-886 0 0,34-5-77 0 0,15-2-1605 0 0,-35 1-4449 0 0,-56 7 2342 0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5.857"/>
    </inkml:context>
    <inkml:brush xml:id="br0">
      <inkml:brushProperty name="width" value="0.1" units="cm"/>
      <inkml:brushProperty name="height" value="0.1" units="cm"/>
      <inkml:brushProperty name="color" value="#FFFFFF"/>
    </inkml:brush>
  </inkml:definitions>
  <inkml:trace contextRef="#ctx0" brushRef="#br0">18 4 3776 0 0,'-6'-3'4201'0'0,"6"3"-4137"0"0,-7 10 1775 0 0,3 123 1725 0 0,9 176-1178 0 0,-4-303-2415 0 0,3 21-2348 0 0,2-11-2882 0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6.229"/>
    </inkml:context>
    <inkml:brush xml:id="br0">
      <inkml:brushProperty name="width" value="0.1" units="cm"/>
      <inkml:brushProperty name="height" value="0.1" units="cm"/>
      <inkml:brushProperty name="color" value="#FFFFFF"/>
    </inkml:brush>
  </inkml:definitions>
  <inkml:trace contextRef="#ctx0" brushRef="#br0">5 173 4396 0 0,'-1'-5'647'0'0,"-3"-26"2146"0"0,10 12 2118 0 0,-3 15-4440 0 0,-1-1 1 0 0,0 0 0 0 0,-1 0 0 0 0,1 0-1 0 0,-1 1 1 0 0,0-1 0 0 0,0-1 0 0 0,-1 1 0 0 0,1 0-1 0 0,-1-6 1 0 0,5-32 96 0 0,-5 43-659 0 0,0-1 0 0 0,0 0 0 0 0,0 1 0 0 0,0-1 0 0 0,0 1 0 0 0,0-1-1 0 0,0 0 1 0 0,1 1 0 0 0,-1-1 0 0 0,0 1 0 0 0,0-1 0 0 0,1 1 0 0 0,-1-1 0 0 0,0 1 0 0 0,1-1 0 0 0,-1 1 0 0 0,0-1 0 0 0,1 1 0 0 0,-1-1 0 0 0,1 1 0 0 0,-1 0 0 0 0,0-1 0 0 0,1 1 0 0 0,-1 0 0 0 0,1-1 0 0 0,0 1 0 0 0,-1 0 0 0 0,1-1 0 0 0,-1 1 0 0 0,1 0 0 0 0,-1 0 0 0 0,1 0 0 0 0,-1 0 0 0 0,1 0 0 0 0,0 0 0 0 0,-1 0 0 0 0,1 0 0 0 0,-1 0 0 0 0,1 0-1 0 0,0 0 1 0 0,-1 0 0 0 0,2 0 0 0 0,18 19-5764 0 0,-15-13 5538 0 0,6 6-2772 0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6.648"/>
    </inkml:context>
    <inkml:brush xml:id="br0">
      <inkml:brushProperty name="width" value="0.1" units="cm"/>
      <inkml:brushProperty name="height" value="0.1" units="cm"/>
      <inkml:brushProperty name="color" value="#FFFFFF"/>
    </inkml:brush>
  </inkml:definitions>
  <inkml:trace contextRef="#ctx0" brushRef="#br0">10 1 4748 0 0,'1'57'5589'0'0,"1"1"-2555"0"0,-4-62-1764 0 0,-8-27 736 0 0,10 10-10090 0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7.388"/>
    </inkml:context>
    <inkml:brush xml:id="br0">
      <inkml:brushProperty name="width" value="0.1" units="cm"/>
      <inkml:brushProperty name="height" value="0.1" units="cm"/>
      <inkml:brushProperty name="color" value="#FFFFFF"/>
    </inkml:brush>
  </inkml:definitions>
  <inkml:trace contextRef="#ctx0" brushRef="#br0">21 118 6705 0 0,'-9'-48'4183'0'0,"5"34"-3009"0"0,2 1-1 0 0,-1-1 0 0 0,1-15 0 0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7.024"/>
    </inkml:context>
    <inkml:brush xml:id="br0">
      <inkml:brushProperty name="width" value="0.1" units="cm"/>
      <inkml:brushProperty name="height" value="0.1" units="cm"/>
      <inkml:brushProperty name="color" value="#FFFFFF"/>
    </inkml:brush>
  </inkml:definitions>
  <inkml:trace contextRef="#ctx0" brushRef="#br0">1 28 6329 0 0,'0'-6'205'0'0,"3"-16"7192"0"0,1 37-6509 0 0,50 231 2664 0 0,-33-142-2849 0 0,-13-76-544 0 0,0 6-1076 0 0,-5-13-4677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7.776"/>
    </inkml:context>
    <inkml:brush xml:id="br0">
      <inkml:brushProperty name="width" value="0.1" units="cm"/>
      <inkml:brushProperty name="height" value="0.1" units="cm"/>
      <inkml:brushProperty name="color" value="#FFFFFF"/>
    </inkml:brush>
  </inkml:definitions>
  <inkml:trace contextRef="#ctx0" brushRef="#br0">43 1 5537 0 0,'-9'64'6506'0'0,"2"-29"-5113"0"0,3 5 2505 0 0,-15-82-2332 0 0,18 37-1952 0 0,-1-2-2641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5.436"/>
    </inkml:context>
    <inkml:brush xml:id="br0">
      <inkml:brushProperty name="width" value="0.1" units="cm"/>
      <inkml:brushProperty name="height" value="0.1" units="cm"/>
      <inkml:brushProperty name="color" value="#FFFFFF"/>
    </inkml:brush>
  </inkml:definitions>
  <inkml:trace contextRef="#ctx0" brushRef="#br0">0 3 4488 0 0,'6'-2'3651'0'0,"-6"2"-3572"0"0,8 17 1401 0 0,1 35 282 0 0,2 66 0 0 0,3 27-455 0 0,3-20-496 0 0,38 139-792 0 0,-49-248-648 0 0,0 1-1325 0 0,-4-4-3159 0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8.212"/>
    </inkml:context>
    <inkml:brush xml:id="br0">
      <inkml:brushProperty name="width" value="0.1" units="cm"/>
      <inkml:brushProperty name="height" value="0.1" units="cm"/>
      <inkml:brushProperty name="color" value="#FFFFFF"/>
    </inkml:brush>
  </inkml:definitions>
  <inkml:trace contextRef="#ctx0" brushRef="#br0">416 66 6093 0 0,'1'-1'281'0'0,"0"0"-1"0"0,0-1 1 0 0,0 1 0 0 0,0-1 0 0 0,-1 0 0 0 0,1 1 0 0 0,-1-1 0 0 0,1 0 0 0 0,-1 1 0 0 0,0-1 0 0 0,0 0 0 0 0,0 1 0 0 0,1-1 0 0 0,-2 0 0 0 0,1 1 0 0 0,0-1 0 0 0,0 0 0 0 0,0 0 0 0 0,-1 1-1 0 0,1-1 1 0 0,-1 1 0 0 0,1-1 0 0 0,-1 0 0 0 0,0 1 0 0 0,-1-2 0 0 0,0 1-106 0 0,0 0 1 0 0,0 0-1 0 0,0 0 0 0 0,-1 1 1 0 0,1-1-1 0 0,-1 1 0 0 0,1-1 0 0 0,-1 1 1 0 0,1 0-1 0 0,-1 0 0 0 0,0 0 0 0 0,1 1 1 0 0,-6-2-1 0 0,-5 1-26 0 0,-1 0-1 0 0,1 0 1 0 0,0 1 0 0 0,0 1-1 0 0,-20 4 1 0 0,15-1-3 0 0,2 1 0 0 0,-1 0 0 0 0,0 2 0 0 0,1 0 0 0 0,0 0 0 0 0,1 2 0 0 0,0 0 0 0 0,0 1 0 0 0,1 0 1 0 0,0 1-1 0 0,-15 16 0 0 0,21-20-98 0 0,1 0 0 0 0,0 1 0 0 0,1 0 1 0 0,0 0-1 0 0,0 1 0 0 0,1 0 0 0 0,0 0 0 0 0,0 0 1 0 0,1 1-1 0 0,0-1 0 0 0,1 1 0 0 0,0 0 1 0 0,1 0-1 0 0,0 0 0 0 0,0 0 0 0 0,1 0 1 0 0,0 1-1 0 0,1-1 0 0 0,0 0 0 0 0,3 17 0 0 0,-2-20-55 0 0,1-1-1 0 0,0 0 1 0 0,0 0-1 0 0,0 0 1 0 0,1 0-1 0 0,0 0 1 0 0,0-1-1 0 0,0 1 1 0 0,1-1-1 0 0,0 0 0 0 0,0 0 1 0 0,0 0-1 0 0,1 0 1 0 0,0-1-1 0 0,-1 0 1 0 0,1 0-1 0 0,1 0 1 0 0,-1 0-1 0 0,1-1 1 0 0,-1 0-1 0 0,1 0 1 0 0,0-1-1 0 0,0 1 0 0 0,0-1 1 0 0,0-1-1 0 0,1 1 1 0 0,9 0-1 0 0,-9-1-200 0 0,1 0 0 0 0,-1-1 0 0 0,0 0 0 0 0,1-1 0 0 0,-1 0 0 0 0,0 0 0 0 0,0 0 0 0 0,0-1 0 0 0,0 0-1 0 0,0 0 1 0 0,0-1 0 0 0,0 0 0 0 0,0 0 0 0 0,-1-1 0 0 0,0 1 0 0 0,0-1 0 0 0,0-1 0 0 0,0 1 0 0 0,0-1 0 0 0,-1 0 0 0 0,0-1 0 0 0,0 1-1 0 0,-1-1 1 0 0,5-7 0 0 0,-3 3-552 0 0,0-1-1 0 0,-1 1 0 0 0,0-1 0 0 0,-1-1 1 0 0,0 1-1 0 0,3-20 0 0 0,-2 0-2348 0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8.568"/>
    </inkml:context>
    <inkml:brush xml:id="br0">
      <inkml:brushProperty name="width" value="0.1" units="cm"/>
      <inkml:brushProperty name="height" value="0.1" units="cm"/>
      <inkml:brushProperty name="color" value="#FFFFFF"/>
    </inkml:brush>
  </inkml:definitions>
  <inkml:trace contextRef="#ctx0" brushRef="#br0">87 445 3588 0 0,'-17'-155'2259'0'0,"10"113"315"0"0,-23-71 0 0 0,18 74-470 0 0,-8-48 0 0 0,19 79-131 0 0,5 31-1300 0 0,8 39-216 0 0,145 527 1482 0 0,-94-313-1358 0 0,-39-154-261 0 0,-23-120-329 0 0,-1 0 0 0 0,0 1 0 0 0,1-1 0 0 0,-1 0 0 0 0,1 1 0 0 0,0-1 0 0 0,0 0 0 0 0,0 0 0 0 0,0 0 0 0 0,0 0 0 0 0,0 0 1 0 0,1 0-1 0 0,-1 0 0 0 0,1 0 0 0 0,-1 0 0 0 0,1 0 0 0 0,0-1 0 0 0,0 1 0 0 0,0-1 0 0 0,0 0 0 0 0,2 2 0 0 0,-1-2-241 0 0,1-1 0 0 0,-1 1 1 0 0,1-1-1 0 0,-1 0 0 0 0,1 1 0 0 0,-1-2 0 0 0,1 1 0 0 0,-1 0 1 0 0,1-1-1 0 0,-1 0 0 0 0,1 1 0 0 0,-1-1 0 0 0,6-3 1 0 0,8-3-1602 0 0,-1 0 1 0 0,0-2 0 0 0,0 0 0 0 0,24-18 0 0 0,-18 11-1167 0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8.926"/>
    </inkml:context>
    <inkml:brush xml:id="br0">
      <inkml:brushProperty name="width" value="0.1" units="cm"/>
      <inkml:brushProperty name="height" value="0.1" units="cm"/>
      <inkml:brushProperty name="color" value="#FFFFFF"/>
    </inkml:brush>
  </inkml:definitions>
  <inkml:trace contextRef="#ctx0" brushRef="#br0">4 32 5408 0 0,'-4'2'5251'0'0,"18"2"-3415"0"0,20 4-848 0 0,55-2 435 0 0,0-3 0 0 0,120-12 1 0 0,-169 7-1227 0 0,-26 2-447 0 0,0-1-1 0 0,0 0 1 0 0,0-1 0 0 0,-1 0 0 0 0,1-1-1 0 0,22-8 1 0 0,-34 10-374 0 0,0 0 1 0 0,0-1-1 0 0,0 1 0 0 0,0 0 0 0 0,-1-1 0 0 0,1 0 1 0 0,0 1-1 0 0,-1-1 0 0 0,1 0 0 0 0,-1 0 0 0 0,0 0 1 0 0,2-2-1 0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19.301"/>
    </inkml:context>
    <inkml:brush xml:id="br0">
      <inkml:brushProperty name="width" value="0.1" units="cm"/>
      <inkml:brushProperty name="height" value="0.1" units="cm"/>
      <inkml:brushProperty name="color" value="#FFFFFF"/>
    </inkml:brush>
  </inkml:definitions>
  <inkml:trace contextRef="#ctx0" brushRef="#br0">13 22 5945 0 0,'-1'0'172'0'0,"0"-1"0"0"0,0 0 0 0 0,0 1 0 0 0,0-1 0 0 0,1 0 0 0 0,-1 0 0 0 0,0 0 0 0 0,0 0 0 0 0,1 0 0 0 0,-1 0 1 0 0,1 0-1 0 0,-1 0 0 0 0,1 0 0 0 0,-1 0 0 0 0,1 0 0 0 0,-1-2 0 0 0,1 3-86 0 0,0-1-1 0 0,1 1 1 0 0,-1 0 0 0 0,0-1-1 0 0,0 1 1 0 0,1 0 0 0 0,-1-1-1 0 0,0 1 1 0 0,1 0 0 0 0,-1 0-1 0 0,0 0 1 0 0,1-1 0 0 0,-1 1-1 0 0,1 0 1 0 0,-1 0 0 0 0,0 0-1 0 0,1 0 1 0 0,-1-1 0 0 0,1 1-1 0 0,-1 0 1 0 0,0 0 0 0 0,1 0-1 0 0,-1 0 1 0 0,1 0 0 0 0,-1 0-1 0 0,0 0 1 0 0,1 0 0 0 0,0 1-1 0 0,40 7 1676 0 0,123 51 445 0 0,-138-48-1957 0 0,0 1 0 0 0,-1 1 0 0 0,-1 2 1 0 0,26 19-1 0 0,-42-29-201 0 0,-1 1-1 0 0,0 1 1 0 0,-1-1 0 0 0,1 1 0 0 0,-1 0-1 0 0,-1 1 1 0 0,1 0 0 0 0,-1 0 0 0 0,-1 0 0 0 0,1 0-1 0 0,-1 0 1 0 0,4 14 0 0 0,-6-15-29 0 0,-1 0 0 0 0,0 1 0 0 0,0-1 0 0 0,-1 0 1 0 0,0 0-1 0 0,0 1 0 0 0,-1-1 0 0 0,1 0 0 0 0,-2 0 0 0 0,1 1 1 0 0,-1-1-1 0 0,0 0 0 0 0,0-1 0 0 0,-1 1 0 0 0,0 0 0 0 0,-6 9 1 0 0,-1-1 87 0 0,0 1 0 0 0,-2-1 0 0 0,0-1 0 0 0,-1 0 0 0 0,0-1 0 0 0,-21 17 0 0 0,-97 63 762 0 0,111-80-769 0 0,-47 35-97 0 0,43-30-2137 0 0,-2 0-3578 0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0.137"/>
    </inkml:context>
    <inkml:brush xml:id="br0">
      <inkml:brushProperty name="width" value="0.1" units="cm"/>
      <inkml:brushProperty name="height" value="0.1" units="cm"/>
      <inkml:brushProperty name="color" value="#FFFFFF"/>
    </inkml:brush>
  </inkml:definitions>
  <inkml:trace contextRef="#ctx0" brushRef="#br0">40 1 4904 0 0,'-25'4'4005'0'0,"10"-4"-4910"0"0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0.741"/>
    </inkml:context>
    <inkml:brush xml:id="br0">
      <inkml:brushProperty name="width" value="0.1" units="cm"/>
      <inkml:brushProperty name="height" value="0.1" units="cm"/>
      <inkml:brushProperty name="color" value="#FFFFFF"/>
    </inkml:brush>
  </inkml:definitions>
  <inkml:trace contextRef="#ctx0" brushRef="#br0">0 59 6769 0 0,'0'0'65'0'0,"7"-29"6396"0"0,2 39-5172 0 0,7 22-640 0 0,-2 0 0 0 0,-1 1 0 0 0,15 59 0 0 0,2 4-117 0 0,-8-29-205 0 0,-12-34-161 0 0,0-1 0 0 0,3-1 0 0 0,28 54 0 0 0,-41-85-163 0 0,0 0 1 0 0,0 0-1 0 0,0 0 1 0 0,0 1-1 0 0,0-1 1 0 0,0 0-1 0 0,0 0 1 0 0,0 0-1 0 0,1 1 0 0 0,-1-1 1 0 0,0 0-1 0 0,0 0 1 0 0,0 0-1 0 0,0 1 1 0 0,0-1-1 0 0,0 0 0 0 0,1 0 1 0 0,-1 0-1 0 0,0 0 1 0 0,0 1-1 0 0,0-1 1 0 0,0 0-1 0 0,1 0 0 0 0,-1 0 1 0 0,0 0-1 0 0,0 0 1 0 0,0 0-1 0 0,1 0 1 0 0,-1 1-1 0 0,0-1 1 0 0,0 0-1 0 0,1 0 0 0 0,-1 0 1 0 0,0 0-1 0 0,0 0 1 0 0,0 0-1 0 0,1 0 1 0 0,-1 0-1 0 0,0 0 0 0 0,0 0 1 0 0,1 0-1 0 0,-1-1 1 0 0,0 1-1 0 0,0 0 1 0 0,0 0-1 0 0,1 0 1 0 0,-1 0-1 0 0,0 0 0 0 0,0 0 1 0 0,0 0-1 0 0,1-1 1 0 0,-1 1-1 0 0,0 0 1 0 0,5-17-12 0 0,-3-25-73 0 0,-4-77-25 0 0,4-131 352 0 0,-1 242-231 0 0,0 0-1 0 0,0 0 0 0 0,0 0 1 0 0,1 0-1 0 0,0 0 1 0 0,1 1-1 0 0,0-1 0 0 0,0 0 1 0 0,0 1-1 0 0,1 0 0 0 0,0 0 1 0 0,10-12-1 0 0,-10 15-15 0 0,0 1 0 0 0,-1 0 0 0 0,1-1 0 0 0,1 2 0 0 0,-1-1 0 0 0,0 0 0 0 0,1 1 0 0 0,-1 0 0 0 0,1 0 0 0 0,0 0 0 0 0,0 0 0 0 0,-1 1 0 0 0,1 0 0 0 0,0 0 1 0 0,0 0-1 0 0,0 1 0 0 0,0 0 0 0 0,1 0 0 0 0,-1 0 0 0 0,0 0 0 0 0,8 3 0 0 0,-6-2 4 0 0,-1 0 0 0 0,0 1 0 0 0,0 0 0 0 0,0 1 0 0 0,0-1 0 0 0,0 1 0 0 0,0 0 0 0 0,0 1 0 0 0,-1-1 0 0 0,0 1 0 0 0,5 4 0 0 0,-1 1 8 0 0,0 0 1 0 0,-1 0-1 0 0,0 0 0 0 0,-1 1 1 0 0,9 15-1 0 0,-4-1 16 0 0,-1 0-1 0 0,0 1 1 0 0,-2 1 0 0 0,10 41-1 0 0,-10-15 31 0 0,-3 1 1 0 0,-1 0-1 0 0,-5 65 1 0 0,0-91-27 0 0,0-26-132 0 0,0-1 0 0 0,0 0-1 0 0,0 0 1 0 0,0 1-1 0 0,0-1 1 0 0,0 0-1 0 0,0 1 1 0 0,0-1 0 0 0,0 0-1 0 0,0 0 1 0 0,0 1-1 0 0,0-1 1 0 0,0 0-1 0 0,0 0 1 0 0,0 1 0 0 0,1-1-1 0 0,-1 0 1 0 0,0 0-1 0 0,0 1 1 0 0,0-1 0 0 0,6 3-2435 0 0,-6-3 2434 0 0,0 0 1 0 0,1 0 0 0 0,-1-1-1 0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2.595"/>
    </inkml:context>
    <inkml:brush xml:id="br0">
      <inkml:brushProperty name="width" value="0.1" units="cm"/>
      <inkml:brushProperty name="height" value="0.1" units="cm"/>
      <inkml:brushProperty name="color" value="#FFFFFF"/>
    </inkml:brush>
  </inkml:definitions>
  <inkml:trace contextRef="#ctx0" brushRef="#br0">9 59 5485 0 0,'-9'-19'7630'0'0,"10"18"-7468"0"0,6-9 2306 0 0,-7 9-2390 0 0,1-1 0 0 0,-1 1 0 0 0,1-1 0 0 0,-1 1 0 0 0,0-1 0 0 0,0 1 0 0 0,0-1 1 0 0,1 1-1 0 0,-1-1 0 0 0,-1 1 0 0 0,1-1 0 0 0,0 1 0 0 0,0-1 0 0 0,0 1 0 0 0,-1-1 0 0 0,1 1 0 0 0,-2-2 0 0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3.791"/>
    </inkml:context>
    <inkml:brush xml:id="br0">
      <inkml:brushProperty name="width" value="0.1" units="cm"/>
      <inkml:brushProperty name="height" value="0.1" units="cm"/>
      <inkml:brushProperty name="color" value="#FFFFFF"/>
    </inkml:brush>
  </inkml:definitions>
  <inkml:trace contextRef="#ctx0" brushRef="#br0">6 93 3952 0 0,'0'-1'176'0'0,"-1"0"-1"0"0,1 0 0 0 0,-1 0 0 0 0,1 0 0 0 0,-1 1 0 0 0,1-1 0 0 0,-1 0 1 0 0,1 0-1 0 0,0 0 0 0 0,-1 0 0 0 0,1 0 0 0 0,0 0 0 0 0,0 0 0 0 0,0 0 1 0 0,0 0-1 0 0,0 0 0 0 0,0 0 0 0 0,0 0 0 0 0,3-4 1410 0 0,-2 5-1232 0 0,0-1-1 0 0,0 1 1 0 0,0 0-1 0 0,0-1 1 0 0,0 1-1 0 0,0 0 1 0 0,0-1-1 0 0,-1 1 1 0 0,1 0-1 0 0,0 0 1 0 0,0 0-1 0 0,0 0 1 0 0,0 0-1 0 0,0 0 1 0 0,1 0-1 0 0,-1 0-257 0 0,0 0 0 0 0,0 0-1 0 0,0 0 1 0 0,-1-1 0 0 0,1 1-1 0 0,0 0 1 0 0,0-1 0 0 0,-1 1 0 0 0,1-1-1 0 0,0 1 1 0 0,-1-1 0 0 0,1 1-1 0 0,0-1 1 0 0,-1 0 0 0 0,1 1-1 0 0,-1-1 1 0 0,1 1 0 0 0,-1-1-1 0 0,1 0 1 0 0,-1 0 0 0 0,0 1-1 0 0,1-1 1 0 0,-1 0 0 0 0,0 0-1 0 0,1 1 1 0 0,-1-1 0 0 0,0-1 0 0 0,6-31 1139 0 0,-3 15-1263 0 0,25 30-9068 0 0,-24-9 8076 0 0,8 3-2047 0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2.225"/>
    </inkml:context>
    <inkml:brush xml:id="br0">
      <inkml:brushProperty name="width" value="0.1" units="cm"/>
      <inkml:brushProperty name="height" value="0.1" units="cm"/>
      <inkml:brushProperty name="color" value="#FFFFFF"/>
    </inkml:brush>
  </inkml:definitions>
  <inkml:trace contextRef="#ctx0" brushRef="#br0">8 80 6409 0 0,'1'-13'1525'0'0,"-2"0"1"0"0,0 1-1 0 0,0-1 1 0 0,-5-15 0 0 0,8 68 1450 0 0,-2-16-2698 0 0,3 36 183 0 0,-3-39-525 0 0,0 0 1 0 0,2-1-1 0 0,0 1 1 0 0,2 0-1 0 0,0-1 1 0 0,1 1-1 0 0,9 22 1 0 0,-7-32-2630 0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3.031"/>
    </inkml:context>
    <inkml:brush xml:id="br0">
      <inkml:brushProperty name="width" value="0.1" units="cm"/>
      <inkml:brushProperty name="height" value="0.1" units="cm"/>
      <inkml:brushProperty name="color" value="#FFFFFF"/>
    </inkml:brush>
  </inkml:definitions>
  <inkml:trace contextRef="#ctx0" brushRef="#br0">35 1 6373 0 0,'-6'26'6373'0'0,"-3"-1"-2100"0"0,9-25-4238 0 0,-8-10 1428 0 0,-3-15-2764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5.809"/>
    </inkml:context>
    <inkml:brush xml:id="br0">
      <inkml:brushProperty name="width" value="0.1" units="cm"/>
      <inkml:brushProperty name="height" value="0.1" units="cm"/>
      <inkml:brushProperty name="color" value="#FFFFFF"/>
    </inkml:brush>
  </inkml:definitions>
  <inkml:trace contextRef="#ctx0" brushRef="#br0">1 82 4628 0 0,'0'-3'109'0'0,"1"0"0"0"0,-1-1 0 0 0,1 1 0 0 0,0 0-1 0 0,0 0 1 0 0,0 0 0 0 0,0 0 0 0 0,0 0 0 0 0,1 0-1 0 0,-1 0 1 0 0,1 0 0 0 0,0 1 0 0 0,0-1 0 0 0,0 0-1 0 0,0 1 1 0 0,0 0 0 0 0,1-1 0 0 0,-1 1 0 0 0,1 0-1 0 0,-1 0 1 0 0,1 1 0 0 0,0-1 0 0 0,0 0 0 0 0,0 1-1 0 0,0 0 1 0 0,0 0 0 0 0,0-1 0 0 0,0 2 0 0 0,3-2 0 0 0,9-1 122 0 0,1-1 1 0 0,-1 2-1 0 0,0 0 1 0 0,1 1 0 0 0,23 2-1 0 0,9 2 116 0 0,0 2 0 0 0,55 13 1 0 0,-73-11-174 0 0,-1 2 0 0 0,0 0 0 0 0,0 2 1 0 0,51 28-1 0 0,-51-21-62 0 0,0 2 1 0 0,-2 0-1 0 0,0 2 0 0 0,-1 1 1 0 0,-1 1-1 0 0,-2 1 0 0 0,23 30 0 0 0,-31-34-53 0 0,0 0 0 0 0,-2 1 0 0 0,-1 1 0 0 0,0 0 0 0 0,-2 0 0 0 0,-1 1 0 0 0,-1 0 0 0 0,0 1 0 0 0,6 49-1 0 0,-12-58 10 0 0,-2 0 0 0 0,0 0 0 0 0,0 0 0 0 0,-2-1 0 0 0,0 1 0 0 0,0 0 0 0 0,-2 0 0 0 0,0-1-1 0 0,-10 26 1 0 0,4-20 14 0 0,0-1 1 0 0,-1 0-1 0 0,-1 0 0 0 0,-1-1 0 0 0,-21 24 0 0 0,25-34-30 0 0,-1 0 1 0 0,0-1-1 0 0,0 0 0 0 0,-1 0 1 0 0,0-1-1 0 0,0-1 0 0 0,0 0 1 0 0,-1 0-1 0 0,0-1 1 0 0,0-1-1 0 0,-1 0 0 0 0,1-1 1 0 0,-1 0-1 0 0,1-1 0 0 0,-1 0 1 0 0,-17 0-1 0 0,21-2-159 0 0,0 0 0 0 0,1-1 0 0 0,-1 0 0 0 0,1-1 0 0 0,-1 0 0 0 0,1 0 0 0 0,0 0 0 0 0,0-1 1 0 0,0-1-1 0 0,0 1 0 0 0,0-1 0 0 0,1 0 0 0 0,0-1 0 0 0,-1 0 0 0 0,-6-7 0 0 0,8 7-407 0 0,1-1 1 0 0,-1 0-1 0 0,1 0 0 0 0,1 0 0 0 0,-1-1 1 0 0,1 0-1 0 0,0 0 0 0 0,0 0 0 0 0,1 0 1 0 0,-4-12-1 0 0,2-4-2388 0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3.418"/>
    </inkml:context>
    <inkml:brush xml:id="br0">
      <inkml:brushProperty name="width" value="0.1" units="cm"/>
      <inkml:brushProperty name="height" value="0.1" units="cm"/>
      <inkml:brushProperty name="color" value="#FFFFFF"/>
    </inkml:brush>
  </inkml:definitions>
  <inkml:trace contextRef="#ctx0" brushRef="#br0">34 39 6805 0 0,'-1'-6'1438'0'0,"1"4"-1144"0"0,0 0 1 0 0,0 1-1 0 0,-1-1 1 0 0,1 0-1 0 0,0 1 1 0 0,-1-1-1 0 0,1 0 1 0 0,-1 1-1 0 0,1-1 1 0 0,-1 1-1 0 0,0-1 1 0 0,1 1-1 0 0,-1-1 1 0 0,0 1-1 0 0,0 0 1 0 0,0-1-1 0 0,0 1 1 0 0,-1 0-1 0 0,1 0 1 0 0,-2-2-1 0 0,2 6-90 0 0,-1-1 0 0 0,1 1 0 0 0,0-1 0 0 0,1 1-1 0 0,-1 0 1 0 0,0 0 0 0 0,1-1 0 0 0,-1 1 0 0 0,1 0 0 0 0,0 4-1 0 0,-1-1 28 0 0,-4 56 636 0 0,2-1 0 0 0,10 108 0 0 0,-6-149-732 0 0,4 5-464 0 0,0 2-4489 0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4.144"/>
    </inkml:context>
    <inkml:brush xml:id="br0">
      <inkml:brushProperty name="width" value="0.1" units="cm"/>
      <inkml:brushProperty name="height" value="0.1" units="cm"/>
      <inkml:brushProperty name="color" value="#FFFFFF"/>
    </inkml:brush>
  </inkml:definitions>
  <inkml:trace contextRef="#ctx0" brushRef="#br0">12 1 6225 0 0,'-2'4'670'0'0,"0"0"0"0"0,0 0 0 0 0,1 0 0 0 0,0 1 0 0 0,0-1 0 0 0,0 0 1 0 0,0 1-1 0 0,1-1 0 0 0,-1 1 0 0 0,1-1 0 0 0,0 1 0 0 0,1-1 1 0 0,-1 0-1 0 0,3 9 0 0 0,-4-15-380 0 0,1 0 0 0 0,-1-1 0 0 0,1 1 0 0 0,0 0 0 0 0,0 0 1 0 0,0 0-1 0 0,0-1 0 0 0,0 1 0 0 0,1 0 0 0 0,-1 0 0 0 0,0 0 0 0 0,2-3 1 0 0,2-5-2285 0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5.089"/>
    </inkml:context>
    <inkml:brush xml:id="br0">
      <inkml:brushProperty name="width" value="0.1" units="cm"/>
      <inkml:brushProperty name="height" value="0.1" units="cm"/>
      <inkml:brushProperty name="color" value="#FFFFFF"/>
    </inkml:brush>
  </inkml:definitions>
  <inkml:trace contextRef="#ctx0" brushRef="#br0">339 621 5753 0 0,'1'-1'305'0'0,"0"0"0"0"0,0 0 0 0 0,0 0 0 0 0,-1 0 0 0 0,1-1 0 0 0,0 1 1 0 0,0 0-1 0 0,-1 0 0 0 0,1-1 0 0 0,-1 1 0 0 0,1 0 0 0 0,-1-1 1 0 0,0 1-1 0 0,1-1 0 0 0,-1 1 0 0 0,0 0 0 0 0,0-1 0 0 0,0 1 1 0 0,0-1-1 0 0,0 1 0 0 0,0-1 0 0 0,-1 1 0 0 0,1 0 0 0 0,-1-2 1 0 0,0 2-166 0 0,0 0 1 0 0,0 0-1 0 0,0 0 1 0 0,0 0 0 0 0,0 0-1 0 0,-1 0 1 0 0,1 0-1 0 0,0 1 1 0 0,-1-1 0 0 0,1 1-1 0 0,0-1 1 0 0,-1 1-1 0 0,1-1 1 0 0,-1 1 0 0 0,1 0-1 0 0,-1 0 1 0 0,1 0-1 0 0,-3 0 1 0 0,-8 0 91 0 0,0 0 0 0 0,1 1 0 0 0,-1 1 0 0 0,-15 4 1 0 0,11-1-47 0 0,1 0 0 0 0,-1 1 0 0 0,1 1 0 0 0,1 1 1 0 0,-1 0-1 0 0,1 1 0 0 0,1 0 0 0 0,0 1 0 0 0,0 1 1 0 0,-18 19-1 0 0,24-23-112 0 0,0 1 1 0 0,1 0-1 0 0,-1 0 0 0 0,2 0 1 0 0,-1 1-1 0 0,1 0 1 0 0,1 0-1 0 0,-1 0 0 0 0,2 0 1 0 0,-1 1-1 0 0,1 0 1 0 0,1-1-1 0 0,0 1 0 0 0,0 0 1 0 0,1 1-1 0 0,0-1 0 0 0,1 0 1 0 0,1 14-1 0 0,0-18-37 0 0,1-1-1 0 0,-1 0 1 0 0,1-1 0 0 0,1 1-1 0 0,-1 0 1 0 0,1 0 0 0 0,-1-1-1 0 0,1 0 1 0 0,1 1 0 0 0,-1-1-1 0 0,0 0 1 0 0,1-1-1 0 0,0 1 1 0 0,0-1 0 0 0,0 1-1 0 0,1-1 1 0 0,-1-1 0 0 0,5 4-1 0 0,0-2-49 0 0,-1 1 0 0 0,0-2 0 0 0,1 1 0 0 0,-1-1 0 0 0,1 0 0 0 0,0-1 0 0 0,0 0 0 0 0,0 0 0 0 0,14 0 0 0 0,-11-3-156 0 0,-1 0 1 0 0,0-1 0 0 0,0 0 0 0 0,0-1-1 0 0,0 0 1 0 0,0-1 0 0 0,0 0 0 0 0,-1-1 0 0 0,0 0-1 0 0,0 0 1 0 0,0-1 0 0 0,-1-1 0 0 0,0 0-1 0 0,0 0 1 0 0,-1 0 0 0 0,1-1 0 0 0,9-14-1 0 0,-2 3-214 0 0,-1-1 0 0 0,-1 0 0 0 0,0-1-1 0 0,-2-1 1 0 0,-1 0 0 0 0,0-1-1 0 0,6-24 1 0 0,-8 10 242 0 0,-1-2 0 0 0,-2 1 0 0 0,-2-1 0 0 0,-2-75 0 0 0,-3 50 1030 0 0,-4 0 0 0 0,-2 0 0 0 0,-3 1 0 0 0,-29-98 0 0 0,33 146-555 0 0,2 17 11 0 0,3 29 85 0 0,1-24-425 0 0,7 130 658 0 0,30 175-1 0 0,-13-144-418 0 0,-12-86-2 0 0,28 97 0 0 0,-39-174-232 0 0,1-1 1 0 0,-1 0-1 0 0,1 0 1 0 0,0 0-1 0 0,0 0 1 0 0,0 0-1 0 0,0-1 1 0 0,1 1-1 0 0,-1 0 1 0 0,1-1-1 0 0,0 0 1 0 0,0 0-1 0 0,0 0 1 0 0,1 0-1 0 0,-1 0 1 0 0,6 3-1 0 0,-4-3 48 0 0,1-1 0 0 0,0 1 0 0 0,0-1-1 0 0,0 0 1 0 0,0-1 0 0 0,0 1-1 0 0,0-1 1 0 0,1-1 0 0 0,-1 1-1 0 0,10-1 1 0 0,-4-1-205 0 0,-1 0 1 0 0,1-1-1 0 0,0 0 0 0 0,-1 0 0 0 0,15-6 0 0 0,-16 4-581 0 0,0-1 0 0 0,0 1 0 0 0,0-1 0 0 0,-1-1 0 0 0,11-8 0 0 0,-18 12-204 0 0,1 0 0 0 0,-1 0 0 0 0,0 0 1 0 0,0 0-1 0 0,0-1 0 0 0,-1 1 0 0 0,1-1 0 0 0,0 0 1 0 0,1-4-1 0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7.657"/>
    </inkml:context>
    <inkml:brush xml:id="br0">
      <inkml:brushProperty name="width" value="0.1" units="cm"/>
      <inkml:brushProperty name="height" value="0.1" units="cm"/>
      <inkml:brushProperty name="color" value="#FFFFFF"/>
    </inkml:brush>
  </inkml:definitions>
  <inkml:trace contextRef="#ctx0" brushRef="#br0">10 40 5929 0 0,'-9'-39'5337'0'0,"9"43"-4625"0"0,2 11-518 0 0,48 417 1868 0 0,-39-361-1906 0 0,-3-27 205 0 0,4 81 1 0 0,-15-122-182 0 0,-3-9-97 0 0,-4-11-14 0 0,5 6-50 0 0,1 0-1 0 0,1-1 0 0 0,0 1 1 0 0,0-1-1 0 0,1 0 0 0 0,0 0 0 0 0,1 0 1 0 0,1 0-1 0 0,0 0 0 0 0,1-1 0 0 0,2-16 1 0 0,-2 23-9 0 0,1-1-1 0 0,-1 1 1 0 0,1 0 0 0 0,1 0 0 0 0,-1 0 0 0 0,1 0 0 0 0,0 0 0 0 0,0 0-1 0 0,1 1 1 0 0,-1-1 0 0 0,1 1 0 0 0,1 0 0 0 0,-1 0 0 0 0,1 0 0 0 0,0 1-1 0 0,0 0 1 0 0,0 0 0 0 0,0 0 0 0 0,1 0 0 0 0,-1 1 0 0 0,1 0 0 0 0,8-3-1 0 0,-4 2-4 0 0,0 1 0 0 0,1 1 0 0 0,-1-1-1 0 0,0 2 1 0 0,1-1 0 0 0,-1 2-1 0 0,1-1 1 0 0,0 1 0 0 0,-1 1-1 0 0,1 0 1 0 0,-1 0 0 0 0,1 1-1 0 0,-1 1 1 0 0,0 0 0 0 0,14 5-1 0 0,-16-4 2 0 0,-1 0-1 0 0,1 0 0 0 0,-1 0 0 0 0,0 1 0 0 0,-1 0 0 0 0,1 0 1 0 0,-1 1-1 0 0,0 0 0 0 0,0 0 0 0 0,-1 0 0 0 0,0 1 0 0 0,0-1 1 0 0,-1 1-1 0 0,1 1 0 0 0,-1-1 0 0 0,-1 1 0 0 0,0-1 0 0 0,0 1 0 0 0,0 0 1 0 0,1 8-1 0 0,-2-7 6 0 0,-1-1 1 0 0,0 1 0 0 0,0-1-1 0 0,-1 1 1 0 0,0-1 0 0 0,-1 1-1 0 0,0-1 1 0 0,0 0-1 0 0,0 1 1 0 0,-1-1 0 0 0,-1 0-1 0 0,1 0 1 0 0,-2 0 0 0 0,1 0-1 0 0,-1 0 1 0 0,0-1 0 0 0,0 0-1 0 0,-1 1 1 0 0,0-2-1 0 0,0 1 1 0 0,-1 0 0 0 0,1-1-1 0 0,-2 0 1 0 0,1-1 0 0 0,-1 1-1 0 0,1-1 1 0 0,-1-1-1 0 0,-1 1 1 0 0,1-1 0 0 0,-1 0-1 0 0,1-1 1 0 0,-1 0 0 0 0,0 0-1 0 0,-1 0 1 0 0,-9 1 0 0 0,0-1 24 0 0,0 0 0 0 0,-32 1 0 0 0,44-4-175 0 0,0 0 0 0 0,0 0 1 0 0,0-1-1 0 0,0 0 0 0 0,1 0 0 0 0,-1-1 1 0 0,0 1-1 0 0,0-1 0 0 0,1 0 0 0 0,-1-1 1 0 0,1 1-1 0 0,-7-5 0 0 0,11 6-126 0 0,0-1-1 0 0,0 1 1 0 0,-1 0-1 0 0,1 0 1 0 0,0-1 0 0 0,0 1-1 0 0,0 0 1 0 0,0-1-1 0 0,1 1 1 0 0,-1-1-1 0 0,0 1 1 0 0,1-1 0 0 0,-1 1-1 0 0,1-1 1 0 0,-1 0-1 0 0,1 1 1 0 0,0-1 0 0 0,0 0-1 0 0,-1 1 1 0 0,1-1-1 0 0,1 0 1 0 0,-1 1 0 0 0,0-3-1 0 0,3-9-2858 0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8.023"/>
    </inkml:context>
    <inkml:brush xml:id="br0">
      <inkml:brushProperty name="width" value="0.1" units="cm"/>
      <inkml:brushProperty name="height" value="0.1" units="cm"/>
      <inkml:brushProperty name="color" value="#FFFFFF"/>
    </inkml:brush>
  </inkml:definitions>
  <inkml:trace contextRef="#ctx0" brushRef="#br0">0 194 4956 0 0,'16'-1'735'0'0,"0"-2"-1"0"0,0 0 0 0 0,-1 0 1 0 0,1-2-1 0 0,15-6 0 0 0,13-3 148 0 0,-26 9-498 0 0,4 0 191 0 0,39-17 0 0 0,-57 20-485 0 0,1 0 0 0 0,-1 0 1 0 0,0 0-1 0 0,0 0 1 0 0,0-1-1 0 0,0 0 0 0 0,-1 0 1 0 0,1 0-1 0 0,-1 0 1 0 0,0 0-1 0 0,0-1 0 0 0,0 1 1 0 0,0-1-1 0 0,0 0 0 0 0,2-6 1 0 0,-4 8-46 0 0,-1 0 1 0 0,1 1-1 0 0,-1-1 1 0 0,1 0-1 0 0,-1 0 1 0 0,0 0-1 0 0,0 0 1 0 0,0 0 0 0 0,0 0-1 0 0,0 0 1 0 0,0 0-1 0 0,0 0 1 0 0,-1 0-1 0 0,1 1 1 0 0,-1-1-1 0 0,1 0 1 0 0,-1 0-1 0 0,0 0 1 0 0,0 1-1 0 0,0-1 1 0 0,0 0-1 0 0,0 1 1 0 0,0-1-1 0 0,0 1 1 0 0,0-1-1 0 0,-1 1 1 0 0,1-1-1 0 0,-1 1 1 0 0,1 0-1 0 0,-1 0 1 0 0,1 0-1 0 0,-1 0 1 0 0,0 0-1 0 0,1 0 1 0 0,-1 0-1 0 0,0 1 1 0 0,0-1-1 0 0,-3 0 1 0 0,-1-1 44 0 0,1 0 0 0 0,0 1 1 0 0,-1 0-1 0 0,1 0 0 0 0,-1 0 0 0 0,0 1 0 0 0,1 0 1 0 0,-1 0-1 0 0,1 0 0 0 0,-1 1 0 0 0,0 0 0 0 0,-7 2 0 0 0,5 1 3 0 0,-1 0 0 0 0,1 1-1 0 0,1 0 1 0 0,-1 0-1 0 0,1 1 1 0 0,0 0 0 0 0,0 0-1 0 0,0 1 1 0 0,1 0-1 0 0,0 0 1 0 0,1 1-1 0 0,-1-1 1 0 0,2 1 0 0 0,-1 0-1 0 0,1 0 1 0 0,0 1-1 0 0,0-1 1 0 0,1 1-1 0 0,1 0 1 0 0,-1 0 0 0 0,1 0-1 0 0,-1 17 1 0 0,2-18-49 0 0,0 1 0 0 0,1-1 0 0 0,-1 1 1 0 0,2-1-1 0 0,-1 1 0 0 0,1-1 0 0 0,1 0 1 0 0,-1 1-1 0 0,1-1 0 0 0,1 0 0 0 0,0 0 1 0 0,0 0-1 0 0,0-1 0 0 0,1 1 0 0 0,0-1 1 0 0,1 1-1 0 0,-1-1 0 0 0,1-1 0 0 0,1 1 1 0 0,-1-1-1 0 0,1 0 0 0 0,0 0 0 0 0,1 0 1 0 0,-1-1-1 0 0,9 5 0 0 0,-2-4-395 0 0,0 0 0 0 0,0 0 0 0 0,1-1 0 0 0,0-1 0 0 0,25 4 0 0 0,-24-5-588 0 0,0-2 0 0 0,1 0 0 0 0,-1 0-1 0 0,0-2 1 0 0,0 0 0 0 0,1 0 0 0 0,-1-2-1 0 0,0 0 1 0 0,17-5 0 0 0,-4-4-2014 0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8.407"/>
    </inkml:context>
    <inkml:brush xml:id="br0">
      <inkml:brushProperty name="width" value="0.1" units="cm"/>
      <inkml:brushProperty name="height" value="0.1" units="cm"/>
      <inkml:brushProperty name="color" value="#FFFFFF"/>
    </inkml:brush>
  </inkml:definitions>
  <inkml:trace contextRef="#ctx0" brushRef="#br0">327 8 5729 0 0,'0'0'79'0'0,"0"0"1"0"0,0 0-1 0 0,0 0 1 0 0,0-1 0 0 0,0 1-1 0 0,0 0 1 0 0,0 0 0 0 0,0-1-1 0 0,0 1 1 0 0,0 0-1 0 0,0 0 1 0 0,0 0 0 0 0,-2-4 1672 0 0,2 3-1673 0 0,0 1 1 0 0,0 0-1 0 0,-1 0 1 0 0,1 0 0 0 0,0 0-1 0 0,0 0 1 0 0,0 0 0 0 0,-1 0-1 0 0,1 0 1 0 0,0 0-1 0 0,0 0 1 0 0,-1 0 0 0 0,1 0-1 0 0,0 0 1 0 0,-1 0 0 0 0,-10 10 1592 0 0,-12 21-598 0 0,23-30-930 0 0,-46 83 1653 0 0,13-21-948 0 0,15-33-408 0 0,-19 40 214 0 0,19-30-853 0 0,-70 156 2410 0 0,41-60-7945 0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8.764"/>
    </inkml:context>
    <inkml:brush xml:id="br0">
      <inkml:brushProperty name="width" value="0.1" units="cm"/>
      <inkml:brushProperty name="height" value="0.1" units="cm"/>
      <inkml:brushProperty name="color" value="#FFFFFF"/>
    </inkml:brush>
  </inkml:definitions>
  <inkml:trace contextRef="#ctx0" brushRef="#br0">31 88 6301 0 0,'-10'-22'1207'0'0,"7"17"-847"0"0,0 1 1 0 0,1-1 0 0 0,0 0 0 0 0,-1-1 0 0 0,2 1-1 0 0,-1 0 1 0 0,1 0 0 0 0,0-1 0 0 0,0 1 0 0 0,0-9-1 0 0,1 14-296 0 0,0 0-1 0 0,1 0 1 0 0,-1 0-1 0 0,1 0 0 0 0,-1 0 1 0 0,1 0-1 0 0,-1 0 1 0 0,1 0-1 0 0,-1 0 0 0 0,1 1 1 0 0,-1-1-1 0 0,1 0 1 0 0,-1 0-1 0 0,0 0 0 0 0,1 0 1 0 0,-1 1-1 0 0,1-1 1 0 0,-1 0-1 0 0,0 1 0 0 0,1-1 1 0 0,-1 0-1 0 0,0 1 1 0 0,1-1-1 0 0,-1 0 0 0 0,0 1 1 0 0,1-1-1 0 0,-1 0 0 0 0,0 1 1 0 0,0-1-1 0 0,0 1 1 0 0,1-1-1 0 0,-1 1 0 0 0,14 16 398 0 0,58 96 1185 0 0,167 265 1285 0 0,-238-377-2940 0 0,21 31 53 0 0,30 34 0 0 0,-43-57-1065 0 0,0 0 0 0 0,1 0-1 0 0,0 0 1 0 0,14 8 0 0 0,-1-9-4351 0 0,-16-8 2313 0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9.108"/>
    </inkml:context>
    <inkml:brush xml:id="br0">
      <inkml:brushProperty name="width" value="0.1" units="cm"/>
      <inkml:brushProperty name="height" value="0.1" units="cm"/>
      <inkml:brushProperty name="color" value="#FFFFFF"/>
    </inkml:brush>
  </inkml:definitions>
  <inkml:trace contextRef="#ctx0" brushRef="#br0">5 18 6281 0 0,'-1'-17'4155'0'0,"0"28"-612"0"0,-1 30-1229 0 0,16 236 1407 0 0,-9-254-3323 0 0,0-13-3013 0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9.510"/>
    </inkml:context>
    <inkml:brush xml:id="br0">
      <inkml:brushProperty name="width" value="0.1" units="cm"/>
      <inkml:brushProperty name="height" value="0.1" units="cm"/>
      <inkml:brushProperty name="color" value="#FFFFFF"/>
    </inkml:brush>
  </inkml:definitions>
  <inkml:trace contextRef="#ctx0" brushRef="#br0">151 1 7557 0 0,'-2'0'417'0'0,"1"1"1"0"0,0-1 0 0 0,-1 1-1 0 0,1-1 1 0 0,0 1 0 0 0,-1 0-1 0 0,1-1 1 0 0,0 1 0 0 0,0 0-1 0 0,-1 0 1 0 0,1 0 0 0 0,0 0-1 0 0,0 0 1 0 0,0 0 0 0 0,0 1-1 0 0,0-1 1 0 0,0 2 0 0 0,-19 29 120 0 0,10-16 108 0 0,-6 8-771 0 0,1 0 1 0 0,-19 44 0 0 0,4 15-7366 0 0,27-72 4398 0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2:59.915"/>
    </inkml:context>
    <inkml:brush xml:id="br0">
      <inkml:brushProperty name="width" value="0.1" units="cm"/>
      <inkml:brushProperty name="height" value="0.1" units="cm"/>
      <inkml:brushProperty name="color" value="#FFFFFF"/>
    </inkml:brush>
  </inkml:definitions>
  <inkml:trace contextRef="#ctx0" brushRef="#br0">9 0 8261 0 0,'-4'1'2448'0'0,"1"0"-1460"0"0,1-1-220 0 0,2 2-216 0 0,0-1-156 0 0,0 0-220 0 0,0 0-364 0 0,2 2 20 0 0,1 0-1032 0 0,1 0-408 0 0,4 0-12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6.196"/>
    </inkml:context>
    <inkml:brush xml:id="br0">
      <inkml:brushProperty name="width" value="0.1" units="cm"/>
      <inkml:brushProperty name="height" value="0.1" units="cm"/>
      <inkml:brushProperty name="color" value="#FFFFFF"/>
    </inkml:brush>
  </inkml:definitions>
  <inkml:trace contextRef="#ctx0" brushRef="#br0">1 0 4328 0 0,'4'5'359'0'0,"-1"0"0"0"0,0 0 0 0 0,0 0 0 0 0,0 0 0 0 0,0 0-1 0 0,-1 1 1 0 0,0-1 0 0 0,0 1 0 0 0,-1-1 0 0 0,1 1 0 0 0,-1 0-1 0 0,0 10 1 0 0,3 4 220 0 0,3 21 435 0 0,2 48 0 0 0,4 24-830 0 0,-10-96-1403 0 0,1 0 0 0 0,9 21 0 0 0,-13-37 944 0 0,0 0 0 0 0,0 0 0 0 0,1 0 0 0 0,-1 0 0 0 0,0-1 0 0 0,1 1-1 0 0,-1 0 1 0 0,1 0 0 0 0,-1-1 0 0 0,1 1 0 0 0,-1 0 0 0 0,1-1 0 0 0,0 2-276 0 0,0-2 276 0 0,0 1 0 0 0,-1-1 0 0 0,1 1 0 0 0,0-1 0 0 0,1 1 0 0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0.272"/>
    </inkml:context>
    <inkml:brush xml:id="br0">
      <inkml:brushProperty name="width" value="0.1" units="cm"/>
      <inkml:brushProperty name="height" value="0.1" units="cm"/>
      <inkml:brushProperty name="color" value="#FFFFFF"/>
    </inkml:brush>
  </inkml:definitions>
  <inkml:trace contextRef="#ctx0" brushRef="#br0">0 19 6869 0 0,'3'-2'1060'0'0,"0"2"-240"0"0,0 0-304 0 0,1 0-316 0 0,0-2-16 0 0,2 2-948 0 0,2 0-644 0 0,1 0 8 0 0,5 0 99 0 0,1-3 81 0 0,0 0 56 0 0,2-1 40 0 0</inkml:trace>
  <inkml:trace contextRef="#ctx0" brushRef="#br0" timeOffset="1">427 4 1540 0 0,'-3'-1'4985'0'0,"3"-2"-4645"0"0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0.626"/>
    </inkml:context>
    <inkml:brush xml:id="br0">
      <inkml:brushProperty name="width" value="0.1" units="cm"/>
      <inkml:brushProperty name="height" value="0.1" units="cm"/>
      <inkml:brushProperty name="color" value="#FFFFFF"/>
    </inkml:brush>
  </inkml:definitions>
  <inkml:trace contextRef="#ctx0" brushRef="#br0">426 82 848 0 0,'2'-82'9837'0'0,"-22"105"-6889"0"0,-32 67-1242 0 0,-96 156 225 0 0,-24 29-1989 0 0,159-254-1207 0 0,11-16 46 0 0,-1 0 1 0 0,0 0 0 0 0,0 0 0 0 0,0 0 0 0 0,-5 4-1 0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0.993"/>
    </inkml:context>
    <inkml:brush xml:id="br0">
      <inkml:brushProperty name="width" value="0.1" units="cm"/>
      <inkml:brushProperty name="height" value="0.1" units="cm"/>
      <inkml:brushProperty name="color" value="#FFFFFF"/>
    </inkml:brush>
  </inkml:definitions>
  <inkml:trace contextRef="#ctx0" brushRef="#br0">1 0 6385 0 0,'5'2'5418'0'0,"15"21"-3236"0"0,33 40-1799 0 0,-41-48 157 0 0,249 311 2584 0 0,-199-243-2419 0 0,-42-53-1119 0 0,2 0 1 0 0,1-2-1 0 0,41 39 1 0 0,-61-64-127 0 0,0 0-1 0 0,0-1 1 0 0,0 1 0 0 0,0 0 0 0 0,1-1-1 0 0,-1 0 1 0 0,1 0 0 0 0,0 0-1 0 0,0 0 1 0 0,-1-1 0 0 0,1 1 0 0 0,0-1-1 0 0,0 0 1 0 0,0 0 0 0 0,1-1 0 0 0,-1 1-1 0 0,7-1 1 0 0,-3-3-2266 0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1.397"/>
    </inkml:context>
    <inkml:brush xml:id="br0">
      <inkml:brushProperty name="width" value="0.1" units="cm"/>
      <inkml:brushProperty name="height" value="0.1" units="cm"/>
      <inkml:brushProperty name="color" value="#FFFFFF"/>
    </inkml:brush>
  </inkml:definitions>
  <inkml:trace contextRef="#ctx0" brushRef="#br0">9 21 6689 0 0,'-9'-17'4898'0'0,"9"30"-2836"0"0,3 6-1544 0 0,0 0-1 0 0,9 27 1 0 0,2 12 71 0 0,-12-49-491 0 0,2 18 207 0 0,1 0 0 0 0,2-1 0 0 0,18 50 0 0 0,-25-76-303 0 0,0 0 1 0 0,0 0 0 0 0,0 0-1 0 0,0 0 1 0 0,0-1-1 0 0,0 1 1 0 0,0 0-1 0 0,0 0 1 0 0,0 0-1 0 0,0 0 1 0 0,0 0-1 0 0,0 0 1 0 0,0 0-1 0 0,0 0 1 0 0,0 0-1 0 0,0 0 1 0 0,0 0 0 0 0,0-1-1 0 0,1 1 1 0 0,-1 0-1 0 0,0 0 1 0 0,0 0-1 0 0,0 0 1 0 0,0 0-1 0 0,0 0 1 0 0,0 0-1 0 0,0 0 1 0 0,0 0-1 0 0,0 0 1 0 0,0 0-1 0 0,0 0 1 0 0,0 0 0 0 0,0 0-1 0 0,1 0 1 0 0,-1 0-1 0 0,0 0 1 0 0,0 0-1 0 0,0 0 1 0 0,0 0-1 0 0,0 0 1 0 0,0 0-1 0 0,0 0 1 0 0,0 0-1 0 0,0 0 1 0 0,0 0 0 0 0,1 0-1 0 0,-1 0 1 0 0,0 0-1 0 0,0 0 1 0 0,0 0-1 0 0,0 0 1 0 0,0 0-1 0 0,0 0 1 0 0,0 0-1 0 0,0 0 1 0 0,0 0-1 0 0,0 0 1 0 0,0 0-1 0 0,0 0 1 0 0,0 1 0 0 0,0-1-1 0 0,1 0 1 0 0,-1 0-1 0 0,0 0 1 0 0,0 0-1 0 0,3-13 71 0 0,1-22-23 0 0,-4 29-13 0 0,5-36 607 0 0,1 1 0 0 0,2 0 0 0 0,2 0 0 0 0,15-39 1 0 0,-24 78-615 0 0,-1 1 0 0 0,1 0 1 0 0,-1-1-1 0 0,1 1 0 0 0,0 0 1 0 0,0 0-1 0 0,-1 0 0 0 0,1-1 1 0 0,0 1-1 0 0,0 0 1 0 0,0 0-1 0 0,0 0 0 0 0,1 0 1 0 0,-1 1-1 0 0,0-1 0 0 0,0 0 1 0 0,0 0-1 0 0,1 1 0 0 0,-1-1 1 0 0,0 1-1 0 0,1-1 1 0 0,-1 1-1 0 0,1-1 0 0 0,1 1 1 0 0,1 0-4 0 0,-1 0 1 0 0,0 0 0 0 0,1 0-1 0 0,-1 1 1 0 0,1-1 0 0 0,-1 1-1 0 0,0 0 1 0 0,1 0 0 0 0,-1 1-1 0 0,3 1 1 0 0,8 4 27 0 0,-1 0-1 0 0,-1 2 1 0 0,20 15 0 0 0,-20-14-101 0 0,-1-1 0 0 0,0 2 0 0 0,-1-1 0 0 0,0 2 0 0 0,0-1 0 0 0,-2 1 0 0 0,1 1 0 0 0,-2-1 1 0 0,1 2-1 0 0,-2-1 0 0 0,0 1 0 0 0,0-1 0 0 0,4 21 0 0 0,-9-30-181 0 0,5 31-3848 0 0,-5-13-4480 0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3.005"/>
    </inkml:context>
    <inkml:brush xml:id="br0">
      <inkml:brushProperty name="width" value="0.1" units="cm"/>
      <inkml:brushProperty name="height" value="0.1" units="cm"/>
      <inkml:brushProperty name="color" value="#FFFFFF"/>
    </inkml:brush>
  </inkml:definitions>
  <inkml:trace contextRef="#ctx0" brushRef="#br0">70 15 4696 0 0,'-2'1'196'0'0,"-1"-1"-1"0"0,1 1 1 0 0,-1 0-1 0 0,1 0 0 0 0,-1 0 1 0 0,1 0-1 0 0,0 1 0 0 0,-1-1 1 0 0,1 1-1 0 0,0-1 0 0 0,0 1 1 0 0,0 0-1 0 0,0 0 1 0 0,0 0-1 0 0,1 0 0 0 0,-1 0 1 0 0,1 0-1 0 0,-1 0 0 0 0,1 0 1 0 0,-1 1-1 0 0,1-1 0 0 0,0 1 1 0 0,0 2-1 0 0,-4 6 362 0 0,0 1-1 0 0,1 0 1 0 0,-3 19-1 0 0,5-21-366 0 0,2 0 0 0 0,-1 1 0 0 0,1-1 0 0 0,1 0 0 0 0,0 0 0 0 0,0 0 0 0 0,1 0 0 0 0,0 0-1 0 0,1 0 1 0 0,0 0 0 0 0,1 0 0 0 0,0-1 0 0 0,0 0 0 0 0,1 0 0 0 0,0 0 0 0 0,7 9 0 0 0,-6-10-100 0 0,0 0-1 0 0,0 0 1 0 0,1-1-1 0 0,0 0 1 0 0,1 0 0 0 0,-1 0-1 0 0,1-1 1 0 0,1 0 0 0 0,-1-1-1 0 0,1 0 1 0 0,0 0-1 0 0,0-1 1 0 0,0 0 0 0 0,1 0-1 0 0,0-1 1 0 0,11 2-1 0 0,-17-5-67 0 0,0 0 0 0 0,0 0 0 0 0,0-1-1 0 0,0 1 1 0 0,0-1 0 0 0,0 0-1 0 0,-1 0 1 0 0,1-1 0 0 0,0 1-1 0 0,-1-1 1 0 0,1 0 0 0 0,0 0-1 0 0,-1 0 1 0 0,0 0 0 0 0,0 0-1 0 0,0-1 1 0 0,0 0 0 0 0,0 1 0 0 0,0-1-1 0 0,4-6 1 0 0,6-7 12 0 0,-1-1-1 0 0,16-29 1 0 0,-26 42-28 0 0,8-13 6 0 0,9-19 5 0 0,2 1 0 0 0,1 1 0 0 0,2 1 0 0 0,52-57 0 0 0,-72 87-12 0 0,-1 0 0 0 0,1 0 0 0 0,-1 1 0 0 0,1-1 1 0 0,0 1-1 0 0,0-1 0 0 0,0 1 0 0 0,0 1 0 0 0,0-1 0 0 0,0 1 0 0 0,1-1 1 0 0,-1 1-1 0 0,1 0 0 0 0,-1 1 0 0 0,1-1 0 0 0,-1 1 0 0 0,7 0 0 0 0,-4 1 5 0 0,-1 0 0 0 0,1 0-1 0 0,0 1 1 0 0,-1 0 0 0 0,1 1-1 0 0,-1-1 1 0 0,1 1-1 0 0,-1 0 1 0 0,0 1 0 0 0,8 5-1 0 0,-1 1 2 0 0,-1 1-1 0 0,0 0 1 0 0,0 1 0 0 0,-1 0-1 0 0,-1 1 1 0 0,0 0-1 0 0,0 1 1 0 0,13 26-1 0 0,-20-32 40 0 0,0 0-1 0 0,0 0 1 0 0,0 0-1 0 0,-1 0 1 0 0,-1 1-1 0 0,1-1 0 0 0,-1 14 1 0 0,-1-18-266 0 0,0 1 1 0 0,0-1-1 0 0,-1 0 1 0 0,1 0-1 0 0,-1 0 1 0 0,-1 1-1 0 0,-1 5 1 0 0,2-8-386 0 0,0 1 0 0 0,-1-1 0 0 0,1 0 0 0 0,-1 1 0 0 0,1-1 1 0 0,-1 0-1 0 0,0 0 0 0 0,0 0 0 0 0,0-1 0 0 0,0 1 0 0 0,0 0 1 0 0,-5 2-1 0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3.703"/>
    </inkml:context>
    <inkml:brush xml:id="br0">
      <inkml:brushProperty name="width" value="0.1" units="cm"/>
      <inkml:brushProperty name="height" value="0.1" units="cm"/>
      <inkml:brushProperty name="color" value="#FFFFFF"/>
    </inkml:brush>
  </inkml:definitions>
  <inkml:trace contextRef="#ctx0" brushRef="#br0">22 36 4672 0 0,'-2'-21'4420'0'0,"2"20"-4240"0"0,0 1 1 0 0,0-1-1 0 0,0 0 0 0 0,0 1 0 0 0,0-1 0 0 0,0 0 0 0 0,-1 1 1 0 0,1-1-1 0 0,0 1 0 0 0,0-1 0 0 0,-1 0 0 0 0,1 1 0 0 0,0-1 1 0 0,-1 1-1 0 0,1-1 0 0 0,0 1 0 0 0,-1-1 0 0 0,1 1 1 0 0,-1-1-1 0 0,1 1 0 0 0,-1-1 0 0 0,1 1 0 0 0,-1-1 0 0 0,0 0 1 0 0,0 3-81 0 0,0-1 0 0 0,0 0 0 0 0,0 1 0 0 0,1-1 0 0 0,-1 0 0 0 0,1 1 0 0 0,-1-1 0 0 0,1 1 0 0 0,0-1 0 0 0,-1 1 0 0 0,1-1 0 0 0,0 1 0 0 0,0-1 0 0 0,0 1 0 0 0,0 1 0 0 0,0 1 81 0 0,-4 48 382 0 0,3-1-1 0 0,2 1 0 0 0,3-1 1 0 0,13 73-1 0 0,15 102 346 0 0,-28-207-1306 0 0,1 5-1030 0 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4.561"/>
    </inkml:context>
    <inkml:brush xml:id="br0">
      <inkml:brushProperty name="width" value="0.1" units="cm"/>
      <inkml:brushProperty name="height" value="0.1" units="cm"/>
      <inkml:brushProperty name="color" value="#FFFFFF"/>
    </inkml:brush>
  </inkml:definitions>
  <inkml:trace contextRef="#ctx0" brushRef="#br0">1 138 5569 0 0,'2'-7'325'0'0,"1"-1"0"0"0,0 1 0 0 0,0-1 1 0 0,1 1-1 0 0,0 0 0 0 0,0 1 1 0 0,1-1-1 0 0,-1 1 0 0 0,1-1 1 0 0,1 1-1 0 0,-1 1 0 0 0,1-1 1 0 0,0 1-1 0 0,1 0 0 0 0,-1 1 1 0 0,1-1-1 0 0,8-3 0 0 0,-9 4-221 0 0,0 1 0 0 0,1 0 0 0 0,-1 0-1 0 0,0 1 1 0 0,1 0 0 0 0,0 0 0 0 0,-1 1 0 0 0,1 0 0 0 0,0 0-1 0 0,0 0 1 0 0,0 1 0 0 0,0 0 0 0 0,0 0 0 0 0,-1 1 0 0 0,1 0-1 0 0,0 0 1 0 0,0 0 0 0 0,-1 1 0 0 0,1 0 0 0 0,7 4 0 0 0,-9-4-64 0 0,-1 1 0 0 0,-1-1 0 0 0,1 1 0 0 0,0 0 0 0 0,-1 0 1 0 0,1 1-1 0 0,-1-1 0 0 0,0 1 0 0 0,0-1 0 0 0,0 1 0 0 0,-1 0 0 0 0,1 0 1 0 0,-1 0-1 0 0,2 6 0 0 0,-1-2 5 0 0,0 0 1 0 0,-1 0-1 0 0,-1 0 0 0 0,1 0 1 0 0,-1 0-1 0 0,-1 0 1 0 0,0 14-1 0 0,-1-5 0 0 0,-1-1 1 0 0,-1 1-1 0 0,0-1 1 0 0,-1 0-1 0 0,-1 0 1 0 0,-1-1-1 0 0,-11 25 0 0 0,4-16 30 0 0,-26 37-1 0 0,35-56-25 0 0,0 1 0 0 0,0-1 0 0 0,0-1 0 0 0,-1 1 0 0 0,0-1-1 0 0,0 0 1 0 0,0 0 0 0 0,0 0 0 0 0,0-1 0 0 0,-1 1 0 0 0,0-1 0 0 0,1-1 0 0 0,-10 4 0 0 0,14-6-14 0 0,1 1 1 0 0,-1-1-1 0 0,0 0 1 0 0,0 0-1 0 0,0 0 1 0 0,0 0 0 0 0,0 0-1 0 0,0 0 1 0 0,1 0-1 0 0,-1 0 1 0 0,0 0-1 0 0,0 0 1 0 0,0 0-1 0 0,0 0 1 0 0,0-1-1 0 0,1 1 1 0 0,-2-1-1 0 0,1 1-19 0 0,1 0-1 0 0,0-1 0 0 0,0 1 1 0 0,-1 0-1 0 0,1-1 0 0 0,0 1 1 0 0,0-1-1 0 0,0 1 0 0 0,-1 0 1 0 0,1-1-1 0 0,0 1 0 0 0,0 0 1 0 0,0-1-1 0 0,0 1 0 0 0,0-1 0 0 0,0 1 1 0 0,0 0-1 0 0,0-1 0 0 0,0 1 1 0 0,0-1-1 0 0,0 1 0 0 0,0 0 1 0 0,0-1-1 0 0,0 1 0 0 0,0-1 0 0 0,1-1 8 0 0,0 0-1 0 0,0 0 1 0 0,-1 1-1 0 0,1-1 1 0 0,0 0-1 0 0,1 1 0 0 0,-1-1 1 0 0,0 1-1 0 0,0-1 1 0 0,1 1-1 0 0,-1-1 0 0 0,0 1 1 0 0,4-2-1 0 0,2 0-10 0 0,-1 0 0 0 0,1 1-1 0 0,0 0 1 0 0,0 0 0 0 0,0 1 0 0 0,0 0-1 0 0,0 0 1 0 0,1 0 0 0 0,-1 1 0 0 0,0 0-1 0 0,0 1 1 0 0,0 0 0 0 0,0 0 0 0 0,8 2-1 0 0,0 0-11 0 0,-1 1 0 0 0,0 1 0 0 0,0 0-1 0 0,-1 1 1 0 0,26 15 0 0 0,-30-15-3 0 0,-1 1 0 0 0,1 0-1 0 0,-1 0 1 0 0,0 1 0 0 0,0 0 0 0 0,-1 0 0 0 0,9 14 0 0 0,-12-16-5 0 0,0 0-1 0 0,-1 0 1 0 0,0 1 0 0 0,0-1 0 0 0,0 1-1 0 0,-1-1 1 0 0,0 1 0 0 0,-1 0 0 0 0,1 0 0 0 0,-1 0-1 0 0,0 0 1 0 0,-1 12 0 0 0,-1-15 7 0 0,0 0 0 0 0,0 0 0 0 0,0-1-1 0 0,-1 1 1 0 0,1-1 0 0 0,-1 1 0 0 0,0-1 0 0 0,0 0 0 0 0,0 1 0 0 0,0-1 0 0 0,-1 0 0 0 0,1-1-1 0 0,-1 1 1 0 0,0 0 0 0 0,0-1 0 0 0,0 1 0 0 0,0-1 0 0 0,-7 4 0 0 0,4-2 6 0 0,-1 0 1 0 0,0-1 0 0 0,-1 1 0 0 0,1-2-1 0 0,-1 1 1 0 0,1-1 0 0 0,-1 0-1 0 0,-10 1 1 0 0,-36-3 164 0 0,51 0-275 0 0,0-1 1 0 0,0 1 0 0 0,0-1 0 0 0,0 0-1 0 0,0 0 1 0 0,0 0 0 0 0,0 0-1 0 0,0 0 1 0 0,0-1 0 0 0,1 1 0 0 0,-1-1-1 0 0,1 0 1 0 0,-1 0 0 0 0,1 0-1 0 0,-4-3 1 0 0,5 3-332 0 0,1 1-1 0 0,-1-1 1 0 0,1 0 0 0 0,-1 1 0 0 0,1-1-1 0 0,0 1 1 0 0,0-1 0 0 0,-1 0-1 0 0,1 1 1 0 0,0-1 0 0 0,0 0-1 0 0,1 1 1 0 0,-1-1 0 0 0,0 0-1 0 0,0 1 1 0 0,1-1 0 0 0,-1 1-1 0 0,2-3 1 0 0,2-6-2378 0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5.010"/>
    </inkml:context>
    <inkml:brush xml:id="br0">
      <inkml:brushProperty name="width" value="0.1" units="cm"/>
      <inkml:brushProperty name="height" value="0.1" units="cm"/>
      <inkml:brushProperty name="color" value="#FFFFFF"/>
    </inkml:brush>
  </inkml:definitions>
  <inkml:trace contextRef="#ctx0" brushRef="#br0">60 186 3844 0 0,'21'-4'802'0'0,"0"-1"-1"0"0,21-8 0 0 0,-35 11-483 0 0,0-1 0 0 0,0 0 0 0 0,0 0 0 0 0,-1 0 0 0 0,1-1 0 0 0,-1 0 0 0 0,0-1 0 0 0,0 1 0 0 0,8-9 0 0 0,-13 12-203 0 0,0 0 1 0 0,-1-1 0 0 0,1 1 0 0 0,0 0 0 0 0,0-1 0 0 0,0 1-1 0 0,-1-1 1 0 0,1 1 0 0 0,-1-1 0 0 0,1 1 0 0 0,-1-1 0 0 0,0 0 0 0 0,1 1-1 0 0,-1-1 1 0 0,0 1 0 0 0,0-1 0 0 0,0 0 0 0 0,0 1 0 0 0,-1-1-1 0 0,0-2 1 0 0,0 0 39 0 0,0 0 1 0 0,-1 1-1 0 0,1-1 0 0 0,-1 1 0 0 0,0-1 0 0 0,0 1 0 0 0,-1 0 0 0 0,-3-5 0 0 0,0 2 61 0 0,-1 0-1 0 0,1 0 0 0 0,-1 1 0 0 0,0 0 0 0 0,0 0 1 0 0,0 0-1 0 0,-11-4 0 0 0,15 8-154 0 0,-1 0 0 0 0,1 1-1 0 0,0 0 1 0 0,0 0 0 0 0,0 0 0 0 0,0 0 0 0 0,0 0-1 0 0,-1 0 1 0 0,1 1 0 0 0,0-1 0 0 0,0 1 0 0 0,0 0-1 0 0,0 0 1 0 0,0 0 0 0 0,0 1 0 0 0,0-1 0 0 0,1 1-1 0 0,-1-1 1 0 0,0 1 0 0 0,1 0 0 0 0,-1 0 0 0 0,1 0-1 0 0,0 1 1 0 0,0-1 0 0 0,0 0 0 0 0,-2 4-1 0 0,-3 1 87 0 0,1 1 0 0 0,0 1 0 0 0,0-1 0 0 0,1 1 0 0 0,0 0 0 0 0,-6 19 0 0 0,7-16-9 0 0,1 0 0 0 0,0 1 1 0 0,1-1-1 0 0,1 1 1 0 0,0-1-1 0 0,1 1 0 0 0,0 0 1 0 0,1-1-1 0 0,0 1 1 0 0,1 0-1 0 0,1-1 0 0 0,0 0 1 0 0,0 0-1 0 0,9 20 1 0 0,-8-24-181 0 0,-1-1 0 0 0,1 0 1 0 0,1 0-1 0 0,0 0 0 0 0,0 0 1 0 0,0-1-1 0 0,0 0 0 0 0,1 0 1 0 0,0 0-1 0 0,0-1 0 0 0,1 0 1 0 0,0 0-1 0 0,0-1 0 0 0,0 1 1 0 0,0-2-1 0 0,1 1 0 0 0,-1-1 1 0 0,1 0-1 0 0,0 0 0 0 0,0-1 1 0 0,0 0-1 0 0,0-1 0 0 0,10 1 1 0 0,32-3-2749 0 0,-44 0 1648 0 0,-1 0-1 0 0,1-1 0 0 0,-1 0 1 0 0,1 0-1 0 0,-1 0 0 0 0,10-5 0 0 0,-7 2-1848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5.446"/>
    </inkml:context>
    <inkml:brush xml:id="br0">
      <inkml:brushProperty name="width" value="0.1" units="cm"/>
      <inkml:brushProperty name="height" value="0.1" units="cm"/>
      <inkml:brushProperty name="color" value="#FFFFFF"/>
    </inkml:brush>
  </inkml:definitions>
  <inkml:trace contextRef="#ctx0" brushRef="#br0">1 10 6793 0 0,'0'0'102'0'0,"0"-1"-1"0"0,0 1 1 0 0,0 0 0 0 0,0-1 0 0 0,0 1 0 0 0,0 0 0 0 0,0-1 0 0 0,0 1 0 0 0,0 0-1 0 0,0-1 1 0 0,0 1 0 0 0,0 0 0 0 0,0-1 0 0 0,0 1 0 0 0,1 0 0 0 0,-1-1 0 0 0,0 1-1 0 0,0 0 1 0 0,0-1 0 0 0,1 1 0 0 0,-1 0 0 0 0,0 0 0 0 0,0-1 0 0 0,1 1 0 0 0,-1 0 0 0 0,0 0-1 0 0,1-1 1 0 0,-1 1 0 0 0,0 0 0 0 0,1 0 0 0 0,-1 0 0 0 0,0 0 0 0 0,1 0 0 0 0,-1 0-1 0 0,0-1 1 0 0,1 1 0 0 0,-1 0 0 0 0,1 0 0 0 0,-1 0 0 0 0,0 0 0 0 0,1 0 0 0 0,21 8 1318 0 0,18 18-499 0 0,-19-10-658 0 0,0 1 1 0 0,-2 2 0 0 0,0 0-1 0 0,-1 0 1 0 0,-1 2 0 0 0,0 0 0 0 0,-2 1-1 0 0,-1 1 1 0 0,0 0 0 0 0,-2 1-1 0 0,-1 0 1 0 0,10 30 0 0 0,-20-50-265 0 0,0 0 0 0 0,0-1 1 0 0,-1 1-1 0 0,1 0 0 0 0,-1 0 1 0 0,0 7-1 0 0,0-11 1 0 0,0 1 1 0 0,0-1-1 0 0,0 1 0 0 0,0-1 1 0 0,0 1-1 0 0,0-1 0 0 0,0 1 1 0 0,-1-1-1 0 0,1 1 0 0 0,0-1 1 0 0,0 1-1 0 0,0-1 0 0 0,-1 1 1 0 0,1-1-1 0 0,0 1 0 0 0,-1-1 1 0 0,1 0-1 0 0,0 1 0 0 0,-1-1 1 0 0,1 0-1 0 0,-1 1 0 0 0,1-1 1 0 0,-1 1-1 0 0,0-1 1 0 0,0 0 0 0 0,1 0 0 0 0,-1 0 1 0 0,0 0-1 0 0,0-1 0 0 0,0 1 0 0 0,0 0 0 0 0,0 0 1 0 0,1 0-1 0 0,-1-1 0 0 0,0 1 0 0 0,0 0 0 0 0,0-1 0 0 0,1 1 1 0 0,-1-1-1 0 0,0 1 0 0 0,0-1 0 0 0,1 1 0 0 0,-2-2 1 0 0,-2-1 21 0 0,1 0 0 0 0,-1 0 0 0 0,1 0 1 0 0,0-1-1 0 0,0 1 0 0 0,0-1 0 0 0,0 0 1 0 0,0 0-1 0 0,1 0 0 0 0,0 0 0 0 0,0 0 1 0 0,0-1-1 0 0,0 1 0 0 0,1-1 0 0 0,0 1 1 0 0,0-1-1 0 0,0 0 0 0 0,0 1 0 0 0,1-1 1 0 0,0 0-1 0 0,0 1 0 0 0,0-1 0 0 0,0 0 1 0 0,1 0-1 0 0,0 1 0 0 0,0-1 0 0 0,0 1 1 0 0,0-1-1 0 0,4-7 0 0 0,0 1-9 0 0,0 1 0 0 0,1-1 0 0 0,0 1 1 0 0,0 0-1 0 0,1 1 0 0 0,1-1 0 0 0,-1 1 0 0 0,1 1 0 0 0,1-1 0 0 0,16-11 0 0 0,35-19-1173 0 0,-18 19-6948 0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6.373"/>
    </inkml:context>
    <inkml:brush xml:id="br0">
      <inkml:brushProperty name="width" value="0.1" units="cm"/>
      <inkml:brushProperty name="height" value="0.1" units="cm"/>
      <inkml:brushProperty name="color" value="#FFFFFF"/>
    </inkml:brush>
  </inkml:definitions>
  <inkml:trace contextRef="#ctx0" brushRef="#br0">229 36 5076 0 0,'1'-2'212'0'0,"-1"1"0"0"0,0-1-1 0 0,0 0 1 0 0,0 1-1 0 0,0-1 1 0 0,0 1 0 0 0,-1-1-1 0 0,1 0 1 0 0,0 1-1 0 0,-1-1 1 0 0,1 1 0 0 0,-1-1-1 0 0,0 1 1 0 0,1-1-1 0 0,-1 1 1 0 0,0-1 0 0 0,0 1-1 0 0,0 0 1 0 0,0-1-1 0 0,0 1 1 0 0,-1-1 0 0 0,0 1-113 0 0,1 1 1 0 0,-1 0-1 0 0,0 0 0 0 0,1-1 1 0 0,-1 1-1 0 0,1 0 1 0 0,-1 0-1 0 0,1 1 0 0 0,-1-1 1 0 0,0 0-1 0 0,1 0 1 0 0,-1 1-1 0 0,1-1 1 0 0,-1 1-1 0 0,1 0 0 0 0,-1-1 1 0 0,1 1-1 0 0,0 0 1 0 0,-1 0-1 0 0,1 0 1 0 0,0 0-1 0 0,-2 1 0 0 0,-11 9 189 0 0,2 1 0 0 0,-1 0 0 0 0,2 0 0 0 0,-1 1 0 0 0,2 0 0 0 0,0 1 0 0 0,0 1 0 0 0,1-1 0 0 0,1 2 0 0 0,1-1 0 0 0,0 1 0 0 0,-7 23 0 0 0,3-4-68 0 0,2 0 0 0 0,1 0 0 0 0,2 1 1 0 0,1 0-1 0 0,2 0 0 0 0,1 1 0 0 0,2-1 0 0 0,2 0 0 0 0,1 0 0 0 0,1 0 0 0 0,3 0 0 0 0,0 0 1 0 0,3-1-1 0 0,26 64 0 0 0,-31-86-522 0 0,1-1 0 0 0,0-1 0 0 0,1 1 0 0 0,0-1 0 0 0,1 0 0 0 0,17 17 0 0 0,-20-22-326 0 0,0-1 1 0 0,1-1-1 0 0,0 1 1 0 0,0-1-1 0 0,0 0 1 0 0,0 0-1 0 0,1-1 1 0 0,-1 0-1 0 0,1 0 1 0 0,0 0-1 0 0,0-1 1 0 0,0 0-1 0 0,14 2 1 0 0,-3-3-2414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6.583"/>
    </inkml:context>
    <inkml:brush xml:id="br0">
      <inkml:brushProperty name="width" value="0.1" units="cm"/>
      <inkml:brushProperty name="height" value="0.1" units="cm"/>
      <inkml:brushProperty name="color" value="#FFFFFF"/>
    </inkml:brush>
  </inkml:definitions>
  <inkml:trace contextRef="#ctx0" brushRef="#br0">93 133 1316 0 0,'-1'-1'192'0'0,"0"-1"1"0"0,-1 1-1 0 0,1 0 0 0 0,-1 0 0 0 0,1-1 1 0 0,-1 1-1 0 0,1 0 0 0 0,-1 0 1 0 0,0 1-1 0 0,1-1 0 0 0,-1 0 0 0 0,0 0 1 0 0,0 1-1 0 0,0-1 0 0 0,1 1 0 0 0,-1 0 1 0 0,0-1-1 0 0,0 1 0 0 0,-3 0 0 0 0,3 1-89 0 0,1-1 0 0 0,0 0 0 0 0,0 1 0 0 0,0-1 0 0 0,0 1 0 0 0,1 0 0 0 0,-1-1 0 0 0,0 1 0 0 0,0 0 0 0 0,0-1-1 0 0,0 1 1 0 0,1 0 0 0 0,-1 0 0 0 0,0 0 0 0 0,1 0 0 0 0,-1 0 0 0 0,0 0 0 0 0,1 0 0 0 0,0 0 0 0 0,-1 0 0 0 0,1 0-1 0 0,-1 0 1 0 0,1 0 0 0 0,0 0 0 0 0,0 0 0 0 0,0 0 0 0 0,0 0 0 0 0,0 0 0 0 0,0 1 0 0 0,0-1 0 0 0,0 0 0 0 0,0 0-1 0 0,0 0 1 0 0,0 0 0 0 0,1 1 0 0 0,0 0-42 0 0,-1-1 0 0 0,1 1 0 0 0,0 0 0 0 0,-1-1-1 0 0,1 1 1 0 0,0-1 0 0 0,0 0 0 0 0,0 1 0 0 0,0-1 0 0 0,1 0 0 0 0,-1 0-1 0 0,0 1 1 0 0,0-1 0 0 0,1 0 0 0 0,-1 0 0 0 0,1-1 0 0 0,-1 1 0 0 0,1 0-1 0 0,-1 0 1 0 0,1-1 0 0 0,-1 1 0 0 0,1-1 0 0 0,0 1 0 0 0,-1-1-1 0 0,1 0 1 0 0,0 1 0 0 0,-1-1 0 0 0,1 0 0 0 0,2 0 0 0 0,-3 0-25 0 0,1 0 1 0 0,0 0 0 0 0,0 0 0 0 0,-1 0-1 0 0,1 0 1 0 0,0 0 0 0 0,0 0-1 0 0,-1-1 1 0 0,1 1 0 0 0,0 0-1 0 0,0-1 1 0 0,-1 0 0 0 0,1 1-1 0 0,-1-1 1 0 0,1 0 0 0 0,0 0-1 0 0,-1 0 1 0 0,0 0 0 0 0,1 0 0 0 0,-1 0-1 0 0,0 0 1 0 0,1 0 0 0 0,-1-1-1 0 0,0 1 1 0 0,0-1 0 0 0,0 1-1 0 0,0-1 1 0 0,1-2 0 0 0,0-3 4 0 0,-1 0 1 0 0,-1 0-1 0 0,0 0 1 0 0,1 0 0 0 0,-2 0-1 0 0,1 0 1 0 0,-1 0-1 0 0,0 0 1 0 0,-1 0-1 0 0,0 0 1 0 0,0 0 0 0 0,0 0-1 0 0,-5-7 1 0 0,6 11-82 0 0,0 0-1 0 0,-1 0 1 0 0,1 0 0 0 0,-1 1 0 0 0,0-1 0 0 0,0 0 0 0 0,0 1-1 0 0,0 0 1 0 0,0-1 0 0 0,0 1 0 0 0,-1 0 0 0 0,1 0-1 0 0,-1 0 1 0 0,0 0 0 0 0,1 1 0 0 0,-1-1 0 0 0,0 1 0 0 0,0-1-1 0 0,0 1 1 0 0,0 0 0 0 0,0 0 0 0 0,0 0 0 0 0,-1 1 0 0 0,1-1-1 0 0,0 1 1 0 0,0 0 0 0 0,0 0 0 0 0,-1 0 0 0 0,1 0 0 0 0,-6 2-1 0 0,8-2-210 0 0,-1 0-1 0 0,1 1 1 0 0,0-1 0 0 0,-1 1-1 0 0,1 0 1 0 0,0-1-1 0 0,0 1 1 0 0,-1 0-1 0 0,1 0 1 0 0,0 0-1 0 0,0 0 1 0 0,0 0-1 0 0,0 0 1 0 0,0 0 0 0 0,0 0-1 0 0,1 0 1 0 0,-1 1-1 0 0,0-1 1 0 0,0 0-1 0 0,1 0 1 0 0,-1 1-1 0 0,1-1 1 0 0,-1 0 0 0 0,1 1-1 0 0,0-1 1 0 0,-1 1-1 0 0,1-1 1 0 0,0 1-1 0 0,0-1 1 0 0,0 0-1 0 0,0 1 1 0 0,0-1-1 0 0,0 1 1 0 0,1 2 0 0 0,4 8-1201 0 0</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6.719"/>
    </inkml:context>
    <inkml:brush xml:id="br0">
      <inkml:brushProperty name="width" value="0.1" units="cm"/>
      <inkml:brushProperty name="height" value="0.1" units="cm"/>
      <inkml:brushProperty name="color" value="#FFFFFF"/>
    </inkml:brush>
  </inkml:definitions>
  <inkml:trace contextRef="#ctx0" brushRef="#br0">0 50 6517 0 0,'0'-49'5899'0'0,"1"74"-3286"0"0,16 122-375 0 0,-4-53-1573 0 0,5 112 187 0 0,2 173 382 0 0,-12-309-997 0 0,-5-40-2502 0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7.074"/>
    </inkml:context>
    <inkml:brush xml:id="br0">
      <inkml:brushProperty name="width" value="0.1" units="cm"/>
      <inkml:brushProperty name="height" value="0.1" units="cm"/>
      <inkml:brushProperty name="color" value="#FFFFFF"/>
    </inkml:brush>
  </inkml:definitions>
  <inkml:trace contextRef="#ctx0" brushRef="#br0">1 103 5356 0 0,'-1'-5'323'0'0,"2"0"-1"0"0,-1 0 0 0 0,0 0 0 0 0,1 0 0 0 0,0 0 0 0 0,0 0 0 0 0,1 0 0 0 0,-1 0 0 0 0,1 0 0 0 0,0 1 0 0 0,0-1 0 0 0,5-6 0 0 0,-5 9-176 0 0,0-1 0 0 0,1 0 0 0 0,0 1 0 0 0,-1-1 0 0 0,1 1-1 0 0,0 0 1 0 0,0 0 0 0 0,1 0 0 0 0,-1 0 0 0 0,0 0 0 0 0,0 1 0 0 0,1 0-1 0 0,-1-1 1 0 0,1 1 0 0 0,0 1 0 0 0,-1-1 0 0 0,1 0 0 0 0,4 1-1 0 0,3-1 39 0 0,0 1 0 0 0,0 1 0 0 0,0 0 0 0 0,-1 1-1 0 0,1 0 1 0 0,0 0 0 0 0,0 1 0 0 0,-1 0 0 0 0,0 1-1 0 0,0 1 1 0 0,0-1 0 0 0,0 1 0 0 0,0 1-1 0 0,-1 0 1 0 0,16 13 0 0 0,-17-12-127 0 0,0 0-1 0 0,-1 1 1 0 0,0 0-1 0 0,0 0 1 0 0,0 0-1 0 0,-1 1 1 0 0,0 0-1 0 0,-1 0 1 0 0,0 1-1 0 0,-1-1 0 0 0,0 1 1 0 0,0 0-1 0 0,-1 1 1 0 0,0-1-1 0 0,-1 0 1 0 0,2 16-1 0 0,-4-20-44 0 0,-1 1 0 0 0,1-1 0 0 0,-1 0-1 0 0,-1 0 1 0 0,1 0 0 0 0,-1 0 0 0 0,0 0-1 0 0,0-1 1 0 0,0 1 0 0 0,-1 0 0 0 0,0-1-1 0 0,0 0 1 0 0,-1 0 0 0 0,1 0 0 0 0,-1 0-1 0 0,0 0 1 0 0,-1-1 0 0 0,1 0 0 0 0,-1 0-1 0 0,0 0 1 0 0,0 0 0 0 0,0-1 0 0 0,-9 5-1 0 0,-1 0 27 0 0,0 0 0 0 0,-1-1 0 0 0,0-1 0 0 0,-1 0 0 0 0,1-1 1 0 0,-1-1-1 0 0,-21 3 0 0 0,33-6-279 0 0,-1-1 1 0 0,1 1 0 0 0,-1-1 0 0 0,1 0 0 0 0,-10-2-1 0 0,15 2 96 0 0,-1 0 1 0 0,1 0-1 0 0,-1 0 0 0 0,1-1 0 0 0,-1 1 0 0 0,1 0 0 0 0,-1 0 0 0 0,1 0 0 0 0,-1-1 0 0 0,1 1 0 0 0,0 0 0 0 0,-1-1 0 0 0,1 1 0 0 0,-1 0 0 0 0,1-1 0 0 0,0 1 0 0 0,-1-1 0 0 0,1 1 1 0 0,0-1-1 0 0,-1 1 0 0 0,1 0 0 0 0,0-1 0 0 0,0 1 0 0 0,-1-2 0 0 0,1 1-109 0 0,0 0-1 0 0,0 0 1 0 0,1-1 0 0 0,-1 1-1 0 0,0 0 1 0 0,0 0-1 0 0,1-1 1 0 0,-1 1 0 0 0,1 0-1 0 0,-1 0 1 0 0,1 0 0 0 0,0 0-1 0 0,-1 0 1 0 0,1 0 0 0 0,1-2-1 0 0,6-8-2616 0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07.539"/>
    </inkml:context>
    <inkml:brush xml:id="br0">
      <inkml:brushProperty name="width" value="0.1" units="cm"/>
      <inkml:brushProperty name="height" value="0.1" units="cm"/>
      <inkml:brushProperty name="color" value="#FFFFFF"/>
    </inkml:brush>
  </inkml:definitions>
  <inkml:trace contextRef="#ctx0" brushRef="#br0">0 4 4248 0 0,'0'0'55'0'0,"0"0"-1"0"0,0 0 1 0 0,0-1-1 0 0,0 1 1 0 0,0 0-1 0 0,0 0 1 0 0,0 0-1 0 0,0 0 1 0 0,0-1-1 0 0,0 1 1 0 0,0 0-1 0 0,1 0 1 0 0,-1 0-1 0 0,0-1 328 0 0,1 1-328 0 0,-1 0 1 0 0,0 0-1 0 0,0 0 1 0 0,0-1-1 0 0,0 1 1 0 0,0 0-1 0 0,1 0 1 0 0,-1 0-1 0 0,0 0 1 0 0,0 0-1 0 0,0 0 1 0 0,0 0-1 0 0,0 0 1 0 0,1 0-1 0 0,-1 0 1 0 0,0 0-1 0 0,0 0 1 0 0,0 0-1 0 0,0 0 1 0 0,1 0-1 0 0,-1 0 1 0 0,0 0-1 0 0,0 0 1 0 0,0 0-1 0 0,0 0 1 0 0,1 0-1 0 0,-1 1 1 0 0,0-1-1 0 0,0 0 1 0 0,0 0-1 0 0,1 0 110 0 0,-1 0-110 0 0,16 12 977 0 0,20 21-265 0 0,7 14-236 0 0,-3 1-1 0 0,-1 2 1 0 0,-2 2 0 0 0,29 57 0 0 0,-46-72-352 0 0,-1 2 1 0 0,-2 0 0 0 0,-2 1 0 0 0,-2 0 0 0 0,-1 1 0 0 0,-2 0 0 0 0,5 50 0 0 0,-14-63-119 0 0,0 0 0 0 0,-1 0 0 0 0,-2-1 0 0 0,-1 1 1 0 0,-1-1-1 0 0,-2 1 0 0 0,0-1 0 0 0,-16 40 1 0 0,9-35 128 0 0,-1 0 0 0 0,-1-1 1 0 0,-31 46-1 0 0,36-63-323 0 0,0-1 1 0 0,-1-1-1 0 0,-1 0 1 0 0,1 0-1 0 0,-15 10 0 0 0,17-16-535 0 0,-1 1 0 0 0,0-1 0 0 0,0-1-1 0 0,-18 8 1 0 0,19-10-1233 0 0,0-2-1208 0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1.358"/>
    </inkml:context>
    <inkml:brush xml:id="br0">
      <inkml:brushProperty name="width" value="0.1" units="cm"/>
      <inkml:brushProperty name="height" value="0.1" units="cm"/>
      <inkml:brushProperty name="color" value="#FFFFFF"/>
    </inkml:brush>
  </inkml:definitions>
  <inkml:trace contextRef="#ctx0" brushRef="#br0">0 1 4664 0 0,'2'10'4059'0'0,"0"21"-2881"0"0,-1-25-701 0 0,19 250 3595 0 0,-18-227-3951 0 0,1 18-1474 0 0,4-18-3416 0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1.745"/>
    </inkml:context>
    <inkml:brush xml:id="br0">
      <inkml:brushProperty name="width" value="0.1" units="cm"/>
      <inkml:brushProperty name="height" value="0.1" units="cm"/>
      <inkml:brushProperty name="color" value="#FFFFFF"/>
    </inkml:brush>
  </inkml:definitions>
  <inkml:trace contextRef="#ctx0" brushRef="#br0">29 94 5629 0 0,'-8'-21'996'0'0,"0"4"-200"0"0,4 2-172 0 0,-1 3-168 0 0,1 1-184 0 0,4 3-36 0 0,0 1-452 0 0,0 4-212 0 0,10 6-3993 0 0,0 5 3257 0 0,-1 2 36 0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2.103"/>
    </inkml:context>
    <inkml:brush xml:id="br0">
      <inkml:brushProperty name="width" value="0.1" units="cm"/>
      <inkml:brushProperty name="height" value="0.1" units="cm"/>
      <inkml:brushProperty name="color" value="#FFFFFF"/>
    </inkml:brush>
  </inkml:definitions>
  <inkml:trace contextRef="#ctx0" brushRef="#br0">1 1 1612 0 0,'0'37'3764'0'0,"0"34"143"0"0,1-27-2651 0 0,12 79-1 0 0,-3-77-692 0 0,-6-29-180 0 0,0 0 1 0 0,-1 1 0 0 0,1 22-1 0 0,-15-58 35 0 0,8-2-314 0 0,0 0 0 0 0,1-1 0 0 0,1 1-1 0 0,2 0 1 0 0,-1-1 0 0 0,6-27 0 0 0,-4 36-30 0 0,1 0 1 0 0,0 0-1 0 0,1 0 1 0 0,0 0 0 0 0,1 0-1 0 0,0 1 1 0 0,1 0-1 0 0,0 0 1 0 0,1 1 0 0 0,0-1-1 0 0,15-14 1 0 0,-20 22-53 0 0,1 1-1 0 0,-1 0 1 0 0,1 0 0 0 0,0 0 0 0 0,0 0 0 0 0,-1 0-1 0 0,1 1 1 0 0,1-1 0 0 0,-1 1 0 0 0,0 0 0 0 0,0 0-1 0 0,0 0 1 0 0,1 0 0 0 0,-1 1 0 0 0,0-1-1 0 0,5 1 1 0 0,-2 0 6 0 0,0 0-1 0 0,1 1 1 0 0,-1 0-1 0 0,0 1 1 0 0,0-1-1 0 0,0 1 1 0 0,0 0 0 0 0,7 4-1 0 0,3 2 29 0 0,-1 1-1 0 0,1 1 1 0 0,-1 1 0 0 0,-1 0-1 0 0,14 14 1 0 0,-13-11-16 0 0,-2 0 0 0 0,0 2 0 0 0,0-1 1 0 0,-2 2-1 0 0,16 27 0 0 0,-20-32-80 0 0,-2 1-1 0 0,0-1 1 0 0,0 1-1 0 0,-1 0 1 0 0,0 1-1 0 0,-1-1 1 0 0,-1 1-1 0 0,0 0 1 0 0,-1 14 0 0 0,-1-25-96 0 0,2 32-1409 0 0,-2-33 1139 0 0,0-1-1 0 0,1 1 0 0 0,-1 0 0 0 0,0-1 1 0 0,1 1-1 0 0,-1-1 0 0 0,1 1 0 0 0,0 0 1 0 0,-1-1-1 0 0,1 1 0 0 0,0-1 0 0 0,0 0 1 0 0,0 1-1 0 0,0-1 0 0 0,0 0 0 0 0,3 3 1 0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2.508"/>
    </inkml:context>
    <inkml:brush xml:id="br0">
      <inkml:brushProperty name="width" value="0.1" units="cm"/>
      <inkml:brushProperty name="height" value="0.1" units="cm"/>
      <inkml:brushProperty name="color" value="#FFFFFF"/>
    </inkml:brush>
  </inkml:definitions>
  <inkml:trace contextRef="#ctx0" brushRef="#br0">278 78 5156 0 0,'1'-4'377'0'0,"-1"0"-1"0"0,0 0 0 0 0,-1 1 0 0 0,1-1 0 0 0,-1 0 1 0 0,1 0-1 0 0,-1 0 0 0 0,0 0 0 0 0,-1 1 0 0 0,1-1 1 0 0,-1 1-1 0 0,1-1 0 0 0,-4-4 0 0 0,3 5-203 0 0,-1 2 0 0 0,1-1 0 0 0,0 0 0 0 0,-1 0 0 0 0,1 1 0 0 0,-1-1 0 0 0,1 1 0 0 0,-1 0 0 0 0,0 0 0 0 0,0 0 0 0 0,1 0 0 0 0,-1 0 0 0 0,0 0 0 0 0,0 1 0 0 0,0 0 1 0 0,0-1-1 0 0,0 1 0 0 0,-5 1 0 0 0,0-1-49 0 0,-1 2 1 0 0,1-1-1 0 0,0 1 1 0 0,0 0-1 0 0,0 1 1 0 0,0 0-1 0 0,0 0 1 0 0,1 1-1 0 0,0 0 1 0 0,-1 0-1 0 0,1 0 1 0 0,1 1-1 0 0,-1 0 1 0 0,1 1-1 0 0,0 0 1 0 0,0 0-1 0 0,0 0 1 0 0,1 0-1 0 0,0 1 1 0 0,-4 7-1 0 0,1-3 17 0 0,1 1 0 0 0,0-1 0 0 0,1 1 0 0 0,1 1 0 0 0,0-1 0 0 0,1 1 0 0 0,0 0 0 0 0,0 0 0 0 0,2 0-1 0 0,0 0 1 0 0,-1 26 0 0 0,3-33-139 0 0,1-1-1 0 0,-1 1 0 0 0,2 0 0 0 0,-1-1 0 0 0,0 1 1 0 0,1-1-1 0 0,0 1 0 0 0,1-1 0 0 0,-1 0 1 0 0,1 0-1 0 0,0 0 0 0 0,0 0 0 0 0,0 0 0 0 0,1-1 1 0 0,0 0-1 0 0,0 1 0 0 0,0-1 0 0 0,0-1 1 0 0,0 1-1 0 0,1-1 0 0 0,0 1 0 0 0,0-1 0 0 0,0-1 1 0 0,0 1-1 0 0,0-1 0 0 0,1 0 0 0 0,-1 0 0 0 0,0 0 1 0 0,1-1-1 0 0,6 2 0 0 0,-5-2-285 0 0,0 0 0 0 0,0-1-1 0 0,0 0 1 0 0,0 0 0 0 0,0 0-1 0 0,0-1 1 0 0,0 0 0 0 0,1 0-1 0 0,-2-1 1 0 0,13-4 0 0 0,-13 4-182 0 0,-1 0 0 0 0,0-1 0 0 0,0 0 0 0 0,0 0 0 0 0,0 0-1 0 0,0-1 1 0 0,-1 0 0 0 0,1 0 0 0 0,-1 0 0 0 0,0 0 0 0 0,-1-1 0 0 0,1 1 0 0 0,6-11 0 0 0,2-8-2612 0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2.911"/>
    </inkml:context>
    <inkml:brush xml:id="br0">
      <inkml:brushProperty name="width" value="0.1" units="cm"/>
      <inkml:brushProperty name="height" value="0.1" units="cm"/>
      <inkml:brushProperty name="color" value="#FFFFFF"/>
    </inkml:brush>
  </inkml:definitions>
  <inkml:trace contextRef="#ctx0" brushRef="#br0">81 112 5621 0 0,'-11'-29'1306'0'0,"9"21"-863"0"0,-1 0 0 0 0,0 0 1 0 0,0 1-1 0 0,-1-1 1 0 0,0 1-1 0 0,0-1 0 0 0,-1 1 1 0 0,-9-11-1 0 0,13 18-394 0 0,1-1 0 0 0,0 1 0 0 0,-1 0 0 0 0,1 0 0 0 0,0-1 0 0 0,-1 1 0 0 0,1 0 0 0 0,-1 0 0 0 0,1-1 0 0 0,0 1 0 0 0,-1 0 0 0 0,1 0 0 0 0,-1 0 0 0 0,1 0 0 0 0,0 0 0 0 0,-1 0 0 0 0,1 0 0 0 0,-1 0 0 0 0,1-1-1 0 0,-1 2 1 0 0,1-1 0 0 0,-1 0 0 0 0,1 0 0 0 0,0 0 0 0 0,-1 0 0 0 0,1 0 0 0 0,-1 0 0 0 0,1 0 0 0 0,-1 1 0 0 0,1-1 0 0 0,0 0 0 0 0,-1 1 0 0 0,-7 14 719 0 0,2 22-7 0 0,6-37-744 0 0,1 40 740 0 0,2 1 1 0 0,13 69 0 0 0,-9-66-574 0 0,56 282 1642 0 0,-20-122-1674 0 0,-43-202-201 0 0,20 83-2537 0 0,-17-77 1252 0 0,0 0 1 0 0,1 0-1 0 0,0 0 0 0 0,7 11 1 0 0,-6-13-416 0 0,2-3-1041 0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3.269"/>
    </inkml:context>
    <inkml:brush xml:id="br0">
      <inkml:brushProperty name="width" value="0.1" units="cm"/>
      <inkml:brushProperty name="height" value="0.1" units="cm"/>
      <inkml:brushProperty name="color" value="#FFFFFF"/>
    </inkml:brush>
  </inkml:definitions>
  <inkml:trace contextRef="#ctx0" brushRef="#br0">0 282 4664 0 0,'86'-49'3827'0'0,"-54"33"-2850"0"0,53-38 1 0 0,-77 48-846 0 0,-1 0 1 0 0,0 0 0 0 0,0-1-1 0 0,0 0 1 0 0,-1 0-1 0 0,0-1 1 0 0,0 1-1 0 0,-1-1 1 0 0,0-1-1 0 0,0 1 1 0 0,5-14-1 0 0,-9 21-74 0 0,-1-1-1 0 0,1 0 1 0 0,-1 0-1 0 0,1 1 0 0 0,-1-1 1 0 0,0 0-1 0 0,1 0 0 0 0,-1 0 1 0 0,0 1-1 0 0,0-1 0 0 0,0 0 1 0 0,0 0-1 0 0,-1 0 1 0 0,1 1-1 0 0,-1-1 0 0 0,1 0 1 0 0,-1 0-1 0 0,1 1 0 0 0,-1-1 1 0 0,0 0-1 0 0,0 1 0 0 0,-1-3 1 0 0,0 2 26 0 0,1 1 1 0 0,-1-1-1 0 0,0 0 1 0 0,0 1-1 0 0,0 0 0 0 0,-1-1 1 0 0,1 1-1 0 0,0 0 1 0 0,0 0-1 0 0,-1 0 0 0 0,1 0 1 0 0,-1 1-1 0 0,1-1 1 0 0,-4 0-1 0 0,0 0 68 0 0,0 1 0 0 0,0-1 0 0 0,0 1 0 0 0,0 0 0 0 0,0 1 0 0 0,0 0 0 0 0,0 0 0 0 0,0 0 0 0 0,0 0 0 0 0,1 1 0 0 0,-1 0 0 0 0,-10 5 0 0 0,10-2-35 0 0,-1 0-1 0 0,1 0 1 0 0,-1 1-1 0 0,1 0 1 0 0,1 0-1 0 0,-1 0 1 0 0,1 1-1 0 0,0 0 1 0 0,1 0-1 0 0,0 0 0 0 0,0 0 1 0 0,0 1-1 0 0,1 0 1 0 0,0-1-1 0 0,1 1 1 0 0,-1 0-1 0 0,2 1 1 0 0,-1-1-1 0 0,1 0 1 0 0,0 0-1 0 0,1 13 1 0 0,0-13-155 0 0,1-1-1 0 0,0 1 1 0 0,0-1 0 0 0,1 0 0 0 0,0 1-1 0 0,0-1 1 0 0,0 0 0 0 0,1 0 0 0 0,0 0 0 0 0,1-1-1 0 0,0 1 1 0 0,0-1 0 0 0,0 1 0 0 0,0-1 0 0 0,1-1-1 0 0,0 1 1 0 0,1-1 0 0 0,-1 0 0 0 0,1 0 0 0 0,0 0-1 0 0,0-1 1 0 0,0 0 0 0 0,13 6 0 0 0,-9-5-751 0 0,-1-1 0 0 0,1-1 1 0 0,0 0-1 0 0,0 0 1 0 0,0-1-1 0 0,0-1 0 0 0,0 1 1 0 0,0-2-1 0 0,1 1 0 0 0,-1-1 1 0 0,15-2-1 0 0,-4-2-2422 0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3.615"/>
    </inkml:context>
    <inkml:brush xml:id="br0">
      <inkml:brushProperty name="width" value="0.1" units="cm"/>
      <inkml:brushProperty name="height" value="0.1" units="cm"/>
      <inkml:brushProperty name="color" value="#FFFFFF"/>
    </inkml:brush>
  </inkml:definitions>
  <inkml:trace contextRef="#ctx0" brushRef="#br0">15 10 5801 0 0,'0'0'1093'0'0,"1"21"2553"0"0,14 274 1894 0 0,-9 149-2494 0 0,-6-437-3106 0 0,0 3-291 0 0,0-1 0 0 0,0 1 0 0 0,1 0 0 0 0,0-1 0 0 0,1 1 0 0 0,5 18 1 0 0</inkml:trace>
  <inkml:trace contextRef="#ctx0" brushRef="#br0" timeOffset="1">0 131 6489 0 0,'1'-6'255'0'0,"-1"0"0"0"0,1-1 1 0 0,0 1-1 0 0,1 0 0 0 0,0-1 0 0 0,0 1 1 0 0,0 0-1 0 0,0 0 0 0 0,1 1 1 0 0,0-1-1 0 0,0 0 0 0 0,1 1 1 0 0,0 0-1 0 0,6-7 0 0 0,-6 8-117 0 0,0 0-1 0 0,1 1 0 0 0,-1 0 1 0 0,1 0-1 0 0,0 0 1 0 0,0 0-1 0 0,0 1 0 0 0,0 0 1 0 0,1 0-1 0 0,-1 1 1 0 0,1-1-1 0 0,-1 1 0 0 0,1 0 1 0 0,-1 0-1 0 0,1 1 0 0 0,10 0 1 0 0,-9 0-70 0 0,0 0-1 0 0,1 1 1 0 0,-1 0 0 0 0,0 0 0 0 0,0 1 0 0 0,0 0 0 0 0,0 0-1 0 0,0 0 1 0 0,0 1 0 0 0,0 0 0 0 0,-1 0 0 0 0,0 1-1 0 0,1 0 1 0 0,-1 0 0 0 0,-1 1 0 0 0,1-1 0 0 0,-1 1 0 0 0,1 0-1 0 0,-1 1 1 0 0,-1-1 0 0 0,1 1 0 0 0,-1 0 0 0 0,0 0 0 0 0,0 0-1 0 0,-1 1 1 0 0,0-1 0 0 0,0 1 0 0 0,-1 0 0 0 0,1 0-1 0 0,-1 0 1 0 0,-1 0 0 0 0,0 0 0 0 0,0 1 0 0 0,0-1 0 0 0,-1 0-1 0 0,0 1 1 0 0,0-1 0 0 0,0 0 0 0 0,-1 0 0 0 0,-1 1-1 0 0,1-1 1 0 0,-4 8 0 0 0,2-7 8 0 0,-1 1 1 0 0,0-1-1 0 0,-1 0 0 0 0,0 0 0 0 0,0 0 1 0 0,0-1-1 0 0,-1 0 0 0 0,0 0 0 0 0,-1 0 1 0 0,-14 11-1 0 0,15-14-187 0 0,-1 1 0 0 0,1-1-1 0 0,-1 0 1 0 0,0-1 0 0 0,-13 5 0 0 0,15-6-435 0 0,-1-1 1 0 0,1 1-1 0 0,0-1 1 0 0,-1-1-1 0 0,1 1 0 0 0,0-1 1 0 0,-1 0-1 0 0,-9-1 1 0 0,-2-6-2824 0 0,8 0 570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6.942"/>
    </inkml:context>
    <inkml:brush xml:id="br0">
      <inkml:brushProperty name="width" value="0.1" units="cm"/>
      <inkml:brushProperty name="height" value="0.1" units="cm"/>
      <inkml:brushProperty name="color" value="#FFFFFF"/>
    </inkml:brush>
  </inkml:definitions>
  <inkml:trace contextRef="#ctx0" brushRef="#br0">164 0 1316 0 0,'-7'0'4333'0'0,"-10"2"-2513"0"0,10 2-1551 0 0,1 0 0 0 0,-1 0 0 0 0,1 0 0 0 0,0 1 0 0 0,0 0 0 0 0,1 1 0 0 0,-1-1 0 0 0,1 1 0 0 0,0 0 0 0 0,1 0 0 0 0,0 1 0 0 0,-6 10 0 0 0,7-12-182 0 0,1-1-1 0 0,1 1 0 0 0,-1 0 0 0 0,0 0 0 0 0,1-1 0 0 0,0 1 1 0 0,0 0-1 0 0,1 0 0 0 0,0 0 0 0 0,-1 0 0 0 0,1 0 0 0 0,1 0 1 0 0,-1 0-1 0 0,1 0 0 0 0,0 0 0 0 0,0 0 0 0 0,1 0 0 0 0,-1 0 1 0 0,1 0-1 0 0,3 5 0 0 0,7 8 112 0 0,0 0 1 0 0,1-1-1 0 0,2-1 1 0 0,29 28-1 0 0,-29-31-125 0 0,-1 1 0 0 0,0 0 0 0 0,-1 1 0 0 0,-1 1 0 0 0,0 0 0 0 0,10 20 0 0 0,-20-32-63 0 0,0-1 1 0 0,-1 1-1 0 0,0-1 1 0 0,0 1-1 0 0,0-1 1 0 0,0 1-1 0 0,0 0 1 0 0,-1 0-1 0 0,0-1 0 0 0,1 1 1 0 0,-1 0-1 0 0,-1 0 1 0 0,1 0-1 0 0,-1-1 1 0 0,1 1-1 0 0,-1 0 1 0 0,0-1-1 0 0,0 1 1 0 0,-1 0-1 0 0,1-1 1 0 0,-1 0-1 0 0,0 1 1 0 0,0-1-1 0 0,0 0 1 0 0,0 0-1 0 0,0 0 1 0 0,-1 0-1 0 0,1 0 1 0 0,-1-1-1 0 0,-3 4 1 0 0,2-3 24 0 0,-1 0-1 0 0,1 0 1 0 0,-1 0 0 0 0,0 0 0 0 0,0 0 0 0 0,0-1 0 0 0,0 0 0 0 0,-1 0 0 0 0,1-1 0 0 0,0 1 0 0 0,-1-1 0 0 0,1-1 0 0 0,-1 1 0 0 0,1-1 0 0 0,-1 1 0 0 0,1-1 0 0 0,-1-1 0 0 0,0 1 0 0 0,-9-3 0 0 0,3-1-45 0 0,0 0 0 0 0,0-1 0 0 0,1 0-1 0 0,-15-8 1 0 0,-5-13-1647 0 0,29 23 1153 0 0,0 1 0 0 0,0-1 0 0 0,0 0 0 0 0,1 0 0 0 0,-1 0 0 0 0,0 0 0 0 0,1-1 0 0 0,0 1 0 0 0,-1-4 0 0 0,0-2-2767 0 0</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3.967"/>
    </inkml:context>
    <inkml:brush xml:id="br0">
      <inkml:brushProperty name="width" value="0.1" units="cm"/>
      <inkml:brushProperty name="height" value="0.1" units="cm"/>
      <inkml:brushProperty name="color" value="#FFFFFF"/>
    </inkml:brush>
  </inkml:definitions>
  <inkml:trace contextRef="#ctx0" brushRef="#br0">0 215 4232 0 0,'25'-6'1044'0'0,"95"-29"1593"0"0,-107 30-2386 0 0,0 0 0 0 0,0-2 0 0 0,0 1 0 0 0,-1-1 0 0 0,0-1 0 0 0,17-14 0 0 0,-28 21-193 0 0,0 0 0 0 0,0 0 1 0 0,0 0-1 0 0,0 0 1 0 0,0 0-1 0 0,0 0 1 0 0,0-1-1 0 0,0 1 1 0 0,-1 0-1 0 0,1 0 1 0 0,0-1-1 0 0,-1 1 0 0 0,1 0 1 0 0,-1-1-1 0 0,1 1 1 0 0,-1 0-1 0 0,0-1 1 0 0,0 1-1 0 0,0-1 1 0 0,0 1-1 0 0,0-1 1 0 0,0 1-1 0 0,0 0 0 0 0,0-1 1 0 0,-1-2-1 0 0,0 1 52 0 0,0 0 1 0 0,-1 0-1 0 0,0 0 0 0 0,1 1 0 0 0,-1-1 0 0 0,0 0 0 0 0,0 1 0 0 0,-1-1 0 0 0,1 1 0 0 0,0 0 0 0 0,-4-2 0 0 0,-2-3 207 0 0,-1 1-1 0 0,1 1 1 0 0,-1 0-1 0 0,-1 0 0 0 0,1 1 1 0 0,-16-5-1 0 0,21 8-205 0 0,0 0 1 0 0,0 1-1 0 0,0-1 0 0 0,0 1 0 0 0,0 0 0 0 0,0 0 0 0 0,0 0 0 0 0,0 0 0 0 0,0 1 0 0 0,0 0 1 0 0,0 0-1 0 0,0 0 0 0 0,0 0 0 0 0,0 0 0 0 0,0 1 0 0 0,-5 3 0 0 0,4-1 16 0 0,0-1-1 0 0,1 1 1 0 0,-1 0-1 0 0,1 0 1 0 0,0 0-1 0 0,0 1 1 0 0,1-1 0 0 0,-1 1-1 0 0,1 0 1 0 0,-4 9-1 0 0,2-3 25 0 0,1-1 0 0 0,0 1 0 0 0,1 0 0 0 0,0 0 0 0 0,1 0 0 0 0,0 0 0 0 0,1 0 0 0 0,0 0 0 0 0,0 1 0 0 0,1-1 0 0 0,3 18 0 0 0,-1-19-95 0 0,0 0 1 0 0,0 0-1 0 0,1-1 1 0 0,1 1-1 0 0,-1-1 1 0 0,1 0-1 0 0,1 0 0 0 0,0 0 1 0 0,0 0-1 0 0,1-1 1 0 0,0 0-1 0 0,8 9 1 0 0,-7-12-272 0 0,-1 1 0 0 0,1-1 0 0 0,0-1 0 0 0,0 1 0 0 0,1-1 0 0 0,-1 0 0 0 0,1-1-1 0 0,0 0 1 0 0,0 0 0 0 0,0 0 0 0 0,0-1 0 0 0,0-1 0 0 0,1 1 0 0 0,14 0 0 0 0,-16-2-251 0 0,0 0-1 0 0,0-1 0 0 0,1 1 0 0 0,-1-1 1 0 0,0 0-1 0 0,0-1 0 0 0,0 0 1 0 0,-1 0-1 0 0,1-1 0 0 0,0 1 0 0 0,-1-1 1 0 0,1-1-1 0 0,-1 1 0 0 0,0-1 1 0 0,0 0-1 0 0,-1-1 0 0 0,1 1 0 0 0,-1-1 1 0 0,6-6-1 0 0,1-8-2429 0 0</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4.386"/>
    </inkml:context>
    <inkml:brush xml:id="br0">
      <inkml:brushProperty name="width" value="0.1" units="cm"/>
      <inkml:brushProperty name="height" value="0.1" units="cm"/>
      <inkml:brushProperty name="color" value="#FFFFFF"/>
    </inkml:brush>
  </inkml:definitions>
  <inkml:trace contextRef="#ctx0" brushRef="#br0">0 103 4664 0 0,'8'-90'6166'0'0,"1"119"-2967"0"0,1 0-2855 0 0,21 64 603 0 0,2 11-2428 0 0,-39-134 1701 0 0,1 0-1 0 0,1 0 1 0 0,2-1 0 0 0,1 1 0 0 0,4-37 0 0 0,-3 65-180 0 0,1-1 1 0 0,-1 1-1 0 0,0 0 0 0 0,1 0 0 0 0,-1-1 0 0 0,1 1 1 0 0,0 0-1 0 0,-1 0 0 0 0,1 0 0 0 0,0 0 1 0 0,0 0-1 0 0,1 0 0 0 0,-1 0 0 0 0,0 0 0 0 0,1 0 1 0 0,-1 1-1 0 0,1-1 0 0 0,-1 0 0 0 0,1 1 1 0 0,0-1-1 0 0,3-1 0 0 0,-2 2-5 0 0,0 0 1 0 0,0 0-1 0 0,0 1 0 0 0,0-1 1 0 0,0 1-1 0 0,0-1 1 0 0,0 1-1 0 0,0 0 0 0 0,0 0 1 0 0,0 1-1 0 0,0-1 0 0 0,0 1 1 0 0,0-1-1 0 0,4 2 0 0 0,5 3 52 0 0,-1 0-1 0 0,1 0 0 0 0,-1 1 0 0 0,0 0 0 0 0,0 1 0 0 0,17 15 0 0 0,-17-14-28 0 0,-1 2 0 0 0,-1-1 0 0 0,1 1 1 0 0,-2 1-1 0 0,1-1 0 0 0,-1 2 0 0 0,-1-1 0 0 0,0 1 0 0 0,-1 0 0 0 0,0 0 0 0 0,6 20 0 0 0,-9-20-775 0 0,0 1 0 0 0,-1-1 0 0 0,-1 1 1 0 0,1 18-1 0 0,-6-16-6015 0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4.732"/>
    </inkml:context>
    <inkml:brush xml:id="br0">
      <inkml:brushProperty name="width" value="0.1" units="cm"/>
      <inkml:brushProperty name="height" value="0.1" units="cm"/>
      <inkml:brushProperty name="color" value="#FFFFFF"/>
    </inkml:brush>
  </inkml:definitions>
  <inkml:trace contextRef="#ctx0" brushRef="#br0">326 81 5689 0 0,'-3'-5'425'0'0,"1"-1"0"0"0,-1 0 0 0 0,0 1 0 0 0,-1 0 0 0 0,0 0 0 0 0,1 0 0 0 0,-1 0 0 0 0,-1 0 0 0 0,1 1 0 0 0,-1 0 0 0 0,0 0 1 0 0,0 0-1 0 0,-9-5 0 0 0,10 7-251 0 0,0 1 1 0 0,-1-1-1 0 0,1 1 0 0 0,0 0 1 0 0,-1 1-1 0 0,1-1 1 0 0,-1 1-1 0 0,0 0 0 0 0,1 0 1 0 0,-1 0-1 0 0,1 0 1 0 0,-1 1-1 0 0,1 0 1 0 0,-1 0-1 0 0,1 0 0 0 0,0 0 1 0 0,-1 1-1 0 0,1 0 1 0 0,-6 3-1 0 0,-3 2 78 0 0,2 1 0 0 0,-1-1-1 0 0,1 2 1 0 0,0 0 0 0 0,1 0 0 0 0,0 1-1 0 0,0 0 1 0 0,1 1 0 0 0,1 0 0 0 0,0 0-1 0 0,0 1 1 0 0,1 0 0 0 0,0 0 0 0 0,1 1-1 0 0,1 0 1 0 0,-4 14 0 0 0,6-19-174 0 0,0 1 1 0 0,1 0-1 0 0,1-1 0 0 0,-1 1 1 0 0,1 0-1 0 0,1 0 0 0 0,0 0 1 0 0,0-1-1 0 0,0 1 0 0 0,1 0 1 0 0,1 0-1 0 0,0 0 0 0 0,0-1 1 0 0,0 1-1 0 0,1-1 1 0 0,0 0-1 0 0,1 1 0 0 0,0-2 1 0 0,0 1-1 0 0,1 0 0 0 0,0-1 1 0 0,0 0-1 0 0,1 0 0 0 0,0 0 1 0 0,0-1-1 0 0,9 8 0 0 0,-9-10-260 0 0,0 0 0 0 0,0 0-1 0 0,1 0 1 0 0,-1-1 0 0 0,1 0 0 0 0,-1-1-1 0 0,1 1 1 0 0,0-1 0 0 0,0-1 0 0 0,0 1-1 0 0,0-1 1 0 0,0 0 0 0 0,0-1-1 0 0,1 0 1 0 0,-1 0 0 0 0,0 0 0 0 0,0-1-1 0 0,0 0 1 0 0,11-3 0 0 0,-9 1-420 0 0,-1 0 1 0 0,1 0-1 0 0,-1 0 1 0 0,0-1-1 0 0,0-1 1 0 0,-1 1-1 0 0,1-1 1 0 0,-1 0-1 0 0,0-1 1 0 0,0 0-1 0 0,-1 0 1 0 0,1 0-1 0 0,-1-1 0 0 0,-1 0 1 0 0,8-10-1 0 0,1-9-2443 0 0</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5.074"/>
    </inkml:context>
    <inkml:brush xml:id="br0">
      <inkml:brushProperty name="width" value="0.1" units="cm"/>
      <inkml:brushProperty name="height" value="0.1" units="cm"/>
      <inkml:brushProperty name="color" value="#FFFFFF"/>
    </inkml:brush>
  </inkml:definitions>
  <inkml:trace contextRef="#ctx0" brushRef="#br0">72 151 6065 0 0,'-28'-53'2777'0'0,"20"40"-1958"0"0,0-1 1 0 0,2 1-1 0 0,-1-1 1 0 0,2 0 0 0 0,-5-15-1 0 0,32 64 1903 0 0,10 57-1682 0 0,-5 1 0 0 0,27 160 0 0 0,-31-130-513 0 0,7 89 546 0 0,-6-32-2013 0 0,-24-176 749 0 0,12 45-2840 0 0,-11-47 2660 0 0,-1 0 0 0 0,1 0 0 0 0,0-1 0 0 0,-1 1 0 0 0,1-1 0 0 0,0 1 0 0 0,0 0 0 0 0,0-1 0 0 0,0 0 0 0 0,0 1 0 0 0,0-1 0 0 0,0 0 0 0 0,1 1 0 0 0,-1-1 0 0 0,0 0 0 0 0,1 0 0 0 0,-1 0 0 0 0,1 0 0 0 0,-1 0 0 0 0,1 0 0 0 0,0-1 0 0 0,-1 1 0 0 0,4 0 0 0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5.476"/>
    </inkml:context>
    <inkml:brush xml:id="br0">
      <inkml:brushProperty name="width" value="0.1" units="cm"/>
      <inkml:brushProperty name="height" value="0.1" units="cm"/>
      <inkml:brushProperty name="color" value="#FFFFFF"/>
    </inkml:brush>
  </inkml:definitions>
  <inkml:trace contextRef="#ctx0" brushRef="#br0">1 316 5809 0 0,'59'-43'3129'0'0,"-31"24"-1765"0"0,48-43-1 0 0,-70 56-1229 0 0,1 0 1 0 0,-2-1-1 0 0,1 1 0 0 0,-1-1 0 0 0,0-1 0 0 0,0 1 1 0 0,-1-1-1 0 0,0 1 0 0 0,0-1 0 0 0,-1 0 0 0 0,0-1 1 0 0,2-10-1 0 0,-5 16-44 0 0,1 0 1 0 0,-1 0-1 0 0,0-1 1 0 0,0 1-1 0 0,-1 0 0 0 0,1 0 1 0 0,-1-1-1 0 0,1 1 1 0 0,-1 0-1 0 0,0 0 1 0 0,0 0-1 0 0,-1 0 0 0 0,1 0 1 0 0,0 0-1 0 0,-1 0 1 0 0,0 0-1 0 0,0 1 0 0 0,0-1 1 0 0,0 1-1 0 0,0-1 1 0 0,0 1-1 0 0,-1 0 1 0 0,-4-4-1 0 0,5 4 1 0 0,-1 1 1 0 0,1 0-1 0 0,0-1 0 0 0,-1 1 1 0 0,1 0-1 0 0,-1 0 0 0 0,1 0 1 0 0,-1 0-1 0 0,1 1 0 0 0,-1-1 1 0 0,0 1-1 0 0,1 0 0 0 0,-1-1 1 0 0,0 1-1 0 0,0 0 1 0 0,1 1-1 0 0,-1-1 0 0 0,0 0 1 0 0,1 1-1 0 0,-1 0 0 0 0,1-1 1 0 0,-1 1-1 0 0,1 0 0 0 0,-1 0 1 0 0,1 1-1 0 0,-1-1 0 0 0,1 0 1 0 0,0 1-1 0 0,-3 1 0 0 0,-2 4 61 0 0,0 0 1 0 0,1 0-1 0 0,0 0 0 0 0,0 1 0 0 0,0 0 0 0 0,1 0 0 0 0,1 0 0 0 0,-1 1 0 0 0,1 0 0 0 0,1-1 0 0 0,-1 1 0 0 0,-1 11 0 0 0,1-4 72 0 0,1 1 0 0 0,0 0 0 0 0,2 0-1 0 0,0 0 1 0 0,3 34 0 0 0,-2-47-330 0 0,1 1 0 0 0,0 0 0 0 0,0-1 0 0 0,1 1 0 0 0,-1-1 0 0 0,1 1 0 0 0,0-1 0 0 0,0 0 1 0 0,1 0-1 0 0,-1 0 0 0 0,1 0 0 0 0,0 0 0 0 0,0 0 0 0 0,0-1 0 0 0,0 0 0 0 0,1 1 0 0 0,-1-1 0 0 0,1 0 0 0 0,0-1 0 0 0,0 1 0 0 0,0-1 0 0 0,0 1 0 0 0,0-1 0 0 0,1-1 0 0 0,-1 1 0 0 0,1-1 1 0 0,7 2-1 0 0,-3-1-617 0 0,-1 0 0 0 0,1-1 1 0 0,-1 0-1 0 0,1-1 0 0 0,0 0 1 0 0,-1 0-1 0 0,1-1 1 0 0,-1 0-1 0 0,1-1 0 0 0,-1 1 1 0 0,1-2-1 0 0,-1 1 0 0 0,0-1 1 0 0,11-6-1 0 0,3-3-2183 0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5.833"/>
    </inkml:context>
    <inkml:brush xml:id="br0">
      <inkml:brushProperty name="width" value="0.1" units="cm"/>
      <inkml:brushProperty name="height" value="0.1" units="cm"/>
      <inkml:brushProperty name="color" value="#FFFFFF"/>
    </inkml:brush>
  </inkml:definitions>
  <inkml:trace contextRef="#ctx0" brushRef="#br0">9 37 6437 0 0,'-1'38'6572'0'0,"-1"11"-4376"0"0,-2 81-1162 0 0,8-27 225 0 0,-7-194-860 0 0,1 39 294 0 0,5-62-1 0 0,-3 109-623 0 0,0 0 1 0 0,1 0 0 0 0,0 0 0 0 0,0 1-1 0 0,1-1 1 0 0,-1 0 0 0 0,1 1-1 0 0,0-1 1 0 0,0 1 0 0 0,1-1 0 0 0,-1 1-1 0 0,1 0 1 0 0,0 0 0 0 0,0 0-1 0 0,0 0 1 0 0,7-5 0 0 0,-7 7-47 0 0,1 0 0 0 0,-1-1 0 0 0,1 1 0 0 0,0 1 0 0 0,0-1 0 0 0,0 1 0 0 0,0-1 1 0 0,0 1-1 0 0,1 0 0 0 0,-1 1 0 0 0,0-1 0 0 0,0 1 0 0 0,1 0 0 0 0,-1 0 0 0 0,0 0 0 0 0,0 0 0 0 0,1 1 0 0 0,-1 0 0 0 0,6 2 1 0 0,7 2-16 0 0,-1 1 1 0 0,0 1-1 0 0,-1 1 1 0 0,1 0 0 0 0,-2 1-1 0 0,1 0 1 0 0,-1 2-1 0 0,-1-1 1 0 0,0 2 0 0 0,0 0-1 0 0,-1 0 1 0 0,-1 1-1 0 0,0 0 1 0 0,-1 1 0 0 0,0 1-1 0 0,-1-1 1 0 0,-1 1 0 0 0,0 1-1 0 0,-1 0 1 0 0,-1 0-1 0 0,9 31 1 0 0,-15-42-298 0 0,1 1 0 0 0,-1 0 0 0 0,1-1 0 0 0,-1 1 0 0 0,-1 0 1 0 0,1-1-1 0 0,-3 9 0 0 0,-7 21-6716 0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6.224"/>
    </inkml:context>
    <inkml:brush xml:id="br0">
      <inkml:brushProperty name="width" value="0.1" units="cm"/>
      <inkml:brushProperty name="height" value="0.1" units="cm"/>
      <inkml:brushProperty name="color" value="#FFFFFF"/>
    </inkml:brush>
  </inkml:definitions>
  <inkml:trace contextRef="#ctx0" brushRef="#br0">2 57 7777 0 0,'0'-9'952'0'0,"-1"6"-631"0"0,1 1 0 0 0,-1-1 0 0 0,1 1 0 0 0,0-1 0 0 0,0 1 0 0 0,0-1 0 0 0,0 1 0 0 0,1-1 0 0 0,-1 1 0 0 0,1-1 0 0 0,0 1 0 0 0,-1-1 0 0 0,1 1 0 0 0,0 0 0 0 0,0-1 0 0 0,0 1 0 0 0,3-4 0 0 0,-3 6-232 0 0,0 1-1 0 0,-1-1 1 0 0,1 0-1 0 0,0 1 1 0 0,0-1-1 0 0,-1 1 1 0 0,1-1-1 0 0,0 1 1 0 0,-1-1-1 0 0,1 1 1 0 0,-1-1-1 0 0,1 1 1 0 0,-1 0-1 0 0,1-1 1 0 0,-1 1-1 0 0,1 0 1 0 0,-1-1-1 0 0,0 1 1 0 0,1 0-1 0 0,-1 0 1 0 0,0-1-1 0 0,1 1 1 0 0,-1 0-1 0 0,0 1 1 0 0,8 22 563 0 0,1 12 0 0 0,-1-1 0 0 0,-3 2-1 0 0,2 37 1 0 0,-5 112 480 0 0,2 20-367 0 0,-3-139-574 0 0,-2-53-161 0 0,1 1 0 0 0,0-1-1 0 0,1 1 1 0 0,0-1-1 0 0,1 1 1 0 0,1-1 0 0 0,0 0-1 0 0,1 0 1 0 0,9 21-1 0 0,-11-32-107 0 0,-1-1 0 0 0,0 0 0 0 0,1 0 0 0 0,-1 0 0 0 0,1 0 0 0 0,0 0 0 0 0,-1 0 0 0 0,1 0 0 0 0,0-1 0 0 0,0 1 0 0 0,0-1 0 0 0,0 1 0 0 0,1-1 0 0 0,-1 0 0 0 0,0 0 0 0 0,0 0 0 0 0,1 0 0 0 0,-1 0 0 0 0,1 0 0 0 0,3 0 0 0 0,-2-1-122 0 0,0 0 0 0 0,0 0 0 0 0,1 0 0 0 0,-1 0 0 0 0,0-1 0 0 0,0 0 0 0 0,0 0-1 0 0,0 0 1 0 0,0-1 0 0 0,0 1 0 0 0,6-4 0 0 0,-2 1-621 0 0,0-1-1 0 0,1-1 1 0 0,-2 1-1 0 0,1-1 1 0 0,-1-1-1 0 0,0 1 1 0 0,0-1 0 0 0,0-1-1 0 0,-1 1 1 0 0,6-10-1 0 0,-5 3-961 0 0,-3 0-1050 0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6.598"/>
    </inkml:context>
    <inkml:brush xml:id="br0">
      <inkml:brushProperty name="width" value="0.1" units="cm"/>
      <inkml:brushProperty name="height" value="0.1" units="cm"/>
      <inkml:brushProperty name="color" value="#FFFFFF"/>
    </inkml:brush>
  </inkml:definitions>
  <inkml:trace contextRef="#ctx0" brushRef="#br0">6 100 7313 0 0,'0'0'92'0'0,"0"0"1"0"0,-1 0-1 0 0,-2-3 1389 0 0,3 3-1389 0 0,0 0 1 0 0,0 0-1 0 0,0-1 1 0 0,-1 1-1 0 0,1 0 1 0 0,0 0-1 0 0,0-1 1 0 0,0 1-1 0 0,0 0 1 0 0,0 0-1 0 0,0-1 1 0 0,0 1 0 0 0,0 0-1 0 0,0 0 1 0 0,0-1-1 0 0,0 1 1 0 0,0 0-1 0 0,0 0 1 0 0,0-1-1 0 0,0 1 1 0 0,0 0-1 0 0,0 0 1 0 0,0-1-1 0 0,1 1 1 0 0,-1 0-1 0 0,0 0 1 0 0,0-1-1 0 0,0 1 1 0 0,1 0-1 0 0,16-9 1630 0 0,29-3-969 0 0,-43 11-483 0 0,276-61 888 0 0,-247 57-3002 0 0,-10 5-3612 0 0</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8.326"/>
    </inkml:context>
    <inkml:brush xml:id="br0">
      <inkml:brushProperty name="width" value="0.1" units="cm"/>
      <inkml:brushProperty name="height" value="0.1" units="cm"/>
      <inkml:brushProperty name="color" value="#FFFFFF"/>
    </inkml:brush>
  </inkml:definitions>
  <inkml:trace contextRef="#ctx0" brushRef="#br0">0 111 5224 0 0,'6'10'4433'0'0,"12"22"-2524"0"0,11 17-1268 0 0,-8-9-81 0 0,6 11 16 0 0,1-1 1 0 0,3 0-1 0 0,38 45 1 0 0,-68-94-558 0 0,0 0 1 0 0,-1 0-1 0 0,1 0 1 0 0,0 0 0 0 0,0-1-1 0 0,0 1 1 0 0,0 0-1 0 0,-1 0 1 0 0,1-1-1 0 0,0 1 1 0 0,0 0 0 0 0,1-1-1 0 0,-1 1 1 0 0,0-1-1 0 0,0 1 1 0 0,0-1-1 0 0,0 0 1 0 0,0 0 0 0 0,0 1-1 0 0,1-1 1 0 0,-1 0-1 0 0,0 0 1 0 0,0 0 0 0 0,0 0-1 0 0,3-1 1 0 0,-2 1 10 0 0,-1-1 0 0 0,1 0 0 0 0,0 0 0 0 0,-1-1 1 0 0,1 1-1 0 0,0 0 0 0 0,-1 0 0 0 0,0-1 0 0 0,1 1 1 0 0,-1-1-1 0 0,0 0 0 0 0,1 1 0 0 0,1-4 1 0 0,3-8 93 0 0,0 0 0 0 0,-1 0 0 0 0,5-20 0 0 0,-7 26-98 0 0,8-30 31 0 0,51-142 436 0 0,-55 162-611 0 0,0 1 1 0 0,2 0-1 0 0,0 1 0 0 0,1 0 0 0 0,0 0 1 0 0,1 1-1 0 0,1 1 0 0 0,18-17 0 0 0,-25 26-326 0 0,0 0-1 0 0,1 1 1 0 0,-1 0-1 0 0,1 0 1 0 0,0 0-1 0 0,0 0 1 0 0,0 1-1 0 0,0 0 1 0 0,0 0-1 0 0,1 1 1 0 0,-1 0-1 0 0,1 0 1 0 0,-1 0-1 0 0,0 1 0 0 0,1 0 1 0 0,-1 0-1 0 0,1 1 1 0 0,12 2-1 0 0,-2 1-2386 0 0</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8.837"/>
    </inkml:context>
    <inkml:brush xml:id="br0">
      <inkml:brushProperty name="width" value="0.1" units="cm"/>
      <inkml:brushProperty name="height" value="0.1" units="cm"/>
      <inkml:brushProperty name="color" value="#FFFFFF"/>
    </inkml:brush>
  </inkml:definitions>
  <inkml:trace contextRef="#ctx0" brushRef="#br0">467 114 5248 0 0,'-12'-12'731'0'0,"-1"1"0"0"0,0 0-1 0 0,0 0 1 0 0,-1 1 0 0 0,-1 1-1 0 0,1 1 1 0 0,-2 0 0 0 0,1 0-1 0 0,-1 2 1 0 0,-17-6 0 0 0,25 10-625 0 0,0 0 0 0 0,0 1 0 0 0,-1 0 0 0 0,1 0 0 0 0,0 1 0 0 0,-1 0 0 0 0,1 0 0 0 0,0 1 0 0 0,0 0 0 0 0,-1 0 0 0 0,1 1 0 0 0,0 0 0 0 0,0 1 0 0 0,0 0 0 0 0,1 0 0 0 0,-1 0 0 0 0,1 1 0 0 0,0 0 0 0 0,0 1 0 0 0,0 0 0 0 0,0 0 0 0 0,-8 9 0 0 0,4-4 35 0 0,0 2 1 0 0,1-1-1 0 0,0 2 1 0 0,1-1-1 0 0,1 1 0 0 0,0 0 1 0 0,1 1-1 0 0,0 0 1 0 0,-9 29-1 0 0,14-36-106 0 0,0-1 0 0 0,1 1 0 0 0,0 0 0 0 0,0 0 0 0 0,0 0 0 0 0,1 0 0 0 0,0 0 0 0 0,1 0 0 0 0,0 0 0 0 0,0 0 0 0 0,0-1 0 0 0,1 1 0 0 0,0 0 0 0 0,0-1 0 0 0,0 1 0 0 0,1-1 0 0 0,0 1 0 0 0,1-1-1 0 0,-1 0 1 0 0,1-1 0 0 0,0 1 0 0 0,0-1 0 0 0,1 1 0 0 0,8 6 0 0 0,-6-6-49 0 0,0-1 0 0 0,0 1 0 0 0,1-1 0 0 0,0-1 0 0 0,0 0 0 0 0,0 0-1 0 0,0 0 1 0 0,1-1 0 0 0,-1 0 0 0 0,1-1 0 0 0,0 0 0 0 0,0 0 0 0 0,0-1 0 0 0,0 0-1 0 0,0-1 1 0 0,14 0 0 0 0,-17-1 2 0 0,1 1 0 0 0,0-1 1 0 0,-1-1-1 0 0,1 0 0 0 0,-1 1 0 0 0,0-2 0 0 0,1 1 0 0 0,-1-1 0 0 0,0 0 0 0 0,0 0 1 0 0,-1-1-1 0 0,1 0 0 0 0,-1 0 0 0 0,0 0 0 0 0,0 0 0 0 0,0-1 0 0 0,0 0 0 0 0,-1 0 0 0 0,0 0 1 0 0,0-1-1 0 0,0 1 0 0 0,5-12 0 0 0,0-3 30 0 0,-2-1-1 0 0,0 1 1 0 0,-1-1-1 0 0,-1-1 1 0 0,0 1-1 0 0,-2-1 1 0 0,1-41 0 0 0,-4 62-4 0 0,-1 4 8 0 0,0-1 1 0 0,0 0 0 0 0,1 1 0 0 0,-1-1 0 0 0,1 0 0 0 0,-1 1 0 0 0,1-1 0 0 0,0 1-1 0 0,0 4 1 0 0,0 22 114 0 0,1 0-1 0 0,1 0 0 0 0,2 0 1 0 0,8 31-1 0 0,-10-50-355 0 0,2-1 1 0 0,-1 1-1 0 0,1-1 1 0 0,1 1-1 0 0,0-1 1 0 0,9 14-1 0 0,-10-19-251 0 0,0 1 0 0 0,0-1-1 0 0,0 1 1 0 0,1-1 0 0 0,0-1-1 0 0,-1 1 1 0 0,1-1 0 0 0,0 1 0 0 0,1-1-1 0 0,-1-1 1 0 0,0 1 0 0 0,9 2-1 0 0,15-2-2934 0 0,-14-6 570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7.313"/>
    </inkml:context>
    <inkml:brush xml:id="br0">
      <inkml:brushProperty name="width" value="0.1" units="cm"/>
      <inkml:brushProperty name="height" value="0.1" units="cm"/>
      <inkml:brushProperty name="color" value="#FFFFFF"/>
    </inkml:brush>
  </inkml:definitions>
  <inkml:trace contextRef="#ctx0" brushRef="#br0">205 6 4832 0 0,'-1'-1'173'0'0,"0"0"0"0"0,-1 1 0 0 0,1-1 0 0 0,0 1-1 0 0,-1-1 1 0 0,1 1 0 0 0,0-1 0 0 0,-1 1-1 0 0,1 0 1 0 0,-1 0 0 0 0,1 0 0 0 0,-1 0-1 0 0,1 0 1 0 0,0 0 0 0 0,-1 0 0 0 0,1 0 0 0 0,-1 0-1 0 0,1 1 1 0 0,-1-1 0 0 0,1 1 0 0 0,0-1-1 0 0,-1 1 1 0 0,1-1 0 0 0,0 1 0 0 0,0 0-1 0 0,-1-1 1 0 0,1 1 0 0 0,-2 2 0 0 0,-36 30 1451 0 0,32-26-1193 0 0,-5 5-148 0 0,0 1 0 0 0,1 1 0 0 0,1 0 0 0 0,0 0 0 0 0,1 1 0 0 0,1 0-1 0 0,0 1 1 0 0,1 0 0 0 0,0 0 0 0 0,2 0 0 0 0,0 1 0 0 0,0 0 0 0 0,-2 21 0 0 0,6-28-203 0 0,1 0 0 0 0,-1 0 0 0 0,1-1 0 0 0,1 1 1 0 0,0 0-1 0 0,0 0 0 0 0,1 0 0 0 0,0-1 0 0 0,1 1 1 0 0,7 17-1 0 0,-7-21-80 0 0,1 1-1 0 0,0-1 1 0 0,0 0 0 0 0,1 0 0 0 0,0 0 0 0 0,0-1-1 0 0,0 0 1 0 0,0 0 0 0 0,1 0 0 0 0,0 0 0 0 0,0-1-1 0 0,0 0 1 0 0,1 0 0 0 0,-1-1 0 0 0,14 5 0 0 0,-12-5-594 0 0,0-1 0 0 0,1 0 0 0 0,-1 0 0 0 0,0-1 1 0 0,1 0-1 0 0,-1-1 0 0 0,1 1 0 0 0,-1-2 1 0 0,1 1-1 0 0,-1-1 0 0 0,1-1 0 0 0,-1 1 1 0 0,0-1-1 0 0,0-1 0 0 0,15-6 0 0 0,-4 0-2291 0 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9.198"/>
    </inkml:context>
    <inkml:brush xml:id="br0">
      <inkml:brushProperty name="width" value="0.1" units="cm"/>
      <inkml:brushProperty name="height" value="0.1" units="cm"/>
      <inkml:brushProperty name="color" value="#FFFFFF"/>
    </inkml:brush>
  </inkml:definitions>
  <inkml:trace contextRef="#ctx0" brushRef="#br0">1 26 5340 0 0,'8'-26'4796'0'0,"-2"40"-3554"0"0,7 31-71 0 0,36 77 0 0 0,0-4-1800 0 0,-52-128 838 0 0,0 1 0 0 0,1-1 0 0 0,1 0 0 0 0,0 0 0 0 0,0 0 1 0 0,1 0-1 0 0,0 0 0 0 0,0 0 0 0 0,1 0 0 0 0,1 0 0 0 0,0 1 0 0 0,0-1 0 0 0,1 0 0 0 0,5-12 0 0 0,-5 14-262 0 0,1 1 0 0 0,0 0 0 0 0,1-1 1 0 0,-1 2-1 0 0,1-1 0 0 0,0 0 0 0 0,1 1 0 0 0,0 0 0 0 0,0 0 1 0 0,0 1-1 0 0,1 0 0 0 0,8-6 0 0 0,-5 5-1116 0 0,1 1-1 0 0,0 0 1 0 0,1 0 0 0 0,-1 1-1 0 0,17-3 1 0 0,-19 5-1806 0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9.550"/>
    </inkml:context>
    <inkml:brush xml:id="br0">
      <inkml:brushProperty name="width" value="0.1" units="cm"/>
      <inkml:brushProperty name="height" value="0.1" units="cm"/>
      <inkml:brushProperty name="color" value="#FFFFFF"/>
    </inkml:brush>
  </inkml:definitions>
  <inkml:trace contextRef="#ctx0" brushRef="#br0">0 249 6093 0 0,'2'-1'282'0'0,"-1"1"1"0"0,1-1 0 0 0,-1 0 0 0 0,1 0 0 0 0,0 1 0 0 0,0-1-1 0 0,-1 1 1 0 0,1 0 0 0 0,0-1 0 0 0,0 1 0 0 0,-1 0 0 0 0,1 0-1 0 0,0 0 1 0 0,0 0 0 0 0,-1 0 0 0 0,1 1 0 0 0,0-1 0 0 0,0 0-1 0 0,-1 1 1 0 0,1-1 0 0 0,3 3 0 0 0,-3-1-99 0 0,1 1 1 0 0,-1 0-1 0 0,0 0 0 0 0,1 0 1 0 0,-2 0-1 0 0,1 1 1 0 0,0-1-1 0 0,-1 1 1 0 0,1-1-1 0 0,0 4 0 0 0,8 25 209 0 0,-1 0 1 0 0,8 59-1 0 0,-15-79-750 0 0,0-5-462 0 0,-1-1 1 0 0,1-1-1 0 0,0 1 0 0 0,1 0 0 0 0,-1 0 1 0 0,1-1-1 0 0,0 0 0 0 0,4 6 0 0 0</inkml:trace>
  <inkml:trace contextRef="#ctx0" brushRef="#br0" timeOffset="1">21 10 2344 0 0,'-4'-9'-780'0'0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29.968"/>
    </inkml:context>
    <inkml:brush xml:id="br0">
      <inkml:brushProperty name="width" value="0.1" units="cm"/>
      <inkml:brushProperty name="height" value="0.1" units="cm"/>
      <inkml:brushProperty name="color" value="#FFFFFF"/>
    </inkml:brush>
  </inkml:definitions>
  <inkml:trace contextRef="#ctx0" brushRef="#br0">304 33 2016 0 0,'0'-1'328'0'0,"0"0"0"0"0,0-1-1 0 0,0 1 1 0 0,0 0 0 0 0,-1 0 0 0 0,1-1-1 0 0,0 1 1 0 0,0 0 0 0 0,-1 0 0 0 0,1 0-1 0 0,-1-1 1 0 0,1 1 0 0 0,-1 0 0 0 0,0 0-1 0 0,1 0 1 0 0,-1 0 0 0 0,0 0 0 0 0,0 0-1 0 0,1 0 1 0 0,-1 0 0 0 0,0 1 0 0 0,0-1-1 0 0,0 0 1 0 0,0 0 0 0 0,-2 0 0 0 0,0 0-53 0 0,1 0 0 0 0,-1 0 0 0 0,0 0 0 0 0,0 1 0 0 0,0-1 0 0 0,0 1 0 0 0,0 0 0 0 0,1 0 0 0 0,-1 0 0 0 0,-5 1 1 0 0,-3 1-26 0 0,0 0 1 0 0,0 1 0 0 0,1 0 0 0 0,-19 9 0 0 0,14-3-41 0 0,2 0 1 0 0,-1 0-1 0 0,1 2 0 0 0,1-1 0 0 0,0 2 1 0 0,1 0-1 0 0,0 0 0 0 0,0 1 0 0 0,1 0 1 0 0,1 1-1 0 0,1 0 0 0 0,0 0 1 0 0,0 1-1 0 0,2 0 0 0 0,-9 27 0 0 0,14-37-202 0 0,0-1 0 0 0,0 0 1 0 0,1 1-1 0 0,0-1 0 0 0,0 0 0 0 0,0 1 0 0 0,1-1 0 0 0,-1 0 0 0 0,1 1 0 0 0,0-1 0 0 0,0 0 0 0 0,1 0 0 0 0,-1 0 0 0 0,1 0 0 0 0,0 0 1 0 0,0 0-1 0 0,0 0 0 0 0,0 0 0 0 0,1-1 0 0 0,0 1 0 0 0,0-1 0 0 0,0 0 0 0 0,0 0 0 0 0,0 0 0 0 0,0 0 0 0 0,1 0 0 0 0,-1-1 0 0 0,1 0 1 0 0,0 1-1 0 0,7 1 0 0 0,-6-1-59 0 0,0-1 0 0 0,0 0 0 0 0,0 0 1 0 0,0-1-1 0 0,1 1 0 0 0,-1-1 0 0 0,1-1 1 0 0,-1 1-1 0 0,1-1 0 0 0,-1 0 0 0 0,1 0 1 0 0,-1 0-1 0 0,1-1 0 0 0,-1 0 0 0 0,0 0 0 0 0,1 0 1 0 0,-1-1-1 0 0,0 0 0 0 0,0 0 0 0 0,0 0 1 0 0,0 0-1 0 0,0-1 0 0 0,0 0 0 0 0,5-4 1 0 0,-3 0-16 0 0,-1-1 0 0 0,1 1 0 0 0,-1-1 0 0 0,-1-1 0 0 0,1 1 0 0 0,-1-1 0 0 0,-1 0 0 0 0,0 0 0 0 0,5-16 0 0 0,2-11 122 0 0,6-44 0 0 0,-15 73-4 0 0,1-12 282 0 0,-1 0-1 0 0,0-28 1 0 0,-1 73-298 0 0,2 1 0 0 0,0-1 0 0 0,2 0 0 0 0,1 0 0 0 0,1-1-1 0 0,1 1 1 0 0,21 43 0 0 0,-26-64-260 0 0,0-1 1 0 0,0 1-1 0 0,0-1 0 0 0,0 0 0 0 0,1 0 0 0 0,0 0 0 0 0,0-1 1 0 0,0 1-1 0 0,9 5 0 0 0,-7-6-430 0 0,0 0 1 0 0,1 0-1 0 0,-1 0 0 0 0,1-1 0 0 0,-1 0 1 0 0,1-1-1 0 0,0 1 0 0 0,0-1 1 0 0,0 0-1 0 0,0-1 0 0 0,11 0 0 0 0,2-2-2291 0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30.450"/>
    </inkml:context>
    <inkml:brush xml:id="br0">
      <inkml:brushProperty name="width" value="0.1" units="cm"/>
      <inkml:brushProperty name="height" value="0.1" units="cm"/>
      <inkml:brushProperty name="color" value="#FFFFFF"/>
    </inkml:brush>
  </inkml:definitions>
  <inkml:trace contextRef="#ctx0" brushRef="#br0">28 78 5957 0 0,'-1'-10'538'0'0,"2"5"-199"0"0,-1 0 0 0 0,0 0 1 0 0,-1 0-1 0 0,0-1 0 0 0,1 1 1 0 0,-1 0-1 0 0,-1 0 0 0 0,1 0 0 0 0,-1 0 1 0 0,0 0-1 0 0,-3-6 0 0 0,5 11-305 0 0,-1 0-1 0 0,1 0 1 0 0,0 0-1 0 0,0 0 0 0 0,0 0 1 0 0,-1 0-1 0 0,1 0 1 0 0,0 0-1 0 0,0 0 1 0 0,0-1-1 0 0,-1 1 1 0 0,1 0-1 0 0,0 0 0 0 0,0 0 1 0 0,0 0-1 0 0,-1 0 1 0 0,1 0-1 0 0,0 0 1 0 0,0 1-1 0 0,-1-1 0 0 0,1 0 1 0 0,0 0-1 0 0,0 0 1 0 0,0 0-1 0 0,-1 0 1 0 0,1 0-1 0 0,0 0 1 0 0,0 0-1 0 0,0 0 0 0 0,-1 1 1 0 0,1-1-1 0 0,0 0 1 0 0,0 0-1 0 0,0 0 1 0 0,0 0-1 0 0,0 1 0 0 0,-1-1 1 0 0,1 0-1 0 0,0 0 1 0 0,0 0-1 0 0,0 0 1 0 0,0 1-1 0 0,0-1 1 0 0,0 0-1 0 0,0 0 0 0 0,0 1 1 0 0,0-1-1 0 0,0 0 1 0 0,0 0-1 0 0,0 0 1 0 0,0 1-1 0 0,0-1 0 0 0,0 0 1 0 0,0 0-1 0 0,0 1 1 0 0,0-1-1 0 0,0 0 1 0 0,-3 15 453 0 0,2 39 362 0 0,2-1 1 0 0,11 78-1 0 0,-7-91-587 0 0,48 298-1470 0 0,-22-449 2549 0 0,-27 100-1229 0 0,0 1-1 0 0,0 0 1 0 0,1 0-1 0 0,0 0 1 0 0,1 1-1 0 0,0 0 1 0 0,0 0-1 0 0,1 0 1 0 0,0 1 0 0 0,11-10-1 0 0,-13 14-86 0 0,0 0 1 0 0,0 0-1 0 0,0 1 0 0 0,0 0 0 0 0,0 0 1 0 0,1 1-1 0 0,-1-1 0 0 0,1 1 0 0 0,-1 0 1 0 0,1 1-1 0 0,0-1 0 0 0,0 1 1 0 0,0 1-1 0 0,0-1 0 0 0,0 1 0 0 0,0 0 1 0 0,0 0-1 0 0,0 0 0 0 0,0 1 0 0 0,10 2 1 0 0,-10-1-11 0 0,1 1 0 0 0,0-1 1 0 0,-1 1-1 0 0,0 0 1 0 0,1 1-1 0 0,-1 0 1 0 0,0 0-1 0 0,-1 0 1 0 0,1 0-1 0 0,-1 1 0 0 0,0 0 1 0 0,0 0-1 0 0,0 1 1 0 0,-1-1-1 0 0,0 1 1 0 0,0 0-1 0 0,5 10 0 0 0,-6-10-3 0 0,-1 0 0 0 0,1 0 0 0 0,-1 0-1 0 0,0 0 1 0 0,-1 0 0 0 0,1 0-1 0 0,-1 0 1 0 0,-1 1 0 0 0,1-1 0 0 0,-1 0-1 0 0,0 1 1 0 0,0-1 0 0 0,-1 0-1 0 0,0 1 1 0 0,0-1 0 0 0,-1 0 0 0 0,1 0-1 0 0,-1 0 1 0 0,-5 9 0 0 0,2-6 13 0 0,0-2 1 0 0,-1 1-1 0 0,0-1 1 0 0,0 1-1 0 0,-1-2 1 0 0,0 1-1 0 0,0-1 1 0 0,-1 0-1 0 0,0 0 1 0 0,0-1-1 0 0,-15 8 1 0 0,16-10-168 0 0,0 1 0 0 0,-1-1 1 0 0,1-1-1 0 0,-1 1 0 0 0,1-1 0 0 0,-1 0 1 0 0,0-1-1 0 0,0 0 0 0 0,0 0 0 0 0,0-1 1 0 0,0 0-1 0 0,1 0 0 0 0,-1-1 0 0 0,-14-3 1 0 0,20 4-175 0 0,0-1 1 0 0,1 0-1 0 0,-1 0 1 0 0,0 0 0 0 0,0 0-1 0 0,1-1 1 0 0,-1 1 0 0 0,0 0-1 0 0,1-1 1 0 0,-1 1 0 0 0,1-1-1 0 0,0 1 1 0 0,0-1 0 0 0,-1 0-1 0 0,1 0 1 0 0,0 1 0 0 0,0-1-1 0 0,1 0 1 0 0,-1 0 0 0 0,0 0-1 0 0,1 0 1 0 0,-1 0 0 0 0,1 0-1 0 0,0 0 1 0 0,-1 0 0 0 0,1-4-1 0 0,-3-13-2611 0 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30.839"/>
    </inkml:context>
    <inkml:brush xml:id="br0">
      <inkml:brushProperty name="width" value="0.1" units="cm"/>
      <inkml:brushProperty name="height" value="0.1" units="cm"/>
      <inkml:brushProperty name="color" value="#FFFFFF"/>
    </inkml:brush>
  </inkml:definitions>
  <inkml:trace contextRef="#ctx0" brushRef="#br0">9 48 6273 0 0,'-3'-10'1071'0'0,"2"7"-734"0"0,0 1-1 0 0,0-1 0 0 0,0 0 1 0 0,0 0-1 0 0,1 0 0 0 0,0 0 1 0 0,-1 0-1 0 0,1 0 0 0 0,0 0 1 0 0,0 0-1 0 0,1-3 0 0 0,10 27 2405 0 0,38 196-7 0 0,-42-183-2376 0 0,56 401 2684 0 0,-47-248-8595 0 0,-16-184 5096 0 0,0-1-200 0 0,0 1 1 0 0,0 0 0 0 0,1-1-1 0 0,-1 1 1 0 0,1 0 0 0 0,-1-1-1 0 0,1 1 1 0 0,0-1 0 0 0,1 3-1 0 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3:31.386"/>
    </inkml:context>
    <inkml:brush xml:id="br0">
      <inkml:brushProperty name="width" value="0.1" units="cm"/>
      <inkml:brushProperty name="height" value="0.1" units="cm"/>
      <inkml:brushProperty name="color" value="#FFFFFF"/>
    </inkml:brush>
  </inkml:definitions>
  <inkml:trace contextRef="#ctx0" brushRef="#br0">1 506 4752 0 0,'24'-19'1735'0'0,"44"-30"-1"0"0,-45 35-603 0 0,-1-2-1 0 0,39-36 1 0 0,-55 46-876 0 0,0 0 0 0 0,0-1 0 0 0,-1 0 0 0 0,0 0 1 0 0,-1 0-1 0 0,0-1 0 0 0,0 0 0 0 0,0 1 0 0 0,-1-1 0 0 0,0-1 0 0 0,-1 1 0 0 0,0 0 0 0 0,2-14 0 0 0,-4 16-52 0 0,0-1-1 0 0,-1 1 1 0 0,0 0 0 0 0,0-1-1 0 0,0 1 1 0 0,-1 0 0 0 0,0 0 0 0 0,-3-6-1 0 0,4 8-84 0 0,0 1 1 0 0,0 0-1 0 0,-1 0 0 0 0,1 0 0 0 0,-1 0 0 0 0,0 0 0 0 0,0 0 1 0 0,0 1-1 0 0,0-1 0 0 0,0 1 0 0 0,-1-1 0 0 0,1 1 0 0 0,-1 0 1 0 0,0 0-1 0 0,1 0 0 0 0,-6-3 0 0 0,6 5-55 0 0,-1 0 0 0 0,1 0 0 0 0,0 0 0 0 0,-1 0 1 0 0,1 0-1 0 0,-1 0 0 0 0,1 1 0 0 0,0-1 0 0 0,-1 1 0 0 0,1-1 0 0 0,0 1 0 0 0,0 0 0 0 0,0 0 0 0 0,0 0 0 0 0,-1 0 1 0 0,1 1-1 0 0,1-1 0 0 0,-1 0 0 0 0,0 1 0 0 0,0-1 0 0 0,0 1 0 0 0,1 0 0 0 0,-1 0 0 0 0,-2 3 0 0 0,-3 5 130 0 0,1-1-1 0 0,0 1 1 0 0,-8 17-1 0 0,8-14-61 0 0,1 0-1 0 0,0 0 1 0 0,1 0-1 0 0,1 1 1 0 0,0-1-1 0 0,1 1 1 0 0,0 0 0 0 0,1 0-1 0 0,0-1 1 0 0,2 16-1 0 0,0-23-118 0 0,0 0-1 0 0,-1 1 1 0 0,2-1-1 0 0,-1 0 1 0 0,1 0-1 0 0,0 0 1 0 0,0-1-1 0 0,1 1 1 0 0,0 0-1 0 0,0-1 1 0 0,0 0-1 0 0,1 1 1 0 0,-1-1-1 0 0,1-1 1 0 0,0 1 0 0 0,1 0-1 0 0,-1-1 1 0 0,1 0-1 0 0,0 0 1 0 0,0 0-1 0 0,0-1 1 0 0,1 0-1 0 0,-1 0 1 0 0,9 3-1 0 0,1 0-162 0 0,1-2 0 0 0,-1 0 0 0 0,1-1 0 0 0,-1-1 0 0 0,1 0 0 0 0,0-1 0 0 0,0 0 1 0 0,0-2-1 0 0,0 0 0 0 0,30-6 0 0 0,-28 3 34 0 0,1-1 0 0 0,-1-1 0 0 0,0 0 0 0 0,-1-1 0 0 0,1-2 0 0 0,-2 1 0 0 0,1-2 0 0 0,28-22 0 0 0,-17 10-93 0 0,-2-2 1 0 0,0-1-1 0 0,-2 0 0 0 0,28-39 0 0 0,-43 51 160 0 0,0 0-1 0 0,-1 0 1 0 0,0-1-1 0 0,-2-1 1 0 0,1 1-1 0 0,-2-1 0 0 0,0 0 1 0 0,-1 0-1 0 0,0 0 1 0 0,-1-1-1 0 0,-1 0 1 0 0,1-18-1 0 0,-4 29 81 0 0,1 0-1 0 0,-1 0 1 0 0,0 0 0 0 0,0 0 0 0 0,0 0-1 0 0,-5-10 1 0 0,6 15-21 0 0,0-1 0 0 0,-1 0 0 0 0,1 0 0 0 0,-1 1 0 0 0,1-1 0 0 0,0 0 0 0 0,-1 0 0 0 0,0 1 0 0 0,1-1 1 0 0,-1 1-1 0 0,1-1 0 0 0,-1 0 0 0 0,0 1 0 0 0,1 0 0 0 0,-1-1 0 0 0,0 1 0 0 0,0-1 0 0 0,1 1 0 0 0,-3-1 0 0 0,2 1 0 0 0,1 0 0 0 0,-1 1-1 0 0,0-1 1 0 0,0 0 0 0 0,0 0 0 0 0,0 1 0 0 0,0-1-1 0 0,0 1 1 0 0,0-1 0 0 0,1 1 0 0 0,-1-1 0 0 0,0 1-1 0 0,0-1 1 0 0,1 1 0 0 0,-1 0 0 0 0,0-1 0 0 0,1 1-1 0 0,-1 0 1 0 0,1-1 0 0 0,-1 1 0 0 0,1 0 0 0 0,-2 1-1 0 0,-3 7 28 0 0,1 0 0 0 0,-1 0 0 0 0,2 0 0 0 0,-1 1 0 0 0,1-1 0 0 0,0 1 0 0 0,1-1 0 0 0,0 1 0 0 0,1 0 0 0 0,0 0 0 0 0,1 0 0 0 0,0 15 0 0 0,4 14 73 0 0,15 73 0 0 0,-4-37-21 0 0,-13-66-82 0 0,-1 0 0 0 0,0 1 0 0 0,-1-1 0 0 0,0 0 0 0 0,0 0 0 0 0,-1 0 0 0 0,-1 11 0 0 0,1-17-3 0 0,-1 1-1 0 0,1-1 0 0 0,0 0 1 0 0,-1 1-1 0 0,0-1 0 0 0,0 0 1 0 0,0 0-1 0 0,0 0 0 0 0,0 0 1 0 0,-1-1-1 0 0,1 1 0 0 0,-1 0 1 0 0,0-1-1 0 0,1 0 0 0 0,-1 0 1 0 0,0 0-1 0 0,-1 0 0 0 0,1 0 1 0 0,0 0-1 0 0,0-1 0 0 0,-4 1 1 0 0,-5 2-92 0 0,0-1 0 0 0,0 0 0 0 0,0-1 0 0 0,0 0 0 0 0,-1-1 0 0 0,1 0 0 0 0,-22-3 0 0 0,24 1-591 0 0,1 0-1 0 0,-1-1 1 0 0,1 0-1 0 0,-15-5 1 0 0,20 5-71 0 0,-1 0 1 0 0,1 0-1 0 0,0-1 1 0 0,-1 1-1 0 0,1-1 1 0 0,0 0-1 0 0,0 0 0 0 0,1 0 1 0 0,-6-6-1 0 0,0-4-2363 0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1.178"/>
    </inkml:context>
    <inkml:brush xml:id="br0">
      <inkml:brushProperty name="width" value="0.1" units="cm"/>
      <inkml:brushProperty name="height" value="0.1" units="cm"/>
      <inkml:brushProperty name="color" value="#FFFFFF"/>
    </inkml:brush>
  </inkml:definitions>
  <inkml:trace contextRef="#ctx0" brushRef="#br0">1 0 1532 0 0,'5'1'20'0'0,"0"-1"-332"0"0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2.662"/>
    </inkml:context>
    <inkml:brush xml:id="br0">
      <inkml:brushProperty name="width" value="0.1" units="cm"/>
      <inkml:brushProperty name="height" value="0.1" units="cm"/>
      <inkml:brushProperty name="color" value="#FFFFFF"/>
    </inkml:brush>
  </inkml:definitions>
  <inkml:trace contextRef="#ctx0" brushRef="#br0">197 34 1736 0 0,'-1'-1'221'0'0,"1"0"-1"0"0,-1 1 0 0 0,0-1 1 0 0,1 0-1 0 0,-1 1 0 0 0,0-1 1 0 0,1 1-1 0 0,-1-1 0 0 0,0 1 1 0 0,0 0-1 0 0,0-1 0 0 0,1 1 1 0 0,-1 0-1 0 0,0-1 0 0 0,0 1 1 0 0,0 0-1 0 0,1 0 0 0 0,-1 0 1 0 0,0 0-1 0 0,0 0 0 0 0,0 0 1 0 0,0 0-1 0 0,0 0 0 0 0,-1 0 1 0 0,0 1-20 0 0,0 0 1 0 0,0 0-1 0 0,0 0 0 0 0,0 0 1 0 0,0 0-1 0 0,0 1 0 0 0,0-1 1 0 0,0 0-1 0 0,-2 4 0 0 0,-5 5-75 0 0,0 1 0 0 0,-12 20 0 0 0,14-19 640 0 0,-14 17-164 0 0,2 0-1 0 0,1 2 0 0 0,2 1 0 0 0,-17 46 1 0 0,50-120-431 0 0,2 1 1 0 0,2 1-1 0 0,29-43 1 0 0,-15 27-132 0 0,-34 52-29 0 0,1 1 1 0 0,0-1-1 0 0,1 1 1 0 0,-1 0-1 0 0,0 0 1 0 0,1 0-1 0 0,0 0 1 0 0,0 0-1 0 0,0 1 1 0 0,0-1-1 0 0,4-1 1 0 0,-5 3 21 0 0,0 0 0 0 0,0 1 0 0 0,0-1 0 0 0,0 1 0 0 0,0 0 0 0 0,1 0 1 0 0,-1 0-1 0 0,0 0 0 0 0,0 0 0 0 0,0 0 0 0 0,0 0 0 0 0,0 1 0 0 0,0-1 0 0 0,1 1 1 0 0,-1 0-1 0 0,0-1 0 0 0,0 1 0 0 0,-1 0 0 0 0,1 0 0 0 0,0 0 0 0 0,3 2 0 0 0,54 37 422 0 0,65 55 0 0 0,-69-51-333 0 0,-33-26-534 0 0,25 18-1119 0 0,-16-12-5034 0 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3.798"/>
    </inkml:context>
    <inkml:brush xml:id="br0">
      <inkml:brushProperty name="width" value="0.1" units="cm"/>
      <inkml:brushProperty name="height" value="0.1" units="cm"/>
      <inkml:brushProperty name="color" value="#FFFFFF"/>
    </inkml:brush>
  </inkml:definitions>
  <inkml:trace contextRef="#ctx0" brushRef="#br0">251 71 5076 0 0,'0'-3'198'0'0,"0"0"0"0"0,0 0 0 0 0,0 1 0 0 0,-1-1 0 0 0,1 0 0 0 0,-1 0 0 0 0,1 0 0 0 0,-1 1-1 0 0,0-1 1 0 0,0 0 0 0 0,0 1 0 0 0,-1-1 0 0 0,1 0 0 0 0,-1 1 0 0 0,1 0 0 0 0,-1-1 0 0 0,0 1 0 0 0,0 0-1 0 0,0 0 1 0 0,0 0 0 0 0,0 0 0 0 0,-1 0 0 0 0,1 1 0 0 0,0-1 0 0 0,-1 1 0 0 0,1-1 0 0 0,-1 1-1 0 0,0 0 1 0 0,1 0 0 0 0,-1 0 0 0 0,0 0 0 0 0,0 1 0 0 0,1-1 0 0 0,-1 1 0 0 0,0 0 0 0 0,0-1-1 0 0,-4 2 1 0 0,-1-1-112 0 0,0 0 0 0 0,0 1 0 0 0,0 0-1 0 0,0 0 1 0 0,0 1 0 0 0,0 0-1 0 0,0 0 1 0 0,1 1 0 0 0,-1 0-1 0 0,1 1 1 0 0,0-1 0 0 0,-10 7 0 0 0,11-5-30 0 0,-1 1 0 0 0,1-1 0 0 0,0 1 1 0 0,1 0-1 0 0,-1 0 0 0 0,1 1 0 0 0,0-1 1 0 0,1 1-1 0 0,0 0 0 0 0,-5 12 0 0 0,7-16-42 0 0,1 0 0 0 0,0 0-1 0 0,1 0 1 0 0,-1 1 0 0 0,0-1 0 0 0,1 0-1 0 0,0 0 1 0 0,0 0 0 0 0,0 1-1 0 0,0-1 1 0 0,0 0 0 0 0,1 0 0 0 0,-1 1-1 0 0,1-1 1 0 0,0 0 0 0 0,0 0-1 0 0,0 0 1 0 0,0 0 0 0 0,1 0 0 0 0,-1 0-1 0 0,1 0 1 0 0,0-1 0 0 0,0 1-1 0 0,0-1 1 0 0,0 1 0 0 0,0-1 0 0 0,0 0-1 0 0,1 1 1 0 0,2 1 0 0 0,2 1-118 0 0,0 0 0 0 0,0-1 0 0 0,0 1 0 0 0,0-1 0 0 0,0-1 0 0 0,1 0 0 0 0,0 0 0 0 0,-1 0 0 0 0,1-1 0 0 0,0 0 0 0 0,0 0 0 0 0,1-1 0 0 0,12 0 0 0 0,-15-1 41 0 0,-1 0-1 0 0,0-1 1 0 0,0 0 0 0 0,0 0 0 0 0,0 0 0 0 0,1 0 0 0 0,-1-1-1 0 0,-1 0 1 0 0,1 0 0 0 0,0-1 0 0 0,0 1 0 0 0,-1-1 0 0 0,0 0-1 0 0,1 0 1 0 0,-1-1 0 0 0,0 1 0 0 0,-1-1 0 0 0,1 0-1 0 0,0 0 1 0 0,-1 0 0 0 0,0 0 0 0 0,3-6 0 0 0,-1 2 114 0 0,0 0 0 0 0,-1 0 0 0 0,1 0 0 0 0,-2-1 0 0 0,1 1 0 0 0,-1-1 0 0 0,-1 0 1 0 0,0 0-1 0 0,0 0 0 0 0,1-17 0 0 0,-2 40 138 0 0,2 0 1 0 0,-1 0 0 0 0,2 0-1 0 0,0-1 1 0 0,10 24 0 0 0,-10-26-400 0 0,2 0 1 0 0,-1-1-1 0 0,2 1 1 0 0,7 9-1 0 0,-10-15-282 0 0,0-1 1 0 0,0 1-1 0 0,1-1 0 0 0,-1 0 0 0 0,1 0 0 0 0,0-1 1 0 0,0 1-1 0 0,0-1 0 0 0,8 4 0 0 0,-2-3-2394 0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4.265"/>
    </inkml:context>
    <inkml:brush xml:id="br0">
      <inkml:brushProperty name="width" value="0.1" units="cm"/>
      <inkml:brushProperty name="height" value="0.1" units="cm"/>
      <inkml:brushProperty name="color" value="#FFFFFF"/>
    </inkml:brush>
  </inkml:definitions>
  <inkml:trace contextRef="#ctx0" brushRef="#br0">2 78 3036 0 0,'-1'34'3019'0'0,"7"-4"-2556"0"0,1 0 1 0 0,19 49 0 0 0,-13-42-510 0 0,-19-91-597 0 0,3 22 2565 0 0,4-64 0 0 0,0 91-1838 0 0,0 0 0 0 0,0 0 0 0 0,0 1 1 0 0,0-1-1 0 0,1 0 0 0 0,0 0 0 0 0,0 1 0 0 0,0-1 1 0 0,1 1-1 0 0,-1-1 0 0 0,1 1 0 0 0,0 0 0 0 0,0 0 0 0 0,0 0 1 0 0,1 1-1 0 0,0-1 0 0 0,-1 1 0 0 0,1 0 0 0 0,1 0 0 0 0,-1 0 1 0 0,0 0-1 0 0,0 1 0 0 0,1 0 0 0 0,0 0 0 0 0,-1 0 0 0 0,1 0 1 0 0,0 1-1 0 0,0 0 0 0 0,0 0 0 0 0,0 0 0 0 0,0 0 0 0 0,7 1 1 0 0,1 0-33 0 0,0 0 1 0 0,-1 1 0 0 0,1 0 0 0 0,-1 1 0 0 0,1 0 0 0 0,-1 1-1 0 0,0 1 1 0 0,0 0 0 0 0,0 1 0 0 0,0 0 0 0 0,20 12 0 0 0,-23-11-26 0 0,-1-1 1 0 0,0 2-1 0 0,0-1 0 0 0,-1 1 1 0 0,0 0-1 0 0,0 0 1 0 0,0 1-1 0 0,-1 0 1 0 0,0 0-1 0 0,6 12 1 0 0,-10-14-36 0 0,1 1 0 0 0,-1-1 0 0 0,0 0 0 0 0,-1 1 0 0 0,1 0 1 0 0,-1-1-1 0 0,0 1 0 0 0,-1 0 0 0 0,0-1 0 0 0,0 1 0 0 0,0 0 1 0 0,-1-1-1 0 0,0 1 0 0 0,0 0 0 0 0,-1-1 0 0 0,-3 9 0 0 0,1 9-1562 0 0,4-8-2772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0:57.453"/>
    </inkml:context>
    <inkml:brush xml:id="br0">
      <inkml:brushProperty name="width" value="0.1" units="cm"/>
      <inkml:brushProperty name="height" value="0.1" units="cm"/>
      <inkml:brushProperty name="color" value="#FFFFFF"/>
    </inkml:brush>
  </inkml:definitions>
  <inkml:trace contextRef="#ctx0" brushRef="#br0">0 62 2828 0 0,'3'31'2244'0'0,"9"22"-1178"0"0,-7-34-908 0 0,0-1-1 0 0,-2 1 1 0 0,2 30 0 0 0,-5-49-182 0 0,-15-21 90 0 0,12 9 144 0 0,-1 0 0 0 0,2 0 0 0 0,-1-1-1 0 0,2 1 1 0 0,0 0 0 0 0,0-1 0 0 0,2-15-1 0 0,-1 23-152 0 0,1 0-1 0 0,-1-1 1 0 0,2 1-1 0 0,-1 0 1 0 0,0 0-1 0 0,1 0 0 0 0,0 0 1 0 0,0 1-1 0 0,1-1 1 0 0,-1 0-1 0 0,1 1 0 0 0,0-1 1 0 0,0 1-1 0 0,0 0 1 0 0,1 0-1 0 0,-1 0 0 0 0,1 1 1 0 0,0-1-1 0 0,7-3 1 0 0,-7 4-44 0 0,1 0 1 0 0,-1 1 0 0 0,1-1 0 0 0,0 1 0 0 0,-1 1-1 0 0,1-1 1 0 0,0 1 0 0 0,0-1 0 0 0,0 1 0 0 0,1 1 0 0 0,-1-1-1 0 0,0 1 1 0 0,0 0 0 0 0,0 0 0 0 0,0 0 0 0 0,10 3-1 0 0,-8-1-4 0 0,0 0 0 0 0,0 1-1 0 0,-1 0 1 0 0,1 1-1 0 0,-1-1 1 0 0,0 1-1 0 0,0 0 1 0 0,0 1-1 0 0,0-1 1 0 0,-1 1-1 0 0,8 9 1 0 0,-6-7 31 0 0,-1 1 0 0 0,0 0 1 0 0,-1 1-1 0 0,0-1 0 0 0,0 1 0 0 0,-1 0 0 0 0,0 0 1 0 0,3 10-1 0 0,1 9 262 0 0,5 41 1 0 0,-13-66-290 0 0,2 15 34 0 0,0 9-1826 0 0,-2-26 1341 0 0,1 1-1 0 0,-1-1 1 0 0,0 1-1 0 0,1-1 1 0 0,-1 0-1 0 0,1 1 1 0 0,0-1-1 0 0,-1 0 1 0 0,1 1 0 0 0,0-1-1 0 0,0 0 1 0 0,-1 0-1 0 0,1 0 1 0 0,2 1-1 0 0,1 1-947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4.136"/>
    </inkml:context>
    <inkml:brush xml:id="br0">
      <inkml:brushProperty name="width" value="0.1" units="cm"/>
      <inkml:brushProperty name="height" value="0.1" units="cm"/>
      <inkml:brushProperty name="color" value="#FFFFFF"/>
    </inkml:brush>
  </inkml:definitions>
  <inkml:trace contextRef="#ctx0" brushRef="#br0">0 54 3304 0 0,'1'-2'106'0'0,"-1"1"-1"0"0,1-1 1 0 0,0 1-1 0 0,-1-1 1 0 0,1 1-1 0 0,0 0 1 0 0,0 0-1 0 0,0-1 1 0 0,0 1-1 0 0,0 0 1 0 0,0 0-1 0 0,0 0 0 0 0,0 0 1 0 0,0 0-1 0 0,1 0 1 0 0,-1 0-1 0 0,0 0 1 0 0,1 1-1 0 0,-1-1 1 0 0,0 0-1 0 0,3 0 1 0 0,32-12 778 0 0,-11 8-628 0 0,0 1-1 0 0,0 0 1 0 0,1 2-1 0 0,-1 1 0 0 0,1 1 1 0 0,-1 2-1 0 0,1 0 1 0 0,-1 2-1 0 0,0 0 0 0 0,29 10 1 0 0,-8-1-33 0 0,0 1 1 0 0,-1 3-1 0 0,0 2 1 0 0,-2 2-1 0 0,63 39 0 0 0,-85-46-150 0 0,-1 1-1 0 0,0 0 1 0 0,-1 2-1 0 0,0 0 1 0 0,-2 1-1 0 0,0 1 1 0 0,-1 1-1 0 0,-1 0 1 0 0,0 1-1 0 0,-2 0 1 0 0,-1 2-1 0 0,13 29 1 0 0,-22-43-60 0 0,0 0 1 0 0,0 0 0 0 0,-1 1 0 0 0,-1-1-1 0 0,1 1 1 0 0,-1-1 0 0 0,-1 1 0 0 0,0-1-1 0 0,0 1 1 0 0,-1 0 0 0 0,0-1 0 0 0,-1 1 0 0 0,0-1-1 0 0,-1 0 1 0 0,1 0 0 0 0,-2 0 0 0 0,1 0-1 0 0,-1 0 1 0 0,-1-1 0 0 0,0 1 0 0 0,0-1-1 0 0,0 0 1 0 0,-1-1 0 0 0,0 1 0 0 0,-1-1-1 0 0,1 0 1 0 0,-1-1 0 0 0,-1 0 0 0 0,1 0-1 0 0,-1 0 1 0 0,-16 7 0 0 0,-3 1 14 0 0,-1-1 0 0 0,0-2-1 0 0,-1-1 1 0 0,-33 7 0 0 0,25-9 244 0 0,-65 5 0 0 0,88-12-448 0 0,1-1 1 0 0,-1-1-1 0 0,1 0 0 0 0,-1 0 1 0 0,1-2-1 0 0,-1 1 0 0 0,1-2 0 0 0,-16-5 1 0 0,17-2-2865 0 0,8 3 112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7.733"/>
    </inkml:context>
    <inkml:brush xml:id="br0">
      <inkml:brushProperty name="width" value="0.1" units="cm"/>
      <inkml:brushProperty name="height" value="0.1" units="cm"/>
      <inkml:brushProperty name="color" value="#FFFFFF"/>
    </inkml:brush>
  </inkml:definitions>
  <inkml:trace contextRef="#ctx0" brushRef="#br0">0 109 5713 0 0,'1'-1'146'0'0,"-1"0"1"0"0,0 1 0 0 0,1-1 0 0 0,0 0-1 0 0,-1 1 1 0 0,1-1 0 0 0,-1 1 0 0 0,1-1-1 0 0,0 1 1 0 0,-1-1 0 0 0,1 1 0 0 0,0 0-1 0 0,-1-1 1 0 0,1 1 0 0 0,0 0 0 0 0,0-1-1 0 0,0 1 1 0 0,-1 0 0 0 0,1 0 0 0 0,0 0-1 0 0,0 0 1 0 0,0 0 0 0 0,-1 0 0 0 0,1 0-1 0 0,0 0 1 0 0,0 0 0 0 0,0 0 0 0 0,-1 0-1 0 0,1 0 1 0 0,1 1 0 0 0,1 0 31 0 0,0 1-1 0 0,1 0 1 0 0,-1-1-1 0 0,0 1 1 0 0,-1 0-1 0 0,1 0 1 0 0,4 5-1 0 0,4 4 101 0 0,-1 0 0 0 0,13 21 0 0 0,-10-13-51 0 0,-2 1-1 0 0,15 36 1 0 0,-22-48-188 0 0,-1 1 0 0 0,0 0-1 0 0,-1-1 1 0 0,0 1 0 0 0,0 0-1 0 0,-1 0 1 0 0,0 1 0 0 0,-1-1 0 0 0,-1 14-1 0 0,1-22-20 0 0,0-1 1 0 0,0 0-1 0 0,0 0 0 0 0,0 1 0 0 0,0-1 0 0 0,0 0 1 0 0,0 0-1 0 0,0 1 0 0 0,0-1 0 0 0,0 0 0 0 0,0 0 1 0 0,0 0-1 0 0,0 1 0 0 0,0-1 0 0 0,0 0 0 0 0,0 0 1 0 0,0 1-1 0 0,-1-1 0 0 0,1 0 0 0 0,0 0 0 0 0,0 0 1 0 0,0 0-1 0 0,0 1 0 0 0,0-1 0 0 0,-1 0 0 0 0,1 0 1 0 0,0 0-1 0 0,0 0 0 0 0,0 0 0 0 0,-1 1 0 0 0,1-1 1 0 0,0 0-1 0 0,0 0 0 0 0,-1 0 0 0 0,1 0 1 0 0,0 0-1 0 0,0 0 0 0 0,-1 0 0 0 0,1 0 0 0 0,-9-7 528 0 0,-6-15 37 0 0,12 11-510 0 0,-1-1 1 0 0,1 1-1 0 0,1-1 1 0 0,0 0-1 0 0,1 0 0 0 0,0 1 1 0 0,1-1-1 0 0,0 0 0 0 0,1 0 1 0 0,0 0-1 0 0,1 0 1 0 0,1 1-1 0 0,-1-1 0 0 0,2 1 1 0 0,8-22-1 0 0,-7 24-301 0 0,0 0-1 0 0,0 1 0 0 0,1-1 1 0 0,0 1-1 0 0,1 0 1 0 0,0 1-1 0 0,0 0 0 0 0,0 0 1 0 0,1 0-1 0 0,0 1 1 0 0,0 0-1 0 0,10-5 1 0 0,-7 4-686 0 0,1 2 1 0 0,0-1 0 0 0,0 2 0 0 0,0-1 0 0 0,20-3 0 0 0,-9 4-2263 0 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4.608"/>
    </inkml:context>
    <inkml:brush xml:id="br0">
      <inkml:brushProperty name="width" value="0.1" units="cm"/>
      <inkml:brushProperty name="height" value="0.1" units="cm"/>
      <inkml:brushProperty name="color" value="#FFFFFF"/>
    </inkml:brush>
  </inkml:definitions>
  <inkml:trace contextRef="#ctx0" brushRef="#br0">235 36 5184 0 0,'-1'-2'290'0'0,"-1"-1"0"0"0,1 1 0 0 0,-1-1 0 0 0,0 1 0 0 0,1 0 0 0 0,-1 0 0 0 0,0 0 0 0 0,0 0 0 0 0,-1 0 0 0 0,1 1 0 0 0,0-1 0 0 0,-1 1 0 0 0,1-1 0 0 0,-1 1 0 0 0,1 0 0 0 0,-1 0 0 0 0,1 0 0 0 0,-1 0 0 0 0,0 0 0 0 0,0 1 0 0 0,-5-1 0 0 0,2 1-119 0 0,1 0-1 0 0,-1 1 1 0 0,1 0-1 0 0,-1 0 1 0 0,0 1-1 0 0,1-1 1 0 0,0 1-1 0 0,0 0 1 0 0,-1 1-1 0 0,-5 3 1 0 0,2-1 22 0 0,0 1 1 0 0,1 0-1 0 0,0 0 0 0 0,0 0 1 0 0,0 1-1 0 0,1 1 0 0 0,0-1 1 0 0,1 1-1 0 0,0 0 0 0 0,0 1 1 0 0,0-1-1 0 0,1 1 0 0 0,1 0 1 0 0,-1 0-1 0 0,2 1 1 0 0,-5 12-1 0 0,7-18-172 0 0,1 0 1 0 0,-1 1-1 0 0,1-1 1 0 0,0 0-1 0 0,0 0 1 0 0,0 1-1 0 0,1-1 1 0 0,0 0-1 0 0,-1 0 1 0 0,1 0-1 0 0,1 0 1 0 0,-1 0-1 0 0,1 0 1 0 0,-1 0-1 0 0,1 0 1 0 0,0 0-1 0 0,0-1 1 0 0,1 1-1 0 0,-1-1 1 0 0,1 1-1 0 0,0-1 1 0 0,0 0-1 0 0,0 0 1 0 0,0 0-1 0 0,0-1 1 0 0,1 1 0 0 0,-1-1-1 0 0,1 0 1 0 0,7 4-1 0 0,-7-5-225 0 0,1 1-1 0 0,-1-1 1 0 0,0 0 0 0 0,1 0-1 0 0,-1 0 1 0 0,1 0 0 0 0,0-1-1 0 0,-1 0 1 0 0,1 0-1 0 0,-1 0 1 0 0,1-1 0 0 0,-1 1-1 0 0,1-1 1 0 0,-1 0 0 0 0,1 0-1 0 0,-1-1 1 0 0,0 1 0 0 0,5-3-1 0 0,-3 1-426 0 0,-1 0-1 0 0,1 0 1 0 0,-1 0-1 0 0,0-1 1 0 0,0 0-1 0 0,0 0 1 0 0,0 0 0 0 0,7-9-1 0 0,-1-4-2334 0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5.014"/>
    </inkml:context>
    <inkml:brush xml:id="br0">
      <inkml:brushProperty name="width" value="0.1" units="cm"/>
      <inkml:brushProperty name="height" value="0.1" units="cm"/>
      <inkml:brushProperty name="color" value="#FFFFFF"/>
    </inkml:brush>
  </inkml:definitions>
  <inkml:trace contextRef="#ctx0" brushRef="#br0">35 107 4992 0 0,'-35'-106'8585'0'0,"124"618"-3694"0"0,-83-448-4843 0 0,-5-34-148 0 0,10 45 0 0 0,-9-66-1194 0 0,0 0 1 0 0,1 0-1 0 0,1 0 0 0 0,-1-1 1 0 0,6 10-1 0 0,-5-12-691 0 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5.358"/>
    </inkml:context>
    <inkml:brush xml:id="br0">
      <inkml:brushProperty name="width" value="0.1" units="cm"/>
      <inkml:brushProperty name="height" value="0.1" units="cm"/>
      <inkml:brushProperty name="color" value="#FFFFFF"/>
    </inkml:brush>
  </inkml:definitions>
  <inkml:trace contextRef="#ctx0" brushRef="#br0">24 0 4188 0 0,'-1'0'200'0'0,"0"1"0"0"0,1-1 0 0 0,-1 0 0 0 0,1 1-1 0 0,-1-1 1 0 0,0 0 0 0 0,1 1 0 0 0,-1-1 0 0 0,1 1 0 0 0,-1-1-1 0 0,1 1 1 0 0,-1-1 0 0 0,1 1 0 0 0,0-1 0 0 0,-1 1-1 0 0,1-1 1 0 0,0 1 0 0 0,-1 0 0 0 0,1-1 0 0 0,0 1-1 0 0,0 0 1 0 0,0-1 0 0 0,-1 1 0 0 0,1 0 0 0 0,0-1 0 0 0,0 1-1 0 0,0 1 1 0 0,-2 26 1123 0 0,1-18-560 0 0,-4 39 27 0 0,1 1 0 0 0,4 57 0 0 0,6-79-6975 0 0</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5.745"/>
    </inkml:context>
    <inkml:brush xml:id="br0">
      <inkml:brushProperty name="width" value="0.1" units="cm"/>
      <inkml:brushProperty name="height" value="0.1" units="cm"/>
      <inkml:brushProperty name="color" value="#FFFFFF"/>
    </inkml:brush>
  </inkml:definitions>
  <inkml:trace contextRef="#ctx0" brushRef="#br0">0 97 3556 0 0,'4'-9'4126'0'0,"-3"7"-3956"0"0,1 1 0 0 0,-1-1 0 0 0,0 0 0 0 0,-1 0 0 0 0,1 0 0 0 0,0-1 0 0 0,-1 1 0 0 0,1 0 0 0 0,0-4 0 0 0,-3-26 1245 0 0,1 17-1994 0 0,1-1-3684 0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6.120"/>
    </inkml:context>
    <inkml:brush xml:id="br0">
      <inkml:brushProperty name="width" value="0.1" units="cm"/>
      <inkml:brushProperty name="height" value="0.1" units="cm"/>
      <inkml:brushProperty name="color" value="#FFFFFF"/>
    </inkml:brush>
  </inkml:definitions>
  <inkml:trace contextRef="#ctx0" brushRef="#br0">249 81 1380 0 0,'0'-4'587'0'0,"0"0"-1"0"0,0 1 1 0 0,0-1 0 0 0,-1 0 0 0 0,0 0-1 0 0,1 0 1 0 0,-2 1 0 0 0,1-1-1 0 0,0 0 1 0 0,-1 1 0 0 0,1-1-1 0 0,-1 1 1 0 0,0 0 0 0 0,0-1-1 0 0,-1 1 1 0 0,-2-4 0 0 0,3 6-478 0 0,0-1 0 0 0,-1 0 0 0 0,1 1 0 0 0,0 0 0 0 0,-1-1 0 0 0,1 1 0 0 0,-1 0 0 0 0,0 0 0 0 0,1 0 0 0 0,-1 1 0 0 0,1-1 0 0 0,-1 0 0 0 0,0 1 0 0 0,0 0 0 0 0,1 0 0 0 0,-1 0 0 0 0,0 0 0 0 0,0 0 0 0 0,1 0 0 0 0,-1 1 0 0 0,0-1 0 0 0,1 1 0 0 0,-1 0 0 0 0,-3 1 0 0 0,-6 2 60 0 0,1 1 1 0 0,0-1-1 0 0,0 2 1 0 0,0 0 0 0 0,1 0-1 0 0,0 1 1 0 0,0 0-1 0 0,-14 13 1 0 0,19-15-99 0 0,0 1 0 0 0,1-1 0 0 0,0 1 0 0 0,0 0 0 0 0,0 0 0 0 0,1 0 0 0 0,0 0 0 0 0,0 1 0 0 0,0-1 0 0 0,1 1 0 0 0,0 0 1 0 0,0 0-1 0 0,1 0 0 0 0,0 0 0 0 0,0 0 0 0 0,0 9 0 0 0,2-11-51 0 0,-1 1-1 0 0,1-1 1 0 0,0 0 0 0 0,1 0 0 0 0,-1 0-1 0 0,1 0 1 0 0,0 0 0 0 0,0-1 0 0 0,0 1-1 0 0,1 0 1 0 0,-1-1 0 0 0,1 0 0 0 0,1 1 0 0 0,4 4-1 0 0,-6-6-95 0 0,0-1 0 0 0,1 1 0 0 0,0-1 0 0 0,-1 0 0 0 0,1 1 0 0 0,0-1 0 0 0,0 0 0 0 0,0-1 0 0 0,1 1 0 0 0,-1-1 0 0 0,0 1 0 0 0,1-1 0 0 0,-1 0 0 0 0,1 0-1 0 0,-1 0 1 0 0,1-1 0 0 0,-1 1 0 0 0,1-1 0 0 0,-1 0 0 0 0,1 0 0 0 0,0 0 0 0 0,3-1 0 0 0,-3 0-112 0 0,0-1 0 0 0,0 0 0 0 0,-1 0 1 0 0,1 0-1 0 0,0 0 0 0 0,-1-1 0 0 0,0 1 0 0 0,1-1 0 0 0,-1 0 0 0 0,0 0 0 0 0,-1 0 1 0 0,1 0-1 0 0,2-4 0 0 0,3-4-1040 0 0,-1 0 0 0 0,11-22 1 0 0,-8 11-1943 0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6.471"/>
    </inkml:context>
    <inkml:brush xml:id="br0">
      <inkml:brushProperty name="width" value="0.1" units="cm"/>
      <inkml:brushProperty name="height" value="0.1" units="cm"/>
      <inkml:brushProperty name="color" value="#FFFFFF"/>
    </inkml:brush>
  </inkml:definitions>
  <inkml:trace contextRef="#ctx0" brushRef="#br0">29 296 4500 0 0,'-21'-276'7278'0'0,"16"257"-6079"0"0,3 32 53 0 0,1 33-230 0 0,49 303 1476 0 0,-7-83-2913 0 0,-34-227-2970 0 0,3-17-3203 0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6.832"/>
    </inkml:context>
    <inkml:brush xml:id="br0">
      <inkml:brushProperty name="width" value="0.1" units="cm"/>
      <inkml:brushProperty name="height" value="0.1" units="cm"/>
      <inkml:brushProperty name="color" value="#FFFFFF"/>
    </inkml:brush>
  </inkml:definitions>
  <inkml:trace contextRef="#ctx0" brushRef="#br0">1 220 3288 0 0,'26'-13'1213'0'0,"34"-25"-1"0"0,-53 34-925 0 0,-1-1 0 0 0,0 0 0 0 0,0 0 1 0 0,0-1-1 0 0,0 0 0 0 0,-1 0 0 0 0,0 0 1 0 0,-1 0-1 0 0,1-1 0 0 0,5-11 0 0 0,-10 15-116 0 0,1 0 0 0 0,-1 0-1 0 0,1 0 1 0 0,-1 0 0 0 0,0-1 0 0 0,0 1-1 0 0,-1 0 1 0 0,1 0 0 0 0,-1 0 0 0 0,1 0-1 0 0,-1 0 1 0 0,0 0 0 0 0,0 0 0 0 0,0 0-1 0 0,-1 0 1 0 0,1 0 0 0 0,-1 0 0 0 0,1 1 0 0 0,-1-1-1 0 0,0 1 1 0 0,-2-3 0 0 0,2 3-63 0 0,1-1 0 0 0,-1 1 0 0 0,0 1 0 0 0,1-1 1 0 0,-1 0-1 0 0,0 0 0 0 0,0 1 0 0 0,-1-1 0 0 0,1 1 0 0 0,0-1 0 0 0,0 1 1 0 0,-1 0-1 0 0,1 0 0 0 0,0 0 0 0 0,-1 0 0 0 0,1 1 0 0 0,-1-1 1 0 0,0 1-1 0 0,1-1 0 0 0,-1 1 0 0 0,1 0 0 0 0,-1 0 0 0 0,1 0 0 0 0,-1 0 1 0 0,-5 2-1 0 0,5-1-6 0 0,0 1 1 0 0,-1 0 0 0 0,1 1-1 0 0,0-1 1 0 0,0 0 0 0 0,1 1-1 0 0,-1 0 1 0 0,0-1 0 0 0,1 1-1 0 0,0 0 1 0 0,0 1-1 0 0,0-1 1 0 0,0 0 0 0 0,0 1-1 0 0,0-1 1 0 0,1 1 0 0 0,-1 3-1 0 0,-1-1-14 0 0,1 0 1 0 0,1 0-1 0 0,-1 0 0 0 0,1 0 0 0 0,0 1 1 0 0,1-1-1 0 0,0 0 0 0 0,0 1 0 0 0,1 9 0 0 0,0-9-167 0 0,1 0-1 0 0,0 0 1 0 0,0 0-1 0 0,0 0 1 0 0,1-1-1 0 0,0 1 1 0 0,1-1-1 0 0,-1 1 1 0 0,1-1-1 0 0,1 0 1 0 0,-1-1-1 0 0,7 8 1 0 0,-6-9-507 0 0,1 0 0 0 0,-1 0 0 0 0,0 0 0 0 0,1-1 1 0 0,0 1-1 0 0,0-1 0 0 0,0-1 0 0 0,0 1 0 0 0,0-1 1 0 0,0 0-1 0 0,1-1 0 0 0,-1 0 0 0 0,1 0 0 0 0,6 1 0 0 0,6-2-2567 0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7.203"/>
    </inkml:context>
    <inkml:brush xml:id="br0">
      <inkml:brushProperty name="width" value="0.1" units="cm"/>
      <inkml:brushProperty name="height" value="0.1" units="cm"/>
      <inkml:brushProperty name="color" value="#FFFFFF"/>
    </inkml:brush>
  </inkml:definitions>
  <inkml:trace contextRef="#ctx0" brushRef="#br0">0 79 5745 0 0,'6'19'6669'0'0,"17"108"-5208"0"0,-11-77-1587 0 0,-12-50 114 0 0,1-3 3 0 0,0-1 0 0 0,0 0 0 0 0,-1 1 1 0 0,1-1-1 0 0,-1 0 0 0 0,0 1 0 0 0,-1-8 0 0 0,1 8 18 0 0,0-30 467 0 0,-1 14-17 0 0,0 0 1 0 0,2-1 0 0 0,0 1-1 0 0,5-21 1 0 0,-5 35-389 0 0,0 1-1 0 0,1 0 1 0 0,-1-1-1 0 0,1 1 1 0 0,0 0-1 0 0,0 0 1 0 0,0 0-1 0 0,0 0 1 0 0,1 0-1 0 0,0 0 1 0 0,-1 1 0 0 0,1-1-1 0 0,1 1 1 0 0,-1 0-1 0 0,0 0 1 0 0,1 0-1 0 0,0 1 1 0 0,-1-1-1 0 0,1 1 1 0 0,0 0 0 0 0,0 0-1 0 0,8-3 1 0 0,-6 4-41 0 0,1 0 0 0 0,-1 0 0 0 0,1 0 0 0 0,-1 1 0 0 0,1 0 0 0 0,0 0 0 0 0,-1 1 0 0 0,1 0 0 0 0,-1 0 0 0 0,1 0 0 0 0,-1 1 0 0 0,0 0 0 0 0,0 0 0 0 0,1 1 0 0 0,-1 0 0 0 0,-1 0 0 0 0,10 6 0 0 0,-6-4-12 0 0,-1 1 0 0 0,0 0 1 0 0,-1 0-1 0 0,1 1 0 0 0,-1 0 0 0 0,-1 0 0 0 0,1 1 0 0 0,-1 0 0 0 0,0 0 0 0 0,-1 0 1 0 0,5 10-1 0 0,-6-7-64 0 0,-1 0-1 0 0,1 0 1 0 0,-2 1 0 0 0,0-1 0 0 0,0 1-1 0 0,-1-1 1 0 0,-1 1 0 0 0,0 13 0 0 0,-4 25-6227 0 0,0-38 2526 0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7.558"/>
    </inkml:context>
    <inkml:brush xml:id="br0">
      <inkml:brushProperty name="width" value="0.1" units="cm"/>
      <inkml:brushProperty name="height" value="0.1" units="cm"/>
      <inkml:brushProperty name="color" value="#FFFFFF"/>
    </inkml:brush>
  </inkml:definitions>
  <inkml:trace contextRef="#ctx0" brushRef="#br0">4 15 6453 0 0,'-4'-15'6637'0'0,"10"60"-4328"0"0,18 185 77 0 0,-9-63-1679 0 0,-12-131-582 0 0,-1-14-8 0 0,0 0 0 0 0,6 25 1 0 0,-7-42-116 0 0,1-1-1 0 0,-1 1 1 0 0,1 0 0 0 0,-1 0 0 0 0,1-1-1 0 0,1 1 1 0 0,-1-1 0 0 0,1 0 0 0 0,-1 0 0 0 0,1 0-1 0 0,1 0 1 0 0,-1 0 0 0 0,0-1 0 0 0,1 1-1 0 0,4 2 1 0 0,-3-3-143 0 0,0-1 0 0 0,0 0-1 0 0,0 0 1 0 0,0 0 0 0 0,0-1 0 0 0,0 0 0 0 0,1 0-1 0 0,-1 0 1 0 0,7-1 0 0 0,20-3-3037 0 0,-31 2 2643 0 0,1 1 0 0 0,0-1 0 0 0,0 0 0 0 0,0 0 0 0 0,-1 0 0 0 0,1 0 0 0 0,0 0 0 0 0,-1 0 0 0 0,1 0 0 0 0,-1 0 0 0 0,1-1 0 0 0,1-1 0 0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7.945"/>
    </inkml:context>
    <inkml:brush xml:id="br0">
      <inkml:brushProperty name="width" value="0.1" units="cm"/>
      <inkml:brushProperty name="height" value="0.1" units="cm"/>
      <inkml:brushProperty name="color" value="#FFFFFF"/>
    </inkml:brush>
  </inkml:definitions>
  <inkml:trace contextRef="#ctx0" brushRef="#br0">0 89 6321 0 0,'0'-1'135'0'0,"1"0"0"0"0,-1 0 1 0 0,0 0-1 0 0,1 1 1 0 0,-1-1-1 0 0,0 0 1 0 0,1 1-1 0 0,-1-1 1 0 0,1 0-1 0 0,-1 1 1 0 0,1-1-1 0 0,-1 0 0 0 0,1 1 1 0 0,-1-1-1 0 0,1 1 1 0 0,0-1-1 0 0,-1 1 1 0 0,1-1-1 0 0,0 1 1 0 0,0 0-1 0 0,-1-1 0 0 0,1 1 1 0 0,1-1-1 0 0,25-7 494 0 0,-16 5-137 0 0,53-14 1169 0 0,118-18 1 0 0,-141 29-1325 0 0,-34 5-276 0 0,-1 0 0 0 0,1 0 0 0 0,-1 0 0 0 0,1 1-1 0 0,-1 0 1 0 0,1 0 0 0 0,-1 1 0 0 0,1 0 0 0 0,-1 0 0 0 0,1 0 0 0 0,-1 1 0 0 0,0 0 0 0 0,1 0-1 0 0,-1 1 1 0 0,0 0 0 0 0,-1 0 0 0 0,1 0 0 0 0,0 1 0 0 0,-1-1 0 0 0,0 1 0 0 0,0 1 0 0 0,0-1-1 0 0,0 1 1 0 0,-1 0 0 0 0,0 0 0 0 0,0 0 0 0 0,0 0 0 0 0,0 1 0 0 0,-1 0 0 0 0,0 0 0 0 0,0-1-1 0 0,-1 2 1 0 0,3 9 0 0 0,14 67 1258 0 0,-13-51-2800 0 0,2-1-3909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8.064"/>
    </inkml:context>
    <inkml:brush xml:id="br0">
      <inkml:brushProperty name="width" value="0.1" units="cm"/>
      <inkml:brushProperty name="height" value="0.1" units="cm"/>
      <inkml:brushProperty name="color" value="#FFFFFF"/>
    </inkml:brush>
  </inkml:definitions>
  <inkml:trace contextRef="#ctx0" brushRef="#br0">0 85 4640 0 0,'4'3'265'0'0,"0"0"-1"0"0,0 0 0 0 0,0-1 0 0 0,1 0 1 0 0,-1 0-1 0 0,1 0 0 0 0,-1 0 0 0 0,1-1 1 0 0,0 0-1 0 0,0 0 0 0 0,0 0 0 0 0,-1 0 1 0 0,1-1-1 0 0,0 0 0 0 0,0 0 0 0 0,0 0 1 0 0,0-1-1 0 0,8-1 0 0 0,2-1-2 0 0,0-1-1 0 0,0 0 0 0 0,0-1 0 0 0,22-10 1 0 0,-34 13-185 0 0,0 0 0 0 0,0-1 0 0 0,0 1 0 0 0,-1 0 0 0 0,1-1 0 0 0,-1 1 0 0 0,1-1 0 0 0,-1 0 0 0 0,0 0 0 0 0,0 0 0 0 0,0 0 0 0 0,2-5 0 0 0,-4 7-35 0 0,1 0 0 0 0,-1 0-1 0 0,1 0 1 0 0,-1 1 0 0 0,0-1-1 0 0,1 0 1 0 0,-1 0 0 0 0,0 0-1 0 0,0 0 1 0 0,0 0 0 0 0,0 0-1 0 0,0 0 1 0 0,0 0 0 0 0,0 0-1 0 0,0 0 1 0 0,0 0 0 0 0,0 0-1 0 0,0 0 1 0 0,-1 0 0 0 0,1 0-1 0 0,0 0 1 0 0,-1 0-1 0 0,1 0 1 0 0,-1 0 0 0 0,1 0-1 0 0,-1 0 1 0 0,0 1 0 0 0,1-1-1 0 0,-1 0 1 0 0,0 0 0 0 0,1 1-1 0 0,-1-1 1 0 0,0 0 0 0 0,0 1-1 0 0,0-1 1 0 0,1 1 0 0 0,-1-1-1 0 0,0 1 1 0 0,0-1 0 0 0,0 1-1 0 0,0 0 1 0 0,0 0 0 0 0,0-1-1 0 0,0 1 1 0 0,0 0 0 0 0,0 0-1 0 0,0 0 1 0 0,-2 0 0 0 0,-2 0 45 0 0,0 0 0 0 0,0 0 1 0 0,-1 1-1 0 0,1-1 1 0 0,0 1-1 0 0,0 1 0 0 0,0-1 1 0 0,0 1-1 0 0,0 0 1 0 0,0 0-1 0 0,0 0 0 0 0,0 0 1 0 0,1 1-1 0 0,-1 0 1 0 0,1 0-1 0 0,0 0 0 0 0,0 1 1 0 0,0 0-1 0 0,0-1 1 0 0,1 1-1 0 0,-6 8 0 0 0,0 0 39 0 0,1 0-1 0 0,-1 1 1 0 0,2 0 0 0 0,0 0-1 0 0,1 1 1 0 0,-7 20-1 0 0,11-28-110 0 0,0 0 0 0 0,1 1 0 0 0,0-1 0 0 0,0 0 0 0 0,0 0 0 0 0,1 1 0 0 0,0-1 0 0 0,0 0 0 0 0,1 1-1 0 0,0-1 1 0 0,0 0 0 0 0,0 1 0 0 0,1-1 0 0 0,0 0 0 0 0,0 0 0 0 0,0 0 0 0 0,1-1 0 0 0,0 1 0 0 0,0-1 0 0 0,0 1 0 0 0,1-1 0 0 0,0 0 0 0 0,0 0-1 0 0,0 0 1 0 0,0-1 0 0 0,1 0 0 0 0,0 0 0 0 0,9 7 0 0 0,-8-8-337 0 0,-1 0 0 0 0,1-1 0 0 0,0 1 0 0 0,0-1 0 0 0,0 0 0 0 0,1 0 0 0 0,-1-1 0 0 0,0 0 0 0 0,1 0 0 0 0,-1-1 0 0 0,1 1 0 0 0,-1-1 0 0 0,1-1 0 0 0,-1 1 0 0 0,1-1 0 0 0,-1 0 0 0 0,0-1 0 0 0,10-3 0 0 0,28-16-3388 0 0,-22 8 781 0 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8.303"/>
    </inkml:context>
    <inkml:brush xml:id="br0">
      <inkml:brushProperty name="width" value="0.1" units="cm"/>
      <inkml:brushProperty name="height" value="0.1" units="cm"/>
      <inkml:brushProperty name="color" value="#FFFFFF"/>
    </inkml:brush>
  </inkml:definitions>
  <inkml:trace contextRef="#ctx0" brushRef="#br0">8 26 5428 0 0,'-5'-7'753'0'0,"4"0"-889"0"0,-1 3-997 0 0,2 0-115 0 0,0 1-24 0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8.691"/>
    </inkml:context>
    <inkml:brush xml:id="br0">
      <inkml:brushProperty name="width" value="0.1" units="cm"/>
      <inkml:brushProperty name="height" value="0.1" units="cm"/>
      <inkml:brushProperty name="color" value="#FFFFFF"/>
    </inkml:brush>
  </inkml:definitions>
  <inkml:trace contextRef="#ctx0" brushRef="#br0">236 11 2064 0 0,'5'-6'6653'0'0,"-13"2"-3477"0"0,-17 4-908 0 0,6 8-1494 0 0,1 1 0 0 0,1 0 0 0 0,-1 1 0 0 0,-29 24 0 0 0,38-27-559 0 0,1 0-1 0 0,0 0 1 0 0,0 1-1 0 0,1 1 1 0 0,0-1 0 0 0,1 1-1 0 0,-1 0 1 0 0,2 0-1 0 0,-1 1 1 0 0,-6 16-1 0 0,11-23-168 0 0,0 1 0 0 0,0-1-1 0 0,0 1 1 0 0,1 0 0 0 0,-1 0 0 0 0,1-1-1 0 0,0 1 1 0 0,0 0 0 0 0,0 0-1 0 0,0 0 1 0 0,1-1 0 0 0,-1 1 0 0 0,1 0-1 0 0,0-1 1 0 0,0 1 0 0 0,1 0 0 0 0,-1-1-1 0 0,3 5 1 0 0,-1-3-157 0 0,1 0 1 0 0,0-1-1 0 0,0 1 1 0 0,0-1-1 0 0,1 1 1 0 0,-1-1-1 0 0,1-1 1 0 0,0 1-1 0 0,0-1 1 0 0,9 5-1 0 0,-2-2-839 0 0,1 0 0 0 0,0-1 0 0 0,1-1 0 0 0,-1 0 1 0 0,1-1-1 0 0,0 0 0 0 0,0-1 0 0 0,0-1 0 0 0,18 0 0 0 0,-5-3-1032 0 0,0-1-1201 0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9.051"/>
    </inkml:context>
    <inkml:brush xml:id="br0">
      <inkml:brushProperty name="width" value="0.1" units="cm"/>
      <inkml:brushProperty name="height" value="0.1" units="cm"/>
      <inkml:brushProperty name="color" value="#FFFFFF"/>
    </inkml:brush>
  </inkml:definitions>
  <inkml:trace contextRef="#ctx0" brushRef="#br0">278 43 6505 0 0,'-2'-3'269'0'0,"1"0"1"0"0,0 1-1 0 0,-1-1 1 0 0,0 1 0 0 0,1-1-1 0 0,-1 1 1 0 0,0-1-1 0 0,-1 1 1 0 0,1 0 0 0 0,0 0-1 0 0,0 0 1 0 0,-1 0-1 0 0,1 1 1 0 0,-1-1-1 0 0,0 0 1 0 0,1 1 0 0 0,-1 0-1 0 0,0 0 1 0 0,0 0-1 0 0,-4-1 1 0 0,2 1-13 0 0,0 1-1 0 0,0 0 1 0 0,1 0 0 0 0,-1 1-1 0 0,0-1 1 0 0,0 1-1 0 0,0 0 1 0 0,1 0 0 0 0,-1 0-1 0 0,0 1 1 0 0,-7 3-1 0 0,0 2 0 0 0,0 0-1 0 0,0 0 0 0 0,1 1 1 0 0,0 0-1 0 0,0 1 0 0 0,1 1 0 0 0,0-1 1 0 0,-9 14-1 0 0,10-12-86 0 0,2 1 1 0 0,0 0-1 0 0,0 1 1 0 0,1-1-1 0 0,-7 22 0 0 0,12-30-140 0 0,0-1 0 0 0,0 1 0 0 0,0 0 0 0 0,1 0 0 0 0,-1 0 0 0 0,1 0 0 0 0,0 0 0 0 0,0 0 0 0 0,1 0 0 0 0,1 8 0 0 0,-2-11-31 0 0,1 1 1 0 0,0 0 0 0 0,0 0 0 0 0,0 0 0 0 0,0 0 0 0 0,0-1 0 0 0,0 1 0 0 0,1 0 0 0 0,-1-1 0 0 0,1 1 0 0 0,-1-1 0 0 0,1 0 0 0 0,-1 1 0 0 0,1-1 0 0 0,0 0 0 0 0,0 0-1 0 0,-1 0 1 0 0,1 0 0 0 0,0 0 0 0 0,0 0 0 0 0,0-1 0 0 0,2 1 0 0 0,2 0-81 0 0,-1 0 1 0 0,0 0-1 0 0,1-1 0 0 0,-1 0 0 0 0,0 0 1 0 0,1-1-1 0 0,-1 1 0 0 0,0-1 1 0 0,1 0-1 0 0,-1-1 0 0 0,0 1 0 0 0,0-1 1 0 0,0 0-1 0 0,0 0 0 0 0,0-1 1 0 0,0 1-1 0 0,-1-1 0 0 0,1 0 0 0 0,5-6 1 0 0,-3 4-17 0 0,0-2 0 0 0,0 1 0 0 0,0-1 0 0 0,-1 0-1 0 0,0-1 1 0 0,-1 1 0 0 0,1-1 0 0 0,-2 0 0 0 0,1-1 0 0 0,4-10 0 0 0,-5 7 437 0 0,0 0 0 0 0,-1 0 0 0 0,0-1 0 0 0,-1 1 1 0 0,0-1-1 0 0,0-13 0 0 0,-2 26-327 0 0,0 0 0 0 0,0 0 0 0 0,0 0 0 0 0,0 0 0 0 0,0 0 0 0 0,0 0 0 0 0,0 0 0 0 0,0 0 1 0 0,0 0-1 0 0,0 0 0 0 0,1 0 0 0 0,-1 0 0 0 0,0 0 0 0 0,0 0 0 0 0,0 0 0 0 0,0 0 0 0 0,0 0 0 0 0,0 0 0 0 0,0 0 0 0 0,0 0 1 0 0,0 0-1 0 0,0 0 0 0 0,0 0 0 0 0,0 0 0 0 0,0 0 0 0 0,0 0 0 0 0,1 0 0 0 0,-1 0 0 0 0,0 0 0 0 0,0 0 0 0 0,0 0 1 0 0,0 0-1 0 0,0 0 0 0 0,0-1 0 0 0,0 1 0 0 0,0 0 0 0 0,0 0 0 0 0,0 0 0 0 0,0 0 0 0 0,0 0 0 0 0,0 0 0 0 0,0 0 1 0 0,0 0-1 0 0,0 0 0 0 0,0 0 0 0 0,0 0 0 0 0,0 0 0 0 0,0 0 0 0 0,0-1 0 0 0,0 1 0 0 0,0 0 0 0 0,0 0 0 0 0,0 0 1 0 0,0 0-1 0 0,5 10 223 0 0,3 15-60 0 0,1 5 92 0 0,23 53 0 0 0,-1-30-1535 0 0,-26-46 399 0 0,0-1 1 0 0,0 0-1 0 0,1-1 1 0 0,0 1-1 0 0,8 5 1 0 0,8-3-4643 0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19.388"/>
    </inkml:context>
    <inkml:brush xml:id="br0">
      <inkml:brushProperty name="width" value="0.1" units="cm"/>
      <inkml:brushProperty name="height" value="0.1" units="cm"/>
      <inkml:brushProperty name="color" value="#FFFFFF"/>
    </inkml:brush>
  </inkml:definitions>
  <inkml:trace contextRef="#ctx0" brushRef="#br0">0 73 6625 0 0,'1'-15'1073'0'0,"-1"4"81"0"0,1 0 0 0 0,0 0 0 0 0,4-14 0 0 0,1 37 1354 0 0,-1 10-1954 0 0,58 490 2416 0 0,-61-502-3299 0 0,4 30-3085 0 0,-4-13-2687 0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0.993"/>
    </inkml:context>
    <inkml:brush xml:id="br0">
      <inkml:brushProperty name="width" value="0.1" units="cm"/>
      <inkml:brushProperty name="height" value="0.1" units="cm"/>
      <inkml:brushProperty name="color" value="#FFFFFF"/>
    </inkml:brush>
  </inkml:definitions>
  <inkml:trace contextRef="#ctx0" brushRef="#br0">0 1 1016 0 0,'19'13'4530'0'0,"21"18"8224"0"0,-36-28-13912 0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7.489"/>
    </inkml:context>
    <inkml:brush xml:id="br0">
      <inkml:brushProperty name="width" value="0.1" units="cm"/>
      <inkml:brushProperty name="height" value="0.1" units="cm"/>
      <inkml:brushProperty name="color" value="#FFFFFF"/>
    </inkml:brush>
  </inkml:definitions>
  <inkml:trace contextRef="#ctx0" brushRef="#br0">323 44 4296 0 0,'0'-2'175'0'0,"0"0"0"0"0,-1 1-1 0 0,1-1 1 0 0,-1 0 0 0 0,1 0 0 0 0,-1 0-1 0 0,0 0 1 0 0,0 1 0 0 0,0-1-1 0 0,0 0 1 0 0,0 1 0 0 0,0-1-1 0 0,0 1 1 0 0,-1-1 0 0 0,1 1-1 0 0,-1-1 1 0 0,1 1 0 0 0,-1 0 0 0 0,1 0-1 0 0,-1 0 1 0 0,0 0 0 0 0,1 0-1 0 0,-1 0 1 0 0,0 0 0 0 0,0 1-1 0 0,0-1 1 0 0,0 0 0 0 0,1 1-1 0 0,-1 0 1 0 0,-4-1 0 0 0,-1 0 39 0 0,-1 0 1 0 0,1 0-1 0 0,-1 1 0 0 0,1 0 1 0 0,-1 0-1 0 0,-12 3 0 0 0,1 1 55 0 0,1 1-1 0 0,0 1 0 0 0,0 1 1 0 0,1 1-1 0 0,0 0 0 0 0,-19 13 1 0 0,29-17-178 0 0,1 1 0 0 0,0 0 1 0 0,0 0-1 0 0,0 1 0 0 0,0-1 0 0 0,1 1 1 0 0,-8 12-1 0 0,11-14-43 0 0,0 0 1 0 0,0 0-1 0 0,0 1 0 0 0,0-1 0 0 0,1 1 1 0 0,-1-1-1 0 0,1 1 0 0 0,0-1 0 0 0,1 1 0 0 0,-1 0 1 0 0,1-1-1 0 0,0 1 0 0 0,0 0 0 0 0,1 5 1 0 0,0-6-31 0 0,1 1 1 0 0,0-1-1 0 0,-1 0 1 0 0,2 1-1 0 0,-1-1 1 0 0,0 0-1 0 0,1 0 1 0 0,0 0 0 0 0,0-1-1 0 0,0 1 1 0 0,0-1-1 0 0,1 1 1 0 0,-1-1-1 0 0,1 0 1 0 0,0 0-1 0 0,0-1 1 0 0,0 1-1 0 0,0-1 1 0 0,8 3 0 0 0,-1 1-91 0 0,1-1 1 0 0,1-1 0 0 0,-1 0-1 0 0,0 0 1 0 0,1-2 0 0 0,15 3 0 0 0,-22-5-9 0 0,-1 0 0 0 0,1 0 0 0 0,0 0 0 0 0,0-1 0 0 0,0 1 0 0 0,-1-2 0 0 0,1 1 1 0 0,0 0-1 0 0,-1-1 0 0 0,1 0 0 0 0,-1-1 0 0 0,0 1 0 0 0,0-1 0 0 0,1 0 0 0 0,-2 0 0 0 0,1 0 1 0 0,0-1-1 0 0,-1 0 0 0 0,0 0 0 0 0,7-7 0 0 0,-5 2-208 0 0,1 0 0 0 0,-2 0 0 0 0,1 0 0 0 0,-1-1 0 0 0,-1 0 0 0 0,0 0-1 0 0,0 0 1 0 0,-1 0 0 0 0,0-1 0 0 0,2-15 0 0 0,-2-4-2377 0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7.861"/>
    </inkml:context>
    <inkml:brush xml:id="br0">
      <inkml:brushProperty name="width" value="0.1" units="cm"/>
      <inkml:brushProperty name="height" value="0.1" units="cm"/>
      <inkml:brushProperty name="color" value="#FFFFFF"/>
    </inkml:brush>
  </inkml:definitions>
  <inkml:trace contextRef="#ctx0" brushRef="#br0">10 168 8905 0 0,'-10'-167'3916'0'0,"21"603"-662"0"0,-10-413-3312 0 0,9 94 618 0 0,-8-101-1350 0 0,1-1 0 0 0,0 0 0 0 0,1 0 0 0 0,1 0 0 0 0,9 19 0 0 0,-7-22-2738 0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8.190"/>
    </inkml:context>
    <inkml:brush xml:id="br0">
      <inkml:brushProperty name="width" value="0.1" units="cm"/>
      <inkml:brushProperty name="height" value="0.1" units="cm"/>
      <inkml:brushProperty name="color" value="#FFFFFF"/>
    </inkml:brush>
  </inkml:definitions>
  <inkml:trace contextRef="#ctx0" brushRef="#br0">37 329 4992 0 0,'1'0'199'0'0,"-1"0"-1"0"0,1 1 1 0 0,1 0 594 0 0,-2 0-594 0 0,1-1-1 0 0,-1 1 1 0 0,0-1-1 0 0,1 1 0 0 0,-1 0 1 0 0,0-1-1 0 0,0 1 1 0 0,1-1-1 0 0,-1 1 0 0 0,0-1 1 0 0,0 1-1 0 0,0 0 1 0 0,0-1-1 0 0,0 1 0 0 0,0 0 1 0 0,0-1-1 0 0,0 1 1 0 0,0 0-1 0 0,5 25 866 0 0,-4-20-1081 0 0,12 102 1906 0 0,-6-35-7451 0 0,-6-66 2673 0 0</inkml:trace>
  <inkml:trace contextRef="#ctx0" brushRef="#br0" timeOffset="1">10 63 4780 0 0,'-6'-18'769'0'0,"3"5"-89"0"0,3 2-660 0 0,0 3-312 0 0,3 2-493 0 0,1 1-447 0 0,2 4-52 0 0,2 1-16 0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8.535"/>
    </inkml:context>
    <inkml:brush xml:id="br0">
      <inkml:brushProperty name="width" value="0.1" units="cm"/>
      <inkml:brushProperty name="height" value="0.1" units="cm"/>
      <inkml:brushProperty name="color" value="#FFFFFF"/>
    </inkml:brush>
  </inkml:definitions>
  <inkml:trace contextRef="#ctx0" brushRef="#br0">150 1 1676 0 0,'-10'1'5854'0'0,"-11"2"-4070"0"0,9 3-1378 0 0,1 1 1 0 0,1-1-1 0 0,-1 2 1 0 0,1-1-1 0 0,1 2 1 0 0,-1-1 0 0 0,-14 18-1 0 0,22-23-347 0 0,0 0 0 0 0,-1 1 0 0 0,1-1 0 0 0,0 0-1 0 0,1 1 1 0 0,-1-1 0 0 0,1 1 0 0 0,-1-1 0 0 0,1 1 0 0 0,0 0 0 0 0,0-1-1 0 0,1 1 1 0 0,-1 0 0 0 0,1 0 0 0 0,0 0 0 0 0,0 0 0 0 0,0-1 0 0 0,0 1-1 0 0,1 0 1 0 0,-1 0 0 0 0,1 0 0 0 0,0-1 0 0 0,0 1 0 0 0,1 0 0 0 0,-1-1 0 0 0,1 1-1 0 0,0-1 1 0 0,0 1 0 0 0,3 3 0 0 0,9 11 99 0 0,2-1-1 0 0,0 0 1 0 0,1-1-1 0 0,22 15 1 0 0,-23-19-89 0 0,0 1 0 0 0,-1 1 0 0 0,-1 0 0 0 0,0 1 0 0 0,-1 0 0 0 0,12 18 0 0 0,-24-31-61 0 0,0-1-1 0 0,0 1 0 0 0,0 0 0 0 0,0 0 0 0 0,0 0 0 0 0,0 0 0 0 0,0 0 1 0 0,-1 0-1 0 0,1 0 0 0 0,-1 1 0 0 0,0-1 0 0 0,1 0 0 0 0,-1 0 0 0 0,0 0 0 0 0,0 0 1 0 0,0 1-1 0 0,-1-1 0 0 0,1 0 0 0 0,0 0 0 0 0,-1 0 0 0 0,0 0 0 0 0,-1 4 0 0 0,0-3 2 0 0,0 0 0 0 0,0-1 0 0 0,0 1-1 0 0,-1 0 1 0 0,1-1 0 0 0,-1 0 0 0 0,0 1-1 0 0,0-1 1 0 0,0 0 0 0 0,0 0-1 0 0,0-1 1 0 0,-6 3 0 0 0,-3 1-4 0 0,0-1 0 0 0,-1 0 0 0 0,0-1 0 0 0,0 0 0 0 0,1-1 0 0 0,-23 0-1 0 0,32-2-145 0 0,1 0-1 0 0,-1 0 1 0 0,1 0-1 0 0,-1-1 1 0 0,1 1-1 0 0,-1-1 0 0 0,1 0 1 0 0,-1 1-1 0 0,1-1 1 0 0,0 0-1 0 0,-1 0 1 0 0,-1-2-1 0 0,2 2-138 0 0,1 0-1 0 0,0 0 1 0 0,0 0-1 0 0,0 0 1 0 0,0 0 0 0 0,0-1-1 0 0,0 1 1 0 0,1 0-1 0 0,-1-1 1 0 0,0 1-1 0 0,1 0 1 0 0,-1-1 0 0 0,1 1-1 0 0,-1-1 1 0 0,1 1-1 0 0,-1-1 1 0 0,1 1-1 0 0,0-1 1 0 0,0 1 0 0 0,0-1-1 0 0,0 1 1 0 0,0-2-1 0 0,1-10-2616 0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8.873"/>
    </inkml:context>
    <inkml:brush xml:id="br0">
      <inkml:brushProperty name="width" value="0.1" units="cm"/>
      <inkml:brushProperty name="height" value="0.1" units="cm"/>
      <inkml:brushProperty name="color" value="#FFFFFF"/>
    </inkml:brush>
  </inkml:definitions>
  <inkml:trace contextRef="#ctx0" brushRef="#br0">1 21 5601 0 0,'0'-2'207'0'0,"1"1"1"0"0,-1-1 0 0 0,1 1 0 0 0,-1 0-1 0 0,1-1 1 0 0,0 1 0 0 0,0 0 0 0 0,0 0-1 0 0,0 0 1 0 0,-1 0 0 0 0,2-1 0 0 0,-1 1-1 0 0,0 0 1 0 0,2-1 0 0 0,-3 2-129 0 0,1 0-1 0 0,-1 0 1 0 0,1 0 0 0 0,-1 0 0 0 0,1 0-1 0 0,-1 0 1 0 0,0 0 0 0 0,1 1-1 0 0,-1-1 1 0 0,1 0 0 0 0,-1 0 0 0 0,0 0-1 0 0,1 1 1 0 0,-1-1 0 0 0,0 0 0 0 0,1 0-1 0 0,-1 1 1 0 0,0-1 0 0 0,1 0 0 0 0,-1 0-1 0 0,0 1 1 0 0,0-1 0 0 0,1 0-1 0 0,-1 1 1 0 0,0-1 0 0 0,0 1 0 0 0,0-1-1 0 0,1 0 1 0 0,-1 1 0 0 0,0-1 0 0 0,0 1-1 0 0,11 48 2274 0 0,-10-40-2455 0 0,8 65 1317 0 0,-3 89 0 0 0,3 26-225 0 0,-7-168-1232 0 0,-1-8 461 0 0,0 0 1 0 0,1 0-1 0 0,1 0 1 0 0,-1 0 0 0 0,10 23-1 0 0,-11-34-341 0 0,0 0 1 0 0,0 1-1 0 0,1-1 0 0 0,-1 0 1 0 0,1 0-1 0 0,0 0 0 0 0,-1 0 1 0 0,1 0-1 0 0,0 0 0 0 0,0-1 1 0 0,0 1-1 0 0,0-1 0 0 0,1 1 0 0 0,-1-1 1 0 0,0 0-1 0 0,0 0 0 0 0,1 0 1 0 0,-1 0-1 0 0,1 0 0 0 0,-1 0 1 0 0,1-1-1 0 0,-1 1 0 0 0,1-1 1 0 0,0 0-1 0 0,-1 1 0 0 0,1-1 0 0 0,-1-1 1 0 0,1 1-1 0 0,0 0 0 0 0,-1-1 1 0 0,1 1-1 0 0,-1-1 0 0 0,1 0 1 0 0,-1 1-1 0 0,4-3 0 0 0,14-8-5108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8.466"/>
    </inkml:context>
    <inkml:brush xml:id="br0">
      <inkml:brushProperty name="width" value="0.1" units="cm"/>
      <inkml:brushProperty name="height" value="0.1" units="cm"/>
      <inkml:brushProperty name="color" value="#FFFFFF"/>
    </inkml:brush>
  </inkml:definitions>
  <inkml:trace contextRef="#ctx0" brushRef="#br0">1 31 5701 0 0,'5'-31'6128'0'0,"-5"31"-6089"0"0,5 19 1001 0 0,22 163 1640 0 0,15 85-1370 0 0,-29-204-1051 0 0,-4-16-16 0 0,1-1 0 0 0,2-1 0 0 0,31 74 1 0 0,-43-117-239 0 0,1-1 0 0 0,0 1 1 0 0,0-1-1 0 0,0 1 0 0 0,0-1 1 0 0,0 1-1 0 0,0-1 1 0 0,1 0-1 0 0,-1 1 0 0 0,0-1 1 0 0,1 0-1 0 0,-1 0 0 0 0,1 0 1 0 0,-1 0-1 0 0,1 0 0 0 0,-1-1 1 0 0,1 1-1 0 0,-1 0 0 0 0,1-1 1 0 0,0 1-1 0 0,3 0 1 0 0,-1-1-84 0 0,-1 0 1 0 0,1 0 0 0 0,0 0 0 0 0,-1-1 0 0 0,1 1 0 0 0,0-1 0 0 0,-1 0 0 0 0,1 0 0 0 0,-1 0 0 0 0,4-2 0 0 0,6-3-815 0 0,-1-1-1 0 0,-1 0 1 0 0,1 0 0 0 0,17-17 0 0 0,-24 20 5 0 0,0 0 0 0 0,-1-1 0 0 0,1 1 0 0 0,-1-1 0 0 0,4-6 0 0 0,-3-1-2102 0 0</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9.201"/>
    </inkml:context>
    <inkml:brush xml:id="br0">
      <inkml:brushProperty name="width" value="0.1" units="cm"/>
      <inkml:brushProperty name="height" value="0.1" units="cm"/>
      <inkml:brushProperty name="color" value="#FFFFFF"/>
    </inkml:brush>
  </inkml:definitions>
  <inkml:trace contextRef="#ctx0" brushRef="#br0">0 67 6777 0 0,'13'-8'1008'0'0,"4"0"-132"0"0,3 0-120 0 0,3 0-288 0 0,3 3-292 0 0,0-1-28 0 0,0 1-648 0 0,0 2-300 0 0,1 1-520 0 0,1-1-32 0 0,-4 2-1 0 0,1-3 57 0 0,-3 1 72 0 0,1 0-12 0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9.578"/>
    </inkml:context>
    <inkml:brush xml:id="br0">
      <inkml:brushProperty name="width" value="0.1" units="cm"/>
      <inkml:brushProperty name="height" value="0.1" units="cm"/>
      <inkml:brushProperty name="color" value="#FFFFFF"/>
    </inkml:brush>
  </inkml:definitions>
  <inkml:trace contextRef="#ctx0" brushRef="#br0">0 216 904 0 0,'3'0'454'0'0,"-1"1"0"0"0,0-1 0 0 0,0 1-1 0 0,0 0 1 0 0,1-1 0 0 0,-1 1 0 0 0,0 0 0 0 0,0 0 0 0 0,0 0-1 0 0,0 1 1 0 0,0-1 0 0 0,2 3 0 0 0,20 25 1974 0 0,-15-13-1896 0 0,-1 1-1 0 0,7 18 1 0 0,-13-30-242 0 0,38 106 1498 0 0,-35-94-1558 0 0,0 0-1 0 0,-2 1 1 0 0,0-1 0 0 0,1 29-1 0 0,-4-46-224 0 0,0 0 0 0 0,0 0-1 0 0,0 0 1 0 0,0 0 0 0 0,0 0-1 0 0,-1 0 1 0 0,1-1 0 0 0,0 1 0 0 0,0 0-1 0 0,0 0 1 0 0,0 0 0 0 0,0 0-1 0 0,0 0 1 0 0,0 0 0 0 0,0 0-1 0 0,0 0 1 0 0,0 0 0 0 0,0-1-1 0 0,-1 1 1 0 0,1 0 0 0 0,0 0 0 0 0,0 0-1 0 0,0 0 1 0 0,0 0 0 0 0,0 0-1 0 0,0 0 1 0 0,0 0 0 0 0,-1 0-1 0 0,1 0 1 0 0,0 0 0 0 0,0 0 0 0 0,0 0-1 0 0,0 0 1 0 0,0 0 0 0 0,0 0-1 0 0,-1 0 1 0 0,1 0 0 0 0,0 0-1 0 0,0 0 1 0 0,0 0 0 0 0,0 0-1 0 0,0 0 1 0 0,0 0 0 0 0,0 0 0 0 0,-1 0-1 0 0,1 1 1 0 0,0-1 0 0 0,0 0-1 0 0,0 0 1 0 0,0 0 0 0 0,0 0-1 0 0,0 0 1 0 0,0 0 0 0 0,0 0-1 0 0,0 0 1 0 0,0 0 0 0 0,0 1 0 0 0,-1-1-1 0 0,1 0 1 0 0,0 0 0 0 0,0 0-1 0 0,0 0 1 0 0,0 0 0 0 0,0 0-1 0 0,-5-12 216 0 0,5 2-172 0 0,1 0 0 0 0,0 0 0 0 0,0 0-1 0 0,1 0 1 0 0,1 0 0 0 0,0 1 0 0 0,0-1 0 0 0,1 1 0 0 0,0 0-1 0 0,0 0 1 0 0,1 0 0 0 0,0 0 0 0 0,1 1 0 0 0,0 0 0 0 0,0 0 0 0 0,14-12-1 0 0,-19 19-41 0 0,0 0 0 0 0,1 0 0 0 0,-1 0 0 0 0,1 0 0 0 0,-1 0 0 0 0,1 1 0 0 0,-1-1 0 0 0,1 0 0 0 0,-1 1 0 0 0,1 0 0 0 0,0-1 0 0 0,-1 1 0 0 0,1 0 0 0 0,0 0 0 0 0,-1 0 0 0 0,1 0 0 0 0,0 0 0 0 0,-1 0 0 0 0,1 0 0 0 0,0 1 0 0 0,1 0 0 0 0,1 0 2 0 0,0 1 1 0 0,-1-1 0 0 0,1 1-1 0 0,-1 0 1 0 0,1 0-1 0 0,-1 1 1 0 0,0-1 0 0 0,5 6-1 0 0,1 2 12 0 0,0 0 0 0 0,0 1 1 0 0,-1 0-1 0 0,7 15 0 0 0,-10-17-88 0 0,-1 0 0 0 0,0 0 0 0 0,-1 1 1 0 0,3 9-1 0 0,1 21-6620 0 0</inkml:trace>
  <inkml:trace contextRef="#ctx0" brushRef="#br0" timeOffset="1">361 49 4836 0 0,'-3'-12'500'0'0,"3"2"-736"0"0,3 2-396 0 0,0 1-500 0 0,0 0-88 0 0,1 2-28 0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29.993"/>
    </inkml:context>
    <inkml:brush xml:id="br0">
      <inkml:brushProperty name="width" value="0.1" units="cm"/>
      <inkml:brushProperty name="height" value="0.1" units="cm"/>
      <inkml:brushProperty name="color" value="#FFFFFF"/>
    </inkml:brush>
  </inkml:definitions>
  <inkml:trace contextRef="#ctx0" brushRef="#br0">0 9 1236 0 0,'10'-9'6781'0'0,"-9"9"-6588"0"0,2 16 4049 0 0,-2-2-4330 0 0,45 359 3547 0 0,-37-310-4789 0 0,-1 87 1 0 0,-8-149 1250 0 0,2-18 426 0 0,1 1-1 0 0,1-1 1 0 0,0 1-1 0 0,1 0 1 0 0,1 1-1 0 0,0-1 1 0 0,1 1-1 0 0,10-16 0 0 0,-15 28-299 0 0,1 0-1 0 0,0 0 1 0 0,-1 0-1 0 0,1 0 0 0 0,0 1 1 0 0,0-1-1 0 0,1 1 1 0 0,-1 0-1 0 0,0 0 0 0 0,1 0 1 0 0,0 0-1 0 0,-1 1 1 0 0,1-1-1 0 0,0 1 0 0 0,0 0 1 0 0,0 0-1 0 0,0 0 1 0 0,-1 1-1 0 0,1-1 0 0 0,0 1 1 0 0,0 0-1 0 0,0 0 1 0 0,0 0-1 0 0,0 1 0 0 0,0-1 1 0 0,0 1-1 0 0,0 0 1 0 0,0 0-1 0 0,0 1 0 0 0,-1-1 1 0 0,1 1-1 0 0,0 0 1 0 0,4 2-1 0 0,-3 0-46 0 0,1-1 0 0 0,-1 1 0 0 0,1 0 1 0 0,-1 0-1 0 0,0 1 0 0 0,-1-1 0 0 0,1 1 0 0 0,-1 0 0 0 0,0 1 1 0 0,0-1-1 0 0,0 1 0 0 0,-1-1 0 0 0,0 1 0 0 0,0 0 0 0 0,0 0 1 0 0,-1 1-1 0 0,0-1 0 0 0,0 0 0 0 0,1 10 0 0 0,-3-10-40 0 0,-1-1 0 0 0,1 0-1 0 0,-1 0 1 0 0,0 0-1 0 0,0 0 1 0 0,-1 0 0 0 0,1 0-1 0 0,-1 0 1 0 0,0-1 0 0 0,0 1-1 0 0,-1-1 1 0 0,1 1-1 0 0,-1-1 1 0 0,0 0 0 0 0,0 0-1 0 0,-1 0 1 0 0,-5 5 0 0 0,6-5-3 0 0,-1-1 0 0 0,1 0 0 0 0,-1 0 0 0 0,0-1 0 0 0,0 1 0 0 0,0-1 0 0 0,0 0 0 0 0,0 0 0 0 0,0 0 0 0 0,-1 0 0 0 0,1-1 0 0 0,-1 0 0 0 0,1 0 0 0 0,-1 0 1 0 0,1 0-1 0 0,-1-1 0 0 0,0 1 0 0 0,1-1 0 0 0,-8-1 0 0 0,9 0-282 0 0,0 0-1 0 0,0 0 1 0 0,1-1 0 0 0,-1 1 0 0 0,1-1-1 0 0,-1 1 1 0 0,1-1 0 0 0,-1 0 0 0 0,1 0-1 0 0,0 0 1 0 0,0 0 0 0 0,0 0 0 0 0,0 0-1 0 0,0-1 1 0 0,1 1 0 0 0,-1-1 0 0 0,1 1-1 0 0,-1-1 1 0 0,1 0 0 0 0,0 1 0 0 0,0-1-1 0 0,-1-4 1 0 0,2-3-2908 0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0.383"/>
    </inkml:context>
    <inkml:brush xml:id="br0">
      <inkml:brushProperty name="width" value="0.1" units="cm"/>
      <inkml:brushProperty name="height" value="0.1" units="cm"/>
      <inkml:brushProperty name="color" value="#FFFFFF"/>
    </inkml:brush>
  </inkml:definitions>
  <inkml:trace contextRef="#ctx0" brushRef="#br0">1 1 4984 0 0,'10'3'4634'0'0,"-9"-3"-4497"0"0,7 19 1903 0 0,3 31-1385 0 0,-9-38-15 0 0,3 12-224 0 0,2-1 1 0 0,0 1-1 0 0,16 31 1 0 0,-20-48-483 0 0,0-1 0 0 0,1 1 0 0 0,-1-1 0 0 0,1 0 0 0 0,0 0 1 0 0,1 0-1 0 0,0-1 0 0 0,-1 0 0 0 0,2 0 0 0 0,-1 0 0 0 0,1 0 0 0 0,-1-1 0 0 0,1 0 1 0 0,0 0-1 0 0,1-1 0 0 0,7 4 0 0 0,-12-6 0 0 0,1-1 0 0 0,-1 1 1 0 0,1-1-1 0 0,-1 1 0 0 0,1-1 1 0 0,-1 0-1 0 0,1 0 0 0 0,0 0 0 0 0,-1 0 1 0 0,1-1-1 0 0,-1 1 0 0 0,1-1 0 0 0,-1 0 1 0 0,0 1-1 0 0,1-1 0 0 0,-1 0 1 0 0,4-2-1 0 0,-2 0 12 0 0,0 0 0 0 0,0 0 0 0 0,0 0 0 0 0,0-1 0 0 0,-1 0 0 0 0,1 1 0 0 0,-1-1 0 0 0,4-6 0 0 0,2-5 149 0 0,0-1 0 0 0,-1-1 1 0 0,10-29-1 0 0,8-41 2517 0 0,-16 124-1335 0 0,-8-13-996 0 0,10 46 1 0 0,4-23-1412 0 0,-14-41 387 0 0,1-1 1 0 0,0 1-1 0 0,1-1 0 0 0,-1 1 0 0 0,5 4 0 0 0,4 1-2750 0 0,-4-8 573 0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0.737"/>
    </inkml:context>
    <inkml:brush xml:id="br0">
      <inkml:brushProperty name="width" value="0.1" units="cm"/>
      <inkml:brushProperty name="height" value="0.1" units="cm"/>
      <inkml:brushProperty name="color" value="#FFFFFF"/>
    </inkml:brush>
  </inkml:definitions>
  <inkml:trace contextRef="#ctx0" brushRef="#br0">1 46 6845 0 0,'0'-11'449'0'0,"0"-24"5513"0"0,1 51-5071 0 0,5 194 1954 0 0,3 64-2411 0 0,-7-258-994 0 0,1 18-2765 0 0,-3-12-2433 0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1.106"/>
    </inkml:context>
    <inkml:brush xml:id="br0">
      <inkml:brushProperty name="width" value="0.1" units="cm"/>
      <inkml:brushProperty name="height" value="0.1" units="cm"/>
      <inkml:brushProperty name="color" value="#FFFFFF"/>
    </inkml:brush>
  </inkml:definitions>
  <inkml:trace contextRef="#ctx0" brushRef="#br0">0 73 7229 0 0,'0'-6'1216'0'0,"2"1"-136"0"0,2 0-96 0 0,1 1-132 0 0,6-2-88 0 0,2 1-92 0 0,4-2-108 0 0,3 2-204 0 0,2-1-200 0 0,-1 1-276 0 0,2-1-216 0 0,5 2 28 0 0,-2-1-372 0 0,4 4-260 0 0,1 1-540 0 0,1-3-60 0 0,-1 3-1841 0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1.460"/>
    </inkml:context>
    <inkml:brush xml:id="br0">
      <inkml:brushProperty name="width" value="0.1" units="cm"/>
      <inkml:brushProperty name="height" value="0.1" units="cm"/>
      <inkml:brushProperty name="color" value="#FFFFFF"/>
    </inkml:brush>
  </inkml:definitions>
  <inkml:trace contextRef="#ctx0" brushRef="#br0">62 40 3832 0 0,'0'1'129'0'0,"1"-1"-1"0"0,-1 1 0 0 0,1 0 1 0 0,-1 0-1 0 0,1 0 0 0 0,0-1 1 0 0,-1 1-1 0 0,1 0 0 0 0,0 0 1 0 0,0-1-1 0 0,0 1 0 0 0,-1-1 1 0 0,1 1-1 0 0,0-1 0 0 0,0 1 1 0 0,0-1-1 0 0,0 0 0 0 0,0 1 1 0 0,0-1-1 0 0,0 0 1 0 0,0 0-1 0 0,0 0 0 0 0,0 1 1 0 0,2-1-1 0 0,25 2 920 0 0,-26-2-983 0 0,44-3 884 0 0,-44 3-869 0 0,0-1 1 0 0,0 1 0 0 0,-1 0-1 0 0,1-1 1 0 0,0 0-1 0 0,0 1 1 0 0,-1-1-1 0 0,1 0 1 0 0,0 0-1 0 0,-1 0 1 0 0,1 0 0 0 0,-1 0-1 0 0,1 0 1 0 0,-1 0-1 0 0,0 0 1 0 0,1-1-1 0 0,-1 1 1 0 0,0-1-1 0 0,0 1 1 0 0,0-1-1 0 0,2-2 1 0 0,-3 3-6 0 0,0 0 1 0 0,0 0-1 0 0,0 0 0 0 0,0 0 1 0 0,0 0-1 0 0,-1 1 0 0 0,1-1 1 0 0,0 0-1 0 0,0 0 0 0 0,0 0 0 0 0,-1 0 1 0 0,1 0-1 0 0,-1 1 0 0 0,1-1 1 0 0,0 0-1 0 0,-1 0 0 0 0,1 1 1 0 0,-1-1-1 0 0,0 0 0 0 0,1 1 1 0 0,-1-1-1 0 0,1 0 0 0 0,-1 1 1 0 0,0-1-1 0 0,0 1 0 0 0,1-1 1 0 0,-1 1-1 0 0,0 0 0 0 0,0-1 0 0 0,0 1 1 0 0,1 0-1 0 0,-1-1 0 0 0,0 1 1 0 0,0 0-1 0 0,-1 0 0 0 0,-1-1 110 0 0,0 0 0 0 0,-1 0-1 0 0,1 0 1 0 0,0 1-1 0 0,0 0 1 0 0,0-1-1 0 0,0 1 1 0 0,0 0 0 0 0,-4 1-1 0 0,-2 2 47 0 0,0 1 1 0 0,0 0-1 0 0,0 1 1 0 0,1 0-1 0 0,0 0 0 0 0,0 1 1 0 0,0 0-1 0 0,1 0 1 0 0,-10 11-1 0 0,12-12-139 0 0,0-1-1 0 0,1 2 1 0 0,0-1-1 0 0,0 0 1 0 0,0 1-1 0 0,1 0 1 0 0,-1 0-1 0 0,2 0 1 0 0,-1 0-1 0 0,1 0 1 0 0,-1 0-1 0 0,2 1 1 0 0,-1-1 0 0 0,0 11-1 0 0,2-13-180 0 0,0-1 0 0 0,1 1 0 0 0,0-1 0 0 0,0 0 0 0 0,0 1 0 0 0,1-1 0 0 0,-1 0 0 0 0,1 0-1 0 0,-1 0 1 0 0,1 0 0 0 0,0 0 0 0 0,0 0 0 0 0,0 0 0 0 0,1-1 0 0 0,-1 1 0 0 0,1-1 0 0 0,-1 0 0 0 0,1 1 0 0 0,0-1 0 0 0,0 0 0 0 0,0-1 0 0 0,0 1-1 0 0,0-1 1 0 0,0 1 0 0 0,4 0 0 0 0,8 4-928 0 0,0-1-1 0 0,0-1 1 0 0,0 0-1 0 0,19 2 1 0 0,13-4-2358 0 0,-22-5 330 0 0</inkml:trace>
  <inkml:trace contextRef="#ctx0" brushRef="#br0" timeOffset="1">421 140 4160 0 0,'5'-7'893'0'0,"0"0"0"0"0,-1 0 0 0 0,0 0-1 0 0,4-11 1 0 0,-7 17-694 0 0,-1 0 1 0 0,1 0-1 0 0,-1 0 0 0 0,0 0 1 0 0,0 0-1 0 0,1 0 0 0 0,-1-1 1 0 0,0 1-1 0 0,0 0 0 0 0,0 0 1 0 0,0 0-1 0 0,0 0 0 0 0,-1 0 1 0 0,1 0-1 0 0,0 0 0 0 0,0-1 1 0 0,-2-1-1 0 0,2 3-75 0 0,-1-1-1 0 0,0 0 1 0 0,0 1 0 0 0,0-1-1 0 0,0 0 1 0 0,1 1 0 0 0,-1-1 0 0 0,0 1-1 0 0,0 0 1 0 0,0-1 0 0 0,0 1-1 0 0,0 0 1 0 0,0-1 0 0 0,0 1-1 0 0,-1 0 1 0 0,1 0 0 0 0,0 0 0 0 0,0 0-1 0 0,0 0 1 0 0,0 0 0 0 0,0 0-1 0 0,0 0 1 0 0,-2 1 0 0 0,-2 0 36 0 0,0 1 1 0 0,0 0-1 0 0,0 0 1 0 0,0 0-1 0 0,0 0 1 0 0,1 1-1 0 0,-1-1 1 0 0,1 1-1 0 0,-1 0 1 0 0,1 1-1 0 0,0-1 1 0 0,-5 6-1 0 0,1 0 42 0 0,-1 1 0 0 0,1 0 0 0 0,1 0 0 0 0,-7 12 0 0 0,11-17-160 0 0,0 1 0 0 0,1-1 0 0 0,0 0 0 0 0,0 0 0 0 0,1 1 0 0 0,-1-1 0 0 0,1 1 0 0 0,0 0 0 0 0,1-1 0 0 0,-1 1 0 0 0,1 0 0 0 0,0-1 0 0 0,1 1 0 0 0,-1 0-1 0 0,1-1 1 0 0,0 1 0 0 0,1-1 0 0 0,3 11 0 0 0,-3-12-121 0 0,0 0-1 0 0,0 0 1 0 0,0-1-1 0 0,1 1 0 0 0,-1-1 1 0 0,1 1-1 0 0,0-1 1 0 0,0 0-1 0 0,0 0 1 0 0,0 0-1 0 0,1-1 1 0 0,-1 1-1 0 0,1-1 0 0 0,0 0 1 0 0,-1 0-1 0 0,1 0 1 0 0,0 0-1 0 0,0-1 1 0 0,0 0-1 0 0,1 1 0 0 0,-1-1 1 0 0,0-1-1 0 0,0 1 1 0 0,0-1-1 0 0,8 0 1 0 0,-7 0-163 0 0,0 0 1 0 0,0 0-1 0 0,0-1 1 0 0,0 0 0 0 0,0 0-1 0 0,0 0 1 0 0,0-1-1 0 0,0 0 1 0 0,0 0 0 0 0,-1 0-1 0 0,1 0 1 0 0,0-1 0 0 0,-1 0-1 0 0,0 0 1 0 0,5-4-1 0 0,-3 1-221 0 0,0 0 0 0 0,-1 0-1 0 0,0-1 1 0 0,0 0 0 0 0,0 0-1 0 0,-1 0 1 0 0,0-1 0 0 0,4-13-1 0 0,1-3-2332 0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1.877"/>
    </inkml:context>
    <inkml:brush xml:id="br0">
      <inkml:brushProperty name="width" value="0.1" units="cm"/>
      <inkml:brushProperty name="height" value="0.1" units="cm"/>
      <inkml:brushProperty name="color" value="#FFFFFF"/>
    </inkml:brush>
  </inkml:definitions>
  <inkml:trace contextRef="#ctx0" brushRef="#br0">68 311 8365 0 0,'-38'-186'5096'0'0,"18"100"-2023"0"0,11 48-1093 0 0,23 68-498 0 0,4 27-747 0 0,-2 1-1 0 0,14 99 0 0 0,-3 122 180 0 0,-22-206-773 0 0,-4-59-442 0 0,4 38-932 0 0,3-18-3521 0 0,-8-33 4430 0 0,1 0 1 0 0,-1 0-1 0 0,1 0 1 0 0,-1 0 0 0 0,1 0-1 0 0,-1 0 1 0 0,1-1 0 0 0,-1 1-1 0 0,1 0 1 0 0,1 1-647 0 0,-1-1 646 0 0,0-1 1 0 0,0 1 0 0 0,0-1-1 0 0,0 1 1 0 0,0-1 0 0 0,-1 1-1 0 0,1-1 1 0 0,0 0 0 0 0,0 1-1 0 0,2-1 1 0 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3.400"/>
    </inkml:context>
    <inkml:brush xml:id="br0">
      <inkml:brushProperty name="width" value="0.1" units="cm"/>
      <inkml:brushProperty name="height" value="0.1" units="cm"/>
      <inkml:brushProperty name="color" value="#FFFFFF"/>
    </inkml:brush>
  </inkml:definitions>
  <inkml:trace contextRef="#ctx0" brushRef="#br0">51 98 5729 0 0,'-10'-17'1112'0'0,"1"2"-160"0"0,0-1-112 0 0,1 4-132 0 0,4 3-144 0 0,-3 0-196 0 0,4 1-180 0 0,2 2-132 0 0,1 2 0 0 0,0 3-648 0 0,17 18-6741 0 0,-11-6 6137 0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3.073"/>
    </inkml:context>
    <inkml:brush xml:id="br0">
      <inkml:brushProperty name="width" value="0.1" units="cm"/>
      <inkml:brushProperty name="height" value="0.1" units="cm"/>
      <inkml:brushProperty name="color" value="#FFFFFF"/>
    </inkml:brush>
  </inkml:definitions>
  <inkml:trace contextRef="#ctx0" brushRef="#br0">0 392 1212 0 0,'13'-7'3311'0'0,"8"-17"-2460"0"0,-15 17-353 0 0,8-11 136 0 0,-1 0-1 0 0,0 0 1 0 0,-2-1 0 0 0,0-1 0 0 0,13-34 0 0 0,-10 17 646 0 0,-2 0 1 0 0,11-54 0 0 0,-20 62-274 0 0,-2 17 326 0 0,0 30-442 0 0,-1 63 0 0 0,17 116 1 0 0,-12-165-789 0 0,1-1 0 0 0,1 0 0 0 0,2 0 0 0 0,1-1-1 0 0,2 0 1 0 0,25 48 0 0 0,-36-75-149 0 0,1-1 0 0 0,-1 0 1 0 0,1 1-1 0 0,-1-1 0 0 0,1 0 0 0 0,0 0 0 0 0,0 0 1 0 0,0 0-1 0 0,0 0 0 0 0,0 0 0 0 0,1 0 0 0 0,-1-1 1 0 0,0 1-1 0 0,1-1 0 0 0,-1 0 0 0 0,1 0 0 0 0,-1 0 1 0 0,1 0-1 0 0,0 0 0 0 0,-1 0 0 0 0,1-1 0 0 0,0 1 1 0 0,0-1-1 0 0,4 0 0 0 0,-2-1-333 0 0,0 0-1 0 0,0 0 0 0 0,-1 0 1 0 0,1-1-1 0 0,0 0 1 0 0,-1 0-1 0 0,1 0 1 0 0,-1 0-1 0 0,1-1 1 0 0,-1 0-1 0 0,0 0 1 0 0,0 0-1 0 0,4-4 1 0 0,-2 1-284 0 0,-1 1 1 0 0,0-1 0 0 0,0 0-1 0 0,0 0 1 0 0,-1 0 0 0 0,0-1-1 0 0,5-11 1 0 0,1-7-2192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8.850"/>
    </inkml:context>
    <inkml:brush xml:id="br0">
      <inkml:brushProperty name="width" value="0.1" units="cm"/>
      <inkml:brushProperty name="height" value="0.1" units="cm"/>
      <inkml:brushProperty name="color" value="#FFFFFF"/>
    </inkml:brush>
  </inkml:definitions>
  <inkml:trace contextRef="#ctx0" brushRef="#br0">6 95 6073 0 0,'-5'-4'1132'0'0,"4"1"-136"0"0,1-2-160 0 0,1 1-180 0 0,9-3-232 0 0,2-2-372 0 0,5 1-4 0 0,1 0-320 0 0,4-1-12 0 0,4 0-164 0 0,3 2-264 0 0,0 1-440 0 0,3 0-396 0 0,0 3 59 0 0,1 0 57 0 0,-1 0-48 0 0</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3.772"/>
    </inkml:context>
    <inkml:brush xml:id="br0">
      <inkml:brushProperty name="width" value="0.1" units="cm"/>
      <inkml:brushProperty name="height" value="0.1" units="cm"/>
      <inkml:brushProperty name="color" value="#FFFFFF"/>
    </inkml:brush>
  </inkml:definitions>
  <inkml:trace contextRef="#ctx0" brushRef="#br0">1 0 2296 0 0,'5'8'11260'0'0,"-4"-11"-11157"0"0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4.132"/>
    </inkml:context>
    <inkml:brush xml:id="br0">
      <inkml:brushProperty name="width" value="0.1" units="cm"/>
      <inkml:brushProperty name="height" value="0.1" units="cm"/>
      <inkml:brushProperty name="color" value="#FFFFFF"/>
    </inkml:brush>
  </inkml:definitions>
  <inkml:trace contextRef="#ctx0" brushRef="#br0">1 272 6493 0 0,'1'0'189'0'0,"0"1"0"0"0,0-1 0 0 0,0 1 0 0 0,0-1 0 0 0,0 0 0 0 0,0 1 0 0 0,0-1 0 0 0,0 0 1 0 0,0 0-1 0 0,1 0 0 0 0,-1 0 0 0 0,0 0 0 0 0,0 0 0 0 0,0 0 0 0 0,0 0 0 0 0,0 0 1 0 0,0 0-1 0 0,0-1 0 0 0,1 1 0 0 0,-1 0 0 0 0,0-1 0 0 0,1 0 0 0 0,28-14 511 0 0,-23 11-290 0 0,1-1-249 0 0,0 1 0 0 0,-1-2 0 0 0,1 1 0 0 0,-1-1 0 0 0,0 1 0 0 0,-1-2 0 0 0,1 1 0 0 0,-2-1 0 0 0,1 0-1 0 0,0 0 1 0 0,-1-1 0 0 0,-1 0 0 0 0,8-15 0 0 0,-7 8 210 0 0,0 0 0 0 0,-1 0-1 0 0,0 0 1 0 0,-1 0 0 0 0,-1 0-1 0 0,-1-1 1 0 0,0-19 0 0 0,-4 28 72 0 0,-3 15-205 0 0,-5 14-26 0 0,2 21 64 0 0,1 1 0 0 0,2 0 0 0 0,3 0 0 0 0,1 66 0 0 0,3-97-232 0 0,0 1 0 0 0,0-1 0 0 0,2 0 0 0 0,-1 0 0 0 0,2 0-1 0 0,8 24 1 0 0,-11-33-232 0 0,1-1-1 0 0,-1 1 0 0 0,1 0 1 0 0,0-1-1 0 0,0 1 0 0 0,0-1 0 0 0,0 0 1 0 0,1 1-1 0 0,-1-1 0 0 0,1 0 1 0 0,0-1-1 0 0,0 1 0 0 0,0 0 0 0 0,0-1 1 0 0,1 1-1 0 0,-1-1 0 0 0,1 0 1 0 0,-1 0-1 0 0,1-1 0 0 0,0 1 0 0 0,-1-1 1 0 0,1 0-1 0 0,0 0 0 0 0,0 0 0 0 0,0 0 1 0 0,0-1-1 0 0,4 1 0 0 0,-3-2-322 0 0,-1 0 0 0 0,0 0 0 0 0,1-1 1 0 0,-1 1-1 0 0,0-1 0 0 0,0 0 0 0 0,0 0 0 0 0,0 0 0 0 0,0-1 0 0 0,-1 0 0 0 0,1 1 0 0 0,-1-1 0 0 0,6-6 0 0 0,5-7-2263 0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4.521"/>
    </inkml:context>
    <inkml:brush xml:id="br0">
      <inkml:brushProperty name="width" value="0.1" units="cm"/>
      <inkml:brushProperty name="height" value="0.1" units="cm"/>
      <inkml:brushProperty name="color" value="#FFFFFF"/>
    </inkml:brush>
  </inkml:definitions>
  <inkml:trace contextRef="#ctx0" brushRef="#br0">33 87 6801 0 0,'-9'-19'1108'0'0,"1"4"-160"0"0,2 1-160 0 0,0 3-240 0 0,3 1-180 0 0,3 5-328 0 0,0-1-4 0 0,3 1-1044 0 0,6 3-1956 0 0,-4 2 1587 0 0,3 0 101 0 0,-2 0 72 0 0,0 0 32 0 0</inkml:trace>
  <inkml:trace contextRef="#ctx0" brushRef="#br0" timeOffset="1">527 397 2204 0 0,'0'6'1844'0'0,"0"1"985"0"0,0-3-1721 0 0,0-1-224 0 0,0 0-320 0 0,0-2-384 0 0,19-4-7729 0 0,-13 1 6381 0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4.968"/>
    </inkml:context>
    <inkml:brush xml:id="br0">
      <inkml:brushProperty name="width" value="0.1" units="cm"/>
      <inkml:brushProperty name="height" value="0.1" units="cm"/>
      <inkml:brushProperty name="color" value="#FFFFFF"/>
    </inkml:brush>
  </inkml:definitions>
  <inkml:trace contextRef="#ctx0" brushRef="#br0">366 633 2396 0 0,'0'-2'330'0'0,"0"0"0"0"0,-1 0-1 0 0,1 1 1 0 0,0-1 0 0 0,-1 0 0 0 0,1 0 0 0 0,-1 0-1 0 0,1 0 1 0 0,-1 1 0 0 0,0-1 0 0 0,0 0-1 0 0,0 1 1 0 0,0-1 0 0 0,0 1 0 0 0,0-1-1 0 0,0 1 1 0 0,-1-1 0 0 0,1 1 0 0 0,0 0-1 0 0,-1-1 1 0 0,-1 0 0 0 0,-1 0-20 0 0,0-1 1 0 0,0 1 0 0 0,-1 1-1 0 0,1-1 1 0 0,0 0-1 0 0,-1 1 1 0 0,1 0 0 0 0,-8-1-1 0 0,1 1 28 0 0,-1 0 1 0 0,1 1-1 0 0,-1 0 0 0 0,1 1 0 0 0,-1 0 0 0 0,-16 4 0 0 0,16 0-116 0 0,0 0-1 0 0,0 0 0 0 0,1 2 1 0 0,-1-1-1 0 0,1 1 0 0 0,1 1 0 0 0,-1 0 1 0 0,1 0-1 0 0,1 1 0 0 0,0 1 1 0 0,0-1-1 0 0,1 1 0 0 0,0 1 1 0 0,0 0-1 0 0,2 0 0 0 0,-10 19 0 0 0,11-20-117 0 0,0 1-1 0 0,1 0 0 0 0,1 0 0 0 0,0 1 0 0 0,0-1 0 0 0,1 1 0 0 0,0 0 0 0 0,1 16 0 0 0,1-20-70 0 0,0 0-1 0 0,1-1 1 0 0,0 1 0 0 0,1 0-1 0 0,0 0 1 0 0,0 0 0 0 0,0-1-1 0 0,1 1 1 0 0,0-1 0 0 0,1 0-1 0 0,0 0 1 0 0,9 13 0 0 0,-8-14-119 0 0,0 0 0 0 0,1-1 1 0 0,0 1-1 0 0,0-1 0 0 0,0 0 1 0 0,1-1-1 0 0,0 0 0 0 0,0 0 1 0 0,0 0-1 0 0,0-1 0 0 0,0 0 0 0 0,1 0 1 0 0,-1-1-1 0 0,1 0 0 0 0,0 0 1 0 0,0-1-1 0 0,0 0 0 0 0,0 0 1 0 0,0-1-1 0 0,0 0 0 0 0,0 0 0 0 0,15-3 1 0 0,-16 2-26 0 0,0-1 0 0 0,0 0 0 0 0,0 0 0 0 0,0 0 0 0 0,0-1 0 0 0,0 0 0 0 0,0 0 0 0 0,-1 0 0 0 0,0-1 0 0 0,0 0 0 0 0,0-1 1 0 0,0 1-1 0 0,-1-1 0 0 0,1 0 0 0 0,-1 0 0 0 0,0-1 0 0 0,-1 0 0 0 0,1 1 0 0 0,-1-2 0 0 0,-1 1 0 0 0,1 0 0 0 0,-1-1 0 0 0,0 0 0 0 0,4-13 0 0 0,5-35-718 0 0,6-91-1 0 0,-11 49 45 0 0,-11-171 0 0 0,-22 26 3218 0 0,17 199-1724 0 0,5 30-192 0 0,1-1-1 0 0,-1-23 1 0 0,7 71 28 0 0,2 0 1 0 0,15 54-1 0 0,-13-57-416 0 0,102 570 2004 0 0,-60-292-1374 0 0,-48-305-823 0 0,1 8-445 0 0,0 0 0 0 0,1 0-1 0 0,0 0 1 0 0,7 15-1 0 0,10-60-12453 0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5.372"/>
    </inkml:context>
    <inkml:brush xml:id="br0">
      <inkml:brushProperty name="width" value="0.1" units="cm"/>
      <inkml:brushProperty name="height" value="0.1" units="cm"/>
      <inkml:brushProperty name="color" value="#FFFFFF"/>
    </inkml:brush>
  </inkml:definitions>
  <inkml:trace contextRef="#ctx0" brushRef="#br0">0 115 6057 0 0,'2'1'330'0'0,"-1"0"1"0"0,1 1 0 0 0,0-1 0 0 0,-1 0 0 0 0,1 0 0 0 0,0 0-1 0 0,0 0 1 0 0,0 0 0 0 0,-1 0 0 0 0,1 0 0 0 0,4 0 0 0 0,42 6 1014 0 0,-40-7-965 0 0,23 2 225 0 0,23 3 187 0 0,88-5 0 0 0,-7-7-22 0 0,337-24 987 0 0,-408 25-1597 0 0,141-15-83 0 0,-203 21-144 0 0,-1-1 0 0 0,1 1 1 0 0,0 0-1 0 0,-1-1 0 0 0,1 1 0 0 0,0-1 0 0 0,-1 1 1 0 0,1-1-1 0 0,-1 0 0 0 0,1 0 0 0 0,-1 0 0 0 0,1 0 1 0 0,0-1-1 0 0,-1 2-33 0 0,-1-1 0 0 0,1 0 1 0 0,-1 1-1 0 0,0-1 0 0 0,1 1 0 0 0,-1-1 0 0 0,0 0 1 0 0,0 1-1 0 0,1-1 0 0 0,-1 0 0 0 0,0 1 1 0 0,0-1-1 0 0,0 0 0 0 0,0 1 0 0 0,0-1 1 0 0,0 0-1 0 0,0 1 0 0 0,0-1 0 0 0,0 0 0 0 0,0 1 1 0 0,0-1-1 0 0,-1-1 0 0 0,0-2-422 0 0,-2 0 0 0 0,1 0 1 0 0,0 0-1 0 0,-1 0 0 0 0,1 1 0 0 0,-1-1 0 0 0,0 1 0 0 0,-4-4 0 0 0,-8-7-2615 0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35.715"/>
    </inkml:context>
    <inkml:brush xml:id="br0">
      <inkml:brushProperty name="width" value="0.1" units="cm"/>
      <inkml:brushProperty name="height" value="0.1" units="cm"/>
      <inkml:brushProperty name="color" value="#FFFFFF"/>
    </inkml:brush>
  </inkml:definitions>
  <inkml:trace contextRef="#ctx0" brushRef="#br0">87 77 3868 0 0,'-27'-20'893'0'0,"17"14"-171"0"0,1-1 0 0 0,-1-1 0 0 0,2 1 0 0 0,-12-13 0 0 0,20 20-670 0 0,0 0-1 0 0,0 0 0 0 0,0 0 0 0 0,0 0 0 0 0,-1 0 1 0 0,1-1-1 0 0,0 1 0 0 0,0 0 0 0 0,0 0 0 0 0,0 0 1 0 0,0 0-1 0 0,-1 0 0 0 0,1-1 0 0 0,0 1 0 0 0,0 0 1 0 0,0 0-1 0 0,0 0 0 0 0,0 0 0 0 0,0-1 0 0 0,0 1 1 0 0,0 0-1 0 0,0 0 0 0 0,0 0 0 0 0,-1-1 0 0 0,1 1 0 0 0,0 0 1 0 0,0 0-1 0 0,0 0 0 0 0,0-1 0 0 0,0 1 0 0 0,0 0 1 0 0,1 0-1 0 0,-1 0 0 0 0,0-1 0 0 0,0 1 0 0 0,0 0 1 0 0,0 0-1 0 0,0 0 0 0 0,0 0 0 0 0,0-1 0 0 0,0 1 1 0 0,0 0-1 0 0,0 0 0 0 0,1 0 0 0 0,-1 0 0 0 0,0-1 1 0 0,0 1-1 0 0,0 0 0 0 0,0 0 0 0 0,1 0 0 0 0,-1 0 1 0 0,0 0-1 0 0,0 0 0 0 0,16 0 1150 0 0,18 10-383 0 0,12 8 37 0 0,60 34 1 0 0,-89-43-658 0 0,-1 1 0 0 0,0 1 0 0 0,-1 0 0 0 0,-1 1 0 0 0,0 1 0 0 0,25 28-1 0 0,-35-36-156 0 0,-1 1 0 0 0,1-1-1 0 0,-1 1 1 0 0,1-1-1 0 0,-2 1 1 0 0,1 0-1 0 0,-1 0 1 0 0,0 0-1 0 0,0 1 1 0 0,0-1-1 0 0,-1 1 1 0 0,0-1-1 0 0,-1 0 1 0 0,1 1-1 0 0,-1-1 1 0 0,0 1-1 0 0,-1-1 1 0 0,1 1-1 0 0,-2-1 1 0 0,-2 11-1 0 0,0-6 38 0 0,0 0 1 0 0,-1 0-1 0 0,-1-1 0 0 0,0 0 0 0 0,0 0 0 0 0,-1 0 0 0 0,0-1 0 0 0,-1 0 0 0 0,0 0 0 0 0,-15 12 0 0 0,-6 2 113 0 0,0-1 0 0 0,-55 29 1 0 0,19-16-5281 0 0,52-33-289 0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43.052"/>
    </inkml:context>
    <inkml:brush xml:id="br0">
      <inkml:brushProperty name="width" value="0.1" units="cm"/>
      <inkml:brushProperty name="height" value="0.1" units="cm"/>
      <inkml:brushProperty name="color" value="#FFFFFF"/>
    </inkml:brush>
  </inkml:definitions>
  <inkml:trace contextRef="#ctx0" brushRef="#br0">0 0 4264 0 0,'15'96'2181'0'0,"11"50"559"0"0,-22-130-3169 0 0,1 0 0 0 0,1 0 0 0 0,0-1 0 0 0,1 1 0 0 0,1-2 0 0 0,16 26 0 0 0,-11-31-3355 0 0,-10-8 2558 0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4:43.445"/>
    </inkml:context>
    <inkml:brush xml:id="br0">
      <inkml:brushProperty name="width" value="0.1" units="cm"/>
      <inkml:brushProperty name="height" value="0.1" units="cm"/>
      <inkml:brushProperty name="color" value="#FFFFFF"/>
    </inkml:brush>
  </inkml:definitions>
  <inkml:trace contextRef="#ctx0" brushRef="#br0">163 90 1024 0 0,'-10'-8'525'0'0,"0"0"-1"0"0,0 0 0 0 0,0 1 1 0 0,-1 0-1 0 0,0 1 1 0 0,0 1-1 0 0,-1-1 1 0 0,1 2-1 0 0,-17-5 1 0 0,27 8-455 0 0,-1 1 0 0 0,1 0 0 0 0,0-1 0 0 0,0 1 1 0 0,0 0-1 0 0,-1 0 0 0 0,1 0 0 0 0,0 0 1 0 0,0 0-1 0 0,-1 0 0 0 0,1 0 0 0 0,0 0 0 0 0,0 1 1 0 0,0-1-1 0 0,-1 0 0 0 0,1 1 0 0 0,0-1 1 0 0,0 1-1 0 0,0-1 0 0 0,0 1 0 0 0,0 0 0 0 0,0-1 1 0 0,0 1-1 0 0,0 0 0 0 0,0 0 0 0 0,0 0 1 0 0,0-1-1 0 0,1 1 0 0 0,-1 0 0 0 0,0 0 1 0 0,0 0-1 0 0,1 0 0 0 0,-1 1 0 0 0,1-1 0 0 0,-1 0 1 0 0,1 0-1 0 0,-1 2 0 0 0,1 0 7 0 0,-1-1-1 0 0,1 1 1 0 0,0-1 0 0 0,0 0-1 0 0,1 1 1 0 0,-1-1 0 0 0,0 1-1 0 0,1-1 1 0 0,0 0 0 0 0,-1 1-1 0 0,1-1 1 0 0,0 0 0 0 0,0 0-1 0 0,0 1 1 0 0,0-1 0 0 0,1 0-1 0 0,-1 0 1 0 0,2 2 0 0 0,3 1-12 0 0,-1 0 0 0 0,1 0 0 0 0,0-1 0 0 0,0 0 0 0 0,1 0 1 0 0,-1 0-1 0 0,1-1 0 0 0,0 0 0 0 0,0 0 0 0 0,0-1 1 0 0,0 0-1 0 0,0 0 0 0 0,0 0 0 0 0,1-1 0 0 0,10 0 0 0 0,-3 0 6 0 0,-1-1-1 0 0,1-1 0 0 0,-1 0 1 0 0,1-1-1 0 0,-1-1 0 0 0,0 0 1 0 0,16-6-1 0 0,-28 9-59 0 0,0-1-1 0 0,0 1 1 0 0,0-1-1 0 0,0 0 1 0 0,-1 0 0 0 0,1 0-1 0 0,0 0 1 0 0,0 0-1 0 0,-1 0 1 0 0,1 0-1 0 0,-1 0 1 0 0,1-1 0 0 0,-1 1-1 0 0,0-1 1 0 0,1 1-1 0 0,-1-1 1 0 0,0 0-1 0 0,0 1 1 0 0,0-1 0 0 0,0 0-1 0 0,0 0 1 0 0,0 1-1 0 0,-1-1 1 0 0,1 0-1 0 0,-1 0 1 0 0,1 0 0 0 0,-1 0-1 0 0,0 0 1 0 0,0 0-1 0 0,1 0 1 0 0,-1 0 0 0 0,-1-3-1 0 0,0 1-2 0 0,0 0 1 0 0,0 1-1 0 0,0-1 1 0 0,-1 1-1 0 0,0-1 0 0 0,1 1 1 0 0,-1-1-1 0 0,-1 1 0 0 0,1 0 1 0 0,0 0-1 0 0,-1 0 1 0 0,1 0-1 0 0,-1 1 0 0 0,0-1 1 0 0,0 1-1 0 0,-5-4 0 0 0,6 5-49 0 0,0-1 0 0 0,-1 1 0 0 0,1 0 0 0 0,0-1-1 0 0,-1 1 1 0 0,1 0 0 0 0,0 1 0 0 0,-1-1 0 0 0,1 0-1 0 0,-1 1 1 0 0,0-1 0 0 0,1 1 0 0 0,-1 0 0 0 0,1 0-1 0 0,-1 0 1 0 0,1 0 0 0 0,-1 1 0 0 0,0-1 0 0 0,1 1-1 0 0,-1-1 1 0 0,-3 2 0 0 0,4-1-175 0 0,1 0 0 0 0,-1 1 0 0 0,1-1 0 0 0,-1 0 0 0 0,1 0 0 0 0,0 1 0 0 0,0-1 0 0 0,-1 1-1 0 0,1-1 1 0 0,0 1 0 0 0,0-1 0 0 0,1 1 0 0 0,-1 0 0 0 0,0 0 0 0 0,1-1 0 0 0,-1 1 0 0 0,0 0 0 0 0,1 0 0 0 0,0 0 0 0 0,0-1 0 0 0,-1 1 0 0 0,1 0 0 0 0,0 0 0 0 0,0 0 0 0 0,1 0 0 0 0,-1 0 0 0 0,0-1 0 0 0,1 1 0 0 0,-1 0-1 0 0,2 3 1 0 0,9 27-2221 0 0,-3-15 1260 0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21.477"/>
    </inkml:context>
    <inkml:brush xml:id="br0">
      <inkml:brushProperty name="width" value="0.1" units="cm"/>
      <inkml:brushProperty name="height" value="0.1" units="cm"/>
      <inkml:brushProperty name="color" value="#FFFFFF"/>
    </inkml:brush>
  </inkml:definitions>
  <inkml:trace contextRef="#ctx0" brushRef="#br0">12682 61 2408 0 0,'-8'-17'204'0'0,"2"2"-172"0"0,-2 3-208 0 0,4 3-348 0 0,-2 1-376 0 0</inkml:trace>
  <inkml:trace contextRef="#ctx0" brushRef="#br0" timeOffset="1">11799 320 2280 0 0,'-15'5'6207'0'0,"14"-4"-5755"0"0,-1 0-1 0 0,0 0 1 0 0,0 0-1 0 0,0-1 1 0 0,-1 1-1 0 0,1-1 1 0 0,0 1-1 0 0,0-1 1 0 0,0 0-1 0 0,-4 0 1 0 0</inkml:trace>
  <inkml:trace contextRef="#ctx0" brushRef="#br0" timeOffset="2">68 716 2840 0 0,'-25'-5'1659'0'0,"21"5"-1389"0"0,0-1 0 0 0,1 1 1 0 0,-1-1-1 0 0,0 0 0 0 0,1 0 0 0 0,-1 0 0 0 0,1 0 0 0 0,-1-1 1 0 0,-5-3-1 0 0,32-4 511 0 0,164-8 206 0 0,-131 14-913 0 0,378-14 598 0 0,-56 4-395 0 0,498-46 99 0 0,258-7-76 0 0,-182 33-141 0 0,-631 28-99 0 0,1186-32 287 0 0,-818 14 67 0 0,697-35 1855 0 0,-430-10-179 0 0,-472 29-1203 0 0,474-17 158 0 0,-768 50-789 0 0,-109 5-5603 0 0</inkml:trace>
  <inkml:trace contextRef="#ctx0" brushRef="#br0" timeOffset="3">2118 293 3376 0 0,'-187'-4'5862'0'0,"190"6"-5727"0"0,0-1 0 0 0,-1 1-1 0 0,1-1 1 0 0,0 0 0 0 0,1 0-1 0 0,-1 0 1 0 0,0 0 0 0 0,0-1-1 0 0,0 1 1 0 0,0-1 0 0 0,6 0-1 0 0,-3 1 7 0 0,44 7 250 0 0,102 1 1 0 0,405-14 391 0 0,50-12-454 0 0,-197 6-204 0 0,188-14 6 0 0,-140 5-62 0 0,-27 2-17 0 0,404-13 48 0 0,-277 17-50 0 0,-245 10-31 0 0,-48 1 6 0 0,-85 1-10 0 0,92-5 14 0 0,-9-7-51 0 0,-74 4-1055 0 0,-80 6-2085 0 0,-97 2 127 0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0.789"/>
    </inkml:context>
    <inkml:brush xml:id="br0">
      <inkml:brushProperty name="width" value="0.1" units="cm"/>
      <inkml:brushProperty name="height" value="0.1" units="cm"/>
      <inkml:brushProperty name="color" value="#FFFFFF"/>
    </inkml:brush>
  </inkml:definitions>
  <inkml:trace contextRef="#ctx0" brushRef="#br0">1 1 3656 0 0,'8'183'8221'0'0,"25"98"-6316"0"0,-17-151-694 0 0,-6-73-1133 0 0,0-3-1751 0 0,-7-18-4058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49.209"/>
    </inkml:context>
    <inkml:brush xml:id="br0">
      <inkml:brushProperty name="width" value="0.1" units="cm"/>
      <inkml:brushProperty name="height" value="0.1" units="cm"/>
      <inkml:brushProperty name="color" value="#FFFFFF"/>
    </inkml:brush>
  </inkml:definitions>
  <inkml:trace contextRef="#ctx0" brushRef="#br0">0 133 1164 0 0,'1'2'357'0'0,"1"1"0"0"0,0-1 0 0 0,-1 0 0 0 0,1 0-1 0 0,0 0 1 0 0,0-1 0 0 0,0 1 0 0 0,0 0 0 0 0,0-1 0 0 0,0 1 0 0 0,0-1-1 0 0,1 0 1 0 0,-1 1 0 0 0,1-1 0 0 0,-1 0 0 0 0,4 0 0 0 0,47 14 404 0 0,-44-13-330 0 0,2 0-352 0 0,0-1 0 0 0,1 0 0 0 0,-1 0-1 0 0,0-1 1 0 0,1 0 0 0 0,-1-1 0 0 0,0-1 0 0 0,0 1 0 0 0,1-2 0 0 0,-1 0 0 0 0,11-4 0 0 0,-15 5 29 0 0,0-1 0 0 0,0 0 1 0 0,-1-1-1 0 0,1 1 0 0 0,-1-1 1 0 0,1-1-1 0 0,-1 1 0 0 0,-1-1 0 0 0,1 0 1 0 0,-1 0-1 0 0,1-1 0 0 0,-1 1 1 0 0,-1-1-1 0 0,1 0 0 0 0,-1-1 0 0 0,0 1 1 0 0,4-11-1 0 0,-8 15-43 0 0,1 0-1 0 0,-1 0 1 0 0,0 0-1 0 0,0 0 1 0 0,0 0-1 0 0,0 0 1 0 0,0 0-1 0 0,-1 0 1 0 0,1 0-1 0 0,-1 0 1 0 0,1 0-1 0 0,-1 0 1 0 0,0 0-1 0 0,1 0 1 0 0,-1 0-1 0 0,0 1 1 0 0,0-1-1 0 0,0 0 1 0 0,-1 1-1 0 0,1-1 1 0 0,0 1-1 0 0,-1-1 1 0 0,1 1 0 0 0,-1-1-1 0 0,1 1 1 0 0,-1 0-1 0 0,1 0 1 0 0,-1 0-1 0 0,-2-1 1 0 0,0-1 52 0 0,1 1 0 0 0,-1 0 0 0 0,1 0 0 0 0,-1 1 0 0 0,0-1 0 0 0,1 1 0 0 0,-1 0 0 0 0,0 0 0 0 0,0 0 0 0 0,0 0 0 0 0,0 1 0 0 0,0 0 1 0 0,0 0-1 0 0,-7 0 0 0 0,3 3-19 0 0,0-1 1 0 0,1 2-1 0 0,-1-1 1 0 0,0 1-1 0 0,1 0 1 0 0,0 1-1 0 0,0-1 0 0 0,0 1 1 0 0,1 1-1 0 0,-1-1 1 0 0,1 1-1 0 0,1 1 1 0 0,-1-1-1 0 0,1 1 1 0 0,0 0-1 0 0,-6 10 1 0 0,4-4-8 0 0,0 1 0 0 0,1-1 0 0 0,0 1 1 0 0,1 1-1 0 0,0-1 0 0 0,2 1 0 0 0,-1-1 0 0 0,-1 22 1 0 0,5-27-43 0 0,0-1 1 0 0,0 1 0 0 0,0-1-1 0 0,1 1 1 0 0,0-1 0 0 0,1 0-1 0 0,0 0 1 0 0,0 1 0 0 0,1-1-1 0 0,0-1 1 0 0,0 1 0 0 0,1 0-1 0 0,0-1 1 0 0,1 0 0 0 0,-1 1-1 0 0,1-2 1 0 0,11 13 0 0 0,-10-14-84 0 0,-1 0 0 0 0,1-1 0 0 0,1 1 0 0 0,-1-1 0 0 0,0 0 0 0 0,1-1 0 0 0,0 0 0 0 0,0 0 1 0 0,0 0-1 0 0,0-1 0 0 0,0 0 0 0 0,1 0 0 0 0,-1-1 0 0 0,1 0 0 0 0,-1 0 0 0 0,1-1 0 0 0,-1 0 0 0 0,1 0 0 0 0,-1 0 1 0 0,10-3-1 0 0,-5 1-426 0 0,-1-1 0 0 0,1 0 0 0 0,-1-1 0 0 0,0 0 0 0 0,0 0 0 0 0,16-11 0 0 0,-14 7-1541 0 0,0-1 0 0 0,16-15 0 0 0,-18 12-1232 0 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1.385"/>
    </inkml:context>
    <inkml:brush xml:id="br0">
      <inkml:brushProperty name="width" value="0.1" units="cm"/>
      <inkml:brushProperty name="height" value="0.1" units="cm"/>
      <inkml:brushProperty name="color" value="#FFFFFF"/>
    </inkml:brush>
  </inkml:definitions>
  <inkml:trace contextRef="#ctx0" brushRef="#br0">1 142 5060 0 0,'3'-8'204'0'0,"1"-1"-1"0"0,0 1 0 0 0,0 0 0 0 0,0 0 0 0 0,1 1 1 0 0,1-1-1 0 0,-1 1 0 0 0,1 0 0 0 0,1 0 0 0 0,-1 1 1 0 0,1 0-1 0 0,0 0 0 0 0,0 0 0 0 0,1 1 0 0 0,0 0 1 0 0,0 1-1 0 0,0 0 0 0 0,0 0 0 0 0,1 1 0 0 0,-1 0 1 0 0,1 0-1 0 0,0 1 0 0 0,15-2 0 0 0,-18 2-184 0 0,1 2 1 0 0,0-1-1 0 0,0 1 0 0 0,0 0 0 0 0,0 0 1 0 0,0 1-1 0 0,0 0 0 0 0,-1 0 1 0 0,1 1-1 0 0,0-1 0 0 0,-1 1 0 0 0,1 1 1 0 0,-1 0-1 0 0,0 0 0 0 0,0 0 0 0 0,0 0 1 0 0,0 1-1 0 0,0 0 0 0 0,-1 0 0 0 0,1 1 1 0 0,-1-1-1 0 0,0 1 0 0 0,-1 0 1 0 0,1 1-1 0 0,-1-1 0 0 0,0 1 0 0 0,-1 0 1 0 0,1 0-1 0 0,-1 0 0 0 0,0 0 0 0 0,3 12 1 0 0,-3-7-76 0 0,0 1 0 0 0,-2 0 0 0 0,1-1 0 0 0,-1 1 0 0 0,-1 0 0 0 0,0-1 1 0 0,-1 1-1 0 0,0 0 0 0 0,0-1 0 0 0,-2 1 0 0 0,1-1 0 0 0,-1 1 0 0 0,-7 14 0 0 0,4-12 76 0 0,0 0 0 0 0,-1 0 0 0 0,-1-1 0 0 0,0 0 0 0 0,-1 0 1 0 0,0 0-1 0 0,-1-1 0 0 0,0-1 0 0 0,-21 18 0 0 0,31-28 11 0 0,-1-1 1 0 0,1 1-1 0 0,-1-1 1 0 0,1 1-1 0 0,-1 0 1 0 0,0-1 0 0 0,1 1-1 0 0,-1-1 1 0 0,0 1-1 0 0,0-1 1 0 0,1 0-1 0 0,-1 1 1 0 0,0-1 0 0 0,0 0-1 0 0,0 0 1 0 0,1 1-1 0 0,-1-1 1 0 0,0 0-1 0 0,0 0 1 0 0,0 0 0 0 0,0 0-1 0 0,0 0 1 0 0,1 0-1 0 0,-1 0 1 0 0,0 0-1 0 0,-1-1 1 0 0,2 1-20 0 0,0-1 0 0 0,0 0 1 0 0,1 0-1 0 0,-1 1 0 0 0,0-1 0 0 0,0 0 0 0 0,1 0 1 0 0,-1 1-1 0 0,0-1 0 0 0,1 0 0 0 0,-1 1 1 0 0,1-1-1 0 0,-1 1 0 0 0,1-1 0 0 0,-1 0 0 0 0,1 1 1 0 0,-1-1-1 0 0,1 1 0 0 0,0-1 0 0 0,-1 1 0 0 0,1 0 1 0 0,-1-1-1 0 0,1 1 0 0 0,0 0 0 0 0,0-1 1 0 0,-1 1-1 0 0,1 0 0 0 0,0 0 0 0 0,0-1 0 0 0,9-2 24 0 0,-1 0 0 0 0,1 0 1 0 0,-1 1-1 0 0,1 0 0 0 0,0 1 0 0 0,0 0 0 0 0,0 0 0 0 0,0 1 0 0 0,0 0 0 0 0,-1 1 0 0 0,1 0 0 0 0,0 1 0 0 0,0 0 0 0 0,-1 0 0 0 0,1 1 0 0 0,-1 0 0 0 0,0 1 0 0 0,1 0 0 0 0,11 8 0 0 0,-13-8-30 0 0,1 1 0 0 0,-1 0-1 0 0,0 0 1 0 0,-1 1 0 0 0,0 0-1 0 0,1 1 1 0 0,-2-1 0 0 0,1 1-1 0 0,-1 1 1 0 0,0-1 0 0 0,-1 1-1 0 0,0 0 1 0 0,0 0 0 0 0,0 1-1 0 0,-1-1 1 0 0,-1 1 0 0 0,1 0-1 0 0,-1 0 1 0 0,-1 0 0 0 0,2 13-1 0 0,-4-16-12 0 0,0-1 1 0 0,0 0-1 0 0,-1 0 0 0 0,0 0 0 0 0,0 1 0 0 0,-1-1 0 0 0,1 0 0 0 0,-1-1 0 0 0,0 1 0 0 0,0 0 0 0 0,-1 0 0 0 0,0-1 0 0 0,1 0 0 0 0,-1 1 0 0 0,-1-1 0 0 0,1 0 0 0 0,-1 0 1 0 0,1-1-1 0 0,-1 1 0 0 0,-8 5 0 0 0,3-3 21 0 0,1 0 1 0 0,-2-1-1 0 0,1 0 0 0 0,0 0 1 0 0,-1-1-1 0 0,0 0 1 0 0,0-1-1 0 0,0 0 1 0 0,-14 3-1 0 0,15-5-44 0 0,0-1 0 0 0,-1 0 0 0 0,1 0 0 0 0,0 0 0 0 0,0-1 0 0 0,0-1 1 0 0,0 1-1 0 0,1-2 0 0 0,-1 1 0 0 0,0-1 0 0 0,-11-6 0 0 0,17 8-242 0 0,-1-1 0 0 0,1 0 0 0 0,0 1 0 0 0,1-1 0 0 0,-1-1 0 0 0,0 1 0 0 0,1 0 0 0 0,-1-1 0 0 0,1 1 0 0 0,0-1 0 0 0,-1 0 0 0 0,1 1 0 0 0,0-1 1 0 0,1 0-1 0 0,-1 0 0 0 0,1-1 0 0 0,-1 1 0 0 0,1 0 0 0 0,0 0 0 0 0,0-1 0 0 0,0 1 0 0 0,1-1 0 0 0,-1 1 0 0 0,1-1 0 0 0,0 1 0 0 0,0-1 0 0 0,0 1 0 0 0,0-1 0 0 0,1 1 0 0 0,-1 0 0 0 0,1-1 1 0 0,1-3-1 0 0,3-9-964 0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1.760"/>
    </inkml:context>
    <inkml:brush xml:id="br0">
      <inkml:brushProperty name="width" value="0.1" units="cm"/>
      <inkml:brushProperty name="height" value="0.1" units="cm"/>
      <inkml:brushProperty name="color" value="#FFFFFF"/>
    </inkml:brush>
  </inkml:definitions>
  <inkml:trace contextRef="#ctx0" brushRef="#br0">1 1 1100 0 0,'2'-1'208'0'0,"0"1"0"0"0,-1 0 0 0 0,1 0 0 0 0,0 0 0 0 0,0 0 0 0 0,0 0 0 0 0,-1 1 0 0 0,1-1 0 0 0,0 0 0 0 0,0 1 0 0 0,-1 0 0 0 0,1-1 0 0 0,0 1 0 0 0,-1 0 0 0 0,1 0 0 0 0,-1-1 1 0 0,1 1-1 0 0,-1 1 0 0 0,1-1 0 0 0,-1 0 0 0 0,0 0 0 0 0,1 0 0 0 0,-1 1 0 0 0,0-1 0 0 0,0 1 0 0 0,0-1 0 0 0,1 3 0 0 0,26 44 1415 0 0,1 25 9 0 0,-3-8-2059 0 0,-5-23-3003 0 0,-20-41 3000 0 0,0 1-1 0 0,1 0 0 0 0,-1 0 1 0 0,1-1-1 0 0,-1 1 0 0 0,1-1 1 0 0,0 1-1 0 0,-1-1 0 0 0,4 2 1 0 0,-2-3-571 0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2.132"/>
    </inkml:context>
    <inkml:brush xml:id="br0">
      <inkml:brushProperty name="width" value="0.1" units="cm"/>
      <inkml:brushProperty name="height" value="0.1" units="cm"/>
      <inkml:brushProperty name="color" value="#FFFFFF"/>
    </inkml:brush>
  </inkml:definitions>
  <inkml:trace contextRef="#ctx0" brushRef="#br0">37 57 1428 0 0,'-9'-13'1328'0'0,"-1"1"-252"0"0,4 3-292 0 0,0 2-100 0 0,2 1-604 0 0,2 1-136 0 0,2 3-144 0 0,0-1-216 0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2.569"/>
    </inkml:context>
    <inkml:brush xml:id="br0">
      <inkml:brushProperty name="width" value="0.1" units="cm"/>
      <inkml:brushProperty name="height" value="0.1" units="cm"/>
      <inkml:brushProperty name="color" value="#FFFFFF"/>
    </inkml:brush>
  </inkml:definitions>
  <inkml:trace contextRef="#ctx0" brushRef="#br0">0 1 1616 0 0,'33'100'4815'0'0,"-7"-17"-3257"0"0,35 113 694 0 0,-62-203-1495 0 0,-1-18-320 0 0,0 1 0 0 0,3-28 1 0 0,1 36-292 0 0,1-1 0 0 0,1 1-1 0 0,0-1 1 0 0,2 1 0 0 0,0 1 0 0 0,0-1 0 0 0,1 1 0 0 0,12-17 0 0 0,-16 27-121 0 0,0 1 0 0 0,0 0 1 0 0,1-1-1 0 0,0 1 0 0 0,0 1 1 0 0,0-1-1 0 0,0 0 0 0 0,0 1 0 0 0,1 0 1 0 0,0 0-1 0 0,-1 0 0 0 0,9-3 1 0 0,-9 5-20 0 0,0 0 0 0 0,0 1 0 0 0,0-1 0 0 0,0 1 0 0 0,1-1 0 0 0,-1 1 0 0 0,0 1 0 0 0,0-1 0 0 0,0 0-1 0 0,0 1 1 0 0,0 0 0 0 0,1 0 0 0 0,-2 0 0 0 0,1 1 0 0 0,0-1 0 0 0,0 1 0 0 0,0 0 0 0 0,5 4 0 0 0,-1-1 21 0 0,0 1 1 0 0,-1-1-1 0 0,0 2 0 0 0,-1-1 0 0 0,1 1 0 0 0,-1 0 1 0 0,0 1-1 0 0,-1-1 0 0 0,0 1 0 0 0,0 0 0 0 0,0 0 0 0 0,4 13 1 0 0,-4-7-259 0 0,0 0 0 0 0,-1 1 0 0 0,0 0 0 0 0,-1 0 0 0 0,-1 0 0 0 0,1 30 1 0 0,1-12-3669 0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2.926"/>
    </inkml:context>
    <inkml:brush xml:id="br0">
      <inkml:brushProperty name="width" value="0.1" units="cm"/>
      <inkml:brushProperty name="height" value="0.1" units="cm"/>
      <inkml:brushProperty name="color" value="#FFFFFF"/>
    </inkml:brush>
  </inkml:definitions>
  <inkml:trace contextRef="#ctx0" brushRef="#br0">15 55 5400 0 0,'2'-22'5987'0'0,"-1"35"-5082"0"0,-1 4-565 0 0,0 0 0 0 0,2 0 1 0 0,0-1-1 0 0,1 1 1 0 0,0 0-1 0 0,2-1 0 0 0,10 28 1 0 0,-13-40-308 0 0,0 0-1 0 0,0 0 1 0 0,0-1 0 0 0,0 1 0 0 0,0-1 0 0 0,1 1 0 0 0,0-1 0 0 0,-1 0 0 0 0,1 0 0 0 0,0 0 0 0 0,1 0 0 0 0,-1-1 0 0 0,0 1 0 0 0,1-1 0 0 0,0 0 0 0 0,-1 0 0 0 0,1 0 0 0 0,0 0 0 0 0,0-1 0 0 0,0 0 0 0 0,0 0 0 0 0,0 0 0 0 0,1 0 0 0 0,-1 0 0 0 0,0-1 0 0 0,0 0 0 0 0,0 0 0 0 0,1 0 0 0 0,-1 0 0 0 0,0-1 0 0 0,0 1 0 0 0,0-1 0 0 0,0 0 0 0 0,0-1 0 0 0,0 1 0 0 0,5-3 0 0 0,-3 2-16 0 0,0-1 1 0 0,-1 1-1 0 0,1-1 0 0 0,-1 0 1 0 0,1-1-1 0 0,-1 1 1 0 0,0-1-1 0 0,0 0 0 0 0,-1 0 1 0 0,1-1-1 0 0,-1 1 1 0 0,0-1-1 0 0,0 0 0 0 0,-1 0 1 0 0,0 0-1 0 0,6-12 1 0 0,-7 13-23 0 0,-1 0 0 0 0,0 0 1 0 0,0-1-1 0 0,0 1 1 0 0,-1 0-1 0 0,1-1 0 0 0,-1 1 1 0 0,0 0-1 0 0,0-1 1 0 0,0 1-1 0 0,-1 0 0 0 0,0-1 1 0 0,1 1-1 0 0,-2 0 1 0 0,1 0-1 0 0,0-1 0 0 0,-1 1 1 0 0,0 0-1 0 0,0 0 1 0 0,0 1-1 0 0,0-1 0 0 0,-1 0 1 0 0,1 1-1 0 0,-6-6 1 0 0,0 2-65 0 0,0 0 1 0 0,0 0-1 0 0,-1 1 1 0 0,0 0 0 0 0,0 0-1 0 0,0 1 1 0 0,-1 1-1 0 0,0-1 1 0 0,0 2 0 0 0,0-1-1 0 0,0 1 1 0 0,-14-2-1 0 0,14 4-850 0 0,0-1-1 0 0,0 1 1 0 0,0 1 0 0 0,0 0-1 0 0,0 0 1 0 0,0 1-1 0 0,-19 4 1 0 0,18-2-2016 0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3.327"/>
    </inkml:context>
    <inkml:brush xml:id="br0">
      <inkml:brushProperty name="width" value="0.1" units="cm"/>
      <inkml:brushProperty name="height" value="0.1" units="cm"/>
      <inkml:brushProperty name="color" value="#FFFFFF"/>
    </inkml:brush>
  </inkml:definitions>
  <inkml:trace contextRef="#ctx0" brushRef="#br0">1 84 3480 0 0,'7'7'553'0'0,"0"1"0"0"0,-1 0-1 0 0,1 0 1 0 0,-2 0 0 0 0,1 1-1 0 0,-1 0 1 0 0,4 10 0 0 0,2 7 213 0 0,10 34 0 0 0,-16-44-405 0 0,-3-12-263 0 0,0 0-1 0 0,-1 0 1 0 0,1 0-1 0 0,-1 0 1 0 0,0 1-1 0 0,0-1 1 0 0,-1 0-1 0 0,1 1 1 0 0,-1 6-1 0 0,-10-43 825 0 0,9-3-73 0 0,0 15-408 0 0,0-1 0 0 0,4-23 0 0 0,-3 39-383 0 0,1 1-1 0 0,0-1 1 0 0,0 0 0 0 0,0 1-1 0 0,0-1 1 0 0,1 1-1 0 0,0 0 1 0 0,0-1-1 0 0,0 1 1 0 0,0 0 0 0 0,1 0-1 0 0,0 0 1 0 0,0 1-1 0 0,6-7 1 0 0,-8 9-41 0 0,0 0 1 0 0,1 0-1 0 0,0 0 0 0 0,-1 0 1 0 0,1 0-1 0 0,0 0 0 0 0,-1 0 1 0 0,1 1-1 0 0,0-1 1 0 0,0 1-1 0 0,-1-1 0 0 0,1 1 1 0 0,0 0-1 0 0,0 0 0 0 0,0-1 1 0 0,0 1-1 0 0,0 1 0 0 0,2-1 1 0 0,1 1 5 0 0,-1 0 0 0 0,0 1 0 0 0,0-1 1 0 0,1 1-1 0 0,-1 0 0 0 0,0 0 0 0 0,5 4 1 0 0,5 4 19 0 0,-2 0 1 0 0,1 1 0 0 0,11 14 0 0 0,-24-25-43 0 0,13 15-273 0 0,-1 1-1 0 0,-1 0 1 0 0,0 1 0 0 0,-1 0-1 0 0,-1 1 1 0 0,-1 0 0 0 0,7 20-1 0 0,-11-30-88 0 0,-3-16 77 0 0,-1-5 395 0 0,1-3 27 0 0,1-19 290 0 0,2 1 0 0 0,10-44 0 0 0,-13 70-364 0 0,2-1 1 0 0,0 1 0 0 0,0 0-1 0 0,0-1 1 0 0,1 1 0 0 0,0 1-1 0 0,1-1 1 0 0,-1 1 0 0 0,2-1-1 0 0,-1 1 1 0 0,1 1 0 0 0,0-1-1 0 0,0 1 1 0 0,9-7 0 0 0,-12 11-61 0 0,0 1 1 0 0,0-1 0 0 0,0 1-1 0 0,0 0 1 0 0,0 0 0 0 0,0 0-1 0 0,0 0 1 0 0,0 0 0 0 0,0 1-1 0 0,1-1 1 0 0,-1 1 0 0 0,0 0-1 0 0,0 0 1 0 0,1 0 0 0 0,-1 1-1 0 0,0-1 1 0 0,0 1-1 0 0,0 0 1 0 0,0-1 0 0 0,0 2-1 0 0,0-1 1 0 0,0 0 0 0 0,0 0-1 0 0,0 1 1 0 0,0 0 0 0 0,0-1-1 0 0,-1 1 1 0 0,1 0 0 0 0,-1 0-1 0 0,4 4 1 0 0,0 0 5 0 0,-1-1 0 0 0,1 1 0 0 0,-1 0 0 0 0,0 1 0 0 0,-1-1 0 0 0,0 1 0 0 0,0 0 0 0 0,0 0 0 0 0,-1 0 0 0 0,0 1 0 0 0,3 9 0 0 0,-2 7-9 0 0,0-1 0 0 0,-1 26 0 0 0,-2 16-6994 0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3.698"/>
    </inkml:context>
    <inkml:brush xml:id="br0">
      <inkml:brushProperty name="width" value="0.1" units="cm"/>
      <inkml:brushProperty name="height" value="0.1" units="cm"/>
      <inkml:brushProperty name="color" value="#FFFFFF"/>
    </inkml:brush>
  </inkml:definitions>
  <inkml:trace contextRef="#ctx0" brushRef="#br0">0 11 4788 0 0,'12'-11'3945'0'0,"-7"31"-1022"0"0,-4-10-3065 0 0,7 39 1269 0 0,0 1-803 0 0,16 57 0 0 0,-15-79-5097 0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4.043"/>
    </inkml:context>
    <inkml:brush xml:id="br0">
      <inkml:brushProperty name="width" value="0.1" units="cm"/>
      <inkml:brushProperty name="height" value="0.1" units="cm"/>
      <inkml:brushProperty name="color" value="#FFFFFF"/>
    </inkml:brush>
  </inkml:definitions>
  <inkml:trace contextRef="#ctx0" brushRef="#br0">21 72 5276 0 0,'-6'-15'981'0'0,"1"2"-257"0"0,1 1-324 0 0,1 2-40 0 0,0 1-608 0 0,3 4-148 0 0,0 1-216 0 0,0 1-493 0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4.412"/>
    </inkml:context>
    <inkml:brush xml:id="br0">
      <inkml:brushProperty name="width" value="0.1" units="cm"/>
      <inkml:brushProperty name="height" value="0.1" units="cm"/>
      <inkml:brushProperty name="color" value="#FFFFFF"/>
    </inkml:brush>
  </inkml:definitions>
  <inkml:trace contextRef="#ctx0" brushRef="#br0">248 60 1948 0 0,'9'-12'4564'0'0,"-8"12"-4377"0"0,0-1-1 0 0,-1 1 1 0 0,1-1-1 0 0,0 1 0 0 0,-1-1 1 0 0,1 0-1 0 0,-1 1 1 0 0,1-1-1 0 0,-1 0 1 0 0,1 1-1 0 0,-1-1 0 0 0,0 0 1 0 0,1 0-1 0 0,-1 1 1 0 0,0-1-1 0 0,1 0 0 0 0,-1 0 1 0 0,0 0-1 0 0,0 1 1 0 0,0-1-1 0 0,0 0 1 0 0,0 0-1 0 0,0-1 0 0 0,0 0 28 0 0,0 1-1 0 0,0 0 1 0 0,0 0-1 0 0,0-1 1 0 0,0 1-1 0 0,0 0 1 0 0,0 0-1 0 0,0-1 1 0 0,-1 1-1 0 0,1 0 1 0 0,-1 0-1 0 0,1-1 0 0 0,-1 1 1 0 0,1 0-1 0 0,-1 0 1 0 0,0 0-1 0 0,0-1 1 0 0,-1 1-144 0 0,1 0 1 0 0,-1 0 0 0 0,1 1-1 0 0,-1-1 1 0 0,1 0 0 0 0,-1 1-1 0 0,0 0 1 0 0,1-1 0 0 0,-1 1-1 0 0,0 0 1 0 0,1 0 0 0 0,-1 0-1 0 0,-3 0 1 0 0,-2 1 3 0 0,0 0 0 0 0,0 0-1 0 0,0 1 1 0 0,0 0 0 0 0,1 0 0 0 0,-1 1-1 0 0,1 0 1 0 0,-1 0 0 0 0,1 0 0 0 0,0 1-1 0 0,-7 4 1 0 0,1 2 14 0 0,0-1 1 0 0,0 1-1 0 0,1 1 0 0 0,-11 12 0 0 0,9-7 26 0 0,1-2-11 0 0,0 0-1 0 0,-13 24 0 0 0,22-34-68 0 0,1-1-1 0 0,0 1 0 0 0,0 0 0 0 0,1 0 0 0 0,-1 0 1 0 0,1 0-1 0 0,0 1 0 0 0,0-1 0 0 0,0 0 0 0 0,1 1 1 0 0,-1-1-1 0 0,1 0 0 0 0,0 1 0 0 0,1-1 0 0 0,-1 0 0 0 0,1 5 1 0 0,1-6-41 0 0,-1 0 1 0 0,1 0-1 0 0,0 0 0 0 0,-1 0 1 0 0,1 0-1 0 0,1 0 1 0 0,-1-1-1 0 0,0 1 1 0 0,1-1-1 0 0,-1 1 1 0 0,1-1-1 0 0,0 0 0 0 0,-1 0 1 0 0,1 0-1 0 0,0-1 1 0 0,0 1-1 0 0,1 0 1 0 0,-1-1-1 0 0,0 0 1 0 0,5 1-1 0 0,-3 0-74 0 0,0-1 1 0 0,0 0-1 0 0,0 0 0 0 0,0 0 0 0 0,0 0 1 0 0,0-1-1 0 0,0 0 0 0 0,1 0 0 0 0,-1-1 0 0 0,0 1 1 0 0,0-1-1 0 0,10-3 0 0 0,-10 2-2 0 0,0-1-1 0 0,0 1 0 0 0,0-1 1 0 0,-1 0-1 0 0,1 0 0 0 0,-1-1 1 0 0,0 0-1 0 0,0 1 1 0 0,0-1-1 0 0,-1-1 0 0 0,1 1 1 0 0,-1 0-1 0 0,0-1 0 0 0,0 0 1 0 0,0 0-1 0 0,3-8 0 0 0,-1-4 251 0 0,1 0 0 0 0,-2-1-1 0 0,4-29 1 0 0,-6 35 246 0 0,2-4-108 0 0,-4 16-301 0 0,0 0 0 0 0,0 0-1 0 0,0 0 1 0 0,0-1 0 0 0,0 1-1 0 0,0 0 1 0 0,1 0 0 0 0,-1 0-1 0 0,0 0 1 0 0,0 0 0 0 0,0 0 0 0 0,0 0-1 0 0,0 0 1 0 0,0 0 0 0 0,0 0-1 0 0,1 0 1 0 0,-1 0 0 0 0,0 0-1 0 0,0 0 1 0 0,0 0 0 0 0,0 0-1 0 0,0 0 1 0 0,0 0 0 0 0,0 0 0 0 0,1 0-1 0 0,-1 0 1 0 0,0 0 0 0 0,0 0-1 0 0,0 0 1 0 0,0 0 0 0 0,0 0-1 0 0,0 0 1 0 0,0 0 0 0 0,1 0-1 0 0,-1 0 1 0 0,0 0 0 0 0,0 1-1 0 0,0-1 1 0 0,0 0 0 0 0,0 0 0 0 0,0 0-1 0 0,0 0 1 0 0,0 0 0 0 0,0 0-1 0 0,0 0 1 0 0,0 0 0 0 0,0 1-1 0 0,0-1 1 0 0,0 0 0 0 0,1 0-1 0 0,-1 0 1 0 0,0 0 0 0 0,0 0 0 0 0,0 0-1 0 0,9 31 189 0 0,-2-9-144 0 0,-2-8-95 0 0,6 11 55 0 0,18 34 0 0 0,-25-52-602 0 0,0-1-1 0 0,1 1 0 0 0,-1-1 1 0 0,1 0-1 0 0,1-1 1 0 0,-1 1-1 0 0,1-1 0 0 0,0 0 1 0 0,12 8-1 0 0,-3-9-2711 0 0,-7-3 373 0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4.788"/>
    </inkml:context>
    <inkml:brush xml:id="br0">
      <inkml:brushProperty name="width" value="0.1" units="cm"/>
      <inkml:brushProperty name="height" value="0.1" units="cm"/>
      <inkml:brushProperty name="color" value="#FFFFFF"/>
    </inkml:brush>
  </inkml:definitions>
  <inkml:trace contextRef="#ctx0" brushRef="#br0">1 0 6025 0 0,'5'28'5904'0'0,"23"134"-3874"0"0,23 149-1481 0 0,-37-263-7318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0.623"/>
    </inkml:context>
    <inkml:brush xml:id="br0">
      <inkml:brushProperty name="width" value="0.1" units="cm"/>
      <inkml:brushProperty name="height" value="0.1" units="cm"/>
      <inkml:brushProperty name="color" value="#FFFFFF"/>
    </inkml:brush>
  </inkml:definitions>
  <inkml:trace contextRef="#ctx0" brushRef="#br0">41 84 5144 0 0,'-3'-11'1794'0'0,"-3"15"247"0"0,-4 18-469 0 0,2 16-1184 0 0,2-1 1 0 0,2 1-1 0 0,1 1 0 0 0,2-1 0 0 0,2 0 1 0 0,1 0-1 0 0,2 0 0 0 0,2 0 0 0 0,1 0 1 0 0,14 41-1 0 0,-14-60-285 0 0,0 0 0 0 0,1-1 0 0 0,1 0 1 0 0,1 0-1 0 0,1-1 0 0 0,0 0 0 0 0,17 18 0 0 0,-21-25-74 0 0,2-1 0 0 0,-1 0 0 0 0,1-1 0 0 0,0 0 0 0 0,1 0 0 0 0,0-1 0 0 0,0-1 0 0 0,1 1 0 0 0,-1-2 0 0 0,1 1 0 0 0,1-2 0 0 0,-1 1 0 0 0,14 2 0 0 0,-20-6-31 0 0,1 0 0 0 0,-1 0 1 0 0,1-1-1 0 0,0 1 0 0 0,-1-1 0 0 0,1-1 1 0 0,0 1-1 0 0,-1-1 0 0 0,1 0 0 0 0,-1 0 1 0 0,1-1-1 0 0,-1 0 0 0 0,1 0 1 0 0,-1 0-1 0 0,0 0 0 0 0,0-1 0 0 0,0 0 1 0 0,-1 0-1 0 0,1 0 0 0 0,7-8 0 0 0,-4 3-32 0 0,0-1-1 0 0,-1-1 0 0 0,-1 1 0 0 0,1-1 0 0 0,-2 0 0 0 0,1-1 1 0 0,-1 1-1 0 0,-1-1 0 0 0,6-21 0 0 0,2-18-272 0 0,-1-1 0 0 0,5-87 1 0 0,-8-115-217 0 0,-8 226 538 0 0,1 9-9 0 0,-1 0 0 0 0,0 0 0 0 0,-2 0 0 0 0,0 0 1 0 0,-7-27-1 0 0,9 44-5 0 0,0 1-1 0 0,0-1 1 0 0,0 1 0 0 0,0-1 0 0 0,0 1 0 0 0,0 0 0 0 0,0-1 0 0 0,-1 1 0 0 0,1-1-1 0 0,0 1 1 0 0,0 0 0 0 0,0-1 0 0 0,0 1 0 0 0,-1 0 0 0 0,1-1 0 0 0,0 1 0 0 0,0-1-1 0 0,-1 1 1 0 0,1 0 0 0 0,0 0 0 0 0,-1-1 0 0 0,1 1 0 0 0,0 0 0 0 0,-1 0 0 0 0,1-1 0 0 0,0 1-1 0 0,-1 0 1 0 0,1 0 0 0 0,-1 0 0 0 0,1-1 0 0 0,0 1 0 0 0,-1 0 0 0 0,1 0 0 0 0,-1 0-1 0 0,1 0 1 0 0,-1 0 0 0 0,1 0 0 0 0,0 0 0 0 0,-1 0 0 0 0,-11 16 111 0 0,-2 27 146 0 0,8-12-66 0 0,0 0 0 0 0,2 0-1 0 0,2 1 1 0 0,1 35 0 0 0,19 125 391 0 0,-11-154-452 0 0,1-1 0 0 0,18 51 0 0 0,-21-73-181 0 0,1-1 1 0 0,0 0 0 0 0,1 0-1 0 0,0 0 1 0 0,2-1 0 0 0,-1 0-1 0 0,19 20 1 0 0,-22-27-269 0 0,1 0 0 0 0,0-1 0 0 0,0 0 0 0 0,1-1 0 0 0,-1 1 1 0 0,1-1-1 0 0,10 4 0 0 0,-11-6-304 0 0,0 1 0 0 0,0-2 0 0 0,1 1 0 0 0,-1-1 0 0 0,1 0 1 0 0,-1 0-1 0 0,1 0 0 0 0,0-1 0 0 0,11-1 0 0 0,2-3-2402 0 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5.146"/>
    </inkml:context>
    <inkml:brush xml:id="br0">
      <inkml:brushProperty name="width" value="0.1" units="cm"/>
      <inkml:brushProperty name="height" value="0.1" units="cm"/>
      <inkml:brushProperty name="color" value="#FFFFFF"/>
    </inkml:brush>
  </inkml:definitions>
  <inkml:trace contextRef="#ctx0" brushRef="#br0">1 24 6877 0 0,'49'-7'4543'0'0,"-17"2"-3872"0"0,-3 1-499 0 0,55-3-913 0 0,-30 10-5174 0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5.517"/>
    </inkml:context>
    <inkml:brush xml:id="br0">
      <inkml:brushProperty name="width" value="0.1" units="cm"/>
      <inkml:brushProperty name="height" value="0.1" units="cm"/>
      <inkml:brushProperty name="color" value="#FFFFFF"/>
    </inkml:brush>
  </inkml:definitions>
  <inkml:trace contextRef="#ctx0" brushRef="#br0">9 0 2212 0 0,'-9'24'2995'0'0,"9"-24"-2852"0"0,0 1-1 0 0,0 0 1 0 0,0-1 0 0 0,0 1 0 0 0,0 0 0 0 0,1-1 0 0 0,-1 1 0 0 0,0-1 0 0 0,0 1-1 0 0,0 0 1 0 0,1-1 0 0 0,-1 1 0 0 0,0-1 0 0 0,0 1 0 0 0,1 0 0 0 0,-1-1 0 0 0,1 1-1 0 0,-1-1 1 0 0,0 1 0 0 0,1-1 0 0 0,0 1 0 0 0,2 1 105 0 0,0-1 1 0 0,1 0-1 0 0,-1 0 0 0 0,0 0 0 0 0,1 0 1 0 0,-1 0-1 0 0,1-1 0 0 0,-1 1 0 0 0,1-1 1 0 0,3 0-1 0 0,28 1 311 0 0,-1-2 0 0 0,1-1 0 0 0,40-8-1 0 0,42-16-5293 0 0,-105 22 1671 0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6.046"/>
    </inkml:context>
    <inkml:brush xml:id="br0">
      <inkml:brushProperty name="width" value="0.1" units="cm"/>
      <inkml:brushProperty name="height" value="0.1" units="cm"/>
      <inkml:brushProperty name="color" value="#FFFFFF"/>
    </inkml:brush>
  </inkml:definitions>
  <inkml:trace contextRef="#ctx0" brushRef="#br0">7 1 3944 0 0,'-7'36'3835'0'0,"10"71"-1728"0"0,19 130-1 0 0,-22-236-2077 0 0,0 3 103 0 0,1-1 0 0 0,-1 1 0 0 0,1 0 0 0 0,0 0 1 0 0,0-1-1 0 0,0 1 0 0 0,1 0 0 0 0,-1-1 0 0 0,3 5 1 0 0,-2-11-56 0 0,-1 0 0 0 0,0 0 0 0 0,0 0 0 0 0,0 0 1 0 0,0 0-1 0 0,-1 0 0 0 0,0-1 0 0 0,1 1 1 0 0,-1-4-1 0 0,0 6-61 0 0,3-67 158 0 0,-2 22 96 0 0,9-50-1 0 0,-8 83-199 0 0,1-1 1 0 0,0 1-1 0 0,1 0 0 0 0,1 0 1 0 0,0 0-1 0 0,1 0 1 0 0,0 1-1 0 0,9-14 0 0 0,-13 24-61 0 0,-1 0 0 0 0,0 0 0 0 0,1 1 0 0 0,0-1 0 0 0,-1 0 0 0 0,1 0-1 0 0,0 1 1 0 0,0-1 0 0 0,0 1 0 0 0,0 0 0 0 0,0-1 0 0 0,0 1 0 0 0,0 0 0 0 0,1 0-1 0 0,-1 1 1 0 0,0-1 0 0 0,1 0 0 0 0,-1 1 0 0 0,0-1 0 0 0,1 1 0 0 0,3 0-1 0 0,-2 0 3 0 0,1 1-1 0 0,0 0 1 0 0,-1 0-1 0 0,1 0 0 0 0,-1 0 1 0 0,1 1-1 0 0,-1 0 0 0 0,0 0 1 0 0,1 0-1 0 0,5 4 0 0 0,4 4 19 0 0,-1 1-1 0 0,0 1 0 0 0,0 0 0 0 0,-1 0 0 0 0,11 16 0 0 0,-12-14 16 0 0,-1 1 0 0 0,-1 0-1 0 0,0 0 1 0 0,-1 1 0 0 0,-1 0 0 0 0,-1 0 0 0 0,0 1 0 0 0,5 23 0 0 0,-8-24-2657 0 0,-1-1 1 0 0,1 30-1 0 0</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6.609"/>
    </inkml:context>
    <inkml:brush xml:id="br0">
      <inkml:brushProperty name="width" value="0.1" units="cm"/>
      <inkml:brushProperty name="height" value="0.1" units="cm"/>
      <inkml:brushProperty name="color" value="#FFFFFF"/>
    </inkml:brush>
  </inkml:definitions>
  <inkml:trace contextRef="#ctx0" brushRef="#br0">268 32 4684 0 0,'-1'-2'158'0'0,"1"0"0"0"0,-1 0 0 0 0,0 0 0 0 0,0 1-1 0 0,0-1 1 0 0,0 0 0 0 0,0 0 0 0 0,0 1-1 0 0,0-1 1 0 0,-1 1 0 0 0,1-1 0 0 0,0 1-1 0 0,-1-1 1 0 0,1 1 0 0 0,-1 0 0 0 0,0 0 0 0 0,1 0-1 0 0,-1 0 1 0 0,-2-1 0 0 0,1 1-39 0 0,1 1 1 0 0,0 0 0 0 0,0 0-1 0 0,0 0 1 0 0,0 1 0 0 0,-1-1-1 0 0,1 1 1 0 0,0-1-1 0 0,0 1 1 0 0,0-1 0 0 0,0 1-1 0 0,0 0 1 0 0,0 0-1 0 0,0 0 1 0 0,0 0 0 0 0,0 1-1 0 0,-2 1 1 0 0,-8 7 148 0 0,0-1 1 0 0,1 1 0 0 0,0 1-1 0 0,1 0 1 0 0,0 0-1 0 0,1 1 1 0 0,-9 14-1 0 0,1 4 162 0 0,1 0-1 0 0,-12 35 0 0 0,18-38-219 0 0,1 1 0 0 0,1 0 0 0 0,2 0-1 0 0,1 1 1 0 0,1 0 0 0 0,1 0 0 0 0,2-1 0 0 0,1 1-1 0 0,1 0 1 0 0,1 0 0 0 0,2 0 0 0 0,1 0-1 0 0,1-1 1 0 0,2 0 0 0 0,0 0 0 0 0,18 37 0 0 0,-17-44-208 0 0,2 0 1 0 0,0 0-1 0 0,2-1 0 0 0,0 0 1 0 0,1-1-1 0 0,20 21 1 0 0,-27-33-525 0 0,1 0-1 0 0,0 0 1 0 0,0-1 0 0 0,1 0 0 0 0,0 0 0 0 0,0-1 0 0 0,0 0-1 0 0,1-1 1 0 0,-1 0 0 0 0,1-1 0 0 0,0 0 0 0 0,0 0-1 0 0,1-1 1 0 0,-1 0 0 0 0,0-1 0 0 0,1 0 0 0 0,20-1-1 0 0,-3-4-2290 0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6.968"/>
    </inkml:context>
    <inkml:brush xml:id="br0">
      <inkml:brushProperty name="width" value="0.1" units="cm"/>
      <inkml:brushProperty name="height" value="0.1" units="cm"/>
      <inkml:brushProperty name="color" value="#FFFFFF"/>
    </inkml:brush>
  </inkml:definitions>
  <inkml:trace contextRef="#ctx0" brushRef="#br0">1 0 5224 0 0,'6'92'6961'0'0,"15"62"-4489"0"0,1 2-1221 0 0,-7-48-1069 0 0,-1-37-3601 0 0,-14-58-916 0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7.351"/>
    </inkml:context>
    <inkml:brush xml:id="br0">
      <inkml:brushProperty name="width" value="0.1" units="cm"/>
      <inkml:brushProperty name="height" value="0.1" units="cm"/>
      <inkml:brushProperty name="color" value="#FFFFFF"/>
    </inkml:brush>
  </inkml:definitions>
  <inkml:trace contextRef="#ctx0" brushRef="#br0">1 230 6033 0 0,'1'-14'423'0'0,"1"0"0"0"0,1 0 0 0 0,0 0 1 0 0,1 0-1 0 0,0 0 0 0 0,1 1 0 0 0,1 0 1 0 0,9-17-1 0 0,-10 23-297 0 0,-1 1 0 0 0,1-1 0 0 0,0 1 0 0 0,1 0 0 0 0,-1 0 0 0 0,1 1 0 0 0,0 0 0 0 0,1 0 0 0 0,-1 0 0 0 0,1 1 0 0 0,0 0 0 0 0,0 0 0 0 0,0 1 0 0 0,1 0 0 0 0,-1 0 0 0 0,12-2 0 0 0,-12 3-78 0 0,-1 1 0 0 0,1 0 0 0 0,-1 0 0 0 0,1 1 0 0 0,0 0-1 0 0,-1 0 1 0 0,1 0 0 0 0,0 1 0 0 0,-1 0 0 0 0,1 0 0 0 0,-1 1 0 0 0,0-1 0 0 0,1 2 0 0 0,-1-1 0 0 0,0 1 0 0 0,0 0 0 0 0,0 0 0 0 0,-1 0 0 0 0,1 1 0 0 0,-1 0 0 0 0,0 0 0 0 0,0 0 0 0 0,0 1 0 0 0,0-1-1 0 0,5 9 1 0 0,-5-7-61 0 0,-1 1-1 0 0,0 0 1 0 0,-1 0-1 0 0,0 0 1 0 0,0 0-1 0 0,0 0 1 0 0,-1 0-1 0 0,0 1 1 0 0,0-1-1 0 0,-1 1 0 0 0,0 0 1 0 0,0-1-1 0 0,-1 1 1 0 0,0 0-1 0 0,-1 0 1 0 0,1-1-1 0 0,-1 1 1 0 0,-1 0-1 0 0,1-1 1 0 0,-1 1-1 0 0,-5 11 1 0 0,3-9 67 0 0,-1 1 1 0 0,0-1-1 0 0,-1 0 1 0 0,1-1-1 0 0,-2 1 1 0 0,0-1-1 0 0,0 0 1 0 0,0-1-1 0 0,-1 0 1 0 0,0 0-1 0 0,-17 12 1 0 0,31-22-27 0 0,1-1 1 0 0,0 1-1 0 0,-1 1 1 0 0,1-1 0 0 0,0 1-1 0 0,0 0 1 0 0,-1 1-1 0 0,1 0 1 0 0,0 0-1 0 0,0 0 1 0 0,0 1 0 0 0,0 0-1 0 0,6 2 1 0 0,2-1-40 0 0,0 2 0 0 0,0 0 0 0 0,0 1 0 0 0,-1 0 0 0 0,21 12 0 0 0,-27-12 22 0 0,0 0-1 0 0,0 1 1 0 0,0 0-1 0 0,-1 1 1 0 0,0 0-1 0 0,-1 0 1 0 0,1 0-1 0 0,-1 1 1 0 0,-1 0-1 0 0,1 0 1 0 0,-1 0-1 0 0,-1 1 1 0 0,0 0 0 0 0,0-1-1 0 0,3 12 1 0 0,-6-16 5 0 0,1 1 0 0 0,-1 0 0 0 0,-1 0 0 0 0,1 0 0 0 0,-1 0 0 0 0,0 0 1 0 0,0 0-1 0 0,0 0 0 0 0,-1-1 0 0 0,1 1 0 0 0,-1 0 0 0 0,-1 0 0 0 0,1 0 0 0 0,0-1 1 0 0,-1 1-1 0 0,0 0 0 0 0,0-1 0 0 0,-1 0 0 0 0,1 0 0 0 0,-1 1 0 0 0,0-1 1 0 0,0-1-1 0 0,0 1 0 0 0,-1 0 0 0 0,1-1 0 0 0,-1 0 0 0 0,0 0 0 0 0,0 0 1 0 0,0 0-1 0 0,0 0 0 0 0,-6 2 0 0 0,-3 1 98 0 0,-1 0-1 0 0,0 0 1 0 0,0-1-1 0 0,-25 5 1 0 0,32-8-308 0 0,0-1 1 0 0,-1 0 0 0 0,1 0-1 0 0,-1-1 1 0 0,1 0-1 0 0,-1 0 1 0 0,1-1 0 0 0,-1 0-1 0 0,1 0 1 0 0,0-1 0 0 0,-10-3-1 0 0,16 5-37 0 0,-1-1 0 0 0,1 0 1 0 0,0 1-1 0 0,0-1 0 0 0,-1 0 0 0 0,1 0 0 0 0,0 1 0 0 0,0-1 1 0 0,0 0-1 0 0,0 0 0 0 0,0 0 0 0 0,0-1 0 0 0,1 1 0 0 0,-1 0 0 0 0,0 0 1 0 0,0 0-1 0 0,1 0 0 0 0,-1-1 0 0 0,1 1 0 0 0,-1-2 0 0 0,-2-6-2650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7.769"/>
    </inkml:context>
    <inkml:brush xml:id="br0">
      <inkml:brushProperty name="width" value="0.1" units="cm"/>
      <inkml:brushProperty name="height" value="0.1" units="cm"/>
      <inkml:brushProperty name="color" value="#FFFFFF"/>
    </inkml:brush>
  </inkml:definitions>
  <inkml:trace contextRef="#ctx0" brushRef="#br0">6 183 3756 0 0,'16'-2'452'0'0,"-1"-1"-1"0"0,0 0 1 0 0,0-1-1 0 0,0-1 1 0 0,-1 0-1 0 0,0-1 0 0 0,0 0 1 0 0,26-17-1 0 0,-37 21-313 0 0,0 0-1 0 0,0 0 0 0 0,0 0 1 0 0,0 0-1 0 0,0 0 0 0 0,-1 0 1 0 0,1-1-1 0 0,-1 0 0 0 0,0 1 1 0 0,1-1-1 0 0,-1 0 0 0 0,-1 0 1 0 0,1 0-1 0 0,0 0 0 0 0,-1 0 1 0 0,2-5-1 0 0,-3 6-31 0 0,1 0 0 0 0,-1-1-1 0 0,0 1 1 0 0,-1 0 0 0 0,1-1 0 0 0,0 1 0 0 0,-1 0-1 0 0,1-1 1 0 0,-1 1 0 0 0,0 0 0 0 0,1 0-1 0 0,-1 0 1 0 0,0 0 0 0 0,-1 0 0 0 0,1 0 0 0 0,0 0-1 0 0,0 0 1 0 0,-1 0 0 0 0,1 0 0 0 0,-1 1 0 0 0,0-1-1 0 0,1 0 1 0 0,-1 1 0 0 0,0 0 0 0 0,-3-2 0 0 0,2 0-25 0 0,0 1 0 0 0,0-1 0 0 0,0 1 0 0 0,-1 0 1 0 0,1 0-1 0 0,-1 0 0 0 0,1 1 0 0 0,-1-1 0 0 0,0 1 1 0 0,0 0-1 0 0,1 0 0 0 0,-1 0 0 0 0,0 1 1 0 0,0-1-1 0 0,0 1 0 0 0,0 0 0 0 0,0 0 0 0 0,0 0 1 0 0,0 1-1 0 0,0-1 0 0 0,0 1 0 0 0,0 0 0 0 0,1 0 1 0 0,-1 0-1 0 0,0 1 0 0 0,0-1 0 0 0,1 1 1 0 0,-1 0-1 0 0,1 0 0 0 0,0 0 0 0 0,0 1 0 0 0,-1-1 1 0 0,1 1-1 0 0,1 0 0 0 0,-4 3 0 0 0,1 0 9 0 0,0 1-1 0 0,0-1 0 0 0,0 1 1 0 0,1 0-1 0 0,1 0 0 0 0,-1 1 1 0 0,1-1-1 0 0,0 1 1 0 0,1-1-1 0 0,0 1 0 0 0,0 0 1 0 0,0 0-1 0 0,1 0 0 0 0,0 0 1 0 0,1 0-1 0 0,1 13 1 0 0,0-10-11 0 0,1 0 1 0 0,0 0-1 0 0,1-1 1 0 0,1 1 0 0 0,-1-1-1 0 0,2 0 1 0 0,-1 0-1 0 0,1 0 1 0 0,1 0 0 0 0,0-1-1 0 0,0 0 1 0 0,12 13-1 0 0,-12-16-335 0 0,0 0 0 0 0,0-1 0 0 0,1 1 1 0 0,-1-1-1 0 0,1 0 0 0 0,0-1 0 0 0,1 0 0 0 0,-1 0 0 0 0,1-1 0 0 0,-1 1 0 0 0,1-2 0 0 0,0 1 0 0 0,1-1 0 0 0,-1 0 0 0 0,0-1 0 0 0,0 0 0 0 0,9 0 0 0 0,-13-1-165 0 0,-1-1-1 0 0,0 1 1 0 0,0-1-1 0 0,0 1 1 0 0,0-1-1 0 0,0 0 1 0 0,-1 0-1 0 0,1 0 1 0 0,0-1-1 0 0,0 1 1 0 0,4-4-1 0 0,7-5-2798 0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8.093"/>
    </inkml:context>
    <inkml:brush xml:id="br0">
      <inkml:brushProperty name="width" value="0.1" units="cm"/>
      <inkml:brushProperty name="height" value="0.1" units="cm"/>
      <inkml:brushProperty name="color" value="#FFFFFF"/>
    </inkml:brush>
  </inkml:definitions>
  <inkml:trace contextRef="#ctx0" brushRef="#br0">1 50 4768 0 0,'0'0'111'0'0,"0"-1"-1"0"0,0 1 0 0 0,0-1 0 0 0,-1 1 0 0 0,1-1 0 0 0,0 1 0 0 0,0 0 0 0 0,0-1 1 0 0,0 1-1 0 0,1-1 0 0 0,-1 1 0 0 0,0-1 0 0 0,0 1 0 0 0,0 0 0 0 0,0-1 0 0 0,0 1 1 0 0,0-1-1 0 0,1 1 0 0 0,-1 0 0 0 0,0-1 0 0 0,0 1 0 0 0,1 0 0 0 0,-1-1 0 0 0,0 1 1 0 0,0 0-1 0 0,1-1 0 0 0,-1 1 0 0 0,0 0 0 0 0,1 0 0 0 0,-1-1 0 0 0,1 1 1 0 0,-1 0-1 0 0,0 0 0 0 0,1 0 0 0 0,-1-1 0 0 0,1 1 0 0 0,16 8 1844 0 0,14 23-781 0 0,-30-30-1069 0 0,2 2-11 0 0,66 81 1467 0 0,-63-75-1417 0 0,0-1 0 0 0,-1 1 1 0 0,0 0-1 0 0,0 0 0 0 0,-1 1 0 0 0,-1-1 1 0 0,1 1-1 0 0,2 15 0 0 0,-6-24-117 0 0,0 1 0 0 0,1-1 0 0 0,-1 0 0 0 0,0 1 0 0 0,0-1 0 0 0,0 1 0 0 0,0-1 0 0 0,-1 0 0 0 0,1 1 0 0 0,0-1 0 0 0,-1 0-1 0 0,1 1 1 0 0,-1 1 0 0 0,0-2-14 0 0,1-1 0 0 0,0 0-1 0 0,0 1 1 0 0,-1-1 0 0 0,1 0-1 0 0,0 0 1 0 0,0 1-1 0 0,-1-1 1 0 0,1 0 0 0 0,0 0-1 0 0,-1 0 1 0 0,1 1 0 0 0,0-1-1 0 0,-1 0 1 0 0,1 0-1 0 0,-1 0 1 0 0,1 0 0 0 0,0 0-1 0 0,-1 0 1 0 0,1 0 0 0 0,0 0-1 0 0,-1 0 1 0 0,1 0-1 0 0,-1 0 1 0 0,1 0 0 0 0,0 0-1 0 0,-1 0 1 0 0,1 0 0 0 0,0 0-1 0 0,-1-1 1 0 0,-1 1 11 0 0,1-1 0 0 0,-1 0-1 0 0,1 0 1 0 0,-1 0 0 0 0,1-1 0 0 0,0 1 0 0 0,-1 0 0 0 0,1 0 0 0 0,0-1 0 0 0,0 1 0 0 0,0 0-1 0 0,0-1 1 0 0,0 0 0 0 0,0 1 0 0 0,1-1 0 0 0,-1 1 0 0 0,0-1 0 0 0,1 0 0 0 0,-1-2-1 0 0,0-2 6 0 0,1-1 0 0 0,0 1 0 0 0,0 0-1 0 0,1-1 1 0 0,-1 1 0 0 0,1 0 0 0 0,1 0-1 0 0,-1-1 1 0 0,1 1 0 0 0,3-6 0 0 0,-1 1-20 0 0,1 1 0 0 0,0-1 0 0 0,1 1 0 0 0,10-14 0 0 0,-8 14-254 0 0,0 1 0 0 0,1 0 0 0 0,0 0-1 0 0,0 1 1 0 0,20-14 0 0 0,-13 13-1382 0 0,0 0-1 0 0,1 1 0 0 0,23-8 0 0 0,-21 9-1502 0 0</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8.573"/>
    </inkml:context>
    <inkml:brush xml:id="br0">
      <inkml:brushProperty name="width" value="0.1" units="cm"/>
      <inkml:brushProperty name="height" value="0.1" units="cm"/>
      <inkml:brushProperty name="color" value="#FFFFFF"/>
    </inkml:brush>
  </inkml:definitions>
  <inkml:trace contextRef="#ctx0" brushRef="#br0">1 0 4756 0 0,'1'1'175'0'0,"-1"-1"0"0"0,1 1 0 0 0,0-1-1 0 0,0 1 1 0 0,-1-1 0 0 0,1 1 0 0 0,-1 0-1 0 0,1-1 1 0 0,0 1 0 0 0,-1 0 0 0 0,1 0-1 0 0,-1-1 1 0 0,0 1 0 0 0,1 0 0 0 0,-1 0-1 0 0,0 0 1 0 0,1-1 0 0 0,-1 1 0 0 0,0 0-1 0 0,0 0 1 0 0,0 0 0 0 0,1 1 0 0 0,3 26 613 0 0,-3-23-462 0 0,40 243 1491 0 0,-34-197-2360 0 0,-7-51 512 0 0,10-38 514 0 0,5-52 932 0 0,-12 66-771 0 0,1 0 1 0 0,12-42-1 0 0,-14 61-561 0 0,-1 0 1 0 0,1 0-1 0 0,1 0 1 0 0,-1 1-1 0 0,1-1 0 0 0,0 0 1 0 0,0 1-1 0 0,0 0 0 0 0,6-7 1 0 0,-7 10-70 0 0,0 0 0 0 0,-1-1-1 0 0,1 1 1 0 0,0 0 0 0 0,0 1 0 0 0,0-1 0 0 0,0 0 0 0 0,0 0 0 0 0,0 1 0 0 0,0-1-1 0 0,0 1 1 0 0,0 0 0 0 0,0-1 0 0 0,0 1 0 0 0,0 0 0 0 0,0 0 0 0 0,0 1-1 0 0,0-1 1 0 0,0 0 0 0 0,0 1 0 0 0,0-1 0 0 0,0 1 0 0 0,0-1 0 0 0,0 1 0 0 0,0 0-1 0 0,0 0 1 0 0,3 2 0 0 0,6 4 10 0 0,-1-1 0 0 0,-1 1 0 0 0,1 1 0 0 0,-1 0 0 0 0,0 0 0 0 0,-1 1 0 0 0,0 0 0 0 0,8 11 0 0 0,50 89 107 0 0,-23-36-722 0 0,-40-68 152 0 0,9 12-1759 0 0,0-10-2391 0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8.930"/>
    </inkml:context>
    <inkml:brush xml:id="br0">
      <inkml:brushProperty name="width" value="0.1" units="cm"/>
      <inkml:brushProperty name="height" value="0.1" units="cm"/>
      <inkml:brushProperty name="color" value="#FFFFFF"/>
    </inkml:brush>
  </inkml:definitions>
  <inkml:trace contextRef="#ctx0" brushRef="#br0">0 0 5124 0 0,'1'29'6605'0'0,"15"83"-4276"0"0,-15-104-2210 0 0,1 0 0 0 0,0-1 0 0 0,0 1 0 0 0,1-1-1 0 0,0 1 1 0 0,0-1 0 0 0,1 0 0 0 0,-1 0 0 0 0,2 0 0 0 0,-1-1 0 0 0,11 12 0 0 0,-12-14-116 0 0,1-1 0 0 0,-1 0-1 0 0,1-1 1 0 0,0 1 0 0 0,0-1 0 0 0,0 0 0 0 0,0 1 0 0 0,1-2 0 0 0,-1 1 0 0 0,0 0-1 0 0,1-1 1 0 0,0 0 0 0 0,-1 0 0 0 0,1-1 0 0 0,-1 1 0 0 0,1-1 0 0 0,0 0 0 0 0,-1 0-1 0 0,1 0 1 0 0,0-1 0 0 0,7-1 0 0 0,-10 1-21 0 0,1 0 0 0 0,0 0 0 0 0,0 0 0 0 0,0 0 0 0 0,-1 0 0 0 0,1-1 0 0 0,-1 1 0 0 0,1-1 0 0 0,-1 0 0 0 0,1 0 0 0 0,-1 0 0 0 0,0 0 0 0 0,0 0 0 0 0,0 0 0 0 0,0-1 0 0 0,-1 1 0 0 0,1 0 0 0 0,0-1 0 0 0,-1 0 0 0 0,0 1 0 0 0,1-1 0 0 0,-1 0 0 0 0,-1 0 0 0 0,1 0 0 0 0,0 1 0 0 0,0-7 0 0 0,0 4-9 0 0,-1 1 0 0 0,1-1 0 0 0,-1 1 0 0 0,0-1 0 0 0,-1 1 0 0 0,1-1 0 0 0,-1 1 0 0 0,0-1 0 0 0,0 1 1 0 0,0-1-1 0 0,-1 1 0 0 0,0 0 0 0 0,1 0 0 0 0,-2 0 0 0 0,1 0 0 0 0,-5-7 0 0 0,2 5-111 0 0,-1 0 1 0 0,1 1-1 0 0,-1 0 1 0 0,0 0-1 0 0,-1 0 0 0 0,1 1 1 0 0,-1 0-1 0 0,0 1 1 0 0,-14-6-1 0 0,14 6-671 0 0,-1 1 0 0 0,0 0 0 0 0,1 1 0 0 0,-1 0 0 0 0,-14-1 0 0 0,6 2-2217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1.075"/>
    </inkml:context>
    <inkml:brush xml:id="br0">
      <inkml:brushProperty name="width" value="0.1" units="cm"/>
      <inkml:brushProperty name="height" value="0.1" units="cm"/>
      <inkml:brushProperty name="color" value="#FFFFFF"/>
    </inkml:brush>
  </inkml:definitions>
  <inkml:trace contextRef="#ctx0" brushRef="#br0">9 95 4308 0 0,'0'0'704'0'0,"0"22"1925"0"0,8 186 24 0 0,-5-131-2224 0 0,-4-78-419 0 0,0 1-1 0 0,0-1 1 0 0,0 0 0 0 0,0 0 0 0 0,0 0-1 0 0,0 1 1 0 0,0-1 0 0 0,1 0 0 0 0,-1 0-1 0 0,0 0 1 0 0,1 0 0 0 0,-1-1 0 0 0,1 1-1 0 0,-1 0 1 0 0,0-2 0 0 0,-3-75 121 0 0,2 44 189 0 0,1-40 0 0 0,3 55-102 0 0,0 0 0 0 0,1 0 0 0 0,7-26 1 0 0,-7 38-163 0 0,-1 0-1 0 0,1 0 1 0 0,-1 0 0 0 0,2 1 0 0 0,-1-1 0 0 0,1 1-1 0 0,0-1 1 0 0,1 1 0 0 0,-1 1 0 0 0,1-1 0 0 0,9-8 0 0 0,-11 12-36 0 0,0 1 0 0 0,0-1 1 0 0,0 1-1 0 0,0 0 1 0 0,0 0-1 0 0,1 0 1 0 0,-1 0-1 0 0,0 0 1 0 0,0 1-1 0 0,1-1 0 0 0,-1 1 1 0 0,0 0-1 0 0,1 0 1 0 0,-1 0-1 0 0,0 1 1 0 0,1-1-1 0 0,-1 1 1 0 0,0 0-1 0 0,0 0 1 0 0,0 0-1 0 0,1 0 0 0 0,-1 0 1 0 0,0 1-1 0 0,0-1 1 0 0,3 4-1 0 0,9 4 52 0 0,0 1 0 0 0,-1 1 0 0 0,17 15 0 0 0,-13-9 22 0 0,0 1-1 0 0,-2 1 1 0 0,0 0 0 0 0,-1 1-1 0 0,15 27 1 0 0,-21-31-330 0 0,0 0 0 0 0,-2 1-1 0 0,0 0 1 0 0,-1 1 0 0 0,0-1 0 0 0,-2 1 0 0 0,5 32-1 0 0,-6-37-4420 0 0</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9.413"/>
    </inkml:context>
    <inkml:brush xml:id="br0">
      <inkml:brushProperty name="width" value="0.1" units="cm"/>
      <inkml:brushProperty name="height" value="0.1" units="cm"/>
      <inkml:brushProperty name="color" value="#FFFFFF"/>
    </inkml:brush>
  </inkml:definitions>
  <inkml:trace contextRef="#ctx0" brushRef="#br0">0 84 5260 0 0,'2'0'264'0'0,"0"1"0"0"0,0-1-1 0 0,0 1 1 0 0,-1 0-1 0 0,1 0 1 0 0,0-1-1 0 0,0 1 1 0 0,-1 0-1 0 0,1 1 1 0 0,-1-1-1 0 0,1 0 1 0 0,-1 0-1 0 0,1 1 1 0 0,-1-1-1 0 0,0 1 1 0 0,1-1 0 0 0,-1 1-1 0 0,1 3 1 0 0,22 37 835 0 0,-18-30-461 0 0,3 6-185 0 0,3 6 271 0 0,2 0 0 0 0,27 37-1 0 0,-38-56-692 0 0,1 0 0 0 0,0-1-1 0 0,0 0 1 0 0,0 0-1 0 0,1 0 1 0 0,-1 0 0 0 0,1 0-1 0 0,0-1 1 0 0,0 0-1 0 0,0 0 1 0 0,0-1 0 0 0,1 1-1 0 0,-1-1 1 0 0,1 0-1 0 0,-1 0 1 0 0,1-1 0 0 0,0 0-1 0 0,9 1 1 0 0,-11-2-72 0 0,1 0 0 0 0,-1 0 0 0 0,1-1 0 0 0,-1 0 0 0 0,1 0 0 0 0,-1 0 0 0 0,0 0 0 0 0,1-1 1 0 0,-1 1-1 0 0,0-1 0 0 0,0 0 0 0 0,0 0 0 0 0,0-1 0 0 0,-1 1 0 0 0,1-1 0 0 0,4-4 0 0 0,-3 2-24 0 0,-1-1 1 0 0,0 1-1 0 0,0-1 0 0 0,0 0 0 0 0,0 0 1 0 0,-1 0-1 0 0,0 0 0 0 0,-1-1 0 0 0,4-11 1 0 0,-2 1 89 0 0,-1 0 1 0 0,0-1 0 0 0,-1 1 0 0 0,-1-1 0 0 0,-1 1 0 0 0,-1-1 0 0 0,-3-25 0 0 0,2 31 120 0 0,1 2 14 0 0,-1 1-1 0 0,0 0 1 0 0,0-1-1 0 0,-1 1 1 0 0,-4-10-1 0 0,7 19-152 0 0,0 0 0 0 0,0 0 0 0 0,0 0 0 0 0,0 0 0 0 0,0-1 0 0 0,0 1 0 0 0,0 0 0 0 0,0 0 0 0 0,0 0 0 0 0,0 0-1 0 0,0 0 1 0 0,0-1 0 0 0,0 1 0 0 0,-1 0 0 0 0,1 0 0 0 0,0 0 0 0 0,0 0 0 0 0,0 0 0 0 0,0 0 0 0 0,0-1 0 0 0,0 1 0 0 0,0 0 0 0 0,-1 0 0 0 0,1 0 0 0 0,0 0 0 0 0,0 0 0 0 0,0 0-1 0 0,0 0 1 0 0,-1 0 0 0 0,1 0 0 0 0,0 0 0 0 0,0 0 0 0 0,0 0 0 0 0,0 0 0 0 0,-1 0 0 0 0,1 0 0 0 0,0 0 0 0 0,0 0 0 0 0,0 0 0 0 0,0 0 0 0 0,-1 0 0 0 0,1 0 0 0 0,0 0 0 0 0,0 0 0 0 0,0 0-1 0 0,0 0 1 0 0,0 0 0 0 0,-1 0 0 0 0,1 0 0 0 0,0 1 0 0 0,-5 10 184 0 0,1 13 37 0 0,4-7-115 0 0,2 0-1 0 0,-1 1 1 0 0,2-1-1 0 0,1 0 1 0 0,0-1-1 0 0,1 1 0 0 0,9 22 1 0 0,-10-31-309 0 0,1 1 1 0 0,0-1-1 0 0,0 1 1 0 0,1-1-1 0 0,0-1 0 0 0,9 11 1 0 0,-11-14-339 0 0,1 0 0 0 0,0 0 0 0 0,0-1 1 0 0,0 1-1 0 0,0-1 0 0 0,0 0 0 0 0,1 0 0 0 0,-1-1 0 0 0,1 0 0 0 0,11 3 1 0 0,-8-3-1238 0 0,0-2-1124 0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5:59.803"/>
    </inkml:context>
    <inkml:brush xml:id="br0">
      <inkml:brushProperty name="width" value="0.1" units="cm"/>
      <inkml:brushProperty name="height" value="0.1" units="cm"/>
      <inkml:brushProperty name="color" value="#FFFFFF"/>
    </inkml:brush>
  </inkml:definitions>
  <inkml:trace contextRef="#ctx0" brushRef="#br0">1 50 6385 0 0,'0'-50'4737'0'0,"11"73"-2446"0"0,45 183 136 0 0,-11-34-1528 0 0,-29-106-1488 0 0,-6-23-1472 0 0,2-1-3650 0 0,-9-34 2661 0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0.158"/>
    </inkml:context>
    <inkml:brush xml:id="br0">
      <inkml:brushProperty name="width" value="0.1" units="cm"/>
      <inkml:brushProperty name="height" value="0.1" units="cm"/>
      <inkml:brushProperty name="color" value="#FFFFFF"/>
    </inkml:brush>
  </inkml:definitions>
  <inkml:trace contextRef="#ctx0" brushRef="#br0">1 33 5849 0 0,'1'-7'814'0'0,"-2"6"-681"0"0,1 0 1 0 0,0 0-1 0 0,0 0 1 0 0,0 0 0 0 0,0 0-1 0 0,0 0 1 0 0,0 0-1 0 0,0 0 1 0 0,0 0 0 0 0,0 0-1 0 0,0 0 1 0 0,1 0-1 0 0,-1 0 1 0 0,0 0 0 0 0,1 0-1 0 0,-1 0 1 0 0,1 0-1 0 0,-1 0 1 0 0,1 0 0 0 0,-1 1-1 0 0,1-1 1 0 0,0 0-1 0 0,-1 0 1 0 0,1 1 0 0 0,1-2-1 0 0,6 35 2084 0 0,1 11-1198 0 0,4 81-1 0 0,-5-32-345 0 0,-4-34-485 0 0,4 25-164 0 0,-7-76-882 0 0,1 0 1 0 0,0 0 0 0 0,0 0 0 0 0,1 0-1 0 0,0-1 1 0 0,0 0 0 0 0,1 1 0 0 0,4 6-1 0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0.513"/>
    </inkml:context>
    <inkml:brush xml:id="br0">
      <inkml:brushProperty name="width" value="0.1" units="cm"/>
      <inkml:brushProperty name="height" value="0.1" units="cm"/>
      <inkml:brushProperty name="color" value="#FFFFFF"/>
    </inkml:brush>
  </inkml:definitions>
  <inkml:trace contextRef="#ctx0" brushRef="#br0">0 318 5737 0 0,'1'-3'495'0'0,"1"0"1"0"0,-1 0 0 0 0,0 1 0 0 0,1-1-1 0 0,-1 1 1 0 0,1-1 0 0 0,0 1 0 0 0,3-5-1 0 0,-5 7-438 0 0,1 0-1 0 0,-1 0 0 0 0,0 0 0 0 0,0 0 1 0 0,1 0-1 0 0,-1 0 0 0 0,0 0 1 0 0,0 0-1 0 0,1 0 0 0 0,-1 0 1 0 0,0 0-1 0 0,1 0 0 0 0,-1 0 0 0 0,0 0 1 0 0,0 0-1 0 0,1 0 0 0 0,-1 0 1 0 0,0 0-1 0 0,0 0 0 0 0,1 0 1 0 0,-1 0-1 0 0,0 0 0 0 0,0 0 1 0 0,1 0-1 0 0,-1 1 0 0 0,0-1 0 0 0,0 0 1 0 0,0 0-1 0 0,1 0 0 0 0,-1 0 1 0 0,0 1-1 0 0,0-1 0 0 0,1 0 1 0 0,7 18 1083 0 0,-4-1-491 0 0,0 0-1 0 0,1 30 0 0 0,5 22-590 0 0,5-27-3664 0 0,-7-32 203 0 0</inkml:trace>
  <inkml:trace contextRef="#ctx0" brushRef="#br0" timeOffset="1">103 41 6641 0 0,'-3'-11'1032'0'0,"-2"3"-264"0"0,4 0-312 0 0,-1 2-284 0 0,2 0-20 0 0,0 4-540 0 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0.901"/>
    </inkml:context>
    <inkml:brush xml:id="br0">
      <inkml:brushProperty name="width" value="0.1" units="cm"/>
      <inkml:brushProperty name="height" value="0.1" units="cm"/>
      <inkml:brushProperty name="color" value="#FFFFFF"/>
    </inkml:brush>
  </inkml:definitions>
  <inkml:trace contextRef="#ctx0" brushRef="#br0">73 38 2720 0 0,'-1'-2'549'0'0,"1"-1"0"0"0,0 1 0 0 0,0 0 0 0 0,1-1-1 0 0,-1 1 1 0 0,0 0 0 0 0,1-1 0 0 0,-1 1 0 0 0,1 0-1 0 0,0 0 1 0 0,-1 0 0 0 0,1 0 0 0 0,2-3 0 0 0,-2 5-464 0 0,0-1 0 0 0,0 1 1 0 0,0-1-1 0 0,0 1 0 0 0,0 0 1 0 0,0-1-1 0 0,0 1 0 0 0,0 0 1 0 0,0 0-1 0 0,0 0 0 0 0,0 0 1 0 0,0 0-1 0 0,0 0 0 0 0,0 0 0 0 0,0 0 1 0 0,0 0-1 0 0,0 0 0 0 0,0 1 1 0 0,0-1-1 0 0,0 0 0 0 0,0 1 1 0 0,0-1-1 0 0,0 1 0 0 0,0-1 1 0 0,0 1-1 0 0,0 0 0 0 0,0-1 1 0 0,0 1-1 0 0,-1 0 0 0 0,1-1 1 0 0,1 2-1 0 0,9 7 133 0 0,0 1 1 0 0,-1-1-1 0 0,0 2 0 0 0,-1 0 1 0 0,0 0-1 0 0,0 0 1 0 0,-1 1-1 0 0,-1 0 0 0 0,7 15 1 0 0,4 12 134 0 0,21 67 1 0 0,-34-90-252 0 0,-1 1 0 0 0,0-1-1 0 0,-2 1 1 0 0,0 0 0 0 0,0 0 0 0 0,-2-1 0 0 0,0 1 0 0 0,-1 0 0 0 0,-1 0 0 0 0,0 0 0 0 0,-2 0 0 0 0,-9 30-1 0 0,6-27-174 0 0,-2-1-1 0 0,0-1 0 0 0,-1 1 0 0 0,0-2 0 0 0,-2 1 0 0 0,0-1 0 0 0,-1-1 1 0 0,0 0-1 0 0,-31 25 0 0 0,42-38 29 0 0,-22 18-2751 0 0,-1-1 1 0 0,-33 21-1 0 0,43-33-171 0 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5.860"/>
    </inkml:context>
    <inkml:brush xml:id="br0">
      <inkml:brushProperty name="width" value="0.1" units="cm"/>
      <inkml:brushProperty name="height" value="0.1" units="cm"/>
      <inkml:brushProperty name="color" value="#FFFFFF"/>
    </inkml:brush>
  </inkml:definitions>
  <inkml:trace contextRef="#ctx0" brushRef="#br0">0 132 3828 0 0,'4'-30'2902'0'0,"-1"1"0"0"0,-2-39 0 0 0,-1 63-2640 0 0,0 5-114 0 0,5 15 433 0 0,39 470 982 0 0,-43-360-1009 0 0,-22 169-1 0 0,21-292-520 0 0,0 0-1 0 0,-1-1 1 0 0,1 1-1 0 0,0 0 1 0 0,0 0-1 0 0,0-1 1 0 0,0 1-1 0 0,0 0 1 0 0,0 0-1 0 0,1-1 1 0 0,-1 1-1 0 0,1 0 1 0 0,-1 0-1 0 0,1-1 0 0 0,-1 1 1 0 0,1-1-1 0 0,0 1 1 0 0,0 0-1 0 0,0-1 1 0 0,0 0-1 0 0,0 1 1 0 0,0-1-1 0 0,0 1 1 0 0,1-1-1 0 0,1 2 1 0 0,2-1 7 0 0,0 0 0 0 0,0-1 0 0 0,0 1 0 0 0,0-1 0 0 0,0 0 0 0 0,0 0 1 0 0,9-1-1 0 0,-9 1-39 0 0,149 4-39 0 0,-121-6-2808 0 0,36-8 0 0 0,-59 4-389 0 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6.743"/>
    </inkml:context>
    <inkml:brush xml:id="br0">
      <inkml:brushProperty name="width" value="0.1" units="cm"/>
      <inkml:brushProperty name="height" value="0.1" units="cm"/>
      <inkml:brushProperty name="color" value="#FFFFFF"/>
    </inkml:brush>
  </inkml:definitions>
  <inkml:trace contextRef="#ctx0" brushRef="#br0">1 173 6753 0 0,'8'-1'5330'0'0,"30"-3"-4735"0"0,-12-2-386 0 0,41-16 0 0 0,-59 19-177 0 0,0-1 0 0 0,0 0 0 0 0,0 0 0 0 0,0-1 0 0 0,-1 0 0 0 0,0 0-1 0 0,0-1 1 0 0,11-10 0 0 0,-17 14-16 0 0,0 1-1 0 0,1-1 1 0 0,-1 1-1 0 0,0-1 0 0 0,0 0 1 0 0,0 0-1 0 0,0 1 1 0 0,-1-1-1 0 0,1 0 1 0 0,0 0-1 0 0,-1 0 0 0 0,1 0 1 0 0,-1 0-1 0 0,0 0 1 0 0,1 0-1 0 0,-1 0 1 0 0,0 0-1 0 0,0 0 0 0 0,-1 0 1 0 0,1 0-1 0 0,0 0 1 0 0,-1 0-1 0 0,1 0 1 0 0,-1 1-1 0 0,1-1 0 0 0,-1 0 1 0 0,0 0-1 0 0,0 0 1 0 0,0 1-1 0 0,0-1 1 0 0,0 0-1 0 0,0 1 0 0 0,0-1 1 0 0,-1 1-1 0 0,-2-3 1 0 0,2 2-2 0 0,0 0 0 0 0,-1 0 1 0 0,1 0-1 0 0,-1 0 0 0 0,0 1 1 0 0,1-1-1 0 0,-1 1 1 0 0,0 0-1 0 0,0-1 0 0 0,0 1 1 0 0,0 1-1 0 0,0-1 0 0 0,0 0 1 0 0,0 1-1 0 0,-1 0 0 0 0,1-1 1 0 0,0 1-1 0 0,0 0 0 0 0,0 1 1 0 0,0-1-1 0 0,-1 1 0 0 0,-2 0 1 0 0,-1 2 24 0 0,0 0 1 0 0,1 1-1 0 0,-1 0 1 0 0,1 0-1 0 0,0 1 1 0 0,0-1-1 0 0,0 1 1 0 0,1 0-1 0 0,0 1 1 0 0,0-1-1 0 0,0 1 1 0 0,1 0-1 0 0,0 0 1 0 0,0 1-1 0 0,0-1 1 0 0,1 1-1 0 0,-5 13 1 0 0,3-6 44 0 0,0 0 0 0 0,1 1 0 0 0,1 0 1 0 0,0 0-1 0 0,1 0 0 0 0,1 0 0 0 0,1 28 0 0 0,1-34-72 0 0,0 0-1 0 0,1 0 0 0 0,0-1 0 0 0,0 1 0 0 0,1-1 0 0 0,0 0 1 0 0,1 0-1 0 0,0 0 0 0 0,0 0 0 0 0,0 0 0 0 0,1-1 0 0 0,1 0 0 0 0,-1 0 1 0 0,1 0-1 0 0,0-1 0 0 0,0 0 0 0 0,9 7 0 0 0,-9-9-329 0 0,0 0 0 0 0,0 0 0 0 0,0-1 0 0 0,0 1 0 0 0,0-1 1 0 0,1-1-1 0 0,-1 1 0 0 0,1-1 0 0 0,0 0 0 0 0,0-1 0 0 0,0 0 0 0 0,0 0 0 0 0,0 0 0 0 0,0-1 0 0 0,0 0 0 0 0,0 0 0 0 0,0-1 0 0 0,0 0 0 0 0,0 0 0 0 0,-1-1 0 0 0,1 0 0 0 0,7-2 0 0 0,6-5-2734 0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7.116"/>
    </inkml:context>
    <inkml:brush xml:id="br0">
      <inkml:brushProperty name="width" value="0.1" units="cm"/>
      <inkml:brushProperty name="height" value="0.1" units="cm"/>
      <inkml:brushProperty name="color" value="#FFFFFF"/>
    </inkml:brush>
  </inkml:definitions>
  <inkml:trace contextRef="#ctx0" brushRef="#br0">0 130 5845 0 0,'1'-47'2095'0'0,"4"-30"1745"0"0,-1 72-2520 0 0,2 13-580 0 0,4 16-125 0 0,-9-22-532 0 0,72 251 1889 0 0,-70-241-1890 0 0,26 123 340 0 0,-25-119-391 0 0,43 199 605 0 0,-44-203-562 0 0,0 0 0 0 0,1 0 1 0 0,1 0-1 0 0,0 0 0 0 0,0-1 0 0 0,10 14 0 0 0,-13-22-115 0 0,0-1 0 0 0,0 1 0 0 0,0-1-1 0 0,1 1 1 0 0,-1-1 0 0 0,1 0-1 0 0,0 0 1 0 0,0 0 0 0 0,0 0-1 0 0,0-1 1 0 0,0 1 0 0 0,0-1-1 0 0,0 0 1 0 0,0 0 0 0 0,0 0-1 0 0,1 0 1 0 0,-1 0 0 0 0,0-1-1 0 0,1 1 1 0 0,-1-1 0 0 0,1 0-1 0 0,-1 0 1 0 0,0 0 0 0 0,1-1 0 0 0,-1 1-1 0 0,0-1 1 0 0,7-1 0 0 0,-5 0-436 0 0,0 0 1 0 0,0 1-1 0 0,0-2 1 0 0,0 1-1 0 0,0 0 1 0 0,0-1-1 0 0,-1 0 1 0 0,1 0-1 0 0,-1-1 1 0 0,0 1-1 0 0,0-1 1 0 0,0 0-1 0 0,0 0 1 0 0,-1 0-1 0 0,0 0 1 0 0,1-1-1 0 0,3-8 1 0 0,1-4-2583 0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7.459"/>
    </inkml:context>
    <inkml:brush xml:id="br0">
      <inkml:brushProperty name="width" value="0.1" units="cm"/>
      <inkml:brushProperty name="height" value="0.1" units="cm"/>
      <inkml:brushProperty name="color" value="#FFFFFF"/>
    </inkml:brush>
  </inkml:definitions>
  <inkml:trace contextRef="#ctx0" brushRef="#br0">3 161 6261 0 0,'-3'-7'904'0'0,"3"3"-108"0"0,8-2-88 0 0,6-2-68 0 0,4 1-76 0 0,7-1-168 0 0,2 0-216 0 0,47-8-272 0 0,-24 8 8 0 0,4 2-328 0 0,3-2-88 0 0,8-1-704 0 0,-1-2-72 0 0,6-1 64 0 0,1 0 83 0 0,-3 4 49 0 0,-3-5 60 0 0,4 4 20 0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7.817"/>
    </inkml:context>
    <inkml:brush xml:id="br0">
      <inkml:brushProperty name="width" value="0.1" units="cm"/>
      <inkml:brushProperty name="height" value="0.1" units="cm"/>
      <inkml:brushProperty name="color" value="#FFFFFF"/>
    </inkml:brush>
  </inkml:definitions>
  <inkml:trace contextRef="#ctx0" brushRef="#br0">0 6 1436 0 0,'10'-6'7017'0'0,"-9"6"-6747"0"0,5 17 1689 0 0,74 304 2150 0 0,-48-199-3451 0 0,-25-90-635 0 0,-5-20 30 0 0,0 0 0 0 0,1 0 0 0 0,6 14 0 0 0,-9-99 136 0 0,-3 29 303 0 0,5-70 0 0 0,-1 97-356 0 0,1 0-1 0 0,1-1 0 0 0,0 1 0 0 0,2 0 0 0 0,0 0 0 0 0,14-30 1 0 0,-18 44-128 0 0,0 0 1 0 0,1 0-1 0 0,0 1 1 0 0,-1-1-1 0 0,1 0 1 0 0,0 1-1 0 0,0-1 1 0 0,1 1-1 0 0,-1 0 1 0 0,0 0-1 0 0,1 0 1 0 0,0 0-1 0 0,-1 0 1 0 0,1 1-1 0 0,0-1 1 0 0,0 1-1 0 0,0-1 1 0 0,0 1-1 0 0,0 0 1 0 0,0 0-1 0 0,0 1 1 0 0,0-1-1 0 0,0 1 1 0 0,0-1-1 0 0,0 1 1 0 0,1 0-1 0 0,-1 0 1 0 0,0 0 0 0 0,0 1-1 0 0,0-1 1 0 0,0 1-1 0 0,1 0 1 0 0,-1 0-1 0 0,0 0 1 0 0,0 0-1 0 0,2 2 1 0 0,6 2 10 0 0,0 0-1 0 0,-1 1 1 0 0,0 1 0 0 0,0 0 0 0 0,-1 0 0 0 0,0 1 0 0 0,0 0 0 0 0,11 13 0 0 0,-5-1-9 0 0,0 1 0 0 0,-1 0 0 0 0,-1 1 0 0 0,-1 1 0 0 0,-2 0 0 0 0,0 1 0 0 0,8 28 0 0 0,-9-21-2279 0 0,5 34 0 0 0,-13-34-2820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1.430"/>
    </inkml:context>
    <inkml:brush xml:id="br0">
      <inkml:brushProperty name="width" value="0.1" units="cm"/>
      <inkml:brushProperty name="height" value="0.1" units="cm"/>
      <inkml:brushProperty name="color" value="#FFFFFF"/>
    </inkml:brush>
  </inkml:definitions>
  <inkml:trace contextRef="#ctx0" brushRef="#br0">1 0 4028 0 0,'0'4'3237'0'0,"0"16"-1475"0"0,0-3-1094 0 0,-1 40 1221 0 0,15 113 0 0 0,-13-165-2102 0 0,0 0 0 0 0,0 0 0 0 0,1-1 0 0 0,0 1 0 0 0,0-1 0 0 0,3 5 0 0 0,-4-7-150 0 0,0 0-1 0 0,0-1 1 0 0,0 1-1 0 0,1 0 1 0 0,-1-1-1 0 0,1 1 1 0 0,-1-1-1 0 0,1 0 1 0 0,0 1 0 0 0,2 0-1 0 0</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8.541"/>
    </inkml:context>
    <inkml:brush xml:id="br0">
      <inkml:brushProperty name="width" value="0.1" units="cm"/>
      <inkml:brushProperty name="height" value="0.1" units="cm"/>
      <inkml:brushProperty name="color" value="#FFFFFF"/>
    </inkml:brush>
  </inkml:definitions>
  <inkml:trace contextRef="#ctx0" brushRef="#br0">3 19 6769 0 0,'-1'-19'3254'0'0,"0"28"-1070"0"0,0 30-963 0 0,29 196 454 0 0,1-27-535 0 0,3 23-332 0 0,-27-210-705 0 0,-3-22-112 0 0,-1-12-54 0 0,-3-55-76 0 0,1 34 208 0 0,1-1-1 0 0,1 0 0 0 0,9-48 0 0 0,-10 80-65 0 0,1 0 0 0 0,-1 0 0 0 0,1 0 1 0 0,0 0-1 0 0,0 0 0 0 0,0 0 0 0 0,1 0 0 0 0,-1 0 0 0 0,1 0 0 0 0,0 1 0 0 0,-1-1 0 0 0,1 1 0 0 0,0-1 0 0 0,1 1 0 0 0,-1 0 0 0 0,0 0 0 0 0,1 0 0 0 0,-1 0 0 0 0,1 0 1 0 0,-1 0-1 0 0,6-2 0 0 0,-3 3 2 0 0,0-1 0 0 0,0 1 0 0 0,1 0 0 0 0,-1 1-1 0 0,0-1 1 0 0,0 1 0 0 0,1 0 0 0 0,-1 0 0 0 0,0 1 0 0 0,0 0 0 0 0,10 2 0 0 0,6 4 14 0 0,1 0-1 0 0,-1 2 1 0 0,0 0-1 0 0,27 17 1 0 0,-33-17 1 0 0,1 0 1 0 0,-1 1 0 0 0,-1 0 0 0 0,0 1 0 0 0,0 1 0 0 0,-1 0 0 0 0,0 1 0 0 0,-2 0 0 0 0,1 1 0 0 0,-1 1-1 0 0,9 16 1 0 0,-19-28-17 0 0,1 0-1 0 0,-1 1 1 0 0,1-1-1 0 0,-1 0 0 0 0,0 1 1 0 0,0-1-1 0 0,-1 1 1 0 0,1 0-1 0 0,-1-1 0 0 0,0 1 1 0 0,0-1-1 0 0,0 1 1 0 0,0 0-1 0 0,-1-1 0 0 0,1 1 1 0 0,-1-1-1 0 0,0 1 1 0 0,-2 5-1 0 0,0-4 0 0 0,1 0 0 0 0,-2 0 0 0 0,1 0 1 0 0,0 0-1 0 0,-1-1 0 0 0,0 1 0 0 0,0-1 0 0 0,-1 0 0 0 0,1 0 0 0 0,-8 5 1 0 0,-3 0 9 0 0,0-1 1 0 0,0 0 0 0 0,-1 0-1 0 0,0-2 1 0 0,0 0 0 0 0,-31 7 0 0 0,32-11 22 0 0,1 0 1 0 0,-1-1-1 0 0,0 0 1 0 0,-29-3-1 0 0,39 2-164 0 0,0-1-1 0 0,0 1 0 0 0,0-1 0 0 0,0 0 1 0 0,1-1-1 0 0,-1 1 0 0 0,0-1 1 0 0,1 0-1 0 0,-1 0 0 0 0,1 0 0 0 0,0-1 1 0 0,0 1-1 0 0,-1-1 0 0 0,2 0 1 0 0,-1 0-1 0 0,0-1 0 0 0,1 1 0 0 0,-5-7 1 0 0,7 9-79 0 0,0-1-1 0 0,1 1 1 0 0,-1-1 0 0 0,1 1 0 0 0,0-1 0 0 0,-1 1 0 0 0,1-1 0 0 0,0 0-1 0 0,0 1 1 0 0,0-1 0 0 0,0 1 0 0 0,0-1 0 0 0,1 0 0 0 0,-1 1 0 0 0,0-1-1 0 0,1 1 1 0 0,-1-1 0 0 0,2-2 0 0 0,15-26-2749 0 0,-2 12-166 0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8.933"/>
    </inkml:context>
    <inkml:brush xml:id="br0">
      <inkml:brushProperty name="width" value="0.1" units="cm"/>
      <inkml:brushProperty name="height" value="0.1" units="cm"/>
      <inkml:brushProperty name="color" value="#FFFFFF"/>
    </inkml:brush>
  </inkml:definitions>
  <inkml:trace contextRef="#ctx0" brushRef="#br0">1 246 5657 0 0,'21'-1'1161'0'0,"1"0"1"0"0,-1-2-1 0 0,23-5 1 0 0,-20 2-614 0 0,0-1-1 0 0,-1-1 1 0 0,0-1-1 0 0,38-21 1 0 0,-55 27-402 0 0,0-1 1 0 0,0 0-1 0 0,0 0 1 0 0,-1-1-1 0 0,0 1 1 0 0,0-1-1 0 0,0-1 1 0 0,0 1-1 0 0,-1-1 1 0 0,0 1-1 0 0,5-9 1 0 0,-8 12-83 0 0,0-1 0 0 0,0 1 0 0 0,0-1 0 0 0,-1 1 0 0 0,1-1 0 0 0,-1 1 1 0 0,1-1-1 0 0,-1 0 0 0 0,0 1 0 0 0,0-1 0 0 0,0 0 0 0 0,0 0 0 0 0,-1 1 1 0 0,1-1-1 0 0,-1 1 0 0 0,1-1 0 0 0,-1 0 0 0 0,0 1 0 0 0,0-1 0 0 0,0 1 0 0 0,0 0 1 0 0,-1-1-1 0 0,1 1 0 0 0,-1 0 0 0 0,1 0 0 0 0,-1 0 0 0 0,0 0 0 0 0,0 0 0 0 0,0 0 1 0 0,0 0-1 0 0,-4-2 0 0 0,2 0-5 0 0,0 1-1 0 0,0 1 1 0 0,-1-1 0 0 0,1 0-1 0 0,-1 1 1 0 0,1 0 0 0 0,-1 0 0 0 0,0 0-1 0 0,0 1 1 0 0,0 0 0 0 0,0 0 0 0 0,0 0-1 0 0,0 0 1 0 0,0 1 0 0 0,0 0-1 0 0,0 0 1 0 0,0 0 0 0 0,0 1 0 0 0,-7 1-1 0 0,5 0-15 0 0,0 0-1 0 0,0 1 1 0 0,0 0 0 0 0,1 0-1 0 0,0 1 1 0 0,-1-1-1 0 0,1 1 1 0 0,1 1 0 0 0,-1-1-1 0 0,0 1 1 0 0,1 0 0 0 0,0 0-1 0 0,-5 8 1 0 0,3-4-9 0 0,1 0 0 0 0,0 1 0 0 0,1-1 0 0 0,0 1 0 0 0,0 0 0 0 0,1 1 0 0 0,1-1 0 0 0,0 1 0 0 0,0 0 0 0 0,1-1 0 0 0,0 1 0 0 0,1 0 0 0 0,0 0 0 0 0,1 13 0 0 0,1-17-9 0 0,-1 0 0 0 0,1 1 0 0 0,0-1 0 0 0,1 0 0 0 0,0 0 0 0 0,0 0 0 0 0,0 0-1 0 0,1-1 1 0 0,0 1 0 0 0,0 0 0 0 0,1-1 0 0 0,0 0 0 0 0,0 0 0 0 0,0 0 0 0 0,1-1 0 0 0,0 1 0 0 0,0-1 0 0 0,0 0-1 0 0,1 0 1 0 0,0-1 0 0 0,0 0 0 0 0,6 4 0 0 0,4 0-266 0 0,0-1 0 0 0,1-1 0 0 0,0 0 0 0 0,0-2 0 0 0,0 0-1 0 0,1 0 1 0 0,-1-2 0 0 0,1 0 0 0 0,-1-1 0 0 0,26-2 0 0 0,-29 0-883 0 0,1-1 1 0 0,-1 0 0 0 0,0-1-1 0 0,1 0 1 0 0,-1-1-1 0 0,-1-1 1 0 0,26-12-1 0 0,-19 5-1777 0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9.724"/>
    </inkml:context>
    <inkml:brush xml:id="br0">
      <inkml:brushProperty name="width" value="0.1" units="cm"/>
      <inkml:brushProperty name="height" value="0.1" units="cm"/>
      <inkml:brushProperty name="color" value="#FFFFFF"/>
    </inkml:brush>
  </inkml:definitions>
  <inkml:trace contextRef="#ctx0" brushRef="#br0">29 90 7389 0 0,'-9'-20'1160'0'0,"1"2"-168"0"0,2 2-196 0 0,1 4-156 0 0,4 2-164 0 0,1 3-252 0 0,0 3-352 0 0,1 1 16 0 0,5 3-1204 0 0,3 4-112 0 0,4 3 84 0 0,2 1 100 0 0,2 2 51 0 0,-1 1 105 0 0,2 1 48 0 0,0 1 4 0 0</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09.368"/>
    </inkml:context>
    <inkml:brush xml:id="br0">
      <inkml:brushProperty name="width" value="0.1" units="cm"/>
      <inkml:brushProperty name="height" value="0.1" units="cm"/>
      <inkml:brushProperty name="color" value="#FFFFFF"/>
    </inkml:brush>
  </inkml:definitions>
  <inkml:trace contextRef="#ctx0" brushRef="#br0">0 0 6705 0 0,'1'1'246'0'0,"1"-1"1"0"0,-1 1 0 0 0,0-1-1 0 0,0 1 1 0 0,0 0 0 0 0,0-1-1 0 0,0 1 1 0 0,0 0 0 0 0,0 0-1 0 0,0 0 1 0 0,0 0 0 0 0,0 0 0 0 0,0 0-1 0 0,0 0 1 0 0,-1 0 0 0 0,1 0-1 0 0,0 1 1 0 0,-1-1 0 0 0,1 0-1 0 0,-1 0 1 0 0,0 1 0 0 0,1-1-1 0 0,-1 3 1 0 0,10 36 318 0 0,-9-34-77 0 0,28 206 2662 0 0,1 4-5373 0 0,-26-197-3985 0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0.080"/>
    </inkml:context>
    <inkml:brush xml:id="br0">
      <inkml:brushProperty name="width" value="0.1" units="cm"/>
      <inkml:brushProperty name="height" value="0.1" units="cm"/>
      <inkml:brushProperty name="color" value="#FFFFFF"/>
    </inkml:brush>
  </inkml:definitions>
  <inkml:trace contextRef="#ctx0" brushRef="#br0">0 1 1212 0 0,'0'5'4392'0'0,"1"8"-1037"0"0,-1-12-3621 0 0,0 0-1 0 0,1-1 1 0 0,-1 1 0 0 0,0 0-1 0 0,1-1 1 0 0,-1 1 0 0 0,11 7-4528 0 0,-5-7 3825 0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0.424"/>
    </inkml:context>
    <inkml:brush xml:id="br0">
      <inkml:brushProperty name="width" value="0.1" units="cm"/>
      <inkml:brushProperty name="height" value="0.1" units="cm"/>
      <inkml:brushProperty name="color" value="#FFFFFF"/>
    </inkml:brush>
  </inkml:definitions>
  <inkml:trace contextRef="#ctx0" brushRef="#br0">21 392 2796 0 0,'0'-2'690'0'0,"1"-1"0"0"0,0 1 0 0 0,0 0 0 0 0,0 0 0 0 0,0 0 0 0 0,1 0 0 0 0,-1 0 0 0 0,0 0 0 0 0,1 0 0 0 0,-1 0 0 0 0,4-2 0 0 0,-5 4-587 0 0,0 0 0 0 0,1 0-1 0 0,-1 0 1 0 0,1-1 0 0 0,-1 1-1 0 0,0 0 1 0 0,1 0-1 0 0,-1 0 1 0 0,0 0 0 0 0,1 0-1 0 0,-1 0 1 0 0,1 0 0 0 0,-1 1-1 0 0,0-1 1 0 0,1 0 0 0 0,-1 0-1 0 0,0 0 1 0 0,1 0-1 0 0,-1 0 1 0 0,0 0 0 0 0,1 1-1 0 0,-1-1 1 0 0,0 0 0 0 0,1 0-1 0 0,-1 1 1 0 0,1-1 0 0 0,10 18 924 0 0,-1 4-486 0 0,-2 2 1 0 0,-1-1 0 0 0,7 41-1 0 0,7 22-300 0 0,-14-58-1629 0 0,1 1-6100 0 0</inkml:trace>
  <inkml:trace contextRef="#ctx0" brushRef="#br0" timeOffset="1">33 94 6629 0 0,'-9'-20'1368'0'0,"4"4"-192"0"0,-1 2-144 0 0,2 2-212 0 0,1 2-236 0 0,1 2-160 0 0,-1 2-172 0 0,3 2-424 0 0,3 1 20 0 0,0 3-824 0 0,2 0-516 0 0,1 2 100 0 0,0-1 92 0 0,2 0 80 0 0,-1 2 95 0 0,8 1 57 0 0,-1 2 48 0 0,0 0 32 0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0.798"/>
    </inkml:context>
    <inkml:brush xml:id="br0">
      <inkml:brushProperty name="width" value="0.1" units="cm"/>
      <inkml:brushProperty name="height" value="0.1" units="cm"/>
      <inkml:brushProperty name="color" value="#FFFFFF"/>
    </inkml:brush>
  </inkml:definitions>
  <inkml:trace contextRef="#ctx0" brushRef="#br0">1 1 2844 0 0,'4'7'8565'0'0,"2"5"-4735"0"0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1.189"/>
    </inkml:context>
    <inkml:brush xml:id="br0">
      <inkml:brushProperty name="width" value="0.1" units="cm"/>
      <inkml:brushProperty name="height" value="0.1" units="cm"/>
      <inkml:brushProperty name="color" value="#FFFFFF"/>
    </inkml:brush>
  </inkml:definitions>
  <inkml:trace contextRef="#ctx0" brushRef="#br0">288 73 6593 0 0,'3'-4'793'0'0,"-1"0"-1"0"0,0 0 1 0 0,1 0 0 0 0,-2 0 0 0 0,1-1 0 0 0,0 1 0 0 0,-1-1 0 0 0,0 1 0 0 0,1-6 0 0 0,-2 9-687 0 0,0 1 1 0 0,0-1-1 0 0,0 0 0 0 0,0 0 1 0 0,0 0-1 0 0,0 0 0 0 0,-1 0 1 0 0,1 0-1 0 0,0 1 0 0 0,-1-1 1 0 0,1 0-1 0 0,0 0 0 0 0,-1 0 0 0 0,1 1 1 0 0,-1-1-1 0 0,1 0 0 0 0,-1 1 1 0 0,0-1-1 0 0,1 0 0 0 0,-2 0 1 0 0,0 0-42 0 0,0 0 0 0 0,0 0 0 0 0,0 0 0 0 0,0 0 0 0 0,0 1 0 0 0,0-1 0 0 0,0 1 0 0 0,0-1 1 0 0,0 1-1 0 0,0 0 0 0 0,0 0 0 0 0,-3 0 0 0 0,-5 1 9 0 0,0 0 0 0 0,0 0 0 0 0,0 1 0 0 0,0 1 0 0 0,1 0 0 0 0,-1 0 0 0 0,1 1 0 0 0,0 0 0 0 0,0 1 0 0 0,0 0 0 0 0,1 0 0 0 0,0 0 0 0 0,0 1 0 0 0,0 1 0 0 0,0 0 1 0 0,-10 12-1 0 0,5-4-13 0 0,0 0 1 0 0,2 1 0 0 0,0 0 0 0 0,1 1-1 0 0,0 0 1 0 0,2 0 0 0 0,-13 34 0 0 0,19-44-35 0 0,0-1 1 0 0,1 1-1 0 0,-1 0 1 0 0,1 0-1 0 0,0 0 1 0 0,1 0-1 0 0,0 0 1 0 0,0 0-1 0 0,1 0 1 0 0,-1 0-1 0 0,1 0 1 0 0,1-1-1 0 0,-1 1 1 0 0,4 8-1 0 0,-2-10-39 0 0,-1 0 1 0 0,1 0-1 0 0,0 0 0 0 0,0-1 0 0 0,1 0 1 0 0,-1 1-1 0 0,1-1 0 0 0,0-1 0 0 0,0 1 0 0 0,0 0 1 0 0,0-1-1 0 0,1 0 0 0 0,-1 0 0 0 0,1 0 1 0 0,0-1-1 0 0,0 0 0 0 0,0 1 0 0 0,10 1 0 0 0,-8-2-256 0 0,0 0 0 0 0,0-1 0 0 0,0 0 0 0 0,1-1 0 0 0,-1 0 0 0 0,0 0 0 0 0,0 0 0 0 0,0-1 0 0 0,0 0 0 0 0,0 0 0 0 0,0-1-1 0 0,0 0 1 0 0,8-3 0 0 0,-8 2-326 0 0,0 0 0 0 0,-1 0 0 0 0,1-1 0 0 0,-1 0 0 0 0,0 0-1 0 0,0-1 1 0 0,-1 0 0 0 0,1 0 0 0 0,-1 0 0 0 0,0-1 0 0 0,0 1 0 0 0,7-12-1 0 0,-1-5-2314 0 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1.510"/>
    </inkml:context>
    <inkml:brush xml:id="br0">
      <inkml:brushProperty name="width" value="0.1" units="cm"/>
      <inkml:brushProperty name="height" value="0.1" units="cm"/>
      <inkml:brushProperty name="color" value="#FFFFFF"/>
    </inkml:brush>
  </inkml:definitions>
  <inkml:trace contextRef="#ctx0" brushRef="#br0">41 251 6229 0 0,'-16'-84'3153'0'0,"-6"-60"2246"0"0,21 143-5327 0 0,1 0-1 0 0,0 0 0 0 0,-1 0 1 0 0,1 0-1 0 0,0 0 0 0 0,0 0 1 0 0,0 0-1 0 0,0 0 0 0 0,0 0 1 0 0,0 0-1 0 0,0 0 0 0 0,0 0 1 0 0,1 0-1 0 0,-1 0 0 0 0,0 0 1 0 0,1 0-1 0 0,-1 0 0 0 0,0 0 0 0 0,1 0 1 0 0,0-2-1 0 0,11 16 672 0 0,10 36-234 0 0,-2 7-135 0 0,15 75 1 0 0,-17-30 20 0 0,6 146 0 0 0,-20-197-278 0 0,6 79 112 0 0,-7-95-158 0 0,11 77 123 0 0,-12-99-141 0 0,1 0-1 0 0,1 0 0 0 0,0 0 0 0 0,0-1 1 0 0,1 1-1 0 0,11 18 0 0 0,-14-27-106 0 0,0 0-1 0 0,0-1 1 0 0,1 1-1 0 0,-1 0 1 0 0,1-1-1 0 0,0 1 1 0 0,-1-1-1 0 0,1 0 1 0 0,0 1 0 0 0,0-1-1 0 0,1-1 1 0 0,-1 1-1 0 0,0-1 1 0 0,1 1-1 0 0,-1-1 1 0 0,1 0-1 0 0,-1 0 1 0 0,1 0-1 0 0,-1-1 1 0 0,1 1-1 0 0,0-1 1 0 0,-1 0 0 0 0,1 0-1 0 0,0 0 1 0 0,-1 0-1 0 0,8-2 1 0 0,-5 0-551 0 0,0 1 1 0 0,-1-1-1 0 0,1-1 1 0 0,0 1 0 0 0,-1-1-1 0 0,1 0 1 0 0,-1 0-1 0 0,0-1 1 0 0,0 1 0 0 0,-1-1-1 0 0,1 0 1 0 0,-1 0-1 0 0,1-1 1 0 0,-1 0 0 0 0,5-7-1 0 0,-3 1-2532 0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2.101"/>
    </inkml:context>
    <inkml:brush xml:id="br0">
      <inkml:brushProperty name="width" value="0.1" units="cm"/>
      <inkml:brushProperty name="height" value="0.1" units="cm"/>
      <inkml:brushProperty name="color" value="#FFFFFF"/>
    </inkml:brush>
  </inkml:definitions>
  <inkml:trace contextRef="#ctx0" brushRef="#br0">13 6 6669 0 0,'0'0'89'0'0,"0"-1"1"0"0,-1 1-1 0 0,1 0 1 0 0,0-1-1 0 0,0 1 1 0 0,0 0 0 0 0,0 0-1 0 0,-1-1 1 0 0,1 1-1 0 0,0 0 1 0 0,0 0-1 0 0,0 0 1 0 0,-1-1-1 0 0,1 1 1 0 0,0 0 0 0 0,-1 0-1 0 0,1 0 1 0 0,0 0-1 0 0,0-1 1 0 0,-1 1-1 0 0,1 0 1 0 0,0 0-1 0 0,-1 0 1 0 0,1 0 0 0 0,0 0-1 0 0,0 0 1 0 0,-1 0-1 0 0,1 0 1 0 0,0 0-1 0 0,-1 0 1 0 0,1 0 0 0 0,0 0-1 0 0,-1 0 1 0 0,1 0-1 0 0,0 0 1 0 0,-1 0-1 0 0,1 0 1 0 0,0 1-1 0 0,0-1 1 0 0,-1 0 0 0 0,1 0-1 0 0,0 0 1 0 0,0 0-1 0 0,-1 1 1 0 0,4 17 1223 0 0,16 29-819 0 0,-17-44-257 0 0,47 91 717 0 0,4-2 1 0 0,81 106-1 0 0,-121-179-837 0 0,-11-14-79 0 0,0-1 0 0 0,1 1 0 0 0,0-1 0 0 0,0 1-1 0 0,0-1 1 0 0,0 0 0 0 0,1 0 0 0 0,-1-1 0 0 0,1 1 0 0 0,0-1 0 0 0,0 0 0 0 0,0 0 0 0 0,9 5-1 0 0,-11-8-27 0 0,-1 0 0 0 0,1 0 0 0 0,0-1-1 0 0,-1 1 1 0 0,1 0 0 0 0,-1-1 0 0 0,1 1-1 0 0,-1-1 1 0 0,1 1 0 0 0,-1-1 0 0 0,1 1-1 0 0,-1-1 1 0 0,0 0 0 0 0,1 0-1 0 0,-1 0 1 0 0,0 0 0 0 0,0 0 0 0 0,1 0-1 0 0,-1 0 1 0 0,0 0 0 0 0,0-1 0 0 0,0 1-1 0 0,0 0 1 0 0,-1-1 0 0 0,1 1-1 0 0,1-3 1 0 0,18-43 90 0 0,-18 41-83 0 0,31-103-12 0 0,-24 74 31 0 0,2 0 0 0 0,27-62 1 0 0,-33 87-251 0 0,1-1 1 0 0,0 1 0 0 0,1 0 0 0 0,1 0-1 0 0,-1 1 1 0 0,1 0 0 0 0,1 1 0 0 0,0-1 0 0 0,0 2-1 0 0,0-1 1 0 0,1 1 0 0 0,19-10 0 0 0,-16 11-742 0 0,0 0 0 0 0,1 1 0 0 0,0 0 1 0 0,0 1-1 0 0,15-3 0 0 0,-6 4-2067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1.790"/>
    </inkml:context>
    <inkml:brush xml:id="br0">
      <inkml:brushProperty name="width" value="0.1" units="cm"/>
      <inkml:brushProperty name="height" value="0.1" units="cm"/>
      <inkml:brushProperty name="color" value="#FFFFFF"/>
    </inkml:brush>
  </inkml:definitions>
  <inkml:trace contextRef="#ctx0" brushRef="#br0">10 43 4072 0 0,'-1'1'142'0'0,"1"-1"-1"0"0,-1 0 0 0 0,1 1 0 0 0,-1-1 0 0 0,0 0 1 0 0,1 1-1 0 0,-1-1 0 0 0,1 1 0 0 0,-1-1 1 0 0,1 1-1 0 0,-1-1 0 0 0,1 1 0 0 0,0-1 0 0 0,-1 1 1 0 0,1-1-1 0 0,0 1 0 0 0,-1 0 0 0 0,1-1 1 0 0,0 1-1 0 0,0 0 0 0 0,-1-1 0 0 0,1 2 0 0 0,0-2-68 0 0,1 0 0 0 0,-1 1-1 0 0,0-1 1 0 0,0 0-1 0 0,1 1 1 0 0,-1-1 0 0 0,0 0-1 0 0,1 1 1 0 0,-1-1-1 0 0,0 0 1 0 0,1 0-1 0 0,-1 1 1 0 0,0-1 0 0 0,1 0-1 0 0,-1 0 1 0 0,1 0-1 0 0,-1 0 1 0 0,0 0-1 0 0,1 1 1 0 0,-1-1 0 0 0,1 0-1 0 0,-1 0 1 0 0,0 0-1 0 0,1 0 1 0 0,0 0 0 0 0,1 0-13 0 0,-1 0 1 0 0,1 0 0 0 0,0 0 0 0 0,-1 0 0 0 0,1-1 0 0 0,0 1 0 0 0,0 0 0 0 0,-1-1 0 0 0,1 1 0 0 0,0-1 0 0 0,-1 1 0 0 0,1-1-1 0 0,-1 0 1 0 0,1 0 0 0 0,-1 0 0 0 0,1 0 0 0 0,-1 0 0 0 0,3-2 0 0 0,-4 2-89 0 0,1 0-1 0 0,0 0 1 0 0,-1 0-1 0 0,1 0 1 0 0,-1-1-1 0 0,1 1 1 0 0,-1 0-1 0 0,0 0 1 0 0,1 0 0 0 0,-1 0-1 0 0,0-1 1 0 0,0 1-1 0 0,0 0 1 0 0,0 0-1 0 0,0 0 1 0 0,0-1-1 0 0,0 1 1 0 0,0 0 0 0 0,-1 0-1 0 0,1 0 1 0 0,0-1-1 0 0,-1 1 1 0 0,1 0-1 0 0,-1 0 1 0 0,1 0-1 0 0,-1 0 1 0 0,0 0 0 0 0,1 0-1 0 0,-1 0 1 0 0,0 0-1 0 0,0 0 1 0 0,-1-1-1 0 0,1 1-303 0 0,-1 0-1 0 0,1 0 1 0 0,0 0 0 0 0,-1 0-1 0 0,1 0 1 0 0,-1 0-1 0 0,1 0 1 0 0,-1 1-1 0 0,0-1 1 0 0,1 1-1 0 0,-1-1 1 0 0,1 1-1 0 0,-1 0 1 0 0,0-1 0 0 0,-1 1-1 0 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2.611"/>
    </inkml:context>
    <inkml:brush xml:id="br0">
      <inkml:brushProperty name="width" value="0.1" units="cm"/>
      <inkml:brushProperty name="height" value="0.1" units="cm"/>
      <inkml:brushProperty name="color" value="#FFFFFF"/>
    </inkml:brush>
  </inkml:definitions>
  <inkml:trace contextRef="#ctx0" brushRef="#br0">326 51 5457 0 0,'0'-2'265'0'0,"-1"0"0"0"0,1 1 0 0 0,0-1 1 0 0,0 0-1 0 0,-1 0 0 0 0,1 0 0 0 0,0 1 1 0 0,-1-1-1 0 0,0 0 0 0 0,0 1 0 0 0,1-1 1 0 0,-1 1-1 0 0,0-1 0 0 0,0 1 1 0 0,0-1-1 0 0,0 1 0 0 0,-1-1 0 0 0,1 1 1 0 0,-3-2-1 0 0,1 1-67 0 0,0 0 0 0 0,0 0 1 0 0,0 1-1 0 0,0-1 0 0 0,-1 1 1 0 0,1 0-1 0 0,-1-1 0 0 0,1 2 1 0 0,-6-2-1 0 0,0 1 1 0 0,-1 0-1 0 0,0 1 1 0 0,1 0-1 0 0,-1 1 1 0 0,0 0 0 0 0,-14 3-1 0 0,13 0-83 0 0,-1 0 0 0 0,2 1 0 0 0,-1 0 0 0 0,1 1 0 0 0,-1 0 0 0 0,1 1 0 0 0,1 0 0 0 0,0 0-1 0 0,0 1 1 0 0,0 0 0 0 0,1 0 0 0 0,0 1 0 0 0,1 1 0 0 0,-1-1 0 0 0,2 1 0 0 0,0 0 0 0 0,0 0 0 0 0,1 1-1 0 0,-5 11 1 0 0,8-15-102 0 0,-1-1-1 0 0,1 1 1 0 0,0-1-1 0 0,1 1 1 0 0,0 0-1 0 0,0 0 0 0 0,0 0 1 0 0,1 0-1 0 0,0 0 1 0 0,0-1-1 0 0,1 1 1 0 0,-1 0-1 0 0,2 0 0 0 0,-1 0 1 0 0,1-1-1 0 0,0 1 1 0 0,0-1-1 0 0,1 1 1 0 0,0-1-1 0 0,0 0 1 0 0,0 0-1 0 0,1 0 0 0 0,0 0 1 0 0,0-1-1 0 0,1 1 1 0 0,-1-1-1 0 0,1 0 1 0 0,0-1-1 0 0,0 1 0 0 0,1-1 1 0 0,0 0-1 0 0,-1 0 1 0 0,10 4-1 0 0,-8-5-101 0 0,-1 0 0 0 0,0 0 0 0 0,1 0 0 0 0,0-1 0 0 0,-1 0-1 0 0,1 0 1 0 0,0-1 0 0 0,0 1 0 0 0,0-2 0 0 0,0 1 0 0 0,0-1 0 0 0,0 0-1 0 0,0 0 1 0 0,12-3 0 0 0,-13 2 27 0 0,-1-1-1 0 0,0 0 1 0 0,0 0 0 0 0,0-1 0 0 0,0 0-1 0 0,0 0 1 0 0,-1 0 0 0 0,1 0-1 0 0,-1 0 1 0 0,0-1 0 0 0,0 0-1 0 0,0 0 1 0 0,0 0 0 0 0,-1 0-1 0 0,0-1 1 0 0,0 1 0 0 0,0-1-1 0 0,0 0 1 0 0,2-7 0 0 0,4-10 232 0 0,0-1 0 0 0,-2 0 1 0 0,-1 0-1 0 0,-1 0 0 0 0,-1-1 1 0 0,-1 0-1 0 0,0-40 0 0 0,-4 60 274 0 0,-3 12-217 0 0,-1 14 1 0 0,4 1-60 0 0,2 0 1 0 0,1 0 0 0 0,1-1 0 0 0,9 33 0 0 0,-10-47-351 0 0,1 1 0 0 0,0-1 1 0 0,1 0-1 0 0,0 0 0 0 0,0-1 0 0 0,8 10 1 0 0,-9-12-276 0 0,1-1 1 0 0,-1 0 0 0 0,1 0 0 0 0,0-1 0 0 0,1 1 0 0 0,-1-1-1 0 0,1 0 1 0 0,-1 0 0 0 0,1 0 0 0 0,0-1 0 0 0,6 3 0 0 0,1-3-1382 0 0,0-1-1315 0 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2.983"/>
    </inkml:context>
    <inkml:brush xml:id="br0">
      <inkml:brushProperty name="width" value="0.1" units="cm"/>
      <inkml:brushProperty name="height" value="0.1" units="cm"/>
      <inkml:brushProperty name="color" value="#FFFFFF"/>
    </inkml:brush>
  </inkml:definitions>
  <inkml:trace contextRef="#ctx0" brushRef="#br0">0 21 6429 0 0,'6'-18'2139'0'0,"-5"18"-2082"0"0,-1 0 1 0 0,0-1-1 0 0,0 1 0 0 0,0 0 0 0 0,0 0 0 0 0,0 0 1 0 0,1 0-1 0 0,-1 0 0 0 0,0 0 0 0 0,0-1 0 0 0,0 1 1 0 0,0 0-1 0 0,1 0 0 0 0,-1 0 0 0 0,0 0 0 0 0,0 0 0 0 0,0 0 1 0 0,1 0-1 0 0,-1 0 0 0 0,0 0 0 0 0,0 0 0 0 0,0 0 1 0 0,1 0-1 0 0,-1 0 0 0 0,0 0 0 0 0,0 0 0 0 0,0 0 1 0 0,1 0-1 0 0,-1 0 0 0 0,0 0 0 0 0,0 0 0 0 0,0 0 1 0 0,1 0-1 0 0,-1 0 0 0 0,0 0 0 0 0,0 1 0 0 0,0-1 1 0 0,0 0-1 0 0,1 0 0 0 0,17 29 1707 0 0,-16-26-1682 0 0,18 37 70 0 0,-1 0 1 0 0,-1 1-1 0 0,14 55 1 0 0,-28-60-421 0 0,-3-35 306 0 0,-1 0 0 0 0,0 0 1 0 0,0 0-1 0 0,0 0 0 0 0,0 0 0 0 0,0-1 0 0 0,0 1 1 0 0,0 0-1 0 0,0 0 0 0 0,0 0 0 0 0,0 0 1 0 0,-1 0-1 0 0,1 0 0 0 0,0 0 0 0 0,0-1 1 0 0,-1 1-1 0 0,1 0 0 0 0,-1 0 0 0 0,1 0 1 0 0,-1-1-1 0 0,1 1 0 0 0,-1 0 0 0 0,1-1 1 0 0,-1 1-1 0 0,0 0 0 0 0,1-1 0 0 0,-1 1 1 0 0,0-1-1 0 0,0 1 0 0 0,1-1 0 0 0,-1 1 1 0 0,0-1-1 0 0,-1 1 0 0 0,1-1 27 0 0,0-1 0 0 0,1 0 0 0 0,-1 1-1 0 0,0-1 1 0 0,1 0 0 0 0,-1 1 0 0 0,0-1 0 0 0,1 0 0 0 0,-1 1-1 0 0,1-1 1 0 0,0 0 0 0 0,-1 0 0 0 0,1 0 0 0 0,-1 0 0 0 0,1 1-1 0 0,0-1 1 0 0,0 0 0 0 0,0 0 0 0 0,-1 0 0 0 0,1 0 0 0 0,0 0-1 0 0,0 0 1 0 0,0-1 0 0 0,-1-26 597 0 0,2 22-624 0 0,1 0 0 0 0,-1 0 0 0 0,1 1 1 0 0,0-1-1 0 0,0 0 0 0 0,0 1 0 0 0,1-1 1 0 0,0 1-1 0 0,0 0 0 0 0,1 0 0 0 0,-1 0 1 0 0,1 0-1 0 0,0 1 0 0 0,0 0 0 0 0,1-1 1 0 0,-1 1-1 0 0,1 1 0 0 0,0-1 0 0 0,0 1 0 0 0,9-5 1 0 0,6-2-974 0 0,0 1 0 0 0,1 0 1 0 0,0 2-1 0 0,25-6 0 0 0,6 1-3906 0 0,-37 9 1979 0 0</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3.341"/>
    </inkml:context>
    <inkml:brush xml:id="br0">
      <inkml:brushProperty name="width" value="0.1" units="cm"/>
      <inkml:brushProperty name="height" value="0.1" units="cm"/>
      <inkml:brushProperty name="color" value="#FFFFFF"/>
    </inkml:brush>
  </inkml:definitions>
  <inkml:trace contextRef="#ctx0" brushRef="#br0">1 349 3072 0 0,'1'-2'578'0'0,"1"-1"-1"0"0,0 1 1 0 0,0 1 0 0 0,0-1-1 0 0,1 0 1 0 0,-1 0-1 0 0,0 1 1 0 0,1-1-1 0 0,-1 1 1 0 0,1 0 0 0 0,-1 0-1 0 0,1 0 1 0 0,4-1-1 0 0,-6 2-466 0 0,0 0 0 0 0,1 0 0 0 0,-1 1 0 0 0,0-1 0 0 0,0 0 0 0 0,1 1 0 0 0,-1-1 0 0 0,0 1 0 0 0,0 0 0 0 0,0-1 0 0 0,0 1 0 0 0,0 0 0 0 0,0 0 0 0 0,0 0 0 0 0,0 0 0 0 0,0 0 0 0 0,0 0 0 0 0,0 0 0 0 0,0 0-1 0 0,-1 0 1 0 0,1 0 0 0 0,0 0 0 0 0,-1 0 0 0 0,1 1 0 0 0,-1-1 0 0 0,0 0 0 0 0,1 0 0 0 0,-1 1 0 0 0,0-1 0 0 0,1 2 0 0 0,14 68 885 0 0,-12-49-1135 0 0,13 41 0 0 0,-13-56-955 0 0,-1-1 1 0 0,1 1-1 0 0,1-1 1 0 0,-1 0-1 0 0,9 11 1 0 0</inkml:trace>
  <inkml:trace contextRef="#ctx0" brushRef="#br0" timeOffset="1">51 71 6145 0 0,'-10'-18'1128'0'0,"-1"2"-384"0"0,3 3-440 0 0,1 2-32 0 0,2 3-696 0 0,2 4-444 0 0</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3.889"/>
    </inkml:context>
    <inkml:brush xml:id="br0">
      <inkml:brushProperty name="width" value="0.1" units="cm"/>
      <inkml:brushProperty name="height" value="0.1" units="cm"/>
      <inkml:brushProperty name="color" value="#FFFFFF"/>
    </inkml:brush>
  </inkml:definitions>
  <inkml:trace contextRef="#ctx0" brushRef="#br0">271 43 2528 0 0,'1'0'282'0'0,"0"-1"1"0"0,0 1-1 0 0,0-1 0 0 0,0 1 1 0 0,0-1-1 0 0,0 1 0 0 0,0-1 0 0 0,0 0 1 0 0,0 0-1 0 0,0 0 0 0 0,0 1 0 0 0,-1-1 1 0 0,1 0-1 0 0,0 0 0 0 0,-1 0 1 0 0,1 0-1 0 0,-1 0 0 0 0,1 0 0 0 0,-1 0 1 0 0,1-2-1 0 0,-1 2-127 0 0,0 0-1 0 0,0 1 1 0 0,0-1 0 0 0,-1 0-1 0 0,1 0 1 0 0,0 1 0 0 0,-1-1-1 0 0,1 0 1 0 0,0 1 0 0 0,-1-1-1 0 0,1 0 1 0 0,-1 1 0 0 0,1-1-1 0 0,-1 1 1 0 0,1-1 0 0 0,-1 1 0 0 0,1-1-1 0 0,-1 1 1 0 0,0-1 0 0 0,1 1-1 0 0,-1-1 1 0 0,-1 1 0 0 0,-1-2 92 0 0,-1 0 1 0 0,0 1 0 0 0,1-1 0 0 0,-1 1 0 0 0,0 0 0 0 0,0 0 0 0 0,0 1-1 0 0,0-1 1 0 0,0 1 0 0 0,-7 0 0 0 0,-1 3-116 0 0,0 0-1 0 0,0 0 1 0 0,0 1-1 0 0,1 1 1 0 0,-1 0 0 0 0,1 0-1 0 0,1 1 1 0 0,-1 1-1 0 0,1 0 1 0 0,0 0-1 0 0,0 1 1 0 0,1 0 0 0 0,0 1-1 0 0,1 0 1 0 0,0 0-1 0 0,0 1 1 0 0,1 0 0 0 0,0 0-1 0 0,1 1 1 0 0,0 0-1 0 0,0 0 1 0 0,1 0-1 0 0,1 1 1 0 0,-5 16 0 0 0,8-21-108 0 0,1 1 0 0 0,-1-1 0 0 0,1 0 0 0 0,0 0 0 0 0,1 0 1 0 0,-1 0-1 0 0,2 0 0 0 0,-1 0 0 0 0,1 0 0 0 0,0 0 0 0 0,0-1 0 0 0,1 1 1 0 0,0-1-1 0 0,0 1 0 0 0,0-1 0 0 0,1 0 0 0 0,0 0 0 0 0,0 0 1 0 0,1-1-1 0 0,-1 1 0 0 0,9 6 0 0 0,-9-9-78 0 0,1 1 0 0 0,0 0 0 0 0,0-1 0 0 0,0 0-1 0 0,0 0 1 0 0,1-1 0 0 0,-1 1 0 0 0,1-1 0 0 0,0-1 0 0 0,-1 1 0 0 0,1-1 0 0 0,0 0 0 0 0,0 0-1 0 0,0 0 1 0 0,0-1 0 0 0,0 0 0 0 0,0 0 0 0 0,0 0 0 0 0,0-1 0 0 0,0 0 0 0 0,0 0 0 0 0,-1-1 0 0 0,1 0-1 0 0,0 0 1 0 0,9-5 0 0 0,-8 3-8 0 0,0 0 0 0 0,0-1 0 0 0,-1 0 0 0 0,1 0 0 0 0,-1-1 0 0 0,-1 0 0 0 0,1 0 0 0 0,-1 0 0 0 0,0-1 1 0 0,-1 1-1 0 0,1-1 0 0 0,-1 0 0 0 0,0-1 0 0 0,-1 1 0 0 0,0-1 0 0 0,0 1 0 0 0,-1-1 0 0 0,2-10 0 0 0,2-11 351 0 0,-2 0 0 0 0,-1-1 1 0 0,-1-47-1 0 0,-2 77-228 0 0,-1 37 474 0 0,4-23-512 0 0,0-1 0 0 0,1 1 0 0 0,1-1-1 0 0,-1 0 1 0 0,2 0 0 0 0,0-1-1 0 0,1 0 1 0 0,0 0 0 0 0,1 0 0 0 0,11 14-1 0 0,-13-20-318 0 0,-1 0-1 0 0,1-1 0 0 0,0 1 0 0 0,0-1 0 0 0,0-1 0 0 0,1 1 0 0 0,0-1 0 0 0,12 6 0 0 0,-14-8-198 0 0,-1-1 0 0 0,1 1 0 0 0,0-1 0 0 0,0 0 0 0 0,0 0 0 0 0,0-1 0 0 0,0 0 0 0 0,0 1 0 0 0,0-2-1 0 0,0 1 1 0 0,0 0 0 0 0,-1-1 0 0 0,1 0 0 0 0,9-3 0 0 0,1-2-2359 0 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4.421"/>
    </inkml:context>
    <inkml:brush xml:id="br0">
      <inkml:brushProperty name="width" value="0.1" units="cm"/>
      <inkml:brushProperty name="height" value="0.1" units="cm"/>
      <inkml:brushProperty name="color" value="#FFFFFF"/>
    </inkml:brush>
  </inkml:definitions>
  <inkml:trace contextRef="#ctx0" brushRef="#br0">21 108 5509 0 0,'0'-5'224'0'0,"-1"-19"1325"0"0,-1-1 0 0 0,-6-26 0 0 0,8 51-1529 0 0,0 0 0 0 0,0 0 0 0 0,0 0 0 0 0,0 0 1 0 0,0 1-1 0 0,0-1 0 0 0,-1 0 0 0 0,1 0 0 0 0,0 0 0 0 0,0 0 0 0 0,0 0 0 0 0,0 0 0 0 0,0 0 0 0 0,0 0 0 0 0,0 0 0 0 0,0 0 0 0 0,0 0 0 0 0,-1 0 0 0 0,1 0 0 0 0,0 0 0 0 0,0 0 0 0 0,0 0 0 0 0,0 0 0 0 0,0 0 0 0 0,0 0 0 0 0,0 0 1 0 0,0 0-1 0 0,0-1 0 0 0,0 1 0 0 0,-1 0 0 0 0,1 0 0 0 0,0 0 0 0 0,0 0 0 0 0,0 0 0 0 0,0 0 0 0 0,0 0 0 0 0,0 0 0 0 0,0 0 0 0 0,0 0 0 0 0,0 0 0 0 0,0 0 0 0 0,0 0 0 0 0,0 0 0 0 0,0-1 0 0 0,0 1 0 0 0,0 0 0 0 0,0 0 0 0 0,0 0 1 0 0,0 0-1 0 0,0 0 0 0 0,0 0 0 0 0,0 0 0 0 0,0 0 0 0 0,0 0 0 0 0,0-1 0 0 0,0 1 0 0 0,0 0 0 0 0,0 0 0 0 0,0 0 0 0 0,0 0 0 0 0,0 0 0 0 0,0 0 0 0 0,0 0 0 0 0,0 0 0 0 0,0 0 0 0 0,-3 10 622 0 0,0 15-180 0 0,5 49-173 0 0,4 0 0 0 0,3 0 0 0 0,4-1-1 0 0,2 0 1 0 0,29 79 0 0 0,-44-150-289 0 0,0 0-1 0 0,1-1 1 0 0,0 1-1 0 0,-1-1 1 0 0,1 1-1 0 0,0-1 1 0 0,0 1-1 0 0,-1-1 1 0 0,1 1-1 0 0,0-1 1 0 0,0 0-1 0 0,1 1 1 0 0,-1-1-1 0 0,0 0 1 0 0,0 0-1 0 0,3 2 1 0 0,6-7 251 0 0,-3-13 191 0 0,-4-2-94 0 0,21-77 1096 0 0,-22 87-1303 0 0,1 1-1 0 0,1 0 1 0 0,-1-1-1 0 0,1 2 1 0 0,1-1-1 0 0,-1 0 1 0 0,1 1-1 0 0,10-12 1 0 0,-12 17-116 0 0,1 0 0 0 0,-1 0 0 0 0,1 0 0 0 0,-1 0 0 0 0,1 1 0 0 0,-1 0 0 0 0,1-1 0 0 0,0 1 1 0 0,0 1-1 0 0,0-1 0 0 0,0 0 0 0 0,0 1 0 0 0,0 0 0 0 0,0 0 0 0 0,-1 0 0 0 0,1 0 0 0 0,0 1 0 0 0,0-1 1 0 0,0 1-1 0 0,0 0 0 0 0,0 0 0 0 0,6 3 0 0 0,10 4 25 0 0,1 1 0 0 0,30 18 1 0 0,-49-26-45 0 0,17 9 36 0 0,-1 2-1 0 0,28 23 1 0 0,-41-32-25 0 0,0 2 0 0 0,0-1-1 0 0,-1 1 1 0 0,0-1 0 0 0,0 1 0 0 0,0 1 0 0 0,-1-1 0 0 0,1 0-1 0 0,-1 1 1 0 0,0 0 0 0 0,-1-1 0 0 0,0 1 0 0 0,3 10-1 0 0,-5-12-7 0 0,0-1 0 0 0,-1 1-1 0 0,1-1 1 0 0,-1 1 0 0 0,0-1-1 0 0,0 1 1 0 0,0-1 0 0 0,0 0-1 0 0,0 0 1 0 0,-1 1 0 0 0,0-1-1 0 0,0 0 1 0 0,0 0 0 0 0,0-1-1 0 0,0 1 1 0 0,0 0 0 0 0,-1-1-1 0 0,-4 5 1 0 0,-2 1 13 0 0,-1 1 0 0 0,0-2 1 0 0,-20 13-1 0 0,15-12 68 0 0,-1 0 0 0 0,1-1 0 0 0,-2-1 0 0 0,1 0 0 0 0,-19 3 0 0 0,26-8-276 0 0,0 1 1 0 0,0-1-1 0 0,-1-1 0 0 0,-14-1 0 0 0,18 1-371 0 0,0-1 0 0 0,1 0 0 0 0,-1-1 0 0 0,0 1 0 0 0,1-1 0 0 0,0 0-1 0 0,-1 0 1 0 0,-6-5 0 0 0,12 7 369 0 0,-1-1-1 0 0,0 0 1 0 0,1 0-1 0 0,-1 1 1 0 0,0-1-1 0 0,1 0 1 0 0,-1 0-1 0 0,1 0 1 0 0,-1 0-1 0 0,1 0 1 0 0,0 0-1 0 0,-1 0 1 0 0,1 0-1 0 0,0 0 1 0 0,0 0-1 0 0,0 0 1 0 0,0 0-1 0 0,-1 0 1 0 0,1 0-1 0 0,1 0 1 0 0,-1 0-1 0 0,0 0 1 0 0,0 0-1 0 0,0 0 1 0 0,0 0-1 0 0,1 0 1 0 0,-1 0-1 0 0,0 0 1 0 0,1 0-1 0 0,-1 1 1 0 0,1-1-1 0 0,-1 0 1 0 0,2-1-1 0 0,6-13-2613 0 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4.761"/>
    </inkml:context>
    <inkml:brush xml:id="br0">
      <inkml:brushProperty name="width" value="0.1" units="cm"/>
      <inkml:brushProperty name="height" value="0.1" units="cm"/>
      <inkml:brushProperty name="color" value="#FFFFFF"/>
    </inkml:brush>
  </inkml:definitions>
  <inkml:trace contextRef="#ctx0" brushRef="#br0">0 4 5829 0 0,'1'0'94'0'0,"-1"-1"1"0"0,0 1 0 0 0,1 0 0 0 0,-1 0 0 0 0,1-1 0 0 0,-1 1 0 0 0,0 0-1 0 0,1 0 1 0 0,-1 0 0 0 0,1-1 0 0 0,-1 1 0 0 0,1 0 0 0 0,-1 0 0 0 0,0 0-1 0 0,1 0 1 0 0,-1 0 0 0 0,1 0 0 0 0,-1 0 0 0 0,1 0 0 0 0,-1 0 0 0 0,1 0-1 0 0,-1 0 1 0 0,1 0 0 0 0,-1 0 0 0 0,0 1 0 0 0,1-1 0 0 0,-1 0 0 0 0,1 0-1 0 0,-1 0 1 0 0,0 1 0 0 0,1-1 0 0 0,11 16 1357 0 0,4 24-298 0 0,-15-36-864 0 0,62 257 3523 0 0,-61-250-3678 0 0,15 71 644 0 0,20 119 344 0 0,-36-187-1408 0 0,7 35-2577 0 0,3-25-3937 0 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5.146"/>
    </inkml:context>
    <inkml:brush xml:id="br0">
      <inkml:brushProperty name="width" value="0.1" units="cm"/>
      <inkml:brushProperty name="height" value="0.1" units="cm"/>
      <inkml:brushProperty name="color" value="#FFFFFF"/>
    </inkml:brush>
  </inkml:definitions>
  <inkml:trace contextRef="#ctx0" brushRef="#br0">0 232 6045 0 0,'190'-84'6229'0'0,"-184"81"-6057"0"0,0 0 0 0 0,0 0 0 0 0,-1-1-1 0 0,1 0 1 0 0,-1 0 0 0 0,0 0 0 0 0,0-1 0 0 0,0 1-1 0 0,-1-1 1 0 0,0 0 0 0 0,0-1 0 0 0,4-5-1 0 0,-7 9-99 0 0,0-1 0 0 0,0 1-1 0 0,0 0 1 0 0,-1 0 0 0 0,1-1-1 0 0,-1 1 1 0 0,1-1 0 0 0,-1 1-1 0 0,0 0 1 0 0,0-1-1 0 0,0 1 1 0 0,0-1 0 0 0,0 1-1 0 0,-1 0 1 0 0,1-1 0 0 0,-1 1-1 0 0,0 0 1 0 0,1-1 0 0 0,-1 1-1 0 0,0 0 1 0 0,0 0 0 0 0,0 0-1 0 0,-1-1 1 0 0,1 1 0 0 0,-1 0-1 0 0,1 1 1 0 0,-1-1 0 0 0,1 0-1 0 0,-1 0 1 0 0,0 1 0 0 0,0-1-1 0 0,0 1 1 0 0,0 0 0 0 0,0-1-1 0 0,-4-1 1 0 0,4 2-36 0 0,0 0-1 0 0,0 0 1 0 0,0 0-1 0 0,-1 0 1 0 0,1 0 0 0 0,0 0-1 0 0,-1 1 1 0 0,1-1 0 0 0,-1 1-1 0 0,1-1 1 0 0,-1 1 0 0 0,1 0-1 0 0,-1 0 1 0 0,1 0 0 0 0,-1 0-1 0 0,1 1 1 0 0,-1-1 0 0 0,-2 1-1 0 0,0 1 8 0 0,0 0 0 0 0,0 0-1 0 0,0 1 1 0 0,0-1-1 0 0,1 1 1 0 0,-1 0 0 0 0,1 1-1 0 0,-5 3 1 0 0,-2 3 31 0 0,1 1 1 0 0,0 0-1 0 0,1 1 0 0 0,0 0 0 0 0,-10 18 1 0 0,10-13-8 0 0,1 0 0 0 0,1 0 1 0 0,1 0-1 0 0,-8 36 1 0 0,12-45-37 0 0,0 0 1 0 0,1 0-1 0 0,0 1 1 0 0,1-1 0 0 0,0 0-1 0 0,0 1 1 0 0,1-1-1 0 0,0 0 1 0 0,0 1 0 0 0,1-1-1 0 0,0 0 1 0 0,1 0 0 0 0,4 11-1 0 0,-4-14-83 0 0,1 0 1 0 0,0 0-1 0 0,0-1 0 0 0,0 1 0 0 0,1-1 1 0 0,-1 0-1 0 0,1 0 0 0 0,0 0 0 0 0,0-1 0 0 0,1 0 1 0 0,-1 0-1 0 0,1 0 0 0 0,-1-1 0 0 0,1 0 1 0 0,0 0-1 0 0,0 0 0 0 0,0-1 0 0 0,8 2 1 0 0,0-1-343 0 0,0 0 1 0 0,1-1 0 0 0,-1-1-1 0 0,0 0 1 0 0,1-1-1 0 0,25-5 1 0 0,-13-1-160 0 0,0-1 0 0 0,-1-1 0 0 0,0-1 0 0 0,-1-1-1 0 0,0-1 1 0 0,-1-1 0 0 0,0-2 0 0 0,-1 0 0 0 0,-1-2 0 0 0,31-28 0 0 0,-33 25-2014 0 0</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5.473"/>
    </inkml:context>
    <inkml:brush xml:id="br0">
      <inkml:brushProperty name="width" value="0.1" units="cm"/>
      <inkml:brushProperty name="height" value="0.1" units="cm"/>
      <inkml:brushProperty name="color" value="#FFFFFF"/>
    </inkml:brush>
  </inkml:definitions>
  <inkml:trace contextRef="#ctx0" brushRef="#br0">235 83 11241 0 0,'11'-45'1495'0'0,"-11"44"-1423"0"0,1-1 1 0 0,-1 1-1 0 0,0 0 1 0 0,0 0-1 0 0,1-1 0 0 0,-1 1 1 0 0,0 0-1 0 0,0 0 1 0 0,0-1-1 0 0,0 1 1 0 0,-1 0-1 0 0,1 0 1 0 0,0-1-1 0 0,0 1 1 0 0,-1 0-1 0 0,1 0 0 0 0,-1-1 1 0 0,1 1-1 0 0,-1 0 1 0 0,1 0-1 0 0,-1 0 1 0 0,0 0-1 0 0,0 0 1 0 0,1 0-1 0 0,-1 0 1 0 0,0 0-1 0 0,0 0 0 0 0,0 0 1 0 0,0 1-1 0 0,0-1 1 0 0,0 0-1 0 0,-2 0 1 0 0,1 1-12 0 0,0 0 1 0 0,0 0 0 0 0,0 0 0 0 0,0 1 0 0 0,0-1-1 0 0,0 1 1 0 0,0 0 0 0 0,0 0 0 0 0,0-1-1 0 0,1 1 1 0 0,-1 0 0 0 0,0 0 0 0 0,0 1-1 0 0,1-1 1 0 0,-1 0 0 0 0,1 1 0 0 0,0-1-1 0 0,-1 0 1 0 0,1 1 0 0 0,0 0 0 0 0,0-1-1 0 0,-1 3 1 0 0,-3 2 47 0 0,0 1-1 0 0,1 0 1 0 0,0 0-1 0 0,-2 9 1 0 0,3-9-45 0 0,1 0 1 0 0,1 1 0 0 0,-1-1 0 0 0,1 1 0 0 0,1-1 0 0 0,-1 1 0 0 0,1-1-1 0 0,0 1 1 0 0,3 12 0 0 0,2 6 171 0 0,13 37 1 0 0,-11-40-30 0 0,8 37 0 0 0,-15-59-201 0 0,0 0-1 0 0,0 0 1 0 0,0 0 0 0 0,0-1-1 0 0,0 1 1 0 0,0 0 0 0 0,0 0-1 0 0,0 0 1 0 0,-1 0 0 0 0,1 0-1 0 0,0-1 1 0 0,0 1-1 0 0,-1 0 1 0 0,1 0 0 0 0,0 0-1 0 0,-1-1 1 0 0,1 1 0 0 0,-1 0-1 0 0,1-1 1 0 0,-1 1 0 0 0,1 0-1 0 0,-1-1 1 0 0,0 1 0 0 0,1-1-1 0 0,-1 1 1 0 0,-1 0-1 0 0,0 0 2 0 0,0 0 0 0 0,-1 1 0 0 0,1-2-1 0 0,-1 1 1 0 0,1 0 0 0 0,-1 0 0 0 0,0-1-1 0 0,-4 1 1 0 0,-6-1 10 0 0,0 0 0 0 0,-21-3 0 0 0,32 2-12 0 0,-18-1-159 0 0,-31-5-1281 0 0,48 6 716 0 0,0 0-1 0 0,0 0 0 0 0,0 0 0 0 0,0 0 0 0 0,0 0 0 0 0,1-1 0 0 0,-1 0 0 0 0,-2-1 0 0 0,-2-8-2383 0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6.516"/>
    </inkml:context>
    <inkml:brush xml:id="br0">
      <inkml:brushProperty name="width" value="0.1" units="cm"/>
      <inkml:brushProperty name="height" value="0.1" units="cm"/>
      <inkml:brushProperty name="color" value="#FFFFFF"/>
    </inkml:brush>
  </inkml:definitions>
  <inkml:trace contextRef="#ctx0" brushRef="#br0">14 91 5124 0 0,'-11'-66'4573'0'0,"9"41"-795"0"0,5 35-2432 0 0,8 41-298 0 0,7 83-1 0 0,2 13-187 0 0,-14-112-1017 0 0,-1-9-191 0 0,9 33-1 0 0,-12-52-464 0 0,1-1-1 0 0,-1 0 0 0 0,1 1 0 0 0,0-1 0 0 0,0-1 1 0 0,1 1-1 0 0,0 0 0 0 0,0-1 0 0 0,0 0 1 0 0,6 6-1 0 0</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6.843"/>
    </inkml:context>
    <inkml:brush xml:id="br0">
      <inkml:brushProperty name="width" value="0.1" units="cm"/>
      <inkml:brushProperty name="height" value="0.1" units="cm"/>
      <inkml:brushProperty name="color" value="#FFFFFF"/>
    </inkml:brush>
  </inkml:definitions>
  <inkml:trace contextRef="#ctx0" brushRef="#br0">31 134 6829 0 0,'-7'-22'1039'0'0,"2"6"-122"0"0,0 0-1 0 0,1-1 1 0 0,0 1-1 0 0,-2-30 0 0 0,23 58-5815 0 0,28 31 183 0 0,-31-31 3685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2.145"/>
    </inkml:context>
    <inkml:brush xml:id="br0">
      <inkml:brushProperty name="width" value="0.1" units="cm"/>
      <inkml:brushProperty name="height" value="0.1" units="cm"/>
      <inkml:brushProperty name="color" value="#FFFFFF"/>
    </inkml:brush>
  </inkml:definitions>
  <inkml:trace contextRef="#ctx0" brushRef="#br0">181 80 1068 0 0,'3'-5'620'0'0,"0"-1"1"0"0,-1 1-1 0 0,0-1 0 0 0,0 0 0 0 0,-1 0 0 0 0,1 0 1 0 0,0-9-1 0 0,-2 14-520 0 0,0 0 1 0 0,0 0-1 0 0,0 0 1 0 0,-1 0 0 0 0,1 0-1 0 0,0 0 1 0 0,0 0-1 0 0,0 0 1 0 0,-1 0-1 0 0,1 0 1 0 0,0 0 0 0 0,-1 0-1 0 0,1 0 1 0 0,-1 0-1 0 0,0 0 1 0 0,1 0-1 0 0,-1 1 1 0 0,1-1 0 0 0,-1 0-1 0 0,-1 0 1 0 0,1 0-28 0 0,-1 0 0 0 0,1 1 1 0 0,0-1-1 0 0,-1 1 0 0 0,1-1 1 0 0,-1 1-1 0 0,1 0 0 0 0,-1 0 1 0 0,1 0-1 0 0,-1 0 0 0 0,0 0 1 0 0,1 0-1 0 0,-1 0 0 0 0,1 0 1 0 0,-1 1-1 0 0,1-1 0 0 0,-1 0 1 0 0,-1 2-1 0 0,-4 0 98 0 0,0 1 1 0 0,0 0-1 0 0,0 0 1 0 0,1 1-1 0 0,-1 0 1 0 0,1 0-1 0 0,0 1 1 0 0,0 0-1 0 0,0 0 1 0 0,1 0-1 0 0,-1 1 1 0 0,2 0-1 0 0,-1 0 1 0 0,0 0-1 0 0,-5 10 1 0 0,1 2 102 0 0,0-1 0 0 0,2 2 1 0 0,-1-1-1 0 0,-7 37 1 0 0,10-27 20 0 0,2 1 0 0 0,1 0 0 0 0,2 48 0 0 0,1-59-243 0 0,34 340 1272 0 0,-4-74-463 0 0,-25-6-1521 0 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7.216"/>
    </inkml:context>
    <inkml:brush xml:id="br0">
      <inkml:brushProperty name="width" value="0.1" units="cm"/>
      <inkml:brushProperty name="height" value="0.1" units="cm"/>
      <inkml:brushProperty name="color" value="#FFFFFF"/>
    </inkml:brush>
  </inkml:definitions>
  <inkml:trace contextRef="#ctx0" brushRef="#br0">2 1 3056 0 0,'0'6'1960'0'0,"0"-1"-267"0"0,0 3 1019 0 0,0-5-1588 0 0,0 1 744 0 0,-2-1-1260 0 0,2-1-216 0 0,0 0-240 0 0,0-1-300 0 0,0 2 16 0 0,0 2-2004 0 0,0-1 600 0 0,0-1 96 0 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7.556"/>
    </inkml:context>
    <inkml:brush xml:id="br0">
      <inkml:brushProperty name="width" value="0.1" units="cm"/>
      <inkml:brushProperty name="height" value="0.1" units="cm"/>
      <inkml:brushProperty name="color" value="#FFFFFF"/>
    </inkml:brush>
  </inkml:definitions>
  <inkml:trace contextRef="#ctx0" brushRef="#br0">65 363 6093 0 0,'0'-2'222'0'0,"0"1"0"0"0,0 0 0 0 0,0 0 0 0 0,1 0 0 0 0,-1-1 0 0 0,0 1 0 0 0,1 0 0 0 0,-1 0 0 0 0,0 0 0 0 0,1 0 0 0 0,0 0 1 0 0,-1-1-1 0 0,1 1 0 0 0,-1 0 0 0 0,1 0 0 0 0,0 0 0 0 0,0 1 0 0 0,0-1 0 0 0,0 0 0 0 0,1-1 0 0 0,-1 2-106 0 0,-1 0-1 0 0,1 1 1 0 0,0-1-1 0 0,0 0 0 0 0,-1 0 1 0 0,1 1-1 0 0,0-1 1 0 0,-1 1-1 0 0,1-1 0 0 0,-1 0 1 0 0,1 1-1 0 0,-1-1 1 0 0,1 1-1 0 0,-1 0 0 0 0,1-1 1 0 0,-1 1-1 0 0,1-1 1 0 0,-1 1-1 0 0,1 0 1 0 0,-1-1-1 0 0,0 1 0 0 0,0 0 1 0 0,1 0-1 0 0,3 9 300 0 0,0-1-1 0 0,-1 1 1 0 0,4 14-1 0 0,-2 1-781 0 0,23 138 3678 0 0,-22-108-5823 0 0,-4-1-5035 0 0</inkml:trace>
  <inkml:trace contextRef="#ctx0" brushRef="#br0" timeOffset="1">21 60 6877 0 0,'-8'-16'1008'0'0,"2"3"-320"0"0,3 3-244 0 0,0 1-268 0 0,3 4-28 0 0,0 1-700 0 0,9 1-3109 0 0,-3 3 2525 0 0,0 0 84 0 0,8 4 8 0 0,1 0 36 0 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7.932"/>
    </inkml:context>
    <inkml:brush xml:id="br0">
      <inkml:brushProperty name="width" value="0.1" units="cm"/>
      <inkml:brushProperty name="height" value="0.1" units="cm"/>
      <inkml:brushProperty name="color" value="#FFFFFF"/>
    </inkml:brush>
  </inkml:definitions>
  <inkml:trace contextRef="#ctx0" brushRef="#br0">0 8 1160 0 0,'16'-5'14788'0'0,"-10"3"-14486"0"0</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8.336"/>
    </inkml:context>
    <inkml:brush xml:id="br0">
      <inkml:brushProperty name="width" value="0.1" units="cm"/>
      <inkml:brushProperty name="height" value="0.1" units="cm"/>
      <inkml:brushProperty name="color" value="#FFFFFF"/>
    </inkml:brush>
  </inkml:definitions>
  <inkml:trace contextRef="#ctx0" brushRef="#br0">305 76 6361 0 0,'1'-1'253'0'0,"0"-1"0"0"0,0 1 0 0 0,0-1 0 0 0,0 1 0 0 0,0-1 0 0 0,0 0 0 0 0,0 1 0 0 0,-1-1 0 0 0,1 0 0 0 0,0 0 0 0 0,-1 1 0 0 0,0-1 0 0 0,1 0 0 0 0,-1 0-1 0 0,0 0 1 0 0,0 0 0 0 0,0 1 0 0 0,0-1 0 0 0,-1 0 0 0 0,1 0 0 0 0,0 0 0 0 0,-1 0 0 0 0,1 1 0 0 0,-1-1 0 0 0,0 0 0 0 0,1 1 0 0 0,-1-1 0 0 0,0 0 0 0 0,0 1 0 0 0,0-1 0 0 0,0 1 0 0 0,0-1 0 0 0,-2-1 0 0 0,0 1-140 0 0,1 0-1 0 0,0 1 0 0 0,-1-1 1 0 0,1 1-1 0 0,-1-1 0 0 0,0 1 1 0 0,1 0-1 0 0,-1 0 0 0 0,0 0 1 0 0,0 0-1 0 0,1 1 0 0 0,-1-1 0 0 0,0 1 1 0 0,0-1-1 0 0,0 1 0 0 0,0 0 1 0 0,0 0-1 0 0,0 0 0 0 0,0 1 1 0 0,-5 0-1 0 0,-6 4-17 0 0,0 0-1 0 0,1 1 1 0 0,-1 0-1 0 0,1 1 1 0 0,1 0 0 0 0,-1 1-1 0 0,1 1 1 0 0,0 0-1 0 0,1 0 1 0 0,0 1 0 0 0,1 1-1 0 0,-14 17 1 0 0,16-19-54 0 0,1 1 0 0 0,0 1 1 0 0,0-1-1 0 0,1 1 0 0 0,1 1 0 0 0,0-1 0 0 0,0 1 1 0 0,1 0-1 0 0,1 0 0 0 0,0 0 0 0 0,0 0 1 0 0,2 0-1 0 0,-1 1 0 0 0,1-1 0 0 0,1 15 0 0 0,1-22-50 0 0,0 1 0 0 0,0-1-1 0 0,0 0 1 0 0,1 1-1 0 0,0-1 1 0 0,0 0-1 0 0,0 0 1 0 0,0 0-1 0 0,1 0 1 0 0,0-1-1 0 0,0 1 1 0 0,0-1-1 0 0,0 1 1 0 0,1-1 0 0 0,0 0-1 0 0,0 0 1 0 0,0-1-1 0 0,0 1 1 0 0,1-1-1 0 0,-1 0 1 0 0,1 0-1 0 0,0-1 1 0 0,0 1-1 0 0,0-1 1 0 0,9 3-1 0 0,-6-3-279 0 0,0 0-1 0 0,0 0 0 0 0,1-1 0 0 0,-1 0 0 0 0,0 0 0 0 0,0-1 1 0 0,0 0-1 0 0,1-1 0 0 0,-1 1 0 0 0,0-2 0 0 0,0 1 0 0 0,0-1 1 0 0,0 0-1 0 0,0-1 0 0 0,0 0 0 0 0,12-7 0 0 0,-7 2-962 0 0,0-1 0 0 0,-1 0 0 0 0,-1-1 0 0 0,15-15 0 0 0,-10 7-1589 0 0</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8.677"/>
    </inkml:context>
    <inkml:brush xml:id="br0">
      <inkml:brushProperty name="width" value="0.1" units="cm"/>
      <inkml:brushProperty name="height" value="0.1" units="cm"/>
      <inkml:brushProperty name="color" value="#FFFFFF"/>
    </inkml:brush>
  </inkml:definitions>
  <inkml:trace contextRef="#ctx0" brushRef="#br0">53 205 6185 0 0,'-52'-205'10312'0'0,"104"444"-9147"0"0,19 123-327 0 0,-11-52-226 0 0,-56-290-570 0 0,2 1-1 0 0,0-1 1 0 0,1 0-1 0 0,0-1 1 0 0,15 26-1 0 0,-21-43-195 0 0,0 0 0 0 0,1 0 0 0 0,-1 0 0 0 0,1-1-1 0 0,-1 1 1 0 0,1 0 0 0 0,0-1 0 0 0,0 1 0 0 0,2 1 0 0 0,-2-2-170 0 0,-1-1 0 0 0,0 1 0 0 0,0-1 0 0 0,0 1 0 0 0,0-1 0 0 0,1 0 0 0 0,-1 1 0 0 0,0-1 0 0 0,0 0 0 0 0,1 0 0 0 0,-1 0 0 0 0,0 0 0 0 0,0 0 1 0 0,1 0-1 0 0,-1 0 0 0 0,0-1 0 0 0,0 1 0 0 0,0 0 0 0 0,1-1 0 0 0,-1 1 0 0 0,0-1 0 0 0,0 1 0 0 0,0-1 0 0 0,0 0 0 0 0,0 1 0 0 0,0-1 0 0 0,2-1 0 0 0</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9.203"/>
    </inkml:context>
    <inkml:brush xml:id="br0">
      <inkml:brushProperty name="width" value="0.1" units="cm"/>
      <inkml:brushProperty name="height" value="0.1" units="cm"/>
      <inkml:brushProperty name="color" value="#FFFFFF"/>
    </inkml:brush>
  </inkml:definitions>
  <inkml:trace contextRef="#ctx0" brushRef="#br0">1 48 6681 0 0,'26'0'5362'0'0,"62"1"-4015"0"0,356-20 214 0 0,-443 19-1582 0 0,44-6-873 0 0,-43 6 630 0 0,0 0 0 0 0,-1 0 0 0 0,1-1 0 0 0,0 1 0 0 0,0-1 0 0 0,-1 0 0 0 0,1 1 0 0 0,0-1 0 0 0,-1 0 0 0 0,1 0 0 0 0,-1 0 0 0 0,1 0 0 0 0,-1 0 0 0 0,1-1 0 0 0,-1 1 0 0 0,0 0 0 0 0,0-1 0 0 0,0 1 0 0 0,0-1-1 0 0,0 1 1 0 0,2-4 0 0 0</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19.543"/>
    </inkml:context>
    <inkml:brush xml:id="br0">
      <inkml:brushProperty name="width" value="0.1" units="cm"/>
      <inkml:brushProperty name="height" value="0.1" units="cm"/>
      <inkml:brushProperty name="color" value="#FFFFFF"/>
    </inkml:brush>
  </inkml:definitions>
  <inkml:trace contextRef="#ctx0" brushRef="#br0">44 52 3912 0 0,'-12'-12'1335'0'0,"8"9"-932"0"0,1 1 1 0 0,0-1 0 0 0,0 0-1 0 0,0 0 1 0 0,1-1 0 0 0,-1 1-1 0 0,1 0 1 0 0,0-1 0 0 0,0 1-1 0 0,-2-5 1 0 0,21 16 1306 0 0,3 5-1282 0 0,18 11 389 0 0,58 49 1 0 0,-87-65-742 0 0,0 0 1 0 0,-1 0-1 0 0,0 1 0 0 0,0 0 1 0 0,-1 1-1 0 0,0 0 1 0 0,-1 0-1 0 0,0 0 0 0 0,-1 1 1 0 0,0-1-1 0 0,6 19 1 0 0,-10-22-43 0 0,-1-1 1 0 0,1 0-1 0 0,-1 1 1 0 0,0-1 0 0 0,0 0-1 0 0,-1 1 1 0 0,0-1-1 0 0,0 0 1 0 0,0 1 0 0 0,-1-1-1 0 0,0 0 1 0 0,0 0-1 0 0,0 0 1 0 0,-1 0-1 0 0,0-1 1 0 0,0 1 0 0 0,-1-1-1 0 0,0 0 1 0 0,1 1-1 0 0,-2-2 1 0 0,1 1 0 0 0,-9 7-1 0 0,0 0-42 0 0,-1-1 0 0 0,0-1 1 0 0,-1 0-1 0 0,0 0 0 0 0,0-2 0 0 0,-1 0 0 0 0,-18 6 0 0 0,33-14 9 0 0,-1 2-485 0 0,-1-1 0 0 0,1 0 0 0 0,-1 0 0 0 0,0-1 0 0 0,1 1 0 0 0,-1-1 0 0 0,0 1 0 0 0,0-1 0 0 0,1 0 0 0 0,-1 0 0 0 0,0 0 0 0 0,-3-1-1 0 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0.838"/>
    </inkml:context>
    <inkml:brush xml:id="br0">
      <inkml:brushProperty name="width" value="0.1" units="cm"/>
      <inkml:brushProperty name="height" value="0.1" units="cm"/>
      <inkml:brushProperty name="color" value="#FFFFFF"/>
    </inkml:brush>
  </inkml:definitions>
  <inkml:trace contextRef="#ctx0" brushRef="#br0">1 5 5993 0 0,'3'-4'3533'0'0,"-3"4"-3478"0"0,7 12 1233 0 0,5 18-578 0 0,14 99 1086 0 0,-18-79-1674 0 0,3 1 1 0 0,19 55-1 0 0,-27-97-987 0 0,1 0-1 0 0,-1-1 1 0 0,2 0 0 0 0,-1 1 0 0 0,2-1 0 0 0,8 11-1 0 0,-6-12-1931 0 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1.192"/>
    </inkml:context>
    <inkml:brush xml:id="br0">
      <inkml:brushProperty name="width" value="0.1" units="cm"/>
      <inkml:brushProperty name="height" value="0.1" units="cm"/>
      <inkml:brushProperty name="color" value="#FFFFFF"/>
    </inkml:brush>
  </inkml:definitions>
  <inkml:trace contextRef="#ctx0" brushRef="#br0">61 140 3552 0 0,'-35'-3'1704'0'0,"34"3"-1621"0"0,1 0 0 0 0,-1-1 0 0 0,0 1 1 0 0,0 0-1 0 0,0 1 0 0 0,0-1 0 0 0,0 0 0 0 0,0 0 1 0 0,0 0-1 0 0,0 0 0 0 0,0 1 0 0 0,0-1 0 0 0,0 0 1 0 0,0 1-1 0 0,1-1 0 0 0,-1 1 0 0 0,0-1 0 0 0,0 1 1 0 0,0-1-1 0 0,1 1 0 0 0,-1 0 0 0 0,0-1 1 0 0,1 1-1 0 0,-1 0 0 0 0,0 0 0 0 0,1-1 0 0 0,-1 1 1 0 0,1 0-1 0 0,-1 0 0 0 0,1 0 0 0 0,0 0 0 0 0,-1 0 1 0 0,1 1-1 0 0,0-2-30 0 0,0 1 0 0 0,0 0 1 0 0,1 0-1 0 0,-1-1 0 0 0,0 1 1 0 0,1-1-1 0 0,-1 1 0 0 0,1 0 1 0 0,-1-1-1 0 0,0 1 0 0 0,1-1 1 0 0,-1 1-1 0 0,1-1 0 0 0,0 1 1 0 0,-1-1-1 0 0,1 1 0 0 0,-1-1 1 0 0,1 0-1 0 0,0 1 0 0 0,-1-1 1 0 0,1 0-1 0 0,0 1 0 0 0,-1-1 1 0 0,1 0-1 0 0,0 0 0 0 0,-1 0 1 0 0,1 0-1 0 0,0 1 0 0 0,0-1 1 0 0,-1 0-1 0 0,1 0 0 0 0,0-1 1 0 0,-1 1-1 0 0,1 0 0 0 0,0 0 1 0 0,0 0-1 0 0,-1 0 0 0 0,1-1 1 0 0,1 1-1 0 0,30-11 834 0 0,-29 9-812 0 0,0-1 0 0 0,0 0 0 0 0,-1 1 0 0 0,1-1 0 0 0,0 0 1 0 0,-1 0-1 0 0,0 0 0 0 0,0-1 0 0 0,0 1 0 0 0,0 0 0 0 0,0-1 0 0 0,-1 1 0 0 0,0-1 0 0 0,1 0 0 0 0,-1 1 0 0 0,0-1 1 0 0,-1 0-1 0 0,1 0 0 0 0,-1 0 0 0 0,0 1 0 0 0,0-1 0 0 0,0-6 0 0 0,-1 7-68 0 0,1 0 0 0 0,0 0 1 0 0,-1-1-1 0 0,0 1 0 0 0,0 0 0 0 0,0 0 0 0 0,0 0 1 0 0,0 0-1 0 0,-1 0 0 0 0,1 0 0 0 0,-1 0 0 0 0,0 1 0 0 0,0-1 1 0 0,0 0-1 0 0,0 1 0 0 0,0 0 0 0 0,-1-1 0 0 0,1 1 1 0 0,-1 0-1 0 0,1 0 0 0 0,-1 0 0 0 0,0 1 0 0 0,0-1 0 0 0,0 1 1 0 0,0-1-1 0 0,0 1 0 0 0,-3-1 0 0 0,5 2-81 0 0,1 0 1 0 0,-1-1-1 0 0,0 1 0 0 0,1 0 0 0 0,-1 0 0 0 0,1 0 1 0 0,-1 0-1 0 0,0 0 0 0 0,1 0 0 0 0,-1 0 1 0 0,1 0-1 0 0,-1 0 0 0 0,1 0 0 0 0,-1 0 0 0 0,0 0 1 0 0,1 1-1 0 0,-1-1 0 0 0,1 0 0 0 0,-1 0 1 0 0,1 1-1 0 0,-1-1 0 0 0,1 0 0 0 0,-1 0 0 0 0,1 1 1 0 0,-1-1-1 0 0,1 1 0 0 0,-1-1 0 0 0,1 0 0 0 0,-1 1 1 0 0,1-1-1 0 0,0 1 0 0 0,-1-1 0 0 0,1 1 1 0 0,0-1-1 0 0,0 1 0 0 0,-1 0 0 0 0,1-1 0 0 0,0 1 1 0 0,0-1-1 0 0,0 1 0 0 0,0-1 0 0 0,-1 1 0 0 0,1 0 1 0 0,0-1-1 0 0,0 1 0 0 0,0-1 0 0 0,0 1 1 0 0,0 0-1 0 0,1-1 0 0 0,-1 1 0 0 0,0-1 0 0 0,0 1 1 0 0,1 0-1 0 0,3 12-3122 0 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1.658"/>
    </inkml:context>
    <inkml:brush xml:id="br0">
      <inkml:brushProperty name="width" value="0.1" units="cm"/>
      <inkml:brushProperty name="height" value="0.1" units="cm"/>
      <inkml:brushProperty name="color" value="#FFFFFF"/>
    </inkml:brush>
  </inkml:definitions>
  <inkml:trace contextRef="#ctx0" brushRef="#br0">46 26 5012 0 0,'0'21'1039'0'0,"-1"43"779"0"0,3 1 0 0 0,17 104 1 0 0,-17-161-1807 0 0,-1-1 1 0 0,0 1-1 0 0,0-1 1 0 0,0 1-1 0 0,-1-1 1 0 0,0 1-1 0 0,-2 12 1 0 0,2-19-7 0 0,0-1 1 0 0,-1 0-1 0 0,1 0 1 0 0,0 0-1 0 0,0 0 1 0 0,0 0-1 0 0,-1 1 1 0 0,1-1-1 0 0,0 0 1 0 0,0 0-1 0 0,0 0 1 0 0,-1 0 0 0 0,1 0-1 0 0,0 0 1 0 0,0 0-1 0 0,-1 0 1 0 0,1 0-1 0 0,0 0 1 0 0,0 0-1 0 0,-1 0 1 0 0,1 0-1 0 0,0 0 1 0 0,0 0-1 0 0,-1 0 1 0 0,1 0-1 0 0,0 0 1 0 0,0 0-1 0 0,-1 0 1 0 0,1 0-1 0 0,0 0 1 0 0,0 0-1 0 0,0-1 1 0 0,-1 1-1 0 0,1 0 1 0 0,0 0-1 0 0,0 0 1 0 0,0 0 0 0 0,-1 0-1 0 0,1-1 1 0 0,0 1-1 0 0,0 0 1 0 0,0 0-1 0 0,0 0 1 0 0,0-1-1 0 0,0 1 1 0 0,-1 0-1 0 0,1 0 1 0 0,0-1-1 0 0,0 1 1 0 0,0 0-1 0 0,-8-12 165 0 0,-1-4-23 0 0,1-1 0 0 0,1-1 0 0 0,1 1 0 0 0,1-1 0 0 0,0-1 0 0 0,1 1 0 0 0,1 0 0 0 0,1-1 0 0 0,0 0 0 0 0,2 1 0 0 0,0-1 0 0 0,1 0 0 0 0,0 1 0 0 0,2-1 0 0 0,9-34 0 0 0,-10 48-132 0 0,-1 0-1 0 0,1 1 1 0 0,0 0 0 0 0,1-1 0 0 0,-1 1 0 0 0,1 0 0 0 0,-1 0 0 0 0,1 1 0 0 0,0-1-1 0 0,1 0 1 0 0,-1 1 0 0 0,1 0 0 0 0,-1 0 0 0 0,1 0 0 0 0,0 0 0 0 0,0 0 0 0 0,8-3-1 0 0,-6 4 1 0 0,0 0 0 0 0,0 1-1 0 0,0 0 1 0 0,1 0-1 0 0,-1 0 1 0 0,0 1 0 0 0,0 0-1 0 0,0 0 1 0 0,1 0-1 0 0,-1 1 1 0 0,0 0-1 0 0,8 2 1 0 0,0 2-8 0 0,0-1-1 0 0,0 2 1 0 0,0 0-1 0 0,-1 1 1 0 0,0 0 0 0 0,0 1-1 0 0,-1 0 1 0 0,0 1-1 0 0,0 0 1 0 0,18 20 0 0 0,-23-21-113 0 0,1 1 0 0 0,-2 0 1 0 0,1 1-1 0 0,-1-1 0 0 0,-1 1 1 0 0,0 0-1 0 0,0 1 0 0 0,-1-1 1 0 0,0 1-1 0 0,3 16 0 0 0,-5-17-967 0 0,-1 1-1 0 0,0-1 0 0 0,-1 20 1 0 0,0-21-610 0 0,0-1-1171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4.476"/>
    </inkml:context>
    <inkml:brush xml:id="br0">
      <inkml:brushProperty name="width" value="0.1" units="cm"/>
      <inkml:brushProperty name="height" value="0.1" units="cm"/>
      <inkml:brushProperty name="color" value="#FFFFFF"/>
    </inkml:brush>
  </inkml:definitions>
  <inkml:trace contextRef="#ctx0" brushRef="#br0">1 1 4132 0 0,'1'0'173'0'0,"0"0"-1"0"0,0 1 1 0 0,-1-1-1 0 0,1 1 0 0 0,0-1 1 0 0,0 1-1 0 0,0-1 1 0 0,0 1-1 0 0,0 0 0 0 0,-1-1 1 0 0,1 1-1 0 0,0 0 1 0 0,0 0-1 0 0,-1 0 0 0 0,1-1 1 0 0,-1 1-1 0 0,1 0 1 0 0,-1 0-1 0 0,1 0 0 0 0,0 1 1 0 0,9 25 918 0 0,-8-21-645 0 0,4 13 204 0 0,-2 0-1 0 0,0 0 1 0 0,-1 1-1 0 0,1 33 1 0 0,1 10 257 0 0,-4-44-870 0 0,5 20-249 0 0,5-17-4289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2.475"/>
    </inkml:context>
    <inkml:brush xml:id="br0">
      <inkml:brushProperty name="width" value="0.1" units="cm"/>
      <inkml:brushProperty name="height" value="0.1" units="cm"/>
      <inkml:brushProperty name="color" value="#FFFFFF"/>
    </inkml:brush>
  </inkml:definitions>
  <inkml:trace contextRef="#ctx0" brushRef="#br0">1 110 4872 0 0,'13'-8'349'0'0,"0"-1"0"0"0,1 2 0 0 0,0 0 0 0 0,1 0 0 0 0,0 1 0 0 0,0 1 0 0 0,18-4 0 0 0,113-14 362 0 0,-103 18-302 0 0,-21 2-263 0 0,15-3 211 0 0,-1 2 0 0 0,1 2 0 0 0,68 4 0 0 0,-101-2-300 0 0,0 0 1 0 0,0 1-1 0 0,0 0 1 0 0,0 0 0 0 0,0 0-1 0 0,0 0 1 0 0,0 1-1 0 0,0 0 1 0 0,-1-1 0 0 0,1 1-1 0 0,-1 1 1 0 0,1-1 0 0 0,-1 0-1 0 0,0 1 1 0 0,0 0-1 0 0,0 0 1 0 0,0 0 0 0 0,3 3-1 0 0,-3 0 76 0 0,-1 0 1 0 0,1-1-1 0 0,-1 1 0 0 0,0 0 0 0 0,0 0 0 0 0,-1 0 1 0 0,0 0-1 0 0,0 0 0 0 0,0 1 0 0 0,0-1 0 0 0,-2 9 1 0 0,1-6-19 0 0,0 10 158 0 0,0 1-1 0 0,1-1 1 0 0,1 0 0 0 0,7 28 0 0 0,-8-42-237 0 0,0-1 0 0 0,1 1 1 0 0,0-1-1 0 0,0 1 1 0 0,0-1-1 0 0,0 0 0 0 0,1 0 1 0 0,0 0-1 0 0,-1 0 1 0 0,2 0-1 0 0,-1-1 1 0 0,0 1-1 0 0,1-1 0 0 0,-1 0 1 0 0,1 0-1 0 0,0 0 1 0 0,0 0-1 0 0,0-1 0 0 0,0 0 1 0 0,1 0-1 0 0,-1 0 1 0 0,1 0-1 0 0,6 1 0 0 0,0 0-46 0 0,1-1-1 0 0,0 0 0 0 0,0-1 1 0 0,0-1-1 0 0,0 0 1 0 0,0 0-1 0 0,0-1 0 0 0,0-1 1 0 0,0 0-1 0 0,-1 0 0 0 0,1-1 1 0 0,-1-1-1 0 0,1 0 0 0 0,13-7 1 0 0,-19 8-14 0 0,0 0 1 0 0,0-1 0 0 0,0 0 0 0 0,-1 0-1 0 0,1-1 1 0 0,-1 1 0 0 0,0-1-1 0 0,-1 0 1 0 0,1-1 0 0 0,-1 1-1 0 0,0-1 1 0 0,0 0 0 0 0,-1 0 0 0 0,1 0-1 0 0,-1 0 1 0 0,-1 0 0 0 0,1-1-1 0 0,-1 0 1 0 0,0 1 0 0 0,-1-1-1 0 0,0 0 1 0 0,0 0 0 0 0,0 0 0 0 0,-1 0-1 0 0,0-13 1 0 0,-1 13 13 0 0,0-1-1 0 0,0 1 1 0 0,-1 0 0 0 0,0-1 0 0 0,0 1-1 0 0,-1 0 1 0 0,0 0 0 0 0,0 1 0 0 0,0-1-1 0 0,-1 1 1 0 0,0-1 0 0 0,0 1 0 0 0,-1 0-1 0 0,0 1 1 0 0,0-1 0 0 0,0 1-1 0 0,-1 0 1 0 0,1 0 0 0 0,-1 1 0 0 0,0-1-1 0 0,-10-4 1 0 0,8 5-65 0 0,0 0-1 0 0,0 1 1 0 0,-1 0 0 0 0,1 1-1 0 0,-1 0 1 0 0,1 0-1 0 0,-1 0 1 0 0,0 1 0 0 0,1 1-1 0 0,-1 0 1 0 0,0 0 0 0 0,0 0-1 0 0,0 1 1 0 0,1 0-1 0 0,-1 1 1 0 0,1 0 0 0 0,-1 0-1 0 0,-8 5 1 0 0,14-6-289 0 0,1 0-1 0 0,-1 0 1 0 0,1 0 0 0 0,0 0 0 0 0,-1 1-1 0 0,1-1 1 0 0,0 1 0 0 0,0 0 0 0 0,0 0-1 0 0,0 0 1 0 0,0-1 0 0 0,1 2 0 0 0,-1-1-1 0 0,1 0 1 0 0,-2 3 0 0 0,0 3-2492 0 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2.015"/>
    </inkml:context>
    <inkml:brush xml:id="br0">
      <inkml:brushProperty name="width" value="0.1" units="cm"/>
      <inkml:brushProperty name="height" value="0.1" units="cm"/>
      <inkml:brushProperty name="color" value="#FFFFFF"/>
    </inkml:brush>
  </inkml:definitions>
  <inkml:trace contextRef="#ctx0" brushRef="#br0">242 50 5537 0 0,'-1'-3'203'0'0,"0"0"0"0"0,0 0 0 0 0,-1 0 0 0 0,1 0 0 0 0,-1 0 0 0 0,1 1 0 0 0,-1-1 0 0 0,0 1 0 0 0,0-1 0 0 0,0 1 0 0 0,0 0 0 0 0,-1-1 0 0 0,1 1 0 0 0,-1 1 0 0 0,1-1 0 0 0,-1 0 0 0 0,0 0 0 0 0,1 1 0 0 0,-5-2 0 0 0,4 3-39 0 0,0-1-1 0 0,0 1 0 0 0,0 0 0 0 0,-1 0 0 0 0,1 0 0 0 0,0 0 1 0 0,0 0-1 0 0,0 1 0 0 0,-1-1 0 0 0,1 1 0 0 0,0 0 0 0 0,0 0 1 0 0,0 0-1 0 0,0 1 0 0 0,-4 1 0 0 0,-4 5 147 0 0,-1-1 0 0 0,1 2 0 0 0,1-1-1 0 0,0 1 1 0 0,0 1 0 0 0,1 0 0 0 0,-12 16 0 0 0,15-17-167 0 0,0 0 0 0 0,0 1 0 0 0,1 0 0 0 0,0 0 0 0 0,1 0 0 0 0,0 0 0 0 0,1 1 0 0 0,0 0 0 0 0,0-1 0 0 0,1 1 0 0 0,1 0 0 0 0,0 0 0 0 0,0 0 0 0 0,2 17 0 0 0,0-21-139 0 0,0 0 1 0 0,0 0-1 0 0,1 0 1 0 0,0 0-1 0 0,0 0 1 0 0,1-1-1 0 0,-1 1 1 0 0,1-1-1 0 0,1 1 1 0 0,-1-1-1 0 0,1 0 1 0 0,0-1-1 0 0,1 1 1 0 0,-1-1-1 0 0,1 0 1 0 0,0 0 0 0 0,1 0-1 0 0,-1 0 1 0 0,1-1-1 0 0,0 0 1 0 0,0-1-1 0 0,0 1 1 0 0,10 4-1 0 0,-6-5-364 0 0,-1 1 1 0 0,1-1-1 0 0,-1-1 0 0 0,1 1 1 0 0,0-2-1 0 0,0 1 0 0 0,12-1 0 0 0,-17-1-15 0 0,1 0-1 0 0,-1-1 1 0 0,1 0 0 0 0,-1 0-1 0 0,1 0 1 0 0,-1 0-1 0 0,0-1 1 0 0,0 0-1 0 0,0 0 1 0 0,0-1-1 0 0,0 1 1 0 0,0-1-1 0 0,0 0 1 0 0,5-5-1 0 0,5-7-2622 0 0</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2.372"/>
    </inkml:context>
    <inkml:brush xml:id="br0">
      <inkml:brushProperty name="width" value="0.1" units="cm"/>
      <inkml:brushProperty name="height" value="0.1" units="cm"/>
      <inkml:brushProperty name="color" value="#FFFFFF"/>
    </inkml:brush>
  </inkml:definitions>
  <inkml:trace contextRef="#ctx0" brushRef="#br0">57 188 5457 0 0,'-11'-46'2373'0'0,"5"19"-992"0"0,-2-1 0 0 0,0 2 1 0 0,-16-34-1 0 0,25 63-1200 0 0,0 0 1 0 0,-1 0-1 0 0,1 0 0 0 0,-1 0 0 0 0,0 0 0 0 0,0 0 0 0 0,0 0 1 0 0,-1 5-1 0 0,1 10 88 0 0,6 24 143 0 0,2 0 0 0 0,28 80 0 0 0,-6-21 67 0 0,8 49 49 0 0,20 76 215 0 0,-11-79-5725 0 0,-46-142 4273 0 0,1-1 1 0 0,0 1-1 0 0,0-1 1 0 0,0 0 0 0 0,0 0-1 0 0,6 7 1 0 0</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2.761"/>
    </inkml:context>
    <inkml:brush xml:id="br0">
      <inkml:brushProperty name="width" value="0.1" units="cm"/>
      <inkml:brushProperty name="height" value="0.1" units="cm"/>
      <inkml:brushProperty name="color" value="#FFFFFF"/>
    </inkml:brush>
  </inkml:definitions>
  <inkml:trace contextRef="#ctx0" brushRef="#br0">1 319 5176 0 0,'19'-16'859'0'0,"1"2"-1"0"0,0 0 0 0 0,1 1 1 0 0,1 2-1 0 0,27-12 0 0 0,-26 13-439 0 0,-1-1 0 0 0,1-1 0 0 0,-2-1 0 0 0,37-29-1 0 0,-54 39-325 0 0,-1-1-1 0 0,0 0 1 0 0,0 1-1 0 0,0-1 1 0 0,-1 0-1 0 0,1-1 0 0 0,-1 1 1 0 0,0 0-1 0 0,0-1 1 0 0,-1 1-1 0 0,1-1 0 0 0,1-8 1 0 0,-3 11-45 0 0,0 1 1 0 0,1-1 0 0 0,-1 1-1 0 0,0-1 1 0 0,0 1 0 0 0,0-1-1 0 0,-1 1 1 0 0,1-1 0 0 0,0 1-1 0 0,0-1 1 0 0,-1 1 0 0 0,1-1-1 0 0,-1 1 1 0 0,1 0 0 0 0,-1-1-1 0 0,0 1 1 0 0,1 0 0 0 0,-1-1-1 0 0,0 1 1 0 0,0 0 0 0 0,0 0-1 0 0,0 0 1 0 0,0 0 0 0 0,0 0-1 0 0,0 0 1 0 0,-1 0 0 0 0,1 0-1 0 0,0 0 1 0 0,0 0 0 0 0,-1 1-1 0 0,1-1 1 0 0,-1 0 0 0 0,1 1-1 0 0,0-1 1 0 0,-1 1-1 0 0,1 0 1 0 0,-1 0 0 0 0,1-1-1 0 0,-1 1 1 0 0,1 0 0 0 0,-1 0-1 0 0,1 0 1 0 0,-3 1 0 0 0,0-1-5 0 0,0 1 1 0 0,0 0 0 0 0,0 0-1 0 0,0 1 1 0 0,0-1 0 0 0,0 1-1 0 0,1 0 1 0 0,-1 0-1 0 0,1 0 1 0 0,-1 0 0 0 0,1 0-1 0 0,0 1 1 0 0,0 0 0 0 0,0 0-1 0 0,0 0 1 0 0,0 0 0 0 0,1 0-1 0 0,-1 0 1 0 0,-2 6-1 0 0,-5 5 65 0 0,1 2 0 0 0,1-1 0 0 0,-7 19 0 0 0,11-26-46 0 0,1 1 0 0 0,0-1-1 0 0,0 1 1 0 0,0 0 0 0 0,1 0 0 0 0,1 0 0 0 0,-1 0 0 0 0,1 17 0 0 0,2-22-99 0 0,0 1 0 0 0,0-1 0 0 0,0 1 1 0 0,1-1-1 0 0,0 1 0 0 0,0-1 0 0 0,0 0 1 0 0,0 0-1 0 0,1 0 0 0 0,0 0 0 0 0,-1 0 0 0 0,1-1 1 0 0,1 1-1 0 0,-1-1 0 0 0,0 0 0 0 0,1 0 1 0 0,0 0-1 0 0,0 0 0 0 0,0-1 0 0 0,6 4 1 0 0,20 9-1174 0 0,0-1 0 0 0,43 14 0 0 0,-56-23-60 0 0,-1 0 1 0 0,1-2 0 0 0,29 4 0 0 0,-20-7-1702 0 0</inkml:trace>
  <inkml:trace contextRef="#ctx0" brushRef="#br0" timeOffset="1">648 18 5765 0 0,'-9'-17'3362'0'0,"5"28"-1426"0"0,3 40-363 0 0,1-43-1276 0 0,13 222 2248 0 0,-7-158-2005 0 0,4 240 1127 0 0,-5-74-708 0 0,-4-212-1169 0 0,-1-14-275 0 0,0 0 1 0 0,0 0-1 0 0,2 0 1 0 0,-1-1-1 0 0,2 1 1 0 0,6 20-1 0 0,-9-32 429 0 0,-1 0 0 0 0,1 0 1 0 0,0 0-1 0 0,0 0 0 0 0,0 1 0 0 0,0-1 0 0 0,0 0 1 0 0,1 0-1 0 0,-1 0 0 0 0,0 0 0 0 0,0 0 1 0 0,0 1-1 0 0</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3.104"/>
    </inkml:context>
    <inkml:brush xml:id="br0">
      <inkml:brushProperty name="width" value="0.1" units="cm"/>
      <inkml:brushProperty name="height" value="0.1" units="cm"/>
      <inkml:brushProperty name="color" value="#FFFFFF"/>
    </inkml:brush>
  </inkml:definitions>
  <inkml:trace contextRef="#ctx0" brushRef="#br0">5 191 6885 0 0,'-2'-14'614'0'0,"1"0"0"0"0,0 0 1 0 0,1 0-1 0 0,0 0 0 0 0,2 0 1 0 0,2-16-1 0 0,-2 26-506 0 0,-1 0 1 0 0,0 0-1 0 0,1 0 1 0 0,-1 0-1 0 0,1 0 0 0 0,0 0 1 0 0,1 1-1 0 0,-1-1 1 0 0,1 1-1 0 0,-1 0 0 0 0,1 0 1 0 0,0 0-1 0 0,0 0 1 0 0,0 0-1 0 0,1 0 0 0 0,-1 1 1 0 0,1 0-1 0 0,-1 0 1 0 0,1 0-1 0 0,0 0 0 0 0,0 0 1 0 0,0 1-1 0 0,0-1 0 0 0,0 1 1 0 0,4-1-1 0 0,1 1-7 0 0,-1 0-1 0 0,1 1 0 0 0,0 0 0 0 0,-1 0 1 0 0,1 1-1 0 0,-1 0 0 0 0,1 0 0 0 0,-1 1 1 0 0,0 0-1 0 0,1 1 0 0 0,-1 0 1 0 0,0 0-1 0 0,-1 0 0 0 0,1 1 0 0 0,-1 0 1 0 0,1 1-1 0 0,-1 0 0 0 0,12 10 1 0 0,-12-9-43 0 0,-1 0 1 0 0,0 0-1 0 0,0 1 1 0 0,0-1 0 0 0,-1 1-1 0 0,0 1 1 0 0,0-1-1 0 0,-1 1 1 0 0,0-1 0 0 0,0 1-1 0 0,-1 0 1 0 0,0 1 0 0 0,0-1-1 0 0,-1 0 1 0 0,0 1-1 0 0,0 0 1 0 0,-1-1 0 0 0,0 12-1 0 0,-2-13-14 0 0,0 1 0 0 0,0 0 0 0 0,-1-1-1 0 0,0 0 1 0 0,0 0 0 0 0,-1 1 0 0 0,0-1 0 0 0,0-1-1 0 0,-1 1 1 0 0,0 0 0 0 0,0-1 0 0 0,0 0 0 0 0,-1 0-1 0 0,-8 8 1 0 0,5-5-198 0 0,-1-1 0 0 0,-1 0-1 0 0,1-1 1 0 0,-1 0 0 0 0,-1 0 0 0 0,1-1-1 0 0,-1-1 1 0 0,-15 6 0 0 0,25-10-97 0 0,0-1 1 0 0,0 1-1 0 0,0-1 0 0 0,0 1 1 0 0,0-1-1 0 0,0 0 1 0 0,0 0-1 0 0,0 1 0 0 0,0-1 1 0 0,0 0-1 0 0,0 0 1 0 0,0 0-1 0 0,0 0 0 0 0,0 0 1 0 0,0 0-1 0 0,0-1 1 0 0,1 1-1 0 0,-1 0 0 0 0,0 0 1 0 0,0-1-1 0 0,0 1 1 0 0,0 0-1 0 0,0-1 0 0 0,0 1 1 0 0,0-1-1 0 0,0 1 1 0 0,1-1-1 0 0,-1 0 0 0 0,-1 0 1 0 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3.478"/>
    </inkml:context>
    <inkml:brush xml:id="br0">
      <inkml:brushProperty name="width" value="0.1" units="cm"/>
      <inkml:brushProperty name="height" value="0.1" units="cm"/>
      <inkml:brushProperty name="color" value="#FFFFFF"/>
    </inkml:brush>
  </inkml:definitions>
  <inkml:trace contextRef="#ctx0" brushRef="#br0">0 287 5473 0 0,'16'-9'925'0'0,"0"1"0"0"0,1 0 0 0 0,0 2 0 0 0,0 0 0 0 0,23-5 1 0 0,-13 3-368 0 0,-22 6-474 0 0,118-39 1117 0 0,-107 35-1060 0 0,-1-1-1 0 0,0-1 0 0 0,0-1 0 0 0,-1 0 0 0 0,21-17 0 0 0,-32 24-81 0 0,-1-1 0 0 0,0 1 0 0 0,1-1 1 0 0,-1 0-1 0 0,0 1 0 0 0,-1-1 0 0 0,1 0 0 0 0,-1 0 0 0 0,1 0 0 0 0,-1-1 1 0 0,0 1-1 0 0,0 0 0 0 0,0 0 0 0 0,0-1 0 0 0,-1 1 0 0 0,1 0 0 0 0,-1-1 1 0 0,0 1-1 0 0,0-1 0 0 0,0 1 0 0 0,-1 0 0 0 0,1-1 0 0 0,-2-3 0 0 0,1 4-6 0 0,1 1 0 0 0,-1-1-1 0 0,0 1 1 0 0,0 0 0 0 0,-1-1-1 0 0,1 1 1 0 0,0 0-1 0 0,-1 0 1 0 0,0 0 0 0 0,1 0-1 0 0,-1 0 1 0 0,0 0 0 0 0,0 0-1 0 0,0 1 1 0 0,0-1 0 0 0,0 1-1 0 0,0-1 1 0 0,0 1-1 0 0,-1 0 1 0 0,1 0 0 0 0,0 0-1 0 0,-1 0 1 0 0,1 0 0 0 0,-1 1-1 0 0,1-1 1 0 0,-1 1-1 0 0,1 0 1 0 0,-1-1 0 0 0,0 1-1 0 0,1 0 1 0 0,-4 1 0 0 0,0 0 10 0 0,0 0 0 0 0,0 1 0 0 0,0 0 0 0 0,0 0 0 0 0,0 0 0 0 0,0 1 0 0 0,0-1 1 0 0,1 2-1 0 0,0-1 0 0 0,-1 0 0 0 0,1 1 0 0 0,0 0 0 0 0,1 0 0 0 0,-1 1 1 0 0,1-1-1 0 0,0 1 0 0 0,0 0 0 0 0,0 0 0 0 0,1 1 0 0 0,0-1 0 0 0,0 0 0 0 0,-4 11 1 0 0,3-7-14 0 0,0 0 0 0 0,1 0 0 0 0,0 0 0 0 0,1 1 0 0 0,0 0 0 0 0,0-1 0 0 0,1 1 0 0 0,1 0 1 0 0,-1 0-1 0 0,1 0 0 0 0,1-1 0 0 0,0 1 0 0 0,4 17 0 0 0,-2-19-133 0 0,1-1 0 0 0,0 1 1 0 0,0-1-1 0 0,0 0 0 0 0,1-1 0 0 0,0 1 0 0 0,1-1 1 0 0,-1 0-1 0 0,1 0 0 0 0,0-1 0 0 0,1 1 0 0 0,-1-2 0 0 0,1 1 1 0 0,0-1-1 0 0,0 1 0 0 0,0-2 0 0 0,1 1 0 0 0,13 3 1 0 0,-9-3-623 0 0,-1 0 1 0 0,0-1-1 0 0,1-1 1 0 0,0 1-1 0 0,0-2 0 0 0,0 0 1 0 0,-1 0-1 0 0,1-2 1 0 0,0 1-1 0 0,0-1 1 0 0,0-1-1 0 0,17-4 1 0 0,-9-2-2301 0 0</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3.822"/>
    </inkml:context>
    <inkml:brush xml:id="br0">
      <inkml:brushProperty name="width" value="0.1" units="cm"/>
      <inkml:brushProperty name="height" value="0.1" units="cm"/>
      <inkml:brushProperty name="color" value="#FFFFFF"/>
    </inkml:brush>
  </inkml:definitions>
  <inkml:trace contextRef="#ctx0" brushRef="#br0">1 205 3828 0 0,'3'-88'3761'0'0,"-3"42"2782"0"0,2 91-5811 0 0,2 0 0 0 0,15 67 1 0 0,-8-53-1558 0 0,-14-91 768 0 0,1 0-1 0 0,1 0 1 0 0,5-36-1 0 0,-3 58 127 0 0,0-5 100 0 0,1 1-1 0 0,1 0 1 0 0,0 0 0 0 0,1 0-1 0 0,9-23 1 0 0,-11 34-138 0 0,0-1 1 0 0,0 1-1 0 0,0 0 1 0 0,0 0-1 0 0,1 0 1 0 0,0 0-1 0 0,-1 0 0 0 0,1 1 1 0 0,0-1-1 0 0,0 1 1 0 0,0 0-1 0 0,1-1 1 0 0,-1 2-1 0 0,0-1 0 0 0,1 0 1 0 0,-1 1-1 0 0,1-1 1 0 0,0 1-1 0 0,0 0 1 0 0,-1 0-1 0 0,1 1 0 0 0,0-1 1 0 0,0 1-1 0 0,0-1 1 0 0,0 1-1 0 0,5 1 1 0 0,0 0 6 0 0,0 0 0 0 0,0 0-1 0 0,0 1 1 0 0,0 0 0 0 0,0 1 0 0 0,-1 0 0 0 0,1 0 0 0 0,-1 1 0 0 0,0 0 0 0 0,0 0 0 0 0,0 1 0 0 0,0 0 0 0 0,-1 1 0 0 0,0-1 0 0 0,0 1 0 0 0,0 1 0 0 0,-1-1 0 0 0,0 1 0 0 0,0 0 0 0 0,-1 1 0 0 0,8 13 0 0 0,-6-8-54 0 0,-1 0 0 0 0,0 1 0 0 0,-1 0 0 0 0,0 0 0 0 0,-1 0 0 0 0,-1 0 0 0 0,0 1 0 0 0,-1-1 0 0 0,0 1 0 0 0,-2 0 0 0 0,1 0 0 0 0,-4 25 0 0 0,-3-9-1414 0 0,-14 45-1 0 0,11-45-1906 0 0,9-30 3154 0 0,0 0 0 0 0,-1 0 0 0 0,1 0 0 0 0,0-1 0 0 0,0 1 0 0 0,0 0 0 0 0,0 0 0 0 0,0 0 0 0 0,-1 0 0 0 0,2-1 0 0 0,-1 1 0 0 0,0 0 0 0 0,0 0 0 0 0,0 0 0 0 0,0 0 0 0 0,0-1 0 0 0,1 2 0 0 0</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4.196"/>
    </inkml:context>
    <inkml:brush xml:id="br0">
      <inkml:brushProperty name="width" value="0.1" units="cm"/>
      <inkml:brushProperty name="height" value="0.1" units="cm"/>
      <inkml:brushProperty name="color" value="#FFFFFF"/>
    </inkml:brush>
  </inkml:definitions>
  <inkml:trace contextRef="#ctx0" brushRef="#br0">309 65 5352 0 0,'-1'-4'228'0'0,"0"0"-1"0"0,-1 1 1 0 0,1-1-1 0 0,-1 1 1 0 0,0-1-1 0 0,0 1 1 0 0,0 0-1 0 0,-1 0 0 0 0,1 0 1 0 0,-1 0-1 0 0,0 0 1 0 0,0 0-1 0 0,0 1 1 0 0,0-1-1 0 0,0 1 1 0 0,0 0-1 0 0,-1 0 1 0 0,1 0-1 0 0,-1 1 0 0 0,1-1 1 0 0,-1 1-1 0 0,0 0 1 0 0,1 0-1 0 0,-1 0 1 0 0,0 0-1 0 0,-6 0 1 0 0,3 1-5 0 0,0 1 0 0 0,0 0 1 0 0,0 0-1 0 0,0 0 0 0 0,1 1 1 0 0,-1 0-1 0 0,1 0 0 0 0,-1 1 1 0 0,1 0-1 0 0,0 0 1 0 0,0 0-1 0 0,0 1 0 0 0,0 0 1 0 0,-8 7-1 0 0,2 0 75 0 0,0 1-1 0 0,1 0 1 0 0,0 0 0 0 0,1 1-1 0 0,0 0 1 0 0,-15 29-1 0 0,20-32-184 0 0,1 0 0 0 0,-1 0 0 0 0,2 1 0 0 0,-1 0 0 0 0,2-1 0 0 0,-1 1 0 0 0,1 0 0 0 0,1 0 0 0 0,0 0 0 0 0,1 0-1 0 0,1 14 1 0 0,0-18-90 0 0,0 0 0 0 0,1-1-1 0 0,-1 1 1 0 0,2-1 0 0 0,-1 0 0 0 0,1 1-1 0 0,0-1 1 0 0,0 0 0 0 0,1 0 0 0 0,-1-1-1 0 0,1 1 1 0 0,1-1 0 0 0,-1 0-1 0 0,1 0 1 0 0,0 0 0 0 0,0-1 0 0 0,0 0-1 0 0,1 1 1 0 0,-1-2 0 0 0,1 1-1 0 0,0-1 1 0 0,10 4 0 0 0,-7-3-334 0 0,-1-1 1 0 0,1 0 0 0 0,0-1-1 0 0,0 0 1 0 0,0 0-1 0 0,1-1 1 0 0,-1 0-1 0 0,0-1 1 0 0,0 0-1 0 0,1 0 1 0 0,-1-1-1 0 0,0 0 1 0 0,0-1 0 0 0,0 0-1 0 0,0 0 1 0 0,9-4-1 0 0,-12 3-177 0 0,0 0 0 0 0,0 0 1 0 0,0 0-1 0 0,-1-1 0 0 0,1 0 0 0 0,-1 0 0 0 0,0-1 0 0 0,0 1 0 0 0,6-8 0 0 0,3-9-2615 0 0</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4.555"/>
    </inkml:context>
    <inkml:brush xml:id="br0">
      <inkml:brushProperty name="width" value="0.1" units="cm"/>
      <inkml:brushProperty name="height" value="0.1" units="cm"/>
      <inkml:brushProperty name="color" value="#FFFFFF"/>
    </inkml:brush>
  </inkml:definitions>
  <inkml:trace contextRef="#ctx0" brushRef="#br0">31 140 6733 0 0,'-30'-140'8103'0'0,"50"274"-6739"0"0,-5-48-859 0 0,19 132 461 0 0,30 232-95 0 0,-61-413-1674 0 0,5 39-2614 0 0,-7-69 2217 0 0,1 1 1 0 0,0-1 0 0 0,1 0-1 0 0,3 9 1 0 0,-1-9-1798 0 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4.943"/>
    </inkml:context>
    <inkml:brush xml:id="br0">
      <inkml:brushProperty name="width" value="0.1" units="cm"/>
      <inkml:brushProperty name="height" value="0.1" units="cm"/>
      <inkml:brushProperty name="color" value="#FFFFFF"/>
    </inkml:brush>
  </inkml:definitions>
  <inkml:trace contextRef="#ctx0" brushRef="#br0">1 293 6277 0 0,'95'-45'4110'0'0,"7"-3"-1897"0"0,-91 42-1973 0 0,0-1-1 0 0,-1 0 1 0 0,0-1-1 0 0,0 0 1 0 0,0 0-1 0 0,13-17 1 0 0,-21 22-169 0 0,1 0 0 0 0,-1-1 0 0 0,1 1 0 0 0,-1-1 1 0 0,0 0-1 0 0,-1 0 0 0 0,1 0 0 0 0,-1 0 0 0 0,1 0 0 0 0,-1 0 1 0 0,-1 0-1 0 0,1 0 0 0 0,0 0 0 0 0,-1-1 0 0 0,0 1 0 0 0,0 0 1 0 0,0 0-1 0 0,-1-5 0 0 0,0 6-11 0 0,0 0 0 0 0,0 1 0 0 0,0-1 0 0 0,0 0 0 0 0,0 1 0 0 0,-1-1 0 0 0,1 1 0 0 0,-1-1 0 0 0,1 1 0 0 0,-1 0 0 0 0,0 0 1 0 0,0 0-1 0 0,0 0 0 0 0,0 0 0 0 0,-1 0 0 0 0,1 0 0 0 0,0 1 0 0 0,-1-1 0 0 0,1 1 0 0 0,-1 0 0 0 0,0-1 0 0 0,1 1 0 0 0,-1 1 0 0 0,0-1 0 0 0,0 0 0 0 0,1 1 0 0 0,-5-1 0 0 0,2 0-9 0 0,1 1-1 0 0,-1 0 0 0 0,0 0 1 0 0,1 1-1 0 0,-1-1 0 0 0,0 1 1 0 0,1 0-1 0 0,-1 0 0 0 0,1 1 1 0 0,-1-1-1 0 0,1 1 0 0 0,0 0 1 0 0,0 0-1 0 0,0 1 0 0 0,0-1 1 0 0,0 1-1 0 0,0 0 0 0 0,1 0 1 0 0,-1 0-1 0 0,-5 7 0 0 0,2-3 12 0 0,1 2 0 0 0,0-1 0 0 0,0 1 0 0 0,1-1 0 0 0,0 2 0 0 0,1-1 0 0 0,0 0 0 0 0,-4 13 0 0 0,7-18-48 0 0,-1 0-1 0 0,1 0 1 0 0,0 0-1 0 0,0 0 1 0 0,1 0 0 0 0,-1 0-1 0 0,1 0 1 0 0,0 1-1 0 0,0-1 1 0 0,0 0 0 0 0,1 0-1 0 0,-1 0 1 0 0,1 0-1 0 0,0 1 1 0 0,0-1 0 0 0,1 0-1 0 0,-1-1 1 0 0,1 1-1 0 0,0 0 1 0 0,0 0 0 0 0,0-1-1 0 0,0 1 1 0 0,1-1-1 0 0,0 0 1 0 0,-1 1 0 0 0,1-1-1 0 0,5 4 1 0 0,9 5-255 0 0,0 0 0 0 0,1-1 0 0 0,0-1 0 0 0,32 13 0 0 0,-6-6-1795 0 0,49 12 1 0 0,-86-28 1345 0 0,1 1 0 0 0,-1-1 0 0 0,1 0 0 0 0,0 0 0 0 0,12-1 0 0 0,-6-1-404 0 0,12 1-2069 0 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5.271"/>
    </inkml:context>
    <inkml:brush xml:id="br0">
      <inkml:brushProperty name="width" value="0.1" units="cm"/>
      <inkml:brushProperty name="height" value="0.1" units="cm"/>
      <inkml:brushProperty name="color" value="#FFFFFF"/>
    </inkml:brush>
  </inkml:definitions>
  <inkml:trace contextRef="#ctx0" brushRef="#br0">23 193 5985 0 0,'4'-32'6625'0'0,"-3"53"-5534"0"0,10 129 1080 0 0,-4-87-2828 0 0,-18-112-634 0 0,0 4 2151 0 0,-9-84 1 0 0,19 102-473 0 0,0 15-147 0 0,0 0-1 0 0,1 0 1 0 0,0 0-1 0 0,1 0 1 0 0,3-17-1 0 0,-3 26-204 0 0,0 0 0 0 0,0 0 0 0 0,0 0 0 0 0,1 0 0 0 0,-1 1-1 0 0,1-1 1 0 0,0 0 0 0 0,-1 1 0 0 0,1-1 0 0 0,0 1-1 0 0,0-1 1 0 0,1 1 0 0 0,-1 0 0 0 0,0 0 0 0 0,1 0 0 0 0,0 0-1 0 0,-1 0 1 0 0,1 1 0 0 0,0-1 0 0 0,0 1 0 0 0,0 0-1 0 0,0 0 1 0 0,0 0 0 0 0,0 0 0 0 0,5 0 0 0 0,-1 0-3 0 0,1 0 1 0 0,-1 1 0 0 0,1 0 0 0 0,0 1 0 0 0,-1 0-1 0 0,1 0 1 0 0,-1 1 0 0 0,1 0 0 0 0,-1 0-1 0 0,0 0 1 0 0,0 1 0 0 0,0 0 0 0 0,0 1-1 0 0,0-1 1 0 0,-1 1 0 0 0,1 1 0 0 0,-1-1-1 0 0,7 7 1 0 0,1 2 17 0 0,1 1 0 0 0,-2 0 0 0 0,0 1 0 0 0,-1 0-1 0 0,0 1 1 0 0,9 17 0 0 0,-15-21-162 0 0,0-1-1 0 0,0 1 0 0 0,-1 1 1 0 0,-1-1-1 0 0,0 1 1 0 0,-1 0-1 0 0,0 0 1 0 0,-1 0-1 0 0,-1 0 1 0 0,0 0-1 0 0,0 0 0 0 0,-1 0 1 0 0,-1 1-1 0 0,-1-1 1 0 0,-3 19-1 0 0,1-6-2610 0 0,3-9-2874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2.848"/>
    </inkml:context>
    <inkml:brush xml:id="br0">
      <inkml:brushProperty name="width" value="0.1" units="cm"/>
      <inkml:brushProperty name="height" value="0.1" units="cm"/>
      <inkml:brushProperty name="color" value="#FFFFFF"/>
    </inkml:brush>
  </inkml:definitions>
  <inkml:trace contextRef="#ctx0" brushRef="#br0">1 43 5613 0 0,'13'1'428'0'0,"1"1"1"0"0,-1-1 0 0 0,0 2 0 0 0,0 0 0 0 0,0 1 0 0 0,0 0 0 0 0,0 1 0 0 0,-1 0 0 0 0,0 1 0 0 0,0 0 0 0 0,0 1-1 0 0,12 10 1 0 0,-12-8-302 0 0,0 0-1 0 0,-1 1 0 0 0,-1 1 1 0 0,1-1-1 0 0,-2 2 0 0 0,0-1 1 0 0,0 1-1 0 0,-1 1 0 0 0,0-1 1 0 0,11 28-1 0 0,-17-34-137 0 0,0 1 0 0 0,0-1 1 0 0,-1 1-1 0 0,0-1 0 0 0,1 14 0 0 0,-2-18 73 0 0,0 1-1 0 0,0-1 0 0 0,0 0 1 0 0,-1 1-1 0 0,1-1 0 0 0,0 1 1 0 0,-1-1-1 0 0,0 0 0 0 0,1 0 1 0 0,-1 1-1 0 0,0-1 0 0 0,0 0 1 0 0,-1 0-1 0 0,1 0 0 0 0,0 0 1 0 0,-1 0-1 0 0,1 0 0 0 0,-1 0 1 0 0,-1 2-1 0 0,2-4-14 0 0,0 1 1 0 0,0-1 0 0 0,0 0-1 0 0,0 1 1 0 0,0-1-1 0 0,0 0 1 0 0,0 0-1 0 0,0 0 1 0 0,0 0-1 0 0,-1 0 1 0 0,1 0-1 0 0,0 0 1 0 0,0 0-1 0 0,0 0 1 0 0,0 0-1 0 0,0 0 1 0 0,0-1 0 0 0,0 1-1 0 0,0 0 1 0 0,0-1-1 0 0,0 1 1 0 0,0-1-1 0 0,0 1 1 0 0,1-1-1 0 0,-1 0 1 0 0,0 1-1 0 0,0-1 1 0 0,0 0-1 0 0,1 1 1 0 0,-1-1-1 0 0,0 0 1 0 0,1 0 0 0 0,-1 0-1 0 0,0 0 1 0 0,1 0-1 0 0,-1 1 1 0 0,1-1-1 0 0,0 0 1 0 0,-1-2-1 0 0,-2-2 66 0 0,0-1 0 0 0,0 0 1 0 0,1 0-1 0 0,-4-12 0 0 0,5 11-73 0 0,0 0-1 0 0,1 0 1 0 0,-1-1 0 0 0,1 1-1 0 0,1 0 1 0 0,0 0 0 0 0,0-1 0 0 0,0 1-1 0 0,1 0 1 0 0,0 0 0 0 0,0 0-1 0 0,0 1 1 0 0,1-1 0 0 0,0 0 0 0 0,1 1-1 0 0,0 0 1 0 0,0 0 0 0 0,0 0-1 0 0,0 0 1 0 0,1 1 0 0 0,8-8 0 0 0,4-3-495 0 0,1 2 1 0 0,1 0-1 0 0,0 1 1 0 0,1 1-1 0 0,28-13 1 0 0,38-16-6136 0 0,-70 34 3498 0 0</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5.640"/>
    </inkml:context>
    <inkml:brush xml:id="br0">
      <inkml:brushProperty name="width" value="0.1" units="cm"/>
      <inkml:brushProperty name="height" value="0.1" units="cm"/>
      <inkml:brushProperty name="color" value="#FFFFFF"/>
    </inkml:brush>
  </inkml:definitions>
  <inkml:trace contextRef="#ctx0" brushRef="#br0">1 115 7525 0 0,'21'-105'5814'0'0,"-21"104"-5772"0"0,0 1 0 0 0,0 0 0 0 0,0-1 0 0 0,0 1 1 0 0,0 0-1 0 0,0-1 0 0 0,0 1 0 0 0,0 0 0 0 0,0-1 1 0 0,0 1-1 0 0,1 0 0 0 0,-1-1 0 0 0,0 1 0 0 0,0 0 1 0 0,0-1-1 0 0,0 1 0 0 0,1 0 0 0 0,-1 0 0 0 0,0-1 1 0 0,0 1-1 0 0,0 0 0 0 0,1-1 0 0 0,-1 1 0 0 0,0 0 1 0 0,0 0-1 0 0,1 0 0 0 0,-1-1 0 0 0,0 1 0 0 0,1 0 1 0 0,-1 0-1 0 0,0 0 0 0 0,1 0 0 0 0,-1 0 0 0 0,0-1 1 0 0,1 1-1 0 0,-1 0 0 0 0,0 0 0 0 0,1 0 0 0 0,-1 0 1 0 0,0 0-1 0 0,1 0 0 0 0,0 0 0 0 0,10 15 742 0 0,5 23-190 0 0,-3 15-163 0 0,-2 0-1 0 0,-2 1 1 0 0,2 88 0 0 0,-8 10 64 0 0,1 38 50 0 0,-4-181-507 0 0,1 0-1 0 0,1 0 1 0 0,0 0-1 0 0,0 0 1 0 0,0-1-1 0 0,1 1 1 0 0,1 0-1 0 0,-1-1 1 0 0,1 0-1 0 0,7 10 1 0 0,-8-14-18 0 0,0 0 0 0 0,1 0 0 0 0,-1 0 0 0 0,1 0 1 0 0,0-1-1 0 0,0 0 0 0 0,1 1 0 0 0,-1-1 0 0 0,0-1 0 0 0,1 1 1 0 0,0-1-1 0 0,0 0 0 0 0,0 0 0 0 0,0 0 0 0 0,0 0 0 0 0,0-1 0 0 0,0 0 1 0 0,10 1-1 0 0,1-2-289 0 0,0 0 0 0 0,0 0 0 0 0,-1-2 0 0 0,1 0 0 0 0,26-7 0 0 0,-37 8-165 0 0,1 0 1 0 0,-1-1 0 0 0,0 0-1 0 0,1 0 1 0 0,-1 0 0 0 0,0-1-1 0 0,0 1 1 0 0,-1-1 0 0 0,1 0-1 0 0,-1-1 1 0 0,1 1 0 0 0,-1-1-1 0 0,0 0 1 0 0,0 0 0 0 0,-1 0-1 0 0,1-1 1 0 0,-1 1 0 0 0,0-1-1 0 0,4-7 1 0 0,-4 0-1333 0 0,-3 0-1153 0 0</inkml:trace>
  <inkml:trace contextRef="#ctx0" brushRef="#br0" timeOffset="1">39 553 7129 0 0,'-1'0'79'0'0,"1"0"1"0"0,-1 0 0 0 0,1 0-1 0 0,-1 0 1 0 0,0 0 0 0 0,1-1-1 0 0,-1 1 1 0 0,1 0 0 0 0,-1 0-1 0 0,1-1 1 0 0,-1 1 0 0 0,1 0-1 0 0,-1-1 1 0 0,1 1 0 0 0,-1 0-1 0 0,1-1 1 0 0,-1 1 0 0 0,1-1-1 0 0,0 1 1 0 0,-1 0 0 0 0,1-1-1 0 0,0 1 1 0 0,-1-1 0 0 0,1 0-1 0 0,0 1 1 0 0,0-1-1 0 0,0 1 1 0 0,-1-1 0 0 0,1 1-1 0 0,0-1 1 0 0,0 1 0 0 0,0-1-1 0 0,0 0 1 0 0,0 1 0 0 0,0-1-1 0 0,0 1 1 0 0,0-1 0 0 0,0 1-1 0 0,0-1 1 0 0,0 0 0 0 0,0 1-1 0 0,1-1 1 0 0,-1 1 0 0 0,0-1-1 0 0,0 1 1 0 0,1-1 0 0 0,-1 1-1 0 0,0-1 1 0 0,1 1 0 0 0,-1-1-1 0 0,0 1 1 0 0,1-1 0 0 0,-1 1-1 0 0,1 0 1 0 0,-1-1 0 0 0,0 1-1 0 0,1-1 1 0 0,-1 1 0 0 0,1 0-1 0 0,0 0 1 0 0,0-1 0 0 0,40-18 1682 0 0,-33 16-1484 0 0,43-16 994 0 0,77-18 1 0 0,-6 10-7209 0 0,-112 25 4081 0 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6.402"/>
    </inkml:context>
    <inkml:brush xml:id="br0">
      <inkml:brushProperty name="width" value="0.1" units="cm"/>
      <inkml:brushProperty name="height" value="0.1" units="cm"/>
      <inkml:brushProperty name="color" value="#FFFFFF"/>
    </inkml:brush>
  </inkml:definitions>
  <inkml:trace contextRef="#ctx0" brushRef="#br0">440 102 6801 0 0,'0'-4'260'0'0,"0"0"0"0"0,0 0 0 0 0,0 0 1 0 0,-1 0-1 0 0,0 0 0 0 0,1 0 1 0 0,-2 0-1 0 0,1 0 0 0 0,0 0 1 0 0,-1 1-1 0 0,0-1 0 0 0,0 0 0 0 0,0 1 1 0 0,0 0-1 0 0,0-1 0 0 0,-1 1 1 0 0,1 0-1 0 0,-1 0 0 0 0,0 0 0 0 0,0 1 1 0 0,0-1-1 0 0,0 1 0 0 0,-1-1 1 0 0,1 1-1 0 0,-1 0 0 0 0,1 0 0 0 0,-7-2 1 0 0,2 2-159 0 0,1 0 0 0 0,-1 0 1 0 0,0 1-1 0 0,0 0 0 0 0,0 1 1 0 0,0-1-1 0 0,0 1 1 0 0,0 1-1 0 0,1 0 0 0 0,-1 0 1 0 0,0 0-1 0 0,0 1 0 0 0,1 0 1 0 0,-11 5-1 0 0,-1 0 102 0 0,1 1-1 0 0,-1 1 1 0 0,2 1-1 0 0,-31 22 1 0 0,31-19-51 0 0,1 1 0 0 0,1 1 0 0 0,-16 18 0 0 0,25-26-93 0 0,1 0 0 0 0,0 1 0 0 0,0-1 1 0 0,0 1-1 0 0,1 0 0 0 0,0 0 0 0 0,0 0 0 0 0,1 1 0 0 0,0-1 0 0 0,1 1 1 0 0,-2 12-1 0 0,3-15-78 0 0,1 1 1 0 0,0-1-1 0 0,1 1 1 0 0,-1-1 0 0 0,1 1-1 0 0,1-1 1 0 0,-1 1 0 0 0,1-1-1 0 0,0 0 1 0 0,1 0-1 0 0,-1 0 1 0 0,1 0 0 0 0,0 0-1 0 0,1 0 1 0 0,0-1-1 0 0,-1 0 1 0 0,2 0 0 0 0,-1 0-1 0 0,0 0 1 0 0,1 0-1 0 0,0-1 1 0 0,0 0 0 0 0,1 0-1 0 0,6 4 1 0 0,-4-4-114 0 0,0 1 0 0 0,0-2 0 0 0,0 1 0 0 0,1-1 0 0 0,-1-1 0 0 0,1 1 0 0 0,-1-2 0 0 0,1 1-1 0 0,0-1 1 0 0,0 0 0 0 0,0-1 0 0 0,0 0 0 0 0,0 0 0 0 0,-1-1 0 0 0,1 0 0 0 0,0-1 0 0 0,15-4 0 0 0,-18 3 100 0 0,0 0 0 0 0,0 0 0 0 0,0 0-1 0 0,0-1 1 0 0,0 0 0 0 0,-1 0 0 0 0,0-1 0 0 0,0 0 0 0 0,0 1-1 0 0,0-2 1 0 0,-1 1 0 0 0,0 0 0 0 0,0-1 0 0 0,0 0 0 0 0,-1 0-1 0 0,0 0 1 0 0,0 0 0 0 0,4-12 0 0 0,1-11 314 0 0,0 0 0 0 0,-2-1 1 0 0,3-31-1 0 0,-2 12 716 0 0,-2 34-370 0 0,-5 37-77 0 0,1 5-471 0 0,0-18-104 0 0,2 16 68 0 0,0 0 0 0 0,2 0-1 0 0,14 41 1 0 0,-16-59-371 0 0,0-1 0 0 0,0 1 1 0 0,1-1-1 0 0,0 0 0 0 0,0 0 1 0 0,0 0-1 0 0,9 9 1 0 0,-10-12-172 0 0,1 0 0 0 0,-1 0 0 0 0,1-1 0 0 0,-1 1 1 0 0,1-1-1 0 0,0 0 0 0 0,0 0 0 0 0,0 0 0 0 0,1-1 1 0 0,-1 1-1 0 0,0-1 0 0 0,1 0 0 0 0,6 0 0 0 0,1 0-2601 0 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6.819"/>
    </inkml:context>
    <inkml:brush xml:id="br0">
      <inkml:brushProperty name="width" value="0.1" units="cm"/>
      <inkml:brushProperty name="height" value="0.1" units="cm"/>
      <inkml:brushProperty name="color" value="#FFFFFF"/>
    </inkml:brush>
  </inkml:definitions>
  <inkml:trace contextRef="#ctx0" brushRef="#br0">1 269 2704 0 0,'9'-54'1604'0'0,"-1"8"1920"0"0,4-83 1 0 0,-11 136-1757 0 0,10 56-635 0 0,-9-22-602 0 0,12 70-1 0 0,1-8-910 0 0,-14-96 132 0 0,1-8 133 0 0,2-20 156 0 0,2-33 245 0 0,-3-1 109 0 0,-2 28-92 0 0,1 0 0 0 0,10-50 0 0 0,-10 71-270 0 0,0-1 0 0 0,0 1 0 0 0,0 0 0 0 0,0 0 0 0 0,1 0 0 0 0,0 0 0 0 0,1 0 0 0 0,-1 1 0 0 0,1-1 0 0 0,0 1 0 0 0,0 0 1 0 0,1 0-1 0 0,-1 1 0 0 0,1-1 0 0 0,0 1 0 0 0,11-7 0 0 0,-13 10-21 0 0,0-1 0 0 0,1 0 0 0 0,-1 1 0 0 0,1 0 0 0 0,-1 0 0 0 0,1 0 1 0 0,-1 1-1 0 0,1-1 0 0 0,0 1 0 0 0,-1 0 0 0 0,1-1 0 0 0,0 2 0 0 0,0-1 0 0 0,-1 0 0 0 0,6 2 0 0 0,-2 0 6 0 0,0 1 0 0 0,0-1 0 0 0,0 1 0 0 0,0 0 0 0 0,-1 1 0 0 0,1 0 0 0 0,6 5 0 0 0,3 4 28 0 0,-2-1-1 0 0,0 2 1 0 0,-1 0-1 0 0,0 1 1 0 0,11 16 0 0 0,-15-17-12 0 0,0 0 0 0 0,-1 1 0 0 0,-1-1 0 0 0,0 1 0 0 0,-1 1 1 0 0,3 15-1 0 0,0 4-1996 0 0,4 59 0 0 0,-7-73-2938 0 0</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7.194"/>
    </inkml:context>
    <inkml:brush xml:id="br0">
      <inkml:brushProperty name="width" value="0.1" units="cm"/>
      <inkml:brushProperty name="height" value="0.1" units="cm"/>
      <inkml:brushProperty name="color" value="#FFFFFF"/>
    </inkml:brush>
  </inkml:definitions>
  <inkml:trace contextRef="#ctx0" brushRef="#br0">299 17 6053 0 0,'-4'-2'269'0'0,"0"0"1"0"0,1 0 0 0 0,-1 0 0 0 0,0 0 0 0 0,-1 1 0 0 0,1-1-1 0 0,0 1 1 0 0,0 0 0 0 0,0 0 0 0 0,-1 1 0 0 0,1-1 0 0 0,-1 1 0 0 0,1 0-1 0 0,0 0 1 0 0,-1 1 0 0 0,-6 0 0 0 0,4 1 6 0 0,-1 1 0 0 0,1-1 1 0 0,0 1-1 0 0,0 1 0 0 0,0-1 1 0 0,1 1-1 0 0,-1 0 0 0 0,-10 10 1 0 0,-1 2 159 0 0,1 2 0 0 0,1 0 1 0 0,1 0-1 0 0,0 2 0 0 0,-12 21 1 0 0,21-31-304 0 0,1 0 1 0 0,0 1-1 0 0,1-1 1 0 0,0 1-1 0 0,0 0 1 0 0,1 0 0 0 0,0 0-1 0 0,1 1 1 0 0,1-1-1 0 0,0 0 1 0 0,0 1-1 0 0,1 0 1 0 0,0-1-1 0 0,3 12 1 0 0,-2-16-159 0 0,0-1 0 0 0,0 0 0 0 0,1 0 0 0 0,0 0 0 0 0,0 0 1 0 0,1 0-1 0 0,0-1 0 0 0,0 1 0 0 0,0-1 0 0 0,0 1 0 0 0,1-1 0 0 0,0 0 0 0 0,0-1 0 0 0,1 1 0 0 0,-1-1 0 0 0,1 1 1 0 0,0-2-1 0 0,0 1 0 0 0,0 0 0 0 0,1-1 0 0 0,-1 0 0 0 0,1 0 0 0 0,-1 0 0 0 0,1-1 0 0 0,0 0 0 0 0,10 2 1 0 0,-7-2-453 0 0,-1 0 0 0 0,0-1 0 0 0,1 0 1 0 0,-1 0-1 0 0,1-1 0 0 0,0 0 1 0 0,-1 0-1 0 0,1-1 0 0 0,-1 0 0 0 0,0-1 1 0 0,1 0-1 0 0,-1 0 0 0 0,0-1 1 0 0,0 0-1 0 0,0 0 0 0 0,0-1 0 0 0,-1 0 1 0 0,10-6-1 0 0,2-8-2433 0 0</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7.537"/>
    </inkml:context>
    <inkml:brush xml:id="br0">
      <inkml:brushProperty name="width" value="0.1" units="cm"/>
      <inkml:brushProperty name="height" value="0.1" units="cm"/>
      <inkml:brushProperty name="color" value="#FFFFFF"/>
    </inkml:brush>
  </inkml:definitions>
  <inkml:trace contextRef="#ctx0" brushRef="#br0">54 142 6233 0 0,'-15'-51'2291'0'0,"-13"-32"1608"0"0,22 76-2562 0 0,2 15-638 0 0,3 21-151 0 0,2-26-439 0 0,2 91 852 0 0,20 118-1 0 0,-11-119-529 0 0,22 163 317 0 0,13 108 330 0 0,-46-359-1067 0 0,0 17 42 0 0,2 0 1 0 0,0 0-1 0 0,2-1 1 0 0,0 1-1 0 0,10 21 1 0 0,-15-41-179 0 0,1 0-1 0 0,0-1 1 0 0,0 1 0 0 0,0-1 0 0 0,0 1 0 0 0,1-1-1 0 0,-1 1 1 0 0,0-1 0 0 0,1 0 0 0 0,-1 1-1 0 0,0-1 1 0 0,1 0 0 0 0,0 0 0 0 0,-1 0 0 0 0,1-1-1 0 0,-1 1 1 0 0,1 0 0 0 0,0 0 0 0 0,0-1 0 0 0,-1 1-1 0 0,1-1 1 0 0,0 0 0 0 0,0 1 0 0 0,0-1-1 0 0,0 0 1 0 0,0 0 0 0 0,-1 0 0 0 0,1 0 0 0 0,0-1-1 0 0,0 1 1 0 0,0 0 0 0 0,-1-1 0 0 0,1 1 0 0 0,0-1-1 0 0,2-1 1 0 0,3 0-787 0 0,-1-1-1 0 0,1 0 1 0 0,0-1-1 0 0,-1 0 1 0 0,0 0 0 0 0,0 0-1 0 0,9-8 1 0 0,-2-2-1915 0 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7.905"/>
    </inkml:context>
    <inkml:brush xml:id="br0">
      <inkml:brushProperty name="width" value="0.1" units="cm"/>
      <inkml:brushProperty name="height" value="0.1" units="cm"/>
      <inkml:brushProperty name="color" value="#FFFFFF"/>
    </inkml:brush>
  </inkml:definitions>
  <inkml:trace contextRef="#ctx0" brushRef="#br0">2 1 5364 0 0,'0'1'311'0'0,"1"-1"0"0"0,0 1-1 0 0,0 0 1 0 0,-1 0 0 0 0,1 0-1 0 0,0 0 1 0 0,-1 0-1 0 0,1 0 1 0 0,-1 0 0 0 0,1 0-1 0 0,-1 0 1 0 0,0 0-1 0 0,1 0 1 0 0,-1 0 0 0 0,0 0-1 0 0,0 0 1 0 0,0 0-1 0 0,0 0 1 0 0,0 1 0 0 0,0 1-1 0 0,1 26 800 0 0,-7 115 1923 0 0,2-83-3405 0 0,5 104-1 0 0,0-158-717 0 0,0 0 0 0 0,0-1 1 0 0,1 1-1 0 0,0-1 0 0 0,4 12 1 0 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8.293"/>
    </inkml:context>
    <inkml:brush xml:id="br0">
      <inkml:brushProperty name="width" value="0.1" units="cm"/>
      <inkml:brushProperty name="height" value="0.1" units="cm"/>
      <inkml:brushProperty name="color" value="#FFFFFF"/>
    </inkml:brush>
  </inkml:definitions>
  <inkml:trace contextRef="#ctx0" brushRef="#br0">33 71 6073 0 0,'-10'-20'1020'0'0,"1"3"-416"0"0,3 4-256 0 0,1 2-28 0 0,2 5-596 0 0,3 2-384 0 0,3 4-584 0 0,0 0 43 0 0,10 6 73 0 0,-2 3 68 0 0,4-2 8 0 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8.636"/>
    </inkml:context>
    <inkml:brush xml:id="br0">
      <inkml:brushProperty name="width" value="0.1" units="cm"/>
      <inkml:brushProperty name="height" value="0.1" units="cm"/>
      <inkml:brushProperty name="color" value="#FFFFFF"/>
    </inkml:brush>
  </inkml:definitions>
  <inkml:trace contextRef="#ctx0" brushRef="#br0">381 584 2268 0 0,'1'-2'395'0'0,"-2"1"-1"0"0,1 0 0 0 0,0-1 0 0 0,0 1 1 0 0,0 0-1 0 0,-1 0 0 0 0,1-1 1 0 0,0 1-1 0 0,-1 0 0 0 0,0 0 1 0 0,1-1-1 0 0,-1 1 0 0 0,1 0 1 0 0,-1 0-1 0 0,0 0 0 0 0,0 0 1 0 0,0 0-1 0 0,0 0 0 0 0,0 0 1 0 0,-1 0-1 0 0,0-1-63 0 0,0 1 1 0 0,-1-1-1 0 0,1 1 1 0 0,-1 0-1 0 0,0 0 1 0 0,1 0-1 0 0,-1 0 1 0 0,0 1-1 0 0,-2-1 1 0 0,-2 0-100 0 0,0 0 0 0 0,0 1 1 0 0,0 0-1 0 0,0 0 0 0 0,1 1 1 0 0,-14 2-1 0 0,3 3-79 0 0,0 1-1 0 0,1 0 1 0 0,0 1-1 0 0,0 0 1 0 0,1 2-1 0 0,0-1 1 0 0,0 2-1 0 0,1 0 1 0 0,1 1-1 0 0,0 0 1 0 0,0 1-1 0 0,2 1 1 0 0,-1 0-1 0 0,2 0 1 0 0,0 1-1 0 0,0 0 1 0 0,2 1-1 0 0,0 0 1 0 0,1 0-1 0 0,0 1 1 0 0,-7 30-1 0 0,13-42-194 0 0,0 0 0 0 0,1 0-1 0 0,-1 0 1 0 0,1 0 0 0 0,0 0 0 0 0,1 1 0 0 0,-1-1 0 0 0,1 0-1 0 0,0 0 1 0 0,0-1 0 0 0,1 1 0 0 0,-1 0 0 0 0,1 0-1 0 0,0-1 1 0 0,0 1 0 0 0,1-1 0 0 0,-1 1 0 0 0,1-1-1 0 0,0 0 1 0 0,0 0 0 0 0,1 0 0 0 0,-1-1 0 0 0,1 1 0 0 0,0-1-1 0 0,0 0 1 0 0,0 0 0 0 0,0 0 0 0 0,0 0 0 0 0,1-1-1 0 0,-1 0 1 0 0,1 0 0 0 0,0 0 0 0 0,-1 0 0 0 0,7 0 0 0 0,-4 0-331 0 0,0 0 0 0 0,0 0 1 0 0,0-1-1 0 0,0 0 1 0 0,0-1-1 0 0,0 0 0 0 0,0 0 1 0 0,0 0-1 0 0,1-1 1 0 0,-1 0-1 0 0,0-1 1 0 0,0 1-1 0 0,-1-1 0 0 0,1 0 1 0 0,0-1-1 0 0,0 0 1 0 0,-1 0-1 0 0,0 0 1 0 0,0-1-1 0 0,0 0 0 0 0,0 0 1 0 0,0-1-1 0 0,9-9 1 0 0,0-6-2623 0 0</inkml:trace>
  <inkml:trace contextRef="#ctx0" brushRef="#br0" timeOffset="1">334 210 4776 0 0,'-6'-40'1812'0'0,"-1"0"-1"0"0,-2 0 0 0 0,-18-50 1 0 0,24 104 646 0 0,5 23-1979 0 0,64 324 1647 0 0,-4-20-572 0 0,-56-303-1496 0 0,15 78-650 0 0,-17-102-657 0 0,0 1-1 0 0,2-2 1 0 0,7 16 0 0 0,-13-27 974 0 0,1-1 1 0 0,-1 0-1 0 0,1 0 0 0 0,0 0 1 0 0,0 0-1 0 0,0 1 0 0 0,0-1 1 0 0,-1 0-1 0 0,1-1 0 0 0,0 1 1 0 0,1 0-1 0 0,-1 0 0 0 0,0 0 1 0 0,0-1-1 0 0,0 1 0 0 0,0 0 1 0 0,2 0-1 0 0</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9.052"/>
    </inkml:context>
    <inkml:brush xml:id="br0">
      <inkml:brushProperty name="width" value="0.1" units="cm"/>
      <inkml:brushProperty name="height" value="0.1" units="cm"/>
      <inkml:brushProperty name="color" value="#FFFFFF"/>
    </inkml:brush>
  </inkml:definitions>
  <inkml:trace contextRef="#ctx0" brushRef="#br0">1 261 5549 0 0,'28'-14'2349'0'0,"53"-18"0"0"0,-62 26-1973 0 0,0-1-1 0 0,0 0 1 0 0,-1-2-1 0 0,0 0 0 0 0,0-1 1 0 0,-1-1-1 0 0,17-13 1 0 0,-31 21-270 0 0,-1 0 1 0 0,1-1 0 0 0,-1 1-1 0 0,0-1 1 0 0,0 1 0 0 0,0-1 0 0 0,0 0-1 0 0,0 0 1 0 0,-1 0 0 0 0,0 0 0 0 0,0 0-1 0 0,0 0 1 0 0,0 0 0 0 0,-1 0-1 0 0,0 0 1 0 0,1 0 0 0 0,-1-1 0 0 0,-1 1-1 0 0,0-5 1 0 0,1 7-46 0 0,-1-1 0 0 0,1 1 0 0 0,0 0 0 0 0,-1-1 0 0 0,0 1-1 0 0,0 0 1 0 0,0 0 0 0 0,0 0 0 0 0,0 0 0 0 0,0 0 0 0 0,0 0 0 0 0,0 0 0 0 0,-1 0 0 0 0,1 0 0 0 0,-1 1-1 0 0,0-1 1 0 0,1 0 0 0 0,-1 1 0 0 0,0 0 0 0 0,0-1 0 0 0,0 1 0 0 0,0 0 0 0 0,0 0 0 0 0,0 0 0 0 0,0 0 0 0 0,0 0-1 0 0,-1 0 1 0 0,1 1 0 0 0,0-1 0 0 0,0 1 0 0 0,-1 0 0 0 0,1 0 0 0 0,0-1 0 0 0,-1 1 0 0 0,-2 1 0 0 0,0 0-9 0 0,1 0 0 0 0,-1 0 0 0 0,1 1 0 0 0,-1 0-1 0 0,1 0 1 0 0,0 0 0 0 0,0 0 0 0 0,0 0 0 0 0,0 1 0 0 0,0 0 0 0 0,1 0 0 0 0,-1 0 0 0 0,1 0 0 0 0,-5 6 0 0 0,1 0 30 0 0,-1 0 0 0 0,2 0 0 0 0,-1 1 0 0 0,-7 17-1 0 0,10-18-26 0 0,0 1 0 0 0,1-1 0 0 0,0 1-1 0 0,0 0 1 0 0,1 0 0 0 0,1 0 0 0 0,0 0-1 0 0,0 0 1 0 0,1 0 0 0 0,0 11-1 0 0,1-16-132 0 0,0 1-1 0 0,0 0 0 0 0,0 0 0 0 0,1-1 0 0 0,-1 1 0 0 0,1-1 0 0 0,1 1 0 0 0,-1-1 0 0 0,1 0 0 0 0,0 0 0 0 0,0 0 0 0 0,1 0 0 0 0,-1 0 1 0 0,1-1-1 0 0,0 1 0 0 0,0-1 0 0 0,0 0 0 0 0,7 4 0 0 0,-2-3-619 0 0,-1 0 1 0 0,1 0-1 0 0,0-1 0 0 0,0-1 0 0 0,0 0 1 0 0,0 0-1 0 0,0 0 0 0 0,1-1 0 0 0,0-1 1 0 0,-1 0-1 0 0,1 0 0 0 0,0 0 0 0 0,9-2 1 0 0,4-2-2248 0 0</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9.404"/>
    </inkml:context>
    <inkml:brush xml:id="br0">
      <inkml:brushProperty name="width" value="0.1" units="cm"/>
      <inkml:brushProperty name="height" value="0.1" units="cm"/>
      <inkml:brushProperty name="color" value="#FFFFFF"/>
    </inkml:brush>
  </inkml:definitions>
  <inkml:trace contextRef="#ctx0" brushRef="#br0">35 102 6465 0 0,'-3'-10'4842'0'0,"-2"27"-3194"0"0,-6 31-831 0 0,5 0-70 0 0,2-1-1 0 0,2 63 1 0 0,2-91-697 0 0,-1-10-39 0 0,-1 12-24 0 0,2-20 0 0 0,0-1 1 0 0,-1 1-1 0 0,1-1 0 0 0,0 0 1 0 0,0 1-1 0 0,0-1 0 0 0,0 1 1 0 0,0-1-1 0 0,0 0 1 0 0,0 1-1 0 0,0-1 0 0 0,1 1 1 0 0,-1-1-1 0 0,0 0 1 0 0,0 1-1 0 0,0-1 0 0 0,0 1 1 0 0,1-1-1 0 0,-1 0 0 0 0,0 1 1 0 0,0-1-1 0 0,0 0 1 0 0,1 1-1 0 0,-1-1 0 0 0,0 0 1 0 0,1 0-1 0 0,-1 1 0 0 0,0-1 1 0 0,1 0-1 0 0,-1 0 1 0 0,0 1-1 0 0,1-1 0 0 0,0 0 1 0 0,0-2-28 0 0,1-1-1 0 0,-1 0 1 0 0,0 1 0 0 0,0-1 0 0 0,0 0 0 0 0,0 1 0 0 0,0-1-1 0 0,0 0 1 0 0,-1 0 0 0 0,0 0 0 0 0,1-5 0 0 0,5-60-67 0 0,16-126 1642 0 0,-21 187-1427 0 0,1-1 1 0 0,0 1 0 0 0,0 0-1 0 0,1 0 1 0 0,0 0 0 0 0,0 0-1 0 0,0 0 1 0 0,1 1 0 0 0,0-1-1 0 0,1 1 1 0 0,9-11 0 0 0,-11 14-79 0 0,0 1-1 0 0,0-1 1 0 0,0 0 0 0 0,0 1 0 0 0,1 0 0 0 0,-1 0 0 0 0,1 0 0 0 0,0 0 0 0 0,-1 0 0 0 0,1 1 0 0 0,0 0-1 0 0,0 0 1 0 0,0 0 0 0 0,0 0 0 0 0,0 0 0 0 0,0 1 0 0 0,0 0 0 0 0,0-1 0 0 0,0 2 0 0 0,0-1 0 0 0,0 0 0 0 0,0 1-1 0 0,6 1 1 0 0,2 2 17 0 0,0 1 0 0 0,-1 0 0 0 0,0 1 0 0 0,0 0 0 0 0,0 0 0 0 0,-1 1 0 0 0,0 0 0 0 0,0 1-1 0 0,0 1 1 0 0,-1-1 0 0 0,-1 1 0 0 0,0 1 0 0 0,0 0 0 0 0,0 0 0 0 0,9 17 0 0 0,-8-10-172 0 0,-1-1 1 0 0,-1 1-1 0 0,0 1 0 0 0,-1-1 1 0 0,-1 1-1 0 0,-1 0 1 0 0,0 1-1 0 0,-1-1 1 0 0,0 34-1 0 0,-5-22-2414 0 0,-4-1-4558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3.464"/>
    </inkml:context>
    <inkml:brush xml:id="br0">
      <inkml:brushProperty name="width" value="0.1" units="cm"/>
      <inkml:brushProperty name="height" value="0.1" units="cm"/>
      <inkml:brushProperty name="color" value="#FFFFFF"/>
    </inkml:brush>
  </inkml:definitions>
  <inkml:trace contextRef="#ctx0" brushRef="#br0">0 1 4844 0 0,'7'21'1227'0'0,"-2"0"0"0"0,-1 0 0 0 0,0 0 0 0 0,0 39-1 0 0,0-8-198 0 0,2-8-388 0 0,3 73 661 0 0,-6-149-54 0 0,-3 22-1132 0 0,1 0 0 0 0,0 0 0 0 0,1 0 0 0 0,0 0 1 0 0,4-10-1 0 0,-4 13-76 0 0,1 1-1 0 0,0-1 1 0 0,0 1 0 0 0,1 0 0 0 0,0 0-1 0 0,0 0 1 0 0,0 1 0 0 0,0-1 0 0 0,1 1 0 0 0,8-7-1 0 0,-10 10-29 0 0,-1 1 0 0 0,0-1-1 0 0,1 1 1 0 0,-1-1 0 0 0,1 1 0 0 0,-1 0-1 0 0,1 0 1 0 0,0 0 0 0 0,-1 1-1 0 0,1-1 1 0 0,0 0 0 0 0,0 1-1 0 0,-1 0 1 0 0,1 0 0 0 0,0 0-1 0 0,0 0 1 0 0,0 0 0 0 0,-1 0 0 0 0,1 1-1 0 0,0-1 1 0 0,0 1 0 0 0,-1 0-1 0 0,1 0 1 0 0,0 0 0 0 0,-1 0-1 0 0,1 0 1 0 0,-1 1 0 0 0,1-1 0 0 0,2 4-1 0 0,11 8-40 0 0,-2 1 0 0 0,0 0 0 0 0,0 1 0 0 0,-1 1 0 0 0,-1 0 1 0 0,19 35-1 0 0,4 3-1063 0 0,-29-40 735 0 0,-5-12 281 0 0,-1 0 0 0 0,1 0 1 0 0,0 1-1 0 0,0-2 1 0 0,0 1-1 0 0,0 0 1 0 0,0 0-1 0 0,0 0 0 0 0,1 0 1 0 0,2 2-1 0 0,-4-34 9 0 0,0-2 405 0 0,2 1 1 0 0,12-61-1 0 0,-10 75-189 0 0,0 0 1 0 0,1 0-1 0 0,1 1 1 0 0,1-1-1 0 0,1 2 1 0 0,17-29-1 0 0,-23 41-127 0 0,0 0 0 0 0,0 0 0 0 0,0 1 0 0 0,1-1 0 0 0,-1 1 0 0 0,1-1 0 0 0,-1 1 0 0 0,1 0 0 0 0,0 0 0 0 0,0 0 0 0 0,0 0 0 0 0,0 1 0 0 0,0-1 0 0 0,0 1 0 0 0,0 0 0 0 0,0 0 0 0 0,1 0-1 0 0,5-1 1 0 0,-6 2-7 0 0,0 0 0 0 0,0 1-1 0 0,0-1 1 0 0,0 1-1 0 0,0-1 1 0 0,-1 1 0 0 0,1 0-1 0 0,0 0 1 0 0,-1 0-1 0 0,1 1 1 0 0,0-1-1 0 0,-1 0 1 0 0,0 1 0 0 0,1 0-1 0 0,-1 0 1 0 0,0 0-1 0 0,0 0 1 0 0,0 0 0 0 0,0 0-1 0 0,0 0 1 0 0,0 0-1 0 0,1 4 1 0 0,9 12 198 0 0,-2 0 0 0 0,0 0-1 0 0,13 36 1 0 0,-19-44-571 0 0,-1 1 0 0 0,-1 0 1 0 0,3 18-1 0 0,-5-23-484 0 0,1-1 1 0 0,-1 1 0 0 0,-1 0-1 0 0,1-1 1 0 0,-1 1 0 0 0,0 0 0 0 0,0-1-1 0 0,-3 6 1 0 0</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29.776"/>
    </inkml:context>
    <inkml:brush xml:id="br0">
      <inkml:brushProperty name="width" value="0.1" units="cm"/>
      <inkml:brushProperty name="height" value="0.1" units="cm"/>
      <inkml:brushProperty name="color" value="#FFFFFF"/>
    </inkml:brush>
  </inkml:definitions>
  <inkml:trace contextRef="#ctx0" brushRef="#br0">1 62 8033 0 0,'0'-4'436'0'0,"1"-29"1525"0"0,-1 32-1837 0 0,0-1 0 0 0,0 1 0 0 0,0 0-1 0 0,0 0 1 0 0,0 0 0 0 0,0 0 0 0 0,0 0 0 0 0,1-1 0 0 0,-1 1 0 0 0,0 0 0 0 0,1 0 0 0 0,-1 0 0 0 0,1 0 0 0 0,-1 0 0 0 0,1 0-1 0 0,0 0 1 0 0,-1 0 0 0 0,1 1 0 0 0,0-1 0 0 0,0 0 0 0 0,0 0 0 0 0,1 0 0 0 0,-1 1-51 0 0,0 0 0 0 0,0 0 0 0 0,0 0 1 0 0,0 1-1 0 0,0-1 0 0 0,0 0 0 0 0,0 1 0 0 0,0-1 1 0 0,-1 1-1 0 0,1-1 0 0 0,0 1 0 0 0,0 0 1 0 0,0-1-1 0 0,-1 1 0 0 0,1 0 0 0 0,0 0 0 0 0,-1-1 1 0 0,1 1-1 0 0,0 0 0 0 0,-1 0 0 0 0,1 0 0 0 0,-1 0 1 0 0,1 0-1 0 0,-1 1 0 0 0,13 28 450 0 0,-12-27-392 0 0,10 30 303 0 0,-1 0 0 0 0,-2 0 0 0 0,5 50 0 0 0,-1 104 497 0 0,-11-128-680 0 0,3-1 1 0 0,3 1-1 0 0,20 88 0 0 0,-24-138-229 0 0,1-1 0 0 0,-1 0 1 0 0,1 0-1 0 0,1 0 0 0 0,0 0 0 0 0,0 0 1 0 0,0-1-1 0 0,1 0 0 0 0,0 0 0 0 0,0-1 1 0 0,1 0-1 0 0,0 0 0 0 0,0 0 0 0 0,0-1 1 0 0,12 6-1 0 0,-14-8-266 0 0,0 0 0 0 0,0-1 0 0 0,1 0 0 0 0,-1 0 0 0 0,1-1 0 0 0,-1 0 0 0 0,1 1 0 0 0,0-2 0 0 0,0 1-1 0 0,-1-1 1 0 0,7 0 0 0 0,-7-1-332 0 0,0 1-1 0 0,-1-1 1 0 0,1 0-1 0 0,0-1 1 0 0,-1 1-1 0 0,1-1 1 0 0,-1 0-1 0 0,0 0 1 0 0,0-1-1 0 0,1 1 1 0 0,-2-1-1 0 0,1 0 0 0 0,0 0 1 0 0,6-6-1 0 0,-1-3-2406 0 0</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0.179"/>
    </inkml:context>
    <inkml:brush xml:id="br0">
      <inkml:brushProperty name="width" value="0.1" units="cm"/>
      <inkml:brushProperty name="height" value="0.1" units="cm"/>
      <inkml:brushProperty name="color" value="#FFFFFF"/>
    </inkml:brush>
  </inkml:definitions>
  <inkml:trace contextRef="#ctx0" brushRef="#br0">44 119 6073 0 0,'-5'-2'432'0'0,"2"2"-169"0"0,0-1-1 0 0,0 0 1 0 0,1 0-1 0 0,-1 0 0 0 0,0 0 1 0 0,1 0-1 0 0,-1-1 1 0 0,1 1-1 0 0,0-1 1 0 0,-1 1-1 0 0,1-1 1 0 0,0 0-1 0 0,-3-4 1 0 0,5 5-197 0 0,0 1 0 0 0,0-1 0 0 0,1 1 0 0 0,-1-1 0 0 0,0 1 1 0 0,0-1-1 0 0,1 0 0 0 0,-1 1 0 0 0,0-1 0 0 0,1 1 0 0 0,-1-1 0 0 0,1 1 1 0 0,-1-1-1 0 0,1 1 0 0 0,-1 0 0 0 0,1-1 0 0 0,-1 1 0 0 0,1 0 1 0 0,-1-1-1 0 0,1 1 0 0 0,-1 0 0 0 0,1 0 0 0 0,0-1 0 0 0,-1 1 1 0 0,1 0-1 0 0,0 0 0 0 0,20-7 340 0 0,-19 6-321 0 0,61-14 197 0 0,87-9 0 0 0,-73 13-382 0 0,-23 1 143 0 0,-33 5 235 0 0,-1 1-1 0 0,1 1 1 0 0,-1 1-1 0 0,1 1 1 0 0,0 0-1 0 0,25 4 1 0 0,-39-1-171 0 0,0 0 0 0 0,0 1 0 0 0,0 0 0 0 0,0 0 0 0 0,-1 1 0 0 0,1 0 0 0 0,-1 0 0 0 0,0 0 0 0 0,0 1 0 0 0,0 0 0 0 0,-1 0 0 0 0,0 1 0 0 0,0-1 0 0 0,0 1 0 0 0,0 0 1 0 0,-1 0-1 0 0,0 1 0 0 0,-1-1 0 0 0,1 1 0 0 0,2 9 0 0 0,3 4 2 0 0,-2 1 0 0 0,0 0 0 0 0,-2 1-1 0 0,0-1 1 0 0,3 38 0 0 0,-7-12-4941 0 0,-2-27-219 0 0</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0.534"/>
    </inkml:context>
    <inkml:brush xml:id="br0">
      <inkml:brushProperty name="width" value="0.1" units="cm"/>
      <inkml:brushProperty name="height" value="0.1" units="cm"/>
      <inkml:brushProperty name="color" value="#FFFFFF"/>
    </inkml:brush>
  </inkml:definitions>
  <inkml:trace contextRef="#ctx0" brushRef="#br0">13 144 7185 0 0,'-4'-25'1332'0'0,"1"4"-176"0"0,1 1-200 0 0,2 4-304 0 0,-3 1-316 0 0,3 5-340 0 0,0 1 4 0 0,1 2-1052 0 0,1 3-392 0 0,1 0 68 0 0,-1-6-3177 0 0,1 8 3593 0 0</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0.908"/>
    </inkml:context>
    <inkml:brush xml:id="br0">
      <inkml:brushProperty name="width" value="0.1" units="cm"/>
      <inkml:brushProperty name="height" value="0.1" units="cm"/>
      <inkml:brushProperty name="color" value="#FFFFFF"/>
    </inkml:brush>
  </inkml:definitions>
  <inkml:trace contextRef="#ctx0" brushRef="#br0">421 33 1056 0 0,'-9'-6'1121'0'0,"0"1"0"0"0,0 1-1 0 0,-1 0 1 0 0,0 0 0 0 0,1 1 0 0 0,-13-2 0 0 0,15 4-834 0 0,1 0 1 0 0,-1 1 0 0 0,0 0 0 0 0,0 1 0 0 0,1-1 0 0 0,-1 1 0 0 0,1 1 0 0 0,-1-1 0 0 0,1 1 0 0 0,-10 4-1 0 0,-4 2 146 0 0,0 1 0 0 0,1 1 0 0 0,1 1 0 0 0,0 0 0 0 0,0 2-1 0 0,1 0 1 0 0,-16 15 0 0 0,23-18-262 0 0,0 1-1 0 0,1-1 1 0 0,0 1-1 0 0,1 1 1 0 0,0-1-1 0 0,1 2 1 0 0,0-1-1 0 0,1 1 1 0 0,0 0 0 0 0,1 0-1 0 0,-6 23 1 0 0,11-33-153 0 0,-1 1 0 0 0,1 0 0 0 0,-1-1 0 0 0,1 1 0 0 0,0 0 0 0 0,0 0 0 0 0,1 0 1 0 0,-1-1-1 0 0,1 1 0 0 0,0 0 0 0 0,0-1 0 0 0,0 1 0 0 0,0 0 0 0 0,1-1 1 0 0,-1 0-1 0 0,4 6 0 0 0,-1-4-188 0 0,0 0 0 0 0,0-1 0 0 0,0 1 0 0 0,1-1 0 0 0,0 0 0 0 0,0 0 1 0 0,0 0-1 0 0,0-1 0 0 0,7 4 0 0 0,7 2-1110 0 0,1-1-1 0 0,0-1 1 0 0,1 0 0 0 0,36 6 0 0 0,-23-8-477 0 0,2-2-1160 0 0</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1.259"/>
    </inkml:context>
    <inkml:brush xml:id="br0">
      <inkml:brushProperty name="width" value="0.1" units="cm"/>
      <inkml:brushProperty name="height" value="0.1" units="cm"/>
      <inkml:brushProperty name="color" value="#FFFFFF"/>
    </inkml:brush>
  </inkml:definitions>
  <inkml:trace contextRef="#ctx0" brushRef="#br0">338 31 6501 0 0,'-6'-4'272'0'0,"0"0"0"0"0,1 1 0 0 0,-1 0 0 0 0,0 0 1 0 0,-1 0-1 0 0,1 1 0 0 0,0 0 0 0 0,-1 0 0 0 0,1 1 0 0 0,-1-1 1 0 0,0 1-1 0 0,1 1 0 0 0,-1-1 0 0 0,0 1 0 0 0,0 1 1 0 0,1-1-1 0 0,-1 1 0 0 0,0 0 0 0 0,1 1 0 0 0,-1-1 1 0 0,1 1-1 0 0,-1 1 0 0 0,1-1 0 0 0,0 1 0 0 0,-8 4 0 0 0,2 0-34 0 0,0 0 0 0 0,0 1-1 0 0,1 1 1 0 0,0-1 0 0 0,0 2-1 0 0,1-1 1 0 0,0 1-1 0 0,1 1 1 0 0,0 0 0 0 0,1 0-1 0 0,-9 16 1 0 0,12-19-118 0 0,0 1 0 0 0,1 1-1 0 0,0-1 1 0 0,1 0 0 0 0,0 1 0 0 0,1 0 0 0 0,-3 16 0 0 0,5-22-155 0 0,0 0 0 0 0,0 0 1 0 0,0 0-1 0 0,1 0 0 0 0,-1-1 1 0 0,1 1-1 0 0,0 0 1 0 0,0 0-1 0 0,1 0 0 0 0,-1 0 1 0 0,1-1-1 0 0,0 1 0 0 0,0-1 1 0 0,0 1-1 0 0,0-1 0 0 0,1 0 1 0 0,-1 0-1 0 0,1 0 0 0 0,0 0 1 0 0,0 0-1 0 0,5 3 1 0 0,-4-2-110 0 0,1-1 1 0 0,0 1-1 0 0,0-1 1 0 0,0 0 0 0 0,0-1-1 0 0,1 1 1 0 0,-1-1-1 0 0,1 0 1 0 0,0-1 0 0 0,-1 1-1 0 0,1-1 1 0 0,0 0-1 0 0,0-1 1 0 0,0 1 0 0 0,0-1-1 0 0,11-1 1 0 0,-13 0 101 0 0,1 0 1 0 0,-1-1-1 0 0,1 1 1 0 0,-1-1-1 0 0,0 0 1 0 0,1 0 0 0 0,-1 0-1 0 0,0-1 1 0 0,-1 0-1 0 0,1 1 1 0 0,0-1-1 0 0,-1-1 1 0 0,1 1-1 0 0,-1 0 1 0 0,0-1-1 0 0,0 0 1 0 0,0 1-1 0 0,-1-1 1 0 0,0 0-1 0 0,1-1 1 0 0,2-6-1 0 0,4-14 609 0 0,-1-1 0 0 0,-1 0-1 0 0,-1 0 1 0 0,4-48 0 0 0,-7 68 78 0 0,2 17-347 0 0,6 33-178 0 0,-8-31-29 0 0,6 26-20 0 0,-5-16-169 0 0,2-1 0 0 0,0 0 0 0 0,13 27 0 0 0,-17-44-329 0 0,1 0 1 0 0,-1 0 0 0 0,1-1 0 0 0,0 1 0 0 0,0-1 0 0 0,0 0 0 0 0,1 0-1 0 0,0 0 1 0 0,-1 0 0 0 0,1 0 0 0 0,1-1 0 0 0,-1 0 0 0 0,0 0 0 0 0,1 0-1 0 0,0 0 1 0 0,-1-1 0 0 0,1 0 0 0 0,0 0 0 0 0,7 2 0 0 0,6-1-2605 0 0</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1.603"/>
    </inkml:context>
    <inkml:brush xml:id="br0">
      <inkml:brushProperty name="width" value="0.1" units="cm"/>
      <inkml:brushProperty name="height" value="0.1" units="cm"/>
      <inkml:brushProperty name="color" value="#FFFFFF"/>
    </inkml:brush>
  </inkml:definitions>
  <inkml:trace contextRef="#ctx0" brushRef="#br0">9 37 6337 0 0,'-7'-31'2382'0'0,"5"26"-362"0"0,6 21-785 0 0,104 562 4498 0 0,-106-547-6435 0 0,2 10-1912 0 0,2-15-2942 0 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1.976"/>
    </inkml:context>
    <inkml:brush xml:id="br0">
      <inkml:brushProperty name="width" value="0.1" units="cm"/>
      <inkml:brushProperty name="height" value="0.1" units="cm"/>
      <inkml:brushProperty name="color" value="#FFFFFF"/>
    </inkml:brush>
  </inkml:definitions>
  <inkml:trace contextRef="#ctx0" brushRef="#br0">1 49 6501 0 0,'0'-4'436'0'0,"4"-23"605"0"0,-4 26-922 0 0,0 0-1 0 0,1 0 0 0 0,-1 0 1 0 0,0 0-1 0 0,0 0 0 0 0,0 1 1 0 0,1-1-1 0 0,-1 0 0 0 0,0 0 1 0 0,1 0-1 0 0,-1 1 0 0 0,1-1 1 0 0,-1 0-1 0 0,1 0 0 0 0,-1 1 1 0 0,1-1-1 0 0,-1 0 0 0 0,1 1 1 0 0,0-1-1 0 0,-1 1 0 0 0,2-1 1 0 0,-2 1-10 0 0,1 1 1 0 0,0-1-1 0 0,0 1 1 0 0,-1-1 0 0 0,1 1-1 0 0,-1 0 1 0 0,1 0-1 0 0,-1-1 1 0 0,1 1 0 0 0,-1 0-1 0 0,1 0 1 0 0,-1 0 0 0 0,0-1-1 0 0,1 1 1 0 0,-1 0-1 0 0,0 0 1 0 0,0 0 0 0 0,1 0-1 0 0,-1 1 1 0 0,5 26 513 0 0,-4-23-379 0 0,41 222 1962 0 0,14 130-1211 0 0,-55-349-1631 0 0,1 0-1 0 0,0 0 0 0 0,0-1 1 0 0,1 1-1 0 0,0-1 0 0 0,0 1 1 0 0,0-1-1 0 0,1 0 1 0 0,0 0-1 0 0,1-1 0 0 0,-1 1 1 0 0,9 7-1 0 0,-2-4-2456 0 0</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2.366"/>
    </inkml:context>
    <inkml:brush xml:id="br0">
      <inkml:brushProperty name="width" value="0.1" units="cm"/>
      <inkml:brushProperty name="height" value="0.1" units="cm"/>
      <inkml:brushProperty name="color" value="#FFFFFF"/>
    </inkml:brush>
  </inkml:definitions>
  <inkml:trace contextRef="#ctx0" brushRef="#br0">212 0 5208 0 0,'3'22'6039'0'0,"11"85"-4126"0"0,-13-88-1700 0 0,1 1 0 0 0,0-1 1 0 0,2 0-1 0 0,0 0 0 0 0,1 0 1 0 0,1 0-1 0 0,14 30 0 0 0,-17-43-302 0 0,0-1 0 0 0,0 1 0 0 0,1-1 0 0 0,0 0-1 0 0,0 0 1 0 0,0 0 0 0 0,0-1 0 0 0,1 1 0 0 0,0-1 0 0 0,0 0-1 0 0,0-1 1 0 0,0 1 0 0 0,1-1 0 0 0,-1 0 0 0 0,1 0 0 0 0,0-1 0 0 0,0 0-1 0 0,0 0 1 0 0,0 0 0 0 0,0-1 0 0 0,0 1 0 0 0,1-2 0 0 0,-1 1-1 0 0,0-1 1 0 0,1 0 0 0 0,-1 0 0 0 0,10-2 0 0 0,-10 1 27 0 0,0 0 1 0 0,-1 0-1 0 0,1-1 1 0 0,-1 0-1 0 0,1 0 1 0 0,-1-1-1 0 0,0 1 1 0 0,0-1-1 0 0,0 0 1 0 0,0 0-1 0 0,-1-1 1 0 0,1 0-1 0 0,-1 1 1 0 0,0-1-1 0 0,0-1 1 0 0,0 1-1 0 0,-1-1 1 0 0,0 1-1 0 0,1-1 1 0 0,-2 0-1 0 0,1 0 1 0 0,4-11-1 0 0,2-8 485 0 0,-1-2-1 0 0,-1 1 0 0 0,6-46 0 0 0,-8 44 180 0 0,1-1 110 0 0,3-30 894 0 0,-20 73-949 0 0,3 8-391 0 0,1 0 0 0 0,1 1-1 0 0,1 0 1 0 0,-2 24 0 0 0,-3 101 230 0 0,9-111-413 0 0,-3 301 725 0 0,4-324-769 0 0,0 28 179 0 0,-9 73-1 0 0,8-105-174 0 0,-1 0 0 0 0,-1-1 0 0 0,1 1-1 0 0,-2-1 1 0 0,1 0 0 0 0,-1 0 0 0 0,-1 0 0 0 0,0 0 0 0 0,0-1-1 0 0,-1 0 1 0 0,0 0 0 0 0,-11 11 0 0 0,13-15-17 0 0,-1-1-1 0 0,-1 0 1 0 0,1 0 0 0 0,0-1-1 0 0,-1 1 1 0 0,0-1 0 0 0,0-1-1 0 0,0 1 1 0 0,0-1 0 0 0,0 0-1 0 0,-13 2 1 0 0,8-2-2 0 0,-1-1-1 0 0,1 0 1 0 0,-1-1-1 0 0,0-1 1 0 0,1 0-1 0 0,-14-2 1 0 0,-1-3 8 0 0,1-1 0 0 0,-1-1 0 0 0,2-2 0 0 0,0 0 0 0 0,-27-16 0 0 0,42 21-19 0 0,0 0 0 0 0,0 0 1 0 0,1-1-1 0 0,0-1 0 0 0,1 1 1 0 0,-1-1-1 0 0,1 0 0 0 0,0-1 1 0 0,1 0-1 0 0,0 0 0 0 0,-10-17 1 0 0,14 20-13 0 0,1 1 0 0 0,-1-1 1 0 0,1 0-1 0 0,0 0 0 0 0,0 1 1 0 0,0-1-1 0 0,0 0 1 0 0,1 0-1 0 0,0 0 0 0 0,0 0 1 0 0,1 0-1 0 0,-1 1 0 0 0,1-1 1 0 0,0 0-1 0 0,0 0 0 0 0,1 0 1 0 0,-1 1-1 0 0,1-1 0 0 0,0 1 1 0 0,0-1-1 0 0,1 1 0 0 0,-1 0 1 0 0,1 0-1 0 0,0 0 1 0 0,0 0-1 0 0,0 1 0 0 0,7-6 1 0 0,2-4-9 0 0,0 1 1 0 0,1 1 0 0 0,1 0 0 0 0,0 0 0 0 0,0 2 0 0 0,26-13 0 0 0,99-41-1520 0 0,-39 25-3333 0 0,-89 33 3513 0 0,0 1 1 0 0,0-1 0 0 0,-1-1 0 0 0,15-10 0 0 0,-13 7-1460 0 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3.621"/>
    </inkml:context>
    <inkml:brush xml:id="br0">
      <inkml:brushProperty name="width" value="0.1" units="cm"/>
      <inkml:brushProperty name="height" value="0.1" units="cm"/>
      <inkml:brushProperty name="color" value="#FFFFFF"/>
    </inkml:brush>
  </inkml:definitions>
  <inkml:trace contextRef="#ctx0" brushRef="#br0">394 44 5364 0 0,'0'-1'264'0'0,"0"0"0"0"0,0 0-1 0 0,0 0 1 0 0,0-1-1 0 0,-1 1 1 0 0,1 0 0 0 0,0 0-1 0 0,-1 0 1 0 0,1 0-1 0 0,-1 0 1 0 0,1 0-1 0 0,-1 0 1 0 0,0 0 0 0 0,1 0-1 0 0,-1 0 1 0 0,0 0-1 0 0,0 0 1 0 0,0 0-1 0 0,-1-1 1 0 0,-25-11 1661 0 0,15 11-1520 0 0,0-1-1 0 0,-22 0 0 0 0,21 3-231 0 0,1 1 0 0 0,-1 0 0 0 0,1 1 0 0 0,-1 0 0 0 0,1 1 0 0 0,0 1 0 0 0,0 0 0 0 0,1 0 0 0 0,-1 1-1 0 0,-20 12 1 0 0,19-9-58 0 0,0 0-1 0 0,0 1 0 0 0,1 1 1 0 0,0 0-1 0 0,1 0 0 0 0,0 1 0 0 0,1 0 1 0 0,-14 21-1 0 0,21-28-83 0 0,0 1 1 0 0,0 0-1 0 0,1 0 0 0 0,-1 0 1 0 0,1 1-1 0 0,0-1 1 0 0,1 0-1 0 0,-1 1 0 0 0,1-1 1 0 0,0 1-1 0 0,1 0 0 0 0,-1-1 1 0 0,1 1-1 0 0,0 0 1 0 0,0-1-1 0 0,1 1 0 0 0,0 0 1 0 0,0-1-1 0 0,0 1 1 0 0,1-1-1 0 0,-1 1 0 0 0,4 5 1 0 0,-1-4-98 0 0,0-1 0 0 0,0 0-1 0 0,0 0 1 0 0,1-1 0 0 0,0 1 0 0 0,0-1 0 0 0,0 0 0 0 0,0-1 0 0 0,1 1 0 0 0,0-1 0 0 0,0 0 0 0 0,0 0 0 0 0,1-1 0 0 0,-1 0 0 0 0,1 0 0 0 0,13 4-1 0 0,-5-3-423 0 0,0-1 0 0 0,0 0 0 0 0,0-1 0 0 0,0 0-1 0 0,27-1 1 0 0,-34-2 132 0 0,0 1 0 0 0,0-1 0 0 0,0-1 0 0 0,0 1 0 0 0,-1-2 0 0 0,1 1 0 0 0,0-1 0 0 0,-1 0 0 0 0,1 0 0 0 0,-1-1 0 0 0,0 0 0 0 0,9-7-1 0 0,0-4-2447 0 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3.966"/>
    </inkml:context>
    <inkml:brush xml:id="br0">
      <inkml:brushProperty name="width" value="0.1" units="cm"/>
      <inkml:brushProperty name="height" value="0.1" units="cm"/>
      <inkml:brushProperty name="color" value="#FFFFFF"/>
    </inkml:brush>
  </inkml:definitions>
  <inkml:trace contextRef="#ctx0" brushRef="#br0">35 398 4860 0 0,'-3'-41'482'0'0,"-22"-278"6665"0"0,23 304-6963 0 0,-1-7 1018 0 0,2 41-169 0 0,0 44-415 0 0,4 1 0 0 0,2-1 0 0 0,14 64 0 0 0,10 18 62 0 0,-6-60-1119 0 0,58 141 1 0 0,-61-188-1368 0 0,-19-36 1415 0 0,0 0-1 0 0,0 0 1 0 0,0 0-1 0 0,1-1 1 0 0,-1 1-1 0 0,1 0 1 0 0,-1-1 0 0 0,1 1-1 0 0,-1-1 1 0 0,1 0-1 0 0,0 1 1 0 0,0-1 0 0 0,0 0-1 0 0,0 0 1 0 0,0 0-1 0 0,4 1 1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4.175"/>
    </inkml:context>
    <inkml:brush xml:id="br0">
      <inkml:brushProperty name="width" value="0.1" units="cm"/>
      <inkml:brushProperty name="height" value="0.1" units="cm"/>
      <inkml:brushProperty name="color" value="#FFFFFF"/>
    </inkml:brush>
  </inkml:definitions>
  <inkml:trace contextRef="#ctx0" brushRef="#br0">0 3 5172 0 0,'4'-2'4183'0'0,"-4"2"-4099"0"0,10 18 1358 0 0,7 26-487 0 0,18 102 943 0 0,-34-142-1876 0 0,32 211 2198 0 0,16 67-4277 0 0,-45-250-4230 0 0</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4.320"/>
    </inkml:context>
    <inkml:brush xml:id="br0">
      <inkml:brushProperty name="width" value="0.1" units="cm"/>
      <inkml:brushProperty name="height" value="0.1" units="cm"/>
      <inkml:brushProperty name="color" value="#FFFFFF"/>
    </inkml:brush>
  </inkml:definitions>
  <inkml:trace contextRef="#ctx0" brushRef="#br0">33 316 4544 0 0,'9'-10'3623'0'0,"-8"28"31"0"0,0-3-3662 0 0,2 77 1814 0 0,3 26-787 0 0,-4-100-1892 0 0,2 0-1 0 0,6 23 1 0 0,1-19-2570 0 0</inkml:trace>
  <inkml:trace contextRef="#ctx0" brushRef="#br0" timeOffset="0.49">16 89 5400 0 0,'-6'-19'797'0'0,"2"0"-297"0"0,1 6-56 0 0,1 2-644 0 0,2 1-304 0 0,0 3-585 0 0,3 3-75 0 0,3 0 20 0 0,0 3 60 0 0,2 1-32 0 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4.723"/>
    </inkml:context>
    <inkml:brush xml:id="br0">
      <inkml:brushProperty name="width" value="0.1" units="cm"/>
      <inkml:brushProperty name="height" value="0.1" units="cm"/>
      <inkml:brushProperty name="color" value="#FFFFFF"/>
    </inkml:brush>
  </inkml:definitions>
  <inkml:trace contextRef="#ctx0" brushRef="#br0">153 10 1660 0 0,'7'-9'9419'0'0,"-9"9"-9185"0"0,-1 0-1 0 0,1 0 1 0 0,-1 0 0 0 0,1 1-1 0 0,-1-1 1 0 0,1 1-1 0 0,0 0 1 0 0,-1 0-1 0 0,1 0 1 0 0,-5 2 0 0 0,1 1-102 0 0,1 1 1 0 0,-1-1 0 0 0,1 1-1 0 0,0 0 1 0 0,0 0 0 0 0,0 0-1 0 0,1 1 1 0 0,-1-1-1 0 0,2 1 1 0 0,-1 0 0 0 0,0 1-1 0 0,-4 11 1 0 0,7-13-79 0 0,0 1 0 0 0,0 0 0 0 0,0-1 0 0 0,0 1 0 0 0,1 0 0 0 0,0 0 0 0 0,1 0 0 0 0,-1-1 0 0 0,1 1 0 0 0,0 0 0 0 0,0-1 0 0 0,1 1 0 0 0,-1 0 0 0 0,2-1 0 0 0,-1 0 0 0 0,3 7 0 0 0,7 9 150 0 0,23 30 0 0 0,-26-40-146 0 0,-1 0 0 0 0,0 1 0 0 0,-1 0 0 0 0,0 0 0 0 0,-1 1 0 0 0,0 0 0 0 0,-1 0 0 0 0,5 21 0 0 0,-9-31-52 0 0,-1-1 0 0 0,0 1 1 0 0,0-1-1 0 0,0 1 0 0 0,0 0 0 0 0,-1-1 1 0 0,1 1-1 0 0,-1-1 0 0 0,1 1 0 0 0,-1-1 1 0 0,0 1-1 0 0,0-1 0 0 0,0 0 0 0 0,0 1 1 0 0,-1-1-1 0 0,1 0 0 0 0,-3 4 0 0 0,0-3 32 0 0,1 1-1 0 0,-1-1 1 0 0,1 1-1 0 0,-1-1 1 0 0,-1 0 0 0 0,1-1-1 0 0,0 1 1 0 0,0-1-1 0 0,-6 2 1 0 0,4-1-163 0 0,0-1 1 0 0,0 1-1 0 0,0-2 1 0 0,0 1-1 0 0,-1-1 1 0 0,1 0-1 0 0,-1 0 1 0 0,1-1-1 0 0,-1 0 0 0 0,1 0 1 0 0,-1 0-1 0 0,1-1 1 0 0,0 0-1 0 0,-13-3 1 0 0,17 3-133 0 0,1 0 0 0 0,-1 0 0 0 0,1 0 0 0 0,-1 0 0 0 0,1 0 0 0 0,-1-1 0 0 0,1 1 0 0 0,0 0 0 0 0,0-1 1 0 0,0 1-1 0 0,0-1 0 0 0,0 1 0 0 0,0-1 0 0 0,0 1 0 0 0,0-1 0 0 0,0 0 0 0 0,1 0 0 0 0,-1 1 0 0 0,1-1 0 0 0,-1 0 0 0 0,1 0 0 0 0,0 1 0 0 0,-1-1 1 0 0,1 0-1 0 0,0 0 0 0 0,0 0 0 0 0,1-3 0 0 0,0-11-2881 0 0</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5.094"/>
    </inkml:context>
    <inkml:brush xml:id="br0">
      <inkml:brushProperty name="width" value="0.1" units="cm"/>
      <inkml:brushProperty name="height" value="0.1" units="cm"/>
      <inkml:brushProperty name="color" value="#FFFFFF"/>
    </inkml:brush>
  </inkml:definitions>
  <inkml:trace contextRef="#ctx0" brushRef="#br0">13 44 6833 0 0,'9'-12'971'0'0,"-7"9"-458"0"0,0-1 1 0 0,1 1 0 0 0,-1-1 0 0 0,1 1 0 0 0,0 0-1 0 0,6-6 1 0 0,-8 9-440 0 0,0-1 0 0 0,0 1 0 0 0,0 0 0 0 0,0-1 0 0 0,0 1-1 0 0,0 0 1 0 0,0 0 0 0 0,0 0 0 0 0,-1 0 0 0 0,1 0 0 0 0,0 0 0 0 0,0 0 0 0 0,0 0-1 0 0,0 0 1 0 0,0 0 0 0 0,0 0 0 0 0,0 0 0 0 0,0 1 0 0 0,0-1 0 0 0,0 0-1 0 0,-1 1 1 0 0,1-1 0 0 0,0 1 0 0 0,0-1 0 0 0,0 1 0 0 0,-1-1 0 0 0,1 1 0 0 0,0 0-1 0 0,-1-1 1 0 0,1 1 0 0 0,0 0 0 0 0,-1-1 0 0 0,1 1 0 0 0,-1 0 0 0 0,1 0 0 0 0,-1 0-1 0 0,1 1 1 0 0,10 14 257 0 0,-2 1-1 0 0,0 0 1 0 0,-1 0 0 0 0,0 1-1 0 0,-2 0 1 0 0,0 1 0 0 0,4 22-1 0 0,17 142 592 0 0,-20-119-610 0 0,-7-59-344 0 0,3 18 207 0 0,0 0 1 0 0,1 0 0 0 0,2 0-1 0 0,11 30 1 0 0,-15-48-179 0 0,0-1-1 0 0,0 1 1 0 0,1-1-1 0 0,-1 0 0 0 0,1 1 1 0 0,0-1-1 0 0,1 0 1 0 0,-1-1-1 0 0,1 1 1 0 0,-1-1-1 0 0,8 5 1 0 0,-8-6-84 0 0,0 0 0 0 0,0-1 0 0 0,0 0 1 0 0,0 0-1 0 0,1 0 0 0 0,-1 0 0 0 0,0 0 1 0 0,1-1-1 0 0,-1 1 0 0 0,0-1 0 0 0,1 0 1 0 0,-1 0-1 0 0,1 0 0 0 0,-1-1 1 0 0,1 1-1 0 0,-1-1 0 0 0,0 0 0 0 0,1 0 1 0 0,2-1-1 0 0,-2 0-395 0 0,0 1-1 0 0,0-1 1 0 0,0 0-1 0 0,-1 0 1 0 0,1 0 0 0 0,-1-1-1 0 0,1 1 1 0 0,-1-1 0 0 0,0 0-1 0 0,0 0 1 0 0,0 0-1 0 0,0 0 1 0 0,-1 0 0 0 0,0-1-1 0 0,1 1 1 0 0,-1-1-1 0 0,2-5 1 0 0,3-7-2634 0 0</inkml:trace>
  <inkml:trace contextRef="#ctx0" brushRef="#br0" timeOffset="1">7 343 5917 0 0,'-4'-2'1064'0'0,"1"-3"-128"0"0,6 2-96 0 0,4-4-192 0 0,9 1-228 0 0,2-2-292 0 0,5 0-12 0 0,2 0-716 0 0,3-1-552 0 0,1 1-224 0 0,2 0 84 0 0,-1-1 59 0 0,-1 0 101 0 0,3 2 48 0 0,-1-2 24 0 0</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5.450"/>
    </inkml:context>
    <inkml:brush xml:id="br0">
      <inkml:brushProperty name="width" value="0.1" units="cm"/>
      <inkml:brushProperty name="height" value="0.1" units="cm"/>
      <inkml:brushProperty name="color" value="#FFFFFF"/>
    </inkml:brush>
  </inkml:definitions>
  <inkml:trace contextRef="#ctx0" brushRef="#br0">1 2 2300 0 0,'3'-1'4897'0'0,"18"0"-2465"0"0,-9 3-2025 0 0,0 0 0 0 0,0 0 0 0 0,0 1 1 0 0,0 1-1 0 0,-1 0 0 0 0,1 0 0 0 0,-1 2 0 0 0,0-1 0 0 0,14 11 1 0 0,-14-9-305 0 0,0 1-1 0 0,0 0 1 0 0,-1 1 0 0 0,0 0 0 0 0,-1 1 0 0 0,0 0 0 0 0,-1 0 0 0 0,0 1-1 0 0,0 0 1 0 0,-1 1 0 0 0,0-1 0 0 0,-1 1 0 0 0,8 24 0 0 0,-13-29-74 0 0,0-1 0 0 0,0 0 0 0 0,-1 1 0 0 0,0-1-1 0 0,0 1 1 0 0,0-1 0 0 0,-2 8 0 0 0,2-11 7 0 0,-1-1-1 0 0,0 0 1 0 0,1 1-1 0 0,-1-1 1 0 0,0 0-1 0 0,0 0 1 0 0,0 0-1 0 0,0 0 1 0 0,0 0-1 0 0,-3 3 1 0 0,3-4-6 0 0,0-1 1 0 0,1 1 0 0 0,-1 0 0 0 0,0-1 0 0 0,0 1 0 0 0,0-1-1 0 0,0 1 1 0 0,0-1 0 0 0,0 1 0 0 0,0-1 0 0 0,0 0 0 0 0,0 1 0 0 0,0-1-1 0 0,0 0 1 0 0,0 0 0 0 0,0 0 0 0 0,0 0 0 0 0,0 0 0 0 0,0 0-1 0 0,0 0 1 0 0,0 0 0 0 0,0 0 0 0 0,-2-1 0 0 0,2 0-9 0 0,-1 1 1 0 0,1-1-1 0 0,0 0 0 0 0,0 1 1 0 0,0-1-1 0 0,0 0 1 0 0,0 0-1 0 0,0 0 0 0 0,0 0 1 0 0,1 0-1 0 0,-1 0 1 0 0,0 0-1 0 0,0 0 1 0 0,1 0-1 0 0,-1 0 0 0 0,1 0 1 0 0,-1-1-1 0 0,1 1 1 0 0,-1 0-1 0 0,1 0 0 0 0,0-1 1 0 0,-1 1-1 0 0,1 0 1 0 0,0 0-1 0 0,0-1 0 0 0,0 1 1 0 0,0 0-1 0 0,0-1 1 0 0,1 1-1 0 0,-1 0 0 0 0,1-3 1 0 0,0-2-9 0 0,0-1 0 0 0,0 1 0 0 0,1 0 0 0 0,5-12 0 0 0,-2 7-70 0 0,2 1 0 0 0,-1-1 0 0 0,1 1 0 0 0,0 0 0 0 0,1 1 0 0 0,1 0 0 0 0,-1 0 0 0 0,1 1 0 0 0,0 0 0 0 0,1 0 1 0 0,0 1-1 0 0,0 0 0 0 0,21-9 0 0 0,-25 13 53 0 0,0 1 0 0 0,0 0 0 0 0,0 0 0 0 0,0 0 0 0 0,1 1 0 0 0,-1 0 1 0 0,0 0-1 0 0,1 0 0 0 0,-1 1 0 0 0,0 0 0 0 0,1 0 0 0 0,-1 1 0 0 0,0 0 0 0 0,1 0 1 0 0,-1 0-1 0 0,0 1 0 0 0,0 0 0 0 0,0 0 0 0 0,0 0 0 0 0,0 1 0 0 0,0 0 0 0 0,-1 0 1 0 0,1 1-1 0 0,-1-1 0 0 0,0 1 0 0 0,0 0 0 0 0,8 9 0 0 0,-4-2 14 0 0,0 1 1 0 0,-1-1-1 0 0,0 1 0 0 0,0 1 0 0 0,-1 0 0 0 0,-1 0 1 0 0,0 0-1 0 0,7 27 0 0 0,3 26-4672 0 0,-16-55 1200 0 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5.822"/>
    </inkml:context>
    <inkml:brush xml:id="br0">
      <inkml:brushProperty name="width" value="0.1" units="cm"/>
      <inkml:brushProperty name="height" value="0.1" units="cm"/>
      <inkml:brushProperty name="color" value="#FFFFFF"/>
    </inkml:brush>
  </inkml:definitions>
  <inkml:trace contextRef="#ctx0" brushRef="#br0">28 57 5276 0 0,'-9'-15'649'0'0,"3"3"-1134"0"0,0 2-619 0 0,1 2 8 0 0,4 1 20 0 0,1 2 0 0 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6.201"/>
    </inkml:context>
    <inkml:brush xml:id="br0">
      <inkml:brushProperty name="width" value="0.1" units="cm"/>
      <inkml:brushProperty name="height" value="0.1" units="cm"/>
      <inkml:brushProperty name="color" value="#FFFFFF"/>
    </inkml:brush>
  </inkml:definitions>
  <inkml:trace contextRef="#ctx0" brushRef="#br0">0 2 2428 0 0,'9'-1'5378'0'0,"-8"1"-5209"0"0,6 11 2076 0 0,5 21-1847 0 0,-10-24 358 0 0,57 170 2164 0 0,-27-76-2233 0 0,-18-61-342 0 0,3 8-155 0 0,-2 0-1 0 0,12 72 1 0 0,-27-95-228 0 0,-3-14 2 0 0,2-12 35 0 0,1 0 0 0 0,0 0-1 0 0,0 1 1 0 0,0-1 0 0 0,0 0-1 0 0,-1 0 1 0 0,1 0 0 0 0,0 0-1 0 0,0 0 1 0 0,0 1 0 0 0,0-1-1 0 0,-1 0 1 0 0,1 0 0 0 0,0 0-1 0 0,0 0 1 0 0,-1 0 0 0 0,1 0-1 0 0,0 0 1 0 0,0 0-1 0 0,0 0 1 0 0,-1 0 0 0 0,1 0-1 0 0,0 0 1 0 0,0 0 0 0 0,-1 0-1 0 0,1 0 1 0 0,0 0 0 0 0,0 0-1 0 0,-1 0 1 0 0,1 0 0 0 0,0 0-1 0 0,0 0 1 0 0,0 0 0 0 0,-1-1-1 0 0,1 1 1 0 0,0 0 0 0 0,0 0-1 0 0,0 0 1 0 0,-1-1-1 0 0,0 0 4 0 0,0-1 0 0 0,-1 0 0 0 0,1 0-1 0 0,0 0 1 0 0,0 0 0 0 0,0 0-1 0 0,0 0 1 0 0,1 0 0 0 0,-1-1-1 0 0,0 1 1 0 0,1 0 0 0 0,0 0-1 0 0,-1-3 1 0 0,-2-33 142 0 0,3 34-117 0 0,0-4 10 0 0,0 1-1 0 0,0-1 1 0 0,1 0-1 0 0,0 1 1 0 0,1-1-1 0 0,0 1 1 0 0,0-1 0 0 0,0 1-1 0 0,1 0 1 0 0,0 0-1 0 0,0 0 1 0 0,1 0-1 0 0,0 1 1 0 0,0-1-1 0 0,1 1 1 0 0,0 0 0 0 0,0 0-1 0 0,0 0 1 0 0,1 1-1 0 0,-1 0 1 0 0,11-7-1 0 0,-10 8-27 0 0,0 1 1 0 0,0 0-1 0 0,0 0 0 0 0,0 0 0 0 0,1 1 0 0 0,-1-1 0 0 0,1 2 0 0 0,0-1 0 0 0,-1 1 1 0 0,1 0-1 0 0,0 0 0 0 0,0 1 0 0 0,-1 0 0 0 0,1 0 0 0 0,0 1 0 0 0,0-1 0 0 0,-1 1 0 0 0,1 1 1 0 0,0 0-1 0 0,-1 0 0 0 0,1 0 0 0 0,-1 0 0 0 0,0 1 0 0 0,10 6 0 0 0,-10-6 2 0 0,-1 1-1 0 0,0-1 0 0 0,-1 1 1 0 0,1 0-1 0 0,-1 0 0 0 0,1 0 1 0 0,-1 1-1 0 0,0-1 0 0 0,-1 1 1 0 0,1 0-1 0 0,-1 0 1 0 0,0 0-1 0 0,0 1 0 0 0,-1-1 1 0 0,0 1-1 0 0,0-1 0 0 0,0 1 1 0 0,0 0-1 0 0,-1 0 0 0 0,0 0 1 0 0,0 0-1 0 0,0 9 0 0 0,-2-8-2 0 0,0-1 0 0 0,0 1 0 0 0,0-1 0 0 0,-1 0 0 0 0,0 1 0 0 0,0-1 0 0 0,0 0 0 0 0,-1 0 0 0 0,0 0 0 0 0,0-1 0 0 0,0 1 0 0 0,-1-1 0 0 0,0 0 0 0 0,0 0 0 0 0,0 0 0 0 0,-1 0 0 0 0,0-1 0 0 0,0 1 0 0 0,0-1 0 0 0,-10 6 0 0 0,8-6 25 0 0,-1-1 0 0 0,1 1 0 0 0,0-1 0 0 0,-1-1 0 0 0,0 0 0 0 0,0 0 0 0 0,0 0 0 0 0,-10 0 0 0 0,14-1-172 0 0,0-1 0 0 0,-1 0 1 0 0,1-1-1 0 0,0 1 0 0 0,0-1 1 0 0,0 0-1 0 0,0 1 0 0 0,-5-3 1 0 0,7 2-135 0 0,0 0 0 0 0,1 0 0 0 0,-1 0 0 0 0,0 0 0 0 0,0 0 1 0 0,0-1-1 0 0,1 1 0 0 0,-1 0 0 0 0,0-1 0 0 0,1 0 0 0 0,-1 1 1 0 0,1-1-1 0 0,0 0 0 0 0,0 0 0 0 0,0 1 0 0 0,-2-4 0 0 0,1-14-3132 0 0,4 5 368 0 0</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6.539"/>
    </inkml:context>
    <inkml:brush xml:id="br0">
      <inkml:brushProperty name="width" value="0.1" units="cm"/>
      <inkml:brushProperty name="height" value="0.1" units="cm"/>
      <inkml:brushProperty name="color" value="#FFFFFF"/>
    </inkml:brush>
  </inkml:definitions>
  <inkml:trace contextRef="#ctx0" brushRef="#br0">0 1 5060 0 0,'1'0'238'0'0,"1"0"-1"0"0,-1 1 0 0 0,0-1 0 0 0,0 0 1 0 0,0 1-1 0 0,0 0 0 0 0,0-1 0 0 0,0 1 0 0 0,0 0 1 0 0,0-1-1 0 0,0 1 0 0 0,0 0 0 0 0,-1 0 1 0 0,1 0-1 0 0,0 0 0 0 0,0 0 0 0 0,-1 0 0 0 0,1 0 1 0 0,-1 0-1 0 0,1 0 0 0 0,-1 0 0 0 0,1 1 1 0 0,13 34 782 0 0,-9-19-217 0 0,6 7-300 0 0,1-1 0 0 0,0-1 0 0 0,2 0 0 0 0,0-1 0 0 0,22 24 0 0 0,-29-36-551 0 0,1-1 0 0 0,0 1 0 0 0,1-2 0 0 0,0 1 0 0 0,0-1 0 0 0,0 0 0 0 0,1-1 0 0 0,0 0 0 0 0,1-1 0 0 0,-1 0 0 0 0,1-1 1 0 0,0 0-1 0 0,21 5 0 0 0,-27-8-31 0 0,0-1 1 0 0,1 1-1 0 0,-1-1 1 0 0,1 0-1 0 0,-1 0 1 0 0,1 0-1 0 0,-1-1 1 0 0,0 0-1 0 0,1 0 1 0 0,-1 0-1 0 0,0-1 1 0 0,0 0-1 0 0,0 0 0 0 0,0 0 1 0 0,0-1-1 0 0,0 1 1 0 0,0-1-1 0 0,4-4 1 0 0,-4 3 31 0 0,-1-1 0 0 0,0 0 0 0 0,0 0 0 0 0,0-1 1 0 0,-1 1-1 0 0,1-1 0 0 0,-1 1 0 0 0,-1-1 0 0 0,1 0 0 0 0,-1 0 0 0 0,0-1 0 0 0,0 1 1 0 0,-1 0-1 0 0,2-12 0 0 0,1-31 1146 0 0,0-54 0 0 0,-16 135-20 0 0,8-12-1095 0 0,-1 11 386 0 0,1 0 1 0 0,0 44-1 0 0,4-67-661 0 0,0 0-1 0 0,1 0 0 0 0,0 0 0 0 0,0-1 1 0 0,0 1-1 0 0,1-1 0 0 0,1 1 0 0 0,-1-1 1 0 0,1 1-1 0 0,0-1 0 0 0,1 0 0 0 0,0 0 1 0 0,0-1-1 0 0,0 1 0 0 0,7 6 0 0 0,9 2-3204 0 0,-11-13 349 0 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6.898"/>
    </inkml:context>
    <inkml:brush xml:id="br0">
      <inkml:brushProperty name="width" value="0.1" units="cm"/>
      <inkml:brushProperty name="height" value="0.1" units="cm"/>
      <inkml:brushProperty name="color" value="#FFFFFF"/>
    </inkml:brush>
  </inkml:definitions>
  <inkml:trace contextRef="#ctx0" brushRef="#br0">1 67 7805 0 0,'3'-48'2731'0'0,"0"29"-840"0"0,0 27 1211 0 0,-1 20-2639 0 0,57 435 2329 0 0,-54-441-2671 0 0,1-1 0 0 0,0 0 0 0 0,2 0 0 0 0,0 0 1 0 0,11 19-1 0 0,-15-33-114 0 0,0-2 1 0 0,0 1-1 0 0,0 0 0 0 0,1-1 1 0 0,0 1-1 0 0,0-1 1 0 0,0-1-1 0 0,10 8 0 0 0,-11-10-103 0 0,0 1 0 0 0,0-1 0 0 0,1-1 0 0 0,-1 1 0 0 0,0-1 0 0 0,1 1 0 0 0,-1-1 0 0 0,1 0 0 0 0,-1-1 0 0 0,1 1 0 0 0,-1-1 0 0 0,1 0-1 0 0,-1 0 1 0 0,9-1 0 0 0,-7-1-475 0 0,0 0 0 0 0,0 0 1 0 0,-1-1-1 0 0,1 0 0 0 0,-1 0 0 0 0,0 0 0 0 0,1-1 0 0 0,-2 1 0 0 0,1-1 0 0 0,0 0 0 0 0,-1-1 0 0 0,1 1 0 0 0,-1-1 0 0 0,-1 0 0 0 0,1 0 0 0 0,-1 0 0 0 0,6-11 0 0 0,-1 0-2308 0 0</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7.249"/>
    </inkml:context>
    <inkml:brush xml:id="br0">
      <inkml:brushProperty name="width" value="0.1" units="cm"/>
      <inkml:brushProperty name="height" value="0.1" units="cm"/>
      <inkml:brushProperty name="color" value="#FFFFFF"/>
    </inkml:brush>
  </inkml:definitions>
  <inkml:trace contextRef="#ctx0" brushRef="#br0">47 66 6773 0 0,'-13'0'1312'0'0,"3"-2"-152"0"0,1 0-152 0 0,3-1-140 0 0,1 1-208 0 0,2-1-128 0 0,4 0-116 0 0,9-2-44 0 0,5-3-168 0 0,6 3-272 0 0,8-2-292 0 0,3 1 40 0 0,2 0-580 0 0,1 2-396 0 0,1 0-188 0 0,-2-1-1937 0 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7.605"/>
    </inkml:context>
    <inkml:brush xml:id="br0">
      <inkml:brushProperty name="width" value="0.1" units="cm"/>
      <inkml:brushProperty name="height" value="0.1" units="cm"/>
      <inkml:brushProperty name="color" value="#FFFFFF"/>
    </inkml:brush>
  </inkml:definitions>
  <inkml:trace contextRef="#ctx0" brushRef="#br0">0 100 5444 0 0,'7'3'1098'0'0,"0"-1"-1"0"0,0 1 0 0 0,0-1 0 0 0,14 2 1 0 0,35-1 947 0 0,55-14-1281 0 0,-94 8-289 0 0,15-1-153 0 0,-6 1 78 0 0,36-8 1 0 0,-56 9-316 0 0,1 0 0 0 0,-1 0 1 0 0,0 0-1 0 0,0-1 0 0 0,0 0 1 0 0,0 0-1 0 0,0-1 1 0 0,-1 1-1 0 0,1-1 0 0 0,7-8 1 0 0,-12 12-63 0 0,0-1 1 0 0,-1 1 0 0 0,1-1-1 0 0,0 0 1 0 0,0 1 0 0 0,-1-1-1 0 0,1 0 1 0 0,-1 1 0 0 0,1-1-1 0 0,-1 0 1 0 0,1 0 0 0 0,-1 1-1 0 0,1-1 1 0 0,-1 0-1 0 0,0 0 1 0 0,1 0 0 0 0,-1 0-1 0 0,0 1 1 0 0,0-1 0 0 0,0 0-1 0 0,0 0 1 0 0,0 0 0 0 0,0 0-1 0 0,0 0 1 0 0,0 0-1 0 0,0 0 1 0 0,0 0 0 0 0,0 1-1 0 0,0-1 1 0 0,-1 0 0 0 0,1 0-1 0 0,0 0 1 0 0,-1 0 0 0 0,1 0-1 0 0,0 1 1 0 0,-1-1 0 0 0,1 0-1 0 0,-1 0 1 0 0,1 1-1 0 0,-1-1 1 0 0,0 0 0 0 0,1 1-1 0 0,-1-1 1 0 0,0 1 0 0 0,0-1-1 0 0,1 1 1 0 0,-1-1 0 0 0,-1 0-1 0 0,-1 0 26 0 0,1 0 0 0 0,-1 0 0 0 0,0 0 0 0 0,0 0 0 0 0,0 0 0 0 0,0 1 0 0 0,0-1 0 0 0,0 1 0 0 0,0 0 0 0 0,0 0 0 0 0,0 0 0 0 0,0 0 0 0 0,1 1 0 0 0,-5 0 0 0 0,-2 2-1 0 0,-1 1 0 0 0,1 0 0 0 0,0 1 1 0 0,0 0-1 0 0,0 0 0 0 0,1 1 0 0 0,-1 0 0 0 0,1 1 0 0 0,1 0 0 0 0,-1 0 0 0 0,1 0 0 0 0,-6 10 0 0 0,8-11-20 0 0,1 0-1 0 0,-1 0 1 0 0,1 1-1 0 0,1 0 1 0 0,-1-1 0 0 0,1 1-1 0 0,0 1 1 0 0,1-1 0 0 0,0 0-1 0 0,0 1 1 0 0,1-1-1 0 0,-1 1 1 0 0,2-1 0 0 0,-1 1-1 0 0,1 0 1 0 0,1 14-1 0 0,1-15-195 0 0,0 0 0 0 0,1-1-1 0 0,-1 1 1 0 0,1-1-1 0 0,1 1 1 0 0,-1-1 0 0 0,1 0-1 0 0,0-1 1 0 0,1 1-1 0 0,-1-1 1 0 0,1 1 0 0 0,0-1-1 0 0,0-1 1 0 0,1 1 0 0 0,-1-1-1 0 0,1 0 1 0 0,0 0-1 0 0,0 0 1 0 0,9 3 0 0 0,0 0-464 0 0,1-1 0 0 0,-1 0 1 0 0,1-1-1 0 0,1-1 0 0 0,-1 0 1 0 0,1-1-1 0 0,18 1 1 0 0,-7-3-694 0 0,43-4 1 0 0,-55 1 782 0 0,16-1-2279 0 0</inkml:trace>
  <inkml:trace contextRef="#ctx0" brushRef="#br0" timeOffset="1">1016 83 5873 0 0,'0'-3'197'0'0,"0"0"0"0"0,0 1 0 0 0,0-1 0 0 0,0 0 0 0 0,-1 0 0 0 0,1 1 0 0 0,-1-1 0 0 0,0 0 0 0 0,0 1 0 0 0,0-1 0 0 0,0 0 0 0 0,0 1 0 0 0,0-1 1 0 0,-1 1-1 0 0,1 0 0 0 0,-1-1 0 0 0,0 1 0 0 0,0 0 0 0 0,0 0 0 0 0,0 0 0 0 0,0 0 0 0 0,0 1 0 0 0,0-1 0 0 0,-1 0 0 0 0,1 1 0 0 0,0 0 0 0 0,-1-1 1 0 0,1 1-1 0 0,-1 0 0 0 0,0 0 0 0 0,1 1 0 0 0,-1-1 0 0 0,0 0 0 0 0,0 1 0 0 0,1 0 0 0 0,-5 0 0 0 0,0-1-18 0 0,-1 1 1 0 0,1 1-1 0 0,0 0 0 0 0,-1 0 0 0 0,1 0 0 0 0,0 1 0 0 0,0 0 1 0 0,0 0-1 0 0,0 1 0 0 0,1 0 0 0 0,-1 0 0 0 0,1 0 1 0 0,-8 6-1 0 0,2 1 9 0 0,1 0 1 0 0,0 0-1 0 0,1 1 0 0 0,1 0 1 0 0,-1 0-1 0 0,2 1 0 0 0,0 1 1 0 0,0-1-1 0 0,-11 27 1 0 0,15-29-107 0 0,0-1 1 0 0,1 1-1 0 0,0 0 1 0 0,1 1-1 0 0,0-1 1 0 0,0 0 0 0 0,1 1-1 0 0,1-1 1 0 0,0 1-1 0 0,0-1 1 0 0,1 1-1 0 0,0-1 1 0 0,1 0-1 0 0,5 19 1 0 0,-5-24-111 0 0,0 0 0 0 0,0 0 1 0 0,1 1-1 0 0,0-2 0 0 0,0 1 0 0 0,0 0 0 0 0,0-1 0 0 0,1 1 0 0 0,0-1 1 0 0,0 0-1 0 0,0 0 0 0 0,0-1 0 0 0,1 1 0 0 0,-1-1 0 0 0,1 0 0 0 0,0 0 1 0 0,0 0-1 0 0,0-1 0 0 0,1 0 0 0 0,-1 0 0 0 0,0 0 0 0 0,1-1 0 0 0,-1 0 1 0 0,1 0-1 0 0,-1 0 0 0 0,1 0 0 0 0,0-1 0 0 0,6 0 0 0 0,-3-1-300 0 0,0 0 0 0 0,1 0 0 0 0,-1-1 0 0 0,0 0-1 0 0,0 0 1 0 0,0-1 0 0 0,-1 0 0 0 0,1-1-1 0 0,-1 0 1 0 0,1 0 0 0 0,-1-1 0 0 0,0 0 0 0 0,-1-1-1 0 0,1 1 1 0 0,-1-1 0 0 0,10-11 0 0 0,-10 8-299 0 0,-1 1 0 0 0,0-1 1 0 0,0-1-1 0 0,-1 1 0 0 0,7-16 0 0 0,-2-3-2359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4.828"/>
    </inkml:context>
    <inkml:brush xml:id="br0">
      <inkml:brushProperty name="width" value="0.1" units="cm"/>
      <inkml:brushProperty name="height" value="0.1" units="cm"/>
      <inkml:brushProperty name="color" value="#FFFFFF"/>
    </inkml:brush>
  </inkml:definitions>
  <inkml:trace contextRef="#ctx0" brushRef="#br0">0 204 4048 0 0,'2'-9'292'0'0,"1"0"1"0"0,0 1-1 0 0,1-1 0 0 0,-1 1 0 0 0,1-1 0 0 0,1 1 0 0 0,0 0 0 0 0,0 1 0 0 0,0-1 1 0 0,1 1-1 0 0,0 0 0 0 0,1 1 0 0 0,0 0 0 0 0,-1 0 0 0 0,2 0 0 0 0,12-8 0 0 0,-1 3 118 0 0,1 1-1 0 0,0 1 0 0 0,0 1 0 0 0,1 0 1 0 0,41-8-1 0 0,-52 14-344 0 0,-1 0-1 0 0,1 1 1 0 0,0 0 0 0 0,-1 1 0 0 0,1 0 0 0 0,0 0 0 0 0,0 1 0 0 0,-1 0 0 0 0,1 1 0 0 0,-1 0 0 0 0,1 1-1 0 0,-1 0 1 0 0,0 0 0 0 0,0 1 0 0 0,0 0 0 0 0,0 0 0 0 0,-1 1 0 0 0,0 0 0 0 0,0 1 0 0 0,0 0-1 0 0,-1 0 1 0 0,1 1 0 0 0,-2 0 0 0 0,1 0 0 0 0,-1 1 0 0 0,0-1 0 0 0,0 1 0 0 0,-1 0 0 0 0,0 1-1 0 0,-1 0 1 0 0,0-1 0 0 0,0 1 0 0 0,-1 1 0 0 0,0-1 0 0 0,0 0 0 0 0,-1 1 0 0 0,0-1 0 0 0,-1 1-1 0 0,0 0 1 0 0,-1 0 0 0 0,0-1 0 0 0,-2 17 0 0 0,-1-11-22 0 0,-1 0-1 0 0,-1 0 1 0 0,0-1-1 0 0,-1 1 1 0 0,0-1 0 0 0,-1 0-1 0 0,-1-1 1 0 0,0 1-1 0 0,-1-2 1 0 0,0 1 0 0 0,-1-1-1 0 0,-14 13 1 0 0,17-17-34 0 0,-1-1 1 0 0,1 0-1 0 0,-2-1 1 0 0,1 0-1 0 0,-1 0 1 0 0,1-1 0 0 0,-1 0-1 0 0,-1-1 1 0 0,1 1-1 0 0,-1-2 1 0 0,0 1-1 0 0,0-2 1 0 0,0 1-1 0 0,0-1 1 0 0,0-1 0 0 0,0 0-1 0 0,-1 0 1 0 0,1-1-1 0 0,-14-1 1 0 0,21 0-20 0 0,0 0 0 0 0,0 0 0 0 0,0 0 1 0 0,0 0-1 0 0,0 0 0 0 0,1 0 0 0 0,-1-1 1 0 0,1 1-1 0 0,-1-1 0 0 0,-2-2 0 0 0,5 4 5 0 0,-1-1-1 0 0,1 1 1 0 0,0 0-1 0 0,0 0 0 0 0,-1-1 1 0 0,1 1-1 0 0,0 0 1 0 0,0-1-1 0 0,-1 1 0 0 0,1 0 1 0 0,0 0-1 0 0,0-1 1 0 0,0 1-1 0 0,0-1 0 0 0,-1 1 1 0 0,1 0-1 0 0,0-1 1 0 0,0 1-1 0 0,0 0 0 0 0,0-1 1 0 0,0 1-1 0 0,0 0 1 0 0,0-1-1 0 0,0 1 1 0 0,0-1-1 0 0,0 1 0 0 0,0 0 1 0 0,0-1-1 0 0,1 1 1 0 0,0-1-4 0 0,-1 0 1 0 0,1 1 0 0 0,0-1-1 0 0,0 0 1 0 0,0 1 0 0 0,0-1-1 0 0,0 1 1 0 0,0 0 0 0 0,0-1-1 0 0,0 1 1 0 0,0 0 0 0 0,0-1-1 0 0,0 1 1 0 0,0 0 0 0 0,0 0-1 0 0,1 0 1 0 0,7 0 4 0 0,-1 1 0 0 0,1 0-1 0 0,-1 0 1 0 0,0 1 0 0 0,0 0 0 0 0,0 0 0 0 0,0 1 0 0 0,0 0-1 0 0,0 0 1 0 0,-1 1 0 0 0,1 0 0 0 0,6 6 0 0 0,16 9 111 0 0,32 29 1 0 0,-53-41-109 0 0,4 4 47 0 0,1 0-1 0 0,-1 1 1 0 0,-1 1 0 0 0,19 24 0 0 0,6 15 116 0 0,-2 2 1 0 0,38 82-1 0 0,-66-123-141 0 0,-4-7-149 0 0,1 2 180 0 0,0 0 1 0 0,0 0-1 0 0,1-1 0 0 0,0 0 0 0 0,7 8 0 0 0,-10-13-208 0 0,-1-1-1 0 0,0 0 1 0 0,1 0-1 0 0,0 0 1 0 0,-1 0 0 0 0,1 0-1 0 0,0 0 1 0 0,-1 0-1 0 0,1 0 1 0 0,0-1-1 0 0,0 1 1 0 0,2 0 0 0 0,-2-1-221 0 0,0 0 1 0 0,0 0-1 0 0,-1 0 1 0 0,1 0-1 0 0,0 0 1 0 0,0-1-1 0 0,0 1 1 0 0,-1-1 0 0 0,1 1-1 0 0,0-1 1 0 0,0 0-1 0 0,-1 1 1 0 0,1-1-1 0 0,0 0 1 0 0,1-1-1 0 0,9-7-2696 0 0</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7.933"/>
    </inkml:context>
    <inkml:brush xml:id="br0">
      <inkml:brushProperty name="width" value="0.1" units="cm"/>
      <inkml:brushProperty name="height" value="0.1" units="cm"/>
      <inkml:brushProperty name="color" value="#FFFFFF"/>
    </inkml:brush>
  </inkml:definitions>
  <inkml:trace contextRef="#ctx0" brushRef="#br0">49 292 6145 0 0,'-28'-157'5374'0'0,"10"47"-1795"0"0,15 88-2489 0 0,4 20-293 0 0,2 14-368 0 0,23 102 278 0 0,18 102-308 0 0,-34-136-248 0 0,8 107 111 0 0,19 119 238 0 0,-35-295-429 0 0,1 0 0 0 0,0-1-1 0 0,1 1 1 0 0,0-1 0 0 0,0 0 0 0 0,10 16-1 0 0,-13-24-72 0 0,0 0 0 0 0,1 0 1 0 0,-1 0-1 0 0,1 0 0 0 0,0-1 0 0 0,-1 1 0 0 0,1 0 0 0 0,0-1 0 0 0,0 0 0 0 0,0 1 0 0 0,0-1 0 0 0,0 0 0 0 0,0 0 0 0 0,0 0 0 0 0,1 0 0 0 0,-1 0 0 0 0,0-1 0 0 0,1 1 0 0 0,-1-1 0 0 0,0 1 0 0 0,1-1 0 0 0,-1 0 0 0 0,0 0 0 0 0,1 0 0 0 0,-1 0 0 0 0,0 0 0 0 0,1-1 0 0 0,-1 1 0 0 0,0-1 0 0 0,1 0 0 0 0,-1 1 0 0 0,0-1 0 0 0,0 0 0 0 0,0 0 0 0 0,1-1 0 0 0,2-1 0 0 0,3-2-423 0 0,0 0 0 0 0,0 0 0 0 0,-1-1-1 0 0,0 0 1 0 0,0-1 0 0 0,0 0 0 0 0,-1 0 0 0 0,9-12 0 0 0,-5 3-1601 0 0,0-1 1 0 0,-1 0-1 0 0,7-21 1 0 0,-8 21-798 0 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8.366"/>
    </inkml:context>
    <inkml:brush xml:id="br0">
      <inkml:brushProperty name="width" value="0.1" units="cm"/>
      <inkml:brushProperty name="height" value="0.1" units="cm"/>
      <inkml:brushProperty name="color" value="#FFFFFF"/>
    </inkml:brush>
  </inkml:definitions>
  <inkml:trace contextRef="#ctx0" brushRef="#br0">11 18 6753 0 0,'-9'-18'5782'0'0,"8"30"-4605"0"0,30 410 3145 0 0,-14-267-4177 0 0,-6-51-4795 0 0,-8-91 3463 0 0,-1-1-3554 0 0</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8.906"/>
    </inkml:context>
    <inkml:brush xml:id="br0">
      <inkml:brushProperty name="width" value="0.1" units="cm"/>
      <inkml:brushProperty name="height" value="0.1" units="cm"/>
      <inkml:brushProperty name="color" value="#FFFFFF"/>
    </inkml:brush>
  </inkml:definitions>
  <inkml:trace contextRef="#ctx0" brushRef="#br0">0 318 5364 0 0,'0'-19'689'0'0,"1"1"-1"0"0,0-1 0 0 0,2 1 0 0 0,0-1 1 0 0,6-18-1 0 0,-6 26-450 0 0,1 1 1 0 0,0 0-1 0 0,1 1 1 0 0,0-1-1 0 0,1 1 1 0 0,0 0 0 0 0,1 0-1 0 0,-1 0 1 0 0,1 1-1 0 0,15-13 1 0 0,-12 13-103 0 0,0 0 0 0 0,1 1 0 0 0,-1 0 0 0 0,1 1 0 0 0,0 0 0 0 0,1 0 0 0 0,0 2 0 0 0,0-1 0 0 0,0 1 0 0 0,0 1-1 0 0,0 0 1 0 0,1 1 0 0 0,-1 0 0 0 0,1 1 0 0 0,0 1 0 0 0,24 1 0 0 0,-22 3-35 0 0,0 0 0 0 0,0 0 0 0 0,-1 2 0 0 0,0 0 0 0 0,27 15 0 0 0,-36-18-57 0 0,0 1 0 0 0,0 0 0 0 0,0 0-1 0 0,0 0 1 0 0,-1 1 0 0 0,1-1 0 0 0,-1 1-1 0 0,-1 0 1 0 0,1 0 0 0 0,-1 1 0 0 0,1-1-1 0 0,-1 1 1 0 0,-1 0 0 0 0,3 6 0 0 0,-2-2 0 0 0,0 0 0 0 0,-1 1 1 0 0,0-1-1 0 0,0 1 0 0 0,-1-1 1 0 0,0 17-1 0 0,-2-12-33 0 0,-1-1 0 0 0,0 0-1 0 0,-1 0 1 0 0,0 0 0 0 0,-1 0 0 0 0,-1 0-1 0 0,0-1 1 0 0,-1 1 0 0 0,0-1 0 0 0,-1-1 0 0 0,0 1-1 0 0,-1-1 1 0 0,-11 12 0 0 0,1-3-6 0 0,0-2 1 0 0,-2 0 0 0 0,0-1-1 0 0,-1-1 1 0 0,-1-1 0 0 0,0-1-1 0 0,-1-1 1 0 0,-1 0 0 0 0,0-2-1 0 0,0-1 1 0 0,-1-1 0 0 0,-1-2-1 0 0,-37 9 1 0 0,61-17-12 0 0,-28 4-45 0 0,29-4 39 0 0,1 1 0 0 0,-1-1 0 0 0,0 0 0 0 0,0 0 0 0 0,1 0 0 0 0,-1 0 0 0 0,0 0 1 0 0,0 0-1 0 0,1 0 0 0 0,-1 0 0 0 0,0 0 0 0 0,1 0 0 0 0,-1-1 0 0 0,0 1 0 0 0,0 0 0 0 0,1 0 0 0 0,-1-1 1 0 0,1 1-1 0 0,-1 0 0 0 0,0-1 0 0 0,1 1 0 0 0,-1-1 0 0 0,1 1 0 0 0,-1-1 0 0 0,0 1 0 0 0,1-1 0 0 0,0 1 1 0 0,-1-1-1 0 0,1 1 0 0 0,-1-1 0 0 0,1 0 0 0 0,0 1 0 0 0,-1-2 0 0 0,2 1-2 0 0,-1 1 1 0 0,1-1-1 0 0,0 1 1 0 0,0 0-1 0 0,0-1 0 0 0,0 1 1 0 0,0 0-1 0 0,0-1 0 0 0,0 1 1 0 0,0 0-1 0 0,0 0 1 0 0,0 0-1 0 0,0 0 0 0 0,0 0 1 0 0,0 0-1 0 0,0 0 0 0 0,0 1 1 0 0,0-1-1 0 0,0 0 1 0 0,1 1-1 0 0,23 4 48 0 0,-4 2 24 0 0,0 1 0 0 0,-1 1-1 0 0,0 1 1 0 0,0 0 0 0 0,18 15 0 0 0,-3-2 18 0 0,-2 1 1 0 0,0 1 0 0 0,-1 3-1 0 0,-2 0 1 0 0,-1 2 0 0 0,-1 1 0 0 0,26 38-1 0 0,-34-35 3 0 0,-2 0-1 0 0,16 44 1 0 0,18 34 273 0 0,-50-108-324 0 0,1 0 0 0 0,-1-1 0 0 0,1 1 0 0 0,0-1 0 0 0,0 0 0 0 0,0 0 0 0 0,0 0 0 0 0,1 0 0 0 0,-1 0 0 0 0,1-1 0 0 0,-1 0-1 0 0,1 0 1 0 0,0 0 0 0 0,6 2 0 0 0,-1-1-61 0 0,1 0 1 0 0,-1-1-1 0 0,1 0 0 0 0,-1-1 0 0 0,1 0 1 0 0,10 0-1 0 0,11-2-456 0 0,0-2 1 0 0,56-12 0 0 0,-74 13 264 0 0,15-4-1151 0 0,0-1-1 0 0,0-2 1 0 0,-1 0-1 0 0,38-20 0 0 0,-48 18-1824 0 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39.607"/>
    </inkml:context>
    <inkml:brush xml:id="br0">
      <inkml:brushProperty name="width" value="0.1" units="cm"/>
      <inkml:brushProperty name="height" value="0.1" units="cm"/>
      <inkml:brushProperty name="color" value="#FFFFFF"/>
    </inkml:brush>
  </inkml:definitions>
  <inkml:trace contextRef="#ctx0" brushRef="#br0">375 87 5412 0 0,'-4'-7'448'0'0,"-1"1"-1"0"0,1-1 1 0 0,-1 1-1 0 0,-1 0 0 0 0,1 0 1 0 0,-1 0-1 0 0,0 1 0 0 0,-1-1 1 0 0,1 2-1 0 0,-1-1 0 0 0,0 1 1 0 0,-11-6-1 0 0,12 8-283 0 0,0 1 1 0 0,1-1-1 0 0,-1 1 1 0 0,0 0-1 0 0,0 0 0 0 0,0 0 1 0 0,0 1-1 0 0,0 0 1 0 0,0 0-1 0 0,0 1 0 0 0,0 0 1 0 0,0 0-1 0 0,0 0 1 0 0,0 1-1 0 0,0 0 0 0 0,0 0 1 0 0,-7 4-1 0 0,-2 2 29 0 0,1 0-1 0 0,0 1 0 0 0,0 1 1 0 0,1 0-1 0 0,1 1 0 0 0,-1 0 1 0 0,-14 19-1 0 0,22-24-134 0 0,-1 0 0 0 0,1 1 0 0 0,0 0 0 0 0,1 0 0 0 0,-1 1 0 0 0,2-1 0 0 0,-1 1 0 0 0,1 0 0 0 0,0 0 0 0 0,0 0 0 0 0,1 0 0 0 0,1 0 0 0 0,-1 1 0 0 0,1-1 0 0 0,0 0 0 0 0,1 12 0 0 0,1-15-124 0 0,0 1 0 0 0,0-1 1 0 0,1 1-1 0 0,-1-1 1 0 0,1 1-1 0 0,1-1 0 0 0,-1 0 1 0 0,1 0-1 0 0,0 0 1 0 0,0 0-1 0 0,0 0 1 0 0,0-1-1 0 0,1 1 0 0 0,0-1 1 0 0,0 0-1 0 0,0 0 1 0 0,1-1-1 0 0,-1 1 1 0 0,1-1-1 0 0,0 0 0 0 0,0 0 1 0 0,0 0-1 0 0,0-1 1 0 0,0 0-1 0 0,1 0 0 0 0,-1 0 1 0 0,1-1-1 0 0,-1 1 1 0 0,1-1-1 0 0,0-1 1 0 0,-1 1-1 0 0,1-1 0 0 0,0 0 1 0 0,-1 0-1 0 0,1-1 1 0 0,0 1-1 0 0,-1-1 1 0 0,1-1-1 0 0,0 1 0 0 0,-1-1 1 0 0,0 0-1 0 0,1 0 1 0 0,-1-1-1 0 0,0 1 0 0 0,0-1 1 0 0,0 0-1 0 0,-1-1 1 0 0,1 1-1 0 0,4-5 1 0 0,-4 2 24 0 0,1-1 1 0 0,-1 0-1 0 0,0 0 1 0 0,0-1-1 0 0,-1 0 0 0 0,1 1 1 0 0,-2-1-1 0 0,0-1 1 0 0,5-14-1 0 0,-1-8 642 0 0,5-43 0 0 0,-7 34 293 0 0,1 61-311 0 0,15 40 0 0 0,-21-60-581 0 0,6 15-89 0 0,1 0 0 0 0,0-1 0 0 0,14 23 0 0 0,-18-34-375 0 0,0 0 0 0 0,0 0 0 0 0,1 0 0 0 0,0 0 0 0 0,-1-1 0 0 0,1 1 0 0 0,0-1 0 0 0,1 0 1 0 0,-1 0-1 0 0,0-1 0 0 0,1 1 0 0 0,0-1 0 0 0,-1 0 0 0 0,1 0 0 0 0,10 2 0 0 0,-2-2-2638 0 0</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0.056"/>
    </inkml:context>
    <inkml:brush xml:id="br0">
      <inkml:brushProperty name="width" value="0.1" units="cm"/>
      <inkml:brushProperty name="height" value="0.1" units="cm"/>
      <inkml:brushProperty name="color" value="#FFFFFF"/>
    </inkml:brush>
  </inkml:definitions>
  <inkml:trace contextRef="#ctx0" brushRef="#br0">8 63 5236 0 0,'-4'-17'4505'0'0,"4"17"-4461"0"0,-4 33 1839 0 0,6 14-1637 0 0,2 0-1 0 0,2 0 1 0 0,25 90 0 0 0,-21-88-1126 0 0,-13-60 853 0 0,1 0-1 0 0,1 0 1 0 0,0-1-1 0 0,0-13 1 0 0,1 21 31 0 0,-1-38 255 0 0,7-77 0 0 0,-5 108-145 0 0,1 0 1 0 0,1-1-1 0 0,-1 1 1 0 0,2 0-1 0 0,-1 0 1 0 0,2 1 0 0 0,-1-1-1 0 0,1 1 1 0 0,1 0-1 0 0,0 0 1 0 0,14-16 0 0 0,-18 23-68 0 0,0 1 0 0 0,1 0 0 0 0,-1 0 0 0 0,0 0 0 0 0,1 0 0 0 0,0 0 0 0 0,0 0 1 0 0,-1 1-1 0 0,1-1 0 0 0,0 1 0 0 0,0 0 0 0 0,0 0 0 0 0,0 0 0 0 0,1 1 0 0 0,-1-1 1 0 0,0 0-1 0 0,0 1 0 0 0,5 0 0 0 0,-2 1 2 0 0,0-1 0 0 0,0 2 0 0 0,-1-1 1 0 0,1 1-1 0 0,0-1 0 0 0,-1 2 0 0 0,0-1 0 0 0,1 0 0 0 0,7 6 1 0 0,4 4 53 0 0,-1 1 1 0 0,0 0 0 0 0,-1 1-1 0 0,23 27 1 0 0,-28-29-124 0 0,0 0-1 0 0,-1 1 1 0 0,0 0 0 0 0,-1 1 0 0 0,0 0-1 0 0,-1 0 1 0 0,-1 1 0 0 0,0 0-1 0 0,-1 0 1 0 0,0 0 0 0 0,-2 0 0 0 0,0 1-1 0 0,0 0 1 0 0,-1 0 0 0 0,-1 25-1 0 0,-2-35-520 0 0,1 13-1554 0 0</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0.398"/>
    </inkml:context>
    <inkml:brush xml:id="br0">
      <inkml:brushProperty name="width" value="0.1" units="cm"/>
      <inkml:brushProperty name="height" value="0.1" units="cm"/>
      <inkml:brushProperty name="color" value="#FFFFFF"/>
    </inkml:brush>
  </inkml:definitions>
  <inkml:trace contextRef="#ctx0" brushRef="#br0">295 32 5144 0 0,'1'-1'136'0'0,"-1"0"0"0"0,1 0-1 0 0,-1 0 1 0 0,0 1-1 0 0,1-1 1 0 0,-1 0-1 0 0,0 0 1 0 0,0 0-1 0 0,0 0 1 0 0,0 0-1 0 0,0 0 1 0 0,0 0-1 0 0,0 0 1 0 0,0 0-1 0 0,0 0 1 0 0,0 0-1 0 0,0 0 1 0 0,-1 0-1 0 0,1 0 1 0 0,0 0 0 0 0,-1 0-1 0 0,1 1 1 0 0,0-1-1 0 0,-1 0 1 0 0,1 0-1 0 0,-1 0 1 0 0,0 0-1 0 0,1 1 1 0 0,-1-1-1 0 0,-1-1 1 0 0,0 2 31 0 0,0-1 1 0 0,0 1-1 0 0,0-1 1 0 0,0 1 0 0 0,0 0-1 0 0,0-1 1 0 0,0 1-1 0 0,0 0 1 0 0,0 1-1 0 0,0-1 1 0 0,0 0 0 0 0,0 0-1 0 0,-3 2 1 0 0,-9 2 359 0 0,0 1 1 0 0,1 1-1 0 0,-16 7 1 0 0,15-4-218 0 0,0 0-1 0 0,1 1 1 0 0,0 0-1 0 0,0 1 1 0 0,1 0 0 0 0,0 1-1 0 0,1 1 1 0 0,1 0 0 0 0,-17 26-1 0 0,20-28-181 0 0,0 1 0 0 0,1 0 0 0 0,1 0 0 0 0,0 0 0 0 0,0 1 0 0 0,2-1 0 0 0,-1 1 0 0 0,1 0 0 0 0,1 1 0 0 0,1-1 0 0 0,0 0 0 0 0,1 24 0 0 0,1-31-200 0 0,0-1 0 0 0,1 1 0 0 0,-1-1 0 0 0,2 1 0 0 0,-1-1 1 0 0,0 1-1 0 0,1-1 0 0 0,0 0 0 0 0,0 0 0 0 0,1 0 0 0 0,-1-1 0 0 0,1 1 1 0 0,0-1-1 0 0,0 0 0 0 0,0 0 0 0 0,1 0 0 0 0,0-1 0 0 0,-1 1 0 0 0,1-1 1 0 0,0 0-1 0 0,1-1 0 0 0,-1 1 0 0 0,0-1 0 0 0,1 0 0 0 0,-1 0 0 0 0,1-1 1 0 0,9 2-1 0 0,-7-1-292 0 0,0-1 0 0 0,0 0 1 0 0,-1 0-1 0 0,1-1 0 0 0,0 0 1 0 0,0 0-1 0 0,0-1 0 0 0,-1 0 0 0 0,1-1 1 0 0,0 1-1 0 0,-1-1 0 0 0,1-1 1 0 0,-1 1-1 0 0,0-1 0 0 0,0-1 1 0 0,0 1-1 0 0,0-1 0 0 0,0 0 1 0 0,-1-1-1 0 0,9-7 0 0 0,-1-6-2623 0 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0.753"/>
    </inkml:context>
    <inkml:brush xml:id="br0">
      <inkml:brushProperty name="width" value="0.1" units="cm"/>
      <inkml:brushProperty name="height" value="0.1" units="cm"/>
      <inkml:brushProperty name="color" value="#FFFFFF"/>
    </inkml:brush>
  </inkml:definitions>
  <inkml:trace contextRef="#ctx0" brushRef="#br0">107 235 4844 0 0,'-17'-52'1967'0'0,"2"4"1044"0"0,-33-75 0 0 0,48 123-2969 0 0,0-1 1 0 0,0 1-1 0 0,0-1 1 0 0,-1 1-1 0 0,1-1 1 0 0,0 1-1 0 0,0-1 1 0 0,0 1-1 0 0,0-1 1 0 0,-1 1-1 0 0,1 0 1 0 0,0-1-1 0 0,0 1 1 0 0,-1-1-1 0 0,1 1 1 0 0,0 0-1 0 0,-1-1 1 0 0,1 1 0 0 0,0 0-1 0 0,-1-1 1 0 0,1 1-1 0 0,0 0 1 0 0,-1-1-1 0 0,1 1 1 0 0,-1 0-1 0 0,1 0 1 0 0,-1 0-1 0 0,1-1 1 0 0,-1 1-1 0 0,1 0 1 0 0,-1 0-1 0 0,1 0 1 0 0,-1 0-1 0 0,1 0 1 0 0,-1 0 0 0 0,1 0-1 0 0,-1 0 1 0 0,0 0-1 0 0,-7 20 783 0 0,4 30-92 0 0,17 158 597 0 0,-12-198-1309 0 0,19 223 700 0 0,20 170 308 0 0,-39-391-1054 0 0,1-1 0 0 0,1 1 0 0 0,0-1 1 0 0,0 0-1 0 0,1 0 0 0 0,1 0 0 0 0,0 0 1 0 0,0-1-1 0 0,1 0 0 0 0,12 15 0 0 0,-15-21-193 0 0,0 0-1 0 0,1-1 1 0 0,0 0 0 0 0,0 1-1 0 0,0-1 1 0 0,0-1 0 0 0,0 1-1 0 0,1-1 1 0 0,-1 1-1 0 0,1-1 1 0 0,6 2 0 0 0,-6-3-241 0 0,1 0 0 0 0,-1 0 0 0 0,0-1 0 0 0,1 0 0 0 0,-1 1 0 0 0,0-2 0 0 0,1 1 0 0 0,-1-1 0 0 0,0 0 0 0 0,1 0 0 0 0,-1 0 0 0 0,7-4 0 0 0,9-3-1422 0 0,0-3-1204 0 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1.099"/>
    </inkml:context>
    <inkml:brush xml:id="br0">
      <inkml:brushProperty name="width" value="0.1" units="cm"/>
      <inkml:brushProperty name="height" value="0.1" units="cm"/>
      <inkml:brushProperty name="color" value="#FFFFFF"/>
    </inkml:brush>
  </inkml:definitions>
  <inkml:trace contextRef="#ctx0" brushRef="#br0">138 19 6733 0 0,'-4'-18'2691'0'0,"3"18"-2620"0"0,1 0 0 0 0,0 0-1 0 0,0 0 1 0 0,-1-1 0 0 0,1 1 0 0 0,0 0 0 0 0,-1 0 0 0 0,1 0 0 0 0,0 0 0 0 0,-1 0 0 0 0,1 0 0 0 0,0 1 0 0 0,-1-1 0 0 0,1 0 0 0 0,0 0 0 0 0,0 0-1 0 0,-1 0 1 0 0,1 0 0 0 0,0 0 0 0 0,-1 0 0 0 0,1 1 0 0 0,0-1 0 0 0,0 0 0 0 0,-1 0 0 0 0,1 0 0 0 0,0 1 0 0 0,0-1 0 0 0,0 0 0 0 0,-1 0-1 0 0,1 1 1 0 0,0-1 0 0 0,0 0 0 0 0,-18 32 1881 0 0,11-14-1572 0 0,2 1 1 0 0,0-1-1 0 0,0 1 0 0 0,2 0 1 0 0,1 0-1 0 0,0 0 0 0 0,2 26 1 0 0,0-39-333 0 0,0 1 0 0 0,1-1 0 0 0,0 1 0 0 0,0-1 0 0 0,1 0 0 0 0,0 1 0 0 0,0-1 0 0 0,0 0 0 0 0,1 0 0 0 0,0 0 0 0 0,0-1 0 0 0,1 1 0 0 0,-1-1 0 0 0,1 0 1 0 0,0 0-1 0 0,1 0 0 0 0,-1 0 0 0 0,1-1 0 0 0,0 0 0 0 0,0 0 0 0 0,0 0 0 0 0,1 0 0 0 0,-1-1 0 0 0,1 0 0 0 0,9 4 0 0 0,-10-5-32 0 0,-1-1-1 0 0,1 1 1 0 0,-1-1-1 0 0,1 0 0 0 0,-1 0 1 0 0,1 0-1 0 0,-1-1 1 0 0,1 1-1 0 0,0-1 1 0 0,-1 0-1 0 0,1-1 0 0 0,0 1 1 0 0,-1-1-1 0 0,1 0 1 0 0,-1 0-1 0 0,1 0 1 0 0,-1-1-1 0 0,1 0 1 0 0,-1 0-1 0 0,0 0 0 0 0,0 0 1 0 0,0 0-1 0 0,0-1 1 0 0,0 0-1 0 0,5-4 1 0 0,-5 2-17 0 0,0 0 0 0 0,0-1 0 0 0,0 1 0 0 0,-1-1 0 0 0,1 0 0 0 0,-1 0 0 0 0,-1 0 0 0 0,1 0 1 0 0,-1 0-1 0 0,0 0 0 0 0,-1-1 0 0 0,1 1 0 0 0,-1-1 0 0 0,0 1 0 0 0,-1-1 0 0 0,0 0 1 0 0,-1-10-1 0 0,0 8 15 0 0,0-1 1 0 0,-1 1 0 0 0,-1-1 0 0 0,1 1-1 0 0,-2 0 1 0 0,1 0 0 0 0,-1 0 0 0 0,-1 0 0 0 0,1 1-1 0 0,-1-1 1 0 0,-1 1 0 0 0,0 0 0 0 0,0 1-1 0 0,0 0 1 0 0,-1 0 0 0 0,0 0 0 0 0,-1 1-1 0 0,1 0 1 0 0,-1 0 0 0 0,0 1 0 0 0,-1 0-1 0 0,1 0 1 0 0,-1 1 0 0 0,0 0 0 0 0,0 0 0 0 0,0 1-1 0 0,-1 1 1 0 0,1-1 0 0 0,-1 2 0 0 0,1-1-1 0 0,-1 1 1 0 0,0 1 0 0 0,1 0 0 0 0,-16 1-1 0 0,19 0-84 0 0,0 1 0 0 0,0-1-1 0 0,0 1 1 0 0,0 0 0 0 0,0 1-1 0 0,1 0 1 0 0,-1-1-1 0 0,1 2 1 0 0,-6 3 0 0 0,9-5-111 0 0,0-1 0 0 0,0 1 1 0 0,0 0-1 0 0,1 0 0 0 0,-1-1 0 0 0,0 1 1 0 0,1 0-1 0 0,0 1 0 0 0,-1-1 1 0 0,1 0-1 0 0,-1 3 0 0 0,1-3-87 0 0,1-1 1 0 0,0 0-1 0 0,0 1 0 0 0,-1-1 1 0 0,1 1-1 0 0,0-1 0 0 0,0 1 1 0 0,0-1-1 0 0,1 1 0 0 0,-1-1 1 0 0,0 1-1 0 0,0-1 0 0 0,1 1 1 0 0,-1-1-1 0 0,1 0 0 0 0,-1 1 1 0 0,1-1-1 0 0,0 0 0 0 0,0 1 1 0 0,1 1-1 0 0,4 2-1577 0 0,7 2-1258 0 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1.736"/>
    </inkml:context>
    <inkml:brush xml:id="br0">
      <inkml:brushProperty name="width" value="0.1" units="cm"/>
      <inkml:brushProperty name="height" value="0.1" units="cm"/>
      <inkml:brushProperty name="color" value="#FFFFFF"/>
    </inkml:brush>
  </inkml:definitions>
  <inkml:trace contextRef="#ctx0" brushRef="#br0">0 60 5905 0 0,'3'-6'2646'0'0,"-3"6"-2566"0"0,0 0 0 0 0,0 0 0 0 0,0 0 0 0 0,1 0 1 0 0,-1 0-1 0 0,0 0 0 0 0,0 0 0 0 0,0 0 0 0 0,1 0 1 0 0,2 1 1282 0 0,-3 0-1283 0 0,5 17 1730 0 0,-1 25-812 0 0,-3-19-644 0 0,1-1 1 0 0,1 0-1 0 0,10 40 1 0 0,28 66-2414 0 0,-46-151 2530 0 0,1-1 0 0 0,1 1 0 0 0,2 0 0 0 0,0-1 0 0 0,1 1 0 0 0,1-1 0 0 0,1 1 0 0 0,6-28 0 0 0,-7 46-427 0 0,-1 1 1 0 0,1 0-1 0 0,0 0 1 0 0,0 0 0 0 0,0 0-1 0 0,0 0 1 0 0,1 1-1 0 0,-1-1 1 0 0,1 0 0 0 0,-1 1-1 0 0,1-1 1 0 0,0 1-1 0 0,0-1 1 0 0,0 1 0 0 0,1 0-1 0 0,4-4 1 0 0,-5 5-29 0 0,0 0 1 0 0,0 0 0 0 0,0 1-1 0 0,0-1 1 0 0,0 1-1 0 0,1-1 1 0 0,-1 1-1 0 0,0 0 1 0 0,0 0 0 0 0,1 0-1 0 0,-1 0 1 0 0,0 0-1 0 0,0 1 1 0 0,1-1-1 0 0,-1 1 1 0 0,0-1 0 0 0,0 1-1 0 0,0 0 1 0 0,0 0-1 0 0,0 0 1 0 0,0 0 0 0 0,0 0-1 0 0,3 2 1 0 0,8 6 32 0 0,-1 0 0 0 0,0 1 0 0 0,-1 0 1 0 0,0 1-1 0 0,-1 0 0 0 0,9 13 1 0 0,4 7-328 0 0,21 39 1 0 0,-40-63 107 0 0,-1-2 11 0 0,0 0 1 0 0,0 0-1 0 0,-1 0 0 0 0,1 0 1 0 0,-1 0-1 0 0,0 0 0 0 0,-1 0 1 0 0,2 9-1 0 0,-1-47 275 0 0,3-12 282 0 0,-1 4 137 0 0,12-49 0 0 0,-14 79-463 0 0,1 0-1 0 0,1 0 0 0 0,0 1 1 0 0,0-1-1 0 0,1 1 0 0 0,0 0 1 0 0,1 0-1 0 0,0 1 0 0 0,10-12 1 0 0,-14 19-63 0 0,0-1 1 0 0,0 1 0 0 0,1 0 0 0 0,-1-1-1 0 0,1 1 1 0 0,-1 0 0 0 0,1 1-1 0 0,0-1 1 0 0,0 0 0 0 0,0 1-1 0 0,0 0 1 0 0,0 0 0 0 0,0 0 0 0 0,0 0-1 0 0,1 0 1 0 0,-1 0 0 0 0,0 1-1 0 0,0 0 1 0 0,1-1 0 0 0,2 1 0 0 0,0 1 1 0 0,-1 0 1 0 0,0 1-1 0 0,0-1 1 0 0,0 1 0 0 0,0 0-1 0 0,0 0 1 0 0,-1 0 0 0 0,1 1-1 0 0,0 0 1 0 0,-1 0 0 0 0,6 5-1 0 0,2 3 19 0 0,0 0 0 0 0,-1 1 0 0 0,-1 0 0 0 0,1 1-1 0 0,-2 1 1 0 0,0-1 0 0 0,7 17 0 0 0,-11-20-107 0 0,-1 1 0 0 0,0-1 0 0 0,0 2 0 0 0,-1-1 1 0 0,-1 0-1 0 0,0 0 0 0 0,1 22 0 0 0,-3-28-326 0 0,0 1 0 0 0,-1-1 0 0 0,1 1 0 0 0,-1-1 0 0 0,-1 1 0 0 0,1-1 0 0 0,-1 0 0 0 0,-2 5 0 0 0,3-6-127 0 0,-1-1 0 0 0,0 0 0 0 0,0 0 0 0 0,0 0 0 0 0,0-1 0 0 0,0 1 0 0 0,0 0 0 0 0,-1-1 0 0 0,0 0 0 0 0,1 1-1 0 0,-1-1 1 0 0,0 0 0 0 0,-5 2 0 0 0,-1 0-2301 0 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2.282"/>
    </inkml:context>
    <inkml:brush xml:id="br0">
      <inkml:brushProperty name="width" value="0.1" units="cm"/>
      <inkml:brushProperty name="height" value="0.1" units="cm"/>
      <inkml:brushProperty name="color" value="#FFFFFF"/>
    </inkml:brush>
  </inkml:definitions>
  <inkml:trace contextRef="#ctx0" brushRef="#br0">4 25 6157 0 0,'-4'-1'3494'0'0,"5"9"-1249"0"0,10 25-383 0 0,21 41-789 0 0,-3-13-623 0 0,4-2 0 0 0,1-1 0 0 0,3-1 1 0 0,68 77-1 0 0,-105-133-441 0 0,1 0 0 0 0,0 0 1 0 0,0 0-1 0 0,0 0 1 0 0,0 0-1 0 0,0 0 1 0 0,0 0-1 0 0,0 0 0 0 0,0-1 1 0 0,0 1-1 0 0,1 0 1 0 0,-1-1-1 0 0,0 1 1 0 0,0-1-1 0 0,1 0 0 0 0,-1 1 1 0 0,0-1-1 0 0,2 0 1 0 0,-2 0 5 0 0,-1 0 1 0 0,1 0-1 0 0,0-1 1 0 0,0 1 0 0 0,-1 0-1 0 0,1-1 1 0 0,0 1-1 0 0,-1 0 1 0 0,1-1-1 0 0,0 1 1 0 0,-1-1 0 0 0,1 1-1 0 0,-1-1 1 0 0,1 0-1 0 0,-1 1 1 0 0,1-1 0 0 0,-1 0-1 0 0,1 1 1 0 0,-1-1-1 0 0,0 0 1 0 0,1 1-1 0 0,-1-2 1 0 0,3-6 117 0 0,0-1 0 0 0,-1 0-1 0 0,0 0 1 0 0,0-12 0 0 0,1-1-112 0 0,1 5 48 0 0,2-14-8 0 0,1-1 0 0 0,2 1-1 0 0,1 1 1 0 0,1 0 0 0 0,26-47 0 0 0,-27 61-181 0 0,1 0 1 0 0,0 1-1 0 0,1 0 1 0 0,1 1 0 0 0,0 0-1 0 0,1 1 1 0 0,17-12-1 0 0,-20 17-402 0 0,0 1-1 0 0,1 1 0 0 0,-1 0 0 0 0,19-7 0 0 0,-19 9-622 0 0,-1 1 1 0 0,1 1-1 0 0,0 0 0 0 0,0 0 0 0 0,20 0 0 0 0,-14 2-1966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5.263"/>
    </inkml:context>
    <inkml:brush xml:id="br0">
      <inkml:brushProperty name="width" value="0.1" units="cm"/>
      <inkml:brushProperty name="height" value="0.1" units="cm"/>
      <inkml:brushProperty name="color" value="#FFFFFF"/>
    </inkml:brush>
  </inkml:definitions>
  <inkml:trace contextRef="#ctx0" brushRef="#br0">0 1 5505 0 0,'6'14'781'0'0,"1"0"1"0"0,0 0 0 0 0,1-1 0 0 0,1 0 0 0 0,17 21 0 0 0,-12-16-472 0 0,123 155 2214 0 0,8 14-2713 0 0,-87-109-4104 0 0,-48-68 1153 0 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2.742"/>
    </inkml:context>
    <inkml:brush xml:id="br0">
      <inkml:brushProperty name="width" value="0.1" units="cm"/>
      <inkml:brushProperty name="height" value="0.1" units="cm"/>
      <inkml:brushProperty name="color" value="#FFFFFF"/>
    </inkml:brush>
  </inkml:definitions>
  <inkml:trace contextRef="#ctx0" brushRef="#br0">351 14 5761 0 0,'-3'-2'256'0'0,"-1"0"0"0"0,0 0 1 0 0,1 1-1 0 0,-1-1 0 0 0,0 1 1 0 0,0 0-1 0 0,0 0 1 0 0,0 0-1 0 0,0 1 0 0 0,0-1 1 0 0,0 1-1 0 0,0 0 0 0 0,-1 0 1 0 0,1 0-1 0 0,0 1 1 0 0,0 0-1 0 0,0-1 0 0 0,0 1 1 0 0,0 1-1 0 0,0-1 0 0 0,-4 3 1 0 0,-10 3 138 0 0,1 0 0 0 0,0 2 1 0 0,-19 12-1 0 0,18-9-108 0 0,1 0 0 0 0,1 2 0 0 0,0-1-1 0 0,0 2 1 0 0,-16 20 0 0 0,25-27-200 0 0,1 0 1 0 0,1 0-1 0 0,-1 0 0 0 0,1 1 0 0 0,1 0 0 0 0,-1 0 0 0 0,2 0 1 0 0,-1 0-1 0 0,1 1 0 0 0,1-1 0 0 0,-1 1 0 0 0,2 0 0 0 0,-2 14 0 0 0,4-18-147 0 0,-1 0-1 0 0,1-1 0 0 0,0 1 0 0 0,1 0 0 0 0,-1-1 0 0 0,1 1 0 0 0,0-1 0 0 0,1 1 0 0 0,-1-1 0 0 0,1 0 1 0 0,0 0-1 0 0,1 0 0 0 0,-1 0 0 0 0,1-1 0 0 0,0 1 0 0 0,0-1 0 0 0,0 0 0 0 0,0 0 0 0 0,1 0 0 0 0,0-1 0 0 0,0 0 1 0 0,0 0-1 0 0,0 0 0 0 0,0 0 0 0 0,0-1 0 0 0,7 2 0 0 0,-7-2-56 0 0,0 0 0 0 0,0 0 0 0 0,0-1 0 0 0,1 0 0 0 0,-1 0 0 0 0,1 0 0 0 0,-1-1 0 0 0,0 0 0 0 0,1 0 0 0 0,-1 0 0 0 0,1 0 0 0 0,-1-1 0 0 0,1 0 0 0 0,-1 0 0 0 0,0-1 0 0 0,0 0 0 0 0,1 1 0 0 0,-1-2 0 0 0,0 1 1 0 0,-1 0-1 0 0,1-1 0 0 0,0 0 0 0 0,-1 0 0 0 0,0-1 0 0 0,1 1 0 0 0,-1-1 0 0 0,6-7 0 0 0,-1-2 79 0 0,-1-1 1 0 0,0 1 0 0 0,-1-1 0 0 0,-1 0 0 0 0,9-28-1 0 0,12-77 2761 0 0,-24 103-2161 0 0,-1 14 213 0 0,0 8-208 0 0,2 23 101 0 0,3 38-134 0 0,-5-51-519 0 0,0 0 0 0 0,1 0 1 0 0,9 30-1 0 0,-10-39-416 0 0,1-1 0 0 0,0 0 1 0 0,0 0-1 0 0,1 0 0 0 0,3 6 0 0 0,-4-9-224 0 0,-1 0 0 0 0,1 0 1 0 0,0 0-1 0 0,0-1 0 0 0,0 1 0 0 0,0-1 0 0 0,0 0 0 0 0,0 1 1 0 0,7 1-1 0 0,-1-1-2320 0 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3.115"/>
    </inkml:context>
    <inkml:brush xml:id="br0">
      <inkml:brushProperty name="width" value="0.1" units="cm"/>
      <inkml:brushProperty name="height" value="0.1" units="cm"/>
      <inkml:brushProperty name="color" value="#FFFFFF"/>
    </inkml:brush>
  </inkml:definitions>
  <inkml:trace contextRef="#ctx0" brushRef="#br0">0 8 5212 0 0,'4'-8'4877'0'0,"4"29"-3306"0"0,6 33-801 0 0,16 85-252 0 0,-9 1-3432 0 0,-21-130 377 0 0</inkml:trace>
  <inkml:trace contextRef="#ctx0" brushRef="#br0" timeOffset="1">71 382 11349 0 0,'-1'-1'96'0'0,"-1"1"0"0"0,1-1-1 0 0,0 1 1 0 0,-1-1 0 0 0,1 0 0 0 0,0 1 0 0 0,0-1-1 0 0,0 0 1 0 0,-1 0 0 0 0,1 0 0 0 0,0 0-1 0 0,0 0 1 0 0,0 0 0 0 0,1 0 0 0 0,-1 0 0 0 0,0 0-1 0 0,0 0 1 0 0,1-1 0 0 0,-1 1 0 0 0,0 0 0 0 0,1 0-1 0 0,-1-1 1 0 0,1 1 0 0 0,-1-3 0 0 0,-7-34 1143 0 0,6 28-1094 0 0,1-1-1 0 0,1 1 1 0 0,0 0 0 0 0,0 0 0 0 0,1 0 0 0 0,0 0 0 0 0,1 0-1 0 0,0 0 1 0 0,1 0 0 0 0,6-16 0 0 0,-6 19-224 0 0,1 1-1 0 0,0-1 1 0 0,0 1-1 0 0,0 0 1 0 0,0 0 0 0 0,1 1-1 0 0,0 0 1 0 0,0-1 0 0 0,1 2-1 0 0,0-1 1 0 0,-1 0 0 0 0,2 1-1 0 0,-1 0 1 0 0,0 1-1 0 0,11-5 1 0 0,10-2-3257 0 0,56-12-1 0 0,-77 21 2843 0 0,15-4-2509 0 0</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3.469"/>
    </inkml:context>
    <inkml:brush xml:id="br0">
      <inkml:brushProperty name="width" value="0.1" units="cm"/>
      <inkml:brushProperty name="height" value="0.1" units="cm"/>
      <inkml:brushProperty name="color" value="#FFFFFF"/>
    </inkml:brush>
  </inkml:definitions>
  <inkml:trace contextRef="#ctx0" brushRef="#br0">27 367 6481 0 0,'1'1'232'0'0,"0"-1"0"0"0,0 1 0 0 0,0-1-1 0 0,0 1 1 0 0,0 0 0 0 0,0-1 0 0 0,0 1 0 0 0,0 0 0 0 0,0 0 0 0 0,0 0 0 0 0,0 0 0 0 0,-1 0 0 0 0,1 0 0 0 0,0 0 0 0 0,-1 0 0 0 0,1 0 0 0 0,-1 0 0 0 0,1 0 0 0 0,-1 0 0 0 0,1 0 0 0 0,-1 1 0 0 0,0-1 0 0 0,1 0 0 0 0,-1 0 0 0 0,0 0 0 0 0,0 1 0 0 0,0-1 0 0 0,0 0 0 0 0,0 0 0 0 0,-1 2 0 0 0,1 51 397 0 0,0-39-46 0 0,-2 33-37 0 0,2 34-993 0 0,1-72-674 0 0,0 0 0 0 0,1 0 0 0 0,5 13 0 0 0,-4-15-768 0 0</inkml:trace>
  <inkml:trace contextRef="#ctx0" brushRef="#br0" timeOffset="1">33 91 7837 0 0,'-8'-19'1236'0'0,"2"3"-152"0"0,0 2-172 0 0,2 2-264 0 0,1 1-284 0 0,1 5-380 0 0,2-1 0 0 0,-3 1-1112 0 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4.106"/>
    </inkml:context>
    <inkml:brush xml:id="br0">
      <inkml:brushProperty name="width" value="0.1" units="cm"/>
      <inkml:brushProperty name="height" value="0.1" units="cm"/>
      <inkml:brushProperty name="color" value="#FFFFFF"/>
    </inkml:brush>
  </inkml:definitions>
  <inkml:trace contextRef="#ctx0" brushRef="#br0">304 89 2372 0 0,'1'-2'456'0'0,"-1"-1"-1"0"0,1 0 0 0 0,-1 1 0 0 0,0-1 1 0 0,1 1-1 0 0,-1-1 0 0 0,0 0 1 0 0,0 1-1 0 0,-1-1 0 0 0,1 1 1 0 0,-1-1-1 0 0,1 0 0 0 0,-1 1 1 0 0,0-1-1 0 0,0 1 0 0 0,0 0 1 0 0,-2-4-1 0 0,1 3-203 0 0,0 1 1 0 0,0-1-1 0 0,0 1 0 0 0,0-1 1 0 0,-1 1-1 0 0,1 0 0 0 0,-1 0 1 0 0,0 0-1 0 0,0 0 0 0 0,0 0 1 0 0,0 1-1 0 0,-4-2 1 0 0,2 1-141 0 0,-1 0 0 0 0,0 0 0 0 0,1 1 0 0 0,-1 0 0 0 0,0 0 0 0 0,0 0 0 0 0,0 1 0 0 0,0 0 0 0 0,0 0 0 0 0,0 1 0 0 0,0-1 0 0 0,0 1 0 0 0,0 0 0 0 0,-10 4 0 0 0,4 1 19 0 0,-1 1-1 0 0,1 0 1 0 0,1 1 0 0 0,0 0 0 0 0,0 0 0 0 0,0 2 0 0 0,-14 15 0 0 0,19-18-72 0 0,0 0 0 0 0,0 0 0 0 0,1 0 0 0 0,0 1 0 0 0,1 0 0 0 0,-1 0 0 0 0,1 1 0 0 0,1-1 0 0 0,0 1 0 0 0,0-1 0 0 0,0 1 1 0 0,-1 12-1 0 0,4-18-64 0 0,0 0 0 0 0,0 1 0 0 0,0-1 0 0 0,1 0 0 0 0,-1 0 0 0 0,1 1 0 0 0,-1-1 0 0 0,1 0 1 0 0,0 0-1 0 0,0 0 0 0 0,1 0 0 0 0,-1 0 0 0 0,1 0 0 0 0,-1 0 0 0 0,1 0 0 0 0,4 4 0 0 0,-2-3-55 0 0,0 0-1 0 0,0 0 1 0 0,0-1-1 0 0,1 0 0 0 0,-1 1 1 0 0,1-2-1 0 0,0 1 1 0 0,0 0-1 0 0,8 2 0 0 0,-6-2-33 0 0,0-1 0 0 0,1 0 0 0 0,0 0 0 0 0,-1-1 0 0 0,1 0 0 0 0,0 0 0 0 0,0-1 0 0 0,-1 0 0 0 0,1 0 0 0 0,0-1 0 0 0,0 0 0 0 0,-1 0 0 0 0,1-1 0 0 0,9-2 0 0 0,-10-1 95 0 0,0 1 0 0 0,-1-1-1 0 0,0 0 1 0 0,0 0 0 0 0,0-1-1 0 0,0 1 1 0 0,-1-1 0 0 0,0-1 0 0 0,0 1-1 0 0,-1-1 1 0 0,0 0 0 0 0,0 0 0 0 0,0 0-1 0 0,4-14 1 0 0,-2 5 615 0 0,0 0-1 0 0,-2 0 0 0 0,6-32 1 0 0,-12 65-598 0 0,1 0 0 0 0,1 0 0 0 0,1 0-1 0 0,0 0 1 0 0,2 0 0 0 0,0 0 0 0 0,5 19 0 0 0,-6-30-284 0 0,1 0 0 0 0,-1 0-1 0 0,1 0 1 0 0,0-1 0 0 0,1 1 0 0 0,-1-1 0 0 0,1 0-1 0 0,0 0 1 0 0,7 7 0 0 0,-7-9-254 0 0,0 0 0 0 0,0 0 0 0 0,1 0 0 0 0,-1 0 0 0 0,0-1 1 0 0,1 0-1 0 0,0 0 0 0 0,-1 0 0 0 0,1-1 0 0 0,0 1 0 0 0,0-1 0 0 0,0 0 0 0 0,8 0 0 0 0,6-1-2387 0 0</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4.617"/>
    </inkml:context>
    <inkml:brush xml:id="br0">
      <inkml:brushProperty name="width" value="0.1" units="cm"/>
      <inkml:brushProperty name="height" value="0.1" units="cm"/>
      <inkml:brushProperty name="color" value="#FFFFFF"/>
    </inkml:brush>
  </inkml:definitions>
  <inkml:trace contextRef="#ctx0" brushRef="#br0">11 72 5989 0 0,'-1'-19'888'0'0,"1"10"-140"0"0,0 0 0 0 0,-1 0 0 0 0,-4-16 1 0 0,1 83 2312 0 0,5 88-1779 0 0,11 95 196 0 0,-6-149-1133 0 0,16 146-1188 0 0,-19-215 656 0 0,-2-37 146 0 0,-1-11 277 0 0,2-1-1 0 0,0 1 1 0 0,2-1 0 0 0,1 1 0 0 0,11-34-1 0 0,-13 49-175 0 0,0 0-1 0 0,1 1 0 0 0,0 0 0 0 0,0 0 0 0 0,1 0 0 0 0,1 1 0 0 0,-1-1 0 0 0,1 1 0 0 0,1 0 0 0 0,-1 1 0 0 0,1 0 0 0 0,1 0 0 0 0,-1 0 0 0 0,1 1 0 0 0,1 0 1 0 0,13-8-1 0 0,-15 12-30 0 0,0 0 0 0 0,0 0 0 0 0,1 0 0 0 0,-1 1 0 0 0,0 0 0 0 0,0 1 0 0 0,1-1 0 0 0,-1 1 0 0 0,0 1 0 0 0,1 0 0 0 0,-1 0 0 0 0,0 0 0 0 0,0 1 0 0 0,0 0 0 0 0,0 0 0 0 0,0 0 0 0 0,0 1 0 0 0,0 0 0 0 0,-1 1 0 0 0,1 0 0 0 0,-1 0 0 0 0,0 0 0 0 0,8 7 0 0 0,-6-4-41 0 0,0 0 0 0 0,0 1 0 0 0,-1-1 0 0 0,1 1 0 0 0,-2 1 1 0 0,1-1-1 0 0,-1 1 0 0 0,-1 0 0 0 0,1 1 0 0 0,-2-1 0 0 0,1 1 1 0 0,-1 0-1 0 0,-1 0 0 0 0,0 1 0 0 0,3 16 0 0 0,-5-23-5 0 0,-1 1 0 0 0,0-1 0 0 0,0 1 0 0 0,-1-1 0 0 0,1 1-1 0 0,-1-1 1 0 0,0 0 0 0 0,0 1 0 0 0,0-1 0 0 0,-1 0 0 0 0,1 0-1 0 0,-1 0 1 0 0,0 0 0 0 0,-1 0 0 0 0,1 0 0 0 0,-6 7 0 0 0,3-6 27 0 0,-1 0-1 0 0,1 0 1 0 0,-1 0 0 0 0,0-1 0 0 0,-1 1 0 0 0,1-2 0 0 0,-1 1 0 0 0,1-1 0 0 0,-11 4 0 0 0,-5 0 4 0 0,0-2 0 0 0,0 0 0 0 0,0-1 0 0 0,-1-1 0 0 0,-39 0 0 0 0,56-3-381 0 0,0-1 0 0 0,-1 1 0 0 0,1-1 1 0 0,0-1-1 0 0,-1 1 0 0 0,-9-4 0 0 0,14 4 53 0 0,0 0 0 0 0,0 0-1 0 0,0 0 1 0 0,0 0 0 0 0,0 0-1 0 0,0 0 1 0 0,0-1 0 0 0,0 1 0 0 0,1-1-1 0 0,-1 1 1 0 0,1-1 0 0 0,-1 1-1 0 0,1-1 1 0 0,0 0 0 0 0,-1 0-1 0 0,1 0 1 0 0,0 0 0 0 0,0 1 0 0 0,0-2-1 0 0,1 1 1 0 0,-1 0 0 0 0,-1-3-1 0 0,2-7-2586 0 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5.008"/>
    </inkml:context>
    <inkml:brush xml:id="br0">
      <inkml:brushProperty name="width" value="0.1" units="cm"/>
      <inkml:brushProperty name="height" value="0.1" units="cm"/>
      <inkml:brushProperty name="color" value="#FFFFFF"/>
    </inkml:brush>
  </inkml:definitions>
  <inkml:trace contextRef="#ctx0" brushRef="#br0">0 4 7081 0 0,'1'-1'97'0'0,"-1"1"1"0"0,1 0 0 0 0,0-1-1 0 0,-1 1 1 0 0,1 0-1 0 0,0-1 1 0 0,-1 1 0 0 0,1 0-1 0 0,0 0 1 0 0,0-1 0 0 0,-1 1-1 0 0,1 0 1 0 0,0 0-1 0 0,-1 0 1 0 0,1 0 0 0 0,0 0-1 0 0,0 0 1 0 0,-1 0 0 0 0,1 0-1 0 0,0 0 1 0 0,0 1-1 0 0,-1-1 1 0 0,1 0 0 0 0,0 0-1 0 0,-1 1 1 0 0,1-1 0 0 0,0 0-1 0 0,-1 1 1 0 0,1-1-1 0 0,-1 1 1 0 0,1-1 0 0 0,0 1-1 0 0,-1-1 1 0 0,1 1 0 0 0,-1-1-1 0 0,1 1 1 0 0,-1-1-1 0 0,0 1 1 0 0,1 0 0 0 0,-1-1-1 0 0,0 1 1 0 0,1 0 0 0 0,-1-1-1 0 0,0 2 1 0 0,19 42 964 0 0,-17-39-832 0 0,53 175 2083 0 0,33 199 1 0 0,-78-331-2311 0 0,6 86-1 0 0,-16-107-2658 0 0,0 1 0 0 0,-6 36 0 0 0,5-55 936 0 0,1-2-1094 0 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6:45.515"/>
    </inkml:context>
    <inkml:brush xml:id="br0">
      <inkml:brushProperty name="width" value="0.1" units="cm"/>
      <inkml:brushProperty name="height" value="0.1" units="cm"/>
      <inkml:brushProperty name="color" value="#FFFFFF"/>
    </inkml:brush>
  </inkml:definitions>
  <inkml:trace contextRef="#ctx0" brushRef="#br0">0 305 5328 0 0,'11'-11'592'0'0,"1"1"0"0"0,0 1-1 0 0,0-1 1 0 0,1 2 0 0 0,24-13-1 0 0,29-20 406 0 0,-55 33-652 0 0,0-1-1 0 0,0-1 1 0 0,-1 0 0 0 0,14-18-1 0 0,-22 26-182 0 0,-1-1 0 0 0,1 0-1 0 0,0 0 1 0 0,-1 0 0 0 0,1 0 0 0 0,-1 0-1 0 0,0 0 1 0 0,0 0 0 0 0,0 0 0 0 0,-1-1 0 0 0,2-4-1 0 0,-3 6-47 0 0,1 0 0 0 0,0 0 0 0 0,0 1 0 0 0,-1-1-1 0 0,1 0 1 0 0,-1 0 0 0 0,1 1 0 0 0,-1-1 0 0 0,0 0 0 0 0,0 1 0 0 0,0-1-1 0 0,0 1 1 0 0,0-1 0 0 0,0 1 0 0 0,0 0 0 0 0,0-1 0 0 0,-1 1-1 0 0,1 0 1 0 0,0 0 0 0 0,-1 0 0 0 0,1 0 0 0 0,-1 0 0 0 0,-1-1-1 0 0,1 1-52 0 0,0 0 0 0 0,-1 1-1 0 0,1-1 1 0 0,0 1-1 0 0,0-1 1 0 0,-1 1 0 0 0,1 0-1 0 0,0 0 1 0 0,-1 0-1 0 0,1 0 1 0 0,0 1 0 0 0,0-1-1 0 0,-1 0 1 0 0,1 1-1 0 0,0 0 1 0 0,0-1 0 0 0,-1 1-1 0 0,1 0 1 0 0,0 0-1 0 0,0 0 1 0 0,0 0 0 0 0,0 1-1 0 0,0-1 1 0 0,1 0-1 0 0,-3 3 1 0 0,-3 2 36 0 0,0 0 0 0 0,0 1 0 0 0,0-1 0 0 0,-9 15 0 0 0,8-9-14 0 0,1 1 1 0 0,0 0 0 0 0,1 0 0 0 0,0 0 0 0 0,-4 15-1 0 0,8-21-32 0 0,0 1-1 0 0,0-1 0 0 0,1 0 1 0 0,0 1-1 0 0,0-1 0 0 0,0 1 0 0 0,1-1 1 0 0,0 1-1 0 0,1 0 0 0 0,0-1 1 0 0,2 12-1 0 0,-1-15-29 0 0,0 0 1 0 0,0 0-1 0 0,0 0 1 0 0,0 0 0 0 0,1 0-1 0 0,-1 0 1 0 0,1-1-1 0 0,0 1 1 0 0,0-1-1 0 0,0 0 1 0 0,1 0 0 0 0,-1 0-1 0 0,1 0 1 0 0,-1 0-1 0 0,7 2 1 0 0,-2-1-67 0 0,1 0-1 0 0,0-1 1 0 0,0 0 0 0 0,0 0 0 0 0,0-1-1 0 0,19 2 1 0 0,-4-2-108 0 0,0-2 0 0 0,1-1 0 0 0,-1 0 1 0 0,33-8-1 0 0,-28 3 28 0 0,1-2 1 0 0,-1-1-1 0 0,-1-2 1 0 0,0 0-1 0 0,0-2 1 0 0,-1-1 0 0 0,-1-1-1 0 0,0-2 1 0 0,-1 0-1 0 0,-1-2 1 0 0,26-25-1 0 0,-39 33 116 0 0,-1 0 0 0 0,-1-1 0 0 0,0 0 0 0 0,8-15 0 0 0,-13 21 41 0 0,-1 1 1 0 0,0-2-1 0 0,0 1 0 0 0,0 0 1 0 0,-1-1-1 0 0,0 1 0 0 0,-1-1 0 0 0,1 0 1 0 0,-1 1-1 0 0,0-12 0 0 0,-1 17-15 0 0,0-1 0 0 0,0 0 0 0 0,-1 0 0 0 0,1 1 0 0 0,-1-1 0 0 0,1 0 0 0 0,-1 1 0 0 0,0-1 0 0 0,1 1 0 0 0,-1-1 0 0 0,0 1 0 0 0,0-1 0 0 0,0 1-1 0 0,0-1 1 0 0,0 1 0 0 0,-1 0 0 0 0,1-1 0 0 0,0 1 0 0 0,-1 0 0 0 0,1 0 0 0 0,-1 0 0 0 0,1 0 0 0 0,-1 0 0 0 0,1 1 0 0 0,-1-1 0 0 0,1 0 0 0 0,-1 1 0 0 0,0-1 0 0 0,0 1 0 0 0,1 0-1 0 0,-1-1 1 0 0,0 1 0 0 0,0 0 0 0 0,1 0 0 0 0,-1 0 0 0 0,0 0 0 0 0,0 0 0 0 0,1 1 0 0 0,-4 0 0 0 0,-1 0 21 0 0,0 0 0 0 0,-1 0 0 0 0,1 1 0 0 0,0-1 0 0 0,0 2 0 0 0,1-1 0 0 0,-1 1 0 0 0,0-1 0 0 0,1 2 0 0 0,-6 3 0 0 0,7-3-20 0 0,0 0 0 0 0,0 0-1 0 0,0 0 1 0 0,1 0-1 0 0,0 1 1 0 0,0 0 0 0 0,0-1-1 0 0,1 1 1 0 0,-1 0-1 0 0,1 1 1 0 0,0-1-1 0 0,1 0 1 0 0,-1 0 0 0 0,1 1-1 0 0,0-1 1 0 0,0 1-1 0 0,1-1 1 0 0,0 1 0 0 0,0-1-1 0 0,0 1 1 0 0,0 0-1 0 0,1-1 1 0 0,0 1 0 0 0,3 7-1 0 0,3 13-122 0 0,2 0-1 0 0,1-1 1 0 0,25 44 0 0 0,-15-28-300 0 0,-17-35 300 0 0,0-1-1 0 0,-1 1 1 0 0,1 0 0 0 0,-2-1 0 0 0,1 1 0 0 0,-1 0 0 0 0,1 0 0 0 0,-1 12-1 0 0,-1-16 101 0 0,0 0-1 0 0,-1 0 1 0 0,1 0-1 0 0,-1 0 1 0 0,1 0-1 0 0,-1 0 0 0 0,0 0 1 0 0,0 0-1 0 0,0 0 1 0 0,0-1-1 0 0,0 1 1 0 0,0 0-1 0 0,-1-1 1 0 0,1 1-1 0 0,0-1 0 0 0,-1 1 1 0 0,1-1-1 0 0,-1 0 1 0 0,0 1-1 0 0,1-1 1 0 0,-1 0-1 0 0,0 0 0 0 0,0 0 1 0 0,0-1-1 0 0,0 1 1 0 0,1 0-1 0 0,-1-1 1 0 0,0 1-1 0 0,0-1 0 0 0,-3 1 1 0 0,-17 4-95 0 0,0-1 0 0 0,0-1 0 0 0,0 0 0 0 0,-29-2 0 0 0,41-1-1524 0 0,0-1-1 0 0,1-1 1 0 0,-1 1 0 0 0,-9-4-1 0 0,10 2-1422 0 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08.198"/>
    </inkml:context>
    <inkml:brush xml:id="br0">
      <inkml:brushProperty name="width" value="0.1" units="cm"/>
      <inkml:brushProperty name="height" value="0.1" units="cm"/>
      <inkml:brushProperty name="color" value="#FFFFFF"/>
    </inkml:brush>
  </inkml:definitions>
  <inkml:trace contextRef="#ctx0" brushRef="#br0">387 68 4916 0 0,'9'-7'933'0'0,"19"-14"2342"0"0,-26 20-3034 0 0,-1 0 1 0 0,0-1 0 0 0,0 1-1 0 0,1 0 1 0 0,-1-1 0 0 0,0 1-1 0 0,0-1 1 0 0,-1 1 0 0 0,1-1-1 0 0,0 1 1 0 0,0-1 0 0 0,-1 1-1 0 0,1-1 1 0 0,-1 0 0 0 0,1 0-1 0 0,-1-1 1 0 0,0 2-202 0 0,0 0 1 0 0,-1 0-1 0 0,1 1 1 0 0,-1-1-1 0 0,1 0 1 0 0,-1 1-1 0 0,1-1 0 0 0,-1 0 1 0 0,1 1-1 0 0,-1-1 1 0 0,0 1-1 0 0,1-1 1 0 0,-1 1-1 0 0,0 0 0 0 0,1-1 1 0 0,-1 1-1 0 0,0-1 1 0 0,1 1-1 0 0,-1 0 1 0 0,0 0-1 0 0,0-1 1 0 0,0 1-1 0 0,1 0 0 0 0,-1 0 1 0 0,0 0-1 0 0,0 0 1 0 0,0 0-1 0 0,1 0 1 0 0,-1 0-1 0 0,0 0 0 0 0,0 0 1 0 0,0 1-1 0 0,-30 2 236 0 0,30-3-251 0 0,-22 3 98 0 0,0 1 1 0 0,-1 2-1 0 0,2 0 1 0 0,-1 1 0 0 0,-27 14-1 0 0,48-20-119 0 0,0 0-1 0 0,1 1 1 0 0,-1-1-1 0 0,0 1 1 0 0,1 0 0 0 0,-1 0-1 0 0,1-1 1 0 0,-1 1-1 0 0,1 0 1 0 0,0 0-1 0 0,0 0 1 0 0,0 1-1 0 0,0-1 1 0 0,0 0 0 0 0,0 0-1 0 0,1 1 1 0 0,-1-1-1 0 0,1 0 1 0 0,-1 1-1 0 0,1-1 1 0 0,0 0 0 0 0,0 1-1 0 0,0-1 1 0 0,0 0-1 0 0,1 1 1 0 0,-1-1-1 0 0,1 0 1 0 0,-1 1 0 0 0,2 3-1 0 0,3 10 3 0 0,1 0-1 0 0,1-1 1 0 0,10 19-1 0 0,-6-12 19 0 0,5 10 25 0 0,-2 2 1 0 0,-1 0 0 0 0,15 65-1 0 0,-25-85-61 0 0,-1 0 1 0 0,-1 1-1 0 0,0-1 1 0 0,-1 0-1 0 0,-1 0 0 0 0,0 0 1 0 0,-1 1-1 0 0,0-1 1 0 0,-1-1-1 0 0,-1 1 0 0 0,0 0 1 0 0,-12 25-1 0 0,8-24-29 0 0,-1 0 1 0 0,0-1-1 0 0,-1 0 1 0 0,-1 0-1 0 0,0-1 0 0 0,-1-1 1 0 0,0 0-1 0 0,-14 12 0 0 0,19-19 20 0 0,-1 1 0 0 0,1-1 0 0 0,-1 0 0 0 0,1-1 0 0 0,-1 1 0 0 0,-1-2 0 0 0,1 1 0 0 0,0-1 0 0 0,-1 0 0 0 0,0-1 0 0 0,0 0 0 0 0,0 0 0 0 0,0-1 0 0 0,0 0 0 0 0,0-1 0 0 0,-18-1 0 0 0,26 1 15 0 0,0 0 0 0 0,-1-1 1 0 0,1 1-1 0 0,-1 0 0 0 0,1-1 1 0 0,0 1-1 0 0,0-1 0 0 0,-1 1 1 0 0,1-1-1 0 0,0 0 1 0 0,0 1-1 0 0,0-1 0 0 0,-1 0 1 0 0,0-1-1 0 0,2 1-1 0 0,-1 1 0 0 0,1-1 1 0 0,0 1-1 0 0,0-1 0 0 0,-1 1 1 0 0,1-1-1 0 0,0 1 0 0 0,0-1 0 0 0,0 1 1 0 0,0-1-1 0 0,0 1 0 0 0,0-1 1 0 0,0 1-1 0 0,0-1 0 0 0,0 1 0 0 0,0-1 1 0 0,0 0-1 0 0,0 1 0 0 0,0-1 1 0 0,0 1-1 0 0,0-1 0 0 0,0 1 0 0 0,1-1 1 0 0,-1 0-1 0 0,1-1-10 0 0,1 0 1 0 0,-1 0-1 0 0,1 0 0 0 0,0 0 0 0 0,-1 0 1 0 0,1 1-1 0 0,0-1 0 0 0,0 1 1 0 0,0-1-1 0 0,0 1 0 0 0,1 0 0 0 0,-1-1 1 0 0,0 1-1 0 0,3-1 0 0 0,1 0-4 0 0,1 0 0 0 0,0 0-1 0 0,0 0 1 0 0,0 1 0 0 0,0 0 0 0 0,0 1-1 0 0,0-1 1 0 0,0 1 0 0 0,0 0 0 0 0,0 1-1 0 0,0 0 1 0 0,0 0 0 0 0,0 1-1 0 0,8 2 1 0 0,-6 0 18 0 0,1 0-1 0 0,-1 1 1 0 0,0 0-1 0 0,0 0 1 0 0,-1 1-1 0 0,1 1 1 0 0,-1-1 0 0 0,12 14-1 0 0,2 6 49 0 0,-1 1-1 0 0,-1 1 1 0 0,-2 1-1 0 0,26 52 1 0 0,-32-55-80 0 0,2 3-322 0 0,30 45 0 0 0,-36-64-644 0 0,0 1 0 0 0,1-1 0 0 0,0-1 1 0 0,11 10-1 0 0,-5-6-2187 0 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08.543"/>
    </inkml:context>
    <inkml:brush xml:id="br0">
      <inkml:brushProperty name="width" value="0.1" units="cm"/>
      <inkml:brushProperty name="height" value="0.1" units="cm"/>
      <inkml:brushProperty name="color" value="#FFFFFF"/>
    </inkml:brush>
  </inkml:definitions>
  <inkml:trace contextRef="#ctx0" brushRef="#br0">337 1 4100 0 0,'-1'0'174'0'0,"0"0"0"0"0,0 1 0 0 0,0-1 0 0 0,0 1 0 0 0,0-1 0 0 0,0 1 0 0 0,0 0 0 0 0,1-1 1 0 0,-1 1-1 0 0,0 0 0 0 0,0 0 0 0 0,1-1 0 0 0,-1 1 0 0 0,1 0 0 0 0,-1 0 0 0 0,0 0 0 0 0,1 0 0 0 0,-1 2 0 0 0,-11 23 417 0 0,8-16-98 0 0,-70 156 2205 0 0,-46 74 52 0 0,58-118-2248 0 0,54-107-810 0 0,-15 29-1329 0 0,5-21-2858 0 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08.932"/>
    </inkml:context>
    <inkml:brush xml:id="br0">
      <inkml:brushProperty name="width" value="0.1" units="cm"/>
      <inkml:brushProperty name="height" value="0.1" units="cm"/>
      <inkml:brushProperty name="color" value="#FFFFFF"/>
    </inkml:brush>
  </inkml:definitions>
  <inkml:trace contextRef="#ctx0" brushRef="#br0">1 6 4704 0 0,'1'-5'2331'0'0,"0"4"-2263"0"0,-1 1 1 0 0,0 0-1 0 0,0 0 1 0 0,0 0-1 0 0,0 0 1 0 0,1 0 0 0 0,-1 0-1 0 0,0 0 1 0 0,0 0-1 0 0,0 0 1 0 0,0 0-1 0 0,1 0 1 0 0,-1 0-1 0 0,0 0 1 0 0,0 0-1 0 0,0 0 1 0 0,0 0-1 0 0,1 0 1 0 0,12 10 1492 0 0,22 27-896 0 0,-25-25-84 0 0,369 384 3472 0 0,-277-291-8127 0 0,-74-84 766 0 0,-15-14 445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6:55.840"/>
    </inkml:context>
    <inkml:brush xml:id="br0">
      <inkml:brushProperty name="width" value="0.1" units="cm"/>
      <inkml:brushProperty name="height" value="0.1" units="cm"/>
      <inkml:brushProperty name="color" value="#FFFFFF"/>
    </inkml:brush>
  </inkml:definitions>
  <inkml:trace contextRef="#ctx0" brushRef="#br0">285 36 4500 0 0,'4'-26'6942'0'0,"-2"16"-3711"0"0,-13 28-2951 0 0,-15 35 87 0 0,-29 86 0 0 0,48-119-289 0 0,-96 317 771 0 0,33-95-159 0 0,57-192-675 0 0,7-25-3181 0 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09.280"/>
    </inkml:context>
    <inkml:brush xml:id="br0">
      <inkml:brushProperty name="width" value="0.1" units="cm"/>
      <inkml:brushProperty name="height" value="0.1" units="cm"/>
      <inkml:brushProperty name="color" value="#FFFFFF"/>
    </inkml:brush>
  </inkml:definitions>
  <inkml:trace contextRef="#ctx0" brushRef="#br0">1 1 6633 0 0,'3'33'7939'0'0,"-1"62"-9420"0"0,-3-42-3146 0 0,1-36 1543 0 0</inkml:trace>
  <inkml:trace contextRef="#ctx0" brushRef="#br0" timeOffset="1">431 237 4560 0 0,'0'4'780'0'0,"0"2"-311"0"0,0 0-61 0 0,0 2-852 0 0,0 0-629 0 0,0 1-43 0 0,0-1 60 0 0,0-1 44 0 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09.637"/>
    </inkml:context>
    <inkml:brush xml:id="br0">
      <inkml:brushProperty name="width" value="0.1" units="cm"/>
      <inkml:brushProperty name="height" value="0.1" units="cm"/>
      <inkml:brushProperty name="color" value="#FFFFFF"/>
    </inkml:brush>
  </inkml:definitions>
  <inkml:trace contextRef="#ctx0" brushRef="#br0">430 3 1588 0 0,'-1'0'300'0'0,"0"0"1"0"0,0-1-1 0 0,1 1 0 0 0,-1 0 1 0 0,0-1-1 0 0,0 1 0 0 0,0 0 0 0 0,0 0 1 0 0,0 0-1 0 0,0 0 0 0 0,0 0 1 0 0,0 0-1 0 0,0 0 0 0 0,0 0 1 0 0,0 1-1 0 0,0-1 0 0 0,-1 0 0 0 0,-18 12 1583 0 0,-16 25-621 0 0,-3 16-142 0 0,2 2 1 0 0,-41 83-1 0 0,-12 42 276 0 0,60-124-1727 0 0,-41 70-5422 0 0,61-111 2595 0 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09.976"/>
    </inkml:context>
    <inkml:brush xml:id="br0">
      <inkml:brushProperty name="width" value="0.1" units="cm"/>
      <inkml:brushProperty name="height" value="0.1" units="cm"/>
      <inkml:brushProperty name="color" value="#FFFFFF"/>
    </inkml:brush>
  </inkml:definitions>
  <inkml:trace contextRef="#ctx0" brushRef="#br0">5 40 5428 0 0,'-3'-15'630'0'0,"1"-9"4198"0"0,10 34-3894 0 0,228 290 3561 0 0,-8-10-4251 0 0,-223-282-763 0 0,-1-1-518 0 0,0 0 0 0 0,1-1 0 0 0,0 1 1 0 0,0-1-1 0 0,1-1 0 0 0,7 8 0 0 0,-4-7-2128 0 0</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10.360"/>
    </inkml:context>
    <inkml:brush xml:id="br0">
      <inkml:brushProperty name="width" value="0.1" units="cm"/>
      <inkml:brushProperty name="height" value="0.1" units="cm"/>
      <inkml:brushProperty name="color" value="#FFFFFF"/>
    </inkml:brush>
  </inkml:definitions>
  <inkml:trace contextRef="#ctx0" brushRef="#br0">39 102 6513 0 0,'0'-5'349'0'0,"0"0"1"0"0,0 0 0 0 0,1 1 0 0 0,0-1-1 0 0,0 0 1 0 0,0 1 0 0 0,0-1 0 0 0,1 1-1 0 0,0-1 1 0 0,0 1 0 0 0,0 0 0 0 0,0-1-1 0 0,1 1 1 0 0,4-6 0 0 0,-4 7-207 0 0,0 0 0 0 0,0 1-1 0 0,0 0 1 0 0,0-1 0 0 0,0 1 0 0 0,0 1 0 0 0,0-1 0 0 0,1 0-1 0 0,-1 1 1 0 0,1-1 0 0 0,-1 1 0 0 0,1 0 0 0 0,0 0-1 0 0,-1 1 1 0 0,1-1 0 0 0,0 1 0 0 0,0-1 0 0 0,-1 1 0 0 0,8 1-1 0 0,-6 0-77 0 0,-1-1 0 0 0,0 1 0 0 0,1 0-1 0 0,-1 0 1 0 0,1 0 0 0 0,-1 0-1 0 0,0 1 1 0 0,0 0 0 0 0,0 0 0 0 0,0 0-1 0 0,0 0 1 0 0,0 1 0 0 0,-1 0 0 0 0,1-1-1 0 0,-1 1 1 0 0,0 1 0 0 0,1-1-1 0 0,-1 0 1 0 0,-1 1 0 0 0,1-1 0 0 0,-1 1-1 0 0,1 0 1 0 0,-1 0 0 0 0,3 6 0 0 0,-4-4-78 0 0,1 0 0 0 0,-1-1 1 0 0,1 1-1 0 0,-2 0 0 0 0,1 0 0 0 0,-1 0 1 0 0,0-1-1 0 0,0 1 0 0 0,0 0 1 0 0,-1 0-1 0 0,0 0 0 0 0,0 0 1 0 0,0-1-1 0 0,-1 1 0 0 0,0 0 1 0 0,0-1-1 0 0,-1 0 0 0 0,-4 9 1 0 0,-9 10-50 0 0,0-1 0 0 0,-2 0 0 0 0,-23 22 1 0 0,-3 4-52 0 0,17-19 60 0 0,14-18 101 0 0,2 1 0 0 0,-17 23-1 0 0,28-36-22 0 0,0 1 0 0 0,-1-1 0 0 0,1 1-1 0 0,0-1 1 0 0,-1 1 0 0 0,1 0 0 0 0,0-1-1 0 0,0 1 1 0 0,-1 0 0 0 0,1-1-1 0 0,0 1 1 0 0,0 0 0 0 0,0-1 0 0 0,0 1-1 0 0,0 0 1 0 0,0-1 0 0 0,0 1 0 0 0,0 0-1 0 0,0-1 1 0 0,0 1 0 0 0,0 0-1 0 0,1-1 1 0 0,-1 1 0 0 0,0-1 0 0 0,0 1-1 0 0,1 0 1 0 0,-1-1 0 0 0,1 2 0 0 0,19 9 355 0 0,26-2 21 0 0,4-8-471 0 0,0-2 0 0 0,0-3 1 0 0,67-12-1 0 0,-50 6-2182 0 0,-55 8 1135 0 0,0-1 0 0 0,0 0 0 0 0,-1-1 0 0 0,1 0 0 0 0,19-10 0 0 0,-9 3-1792 0 0</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10.749"/>
    </inkml:context>
    <inkml:brush xml:id="br0">
      <inkml:brushProperty name="width" value="0.1" units="cm"/>
      <inkml:brushProperty name="height" value="0.1" units="cm"/>
      <inkml:brushProperty name="color" value="#FFFFFF"/>
    </inkml:brush>
  </inkml:definitions>
  <inkml:trace contextRef="#ctx0" brushRef="#br0">4 0 7517 0 0,'-3'1'4600'0'0,"6"2"-4444"0"0,-2-2-16 0 0,4 2-1032 0 0,-1-1-696 0 0,4 0 132 0 0,0 0 108 0 0,0-2 100 0 0,2 2 91 0 0,6-2 69 0 0,0 0 52 0 0,4-3 48 0 0</inkml:trace>
  <inkml:trace contextRef="#ctx0" brushRef="#br0" timeOffset="1">344 56 1592 0 0,'3'6'9553'0'0,"-1"-6"-9369"0"0,1 1-20 0 0,2 1-860 0 0,1 0-672 0 0,1-1-32 0 0,9 1 96 0 0,2-2 72 0 0,0 0 87 0 0,4-3 49 0 0,-1-1 72 0 0,2 0 64 0 0</inkml:trace>
  <inkml:trace contextRef="#ctx0" brushRef="#br0" timeOffset="2">823 46 1556 0 0,'25'-9'7788'0'0,"-8"2"-6192"0"0,4 3-6110 0 0,58-5-17 0 0,-48 4 3484 0 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11.091"/>
    </inkml:context>
    <inkml:brush xml:id="br0">
      <inkml:brushProperty name="width" value="0.1" units="cm"/>
      <inkml:brushProperty name="height" value="0.1" units="cm"/>
      <inkml:brushProperty name="color" value="#FFFFFF"/>
    </inkml:brush>
  </inkml:definitions>
  <inkml:trace contextRef="#ctx0" brushRef="#br0">475 67 1452 0 0,'6'-24'2002'0'0,"2"-16"3490"0"0,-9 41-5293 0 0,1-1-166 0 0,0 0 0 0 0,0 0 0 0 0,0 0 0 0 0,0 0 0 0 0,0 0 0 0 0,0 0 1 0 0,0 0-1 0 0,0 0 0 0 0,-1 0 0 0 0,1 0 0 0 0,0 0 0 0 0,0 0 0 0 0,0 0 1 0 0,0 0-1 0 0,0 0 0 0 0,0 0 0 0 0,0 0 0 0 0,0 0 0 0 0,-1 0 0 0 0,1 0 1 0 0,0 0-1 0 0,0 0 0 0 0,0 0 0 0 0,0 0 0 0 0,0 0 0 0 0,0 0 0 0 0,0 0 1 0 0,0 0-1 0 0,0 0 0 0 0,-1 0 0 0 0,1-1 100 0 0,0 1-100 0 0,0 0 0 0 0,0 0 0 0 0,0 0 0 0 0,0 0 0 0 0,0 0 1 0 0,0 0-1 0 0,0 0 0 0 0,0 0 0 0 0,0 0 0 0 0,0-1 0 0 0,0 1 0 0 0,0 0 1 0 0,-1 0-1 0 0,1 0 0 0 0,0 0 0 0 0,0 0 0 0 0,0 0 0 0 0,0 0 0 0 0,0 0 1 0 0,0-1-1 0 0,1 1 0 0 0,-1 0 0 0 0,0 0 0 0 0,0 0 0 0 0,0 0 0 0 0,-14 20 859 0 0,-98 175 1471 0 0,57-99-1682 0 0,-4-4-1 0 0,-76 92 1 0 0,66-96-2860 0 0,29-26-4192 0 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11.462"/>
    </inkml:context>
    <inkml:brush xml:id="br0">
      <inkml:brushProperty name="width" value="0.1" units="cm"/>
      <inkml:brushProperty name="height" value="0.1" units="cm"/>
      <inkml:brushProperty name="color" value="#FFFFFF"/>
    </inkml:brush>
  </inkml:definitions>
  <inkml:trace contextRef="#ctx0" brushRef="#br0">0 2 6513 0 0,'1'1'56'0'0,"-1"-1"1"0"0,0 0-1 0 0,0 0 1 0 0,0 0-1 0 0,0 0 1 0 0,0 1 0 0 0,0-1-1 0 0,0 0 1 0 0,0 0-1 0 0,1 0 1 0 0,-1 0-1 0 0,0 0 1 0 0,0 0-1 0 0,0 1 1 0 0,0-1 0 0 0,1 0-1 0 0,-1 0 1 0 0,0 0-1 0 0,0 0 1 0 0,0 0-1 0 0,0 0 1 0 0,1 0 0 0 0,-1 0-1 0 0,0 0 1 0 0,0 0-1 0 0,0 0 1 0 0,1 0-1 0 0,-1 0 1 0 0,0 0 0 0 0,0 0-1 0 0,0 0 1 0 0,1 0-1 0 0,-1 0 1 0 0,0 0-1 0 0,0 0 1 0 0,0 0-1 0 0,1 0 1 0 0,-1 0 0 0 0,0 0-1 0 0,0-1 1 0 0,0 1-1 0 0,0 0 1 0 0,0 0-1 0 0,1 0 1 0 0,-1 0 0 0 0,0 0-1 0 0,0 0 1 0 0,0-1-1 0 0,0 1 1 0 0,0 0-1 0 0,0 0 1 0 0,1 0-1 0 0,-1 0 1 0 0,0-1 0 0 0,0 1-1 0 0,0 0 1 0 0,0 0-1 0 0,0 0 1 0 0,0-1-1 0 0,0 1 1 0 0,0 0 0 0 0,0 0-1 0 0,0-1 1 0 0,16 22 1055 0 0,-15-21-1093 0 0,245 304 4530 0 0,-89-117-2562 0 0,-124-142-1592 0 0,15 20-1190 0 0,-42-59-288 0 0,0 0 0 0 0,0-1 0 0 0,0 1-1 0 0,8 4 1 0 0,8 0-2356 0 0,-12-8 354 0 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11.850"/>
    </inkml:context>
    <inkml:brush xml:id="br0">
      <inkml:brushProperty name="width" value="0.1" units="cm"/>
      <inkml:brushProperty name="height" value="0.1" units="cm"/>
      <inkml:brushProperty name="color" value="#FFFFFF"/>
    </inkml:brush>
  </inkml:definitions>
  <inkml:trace contextRef="#ctx0" brushRef="#br0">1 59 6901 0 0,'5'-12'6124'0'0,"10"44"-4564"0"0,45 195 708 0 0,-60-225-2265 0 0,2 5 43 0 0,2 8-551 0 0,-3-28 19 0 0,-2-40 709 0 0,2-56 1108 0 0,0 96-1141 0 0,0 0 1 0 0,2 0-1 0 0,-1 1 1 0 0,1-1-1 0 0,1 1 0 0 0,7-16 1 0 0,-10 25-171 0 0,1 0 0 0 0,0 0 0 0 0,-1-1 0 0 0,1 1 0 0 0,0 1 0 0 0,0-1 1 0 0,1 0-1 0 0,-1 0 0 0 0,1 1 0 0 0,-1-1 0 0 0,1 1 0 0 0,0 0 0 0 0,0 0 0 0 0,0 0 1 0 0,0 0-1 0 0,0 1 0 0 0,0-1 0 0 0,7-1 0 0 0,-6 2-9 0 0,0 0 0 0 0,1 1 1 0 0,-1 0-1 0 0,1 0 0 0 0,-1 0 0 0 0,0 0 0 0 0,1 1 0 0 0,-1 0 0 0 0,1 0 1 0 0,-1 0-1 0 0,0 0 0 0 0,0 0 0 0 0,5 3 0 0 0,1 1 6 0 0,-1 0-1 0 0,0 1 1 0 0,-1-1-1 0 0,1 2 1 0 0,-1-1-1 0 0,-1 1 1 0 0,1 0-1 0 0,-1 1 1 0 0,0 0-1 0 0,-1 0 1 0 0,0 0 0 0 0,6 10-1 0 0,-6-4 119 0 0,1 1-1 0 0,-2 0 1 0 0,0 1-1 0 0,-1-1 1 0 0,0 1-1 0 0,1 18 1 0 0,0 31-1476 0 0,-5 0-7227 0 0</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12.498"/>
    </inkml:context>
    <inkml:brush xml:id="br0">
      <inkml:brushProperty name="width" value="0.1" units="cm"/>
      <inkml:brushProperty name="height" value="0.1" units="cm"/>
      <inkml:brushProperty name="color" value="#FFFFFF"/>
    </inkml:brush>
  </inkml:definitions>
  <inkml:trace contextRef="#ctx0" brushRef="#br0">335 28 6841 0 0,'2'-22'2814'0'0,"2"17"-1018"0"0,2 15-769 0 0,2 12-546 0 0,-2 0 1 0 0,-1 0-1 0 0,-1 1 0 0 0,3 44 1 0 0,0 1 54 0 0,0-19-222 0 0,12 69 406 0 0,-16-101-585 0 0,2-1 0 0 0,0 0 0 0 0,1 0 0 0 0,14 28 0 0 0,-18-40-138 0 0,0 0-1 0 0,1 0 1 0 0,-1-1-1 0 0,1 1 1 0 0,0-1-1 0 0,0 0 1 0 0,0 0-1 0 0,0 0 1 0 0,0 0 0 0 0,1-1-1 0 0,-1 1 1 0 0,1-1-1 0 0,0 0 1 0 0,-1 0-1 0 0,1 0 1 0 0,0 0-1 0 0,0-1 1 0 0,1 1-1 0 0,-1-1 1 0 0,0 0-1 0 0,0-1 1 0 0,1 1-1 0 0,-1-1 1 0 0,0 0-1 0 0,0 0 1 0 0,1 0-1 0 0,-1 0 1 0 0,6-2 0 0 0,-4 1-6 0 0,-1-1 1 0 0,0 0 0 0 0,1 0 0 0 0,-1 0 0 0 0,0-1 0 0 0,0 0 0 0 0,0 0 0 0 0,0 0 0 0 0,-1 0 0 0 0,1-1 0 0 0,-1 0 0 0 0,0 0 0 0 0,0 0 0 0 0,0 0 0 0 0,-1 0 0 0 0,0-1 0 0 0,1 0 0 0 0,-2 0 0 0 0,1 0 0 0 0,0 0 0 0 0,1-6 0 0 0,1-4 77 0 0,0 0-156 0 0,-8 30 47 0 0,-5 25 93 0 0,1 1 0 0 0,3 0 1 0 0,0 52-1 0 0,2-40 23 0 0,0 115 294 0 0,-5 69 451 0 0,4-208-710 0 0,-1 0 0 0 0,-2 0 0 0 0,-1 0 0 0 0,-1 0 1 0 0,-23 52-1 0 0,28-76-96 0 0,1 0 0 0 0,-1-1 1 0 0,0 1-1 0 0,0-1 0 0 0,0 0 1 0 0,-1 0-1 0 0,0 0 0 0 0,0 0 1 0 0,0-1-1 0 0,0 1 0 0 0,0-1 0 0 0,-1 0 1 0 0,1 0-1 0 0,-8 3 0 0 0,3-3 2 0 0,1 0 0 0 0,-1 0-1 0 0,0-1 1 0 0,0 0-1 0 0,0-1 1 0 0,0 0-1 0 0,-17 0 1 0 0,-2-3 15 0 0,0-1-1 0 0,0-1 1 0 0,1-2-1 0 0,-41-13 1 0 0,-2-1-1177 0 0,35 11-2080 0 0,0-1 0 0 0,-41-19 1 0 0,54 17 170 0 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2.180"/>
    </inkml:context>
    <inkml:brush xml:id="br0">
      <inkml:brushProperty name="width" value="0.1" units="cm"/>
      <inkml:brushProperty name="height" value="0.1" units="cm"/>
      <inkml:brushProperty name="color" value="#FFFFFF"/>
    </inkml:brush>
  </inkml:definitions>
  <inkml:trace contextRef="#ctx0" brushRef="#br0">19 0 4332 0 0,'-2'0'172'0'0,"1"1"-1"0"0,0-1 0 0 0,0 0 0 0 0,-1 1 0 0 0,1-1 0 0 0,0 1 1 0 0,0-1-1 0 0,0 1 0 0 0,0 0 0 0 0,0-1 0 0 0,-1 1 0 0 0,1 0 0 0 0,0 0 1 0 0,-1 1-1 0 0,2-2-104 0 0,0 0 1 0 0,0 1-1 0 0,0-1 1 0 0,0 0-1 0 0,0 1 1 0 0,0-1-1 0 0,0 0 1 0 0,0 1-1 0 0,0-1 1 0 0,0 0-1 0 0,0 1 1 0 0,0-1-1 0 0,1 0 1 0 0,-1 1-1 0 0,0-1 1 0 0,0 0-1 0 0,0 1 1 0 0,0-1-1 0 0,0 0 1 0 0,1 1-1 0 0,-1-1 1 0 0,0 0-1 0 0,0 0 1 0 0,0 1-1 0 0,1-1 1 0 0,-1 0-1 0 0,0 0 1 0 0,1 0-1 0 0,-1 1 1 0 0,0-1-1 0 0,0 0 1 0 0,1 0-1 0 0,36 15 1622 0 0,38 0-953 0 0,1-3 0 0 0,1-3 1 0 0,79-1-1 0 0,-37-3-152 0 0,167 10 798 0 0,-165-13-5611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0.116"/>
    </inkml:context>
    <inkml:brush xml:id="br0">
      <inkml:brushProperty name="width" value="0.1" units="cm"/>
      <inkml:brushProperty name="height" value="0.1" units="cm"/>
      <inkml:brushProperty name="color" value="#FFFFFF"/>
    </inkml:brush>
  </inkml:definitions>
  <inkml:trace contextRef="#ctx0" brushRef="#br0">0 107 1772 0 0,'11'-5'525'0'0,"0"0"-1"0"0,-1 0 0 0 0,0-1 1 0 0,0 0-1 0 0,-1-1 0 0 0,0 0 1 0 0,0-1-1 0 0,-1 0 1 0 0,10-10-1 0 0,-6-4 2257 0 0,-6 13 51 0 0,-7 32-1942 0 0,-13 186 604 0 0,11-134-1084 0 0,0 43-2577 0 0</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2.538"/>
    </inkml:context>
    <inkml:brush xml:id="br0">
      <inkml:brushProperty name="width" value="0.1" units="cm"/>
      <inkml:brushProperty name="height" value="0.1" units="cm"/>
      <inkml:brushProperty name="color" value="#FFFFFF"/>
    </inkml:brush>
  </inkml:definitions>
  <inkml:trace contextRef="#ctx0" brushRef="#br0">9 10 5024 0 0,'-9'-10'4245'0'0,"27"16"-2838"0"0,30 16-772 0 0,-18-6-244 0 0,0 0 1 0 0,-2 2-1 0 0,33 27 0 0 0,-52-38-312 0 0,0 1-1 0 0,0 0 1 0 0,-1 1-1 0 0,0 0 1 0 0,-1 0-1 0 0,0 1 1 0 0,0 0-1 0 0,-1 0 1 0 0,0 1-1 0 0,-1-1 1 0 0,0 1-1 0 0,5 18 1 0 0,-8-23-45 0 0,-1 1 1 0 0,0-1-1 0 0,-1 0 1 0 0,0 0-1 0 0,0 1 1 0 0,0-1-1 0 0,-1 0 1 0 0,1 0-1 0 0,-2 1 1 0 0,1-1-1 0 0,-1 0 1 0 0,0 0-1 0 0,-2 6 1 0 0,-1-3 66 0 0,0 1-1 0 0,-1-1 1 0 0,0 0 0 0 0,0-1 0 0 0,-1 0-1 0 0,0 0 1 0 0,-9 8 0 0 0,-11 7 233 0 0,-2-1 0 0 0,-1-2 0 0 0,-47 25 1 0 0,66-39-303 0 0,2 1-480 0 0,-7 3-1075 0 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4.557"/>
    </inkml:context>
    <inkml:brush xml:id="br0">
      <inkml:brushProperty name="width" value="0.1" units="cm"/>
      <inkml:brushProperty name="height" value="0.1" units="cm"/>
      <inkml:brushProperty name="color" value="#FFFFFF"/>
    </inkml:brush>
  </inkml:definitions>
  <inkml:trace contextRef="#ctx0" brushRef="#br0">109 117 5953 0 0,'-3'-38'2021'0'0,"-2"-22"778"0"0,2 42 875 0 0,-38 273-2200 0 0,0-12-834 0 0,33-173-280 0 0,1 102 1 0 0,7-151-300 0 0,4 70 188 0 0,-3-83-208 0 0,0 0 0 0 0,1 0 1 0 0,0-1-1 0 0,0 1 0 0 0,0 0 1 0 0,1-1-1 0 0,0 0 0 0 0,7 12 1 0 0,-7-16-27 0 0,0 0 1 0 0,0 0-1 0 0,0 0 1 0 0,0-1 0 0 0,0 1-1 0 0,0-1 1 0 0,1 0-1 0 0,-1 0 1 0 0,1-1-1 0 0,-1 1 1 0 0,1-1 0 0 0,0 1-1 0 0,0-1 1 0 0,6 1-1 0 0,61 5 100 0 0,-61-6-99 0 0,169 0-579 0 0,-61-10-3961 0 0,-114 8 3870 0 0,0 1 0 0 0,0-1 0 0 0,1 0 0 0 0,-1 0 0 0 0,-1-1 0 0 0,1 1 0 0 0,7-4 0 0 0,0-2-2347 0 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4.929"/>
    </inkml:context>
    <inkml:brush xml:id="br0">
      <inkml:brushProperty name="width" value="0.1" units="cm"/>
      <inkml:brushProperty name="height" value="0.1" units="cm"/>
      <inkml:brushProperty name="color" value="#FFFFFF"/>
    </inkml:brush>
  </inkml:definitions>
  <inkml:trace contextRef="#ctx0" brushRef="#br0">1 189 4768 0 0,'85'-36'4280'0'0,"40"-25"-2661"0"0,-121 59-1563 0 0,0-1-1 0 0,0 1 1 0 0,0-1-1 0 0,-1 0 1 0 0,1 0 0 0 0,-1 0-1 0 0,1 0 1 0 0,-1-1 0 0 0,0 1-1 0 0,2-5 1 0 0,-4 7-29 0 0,0 0 0 0 0,-1-1 0 0 0,0 1 0 0 0,1 0 0 0 0,-1-1 0 0 0,0 1 1 0 0,0 0-1 0 0,1-1 0 0 0,-1 1 0 0 0,0 0 0 0 0,0-1 0 0 0,-1 1 0 0 0,1 0 0 0 0,0 0 0 0 0,0-1 0 0 0,-1 1 0 0 0,1 0 1 0 0,0-1-1 0 0,-1 1 0 0 0,1 0 0 0 0,-1 0 0 0 0,0 0 0 0 0,1-1 0 0 0,-1 1 0 0 0,0 0 0 0 0,0 0 0 0 0,0 0 0 0 0,0 0 0 0 0,0 0 1 0 0,0 1-1 0 0,0-1 0 0 0,0 0 0 0 0,0 0 0 0 0,0 1 0 0 0,0-1 0 0 0,0 0 0 0 0,-1 1 0 0 0,1-1 0 0 0,-2 1 0 0 0,0-2 43 0 0,0 0-1 0 0,-1 1 0 0 0,1-1 0 0 0,0 1 0 0 0,-1 0 0 0 0,1 0 0 0 0,-1 1 0 0 0,0-1 0 0 0,1 1 0 0 0,-1-1 0 0 0,0 1 0 0 0,1 0 1 0 0,-1 1-1 0 0,0-1 0 0 0,1 1 0 0 0,-1-1 0 0 0,1 1 0 0 0,-5 2 0 0 0,2-1 18 0 0,1 1 0 0 0,-1 0 0 0 0,1 0 0 0 0,0 1 0 0 0,0-1 0 0 0,0 1 0 0 0,1 0 0 0 0,-1 0 0 0 0,1 1 0 0 0,-5 6 1 0 0,3-3 15 0 0,0 1 0 0 0,1-1 0 0 0,-1 1 0 0 0,2 0 0 0 0,0 0 1 0 0,0 1-1 0 0,0-1 0 0 0,1 1 0 0 0,1 0 0 0 0,0 0 0 0 0,0 0 0 0 0,1 0 1 0 0,0 13-1 0 0,1-15-92 0 0,2-1 0 0 0,-1 0 0 0 0,1 1 0 0 0,0-1 0 0 0,0 0 0 0 0,1 0 0 0 0,0 0 0 0 0,0 0 0 0 0,1-1 0 0 0,0 1 0 0 0,0-1 0 0 0,0 0 0 0 0,1 0 0 0 0,0-1 0 0 0,0 1 0 0 0,1-1 0 0 0,-1 0 0 0 0,1 0 0 0 0,0-1 0 0 0,0 0 0 0 0,1 0 0 0 0,9 4 0 0 0,-5-3-566 0 0,-1-1 1 0 0,1 0-1 0 0,0 0 0 0 0,0-2 0 0 0,0 1 0 0 0,0-1 1 0 0,0-1-1 0 0,1 0 0 0 0,-1-1 0 0 0,0 0 0 0 0,1 0 0 0 0,-1-1 1 0 0,0-1-1 0 0,15-4 0 0 0,-2-2-2429 0 0</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5.269"/>
    </inkml:context>
    <inkml:brush xml:id="br0">
      <inkml:brushProperty name="width" value="0.1" units="cm"/>
      <inkml:brushProperty name="height" value="0.1" units="cm"/>
      <inkml:brushProperty name="color" value="#FFFFFF"/>
    </inkml:brush>
  </inkml:definitions>
  <inkml:trace contextRef="#ctx0" brushRef="#br0">0 19 6661 0 0,'7'-19'2445'0'0,"-7"19"-2396"0"0,0 0-1 0 0,0 0 1 0 0,0 0-1 0 0,1 0 1 0 0,-1 0-1 0 0,0 0 1 0 0,0 0-1 0 0,0 0 1 0 0,1 0-1 0 0,-1 1 1 0 0,0-1-1 0 0,0 0 1 0 0,0 0-1 0 0,1 0 1 0 0,-1 0-1 0 0,0 0 1 0 0,0 0-1 0 0,0 0 1 0 0,0 0-1 0 0,1 0 1 0 0,-1 1-1 0 0,0-1 1 0 0,0 0-1 0 0,0 0 1 0 0,0 0-1 0 0,0 0 1 0 0,0 1-1 0 0,1-1 1 0 0,-1 0-1 0 0,0 0 1 0 0,0 0-1 0 0,0 0 1 0 0,0 1-1 0 0,0-1 1 0 0,0 0-1 0 0,0 0 1 0 0,0 0-1 0 0,0 1 1 0 0,0-1-1 0 0,0 0 1 0 0,0 0-1 0 0,0 1 1 0 0,8 38 2214 0 0,-6-28-2305 0 0,36 262 2918 0 0,0-4-1719 0 0,-35-244-1017 0 0,3 0 0 0 0,0-1 0 0 0,1 1-1 0 0,1-1 1 0 0,15 30 0 0 0,-21-51-200 0 0,0-1 1 0 0,1 1-1 0 0,-1 0 0 0 0,1-1 1 0 0,-1 0-1 0 0,1 0 1 0 0,0 1-1 0 0,0-2 0 0 0,-1 1 1 0 0,1 0-1 0 0,1 0 0 0 0,-1-1 1 0 0,0 0-1 0 0,0 0 0 0 0,1 0 1 0 0,-1 0-1 0 0,0 0 1 0 0,1-1-1 0 0,-1 1 0 0 0,1-1 1 0 0,-1 0-1 0 0,1 0 0 0 0,-1 0 1 0 0,0 0-1 0 0,1-1 0 0 0,-1 0 1 0 0,4 0-1 0 0,1-1-702 0 0,0 0 0 0 0,-1 0 0 0 0,1 0-1 0 0,-1-1 1 0 0,0 0 0 0 0,0-1 0 0 0,0 0 0 0 0,0 0-1 0 0,-1 0 1 0 0,1-1 0 0 0,6-5 0 0 0,-4-1-2091 0 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5.640"/>
    </inkml:context>
    <inkml:brush xml:id="br0">
      <inkml:brushProperty name="width" value="0.1" units="cm"/>
      <inkml:brushProperty name="height" value="0.1" units="cm"/>
      <inkml:brushProperty name="color" value="#FFFFFF"/>
    </inkml:brush>
  </inkml:definitions>
  <inkml:trace contextRef="#ctx0" brushRef="#br0">1 147 5825 0 0,'3'-2'892'0'0,"7"-3"-116"0"0,7-1-88 0 0,5 0-104 0 0,5 2-132 0 0,4-4-64 0 0,48-9-28 0 0,-22 6-132 0 0,2-2-28 0 0,4 5-968 0 0,5-3-732 0 0,3 1 36 0 0,0 1 119 0 0,2-2 41 0 0,-1-1 148 0 0,1-1 20 0 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6.047"/>
    </inkml:context>
    <inkml:brush xml:id="br0">
      <inkml:brushProperty name="width" value="0.1" units="cm"/>
      <inkml:brushProperty name="height" value="0.1" units="cm"/>
      <inkml:brushProperty name="color" value="#FFFFFF"/>
    </inkml:brush>
  </inkml:definitions>
  <inkml:trace contextRef="#ctx0" brushRef="#br0">0 114 1192 0 0,'20'-73'12654'0'0,"-14"86"-11939"0"0,6 14-241 0 0,129 336 400 0 0,-134-348-1786 0 0,-7-17 404 0 0,-8-30 249 0 0,0 3 261 0 0,3 3 95 0 0,-17-112 1072 0 0,21 121-893 0 0,0-1 1 0 0,0 1-1 0 0,2-1 1 0 0,0 1-1 0 0,7-32 1 0 0,-6 44-236 0 0,-1 0 0 0 0,1 0 0 0 0,0 0 0 0 0,0 0-1 0 0,0 0 1 0 0,1 0 0 0 0,0 1 0 0 0,0 0 0 0 0,0-1 0 0 0,0 1 0 0 0,1 0 0 0 0,-1 0 0 0 0,1 1 0 0 0,0-1 0 0 0,0 1-1 0 0,1 0 1 0 0,-1 0 0 0 0,1 0 0 0 0,-1 1 0 0 0,1-1 0 0 0,0 1 0 0 0,0 0 0 0 0,8-2 0 0 0,-6 3-20 0 0,1 0 0 0 0,0 0 1 0 0,0 0-1 0 0,-1 1 0 0 0,1 0 1 0 0,0 1-1 0 0,0 0 0 0 0,-1 0 1 0 0,1 0-1 0 0,-1 1 0 0 0,1 0 0 0 0,-1 1 1 0 0,1-1-1 0 0,-1 2 0 0 0,10 5 1 0 0,-6-2 43 0 0,-1 0 1 0 0,0 0 0 0 0,0 2 0 0 0,-1-1-1 0 0,0 1 1 0 0,-1 0 0 0 0,1 1 0 0 0,-2 0 0 0 0,1 0-1 0 0,-2 1 1 0 0,1 0 0 0 0,-2 0 0 0 0,1 1-1 0 0,-1-1 1 0 0,4 19 0 0 0,-2-5-458 0 0,-1 0 0 0 0,-2 1-1 0 0,2 29 1 0 0,-3 33-5318 0 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9.287"/>
    </inkml:context>
    <inkml:brush xml:id="br0">
      <inkml:brushProperty name="width" value="0.1" units="cm"/>
      <inkml:brushProperty name="height" value="0.1" units="cm"/>
      <inkml:brushProperty name="color" value="#FFFFFF"/>
    </inkml:brush>
  </inkml:definitions>
  <inkml:trace contextRef="#ctx0" brushRef="#br0">1 153 5457 0 0,'0'-1'199'0'0,"1"0"1"0"0,-1 0 0 0 0,1 1 0 0 0,-1-1-1 0 0,1 0 1 0 0,0 0 0 0 0,0 0 0 0 0,0 0-1 0 0,-1 1 1 0 0,1-1 0 0 0,0 0 0 0 0,0 1 0 0 0,0-1-1 0 0,0 0 1 0 0,0 1 0 0 0,0 0 0 0 0,0-1-1 0 0,2 0 1 0 0,2 21 2567 0 0,-4-13-2953 0 0,0-1 308 0 0,2 22 408 0 0,2-1 1 0 0,0 0-1 0 0,2 0 1 0 0,18 47-1 0 0,-22-68-497 0 0,0 1 0 0 0,0-1-1 0 0,1 0 1 0 0,0 0-1 0 0,0-1 1 0 0,1 1-1 0 0,0-1 1 0 0,-1 1-1 0 0,2-2 1 0 0,-1 1 0 0 0,1 0-1 0 0,-1-1 1 0 0,1 0-1 0 0,0-1 1 0 0,1 1-1 0 0,-1-1 1 0 0,1 0 0 0 0,-1-1-1 0 0,1 1 1 0 0,0-1-1 0 0,0-1 1 0 0,0 1-1 0 0,0-1 1 0 0,8 0-1 0 0,-9-1-42 0 0,0 0 0 0 0,0 0 0 0 0,-1 0 0 0 0,1-1 0 0 0,0 0 0 0 0,0 0-1 0 0,0-1 1 0 0,0 0 0 0 0,-1 0 0 0 0,1 0 0 0 0,-1 0 0 0 0,1-1 0 0 0,-1 0 0 0 0,0 0-1 0 0,0-1 1 0 0,0 1 0 0 0,-1-1 0 0 0,1 0 0 0 0,-1 0 0 0 0,0-1 0 0 0,5-6-1 0 0,5-9-45 0 0,-2 0-1 0 0,0-1 1 0 0,-2 0-1 0 0,10-26 1 0 0,5-9-253 0 0,-25 55 312 0 0,0 1 1 0 0,0 0-1 0 0,1-1 0 0 0,-1 1 0 0 0,0 0 0 0 0,0-1 0 0 0,1 1 1 0 0,-1 0-1 0 0,0-1 0 0 0,1 1 0 0 0,-1 0 0 0 0,0-1 0 0 0,1 1 1 0 0,-1 0-1 0 0,1 0 0 0 0,-1 0 0 0 0,0 0 0 0 0,1-1 0 0 0,-1 1 0 0 0,1 0 1 0 0,-1 0-1 0 0,1 0 0 0 0,-1 0 0 0 0,0 0 0 0 0,1 0 0 0 0,-1 0 1 0 0,1 0-1 0 0,-1 0 0 0 0,1 0 0 0 0,-1 0 0 0 0,0 0 0 0 0,1 0 0 0 0,-1 0 1 0 0,1 1-1 0 0,-1-1 0 0 0,0 0 0 0 0,1 0 0 0 0,-1 0 0 0 0,1 1 1 0 0,-1-1-1 0 0,0 0 0 0 0,1 0 0 0 0,-1 1 0 0 0,0-1 0 0 0,1 0 0 0 0,-1 1 1 0 0,0-1-1 0 0,1 1 0 0 0,18 22 149 0 0,-13-15-125 0 0,3 2 25 0 0,1 0 1 0 0,1-1 0 0 0,-1 0 0 0 0,1 0-1 0 0,1-1 1 0 0,0-1 0 0 0,0 0 0 0 0,0-1-1 0 0,26 10 1 0 0,-32-14-35 0 0,1 0 0 0 0,0 0 0 0 0,0 0 0 0 0,0-1 0 0 0,0 0 0 0 0,0-1 0 0 0,0 1 0 0 0,0-1 0 0 0,1-1 0 0 0,-1 1 0 0 0,0-1-1 0 0,0-1 1 0 0,0 1 0 0 0,0-1 0 0 0,-1 0 0 0 0,1-1 0 0 0,0 0 0 0 0,-1 0 0 0 0,0 0 0 0 0,0-1 0 0 0,8-5 0 0 0,-11 7-11 0 0,-1 0 0 0 0,1-1 0 0 0,-1 1 0 0 0,0-1 0 0 0,1 1 0 0 0,-1-1 0 0 0,0 0 0 0 0,0 0 0 0 0,-1 0-1 0 0,1 0 1 0 0,-1 0 0 0 0,1 0 0 0 0,-1-1 0 0 0,0 1 0 0 0,0 0 0 0 0,0-8 0 0 0,0 6-7 0 0,-1 0 0 0 0,-1-1 0 0 0,1 1 0 0 0,-1-1 0 0 0,0 1-1 0 0,0 0 1 0 0,-1-1 0 0 0,1 1 0 0 0,-5-10 0 0 0,-1 3-30 0 0,0 0-1 0 0,0 1 1 0 0,-1-1 0 0 0,0 2-1 0 0,-1-1 1 0 0,0 1 0 0 0,-19-16-1 0 0,12 14-14 0 0,1 1-1 0 0,-2 0 1 0 0,1 2-1 0 0,-32-14 1 0 0,37 19-229 0 0,0 0-1 0 0,-1 0 1 0 0,1 1 0 0 0,-1 1-1 0 0,0 0 1 0 0,1 0 0 0 0,-1 2-1 0 0,-23 0 1 0 0,34 0 67 0 0,0 0-1 0 0,0 0 0 0 0,0 0 1 0 0,0 0-1 0 0,0 0 0 0 0,0 0 1 0 0,0 0-1 0 0,0 1 1 0 0,1-1-1 0 0,-1 0 0 0 0,0 1 1 0 0,0-1-1 0 0,0 1 0 0 0,0-1 1 0 0,0 1-1 0 0,1-1 1 0 0,-1 1-1 0 0,0 0 0 0 0,0-1 1 0 0,1 1-1 0 0,-2 1 0 0 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9.768"/>
    </inkml:context>
    <inkml:brush xml:id="br0">
      <inkml:brushProperty name="width" value="0.1" units="cm"/>
      <inkml:brushProperty name="height" value="0.1" units="cm"/>
      <inkml:brushProperty name="color" value="#FFFFFF"/>
    </inkml:brush>
  </inkml:definitions>
  <inkml:trace contextRef="#ctx0" brushRef="#br0">1 49 6113 0 0,'0'-49'6423'0'0,"3"79"-5284"0"0,29 138 209 0 0,-28-150-1295 0 0,70 263 989 0 0,-26-109-1090 0 0,-34-123-214 0 0,-6-22 41 0 0,-1 0 0 0 0,5 34 0 0 0,-16-97-252 0 0,-2-9 673 0 0,2-1-1 0 0,3 0 1 0 0,4-57 0 0 0,-2 94-138 0 0,0 1-1 0 0,1 0 1 0 0,0-1 0 0 0,0 1 0 0 0,1 0-1 0 0,0 0 1 0 0,7-14 0 0 0,-9 20-47 0 0,1 0 1 0 0,-1 0-1 0 0,1 0 1 0 0,0 0-1 0 0,0 0 1 0 0,0 1-1 0 0,-1-1 0 0 0,2 1 1 0 0,-1-1-1 0 0,0 1 1 0 0,0-1-1 0 0,0 1 0 0 0,1 0 1 0 0,-1 0-1 0 0,0 0 1 0 0,1 1-1 0 0,-1-1 1 0 0,1 0-1 0 0,-1 1 0 0 0,1 0 1 0 0,0-1-1 0 0,-1 1 1 0 0,1 0-1 0 0,-1 0 0 0 0,1 1 1 0 0,-1-1-1 0 0,1 1 1 0 0,-1-1-1 0 0,5 2 1 0 0,8 3 4 0 0,-1 1 0 0 0,1 0 0 0 0,-2 1 0 0 0,1 1 0 0 0,-1 0 0 0 0,0 1 0 0 0,0 0 0 0 0,-1 1 0 0 0,-1 0 0 0 0,0 1 0 0 0,0 0 1 0 0,-1 1-1 0 0,0 0 0 0 0,-1 0 0 0 0,0 1 0 0 0,-1 1 0 0 0,-1-1 0 0 0,0 1 0 0 0,-1 0 0 0 0,0 1 0 0 0,-1 0 0 0 0,-1 0 0 0 0,3 20 1 0 0,-6-28-365 0 0,0 0 1 0 0,-1-1 0 0 0,-1 1 0 0 0,1 0-1 0 0,-3 12 1 0 0,2-16-365 0 0,0 0-1 0 0,0-1 1 0 0,0 1 0 0 0,0 0-1 0 0,-1 0 1 0 0,1 0-1 0 0,-1-1 1 0 0,-3 6 0 0 0</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0.172"/>
    </inkml:context>
    <inkml:brush xml:id="br0">
      <inkml:brushProperty name="width" value="0.1" units="cm"/>
      <inkml:brushProperty name="height" value="0.1" units="cm"/>
      <inkml:brushProperty name="color" value="#FFFFFF"/>
    </inkml:brush>
  </inkml:definitions>
  <inkml:trace contextRef="#ctx0" brushRef="#br0">1 261 4680 0 0,'27'-16'1247'0'0,"1"2"-1"0"0,31-12 1 0 0,-32 16-691 0 0,-1-2 0 0 0,41-26 0 0 0,-64 37-460 0 0,0-1 1 0 0,0 0 0 0 0,-1-1-1 0 0,1 1 1 0 0,0 0 0 0 0,-1-1-1 0 0,0 1 1 0 0,1-1 0 0 0,-1 0-1 0 0,0 0 1 0 0,-1 0 0 0 0,1 0-1 0 0,0 0 1 0 0,-1 0 0 0 0,0 0-1 0 0,0-1 1 0 0,0 1 0 0 0,0 0 0 0 0,0-1-1 0 0,0 1 1 0 0,-1-1 0 0 0,0 1-1 0 0,0-7 1 0 0,-1 7 21 0 0,0-1-1 0 0,0 1 1 0 0,0 0-1 0 0,0 0 1 0 0,-1-1 0 0 0,1 1-1 0 0,-1 0 1 0 0,0 0 0 0 0,0 1-1 0 0,0-1 1 0 0,0 0 0 0 0,0 1-1 0 0,-1-1 1 0 0,1 1 0 0 0,-1 0-1 0 0,0 0 1 0 0,1 0 0 0 0,-1 0-1 0 0,0 0 1 0 0,0 0-1 0 0,-1 1 1 0 0,1 0 0 0 0,-6-2-1 0 0,5 1-22 0 0,-1 0 0 0 0,1 1 0 0 0,-1 0 0 0 0,1 0 0 0 0,-1 1 0 0 0,1-1 0 0 0,-1 1 0 0 0,0 0 0 0 0,1 0 0 0 0,-1 0-1 0 0,1 1 1 0 0,-1 0 0 0 0,0 0 0 0 0,1 0 0 0 0,0 0 0 0 0,-1 1 0 0 0,1-1 0 0 0,0 1 0 0 0,-5 3 0 0 0,4-1-4 0 0,0 0 0 0 0,-1 0 1 0 0,1 1-1 0 0,1 0 1 0 0,-1 0-1 0 0,1 0 1 0 0,0 0-1 0 0,0 1 0 0 0,0 0 1 0 0,1-1-1 0 0,-5 14 1 0 0,3-7-1 0 0,1 0 0 0 0,0 0 1 0 0,1 1-1 0 0,1-1 0 0 0,0 1 1 0 0,0-1-1 0 0,1 1 0 0 0,1 0 1 0 0,0 0-1 0 0,1 0 0 0 0,0-1 0 0 0,1 1 1 0 0,5 18-1 0 0,-3-22-249 0 0,0 0 0 0 0,1-1 1 0 0,0 1-1 0 0,0-1 0 0 0,0-1 0 0 0,1 1 0 0 0,1-1 0 0 0,-1 0 0 0 0,1 0 1 0 0,0 0-1 0 0,1-1 0 0 0,-1-1 0 0 0,1 1 0 0 0,11 5 0 0 0,-12-7-380 0 0,0-1 0 0 0,1 1 0 0 0,-1-1 0 0 0,1-1-1 0 0,0 0 1 0 0,-1 0 0 0 0,1 0 0 0 0,0-1 0 0 0,0 0-1 0 0,0 0 1 0 0,0-1 0 0 0,1 0 0 0 0,-1-1 0 0 0,0 0 0 0 0,0 0-1 0 0,0 0 1 0 0,11-5 0 0 0,4-3-2316 0 0</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0.625"/>
    </inkml:context>
    <inkml:brush xml:id="br0">
      <inkml:brushProperty name="width" value="0.1" units="cm"/>
      <inkml:brushProperty name="height" value="0.1" units="cm"/>
      <inkml:brushProperty name="color" value="#FFFFFF"/>
    </inkml:brush>
  </inkml:definitions>
  <inkml:trace contextRef="#ctx0" brushRef="#br0">1 297 4192 0 0,'4'-5'681'0'0,"0"0"-1"0"0,0 0 1 0 0,1 0-1 0 0,0 0 1 0 0,0 1-1 0 0,11-7 0 0 0,-15 10-544 0 0,0 1 0 0 0,0-1 0 0 0,0 1 0 0 0,0 0 0 0 0,0 0 0 0 0,0-1 0 0 0,0 1 0 0 0,0 0 0 0 0,0 0 0 0 0,0 0-1 0 0,0 0 1 0 0,0 0 0 0 0,0 0 0 0 0,0 0 0 0 0,0 0 0 0 0,0 1 0 0 0,0-1 0 0 0,0 0 0 0 0,0 1 0 0 0,1 0 0 0 0,0 0-12 0 0,-1 0-1 0 0,1 1 1 0 0,-1-1 0 0 0,1 1 0 0 0,-1-1 0 0 0,0 1 0 0 0,1 0 0 0 0,-1-1 0 0 0,0 1-1 0 0,0 0 1 0 0,0 0 0 0 0,0 0 0 0 0,0 3 0 0 0,8 13 454 0 0,-7-16-476 0 0,0 1 0 0 0,0 0 0 0 0,-1 1-1 0 0,0-1 1 0 0,1 0 0 0 0,-1 0 0 0 0,0 0 0 0 0,0 7 148 0 0,5-39 215 0 0,-4 21-439 0 0,1 1-1 0 0,0-1 0 0 0,0 0 1 0 0,1 1-1 0 0,0-1 1 0 0,0 1-1 0 0,1 0 1 0 0,0 1-1 0 0,0-1 0 0 0,0 1 1 0 0,13-11-1 0 0,-10 11-17 0 0,0 1 0 0 0,1 0 1 0 0,0 0-1 0 0,0 0 0 0 0,0 2 0 0 0,0-1 0 0 0,1 1 0 0 0,-1 0 0 0 0,18-2 0 0 0,86-11 93 0 0,46-10-134 0 0,-156 26 58 0 0,-1-1 0 0 0,1 1 0 0 0,-1-1 1 0 0,1 0-1 0 0,-1 0 0 0 0,0 0 0 0 0,1 0 0 0 0,-1 0 0 0 0,0-1 0 0 0,0 1 0 0 0,0-1 0 0 0,0 1 1 0 0,0-1-1 0 0,0 0 0 0 0,0 0 0 0 0,0 0 0 0 0,-1 0 0 0 0,1 0 0 0 0,-1 0 0 0 0,1 0 0 0 0,-1 0 1 0 0,0 0-1 0 0,0-1 0 0 0,0 1 0 0 0,0-1 0 0 0,0 1 0 0 0,-1-1 0 0 0,1 1 0 0 0,-1-1 0 0 0,0 1 1 0 0,1-1-1 0 0,-1 1 0 0 0,0-1 0 0 0,-1 0 0 0 0,1 1 0 0 0,0-1 0 0 0,-1 1 0 0 0,1-1 0 0 0,-2-2 1 0 0,1 2 12 0 0,0 1 1 0 0,0-1 0 0 0,0 1-1 0 0,0 0 1 0 0,0-1 0 0 0,-1 1-1 0 0,1 0 1 0 0,-1 0 0 0 0,0-1-1 0 0,0 1 1 0 0,1 1 0 0 0,-1-1-1 0 0,0 0 1 0 0,-1 0 0 0 0,1 1-1 0 0,0-1 1 0 0,0 1 0 0 0,-1 0-1 0 0,1 0 1 0 0,-1 0 0 0 0,1 0 0 0 0,-1 0-1 0 0,1 0 1 0 0,-1 0 0 0 0,1 1-1 0 0,-1 0 1 0 0,0-1 0 0 0,1 1-1 0 0,-1 0 1 0 0,0 0 0 0 0,0 1-1 0 0,1-1 1 0 0,-1 0 0 0 0,1 1-1 0 0,-1 0 1 0 0,0-1 0 0 0,-2 3-1 0 0,-3 0 13 0 0,-1 2 0 0 0,2-1 0 0 0,-1 1 0 0 0,0 1 0 0 0,1-1-1 0 0,0 1 1 0 0,0 0 0 0 0,1 1 0 0 0,0-1 0 0 0,0 1 0 0 0,0 1 0 0 0,1-1-1 0 0,0 1 1 0 0,1 0 0 0 0,0 0 0 0 0,0 0 0 0 0,-5 17 0 0 0,7-20-31 0 0,0 0 0 0 0,1 1 1 0 0,0-1-1 0 0,0 1 0 0 0,0 0 1 0 0,0-1-1 0 0,1 1 0 0 0,0 0 1 0 0,0-1-1 0 0,1 1 0 0 0,0 0 1 0 0,0-1-1 0 0,0 1 0 0 0,0-1 1 0 0,1 1-1 0 0,0-1 0 0 0,0 0 1 0 0,1 1-1 0 0,-1-1 0 0 0,1 0 1 0 0,0-1-1 0 0,0 1 1 0 0,1 0-1 0 0,-1-1 0 0 0,1 0 1 0 0,0 0-1 0 0,1 0 0 0 0,-1 0 1 0 0,6 3-1 0 0,0-1-292 0 0,0 0 0 0 0,0-1 0 0 0,0-1-1 0 0,1 0 1 0 0,-1 0 0 0 0,1-1 0 0 0,0 0 0 0 0,0-1 0 0 0,15 2 0 0 0,-18-4-406 0 0,1 0 0 0 0,-1 0 0 0 0,0 0 0 0 0,0-1 0 0 0,0 0 1 0 0,0-1-1 0 0,0 0 0 0 0,0 0 0 0 0,0-1 0 0 0,-1 0 0 0 0,1 0 0 0 0,-1-1 1 0 0,11-7-1 0 0,-1-1-2289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0.736"/>
    </inkml:context>
    <inkml:brush xml:id="br0">
      <inkml:brushProperty name="width" value="0.1" units="cm"/>
      <inkml:brushProperty name="height" value="0.1" units="cm"/>
      <inkml:brushProperty name="color" value="#FFFFFF"/>
    </inkml:brush>
  </inkml:definitions>
  <inkml:trace contextRef="#ctx0" brushRef="#br0">455 49 4748 0 0,'-2'-3'242'0'0,"0"-1"0"0"0,-1 0 0 0 0,1 1 0 0 0,-1 0-1 0 0,0-1 1 0 0,1 1 0 0 0,-1 0 0 0 0,-1 1-1 0 0,1-1 1 0 0,0 0 0 0 0,-1 1 0 0 0,0 0-1 0 0,1 0 1 0 0,-6-3 0 0 0,4 5-115 0 0,1-1 0 0 0,0 0 0 0 0,-1 1 0 0 0,1 0 0 0 0,0 0 0 0 0,-1 0 0 0 0,1 1 0 0 0,0-1 0 0 0,-1 1 0 0 0,1 0 0 0 0,0 1 0 0 0,0-1 0 0 0,0 0 0 0 0,-5 4 0 0 0,-10 4 93 0 0,0 1 0 0 0,0 0 0 0 0,1 2 0 0 0,1 0 0 0 0,0 1 0 0 0,0 1 0 0 0,-21 24 0 0 0,18-18 18 0 0,2 0 1 0 0,0 2 0 0 0,2 0-1 0 0,0 1 1 0 0,-24 49 0 0 0,32-55-107 0 0,1 1 1 0 0,0 0 0 0 0,2 1 0 0 0,0 0-1 0 0,1 0 1 0 0,0 0 0 0 0,2 0 0 0 0,0 0 0 0 0,2 36-1 0 0,4-26-35 0 0,0 0-1 0 0,2-1 0 0 0,1 0 0 0 0,1 0 1 0 0,18 41-1 0 0,-13-43-24 0 0,2 0 0 0 0,0-1-1 0 0,2 0 1 0 0,0-1 0 0 0,2-1 0 0 0,0-1 0 0 0,2-1 0 0 0,0-1 0 0 0,1 0 0 0 0,1-2 0 0 0,1 0-1 0 0,1-2 1 0 0,0-1 0 0 0,1-1 0 0 0,1-1 0 0 0,36 13 0 0 0,-47-21-24 0 0,1-1 1 0 0,-1-1 0 0 0,1 0-1 0 0,0-2 1 0 0,-1 1-1 0 0,1-2 1 0 0,25-2 0 0 0,-15-1-12 0 0,0-1 0 0 0,0-1 1 0 0,32-11-1 0 0,-38 8-9 0 0,-1 0 1 0 0,1-2-1 0 0,-2 0 1 0 0,1-1-1 0 0,-1-1 0 0 0,-1-1 1 0 0,0 0-1 0 0,-1-2 1 0 0,15-16-1 0 0,-19 17-3 0 0,0 0 0 0 0,-1-1 0 0 0,-1-1-1 0 0,0 0 1 0 0,-2 0 0 0 0,0-1 0 0 0,0 0 0 0 0,-2-1 0 0 0,0 0-1 0 0,7-28 1 0 0,-11 31-19 0 0,-1 0-1 0 0,0 0 0 0 0,-1-1 0 0 0,0 1 1 0 0,-2 0-1 0 0,1-1 0 0 0,-2 1 0 0 0,0 0 1 0 0,-1 0-1 0 0,-6-19 0 0 0,7 29-4 0 0,-2-13-5 0 0,-2 1 1 0 0,0 0-1 0 0,-1 1 0 0 0,-1 0 1 0 0,-16-26-1 0 0,12 25-7 0 0,0 1 0 0 0,-1 0 0 0 0,-1 1 0 0 0,0 0 0 0 0,-2 1 0 0 0,-18-14 0 0 0,14 16-31 0 0,-1 0 0 0 0,0 2 1 0 0,-30-12-1 0 0,8 10-770 0 0,0 2 0 0 0,-1 2 0 0 0,-46-3 0 0 0,-6-1-4887 0 0,71 8 2407 0 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5.872"/>
    </inkml:context>
    <inkml:brush xml:id="br0">
      <inkml:brushProperty name="width" value="0.1" units="cm"/>
      <inkml:brushProperty name="height" value="0.1" units="cm"/>
      <inkml:brushProperty name="color" value="#FFFFFF"/>
    </inkml:brush>
  </inkml:definitions>
  <inkml:trace contextRef="#ctx0" brushRef="#br0">123 1 4912 0 0,'-4'0'227'0'0,"1"1"0"0"0,-1 0 0 0 0,1 0 0 0 0,0 1 0 0 0,-1-1 0 0 0,1 1-1 0 0,0-1 1 0 0,0 1 0 0 0,0 0 0 0 0,0 0 0 0 0,0 0 0 0 0,1 1 0 0 0,-1-1-1 0 0,0 1 1 0 0,1-1 0 0 0,0 1 0 0 0,0 0 0 0 0,0 0 0 0 0,-2 5 0 0 0,-5 5 361 0 0,1 1 0 0 0,-11 30 0 0 0,13-25-274 0 0,0 1 1 0 0,1-1 0 0 0,1 1-1 0 0,1 0 1 0 0,1 1 0 0 0,1-1-1 0 0,2 36 1 0 0,0-43-283 0 0,0-1 0 0 0,1 1 0 0 0,0 0 0 0 0,1-1 0 0 0,1 1 0 0 0,0-1 0 0 0,1 0 0 0 0,0 0 0 0 0,1 0 0 0 0,0-1 0 0 0,0 0 0 0 0,2 0 0 0 0,9 12 0 0 0,-15-21-35 0 0,0 1 0 0 0,1-1-1 0 0,-1 0 1 0 0,1 0 0 0 0,0 0-1 0 0,0 0 1 0 0,0 0 0 0 0,0-1 0 0 0,0 1-1 0 0,0-1 1 0 0,0 0 0 0 0,0 0-1 0 0,0 0 1 0 0,1 0 0 0 0,-1 0-1 0 0,0-1 1 0 0,1 1 0 0 0,-1-1-1 0 0,0 0 1 0 0,1 0 0 0 0,-1 0 0 0 0,1-1-1 0 0,-1 1 1 0 0,0-1 0 0 0,0 0-1 0 0,1 0 1 0 0,-1 0 0 0 0,0 0-1 0 0,0 0 1 0 0,0-1 0 0 0,4-2-1 0 0,8-6-6 0 0,0 0 0 0 0,-1-1 0 0 0,-1-1 0 0 0,22-23-1 0 0,-22 21-4 0 0,15-14 8 0 0,27-33 51 0 0,-27 27 216 0 0,1 1 0 0 0,2 2 1 0 0,49-39-1 0 0,-67 60-168 0 0,0 0-1 0 0,1 1 1 0 0,0 1-1 0 0,0 0 1 0 0,1 1-1 0 0,0 1 1 0 0,0 0 0 0 0,1 1-1 0 0,-1 0 1 0 0,1 1-1 0 0,0 1 1 0 0,31-1-1 0 0,-36 3-69 0 0,0 1 0 0 0,1 1-1 0 0,-1 0 1 0 0,0 1 0 0 0,0 0-1 0 0,0 0 1 0 0,0 1 0 0 0,0 1-1 0 0,-1 0 1 0 0,0 0 0 0 0,1 1-1 0 0,-2 1 1 0 0,1-1 0 0 0,0 1-1 0 0,-1 1 1 0 0,0 0 0 0 0,-1 0-1 0 0,0 1 1 0 0,0 0-1 0 0,0 1 1 0 0,-1-1 0 0 0,0 1-1 0 0,-1 1 1 0 0,0-1 0 0 0,-1 1-1 0 0,0 0 1 0 0,0 0 0 0 0,-1 1-1 0 0,0-1 1 0 0,-1 1 0 0 0,3 16-1 0 0,-4-17-12 0 0,-1-1-1 0 0,0 1 1 0 0,-1-1-1 0 0,0 1 1 0 0,0 0-1 0 0,-1-1 1 0 0,-2 12 0 0 0,2-16-327 0 0,0-1 0 0 0,-1 1 0 0 0,1 0 1 0 0,-1-1-1 0 0,0 1 0 0 0,0-1 0 0 0,-1 0 1 0 0,1 0-1 0 0,-1 0 0 0 0,0 0 0 0 0,0 0 1 0 0,0 0-1 0 0,0-1 0 0 0,-1 0 1 0 0,0 1-1 0 0,-4 2 0 0 0</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6.370"/>
    </inkml:context>
    <inkml:brush xml:id="br0">
      <inkml:brushProperty name="width" value="0.1" units="cm"/>
      <inkml:brushProperty name="height" value="0.1" units="cm"/>
      <inkml:brushProperty name="color" value="#FFFFFF"/>
    </inkml:brush>
  </inkml:definitions>
  <inkml:trace contextRef="#ctx0" brushRef="#br0">11 1 6261 0 0,'0'0'134'0'0,"-1"0"1"0"0,1 0-1 0 0,-1 0 1 0 0,1 0 0 0 0,-1 1-1 0 0,1-1 1 0 0,-1 0-1 0 0,1 0 1 0 0,-1 1 0 0 0,1-1-1 0 0,-1 0 1 0 0,1 1 0 0 0,0-1-1 0 0,-1 1 1 0 0,1-1-1 0 0,0 0 1 0 0,-1 1 0 0 0,1-1-1 0 0,0 1 1 0 0,-1-1-1 0 0,1 1 1 0 0,0-1 0 0 0,0 1-1 0 0,0-1 1 0 0,0 1-1 0 0,-1-1 1 0 0,1 1 0 0 0,0-1-1 0 0,0 1 1 0 0,0-1-1 0 0,0 2 1 0 0,0 20 381 0 0,0-16-43 0 0,1 86 1949 0 0,16 111-1 0 0,6 62-1136 0 0,-22-208-4549 0 0,0 0-3442 0 0</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6.899"/>
    </inkml:context>
    <inkml:brush xml:id="br0">
      <inkml:brushProperty name="width" value="0.1" units="cm"/>
      <inkml:brushProperty name="height" value="0.1" units="cm"/>
      <inkml:brushProperty name="color" value="#FFFFFF"/>
    </inkml:brush>
  </inkml:definitions>
  <inkml:trace contextRef="#ctx0" brushRef="#br0">1 147 5473 0 0,'3'-9'282'0'0,"1"0"0"0"0,1 0 0 0 0,-1 1 1 0 0,1-1-1 0 0,1 1 0 0 0,-1 0 1 0 0,2 1-1 0 0,-1-1 0 0 0,1 1 1 0 0,0 0-1 0 0,0 1 0 0 0,1 0 0 0 0,0 0 1 0 0,0 0-1 0 0,0 1 0 0 0,1 0 1 0 0,9-4-1 0 0,-10 6-177 0 0,0 1 1 0 0,-1-1-1 0 0,1 1 1 0 0,0 1-1 0 0,0-1 0 0 0,1 1 1 0 0,-1 1-1 0 0,0-1 1 0 0,0 1-1 0 0,0 1 1 0 0,0 0-1 0 0,1 0 0 0 0,-1 0 1 0 0,0 1-1 0 0,-1 0 1 0 0,1 1-1 0 0,0 0 0 0 0,-1 0 1 0 0,1 0-1 0 0,-1 1 1 0 0,0 0-1 0 0,7 6 1 0 0,-6-4-107 0 0,1 0 0 0 0,-1 1 1 0 0,-1 1-1 0 0,1-1 0 0 0,-1 1 1 0 0,-1 0-1 0 0,1 1 0 0 0,-2-1 1 0 0,1 1-1 0 0,-1 1 0 0 0,0-1 1 0 0,-1 1-1 0 0,3 10 0 0 0,-4-11-99 0 0,-1 1 0 0 0,0-1 0 0 0,0 1-1 0 0,-1 0 1 0 0,-1 0 0 0 0,1-1 0 0 0,-2 1 0 0 0,1 0-1 0 0,-2 0 1 0 0,1 0 0 0 0,-1-1 0 0 0,0 1 0 0 0,-1-1-1 0 0,0 1 1 0 0,-1-1 0 0 0,-8 14 0 0 0,4-8-4 0 0,-2-1 0 0 0,0-1 1 0 0,0 1-1 0 0,-1-2 0 0 0,-1 1 0 0 0,-19 15 1 0 0,15-15 185 0 0,9-6 93 0 0,0-1-1 0 0,-1 0 0 0 0,0 0 1 0 0,-1 0-1 0 0,1-1 1 0 0,-1 0-1 0 0,0-1 0 0 0,-13 5 1 0 0,44-24 708 0 0,-14 13-851 0 0,0 0 0 0 0,1 1 0 0 0,-1-1-1 0 0,1 2 1 0 0,-1-1 0 0 0,1 1 0 0 0,-1 0 0 0 0,1 1-1 0 0,-1 0 1 0 0,1 1 0 0 0,-1-1 0 0 0,0 2 0 0 0,0-1-1 0 0,0 1 1 0 0,0 0 0 0 0,0 1 0 0 0,0 0 0 0 0,-1 0-1 0 0,0 0 1 0 0,0 1 0 0 0,0 0 0 0 0,0 1 0 0 0,-1-1-1 0 0,8 10 1 0 0,-7-8 14 0 0,-1 0-1 0 0,-1 0 0 0 0,1 1 1 0 0,-1-1-1 0 0,-1 1 0 0 0,1 0 1 0 0,-1 1-1 0 0,-1-1 0 0 0,1 1 0 0 0,-2 0 1 0 0,1-1-1 0 0,-1 1 0 0 0,0 0 1 0 0,-1 1-1 0 0,0-1 0 0 0,-1 0 1 0 0,0 0-1 0 0,0 0 0 0 0,-1 1 1 0 0,0-1-1 0 0,0 0 0 0 0,-5 14 1 0 0,4-16-20 0 0,-1-1 1 0 0,0 0 0 0 0,0 0 0 0 0,0 0-1 0 0,-1 0 1 0 0,0-1 0 0 0,0 0-1 0 0,0 1 1 0 0,-1-1 0 0 0,0-1-1 0 0,0 1 1 0 0,-9 6 0 0 0,5-5 19 0 0,0-1 1 0 0,0 0-1 0 0,-1-1 1 0 0,1 0-1 0 0,-1 0 0 0 0,0-1 1 0 0,-18 3-1 0 0,12-3-33 0 0,1-2 0 0 0,0 0 0 0 0,-1 0 0 0 0,1-2 0 0 0,-1 0 0 0 0,1 0 0 0 0,0-2-1 0 0,0 0 1 0 0,0 0 0 0 0,0-2 0 0 0,-17-7 0 0 0,29 11-168 0 0,0 0 0 0 0,1 0 0 0 0,-1-1-1 0 0,0 1 1 0 0,1-1 0 0 0,-1 0 0 0 0,1 0 0 0 0,0 0 0 0 0,0 0-1 0 0,-1 0 1 0 0,1 0 0 0 0,-2-4 0 0 0,4 5-53 0 0,-1-1 0 0 0,1 1 1 0 0,-1-1-1 0 0,1 0 0 0 0,-1 1 0 0 0,1-1 1 0 0,0 1-1 0 0,0-1 0 0 0,0 0 0 0 0,0 1 0 0 0,0-1 1 0 0,0 0-1 0 0,1 1 0 0 0,-1-1 0 0 0,0 1 1 0 0,1-1-1 0 0,-1 1 0 0 0,1-1 0 0 0,0 1 1 0 0,-1-1-1 0 0,1 1 0 0 0,0-1 0 0 0,0 1 1 0 0,1-2-1 0 0,10-13-2951 0 0</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7.272"/>
    </inkml:context>
    <inkml:brush xml:id="br0">
      <inkml:brushProperty name="width" value="0.1" units="cm"/>
      <inkml:brushProperty name="height" value="0.1" units="cm"/>
      <inkml:brushProperty name="color" value="#FFFFFF"/>
    </inkml:brush>
  </inkml:definitions>
  <inkml:trace contextRef="#ctx0" brushRef="#br0">54 152 4444 0 0,'25'-5'959'0'0,"-2"0"289"0"0,41-14 0 0 0,-59 17-971 0 0,1 0-1 0 0,-1-1 0 0 0,0 1 1 0 0,0-1-1 0 0,0 0 1 0 0,0-1-1 0 0,-1 1 0 0 0,1-1 1 0 0,-1 0-1 0 0,0 0 1 0 0,0 0-1 0 0,6-9 0 0 0,-9 12-180 0 0,-1-1 0 0 0,1 1 0 0 0,-1-1-1 0 0,0 0 1 0 0,1 1 0 0 0,-1-1 0 0 0,0 1 0 0 0,0-1-1 0 0,0 0 1 0 0,0 1 0 0 0,-1-1 0 0 0,1 0-1 0 0,0 1 1 0 0,-1-1 0 0 0,1 1 0 0 0,-1-1-1 0 0,1 1 1 0 0,-1-1 0 0 0,0 1 0 0 0,1-1 0 0 0,-1 1-1 0 0,0 0 1 0 0,0-1 0 0 0,0 1 0 0 0,0 0-1 0 0,0 0 1 0 0,-1-1 0 0 0,1 1 0 0 0,0 0-1 0 0,0 0 1 0 0,-1 1 0 0 0,1-1 0 0 0,-2-1 0 0 0,-1-1 53 0 0,-1 0 0 0 0,1 0 0 0 0,-1 1 0 0 0,0 0 1 0 0,1-1-1 0 0,-1 1 0 0 0,0 1 0 0 0,0-1 1 0 0,-7 0-1 0 0,7 1-59 0 0,0 1 1 0 0,0 1-1 0 0,-1-1 1 0 0,1 1-1 0 0,0-1 0 0 0,0 1 1 0 0,0 1-1 0 0,0-1 1 0 0,0 1-1 0 0,0 0 1 0 0,0 0-1 0 0,1 0 0 0 0,-1 1 1 0 0,1 0-1 0 0,-5 3 1 0 0,3-1-1 0 0,0 1 1 0 0,0 0 0 0 0,1-1-1 0 0,0 2 1 0 0,0-1 0 0 0,1 1-1 0 0,-1-1 1 0 0,2 1 0 0 0,-5 10 0 0 0,3-5 2 0 0,1-1 1 0 0,0 1-1 0 0,1 0 1 0 0,0 0-1 0 0,1 0 1 0 0,1 1 0 0 0,0-1-1 0 0,0 0 1 0 0,1 1-1 0 0,1-1 1 0 0,0 1 0 0 0,5 21-1 0 0,-4-28-159 0 0,1 0 0 0 0,-1 0 0 0 0,2 0 0 0 0,-1 0 0 0 0,1-1 0 0 0,-1 1 0 0 0,2-1 0 0 0,-1 0 0 0 0,0 0 0 0 0,1 0 0 0 0,0-1 0 0 0,0 1 0 0 0,1-1-1 0 0,-1 0 1 0 0,1-1 0 0 0,0 1 0 0 0,0-1 0 0 0,0-1 0 0 0,7 3 0 0 0,-7-2-509 0 0,1-1 0 0 0,0 0 0 0 0,0 0 0 0 0,0-1 0 0 0,0 0 0 0 0,0 0 0 0 0,0 0 0 0 0,0-1 0 0 0,0-1 0 0 0,1 1 0 0 0,-1-1 0 0 0,0 0 0 0 0,0 0 0 0 0,0-1 0 0 0,0 0-1 0 0,-1 0 1 0 0,14-7 0 0 0,-4-2-2440 0 0</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7.671"/>
    </inkml:context>
    <inkml:brush xml:id="br0">
      <inkml:brushProperty name="width" value="0.1" units="cm"/>
      <inkml:brushProperty name="height" value="0.1" units="cm"/>
      <inkml:brushProperty name="color" value="#FFFFFF"/>
    </inkml:brush>
  </inkml:definitions>
  <inkml:trace contextRef="#ctx0" brushRef="#br0">0 100 7513 0 0,'1'-2'221'0'0,"0"1"1"0"0,0-1 0 0 0,0 1 0 0 0,0 0 0 0 0,0-1-1 0 0,0 1 1 0 0,0 0 0 0 0,0 0 0 0 0,0-1 0 0 0,1 1-1 0 0,-1 0 1 0 0,0 0 0 0 0,1 0 0 0 0,-1 1 0 0 0,1-1-1 0 0,-1 0 1 0 0,1 1 0 0 0,0-1 0 0 0,-1 1 0 0 0,1-1-1 0 0,2 0 1 0 0,0 1-21 0 0,0 0 0 0 0,0 0 0 0 0,0 0 0 0 0,0 1 1 0 0,0-1-1 0 0,0 1 0 0 0,0 0 0 0 0,7 2 0 0 0,2 2 44 0 0,-1 1 1 0 0,0 0-1 0 0,0 1 0 0 0,17 13 1 0 0,-13-8-45 0 0,-1 0 0 0 0,-1 1 1 0 0,0 1-1 0 0,-1 0 0 0 0,14 19 1 0 0,-22-25-203 0 0,0 0 1 0 0,0 1-1 0 0,0 0 1 0 0,-1-1-1 0 0,0 1 1 0 0,-1 1 0 0 0,0-1-1 0 0,-1 0 1 0 0,1 1-1 0 0,-2 0 1 0 0,1-1-1 0 0,-1 12 1 0 0,-1-19 10 0 0,0 0 0 0 0,-1 0 0 0 0,1 0 1 0 0,-1 0-1 0 0,1 0 0 0 0,-1 0 0 0 0,1-1 0 0 0,-1 1 1 0 0,0 0-1 0 0,0 0 0 0 0,0-1 0 0 0,0 1 0 0 0,0 0 0 0 0,0-1 1 0 0,-1 1-1 0 0,1-1 0 0 0,0 1 0 0 0,-1-1 0 0 0,1 0 1 0 0,-4 3-1 0 0,4-4 6 0 0,0 0 1 0 0,0 1 0 0 0,0-1 0 0 0,1 1-1 0 0,-1-1 1 0 0,0 0 0 0 0,0 0-1 0 0,0 0 1 0 0,0 0 0 0 0,0 1 0 0 0,0-1-1 0 0,0 0 1 0 0,0 0 0 0 0,0-1 0 0 0,0 1-1 0 0,0 0 1 0 0,0 0 0 0 0,0 0-1 0 0,0-1 1 0 0,1 1 0 0 0,-1 0 0 0 0,0-1-1 0 0,0 1 1 0 0,0-1 0 0 0,0 1-1 0 0,1-1 1 0 0,-1 0 0 0 0,0 1 0 0 0,0-1-1 0 0,1 0 1 0 0,-1 1 0 0 0,1-1-1 0 0,-1 0 1 0 0,0 0 0 0 0,1 1 0 0 0,-1-1-1 0 0,1 0 1 0 0,0 0 0 0 0,-1 0-1 0 0,1 0 1 0 0,0 0 0 0 0,-1 0 0 0 0,1-1-1 0 0,-1-2 0 0 0,1 1 0 0 0,-1-1 0 0 0,1 0 1 0 0,0 1-1 0 0,0-1 0 0 0,1 1 0 0 0,-1-1 0 0 0,0 0 0 0 0,1 1 0 0 0,0-1 0 0 0,0 1 0 0 0,0-1 0 0 0,3-5 0 0 0,24-42 51 0 0,-13 28-150 0 0,2 1 0 0 0,0 0 0 0 0,1 2 0 0 0,33-30 0 0 0,-19 25-1765 0 0,36-22 0 0 0,-1 1-3984 0 0,-50 34 2891 0 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8.135"/>
    </inkml:context>
    <inkml:brush xml:id="br0">
      <inkml:brushProperty name="width" value="0.1" units="cm"/>
      <inkml:brushProperty name="height" value="0.1" units="cm"/>
      <inkml:brushProperty name="color" value="#FFFFFF"/>
    </inkml:brush>
  </inkml:definitions>
  <inkml:trace contextRef="#ctx0" brushRef="#br0">533 53 6033 0 0,'-1'-3'179'0'0,"0"0"0"0"0,0 0 0 0 0,0 0 0 0 0,0 0 0 0 0,-1 1 1 0 0,1-1-1 0 0,-1 1 0 0 0,0-1 0 0 0,0 1 0 0 0,0-1 0 0 0,0 1 1 0 0,0 0-1 0 0,0 0 0 0 0,-1 0 0 0 0,1 0 0 0 0,-1 0 0 0 0,1 1 1 0 0,-1-1-1 0 0,0 1 0 0 0,1 0 0 0 0,-1 0 0 0 0,0 0 0 0 0,0 0 0 0 0,0 0 1 0 0,0 0-1 0 0,0 1 0 0 0,0-1 0 0 0,0 1 0 0 0,-6 0 0 0 0,-2 0 117 0 0,-1 1 0 0 0,1 0 0 0 0,-1 0 0 0 0,1 1 0 0 0,0 0 0 0 0,-20 7 0 0 0,9 1-36 0 0,-1 0 0 0 0,1 1 0 0 0,1 2 0 0 0,0 0 1 0 0,1 1-1 0 0,1 1 0 0 0,0 1 0 0 0,0 0 0 0 0,2 2 1 0 0,-24 29-1 0 0,27-29-78 0 0,1 1 0 0 0,1 0 1 0 0,0 1-1 0 0,1 0 0 0 0,1 1 1 0 0,1 0-1 0 0,1 1 0 0 0,1-1 0 0 0,1 1 1 0 0,1 1-1 0 0,-3 34 0 0 0,7-34-89 0 0,1 0 0 0 0,1 1-1 0 0,2-1 1 0 0,0 0 0 0 0,2 0-1 0 0,0 0 1 0 0,1-1 0 0 0,18 40-1 0 0,-16-43-294 0 0,1-1-1 0 0,1 0 0 0 0,1-1 0 0 0,0 0 1 0 0,1 0-1 0 0,1-2 0 0 0,0 1 0 0 0,1-2 1 0 0,1 0-1 0 0,23 17 0 0 0,-29-25-606 0 0,0-1-1 0 0,1-1 1 0 0,0 1-1 0 0,-1-2 1 0 0,2 1-1 0 0,-1-1 1 0 0,0-1-1 0 0,0 0 0 0 0,1 0 1 0 0,16 0-1 0 0,3-2-2229 0 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8.559"/>
    </inkml:context>
    <inkml:brush xml:id="br0">
      <inkml:brushProperty name="width" value="0.1" units="cm"/>
      <inkml:brushProperty name="height" value="0.1" units="cm"/>
      <inkml:brushProperty name="color" value="#FFFFFF"/>
    </inkml:brush>
  </inkml:definitions>
  <inkml:trace contextRef="#ctx0" brushRef="#br0">1 7 6805 0 0,'3'-6'2882'0'0,"-3"6"-2789"0"0,0 0 0 0 0,0 0 0 0 0,1 0 0 0 0,-1 0-1 0 0,0 0 1 0 0,0 0 0 0 0,1 0 0 0 0,-1 0 0 0 0,0 0 0 0 0,0 0 0 0 0,0 0 0 0 0,1 0 0 0 0,-1 0 0 0 0,0 0 0 0 0,0 0 0 0 0,1 0 0 0 0,0 0 372 0 0,-1 1-372 0 0,7 17 1888 0 0,1 39-1231 0 0,-7-49-235 0 0,16 227 1671 0 0,-6 84-399 0 0,-11-46-1163 0 0,0-215-4338 0 0,0-2-3825 0 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8.899"/>
    </inkml:context>
    <inkml:brush xml:id="br0">
      <inkml:brushProperty name="width" value="0.1" units="cm"/>
      <inkml:brushProperty name="height" value="0.1" units="cm"/>
      <inkml:brushProperty name="color" value="#FFFFFF"/>
    </inkml:brush>
  </inkml:definitions>
  <inkml:trace contextRef="#ctx0" brushRef="#br0">1 121 6501 0 0,'0'-5'168'0'0,"1"-1"0"0"0,0 1 0 0 0,0-1 0 0 0,0 1 0 0 0,0 0 0 0 0,1-1 0 0 0,0 1 0 0 0,0 0 0 0 0,1 0 0 0 0,0 0 0 0 0,-1 1 0 0 0,1-1 0 0 0,1 1 0 0 0,-1-1 0 0 0,1 1 0 0 0,0 0 0 0 0,0 0 0 0 0,0 1 0 0 0,0-1 0 0 0,0 1 0 0 0,1 0 0 0 0,0 0 0 0 0,0 1 0 0 0,-1-1 0 0 0,1 1 0 0 0,1 0 0 0 0,-1 0 0 0 0,0 1 0 0 0,0-1 0 0 0,1 1 0 0 0,-1 0 0 0 0,1 1 0 0 0,-1-1 0 0 0,1 1 0 0 0,9 1 0 0 0,0 1-18 0 0,-1 0-1 0 0,0 0 0 0 0,0 2 1 0 0,0 0-1 0 0,-1 0 1 0 0,1 1-1 0 0,-1 1 0 0 0,0 0 1 0 0,-1 1-1 0 0,1 1 1 0 0,-1 0-1 0 0,-1 0 0 0 0,14 13 1 0 0,-17-14-87 0 0,-1 0 1 0 0,0 0-1 0 0,-1 1 1 0 0,0 0-1 0 0,0 0 1 0 0,0 1-1 0 0,-1 0 1 0 0,-1 0-1 0 0,1 0 1 0 0,-1 0-1 0 0,-1 1 0 0 0,0 0 1 0 0,0-1-1 0 0,-1 1 1 0 0,0 0-1 0 0,-1 0 1 0 0,0 0-1 0 0,-1 1 1 0 0,0 13-1 0 0,-1-18-32 0 0,0-1 0 0 0,0 0 0 0 0,0 0 1 0 0,-1 0-1 0 0,0 0 0 0 0,0 0 0 0 0,0 0 0 0 0,0 0 0 0 0,-1 0 0 0 0,0-1 0 0 0,0 1 0 0 0,0-1 1 0 0,-5 5-1 0 0,2-3 41 0 0,0 0 0 0 0,-1-1 1 0 0,0 0-1 0 0,0 0 0 0 0,-1 0 1 0 0,1-1-1 0 0,-13 5 0 0 0,1-2 58 0 0,-1 0-1 0 0,1-2 0 0 0,-1 0 1 0 0,0-2-1 0 0,-1 0 0 0 0,-21 0 1 0 0,37-3-531 0 0,-29 0 217 0 0,22-3-2338 0 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9.252"/>
    </inkml:context>
    <inkml:brush xml:id="br0">
      <inkml:brushProperty name="width" value="0.1" units="cm"/>
      <inkml:brushProperty name="height" value="0.1" units="cm"/>
      <inkml:brushProperty name="color" value="#FFFFFF"/>
    </inkml:brush>
  </inkml:definitions>
  <inkml:trace contextRef="#ctx0" brushRef="#br0">0 9 6301 0 0,'1'-1'110'0'0,"-1"1"0"0"0,1-1 1 0 0,0 0-1 0 0,-1 0 1 0 0,1 1-1 0 0,0-1 1 0 0,0 1-1 0 0,0-1 0 0 0,0 1 1 0 0,-1-1-1 0 0,1 1 1 0 0,0 0-1 0 0,0-1 1 0 0,0 1-1 0 0,0 0 0 0 0,0 0 1 0 0,0-1-1 0 0,0 1 1 0 0,0 0-1 0 0,1 0 1 0 0,27 9 958 0 0,-5 4-704 0 0,-1 2 0 0 0,0 0 0 0 0,-1 1 0 0 0,0 2 0 0 0,-1 0 0 0 0,-2 1 0 0 0,28 33 0 0 0,-7-1 201 0 0,-2 1-1 0 0,37 70 0 0 0,-60-94-386 0 0,0 1 0 0 0,-3 0 0 0 0,0 0-1 0 0,11 45 1 0 0,-19-54-77 0 0,0-1 0 0 0,-2 0 0 0 0,0 1-1 0 0,-1-1 1 0 0,-1 1 0 0 0,0-1 0 0 0,-2 1 0 0 0,-7 35-1 0 0,5-34-56 0 0,0-7 2 0 0,1 0 0 0 0,-2 0 0 0 0,-6 14 0 0 0,4-12 18 0 0,0-1-1 0 0,-2 1 1 0 0,0-1 0 0 0,-1-1-1 0 0,0 0 1 0 0,-1 0 0 0 0,0-1-1 0 0,-18 14 1 0 0,11-10-141 0 0,-1-2 1 0 0,-1 0-1 0 0,-1-2 0 0 0,0 0 1 0 0,-38 17-1 0 0,46-24-184 0 0,-2 1-1164 0 0,0-1 0 0 0,0 0-1 0 0,-1-1 1 0 0,1-1 0 0 0,-21 3 0 0 0,24-6-1411 0 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1.671"/>
    </inkml:context>
    <inkml:brush xml:id="br0">
      <inkml:brushProperty name="width" value="0.1" units="cm"/>
      <inkml:brushProperty name="height" value="0.1" units="cm"/>
      <inkml:brushProperty name="color" value="#FFFFFF"/>
    </inkml:brush>
  </inkml:definitions>
  <inkml:trace contextRef="#ctx0" brushRef="#br0">1 57 6281 0 0,'1'-11'1039'0'0,"4"-19"849"0"0,-5 29-1797 0 0,0 1 0 0 0,0-1 1 0 0,0 0-1 0 0,0 1 0 0 0,0-1 0 0 0,0 0 0 0 0,1 1 0 0 0,-1-1 0 0 0,0 1 0 0 0,0-1 1 0 0,1 0-1 0 0,-1 1 0 0 0,0-1 0 0 0,1 1 0 0 0,-1-1 0 0 0,0 1 0 0 0,1-1 0 0 0,-1 1 1 0 0,1-1-1 0 0,-1 1 0 0 0,1 0 0 0 0,-1-1 0 0 0,1 1 0 0 0,-1-1 0 0 0,1 1 0 0 0,0 0 1 0 0,-1 0-1 0 0,1-1 0 0 0,-1 1 0 0 0,2 0 0 0 0,-1 0-16 0 0,0 1-1 0 0,0-1 1 0 0,0 1-1 0 0,-1-1 1 0 0,1 1-1 0 0,0 0 0 0 0,0 0 1 0 0,0-1-1 0 0,-1 1 1 0 0,1 0-1 0 0,-1 0 1 0 0,1 0-1 0 0,0 0 1 0 0,-1-1-1 0 0,1 1 1 0 0,-1 0-1 0 0,0 0 1 0 0,1 0-1 0 0,-1 2 1 0 0,7 25 354 0 0,-5-22-240 0 0,9 57 480 0 0,-3-1 1 0 0,1 71 0 0 0,6 53 77 0 0,-12-166-673 0 0,-1 3-30 0 0,2 0 0 0 0,0 0 0 0 0,1-1 0 0 0,2 0 0 0 0,9 23 1 0 0,-15-43-46 0 0,-1-1 1 0 0,0 0-1 0 0,1 0 0 0 0,-1 0 1 0 0,1 0-1 0 0,0 0 1 0 0,-1 0-1 0 0,1 0 1 0 0,0 0-1 0 0,-1 0 1 0 0,1 0-1 0 0,0-1 1 0 0,0 1-1 0 0,0 0 1 0 0,0 0-1 0 0,0-1 0 0 0,0 1 1 0 0,0 0-1 0 0,0-1 1 0 0,0 1-1 0 0,0-1 1 0 0,0 0-1 0 0,0 1 1 0 0,1-1-1 0 0,1 1 1 0 0,-2-2-8 0 0,1 1 0 0 0,0-1 0 0 0,-1 1 0 0 0,1-1 0 0 0,0 0 0 0 0,-1 1 0 0 0,1-1 0 0 0,-1 0 0 0 0,1 0 0 0 0,-1 0 0 0 0,0 0 0 0 0,1 0 0 0 0,-1 0 0 0 0,0-1 0 0 0,2-1 0 0 0,5-8-91 0 0,-1 1 1 0 0,1-2-1 0 0,7-17 0 0 0,-13 24 56 0 0,18-36-231 0 0,-14 25 84 0 0,2 0 1 0 0,-1 1 0 0 0,2 0 0 0 0,12-15-1 0 0,-20 29 178 0 0,0 0-1 0 0,0 0 0 0 0,0 0 0 0 0,0 1 0 0 0,0-1 1 0 0,0 0-1 0 0,0 1 0 0 0,0-1 0 0 0,1 1 0 0 0,-1 0 1 0 0,0-1-1 0 0,0 1 0 0 0,1 0 0 0 0,-1-1 0 0 0,0 1 1 0 0,1 0-1 0 0,-1 0 0 0 0,0 0 0 0 0,1 0 0 0 0,-1 1 1 0 0,0-1-1 0 0,1 0 0 0 0,-1 0 0 0 0,0 1 0 0 0,0-1 1 0 0,0 1-1 0 0,1-1 0 0 0,-1 1 0 0 0,0 0 0 0 0,0-1 1 0 0,0 1-1 0 0,0 0 0 0 0,0 0 0 0 0,1 1 0 0 0,8 5 25 0 0,-1 1-1 0 0,16 16 0 0 0,-14-13-21 0 0,0 0 42 0 0,2-1 0 0 0,-1 0 0 0 0,1-1 0 0 0,1 0 0 0 0,0-1 0 0 0,0-1 0 0 0,18 7 0 0 0,-26-12-19 0 0,0 0-1 0 0,-1 0 1 0 0,1-1 0 0 0,0 0-1 0 0,0-1 1 0 0,0 1 0 0 0,0-1-1 0 0,0 0 1 0 0,0 0 0 0 0,6-2-1 0 0,-8 1-2 0 0,-1 0-1 0 0,1 0 1 0 0,0-1-1 0 0,0 1 0 0 0,-1-1 1 0 0,1 0-1 0 0,-1 0 1 0 0,0 0-1 0 0,1 0 0 0 0,-1-1 1 0 0,0 0-1 0 0,0 1 1 0 0,0-1-1 0 0,-1 0 0 0 0,1 0 1 0 0,2-5-1 0 0,-2 3-2 0 0,0 1 1 0 0,-1-1-1 0 0,0 0 0 0 0,0 0 1 0 0,0 0-1 0 0,-1 0 0 0 0,1 0 1 0 0,-1 0-1 0 0,0 0 0 0 0,-1-1 1 0 0,1-10-1 0 0,-2 6-6 0 0,0-1 0 0 0,0 1 0 0 0,-1 0 1 0 0,-1-1-1 0 0,-5-15 0 0 0,-3-1-26 0 0,-2 0 1 0 0,-1 0-1 0 0,-22-31 1 0 0,24 41-70 0 0,-25-30 1 0 0,34 43-70 0 0,0 1 0 0 0,-1-1 0 0 0,0 1 0 0 0,0 0 0 0 0,1 0-1 0 0,-2 0 1 0 0,1 0 0 0 0,0 1 0 0 0,-1-1 0 0 0,1 1 0 0 0,-1 0 0 0 0,0 1 0 0 0,-8-3 0 0 0,12 4-69 0 0,0 0 1 0 0,1 0-1 0 0,-1 0 1 0 0,0-1-1 0 0,0 1 1 0 0,1 1-1 0 0,-1-1 1 0 0,0 0 0 0 0,0 0-1 0 0,1 0 1 0 0,-1 0-1 0 0,0 0 1 0 0,0 1-1 0 0,1-1 1 0 0,-1 0 0 0 0,0 1-1 0 0,1-1 1 0 0,-1 0-1 0 0,0 1 1 0 0,1-1-1 0 0,-1 1 1 0 0,0-1-1 0 0,0 2 1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4.641"/>
    </inkml:context>
    <inkml:brush xml:id="br0">
      <inkml:brushProperty name="width" value="0.1" units="cm"/>
      <inkml:brushProperty name="height" value="0.1" units="cm"/>
      <inkml:brushProperty name="color" value="#FFFFFF"/>
    </inkml:brush>
  </inkml:definitions>
  <inkml:trace contextRef="#ctx0" brushRef="#br0">148 0 3572 0 0,'-3'3'272'0'0,"0"-1"-1"0"0,1 1 1 0 0,-1 0-1 0 0,1 0 1 0 0,0 0 0 0 0,0 0-1 0 0,0 1 1 0 0,0-1-1 0 0,0 0 1 0 0,1 1-1 0 0,-2 6 1 0 0,-3 2 202 0 0,-7 17 198 0 0,1 0 0 0 0,1 0 0 0 0,-7 36 0 0 0,-15 95 709 0 0,25-116-1046 0 0,-11 100 132 0 0,18-123-2277 0 0,1 0-1 0 0,5 32 1 0 0,1-37-1184 0 0,-5-11 1515 0 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2.148"/>
    </inkml:context>
    <inkml:brush xml:id="br0">
      <inkml:brushProperty name="width" value="0.1" units="cm"/>
      <inkml:brushProperty name="height" value="0.1" units="cm"/>
      <inkml:brushProperty name="color" value="#FFFFFF"/>
    </inkml:brush>
  </inkml:definitions>
  <inkml:trace contextRef="#ctx0" brushRef="#br0">1 27 6665 0 0,'1'-21'2615'0'0,"0"15"-680"0"0,2 17-372 0 0,9 55-394 0 0,29 92 0 0 0,-6-30-260 0 0,-10-35-629 0 0,-8-33-464 0 0,10 72 0 0 0,-28-119 182 0 0,-5-17-22 0 0,-6-19-10 0 0,9 7 52 0 0,0-1-1 0 0,1 0 1 0 0,2 0 0 0 0,-1 0 0 0 0,2 1-1 0 0,0-1 1 0 0,1 0 0 0 0,1 0 0 0 0,0 1 0 0 0,1 0-1 0 0,9-22 1 0 0,-12 34-13 0 0,0 1 0 0 0,0 0 0 0 0,0 0 0 0 0,1 0 0 0 0,-1 0 0 0 0,1 0 0 0 0,0 1 1 0 0,0-1-1 0 0,0 0 0 0 0,0 1 0 0 0,0-1 0 0 0,1 1 0 0 0,-1 0 0 0 0,1 0 0 0 0,-1 0 0 0 0,1 0 0 0 0,0 0 0 0 0,0 0 0 0 0,0 1 0 0 0,0 0 0 0 0,5-3 0 0 0,-3 4-1 0 0,-1-1 0 0 0,1 1-1 0 0,0 0 1 0 0,-1 0 0 0 0,1 0 0 0 0,-1 1-1 0 0,1 0 1 0 0,-1 0 0 0 0,1 0-1 0 0,-1 0 1 0 0,1 1 0 0 0,-1-1 0 0 0,0 1-1 0 0,0 0 1 0 0,4 3 0 0 0,5 3 13 0 0,0 1-1 0 0,0 0 1 0 0,-2 1 0 0 0,1 0 0 0 0,-1 1 0 0 0,0 0-1 0 0,-1 1 1 0 0,-1 0 0 0 0,0 0 0 0 0,8 15 0 0 0,-11-16-144 0 0,0 0 0 0 0,-1 0 0 0 0,0 0 0 0 0,-1 0 0 0 0,-1 1 0 0 0,1-1 0 0 0,-2 1 0 0 0,0 0 0 0 0,0 0 0 0 0,-1 0 0 0 0,0 0 1 0 0,-1 1-1 0 0,-2 14 0 0 0,-5 24-2175 0 0,5-16-2368 0 0,2-27 1793 0 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2.613"/>
    </inkml:context>
    <inkml:brush xml:id="br0">
      <inkml:brushProperty name="width" value="0.1" units="cm"/>
      <inkml:brushProperty name="height" value="0.1" units="cm"/>
      <inkml:brushProperty name="color" value="#FFFFFF"/>
    </inkml:brush>
  </inkml:definitions>
  <inkml:trace contextRef="#ctx0" brushRef="#br0">307 78 5152 0 0,'0'-3'231'0'0,"0"0"-1"0"0,0-1 1 0 0,0 1-1 0 0,0 0 1 0 0,0 0-1 0 0,-1 1 1 0 0,0-1-1 0 0,1 0 1 0 0,-1 0-1 0 0,0 0 1 0 0,-1 0-1 0 0,1 0 1 0 0,0 1-1 0 0,-1-1 1 0 0,0 1-1 0 0,1-1 1 0 0,-1 1-1 0 0,0 0 1 0 0,0-1-1 0 0,0 1 1 0 0,-1 0-1 0 0,1 0 0 0 0,0 0 1 0 0,-1 1-1 0 0,1-1 1 0 0,-4-1-1 0 0,1 1-42 0 0,0 1 0 0 0,0 0 0 0 0,-1 0 0 0 0,1 0 0 0 0,-1 0-1 0 0,1 1 1 0 0,0 0 0 0 0,-1 0 0 0 0,1 0 0 0 0,-1 1 0 0 0,1 0 0 0 0,0 0-1 0 0,-11 3 1 0 0,5 0-29 0 0,0 1 0 0 0,1 0 0 0 0,-1 1 0 0 0,1 0 0 0 0,0 0 0 0 0,1 1 0 0 0,0 1 0 0 0,0-1-1 0 0,0 2 1 0 0,1-1 0 0 0,0 1 0 0 0,-7 11 0 0 0,8-11-58 0 0,1-1 0 0 0,1 1 1 0 0,-1 0-1 0 0,2 1 0 0 0,-1-1 0 0 0,1 1 0 0 0,1 0 1 0 0,0 0-1 0 0,0 0 0 0 0,1 1 0 0 0,0-1 0 0 0,1 1 0 0 0,0 19 1 0 0,2-24-101 0 0,0-1 0 0 0,1 1 0 0 0,-1-1 0 0 0,1 1 0 0 0,1-1 0 0 0,-1 0 0 0 0,1 1 1 0 0,0-1-1 0 0,0 0 0 0 0,1-1 0 0 0,-1 1 0 0 0,1-1 0 0 0,0 1 0 0 0,0-1 0 0 0,0 0 1 0 0,1-1-1 0 0,-1 1 0 0 0,1-1 0 0 0,0 0 0 0 0,0 0 0 0 0,0 0 0 0 0,1-1 0 0 0,-1 0 0 0 0,9 3 1 0 0,-9-3-69 0 0,1 0 0 0 0,0-1 0 0 0,0 1 0 0 0,-1-1-1 0 0,1 0 1 0 0,0-1 0 0 0,0 1 0 0 0,0-1 0 0 0,0 0 0 0 0,0-1 0 0 0,0 1 0 0 0,-1-1 0 0 0,1 0 0 0 0,0-1 0 0 0,0 0 0 0 0,-1 1 0 0 0,1-2 0 0 0,-1 1 0 0 0,0-1 0 0 0,1 0 0 0 0,-1 0 0 0 0,0 0 0 0 0,-1 0 0 0 0,6-5 0 0 0,-2-2-42 0 0,-1 0 1 0 0,0 0-1 0 0,-1 0 0 0 0,0-1 1 0 0,0 0-1 0 0,-1 0 0 0 0,-1 0 0 0 0,5-16 1 0 0,-2-1 369 0 0,-1 0 1 0 0,3-42-1 0 0,-9 61-245 0 0,1-7 308 0 0,1 16-133 0 0,3 11-56 0 0,12 51-47 0 0,-9-28 168 0 0,25 62 1 0 0,-29-88-699 0 0,-1 0 1 0 0,1-1-1 0 0,1 1 1 0 0,-1-1-1 0 0,1 0 1 0 0,1 0-1 0 0,-1 0 1 0 0,1-1-1 0 0,0 0 1 0 0,1 0-1 0 0,-1 0 1 0 0,14 8-1 0 0,13-3-2972 0 0,-19-10 535 0 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2.971"/>
    </inkml:context>
    <inkml:brush xml:id="br0">
      <inkml:brushProperty name="width" value="0.1" units="cm"/>
      <inkml:brushProperty name="height" value="0.1" units="cm"/>
      <inkml:brushProperty name="color" value="#FFFFFF"/>
    </inkml:brush>
  </inkml:definitions>
  <inkml:trace contextRef="#ctx0" brushRef="#br0">0 27 6517 0 0,'0'-14'803'0'0,"0"1"2353"0"0,6 28-1271 0 0,8 52-371 0 0,-2 0 0 0 0,6 127 0 0 0,-13-110-782 0 0,20 103-1 0 0,-22-174-633 0 0,-1-1 0 0 0,2 1-1 0 0,0-1 1 0 0,7 15-1 0 0,-9-23-93 0 0,0-1-1 0 0,1 1 0 0 0,-1-1 1 0 0,1 1-1 0 0,-1-1 0 0 0,1 0 1 0 0,0 0-1 0 0,1 0 0 0 0,-1 0 1 0 0,0 0-1 0 0,1-1 0 0 0,0 1 1 0 0,-1-1-1 0 0,1 0 0 0 0,0-1 1 0 0,5 3-1 0 0,0-1-253 0 0,1-1 0 0 0,0 0 0 0 0,0 0 0 0 0,0-1 0 0 0,0 0 0 0 0,0-1 0 0 0,0 0 0 0 0,14-2 0 0 0,-17 1-405 0 0,-1 0-1 0 0,1 0 1 0 0,0-1-1 0 0,0 0 0 0 0,-1 0 1 0 0,1-1-1 0 0,-1 0 1 0 0,0 0-1 0 0,0-1 1 0 0,0 1-1 0 0,0-1 0 0 0,9-10 1 0 0,-3 1-2348 0 0</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3.312"/>
    </inkml:context>
    <inkml:brush xml:id="br0">
      <inkml:brushProperty name="width" value="0.1" units="cm"/>
      <inkml:brushProperty name="height" value="0.1" units="cm"/>
      <inkml:brushProperty name="color" value="#FFFFFF"/>
    </inkml:brush>
  </inkml:definitions>
  <inkml:trace contextRef="#ctx0" brushRef="#br0">17 133 6173 0 0,'-1'0'115'0'0,"0"0"0"0"0,0 0 0 0 0,1 0 0 0 0,-1-1 1 0 0,0 1-1 0 0,0 0 0 0 0,1-1 0 0 0,-1 1 0 0 0,0 0 0 0 0,1-1 1 0 0,-1 1-1 0 0,0-1 0 0 0,1 1 0 0 0,-1-1 0 0 0,0 1 1 0 0,1-1-1 0 0,-1 1 0 0 0,1-1 0 0 0,-1 0 0 0 0,1 1 1 0 0,0-1-1 0 0,-1 0 0 0 0,1 1 0 0 0,0-1 0 0 0,-1 0 0 0 0,1 0 1 0 0,0 1-1 0 0,-1-2 0 0 0,2 1-22 0 0,0-1 1 0 0,-1 1-1 0 0,1 0 0 0 0,0 0 0 0 0,-1 0 0 0 0,1 1 1 0 0,0-1-1 0 0,0 0 0 0 0,0 0 0 0 0,0 0 1 0 0,0 1-1 0 0,0-1 0 0 0,0 0 0 0 0,0 1 0 0 0,0-1 1 0 0,2 0-1 0 0,59-21 882 0 0,-51 19-608 0 0,182-46 250 0 0,-62 25-4863 0 0,-105 19 1032 0 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3.634"/>
    </inkml:context>
    <inkml:brush xml:id="br0">
      <inkml:brushProperty name="width" value="0.1" units="cm"/>
      <inkml:brushProperty name="height" value="0.1" units="cm"/>
      <inkml:brushProperty name="color" value="#FFFFFF"/>
    </inkml:brush>
  </inkml:definitions>
  <inkml:trace contextRef="#ctx0" brushRef="#br0">1 1 6841 0 0,'2'0'5265'0'0,"2"20"-3678"0"0,3 31-749 0 0,-1 8-3 0 0,15 67 0 0 0,11-5-5831 0 0,-22-98 1588 0 0,-4-16 523 0 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4.055"/>
    </inkml:context>
    <inkml:brush xml:id="br0">
      <inkml:brushProperty name="width" value="0.1" units="cm"/>
      <inkml:brushProperty name="height" value="0.1" units="cm"/>
      <inkml:brushProperty name="color" value="#FFFFFF"/>
    </inkml:brush>
  </inkml:definitions>
  <inkml:trace contextRef="#ctx0" brushRef="#br0">26 76 5933 0 0,'-11'-20'880'0'0,"2"2"-344"0"0,3 5-72 0 0,6 4-824 0 0,0 1-540 0 0,5 4-305 0 0,1 0-39 0 0,1 4 64 0 0,1 0 52 0 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4.399"/>
    </inkml:context>
    <inkml:brush xml:id="br0">
      <inkml:brushProperty name="width" value="0.1" units="cm"/>
      <inkml:brushProperty name="height" value="0.1" units="cm"/>
      <inkml:brushProperty name="color" value="#FFFFFF"/>
    </inkml:brush>
  </inkml:definitions>
  <inkml:trace contextRef="#ctx0" brushRef="#br0">194 15 1472 0 0,'-8'-14'8014'0'0,"7"14"-7738"0"0,-22 0 2330 0 0,-20 16-1597 0 0,35-12-839 0 0,-1 1 1 0 0,1 0-1 0 0,0 0 0 0 0,1 1 0 0 0,-1 0 0 0 0,1 1 1 0 0,0-1-1 0 0,1 1 0 0 0,0 1 0 0 0,0-1 0 0 0,0 1 1 0 0,1 0-1 0 0,0 0 0 0 0,-7 17 0 0 0,10-19-113 0 0,0 0-1 0 0,0 0 0 0 0,0 0 1 0 0,1 1-1 0 0,0-1 0 0 0,1 1 1 0 0,-1-1-1 0 0,1 1 1 0 0,0-1-1 0 0,1 1 0 0 0,0-1 1 0 0,0 1-1 0 0,0-1 0 0 0,0 0 1 0 0,1 1-1 0 0,0-1 1 0 0,1 0-1 0 0,0 0 0 0 0,-1-1 1 0 0,2 1-1 0 0,-1 0 1 0 0,6 7-1 0 0,57 57 104 0 0,-51-56-224 0 0,-1 0-1 0 0,-1 0 1 0 0,0 2-1 0 0,-1-1 1 0 0,0 2-1 0 0,9 18 1 0 0,-20-33 59 0 0,0 0 0 0 0,0 0 0 0 0,0 1 0 0 0,0-1 0 0 0,0 1 0 0 0,0-1 0 0 0,-1 1 0 0 0,1-1 0 0 0,-1 1 0 0 0,0-1 0 0 0,0 1 0 0 0,0-1 0 0 0,0 1 0 0 0,0-1 0 0 0,0 1 0 0 0,-1-1 0 0 0,1 1 0 0 0,-1-1 0 0 0,0 1 0 0 0,0-1 0 0 0,0 0 0 0 0,0 1 0 0 0,0-1 0 0 0,0 0 0 0 0,-1 0 0 0 0,1 0 0 0 0,-1 0 1 0 0,1 0-1 0 0,-1 0 0 0 0,0 0 0 0 0,0 0 0 0 0,0-1 0 0 0,0 1 0 0 0,0-1 0 0 0,0 1 0 0 0,0-1 0 0 0,-4 2 0 0 0,-3 1-61 0 0,0 0 0 0 0,-1-1-1 0 0,1 0 1 0 0,-1-1 0 0 0,0 0 0 0 0,0 0 0 0 0,1-1 0 0 0,-16 0-1 0 0,24-1-160 0 0,0 0 0 0 0,1 0-1 0 0,-1-1 1 0 0,0 1-1 0 0,0 0 1 0 0,0-1-1 0 0,0 1 1 0 0,1 0 0 0 0,-1-1-1 0 0,0 1 1 0 0,0-1-1 0 0,1 1 1 0 0,-1-1-1 0 0,0 1 1 0 0,0-1-1 0 0,1 0 1 0 0,-1 1 0 0 0,1-1-1 0 0,-1 0 1 0 0,1 1-1 0 0,-1-1 1 0 0,1 0-1 0 0,-1 0 1 0 0,1 0-1 0 0,0 1 1 0 0,-1-1 0 0 0,1 0-1 0 0,0 0 1 0 0,0 0-1 0 0,0 0 1 0 0,-1 0-1 0 0,1 0 1 0 0,0 1-1 0 0,0-1 1 0 0,0 0 0 0 0,0 0-1 0 0,1-1 1 0 0,-1-6-2554 0 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4.771"/>
    </inkml:context>
    <inkml:brush xml:id="br0">
      <inkml:brushProperty name="width" value="0.1" units="cm"/>
      <inkml:brushProperty name="height" value="0.1" units="cm"/>
      <inkml:brushProperty name="color" value="#FFFFFF"/>
    </inkml:brush>
  </inkml:definitions>
  <inkml:trace contextRef="#ctx0" brushRef="#br0">1 27 6545 0 0,'2'-4'265'0'0,"-1"2"116"0"0,1 0 1 0 0,-1-1-1 0 0,0 1 0 0 0,1 0 1 0 0,-1 0-1 0 0,1 0 1 0 0,0 0-1 0 0,0 0 0 0 0,2-2 1 0 0,6 6 1460 0 0,0 15-1058 0 0,7 31 37 0 0,-1 1 0 0 0,-3 0 0 0 0,10 71-1 0 0,-8-36-450 0 0,4 37 381 0 0,-15-86-540 0 0,1 1 0 0 0,2-1 0 0 0,20 58 0 0 0,-25-87-288 0 0,1 0 1 0 0,0-1 0 0 0,0 1 0 0 0,1-1-1 0 0,0 0 1 0 0,0 0 0 0 0,0 0-1 0 0,0 0 1 0 0,1-1 0 0 0,9 7-1 0 0,-12-9-160 0 0,1 0 0 0 0,-1-1 0 0 0,1 0 0 0 0,-1 1 0 0 0,1-1 0 0 0,0 0 0 0 0,-1 0 0 0 0,1-1 0 0 0,0 1 0 0 0,0-1 0 0 0,3 1 0 0 0,-3-1-128 0 0,-1 0 0 0 0,0 0-1 0 0,0-1 1 0 0,0 1 0 0 0,0-1 0 0 0,1 1 0 0 0,-1-1 0 0 0,0 0-1 0 0,0 0 1 0 0,0 0 0 0 0,0 0 0 0 0,-1 0 0 0 0,1 0 0 0 0,0-1-1 0 0,0 1 1 0 0,2-2 0 0 0,4-7-2789 0 0</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5.314"/>
    </inkml:context>
    <inkml:brush xml:id="br0">
      <inkml:brushProperty name="width" value="0.1" units="cm"/>
      <inkml:brushProperty name="height" value="0.1" units="cm"/>
      <inkml:brushProperty name="color" value="#FFFFFF"/>
    </inkml:brush>
  </inkml:definitions>
  <inkml:trace contextRef="#ctx0" brushRef="#br0">1 516 5004 0 0,'47'-23'905'0'0,"2"2"-1"0"0,57-17 0 0 0,-10 3-537 0 0,-29 9-587 0 0,83-45-1 0 0,-129 59 199 0 0,0 0 0 0 0,-1-2 0 0 0,0 0 1 0 0,-2-2-1 0 0,0 0 0 0 0,0-1 0 0 0,27-35 0 0 0,-38 44 453 0 0,-2-1 0 0 0,1 0 0 0 0,-1 0 0 0 0,-1 0 0 0 0,0-1-1 0 0,0 1 1 0 0,-1-1 0 0 0,0 0 0 0 0,0 0 0 0 0,-1 0 0 0 0,-1-1 0 0 0,0 1 0 0 0,-1-14 965 0 0,-4 29-894 0 0,-1 7-139 0 0,1 5-144 0 0,1-1 1 0 0,0 1 0 0 0,2 0-1 0 0,0 0 1 0 0,3 31 0 0 0,17 83 202 0 0,-14-103-317 0 0,21 108 463 0 0,68 199-3481 0 0,-86-425 2954 0 0,-7 75 136 0 0,1 0-1 0 0,0 1 1 0 0,1-1-1 0 0,1 1 1 0 0,7-21-1 0 0,-10 33-146 0 0,0-1-1 0 0,0 1 0 0 0,0-1 1 0 0,0 1-1 0 0,0 0 0 0 0,1 0 1 0 0,-1-1-1 0 0,1 1 1 0 0,-1 0-1 0 0,1 0 0 0 0,0 0 1 0 0,0 1-1 0 0,0-1 0 0 0,0 0 1 0 0,0 1-1 0 0,0-1 0 0 0,0 1 1 0 0,1 0-1 0 0,-1 0 0 0 0,0 0 1 0 0,1 0-1 0 0,-1 0 1 0 0,1 0-1 0 0,-1 1 0 0 0,1-1 1 0 0,-1 1-1 0 0,1-1 0 0 0,0 1 1 0 0,-1 0-1 0 0,1 0 0 0 0,-1 0 1 0 0,1 1-1 0 0,0-1 0 0 0,-1 1 1 0 0,1-1-1 0 0,-1 1 1 0 0,1 0-1 0 0,-1 0 0 0 0,4 1 1 0 0,5 4 58 0 0,1 0 0 0 0,-1 1 0 0 0,0 0 0 0 0,-1 0 0 0 0,0 1 0 0 0,0 1 0 0 0,-1 0 0 0 0,0 0 0 0 0,0 0 1 0 0,-1 1-1 0 0,12 19 0 0 0,-16-21-250 0 0,1 0 1 0 0,-2 0-1 0 0,1 1 0 0 0,-1-1 1 0 0,0 1-1 0 0,-1 0 1 0 0,3 14-1 0 0,-5-16-472 0 0,1 0 0 0 0,-1 0 0 0 0,0 0 0 0 0,-1 0 0 0 0,0 0 0 0 0,0 0 0 0 0,0 0 0 0 0,-1 0 0 0 0,0-1 0 0 0,-5 11 0 0 0,4-10-1200 0 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5.671"/>
    </inkml:context>
    <inkml:brush xml:id="br0">
      <inkml:brushProperty name="width" value="0.1" units="cm"/>
      <inkml:brushProperty name="height" value="0.1" units="cm"/>
      <inkml:brushProperty name="color" value="#FFFFFF"/>
    </inkml:brush>
  </inkml:definitions>
  <inkml:trace contextRef="#ctx0" brushRef="#br0">1 225 5400 0 0,'29'-14'2023'0'0,"48"-17"0"0"0,-47 20-1112 0 0,52-27 0 0 0,-73 33-752 0 0,-1 0-1 0 0,0-1 1 0 0,0 0 0 0 0,0 0-1 0 0,-1-1 1 0 0,0 1 0 0 0,0-2-1 0 0,-1 1 1 0 0,0-1 0 0 0,6-10-1 0 0,-10 17-72 0 0,-1-1 0 0 0,0 0 0 0 0,-1 1 0 0 0,1-1 0 0 0,0 0-1 0 0,0 0 1 0 0,-1 1 0 0 0,1-1 0 0 0,-1 0 0 0 0,1 0 0 0 0,-1 0 0 0 0,0 0 0 0 0,0 1 0 0 0,0-1-1 0 0,0 0 1 0 0,0-3 0 0 0,-1 4-12 0 0,1 0 1 0 0,-1 0-1 0 0,1 0 0 0 0,-1 0 1 0 0,1 0-1 0 0,-1 1 0 0 0,0-1 0 0 0,1 0 1 0 0,-1 1-1 0 0,0-1 0 0 0,1 0 0 0 0,-1 1 1 0 0,0-1-1 0 0,0 1 0 0 0,0-1 0 0 0,1 1 1 0 0,-1-1-1 0 0,0 1 0 0 0,0 0 1 0 0,0-1-1 0 0,0 1 0 0 0,-2 0 0 0 0,-1-1 41 0 0,0 1-1 0 0,0 0 1 0 0,1 0 0 0 0,-1 0-1 0 0,0 1 1 0 0,0-1-1 0 0,0 1 1 0 0,0 0-1 0 0,1 0 1 0 0,-1 0-1 0 0,0 1 1 0 0,1-1 0 0 0,-1 1-1 0 0,-4 3 1 0 0,0 0-15 0 0,1 1 1 0 0,0 0 0 0 0,0 1 0 0 0,0 0-1 0 0,1 0 1 0 0,0 0 0 0 0,1 1 0 0 0,-1 0-1 0 0,1 0 1 0 0,1 0 0 0 0,0 1 0 0 0,0-1-1 0 0,-3 12 1 0 0,5-16-75 0 0,1 1 0 0 0,0-1-1 0 0,0 1 1 0 0,1-1 0 0 0,-1 1 0 0 0,1 0 0 0 0,0-1-1 0 0,0 1 1 0 0,1-1 0 0 0,-1 1 0 0 0,1 0 0 0 0,0-1-1 0 0,0 1 1 0 0,0-1 0 0 0,1 0 0 0 0,0 1-1 0 0,0-1 1 0 0,0 0 0 0 0,0 0 0 0 0,1 0 0 0 0,-1 0-1 0 0,1-1 1 0 0,0 1 0 0 0,0-1 0 0 0,0 1-1 0 0,1-1 1 0 0,-1 0 0 0 0,8 4 0 0 0,-4-2-226 0 0,1 0 1 0 0,0-1-1 0 0,0 0 0 0 0,1-1 1 0 0,-1 0-1 0 0,1 0 0 0 0,0-1 1 0 0,-1 0-1 0 0,1 0 0 0 0,16 0 1 0 0,-17-1-484 0 0,-1-2 1 0 0,1 1 0 0 0,0-1 0 0 0,-1 0 0 0 0,1-1-1 0 0,-1 0 1 0 0,1 0 0 0 0,-1 0 0 0 0,0-1 0 0 0,0 0-1 0 0,0-1 1 0 0,0 1 0 0 0,6-6 0 0 0,2-2-2365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4.849"/>
    </inkml:context>
    <inkml:brush xml:id="br0">
      <inkml:brushProperty name="width" value="0.1" units="cm"/>
      <inkml:brushProperty name="height" value="0.1" units="cm"/>
      <inkml:brushProperty name="color" value="#FFFFFF"/>
    </inkml:brush>
  </inkml:definitions>
  <inkml:trace contextRef="#ctx0" brushRef="#br0">2 78 3448 0 0,'-2'-9'6409'0'0,"5"-20"-4297"0"0,-2 15-1705 0 0,-1 6-658 0 0,-1-9-2081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5.028"/>
    </inkml:context>
    <inkml:brush xml:id="br0">
      <inkml:brushProperty name="width" value="0.1" units="cm"/>
      <inkml:brushProperty name="height" value="0.1" units="cm"/>
      <inkml:brushProperty name="color" value="#FFFFFF"/>
    </inkml:brush>
  </inkml:definitions>
  <inkml:trace contextRef="#ctx0" brushRef="#br0">1 32 1648 0 0,'0'-2'136'0'0,"0"1"0"0"0,0-1 0 0 0,1 0 1 0 0,-1 1-1 0 0,0-1 0 0 0,1 1 0 0 0,0-1 0 0 0,-1 1 0 0 0,1-1 0 0 0,0 1 0 0 0,0-1 0 0 0,0 1 1 0 0,0 0-1 0 0,0-1 0 0 0,0 1 0 0 0,0 0 0 0 0,0 0 0 0 0,1 0 0 0 0,-1 0 0 0 0,0 0 0 0 0,2-1 0 0 0,-1 2-26 0 0,0 0-1 0 0,0 0 0 0 0,0 0 1 0 0,0 0-1 0 0,-1 1 0 0 0,1-1 1 0 0,0 1-1 0 0,0-1 0 0 0,-1 1 1 0 0,1 0-1 0 0,0 0 0 0 0,-1-1 0 0 0,1 1 1 0 0,-1 0-1 0 0,1 1 0 0 0,-1-1 1 0 0,1 0-1 0 0,-1 0 0 0 0,1 2 1 0 0,18 17 678 0 0,-1 1 1 0 0,30 44 0 0 0,-42-55-704 0 0,123 187 1737 0 0,-83-121-1315 0 0,3-3 0 0 0,87 100-1 0 0,-123-159-1364 0 0,0-1-1 0 0,1 0 0 0 0,1-1 0 0 0,29 18 0 0 0,-28-20-2305 0 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6.184"/>
    </inkml:context>
    <inkml:brush xml:id="br0">
      <inkml:brushProperty name="width" value="0.1" units="cm"/>
      <inkml:brushProperty name="height" value="0.1" units="cm"/>
      <inkml:brushProperty name="color" value="#FFFFFF"/>
    </inkml:brush>
  </inkml:definitions>
  <inkml:trace contextRef="#ctx0" brushRef="#br0">243 65 5897 0 0,'-2'-5'341'0'0,"-1"0"1"0"0,1 0-1 0 0,-1 0 1 0 0,-1 1-1 0 0,1-1 1 0 0,-1 1-1 0 0,1 0 1 0 0,-1 0-1 0 0,-1 0 1 0 0,1 0-1 0 0,-6-3 1 0 0,8 6-240 0 0,-1-1 0 0 0,1 1 0 0 0,-1 0-1 0 0,0 0 1 0 0,1 1 0 0 0,-1-1 0 0 0,0 0 0 0 0,1 1 0 0 0,-1 0 0 0 0,0 0 0 0 0,0 0 0 0 0,1 0 0 0 0,-1 0 0 0 0,0 0-1 0 0,0 1 1 0 0,1-1 0 0 0,-1 1 0 0 0,0 0 0 0 0,1-1 0 0 0,-1 2 0 0 0,0-1 0 0 0,1 0 0 0 0,0 0 0 0 0,-5 3-1 0 0,-1 3 15 0 0,0-1 1 0 0,1 1-1 0 0,0 0 0 0 0,0 1 0 0 0,0 0 0 0 0,1 0 0 0 0,0 0 0 0 0,1 1 0 0 0,0-1 0 0 0,0 1 0 0 0,0 1 0 0 0,2-1 0 0 0,-1 1 0 0 0,-3 13 0 0 0,-3 14 279 0 0,2 0 0 0 0,1 1 1 0 0,2 0-1 0 0,0 75 1 0 0,22 156 920 0 0,-7-152-883 0 0,14 363 859 0 0,-22-275-4953 0 0,-1-204 3412 0 0,-1 1 0 0 0,0-1 0 0 0,0 0 0 0 0,0 0 0 0 0,0 1 0 0 0,0-1 0 0 0,0 0 0 0 0,0 1-1 0 0,0-1 1 0 0,0 0 0 0 0,0 0 0 0 0,-1 1 0 0 0,1-1 0 0 0,-1 0 0 0 0,1 0 0 0 0,-1 0 0 0 0,1 1 0 0 0,-1-1 0 0 0,0 0 0 0 0,1 0 0 0 0,-1 0-1 0 0,0 0 1 0 0,0 0 0 0 0,0 0 0 0 0,0 0 0 0 0,0-1 0 0 0,0 1 0 0 0,0 0 0 0 0,0 0 0 0 0,0-1 0 0 0,0 1 0 0 0,-2 0 0 0 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6.604"/>
    </inkml:context>
    <inkml:brush xml:id="br0">
      <inkml:brushProperty name="width" value="0.1" units="cm"/>
      <inkml:brushProperty name="height" value="0.1" units="cm"/>
      <inkml:brushProperty name="color" value="#FFFFFF"/>
    </inkml:brush>
  </inkml:definitions>
  <inkml:trace contextRef="#ctx0" brushRef="#br0">1 161 4816 0 0,'4'-8'188'0'0,"1"-1"-1"0"0,0 1 1 0 0,0 0-1 0 0,1 0 1 0 0,0 1-1 0 0,1 0 1 0 0,0 0-1 0 0,0 1 0 0 0,0-1 1 0 0,1 2-1 0 0,-1-1 1 0 0,2 1-1 0 0,-1 0 1 0 0,18-7-1 0 0,-3 2 147 0 0,1 1 1 0 0,0 1-1 0 0,0 2 0 0 0,42-7 1 0 0,-42 10-139 0 0,1 0 0 0 0,0 2 1 0 0,0 1-1 0 0,0 1 0 0 0,48 8 1 0 0,-55-6-86 0 0,0 1 0 0 0,-1 1 0 0 0,1 0 0 0 0,-1 1 1 0 0,27 14-1 0 0,-34-15-47 0 0,0 1 1 0 0,-1 0 0 0 0,0 1-1 0 0,0 0 1 0 0,0 0-1 0 0,-1 1 1 0 0,0 0-1 0 0,-1 1 1 0 0,1-1 0 0 0,-2 1-1 0 0,9 15 1 0 0,-5-3 93 0 0,-2 0 0 0 0,0 0 1 0 0,-1 1-1 0 0,-1 0 1 0 0,2 24-1 0 0,15 51 490 0 0,-21-92-617 0 0,0-1 0 0 0,0 1 0 0 0,0 0-1 0 0,0 0 1 0 0,1-1 0 0 0,0 0 0 0 0,0 1 0 0 0,0-1 0 0 0,0 0 0 0 0,0 0 0 0 0,1-1 0 0 0,0 1-1 0 0,0-1 1 0 0,0 0 0 0 0,0 0 0 0 0,1 0 0 0 0,-1 0 0 0 0,7 2 0 0 0,-4-2-26 0 0,0-1 1 0 0,1 0 0 0 0,-1-1-1 0 0,0 0 1 0 0,0 0-1 0 0,1 0 1 0 0,-1-1-1 0 0,0 0 1 0 0,1 0 0 0 0,-1-1-1 0 0,0 0 1 0 0,8-2-1 0 0,-4 0-21 0 0,-2 0-1 0 0,1 0 1 0 0,0-1-1 0 0,0 0 1 0 0,-1-1 0 0 0,0 0-1 0 0,0-1 1 0 0,13-10-1 0 0,-17 12 11 0 0,0-1 0 0 0,0 0 1 0 0,0 0-1 0 0,0 0 0 0 0,-1-1 0 0 0,0 1 0 0 0,0-1 0 0 0,0 0 1 0 0,-1-1-1 0 0,0 1 0 0 0,0 0 0 0 0,3-13 0 0 0,-3 9 24 0 0,-1-1 1 0 0,-1 0-1 0 0,1 0 0 0 0,-2 0 0 0 0,1 1 0 0 0,-2-1 0 0 0,1 0 1 0 0,-1 0-1 0 0,-1 0 0 0 0,0 1 0 0 0,-1-1 0 0 0,0 1 0 0 0,0-1 1 0 0,-1 1-1 0 0,0 0 0 0 0,-1 0 0 0 0,0 1 0 0 0,-1-1 0 0 0,0 1 1 0 0,0 1-1 0 0,-1-1 0 0 0,0 1 0 0 0,-1 0 0 0 0,0 0 0 0 0,0 1 1 0 0,0 0-1 0 0,-1 1 0 0 0,0 0 0 0 0,0 0 0 0 0,-1 1 0 0 0,0 0 1 0 0,0 1-1 0 0,0 0 0 0 0,0 0 0 0 0,0 1 0 0 0,-1 1 1 0 0,0-1-1 0 0,1 2 0 0 0,-22-2 0 0 0,30 3-59 0 0,-59 4-727 0 0,57-4 352 0 0,-1 1 1 0 0,1 0-1 0 0,0 0 1 0 0,-1 0-1 0 0,1 1 1 0 0,0-1-1 0 0,0 1 1 0 0,0 0-1 0 0,0 0 1 0 0,0 1-1 0 0,-4 3 1 0 0</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6.929"/>
    </inkml:context>
    <inkml:brush xml:id="br0">
      <inkml:brushProperty name="width" value="0.1" units="cm"/>
      <inkml:brushProperty name="height" value="0.1" units="cm"/>
      <inkml:brushProperty name="color" value="#FFFFFF"/>
    </inkml:brush>
  </inkml:definitions>
  <inkml:trace contextRef="#ctx0" brushRef="#br0">0 16 6225 0 0,'3'-15'3355'0'0,"2"45"-1175"0"0,-2-13-2004 0 0,33 233 3403 0 0,-3-17-4967 0 0,-33-228 756 0 0,1 0-1 0 0,0 0 0 0 0,1 0 0 0 0,-1 0 1 0 0,1 0-1 0 0,0-1 0 0 0,0 1 0 0 0,1 0 1 0 0,5 8-1 0 0,-1-6-2275 0 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7.281"/>
    </inkml:context>
    <inkml:brush xml:id="br0">
      <inkml:brushProperty name="width" value="0.1" units="cm"/>
      <inkml:brushProperty name="height" value="0.1" units="cm"/>
      <inkml:brushProperty name="color" value="#FFFFFF"/>
    </inkml:brush>
  </inkml:definitions>
  <inkml:trace contextRef="#ctx0" brushRef="#br0">1 4 5901 0 0,'1'-3'2794'0'0,"1"8"-960"0"0,4 21-185 0 0,8 39-399 0 0,27 202 2240 0 0,-6-27-4923 0 0,-33-230 1037 0 0,-2-7-136 0 0,0 1 0 0 0,1 0 0 0 0,0 0 0 0 0,0 0 0 0 0,0-1 0 0 0,0 1 0 0 0,1 0 0 0 0,-1-1 0 0 0,1 1 0 0 0,0-1 0 0 0,0 1 0 0 0,0-1 0 0 0,3 4 0 0 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7.637"/>
    </inkml:context>
    <inkml:brush xml:id="br0">
      <inkml:brushProperty name="width" value="0.1" units="cm"/>
      <inkml:brushProperty name="height" value="0.1" units="cm"/>
      <inkml:brushProperty name="color" value="#FFFFFF"/>
    </inkml:brush>
  </inkml:definitions>
  <inkml:trace contextRef="#ctx0" brushRef="#br0">0 0 5469 0 0,'3'35'6940'0'0,"-3"-11"-6348"0"0,2 0 0 0 0,1 0 0 0 0,0 0 0 0 0,14 45 0 0 0,-11-58-516 0 0,-1 0-1 0 0,1-1 1 0 0,1 0 0 0 0,0 0 0 0 0,1 0 0 0 0,-1-1 0 0 0,2 0 0 0 0,-1-1-1 0 0,1 0 1 0 0,20 14 0 0 0,-25-19-69 0 0,1 0 1 0 0,-1 0-1 0 0,1 0 0 0 0,0-1 0 0 0,0 0 0 0 0,1 0 0 0 0,-1 0 0 0 0,0 0 1 0 0,1-1-1 0 0,-1 0 0 0 0,0 0 0 0 0,1-1 0 0 0,0 1 0 0 0,-1-1 0 0 0,1 0 1 0 0,-1-1-1 0 0,1 1 0 0 0,-1-1 0 0 0,1 0 0 0 0,-1-1 0 0 0,0 1 0 0 0,1-1 1 0 0,-1 0-1 0 0,0 0 0 0 0,0-1 0 0 0,4-2 0 0 0,-4 2-7 0 0,-1-1 0 0 0,0 1-1 0 0,0-1 1 0 0,0 0 0 0 0,-1 0-1 0 0,1 0 1 0 0,-1 0 0 0 0,0 0-1 0 0,0-1 1 0 0,-1 0 0 0 0,1 1-1 0 0,-1-1 1 0 0,0 0 0 0 0,0 0-1 0 0,1-8 1 0 0,-1 4 20 0 0,-1 1 0 0 0,0 0-1 0 0,-1-1 1 0 0,0 1 0 0 0,0-1 0 0 0,-1 1 0 0 0,0-1 0 0 0,0 1-1 0 0,-4-13 1 0 0,2 12-67 0 0,-1-1 0 0 0,1 1 0 0 0,-2 0 0 0 0,1 0 0 0 0,-1 0 0 0 0,-1 0 0 0 0,-11-14 0 0 0,13 18-86 0 0,-1 0 0 0 0,0 1 0 0 0,1-1 0 0 0,-1 1 0 0 0,-1 0-1 0 0,1 1 1 0 0,-1-1 0 0 0,1 1 0 0 0,-1 0 0 0 0,0 0 0 0 0,0 1 0 0 0,-8-2 0 0 0,-29 1-4596 0 0,37 4 3576 0 0,-5-1-2008 0 0</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8.056"/>
    </inkml:context>
    <inkml:brush xml:id="br0">
      <inkml:brushProperty name="width" value="0.1" units="cm"/>
      <inkml:brushProperty name="height" value="0.1" units="cm"/>
      <inkml:brushProperty name="color" value="#FFFFFF"/>
    </inkml:brush>
  </inkml:definitions>
  <inkml:trace contextRef="#ctx0" brushRef="#br0">0 35 5172 0 0,'1'0'164'0'0,"-1"0"-1"0"0,0 1 1 0 0,1-1-1 0 0,-1 0 1 0 0,1 0-1 0 0,1 2 982 0 0,-1-1-982 0 0,-1-1 1 0 0,0 1-1 0 0,1-1 0 0 0,-1 0 1 0 0,0 1-1 0 0,0-1 1 0 0,0 1-1 0 0,1-1 1 0 0,-1 1-1 0 0,0 0 1 0 0,6 26 636 0 0,-4-22-354 0 0,3 25 432 0 0,4 14-48 0 0,2 1-1 0 0,18 48 1 0 0,-25-82-901 0 0,0-1 0 0 0,1 1 1 0 0,0-1-1 0 0,0 0 0 0 0,1-1 0 0 0,1 0 1 0 0,0 1-1 0 0,0-2 0 0 0,1 1 0 0 0,0-1 1 0 0,0-1-1 0 0,0 1 0 0 0,1-1 1 0 0,11 6-1 0 0,-18-12 59 0 0,-1 0 0 0 0,1 0 0 0 0,-1 0 1 0 0,1-1-1 0 0,-1 1 0 0 0,1 0 0 0 0,0-1 0 0 0,-1 1 1 0 0,1-1-1 0 0,0 0 0 0 0,-1 1 0 0 0,1-1 0 0 0,0 0 1 0 0,0 0-1 0 0,-1 0 0 0 0,1 0 0 0 0,0-1 0 0 0,-1 1 1 0 0,1 0-1 0 0,0-1 0 0 0,-1 1 0 0 0,1-1 0 0 0,0 0 1 0 0,-1 1-1 0 0,1-1 0 0 0,-1 0 0 0 0,1 0 0 0 0,-1 0 0 0 0,0 0 1 0 0,1 0-1 0 0,-1 0 0 0 0,3-3 0 0 0,0-3 5 0 0,1 0 0 0 0,-1 0 0 0 0,0-1 0 0 0,-1 1 0 0 0,5-15 1 0 0,4-8 55 0 0,-7 18 119 0 0,-1 1-1 0 0,0-1 1 0 0,-1 0 0 0 0,3-18 0 0 0,8-29 761 0 0,-14 59-907 0 0,0-1 0 0 0,0 1 0 0 0,0 0 0 0 0,0 0 0 0 0,0 0 0 0 0,0-1 0 0 0,0 1 0 0 0,0 0 0 0 0,1 0 1 0 0,-1-1-1 0 0,0 1 0 0 0,0 0 0 0 0,0 0 0 0 0,0 0 0 0 0,0 0 0 0 0,1-1 0 0 0,-1 1 0 0 0,0 0 0 0 0,0 0 0 0 0,0 0 0 0 0,0 0 0 0 0,1-1 0 0 0,-1 1 0 0 0,0 0 0 0 0,0 0 0 0 0,0 0 1 0 0,1 0-1 0 0,-1 0 0 0 0,0 0 0 0 0,0 0 0 0 0,1 0 0 0 0,-1 0 0 0 0,0 0 0 0 0,0 0 0 0 0,1 0 0 0 0,-1 0 0 0 0,8 7 425 0 0,7 25-140 0 0,-8-18-152 0 0,-1-3-107 0 0,2-1 0 0 0,-1 1 0 0 0,1-2 0 0 0,1 1 0 0 0,0-1 0 0 0,0 0 0 0 0,18 12 0 0 0,-21-17-59 0 0,0 0 1 0 0,0 0-1 0 0,0 0 0 0 0,0-1 0 0 0,1 0 0 0 0,-1-1 0 0 0,1 1 0 0 0,-1-1 1 0 0,1-1-1 0 0,0 1 0 0 0,0-1 0 0 0,0 0 0 0 0,0-1 0 0 0,0 0 0 0 0,11 0 0 0 0,-16-1 14 0 0,0 1-1 0 0,0-1 0 0 0,0 0 0 0 0,0 0 0 0 0,0 0 0 0 0,0 1 0 0 0,-1-2 0 0 0,1 1 0 0 0,0 0 0 0 0,-1 0 0 0 0,1 0 0 0 0,-1-1 0 0 0,1 1 0 0 0,-1-1 0 0 0,0 1 0 0 0,0-1 0 0 0,1 0 1 0 0,-1 1-1 0 0,0-1 0 0 0,-1 0 0 0 0,1 0 0 0 0,0 0 0 0 0,0 0 0 0 0,-1 0 0 0 0,1 0 0 0 0,-1 0 0 0 0,1 0 0 0 0,-1 0 0 0 0,0 0 0 0 0,0 0 0 0 0,0 0 0 0 0,0 0 0 0 0,0 0 0 0 0,-1-2 0 0 0,-1-9 8 0 0,1-1 0 0 0,-2 1-1 0 0,-7-23 1 0 0,9 33-10 0 0,-7-21 46 0 0,-1 1 0 0 0,-1 0 1 0 0,-1 0-1 0 0,0 2 0 0 0,-2-1 0 0 0,-1 1 0 0 0,-1 1 0 0 0,-18-20 1 0 0,17 26-393 0 0,8 12-1178 0 0</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8.414"/>
    </inkml:context>
    <inkml:brush xml:id="br0">
      <inkml:brushProperty name="width" value="0.1" units="cm"/>
      <inkml:brushProperty name="height" value="0.1" units="cm"/>
      <inkml:brushProperty name="color" value="#FFFFFF"/>
    </inkml:brush>
  </inkml:definitions>
  <inkml:trace contextRef="#ctx0" brushRef="#br0">1 1 6269 0 0,'1'0'184'0'0,"0"0"1"0"0,0 0-1 0 0,0 0 1 0 0,0 0-1 0 0,0 0 1 0 0,-1 0 0 0 0,1 0-1 0 0,0 0 1 0 0,0 0-1 0 0,0 1 1 0 0,0-1-1 0 0,0 0 1 0 0,0 0 0 0 0,0 1-1 0 0,-1-1 1 0 0,1 1-1 0 0,0-1 1 0 0,0 1-1 0 0,0-1 1 0 0,-1 1-1 0 0,1 0 1 0 0,0-1 0 0 0,-1 1-1 0 0,1 0 1 0 0,-1-1-1 0 0,1 1 1 0 0,0 0-1 0 0,-1 0 1 0 0,0-1 0 0 0,1 1-1 0 0,-1 0 1 0 0,1 0-1 0 0,-1 0 1 0 0,0 0-1 0 0,0 0 1 0 0,1 0 0 0 0,-1 0-1 0 0,0 1 1 0 0,7 45 559 0 0,-6-40-319 0 0,5 75 761 0 0,4 35-837 0 0,4-41-3091 0 0,-7-48-2422 0 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8.786"/>
    </inkml:context>
    <inkml:brush xml:id="br0">
      <inkml:brushProperty name="width" value="0.1" units="cm"/>
      <inkml:brushProperty name="height" value="0.1" units="cm"/>
      <inkml:brushProperty name="color" value="#FFFFFF"/>
    </inkml:brush>
  </inkml:definitions>
  <inkml:trace contextRef="#ctx0" brushRef="#br0">25 59 6977 0 0,'-8'-15'1068'0'0,"2"2"-276"0"0,0 2-276 0 0,2 3-204 0 0,3 1-316 0 0,2 5 4 0 0,1-1-904 0 0,12 3-4261 0 0,-8 3 4065 0 0,-1-1 24 0 0</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9.129"/>
    </inkml:context>
    <inkml:brush xml:id="br0">
      <inkml:brushProperty name="width" value="0.1" units="cm"/>
      <inkml:brushProperty name="height" value="0.1" units="cm"/>
      <inkml:brushProperty name="color" value="#FFFFFF"/>
    </inkml:brush>
  </inkml:definitions>
  <inkml:trace contextRef="#ctx0" brushRef="#br0">10 18 1280 0 0,'-3'12'1193'0'0,"1"-1"0"0"0,0 1-1 0 0,1 0 1 0 0,0 0 0 0 0,1 0-1 0 0,0 0 1 0 0,2 14 0 0 0,20 87-42 0 0,-5-36-578 0 0,-14-49-966 0 0,-2-19 26 0 0,0 0 0 0 0,0 0 0 0 0,0-1 0 0 0,1 1 0 0 0,1-1 0 0 0,4 11 0 0 0,-7-19 349 0 0,1 0-1 0 0,0-1 1 0 0,-1 1-1 0 0,1-1 1 0 0,-1 1 0 0 0,1-1-1 0 0,-1 1 1 0 0,1-1-1 0 0,-1 0 1 0 0,1 1-1 0 0,-1-1 1 0 0,1 0-1 0 0,-1 1 1 0 0,0-1-1 0 0,1 0 1 0 0,-1 0 0 0 0,0 1-1 0 0,1-1 1 0 0,-1 0-1 0 0,0 0 1 0 0,0 1-1 0 0,0-1 1 0 0,0 0-1 0 0,0 0 1 0 0,0-1 0 0 0,8-29 280 0 0,4-39 477 0 0,-4 21 143 0 0,14-48 0 0 0,-18 84-654 0 0,0 0-1 0 0,1 0 0 0 0,1 1 0 0 0,0 0 1 0 0,0 0-1 0 0,1 1 0 0 0,1-1 1 0 0,14-16-1 0 0,-20 26-179 0 0,0 0 0 0 0,0 0 0 0 0,0 0 0 0 0,0 0 0 0 0,1 0 0 0 0,-1 0 0 0 0,1 1 0 0 0,-1-1-1 0 0,1 1 1 0 0,0 0 0 0 0,0-1 0 0 0,-1 1 0 0 0,1 1 0 0 0,0-1 0 0 0,0 0 0 0 0,0 1 0 0 0,0-1 0 0 0,0 1 0 0 0,0 0 0 0 0,3 0 0 0 0,-1 1-6 0 0,-1 0-1 0 0,0 0 1 0 0,1 1 0 0 0,-1 0 0 0 0,0-1-1 0 0,0 1 1 0 0,0 0 0 0 0,-1 1 0 0 0,1-1-1 0 0,0 1 1 0 0,-1 0 0 0 0,4 3 0 0 0,3 5 23 0 0,0 0 0 0 0,-1 0 1 0 0,0 1-1 0 0,-1 0 1 0 0,-1 0-1 0 0,0 1 1 0 0,7 17-1 0 0,-10-16-71 0 0,1 0-1 0 0,-2 0 0 0 0,0 0 1 0 0,-1 0-1 0 0,0 1 0 0 0,-1-1 1 0 0,-1 18-1 0 0,-15 102-4057 0 0,9-96 317 0 0,6-28 742 0 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9.484"/>
    </inkml:context>
    <inkml:brush xml:id="br0">
      <inkml:brushProperty name="width" value="0.1" units="cm"/>
      <inkml:brushProperty name="height" value="0.1" units="cm"/>
      <inkml:brushProperty name="color" value="#FFFFFF"/>
    </inkml:brush>
  </inkml:definitions>
  <inkml:trace contextRef="#ctx0" brushRef="#br0">228 52 6337 0 0,'1'-2'263'0'0,"-1"-1"0"0"0,1 0 1 0 0,-1 1-1 0 0,1-1 1 0 0,-1 1-1 0 0,0-1 0 0 0,0 0 1 0 0,0 1-1 0 0,0-1 1 0 0,0 0-1 0 0,-1 1 0 0 0,1-1 1 0 0,-2-4-1 0 0,1 6-168 0 0,0 0 1 0 0,0 0-1 0 0,0 0 0 0 0,0 1 0 0 0,0-1 0 0 0,0 0 1 0 0,0 0-1 0 0,-1 1 0 0 0,1-1 0 0 0,0 1 0 0 0,0-1 1 0 0,0 1-1 0 0,-1 0 0 0 0,1-1 0 0 0,0 1 1 0 0,-1 0-1 0 0,1 0 0 0 0,0 0 0 0 0,0 0 0 0 0,-1 0 1 0 0,1 0-1 0 0,0 0 0 0 0,-1 0 0 0 0,1 1 1 0 0,0-1-1 0 0,0 0 0 0 0,-1 1 0 0 0,1-1 0 0 0,0 1 1 0 0,-2 0-1 0 0,-9 4 132 0 0,-1 0-1 0 0,1 1 1 0 0,0 1 0 0 0,1 0-1 0 0,-1 0 1 0 0,1 1 0 0 0,1 1-1 0 0,0 0 1 0 0,0 0 0 0 0,0 1-1 0 0,2 0 1 0 0,-1 1 0 0 0,1 0-1 0 0,0 0 1 0 0,1 1 0 0 0,1-1 0 0 0,-6 15-1 0 0,10-20-252 0 0,0 0 0 0 0,1 1 0 0 0,0-1 0 0 0,0 1-1 0 0,1-1 1 0 0,-1 1 0 0 0,1-1 0 0 0,1 1 0 0 0,-1-1-1 0 0,1 1 1 0 0,1-1 0 0 0,-1 0 0 0 0,1 1 0 0 0,0-1 0 0 0,0 0-1 0 0,1 0 1 0 0,-1 0 0 0 0,1 0 0 0 0,1-1 0 0 0,5 9-1 0 0,-6-11-206 0 0,0 1 0 0 0,0-1 0 0 0,0 1 0 0 0,0-1-1 0 0,1 0 1 0 0,-1-1 0 0 0,1 1 0 0 0,0-1-1 0 0,0 1 1 0 0,0-1 0 0 0,0 0 0 0 0,0 0-1 0 0,0-1 1 0 0,0 1 0 0 0,1-1 0 0 0,-1 0-1 0 0,1 0 1 0 0,-1-1 0 0 0,1 1 0 0 0,-1-1 0 0 0,1 0-1 0 0,-1 0 1 0 0,1 0 0 0 0,-1-1 0 0 0,1 0-1 0 0,-1 0 1 0 0,0 0 0 0 0,1 0 0 0 0,-1-1-1 0 0,5-1 1 0 0,5-4-2530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5.353"/>
    </inkml:context>
    <inkml:brush xml:id="br0">
      <inkml:brushProperty name="width" value="0.1" units="cm"/>
      <inkml:brushProperty name="height" value="0.1" units="cm"/>
      <inkml:brushProperty name="color" value="#FFFFFF"/>
    </inkml:brush>
  </inkml:definitions>
  <inkml:trace contextRef="#ctx0" brushRef="#br0">29 3 3692 0 0,'-1'-1'66'0'0,"1"1"0"0"0,0 0-1 0 0,0 0 1 0 0,-1 0 0 0 0,1 0-1 0 0,0-1 1 0 0,-1 1 0 0 0,1 0-1 0 0,0 0 1 0 0,-1 0 0 0 0,1 0-1 0 0,0 0 1 0 0,-1 0 0 0 0,1 0-1 0 0,0 0 1 0 0,-1 0 0 0 0,1 0-1 0 0,0 0 1 0 0,-1 0 0 0 0,1 0-1 0 0,0 0 1 0 0,-1 0 0 0 0,1 0-1 0 0,0 0 1 0 0,-1 1 0 0 0,1-1-1 0 0,0 0 1 0 0,0 0 0 0 0,-1 0-1 0 0,1 0 1 0 0,0 1-1 0 0,0-1 1 0 0,-1 0 0 0 0,1 1-1 0 0,-7 14 1001 0 0,1 23-274 0 0,6-34-533 0 0,-5 78 1420 0 0,7 98 0 0 0,2-65-1056 0 0,9 217 1593 0 0,6-192-3994 0 0,-3-80-2945 0 0,-12-47 1676 0 0</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59.829"/>
    </inkml:context>
    <inkml:brush xml:id="br0">
      <inkml:brushProperty name="width" value="0.1" units="cm"/>
      <inkml:brushProperty name="height" value="0.1" units="cm"/>
      <inkml:brushProperty name="color" value="#FFFFFF"/>
    </inkml:brush>
  </inkml:definitions>
  <inkml:trace contextRef="#ctx0" brushRef="#br0">365 157 8857 0 0,'17'-71'1862'0'0,"-13"54"-757"0"0,0-1 0 0 0,12-33 1 0 0,-14 100 1326 0 0,10 145-639 0 0,-11-176-1727 0 0,7 70 429 0 0,1 4 285 0 0,-4 140 0 0 0,-7-205-656 0 0,0-1 0 0 0,-2 0-1 0 0,-1 0 1 0 0,-1 0 0 0 0,-1 0 0 0 0,-20 45-1 0 0,23-61-74 0 0,-1 0 0 0 0,-1 0 0 0 0,0-1 0 0 0,0 1 0 0 0,-1-2 0 0 0,0 1 0 0 0,-1 0 0 0 0,0-1 0 0 0,0-1 0 0 0,-1 1 1 0 0,0-2-1 0 0,0 1 0 0 0,0-1 0 0 0,-1 0 0 0 0,0-1 0 0 0,0 0 0 0 0,-1-1 0 0 0,-21 7 0 0 0,24-9-25 0 0,0-1 1 0 0,0 1 0 0 0,0-1 0 0 0,0-1 0 0 0,0 1 0 0 0,0-2-1 0 0,0 1 1 0 0,-1-1 0 0 0,1 0 0 0 0,0 0 0 0 0,0-1-1 0 0,1 0 1 0 0,-1-1 0 0 0,-7-3 0 0 0,9 3-23 0 0,0-1 1 0 0,0 0-1 0 0,1 0 0 0 0,-1 0 1 0 0,1-1-1 0 0,0 1 1 0 0,0-1-1 0 0,1-1 0 0 0,0 1 1 0 0,0 0-1 0 0,0-1 1 0 0,0 0-1 0 0,1 0 0 0 0,0 0 1 0 0,0 0-1 0 0,1-1 1 0 0,-3-7-1 0 0,3 4-4 0 0,0 0 0 0 0,0 0 0 0 0,1 0 0 0 0,0 0 0 0 0,0 0 0 0 0,1 0 0 0 0,1-1 0 0 0,0 1 0 0 0,0 0 0 0 0,1 0 0 0 0,0 0 0 0 0,1 0 0 0 0,0 1 1 0 0,1-1-1 0 0,0 1 0 0 0,0 0 0 0 0,1 0 0 0 0,0 0 0 0 0,8-10 0 0 0,-2 4-265 0 0,1 1 0 0 0,0 1 1 0 0,1 0-1 0 0,0 0 0 0 0,1 2 1 0 0,0-1-1 0 0,1 2 0 0 0,0 0 0 0 0,33-15 1 0 0,-1 4-1650 0 0,-12 7-2983 0 0,63-38 0 0 0,-80 39 1901 0 0</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0.168"/>
    </inkml:context>
    <inkml:brush xml:id="br0">
      <inkml:brushProperty name="width" value="0.1" units="cm"/>
      <inkml:brushProperty name="height" value="0.1" units="cm"/>
      <inkml:brushProperty name="color" value="#FFFFFF"/>
    </inkml:brush>
  </inkml:definitions>
  <inkml:trace contextRef="#ctx0" brushRef="#br0">295 90 6881 0 0,'0'-5'403'0'0,"-1"0"1"0"0,1 1-1 0 0,-1-1 1 0 0,1 1-1 0 0,-1-1 1 0 0,-1 1-1 0 0,1-1 1 0 0,-1 1 0 0 0,0 0-1 0 0,0 0 1 0 0,0 0-1 0 0,0 0 1 0 0,-1 0-1 0 0,-3-5 1 0 0,4 7-329 0 0,1 1 0 0 0,-1-1-1 0 0,0 0 1 0 0,0 1 0 0 0,0-1 0 0 0,0 1 0 0 0,0 0 0 0 0,0 0 0 0 0,-1-1 0 0 0,1 1 0 0 0,0 1-1 0 0,-1-1 1 0 0,1 0 0 0 0,-1 1 0 0 0,1-1 0 0 0,0 1 0 0 0,-1 0 0 0 0,1 0 0 0 0,-1 0 0 0 0,1 0-1 0 0,-1 0 1 0 0,1 0 0 0 0,-1 1 0 0 0,1-1 0 0 0,-1 1 0 0 0,1-1 0 0 0,-4 3 0 0 0,-8 4 37 0 0,0 1 0 0 0,1 0 0 0 0,0 0 1 0 0,0 2-1 0 0,1-1 0 0 0,0 2 0 0 0,1 0 0 0 0,0 0 1 0 0,1 1-1 0 0,0 0 0 0 0,1 0 0 0 0,0 1 0 0 0,1 1 1 0 0,1 0-1 0 0,0 0 0 0 0,1 0 0 0 0,0 0 0 0 0,1 1 1 0 0,1 0-1 0 0,-4 21 0 0 0,8-29-129 0 0,0 0 1 0 0,0 0 0 0 0,1 0-1 0 0,0 0 1 0 0,0 0-1 0 0,0 0 1 0 0,1-1-1 0 0,0 1 1 0 0,0-1-1 0 0,1 1 1 0 0,0-1 0 0 0,0 0-1 0 0,1 0 1 0 0,-1 0-1 0 0,1 0 1 0 0,0 0-1 0 0,1-1 1 0 0,0 0-1 0 0,8 8 1 0 0,-9-10-180 0 0,0 0 1 0 0,-1 0-1 0 0,1 0 1 0 0,0-1-1 0 0,1 1 1 0 0,-1-1-1 0 0,0 0 0 0 0,1-1 1 0 0,-1 1-1 0 0,1-1 1 0 0,-1 0-1 0 0,1 0 1 0 0,0 0-1 0 0,0 0 1 0 0,-1-1-1 0 0,1 0 0 0 0,0 0 1 0 0,0 0-1 0 0,-1-1 1 0 0,1 0-1 0 0,0 0 1 0 0,0 0-1 0 0,-1 0 0 0 0,1 0 1 0 0,-1-1-1 0 0,0 0 1 0 0,1 0-1 0 0,-1-1 1 0 0,4-2-1 0 0,28-26-2786 0 0,-19 11 25 0 0</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0.494"/>
    </inkml:context>
    <inkml:brush xml:id="br0">
      <inkml:brushProperty name="width" value="0.1" units="cm"/>
      <inkml:brushProperty name="height" value="0.1" units="cm"/>
      <inkml:brushProperty name="color" value="#FFFFFF"/>
    </inkml:brush>
  </inkml:definitions>
  <inkml:trace contextRef="#ctx0" brushRef="#br0">34 140 5096 0 0,'-2'-37'1439'0'0,"3"28"-1096"0"0,-1 0-1 0 0,-1 0 1 0 0,1 0-1 0 0,-2 0 1 0 0,1 1-1 0 0,-1-1 1 0 0,0 0-1 0 0,-1 1 1 0 0,-4-10-1 0 0,7 18-297 0 0,0-1 0 0 0,0 1-1 0 0,0 0 1 0 0,0 0 0 0 0,-1-1-1 0 0,1 1 1 0 0,0 0 0 0 0,0 0-1 0 0,0-1 1 0 0,0 1 0 0 0,0 0-1 0 0,-1 0 1 0 0,1 0 0 0 0,0-1-1 0 0,0 1 1 0 0,0 0 0 0 0,0 0-1 0 0,-1 0 1 0 0,1 0 0 0 0,0-1-1 0 0,0 1 1 0 0,-1 0 0 0 0,1 0-1 0 0,0 0 1 0 0,0 0 0 0 0,-1 0-1 0 0,1 0 1 0 0,0 0 0 0 0,0 0-1 0 0,-1 0 1 0 0,1 0 0 0 0,0 0-1 0 0,0 0 1 0 0,-1 0 0 0 0,1 0-1 0 0,0 0 1 0 0,0 0 0 0 0,-1 0-1 0 0,1 0 1 0 0,0 0 0 0 0,0 0-1 0 0,-1 0 1 0 0,-4 14 953 0 0,4 28-141 0 0,16 116 702 0 0,54 251 937 0 0,-58-343-2367 0 0,-7-40-832 0 0,0 1 0 0 0,1-1 1 0 0,2 0-1 0 0,1 0 1 0 0,18 40-1 0 0,-25-63 245 0 0,1 0 0 0 0,0 0 1 0 0,1 0-1 0 0,-1 0 0 0 0,1 0 0 0 0,-1 0 0 0 0,1 0 1 0 0,0-1-1 0 0,0 1 0 0 0,4 2 0 0 0,4 0-2729 0 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0.885"/>
    </inkml:context>
    <inkml:brush xml:id="br0">
      <inkml:brushProperty name="width" value="0.1" units="cm"/>
      <inkml:brushProperty name="height" value="0.1" units="cm"/>
      <inkml:brushProperty name="color" value="#FFFFFF"/>
    </inkml:brush>
  </inkml:definitions>
  <inkml:trace contextRef="#ctx0" brushRef="#br0">0 21 5060 0 0,'4'-20'3098'0'0,"-4"35"674"0"0,-1 17-2731 0 0,1 29-272 0 0,5 66 415 0 0,-3-111-2925 0 0,1 0 0 0 0,1 0-1 0 0,5 17 1 0 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1.286"/>
    </inkml:context>
    <inkml:brush xml:id="br0">
      <inkml:brushProperty name="width" value="0.1" units="cm"/>
      <inkml:brushProperty name="height" value="0.1" units="cm"/>
      <inkml:brushProperty name="color" value="#FFFFFF"/>
    </inkml:brush>
  </inkml:definitions>
  <inkml:trace contextRef="#ctx0" brushRef="#br0">22 86 5160 0 0,'-1'-1'268'0'0,"1"0"0"0"0,-1 0 0 0 0,0 0 0 0 0,0 0 0 0 0,0 0 0 0 0,0 0 0 0 0,0 0 0 0 0,0 0 0 0 0,0 0 0 0 0,0 0 0 0 0,0 1 0 0 0,-1-1 0 0 0,1 0 0 0 0,-6 4 2161 0 0,10 11-1470 0 0,-1-11-860 0 0,1 1-1 0 0,-1 0 0 0 0,1-1 0 0 0,0 0 0 0 0,0 0 1 0 0,0 0-1 0 0,0 0 0 0 0,1 0 0 0 0,-1 0 0 0 0,1-1 1 0 0,0 0-1 0 0,0 1 0 0 0,-1-1 0 0 0,1-1 0 0 0,1 1 1 0 0,4 1-1 0 0,-1-1 2 0 0,0 1 1 0 0,-1-1-1 0 0,1-1 0 0 0,0 0 1 0 0,0 0-1 0 0,0-1 1 0 0,0 1-1 0 0,10-2 0 0 0,-15 0-67 0 0,0 1 0 0 0,1-1-1 0 0,-1 0 1 0 0,0 0-1 0 0,0 0 1 0 0,1 0 0 0 0,-1-1-1 0 0,0 1 1 0 0,0-1 0 0 0,0 0-1 0 0,-1 1 1 0 0,1-1-1 0 0,0-1 1 0 0,-1 1 0 0 0,1 0-1 0 0,-1-1 1 0 0,0 1 0 0 0,1-1-1 0 0,-1 0 1 0 0,-1 0-1 0 0,1 1 1 0 0,0-1 0 0 0,-1 0-1 0 0,3-7 1 0 0,-4 7-32 0 0,1 0 1 0 0,-1 0-1 0 0,0 0 1 0 0,1 1-1 0 0,-1-1 0 0 0,-1 0 1 0 0,1 0-1 0 0,0 0 1 0 0,-1 0-1 0 0,0 0 1 0 0,1 0-1 0 0,-1 0 0 0 0,0 1 1 0 0,-1-1-1 0 0,1 0 1 0 0,0 1-1 0 0,-1-1 1 0 0,1 1-1 0 0,-1-1 0 0 0,0 1 1 0 0,0 0-1 0 0,0 0 1 0 0,0 0-1 0 0,0 0 0 0 0,-1 0 1 0 0,1 0-1 0 0,0 0 1 0 0,-5-2-1 0 0,-27-9-792 0 0,33 13 636 0 0,0-1 0 0 0,1 1 0 0 0,-1 0 0 0 0,0 0 0 0 0,1-1-1 0 0,-1 1 1 0 0,0 0 0 0 0,1 0 0 0 0,-1 0 0 0 0,0 0 0 0 0,1 0 0 0 0,-1 0 0 0 0,0 0 0 0 0,0 0-1 0 0,1 0 1 0 0,-1 0 0 0 0,0 0 0 0 0,1 0 0 0 0,-1 0 0 0 0,0 1 0 0 0,1-1 0 0 0,-1 0-1 0 0,0 1 1 0 0,1-1 0 0 0,-1 0 0 0 0,0 1 0 0 0,1-1 0 0 0,-1 1 0 0 0,1-1 0 0 0,-1 1-1 0 0,1-1 1 0 0,-1 1 0 0 0,1-1 0 0 0,-1 1 0 0 0,1-1 0 0 0,0 1 0 0 0,-1 0 0 0 0,1-1-1 0 0,0 1 1 0 0,0 0 0 0 0,-1-1 0 0 0,1 1 0 0 0,0 0 0 0 0,0 0 0 0 0</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1.627"/>
    </inkml:context>
    <inkml:brush xml:id="br0">
      <inkml:brushProperty name="width" value="0.1" units="cm"/>
      <inkml:brushProperty name="height" value="0.1" units="cm"/>
      <inkml:brushProperty name="color" value="#FFFFFF"/>
    </inkml:brush>
  </inkml:definitions>
  <inkml:trace contextRef="#ctx0" brushRef="#br0">263 6 5681 0 0,'-5'-1'349'0'0,"1"-1"1"0"0,-1 1 0 0 0,1 1 0 0 0,-1-1 0 0 0,1 1-1 0 0,-1-1 1 0 0,1 1 0 0 0,-1 1 0 0 0,1-1 0 0 0,-1 1 0 0 0,0-1-1 0 0,1 1 1 0 0,0 0 0 0 0,-1 1 0 0 0,1-1 0 0 0,0 1-1 0 0,-1 0 1 0 0,-5 4 0 0 0,2-2-141 0 0,0 1-1 0 0,1 0 1 0 0,0 0 0 0 0,0 1 0 0 0,1 0-1 0 0,-1 0 1 0 0,1 0 0 0 0,-9 14-1 0 0,14-18-159 0 0,0 0-1 0 0,0 0 0 0 0,0 1 1 0 0,0-1-1 0 0,0 0 0 0 0,1 0 1 0 0,0 1-1 0 0,-1-1 0 0 0,1 0 1 0 0,0 1-1 0 0,0-1 0 0 0,0 1 1 0 0,0-1-1 0 0,0 0 0 0 0,1 1 1 0 0,-1-1-1 0 0,1 0 0 0 0,-1 1 1 0 0,1-1-1 0 0,0 0 0 0 0,0 0 1 0 0,0 0-1 0 0,0 0 0 0 0,1 0 1 0 0,-1 0-1 0 0,0 0 0 0 0,4 3 1 0 0,4 6 77 0 0,1-1 0 0 0,0 0 1 0 0,18 12-1 0 0,-17-12-32 0 0,-1-3-115 0 0,-2 0-1 0 0,1 1 1 0 0,-1 0-1 0 0,0 1 1 0 0,0 0-1 0 0,8 14 1 0 0,-14-20 11 0 0,-1-1 0 0 0,0 1 0 0 0,0 0 0 0 0,0-1 0 0 0,0 1 1 0 0,0 0-1 0 0,-1 0 0 0 0,1 0 0 0 0,-1 0 0 0 0,0 0 0 0 0,0 0 0 0 0,0 0 1 0 0,0 0-1 0 0,0 0 0 0 0,-1 0 0 0 0,1 0 0 0 0,-1-1 0 0 0,0 1 0 0 0,0 0 0 0 0,0 0 1 0 0,0-1-1 0 0,-1 1 0 0 0,1 0 0 0 0,-1-1 0 0 0,1 1 0 0 0,-1-1 0 0 0,0 0 1 0 0,0 1-1 0 0,0-1 0 0 0,0 0 0 0 0,-3 2 0 0 0,-5 5-18 0 0,0 1 0 0 0,-1-1 0 0 0,-1-1 0 0 0,1 0 0 0 0,-1-1 0 0 0,0 0 0 0 0,-1-1 0 0 0,0 0 0 0 0,0-1 0 0 0,0-1 0 0 0,0 0 0 0 0,-1 0 0 0 0,0-1-1 0 0,-17 1 1 0 0,31-4-141 0 0,-1 0 0 0 0,0 0 0 0 0,0 0-1 0 0,0 0 1 0 0,0 0 0 0 0,1 1 0 0 0,-1-2-1 0 0,0 1 1 0 0,0 0 0 0 0,0 0 0 0 0,0 0-1 0 0,1 0 1 0 0,-1 0 0 0 0,0-1 0 0 0,0 1-1 0 0,1 0 1 0 0,-1-1 0 0 0,0 1 0 0 0,0-1-1 0 0,1 1 1 0 0,-1-1 0 0 0,0 1 0 0 0,1-1-1 0 0,-1 1 1 0 0,1-1 0 0 0,-1 1 0 0 0,1-1-1 0 0,-1 0 1 0 0,1 0 0 0 0,-1 1 0 0 0,1-1-1 0 0,-1 0 1 0 0,1 1 0 0 0,0-1 0 0 0,0 0-1 0 0,-1 0 1 0 0,1 0 0 0 0,0 1 0 0 0,0-1-1 0 0,0 0 1 0 0,0 0 0 0 0,0 0 0 0 0,0 0 0 0 0,0 1-1 0 0,0-2 1 0 0,3-10-2645 0 0</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1.983"/>
    </inkml:context>
    <inkml:brush xml:id="br0">
      <inkml:brushProperty name="width" value="0.1" units="cm"/>
      <inkml:brushProperty name="height" value="0.1" units="cm"/>
      <inkml:brushProperty name="color" value="#FFFFFF"/>
    </inkml:brush>
  </inkml:definitions>
  <inkml:trace contextRef="#ctx0" brushRef="#br0">157 25 6753 0 0,'9'-22'2919'0'0,"-4"20"-807"0"0,-1 15-852 0 0,17 364 3604 0 0,-12-126-3656 0 0,-9-231-1082 0 0,2-1 0 0 0,1 0 0 0 0,0 0 0 0 0,1-1 1 0 0,13 36-1 0 0,-16-50-224 0 0,1 1-1 0 0,1-1 1 0 0,-1 0 0 0 0,1 0-1 0 0,0 0 1 0 0,-1 0 0 0 0,2 0 0 0 0,-1-1-1 0 0,0 1 1 0 0,1-1 0 0 0,-1 0 0 0 0,1 0-1 0 0,0-1 1 0 0,0 1 0 0 0,0-1 0 0 0,1 1-1 0 0,-1-1 1 0 0,1-1 0 0 0,-1 1 0 0 0,1-1-1 0 0,-1 1 1 0 0,1-1 0 0 0,0 0-1 0 0,-1-1 1 0 0,1 1 0 0 0,0-1 0 0 0,0 0-1 0 0,0-1 1 0 0,5 0 0 0 0,-7 1-413 0 0,1 0 0 0 0,0-1 0 0 0,0 0 0 0 0,-1 1-1 0 0,1-2 1 0 0,0 1 0 0 0,-1 0 0 0 0,1-1 0 0 0,-1 1 0 0 0,0-1 0 0 0,1 0 0 0 0,-1 0 0 0 0,0 0 0 0 0,0-1 0 0 0,4-3-1 0 0,-2-3-2698 0 0</inkml:trace>
  <inkml:trace contextRef="#ctx0" brushRef="#br0" timeOffset="1">4 586 6801 0 0,'-3'-7'1160'0'0,"6"1"-152"0"0,5-4-100 0 0,4 0-100 0 0,5-2-104 0 0,4 3-156 0 0,7-2-384 0 0,2 2-400 0 0,4 1 24 0 0,1 2-1304 0 0,1 0 28 0 0,-2 1 36 0 0,1 0 100 0 0,-4-2 91 0 0,-1 0 85 0 0,-1 1 60 0 0,-3 1 4 0 0</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2.310"/>
    </inkml:context>
    <inkml:brush xml:id="br0">
      <inkml:brushProperty name="width" value="0.1" units="cm"/>
      <inkml:brushProperty name="height" value="0.1" units="cm"/>
      <inkml:brushProperty name="color" value="#FFFFFF"/>
    </inkml:brush>
  </inkml:definitions>
  <inkml:trace contextRef="#ctx0" brushRef="#br0">1 10 1316 0 0,'8'-9'8352'0'0,"-8"9"-8138"0"0,20 5 1997 0 0,17 16-1465 0 0,-27-13-524 0 0,-1 0-1 0 0,0 1 1 0 0,0 0 0 0 0,-1 0-1 0 0,0 1 1 0 0,-1 0-1 0 0,0 0 1 0 0,9 17 0 0 0,-10-14-278 0 0,0 0 1 0 0,-1 0 0 0 0,-1 0 0 0 0,0 1 0 0 0,-1-1 0 0 0,0 1-1 0 0,-1 0 1 0 0,0 0 0 0 0,-1 0 0 0 0,-1 0 0 0 0,-1 0 0 0 0,1 0 0 0 0,-2 0-1 0 0,0 0 1 0 0,-1-1 0 0 0,0 1 0 0 0,-1-1 0 0 0,-1 1 0 0 0,-11 23 0 0 0,16-37 67 0 0,0 0 0 0 0,0 0-1 0 0,0 1 1 0 0,0-1 0 0 0,0 0 0 0 0,0 0 0 0 0,0 1 0 0 0,-1-1 0 0 0,1 0 0 0 0,0 0 0 0 0,0 1 0 0 0,0-1 0 0 0,0 0 0 0 0,-1 0 0 0 0,1 1 0 0 0,0-1 0 0 0,0 0 0 0 0,0 0 0 0 0,-1 0 0 0 0,1 0 0 0 0,0 1 0 0 0,0-1 0 0 0,0 0 0 0 0,-1 0 0 0 0,1 0 0 0 0,0 0 0 0 0,-1 0 0 0 0,1 0 0 0 0,0 0 0 0 0,0 0 0 0 0,-1 0 0 0 0,1 0 0 0 0,0 0-1 0 0,0 0 1 0 0,-1 0 0 0 0,1 0 0 0 0,0 0 0 0 0,0 0 0 0 0,-1 0 0 0 0,1 0 0 0 0,0 0 0 0 0,-1 0 0 0 0,1 0 0 0 0,0 0 0 0 0,0 0 0 0 0,-1-1 0 0 0,1 1 0 0 0,0 0 0 0 0,0 0 0 0 0,0 0 0 0 0,-1 0 0 0 0,1-1 0 0 0,0 1 0 0 0,0 0 0 0 0,0 0 0 0 0,0 0 0 0 0,-1-1 0 0 0,1 1 0 0 0,0 0 0 0 0,0 0 0 0 0,0-1 0 0 0,0 1 0 0 0,0 0 0 0 0,0 0-1 0 0,0-1 1 0 0,0 0 0 0 0,-4-20 453 0 0,8 5-505 0 0,1 0 1 0 0,1 0 0 0 0,1 0 0 0 0,0 1-1 0 0,1 0 1 0 0,0 0 0 0 0,1 0-1 0 0,1 2 1 0 0,1-1 0 0 0,0 1 0 0 0,0 0-1 0 0,15-12 1 0 0,-16 18-242 0 0,-1 0 1 0 0,1 1-1 0 0,0 0 0 0 0,0 1 0 0 0,21-9 1 0 0,-25 12 180 0 0,0 0 0 0 0,1 0 0 0 0,-1 0 0 0 0,1 1 0 0 0,-1 0 0 0 0,1 0 0 0 0,-1 1 0 0 0,1 0 0 0 0,-1 0 0 0 0,1 0 0 0 0,11 3 0 0 0,-13-1 256 0 0,0 1 0 0 0,0-1 0 0 0,-1 1 1 0 0,0 0-1 0 0,1 0 0 0 0,-1 0 0 0 0,0 1 0 0 0,0 0 1 0 0,-1-1-1 0 0,1 1 0 0 0,-1 0 0 0 0,0 1 0 0 0,5 7 1 0 0,5 10 701 0 0,14 32 0 0 0,-25-49-770 0 0,2 4-95 0 0,22 53 801 0 0,-15-21-5522 0 0,-10-30 1240 0 0</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2.663"/>
    </inkml:context>
    <inkml:brush xml:id="br0">
      <inkml:brushProperty name="width" value="0.1" units="cm"/>
      <inkml:brushProperty name="height" value="0.1" units="cm"/>
      <inkml:brushProperty name="color" value="#FFFFFF"/>
    </inkml:brush>
  </inkml:definitions>
  <inkml:trace contextRef="#ctx0" brushRef="#br0">24 93 6113 0 0,'-3'-20'656'0'0,"-2"4"-72"0"0,4 1-1000 0 0,-2 4-704 0 0,-1 1-53 0 0,3 2-27 0 0,-2 2 68 0 0,0 0 36 0 0</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3.205"/>
    </inkml:context>
    <inkml:brush xml:id="br0">
      <inkml:brushProperty name="width" value="0.1" units="cm"/>
      <inkml:brushProperty name="height" value="0.1" units="cm"/>
      <inkml:brushProperty name="color" value="#FFFFFF"/>
    </inkml:brush>
  </inkml:definitions>
  <inkml:trace contextRef="#ctx0" brushRef="#br0">32 132 1172 0 0,'-28'-132'12668'0'0,"26"140"-11507"0"0,0 24-303 0 0,2 40-463 0 0,8 21 207 0 0,39 178-1 0 0,-14-117-1378 0 0,-32-165 789 0 0,1-1 0 0 0,0 0-1 0 0,0 1 1 0 0,1-1 0 0 0,5-12 0 0 0,-1 3 125 0 0,1 0 0 0 0,20-37 0 0 0,-26 54-119 0 0,0 0 1 0 0,0 1-1 0 0,0-1 1 0 0,0 1-1 0 0,1 0 1 0 0,0 0-1 0 0,0 0 1 0 0,-1 0 0 0 0,2 0-1 0 0,-1 1 1 0 0,0-1-1 0 0,0 1 1 0 0,1 0-1 0 0,0 0 1 0 0,-1 0-1 0 0,1 1 1 0 0,0-1-1 0 0,0 1 1 0 0,0 0 0 0 0,0 0-1 0 0,0 0 1 0 0,0 0-1 0 0,0 1 1 0 0,0 0-1 0 0,0-1 1 0 0,0 2-1 0 0,0-1 1 0 0,0 0-1 0 0,0 1 1 0 0,0 0 0 0 0,0 0-1 0 0,0 0 1 0 0,0 0-1 0 0,0 1 1 0 0,0-1-1 0 0,-1 1 1 0 0,1 0-1 0 0,5 4 1 0 0,2 1-16 0 0,0 1 1 0 0,-1 0-1 0 0,0 1 0 0 0,0 0 1 0 0,-1 0-1 0 0,0 1 0 0 0,-1 0 1 0 0,0 1-1 0 0,0 0 0 0 0,-1 0 1 0 0,-1 0-1 0 0,0 1 0 0 0,0 0 1 0 0,-2 1-1 0 0,1-1 0 0 0,-1 1 1 0 0,-1 0-1 0 0,0 0 0 0 0,1 17 1 0 0,-4-26-30 0 0,1 1 0 0 0,-1-1 0 0 0,-1 0 0 0 0,1 0 0 0 0,0 0 1 0 0,-1 0-1 0 0,0 0 0 0 0,0 0 0 0 0,0 0 0 0 0,-1 0 0 0 0,1 0 1 0 0,-1 0-1 0 0,0 0 0 0 0,0-1 0 0 0,0 1 0 0 0,-3 3 0 0 0,0-2 2 0 0,1-1 0 0 0,-1 1 0 0 0,0-1 0 0 0,0 0 0 0 0,-1 0-1 0 0,1 0 1 0 0,-1-1 0 0 0,0 1 0 0 0,-7 2 0 0 0,-4 0 1 0 0,0-1 1 0 0,0 0 0 0 0,0-2-1 0 0,0 0 1 0 0,-1 0 0 0 0,-28-1-1 0 0,46-2 23 0 0,-68-3-105 0 0,63 2-47 0 0,0 1 1 0 0,0-1-1 0 0,0-1 0 0 0,0 1 1 0 0,0-1-1 0 0,0 0 0 0 0,1 0 1 0 0,-1 0-1 0 0,0 0 0 0 0,-7-7 1 0 0,11 9 26 0 0,1-1 1 0 0,-1 1-1 0 0,0-1 1 0 0,1 0-1 0 0,-1 1 1 0 0,1-1 0 0 0,-1 0-1 0 0,1 1 1 0 0,-1-1-1 0 0,1 0 1 0 0,0 0-1 0 0,-1 1 1 0 0,1-1-1 0 0,0 0 1 0 0,0 0 0 0 0,-1 0-1 0 0,1 1 1 0 0,0-1-1 0 0,0 0 1 0 0,0 0-1 0 0,0 0 1 0 0,0 0-1 0 0,0 1 1 0 0,0-1 0 0 0,0 0-1 0 0,1 0 1 0 0,-1 0-1 0 0,0 0 1 0 0,0 1-1 0 0,1-1 1 0 0,-1 0-1 0 0,1-1 1 0 0,19-20-3044 0 0,-2 7 150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5.726"/>
    </inkml:context>
    <inkml:brush xml:id="br0">
      <inkml:brushProperty name="width" value="0.1" units="cm"/>
      <inkml:brushProperty name="height" value="0.1" units="cm"/>
      <inkml:brushProperty name="color" value="#FFFFFF"/>
    </inkml:brush>
  </inkml:definitions>
  <inkml:trace contextRef="#ctx0" brushRef="#br0">114 25 3736 0 0,'-1'1'223'0'0,"0"0"0"0"0,0 0-1 0 0,0 0 1 0 0,-1 0 0 0 0,1 0 0 0 0,0 0-1 0 0,0 0 1 0 0,1 0 0 0 0,-1 1-1 0 0,0-1 1 0 0,0 0 0 0 0,1 1 0 0 0,-1-1-1 0 0,0 0 1 0 0,1 1 0 0 0,-1-1-1 0 0,1 1 1 0 0,0-1 0 0 0,0 1 0 0 0,-1-1-1 0 0,1 1 1 0 0,0-1 0 0 0,0 3-1 0 0,-3 44 695 0 0,2-19-316 0 0,2 1 0 0 0,1 0 0 0 0,11 54 0 0 0,-10-70-457 0 0,1 0 0 0 0,1 0 0 0 0,0-1-1 0 0,0 1 1 0 0,1-1 0 0 0,1 0 0 0 0,1-1 0 0 0,-1 1 0 0 0,20 21 0 0 0,-23-30-110 0 0,1 0 0 0 0,0 0 0 0 0,0-1 0 0 0,0 1 0 0 0,0-1 0 0 0,1 0 0 0 0,-1-1 0 0 0,1 1 0 0 0,0-1 0 0 0,0 0 0 0 0,0-1 0 0 0,0 1 1 0 0,0-1-1 0 0,0-1 0 0 0,0 1 0 0 0,0-1 0 0 0,0 0 0 0 0,1 0 0 0 0,-1 0 0 0 0,0-1 0 0 0,0 0 0 0 0,0-1 0 0 0,0 1 0 0 0,0-1 0 0 0,0 0 0 0 0,5-3 1 0 0,-2 1-8 0 0,0 0-1 0 0,0 0 1 0 0,0-1 0 0 0,-1 0 0 0 0,0-1 0 0 0,0 0 0 0 0,0 0 0 0 0,-1 0 0 0 0,0-1 0 0 0,0 0 0 0 0,-1-1 0 0 0,0 0 0 0 0,0 0 0 0 0,0 0 0 0 0,6-14 0 0 0,-8 12-29 0 0,-1 0-1 0 0,0-1 0 0 0,-1 1 1 0 0,0-1-1 0 0,0 1 1 0 0,-1-1-1 0 0,-1 0 1 0 0,0 1-1 0 0,0-1 1 0 0,-1 0-1 0 0,0 1 1 0 0,-1-1-1 0 0,0 1 1 0 0,-1 0-1 0 0,0-1 1 0 0,-1 1-1 0 0,0 0 1 0 0,0 1-1 0 0,-1-1 0 0 0,0 1 1 0 0,-1 0-1 0 0,0 0 1 0 0,0 1-1 0 0,-1-1 1 0 0,0 1-1 0 0,-1 1 1 0 0,0-1-1 0 0,0 2 1 0 0,0-1-1 0 0,-1 1 1 0 0,0 0-1 0 0,0 1 1 0 0,-1 0-1 0 0,1 0 1 0 0,-1 1-1 0 0,0 0 0 0 0,0 1 1 0 0,-12-3-1 0 0,-4 1-53 0 0,-1 2-1 0 0,-49-2 1 0 0,62 5-242 0 0,-1 1 0 0 0,1 0 0 0 0,1 1 0 0 0,-1 0-1 0 0,0 1 1 0 0,0 1 0 0 0,-15 6 0 0 0,26-9-116 0 0,0 1 0 0 0,0-1 0 0 0,0 1 0 0 0,0 0 0 0 0,1 0 0 0 0,-1 0 0 0 0,1 0 0 0 0,-1 0 0 0 0,-3 5 0 0 0,1 1-2809 0 0</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3.577"/>
    </inkml:context>
    <inkml:brush xml:id="br0">
      <inkml:brushProperty name="width" value="0.1" units="cm"/>
      <inkml:brushProperty name="height" value="0.1" units="cm"/>
      <inkml:brushProperty name="color" value="#FFFFFF"/>
    </inkml:brush>
  </inkml:definitions>
  <inkml:trace contextRef="#ctx0" brushRef="#br0">0 24 6209 0 0,'11'-11'1325'0'0,"2"-2"2426"0"0,-12 14-3661 0 0,-1-1 0 0 0,1 1 0 0 0,0-1-1 0 0,-1 1 1 0 0,1-1 0 0 0,-1 1 0 0 0,1-1-1 0 0,-1 1 1 0 0,0-1 0 0 0,1 1 0 0 0,-1 0 0 0 0,0-1-1 0 0,1 1 1 0 0,-1 0 0 0 0,0-1 0 0 0,0 1 0 0 0,1 0-1 0 0,-1 0 1 0 0,0-1 0 0 0,0 1 0 0 0,0 0 0 0 0,0 0-1 0 0,0-1 1 0 0,0 1 0 0 0,0 0 0 0 0,0 0-1 0 0,-1 1 1 0 0,4 20 204 0 0,0 0-1 0 0,1 0 1 0 0,1-1-1 0 0,1 1 1 0 0,1-1-1 0 0,1 0 1 0 0,12 22-1 0 0,-16-35-342 0 0,0 0 0 0 0,1 0 0 0 0,0 0 0 0 0,0-1 0 0 0,1 0 0 0 0,0 0 0 0 0,0 0 1 0 0,0-1-1 0 0,1 0 0 0 0,0 0 0 0 0,1 0 0 0 0,-1-1 0 0 0,1 0 0 0 0,0-1 0 0 0,0 0 0 0 0,0 0 0 0 0,1-1 0 0 0,-1 0 0 0 0,1 0 0 0 0,11 1 0 0 0,-17-3 21 0 0,1-1-1 0 0,0 1 0 0 0,-1-1 0 0 0,1-1 0 0 0,0 1 0 0 0,0 0 0 0 0,-1-1 0 0 0,1 0 1 0 0,-1 0-1 0 0,1 0 0 0 0,-1 0 0 0 0,1 0 0 0 0,-1-1 0 0 0,1 0 0 0 0,-1 1 0 0 0,4-4 1 0 0,-3 1 13 0 0,0 0 0 0 0,0 0 0 0 0,0 0 0 0 0,0 0 0 0 0,-1-1 0 0 0,0 0 0 0 0,0 1 0 0 0,0-1 0 0 0,4-9 0 0 0,0-9 137 0 0,0 1 0 0 0,-1-1-1 0 0,-2 0 1 0 0,3-27 0 0 0,-4 30 91 0 0,3-58 813 0 0,-6 77-908 0 0,0 30 421 0 0,-1 9-599 0 0,0-9 273 0 0,1 0 0 0 0,2 0 0 0 0,6 39-1 0 0,-6-59-504 0 0,1 0-1 0 0,-1-1 1 0 0,2 1-1 0 0,-1-1 1 0 0,1 1-1 0 0,6 8 1 0 0,-7-12-311 0 0,1 0 0 0 0,0 0 1 0 0,0 0-1 0 0,0 0 0 0 0,1-1 1 0 0,0 0-1 0 0,0 0 0 0 0,0 0 1 0 0,11 5-1 0 0,-1-2-1228 0 0,-2-4-1111 0 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3.935"/>
    </inkml:context>
    <inkml:brush xml:id="br0">
      <inkml:brushProperty name="width" value="0.1" units="cm"/>
      <inkml:brushProperty name="height" value="0.1" units="cm"/>
      <inkml:brushProperty name="color" value="#FFFFFF"/>
    </inkml:brush>
  </inkml:definitions>
  <inkml:trace contextRef="#ctx0" brushRef="#br0">1 31 6553 0 0,'1'-24'2909'0'0,"-1"17"-642"0"0,1 19-472 0 0,4 105 66 0 0,6-1 1 0 0,41 187-1 0 0,-50-289-1786 0 0,2 1 0 0 0,0-1-1 0 0,1 0 1 0 0,0 0-1 0 0,1-1 1 0 0,0 1 0 0 0,1-1-1 0 0,11 15 1 0 0,-13-22-148 0 0,0 0-1 0 0,1-1 1 0 0,-1 1 0 0 0,1-1 0 0 0,0 0-1 0 0,1 0 1 0 0,-1-1 0 0 0,1 0-1 0 0,0 0 1 0 0,0 0 0 0 0,0-1 0 0 0,0 0-1 0 0,1-1 1 0 0,-1 0 0 0 0,1 0 0 0 0,0 0-1 0 0,8 0 1 0 0,-1 0-688 0 0,0-2 0 0 0,1 1 0 0 0,25-4 0 0 0,-35 2 232 0 0,-1 1 1 0 0,1-2-1 0 0,-1 1 0 0 0,0 0 1 0 0,0-1-1 0 0,0 0 0 0 0,0 0 1 0 0,0-1-1 0 0,0 1 0 0 0,0-1 0 0 0,-1 0 1 0 0,0 0-1 0 0,1-1 0 0 0,3-3 1 0 0,0-4-2279 0 0</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4.277"/>
    </inkml:context>
    <inkml:brush xml:id="br0">
      <inkml:brushProperty name="width" value="0.1" units="cm"/>
      <inkml:brushProperty name="height" value="0.1" units="cm"/>
      <inkml:brushProperty name="color" value="#FFFFFF"/>
    </inkml:brush>
  </inkml:definitions>
  <inkml:trace contextRef="#ctx0" brushRef="#br0">10 102 5877 0 0,'0'0'96'0'0,"-1"0"1"0"0,1 0-1 0 0,-1-1 1 0 0,1 1-1 0 0,-1 0 1 0 0,1-1-1 0 0,-1 1 1 0 0,1 0-1 0 0,-1-1 1 0 0,1 1-1 0 0,-1 0 1 0 0,1-1 0 0 0,0 1-1 0 0,-1-1 1 0 0,1 1-1 0 0,0-1 1 0 0,-1 1-1 0 0,1-1 1 0 0,0 1-1 0 0,0-1 1 0 0,-1 1-1 0 0,1-1 1 0 0,0 0-1 0 0,0 1 1 0 0,0-1-1 0 0,0 1 1 0 0,0-1 0 0 0,0 1-1 0 0,0-1 1 0 0,0 0-1 0 0,0 1 1 0 0,0-1-1 0 0,0 1 1 0 0,0-1-1 0 0,0 1 1 0 0,1-2-1 0 0,0 1 36 0 0,0 0 0 0 0,1-1 0 0 0,-1 1 0 0 0,1 0 0 0 0,-1 0 0 0 0,1 0-1 0 0,-1 0 1 0 0,1 0 0 0 0,0 0 0 0 0,-1 0 0 0 0,4 0 0 0 0,61-15 818 0 0,-60 15-683 0 0,387-51 2702 0 0,-378 51-2842 0 0,0 0-1 0 0,1 1 1 0 0,-1 1-1 0 0,0 1 0 0 0,0 0 1 0 0,0 1-1 0 0,0 0 1 0 0,19 8-1 0 0,-29-9-90 0 0,0 0-1 0 0,0 0 1 0 0,-1 1-1 0 0,1 0 1 0 0,-1 0-1 0 0,1 0 1 0 0,-1 1-1 0 0,0-1 1 0 0,0 1-1 0 0,-1 0 1 0 0,1 0-1 0 0,-1 0 1 0 0,0 1-1 0 0,0-1 1 0 0,0 1 0 0 0,0 0-1 0 0,-1-1 1 0 0,0 1-1 0 0,0 1 1 0 0,0-1-1 0 0,-1 0 1 0 0,0 0-1 0 0,0 0 1 0 0,0 1-1 0 0,-1-1 1 0 0,1 11-1 0 0,-7 85-449 0 0,2-58-2286 0 0,1-19-438 0 0,3-11-254 0 0</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4.679"/>
    </inkml:context>
    <inkml:brush xml:id="br0">
      <inkml:brushProperty name="width" value="0.1" units="cm"/>
      <inkml:brushProperty name="height" value="0.1" units="cm"/>
      <inkml:brushProperty name="color" value="#FFFFFF"/>
    </inkml:brush>
  </inkml:definitions>
  <inkml:trace contextRef="#ctx0" brushRef="#br0">7 51 5885 0 0,'-3'-15'424'0'0,"0"3"-40"0"0,3 4-628 0 0,0 2-901 0 0,0 0 65 0 0,3 5-96 0 0,0-2 40 0 0</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5.114"/>
    </inkml:context>
    <inkml:brush xml:id="br0">
      <inkml:brushProperty name="width" value="0.1" units="cm"/>
      <inkml:brushProperty name="height" value="0.1" units="cm"/>
      <inkml:brushProperty name="color" value="#FFFFFF"/>
    </inkml:brush>
  </inkml:definitions>
  <inkml:trace contextRef="#ctx0" brushRef="#br0">195 1 860 0 0,'-2'-1'7378'0'0,"-9"4"-5456"0"0,-17 8-1152 0 0,15-2-444 0 0,1 1-1 0 0,-1 1 1 0 0,2 0-1 0 0,0 0 1 0 0,0 1-1 0 0,1 0 1 0 0,0 1-1 0 0,1 0 1 0 0,1 1-1 0 0,0 0 1 0 0,1 0-1 0 0,0 1 1 0 0,2 0-1 0 0,-6 17 1 0 0,9-24-285 0 0,0 1 1 0 0,0-1-1 0 0,1 1 0 0 0,1-1 1 0 0,-1 1-1 0 0,1 0 1 0 0,0-1-1 0 0,1 1 1 0 0,0-1-1 0 0,1 1 1 0 0,0-1-1 0 0,0 1 1 0 0,0-1-1 0 0,1 0 1 0 0,1 0-1 0 0,-1 0 0 0 0,1 0 1 0 0,1-1-1 0 0,-1 1 1 0 0,1-1-1 0 0,0 0 1 0 0,1-1-1 0 0,0 1 1 0 0,0-1-1 0 0,0 0 1 0 0,1-1-1 0 0,10 8 1 0 0,-16-12-51 0 0,0 0 1 0 0,0-1 0 0 0,0 1-1 0 0,0 0 1 0 0,0 0 0 0 0,0-1 0 0 0,0 1-1 0 0,1 0 1 0 0,-1-1 0 0 0,0 1 0 0 0,0-1-1 0 0,1 0 1 0 0,-1 1 0 0 0,0-1-1 0 0,0 0 1 0 0,1 0 0 0 0,-1 0 0 0 0,0 0-1 0 0,1 0 1 0 0,-1 0 0 0 0,0 0 0 0 0,1 0-1 0 0,-1 0 1 0 0,0-1 0 0 0,0 1 0 0 0,1 0-1 0 0,-1-1 1 0 0,0 1 0 0 0,0-1-1 0 0,0 0 1 0 0,1 1 0 0 0,-1-1 0 0 0,0 0-1 0 0,0 0 1 0 0,0 0 0 0 0,0 1 0 0 0,0-1-1 0 0,-1 0 1 0 0,1 0 0 0 0,0 0-1 0 0,0-1 1 0 0,-1 1 0 0 0,1 0 0 0 0,0 0-1 0 0,-1 0 1 0 0,1-3 0 0 0,3-6-29 0 0,-1 0 0 0 0,0-1-1 0 0,-1 0 1 0 0,2-17 0 0 0,-2 12 22 0 0,6-45-28 0 0,9-47 556 0 0,-14 95-374 0 0,1 0 0 0 0,0 0 0 0 0,1 1 0 0 0,0-1 0 0 0,12-20 0 0 0,-16 32-129 0 0,-1 0 0 0 0,1 0 0 0 0,0 0 0 0 0,0 0 0 0 0,-1 0 0 0 0,1 0 0 0 0,0 0 0 0 0,0 0 0 0 0,0 1 0 0 0,0-1 0 0 0,0 0 0 0 0,0 1 0 0 0,0-1 0 0 0,0 1 0 0 0,0-1 0 0 0,0 1 0 0 0,0-1 0 0 0,1 1 0 0 0,-1 0 0 0 0,0-1 0 0 0,0 1 0 0 0,0 0 0 0 0,1 0 0 0 0,0 0 0 0 0,1 0 1 0 0,-1 1 0 0 0,1 0 0 0 0,0-1 0 0 0,-1 1 0 0 0,1 0 0 0 0,-1 0 0 0 0,0 0 0 0 0,1 1 0 0 0,-1-1 0 0 0,4 3 0 0 0,2 3 10 0 0,0 1 1 0 0,0-1 0 0 0,0 1 0 0 0,8 12 0 0 0,-4-1 2 0 0,0 0 0 0 0,-1 1 0 0 0,-1 1 0 0 0,-1 0-1 0 0,10 32 1 0 0,22 114-1067 0 0,-37-144 790 0 0,0-6-128 0 0,-2-39 359 0 0,2-11 195 0 0,2 1 0 0 0,0 0 0 0 0,2 0 0 0 0,2 1-1 0 0,1 0 1 0 0,1 0 0 0 0,2 2 0 0 0,32-54 0 0 0,-45 80-159 0 0,1 0-1 0 0,0 0 1 0 0,0 1 0 0 0,0-1 0 0 0,0 0 0 0 0,0 1 0 0 0,1-1 0 0 0,-1 1-1 0 0,1 0 1 0 0,-1 0 0 0 0,1 0 0 0 0,0 0 0 0 0,0 0 0 0 0,0 1 0 0 0,0-1-1 0 0,0 1 1 0 0,0 0 0 0 0,1 0 0 0 0,-1 0 0 0 0,6-1 0 0 0,-6 2-6 0 0,1 1 0 0 0,0-1 1 0 0,0 1-1 0 0,0 0 0 0 0,-1 0 0 0 0,1 0 1 0 0,0 0-1 0 0,-1 1 0 0 0,1-1 1 0 0,-1 1-1 0 0,0 0 0 0 0,1 0 1 0 0,-1 0-1 0 0,0 1 0 0 0,0-1 0 0 0,0 1 1 0 0,-1 0-1 0 0,3 2 0 0 0,5 7 23 0 0,-1 0-1 0 0,0 0 0 0 0,-1 0 0 0 0,-1 1 0 0 0,0 0 0 0 0,0 1 1 0 0,5 19-1 0 0,0 5-609 0 0,11 59 0 0 0,-16-67-1766 0 0,4-1-4262 0 0</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5.565"/>
    </inkml:context>
    <inkml:brush xml:id="br0">
      <inkml:brushProperty name="width" value="0.1" units="cm"/>
      <inkml:brushProperty name="height" value="0.1" units="cm"/>
      <inkml:brushProperty name="color" value="#FFFFFF"/>
    </inkml:brush>
  </inkml:definitions>
  <inkml:trace contextRef="#ctx0" brushRef="#br0">1 23 6693 0 0,'1'-2'153'0'0,"1"0"0"0"0,0 0 0 0 0,-1 0 0 0 0,1 1 0 0 0,0-1 0 0 0,0 1 0 0 0,1-1 0 0 0,-1 1 0 0 0,0 0 0 0 0,0 0 0 0 0,1 0 0 0 0,-1 0 0 0 0,0 0 0 0 0,1 1 0 0 0,-1-1 1 0 0,1 0-1 0 0,-1 1 0 0 0,1 0 0 0 0,-1 0 0 0 0,1 0 0 0 0,2 0 0 0 0,-1 1-30 0 0,-1 0 0 0 0,0 0 1 0 0,0 1-1 0 0,0-1 0 0 0,0 1 1 0 0,-1-1-1 0 0,1 1 0 0 0,0 0 0 0 0,-1 0 1 0 0,1 0-1 0 0,-1 1 0 0 0,0-1 1 0 0,1 1-1 0 0,1 2 0 0 0,4 8 110 0 0,0-1 0 0 0,-1 1 0 0 0,-1 0 0 0 0,0 1 0 0 0,0-1 0 0 0,3 16 0 0 0,8 42 640 0 0,10 107-1 0 0,3 14 464 0 0,-30-190-1304 0 0,0-1 0 0 0,1 1-1 0 0,-1 0 1 0 0,0-1 0 0 0,1 1 0 0 0,0-1 0 0 0,-1 1 0 0 0,1-1-1 0 0,0 1 1 0 0,0-1 0 0 0,0 0 0 0 0,-1 1 0 0 0,2-1 0 0 0,-1 0-1 0 0,0 0 1 0 0,0 0 0 0 0,0 0 0 0 0,0 0 0 0 0,1 0 0 0 0,-1 0-1 0 0,0 0 1 0 0,1 0 0 0 0,-1 0 0 0 0,1-1 0 0 0,-1 1 0 0 0,1-1-1 0 0,2 1 1 0 0,-2 0-88 0 0,0-1 0 0 0,1-1 1 0 0,-1 1-1 0 0,1 0 0 0 0,-1 0 0 0 0,0-1 0 0 0,1 0 0 0 0,-1 1 0 0 0,0-1 0 0 0,0 0 0 0 0,1 0 1 0 0,-1 0-1 0 0,0 0 0 0 0,0-1 0 0 0,0 1 0 0 0,0 0 0 0 0,3-4 0 0 0,-19 37-11534 0 0</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5.971"/>
    </inkml:context>
    <inkml:brush xml:id="br0">
      <inkml:brushProperty name="width" value="0.1" units="cm"/>
      <inkml:brushProperty name="height" value="0.1" units="cm"/>
      <inkml:brushProperty name="color" value="#FFFFFF"/>
    </inkml:brush>
  </inkml:definitions>
  <inkml:trace contextRef="#ctx0" brushRef="#br0">1 0 6589 0 0,'0'5'1224'0'0,"0"-3"-324"0"0,0 2-404 0 0,0-3-56 0 0,0 2-1244 0 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4.244"/>
    </inkml:context>
    <inkml:brush xml:id="br0">
      <inkml:brushProperty name="width" value="0.1" units="cm"/>
      <inkml:brushProperty name="height" value="0.1" units="cm"/>
      <inkml:brushProperty name="color" value="#FFFFFF"/>
    </inkml:brush>
  </inkml:definitions>
  <inkml:trace contextRef="#ctx0" brushRef="#br0">53 103 4744 0 0,'-29'-4'2192'0'0,"5"0"2583"0"0,229-4-2977 0 0,-60 2-1284 0 0,282-4 379 0 0,-27 4-337 0 0,-188 1-335 0 0,-165 5-282 0 0,-15 0-122 0 0,0 0 0 0 0,0-2 0 0 0,60-12 0 0 0,-95 10-644 0 0,-1 0 0 0 0,1 0-1 0 0,0 0 1 0 0,-1 1 0 0 0,0 0 0 0 0,0-1-1 0 0,-7-3 1 0 0,-3-4-2171 0 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4.645"/>
    </inkml:context>
    <inkml:brush xml:id="br0">
      <inkml:brushProperty name="width" value="0.1" units="cm"/>
      <inkml:brushProperty name="height" value="0.1" units="cm"/>
      <inkml:brushProperty name="color" value="#FFFFFF"/>
    </inkml:brush>
  </inkml:definitions>
  <inkml:trace contextRef="#ctx0" brushRef="#br0">19 32 4212 0 0,'-1'0'155'0'0,"0"-1"0"0"0,-1 1 0 0 0,1-1 0 0 0,0 0 0 0 0,0 1 0 0 0,0-1 0 0 0,0 0 0 0 0,0 0 0 0 0,0 0 1 0 0,0 0-1 0 0,0 0 0 0 0,1 0 0 0 0,-1 0 0 0 0,0 0 0 0 0,0-1 0 0 0,1 1 0 0 0,-1 0 0 0 0,1 0 0 0 0,-1 0 0 0 0,1-1 0 0 0,-1-1 0 0 0,2 2-60 0 0,0 0 0 0 0,0 0 0 0 0,0 1 0 0 0,0-1 0 0 0,1 0 0 0 0,-1 1 0 0 0,0-1 0 0 0,0 1 0 0 0,1-1 0 0 0,-1 1 0 0 0,0 0 0 0 0,0-1 0 0 0,1 1 0 0 0,-1 0 0 0 0,0 0 0 0 0,1 0 0 0 0,-1 0 0 0 0,0 0 0 0 0,1 0 0 0 0,-1 0 0 0 0,0 1 0 0 0,1-1 0 0 0,0 1 0 0 0,28 4 210 0 0,-1 1 0 0 0,0 2 1 0 0,0 0-1 0 0,-1 2 0 0 0,0 2 0 0 0,-1 0 0 0 0,0 2 1 0 0,39 26-1 0 0,-58-35-248 0 0,4 3 37 0 0,0-1-1 0 0,-1 1 0 0 0,1 1 0 0 0,-2 0 0 0 0,1 0 0 0 0,-2 1 0 0 0,14 17 1 0 0,-20-24-59 0 0,-1 1-1 0 0,1 0 1 0 0,-1 0 0 0 0,0 0 0 0 0,0 0 0 0 0,-1 0 0 0 0,1 0 0 0 0,-1 0 0 0 0,0 1 0 0 0,0-1 0 0 0,0 1 0 0 0,-1-1 0 0 0,0 1 0 0 0,0-1 0 0 0,0 1 0 0 0,0-1 0 0 0,0 0 0 0 0,-2 8 0 0 0,-1-6 28 0 0,1 1 1 0 0,-1 0 0 0 0,0-1 0 0 0,-1 0-1 0 0,1 1 1 0 0,-1-2 0 0 0,-1 1-1 0 0,1 0 1 0 0,-1-1 0 0 0,0 1 0 0 0,-10 7-1 0 0,-14 10 339 0 0,0 0 0 0 0,-61 32 0 0 0,42-33-391 0 0,-2 2-1135 0 0,19-6-2957 0 0</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5.172"/>
    </inkml:context>
    <inkml:brush xml:id="br0">
      <inkml:brushProperty name="width" value="0.1" units="cm"/>
      <inkml:brushProperty name="height" value="0.1" units="cm"/>
      <inkml:brushProperty name="color" value="#FFFFFF"/>
    </inkml:brush>
  </inkml:definitions>
  <inkml:trace contextRef="#ctx0" brushRef="#br0">13 18 5729 0 0,'-12'-17'3429'0'0,"19"43"-707"0"0,-1-2-2540 0 0,50 238 2094 0 0,-25-124-1446 0 0,-20-84-861 0 0,17 60-791 0 0,-22-98-1308 0 0,0 0 1 0 0,13 23-1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6.177"/>
    </inkml:context>
    <inkml:brush xml:id="br0">
      <inkml:brushProperty name="width" value="0.1" units="cm"/>
      <inkml:brushProperty name="height" value="0.1" units="cm"/>
      <inkml:brushProperty name="color" value="#FFFFFF"/>
    </inkml:brush>
  </inkml:definitions>
  <inkml:trace contextRef="#ctx0" brushRef="#br0">1 0 5016 0 0,'11'1'266'0'0,"1"0"-1"0"0,0 1 0 0 0,-1 1 1 0 0,1-1-1 0 0,-1 2 0 0 0,0-1 0 0 0,0 2 1 0 0,0 0-1 0 0,-1 0 0 0 0,0 0 1 0 0,0 2-1 0 0,0-1 0 0 0,0 1 0 0 0,-1 0 1 0 0,-1 1-1 0 0,14 15 0 0 0,-13-14-214 0 0,-2 0-1 0 0,1 1 1 0 0,-1-1-1 0 0,-1 2 0 0 0,1-1 1 0 0,-2 1-1 0 0,0 0 1 0 0,0 0-1 0 0,-1 0 1 0 0,0 1-1 0 0,-1-1 0 0 0,0 1 1 0 0,-1 0-1 0 0,0 0 1 0 0,-1 0-1 0 0,-1 14 1 0 0,0-22-20 0 0,0-1 1 0 0,-1 1 0 0 0,0 0-1 0 0,1 0 1 0 0,-2 0 0 0 0,1-1 0 0 0,0 1-1 0 0,-1 0 1 0 0,1-1 0 0 0,-1 1-1 0 0,0-1 1 0 0,-4 5 0 0 0,5-7-1 0 0,0 0 0 0 0,0-1 1 0 0,0 1-1 0 0,0 0 1 0 0,0 0-1 0 0,0-1 0 0 0,0 1 1 0 0,0 0-1 0 0,-1-1 0 0 0,1 0 1 0 0,0 1-1 0 0,0-1 1 0 0,0 1-1 0 0,-1-1 0 0 0,1 0 1 0 0,0 0-1 0 0,-1 0 0 0 0,1 0 1 0 0,0 0-1 0 0,0 0 0 0 0,-1 0 1 0 0,1 0-1 0 0,0-1 1 0 0,-1 1-1 0 0,1 0 0 0 0,0-1 1 0 0,0 1-1 0 0,0-1 0 0 0,-1 1 1 0 0,1-1-1 0 0,0 0 1 0 0,0 1-1 0 0,0-1 0 0 0,0 0 1 0 0,0 0-1 0 0,0 0 0 0 0,0 0 1 0 0,1 1-1 0 0,-3-3 0 0 0,-2-3 59 0 0,0 0-1 0 0,1 0 0 0 0,-1 0 1 0 0,1-1-1 0 0,0 1 0 0 0,1-1 0 0 0,-1 0 1 0 0,1 0-1 0 0,1-1 0 0 0,-1 1 0 0 0,1 0 1 0 0,1-1-1 0 0,-1 0 0 0 0,1 1 1 0 0,1-1-1 0 0,-1 0 0 0 0,1 1 0 0 0,1-1 1 0 0,-1 0-1 0 0,1 1 0 0 0,1-1 1 0 0,1-8-1 0 0,1 4-237 0 0,-1 0 0 0 0,1 0 0 0 0,1 0 0 0 0,0 1 0 0 0,11-18 0 0 0,-10 20-523 0 0,1 0 0 0 0,-1 0 0 0 0,2 1 0 0 0,-1 0 0 0 0,1 0 0 0 0,11-8 0 0 0,-8 8-2596 0 0</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5.654"/>
    </inkml:context>
    <inkml:brush xml:id="br0">
      <inkml:brushProperty name="width" value="0.1" units="cm"/>
      <inkml:brushProperty name="height" value="0.1" units="cm"/>
      <inkml:brushProperty name="color" value="#FFFFFF"/>
    </inkml:brush>
  </inkml:definitions>
  <inkml:trace contextRef="#ctx0" brushRef="#br0">0 148 4936 0 0,'3'-9'158'0'0,"1"0"0"0"0,-1 1-1 0 0,1 0 1 0 0,1 0 0 0 0,-1 0-1 0 0,2 0 1 0 0,-1 1 0 0 0,1 0-1 0 0,0 0 1 0 0,0 0 0 0 0,1 1-1 0 0,-1 0 1 0 0,2 0-1 0 0,-1 1 1 0 0,1 0 0 0 0,-1 0-1 0 0,1 0 1 0 0,1 1 0 0 0,-1 1-1 0 0,1-1 1 0 0,-1 1 0 0 0,1 1-1 0 0,0-1 1 0 0,0 2-1 0 0,0-1 1 0 0,0 1 0 0 0,0 1-1 0 0,0-1 1 0 0,0 2 0 0 0,1-1-1 0 0,-1 1 1 0 0,0 1 0 0 0,17 4-1 0 0,-20-4-158 0 0,1 1-1 0 0,-1 0 0 0 0,0 0 0 0 0,0 1 1 0 0,0 0-1 0 0,-1 0 0 0 0,1 0 1 0 0,-1 1-1 0 0,0-1 0 0 0,0 1 0 0 0,-1 1 1 0 0,1-1-1 0 0,-1 1 0 0 0,0-1 0 0 0,-1 1 1 0 0,1 0-1 0 0,-1 1 0 0 0,0-1 1 0 0,-1 0-1 0 0,0 1 0 0 0,0 0 0 0 0,2 8 1 0 0,-3-7-19 0 0,0 0 1 0 0,0 0-1 0 0,0 0 1 0 0,-1 0-1 0 0,-1 0 1 0 0,1 0-1 0 0,-1 0 0 0 0,0 0 1 0 0,-1 0-1 0 0,0 0 1 0 0,-1 0-1 0 0,1 0 1 0 0,-1-1-1 0 0,-1 1 1 0 0,1-1-1 0 0,-1 0 1 0 0,-1 0-1 0 0,-6 9 1 0 0,-58 62 1588 0 0,69-78-1562 0 0,-1 0 1 0 0,1 0-1 0 0,0 0 1 0 0,0 1-1 0 0,0-1 1 0 0,0 0-1 0 0,0 0 1 0 0,0 1-1 0 0,-1-1 0 0 0,1 0 1 0 0,0 0-1 0 0,0 1 1 0 0,0-1-1 0 0,0 0 1 0 0,0 1-1 0 0,0-1 1 0 0,0 0-1 0 0,0 0 0 0 0,0 1 1 0 0,0-1-1 0 0,0 0 1 0 0,0 0-1 0 0,1 1 1 0 0,-1-1-1 0 0,0 0 1 0 0,0 0-1 0 0,0 1 0 0 0,0-1 1 0 0,0 0-1 0 0,0 0 1 0 0,1 0-1 0 0,-1 1 1 0 0,0-1-1 0 0,0 0 1 0 0,0 0-1 0 0,1 0 0 0 0,-1 1 1 0 0,0-1-1 0 0,0 0 1 0 0,0 0-1 0 0,1 0 1 0 0,-1 0-1 0 0,0 0 1 0 0,0 0-1 0 0,1 0 0 0 0,-1 1 1 0 0,0-1-1 0 0,1 0 1 0 0,-1 0-1 0 0,0 0 1 0 0,0 0-1 0 0,1 0 1 0 0,-1 0-1 0 0,0 0 0 0 0,0 0 1 0 0,1 0-1 0 0,-1-1 1 0 0,0 1-1 0 0,0 0 1 0 0,1 0-1 0 0,25 3 35 0 0,-17-3-8 0 0,11 5-18 0 0,0 0 0 0 0,0 1 0 0 0,0 1 0 0 0,-1 1 0 0 0,0 1-1 0 0,0 0 1 0 0,-1 2 0 0 0,0 0 0 0 0,-1 1 0 0 0,0 0 0 0 0,-1 2 0 0 0,23 23 0 0 0,-33-29 11 0 0,1 0 1 0 0,-1 0-1 0 0,0 1 1 0 0,-1-1-1 0 0,0 1 1 0 0,-1 1-1 0 0,1-1 0 0 0,-2 0 1 0 0,1 1-1 0 0,-2 0 1 0 0,4 14-1 0 0,-6-18 5 0 0,1 0-1 0 0,-1 0 0 0 0,0 1 1 0 0,0-1-1 0 0,0 0 0 0 0,-1 1 1 0 0,0-1-1 0 0,0 0 0 0 0,-1 0 1 0 0,0 0-1 0 0,0 0 0 0 0,0 0 1 0 0,-1 0-1 0 0,0-1 0 0 0,0 1 1 0 0,0-1-1 0 0,-1 0 0 0 0,1 0 1 0 0,-8 7-1 0 0,2-3 56 0 0,-1-1-1 0 0,0 0 1 0 0,0-1 0 0 0,-1 0 0 0 0,0 0 0 0 0,0-1-1 0 0,0-1 1 0 0,-1 0 0 0 0,-13 4 0 0 0,19-7-96 0 0,-1 0 0 0 0,1 0 1 0 0,-1-1-1 0 0,0 0 1 0 0,0 0-1 0 0,0-1 0 0 0,1 0 1 0 0,-1 0-1 0 0,0 0 0 0 0,0-1 1 0 0,0 0-1 0 0,1 0 1 0 0,-1-1-1 0 0,0 0 0 0 0,1 0 1 0 0,0 0-1 0 0,-1-1 1 0 0,-7-5-1 0 0,12 7-251 0 0,0 0 1 0 0,1 0-1 0 0,-1-1 1 0 0,0 1-1 0 0,1-1 1 0 0,0 1-1 0 0,-1-1 1 0 0,1 0-1 0 0,0 1 1 0 0,0-1-1 0 0,-1 0 1 0 0,2 0-1 0 0,-1 0 1 0 0,0 0-1 0 0,0 1 1 0 0,0-1-1 0 0,1-1 0 0 0,-1 1 1 0 0,1 0-1 0 0,0 0 1 0 0,0 0-1 0 0,-1 0 1 0 0,2-3-1 0 0,0-8-2607 0 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6.028"/>
    </inkml:context>
    <inkml:brush xml:id="br0">
      <inkml:brushProperty name="width" value="0.1" units="cm"/>
      <inkml:brushProperty name="height" value="0.1" units="cm"/>
      <inkml:brushProperty name="color" value="#FFFFFF"/>
    </inkml:brush>
  </inkml:definitions>
  <inkml:trace contextRef="#ctx0" brushRef="#br0">0 147 2740 0 0,'34'-8'437'0'0,"57"-16"148"0"0,-80 20-497 0 0,0 0 1 0 0,-1 0-1 0 0,0-1 0 0 0,0-1 1 0 0,0 0-1 0 0,10-7 0 0 0,-19 12-19 0 0,0 0 0 0 0,1 0-1 0 0,-1 0 1 0 0,0 0-1 0 0,0 0 1 0 0,0 0 0 0 0,1 0-1 0 0,-1 0 1 0 0,0 0-1 0 0,0-1 1 0 0,-1 1 0 0 0,1 0-1 0 0,0-1 1 0 0,0 1-1 0 0,-1-1 1 0 0,1 1 0 0 0,-1-1-1 0 0,1 1 1 0 0,-1-1-1 0 0,1 1 1 0 0,-1-1 0 0 0,0 1-1 0 0,0-1 1 0 0,0 1-1 0 0,0-1 1 0 0,0 0 0 0 0,0 1-1 0 0,0-1 1 0 0,-1 1 0 0 0,1-1-1 0 0,-1 1 1 0 0,1-1-1 0 0,-1 1 1 0 0,1-1 0 0 0,-1 1-1 0 0,0 0 1 0 0,0-1-1 0 0,-1-1 1 0 0,1 2 106 0 0,-1-1 0 0 0,0 0 1 0 0,0 1-1 0 0,0-1 0 0 0,0 1 0 0 0,-1 0 0 0 0,1 0 1 0 0,0 0-1 0 0,-1 0 0 0 0,1 0 0 0 0,0 0 0 0 0,-1 0 1 0 0,1 1-1 0 0,-1-1 0 0 0,1 1 0 0 0,-1 0 1 0 0,1 0-1 0 0,-1 0 0 0 0,0 0 0 0 0,1 0 0 0 0,-1 1 1 0 0,1-1-1 0 0,-4 1 0 0 0,0 1-2 0 0,0 0-1 0 0,1 1 1 0 0,-1-1 0 0 0,1 1-1 0 0,-1 0 1 0 0,1 1-1 0 0,0-1 1 0 0,0 1 0 0 0,0 0-1 0 0,1 0 1 0 0,-1 0 0 0 0,1 1-1 0 0,-6 8 1 0 0,4-4 20 0 0,1 0 0 0 0,0 0 0 0 0,1 0 0 0 0,-1 1-1 0 0,2-1 1 0 0,0 1 0 0 0,-4 19 0 0 0,4-15-55 0 0,1-1 0 0 0,1 1 0 0 0,1 0 0 0 0,0-1 0 0 0,0 1 0 0 0,1 0 0 0 0,1-1 0 0 0,0 1 0 0 0,1-1 0 0 0,1 0 1 0 0,0 0-1 0 0,10 23 0 0 0,-8-27-248 0 0,0-1 0 0 0,0 1 0 0 0,1-1 0 0 0,0 0 0 0 0,0-1 0 0 0,1 0 0 0 0,0 0 0 0 0,0 0 0 0 0,0-1 0 0 0,1-1 0 0 0,0 1 0 0 0,0-1 0 0 0,1-1 0 0 0,10 4 0 0 0,-9-4-632 0 0,-1-1-1 0 0,0 0 1 0 0,1-1-1 0 0,-1 0 1 0 0,1-1-1 0 0,-1 0 0 0 0,1-1 1 0 0,16-1-1 0 0,-5-3-2467 0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6.385"/>
    </inkml:context>
    <inkml:brush xml:id="br0">
      <inkml:brushProperty name="width" value="0.1" units="cm"/>
      <inkml:brushProperty name="height" value="0.1" units="cm"/>
      <inkml:brushProperty name="color" value="#FFFFFF"/>
    </inkml:brush>
  </inkml:definitions>
  <inkml:trace contextRef="#ctx0" brushRef="#br0">3 90 5004 0 0,'-3'-14'2184'0'0,"13"17"-559"0"0,14 16-420 0 0,-1 7-306 0 0,37 54 0 0 0,-52-68-784 0 0,-1 1 1 0 0,0 0-1 0 0,0 0 0 0 0,-2 0 1 0 0,0 1-1 0 0,0 0 1 0 0,3 17-1 0 0,-8-28-78 0 0,1 0 1 0 0,-1 0-1 0 0,0 0 0 0 0,0 0 0 0 0,0 0 0 0 0,0 0 0 0 0,0 0 1 0 0,-1 0-1 0 0,1 0 0 0 0,-1 0 0 0 0,0 0 0 0 0,0 0 1 0 0,-3 5-1 0 0,4-7-25 0 0,0-1 1 0 0,-1 1-1 0 0,1-1 0 0 0,-1 1 1 0 0,1-1-1 0 0,-1 1 1 0 0,1-1-1 0 0,-1 1 0 0 0,1-1 1 0 0,-1 0-1 0 0,0 1 1 0 0,1-1-1 0 0,-1 0 1 0 0,1 0-1 0 0,-1 1 0 0 0,0-1 1 0 0,1 0-1 0 0,-1 0 1 0 0,0 0-1 0 0,1 0 1 0 0,-1 0-1 0 0,0 0 0 0 0,1 0 1 0 0,-2 0-1 0 0,0 0 6 0 0,0-1 0 0 0,0 0 0 0 0,0 0 0 0 0,0 1 0 0 0,1-1 0 0 0,-1 0 0 0 0,0-1 0 0 0,1 1 0 0 0,-1 0-1 0 0,0 0 1 0 0,1-1 0 0 0,-2-1 0 0 0,-2-2 11 0 0,1 1 0 0 0,-1-1 0 0 0,1 0 0 0 0,1 0 0 0 0,-1 0-1 0 0,1-1 1 0 0,0 1 0 0 0,0-1 0 0 0,0 0 0 0 0,1 0 0 0 0,0 0 0 0 0,0 0-1 0 0,1 0 1 0 0,-1-1 0 0 0,1 1 0 0 0,0-8 0 0 0,2 6-6 0 0,-1 0 0 0 0,1 0 1 0 0,1 1-1 0 0,-1-1 0 0 0,2 0 1 0 0,-1 1-1 0 0,1 0 0 0 0,0-1 1 0 0,0 1-1 0 0,1 0 0 0 0,7-11 1 0 0,0 3-435 0 0,1 1 1 0 0,0 0 0 0 0,1 1 0 0 0,1 1 0 0 0,0 0 0 0 0,0 0-1 0 0,1 2 1 0 0,1-1 0 0 0,0 2 0 0 0,25-11 0 0 0,-15 10-1369 0 0,-2 1-1252 0 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6.738"/>
    </inkml:context>
    <inkml:brush xml:id="br0">
      <inkml:brushProperty name="width" value="0.1" units="cm"/>
      <inkml:brushProperty name="height" value="0.1" units="cm"/>
      <inkml:brushProperty name="color" value="#FFFFFF"/>
    </inkml:brush>
  </inkml:definitions>
  <inkml:trace contextRef="#ctx0" brushRef="#br0">1 1 3692 0 0,'1'1'273'0'0,"0"-1"0"0"0,0 1 1 0 0,0 0-1 0 0,0 0 0 0 0,0 0 0 0 0,0-1 0 0 0,0 1 0 0 0,0 0 0 0 0,0 1 0 0 0,0-1 0 0 0,0 0 0 0 0,-1 0 0 0 0,1 0 0 0 0,-1 0 1 0 0,1 1-1 0 0,-1-1 0 0 0,1 2 0 0 0,9 30 1018 0 0,-8-23-695 0 0,83 253 3852 0 0,-81-237-5075 0 0,-7-28-351 0 0,-5-14 456 0 0,0-3 414 0 0,1 0 1 0 0,1-1 0 0 0,1 1-1 0 0,-4-35 1 0 0,7 45 202 0 0,1-1 0 0 0,1 1 0 0 0,0 0 0 0 0,0-1 0 0 0,1 1 0 0 0,0-1 0 0 0,0 1 0 0 0,1 0 0 0 0,1 0 0 0 0,-1 0 0 0 0,1 0 0 0 0,6-11 0 0 0,-7 17-46 0 0,0-1 0 0 0,0 1-1 0 0,0 0 1 0 0,1 0 0 0 0,-1 1 0 0 0,1-1 0 0 0,-1 0-1 0 0,1 1 1 0 0,0 0 0 0 0,0-1 0 0 0,0 1 0 0 0,0 0-1 0 0,1 1 1 0 0,-1-1 0 0 0,0 0 0 0 0,1 1 0 0 0,-1 0 0 0 0,8-2-1 0 0,-5 3 9 0 0,-1-1-1 0 0,1 1 1 0 0,0 1 0 0 0,0-1-1 0 0,-1 1 1 0 0,1 0-1 0 0,0 0 1 0 0,-1 1-1 0 0,1-1 1 0 0,-1 1-1 0 0,7 3 1 0 0,2 2 32 0 0,0 1-1 0 0,-1 0 1 0 0,0 1 0 0 0,-1 1-1 0 0,0 0 1 0 0,0 0 0 0 0,-1 1-1 0 0,12 15 1 0 0,-11-8-49 0 0,0 1-1 0 0,-2 0 1 0 0,0 1 0 0 0,12 34-1 0 0,-12-27-1503 0 0,26 46 1 0 0,-35-71 1148 0 0,0-1 1 0 0,-1 0 0 0 0,1 1 0 0 0,0-1-1 0 0,0 0 1 0 0,0 0 0 0 0,0 0 0 0 0,0 0-1 0 0,1 0 1 0 0,-1 0 0 0 0,0 0 0 0 0,0 0-1 0 0,1 0 1 0 0,-1 0 0 0 0,1-1 0 0 0,-1 1-1 0 0,3 0 1 0 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7.095"/>
    </inkml:context>
    <inkml:brush xml:id="br0">
      <inkml:brushProperty name="width" value="0.1" units="cm"/>
      <inkml:brushProperty name="height" value="0.1" units="cm"/>
      <inkml:brushProperty name="color" value="#FFFFFF"/>
    </inkml:brush>
  </inkml:definitions>
  <inkml:trace contextRef="#ctx0" brushRef="#br0">15 45 5264 0 0,'0'-1'231'0'0,"0"1"-1"0"0,0-1 0 0 0,0 0 0 0 0,-1 0 1 0 0,1 0-1 0 0,0 1 0 0 0,0-1 0 0 0,0 0 1 0 0,-1 0-1 0 0,1 0 0 0 0,0 1 0 0 0,-1-1 1 0 0,1 0-1 0 0,0 0 0 0 0,-1 1 0 0 0,1-1 1 0 0,-1 0-1 0 0,1 1 0 0 0,-1-1 0 0 0,0 1 1 0 0,0-2-1 0 0,-3 18 2050 0 0,2 34-893 0 0,2-40-1236 0 0,0 1 0 0 0,1-1 1 0 0,1 0-1 0 0,0 0 0 0 0,0 0 1 0 0,1 0-1 0 0,0 0 0 0 0,0 0 1 0 0,1-1-1 0 0,1 0 1 0 0,0 0-1 0 0,0 0 0 0 0,0 0 1 0 0,12 13-1 0 0,-12-17-147 0 0,1 1-1 0 0,0-1 1 0 0,0 0-1 0 0,0 0 1 0 0,1-1 0 0 0,-1 0-1 0 0,1 0 1 0 0,0 0 0 0 0,0-1-1 0 0,0 0 1 0 0,1 0-1 0 0,-1-1 1 0 0,1 0 0 0 0,-1 0-1 0 0,1-1 1 0 0,0 0 0 0 0,0-1-1 0 0,-1 1 1 0 0,16-2 0 0 0,-20 0-11 0 0,0 1 1 0 0,-1 0-1 0 0,1 0 1 0 0,0-1-1 0 0,-1 0 1 0 0,1 1 0 0 0,-1-1-1 0 0,1 0 1 0 0,-1 0-1 0 0,1-1 1 0 0,-1 1-1 0 0,1 0 1 0 0,-1-1 0 0 0,0 0-1 0 0,0 1 1 0 0,0-1-1 0 0,0 0 1 0 0,0 0 0 0 0,0 0-1 0 0,2-4 1 0 0,-2 2-4 0 0,0 0 0 0 0,-1 0 0 0 0,0 0 0 0 0,0 1 0 0 0,0-1 0 0 0,0 0-1 0 0,-1-1 1 0 0,1 1 0 0 0,-1 0 0 0 0,0 0 0 0 0,0 0 0 0 0,-2-6 0 0 0,0-4-14 0 0,-2 0 0 0 0,1 1-1 0 0,-2 0 1 0 0,0 0 0 0 0,0 0 0 0 0,-1 0-1 0 0,-9-12 1 0 0,9 15 15 0 0,-2 0 0 0 0,1 1 1 0 0,-1 1-1 0 0,-1-1 0 0 0,1 1 0 0 0,-1 1 0 0 0,-1-1 1 0 0,-19-10-1 0 0,25 15-57 0 0,0 1 0 0 0,0 0 0 0 0,0 0 1 0 0,0 0-1 0 0,-1 0 0 0 0,1 1 0 0 0,-1 0 0 0 0,1 0 1 0 0,-1 0-1 0 0,1 0 0 0 0,-1 1 0 0 0,0 0 0 0 0,1 0 1 0 0,-1 0-1 0 0,0 0 0 0 0,1 1 0 0 0,-1-1 0 0 0,1 1 1 0 0,-1 1-1 0 0,1-1 0 0 0,-1 1 0 0 0,1-1 0 0 0,0 1 1 0 0,0 0-1 0 0,-6 4 0 0 0,10-5-75 0 0,-1-1 1 0 0,0 1-1 0 0,1-1 1 0 0,-1 1-1 0 0,1-1 1 0 0,-1 1-1 0 0,0-1 1 0 0,1 1-1 0 0,-1 0 0 0 0,1 0 1 0 0,0-1-1 0 0,-1 1 1 0 0,1 0-1 0 0,0-1 1 0 0,-1 1-1 0 0,1 0 0 0 0,0 0 1 0 0,0 0-1 0 0,-1-1 1 0 0,1 1-1 0 0,0 0 1 0 0,0 0-1 0 0,0 0 1 0 0,0 0-1 0 0,0-1 0 0 0,0 1 1 0 0,1 0-1 0 0,-1 0 1 0 0,0 0-1 0 0,0-1 1 0 0,0 1-1 0 0,1 0 1 0 0,-1 0-1 0 0,1-1 0 0 0,-1 1 1 0 0,0 0-1 0 0,1 0 1 0 0</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8.028"/>
    </inkml:context>
    <inkml:brush xml:id="br0">
      <inkml:brushProperty name="width" value="0.1" units="cm"/>
      <inkml:brushProperty name="height" value="0.1" units="cm"/>
      <inkml:brushProperty name="color" value="#FFFFFF"/>
    </inkml:brush>
  </inkml:definitions>
  <inkml:trace contextRef="#ctx0" brushRef="#br0">0 541 6629 0 0,'1'0'233'0'0,"0"1"1"0"0,0-1 0 0 0,0 1 0 0 0,-1-1-1 0 0,1 1 1 0 0,0-1 0 0 0,0 1 0 0 0,0-1-1 0 0,-1 1 1 0 0,1 0 0 0 0,-1 0 0 0 0,1-1 0 0 0,0 1-1 0 0,-1 0 1 0 0,1 0 0 0 0,-1 0 0 0 0,1 0-1 0 0,-1-1 1 0 0,0 1 0 0 0,1 0 0 0 0,-1 0-1 0 0,0 0 1 0 0,0 0 0 0 0,0 0 0 0 0,0 1 0 0 0,7 38 465 0 0,-4-20-70 0 0,2 1-340 0 0,0 0 0 0 0,2-1 0 0 0,1 0 1 0 0,0-1-1 0 0,2 1 0 0 0,14 22 1 0 0,-20-37-311 0 0,0 1 1 0 0,1 0-1 0 0,-1-1 1 0 0,1 0-1 0 0,0 0 1 0 0,0-1-1 0 0,1 1 1 0 0,-1-1-1 0 0,1 0 1 0 0,0 0-1 0 0,0-1 1 0 0,0 0-1 0 0,1 0 1 0 0,-1 0-1 0 0,1-1 1 0 0,-1 0-1 0 0,1 0 1 0 0,0-1 0 0 0,0 0-1 0 0,0 0 1 0 0,0-1-1 0 0,0 1 1 0 0,8-2-1 0 0,-12 0 14 0 0,-1 1 1 0 0,1-1-1 0 0,-1 1 1 0 0,1-1-1 0 0,-1 0 0 0 0,1 0 1 0 0,-1 0-1 0 0,0-1 1 0 0,1 1-1 0 0,-1 0 0 0 0,0-1 1 0 0,0 0-1 0 0,0 1 1 0 0,0-1-1 0 0,0 0 0 0 0,-1 0 1 0 0,1 0-1 0 0,0 0 1 0 0,-1-1-1 0 0,0 1 0 0 0,1 0 1 0 0,-1 0-1 0 0,0-1 0 0 0,0 1 1 0 0,0-1-1 0 0,-1 1 1 0 0,1-1-1 0 0,0 0 0 0 0,-1-2 1 0 0,3-11 106 0 0,-1 1 1 0 0,-1-1 0 0 0,-2-27-1 0 0,1 23 108 0 0,-9-78 1240 0 0,9 128-1147 0 0,1 0-1 0 0,2 0 1 0 0,0 0-1 0 0,11 37 1 0 0,-12-58-330 0 0,1 0 1 0 0,-1 0-1 0 0,2-1 1 0 0,-1 1-1 0 0,1-1 1 0 0,0 0 0 0 0,1 0-1 0 0,0 0 1 0 0,0-1-1 0 0,1 0 1 0 0,0 0-1 0 0,0 0 1 0 0,1-1-1 0 0,0 0 1 0 0,0 0-1 0 0,0 0 1 0 0,0-1 0 0 0,1 0-1 0 0,11 4 1 0 0,-15-7-68 0 0,1 0 0 0 0,0-1 0 0 0,-1 0 0 0 0,1 0 0 0 0,0 0 0 0 0,0 0 0 0 0,0-1 0 0 0,0 0 0 0 0,0 0 0 0 0,-1 0 0 0 0,1 0 0 0 0,0-1 0 0 0,0 0 0 0 0,0 0 0 0 0,-1 0 0 0 0,1-1 1 0 0,0 0-1 0 0,-1 0 0 0 0,0 0 0 0 0,1 0 0 0 0,-1 0 0 0 0,0-1 0 0 0,0 0 0 0 0,0 0 0 0 0,0 0 0 0 0,-1 0 0 0 0,1-1 0 0 0,-1 0 0 0 0,0 1 0 0 0,4-7 0 0 0,1-2-110 0 0,-1 0-1 0 0,0 0 0 0 0,-1-1 1 0 0,0 0-1 0 0,-1 0 0 0 0,0 0 1 0 0,-1-1-1 0 0,-1 1 0 0 0,3-21 1 0 0,1-62 522 0 0,-9-161 1 0 0,-1 153 1010 0 0,-5 30-246 0 0,12 160 749 0 0,39 118-818 0 0,-34-169-827 0 0,2-2 1 0 0,2 1-1 0 0,31 59 1 0 0,-37-80-221 0 0,1-2 1 0 0,0 1-1 0 0,1-1 0 0 0,0 0 1 0 0,1-1-1 0 0,0 0 1 0 0,0-1-1 0 0,1 0 0 0 0,23 14 1 0 0,-30-20-48 0 0,0-1 1 0 0,0 0-1 0 0,0 0 1 0 0,0-1 0 0 0,1 1-1 0 0,-1-1 1 0 0,1 0-1 0 0,-1 0 1 0 0,1 0-1 0 0,-1-1 1 0 0,1 1-1 0 0,0-1 1 0 0,-1 0-1 0 0,1-1 1 0 0,-1 1-1 0 0,1-1 1 0 0,-1 0 0 0 0,1 0-1 0 0,-1 0 1 0 0,1-1-1 0 0,-1 1 1 0 0,0-1-1 0 0,0 0 1 0 0,0 0-1 0 0,0-1 1 0 0,0 1-1 0 0,0-1 1 0 0,-1 0 0 0 0,1 0-1 0 0,-1 0 1 0 0,0 0-1 0 0,0-1 1 0 0,5-6-1 0 0,3-5-160 0 0,-1 0 0 0 0,0-1 0 0 0,-1 0-1 0 0,-1-1 1 0 0,0 0 0 0 0,7-29 0 0 0,19-109-519 0 0,-27 116 495 0 0,0-23 759 0 0,-2 0 0 0 0,-3 0 1 0 0,-3 0-1 0 0,-17-114 0 0 0,13 157 27 0 0,1 29 161 0 0,-2 30-46 0 0,7 51-164 0 0,4 0 0 0 0,3 0 0 0 0,4-1 0 0 0,38 137 0 0 0,-41-190-248 0 0,19 47 0 0 0,-25-74-277 0 0,1-1 0 0 0,1 0 0 0 0,0 1 0 0 0,0-2 0 0 0,1 1 0 0 0,0-1 0 0 0,0 0 0 0 0,1 0 0 0 0,0 0 0 0 0,10 8 0 0 0,-13-14-135 0 0,0 1 0 0 0,0-1 0 0 0,0 0 0 0 0,0 0-1 0 0,0-1 1 0 0,0 1 0 0 0,0-1 0 0 0,0 0 0 0 0,1 0-1 0 0,-1 0 1 0 0,0 0 0 0 0,1-1 0 0 0,-1 0 0 0 0,1 0 0 0 0,-1 0-1 0 0,0 0 1 0 0,1-1 0 0 0,-1 0 0 0 0,0 0 0 0 0,1 0 0 0 0,-1 0-1 0 0,0-1 1 0 0,0 1 0 0 0,7-5 0 0 0,1-1-823 0 0,-1 0 1 0 0,-1-1-1 0 0,1 0 1 0 0,-2 0-1 0 0,1-1 1 0 0,-1 0 0 0 0,10-13-1 0 0,-4 2-1868 0 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8.387"/>
    </inkml:context>
    <inkml:brush xml:id="br0">
      <inkml:brushProperty name="width" value="0.1" units="cm"/>
      <inkml:brushProperty name="height" value="0.1" units="cm"/>
      <inkml:brushProperty name="color" value="#FFFFFF"/>
    </inkml:brush>
  </inkml:definitions>
  <inkml:trace contextRef="#ctx0" brushRef="#br0">0 447 5689 0 0,'2'-18'1017'0'0,"-2"11"-329"0"0,1-1 0 0 0,0 0 0 0 0,0 1 0 0 0,1 0 0 0 0,0-1 0 0 0,6-6 1970 0 0,-8 14-2625 0 0,0 0 1 0 0,1 0-1 0 0,-1 0 0 0 0,0 0 1 0 0,0 0-1 0 0,0 0 1 0 0,0 0-1 0 0,0 0 0 0 0,3 11 1024 0 0,1 13-35 0 0,-3-10-738 0 0,6 61 1013 0 0,-6-67-1704 0 0,1 0-1 0 0,-1 0 1 0 0,2 0 0 0 0,-1-1 0 0 0,1 1 0 0 0,6 12-1 0 0,-8-19 81 0 0,-1 0 0 0 0,1 0 0 0 0,-1 0 0 0 0,1 0 0 0 0,0 0 0 0 0,0 0 0 0 0,-1 0 0 0 0,1 0 0 0 0,0-1 0 0 0,0 1-1 0 0,0 0 1 0 0,0-1 0 0 0,0 1 0 0 0,0 0 0 0 0,0-1 0 0 0,0 1 0 0 0,0-1 0 0 0,0 0 0 0 0,0 1 0 0 0,2 0 0 0 0</inkml:trace>
  <inkml:trace contextRef="#ctx0" brushRef="#br0" timeOffset="1">97 119 7021 0 0,'-6'-20'1260'0'0,"0"2"-168"0"0,1 1-228 0 0,1 3-308 0 0,1 4-392 0 0,1 1-20 0 0,2 1-872 0 0,0 2-640 0 0,0 1-28 0 0,0 2 76 0 0,0-6-2201 0 0</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9.210"/>
    </inkml:context>
    <inkml:brush xml:id="br0">
      <inkml:brushProperty name="width" value="0.1" units="cm"/>
      <inkml:brushProperty name="height" value="0.1" units="cm"/>
      <inkml:brushProperty name="color" value="#FFFFFF"/>
    </inkml:brush>
  </inkml:definitions>
  <inkml:trace contextRef="#ctx0" brushRef="#br0">165 1 908 0 0,'-61'2'2370'0'0,"48"-2"-1400"0"0,-1 0 1 0 0,0 1-1 0 0,0 0 0 0 0,1 1 0 0 0,-22 6 1 0 0,51-3 1736 0 0,10-1-2431 0 0,490-7 1930 0 0,-263-3-1644 0 0,167 6-1006 0 0,-408 0 248 0 0,-6 1-60 0 0,0-1-1 0 0,1 0 1 0 0,-1 0 0 0 0,1 0 0 0 0,-1-1 0 0 0,0 0 0 0 0,0 0-1 0 0,1-1 1 0 0,5-2 0 0 0,-9-3-1887 0 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9.551"/>
    </inkml:context>
    <inkml:brush xml:id="br0">
      <inkml:brushProperty name="width" value="0.1" units="cm"/>
      <inkml:brushProperty name="height" value="0.1" units="cm"/>
      <inkml:brushProperty name="color" value="#FFFFFF"/>
    </inkml:brush>
  </inkml:definitions>
  <inkml:trace contextRef="#ctx0" brushRef="#br0">79 27 7833 0 0,'-47'-23'1794'0'0,"42"19"-345"0"0,30 13-720 0 0,-1 1-404 0 0,0 1 0 0 0,29 18-1 0 0,-46-25-269 0 0,0 0-1 0 0,0 1 0 0 0,-1 0 1 0 0,0 0-1 0 0,0 1 0 0 0,0 0 0 0 0,-1 0 1 0 0,1 0-1 0 0,-1 0 0 0 0,-1 1 0 0 0,7 12 1 0 0,-9-14-29 0 0,-1-1 0 0 0,0 1 1 0 0,0-1-1 0 0,-1 1 0 0 0,1 0 0 0 0,-1-1 1 0 0,0 1-1 0 0,-1 0 0 0 0,1-1 1 0 0,-1 1-1 0 0,1 0 0 0 0,-1-1 1 0 0,-1 1-1 0 0,1-1 0 0 0,-1 1 1 0 0,0-1-1 0 0,0 0 0 0 0,0 1 1 0 0,0-1-1 0 0,-1 0 0 0 0,1-1 0 0 0,-1 1 1 0 0,0 0-1 0 0,-7 5 0 0 0,-7 8-63 0 0,0-2-1 0 0,-2 0 0 0 0,-30 20 0 0 0,44-32-15 0 0,-24 15-497 0 0,16-11-670 0 0,1 1 0 0 0,0 0 0 0 0,-13 12 0 0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9.907"/>
    </inkml:context>
    <inkml:brush xml:id="br0">
      <inkml:brushProperty name="width" value="0.1" units="cm"/>
      <inkml:brushProperty name="height" value="0.1" units="cm"/>
      <inkml:brushProperty name="color" value="#FFFFFF"/>
    </inkml:brush>
  </inkml:definitions>
  <inkml:trace contextRef="#ctx0" brushRef="#br0">1 0 4304 0 0,'8'10'587'0'0,"-1"0"-1"0"0,0 1 1 0 0,0-1 0 0 0,-1 1-1 0 0,0 1 1 0 0,-1-1-1 0 0,0 1 1 0 0,6 24-1 0 0,-8-27-347 0 0,65 197 2259 0 0,-56-173-2446 0 0,54 144 1362 0 0,-13-67-7346 0 0,-47-100 2958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6.801"/>
    </inkml:context>
    <inkml:brush xml:id="br0">
      <inkml:brushProperty name="width" value="0.1" units="cm"/>
      <inkml:brushProperty name="height" value="0.1" units="cm"/>
      <inkml:brushProperty name="color" value="#FFFFFF"/>
    </inkml:brush>
  </inkml:definitions>
  <inkml:trace contextRef="#ctx0" brushRef="#br0">0 71 4932 0 0,'75'157'4824'0'0,"-32"-71"-4132"0"0,-42-85-702 0 0,2 5-44 0 0,1 1 1 0 0,-2 0-1 0 0,1 0 0 0 0,-1 0 1 0 0,0 0-1 0 0,1 8 0 0 0,-16-36-239 0 0,7-12 906 0 0,1 0 0 0 0,2 0 1 0 0,1 0-1 0 0,3-47 0 0 0,-2 77-555 0 0,1 1 1 0 0,1 0-1 0 0,-1-1 0 0 0,0 1 1 0 0,1 0-1 0 0,-1 0 0 0 0,1-1 1 0 0,-1 1-1 0 0,1 0 0 0 0,0 0 1 0 0,0 0-1 0 0,0 0 0 0 0,0 0 1 0 0,0 0-1 0 0,1 0 0 0 0,-1 0 1 0 0,1 1-1 0 0,2-4 0 0 0,-2 4-24 0 0,0 0 0 0 0,0 0 0 0 0,0 0 0 0 0,0 1 0 0 0,0-1 0 0 0,0 0 0 0 0,0 1 0 0 0,0 0 0 0 0,0-1 0 0 0,0 1 0 0 0,0 0 0 0 0,0 0-1 0 0,0 0 1 0 0,0 0 0 0 0,0 0 0 0 0,3 2 0 0 0,4 0 10 0 0,0 1 0 0 0,-1 0-1 0 0,0 0 1 0 0,1 1-1 0 0,-1 0 1 0 0,-1 1 0 0 0,15 11-1 0 0,0 3-338 0 0,-1 1-1 0 0,-2 0 1 0 0,0 2-1 0 0,-1 1 0 0 0,-1 0 1 0 0,-1 1-1 0 0,13 28 0 0 0,-29-52 282 0 0,0 0 0 0 0,1 1 0 0 0,-1-1 0 0 0,0 0 0 0 0,0 0 0 0 0,0 1 0 0 0,0-1 0 0 0,0 0 0 0 0,0 1 0 0 0,1-1 0 0 0,-1 0 0 0 0,0 0 0 0 0,0 1 0 0 0,1-1 0 0 0,-1 0 0 0 0,0 0 0 0 0,0 0 0 0 0,0 1 0 0 0,1-1 0 0 0,-1 0 0 0 0,0 0 0 0 0,1 0 0 0 0,-1 0 0 0 0,0 0 0 0 0,0 1 0 0 0,1-1 0 0 0,-1 0 0 0 0,0 0 0 0 0,1 0 0 0 0,-1 0 0 0 0,0 0 0 0 0,1 0 0 0 0,-1 0 0 0 0,0 0 0 0 0,1 0 0 0 0,-1 0 0 0 0,7-12-190 0 0,0-26 214 0 0,-7 32-17 0 0,2-4 44 0 0,5-34 357 0 0,14-51 0 0 0,-18 84-284 0 0,1-1 0 0 0,0 2 0 0 0,0-1 0 0 0,1 0 0 0 0,1 1 0 0 0,0 0-1 0 0,0 0 1 0 0,1 0 0 0 0,15-16 0 0 0,-21 25-96 0 0,1 0 0 0 0,0-1-1 0 0,-1 1 1 0 0,1 0 0 0 0,0 0-1 0 0,-1 0 1 0 0,1 0 0 0 0,0 1-1 0 0,0-1 1 0 0,0 0 0 0 0,0 1 0 0 0,0-1-1 0 0,0 1 1 0 0,0 0 0 0 0,0-1-1 0 0,0 1 1 0 0,0 0 0 0 0,-1 0-1 0 0,4 1 1 0 0,-1 0 4 0 0,0 0 0 0 0,0 0 0 0 0,0 0 0 0 0,0 1 0 0 0,0-1 0 0 0,-1 1 0 0 0,1 0 0 0 0,6 5 0 0 0,-1 0 15 0 0,0 1 1 0 0,-1 0-1 0 0,0 0 0 0 0,-1 0 0 0 0,14 19 0 0 0,-14-14 1 0 0,1 0 0 0 0,-2 1-1 0 0,1-1 1 0 0,-2 1 0 0 0,0 0 0 0 0,-1 1 0 0 0,0-1-1 0 0,-1 1 1 0 0,2 24 0 0 0,-5-25-1083 0 0,0 1 1 0 0,0-1-1 0 0,-4 18 1 0 0,3-23-837 0 0</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0.281"/>
    </inkml:context>
    <inkml:brush xml:id="br0">
      <inkml:brushProperty name="width" value="0.1" units="cm"/>
      <inkml:brushProperty name="height" value="0.1" units="cm"/>
      <inkml:brushProperty name="color" value="#FFFFFF"/>
    </inkml:brush>
  </inkml:definitions>
  <inkml:trace contextRef="#ctx0" brushRef="#br0">0 128 4524 0 0,'1'-7'175'0'0,"0"1"0"0"0,1 0 0 0 0,0 0 0 0 0,0 0 0 0 0,0 0 0 0 0,1 0 0 0 0,0 0 0 0 0,0 0 0 0 0,1 1 0 0 0,-1 0 0 0 0,1 0 0 0 0,0 0 0 0 0,1 0 0 0 0,-1 0-1 0 0,1 1 1 0 0,0 0 0 0 0,0 0 0 0 0,0 0 0 0 0,0 0 0 0 0,1 1 0 0 0,0 0 0 0 0,-1 0 0 0 0,1 1 0 0 0,0 0 0 0 0,1 0 0 0 0,-1 0 0 0 0,0 0 0 0 0,0 1 0 0 0,13-1 0 0 0,-9 2-61 0 0,0 0 1 0 0,0 0 0 0 0,0 1-1 0 0,0 0 1 0 0,0 1-1 0 0,0 0 1 0 0,-1 1 0 0 0,1 0-1 0 0,0 0 1 0 0,-1 1 0 0 0,0 0-1 0 0,0 1 1 0 0,0 0 0 0 0,-1 0-1 0 0,0 1 1 0 0,1 0 0 0 0,-2 0-1 0 0,13 13 1 0 0,-16-14-92 0 0,1 1 0 0 0,-1-1 0 0 0,0 1 1 0 0,-1-1-1 0 0,0 1 0 0 0,1 1 0 0 0,-2-1 0 0 0,1 0 0 0 0,-1 1 0 0 0,0-1 0 0 0,0 1 0 0 0,-1-1 0 0 0,2 13 1 0 0,-3-13-13 0 0,-1 0 1 0 0,1 0 0 0 0,-1-1 0 0 0,0 1 0 0 0,0 0-1 0 0,-1-1 1 0 0,0 1 0 0 0,0 0 0 0 0,0-1 0 0 0,0 0-1 0 0,-1 0 1 0 0,0 1 0 0 0,0-2 0 0 0,-1 1 0 0 0,1 0-1 0 0,-6 5 1 0 0,1-2 91 0 0,-1 0-1 0 0,0 0 1 0 0,0-1 0 0 0,0 0-1 0 0,-1-1 1 0 0,0 0-1 0 0,-1 0 1 0 0,1-1 0 0 0,-1 0-1 0 0,-21 5 1 0 0,43-10-69 0 0,0 0 0 0 0,0 1 0 0 0,-1 0 0 0 0,20 4 0 0 0,4 1-42 0 0,-14-4 8 0 0,-1 2 1 0 0,0 0-1 0 0,0 2 0 0 0,-1 0 1 0 0,1 1-1 0 0,-1 1 0 0 0,-1 0 1 0 0,18 12-1 0 0,-26-15 4 0 0,-1 1 0 0 0,0-1 0 0 0,0 1-1 0 0,-1 1 1 0 0,1 0 0 0 0,-1 0 0 0 0,-1 0 0 0 0,0 1-1 0 0,0-1 1 0 0,0 2 0 0 0,-1-1 0 0 0,0 1 0 0 0,-1-1 0 0 0,1 1-1 0 0,-2 1 1 0 0,1-1 0 0 0,2 17 0 0 0,-5-21-5 0 0,0 0 1 0 0,-1 0-1 0 0,0 0 1 0 0,0 1-1 0 0,-1-1 0 0 0,1 0 1 0 0,-1 0-1 0 0,0 0 1 0 0,0 0-1 0 0,-1 0 0 0 0,1 0 1 0 0,-1 0-1 0 0,-1 0 1 0 0,1-1-1 0 0,-5 9 0 0 0,2-7 5 0 0,0 0 0 0 0,-1 0-1 0 0,0 0 1 0 0,0-1-1 0 0,0 0 1 0 0,0 0-1 0 0,-1 0 1 0 0,0-1-1 0 0,-10 5 1 0 0,0-2 7 0 0,1 0 1 0 0,-1-1 0 0 0,-1-1-1 0 0,1-1 1 0 0,-1 0-1 0 0,0-2 1 0 0,0 0-1 0 0,-27 0 1 0 0,31-3-199 0 0,0 0-1 0 0,-1-1 1 0 0,-21-6 0 0 0,31 7-84 0 0,1 0 0 0 0,0 0 0 0 0,-1-1 0 0 0,1 0 1 0 0,0 0-1 0 0,0 0 0 0 0,0 0 0 0 0,0 0 0 0 0,1-1 0 0 0,-1 0 1 0 0,1 0-1 0 0,0 0 0 0 0,-1 0 0 0 0,1 0 0 0 0,-4-7 0 0 0,1-5-2925 0 0</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0.637"/>
    </inkml:context>
    <inkml:brush xml:id="br0">
      <inkml:brushProperty name="width" value="0.1" units="cm"/>
      <inkml:brushProperty name="height" value="0.1" units="cm"/>
      <inkml:brushProperty name="color" value="#FFFFFF"/>
    </inkml:brush>
  </inkml:definitions>
  <inkml:trace contextRef="#ctx0" brushRef="#br0">33 265 4752 0 0,'4'3'361'0'0,"0"0"0"0"0,0 1 0 0 0,-1-1 0 0 0,1 1 0 0 0,-1 0 0 0 0,1 0 0 0 0,-1 0 0 0 0,0 1 0 0 0,-1-1-1 0 0,1 1 1 0 0,-1 0 0 0 0,3 8 0 0 0,18 63 1639 0 0,-23-74-1960 0 0,8 33 557 0 0,21 74 107 0 0,-25-98-1759 0 0,1 1-1 0 0,0-1 1 0 0,13 20-1 0 0,-10-22-2063 0 0</inkml:trace>
  <inkml:trace contextRef="#ctx0" brushRef="#br0" timeOffset="1">17 85 4788 0 0,'-7'-19'592'0'0,"2"3"-75"0"0,1 3-489 0 0,4 3-200 0 0,0 3-245 0 0,1-1-487 0 0,4 3-212 0 0,1 1-104 0 0,0 2-36 0 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1.010"/>
    </inkml:context>
    <inkml:brush xml:id="br0">
      <inkml:brushProperty name="width" value="0.1" units="cm"/>
      <inkml:brushProperty name="height" value="0.1" units="cm"/>
      <inkml:brushProperty name="color" value="#FFFFFF"/>
    </inkml:brush>
  </inkml:definitions>
  <inkml:trace contextRef="#ctx0" brushRef="#br0">0 1 1696 0 0,'17'49'5676'0'0,"-5"33"-3343"0"0,-4-23-1178 0 0,3-4-350 0 0,-3-22-667 0 0,-3-1 1 0 0,4 58-1 0 0,-19-120-668 0 0,7 8 515 0 0,1-1 0 0 0,1 1 0 0 0,1-1-1 0 0,3-29 1 0 0,-2 44 61 0 0,0 1 0 0 0,1 0-1 0 0,-1-1 1 0 0,2 1 0 0 0,-1 0-1 0 0,1 0 1 0 0,0 0-1 0 0,0 0 1 0 0,1 1 0 0 0,-1-1-1 0 0,2 1 1 0 0,-1 0 0 0 0,1 0-1 0 0,0 1 1 0 0,0-1 0 0 0,0 1-1 0 0,7-5 1 0 0,-8 8-4 0 0,1-1 0 0 0,-1 1 0 0 0,1 0 0 0 0,-1 0-1 0 0,1 1 1 0 0,0 0 0 0 0,-1-1 0 0 0,1 2 0 0 0,0-1 0 0 0,0 0 0 0 0,0 1 0 0 0,0 0 0 0 0,0 0 0 0 0,0 1 0 0 0,0-1 0 0 0,-1 1 0 0 0,1 0 0 0 0,0 0 0 0 0,0 1 0 0 0,-1-1-1 0 0,1 1 1 0 0,-1 0 0 0 0,1 0 0 0 0,-1 1 0 0 0,0-1 0 0 0,5 4 0 0 0,3 3 28 0 0,0 0-1 0 0,-1 1 1 0 0,0 0-1 0 0,0 0 0 0 0,-1 1 1 0 0,-1 1-1 0 0,12 17 1 0 0,-11-12-9 0 0,-1 2-1 0 0,0 0 1 0 0,10 34 0 0 0,-13-33-1292 0 0,2 0 1 0 0,0 0-1 0 0,13 22 1 0 0</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1.368"/>
    </inkml:context>
    <inkml:brush xml:id="br0">
      <inkml:brushProperty name="width" value="0.1" units="cm"/>
      <inkml:brushProperty name="height" value="0.1" units="cm"/>
      <inkml:brushProperty name="color" value="#FFFFFF"/>
    </inkml:brush>
  </inkml:definitions>
  <inkml:trace contextRef="#ctx0" brushRef="#br0">0 53 4468 0 0,'1'-8'4825'0'0,"0"21"-2627"0"0,4 37-700 0 0,-2-36-1248 0 0,1 0-1 0 0,1 0 1 0 0,0-1 0 0 0,1 1-1 0 0,1-1 1 0 0,0 0-1 0 0,0-1 1 0 0,15 19 0 0 0,-17-26-228 0 0,-1-1 1 0 0,1 1-1 0 0,0-1 1 0 0,0 1-1 0 0,0-1 1 0 0,0-1-1 0 0,1 1 0 0 0,0-1 1 0 0,-1 0-1 0 0,1 0 1 0 0,0-1-1 0 0,1 0 1 0 0,-1 0-1 0 0,0 0 1 0 0,1-1-1 0 0,-1 1 1 0 0,1-2-1 0 0,-1 1 1 0 0,1-1-1 0 0,-1 0 1 0 0,10-1-1 0 0,-13 1-32 0 0,0-1-1 0 0,1 1 1 0 0,-1-1-1 0 0,0 1 1 0 0,0-1 0 0 0,0 0-1 0 0,0 0 1 0 0,0 0-1 0 0,0-1 1 0 0,-1 1 0 0 0,1-1-1 0 0,0 0 1 0 0,-1 1-1 0 0,1-1 1 0 0,-1 0-1 0 0,1-1 1 0 0,-1 1 0 0 0,0 0-1 0 0,0-1 1 0 0,0 1-1 0 0,0-1 1 0 0,-1 1 0 0 0,1-1-1 0 0,-1 0 1 0 0,1 0-1 0 0,-1 0 1 0 0,0 0-1 0 0,0 0 1 0 0,0 0 0 0 0,-1 0-1 0 0,1 0 1 0 0,-1 0-1 0 0,1 0 1 0 0,-1-1-1 0 0,0 1 1 0 0,-1 0 0 0 0,1-4-1 0 0,-2-3-1 0 0,1-1 0 0 0,-2 1 0 0 0,1 0-1 0 0,-1 0 1 0 0,-1 0 0 0 0,0 0 0 0 0,0 1 0 0 0,-1 0-1 0 0,0-1 1 0 0,-7-8 0 0 0,4 8 54 0 0,0 1 0 0 0,0 0 0 0 0,-2 0-1 0 0,1 0 1 0 0,-1 1 0 0 0,0 1 0 0 0,-15-9 0 0 0,19 13-239 0 0,0 0 0 0 0,0 0 0 0 0,0 1 0 0 0,-1-1 0 0 0,1 1 0 0 0,-13-1 0 0 0,15 2-256 0 0,0 1 1 0 0,0 0-1 0 0,1 0 0 0 0,-1 0 0 0 0,0 1 0 0 0,0-1 0 0 0,0 1 0 0 0,0 0 0 0 0,1 0 0 0 0,-1 0 1 0 0,0 0-1 0 0,-5 4 0 0 0</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1.922"/>
    </inkml:context>
    <inkml:brush xml:id="br0">
      <inkml:brushProperty name="width" value="0.1" units="cm"/>
      <inkml:brushProperty name="height" value="0.1" units="cm"/>
      <inkml:brushProperty name="color" value="#FFFFFF"/>
    </inkml:brush>
  </inkml:definitions>
  <inkml:trace contextRef="#ctx0" brushRef="#br0">1 75 4976 0 0,'0'-1'118'0'0,"1"1"0"0"0,0 0 0 0 0,-1-1 0 0 0,1 1 0 0 0,0 0 0 0 0,0 0 0 0 0,-1 0 0 0 0,1 0 0 0 0,0 0 0 0 0,0 0 0 0 0,-1 0 0 0 0,1 0 0 0 0,0 0 0 0 0,0 0 0 0 0,-1 1 0 0 0,1-1 0 0 0,0 0 0 0 0,0 0 0 0 0,-1 1 0 0 0,1-1 0 0 0,0 0 0 0 0,-1 1 0 0 0,1-1 0 0 0,-1 1 0 0 0,1-1-1 0 0,0 1 1 0 0,-1-1 0 0 0,1 1 0 0 0,-1-1 0 0 0,1 1 0 0 0,-1-1 0 0 0,0 1 0 0 0,1 0 0 0 0,-1-1 0 0 0,1 1 0 0 0,-1 1 0 0 0,18 29 732 0 0,-16-29-689 0 0,14 35 884 0 0,20 63 1 0 0,-17-43-750 0 0,-14-142-348 0 0,-5 56 188 0 0,6-41 0 0 0,-6 63-121 0 0,1 1-1 0 0,0-1 0 0 0,1 1 0 0 0,0 0 0 0 0,0 0 1 0 0,0-1-1 0 0,1 1 0 0 0,0 0 0 0 0,0 1 0 0 0,0-1 0 0 0,1 1 1 0 0,7-10-1 0 0,-9 14-5 0 0,-1 0 0 0 0,1 0 0 0 0,0 1 1 0 0,0-1-1 0 0,-1 1 0 0 0,1-1 0 0 0,0 1 0 0 0,0-1 0 0 0,0 1 1 0 0,-1 0-1 0 0,1 0 0 0 0,0 0 0 0 0,0 0 0 0 0,0 0 0 0 0,0 0 1 0 0,0 1-1 0 0,-1-1 0 0 0,1 1 0 0 0,0-1 0 0 0,0 1 0 0 0,-1-1 1 0 0,1 1-1 0 0,0 0 0 0 0,-1 0 0 0 0,1 0 0 0 0,-1 0 0 0 0,1 0 1 0 0,1 2-1 0 0,41 34 141 0 0,-44-37-149 0 0,21 23 68 0 0,-1 0 0 0 0,-1 2 0 0 0,23 38 0 0 0,9 13-737 0 0,-40-65 453 0 0,-6-14 112 0 0,-5-27 93 0 0,-1 14 40 0 0,1-19 70 0 0,7-53 1 0 0,-5 77-21 0 0,0 0 0 0 0,0 0 0 0 0,1 1 0 0 0,1-1 0 0 0,-1 1 0 0 0,2 0 0 0 0,-1 0 0 0 0,1 0 1 0 0,9-11-1 0 0,-13 20-53 0 0,0-1 0 0 0,0 1 0 0 0,0 0 0 0 0,0 0 0 0 0,0 0 0 0 0,0 0 1 0 0,1 0-1 0 0,-1 0 0 0 0,0 0 0 0 0,1 0 0 0 0,-1 0 0 0 0,1 1 0 0 0,-1-1 1 0 0,1 1-1 0 0,-1-1 0 0 0,1 1 0 0 0,-1-1 0 0 0,1 1 0 0 0,0 0 0 0 0,-1 0 1 0 0,1 0-1 0 0,2 0 0 0 0,-1 1 7 0 0,1-1 0 0 0,-1 1 0 0 0,0 0 0 0 0,1 0-1 0 0,-1 1 1 0 0,0-1 0 0 0,1 1 0 0 0,-1 0 0 0 0,5 3 0 0 0,5 6 42 0 0,-1-1-1 0 0,-1 2 1 0 0,16 17-1 0 0,-25-26-52 0 0,21 27-191 0 0,-2 0 0 0 0,-1 1 0 0 0,-2 1 0 0 0,-1 1 0 0 0,19 51 0 0 0,-18-56-5014 0 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2.326"/>
    </inkml:context>
    <inkml:brush xml:id="br0">
      <inkml:brushProperty name="width" value="0.1" units="cm"/>
      <inkml:brushProperty name="height" value="0.1" units="cm"/>
      <inkml:brushProperty name="color" value="#FFFFFF"/>
    </inkml:brush>
  </inkml:definitions>
  <inkml:trace contextRef="#ctx0" brushRef="#br0">61 148 3952 0 0,'1'0'142'0'0,"-1"-1"0"0"0,1 1 0 0 0,-1-1 0 0 0,1 1 0 0 0,-1 0 0 0 0,1 0 0 0 0,-1-1 0 0 0,1 1 0 0 0,-1 0 0 0 0,1 0 0 0 0,-1 0 0 0 0,1-1-1 0 0,-1 1 1 0 0,1 0 0 0 0,0 0 0 0 0,-1 0 0 0 0,1 0 0 0 0,-1 0 0 0 0,1 0 0 0 0,-1 0 0 0 0,1 0 0 0 0,0 0 0 0 0,-1 1 0 0 0,1-1 0 0 0,-1 0 0 0 0,1 0 0 0 0,-1 0-1 0 0,2 1 1 0 0,10 16 1911 0 0,2 33-576 0 0,-12-42-1013 0 0,13 64 1145 0 0,6 25-1622 0 0,0-36-6246 0 0,-16-52 3424 0 0</inkml:trace>
  <inkml:trace contextRef="#ctx0" brushRef="#br0" timeOffset="1">9 33 4560 0 0,'-6'-11'260'0'0,"3"3"-240"0"0,3 2-284 0 0,1 2-556 0 0,6 1-244 0 0,-1 3-48 0 0</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2.795"/>
    </inkml:context>
    <inkml:brush xml:id="br0">
      <inkml:brushProperty name="width" value="0.1" units="cm"/>
      <inkml:brushProperty name="height" value="0.1" units="cm"/>
      <inkml:brushProperty name="color" value="#FFFFFF"/>
    </inkml:brush>
  </inkml:definitions>
  <inkml:trace contextRef="#ctx0" brushRef="#br0">133 65 2472 0 0,'6'-1'666'0'0,"44"-13"3962"0"0,-48 14-4409 0 0,-1-1 0 0 0,1 1 0 0 0,-1-1-1 0 0,1 0 1 0 0,0 0 0 0 0,-1 0-1 0 0,0 0 1 0 0,1 0 0 0 0,-1 0-1 0 0,1 0 1 0 0,-1 0 0 0 0,0-1 0 0 0,0 1-1 0 0,0 0 1 0 0,0-1 0 0 0,0 1-1 0 0,0-1 1 0 0,0 0 0 0 0,0 1-1 0 0,-1-1 1 0 0,1 1 0 0 0,-1-1-1 0 0,1 0 1 0 0,-1 0 0 0 0,1-1 0 0 0,-1 2-162 0 0,-1 0 0 0 0,1 0 0 0 0,0 0 1 0 0,-1 0-1 0 0,1 1 0 0 0,-1-1 1 0 0,1 0-1 0 0,-1 0 0 0 0,1 1 0 0 0,-1-1 1 0 0,1 0-1 0 0,-1 1 0 0 0,0-1 1 0 0,1 1-1 0 0,-1-1 0 0 0,0 1 1 0 0,1-1-1 0 0,-1 1 0 0 0,0-1 0 0 0,0 1 1 0 0,0 0-1 0 0,0-1 0 0 0,1 1 1 0 0,-1 0-1 0 0,0 0 0 0 0,0-1 0 0 0,0 1 1 0 0,0 0-1 0 0,0 0 0 0 0,0 0 1 0 0,1 0-1 0 0,-1 0 0 0 0,0 0 1 0 0,0 1-1 0 0,0-1 0 0 0,0 0 0 0 0,0 0 1 0 0,-1 1-1 0 0,-35 9 731 0 0,27-6-660 0 0,0 1-1 0 0,1 0 1 0 0,0 0-1 0 0,-1 1 1 0 0,2 0 0 0 0,-1 1-1 0 0,1 0 1 0 0,0 1 0 0 0,1-1-1 0 0,-1 2 1 0 0,-7 11 0 0 0,9-12-56 0 0,1-1 1 0 0,1 1 0 0 0,0 0 0 0 0,0 1 0 0 0,0-1-1 0 0,1 1 1 0 0,0 0 0 0 0,1-1 0 0 0,0 1 0 0 0,0 0-1 0 0,1 0 1 0 0,0 1 0 0 0,1 16 0 0 0,1-22-108 0 0,0 0 0 0 0,0 1 0 0 0,0-1 0 0 0,0 0 0 0 0,1 0 0 0 0,-1 0 0 0 0,1 0 0 0 0,0 0 0 0 0,0-1 0 0 0,1 1 0 0 0,-1-1 1 0 0,1 1-1 0 0,0-1 0 0 0,0 0 0 0 0,0 0 0 0 0,0 0 0 0 0,0 0 0 0 0,1-1 0 0 0,-1 1 0 0 0,1-1 0 0 0,0 0 0 0 0,-1 0 0 0 0,1 0 0 0 0,0-1 0 0 0,0 1 0 0 0,1-1 0 0 0,-1 0 1 0 0,0 0-1 0 0,0 0 0 0 0,0-1 0 0 0,1 1 0 0 0,-1-1 0 0 0,0 0 0 0 0,1 0 0 0 0,-1-1 0 0 0,0 0 0 0 0,0 1 0 0 0,1-1 0 0 0,-1 0 0 0 0,0-1 0 0 0,0 1 0 0 0,0-1 0 0 0,0 0 1 0 0,-1 0-1 0 0,1 0 0 0 0,0 0 0 0 0,-1-1 0 0 0,1 0 0 0 0,-1 1 0 0 0,0-1 0 0 0,0 0 0 0 0,0-1 0 0 0,0 1 0 0 0,3-6 0 0 0,0-3-8 0 0,-1 0-1 0 0,-1-1 1 0 0,0 0-1 0 0,0 0 1 0 0,-1 0-1 0 0,-1 0 1 0 0,2-26-1 0 0,-3-67 880 0 0,-1 98-472 0 0,0 22-315 0 0,2 0 0 0 0,0 0 0 0 0,0 0 0 0 0,1 0 0 0 0,1 0 0 0 0,0-1 0 0 0,1 0 0 0 0,1 0 0 0 0,12 22-1 0 0,-15-28-144 0 0,1 0-1 0 0,0-1 0 0 0,1 0 1 0 0,0 0-1 0 0,0 0 0 0 0,0 0 0 0 0,0-1 1 0 0,1 0-1 0 0,0 0 0 0 0,0 0 0 0 0,1-1 1 0 0,-1 0-1 0 0,1 0 0 0 0,0-1 0 0 0,0 0 1 0 0,0 0-1 0 0,0 0 0 0 0,0-1 1 0 0,11 2-1 0 0,-12-4-63 0 0,-1 0 1 0 0,1 0-1 0 0,-1 0 0 0 0,1-1 1 0 0,-1 1-1 0 0,1-1 0 0 0,-1-1 1 0 0,0 1-1 0 0,1-1 0 0 0,-1 0 1 0 0,0 0-1 0 0,0 0 0 0 0,0-1 1 0 0,-1 0-1 0 0,1 0 0 0 0,0 0 1 0 0,-1 0-1 0 0,0-1 0 0 0,0 0 1 0 0,5-5-1 0 0,-3 1-195 0 0,1 0 0 0 0,-2-1 0 0 0,1 0 0 0 0,-1 0-1 0 0,0 0 1 0 0,-1-1 0 0 0,0 0 0 0 0,-1 0 0 0 0,5-18 0 0 0,-2-2-2335 0 0</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3.138"/>
    </inkml:context>
    <inkml:brush xml:id="br0">
      <inkml:brushProperty name="width" value="0.1" units="cm"/>
      <inkml:brushProperty name="height" value="0.1" units="cm"/>
      <inkml:brushProperty name="color" value="#FFFFFF"/>
    </inkml:brush>
  </inkml:definitions>
  <inkml:trace contextRef="#ctx0" brushRef="#br0">35 206 10669 0 0,'-3'-30'705'0'0,"-17"-132"3166"0"0,14 148-3083 0 0,3 24-8 0 0,1 24-108 0 0,11 209 836 0 0,-7-219-1411 0 0,-2-18-68 0 0,2 32 141 0 0,2 0-1 0 0,1-1 1 0 0,14 54-1 0 0,-14-71-178 0 0,5 21 301 0 0,20 48 0 0 0,-26-78-365 0 0,0-1 0 0 0,1 1 0 0 0,1-1 0 0 0,0 0 0 0 0,0-1 1 0 0,1 1-1 0 0,0-1 0 0 0,0 0 0 0 0,1-1 0 0 0,9 8 0 0 0,-15-15-137 0 0,0 1 0 0 0,0-1 0 0 0,0 0 0 0 0,1 1 0 0 0,-1-1 0 0 0,0 0-1 0 0,0-1 1 0 0,1 1 0 0 0,-1 0 0 0 0,1-1 0 0 0,-1 1 0 0 0,0-1 0 0 0,1 0-1 0 0,-1 1 1 0 0,1-1 0 0 0,-1-1 0 0 0,1 1 0 0 0,-1 0 0 0 0,1 0 0 0 0,-1-1-1 0 0,0 0 1 0 0,1 1 0 0 0,3-3 0 0 0,-2 1-249 0 0,-1 0 0 0 0,0 0 0 0 0,1 0 0 0 0,-1 0 0 0 0,0-1 0 0 0,0 0 0 0 0,0 1 0 0 0,-1-1 0 0 0,1 0 0 0 0,-1-1 0 0 0,0 1 0 0 0,1 0 0 0 0,-1-1 0 0 0,2-4 0 0 0,4-12-2407 0 0</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9.212"/>
    </inkml:context>
    <inkml:brush xml:id="br0">
      <inkml:brushProperty name="width" value="0.1" units="cm"/>
      <inkml:brushProperty name="height" value="0.1" units="cm"/>
      <inkml:brushProperty name="color" value="#FFFFFF"/>
    </inkml:brush>
  </inkml:definitions>
  <inkml:trace contextRef="#ctx0" brushRef="#br0">114 139 944 0 0,'-35'-16'1915'0'0,"21"10"-365"0"0,-1-1 0 0 0,0 2-1 0 0,-15-5 1 0 0,30 10-1518 0 0,0 1 0 0 0,0-1 0 0 0,-1 0 0 0 0,1 0-1 0 0,0 0 1 0 0,0 0 0 0 0,0 0 0 0 0,0 0 0 0 0,0 0 0 0 0,0 0-1 0 0,0 0 1 0 0,0 0 0 0 0,0 0 0 0 0,-1 0 0 0 0,1 0 0 0 0,0 0-1 0 0,0 0 1 0 0,0 0 0 0 0,0 0 0 0 0,0 0 0 0 0,0 0 0 0 0,0 0-1 0 0,-1 0 1 0 0,1 0 0 0 0,0 0 0 0 0,0 0 0 0 0,0 0 0 0 0,0 0-1 0 0,0 0 1 0 0,0 0 0 0 0,0 0 0 0 0,0 0 0 0 0,0-1 0 0 0,0 1-1 0 0,-1 0 1 0 0,1 0 0 0 0,0 0 0 0 0,0 0 0 0 0,0 0 0 0 0,0 0-1 0 0,0 0 1 0 0,0 0 0 0 0,0 0 0 0 0,0 0 0 0 0,0-1 0 0 0,0 1-1 0 0,0 0 1 0 0,0 0 0 0 0,0 0 0 0 0,0 0 0 0 0,0 0 0 0 0,0 0-1 0 0,0 0 1 0 0,0 0 0 0 0,0-1 0 0 0,0 1 0 0 0,0 0 0 0 0,0 0-1 0 0,0 0 1 0 0,0 0 0 0 0,0 0 0 0 0,0 0 0 0 0,0 0 0 0 0,0 0-1 0 0,0-1 1 0 0,0 1 0 0 0,0 0 0 0 0,0 0 0 0 0,11-3 704 0 0,19-2-330 0 0,1238-57 2636 0 0,-1067 49-5310 0 0,-200 13 2058 0 0,0 0-1 0 0,0 0 0 0 0,0 0 1 0 0,-1 0-1 0 0,1 0 0 0 0,0 0 1 0 0,0 0-1 0 0,0-1 1 0 0,0 1-1 0 0,-1 0 0 0 0,1-1 1 0 0,0 1-1 0 0,0 0 0 0 0,-1-1 1 0 0,1 1-1 0 0,0-1 1 0 0,0 1-1 0 0,-1-1 0 0 0,1 1 1 0 0,-1-1-1 0 0,1 0 0 0 0,0 0 1 0 0</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9.572"/>
    </inkml:context>
    <inkml:brush xml:id="br0">
      <inkml:brushProperty name="width" value="0.1" units="cm"/>
      <inkml:brushProperty name="height" value="0.1" units="cm"/>
      <inkml:brushProperty name="color" value="#FFFFFF"/>
    </inkml:brush>
  </inkml:definitions>
  <inkml:trace contextRef="#ctx0" brushRef="#br0">126 0 3188 0 0,'12'2'418'0'0,"0"0"-1"0"0,0 1 1 0 0,0 0-1 0 0,0 1 1 0 0,-1 0-1 0 0,0 1 0 0 0,18 10 1 0 0,3 0 85 0 0,-7-3-188 0 0,0 0-1 0 0,41 29 1 0 0,-58-35-296 0 0,1 1 0 0 0,-1-1 0 0 0,0 1 0 0 0,-1 1 0 0 0,0-1 0 0 0,0 1 0 0 0,-1 1 0 0 0,0-1 0 0 0,0 1 0 0 0,7 15 0 0 0,-12-20 21 0 0,0 0-1 0 0,0 0 1 0 0,0 0 0 0 0,0 0-1 0 0,0 0 1 0 0,-1 1 0 0 0,0-1-1 0 0,0 0 1 0 0,0 0-1 0 0,-1 0 1 0 0,1 0 0 0 0,-1 0-1 0 0,0 0 1 0 0,0 0 0 0 0,0 0-1 0 0,-1 0 1 0 0,1 0 0 0 0,-1 0-1 0 0,0-1 1 0 0,0 1 0 0 0,0-1-1 0 0,-1 1 1 0 0,1-1-1 0 0,-7 6 1 0 0,-4 4 166 0 0,0-1-1 0 0,-1 0 1 0 0,-1-1 0 0 0,-19 11 0 0 0,30-20-184 0 0,-43 24 511 0 0,0-2 0 0 0,-2-3 1 0 0,-94 29-1 0 0,110-39-894 0 0,0 2-3161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7.361"/>
    </inkml:context>
    <inkml:brush xml:id="br0">
      <inkml:brushProperty name="width" value="0.1" units="cm"/>
      <inkml:brushProperty name="height" value="0.1" units="cm"/>
      <inkml:brushProperty name="color" value="#FFFFFF"/>
    </inkml:brush>
  </inkml:definitions>
  <inkml:trace contextRef="#ctx0" brushRef="#br0">243 40 5112 0 0,'1'-1'199'0'0,"-1"0"-1"0"0,0-1 0 0 0,1 1 0 0 0,-1 0 0 0 0,0-1 0 0 0,1 1 0 0 0,-1-1 1 0 0,0 1-1 0 0,0 0 0 0 0,0-1 0 0 0,0 1 0 0 0,0-1 0 0 0,-1 1 0 0 0,1 0 1 0 0,0-1-1 0 0,-1 1 0 0 0,1-1 0 0 0,-1 1 0 0 0,1 0 0 0 0,-1 0 0 0 0,0-2 1 0 0,0 2-71 0 0,0 0 1 0 0,0 1 0 0 0,0-1 0 0 0,0 0 0 0 0,-1 1-1 0 0,1-1 1 0 0,0 0 0 0 0,0 1 0 0 0,0-1-1 0 0,-1 1 1 0 0,1 0 0 0 0,0-1 0 0 0,0 1 0 0 0,-1 0-1 0 0,1 0 1 0 0,0 0 0 0 0,-3 0 0 0 0,-3 1 94 0 0,0 0 0 0 0,0 0 0 0 0,0 1 0 0 0,0-1 0 0 0,0 2 0 0 0,-11 4 0 0 0,7-1-71 0 0,0 1 0 0 0,1 0 1 0 0,-1 0-1 0 0,1 1 1 0 0,0 0-1 0 0,1 1 0 0 0,0 0 1 0 0,1 1-1 0 0,0 0 1 0 0,0 0-1 0 0,1 1 0 0 0,-7 12 1 0 0,10-15-73 0 0,-1 1 0 0 0,1 1 0 0 0,1-1 0 0 0,-1 1 0 0 0,2-1 0 0 0,-1 1 0 0 0,1 0 0 0 0,1 0 0 0 0,0 0 0 0 0,0 0 0 0 0,1 0 0 0 0,0 0 0 0 0,1 0 0 0 0,0 0 0 0 0,4 17 0 0 0,-3-23-86 0 0,-1 0 1 0 0,1 0-1 0 0,0 0 1 0 0,0 0-1 0 0,0 0 1 0 0,0-1-1 0 0,0 1 1 0 0,1-1-1 0 0,0 0 1 0 0,0 0-1 0 0,0 0 1 0 0,0 0-1 0 0,0 0 1 0 0,1-1-1 0 0,-1 1 1 0 0,7 3-1 0 0,-7-5-34 0 0,0 0 0 0 0,0 0 1 0 0,0 0-1 0 0,0 0 0 0 0,0 0 0 0 0,0 0 0 0 0,0-1 1 0 0,0 0-1 0 0,1 1 0 0 0,-1-1 0 0 0,0 0 0 0 0,0-1 0 0 0,0 1 1 0 0,0-1-1 0 0,1 1 0 0 0,-1-1 0 0 0,0 0 0 0 0,0 0 0 0 0,0 0 1 0 0,0 0-1 0 0,-1-1 0 0 0,6-2 0 0 0,1-4-31 0 0,1 1 0 0 0,-2-1 0 0 0,1 0 1 0 0,-1-1-1 0 0,0 0 0 0 0,-1 0 0 0 0,0-1 0 0 0,-1 0 0 0 0,0 0 0 0 0,7-17 0 0 0,-1-3 389 0 0,-1-1 1 0 0,11-48-1 0 0,-22 77-313 0 0,0 2 0 0 0,3 25 141 0 0,0-3 20 0 0,1 1 1 0 0,11 33-1 0 0,-12-48-332 0 0,0 1-1 0 0,1-1 0 0 0,0 0 1 0 0,0 0-1 0 0,0 0 1 0 0,1 0-1 0 0,0-1 1 0 0,1 1-1 0 0,8 7 1 0 0,-12-13-333 0 0,1 0 0 0 0,-1 0 0 0 0,0-1 0 0 0,1 1 0 0 0,0-1 0 0 0,-1 0 0 0 0,1 1 1 0 0,0-1-1 0 0,-1 0 0 0 0,1-1 0 0 0,0 1 0 0 0,0-1 0 0 0,0 1 0 0 0,5-1 0 0 0,0 0-2392 0 0</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0.969"/>
    </inkml:context>
    <inkml:brush xml:id="br0">
      <inkml:brushProperty name="width" value="0.1" units="cm"/>
      <inkml:brushProperty name="height" value="0.1" units="cm"/>
      <inkml:brushProperty name="color" value="#FFFFFF"/>
    </inkml:brush>
  </inkml:definitions>
  <inkml:trace contextRef="#ctx0" brushRef="#br0">13 1 3420 0 0,'-5'0'2864'0'0,"5"1"-2813"0"0,0-1 0 0 0,0 0 0 0 0,0 0 0 0 0,0 0 0 0 0,0 0 1 0 0,0 0-1 0 0,0 1 0 0 0,-4 14 1264 0 0,1 21-138 0 0,6 179 2122 0 0,41 196-574 0 0,-30-310-2048 0 0,11 64-410 0 0,-1-57-3225 0 0,-13-81-1786 0 0</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1.308"/>
    </inkml:context>
    <inkml:brush xml:id="br0">
      <inkml:brushProperty name="width" value="0.1" units="cm"/>
      <inkml:brushProperty name="height" value="0.1" units="cm"/>
      <inkml:brushProperty name="color" value="#FFFFFF"/>
    </inkml:brush>
  </inkml:definitions>
  <inkml:trace contextRef="#ctx0" brushRef="#br0">0 82 4544 0 0,'2'-4'143'0'0,"-1"-1"1"0"0,1 1-1 0 0,0-1 0 0 0,0 1 0 0 0,0 0 0 0 0,1 0 0 0 0,-1 0 0 0 0,1 0 0 0 0,0 0 0 0 0,0 0 0 0 0,0 1 0 0 0,1 0 0 0 0,0-1 0 0 0,-1 1 1 0 0,1 1-1 0 0,0-1 0 0 0,0 0 0 0 0,0 1 0 0 0,1 0 0 0 0,-1 0 0 0 0,0 0 0 0 0,1 1 0 0 0,0-1 0 0 0,-1 1 0 0 0,1 0 0 0 0,0 0 0 0 0,-1 1 1 0 0,1 0-1 0 0,0-1 0 0 0,0 1 0 0 0,6 2 0 0 0,5-1 4 0 0,0 1-1 0 0,0 1 1 0 0,0 0 0 0 0,0 1 0 0 0,-1 1-1 0 0,1 0 1 0 0,-1 1 0 0 0,-1 1-1 0 0,1 1 1 0 0,-1 0 0 0 0,22 16 0 0 0,-24-15-35 0 0,0 1 1 0 0,0 0 0 0 0,-1 0-1 0 0,0 1 1 0 0,-1 1 0 0 0,0 0 0 0 0,-1 0-1 0 0,0 1 1 0 0,-1 0 0 0 0,0 0-1 0 0,10 28 1 0 0,-15-32-67 0 0,0 0 0 0 0,-1-1 0 0 0,-1 1 0 0 0,1 1 1 0 0,-1-1-1 0 0,-1 0 0 0 0,0 0 0 0 0,0 0 0 0 0,-1 0 0 0 0,0 0 0 0 0,0 0 0 0 0,-1 0 0 0 0,0 0 1 0 0,-1 0-1 0 0,0 0 0 0 0,0-1 0 0 0,-1 1 0 0 0,0-1 0 0 0,-1 0 0 0 0,1 0 0 0 0,-1-1 0 0 0,-7 8 1 0 0,-5 3 79 0 0,0 0 0 0 0,-1-1 0 0 0,-1-1 0 0 0,0-1 1 0 0,-32 18-1 0 0,23-15-286 0 0,-17 10-286 0 0,15-16-3104 0 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1.678"/>
    </inkml:context>
    <inkml:brush xml:id="br0">
      <inkml:brushProperty name="width" value="0.1" units="cm"/>
      <inkml:brushProperty name="height" value="0.1" units="cm"/>
      <inkml:brushProperty name="color" value="#FFFFFF"/>
    </inkml:brush>
  </inkml:definitions>
  <inkml:trace contextRef="#ctx0" brushRef="#br0">22 93 4804 0 0,'1'7'966'0'0,"1"0"0"0"0,-1 0-1 0 0,-1 0 1 0 0,1 0-1 0 0,-1 0 1 0 0,-2 12-1 0 0,2 22 215 0 0,2-31-1032 0 0,0 0 0 0 0,0 0 0 0 0,1 0 0 0 0,1 0 0 0 0,-1-1 0 0 0,1 0 0 0 0,1 1-1 0 0,0-1 1 0 0,0-1 0 0 0,1 1 0 0 0,0-1 0 0 0,1 0 0 0 0,-1-1 0 0 0,1 1 0 0 0,1-1 0 0 0,8 6 0 0 0,-10-8-112 0 0,2 0 1 0 0,-1-1-1 0 0,0 1 1 0 0,1-1-1 0 0,0-1 1 0 0,0 1 0 0 0,0-1-1 0 0,0-1 1 0 0,0 0-1 0 0,1 0 1 0 0,-1 0-1 0 0,1-1 1 0 0,-1-1-1 0 0,1 1 1 0 0,-1-1 0 0 0,1-1-1 0 0,0 1 1 0 0,-1-1-1 0 0,13-4 1 0 0,-17 4-30 0 0,-1-1 0 0 0,1 1 1 0 0,0-1-1 0 0,-1 0 0 0 0,1 0 0 0 0,-1-1 1 0 0,0 1-1 0 0,1-1 0 0 0,-1 0 0 0 0,0 1 0 0 0,-1-1 1 0 0,1-1-1 0 0,0 1 0 0 0,-1 0 0 0 0,0 0 1 0 0,0-1-1 0 0,0 0 0 0 0,0 1 0 0 0,0-1 1 0 0,-1 0-1 0 0,0 0 0 0 0,0 0 0 0 0,0 0 1 0 0,0 0-1 0 0,0 0 0 0 0,-1 0 0 0 0,0 0 1 0 0,0-7-1 0 0,0-2-18 0 0,-1 0-1 0 0,0 0 1 0 0,-1 0 0 0 0,0 0-1 0 0,-1 1 1 0 0,-1-1-1 0 0,-8-21 1 0 0,6 22 0 0 0,0 1 0 0 0,-1-1 0 0 0,0 1 0 0 0,0 1-1 0 0,-1-1 1 0 0,-1 1 0 0 0,0 1 0 0 0,0-1 0 0 0,-1 2 0 0 0,0-1 0 0 0,0 1 0 0 0,-14-8-1 0 0,16 12-102 0 0,1 0 0 0 0,-1 1-1 0 0,0 0 1 0 0,0 0-1 0 0,0 0 1 0 0,0 1 0 0 0,-1 0-1 0 0,1 1 1 0 0,-1 0-1 0 0,1 0 1 0 0,-1 1 0 0 0,1 0-1 0 0,-1 0 1 0 0,1 1-1 0 0,-1 0 1 0 0,1 0-1 0 0,0 1 1 0 0,-1 1 0 0 0,-13 5-1 0 0,21-8-110 0 0,-1 0-1 0 0,1 1 0 0 0,-1 0 0 0 0,1-1 1 0 0,-1 1-1 0 0,1 0 0 0 0,-1 0 0 0 0,1 0 1 0 0,0 0-1 0 0,-1 0 0 0 0,1 0 0 0 0,0 0 1 0 0,0 0-1 0 0,0 0 0 0 0,0 1 0 0 0,0-1 1 0 0,0 0-1 0 0,0 1 0 0 0,0-1 0 0 0,1 1 1 0 0,-2 2-1 0 0,3 3-2950 0 0</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2.019"/>
    </inkml:context>
    <inkml:brush xml:id="br0">
      <inkml:brushProperty name="width" value="0.1" units="cm"/>
      <inkml:brushProperty name="height" value="0.1" units="cm"/>
      <inkml:brushProperty name="color" value="#FFFFFF"/>
    </inkml:brush>
  </inkml:definitions>
  <inkml:trace contextRef="#ctx0" brushRef="#br0">0 6 6337 0 0,'1'-1'138'0'0,"0"0"0"0"0,1 1 1 0 0,-1-1-1 0 0,0 1 1 0 0,0-1-1 0 0,0 1 1 0 0,0 0-1 0 0,1-1 1 0 0,-1 1-1 0 0,0 0 1 0 0,0 0-1 0 0,1 0 0 0 0,-1 0 1 0 0,0 0-1 0 0,1 0 1 0 0,-1 0-1 0 0,0 0 1 0 0,0 1-1 0 0,0-1 1 0 0,1 0-1 0 0,-1 1 1 0 0,0-1-1 0 0,0 1 0 0 0,0-1 1 0 0,0 1-1 0 0,0 0 1 0 0,0-1-1 0 0,0 1 1 0 0,0 0-1 0 0,0 0 1 0 0,0 0-1 0 0,0 0 1 0 0,0 0-1 0 0,0 0 0 0 0,-1 0 1 0 0,1 0-1 0 0,0 0 1 0 0,-1 0-1 0 0,1 0 1 0 0,0 2-1 0 0,3 7 158 0 0,0 0-1 0 0,0 1 1 0 0,3 21 0 0 0,-2-13 343 0 0,8 41 458 0 0,7 63 0 0 0,-9-42-554 0 0,-6-48-747 0 0,5 32-723 0 0,5-27-3942 0 0,-11-32 2932 0 0</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2.359"/>
    </inkml:context>
    <inkml:brush xml:id="br0">
      <inkml:brushProperty name="width" value="0.1" units="cm"/>
      <inkml:brushProperty name="height" value="0.1" units="cm"/>
      <inkml:brushProperty name="color" value="#FFFFFF"/>
    </inkml:brush>
  </inkml:definitions>
  <inkml:trace contextRef="#ctx0" brushRef="#br0">9 68 5392 0 0,'-4'-16'497'0'0,"1"3"-53"0"0,1 2-596 0 0,2 2-268 0 0,0 2-573 0 0,0 1-95 0 0,5 3-64 0 0,-2 1 12 0 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2.703"/>
    </inkml:context>
    <inkml:brush xml:id="br0">
      <inkml:brushProperty name="width" value="0.1" units="cm"/>
      <inkml:brushProperty name="height" value="0.1" units="cm"/>
      <inkml:brushProperty name="color" value="#FFFFFF"/>
    </inkml:brush>
  </inkml:definitions>
  <inkml:trace contextRef="#ctx0" brushRef="#br0">206 0 1356 0 0,'-7'2'5170'0'0,"-11"2"-3418"0"0,6 1-1170 0 0,-1 1 1 0 0,1 0-1 0 0,1 1 1 0 0,-1 0-1 0 0,1 1 0 0 0,0 0 1 0 0,1 1-1 0 0,-15 15 1 0 0,21-19-490 0 0,0-1 0 0 0,1 1 0 0 0,0 0 1 0 0,0 0-1 0 0,0 0 0 0 0,0 0 1 0 0,1 1-1 0 0,0-1 0 0 0,0 1 1 0 0,0-1-1 0 0,1 1 0 0 0,0 0 0 0 0,0-1 1 0 0,0 1-1 0 0,1 0 0 0 0,0 0 1 0 0,0 0-1 0 0,1-1 0 0 0,-1 1 1 0 0,1 0-1 0 0,0 0 0 0 0,3 9 0 0 0,4 2 53 0 0,0 0-1 0 0,1 0 0 0 0,0-1 0 0 0,2 0 0 0 0,0 0 1 0 0,14 15-1 0 0,-7-9-82 0 0,25 43 1 0 0,-41-63-73 0 0,-1 1 1 0 0,0-1-1 0 0,0 1 1 0 0,0-1-1 0 0,0 1 1 0 0,0 0-1 0 0,0-1 1 0 0,-1 1-1 0 0,1 0 1 0 0,-1 0-1 0 0,0 0 1 0 0,0-1-1 0 0,0 1 1 0 0,0 0-1 0 0,-1 0 0 0 0,1-1 1 0 0,-1 1-1 0 0,1 0 1 0 0,-3 3-1 0 0,2-2 9 0 0,-2 0-1 0 0,1 0 1 0 0,0-1-1 0 0,-1 1 1 0 0,0-1-1 0 0,0 1 1 0 0,0-1-1 0 0,0 0 1 0 0,0 0-1 0 0,0-1 1 0 0,-7 5-1 0 0,3-3-24 0 0,0 0 0 0 0,-1 0-1 0 0,0-1 1 0 0,1 0-1 0 0,-1 0 1 0 0,0-1 0 0 0,0 0-1 0 0,-1 0 1 0 0,1-1-1 0 0,0 0 1 0 0,-1 0 0 0 0,-15-1-1 0 0,8-7-693 0 0,15 7 488 0 0,0-1 1 0 0,0 0-1 0 0,0 0 0 0 0,1 0 0 0 0,-1 0 0 0 0,1 0 0 0 0,-1 0 1 0 0,1 0-1 0 0,-1 0 0 0 0,1 0 0 0 0,-1 0 0 0 0,1 0 0 0 0,0 0 1 0 0,0 0-1 0 0,-1 0 0 0 0,1-1 0 0 0,0 1 0 0 0,0 0 0 0 0,0 0 1 0 0,0 0-1 0 0,0 0 0 0 0,1 0 0 0 0,-1 0 0 0 0,0-1 0 0 0,0 1 1 0 0,1 0-1 0 0,-1 0 0 0 0,1 0 0 0 0,-1 0 0 0 0,1-1 0 0 0,6-13-2872 0 0</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3.076"/>
    </inkml:context>
    <inkml:brush xml:id="br0">
      <inkml:brushProperty name="width" value="0.1" units="cm"/>
      <inkml:brushProperty name="height" value="0.1" units="cm"/>
      <inkml:brushProperty name="color" value="#FFFFFF"/>
    </inkml:brush>
  </inkml:definitions>
  <inkml:trace contextRef="#ctx0" brushRef="#br0">157 28 5388 0 0,'-3'-3'666'0'0,"0"0"-1"0"0,0 0 0 0 0,0 1 0 0 0,-1-1 0 0 0,1 1 0 0 0,-1-1 0 0 0,0 1 0 0 0,-4-2 0 0 0,7 4-611 0 0,0-1-1 0 0,1 1 1 0 0,-1 0-1 0 0,0-1 1 0 0,0 1-1 0 0,1 0 1 0 0,-1 0-1 0 0,0 0 1 0 0,1-1-1 0 0,-1 1 1 0 0,0 0-1 0 0,0 0 1 0 0,1 0-1 0 0,-1 0 1 0 0,0 0-1 0 0,0 0 1 0 0,1 1-1 0 0,-1-1 1 0 0,0 0-1 0 0,0 0 1 0 0,1 0-1 0 0,-1 1 1 0 0,0-1-1 0 0,1 0 1 0 0,-1 1-1 0 0,0-1 1 0 0,1 1-1 0 0,-1-1 1 0 0,0 1-1 0 0,1-1 1 0 0,-1 1-1 0 0,1-1 1 0 0,-1 1-1 0 0,1-1 1 0 0,0 1-1 0 0,-1 0 1 0 0,1-1-1 0 0,-1 1 1 0 0,1 0-1 0 0,0-1 1 0 0,0 1-1 0 0,-1 0 1 0 0,1 0-1 0 0,0-1 1 0 0,0 1-1 0 0,0 0 1 0 0,0 0-1 0 0,0-1 1 0 0,0 1-1 0 0,0 0 1 0 0,0 0-1 0 0,0-1 1 0 0,0 2-1 0 0,2 10 82 0 0,1-1-1 0 0,-1-1 1 0 0,2 1 0 0 0,-1 0-1 0 0,2-1 1 0 0,-1 1-1 0 0,1-1 1 0 0,7 9-1 0 0,3 11 40 0 0,-8-17-89 0 0,-1-1-119 0 0,0 1 1 0 0,0 0-1 0 0,-1 0 1 0 0,4 20-1 0 0,-8-29 10 0 0,0 0 0 0 0,-1-1 0 0 0,0 1 0 0 0,0 0 0 0 0,0 0 0 0 0,0-1 0 0 0,-1 1 0 0 0,1 0 0 0 0,-1-1 0 0 0,0 1 0 0 0,0 0 0 0 0,0-1 0 0 0,0 1 0 0 0,-1-1-1 0 0,0 1 1 0 0,1-1 0 0 0,-1 0 0 0 0,-1 0 0 0 0,1 0 0 0 0,0 0 0 0 0,-5 4 0 0 0,2-2 47 0 0,0-1-1 0 0,0-1 1 0 0,0 1-1 0 0,-1-1 1 0 0,1 0-1 0 0,-1 0 1 0 0,1 0 0 0 0,-1-1-1 0 0,0 0 1 0 0,0 0-1 0 0,-9 1 1 0 0,11-2-78 0 0,0 0 0 0 0,-1-1 0 0 0,1 0 0 0 0,0 0 1 0 0,0 0-1 0 0,-1 0 0 0 0,1-1 0 0 0,0 1 0 0 0,0-1 0 0 0,0 0 0 0 0,0 0 1 0 0,0-1-1 0 0,0 1 0 0 0,0-1 0 0 0,0 0 0 0 0,0 0 0 0 0,1-1 0 0 0,-5-2 1 0 0,8 4-160 0 0,-1 1 0 0 0,0-1 0 0 0,0 0 1 0 0,1 0-1 0 0,-1 0 0 0 0,0 0 1 0 0,1 0-1 0 0,-1 0 0 0 0,1 0 0 0 0,0 0 1 0 0,-1-1-1 0 0,1 1 0 0 0,0 0 0 0 0,-1 0 1 0 0,1 0-1 0 0,0 0 0 0 0,0 0 1 0 0,0-1-1 0 0,0 1 0 0 0,0 0 0 0 0,0 0 1 0 0,1 0-1 0 0,-1 0 0 0 0,0-1 0 0 0,0 1 1 0 0,1 0-1 0 0,-1 0 0 0 0,1 0 1 0 0,-1 0-1 0 0,1 0 0 0 0,0-1 0 0 0,7-10-2591 0 0</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33.558"/>
    </inkml:context>
    <inkml:brush xml:id="br0">
      <inkml:brushProperty name="width" value="0.1" units="cm"/>
      <inkml:brushProperty name="height" value="0.1" units="cm"/>
      <inkml:brushProperty name="color" value="#FFFFFF"/>
    </inkml:brush>
  </inkml:definitions>
  <inkml:trace contextRef="#ctx0" brushRef="#br0">78 9 5869 0 0,'-4'-4'3496'0'0,"4"4"-3417"0"0,-10 4 1609 0 0,-6 12-370 0 0,10-5-1048 0 0,-1 0 0 0 0,1 1-1 0 0,1 0 1 0 0,0 0 0 0 0,1 0-1 0 0,0 1 1 0 0,1-1 0 0 0,0 1-1 0 0,1 0 1 0 0,1 0-1 0 0,0 0 1 0 0,0 0 0 0 0,3 22-1 0 0,-1-27-219 0 0,0 0 0 0 0,1 0 1 0 0,0-1-1 0 0,0 1 0 0 0,1 0 0 0 0,0-1 0 0 0,0 1 0 0 0,1-1 0 0 0,-1 0 0 0 0,2 0 0 0 0,-1-1 0 0 0,1 1 0 0 0,0-1 0 0 0,0 0 0 0 0,1 0 0 0 0,0-1 0 0 0,0 1 0 0 0,0-1 0 0 0,1-1 0 0 0,0 1 0 0 0,-1-1 0 0 0,2 0 0 0 0,7 3 0 0 0,-9-5-60 0 0,1 1 0 0 0,-1-2 1 0 0,0 1-1 0 0,1-1 0 0 0,-1 0 0 0 0,1 0 0 0 0,0 0 0 0 0,10-2 0 0 0,-15 1 7 0 0,-1 0-1 0 0,1 0 0 0 0,-1 0 1 0 0,1-1-1 0 0,-1 1 0 0 0,0-1 1 0 0,1 1-1 0 0,-1-1 0 0 0,0 0 1 0 0,1 1-1 0 0,-1-1 0 0 0,0 0 1 0 0,0 0-1 0 0,0 0 0 0 0,1 0 1 0 0,-1 0-1 0 0,1-2 0 0 0,-1 1 2 0 0,0 1-1 0 0,0-1 0 0 0,-1 0 1 0 0,1 0-1 0 0,-1 1 0 0 0,0-1 1 0 0,1 0-1 0 0,-1 0 0 0 0,0 0 1 0 0,0 1-1 0 0,0-1 0 0 0,0 0 1 0 0,-1 0-1 0 0,1 0 1 0 0,0 1-1 0 0,-1-1 0 0 0,1 0 1 0 0,-2-2-1 0 0,-33-83-69 0 0,25 66 112 0 0,1-1 0 0 0,1 0 0 0 0,0 0 0 0 0,2-1 0 0 0,-4-25 1 0 0,10 46-33 0 0,-1 0 1 0 0,1-1-1 0 0,0 1 1 0 0,0 0-1 0 0,0 0 1 0 0,0 0-1 0 0,0-1 1 0 0,1 1 0 0 0,-1 0-1 0 0,1 0 1 0 0,-1 0-1 0 0,1 0 1 0 0,0 0-1 0 0,0 0 1 0 0,0 0-1 0 0,0 0 1 0 0,0 0-1 0 0,0 0 1 0 0,1 0 0 0 0,-1 1-1 0 0,1-1 1 0 0,-1 0-1 0 0,1 1 1 0 0,-1-1-1 0 0,1 1 1 0 0,0 0-1 0 0,0 0 1 0 0,0 0-1 0 0,0-1 1 0 0,0 2 0 0 0,0-1-1 0 0,0 0 1 0 0,0 0-1 0 0,0 1 1 0 0,0-1-1 0 0,0 1 1 0 0,0-1-1 0 0,1 1 1 0 0,3 0-1 0 0,2 0 5 0 0,-1 0 0 0 0,1 0 0 0 0,0 1 0 0 0,0 0 0 0 0,-1 1 0 0 0,1-1 0 0 0,-1 1 0 0 0,1 1 0 0 0,-1-1 0 0 0,9 5 0 0 0,-3 2 2 0 0,0-1 0 0 0,0 2 0 0 0,0-1 1 0 0,-1 2-1 0 0,-1 0 0 0 0,0 0 0 0 0,0 1 0 0 0,-1 0 0 0 0,0 1 0 0 0,10 19 0 0 0,-10-13-7 0 0,0 0 0 0 0,-1 1 0 0 0,-1 1-1 0 0,-1 0 1 0 0,-1 0 0 0 0,7 43 0 0 0,-15-86 70 0 0,1 1-1 0 0,1-1 1 0 0,1 1-1 0 0,1 0 1 0 0,0-1-1 0 0,11-37 1 0 0,-10 46-69 0 0,1 0 0 0 0,0 1 1 0 0,1-1-1 0 0,1 1 1 0 0,0 0-1 0 0,0 0 0 0 0,2 1 1 0 0,-1 0-1 0 0,1 0 0 0 0,1 0 1 0 0,0 1-1 0 0,0 1 1 0 0,12-10-1 0 0,-19 17-1 0 0,1 0 0 0 0,-1 1 0 0 0,0 0 0 0 0,0-1-1 0 0,1 1 1 0 0,-1 0 0 0 0,1 0 0 0 0,-1 0 0 0 0,1 0 0 0 0,0 1 0 0 0,-1-1-1 0 0,1 1 1 0 0,0 0 0 0 0,-1-1 0 0 0,1 1 0 0 0,0 0 0 0 0,-1 1 0 0 0,1-1-1 0 0,4 1 1 0 0,-2 1 7 0 0,-1 0-1 0 0,0 0 0 0 0,0 0 0 0 0,0 0 0 0 0,-1 0 0 0 0,1 1 0 0 0,0 0 1 0 0,-1 0-1 0 0,0 0 0 0 0,6 6 0 0 0,2 5 20 0 0,-2 0 0 0 0,0 0-1 0 0,0 1 1 0 0,-1 0 0 0 0,7 20-1 0 0,9 30 83 0 0,24 105 0 0 0,-27-67-3661 0 0,-21-102 3286 0 0,0-1 1 0 0,0 1-1 0 0,1 0 1 0 0,-1 0-1 0 0,0-1 1 0 0,0 1-1 0 0,0 0 1 0 0,0 0-1 0 0,0-1 1 0 0,0 1-1 0 0,0 0 1 0 0,0 0-1 0 0,0-1 1 0 0,0 1-1 0 0,0 0 1 0 0,0 0-1 0 0,0-1 1 0 0,-1 1 0 0 0,1 0-1 0 0,0 0 1 0 0,-1-1-1 0 0,1 1 1 0 0,0 0-1 0 0,-1-1 1 0 0,1 1-1 0 0,-5 3-1550 0 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4.006"/>
    </inkml:context>
    <inkml:brush xml:id="br0">
      <inkml:brushProperty name="width" value="0.1" units="cm"/>
      <inkml:brushProperty name="height" value="0.1" units="cm"/>
      <inkml:brushProperty name="color" value="#FFFFFF"/>
    </inkml:brush>
  </inkml:definitions>
  <inkml:trace contextRef="#ctx0" brushRef="#br0">0 268 4872 0 0,'13'-2'543'0'0,"-1"1"-1"0"0,1 0 1 0 0,12 2-1 0 0,22-1 114 0 0,560 1 2336 0 0,-307-10-3057 0 0,-286 8 35 0 0,-8 1-55 0 0,0 0 0 0 0,-1-1-1 0 0,1 0 1 0 0,-1 0 0 0 0,10-3 0 0 0,-15 3 53 0 0,1 1 1 0 0,-1 0 0 0 0,1 0 0 0 0,-1-1-1 0 0,1 1 1 0 0,0-1 0 0 0,-1 1 0 0 0,1 0-1 0 0,-1-1 1 0 0,1 1 0 0 0,-1-1 0 0 0,0 1-1 0 0,1-1 1 0 0,-1 1 0 0 0,1-1 0 0 0,-1 1-1 0 0,0-1 1 0 0,0 0 0 0 0,1 1 0 0 0,-1-1-1 0 0,0 1 1 0 0,1-2 0 0 0,-2 1-21 0 0,1-1-1 0 0,0 1 1 0 0,0 0-1 0 0,-1 0 1 0 0,1 0 0 0 0,-1-1-1 0 0,1 1 1 0 0,-1 0-1 0 0,1 0 1 0 0,-1 0 0 0 0,0 0-1 0 0,1 0 1 0 0,-1 0-1 0 0,0 0 1 0 0,0 0 0 0 0,-2-1-1 0 0,-22-20-295 0 0,-1 1 0 0 0,-1 2 0 0 0,-57-32 0 0 0,49 31 1148 0 0,1-1 0 0 0,-38-31 0 0 0,64 41-246 0 0,18 11-34 0 0,19 11-87 0 0,-11-3-331 0 0,0 1 1 0 0,0 2-1 0 0,-2 0 0 0 0,1 0 1 0 0,-1 1-1 0 0,-1 1 0 0 0,0 1 1 0 0,-1 0-1 0 0,14 18 0 0 0,-26-28-67 0 0,1 0 0 0 0,0 0 0 0 0,-1 0 1 0 0,0 1-1 0 0,0-1 0 0 0,0 1 0 0 0,0-1 0 0 0,-1 1 0 0 0,0 0 0 0 0,0 0 0 0 0,0 0 0 0 0,0-1 0 0 0,-1 1 0 0 0,0 0 0 0 0,0 0 0 0 0,0 0 0 0 0,-1 0 0 0 0,1 0 0 0 0,-1 0 0 0 0,0-1 0 0 0,-3 8 0 0 0,0-4-40 0 0,-1 1 0 0 0,1 0 0 0 0,-2-1 0 0 0,1 0 0 0 0,-1 0 0 0 0,0-1 0 0 0,-1 0 0 0 0,0 0 0 0 0,0 0 0 0 0,-8 5 0 0 0,-3 2-1299 0 0,-1-1-1 0 0,-33 17 0 0 0,31-20-1904 0 0</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4.756"/>
    </inkml:context>
    <inkml:brush xml:id="br0">
      <inkml:brushProperty name="width" value="0.1" units="cm"/>
      <inkml:brushProperty name="height" value="0.1" units="cm"/>
      <inkml:brushProperty name="color" value="#FFFFFF"/>
    </inkml:brush>
  </inkml:definitions>
  <inkml:trace contextRef="#ctx0" brushRef="#br0">136 115 4860 0 0,'7'0'654'0'0,"0"-1"-1"0"0,0 0 1 0 0,0-1-1 0 0,9-3 1 0 0,9-2-7 0 0,-9 3-306 0 0,-1 0 0 0 0,0 0 1 0 0,0-2-1 0 0,0 0 0 0 0,19-11 0 0 0,-33 17-315 0 0,0 0 0 0 0,-1-1 0 0 0,1 1 0 0 0,0-1-1 0 0,0 1 1 0 0,-1-1 0 0 0,1 1 0 0 0,0-1 0 0 0,-1 1-1 0 0,1-1 1 0 0,-1 0 0 0 0,1 1 0 0 0,0-1 0 0 0,-1 0-1 0 0,0 1 1 0 0,1-1 0 0 0,-1 0 0 0 0,1 0 0 0 0,-1 0-1 0 0,0 1 1 0 0,1-1 0 0 0,-1 0 0 0 0,0 0 0 0 0,0 0 0 0 0,0 0-1 0 0,0 1 1 0 0,0-1 0 0 0,0 0 0 0 0,0-1 0 0 0,-1 1 18 0 0,1-1 0 0 0,-1 1 0 0 0,0 0 1 0 0,0-1-1 0 0,0 1 0 0 0,0 0 1 0 0,0 0-1 0 0,0-1 0 0 0,0 1 1 0 0,-1 0-1 0 0,1 0 0 0 0,0 1 0 0 0,-1-1 1 0 0,-1-1-1 0 0,-4-2 87 0 0,1 1 0 0 0,-1 1 0 0 0,0-1 0 0 0,0 1 0 0 0,0 0 0 0 0,-8-1 1 0 0,5 3-49 0 0,0 1 1 0 0,0 0-1 0 0,0 0 1 0 0,0 1-1 0 0,0 0 1 0 0,0 1-1 0 0,0 0 1 0 0,1 1-1 0 0,0 0 1 0 0,-1 0-1 0 0,1 1 1 0 0,1 0-1 0 0,-1 1 1 0 0,1-1-1 0 0,0 2 1 0 0,0-1-1 0 0,1 1 1 0 0,0 0-1 0 0,0 1 1 0 0,-10 15-1 0 0,12-17-42 0 0,1 1-1 0 0,0-1 1 0 0,0 1-1 0 0,1 0 1 0 0,0 1-1 0 0,0-1 1 0 0,1 0-1 0 0,0 1 1 0 0,0-1-1 0 0,1 1 1 0 0,0 0-1 0 0,0 9 1 0 0,1-11-23 0 0,1 0 0 0 0,0 0 0 0 0,0 0 0 0 0,0 0 0 0 0,1 0 0 0 0,-1 0 0 0 0,1 0 0 0 0,1-1 0 0 0,-1 1 0 0 0,1-1 0 0 0,0 0 0 0 0,1 1 0 0 0,-1-1 0 0 0,1-1 0 0 0,0 1 0 0 0,0 0 0 0 0,5 3 0 0 0,-2-1-130 0 0,0-1 1 0 0,0 0 0 0 0,1 0-1 0 0,-1-1 1 0 0,1 0 0 0 0,0 0-1 0 0,1-1 1 0 0,-1 0 0 0 0,1 0-1 0 0,0-1 1 0 0,0 0 0 0 0,0-1-1 0 0,15 2 1 0 0,-23-4 104 0 0,-1 0 0 0 0,0 1 0 0 0,0-1-1 0 0,0 0 1 0 0,0 0 0 0 0,1 0 0 0 0,-1 0 0 0 0,0 0 0 0 0,0 0 0 0 0,0 0 0 0 0,0 0-1 0 0,1 0 1 0 0,-1 0 0 0 0,0 0 0 0 0,0 0 0 0 0,0-1 0 0 0,0 1 0 0 0,0 0 0 0 0,1 0-1 0 0,-1 0 1 0 0,0 0 0 0 0,0 0 0 0 0,0 0 0 0 0,0 0 0 0 0,0 0 0 0 0,1 0-1 0 0,-1 0 1 0 0,0-1 0 0 0,0 1 0 0 0,0 0 0 0 0,0 0 0 0 0,0 0 0 0 0,0 0 0 0 0,0 0-1 0 0,0-1 1 0 0,0 1 0 0 0,1 0 0 0 0,-1 0 0 0 0,0 0 0 0 0,0 0 0 0 0,0-1 0 0 0,0 1-1 0 0,0 0 1 0 0,0 0 0 0 0,0 0 0 0 0,-6-9-45 0 0,-10-4 199 0 0,12 12-109 0 0,0 0-1 0 0,-1 0 0 0 0,1 0 0 0 0,0 1 1 0 0,0 0-1 0 0,-1 0 0 0 0,1 0 1 0 0,0 0-1 0 0,0 1 0 0 0,-1 0 0 0 0,1 0 1 0 0,0 0-1 0 0,0 0 0 0 0,0 0 1 0 0,0 1-1 0 0,0 0 0 0 0,0 0 0 0 0,1 0 1 0 0,-1 0-1 0 0,1 1 0 0 0,-5 3 1 0 0,0 0 16 0 0,0 1 0 0 0,0 0 0 0 0,1 0 0 0 0,0 1 0 0 0,0 0 0 0 0,1 0 0 0 0,-10 15 0 0 0,13-16-23 0 0,-1 1-1 0 0,1-1 1 0 0,0 0 0 0 0,1 1-1 0 0,0-1 1 0 0,0 1 0 0 0,0 0-1 0 0,1 0 1 0 0,0 0 0 0 0,1 0-1 0 0,0 0 1 0 0,0 0 0 0 0,1-1-1 0 0,0 1 1 0 0,0 0 0 0 0,3 10-1 0 0,-1-12-113 0 0,-1 0 0 0 0,1 0 0 0 0,0 0 0 0 0,0-1 0 0 0,0 0 1 0 0,1 1-1 0 0,0-1 0 0 0,0 0 0 0 0,1-1 0 0 0,-1 1 0 0 0,1-1 0 0 0,0 0 0 0 0,0 0 0 0 0,0 0 0 0 0,1-1 0 0 0,-1 0 0 0 0,1 0 0 0 0,0 0 0 0 0,0-1 0 0 0,11 4 0 0 0,-1-3-560 0 0,-1 1 0 0 0,1-2 0 0 0,0 0 0 0 0,0-1 0 0 0,0-1 0 0 0,0 0 0 0 0,19-3 0 0 0,-3-2-2387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7.705"/>
    </inkml:context>
    <inkml:brush xml:id="br0">
      <inkml:brushProperty name="width" value="0.1" units="cm"/>
      <inkml:brushProperty name="height" value="0.1" units="cm"/>
      <inkml:brushProperty name="color" value="#FFFFFF"/>
    </inkml:brush>
  </inkml:definitions>
  <inkml:trace contextRef="#ctx0" brushRef="#br0">0 0 4712 0 0,'6'9'6297'0'0,"19"43"-4485"0"0,0 34 37 0 0,20 134 0 0 0,-12-52-822 0 0,-31-157-1459 0 0,5 20-100 0 0,-5-9-6210 0 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5.140"/>
    </inkml:context>
    <inkml:brush xml:id="br0">
      <inkml:brushProperty name="width" value="0.1" units="cm"/>
      <inkml:brushProperty name="height" value="0.1" units="cm"/>
      <inkml:brushProperty name="color" value="#FFFFFF"/>
    </inkml:brush>
  </inkml:definitions>
  <inkml:trace contextRef="#ctx0" brushRef="#br0">236 112 4040 0 0,'6'-10'589'0'0,"-1"0"-1"0"0,-1 0 1 0 0,1-1 0 0 0,-2 1-1 0 0,0-1 1 0 0,0 0-1 0 0,2-21 1 0 0,-5 32-557 0 0,0 0 0 0 0,0 0 1 0 0,0-1-1 0 0,1 1 0 0 0,-1 0 0 0 0,0 0 1 0 0,0 0-1 0 0,0-1 0 0 0,0 1 1 0 0,-1 0-1 0 0,1 0 0 0 0,0-1 0 0 0,0 1 1 0 0,0 0-1 0 0,0 0 0 0 0,0-1 0 0 0,0 1 1 0 0,0 0-1 0 0,0 0 0 0 0,0 0 1 0 0,0-1-1 0 0,-1 1 0 0 0,1 0 0 0 0,0 0 1 0 0,0 0-1 0 0,0 0 0 0 0,0-1 1 0 0,-1 1-1 0 0,1 0 0 0 0,0 0 0 0 0,0 0 1 0 0,0 0-1 0 0,-1 0 0 0 0,1 0 0 0 0,0 0 1 0 0,0 0-1 0 0,0-1 0 0 0,-1 1 1 0 0,1 0-1 0 0,0 0 0 0 0,-1 0 0 0 0,-10 6 799 0 0,-8 12-84 0 0,6-2-412 0 0,0 1 0 0 0,2 0 0 0 0,0 0 0 0 0,-14 33 0 0 0,5-11 17 0 0,-80 169 612 0 0,65-116-6277 0 0,31-82 3548 0 0,1-4-1074 0 0</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5.511"/>
    </inkml:context>
    <inkml:brush xml:id="br0">
      <inkml:brushProperty name="width" value="0.1" units="cm"/>
      <inkml:brushProperty name="height" value="0.1" units="cm"/>
      <inkml:brushProperty name="color" value="#FFFFFF"/>
    </inkml:brush>
  </inkml:definitions>
  <inkml:trace contextRef="#ctx0" brushRef="#br0">1 237 4508 0 0,'0'0'82'0'0,"0"-1"-1"0"0,0 1 1 0 0,0-1-1 0 0,0 1 1 0 0,0-1-1 0 0,1 1 1 0 0,-1-1-1 0 0,0 1 1 0 0,0-1-1 0 0,1 1 1 0 0,-1-1-1 0 0,0 1 1 0 0,1-1-1 0 0,-1 1 1 0 0,0-1-1 0 0,1 1 1 0 0,-1-1-1 0 0,1 1 1 0 0,-1 0-1 0 0,0-1 1 0 0,1 1-1 0 0,-1 0 1 0 0,1 0-1 0 0,-1-1 1 0 0,1 1-1 0 0,0 0 1 0 0,-1 0-1 0 0,1 0 0 0 0,-1-1 1 0 0,1 1-1 0 0,-1 0 1 0 0,1 0-1 0 0,-1 0 1 0 0,1 0-1 0 0,0 0 1 0 0,-1 0-1 0 0,1 0 1 0 0,-1 1-1 0 0,1-1 1 0 0,-1 0-1 0 0,1 0 1 0 0,-1 0-1 0 0,1 0 1 0 0,0 1-1 0 0,-1-1 1 0 0,1 0-1 0 0,-1 0 1 0 0,0 1-1 0 0,1-1 1 0 0,-1 1-1 0 0,1-1 1 0 0,-1 0-1 0 0,1 1 1 0 0,-1-1-1 0 0,0 1 1 0 0,1-1-1 0 0,-1 1 1 0 0,0-1-1 0 0,1 1 0 0 0,31 40 953 0 0,-22-27-537 0 0,10 10-364 0 0,1-2 1 0 0,1 0 0 0 0,0-1 0 0 0,2-2 0 0 0,37 25 0 0 0,-46-34-932 0 0,1-1 1 0 0,0-1 0 0 0,0 0-1 0 0,1-1 1 0 0,0-1 0 0 0,0-1-1 0 0,1 0 1 0 0,-1-1 0 0 0,1-1 0 0 0,32 1-1 0 0,-27-4-354 0 0</inkml:trace>
  <inkml:trace contextRef="#ctx0" brushRef="#br0" timeOffset="1">619 148 1924 0 0,'-2'-148'7914'0'0,"7"219"-4188"0"0,14 39-2948 0 0,-7-45-22 0 0,9 54 110 0 0,74 570 1668 0 0,-94-677-2766 0 0,7 71-769 0 0,-6-73 213 0 0,0-1-1 0 0,0 0 1 0 0,1 0 0 0 0,0 0 0 0 0,0 0-1 0 0,7 13 1 0 0</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5.857"/>
    </inkml:context>
    <inkml:brush xml:id="br0">
      <inkml:brushProperty name="width" value="0.1" units="cm"/>
      <inkml:brushProperty name="height" value="0.1" units="cm"/>
      <inkml:brushProperty name="color" value="#FFFFFF"/>
    </inkml:brush>
  </inkml:definitions>
  <inkml:trace contextRef="#ctx0" brushRef="#br0">0 49 4672 0 0,'1'-2'122'0'0,"-1"-1"0"0"0,1 1 0 0 0,0-1 0 0 0,0 1 0 0 0,0-1 0 0 0,1 1-1 0 0,-1 0 1 0 0,1 0 0 0 0,-1 0 0 0 0,1 0 0 0 0,0 0 0 0 0,-1 0 0 0 0,1 0 0 0 0,0 0-1 0 0,0 1 1 0 0,0-1 0 0 0,1 1 0 0 0,-1-1 0 0 0,4-1 0 0 0,-2 2 13 0 0,1-1 1 0 0,0 1-1 0 0,0 0 1 0 0,-1 0-1 0 0,1 1 1 0 0,0-1-1 0 0,0 1 1 0 0,0 0-1 0 0,9 1 1 0 0,0 2 19 0 0,-1-1 1 0 0,0 2 0 0 0,0 0-1 0 0,0 0 1 0 0,-1 1-1 0 0,1 1 1 0 0,10 7 0 0 0,-11-6-14 0 0,-1 0 1 0 0,0 1 0 0 0,-1 0 0 0 0,0 1-1 0 0,0 0 1 0 0,-1 1 0 0 0,0 0 0 0 0,14 22-1 0 0,-19-27-90 0 0,-1 1-1 0 0,1 0 0 0 0,-1 1 0 0 0,-1-1 1 0 0,1 0-1 0 0,-1 1 0 0 0,0-1 0 0 0,-1 1 1 0 0,0 0-1 0 0,0-1 0 0 0,0 1 0 0 0,0 0 1 0 0,-1 0-1 0 0,-1 0 0 0 0,1 0 0 0 0,-1-1 1 0 0,0 1-1 0 0,0 0 0 0 0,-1 0 0 0 0,0-1 1 0 0,-4 10-1 0 0,0-5 47 0 0,1-1 1 0 0,-2 0-1 0 0,1 0 1 0 0,-2-1-1 0 0,1 0 1 0 0,-1 0-1 0 0,0 0 1 0 0,-1-1-1 0 0,0-1 1 0 0,0 1-1 0 0,-20 10 1 0 0,21-13-76 0 0,0 1-130 0 0,0-1 0 0 0,0 0-1 0 0,0-1 1 0 0,-1 0 0 0 0,1 0 0 0 0,-1-1 0 0 0,0 0 0 0 0,0-1 0 0 0,0 0 0 0 0,-17 2-1 0 0,26-4-22 0 0,-1 0 0 0 0,1 0 0 0 0,-1 0 0 0 0,1 0 0 0 0,-1 0 0 0 0,1 0 0 0 0,-1 0 0 0 0,1 0 0 0 0,-1-1 0 0 0,0 1 0 0 0,1 0 0 0 0,-1 0 0 0 0,1 0-1 0 0,0-1 1 0 0,-1 1 0 0 0,1 0 0 0 0,-1-1 0 0 0,1 1 0 0 0,-1 0 0 0 0,1-1 0 0 0,0 1 0 0 0,-1 0 0 0 0,1-1 0 0 0,0 1 0 0 0,-1-1 0 0 0,1 1-1 0 0,0-1 1 0 0,-1 1 0 0 0,1-1 0 0 0,0 1 0 0 0,0-1 0 0 0,-1 0 0 0 0,1-6-2798 0 0</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6.303"/>
    </inkml:context>
    <inkml:brush xml:id="br0">
      <inkml:brushProperty name="width" value="0.1" units="cm"/>
      <inkml:brushProperty name="height" value="0.1" units="cm"/>
      <inkml:brushProperty name="color" value="#FFFFFF"/>
    </inkml:brush>
  </inkml:definitions>
  <inkml:trace contextRef="#ctx0" brushRef="#br0">35 22 4740 0 0,'-3'3'3029'0'0,"-8"16"-1502"0"0,6-3-1103 0 0,0 1 0 0 0,2 0 0 0 0,0 0 1 0 0,1 0-1 0 0,0 0 0 0 0,1 1 0 0 0,1-1 0 0 0,1 0 0 0 0,1 0 0 0 0,6 29 0 0 0,-6-36-393 0 0,1 0-1 0 0,0 0 0 0 0,0 0 1 0 0,2-1-1 0 0,-1 0 1 0 0,1 0-1 0 0,0 0 0 0 0,1 0 1 0 0,0-1-1 0 0,0 0 0 0 0,1 0 1 0 0,0 0-1 0 0,0-1 0 0 0,1 0 1 0 0,0-1-1 0 0,0 0 1 0 0,0 0-1 0 0,1 0 0 0 0,12 5 1 0 0,-19-10-35 0 0,-1 0 1 0 0,1 0-1 0 0,0-1 1 0 0,-1 1 0 0 0,1 0-1 0 0,0-1 1 0 0,0 1 0 0 0,0-1-1 0 0,-1 0 1 0 0,1 0-1 0 0,0 0 1 0 0,0 1 0 0 0,0-2-1 0 0,0 1 1 0 0,0 0-1 0 0,-1 0 1 0 0,1-1 0 0 0,0 1-1 0 0,3-2 1 0 0,-4 1 9 0 0,1 0 0 0 0,-1 0 0 0 0,0 0 0 0 0,0 0 0 0 0,0 0 0 0 0,0-1 0 0 0,0 1 0 0 0,-1 0 0 0 0,1-1 0 0 0,0 1 0 0 0,-1 0 0 0 0,1-1 0 0 0,-1 1 0 0 0,1-1 0 0 0,-1 1 0 0 0,1-1 0 0 0,-1 1 0 0 0,0-3 0 0 0,0-9 46 0 0,0 1-1 0 0,-1-1 1 0 0,0 1-1 0 0,-5-20 0 0 0,4 23-57 0 0,-10-49 98 0 0,5 31-15 0 0,1 0 0 0 0,1 0 0 0 0,2-1 0 0 0,0 1-1 0 0,3-41 1 0 0,0 65-73 0 0,0 1 0 0 0,0 0 1 0 0,1-1-1 0 0,-1 1 0 0 0,1 0 0 0 0,-1-1 0 0 0,1 1 0 0 0,0 0 0 0 0,0 0 0 0 0,0 0 0 0 0,0 0 0 0 0,0 0 0 0 0,1 0 0 0 0,-1 0 0 0 0,1 0 0 0 0,-1 0 0 0 0,1 0 0 0 0,-1 1 0 0 0,1-1 0 0 0,2-1 0 0 0,-2 2-2 0 0,1 1 0 0 0,-1-1 0 0 0,0 1 0 0 0,1-1 0 0 0,-1 1 0 0 0,0 0 0 0 0,1-1 0 0 0,-1 1 0 0 0,0 1 0 0 0,1-1 0 0 0,-1 0 0 0 0,0 0 0 0 0,1 1 0 0 0,-1-1 0 0 0,0 1 0 0 0,0 0 0 0 0,0 0 0 0 0,1 0 0 0 0,-1 0 0 0 0,2 2 0 0 0,9 4-18 0 0,-1 0 0 0 0,-1 1 0 0 0,0 1 0 0 0,0 0-1 0 0,0 0 1 0 0,-1 1 0 0 0,-1 0 0 0 0,1 1 0 0 0,-2 0 0 0 0,0 0 0 0 0,0 1 0 0 0,8 18-1 0 0,-8-13-145 0 0,0 1-1 0 0,-2 0 0 0 0,0 0 0 0 0,-1 0 0 0 0,0 1 0 0 0,-2 0 0 0 0,0 0 0 0 0,-1 30 1 0 0,-2-138-21 0 0,2 65 200 0 0,0-7 30 0 0,0 1 0 0 0,3 0 0 0 0,0 0 0 0 0,18-54 1 0 0,-23 82-39 0 0,1 1 0 0 0,-1-1-1 0 0,1 1 1 0 0,-1-1 0 0 0,1 1 0 0 0,0 0 0 0 0,-1-1 0 0 0,1 1 0 0 0,0 0 0 0 0,0-1 0 0 0,0 1 0 0 0,0 0 0 0 0,0 0 0 0 0,0 0 0 0 0,0 0 0 0 0,1 0 0 0 0,-1 0 0 0 0,0 0 0 0 0,1 1 0 0 0,-1-1 0 0 0,0 0 0 0 0,1 1 0 0 0,-1-1 0 0 0,1 1 0 0 0,-1-1-1 0 0,3 1 1 0 0,-2 0 18 0 0,0 0-1 0 0,1 1 1 0 0,-1 0-1 0 0,0-1 1 0 0,1 1-1 0 0,-1 0 1 0 0,0 0-1 0 0,0 0 0 0 0,0 1 1 0 0,0-1-1 0 0,0 0 1 0 0,0 1-1 0 0,0-1 1 0 0,3 4-1 0 0,4 6 110 0 0,0-1 0 0 0,-1 1 0 0 0,0 1 0 0 0,11 19 0 0 0,-8-6 101 0 0,-1 1-1 0 0,0-1 0 0 0,8 43 1 0 0,8 83-2285 0 0,-26-150 2030 0 0,8 29-6172 0 0</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6.721"/>
    </inkml:context>
    <inkml:brush xml:id="br0">
      <inkml:brushProperty name="width" value="0.1" units="cm"/>
      <inkml:brushProperty name="height" value="0.1" units="cm"/>
      <inkml:brushProperty name="color" value="#FFFFFF"/>
    </inkml:brush>
  </inkml:definitions>
  <inkml:trace contextRef="#ctx0" brushRef="#br0">0 273 5100 0 0,'34'-20'3106'0'0,"-15"9"-2334"0"0,1 0 0 0 0,23-10 0 0 0,-26 15-441 0 0,-1-2 1 0 0,0 0-1 0 0,26-17 0 0 0,-38 22-258 0 0,1 0 0 0 0,-1 0 1 0 0,0-1-1 0 0,0 1 0 0 0,0-1 0 0 0,0 0 0 0 0,-1 0 1 0 0,0 0-1 0 0,0-1 0 0 0,0 1 0 0 0,0-1 0 0 0,0 0 0 0 0,-1 1 1 0 0,0-1-1 0 0,0 0 0 0 0,2-9 0 0 0,-4 10 17 0 0,-1 1-1 0 0,1 0 1 0 0,-1-1-1 0 0,0 1 1 0 0,0 0-1 0 0,0 0 1 0 0,0 0-1 0 0,0 0 1 0 0,-1 0-1 0 0,0 0 1 0 0,1 0-1 0 0,-1 0 1 0 0,0 0 0 0 0,0 1-1 0 0,-1-1 1 0 0,1 1-1 0 0,-3-3 1 0 0,2 2 28 0 0,0 1 0 0 0,1-1 0 0 0,-1 1 1 0 0,0 0-1 0 0,0-1 0 0 0,-1 1 0 0 0,1 1 0 0 0,0-1 1 0 0,-1 0-1 0 0,1 1 0 0 0,0 0 0 0 0,-1 0 1 0 0,0 0-1 0 0,1 0 0 0 0,-5 0 0 0 0,5 2-58 0 0,0 0 0 0 0,0 0 1 0 0,1 0-1 0 0,-1 0 0 0 0,0 0 0 0 0,1 1 0 0 0,0-1 0 0 0,-1 1 1 0 0,1 0-1 0 0,0 0 0 0 0,0-1 0 0 0,0 2 0 0 0,0-1 0 0 0,0 0 0 0 0,0 0 1 0 0,0 0-1 0 0,1 1 0 0 0,-1-1 0 0 0,1 1 0 0 0,0 0 0 0 0,-2 4 1 0 0,-2 4 123 0 0,1 1 1 0 0,0 0 0 0 0,-3 20 0 0 0,6-23-208 0 0,0 1-1 0 0,1 0 1 0 0,0-1-1 0 0,1 1 1 0 0,0-1-1 0 0,0 1 1 0 0,1-1 0 0 0,0 1-1 0 0,1-1 1 0 0,0 0-1 0 0,0 0 1 0 0,1 0-1 0 0,0-1 1 0 0,1 1 0 0 0,11 15-1 0 0,-14-20-253 0 0,1 0 0 0 0,0-1-1 0 0,1 1 1 0 0,-1-1 0 0 0,1 1 0 0 0,0-1-1 0 0,-1 0 1 0 0,1-1 0 0 0,1 1 0 0 0,-1-1-1 0 0,0 1 1 0 0,0-1 0 0 0,1 0 0 0 0,0-1-1 0 0,-1 1 1 0 0,1-1 0 0 0,0 0 0 0 0,-1 0-1 0 0,1-1 1 0 0,0 1 0 0 0,0-1 0 0 0,0 0-1 0 0,0 0 1 0 0,-1-1 0 0 0,1 1 0 0 0,0-1-1 0 0,0 0 1 0 0,-1-1 0 0 0,1 1 0 0 0,0-1-1 0 0,-1 0 1 0 0,1 0 0 0 0,3-2-1 0 0,7-5-2472 0 0</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7.108"/>
    </inkml:context>
    <inkml:brush xml:id="br0">
      <inkml:brushProperty name="width" value="0.1" units="cm"/>
      <inkml:brushProperty name="height" value="0.1" units="cm"/>
      <inkml:brushProperty name="color" value="#FFFFFF"/>
    </inkml:brush>
  </inkml:definitions>
  <inkml:trace contextRef="#ctx0" brushRef="#br0">1 122 8053 0 0,'5'-49'1993'0'0,"-3"24"-341"0"0,-1 21-477 0 0,-1 10 327 0 0,15 289 520 0 0,-14-290-1782 0 0,1-10-96 0 0,3-23-59 0 0,3-44-95 0 0,-6 34 48 0 0,-1 1 211 0 0,2 0 0 0 0,14-65 0 0 0,-17 101-243 0 0,0-1 0 0 0,1 1 0 0 0,-1-1-1 0 0,1 1 1 0 0,-1-1 0 0 0,1 1 0 0 0,0-1 0 0 0,0 1 0 0 0,-1-1-1 0 0,1 1 1 0 0,0 0 0 0 0,0 0 0 0 0,1-1 0 0 0,-1 1 0 0 0,0 0 0 0 0,0 0-1 0 0,1 0 1 0 0,-1 0 0 0 0,0 0 0 0 0,1 0 0 0 0,-1 1 0 0 0,3-2 0 0 0,-1 1-2 0 0,0 1 1 0 0,0 0 0 0 0,-1 0 0 0 0,1 0-1 0 0,0 0 1 0 0,0 0 0 0 0,-1 0 0 0 0,1 1 0 0 0,0-1-1 0 0,-1 1 1 0 0,1 0 0 0 0,3 1 0 0 0,6 4 4 0 0,0 0 1 0 0,0 1-1 0 0,-1 0 1 0 0,15 12 0 0 0,-14-10-14 0 0,-1 1 1 0 0,0 1 0 0 0,-1 0 0 0 0,0 0 0 0 0,0 1-1 0 0,-1 0 1 0 0,-1 1 0 0 0,0 0 0 0 0,-1 0-1 0 0,0 1 1 0 0,5 15 0 0 0,-9-19-272 0 0,0 1 1 0 0,-1-1-1 0 0,0 0 0 0 0,0 1 1 0 0,-1-1-1 0 0,-1 1 0 0 0,0 12 1 0 0,-1-14-435 0 0,0 0-1 0 0,-1 0 1 0 0,0 0 0 0 0,-1 0 0 0 0,1-1-1 0 0,-2 1 1 0 0,1-1 0 0 0,-1 0 0 0 0,-5 9-1 0 0</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7.450"/>
    </inkml:context>
    <inkml:brush xml:id="br0">
      <inkml:brushProperty name="width" value="0.1" units="cm"/>
      <inkml:brushProperty name="height" value="0.1" units="cm"/>
      <inkml:brushProperty name="color" value="#FFFFFF"/>
    </inkml:brush>
  </inkml:definitions>
  <inkml:trace contextRef="#ctx0" brushRef="#br0">0 25 6365 0 0,'4'-25'5134'0'0,"3"40"-4276"0"0,27 70 1102 0 0,26 110-1 0 0,-24-31-732 0 0,17 57-190 0 0,-52-218-1131 0 0,-1 0 0 0 0,1 0-1 0 0,0-1 1 0 0,0 1-1 0 0,1-1 1 0 0,-1 1 0 0 0,1-1-1 0 0,-1 0 1 0 0,1 1-1 0 0,0-1 1 0 0,0 0 0 0 0,0 0-1 0 0,0 0 1 0 0,0 0-1 0 0,0-1 1 0 0,0 1 0 0 0,1 0-1 0 0,-1-1 1 0 0,1 0-1 0 0,-1 1 1 0 0,1-1-1 0 0,-1 0 1 0 0,1 0 0 0 0,5 0-1 0 0,-3 0-430 0 0,-1-1 0 0 0,1 0 0 0 0,-1-1-1 0 0,0 1 1 0 0,1-1 0 0 0,-1 0 0 0 0,1 0-1 0 0,-1 0 1 0 0,0-1 0 0 0,0 1 0 0 0,0-1 0 0 0,0 0-1 0 0,0 0 1 0 0,0 0 0 0 0,4-4 0 0 0,6-5-2372 0 0</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7.810"/>
    </inkml:context>
    <inkml:brush xml:id="br0">
      <inkml:brushProperty name="width" value="0.1" units="cm"/>
      <inkml:brushProperty name="height" value="0.1" units="cm"/>
      <inkml:brushProperty name="color" value="#FFFFFF"/>
    </inkml:brush>
  </inkml:definitions>
  <inkml:trace contextRef="#ctx0" brushRef="#br0">0 109 3752 0 0,'16'-13'492'0'0,"0"1"0"0"0,1 1 0 0 0,0 0 1 0 0,1 1-1 0 0,0 1 0 0 0,0 1 0 0 0,1 0 0 0 0,0 1 0 0 0,0 1 0 0 0,33-5 0 0 0,-47 10-371 0 0,1 0 0 0 0,-1 1 1 0 0,0-1-1 0 0,1 1 0 0 0,-1 0 1 0 0,0 0-1 0 0,1 1 0 0 0,-1 0 0 0 0,0 0 1 0 0,1 0-1 0 0,-1 0 0 0 0,0 1 1 0 0,0 0-1 0 0,5 3 0 0 0,-3-1 27 0 0,0 0 0 0 0,-1 1 1 0 0,0 0-1 0 0,0 0 0 0 0,0 0 0 0 0,-1 1 0 0 0,0-1 0 0 0,9 13 0 0 0,1 7 150 0 0,-1 1 0 0 0,-2 0 0 0 0,0 1 0 0 0,9 33 0 0 0,-13-36-170 0 0,9 28-619 0 0,-3-7-5023 0 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8.224"/>
    </inkml:context>
    <inkml:brush xml:id="br0">
      <inkml:brushProperty name="width" value="0.1" units="cm"/>
      <inkml:brushProperty name="height" value="0.1" units="cm"/>
      <inkml:brushProperty name="color" value="#FFFFFF"/>
    </inkml:brush>
  </inkml:definitions>
  <inkml:trace contextRef="#ctx0" brushRef="#br0">34 47 4632 0 0,'-1'0'117'0'0,"0"-1"0"0"0,0 1 0 0 0,0 0 0 0 0,1 0 0 0 0,-1 0 0 0 0,0 0 0 0 0,0 0 0 0 0,0 0 0 0 0,0 0 0 0 0,0 1 0 0 0,1-1 0 0 0,-1 0 0 0 0,0 0 0 0 0,0 1 0 0 0,0-1 0 0 0,1 0 0 0 0,-1 1 0 0 0,0-1-1 0 0,0 1 1 0 0,1-1 0 0 0,-1 1 0 0 0,0-1 0 0 0,1 1 0 0 0,-1 0 0 0 0,1-1 0 0 0,-2 2 0 0 0,2-1-18 0 0,0 0 0 0 0,0 0 1 0 0,0 0-1 0 0,0 0 0 0 0,0 0 0 0 0,1 0 0 0 0,-1-1 0 0 0,0 1 0 0 0,0 0 1 0 0,1 0-1 0 0,-1 0 0 0 0,0 0 0 0 0,1-1 0 0 0,-1 1 0 0 0,1 0 0 0 0,-1 0 1 0 0,1-1-1 0 0,-1 1 0 0 0,1 0 0 0 0,0 0 0 0 0,20 13 1155 0 0,-21-14-1230 0 0,1 0 0 0 0,0 1 0 0 0,-1-1 0 0 0,1 0 0 0 0,0 0 0 0 0,-1 0 0 0 0,1 1 0 0 0,0-1 0 0 0,-1 0 0 0 0,1 0 0 0 0,0 0 0 0 0,-1 0 0 0 0,1 0 0 0 0,0 0 0 0 0,-1-1 0 0 0,1 1 0 0 0,-1 0 0 0 0,1 0 0 0 0,0 0 0 0 0,-1 0 0 0 0,1-1 0 0 0,0 1 0 0 0,-1 0 0 0 0,1-1 0 0 0,-1 1 0 0 0,1-1 0 0 0,0 1 0 0 0,0-2-22 0 0,-1 0-1 0 0,1 0 0 0 0,-1 0 0 0 0,1 0 0 0 0,-1 0 0 0 0,0 0 0 0 0,1 1 0 0 0,-1-1 0 0 0,0 0 1 0 0,0 0-1 0 0,-1 0 0 0 0,1 0 0 0 0,0 0 0 0 0,-1 0 0 0 0,1 0 0 0 0,-1 0 0 0 0,1 0 0 0 0,-1 1 1 0 0,0-1-1 0 0,0 0 0 0 0,0 0 0 0 0,0 1 0 0 0,0-1 0 0 0,0 1 0 0 0,0-1 0 0 0,-1 1 0 0 0,-1-2 1 0 0,-20-20-2633 0 0,21 22 2016 0 0,1 0 0 0 0,-1 0 0 0 0,0 0 0 0 0,1 0 0 0 0,-1 0 0 0 0,0 1 0 0 0,1-1 0 0 0,-1 0 0 0 0,0 1 0 0 0,-3-1 0 0 0</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8.782"/>
    </inkml:context>
    <inkml:brush xml:id="br0">
      <inkml:brushProperty name="width" value="0.1" units="cm"/>
      <inkml:brushProperty name="height" value="0.1" units="cm"/>
      <inkml:brushProperty name="color" value="#FFFFFF"/>
    </inkml:brush>
  </inkml:definitions>
  <inkml:trace contextRef="#ctx0" brushRef="#br0">206 506 2212 0 0,'1'-2'299'0'0,"0"1"-1"0"0,0-1 1 0 0,0 1-1 0 0,-1-1 1 0 0,1 1-1 0 0,-1-1 1 0 0,1 1-1 0 0,-1-1 1 0 0,0 1-1 0 0,1-1 1 0 0,-1 0-1 0 0,0 1 1 0 0,0-1-1 0 0,0 0 1 0 0,0 1-1 0 0,-1-1 1 0 0,1 1-1 0 0,0-1 1 0 0,-1 0-1 0 0,1 1 1 0 0,-1-1-1 0 0,1 1 1 0 0,-2-3-1 0 0,1 2-159 0 0,0 1-1 0 0,0-1 1 0 0,0 1-1 0 0,-1 0 0 0 0,1-1 1 0 0,0 1-1 0 0,0 0 0 0 0,-1 0 1 0 0,1 0-1 0 0,-1 0 1 0 0,1 0-1 0 0,-1 0 0 0 0,0 0 1 0 0,1 0-1 0 0,-1 1 0 0 0,0-1 1 0 0,1 1-1 0 0,-1-1 0 0 0,0 1 1 0 0,0 0-1 0 0,1 0 1 0 0,-1-1-1 0 0,0 1 0 0 0,0 0 1 0 0,0 1-1 0 0,1-1 0 0 0,-1 0 1 0 0,0 0-1 0 0,0 1 0 0 0,1-1 1 0 0,-1 1-1 0 0,-2 0 1 0 0,-6 5 40 0 0,-1 1 0 0 0,1 0 0 0 0,1 0 0 0 0,-1 1 1 0 0,1 0-1 0 0,1 0 0 0 0,-1 1 0 0 0,2 0 0 0 0,-1 1 0 0 0,1 0 1 0 0,1 0-1 0 0,-1 0 0 0 0,2 1 0 0 0,-1 0 0 0 0,-4 16 1 0 0,5-14-128 0 0,1 0-1 0 0,1-1 1 0 0,0 1 0 0 0,0 0 0 0 0,1 0 0 0 0,1 1 0 0 0,0-1 0 0 0,1 0 0 0 0,1 0 0 0 0,0 1 0 0 0,0-1-1 0 0,2 0 1 0 0,6 24 0 0 0,-8-34-85 0 0,0 0-1 0 0,0 0 0 0 0,1 1 1 0 0,-1-1-1 0 0,1-1 0 0 0,0 1 0 0 0,0 0 1 0 0,0 0-1 0 0,0-1 0 0 0,0 1 1 0 0,1-1-1 0 0,-1 0 0 0 0,1 1 1 0 0,0-1-1 0 0,-1 0 0 0 0,1-1 1 0 0,0 1-1 0 0,0 0 0 0 0,0-1 1 0 0,0 0-1 0 0,0 0 0 0 0,1 0 1 0 0,-1 0-1 0 0,0 0 0 0 0,1 0 0 0 0,-1-1 1 0 0,4 0-1 0 0,-2 0-9 0 0,0 0 0 0 0,0-1-1 0 0,0 0 1 0 0,0 0 0 0 0,-1 0 0 0 0,1-1-1 0 0,0 0 1 0 0,-1 0 0 0 0,1 0 0 0 0,-1 0-1 0 0,0-1 1 0 0,0 1 0 0 0,0-1 0 0 0,0 0 0 0 0,0-1-1 0 0,-1 1 1 0 0,7-8 0 0 0,-4 3 65 0 0,-1 0 0 0 0,0-1 0 0 0,0 0 0 0 0,-1 0 0 0 0,0 0 0 0 0,0 0 0 0 0,-1-1 1 0 0,0 1-1 0 0,-1-1 0 0 0,2-13 0 0 0,-1-12 932 0 0,-1-55 0 0 0,-2 68-333 0 0,0 21-549 0 0,5 32 259 0 0,1-7-398 0 0,0 0 1 0 0,1-1-1 0 0,16 33 1 0 0,-19-49-77 0 0,-1 0 0 0 0,1-1 0 0 0,0 1 0 0 0,0-1 0 0 0,1 0 0 0 0,0 0 0 0 0,0 0 1 0 0,0-1-1 0 0,1 0 0 0 0,-1 0 0 0 0,1 0 0 0 0,1 0 0 0 0,-1-1 0 0 0,0 0 0 0 0,10 3 1 0 0,-13-6 70 0 0,1 0 1 0 0,-1-1-1 0 0,0 1 1 0 0,0-1 0 0 0,0 0-1 0 0,1 0 1 0 0,-1-1 0 0 0,0 1-1 0 0,0 0 1 0 0,0-1 0 0 0,0 0-1 0 0,0 0 1 0 0,0 0-1 0 0,0 0 1 0 0,0 0 0 0 0,0-1-1 0 0,0 1 1 0 0,0-1 0 0 0,-1 0-1 0 0,1 0 1 0 0,0 0 0 0 0,-1 0-1 0 0,0 0 1 0 0,0-1-1 0 0,1 1 1 0 0,-1-1 0 0 0,2-3-1 0 0,4-4-152 0 0,-1-1 0 0 0,0-1 0 0 0,-1 1 0 0 0,0-1 0 0 0,6-16 0 0 0,-3 1-99 0 0,-2 0-1 0 0,0 0 1 0 0,-2 0-1 0 0,-1-1 1 0 0,0-39-1 0 0,-5 0 241 0 0,-9-68 0 0 0,2 59 1826 0 0,-35-139-1 0 0,45 222-1457 0 0,-1 1 0 0 0,-1 0-1 0 0,1 0 1 0 0,-2 14-1 0 0,0 11 67 0 0,20 129 774 0 0,-13-122-1023 0 0,30 181 914 0 0,-26-177-828 0 0,1 0-1 0 0,32 75 0 0 0,-37-107-289 0 0,0 1 0 0 0,1-1 0 0 0,0 0 0 0 0,0-1-1 0 0,17 19 1 0 0,-21-27-160 0 0,0 0 0 0 0,0 0 0 0 0,0-1 0 0 0,0 1 0 0 0,1-1 0 0 0,-1 0 0 0 0,1 0 0 0 0,-1 0 0 0 0,1-1 0 0 0,6 3 0 0 0,-8-4-157 0 0,1 1 0 0 0,0-1 0 0 0,0 0 0 0 0,0 0 0 0 0,0 0 0 0 0,0 0 0 0 0,-1 0 0 0 0,1 0 0 0 0,0-1 0 0 0,0 0 0 0 0,0 1 0 0 0,-1-1 0 0 0,1 0 0 0 0,0 0-1 0 0,-1-1 1 0 0,4-1 0 0 0,8-7-2690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8.526"/>
    </inkml:context>
    <inkml:brush xml:id="br0">
      <inkml:brushProperty name="width" value="0.1" units="cm"/>
      <inkml:brushProperty name="height" value="0.1" units="cm"/>
      <inkml:brushProperty name="color" value="#FFFFFF"/>
    </inkml:brush>
  </inkml:definitions>
  <inkml:trace contextRef="#ctx0" brushRef="#br0">132 0 3884 0 0,'-15'76'3922'0'0,"3"444"915"0"0,5-85-2607 0 0,-80 449 896 0 0,85-870-3169 0 0,-1 8-47 0 0,0 0 0 0 0,1 1 1 0 0,2-1-1 0 0,1 27 1 0 0,19-56-7356 0 0,2-16 4667 0 0,-8 3-127 0 0</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49.136"/>
    </inkml:context>
    <inkml:brush xml:id="br0">
      <inkml:brushProperty name="width" value="0.1" units="cm"/>
      <inkml:brushProperty name="height" value="0.1" units="cm"/>
      <inkml:brushProperty name="color" value="#FFFFFF"/>
    </inkml:brush>
  </inkml:definitions>
  <inkml:trace contextRef="#ctx0" brushRef="#br0">1 33 6601 0 0,'0'-4'936'0'0,"0"-1"-524"0"0,0 0-40 0 0,0 2-1756 0 0,0 0 72 0 0,0-6-2109 0 0,0 6 2381 0 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10.310"/>
    </inkml:context>
    <inkml:brush xml:id="br0">
      <inkml:brushProperty name="width" value="0.1" units="cm"/>
      <inkml:brushProperty name="height" value="0.1" units="cm"/>
      <inkml:brushProperty name="color" value="#FFFFFF"/>
    </inkml:brush>
  </inkml:definitions>
  <inkml:trace contextRef="#ctx0" brushRef="#br0">40 598 1076 0 0,'-24'5'7531'0'0,"23"-5"-7285"0"0,0 1 0 0 0,0 0 0 0 0,0 0 0 0 0,0-1 0 0 0,0 1 0 0 0,1 0 0 0 0,-1 0 0 0 0,0 0 0 0 0,0 0 1 0 0,1 0-1 0 0,-1 0 0 0 0,1 0 0 0 0,-2 2 0 0 0,1 2-116 0 0,0 0 1 0 0,0 1-1 0 0,1-1 0 0 0,-1 0 1 0 0,1 1-1 0 0,1 8 1 0 0,0 9 245 0 0,2 69 852 0 0,18 106 0 0 0,-15-144 841 0 0,-6-54-2067 0 0,0 1-1 0 0,0-1 0 0 0,0 1 1 0 0,1-1-1 0 0,-1 1 0 0 0,0-1 1 0 0,0 0-1 0 0,0 1 1 0 0,0-1-1 0 0,1 1 0 0 0,-1-1 1 0 0,0 0-1 0 0,1 1 0 0 0,-1-1 1 0 0,0 0-1 0 0,1 1 1 0 0,-1-1-1 0 0,0 0 0 0 0,1 1 1 0 0,-1-1-1 0 0,0 0 0 0 0,1 0 1 0 0,-1 0-1 0 0,1 1 0 0 0,-1-1 1 0 0,0 0-1 0 0,1 0 1 0 0,-1 0-1 0 0,1 0 0 0 0,-1 0 1 0 0,1 0-1 0 0,-1 0 0 0 0,1 0 1 0 0,-1 0-1 0 0,1 0 0 0 0,-1 0 1 0 0,0 0-1 0 0,1 0 1 0 0,-1 0-1 0 0,1 0 0 0 0,-1 0 1 0 0,1 0-1 0 0,-1-1 0 0 0,0 1 1 0 0,1 0-1 0 0,26-10-27 0 0,-21 7 29 0 0,256-107-50 0 0,160-62 88 0 0,-180 84-41 0 0,693-236-57 0 0,-699 249 40 0 0,321-96-154 0 0,-526 162 167 0 0,75-18 127 0 0,-91 24 189 0 0,0-1-1 0 0,-1-1 1 0 0,1 0-1 0 0,-1-1 1 0 0,16-9-1 0 0,-18 5-463 0 0</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8.859"/>
    </inkml:context>
    <inkml:brush xml:id="br0">
      <inkml:brushProperty name="width" value="0.1" units="cm"/>
      <inkml:brushProperty name="height" value="0.1" units="cm"/>
      <inkml:brushProperty name="color" value="#FFFFFF"/>
    </inkml:brush>
  </inkml:definitions>
  <inkml:trace contextRef="#ctx0" brushRef="#br0">1 6 5881 0 0,'0'0'67'0'0,"0"0"0"0"0,0 0 0 0 0,0-1 1 0 0,0 1-1 0 0,0 0 0 0 0,0 0 1 0 0,0 0-1 0 0,0-1 0 0 0,0 1 1 0 0,0 0-1 0 0,0 0 0 0 0,0 0 1 0 0,0-1-1 0 0,0 1 0 0 0,0 0 1 0 0,1-1 605 0 0,-1 0-606 0 0,0 1 0 0 0,1 0 1 0 0,-1 0-1 0 0,0 0 0 0 0,0 0 1 0 0,0 0-1 0 0,1 0 0 0 0,-1 0 1 0 0,0 0-1 0 0,0 0 0 0 0,0 0 1 0 0,0 0-1 0 0,1-1 0 0 0,-1 1 1 0 0,0 0-1 0 0,0 0 0 0 0,0 0 1 0 0,1 1-1 0 0,-1-1 0 0 0,0 0 1 0 0,0 0-1 0 0,0 0 0 0 0,1 0 0 0 0,-1 0 1 0 0,2 1 740 0 0,-2-1-741 0 0,0 1 0 0 0,0-1 1 0 0,0 0-1 0 0,0 0 0 0 0,7 24 1790 0 0,0 46-1110 0 0,-6-60-302 0 0,9 132 1085 0 0,12 101-282 0 0,-17-205-1010 0 0,0 3 80 0 0,2 0-1 0 0,15 49 0 0 0,-20-81-281 0 0,2 1-1 0 0,-1-1 1 0 0,1 0 0 0 0,1 0-1 0 0,0-1 1 0 0,0 1 0 0 0,0-1-1 0 0,1 0 1 0 0,0-1-1 0 0,1 1 1 0 0,0-1 0 0 0,0 0-1 0 0,0-1 1 0 0,12 8 0 0 0,-12-10-243 0 0,0 0 0 0 0,1-1 0 0 0,-1 0 0 0 0,1 0 0 0 0,0-1 0 0 0,0 0 0 0 0,14 2 0 0 0,-18-4-306 0 0,1 1 0 0 0,0-1 0 0 0,0 0 0 0 0,-1 0 0 0 0,1 0 1 0 0,0-1-1 0 0,0 0 0 0 0,-1 0 0 0 0,1 0 0 0 0,0 0 0 0 0,-1-1 0 0 0,1 0 1 0 0,-1 0-1 0 0,6-3 0 0 0,-1-3-2659 0 0</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9.231"/>
    </inkml:context>
    <inkml:brush xml:id="br0">
      <inkml:brushProperty name="width" value="0.1" units="cm"/>
      <inkml:brushProperty name="height" value="0.1" units="cm"/>
      <inkml:brushProperty name="color" value="#FFFFFF"/>
    </inkml:brush>
  </inkml:definitions>
  <inkml:trace contextRef="#ctx0" brushRef="#br0">0 89 5673 0 0,'0'-6'952'0'0,"9"0"-104"0"0,5-2-104 0 0,8 0-228 0 0,7 0-212 0 0,46-8-28 0 0,-27 9-620 0 0,1 1-460 0 0,-28 2-452 0 0,8 1-60 0 0,7-1 91 0 0,-2 1 73 0 0,-2-2 44 0 0,0 0 24 0 0</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9.558"/>
    </inkml:context>
    <inkml:brush xml:id="br0">
      <inkml:brushProperty name="width" value="0.1" units="cm"/>
      <inkml:brushProperty name="height" value="0.1" units="cm"/>
      <inkml:brushProperty name="color" value="#FFFFFF"/>
    </inkml:brush>
  </inkml:definitions>
  <inkml:trace contextRef="#ctx0" brushRef="#br0">1 298 1664 0 0,'7'0'1510'0'0,"1"1"0"0"0,0 0 0 0 0,-1 0 0 0 0,1 1 0 0 0,9 3 0 0 0,-7-2-905 0 0,0 1 0 0 0,-1 0 1 0 0,14 10-1 0 0,-10-6-482 0 0,-1 1-1 0 0,0 1 1 0 0,-1 0-1 0 0,0 1 1 0 0,16 20 0 0 0,-17-19-165 0 0,-1 2 0 0 0,0-1 1 0 0,0 1-1 0 0,-2 0 1 0 0,0 1-1 0 0,8 21 0 0 0,-13-30 46 0 0,-1 0-1 0 0,1 0 0 0 0,-1 0 1 0 0,0 0-1 0 0,-1 0 0 0 0,1 0 1 0 0,-1 0-1 0 0,0 1 0 0 0,-1-1 1 0 0,0 0-1 0 0,0 0 0 0 0,0 0 1 0 0,0 0-1 0 0,-1 0 0 0 0,0-1 1 0 0,0 1-1 0 0,-1 0 0 0 0,0-1 1 0 0,0 0-1 0 0,-4 6 0 0 0,6-10 30 0 0,0 1 0 0 0,0-1 0 0 0,1 0 0 0 0,-1 0-1 0 0,-1 0 1 0 0,1 0 0 0 0,0 0 0 0 0,0 0 0 0 0,0 0 0 0 0,0 0 0 0 0,-1-1-1 0 0,-1 2 1 0 0,2-2-10 0 0,1 0-1 0 0,0 0 1 0 0,-1 0 0 0 0,1 0-1 0 0,-1 0 1 0 0,1 0-1 0 0,-1 0 1 0 0,1 0 0 0 0,-1 0-1 0 0,1 0 1 0 0,-1 0-1 0 0,1 0 1 0 0,-1 0-1 0 0,1 0 1 0 0,-1-1 0 0 0,1 1-1 0 0,0 0 1 0 0,-1 0-1 0 0,1-1 1 0 0,-1 1 0 0 0,1 0-1 0 0,0 0 1 0 0,-1-1-1 0 0,1 1 1 0 0,-1-1-1 0 0,0-1 34 0 0,0 0 0 0 0,0 0-1 0 0,0 0 1 0 0,0 0-1 0 0,0-1 1 0 0,0 1 0 0 0,1 0-1 0 0,-1-1 1 0 0,1 1-1 0 0,-1 0 1 0 0,1-1 0 0 0,0-3-1 0 0,2-10-34 0 0,0 1 1 0 0,1 0-1 0 0,1 0 0 0 0,0 0 1 0 0,1 0-1 0 0,0 0 0 0 0,2 1 0 0 0,-1 0 1 0 0,2 0-1 0 0,0 1 0 0 0,0 0 1 0 0,2 0-1 0 0,-1 1 0 0 0,1 0 1 0 0,1 1-1 0 0,0 0 0 0 0,16-11 0 0 0,-23 19-24 0 0,0 0 0 0 0,0 1 0 0 0,1-1 0 0 0,-1 1 0 0 0,1 0 0 0 0,-1 0-1 0 0,1 1 1 0 0,0-1 0 0 0,-1 1 0 0 0,1 0 0 0 0,0 1 0 0 0,0-1-1 0 0,0 1 1 0 0,0 0 0 0 0,0 0 0 0 0,0 0 0 0 0,6 2 0 0 0,-5-1 26 0 0,1 1 1 0 0,0 1 0 0 0,-1-1-1 0 0,0 1 1 0 0,1 1 0 0 0,-1-1-1 0 0,0 1 1 0 0,-1 0-1 0 0,1 0 1 0 0,-1 0 0 0 0,6 7-1 0 0,-2-1 29 0 0,1 0 0 0 0,-2 1 0 0 0,0 0 0 0 0,0 1 0 0 0,-1 0-1 0 0,0 0 1 0 0,-1 1 0 0 0,-1-1 0 0 0,0 1 0 0 0,0 1-1 0 0,4 23 1 0 0,-3 16-1154 0 0,-5-18-6858 0 0</inkml:trace>
  <inkml:trace contextRef="#ctx0" brushRef="#br0" timeOffset="1">393 38 5004 0 0,'-3'-13'505'0'0,"3"4"-61"0"0,0 1-460 0 0,4 4-328 0 0,2 1-697 0 0,4 3-119 0 0,5 0 12 0 0,7 5 12 0 0</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0.007"/>
    </inkml:context>
    <inkml:brush xml:id="br0">
      <inkml:brushProperty name="width" value="0.1" units="cm"/>
      <inkml:brushProperty name="height" value="0.1" units="cm"/>
      <inkml:brushProperty name="color" value="#FFFFFF"/>
    </inkml:brush>
  </inkml:definitions>
  <inkml:trace contextRef="#ctx0" brushRef="#br0">321 20 1348 0 0,'8'-7'3756'0'0,"-8"7"-3522"0"0,1-1 1 0 0,-1 1 0 0 0,0-1 0 0 0,0 1-1 0 0,0-1 1 0 0,1 0 0 0 0,-1 1-1 0 0,0-1 1 0 0,0 1 0 0 0,0-1 0 0 0,0 0-1 0 0,0 1 1 0 0,0-2 0 0 0,-17-1 2809 0 0,-27 9-1395 0 0,22 1-1201 0 0,1 2 0 0 0,0 0 0 0 0,1 1 1 0 0,-1 1-1 0 0,2 0 0 0 0,-21 17 1 0 0,30-21-308 0 0,1 1-1 0 0,0 0 1 0 0,1 1 0 0 0,-1 0 0 0 0,2 0 0 0 0,-1 0 0 0 0,1 1 0 0 0,1 0 0 0 0,-1 1-1 0 0,2-1 1 0 0,0 1 0 0 0,0 0 0 0 0,-4 16 0 0 0,8-22-179 0 0,1 0 0 0 0,-1 0 0 0 0,1 0 0 0 0,1 0 1 0 0,-1 0-1 0 0,0 1 0 0 0,1-1 0 0 0,0-1 0 0 0,1 1 0 0 0,-1 0 0 0 0,1 0 0 0 0,0 0 0 0 0,0-1 1 0 0,0 1-1 0 0,0-1 0 0 0,1 1 0 0 0,0-1 0 0 0,0 0 0 0 0,0 0 0 0 0,1 0 0 0 0,-1-1 1 0 0,1 1-1 0 0,0-1 0 0 0,0 0 0 0 0,0 0 0 0 0,0 0 0 0 0,0-1 0 0 0,1 1 0 0 0,6 2 0 0 0,-7-3-70 0 0,0 0 0 0 0,0 0 0 0 0,1 0 0 0 0,-1-1-1 0 0,1 0 1 0 0,-1 1 0 0 0,1-1 0 0 0,-1-1-1 0 0,1 1 1 0 0,0-1 0 0 0,-1 0 0 0 0,1 0 0 0 0,0 0-1 0 0,-1-1 1 0 0,1 1 0 0 0,0-1 0 0 0,-1 0-1 0 0,1 0 1 0 0,-1-1 0 0 0,1 0 0 0 0,-1 0-1 0 0,0 0 1 0 0,0 0 0 0 0,0 0 0 0 0,0-1 0 0 0,0 0-1 0 0,0 1 1 0 0,-1-2 0 0 0,1 1 0 0 0,-1 0-1 0 0,5-7 1 0 0,1-4 30 0 0,-2-1 0 0 0,1 1 0 0 0,-2-1-1 0 0,0-1 1 0 0,-1 1 0 0 0,0-1 0 0 0,-1 0 0 0 0,2-21 0 0 0,-1-15 1633 0 0,-2-64 1 0 0,-3 110-1382 0 0,0 6-59 0 0,0 34 767 0 0,0-5-652 0 0,2-1 0 0 0,7 40 0 0 0,-7-56-379 0 0,1 0-1 0 0,0 0 0 0 0,1-1 0 0 0,0 1 0 0 0,1-1 0 0 0,0 0 0 0 0,1 0 0 0 0,9 12 1 0 0,-12-18-452 0 0,1-1 1 0 0,0 0-1 0 0,-1-1 1 0 0,1 1-1 0 0,1-1 1 0 0,-1 1 0 0 0,0-1-1 0 0,1 0 1 0 0,0-1-1 0 0,0 1 1 0 0,-1-1 0 0 0,9 2-1 0 0,-1-1-2582 0 0</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0.379"/>
    </inkml:context>
    <inkml:brush xml:id="br0">
      <inkml:brushProperty name="width" value="0.1" units="cm"/>
      <inkml:brushProperty name="height" value="0.1" units="cm"/>
      <inkml:brushProperty name="color" value="#FFFFFF"/>
    </inkml:brush>
  </inkml:definitions>
  <inkml:trace contextRef="#ctx0" brushRef="#br0">12 110 6213 0 0,'-1'-26'1189'0'0,"1"13"-378"0"0,0 0-1 0 0,-1 0 0 0 0,0 0 0 0 0,-5-18 1 0 0,4 72 2184 0 0,28 166-871 0 0,-14-131-1576 0 0,13 173 1335 0 0,-2-17-2607 0 0,-21-211 5 0 0,1 18-1377 0 0,-3-37 1691 0 0,1 0 0 0 0,-1-1-1 0 0,0 1 1 0 0,1-1-1 0 0,-1 1 1 0 0,1 0 0 0 0,0-1-1 0 0,-1 1 1 0 0,1-1-1 0 0,0 0 1 0 0,0 1-1 0 0,0-1 1 0 0,0 0 0 0 0,0 1-1 0 0,0-1 1 0 0,0 0-1 0 0,3 2 1 0 0</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0.765"/>
    </inkml:context>
    <inkml:brush xml:id="br0">
      <inkml:brushProperty name="width" value="0.1" units="cm"/>
      <inkml:brushProperty name="height" value="0.1" units="cm"/>
      <inkml:brushProperty name="color" value="#FFFFFF"/>
    </inkml:brush>
  </inkml:definitions>
  <inkml:trace contextRef="#ctx0" brushRef="#br0">271 47 6389 0 0,'0'-4'579'0'0,"0"0"1"0"0,0 0-1 0 0,-1 1 1 0 0,1-1-1 0 0,-1 0 1 0 0,1 1-1 0 0,-1-1 1 0 0,-3-6-1 0 0,4 9-497 0 0,0 1 0 0 0,-1-1 1 0 0,1 1-1 0 0,0 0 0 0 0,-1-1 0 0 0,1 1 1 0 0,-1-1-1 0 0,1 1 0 0 0,0 0 0 0 0,-1-1 0 0 0,1 1 1 0 0,-1 0-1 0 0,1 0 0 0 0,-1-1 0 0 0,1 1 1 0 0,-1 0-1 0 0,1 0 0 0 0,-1 0 0 0 0,1-1 0 0 0,-1 1 1 0 0,1 0-1 0 0,-1 0 0 0 0,1 0 0 0 0,-1 0 0 0 0,0 0 1 0 0,-1 1 9 0 0,0-1 0 0 0,1 1 0 0 0,-1-1 0 0 0,0 1 0 0 0,0 0 0 0 0,1 0 0 0 0,-1 0 0 0 0,1 0 0 0 0,-1 0 1 0 0,1 0-1 0 0,-3 2 0 0 0,-2 2 14 0 0,1 0 1 0 0,0 0 0 0 0,-1 1 0 0 0,2-1-1 0 0,-1 1 1 0 0,1 0 0 0 0,0 1 0 0 0,0-1-1 0 0,0 1 1 0 0,1 0 0 0 0,0 0-1 0 0,1 0 1 0 0,-1 0 0 0 0,1 0 0 0 0,1 0-1 0 0,-1 1 1 0 0,1-1 0 0 0,1 1 0 0 0,-1-1-1 0 0,1 1 1 0 0,1-1 0 0 0,1 11 0 0 0,3 10 65 0 0,3-1 0 0 0,0 0 0 0 0,1 0 1 0 0,23 43-1 0 0,-17-36-366 0 0,15 45 1 0 0,-28-75 162 0 0,-1 0 1 0 0,0 1 0 0 0,0-1-1 0 0,0 1 1 0 0,-1 0 0 0 0,0-1-1 0 0,1 1 1 0 0,-1-1 0 0 0,-1 1-1 0 0,1 0 1 0 0,-1-1 0 0 0,0 1-1 0 0,-2 7 1 0 0,1-8 32 0 0,0-1 0 0 0,-1 1 0 0 0,1-1 0 0 0,-1 0 0 0 0,1 1 0 0 0,-1-1 0 0 0,0 0 0 0 0,0-1 0 0 0,0 1 0 0 0,-1-1-1 0 0,1 1 1 0 0,-1-1 0 0 0,1 0 0 0 0,-1 0 0 0 0,-5 2 0 0 0,-3 1 131 0 0,-1 0 1 0 0,0-1-1 0 0,0 0 0 0 0,0-1 0 0 0,-1 0 0 0 0,-21 1 0 0 0,29-3-240 0 0,1-1-1 0 0,-1 0 0 0 0,0-1 0 0 0,1 1 1 0 0,-1-1-1 0 0,0 0 0 0 0,1 0 0 0 0,-1-1 0 0 0,1 1 1 0 0,0-1-1 0 0,-1-1 0 0 0,1 1 0 0 0,0-1 1 0 0,0 0-1 0 0,1 0 0 0 0,-1 0 0 0 0,0-1 1 0 0,-4-4-1 0 0,8 6-89 0 0,0 1 1 0 0,1 0-1 0 0,-1 0 0 0 0,1-1 1 0 0,0 1-1 0 0,-1 0 0 0 0,1 0 1 0 0,0-1-1 0 0,0 1 0 0 0,0-1 1 0 0,0 1-1 0 0,0 0 0 0 0,0-1 1 0 0,0 1-1 0 0,0 0 0 0 0,0-1 1 0 0,1 1-1 0 0,-1 0 0 0 0,0 0 1 0 0,1-1-1 0 0,0 1 0 0 0,-1 0 1 0 0,1 0-1 0 0,-1-1 1 0 0,1 1-1 0 0,0 0 0 0 0,1-1 1 0 0,30-36-2921 0 0,10 1 297 0 0</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1.106"/>
    </inkml:context>
    <inkml:brush xml:id="br0">
      <inkml:brushProperty name="width" value="0.1" units="cm"/>
      <inkml:brushProperty name="height" value="0.1" units="cm"/>
      <inkml:brushProperty name="color" value="#FFFFFF"/>
    </inkml:brush>
  </inkml:definitions>
  <inkml:trace contextRef="#ctx0" brushRef="#br0">1 8 6869 0 0,'4'-3'912'0'0,"1"1"-536"0"0,0 2-44 0 0,-1-2-984 0 0,1 2-588 0 0,-2 0-41 0 0,2 0 53 0 0,-2 0 100 0 0,1 0 48 0 0</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1.868"/>
    </inkml:context>
    <inkml:brush xml:id="br0">
      <inkml:brushProperty name="width" value="0.1" units="cm"/>
      <inkml:brushProperty name="height" value="0.1" units="cm"/>
      <inkml:brushProperty name="color" value="#FFFFFF"/>
    </inkml:brush>
  </inkml:definitions>
  <inkml:trace contextRef="#ctx0" brushRef="#br0">38 268 2076 0 0,'0'-1'175'0'0,"-1"1"0"0"0,1-1 0 0 0,-1 1 0 0 0,1-1 0 0 0,-1 0 0 0 0,1 1-1 0 0,-1-1 1 0 0,1 0 0 0 0,0 1 0 0 0,-1-1 0 0 0,1 0 0 0 0,0 0 0 0 0,0 1 0 0 0,0-1 0 0 0,-1 0-1 0 0,1 0 1 0 0,0 0 0 0 0,0 1 0 0 0,0-1 0 0 0,0 0 0 0 0,0 0 0 0 0,1 1 0 0 0,-1-1 0 0 0,0 0-1 0 0,0 0 1 0 0,0 0 0 0 0,1 1 0 0 0,-1-1 0 0 0,1-1 0 0 0,15-25 740 0 0,-6 11-363 0 0,0-3 136 0 0,-1 0 0 0 0,-2-1 0 0 0,0-1 0 0 0,0 1 0 0 0,-2-1 1 0 0,4-32-1 0 0,-9 27 712 0 0,-5 24-584 0 0,-7 14-321 0 0,-1 5-308 0 0,2 1 0 0 0,0 0 1 0 0,1 1-1 0 0,1 0 0 0 0,0 1 0 0 0,2 0 0 0 0,0 0 0 0 0,2 1 0 0 0,0 0 0 0 0,1 0 1 0 0,1 0-1 0 0,1 0 0 0 0,1 0 0 0 0,1 1 0 0 0,1-1 0 0 0,0 0 0 0 0,7 29 0 0 0,-6-42-278 0 0,0 0 0 0 0,0 0 0 0 0,1-1 0 0 0,0 1 0 0 0,0-1 0 0 0,1 0 0 0 0,0 0 0 0 0,0 0 0 0 0,1 0 0 0 0,0-1 0 0 0,0 0 0 0 0,8 9-1 0 0,-9-13-223 0 0,-1 1 0 0 0,0-1 0 0 0,1 1 0 0 0,-1-1 0 0 0,1 0 0 0 0,0-1 0 0 0,0 1 0 0 0,-1 0 0 0 0,1-1 0 0 0,0 0 0 0 0,0 0 0 0 0,0 0 0 0 0,1-1 0 0 0,-1 1 0 0 0,0-1 0 0 0,0 0 0 0 0,0 0 0 0 0,0-1 0 0 0,0 1 0 0 0,0-1 0 0 0,0 0-1 0 0,1 0 1 0 0,-2 0 0 0 0,1 0 0 0 0,0-1 0 0 0,4-2 0 0 0,10-7-1542 0 0,-2-4-1154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9.241"/>
    </inkml:context>
    <inkml:brush xml:id="br0">
      <inkml:brushProperty name="width" value="0.1" units="cm"/>
      <inkml:brushProperty name="height" value="0.1" units="cm"/>
      <inkml:brushProperty name="color" value="#FFFFFF"/>
    </inkml:brush>
  </inkml:definitions>
  <inkml:trace contextRef="#ctx0" brushRef="#br0">467 15 5769 0 0,'-2'-2'148'0'0,"0"1"0"0"0,0-1 0 0 0,0 1 0 0 0,0 0 0 0 0,0 0 0 0 0,0-1 0 0 0,0 1 0 0 0,0 1 0 0 0,-1-1 0 0 0,1 0 1 0 0,0 1-1 0 0,0-1 0 0 0,-1 1 0 0 0,1-1 0 0 0,-1 1 0 0 0,1 0 0 0 0,0 0 0 0 0,-1 0 0 0 0,1 1 0 0 0,-1-1 0 0 0,1 0 1 0 0,0 1-1 0 0,0 0 0 0 0,-1-1 0 0 0,1 1 0 0 0,0 0 0 0 0,0 0 0 0 0,-4 2 0 0 0,-6 4 62 0 0,0 0-1 0 0,0 0 0 0 0,-15 14 0 0 0,21-17-65 0 0,-25 23 393 0 0,0 2 1 0 0,2 1 0 0 0,1 1-1 0 0,-42 62 1 0 0,48-58-257 0 0,3 0-1 0 0,1 2 1 0 0,1 0 0 0 0,2 0-1 0 0,2 2 1 0 0,-11 49 0 0 0,20-67-147 0 0,0 1 0 0 0,2 0 0 0 0,0 0 0 0 0,1 0 0 0 0,2 0-1 0 0,0 0 1 0 0,1 0 0 0 0,1 0 0 0 0,10 33 0 0 0,-10-42-122 0 0,1-1 0 0 0,0 0 0 0 0,1 0 0 0 0,1 0 0 0 0,0 0 0 0 0,1-1 0 0 0,0 0 0 0 0,0 0 0 0 0,1-1 0 0 0,1 0 0 0 0,14 14 0 0 0,-18-19-59 0 0,1-1 0 0 0,0 0 1 0 0,-1 0-1 0 0,1 0 0 0 0,1-1 0 0 0,-1 0 1 0 0,0 0-1 0 0,1-1 0 0 0,0 0 0 0 0,-1 0 1 0 0,1 0-1 0 0,0-1 0 0 0,0 0 0 0 0,0 0 1 0 0,0-1-1 0 0,0 1 0 0 0,0-2 1 0 0,0 1-1 0 0,0-1 0 0 0,0 0 0 0 0,0 0 1 0 0,12-5-1 0 0,-9 2-49 0 0,0 0 0 0 0,-1-1 0 0 0,1 0-1 0 0,-1-1 1 0 0,0 0 0 0 0,-1 0 0 0 0,1-1 0 0 0,-1 0 0 0 0,0-1 0 0 0,-1 0 0 0 0,0 0 0 0 0,0 0 0 0 0,-1-1-1 0 0,0 0 1 0 0,5-11 0 0 0,3-7 52 0 0,-2-2-1 0 0,0 0 0 0 0,14-59 1 0 0,-21 63 362 0 0,-1 0 1 0 0,0-1 0 0 0,-1-34-1 0 0,-3 59-271 0 0,0 22 404 0 0,2 9-141 0 0,2-1-1 0 0,14 57 0 0 0,-14-71-338 0 0,1 0 0 0 0,1-1 0 0 0,0 1 0 0 0,1-1 0 0 0,0 0 0 0 0,1-1 0 0 0,13 18 1 0 0,-15-24-335 0 0,1-1 0 0 0,-1 0 0 0 0,1 0 0 0 0,0-1 0 0 0,0 1 0 0 0,10 4 0 0 0,-10-6-404 0 0,0-1 1 0 0,0 0-1 0 0,0 0 1 0 0,0-1-1 0 0,1 0 0 0 0,-1 0 1 0 0,12 1-1 0 0,1-2-2365 0 0</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2.224"/>
    </inkml:context>
    <inkml:brush xml:id="br0">
      <inkml:brushProperty name="width" value="0.1" units="cm"/>
      <inkml:brushProperty name="height" value="0.1" units="cm"/>
      <inkml:brushProperty name="color" value="#FFFFFF"/>
    </inkml:brush>
  </inkml:definitions>
  <inkml:trace contextRef="#ctx0" brushRef="#br0">13 51 4968 0 0,'-5'-14'849'0'0,"1"2"-333"0"0,0 2-56 0 0,4 4-372 0 0,0 0-200 0 0,4 3-368 0 0,0 3-645 0 0,7 2-39 0 0,1 2 4 0 0,2 1 28 0 0</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2.598"/>
    </inkml:context>
    <inkml:brush xml:id="br0">
      <inkml:brushProperty name="width" value="0.1" units="cm"/>
      <inkml:brushProperty name="height" value="0.1" units="cm"/>
      <inkml:brushProperty name="color" value="#FFFFFF"/>
    </inkml:brush>
  </inkml:definitions>
  <inkml:trace contextRef="#ctx0" brushRef="#br0">1 184 2904 0 0,'0'1'298'0'0,"0"0"0"0"0,0 0 0 0 0,0 0 0 0 0,0 0 0 0 0,0 0-1 0 0,0 1 1 0 0,0-1 0 0 0,0 0 0 0 0,1 0 0 0 0,-1 0 0 0 0,0 0-1 0 0,1 0 1 0 0,-1 0 0 0 0,1 0 0 0 0,-1 0 0 0 0,1 0 0 0 0,-1-1 0 0 0,1 1-1 0 0,0 0 1 0 0,-1 0 0 0 0,3 1 0 0 0,22 4 1832 0 0,-21-6-2127 0 0,93 6 2267 0 0,100-7 1 0 0,-61-2-4747 0 0</inkml:trace>
  <inkml:trace contextRef="#ctx0" brushRef="#br0" timeOffset="1">374 110 6437 0 0,'-24'-20'1092'0'0,"8"7"385"0"0,0-1 0 0 0,0-1 0 0 0,-21-26 0 0 0,37 41-1445 0 0,0 0-1 0 0,0 0 1 0 0,0 0-1 0 0,-1 0 1 0 0,1 0-1 0 0,0 0 1 0 0,0 0-1 0 0,0 0 1 0 0,0 0-1 0 0,0 0 1 0 0,0 0-1 0 0,-1-1 1 0 0,1 1 0 0 0,0 0-1 0 0,0 0 1 0 0,0 0-1 0 0,0 0 1 0 0,0 0-1 0 0,0 0 1 0 0,0-1-1 0 0,0 1 1 0 0,0 0-1 0 0,0 0 1 0 0,-1 0-1 0 0,1 0 1 0 0,0 0-1 0 0,0-1 1 0 0,0 1-1 0 0,0 0 1 0 0,0 0-1 0 0,0 0 1 0 0,0 0-1 0 0,0 0 1 0 0,0-1-1 0 0,0 1 1 0 0,0 0-1 0 0,0 0 1 0 0,1 0-1 0 0,-1 0 1 0 0,0 0 0 0 0,0-1-1 0 0,0 1 1 0 0,0 0-1 0 0,0 0 1 0 0,0 0-1 0 0,0 0 1 0 0,0 0-1 0 0,0-1 1 0 0,0 1-1 0 0,1 0 1 0 0,-1 0-1 0 0,0 0 1 0 0,0 0-1 0 0,0 0 1 0 0,0 0-1 0 0,0 0 1 0 0,0 0-1 0 0,1 0 1 0 0,-1 0-1 0 0,0 0 1 0 0,0 0-1 0 0,0-1 1 0 0,0 1-1 0 0,1 0 1 0 0,14 5 606 0 0,18 11-353 0 0,-20-9-182 0 0,-1 1 1 0 0,0 0-1 0 0,-1 1 0 0 0,0 0 1 0 0,0 1-1 0 0,9 11 1 0 0,-14-15-61 0 0,-1 0 0 0 0,-1 0-1 0 0,1 1 1 0 0,-1 0 0 0 0,0-1 0 0 0,-1 1 0 0 0,1 1 0 0 0,-2-1 0 0 0,1 0 0 0 0,-1 1 0 0 0,0-1-1 0 0,2 15 1 0 0,-4-16-18 0 0,-1 1 0 0 0,0 0 0 0 0,0 0 0 0 0,-1-1 0 0 0,0 1 0 0 0,0-1-1 0 0,-1 1 1 0 0,1-1 0 0 0,-1 0 0 0 0,0 0 0 0 0,-1 0 0 0 0,0-1 0 0 0,0 1 0 0 0,-8 8-1 0 0,-7 7-409 0 0,0-1 0 0 0,-26 19 0 0 0,19-18-920 0 0,-26 23-6285 0 0</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2.957"/>
    </inkml:context>
    <inkml:brush xml:id="br0">
      <inkml:brushProperty name="width" value="0.1" units="cm"/>
      <inkml:brushProperty name="height" value="0.1" units="cm"/>
      <inkml:brushProperty name="color" value="#FFFFFF"/>
    </inkml:brush>
  </inkml:definitions>
  <inkml:trace contextRef="#ctx0" brushRef="#br0">10 1 6801 0 0,'0'0'2296'0'0,"0"26"1797"0"0,-4 32-2601 0 0,-1 76 275 0 0,5-120-2556 0 0,2 1-1 0 0,-1 0 1 0 0,2-1 0 0 0,0 0-1 0 0,1 1 1 0 0,0-1-1 0 0,7 13 1 0 0,-4-15-1102 0 0,1-4-1168 0 0</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3.326"/>
    </inkml:context>
    <inkml:brush xml:id="br0">
      <inkml:brushProperty name="width" value="0.1" units="cm"/>
      <inkml:brushProperty name="height" value="0.1" units="cm"/>
      <inkml:brushProperty name="color" value="#FFFFFF"/>
    </inkml:brush>
  </inkml:definitions>
  <inkml:trace contextRef="#ctx0" brushRef="#br0">8 47 5024 0 0,'-4'-17'677'0'0,"1"5"-805"0"0,3 4-281 0 0,0 3-607 0 0,3 1-12 0 0,0 4-76 0 0,1 0 16 0 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3.714"/>
    </inkml:context>
    <inkml:brush xml:id="br0">
      <inkml:brushProperty name="width" value="0.1" units="cm"/>
      <inkml:brushProperty name="height" value="0.1" units="cm"/>
      <inkml:brushProperty name="color" value="#FFFFFF"/>
    </inkml:brush>
  </inkml:definitions>
  <inkml:trace contextRef="#ctx0" brushRef="#br0">1 0 2552 0 0,'0'19'2081'0'0,"1"107"4740"0"0,13 63-6418 0 0,-10-159-802 0 0,0 46 0 0 0,-4-76 400 0 0,-2-26 609 0 0,-1-10-231 0 0,-1-4 360 0 0,3-72 0 0 0,1 102-633 0 0,1 0-1 0 0,0 0 1 0 0,1 1-1 0 0,0-1 1 0 0,1 1-1 0 0,0-1 1 0 0,0 1-1 0 0,1 0 1 0 0,0 0-1 0 0,1 0 1 0 0,0 1-1 0 0,10-15 1 0 0,-12 20-70 0 0,-1 0 0 0 0,1 1 0 0 0,0-1 1 0 0,0 1-1 0 0,0 0 0 0 0,0 0 0 0 0,0 0 1 0 0,1 0-1 0 0,-1 0 0 0 0,1 1 0 0 0,-1-1 0 0 0,1 1 1 0 0,-1 0-1 0 0,1 0 0 0 0,0 1 0 0 0,-1-1 1 0 0,7 0-1 0 0,-3 2 7 0 0,0-1-1 0 0,0 1 1 0 0,-1 0 0 0 0,1 1-1 0 0,-1-1 1 0 0,1 2 0 0 0,-1-1-1 0 0,1 0 1 0 0,6 5 0 0 0,2 2 16 0 0,-1 0 0 0 0,0 0 1 0 0,-1 1-1 0 0,0 1 0 0 0,-1 1 1 0 0,0-1-1 0 0,13 18 0 0 0,-18-20-52 0 0,-1 1 0 0 0,0-1 0 0 0,-1 1 0 0 0,0 0 0 0 0,0 0 0 0 0,-1 1 0 0 0,5 17 0 0 0,-5-9-900 0 0,-1 0 1 0 0,-1 0-1 0 0,-1 31 0 0 0,2-23-3737 0 0</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4.057"/>
    </inkml:context>
    <inkml:brush xml:id="br0">
      <inkml:brushProperty name="width" value="0.1" units="cm"/>
      <inkml:brushProperty name="height" value="0.1" units="cm"/>
      <inkml:brushProperty name="color" value="#FFFFFF"/>
    </inkml:brush>
  </inkml:definitions>
  <inkml:trace contextRef="#ctx0" brushRef="#br0">248 38 6805 0 0,'0'-2'136'0'0,"0"0"0"0"0,-1 0 0 0 0,0 0 0 0 0,1 0 0 0 0,-1 1 0 0 0,0-1 0 0 0,0 0 0 0 0,0 0 0 0 0,0 1 0 0 0,0-1 0 0 0,0 1 0 0 0,-1-1 0 0 0,1 1 0 0 0,0-1 0 0 0,-1 1 0 0 0,1 0 0 0 0,-1 0 0 0 0,0-1 0 0 0,1 1 0 0 0,-1 0 0 0 0,0 1 0 0 0,0-1 0 0 0,1 0 0 0 0,-1 0 0 0 0,0 1 0 0 0,0-1 0 0 0,0 1 0 0 0,0 0 0 0 0,0-1 0 0 0,0 1 0 0 0,0 0 0 0 0,0 0 1 0 0,0 0-1 0 0,0 1 0 0 0,0-1 0 0 0,0 0 0 0 0,0 1 0 0 0,1-1 0 0 0,-1 1 0 0 0,0-1 0 0 0,0 1 0 0 0,0 0 0 0 0,1 0 0 0 0,-4 2 0 0 0,1-1-19 0 0,0 1 1 0 0,0 0-1 0 0,0 0 0 0 0,0 0 1 0 0,1 0-1 0 0,-1 0 0 0 0,1 1 1 0 0,0-1-1 0 0,0 1 1 0 0,0 0-1 0 0,1 0 0 0 0,-1 0 1 0 0,1 1-1 0 0,0-1 1 0 0,0 0-1 0 0,0 1 0 0 0,1-1 1 0 0,-2 6-1 0 0,3-3-48 0 0,0-1-1 0 0,1 0 1 0 0,-1 0 0 0 0,1 0-1 0 0,0 1 1 0 0,1-1 0 0 0,0 0-1 0 0,0-1 1 0 0,0 1-1 0 0,5 9 1 0 0,37 57 232 0 0,-18-31-276 0 0,-18-27-42 0 0,0-1-134 0 0,0 0 0 0 0,-1 0 0 0 0,-1 1 0 0 0,6 19-1 0 0,-11-30 122 0 0,0 0 0 0 0,0 0 0 0 0,-1 0 0 0 0,1 0 0 0 0,-1 0 0 0 0,0 0-1 0 0,0 0 1 0 0,0 0 0 0 0,0 0 0 0 0,0 0 0 0 0,-1 0 0 0 0,1 0 0 0 0,-1 0 0 0 0,0 0-1 0 0,0 0 1 0 0,0 0 0 0 0,0-1 0 0 0,0 1 0 0 0,-1 0 0 0 0,0 0 0 0 0,1-1-1 0 0,-1 1 1 0 0,0-1 0 0 0,0 0 0 0 0,0 1 0 0 0,0-1 0 0 0,-4 2 0 0 0,-2 1 58 0 0,0 0 0 0 0,-1 0 1 0 0,0-1-1 0 0,0 0 0 0 0,0-1 1 0 0,0 0-1 0 0,-1 0 0 0 0,1-1 1 0 0,-1 0-1 0 0,0-1 0 0 0,-12 1 1 0 0,15-2-166 0 0,1 0 0 0 0,0 0 0 0 0,-1-1 0 0 0,1 0 1 0 0,0 0-1 0 0,0-1 0 0 0,0 0 0 0 0,-8-3 1 0 0,11 4-219 0 0,-1-1 0 0 0,1 0 0 0 0,0 0 0 0 0,0 0 0 0 0,0 0 1 0 0,0 0-1 0 0,1-1 0 0 0,-1 0 0 0 0,1 1 0 0 0,-1-1 0 0 0,1 0 0 0 0,0 0 1 0 0,0 0-1 0 0,0 0 0 0 0,-1-4 0 0 0,-2-6-2609 0 0</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4.445"/>
    </inkml:context>
    <inkml:brush xml:id="br0">
      <inkml:brushProperty name="width" value="0.1" units="cm"/>
      <inkml:brushProperty name="height" value="0.1" units="cm"/>
      <inkml:brushProperty name="color" value="#FFFFFF"/>
    </inkml:brush>
  </inkml:definitions>
  <inkml:trace contextRef="#ctx0" brushRef="#br0">0 0 6249 0 0,'2'3'285'0'0,"0"-1"0"0"0,0 1 0 0 0,0 0 0 0 0,0 0 0 0 0,-1 0 0 0 0,0-1 0 0 0,1 2 0 0 0,-1-1 0 0 0,0 0 1 0 0,-1 0-1 0 0,2 5 0 0 0,1 4 235 0 0,23 74 1149 0 0,15 98 0 0 0,3 92 617 0 0,-44-274-2267 0 0,5 45 162 0 0,-3-26 63 0 0,0-1 0 0 0,2 1 0 0 0,11 38 1 0 0,-13-54-239 0 0,0 1 0 0 0,0-1 0 0 0,1 0 1 0 0,0 0-1 0 0,0 0 0 0 0,0 0 1 0 0,1 0-1 0 0,0-1 0 0 0,-1 0 1 0 0,2 0-1 0 0,-1 0 0 0 0,0 0 0 0 0,1 0 1 0 0,0-1-1 0 0,-1 0 0 0 0,1 0 1 0 0,1 0-1 0 0,8 3 0 0 0,-8-4-296 0 0,1 0 0 0 0,-1 0-1 0 0,1-1 1 0 0,-1 0 0 0 0,9 1-1 0 0,-13-2-111 0 0,1 0 0 0 0,-1 0-1 0 0,0 0 1 0 0,1 0 0 0 0,-1-1-1 0 0,0 1 1 0 0,1-1 0 0 0,-1 1-1 0 0,0-1 1 0 0,0 0 0 0 0,0 0-1 0 0,0 0 1 0 0,0 0 0 0 0,0 0-1 0 0,0-1 1 0 0,0 1 0 0 0,0-1-1 0 0,2-1 1 0 0,1-4-2462 0 0</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4.863"/>
    </inkml:context>
    <inkml:brush xml:id="br0">
      <inkml:brushProperty name="width" value="0.1" units="cm"/>
      <inkml:brushProperty name="height" value="0.1" units="cm"/>
      <inkml:brushProperty name="color" value="#FFFFFF"/>
    </inkml:brush>
  </inkml:definitions>
  <inkml:trace contextRef="#ctx0" brushRef="#br0">1 159 5773 0 0,'0'-2'106'0'0,"0"1"1"0"0,0 0 0 0 0,1-1 0 0 0,-1 1-1 0 0,1-1 1 0 0,-1 1 0 0 0,1 0 0 0 0,0-1 0 0 0,-1 1-1 0 0,1 0 1 0 0,0 0 0 0 0,0 0 0 0 0,0-1-1 0 0,0 1 1 0 0,0 0 0 0 0,0 0 0 0 0,0 0 0 0 0,0 1-1 0 0,0-1 1 0 0,1 0 0 0 0,-1 0 0 0 0,0 1-1 0 0,1-1 1 0 0,-1 0 0 0 0,0 1 0 0 0,2-1 0 0 0,48-12 633 0 0,-44 12-603 0 0,476-44 1876 0 0,-299 34-2355 0 0,-181 11 327 0 0,103-11 8 0 0,-92 9 216 0 0,-1 0-1 0 0,0-2 1 0 0,0 1-1 0 0,0-2 1 0 0,21-9 0 0 0,-33 14-167 0 0,0 0 1 0 0,0-1-1 0 0,0 1 0 0 0,-1-1 1 0 0,1 1-1 0 0,0-1 0 0 0,0 1 1 0 0,-1-1-1 0 0,1 1 0 0 0,0-1 1 0 0,-1 0-1 0 0,1 1 0 0 0,-1-1 1 0 0,1 0-1 0 0,-1 1 0 0 0,1-1 1 0 0,-1 0-1 0 0,1-1 0 0 0,-1 2-14 0 0,0-1-1 0 0,0 1 0 0 0,-1 0 0 0 0,1-1 1 0 0,0 1-1 0 0,0 0 0 0 0,0-1 0 0 0,-1 1 1 0 0,1 0-1 0 0,0-1 0 0 0,-1 1 0 0 0,1 0 0 0 0,0 0 1 0 0,-1-1-1 0 0,1 1 0 0 0,0 0 0 0 0,-1 0 1 0 0,1 0-1 0 0,0 0 0 0 0,-1-1 0 0 0,1 1 1 0 0,0 0-1 0 0,-1 0 0 0 0,1 0 0 0 0,-1 0 0 0 0,1 0 1 0 0,-1 0-1 0 0,-2 0 58 0 0,0-1 1 0 0,-1 1-1 0 0,1 0 0 0 0,0 0 1 0 0,-1 0-1 0 0,1 1 1 0 0,0-1-1 0 0,0 1 0 0 0,-4 1 1 0 0,-14 8 90 0 0,1 1 1 0 0,1 0-1 0 0,0 2 1 0 0,1 0 0 0 0,0 1-1 0 0,1 1 1 0 0,1 1-1 0 0,0 0 1 0 0,1 1 0 0 0,1 1-1 0 0,0 0 1 0 0,1 1-1 0 0,-10 20 1 0 0,20-32-165 0 0,0 0-1 0 0,0 0 1 0 0,1 1 0 0 0,0-1-1 0 0,0 0 1 0 0,1 1-1 0 0,0-1 1 0 0,0 1 0 0 0,0-1-1 0 0,1 1 1 0 0,1 0 0 0 0,-1-1-1 0 0,1 1 1 0 0,2 8 0 0 0,-2-11-109 0 0,1 0 1 0 0,0 0-1 0 0,0 0 1 0 0,0-1-1 0 0,0 1 1 0 0,1-1-1 0 0,0 1 0 0 0,0-1 1 0 0,0 0-1 0 0,0 0 1 0 0,1-1-1 0 0,-1 1 1 0 0,1 0-1 0 0,0-1 1 0 0,0 0-1 0 0,0 0 1 0 0,1 0-1 0 0,-1-1 1 0 0,1 1-1 0 0,-1-1 1 0 0,10 3-1 0 0,-5-3-150 0 0,-1 1 1 0 0,1-1-1 0 0,0-1 0 0 0,0 1 1 0 0,-1-2-1 0 0,1 1 0 0 0,0-1 0 0 0,0 0 1 0 0,0-1-1 0 0,0 0 0 0 0,0-1 1 0 0,-1 1-1 0 0,12-5 0 0 0,-14 3 184 0 0,0 1 1 0 0,0-1-1 0 0,0-1 0 0 0,0 1 0 0 0,-1-1 1 0 0,0 0-1 0 0,1-1 0 0 0,-1 1 0 0 0,-1-1 1 0 0,1 0-1 0 0,-1 0 0 0 0,0 0 0 0 0,0-1 0 0 0,0 1 1 0 0,-1-1-1 0 0,0 0 0 0 0,0 0 0 0 0,2-7 1 0 0,2-10 755 0 0,-1 0 0 0 0,0-1 0 0 0,-2 0 0 0 0,-1 0 0 0 0,-1 0 0 0 0,-2-34 0 0 0,-2 52-7 0 0,-2 12-214 0 0,-2 11-19 0 0,5-7-453 0 0,0-1-1 0 0,1 1 1 0 0,1-1-1 0 0,0 1 0 0 0,0-1 1 0 0,0 0-1 0 0,2 1 1 0 0,-1-1-1 0 0,1 0 1 0 0,0 0-1 0 0,1-1 1 0 0,0 1-1 0 0,9 14 0 0 0,-8-16-564 0 0,0 0-1 0 0,0-1 0 0 0,1 1 1 0 0,0-1-1 0 0,0 0 0 0 0,0-1 1 0 0,1 0-1 0 0,0 0 0 0 0,0 0 1 0 0,0-1-1 0 0,0 0 0 0 0,1 0 0 0 0,0-1 1 0 0,0 0-1 0 0,13 4 0 0 0,-3-4-2421 0 0</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5.238"/>
    </inkml:context>
    <inkml:brush xml:id="br0">
      <inkml:brushProperty name="width" value="0.1" units="cm"/>
      <inkml:brushProperty name="height" value="0.1" units="cm"/>
      <inkml:brushProperty name="color" value="#FFFFFF"/>
    </inkml:brush>
  </inkml:definitions>
  <inkml:trace contextRef="#ctx0" brushRef="#br0">20 130 5256 0 0,'-1'-1'299'0'0,"1"-1"-1"0"0,0 0 0 0 0,-1 0 0 0 0,1 1 0 0 0,-1-1 0 0 0,0 0 0 0 0,1 1 0 0 0,-1-1 0 0 0,0 0 0 0 0,0 1 0 0 0,0-1 0 0 0,-2-1 0 0 0,2 3-146 0 0,0 1 0 0 0,0 0 0 0 0,1 0-1 0 0,-1 0 1 0 0,0 0 0 0 0,1 0 0 0 0,-1 0 0 0 0,1 0 0 0 0,-1 0-1 0 0,1 0 1 0 0,0 0 0 0 0,-1 0 0 0 0,1 0 0 0 0,0 0-1 0 0,0 0 1 0 0,0 0 0 0 0,0 0 0 0 0,0 1 0 0 0,0-1 0 0 0,0 0-1 0 0,0 1 1 0 0,-1 13 151 0 0,1 0-1 0 0,0 1 1 0 0,1-1 0 0 0,1 0 0 0 0,1 0-1 0 0,4 17 1 0 0,33 85-760 0 0,-32-97 176 0 0,1 1 155 0 0,-8-20 161 0 0,-1-5 43 0 0,-8-37 331 0 0,3 16-440 0 0,-12-131 1155 0 0,15 126-505 0 0,2 1-1 0 0,1 0 1 0 0,6-40 0 0 0,-7 68-593 0 0,0-1 0 0 0,1 1 0 0 0,-1 0 0 0 0,0 0 0 0 0,1-1 0 0 0,-1 1 0 0 0,1 0 0 0 0,-1 0 1 0 0,1-1-1 0 0,-1 1 0 0 0,1 0 0 0 0,0 0 0 0 0,0 0 0 0 0,-1 0 0 0 0,1 0 0 0 0,0 0 0 0 0,0 0 1 0 0,0 0-1 0 0,0 1 0 0 0,0-1 0 0 0,0 0 0 0 0,1 1 0 0 0,-1-1 0 0 0,0 0 0 0 0,2 0 0 0 0,0 1 1 0 0,0-1 0 0 0,-1 1 0 0 0,1 0 0 0 0,0 0-1 0 0,0 0 1 0 0,0 0 0 0 0,-1 1 0 0 0,1-1 0 0 0,0 1 0 0 0,0 0-1 0 0,3 1 1 0 0,8 4 46 0 0,0 1 0 0 0,-1 0-1 0 0,18 12 1 0 0,-31-18-67 0 0,16 10 66 0 0,0 2-1 0 0,-1 0 1 0 0,-1 0 0 0 0,0 2-1 0 0,-1-1 1 0 0,13 19-1 0 0,-19-23-133 0 0,0 1 0 0 0,-1 0 1 0 0,0 0-1 0 0,0 0 0 0 0,-1 0 0 0 0,-1 1 0 0 0,0 0 0 0 0,-1 0 0 0 0,0 0 0 0 0,3 22 0 0 0,-7-25-363 0 0,1 0 1 0 0,-1 0-1 0 0,-1 0 0 0 0,0 0 1 0 0,-3 9-1 0 0,2-9-1095 0 0,1 0 1 0 0,0 0-1 0 0,1 1 0 0 0,-1 10 0 0 0</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5.593"/>
    </inkml:context>
    <inkml:brush xml:id="br0">
      <inkml:brushProperty name="width" value="0.1" units="cm"/>
      <inkml:brushProperty name="height" value="0.1" units="cm"/>
      <inkml:brushProperty name="color" value="#FFFFFF"/>
    </inkml:brush>
  </inkml:definitions>
  <inkml:trace contextRef="#ctx0" brushRef="#br0">152 6 5773 0 0,'-1'0'128'0'0,"0"-1"0"0"0,0 1 1 0 0,1-1-1 0 0,-1 1 0 0 0,0-1 1 0 0,0 1-1 0 0,1 0 0 0 0,-1-1 1 0 0,0 1-1 0 0,0 0 0 0 0,0-1 1 0 0,0 1-1 0 0,0 0 0 0 0,0 0 1 0 0,1 0-1 0 0,-1 0 0 0 0,0 0 1 0 0,0 0-1 0 0,0 0 0 0 0,0 0 1 0 0,0 0-1 0 0,0 1 0 0 0,0-1 1 0 0,1 0-1 0 0,-1 1 1 0 0,0-1-1 0 0,0 0 0 0 0,0 1 1 0 0,1-1-1 0 0,-1 1 0 0 0,0-1 1 0 0,0 1-1 0 0,1-1 0 0 0,-1 1 1 0 0,0 0-1 0 0,1-1 0 0 0,-1 1 1 0 0,0 1-1 0 0,-26 29 1455 0 0,26-29-1370 0 0,-11 16 341 0 0,1 0 0 0 0,0 1 0 0 0,1 0-1 0 0,2 0 1 0 0,0 1 0 0 0,1 1-1 0 0,-6 27 1 0 0,9-30-305 0 0,1 0 1 0 0,1 0-1 0 0,0 0 0 0 0,1 0 1 0 0,1 1-1 0 0,1-1 1 0 0,1 0-1 0 0,7 35 0 0 0,-7-48-372 0 0,0 0-1 0 0,0 0 0 0 0,1-1 0 0 0,-1 1 0 0 0,1 0 1 0 0,0-1-1 0 0,0 0 0 0 0,1 0 0 0 0,-1 0 0 0 0,1 0 1 0 0,0 0-1 0 0,0-1 0 0 0,1 1 0 0 0,-1-1 0 0 0,0 0 1 0 0,1-1-1 0 0,0 1 0 0 0,0-1 0 0 0,10 4 0 0 0,-8-4-509 0 0,0 0-1 0 0,1 0 0 0 0,-1 0 0 0 0,1-1 0 0 0,-1 0 0 0 0,1-1 1 0 0,-1 1-1 0 0,1-1 0 0 0,0-1 0 0 0,-1 0 0 0 0,1 0 0 0 0,-1 0 1 0 0,12-4-1 0 0,1-4-2277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19.803"/>
    </inkml:context>
    <inkml:brush xml:id="br0">
      <inkml:brushProperty name="width" value="0.1" units="cm"/>
      <inkml:brushProperty name="height" value="0.1" units="cm"/>
      <inkml:brushProperty name="color" value="#FFFFFF"/>
    </inkml:brush>
  </inkml:definitions>
  <inkml:trace contextRef="#ctx0" brushRef="#br0">405 77 5625 0 0,'-1'-5'247'0'0,"-1"1"1"0"0,1 0 0 0 0,-1 0 0 0 0,0 0-1 0 0,-1 0 1 0 0,1 0 0 0 0,-1 0 0 0 0,0 1-1 0 0,0-1 1 0 0,0 1 0 0 0,0 0 0 0 0,0-1-1 0 0,-1 2 1 0 0,1-1 0 0 0,-1 0 0 0 0,0 1-1 0 0,-6-3 1 0 0,4 2-45 0 0,0 1 1 0 0,0 0-1 0 0,-1 1 0 0 0,1 0 0 0 0,0 0 1 0 0,-1 0-1 0 0,1 1 0 0 0,-1 0 0 0 0,1 0 1 0 0,-1 0-1 0 0,-7 2 0 0 0,1 1-9 0 0,0 0-1 0 0,0 1 1 0 0,0 0-1 0 0,1 1 1 0 0,0 0 0 0 0,0 1-1 0 0,0 0 1 0 0,0 1-1 0 0,1 0 1 0 0,0 1-1 0 0,-12 12 1 0 0,11-8-42 0 0,1 1 0 0 0,1 0 0 0 0,0 1-1 0 0,1 0 1 0 0,0 0 0 0 0,1 1 0 0 0,0 0 0 0 0,-5 20 0 0 0,9-24-84 0 0,0 0 1 0 0,1 1-1 0 0,1 0 1 0 0,0-1 0 0 0,1 1-1 0 0,0 0 1 0 0,0 0-1 0 0,2 0 1 0 0,-1 0-1 0 0,2 0 1 0 0,-1 0 0 0 0,6 16-1 0 0,-5-23-108 0 0,0 0-1 0 0,0 0 1 0 0,0 0-1 0 0,1-1 1 0 0,0 1-1 0 0,0-1 1 0 0,0 1-1 0 0,1-1 1 0 0,-1 0 0 0 0,1 0-1 0 0,0-1 1 0 0,0 1-1 0 0,0-1 1 0 0,1 0-1 0 0,-1 0 1 0 0,1 0-1 0 0,0 0 1 0 0,0-1-1 0 0,0 0 1 0 0,0 0-1 0 0,0-1 1 0 0,0 1-1 0 0,0-1 1 0 0,1 0 0 0 0,-1 0-1 0 0,1-1 1 0 0,-1 1-1 0 0,0-1 1 0 0,1-1-1 0 0,-1 1 1 0 0,1-1-1 0 0,-1 0 1 0 0,0 0-1 0 0,0 0 1 0 0,1-1-1 0 0,-1 0 1 0 0,0 0-1 0 0,0 0 1 0 0,-1 0-1 0 0,1-1 1 0 0,0 0 0 0 0,6-5-1 0 0,-2-1-54 0 0,1-1-1 0 0,-1 0 0 0 0,-1 0 1 0 0,0 0-1 0 0,0-1 1 0 0,-1 0-1 0 0,-1-1 1 0 0,0 0-1 0 0,7-19 0 0 0,-2-2 530 0 0,-1-1-1 0 0,6-47 1 0 0,-5 148 336 0 0,-4-13-550 0 0,-6-47-247 0 0,3 13 106 0 0,0 1 1 0 0,10 30-1 0 0,-12-47-326 0 0,-1 0 0 0 0,0 0 0 0 0,1 0 0 0 0,0 0 0 0 0,0 0-1 0 0,0-1 1 0 0,0 1 0 0 0,1-1 0 0 0,0 0 0 0 0,-1 1 0 0 0,1-1 0 0 0,0 0 0 0 0,1 0-1 0 0,-1-1 1 0 0,0 1 0 0 0,1-1 0 0 0,-1 0 0 0 0,1 0 0 0 0,6 3 0 0 0,8-4-3463 0 0</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5.967"/>
    </inkml:context>
    <inkml:brush xml:id="br0">
      <inkml:brushProperty name="width" value="0.1" units="cm"/>
      <inkml:brushProperty name="height" value="0.1" units="cm"/>
      <inkml:brushProperty name="color" value="#FFFFFF"/>
    </inkml:brush>
  </inkml:definitions>
  <inkml:trace contextRef="#ctx0" brushRef="#br0">22 230 5869 0 0,'4'-3'365'0'0,"1"0"1"0"0,-1 0 0 0 0,1 1 0 0 0,0-1 0 0 0,0 1 0 0 0,0 0 0 0 0,1 0-1 0 0,-1 1 1 0 0,0 0 0 0 0,11-2 0 0 0,9-2 297 0 0,15-7 83 0 0,-15 6-444 0 0,0-1 0 0 0,-1-2 0 0 0,25-12 1 0 0,-43 19-229 0 0,-1-1 1 0 0,0 0 0 0 0,0 0 0 0 0,-1 0 0 0 0,1-1 0 0 0,-1 1 0 0 0,1-1-1 0 0,-1 0 1 0 0,0-1 0 0 0,-1 1 0 0 0,1 0 0 0 0,-1-1 0 0 0,0 0 0 0 0,0 0 0 0 0,0 0-1 0 0,-1 0 1 0 0,0-1 0 0 0,0 1 0 0 0,2-8 0 0 0,-4 11-32 0 0,0 1 0 0 0,0-1 0 0 0,-1 0 0 0 0,1 0 0 0 0,0 1 0 0 0,-1-1 0 0 0,1 0 0 0 0,-1 0 0 0 0,1 1 0 0 0,-1-1 0 0 0,0 0 0 0 0,0 1 0 0 0,0-1 0 0 0,0 1 0 0 0,0-1 0 0 0,0 1 0 0 0,0 0 0 0 0,-1-1 0 0 0,1 1 0 0 0,0 0 0 0 0,-1 0 0 0 0,1 0 0 0 0,-1 0 0 0 0,1 0 0 0 0,-1 0 0 0 0,1 0 0 0 0,-1 0 0 0 0,0 1 0 0 0,0-1 0 0 0,-3 0 1 0 0,-2-2 135 0 0,-1 1 0 0 0,0 0 0 0 0,0 0 0 0 0,0 1 0 0 0,-13 0 0 0 0,11 1-54 0 0,1 1 0 0 0,-1 1 0 0 0,0 0 1 0 0,0 1-1 0 0,1 0 0 0 0,-1 0 0 0 0,1 1 0 0 0,0 0 0 0 0,0 0 0 0 0,0 1 0 0 0,1 0 0 0 0,-1 1 0 0 0,1 0 1 0 0,1 0-1 0 0,-13 14 0 0 0,9-9 11 0 0,1 1 0 0 0,0 0 0 0 0,0 1 1 0 0,1 0-1 0 0,1 0 0 0 0,0 1 0 0 0,1 0 0 0 0,1 0 1 0 0,-7 22-1 0 0,11-29-63 0 0,0 0 1 0 0,1 0 0 0 0,0 0-1 0 0,0 0 1 0 0,0 0 0 0 0,1 1-1 0 0,0-1 1 0 0,1 0-1 0 0,-1 0 1 0 0,2 0 0 0 0,-1 1-1 0 0,1-1 1 0 0,0 0 0 0 0,0-1-1 0 0,0 1 1 0 0,1 0-1 0 0,0-1 1 0 0,1 1 0 0 0,0-1-1 0 0,6 9 1 0 0,-4-9-161 0 0,-1 0-1 0 0,1-1 1 0 0,0 0-1 0 0,1 0 1 0 0,0 0-1 0 0,-1-1 1 0 0,1 0-1 0 0,1 0 1 0 0,-1 0-1 0 0,0-1 1 0 0,1-1-1 0 0,0 1 1 0 0,-1-1-1 0 0,1 0 1 0 0,0-1-1 0 0,0 0 1 0 0,0 0-1 0 0,11-1 1 0 0,-6 0-844 0 0,1 0 0 0 0,-1-2 1 0 0,0 1-1 0 0,0-2 0 0 0,0 0 0 0 0,0 0 1 0 0,0-1-1 0 0,-1-1 0 0 0,0 0 0 0 0,0-1 1 0 0,13-7-1 0 0,0-3-2136 0 0</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26.307"/>
    </inkml:context>
    <inkml:brush xml:id="br0">
      <inkml:brushProperty name="width" value="0.1" units="cm"/>
      <inkml:brushProperty name="height" value="0.1" units="cm"/>
      <inkml:brushProperty name="color" value="#FFFFFF"/>
    </inkml:brush>
  </inkml:definitions>
  <inkml:trace contextRef="#ctx0" brushRef="#br0">1 29 7585 0 0,'3'-3'1172'0'0,"1"0"-296"0"0,-1-1-304 0 0,-1 2-436 0 0,1-1-8 0 0,0 1-924 0 0,6 0-3148 0 0,-4-1 2767 0 0,1 1 85 0 0,-3 0 88 0 0,2 0 0 0 0</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33.798"/>
    </inkml:context>
    <inkml:brush xml:id="br0">
      <inkml:brushProperty name="width" value="0.1" units="cm"/>
      <inkml:brushProperty name="height" value="0.1" units="cm"/>
      <inkml:brushProperty name="color" value="#FFFFFF"/>
    </inkml:brush>
  </inkml:definitions>
  <inkml:trace contextRef="#ctx0" brushRef="#br0">1936 30 3024 0 0,'-3'-3'250'0'0,"-1"0"0"0"0,1 0 0 0 0,-1 1 1 0 0,1 0-1 0 0,-1-1 0 0 0,0 1 0 0 0,0 1 0 0 0,0-1 0 0 0,0 0 0 0 0,0 1 0 0 0,0 0 0 0 0,0 0 0 0 0,-9-1 0 0 0,-62 0 113 0 0,52 3-95 0 0,-416 17 545 0 0,223-6-585 0 0,-266 20 322 0 0,419-30-414 0 0,-357 26 413 0 0,401-25-516 0 0,8-2-65 0 0,-1 0-1 0 0,0 1 0 0 0,1 1 1 0 0,-17 6-1 0 0,25-8 40 0 0,0 0 0 0 0,0 0 1 0 0,1 1-1 0 0,-1 0 0 0 0,0-1 1 0 0,1 1-1 0 0,0 0 0 0 0,-1 1 0 0 0,1-1 1 0 0,0 0-1 0 0,0 0 0 0 0,0 1 1 0 0,0-1-1 0 0,0 1 0 0 0,1 0 0 0 0,-1 0 1 0 0,1-1-1 0 0,0 1 0 0 0,0 0 1 0 0,0 0-1 0 0,-1 5 0 0 0,-5 34 265 0 0,1 0-1 0 0,1 63 1 0 0,12 88 261 0 0,-4-131-393 0 0,10 187 471 0 0,14 400 1146 0 0,-17-312-788 0 0,76 494-1 0 0,-55-640-266 0 0,9 353 0 0 0,-35-368 266 0 0,-5-173-938 0 0,0-1 0 0 0,0 1 1 0 0,0-1-1 0 0,0 1 0 0 0,0-1 0 0 0,1 1 1 0 0,-1-1-1 0 0,1 1 0 0 0,0-1 0 0 0,0 0 0 0 0,0 1 1 0 0,0-1-1 0 0,0 0 0 0 0,0 0 0 0 0,0 0 0 0 0,1 0 1 0 0,-1 0-1 0 0,1 0 0 0 0,0 0 0 0 0,-1 0 1 0 0,4 2-1 0 0,1-1-25 0 0,1 1 1 0 0,-1-1 0 0 0,1-1-1 0 0,0 1 1 0 0,0-1 0 0 0,10 1-1 0 0,-14-2 6 0 0,107 20-15 0 0,224 12-1 0 0,-317-32 10 0 0,551 13-45 0 0,-137-7 16 0 0,1965 39-120 0 0,-840-40 167 0 0,-1268-5-12 0 0,842-10 31 0 0,-359-36-22 0 0,-348 2-58 0 0,-322 38 8 0 0,19-4 368 0 0,-117 8-327 0 0,1 0 0 0 0,0-1 0 0 0,-1 1 0 0 0,0-1 0 0 0,1 0 0 0 0,-1 0 0 0 0,0 0 0 0 0,0-1 0 0 0,0 1 0 0 0,0-1 0 0 0,-1 0 0 0 0,1 0 0 0 0,-1 0 0 0 0,1 0 0 0 0,-1 0 0 0 0,0 0 0 0 0,0 0 0 0 0,-1-1 0 0 0,3-6 0 0 0,4-7 1 0 0,-2-1 1 0 0,7-28-1 0 0,14-89-28 0 0,10-163 0 0 0,-17 116-1 0 0,-7 26-43 0 0,-6-1 0 0 0,-7 0-1 0 0,-6 1 1 0 0,-38-216-1 0 0,16 154-61 0 0,-28-297 66 0 0,54 224 42 0 0,5 141 69 0 0,-4 137-29 0 0,-1 1 0 0 0,0-1 1 0 0,0 0-1 0 0,-1 1 0 0 0,-1 0 0 0 0,0 0 0 0 0,0 0 0 0 0,-2 0 1 0 0,1 1-1 0 0,-10-14 0 0 0,11 20-34 0 0,0 1-1 0 0,-1 0 1 0 0,0-1-1 0 0,0 2 1 0 0,0-1-1 0 0,-1 1 1 0 0,1-1-1 0 0,-1 1 1 0 0,1 1 0 0 0,-1-1-1 0 0,0 1 1 0 0,-10-2-1 0 0,-12-3-10 0 0,-43-4 1 0 0,43 8 2 0 0,-409-38-91 0 0,91 12-142 0 0,-958-110-1558 0 0,544 66 905 0 0,-4 53 220 0 0,-209 25 313 0 0,487-5 234 0 0,37 17 22 0 0,-194-13 74 0 0,534-4 45 0 0,82-1 103 0 0,0 0 0 0 0,0-1 0 0 0,1-2 0 0 0,-1-1-1 0 0,1-1 1 0 0,0-1 0 0 0,1-1 0 0 0,-40-19 0 0 0,-41-18 565 0 0,-29-13-700 0 0,129 54-192 0 0,-21-11 344 0 0,15 14-2255 0 0</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7.259"/>
    </inkml:context>
    <inkml:brush xml:id="br0">
      <inkml:brushProperty name="width" value="0.1" units="cm"/>
      <inkml:brushProperty name="height" value="0.1" units="cm"/>
      <inkml:brushProperty name="color" value="#FFFFFF"/>
    </inkml:brush>
  </inkml:definitions>
  <inkml:trace contextRef="#ctx0" brushRef="#br0">863 153 1316 0 0,'165'-152'13544'0'0,"-222"165"-11410"0"0,-135 48-1547 0 0,-163 48 103 0 0,334-103-662 0 0,-54 14 74 0 0,2 2 1 0 0,0 4-1 0 0,-79 40 0 0 0,149-65-92 0 0,1 0 1 0 0,-1 0 0 0 0,1 1-1 0 0,-1 0 1 0 0,1-1-1 0 0,0 1 1 0 0,0 0 0 0 0,0 0-1 0 0,0 0 1 0 0,0 0 0 0 0,-2 3-1 0 0,4-5-6 0 0,0 1-1 0 0,0-1 1 0 0,0 0-1 0 0,0 1 1 0 0,-1-1-1 0 0,1 1 1 0 0,0-1 0 0 0,0 0-1 0 0,0 1 1 0 0,0-1-1 0 0,0 1 1 0 0,1-1-1 0 0,-1 0 1 0 0,0 1-1 0 0,0-1 1 0 0,0 0-1 0 0,0 1 1 0 0,0-1-1 0 0,0 0 1 0 0,1 1 0 0 0,-1-1-1 0 0,0 0 1 0 0,0 1-1 0 0,0-1 1 0 0,1 0-1 0 0,-1 1 1 0 0,0-1-1 0 0,1 1 1 0 0,21 8 52 0 0,27 1 18 0 0,71 5 0 0 0,29 6-79 0 0,-133-18 3 0 0,20 5-20 0 0,0 1-1 0 0,34 14 1 0 0,-61-20 18 0 0,-1 0 0 0 0,0 1 0 0 0,0 0 0 0 0,0 0 0 0 0,-1 1 0 0 0,1 0 0 0 0,-1 1 0 0 0,0-1 0 0 0,-1 1 0 0 0,1 1 0 0 0,-1-1 0 0 0,0 1 0 0 0,9 15 0 0 0,-14-19 4 0 0,0-1 0 0 0,0 1-1 0 0,0 0 1 0 0,0 0 0 0 0,0 0-1 0 0,-1 0 1 0 0,1 0-1 0 0,-1 0 1 0 0,0 0 0 0 0,0 0-1 0 0,0 0 1 0 0,0 0-1 0 0,-1 0 1 0 0,1 0 0 0 0,-1 0-1 0 0,0 0 1 0 0,0 0 0 0 0,0 0-1 0 0,0 0 1 0 0,0 0-1 0 0,-1-1 1 0 0,1 1 0 0 0,-1 0-1 0 0,-3 4 1 0 0,-4 3-4 0 0,0 0-1 0 0,0-1 1 0 0,-1 0 0 0 0,-11 9-1 0 0,15-13 2 0 0,-19 14-21 0 0,0-2 0 0 0,-2 0-1 0 0,-40 19 1 0 0,-86 27-53 0 0,91-39-51 0 0,-79 42 0 0 0,141-66 128 0 0,-1 0 0 0 0,1 0 0 0 0,-1 0 0 0 0,1 0 0 0 0,-1 0 0 0 0,1 0-1 0 0,0 1 1 0 0,-1-1 0 0 0,1 0 0 0 0,-1 0 0 0 0,1 0 0 0 0,0 1 0 0 0,-1-1 0 0 0,1 0 0 0 0,0 1 0 0 0,-1-1 0 0 0,1 0 0 0 0,0 0 0 0 0,0 1 0 0 0,-1-1 0 0 0,1 1 0 0 0,0-1 0 0 0,0 0 0 0 0,0 1 0 0 0,-1-1 0 0 0,1 1 0 0 0,0-1 0 0 0,0 0 0 0 0,0 1 0 0 0,0-1 0 0 0,0 1 0 0 0,0-1 0 0 0,0 0 0 0 0,0 1 0 0 0,0-1 0 0 0,0 1-1 0 0,0-1 1 0 0,0 1 0 0 0,0 0 0 0 0,19 6 6 0 0,34-2 7 0 0,-50-4-12 0 0,276 0 23 0 0,-250-2-22 0 0,560-35 14 0 0,-567 33-221 0 0,-10 1-473 0 0,1 0-1 0 0,-1 1 1 0 0,1 0 0 0 0,22 3 0 0 0</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7.846"/>
    </inkml:context>
    <inkml:brush xml:id="br0">
      <inkml:brushProperty name="width" value="0.1" units="cm"/>
      <inkml:brushProperty name="height" value="0.1" units="cm"/>
      <inkml:brushProperty name="color" value="#FFFFFF"/>
    </inkml:brush>
  </inkml:definitions>
  <inkml:trace contextRef="#ctx0" brushRef="#br0">1 289 6225 0 0,'1'1'173'0'0,"-1"-1"0"0"0,1 0 0 0 0,0 1 1 0 0,0-1-1 0 0,0 0 0 0 0,-1 0 0 0 0,1 1 1 0 0,0-1-1 0 0,0 0 0 0 0,0 0 0 0 0,0 0 1 0 0,0 0-1 0 0,-1 0 0 0 0,1 0 0 0 0,0 0 1 0 0,0 0-1 0 0,0-1 0 0 0,0 1 0 0 0,0 0 1 0 0,-1 0-1 0 0,1-1 0 0 0,0 1 0 0 0,0-1 1 0 0,-1 1-1 0 0,2-1 0 0 0,25-10 336 0 0,-14 5-308 0 0,0 0 0 0 0,0-1-1 0 0,-1-1 1 0 0,0 0 0 0 0,-1 0-1 0 0,1-1 1 0 0,-2 0 0 0 0,1-1-1 0 0,-1-1 1 0 0,-1 0-1 0 0,0 0 1 0 0,-1 0 0 0 0,0-1-1 0 0,0-1 1 0 0,-1 1 0 0 0,-1-1-1 0 0,8-22 1 0 0,-11 24-9 0 0,1 2 165 0 0,-2-1 0 0 0,1 1 0 0 0,-1 0 0 0 0,1-19 0 0 0,-21 44 467 0 0,9 0-671 0 0,1 1 0 0 0,0-1 0 0 0,1 2 0 0 0,1-1 1 0 0,0 1-1 0 0,2 0 0 0 0,0 0 0 0 0,-2 20 0 0 0,2 6 105 0 0,2 0 1 0 0,5 55-1 0 0,-3-87-258 0 0,2-1 0 0 0,-1 0 0 0 0,2 1 1 0 0,-1-1-1 0 0,2 0 0 0 0,-1-1 0 0 0,1 1 0 0 0,8 14 1 0 0,-10-22-163 0 0,0-1 1 0 0,-1 1 0 0 0,1-1 0 0 0,0 0 0 0 0,0 1-1 0 0,0-1 1 0 0,1 0 0 0 0,-1 0 0 0 0,0 0 0 0 0,1-1-1 0 0,-1 1 1 0 0,1 0 0 0 0,0-1 0 0 0,0 0 0 0 0,2 2-1 0 0,-2-3-210 0 0,0 1 0 0 0,0-1-1 0 0,0 0 1 0 0,0 0 0 0 0,0 0-1 0 0,0 0 1 0 0,0-1 0 0 0,0 1 0 0 0,0-1-1 0 0,0 0 1 0 0,0 0 0 0 0,0 0-1 0 0,0 0 1 0 0,-1 0 0 0 0,1 0-1 0 0,0-1 1 0 0,-1 0 0 0 0,4-2-1 0 0,8-6-1528 0 0,-1-4-1170 0 0</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8.206"/>
    </inkml:context>
    <inkml:brush xml:id="br0">
      <inkml:brushProperty name="width" value="0.1" units="cm"/>
      <inkml:brushProperty name="height" value="0.1" units="cm"/>
      <inkml:brushProperty name="color" value="#FFFFFF"/>
    </inkml:brush>
  </inkml:definitions>
  <inkml:trace contextRef="#ctx0" brushRef="#br0">9 55 6493 0 0,'-3'-12'1184'0'0,"0"2"-212"0"0,0 2-252 0 0,3 0-200 0 0,0 3-256 0 0,0 0-276 0 0,4 3 8 0 0,7-2-3640 0 0,-6 4 2331 0 0,1 0 97 0 0,2 4 60 0 0,-2-1 32 0 0</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8.563"/>
    </inkml:context>
    <inkml:brush xml:id="br0">
      <inkml:brushProperty name="width" value="0.1" units="cm"/>
      <inkml:brushProperty name="height" value="0.1" units="cm"/>
      <inkml:brushProperty name="color" value="#FFFFFF"/>
    </inkml:brush>
  </inkml:definitions>
  <inkml:trace contextRef="#ctx0" brushRef="#br0">0 0 2212 0 0,'3'4'1500'0'0,"3"0"-228"0"0,2-1-183 0 0,1-1-133 0 0,5 1-148 0 0,6 0-184 0 0,0-3-240 0 0,6 2-228 0 0,-1 0-12 0 0,-1 1-432 0 0,-1 0-180 0 0,-3 0-236 0 0,-2-1-480 0 0,-3 0 7 0 0,-2 2-7 0 0,-4-2 28 0 0,-2 2 4 0 0</inkml:trace>
  <inkml:trace contextRef="#ctx0" brushRef="#br0" timeOffset="1">47 304 2024 0 0,'-1'1'257'0'0,"1"0"1"0"0,-1 0-1 0 0,0 0 0 0 0,1 0 0 0 0,-1 0 1 0 0,1 0-1 0 0,-1 0 0 0 0,1 0 0 0 0,-1 0 1 0 0,1 0-1 0 0,0 0 0 0 0,0 0 0 0 0,-1 0 0 0 0,1 0 1 0 0,0 0-1 0 0,0 0 0 0 0,0 1 0 0 0,0-1 1 0 0,0 1-1 0 0,1-1-90 0 0,-1-1 1 0 0,1 1 0 0 0,-1 0-1 0 0,1-1 1 0 0,-1 1-1 0 0,1-1 1 0 0,-1 1-1 0 0,1-1 1 0 0,-1 0 0 0 0,1 1-1 0 0,-1-1 1 0 0,1 0-1 0 0,0 1 1 0 0,-1-1 0 0 0,1 0-1 0 0,0 0 1 0 0,-1 1-1 0 0,1-1 1 0 0,0 0-1 0 0,-1 0 1 0 0,1 0 0 0 0,1 0-1 0 0,6 0 250 0 0,-1 0 0 0 0,1 0 0 0 0,0-1 0 0 0,9-3 1 0 0,44-6-571 0 0,51-12-4211 0 0,-88 16 1208 0 0</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8.935"/>
    </inkml:context>
    <inkml:brush xml:id="br0">
      <inkml:brushProperty name="width" value="0.1" units="cm"/>
      <inkml:brushProperty name="height" value="0.1" units="cm"/>
      <inkml:brushProperty name="color" value="#FFFFFF"/>
    </inkml:brush>
  </inkml:definitions>
  <inkml:trace contextRef="#ctx0" brushRef="#br0">0 19 5997 0 0,'2'-19'3166'0'0,"3"30"98"0"0,4 33-906 0 0,30 191 1043 0 0,-2-7-5145 0 0,-35-212-219 0 0</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09.648"/>
    </inkml:context>
    <inkml:brush xml:id="br0">
      <inkml:brushProperty name="width" value="0.1" units="cm"/>
      <inkml:brushProperty name="height" value="0.1" units="cm"/>
      <inkml:brushProperty name="color" value="#FFFFFF"/>
    </inkml:brush>
  </inkml:definitions>
  <inkml:trace contextRef="#ctx0" brushRef="#br0">1 239 5769 0 0,'0'-22'2293'0'0,"0"19"-2008"0"0,0 0-1 0 0,-1 1 1 0 0,1-1 0 0 0,0 0 0 0 0,1 0 0 0 0,-1 1 0 0 0,0-1 0 0 0,1 0 0 0 0,-1 0 0 0 0,2-3 0 0 0,-1 6-229 0 0,-1 0 0 0 0,1 0 0 0 0,-1 1 0 0 0,1-1 0 0 0,-1 0 0 0 0,1 0 0 0 0,-1 0 0 0 0,1 0-1 0 0,-1 1 1 0 0,1-1 0 0 0,-1 0 0 0 0,0 1 0 0 0,1-1 0 0 0,-1 0 0 0 0,1 1 0 0 0,-1-1 0 0 0,0 0 0 0 0,1 1 0 0 0,-1-1 0 0 0,0 1 0 0 0,0-1 0 0 0,1 1 0 0 0,-1-1 0 0 0,0 0 0 0 0,0 1 0 0 0,0-1 0 0 0,1 1 0 0 0,-1-1 0 0 0,0 1 0 0 0,0-1 0 0 0,0 1 0 0 0,0-1 0 0 0,0 1 0 0 0,0-1 0 0 0,0 2 0 0 0,6 20 418 0 0,13 56 356 0 0,-5-15-297 0 0,37 106 0 0 0,-44-157-750 0 0,-6-21 87 0 0,-7-37 66 0 0,3 25 105 0 0,-2-23 161 0 0,3 0-1 0 0,1-1 0 0 0,2 1 0 0 0,2-1 0 0 0,3 1 1 0 0,1 0-1 0 0,13-46 0 0 0,-19 86-158 0 0,1 0 0 0 0,-1-1 0 0 0,1 1-1 0 0,0 0 1 0 0,0 0 0 0 0,0 0 0 0 0,1 0 0 0 0,-1 1 0 0 0,1-1 0 0 0,0 1 0 0 0,0-1-1 0 0,6-4 1 0 0,-7 7-24 0 0,0-1-1 0 0,1 1 0 0 0,-1 0 0 0 0,1 0 0 0 0,-1 0 1 0 0,0 1-1 0 0,1-1 0 0 0,0 1 0 0 0,-1-1 1 0 0,1 1-1 0 0,-1 0 0 0 0,1 0 0 0 0,-1 0 0 0 0,1 0 1 0 0,0 0-1 0 0,-1 0 0 0 0,1 1 0 0 0,-1-1 1 0 0,1 1-1 0 0,-1 0 0 0 0,1 0 0 0 0,-1 0 0 0 0,3 2 1 0 0,9 4 6 0 0,-1 2 1 0 0,0 0 0 0 0,-1 0 0 0 0,0 2-1 0 0,0-1 1 0 0,-1 1 0 0 0,-1 1 0 0 0,0 0-1 0 0,13 18 1 0 0,-9-9 12 0 0,-1 0-1 0 0,-1 1 1 0 0,-1 0 0 0 0,-1 0 0 0 0,0 1-1 0 0,-2 1 1 0 0,-1 0 0 0 0,-1 0 0 0 0,-1 0-1 0 0,0 0 1 0 0,-2 1 0 0 0,-1 42 0 0 0,-1-50-174 0 0,0 0-4293 0 0</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0.563"/>
    </inkml:context>
    <inkml:brush xml:id="br0">
      <inkml:brushProperty name="width" value="0.1" units="cm"/>
      <inkml:brushProperty name="height" value="0.1" units="cm"/>
      <inkml:brushProperty name="color" value="#FFFFFF"/>
    </inkml:brush>
  </inkml:definitions>
  <inkml:trace contextRef="#ctx0" brushRef="#br0">524 18 5809 0 0,'-2'-16'2174'0'0,"-3"14"-251"0"0,-12 21-71 0 0,14-16-1900 0 0,-26 42 1251 0 0,-42 88-1 0 0,16-27-215 0 0,-87 175 639 0 0,74-141-1022 0 0,24-46-181 0 0,-3 5-2197 0 0,13-36-4042 0 0,28-55 3950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5.209"/>
    </inkml:context>
    <inkml:brush xml:id="br0">
      <inkml:brushProperty name="width" value="0.1" units="cm"/>
      <inkml:brushProperty name="height" value="0.1" units="cm"/>
      <inkml:brushProperty name="color" value="#FFFFFF"/>
    </inkml:brush>
  </inkml:definitions>
  <inkml:trace contextRef="#ctx0" brushRef="#br0">160 15 1236 0 0,'1'-7'3879'0'0,"-1"6"-3787"0"0,-11-3 1881 0 0,-13 1 190 0 0,17 4-1870 0 0,-1 1 0 0 0,1 0 0 0 0,0 0 0 0 0,-1 0 0 0 0,1 1 0 0 0,0 0 0 0 0,0 0 0 0 0,1 0 0 0 0,-1 1 0 0 0,1 1 0 0 0,-1-1 0 0 0,-5 6 0 0 0,10-8-228 0 0,0 0 0 0 0,-1 0 0 0 0,1 1-1 0 0,0-1 1 0 0,1 0 0 0 0,-1 1 0 0 0,0-1-1 0 0,1 1 1 0 0,-1 0 0 0 0,1 0 0 0 0,0-1-1 0 0,0 1 1 0 0,0 0 0 0 0,0 4 0 0 0,1-5-28 0 0,0 0 1 0 0,0 0 0 0 0,0 0-1 0 0,0 1 1 0 0,1-1-1 0 0,-1 0 1 0 0,1 0 0 0 0,0 0-1 0 0,0 0 1 0 0,-1 0 0 0 0,1 0-1 0 0,0 0 1 0 0,1 0-1 0 0,-1 0 1 0 0,0 0 0 0 0,1 0-1 0 0,-1-1 1 0 0,1 1 0 0 0,-1-1-1 0 0,1 1 1 0 0,3 2-1 0 0,61 43 337 0 0,15 13-18 0 0,-71-52-440 0 0,-2 0-1 0 0,1 1 1 0 0,-1-1 0 0 0,0 2-1 0 0,-1-1 1 0 0,7 12 0 0 0,-13-19 38 0 0,0-1 1 0 0,-1 0-1 0 0,1 1 1 0 0,0-1 0 0 0,-1 0-1 0 0,1 1 1 0 0,-1-1-1 0 0,1 1 1 0 0,-1-1 0 0 0,0 0-1 0 0,0 1 1 0 0,0-1-1 0 0,0 1 1 0 0,0-1 0 0 0,0 1-1 0 0,0-1 1 0 0,0 1-1 0 0,0-1 1 0 0,-1 1 0 0 0,1-1-1 0 0,0 1 1 0 0,-1-1-1 0 0,0 0 1 0 0,1 1 0 0 0,-2 0-1 0 0,0 1 7 0 0,0-1 0 0 0,0 0 1 0 0,0 0-1 0 0,0 0 0 0 0,-1 0 0 0 0,1 0 0 0 0,-1-1 0 0 0,1 1 0 0 0,-1-1 0 0 0,0 0 1 0 0,-4 2-1 0 0,-6 1 10 0 0,0 0 1 0 0,-1-1-1 0 0,1-1 1 0 0,-19 1-1 0 0,7-2-86 0 0,7 1-260 0 0,0-1-1 0 0,0-1 0 0 0,-25-3 1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0.291"/>
    </inkml:context>
    <inkml:brush xml:id="br0">
      <inkml:brushProperty name="width" value="0.1" units="cm"/>
      <inkml:brushProperty name="height" value="0.1" units="cm"/>
      <inkml:brushProperty name="color" value="#FFFFFF"/>
    </inkml:brush>
  </inkml:definitions>
  <inkml:trace contextRef="#ctx0" brushRef="#br0">0 67 5917 0 0,'0'-1'4569'0'0,"1"11"-2005"0"0,9 84-602 0 0,-5-72-1715 0 0,2-1 0 0 0,0 1 1 0 0,11 20-1 0 0,-14-34-192 0 0,0 1 0 0 0,1-1 0 0 0,0-1 0 0 0,1 1 0 0 0,-1 0 0 0 0,1-1 0 0 0,1 0 0 0 0,-1-1 0 0 0,1 0 0 0 0,8 6 0 0 0,-11-10-106 0 0,-1 0 0 0 0,1 0 1 0 0,0-1-1 0 0,0 0 0 0 0,0 1 1 0 0,-1-1-1 0 0,1-1 0 0 0,0 1 1 0 0,0-1-1 0 0,0 1 0 0 0,0-1 1 0 0,0 0-1 0 0,0-1 0 0 0,0 1 1 0 0,0-1-1 0 0,0 0 0 0 0,0 0 1 0 0,0 0-1 0 0,0 0 0 0 0,0 0 1 0 0,-1-1-1 0 0,1 0 0 0 0,-1 0 1 0 0,1 0-1 0 0,-1 0 0 0 0,0-1 1 0 0,5-3-1 0 0,2-2-160 0 0,0-1 0 0 0,-1 0 0 0 0,0-1 0 0 0,0 0 0 0 0,-1 0 0 0 0,0-1 0 0 0,6-12 0 0 0,1-4-78 0 0,-1-1 0 0 0,12-36 0 0 0,-21 51 480 0 0,-2 0 1 0 0,0 0-1 0 0,0 0 1 0 0,-1 0-1 0 0,-1-1 0 0 0,0 1 1 0 0,-2-25-1 0 0,1 38-176 0 0,0-1-1 0 0,0 1 0 0 0,0 0 0 0 0,0-1 0 0 0,0 1 1 0 0,0-1-1 0 0,0 1 0 0 0,0 0 0 0 0,0-1 0 0 0,0 1 1 0 0,0-1-1 0 0,0 1 0 0 0,0 0 0 0 0,-1-1 1 0 0,1 1-1 0 0,0 0 0 0 0,0-1 0 0 0,0 1 0 0 0,-1 0 1 0 0,1-1-1 0 0,0 1 0 0 0,0 0 0 0 0,-1-1 1 0 0,1 1-1 0 0,0 0 0 0 0,-1 0 0 0 0,1-1 0 0 0,0 1 1 0 0,-1 0-1 0 0,1-1 0 0 0,-9 9 412 0 0,-4 19 128 0 0,12-2-172 0 0,0 0 0 0 0,7 50 0 0 0,-5-66-452 0 0,1 1 1 0 0,0 0-1 0 0,0-1 0 0 0,1 0 1 0 0,0 1-1 0 0,1-1 0 0 0,0 0 1 0 0,1-1-1 0 0,0 1 0 0 0,9 12 0 0 0,-11-18-328 0 0,0 0 0 0 0,1 0-1 0 0,-1 0 1 0 0,1-1-1 0 0,0 1 1 0 0,0-1 0 0 0,-1 0-1 0 0,2 0 1 0 0,-1 0-1 0 0,0-1 1 0 0,0 1 0 0 0,0-1-1 0 0,1 0 1 0 0,-1 0-1 0 0,1-1 1 0 0,-1 1 0 0 0,1-1-1 0 0,-1 0 1 0 0,1 0-1 0 0,-1 0 1 0 0,6-2 0 0 0,8-2-2445 0 0</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0.936"/>
    </inkml:context>
    <inkml:brush xml:id="br0">
      <inkml:brushProperty name="width" value="0.1" units="cm"/>
      <inkml:brushProperty name="height" value="0.1" units="cm"/>
      <inkml:brushProperty name="color" value="#FFFFFF"/>
    </inkml:brush>
  </inkml:definitions>
  <inkml:trace contextRef="#ctx0" brushRef="#br0">12 54 5629 0 0,'-2'-5'546'0'0,"0"1"0"0"0,1-1 0 0 0,-1 0 1 0 0,1 0-1 0 0,-2-10 0 0 0,3 14-459 0 0,0 1 0 0 0,0-1-1 0 0,0 0 1 0 0,0 1 0 0 0,0-1 0 0 0,0 1 0 0 0,0-1 0 0 0,0 0-1 0 0,0 1 1 0 0,1-1 0 0 0,-1 1 0 0 0,0-1 0 0 0,0 0-1 0 0,0 1 1 0 0,1-1 0 0 0,-1 1 0 0 0,0-1 0 0 0,1 1-1 0 0,-1-1 1 0 0,1 1 0 0 0,-1-1 0 0 0,1 0 0 0 0,0 1-21 0 0,0 0 1 0 0,0 0-1 0 0,0-1 0 0 0,0 1 1 0 0,0 0-1 0 0,0 0 1 0 0,0 0-1 0 0,0 0 0 0 0,0 0 1 0 0,0 1-1 0 0,0-1 1 0 0,0 0-1 0 0,0 0 1 0 0,0 1-1 0 0,0-1 0 0 0,0 0 1 0 0,0 1-1 0 0,0-1 1 0 0,1 2-1 0 0,8 4 186 0 0,1 1-1 0 0,-1 0 1 0 0,-1 1 0 0 0,0 0 0 0 0,12 13-1 0 0,-10-10-111 0 0,251 285 2421 0 0,-178-194-2080 0 0,265 310 1054 0 0,-334-392-1515 0 0,-10-12-97 0 0,0-1 0 0 0,1 0 1 0 0,-1 0-1 0 0,1-1 0 0 0,1 1 0 0 0,-1-2 1 0 0,1 1-1 0 0,11 6 0 0 0,-17-11-233 0 0,1-1 0 0 0,0 1 0 0 0,0-1 0 0 0,-1 0 0 0 0,1 0 0 0 0,0 0 0 0 0,0 0 0 0 0,0 0 0 0 0,-1 0 0 0 0,1 0 0 0 0,0-1 0 0 0,0 1 0 0 0,-1-1-1 0 0,1 1 1 0 0,0-1 0 0 0,-1 0 0 0 0,1 1 0 0 0,1-2 0 0 0,26-19-3610 0 0,-15 7 972 0 0</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1.432"/>
    </inkml:context>
    <inkml:brush xml:id="br0">
      <inkml:brushProperty name="width" value="0.1" units="cm"/>
      <inkml:brushProperty name="height" value="0.1" units="cm"/>
      <inkml:brushProperty name="color" value="#FFFFFF"/>
    </inkml:brush>
  </inkml:definitions>
  <inkml:trace contextRef="#ctx0" brushRef="#br0">0 27 7713 0 0,'2'-26'4358'0'0,"-1"44"-759"0"0,7 261-1980 0 0,-7-272-2572 0 0,0 0 0 0 0,0-1 0 0 0,0 1 1 0 0,1-1-1 0 0,0 1 0 0 0,0-1 0 0 0,1 0 0 0 0,4 8 0 0 0</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1.808"/>
    </inkml:context>
    <inkml:brush xml:id="br0">
      <inkml:brushProperty name="width" value="0.1" units="cm"/>
      <inkml:brushProperty name="height" value="0.1" units="cm"/>
      <inkml:brushProperty name="color" value="#FFFFFF"/>
    </inkml:brush>
  </inkml:definitions>
  <inkml:trace contextRef="#ctx0" brushRef="#br0">22 58 4656 0 0,'-15'-19'2721'0'0,"8"16"-159"0"0,7 16-821 0 0,1-11-1654 0 0,-1-1-1 0 0,1 1 1 0 0,0 0-1 0 0,0-1 1 0 0,0 1-1 0 0,0-1 1 0 0,0 1-1 0 0,0-1 0 0 0,1 0 1 0 0,-1 1-1 0 0,0-1 1 0 0,1 0-1 0 0,-1 0 1 0 0,0 0-1 0 0,1 0 1 0 0,0 0-1 0 0,-1 0 1 0 0,1 0-1 0 0,-1-1 0 0 0,1 1 1 0 0,0 0-1 0 0,0-1 1 0 0,-1 0-1 0 0,1 1 1 0 0,3-1-1 0 0,-4 0-57 0 0,0 1 0 0 0,0-1 0 0 0,0 0 0 0 0,0 0 1 0 0,0 0-1 0 0,0 0 0 0 0,0 0 0 0 0,1 0 0 0 0,-1 0 0 0 0,0 0 0 0 0,0-1 0 0 0,0 1 0 0 0,0 0 0 0 0,0-1 0 0 0,0 1 0 0 0,0-1 0 0 0,0 1 0 0 0,0-1 1 0 0,0 1-1 0 0,0-1 0 0 0,0 0 0 0 0,0 1 0 0 0,0-1 0 0 0,-1 0 0 0 0,1 0 0 0 0,0 0 0 0 0,0 1 0 0 0,-1-1 0 0 0,1 0 0 0 0,-1 0 0 0 0,1 0 0 0 0,-1 0 1 0 0,1 0-1 0 0,-1 0 0 0 0,1 0 0 0 0,-1-1 0 0 0,0 1 0 0 0,0 0 0 0 0,0 0 0 0 0,1-2 0 0 0,-2 1 41 0 0,1-1-1 0 0,0 0 1 0 0,-1 0-1 0 0,1 0 1 0 0,-1 1 0 0 0,0-1-1 0 0,0 0 1 0 0,0 1-1 0 0,0-1 1 0 0,0 1-1 0 0,-1-1 1 0 0,1 1 0 0 0,-1 0-1 0 0,0-1 1 0 0,1 1-1 0 0,-5-3 1 0 0,1-1-780 0 0</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3.033"/>
    </inkml:context>
    <inkml:brush xml:id="br0">
      <inkml:brushProperty name="width" value="0.1" units="cm"/>
      <inkml:brushProperty name="height" value="0.1" units="cm"/>
      <inkml:brushProperty name="color" value="#FFFFFF"/>
    </inkml:brush>
  </inkml:definitions>
  <inkml:trace contextRef="#ctx0" brushRef="#br0">56 241 5040 0 0,'5'-7'4854'0'0,"14"-20"-3784"0"0,-13 17-808 0 0,-1 0 1 0 0,0 0 0 0 0,-1 0-1 0 0,0-1 1 0 0,-1 1 0 0 0,0-1 0 0 0,-1 0-1 0 0,0 0 1 0 0,0 0 0 0 0,-1 0-1 0 0,-1-1 1 0 0,0 1 0 0 0,0 0-1 0 0,-1 0 1 0 0,-1 0 0 0 0,-3-14-1 0 0,5 25-250 0 0,0-1-1 0 0,0 1 0 0 0,0-1 0 0 0,0 1 0 0 0,0-1 0 0 0,-1 1 0 0 0,1 0 0 0 0,0-1 0 0 0,0 1 1 0 0,0-1-1 0 0,-1 1 0 0 0,1 0 0 0 0,0-1 0 0 0,0 1 0 0 0,-1 0 0 0 0,1-1 0 0 0,0 1 0 0 0,-1 0 1 0 0,1-1-1 0 0,0 1 0 0 0,-1 0 0 0 0,1 0 0 0 0,-1-1 0 0 0,1 1 0 0 0,0 0 0 0 0,-1 0 0 0 0,1 0 0 0 0,-1 0 1 0 0,1 0-1 0 0,-1 0 0 0 0,1-1 0 0 0,0 1 0 0 0,-2 0 0 0 0,-14 9 250 0 0,-9 21 16 0 0,17-18-188 0 0,1 2 0 0 0,0-1 0 0 0,1 1 0 0 0,0 0 0 0 0,1 0 0 0 0,1 1 0 0 0,0-1-1 0 0,1 1 1 0 0,-2 23 0 0 0,4-11 30 0 0,0 1 0 0 0,2 0 0 0 0,1-1 0 0 0,8 36 0 0 0,-9-56-71 0 0,0-1 1 0 0,1 1-1 0 0,0-1 1 0 0,1 0-1 0 0,-1 0 0 0 0,1 0 1 0 0,0 0-1 0 0,1 0 0 0 0,-1 0 1 0 0,8 8-1 0 0,-9-12-173 0 0,0 0 0 0 0,-1-1-1 0 0,1 1 1 0 0,0-1 0 0 0,0 0 0 0 0,0 1-1 0 0,0-1 1 0 0,0 0 0 0 0,0 0 0 0 0,1 0-1 0 0,-1 0 1 0 0,0-1 0 0 0,0 1-1 0 0,1-1 1 0 0,-1 1 0 0 0,0-1 0 0 0,1 0-1 0 0,-1 0 1 0 0,1 0 0 0 0,-1 0 0 0 0,0 0-1 0 0,1-1 1 0 0,-1 1 0 0 0,0-1-1 0 0,0 1 1 0 0,1-1 0 0 0,-1 0 0 0 0,0 0-1 0 0,0 0 1 0 0,0 0 0 0 0,0 0 0 0 0,4-3-1 0 0,-2 1-846 0 0,0-1 0 0 0,0 1 0 0 0,-1-1 0 0 0,1 0 0 0 0,-1 0 0 0 0,5-7 0 0 0,2-3-1799 0 0</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3.600"/>
    </inkml:context>
    <inkml:brush xml:id="br0">
      <inkml:brushProperty name="width" value="0.1" units="cm"/>
      <inkml:brushProperty name="height" value="0.1" units="cm"/>
      <inkml:brushProperty name="color" value="#FFFFFF"/>
    </inkml:brush>
  </inkml:definitions>
  <inkml:trace contextRef="#ctx0" brushRef="#br0">33 20 5561 0 0,'-1'-1'129'0'0,"1"1"0"0"0,-1-1 0 0 0,1 1 1 0 0,-1 0-1 0 0,0-1 0 0 0,1 1 0 0 0,-1 0 1 0 0,1-1-1 0 0,-1 1 0 0 0,0 0 0 0 0,0 0 1 0 0,1-1-1 0 0,-1 1 0 0 0,0 0 0 0 0,1 0 1 0 0,-1 0-1 0 0,0 0 0 0 0,1 0 0 0 0,-1 0 1 0 0,0 0-1 0 0,0 0 0 0 0,1 0 0 0 0,-1 1 1 0 0,0-1-1 0 0,1 0 0 0 0,-1 0 1 0 0,0 1-1 0 0,1-1 0 0 0,-1 0 0 0 0,0 1 1 0 0,1-1-1 0 0,-1 1 0 0 0,1-1 0 0 0,-1 0 1 0 0,1 1-1 0 0,-1-1 0 0 0,1 1 0 0 0,-1 0 1 0 0,1-1-1 0 0,0 1 0 0 0,-1 0 0 0 0,1 0-63 0 0,0 0 0 0 0,0 0 0 0 0,0 0 0 0 0,0-1 0 0 0,1 1-1 0 0,-1 0 1 0 0,0 0 0 0 0,1 0 0 0 0,-1 0 0 0 0,0-1-1 0 0,1 1 1 0 0,-1 0 0 0 0,1 0 0 0 0,-1-1 0 0 0,1 1 0 0 0,-1 0-1 0 0,1-1 1 0 0,0 1 0 0 0,-1 0 0 0 0,1-1 0 0 0,0 1 0 0 0,0-1-1 0 0,-1 0 1 0 0,1 1 0 0 0,0-1 0 0 0,0 1 0 0 0,0-1-1 0 0,0 0 1 0 0,-1 0 0 0 0,1 1 0 0 0,0-1 0 0 0,0 0 0 0 0,0 0-1 0 0,1 0 1 0 0,-1 0 1 0 0,0 1 0 0 0,0-1 0 0 0,0 0 0 0 0,0 1 0 0 0,1-1 0 0 0,-1 0 0 0 0,0 0 0 0 0,0 0 0 0 0,0 0 0 0 0,0 0 0 0 0,0 0 0 0 0,0 0 0 0 0,0 0-1 0 0,0-1 1 0 0,0 1 0 0 0,1 0 0 0 0,-1-1 0 0 0,0 1 0 0 0,0-1 0 0 0,1 0 0 0 0,-1 0-27 0 0,-1 0 1 0 0,0 1-1 0 0,0-1 0 0 0,0 1 0 0 0,0-1 0 0 0,0 0 0 0 0,0 1 1 0 0,0-1-1 0 0,0 0 0 0 0,0 1 0 0 0,0-1 0 0 0,0 1 1 0 0,-1-1-1 0 0,1 0 0 0 0,0 1 0 0 0,0-1 0 0 0,-1 1 1 0 0,1-1-1 0 0,0 1 0 0 0,-1-1 0 0 0,1 1 0 0 0,0-1 1 0 0,-1 1-1 0 0,1-1 0 0 0,-1 0 0 0 0,-1-1 17 0 0,0-1-1 0 0,-1 1 0 0 0,1 0 1 0 0,0 0-1 0 0,-1 0 1 0 0,0 0-1 0 0,1 1 0 0 0,-1-1 1 0 0,0 0-1 0 0,0 1 1 0 0,1 0-1 0 0,-1 0 0 0 0,0 0 1 0 0,-5-1-1 0 0,8 2-95 0 0,0 0 0 0 0,-1 0 0 0 0,1 0 0 0 0,0 1 0 0 0,0-1 0 0 0,0 0 0 0 0,-1 0 0 0 0,1 0 0 0 0,0 0 0 0 0,0 1 0 0 0,0-1 0 0 0,0 0 0 0 0,-1 0 0 0 0,1 0-1 0 0,0 0 1 0 0,0 1 0 0 0,0-1 0 0 0,0 0 0 0 0,0 0 0 0 0,0 1 0 0 0,0-1 0 0 0,0 0 0 0 0,-1 0 0 0 0,1 1 0 0 0,0-1 0 0 0,0 0 0 0 0,0 0 0 0 0,0 0 0 0 0,0 1 0 0 0,0-1 0 0 0,0 0 0 0 0,0 0 0 0 0,1 1 0 0 0,-1-1 0 0 0,0 0 0 0 0,0 0-1 0 0,0 1 1 0 0,0-1 0 0 0,0 0 0 0 0,0 0 0 0 0,0 0 0 0 0,0 1 0 0 0,1-1 0 0 0,-1 0 0 0 0,0 0 0 0 0,0 0 0 0 0,0 0 0 0 0,0 1 0 0 0,1-1 0 0 0,-1 0 0 0 0,0 0 0 0 0,1 0 0 0 0,8 12-3280 0 0,11 3-84 0 0,-8-8 512 0 0</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40.025"/>
    </inkml:context>
    <inkml:brush xml:id="br0">
      <inkml:brushProperty name="width" value="0.1" units="cm"/>
      <inkml:brushProperty name="height" value="0.1" units="cm"/>
      <inkml:brushProperty name="color" value="#FFFFFF"/>
    </inkml:brush>
  </inkml:definitions>
  <inkml:trace contextRef="#ctx0" brushRef="#br0">68 152 3200 0 0,'-68'11'4279'0'0,"94"-3"-2785"0"0,114-16-282 0 0,-44 1-969 0 0,422-22 821 0 0,-156 7-714 0 0,-45-1-170 0 0,42-2-77 0 0,119 8-34 0 0,-258 17-64 0 0,-81 3 18 0 0,43-6 24 0 0,177-9 286 0 0,-218 10-202 0 0,47-4 5 0 0,-144 3-101 0 0,46 4 1 0 0,44-4 439 0 0,-41-3-163 0 0,-92 6-408 0 0,-1 0 0 0 0,0 0 0 0 0,0 0-1 0 0,1 0 1 0 0,-1-1 0 0 0,0 1 0 0 0,0 0-1 0 0,0 0 1 0 0,3-7-3080 0 0</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40.429"/>
    </inkml:context>
    <inkml:brush xml:id="br0">
      <inkml:brushProperty name="width" value="0.1" units="cm"/>
      <inkml:brushProperty name="height" value="0.1" units="cm"/>
      <inkml:brushProperty name="color" value="#FFFFFF"/>
    </inkml:brush>
  </inkml:definitions>
  <inkml:trace contextRef="#ctx0" brushRef="#br0">7 1 3468 0 0,'10'1'568'0'0,"1"1"0"0"0,0 1 0 0 0,-1 0-1 0 0,0 0 1 0 0,0 1 0 0 0,14 7-1 0 0,0-1 58 0 0,0-1-330 0 0,0 2 0 0 0,-1 0 0 0 0,0 1 0 0 0,-1 2 0 0 0,-1 0 0 0 0,23 19-1 0 0,-39-28-223 0 0,0 0 0 0 0,0 1 0 0 0,0 0 0 0 0,0-1 0 0 0,-1 2 0 0 0,0-1 0 0 0,0 0-1 0 0,-1 1 1 0 0,0 0 0 0 0,0-1 0 0 0,2 9 0 0 0,-4-9 10 0 0,0 0 0 0 0,0 0 0 0 0,-1 0 0 0 0,0 0 0 0 0,0-1 0 0 0,0 1 0 0 0,-1 0 0 0 0,0 0 0 0 0,0 0 0 0 0,0-1 0 0 0,-1 1 0 0 0,0-1 0 0 0,0 1 0 0 0,0-1 0 0 0,-1 1-1 0 0,-3 4 1 0 0,-5 7 167 0 0,-2-1-1 0 0,0 0 0 0 0,-1-1 0 0 0,0 0 0 0 0,-1-1 0 0 0,-1-1 0 0 0,-26 18 0 0 0,-22 13 541 0 0,-55 44-2791 0 0,118-87 1602 0 0,0 0 209 0 0,1-1 0 0 0,-1 0 0 0 0,1 0-1 0 0,-1 1 1 0 0,1-1 0 0 0,-4 6-2307 0 0,3-6 2307 0 0,1 1 0 0 0,0-1 0 0 0,0 1-1 0 0,0 1 1 0 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41.147"/>
    </inkml:context>
    <inkml:brush xml:id="br0">
      <inkml:brushProperty name="width" value="0.1" units="cm"/>
      <inkml:brushProperty name="height" value="0.1" units="cm"/>
      <inkml:brushProperty name="color" value="#FFFFFF"/>
    </inkml:brush>
  </inkml:definitions>
  <inkml:trace contextRef="#ctx0" brushRef="#br0">0 56 4576 0 0,'12'-8'443'0'0,"0"1"0"0"0,1 0 0 0 0,0 1 0 0 0,0 1 0 0 0,0 0 0 0 0,1 1 0 0 0,0 0 0 0 0,15-2 0 0 0,-20 4-316 0 0,-1 1 1 0 0,1 1-1 0 0,0-1 0 0 0,-1 1 1 0 0,1 1-1 0 0,0 0 0 0 0,-1 0 1 0 0,1 1-1 0 0,-1 0 0 0 0,1 0 1 0 0,-1 1-1 0 0,0 0 0 0 0,0 0 1 0 0,11 7-1 0 0,-14-6-60 0 0,0 0 1 0 0,0 0 0 0 0,-1 1-1 0 0,0 0 1 0 0,0 0-1 0 0,0 0 1 0 0,0 1-1 0 0,-1-1 1 0 0,0 1-1 0 0,0-1 1 0 0,0 1-1 0 0,-1 0 1 0 0,0 1-1 0 0,0-1 1 0 0,0 0-1 0 0,-1 0 1 0 0,0 1-1 0 0,0-1 1 0 0,-1 11 0 0 0,1 12 221 0 0,-2 0 0 0 0,-9 54 1 0 0,10-82-282 0 0,-7 41 237 0 0,-2 11 147 0 0,3 0 1 0 0,-1 100 0 0 0,8-139-324 0 0,0 1 0 0 0,0-1 0 0 0,2 0 0 0 0,-1 0 0 0 0,2 0 0 0 0,0 0 1 0 0,1-1-1 0 0,0 1 0 0 0,1-1 0 0 0,0 0 0 0 0,1-1 0 0 0,1 0 0 0 0,0 0 0 0 0,0 0 1 0 0,18 18-1 0 0,-18-23-4 0 0,1 1 1 0 0,0-2 0 0 0,0 1-1 0 0,11 5 1 0 0,-18-10-48 0 0,1-1 1 0 0,-1 0 0 0 0,1 1-1 0 0,0-1 1 0 0,-1 0-1 0 0,1 0 1 0 0,0-1 0 0 0,0 1-1 0 0,0-1 1 0 0,0 1-1 0 0,0-1 1 0 0,-1 0 0 0 0,1 0-1 0 0,0 0 1 0 0,0 0-1 0 0,0-1 1 0 0,0 1 0 0 0,0-1-1 0 0,0 0 1 0 0,4-1-1 0 0,-5 0-13 0 0,-1 1 0 0 0,0 0-1 0 0,1-1 1 0 0,-1 1-1 0 0,0-1 1 0 0,0 1-1 0 0,0-1 1 0 0,0 0 0 0 0,0 1-1 0 0,-1-1 1 0 0,1 0-1 0 0,0 0 1 0 0,-1 1-1 0 0,0-1 1 0 0,1 0 0 0 0,-1 0-1 0 0,0 0 1 0 0,0 0-1 0 0,0 0 1 0 0,0 0-1 0 0,0 0 1 0 0,0 1 0 0 0,0-1-1 0 0,-1 0 1 0 0,1 0-1 0 0,-1 0 1 0 0,-1-3-1 0 0,0-4-3 0 0,-1 0-1 0 0,-1 1 1 0 0,1-1-1 0 0,-7-10 0 0 0,4 12 12 0 0,1 0 0 0 0,-1 0 0 0 0,-1 1 0 0 0,1 0-1 0 0,-1 0 1 0 0,0 0 0 0 0,0 1 0 0 0,-1 0 0 0 0,1 0-1 0 0,-1 1 1 0 0,0 0 0 0 0,-1 1 0 0 0,-14-5-1 0 0,17 6-1 0 0,-1 0 0 0 0,1 1 0 0 0,-1 0-1 0 0,1 0 1 0 0,-1 1 0 0 0,1 0-1 0 0,-1 0 1 0 0,-11 2 0 0 0,14-1-8 0 0,0 0 0 0 0,1 0 1 0 0,-1 0-1 0 0,0 0 0 0 0,1 1 0 0 0,-1 0 1 0 0,1 0-1 0 0,-1 0 0 0 0,1 0 0 0 0,0 0 1 0 0,0 0-1 0 0,0 1 0 0 0,0 0 1 0 0,1 0-1 0 0,-4 4 0 0 0,3-3-58 0 0,1 0 0 0 0,0 0 1 0 0,0 1-1 0 0,1-1 0 0 0,-1 0 0 0 0,1 1 0 0 0,0-1 0 0 0,0 1 0 0 0,1 0 0 0 0,-1-1 0 0 0,1 1 1 0 0,0 0-1 0 0,0-1 0 0 0,0 1 0 0 0,1-1 0 0 0,0 1 0 0 0,0 0 0 0 0,0-1 0 0 0,0 0 0 0 0,1 1 1 0 0,3 5-1 0 0,5 12-1958 0 0,0-1 0 0 0,27 38 0 0 0,-29-47 778 0 0,7 10-1643 0 0</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41.530"/>
    </inkml:context>
    <inkml:brush xml:id="br0">
      <inkml:brushProperty name="width" value="0.1" units="cm"/>
      <inkml:brushProperty name="height" value="0.1" units="cm"/>
      <inkml:brushProperty name="color" value="#FFFFFF"/>
    </inkml:brush>
  </inkml:definitions>
  <inkml:trace contextRef="#ctx0" brushRef="#br0">6 1 7449 0 0,'-1'3'2176'0'0,"-2"-1"-1376"0"0,1 0-236 0 0</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55.839"/>
    </inkml:context>
    <inkml:brush xml:id="br0">
      <inkml:brushProperty name="width" value="0.1" units="cm"/>
      <inkml:brushProperty name="height" value="0.1" units="cm"/>
      <inkml:brushProperty name="color" value="#FFFFFF"/>
    </inkml:brush>
  </inkml:definitions>
  <inkml:trace contextRef="#ctx0" brushRef="#br0">22 0 964 0 0,'-21'1'1934'0'0,"33"1"-598"0"0,35 1-467 0 0,186 4 455 0 0,611 9 1655 0 0,-374 3-1822 0 0,-113-7-600 0 0,-354-12-553 0 0,287 4 614 0 0,-199-7-353 0 0,269-15 537 0 0,-317 15-761 0 0,-15 2-548 0 0,42-8-1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0.674"/>
    </inkml:context>
    <inkml:brush xml:id="br0">
      <inkml:brushProperty name="width" value="0.1" units="cm"/>
      <inkml:brushProperty name="height" value="0.1" units="cm"/>
      <inkml:brushProperty name="color" value="#FFFFFF"/>
    </inkml:brush>
  </inkml:definitions>
  <inkml:trace contextRef="#ctx0" brushRef="#br0">118 58 4884 0 0,'0'-6'622'0'0,"0"1"0"0"0,-1-1-1 0 0,0 1 1 0 0,0-1-1 0 0,0 1 1 0 0,-3-5-1 0 0,4 9-553 0 0,0 0 0 0 0,0 0 0 0 0,-1 1 0 0 0,1-1 0 0 0,0 0 0 0 0,0 1 0 0 0,-1-1 0 0 0,1 0 0 0 0,-1 1 0 0 0,1-1 0 0 0,0 1 0 0 0,-1-1 0 0 0,1 1 0 0 0,-1-1 0 0 0,1 1 0 0 0,-1-1 0 0 0,1 1 0 0 0,-1-1-1 0 0,0 1 1 0 0,1 0 0 0 0,-1-1 0 0 0,0 1 0 0 0,1 0 0 0 0,-1-1 0 0 0,0 1 0 0 0,1 0 0 0 0,-1 0 0 0 0,0 0 0 0 0,1 0 0 0 0,-1 0 0 0 0,0 0 0 0 0,0 0 0 0 0,1 0 0 0 0,-1 0 0 0 0,0 0 0 0 0,1 0 0 0 0,-1 0 0 0 0,0 0-1 0 0,0 1 1 0 0,1-1 0 0 0,-1 0 0 0 0,0 0 0 0 0,1 1 0 0 0,-1-1 0 0 0,1 0 0 0 0,-1 1 0 0 0,0-1 0 0 0,1 1 0 0 0,-1-1 0 0 0,1 1 0 0 0,-1-1 0 0 0,1 1 0 0 0,-1-1 0 0 0,1 1 0 0 0,0 0 0 0 0,-1-1 0 0 0,0 2 0 0 0,-1 1 66 0 0,0 1 0 0 0,0 0 0 0 0,1-1 1 0 0,-1 1-1 0 0,1 0 0 0 0,-1 0 1 0 0,1 0-1 0 0,0-1 0 0 0,1 1 1 0 0,-1 0-1 0 0,1 1 0 0 0,-1-1 1 0 0,2 4-1 0 0,3 58 478 0 0,-3-58-503 0 0,9 55 329 0 0,-6-45-372 0 0,-1 1 1 0 0,-1-1 0 0 0,0 1 0 0 0,-2 37 0 0 0,-1-55-108 0 0,1 0 0 0 0,-1 0 0 0 0,1 1 0 0 0,-1-1 0 0 0,0 0 0 0 0,0 0 0 0 0,1 0 0 0 0,-1 0 0 0 0,0 0 0 0 0,0 0 0 0 0,0 0 0 0 0,0 0 0 0 0,0 0 0 0 0,0 0 0 0 0,0 0 0 0 0,0-1 0 0 0,-1 1 0 0 0,1 0 0 0 0,0-1 0 0 0,0 1 0 0 0,-1-1 0 0 0,1 0 0 0 0,0 1 0 0 0,-1-1 0 0 0,1 0 0 0 0,0 0 0 0 0,-1 0 0 0 0,1 0 0 0 0,0 0 0 0 0,-1 0 0 0 0,1 0 0 0 0,-1 0 0 0 0,1 0 0 0 0,-2-1 0 0 0,-2 1-761 0 0,1-1 1 0 0,-1 0 0 0 0,0 0 0 0 0,1 0-1 0 0,-1 0 1 0 0,1-1 0 0 0,-1 0 0 0 0,-6-4-1 0 0</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56.539"/>
    </inkml:context>
    <inkml:brush xml:id="br0">
      <inkml:brushProperty name="width" value="0.1" units="cm"/>
      <inkml:brushProperty name="height" value="0.1" units="cm"/>
      <inkml:brushProperty name="color" value="#FFFFFF"/>
    </inkml:brush>
  </inkml:definitions>
  <inkml:trace contextRef="#ctx0" brushRef="#br0">27 0 2700 0 0,'-23'4'1681'0'0,"20"0"-455"0"0,15-1-511 0 0,81 3 720 0 0,220-5 317 0 0,-47-2-734 0 0,573 13 699 0 0,-29-13-1108 0 0,-520-3-406 0 0,97 0 98 0 0,-310 6-92 0 0,-12 0-951 0 0,-22-1-3067 0 0</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57.249"/>
    </inkml:context>
    <inkml:brush xml:id="br0">
      <inkml:brushProperty name="width" value="0.1" units="cm"/>
      <inkml:brushProperty name="height" value="0.1" units="cm"/>
      <inkml:brushProperty name="color" value="#FFFFFF"/>
    </inkml:brush>
  </inkml:definitions>
  <inkml:trace contextRef="#ctx0" brushRef="#br0">15 5 2880 0 0,'-14'2'2071'0'0,"22"1"-849"0"0,23 4-548 0 0,104-1 178 0 0,-70-3-664 0 0,262 4 1169 0 0,-198-7-853 0 0,236-2 645 0 0,132-5-257 0 0,-82-6-463 0 0,-405 13-420 0 0,393-9 260 0 0,-354 8-238 0 0,47 1 32 0 0,187 15 98 0 0,-95-5 123 0 0,-108-8-4443 0 0</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58.049"/>
    </inkml:context>
    <inkml:brush xml:id="br0">
      <inkml:brushProperty name="width" value="0.1" units="cm"/>
      <inkml:brushProperty name="height" value="0.1" units="cm"/>
      <inkml:brushProperty name="color" value="#FFFFFF"/>
    </inkml:brush>
  </inkml:definitions>
  <inkml:trace contextRef="#ctx0" brushRef="#br0">17 0 3468 0 0,'-17'3'4404'0'0,"26"-4"-3995"0"0,43 0 33 0 0,111 6 51 0 0,117 30-140 0 0,163 13 355 0 0,-436-47-695 0 0,457 11 779 0 0,33-12-298 0 0,-17-8-261 0 0,-162-3-62 0 0,-14 9 38 0 0,-168 3-176 0 0,-132-1-121 0 0,0 0-8 0 0,1-1-1 0 0,0 1 1 0 0,-1 1-1 0 0,1-1 1 0 0,-1 1-1 0 0,1-1 1 0 0,-1 1-1 0 0,8 3 1 0 0,-38-7-8469 0 0,11-2 7608 0 0</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58.672"/>
    </inkml:context>
    <inkml:brush xml:id="br0">
      <inkml:brushProperty name="width" value="0.1" units="cm"/>
      <inkml:brushProperty name="height" value="0.1" units="cm"/>
      <inkml:brushProperty name="color" value="#FFFFFF"/>
    </inkml:brush>
  </inkml:definitions>
  <inkml:trace contextRef="#ctx0" brushRef="#br0">1 51 944 0 0,'3'1'158'0'0,"1"0"0"0"0,0 0 0 0 0,0-1 1 0 0,0 1-1 0 0,-1-1 0 0 0,1 0 0 0 0,0 0 0 0 0,0 0 0 0 0,6-2 0 0 0,16-1 102 0 0,1336-18 3036 0 0,-159 8-2494 0 0,-1152 10-1113 0 0,145-7 1243 0 0,-66 7-5700 0 0,-127 3 3804 0 0</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6.587"/>
    </inkml:context>
    <inkml:brush xml:id="br0">
      <inkml:brushProperty name="width" value="0.1" units="cm"/>
      <inkml:brushProperty name="height" value="0.1" units="cm"/>
      <inkml:brushProperty name="color" value="#FFFFFF"/>
    </inkml:brush>
  </inkml:definitions>
  <inkml:trace contextRef="#ctx0" brushRef="#br0">1 2 6365 0 0,'0'0'127'0'0,"0"-1"0"0"0,1 1 0 0 0,-1 0 0 0 0,0 0 0 0 0,1 0 0 0 0,-1 0 0 0 0,0 0 0 0 0,1 0 0 0 0,-1 0 0 0 0,1 0 0 0 0,-1 0 0 0 0,0 0 0 0 0,1 0 0 0 0,-1 0 0 0 0,1 0 0 0 0,-1 0 0 0 0,0 0 0 0 0,1 0 0 0 0,-1 0 0 0 0,0 0 0 0 0,1 0 0 0 0,-1 1 0 0 0,0-1 0 0 0,1 0 0 0 0,-1 0 0 0 0,2 1 508 0 0,-2 0-508 0 0,9 15 1530 0 0,1 21-767 0 0,-10-34-625 0 0,23 160 2393 0 0,1 8-2898 0 0,-23-163-603 0 0,1 0 1 0 0,0 1-1 0 0,1-1 0 0 0,0 0 1 0 0,0 0-1 0 0,0 0 1 0 0,1-1-1 0 0,8 12 0 0 0,-5-13-2136 0 0</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6.976"/>
    </inkml:context>
    <inkml:brush xml:id="br0">
      <inkml:brushProperty name="width" value="0.1" units="cm"/>
      <inkml:brushProperty name="height" value="0.1" units="cm"/>
      <inkml:brushProperty name="color" value="#FFFFFF"/>
    </inkml:brush>
  </inkml:definitions>
  <inkml:trace contextRef="#ctx0" brushRef="#br0">17 94 6153 0 0,'-8'-21'1008'0'0,"4"2"-408"0"0,-1 3-204 0 0,5 4-260 0 0,0 0-4 0 0,0 6-524 0 0,5 2-252 0 0,-2 0-592 0 0,3 4-57 0 0,2 0-11 0 0,-1 3 56 0 0,4 2 28 0 0</inkml:trace>
  <inkml:trace contextRef="#ctx0" brushRef="#br0" timeOffset="1">482 573 1884 0 0,'-4'24'8620'0'0,"0"-11"-6364"0"0</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7.321"/>
    </inkml:context>
    <inkml:brush xml:id="br0">
      <inkml:brushProperty name="width" value="0.1" units="cm"/>
      <inkml:brushProperty name="height" value="0.1" units="cm"/>
      <inkml:brushProperty name="color" value="#FFFFFF"/>
    </inkml:brush>
  </inkml:definitions>
  <inkml:trace contextRef="#ctx0" brushRef="#br0">0 2 6297 0 0,'1'0'163'0'0,"-1"0"1"0"0,1 0-1 0 0,0 0 0 0 0,-1-1 1 0 0,1 1-1 0 0,-1 0 1 0 0,1 0-1 0 0,-1 0 1 0 0,1 0-1 0 0,0 0 1 0 0,-1 0-1 0 0,1 0 1 0 0,-1 0-1 0 0,1 0 1 0 0,0 0-1 0 0,-1 0 1 0 0,1 0-1 0 0,-1 1 0 0 0,1-1 1 0 0,-1 0-1 0 0,1 0 1 0 0,-1 1-1 0 0,1-1 1 0 0,-1 0-1 0 0,1 0 1 0 0,-1 1-1 0 0,1-1 1 0 0,0 1-1 0 0,13 20 1614 0 0,3 25-552 0 0,24 137 199 0 0,-40-182-1455 0 0,-1 2-801 0 0,1 1 1 0 0,0-1-1 0 0,0 1 1 0 0,0-1-1 0 0,1 0 1 0 0,-1 0-1 0 0,1 0 1 0 0,2 4-1 0 0</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7.673"/>
    </inkml:context>
    <inkml:brush xml:id="br0">
      <inkml:brushProperty name="width" value="0.1" units="cm"/>
      <inkml:brushProperty name="height" value="0.1" units="cm"/>
      <inkml:brushProperty name="color" value="#FFFFFF"/>
    </inkml:brush>
  </inkml:definitions>
  <inkml:trace contextRef="#ctx0" brushRef="#br0">8 36 6553 0 0,'-3'-11'796'0'0,"-1"2"-236"0"0,4 2-248 0 0,0 2-32 0 0,3 2-704 0 0,0 3-364 0 0,2 0-500 0 0,-1 0-17 0 0,4 3 69 0 0,-1-1 44 0 0,7 3 12 0 0</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38.183"/>
    </inkml:context>
    <inkml:brush xml:id="br0">
      <inkml:brushProperty name="width" value="0.1" units="cm"/>
      <inkml:brushProperty name="height" value="0.1" units="cm"/>
      <inkml:brushProperty name="color" value="#FFFFFF"/>
    </inkml:brush>
  </inkml:definitions>
  <inkml:trace contextRef="#ctx0" brushRef="#br0">402 744 2724 0 0,'2'-2'421'0'0,"0"1"0"0"0,1 0 0 0 0,-1-1 0 0 0,0 1 0 0 0,0-1 0 0 0,-1 0-1 0 0,1 0 1 0 0,0 0 0 0 0,-1 0 0 0 0,1 0 0 0 0,-1 0 0 0 0,1 0 0 0 0,-1 0 0 0 0,0 0-1 0 0,0-1 1 0 0,0 1 0 0 0,0-1 0 0 0,0 1 0 0 0,-1 0 0 0 0,1-1 0 0 0,-1 1 0 0 0,0-1 0 0 0,1 0-1 0 0,-1 1 1 0 0,0-1 0 0 0,-1-3 0 0 0,0 3-263 0 0,1-1 0 0 0,-1 1 0 0 0,0 0 0 0 0,0-1 0 0 0,-1 1 0 0 0,1 0 0 0 0,-1 0 0 0 0,1 0 0 0 0,-1 0 0 0 0,0 0 0 0 0,0 0 0 0 0,0 1 0 0 0,-1-1 0 0 0,1 1 0 0 0,-1-1 0 0 0,1 1 0 0 0,-1 0 0 0 0,-6-4 0 0 0,1 2-79 0 0,-1 0 0 0 0,1 1-1 0 0,-1 0 1 0 0,0 1 0 0 0,0 0-1 0 0,0 0 1 0 0,0 0 0 0 0,-1 2-1 0 0,1-1 1 0 0,0 1 0 0 0,-1 0-1 0 0,1 1 1 0 0,0 0 0 0 0,0 0-1 0 0,0 1 1 0 0,-10 4 0 0 0,6-3-28 0 0,0 2 1 0 0,1 0 0 0 0,0 0-1 0 0,0 2 1 0 0,1-1 0 0 0,0 1-1 0 0,0 1 1 0 0,0 0-1 0 0,1 0 1 0 0,-16 18 0 0 0,15-13 10 0 0,1 0 0 0 0,1 1 0 0 0,0 0 1 0 0,1 0-1 0 0,1 1 0 0 0,0 0 0 0 0,0 0 0 0 0,2 1 0 0 0,-6 26 1 0 0,10-36-38 0 0,0 0 0 0 0,0 1 0 0 0,1-1 0 0 0,0 0 0 0 0,0 0 0 0 0,0 0 0 0 0,1 0 0 0 0,0 0 0 0 0,0 0 0 0 0,1 0 1 0 0,0 0-1 0 0,3 9 0 0 0,-2-11-28 0 0,0 0 1 0 0,-1 0-1 0 0,1 0 1 0 0,1 0 0 0 0,-1-1-1 0 0,0 1 1 0 0,1-1-1 0 0,0 0 1 0 0,0 0-1 0 0,0 0 1 0 0,0 0-1 0 0,0-1 1 0 0,1 0 0 0 0,-1 0-1 0 0,1 0 1 0 0,-1 0-1 0 0,9 1 1 0 0,-5-1-64 0 0,1 0 0 0 0,-1-1-1 0 0,0 0 1 0 0,1 0 0 0 0,-1-1 0 0 0,1 0 0 0 0,-1 0 0 0 0,0-1 0 0 0,1 0 0 0 0,-1-1 0 0 0,0 0-1 0 0,0 0 1 0 0,0-1 0 0 0,0 0 0 0 0,0 0 0 0 0,-1-1 0 0 0,1 0 0 0 0,-1 0 0 0 0,0-1 0 0 0,0 0-1 0 0,-1 0 1 0 0,1 0 0 0 0,-1-1 0 0 0,0 0 0 0 0,-1 0 0 0 0,7-9 0 0 0,1-3-66 0 0,0-2 1 0 0,-1 1 0 0 0,-1-2-1 0 0,-1 1 1 0 0,-1-2-1 0 0,-1 1 1 0 0,-1-1 0 0 0,7-32-1 0 0,-4 3 230 0 0,-3 0 1 0 0,-1 0-1 0 0,-3 0 0 0 0,-2 0 1 0 0,-3-1-1 0 0,-2 1 0 0 0,-1 0 0 0 0,-4 0 1 0 0,-15-55-1 0 0,11 63 356 0 0,3 7 23 0 0,-8-42 1 0 0,50 175-124 0 0,8 47-203 0 0,45 345 306 0 0,-69-376-352 0 0,-12-86-31 0 0,12 44 0 0 0,-15-65-45 0 0,1 0 1 0 0,0 0-1 0 0,0-1 1 0 0,1 1-1 0 0,-1-1 1 0 0,1 1-1 0 0,1-1 1 0 0,-1 0-1 0 0,1 0 1 0 0,-1 0-1 0 0,2-1 1 0 0,-1 1-1 0 0,0-1 1 0 0,6 4-1 0 0,-7-7-79 0 0,1 1 0 0 0,0-1-1 0 0,0 0 1 0 0,-1 0-1 0 0,1-1 1 0 0,0 1 0 0 0,0-1-1 0 0,0 0 1 0 0,0 0-1 0 0,0 0 1 0 0,0 0 0 0 0,-1-1-1 0 0,1 0 1 0 0,0 0 0 0 0,6-2-1 0 0,0 0-775 0 0,-1 0-1 0 0,0-1 1 0 0,0 0 0 0 0,0 0-1 0 0,9-7 1 0 0,-14 7 21 0 0,1 1 1 0 0,0-1 0 0 0,-1-1 0 0 0,0 1-1 0 0,0-1 1 0 0,0 1 0 0 0,-1-1-1 0 0,5-7 1 0 0,0-3-2138 0 0</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53.840"/>
    </inkml:context>
    <inkml:brush xml:id="br0">
      <inkml:brushProperty name="width" value="0.1" units="cm"/>
      <inkml:brushProperty name="height" value="0.1" units="cm"/>
      <inkml:brushProperty name="color" value="#FFFFFF"/>
    </inkml:brush>
  </inkml:definitions>
  <inkml:trace contextRef="#ctx0" brushRef="#br0">1 35 1164 0 0,'3'-11'11811'0'0,"-2"65"-11402"0"0,3 1 0 0 0,12 66 0 0 0,-4-49 408 0 0,-12-72-809 0 0,0 0 1 0 0,0 0 0 0 0,0 1-1 0 0,0-1 1 0 0,0 0 0 0 0,0 0-1 0 0,0 0 1 0 0,0 0 0 0 0,0 0-1 0 0,0 1 1 0 0,0-1 0 0 0,0 0-1 0 0,0 0 1 0 0,1 0 0 0 0,-1 0-1 0 0,0 0 1 0 0,0 0 0 0 0,0 0-1 0 0,0 0 1 0 0,0 1-1 0 0,0-1 1 0 0,0 0 0 0 0,1 0-1 0 0,-1 0 1 0 0,0 0 0 0 0,0 0-1 0 0,0 0 1 0 0,0 0 0 0 0,0 0-1 0 0,1 0 1 0 0,-1 0 0 0 0,0 0-1 0 0,0 0 1 0 0,0 0 0 0 0,0 0-1 0 0,0 0 1 0 0,1 0 0 0 0,-1 0-1 0 0,0 0 1 0 0,0 0 0 0 0,0 0-1 0 0,0 0 1 0 0,0 0 0 0 0,1 0-1 0 0,-1-1 1 0 0,0 1 0 0 0,0 0-1 0 0,0 0 1 0 0,9-8 138 0 0,5-10-79 0 0,-9 7-56 0 0,0 0 1 0 0,0 1-1 0 0,-1-2 0 0 0,0 1 0 0 0,-1 0 1 0 0,-1-1-1 0 0,0 1 0 0 0,0-1 0 0 0,-1 0 0 0 0,-1 0 1 0 0,0 1-1 0 0,0-1 0 0 0,-4-16 0 0 0,-24-97-319 0 0,27 182-101 0 0,0-22 389 0 0,4 210-582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1.122"/>
    </inkml:context>
    <inkml:brush xml:id="br0">
      <inkml:brushProperty name="width" value="0.1" units="cm"/>
      <inkml:brushProperty name="height" value="0.1" units="cm"/>
      <inkml:brushProperty name="color" value="#FFFFFF"/>
    </inkml:brush>
  </inkml:definitions>
  <inkml:trace contextRef="#ctx0" brushRef="#br0">220 4 5545 0 0,'-2'0'175'0'0,"1"-1"1"0"0,-1 0 0 0 0,0 1 0 0 0,0-1 0 0 0,1 1 0 0 0,-1 0 0 0 0,0-1 0 0 0,0 1-1 0 0,1 0 1 0 0,-1 0 0 0 0,0 0 0 0 0,0 0 0 0 0,1 1 0 0 0,-1-1 0 0 0,0 0 0 0 0,0 1 0 0 0,1-1-1 0 0,-1 1 1 0 0,0-1 0 0 0,1 1 0 0 0,-1 0 0 0 0,1 0 0 0 0,-1 0 0 0 0,-1 1 0 0 0,-38 26 870 0 0,37-25-940 0 0,-1 1 1 0 0,1 0-1 0 0,0 0 1 0 0,0 0-1 0 0,0 1 0 0 0,1-1 1 0 0,-1 1-1 0 0,1 0 1 0 0,0 0-1 0 0,0 0 1 0 0,1 1-1 0 0,0-1 1 0 0,0 0-1 0 0,-2 8 1 0 0,3-9-55 0 0,1 0 0 0 0,0 0 1 0 0,0 0-1 0 0,0 1 1 0 0,0-1-1 0 0,1 0 1 0 0,-1 0-1 0 0,1 0 0 0 0,0 0 1 0 0,0 0-1 0 0,1 0 1 0 0,-1 0-1 0 0,1-1 0 0 0,0 1 1 0 0,0 0-1 0 0,0-1 1 0 0,0 0-1 0 0,1 1 0 0 0,0-1 1 0 0,5 5-1 0 0,40 34 391 0 0,-33-31-321 0 0,-1 1 1 0 0,-1 1-1 0 0,21 22 0 0 0,-31-31-131 0 0,-1 0 0 0 0,1 0-1 0 0,-1 0 1 0 0,1 1 0 0 0,-1-1 0 0 0,0 0 0 0 0,-1 1 0 0 0,1 0-1 0 0,-1-1 1 0 0,0 1 0 0 0,0 0 0 0 0,0-1 0 0 0,-1 1-1 0 0,1 0 1 0 0,-1 0 0 0 0,-1 0 0 0 0,1 0 0 0 0,-2 7 0 0 0,1-9 0 0 0,-1 0 0 0 0,1 0 1 0 0,-1-1-1 0 0,1 1 1 0 0,-1 0-1 0 0,0-1 0 0 0,0 1 1 0 0,-1-1-1 0 0,1 1 1 0 0,0-1-1 0 0,-1 0 1 0 0,0 0-1 0 0,1 0 0 0 0,-1 0 1 0 0,0-1-1 0 0,0 1 1 0 0,0-1-1 0 0,0 0 0 0 0,0 0 1 0 0,-3 1-1 0 0,-8 3 39 0 0,0-1 0 0 0,1-1 1 0 0,-18 2-1 0 0,22-4-17 0 0,0 0 1 0 0,0-1 0 0 0,0 0-1 0 0,0-1 1 0 0,0 0 0 0 0,-11-3-1 0 0,15 3-282 0 0,1 0 0 0 0,-1-1-1 0 0,1 0 1 0 0,-1 0 0 0 0,-7-5 0 0 0,10 6-193 0 0,0-1 1 0 0,-1 0 0 0 0,1 0 0 0 0,0 0 0 0 0,0 0-1 0 0,0 0 1 0 0,0-1 0 0 0,1 1 0 0 0,-1-1 0 0 0,-1-3-1 0 0,-1-2-2555 0 0</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9:54.867"/>
    </inkml:context>
    <inkml:brush xml:id="br0">
      <inkml:brushProperty name="width" value="0.1" units="cm"/>
      <inkml:brushProperty name="height" value="0.1" units="cm"/>
      <inkml:brushProperty name="color" value="#FFFFFF"/>
    </inkml:brush>
  </inkml:definitions>
  <inkml:trace contextRef="#ctx0" brushRef="#br0">71 1 3396 0 0,'0'0'386'0'0,"7"33"2784"0"0,-5-31-3109 0 0,1 1 0 0 0,-1-1 0 0 0,1 0 0 0 0,0 0 0 0 0,-1 1 0 0 0,1-2 0 0 0,0 1 0 0 0,0 0 0 0 0,0-1 0 0 0,0 1 0 0 0,1-1 0 0 0,-1 0 0 0 0,0 0 1 0 0,1 0-1 0 0,4 0 0 0 0,-6-1-31 0 0,0 1 0 0 0,0-1 1 0 0,1 0-1 0 0,-1 0 1 0 0,0 0-1 0 0,0 0 0 0 0,0-1 1 0 0,0 1-1 0 0,0 0 1 0 0,0-1-1 0 0,0 0 0 0 0,0 1 1 0 0,0-1-1 0 0,0 0 1 0 0,0 0-1 0 0,-1 0 0 0 0,1 0 1 0 0,0-1-1 0 0,-1 1 1 0 0,1 0-1 0 0,0-1 0 0 0,-1 1 1 0 0,0-1-1 0 0,1 1 1 0 0,-1-1-1 0 0,2-2 0 0 0,-3 4-14 0 0,0-1 0 0 0,1 0 0 0 0,-1 1-1 0 0,0-1 1 0 0,0 0 0 0 0,1 1-1 0 0,-1-1 1 0 0,0 0 0 0 0,0 0 0 0 0,0 1-1 0 0,0-1 1 0 0,0 0 0 0 0,0 0-1 0 0,0 1 1 0 0,0-1 0 0 0,0 0 0 0 0,0 0-1 0 0,0 1 1 0 0,0-1 0 0 0,-1 0-1 0 0,1 0 1 0 0,0 1 0 0 0,0-1-1 0 0,-1 0 1 0 0,1 1 0 0 0,-1-1 0 0 0,0 0-1 0 0,0-1 11 0 0,-1 1-1 0 0,1 0 1 0 0,-1 0-1 0 0,1-1 0 0 0,-1 1 1 0 0,0 0-1 0 0,1 0 1 0 0,-1 1-1 0 0,0-1 1 0 0,-3-1-1 0 0,1 1-10 0 0,-1 0 0 0 0,1 0-1 0 0,0 0 1 0 0,-1 1 0 0 0,1 0 0 0 0,0 0 0 0 0,-1 0-1 0 0,1 0 1 0 0,-7 1 0 0 0,4 2-13 0 0,0 0 1 0 0,0 1-1 0 0,0 0 1 0 0,0 0-1 0 0,1 0 1 0 0,-1 1-1 0 0,1 0 0 0 0,0 0 1 0 0,1 1-1 0 0,0 0 1 0 0,-9 11-1 0 0,11-13 16 0 0,0-1 0 0 0,1 2 0 0 0,-1-1-1 0 0,1 0 1 0 0,0 0 0 0 0,0 1 0 0 0,1-1 0 0 0,-1 1 0 0 0,1-1-1 0 0,0 1 1 0 0,0 0 0 0 0,1-1 0 0 0,-1 1 0 0 0,1 0-1 0 0,0 0 1 0 0,1-1 0 0 0,-1 1 0 0 0,1 0 0 0 0,-1-1-1 0 0,4 10 1 0 0,-3-12 2 0 0,-1 0-1 0 0,1-1 0 0 0,-1 1 0 0 0,1 0 1 0 0,0-1-1 0 0,0 1 0 0 0,0 0 1 0 0,0-1-1 0 0,0 1 0 0 0,0-1 1 0 0,0 1-1 0 0,1-1 0 0 0,-1 0 1 0 0,1 1-1 0 0,-1-1 0 0 0,1 0 1 0 0,-1 0-1 0 0,1 0 0 0 0,-1 0 0 0 0,1 0 1 0 0,0-1-1 0 0,-1 1 0 0 0,1 0 1 0 0,0-1-1 0 0,0 1 0 0 0,0-1 1 0 0,0 0-1 0 0,-1 0 0 0 0,1 0 1 0 0,0 1-1 0 0,0-2 0 0 0,0 1 0 0 0,0 0 1 0 0,0 0-1 0 0,-1-1 0 0 0,1 1 1 0 0,0-1-1 0 0,0 1 0 0 0,0-1 1 0 0,-1 0-1 0 0,1 1 0 0 0,0-1 1 0 0,2-2-1 0 0,1 0 8 0 0,0-1 1 0 0,0 1 0 0 0,0-1-1 0 0,-1 0 1 0 0,1 0 0 0 0,-1-1-1 0 0,0 1 1 0 0,0-1 0 0 0,-1 0-1 0 0,1 0 1 0 0,-1 0-1 0 0,3-9 1 0 0,-4 12-20 0 0,-1-1 0 0 0,0 1 0 0 0,0-1-1 0 0,-1 1 1 0 0,1-1 0 0 0,-1 1 0 0 0,1-1 0 0 0,-1 0-1 0 0,0 1 1 0 0,0-1 0 0 0,0 0 0 0 0,0 1 0 0 0,0-1 0 0 0,0 0-1 0 0,-1 1 1 0 0,0-1 0 0 0,1 0 0 0 0,-1 1 0 0 0,0-1 0 0 0,0 1-1 0 0,0 0 1 0 0,-1-1 0 0 0,1 1 0 0 0,0 0 0 0 0,-1 0-1 0 0,0-1 1 0 0,1 1 0 0 0,-1 0 0 0 0,0 1 0 0 0,0-1 0 0 0,0 0-1 0 0,0 1 1 0 0,-1-1 0 0 0,1 1 0 0 0,0-1 0 0 0,-1 1 0 0 0,-2-1-1 0 0,4 1-11 0 0,-1 1-1 0 0,1-1 0 0 0,-1 1 1 0 0,1-1-1 0 0,-1 1 1 0 0,0 0-1 0 0,1 0 0 0 0,-1 0 1 0 0,1-1-1 0 0,-1 2 0 0 0,0-1 1 0 0,1 0-1 0 0,-1 0 0 0 0,0 0 1 0 0,1 1-1 0 0,-1-1 1 0 0,1 1-1 0 0,-1-1 0 0 0,1 1 1 0 0,-1 0-1 0 0,1-1 0 0 0,0 1 1 0 0,-1 0-1 0 0,1 0 0 0 0,0 0 1 0 0,-1 0-1 0 0,1 0 1 0 0,0 0-1 0 0,0 1 0 0 0,0-1 1 0 0,0 0-1 0 0,0 1 0 0 0,0-1 1 0 0,1 0-1 0 0,-1 1 0 0 0,0-1 1 0 0,1 1-1 0 0,-1-1 0 0 0,1 1 1 0 0,-1-1-1 0 0,1 1 1 0 0,0 0-1 0 0,-1 1 0 0 0,1 2 11 0 0,-1 0 1 0 0,1 0-1 0 0,0 1 0 0 0,0-1 0 0 0,0 0 0 0 0,1 0 0 0 0,0 0 1 0 0,0 0-1 0 0,0 0 0 0 0,0 0 0 0 0,1 0 0 0 0,4 7 0 0 0,-2-5 25 0 0,1 0-1 0 0,0 0 0 0 0,0 0 0 0 0,0-1 0 0 0,9 8 1 0 0,-13-13-21 0 0,0 0 1 0 0,0 0-1 0 0,0 0 1 0 0,0 0 0 0 0,1 0-1 0 0,-1-1 1 0 0,0 1-1 0 0,0 0 1 0 0,0 0-1 0 0,1-1 1 0 0,-1 1 0 0 0,0-1-1 0 0,1 1 1 0 0,-1-1-1 0 0,0 0 1 0 0,1 1 0 0 0,-1-1-1 0 0,1 0 1 0 0,-1 0-1 0 0,0 0 1 0 0,1 0 0 0 0,-1 0-1 0 0,1 0 1 0 0,-1-1-1 0 0,0 1 1 0 0,1 0 0 0 0,-1-1-1 0 0,0 1 1 0 0,1-1-1 0 0,-1 1 1 0 0,0-1-1 0 0,1 0 1 0 0,-1 1 0 0 0,0-1-1 0 0,0 0 1 0 0,0 0-1 0 0,0 0 1 0 0,0 0 0 0 0,0 0-1 0 0,1-1 1 0 0,-1 0-5 0 0,0-1 0 0 0,0 1 0 0 0,0 0 0 0 0,0-1 0 0 0,0 1 0 0 0,-1 0 0 0 0,1-1 0 0 0,-1 1 0 0 0,0-1 0 0 0,0 1 0 0 0,0-1 1 0 0,0 1-1 0 0,0-1 0 0 0,0 1 0 0 0,-1-1 0 0 0,1 1 0 0 0,-1 0 0 0 0,1-1 0 0 0,-1 1 0 0 0,0-1 0 0 0,0 1 0 0 0,0 0 0 0 0,0 0 0 0 0,-3-4 0 0 0,-1-2-7 0 0,-1-1-1 0 0,0 1 0 0 0,0 1 1 0 0,-13-14-1 0 0,16 18-125 0 0,-26-19 162 0 0,13 19-1963 0 0,0 10-3588 0 0</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05.554"/>
    </inkml:context>
    <inkml:brush xml:id="br0">
      <inkml:brushProperty name="width" value="0.1" units="cm"/>
      <inkml:brushProperty name="height" value="0.1" units="cm"/>
      <inkml:brushProperty name="color" value="#FFFFFF"/>
    </inkml:brush>
  </inkml:definitions>
  <inkml:trace contextRef="#ctx0" brushRef="#br0">2 34 1048 0 0,'0'-1'100'0'0,"0"0"1"0"0,0 0-1 0 0,-1 0 1 0 0,1 0-1 0 0,0 0 0 0 0,0 1 1 0 0,0-1-1 0 0,0 0 0 0 0,0 0 1 0 0,0 0-1 0 0,0 0 0 0 0,0 0 1 0 0,1 0-1 0 0,-1 0 1 0 0,0 0-1 0 0,0 0 0 0 0,1 1 1 0 0,-1-1-1 0 0,1 0 0 0 0,-1 0 1 0 0,0 0-1 0 0,1 1 0 0 0,0-1 1 0 0,0-1-1 0 0,-1 2-74 0 0,0-1 1 0 0,1 1-1 0 0,-1-1 0 0 0,0 1 1 0 0,0-1-1 0 0,1 1 0 0 0,-1-1 0 0 0,0 1 1 0 0,1-1-1 0 0,-1 1 0 0 0,1-1 0 0 0,-1 1 1 0 0,0-1-1 0 0,1 1 0 0 0,-1 0 1 0 0,1-1-1 0 0,-1 1 0 0 0,1 0 0 0 0,-1 0 1 0 0,1-1-1 0 0,-1 1 0 0 0,1 0 1 0 0,0 0-1 0 0,-1 0 0 0 0,1-1 0 0 0,-1 1 1 0 0,1 0-1 0 0,-1 0 0 0 0,1 0 1 0 0,0 0-1 0 0,-1 0 0 0 0,1 0 0 0 0,-1 0 1 0 0,1 1-1 0 0,0-1 0 0 0,-1 0 1 0 0,1 0-1 0 0,-1 0 0 0 0,1 1 0 0 0,-1-1 1 0 0,1 0-1 0 0,-1 0 0 0 0,1 1 0 0 0,0 0 1 0 0,0 0-1 0 0,0 0 0 0 0,0-1 1 0 0,1 1-1 0 0,-1 0 0 0 0,0 0 1 0 0,1 0-1 0 0,-1-1 0 0 0,1 1 1 0 0,-1-1-1 0 0,1 1 0 0 0,-1-1 1 0 0,1 0-1 0 0,-1 1 0 0 0,1-1 1 0 0,-1 0-1 0 0,1 0 0 0 0,2 0 1 0 0,32-6 995 0 0,-13 3-181 0 0,-17 2-825 0 0,-6 1-21 0 0,1 0 1 0 0,0 0-1 0 0,0 0 0 0 0,0 0 0 0 0,0 0 0 0 0,0 0 1 0 0,-1 0-1 0 0,1 1 0 0 0,0-1 0 0 0,0 0 0 0 0,0 0 0 0 0,0 1 1 0 0,-1-1-1 0 0,1 0 0 0 0,0 1 0 0 0,0-1 0 0 0,-1 1 1 0 0,1-1-1 0 0,0 1 0 0 0,-1-1 0 0 0,1 1 0 0 0,0 0 1 0 0,-1-1-1 0 0,1 1 0 0 0,-1 0 0 0 0,1 1 0 0 0,0-2 15 0 0,0 1-1 0 0,-1-1 1 0 0,1 0-1 0 0,0 1 1 0 0,-1-1-1 0 0,1 0 1 0 0,0 1-1 0 0,0-1 1 0 0,-1 0-1 0 0,1 0 1 0 0,0 0-1 0 0,0 0 1 0 0,0 1-1 0 0,-1-1 1 0 0,1 0-1 0 0,0 0 1 0 0,0-1-1 0 0,-1 1 1 0 0,1 0-1 0 0,0 0 1 0 0,0 0-1 0 0,0 0 1 0 0,-1-1-1 0 0,1 1 1 0 0,0 0-1 0 0,-1-1 1 0 0,1 1 0 0 0,0-1-1 0 0,-1 1 1 0 0,1-1-1 0 0,0 1 1 0 0,-1-1-1 0 0,1 1 1 0 0,-1-1-1 0 0,1 1 1 0 0,-1-1-1 0 0,1 0 1 0 0,-1 1-1 0 0,0-1 1 0 0,1 0-1 0 0,-1 1 1 0 0,0-1-1 0 0,1 0 1 0 0,-1 0-1 0 0,0 1 1 0 0,0-1-1 0 0,0 0 1 0 0,0 0-1 0 0,1 0 1 0 0,-1 0-6 0 0,-2 2-35 0 0,0-1 26 0 0,0 1 1 0 0,0 0-1 0 0,0 0 1 0 0,0 0-1 0 0,0 0 1 0 0,1 0-1 0 0,-1 1 1 0 0,0-1-1 0 0,1 0 1 0 0,-1 1-1 0 0,1-1 1 0 0,0 1-1 0 0,-1-1 1 0 0,1 1-1 0 0,0 0 1 0 0,0 0-1 0 0,0-1 1 0 0,0 1-1 0 0,0 0 1 0 0,1 0-1 0 0,-1 0 1 0 0,0 0-1 0 0,1 0 1 0 0,0 0-1 0 0,-1 0 1 0 0,1 0-1 0 0,0 0 1 0 0,0 0-1 0 0,0 0 1 0 0,1 4 178 0 0,-18-4-342 0 0,15-1 142 0 0,0 0-1 0 0,0 1 1 0 0,1-1-1 0 0,-1 0 1 0 0,1 1-1 0 0,-1 0 1 0 0,1-1-1 0 0,0 1 1 0 0,-1 0-1 0 0,1-1 0 0 0,0 1 1 0 0,0 0-1 0 0,0 0 1 0 0,1 0-1 0 0,-1 0 1 0 0,0 0-1 0 0,1 0 1 0 0,-1 0-1 0 0,1 0 1 0 0,0 1-1 0 0,0-1 1 0 0,0 0-1 0 0,0 4 1 0 0,1-12-85 0 0,-1 6 108 0 0,0 0 1 0 0,0-1-1 0 0,0 1 1 0 0,0-1 0 0 0,0 1-1 0 0,0-1 1 0 0,0 1-1 0 0,0-1 1 0 0,0 1-1 0 0,0 0 1 0 0,0-1-1 0 0,0 1 1 0 0,0-1 0 0 0,-1 1-1 0 0,1-1 1 0 0,0 1-1 0 0,0 0 1 0 0,0-1-1 0 0,-1 1 1 0 0,1-1 0 0 0,0 1-1 0 0,0 0 1 0 0,-1-1-1 0 0,1 1 1 0 0,0 0-1 0 0,-1 0 1 0 0,1-1-1 0 0,0 1 1 0 0,-1-1 0 0 0,-3-2-105 0 0,4 2 95 0 0,-1 0-1 0 0,1 1 1 0 0,-1-1-1 0 0,1 0 1 0 0,-1 0 0 0 0,0 1-1 0 0,1-1 1 0 0,-1 0-1 0 0,0 1 1 0 0,1-1-1 0 0,-1 0 1 0 0,0 1-1 0 0,0-1 1 0 0,0 1 0 0 0,0 0-1 0 0,0-1 1 0 0,0 1-1 0 0,1 0 1 0 0,-1-1-1 0 0,0 1 1 0 0,0 0-1 0 0,0 0 1 0 0,0 0-1 0 0,0 0 1 0 0,0 0 0 0 0,0 0-1 0 0,0 0 1 0 0,0 0-1 0 0,0 0 1 0 0,0 1-1 0 0,0-1 1 0 0,0 0-1 0 0,0 0 1 0 0,-1 2 0 0 0,2-2-60 0 0,-1 0-1 0 0,1 1 1 0 0,0-1 0 0 0,0 0 0 0 0,0 0 0 0 0,0 1 0 0 0,0-1 0 0 0,0 0 0 0 0,0 1 0 0 0,0-1 0 0 0,0 0 0 0 0,0 1 0 0 0,0-1 0 0 0,0 0 0 0 0,0 0 0 0 0,0 1 0 0 0,0-1 0 0 0,1 0 0 0 0,-1 1 0 0 0,0-1 0 0 0,0 0 0 0 0,0 0 0 0 0,0 1 0 0 0,1-1 0 0 0,-1 0 0 0 0,0 0 0 0 0,0 1 0 0 0,0-1 0 0 0,1 0 0 0 0,-1 0 0 0 0,0 0 0 0 0,0 0 0 0 0,1 1 0 0 0,-1-1 0 0 0,1 0 0 0 0</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33.232"/>
    </inkml:context>
    <inkml:brush xml:id="br0">
      <inkml:brushProperty name="width" value="0.1" units="cm"/>
      <inkml:brushProperty name="height" value="0.1" units="cm"/>
      <inkml:brushProperty name="color" value="#FFFFFF"/>
    </inkml:brush>
  </inkml:definitions>
  <inkml:trace contextRef="#ctx0" brushRef="#br0">1 53 2260 0 0,'12'-13'9077'0'0,"18"-11"-10926"0"0,-7 13-4940 0 0,-19 7 5666 0 0</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36.004"/>
    </inkml:context>
    <inkml:brush xml:id="br0">
      <inkml:brushProperty name="width" value="0.1" units="cm"/>
      <inkml:brushProperty name="height" value="0.1" units="cm"/>
      <inkml:brushProperty name="color" value="#FFFFFF"/>
    </inkml:brush>
  </inkml:definitions>
  <inkml:trace contextRef="#ctx0" brushRef="#br0">17 38 880 0 0,'-4'-28'4571'0'0,"1"18"-2763"0"0,2 15-100 0 0,-7 154 447 0 0,10-61-1369 0 0,4 0-1 0 0,35 175 1 0 0,-37-241-604 0 0,1 9-317 0 0,5-19-3069 0 0</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36.657"/>
    </inkml:context>
    <inkml:brush xml:id="br0">
      <inkml:brushProperty name="width" value="0.1" units="cm"/>
      <inkml:brushProperty name="height" value="0.1" units="cm"/>
      <inkml:brushProperty name="color" value="#FFFFFF"/>
    </inkml:brush>
  </inkml:definitions>
  <inkml:trace contextRef="#ctx0" brushRef="#br0">0 206 4084 0 0,'1'-8'212'0'0,"0"0"0"0"0,0 0 0 0 0,1 0 0 0 0,1 0 0 0 0,-1 0 0 0 0,1 0 0 0 0,0 1 0 0 0,1-1 0 0 0,0 1 0 0 0,0 0 0 0 0,0 0 0 0 0,1 0 0 0 0,0 1 0 0 0,0-1 0 0 0,1 1 0 0 0,0 1 0 0 0,0-1 0 0 0,8-5-1 0 0,-4 3-105 0 0,0 1-1 0 0,1 0 0 0 0,0 0 1 0 0,0 1-1 0 0,0 0 0 0 0,1 1 0 0 0,0 1 1 0 0,0 0-1 0 0,0 0 0 0 0,1 1 1 0 0,15-1-1 0 0,-22 3-77 0 0,-1 1 1 0 0,1 0 0 0 0,-1 1-1 0 0,1-1 1 0 0,-1 1 0 0 0,1 0-1 0 0,-1 0 1 0 0,1 1-1 0 0,-1 0 1 0 0,0 0 0 0 0,0 0-1 0 0,1 0 1 0 0,-2 1-1 0 0,1 0 1 0 0,8 6 0 0 0,-7-3 1 0 0,0-1 1 0 0,0 1 0 0 0,-1 1 0 0 0,0-1-1 0 0,0 1 1 0 0,0 0 0 0 0,-1 0-1 0 0,-1 0 1 0 0,1 1 0 0 0,2 8 0 0 0,-1-4 4 0 0,-2 1 1 0 0,1 0 0 0 0,-2 0-1 0 0,0 0 1 0 0,0 0 0 0 0,-1 0-1 0 0,-1 0 1 0 0,0 1 0 0 0,-1-1 0 0 0,-1 0-1 0 0,0 0 1 0 0,0 0 0 0 0,-7 18-1 0 0,2-11 42 0 0,-2-1 0 0 0,0 0 0 0 0,-1 0 0 0 0,-1-1-1 0 0,-1 0 1 0 0,0-1 0 0 0,-1-1 0 0 0,-1 0 0 0 0,-20 18-1 0 0,29-30-2 0 0,11-10-105 0 0,19-11-83 0 0,-14 15 100 0 0,1 0-1 0 0,-1 1 1 0 0,0 0 0 0 0,1 0-1 0 0,0 1 1 0 0,-1 1-1 0 0,0 0 1 0 0,1 0 0 0 0,-1 2-1 0 0,0-1 1 0 0,1 1-1 0 0,-1 1 1 0 0,-1 0 0 0 0,1 0-1 0 0,-1 1 1 0 0,1 0 0 0 0,15 12-1 0 0,-15-9 28 0 0,0 0-1 0 0,0 1 1 0 0,-1 0 0 0 0,0 0-1 0 0,0 1 1 0 0,-1 1 0 0 0,-1 0-1 0 0,0 0 1 0 0,0 0 0 0 0,-1 1-1 0 0,-1 0 1 0 0,0 1-1 0 0,0-1 1 0 0,5 21 0 0 0,-10-27 9 0 0,1 1 1 0 0,-2-1 0 0 0,1 1 0 0 0,-1 0 0 0 0,0-1-1 0 0,0 1 1 0 0,-1 0 0 0 0,0-1 0 0 0,0 1-1 0 0,0 0 1 0 0,-1-1 0 0 0,0 0 0 0 0,0 1-1 0 0,-1-1 1 0 0,0 0 0 0 0,0 0 0 0 0,0 0-1 0 0,-1-1 1 0 0,0 1 0 0 0,0-1 0 0 0,0 0 0 0 0,-1 0-1 0 0,0 0 1 0 0,0-1 0 0 0,0 1 0 0 0,0-1-1 0 0,-1 0 1 0 0,1-1 0 0 0,-11 5 0 0 0,8-3-32 0 0,-1-1 0 0 0,0 0 1 0 0,0-1-1 0 0,0 0 1 0 0,0 0-1 0 0,0-1 1 0 0,0 0-1 0 0,-1-1 0 0 0,1 0 1 0 0,-1 0-1 0 0,1-1 1 0 0,-1-1-1 0 0,1 1 0 0 0,0-1 1 0 0,-1-1-1 0 0,1 0 1 0 0,0 0-1 0 0,0-1 1 0 0,0 0-1 0 0,-14-7 0 0 0,20 8-180 0 0,1 1-1 0 0,-1-1 1 0 0,1 0-1 0 0,-1 0 1 0 0,1 0-1 0 0,0 0 0 0 0,0 0 1 0 0,0-1-1 0 0,0 1 1 0 0,0-1-1 0 0,0 1 1 0 0,1-1-1 0 0,-1 1 0 0 0,1-1 1 0 0,0 0-1 0 0,0 0 1 0 0,0 0-1 0 0,0 0 1 0 0,1 0-1 0 0,-1 0 0 0 0,1 0 1 0 0,-1-5-1 0 0,1 0-459 0 0,1 0-1 0 0,0 0 0 0 0,1 0 0 0 0,0 0 0 0 0,0 0 1 0 0,0 1-1 0 0,6-12 0 0 0,1-1-480 0 0</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37.047"/>
    </inkml:context>
    <inkml:brush xml:id="br0">
      <inkml:brushProperty name="width" value="0.1" units="cm"/>
      <inkml:brushProperty name="height" value="0.1" units="cm"/>
      <inkml:brushProperty name="color" value="#FFFFFF"/>
    </inkml:brush>
  </inkml:definitions>
  <inkml:trace contextRef="#ctx0" brushRef="#br0">0 5 1096 0 0,'1'-1'173'0'0,"0"1"0"0"0,0-1 0 0 0,0 1 0 0 0,0-1 0 0 0,0 1 0 0 0,0 0 0 0 0,0-1 0 0 0,0 1 0 0 0,1 0 0 0 0,-1 0 0 0 0,0 0 0 0 0,0 0 0 0 0,0 0 0 0 0,0 0 0 0 0,0 0 0 0 0,0 0-1 0 0,0 0 1 0 0,1 0 0 0 0,-1 1 0 0 0,0-1 0 0 0,0 0 0 0 0,2 2 0 0 0,-1-1 7 0 0,0 1-1 0 0,0-1 0 0 0,-1 1 1 0 0,1 0-1 0 0,0-1 0 0 0,-1 1 1 0 0,1 0-1 0 0,-1 0 0 0 0,1 0 1 0 0,0 3-1 0 0,4 7 182 0 0,-1 0 0 0 0,-1 0 0 0 0,4 16 0 0 0,-6-20-54 0 0,28 131 1950 0 0,-18-79-2960 0 0,20 61 0 0 0,-32-120 415 0 0,6 16-1999 0 0,-6-17 2146 0 0,0 0 0 0 0,0 1 1 0 0,0-1-1 0 0,0 1 0 0 0,0-1 0 0 0,1 0 0 0 0,-1 1 0 0 0,0-1 1 0 0,0 0-1 0 0,0 1 0 0 0,0-1 0 0 0,1 0 0 0 0,5 4-2675 0 0,-5-4 2675 0 0,2-3-993 0 0</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37.415"/>
    </inkml:context>
    <inkml:brush xml:id="br0">
      <inkml:brushProperty name="width" value="0.1" units="cm"/>
      <inkml:brushProperty name="height" value="0.1" units="cm"/>
      <inkml:brushProperty name="color" value="#FFFFFF"/>
    </inkml:brush>
  </inkml:definitions>
  <inkml:trace contextRef="#ctx0" brushRef="#br0">33 151 1944 0 0,'-11'-19'1343'0'0,"1"-21"5984"0"0,11 41-7268 0 0,0 0 0 0 0,0-1 0 0 0,0 1 0 0 0,0-1 1 0 0,0 1-1 0 0,0-1 0 0 0,1 1 0 0 0,-1-1 0 0 0,0 0 0 0 0,0 0 1 0 0,1 0-1 0 0,-1 0 0 0 0,0 0 0 0 0,0 0 0 0 0,1 0 1 0 0,-1 0-1 0 0,0 0 0 0 0,0 0 0 0 0,1-1 0 0 0,-1 1 0 0 0,0-1 1 0 0,0 1-1 0 0,0-1 0 0 0,0 1 0 0 0,0-1 0 0 0,0 1 1 0 0,1-1-1 0 0,-1 0 0 0 0,-1 0 0 0 0,1 0 0 0 0,0 1 0 0 0,0-1 1 0 0,0 0-1 0 0,0 0 0 0 0,-1 0 0 0 0,1 0 0 0 0,0 0 1 0 0,-1-1-1 0 0,1 1 0 0 0,-1 0 0 0 0,1 0 0 0 0,0-2 0 0 0,-1 0-25 0 0,0 0-1 0 0,0 0 0 0 0,0 0 0 0 0,0 0 1 0 0,0 1-1 0 0,0-1 0 0 0,-1 0 1 0 0,1 0-1 0 0,-1 0 0 0 0,0 0 0 0 0,0 1 1 0 0,0-1-1 0 0,0 0 0 0 0,-1 1 0 0 0,1-1 1 0 0,-1 1-1 0 0,-2-4 0 0 0,-17-11-292 0 0,8 13-883 0 0,12 4 1059 0 0,1 0 0 0 0,0 0 0 0 0,0 0 0 0 0,-1 0 0 0 0,1 0 0 0 0,0 0 0 0 0,0 0 0 0 0,-1 0 0 0 0,1 0-1 0 0,0 0 1 0 0,0 1 0 0 0,-1-1 0 0 0,1 0 0 0 0,0 0 0 0 0,0 0 0 0 0,0 0 0 0 0,-1 1 0 0 0,1-1 0 0 0,0 0 0 0 0,0 0 0 0 0,0 0 0 0 0,0 1-1 0 0,-1-1 1 0 0,1 0 0 0 0,0 0 0 0 0,0 1 0 0 0,0-1 0 0 0,0 0 0 0 0,0 0 0 0 0,0 1 0 0 0,0-1 0 0 0,0 0 0 0 0,0 0 0 0 0,0 1-1 0 0,0-1 1 0 0,0 0 0 0 0,0 0 0 0 0,0 1 0 0 0</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37.758"/>
    </inkml:context>
    <inkml:brush xml:id="br0">
      <inkml:brushProperty name="width" value="0.1" units="cm"/>
      <inkml:brushProperty name="height" value="0.1" units="cm"/>
      <inkml:brushProperty name="color" value="#FFFFFF"/>
    </inkml:brush>
  </inkml:definitions>
  <inkml:trace contextRef="#ctx0" brushRef="#br0">69 0 3836 0 0,'-2'107'4452'0'0,"3"95"-1541"0"0,4-161-1665 0 0,-15-48-829 0 0,0-7-340 0 0,1-3 58 0 0,1-1 0 0 0,0 0 0 0 0,2-1 0 0 0,0 1 0 0 0,1-1 0 0 0,-3-20-1 0 0,7 33-95 0 0,0-1-1 0 0,0 0 0 0 0,1 1 0 0 0,0-1 0 0 0,0 0 0 0 0,1 1 0 0 0,0-1 0 0 0,0 0 0 0 0,0 1 0 0 0,1-1 0 0 0,0 1 0 0 0,0 0 0 0 0,1-1 0 0 0,0 1 0 0 0,0 0 0 0 0,0 1 0 0 0,1-1 0 0 0,0 1 1 0 0,0-1-1 0 0,0 1 0 0 0,6-6 0 0 0,-6 9-33 0 0,0-1 0 0 0,0 1 0 0 0,0 0 0 0 0,1 0 0 0 0,-1 0 0 0 0,0 0 0 0 0,1 1 0 0 0,-1 0 0 0 0,1 0 0 0 0,0 0 0 0 0,-1 1 0 0 0,1-1 0 0 0,0 1 0 0 0,-1 0 0 0 0,1 0 0 0 0,0 1 0 0 0,-1-1 0 0 0,1 1 0 0 0,0 0 0 0 0,-1 0 0 0 0,1 1 0 0 0,-1 0 0 0 0,6 2 0 0 0,3 2-6 0 0,0 0 0 0 0,0 1 0 0 0,-1 1 0 0 0,0 0 0 0 0,0 0 0 0 0,14 14 0 0 0,-14-10 32 0 0,-2 0 0 0 0,1 0 0 0 0,-2 1 0 0 0,1 0 0 0 0,12 26 0 0 0,-5-3-880 0 0,14 43 0 0 0,-30-74 281 0 0,10 16-4453 0 0</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38.163"/>
    </inkml:context>
    <inkml:brush xml:id="br0">
      <inkml:brushProperty name="width" value="0.1" units="cm"/>
      <inkml:brushProperty name="height" value="0.1" units="cm"/>
      <inkml:brushProperty name="color" value="#FFFFFF"/>
    </inkml:brush>
  </inkml:definitions>
  <inkml:trace contextRef="#ctx0" brushRef="#br0">7 5 5264 0 0,'-3'25'5812'0'0,"2"-16"-5535"0"0,0 0 0 0 0,0 0 0 0 0,1 0-1 0 0,0 0 1 0 0,2 12 0 0 0,1-3 7 0 0,2 1-1 0 0,0-1 1 0 0,1 0 0 0 0,1-1-1 0 0,14 28 1 0 0,-18-40-220 0 0,1 1 0 0 0,0-1 1 0 0,0 0-1 0 0,0 0 0 0 0,1 0 0 0 0,-1-1 0 0 0,1 1 0 0 0,10 6 0 0 0,-11-9-44 0 0,-1 0-1 0 0,1 0 0 0 0,-1-1 0 0 0,1 1 1 0 0,0-1-1 0 0,0 0 0 0 0,0 0 0 0 0,0 0 0 0 0,0-1 1 0 0,0 1-1 0 0,0-1 0 0 0,0 0 0 0 0,0 0 1 0 0,0-1-1 0 0,6 0 0 0 0,-7 0-34 0 0,0 0-1 0 0,0 0 1 0 0,-1-1 0 0 0,1 1-1 0 0,0 0 1 0 0,-1-1 0 0 0,1 0-1 0 0,-1 0 1 0 0,0 1 0 0 0,0-1-1 0 0,1 0 1 0 0,-1-1 0 0 0,-1 1 0 0 0,1 0-1 0 0,0-1 1 0 0,0 1 0 0 0,-1-1-1 0 0,1 1 1 0 0,-1-1 0 0 0,0 0-1 0 0,0 1 1 0 0,0-1 0 0 0,0 0-1 0 0,-1 0 1 0 0,1 0 0 0 0,0-3-1 0 0,0-1-27 0 0,0 0-1 0 0,-1 0 0 0 0,0 0 0 0 0,0 0 0 0 0,0 0 1 0 0,-1 0-1 0 0,0 0 0 0 0,0 0 0 0 0,-1 1 0 0 0,-2-8 1 0 0,-1 3-3 0 0,-1 0 1 0 0,0 1-1 0 0,-1 0 1 0 0,0 0 0 0 0,-1 0-1 0 0,0 1 1 0 0,0 0-1 0 0,-1 1 1 0 0,0-1-1 0 0,-17-10 1 0 0,15 12-614 0 0,1 0-1 0 0,-1 1 1 0 0,-14-5 0 0 0,17 9-2572 0 0</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38.786"/>
    </inkml:context>
    <inkml:brush xml:id="br0">
      <inkml:brushProperty name="width" value="0.1" units="cm"/>
      <inkml:brushProperty name="height" value="0.1" units="cm"/>
      <inkml:brushProperty name="color" value="#FFFFFF"/>
    </inkml:brush>
  </inkml:definitions>
  <inkml:trace contextRef="#ctx0" brushRef="#br0">1 46 4048 0 0,'70'305'5175'0'0,"-64"-287"-4899"0"0,4 22 825 0 0,-14-118 769 0 0,2 46-1325 0 0,0 0 0 0 0,5-42 0 0 0,-3 71-500 0 0,1 0 0 0 0,-1 0 0 0 0,0 0 0 0 0,1 1 0 0 0,0-1 0 0 0,0 0 0 0 0,0 0 0 0 0,0 1 1 0 0,0-1-1 0 0,0 0 0 0 0,3-3 0 0 0,-3 6-33 0 0,0-1 0 0 0,0 0 1 0 0,0 1-1 0 0,0-1 0 0 0,1 1 0 0 0,-1-1 1 0 0,0 1-1 0 0,0-1 0 0 0,0 1 1 0 0,1 0-1 0 0,-1 0 0 0 0,0 0 0 0 0,1-1 1 0 0,-1 1-1 0 0,0 1 0 0 0,0-1 0 0 0,1 0 1 0 0,-1 0-1 0 0,0 0 0 0 0,1 1 0 0 0,-1-1 1 0 0,0 0-1 0 0,0 1 0 0 0,0-1 1 0 0,1 1-1 0 0,-1 0 0 0 0,2 1 0 0 0,14 8-37 0 0,0 1 0 0 0,0 0 0 0 0,-1 1 0 0 0,-1 1 0 0 0,0 1 0 0 0,0 0 0 0 0,17 24 0 0 0,35 32-1158 0 0,-66-70 1170 0 0,-1 0 1 0 0,1-1-1 0 0,-1 1 1 0 0,1 0-1 0 0,-1-1 1 0 0,1 1-1 0 0,-1-1 1 0 0,0 1-1 0 0,1-1 1 0 0,-1 1-1 0 0,0-1 1 0 0,1 1-1 0 0,-1-1 1 0 0,0 1-1 0 0,0-1 1 0 0,1 1-1 0 0,-1-1 1 0 0,0 1 0 0 0,0-1-1 0 0,0 0 1 0 0,0 1-1 0 0,0-1 1 0 0,0 1-1 0 0,0-1 1 0 0,0 0-1 0 0,0 1 1 0 0,0-1-1 0 0,0 1 1 0 0,-1-2-1 0 0,3-23-33 0 0,-3-31 118 0 0,1-6 602 0 0,7-75 0 0 0,-7 135-662 0 0,0 0 0 0 0,0-1 0 0 0,1 1 0 0 0,-1 0 0 0 0,0 0 0 0 0,1-1 0 0 0,0 1 0 0 0,-1 0 0 0 0,1 0 1 0 0,0 0-1 0 0,0 0 0 0 0,0 0 0 0 0,0 0 0 0 0,0 0 0 0 0,1 0 0 0 0,-1 1 0 0 0,1-1 0 0 0,-1 0 0 0 0,1 1 0 0 0,-1-1 1 0 0,1 1-1 0 0,0-1 0 0 0,0 1 0 0 0,0 0 0 0 0,0 0 0 0 0,0 0 0 0 0,0 0 0 0 0,0 0 0 0 0,0 0 0 0 0,0 1 0 0 0,0-1 1 0 0,3 0-1 0 0,0 1-5 0 0,0 1 0 0 0,0-1 1 0 0,0 1-1 0 0,0 0 0 0 0,0 1 1 0 0,0-1-1 0 0,-1 1 0 0 0,1-1 0 0 0,-1 2 1 0 0,1-1-1 0 0,-1 0 0 0 0,1 1 1 0 0,5 5-1 0 0,2 2-29 0 0,0 0 0 0 0,-1 1 0 0 0,0 0-1 0 0,-1 1 1 0 0,0 1 0 0 0,-1-1 0 0 0,-1 1 0 0 0,0 1-1 0 0,0 0 1 0 0,5 15 0 0 0,-7-13-1625 0 0,0 0-1 0 0,5 28 1 0 0,-8-36-107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1.482"/>
    </inkml:context>
    <inkml:brush xml:id="br0">
      <inkml:brushProperty name="width" value="0.1" units="cm"/>
      <inkml:brushProperty name="height" value="0.1" units="cm"/>
      <inkml:brushProperty name="color" value="#FFFFFF"/>
    </inkml:brush>
  </inkml:definitions>
  <inkml:trace contextRef="#ctx0" brushRef="#br0">1 1 6137 0 0,'2'0'279'0'0,"0"1"-1"0"0,0-1 1 0 0,0 1 0 0 0,1 0 0 0 0,-1 0 0 0 0,0 0 0 0 0,0 0 0 0 0,0 0 0 0 0,-1 1 0 0 0,1-1 0 0 0,0 0 0 0 0,0 1 0 0 0,-1 0 0 0 0,1-1 0 0 0,-1 1 0 0 0,1 0 0 0 0,-1 0 0 0 0,0 0 0 0 0,0 0 0 0 0,0 0 0 0 0,0 0 0 0 0,0 0 0 0 0,0 0 0 0 0,0 3 0 0 0,18 60 447 0 0,-17-57-268 0 0,0 6-51 0 0,0 0-1 0 0,-1 28 1 0 0,0-4-1620 0 0,5-1-4528 0 0</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39.138"/>
    </inkml:context>
    <inkml:brush xml:id="br0">
      <inkml:brushProperty name="width" value="0.1" units="cm"/>
      <inkml:brushProperty name="height" value="0.1" units="cm"/>
      <inkml:brushProperty name="color" value="#FFFFFF"/>
    </inkml:brush>
  </inkml:definitions>
  <inkml:trace contextRef="#ctx0" brushRef="#br0">34 260 4292 0 0,'3'11'4169'0'0,"-3"14"-3039"0"0,0-23-812 0 0,2 26 254 0 0,1 1 0 0 0,12 50 1 0 0,-4-26-4982 0 0,-10-52 4097 0 0,-1 1 1 0 0,0-1 0 0 0,0 0-1 0 0,1 0 1 0 0,-1 0 0 0 0,0 1-1 0 0,1-1 1 0 0,-1 0 0 0 0,1 0-1 0 0,-1 0 1 0 0,1 0 0 0 0,0 0-1 0 0,0 0 1 0 0,-1 0 0 0 0,2 1 0 0 0,1-2-817 0 0</inkml:trace>
  <inkml:trace contextRef="#ctx0" brushRef="#br0" timeOffset="1.25">20 45 1440 0 0,'-6'-12'1120'0'0,"0"3"-200"0"0,3 1-796 0 0,0 2-336 0 0,1 0-732 0 0,2 2-112 0 0</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0.039"/>
    </inkml:context>
    <inkml:brush xml:id="br0">
      <inkml:brushProperty name="width" value="0.1" units="cm"/>
      <inkml:brushProperty name="height" value="0.1" units="cm"/>
      <inkml:brushProperty name="color" value="#FFFFFF"/>
    </inkml:brush>
  </inkml:definitions>
  <inkml:trace contextRef="#ctx0" brushRef="#br0">248 509 1784 0 0,'1'1'210'0'0,"-1"-1"-1"0"0,1 0 1 0 0,0 0-1 0 0,-1 0 0 0 0,1 0 1 0 0,0 0-1 0 0,-1 0 1 0 0,1 0-1 0 0,0 0 1 0 0,-1 0-1 0 0,1 0 1 0 0,-1 0-1 0 0,1 0 1 0 0,0 0-1 0 0,-1-1 1 0 0,1 1-1 0 0,0 0 0 0 0,-1 0 1 0 0,1-1-1 0 0,-1 1 1 0 0,1 0-1 0 0,1-2 839 0 0,-1 1-839 0 0,-1 1 0 0 0,0-1 1 0 0,1 1-1 0 0,-1-1 1 0 0,0 0-1 0 0,1 1 1 0 0,-1-1-1 0 0,0 1 1 0 0,0-1-1 0 0,0 0 1 0 0,1 0-1 0 0,-2 0-54 0 0,1-1-1 0 0,0 1 1 0 0,-1 0 0 0 0,0 0-1 0 0,1 0 1 0 0,-1 1 0 0 0,1-1-1 0 0,-1 0 1 0 0,0 0 0 0 0,0 0-1 0 0,0 0 1 0 0,1 1 0 0 0,-1-1 0 0 0,0 0-1 0 0,0 1 1 0 0,0-1 0 0 0,0 0-1 0 0,0 1 1 0 0,0 0 0 0 0,0-1-1 0 0,0 1 1 0 0,-2-1 0 0 0,-3 0-24 0 0,0 0 1 0 0,0 1-1 0 0,0-1 1 0 0,0 1 0 0 0,0 0-1 0 0,0 1 1 0 0,0 0-1 0 0,1-1 1 0 0,-1 2-1 0 0,0-1 1 0 0,0 1 0 0 0,1 0-1 0 0,-1 0 1 0 0,1 1-1 0 0,-1-1 1 0 0,1 1 0 0 0,-5 4-1 0 0,-6 3 24 0 0,1 1 0 0 0,1 0 0 0 0,0 1 0 0 0,-16 18 0 0 0,24-23-87 0 0,0 0 0 0 0,1 0 0 0 0,0 1-1 0 0,1-1 1 0 0,0 1 0 0 0,0 0 0 0 0,-4 12-1 0 0,6-15-21 0 0,1 1 0 0 0,-1-1-1 0 0,1 1 1 0 0,0-1 0 0 0,0 1-1 0 0,1 0 1 0 0,0-1 0 0 0,0 1 0 0 0,0 0-1 0 0,1-1 1 0 0,0 1 0 0 0,2 10-1 0 0,-1-13-80 0 0,-1 1-1 0 0,1-1 1 0 0,0 0-1 0 0,0 0 1 0 0,0 1-1 0 0,0-1 1 0 0,1-1-1 0 0,-1 1 1 0 0,1 0 0 0 0,0 0-1 0 0,0-1 1 0 0,0 0-1 0 0,0 0 1 0 0,0 0-1 0 0,0 0 1 0 0,1 0-1 0 0,-1 0 1 0 0,0-1-1 0 0,1 1 1 0 0,0-1-1 0 0,-1 0 1 0 0,1-1-1 0 0,0 1 1 0 0,-1 0-1 0 0,1-1 1 0 0,0 0-1 0 0,0 0 1 0 0,5 0-1 0 0,-3-1-26 0 0,1 1 0 0 0,-1-1 0 0 0,0 0 0 0 0,1-1 0 0 0,-1 1 0 0 0,0-1 0 0 0,0-1-1 0 0,0 1 1 0 0,0-1 0 0 0,-1 0 0 0 0,1 0 0 0 0,-1 0 0 0 0,0-1 0 0 0,0 0 0 0 0,0 0 0 0 0,6-6-1 0 0,-1-5 167 0 0,-1 0 0 0 0,-1-1 0 0 0,0 0 0 0 0,-1 0 0 0 0,-1 0 0 0 0,-1-1 0 0 0,0 0 0 0 0,-1 0 0 0 0,-1 0 0 0 0,0-1 0 0 0,-1 1 0 0 0,-1-32 0 0 0,3 75 75 0 0,1 0 0 0 0,14 38 1 0 0,-15-53-143 0 0,0 0 0 0 0,1 0 0 0 0,1 0 0 0 0,-1-1 0 0 0,2 0 0 0 0,-1 0 0 0 0,1-1 0 0 0,10 10 0 0 0,-15-16-67 0 0,1 0-1 0 0,0-1 0 0 0,0 1 1 0 0,0-1-1 0 0,0 0 0 0 0,0 0 0 0 0,1 0 1 0 0,-1 0-1 0 0,1-1 0 0 0,-1 1 1 0 0,1-1-1 0 0,0 0 0 0 0,-1 0 1 0 0,1 0-1 0 0,0 0 0 0 0,0-1 1 0 0,0 0-1 0 0,-1 0 0 0 0,1 0 0 0 0,0 0 1 0 0,0 0-1 0 0,0-1 0 0 0,0 0 1 0 0,-1 1-1 0 0,1-1 0 0 0,0-1 1 0 0,-1 1-1 0 0,1-1 0 0 0,-1 1 0 0 0,1-1 1 0 0,-1 0-1 0 0,0 0 0 0 0,5-4 1 0 0,1-1-79 0 0,-1-1 0 0 0,0 0-1 0 0,0 0 1 0 0,-1-1 0 0 0,0 0 0 0 0,0 0 0 0 0,-1 0 0 0 0,0-1 0 0 0,-1 0 0 0 0,6-14 0 0 0,-2-3-17 0 0,0-1 0 0 0,-2 0 0 0 0,0-1 0 0 0,-3 0 0 0 0,0 1 0 0 0,-2-2 0 0 0,-1-38 0 0 0,-5 16 525 0 0,-2 0 0 0 0,-2 0 0 0 0,-18-61 0 0 0,21 92-210 0 0,5 16-137 0 0,-1-1 0 0 0,0 1 1 0 0,-1-1-1 0 0,0 1 1 0 0,0-1-1 0 0,0 1 0 0 0,-4-7 1 0 0,6 12-50 0 0,0 0 1 0 0,0 0-1 0 0,0 0 1 0 0,0 0-1 0 0,0 0 1 0 0,0 0-1 0 0,0 0 1 0 0,0 0-1 0 0,0-1 1 0 0,0 1-1 0 0,-1 0 1 0 0,1 0-1 0 0,0 0 1 0 0,0 0-1 0 0,0 0 1 0 0,0 0-1 0 0,0 0 1 0 0,0 0-1 0 0,0 0 1 0 0,0 0-1 0 0,0 0 1 0 0,-1 0-1 0 0,1 0 1 0 0,0 0-1 0 0,0 0 1 0 0,0 0-1 0 0,0 0 1 0 0,0 0-1 0 0,0 0 1 0 0,0 0-1 0 0,0 0 1 0 0,-1 0-1 0 0,1 0 1 0 0,0 0-1 0 0,0 0 1 0 0,0 0-1 0 0,0 0 1 0 0,0 0-1 0 0,0 0 1 0 0,0 0-1 0 0,0 1 1 0 0,0-1-1 0 0,0 0 1 0 0,0 0-1 0 0,-1 0 1 0 0,1 0-1 0 0,0 0 1 0 0,0 0-1 0 0,0 0 1 0 0,0 0-1 0 0,0 0 1 0 0,0 0-1 0 0,0 1 1 0 0,0-1-1 0 0,0 0 1 0 0,0 0-1 0 0,0 0 1 0 0,0 0-1 0 0,0 0 1 0 0,0 0-1 0 0,0 0 1 0 0,0 1-1 0 0,-3 11 117 0 0,0 14 23 0 0,8 306 651 0 0,-1-275-661 0 0,4 1 0 0 0,2-1 0 0 0,29 96 0 0 0,-30-126-1 0 0,23 45-1 0 0,-27-63-139 0 0,0-1 0 0 0,0 1 0 0 0,0-1-1 0 0,1 0 1 0 0,0-1 0 0 0,1 0 0 0 0,0 0-1 0 0,15 12 1 0 0,-19-17-201 0 0,-1-1 0 0 0,1 0 0 0 0,0 0 0 0 0,0 0 0 0 0,0 0 0 0 0,-1 0 0 0 0,1-1 1 0 0,0 1-1 0 0,0-1 0 0 0,0 0 0 0 0,0 0 0 0 0,0 0 0 0 0,0 0 0 0 0,0 0 0 0 0,0-1 0 0 0,0 1 0 0 0,0-1 0 0 0,4-1 0 0 0,0-1-881 0 0,1 0 0 0 0,-1 0-1 0 0,0-1 1 0 0,-1 1 0 0 0,13-10-1 0 0,-7 2-1992 0 0</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16.412"/>
    </inkml:context>
    <inkml:brush xml:id="br0">
      <inkml:brushProperty name="width" value="0.1" units="cm"/>
      <inkml:brushProperty name="height" value="0.1" units="cm"/>
      <inkml:brushProperty name="color" value="#FFFFFF"/>
    </inkml:brush>
  </inkml:definitions>
  <inkml:trace contextRef="#ctx0" brushRef="#br0">2 4 1504 0 0,'-1'-4'5761'0'0,"18"21"-4041"0"0,24 26-714 0 0,341 445 3241 0 0,-375-479-4320 0 0,62 77-1470 0 0,-20-31-2270 0 0,-35-42 649 0 0</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16.783"/>
    </inkml:context>
    <inkml:brush xml:id="br0">
      <inkml:brushProperty name="width" value="0.1" units="cm"/>
      <inkml:brushProperty name="height" value="0.1" units="cm"/>
      <inkml:brushProperty name="color" value="#FFFFFF"/>
    </inkml:brush>
  </inkml:definitions>
  <inkml:trace contextRef="#ctx0" brushRef="#br0">103 73 4632 0 0,'-3'-20'828'0'0,"2"14"-529"0"0,0 1 0 0 0,0-1 1 0 0,0 1-1 0 0,0-1 0 0 0,-1 1 0 0 0,0-1 0 0 0,-3-5 0 0 0,5 11-271 0 0,0 0 1 0 0,0-1-1 0 0,-1 1 0 0 0,1 0 0 0 0,0 0 0 0 0,0 0 0 0 0,0 0 0 0 0,-1 0 0 0 0,1-1 0 0 0,0 1 0 0 0,0 0 0 0 0,-1 0 0 0 0,1 0 0 0 0,0 0 1 0 0,0 0-1 0 0,-1 0 0 0 0,1 0 0 0 0,0 0 0 0 0,0 0 0 0 0,-1 0 0 0 0,1 0 0 0 0,0 0 0 0 0,0 0 0 0 0,-1 0 0 0 0,1 0 0 0 0,0 0 0 0 0,0 0 1 0 0,-1 0-1 0 0,1 1 0 0 0,0-1 0 0 0,0 0 0 0 0,-1 0 0 0 0,1 0 0 0 0,0 0 0 0 0,0 0 0 0 0,0 1 0 0 0,-1-1 0 0 0,1 0 0 0 0,0 0 0 0 0,0 0 1 0 0,0 1-1 0 0,0-1 0 0 0,-1 0 0 0 0,1 0 0 0 0,0 0 0 0 0,0 1 0 0 0,0-1 0 0 0,0 0 0 0 0,0 0 0 0 0,0 1 0 0 0,0-1 0 0 0,0 0 0 0 0,0 0 1 0 0,0 1-1 0 0,0-1 0 0 0,0 0 0 0 0,0 0 0 0 0,0 1 0 0 0,0-1 0 0 0,0 0 0 0 0,0 1 0 0 0,-4 17 516 0 0,-23 295 2347 0 0,-16 278-398 0 0,42-585-2674 0 0,1 33-526 0 0,0-38 427 0 0,0 0-1 0 0,0 1 0 0 0,0-1 0 0 0,0 0 0 0 0,0 0 0 0 0,0 1 0 0 0,1-1 0 0 0,-1 0 0 0 0,0 0 0 0 0,1 0 0 0 0,-1 1 0 0 0,1-1 0 0 0,-1 0 0 0 0,1 0 0 0 0,0 0 0 0 0,-1 0 0 0 0,1 0 0 0 0,0 0 0 0 0,0 0 0 0 0,-1 0 1 0 0,1 0-1 0 0,0 0 0 0 0,0-1 0 0 0,1 2 0 0 0</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17.328"/>
    </inkml:context>
    <inkml:brush xml:id="br0">
      <inkml:brushProperty name="width" value="0.1" units="cm"/>
      <inkml:brushProperty name="height" value="0.1" units="cm"/>
      <inkml:brushProperty name="color" value="#FFFFFF"/>
    </inkml:brush>
  </inkml:definitions>
  <inkml:trace contextRef="#ctx0" brushRef="#br0">316 147 4836 0 0,'4'-6'475'0'0,"0"0"0"0"0,0 0-1 0 0,0 0 1 0 0,-1 0 0 0 0,0-1-1 0 0,0 0 1 0 0,0 0 0 0 0,-1 0 0 0 0,2-12-1 0 0,-3 17-372 0 0,-1-1-1 0 0,0 1 0 0 0,0-1 0 0 0,-1 1 1 0 0,1-1-1 0 0,0 1 0 0 0,-1 0 1 0 0,0-1-1 0 0,1 1 0 0 0,-1 0 1 0 0,0 0-1 0 0,0-1 0 0 0,0 1 1 0 0,0 0-1 0 0,-1 0 0 0 0,1 0 1 0 0,-1 0-1 0 0,1 0 0 0 0,-1 0 0 0 0,0 1 1 0 0,1-1-1 0 0,-1 1 0 0 0,0-1 1 0 0,0 1-1 0 0,0-1 0 0 0,0 1 1 0 0,0 0-1 0 0,-1 0 0 0 0,1 0 1 0 0,0 0-1 0 0,0 1 0 0 0,-4-2 1 0 0,-3 0 8 0 0,1 0 1 0 0,-1 0-1 0 0,0 1 1 0 0,1 0-1 0 0,-1 1 1 0 0,0-1-1 0 0,1 2 1 0 0,-1-1 0 0 0,0 1-1 0 0,1 1 1 0 0,-1 0-1 0 0,1 0 1 0 0,-1 0-1 0 0,-8 5 1 0 0,5-2-18 0 0,1 0 0 0 0,1 1 0 0 0,-1 1 0 0 0,1-1 0 0 0,1 2 0 0 0,-1-1 1 0 0,1 1-1 0 0,0 1 0 0 0,-13 17 0 0 0,15-18-45 0 0,1 1 1 0 0,0 0-1 0 0,1 0 1 0 0,0 0-1 0 0,1 1 1 0 0,0-1-1 0 0,0 1 1 0 0,1 0-1 0 0,0 0 0 0 0,1 0 1 0 0,-2 15-1 0 0,4-17-12 0 0,0-1 0 0 0,0 1 0 0 0,1 0 0 0 0,0-1 0 0 0,0 1 0 0 0,0-1 0 0 0,1 1 0 0 0,0-1 0 0 0,1 0 0 0 0,0 1 0 0 0,0-1 0 0 0,0-1-1 0 0,1 1 1 0 0,0 0 0 0 0,1-1 0 0 0,7 9 0 0 0,-9-11-71 0 0,0 0 0 0 0,0 0 0 0 0,1-1 0 0 0,0 1 0 0 0,0-1 0 0 0,0 0 1 0 0,0 0-1 0 0,0-1 0 0 0,1 1 0 0 0,-1-1 0 0 0,1 0 0 0 0,0 0 0 0 0,-1 0 0 0 0,1-1 0 0 0,0 1 0 0 0,0-1 0 0 0,0 0 0 0 0,0-1 0 0 0,0 1 0 0 0,0-1 0 0 0,0 0 0 0 0,0-1 0 0 0,0 1 0 0 0,0-1 0 0 0,0 0 0 0 0,0 0 0 0 0,0 0 0 0 0,0-1 0 0 0,0 0 1 0 0,-1 0-1 0 0,1 0 0 0 0,-1 0 0 0 0,1-1 0 0 0,-1 1 0 0 0,0-1 0 0 0,0-1 0 0 0,0 1 0 0 0,0 0 0 0 0,-1-1 0 0 0,1 0 0 0 0,4-7 0 0 0,6-10-104 0 0,-2 0-1 0 0,0-1 1 0 0,-2-1 0 0 0,0 0-1 0 0,-2 0 1 0 0,0 0 0 0 0,5-29-1 0 0,-13 52 149 0 0,0 0-1 0 0,0 0 1 0 0,0 0-1 0 0,0 0 0 0 0,-1 1 1 0 0,1-1-1 0 0,0 0 1 0 0,0 0-1 0 0,0 0 1 0 0,0 0-1 0 0,0 0 1 0 0,1 0-1 0 0,-1 0 0 0 0,0 1 1 0 0,0-1-1 0 0,0 0 1 0 0,0 0-1 0 0,0 0 1 0 0,0 0-1 0 0,0 0 0 0 0,0 0 1 0 0,0 0-1 0 0,0 0 1 0 0,0 0-1 0 0,0 1 1 0 0,0-1-1 0 0,0 0 1 0 0,0 0-1 0 0,0 0 0 0 0,0 0 1 0 0,1 0-1 0 0,-1 0 1 0 0,0 0-1 0 0,0 0 1 0 0,0 0-1 0 0,0 0 1 0 0,0 0-1 0 0,0 0 0 0 0,0 0 1 0 0,0 0-1 0 0,1 0 1 0 0,-1 0-1 0 0,0 0 1 0 0,0 0-1 0 0,0 0 0 0 0,0 0 1 0 0,0 0-1 0 0,0 0 1 0 0,0 0-1 0 0,0 0 1 0 0,1 0-1 0 0,-1 0 1 0 0,0 0-1 0 0,0 0 0 0 0,0 0 1 0 0,0 0-1 0 0,0 0 1 0 0,0 0-1 0 0,0 0 1 0 0,0 0-1 0 0,0 0 0 0 0,1 0 1 0 0,-1 0-1 0 0,0-1 1 0 0,7 21 336 0 0,11 41-6 0 0,-7-24-142 0 0,-6-22-48 0 0,0 0-1 0 0,1-1 1 0 0,1 0 0 0 0,10 18 0 0 0,-14-27-344 0 0,1-1 0 0 0,0 1 0 0 0,-1-1-1 0 0,2 1 1 0 0,-1-1 0 0 0,7 5 0 0 0,-8-7-279 0 0,0 0-1 0 0,0-1 1 0 0,0 1-1 0 0,0-1 1 0 0,0 0-1 0 0,0 1 0 0 0,0-1 1 0 0,1-1-1 0 0,-1 1 1 0 0,0 0-1 0 0,1-1 1 0 0,3 0-1 0 0,1 0-2692 0 0</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17.701"/>
    </inkml:context>
    <inkml:brush xml:id="br0">
      <inkml:brushProperty name="width" value="0.1" units="cm"/>
      <inkml:brushProperty name="height" value="0.1" units="cm"/>
      <inkml:brushProperty name="color" value="#FFFFFF"/>
    </inkml:brush>
  </inkml:definitions>
  <inkml:trace contextRef="#ctx0" brushRef="#br0">1 45 5685 0 0,'0'-1'139'0'0,"0"-1"1"0"0,0 1 0 0 0,0 0 0 0 0,0 0 0 0 0,0 0 0 0 0,0 0 0 0 0,0 0 0 0 0,0 0 0 0 0,1 0 0 0 0,-1 0 0 0 0,0 0 0 0 0,1 0 0 0 0,-1 0 0 0 0,1 0-1 0 0,-1 0 1 0 0,1 0 0 0 0,-1 0 0 0 0,1 0 0 0 0,0 1 0 0 0,0-1 0 0 0,-1 0 0 0 0,1 0 0 0 0,0 1 0 0 0,0-1 0 0 0,1-1 0 0 0,0 2-26 0 0,0-1 0 0 0,0 1 1 0 0,0-1-1 0 0,0 1 1 0 0,0 0-1 0 0,0 0 1 0 0,0 0-1 0 0,0 0 0 0 0,0 0 1 0 0,-1 1-1 0 0,1-1 1 0 0,0 1-1 0 0,3 0 0 0 0,7 4 122 0 0,1 0-1 0 0,-1 1 0 0 0,15 10 0 0 0,-22-13-70 0 0,14 9 58 0 0,1 1 0 0 0,-2 1 1 0 0,0 1-1 0 0,0 1 0 0 0,-1 0 1 0 0,22 30-1 0 0,-32-37-147 0 0,0 0 1 0 0,0 1-1 0 0,-1 0 0 0 0,-1 0 0 0 0,0 1 0 0 0,0 0 1 0 0,-1-1-1 0 0,-1 2 0 0 0,1-1 0 0 0,-2 0 1 0 0,0 1-1 0 0,0-1 0 0 0,-1 1 0 0 0,0-1 0 0 0,-1 14 1 0 0,0-24-61 0 0,0 1 1 0 0,0 0-1 0 0,-1-1 1 0 0,1 1 0 0 0,0-1-1 0 0,0 1 1 0 0,-1-1-1 0 0,1 1 1 0 0,-1-1-1 0 0,1 1 1 0 0,-1-1 0 0 0,0 0-1 0 0,1 1 1 0 0,-1-1-1 0 0,0 0 1 0 0,0 1-1 0 0,0-1 1 0 0,0 0 0 0 0,0 0-1 0 0,0 0 1 0 0,-1 0-1 0 0,1 0 1 0 0,0 0-1 0 0,0 0 1 0 0,-1 0 0 0 0,1-1-1 0 0,0 1 1 0 0,-1 0-1 0 0,1-1 1 0 0,-1 1-1 0 0,1-1 1 0 0,-1 0 0 0 0,-1 1-1 0 0,1-1 6 0 0,0-1-1 0 0,0 1 1 0 0,0 0-1 0 0,0-1 1 0 0,1 1-1 0 0,-1-1 1 0 0,0 0 0 0 0,0 0-1 0 0,1 1 1 0 0,-1-1-1 0 0,0 0 1 0 0,1 0-1 0 0,-1-1 1 0 0,1 1-1 0 0,-1 0 1 0 0,1 0 0 0 0,0-1-1 0 0,-1 1 1 0 0,1-1-1 0 0,0 1 1 0 0,0-1-1 0 0,0 0 1 0 0,0 1-1 0 0,0-1 1 0 0,1 0 0 0 0,-2-2-1 0 0,-1-6 30 0 0,1 0-1 0 0,0 0 1 0 0,1 1-1 0 0,0-1 1 0 0,0 0-1 0 0,1 0 0 0 0,0 0 1 0 0,1 0-1 0 0,0 0 1 0 0,0 0-1 0 0,1 0 1 0 0,1 1-1 0 0,0-1 1 0 0,0 1-1 0 0,1-1 1 0 0,8-15-1 0 0,-1 6-773 0 0,1-1-1 0 0,0 1 0 0 0,2 1 1 0 0,0 1-1 0 0,1 0 1 0 0,24-21-1 0 0,-3 6-2665 0 0,-18 17 379 0 0</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18.213"/>
    </inkml:context>
    <inkml:brush xml:id="br0">
      <inkml:brushProperty name="width" value="0.1" units="cm"/>
      <inkml:brushProperty name="height" value="0.1" units="cm"/>
      <inkml:brushProperty name="color" value="#FFFFFF"/>
    </inkml:brush>
  </inkml:definitions>
  <inkml:trace contextRef="#ctx0" brushRef="#br0">340 16 3836 0 0,'-1'-1'111'0'0,"0"-1"1"0"0,0 1-1 0 0,0 0 0 0 0,0 0 0 0 0,0 0 0 0 0,0 0 0 0 0,0 0 0 0 0,-1 0 0 0 0,1 1 0 0 0,0-1 1 0 0,0 0-1 0 0,-1 0 0 0 0,1 1 0 0 0,-1-1 0 0 0,1 1 0 0 0,0 0 0 0 0,-1-1 0 0 0,1 1 1 0 0,-1 0-1 0 0,1 0 0 0 0,-1-1 0 0 0,1 1 0 0 0,-3 1 0 0 0,0 0 96 0 0,0 0 0 0 0,1 1 0 0 0,-1-1 0 0 0,0 1 0 0 0,1 0 0 0 0,-1 0 0 0 0,-5 5 0 0 0,-7 5 165 0 0,2 0 0 0 0,-1 1-1 0 0,2 0 1 0 0,0 1 0 0 0,0 0-1 0 0,-15 24 1 0 0,7-5 130 0 0,2 1-1 0 0,1 1 1 0 0,1 1 0 0 0,2 0 0 0 0,2 1 0 0 0,-14 61-1 0 0,16-44-67 0 0,2 1 0 0 0,3 0-1 0 0,3 0 1 0 0,3 62 0 0 0,1-87-286 0 0,2-1 0 0 0,1 0 1 0 0,1 0-1 0 0,1 0 1 0 0,2-1-1 0 0,1 0 0 0 0,18 41 1 0 0,-21-58-299 0 0,0 0 0 0 0,1 0 0 0 0,0-1 0 0 0,1 0 0 0 0,0 0 0 0 0,1-1 0 0 0,0 0 0 0 0,15 12 0 0 0,-15-15-326 0 0,-1-1 0 0 0,1 0 0 0 0,0 0 0 0 0,0-1 0 0 0,0 0 0 0 0,0-1 0 0 0,1 0 0 0 0,-1 0 0 0 0,1-1 0 0 0,0-1 0 0 0,0 1 0 0 0,11-1 0 0 0,9-1-1312 0 0,1-2-1219 0 0</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18.601"/>
    </inkml:context>
    <inkml:brush xml:id="br0">
      <inkml:brushProperty name="width" value="0.1" units="cm"/>
      <inkml:brushProperty name="height" value="0.1" units="cm"/>
      <inkml:brushProperty name="color" value="#FFFFFF"/>
    </inkml:brush>
  </inkml:definitions>
  <inkml:trace contextRef="#ctx0" brushRef="#br0">424 23 5521 0 0,'-2'-17'1966'0'0,"-3"12"31"0"0,3 5-1845 0 0,0 1 0 0 0,1 0 0 0 0,-1 0 1 0 0,0 1-1 0 0,0-1 0 0 0,1 0 1 0 0,-1 1-1 0 0,1-1 0 0 0,-1 1 0 0 0,1-1 1 0 0,-2 3-1 0 0,-17 22 508 0 0,2 0 0 0 0,0 1 0 0 0,-24 52 0 0 0,0 2-21 0 0,-97 176 1073 0 0,109-198-1360 0 0,-7 11-209 0 0,2-5-3309 0 0,35-64 2907 0 0,0 0 1 0 0,-1-1-1 0 0,1 1 0 0 0,0 0 1 0 0,-1 0-1 0 0,1-1 0 0 0,-1 1 0 0 0,0-1 1 0 0,1 1-1 0 0,-1 0 0 0 0,1-1 0 0 0,-1 1 1 0 0,0-1-1 0 0,1 1 0 0 0,-1-1 0 0 0,0 0 1 0 0,0 1-1 0 0,0-1 0 0 0,1 0 0 0 0,-1 1 1 0 0,0-1-1 0 0,-1 0 0 0 0</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19.001"/>
    </inkml:context>
    <inkml:brush xml:id="br0">
      <inkml:brushProperty name="width" value="0.1" units="cm"/>
      <inkml:brushProperty name="height" value="0.1" units="cm"/>
      <inkml:brushProperty name="color" value="#FFFFFF"/>
    </inkml:brush>
  </inkml:definitions>
  <inkml:trace contextRef="#ctx0" brushRef="#br0">12 55 6033 0 0,'-3'-8'755'0'0,"2"5"-459"0"0,0 0 1 0 0,-1 0-1 0 0,1-1 1 0 0,0 1-1 0 0,1 0 0 0 0,-1 0 1 0 0,1-1-1 0 0,-1 1 0 0 0,1 0 1 0 0,0-1-1 0 0,0 1 1 0 0,1-4-1 0 0,0 7-210 0 0,0 0 1 0 0,0 0 0 0 0,0 0-1 0 0,0 1 1 0 0,-1-1-1 0 0,1 0 1 0 0,0 0-1 0 0,0 1 1 0 0,0-1-1 0 0,0 1 1 0 0,0-1-1 0 0,0 1 1 0 0,-1-1-1 0 0,1 1 1 0 0,0 0-1 0 0,0-1 1 0 0,-1 1-1 0 0,1 0 1 0 0,0-1-1 0 0,-1 1 1 0 0,1 0-1 0 0,0 1 1 0 0,17 18 529 0 0,32 48 631 0 0,196 245 1277 0 0,-227-290-2483 0 0,64 71 529 0 0,-67-79-2584 0 0,32 24 0 0 0,-47-38 1749 0 0,0-1-1 0 0,0 1 0 0 0,0 0 0 0 0,0-1 1 0 0,0 0-1 0 0,0 1 0 0 0,0-1 1 0 0,0 0-1 0 0,0 1 0 0 0,0-1 0 0 0,0 0 1 0 0,0 0-1 0 0,0 0 0 0 0,1 0 1 0 0,-1 0-1 0 0,0 0 0 0 0,0 0 0 0 0,2-1 1 0 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19.343"/>
    </inkml:context>
    <inkml:brush xml:id="br0">
      <inkml:brushProperty name="width" value="0.1" units="cm"/>
      <inkml:brushProperty name="height" value="0.1" units="cm"/>
      <inkml:brushProperty name="color" value="#FFFFFF"/>
    </inkml:brush>
  </inkml:definitions>
  <inkml:trace contextRef="#ctx0" brushRef="#br0">0 0 4252 0 0,'6'1'247'0'0,"0"-1"-1"0"0,0 1 1 0 0,-1 0-1 0 0,1 1 1 0 0,0 0-1 0 0,-1-1 1 0 0,1 2-1 0 0,-1-1 1 0 0,0 1-1 0 0,1-1 1 0 0,4 5-1 0 0,8 6 246 0 0,26 24 0 0 0,-40-33-352 0 0,41 39 746 0 0,-1 1 0 0 0,-2 3 0 0 0,-2 2 0 0 0,56 91-1 0 0,-70-96-562 0 0,-2 1-1 0 0,-2 1 0 0 0,-2 1 1 0 0,-2 1-1 0 0,-3 1 0 0 0,12 57 0 0 0,-24-79-199 0 0,0 0-1 0 0,-2 1 0 0 0,-1-1 0 0 0,-1 1 1 0 0,-1-1-1 0 0,-1 1 0 0 0,-2-1 0 0 0,-13 45 0 0 0,5-31 45 0 0,-1 0-1 0 0,-2-1 1 0 0,-1 0-1 0 0,-31 49 0 0 0,28-58-2467 0 0,-26 32-1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2.067"/>
    </inkml:context>
    <inkml:brush xml:id="br0">
      <inkml:brushProperty name="width" value="0.1" units="cm"/>
      <inkml:brushProperty name="height" value="0.1" units="cm"/>
      <inkml:brushProperty name="color" value="#FFFFFF"/>
    </inkml:brush>
  </inkml:definitions>
  <inkml:trace contextRef="#ctx0" brushRef="#br0">402 30 6561 0 0,'-26'-22'4734'0'0,"22"21"-4538"0"0,0-1 0 0 0,0 1 0 0 0,0 0 0 0 0,0 0 0 0 0,-1 0-1 0 0,1 1 1 0 0,0-1 0 0 0,-1 1 0 0 0,-5 0 0 0 0,-7 1 47 0 0,1 1 0 0 0,-1 0 0 0 0,0 1 0 0 0,1 1 1 0 0,-1 0-1 0 0,1 1 0 0 0,0 1 0 0 0,1 0 0 0 0,-1 2 0 0 0,1 0 1 0 0,-24 16-1 0 0,31-18-169 0 0,-1 0 0 0 0,1 1 1 0 0,0 0-1 0 0,0 0 0 0 0,1 1 1 0 0,0 0-1 0 0,1 0 0 0 0,-1 0 1 0 0,2 1-1 0 0,-1 0 0 0 0,1 0 0 0 0,0 1 1 0 0,1-1-1 0 0,0 1 0 0 0,1 0 1 0 0,0 0-1 0 0,1 1 0 0 0,0-1 1 0 0,0 0-1 0 0,0 12 0 0 0,2-17-109 0 0,1 1-1 0 0,-1 0 1 0 0,1-1-1 0 0,0 1 0 0 0,0-1 1 0 0,1 1-1 0 0,0-1 1 0 0,0 0-1 0 0,0 1 0 0 0,0-1 1 0 0,1 0-1 0 0,0 0 1 0 0,0-1-1 0 0,0 1 0 0 0,1-1 1 0 0,-1 1-1 0 0,1-1 1 0 0,0 0-1 0 0,1 0 0 0 0,-1-1 1 0 0,0 1-1 0 0,1-1 1 0 0,0 0-1 0 0,0 0 0 0 0,0-1 1 0 0,0 0-1 0 0,0 1 1 0 0,10 1-1 0 0,-8-2-51 0 0,-1-1 1 0 0,0 1-1 0 0,1-2 0 0 0,-1 1 1 0 0,0-1-1 0 0,1 0 0 0 0,-1 0 1 0 0,1 0-1 0 0,-1-1 0 0 0,1 0 1 0 0,-1 0-1 0 0,0-1 0 0 0,0 0 1 0 0,0 0-1 0 0,0-1 0 0 0,0 1 1 0 0,0-1-1 0 0,-1 0 0 0 0,1-1 1 0 0,-1 1-1 0 0,0-1 0 0 0,0 0 1 0 0,0-1-1 0 0,0 1 0 0 0,4-6 1 0 0,-2-1 63 0 0,-1 0 1 0 0,1 0-1 0 0,-2 0 1 0 0,1-1-1 0 0,-2 1 0 0 0,1-1 1 0 0,-2 0-1 0 0,3-15 1 0 0,-2 5 886 0 0,-1-1 0 0 0,1-35 0 0 0,-4 75-782 0 0,0 0 0 0 0,2 0 0 0 0,0 0 0 0 0,1 0 0 0 0,0 0 0 0 0,1-1 0 0 0,1 0 0 0 0,13 29 0 0 0,-15-40-309 0 0,0-1 0 0 0,0 0 0 0 0,1 0 0 0 0,-1 0 1 0 0,1-1-1 0 0,0 1 0 0 0,0-1 0 0 0,0 0 0 0 0,0 0 1 0 0,1 0-1 0 0,6 3 0 0 0,-6-4-461 0 0,0 0 0 0 0,1 1 0 0 0,-1-2-1 0 0,1 1 1 0 0,0-1 0 0 0,0 1 0 0 0,-1-2 0 0 0,1 1 0 0 0,11-1 0 0 0,0-2-2387 0 0</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19.698"/>
    </inkml:context>
    <inkml:brush xml:id="br0">
      <inkml:brushProperty name="width" value="0.1" units="cm"/>
      <inkml:brushProperty name="height" value="0.1" units="cm"/>
      <inkml:brushProperty name="color" value="#FFFFFF"/>
    </inkml:brush>
  </inkml:definitions>
  <inkml:trace contextRef="#ctx0" brushRef="#br0">1 95 6193 0 0,'7'-5'902'0'0,"0"0"1"0"0,1 0 0 0 0,-1 1-1 0 0,1 0 1 0 0,11-4 0 0 0,10-2 390 0 0,38-8 0 0 0,-58 15-1005 0 0,-7 3-304 0 0,116-25 1569 0 0,-78 20-3458 0 0,-1 3-3439 0 0</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20.101"/>
    </inkml:context>
    <inkml:brush xml:id="br0">
      <inkml:brushProperty name="width" value="0.1" units="cm"/>
      <inkml:brushProperty name="height" value="0.1" units="cm"/>
      <inkml:brushProperty name="color" value="#FFFFFF"/>
    </inkml:brush>
  </inkml:definitions>
  <inkml:trace contextRef="#ctx0" brushRef="#br0">6 52 5589 0 0,'-1'1'144'0'0,"1"-1"1"0"0,-1 0-1 0 0,1 1 1 0 0,0-1-1 0 0,-1 1 1 0 0,1-1-1 0 0,0 0 1 0 0,0 1-1 0 0,-1-1 1 0 0,1 1-1 0 0,0-1 1 0 0,0 1 0 0 0,-1-1-1 0 0,1 1 1 0 0,0 0-1 0 0,0-1 1 0 0,0 1-1 0 0,0-1 1 0 0,0 1-1 0 0,0-1 1 0 0,0 1-1 0 0,0-1 1 0 0,0 1 0 0 0,0-1-1 0 0,0 1 1 0 0,0-1-1 0 0,1 1 1 0 0,-1-1-1 0 0,0 1 1 0 0,0-1-1 0 0,1 1 1 0 0,-1-1-1 0 0,0 1 1 0 0,0-1 0 0 0,1 1-1 0 0,1 0 32 0 0,-1 0 0 0 0,1 0-1 0 0,0-1 1 0 0,-1 1 0 0 0,1 0-1 0 0,0-1 1 0 0,-1 0 0 0 0,1 1 0 0 0,0-1-1 0 0,0 0 1 0 0,2 0 0 0 0,56-6 744 0 0,-56 6-690 0 0,46-9-65 0 0,-1-1 1 0 0,1-3-1 0 0,58-23 0 0 0,-101 34-1373 0 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0.136"/>
    </inkml:context>
    <inkml:brush xml:id="br0">
      <inkml:brushProperty name="width" value="0.1" units="cm"/>
      <inkml:brushProperty name="height" value="0.1" units="cm"/>
      <inkml:brushProperty name="color" value="#FFFFFF"/>
    </inkml:brush>
  </inkml:definitions>
  <inkml:trace contextRef="#ctx0" brushRef="#br0">5 89 5885 0 0,'0'0'88'0'0,"0"0"1"0"0,0 0-1 0 0,-1 0 1 0 0,1 0 0 0 0,0 0-1 0 0,0 0 1 0 0,-2-2 709 0 0,2 2-709 0 0,-1 0-1 0 0,1-1 1 0 0,0 1 0 0 0,0 0-1 0 0,0 0 1 0 0,0 0-1 0 0,0-1 1 0 0,0 1 0 0 0,0 0-1 0 0,-1 0 1 0 0,1-1 0 0 0,0 1-1 0 0,0 0 1 0 0,0-1 0 0 0,0 1-1 0 0,0 0 1 0 0,0 0 0 0 0,0-1-1 0 0,0 1 1 0 0,0 0 0 0 0,1 0-1 0 0,-1-1 1 0 0,0 1 0 0 0,0 0-1 0 0,0 0 1 0 0,0-1-1 0 0,0 1 1 0 0,0 0 0 0 0,14-9 1510 0 0,17-1-745 0 0,49-5 793 0 0,153-8-1 0 0,-61 9-691 0 0,-90 6-456 0 0,-47 7-4956 0 0</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0.588"/>
    </inkml:context>
    <inkml:brush xml:id="br0">
      <inkml:brushProperty name="width" value="0.1" units="cm"/>
      <inkml:brushProperty name="height" value="0.1" units="cm"/>
      <inkml:brushProperty name="color" value="#FFFFFF"/>
    </inkml:brush>
  </inkml:definitions>
  <inkml:trace contextRef="#ctx0" brushRef="#br0">60 0 3020 0 0,'-4'4'388'0'0,"0"-1"0"0"0,0 1-1 0 0,0 0 1 0 0,1 0-1 0 0,-1 0 1 0 0,1 0 0 0 0,0 1-1 0 0,0 0 1 0 0,1-1 0 0 0,-1 1-1 0 0,1 0 1 0 0,0 0-1 0 0,1 0 1 0 0,-1 1 0 0 0,-1 8-1 0 0,-1 12 414 0 0,-3 53 0 0 0,5-48-149 0 0,6 284 1803 0 0,-1-255-2135 0 0,-3-50-249 0 0,5 49 288 0 0,-5-54-314 0 0,1-1 0 0 0,0 1 0 0 0,0 0 0 0 0,0-1 0 0 0,1 1-1 0 0,-1-1 1 0 0,1 0 0 0 0,0 1 0 0 0,4 5 0 0 0,-3-7-19 0 0,0-1-1 0 0,0 1 0 0 0,1-1 1 0 0,-1 0-1 0 0,0 0 1 0 0,1 0-1 0 0,-1 0 1 0 0,1 0-1 0 0,0-1 1 0 0,-1 0-1 0 0,1 0 1 0 0,0 0-1 0 0,6 1 0 0 0,57 3 129 0 0,-53-4-111 0 0,122-5 42 0 0,-89 1-447 0 0,-6-1-545 0 0,-14 0-2726 0 0</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0.961"/>
    </inkml:context>
    <inkml:brush xml:id="br0">
      <inkml:brushProperty name="width" value="0.1" units="cm"/>
      <inkml:brushProperty name="height" value="0.1" units="cm"/>
      <inkml:brushProperty name="color" value="#FFFFFF"/>
    </inkml:brush>
  </inkml:definitions>
  <inkml:trace contextRef="#ctx0" brushRef="#br0">1 91 4316 0 0,'12'-5'3391'0'0,"178"-23"790"0"0,-108 18-3395 0 0,87-16 75 0 0,-45 6-6715 0 0,-112 19 2929 0 0</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1.401"/>
    </inkml:context>
    <inkml:brush xml:id="br0">
      <inkml:brushProperty name="width" value="0.1" units="cm"/>
      <inkml:brushProperty name="height" value="0.1" units="cm"/>
      <inkml:brushProperty name="color" value="#FFFFFF"/>
    </inkml:brush>
  </inkml:definitions>
  <inkml:trace contextRef="#ctx0" brushRef="#br0">1 40 4928 0 0,'305'-34'5882'0'0,"-99"29"-9467"0"0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1.883"/>
    </inkml:context>
    <inkml:brush xml:id="br0">
      <inkml:brushProperty name="width" value="0.1" units="cm"/>
      <inkml:brushProperty name="height" value="0.1" units="cm"/>
      <inkml:brushProperty name="color" value="#FFFFFF"/>
    </inkml:brush>
  </inkml:definitions>
  <inkml:trace contextRef="#ctx0" brushRef="#br0">69 0 1404 0 0,'-2'0'220'0'0,"-1"0"-1"0"0,1 1 1 0 0,0-1-1 0 0,0 0 1 0 0,0 1 0 0 0,0-1-1 0 0,0 1 1 0 0,0 0-1 0 0,0 0 1 0 0,0 0-1 0 0,0 0 1 0 0,0 0 0 0 0,0 0-1 0 0,0 0 1 0 0,0 1-1 0 0,1-1 1 0 0,-1 0 0 0 0,-2 3-1 0 0,2 0 5 0 0,-1 0-1 0 0,0 0 0 0 0,1 0 1 0 0,0 0-1 0 0,0 0 1 0 0,0 1-1 0 0,1-1 1 0 0,-2 6-1 0 0,0 6 167 0 0,0 0 0 0 0,1 0 0 0 0,1 0 0 0 0,1 17 0 0 0,4 20 545 0 0,2 1 0 0 0,15 63 0 0 0,6 43 355 0 0,-18-82-793 0 0,33 220 741 0 0,-39-279-1176 0 0,-3-13 86 0 0,1-1 0 0 0,-1 0 0 0 0,1 0 0 0 0,1 0 0 0 0,-1 0 0 0 0,3 6 0 0 0,-3-9-119 0 0,0-1 0 0 0,0 0 0 0 0,-1 0 0 0 0,1 0 0 0 0,0 0 1 0 0,0 0-1 0 0,0 0 0 0 0,0 0 0 0 0,0-1 0 0 0,0 1 0 0 0,1 0 0 0 0,-1-1 0 0 0,0 1 0 0 0,0 0 1 0 0,0-1-1 0 0,1 1 0 0 0,-1-1 0 0 0,0 0 0 0 0,0 0 0 0 0,1 1 0 0 0,-1-1 0 0 0,0 0 0 0 0,1 0 1 0 0,-1 0-1 0 0,0 0 0 0 0,1 0 0 0 0,-1 0 0 0 0,0-1 0 0 0,3 0 0 0 0,308-56-330 0 0,-243 42-1819 0 0,-25 0-4682 0 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2.223"/>
    </inkml:context>
    <inkml:brush xml:id="br0">
      <inkml:brushProperty name="width" value="0.1" units="cm"/>
      <inkml:brushProperty name="height" value="0.1" units="cm"/>
      <inkml:brushProperty name="color" value="#FFFFFF"/>
    </inkml:brush>
  </inkml:definitions>
  <inkml:trace contextRef="#ctx0" brushRef="#br0">266 18 5613 0 0,'5'-17'4451'0'0,"-21"47"-1500"0"0,7-11-2843 0 0,-20 36 962 0 0,-53 105 580 0 0,-10 38-294 0 0,49-116-6017 0 0</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2.610"/>
    </inkml:context>
    <inkml:brush xml:id="br0">
      <inkml:brushProperty name="width" value="0.1" units="cm"/>
      <inkml:brushProperty name="height" value="0.1" units="cm"/>
      <inkml:brushProperty name="color" value="#FFFFFF"/>
    </inkml:brush>
  </inkml:definitions>
  <inkml:trace contextRef="#ctx0" brushRef="#br0">1 24 5180 0 0,'0'-2'268'0'0,"0"1"0"0"0,0 0 0 0 0,0 0 0 0 0,0 0-1 0 0,0-1 1 0 0,0 1 0 0 0,0 0 0 0 0,0 0-1 0 0,0-1 1 0 0,1 1 0 0 0,-1 0 0 0 0,0 0 0 0 0,1 0-1 0 0,-1 0 1 0 0,1-1 0 0 0,0 1 0 0 0,0-1-1 0 0,0 2-134 0 0,1 0 0 0 0,-1 0-1 0 0,0 0 1 0 0,0 1 0 0 0,1-1-1 0 0,-1 0 1 0 0,0 1-1 0 0,0-1 1 0 0,1 1 0 0 0,-1-1-1 0 0,0 1 1 0 0,0 0 0 0 0,0-1-1 0 0,0 1 1 0 0,0 0 0 0 0,0 0-1 0 0,0 0 1 0 0,1 1-1 0 0,138 119 2386 0 0,-109-90-2345 0 0,284 291 1317 0 0,-309-315-2168 0 0,12 13-2529 0 0,-5-15-2263 0 0</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3.217"/>
    </inkml:context>
    <inkml:brush xml:id="br0">
      <inkml:brushProperty name="width" value="0.1" units="cm"/>
      <inkml:brushProperty name="height" value="0.1" units="cm"/>
      <inkml:brushProperty name="color" value="#FFFFFF"/>
    </inkml:brush>
  </inkml:definitions>
  <inkml:trace contextRef="#ctx0" brushRef="#br0">1 100 5060 0 0,'19'-11'968'0'0,"0"1"-1"0"0,1 1 0 0 0,0 1 1 0 0,0 0-1 0 0,38-8 0 0 0,111-12 922 0 0,-135 23-1455 0 0,-23 3-301 0 0,1 1 0 0 0,0 0 0 0 0,0 1 0 0 0,0 0 0 0 0,0 0 0 0 0,17 4 0 0 0,-25-3-103 0 0,0 0-1 0 0,0 1 1 0 0,0-1-1 0 0,-1 1 1 0 0,1 0 0 0 0,0 0-1 0 0,-1 0 1 0 0,1 0-1 0 0,-1 1 1 0 0,0-1-1 0 0,0 1 1 0 0,0 0 0 0 0,0 0-1 0 0,0 0 1 0 0,0 0-1 0 0,-1 1 1 0 0,0-1-1 0 0,1 1 1 0 0,-1-1 0 0 0,-1 1-1 0 0,3 6 1 0 0,9 29 375 0 0,-3 1 1 0 0,10 75-1 0 0,-1-5 162 0 0,53 260 607 0 0,-15-67-587 0 0,-53-286-537 0 0,0 1 112 0 0,-1 0 0 0 0,2 33 0 0 0,-5-50-157 0 0,-1 0 0 0 0,1 0 0 0 0,-1 0 0 0 0,1 1 1 0 0,-1-1-1 0 0,0 0 0 0 0,1-1 0 0 0,-1 1 0 0 0,0 0 0 0 0,0 0 0 0 0,0 0 0 0 0,1 0 0 0 0,-1 0 0 0 0,0-1 0 0 0,0 1 1 0 0,0 0-1 0 0,0-1 0 0 0,0 1 0 0 0,0-1 0 0 0,-1 1 0 0 0,1-1 0 0 0,0 0 0 0 0,0 1 0 0 0,0-1 0 0 0,0 0 1 0 0,0 0-1 0 0,-1 0 0 0 0,-1 0 0 0 0,-39 3 14 0 0,39-3-14 0 0,-28-1-181 0 0,0 0-1 0 0,-1-2 1 0 0,2-2-1 0 0,-1-1 1 0 0,1-1-1 0 0,-50-18 1 0 0,79 25-223 0 0,0-1 0 0 0,-1 1-1 0 0,1-1 1 0 0,0 0 0 0 0,0 1 0 0 0,-1-1 0 0 0,1 0 0 0 0,0 0 0 0 0,0 0 0 0 0,0 0 0 0 0,0 0 0 0 0,0 0 0 0 0,0 0 0 0 0,0 0 0 0 0,0 0 0 0 0,1 0 0 0 0,-1 0 0 0 0,0-1-1 0 0,1 1 1 0 0,-1 0 0 0 0,1-1 0 0 0,-1 1 0 0 0,1 0 0 0 0,0-1 0 0 0,-1-1 0 0 0,1-4-2395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2.561"/>
    </inkml:context>
    <inkml:brush xml:id="br0">
      <inkml:brushProperty name="width" value="0.1" units="cm"/>
      <inkml:brushProperty name="height" value="0.1" units="cm"/>
      <inkml:brushProperty name="color" value="#FFFFFF"/>
    </inkml:brush>
  </inkml:definitions>
  <inkml:trace contextRef="#ctx0" brushRef="#br0">1 78 5857 0 0,'4'103'8111'0'0,"0"-68"-8174"0"0,1-1 1 0 0,16 59-1 0 0,-10-67-790 0 0,-8-29 488 0 0,-2-16 371 0 0,-2-25 395 0 0,4-94 1233 0 0,-1 117-1243 0 0,0 0-1 0 0,2 1 0 0 0,1-1 1 0 0,9-28-1 0 0,-13 47-363 0 0,-1 0-1 0 0,1 0 1 0 0,0 0 0 0 0,0 1-1 0 0,-1-1 1 0 0,1 0 0 0 0,1 1-1 0 0,-1-1 1 0 0,0 1 0 0 0,0-1-1 0 0,0 1 1 0 0,1-1 0 0 0,-1 1-1 0 0,1 0 1 0 0,-1 0 0 0 0,1-1-1 0 0,0 1 1 0 0,-1 1 0 0 0,1-1-1 0 0,0 0 1 0 0,0 0 0 0 0,2 0-1 0 0,-1 0-4 0 0,0 1-1 0 0,0 0 1 0 0,0 0 0 0 0,0 1-1 0 0,0-1 1 0 0,0 0-1 0 0,0 1 1 0 0,0 0 0 0 0,-1 0-1 0 0,1 0 1 0 0,0 0-1 0 0,0 0 1 0 0,2 2-1 0 0,5 3 10 0 0,-1 0-1 0 0,0 1 0 0 0,0-1 0 0 0,-1 2 0 0 0,0-1 0 0 0,13 17 0 0 0,-14-14 53 0 0,0 1 0 0 0,0 0 0 0 0,-1 0 0 0 0,0 1 0 0 0,-1-1 0 0 0,-1 1 0 0 0,0 0 1 0 0,4 20-1 0 0,-6-24-268 0 0,-1 1 0 0 0,-1-1-1 0 0,0 1 1 0 0,0-1 0 0 0,-2 17 0 0 0,1-19-501 0 0,-1 0-1 0 0,0 0 1 0 0,0 1-1 0 0,0-2 0 0 0,0 1 1 0 0,-1 0-1 0 0,0 0 1 0 0,-6 8-1 0 0,-6-2-2994 0 0,7-9 763 0 0</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3.700"/>
    </inkml:context>
    <inkml:brush xml:id="br0">
      <inkml:brushProperty name="width" value="0.1" units="cm"/>
      <inkml:brushProperty name="height" value="0.1" units="cm"/>
      <inkml:brushProperty name="color" value="#FFFFFF"/>
    </inkml:brush>
  </inkml:definitions>
  <inkml:trace contextRef="#ctx0" brushRef="#br0">0 54 5384 0 0,'32'-9'4292'0'0,"-2"1"-3411"0"0,10-2-504 0 0,0 2 1 0 0,0 1-1 0 0,49-2 0 0 0,-65 7-4194 0 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4.041"/>
    </inkml:context>
    <inkml:brush xml:id="br0">
      <inkml:brushProperty name="width" value="0.1" units="cm"/>
      <inkml:brushProperty name="height" value="0.1" units="cm"/>
      <inkml:brushProperty name="color" value="#FFFFFF"/>
    </inkml:brush>
  </inkml:definitions>
  <inkml:trace contextRef="#ctx0" brushRef="#br0">0 6 4984 0 0,'0'1'170'0'0,"0"0"-1"0"0,1 0 1 0 0,-1 0-1 0 0,0 1 1 0 0,1-1-1 0 0,-1 0 1 0 0,1 0-1 0 0,-1 0 1 0 0,1 0-1 0 0,0 0 1 0 0,-1 0-1 0 0,1 0 1 0 0,0 0-1 0 0,0-1 1 0 0,-1 1-1 0 0,1 0 1 0 0,0 0-1 0 0,0 0 1 0 0,0-1-1 0 0,0 1 1 0 0,0-1-1 0 0,0 1 1 0 0,0-1-1 0 0,0 1 1 0 0,0-1-1 0 0,1 1 1 0 0,-1-1-1 0 0,0 0 1 0 0,0 0-1 0 0,0 0 1 0 0,0 0-1 0 0,2 0 1 0 0,46 1 1329 0 0,-36-1-1090 0 0,21-2 528 0 0,62-10-1 0 0,-39 3-2497 0 0,-42 3-2652 0 0</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9.276"/>
    </inkml:context>
    <inkml:brush xml:id="br0">
      <inkml:brushProperty name="width" value="0.1" units="cm"/>
      <inkml:brushProperty name="height" value="0.1" units="cm"/>
      <inkml:brushProperty name="color" value="#FFFFFF"/>
    </inkml:brush>
  </inkml:definitions>
  <inkml:trace contextRef="#ctx0" brushRef="#br0">1 30 3628 0 0,'3'-1'4570'0'0,"6"22"-3354"0"0,6 30-766 0 0,0-1 54 0 0,2-1-1 0 0,3 0 1 0 0,1-2-1 0 0,40 65 1 0 0,-39-66 66 0 0,-21-46-529 0 0,-16-33-11 0 0,4 2-33 0 0,1 0 0 0 0,2 0 0 0 0,-7-47 0 0 0,13 62 4 0 0,1 0 0 0 0,1 0 0 0 0,0 0 0 0 0,1 0 0 0 0,0 0 0 0 0,2 0 0 0 0,0 1 0 0 0,0-1 0 0 0,7-15 0 0 0,-8 26-5 0 0,0 0 0 0 0,0 0 0 0 0,1 0 0 0 0,0 0 0 0 0,0 1 1 0 0,0-1-1 0 0,1 1 0 0 0,-1-1 0 0 0,1 1 0 0 0,0 0 0 0 0,0 1 1 0 0,7-6-1 0 0,-8 7-2 0 0,0 1 1 0 0,0-1-1 0 0,0 1 0 0 0,0 0 1 0 0,0-1-1 0 0,1 1 0 0 0,-1 1 1 0 0,0-1-1 0 0,0 0 1 0 0,1 1-1 0 0,-1 0 0 0 0,0 0 1 0 0,1 0-1 0 0,-1 0 1 0 0,1 0-1 0 0,-1 1 0 0 0,0-1 1 0 0,0 1-1 0 0,1 0 0 0 0,-1 0 1 0 0,5 2-1 0 0,5 5 3 0 0,-1-1 0 0 0,0 2 0 0 0,0 0 0 0 0,-1 0 0 0 0,16 18 0 0 0,-22-23 3 0 0,9 12 56 0 0,0 1-1 0 0,-2 0 0 0 0,0 1 1 0 0,-1 0-1 0 0,0 1 1 0 0,-2 0-1 0 0,0 1 1 0 0,-1 0-1 0 0,-1 0 1 0 0,-1 1-1 0 0,-1-1 0 0 0,4 32 1 0 0,-2 15-33 0 0,-6-39-4673 0 0</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59.724"/>
    </inkml:context>
    <inkml:brush xml:id="br0">
      <inkml:brushProperty name="width" value="0.1" units="cm"/>
      <inkml:brushProperty name="height" value="0.1" units="cm"/>
      <inkml:brushProperty name="color" value="#FFFFFF"/>
    </inkml:brush>
  </inkml:definitions>
  <inkml:trace contextRef="#ctx0" brushRef="#br0">0 9 5056 0 0,'0'-1'123'0'0,"0"1"-1"0"0,0 0 1 0 0,0-1-1 0 0,0 1 0 0 0,1 0 1 0 0,-1-1-1 0 0,3-3 1959 0 0,-3 3-1959 0 0,0 1 0 0 0,1 0 1 0 0,-1 0-1 0 0,0 0 0 0 0,1 0 1 0 0,0-1-1 0 0,5 10 1626 0 0,3 26-965 0 0,-7-29-422 0 0,68 319 2690 0 0,-13-50-1671 0 0,-33-159-889 0 0,11 44-200 0 0,-32-147-667 0 0,2 11-634 0 0,2-14-2495 0 0</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00.125"/>
    </inkml:context>
    <inkml:brush xml:id="br0">
      <inkml:brushProperty name="width" value="0.1" units="cm"/>
      <inkml:brushProperty name="height" value="0.1" units="cm"/>
      <inkml:brushProperty name="color" value="#FFFFFF"/>
    </inkml:brush>
  </inkml:definitions>
  <inkml:trace contextRef="#ctx0" brushRef="#br0">0 51 3352 0 0,'4'-4'226'0'0,"1"0"0"0"0,-1 0 0 0 0,1 0 0 0 0,0 0 0 0 0,0 1 0 0 0,0-1 0 0 0,0 1 0 0 0,0 1-1 0 0,1-1 1 0 0,-1 1 0 0 0,1 0 0 0 0,0 0 0 0 0,-1 0 0 0 0,8 0 0 0 0,1 0 145 0 0,0 0 1 0 0,0 1-1 0 0,1 0 1 0 0,25 3-1 0 0,-25 0-214 0 0,-1 1 0 0 0,1 1 0 0 0,-1 0 0 0 0,0 1 1 0 0,-1 1-1 0 0,1 0 0 0 0,-1 0 0 0 0,0 2 0 0 0,-1-1 0 0 0,1 2 0 0 0,-2 0 0 0 0,12 10 0 0 0,-16-13-103 0 0,0 0 0 0 0,0 1 0 0 0,-1 0 0 0 0,0 1 0 0 0,0-1 0 0 0,-1 1 0 0 0,0 0 0 0 0,0 1 0 0 0,-1-1 0 0 0,0 1 0 0 0,0 0 0 0 0,-1 0 0 0 0,0 0-1 0 0,-1 0 1 0 0,0 0 0 0 0,0 1 0 0 0,-1-1 0 0 0,0 1 0 0 0,-1 13 0 0 0,-2-16 18 0 0,1 1-1 0 0,-1-1 1 0 0,-1 1 0 0 0,1-1-1 0 0,-1 0 1 0 0,0 0-1 0 0,-1 0 1 0 0,0-1 0 0 0,0 1-1 0 0,0-1 1 0 0,-1 0-1 0 0,0 0 1 0 0,0 0 0 0 0,-1-1-1 0 0,1 0 1 0 0,-1 0 0 0 0,0 0-1 0 0,-1-1 1 0 0,1 1-1 0 0,-1-2 1 0 0,-7 4 0 0 0,-1 1 179 0 0,0-2-1 0 0,-1 0 1 0 0,0-1 0 0 0,0 0 0 0 0,-1-1 0 0 0,1-1 0 0 0,-1-1 0 0 0,-26 1 0 0 0,39-3-564 0 0,-29-2 959 0 0,19-3-2625 0 0</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01.274"/>
    </inkml:context>
    <inkml:brush xml:id="br0">
      <inkml:brushProperty name="width" value="0.1" units="cm"/>
      <inkml:brushProperty name="height" value="0.1" units="cm"/>
      <inkml:brushProperty name="color" value="#FFFFFF"/>
    </inkml:brush>
  </inkml:definitions>
  <inkml:trace contextRef="#ctx0" brushRef="#br0">20 37 3924 0 0,'-6'-14'699'0'0,"-3"-9"1868"0"0,6 27-1482 0 0,2 15-612 0 0,45 692 3170 0 0,-30-562-3185 0 0,173 1053 2196 0 0,42-311-1333 0 0,-223-870-1708 0 0,4 14-804 0 0,0-15-3707 0 0</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05.689"/>
    </inkml:context>
    <inkml:brush xml:id="br0">
      <inkml:brushProperty name="width" value="0.1" units="cm"/>
      <inkml:brushProperty name="height" value="0.1" units="cm"/>
      <inkml:brushProperty name="color" value="#FFFFFF"/>
    </inkml:brush>
  </inkml:definitions>
  <inkml:trace contextRef="#ctx0" brushRef="#br0">21 101 2676 0 0,'-4'-10'964'0'0,"-10"-22"1048"0"0,14 31-1868 0 0,-1-1 0 0 0,1 1 0 0 0,-1 0 1 0 0,1-1-1 0 0,0 1 0 0 0,0-1 0 0 0,-1 1 0 0 0,1-1 0 0 0,0 1 0 0 0,0-1 0 0 0,0 1 0 0 0,1-1 1 0 0,-1 1-1 0 0,0-1 0 0 0,1 1 0 0 0,-1 0 0 0 0,1-2 0 0 0,2 1-65 0 0,1 0-1 0 0,0 0 1 0 0,-1 0-1 0 0,1 1 1 0 0,0-1 0 0 0,0 1-1 0 0,0 0 1 0 0,0 0-1 0 0,0 1 1 0 0,0-1-1 0 0,7 1 1 0 0,4-2 62 0 0,47-5 194 0 0,76 0 1 0 0,-120 6-315 0 0,975 6 960 0 0,695 102-388 0 0,-1577-99-555 0 0,650 18 103 0 0,1-35-103 0 0,-723 8-36 0 0,237-4 4 0 0,885-40 230 0 0,-778 18 135 0 0,69 15 432 0 0,-168 8-429 0 0,270 5-35 0 0,-211 3-137 0 0,101 7 134 0 0,-51-1-128 0 0,523 8 29 0 0,-740-13-267 0 0,213-5-87 0 0,-168-3 108 0 0,-93 2 17 0 0,422 9-121 0 0,-527-7 65 0 0,0 1-1 0 0,0 1 1 0 0,0 2-1 0 0,-1 0 1 0 0,0 1-1 0 0,0 1 1 0 0,0 0-1 0 0,32 19 1 0 0,-52-25 51 0 0,0 1-1 0 0,0-1 1 0 0,-1 1-1 0 0,1 0 1 0 0,0 0-1 0 0,-1 0 1 0 0,1 0-1 0 0,-1 0 1 0 0,0 0 0 0 0,0 0-1 0 0,0 1 1 0 0,0-1-1 0 0,0 0 1 0 0,0 1-1 0 0,-1-1 1 0 0,1 0 0 0 0,-1 1-1 0 0,1 3 1 0 0,1 54 57 0 0,-2-37-20 0 0,18 161 398 0 0,-1-22-109 0 0,-9-27-83 0 0,-4 61 218 0 0,42 272 1 0 0,-28-359-359 0 0,11 75 114 0 0,-16-57-115 0 0,4 168 55 0 0,8 82-49 0 0,0-120-58 0 0,-19-127-69 0 0,8 87 16 0 0,-8-183 43 0 0,2 35 92 0 0,-8-68-130 0 0,-1 0 0 0 0,1 1 1 0 0,-1-1-1 0 0,1 0 0 0 0,-1 0 0 0 0,0 0 1 0 0,1 0-1 0 0,-1 1 0 0 0,0-1 1 0 0,0 0-1 0 0,0 0 0 0 0,0 0 1 0 0,0-1-1 0 0,0 1 0 0 0,0 0 1 0 0,0 0-1 0 0,0 0 0 0 0,0-1 1 0 0,0 1-1 0 0,-1-1 0 0 0,1 1 0 0 0,0-1 1 0 0,0 1-1 0 0,-1-1 0 0 0,1 0 1 0 0,0 1-1 0 0,-2-1 0 0 0,-47 8 32 0 0,36-6-39 0 0,-168 19-15 0 0,-1-8 0 0 0,-240-14 0 0 0,317-4 7 0 0,-414 0 30 0 0,331 24 6 0 0,50-6-18 0 0,5 0 7 0 0,-293 26-2 0 0,-196 2 9 0 0,-225-7-372 0 0,785-33 341 0 0,-487 2-602 0 0,328-4 519 0 0,20-13 85 0 0,88 4-175 0 0,-547-12-1056 0 0,214 28 682 0 0,332-3 410 0 0,-133 7-102 0 0,-157-1 165 0 0,276-10 78 0 0,-199-13 27 0 0,-233 43-154 0 0,396-9 92 0 0,-208 20-4 0 0,32-5 2 0 0,255-30 271 0 0,-106-8-1 0 0,-95-25 1171 0 0,142 12-972 0 0,32 4-104 0 0,-110-7 128 0 0,-34-5 188 0 0,146 10-425 0 0,-219 1 0 0 0,269 14-168 0 0,-84-4-3 0 0,16-11-39 0 0,2-12 52 0 0,110 20-14 0 0,0 0 0 0 0,0 0 0 0 0,1-2 0 0 0,0 0 0 0 0,-18-12 0 0 0,12 3 152 0 0,15 11 5 0 0,0 1 0 0 0,-1 0 1 0 0,-14-8-1 0 0,-2-5 166 0 0,23 17-506 0 0,0 1 1 0 0,0-1-1 0 0,0 0 0 0 0,0 0 0 0 0,1 0 0 0 0,-1 0 1 0 0,0 0-1 0 0,0 0 0 0 0,1 0 0 0 0,-1 0 1 0 0,0 0-1 0 0,1 0 0 0 0,-1-1 0 0 0,1 1 1 0 0,0 0-1 0 0,-1 0 0 0 0,1 0 0 0 0,0-3 1 0 0,20-9-6591 0 0,-7 6 4639 0 0,-1-2-921 0 0</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1.138"/>
    </inkml:context>
    <inkml:brush xml:id="br0">
      <inkml:brushProperty name="width" value="0.1" units="cm"/>
      <inkml:brushProperty name="height" value="0.1" units="cm"/>
      <inkml:brushProperty name="color" value="#FFFFFF"/>
    </inkml:brush>
  </inkml:definitions>
  <inkml:trace contextRef="#ctx0" brushRef="#br0">5 150 5473 0 0,'-4'-39'5825'0'0,"10"74"-3740"0"0,3 18-1519 0 0,2 0 0 0 0,2-1-1 0 0,39 97 1 0 0,-51-146-553 0 0,0 1-3 0 0,10 20-1 0 0,-9-28-64 0 0,-1-14-45 0 0,-1-19 22 0 0,-1-24 355 0 0,3 0 0 0 0,17-112 0 0 0,-15 158-225 0 0,0 0 0 0 0,10-23 0 0 0,-12 34-50 0 0,0-1 0 0 0,0 0 0 0 0,1 1 0 0 0,-1 0 0 0 0,1-1 0 0 0,0 1 0 0 0,0 0 0 0 0,1 1 0 0 0,-1-1 0 0 0,1 0 0 0 0,7-5 0 0 0,-8 8-6 0 0,0 0 0 0 0,0 0-1 0 0,0 0 1 0 0,0 0 0 0 0,0 1-1 0 0,0-1 1 0 0,1 1 0 0 0,-1 0-1 0 0,0 0 1 0 0,0 0 0 0 0,0 0-1 0 0,0 0 1 0 0,0 1 0 0 0,0-1-1 0 0,1 1 1 0 0,-1 0 0 0 0,-1 0-1 0 0,1 0 1 0 0,0 1 0 0 0,0-1-1 0 0,0 0 1 0 0,0 1 0 0 0,-1 0-1 0 0,1 0 1 0 0,-1 0 0 0 0,0 0-1 0 0,4 4 1 0 0,4 4 14 0 0,0 0 0 0 0,-1 0-1 0 0,-1 1 1 0 0,15 23 0 0 0,-1 12 50 0 0,-1 1 0 0 0,-3 1 0 0 0,23 94 0 0 0,-38-130-41 0 0,3 10-186 0 0,1 0-246 0 0,-1 0 0 0 0,-2 1 0 0 0,4 42 0 0 0</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1.919"/>
    </inkml:context>
    <inkml:brush xml:id="br0">
      <inkml:brushProperty name="width" value="0.1" units="cm"/>
      <inkml:brushProperty name="height" value="0.1" units="cm"/>
      <inkml:brushProperty name="color" value="#FFFFFF"/>
    </inkml:brush>
  </inkml:definitions>
  <inkml:trace contextRef="#ctx0" brushRef="#br0">0 34 5525 0 0,'12'-30'4408'0'0,"-12"30"-4357"0"0,1-1 0 0 0,-1 1 0 0 0,0 0 0 0 0,0 0 0 0 0,0-1 0 0 0,0 1 0 0 0,1 0-1 0 0,-1 0 1 0 0,0 0 0 0 0,0 0 0 0 0,1-1 0 0 0,-1 1 0 0 0,0 0 0 0 0,0 0 0 0 0,1 0 0 0 0,-1 0 0 0 0,0 0 0 0 0,0 0 0 0 0,1 0 0 0 0,-1-1 0 0 0,0 1 0 0 0,0 0-1 0 0,1 0 1 0 0,-1 0 0 0 0,0 0 0 0 0,1 0 0 0 0,-1 0 0 0 0,0 0 0 0 0,0 1 0 0 0,1-1 0 0 0,-1 0 0 0 0,0 0 0 0 0,0 0 0 0 0,1 0 0 0 0,9 17 984 0 0,-2 15-358 0 0,-1 0 0 0 0,-1 0 0 0 0,1 45 0 0 0,0-7-49 0 0,37 362 1379 0 0,-33-279-2334 0 0,-10-146-495 0 0,2 11 159 0 0</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2.279"/>
    </inkml:context>
    <inkml:brush xml:id="br0">
      <inkml:brushProperty name="width" value="0.1" units="cm"/>
      <inkml:brushProperty name="height" value="0.1" units="cm"/>
      <inkml:brushProperty name="color" value="#FFFFFF"/>
    </inkml:brush>
  </inkml:definitions>
  <inkml:trace contextRef="#ctx0" brushRef="#br0">0 192 5416 0 0,'0'-9'271'0'0,"1"0"-1"0"0,0 0 1 0 0,0 0-1 0 0,1 0 0 0 0,0 0 1 0 0,1 0-1 0 0,-1 0 1 0 0,2 1-1 0 0,-1-1 0 0 0,1 1 1 0 0,1 0-1 0 0,-1 0 1 0 0,1 1-1 0 0,1-1 0 0 0,-1 1 1 0 0,8-7-1 0 0,-9 10-161 0 0,1-1-1 0 0,0 1 0 0 0,0 1 1 0 0,1-1-1 0 0,-1 1 1 0 0,1 0-1 0 0,-1 0 1 0 0,1 0-1 0 0,0 1 0 0 0,0 0 1 0 0,0 0-1 0 0,1 1 1 0 0,-1-1-1 0 0,0 1 0 0 0,1 1 1 0 0,-1-1-1 0 0,0 1 1 0 0,1 0-1 0 0,-1 1 1 0 0,1 0-1 0 0,-1 0 0 0 0,0 0 1 0 0,11 4-1 0 0,-2 0 8 0 0,0 2 0 0 0,0 0 0 0 0,0 1 0 0 0,-1 0 0 0 0,-1 1 0 0 0,1 1 0 0 0,-1 0 0 0 0,-1 1 0 0 0,0 0 0 0 0,18 22 0 0 0,-23-24-65 0 0,0-1-1 0 0,-1 1 1 0 0,0 0-1 0 0,0 1 1 0 0,-1-1 0 0 0,0 1-1 0 0,-1 0 1 0 0,0 0 0 0 0,0 1-1 0 0,-1-1 1 0 0,-1 1-1 0 0,0 0 1 0 0,0-1 0 0 0,-1 1-1 0 0,0 0 1 0 0,-1 0-1 0 0,-1 12 1 0 0,-1-17 7 0 0,1 0-1 0 0,-1-1 1 0 0,0 1-1 0 0,0-1 1 0 0,0 0 0 0 0,-1 0-1 0 0,0 1 1 0 0,0-2 0 0 0,0 1-1 0 0,-1 0 1 0 0,1-1-1 0 0,-1 1 1 0 0,0-1 0 0 0,-1 0-1 0 0,1-1 1 0 0,-1 1-1 0 0,1-1 1 0 0,-1 0 0 0 0,0 0-1 0 0,-8 4 1 0 0,5-4-82 0 0,0 0 1 0 0,0 0-1 0 0,0-1 1 0 0,0 0-1 0 0,0 0 1 0 0,0-1-1 0 0,-1 0 1 0 0,1 0-1 0 0,0-1 1 0 0,-1 0-1 0 0,1 0 1 0 0,0-1-1 0 0,-17-4 1 0 0,22 5-711 0 0,0-1 1 0 0,1 0-1 0 0,-1 0 1 0 0,0 0-1 0 0,0-1 1 0 0,1 1-1 0 0,-1-1 1 0 0,1 1-1 0 0,-1-1 1 0 0,-2-2-1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2.951"/>
    </inkml:context>
    <inkml:brush xml:id="br0">
      <inkml:brushProperty name="width" value="0.1" units="cm"/>
      <inkml:brushProperty name="height" value="0.1" units="cm"/>
      <inkml:brushProperty name="color" value="#FFFFFF"/>
    </inkml:brush>
  </inkml:definitions>
  <inkml:trace contextRef="#ctx0" brushRef="#br0">43 0 5649 0 0,'-18'15'3275'0'0,"17"-13"-2813"0"0,-1-1 1 0 0,1 0-1 0 0,0 1 1 0 0,-1-1 0 0 0,1 0-1 0 0,-1 0 1 0 0,1 0-1 0 0,-1 0 1 0 0,1 0-1 0 0,-1 0 1 0 0,0 0-1 0 0,1-1 1 0 0,-3 2-1 0 0,2-8 1551 0 0</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2.871"/>
    </inkml:context>
    <inkml:brush xml:id="br0">
      <inkml:brushProperty name="width" value="0.1" units="cm"/>
      <inkml:brushProperty name="height" value="0.1" units="cm"/>
      <inkml:brushProperty name="color" value="#FFFFFF"/>
    </inkml:brush>
  </inkml:definitions>
  <inkml:trace contextRef="#ctx0" brushRef="#br0">473 61 4564 0 0,'-1'-1'42'0'0,"-1"-5"376"0"0,-1 1 1 0 0,0-1-1 0 0,0 0 0 0 0,0 1 1 0 0,-1 0-1 0 0,0 0 1 0 0,-5-6-1 0 0,7 10-321 0 0,0 0 0 0 0,0-1 0 0 0,0 1 0 0 0,0 0 0 0 0,0 0 0 0 0,0 0 0 0 0,-1 1 0 0 0,1-1 0 0 0,0 0 0 0 0,0 1 0 0 0,-1 0 0 0 0,1-1 0 0 0,-1 1 0 0 0,1 0 0 0 0,0 0 0 0 0,-1 1 0 0 0,1-1 0 0 0,0 0 0 0 0,-1 1 0 0 0,1-1 0 0 0,0 1 0 0 0,-4 1 0 0 0,-8 3 128 0 0,1 1-1 0 0,0 0 1 0 0,1 1 0 0 0,0 0-1 0 0,0 1 1 0 0,0 0 0 0 0,1 1-1 0 0,-20 19 1 0 0,7-5 61 0 0,0 1 1 0 0,2 1 0 0 0,1 1 0 0 0,1 0-1 0 0,1 2 1 0 0,1 0 0 0 0,2 2-1 0 0,1-1 1 0 0,1 2 0 0 0,2 0-1 0 0,1 0 1 0 0,1 1 0 0 0,2 1-1 0 0,-6 48 1 0 0,10-59-175 0 0,2-11-15 0 0,1 0 0 0 0,0 0 0 0 0,2 20 0 0 0,3 16 74 0 0,1-1 0 0 0,3 1 0 0 0,2-1 0 0 0,2 0 0 0 0,2-1 1 0 0,2 0-1 0 0,2-2 0 0 0,39 71 0 0 0,-50-103-379 0 0,0 0 0 0 0,1-1 1 0 0,0 0-1 0 0,1 0 0 0 0,0-1 1 0 0,0 0-1 0 0,1 0 0 0 0,0-1 1 0 0,13 7-1 0 0,-15-10-413 0 0,0-1 1 0 0,1 0-1 0 0,-1 0 1 0 0,1-1-1 0 0,0 0 1 0 0,0 0-1 0 0,0-1 1 0 0,0 0-1 0 0,1-1 1 0 0,-1 0-1 0 0,0-1 1 0 0,17 0-1 0 0,-1-4-2501 0 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3.228"/>
    </inkml:context>
    <inkml:brush xml:id="br0">
      <inkml:brushProperty name="width" value="0.1" units="cm"/>
      <inkml:brushProperty name="height" value="0.1" units="cm"/>
      <inkml:brushProperty name="color" value="#FFFFFF"/>
    </inkml:brush>
  </inkml:definitions>
  <inkml:trace contextRef="#ctx0" brushRef="#br0">0 0 4248 0 0,'6'72'6422'0'0,"16"46"-4609"0"0,-10-56-897 0 0,-7-37-892 0 0,30 170 1826 0 0,-14-65-5002 0 0,-14-109-1313 0 0</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3.570"/>
    </inkml:context>
    <inkml:brush xml:id="br0">
      <inkml:brushProperty name="width" value="0.1" units="cm"/>
      <inkml:brushProperty name="height" value="0.1" units="cm"/>
      <inkml:brushProperty name="color" value="#FFFFFF"/>
    </inkml:brush>
  </inkml:definitions>
  <inkml:trace contextRef="#ctx0" brushRef="#br0">1 34 5404 0 0,'117'-3'5036'0'0,"153"-23"-2029"0"0,-251 25-3289 0 0,14-3-4633 0 0</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3.943"/>
    </inkml:context>
    <inkml:brush xml:id="br0">
      <inkml:brushProperty name="width" value="0.1" units="cm"/>
      <inkml:brushProperty name="height" value="0.1" units="cm"/>
      <inkml:brushProperty name="color" value="#FFFFFF"/>
    </inkml:brush>
  </inkml:definitions>
  <inkml:trace contextRef="#ctx0" brushRef="#br0">1 9 5621 0 0,'1'-9'4551'0'0,"3"18"-2563"0"0,3 21-902 0 0,-7-29-852 0 0,69 357 3560 0 0,-24-108-2981 0 0,-36-222-1279 0 0,-2-7-1969 0 0,-5-8-3145 0 0</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4.319"/>
    </inkml:context>
    <inkml:brush xml:id="br0">
      <inkml:brushProperty name="width" value="0.1" units="cm"/>
      <inkml:brushProperty name="height" value="0.1" units="cm"/>
      <inkml:brushProperty name="color" value="#FFFFFF"/>
    </inkml:brush>
  </inkml:definitions>
  <inkml:trace contextRef="#ctx0" brushRef="#br0">1 41 5016 0 0,'4'-4'231'0'0,"1"0"0"0"0,0 0-1 0 0,0 1 1 0 0,0-1-1 0 0,0 1 1 0 0,1 1-1 0 0,-1-1 1 0 0,1 1-1 0 0,0 0 1 0 0,0 0-1 0 0,0 0 1 0 0,0 1-1 0 0,0 0 1 0 0,10-1-1 0 0,1 1 204 0 0,1 1-1 0 0,0 0 0 0 0,32 6 0 0 0,-37-4-248 0 0,0 1 0 0 0,0 0-1 0 0,-1 1 1 0 0,1 1 0 0 0,-1 0 0 0 0,0 1 0 0 0,18 11 0 0 0,-25-14-123 0 0,0 1-1 0 0,0-1 1 0 0,0 1 0 0 0,0 0 0 0 0,-1 1 0 0 0,1-1 0 0 0,-1 1-1 0 0,0 0 1 0 0,-1 0 0 0 0,1 0 0 0 0,-1 1 0 0 0,0-1-1 0 0,0 1 1 0 0,-1 0 0 0 0,0 0 0 0 0,0 0 0 0 0,3 12 0 0 0,-5-14-37 0 0,-1 1 0 0 0,1-1 0 0 0,-1 0 0 0 0,0 0 0 0 0,0 0 0 0 0,0 1 0 0 0,-1-1 0 0 0,1 0 0 0 0,-1-1 0 0 0,0 1 0 0 0,0 0 0 0 0,0 0 0 0 0,-1-1 1 0 0,1 1-1 0 0,-1-1 0 0 0,0 0 0 0 0,0 0 0 0 0,0 0 0 0 0,0 0 0 0 0,-7 4 0 0 0,-2 3 114 0 0,-1-2 0 0 0,-1 0 0 0 0,1 0-1 0 0,-21 8 1 0 0,31-15-195 0 0,-50 18 914 0 0,49-18-1029 0 0,1 0-1 0 0,0 0 0 0 0,0-1 1 0 0,-1 1-1 0 0,1-1 1 0 0,0 0-1 0 0,-1 1 0 0 0,1-2 1 0 0,0 1-1 0 0,-1 0 0 0 0,1-1 1 0 0,0 1-1 0 0,-7-3 0 0 0,11-15-7574 0 0</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0:44.705"/>
    </inkml:context>
    <inkml:brush xml:id="br0">
      <inkml:brushProperty name="width" value="0.1" units="cm"/>
      <inkml:brushProperty name="height" value="0.1" units="cm"/>
      <inkml:brushProperty name="color" value="#FFFFFF"/>
    </inkml:brush>
  </inkml:definitions>
  <inkml:trace contextRef="#ctx0" brushRef="#br0">0 0 5012 0 0,'4'2'250'0'0,"0"-1"-1"0"0,0 1 1 0 0,0 0-1 0 0,-1 0 1 0 0,1 0-1 0 0,-1 0 0 0 0,1 0 1 0 0,-1 1-1 0 0,0 0 1 0 0,4 3-1 0 0,9 9 274 0 0,24 18 117 0 0,-1 3-1 0 0,-3 1 1 0 0,0 1-1 0 0,-3 2 1 0 0,-1 1-1 0 0,48 84 1 0 0,-66-99-505 0 0,-2 1-1 0 0,0 0 1 0 0,-1 1 0 0 0,-2 1 0 0 0,-1-1 0 0 0,-1 1-1 0 0,-2 1 1 0 0,0-1 0 0 0,-3 1 0 0 0,0 0-1 0 0,-2 0 1 0 0,-1 0 0 0 0,-7 48 0 0 0,3-54-106 0 0,0 0 0 0 0,-2 0 0 0 0,0-1 0 0 0,-2 0 0 0 0,0 0 0 0 0,-2-1 0 0 0,0 0 0 0 0,-2 0-1 0 0,0-2 1 0 0,-1 0 0 0 0,-1 0 0 0 0,-1-1 0 0 0,-1-1 0 0 0,-25 21 0 0 0,33-32-100 0 0,-9 9-2037 0 0,-1-2 0 0 0,-22 14-1 0 0,29-21-1107 0 0</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12.936"/>
    </inkml:context>
    <inkml:brush xml:id="br0">
      <inkml:brushProperty name="width" value="0.1" units="cm"/>
      <inkml:brushProperty name="height" value="0.1" units="cm"/>
      <inkml:brushProperty name="color" value="#FFFFFF"/>
    </inkml:brush>
  </inkml:definitions>
  <inkml:trace contextRef="#ctx0" brushRef="#br0">9 46 3032 0 0,'-1'-3'489'0'0,"0"1"-1"0"0,0-1 1 0 0,0 0-1 0 0,0 1 1 0 0,0-1 0 0 0,1 0-1 0 0,-1 1 1 0 0,1-1-1 0 0,-1 0 1 0 0,1 0-1 0 0,1-4 183 0 0,-3-2 2680 0 0,7 21-3213 0 0,0 0 0 0 0,-2 1 0 0 0,1-1-1 0 0,-2 1 1 0 0,1 0 0 0 0,-2 0 0 0 0,1 15 0 0 0,2 17 73 0 0,6 39 122 0 0,-7-47-29 0 0,2 0-1 0 0,17 67 1 0 0,-18-92-237 0 0,-1-5 71 0 0,-1-1 1 0 0,0 0 0 0 0,-1 1-1 0 0,2 13 128 0 0,-2-24-242 0 0,0 0 0 0 0,-1 1 0 0 0,0-1 1 0 0,0 0-1 0 0,0 0 0 0 0,0 1 0 0 0,-1-6 0 0 0,0 0-12 0 0,2-11-23 0 0,1 0 0 0 0,1-1 0 0 0,0 1-1 0 0,2 0 1 0 0,0 1 0 0 0,1-1 0 0 0,1 1 0 0 0,1 0-1 0 0,1 0 1 0 0,0 1 0 0 0,2 1 0 0 0,0-1 0 0 0,17-19-1 0 0,-24 31 23 0 0,1 1-1 0 0,0 0 1 0 0,1 0-1 0 0,-1 1 1 0 0,1-1-1 0 0,-1 1 0 0 0,1 1 1 0 0,0-1-1 0 0,1 1 1 0 0,-1 0-1 0 0,1 0 1 0 0,-1 1-1 0 0,1 0 0 0 0,0 0 1 0 0,0 0-1 0 0,0 1 1 0 0,0 0-1 0 0,10 0 1 0 0,-11 2-6 0 0,0 0 1 0 0,0-1 0 0 0,0 2-1 0 0,0-1 1 0 0,0 1 0 0 0,0 0-1 0 0,0 0 1 0 0,0 1 0 0 0,-1-1-1 0 0,1 1 1 0 0,-1 0 0 0 0,0 1-1 0 0,0 0 1 0 0,0-1 0 0 0,0 2-1 0 0,-1-1 1 0 0,0 0 0 0 0,1 1-1 0 0,-2 0 1 0 0,1 0 0 0 0,4 7-1 0 0,11 23 111 0 0,0 1 0 0 0,-3 0 1 0 0,-1 2-1 0 0,-2 0 0 0 0,12 51 0 0 0,-22-74-326 0 0,0-1-1 0 0,0 1 1 0 0,-1 18-1 0 0</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13.987"/>
    </inkml:context>
    <inkml:brush xml:id="br0">
      <inkml:brushProperty name="width" value="0.1" units="cm"/>
      <inkml:brushProperty name="height" value="0.1" units="cm"/>
      <inkml:brushProperty name="color" value="#FFFFFF"/>
    </inkml:brush>
  </inkml:definitions>
  <inkml:trace contextRef="#ctx0" brushRef="#br0">58 36 3500 0 0,'0'-3'422'0'0,"0"0"0"0"0,0 0 0 0 0,-1 1 0 0 0,1-1 0 0 0,-1 0 0 0 0,0 0-1 0 0,0 1 1 0 0,0-1 0 0 0,-2-3 0 0 0,3 6-365 0 0,0-1 1 0 0,0 1-1 0 0,0 0 0 0 0,0 0 1 0 0,-1-1-1 0 0,1 1 1 0 0,0 0-1 0 0,0 0 0 0 0,0-1 1 0 0,-1 1-1 0 0,1 0 0 0 0,0 0 1 0 0,0 0-1 0 0,-1 0 0 0 0,1-1 1 0 0,0 1-1 0 0,0 0 0 0 0,-1 0 1 0 0,1 0-1 0 0,0 0 0 0 0,-1 0 1 0 0,1 0-1 0 0,0 0 0 0 0,-1 0 1 0 0,1 0-1 0 0,0 0 0 0 0,0 0 1 0 0,-1 0-1 0 0,1 0 0 0 0,0 0 1 0 0,-1 0-1 0 0,-9 15 860 0 0,2 7-510 0 0,2 0 1 0 0,1 0-1 0 0,0 1 0 0 0,2 0 0 0 0,-2 31 1 0 0,8 120 998 0 0,-1-126-1060 0 0,16 127 650 0 0,-6-87-235 0 0,-10-68-285 0 0,-3-13-147 0 0,-1-12 0 0 0,0-4-333 0 0,0 0-1 0 0,1 0 1 0 0,1 0-1 0 0,-1 0 1 0 0,1 0-1 0 0,1 0 1 0 0,0 0-1 0 0,0 0 1 0 0,1 0-1 0 0,4-14 1 0 0,-1 9-22 0 0,0-1 0 0 0,1 1 0 0 0,0 0 0 0 0,1 0 0 0 0,14-19 0 0 0,-15 24 0 0 0,1 0-1 0 0,1 1 1 0 0,-1-1 0 0 0,1 2-1 0 0,1-1 1 0 0,-1 1 0 0 0,1 0 0 0 0,0 1-1 0 0,17-9 1 0 0,-21 13 11 0 0,0 0 0 0 0,1 0 0 0 0,-1 0 1 0 0,1 1-1 0 0,-1-1 0 0 0,0 2 0 0 0,1-1 0 0 0,0 0 0 0 0,-1 1 1 0 0,1 0-1 0 0,-1 0 0 0 0,1 1 0 0 0,-1 0 0 0 0,1 0 0 0 0,-1 0 0 0 0,1 0 1 0 0,-1 1-1 0 0,0 0 0 0 0,1 0 0 0 0,7 5 0 0 0,3 2 28 0 0,-1 1 1 0 0,-1 1-1 0 0,1 0 0 0 0,-2 1 1 0 0,18 18-1 0 0,-25-23 27 0 0,0 0 1 0 0,-1 0-1 0 0,1 1 0 0 0,-2-1 1 0 0,1 1-1 0 0,-1 0 1 0 0,0 1-1 0 0,-1-1 0 0 0,0 0 1 0 0,0 1-1 0 0,-1 0 1 0 0,2 15-1 0 0,2 15 573 0 0,-2-4-1389 0 0,-2-10-8299 0 0</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7.804"/>
    </inkml:context>
    <inkml:brush xml:id="br0">
      <inkml:brushProperty name="width" value="0.1" units="cm"/>
      <inkml:brushProperty name="height" value="0.1" units="cm"/>
      <inkml:brushProperty name="color" value="#FFFFFF"/>
    </inkml:brush>
  </inkml:definitions>
  <inkml:trace contextRef="#ctx0" brushRef="#br0">0 13 5352 0 0,'15'-12'2096'0'0,"-14"12"-2027"0"0,-1 0 1 0 0,0 0 0 0 0,1-1-1 0 0,-1 1 1 0 0,1 0 0 0 0,-1 0-1 0 0,0 0 1 0 0,1 0 0 0 0,-1 0-1 0 0,0 0 1 0 0,1 0 0 0 0,-1 0-1 0 0,0 1 1 0 0,1-1 0 0 0,-1 0-1 0 0,1 0 1 0 0,-1 0 0 0 0,0 0-1 0 0,1 0 1 0 0,-1 0 0 0 0,0 1-1 0 0,0-1 1 0 0,1 0 0 0 0,-1 0-1 0 0,0 1 1 0 0,1-1 0 0 0,-1 1-1 0 0,2 2 177 0 0,-1 0 0 0 0,1 0-1 0 0,-1 0 1 0 0,0 0 0 0 0,0 0-1 0 0,0 1 1 0 0,1 4 0 0 0,-1-1-341 0 0,32 166 2152 0 0,12 52-1410 0 0,-37-200-684 0 0,-5-16 52 0 0,0 0 1 0 0,0 0-1 0 0,-1 1 1 0 0,1 10-1 0 0,-3-19-5 0 0,-1-30 140 0 0,1-34 65 0 0,11-75 0 0 0,-8 113-128 0 0,2-1-1 0 0,1 1 0 0 0,1 0 0 0 0,1 1 1 0 0,21-43-1 0 0,-28 63-77 0 0,1 1 0 0 0,0-1 1 0 0,1 1-1 0 0,-1 0 0 0 0,0-1 0 0 0,1 1 1 0 0,0 1-1 0 0,-1-1 0 0 0,1 0 1 0 0,1 1-1 0 0,3-3 0 0 0,-6 4-2 0 0,0 0-1 0 0,1 1 0 0 0,0-1 1 0 0,-1 1-1 0 0,1-1 1 0 0,-1 1-1 0 0,1 0 0 0 0,-1 0 1 0 0,1 0-1 0 0,0 0 1 0 0,-1 0-1 0 0,1 0 0 0 0,-1 0 1 0 0,1 0-1 0 0,0 0 1 0 0,-1 1-1 0 0,1-1 0 0 0,-1 1 1 0 0,1-1-1 0 0,-1 1 1 0 0,1 0-1 0 0,-1 0 0 0 0,0-1 1 0 0,1 1-1 0 0,-1 0 0 0 0,0 0 1 0 0,0 0-1 0 0,1 0 1 0 0,0 2-1 0 0,10 10 25 0 0,-1 0 0 0 0,0 1 0 0 0,-1 0 0 0 0,0 1 0 0 0,-1 0 0 0 0,-1 1 0 0 0,0 0 0 0 0,6 18 1 0 0,36 137 211 0 0,-50-170-241 0 0,13 64-21 0 0,-3-10-1413 0 0,0-19-2962 0 0</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8.175"/>
    </inkml:context>
    <inkml:brush xml:id="br0">
      <inkml:brushProperty name="width" value="0.1" units="cm"/>
      <inkml:brushProperty name="height" value="0.1" units="cm"/>
      <inkml:brushProperty name="color" value="#FFFFFF"/>
    </inkml:brush>
  </inkml:definitions>
  <inkml:trace contextRef="#ctx0" brushRef="#br0">0 58 5545 0 0,'13'-5'1126'0'0,"0"0"0"0"0,0 1 1 0 0,25-4-1 0 0,44-1-121 0 0,-18 2-1282 0 0,-26 3-1058 0 0,43-9-5568 0 0,-73 10 5711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3.819"/>
    </inkml:context>
    <inkml:brush xml:id="br0">
      <inkml:brushProperty name="width" value="0.1" units="cm"/>
      <inkml:brushProperty name="height" value="0.1" units="cm"/>
      <inkml:brushProperty name="color" value="#FFFFFF"/>
    </inkml:brush>
  </inkml:definitions>
  <inkml:trace contextRef="#ctx0" brushRef="#br0">293 13 5469 0 0,'0'-1'144'0'0,"-1"0"0"0"0,1 1 1 0 0,-1-1-1 0 0,1 0 0 0 0,-1 0 1 0 0,1 1-1 0 0,-1-1 1 0 0,1 0-1 0 0,-1 1 0 0 0,0-1 1 0 0,1 1-1 0 0,-1-1 1 0 0,0 1-1 0 0,1-1 0 0 0,-1 1 1 0 0,0-1-1 0 0,0 1 0 0 0,1 0 1 0 0,-1 0-1 0 0,0-1 1 0 0,0 1-1 0 0,0 0 0 0 0,0 0 1 0 0,1 0-1 0 0,-1 0 1 0 0,0 0-1 0 0,0 0 0 0 0,0 0 1 0 0,0 0-1 0 0,0 0 1 0 0,1 0-1 0 0,-1 0 0 0 0,0 0 1 0 0,-1 1-1 0 0,-32 6 722 0 0,20-2-677 0 0,0 1 0 0 0,0 1 0 0 0,0 0 0 0 0,1 1 0 0 0,0 0 1 0 0,1 1-1 0 0,0 0 0 0 0,0 1 0 0 0,1 0 0 0 0,0 1 0 0 0,1 1 1 0 0,1-1-1 0 0,-1 1 0 0 0,2 1 0 0 0,0 0 0 0 0,0 0 0 0 0,1 1 1 0 0,1 0-1 0 0,0 0 0 0 0,1 0 0 0 0,0 1 0 0 0,1-1 0 0 0,-3 25 0 0 0,7-34-215 0 0,0 0 0 0 0,1-1 0 0 0,-1 1 0 0 0,1 0 0 0 0,0-1 0 0 0,0 1 0 0 0,0-1-1 0 0,1 1 1 0 0,-1-1 0 0 0,1 0 0 0 0,0 0 0 0 0,1 0 0 0 0,-1 0 0 0 0,1 0-1 0 0,-1 0 1 0 0,1 0 0 0 0,0-1 0 0 0,1 0 0 0 0,-1 1 0 0 0,0-1 0 0 0,1 0 0 0 0,0-1-1 0 0,0 1 1 0 0,0-1 0 0 0,0 1 0 0 0,0-1 0 0 0,8 3 0 0 0,-5-3-399 0 0,0 1 0 0 0,0-1 0 0 0,0 0 0 0 0,0 0 0 0 0,0-1 0 0 0,0 0 0 0 0,1-1 0 0 0,-1 1 1 0 0,0-1-1 0 0,1 0 0 0 0,-1-1 0 0 0,0 0 0 0 0,0 0 0 0 0,0-1 0 0 0,1 0 0 0 0,-1 0 0 0 0,8-4 0 0 0,2-5-2554 0 0</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8:18.534"/>
    </inkml:context>
    <inkml:brush xml:id="br0">
      <inkml:brushProperty name="width" value="0.1" units="cm"/>
      <inkml:brushProperty name="height" value="0.1" units="cm"/>
      <inkml:brushProperty name="color" value="#FFFFFF"/>
    </inkml:brush>
  </inkml:definitions>
  <inkml:trace contextRef="#ctx0" brushRef="#br0">23 19 1336 0 0,'-4'-6'1372'0'0,"-2"-6"2861"0"0,14 18-1669 0 0,13 16-1765 0 0,-1 1-1 0 0,26 40 1 0 0,-41-55-692 0 0,0 1 1 0 0,0 0-1 0 0,-1 0 0 0 0,0 1 1 0 0,0 0-1 0 0,-1-1 0 0 0,0 1 1 0 0,-1 0-1 0 0,0 0 0 0 0,-1 1 1 0 0,1 14-1 0 0,-3-19-99 0 0,0-1 0 0 0,0 1 0 0 0,0-1 0 0 0,-1 0 0 0 0,0 1-1 0 0,0-1 1 0 0,0 0 0 0 0,-1 0 0 0 0,0 0 0 0 0,0-1 0 0 0,0 1 0 0 0,0-1 0 0 0,-1 1-1 0 0,1-1 1 0 0,-1 0 0 0 0,-6 4 0 0 0,-3 3-1163 0 0,0-1 0 0 0,-1 0-1 0 0,-1-1 1 0 0,-16 8 0 0 0,18-11-1672 0 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40.814"/>
    </inkml:context>
    <inkml:brush xml:id="br0">
      <inkml:brushProperty name="width" value="0.1" units="cm"/>
      <inkml:brushProperty name="height" value="0.1" units="cm"/>
      <inkml:brushProperty name="color" value="#FFFFFF"/>
    </inkml:brush>
  </inkml:definitions>
  <inkml:trace contextRef="#ctx0" brushRef="#br0">0 0 3376 0 0,'16'2'4257'0'0,"18"4"-2670"0"0,17 3-1237 0 0,299 44 1403 0 0,-326-49-1700 0 0,6 0-414 0 0,-10-2-5285 0 0</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41.389"/>
    </inkml:context>
    <inkml:brush xml:id="br0">
      <inkml:brushProperty name="width" value="0.1" units="cm"/>
      <inkml:brushProperty name="height" value="0.1" units="cm"/>
      <inkml:brushProperty name="color" value="#FFFFFF"/>
    </inkml:brush>
  </inkml:definitions>
  <inkml:trace contextRef="#ctx0" brushRef="#br0">160 60 968 0 0,'-30'-59'7577'0'0,"95"105"-4452"0"0,128 128-2167 0 0,-191-173-957 0 0,-1 0 0 0 0,0 0-1 0 0,0 0 1 0 0,0 0 0 0 0,-1 1-1 0 0,1-1 1 0 0,0 0-1 0 0,0 0 1 0 0,-1 1 0 0 0,1-1-1 0 0,-1 0 1 0 0,1 1 0 0 0,-1-1-1 0 0,1 1 1 0 0,-1-1-1 0 0,0 0 1 0 0,0 1 0 0 0,0-1-1 0 0,0 1 1 0 0,0-1-1 0 0,0 1 1 0 0,0-1 0 0 0,0 1-1 0 0,0-1 1 0 0,-1 0 0 0 0,1 1-1 0 0,-1-1 1 0 0,1 1-1 0 0,-1-1 1 0 0,1 0 0 0 0,-1 1-1 0 0,0-1 1 0 0,0 0 0 0 0,0 0-1 0 0,1 0 1 0 0,-1 0-1 0 0,-2 2 1 0 0,-5 6 42 0 0,-1-1 1 0 0,1 0-1 0 0,-19 13 0 0 0,13-10 47 0 0,-25 19 326 0 0,-60 33-1 0 0,2 0 110 0 0,86-54-397 0 0,0 1 0 0 0,-19 22 0 0 0,-4 2-986 0 0,32-30-185 0 0</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41.837"/>
    </inkml:context>
    <inkml:brush xml:id="br0">
      <inkml:brushProperty name="width" value="0.1" units="cm"/>
      <inkml:brushProperty name="height" value="0.1" units="cm"/>
      <inkml:brushProperty name="color" value="#FFFFFF"/>
    </inkml:brush>
  </inkml:definitions>
  <inkml:trace contextRef="#ctx0" brushRef="#br0">1 0 3432 0 0,'19'3'4767'0'0,"91"9"-3670"0"0,1-3-461 0 0,97 3-348 0 0,-187-9-1453 0 0,-1 0-5714 0 0</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42.393"/>
    </inkml:context>
    <inkml:brush xml:id="br0">
      <inkml:brushProperty name="width" value="0.1" units="cm"/>
      <inkml:brushProperty name="height" value="0.1" units="cm"/>
      <inkml:brushProperty name="color" value="#FFFFFF"/>
    </inkml:brush>
  </inkml:definitions>
  <inkml:trace contextRef="#ctx0" brushRef="#br0">116 43 944 0 0,'-37'-43'7027'0'0,"59"50"-5404"0"0,26 29-1154 0 0,-1 2 1 0 0,-3 2 0 0 0,0 2 0 0 0,58 74 0 0 0,-100-114-449 0 0,0 0 0 0 0,-1 0 0 0 0,1 0 0 0 0,0 0 0 0 0,-1 1 0 0 0,1-1 0 0 0,-1 1 0 0 0,0-1 0 0 0,1 1 0 0 0,0 3 0 0 0,-2-4-16 0 0,0 0-1 0 0,-1-1 1 0 0,1 1 0 0 0,-1-1-1 0 0,1 1 1 0 0,-1-1-1 0 0,1 1 1 0 0,-1-1-1 0 0,0 1 1 0 0,0-1-1 0 0,0 1 1 0 0,0-1-1 0 0,0 0 1 0 0,0 0-1 0 0,0 1 1 0 0,0-1 0 0 0,0 0-1 0 0,0 0 1 0 0,-2 1-1 0 0,-247 204 1401 0 0,117-108-182 0 0,130-94-1157 0 0</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3.282"/>
    </inkml:context>
    <inkml:brush xml:id="br0">
      <inkml:brushProperty name="width" value="0.1" units="cm"/>
      <inkml:brushProperty name="height" value="0.1" units="cm"/>
      <inkml:brushProperty name="color" value="#FFFFFF"/>
    </inkml:brush>
  </inkml:definitions>
  <inkml:trace contextRef="#ctx0" brushRef="#br0">13 15 2772 0 0,'-13'9'5433'0'0,"13"-6"-4825"0"0,0-1-316 0 0,0-1-36 0 0,3 1-868 0 0,2 0-684 0 0,3 0-76 0 0,1-1 87 0 0,6-1 73 0 0,2-3 76 0 0,3 1 12 0 0</inkml:trace>
  <inkml:trace contextRef="#ctx0" brushRef="#br0" timeOffset="1">514 0 1784 0 0,'7'1'1816'0'0,"-1"1"-328"0"0,-2-2-279 0 0,4 0-269 0 0,-2 0-280 0 0,0 1-320 0 0,2-1-36 0 0,1 2-936 0 0,0-2-608 0 0,6 1-81 0 0,4-1 73 0 0,-4 0 52 0 0,0-2 28 0 0</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3.638"/>
    </inkml:context>
    <inkml:brush xml:id="br0">
      <inkml:brushProperty name="width" value="0.1" units="cm"/>
      <inkml:brushProperty name="height" value="0.1" units="cm"/>
      <inkml:brushProperty name="color" value="#FFFFFF"/>
    </inkml:brush>
  </inkml:definitions>
  <inkml:trace contextRef="#ctx0" brushRef="#br0">0 37 880 0 0,'8'1'1412'0'0,"0"-1"-316"0"0,-1 0-272 0 0,0 0-116 0 0,-3 0-532 0 0,2 0-244 0 0,0 0-464 0 0,2 0-464 0 0,0 0-120 0 0,1 0-28 0 0</inkml:trace>
  <inkml:trace contextRef="#ctx0" brushRef="#br0" timeOffset="1">197 32 1920 0 0,'9'-3'1504'0'0,"0"3"-180"0"0,0-2-175 0 0,-1 0-165 0 0,0 0-104 0 0,-2 0-212 0 0,0 2-276 0 0,0 0-44 0 0,2-3-828 0 0,-4 1-652 0 0,1 0-208 0 0,0 0 51 0 0,-2-2 81 0 0,0 1 56 0 0,0-2 68 0 0</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4.351"/>
    </inkml:context>
    <inkml:brush xml:id="br0">
      <inkml:brushProperty name="width" value="0.1" units="cm"/>
      <inkml:brushProperty name="height" value="0.1" units="cm"/>
      <inkml:brushProperty name="color" value="#FFFFFF"/>
    </inkml:brush>
  </inkml:definitions>
  <inkml:trace contextRef="#ctx0" brushRef="#br0">464 64 1196 0 0,'3'-6'1282'0'0,"0"0"1"0"0,0-1-1 0 0,-1 1 1 0 0,0-1-1 0 0,0 1 0 0 0,-1-1 1 0 0,2-11-1 0 0,-5 21-1094 0 0,1 0 0 0 0,0 1 0 0 0,-1-1 0 0 0,0 0 0 0 0,0 0 0 0 0,0-1 0 0 0,0 1 0 0 0,-5 4-1 0 0,1 1 79 0 0,-162 253 1998 0 0,105-157-1709 0 0,-87 146 398 0 0,88-142-5821 0 0,50-87 1208 0 0</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4.743"/>
    </inkml:context>
    <inkml:brush xml:id="br0">
      <inkml:brushProperty name="width" value="0.1" units="cm"/>
      <inkml:brushProperty name="height" value="0.1" units="cm"/>
      <inkml:brushProperty name="color" value="#FFFFFF"/>
    </inkml:brush>
  </inkml:definitions>
  <inkml:trace contextRef="#ctx0" brushRef="#br0">0 0 5653 0 0,'14'57'7319'0'0,"28"51"-6016"0"0,-5-34 131 0 0,77 113-1 0 0,63 51-3079 0 0,-168-226 845 0 0,-6-7 117 0 0,0 0 0 0 0,1-1 1 0 0,0 1-1 0 0,0-1 0 0 0,0 1 0 0 0,0-1 1 0 0,1-1-1 0 0,-1 1 0 0 0,7 3 0 0 0,-2-5-2281 0 0</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5.106"/>
    </inkml:context>
    <inkml:brush xml:id="br0">
      <inkml:brushProperty name="width" value="0.1" units="cm"/>
      <inkml:brushProperty name="height" value="0.1" units="cm"/>
      <inkml:brushProperty name="color" value="#FFFFFF"/>
    </inkml:brush>
  </inkml:definitions>
  <inkml:trace contextRef="#ctx0" brushRef="#br0">0 0 5260 0 0,'4'4'4503'0'0,"1"13"-3206"0"0,4 18-661 0 0,40 272 2831 0 0,-46-297-3270 0 0,0-9-80 0 0,3-18-52 0 0,5-36-96 0 0,-11 51 48 0 0,6-37 72 0 0,14-67 571 0 0,-17 94-507 0 0,1-1 0 0 0,0 1 0 0 0,1 0 0 0 0,0 1 0 0 0,1-1 0 0 0,8-11 0 0 0,-13 21-124 0 0,1-1 0 0 0,0 1 0 0 0,0-1 0 0 0,0 1 0 0 0,0 0-1 0 0,0 0 1 0 0,0 0 0 0 0,1 0 0 0 0,-1 1 0 0 0,1-1 0 0 0,-1 0 0 0 0,1 1 0 0 0,0 0-1 0 0,0 0 1 0 0,-1 0 0 0 0,1 0 0 0 0,0 0 0 0 0,0 0 0 0 0,0 1 0 0 0,3-1-1 0 0,-1 1 0 0 0,0 1 0 0 0,0-1 0 0 0,0 1 0 0 0,0 0-1 0 0,-1 0 1 0 0,1 1 0 0 0,0-1 0 0 0,-1 1-1 0 0,1 0 1 0 0,-1 1 0 0 0,6 3 0 0 0,4 4 25 0 0,0 0 0 0 0,-1 2 0 0 0,0-1 0 0 0,-1 2 0 0 0,-1 0 1 0 0,11 15-1 0 0,-6-5-166 0 0,-2 1 1 0 0,-1 1 0 0 0,-1 0-1 0 0,-2 1 1 0 0,0 0-1 0 0,10 47 1 0 0,-18-61-842 0 0,-2-11 372 0 0,0 1 0 0 0,0 0 0 0 0,0-1 0 0 0,0 1 0 0 0,1-1 0 0 0,-1 1 0 0 0,0-1 0 0 0,1 1 0 0 0,-1 0 0 0 0,1-1 0 0 0,0 1 0 0 0,-1-1 0 0 0,1 0 0 0 0,0 1 0 0 0,1 1 0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4.223"/>
    </inkml:context>
    <inkml:brush xml:id="br0">
      <inkml:brushProperty name="width" value="0.1" units="cm"/>
      <inkml:brushProperty name="height" value="0.1" units="cm"/>
      <inkml:brushProperty name="color" value="#FFFFFF"/>
    </inkml:brush>
  </inkml:definitions>
  <inkml:trace contextRef="#ctx0" brushRef="#br0">24 88 6409 0 0,'-12'-88'4394'0'0,"4"113"-2071"0"0,5 23-1607 0 0,3-1 1 0 0,1 1-1 0 0,10 66 1 0 0,-1-24-173 0 0,-8-58-470 0 0,40 351-443 0 0,-41-374-47 0 0,-1-3-376 0 0,1-1 1 0 0,0 1 0 0 0,0 0 0 0 0,1-1 0 0 0,-1 1-1 0 0,1-1 1 0 0,0 1 0 0 0,1-1 0 0 0,5 9 0 0 0</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1.883"/>
    </inkml:context>
    <inkml:brush xml:id="br0">
      <inkml:brushProperty name="width" value="0.1" units="cm"/>
      <inkml:brushProperty name="height" value="0.1" units="cm"/>
      <inkml:brushProperty name="color" value="#FFFFFF"/>
    </inkml:brush>
  </inkml:definitions>
  <inkml:trace contextRef="#ctx0" brushRef="#br0">379 20 6145 0 0,'13'-19'5676'0'0,"-19"32"-4670"0"0,-70 160 998 0 0,6-18-915 0 0,-6 13-197 0 0,39-98-630 0 0,-70 150 9 0 0,105-215-437 0 0,-14 46-1779 0 0,15-48 1458 0 0,1-1 0 0 0,0 1 0 0 0,0-1 0 0 0,0 1-1 0 0,0 0 1 0 0,0-1 0 0 0,0 1 0 0 0,1-1-1 0 0,-1 1 1 0 0,2 4 0 0 0</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2.240"/>
    </inkml:context>
    <inkml:brush xml:id="br0">
      <inkml:brushProperty name="width" value="0.1" units="cm"/>
      <inkml:brushProperty name="height" value="0.1" units="cm"/>
      <inkml:brushProperty name="color" value="#FFFFFF"/>
    </inkml:brush>
  </inkml:definitions>
  <inkml:trace contextRef="#ctx0" brushRef="#br0">3 34 6265 0 0,'-2'-30'2443'0'0,"2"30"-2404"0"0,0 0-1 0 0,0 0 1 0 0,0-1 0 0 0,0 1 0 0 0,0 0 0 0 0,0 0 0 0 0,0 0 0 0 0,0 0 0 0 0,0 0 0 0 0,0 0 0 0 0,0-1 0 0 0,0 1 0 0 0,0 0-1 0 0,0 0 1 0 0,0 0 0 0 0,0 0 0 0 0,0 0 0 0 0,1 0 0 0 0,-1 0 0 0 0,0-1 0 0 0,0 1 0 0 0,0 0 0 0 0,0 0 0 0 0,0 0 0 0 0,0 0 0 0 0,0 0-1 0 0,0 0 1 0 0,1 0 0 0 0,-1 0 0 0 0,0 0 0 0 0,0 0 0 0 0,0 0 0 0 0,0 0 0 0 0,0 0 0 0 0,0-1 0 0 0,1 1 0 0 0,-1 0 0 0 0,0 0-1 0 0,0 0 1 0 0,0 0 0 0 0,0 0 0 0 0,0 0 0 0 0,0 0 0 0 0,1 0 0 0 0,-1 1 0 0 0,0-1 0 0 0,0 0 0 0 0,0 0 0 0 0,0 0 0 0 0,0 0 0 0 0,1 0-1 0 0,10 14 1033 0 0,101 187 2296 0 0,168 208-523 0 0,-241-356-2995 0 0,-25-29-654 0 0,0-2-1178 0 0,1-4-3381 0 0</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2.599"/>
    </inkml:context>
    <inkml:brush xml:id="br0">
      <inkml:brushProperty name="width" value="0.1" units="cm"/>
      <inkml:brushProperty name="height" value="0.1" units="cm"/>
      <inkml:brushProperty name="color" value="#FFFFFF"/>
    </inkml:brush>
  </inkml:definitions>
  <inkml:trace contextRef="#ctx0" brushRef="#br0">0 0 6397 0 0,'4'22'5819'0'0,"2"10"-4847"0"0,-4 109 1749 0 0,0-29-3004 0 0,2-38-3969 0 0,-2-55 763 0 0</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17:42.954"/>
    </inkml:context>
    <inkml:brush xml:id="br0">
      <inkml:brushProperty name="width" value="0.1" units="cm"/>
      <inkml:brushProperty name="height" value="0.1" units="cm"/>
      <inkml:brushProperty name="color" value="#FFFFFF"/>
    </inkml:brush>
  </inkml:definitions>
  <inkml:trace contextRef="#ctx0" brushRef="#br0">164 1 6145 0 0,'-49'76'4579'0'0,"33"-54"-3691"0"0,-26 48 0 0 0,31-47-1013 0 0,3-7-1152 0 0,0 0 0 0 0,1 1 0 0 0,0 0 0 0 0,2 1 0 0 0,-5 19 0 0 0,10-35 1129 0 0,0-1 0 0 0,0 0 0 0 0,0 0 0 0 0,0 0-1 0 0,0 0 1 0 0,0 0 0 0 0,0 1 0 0 0,0-1 0 0 0,1 0 0 0 0,-1 0-1 0 0,0 0 1 0 0,1 0 0 0 0,-1 0 0 0 0,2 2 0 0 0,2 3-883 0 0</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44.691"/>
    </inkml:context>
    <inkml:brush xml:id="br0">
      <inkml:brushProperty name="width" value="0.1" units="cm"/>
      <inkml:brushProperty name="height" value="0.1" units="cm"/>
      <inkml:brushProperty name="color" value="#FFFFFF"/>
    </inkml:brush>
  </inkml:definitions>
  <inkml:trace contextRef="#ctx0" brushRef="#br0">15 1 2792 0 0,'-1'2'432'0'0,"1"0"-1"0"0,-1 0 1 0 0,0 0-1 0 0,0 1 0 0 0,0-1 1 0 0,0 0-1 0 0,0 0 1 0 0,0 0-1 0 0,-1-1 0 0 0,-2 5 1 0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45.544"/>
    </inkml:context>
    <inkml:brush xml:id="br0">
      <inkml:brushProperty name="width" value="0.1" units="cm"/>
      <inkml:brushProperty name="height" value="0.1" units="cm"/>
      <inkml:brushProperty name="color" value="#FFFFFF"/>
    </inkml:brush>
  </inkml:definitions>
  <inkml:trace contextRef="#ctx0" brushRef="#br0">19 73 840 0 0,'-18'9'3993'0'0,"27"-7"-2232"0"0,40-7-1318 0 0,-38 3-188 0 0,399-46 1456 0 0,-319 38-2031 0 0,-105-6-6283 0 0,9 13 5411 0 0</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45.917"/>
    </inkml:context>
    <inkml:brush xml:id="br0">
      <inkml:brushProperty name="width" value="0.1" units="cm"/>
      <inkml:brushProperty name="height" value="0.1" units="cm"/>
      <inkml:brushProperty name="color" value="#FFFFFF"/>
    </inkml:brush>
  </inkml:definitions>
  <inkml:trace contextRef="#ctx0" brushRef="#br0">128 16 1048 0 0,'0'-1'68'0'0,"0"1"1"0"0,0-1-1 0 0,0 1 1 0 0,0-1-1 0 0,0 0 0 0 0,0 1 1 0 0,0-1-1 0 0,0 0 0 0 0,0 1 1 0 0,0-1-1 0 0,1 1 1 0 0,-1-1-1 0 0,0 1 0 0 0,0-1 1 0 0,1 0-1 0 0,-1 1 0 0 0,0-1 1 0 0,1 1-1 0 0,-1-1 1 0 0,1 1-1 0 0,-1 0 0 0 0,1-1 1 0 0,-1 1-1 0 0,1-1 0 0 0,-1 1 1 0 0,1 0-1 0 0,-1-1 1 0 0,1 1-1 0 0,-1 0 0 0 0,2-1 1 0 0,20 3 799 0 0,-17 0-788 0 0,0 0-1 0 0,0 0 1 0 0,0 0-1 0 0,0 1 1 0 0,0 0 0 0 0,7 5-1 0 0,-10-5-35 0 0,1 0 0 0 0,0 0-1 0 0,-1 0 1 0 0,1 0 0 0 0,-1 1-1 0 0,0-1 1 0 0,0 1 0 0 0,0 0 0 0 0,0-1-1 0 0,-1 1 1 0 0,0 0 0 0 0,0 0 0 0 0,0 0-1 0 0,0 0 1 0 0,0 0 0 0 0,-1 8-1 0 0,0-5 44 0 0,-1 0 0 0 0,0 0 0 0 0,0 0-1 0 0,-1 0 1 0 0,1 0 0 0 0,-2 0 0 0 0,1-1-1 0 0,-1 1 1 0 0,-4 7 0 0 0,-1-1 103 0 0,1-1 0 0 0,-1-1 0 0 0,-1 0 0 0 0,0 0 0 0 0,-1-1 0 0 0,0 0 0 0 0,-1 0 1 0 0,1-1-1 0 0,-19 11 0 0 0,-70 42-256 0 0</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46.737"/>
    </inkml:context>
    <inkml:brush xml:id="br0">
      <inkml:brushProperty name="width" value="0.1" units="cm"/>
      <inkml:brushProperty name="height" value="0.1" units="cm"/>
      <inkml:brushProperty name="color" value="#FFFFFF"/>
    </inkml:brush>
  </inkml:definitions>
  <inkml:trace contextRef="#ctx0" brushRef="#br0">0 195 840 0 0,'20'-2'734'0'0,"-1"0"0"0"0,0-1 1 0 0,22-7-1 0 0,-3 1-261 0 0,159-30 511 0 0,-24 8-360 0 0,224-46 1800 0 0,-325 60-1204 0 0,-72 17-1254 0 0,1 0 0 0 0,-1 0 1 0 0,0 0-1 0 0,0 0 1 0 0,0 0-1 0 0,0 0 0 0 0,1 0 1 0 0,-1 0-1 0 0,0 0 0 0 0,0 0 1 0 0,0 0-1 0 0,1 0 1 0 0,-1 0-1 0 0,0 0 0 0 0,0 0 1 0 0,0 0-1 0 0,0 0 1 0 0,1 0-1 0 0,-1 0 0 0 0,0 0 1 0 0,0-1-1 0 0,0 1 1 0 0,0 0-1 0 0,0 0 0 0 0,1 0 1 0 0,-1 0-1 0 0,0 0 1 0 0,0 0-1 0 0,0-1 0 0 0,0 1 1 0 0,0 0-1 0 0,0 0 0 0 0,0 0 1 0 0,0 0-1 0 0,0-1 1 0 0,1 1-1 0 0,-1 0 0 0 0,0 0 1 0 0,0 0-1 0 0,0 0 1 0 0,0-1-1 0 0,0 1 0 0 0,0 0 1 0 0,0 0-1 0 0,0-1 1 0 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47.110"/>
    </inkml:context>
    <inkml:brush xml:id="br0">
      <inkml:brushProperty name="width" value="0.1" units="cm"/>
      <inkml:brushProperty name="height" value="0.1" units="cm"/>
      <inkml:brushProperty name="color" value="#FFFFFF"/>
    </inkml:brush>
  </inkml:definitions>
  <inkml:trace contextRef="#ctx0" brushRef="#br0">1 0 976 0 0,'3'5'2862'0'0,"10"21"-2370"0"0,-13 4-2511 0 0,-3-25 920 0 0</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0.716"/>
    </inkml:context>
    <inkml:brush xml:id="br0">
      <inkml:brushProperty name="width" value="0.1" units="cm"/>
      <inkml:brushProperty name="height" value="0.1" units="cm"/>
      <inkml:brushProperty name="color" value="#FFFFFF"/>
    </inkml:brush>
  </inkml:definitions>
  <inkml:trace contextRef="#ctx0" brushRef="#br0">101 0 888 0 0,'-2'1'344'0'0,"0"-1"-1"0"0,0 1 1 0 0,0 0-1 0 0,0 0 1 0 0,0 0-1 0 0,1 1 1 0 0,-1-1-1 0 0,0 0 1 0 0,0 1-1 0 0,1-1 1 0 0,-1 1-1 0 0,1-1 1 0 0,-3 4-1 0 0,-1 0 327 0 0,1-14-286 0 0,0 3 132 0 0,-4 20 91 0 0,-5 33 576 0 0,1 1 0 0 0,3 0 1 0 0,-7 91-1 0 0,13 152-917 0 0,5-160-5176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4.597"/>
    </inkml:context>
    <inkml:brush xml:id="br0">
      <inkml:brushProperty name="width" value="0.1" units="cm"/>
      <inkml:brushProperty name="height" value="0.1" units="cm"/>
      <inkml:brushProperty name="color" value="#FFFFFF"/>
    </inkml:brush>
  </inkml:definitions>
  <inkml:trace contextRef="#ctx0" brushRef="#br0">50 296 5076 0 0,'0'4'4336'0'0,"0"17"-2470"0"0,-2 27 583 0 0,1-24-2737 0 0,1-1 1 0 0,5 47 0 0 0,4-54-4672 0 0</inkml:trace>
  <inkml:trace contextRef="#ctx0" brushRef="#br0" timeOffset="1">4 16 3668 0 0,'-3'-9'-444'0'0,"3"2"-880"0"0</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1.093"/>
    </inkml:context>
    <inkml:brush xml:id="br0">
      <inkml:brushProperty name="width" value="0.1" units="cm"/>
      <inkml:brushProperty name="height" value="0.1" units="cm"/>
      <inkml:brushProperty name="color" value="#FFFFFF"/>
    </inkml:brush>
  </inkml:definitions>
  <inkml:trace contextRef="#ctx0" brushRef="#br0">2 73 5461 0 0,'0'-16'800'0'0,"-2"1"-236"0"0,2 4-300 0 0,0 1-32 0 0,0 2-428 0 0,2 2-240 0 0,-1 0-500 0 0</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1.447"/>
    </inkml:context>
    <inkml:brush xml:id="br0">
      <inkml:brushProperty name="width" value="0.1" units="cm"/>
      <inkml:brushProperty name="height" value="0.1" units="cm"/>
      <inkml:brushProperty name="color" value="#FFFFFF"/>
    </inkml:brush>
  </inkml:definitions>
  <inkml:trace contextRef="#ctx0" brushRef="#br0">27 0 968 0 0,'-6'23'3185'0'0,"3"-11"-831"0"0,0-1 0 0 0,1 1 0 0 0,-1 14 0 0 0,-7-32-2017 0 0</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1.820"/>
    </inkml:context>
    <inkml:brush xml:id="br0">
      <inkml:brushProperty name="width" value="0.1" units="cm"/>
      <inkml:brushProperty name="height" value="0.1" units="cm"/>
      <inkml:brushProperty name="color" value="#FFFFFF"/>
    </inkml:brush>
  </inkml:definitions>
  <inkml:trace contextRef="#ctx0" brushRef="#br0">0 272 6521 0 0,'5'0'3793'0'0,"-5"0"-3733"0"0,4 12 1413 0 0,1 15-647 0 0,8 128 1541 0 0,11 75-3031 0 0,-22-221-378 0 0,0-1-1 0 0,0 1 1 0 0,1 0 0 0 0,0 0-1 0 0,5 8 1 0 0,-3-8-2068 0 0</inkml:trace>
  <inkml:trace contextRef="#ctx0" brushRef="#br0" timeOffset="1">39 53 5773 0 0,'-5'-16'632'0'0,"0"4"-232"0"0,2 2-40 0 0,3 3-520 0 0,0 3-296 0 0,3 1-677 0 0,2 3-259 0 0,7 0 40 0 0,4 2 36 0 0</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2.197"/>
    </inkml:context>
    <inkml:brush xml:id="br0">
      <inkml:brushProperty name="width" value="0.1" units="cm"/>
      <inkml:brushProperty name="height" value="0.1" units="cm"/>
      <inkml:brushProperty name="color" value="#FFFFFF"/>
    </inkml:brush>
  </inkml:definitions>
  <inkml:trace contextRef="#ctx0" brushRef="#br0">425 225 1076 0 0,'12'-4'3650'0'0,"-16"-3"-999"0"0,-19-7-571 0 0,4 8-1662 0 0,1 2 1 0 0,-1 0-1 0 0,0 1 1 0 0,1 1-1 0 0,-1 1 1 0 0,0 0-1 0 0,-1 1 1 0 0,1 2-1 0 0,1 0 1 0 0,-25 5-1 0 0,33-4-290 0 0,0 0-1 0 0,0 0 0 0 0,0 1 1 0 0,1 0-1 0 0,0 1 1 0 0,0 0-1 0 0,0 0 1 0 0,0 1-1 0 0,1 0 1 0 0,0 0-1 0 0,0 1 1 0 0,1 0-1 0 0,0 1 1 0 0,0-1-1 0 0,1 1 1 0 0,0 1-1 0 0,0-1 0 0 0,1 1 1 0 0,0 0-1 0 0,-6 16 1 0 0,8-17-88 0 0,1 1 1 0 0,0-1-1 0 0,1 1 0 0 0,0-1 1 0 0,1 1-1 0 0,-1-1 0 0 0,2 1 1 0 0,-1-1-1 0 0,1 1 1 0 0,0-1-1 0 0,1 1 0 0 0,0-1 1 0 0,0 0-1 0 0,1 0 0 0 0,0 0 1 0 0,0 0-1 0 0,1 0 1 0 0,0-1-1 0 0,1 1 0 0 0,-1-1 1 0 0,1 0-1 0 0,1-1 0 0 0,-1 1 1 0 0,1-1-1 0 0,0 0 0 0 0,10 7 1 0 0,-10-8-112 0 0,-1-1 0 0 0,1 0 1 0 0,-1 0-1 0 0,1-1 0 0 0,1 1 1 0 0,-1-1-1 0 0,0-1 0 0 0,1 1 0 0 0,-1-1 1 0 0,1 0-1 0 0,-1 0 0 0 0,1-1 1 0 0,0 0-1 0 0,0 0 0 0 0,0-1 1 0 0,0 0-1 0 0,0 0 0 0 0,0-1 0 0 0,-1 1 1 0 0,1-2-1 0 0,0 1 0 0 0,0-1 1 0 0,-1 0-1 0 0,1 0 0 0 0,-1 0 0 0 0,1-1 1 0 0,-1 0-1 0 0,0-1 0 0 0,0 1 1 0 0,-1-1-1 0 0,1 0 0 0 0,-1-1 0 0 0,8-7 1 0 0,-3 0-117 0 0,-1 0 0 0 0,0-1 1 0 0,-1 0-1 0 0,0 0 1 0 0,-2-1-1 0 0,1 0 0 0 0,-1 0 1 0 0,-1 0-1 0 0,-1-1 1 0 0,4-22-1 0 0,7-44-1656 0 0,8-158 0 0 0,-20 185-708 0 0</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2.596"/>
    </inkml:context>
    <inkml:brush xml:id="br0">
      <inkml:brushProperty name="width" value="0.1" units="cm"/>
      <inkml:brushProperty name="height" value="0.1" units="cm"/>
      <inkml:brushProperty name="color" value="#FFFFFF"/>
    </inkml:brush>
  </inkml:definitions>
  <inkml:trace contextRef="#ctx0" brushRef="#br0">37 228 10813 0 0,'-2'-22'281'0'0,"-2"-26"744"0"0,-2 1 1 0 0,-15-59-1 0 0,18 102-55 0 0,2 19-555 0 0,4 23-14 0 0,30 156 602 0 0,85 469 1027 0 0,-117-656-2052 0 0,1 5 106 0 0,0-1 1 0 0,1 0-1 0 0,0 1 1 0 0,7 15-1 0 0,-9-25-94 0 0,0 0 0 0 0,1 0 0 0 0,-1 1 0 0 0,0-1-1 0 0,1 0 1 0 0,-1 0 0 0 0,1 0 0 0 0,0 0 0 0 0,-1-1 0 0 0,1 1 0 0 0,0 0-1 0 0,0-1 1 0 0,0 1 0 0 0,1-1 0 0 0,-1 0 0 0 0,0 0 0 0 0,0 0-1 0 0,1 0 1 0 0,-1 0 0 0 0,1 0 0 0 0,-1 0 0 0 0,1-1 0 0 0,-1 0 0 0 0,1 1-1 0 0,-1-1 1 0 0,4 0 0 0 0,11-2-1078 0 0,0-1 1 0 0,0-1-1 0 0,-1 0 0 0 0,1-1 0 0 0,-1-1 0 0 0,-1-1 1 0 0,1 0-1 0 0,-1-1 0 0 0,17-11 0 0 0,-11 6-2025 0 0</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2.970"/>
    </inkml:context>
    <inkml:brush xml:id="br0">
      <inkml:brushProperty name="width" value="0.1" units="cm"/>
      <inkml:brushProperty name="height" value="0.1" units="cm"/>
      <inkml:brushProperty name="color" value="#FFFFFF"/>
    </inkml:brush>
  </inkml:definitions>
  <inkml:trace contextRef="#ctx0" brushRef="#br0">1 268 6137 0 0,'10'-4'571'0'0,"0"1"1"0"0,1-1-1 0 0,-1 2 1 0 0,1-1 0 0 0,0 1-1 0 0,0 1 1 0 0,12 0 0 0 0,11-3 139 0 0,66-4-127 0 0,-4-1-2324 0 0,-77 7 55 0 0,0-2 0 0 0,35-11 0 0 0,-51 15 1554 0 0,-1-1 1 0 0,0 0 0 0 0,0 1-1 0 0,0-1 1 0 0,0 0 0 0 0,0 0-1 0 0,0 0 1 0 0,0-1-1 0 0,0 1 1 0 0,0 0 0 0 0,0-1-1 0 0,-1 1 1 0 0,1-1-1 0 0,-1 0 1 0 0,1 0 0 0 0,-1 1-1 0 0,1-1 1 0 0,-1 0 0 0 0,0 0-1 0 0,0 0 1 0 0,0 0-1 0 0,0 0 1 0 0,-1-1 0 0 0,2-1-1 0 0,-2 0 248 0 0,0 1 0 0 0,-1 0 0 0 0,1-1 0 0 0,-1 1 0 0 0,0-1 0 0 0,1 1 0 0 0,-1 0 0 0 0,-1-1 0 0 0,1 1 0 0 0,0 0 0 0 0,-1 0 0 0 0,0 0 0 0 0,0 0 0 0 0,0 0 0 0 0,-3-3 0 0 0,-91-106 8796 0 0,99 113-8793 0 0,0 0 1 0 0,-1 1 0 0 0,1-1 0 0 0,-1 0 0 0 0,0 1 0 0 0,1 0 0 0 0,-1-1 0 0 0,0 1 0 0 0,0 0 0 0 0,0 0 0 0 0,0 0 0 0 0,2 4 0 0 0,4 2 92 0 0,6 5-43 0 0,0 1 0 0 0,-1 0 0 0 0,-1 1 0 0 0,-1 0 0 0 0,0 1 0 0 0,17 31 0 0 0,-25-39-178 0 0,0-1 0 0 0,0 0 0 0 0,-1 1 1 0 0,0-1-1 0 0,0 1 0 0 0,0-1 1 0 0,-1 1-1 0 0,-1 0 0 0 0,1 0 0 0 0,-1 0 1 0 0,0-1-1 0 0,-1 1 0 0 0,0 0 1 0 0,0 0-1 0 0,-1-1 0 0 0,0 1 1 0 0,0-1-1 0 0,-1 1 0 0 0,-4 9 0 0 0,2-9-265 0 0,0 1 0 0 0,0-1 0 0 0,-1 0 0 0 0,0-1 0 0 0,-1 1 0 0 0,0-1 0 0 0,-13 11 0 0 0,12-12-976 0 0,-1 0 0 0 0,0 0 0 0 0,-19 8 0 0 0,12-8-1942 0 0</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1.800"/>
    </inkml:context>
    <inkml:brush xml:id="br0">
      <inkml:brushProperty name="width" value="0.1" units="cm"/>
      <inkml:brushProperty name="height" value="0.1" units="cm"/>
      <inkml:brushProperty name="color" value="#FFFFFF"/>
    </inkml:brush>
  </inkml:definitions>
  <inkml:trace contextRef="#ctx0" brushRef="#br0">50 3 5917 0 0,'-1'-1'126'0'0,"1"1"0"0"0,0 0 1 0 0,-1 0-1 0 0,1 0 0 0 0,0 0 1 0 0,-1-1-1 0 0,1 1 0 0 0,-1 0 1 0 0,1 0-1 0 0,0 0 0 0 0,-1 0 1 0 0,1 0-1 0 0,0 0 0 0 0,-1 0 1 0 0,1 0-1 0 0,-1 0 0 0 0,1 0 1 0 0,0 0-1 0 0,-1 0 0 0 0,1 0 1 0 0,0 0-1 0 0,-1 0 0 0 0,1 1 1 0 0,0-1-1 0 0,-1 0 0 0 0,1 0 1 0 0,-1 0-1 0 0,1 0 0 0 0,0 1 1 0 0,0-1-1 0 0,-1 0 0 0 0,1 1 1 0 0,-9 15 1788 0 0,0 26-963 0 0,8-36-571 0 0,-8 52 283 0 0,4 0 1 0 0,1 70-1 0 0,8-77-2708 0 0,-2-44 1124 0 0,0-1 0 0 0,0 1 0 0 0,0-1 0 0 0,0 0 0 0 0,7 10 0 0 0,-3-7-2031 0 0</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2.174"/>
    </inkml:context>
    <inkml:brush xml:id="br0">
      <inkml:brushProperty name="width" value="0.1" units="cm"/>
      <inkml:brushProperty name="height" value="0.1" units="cm"/>
      <inkml:brushProperty name="color" value="#FFFFFF"/>
    </inkml:brush>
  </inkml:definitions>
  <inkml:trace contextRef="#ctx0" brushRef="#br0">21 67 5148 0 0,'-10'-18'805'0'0,"4"2"-285"0"0,2 4-56 0 0,4 1-484 0 0,0 6-280 0 0,4 1-392 0 0,4 4-481 0 0,4 0-51 0 0,7 4 8 0 0,4 1-40 0 0</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2.686"/>
    </inkml:context>
    <inkml:brush xml:id="br0">
      <inkml:brushProperty name="width" value="0.1" units="cm"/>
      <inkml:brushProperty name="height" value="0.1" units="cm"/>
      <inkml:brushProperty name="color" value="#FFFFFF"/>
    </inkml:brush>
  </inkml:definitions>
  <inkml:trace contextRef="#ctx0" brushRef="#br0">363 495 1292 0 0,'-2'-3'578'0'0,"1"1"1"0"0,-1 0-1 0 0,0 0 0 0 0,0 0 1 0 0,0 0-1 0 0,-1 1 1 0 0,1-1-1 0 0,0 0 0 0 0,-1 1 1 0 0,1 0-1 0 0,-1-1 0 0 0,-4 0 1 0 0,1 0-152 0 0,0 0 1 0 0,-1 1-1 0 0,1 0 1 0 0,0 0-1 0 0,-8 0 1 0 0,-2 1 25 0 0,0 1 0 0 0,0 1 1 0 0,-26 5-1 0 0,32-4-265 0 0,0 1 1 0 0,0 0-1 0 0,0 0 0 0 0,0 1 0 0 0,0 1 0 0 0,1-1 0 0 0,0 1 1 0 0,0 1-1 0 0,1 0 0 0 0,0 0 0 0 0,0 1 0 0 0,0 0 0 0 0,1 0 1 0 0,0 0-1 0 0,-6 12 0 0 0,7-10-51 0 0,-1 0 0 0 0,2 1 0 0 0,-1 0 0 0 0,2 0-1 0 0,-1 0 1 0 0,2 1 0 0 0,-1 0 0 0 0,2-1 0 0 0,-1 1 0 0 0,2 0 0 0 0,-1 0 0 0 0,2 0-1 0 0,0 19 1 0 0,1-24-142 0 0,1 0 0 0 0,0 0-1 0 0,0-1 1 0 0,0 1-1 0 0,1-1 1 0 0,-1 1 0 0 0,2-1-1 0 0,-1 0 1 0 0,1 0 0 0 0,0 0-1 0 0,0-1 1 0 0,0 1-1 0 0,1-1 1 0 0,0 0 0 0 0,0-1-1 0 0,0 1 1 0 0,1-1 0 0 0,-1 0-1 0 0,8 4 1 0 0,-9-5-85 0 0,1-1 0 0 0,0 1 0 0 0,0-1 0 0 0,0 0 1 0 0,0 0-1 0 0,1-1 0 0 0,-1 1 0 0 0,0-1 0 0 0,1-1 0 0 0,-1 1 0 0 0,1-1 0 0 0,-1 0 1 0 0,1 0-1 0 0,-1 0 0 0 0,1-1 0 0 0,-1 0 0 0 0,1 0 0 0 0,-1 0 0 0 0,0-1 0 0 0,0 1 1 0 0,1-1-1 0 0,-1-1 0 0 0,-1 1 0 0 0,7-4 0 0 0,-3 0-24 0 0,-1-1-1 0 0,0 1 0 0 0,0-1 1 0 0,0 0-1 0 0,-1-1 0 0 0,0 0 1 0 0,-1 0-1 0 0,0 0 1 0 0,0 0-1 0 0,4-11 0 0 0,1-6-82 0 0,-1 0 0 0 0,7-31-1 0 0,-5 8-91 0 0,-3 0 1 0 0,-1 0-1 0 0,-1-87 0 0 0,-21-141 1834 0 0,13 248-1114 0 0,1 15-167 0 0,-1-1-1 0 0,0 0 0 0 0,-1 1 1 0 0,-8-26-1 0 0,7 36 186 0 0,1 10-175 0 0,1 10-24 0 0,7 110 639 0 0,4 0 1 0 0,42 195-1 0 0,-46-296-767 0 0,1 1-1 0 0,1-1 1 0 0,1-1 0 0 0,2 1 0 0 0,16 30 0 0 0,-24-50-120 0 0,1-1 0 0 0,0 0 1 0 0,1 0-1 0 0,-1 0 0 0 0,1 0 1 0 0,0-1-1 0 0,0 0 0 0 0,1 1 1 0 0,-1-1-1 0 0,1-1 0 0 0,0 1 0 0 0,0-1 1 0 0,0 0-1 0 0,1 0 0 0 0,-1 0 1 0 0,1-1-1 0 0,-1 1 0 0 0,1-2 1 0 0,0 1-1 0 0,0 0 0 0 0,0-1 0 0 0,0 0 1 0 0,0-1-1 0 0,0 1 0 0 0,0-1 1 0 0,0-1-1 0 0,0 1 0 0 0,0-1 1 0 0,10-2-1 0 0,-4 0-99 0 0,-1-1 1 0 0,0 0-1 0 0,0-1 1 0 0,0 0-1 0 0,0-1 1 0 0,-1 0 0 0 0,0 0-1 0 0,-1-1 1 0 0,1-1-1 0 0,-1 1 1 0 0,-1-2-1 0 0,1 1 1 0 0,-1-1-1 0 0,11-16 1 0 0,-14 17 60 0 0,0 0 0 0 0,0 0 0 0 0,-1 0 1 0 0,0-1-1 0 0,0 1 0 0 0,-1-1 0 0 0,0 0 1 0 0,0 0-1 0 0,-1 0 0 0 0,-1 0 0 0 0,1-1 1 0 0,-2 1-1 0 0,1 0 0 0 0,-1-1 0 0 0,0 1 1 0 0,-1-1-1 0 0,0 1 0 0 0,-1 0 0 0 0,-3-11 1 0 0,5 18 40 0 0,-1 0 0 0 0,1 0 1 0 0,-1 0-1 0 0,0 0 1 0 0,1 0-1 0 0,-1 0 0 0 0,0 1 1 0 0,0-1-1 0 0,0 0 1 0 0,0 1-1 0 0,-1-1 0 0 0,1 1 1 0 0,0-1-1 0 0,-1 1 0 0 0,1-1 1 0 0,-1 1-1 0 0,1 0 1 0 0,-1 0-1 0 0,0 0 0 0 0,1 0 1 0 0,-1 0-1 0 0,0 0 1 0 0,0 0-1 0 0,0 1 0 0 0,0-1 1 0 0,-3 0-1 0 0,2 1 11 0 0,0 0 0 0 0,0 1 0 0 0,0 0-1 0 0,0-1 1 0 0,0 1 0 0 0,0 0 0 0 0,1 0 0 0 0,-1 1 0 0 0,0-1 0 0 0,1 0-1 0 0,-1 1 1 0 0,1 0 0 0 0,-1 0 0 0 0,1-1 0 0 0,0 1 0 0 0,0 1 0 0 0,-3 2-1 0 0,-7 8 106 0 0,0 1-1 0 0,0 1 0 0 0,2 0 0 0 0,0 0 0 0 0,0 1 0 0 0,-13 34 1 0 0,20-44-84 0 0,1 0 0 0 0,1 0 0 0 0,-1 1 1 0 0,1-1-1 0 0,0 1 0 0 0,1-1 0 0 0,-1 1 0 0 0,1-1 1 0 0,1 1-1 0 0,0 7 0 0 0,0-9-29 0 0,1-1-1 0 0,-1 0 1 0 0,1 1 0 0 0,0-1-1 0 0,0 0 1 0 0,0 0 0 0 0,0 0-1 0 0,1 0 1 0 0,-1 0 0 0 0,1-1-1 0 0,0 1 1 0 0,0-1 0 0 0,1 1-1 0 0,-1-1 1 0 0,8 5 0 0 0,-2-3-350 0 0,0 0 1 0 0,1 0-1 0 0,-1-1 0 0 0,1 0 1 0 0,0-1-1 0 0,0 0 0 0 0,0 0 1 0 0,0-1-1 0 0,1-1 0 0 0,-1 0 1 0 0,21 0-1 0 0,-15-1-725 0 0,-1-1 0 0 0,1-1 1 0 0,0-1-1 0 0,-1 0 0 0 0,1-1 0 0 0,-1 0 0 0 0,18-9 0 0 0,-8 2-1796 0 0</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3.138"/>
    </inkml:context>
    <inkml:brush xml:id="br0">
      <inkml:brushProperty name="width" value="0.1" units="cm"/>
      <inkml:brushProperty name="height" value="0.1" units="cm"/>
      <inkml:brushProperty name="color" value="#FFFFFF"/>
    </inkml:brush>
  </inkml:definitions>
  <inkml:trace contextRef="#ctx0" brushRef="#br0">30 57 5809 0 0,'-5'-28'3567'0'0,"5"27"-3520"0"0,0 1 1 0 0,0 0-1 0 0,0 0 0 0 0,0 0 1 0 0,0-1-1 0 0,-1 1 0 0 0,1 0 1 0 0,0 0-1 0 0,0 0 0 0 0,0 0 1 0 0,0 0-1 0 0,0-1 0 0 0,0 1 1 0 0,-1 0-1 0 0,1 0 0 0 0,0 0 1 0 0,0 0-1 0 0,0 0 0 0 0,0 0 1 0 0,0 0-1 0 0,-1 0 0 0 0,1-1 1 0 0,0 1-1 0 0,0 0 0 0 0,0 0 1 0 0,-1 0-1 0 0,1 0 0 0 0,0 0 1 0 0,0 0-1 0 0,0 0 0 0 0,-1 0 0 0 0,1 0 1 0 0,0 0-1 0 0,0 0 0 0 0,0 0 1 0 0,0 0-1 0 0,-1 0 0 0 0,1 1 1 0 0,0-1-1 0 0,0 0 0 0 0,-9 14 1041 0 0,6-1-838 0 0,1-1 1 0 0,0 0 0 0 0,1 1-1 0 0,0-1 1 0 0,1 1 0 0 0,2 20 0 0 0,-1 6 113 0 0,-1-16-541 0 0,1 0 0 0 0,1 0 1 0 0,1 0-1 0 0,1 0 1 0 0,1 0-1 0 0,9 26 1 0 0,-14-49 175 0 0,1 0 0 0 0,-1 0 0 0 0,0 0 0 0 0,0 0 0 0 0,0 0 0 0 0,0 0 0 0 0,0 1 0 0 0,0-1 0 0 0,0 0 0 0 0,0 0 0 0 0,0 0 0 0 0,0 0 0 0 0,0 0 0 0 0,1 0 1 0 0,-1 0-1 0 0,0 0 0 0 0,0 0 0 0 0,0 0 0 0 0,0 0 0 0 0,0 0 0 0 0,0 0 0 0 0,0 0 0 0 0,1 0 0 0 0,-1 0 0 0 0,0 0 0 0 0,0 0 0 0 0,0 0 0 0 0,0 0 0 0 0,0 0 0 0 0,0 0 1 0 0,0 0-1 0 0,1 0 0 0 0,-1 0 0 0 0,0 0 0 0 0,0 0 0 0 0,0 0 0 0 0,0 0 0 0 0,0 0 0 0 0,0 0 0 0 0,0 0 0 0 0,0 0 0 0 0,0 0 0 0 0,1 0 0 0 0,-1-1 0 0 0,0 1 0 0 0,0 0 1 0 0,0 0-1 0 0,0 0 0 0 0,0 0 0 0 0,0 0 0 0 0,0 0 0 0 0,0 0 0 0 0,0 0 0 0 0,0-1 0 0 0,0 1 0 0 0,0 0 0 0 0,0 0 0 0 0,0 0 0 0 0,0 0 0 0 0,0 0 0 0 0,0 0 0 0 0,0 0 1 0 0,0-1-1 0 0,0 1 0 0 0,6-15 140 0 0,3-17 177 0 0,3-50 535 0 0,6-34 748 0 0,-15 101-1293 0 0,1 0 1 0 0,1 1-1 0 0,0-1 1 0 0,1 1-1 0 0,9-17 1 0 0,-14 29-281 0 0,1 0 0 0 0,-1 0 0 0 0,1 1 1 0 0,-1-1-1 0 0,1 1 0 0 0,-1-1 0 0 0,1 1 1 0 0,0 0-1 0 0,0 0 0 0 0,0 0 0 0 0,0 0 1 0 0,0 0-1 0 0,0 0 0 0 0,0 0 0 0 0,0 1 1 0 0,0-1-1 0 0,0 1 0 0 0,0-1 0 0 0,0 1 1 0 0,0 0-1 0 0,1 0 0 0 0,-1 0 0 0 0,0 0 1 0 0,0 0-1 0 0,0 0 0 0 0,0 1 0 0 0,1-1 1 0 0,-1 1-1 0 0,0-1 0 0 0,0 1 0 0 0,0 0 1 0 0,0 0-1 0 0,3 2 0 0 0,8 3 31 0 0,-1 1 0 0 0,1 0-1 0 0,19 16 1 0 0,-30-22-42 0 0,7 7 0 0 0,0-1 0 0 0,0 1 0 0 0,-1 1 1 0 0,0 0-1 0 0,0 0 0 0 0,-1 0 0 0 0,-1 1 1 0 0,1 0-1 0 0,-2 0 0 0 0,8 18 0 0 0,-9-20-134 0 0,-1 1 0 0 0,-1 0 0 0 0,0 0 0 0 0,0 0 0 0 0,-1 0 0 0 0,0 0 0 0 0,0 0 0 0 0,-1 0 0 0 0,0 0 0 0 0,-1 0 0 0 0,0 1 0 0 0,0-1 0 0 0,-1 0 0 0 0,-3 9 0 0 0,-1 3-833 0 0,3-11-1163 0 0,0 0 0 0 0,-1 0 0 0 0,-7 15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5.596"/>
    </inkml:context>
    <inkml:brush xml:id="br0">
      <inkml:brushProperty name="width" value="0.1" units="cm"/>
      <inkml:brushProperty name="height" value="0.1" units="cm"/>
      <inkml:brushProperty name="color" value="#FFFFFF"/>
    </inkml:brush>
  </inkml:definitions>
  <inkml:trace contextRef="#ctx0" brushRef="#br0">219 11 5036 0 0,'-4'-2'328'0'0,"0"0"0"0"0,0 1-1 0 0,0 0 1 0 0,0 0-1 0 0,0 0 1 0 0,0 0 0 0 0,0 0-1 0 0,0 1 1 0 0,0 0-1 0 0,0 0 1 0 0,0 0 0 0 0,0 0-1 0 0,0 1 1 0 0,0 0-1 0 0,0 0 1 0 0,0 0-1 0 0,0 0 1 0 0,0 0 0 0 0,0 1-1 0 0,0 0 1 0 0,1-1-1 0 0,-1 1 1 0 0,-4 4 0 0 0,-5 2 38 0 0,1 0 1 0 0,0 1 0 0 0,1 0 0 0 0,0 1 0 0 0,-13 15-1 0 0,20-20-239 0 0,0-1 0 0 0,0 1 0 0 0,1 0 0 0 0,0 0-1 0 0,0 0 1 0 0,1 1 0 0 0,-1-1 0 0 0,1 1 0 0 0,0-1-1 0 0,0 1 1 0 0,1 0 0 0 0,0-1 0 0 0,-1 12 0 0 0,2-14-73 0 0,0 1 1 0 0,1 0 0 0 0,-1 0 0 0 0,1 0 0 0 0,0-1-1 0 0,0 1 1 0 0,0 0 0 0 0,0-1 0 0 0,1 1 0 0 0,-1-1-1 0 0,1 0 1 0 0,0 1 0 0 0,0-1 0 0 0,1 0 0 0 0,-1 0-1 0 0,0 0 1 0 0,1 0 0 0 0,0-1 0 0 0,0 1 0 0 0,0-1 0 0 0,6 4-1 0 0,-2-1-171 0 0,1-1 1 0 0,0 0-1 0 0,0-1 0 0 0,0 0 0 0 0,0 0 0 0 0,0-1 0 0 0,1 0 0 0 0,-1 0 0 0 0,1-1 1 0 0,-1 0-1 0 0,12-1 0 0 0,-12 0-539 0 0,0 0 1 0 0,0-1-1 0 0,-1 0 1 0 0,1-1-1 0 0,0 1 1 0 0,-1-2-1 0 0,1 1 1 0 0,-1-1-1 0 0,0 0 1 0 0,0 0-1 0 0,0-1 1 0 0,10-7-1 0 0,-3-1-2380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4.938"/>
    </inkml:context>
    <inkml:brush xml:id="br0">
      <inkml:brushProperty name="width" value="0.1" units="cm"/>
      <inkml:brushProperty name="height" value="0.1" units="cm"/>
      <inkml:brushProperty name="color" value="#FFFFFF"/>
    </inkml:brush>
  </inkml:definitions>
  <inkml:trace contextRef="#ctx0" brushRef="#br0">261 10 2132 0 0,'-4'-1'604'0'0,"0"-1"1"0"0,1 1-1 0 0,-1-1 0 0 0,0 1 0 0 0,0 0 0 0 0,1 1 1 0 0,-1-1-1 0 0,0 0 0 0 0,0 1 0 0 0,0 0 0 0 0,0 0 0 0 0,0 0 1 0 0,0 1-1 0 0,-5 1 0 0 0,1-1-270 0 0,1 2-1 0 0,0-1 1 0 0,-1 1 0 0 0,1 0 0 0 0,0 0-1 0 0,0 1 1 0 0,-8 6 0 0 0,9-6-255 0 0,0 0 1 0 0,0 0-1 0 0,1 1 1 0 0,0 0-1 0 0,0 0 1 0 0,0 0-1 0 0,0 1 1 0 0,1 0-1 0 0,0 0 1 0 0,0 0-1 0 0,0 0 1 0 0,1 0-1 0 0,0 1 1 0 0,0 0 0 0 0,1-1-1 0 0,-1 1 1 0 0,0 11-1 0 0,2-11-11 0 0,2 0 0 0 0,-1 0-1 0 0,1 0 1 0 0,0 1 0 0 0,1-1 0 0 0,-1 0 0 0 0,2 0 0 0 0,-1-1-1 0 0,1 1 1 0 0,0 0 0 0 0,4 6 0 0 0,6 8 199 0 0,31 38 0 0 0,-32-45-294 0 0,0 2 1 0 0,-1 0 0 0 0,18 33-1 0 0,-28-47 18 0 0,0 0 0 0 0,0 0 0 0 0,0-1-1 0 0,0 1 1 0 0,-1 0 0 0 0,1 0 0 0 0,-1 0-1 0 0,1 0 1 0 0,-1 1 0 0 0,0-1 0 0 0,0 0 0 0 0,0 0-1 0 0,0 0 1 0 0,0 0 0 0 0,-1 0 0 0 0,1 0 0 0 0,0 0-1 0 0,-1 0 1 0 0,0 0 0 0 0,1 0 0 0 0,-1 0-1 0 0,-1 2 1 0 0,0-2 17 0 0,0 0 0 0 0,0 0 0 0 0,0 0 0 0 0,0-1 0 0 0,0 1 0 0 0,0-1 0 0 0,-1 1 0 0 0,1-1 0 0 0,0 0 0 0 0,-1 0 0 0 0,1 0 0 0 0,-1 0 0 0 0,1 0 0 0 0,-1 0 0 0 0,-2 0 0 0 0,-5 0-162 0 0,1 0-1 0 0,-1 0 0 0 0,1-1 1 0 0,-1-1-1 0 0,1 1 0 0 0,-1-1 0 0 0,1-1 1 0 0,-16-4-1 0 0,21 5-408 0 0,0 0 0 0 0,0-1-1 0 0,0 0 1 0 0,0 0 0 0 0,1 0 0 0 0,-1 0 0 0 0,0 0-1 0 0,1-1 1 0 0,0 0 0 0 0,-1 0 0 0 0,1 0 0 0 0,0 0 0 0 0,-4-6-1 0 0,0-4-2273 0 0</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3.509"/>
    </inkml:context>
    <inkml:brush xml:id="br0">
      <inkml:brushProperty name="width" value="0.1" units="cm"/>
      <inkml:brushProperty name="height" value="0.1" units="cm"/>
      <inkml:brushProperty name="color" value="#FFFFFF"/>
    </inkml:brush>
  </inkml:definitions>
  <inkml:trace contextRef="#ctx0" brushRef="#br0">1 12 5769 0 0,'3'-11'3665'0'0,"4"26"-2187"0"0,7 29-466 0 0,15 76 548 0 0,-5 2 0 0 0,14 210 0 0 0,-36-257-1164 0 0,-2-44-179 0 0,2 1 0 0 0,0-1-1 0 0,2 0 1 0 0,12 46 0 0 0,-15-73-245 0 0,1 0 1 0 0,0 0-1 0 0,0-1 0 0 0,0 1 1 0 0,0-1-1 0 0,0 1 1 0 0,1-1-1 0 0,0 0 1 0 0,-1 0-1 0 0,1 0 0 0 0,1 0 1 0 0,-1 0-1 0 0,0-1 1 0 0,1 0-1 0 0,-1 1 1 0 0,1-1-1 0 0,-1 0 1 0 0,1-1-1 0 0,0 1 0 0 0,0-1 1 0 0,0 0-1 0 0,0 1 1 0 0,5-1-1 0 0,-2 0-492 0 0,-1 0-1 0 0,1-1 0 0 0,0 1 1 0 0,-1-2-1 0 0,1 1 0 0 0,-1-1 1 0 0,1 0-1 0 0,-1 0 0 0 0,0 0 1 0 0,1-1-1 0 0,-1 0 0 0 0,0-1 1 0 0,0 1-1 0 0,8-6 0 0 0,-5 1-1355 0 0,-1-1-1056 0 0</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3.869"/>
    </inkml:context>
    <inkml:brush xml:id="br0">
      <inkml:brushProperty name="width" value="0.1" units="cm"/>
      <inkml:brushProperty name="height" value="0.1" units="cm"/>
      <inkml:brushProperty name="color" value="#FFFFFF"/>
    </inkml:brush>
  </inkml:definitions>
  <inkml:trace contextRef="#ctx0" brushRef="#br0">0 103 5957 0 0,'7'-6'418'0'0,"0"-1"0"0"0,0 2 1 0 0,1-1-1 0 0,0 1 1 0 0,0 0-1 0 0,0 0 1 0 0,0 1-1 0 0,1 0 1 0 0,9-3-1 0 0,85-21 1420 0 0,-83 24-1410 0 0,3-1-92 0 0,1 0-1 0 0,-1 2 1 0 0,1 1-1 0 0,0 1 1 0 0,0 1-1 0 0,0 1 1 0 0,0 1-1 0 0,39 8 1 0 0,-54-8-270 0 0,0 1 1 0 0,0-1-1 0 0,0 2 1 0 0,0-1 0 0 0,-1 1-1 0 0,1 1 1 0 0,-1-1-1 0 0,0 1 1 0 0,-1 1 0 0 0,1-1-1 0 0,-1 1 1 0 0,0 1-1 0 0,0-1 1 0 0,-1 1 0 0 0,0 1-1 0 0,0-1 1 0 0,-1 1-1 0 0,0 0 1 0 0,0 0 0 0 0,-1 0-1 0 0,0 1 1 0 0,0 0-1 0 0,-1-1 1 0 0,4 17 0 0 0,-5-11-684 0 0,0 0 1 0 0,-1 0 0 0 0,-1 0-1 0 0,-1 17 1 0 0,0 5-5553 0 0,1-28 3176 0 0</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4.236"/>
    </inkml:context>
    <inkml:brush xml:id="br0">
      <inkml:brushProperty name="width" value="0.1" units="cm"/>
      <inkml:brushProperty name="height" value="0.1" units="cm"/>
      <inkml:brushProperty name="color" value="#FFFFFF"/>
    </inkml:brush>
  </inkml:definitions>
  <inkml:trace contextRef="#ctx0" brushRef="#br0">2 69 4896 0 0,'-1'-16'665'0'0,"1"2"-85"0"0,0 4-672 0 0,0 1-216 0 0,1 2-289 0 0,4 2-475 0 0,-2 1-76 0 0,1 0-128 0 0</inkml:trace>
  <inkml:trace contextRef="#ctx0" brushRef="#br0" timeOffset="1">372 5 1892 0 0,'6'0'6938'0'0,"-22"12"-4167"0"0,1 8-2115 0 0,1 1 0 0 0,1 1-1 0 0,0 1 1 0 0,2 0 0 0 0,0 0 0 0 0,2 1 0 0 0,1 0-1 0 0,0 1 1 0 0,-4 35 0 0 0,10-54-659 0 0,1 1 0 0 0,0 0 0 0 0,1 0 0 0 0,0 0 0 0 0,0 0 0 0 0,0 0 0 0 0,1-1 0 0 0,0 1 1 0 0,1 0-1 0 0,-1 0 0 0 0,1-1 0 0 0,0 1 0 0 0,1-1 0 0 0,0 1 0 0 0,0-1 0 0 0,0 0 0 0 0,1 0 0 0 0,-1-1 0 0 0,2 1 0 0 0,-1-1 0 0 0,0 1 0 0 0,1-1 0 0 0,0-1 0 0 0,0 1 1 0 0,1-1-1 0 0,-1 0 0 0 0,1 0 0 0 0,7 4 0 0 0,1-1-778 0 0,0-1-1 0 0,1 0 1 0 0,0-1 0 0 0,-1 0 0 0 0,2-1 0 0 0,-1-1 0 0 0,0 0 0 0 0,1-1 0 0 0,-1-1-1 0 0,1 0 1 0 0,23-3 0 0 0,-5-2-2434 0 0</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4.999"/>
    </inkml:context>
    <inkml:brush xml:id="br0">
      <inkml:brushProperty name="width" value="0.1" units="cm"/>
      <inkml:brushProperty name="height" value="0.1" units="cm"/>
      <inkml:brushProperty name="color" value="#FFFFFF"/>
    </inkml:brush>
  </inkml:definitions>
  <inkml:trace contextRef="#ctx0" brushRef="#br0">288 658 3952 0 0,'0'-3'300'0'0,"1"-1"0"0"0,-2 1 0 0 0,1 0 0 0 0,0 0 0 0 0,-1 0-1 0 0,1-1 1 0 0,-1 1 0 0 0,0 0 0 0 0,0 0 0 0 0,0 0 0 0 0,-1 0 0 0 0,1 1-1 0 0,-1-1 1 0 0,-2-4 0 0 0,2 5-124 0 0,0 0-1 0 0,0 0 1 0 0,-1 1 0 0 0,1 0-1 0 0,0-1 1 0 0,0 1-1 0 0,-1 0 1 0 0,1 0 0 0 0,-1 0-1 0 0,1 0 1 0 0,-1 1-1 0 0,1-1 1 0 0,-1 0 0 0 0,1 1-1 0 0,-1 0 1 0 0,1 0 0 0 0,-1 0-1 0 0,0 0 1 0 0,-2 0-1 0 0,-5 2 96 0 0,1 0-1 0 0,-1 0 1 0 0,1 0-1 0 0,0 1 1 0 0,0 1-1 0 0,0 0 1 0 0,0 0-1 0 0,1 0 1 0 0,-1 1-1 0 0,1 1 1 0 0,0-1-1 0 0,1 1 1 0 0,-13 12-1 0 0,10-8-68 0 0,0 0 0 0 0,1 1 0 0 0,1 0 0 0 0,-1 0 0 0 0,2 1 0 0 0,0 0 0 0 0,0 0 0 0 0,1 1-1 0 0,-5 13 1 0 0,10-21-185 0 0,0-1 0 0 0,0 0-1 0 0,0 1 1 0 0,1-1-1 0 0,0 1 1 0 0,0-1 0 0 0,0 1-1 0 0,0 0 1 0 0,0-1-1 0 0,1 1 1 0 0,0-1 0 0 0,0 0-1 0 0,1 1 1 0 0,-1-1-1 0 0,1 0 1 0 0,-1 0 0 0 0,2 0-1 0 0,-1 0 1 0 0,0 0-1 0 0,1 0 1 0 0,-1 0 0 0 0,5 3-1 0 0,-5-4-50 0 0,1 0 0 0 0,0-1 0 0 0,0 0 0 0 0,0 0 0 0 0,0 0 0 0 0,0 0 0 0 0,0 0 0 0 0,0 0 0 0 0,0-1-1 0 0,1 1 1 0 0,-1-1 0 0 0,1 0 0 0 0,-1 0 0 0 0,1-1 0 0 0,-1 1 0 0 0,1-1 0 0 0,0 1 0 0 0,-1-1 0 0 0,1 0 0 0 0,0 0 0 0 0,-1-1 0 0 0,1 1 0 0 0,-1-1 0 0 0,1 0-1 0 0,0 0 1 0 0,-1 0 0 0 0,7-3 0 0 0,0-2-20 0 0,1 0 0 0 0,-1-1 0 0 0,0 0 0 0 0,-1 0 0 0 0,0-1 0 0 0,0 0 0 0 0,-1-1 0 0 0,0 0 0 0 0,0 0 0 0 0,10-17 0 0 0,-9 11 276 0 0,-1 1-1 0 0,-1-1 0 0 0,0 0 0 0 0,-1-1 1 0 0,-1 1-1 0 0,0-1 0 0 0,3-21 0 0 0,-17 96 1063 0 0,9-45-1231 0 0,1 0 0 0 0,0 0 1 0 0,1 0-1 0 0,1 0 0 0 0,0 0 0 0 0,1 0 1 0 0,0-1-1 0 0,1 0 0 0 0,8 15 1 0 0,-11-22-130 0 0,1-1 0 0 0,1 0 0 0 0,-1 0 0 0 0,1 0 0 0 0,0 0 0 0 0,0-1 0 0 0,0 1 0 0 0,1-1 0 0 0,0 0 0 0 0,-1-1 0 0 0,1 1 0 0 0,1-1 1 0 0,-1 0-1 0 0,0 0 0 0 0,1 0 0 0 0,0-1 0 0 0,-1 0 0 0 0,1 0 0 0 0,0 0 0 0 0,0-1 0 0 0,0 0 0 0 0,0 0 0 0 0,11 0 0 0 0,-7-2-79 0 0,-1 1-1 0 0,0-2 0 0 0,0 1 1 0 0,1-2-1 0 0,-1 1 0 0 0,0-1 1 0 0,-1 0-1 0 0,1-1 1 0 0,-1 0-1 0 0,1 0 0 0 0,-1-1 1 0 0,0 0-1 0 0,-1-1 0 0 0,1 1 1 0 0,10-13-1 0 0,-4 5-4 0 0,-2-2 0 0 0,0 1 1 0 0,-1-2-1 0 0,0 1 0 0 0,-1-2 0 0 0,12-27 0 0 0,-5 4-99 0 0,-2-1 0 0 0,-3 0 0 0 0,9-45 0 0 0,10-127 489 0 0,-19-111 4094 0 0,-13 318-3802 0 0,-3 14-240 0 0,-2 15-29 0 0,1 107 286 0 0,6 1 0 0 0,19 140 0 0 0,-12-201-398 0 0,-5-26-337 0 0,3 0 1 0 0,2 0-1 0 0,1 0 1 0 0,26 71 0 0 0,-34-113 9 0 0,0 1 0 0 0,1 0 0 0 0,-1-1 0 0 0,1 1 1 0 0,0-1-1 0 0,0 0 0 0 0,0 0 0 0 0,0 0 1 0 0,0 0-1 0 0,0 0 0 0 0,0 0 0 0 0,4 2 1 0 0,-4-3-278 0 0,-1 0 0 0 0,1-1 1 0 0,0 1-1 0 0,0 0 1 0 0,-1-1-1 0 0,1 1 1 0 0,0-1-1 0 0,0 1 0 0 0,0-1 1 0 0,0 0-1 0 0,0 0 1 0 0,0 0-1 0 0,0 0 1 0 0,0 0-1 0 0,-1 0 0 0 0,1-1 1 0 0,0 1-1 0 0,0-1 1 0 0,3 0-1 0 0</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3.357"/>
    </inkml:context>
    <inkml:brush xml:id="br0">
      <inkml:brushProperty name="width" value="0.1" units="cm"/>
      <inkml:brushProperty name="height" value="0.1" units="cm"/>
      <inkml:brushProperty name="color" value="#FFFFFF"/>
    </inkml:brush>
  </inkml:definitions>
  <inkml:trace contextRef="#ctx0" brushRef="#br0">0 1 4640 0 0,'2'5'519'0'0,"1"0"-1"0"0,-2 1 1 0 0,1-1-1 0 0,-1 0 1 0 0,0 1 0 0 0,0 0-1 0 0,0 9 1 0 0,2 7 40 0 0,25 155 1949 0 0,-11-58-7053 0 0,-17-119 4390 0 0,0 1 1 0 0,0-1-1 0 0,0 1 1 0 0,0 0-1 0 0,0-1 1 0 0,0 1-1 0 0,1-1 1 0 0,-1 1-1 0 0,0 0 1 0 0,0-1-1 0 0,1 1 1 0 0,-1-1-1 0 0,0 1 1 0 0,0-1-1 0 0,1 1 1 0 0,-1-1-1 0 0,1 1 1 0 0,-1-1-1 0 0,1 1 1 0 0,-1-1 0 0 0,0 0-1 0 0,1 1 1 0 0,0-1-1 0 0,-1 0 1 0 0,1 1-1 0 0,0-1 1 0 0,2 1-1138 0 0</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3.746"/>
    </inkml:context>
    <inkml:brush xml:id="br0">
      <inkml:brushProperty name="width" value="0.1" units="cm"/>
      <inkml:brushProperty name="height" value="0.1" units="cm"/>
      <inkml:brushProperty name="color" value="#FFFFFF"/>
    </inkml:brush>
  </inkml:definitions>
  <inkml:trace contextRef="#ctx0" brushRef="#br0">103 83 1648 0 0,'-5'-3'311'0'0,"-1"1"0"0"0,1-1 0 0 0,-1 1 0 0 0,0 0 0 0 0,0 0 0 0 0,1 1 0 0 0,-1 0 0 0 0,-12-2 0 0 0,16 3-226 0 0,1 0 1 0 0,0 0 0 0 0,-1 0-1 0 0,1 0 1 0 0,-1 0-1 0 0,1 0 1 0 0,0 0 0 0 0,-1 0-1 0 0,1 0 1 0 0,0 1-1 0 0,-1-1 1 0 0,1 0-1 0 0,0 1 1 0 0,-1-1 0 0 0,1 1-1 0 0,0 0 1 0 0,0-1-1 0 0,0 1 1 0 0,0 0-1 0 0,-1 0 1 0 0,1 0 0 0 0,0-1-1 0 0,0 1 1 0 0,1 0-1 0 0,-1 0 1 0 0,0 1-1 0 0,0-1 1 0 0,0 0 0 0 0,1 0-1 0 0,-1 0 1 0 0,0 1-1 0 0,1-1 1 0 0,-1 0 0 0 0,1 0-1 0 0,0 1 1 0 0,-1-1-1 0 0,1 0 1 0 0,0 1-1 0 0,0-1 1 0 0,0 1 0 0 0,0-1-1 0 0,0 0 1 0 0,0 1-1 0 0,0-1 1 0 0,1 2-1 0 0,0 0 3 0 0,0 1 0 0 0,0-1-1 0 0,1 1 1 0 0,-1-1 0 0 0,1 0-1 0 0,0 0 1 0 0,0 0-1 0 0,0 0 1 0 0,0 0 0 0 0,0 0-1 0 0,1-1 1 0 0,-1 1 0 0 0,1-1-1 0 0,0 1 1 0 0,0-1-1 0 0,0 0 1 0 0,0 0 0 0 0,0-1-1 0 0,0 1 1 0 0,4 1 0 0 0,0 0 30 0 0,1 1 1 0 0,0-2 0 0 0,0 1 0 0 0,0-1-1 0 0,0 0 1 0 0,0-1 0 0 0,14 1 0 0 0,-19-1-94 0 0,-1-1 0 0 0,0 0 1 0 0,0 0-1 0 0,1 0 0 0 0,-1 0 1 0 0,0 0-1 0 0,0-1 0 0 0,1 1 1 0 0,-1-1-1 0 0,0 1 0 0 0,0-1 0 0 0,0 0 1 0 0,0 0-1 0 0,0 0 0 0 0,0 0 1 0 0,0 0-1 0 0,0 0 0 0 0,0-1 1 0 0,0 1-1 0 0,-1-1 0 0 0,1 1 1 0 0,-1-1-1 0 0,1 0 0 0 0,-1 1 1 0 0,1-1-1 0 0,-1 0 0 0 0,0 0 1 0 0,0 0-1 0 0,0 0 0 0 0,0 0 1 0 0,0 0-1 0 0,0 0 0 0 0,-1-1 0 0 0,1 1 1 0 0,-1 0-1 0 0,1-5 0 0 0,-1 2-3 0 0,-1 0-1 0 0,1 1 1 0 0,-1-1-1 0 0,0 0 1 0 0,0 0-1 0 0,0 0 1 0 0,-1 1-1 0 0,0-1 0 0 0,0 1 1 0 0,0-1-1 0 0,0 1 1 0 0,-1 0-1 0 0,0-1 1 0 0,0 1-1 0 0,0 1 1 0 0,-4-5-1 0 0,-1 1 11 0 0,1 0 1 0 0,-1 1-1 0 0,0 0 0 0 0,-12-6 1 0 0,18 10-72 0 0,-1 1 0 0 0,1 0 1 0 0,-1-1-1 0 0,1 1 0 0 0,-1 0 1 0 0,1 0-1 0 0,-1 1 0 0 0,0-1 1 0 0,1 1-1 0 0,-1-1 1 0 0,0 1-1 0 0,1 0 0 0 0,-1 0 1 0 0,0 0-1 0 0,0 0 0 0 0,1 0 1 0 0,-1 1-1 0 0,0-1 0 0 0,1 1 1 0 0,-5 1-1 0 0,5-1-119 0 0,1 1-1 0 0,0-1 0 0 0,0 0 1 0 0,0 1-1 0 0,0-1 1 0 0,0 1-1 0 0,1-1 1 0 0,-1 1-1 0 0,0-1 1 0 0,1 1-1 0 0,-1-1 0 0 0,1 1 1 0 0,-1 0-1 0 0,1-1 1 0 0,0 1-1 0 0,0 0 1 0 0,0 0-1 0 0,0-1 0 0 0,0 1 1 0 0,0 0-1 0 0,0-1 1 0 0,0 1-1 0 0,1 0 1 0 0,-1-1-1 0 0,1 1 1 0 0,-1 0-1 0 0,1-1 0 0 0,0 2 1 0 0,22 47-3054 0 0,-9-28 1864 0 0,3 0 37 0 0</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4.091"/>
    </inkml:context>
    <inkml:brush xml:id="br0">
      <inkml:brushProperty name="width" value="0.1" units="cm"/>
      <inkml:brushProperty name="height" value="0.1" units="cm"/>
      <inkml:brushProperty name="color" value="#FFFFFF"/>
    </inkml:brush>
  </inkml:definitions>
  <inkml:trace contextRef="#ctx0" brushRef="#br0">10 0 1652 0 0,'-5'114'5181'0'0,"0"1"-3730"0"0,10 68 979 0 0,-5-213-2094 0 0,1 0 0 0 0,2 0 0 0 0,0 0 0 0 0,3 0 0 0 0,0 0 1 0 0,2 1-1 0 0,1 0 0 0 0,1 1 0 0 0,24-47 0 0 0,-32 71-310 0 0,1 0 1 0 0,-1 0 0 0 0,1 0-1 0 0,0 0 1 0 0,0 1 0 0 0,1 0-1 0 0,-1-1 1 0 0,0 1 0 0 0,1 0-1 0 0,0 1 1 0 0,0-1 0 0 0,0 1-1 0 0,0-1 1 0 0,0 1 0 0 0,0 0-1 0 0,1 1 1 0 0,5-3-1 0 0,-4 4-4 0 0,0-1 0 0 0,0 0 0 0 0,0 1 0 0 0,-1 0 0 0 0,1 1 0 0 0,0-1 0 0 0,0 1 0 0 0,0 0 0 0 0,-1 1 0 0 0,1-1 0 0 0,0 1 0 0 0,6 3 0 0 0,0 1 2 0 0,0 1 0 0 0,-1-1-1 0 0,0 2 1 0 0,0 0 0 0 0,0 0-1 0 0,-1 1 1 0 0,0 0 0 0 0,-1 1 0 0 0,0 0-1 0 0,-1 0 1 0 0,10 16 0 0 0,-11-12-74 0 0,0 1 0 0 0,-1 0 0 0 0,-1 0 1 0 0,-1 0-1 0 0,0 0 0 0 0,-1 1 1 0 0,-1 0-1 0 0,1 19 0 0 0,7 37-3046 0 0,-5-60 315 0 0</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4.739"/>
    </inkml:context>
    <inkml:brush xml:id="br0">
      <inkml:brushProperty name="width" value="0.1" units="cm"/>
      <inkml:brushProperty name="height" value="0.1" units="cm"/>
      <inkml:brushProperty name="color" value="#FFFFFF"/>
    </inkml:brush>
  </inkml:definitions>
  <inkml:trace contextRef="#ctx0" brushRef="#br0">241 588 5144 0 0,'0'-3'159'0'0,"-1"1"-1"0"0,0-1 0 0 0,1 0 1 0 0,-1 0-1 0 0,0 0 0 0 0,0 0 1 0 0,-1 1-1 0 0,1-1 0 0 0,0 1 1 0 0,-1-1-1 0 0,0 1 0 0 0,0-1 1 0 0,1 1-1 0 0,-1 0 0 0 0,-1 0 1 0 0,1 0-1 0 0,0 0 0 0 0,0 0 0 0 0,-1 0 1 0 0,1 1-1 0 0,-1-1 0 0 0,0 1 1 0 0,1 0-1 0 0,-1-1 0 0 0,0 1 1 0 0,0 1-1 0 0,0-1 0 0 0,1 0 1 0 0,-1 1-1 0 0,0-1 0 0 0,0 1 1 0 0,0 0-1 0 0,0 0 0 0 0,0 0 1 0 0,0 0-1 0 0,0 1 0 0 0,0-1 0 0 0,0 1 1 0 0,-3 1-1 0 0,-2 0 30 0 0,0 1 0 0 0,0 0 0 0 0,0 0 0 0 0,0 1-1 0 0,0 0 1 0 0,1 1 0 0 0,0-1 0 0 0,0 1 0 0 0,0 1 0 0 0,1-1 0 0 0,-1 1-1 0 0,-7 10 1 0 0,8-7-68 0 0,0 0-1 0 0,1 0 1 0 0,0 1-1 0 0,0 0 1 0 0,1 0 0 0 0,1 0-1 0 0,-1 1 1 0 0,2-1-1 0 0,-1 1 1 0 0,1-1-1 0 0,1 1 1 0 0,0 0-1 0 0,1 0 1 0 0,0 0 0 0 0,0-1-1 0 0,1 1 1 0 0,5 21-1 0 0,-5-25-97 0 0,1-1-1 0 0,0 1 0 0 0,1 0 0 0 0,-1-1 1 0 0,1 1-1 0 0,1-1 0 0 0,-1 0 0 0 0,1 0 1 0 0,0-1-1 0 0,0 1 0 0 0,1-1 1 0 0,0 1-1 0 0,0-2 0 0 0,0 1 0 0 0,0 0 1 0 0,1-1-1 0 0,0 0 0 0 0,0 0 0 0 0,0-1 1 0 0,0 0-1 0 0,0 0 0 0 0,1 0 1 0 0,-1-1-1 0 0,1 0 0 0 0,0 0 0 0 0,0 0 1 0 0,0-1-1 0 0,10 0 0 0 0,-9-1-86 0 0,0 0 0 0 0,-1-1 0 0 0,1 0-1 0 0,0-1 1 0 0,0 1 0 0 0,-1-2 0 0 0,1 1 0 0 0,-1-1-1 0 0,1 0 1 0 0,-1-1 0 0 0,0 1 0 0 0,-1-1-1 0 0,1-1 1 0 0,-1 1 0 0 0,9-9 0 0 0,-5 4-51 0 0,0-1 0 0 0,0 0 0 0 0,-1-1 0 0 0,0 0 1 0 0,-1 0-1 0 0,0-1 0 0 0,11-23 0 0 0,-3-3-138 0 0,-1-1 1 0 0,-2 0-1 0 0,-2-1 0 0 0,-2-1 0 0 0,-2 1 1 0 0,4-52-1 0 0,-10 48 582 0 0,-1-1 0 0 0,-2 1 0 0 0,-2 0 0 0 0,-2 0-1 0 0,-18-71 1 0 0,16 87-35 0 0,6 16-151 0 0,-1 0 0 0 0,0 0 0 0 0,-1 1 0 0 0,-8-16 0 0 0,12 27-134 0 0,0 0-1 0 0,0-1 1 0 0,0 1-1 0 0,0 0 1 0 0,-1-1-1 0 0,1 1 1 0 0,0 0-1 0 0,0-1 1 0 0,0 1-1 0 0,-1 0 1 0 0,1-1-1 0 0,0 1 1 0 0,0 0-1 0 0,0 0 1 0 0,-1-1-1 0 0,1 1 1 0 0,0 0-1 0 0,-1 0 1 0 0,1 0-1 0 0,0 0 1 0 0,-1-1-1 0 0,1 1 1 0 0,0 0-1 0 0,-1 0 1 0 0,1 0-1 0 0,0 0 1 0 0,-1 0-1 0 0,1 0 1 0 0,0 0-1 0 0,-1 0 1 0 0,1 0-1 0 0,0 0 1 0 0,-1 0 0 0 0,0 0-1 0 0,-6 11 188 0 0,-2 21 82 0 0,9-31-262 0 0,-8 47 379 0 0,3 0 0 0 0,0 97 0 0 0,7-3 3 0 0,1-85-229 0 0,2 0-1 0 0,3 0 1 0 0,2-1-1 0 0,3 0 1 0 0,33 91-1 0 0,-42-138-158 0 0,0 0-1 0 0,1 0 0 0 0,-1 0 0 0 0,2 0 1 0 0,-1-1-1 0 0,1 0 0 0 0,1 0 0 0 0,-1 0 0 0 0,1-1 1 0 0,1 0-1 0 0,-1 0 0 0 0,1-1 0 0 0,16 11 1 0 0,-18-15-43 0 0,0 1 0 0 0,-1-1 0 0 0,1 1 1 0 0,0-2-1 0 0,0 1 0 0 0,0-1 0 0 0,1 1 1 0 0,-1-2-1 0 0,0 1 0 0 0,0-1 0 0 0,1 0 1 0 0,-1 0-1 0 0,0-1 0 0 0,0 1 0 0 0,1-2 1 0 0,-1 1-1 0 0,0-1 0 0 0,0 1 0 0 0,0-2 1 0 0,-1 1-1 0 0,1-1 0 0 0,0 0 0 0 0,7-5 1 0 0,-4 1-34 0 0,-1 0 0 0 0,0 0 0 0 0,0 0 0 0 0,-1-1 0 0 0,0-1 0 0 0,0 1 0 0 0,-1-1 0 0 0,0 0 0 0 0,0 0 1 0 0,-1-1-1 0 0,-1 0 0 0 0,5-12 0 0 0,-6 16 56 0 0,-1-1-1 0 0,0 1 1 0 0,0-1 0 0 0,0 0 0 0 0,-1 0 0 0 0,0 0-1 0 0,-1 0 1 0 0,1 0 0 0 0,-1 0 0 0 0,-1 0-1 0 0,1 0 1 0 0,-1 0 0 0 0,0 0 0 0 0,-1 0 0 0 0,0 0-1 0 0,0 0 1 0 0,0 1 0 0 0,-1-1 0 0 0,-5-9 0 0 0,7 14 15 0 0,0 1 0 0 0,1 0 0 0 0,-1-1 0 0 0,0 1-1 0 0,0 0 1 0 0,0 0 0 0 0,-1-1 0 0 0,1 1 0 0 0,0 0 0 0 0,0 0 0 0 0,-1 0 0 0 0,1 1 0 0 0,0-1 0 0 0,-1 0 0 0 0,1 0 0 0 0,-1 1 0 0 0,1-1 0 0 0,-1 1 0 0 0,1-1 0 0 0,-1 1 0 0 0,1 0 0 0 0,-3-1 0 0 0,2 1 5 0 0,0 1 0 0 0,1-1 1 0 0,-1 1-1 0 0,1 0 0 0 0,-1-1 0 0 0,1 1 0 0 0,-1 0 0 0 0,1 0 1 0 0,-1 0-1 0 0,1 0 0 0 0,0 0 0 0 0,-1 0 0 0 0,1 0 0 0 0,0 1 1 0 0,0-1-1 0 0,0 0 0 0 0,-1 3 0 0 0,-2 2 24 0 0,1-1 0 0 0,0 1 0 0 0,0 0 0 0 0,1 0 0 0 0,0 0-1 0 0,0 1 1 0 0,0-1 0 0 0,1 1 0 0 0,-2 11 0 0 0,4-9-77 0 0,0 1-1 0 0,1-1 1 0 0,0 0 0 0 0,0 0-1 0 0,1 0 1 0 0,0-1 0 0 0,0 1-1 0 0,1-1 1 0 0,0 1 0 0 0,1-1 0 0 0,0 0-1 0 0,0-1 1 0 0,1 1 0 0 0,-1-1-1 0 0,2 0 1 0 0,-1-1 0 0 0,1 1-1 0 0,0-1 1 0 0,0-1 0 0 0,15 9-1 0 0,-10-6-649 0 0,0-1-1 0 0,1 0 0 0 0,0-1 1 0 0,0 0-1 0 0,1-1 0 0 0,0-1 1 0 0,-1 0-1 0 0,1-1 0 0 0,1 0 0 0 0,-1-1 1 0 0,0-1-1 0 0,28-1 0 0 0,-17-4-2370 0 0</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5.115"/>
    </inkml:context>
    <inkml:brush xml:id="br0">
      <inkml:brushProperty name="width" value="0.1" units="cm"/>
      <inkml:brushProperty name="height" value="0.1" units="cm"/>
      <inkml:brushProperty name="color" value="#FFFFFF"/>
    </inkml:brush>
  </inkml:definitions>
  <inkml:trace contextRef="#ctx0" brushRef="#br0">102 116 4776 0 0,'-2'-42'2109'0'0,"-5"-24"1746"0"0,2 59-1895 0 0,1 18-1096 0 0,0 18-228 0 0,-9 309 1983 0 0,-30 114-995 0 0,30-339-1303 0 0,3-9-2470 0 0,10-103 1999 0 0,0-1 0 0 0,0 0 0 0 0,-1 1 1 0 0,1-1-1 0 0,0 1 0 0 0,0-1 0 0 0,0 1 1 0 0,0-1-1 0 0,0 1 0 0 0,0-1 0 0 0,0 1 0 0 0,1-1 1 0 0,-1 1-1 0 0,0-1 0 0 0,0 1 0 0 0,0-1 0 0 0,0 1 1 0 0,1-1-1 0 0,-1 1 0 0 0,0-1 0 0 0,0 0 0 0 0,1 1 1 0 0,-1-1-1 0 0,0 1 0 0 0,1-1 0 0 0,-1 0 1 0 0,0 1-1 0 0,1-1 0 0 0,9-12-4492 0 0,-2-3 1733 0 0</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5.486"/>
    </inkml:context>
    <inkml:brush xml:id="br0">
      <inkml:brushProperty name="width" value="0.1" units="cm"/>
      <inkml:brushProperty name="height" value="0.1" units="cm"/>
      <inkml:brushProperty name="color" value="#FFFFFF"/>
    </inkml:brush>
  </inkml:definitions>
  <inkml:trace contextRef="#ctx0" brushRef="#br0">1 201 6369 0 0,'0'-12'406'0'0,"0"1"-1"0"0,1-1 1 0 0,1 0 0 0 0,0 1 0 0 0,0-1 0 0 0,1 1 0 0 0,1 0 0 0 0,0 0 0 0 0,0 0 0 0 0,13-20 0 0 0,-15 27-302 0 0,1 0 1 0 0,1 0-1 0 0,-1 0 0 0 0,0 0 1 0 0,1 0-1 0 0,0 1 1 0 0,0 0-1 0 0,0 0 1 0 0,0 0-1 0 0,0 0 0 0 0,1 1 1 0 0,-1-1-1 0 0,1 1 1 0 0,0 0-1 0 0,-1 1 0 0 0,1-1 1 0 0,0 1-1 0 0,0 0 1 0 0,0 0-1 0 0,0 0 0 0 0,0 1 1 0 0,0 0-1 0 0,1 0 1 0 0,-1 0-1 0 0,0 0 0 0 0,0 1 1 0 0,8 2-1 0 0,0 1-2 0 0,0 0 0 0 0,-1 1 0 0 0,0 0 0 0 0,0 1-1 0 0,-1 1 1 0 0,1 0 0 0 0,-1 0 0 0 0,-1 1 0 0 0,1 0-1 0 0,-1 1 1 0 0,-1 0 0 0 0,0 1 0 0 0,0 0 0 0 0,-1 0 0 0 0,0 1-1 0 0,-1 0 1 0 0,0 0 0 0 0,0 1 0 0 0,-2-1 0 0 0,7 17-1 0 0,-11-23-81 0 0,1 1 0 0 0,-1-1 0 0 0,0 1 0 0 0,-1-1 0 0 0,1 1 0 0 0,-1 0 0 0 0,0-1 0 0 0,0 1-1 0 0,-1 0 1 0 0,0-1 0 0 0,0 1 0 0 0,0-1 0 0 0,-1 1 0 0 0,1-1 0 0 0,-5 8 0 0 0,3-6 14 0 0,-1 0 0 0 0,-1 0 0 0 0,1-1 0 0 0,-1 1 1 0 0,-1-1-1 0 0,1 0 0 0 0,-1 0 0 0 0,0-1 0 0 0,0 0 0 0 0,-8 6 1 0 0,6-6-51 0 0,0 0 1 0 0,0-1 0 0 0,0 1-1 0 0,0-1 1 0 0,-1-1 0 0 0,0 0-1 0 0,1 0 1 0 0,-1-1 0 0 0,0 0-1 0 0,0 0 1 0 0,-1-1 0 0 0,1 0-1 0 0,0-1 1 0 0,0 0 0 0 0,0 0-1 0 0,-1-1 1 0 0,1 0 0 0 0,0-1-1 0 0,-15-5 1 0 0,21 6-270 0 0,0 0 0 0 0,0 0 0 0 0,0-1 0 0 0,0 1 0 0 0,1-1 0 0 0,-1 0 1 0 0,1 0-1 0 0,-1 0 0 0 0,1 0 0 0 0,0 0 0 0 0,0-1 0 0 0,0 1 0 0 0,0-1 0 0 0,0 0 0 0 0,0 1 0 0 0,1-1 1 0 0,-1 0-1 0 0,1 0 0 0 0,0 0 0 0 0,0 0 0 0 0,0 0 0 0 0,0 0 0 0 0,0 0 0 0 0,1 0 0 0 0,-1 0 0 0 0,1 0 1 0 0,0-1-1 0 0,0-2 0 0 0,3-10-2780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5.292"/>
    </inkml:context>
    <inkml:brush xml:id="br0">
      <inkml:brushProperty name="width" value="0.1" units="cm"/>
      <inkml:brushProperty name="height" value="0.1" units="cm"/>
      <inkml:brushProperty name="color" value="#FFFFFF"/>
    </inkml:brush>
  </inkml:definitions>
  <inkml:trace contextRef="#ctx0" brushRef="#br0">1 7 5220 0 0,'0'0'124'0'0,"1"-1"0"0"0,-1 1-1 0 0,0-1 1 0 0,1 1 0 0 0,-1 0-1 0 0,1-1 1 0 0,-1 1 0 0 0,1-1-1 0 0,-1 1 1 0 0,1 0 0 0 0,-1-1-1 0 0,1 1 1 0 0,-1 0 0 0 0,1 0-1 0 0,-1 0 1 0 0,1-1 0 0 0,-1 1-1 0 0,1 0 1 0 0,-1 0 0 0 0,1 0-1 0 0,0 0 1 0 0,-1 0-1 0 0,1 0 1 0 0,-1 0 0 0 0,1 0-1 0 0,0 0 1 0 0,-1 0 0 0 0,2 1-1 0 0,11 13 1618 0 0,5 31-660 0 0,-16-37-708 0 0,10 36 303 0 0,-1 2 0 0 0,-3-1 0 0 0,-2 1 0 0 0,1 81 0 0 0,-5-65-54 0 0,18 104 1 0 0,-20-164-663 0 0,0 0 0 0 0,1 0-1 0 0,-1 0 1 0 0,1 0 0 0 0,0 1-1 0 0,0-1 1 0 0,0 0 0 0 0,0 0-1 0 0,0-1 1 0 0,0 1 0 0 0,0 0 0 0 0,1 0-1 0 0,-1 0 1 0 0,1-1 0 0 0,-1 1-1 0 0,1-1 1 0 0,0 1 0 0 0,-1-1-1 0 0,1 0 1 0 0,0 0 0 0 0,0 1-1 0 0,0-1 1 0 0,4 1 0 0 0,-3-1-346 0 0,1-1 1 0 0,-1 1-1 0 0,0-1 1 0 0,0 0 0 0 0,1 0-1 0 0,-1 0 1 0 0,0-1-1 0 0,0 1 1 0 0,1-1-1 0 0,-1 0 1 0 0,0 1-1 0 0,0-1 1 0 0,0-1-1 0 0,0 1 1 0 0,5-3 0 0 0,3-3-1598 0 0,0 1-998 0 0</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5.826"/>
    </inkml:context>
    <inkml:brush xml:id="br0">
      <inkml:brushProperty name="width" value="0.1" units="cm"/>
      <inkml:brushProperty name="height" value="0.1" units="cm"/>
      <inkml:brushProperty name="color" value="#FFFFFF"/>
    </inkml:brush>
  </inkml:definitions>
  <inkml:trace contextRef="#ctx0" brushRef="#br0">0 238 5745 0 0,'17'3'1396'0'0,"0"-2"0"0"0,21 0 0 0 0,-22-1-1116 0 0,1-1 0 0 0,-1-1 0 0 0,0 0 0 0 0,0-2 0 0 0,0 0 0 0 0,0 0 0 0 0,-1-1 0 0 0,23-12-1 0 0,-35 16-227 0 0,0-1-1 0 0,0 0 1 0 0,0 0-1 0 0,0 0 1 0 0,0 0-1 0 0,0 0 1 0 0,-1-1-1 0 0,1 1 1 0 0,-1-1-1 0 0,0 0 0 0 0,1 0 1 0 0,-1 0-1 0 0,0 0 1 0 0,-1 0-1 0 0,1 0 1 0 0,-1 0-1 0 0,1-1 1 0 0,-1 1-1 0 0,0 0 1 0 0,0-1-1 0 0,0 1 1 0 0,0-7-1 0 0,-1 5 41 0 0,-1 0 0 0 0,1-1 1 0 0,-1 1-1 0 0,0 0 0 0 0,0 0 0 0 0,-1 0 1 0 0,0 0-1 0 0,1 0 0 0 0,-2 1 0 0 0,1-1 1 0 0,0 0-1 0 0,-1 1 0 0 0,0 0 0 0 0,-5-6 1 0 0,4 5 22 0 0,0 0 1 0 0,-1 0 0 0 0,0 0-1 0 0,0 1 1 0 0,-1 0 0 0 0,1 0 0 0 0,-1 0-1 0 0,0 1 1 0 0,0 0 0 0 0,0 0-1 0 0,-9-3 1 0 0,12 5-56 0 0,-1 0 0 0 0,0 0 0 0 0,0 0 0 0 0,0 0 0 0 0,0 1 0 0 0,-1 0-1 0 0,1 0 1 0 0,0 0 0 0 0,0 0 0 0 0,0 1 0 0 0,0 0 0 0 0,0-1 0 0 0,0 1 0 0 0,0 1 0 0 0,1-1 0 0 0,-1 1 0 0 0,0-1-1 0 0,1 1 1 0 0,-6 3 0 0 0,2 1 31 0 0,0 1 0 0 0,1-1-1 0 0,0 1 1 0 0,0 0-1 0 0,0 0 1 0 0,1 1 0 0 0,0 0-1 0 0,1 0 1 0 0,-1 0-1 0 0,2 0 1 0 0,-1 1 0 0 0,1-1-1 0 0,-3 14 1 0 0,3-8 14 0 0,0-1 1 0 0,0 1-1 0 0,2 0 1 0 0,0 0-1 0 0,0 0 0 0 0,2 0 1 0 0,-1 0-1 0 0,4 16 1 0 0,-1-19-137 0 0,0-1 0 0 0,1 0 1 0 0,-1 0-1 0 0,2 0 0 0 0,0 0 0 0 0,0-1 1 0 0,1 0-1 0 0,0 0 0 0 0,0 0 0 0 0,1-1 0 0 0,0 1 1 0 0,0-2-1 0 0,1 1 0 0 0,0-1 0 0 0,1-1 1 0 0,-1 1-1 0 0,19 9 0 0 0,-20-13-188 0 0,0 1-1 0 0,0-1 1 0 0,0-1 0 0 0,0 1-1 0 0,0-1 1 0 0,1 0-1 0 0,-1-1 1 0 0,1 0-1 0 0,-1 0 1 0 0,1-1 0 0 0,0 0-1 0 0,-1 0 1 0 0,1-1-1 0 0,-1 0 1 0 0,1 0-1 0 0,-1 0 1 0 0,1-1 0 0 0,-1-1-1 0 0,0 1 1 0 0,0-1-1 0 0,0 0 1 0 0,0-1 0 0 0,-1 1-1 0 0,1-1 1 0 0,-1-1-1 0 0,6-4 1 0 0,-3 1-141 0 0,-1 0 0 0 0,0-1 1 0 0,-1 0-1 0 0,0 0 0 0 0,-1 0 0 0 0,1-1 1 0 0,-2 0-1 0 0,0 0 0 0 0,6-16 0 0 0,-2 1-2211 0 0</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6.172"/>
    </inkml:context>
    <inkml:brush xml:id="br0">
      <inkml:brushProperty name="width" value="0.1" units="cm"/>
      <inkml:brushProperty name="height" value="0.1" units="cm"/>
      <inkml:brushProperty name="color" value="#FFFFFF"/>
    </inkml:brush>
  </inkml:definitions>
  <inkml:trace contextRef="#ctx0" brushRef="#br0">0 153 11005 0 0,'6'-68'2232'0'0,"-6"67"-2038"0"0,2 27 562 0 0,45 243-491 0 0,-41-255-497 0 0,-2-22 93 0 0,1-23 98 0 0,-5-46 349 0 0,-1 50 68 0 0,1 0 0 0 0,1 0 0 0 0,1 0 0 0 0,1 0 0 0 0,1 1 0 0 0,15-49 0 0 0,-18 73-349 0 0,0 0 0 0 0,0-1 0 0 0,0 1 0 0 0,0 0-1 0 0,0 0 1 0 0,1-1 0 0 0,-1 1 0 0 0,1 0 0 0 0,-1 0 0 0 0,1 1-1 0 0,0-1 1 0 0,0 0 0 0 0,0 0 0 0 0,0 1 0 0 0,0-1 0 0 0,0 1-1 0 0,0 0 1 0 0,0 0 0 0 0,1 0 0 0 0,-1 0 0 0 0,4-1 0 0 0,-2 1-5 0 0,0 1 0 0 0,0 0 0 0 0,0 0 0 0 0,0 0 1 0 0,0 0-1 0 0,0 1 0 0 0,0 0 0 0 0,-1-1 0 0 0,1 2 1 0 0,0-1-1 0 0,0 0 0 0 0,5 3 0 0 0,4 3 14 0 0,0 1-1 0 0,0 0 1 0 0,0 1-1 0 0,-1 1 1 0 0,-1 0-1 0 0,12 11 1 0 0,-16-13-55 0 0,0 1 0 0 0,0-1 1 0 0,-1 1-1 0 0,0 0 1 0 0,0 1-1 0 0,-1 0 0 0 0,0-1 1 0 0,-1 2-1 0 0,0-1 1 0 0,-1 0-1 0 0,0 1 0 0 0,-1-1 1 0 0,0 1-1 0 0,0 0 1 0 0,-1 0-1 0 0,-1 0 0 0 0,0 0 1 0 0,0 0-1 0 0,-1-1 0 0 0,0 1 1 0 0,-1 0-1 0 0,-6 17 1 0 0,3-8-690 0 0,-5 16-2281 0 0,0-16-3565 0 0</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6.541"/>
    </inkml:context>
    <inkml:brush xml:id="br0">
      <inkml:brushProperty name="width" value="0.1" units="cm"/>
      <inkml:brushProperty name="height" value="0.1" units="cm"/>
      <inkml:brushProperty name="color" value="#FFFFFF"/>
    </inkml:brush>
  </inkml:definitions>
  <inkml:trace contextRef="#ctx0" brushRef="#br0">0 77 6701 0 0,'1'-17'1087'0'0,"-1"13"-789"0"0,0 0 0 0 0,-1 0 0 0 0,2-1 0 0 0,-1 1 0 0 0,0 0 0 0 0,1 1 0 0 0,0-1 0 0 0,0 0 0 0 0,0 0 0 0 0,0 0 0 0 0,1 0 0 0 0,-1 1 0 0 0,4-6 0 0 0,-5 9-244 0 0,1 0 1 0 0,-1 0 0 0 0,0 0-1 0 0,1 1 1 0 0,-1-1 0 0 0,0 0-1 0 0,1 0 1 0 0,-1 0 0 0 0,0 0-1 0 0,1 0 1 0 0,-1 0 0 0 0,0 1-1 0 0,1-1 1 0 0,-1 0 0 0 0,0 0-1 0 0,1 1 1 0 0,-1-1 0 0 0,0 0-1 0 0,0 0 1 0 0,1 1 0 0 0,-1-1-1 0 0,0 0 1 0 0,0 0-1 0 0,0 1 1 0 0,0-1 0 0 0,1 0-1 0 0,-1 1 1 0 0,0-1 0 0 0,0 0-1 0 0,0 1 1 0 0,0-1 0 0 0,0 1-1 0 0,0-1 1 0 0,0 0 0 0 0,0 1-1 0 0,0 0 1 0 0,4 16 440 0 0,-4-17-440 0 0,10 87 1048 0 0,-3 0-1 0 0,-7 126 1 0 0,0 10-331 0 0,1-210-758 0 0,-1 14 123 0 0,2 1-1 0 0,0-1 1 0 0,2 0-1 0 0,14 49 1 0 0,-16-70-136 0 0,0-1 0 0 0,0 1 0 0 0,0-1 1 0 0,1 1-1 0 0,0-1 0 0 0,0 0 0 0 0,0 0 0 0 0,1 0 0 0 0,0-1 1 0 0,-1 1-1 0 0,2-1 0 0 0,-1 0 0 0 0,0 0 0 0 0,1-1 1 0 0,0 1-1 0 0,0-1 0 0 0,0 0 0 0 0,0 0 0 0 0,1 0 0 0 0,-1-1 1 0 0,1 0-1 0 0,-1 0 0 0 0,1 0 0 0 0,0-1 0 0 0,-1 0 1 0 0,1 0-1 0 0,0 0 0 0 0,10-1 0 0 0,-5 0-297 0 0,1-1 1 0 0,-1-1-1 0 0,0 0 0 0 0,0 0 1 0 0,0-1-1 0 0,0-1 0 0 0,14-6 1 0 0,-21 9-185 0 0,1-1 1 0 0,-1-1 0 0 0,1 1 0 0 0,-1 0 0 0 0,0-1-1 0 0,0 0 1 0 0,-1 0 0 0 0,1 0 0 0 0,0-1 0 0 0,-1 1-1 0 0,0-1 1 0 0,0 0 0 0 0,0 0 0 0 0,0 0-1 0 0,-1 0 1 0 0,1 0 0 0 0,-1 0 0 0 0,0-1 0 0 0,2-8-1 0 0,-3-1-2413 0 0</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6.901"/>
    </inkml:context>
    <inkml:brush xml:id="br0">
      <inkml:brushProperty name="width" value="0.1" units="cm"/>
      <inkml:brushProperty name="height" value="0.1" units="cm"/>
      <inkml:brushProperty name="color" value="#FFFFFF"/>
    </inkml:brush>
  </inkml:definitions>
  <inkml:trace contextRef="#ctx0" brushRef="#br0">6 124 6873 0 0,'0'0'110'0'0,"0"0"1"0"0,-1-1-1 0 0,1 1 1 0 0,0 0 0 0 0,-1 0-1 0 0,1-1 1 0 0,-1 1-1 0 0,1 0 1 0 0,0-1-1 0 0,0 1 1 0 0,-1 0 0 0 0,1-1-1 0 0,0 1 1 0 0,0 0-1 0 0,-1-1 1 0 0,1 1-1 0 0,0-1 1 0 0,0 1 0 0 0,0 0-1 0 0,0-1 1 0 0,-1 1-1 0 0,1-1 1 0 0,0 1-1 0 0,0-1 1 0 0,0 1 0 0 0,0 0-1 0 0,0-1 1 0 0,0 1-1 0 0,0-1 1 0 0,0 1-1 0 0,0-1 1 0 0,1 1 0 0 0,-1 0-1 0 0,0-1 1 0 0,0 1-1 0 0,0-1 1 0 0,0 1-1 0 0,1-1 1 0 0,18-13 1684 0 0,33-4-983 0 0,-48 17-562 0 0,112-36-229 0 0,-43 3-5849 0 0,-64 30 2701 0 0</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8.250"/>
    </inkml:context>
    <inkml:brush xml:id="br0">
      <inkml:brushProperty name="width" value="0.1" units="cm"/>
      <inkml:brushProperty name="height" value="0.1" units="cm"/>
      <inkml:brushProperty name="color" value="#FFFFFF"/>
    </inkml:brush>
  </inkml:definitions>
  <inkml:trace contextRef="#ctx0" brushRef="#br0">210 912 3628 0 0,'2'-2'308'0'0,"1"-1"0"0"0,-1 0 0 0 0,0 0 0 0 0,-1 0 0 0 0,1 0 0 0 0,0-1 0 0 0,-1 1 0 0 0,0 0 0 0 0,0-1 0 0 0,0 1 0 0 0,0-1 0 0 0,0 1 0 0 0,-1-1-1 0 0,0 0 1 0 0,1 1 0 0 0,-1-1 0 0 0,-1 1 0 0 0,1-1 0 0 0,0 0 0 0 0,-3-6 0 0 0,2 5-158 0 0,0 0-1 0 0,-1 0 0 0 0,0 1 1 0 0,0-1-1 0 0,0 0 1 0 0,-1 0-1 0 0,1 1 1 0 0,-1 0-1 0 0,0-1 1 0 0,-1 1-1 0 0,1 1 1 0 0,-1-1-1 0 0,-6-5 1 0 0,7 6-125 0 0,0 1 0 0 0,-1 0 1 0 0,1 0-1 0 0,-1 0 0 0 0,1 0 1 0 0,-1 0-1 0 0,0 1 0 0 0,0 0 1 0 0,0 0-1 0 0,0 0 0 0 0,0 0 1 0 0,0 0-1 0 0,0 1 0 0 0,0 0 1 0 0,0 0-1 0 0,0 0 0 0 0,0 0 1 0 0,0 1-1 0 0,0-1 0 0 0,0 1 1 0 0,0 0-1 0 0,0 0 0 0 0,0 1 1 0 0,0-1-1 0 0,1 1 1 0 0,-1 0-1 0 0,0 0 0 0 0,1 0 1 0 0,0 0-1 0 0,-1 1 0 0 0,1-1 1 0 0,0 1-1 0 0,0 0 0 0 0,0 0 1 0 0,1 0-1 0 0,-1 0 0 0 0,1 1 1 0 0,-4 6-1 0 0,0-2 21 0 0,1-1 0 0 0,1 1 0 0 0,-1 1 0 0 0,1-1 0 0 0,1 1 1 0 0,0-1-1 0 0,0 1 0 0 0,0 0 0 0 0,1 0 0 0 0,1 0 0 0 0,-1 0 0 0 0,1 0 0 0 0,1 1 0 0 0,0-1 1 0 0,0 0-1 0 0,1 0 0 0 0,0 1 0 0 0,5 16 0 0 0,-4-19-15 0 0,0 1 0 0 0,1 0 0 0 0,0 0 0 0 0,1-1 0 0 0,0 0 0 0 0,0 0 0 0 0,0 0 1 0 0,1 0-1 0 0,10 10 0 0 0,-13-15-37 0 0,0 0 1 0 0,1 0 0 0 0,-1 0 0 0 0,1 0 0 0 0,-1-1-1 0 0,1 1 1 0 0,0-1 0 0 0,0 0 0 0 0,0 0-1 0 0,0 0 1 0 0,0 0 0 0 0,0 0 0 0 0,0-1 0 0 0,0 1-1 0 0,0-1 1 0 0,0 0 0 0 0,0 0 0 0 0,0 0-1 0 0,0 0 1 0 0,0-1 0 0 0,0 1 0 0 0,0-1 0 0 0,0 0-1 0 0,0 1 1 0 0,0-2 0 0 0,0 1 0 0 0,0 0 0 0 0,5-3-1 0 0,0-2-33 0 0,0 1 1 0 0,-1-2-1 0 0,1 1 0 0 0,-1-1 0 0 0,-1 0 0 0 0,1 0 0 0 0,-1 0 1 0 0,0-1-1 0 0,-1 0 0 0 0,0-1 0 0 0,0 1 0 0 0,3-10 1 0 0,5-11-96 0 0,-1-1 0 0 0,7-32 0 0 0,-2-4-69 0 0,-4-1 0 0 0,10-122 0 0 0,-17-133 1299 0 0,-7 236-551 0 0,1 79-500 0 0,1-15 102 0 0,-2 0 0 0 0,0 0-1 0 0,-6-24 1 0 0,2 61 215 0 0,-1 12-192 0 0,-31 241 528 0 0,27-168-367 0 0,4 139 0 0 0,26 14 120 0 0,-12-200-299 0 0,2 0-1 0 0,30 89 1 0 0,-39-139-143 0 0,0 0 0 0 0,0 0 0 0 0,0-1 0 0 0,0 1 1 0 0,1 0-1 0 0,-1-1 0 0 0,1 1 0 0 0,0-1 0 0 0,-1 0 0 0 0,1 1 0 0 0,3 1 1 0 0,-4-3-103 0 0,1 0 1 0 0,0 0 0 0 0,0 0-1 0 0,0-1 1 0 0,0 1 0 0 0,0-1-1 0 0,0 1 1 0 0,0-1 0 0 0,0 1 0 0 0,0-1-1 0 0,0 0 1 0 0,1 0 0 0 0,-1 0-1 0 0,0-1 1 0 0,0 1 0 0 0,3-1 0 0 0,2-1-672 0 0,0-1 1 0 0,0 1 0 0 0,-1-1-1 0 0,1 0 1 0 0,-1-1 0 0 0,0 0 0 0 0,0 0-1 0 0,0 0 1 0 0,8-9 0 0 0,-14 13 761 0 0,14-12-3251 0 0</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8.668"/>
    </inkml:context>
    <inkml:brush xml:id="br0">
      <inkml:brushProperty name="width" value="0.1" units="cm"/>
      <inkml:brushProperty name="height" value="0.1" units="cm"/>
      <inkml:brushProperty name="color" value="#FFFFFF"/>
    </inkml:brush>
  </inkml:definitions>
  <inkml:trace contextRef="#ctx0" brushRef="#br0">63 243 3276 0 0,'14'-5'671'0'0,"9"-2"-82"0"0,-1-2 0 0 0,0 0 0 0 0,27-16 1 0 0,-45 23-443 0 0,1-1 1 0 0,-1 0 0 0 0,0 0 0 0 0,0 0 0 0 0,0 0 0 0 0,-1 0-1 0 0,1-1 1 0 0,-1 0 0 0 0,1 0 0 0 0,-1 0 0 0 0,-1 0 0 0 0,1 0 0 0 0,0 0-1 0 0,-1-1 1 0 0,0 0 0 0 0,0 1 0 0 0,-1-1 0 0 0,1 0 0 0 0,-1 0 0 0 0,0 0-1 0 0,1-9 1 0 0,-2 10-66 0 0,-1 0-1 0 0,1 0 1 0 0,-1 0-1 0 0,1 0 1 0 0,-1 0-1 0 0,-1 0 0 0 0,1 0 1 0 0,0 1-1 0 0,-1-1 1 0 0,0 0-1 0 0,0 1 1 0 0,0 0-1 0 0,0-1 1 0 0,-1 1-1 0 0,1 0 1 0 0,-1 0-1 0 0,0 0 1 0 0,0 0-1 0 0,0 1 1 0 0,0-1-1 0 0,0 1 1 0 0,0 0-1 0 0,-1 0 0 0 0,1 0 1 0 0,-1 0-1 0 0,0 0 1 0 0,1 1-1 0 0,-1 0 1 0 0,0 0-1 0 0,0 0 1 0 0,0 0-1 0 0,0 0 1 0 0,0 1-1 0 0,0 0 1 0 0,0 0-1 0 0,0 0 1 0 0,0 0-1 0 0,0 1 0 0 0,0-1 1 0 0,0 1-1 0 0,0 0 1 0 0,0 0-1 0 0,1 1 1 0 0,-1-1-1 0 0,0 1 1 0 0,-5 3-1 0 0,-1 2 68 0 0,1 1 0 0 0,0 0 0 0 0,0 1 0 0 0,1 0 0 0 0,0 0 0 0 0,1 0 0 0 0,0 1 0 0 0,1 1 0 0 0,-1-1 0 0 0,2 1 0 0 0,0 0 0 0 0,0 0 0 0 0,1 0-1 0 0,0 1 1 0 0,1 0 0 0 0,0-1 0 0 0,1 1 0 0 0,-1 18 0 0 0,3-19-74 0 0,-1-1-1 0 0,2 1 1 0 0,-1 0 0 0 0,2 0-1 0 0,-1-1 1 0 0,1 1 0 0 0,1-1-1 0 0,0 1 1 0 0,6 13 0 0 0,-6-17-88 0 0,1 0 0 0 0,0-1 0 0 0,0 1 0 0 0,1-1 0 0 0,0 0 0 0 0,0 0 0 0 0,0 0 0 0 0,1 0 0 0 0,-1-1 0 0 0,1 0 0 0 0,1 0 0 0 0,-1-1 0 0 0,12 6 0 0 0,-6-3-377 0 0,1-2 0 0 0,0 0 0 0 0,0 0 0 0 0,0-1 0 0 0,1-1 0 0 0,17 2 0 0 0,-23-4-109 0 0,1 0 0 0 0,-1-1-1 0 0,0 0 1 0 0,0-1-1 0 0,0 0 1 0 0,0 0 0 0 0,0-1-1 0 0,0 0 1 0 0,0 0-1 0 0,0-1 1 0 0,-1 0-1 0 0,8-4 1 0 0,6-5-2303 0 0</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9.009"/>
    </inkml:context>
    <inkml:brush xml:id="br0">
      <inkml:brushProperty name="width" value="0.1" units="cm"/>
      <inkml:brushProperty name="height" value="0.1" units="cm"/>
      <inkml:brushProperty name="color" value="#FFFFFF"/>
    </inkml:brush>
  </inkml:definitions>
  <inkml:trace contextRef="#ctx0" brushRef="#br0">0 118 2720 0 0,'24'-117'8508'0'0,"-25"128"-8333"0"0,1 0 0 0 0,0 0 0 0 0,1 0 0 0 0,0 0 0 0 0,1 0 0 0 0,0 0 0 0 0,1 0 0 0 0,5 14 0 0 0,0 4 49 0 0,1 9-172 0 0,-2-5-1184 0 0,2-1 0 0 0,13 33-1 0 0</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9.377"/>
    </inkml:context>
    <inkml:brush xml:id="br0">
      <inkml:brushProperty name="width" value="0.1" units="cm"/>
      <inkml:brushProperty name="height" value="0.1" units="cm"/>
      <inkml:brushProperty name="color" value="#FFFFFF"/>
    </inkml:brush>
  </inkml:definitions>
  <inkml:trace contextRef="#ctx0" brushRef="#br0">1 230 8993 0 0,'3'-31'699'0'0,"0"0"277"0"0,9-37 0 0 0,-10 60-822 0 0,0 1 1 0 0,0 0-1 0 0,1 0 1 0 0,0 0-1 0 0,0 0 0 0 0,0 0 1 0 0,1 1-1 0 0,0 0 1 0 0,1 0-1 0 0,7-10 1 0 0,-10 14-114 0 0,0 1 0 0 0,0-1 1 0 0,0 1-1 0 0,0 0 1 0 0,0-1-1 0 0,0 1 1 0 0,0 0-1 0 0,1 0 1 0 0,-1 0-1 0 0,0 0 1 0 0,0 1-1 0 0,1-1 1 0 0,-1 1-1 0 0,1-1 1 0 0,-1 1-1 0 0,0 0 1 0 0,4 0-1 0 0,-1 1 3 0 0,0 0 1 0 0,0 0 0 0 0,-1 0-1 0 0,1 0 1 0 0,0 1-1 0 0,-1-1 1 0 0,1 1-1 0 0,5 4 1 0 0,1 1 18 0 0,1 1 0 0 0,-1 1 0 0 0,-1 0 0 0 0,1 0 1 0 0,10 13-1 0 0,-13-12-38 0 0,-1-1 0 0 0,0 1 0 0 0,-1 0 1 0 0,1 1-1 0 0,-2-1 0 0 0,0 1 0 0 0,0 0 1 0 0,-1 1-1 0 0,0-1 0 0 0,3 23 0 0 0,-4-14-591 0 0,-2 0 0 0 0,0 0 0 0 0,-1 0 0 0 0,-1 0-1 0 0,-6 34 1 0 0,3-24-2588 0 0,3-19-25 0 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1:59.757"/>
    </inkml:context>
    <inkml:brush xml:id="br0">
      <inkml:brushProperty name="width" value="0.1" units="cm"/>
      <inkml:brushProperty name="height" value="0.1" units="cm"/>
      <inkml:brushProperty name="color" value="#FFFFFF"/>
    </inkml:brush>
  </inkml:definitions>
  <inkml:trace contextRef="#ctx0" brushRef="#br0">80 70 5849 0 0,'-1'-20'1196'0'0,"0"14"-673"0"0,1 0 0 0 0,0 0 0 0 0,0 0 1 0 0,0 0-1 0 0,2-10 0 0 0,2 13 877 0 0,1 9-700 0 0,1 10-103 0 0,7 29 173 0 0,-3 2 0 0 0,6 57 0 0 0,-14-95-738 0 0,20 278 1464 0 0,-2-23-545 0 0,-17-233-933 0 0,-1-10 114 0 0,1-1 1 0 0,0 0-1 0 0,1 0 1 0 0,10 25-1 0 0,-13-40-144 0 0,1-1 1 0 0,0 0-1 0 0,0 0 0 0 0,0 0 0 0 0,1 0 0 0 0,-1 0 0 0 0,1 0 1 0 0,0-1-1 0 0,0 1 0 0 0,0-1 0 0 0,1 0 0 0 0,-1 0 0 0 0,1 0 1 0 0,0 0-1 0 0,0-1 0 0 0,0 1 0 0 0,0-1 0 0 0,0 0 0 0 0,0 0 1 0 0,0-1-1 0 0,1 1 0 0 0,-1-1 0 0 0,1 0 0 0 0,6 1 0 0 0,-5-2-322 0 0,0 1 0 0 0,0-1 0 0 0,0-1 0 0 0,0 1 0 0 0,0-1 0 0 0,12-2 0 0 0,-13 1-196 0 0,0 0 0 0 0,-1 1 0 0 0,0-1 0 0 0,1-1 0 0 0,-1 1 0 0 0,0-1 0 0 0,0 0 0 0 0,0 1 0 0 0,0-2 0 0 0,-1 1 0 0 0,1 0 0 0 0,-1-1 0 0 0,0 0-1 0 0,6-7 1 0 0,0-5-2403 0 0</inkml:trace>
  <inkml:trace contextRef="#ctx0" brushRef="#br0" timeOffset="1">0 660 5332 0 0,'0'-5'1021'0'0,"3"-1"-137"0"0,9 0-96 0 0,10-1-120 0 0,4-1-216 0 0,2 0-324 0 0,48-11-8 0 0,-56 17-796 0 0,8-5-620 0 0,2 2-76 0 0,6-2-13 0 0,1 1 113 0 0,-2-1 52 0 0,-3-1 4 0 0</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0.284"/>
    </inkml:context>
    <inkml:brush xml:id="br0">
      <inkml:brushProperty name="width" value="0.1" units="cm"/>
      <inkml:brushProperty name="height" value="0.1" units="cm"/>
      <inkml:brushProperty name="color" value="#FFFFFF"/>
    </inkml:brush>
  </inkml:definitions>
  <inkml:trace contextRef="#ctx0" brushRef="#br0">481 150 1484 0 0,'-6'-11'804'0'0,"0"1"0"0"0,-1 0 1 0 0,-1 0-1 0 0,1 1 0 0 0,-2 0 0 0 0,1 0 0 0 0,-1 1 0 0 0,-17-12 0 0 0,15 13-364 0 0,0 0 0 0 0,0 1 0 0 0,0 0 0 0 0,-1 1 0 0 0,0 0 0 0 0,0 1 0 0 0,-25-5 0 0 0,27 7-312 0 0,0 1 0 0 0,0 0 0 0 0,0 0 0 0 0,0 1 0 0 0,0 1 0 0 0,0-1 0 0 0,0 2-1 0 0,0-1 1 0 0,1 1 0 0 0,-1 1 0 0 0,1 0 0 0 0,-1 0 0 0 0,1 1 0 0 0,0 0 0 0 0,0 1 0 0 0,0 0 0 0 0,1 0 0 0 0,0 1 0 0 0,0 0 0 0 0,0 0 0 0 0,0 1 0 0 0,1 0-1 0 0,-11 14 1 0 0,12-12-28 0 0,0 0 0 0 0,1 0 0 0 0,0 1 0 0 0,0 0-1 0 0,1 0 1 0 0,0 0 0 0 0,1 0 0 0 0,0 1 0 0 0,-1 11-1 0 0,2-13-39 0 0,2 0-1 0 0,-1-1 0 0 0,1 1 1 0 0,0-1-1 0 0,1 1 0 0 0,-1 0 0 0 0,2-1 1 0 0,-1 1-1 0 0,2-1 0 0 0,-1 0 1 0 0,1 1-1 0 0,7 13 0 0 0,-6-13-33 0 0,2 0 0 0 0,-1 0-1 0 0,1-1 1 0 0,1 1 0 0 0,-1-2-1 0 0,1 1 1 0 0,13 10 0 0 0,-10-10-96 0 0,1-1-1 0 0,-1 0 1 0 0,2-1 0 0 0,-1 0 0 0 0,1-1 0 0 0,0 0 0 0 0,0 0 0 0 0,0-2 0 0 0,1 1 0 0 0,0-2 0 0 0,23 3 0 0 0,-29-5 22 0 0,0 0 1 0 0,1 0-1 0 0,-1-1 1 0 0,0 0-1 0 0,1-1 1 0 0,-1 1-1 0 0,0-1 1 0 0,0-1-1 0 0,0 1 0 0 0,-1-1 1 0 0,1-1-1 0 0,0 1 1 0 0,-1-1-1 0 0,0 0 1 0 0,0 0-1 0 0,0-1 1 0 0,-1 0-1 0 0,1 0 1 0 0,-1 0-1 0 0,0-1 0 0 0,-1 1 1 0 0,5-8-1 0 0,2-5 2 0 0,0 0 0 0 0,-2-1-1 0 0,0 0 1 0 0,-1-1-1 0 0,-1 0 1 0 0,5-25-1 0 0,-5 13 297 0 0,-2 0-1 0 0,-1 0 0 0 0,0-44 0 0 0,-17 109 162 0 0,7 0-305 0 0,2 0 0 0 0,0 0 0 0 0,3 0 0 0 0,0 1 1 0 0,2-1-1 0 0,2 0 0 0 0,1 0 0 0 0,11 44 1 0 0,-14-73-252 0 0,1 1 1 0 0,0-1 0 0 0,0 0-1 0 0,0 1 1 0 0,0-1 0 0 0,1 0-1 0 0,0 0 1 0 0,0-1 0 0 0,0 1-1 0 0,0 0 1 0 0,0-1 0 0 0,1 0-1 0 0,-1 0 1 0 0,1 0 0 0 0,5 3-1 0 0,-5-4-216 0 0,0 0 0 0 0,0 0 0 0 0,0-1 0 0 0,0 1 0 0 0,0-1-1 0 0,0 0 1 0 0,0 0 0 0 0,0 0 0 0 0,0-1 0 0 0,1 0 0 0 0,-1 1 0 0 0,0-1 0 0 0,0-1 0 0 0,1 1-1 0 0,-1-1 1 0 0,0 0 0 0 0,5-1 0 0 0,9-4-2746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5.662"/>
    </inkml:context>
    <inkml:brush xml:id="br0">
      <inkml:brushProperty name="width" value="0.1" units="cm"/>
      <inkml:brushProperty name="height" value="0.1" units="cm"/>
      <inkml:brushProperty name="color" value="#FFFFFF"/>
    </inkml:brush>
  </inkml:definitions>
  <inkml:trace contextRef="#ctx0" brushRef="#br0">1 76 5813 0 0,'10'-5'1064'0'0,"5"-3"-132"0"0,5-1-160 0 0,7 1-200 0 0,3 1-412 0 0,4 1-12 0 0,49-6-680 0 0,-63 10-244 0 0,8-2-744 0 0,1 0-53 0 0,3-1 61 0 0,-1 0 44 0 0</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0.718"/>
    </inkml:context>
    <inkml:brush xml:id="br0">
      <inkml:brushProperty name="width" value="0.1" units="cm"/>
      <inkml:brushProperty name="height" value="0.1" units="cm"/>
      <inkml:brushProperty name="color" value="#FFFFFF"/>
    </inkml:brush>
  </inkml:definitions>
  <inkml:trace contextRef="#ctx0" brushRef="#br0">46 159 3172 0 0,'-6'-141'5922'0'0,"1"125"-4908"0"0,5 15-979 0 0,0 1-1 0 0,-1 0 0 0 0,1 0 1 0 0,0 0-1 0 0,0 0 0 0 0,-1 0 1 0 0,1 0-1 0 0,0 0 1 0 0,0 0-1 0 0,-1-1 0 0 0,1 1 1 0 0,0 0-1 0 0,0 0 0 0 0,-1 0 1 0 0,1 0-1 0 0,0 0 1 0 0,0 0-1 0 0,-1 1 0 0 0,1-1 1 0 0,0 0-1 0 0,0 0 0 0 0,-1 0 1 0 0,1 0-1 0 0,0 0 1 0 0,0 0-1 0 0,-1 0 0 0 0,1 0 1 0 0,0 1-1 0 0,0-1 0 0 0,0 0 1 0 0,-1 0-1 0 0,1 0 1 0 0,0 1-1 0 0,-2 1 73 0 0,0 0 0 0 0,1 0 0 0 0,-1 0 0 0 0,1 1 0 0 0,-1-1 0 0 0,1 0 1 0 0,0 1-1 0 0,0-1 0 0 0,-1 4 0 0 0,-2 14 155 0 0,1 0 0 0 0,0-1 0 0 0,2 1 1 0 0,1 39-1 0 0,16 80-678 0 0,-14-126 201 0 0,5 12-272 0 0,-2-25 141 0 0,1-14 176 0 0,12-52 63 0 0,-4 10 1196 0 0,40-100 1 0 0,-53 154-1056 0 0,0-1 1 0 0,0 1-1 0 0,0 0 1 0 0,0 0-1 0 0,0 0 1 0 0,1 0-1 0 0,-1 0 1 0 0,1 0 0 0 0,-1 0-1 0 0,1 1 1 0 0,0-1-1 0 0,-1 0 1 0 0,1 1-1 0 0,0 0 1 0 0,0-1-1 0 0,0 1 1 0 0,0 0-1 0 0,1 0 1 0 0,-1 0 0 0 0,0 0-1 0 0,4-1 1 0 0,-3 2-5 0 0,1 0 0 0 0,-1 0 0 0 0,1 0 0 0 0,-1 1 0 0 0,0-1 0 0 0,1 1 0 0 0,-1 0 0 0 0,0 0 0 0 0,1 0 0 0 0,-1 0 0 0 0,0 0 0 0 0,0 1 0 0 0,4 2 0 0 0,6 5 27 0 0,-1 0-1 0 0,0 0 0 0 0,-1 1 0 0 0,0 1 1 0 0,15 18-1 0 0,-15-15-11 0 0,-1 0 0 0 0,0 1 0 0 0,-1 1-1 0 0,0-1 1 0 0,-2 1 0 0 0,0 1 0 0 0,6 20 0 0 0,-2 7-674 0 0,9 72 0 0 0,-20-114 411 0 0,0-1 1 0 0,0 1-1 0 0,1 0 1 0 0,-1-1-1 0 0,0 1 1 0 0,1-1-1 0 0,-1 1 0 0 0,1-1 1 0 0,-1 1-1 0 0,1-1 1 0 0,0 1-1 0 0,0-1 1 0 0,-1 1-1 0 0,1-1 0 0 0,0 0 1 0 0,0 0-1 0 0,0 1 1 0 0,1-1-1 0 0,-1 0 1 0 0,0 0-1 0 0,0 0 0 0 0,1 0 1 0 0,-1 0-1 0 0,0 0 1 0 0,1-1-1 0 0,-1 1 0 0 0,1 0 1 0 0,-1-1-1 0 0,2 1 1 0 0,8 0-2812 0 0</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1.071"/>
    </inkml:context>
    <inkml:brush xml:id="br0">
      <inkml:brushProperty name="width" value="0.1" units="cm"/>
      <inkml:brushProperty name="height" value="0.1" units="cm"/>
      <inkml:brushProperty name="color" value="#FFFFFF"/>
    </inkml:brush>
  </inkml:definitions>
  <inkml:trace contextRef="#ctx0" brushRef="#br0">245 77 4484 0 0,'1'-6'391'0'0,"-1"1"-1"0"0,0 0 0 0 0,0-1 0 0 0,0 1 0 0 0,-1 0 0 0 0,1-1 1 0 0,-2 1-1 0 0,-1-8 0 0 0,2 12-290 0 0,1 0 0 0 0,-1-1 0 0 0,0 1-1 0 0,0 0 1 0 0,0-1 0 0 0,0 1 0 0 0,0 0 0 0 0,0 0 0 0 0,0 0 0 0 0,-1 0-1 0 0,1 0 1 0 0,0 0 0 0 0,-1 0 0 0 0,1 0 0 0 0,0 1 0 0 0,-1-1-1 0 0,1 0 1 0 0,-1 1 0 0 0,1-1 0 0 0,-1 1 0 0 0,1 0 0 0 0,-1-1 0 0 0,1 1-1 0 0,-1 0 1 0 0,0 0 0 0 0,1 0 0 0 0,-1 0 0 0 0,1 0 0 0 0,-1 1-1 0 0,1-1 1 0 0,-1 0 0 0 0,-2 2 0 0 0,-6 0 104 0 0,0 2 1 0 0,0-1-1 0 0,1 1 1 0 0,0 1-1 0 0,0-1 0 0 0,0 2 1 0 0,0-1-1 0 0,1 1 0 0 0,-1 1 1 0 0,2-1-1 0 0,-1 1 1 0 0,1 1-1 0 0,0-1 0 0 0,0 1 1 0 0,1 1-1 0 0,0-1 1 0 0,-5 12-1 0 0,4-9-70 0 0,1 0-1 0 0,1 1 1 0 0,0 0-1 0 0,1 0 1 0 0,0 0-1 0 0,0 0 1 0 0,2 1 0 0 0,0-1-1 0 0,0 1 1 0 0,1 0-1 0 0,0 0 1 0 0,1 0 0 0 0,3 21-1 0 0,-2-29-168 0 0,0 0-1 0 0,1 1 1 0 0,-1-1-1 0 0,1 0 1 0 0,0 0-1 0 0,1 0 1 0 0,-1 0-1 0 0,1-1 1 0 0,0 1-1 0 0,0 0 1 0 0,0-1-1 0 0,1 0 1 0 0,0 0-1 0 0,-1 0 1 0 0,1 0-1 0 0,1-1 1 0 0,-1 0-1 0 0,0 1 1 0 0,1-2-1 0 0,0 1 1 0 0,8 3-1 0 0,-8-4-243 0 0,0 0-1 0 0,0-1 1 0 0,0 0-1 0 0,0 0 1 0 0,0 0-1 0 0,1-1 0 0 0,-1 0 1 0 0,0 0-1 0 0,0 0 1 0 0,1 0-1 0 0,-1-1 0 0 0,0 0 1 0 0,0 0-1 0 0,0 0 1 0 0,0-1-1 0 0,0 0 0 0 0,0 0 1 0 0,0 0-1 0 0,0-1 1 0 0,-1 1-1 0 0,1-1 0 0 0,4-4 1 0 0,9-9-1419 0 0,0-2-1185 0 0</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1.442"/>
    </inkml:context>
    <inkml:brush xml:id="br0">
      <inkml:brushProperty name="width" value="0.1" units="cm"/>
      <inkml:brushProperty name="height" value="0.1" units="cm"/>
      <inkml:brushProperty name="color" value="#FFFFFF"/>
    </inkml:brush>
  </inkml:definitions>
  <inkml:trace contextRef="#ctx0" brushRef="#br0">88 268 3952 0 0,'-35'-107'2979'0'0,"-17"-53"2430"0"0,70 295-1925 0 0,34 505-1188 0 0,-50-583-2146 0 0,-2-4 21 0 0,2-1 0 0 0,3 1 0 0 0,14 65 0 0 0,-19-115-158 0 0,1 0-1 0 0,0 1 0 0 0,1-1 0 0 0,-1 0 0 0 0,1 0 0 0 0,-1 0 0 0 0,1 1 0 0 0,0-2 0 0 0,0 1 0 0 0,0 0 1 0 0,0 0-1 0 0,1-1 0 0 0,-1 1 0 0 0,1-1 0 0 0,-1 0 0 0 0,1 0 0 0 0,0 0 0 0 0,0 0 0 0 0,4 2 0 0 0,-2-2-103 0 0,1 0 0 0 0,-1-1-1 0 0,1 1 1 0 0,0-1 0 0 0,0 0-1 0 0,-1-1 1 0 0,1 1 0 0 0,0-1-1 0 0,0-1 1 0 0,9 0 0 0 0,2-2-1177 0 0,0-1 0 0 0,0-1 0 0 0,0 0 0 0 0,-1-1 0 0 0,0-1 0 0 0,28-16 0 0 0,-27 11-549 0 0,-3-2-1022 0 0</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5.977"/>
    </inkml:context>
    <inkml:brush xml:id="br0">
      <inkml:brushProperty name="width" value="0.1" units="cm"/>
      <inkml:brushProperty name="height" value="0.1" units="cm"/>
      <inkml:brushProperty name="color" value="#FFFFFF"/>
    </inkml:brush>
  </inkml:definitions>
  <inkml:trace contextRef="#ctx0" brushRef="#br0">238 34 4884 0 0,'0'-2'163'0'0,"0"0"0"0"0,-1 1-1 0 0,1-1 1 0 0,0 1-1 0 0,-1-1 1 0 0,1 1-1 0 0,-1-1 1 0 0,0 1-1 0 0,1 0 1 0 0,-1-1-1 0 0,0 1 1 0 0,0 0-1 0 0,0-1 1 0 0,0 1 0 0 0,0 0-1 0 0,0 0 1 0 0,0 0-1 0 0,0 0 1 0 0,-1 0-1 0 0,1 0 1 0 0,0 0-1 0 0,0 0 1 0 0,-1 1-1 0 0,-2-2 1 0 0,1 1-14 0 0,0 1 1 0 0,0-1-1 0 0,-1 1 1 0 0,1 0-1 0 0,0 0 0 0 0,0 0 1 0 0,0 1-1 0 0,-1-1 1 0 0,1 1-1 0 0,0-1 0 0 0,-5 3 1 0 0,-2 1 66 0 0,-1 0 0 0 0,0 1 0 0 0,1 1 0 0 0,0-1 0 0 0,-16 14 0 0 0,17-12-57 0 0,0 2 0 0 0,0 0 0 0 0,1 0-1 0 0,0 0 1 0 0,1 1 0 0 0,0 0 0 0 0,1 0 0 0 0,0 1 0 0 0,0 0 0 0 0,-6 18-1 0 0,11-26-163 0 0,0 1 0 0 0,0-1 1 0 0,0 1-1 0 0,0 0 0 0 0,1 0 0 0 0,-1 0 0 0 0,1-1 0 0 0,0 1 0 0 0,0 0 0 0 0,1 0 0 0 0,-1 0 0 0 0,1-1 0 0 0,-1 1 0 0 0,1 0 0 0 0,1 0 0 0 0,-1-1 1 0 0,0 1-1 0 0,1-1 0 0 0,0 1 0 0 0,0-1 0 0 0,0 0 0 0 0,0 0 0 0 0,0 0 0 0 0,1 0 0 0 0,-1 0 0 0 0,1 0 0 0 0,0-1 0 0 0,0 1 0 0 0,0-1 0 0 0,0 0 0 0 0,0 0 1 0 0,0 0-1 0 0,1 0 0 0 0,-1 0 0 0 0,1-1 0 0 0,7 3 0 0 0,-1 0-518 0 0,1-1 0 0 0,-1 0 1 0 0,1-1-1 0 0,0 0 0 0 0,0 0 0 0 0,0-1 0 0 0,0-1 1 0 0,13 0-1 0 0,-3-3-2549 0 0</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6.391"/>
    </inkml:context>
    <inkml:brush xml:id="br0">
      <inkml:brushProperty name="width" value="0.1" units="cm"/>
      <inkml:brushProperty name="height" value="0.1" units="cm"/>
      <inkml:brushProperty name="color" value="#FFFFFF"/>
    </inkml:brush>
  </inkml:definitions>
  <inkml:trace contextRef="#ctx0" brushRef="#br0">5 95 5997 0 0,'0'-89'4217'0'0,"0"84"-2573"0"0,-2 12-759 0 0,0 13-216 0 0,19 154 1194 0 0,-6-54-1022 0 0,-1-5-712 0 0,39 178 0 0 0,-32-240-2148 0 0,-16-51 1697 0 0,0 0 0 0 0,0 0 0 0 0,0 0 1 0 0,0 0-1 0 0,0 0 0 0 0,1 0 0 0 0,-1 0 0 0 0,1 0 0 0 0,-1 0 0 0 0,1 0 0 0 0,0-1 0 0 0,0 1 0 0 0,0-1 0 0 0,0 1 0 0 0,0-1 0 0 0,0 0 1 0 0,0 0-1 0 0,0 0 0 0 0,5 2 0 0 0,1-3-2667 0 0</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6.749"/>
    </inkml:context>
    <inkml:brush xml:id="br0">
      <inkml:brushProperty name="width" value="0.1" units="cm"/>
      <inkml:brushProperty name="height" value="0.1" units="cm"/>
      <inkml:brushProperty name="color" value="#FFFFFF"/>
    </inkml:brush>
  </inkml:definitions>
  <inkml:trace contextRef="#ctx0" brushRef="#br0">0 20 5573 0 0,'4'-7'233'0'0,"4"-6"3131"0"0,-6 29-624 0 0,-3 50-1493 0 0,0 38-749 0 0,8-38-6368 0 0,-6-58 2905 0 0</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7.109"/>
    </inkml:context>
    <inkml:brush xml:id="br0">
      <inkml:brushProperty name="width" value="0.1" units="cm"/>
      <inkml:brushProperty name="height" value="0.1" units="cm"/>
      <inkml:brushProperty name="color" value="#FFFFFF"/>
    </inkml:brush>
  </inkml:definitions>
  <inkml:trace contextRef="#ctx0" brushRef="#br0">192 0 5056 0 0,'-20'13'4392'0'0,"14"-9"-4205"0"0,-1 1 0 0 0,1-1-1 0 0,0 1 1 0 0,1 0 0 0 0,-1 0-1 0 0,1 1 1 0 0,0 0 0 0 0,1 0-1 0 0,-1 0 1 0 0,1 0 0 0 0,0 1-1 0 0,1 0 1 0 0,0 0 0 0 0,0 0-1 0 0,0 0 1 0 0,1 0 0 0 0,0 0 0 0 0,0 1-1 0 0,1-1 1 0 0,0 1 0 0 0,0-1-1 0 0,1 1 1 0 0,0-1 0 0 0,0 1-1 0 0,1 0 1 0 0,0-1 0 0 0,0 1-1 0 0,0-1 1 0 0,1 0 0 0 0,4 9-1 0 0,15 34 418 0 0,35 58 0 0 0,-26-52-421 0 0,-29-55-183 0 0,0 1-1 0 0,0-1 1 0 0,0 1-1 0 0,-1 0 1 0 0,1-1-1 0 0,-1 1 1 0 0,1 0-1 0 0,-1-1 1 0 0,1 1-1 0 0,-1 0 1 0 0,0-1-1 0 0,0 1 1 0 0,0 0-1 0 0,0 0 1 0 0,0-1 0 0 0,0 1-1 0 0,0 0 1 0 0,-1 0-1 0 0,1-1 1 0 0,0 1-1 0 0,-1 0 1 0 0,0-1-1 0 0,1 1 1 0 0,-3 3-1 0 0,1-3 2 0 0,0 0-1 0 0,0 0 1 0 0,-1 0-1 0 0,1 0 1 0 0,0 0-1 0 0,-1-1 1 0 0,0 1-1 0 0,1-1 1 0 0,-1 0-1 0 0,0 1 1 0 0,0-1 0 0 0,0 0-1 0 0,-3 0 1 0 0,-5 1 5 0 0,0 0 1 0 0,0-1 0 0 0,1 0-1 0 0,-1 0 1 0 0,0-1 0 0 0,0-1-1 0 0,-13-2 1 0 0,21 2-133 0 0,-1 0 0 0 0,1 0 0 0 0,-1 0 0 0 0,1 0 1 0 0,0-1-1 0 0,-1 0 0 0 0,1 0 0 0 0,0 0 0 0 0,0 0 0 0 0,0 0 0 0 0,0 0 1 0 0,1-1-1 0 0,-1 1 0 0 0,-2-5 0 0 0,2 4-289 0 0,1-1 0 0 0,-1 0 0 0 0,1 0 0 0 0,1-1 0 0 0,-1 1 1 0 0,0 0-1 0 0,1-1 0 0 0,0 1 0 0 0,0 0 0 0 0,0-1 0 0 0,1 0 0 0 0,-1 1 0 0 0,1-1 0 0 0,0 1 0 0 0,0-1 0 0 0,1 1 1 0 0,1-6-1 0 0,3-11-2436 0 0</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7.527"/>
    </inkml:context>
    <inkml:brush xml:id="br0">
      <inkml:brushProperty name="width" value="0.1" units="cm"/>
      <inkml:brushProperty name="height" value="0.1" units="cm"/>
      <inkml:brushProperty name="color" value="#FFFFFF"/>
    </inkml:brush>
  </inkml:definitions>
  <inkml:trace contextRef="#ctx0" brushRef="#br0">1 5 6281 0 0,'0'0'95'0'0,"0"0"1"0"0,0 0 0 0 0,0-1 0 0 0,0 1-1 0 0,2-2 767 0 0,-2 2-766 0 0,0 0-1 0 0,1 0 1 0 0,-1-1 0 0 0,0 1 0 0 0,0 0-1 0 0,1 0 1 0 0,-1 0 0 0 0,0 0 0 0 0,1 0-1 0 0,-1 0 1 0 0,0 0 0 0 0,0 0 0 0 0,1 0-1 0 0,-1 0 1 0 0,0 0 0 0 0,1 0 0 0 0,-1 0-1 0 0,0 0 1 0 0,0 0 0 0 0,1 0 0 0 0,-1 0-1 0 0,0 0 1 0 0,1 0 0 0 0,-1 0 0 0 0,0 0-1 0 0,1 1 1 0 0,7 13 1643 0 0,2 27-857 0 0,-9-36-479 0 0,7 48 605 0 0,-3-1 1 0 0,-1 1-1 0 0,-6 78 0 0 0,0-72-400 0 0,3 0 0 0 0,10 79 0 0 0,-10-130-524 0 0,1-1 0 0 0,1 1 0 0 0,-1-1-1 0 0,1 1 1 0 0,0-1 0 0 0,1 0 0 0 0,0 0 0 0 0,0-1 0 0 0,0 1-1 0 0,1-1 1 0 0,0 0 0 0 0,8 8 0 0 0,-10-11-213 0 0,1 0 0 0 0,-1 0 0 0 0,1 0 1 0 0,0-1-1 0 0,0 1 0 0 0,0-1 0 0 0,1 0 0 0 0,-1 0 0 0 0,8 2 1 0 0,-8-4-297 0 0,-1 1 0 0 0,1-1 0 0 0,0 1 0 0 0,-1-1 0 0 0,1 0 0 0 0,0 0 1 0 0,0-1-1 0 0,-1 1 0 0 0,1-1 0 0 0,0 0 0 0 0,-1 0 0 0 0,1 0 0 0 0,4-2 1 0 0,-7 2 105 0 0,0 0 1 0 0,0 1 0 0 0,0-1 0 0 0,0 0 0 0 0,0 1 0 0 0,0-1 0 0 0,0 0 0 0 0,0 0 0 0 0,0 0-1 0 0,0 0 1 0 0,-1 0 0 0 0,1 0 0 0 0,0 0 0 0 0,-1 0 0 0 0,1 0 0 0 0,0-2 0 0 0,2-4-2575 0 0</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7.879"/>
    </inkml:context>
    <inkml:brush xml:id="br0">
      <inkml:brushProperty name="width" value="0.1" units="cm"/>
      <inkml:brushProperty name="height" value="0.1" units="cm"/>
      <inkml:brushProperty name="color" value="#FFFFFF"/>
    </inkml:brush>
  </inkml:definitions>
  <inkml:trace contextRef="#ctx0" brushRef="#br0">1 88 5713 0 0,'0'-1'92'0'0,"0"1"0"0"0,0 0 0 0 0,0-1 0 0 0,-1 1 1 0 0,1 0-1 0 0,0-1 0 0 0,0 1 0 0 0,0-1 1 0 0,0 1-1 0 0,0 0 0 0 0,0-1 0 0 0,0 1 0 0 0,0-1 1 0 0,0 1-1 0 0,0 0 0 0 0,0-1 0 0 0,0 1 1 0 0,1-1-1 0 0,-1 1 0 0 0,0 0 0 0 0,0-1 0 0 0,0 1 1 0 0,0 0-1 0 0,1-1 0 0 0,-1 1 0 0 0,0 0 1 0 0,0-1-1 0 0,1 1 0 0 0,-1 0 0 0 0,0-1 0 0 0,1 1 1 0 0,16-12 1243 0 0,20-5-131 0 0,-37 17-1141 0 0,35-11 498 0 0,0 1 1 0 0,0 2-1 0 0,0 2 0 0 0,1 0 0 0 0,0 3 1 0 0,0 1-1 0 0,0 2 0 0 0,56 6 0 0 0,-77-4-450 0 0,-1 1-1 0 0,0 0 1 0 0,1 1-1 0 0,-2 0 1 0 0,1 1-1 0 0,0 1 1 0 0,-1 0-1 0 0,0 1 0 0 0,0 1 1 0 0,17 13-1 0 0,-24-17-246 0 0,0 1-1 0 0,-1 0 1 0 0,1 1-1 0 0,-1-1 1 0 0,0 1-1 0 0,0 0 1 0 0,-1 0-1 0 0,0 1 1 0 0,0-1-1 0 0,-1 1 0 0 0,1 0 1 0 0,-1 0-1 0 0,-1 0 1 0 0,1 0-1 0 0,-1 1 1 0 0,-1-1-1 0 0,1 1 1 0 0,-1-1-1 0 0,-1 1 1 0 0,1-1-1 0 0,-1 1 1 0 0,-1 8-1 0 0,1-16 128 0 0,0 1-1 0 0,0-1 1 0 0,0 0-1 0 0,0 1 1 0 0,0-1-1 0 0,0 1 1 0 0,0-1-1 0 0,0 0 1 0 0,0 1-1 0 0,0-1 1 0 0,0 0 0 0 0,0 1-1 0 0,0-1 1 0 0,0 0-1 0 0,0 1 1 0 0,0-1-1 0 0,0 0 1 0 0,0 1-1 0 0,0-1 1 0 0,-1 0-1 0 0,1 1 1 0 0,0-1 0 0 0,0 0-1 0 0,0 1 1 0 0,-1-1-1 0 0,1 0 1 0 0,0 0-1 0 0,0 1 1 0 0,-1-1-1 0 0,1 0 1 0 0,0 0-1 0 0,-1 0 1 0 0,1 1 0 0 0,0-1-1 0 0,-1 0 1 0 0,1 0-1 0 0,0 0 1 0 0,-1 0-1 0 0,1 0 1 0 0,0 0-1 0 0,-1 0 1 0 0,1 0 0 0 0,0 0-1 0 0,-1 0 1 0 0,1 0-1 0 0,0 0 1 0 0,-1 0-1 0 0,1 0 1 0 0,0 0-1 0 0,-1 0 1 0 0,0-1 33 0 0,0 1 1 0 0,1-1-1 0 0,-1 0 0 0 0,0 1 0 0 0,1-1 1 0 0,-1 0-1 0 0,1 0 0 0 0,-1 1 1 0 0,1-1-1 0 0,0 0 0 0 0,-1 0 1 0 0,1 0-1 0 0,0 0 0 0 0,-1 0 1 0 0,1 0-1 0 0,0 0 0 0 0,0 0 1 0 0,0 0-1 0 0,0-1 0 0 0,0-12 109 0 0,2 1-1 0 0,-1-1 0 0 0,2 0 1 0 0,0 1-1 0 0,0-1 0 0 0,11-24 1 0 0,-10 29-86 0 0,0-1 1 0 0,1 1-1 0 0,0 1 1 0 0,1-1-1 0 0,-1 1 1 0 0,2 0-1 0 0,-1 0 1 0 0,1 1-1 0 0,0 0 1 0 0,11-8-1 0 0,-17 14-30 0 0,0 0 1 0 0,1 0-1 0 0,-1 0 0 0 0,1 0 1 0 0,0 0-1 0 0,-1 1 0 0 0,1-1 1 0 0,0 0-1 0 0,-1 1 0 0 0,1 0 1 0 0,0-1-1 0 0,-1 1 0 0 0,1 0 0 0 0,0 0 1 0 0,0 0-1 0 0,-1 0 0 0 0,1 0 1 0 0,0 0-1 0 0,0 1 0 0 0,-1-1 1 0 0,4 2-1 0 0,-1-1 2 0 0,-1 1-1 0 0,0 0 1 0 0,0 0 0 0 0,0 0 0 0 0,0 0-1 0 0,-1 0 1 0 0,1 1 0 0 0,0 0 0 0 0,-1-1-1 0 0,3 5 1 0 0,0 0 9 0 0,0 1 1 0 0,0 0-1 0 0,-1 0 1 0 0,0 0-1 0 0,-1 0 1 0 0,1 1-1 0 0,-2-1 0 0 0,3 10 1 0 0,-3-4-380 0 0,-1 0 0 0 0,0 25 0 0 0,-1-34-616 0 0,-1 0 1 0 0,0-1-1 0 0,0 1 1 0 0,0 0 0 0 0,0-1-1 0 0,-1 1 1 0 0,-1 4-1 0 0</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8.220"/>
    </inkml:context>
    <inkml:brush xml:id="br0">
      <inkml:brushProperty name="width" value="0.1" units="cm"/>
      <inkml:brushProperty name="height" value="0.1" units="cm"/>
      <inkml:brushProperty name="color" value="#FFFFFF"/>
    </inkml:brush>
  </inkml:definitions>
  <inkml:trace contextRef="#ctx0" brushRef="#br0">21 58 5741 0 0,'-4'-13'920'0'0,"0"1"-328"0"0,1 3-60 0 0,0 0-832 0 0,0 2-700 0 0,2 3-297 0 0,-2 1-75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6.037"/>
    </inkml:context>
    <inkml:brush xml:id="br0">
      <inkml:brushProperty name="width" value="0.1" units="cm"/>
      <inkml:brushProperty name="height" value="0.1" units="cm"/>
      <inkml:brushProperty name="color" value="#FFFFFF"/>
    </inkml:brush>
  </inkml:definitions>
  <inkml:trace contextRef="#ctx0" brushRef="#br0">1 1 2428 0 0,'8'5'7403'0'0,"6"3"-4332"0"0,45 28-2211 0 0,-46-26-784 0 0,-1 1 0 0 0,-1 0 0 0 0,0 0 0 0 0,0 1 0 0 0,-1 1 0 0 0,-1-1 0 0 0,0 2 0 0 0,-1-1 0 0 0,8 18 0 0 0,-13-25-125 0 0,0 0 0 0 0,-1 0 0 0 0,0 1 1 0 0,-1-1-1 0 0,1 0 0 0 0,-1 1 1 0 0,0 0-1 0 0,-1-1 0 0 0,0 1 1 0 0,0-1-1 0 0,0 1 0 0 0,-1 0 0 0 0,0-1 1 0 0,0 1-1 0 0,0-1 0 0 0,-1 1 1 0 0,0-1-1 0 0,0 0 0 0 0,-1 0 0 0 0,0 0 1 0 0,0 0-1 0 0,0 0 0 0 0,-1-1 1 0 0,-5 8-1 0 0,8-12 84 0 0,0 1 0 0 0,0-1 1 0 0,0 0-1 0 0,0 0 0 0 0,0 1 0 0 0,0-1 1 0 0,-1 0-1 0 0,1 0 0 0 0,0 0 0 0 0,-1 0 1 0 0,1-1-1 0 0,0 1 0 0 0,-1 0 0 0 0,1 0 1 0 0,-1-1-1 0 0,1 1 0 0 0,-1-1 0 0 0,1 1 1 0 0,-3-1-1 0 0,3 0 8 0 0,0-1 0 0 0,0 0 0 0 0,0 1 1 0 0,0-1-1 0 0,1 0 0 0 0,-1 0 0 0 0,0 0 1 0 0,1 0-1 0 0,-1 1 0 0 0,1-1 0 0 0,-1 0 0 0 0,1 0 1 0 0,-1 0-1 0 0,1 0 0 0 0,0 0 0 0 0,-1 0 1 0 0,1 0-1 0 0,0 0 0 0 0,0 0 0 0 0,0-1 0 0 0,-1 1 1 0 0,1 0-1 0 0,1 0 0 0 0,-1 0 0 0 0,0 0 1 0 0,0 0-1 0 0,0 0 0 0 0,0 0 0 0 0,1-2 0 0 0,1-6-44 0 0,0 0-1 0 0,1 0 1 0 0,0 0-1 0 0,0 0 1 0 0,1 0-1 0 0,0 0 1 0 0,1 1-1 0 0,0 0 1 0 0,0 0-1 0 0,0 0 0 0 0,1 1 1 0 0,0 0-1 0 0,1 0 1 0 0,0 0-1 0 0,9-6 1 0 0,4-4-408 0 0,0 2 0 0 0,1 1-1 0 0,1 1 1 0 0,35-17 0 0 0,-15 7-236 0 0,-31 17 503 0 0,-1 0 0 0 0,1 1-1 0 0,0 0 1 0 0,0 0-1 0 0,14-3 1 0 0,-23 8 217 0 0,0 0 1 0 0,0 0 0 0 0,0 0-1 0 0,0 0 1 0 0,0 0 0 0 0,0 1 0 0 0,0-1-1 0 0,0 1 1 0 0,0 0 0 0 0,0-1-1 0 0,0 1 1 0 0,0 0 0 0 0,0 0-1 0 0,-1 0 1 0 0,1 0 0 0 0,0 1-1 0 0,-1-1 1 0 0,1 0 0 0 0,-1 1-1 0 0,1-1 1 0 0,-1 1 0 0 0,0 0-1 0 0,1-1 1 0 0,-1 1 0 0 0,0 0 0 0 0,0 0-1 0 0,0-1 1 0 0,0 1 0 0 0,1 4-1 0 0,3 8 178 0 0,0 0 0 0 0,0 1 0 0 0,2 15 0 0 0,-5-20-63 0 0,9 53 421 0 0,1 3-4418 0 0,-6-52-4 0 0</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8.562"/>
    </inkml:context>
    <inkml:brush xml:id="br0">
      <inkml:brushProperty name="width" value="0.1" units="cm"/>
      <inkml:brushProperty name="height" value="0.1" units="cm"/>
      <inkml:brushProperty name="color" value="#FFFFFF"/>
    </inkml:brush>
  </inkml:definitions>
  <inkml:trace contextRef="#ctx0" brushRef="#br0">0 6 2480 0 0,'3'-5'7414'0'0,"3"23"-5304"0"0,5 29-1347 0 0,19 122 1225 0 0,7 57-62 0 0,3-22-1546 0 0,-35-181-467 0 0,3-1-345 0 0,-5-22-21 0 0,-1-14 233 0 0,0-11 412 0 0,1 0-1 0 0,0-1 0 0 0,9-25 0 0 0,-2 6 223 0 0,-9 39-347 0 0,1 0 0 0 0,-1-1 0 0 0,1 1 1 0 0,0 0-1 0 0,1 0 0 0 0,-1 1 0 0 0,1-1 1 0 0,0 0-1 0 0,1 1 0 0 0,-1 0 0 0 0,1 0 1 0 0,6-7-1 0 0,-7 10-39 0 0,1-1 0 0 0,0 0 1 0 0,-1 1-1 0 0,1 0 0 0 0,0 0 0 0 0,0 0 1 0 0,0 0-1 0 0,1 1 0 0 0,-1 0 1 0 0,0 0-1 0 0,1 0 0 0 0,-1 0 0 0 0,1 0 1 0 0,-1 1-1 0 0,0 0 0 0 0,1 0 0 0 0,-1 0 1 0 0,6 2-1 0 0,4 0 9 0 0,-1 0 0 0 0,-1 2 0 0 0,1-1 0 0 0,0 2-1 0 0,-1 0 1 0 0,0 0 0 0 0,0 1 0 0 0,-1 1 0 0 0,13 8 0 0 0,-18-11-38 0 0,1 1 0 0 0,-1 0 0 0 0,0 0 0 0 0,-1 0 0 0 0,1 1 0 0 0,-1-1 0 0 0,0 1 0 0 0,-1 1 0 0 0,1-1 0 0 0,-1 1 0 0 0,0-1 0 0 0,-1 1 1 0 0,0 0-1 0 0,0 1 0 0 0,0-1 0 0 0,2 15 0 0 0,-5-18-3 0 0,0 1 0 0 0,0 0 0 0 0,-1-1 0 0 0,1 1 0 0 0,-1-1 0 0 0,0 1 1 0 0,-1-1-1 0 0,1 1 0 0 0,-1-1 0 0 0,0 0 0 0 0,0 1 0 0 0,0-1 0 0 0,-1 0 0 0 0,1-1 0 0 0,-1 1 1 0 0,0 0-1 0 0,0-1 0 0 0,0 1 0 0 0,-1-1 0 0 0,1 0 0 0 0,-1 0 0 0 0,1 0 0 0 0,-1-1 0 0 0,0 1 1 0 0,-7 2-1 0 0,1 0 7 0 0,-1 0 0 0 0,1 0 0 0 0,-1-1 0 0 0,0 0 0 0 0,-1-1-1 0 0,1 0 1 0 0,-1-1 0 0 0,1-1 0 0 0,-13 1 0 0 0,16-2-380 0 0,1 0-1 0 0,0-1 1 0 0,0 0-1 0 0,-12-3 0 0 0,17 4-168 0 0,-1-1-1 0 0,0 0 1 0 0,1 0 0 0 0,0 0-1 0 0,-1-1 1 0 0,1 1-1 0 0,0-1 1 0 0,-1 1-1 0 0,1-1 1 0 0,0 0 0 0 0,0 1-1 0 0,0-1 1 0 0,1 0-1 0 0,-1 0 1 0 0,-2-4-1 0 0,-1-4-2514 0 0</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9.040"/>
    </inkml:context>
    <inkml:brush xml:id="br0">
      <inkml:brushProperty name="width" value="0.1" units="cm"/>
      <inkml:brushProperty name="height" value="0.1" units="cm"/>
      <inkml:brushProperty name="color" value="#FFFFFF"/>
    </inkml:brush>
  </inkml:definitions>
  <inkml:trace contextRef="#ctx0" brushRef="#br0">0 0 6049 0 0,'0'0'972'0'0,"0"22"2903"0"0,1-1-3409 0 0,1-1-1 0 0,0 1 1 0 0,2-1 0 0 0,0 0-1 0 0,1 0 1 0 0,1-1-1 0 0,1 1 1 0 0,11 20-1 0 0,-14-31-443 0 0,0 0 1 0 0,1-1-1 0 0,0 1 0 0 0,0-1 0 0 0,1 0 0 0 0,0-1 0 0 0,1 1 0 0 0,-1-1 0 0 0,1 0 1 0 0,1-1-1 0 0,-1 0 0 0 0,1 0 0 0 0,0-1 0 0 0,1 0 0 0 0,-1 0 0 0 0,1-1 0 0 0,0 0 1 0 0,0 0-1 0 0,11 2 0 0 0,-16-5-42 0 0,1 0 0 0 0,0-1 0 0 0,-1 1 1 0 0,1-1-1 0 0,0 0 0 0 0,0 0 0 0 0,-1-1 0 0 0,1 1 1 0 0,0-1-1 0 0,-1 0 0 0 0,1 0 0 0 0,-1-1 0 0 0,1 1 1 0 0,-1-1-1 0 0,0 0 0 0 0,0 0 0 0 0,0-1 0 0 0,0 1 0 0 0,0-1 1 0 0,0 0-1 0 0,0 0 0 0 0,4-5 0 0 0,-2 1 5 0 0,0-1 0 0 0,-1-1 0 0 0,0 1 0 0 0,0-1 0 0 0,0 1 0 0 0,-1-1-1 0 0,-1-1 1 0 0,0 1 0 0 0,4-18 0 0 0,1-11 519 0 0,-2 0 1 0 0,-2-1-1 0 0,-1-45 1 0 0,-17 113-46 0 0,13-24-509 0 0,-5 23 210 0 0,2 0 0 0 0,-1 53 0 0 0,5-71-494 0 0,1-1 0 0 0,1 1 0 0 0,-1 0-1 0 0,7 18 1 0 0,-6-22-303 0 0,1 0 0 0 0,-1 0 0 0 0,1 0 0 0 0,1 0 0 0 0,-1 0 0 0 0,1-1 0 0 0,0 0 0 0 0,7 7 0 0 0,-3-5-1392 0 0,1-3-1191 0 0</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9.370"/>
    </inkml:context>
    <inkml:brush xml:id="br0">
      <inkml:brushProperty name="width" value="0.1" units="cm"/>
      <inkml:brushProperty name="height" value="0.1" units="cm"/>
      <inkml:brushProperty name="color" value="#FFFFFF"/>
    </inkml:brush>
  </inkml:definitions>
  <inkml:trace contextRef="#ctx0" brushRef="#br0">5 27 6029 0 0,'-4'-27'3607'0'0,"3"49"26"0"0,15 105-1246 0 0,3 58-781 0 0,-13-100-1113 0 0,14 150 631 0 0,-17-229-1089 0 0,1 1 0 0 0,0 0-1 0 0,0-1 1 0 0,0 1 0 0 0,1-1 0 0 0,0 1-1 0 0,0-1 1 0 0,1 0 0 0 0,-1-1 0 0 0,1 1-1 0 0,1-1 1 0 0,-1 1 0 0 0,7 5 0 0 0,-9-9-92 0 0,0 0 0 0 0,0-1 0 0 0,0 1 0 0 0,0-1 0 0 0,1 1 0 0 0,-1-1 0 0 0,0 0 0 0 0,1 0 0 0 0,-1 1 0 0 0,1-2 0 0 0,-1 1 0 0 0,1 0 0 0 0,-1-1 1 0 0,1 1-1 0 0,0-1 0 0 0,-1 1 0 0 0,1-1 0 0 0,0 0 0 0 0,-1 0 0 0 0,1-1 0 0 0,0 1 0 0 0,-1-1 0 0 0,1 1 0 0 0,-1-1 0 0 0,1 0 0 0 0,-1 0 0 0 0,1 0 0 0 0,-1 0 0 0 0,1 0 1 0 0,-1 0-1 0 0,0-1 0 0 0,0 1 0 0 0,1-1 0 0 0,-1 0 0 0 0,0 1 0 0 0,2-4 0 0 0,1-1-228 0 0,0 0 0 0 0,-1 0 0 0 0,0 0 0 0 0,0-1 1 0 0,0 1-1 0 0,-1-1 0 0 0,0 0 0 0 0,0 0 0 0 0,-1 0 0 0 0,0 0 0 0 0,0 0 1 0 0,-1-1-1 0 0,1 1 0 0 0,-2-1 0 0 0,1 1 0 0 0,-1-1 0 0 0,0 1 0 0 0,-1-1 0 0 0,0 1 1 0 0,0 0-1 0 0,0-1 0 0 0,-1 1 0 0 0,0 0 0 0 0,-1 0 0 0 0,1 0 0 0 0,-7-11 1 0 0,-4-5-2207 0 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09.754"/>
    </inkml:context>
    <inkml:brush xml:id="br0">
      <inkml:brushProperty name="width" value="0.1" units="cm"/>
      <inkml:brushProperty name="height" value="0.1" units="cm"/>
      <inkml:brushProperty name="color" value="#FFFFFF"/>
    </inkml:brush>
  </inkml:definitions>
  <inkml:trace contextRef="#ctx0" brushRef="#br0">58 71 11449 0 0,'-13'-13'484'0'0,"7"9"-207"0"0,0-1 0 0 0,1 0 0 0 0,0-1 0 0 0,0 1 0 0 0,0-1 0 0 0,-7-12 0 0 0,12 17-239 0 0,0 1-1 0 0,1-1 1 0 0,-1 1 0 0 0,0-1 0 0 0,1 1-1 0 0,-1-1 1 0 0,0 1 0 0 0,1 0 0 0 0,-1-1 0 0 0,1 1-1 0 0,-1-1 1 0 0,0 1 0 0 0,1 0 0 0 0,-1-1-1 0 0,1 1 1 0 0,-1 0 0 0 0,1 0 0 0 0,-1-1-1 0 0,1 1 1 0 0,0 0 0 0 0,-1 0 0 0 0,1 0-1 0 0,-1 0 1 0 0,1 0 0 0 0,-1-1 0 0 0,1 1-1 0 0,0 0 1 0 0,-1 0 0 0 0,1 0 0 0 0,-1 1-1 0 0,1-1 1 0 0,0 0 0 0 0,0 0 0 0 0,25 1-181 0 0,144 19-7118 0 0,-147-16 4229 0 0</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10.157"/>
    </inkml:context>
    <inkml:brush xml:id="br0">
      <inkml:brushProperty name="width" value="0.1" units="cm"/>
      <inkml:brushProperty name="height" value="0.1" units="cm"/>
      <inkml:brushProperty name="color" value="#FFFFFF"/>
    </inkml:brush>
  </inkml:definitions>
  <inkml:trace contextRef="#ctx0" brushRef="#br0">91 90 3256 0 0,'14'-3'611'0'0,"1"0"0"0"0,23-8 1 0 0,-34 9-371 0 0,0 1 0 0 0,0-1 0 0 0,0 0 0 0 0,0 0 0 0 0,0 0 0 0 0,0-1 0 0 0,-1 1 0 0 0,1-1 0 0 0,-1 0 0 0 0,0 0 1 0 0,0 0-1 0 0,0 0 0 0 0,4-5 0 0 0,-7 7-166 0 0,1 0 1 0 0,-1 1-1 0 0,1-1 0 0 0,-1 0 1 0 0,0 1-1 0 0,1-1 0 0 0,-1 0 1 0 0,0 0-1 0 0,1 1 1 0 0,-1-1-1 0 0,0 0 0 0 0,0 0 1 0 0,0 0-1 0 0,1 1 1 0 0,-1-1-1 0 0,0 0 0 0 0,0 0 1 0 0,0 0-1 0 0,0 0 1 0 0,-1 1-1 0 0,1-1 0 0 0,0 0 1 0 0,0 0-1 0 0,0 0 0 0 0,-1 1 1 0 0,1-1-1 0 0,0 0 1 0 0,-1 0-1 0 0,1 1 0 0 0,-1-1 1 0 0,1 0-1 0 0,-1 1 1 0 0,1-1-1 0 0,-1 0 0 0 0,1 1 1 0 0,-1-1-1 0 0,1 1 1 0 0,-1-1-1 0 0,0 1 0 0 0,0-1 1 0 0,1 1-1 0 0,-1 0 0 0 0,0-1 1 0 0,1 1-1 0 0,-1 0 1 0 0,0-1-1 0 0,0 1 0 0 0,0 0 1 0 0,1 0-1 0 0,-1 0 1 0 0,-2 0-1 0 0,0-1 121 0 0,-1 1-1 0 0,0 0 1 0 0,1 0-1 0 0,-1 0 1 0 0,0 0-1 0 0,1 0 1 0 0,-1 1-1 0 0,1 0 1 0 0,-1 0-1 0 0,-5 2 1 0 0,-3 3 19 0 0,1 1 0 0 0,0 1 1 0 0,0 0-1 0 0,1 0 0 0 0,0 1 0 0 0,1 0 0 0 0,0 1 1 0 0,0 0-1 0 0,1 0 0 0 0,0 1 0 0 0,1 0 0 0 0,0 0 1 0 0,1 1-1 0 0,0 0 0 0 0,1 0 0 0 0,-6 21 0 0 0,10-29-215 0 0,1 0-1 0 0,0 1 0 0 0,0-1 0 0 0,0 0 0 0 0,0 1 1 0 0,0-1-1 0 0,1 0 0 0 0,0 0 0 0 0,0 1 0 0 0,0-1 1 0 0,0 0-1 0 0,1 0 0 0 0,0 0 0 0 0,0 0 0 0 0,0-1 1 0 0,0 1-1 0 0,0 0 0 0 0,1-1 0 0 0,0 1 1 0 0,-1-1-1 0 0,1 0 0 0 0,5 4 0 0 0,4 3-167 0 0,0 1 0 0 0,1-2-1 0 0,1 0 1 0 0,15 8 0 0 0,-12-8-502 0 0,0-1-1 0 0,35 11 1 0 0,-28-13-1222 0 0,0 0-1 0 0,0-2 1 0 0,34 2 0 0 0,-26-5-1151 0 0</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10.514"/>
    </inkml:context>
    <inkml:brush xml:id="br0">
      <inkml:brushProperty name="width" value="0.1" units="cm"/>
      <inkml:brushProperty name="height" value="0.1" units="cm"/>
      <inkml:brushProperty name="color" value="#FFFFFF"/>
    </inkml:brush>
  </inkml:definitions>
  <inkml:trace contextRef="#ctx0" brushRef="#br0">258 618 4820 0 0,'5'-10'653'0'0,"-2"1"-1"0"0,1-1 0 0 0,-1 0 0 0 0,-1 0 0 0 0,1 0 1 0 0,-2 0-1 0 0,0 0 0 0 0,0-1 0 0 0,0 1 0 0 0,-2-12 0 0 0,1 20-551 0 0,-1 1 0 0 0,1-1 0 0 0,0 1 0 0 0,-1-1-1 0 0,1 1 1 0 0,-1-1 0 0 0,1 1 0 0 0,-1-1 0 0 0,0 1-1 0 0,0 0 1 0 0,0-1 0 0 0,0 1 0 0 0,0 0-1 0 0,0 0 1 0 0,0-1 0 0 0,0 1 0 0 0,0 0 0 0 0,0 0-1 0 0,0 0 1 0 0,-1 1 0 0 0,1-1 0 0 0,-1 0 0 0 0,1 0-1 0 0,-2 0 1 0 0,0 0 17 0 0,-1 1 0 0 0,1-1 0 0 0,0 1 0 0 0,-1-1 0 0 0,1 1-1 0 0,-1 0 1 0 0,1 1 0 0 0,-1-1 0 0 0,1 1 0 0 0,-6 1 0 0 0,-5 2 145 0 0,1 1 0 0 0,0 0 0 0 0,0 1 0 0 0,-15 10 0 0 0,15-8-62 0 0,1 0 1 0 0,1 1 0 0 0,-1 0-1 0 0,1 1 1 0 0,1 0 0 0 0,-17 22-1 0 0,23-27-124 0 0,0 1 0 0 0,0 1 0 0 0,0-1 0 0 0,1 0 0 0 0,0 1 0 0 0,0 0 0 0 0,0 0 0 0 0,1 0 0 0 0,0 0 0 0 0,1 0 0 0 0,-1 0 0 0 0,1 0 0 0 0,1 1 0 0 0,-1-1 0 0 0,2 12 0 0 0,0-16-108 0 0,-1 1-1 0 0,1 0 1 0 0,1-1-1 0 0,-1 1 1 0 0,0-1-1 0 0,1 1 1 0 0,0-1-1 0 0,0 0 1 0 0,0 0-1 0 0,0 1 1 0 0,0-1-1 0 0,1-1 1 0 0,-1 1 0 0 0,1 0-1 0 0,0-1 1 0 0,0 1-1 0 0,0-1 1 0 0,0 0-1 0 0,0 0 1 0 0,1 0-1 0 0,-1 0 1 0 0,0-1-1 0 0,1 1 1 0 0,-1-1-1 0 0,1 0 1 0 0,0 0-1 0 0,-1 0 1 0 0,1-1-1 0 0,5 1 1 0 0,-1 0-106 0 0,0 0-1 0 0,1-1 1 0 0,-1 0-1 0 0,0 0 1 0 0,1-1-1 0 0,-1 0 1 0 0,0 0-1 0 0,0-1 1 0 0,0 0-1 0 0,0-1 1 0 0,0 0-1 0 0,11-5 1 0 0,-7-1-25 0 0,-1 0 0 0 0,0 0 1 0 0,-1-1-1 0 0,0-1 1 0 0,0 1-1 0 0,-1-2 0 0 0,11-17 1 0 0,-7 8-21 0 0,-1-2 0 0 0,0 1 1 0 0,-2-2-1 0 0,0 1 1 0 0,-2-1-1 0 0,-1-1 0 0 0,8-46 1 0 0,-9 20 551 0 0,-2 0 1 0 0,-4-88-1 0 0,-2 102 132 0 0,2 10 94 0 0,-2-1 0 0 0,0 1 0 0 0,-10-42 1 0 0,6 128 646 0 0,-5 195 56 0 0,3-64-779 0 0,8-170-461 0 0,-1 27 81 0 0,2 0 1 0 0,2 0-1 0 0,16 82 1 0 0,-18-124-209 0 0,1-1 1 0 0,-1 0 0 0 0,1 1-1 0 0,0-1 1 0 0,0 0 0 0 0,0 0-1 0 0,0 0 1 0 0,1-1 0 0 0,0 1-1 0 0,0-1 1 0 0,0 1-1 0 0,0-1 1 0 0,0 0 0 0 0,1 0-1 0 0,-1 0 1 0 0,1-1 0 0 0,0 1-1 0 0,0-1 1 0 0,0 0 0 0 0,0 0-1 0 0,7 3 1 0 0,-7-4-180 0 0,0-1 0 0 0,0 1 0 0 0,0 0 0 0 0,0-1 1 0 0,1 0-1 0 0,-1 0 0 0 0,0 0 0 0 0,0 0 0 0 0,0-1 0 0 0,0 0 0 0 0,1 0 0 0 0,-1 0 1 0 0,0 0-1 0 0,0-1 0 0 0,3-1 0 0 0,0 0-538 0 0,-1-1 0 0 0,0 0 0 0 0,0 0 0 0 0,0 0 0 0 0,0 0 0 0 0,-1-1 0 0 0,0 0 0 0 0,0 0 0 0 0,7-10 0 0 0,1-4-2466 0 0</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11.228"/>
    </inkml:context>
    <inkml:brush xml:id="br0">
      <inkml:brushProperty name="width" value="0.1" units="cm"/>
      <inkml:brushProperty name="height" value="0.1" units="cm"/>
      <inkml:brushProperty name="color" value="#FFFFFF"/>
    </inkml:brush>
  </inkml:definitions>
  <inkml:trace contextRef="#ctx0" brushRef="#br0">25 1 5769 0 0,'-1'0'196'0'0,"0"1"1"0"0,1-1 0 0 0,-1 0 0 0 0,0 1 0 0 0,1 0 0 0 0,-1-1 0 0 0,0 1 0 0 0,1-1-1 0 0,-1 1 1 0 0,1 0 0 0 0,-1-1 0 0 0,1 1 0 0 0,-1 0 0 0 0,1 0 0 0 0,0-1 0 0 0,-1 1-1 0 0,1 0 1 0 0,0 0 0 0 0,-1-1 0 0 0,1 1 0 0 0,0 0 0 0 0,0 0 0 0 0,0 0 0 0 0,0 1-1 0 0,-4 27 418 0 0,3-23-196 0 0,-5 88 966 0 0,3-1 0 0 0,12 109-1 0 0,-5-144-1641 0 0,5 14-2461 0 0,4-26-2616 0 0,-9-38 2394 0 0</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11.692"/>
    </inkml:context>
    <inkml:brush xml:id="br0">
      <inkml:brushProperty name="width" value="0.1" units="cm"/>
      <inkml:brushProperty name="height" value="0.1" units="cm"/>
      <inkml:brushProperty name="color" value="#FFFFFF"/>
    </inkml:brush>
  </inkml:definitions>
  <inkml:trace contextRef="#ctx0" brushRef="#br0">1 131 6553 0 0,'3'-9'447'0'0,"0"0"0"0"0,1 0 1 0 0,0 0-1 0 0,1 1 0 0 0,-1 0 1 0 0,2 0-1 0 0,11-15 0 0 0,-12 19-273 0 0,0 0 0 0 0,0-1 0 0 0,0 2 0 0 0,1-1 0 0 0,0 0 0 0 0,-1 1-1 0 0,1 0 1 0 0,0 1 0 0 0,0-1 0 0 0,1 1 0 0 0,-1 0 0 0 0,10-1 0 0 0,0 1 38 0 0,-1 0 1 0 0,0 1 0 0 0,1 1-1 0 0,-1 0 1 0 0,1 1 0 0 0,-1 1-1 0 0,0 0 1 0 0,0 1-1 0 0,26 9 1 0 0,-34-10-192 0 0,-1 0-1 0 0,1 1 1 0 0,-1 0 0 0 0,0 0-1 0 0,0 0 1 0 0,0 1-1 0 0,0 0 1 0 0,-1 0 0 0 0,1 1-1 0 0,-1-1 1 0 0,0 1-1 0 0,-1 0 1 0 0,1 1 0 0 0,-1-1-1 0 0,0 1 1 0 0,0 0-1 0 0,-1 0 1 0 0,1 0 0 0 0,-1 0-1 0 0,-1 1 1 0 0,1-1-1 0 0,-1 1 1 0 0,2 12 0 0 0,-3-14-54 0 0,-1 0-1 0 0,0 0 1 0 0,0 0 0 0 0,0 1 0 0 0,-1-1 0 0 0,1 0-1 0 0,-1 0 1 0 0,-1 0 0 0 0,1 0 0 0 0,-1 0 0 0 0,0 0 0 0 0,0 0-1 0 0,0 0 1 0 0,-4 5 0 0 0,1-2-10 0 0,-1-1-1 0 0,0 0 1 0 0,0 0-1 0 0,-1 0 1 0 0,0-1 0 0 0,0 0-1 0 0,-11 8 1 0 0,-2-2-28 0 0,-1-1-1 0 0,0 0 1 0 0,-1-2 0 0 0,1 0-1 0 0,-37 8 1 0 0,38-12 61 0 0,0-1 0 0 0,-27 2 0 0 0,42-5 9 0 0,0-1 0 0 0,0 0 0 0 0,0 0 1 0 0,1 0-1 0 0,-1 0 0 0 0,0-1 1 0 0,0 0-1 0 0,1 0 0 0 0,-1 0 0 0 0,1 0 1 0 0,-1-1-1 0 0,1 0 0 0 0,-1 0 0 0 0,1 0 1 0 0,0-1-1 0 0,-5-3 0 0 0,9 6 3 0 0,0 0-1 0 0,0 0 1 0 0,-1 0-1 0 0,1 0 1 0 0,0 0-1 0 0,0-1 1 0 0,0 1 0 0 0,-1 0-1 0 0,1 0 1 0 0,0 0-1 0 0,0-1 1 0 0,0 1-1 0 0,0 0 1 0 0,-1 0-1 0 0,1 0 1 0 0,0-1-1 0 0,0 1 1 0 0,0 0 0 0 0,0 0-1 0 0,0-1 1 0 0,0 1-1 0 0,0 0 1 0 0,0 0-1 0 0,0-1 1 0 0,0 1-1 0 0,0 0 1 0 0,0-1-1 0 0,0 1 1 0 0,0 0-1 0 0,0 0 1 0 0,0-1 0 0 0,0 1-1 0 0,0 0 1 0 0,0 0-1 0 0,0-1 1 0 0,0 1-1 0 0,0 0 1 0 0,1 0-1 0 0,-1-1 1 0 0,12-3 142 0 0,15 3 145 0 0,-12 3-151 0 0,0 1-1 0 0,0 0 1 0 0,0 1 0 0 0,-1 1-1 0 0,0 0 1 0 0,0 1 0 0 0,22 12-1 0 0,-3 2 134 0 0,55 43-1 0 0,8 21 133 0 0,105 117-1 0 0,-185-184-617 0 0,11 7-1914 0 0,4-6-3848 0 0,-23-16 2795 0 0</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12.093"/>
    </inkml:context>
    <inkml:brush xml:id="br0">
      <inkml:brushProperty name="width" value="0.1" units="cm"/>
      <inkml:brushProperty name="height" value="0.1" units="cm"/>
      <inkml:brushProperty name="color" value="#FFFFFF"/>
    </inkml:brush>
  </inkml:definitions>
  <inkml:trace contextRef="#ctx0" brushRef="#br0">0 62 7405 0 0,'0'-8'1244'0'0,"1"-1"-160"0"0,1 1-224 0 0,-1 2-208 0 0,1-1-184 0 0,-1 2-440 0 0,2 1 0 0 0,0-1-780 0 0,2 3-516 0 0,1 0-256 0 0,-1 2-40 0 0,1 0 91 0 0,0-3 93 0 0,2 1 64 0 0,-2 2-4 0 0</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12.448"/>
    </inkml:context>
    <inkml:brush xml:id="br0">
      <inkml:brushProperty name="width" value="0.1" units="cm"/>
      <inkml:brushProperty name="height" value="0.1" units="cm"/>
      <inkml:brushProperty name="color" value="#FFFFFF"/>
    </inkml:brush>
  </inkml:definitions>
  <inkml:trace contextRef="#ctx0" brushRef="#br0">0 249 2320 0 0,'4'-32'6439'0'0,"-4"32"-6328"0"0,0-1 1 0 0,0 1-1 0 0,0 0 0 0 0,1-1 1 0 0,-1 1-1 0 0,0 0 1 0 0,0-1-1 0 0,1 1 0 0 0,-1 0 1 0 0,0-1-1 0 0,1 1 1 0 0,-1 0-1 0 0,0 0 0 0 0,1-1 1 0 0,-1 1-1 0 0,0 0 1 0 0,1 0-1 0 0,-1 0 0 0 0,1 0 1 0 0,-1-1-1 0 0,0 1 1 0 0,1 0-1 0 0,-1 0 0 0 0,1 0 1 0 0,0 0-1 0 0,16 8 1305 0 0,2 9-612 0 0,-2 1-1 0 0,28 35 1 0 0,-28-33-639 0 0,67 82 865 0 0,-29-32-239 0 0,4-2 0 0 0,75 66 0 0 0,-133-133-776 0 0,0 0 1 0 0,1 1-1 0 0,-1-1 0 0 0,1 0 0 0 0,-1 0 0 0 0,1-1 0 0 0,-1 1 0 0 0,1 0 0 0 0,0 0 0 0 0,-1-1 0 0 0,1 1 0 0 0,0-1 0 0 0,-1 0 0 0 0,1 1 0 0 0,0-1 0 0 0,0 0 1 0 0,-1 0-1 0 0,1 0 0 0 0,0 0 0 0 0,3-1 0 0 0,-3 0-1 0 0,1 0 0 0 0,-1 0 0 0 0,1 0 0 0 0,-1 0 0 0 0,1-1 1 0 0,-1 1-1 0 0,1-1 0 0 0,-1 0 0 0 0,0 0 0 0 0,0 1 0 0 0,0-1 0 0 0,2-3 1 0 0,4-7 21 0 0,0 0 0 0 0,0-1 1 0 0,-1 0-1 0 0,8-18 0 0 0,35-106 92 0 0,12-96 167 0 0,-11 36-451 0 0,-50 193 299 0 0,6-24-3465 0 0,-7 27 3098 0 0,0 1 1 0 0,0-1 0 0 0,0 0-1 0 0,0 1 1 0 0,0-1 0 0 0,0 1-1 0 0,0-1 1 0 0,0 0-1 0 0,0 1 1 0 0,0-1 0 0 0,0 1-1 0 0,-1-1 1 0 0,1 1-1 0 0,0-1 1 0 0,0 1 0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6.381"/>
    </inkml:context>
    <inkml:brush xml:id="br0">
      <inkml:brushProperty name="width" value="0.1" units="cm"/>
      <inkml:brushProperty name="height" value="0.1" units="cm"/>
      <inkml:brushProperty name="color" value="#FFFFFF"/>
    </inkml:brush>
  </inkml:definitions>
  <inkml:trace contextRef="#ctx0" brushRef="#br0">35 54 6245 0 0,'-8'-13'576'0'0,"0"1"-72"0"0,2 3-1956 0 0,2 1-21 0 0,-1 3 49 0 0,2-1 4 0 0</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18.314"/>
    </inkml:context>
    <inkml:brush xml:id="br0">
      <inkml:brushProperty name="width" value="0.1" units="cm"/>
      <inkml:brushProperty name="height" value="0.1" units="cm"/>
      <inkml:brushProperty name="color" value="#FFFFFF"/>
    </inkml:brush>
  </inkml:definitions>
  <inkml:trace contextRef="#ctx0" brushRef="#br0">98 59 4012 0 0,'-11'-19'1444'0'0,"9"15"-1050"0"0,0 0 1 0 0,0 0-1 0 0,0 1 1 0 0,-1-1-1 0 0,0 0 1 0 0,1 1-1 0 0,-1 0 1 0 0,-7-6-1 0 0,10 8-360 0 0,-1 1 1 0 0,1 0-1 0 0,-1 0 0 0 0,0 0 1 0 0,1 0-1 0 0,-1 0 0 0 0,1 0 1 0 0,-1 0-1 0 0,1 0 0 0 0,-1 0 1 0 0,0 0-1 0 0,1 0 0 0 0,-1 0 0 0 0,1 0 1 0 0,-1 0-1 0 0,1 0 0 0 0,-1 1 1 0 0,1-1-1 0 0,-1 0 0 0 0,1 0 1 0 0,-1 1-1 0 0,1-1 0 0 0,-1 0 0 0 0,1 1 1 0 0,-1-1-1 0 0,1 0 0 0 0,0 1 1 0 0,-1-1-1 0 0,1 1 0 0 0,-1-1 1 0 0,1 0-1 0 0,0 1 0 0 0,0-1 0 0 0,-1 1 1 0 0,1-1-1 0 0,0 1 0 0 0,-1 0 1 0 0,-7 24 260 0 0,6-21-200 0 0,-6 32 136 0 0,0-1-1 0 0,3 2 1 0 0,-2 44 0 0 0,5 119 461 0 0,3-110-390 0 0,-1 120 309 0 0,18 819 1492 0 0,40-450-901 0 0,-57-569-1423 0 0,0-1 1 0 0,1 0 0 0 0,1 0-1 0 0,-1 0 1 0 0,1 0-1 0 0,1 0 1 0 0,5 11-1 0 0,-8-20 86 0 0,-1 0 1 0 0,0 0-1 0 0,1 1 0 0 0,-1-1 0 0 0,0 0 0 0 0,1 0 0 0 0,-1 0 0 0 0,1 1 0 0 0,-1-1 0 0 0,0 0 0 0 0,1 0 1 0 0,-1 0-1 0 0,1 0 0 0 0,-1 0 0 0 0,1 0 0 0 0,-1 0 0 0 0,0 0 0 0 0,1 0 0 0 0,-1 0 0 0 0,1 0 0 0 0,-1 0 1 0 0,1 0-1 0 0,-1-1 0 0 0,0 1 0 0 0,1 0 0 0 0,-1 0 0 0 0,1 0 0 0 0,-1 0 0 0 0,0-1 0 0 0,1 1 0 0 0,-1 0 1 0 0,0-1-1 0 0,1 1 0 0 0,-1 0 0 0 0,0 0 0 0 0,0-1 0 0 0,1 1 0 0 0,-1 0 0 0 0,0-1 0 0 0,0 1 0 0 0,1-1 1 0 0,-1 1-1 0 0,0 0 0 0 0,0-1 0 0 0,4-8-3188 0 0</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19.402"/>
    </inkml:context>
    <inkml:brush xml:id="br0">
      <inkml:brushProperty name="width" value="0.1" units="cm"/>
      <inkml:brushProperty name="height" value="0.1" units="cm"/>
      <inkml:brushProperty name="color" value="#FFFFFF"/>
    </inkml:brush>
  </inkml:definitions>
  <inkml:trace contextRef="#ctx0" brushRef="#br0">0 252 2200 0 0,'9'-7'291'0'0,"0"1"0"0"0,1 0 0 0 0,-1 0 0 0 0,1 1 1 0 0,0 1-1 0 0,0 0 0 0 0,18-5 0 0 0,87-14 998 0 0,263-17 625 0 0,14 24-905 0 0,-199 10-754 0 0,1126 10 723 0 0,-712 7-704 0 0,1196 8-837 0 0,-1507-14 390 0 0,589 5 99 0 0,-685-9 120 0 0,690-12 993 0 0,-536-5-842 0 0,726-20 694 0 0,-209-2-313 0 0,-652 25-418 0 0,822-32 870 0 0,-439 37-725 0 0,-164 7 335 0 0,-8-1 37 0 0,-218 3-1234 0 0,-169 4-6473 0 0</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21.329"/>
    </inkml:context>
    <inkml:brush xml:id="br0">
      <inkml:brushProperty name="width" value="0.1" units="cm"/>
      <inkml:brushProperty name="height" value="0.1" units="cm"/>
      <inkml:brushProperty name="color" value="#FFFFFF"/>
    </inkml:brush>
  </inkml:definitions>
  <inkml:trace contextRef="#ctx0" brushRef="#br0">25 70 2896 0 0,'-8'-8'1493'0'0,"7"6"-1104"0"0,-1 1-1 0 0,0 0 1 0 0,1-1-1 0 0,0 1 1 0 0,-1-1-1 0 0,1 0 1 0 0,0 1 0 0 0,0-1-1 0 0,0 0 1 0 0,0 0-1 0 0,0 1 1 0 0,-1-5-1 0 0,2 6-234 0 0,33-12 804 0 0,31 2-677 0 0,0 2-1 0 0,1 4 1 0 0,65 3 0 0 0,-10 0-16 0 0,224 15 248 0 0,-262-7-418 0 0,541 51 391 0 0,-229-18-326 0 0,-216-23-108 0 0,221 18 83 0 0,6-1-24 0 0,-115-8-46 0 0,802 18 79 0 0,-272-52-61 0 0,-760 5 31 0 0,69-14 1 0 0,-84 15-80 0 0,-36 3 59 0 0,-1-1 0 0 0,1-1-1 0 0,-1 0 1 0 0,10-1 0 0 0,-5 0-75 0 0,1 1 0 0 0,-1 0 0 0 0,1 2 0 0 0,0-1 1 0 0,-1 2-1 0 0,0 0 0 0 0,20 5 0 0 0,169 26 55 0 0,-33-7-56 0 0,-160-25-45 0 0,0 1 0 0 0,0 0 0 0 0,0 1-1 0 0,0 0 1 0 0,-1 1 0 0 0,1-1 0 0 0,9 7 0 0 0,-15-7 21 0 0,0-1 0 0 0,0 1 1 0 0,0-1-1 0 0,-1 1 0 0 0,1 0 0 0 0,-1 0 1 0 0,0 0-1 0 0,1 0 0 0 0,-2 0 0 0 0,1 1 1 0 0,0-1-1 0 0,-1 1 0 0 0,1-1 0 0 0,-1 1 1 0 0,0-1-1 0 0,0 1 0 0 0,0 0 0 0 0,-1 0 1 0 0,0-1-1 0 0,1 7 0 0 0,-4 58 96 0 0,-22 136-1 0 0,16-141-16 0 0,-60 370 819 0 0,-9 78-158 0 0,62-300-367 0 0,1-18 64 0 0,6-40-99 0 0,3-30-21 0 0,5-29-41 0 0,2-49-201 0 0,-1-39-55 0 0,-1-1 0 0 0,0 0 0 0 0,1 0 0 0 0,-2 0-1 0 0,1 0 1 0 0,-1 0 0 0 0,1 0 0 0 0,-1 0 0 0 0,-1 0 0 0 0,1 0 0 0 0,-1-1 0 0 0,1 1 0 0 0,-1-1 0 0 0,-1 0 0 0 0,-3 4 0 0 0,5-6 308 0 0,-8 7-2082 0 0,9-8 1390 0 0,0-1-1 0 0,1 1 0 0 0,-1-1 1 0 0,0 1-1 0 0,0-1 0 0 0,0 0 1 0 0,0 0-1 0 0,0 1 0 0 0,0-1 1 0 0,0 0-1 0 0,0 0 0 0 0,0 0 1 0 0,0 0-1 0 0,0 0 0 0 0,0 0 1 0 0,0 0-1 0 0,0-1 0 0 0,0 1 1 0 0,0 0-1 0 0,0 0 0 0 0,-1-1 1 0 0</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23.549"/>
    </inkml:context>
    <inkml:brush xml:id="br0">
      <inkml:brushProperty name="width" value="0.1" units="cm"/>
      <inkml:brushProperty name="height" value="0.1" units="cm"/>
      <inkml:brushProperty name="color" value="#FFFFFF"/>
    </inkml:brush>
  </inkml:definitions>
  <inkml:trace contextRef="#ctx0" brushRef="#br0">122 11 1808 0 0,'-94'-6'4353'0'0,"85"4"-4111"0"0,9 2-227 0 0,-1 0 0 0 0,1 0-1 0 0,0-1 1 0 0,-1 1 0 0 0,1 0 0 0 0,0 0-1 0 0,-1 0 1 0 0,1-1 0 0 0,-1 1-1 0 0,1 0 1 0 0,0 0 0 0 0,-1 0 0 0 0,1 0-1 0 0,-1 0 1 0 0,1 0 0 0 0,-1 0-1 0 0,1 0 1 0 0,0 0 0 0 0,-1 0 0 0 0,1 0-1 0 0,-1 0 1 0 0,1 0 0 0 0,-1 0 0 0 0,1 0-1 0 0,0 1 1 0 0,-1-1 0 0 0,1 0-1 0 0,-1 0 1 0 0,1 0 0 0 0,0 1 0 0 0,-1-1-1 0 0,1 0 1 0 0,0 0 0 0 0,-1 1-1 0 0,1-1 1 0 0,0 0 0 0 0,-1 1 0 0 0,1-1-1 0 0,0 0 1 0 0,0 1 0 0 0,-1-1-1 0 0,1 1 1 0 0,0-1 0 0 0,0 0 0 0 0,0 1-1 0 0,0-1 1 0 0,0 1 0 0 0,-1-1-1 0 0,1 0 1 0 0,0 1 0 0 0,0 0 0 0 0,-2 9 4234 0 0,14-8-3722 0 0,80 11-401 0 0,116 0 0 0 0,185-19-66 0 0,-208 1-26 0 0,182-5 21 0 0,284-3 24 0 0,268 34-35 0 0,139 18-11 0 0,-510-30 4 0 0,-393-1-55 0 0,-66-4 6 0 0,106 3 1669 0 0,-194-7-1656 0 0,0 0-1 0 0,1 0 1 0 0,-1 0 0 0 0,0 0-1 0 0,0 0 1 0 0,0 0 0 0 0,0 0 0 0 0,1 1-1 0 0,-1-1 1 0 0,0 1 0 0 0,0-1-1 0 0,0 1 1 0 0,0-1 0 0 0,0 1-1 0 0,0-1 1 0 0,0 1 0 0 0,0 0 0 0 0,0 0-1 0 0,0-1 1 0 0,-1 1 0 0 0,1 0-1 0 0,0 0 1 0 0,0 0 0 0 0,-1 0-1 0 0,1 0 1 0 0,-1 0 0 0 0,1 0 0 0 0,0 1-1 0 0,0 4-14 0 0,1-1-1 0 0,-1 0 0 0 0,-1 1 1 0 0,1-1-1 0 0,-1 8 0 0 0,2 12 86 0 0,11 64 189 0 0,16 85 644 0 0,-29-172-837 0 0,0 0 0 0 0,1 1 1 0 0,-1-1-1 0 0,1 0 0 0 0,-1 0 0 0 0,1 0 0 0 0,0 0 0 0 0,0 0 0 0 0,0 0 0 0 0,0 0 0 0 0,0 0 0 0 0,0 0 0 0 0,1 0 0 0 0,-1-1 0 0 0,0 1 0 0 0,4 2 0 0 0,-2-2-49 0 0,1-1-1 0 0,-1 0 1 0 0,1-1-1 0 0,-1 1 1 0 0,1 0-1 0 0,-1-1 1 0 0,1 0 0 0 0,0 0-1 0 0,-1 0 1 0 0,6-1-1 0 0,133-14 5 0 0,-61 6-21 0 0,1108-27-78 0 0,-583 33 8 0 0,149 31 27 0 0,-630-25 102 0 0,66 6-1600 0 0,-159-4-5832 0 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22:26.038"/>
    </inkml:context>
    <inkml:brush xml:id="br0">
      <inkml:brushProperty name="width" value="0.1" units="cm"/>
      <inkml:brushProperty name="height" value="0.1" units="cm"/>
      <inkml:brushProperty name="color" value="#FFFFFF"/>
    </inkml:brush>
  </inkml:definitions>
  <inkml:trace contextRef="#ctx0" brushRef="#br0">2410 0 1224 0 0,'0'1'146'0'0,"0"-1"-1"0"0,1 0 1 0 0,-1 1-1 0 0,1-1 1 0 0,-1 1-1 0 0,0-1 1 0 0,0 0 0 0 0,1 1-1 0 0,-1-1 1 0 0,0 1-1 0 0,0-1 1 0 0,1 1-1 0 0,-1-1 1 0 0,0 1-1 0 0,0-1 1 0 0,0 1 0 0 0,0-1-1 0 0,0 1 1 0 0,0-1-1 0 0,0 1 1 0 0,0-1-1 0 0,0 1 1 0 0,0-1-1 0 0,0 1 1 0 0,0-1-1 0 0,0 1 1 0 0,0-1 0 0 0,0 1-1 0 0,0-1 1 0 0,-1 1-1 0 0,1-1 1 0 0,0 1-1 0 0,0-1 1 0 0,-1 1-1 0 0,1-1 1 0 0,0 0 0 0 0,-1 1-1 0 0,1-1 1 0 0,0 0-1 0 0,-1 1 1 0 0,1-1-1 0 0,0 0 1 0 0,-1 1-1 0 0,1-1 1 0 0,-1 0 0 0 0,1 1-1 0 0,-2-1 1 0 0,-26 15 60 0 0,21-12 434 0 0,-31 13-227 0 0,-1-2 0 0 0,0-1 0 0 0,-1-3 0 0 0,-47 8 0 0 0,11-2-173 0 0,-86 19 48 0 0,8-7-89 0 0,-291 48 82 0 0,197-48-202 0 0,-288-3 0 0 0,409-26-50 0 0,-201 8-72 0 0,277-3-633 0 0</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27.186"/>
    </inkml:context>
    <inkml:brush xml:id="br0">
      <inkml:brushProperty name="width" value="0.1" units="cm"/>
      <inkml:brushProperty name="height" value="0.1" units="cm"/>
      <inkml:brushProperty name="color" value="#FFFFFF"/>
    </inkml:brush>
  </inkml:definitions>
  <inkml:trace contextRef="#ctx0" brushRef="#br0">52 25 2104 0 0,'-11'3'8578'0'0,"8"-15"-3845"0"0,3 12-4657 0 0,0-1-1 0 0,0 1 0 0 0,0-1 1 0 0,0 1-1 0 0,0-1 1 0 0,0 1-1 0 0,0-1 0 0 0,0 1 1 0 0,0-1-1 0 0,0 0 1 0 0,0 1-1 0 0,0-1 0 0 0,0 1 1 0 0,0-1-1 0 0,0 1 1 0 0,-1-1-1 0 0,1 1 0 0 0,0-1 1 0 0,0 1-1 0 0,-1 0 1 0 0,1-1-1 0 0,0 1 0 0 0,-1-1 1 0 0,1 1-1 0 0,0 0 1 0 0,-1-1-1 0 0,1 1 0 0 0,-1 0 1 0 0,1-1-1 0 0,-1 1 1 0 0,1 0-1 0 0,-1 0 0 0 0,1-1 1 0 0,0 1-1 0 0,-1 0 1 0 0,0 0-1 0 0,0-1 0 0 0,-1 4 0 0 0,1 0-1 0 0,0 0 0 0 0,-1 1 0 0 0,1-1 1 0 0,1 0-1 0 0,-1 0 0 0 0,0 0 1 0 0,1 1-1 0 0,-1 4 0 0 0,1-5-25 0 0,-10 86 613 0 0,3 129 1 0 0,11-191-1857 0 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27.652"/>
    </inkml:context>
    <inkml:brush xml:id="br0">
      <inkml:brushProperty name="width" value="0.1" units="cm"/>
      <inkml:brushProperty name="height" value="0.1" units="cm"/>
      <inkml:brushProperty name="color" value="#FFFFFF"/>
    </inkml:brush>
  </inkml:definitions>
  <inkml:trace contextRef="#ctx0" brushRef="#br0">58 22 5849 0 0,'-1'-22'4112'0'0,"4"23"-3918"0"0,-1 0 0 0 0,1 0 0 0 0,-1 0 0 0 0,0 0 0 0 0,1 1 0 0 0,-1-1-1 0 0,0 1 1 0 0,0-1 0 0 0,3 4 0 0 0,189 182 2419 0 0,-3-3-1367 0 0,-176-171-1188 0 0,12 10 95 0 0,24 27 0 0 0,-50-49-154 0 0,0 1-1 0 0,0 0 0 0 0,0-1 1 0 0,0 1-1 0 0,0 0 0 0 0,0 0 1 0 0,0 0-1 0 0,-1 0 0 0 0,1 0 1 0 0,-1 0-1 0 0,1 0 0 0 0,-1 0 1 0 0,0 0-1 0 0,0 0 0 0 0,0 0 0 0 0,0 0 1 0 0,0 0-1 0 0,0 0 0 0 0,-1 0 1 0 0,0 3-1 0 0,-18 45 21 0 0,13-37-17 0 0,-13 25 31 0 0,-1-1-1 0 0,-42 59 0 0 0,-20 24 247 0 0,-7 10 184 0 0,2-8-3 0 0,6-6 32 0 0,46-63-383 0 0,28-40-1309 0 0,-1 0 0 0 0,-1 0 0 0 0,-18 19 0 0 0,26-31 905 0 0,1 0 0 0 0,-1 0 0 0 0,0-1 0 0 0,0 1 1 0 0,1-1-1 0 0,-1 1 0 0 0,0-1 0 0 0,0 1 0 0 0,0-1 1 0 0,0 1-1 0 0,0-1 0 0 0,1 0 0 0 0,-1 1 0 0 0,0-1 1 0 0,0 0-1 0 0,0 0 0 0 0,0 0 0 0 0,-1 1 0 0 0</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0.902"/>
    </inkml:context>
    <inkml:brush xml:id="br0">
      <inkml:brushProperty name="width" value="0.1" units="cm"/>
      <inkml:brushProperty name="height" value="0.1" units="cm"/>
      <inkml:brushProperty name="color" value="#FFFFFF"/>
    </inkml:brush>
  </inkml:definitions>
  <inkml:trace contextRef="#ctx0" brushRef="#br0">9 125 6093 0 0,'6'-124'10142'0'0,"-6"124"-10133"0"0,-14 256 2000 0 0,14-249-2010 0 0,5 140 296 0 0,-3-130-883 0 0,0 0 1 0 0,1 0-1 0 0,1 0 1 0 0,1 0 0 0 0,0-1-1 0 0,10 22 1 0 0,-13-34 1 0 0,0-1 0 0 0,-1 0 1 0 0,2 1-1 0 0,-1-1 1 0 0,0 0-1 0 0,0 0 0 0 0,1 0 1 0 0,0 0-1 0 0,-1 0 1 0 0,1-1-1 0 0,6 5 0 0 0,-1-4-2337 0 0</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1.276"/>
    </inkml:context>
    <inkml:brush xml:id="br0">
      <inkml:brushProperty name="width" value="0.1" units="cm"/>
      <inkml:brushProperty name="height" value="0.1" units="cm"/>
      <inkml:brushProperty name="color" value="#FFFFFF"/>
    </inkml:brush>
  </inkml:definitions>
  <inkml:trace contextRef="#ctx0" brushRef="#br0">88 55 4328 0 0,'-12'10'6280'0'0,"-45"36"-3718"0"0,56-45-2551 0 0,1-1-1 0 0,0 0 1 0 0,-1 1 0 0 0,1-1 0 0 0,0 0-1 0 0,-1 1 1 0 0,1-1 0 0 0,-1 0-1 0 0,1 1 1 0 0,-1-1 0 0 0,1 0 0 0 0,-1 0-1 0 0,1 0 1 0 0,0 0 0 0 0,-1 1 0 0 0,1-1-1 0 0,-1 0 1 0 0,1 0 0 0 0,-1 0 0 0 0,1 0-1 0 0,-1 0 1 0 0,1 0 0 0 0,-1 0 0 0 0,1 0-1 0 0,-1 0 1 0 0,1 0 0 0 0,-1-1 0 0 0,1 1-1 0 0,-1 0 1 0 0,1 0 0 0 0,-1 0-1 0 0,1-1 1 0 0,-1 1 0 0 0,1 0 0 0 0,-1-1-1 0 0,0-19 57 0 0,16-25-133 0 0,-13 41 58 0 0,0 0-1 0 0,1 0 0 0 0,-1 1 1 0 0,1-1-1 0 0,0 0 1 0 0,0 1-1 0 0,0 0 0 0 0,1-1 1 0 0,6-4-1 0 0,-7 7 9 0 0,-1 0-1 0 0,0 0 1 0 0,1 0-1 0 0,-1 1 1 0 0,1-1-1 0 0,-1 1 1 0 0,1-1 0 0 0,0 1-1 0 0,-1 0 1 0 0,1 0-1 0 0,-1 0 1 0 0,1 0-1 0 0,-1 0 1 0 0,1 1-1 0 0,0-1 1 0 0,-1 1-1 0 0,1-1 1 0 0,-1 1-1 0 0,3 1 1 0 0,30 12-71 0 0,-8-3-213 0 0,53 13 0 0 0,-70-22-334 0 0,0-1 0 0 0,0 0 1 0 0,0 0-1 0 0,1-1 0 0 0,11-1 0 0 0,-11-1-2101 0 0</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1.620"/>
    </inkml:context>
    <inkml:brush xml:id="br0">
      <inkml:brushProperty name="width" value="0.1" units="cm"/>
      <inkml:brushProperty name="height" value="0.1" units="cm"/>
      <inkml:brushProperty name="color" value="#FFFFFF"/>
    </inkml:brush>
  </inkml:definitions>
  <inkml:trace contextRef="#ctx0" brushRef="#br0">18 94 4220 0 0,'0'-7'415'0'0,"0"-1"119"0"0,1-1-1 0 0,-2 0 0 0 0,1 1 0 0 0,-1-1 1 0 0,0 1-1 0 0,-1 0 0 0 0,0-1 1 0 0,-4-9-1 0 0,6 18-499 0 0,0 0 0 0 0,0 0 1 0 0,0 0-1 0 0,-1 0 0 0 0,1 0 0 0 0,0 0 1 0 0,0 0-1 0 0,0 0 0 0 0,0 0 0 0 0,-1 0 1 0 0,1 0-1 0 0,0 0 0 0 0,0 0 0 0 0,0 0 0 0 0,-1 0 1 0 0,1 0-1 0 0,0 1 0 0 0,0-1 0 0 0,0 0 1 0 0,0 0-1 0 0,0 0 0 0 0,-1 0 0 0 0,1 0 1 0 0,0 0-1 0 0,0 1 0 0 0,0-1 0 0 0,0 0 1 0 0,0 0-1 0 0,0 0 0 0 0,-1 0 0 0 0,1 0 1 0 0,0 1-1 0 0,0-1 0 0 0,0 0 0 0 0,0 0 1 0 0,0 0-1 0 0,0 1 0 0 0,0-1 0 0 0,0 0 1 0 0,0 0-1 0 0,0 0 0 0 0,0 1 0 0 0,0-1 1 0 0,0 0-1 0 0,0 0 0 0 0,0 0 0 0 0,0 0 0 0 0,0 1 1 0 0,0-1-1 0 0,0 0 0 0 0,0 0 0 0 0,1 0 1 0 0,-1 0-1 0 0,0 1 0 0 0,0-1 0 0 0,-1 15 530 0 0,24 440 2335 0 0,-10-372-6372 0 0,-9-63 826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6.799"/>
    </inkml:context>
    <inkml:brush xml:id="br0">
      <inkml:brushProperty name="width" value="0.1" units="cm"/>
      <inkml:brushProperty name="height" value="0.1" units="cm"/>
      <inkml:brushProperty name="color" value="#FFFFFF"/>
    </inkml:brush>
  </inkml:definitions>
  <inkml:trace contextRef="#ctx0" brushRef="#br0">36 35 2536 0 0,'-1'-3'532'0'0,"-10"-25"4389"0"0,5 25-2611 0 0,0 18-1098 0 0,1 25-435 0 0,1 0 0 0 0,2 0 1 0 0,2 1-1 0 0,7 61 0 0 0,4-23-30 0 0,29 102 0 0 0,-31-147-642 0 0,-4-10-275 0 0,2 0 0 0 0,17 42 0 0 0,-21-76-322 0 0,-1 1 0 0 0,1-1 1 0 0,1-16-1 0 0,-1 3 332 0 0,0-8 121 0 0,1 1 0 0 0,13-43 0 0 0,-15 66 84 0 0,0 0 1 0 0,0 1-1 0 0,1-1 0 0 0,0 1 0 0 0,0 0 0 0 0,1 0 1 0 0,-1 0-1 0 0,1 0 0 0 0,1 0 0 0 0,-1 1 0 0 0,1 0 1 0 0,0 0-1 0 0,0 0 0 0 0,0 1 0 0 0,1-1 1 0 0,9-4-1 0 0,-11 7-11 0 0,1 1 1 0 0,0 0-1 0 0,0 0 1 0 0,0 0-1 0 0,0 0 1 0 0,0 1 0 0 0,1 0-1 0 0,-1 0 1 0 0,0 1-1 0 0,0-1 1 0 0,0 1-1 0 0,0 0 1 0 0,0 0-1 0 0,0 1 1 0 0,-1-1-1 0 0,7 4 1 0 0,3 1 35 0 0,1 0-1 0 0,-1 2 1 0 0,25 17 0 0 0,-25-15-34 0 0,-1 1-1 0 0,0 0 1 0 0,-1 1 0 0 0,0 0 0 0 0,-1 1 0 0 0,0 0-1 0 0,17 28 1 0 0,-26-36-33 0 0,1-1-1 0 0,-1 1 0 0 0,0 0 1 0 0,0 0-1 0 0,0 1 0 0 0,-1-1 1 0 0,1 0-1 0 0,-1 0 0 0 0,-1 1 1 0 0,1-1-1 0 0,-1 1 0 0 0,0-1 1 0 0,0 1-1 0 0,0-1 1 0 0,-1 0-1 0 0,0 1 0 0 0,0-1 1 0 0,0 0-1 0 0,-1 1 0 0 0,0-1 1 0 0,0 0-1 0 0,0 0 0 0 0,-1-1 1 0 0,1 1-1 0 0,-1 0 0 0 0,0-1 1 0 0,0 1-1 0 0,-5 4 0 0 0,0-2 29 0 0,1 0 0 0 0,-1 0 0 0 0,0-1 0 0 0,-1 0 0 0 0,0 0 0 0 0,1-1 0 0 0,-2 0 0 0 0,1-1 0 0 0,-1 0 0 0 0,1 0 0 0 0,-17 3 0 0 0,19-5-196 0 0,0-1 0 0 0,1 0 0 0 0,-1 0 0 0 0,0-1 0 0 0,0 1 0 0 0,0-1 1 0 0,0-1-1 0 0,0 0 0 0 0,1 1 0 0 0,-1-2 0 0 0,0 1 0 0 0,0-1 0 0 0,1 0 0 0 0,0-1 0 0 0,-1 1 0 0 0,1-1 0 0 0,0-1 0 0 0,-8-4 0 0 0,12 6-414 0 0,-1-1 1 0 0,0 1-1 0 0,1-1 0 0 0,0 1 0 0 0,0-1 0 0 0,-1 0 0 0 0,1 1 0 0 0,1-1 1 0 0,-3-5-1 0 0,0-3-2458 0 0</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2.008"/>
    </inkml:context>
    <inkml:brush xml:id="br0">
      <inkml:brushProperty name="width" value="0.1" units="cm"/>
      <inkml:brushProperty name="height" value="0.1" units="cm"/>
      <inkml:brushProperty name="color" value="#FFFFFF"/>
    </inkml:brush>
  </inkml:definitions>
  <inkml:trace contextRef="#ctx0" brushRef="#br0">0 24 5541 0 0,'1'-23'4385'0'0,"-1"37"-3265"0"0,20 249 2238 0 0,-1-29-2460 0 0,-4-94-3635 0 0,-24-179 126 0 0,9 23 94 0 0</inkml:trace>
  <inkml:trace contextRef="#ctx0" brushRef="#br0" timeOffset="1">46 492 10873 0 0,'2'-16'237'0'0,"-1"7"18"0"0,0 1-1 0 0,1-1 1 0 0,0 1-1 0 0,0-1 1 0 0,1 1 0 0 0,6-14-1 0 0,-8 20-200 0 0,1 0-1 0 0,-1 0 1 0 0,1 0-1 0 0,0 0 0 0 0,0 0 1 0 0,-1 1-1 0 0,1-1 1 0 0,0 1-1 0 0,1-1 1 0 0,-1 1-1 0 0,0 0 0 0 0,0 0 1 0 0,1 0-1 0 0,-1 0 1 0 0,0 0-1 0 0,1 0 1 0 0,-1 1-1 0 0,1-1 1 0 0,-1 1-1 0 0,1-1 0 0 0,-1 1 1 0 0,1 0-1 0 0,-1 0 1 0 0,1 0-1 0 0,-1 1 1 0 0,1-1-1 0 0,-1 0 1 0 0,4 2-1 0 0,4 1 24 0 0,-1 0 1 0 0,1 0-1 0 0,-1 1 1 0 0,0 0-1 0 0,0 1 1 0 0,-1 0-1 0 0,1 0 0 0 0,-1 1 1 0 0,0 0-1 0 0,0 1 1 0 0,-1 0-1 0 0,13 14 1 0 0,-5-2 32 0 0,0 1-1 0 0,-1 0 1 0 0,-1 0 0 0 0,13 27 0 0 0,-21-32-47 0 0,1 0 0 0 0,-2 0 0 0 0,0 0-1 0 0,-1 0 1 0 0,2 25 0 0 0,-2-18-2823 0 0,8 35 1 0 0,-4-45-880 0 0</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2.396"/>
    </inkml:context>
    <inkml:brush xml:id="br0">
      <inkml:brushProperty name="width" value="0.1" units="cm"/>
      <inkml:brushProperty name="height" value="0.1" units="cm"/>
      <inkml:brushProperty name="color" value="#FFFFFF"/>
    </inkml:brush>
  </inkml:definitions>
  <inkml:trace contextRef="#ctx0" brushRef="#br0">265 96 4748 0 0,'1'-4'285'0'0,"-1"-1"0"0"0,0 1 0 0 0,0-1 0 0 0,0 0 0 0 0,-1 1 0 0 0,0-1 0 0 0,1 1 0 0 0,-2-1 0 0 0,1 1 0 0 0,0-1 0 0 0,-1 1 0 0 0,0 0 0 0 0,0 0 0 0 0,-4-6 0 0 0,5 8-177 0 0,-1 0 0 0 0,1 0 0 0 0,-1 1 0 0 0,0-1 0 0 0,0 0 0 0 0,0 1 0 0 0,0 0 0 0 0,0-1 0 0 0,0 1 0 0 0,0 0 0 0 0,0 0 0 0 0,0 0 0 0 0,-1 0 0 0 0,1 0 0 0 0,0 1 0 0 0,-1-1 0 0 0,1 1 0 0 0,0-1 0 0 0,-1 1 0 0 0,1 0 0 0 0,-1 0 0 0 0,1 0 0 0 0,0 0 0 0 0,-1 0 0 0 0,1 1 0 0 0,-1-1 0 0 0,1 1 0 0 0,0 0 0 0 0,-3 1 0 0 0,-6 2 167 0 0,1 1 0 0 0,0 0 1 0 0,0 1-1 0 0,0 0 0 0 0,1 0 0 0 0,0 1 0 0 0,0 1 1 0 0,1-1-1 0 0,-15 17 0 0 0,14-13-42 0 0,1 0 0 0 0,0 0-1 0 0,0 0 1 0 0,2 1 0 0 0,-1 0 0 0 0,1 1 0 0 0,-8 25 0 0 0,13-34-191 0 0,0 1 1 0 0,0-1-1 0 0,0 1 1 0 0,0 0 0 0 0,1-1-1 0 0,-1 1 1 0 0,1 0 0 0 0,1 0-1 0 0,-1-1 1 0 0,1 1-1 0 0,0 0 1 0 0,0-1 0 0 0,0 1-1 0 0,0 0 1 0 0,1-1 0 0 0,0 0-1 0 0,0 1 1 0 0,0-1 0 0 0,0 0-1 0 0,1 0 1 0 0,0 0-1 0 0,-1 0 1 0 0,2-1 0 0 0,-1 1-1 0 0,0-1 1 0 0,1 1 0 0 0,-1-1-1 0 0,1-1 1 0 0,5 4-1 0 0,-3-2-95 0 0,0-1 0 0 0,1 0-1 0 0,-1-1 1 0 0,1 0-1 0 0,-1 0 1 0 0,1 0 0 0 0,0-1-1 0 0,0 0 1 0 0,0 0-1 0 0,-1-1 1 0 0,1 1 0 0 0,0-2-1 0 0,0 1 1 0 0,0-1-1 0 0,0 0 1 0 0,0 0-1 0 0,0-1 1 0 0,-1 0 0 0 0,11-4-1 0 0,-9 2-96 0 0,-1 0 1 0 0,0-1-1 0 0,1 0 0 0 0,-2 0 0 0 0,1-1 0 0 0,-1 0 0 0 0,0 0 0 0 0,0 0 0 0 0,0-1 1 0 0,-1 1-1 0 0,0-1 0 0 0,0-1 0 0 0,6-13 0 0 0,-4 5 83 0 0,0-1 0 0 0,-1 0 1 0 0,-1 0-1 0 0,0 0 0 0 0,3-30 0 0 0,-6 29 62 0 0,0 1 872 0 0,5 33 138 0 0,7 48-500 0 0,-12-45-343 0 0,2 0 1 0 0,0 0-1 0 0,1-1 0 0 0,9 21 1 0 0,-12-34-418 0 0,0-1 0 0 0,1 1 0 0 0,0-1 0 0 0,0 0 0 0 0,0 0 0 0 0,0 0 0 0 0,1 0 0 0 0,5 4 1 0 0,-6-5-229 0 0,0-1 0 0 0,1 0 1 0 0,-1 0-1 0 0,1 0 1 0 0,0 0-1 0 0,0-1 0 0 0,0 1 1 0 0,0-1-1 0 0,0 0 1 0 0,0 0-1 0 0,6 0 1 0 0,4-1-1499 0 0,0-4-1022 0 0</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2.752"/>
    </inkml:context>
    <inkml:brush xml:id="br0">
      <inkml:brushProperty name="width" value="0.1" units="cm"/>
      <inkml:brushProperty name="height" value="0.1" units="cm"/>
      <inkml:brushProperty name="color" value="#FFFFFF"/>
    </inkml:brush>
  </inkml:definitions>
  <inkml:trace contextRef="#ctx0" brushRef="#br0">0 38 6737 0 0,'7'-37'5532'0'0,"-7"37"-5480"0"0,1 0 1 0 0,-1 0-1 0 0,0 0 1 0 0,0 0-1 0 0,0 0 0 0 0,0 0 1 0 0,0 0-1 0 0,0 0 1 0 0,1 0-1 0 0,-1 0 0 0 0,0 0 1 0 0,0 0-1 0 0,0 0 1 0 0,0 0-1 0 0,0 0 0 0 0,1 0 1 0 0,-1 0-1 0 0,0 0 1 0 0,0 0-1 0 0,1 0 367 0 0,-1 1-366 0 0,6 17 1199 0 0,7 67 725 0 0,2 125 1 0 0,-13-131-1453 0 0,4-1 1 0 0,18 84-1 0 0,-23-155-470 0 0,1 0 0 0 0,0 0-1 0 0,1 0 1 0 0,-1-1 0 0 0,1 1 0 0 0,0-1 0 0 0,1 1-1 0 0,7 10 1 0 0,-9-15-66 0 0,0 0 0 0 0,0 0 0 0 0,1 0 0 0 0,-1 0 0 0 0,1 0 0 0 0,-1 0 0 0 0,1-1 0 0 0,0 1 0 0 0,-1-1 0 0 0,1 1 0 0 0,0-1 0 0 0,0 0 0 0 0,0 0 0 0 0,0-1 0 0 0,0 1 0 0 0,0-1 0 0 0,0 1 0 0 0,0-1 0 0 0,0 0 0 0 0,0 0 0 0 0,0 0 0 0 0,5-1 0 0 0,0-1-337 0 0,1 0 0 0 0,-1 0 1 0 0,0 0-1 0 0,0-1 0 0 0,-1 0 0 0 0,1-1 1 0 0,-1 0-1 0 0,14-9 0 0 0,-16 9-378 0 0,0 0 0 0 0,0 0 0 0 0,0 0 0 0 0,-1-1 0 0 0,0 0 0 0 0,0 0 0 0 0,0 0 0 0 0,0 0 0 0 0,-1-1 0 0 0,0 1 0 0 0,0-1-1 0 0,3-7 1 0 0,-2-3-2445 0 0</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3.125"/>
    </inkml:context>
    <inkml:brush xml:id="br0">
      <inkml:brushProperty name="width" value="0.1" units="cm"/>
      <inkml:brushProperty name="height" value="0.1" units="cm"/>
      <inkml:brushProperty name="color" value="#FFFFFF"/>
    </inkml:brush>
  </inkml:definitions>
  <inkml:trace contextRef="#ctx0" brushRef="#br0">1 139 6845 0 0,'3'-4'1136'0'0,"6"-4"-140"0"0,5 0-116 0 0,4 1-96 0 0,2-2-88 0 0,5 1-140 0 0,1 1-152 0 0,2-1-264 0 0,-1 0-244 0 0,0-1 8 0 0,-1 1-816 0 0,-2 1-732 0 0,-3-2-52 0 0,1 0 92 0 0,-5 0 107 0 0,-1-1 61 0 0,-2-1 104 0 0</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3.669"/>
    </inkml:context>
    <inkml:brush xml:id="br0">
      <inkml:brushProperty name="width" value="0.1" units="cm"/>
      <inkml:brushProperty name="height" value="0.1" units="cm"/>
      <inkml:brushProperty name="color" value="#FFFFFF"/>
    </inkml:brush>
  </inkml:definitions>
  <inkml:trace contextRef="#ctx0" brushRef="#br0">75 18 1636 0 0,'-21'-10'2482'0'0,"20"9"-2105"0"0,-1 0 1 0 0,0 0-1 0 0,1 0 0 0 0,-1 1 1 0 0,0-1-1 0 0,1 0 0 0 0,-1 1 1 0 0,0-1-1 0 0,0 1 0 0 0,0 0 1 0 0,0 0-1 0 0,-1-1 0 0 0,1 2-254 0 0,1 0 0 0 0,0-1-1 0 0,0 1 1 0 0,0 0-1 0 0,0 0 1 0 0,0-1 0 0 0,0 1-1 0 0,1 0 1 0 0,-1 0-1 0 0,0 0 1 0 0,0 0 0 0 0,1 0-1 0 0,-1 0 1 0 0,0 1-1 0 0,1-1 1 0 0,-1 0 0 0 0,1 0-1 0 0,0 0 1 0 0,-1 0-1 0 0,1 1 1 0 0,0-1 0 0 0,0 0-1 0 0,-1 2 1 0 0,-3 16 243 0 0,0 1 0 0 0,2-1 0 0 0,0 1 0 0 0,1 0 0 0 0,1 0 0 0 0,1 0 0 0 0,3 21 0 0 0,-3-33-331 0 0,1-1-1 0 0,-1 1 0 0 0,1-1 1 0 0,0 1-1 0 0,1-1 0 0 0,-1 0 0 0 0,2 0 1 0 0,-1 0-1 0 0,1 0 0 0 0,0-1 1 0 0,0 1-1 0 0,1-1 0 0 0,-1 0 0 0 0,2-1 1 0 0,-1 1-1 0 0,1-1 0 0 0,-1 0 1 0 0,1 0-1 0 0,1 0 0 0 0,-1-1 0 0 0,10 5 1 0 0,-13-8-41 0 0,0 0 0 0 0,-1 0 1 0 0,1 0-1 0 0,0-1 0 0 0,0 1 1 0 0,0-1-1 0 0,0 1 0 0 0,0-1 1 0 0,0 0-1 0 0,0 0 0 0 0,0-1 0 0 0,0 1 1 0 0,-1 0-1 0 0,1-1 0 0 0,0 0 1 0 0,0 0-1 0 0,0 0 0 0 0,0 0 1 0 0,-1 0-1 0 0,1 0 0 0 0,-1-1 1 0 0,1 1-1 0 0,-1-1 0 0 0,1 0 1 0 0,-1 0-1 0 0,0 0 0 0 0,0 0 0 0 0,4-4 1 0 0,3-7-17 0 0,0 1 1 0 0,0-2-1 0 0,-1 1 1 0 0,8-21-1 0 0,1 1-27 0 0,-16 31 41 0 0,0 0 1 0 0,0 0-1 0 0,0 0 1 0 0,0 0 0 0 0,0 0-1 0 0,0 0 1 0 0,1 1-1 0 0,-1-1 1 0 0,1 0-1 0 0,-1 1 1 0 0,1-1 0 0 0,-1 1-1 0 0,4-2 1 0 0,-3 3 14 0 0,0 0 1 0 0,0 1-1 0 0,-1-1 1 0 0,1 0 0 0 0,0 1-1 0 0,-1 0 1 0 0,1-1-1 0 0,-1 1 1 0 0,1 0-1 0 0,-1 0 1 0 0,1 0-1 0 0,-1 0 1 0 0,1 0-1 0 0,-1 0 1 0 0,0 0-1 0 0,0 1 1 0 0,1-1 0 0 0,0 2-1 0 0,14 13 47 0 0,1-2-1 0 0,0 0 0 0 0,1-1 1 0 0,23 12-1 0 0,-35-21-46 0 0,1 0 1 0 0,0-1-1 0 0,-1 0 0 0 0,1-1 0 0 0,0 0 0 0 0,1 0 0 0 0,-1 0 0 0 0,0-1 1 0 0,1 0-1 0 0,-1 0 0 0 0,1-1 0 0 0,-1 0 0 0 0,0 0 0 0 0,1-1 0 0 0,-1 0 1 0 0,10-2-1 0 0,-15 2-6 0 0,0 1 1 0 0,1-1-1 0 0,-1 0 1 0 0,0 0-1 0 0,1 0 1 0 0,-1 0-1 0 0,0-1 1 0 0,0 1-1 0 0,0 0 1 0 0,0-1-1 0 0,0 1 1 0 0,-1-1-1 0 0,1 0 1 0 0,0 0-1 0 0,-1 0 1 0 0,1 0-1 0 0,-1 0 1 0 0,0 0-1 0 0,1 0 1 0 0,0-4-1 0 0,-1 2-2 0 0,0 1 0 0 0,-1-1-1 0 0,1 1 1 0 0,-1-1 0 0 0,0 0 0 0 0,0 1-1 0 0,0-1 1 0 0,-1 0 0 0 0,1 1 0 0 0,-1-1-1 0 0,0 1 1 0 0,-2-6 0 0 0,-1-3-10 0 0,-2 1 0 0 0,1 0 1 0 0,-1 0-1 0 0,-1 1 1 0 0,0 0-1 0 0,0 0 0 0 0,-11-10 1 0 0,7 8-1 0 0,-1 1 1 0 0,-1 1-1 0 0,-22-15 1 0 0,29 21-333 0 0,0 0-1 0 0,-1 1 1 0 0,1 0 0 0 0,-1 0-1 0 0,0 0 1 0 0,0 1 0 0 0,0 0-1 0 0,0 1 1 0 0,-1-1 0 0 0,-10 1-1 0 0,10 2-3073 0 0</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4.057"/>
    </inkml:context>
    <inkml:brush xml:id="br0">
      <inkml:brushProperty name="width" value="0.1" units="cm"/>
      <inkml:brushProperty name="height" value="0.1" units="cm"/>
      <inkml:brushProperty name="color" value="#FFFFFF"/>
    </inkml:brush>
  </inkml:definitions>
  <inkml:trace contextRef="#ctx0" brushRef="#br0">125 248 5164 0 0,'22'41'4329'0'0,"1"30"-2409"0"0,-6-18-1493 0 0,-9-28-700 0 0,11 27-2497 0 0,-16-46 1997 0 0,-1-1 1 0 0,1 0-1 0 0,0 0 0 0 0,0 0 0 0 0,1-1 0 0 0,-1 1 0 0 0,5 4 0 0 0,-3-5-573 0 0</inkml:trace>
  <inkml:trace contextRef="#ctx0" brushRef="#br0" timeOffset="1">53 68 1400 0 0,'-16'-16'1052'0'0,"4"1"-176"0"0,3 3-744 0 0,1 2-256 0 0,4 3-364 0 0,1 0-648 0 0</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4.416"/>
    </inkml:context>
    <inkml:brush xml:id="br0">
      <inkml:brushProperty name="width" value="0.1" units="cm"/>
      <inkml:brushProperty name="height" value="0.1" units="cm"/>
      <inkml:brushProperty name="color" value="#FFFFFF"/>
    </inkml:brush>
  </inkml:definitions>
  <inkml:trace contextRef="#ctx0" brushRef="#br0">1 3 1860 0 0,'6'-3'5816'0'0,"1"10"-3547"0"0,2 14-1439 0 0,-9-20-508 0 0,34 105 2190 0 0,23 129 0 0 0,-35-135-2052 0 0,-4-14 74 0 0,11 40-4346 0 0,-29-124 3444 0 0,1-1 1 0 0,-1 1-1 0 0,1-1 0 0 0,-1 1 0 0 0,1-1 0 0 0,0 0 1 0 0,-1 1-1 0 0,1-1 0 0 0,0 0 0 0 0,0 0 0 0 0,0 1 0 0 0,0-1 1 0 0,0 0-1 0 0,2 1 0 0 0</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4.770"/>
    </inkml:context>
    <inkml:brush xml:id="br0">
      <inkml:brushProperty name="width" value="0.1" units="cm"/>
      <inkml:brushProperty name="height" value="0.1" units="cm"/>
      <inkml:brushProperty name="color" value="#FFFFFF"/>
    </inkml:brush>
  </inkml:definitions>
  <inkml:trace contextRef="#ctx0" brushRef="#br0">1 1 6297 0 0,'6'0'4011'0'0,"-6"0"-3941"0"0,6 15 1562 0 0,1 25-967 0 0,-6-35-240 0 0,10 66 560 0 0,31 161 1607 0 0,-3-82-5690 0 0,-21-107-2264 0 0,-12-34 2173 0 0</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5.145"/>
    </inkml:context>
    <inkml:brush xml:id="br0">
      <inkml:brushProperty name="width" value="0.1" units="cm"/>
      <inkml:brushProperty name="height" value="0.1" units="cm"/>
      <inkml:brushProperty name="color" value="#FFFFFF"/>
    </inkml:brush>
  </inkml:definitions>
  <inkml:trace contextRef="#ctx0" brushRef="#br0">0 0 6245 0 0,'0'0'1145'0'0,"2"15"1732"0"0,14 110 314 0 0,27 235-139 0 0,-31-270-3086 0 0,-5-53-243 0 0,-5-29 20 0 0,0-11-99 0 0,-1-11 494 0 0,0 0-1 0 0,2 1 1 0 0,-1-1-1 0 0,2 1 0 0 0,0-1 1 0 0,0 1-1 0 0,1 0 1 0 0,10-16-1 0 0,-13 25-102 0 0,0 1 0 0 0,0-1 0 0 0,1 1 0 0 0,-1-1 0 0 0,1 1 0 0 0,0 0 0 0 0,0 0 0 0 0,1 0-1 0 0,-1 1 1 0 0,0-1 0 0 0,1 1 0 0 0,0 0 0 0 0,-1 0 0 0 0,1 0 0 0 0,0 0 0 0 0,0 1 0 0 0,0-1 0 0 0,0 1 0 0 0,0 0-1 0 0,0 0 1 0 0,1 1 0 0 0,-1-1 0 0 0,0 1 0 0 0,0 0 0 0 0,1 0 0 0 0,-1 0 0 0 0,0 1 0 0 0,0 0 0 0 0,0-1 0 0 0,0 1-1 0 0,6 3 1 0 0,-2-2-14 0 0,0 2-1 0 0,0-1 1 0 0,0 1-1 0 0,0 0 1 0 0,-1 1-1 0 0,0 0 1 0 0,0 0-1 0 0,0 0 1 0 0,-1 1-1 0 0,1 0 1 0 0,-1 0-1 0 0,5 9 1 0 0,-8-12-17 0 0,0 0 1 0 0,-1 1-1 0 0,0 0 0 0 0,0 0 1 0 0,0 0-1 0 0,0 0 1 0 0,0 0-1 0 0,-1 0 0 0 0,0 0 1 0 0,0 0-1 0 0,0 1 1 0 0,0-1-1 0 0,-1 0 0 0 0,0 1 1 0 0,1-1-1 0 0,-2 1 0 0 0,1-1 1 0 0,0 0-1 0 0,-1 1 1 0 0,0-1-1 0 0,0 0 0 0 0,0 1 1 0 0,-1-1-1 0 0,1 0 1 0 0,-3 4-1 0 0,-3 3-1 0 0,1 0-1 0 0,-2 0 1 0 0,0-1 0 0 0,0 0-1 0 0,-1 0 1 0 0,0-1 0 0 0,-11 9-1 0 0,15-14-7 0 0,0 0 0 0 0,0-1 0 0 0,0 1 0 0 0,0-1 0 0 0,-1-1 0 0 0,0 1 0 0 0,1-1 0 0 0,-1 0 0 0 0,0 0 0 0 0,0 0 0 0 0,0-1 0 0 0,0 0 0 0 0,-1 0 0 0 0,1-1 0 0 0,0 1 0 0 0,-11-2 0 0 0,14 0-94 0 0,1 1 0 0 0,-1-1 0 0 0,1 1 0 0 0,0-1 0 0 0,-1 0 0 0 0,1 0 0 0 0,0 0 0 0 0,0 0-1 0 0,-1 0 1 0 0,1-1 0 0 0,0 1 0 0 0,0-1 0 0 0,1 1 0 0 0,-1-1 0 0 0,0 0 0 0 0,0 0 0 0 0,-2-3 0 0 0,3 2-324 0 0,-1 0 0 0 0,1 0 0 0 0,0 0 0 0 0,-1 0 0 0 0,2 0 0 0 0,-1 0 0 0 0,0 0 1 0 0,0 0-1 0 0,1 0 0 0 0,0-1 0 0 0,0 1 0 0 0,0 0 0 0 0,0 0 0 0 0,0-1 0 0 0,1 1 0 0 0,-1 0 0 0 0,1 0 0 0 0,0 0 0 0 0,2-6 0 0 0,5-8-2704 0 0</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5.516"/>
    </inkml:context>
    <inkml:brush xml:id="br0">
      <inkml:brushProperty name="width" value="0.1" units="cm"/>
      <inkml:brushProperty name="height" value="0.1" units="cm"/>
      <inkml:brushProperty name="color" value="#FFFFFF"/>
    </inkml:brush>
  </inkml:definitions>
  <inkml:trace contextRef="#ctx0" brushRef="#br0">1 152 6393 0 0,'37'-1'1076'0'0,"0"-1"1"0"0,-1-2-1 0 0,1-1 1 0 0,-1-2-1 0 0,0-2 0 0 0,42-15 1 0 0,-74 22-985 0 0,8-2 122 0 0,-1-1-1 0 0,1-1 0 0 0,10-7 0 0 0,-20 12-141 0 0,0 0-1 0 0,0-1 1 0 0,0 1 0 0 0,-1-1-1 0 0,1 1 1 0 0,0-1 0 0 0,-1 0-1 0 0,1 1 1 0 0,-1-1 0 0 0,1 0-1 0 0,-1 0 1 0 0,0 0-1 0 0,0 0 1 0 0,0 0 0 0 0,0 0-1 0 0,0-1 1 0 0,0 1 0 0 0,-1 0-1 0 0,1 0 1 0 0,-1-1 0 0 0,1 1-1 0 0,-1-5 1 0 0,0 6-27 0 0,0 0 0 0 0,-1 0 0 0 0,1 0 1 0 0,0 0-1 0 0,-1 0 0 0 0,1 0 0 0 0,-1 0 0 0 0,0 0 1 0 0,1 0-1 0 0,-1 0 0 0 0,0 0 0 0 0,1 0 0 0 0,-1 0 1 0 0,0 1-1 0 0,0-1 0 0 0,0 0 0 0 0,0 0 0 0 0,1 1 1 0 0,-1-1-1 0 0,0 1 0 0 0,0-1 0 0 0,0 1 0 0 0,-1-1 1 0 0,1 1-1 0 0,0 0 0 0 0,0-1 0 0 0,0 1 0 0 0,0 0 1 0 0,0 0-1 0 0,0 0 0 0 0,0 0 0 0 0,0 0 0 0 0,-1 0 1 0 0,1 0-1 0 0,0 0 0 0 0,0 1 0 0 0,-1-1 0 0 0,-4 1 121 0 0,0 0-1 0 0,1 0 1 0 0,-1 1-1 0 0,1-1 1 0 0,-11 6-1 0 0,5-1 35 0 0,-1 2 0 0 0,1-1-1 0 0,1 1 1 0 0,-1 1 0 0 0,1 0 0 0 0,-13 16-1 0 0,18-19-110 0 0,-1 1 0 0 0,1 0-1 0 0,0 0 1 0 0,0 1 0 0 0,1-1-1 0 0,0 1 1 0 0,0 0 0 0 0,1 0-1 0 0,0 0 1 0 0,1 1 0 0 0,-2 8-1 0 0,4-13-98 0 0,0-1-1 0 0,0 0 0 0 0,1 1 1 0 0,-1-1-1 0 0,1 0 0 0 0,0 0 0 0 0,0 0 1 0 0,0 1-1 0 0,0-1 0 0 0,1 0 1 0 0,-1 0-1 0 0,1-1 0 0 0,0 1 1 0 0,0 0-1 0 0,0-1 0 0 0,0 1 0 0 0,0-1 1 0 0,1 1-1 0 0,-1-1 0 0 0,1 0 1 0 0,-1 0-1 0 0,1 0 0 0 0,0 0 1 0 0,0-1-1 0 0,5 3 0 0 0,3 2-229 0 0,0-1 1 0 0,1 0-1 0 0,0-1 0 0 0,0 0 1 0 0,17 2-1 0 0,23-3-2260 0 0,-45-3 1292 0 0,-1-1-1 0 0,1 0 1 0 0,0 0 0 0 0,0-1-1 0 0,9-3 1 0 0,-7 0-2634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7.281"/>
    </inkml:context>
    <inkml:brush xml:id="br0">
      <inkml:brushProperty name="width" value="0.1" units="cm"/>
      <inkml:brushProperty name="height" value="0.1" units="cm"/>
      <inkml:brushProperty name="color" value="#FFFFFF"/>
    </inkml:brush>
  </inkml:definitions>
  <inkml:trace contextRef="#ctx0" brushRef="#br0">0 45 5493 0 0,'1'0'144'0'0,"0"-1"0"0"0,0 1 0 0 0,0 1 0 0 0,0-1 0 0 0,0 0 0 0 0,0 0 0 0 0,0 0 0 0 0,0 0 0 0 0,0 1 0 0 0,-1-1 0 0 0,1 0 0 0 0,0 1 0 0 0,0-1 0 0 0,0 0 0 0 0,-1 1 1 0 0,1-1-1 0 0,0 1 0 0 0,0 0 0 0 0,-1-1 0 0 0,1 1 0 0 0,0 0 0 0 0,-1-1 0 0 0,1 1 0 0 0,-1 0 0 0 0,1 0 0 0 0,-1-1 0 0 0,1 1 0 0 0,-1 0 0 0 0,0 0 1 0 0,1 0-1 0 0,-1 0 0 0 0,17 34 763 0 0,-15-31-655 0 0,7 20 226 0 0,1 1 33 0 0,1 0 0 0 0,2-1 0 0 0,28 44-1 0 0,-36-62-472 0 0,0 0-1 0 0,0 0 1 0 0,1 0-1 0 0,-1-1 0 0 0,1 0 1 0 0,0 0-1 0 0,1 0 0 0 0,-1-1 1 0 0,1 0-1 0 0,0 0 0 0 0,0-1 1 0 0,1 0-1 0 0,-1 0 1 0 0,0-1-1 0 0,1 0 0 0 0,0 0 1 0 0,-1 0-1 0 0,11 0 0 0 0,-15-3-60 0 0,1 1-1 0 0,0 0 0 0 0,-1-1 1 0 0,1 0-1 0 0,-1 0 0 0 0,1 0 1 0 0,-1 0-1 0 0,1 0 0 0 0,-1-1 0 0 0,0 0 1 0 0,0 1-1 0 0,1-1 0 0 0,-1 0 1 0 0,-1-1-1 0 0,1 1 0 0 0,0 0 1 0 0,0-1-1 0 0,-1 0 0 0 0,0 1 1 0 0,1-1-1 0 0,-1 0 0 0 0,2-5 1 0 0,3-2-82 0 0,-2 0 0 0 0,1-1 0 0 0,-2 0 0 0 0,1 0 0 0 0,4-18 0 0 0,0-10 436 0 0,-2 0 0 0 0,-2 0 0 0 0,1-57 0 0 0,16 235 1111 0 0,-20-126-1581 0 0,2 11 120 0 0,1-1 1 0 0,9 26 0 0 0,-11-42-472 0 0,0 0 0 0 0,0-1 0 0 0,1 1 0 0 0,6 8 1 0 0,-8-12-153 0 0,1 0 1 0 0,-1 0-1 0 0,1 0 1 0 0,0 0-1 0 0,0-1 1 0 0,0 0-1 0 0,0 1 1 0 0,0-1-1 0 0,6 3 1 0 0,1-2-2218 0 0</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5.871"/>
    </inkml:context>
    <inkml:brush xml:id="br0">
      <inkml:brushProperty name="width" value="0.1" units="cm"/>
      <inkml:brushProperty name="height" value="0.1" units="cm"/>
      <inkml:brushProperty name="color" value="#FFFFFF"/>
    </inkml:brush>
  </inkml:definitions>
  <inkml:trace contextRef="#ctx0" brushRef="#br0">0 1 5857 0 0,'8'17'6008'0'0,"17"18"-5155"0"0,-16-23-81 0 0,22 31-433 0 0,108 145 2169 0 0,-38-72-6937 0 0,-70-91 654 0 0,-17-16 606 0 0</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6.229"/>
    </inkml:context>
    <inkml:brush xml:id="br0">
      <inkml:brushProperty name="width" value="0.1" units="cm"/>
      <inkml:brushProperty name="height" value="0.1" units="cm"/>
      <inkml:brushProperty name="color" value="#FFFFFF"/>
    </inkml:brush>
  </inkml:definitions>
  <inkml:trace contextRef="#ctx0" brushRef="#br0">90 21 5797 0 0,'-3'-21'2824'0'0,"-3"29"9"0"0,-5 33-752 0 0,-5 60-589 0 0,-10 64-236 0 0,1-58-7270 0 0,23-100 4022 0 0</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6.601"/>
    </inkml:context>
    <inkml:brush xml:id="br0">
      <inkml:brushProperty name="width" value="0.1" units="cm"/>
      <inkml:brushProperty name="height" value="0.1" units="cm"/>
      <inkml:brushProperty name="color" value="#FFFFFF"/>
    </inkml:brush>
  </inkml:definitions>
  <inkml:trace contextRef="#ctx0" brushRef="#br0">311 98 6145 0 0,'6'-7'742'0'0,"-1"0"1"0"0,0 0 0 0 0,-1-1 0 0 0,5-9 0 0 0,-8 16-613 0 0,0-1-1 0 0,0 1 1 0 0,0 0 0 0 0,-1 0-1 0 0,1-1 1 0 0,-1 1 0 0 0,1-1-1 0 0,-1 1 1 0 0,0-1-1 0 0,1 1 1 0 0,-1 0 0 0 0,0-1-1 0 0,0 1 1 0 0,0-1 0 0 0,0 1-1 0 0,0-1 1 0 0,0 1 0 0 0,-1-1-1 0 0,1 1 1 0 0,0-1-1 0 0,-1 1 1 0 0,1 0 0 0 0,-1-1-1 0 0,0 1 1 0 0,1 0 0 0 0,-1-1-1 0 0,0 1 1 0 0,0 0-1 0 0,0 0 1 0 0,1 0 0 0 0,-1 0-1 0 0,-1-1 1 0 0,0 0 0 0 0,-1 1-46 0 0,1 0 1 0 0,0 1-1 0 0,0-1 0 0 0,0 1 1 0 0,-1-1-1 0 0,1 1 1 0 0,0 0-1 0 0,-1 0 1 0 0,1 0-1 0 0,0 0 1 0 0,-1 0-1 0 0,1 1 0 0 0,0-1 1 0 0,0 1-1 0 0,0-1 1 0 0,-4 2-1 0 0,-36 17 454 0 0,34-14-360 0 0,-10 4 32 0 0,0 1 0 0 0,1 1-1 0 0,1 1 1 0 0,0 0 0 0 0,0 1-1 0 0,1 1 1 0 0,-20 24 0 0 0,24-24-75 0 0,0 0 1 0 0,2 1 0 0 0,-1 0 0 0 0,2 0 0 0 0,0 1-1 0 0,1 1 1 0 0,0-1 0 0 0,-8 35 0 0 0,14-45-152 0 0,-1 0 1 0 0,1 0-1 0 0,1 0 1 0 0,-1 0-1 0 0,1 0 1 0 0,0 0-1 0 0,1 0 1 0 0,-1 0 0 0 0,1 0-1 0 0,0 0 1 0 0,1 0-1 0 0,-1 0 1 0 0,1 0-1 0 0,0-1 1 0 0,1 1-1 0 0,-1 0 1 0 0,1-1-1 0 0,0 0 1 0 0,1 0-1 0 0,-1 0 1 0 0,1 0-1 0 0,0 0 1 0 0,0-1 0 0 0,0 0-1 0 0,1 0 1 0 0,0 0-1 0 0,0 0 1 0 0,0-1-1 0 0,7 5 1 0 0,-9-7-20 0 0,0 1 1 0 0,0-1 0 0 0,1 0-1 0 0,-1 0 1 0 0,0 0 0 0 0,0 0-1 0 0,0 0 1 0 0,1-1 0 0 0,-1 1-1 0 0,0-1 1 0 0,1 0 0 0 0,-1 0-1 0 0,0 0 1 0 0,1-1 0 0 0,-1 1-1 0 0,0-1 1 0 0,0 0 0 0 0,5-1-1 0 0,-2-1-54 0 0,-1 0 0 0 0,1 0-1 0 0,0 0 1 0 0,-1-1 0 0 0,0 0-1 0 0,0 0 1 0 0,0 0 0 0 0,8-10-1 0 0,2-4-216 0 0,-2-1 0 0 0,0 0-1 0 0,-1-2 1 0 0,11-22-1 0 0,-16 24 364 0 0,-1 1-1 0 0,0-1 0 0 0,-2 0 0 0 0,0-1 0 0 0,-1 1 0 0 0,-1-1 1 0 0,0 1-1 0 0,-3-31 0 0 0,1 70 336 0 0,0-1 1 0 0,2 0-1 0 0,5 27 1 0 0,-4-35-487 0 0,4 21 419 0 0,2 0 1 0 0,20 47-1 0 0,-24-69-531 0 0,-1-1-1 0 0,2 1 1 0 0,0-2 0 0 0,0 1-1 0 0,8 8 1 0 0,-11-13-251 0 0,1 0 1 0 0,0 0-1 0 0,1-1 1 0 0,-1 1-1 0 0,1-1 0 0 0,0 0 1 0 0,-1 0-1 0 0,1-1 1 0 0,0 1-1 0 0,9 2 0 0 0,12-2-3571 0 0,-15-3 726 0 0</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6.974"/>
    </inkml:context>
    <inkml:brush xml:id="br0">
      <inkml:brushProperty name="width" value="0.1" units="cm"/>
      <inkml:brushProperty name="height" value="0.1" units="cm"/>
      <inkml:brushProperty name="color" value="#FFFFFF"/>
    </inkml:brush>
  </inkml:definitions>
  <inkml:trace contextRef="#ctx0" brushRef="#br0">1 7 5072 0 0,'2'-6'4059'0'0,"-1"6"-3990"0"0,6 11 1591 0 0,4 15-731 0 0,-1 8-30 0 0,7 46 0 0 0,2 9-481 0 0,-18-87-417 0 0,-1-1 0 0 0,1 1 0 0 0,-1-1-1 0 0,0 1 1 0 0,0-1 0 0 0,1 0 0 0 0,-1 1-1 0 0,0-1 1 0 0,0 1 0 0 0,0-1 0 0 0,-1 1-1 0 0,1-1 1 0 0,0 1 0 0 0,0-1 0 0 0,-1 3-1 0 0,-5-5 127 0 0,-2-13 156 0 0,6 9-201 0 0,0 1 1 0 0,0-1-1 0 0,1 1 1 0 0,0-1-1 0 0,0 0 1 0 0,0 1 0 0 0,0-1-1 0 0,1 0 1 0 0,0 0-1 0 0,0 1 1 0 0,0-1-1 0 0,0 0 1 0 0,1 0 0 0 0,0 1-1 0 0,0-1 1 0 0,0 0-1 0 0,1 1 1 0 0,-1-1-1 0 0,1 1 1 0 0,0 0 0 0 0,1-1-1 0 0,-1 1 1 0 0,6-6-1 0 0,-3 3-170 0 0,1 1 0 0 0,0 0 0 0 0,0 1-1 0 0,1 0 1 0 0,-1 0 0 0 0,1 0 0 0 0,0 0 0 0 0,1 1-1 0 0,-1 1 1 0 0,1-1 0 0 0,0 1 0 0 0,14-4-1 0 0,94-21-6340 0 0,-100 24 3190 0 0</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7.301"/>
    </inkml:context>
    <inkml:brush xml:id="br0">
      <inkml:brushProperty name="width" value="0.1" units="cm"/>
      <inkml:brushProperty name="height" value="0.1" units="cm"/>
      <inkml:brushProperty name="color" value="#FFFFFF"/>
    </inkml:brush>
  </inkml:definitions>
  <inkml:trace contextRef="#ctx0" brushRef="#br0">0 406 4528 0 0,'18'-2'1968'0'0,"-17"2"-1838"0"0,-1-1-1 0 0,1 1 0 0 0,0 0 1 0 0,0 0-1 0 0,-1-1 1 0 0,1 1-1 0 0,0 0 0 0 0,0 0 1 0 0,0 0-1 0 0,-1 0 1 0 0,1 0-1 0 0,0 0 1 0 0,0 0-1 0 0,0 0 0 0 0,-1 0 1 0 0,1 0-1 0 0,0 1 1 0 0,0-1-1 0 0,-1 0 1 0 0,1 0-1 0 0,0 1 0 0 0,0-1 1 0 0,-1 1-1 0 0,1-1 1 0 0,0 0-1 0 0,-1 1 0 0 0,1-1 1 0 0,-1 1-1 0 0,1 0 1 0 0,0-1-1 0 0,-1 1 1 0 0,1-1-1 0 0,-1 1 0 0 0,0 0 1 0 0,1-1-1 0 0,-1 1 1 0 0,1 0-1 0 0,-1 0 1 0 0,0-1-1 0 0,0 1 0 0 0,1 0 1 0 0,-1 0-1 0 0,0-1 1 0 0,0 1-1 0 0,0 0 0 0 0,0 0 1 0 0,0 0-1 0 0,0-1 1 0 0,0 2-1 0 0,15 186 2095 0 0,-15-185-2571 0 0,3 13-1870 0 0</inkml:trace>
  <inkml:trace contextRef="#ctx0" brushRef="#br0" timeOffset="1">26 33 5669 0 0,'-3'-9'424'0'0,"3"0"-36"0"0,0 2-700 0 0,0 3-693 0 0,3 0-371 0 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7.811"/>
    </inkml:context>
    <inkml:brush xml:id="br0">
      <inkml:brushProperty name="width" value="0.1" units="cm"/>
      <inkml:brushProperty name="height" value="0.1" units="cm"/>
      <inkml:brushProperty name="color" value="#FFFFFF"/>
    </inkml:brush>
  </inkml:definitions>
  <inkml:trace contextRef="#ctx0" brushRef="#br0">256 41 1348 0 0,'3'-4'4440'0'0,"-3"4"-4350"0"0,-5-9 2485 0 0,-8-5-273 0 0,8 12-2091 0 0,1 0-1 0 0,0 0 1 0 0,-1 0-1 0 0,0 1 1 0 0,1 0-1 0 0,-1 0 1 0 0,0 0-1 0 0,0 0 1 0 0,1 1-1 0 0,-1-1 1 0 0,0 1-1 0 0,0 1 1 0 0,0-1-1 0 0,1 1 1 0 0,-1-1-1 0 0,0 1 1 0 0,0 1-1 0 0,1-1 1 0 0,-1 1 0 0 0,1 0-1 0 0,-1 0 1 0 0,-5 3-1 0 0,-1 1-5 0 0,1 1 0 0 0,-1 0 0 0 0,1 0 0 0 0,1 1 0 0 0,-1 0 0 0 0,1 1 0 0 0,-12 15 0 0 0,16-18-145 0 0,1 1-1 0 0,0-1 1 0 0,1 1-1 0 0,-1-1 1 0 0,1 1 0 0 0,0 0-1 0 0,1 1 1 0 0,0-1-1 0 0,0 0 1 0 0,0 1 0 0 0,1-1-1 0 0,0 1 1 0 0,1-1 0 0 0,0 1-1 0 0,0-1 1 0 0,0 1-1 0 0,1-1 1 0 0,0 1 0 0 0,1-1-1 0 0,3 12 1 0 0,-3-13-135 0 0,0-1-1 0 0,1 1 1 0 0,0 0 0 0 0,0-1 0 0 0,0 0 0 0 0,1 0 0 0 0,0 0-1 0 0,-1 0 1 0 0,2-1 0 0 0,-1 1 0 0 0,1-1 0 0 0,-1 0 0 0 0,1 0-1 0 0,0-1 1 0 0,0 1 0 0 0,1-1 0 0 0,-1 0 0 0 0,1-1-1 0 0,-1 1 1 0 0,1-1 0 0 0,0 0 0 0 0,0-1 0 0 0,0 1 0 0 0,0-1-1 0 0,11 0 1 0 0,-13-1-4 0 0,0 0 0 0 0,0 0 1 0 0,0-1-1 0 0,0 1 0 0 0,0-1 0 0 0,0 0 0 0 0,0 0 0 0 0,0-1 0 0 0,0 1 0 0 0,-1-1 1 0 0,1 0-1 0 0,0 0 0 0 0,-1 0 0 0 0,0-1 0 0 0,0 1 0 0 0,1-1 0 0 0,-1 1 1 0 0,-1-1-1 0 0,1 0 0 0 0,0 0 0 0 0,-1-1 0 0 0,1 1 0 0 0,-1 0 0 0 0,0-1 0 0 0,0 0 1 0 0,2-5-1 0 0,4-11-36 0 0,-1 0 0 0 0,0 0 1 0 0,6-37-1 0 0,-11 44 186 0 0,4-29 680 0 0,-3 9 172 0 0,-1 28-317 0 0,0 13 117 0 0,0 9-837 0 0,1 11 418 0 0,0-1-1 0 0,13 44 0 0 0,-13-63-687 0 0,0 1 0 0 0,0-1-1 0 0,1 0 1 0 0,0-1-1 0 0,6 9 1 0 0,-7-12-338 0 0,0 0 1 0 0,1 0 0 0 0,-1 0 0 0 0,1-1-1 0 0,-1 1 1 0 0,1-1 0 0 0,0 0-1 0 0,1 0 1 0 0,8 4 0 0 0,-6-4-2520 0 0</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8.276"/>
    </inkml:context>
    <inkml:brush xml:id="br0">
      <inkml:brushProperty name="width" value="0.1" units="cm"/>
      <inkml:brushProperty name="height" value="0.1" units="cm"/>
      <inkml:brushProperty name="color" value="#FFFFFF"/>
    </inkml:brush>
  </inkml:definitions>
  <inkml:trace contextRef="#ctx0" brushRef="#br0">1 114 4708 0 0,'4'78'7467'0'0,"-2"-62"-7655"0"0,0 0-1 0 0,1 0 1 0 0,1 0 0 0 0,1-1-1 0 0,10 25 1 0 0,-15-41 172 0 0,0 1 0 0 0,0 0 1 0 0,0 0-1 0 0,0 0 0 0 0,0 0 0 0 0,0 0 0 0 0,0 0 0 0 0,0 0 1 0 0,0 0-1 0 0,0 0 0 0 0,0 0 0 0 0,0-1 0 0 0,1 1 0 0 0,-1 0 0 0 0,0 0 1 0 0,0 0-1 0 0,0 0 0 0 0,0 0 0 0 0,0 0 0 0 0,0 0 0 0 0,0 0 1 0 0,0 0-1 0 0,0 0 0 0 0,1 0 0 0 0,-1 0 0 0 0,0 0 0 0 0,0 0 1 0 0,0 0-1 0 0,0 0 0 0 0,0 0 0 0 0,0 0 0 0 0,0 0 0 0 0,0 0 1 0 0,1 0-1 0 0,-1 0 0 0 0,0 0 0 0 0,0 0 0 0 0,0 0 0 0 0,0 0 1 0 0,0 0-1 0 0,0 0 0 0 0,0 0 0 0 0,0 0 0 0 0,0 1 0 0 0,1-1 1 0 0,-1 0-1 0 0,0 0 0 0 0,0 0 0 0 0,0 0 0 0 0,0 0 0 0 0,0 0 1 0 0,0 0-1 0 0,0 0 0 0 0,0 0 0 0 0,0 0 0 0 0,0 1 0 0 0,0-1 1 0 0,0 0-1 0 0,0 0 0 0 0,0 0 0 0 0,0 0 0 0 0,0 0 0 0 0,0 0 1 0 0,0 0-1 0 0,0 0 0 0 0,0 0 0 0 0,0 1 0 0 0,0-1 0 0 0,2-13-338 0 0,0-15 402 0 0,-9-45 1177 0 0,5 60-844 0 0,0 0 0 0 0,1 0 0 0 0,0-1 0 0 0,1 1-1 0 0,0 0 1 0 0,1 0 0 0 0,1-1 0 0 0,4-19 0 0 0,-4 30-342 0 0,-1-1-1 0 0,0 1 1 0 0,0 0 0 0 0,1 0 0 0 0,0 0 0 0 0,0 0 0 0 0,0 0 0 0 0,0 0 0 0 0,0 0-1 0 0,0 1 1 0 0,1-1 0 0 0,-1 1 0 0 0,1-1 0 0 0,0 1 0 0 0,-1 0 0 0 0,1 0 0 0 0,0 1 0 0 0,0-1-1 0 0,1 0 1 0 0,-1 1 0 0 0,0 0 0 0 0,0 0 0 0 0,1 0 0 0 0,-1 0 0 0 0,1 0 0 0 0,-1 1-1 0 0,1-1 1 0 0,-1 1 0 0 0,1 0 0 0 0,-1 0 0 0 0,6 1 0 0 0,-1 0 5 0 0,0 1 1 0 0,0 0-1 0 0,-1 0 0 0 0,1 1 1 0 0,-1 0-1 0 0,1 0 1 0 0,-1 1-1 0 0,0 0 1 0 0,-1 0-1 0 0,1 0 0 0 0,-1 1 1 0 0,11 10-1 0 0,-6-4 14 0 0,-1 0-1 0 0,-1 1 1 0 0,0 0 0 0 0,-1 0-1 0 0,0 1 1 0 0,10 22 0 0 0,-9-12-44 0 0,-2 0 1 0 0,0 1 0 0 0,5 30-1 0 0,-11-48-274 0 0,5 22-2312 0 0,4-14-3091 0 0</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8.632"/>
    </inkml:context>
    <inkml:brush xml:id="br0">
      <inkml:brushProperty name="width" value="0.1" units="cm"/>
      <inkml:brushProperty name="height" value="0.1" units="cm"/>
      <inkml:brushProperty name="color" value="#FFFFFF"/>
    </inkml:brush>
  </inkml:definitions>
  <inkml:trace contextRef="#ctx0" brushRef="#br0">70 1 6165 0 0,'-1'0'277'0'0,"-1"1"1"0"0,1-1-1 0 0,0 1 1 0 0,-1-1-1 0 0,1 1 0 0 0,0-1 1 0 0,0 1-1 0 0,-1 0 1 0 0,1 0-1 0 0,0 0 1 0 0,0 0-1 0 0,0 0 1 0 0,0 0-1 0 0,0 0 1 0 0,0 0-1 0 0,1 0 1 0 0,-1 0-1 0 0,0 0 1 0 0,0 0-1 0 0,1 1 1 0 0,-1 0-1 0 0,-15 35 915 0 0,11-23-328 0 0,0-3-548 0 0,1 1-1 0 0,0-1 0 0 0,0 1 1 0 0,2 0-1 0 0,-1 0 1 0 0,2 0-1 0 0,-1 0 0 0 0,2 0 1 0 0,-1 0-1 0 0,2 1 0 0 0,0-1 1 0 0,4 19-1 0 0,-4-24-427 0 0,1-1 0 0 0,0 0-1 0 0,0 0 1 0 0,1-1 0 0 0,0 1-1 0 0,0 0 1 0 0,0-1 0 0 0,1 1-1 0 0,0-1 1 0 0,0 0-1 0 0,5 4 1 0 0,-5-5-435 0 0,1 0-1 0 0,0 0 1 0 0,0-1 0 0 0,0 0-1 0 0,0 0 1 0 0,1 0-1 0 0,0-1 1 0 0,-1 0 0 0 0,1 0-1 0 0,0 0 1 0 0,0 0-1 0 0,0-1 1 0 0,7 0 0 0 0,3-1-1440 0 0,0-3-976 0 0</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39.005"/>
    </inkml:context>
    <inkml:brush xml:id="br0">
      <inkml:brushProperty name="width" value="0.1" units="cm"/>
      <inkml:brushProperty name="height" value="0.1" units="cm"/>
      <inkml:brushProperty name="color" value="#FFFFFF"/>
    </inkml:brush>
  </inkml:definitions>
  <inkml:trace contextRef="#ctx0" brushRef="#br0">25 209 5901 0 0,'12'-4'670'0'0,"20"-5"710"0"0,-1-2 1 0 0,32-15 0 0 0,-55 22-1127 0 0,-1 0 1 0 0,1 0 0 0 0,0-1-1 0 0,-1 0 1 0 0,0-1 0 0 0,0 1-1 0 0,-1-1 1 0 0,0-1 0 0 0,0 1-1 0 0,0-1 1 0 0,-1 0 0 0 0,8-14-1 0 0,-12 20-185 0 0,0 0 0 0 0,0-1-1 0 0,0 0 1 0 0,0 1 0 0 0,0-1 0 0 0,-1 0-1 0 0,1 1 1 0 0,-1-1 0 0 0,1 0 0 0 0,-1 0-1 0 0,0 1 1 0 0,1-1 0 0 0,-1 0-1 0 0,0 0 1 0 0,0 0 0 0 0,0 1 0 0 0,-1-1-1 0 0,1 0 1 0 0,0 0 0 0 0,-1 1 0 0 0,1-1-1 0 0,-1 0 1 0 0,1 0 0 0 0,-1 1-1 0 0,0-1 1 0 0,0 1 0 0 0,0-1 0 0 0,0 0-1 0 0,0 1 1 0 0,0 0 0 0 0,0-1-1 0 0,0 1 1 0 0,-1 0 0 0 0,1 0 0 0 0,0-1-1 0 0,-1 1 1 0 0,1 0 0 0 0,-1 0 0 0 0,-2-1-1 0 0,-1 0 44 0 0,1 1 1 0 0,0 0-1 0 0,-1 0 0 0 0,1 0 0 0 0,-1 0 0 0 0,1 0 1 0 0,-1 1-1 0 0,1 0 0 0 0,-1 0 0 0 0,1 0 0 0 0,-1 1 0 0 0,0-1 1 0 0,1 1-1 0 0,-7 2 0 0 0,-1 2 36 0 0,0 0 0 0 0,1 1 0 0 0,-1 1 0 0 0,1 0 0 0 0,1 0 0 0 0,-1 1 0 0 0,1 0 0 0 0,1 1 0 0 0,-10 11 0 0 0,14-15-83 0 0,0 1-1 0 0,0-1 1 0 0,1 1-1 0 0,0 0 1 0 0,0 0-1 0 0,0 1 1 0 0,1-1-1 0 0,0 1 1 0 0,1 0 0 0 0,-1 0-1 0 0,1 0 1 0 0,0 0-1 0 0,1 0 1 0 0,0 0-1 0 0,0 0 1 0 0,0 1-1 0 0,1 10 1 0 0,1-14-79 0 0,1 0 0 0 0,-1 0 0 0 0,1 0 1 0 0,-1-1-1 0 0,1 1 0 0 0,0 0 1 0 0,0-1-1 0 0,1 1 0 0 0,-1-1 0 0 0,1 0 1 0 0,0 0-1 0 0,0 0 0 0 0,0 0 0 0 0,0 0 1 0 0,0-1-1 0 0,0 1 0 0 0,1-1 1 0 0,-1 0-1 0 0,1 0 0 0 0,0 0 0 0 0,7 2 1 0 0,0 0-200 0 0,0 0 1 0 0,1-1-1 0 0,-1 0 1 0 0,1-1 0 0 0,-1-1-1 0 0,19 1 1 0 0,19-8-2611 0 0,-41 4 1585 0 0,0-1-1 0 0,0 0 1 0 0,0 0 0 0 0,0 0-1 0 0,-1-1 1 0 0,14-9 0 0 0,-8 3-1823 0 0</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0.248"/>
    </inkml:context>
    <inkml:brush xml:id="br0">
      <inkml:brushProperty name="width" value="0.1" units="cm"/>
      <inkml:brushProperty name="height" value="0.1" units="cm"/>
      <inkml:brushProperty name="color" value="#FFFFFF"/>
    </inkml:brush>
  </inkml:definitions>
  <inkml:trace contextRef="#ctx0" brushRef="#br0">197 402 5248 0 0,'-1'-1'191'0'0,"0"0"0"0"0,0 0 0 0 0,0-1 0 0 0,0 1 0 0 0,0 0 0 0 0,0 0-1 0 0,0 0 1 0 0,0 0 0 0 0,0 0 0 0 0,0 0 0 0 0,-1 1 0 0 0,1-1-1 0 0,0 0 1 0 0,-1 1 0 0 0,1-1 0 0 0,0 1 0 0 0,-1-1 0 0 0,1 1-1 0 0,-1-1 1 0 0,1 1 0 0 0,-1 0 0 0 0,-1 0 0 0 0,-1 0-10 0 0,0 0 1 0 0,0 1-1 0 0,0-1 1 0 0,0 1 0 0 0,0 0-1 0 0,0 1 1 0 0,1-1-1 0 0,-6 3 1 0 0,-5 3 123 0 0,1 1-1 0 0,0 0 1 0 0,-17 15-1 0 0,-7 13 372 0 0,35-34-639 0 0,0 0-1 0 0,0 0 1 0 0,1 0 0 0 0,-1 0-1 0 0,1 1 1 0 0,-1-1-1 0 0,1 0 1 0 0,0 1-1 0 0,0-1 1 0 0,0 1 0 0 0,0-1-1 0 0,1 1 1 0 0,-1-1-1 0 0,1 1 1 0 0,-1 0-1 0 0,1 4 1 0 0,1-5-45 0 0,-1 0 1 0 0,1 0-1 0 0,0 0 0 0 0,0-1 1 0 0,0 1-1 0 0,1 0 0 0 0,-1-1 1 0 0,0 1-1 0 0,1-1 0 0 0,-1 1 1 0 0,1-1-1 0 0,-1 0 0 0 0,1 0 1 0 0,0 1-1 0 0,-1-1 0 0 0,1 0 1 0 0,0-1-1 0 0,0 1 0 0 0,0 0 1 0 0,-1 0-1 0 0,1-1 0 0 0,0 1 1 0 0,4-1-1 0 0,49 8-686 0 0,-51-8 631 0 0,3 1-48 0 0,1-1-1 0 0,-1 0 1 0 0,0 0-1 0 0,0-1 1 0 0,0 0-1 0 0,1 0 1 0 0,-1-1-1 0 0,13-4 1 0 0,-17 5 77 0 0,0-1 0 0 0,0 0 1 0 0,0 0-1 0 0,0 0 0 0 0,0 0 1 0 0,0-1-1 0 0,-1 1 0 0 0,1-1 1 0 0,-1 1-1 0 0,0-1 0 0 0,0 0 1 0 0,0 0-1 0 0,0 0 1 0 0,0 0-1 0 0,-1 0 0 0 0,1 0 1 0 0,-1-1-1 0 0,0 1 0 0 0,0-1 1 0 0,1-3-1 0 0,-1 2 92 0 0,1 0-1 0 0,-1 0 1 0 0,0 0 0 0 0,-1-1-1 0 0,1 1 1 0 0,-1 0 0 0 0,0-1 0 0 0,-1 1-1 0 0,1 0 1 0 0,-1-1 0 0 0,0 1-1 0 0,0 0 1 0 0,-1 0 0 0 0,1-1-1 0 0,-1 1 1 0 0,-4-7 0 0 0,6 12-51 0 0,-1 0 1 0 0,1 0-1 0 0,0-1 1 0 0,0 1-1 0 0,-1 0 1 0 0,1 0 0 0 0,0 0-1 0 0,0 0 1 0 0,-1 0-1 0 0,1 0 1 0 0,0 0-1 0 0,0 0 1 0 0,-1 0-1 0 0,1 0 1 0 0,0 0-1 0 0,0 0 1 0 0,-1 1-1 0 0,1-1 1 0 0,0 0 0 0 0,0 0-1 0 0,0 0 1 0 0,-1 0-1 0 0,1 0 1 0 0,0 0-1 0 0,0 1 1 0 0,-1-1-1 0 0,1 0 1 0 0,0 0-1 0 0,0 0 1 0 0,0 0-1 0 0,0 1 1 0 0,-1-1 0 0 0,1 0-1 0 0,0 0 1 0 0,0 1-1 0 0,0-1 1 0 0,0 0-1 0 0,0 0 1 0 0,0 0-1 0 0,0 1 1 0 0,0-1-1 0 0,0 0 1 0 0,0 0-1 0 0,-1 1 1 0 0,1-1 0 0 0,0 0-1 0 0,0 0 1 0 0,1 1-1 0 0,-1-1 1 0 0,0 0-1 0 0,0 1 1 0 0,0-1-1 0 0,0 0 1 0 0,0 1-1 0 0,0 0-2 0 0,0 0-1 0 0,-1 0 1 0 0,1 0-1 0 0,0 0 1 0 0,0 0-1 0 0,0 0 1 0 0,0 0-1 0 0,0 0 1 0 0,1 0-1 0 0,-1 0 0 0 0,0 0 1 0 0,0 0-1 0 0,1 0 1 0 0,-1 0-1 0 0,1 0 1 0 0,-1 0-1 0 0,1 0 1 0 0,0 2-1 0 0,4 1-78 0 0,1 0-1 0 0,0 0 1 0 0,-1 0-1 0 0,1-1 1 0 0,0 0-1 0 0,1 0 1 0 0,-1-1 0 0 0,0 1-1 0 0,1-1 1 0 0,0-1-1 0 0,-1 1 1 0 0,1-1-1 0 0,0 0 1 0 0,0-1-1 0 0,0 0 1 0 0,-1 0 0 0 0,1 0-1 0 0,0-1 1 0 0,0 0-1 0 0,0 0 1 0 0,-1 0-1 0 0,1-1 1 0 0,6-3-1 0 0,-3 2-9 0 0,0-1 0 0 0,0 0-1 0 0,-1 0 1 0 0,1-1 0 0 0,-1 0-1 0 0,0-1 1 0 0,-1 0-1 0 0,1 0 1 0 0,-1-1 0 0 0,-1 0-1 0 0,1 0 1 0 0,-1-1 0 0 0,0 0-1 0 0,9-15 1 0 0,-10 11 161 0 0,-2 0 0 0 0,1 0 0 0 0,-2 0 0 0 0,1-1 0 0 0,-2 1 0 0 0,0-1 0 0 0,0 0 0 0 0,-1 1 0 0 0,-1-1 0 0 0,-1-24 0 0 0,-3 2 737 0 0,-2 0 0 0 0,-16-58 1 0 0,22 92-780 0 0,-1-1 0 0 0,1 1 0 0 0,0 0 1 0 0,-1-1-1 0 0,1 1 0 0 0,-1 0 0 0 0,1-1 1 0 0,-1 1-1 0 0,0 0 0 0 0,0 0 0 0 0,0-1 1 0 0,1 1-1 0 0,-1 0 0 0 0,0 0 0 0 0,-2-1 1 0 0,3 2-19 0 0,-1 0 1 0 0,1 0 0 0 0,-1 0 0 0 0,1 0 0 0 0,0 0-1 0 0,-1 0 1 0 0,1 0 0 0 0,-1 0 0 0 0,1 0 0 0 0,-1 0-1 0 0,1 0 1 0 0,0 0 0 0 0,-1 1 0 0 0,1-1 0 0 0,0 0-1 0 0,-1 0 1 0 0,1 0 0 0 0,-1 1 0 0 0,1-1 0 0 0,0 0-1 0 0,-1 0 1 0 0,1 1 0 0 0,0-1 0 0 0,0 0 0 0 0,-1 1-1 0 0,1-1 1 0 0,0 0 0 0 0,0 1 0 0 0,-1-1 0 0 0,1 1-1 0 0,0-1 1 0 0,-3 6 102 0 0,1-1-1 0 0,0 1 0 0 0,0-1 1 0 0,0 1-1 0 0,-1 10 1 0 0,0 6 62 0 0,1 0 0 0 0,1 0 0 0 0,2 0 0 0 0,0 0-1 0 0,6 32 1 0 0,-3-20 19 0 0,59 356 1321 0 0,-8-53-767 0 0,-50-301-677 0 0,-2 1-1 0 0,-3 65 0 0 0,-1-85-75 0 0,-1-1 0 0 0,-1 0 0 0 0,0 0 0 0 0,-1 0-1 0 0,-1-1 1 0 0,0 1 0 0 0,-1-1 0 0 0,-13 24-1 0 0,17-35 2 0 0,-1-1-1 0 0,1 1 0 0 0,-1 0 0 0 0,0-1 1 0 0,0 1-1 0 0,0-1 0 0 0,0 0 1 0 0,-1 0-1 0 0,1 0 0 0 0,-1 0 0 0 0,0-1 1 0 0,0 1-1 0 0,0-1 0 0 0,0 0 0 0 0,0 0 1 0 0,0-1-1 0 0,-1 1 0 0 0,-5 1 0 0 0,4-3 2 0 0,0 0-1 0 0,1 1 1 0 0,-1-2-1 0 0,0 1 1 0 0,0-1-1 0 0,1 0 1 0 0,-1 0-1 0 0,0 0 1 0 0,1-1-1 0 0,-1 0 0 0 0,1 0 1 0 0,-10-6-1 0 0,4 2 1 0 0,0-1 0 0 0,1 0-1 0 0,0-1 1 0 0,0 0 0 0 0,0-1-1 0 0,1 0 1 0 0,1 0 0 0 0,0-1 0 0 0,0 0-1 0 0,0-1 1 0 0,2 0 0 0 0,-9-16-1 0 0,13 20-13 0 0,-1 1 0 0 0,2 0 0 0 0,-1-1 0 0 0,1 0 0 0 0,0 1-1 0 0,0-1 1 0 0,1 1 0 0 0,0-1 0 0 0,0 0 0 0 0,0 0 0 0 0,1 1 0 0 0,0-1-1 0 0,1 1 1 0 0,-1-1 0 0 0,1 1 0 0 0,4-9 0 0 0,1 0-132 0 0,1 1 0 0 0,0 0 1 0 0,0 0-1 0 0,2 1 0 0 0,18-20 1 0 0,0 4-1641 0 0,1 3 0 0 0,2 0 1 0 0,53-34-1 0 0,-43 32-1452 0 0,-25 16 327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7.638"/>
    </inkml:context>
    <inkml:brush xml:id="br0">
      <inkml:brushProperty name="width" value="0.1" units="cm"/>
      <inkml:brushProperty name="height" value="0.1" units="cm"/>
      <inkml:brushProperty name="color" value="#FFFFFF"/>
    </inkml:brush>
  </inkml:definitions>
  <inkml:trace contextRef="#ctx0" brushRef="#br0">1 21 6033 0 0,'3'-20'2509'0'0,"0"34"755"0"0,14 176 157 0 0,-16 30-1767 0 0,1 4-553 0 0,-2-220-1141 0 0,0 0 1 0 0,0 0-1 0 0,1 0 1 0 0,0 0-1 0 0,-1 0 0 0 0,1 0 1 0 0,1 0-1 0 0,-1 0 1 0 0,0-1-1 0 0,1 1 1 0 0,0 0-1 0 0,0-1 1 0 0,0 1-1 0 0,0-1 1 0 0,1 0-1 0 0,0 1 1 0 0,-1-1-1 0 0,1 0 1 0 0,0-1-1 0 0,0 1 1 0 0,0 0-1 0 0,1-1 0 0 0,-1 0 1 0 0,1 0-1 0 0,-1 0 1 0 0,1 0-1 0 0,0 0 1 0 0,0-1-1 0 0,-1 0 1 0 0,1 0-1 0 0,0 0 1 0 0,0 0-1 0 0,0 0 1 0 0,0-1-1 0 0,1 0 1 0 0,-1 0-1 0 0,7 0 1 0 0,-1-1-756 0 0,0 1 0 0 0,0-2 0 0 0,0 1 0 0 0,0-1 0 0 0,0-1 1 0 0,-1 0-1 0 0,1 0 0 0 0,-1-1 0 0 0,16-8 0 0 0,-3-3-2536 0 0</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7.931"/>
    </inkml:context>
    <inkml:brush xml:id="br0">
      <inkml:brushProperty name="width" value="0.1" units="cm"/>
      <inkml:brushProperty name="height" value="0.1" units="cm"/>
      <inkml:brushProperty name="color" value="#FFFFFF"/>
    </inkml:brush>
  </inkml:definitions>
  <inkml:trace contextRef="#ctx0" brushRef="#br0">16 1 5064 0 0,'-2'9'3509'0'0,"-2"16"-2375"0"0,-5 122 2046 0 0,10-48-4142 0 0,1-71-3049 0 0</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8.288"/>
    </inkml:context>
    <inkml:brush xml:id="br0">
      <inkml:brushProperty name="width" value="0.1" units="cm"/>
      <inkml:brushProperty name="height" value="0.1" units="cm"/>
      <inkml:brushProperty name="color" value="#FFFFFF"/>
    </inkml:brush>
  </inkml:definitions>
  <inkml:trace contextRef="#ctx0" brushRef="#br0">12 6 3676 0 0,'-1'1'114'0'0,"1"-1"-1"0"0,-1 1 0 0 0,0-1 0 0 0,0 1 1 0 0,1-1-1 0 0,-1 1 0 0 0,0 0 0 0 0,1-1 1 0 0,-1 1-1 0 0,1 0 0 0 0,-1 0 0 0 0,1-1 1 0 0,-1 1-1 0 0,1 0 0 0 0,-1 0 0 0 0,1 0 1 0 0,0 0-1 0 0,0-1 0 0 0,-1 1 0 0 0,1 0 1 0 0,0 0-1 0 0,0 0 0 0 0,0 0 0 0 0,0 0 1 0 0,0 0-1 0 0,0 1 0 0 0,1 0-11 0 0,-1 0-1 0 0,1 0 1 0 0,0 0 0 0 0,0 0 0 0 0,0 0-1 0 0,0 0 1 0 0,0 0 0 0 0,0 0 0 0 0,1-1-1 0 0,-1 1 1 0 0,2 1 0 0 0,1 1-5 0 0,0 0 1 0 0,0-1-1 0 0,0 0 1 0 0,0 0-1 0 0,1 0 1 0 0,-1 0 0 0 0,1-1-1 0 0,-1 0 1 0 0,7 2-1 0 0,-8-3-37 0 0,0 0 0 0 0,0-1 0 0 0,0 1-1 0 0,0-1 1 0 0,0 0 0 0 0,0 0 0 0 0,0 0 0 0 0,0 0-1 0 0,0-1 1 0 0,0 1 0 0 0,-1-1 0 0 0,1 0 0 0 0,0 0-1 0 0,0 0 1 0 0,0 0 0 0 0,-1 0 0 0 0,1-1 0 0 0,0 1-1 0 0,4-4 1 0 0,-6 3-35 0 0,0 1 1 0 0,0-1-1 0 0,0 0 0 0 0,0 1 0 0 0,0-1 0 0 0,0 0 0 0 0,-1 0 0 0 0,1 1 0 0 0,-1-1 0 0 0,1 0 0 0 0,-1 0 1 0 0,0 0-1 0 0,1 0 0 0 0,-1 0 0 0 0,0 0 0 0 0,0 1 0 0 0,-1-1 0 0 0,1 0 0 0 0,0 0 0 0 0,-1 0 0 0 0,1 0 1 0 0,-1 0-1 0 0,1 1 0 0 0,-1-1 0 0 0,0 0 0 0 0,0 0 0 0 0,0 1 0 0 0,0-1 0 0 0,0 1 0 0 0,0-1 1 0 0,-3-2-1 0 0,3 3-85 0 0,0 0 0 0 0,0 0 1 0 0,0 0-1 0 0,-1 0 0 0 0,1 0 0 0 0,0 0 1 0 0,-1 1-1 0 0,1-1 0 0 0,0 1 1 0 0,-1-1-1 0 0,1 1 0 0 0,-1-1 1 0 0,1 1-1 0 0,-1 0 0 0 0,1-1 0 0 0,-1 1 1 0 0,-2 0-1 0 0,3 0-93 0 0,1 0 1 0 0,-1 0-1 0 0,1 0 1 0 0,-1 0-1 0 0,1 0 0 0 0,-1 0 1 0 0,1 0-1 0 0,-1 0 0 0 0,0 0 1 0 0,1 1-1 0 0,-1-1 1 0 0,1 0-1 0 0,-1 0 0 0 0,1 0 1 0 0,-1 1-1 0 0,1-1 0 0 0,-1 0 1 0 0,1 0-1 0 0,0 1 0 0 0,-1-1 1 0 0,1 1-1 0 0,-1-1 1 0 0,1 0-1 0 0,0 1 0 0 0,-1-1 1 0 0,1 1-1 0 0,0-1 0 0 0,-1 1 1 0 0,1-1-1 0 0,0 1 1 0 0,0-1-1 0 0,-1 1 0 0 0,1-1 1 0 0,0 1-1 0 0,0-1 0 0 0,0 1 1 0 0,0-1-1 0 0,0 1 0 0 0,0 0 1 0 0,0-1-1 0 0,0 1 1 0 0,0-1-1 0 0,0 1 0 0 0,0-1 1 0 0,0 1-1 0 0,0-1 0 0 0,1 1 1 0 0,-1-1-1 0 0,0 2 1 0 0,3 2-1168 0 0</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8.659"/>
    </inkml:context>
    <inkml:brush xml:id="br0">
      <inkml:brushProperty name="width" value="0.1" units="cm"/>
      <inkml:brushProperty name="height" value="0.1" units="cm"/>
      <inkml:brushProperty name="color" value="#FFFFFF"/>
    </inkml:brush>
  </inkml:definitions>
  <inkml:trace contextRef="#ctx0" brushRef="#br0">246 153 1152 0 0,'0'-12'1142'0'0,"-1"1"0"0"0,0-1 0 0 0,-1 1 0 0 0,0 0 0 0 0,-5-16 0 0 0,5 23-966 0 0,1 0 0 0 0,-1-1 0 0 0,0 1 0 0 0,0 0 0 0 0,0 0 0 0 0,-1 0 0 0 0,1 0 0 0 0,-1 0 0 0 0,0 1 0 0 0,0-1 0 0 0,0 1 0 0 0,-1 0 0 0 0,1 0 0 0 0,-1 0 0 0 0,0 0 0 0 0,-4-2 0 0 0,5 4-88 0 0,0 0 0 0 0,0 0-1 0 0,0 0 1 0 0,0 1-1 0 0,-1 0 1 0 0,1-1-1 0 0,0 1 1 0 0,0 0 0 0 0,0 1-1 0 0,0-1 1 0 0,0 0-1 0 0,-1 1 1 0 0,1 0 0 0 0,0 0-1 0 0,0 0 1 0 0,0 0-1 0 0,1 0 1 0 0,-1 1 0 0 0,0-1-1 0 0,0 1 1 0 0,1-1-1 0 0,-1 1 1 0 0,1 0 0 0 0,-5 4-1 0 0,-1 2 139 0 0,0 0-1 0 0,1 0 1 0 0,0 0-1 0 0,0 1 1 0 0,-10 18-1 0 0,8-7 0 0 0,1 0 0 0 0,0 1 1 0 0,2 0-1 0 0,1 0 0 0 0,0 0 0 0 0,1 1 0 0 0,-1 34 0 0 0,5 144 488 0 0,1-192-700 0 0,15 224 654 0 0,-10-179-616 0 0,6 50 194 0 0,-3 206 0 0 0,-9-295-622 0 0,0 11-1324 0 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9.015"/>
    </inkml:context>
    <inkml:brush xml:id="br0">
      <inkml:brushProperty name="width" value="0.1" units="cm"/>
      <inkml:brushProperty name="height" value="0.1" units="cm"/>
      <inkml:brushProperty name="color" value="#FFFFFF"/>
    </inkml:brush>
  </inkml:definitions>
  <inkml:trace contextRef="#ctx0" brushRef="#br0">0 69 5368 0 0,'1'-1'130'0'0,"-1"0"0"0"0,1 0-1 0 0,-1 0 1 0 0,1 1-1 0 0,-1-1 1 0 0,1 0-1 0 0,-1 1 1 0 0,1-1-1 0 0,-1 0 1 0 0,1 1-1 0 0,0-1 1 0 0,-1 0-1 0 0,1 1 1 0 0,0-1-1 0 0,0 1 1 0 0,0 0-1 0 0,-1-1 1 0 0,1 1-1 0 0,0 0 1 0 0,0-1-1 0 0,0 1 1 0 0,0 0-1 0 0,1 0 1 0 0,27-7 690 0 0,-23 6-577 0 0,186-25 2118 0 0,-96 16-1731 0 0,-74 8-585 0 0,13-1-107 0 0,-15-3-3966 0 0</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0.833"/>
    </inkml:context>
    <inkml:brush xml:id="br0">
      <inkml:brushProperty name="width" value="0.1" units="cm"/>
      <inkml:brushProperty name="height" value="0.1" units="cm"/>
      <inkml:brushProperty name="color" value="#FFFFFF"/>
    </inkml:brush>
  </inkml:definitions>
  <inkml:trace contextRef="#ctx0" brushRef="#br0">17 51 4620 0 0,'0'-1'176'0'0,"0"-4"275"0"0,0 1 0 0 0,1-1 0 0 0,0 1-1 0 0,-1 0 1 0 0,2 0 0 0 0,-1-1 0 0 0,0 1 0 0 0,1 0-1 0 0,3-6 1 0 0,-3 15 49 0 0,-1 0 0 0 0,0 0 1 0 0,-1 0-1 0 0,1 1 0 0 0,-1 5 0 0 0,-15 171 1847 0 0,-1 2-1180 0 0,19 20-3 0 0,0-2-4158 0 0,-3-201 2735 0 0,0 0 0 0 0,0 0 0 0 0,0-1 0 0 0,0 1 0 0 0,0 0 0 0 0,0 0 1 0 0,0-1-1 0 0,-1 1 0 0 0,1 0 0 0 0,0 0 0 0 0,-1-1 0 0 0,1 1 0 0 0,0 0 0 0 0,-1-1 0 0 0,1 1 0 0 0,-1 0 0 0 0,-4 3-1554 0 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1.179"/>
    </inkml:context>
    <inkml:brush xml:id="br0">
      <inkml:brushProperty name="width" value="0.1" units="cm"/>
      <inkml:brushProperty name="height" value="0.1" units="cm"/>
      <inkml:brushProperty name="color" value="#FFFFFF"/>
    </inkml:brush>
  </inkml:definitions>
  <inkml:trace contextRef="#ctx0" brushRef="#br0">1 81 4212 0 0,'2'-5'185'0'0,"1"-1"-1"0"0,0 1 1 0 0,1 0 0 0 0,-1 0-1 0 0,1 1 1 0 0,0-1-1 0 0,0 1 1 0 0,0 0-1 0 0,1 0 1 0 0,0 0-1 0 0,-1 0 1 0 0,1 1-1 0 0,1 0 1 0 0,-1 0-1 0 0,0 0 1 0 0,1 1-1 0 0,-1-1 1 0 0,1 1-1 0 0,0 1 1 0 0,0-1 0 0 0,-1 1-1 0 0,1 0 1 0 0,0 0-1 0 0,0 1 1 0 0,0 0-1 0 0,0 0 1 0 0,8 1-1 0 0,-2 0-28 0 0,0 1 0 0 0,-1 0 1 0 0,0 1-1 0 0,1 0 0 0 0,-1 1 0 0 0,0 0 0 0 0,0 1 0 0 0,-1 0 0 0 0,0 0 0 0 0,0 1 0 0 0,0 1 0 0 0,0-1 0 0 0,10 11 0 0 0,-10-7-85 0 0,-1-1-1 0 0,-1 1 0 0 0,1 1 1 0 0,-2-1-1 0 0,1 1 0 0 0,-2 1 1 0 0,1-1-1 0 0,-1 1 1 0 0,-1 0-1 0 0,-1 0 0 0 0,5 18 1 0 0,-7-23-56 0 0,-1-1 0 0 0,0 1 0 0 0,-1-1 1 0 0,0 1-1 0 0,0 0 0 0 0,0-1 0 0 0,-1 1 1 0 0,0-1-1 0 0,0 1 0 0 0,-1-1 1 0 0,1 0-1 0 0,-1 1 0 0 0,-1-1 0 0 0,1 0 1 0 0,-1 0-1 0 0,0 0 0 0 0,-1-1 1 0 0,1 1-1 0 0,-1-1 0 0 0,0 0 0 0 0,0 0 1 0 0,-1 0-1 0 0,0 0 0 0 0,-7 5 1 0 0,3-3 13 0 0,0 0 0 0 0,-1-1 1 0 0,0 0-1 0 0,-1 0 1 0 0,1-1-1 0 0,-1-1 1 0 0,0 0-1 0 0,0 0 1 0 0,-17 3-1 0 0,-29-2-2360 0 0</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1.554"/>
    </inkml:context>
    <inkml:brush xml:id="br0">
      <inkml:brushProperty name="width" value="0.1" units="cm"/>
      <inkml:brushProperty name="height" value="0.1" units="cm"/>
      <inkml:brushProperty name="color" value="#FFFFFF"/>
    </inkml:brush>
  </inkml:definitions>
  <inkml:trace contextRef="#ctx0" brushRef="#br0">349 43 5553 0 0,'-1'-3'193'0'0,"0"1"1"0"0,-1-1 0 0 0,1 0-1 0 0,0 1 1 0 0,-1-1 0 0 0,0 1-1 0 0,1 0 1 0 0,-1 0 0 0 0,0-1-1 0 0,0 1 1 0 0,-1 0 0 0 0,1 1-1 0 0,0-1 1 0 0,0 0 0 0 0,-1 1-1 0 0,1-1 1 0 0,-1 1 0 0 0,0 0-1 0 0,-3-2 1 0 0,2 3-44 0 0,1 0 0 0 0,0-1 0 0 0,0 1 0 0 0,-1 1 1 0 0,1-1-1 0 0,0 0 0 0 0,0 1 0 0 0,0 0 0 0 0,-1 0 0 0 0,1 0 0 0 0,0 0 1 0 0,0 0-1 0 0,0 1 0 0 0,0-1 0 0 0,1 1 0 0 0,-1 0 0 0 0,-3 2 0 0 0,-3 3 112 0 0,0 1 0 0 0,1-1 0 0 0,0 1 0 0 0,0 1-1 0 0,1 0 1 0 0,-12 17 0 0 0,-29 64 486 0 0,25-45-311 0 0,5-12-154 0 0,2 1 0 0 0,2 1 0 0 0,1 0 0 0 0,2 1 0 0 0,1 0-1 0 0,2 0 1 0 0,1 1 0 0 0,2 0 0 0 0,0 71 0 0 0,5-101-340 0 0,1 1 0 0 0,0-1 0 0 0,0 0 0 0 0,1 1 1 0 0,0-1-1 0 0,1 0 0 0 0,0 0 0 0 0,0 0 0 0 0,0 0 0 0 0,1-1 0 0 0,-1 1 0 0 0,2-1 1 0 0,-1 0-1 0 0,1 0 0 0 0,0-1 0 0 0,0 1 0 0 0,8 6 0 0 0,-6-6-594 0 0,1-1 0 0 0,0 0 1 0 0,0 0-1 0 0,0 0 0 0 0,1-1 0 0 0,-1 0 0 0 0,1-1 0 0 0,0 0 0 0 0,0 0 0 0 0,0-1 0 0 0,1 0 0 0 0,-1-1 1 0 0,15 1-1 0 0,-2-2-2340 0 0</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1.987"/>
    </inkml:context>
    <inkml:brush xml:id="br0">
      <inkml:brushProperty name="width" value="0.1" units="cm"/>
      <inkml:brushProperty name="height" value="0.1" units="cm"/>
      <inkml:brushProperty name="color" value="#FFFFFF"/>
    </inkml:brush>
  </inkml:definitions>
  <inkml:trace contextRef="#ctx0" brushRef="#br0">276 55 6057 0 0,'-2'-4'384'0'0,"-1"-1"-1"0"0,0 0 1 0 0,0 1 0 0 0,0 0 0 0 0,0 0 0 0 0,0 0 0 0 0,-1 0 0 0 0,0 0 0 0 0,-6-5 0 0 0,8 8-284 0 0,0 0-1 0 0,0 0 0 0 0,0 1 1 0 0,0-1-1 0 0,0 0 1 0 0,0 1-1 0 0,0-1 0 0 0,0 1 1 0 0,0-1-1 0 0,0 1 0 0 0,0 0 1 0 0,0 0-1 0 0,0 0 1 0 0,0 0-1 0 0,0 0 0 0 0,0 1 1 0 0,0-1-1 0 0,0 1 1 0 0,0-1-1 0 0,0 1 0 0 0,0 0 1 0 0,0-1-1 0 0,0 1 1 0 0,0 0-1 0 0,0 0 0 0 0,1 0 1 0 0,-3 3-1 0 0,-2-1-38 0 0,1 1-1 0 0,0 0 0 0 0,0 0 1 0 0,0 0-1 0 0,1 1 1 0 0,-1 0-1 0 0,1 0 1 0 0,0 0-1 0 0,0 0 0 0 0,1 1 1 0 0,0-1-1 0 0,0 1 1 0 0,0 0-1 0 0,1 0 1 0 0,-1 0-1 0 0,1 0 0 0 0,1 0 1 0 0,-1 1-1 0 0,1-1 1 0 0,0 0-1 0 0,1 1 1 0 0,0-1-1 0 0,0 1 1 0 0,0-1-1 0 0,0 1 0 0 0,1-1 1 0 0,0 1-1 0 0,1-1 1 0 0,0 0-1 0 0,0 0 1 0 0,0 0-1 0 0,0 0 0 0 0,1 0 1 0 0,0 0-1 0 0,4 6 1 0 0,42 56 171 0 0,-35-49-202 0 0,0 0 1 0 0,-1 1 0 0 0,18 36-1 0 0,-30-54-47 0 0,0 0 0 0 0,0 0 0 0 0,-1 0 0 0 0,1 0-1 0 0,0 0 1 0 0,-1 0 0 0 0,1 1 0 0 0,-1-1 0 0 0,0 0 0 0 0,0 0-1 0 0,0 1 1 0 0,0-1 0 0 0,0 0 0 0 0,0 1 0 0 0,-1-1-1 0 0,1 0 1 0 0,-1 0 0 0 0,0 0 0 0 0,1 0 0 0 0,-1 1 0 0 0,0-1-1 0 0,-2 2 1 0 0,1-1 0 0 0,-1 0 0 0 0,1-1-1 0 0,-1 1 1 0 0,0-1 0 0 0,0 0-1 0 0,0 0 1 0 0,0 0 0 0 0,0 0-1 0 0,0-1 1 0 0,0 1 0 0 0,-1-1-1 0 0,-6 2 1 0 0,-3 0-6 0 0,-1 0 1 0 0,1-1-1 0 0,-1-1 0 0 0,0 0 0 0 0,0-1 1 0 0,-16-2-1 0 0,26 2-94 0 0,-48-9-80 0 0,49 8-114 0 0,1 1-1 0 0,-1-1 0 0 0,1 0 0 0 0,-1 0 0 0 0,1 0 0 0 0,-1 0 0 0 0,1 0 0 0 0,0 0 0 0 0,0-1 0 0 0,0 1 0 0 0,0-1 1 0 0,0 0-1 0 0,0 1 0 0 0,0-1 0 0 0,0 0 0 0 0,1 0 0 0 0,-3-3 0 0 0</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2.361"/>
    </inkml:context>
    <inkml:brush xml:id="br0">
      <inkml:brushProperty name="width" value="0.1" units="cm"/>
      <inkml:brushProperty name="height" value="0.1" units="cm"/>
      <inkml:brushProperty name="color" value="#FFFFFF"/>
    </inkml:brush>
  </inkml:definitions>
  <inkml:trace contextRef="#ctx0" brushRef="#br0">0 3 5056 0 0,'5'-2'3069'0'0,"-5"2"-3010"0"0,5 10 1332 0 0,2 17-785 0 0,-6-24-309 0 0,13 67 754 0 0,-10-45-836 0 0,2-1-1 0 0,0 1 1 0 0,1-1-1 0 0,1 0 1 0 0,1-1-1 0 0,13 23 1 0 0,-19-42-279 0 0,0 0 1 0 0,0 0-1 0 0,0-1 1 0 0,0 1 0 0 0,1-1-1 0 0,-1 1 1 0 0,1-1 0 0 0,0 0-1 0 0,0 0 1 0 0,7 3 0 0 0,-8-5-58 0 0,0 1-1 0 0,-1-1 1 0 0,1 0 0 0 0,0 0 0 0 0,0-1 0 0 0,0 1 0 0 0,-1-1 0 0 0,1 1-1 0 0,0-1 1 0 0,0 0 0 0 0,0 0 0 0 0,0 0 0 0 0,0 0 0 0 0,0-1 0 0 0,0 1-1 0 0,-1-1 1 0 0,1 1 0 0 0,0-1 0 0 0,3-2 0 0 0,1 0-2453 0 0</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2.715"/>
    </inkml:context>
    <inkml:brush xml:id="br0">
      <inkml:brushProperty name="width" value="0.1" units="cm"/>
      <inkml:brushProperty name="height" value="0.1" units="cm"/>
      <inkml:brushProperty name="color" value="#FFFFFF"/>
    </inkml:brush>
  </inkml:definitions>
  <inkml:trace contextRef="#ctx0" brushRef="#br0">0 129 10145 0 0,'3'-48'1416'0'0,"-1"28"-433"0"0,-2 17-336 0 0,0 9 142 0 0,0 27-520 0 0,-1-9 40 0 0,1-1 0 0 0,1 0 1 0 0,7 40-1 0 0,-6-56-571 0 0,0 0 0 0 0,0 0 0 0 0,1 0 0 0 0,0 0 0 0 0,0 0 0 0 0,7 9 0 0 0,-7-11-280 0 0,1-1 0 0 0,0 1-1 0 0,0-1 1 0 0,0 0 0 0 0,0-1-1 0 0,0 1 1 0 0,1-1 0 0 0,0 0 0 0 0,8 5-1 0 0,5-1-2558 0 0</inkml:trace>
  <inkml:trace contextRef="#ctx0" brushRef="#br0" timeOffset="1">419 6 5056 0 0,'-2'-1'246'0'0,"0"0"-1"0"0,0 0 1 0 0,0 1-1 0 0,0-1 1 0 0,0 1-1 0 0,0-1 0 0 0,0 1 1 0 0,0 0-1 0 0,0-1 1 0 0,0 1-1 0 0,0 0 1 0 0,0 0-1 0 0,0 1 1 0 0,0-1-1 0 0,-1 0 0 0 0,1 1 1 0 0,-3 0-1 0 0,0 1 66 0 0,0 1-1 0 0,0-1 0 0 0,0 1 1 0 0,1 0-1 0 0,-1 0 0 0 0,-6 6 1 0 0,-1 2 267 0 0,1 1 0 0 0,0 0 0 0 0,-16 23 0 0 0,22-27-378 0 0,-1 0 1 0 0,2 1-1 0 0,-1 0 1 0 0,1 0 0 0 0,0 0-1 0 0,1 1 1 0 0,0-1-1 0 0,1 1 1 0 0,0 0 0 0 0,0-1-1 0 0,1 1 1 0 0,0 19-1 0 0,1-25-268 0 0,1 1 0 0 0,0 0 0 0 0,0 0 0 0 0,0-1 0 0 0,0 1 0 0 0,1 0-1 0 0,0-1 1 0 0,0 0 0 0 0,0 1 0 0 0,0-1 0 0 0,6 7 0 0 0,-4-7-339 0 0,-1 0 1 0 0,1 0 0 0 0,0-1 0 0 0,0 0-1 0 0,0 0 1 0 0,1 0 0 0 0,-1 0 0 0 0,1-1 0 0 0,-1 0-1 0 0,1 0 1 0 0,0 0 0 0 0,9 2 0 0 0,3 0-1587 0 0,-2-3-1206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7.982"/>
    </inkml:context>
    <inkml:brush xml:id="br0">
      <inkml:brushProperty name="width" value="0.1" units="cm"/>
      <inkml:brushProperty name="height" value="0.1" units="cm"/>
      <inkml:brushProperty name="color" value="#FFFFFF"/>
    </inkml:brush>
  </inkml:definitions>
  <inkml:trace contextRef="#ctx0" brushRef="#br0">1 34 5633 0 0,'40'-5'3749'0'0,"-8"-1"-3018"0"0,58-2 627 0 0,-10-1-91 0 0,133 3 0 0 0,-202 7-1173 0 0,1 0 0 0 0,-1 1-1 0 0,0 0 1 0 0,0 1-1 0 0,0 0 1 0 0,0 1 0 0 0,0 0-1 0 0,-1 1 1 0 0,0 0 0 0 0,0 1-1 0 0,0-1 1 0 0,-1 2 0 0 0,0 0-1 0 0,0 0 1 0 0,0 0 0 0 0,-1 1-1 0 0,0 1 1 0 0,-1-1-1 0 0,0 1 1 0 0,0 0 0 0 0,10 19-1 0 0,-13-19-980 0 0,1 1 0 0 0,-1 0 0 0 0,-1 1 0 0 0,0-1 0 0 0,-1 1 0 0 0,0-1 0 0 0,0 1 0 0 0,0 20 0 0 0</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3.071"/>
    </inkml:context>
    <inkml:brush xml:id="br0">
      <inkml:brushProperty name="width" value="0.1" units="cm"/>
      <inkml:brushProperty name="height" value="0.1" units="cm"/>
      <inkml:brushProperty name="color" value="#FFFFFF"/>
    </inkml:brush>
  </inkml:definitions>
  <inkml:trace contextRef="#ctx0" brushRef="#br0">125 3 4708 0 0,'-1'0'181'0'0,"0"0"0"0"0,0-1 0 0 0,-1 1 0 0 0,1 0-1 0 0,0-1 1 0 0,0 1 0 0 0,0 0 0 0 0,0 0-1 0 0,0 0 1 0 0,0 0 0 0 0,0 0 0 0 0,0 0-1 0 0,-1 0 1 0 0,1 0 0 0 0,0 1 0 0 0,0-1 0 0 0,0 0-1 0 0,0 1 1 0 0,0-1 0 0 0,0 1 0 0 0,0-1-1 0 0,0 1 1 0 0,0-1 0 0 0,0 1 0 0 0,0 0 0 0 0,0-1-1 0 0,1 1 1 0 0,-1 0 0 0 0,0 0 0 0 0,-1 1-1 0 0,-23 28 1315 0 0,24-29-1376 0 0,-9 14 467 0 0,0 0 0 0 0,1 0 0 0 0,1 1 0 0 0,-7 19 0 0 0,12-28-422 0 0,1-1-1 0 0,0 1 0 0 0,0 0 1 0 0,0 0-1 0 0,1 0 1 0 0,0 0-1 0 0,1 0 1 0 0,0 1-1 0 0,0-1 0 0 0,0 0 1 0 0,1 0-1 0 0,0 0 1 0 0,2 8-1 0 0,-1-11-207 0 0,0-1 1 0 0,0 0-1 0 0,0 1 0 0 0,0-1 0 0 0,1 0 0 0 0,-1 0 1 0 0,1 0-1 0 0,0-1 0 0 0,0 1 0 0 0,0-1 0 0 0,0 1 1 0 0,0-1-1 0 0,0 0 0 0 0,1 0 0 0 0,-1-1 0 0 0,1 1 1 0 0,0-1-1 0 0,-1 1 0 0 0,7 0 0 0 0,0 1-845 0 0,1-1-1 0 0,-1 0 0 0 0,0-1 1 0 0,1 0-1 0 0,-1 0 1 0 0,13-2-1 0 0,-4-2-1067 0 0,1-1-1119 0 0</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3.740"/>
    </inkml:context>
    <inkml:brush xml:id="br0">
      <inkml:brushProperty name="width" value="0.1" units="cm"/>
      <inkml:brushProperty name="height" value="0.1" units="cm"/>
      <inkml:brushProperty name="color" value="#FFFFFF"/>
    </inkml:brush>
  </inkml:definitions>
  <inkml:trace contextRef="#ctx0" brushRef="#br0">171 139 2780 0 0,'4'-4'338'0'0,"-1"0"0"0"0,-1 0 0 0 0,1-1 0 0 0,0 1 0 0 0,-1-1 0 0 0,0 0 0 0 0,0 1 0 0 0,0-1 0 0 0,-1 0 0 0 0,0 0 0 0 0,1-6 0 0 0,-1 9-183 0 0,-1 0 1 0 0,0 0-1 0 0,1 0 1 0 0,-1 0-1 0 0,0 0 1 0 0,0-1-1 0 0,0 1 0 0 0,-1 0 1 0 0,1 0-1 0 0,-1 0 1 0 0,1 0-1 0 0,-1 0 1 0 0,0 0-1 0 0,1 0 1 0 0,-1 0-1 0 0,0 0 0 0 0,0 0 1 0 0,0 0-1 0 0,-1 0 1 0 0,1 0-1 0 0,0 1 1 0 0,-1-1-1 0 0,1 1 1 0 0,-1-1-1 0 0,0 1 0 0 0,1-1 1 0 0,-1 1-1 0 0,-3-2 1 0 0,3 3-12 0 0,-1-1 1 0 0,0 1-1 0 0,0-1 1 0 0,1 1-1 0 0,-1 0 1 0 0,0 0-1 0 0,0 0 1 0 0,1 1-1 0 0,-1-1 1 0 0,0 1-1 0 0,1-1 1 0 0,-1 1-1 0 0,0 0 1 0 0,1 0-1 0 0,-1 0 1 0 0,1 0-1 0 0,-1 0 1 0 0,1 1-1 0 0,0-1 1 0 0,-1 1-1 0 0,-2 2 1 0 0,-3 3 102 0 0,-1 0 0 0 0,2 0 0 0 0,-1 1 1 0 0,-7 9-1 0 0,5-3 110 0 0,1-1 0 0 0,0 2 1 0 0,-11 25-1 0 0,17-34-220 0 0,0 1 0 0 0,0 1 0 0 0,1-1 0 0 0,0 0 0 0 0,1 1 0 0 0,-1-1 0 0 0,2 1 0 0 0,-1-1 0 0 0,1 1 0 0 0,0 10 0 0 0,1-15-118 0 0,0 0 1 0 0,-1 0-1 0 0,1 0 1 0 0,0 0-1 0 0,0 0 0 0 0,0-1 1 0 0,1 1-1 0 0,-1 0 0 0 0,1-1 1 0 0,0 1-1 0 0,-1-1 0 0 0,1 1 1 0 0,0-1-1 0 0,0 0 0 0 0,1 0 1 0 0,-1 0-1 0 0,3 2 1 0 0,0-1-34 0 0,-1-1 1 0 0,1 0 0 0 0,0 1 0 0 0,0-2-1 0 0,-1 1 1 0 0,1-1 0 0 0,1 1 0 0 0,-1-1-1 0 0,7 0 1 0 0,2 0-110 0 0,1-1-1 0 0,0-1 1 0 0,-1 0 0 0 0,1-1-1 0 0,-1-1 1 0 0,17-5 0 0 0,-12 2-93 0 0,-1-1 1 0 0,0 0-1 0 0,0-2 1 0 0,-1 0-1 0 0,0-1 1 0 0,0-1-1 0 0,14-13 1 0 0,-20 15 106 0 0,-1 1 0 0 0,0-2 0 0 0,-1 0 0 0 0,0 0 0 0 0,-1 0 0 0 0,0-1 0 0 0,-1-1-1 0 0,0 1 1 0 0,0-1 0 0 0,-1 0 0 0 0,5-15 0 0 0,-10 21 104 0 0,0 0-1 0 0,0-1 0 0 0,-1 1 1 0 0,1-1-1 0 0,-1 1 0 0 0,-2-12 0 0 0,2 16 14 0 0,0 1 1 0 0,0-1-1 0 0,-1 1 0 0 0,1-1 0 0 0,-1 0 0 0 0,1 1 0 0 0,-1-1 0 0 0,0 1 0 0 0,0 0 0 0 0,1-1 0 0 0,-1 1 0 0 0,0-1 0 0 0,-2-1 1 0 0,2 2-3 0 0,0 1 1 0 0,0-1 0 0 0,0 1 0 0 0,0 0 0 0 0,0-1-1 0 0,0 1 1 0 0,1 0 0 0 0,-1 0 0 0 0,0-1 0 0 0,0 1-1 0 0,0 0 1 0 0,0 0 0 0 0,0 0 0 0 0,0 0 0 0 0,0 0-1 0 0,0 1 1 0 0,0-1 0 0 0,0 0 0 0 0,0 0 0 0 0,0 0-1 0 0,0 1 1 0 0,0-1 0 0 0,1 1 0 0 0,-1-1-1 0 0,0 1 1 0 0,-1 0 0 0 0,0 0 14 0 0,0 0 1 0 0,0 1-1 0 0,0-1 1 0 0,1 1-1 0 0,-1 0 1 0 0,0-1-1 0 0,1 1 0 0 0,-1 0 1 0 0,1 0-1 0 0,-1 0 1 0 0,1 0-1 0 0,0 0 0 0 0,0 0 1 0 0,0 1-1 0 0,0-1 1 0 0,0 0-1 0 0,1 0 0 0 0,-1 1 1 0 0,1-1-1 0 0,-1 0 1 0 0,1 5-1 0 0,0 6 31 0 0,0-1 1 0 0,1 0-1 0 0,3 15 1 0 0,-1 5 6 0 0,8 23 102 0 0,-9-48-143 0 0,0 0 0 0 0,0 0 0 0 0,-1 0 0 0 0,0 0 0 0 0,0 1 0 0 0,-1-1-1 0 0,1 1 1 0 0,-2-1 0 0 0,0 9 0 0 0,0-14-13 0 0,0 0 0 0 0,0-1-1 0 0,0 1 1 0 0,0 0 0 0 0,0-1-1 0 0,0 1 1 0 0,0-1 0 0 0,-1 1 0 0 0,1-1-1 0 0,-1 1 1 0 0,1-1 0 0 0,-1 0-1 0 0,1 0 1 0 0,-1 0 0 0 0,0 0 0 0 0,0 0-1 0 0,1 0 1 0 0,-1 0 0 0 0,0-1-1 0 0,0 1 1 0 0,0-1 0 0 0,-2 1 0 0 0,-23 4-1466 0 0,5-4-4023 0 0</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4.177"/>
    </inkml:context>
    <inkml:brush xml:id="br0">
      <inkml:brushProperty name="width" value="0.1" units="cm"/>
      <inkml:brushProperty name="height" value="0.1" units="cm"/>
      <inkml:brushProperty name="color" value="#FFFFFF"/>
    </inkml:brush>
  </inkml:definitions>
  <inkml:trace contextRef="#ctx0" brushRef="#br0">210 23 5841 0 0,'0'-2'166'0'0,"-1"1"1"0"0,1 0 0 0 0,-1 0-1 0 0,1 0 1 0 0,-1 0 0 0 0,0-1 0 0 0,1 1-1 0 0,-1 0 1 0 0,0 0 0 0 0,0 0-1 0 0,0 0 1 0 0,0 1 0 0 0,0-1-1 0 0,0 0 1 0 0,0 0 0 0 0,0 0 0 0 0,0 1-1 0 0,0-1 1 0 0,0 1 0 0 0,-1-1-1 0 0,1 1 1 0 0,0-1 0 0 0,0 1 0 0 0,0 0-1 0 0,-1-1 1 0 0,1 1 0 0 0,0 0-1 0 0,-1 0 1 0 0,1 0 0 0 0,0 0 0 0 0,-1 0-1 0 0,1 0 1 0 0,0 0 0 0 0,0 1-1 0 0,-1-1 1 0 0,1 0 0 0 0,0 1 0 0 0,0-1-1 0 0,-1 1 1 0 0,1 0 0 0 0,0-1-1 0 0,0 1 1 0 0,0 0 0 0 0,0-1 0 0 0,0 1-1 0 0,0 0 1 0 0,0 0 0 0 0,-1 2-1 0 0,-3 1 31 0 0,0 1 1 0 0,1 0-1 0 0,0 0 0 0 0,0 0 0 0 0,0 1 0 0 0,1 0 0 0 0,0-1 0 0 0,-4 11 0 0 0,5-12-118 0 0,1 0-1 0 0,0 1 0 0 0,1-1 1 0 0,-1 1-1 0 0,1-1 0 0 0,0 0 1 0 0,0 1-1 0 0,0-1 0 0 0,0 1 0 0 0,1-1 1 0 0,0 0-1 0 0,1 6 0 0 0,23 49 522 0 0,-20-51-659 0 0,-1 0 0 0 0,0 0 0 0 0,0 1 1 0 0,-1-1-1 0 0,0 1 0 0 0,-1 0 0 0 0,0 0 0 0 0,1 14 1 0 0,-3-21 37 0 0,0 0 0 0 0,-1 0 1 0 0,1 0-1 0 0,-1-1 1 0 0,1 1-1 0 0,-1 0 1 0 0,0 0-1 0 0,0-1 0 0 0,0 1 1 0 0,0-1-1 0 0,0 1 1 0 0,0 0-1 0 0,0-1 0 0 0,-1 0 1 0 0,1 1-1 0 0,0-1 1 0 0,-1 0-1 0 0,1 0 1 0 0,-1 0-1 0 0,1 0 0 0 0,-1 0 1 0 0,0 0-1 0 0,1 0 1 0 0,-1 0-1 0 0,0-1 1 0 0,0 1-1 0 0,0-1 0 0 0,-2 1 1 0 0,-6 2-19 0 0,-1-1 0 0 0,1 0 1 0 0,-17 0-1 0 0,13-1-159 0 0,-28 2-714 0 0,20-8-4561 0 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4.579"/>
    </inkml:context>
    <inkml:brush xml:id="br0">
      <inkml:brushProperty name="width" value="0.1" units="cm"/>
      <inkml:brushProperty name="height" value="0.1" units="cm"/>
      <inkml:brushProperty name="color" value="#FFFFFF"/>
    </inkml:brush>
  </inkml:definitions>
  <inkml:trace contextRef="#ctx0" brushRef="#br0">1 10 6661 0 0,'1'-1'119'0'0,"-1"0"1"0"0,1 0-1 0 0,0 0 1 0 0,0 1-1 0 0,0-1 1 0 0,0 0-1 0 0,0 1 1 0 0,0-1-1 0 0,0 1 1 0 0,0-1 0 0 0,0 1-1 0 0,0-1 1 0 0,1 1-1 0 0,-1 0 1 0 0,0 0-1 0 0,0-1 1 0 0,0 1-1 0 0,0 0 1 0 0,1 0-1 0 0,-1 0 1 0 0,0 0 0 0 0,0 0-1 0 0,0 1 1 0 0,0-1-1 0 0,1 0 1 0 0,-1 1-1 0 0,0-1 1 0 0,0 0-1 0 0,0 1 1 0 0,0-1-1 0 0,0 1 1 0 0,0 0-1 0 0,0-1 1 0 0,2 2 0 0 0,5 3 172 0 0,1 1 0 0 0,-1-1 0 0 0,11 11 1 0 0,20 21 222 0 0,-2 3 0 0 0,-2 1 1 0 0,-1 2-1 0 0,-2 1 0 0 0,-2 1 0 0 0,39 82 1 0 0,-45-75-108 0 0,22 69 1 0 0,-40-102-361 0 0,-1 1-1 0 0,0 0 1 0 0,-2 0 0 0 0,0 0 0 0 0,-1 0 0 0 0,-1 1-1 0 0,-2 22 1 0 0,-1-29-61 0 0,0 0 0 0 0,-1-1 0 0 0,-1 1 0 0 0,0-1 1 0 0,0 0-1 0 0,-2 0 0 0 0,1 0 0 0 0,-2-1 0 0 0,1 1 0 0 0,-2-2 0 0 0,0 1 0 0 0,-9 11 0 0 0,3-8-267 0 0,-1-1 1 0 0,0 0-1 0 0,-1-1 0 0 0,-1-1 1 0 0,0 0-1 0 0,0-2 0 0 0,-28 14 1 0 0,32-17-927 0 0,9-5 511 0 0,1 0 0 0 0,-1 0 0 0 0,1 0 0 0 0,-1-1-1 0 0,0 0 1 0 0,1 0 0 0 0,-7 2 0 0 0,2-3-2241 0 0</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5.170"/>
    </inkml:context>
    <inkml:brush xml:id="br0">
      <inkml:brushProperty name="width" value="0.1" units="cm"/>
      <inkml:brushProperty name="height" value="0.1" units="cm"/>
      <inkml:brushProperty name="color" value="#FFFFFF"/>
    </inkml:brush>
  </inkml:definitions>
  <inkml:trace contextRef="#ctx0" brushRef="#br0">0 22 7785 0 0,'14'-5'1172'0'0,"6"2"-136"0"0,3 1-116 0 0,3-1-108 0 0,5 0-80 0 0,0 1-88 0 0,3 0-72 0 0,-1 2-100 0 0,1-2-88 0 0,0 2-152 0 0,-4 0-340 0 0,1 2 12 0 0,-2 0-852 0 0,-4 2-304 0 0,-2 0-384 0 0,-5 0 12 0 0,-4-2-1964 0 0</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5.496"/>
    </inkml:context>
    <inkml:brush xml:id="br0">
      <inkml:brushProperty name="width" value="0.1" units="cm"/>
      <inkml:brushProperty name="height" value="0.1" units="cm"/>
      <inkml:brushProperty name="color" value="#FFFFFF"/>
    </inkml:brush>
  </inkml:definitions>
  <inkml:trace contextRef="#ctx0" brushRef="#br0">4 5 6625 0 0,'-3'7'4140'0'0,"8"-4"-3388"0"0,1-3-88 0 0,1 0-84 0 0,1 0-96 0 0,9 0-156 0 0,3 0-232 0 0,-1 0-248 0 0,7 0 16 0 0,2-3-912 0 0,-2 3-532 0 0,-3-3-40 0 0,2-1 92 0 0,0-1-1569 0 0</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5.870"/>
    </inkml:context>
    <inkml:brush xml:id="br0">
      <inkml:brushProperty name="width" value="0.1" units="cm"/>
      <inkml:brushProperty name="height" value="0.1" units="cm"/>
      <inkml:brushProperty name="color" value="#FFFFFF"/>
    </inkml:brush>
  </inkml:definitions>
  <inkml:trace contextRef="#ctx0" brushRef="#br0">147 6 5473 0 0,'-1'0'161'0'0,"0"-1"1"0"0,0 0 0 0 0,0 1-1 0 0,0-1 1 0 0,0 1 0 0 0,0-1-1 0 0,-1 1 1 0 0,1 0 0 0 0,0 0-1 0 0,0-1 1 0 0,0 1 0 0 0,-1 0-1 0 0,1 0 1 0 0,0 0 0 0 0,0 0-1 0 0,0 0 1 0 0,0 0 0 0 0,-1 0-1 0 0,1 1 1 0 0,0-1 0 0 0,0 0-1 0 0,0 1 1 0 0,0-1 0 0 0,0 1 0 0 0,-1-1-1 0 0,1 1 1 0 0,0 0 0 0 0,0-1-1 0 0,0 1 1 0 0,-1 1 0 0 0,-34 28 1561 0 0,31-25-1360 0 0,-2 2-133 0 0,0 0 0 0 0,1 0 0 0 0,0 1-1 0 0,1 0 1 0 0,-1 0 0 0 0,1 1 0 0 0,1-1-1 0 0,0 1 1 0 0,0 0 0 0 0,1 0 0 0 0,0 1 0 0 0,0-1-1 0 0,1 0 1 0 0,0 1 0 0 0,0 11 0 0 0,1-14-160 0 0,1-1 0 0 0,0 1 1 0 0,1 0-1 0 0,-1 0 0 0 0,1-1 0 0 0,1 1 1 0 0,-1 0-1 0 0,1-1 0 0 0,0 1 1 0 0,0-1-1 0 0,1 0 0 0 0,0 0 0 0 0,0 0 1 0 0,1 0-1 0 0,-1 0 0 0 0,1-1 1 0 0,1 1-1 0 0,-1-1 0 0 0,1 0 0 0 0,-1 0 1 0 0,1-1-1 0 0,8 6 0 0 0,-6-5-79 0 0,0-1-1 0 0,0 0 1 0 0,0 0 0 0 0,1-1-1 0 0,-1 0 1 0 0,1 0-1 0 0,0-1 1 0 0,0 0-1 0 0,0 0 1 0 0,9 1 0 0 0,-13-3-29 0 0,0 0 0 0 0,0 0 1 0 0,0-1-1 0 0,0 1 0 0 0,0-1 1 0 0,0 0-1 0 0,0 0 0 0 0,0 0 1 0 0,-1 0-1 0 0,1-1 0 0 0,0 0 1 0 0,-1 0-1 0 0,1 0 0 0 0,-1 0 1 0 0,0 0-1 0 0,1-1 0 0 0,-1 1 1 0 0,0-1-1 0 0,-1 0 0 0 0,1 0 1 0 0,0 0-1 0 0,2-5 0 0 0,-1 2 9 0 0,0 0 0 0 0,0-1 0 0 0,-1 0 0 0 0,0 1 0 0 0,-1-1 0 0 0,0 0 0 0 0,0-1 0 0 0,0 1 0 0 0,-1 0 0 0 0,0-1 0 0 0,0 1 0 0 0,-1 0-1 0 0,0-1 1 0 0,0 1 0 0 0,-1-1 0 0 0,0 1 0 0 0,0 0 0 0 0,-1-1 0 0 0,1 1 0 0 0,-5-8 0 0 0,2 5-76 0 0,0 0 1 0 0,0 1-1 0 0,-1-1 0 0 0,-1 2 1 0 0,0-1-1 0 0,0 0 0 0 0,0 1 1 0 0,-1 0-1 0 0,0 1 0 0 0,-1-1 1 0 0,0 1-1 0 0,0 1 0 0 0,0 0 1 0 0,-10-6-1 0 0,1 8-6047 0 0</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6.217"/>
    </inkml:context>
    <inkml:brush xml:id="br0">
      <inkml:brushProperty name="width" value="0.1" units="cm"/>
      <inkml:brushProperty name="height" value="0.1" units="cm"/>
      <inkml:brushProperty name="color" value="#FFFFFF"/>
    </inkml:brush>
  </inkml:definitions>
  <inkml:trace contextRef="#ctx0" brushRef="#br0">8 37 7685 0 0,'-4'-17'6086'0'0,"1"7"-4319"0"0,2 1-3942 0 0</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6.929"/>
    </inkml:context>
    <inkml:brush xml:id="br0">
      <inkml:brushProperty name="width" value="0.1" units="cm"/>
      <inkml:brushProperty name="height" value="0.1" units="cm"/>
      <inkml:brushProperty name="color" value="#FFFFFF"/>
    </inkml:brush>
  </inkml:definitions>
  <inkml:trace contextRef="#ctx0" brushRef="#br0">84 62 7565 0 0,'2'-3'451'0'0,"0"-1"1"0"0,0 1-1 0 0,0 0 1 0 0,0-1-1 0 0,1 1 1 0 0,-1 0-1 0 0,1 1 1 0 0,0-1-1 0 0,0 0 1 0 0,0 1-1 0 0,0 0 1 0 0,6-4-1 0 0,-3 3-118 0 0,0 0-1 0 0,0 1 0 0 0,1-1 1 0 0,0 1-1 0 0,-1 0 1 0 0,14-1-1 0 0,-12 2-233 0 0,0 0-1 0 0,0 1 1 0 0,0 0-1 0 0,0 0 1 0 0,0 1-1 0 0,0 0 1 0 0,0 0-1 0 0,0 1 1 0 0,-1 0-1 0 0,1 0 1 0 0,-1 1-1 0 0,1 0 1 0 0,8 5-1 0 0,-14-6-95 0 0,0-1 0 0 0,-1 0 0 0 0,1 1 0 0 0,0-1 1 0 0,-1 1-1 0 0,1 0 0 0 0,-1-1 0 0 0,1 1 0 0 0,-1 0 0 0 0,0 0 0 0 0,0 0 0 0 0,0 0 0 0 0,0 0 0 0 0,0 0 0 0 0,0 0 0 0 0,0 0 0 0 0,-1 1 0 0 0,1-1 0 0 0,0 3 0 0 0,-1 0-31 0 0,0 0 0 0 0,-1 0 0 0 0,1-1 0 0 0,-1 1 0 0 0,0 0 0 0 0,0-1-1 0 0,0 1 1 0 0,-4 8 0 0 0,-2 2-78 0 0,-1 0 0 0 0,-1 0 0 0 0,0-1 0 0 0,-13 15 0 0 0,12-16 125 0 0,-1 0 0 0 0,-1-1 0 0 0,-1 0 0 0 0,-19 14 0 0 0,39-28 258 0 0,1 0 0 0 0,0 1 1 0 0,-1-1-1 0 0,1 1 0 0 0,0 1 0 0 0,15 0 1 0 0,2 0-224 0 0,38 5 1 0 0,-50-2-36 0 0,1 0-1 0 0,-1 0 1 0 0,0 2 0 0 0,0-1-1 0 0,-1 2 1 0 0,1-1 0 0 0,14 11 0 0 0,-22-13-40 0 0,-1-1 0 0 0,0 1 0 0 0,-1 0 0 0 0,1 0 0 0 0,0 0 0 0 0,-1 1 0 0 0,0 0 0 0 0,0-1 0 0 0,0 1 1 0 0,0 0-1 0 0,-1 0 0 0 0,1 1 0 0 0,-1-1 0 0 0,0 0 0 0 0,0 1 0 0 0,-1-1 0 0 0,1 1 0 0 0,-1 0 0 0 0,0-1 1 0 0,0 1-1 0 0,-1 0 0 0 0,0 0 0 0 0,0 9 0 0 0,-1-9-3 0 0,0 0 0 0 0,-1-1 0 0 0,1 1 0 0 0,-1 0 0 0 0,0-1 0 0 0,-1 0 0 0 0,1 1 0 0 0,-1-1 0 0 0,0 0 0 0 0,0-1 1 0 0,0 1-1 0 0,0 0 0 0 0,-7 5 0 0 0,2-2-5 0 0,-1 0 0 0 0,-1 0 0 0 0,1 0 0 0 0,-18 8 0 0 0,-5-3-153 0 0,0-1 0 0 0,0-1 0 0 0,-1-2 0 0 0,0-1 1 0 0,-1-2-1 0 0,0-2 0 0 0,1 0 0 0 0,-1-2 0 0 0,-45-5 0 0 0,77 4-387 0 0,0 0 1 0 0,-1-1-1 0 0,1 1 1 0 0,0 0-1 0 0,0-1 0 0 0,0 1 1 0 0,-1-1-1 0 0,1 0 0 0 0,0 0 1 0 0,0 0-1 0 0,0 0 1 0 0,0 0-1 0 0,1 0 0 0 0,-3-2 1 0 0</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9.031"/>
    </inkml:context>
    <inkml:brush xml:id="br0">
      <inkml:brushProperty name="width" value="0.1" units="cm"/>
      <inkml:brushProperty name="height" value="0.1" units="cm"/>
      <inkml:brushProperty name="color" value="#FFFFFF"/>
    </inkml:brush>
  </inkml:definitions>
  <inkml:trace contextRef="#ctx0" brushRef="#br0">2 30 4644 0 0,'-1'0'55'0'0,"1"1"-1"0"0,0-1 0 0 0,0 0 0 0 0,0 0 0 0 0,0 0 0 0 0,0 0 0 0 0,0 1 0 0 0,0-1 0 0 0,0 0 0 0 0,0 0 0 0 0,0 0 0 0 0,0 1 1 0 0,0-1-1 0 0,-1 0 0 0 0,1 0 0 0 0,0 0 0 0 0,1 0 0 0 0,-1 1 0 0 0,0-1 0 0 0,0 0 0 0 0,0 0 0 0 0,0 0 0 0 0,0 1 0 0 0,0-1 1 0 0,0 0-1 0 0,0 0 0 0 0,0 0 0 0 0,0 0 0 0 0,0 1 0 0 0,0-1 0 0 0,0 0 0 0 0,1 0 0 0 0,-1 0 0 0 0,0 0 0 0 0,0 0 0 0 0,0 0 1 0 0,0 1-1 0 0,0-1 0 0 0,1 0 0 0 0,-1 0 0 0 0,0 0 0 0 0,0 0 0 0 0,0 0 0 0 0,0 0 0 0 0,1 0 0 0 0,-1 0 0 0 0,0 0 0 0 0,0 0 1 0 0,0 0-1 0 0,1 0 0 0 0,-1 0 0 0 0,0 0 0 0 0,0 0 0 0 0,0 0 0 0 0,0 0 0 0 0,1 0 0 0 0,-1 0 0 0 0,12 4 300 0 0,13 0 101 0 0,-1-1-1 0 0,1-1 0 0 0,0-1 0 0 0,28-3 1 0 0,18 0-2 0 0,269-7 396 0 0,-192-6-4204 0 0,-144 14 2930 0 0,-2 1 184 0 0,-1 0 1 0 0,1 0 0 0 0,-1 0-1 0 0,1 0 1 0 0,-1 0 0 0 0,1-1-1 0 0,-1 1 1 0 0,1-1-1 0 0,-1 1 1 0 0,1-1 0 0 0,-1 1-1 0 0,0-1 1 0 0,1 0 0 0 0,-1 1-1 0 0,0-1 1 0 0,1 0 0 0 0,-1 0-1 0 0,0 0 1 0 0,0 0 0 0 0,0 0-1 0 0,0 0 1 0 0,0-1 0 0 0,1 0-1 0 0,-1-3-975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8.337"/>
    </inkml:context>
    <inkml:brush xml:id="br0">
      <inkml:brushProperty name="width" value="0.1" units="cm"/>
      <inkml:brushProperty name="height" value="0.1" units="cm"/>
      <inkml:brushProperty name="color" value="#FFFFFF"/>
    </inkml:brush>
  </inkml:definitions>
  <inkml:trace contextRef="#ctx0" brushRef="#br0">2 11 3740 0 0,'0'-6'-1000'0'0,"-2"2"-300"0"0</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9.401"/>
    </inkml:context>
    <inkml:brush xml:id="br0">
      <inkml:brushProperty name="width" value="0.1" units="cm"/>
      <inkml:brushProperty name="height" value="0.1" units="cm"/>
      <inkml:brushProperty name="color" value="#FFFFFF"/>
    </inkml:brush>
  </inkml:definitions>
  <inkml:trace contextRef="#ctx0" brushRef="#br0">108 74 1088 0 0,'-32'-18'1624'0'0,"20"12"-756"0"0,0-1 1 0 0,1 0-1 0 0,0-1 1 0 0,-18-15-1 0 0,28 18 1038 0 0,11 6-1167 0 0,12 5-220 0 0,1 4-98 0 0,0 2 1 0 0,-1 0-1 0 0,0 2 0 0 0,35 28 0 0 0,-45-32-298 0 0,0 1 0 0 0,-1 1 0 0 0,0 0 0 0 0,0 0 0 0 0,-2 1 0 0 0,1 0 0 0 0,-2 1 0 0 0,12 24 0 0 0,-18-35-92 0 0,-1 1 1 0 0,0 0 0 0 0,1 0 0 0 0,-1 1 0 0 0,-1-1 0 0 0,1 0 0 0 0,-1 0 0 0 0,1 0-1 0 0,-1 1 1 0 0,0-1 0 0 0,-1 0 0 0 0,1 0 0 0 0,-1 0 0 0 0,0 0 0 0 0,0 1 0 0 0,0-1 0 0 0,0 0-1 0 0,-1 0 1 0 0,0-1 0 0 0,1 1 0 0 0,-1 0 0 0 0,-1-1 0 0 0,-4 7 0 0 0,-4 2-202 0 0,0 0 1 0 0,-1-1 0 0 0,0 0 0 0 0,-25 15-1 0 0,24-17-422 0 0</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59.760"/>
    </inkml:context>
    <inkml:brush xml:id="br0">
      <inkml:brushProperty name="width" value="0.1" units="cm"/>
      <inkml:brushProperty name="height" value="0.1" units="cm"/>
      <inkml:brushProperty name="color" value="#FFFFFF"/>
    </inkml:brush>
  </inkml:definitions>
  <inkml:trace contextRef="#ctx0" brushRef="#br0">183 13 3836 0 0,'0'-1'131'0'0,"-1"0"1"0"0,0 0-1 0 0,1 0 0 0 0,-1 0 0 0 0,0 0 0 0 0,0 1 0 0 0,0-1 0 0 0,0 0 0 0 0,1 0 0 0 0,-1 1 1 0 0,0-1-1 0 0,0 1 0 0 0,0-1 0 0 0,-1 1 0 0 0,1-1 0 0 0,0 1 0 0 0,0 0 0 0 0,0 0 0 0 0,0-1 0 0 0,0 1 1 0 0,0 0-1 0 0,0 0 0 0 0,-1 0 0 0 0,1 0 0 0 0,0 0 0 0 0,0 0 0 0 0,0 1 0 0 0,0-1 0 0 0,0 0 0 0 0,0 0 1 0 0,0 1-1 0 0,-1-1 0 0 0,1 1 0 0 0,0-1 0 0 0,0 1 0 0 0,0 0 0 0 0,1-1 0 0 0,-1 1 0 0 0,0 0 1 0 0,0-1-1 0 0,-1 3 0 0 0,-6 3 366 0 0,1 2 0 0 0,0-1 1 0 0,-11 16-1 0 0,9-12 18 0 0,-1 2-253 0 0,0 0 0 0 0,0 1 0 0 0,2 0 0 0 0,-1 1 0 0 0,2-1 0 0 0,0 2 0 0 0,1-1 1 0 0,0 1-1 0 0,1 0 0 0 0,1 0 0 0 0,1 0 0 0 0,0 0 0 0 0,1 1 0 0 0,1-1 0 0 0,0 1 0 0 0,1 0 0 0 0,1-1 0 0 0,4 24 0 0 0,-3-33-201 0 0,0 1 0 0 0,1-1-1 0 0,-1 0 1 0 0,1 0 0 0 0,1 0 0 0 0,-1 0-1 0 0,1 0 1 0 0,0-1 0 0 0,1 0-1 0 0,0 0 1 0 0,0 0 0 0 0,0 0 0 0 0,0-1-1 0 0,9 7 1 0 0,-9-8-44 0 0,0-1 1 0 0,0 0-1 0 0,0 0 0 0 0,1 0 1 0 0,-1-1-1 0 0,1 0 0 0 0,-1 0 0 0 0,1 0 1 0 0,0-1-1 0 0,-1 0 0 0 0,1 0 1 0 0,0 0-1 0 0,0-1 0 0 0,0 0 1 0 0,0 0-1 0 0,0 0 0 0 0,0-1 0 0 0,0 0 1 0 0,7-2-1 0 0,-6 2-57 0 0,0-2 0 0 0,-1 1 0 0 0,1-1 0 0 0,0 0 0 0 0,-1 0 0 0 0,0-1 0 0 0,1 0 0 0 0,-1 0 0 0 0,-1 0 0 0 0,1-1 0 0 0,-1 0 0 0 0,0 0 0 0 0,0 0 0 0 0,0-1 0 0 0,-1 1 0 0 0,0-1 0 0 0,0 0 0 0 0,0-1 0 0 0,-1 1 0 0 0,0-1 0 0 0,0 1 0 0 0,0-1 0 0 0,-1 0 0 0 0,0 0 0 0 0,-1 0 0 0 0,1 0 0 0 0,-1 0 0 0 0,0-15 0 0 0,-2 9-18 0 0,0-1 1 0 0,-1 1-1 0 0,0-1 0 0 0,-1 1 1 0 0,-1 0-1 0 0,0 0 0 0 0,-1 0 1 0 0,0 0-1 0 0,-1 1 0 0 0,-14-23 1 0 0,15 28-54 0 0,1 0 0 0 0,-1 0 0 0 0,-1 0-1 0 0,1 1 1 0 0,-1 0 0 0 0,-1 0 0 0 0,1 1 0 0 0,-1 0 0 0 0,0 0 0 0 0,0 0 0 0 0,0 1 0 0 0,0 0 0 0 0,-1 0 0 0 0,0 1 0 0 0,0 0 0 0 0,0 0 0 0 0,0 1 0 0 0,-16-3 0 0 0,21 5-249 0 0,-12 0-969 0 0</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0.133"/>
    </inkml:context>
    <inkml:brush xml:id="br0">
      <inkml:brushProperty name="width" value="0.1" units="cm"/>
      <inkml:brushProperty name="height" value="0.1" units="cm"/>
      <inkml:brushProperty name="color" value="#FFFFFF"/>
    </inkml:brush>
  </inkml:definitions>
  <inkml:trace contextRef="#ctx0" brushRef="#br0">1 14 6349 0 0,'4'-6'5281'0'0,"1"-1"-5861"0"0</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0.584"/>
    </inkml:context>
    <inkml:brush xml:id="br0">
      <inkml:brushProperty name="width" value="0.1" units="cm"/>
      <inkml:brushProperty name="height" value="0.1" units="cm"/>
      <inkml:brushProperty name="color" value="#FFFFFF"/>
    </inkml:brush>
  </inkml:definitions>
  <inkml:trace contextRef="#ctx0" brushRef="#br0">1 94 1912 0 0,'0'-4'534'0'0,"1"1"0"0"0,0-1 0 0 0,1 0 0 0 0,-1 1 0 0 0,1-1 0 0 0,-1 1-1 0 0,1 0 1 0 0,0-1 0 0 0,0 1 0 0 0,1 0 0 0 0,-1 0 0 0 0,5-4 0 0 0,-2 3-199 0 0,0 0-1 0 0,0 0 1 0 0,0 0-1 0 0,1 0 1 0 0,-1 1 0 0 0,1 0-1 0 0,7-2 1 0 0,-5 2-141 0 0,0 0 0 0 0,0 1 0 0 0,0 0 1 0 0,0 0-1 0 0,1 1 0 0 0,-1 0 0 0 0,1 0 0 0 0,-1 1 0 0 0,0 1 1 0 0,1-1-1 0 0,15 4 0 0 0,-21-3-163 0 0,0-1 1 0 0,0 1-1 0 0,0 0 0 0 0,0 0 1 0 0,-1 1-1 0 0,1-1 1 0 0,0 0-1 0 0,-1 1 0 0 0,1 0 1 0 0,-1 0-1 0 0,1 0 0 0 0,-1 0 1 0 0,0 0-1 0 0,0 0 0 0 0,0 0 1 0 0,0 1-1 0 0,0-1 1 0 0,-1 1-1 0 0,1-1 0 0 0,-1 1 1 0 0,0 0-1 0 0,1-1 0 0 0,-1 1 1 0 0,0 0-1 0 0,-1 0 0 0 0,1 0 1 0 0,0 0-1 0 0,-1 0 1 0 0,0 0-1 0 0,0 0 0 0 0,0 0 1 0 0,0 3-1 0 0,-1 2-3 0 0,0 0 0 0 0,-1 1 0 0 0,0-1 0 0 0,0 0 0 0 0,-1-1 0 0 0,0 1 0 0 0,0 0 0 0 0,-1-1 0 0 0,0 0 0 0 0,-7 11 0 0 0,-4 0 39 0 0,-1-1 0 0 0,-1 0 0 0 0,0-1-1 0 0,-37 26 1 0 0,20-16 265 0 0,40-26-311 0 0,0 0-1 0 0,-1 0 1 0 0,1 0-1 0 0,0 1 1 0 0,7 2-1 0 0,11 3-17 0 0,0 2 0 0 0,-1 0 0 0 0,0 1 0 0 0,-1 2 0 0 0,22 13 0 0 0,-37-20-7 0 0,-1 1 0 0 0,1 0 0 0 0,-1 0 0 0 0,0 0 0 0 0,-1 0 0 0 0,1 1 0 0 0,-1 0 0 0 0,0 1 0 0 0,0-1 0 0 0,-1 1 0 0 0,0 0 0 0 0,0 0 0 0 0,-1 0 0 0 0,0 0 0 0 0,0 1 0 0 0,0-1 0 0 0,-1 1 0 0 0,0 0 0 0 0,1 14 0 0 0,-3-18-1 0 0,-1 1 1 0 0,1-1-1 0 0,-1 1 1 0 0,0-1-1 0 0,0 1 0 0 0,0-1 1 0 0,-1 1-1 0 0,0-1 0 0 0,0 0 1 0 0,0 0-1 0 0,0 0 1 0 0,0 0-1 0 0,-1 0 0 0 0,0-1 1 0 0,0 1-1 0 0,0-1 0 0 0,0 1 1 0 0,0-1-1 0 0,-6 3 1 0 0,1 1 34 0 0,-1 0 1 0 0,0-1-1 0 0,-1 0 1 0 0,0-1-1 0 0,0 0 1 0 0,-18 7-1 0 0,12-8 149 0 0,1 0-1 0 0,-1-1 0 0 0,-20 2 0 0 0,30-4-310 0 0,0-1 0 0 0,0 0 0 0 0,0 0 0 0 0,0-1 0 0 0,0 1 0 0 0,1-1 0 0 0,-1 0 0 0 0,0-1 0 0 0,0 1-1 0 0,1-1 1 0 0,-11-5 0 0 0</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0.969"/>
    </inkml:context>
    <inkml:brush xml:id="br0">
      <inkml:brushProperty name="width" value="0.1" units="cm"/>
      <inkml:brushProperty name="height" value="0.1" units="cm"/>
      <inkml:brushProperty name="color" value="#FFFFFF"/>
    </inkml:brush>
  </inkml:definitions>
  <inkml:trace contextRef="#ctx0" brushRef="#br0">218 1 5420 0 0,'-1'3'345'0'0,"1"0"0"0"0,-1 0 0 0 0,1 0-1 0 0,-1 0 1 0 0,0 0 0 0 0,0 0-1 0 0,-1 0 1 0 0,1 0 0 0 0,-1 0-1 0 0,1-1 1 0 0,-4 5 0 0 0,-26 30 665 0 0,16-21-372 0 0,-60 72 791 0 0,24-31-6142 0 0,50-55 4403 0 0,0-1 0 0 0,0 0 0 0 0,0 0 0 0 0,0 0-1 0 0,-1 0 1 0 0,1 0 0 0 0,0 0 0 0 0,-1 0 0 0 0,1 0-1 0 0,-1-1 1 0 0,1 1 0 0 0,-1-1 0 0 0,1 1 0 0 0,-1-1-1 0 0,-3 1 1 0 0,1-1-776 0 0</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1.840"/>
    </inkml:context>
    <inkml:brush xml:id="br0">
      <inkml:brushProperty name="width" value="0.1" units="cm"/>
      <inkml:brushProperty name="height" value="0.1" units="cm"/>
      <inkml:brushProperty name="color" value="#FFFFFF"/>
    </inkml:brush>
  </inkml:definitions>
  <inkml:trace contextRef="#ctx0" brushRef="#br0">176 19 1344 0 0,'-1'-1'277'0'0,"1"0"0"0"0,0 0 0 0 0,-1 0-1 0 0,1 0 1 0 0,-1 0 0 0 0,0 0 0 0 0,1 0 0 0 0,-1 0 0 0 0,0 0 0 0 0,1 0-1 0 0,-1 1 1 0 0,0-1 0 0 0,0 0 0 0 0,0 0 0 0 0,0 1 0 0 0,0-1-1 0 0,0 1 1 0 0,0-1 0 0 0,0 1 0 0 0,0-1 0 0 0,0 1 0 0 0,0 0-1 0 0,0-1 1 0 0,0 1 0 0 0,0 0 0 0 0,-1 0 0 0 0,-1 0-53 0 0,1 0-1 0 0,0 1 1 0 0,-1-1 0 0 0,1 1 0 0 0,0 0-1 0 0,0-1 1 0 0,-1 1 0 0 0,1 0 0 0 0,0 1-1 0 0,0-1 1 0 0,-3 3 0 0 0,-4 3 92 0 0,0 1-1 0 0,1 0 1 0 0,0 0 0 0 0,-8 10 0 0 0,7-6-2 0 0,1 0 1 0 0,0 1 0 0 0,0 0 0 0 0,1 0 0 0 0,1 1 0 0 0,0 0 0 0 0,1 0 0 0 0,1 0 0 0 0,-5 23 0 0 0,8-32-258 0 0,1 1 1 0 0,-1-1 0 0 0,1 1 0 0 0,0-1 0 0 0,0 1 0 0 0,0-1 0 0 0,1 0 0 0 0,0 1-1 0 0,0-1 1 0 0,0 1 0 0 0,1-1 0 0 0,0 0 0 0 0,0 0 0 0 0,0 0 0 0 0,1 0-1 0 0,-1 0 1 0 0,1-1 0 0 0,0 1 0 0 0,1-1 0 0 0,-1 1 0 0 0,1-1 0 0 0,0 0 0 0 0,0-1-1 0 0,0 1 1 0 0,0-1 0 0 0,1 0 0 0 0,-1 0 0 0 0,1 0 0 0 0,5 2 0 0 0,1 0-15 0 0,0-1 0 0 0,0 0 0 0 0,0-1 1 0 0,1 0-1 0 0,-1-1 0 0 0,1 0 0 0 0,0-1 1 0 0,0 0-1 0 0,-1-1 0 0 0,15-1 0 0 0,-17 0-37 0 0,0 0-1 0 0,-1-1 0 0 0,1 0 0 0 0,-1 0 0 0 0,1 0 1 0 0,-1-1-1 0 0,0-1 0 0 0,0 1 0 0 0,0-1 1 0 0,0-1-1 0 0,-1 1 0 0 0,1-1 0 0 0,-1-1 0 0 0,8-7 1 0 0,-12 9-14 0 0,1-1 0 0 0,-1 1 0 0 0,-1-1 0 0 0,1 0 1 0 0,-1 0-1 0 0,1 0 0 0 0,-1 0 0 0 0,-1 0 0 0 0,1 0 1 0 0,-1-1-1 0 0,0 1 0 0 0,0-1 0 0 0,0 1 0 0 0,-1-1 1 0 0,0 1-1 0 0,0-1 0 0 0,-1 1 0 0 0,1-1 0 0 0,-1 1 1 0 0,0 0-1 0 0,-1-1 0 0 0,1 1 0 0 0,-1 0 0 0 0,-3-8 1 0 0,0 1-23 0 0,-1 0 1 0 0,0 1-1 0 0,0 0 1 0 0,-2 0-1 0 0,1 0 1 0 0,-1 0 0 0 0,0 1-1 0 0,-1 1 1 0 0,-13-11-1 0 0,14 13-119 0 0,0 1 0 0 0,-1 1-1 0 0,0 0 1 0 0,0 0 0 0 0,0 0-1 0 0,0 1 1 0 0,-15-4 0 0 0,-16 3-7129 0 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2.433"/>
    </inkml:context>
    <inkml:brush xml:id="br0">
      <inkml:brushProperty name="width" value="0.1" units="cm"/>
      <inkml:brushProperty name="height" value="0.1" units="cm"/>
      <inkml:brushProperty name="color" value="#FFFFFF"/>
    </inkml:brush>
  </inkml:definitions>
  <inkml:trace contextRef="#ctx0" brushRef="#br0">0 50 5553 0 0,'4'-3'336'0'0,"1"1"-1"0"0,-1-1 1 0 0,1 1 0 0 0,-1 0 0 0 0,1 1 0 0 0,0-1 0 0 0,0 1 0 0 0,0 0 0 0 0,0 0 0 0 0,0 0 0 0 0,5 1 0 0 0,2-2 90 0 0,31-3 647 0 0,55 0 0 0 0,-57 5 620 0 0,68-11 0 0 0,-52 4 1127 0 0,-57 7-2850 0 0</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2.897"/>
    </inkml:context>
    <inkml:brush xml:id="br0">
      <inkml:brushProperty name="width" value="0.1" units="cm"/>
      <inkml:brushProperty name="height" value="0.1" units="cm"/>
      <inkml:brushProperty name="color" value="#FFFFFF"/>
    </inkml:brush>
  </inkml:definitions>
  <inkml:trace contextRef="#ctx0" brushRef="#br0">30 19 5036 0 0,'-9'7'4879'0'0,"8"-7"-4593"0"0,1 1-1 0 0,-1-1 1 0 0,0 0 0 0 0,1 1 0 0 0,-1-1-1 0 0,0 0 1 0 0,0 0 0 0 0,1 0-1 0 0,-1 0 1 0 0,0 1 0 0 0,0-1-1 0 0,1 0 1 0 0,-1 0 0 0 0,0-1-1 0 0,0 1 1 0 0,0 0 0 0 0,1 0-1 0 0,-1 0 1 0 0,0 0 0 0 0,1-1-1 0 0,-1 1 1 0 0,0 0 0 0 0,-1-1 0 0 0,1-7-685 0 0,28-10-10898 0 0</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3.484"/>
    </inkml:context>
    <inkml:brush xml:id="br0">
      <inkml:brushProperty name="width" value="0.1" units="cm"/>
      <inkml:brushProperty name="height" value="0.1" units="cm"/>
      <inkml:brushProperty name="color" value="#FFFFFF"/>
    </inkml:brush>
  </inkml:definitions>
  <inkml:trace contextRef="#ctx0" brushRef="#br0">4 68 5613 0 0,'0'-1'146'0'0,"-1"0"0"0"0,1 1 0 0 0,0-1 1 0 0,-1 0-1 0 0,1 0 0 0 0,0 1 1 0 0,-1-1-1 0 0,1 0 0 0 0,0 0 1 0 0,0 0-1 0 0,-1 1 0 0 0,1-1 0 0 0,0 0 1 0 0,0 0-1 0 0,0 0 0 0 0,0 1 1 0 0,0-1-1 0 0,0 0 0 0 0,1 0 1 0 0,-1 0-1 0 0,0 0 0 0 0,0 1 1 0 0,0-1-1 0 0,1 0 0 0 0,-1 0 0 0 0,1 1 1 0 0,-1-1-1 0 0,0 0 0 0 0,1 0 1 0 0,-1 1-1 0 0,1-1 0 0 0,-1 1 1 0 0,1-1-1 0 0,0 0 0 0 0,-1 1 1 0 0,1-1-1 0 0,0 1 0 0 0,-1-1 0 0 0,1 1 1 0 0,0 0-1 0 0,0-1 0 0 0,-1 1 1 0 0,1 0-1 0 0,0-1 0 0 0,0 1 1 0 0,0 0-1 0 0,-1 0 0 0 0,3 0 0 0 0,47-10 860 0 0,-43 10-694 0 0,195-18 1522 0 0,-122 12-1295 0 0,-73 6-504 0 0,6-2 187 0 0,1 1 0 0 0,1 1-1 0 0,26 3 1 0 0,-40-2-217 0 0,0-1 1 0 0,-1 1-1 0 0,1 0 0 0 0,0 0 0 0 0,-1 0 0 0 0,1-1 0 0 0,0 1 0 0 0,-1 0 1 0 0,1 0-1 0 0,-1 0 0 0 0,0 0 0 0 0,1 0 0 0 0,-1 0 0 0 0,0 0 0 0 0,1 0 1 0 0,-1 0-1 0 0,0 0 0 0 0,0 0 0 0 0,0 0 0 0 0,0 0 0 0 0,0 0 0 0 0,0 0 0 0 0,0 0 1 0 0,0 1-1 0 0,-1 0 0 0 0,-3 29 95 0 0,-12 25 361 0 0,-2-2 0 0 0,-2 0 0 0 0,-44 81 1 0 0,-13 32 416 0 0,56-123-625 0 0,-5 11-1293 0 0</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3.825"/>
    </inkml:context>
    <inkml:brush xml:id="br0">
      <inkml:brushProperty name="width" value="0.1" units="cm"/>
      <inkml:brushProperty name="height" value="0.1" units="cm"/>
      <inkml:brushProperty name="color" value="#FFFFFF"/>
    </inkml:brush>
  </inkml:definitions>
  <inkml:trace contextRef="#ctx0" brushRef="#br0">16 62 5781 0 0,'-1'0'233'0'0,"0"0"0"0"0,1 0 1 0 0,-1 0-1 0 0,0-1 0 0 0,0 1 1 0 0,0 0-1 0 0,1 0 0 0 0,-1-1 1 0 0,0 1-1 0 0,1-1 0 0 0,-1 1 1 0 0,0-1-1 0 0,0 1 0 0 0,1-1 1 0 0,-1 1-1 0 0,1-1 1 0 0,-1 0-1 0 0,1 1 0 0 0,-1-1 1 0 0,1 0-1 0 0,-1 0 0 0 0,16-3 3217 0 0,1 2-3685 0 0,179-27 1206 0 0,-64 14-6758 0 0,-113 13 4008 0 0,0 2-1055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5.958"/>
    </inkml:context>
    <inkml:brush xml:id="br0">
      <inkml:brushProperty name="width" value="0.1" units="cm"/>
      <inkml:brushProperty name="height" value="0.1" units="cm"/>
      <inkml:brushProperty name="color" value="#FFFFFF"/>
    </inkml:brush>
  </inkml:definitions>
  <inkml:trace contextRef="#ctx0" brushRef="#br0">0 2 4832 0 0,'1'0'118'0'0,"-1"0"-1"0"0,1-1 0 0 0,0 1 0 0 0,-1 0 0 0 0,1 0 1 0 0,-1 0-1 0 0,1-1 0 0 0,-1 1 0 0 0,1 0 0 0 0,0 0 1 0 0,-1 0-1 0 0,1 0 0 0 0,-1 0 0 0 0,1 0 1 0 0,0 0-1 0 0,-1 0 0 0 0,1 0 0 0 0,-1 1 0 0 0,1-1 1 0 0,-1 0-1 0 0,1 0 0 0 0,0 0 0 0 0,-1 1 0 0 0,1-1 1 0 0,0 1-1 0 0,18 6 496 0 0,-3 0-317 0 0,-1 1 1 0 0,1 1-1 0 0,-1 0 1 0 0,0 2 0 0 0,-1-1-1 0 0,17 18 1 0 0,-26-23-314 0 0,0 0 0 0 0,0 0 0 0 0,0 0 0 0 0,-1 1 0 0 0,0 0-1 0 0,0 0 1 0 0,-1 0 0 0 0,1 0 0 0 0,-1 0 0 0 0,-1 1 0 0 0,1-1 0 0 0,-1 1 0 0 0,0 0 0 0 0,-1 0 0 0 0,0 0 0 0 0,0 0 0 0 0,0 0 0 0 0,-1 13 0 0 0,0-19 18 0 0,0 0 0 0 0,0 1 0 0 0,0-1 0 0 0,0 0 0 0 0,0 0 0 0 0,-1 1 0 0 0,1-1 0 0 0,0 0 0 0 0,-1 0 0 0 0,1 0 0 0 0,-1 0 0 0 0,1 0-1 0 0,-1 1 1 0 0,0-1 0 0 0,1 0 0 0 0,-1 0 0 0 0,0 0 0 0 0,0-1 0 0 0,0 1 0 0 0,0 0 0 0 0,0 0 0 0 0,1 0 0 0 0,-2-1 0 0 0,1 1 0 0 0,0 0 0 0 0,0-1 0 0 0,0 1 0 0 0,0-1 0 0 0,0 1 0 0 0,0-1 0 0 0,-2 1 0 0 0,2-1 56 0 0,-1-1 1 0 0,1 1 0 0 0,0 0 0 0 0,0-1-1 0 0,0 1 1 0 0,-1-1 0 0 0,1 1-1 0 0,0-1 1 0 0,0 0 0 0 0,0 1-1 0 0,0-1 1 0 0,0 0 0 0 0,0 0 0 0 0,0 0-1 0 0,0 1 1 0 0,1-1 0 0 0,-1 0-1 0 0,0 0 1 0 0,0-1 0 0 0,1 1-1 0 0,-1 0 1 0 0,1 0 0 0 0,-1 0 0 0 0,1 0-1 0 0,-1 0 1 0 0,1-1 0 0 0,0 1-1 0 0,-1 0 1 0 0,1 0 0 0 0,0-2-1 0 0,-1-4 65 0 0,1-1-1 0 0,-1 1 1 0 0,1 0-1 0 0,1 0 1 0 0,0 0-1 0 0,0 0 0 0 0,0 0 1 0 0,1 0-1 0 0,0 0 1 0 0,0 0-1 0 0,0 0 0 0 0,1 1 1 0 0,0-1-1 0 0,1 1 1 0 0,-1 0-1 0 0,1 0 1 0 0,6-8-1 0 0,-2 5-395 0 0,0-1-1 0 0,1 2 1 0 0,17-15 0 0 0,-16 15-853 0 0,0 1 1 0 0,0 1-1 0 0,17-8 1 0 0,-10 6-2008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8.851"/>
    </inkml:context>
    <inkml:brush xml:id="br0">
      <inkml:brushProperty name="width" value="0.1" units="cm"/>
      <inkml:brushProperty name="height" value="0.1" units="cm"/>
      <inkml:brushProperty name="color" value="#FFFFFF"/>
    </inkml:brush>
  </inkml:definitions>
  <inkml:trace contextRef="#ctx0" brushRef="#br0">191 119 1508 0 0,'-2'-2'427'0'0,"1"1"0"0"0,0 0 0 0 0,0 0 0 0 0,-1 0 0 0 0,1 0 0 0 0,-1 0 0 0 0,1 0 0 0 0,-1 0 0 0 0,0 0 0 0 0,1 0 0 0 0,-1 1 0 0 0,0-1 0 0 0,0 1 0 0 0,1-1 0 0 0,-1 1 0 0 0,0 0 0 0 0,0 0 0 0 0,0 0 0 0 0,1 0 0 0 0,-3 0 0 0 0,0 1-115 0 0,-1-1 0 0 0,1 1 0 0 0,-1 1 0 0 0,1-1 0 0 0,0 1 0 0 0,0-1 0 0 0,0 1 0 0 0,-4 3 0 0 0,-2 1-102 0 0,1 0 0 0 0,0 1-1 0 0,0 0 1 0 0,1 1 0 0 0,0-1 0 0 0,-7 10-1 0 0,10-10-69 0 0,0 0-1 0 0,0 0 0 0 0,1 0 0 0 0,0 1 0 0 0,0 0 1 0 0,0-1-1 0 0,1 1 0 0 0,1 0 0 0 0,-1 1 1 0 0,1-1-1 0 0,1 0 0 0 0,0 1 0 0 0,0-1 0 0 0,0 1 1 0 0,2 14-1 0 0,0-16-119 0 0,0-1 1 0 0,1 0-1 0 0,0 1 0 0 0,0-1 1 0 0,0 0-1 0 0,1 0 0 0 0,0 0 1 0 0,0-1-1 0 0,0 1 1 0 0,1-1-1 0 0,0 0 0 0 0,0 0 1 0 0,0 0-1 0 0,1 0 0 0 0,-1-1 1 0 0,1 1-1 0 0,0-1 0 0 0,1-1 1 0 0,-1 1-1 0 0,1-1 1 0 0,8 4-1 0 0,-5-2-133 0 0,1 0-1 0 0,0-1 1 0 0,0 0 0 0 0,1-1-1 0 0,-1 0 1 0 0,15 2 0 0 0,-23-5 86 0 0,0 0 1 0 0,0 0-1 0 0,0 0 1 0 0,0 0 0 0 0,0 0-1 0 0,0 0 1 0 0,0 0-1 0 0,0-1 1 0 0,-1 1-1 0 0,1-1 1 0 0,0 1 0 0 0,0-1-1 0 0,0 0 1 0 0,0 0-1 0 0,-1 0 1 0 0,1 0-1 0 0,0 0 1 0 0,-1 0-1 0 0,1 0 1 0 0,-1 0 0 0 0,0-1-1 0 0,1 1 1 0 0,-1 0-1 0 0,0-1 1 0 0,1 0-1 0 0,-1 1 1 0 0,0-1-1 0 0,0 1 1 0 0,-1-1 0 0 0,1 0-1 0 0,0 0 1 0 0,0 0-1 0 0,-1 0 1 0 0,1 1-1 0 0,-1-1 1 0 0,0 0-1 0 0,0 0 1 0 0,1 0 0 0 0,-1 0-1 0 0,0 0 1 0 0,0 0-1 0 0,-1-3 1 0 0,0-255 1311 0 0,0 258-1260 0 0,1 1 0 0 0,0-1 1 0 0,0 1-1 0 0,0 0 0 0 0,1-1 1 0 0,-1 1-1 0 0,0-1 0 0 0,0 1 1 0 0,1-1-1 0 0,-1 1 1 0 0,1 0-1 0 0,-1-1 0 0 0,1 1 1 0 0,0 0-1 0 0,0 0 0 0 0,-1-1 1 0 0,1 1-1 0 0,0 0 0 0 0,0 0 1 0 0,0 0-1 0 0,0 0 0 0 0,0 0 1 0 0,0 0-1 0 0,3-1 1 0 0,-2 1-5 0 0,1 0 1 0 0,-1 0-1 0 0,1 1 1 0 0,-1-1 0 0 0,1 1-1 0 0,-1 0 1 0 0,1 0-1 0 0,-1 0 1 0 0,1 0 0 0 0,-1 0-1 0 0,1 0 1 0 0,-1 1 0 0 0,4 0-1 0 0,2 1 10 0 0,0 1-1 0 0,0 0 1 0 0,0 0-1 0 0,0 0 1 0 0,-1 1-1 0 0,1 1 1 0 0,10 7-1 0 0,-6-1 14 0 0,0 1-1 0 0,-1 0 0 0 0,-1 0 1 0 0,0 1-1 0 0,0 0 0 0 0,-2 1 1 0 0,9 17-1 0 0,-2 1-393 0 0,-2 1 1 0 0,11 42-1 0 0,-22-50-314 0 0,-5-23 487 0 0,-5-14 341 0 0,5 2-72 0 0,0 0 1 0 0,0 0 0 0 0,1 0-1 0 0,0 0 1 0 0,1-1 0 0 0,0 1-1 0 0,0 0 1 0 0,2-18-1 0 0,1 6 41 0 0,1 0 0 0 0,0 1-1 0 0,8-23 1 0 0,-5 23-33 0 0,2 0 0 0 0,0 0 0 0 0,21-35 0 0 0,-25 49-89 0 0,0 0 0 0 0,0 1 0 0 0,1-1-1 0 0,-1 1 1 0 0,1 1 0 0 0,1-1 0 0 0,-1 1 0 0 0,1-1-1 0 0,0 2 1 0 0,0-1 0 0 0,1 1 0 0 0,-1 0-1 0 0,1 0 1 0 0,12-4 0 0 0,-17 7-11 0 0,1 0-1 0 0,-1 1 1 0 0,1-1 0 0 0,-1 1-1 0 0,1 0 1 0 0,-1 0 0 0 0,1 0-1 0 0,-1 0 1 0 0,1 1 0 0 0,-1-1-1 0 0,1 1 1 0 0,-1-1 0 0 0,1 1-1 0 0,-1 0 1 0 0,0 0 0 0 0,1 0 0 0 0,2 2-1 0 0,-1 0 3 0 0,0 0 0 0 0,0 0 0 0 0,0 0 0 0 0,0 1 0 0 0,0 0 0 0 0,-1 0 0 0 0,0 0 0 0 0,4 5 0 0 0,0 3 16 0 0,0 1 0 0 0,-1 0 0 0 0,-1 0 0 0 0,0 0-1 0 0,5 20 1 0 0,-7-11 25 0 0,0 0-1 0 0,-1 1 0 0 0,-2-1 0 0 0,-3 41 0 0 0,1-40-375 0 0,-1 1-630 0 0,0-4-1701 0 0,4 1-3640 0 0</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4.167"/>
    </inkml:context>
    <inkml:brush xml:id="br0">
      <inkml:brushProperty name="width" value="0.1" units="cm"/>
      <inkml:brushProperty name="height" value="0.1" units="cm"/>
      <inkml:brushProperty name="color" value="#FFFFFF"/>
    </inkml:brush>
  </inkml:definitions>
  <inkml:trace contextRef="#ctx0" brushRef="#br0">207 1 7085 0 0,'-12'19'1128'0'0,"0"2"-160"0"0,-2 0-96 0 0,2 1-96 0 0,-2 0-100 0 0,-1-2-120 0 0,-1 1-196 0 0,1-1-480 0 0,-1-1 16 0 0,1 2-1060 0 0,1-1-380 0 0,2-3 52 0 0,1-1 136 0 0,3-1 75 0 0,1-3 93 0 0,2-3 84 0 0,1-4 36 0 0,-1-1 12 0 0</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4.667"/>
    </inkml:context>
    <inkml:brush xml:id="br0">
      <inkml:brushProperty name="width" value="0.1" units="cm"/>
      <inkml:brushProperty name="height" value="0.1" units="cm"/>
      <inkml:brushProperty name="color" value="#FFFFFF"/>
    </inkml:brush>
  </inkml:definitions>
  <inkml:trace contextRef="#ctx0" brushRef="#br0">97 35 2092 0 0,'1'-1'459'0'0,"-1"-1"-91"0"0,1 1 1 0 0,0 0 0 0 0,0-1 0 0 0,0 1 0 0 0,-1 0-1 0 0,1-1 1 0 0,-1 1 0 0 0,1-1 0 0 0,-1 1 0 0 0,0-1-1 0 0,1 1 1 0 0,-1-1 0 0 0,0 1 0 0 0,0-1 0 0 0,0 1-1 0 0,0-1 1 0 0,0 1 0 0 0,0-1 0 0 0,-1 1 0 0 0,1-1 0 0 0,-1-1-1 0 0,-1 4-131 0 0,-1 0 0 0 0,1 0 0 0 0,-1 1 0 0 0,1-1 0 0 0,0 1 0 0 0,0-1 0 0 0,0 1 0 0 0,0 0 0 0 0,0 0-1 0 0,0 0 1 0 0,-2 2 0 0 0,-4 7 8 0 0,-1 0 1 0 0,2 0-1 0 0,-1 1 0 0 0,2 0 0 0 0,-1 0 1 0 0,2 1-1 0 0,0 0 0 0 0,0 0 0 0 0,1 0 0 0 0,1 1 1 0 0,0-1-1 0 0,1 1 0 0 0,0 0 0 0 0,1-1 0 0 0,1 16 1 0 0,0-21-210 0 0,1-1 0 0 0,-1 0 0 0 0,1 1 0 0 0,1-1 0 0 0,-1 0 0 0 0,1 0 0 0 0,1 0 0 0 0,-1 0 0 0 0,1 0 0 0 0,0-1 0 0 0,1 1 0 0 0,0-1 0 0 0,0 0 0 0 0,0 0 0 0 0,1 0 1 0 0,-1 0-1 0 0,2-1 0 0 0,-1 0 0 0 0,0 0 0 0 0,1 0 0 0 0,0-1 0 0 0,0 0 0 0 0,0 0 0 0 0,1 0 0 0 0,-1-1 0 0 0,1 0 0 0 0,0 0 0 0 0,0-1 0 0 0,10 3 0 0 0,-10-4-53 0 0,0 1 0 0 0,1-1-1 0 0,-1 0 1 0 0,0-1-1 0 0,1 0 1 0 0,-1 0 0 0 0,1 0-1 0 0,-1-1 1 0 0,0-1 0 0 0,1 1-1 0 0,-1-1 1 0 0,0 0-1 0 0,0 0 1 0 0,0-1 0 0 0,-1 0-1 0 0,11-6 1 0 0,-13 6-45 0 0,1-1 1 0 0,-1 1-1 0 0,1-1 0 0 0,-1 0 1 0 0,0-1-1 0 0,0 1 0 0 0,-1-1 1 0 0,1 0-1 0 0,-1 0 1 0 0,0 0-1 0 0,-1 0 0 0 0,1 0 1 0 0,-1 0-1 0 0,0-1 0 0 0,0 1 1 0 0,-1-1-1 0 0,1 0 0 0 0,-1 0 1 0 0,-1 1-1 0 0,1-1 1 0 0,-1-9-1 0 0,0 2-70 0 0,-1 0-1 0 0,-1-1 1 0 0,0 1 0 0 0,0 0-1 0 0,-2 0 1 0 0,1 0 0 0 0,-2 1-1 0 0,-10-23 1 0 0,12 29 67 0 0,0 1-1 0 0,0-1 1 0 0,-1 1-1 0 0,0-1 1 0 0,0 1-1 0 0,0 0 1 0 0,0 1-1 0 0,-1-1 1 0 0,0 1-1 0 0,0 0 1 0 0,0 0-1 0 0,0 1 1 0 0,-1-1-1 0 0,1 1 1 0 0,-1 0-1 0 0,0 1 1 0 0,0-1-1 0 0,0 1 1 0 0,0 0-1 0 0,-10-1 1 0 0,14 3-373 0 0,0 0 0 0 0,0 0 0 0 0,0 0 0 0 0,-1 0 0 0 0,1 0 0 0 0,0 1 0 0 0,0-1 0 0 0,0 1 0 0 0,0-1 0 0 0,0 1 0 0 0,0 0 0 0 0,0 0 0 0 0,-3 2 0 0 0</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4.993"/>
    </inkml:context>
    <inkml:brush xml:id="br0">
      <inkml:brushProperty name="width" value="0.1" units="cm"/>
      <inkml:brushProperty name="height" value="0.1" units="cm"/>
      <inkml:brushProperty name="color" value="#FFFFFF"/>
    </inkml:brush>
  </inkml:definitions>
  <inkml:trace contextRef="#ctx0" brushRef="#br0">22 1 6457 0 0,'0'2'1225'0'0,"0"1"-663"0"0,1-1 0 0 0,-1 1 0 0 0,0-1 0 0 0,0 1 0 0 0,0-1 0 0 0,-1 1 0 0 0,1-1-1 0 0,-1 0 1 0 0,1 1 0 0 0,-1-1 0 0 0,0 1 0 0 0,0-1 0 0 0,-1 3 670 0 0,-5-18 199 0 0,-2-4-2818 0 0</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5.492"/>
    </inkml:context>
    <inkml:brush xml:id="br0">
      <inkml:brushProperty name="width" value="0.1" units="cm"/>
      <inkml:brushProperty name="height" value="0.1" units="cm"/>
      <inkml:brushProperty name="color" value="#FFFFFF"/>
    </inkml:brush>
  </inkml:definitions>
  <inkml:trace contextRef="#ctx0" brushRef="#br0">96 60 6561 0 0,'3'-4'337'0'0,"0"-1"0"0"0,0 1 0 0 0,1 0 0 0 0,0 0 0 0 0,-1 0 0 0 0,1 0 0 0 0,0 1 0 0 0,1-1 0 0 0,-1 1 0 0 0,1 0 0 0 0,-1 0 0 0 0,1 1 0 0 0,0-1 1 0 0,0 1-1 0 0,0 0 0 0 0,0 1 0 0 0,11-3 0 0 0,-10 4-154 0 0,0-1 0 0 0,0 1 0 0 0,0 1 0 0 0,1-1 0 0 0,-1 1 0 0 0,0 0 0 0 0,0 0 0 0 0,0 1 0 0 0,0 0 0 0 0,0 0 0 0 0,-1 0 0 0 0,1 1-1 0 0,-1 0 1 0 0,1 0 0 0 0,7 6 0 0 0,-6-4-81 0 0,0 1-1 0 0,0 0 1 0 0,-1 1-1 0 0,0 0 0 0 0,0 0 1 0 0,-1 0-1 0 0,1 0 0 0 0,-2 1 1 0 0,1 0-1 0 0,-1 0 0 0 0,0 0 1 0 0,-1 0-1 0 0,0 1 1 0 0,0 0-1 0 0,-1-1 0 0 0,0 1 1 0 0,-1 0-1 0 0,0 0 0 0 0,0 0 1 0 0,-1 0-1 0 0,0 0 1 0 0,-1 12-1 0 0,-1-5-54 0 0,-1 0 1 0 0,0 0-1 0 0,-1 0 0 0 0,0 0 1 0 0,-1-1-1 0 0,-1 0 1 0 0,-1 0-1 0 0,0 0 0 0 0,-1-1 1 0 0,0 0-1 0 0,-14 17 1 0 0,9-15-21 0 0,-1 0 0 0 0,-1-2 0 0 0,-1 1 0 0 0,-32 23 0 0 0,37-32-11 0 0,0 1 1 0 0,0-1-1 0 0,0-1 0 0 0,0 0 0 0 0,-1 0 0 0 0,0-1 0 0 0,0-1 1 0 0,0 0-1 0 0,-22 2 0 0 0,33-4-17 0 0,-1-1 0 0 0,1 0 0 0 0,-1 0 0 0 0,0 0 0 0 0,1 1-1 0 0,-1-2 1 0 0,1 1 0 0 0,-1 0 0 0 0,1 0 0 0 0,-1 0 0 0 0,0-1 0 0 0,1 1 0 0 0,-1-1 0 0 0,1 1-1 0 0,-1-1 1 0 0,1 1 0 0 0,0-1 0 0 0,-1 0 0 0 0,1 0 0 0 0,0 0 0 0 0,-1 0 0 0 0,1 0 0 0 0,0 0-1 0 0,0 0 1 0 0,0 0 0 0 0,0-1 0 0 0,0 1 0 0 0,0 0 0 0 0,0-1 0 0 0,0 1 0 0 0,1 0 0 0 0,-1-1 0 0 0,0-1-1 0 0,1 0-4 0 0,-1 0 0 0 0,1 0 0 0 0,0 0 0 0 0,0 0-1 0 0,1 0 1 0 0,-1 0 0 0 0,1 0 0 0 0,-1 0-1 0 0,1 0 1 0 0,0 0 0 0 0,0 0 0 0 0,0 1 0 0 0,1-1-1 0 0,-1 0 1 0 0,1 1 0 0 0,3-5 0 0 0,-2 2-2 0 0,1-1 0 0 0,0 2 0 0 0,0-1 0 0 0,0 0 0 0 0,1 1 0 0 0,0 0 0 0 0,0 0 0 0 0,0 0-1 0 0,8-4 1 0 0,-9 6 6 0 0,1 0-1 0 0,-1 1 1 0 0,1 0-1 0 0,-1 0 1 0 0,1 0-1 0 0,0 0 1 0 0,-1 1-1 0 0,1 0 1 0 0,0 0-1 0 0,-1 0 1 0 0,1 1-1 0 0,0-1 1 0 0,6 3-1 0 0,2 0 13 0 0,0 1-1 0 0,-1 0 0 0 0,0 1 1 0 0,0 0-1 0 0,0 1 0 0 0,-1 0 1 0 0,16 12-1 0 0,5 7-212 0 0,31 31 0 0 0,17 14-6152 0 0,-62-58 2779 0 0,-10-8 508 0 0</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5.881"/>
    </inkml:context>
    <inkml:brush xml:id="br0">
      <inkml:brushProperty name="width" value="0.1" units="cm"/>
      <inkml:brushProperty name="height" value="0.1" units="cm"/>
      <inkml:brushProperty name="color" value="#FFFFFF"/>
    </inkml:brush>
  </inkml:definitions>
  <inkml:trace contextRef="#ctx0" brushRef="#br0">2 53 6109 0 0,'-1'-15'1475'0'0,"1"11"-899"0"0,-1-1 0 0 0,1 1 1 0 0,0-1-1 0 0,0 1 1 0 0,1 0-1 0 0,0-8 0 0 0,16 45 3108 0 0,0 21-2631 0 0,-2 0 0 0 0,13 99 0 0 0,-22-117-750 0 0,0 18 59 0 0,2 13-207 0 0,4-25-3553 0 0</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6.252"/>
    </inkml:context>
    <inkml:brush xml:id="br0">
      <inkml:brushProperty name="width" value="0.1" units="cm"/>
      <inkml:brushProperty name="height" value="0.1" units="cm"/>
      <inkml:brushProperty name="color" value="#FFFFFF"/>
    </inkml:brush>
  </inkml:definitions>
  <inkml:trace contextRef="#ctx0" brushRef="#br0">150 0 6665 0 0,'0'4'1100'0'0,"-4"2"-100"0"0,1 0-92 0 0,-3 7-64 0 0,-6 0-96 0 0,1 1-88 0 0,-1 3-56 0 0,-1-1-68 0 0,0 0-60 0 0,2 0-100 0 0,-3-2-168 0 0,4 1-228 0 0,-1 1-324 0 0,2-2 32 0 0,1 0-1368 0 0,2-2-12 0 0,0-2 152 0 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6.858"/>
    </inkml:context>
    <inkml:brush xml:id="br0">
      <inkml:brushProperty name="width" value="0.1" units="cm"/>
      <inkml:brushProperty name="height" value="0.1" units="cm"/>
      <inkml:brushProperty name="color" value="#FFFFFF"/>
    </inkml:brush>
  </inkml:definitions>
  <inkml:trace contextRef="#ctx0" brushRef="#br0">198 14 5288 0 0,'0'-1'182'0'0,"-1"0"-1"0"0,1 0 0 0 0,-1 0 0 0 0,1 1 0 0 0,-1-1 0 0 0,1 0 0 0 0,-1 1 0 0 0,1-1 1 0 0,-1 0-1 0 0,0 1 0 0 0,1-1 0 0 0,-1 0 0 0 0,0 1 0 0 0,0-1 0 0 0,1 1 0 0 0,-1 0 1 0 0,0-1-1 0 0,0 1 0 0 0,0-1 0 0 0,0 1 0 0 0,0 0 0 0 0,1 0 0 0 0,-1 0 0 0 0,0-1 1 0 0,-2 1-1 0 0,1 1 28 0 0,-1-1 0 0 0,1 0 0 0 0,0 1-1 0 0,-1 0 1 0 0,1-1 0 0 0,0 1 0 0 0,0 0 0 0 0,-1 0 0 0 0,-2 2 0 0 0,-5 4 201 0 0,1 0-1 0 0,0 0 1 0 0,-9 9-1 0 0,18-16-375 0 0,-11 11 201 0 0,1 0 1 0 0,1 0-1 0 0,-1 1 1 0 0,2 1 0 0 0,0-1-1 0 0,0 1 1 0 0,2 1 0 0 0,-1-1-1 0 0,2 1 1 0 0,-1 0 0 0 0,2 0-1 0 0,0 1 1 0 0,1-1-1 0 0,0 1 1 0 0,1 0 0 0 0,0 22-1 0 0,3-31-196 0 0,0-1 1 0 0,-1 1-1 0 0,2-1 0 0 0,-1 1 0 0 0,0-1 0 0 0,1 1 1 0 0,0-1-1 0 0,1 0 0 0 0,-1 0 0 0 0,1 0 0 0 0,0 0 0 0 0,0 0 1 0 0,0-1-1 0 0,1 1 0 0 0,0-1 0 0 0,0 0 0 0 0,5 5 0 0 0,-3-5-33 0 0,0 0 0 0 0,0 0-1 0 0,0-1 1 0 0,1 0-1 0 0,-1 0 1 0 0,1 0 0 0 0,0-1-1 0 0,0 0 1 0 0,0 0-1 0 0,0-1 1 0 0,0 0 0 0 0,0 0-1 0 0,8-1 1 0 0,-6 1-17 0 0,0-1 0 0 0,-1-1-1 0 0,1 0 1 0 0,-1 0 0 0 0,0-1 0 0 0,1 1 0 0 0,-1-2 0 0 0,0 1 0 0 0,15-8 0 0 0,-18 7 5 0 0,0-1-1 0 0,0 1 1 0 0,0-1 0 0 0,-1 0 0 0 0,1 0-1 0 0,-1-1 1 0 0,0 1 0 0 0,0-1 0 0 0,0 0-1 0 0,-1 0 1 0 0,1 0 0 0 0,-1 0 0 0 0,-1-1-1 0 0,5-9 1 0 0,-4 5-13 0 0,0-1-1 0 0,0 1 1 0 0,-1-1 0 0 0,0 1 0 0 0,0-1-1 0 0,-2 0 1 0 0,1 0 0 0 0,-1 0-1 0 0,-1 1 1 0 0,0-1 0 0 0,0 0 0 0 0,-4-12-1 0 0,3 15 0 0 0,-1 1 0 0 0,0-1-1 0 0,0 1 1 0 0,0 0 0 0 0,-1 0-1 0 0,0 0 1 0 0,0 0 0 0 0,-1 0-1 0 0,0 1 1 0 0,0 0 0 0 0,0 0-1 0 0,-1 0 1 0 0,0 1 0 0 0,0 0-1 0 0,0 0 1 0 0,-1 1 0 0 0,-7-5-1 0 0,13 9-25 0 0,-55-26-435 0 0,24 21-1509 0 0,30 5 1462 0 0,0 0 0 0 0,-1 0 0 0 0,1 0 0 0 0,-1 1 0 0 0,1-1-1 0 0,0 1 1 0 0,-1 0 0 0 0,1-1 0 0 0,0 1 0 0 0,-3 2 0 0 0,1 0-1275 0 0</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7.216"/>
    </inkml:context>
    <inkml:brush xml:id="br0">
      <inkml:brushProperty name="width" value="0.1" units="cm"/>
      <inkml:brushProperty name="height" value="0.1" units="cm"/>
      <inkml:brushProperty name="color" value="#FFFFFF"/>
    </inkml:brush>
  </inkml:definitions>
  <inkml:trace contextRef="#ctx0" brushRef="#br0">22 1 5024 0 0,'-1'0'198'0'0,"1"0"0"0"0,-1 0 0 0 0,0 0-1 0 0,1 0 1 0 0,-1 0 0 0 0,1 0 0 0 0,-1 0-1 0 0,0 1 1 0 0,1-1 0 0 0,-1 0 0 0 0,1 0-1 0 0,-1 0 1 0 0,1 1 0 0 0,-4 2 1582 0 0,3-3-1582 0 0,1 1-1 0 0,0-1 1 0 0,-1 1 0 0 0,-2 3 1670 0 0,-2-15 262 0 0</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7.647"/>
    </inkml:context>
    <inkml:brush xml:id="br0">
      <inkml:brushProperty name="width" value="0.1" units="cm"/>
      <inkml:brushProperty name="height" value="0.1" units="cm"/>
      <inkml:brushProperty name="color" value="#FFFFFF"/>
    </inkml:brush>
  </inkml:definitions>
  <inkml:trace contextRef="#ctx0" brushRef="#br0">129 16 5789 0 0,'0'-1'175'0'0,"-1"0"1"0"0,1 0 0 0 0,-1 0 0 0 0,1 0 0 0 0,-1 0 0 0 0,0 0 0 0 0,1 1 0 0 0,-1-1 0 0 0,0 0 0 0 0,0 0 0 0 0,1 1-1 0 0,-1-1 1 0 0,0 0 0 0 0,0 1 0 0 0,0-1 0 0 0,0 1 0 0 0,0-1 0 0 0,0 1 0 0 0,0-1 0 0 0,0 1 0 0 0,0 0 0 0 0,0 0 0 0 0,0-1-1 0 0,0 1 1 0 0,0 0 0 0 0,0 0 0 0 0,-2 0 0 0 0,1 1 6 0 0,0-1 0 0 0,0 1-1 0 0,0 0 1 0 0,0 0 0 0 0,-1 0 0 0 0,1 0-1 0 0,0 0 1 0 0,1 0 0 0 0,-1 1 0 0 0,0-1-1 0 0,0 1 1 0 0,-1 1 0 0 0,-6 6 260 0 0,2 0 0 0 0,-1 1 0 0 0,-10 17 0 0 0,13-17-259 0 0,0 1-1 0 0,0-1 1 0 0,1 1 0 0 0,0 0 0 0 0,1 0 0 0 0,0 0 0 0 0,1 0 0 0 0,0 1-1 0 0,1-1 1 0 0,0 1 0 0 0,1-1 0 0 0,1 1 0 0 0,-1-1 0 0 0,5 22 0 0 0,-4-28-158 0 0,1 1 0 0 0,-1 0 0 0 0,1-1 0 0 0,0 1 0 0 0,1-1 0 0 0,-1 1 0 0 0,1-1 0 0 0,0 0 0 0 0,1 0 0 0 0,-1 0 0 0 0,1-1 0 0 0,0 1 0 0 0,0-1 0 0 0,0 0-1 0 0,1 0 1 0 0,-1 0 0 0 0,1-1 0 0 0,0 0 0 0 0,0 0 0 0 0,0 0 0 0 0,1 0 0 0 0,-1-1 0 0 0,0 0 0 0 0,1 0 0 0 0,0 0 0 0 0,-1-1 0 0 0,1 0 0 0 0,0 0 0 0 0,0 0 0 0 0,8 0 0 0 0,-5-1-15 0 0,0-1-1 0 0,1 1 0 0 0,-1-1 0 0 0,0-1 1 0 0,0 1-1 0 0,0-2 0 0 0,0 1 0 0 0,0-1 0 0 0,-1-1 1 0 0,1 1-1 0 0,-1-2 0 0 0,0 1 0 0 0,15-11 1 0 0,-18 11-14 0 0,-1 0 1 0 0,1 0 0 0 0,-1-1 0 0 0,0 1-1 0 0,-1-1 1 0 0,1 0 0 0 0,-1 0 0 0 0,0 0-1 0 0,0 0 1 0 0,0-1 0 0 0,-1 1 0 0 0,0-1-1 0 0,0 0 1 0 0,-1 1 0 0 0,1-1 0 0 0,-1 0-1 0 0,0 0 1 0 0,-1 0 0 0 0,1 0 0 0 0,-1 0-1 0 0,0 0 1 0 0,-2-10 0 0 0,0 7 23 0 0,0 1-1 0 0,0 0 1 0 0,-1-1 0 0 0,0 1-1 0 0,-1 0 1 0 0,0 0 0 0 0,0 0-1 0 0,0 1 1 0 0,-1 0 0 0 0,0 0-1 0 0,-1 0 1 0 0,-7-8-1 0 0,8 11-129 0 0,1 0 0 0 0,-1 1-1 0 0,1-1 1 0 0,-1 1-1 0 0,0 0 1 0 0,0 0-1 0 0,0 0 1 0 0,-9-2-1 0 0,10 3-270 0 0,0 1 0 0 0,-1 1-1 0 0,1-1 1 0 0,0 0-1 0 0,0 1 1 0 0,0 0-1 0 0,0 0 1 0 0,0 0 0 0 0,0 1-1 0 0,-1-1 1 0 0,1 1-1 0 0,0 0 1 0 0,-4 2-1 0 0,-1 2-3311 0 0</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8.329"/>
    </inkml:context>
    <inkml:brush xml:id="br0">
      <inkml:brushProperty name="width" value="0.1" units="cm"/>
      <inkml:brushProperty name="height" value="0.1" units="cm"/>
      <inkml:brushProperty name="color" value="#FFFFFF"/>
    </inkml:brush>
  </inkml:definitions>
  <inkml:trace contextRef="#ctx0" brushRef="#br0">414 126 6373 0 0,'1'-2'345'0'0,"0"0"1"0"0,0 0-1 0 0,0-1 0 0 0,0 1 1 0 0,-1 0-1 0 0,1-1 1 0 0,-1 1-1 0 0,1-1 1 0 0,-1 1-1 0 0,0-1 1 0 0,0 1-1 0 0,0-1 1 0 0,0 1-1 0 0,-1-1 1 0 0,1 1-1 0 0,0-1 1 0 0,-1 1-1 0 0,0 0 1 0 0,-1-4-1 0 0,0 2-114 0 0,0 1 1 0 0,-1-1-1 0 0,1 1 0 0 0,-1 0 1 0 0,1 0-1 0 0,-1 0 0 0 0,0 0 0 0 0,0 1 1 0 0,0-1-1 0 0,-1 1 0 0 0,-3-3 1 0 0,-4-1-14 0 0,0 1 1 0 0,-1 0 0 0 0,0 0 0 0 0,0 2 0 0 0,0-1 0 0 0,-22-3 0 0 0,21 6-102 0 0,-1 1 1 0 0,1 0-1 0 0,-1 1 0 0 0,1 0 0 0 0,0 1 1 0 0,-1 0-1 0 0,1 1 0 0 0,0 1 0 0 0,0 0 0 0 0,1 1 1 0 0,-20 9-1 0 0,26-11-81 0 0,-1 1 0 0 0,1-1 0 0 0,0 1-1 0 0,0 0 1 0 0,1 1 0 0 0,-1-1 0 0 0,1 1 0 0 0,0 0 0 0 0,0 1 0 0 0,1-1 0 0 0,-1 1 0 0 0,1 0 0 0 0,0 0-1 0 0,1 0 1 0 0,-1 0 0 0 0,1 1 0 0 0,1-1 0 0 0,-1 1 0 0 0,1 0 0 0 0,0 0 0 0 0,1 0 0 0 0,0 0 0 0 0,-1 10-1 0 0,2-13-68 0 0,0 0 0 0 0,0 0 0 0 0,1 0-1 0 0,-1-1 1 0 0,1 1 0 0 0,0 0 0 0 0,0 0-1 0 0,0 0 1 0 0,1-1 0 0 0,-1 1 0 0 0,1 0-1 0 0,0-1 1 0 0,0 1 0 0 0,0-1-1 0 0,0 0 1 0 0,1 0 0 0 0,-1 0 0 0 0,1 0-1 0 0,0 0 1 0 0,0-1 0 0 0,0 1 0 0 0,7 3-1 0 0,-5-3-7 0 0,0-1 0 0 0,0 0-1 0 0,0 0 1 0 0,0 0 0 0 0,1-1-1 0 0,-1 0 1 0 0,1 0 0 0 0,-1 0 0 0 0,1-1-1 0 0,-1 0 1 0 0,1 0 0 0 0,-1 0-1 0 0,1 0 1 0 0,-1-1 0 0 0,9-2-1 0 0,10-6 35 0 0,-1 0 1 0 0,0-1-1 0 0,0-2 0 0 0,-1 0 0 0 0,-1-1 0 0 0,0-2 0 0 0,-1 0 0 0 0,-1-1 1 0 0,24-24-1 0 0,-43 40 21 0 0,0-1 0 0 0,1 1 0 0 0,-1-1 0 0 0,1 1 1 0 0,-1-1-1 0 0,1 1 0 0 0,-1-1 0 0 0,1 1 0 0 0,-1 0 0 0 0,1-1 1 0 0,0 1-1 0 0,-1 0 0 0 0,1 0 0 0 0,-1-1 0 0 0,1 1 0 0 0,0 0 1 0 0,-1 0-1 0 0,1 0 0 0 0,0 0 0 0 0,-1 0 0 0 0,1 0 0 0 0,0 0 1 0 0,-1 0-1 0 0,1 0 0 0 0,0 0 0 0 0,-1 0 0 0 0,1 0 0 0 0,0 1 1 0 0,0-1-1 0 0,0 1 7 0 0,0 0 1 0 0,1 0-1 0 0,-1 0 1 0 0,0 0-1 0 0,0 0 1 0 0,0 0-1 0 0,0 1 1 0 0,0-1-1 0 0,0 0 1 0 0,0 1 0 0 0,1 2-1 0 0,14 47 288 0 0,-15-45-233 0 0,19 73 380 0 0,-4 1 0 0 0,6 95 1 0 0,-21-162-794 0 0,3 29 598 0 0,4-20-7162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29.237"/>
    </inkml:context>
    <inkml:brush xml:id="br0">
      <inkml:brushProperty name="width" value="0.1" units="cm"/>
      <inkml:brushProperty name="height" value="0.1" units="cm"/>
      <inkml:brushProperty name="color" value="#FFFFFF"/>
    </inkml:brush>
  </inkml:definitions>
  <inkml:trace contextRef="#ctx0" brushRef="#br0">1 7 7349 0 0,'3'-2'1088'0'0,"0"0"-332"0"0,0 2-388 0 0,-2-2-48 0 0,2 2-1160 0 0</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0.650"/>
    </inkml:context>
    <inkml:brush xml:id="br0">
      <inkml:brushProperty name="width" value="0.1" units="cm"/>
      <inkml:brushProperty name="height" value="0.1" units="cm"/>
      <inkml:brushProperty name="color" value="#FFFFFF"/>
    </inkml:brush>
  </inkml:definitions>
  <inkml:trace contextRef="#ctx0" brushRef="#br0">53 0 5913 0 0,'-4'5'380'0'0,"1"0"1"0"0,-1 0 0 0 0,1 0-1 0 0,0 0 1 0 0,0 0 0 0 0,1 1 0 0 0,0-1-1 0 0,0 1 1 0 0,0 0 0 0 0,-1 7-1 0 0,2-8-110 0 0,-6 23 449 0 0,2 1 0 0 0,0-1 1 0 0,2 1-1 0 0,2 54 1 0 0,19 118-29 0 0,-14-165-1046 0 0,-2-22-8 0 0,6 43-1454 0 0,2-21-2505 0 0,-9-29 1269 0 0</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1.135"/>
    </inkml:context>
    <inkml:brush xml:id="br0">
      <inkml:brushProperty name="width" value="0.1" units="cm"/>
      <inkml:brushProperty name="height" value="0.1" units="cm"/>
      <inkml:brushProperty name="color" value="#FFFFFF"/>
    </inkml:brush>
  </inkml:definitions>
  <inkml:trace contextRef="#ctx0" brushRef="#br0">0 164 5100 0 0,'2'-10'344'0'0,"1"0"0"0"0,-1 0 0 0 0,1 0 0 0 0,1 0 0 0 0,0 0-1 0 0,0 1 1 0 0,1 0 0 0 0,1 0 0 0 0,-1 0 0 0 0,1 0 0 0 0,13-13-1 0 0,-15 18-240 0 0,0 1-1 0 0,1-1 0 0 0,-1 1 0 0 0,1 0 0 0 0,0 0 0 0 0,0 0 0 0 0,0 1 0 0 0,0 0 0 0 0,0 0 1 0 0,1 0-1 0 0,-1 1 0 0 0,1-1 0 0 0,-1 1 0 0 0,1 0 0 0 0,0 1 0 0 0,-1 0 0 0 0,1 0 0 0 0,-1 0 1 0 0,1 0-1 0 0,0 1 0 0 0,-1 0 0 0 0,1 0 0 0 0,6 3 0 0 0,-5-2-54 0 0,0 0-1 0 0,0 1 1 0 0,-1 1-1 0 0,1-1 1 0 0,-1 1 0 0 0,1 0-1 0 0,-1 0 1 0 0,-1 1-1 0 0,1-1 1 0 0,-1 1 0 0 0,1 1-1 0 0,-1-1 1 0 0,-1 1-1 0 0,1 0 1 0 0,-1 0-1 0 0,0 0 1 0 0,-1 0 0 0 0,1 1-1 0 0,-1 0 1 0 0,0 0-1 0 0,-1 0 1 0 0,4 13 0 0 0,-5-13-49 0 0,0 0 0 0 0,0 0 0 0 0,0-1 0 0 0,-1 1 1 0 0,0 0-1 0 0,0 0 0 0 0,-1 0 0 0 0,0 0 0 0 0,0 0 1 0 0,-1-1-1 0 0,1 1 0 0 0,-2-1 0 0 0,1 1 1 0 0,-1-1-1 0 0,0 1 0 0 0,0-1 0 0 0,0 0 0 0 0,-1-1 1 0 0,0 1-1 0 0,0 0 0 0 0,-1-1 0 0 0,1 0 0 0 0,-1 0 1 0 0,-7 5-1 0 0,1-1 34 0 0,9-7 20 0 0,-1 1 0 0 0,1-1 1 0 0,-1 0-1 0 0,0 0 0 0 0,0 0 0 0 0,0 0 1 0 0,0 0-1 0 0,0-1 0 0 0,-1 1 0 0 0,1-1 1 0 0,-7 2-1 0 0,10-3 94 0 0,31 2 89 0 0,-14 4-224 0 0,0 0 0 0 0,0 1 0 0 0,0 1 0 0 0,-1 1 0 0 0,-1 0 0 0 0,1 1 0 0 0,-1 0 0 0 0,14 15 0 0 0,-20-18-2 0 0,-1 1 0 0 0,0 0 0 0 0,-1 1 0 0 0,0 0 0 0 0,0 0 0 0 0,-1 0 1 0 0,0 1-1 0 0,-1 0 0 0 0,0 0 0 0 0,0 1 0 0 0,-1-1 0 0 0,-1 1 0 0 0,0 0 0 0 0,3 15 0 0 0,-6-22 8 0 0,1 0 0 0 0,-1 0-1 0 0,0 0 1 0 0,-1 0 0 0 0,1-1 0 0 0,0 1 0 0 0,-1 0 0 0 0,0 0 0 0 0,0-1-1 0 0,0 1 1 0 0,-1 0 0 0 0,1-1 0 0 0,-1 1 0 0 0,0-1 0 0 0,0 0-1 0 0,-4 6 1 0 0,2-4 6 0 0,-1-1-1 0 0,0 1 0 0 0,0 0 0 0 0,0-1 1 0 0,0 0-1 0 0,-1-1 0 0 0,0 1 1 0 0,1-1-1 0 0,-8 3 0 0 0,0-1 15 0 0,0 0-1 0 0,-1-1 0 0 0,0-1 1 0 0,0 0-1 0 0,0-1 1 0 0,0 0-1 0 0,0-1 0 0 0,-21-1 1 0 0,30-1-166 0 0,0 1 0 0 0,0-1 0 0 0,0 0 0 0 0,0-1 0 0 0,0 1 0 0 0,-7-5 1 0 0,10 6-136 0 0,1-1 0 0 0,-1 0 0 0 0,1 0 0 0 0,0 0 0 0 0,-1 1 1 0 0,1-1-1 0 0,0-1 0 0 0,0 1 0 0 0,0 0 0 0 0,0 0 0 0 0,-1 0 0 0 0,2-1 1 0 0,-1 1-1 0 0,0 0 0 0 0,0-1 0 0 0,0 1 0 0 0,1-1 0 0 0,-1 1 1 0 0,0-1-1 0 0,1 1 0 0 0,0-1 0 0 0,-1 1 0 0 0,1-4 0 0 0,0-3-2764 0 0</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1.506"/>
    </inkml:context>
    <inkml:brush xml:id="br0">
      <inkml:brushProperty name="width" value="0.1" units="cm"/>
      <inkml:brushProperty name="height" value="0.1" units="cm"/>
      <inkml:brushProperty name="color" value="#FFFFFF"/>
    </inkml:brush>
  </inkml:definitions>
  <inkml:trace contextRef="#ctx0" brushRef="#br0">0 153 4480 0 0,'56'-11'1613'0'0,"-39"9"-1069"0"0,0-1 1 0 0,0 0 0 0 0,0-2-1 0 0,0 0 1 0 0,0 0-1 0 0,-1-2 1 0 0,0 0 0 0 0,27-17-1 0 0,-42 24-482 0 0,0-1 0 0 0,0 0 0 0 0,0 1 0 0 0,0-1 0 0 0,0 0 0 0 0,0 0 0 0 0,0 0 0 0 0,0 0 0 0 0,0 0 0 0 0,-1 0 0 0 0,1 0 0 0 0,0 0 0 0 0,-1 0 0 0 0,1 0 0 0 0,-1 0 0 0 0,1 0 0 0 0,-1-1 0 0 0,1 1 0 0 0,-1 0 0 0 0,0 0 0 0 0,0-1 0 0 0,1 1 0 0 0,-1 0 0 0 0,0 0 0 0 0,0-1 0 0 0,0 1 0 0 0,-1 0 0 0 0,1 0 0 0 0,0-1 0 0 0,0 1 0 0 0,-1 0 0 0 0,1 0 0 0 0,0 0 0 0 0,-1-1 0 0 0,0 1 0 0 0,1 0 0 0 0,-1 0 0 0 0,1 0 0 0 0,-1 0 0 0 0,0 0 0 0 0,0 0 0 0 0,0 0 0 0 0,0 0 0 0 0,-1-1 0 0 0,-2-2 79 0 0,-1 1 0 0 0,1 0-1 0 0,-1 0 1 0 0,1 0-1 0 0,-1 0 1 0 0,0 1-1 0 0,0 0 1 0 0,-9-3-1 0 0,9 4-77 0 0,1 0 0 0 0,0 0 0 0 0,0 0 0 0 0,-1 1 0 0 0,1 0 0 0 0,0 0 0 0 0,-1 0 0 0 0,1 1 0 0 0,0-1 0 0 0,-1 1 0 0 0,1 0 0 0 0,0 0 0 0 0,0 1 0 0 0,0-1 0 0 0,0 1 0 0 0,0 0 0 0 0,-4 2 0 0 0,3 0 20 0 0,0 0 0 0 0,0 0 1 0 0,0 0-1 0 0,1 1 1 0 0,-1 0-1 0 0,1-1 0 0 0,1 1 1 0 0,-1 1-1 0 0,1-1 1 0 0,-1 1-1 0 0,-1 5 0 0 0,1-3-15 0 0,1-1 0 0 0,0 1 0 0 0,1 0 0 0 0,0-1 0 0 0,0 1 0 0 0,1 0 0 0 0,-1 1 0 0 0,2-1 0 0 0,-1 0 0 0 0,1 0 0 0 0,1 0 0 0 0,-1 0 0 0 0,1 0 0 0 0,1 1 0 0 0,0-1 0 0 0,0-1 0 0 0,0 1 0 0 0,6 13 0 0 0,-3-15-173 0 0,0 1 1 0 0,0-1-1 0 0,0 0 0 0 0,1 0 1 0 0,0-1-1 0 0,0 1 0 0 0,0-1 0 0 0,1-1 1 0 0,0 1-1 0 0,0-1 0 0 0,0 0 1 0 0,0-1-1 0 0,0 0 0 0 0,9 3 1 0 0,-8-3-643 0 0,1-1 0 0 0,-1 0 0 0 0,1 0 1 0 0,0-1-1 0 0,-1 0 0 0 0,1 0 1 0 0,0-1-1 0 0,0 0 0 0 0,0-1 0 0 0,-1 0 1 0 0,1 0-1 0 0,15-5 0 0 0,-5-2-2158 0 0</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1.849"/>
    </inkml:context>
    <inkml:brush xml:id="br0">
      <inkml:brushProperty name="width" value="0.1" units="cm"/>
      <inkml:brushProperty name="height" value="0.1" units="cm"/>
      <inkml:brushProperty name="color" value="#FFFFFF"/>
    </inkml:brush>
  </inkml:definitions>
  <inkml:trace contextRef="#ctx0" brushRef="#br0">1 26 5056 0 0,'2'4'400'0'0,"1"-1"-1"0"0,-1 1 0 0 0,0-1 1 0 0,0 1-1 0 0,0 0 0 0 0,-1 0 0 0 0,1 0 1 0 0,1 5-1 0 0,-3-7-205 0 0,14 35 670 0 0,0 4 164 0 0,15 57 0 0 0,-29-97-986 0 0,0 0 0 0 0,1 0 0 0 0,-1 0 1 0 0,0 0-1 0 0,0 0 0 0 0,0 0 0 0 0,0 0 1 0 0,0 0-1 0 0,0 0 0 0 0,0 0 0 0 0,0 0 1 0 0,0 0-1 0 0,0 0 0 0 0,0 0 0 0 0,-1 0 1 0 0,1 0-1 0 0,-1 1 0 0 0,1-2-7 0 0,0 0 0 0 0,-1 0 1 0 0,1 0-1 0 0,-1 0 0 0 0,1 0 0 0 0,0 0 0 0 0,-1 0 0 0 0,1 0 1 0 0,0 0-1 0 0,-1 0 0 0 0,1 0 0 0 0,0 0 0 0 0,-1 0 1 0 0,1 0-1 0 0,0 0 0 0 0,-1-1 0 0 0,1 1 0 0 0,0 0 0 0 0,-1 0 1 0 0,1 0-1 0 0,0-1 0 0 0,-1 1 0 0 0,1 0 0 0 0,0 0 0 0 0,0 0 1 0 0,-1-1-1 0 0,1 1 0 0 0,0 0 0 0 0,-1-1 0 0 0,0-1 96 0 0,-1 0 0 0 0,0 0-1 0 0,1 0 1 0 0,-1 0-1 0 0,1 0 1 0 0,0-1-1 0 0,-1 1 1 0 0,1-1-1 0 0,0 1 1 0 0,1 0 0 0 0,-1-1-1 0 0,-1-4 1 0 0,3 0-92 0 0,-1 1 0 0 0,1-1 0 0 0,0 1 1 0 0,1 0-1 0 0,-1-1 0 0 0,1 1 0 0 0,0 0 1 0 0,1 0-1 0 0,0 0 0 0 0,0 0 0 0 0,0 1 0 0 0,0-1 1 0 0,1 1-1 0 0,0 0 0 0 0,0 0 0 0 0,0 0 1 0 0,1 0-1 0 0,0 1 0 0 0,0 0 0 0 0,8-5 1 0 0,10-6-854 0 0,1 1 0 0 0,0 1 0 0 0,42-15 0 0 0,-16 7-1183 0 0,-28 13 775 0 0,-14 5-1307 0 0</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2.205"/>
    </inkml:context>
    <inkml:brush xml:id="br0">
      <inkml:brushProperty name="width" value="0.1" units="cm"/>
      <inkml:brushProperty name="height" value="0.1" units="cm"/>
      <inkml:brushProperty name="color" value="#FFFFFF"/>
    </inkml:brush>
  </inkml:definitions>
  <inkml:trace contextRef="#ctx0" brushRef="#br0">0 3 10441 0 0,'1'1'106'0'0,"0"-1"0"0"0,-1 1 0 0 0,1 0 0 0 0,0-1 0 0 0,-1 1-1 0 0,1 0 1 0 0,0-1 0 0 0,-1 1 0 0 0,1 0 0 0 0,-1 0 0 0 0,1 0 0 0 0,-1-1 0 0 0,0 1 0 0 0,1 0 0 0 0,-1 0-1 0 0,0 0 1 0 0,1 0 0 0 0,-1 0 0 0 0,0 1 0 0 0,6 28 380 0 0,-4-20-292 0 0,46 180 98 0 0,-50-210-198 0 0,1 0 0 0 0,2-1 1 0 0,0 1-1 0 0,1 0 0 0 0,8-37 0 0 0,-9 52-36 0 0,0 0 0 0 0,0 0 0 0 0,1 0 0 0 0,0 0 0 0 0,0 0 0 0 0,0 0 0 0 0,1 0 0 0 0,-1 1 0 0 0,1-1 0 0 0,0 1 0 0 0,0 0 0 0 0,1 0 0 0 0,-1 0 0 0 0,1 0 0 0 0,7-5 0 0 0,-8 7-37 0 0,1 0 0 0 0,-1 0 0 0 0,1 1 0 0 0,-1 0 0 0 0,1 0 0 0 0,-1-1 0 0 0,1 2 0 0 0,0-1 0 0 0,0 0 0 0 0,-1 1 0 0 0,1 0 0 0 0,0 0 0 0 0,0 0 0 0 0,-1 0 0 0 0,1 1 0 0 0,0-1 0 0 0,0 1 0 0 0,-1 0 0 0 0,1 0 0 0 0,-1 0 0 0 0,1 1 0 0 0,5 3 0 0 0,-2-2 28 0 0,0 1 0 0 0,0 0 0 0 0,-1 1 0 0 0,1 0 1 0 0,-1 0-1 0 0,-1 0 0 0 0,1 1 0 0 0,-1-1 0 0 0,0 1 1 0 0,0 1-1 0 0,0-1 0 0 0,-1 1 0 0 0,5 9 0 0 0,-3-2-688 0 0,-1 0-1 0 0,0 1 1 0 0,0-1-1 0 0,-2 1 1 0 0,4 29-1 0 0,-2-24-4035 0 0</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2.549"/>
    </inkml:context>
    <inkml:brush xml:id="br0">
      <inkml:brushProperty name="width" value="0.1" units="cm"/>
      <inkml:brushProperty name="height" value="0.1" units="cm"/>
      <inkml:brushProperty name="color" value="#FFFFFF"/>
    </inkml:brush>
  </inkml:definitions>
  <inkml:trace contextRef="#ctx0" brushRef="#br0">0 0 5773 0 0,'0'2'354'0'0,"2"62"7217"0"0,-1-50-6908 0 0,1 1 0 0 0,5 23 0 0 0,-5-32-645 0 0,0-1-1 0 0,0 1 0 0 0,0 0 0 0 0,0 0 1 0 0,1-1-1 0 0,0 0 0 0 0,0 1 0 0 0,1-1 0 0 0,-1 0 1 0 0,1-1-1 0 0,0 1 0 0 0,1-1 0 0 0,-1 1 0 0 0,1-1 1 0 0,0-1-1 0 0,0 1 0 0 0,0-1 0 0 0,0 1 0 0 0,0-2 1 0 0,7 4-1 0 0,-3-3-12 0 0,0 0 0 0 0,0 0 0 0 0,0-1 0 0 0,0 0-1 0 0,0-1 1 0 0,1 0 0 0 0,-1 0 0 0 0,18-1 0 0 0,-25 0-7 0 0,0-1 0 0 0,1 1 0 0 0,-1-1 0 0 0,1 1 0 0 0,-1-1 0 0 0,0 0 0 0 0,0 1-1 0 0,0-1 1 0 0,1 0 0 0 0,-1-1 0 0 0,0 1 0 0 0,0 0 0 0 0,0-1 0 0 0,0 1 0 0 0,-1-1 0 0 0,1 1 0 0 0,0-1 0 0 0,-1 0-1 0 0,1 0 1 0 0,-1 0 0 0 0,1 0 0 0 0,-1 0 0 0 0,0 0 0 0 0,0 0 0 0 0,0 0 0 0 0,0 0 0 0 0,0-1 0 0 0,-1 1-1 0 0,1 0 1 0 0,-1-1 0 0 0,1 1 0 0 0,-1 0 0 0 0,0-1 0 0 0,0 1 0 0 0,0 0 0 0 0,0-1 0 0 0,0 1 0 0 0,-1-1 0 0 0,0-3-1 0 0,0 0 2 0 0,-1-1 0 0 0,0 0-1 0 0,0 0 1 0 0,-1 1-1 0 0,0-1 1 0 0,0 1 0 0 0,0 0-1 0 0,-1 0 1 0 0,0 0-1 0 0,0 0 1 0 0,0 0-1 0 0,-1 1 1 0 0,0 0 0 0 0,0 0-1 0 0,-8-6 1 0 0,4 4-392 0 0,-1 0 1 0 0,0 1 0 0 0,-15-8-1 0 0,14 9-1709 0 0,-1 0 0 0 0,-22-5-1 0 0,25 8-1079 0 0</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3.014"/>
    </inkml:context>
    <inkml:brush xml:id="br0">
      <inkml:brushProperty name="width" value="0.1" units="cm"/>
      <inkml:brushProperty name="height" value="0.1" units="cm"/>
      <inkml:brushProperty name="color" value="#FFFFFF"/>
    </inkml:brush>
  </inkml:definitions>
  <inkml:trace contextRef="#ctx0" brushRef="#br0">14 0 5004 0 0,'-2'6'4109'0'0,"-5"21"-2073"0"0,5-12-1631 0 0,0 1 0 0 0,1 0 0 0 0,1 0 0 0 0,1 0 0 0 0,0-1 0 0 0,1 1-1 0 0,0 0 1 0 0,5 15 0 0 0,-5-24-419 0 0,0 0 1 0 0,1 0-1 0 0,-1 0 0 0 0,1 0 0 0 0,1-1 0 0 0,-1 0 0 0 0,1 1 1 0 0,0-1-1 0 0,1 0 0 0 0,-1-1 0 0 0,1 1 0 0 0,0-1 0 0 0,0 0 1 0 0,1 0-1 0 0,0-1 0 0 0,0 1 0 0 0,0-1 0 0 0,0-1 0 0 0,10 5 1 0 0,-13-7-26 0 0,-1 0 1 0 0,0 0-1 0 0,1 0 1 0 0,-1-1-1 0 0,0 1 1 0 0,1-1-1 0 0,-1 1 1 0 0,1-1-1 0 0,-1 0 1 0 0,1 0-1 0 0,-1 0 1 0 0,1 0-1 0 0,-1-1 1 0 0,1 1-1 0 0,-1-1 1 0 0,0 1-1 0 0,1-1 1 0 0,-1 0-1 0 0,0 0 1 0 0,1 0-1 0 0,2-2 1 0 0,-2 1-8 0 0,0-1 1 0 0,0 0 0 0 0,0 0 0 0 0,-1 0 0 0 0,1 0-1 0 0,-1-1 1 0 0,0 1 0 0 0,0-1 0 0 0,0 1 0 0 0,0-1-1 0 0,2-7 1 0 0,1-6 72 0 0,-1 0 0 0 0,0-1 0 0 0,-1 0-1 0 0,0-28 1 0 0,-3-27 2152 0 0,0 102-1294 0 0,1-20-977 0 0,0-1-1 0 0,0 1 1 0 0,1-1 0 0 0,0 1-1 0 0,0-1 1 0 0,1 0 0 0 0,0 0-1 0 0,0 0 1 0 0,1-1 0 0 0,0 1-1 0 0,9 12 1 0 0,-8-13-750 0 0,1 0 0 0 0,-1-1-1 0 0,1 0 1 0 0,0-1 0 0 0,0 1 0 0 0,0-1 0 0 0,10 6-1 0 0,-1-3-2460 0 0</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3.354"/>
    </inkml:context>
    <inkml:brush xml:id="br0">
      <inkml:brushProperty name="width" value="0.1" units="cm"/>
      <inkml:brushProperty name="height" value="0.1" units="cm"/>
      <inkml:brushProperty name="color" value="#FFFFFF"/>
    </inkml:brush>
  </inkml:definitions>
  <inkml:trace contextRef="#ctx0" brushRef="#br0">14 26 6405 0 0,'-14'-25'6352'0'0,"14"44"-5222"0"0,11 80 187 0 0,4 0 0 0 0,47 162 0 0 0,-59-247-1695 0 0,22 66-2110 0 0,-22-74 1200 0 0,0 1 0 0 0,1 0 0 0 0,-1-1 0 0 0,1 1 0 0 0,6 5-1 0 0</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3.725"/>
    </inkml:context>
    <inkml:brush xml:id="br0">
      <inkml:brushProperty name="width" value="0.1" units="cm"/>
      <inkml:brushProperty name="height" value="0.1" units="cm"/>
      <inkml:brushProperty name="color" value="#FFFFFF"/>
    </inkml:brush>
  </inkml:definitions>
  <inkml:trace contextRef="#ctx0" brushRef="#br0">0 26 5865 0 0,'0'-25'5016'0'0,"0"39"-3765"0"0,15 365 3569 0 0,-11-343-4756 0 0,15 71 0 0 0,-13-87-1419 0 0,0 1-1 0 0,13 26 1 0 0,-17-42 540 0 0,0-1 0 0 0,1 1 0 0 0,-1-1 1 0 0,1 0-1 0 0,0 0 0 0 0,5 4 0 0 0,0-1-2115 0 0</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4.082"/>
    </inkml:context>
    <inkml:brush xml:id="br0">
      <inkml:brushProperty name="width" value="0.1" units="cm"/>
      <inkml:brushProperty name="height" value="0.1" units="cm"/>
      <inkml:brushProperty name="color" value="#FFFFFF"/>
    </inkml:brush>
  </inkml:definitions>
  <inkml:trace contextRef="#ctx0" brushRef="#br0">0 196 6301 0 0,'5'4'2341'0'0,"-5"-3"-2107"0"0,0 0 0 0 0,1-1 1 0 0,-1 1-1 0 0,0-1 0 0 0,0 1 0 0 0,1 0 0 0 0,-1-1 0 0 0,0 1 0 0 0,0-1 1 0 0,0 1-1 0 0,0 0 0 0 0,0-1 0 0 0,0 1 0 0 0,0 0 0 0 0,0-1 1 0 0,0 2-1 0 0,3 25 887 0 0,-4 28 162 0 0,0-19-1323 0 0,6 66 0 0 0,4-67-6438 0 0</inkml:trace>
  <inkml:trace contextRef="#ctx0" brushRef="#br0" timeOffset="1">143 41 5513 0 0,'0'-8'548'0'0,"0"0"-64"0"0,0 2-1448 0 0,3 0-437 0 0,-1 0-79 0 0,-1 0-24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0.152"/>
    </inkml:context>
    <inkml:brush xml:id="br0">
      <inkml:brushProperty name="width" value="0.1" units="cm"/>
      <inkml:brushProperty name="height" value="0.1" units="cm"/>
      <inkml:brushProperty name="color" value="#FFFFFF"/>
    </inkml:brush>
  </inkml:definitions>
  <inkml:trace contextRef="#ctx0" brushRef="#br0">376 33 1648 0 0,'-1'-2'1135'0'0,"-14"-19"4966"0"0,17 13-3774 0 0,12 6-600 0 0,-12 3-1671 0 0,0 0 0 0 0,0 0 1 0 0,0 0-1 0 0,-1 0 0 0 0,1 1 0 0 0,0-1 0 0 0,0 0 1 0 0,-1 1-1 0 0,1-1 0 0 0,-1 1 0 0 0,1 0 1 0 0,-1-1-1 0 0,0 1 0 0 0,1 0 0 0 0,-1 0 1 0 0,0 0-1 0 0,0 0 0 0 0,0 0 0 0 0,-1 0 1 0 0,2 3-1 0 0,10 44 351 0 0,-11-38-355 0 0,-1-1 0 0 0,0 1 1 0 0,-1-1-1 0 0,0 1 0 0 0,-1-1 0 0 0,0 0 0 0 0,-1 0 0 0 0,0 0 1 0 0,0 0-1 0 0,-1 0 0 0 0,0 0 0 0 0,-1-1 0 0 0,0 0 1 0 0,-1 0-1 0 0,0 0 0 0 0,0-1 0 0 0,-1 1 0 0 0,0-2 1 0 0,-8 9-1 0 0,-3 0-92 0 0,0 0 1 0 0,-1-2 0 0 0,0 0-1 0 0,-1 0 1 0 0,-1-2-1 0 0,0-1 1 0 0,-30 12 0 0 0,44-21 5 0 0,1 0 1 0 0,0 0 0 0 0,-1-1 0 0 0,0 1-1 0 0,1-2 1 0 0,-1 1 0 0 0,0-1-1 0 0,0 0 1 0 0,1 0 0 0 0,-1-1-1 0 0,0 0 1 0 0,1 0 0 0 0,-13-4-1 0 0,16 4 14 0 0,0 0-1 0 0,0 0 0 0 0,1-1 1 0 0,-1 1-1 0 0,0-1 0 0 0,1 1 1 0 0,-1-1-1 0 0,1 0 0 0 0,0 0 0 0 0,0 0 1 0 0,0-1-1 0 0,0 1 0 0 0,0 0 1 0 0,0-1-1 0 0,0 1 0 0 0,1-1 1 0 0,-1 1-1 0 0,1-1 0 0 0,0 0 0 0 0,0 0 1 0 0,0 0-1 0 0,0 0 0 0 0,0 0 1 0 0,1 0-1 0 0,-1 0 0 0 0,1 0 1 0 0,0 0-1 0 0,0 0 0 0 0,0 0 0 0 0,0 0 1 0 0,1 0-1 0 0,1-5 0 0 0,-1 1-10 0 0,1 1 0 0 0,0 0 0 0 0,0-1 0 0 0,0 1 0 0 0,1 0 0 0 0,0 0 0 0 0,0 1 0 0 0,1-1 0 0 0,0 1 0 0 0,0-1 0 0 0,0 1 0 0 0,0 0 0 0 0,1 1 0 0 0,0-1 0 0 0,0 1 0 0 0,0 0 0 0 0,0 0 0 0 0,1 0 0 0 0,6-3 0 0 0,-7 5 40 0 0,0 0-1 0 0,0 0 1 0 0,1 0-1 0 0,-1 0 1 0 0,0 1-1 0 0,1 0 1 0 0,-1 0-1 0 0,1 0 1 0 0,-1 1 0 0 0,1 0-1 0 0,-1 0 1 0 0,1 0-1 0 0,-1 1 1 0 0,0-1-1 0 0,1 1 1 0 0,-1 1-1 0 0,1-1 1 0 0,-1 1-1 0 0,0 0 1 0 0,0 0-1 0 0,0 0 1 0 0,0 1-1 0 0,4 3 1 0 0,10 9 144 0 0,-2 0 1 0 0,0 1-1 0 0,27 33 1 0 0,-27-29-292 0 0,0-1 0 0 0,26 21 1 0 0,-36-34-533 0 0,1 0 1 0 0,0-1-1 0 0,1 0 1 0 0,-1 0-1 0 0,1-1 1 0 0,0 0-1 0 0,0-1 1 0 0,0 0-1 0 0,18 4 1 0 0,-6-5-2231 0 0</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5.832"/>
    </inkml:context>
    <inkml:brush xml:id="br0">
      <inkml:brushProperty name="width" value="0.1" units="cm"/>
      <inkml:brushProperty name="height" value="0.1" units="cm"/>
      <inkml:brushProperty name="color" value="#FFFFFF"/>
    </inkml:brush>
  </inkml:definitions>
  <inkml:trace contextRef="#ctx0" brushRef="#br0">23 63 2064 0 0,'-1'-62'6740'0'0,"0"89"-2734"0"0,-3 39-3168 0 0,-9 297 1573 0 0,12-301-2187 0 0,-1-28-57 0 0,2 0-1 0 0,1 0 1 0 0,2 1-1 0 0,11 55 1 0 0,-13-88-172 0 0,-1 0 0 0 0,1 0 0 0 0,0 0 1 0 0,0 0-1 0 0,0 0 0 0 0,0 0 0 0 0,0 0 0 0 0,0-1 1 0 0,1 1-1 0 0,-1 0 0 0 0,1-1 0 0 0,-1 1 1 0 0,1-1-1 0 0,0 1 0 0 0,-1-1 0 0 0,1 0 1 0 0,0 0-1 0 0,0 0 0 0 0,0 0 0 0 0,0 0 1 0 0,2 1-1 0 0,0-1-99 0 0,1 0 0 0 0,-1 0 0 0 0,1 0 0 0 0,0-1 1 0 0,-1 0-1 0 0,1 0 0 0 0,0 0 0 0 0,-1 0 0 0 0,8-2 0 0 0,-3 0-641 0 0,0 0 0 0 0,0-1 0 0 0,-1 1-1 0 0,1-2 1 0 0,-1 1 0 0 0,0-1-1 0 0,0-1 1 0 0,0 1 0 0 0,-1-1-1 0 0,9-8 1 0 0,-4 0-2329 0 0</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6.206"/>
    </inkml:context>
    <inkml:brush xml:id="br0">
      <inkml:brushProperty name="width" value="0.1" units="cm"/>
      <inkml:brushProperty name="height" value="0.1" units="cm"/>
      <inkml:brushProperty name="color" value="#FFFFFF"/>
    </inkml:brush>
  </inkml:definitions>
  <inkml:trace contextRef="#ctx0" brushRef="#br0">0 55 5364 0 0,'0'-4'909'0'0,"5"1"-105"0"0,6-2-108 0 0,5 0-88 0 0,4-1-60 0 0,5 1-100 0 0,3 1-160 0 0,0 0-24 0 0,1 1-660 0 0,3 0-308 0 0,0 3-624 0 0,1-4-272 0 0,-2 2 71 0 0,-2-1 77 0 0,1-1 12 0 0</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6.533"/>
    </inkml:context>
    <inkml:brush xml:id="br0">
      <inkml:brushProperty name="width" value="0.1" units="cm"/>
      <inkml:brushProperty name="height" value="0.1" units="cm"/>
      <inkml:brushProperty name="color" value="#FFFFFF"/>
    </inkml:brush>
  </inkml:definitions>
  <inkml:trace contextRef="#ctx0" brushRef="#br0">0 0 2300 0 0,'4'0'624'0'0,"0"1"1"0"0,-1-1-1 0 0,1 1 0 0 0,-1 0 0 0 0,1 0 0 0 0,-1 0 1 0 0,1 0-1 0 0,-1 1 0 0 0,4 1 0 0 0,30 24 1295 0 0,-21-11-1387 0 0,27 33 1 0 0,-27-28-221 0 0,-1 0 0 0 0,-1 1 0 0 0,12 25 0 0 0,-21-36-261 0 0,0 1-1 0 0,0 0 1 0 0,-1 0-1 0 0,-1 0 1 0 0,0 1-1 0 0,-1-1 1 0 0,0 1-1 0 0,0 15 1 0 0,-2-26-37 0 0,0-1 1 0 0,0 1 0 0 0,-1-1 0 0 0,1 1 0 0 0,0 0 0 0 0,0-1 0 0 0,-1 1 0 0 0,1-1 0 0 0,-1 1 0 0 0,0-1 0 0 0,1 1 0 0 0,-1-1 0 0 0,0 1-1 0 0,0-1 1 0 0,0 0 0 0 0,0 1 0 0 0,0-1 0 0 0,0 0 0 0 0,-2 2 0 0 0,2-2 2 0 0,0-1 0 0 0,0 0 0 0 0,1 0 1 0 0,-1 1-1 0 0,0-1 0 0 0,0 0 0 0 0,0 0 0 0 0,0 0 0 0 0,1 0 0 0 0,-1 0 0 0 0,0 0 1 0 0,0 0-1 0 0,0 0 0 0 0,0 0 0 0 0,1-1 0 0 0,-1 1 0 0 0,0 0 0 0 0,0-1 0 0 0,1 1 0 0 0,-1 0 1 0 0,0-1-1 0 0,0 1 0 0 0,1-1 0 0 0,-1 1 0 0 0,0-1 0 0 0,1 1 0 0 0,-1-1 0 0 0,1 1 1 0 0,-1-1-1 0 0,1 0 0 0 0,-1 1 0 0 0,1-1 0 0 0,-1 0 0 0 0,1 1 0 0 0,-1-1 0 0 0,1 0 1 0 0,0 0-1 0 0,0 0 0 0 0,-1-1 0 0 0,0-1 3 0 0,0 0 0 0 0,1 0 1 0 0,-1 0-1 0 0,0-1 0 0 0,1 1 0 0 0,0 0 0 0 0,0 0 0 0 0,0-1 1 0 0,0 1-1 0 0,1 0 0 0 0,-1 0 0 0 0,1-1 0 0 0,0 1 1 0 0,0 0-1 0 0,0 0 0 0 0,2-5 0 0 0,26-45 20 0 0,-17 36-161 0 0,1 1 0 0 0,0 0 0 0 0,1 1 0 0 0,27-22 0 0 0,-31 29-19 0 0,0 0 0 0 0,0 1 0 0 0,1 1 0 0 0,0-1 0 0 0,0 2 0 0 0,0 0 0 0 0,1 0 0 0 0,22-6 0 0 0,-30 11 165 0 0,0-1 0 0 0,0 1 0 0 0,1 0 0 0 0,-1 0 0 0 0,0 1 1 0 0,0-1-1 0 0,0 1 0 0 0,0 0 0 0 0,0 0 0 0 0,0 0 0 0 0,0 0 0 0 0,0 1 0 0 0,0-1 0 0 0,-1 1 1 0 0,1 0-1 0 0,-1 1 0 0 0,1-1 0 0 0,-1 0 0 0 0,0 1 0 0 0,0 0 0 0 0,0 0 0 0 0,0 0 1 0 0,0 0-1 0 0,0 0 0 0 0,-1 0 0 0 0,3 6 0 0 0,6 10 294 0 0,0 1 0 0 0,-1 0 0 0 0,12 38 0 0 0,-7-20-161 0 0,-1-1-299 0 0,3 4-1780 0 0,-5-15-2880 0 0</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6.889"/>
    </inkml:context>
    <inkml:brush xml:id="br0">
      <inkml:brushProperty name="width" value="0.1" units="cm"/>
      <inkml:brushProperty name="height" value="0.1" units="cm"/>
      <inkml:brushProperty name="color" value="#FFFFFF"/>
    </inkml:brush>
  </inkml:definitions>
  <inkml:trace contextRef="#ctx0" brushRef="#br0">0 3 3712 0 0,'2'-3'-36'0'0,"4"3"-1096"0"0,2 0-172 0 0</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7.231"/>
    </inkml:context>
    <inkml:brush xml:id="br0">
      <inkml:brushProperty name="width" value="0.1" units="cm"/>
      <inkml:brushProperty name="height" value="0.1" units="cm"/>
      <inkml:brushProperty name="color" value="#FFFFFF"/>
    </inkml:brush>
  </inkml:definitions>
  <inkml:trace contextRef="#ctx0" brushRef="#br0">411 32 2024 0 0,'0'0'3833'0'0,"-30"-17"1853"0"0,17 14-5378 0 0,0-1 1 0 0,-1 2-1 0 0,1 0 1 0 0,-1 0-1 0 0,1 1 0 0 0,-1 1 1 0 0,1 0-1 0 0,-1 1 0 0 0,1 1 1 0 0,-1 0-1 0 0,1 0 1 0 0,0 1-1 0 0,0 1 0 0 0,-25 11 1 0 0,28-11-220 0 0,-1 1 0 0 0,1 1 0 0 0,0-1 0 0 0,0 2 0 0 0,1-1 0 0 0,0 1 0 0 0,0 1 1 0 0,0 0-1 0 0,1 0 0 0 0,0 0 0 0 0,1 1 0 0 0,0 0 0 0 0,0 1 0 0 0,1 0 0 0 0,1 0 0 0 0,-1 0 0 0 0,1 0 1 0 0,-3 12-1 0 0,7-18-93 0 0,1-1 0 0 0,-1 0 0 0 0,1 1 0 0 0,0-1-1 0 0,0 1 1 0 0,0-1 0 0 0,1 1 0 0 0,-1-1 0 0 0,1 0 0 0 0,0 1 0 0 0,0-1 0 0 0,0 0 0 0 0,0 0 0 0 0,0 1 0 0 0,1-1 0 0 0,0 0 0 0 0,-1 0 0 0 0,1 0 0 0 0,0-1 0 0 0,0 1 0 0 0,1 0 0 0 0,-1-1 0 0 0,1 0 0 0 0,-1 1 0 0 0,1-1 0 0 0,0 0 0 0 0,-1 0 0 0 0,1 0 0 0 0,0-1 0 0 0,6 3 0 0 0,-5-1-43 0 0,1-1 1 0 0,0 0-1 0 0,0 0 1 0 0,0-1-1 0 0,0 1 0 0 0,0-1 1 0 0,0 0-1 0 0,0 0 1 0 0,1-1-1 0 0,-1 1 1 0 0,0-1-1 0 0,0 0 1 0 0,0-1-1 0 0,1 1 1 0 0,-1-1-1 0 0,0 0 1 0 0,0-1-1 0 0,0 1 1 0 0,9-5-1 0 0,-6 1 6 0 0,0 0 1 0 0,-1-1-1 0 0,0 0 0 0 0,0 0 0 0 0,-1-1 1 0 0,0 0-1 0 0,0 0 0 0 0,0 0 0 0 0,-1-1 0 0 0,0 0 1 0 0,-1 0-1 0 0,0 0 0 0 0,5-14 0 0 0,-3 5 89 0 0,-1-1 1 0 0,-1 1-1 0 0,-1-1 0 0 0,0 0 0 0 0,-1 1 1 0 0,-1-22-1 0 0,-2 47 157 0 0,-1-3-180 0 0,1 1-1 0 0,1-1 1 0 0,-1 1-1 0 0,1 0 1 0 0,0-1 0 0 0,1 1-1 0 0,0 6 1 0 0,2 0-197 0 0,1 0 0 0 0,1 0 1 0 0,0 0-1 0 0,0 0 0 0 0,8 11 1 0 0,-10-18-343 0 0,0 0 0 0 0,1-1-1 0 0,-1 0 1 0 0,1 1 0 0 0,0-1 0 0 0,0-1 0 0 0,0 1 0 0 0,1-1 0 0 0,-1 1 0 0 0,1-1 0 0 0,0-1 0 0 0,-1 1 0 0 0,2-1 0 0 0,5 3-1 0 0,3-1-2686 0 0</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8:47.589"/>
    </inkml:context>
    <inkml:brush xml:id="br0">
      <inkml:brushProperty name="width" value="0.1" units="cm"/>
      <inkml:brushProperty name="height" value="0.1" units="cm"/>
      <inkml:brushProperty name="color" value="#FFFFFF"/>
    </inkml:brush>
  </inkml:definitions>
  <inkml:trace contextRef="#ctx0" brushRef="#br0">3 24 5837 0 0,'-3'-23'4007'0'0,"4"35"-2527"0"0,20 148 2033 0 0,-8-78-2574 0 0,-6-28-1026 0 0,27 157 1698 0 0,-17-142-4544 0 0,4-2-3911 0 0,-17-59 3897 0 0</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9.227"/>
    </inkml:context>
    <inkml:brush xml:id="br0">
      <inkml:brushProperty name="width" value="0.1" units="cm"/>
      <inkml:brushProperty name="height" value="0.1" units="cm"/>
      <inkml:brushProperty name="color" value="#FFFFFF"/>
    </inkml:brush>
  </inkml:definitions>
  <inkml:trace contextRef="#ctx0" brushRef="#br0">0 29 6489 0 0,'19'-1'3389'0'0,"178"-22"-2007"0"0,-63 19-9610 0 0,-128 4 7064 0 0</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09.599"/>
    </inkml:context>
    <inkml:brush xml:id="br0">
      <inkml:brushProperty name="width" value="0.1" units="cm"/>
      <inkml:brushProperty name="height" value="0.1" units="cm"/>
      <inkml:brushProperty name="color" value="#FFFFFF"/>
    </inkml:brush>
  </inkml:definitions>
  <inkml:trace contextRef="#ctx0" brushRef="#br0">42 15 2480 0 0,'-2'2'514'0'0,"-23"13"1907"0"0,24-15-2226 0 0,0 0 1 0 0,0 1 0 0 0,0-1-1 0 0,1 1 1 0 0,-1-1-1 0 0,0 1 1 0 0,0-1 0 0 0,1 1-1 0 0,-1 0 1 0 0,0-1-1 0 0,1 1 1 0 0,-1 0 0 0 0,1 0-1 0 0,-1-1 1 0 0,1 1-1 0 0,-1 0 1 0 0,1 0 0 0 0,-1 0-1 0 0,1 0 1 0 0,0 0-1 0 0,-1 0 1 0 0,1 1 0 0 0,2-1 8 0 0,1 0 1 0 0,-1 1 0 0 0,0-1 0 0 0,1-1 0 0 0,-1 1 0 0 0,1 0 0 0 0,-1 0 0 0 0,1-1 0 0 0,0 0 0 0 0,-1 1-1 0 0,1-1 1 0 0,0 0 0 0 0,-1 0 0 0 0,1-1 0 0 0,4 0 0 0 0,2 1 118 0 0,215-6 2383 0 0,-176 3-3282 0 0,-1-3 1 0 0,79-20-1 0 0,-87 11-5496 0 0</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13.344"/>
    </inkml:context>
    <inkml:brush xml:id="br0">
      <inkml:brushProperty name="width" value="0.1" units="cm"/>
      <inkml:brushProperty name="height" value="0.1" units="cm"/>
      <inkml:brushProperty name="color" value="#FFFFFF"/>
    </inkml:brush>
  </inkml:definitions>
  <inkml:trace contextRef="#ctx0" brushRef="#br0">176 67 5220 0 0,'1'-2'224'0'0,"8"-23"5104"0"0,-11 19-3123 0 0,-10 13-1675 0 0,-14 14 4 0 0,2 1 0 0 0,0 2 0 0 0,-21 27 0 0 0,39-44-438 0 0,0 1 1 0 0,1 0-1 0 0,0 0 1 0 0,0 0-1 0 0,1 1 1 0 0,0-1-1 0 0,0 1 1 0 0,1 0-1 0 0,0 0 1 0 0,1 1-1 0 0,0-1 1 0 0,0 0-1 0 0,1 1 1 0 0,0-1-1 0 0,1 15 1 0 0,1-18-67 0 0,1 1 0 0 0,0 0 1 0 0,0-1-1 0 0,0 0 0 0 0,1 1 0 0 0,-1-1 1 0 0,2 0-1 0 0,-1 0 0 0 0,1-1 0 0 0,0 1 1 0 0,0-1-1 0 0,0 0 0 0 0,1 0 0 0 0,-1 0 0 0 0,1 0 1 0 0,1-1-1 0 0,-1 0 0 0 0,1 0 0 0 0,-1-1 1 0 0,1 1-1 0 0,0-1 0 0 0,0 0 0 0 0,1-1 1 0 0,-1 1-1 0 0,0-1 0 0 0,10 1 0 0 0,-10-1-37 0 0,1 0 0 0 0,0-1-1 0 0,0 0 1 0 0,-1 0-1 0 0,1-1 1 0 0,0 0 0 0 0,0 0-1 0 0,0-1 1 0 0,0 1-1 0 0,0-1 1 0 0,-1-1 0 0 0,1 0-1 0 0,0 0 1 0 0,-1 0-1 0 0,1 0 1 0 0,-1-1 0 0 0,0 0-1 0 0,0-1 1 0 0,0 1-1 0 0,0-1 1 0 0,-1 0 0 0 0,1-1-1 0 0,-1 1 1 0 0,0-1-1 0 0,7-9 1 0 0,-7 4-43 0 0,0 0-1 0 0,0 0 1 0 0,-1 0-1 0 0,0 0 1 0 0,-1-1-1 0 0,0 1 1 0 0,-1-1-1 0 0,0 0 1 0 0,-1 0 0 0 0,0 0-1 0 0,0 0 1 0 0,-1 0-1 0 0,-1 0 1 0 0,0 0-1 0 0,0 0 1 0 0,-1 0-1 0 0,-4-11 1 0 0,3 9-19 0 0,-1 1 0 0 0,0-1-1 0 0,-1 1 1 0 0,0 0 0 0 0,-1 0-1 0 0,-1 1 1 0 0,0 0 0 0 0,0 0 0 0 0,-1 0-1 0 0,0 1 1 0 0,-1 0 0 0 0,0 1 0 0 0,0-1-1 0 0,-12-7 1 0 0,19 16-39 0 0,0 0-1 0 0,0 0 1 0 0,0 0 0 0 0,0 0-1 0 0,-1 0 1 0 0,1 0 0 0 0,0 1-1 0 0,0-1 1 0 0,-1 1-1 0 0,1-1 1 0 0,0 1 0 0 0,-1 0-1 0 0,1 0 1 0 0,-1 0 0 0 0,1 0-1 0 0,-5 1 1 0 0,5-1-318 0 0,0 1 0 0 0,0 0 0 0 0,1-1 0 0 0,-1 1 0 0 0,0 0 1 0 0,0 0-1 0 0,0 0 0 0 0,1 0 0 0 0,-1 1 0 0 0,0-1 0 0 0,1 0 0 0 0,-2 3 0 0 0</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13.793"/>
    </inkml:context>
    <inkml:brush xml:id="br0">
      <inkml:brushProperty name="width" value="0.1" units="cm"/>
      <inkml:brushProperty name="height" value="0.1" units="cm"/>
      <inkml:brushProperty name="color" value="#FFFFFF"/>
    </inkml:brush>
  </inkml:definitions>
  <inkml:trace contextRef="#ctx0" brushRef="#br0">54 1 5012 0 0,'-1'1'308'0'0,"1"0"-1"0"0,-1 0 1 0 0,0 0 0 0 0,1 0-1 0 0,-1 0 1 0 0,0 0-1 0 0,1 0 1 0 0,0 0-1 0 0,-1 0 1 0 0,1 0-1 0 0,0 1 1 0 0,-1-1-1 0 0,1 0 1 0 0,0 0-1 0 0,0 0 1 0 0,0 2-1 0 0,0-1-55 0 0,0-1 0 0 0,0 0 0 0 0,0 1-1 0 0,0-1 1 0 0,-1 0 0 0 0,1 0 0 0 0,0 1 0 0 0,-1-1-1 0 0,1 0 1 0 0,-1 0 0 0 0,1 0 0 0 0,-1 1 0 0 0,0-1-1 0 0,0 1 1 0 0,-6 4 125 0 0,5-3-349 0 0,0 0 0 0 0,-1 0 0 0 0,0 0 1 0 0,0-1-1 0 0,0 1 0 0 0,0-1 0 0 0,0 0 0 0 0,0 0 0 0 0,-5 2 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0.723"/>
    </inkml:context>
    <inkml:brush xml:id="br0">
      <inkml:brushProperty name="width" value="0.1" units="cm"/>
      <inkml:brushProperty name="height" value="0.1" units="cm"/>
      <inkml:brushProperty name="color" value="#FFFFFF"/>
    </inkml:brush>
  </inkml:definitions>
  <inkml:trace contextRef="#ctx0" brushRef="#br0">837 37 4152 0 0,'-13'-6'386'0'0,"-1"0"1"0"0,0 0-1 0 0,0 2 0 0 0,-1 0 0 0 0,1 0 0 0 0,-1 2 0 0 0,0-1 0 0 0,0 2 0 0 0,0 0 0 0 0,-16 2 0 0 0,6 1-74 0 0,0 2-1 0 0,0 1 1 0 0,0 1-1 0 0,0 1 0 0 0,1 1 1 0 0,-27 13-1 0 0,6 1 325 0 0,1 2 1 0 0,-54 39-1 0 0,74-45-417 0 0,1 2 1 0 0,1 0-1 0 0,0 1 1 0 0,2 1-1 0 0,1 1 1 0 0,0 0-1 0 0,2 2 1 0 0,1 0-1 0 0,1 1 1 0 0,1 0-1 0 0,1 1 1 0 0,1 1-1 0 0,2 0 1 0 0,-12 50-1 0 0,19-67-108 0 0,2 0 1 0 0,-1 1-1 0 0,2-1 0 0 0,-1 1 1 0 0,2 12-1 0 0,0-6-20 0 0,1 11 22 0 0,1 0 1 0 0,1-1 0 0 0,2 0-1 0 0,1 0 1 0 0,1-1-1 0 0,1 1 1 0 0,15 29 0 0 0,-7-23 17 0 0,1-1 0 0 0,2-1 0 0 0,2 0 0 0 0,0-2 0 0 0,32 33 0 0 0,-28-35-98 0 0,2-1-1 0 0,1-2 1 0 0,1 0 0 0 0,1-2 0 0 0,1-2 0 0 0,0-1 0 0 0,2-1 0 0 0,1-2 0 0 0,0-1 0 0 0,1-2 0 0 0,0-1 0 0 0,42 7 0 0 0,-53-14-102 0 0,1-2 1 0 0,1-1 0 0 0,36-1-1 0 0,-44-2 42 0 0,0 0 0 0 0,1-2 0 0 0,-1 0 0 0 0,0-1 0 0 0,-1-1-1 0 0,34-11 1 0 0,-30 7 12 0 0,0-1 0 0 0,0-1 0 0 0,-1-1-1 0 0,-1-1 1 0 0,0 0 0 0 0,0-2 0 0 0,-1 0 0 0 0,-1-1-1 0 0,-1-1 1 0 0,0-1 0 0 0,28-36 0 0 0,-23 24-22 0 0,-2 0 1 0 0,-2-2-1 0 0,0 0 0 0 0,-2-1 1 0 0,-1-1-1 0 0,-2 0 1 0 0,14-55-1 0 0,-22 70 53 0 0,-1-1 0 0 0,-1 1 0 0 0,-1-1 0 0 0,0 0 0 0 0,-1 1 1 0 0,-1-1-1 0 0,-1 0 0 0 0,-1 0 0 0 0,0 1 0 0 0,-1-1 0 0 0,-1 1 0 0 0,-1 0 0 0 0,-13-30 0 0 0,10 28 11 0 0,-2 0 0 0 0,0 1 0 0 0,-2 0 0 0 0,0 1 0 0 0,0 0 0 0 0,-29-28 0 0 0,22 29-249 0 0,-1 1 0 0 0,-1 1-1 0 0,0 1 1 0 0,-1 0 0 0 0,-25-10 0 0 0,22 13-2172 0 0,-1 1 0 0 0,-43-11 0 0 0,47 15 482 0 0,0 0-1042 0 0</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18.607"/>
    </inkml:context>
    <inkml:brush xml:id="br0">
      <inkml:brushProperty name="width" value="0.1" units="cm"/>
      <inkml:brushProperty name="height" value="0.1" units="cm"/>
      <inkml:brushProperty name="color" value="#FFFFFF"/>
    </inkml:brush>
  </inkml:definitions>
  <inkml:trace contextRef="#ctx0" brushRef="#br0">1 96 6325 0 0,'2'-5'410'0'0,"1"0"0"0"0,-1 0 0 0 0,1 0 0 0 0,0 0 1 0 0,0 1-1 0 0,1-1 0 0 0,-1 1 0 0 0,1 0 1 0 0,0 0-1 0 0,0 1 0 0 0,1-1 0 0 0,6-4 0 0 0,-3 3-167 0 0,1 1-1 0 0,-1 0 1 0 0,1 0-1 0 0,-1 1 0 0 0,1 0 1 0 0,0 0-1 0 0,12-1 1 0 0,-11 2-150 0 0,1 1 0 0 0,-1 0 0 0 0,0 1 0 0 0,0 0 1 0 0,1 1-1 0 0,-1 0 0 0 0,0 0 0 0 0,0 1 0 0 0,0 0 1 0 0,0 1-1 0 0,0 0 0 0 0,-1 1 0 0 0,1 0 1 0 0,14 8-1 0 0,-21-10-62 0 0,0 0 1 0 0,0 1-1 0 0,0-1 1 0 0,0 1 0 0 0,0 0-1 0 0,-1-1 1 0 0,0 1-1 0 0,1 0 1 0 0,-1 0-1 0 0,0 1 1 0 0,0-1 0 0 0,0 0-1 0 0,-1 1 1 0 0,1-1-1 0 0,-1 1 1 0 0,0 0 0 0 0,1 6-1 0 0,-1-4-1 0 0,-1-1 1 0 0,0 1-1 0 0,-1 0 0 0 0,1-1 0 0 0,-1 1 1 0 0,0 0-1 0 0,-1-1 0 0 0,1 1 0 0 0,-1-1 1 0 0,-4 10-1 0 0,-4 2 26 0 0,0 0 0 0 0,-1 0 1 0 0,-1-1-1 0 0,-1 0 0 0 0,-22 22 0 0 0,29-32-39 0 0,-74 68 155 0 0,71-67-135 0 0,0 0 0 0 0,-1-1 0 0 0,1 0-1 0 0,-1 0 1 0 0,0-1 0 0 0,-1-1-1 0 0,-16 6 1 0 0,9-7 22 0 0,28-8-54 0 0,11 0-4 0 0,-1 2-1 0 0,1 0 0 0 0,-1 1 0 0 0,38 2 1 0 0,0-1 18 0 0,119-2-658 0 0,-119 4-7540 0 0</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18.979"/>
    </inkml:context>
    <inkml:brush xml:id="br0">
      <inkml:brushProperty name="width" value="0.1" units="cm"/>
      <inkml:brushProperty name="height" value="0.1" units="cm"/>
      <inkml:brushProperty name="color" value="#FFFFFF"/>
    </inkml:brush>
  </inkml:definitions>
  <inkml:trace contextRef="#ctx0" brushRef="#br0">0 19 6005 0 0,'3'-19'5995'0'0,"0"29"-5004"0"0,1 9-116 0 0,-2 0-1 0 0,1 33 0 0 0,-1-1-238 0 0,9 245 1118 0 0,-11-293-2022 0 0,1 25-2492 0 0</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19.772"/>
    </inkml:context>
    <inkml:brush xml:id="br0">
      <inkml:brushProperty name="width" value="0.1" units="cm"/>
      <inkml:brushProperty name="height" value="0.1" units="cm"/>
      <inkml:brushProperty name="color" value="#FFFFFF"/>
    </inkml:brush>
  </inkml:definitions>
  <inkml:trace contextRef="#ctx0" brushRef="#br0">33 38 5128 0 0,'-1'-2'253'0'0,"-11"-28"2784"0"0,6 24-1414 0 0,4 20-505 0 0,-6 219 1972 0 0,5-136-2371 0 0,4-1 0 0 0,4 0 0 0 0,21 113 0 0 0,-6-86-373 0 0,8 220 0 0 0,-28-340-572 0 0,1 25-2230 0 0,4-13-4334 0 0</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0.269"/>
    </inkml:context>
    <inkml:brush xml:id="br0">
      <inkml:brushProperty name="width" value="0.1" units="cm"/>
      <inkml:brushProperty name="height" value="0.1" units="cm"/>
      <inkml:brushProperty name="color" value="#FFFFFF"/>
    </inkml:brush>
  </inkml:definitions>
  <inkml:trace contextRef="#ctx0" brushRef="#br0">4 1 4412 0 0,'-4'4'3114'0'0,"4"-4"-3055"0"0,9 6 1248 0 0,12 4-468 0 0,21-1-33 0 0,0-2 1 0 0,84 4 0 0 0,-122-11-785 0 0,595 24 2687 0 0,-62-3-1759 0 0,-395-13-806 0 0,717 23 466 0 0,494-26-150 0 0,-765-21 242 0 0,-398 2-362 0 0,-168 14-421 0 0,25-3-1345 0 0,-45 3 710 0 0,0 0 0 0 0,0-1 0 0 0,0 0 0 0 0,0 1 0 0 0,0-1 0 0 0,0 0 0 0 0,0 0 0 0 0,0 0 0 0 0,0-1 0 0 0,2-1 0 0 0</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0.828"/>
    </inkml:context>
    <inkml:brush xml:id="br0">
      <inkml:brushProperty name="width" value="0.1" units="cm"/>
      <inkml:brushProperty name="height" value="0.1" units="cm"/>
      <inkml:brushProperty name="color" value="#FFFFFF"/>
    </inkml:brush>
  </inkml:definitions>
  <inkml:trace contextRef="#ctx0" brushRef="#br0">2 100 5917 0 0,'-2'-99'9779'0'0,"3"103"-9617"0"0,0 0 0 0 0,0 1 0 0 0,0-1 0 0 0,1 0 0 0 0,-1 1-1 0 0,4 4 1 0 0,3 12 24 0 0,32 172 560 0 0,-19-73-461 0 0,53 374 909 0 0,-68-434-1345 0 0,12 170 1133 0 0,-20-74-4021 0 0,2-155 2634 0 0,0 0 1 0 0,0 0 0 0 0,0 1 0 0 0,0-1 0 0 0,0 0 0 0 0,-1 1 0 0 0,1-1 0 0 0,0 0 0 0 0,-1 0 0 0 0,1 1 0 0 0,-1-1 0 0 0,1 0 0 0 0,-1 0 0 0 0,0 0 0 0 0,0 0-1 0 0,1 0 1 0 0,-1 0 0 0 0,0 0 0 0 0,0 0 0 0 0,-1 1 0 0 0</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2.242"/>
    </inkml:context>
    <inkml:brush xml:id="br0">
      <inkml:brushProperty name="width" value="0.1" units="cm"/>
      <inkml:brushProperty name="height" value="0.1" units="cm"/>
      <inkml:brushProperty name="color" value="#FFFFFF"/>
    </inkml:brush>
  </inkml:definitions>
  <inkml:trace contextRef="#ctx0" brushRef="#br0">8 240 3196 0 0,'-7'-3'5019'0'0,"13"-2"-3085"0"0,14-4-808 0 0,2 3-733 0 0,0 2-1 0 0,1 1 1 0 0,23-1 0 0 0,12-1-65 0 0,803-55 1382 0 0,-76 38-1201 0 0,210-11-281 0 0,-656 3-190 0 0,-107 7-51 0 0,382 6-60 0 0,56 13-115 0 0,-463 0 1661 0 0,-207 4-1488 0 0,-2-7-2181 0 0,-19 7 2025 0 0,-1 1 0 0 0,0 0 1 0 0,-34 8-1 0 0,28-1 184 0 0,0 0 0 0 0,1 2 0 0 0,0 1 0 0 0,0 1-1 0 0,1 2 1 0 0,1 0 0 0 0,0 2 0 0 0,1 1 0 0 0,0 0 0 0 0,2 2 0 0 0,-32 34 0 0 0,47-47 138 0 0,1 0-1019 0 0</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4.294"/>
    </inkml:context>
    <inkml:brush xml:id="br0">
      <inkml:brushProperty name="width" value="0.1" units="cm"/>
      <inkml:brushProperty name="height" value="0.1" units="cm"/>
      <inkml:brushProperty name="color" value="#FFFFFF"/>
    </inkml:brush>
  </inkml:definitions>
  <inkml:trace contextRef="#ctx0" brushRef="#br0">0 3 5300 0 0,'6'-2'3937'0'0,"-6"2"-3863"0"0,13 9 1332 0 0,15 14-828 0 0,-27-22-289 0 0,49 48 715 0 0,-20-16-346 0 0,243 286 2358 0 0,-245-282-3667 0 0,9 9-1955 0 0,-12-16-2502 0 0</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4.682"/>
    </inkml:context>
    <inkml:brush xml:id="br0">
      <inkml:brushProperty name="width" value="0.1" units="cm"/>
      <inkml:brushProperty name="height" value="0.1" units="cm"/>
      <inkml:brushProperty name="color" value="#FFFFFF"/>
    </inkml:brush>
  </inkml:definitions>
  <inkml:trace contextRef="#ctx0" brushRef="#br0">27 48 4616 0 0,'-1'-18'1084'0'0,"1"16"-818"0"0,0-1 0 0 0,0 0 0 0 0,-1 0 0 0 0,1 0 0 0 0,-1 0 0 0 0,1 0-1 0 0,-1 0 1 0 0,-2-4 458 0 0,1 40 2009 0 0,-7 294 2610 0 0,3-163-5855 0 0,3 0-7620 0 0</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5.087"/>
    </inkml:context>
    <inkml:brush xml:id="br0">
      <inkml:brushProperty name="width" value="0.1" units="cm"/>
      <inkml:brushProperty name="height" value="0.1" units="cm"/>
      <inkml:brushProperty name="color" value="#FFFFFF"/>
    </inkml:brush>
  </inkml:definitions>
  <inkml:trace contextRef="#ctx0" brushRef="#br0">249 77 5048 0 0,'-4'-8'613'0'0,"-1"0"-1"0"0,1 0 1 0 0,-1 1-1 0 0,0 0 0 0 0,-1 0 1 0 0,-10-10-1 0 0,14 15-495 0 0,0 0-1 0 0,0 1 1 0 0,-1 0-1 0 0,1-1 1 0 0,-1 1 0 0 0,1 0-1 0 0,0 0 1 0 0,-1 0-1 0 0,0 1 1 0 0,1-1-1 0 0,-1 0 1 0 0,1 1 0 0 0,-1 0-1 0 0,0 0 1 0 0,1 0-1 0 0,-1 0 1 0 0,0 0-1 0 0,1 0 1 0 0,-1 1 0 0 0,0-1-1 0 0,1 1 1 0 0,-1 0-1 0 0,1 0 1 0 0,-1 0-1 0 0,1 0 1 0 0,-3 1-1 0 0,-6 4 111 0 0,1 0-1 0 0,0 1 0 0 0,0 0 0 0 0,1 0 0 0 0,-1 1 0 0 0,2 0 0 0 0,-12 14 0 0 0,15-17-127 0 0,0 1 0 0 0,1 1 0 0 0,-1-1 0 0 0,1 1 0 0 0,1-1-1 0 0,-1 1 1 0 0,1 0 0 0 0,0 1 0 0 0,1-1 0 0 0,0 0 0 0 0,0 1 0 0 0,-2 11 0 0 0,5-14-138 0 0,-1 0 1 0 0,0 0-1 0 0,1 0 1 0 0,0 0-1 0 0,0 0 0 0 0,1 0 1 0 0,-1 0-1 0 0,1-1 1 0 0,0 1-1 0 0,0 0 1 0 0,1-1-1 0 0,-1 0 1 0 0,1 1-1 0 0,0-1 1 0 0,0 0-1 0 0,0 0 0 0 0,1-1 1 0 0,0 1-1 0 0,-1-1 1 0 0,1 1-1 0 0,0-1 1 0 0,1-1-1 0 0,-1 1 1 0 0,0 0-1 0 0,1-1 1 0 0,0 0-1 0 0,-1 0 0 0 0,1 0 1 0 0,0-1-1 0 0,0 0 1 0 0,5 1-1 0 0,-5-1-50 0 0,1 1 0 0 0,-1-2 0 0 0,0 1 0 0 0,0 0 0 0 0,1-1 0 0 0,-1 0 0 0 0,0-1 0 0 0,1 1 0 0 0,-1-1 0 0 0,0 0 0 0 0,1 0 0 0 0,-1 0 0 0 0,0-1 0 0 0,0 0 0 0 0,0 0-1 0 0,-1 0 1 0 0,1-1 0 0 0,0 0 0 0 0,-1 1 0 0 0,1-2 0 0 0,-1 1 0 0 0,0 0 0 0 0,0-1 0 0 0,0 0 0 0 0,-1 0 0 0 0,1 0 0 0 0,-1 0 0 0 0,0 0 0 0 0,3-8 0 0 0,7-27 591 0 0,-11 31-100 0 0,0 1 0 0 0,0-1-1 0 0,1 1 1 0 0,-1 0 0 0 0,9-13 447 0 0,-3 49 488 0 0,2 0-1029 0 0,-6-13-383 0 0,1-1 0 0 0,1 0 0 0 0,12 21 1 0 0,-16-32-382 0 0,0 0 0 0 0,1-1 0 0 0,0 1 0 0 0,0-1 0 0 0,0 1 0 0 0,0-1 0 0 0,0 0 0 0 0,1 0 0 0 0,-1-1 0 0 0,1 1 0 0 0,0-1 0 0 0,0 1 0 0 0,0-1 0 0 0,0 0 0 0 0,0-1 0 0 0,0 1 0 0 0,6 1 0 0 0,4-1-2594 0 0</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5.427"/>
    </inkml:context>
    <inkml:brush xml:id="br0">
      <inkml:brushProperty name="width" value="0.1" units="cm"/>
      <inkml:brushProperty name="height" value="0.1" units="cm"/>
      <inkml:brushProperty name="color" value="#FFFFFF"/>
    </inkml:brush>
  </inkml:definitions>
  <inkml:trace contextRef="#ctx0" brushRef="#br0">1 13 5408 0 0,'4'-1'3728'0'0,"-4"1"-3672"0"0,9 9 1040 0 0,8 13-548 0 0,-14-17-425 0 0,13 16 200 0 0,-1 0 0 0 0,-1 2 0 0 0,-1-1 0 0 0,-1 2 0 0 0,-1 0 0 0 0,11 34 0 0 0,-21-57-314 0 0,-1 1 0 0 0,1 0 0 0 0,-1 0 0 0 0,0 0 0 0 0,1 0 1 0 0,-1 0-1 0 0,0 0 0 0 0,0 0 0 0 0,0 0 0 0 0,-1 0 0 0 0,1 0 0 0 0,0 0 0 0 0,-1 0 0 0 0,-1 3 1 0 0,2-5 6 0 0,0 1 0 0 0,-1-1 0 0 0,1 1 0 0 0,-1-1 0 0 0,1 1 0 0 0,-1-1-1 0 0,1 1 1 0 0,-1-1 0 0 0,1 0 0 0 0,-1 1 0 0 0,1-1 0 0 0,-1 0 0 0 0,0 0 0 0 0,1 1 0 0 0,-1-1 0 0 0,0 0 0 0 0,1 0 0 0 0,-1 0 0 0 0,1 0 0 0 0,-1 0 0 0 0,0 0 0 0 0,1 0 0 0 0,-1 0 0 0 0,0 0 0 0 0,1 0 0 0 0,-1 0 0 0 0,0 0 0 0 0,0-1 0 0 0,-3 0 55 0 0,1 0 1 0 0,-1-1-1 0 0,1 0 0 0 0,0 1 0 0 0,-1-1 1 0 0,1-1-1 0 0,0 1 0 0 0,0 0 0 0 0,1-1 0 0 0,-1 0 1 0 0,0 1-1 0 0,1-1 0 0 0,-3-4 0 0 0,2 3-28 0 0,1 1 1 0 0,0-1-1 0 0,-1 0 0 0 0,2 0 0 0 0,-1 0 0 0 0,0 0 0 0 0,1 0 0 0 0,0 0 0 0 0,0-1 1 0 0,0 1-1 0 0,0 0 0 0 0,1-1 0 0 0,0 1 0 0 0,0 0 0 0 0,0-1 0 0 0,0 1 0 0 0,2-6 1 0 0,-1 5-68 0 0,1-1 0 0 0,0 0-1 0 0,1 1 1 0 0,-1-1 0 0 0,1 1 0 0 0,0-1 0 0 0,1 1 0 0 0,-1 0 0 0 0,1 1 0 0 0,0-1 0 0 0,5-4 0 0 0,5-3-915 0 0,1 0 0 0 0,0 1 0 0 0,1 0 0 0 0,0 1 0 0 0,1 1 0 0 0,32-13 0 0 0,-22 13-2288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2.898"/>
    </inkml:context>
    <inkml:brush xml:id="br0">
      <inkml:brushProperty name="width" value="0.1" units="cm"/>
      <inkml:brushProperty name="height" value="0.1" units="cm"/>
      <inkml:brushProperty name="color" value="#FFFFFF"/>
    </inkml:brush>
  </inkml:definitions>
  <inkml:trace contextRef="#ctx0" brushRef="#br0">35 48 5164 0 0,'0'0'94'0'0,"0"-1"0"0"0,0 1 0 0 0,0-1 0 0 0,0 1 0 0 0,0-1 0 0 0,0 1 0 0 0,0-1-1 0 0,0 1 1 0 0,-1-1 0 0 0,1 1 0 0 0,0-1 0 0 0,0 1 0 0 0,-1-1 0 0 0,1 1 0 0 0,0-1 0 0 0,-1 1-1 0 0,1 0 1 0 0,0-1 0 0 0,-1 1 0 0 0,1-1 0 0 0,0 1 0 0 0,-1 0 0 0 0,1-1 0 0 0,-1 1-1 0 0,1 0 1 0 0,-1 0 0 0 0,1-1 0 0 0,-1 1 0 0 0,1 0 0 0 0,-1 0 0 0 0,0 0 0 0 0,-7 15 1370 0 0,0 41-484 0 0,7-48-649 0 0,-4 47 383 0 0,3 0 0 0 0,5 62 0 0 0,4-55-423 0 0,2 0 1 0 0,3 0-1 0 0,3-1 1 0 0,2-1 0 0 0,3 0-1 0 0,2-2 1 0 0,34 64-1 0 0,-39-91-84 0 0,22 35 0 0 0,-31-54-130 0 0,0-1 0 0 0,1 0 0 0 0,1-1 0 0 0,-1 0 0 0 0,22 16 0 0 0,-29-24-69 0 0,0 0 0 0 0,1-1 0 0 0,-1 1 0 0 0,1-1 0 0 0,0 0 0 0 0,-1 0-1 0 0,1 0 1 0 0,0 0 0 0 0,-1 0 0 0 0,1 0 0 0 0,0-1 0 0 0,0 0 0 0 0,0 1 0 0 0,0-1 0 0 0,-1 0-1 0 0,1 0 1 0 0,0-1 0 0 0,0 1 0 0 0,0 0 0 0 0,0-1 0 0 0,-1 0 0 0 0,5-1 0 0 0,-1-1-29 0 0,-1 0 0 0 0,1 0-1 0 0,-1-1 1 0 0,1 0 0 0 0,-1 0 0 0 0,0 0 0 0 0,-1-1 0 0 0,1 0 0 0 0,5-7 0 0 0,4-7-96 0 0,0-2 0 0 0,-2 0 0 0 0,17-38 0 0 0,-7 1-67 0 0,-3-1-1 0 0,-2-1 0 0 0,15-105 1 0 0,-29 146 156 0 0,7-47 98 0 0,-2-1 0 0 0,-2-73-1 0 0,-6 102 112 0 0,-3-1-1 0 0,-1 1 0 0 0,-1 0 0 0 0,-2 0 0 0 0,-14-39 0 0 0,21 76-179 0 0,0 1-1 0 0,0 0 0 0 0,0 0 0 0 0,0 0 0 0 0,0-1 0 0 0,0 1 0 0 0,0 0 0 0 0,0 0 0 0 0,0 0 0 0 0,0-1 1 0 0,0 1-1 0 0,0 0 0 0 0,0 0 0 0 0,0 0 0 0 0,0-1 0 0 0,0 1 0 0 0,0 0 0 0 0,0 0 0 0 0,-1 0 0 0 0,1 0 1 0 0,0-1-1 0 0,0 1 0 0 0,0 0 0 0 0,0 0 0 0 0,0 0 0 0 0,-1 0 0 0 0,1 0 0 0 0,0 0 0 0 0,0-1 0 0 0,0 1 1 0 0,0 0-1 0 0,-1 0 0 0 0,1 0 0 0 0,0 0 0 0 0,0 0 0 0 0,0 0 0 0 0,-1 0 0 0 0,1 0 0 0 0,0 0 0 0 0,0 0 1 0 0,0 0-1 0 0,-1 0 0 0 0,1 0 0 0 0,0 0 0 0 0,0 0 0 0 0,0 0 0 0 0,-1 0 0 0 0,1 0 0 0 0,0 0 0 0 0,0 0 1 0 0,0 0-1 0 0,-1 0 0 0 0,1 0 0 0 0,0 1 0 0 0,0-1 0 0 0,0 0 0 0 0,-1 0 0 0 0,-7 16 35 0 0,-4 25 70 0 0,8-16-22 0 0,-20 144 240 0 0,19-80-75 0 0,4 1 0 0 0,3 0-1 0 0,26 154 1 0 0,-20-196-80 0 0,3-1 0 0 0,2 1 0 0 0,27 65 0 0 0,-39-111-212 0 0,0 0 1 0 0,0 1-1 0 0,0-1 1 0 0,1 0 0 0 0,-1 0-1 0 0,1 0 1 0 0,-1 0-1 0 0,1 0 1 0 0,0-1-1 0 0,-1 1 1 0 0,1 0 0 0 0,0-1-1 0 0,0 0 1 0 0,0 1-1 0 0,1-1 1 0 0,-1 0-1 0 0,0 0 1 0 0,4 1-1 0 0,-2-1-175 0 0,0 0-1 0 0,1 0 1 0 0,-1-1-1 0 0,0 0 0 0 0,0 0 1 0 0,1 0-1 0 0,-1 0 0 0 0,0-1 1 0 0,0 0-1 0 0,5-1 1 0 0,6-2-1283 0 0,-1-2 1 0 0,0 0 0 0 0,1 0-1 0 0,22-16 1 0 0,-16 8-1559 0 0</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5.812"/>
    </inkml:context>
    <inkml:brush xml:id="br0">
      <inkml:brushProperty name="width" value="0.1" units="cm"/>
      <inkml:brushProperty name="height" value="0.1" units="cm"/>
      <inkml:brushProperty name="color" value="#FFFFFF"/>
    </inkml:brush>
  </inkml:definitions>
  <inkml:trace contextRef="#ctx0" brushRef="#br0">160 7 6029 0 0,'0'-1'122'0'0,"0"1"1"0"0,-1-1 0 0 0,1 1-1 0 0,0 0 1 0 0,-1-1 0 0 0,1 1-1 0 0,0-1 1 0 0,-1 1-1 0 0,1 0 1 0 0,-1 0 0 0 0,1-1-1 0 0,-1 1 1 0 0,1 0 0 0 0,0 0-1 0 0,-1-1 1 0 0,1 1 0 0 0,-1 0-1 0 0,1 0 1 0 0,-1 0 0 0 0,1 0-1 0 0,-1 0 1 0 0,1 0 0 0 0,-1 0-1 0 0,1 0 1 0 0,-1 0 0 0 0,1 0-1 0 0,-1 0 1 0 0,1 0 0 0 0,-1 0-1 0 0,0 0 1 0 0,-16 13 1453 0 0,-9 22-194 0 0,12-11-792 0 0,1 2-1 0 0,1 0 1 0 0,1 1-1 0 0,2 0 1 0 0,0 0 0 0 0,-4 30-1 0 0,4-7 76 0 0,3 0 1 0 0,0 80-1 0 0,6-116-665 0 0,0-1 0 0 0,1 0 1 0 0,1 0-1 0 0,0 0 1 0 0,1 0-1 0 0,0 0 0 0 0,1 0 1 0 0,1-1-1 0 0,9 21 0 0 0,-10-28-304 0 0,-1 1 0 0 0,1 0-1 0 0,0-1 1 0 0,0 0 0 0 0,1 0-1 0 0,0 0 1 0 0,0 0-1 0 0,0-1 1 0 0,0 0 0 0 0,1 0-1 0 0,0 0 1 0 0,-1-1 0 0 0,1 0-1 0 0,1 0 1 0 0,-1 0 0 0 0,0-1-1 0 0,1 0 1 0 0,-1 0 0 0 0,1 0-1 0 0,11 0 1 0 0,-8-1-429 0 0,0 0 1 0 0,0-1-1 0 0,0-1 1 0 0,0 0 0 0 0,0 0-1 0 0,11-3 1 0 0,5-3-2065 0 0</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6.170"/>
    </inkml:context>
    <inkml:brush xml:id="br0">
      <inkml:brushProperty name="width" value="0.1" units="cm"/>
      <inkml:brushProperty name="height" value="0.1" units="cm"/>
      <inkml:brushProperty name="color" value="#FFFFFF"/>
    </inkml:brush>
  </inkml:definitions>
  <inkml:trace contextRef="#ctx0" brushRef="#br0">306 23 6573 0 0,'1'-9'482'0'0,"0"-5"2928"0"0,-8 25-1192 0 0,-35 69-620 0 0,-4-1 0 0 0,-76 101-1 0 0,95-148-1655 0 0,-16 22-981 0 0,22-15-4358 0 0</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6.540"/>
    </inkml:context>
    <inkml:brush xml:id="br0">
      <inkml:brushProperty name="width" value="0.1" units="cm"/>
      <inkml:brushProperty name="height" value="0.1" units="cm"/>
      <inkml:brushProperty name="color" value="#FFFFFF"/>
    </inkml:brush>
  </inkml:definitions>
  <inkml:trace contextRef="#ctx0" brushRef="#br0">0 465 6261 0 0,'15'17'6567'0'0,"38"30"-3824"0"0,35 34-2021 0 0,21 26-425 0 0,-54-54-3244 0 0,-25-31-1979 0 0,-20-17 1706 0 0</inkml:trace>
  <inkml:trace contextRef="#ctx0" brushRef="#br0" timeOffset="1">381 5 4636 0 0,'0'0'52'0'0,"0"-1"0"0"0,0 1 0 0 0,0 0 0 0 0,0 0 0 0 0,0 0 0 0 0,0 0 0 0 0,0-1 0 0 0,0 1 0 0 0,0 0 0 0 0,0 0 0 0 0,0 0 0 0 0,0 0 0 0 0,0 0 0 0 0,0-1 0 0 0,0 1 0 0 0,0 0-1 0 0,1-1 417 0 0,-1 1-416 0 0,0 0 0 0 0,0 0 0 0 0,0 0 0 0 0,1 0 0 0 0,-1 0 0 0 0,0-1 0 0 0,0 1-1 0 0,0 0 1 0 0,0 0 0 0 0,0 0 0 0 0,1 0 0 0 0,-1 0 0 0 0,0 0 0 0 0,0 0 0 0 0,0 0 0 0 0,0 0 0 0 0,0 0 0 0 0,1 0 0 0 0,-1 0 0 0 0,0 0 0 0 0,10 5 999 0 0,9 11-173 0 0,5 8-253 0 0,-1 2 0 0 0,-1 1-1 0 0,35 54 1 0 0,40 98 865 0 0,-86-154-1274 0 0,-1-1 1 0 0,-2 1-1 0 0,0 1 1 0 0,-1-1-1 0 0,-2 1 1 0 0,-1 0-1 0 0,2 40 0 0 0,-6-48-257 0 0,0 0 0 0 0,-1 0-1 0 0,-2 1 1 0 0,0-2 0 0 0,0 1-1 0 0,-2 0 1 0 0,0-1 0 0 0,-1 0-1 0 0,-1 0 1 0 0,0 0 0 0 0,-18 27-1 0 0,-8 7-6314 0 0</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6.910"/>
    </inkml:context>
    <inkml:brush xml:id="br0">
      <inkml:brushProperty name="width" value="0.1" units="cm"/>
      <inkml:brushProperty name="height" value="0.1" units="cm"/>
      <inkml:brushProperty name="color" value="#FFFFFF"/>
    </inkml:brush>
  </inkml:definitions>
  <inkml:trace contextRef="#ctx0" brushRef="#br0">1 47 6849 0 0,'18'-9'1196'0'0,"2"1"-144"0"0,2 2-112 0 0,4 0-112 0 0,1 2-88 0 0,0 0-100 0 0,0-1-96 0 0,0 4-216 0 0,-2 1-352 0 0,0-3-4 0 0,-4 3-776 0 0,-2 0-412 0 0,-4 0-252 0 0,-3 0 4 0 0,-1 1-1753 0 0</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7.297"/>
    </inkml:context>
    <inkml:brush xml:id="br0">
      <inkml:brushProperty name="width" value="0.1" units="cm"/>
      <inkml:brushProperty name="height" value="0.1" units="cm"/>
      <inkml:brushProperty name="color" value="#FFFFFF"/>
    </inkml:brush>
  </inkml:definitions>
  <inkml:trace contextRef="#ctx0" brushRef="#br0">0 38 7573 0 0,'2'5'4459'0'0,"-1"-5"-4386"0"0,16 1 1937 0 0,27-6-1276 0 0,-36 4-366 0 0,117-21-2686 0 0,-66 11-2274 0 0,-41 7 1517 0 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9.237"/>
    </inkml:context>
    <inkml:brush xml:id="br0">
      <inkml:brushProperty name="width" value="0.1" units="cm"/>
      <inkml:brushProperty name="height" value="0.1" units="cm"/>
      <inkml:brushProperty name="color" value="#FFFFFF"/>
    </inkml:brush>
  </inkml:definitions>
  <inkml:trace contextRef="#ctx0" brushRef="#br0">1 0 5593 0 0,'1'2'5194'0'0,"3"16"-3562"0"0,1 26-692 0 0,2 457 2764 0 0,-7-393-5114 0 0,0-107 1038 0 0,0 0 1 0 0,0 1-1 0 0,0-1 0 0 0,0 0 0 0 0,0 0 0 0 0,-1 0 0 0 0,1 1 0 0 0,0-1 0 0 0,-1 0 0 0 0,1 0 0 0 0,0 0 0 0 0,-1 0 0 0 0,1 0 0 0 0,-1 0 0 0 0,0 0 0 0 0,1 0 0 0 0,-1 0 0 0 0,-1 2 0 0 0</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29.608"/>
    </inkml:context>
    <inkml:brush xml:id="br0">
      <inkml:brushProperty name="width" value="0.1" units="cm"/>
      <inkml:brushProperty name="height" value="0.1" units="cm"/>
      <inkml:brushProperty name="color" value="#FFFFFF"/>
    </inkml:brush>
  </inkml:definitions>
  <inkml:trace contextRef="#ctx0" brushRef="#br0">4 70 5352 0 0,'-1'-4'332'0'0,"0"1"0"0"0,0-1-1 0 0,1 1 1 0 0,-1-1-1 0 0,1 0 1 0 0,0 1-1 0 0,0-1 1 0 0,0 1-1 0 0,2-8 1 0 0,-1 9-242 0 0,0 1 1 0 0,-1-1-1 0 0,1 1 0 0 0,0-1 1 0 0,0 1-1 0 0,0 0 0 0 0,0-1 1 0 0,1 1-1 0 0,-1 0 1 0 0,0 0-1 0 0,0 0 0 0 0,1 0 1 0 0,-1 0-1 0 0,1 0 1 0 0,-1 0-1 0 0,1 1 0 0 0,-1-1 1 0 0,1 0-1 0 0,0 1 0 0 0,-1-1 1 0 0,1 1-1 0 0,-1 0 1 0 0,4-1-1 0 0,6 0 79 0 0,-1 0 0 0 0,1 0 0 0 0,0 1 0 0 0,-1 1 1 0 0,1 0-1 0 0,-1 0 0 0 0,1 1 0 0 0,-1 0 0 0 0,0 1 0 0 0,0 0 0 0 0,11 5 0 0 0,-1 1 0 0 0,0 1-1 0 0,-1 1 1 0 0,-1 0 0 0 0,25 21-1 0 0,-30-22-60 0 0,-1 2-1 0 0,0-1 1 0 0,-1 1 0 0 0,0 1-1 0 0,16 25 1 0 0,-22-30-78 0 0,-1-1 0 0 0,0 1 1 0 0,0 0-1 0 0,-1-1 0 0 0,0 2 1 0 0,-1-1-1 0 0,1 0 0 0 0,-1 1 1 0 0,-1-1-1 0 0,0 1 0 0 0,0-1 1 0 0,-1 1-1 0 0,0 8 0 0 0,-1-12-16 0 0,-1 0 0 0 0,1 0 0 0 0,-1 0-1 0 0,0 0 1 0 0,-1-1 0 0 0,1 1-1 0 0,-1-1 1 0 0,0 1 0 0 0,0-1 0 0 0,0 0-1 0 0,0 0 1 0 0,-1-1 0 0 0,0 1 0 0 0,0-1-1 0 0,0 1 1 0 0,0-1 0 0 0,0 0 0 0 0,-9 4-1 0 0,-2 1 24 0 0,-1-1-1 0 0,1 0 0 0 0,-1-1 1 0 0,-23 6-1 0 0,24-8-91 0 0,0-2 0 0 0,-22 3 1 0 0,10-7-2398 0 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0.578"/>
    </inkml:context>
    <inkml:brush xml:id="br0">
      <inkml:brushProperty name="width" value="0.1" units="cm"/>
      <inkml:brushProperty name="height" value="0.1" units="cm"/>
      <inkml:brushProperty name="color" value="#FFFFFF"/>
    </inkml:brush>
  </inkml:definitions>
  <inkml:trace contextRef="#ctx0" brushRef="#br0">105 223 5661 0 0,'-2'-4'416'0'0,"0"1"0"0"0,0-1 1 0 0,0 0-1 0 0,0 1 1 0 0,1-1-1 0 0,-1 0 1 0 0,1 0-1 0 0,0 0 1 0 0,1 0-1 0 0,-1 0 1 0 0,1 0-1 0 0,-1 0 0 0 0,1 0 1 0 0,0-1-1 0 0,1 1 1 0 0,-1 0-1 0 0,2-4 1 0 0,1-13 500 0 0,13-39 0 0 0,-13 51-619 0 0,0-1-6 0 0,-3 6-184 0 0,1 0 0 0 0,0 0 0 0 0,0 0 0 0 0,1 0 0 0 0,-1 0 0 0 0,1 0 0 0 0,-1 1 0 0 0,1-1 0 0 0,1 0 0 0 0,3-5 0 0 0,-5 9-94 0 0,0 0 0 0 0,-1 0 0 0 0,1 0 0 0 0,0 0 0 0 0,0 0 0 0 0,0 0-1 0 0,-1 1 1 0 0,1-1 0 0 0,0 0 0 0 0,0 0 0 0 0,-1 1 0 0 0,1-1 0 0 0,0 0 0 0 0,-1 1 0 0 0,1-1 0 0 0,0 1 0 0 0,-1-1 0 0 0,1 1 0 0 0,-1-1 0 0 0,1 1 0 0 0,0-1 0 0 0,-1 1 0 0 0,1 0-1 0 0,-1-1 1 0 0,1 2 0 0 0,13 19 86 0 0,-12-19-70 0 0,14 25-51 0 0,0 0 1 0 0,-2 1-1 0 0,-2 1 1 0 0,0 0-1 0 0,-2 1 0 0 0,10 45 1 0 0,-19-69-14 0 0,0-2-156 0 0,0 0 0 0 0,-1 0 0 0 0,1 0 0 0 0,-1 0-1 0 0,0 0 1 0 0,0 7 0 0 0,0-10 158 0 0,0-1 0 0 0,-1 0 1 0 0,1 1-1 0 0,0-1 0 0 0,0 1 1 0 0,0-1-1 0 0,0 1 0 0 0,-1-1 0 0 0,1 0 1 0 0,0 1-1 0 0,-1-1 0 0 0,1 0 0 0 0,0 1 1 0 0,0-1-1 0 0,-1 0 0 0 0,1 1 1 0 0,-1-1-1 0 0,1 0 0 0 0,0 1 0 0 0,-1-1 1 0 0,1 0-1 0 0,-1 0 0 0 0,1 0 0 0 0,-1 1 1 0 0,-19-6-373 0 0,-17-12 505 0 0,2-2 0 0 0,0-2 0 0 0,2-1 0 0 0,0-1 0 0 0,-32-31 0 0 0,64 53-88 0 0,0 1 0 0 0,1-1 1 0 0,-1 1-1 0 0,1-1 0 0 0,-1 1 0 0 0,1-1 1 0 0,-1 0-1 0 0,1 1 0 0 0,-1-1 1 0 0,1 0-1 0 0,0 1 0 0 0,-1-1 0 0 0,1 0 1 0 0,0 1-1 0 0,0-1 0 0 0,0 0 1 0 0,-1 0-1 0 0,1 1 0 0 0,0-1 0 0 0,0 0 1 0 0,0 0-1 0 0,0 1 0 0 0,0-1 1 0 0,0 0-1 0 0,0 0 0 0 0,1 0 0 0 0,-1 1 1 0 0,0-1-1 0 0,0 0 0 0 0,1 0 1 0 0,0-1 1 0 0,1 0 1 0 0,-1 0 0 0 0,0 0-1 0 0,1 0 1 0 0,0 1-1 0 0,0-1 1 0 0,-1 0 0 0 0,1 1-1 0 0,4-3 1 0 0,47-21 92 0 0,-25 15-178 0 0,0 0 1 0 0,1 2 0 0 0,0 1-1 0 0,0 2 1 0 0,47-4 0 0 0,-84 17-162 0 0,-6 2 188 0 0,-44 16-28 0 0,44-21-346 0 0,-1 1 0 0 0,1 0 0 0 0,1 1-1 0 0,-1 1 1 0 0,-22 17 0 0 0,36-25 344 0 0,-1 0-106 0 0,1 1 0 0 0,-1-1 1 0 0,1 0-1 0 0,-1 1 0 0 0,1-1 1 0 0,-1 1-180 0 0,1-1 180 0 0,0 1-1 0 0,-1-1 0 0 0,1 1 1 0 0,0-1-1 0 0,-1 1 0 0 0,1-1 1 0 0,0 1-1 0 0,0-1 0 0 0,0 1 0 0 0,-1-1 1 0 0,1 1-1 0 0,0 0 0 0 0,0-1 1 0 0,0 1-1 0 0,0-1 0 0 0,0 1 1 0 0,0-1-1 0 0,0 2 0 0 0</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1.054"/>
    </inkml:context>
    <inkml:brush xml:id="br0">
      <inkml:brushProperty name="width" value="0.1" units="cm"/>
      <inkml:brushProperty name="height" value="0.1" units="cm"/>
      <inkml:brushProperty name="color" value="#FFFFFF"/>
    </inkml:brush>
  </inkml:definitions>
  <inkml:trace contextRef="#ctx0" brushRef="#br0">487 37 5969 0 0,'-1'-3'171'0'0,"0"1"0"0"0,0 0 0 0 0,0 0 0 0 0,-1 0 0 0 0,1 0 0 0 0,0 0 0 0 0,-1 0 0 0 0,1 0 0 0 0,-1 1 0 0 0,0-1 0 0 0,0 1 0 0 0,1-1 0 0 0,-1 1 0 0 0,0-1 0 0 0,0 1 0 0 0,0 0 0 0 0,0 0 0 0 0,-1 0 0 0 0,1 0 0 0 0,0 0 0 0 0,0 1 0 0 0,-1-1 0 0 0,-2 0 0 0 0,0 1 26 0 0,0 0-1 0 0,-1 0 1 0 0,1 1 0 0 0,0 0-1 0 0,0 0 1 0 0,0 0 0 0 0,0 0-1 0 0,0 1 1 0 0,0 0 0 0 0,-5 3-1 0 0,-10 5 183 0 0,1 1 0 0 0,1 1 0 0 0,-28 24 0 0 0,44-34-324 0 0,-20 17 245 0 0,1 2 1 0 0,2 0-1 0 0,0 1 1 0 0,1 1-1 0 0,1 0 1 0 0,1 2 0 0 0,-18 37-1 0 0,11-12 312 0 0,2 1-1 0 0,-28 103 1 0 0,44-131-419 0 0,1 1 0 0 0,0 0 0 0 0,2 0 1 0 0,1 0-1 0 0,2 35 0 0 0,0-48-162 0 0,0 1 0 0 0,0-1 0 0 0,2 0 0 0 0,-1 0 0 0 0,1 0 0 0 0,1 0 0 0 0,0 0 0 0 0,1-1 0 0 0,0 1 0 0 0,0-1 0 0 0,1 0 0 0 0,0-1 0 0 0,12 15 0 0 0,-9-16-358 0 0,0-1-1 0 0,0 1 1 0 0,0-2-1 0 0,1 1 1 0 0,0-1-1 0 0,1-1 1 0 0,-1 1-1 0 0,15 3 1 0 0,-14-5-574 0 0,0 0 0 0 0,0-2 0 0 0,1 1 0 0 0,-1-2 0 0 0,1 1 0 0 0,0-1 0 0 0,-1-1 0 0 0,16-1 0 0 0,-4-4-2266 0 0</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1.424"/>
    </inkml:context>
    <inkml:brush xml:id="br0">
      <inkml:brushProperty name="width" value="0.1" units="cm"/>
      <inkml:brushProperty name="height" value="0.1" units="cm"/>
      <inkml:brushProperty name="color" value="#FFFFFF"/>
    </inkml:brush>
  </inkml:definitions>
  <inkml:trace contextRef="#ctx0" brushRef="#br0">12 103 5324 0 0,'-11'-103'6575'0'0,"19"168"-2367"0"0,-3-23-3652 0 0,13 50 1 0 0,-1-29-500 0 0,23 87 1000 0 0,-16-50-6584 0 0,-24-99 5225 0 0,0 0 0 0 0,0 0 1 0 0,1 0-1 0 0,-1 0 1 0 0,1 0-1 0 0,-1 0 1 0 0,0-1-1 0 0,1 1 0 0 0,0 0 1 0 0,-1 0-1 0 0,1 0 1 0 0,-1-1-1 0 0,1 1 1 0 0,0 0-1 0 0,-1-1 1 0 0,3 2-1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3.287"/>
    </inkml:context>
    <inkml:brush xml:id="br0">
      <inkml:brushProperty name="width" value="0.1" units="cm"/>
      <inkml:brushProperty name="height" value="0.1" units="cm"/>
      <inkml:brushProperty name="color" value="#FFFFFF"/>
    </inkml:brush>
  </inkml:definitions>
  <inkml:trace contextRef="#ctx0" brushRef="#br0">1 19 4860 0 0,'0'-19'3078'0'0,"0"36"-336"0"0,1 17-1838 0 0,6 32-416 0 0,2-1 0 0 0,20 70-1 0 0,-25-115-712 0 0,-2-12-696 0 0,-1-10 323 0 0,-4-17-41 0 0,0-5-149 0 0,2 4-1767 0 0</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1.797"/>
    </inkml:context>
    <inkml:brush xml:id="br0">
      <inkml:brushProperty name="width" value="0.1" units="cm"/>
      <inkml:brushProperty name="height" value="0.1" units="cm"/>
      <inkml:brushProperty name="color" value="#FFFFFF"/>
    </inkml:brush>
  </inkml:definitions>
  <inkml:trace contextRef="#ctx0" brushRef="#br0">1 34 6021 0 0,'38'-6'5860'0'0,"-3"0"-4684"0"0,67-3 619 0 0,-23 0-4727 0 0,-60 7-427 0 0,-10 0 198 0 0</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2.153"/>
    </inkml:context>
    <inkml:brush xml:id="br0">
      <inkml:brushProperty name="width" value="0.1" units="cm"/>
      <inkml:brushProperty name="height" value="0.1" units="cm"/>
      <inkml:brushProperty name="color" value="#FFFFFF"/>
    </inkml:brush>
  </inkml:definitions>
  <inkml:trace contextRef="#ctx0" brushRef="#br0">1 0 5152 0 0,'4'8'3695'0'0,"-1"15"-2257"0"0,-2-18-970 0 0,11 171 3526 0 0,-11-151-3680 0 0,7 183 1415 0 0,-7-179-1856 0 0,2 29-1285 0 0,4-23-5385 0 0</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2.510"/>
    </inkml:context>
    <inkml:brush xml:id="br0">
      <inkml:brushProperty name="width" value="0.1" units="cm"/>
      <inkml:brushProperty name="height" value="0.1" units="cm"/>
      <inkml:brushProperty name="color" value="#FFFFFF"/>
    </inkml:brush>
  </inkml:definitions>
  <inkml:trace contextRef="#ctx0" brushRef="#br0">3 110 6225 0 0,'0'-3'197'0'0,"-1"-1"0"0"0,0 1 0 0 0,1-1 0 0 0,0 1 0 0 0,0-1 0 0 0,0 1 0 0 0,0-1 0 0 0,1 1 0 0 0,-1-1 0 0 0,1 0 0 0 0,0 1 0 0 0,0 0 0 0 0,0-1 1 0 0,0 1-1 0 0,1 0 0 0 0,0-1 0 0 0,-1 1 0 0 0,1 0 0 0 0,0 0 0 0 0,0 1 0 0 0,1-1 0 0 0,-1 0 0 0 0,0 1 0 0 0,1-1 0 0 0,0 1 0 0 0,0 0 0 0 0,0 0 0 0 0,3-2 1 0 0,1 0-42 0 0,-1 1 1 0 0,1 1 0 0 0,0 0 0 0 0,0 0 0 0 0,0 0 0 0 0,1 1 0 0 0,-1-1 0 0 0,0 2 0 0 0,1-1-1 0 0,-1 1 1 0 0,0 0 0 0 0,1 1 0 0 0,6 1 0 0 0,-1 0-37 0 0,-1 1 0 0 0,0 0 1 0 0,1 1-1 0 0,-1 0 0 0 0,-1 1 0 0 0,1 0 0 0 0,-1 1 1 0 0,0 1-1 0 0,0-1 0 0 0,-1 2 0 0 0,0-1 0 0 0,12 12 0 0 0,-18-14-97 0 0,1-1-1 0 0,-1 1 1 0 0,-1 0-1 0 0,1 0 1 0 0,-1 1-1 0 0,1-1 0 0 0,-2 1 1 0 0,1-1-1 0 0,-1 1 1 0 0,1 0-1 0 0,-2 0 0 0 0,1 0 1 0 0,-1 0-1 0 0,1 1 1 0 0,-2-1-1 0 0,1 0 0 0 0,-1 0 1 0 0,0 1-1 0 0,0-1 1 0 0,-1 0-1 0 0,0 1 0 0 0,0-1 1 0 0,0 0-1 0 0,-1 0 1 0 0,0 0-1 0 0,-4 9 0 0 0,3-8-10 0 0,-1 0 0 0 0,-1 0-1 0 0,1-1 1 0 0,-1 1 0 0 0,-1-1-1 0 0,1 0 1 0 0,-1 0-1 0 0,0-1 1 0 0,0 1 0 0 0,-1-1-1 0 0,1-1 1 0 0,-1 1 0 0 0,-12 5-1 0 0,9-5-355 0 0,-2 0 0 0 0,1-1-1 0 0,0 0 1 0 0,-1 0 0 0 0,0-2 0 0 0,0 1-1 0 0,0-1 1 0 0,-18 0 0 0 0,29-2 96 0 0,0 0 0 0 0,1 0 0 0 0,-1 0 0 0 0,0 0 1 0 0,0 0-1 0 0,0-1 0 0 0,1 1 0 0 0,-1 0 0 0 0,0 0 0 0 0,0-1 0 0 0,1 1 1 0 0,-1 0-1 0 0,0-1 0 0 0,0 1 0 0 0,1-1 0 0 0,-1 1 0 0 0,1-1 0 0 0,-1 1 1 0 0,-1-2-1 0 0</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2.879"/>
    </inkml:context>
    <inkml:brush xml:id="br0">
      <inkml:brushProperty name="width" value="0.1" units="cm"/>
      <inkml:brushProperty name="height" value="0.1" units="cm"/>
      <inkml:brushProperty name="color" value="#FFFFFF"/>
    </inkml:brush>
  </inkml:definitions>
  <inkml:trace contextRef="#ctx0" brushRef="#br0">0 21 6185 0 0,'0'0'146'0'0,"0"-1"1"0"0,0 0 0 0 0,0 0 0 0 0,0 0 0 0 0,0 1-1 0 0,0-1 1 0 0,0 0 0 0 0,0 0 0 0 0,0 0 0 0 0,1 1 0 0 0,-1-1-1 0 0,0 0 1 0 0,0 0 0 0 0,1 0 0 0 0,-1 1 0 0 0,1-1-1 0 0,-1 0 1 0 0,0 1 0 0 0,1-1 0 0 0,-1 0 0 0 0,1 1-1 0 0,-1-1 1 0 0,1 1 0 0 0,0-1 0 0 0,-1 1 0 0 0,1-1 0 0 0,0 1-1 0 0,1-1 1 0 0,-1 0-23 0 0,1 1 0 0 0,-1 0 0 0 0,1 0-1 0 0,-1 0 1 0 0,1 0 0 0 0,-1 1 0 0 0,1-1-1 0 0,-1 0 1 0 0,1 1 0 0 0,-1-1 0 0 0,1 1 0 0 0,-1-1-1 0 0,0 1 1 0 0,3 1 0 0 0,8 5 272 0 0,0 1 1 0 0,18 16-1 0 0,-29-23-351 0 0,25 23 556 0 0,40 47 0 0 0,-45-42-297 0 0,-2 0-1 0 0,-1 2 0 0 0,20 47 1 0 0,-28-56-183 0 0,1-1 0 0 0,-2 2-1 0 0,-1-1 1 0 0,-1 1-1 0 0,-1 0 1 0 0,4 25-1 0 0,-9-34-74 0 0,1 0 0 0 0,-2 0 0 0 0,0 0 0 0 0,-1 0 0 0 0,0 0 0 0 0,-1 0 0 0 0,-1 0 0 0 0,0 0 1 0 0,0 0-1 0 0,-7 13 0 0 0,1-5-44 0 0,-1-1 0 0 0,-1 0-1 0 0,-1 0 1 0 0,-1-1 0 0 0,-1 0 0 0 0,-29 31 0 0 0,-9-5-2295 0 0,-7-8-3375 0 0,48-32 3926 0 0,1-4-1072 0 0</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4.317"/>
    </inkml:context>
    <inkml:brush xml:id="br0">
      <inkml:brushProperty name="width" value="0.1" units="cm"/>
      <inkml:brushProperty name="height" value="0.1" units="cm"/>
      <inkml:brushProperty name="color" value="#FFFFFF"/>
    </inkml:brush>
  </inkml:definitions>
  <inkml:trace contextRef="#ctx0" brushRef="#br0">1 2 5064 0 0,'0'0'957'0'0,"3"0"-129"0"0,1 0-284 0 0,4 0-308 0 0,1 0-28 0 0,7-1-692 0 0,1 1-508 0 0,2 0-157 0 0,1 1-23 0 0,-1 2 20 0 0,-4-1 24 0 0</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4.658"/>
    </inkml:context>
    <inkml:brush xml:id="br0">
      <inkml:brushProperty name="width" value="0.1" units="cm"/>
      <inkml:brushProperty name="height" value="0.1" units="cm"/>
      <inkml:brushProperty name="color" value="#FFFFFF"/>
    </inkml:brush>
  </inkml:definitions>
  <inkml:trace contextRef="#ctx0" brushRef="#br0">23 0 1424 0 0,'-7'7'1009'0'0,"-9"10"3636"0"0,19-11-2601 0 0,13 0-1102 0 0,48 0-1490 0 0,-37-7-1175 0 0,0 0 0 0 0,0-2 0 0 0,45-10 0 0 0,-43 6 643 0 0</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5.046"/>
    </inkml:context>
    <inkml:brush xml:id="br0">
      <inkml:brushProperty name="width" value="0.1" units="cm"/>
      <inkml:brushProperty name="height" value="0.1" units="cm"/>
      <inkml:brushProperty name="color" value="#FFFFFF"/>
    </inkml:brush>
  </inkml:definitions>
  <inkml:trace contextRef="#ctx0" brushRef="#br0">133 7 1996 0 0,'-1'0'248'0'0,"0"-1"0"0"0,0 0 0 0 0,0 1 0 0 0,0-1 0 0 0,0 1 0 0 0,-1-1 0 0 0,1 1 0 0 0,0 0 0 0 0,0-1 0 0 0,0 1 0 0 0,-1 0 0 0 0,1 0 0 0 0,0 0 0 0 0,0 0 0 0 0,-1 0 0 0 0,1 0 0 0 0,0 0 0 0 0,0 0 0 0 0,-1 0 0 0 0,1 1 0 0 0,0-1 0 0 0,0 1 0 0 0,-2 0 0 0 0,0 0 17 0 0,0 1 0 0 0,0 0 1 0 0,0 0-1 0 0,0 0 1 0 0,1 1-1 0 0,-1-1 0 0 0,1 1 1 0 0,-3 3-1 0 0,-5 6 398 0 0,2 1 0 0 0,-14 25 0 0 0,17-28-426 0 0,0 0 0 0 0,0 0 0 0 0,1 1 0 0 0,0 0 0 0 0,1 0 0 0 0,0 0 0 0 0,1 0 0 0 0,0 0 0 0 0,0 1 0 0 0,2-1 0 0 0,-1 1-1 0 0,3 16 1 0 0,-1-23-182 0 0,1-1-1 0 0,0 1 1 0 0,0-1-1 0 0,1 1 1 0 0,-1-1-1 0 0,1 0 0 0 0,0 0 1 0 0,0 0-1 0 0,0 0 1 0 0,1-1-1 0 0,-1 1 0 0 0,1-1 1 0 0,0 0-1 0 0,0 0 1 0 0,0 0-1 0 0,8 4 1 0 0,-7-4-50 0 0,-1-1 1 0 0,1 1 0 0 0,0-1-1 0 0,0 0 1 0 0,0-1 0 0 0,1 1 0 0 0,-1-1-1 0 0,0 0 1 0 0,1 0 0 0 0,-1 0 0 0 0,0-1-1 0 0,1 0 1 0 0,-1 0 0 0 0,1 0-1 0 0,6-2 1 0 0,-9 1-36 0 0,1-1 0 0 0,-1 0-1 0 0,0 0 1 0 0,0 0 0 0 0,0 0-1 0 0,0 0 1 0 0,0-1 0 0 0,0 0-1 0 0,0 1 1 0 0,-1-1 0 0 0,0 0-1 0 0,1 0 1 0 0,-1 0 0 0 0,0 0-1 0 0,-1-1 1 0 0,1 1 0 0 0,0 0-1 0 0,-1-1 1 0 0,0 1 0 0 0,0-1-1 0 0,1-6 1 0 0,0 1-53 0 0,0 0 1 0 0,-1 0-1 0 0,0 0 1 0 0,0-1-1 0 0,-1 1 0 0 0,-1-1 1 0 0,-1-13-1 0 0,-2 7-15 0 0,0 1 0 0 0,-1 0 0 0 0,-1 0 1 0 0,0 0-1 0 0,-1 0 0 0 0,0 1 0 0 0,-12-15 0 0 0,13 20-1371 0 0,0 1 1 0 0,-1 0-1 0 0,-15-13 0 0 0</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5.402"/>
    </inkml:context>
    <inkml:brush xml:id="br0">
      <inkml:brushProperty name="width" value="0.1" units="cm"/>
      <inkml:brushProperty name="height" value="0.1" units="cm"/>
      <inkml:brushProperty name="color" value="#FFFFFF"/>
    </inkml:brush>
  </inkml:definitions>
  <inkml:trace contextRef="#ctx0" brushRef="#br0">0 9 6249 0 0,'1'0'856'0'0,"1"0"-352"0"0,0-3-52 0 0,1 3-936 0 0,3 0-1845 0 0,-2-2 1125 0 0,4 0 68 0 0,-2 0 36 0 0</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5.775"/>
    </inkml:context>
    <inkml:brush xml:id="br0">
      <inkml:brushProperty name="width" value="0.1" units="cm"/>
      <inkml:brushProperty name="height" value="0.1" units="cm"/>
      <inkml:brushProperty name="color" value="#FFFFFF"/>
    </inkml:brush>
  </inkml:definitions>
  <inkml:trace contextRef="#ctx0" brushRef="#br0">1 71 1996 0 0,'0'-3'437'0'0,"1"-1"-1"0"0,0 1 1 0 0,0 0-1 0 0,0 0 1 0 0,1 0-1 0 0,-1 0 1 0 0,1 0-1 0 0,-1 0 1 0 0,1 1-1 0 0,0-1 1 0 0,0 0-1 0 0,0 1 0 0 0,0-1 1 0 0,1 1-1 0 0,-1 0 1 0 0,1 0-1 0 0,-1 0 1 0 0,1 0-1 0 0,5-2 1 0 0,-2 1-152 0 0,0 1-1 0 0,0-1 1 0 0,0 1 0 0 0,0 1 0 0 0,1-1-1 0 0,-1 1 1 0 0,0 1 0 0 0,1-1 0 0 0,-1 1-1 0 0,8 0 1 0 0,-6 1-214 0 0,0 0 0 0 0,0 0 0 0 0,0 0-1 0 0,-1 1 1 0 0,1 1 0 0 0,0-1 0 0 0,-1 1 0 0 0,8 4 0 0 0,-11-5 6 0 0,0 0 1 0 0,-1 1 0 0 0,1-1 0 0 0,-1 0-1 0 0,0 1 1 0 0,0 0 0 0 0,0 0 0 0 0,0 0 0 0 0,0 0-1 0 0,-1 0 1 0 0,1 1 0 0 0,-1-1 0 0 0,0 1 0 0 0,0-1-1 0 0,2 6 1 0 0,-3-4-59 0 0,-1-1 0 0 0,0 1 0 0 0,1 0 0 0 0,-1 0 0 0 0,-1-1 0 0 0,1 1 0 0 0,-1 0 0 0 0,0-1 0 0 0,0 1 0 0 0,0-1 0 0 0,0 1 0 0 0,-1-1 0 0 0,0 1 0 0 0,0-1 0 0 0,0 0 0 0 0,0 0 0 0 0,-1 0 0 0 0,-3 4 0 0 0,-3 4 8 0 0,0 0 0 0 0,-1-1 0 0 0,0 0 0 0 0,-18 14 0 0 0,-7-2 40 0 0,28-20-26 0 0,1 1 0 0 0,0-1 0 0 0,0 1 0 0 0,0 1 0 0 0,1-1 0 0 0,-1 1 0 0 0,1 0 0 0 0,-8 10 0 0 0,17-14-14 0 0,0 0 0 0 0,0 1 0 0 0,0-1 1 0 0,0 0-1 0 0,0-1 0 0 0,0 1 0 0 0,7-1 0 0 0,2 2-18 0 0,-1-1-10 0 0,0 1 0 0 0,0 1 0 0 0,0 0 0 0 0,0 1 1 0 0,-1 0-1 0 0,0 1 0 0 0,0 0 0 0 0,0 1 0 0 0,14 10 0 0 0,-20-13-25 0 0,-1 1 1 0 0,1 0-1 0 0,-1 0 0 0 0,-1 0 1 0 0,1 0-1 0 0,0 1 0 0 0,-1 0 1 0 0,0-1-1 0 0,0 1 1 0 0,0 0-1 0 0,-1 1 0 0 0,0-1 1 0 0,0 0-1 0 0,0 1 0 0 0,0-1 1 0 0,-1 1-1 0 0,0 0 1 0 0,0-1-1 0 0,-1 1 0 0 0,0 0 1 0 0,0 0-1 0 0,-1 7 0 0 0,1-10 12 0 0,0 1 0 0 0,-1-1 0 0 0,0 1 0 0 0,0-1 0 0 0,0 0 0 0 0,0 1 0 0 0,-1-1-1 0 0,1 0 1 0 0,-1 0 0 0 0,0 0 0 0 0,0 0 0 0 0,0 0 0 0 0,0 0 0 0 0,-1 0 0 0 0,-2 2 0 0 0,0-1 20 0 0,0 0 0 0 0,-1 0 0 0 0,1 0 1 0 0,-1-1-1 0 0,0 1 0 0 0,0-2 0 0 0,-10 5 1 0 0,0-3 30 0 0,-1 1 0 0 0,0-2 0 0 0,0 0 0 0 0,0-1 0 0 0,-23 0-1 0 0,35-2 16 0 0,-24-3-1204 0 0,28 2 940 0 0,1 1 1 0 0,-1 0-1 0 0,0-1 1 0 0,0 1 0 0 0,1-1-1 0 0,-1 1 1 0 0,0-1 0 0 0,1 1-1 0 0,-1-1 1 0 0,1 1 0 0 0,-1-1-1 0 0,0 0 1 0 0,1 1-1 0 0,0-1 1 0 0,-1 0 0 0 0,1 1-1 0 0,-1-1 1 0 0,1 0 0 0 0,0 0-1 0 0,-1 1 1 0 0,1-1-1 0 0,0 0 1 0 0,0 0 0 0 0,0 0-1 0 0,0 0 1 0 0,-1 1 0 0 0,1-1-1 0 0,0 0 1 0 0,1 0 0 0 0,-1 0-1 0 0,0 0 1 0 0,0-1-1 0 0,2-5-2817 0 0</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6.135"/>
    </inkml:context>
    <inkml:brush xml:id="br0">
      <inkml:brushProperty name="width" value="0.1" units="cm"/>
      <inkml:brushProperty name="height" value="0.1" units="cm"/>
      <inkml:brushProperty name="color" value="#FFFFFF"/>
    </inkml:brush>
  </inkml:definitions>
  <inkml:trace contextRef="#ctx0" brushRef="#br0">359 4 4832 0 0,'-4'-4'3394'0'0,"3"5"-3320"0"0,-10 4 1473 0 0,-13 13-731 0 0,19-15-343 0 0,-187 164 3974 0 0,132-106-5613 0 0,4 3-3587 0 0,50-57 2968 0 0</inkml:trace>
  <inkml:trace contextRef="#ctx0" brushRef="#br0" timeOffset="1">17 64 6137 0 0,'2'2'386'0'0,"0"0"0"0"0,0-1 0 0 0,0 1 0 0 0,0 0 0 0 0,-1 0 0 0 0,1 1 0 0 0,0-1 1 0 0,-1 0-1 0 0,0 0 0 0 0,2 4 0 0 0,2 2 201 0 0,12 16 228 0 0,9 13 593 0 0,42 46 0 0 0,-56-71-1912 0 0,1-1 0 0 0,19 15-1 0 0,-21-19-765 0 0,0 0-1 0 0,1 0 0 0 0,22 8 1 0 0,-13-7-1685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3.647"/>
    </inkml:context>
    <inkml:brush xml:id="br0">
      <inkml:brushProperty name="width" value="0.1" units="cm"/>
      <inkml:brushProperty name="height" value="0.1" units="cm"/>
      <inkml:brushProperty name="color" value="#FFFFFF"/>
    </inkml:brush>
  </inkml:definitions>
  <inkml:trace contextRef="#ctx0" brushRef="#br0">3 254 10781 0 0,'-1'-32'529'0'0,"0"11"-188"0"0,1 1 0 0 0,0-1 0 0 0,2 1 1 0 0,8-38-1 0 0,-9 53-316 0 0,0 1 1 0 0,0 0-1 0 0,1 0 1 0 0,0-1-1 0 0,0 1 1 0 0,0 0-1 0 0,0 0 0 0 0,1 1 1 0 0,0-1-1 0 0,-1 0 1 0 0,1 1-1 0 0,1 0 1 0 0,-1 0-1 0 0,0 0 0 0 0,1 0 1 0 0,-1 0-1 0 0,1 1 1 0 0,0-1-1 0 0,0 1 1 0 0,0 0-1 0 0,0 0 0 0 0,0 0 1 0 0,1 1-1 0 0,-1 0 1 0 0,0 0-1 0 0,1 0 1 0 0,7-1-1 0 0,-6 2-2 0 0,-1 1 0 0 0,0-1 0 0 0,1 1 0 0 0,-1 0 0 0 0,0 0 0 0 0,0 0 0 0 0,1 1 0 0 0,-1 0 0 0 0,-1 0 0 0 0,1 0 0 0 0,0 1 0 0 0,0 0 0 0 0,-1 0 0 0 0,1 0 0 0 0,-1 0 0 0 0,0 0 0 0 0,0 1 0 0 0,0 0 0 0 0,-1 0 0 0 0,1 0-1 0 0,-1 0 1 0 0,3 6 0 0 0,8 11 92 0 0,-1 0 0 0 0,-1 1 0 0 0,11 30 0 0 0,-8-14-24 0 0,-1 1 1 0 0,-2 0-1 0 0,-2 0 0 0 0,8 73 1 0 0,-12 6-7934 0 0</inkml:trace>
  <inkml:trace contextRef="#ctx0" brushRef="#br0" timeOffset="1">503 182 4608 0 0,'7'62'5570'0'0,"-1"-13"-4360"0"0,-3-5-331 0 0,10 109 220 0 0,-7-123-2574 0 0,1-12-2413 0 0</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6.525"/>
    </inkml:context>
    <inkml:brush xml:id="br0">
      <inkml:brushProperty name="width" value="0.1" units="cm"/>
      <inkml:brushProperty name="height" value="0.1" units="cm"/>
      <inkml:brushProperty name="color" value="#FFFFFF"/>
    </inkml:brush>
  </inkml:definitions>
  <inkml:trace contextRef="#ctx0" brushRef="#br0">40 26 5985 0 0,'-4'-22'2984'0'0,"3"20"-2353"0"0,0 2-552 0 0,1 0 0 0 0,0 0 0 0 0,0 0-1 0 0,0 0 1 0 0,-1-1 0 0 0,1 1 0 0 0,0 0 0 0 0,0 0 0 0 0,0 0 0 0 0,-1 0 0 0 0,1 0 0 0 0,0 0 0 0 0,0 0-1 0 0,-1 0 1 0 0,1 0 0 0 0,0 0 0 0 0,0 0 0 0 0,-1 0 0 0 0,1 0 0 0 0,0 0 0 0 0,0 0 0 0 0,-1 0-1 0 0,1 0 1 0 0,0 0 0 0 0,0 0 0 0 0,0 1 0 0 0,-1-1 0 0 0,1 0 0 0 0,0 0 0 0 0,0 0 0 0 0,0 0 0 0 0,-1 0-1 0 0,1 1 1 0 0,-2 1 160 0 0,0 0-1 0 0,0 1 1 0 0,1-1-1 0 0,-1 0 0 0 0,1 1 1 0 0,-1 0-1 0 0,1-1 1 0 0,0 1-1 0 0,0 0 1 0 0,0-1-1 0 0,-1 6 0 0 0,-1 5 30 0 0,1 1 0 0 0,0 0 0 0 0,1-1 0 0 0,0 1 0 0 0,1 0 0 0 0,1 0 0 0 0,0 0 0 0 0,1 0-1 0 0,4 16 1 0 0,-5-24-235 0 0,1-1 0 0 0,0 1 0 0 0,1-1 0 0 0,0 1 0 0 0,-1-1 0 0 0,2 0 0 0 0,-1 0 0 0 0,1 0 0 0 0,-1 0 0 0 0,1-1 0 0 0,0 0 0 0 0,1 0 0 0 0,-1 0 0 0 0,1 0 0 0 0,0 0 0 0 0,0-1 0 0 0,0 0 0 0 0,0 0 0 0 0,1 0 0 0 0,-1-1 0 0 0,1 0 0 0 0,-1 0 0 0 0,12 2 0 0 0,-12-3-81 0 0,0 1-1 0 0,0-1 1 0 0,0-1 0 0 0,0 1 0 0 0,0-1 0 0 0,0 0 0 0 0,0 0 0 0 0,0 0 0 0 0,1-1 0 0 0,-1 0-1 0 0,0 0 1 0 0,-1 0 0 0 0,1-1 0 0 0,0 1 0 0 0,0-1 0 0 0,0 0 0 0 0,-1-1 0 0 0,0 1 0 0 0,1-1-1 0 0,-1 0 1 0 0,0 0 0 0 0,0 0 0 0 0,0 0 0 0 0,-1-1 0 0 0,1 0 0 0 0,-1 1 0 0 0,0-2 0 0 0,0 1-1 0 0,0 0 1 0 0,0 0 0 0 0,-1-1 0 0 0,0 1 0 0 0,0-1 0 0 0,0 0 0 0 0,0 0 0 0 0,-1 0 0 0 0,0 0-1 0 0,0 0 1 0 0,0 0 0 0 0,0 0 0 0 0,-1 0 0 0 0,0-6 0 0 0,-1 6 32 0 0,0 0 0 0 0,1-1 1 0 0,-2 1-1 0 0,1 0 0 0 0,-1-1 0 0 0,0 1 0 0 0,0 0 1 0 0,0 0-1 0 0,-1 0 0 0 0,1 0 0 0 0,-1 1 1 0 0,0-1-1 0 0,-1 1 0 0 0,1 0 0 0 0,-1 0 1 0 0,0 0-1 0 0,0 0 0 0 0,0 1 0 0 0,0-1 1 0 0,-6-2-1 0 0,2 1-78 0 0,0 0 1 0 0,0 0-1 0 0,0 1 1 0 0,-1 1-1 0 0,1-1 1 0 0,-1 1-1 0 0,0 0 1 0 0,0 1-1 0 0,0 0 1 0 0,0 1 0 0 0,-13-1-1 0 0,13 3-1337 0 0</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6.943"/>
    </inkml:context>
    <inkml:brush xml:id="br0">
      <inkml:brushProperty name="width" value="0.1" units="cm"/>
      <inkml:brushProperty name="height" value="0.1" units="cm"/>
      <inkml:brushProperty name="color" value="#FFFFFF"/>
    </inkml:brush>
  </inkml:definitions>
  <inkml:trace contextRef="#ctx0" brushRef="#br0">1 12 5925 0 0,'1'-3'1600'0'0,"2"1"-1036"0"0,-1 2-896 0 0,12-5-5129 0 0,-8 3 4401 0 0</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7.301"/>
    </inkml:context>
    <inkml:brush xml:id="br0">
      <inkml:brushProperty name="width" value="0.1" units="cm"/>
      <inkml:brushProperty name="height" value="0.1" units="cm"/>
      <inkml:brushProperty name="color" value="#FFFFFF"/>
    </inkml:brush>
  </inkml:definitions>
  <inkml:trace contextRef="#ctx0" brushRef="#br0">12 32 1868 0 0,'-1'-1'419'0'0,"0"0"0"0"0,0 0 0 0 0,0 0 0 0 0,0 0 0 0 0,0 0-1 0 0,0-1 1 0 0,0 1 0 0 0,1 0 0 0 0,-1 0 0 0 0,0-1 0 0 0,1 1 0 0 0,-1-1-1 0 0,0-2 1 0 0,1 4-291 0 0,0-1-1 0 0,1 1 1 0 0,-1-1-1 0 0,0 1 1 0 0,0-1-1 0 0,0 1 1 0 0,0 0-1 0 0,0-1 1 0 0,1 1-1 0 0,-1-1 1 0 0,0 1-1 0 0,0 0 1 0 0,1-1-1 0 0,-1 1 1 0 0,0 0-1 0 0,1-1 0 0 0,-1 1 1 0 0,0 0-1 0 0,1-1 1 0 0,-1 1-1 0 0,0 0 1 0 0,1 0-1 0 0,-1-1 1 0 0,1 1-1 0 0,-1 0 1 0 0,1 0-1 0 0,-1 0 1 0 0,1 0-1 0 0,6-1 379 0 0,0 0 0 0 0,-1 0 0 0 0,1 1-1 0 0,13 1 1 0 0,-9 0-595 0 0,243 10 3059 0 0,-253-11-2948 0 0,1 0 1 0 0,-1 1-1 0 0,0-1 1 0 0,1 1-1 0 0,-1-1 1 0 0,0 1 0 0 0,0-1-1 0 0,1 1 1 0 0,-1 0-1 0 0,0 0 1 0 0,0-1-1 0 0,0 1 1 0 0,0 0-1 0 0,0 0 1 0 0,0 0-1 0 0,0 0 1 0 0,0 0-1 0 0,0 1 1 0 0,-1-1-1 0 0,1 0 1 0 0,0 0-1 0 0,-1 0 1 0 0,1 1-1 0 0,-1-1 1 0 0,1 0-1 0 0,-1 1 1 0 0,0-1-1 0 0,1 0 1 0 0,-1 1-1 0 0,0-1 1 0 0,0 1-1 0 0,0-1 1 0 0,0 0 0 0 0,0 1-1 0 0,-1 2 1 0 0,0 8 8 0 0,0 0 0 0 0,0 1 0 0 0,-5 11 0 0 0,4-13 16 0 0,-15 57 104 0 0,-3 0 1 0 0,-41 90-1 0 0,20-53-524 0 0,26-58-2379 0 0,11-15-4038 0 0</inkml:trace>
  <inkml:trace contextRef="#ctx0" brushRef="#br0" timeOffset="1">160 403 6465 0 0,'0'-7'1272'0'0,"0"0"-172"0"0,5 1-116 0 0,-2 1-124 0 0,7-3-136 0 0,4 0-152 0 0,4 1-284 0 0,2 2-532 0 0,5 1 20 0 0,1 0-1388 0 0,1 0 88 0 0,1-1 132 0 0,0 1 96 0 0,-2-1 91 0 0,2 1 97 0 0,-2 2 32 0 0,0 0 56 0 0</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7.658"/>
    </inkml:context>
    <inkml:brush xml:id="br0">
      <inkml:brushProperty name="width" value="0.1" units="cm"/>
      <inkml:brushProperty name="height" value="0.1" units="cm"/>
      <inkml:brushProperty name="color" value="#FFFFFF"/>
    </inkml:brush>
  </inkml:definitions>
  <inkml:trace contextRef="#ctx0" brushRef="#br0">1 18 1908 0 0,'5'-5'4525'0'0,"-5"2"-3389"0"0,3 1-152 0 0,1-1-144 0 0,2 3-204 0 0,2-2-308 0 0,1 2-360 0 0,2 0-8 0 0,-2-2-1032 0 0,0 2-252 0 0,10 1-16 0 0,-3-1 87 0 0,-2 0 81 0 0,-1 0 40 0 0,-4 0 72 0 0,0 0 4 0 0</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7.999"/>
    </inkml:context>
    <inkml:brush xml:id="br0">
      <inkml:brushProperty name="width" value="0.1" units="cm"/>
      <inkml:brushProperty name="height" value="0.1" units="cm"/>
      <inkml:brushProperty name="color" value="#FFFFFF"/>
    </inkml:brush>
  </inkml:definitions>
  <inkml:trace contextRef="#ctx0" brushRef="#br0">46 1 1056 0 0,'-10'4'1860'0'0,"6"-3"-1215"0"0,1 0-1 0 0,0 1 1 0 0,0-1 0 0 0,0 1 0 0 0,0-1-1 0 0,0 1 1 0 0,1 0 0 0 0,-1 0 0 0 0,0 0-1 0 0,-3 4 1 0 0,13-2 2045 0 0,26 1-2720 0 0,-6-4-1689 0 0,0-1 1 0 0,0-2-1 0 0,0 0 0 0 0,0-2 1 0 0,31-8-1 0 0,-35 7 667 0 0</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8.354"/>
    </inkml:context>
    <inkml:brush xml:id="br0">
      <inkml:brushProperty name="width" value="0.1" units="cm"/>
      <inkml:brushProperty name="height" value="0.1" units="cm"/>
      <inkml:brushProperty name="color" value="#FFFFFF"/>
    </inkml:brush>
  </inkml:definitions>
  <inkml:trace contextRef="#ctx0" brushRef="#br0">108 37 1028 0 0,'1'-2'341'0'0,"-1"0"0"0"0,0 0-1 0 0,0 1 1 0 0,0-1 0 0 0,0 0 0 0 0,0 0-1 0 0,-1 1 1 0 0,1-1 0 0 0,0 0 0 0 0,-1 0 0 0 0,1 1-1 0 0,-1-1 1 0 0,0 0 0 0 0,1 1 0 0 0,-1-1-1 0 0,0 1 1 0 0,0-1 0 0 0,0 1 0 0 0,-2-2 0 0 0,3 3-185 0 0,-1-1 1 0 0,0 1 0 0 0,0 0-1 0 0,0 0 1 0 0,0 0 0 0 0,0 0-1 0 0,0 0 1 0 0,0 0 0 0 0,0 0 0 0 0,0 0-1 0 0,1 0 1 0 0,-1 0 0 0 0,0 0-1 0 0,0 1 1 0 0,0-1 0 0 0,0 0-1 0 0,0 1 1 0 0,0-1 0 0 0,1 0 0 0 0,-1 1-1 0 0,0-1 1 0 0,0 1 0 0 0,1 0-1 0 0,-1-1 1 0 0,0 2 0 0 0,-5 3 188 0 0,0 0 0 0 0,1 1 0 0 0,0 0 0 0 0,0 0 0 0 0,0 0-1 0 0,1 0 1 0 0,-4 10 0 0 0,2-4-47 0 0,1 0-1 0 0,1 0 0 0 0,0 1 0 0 0,0-1 0 0 0,1 1 0 0 0,1 0 0 0 0,0 0 1 0 0,1 21-1 0 0,1-29-275 0 0,0-1 0 0 0,0 1 0 0 0,1 0 0 0 0,0 0 0 0 0,0-1 0 0 0,0 1 0 0 0,1-1 1 0 0,-1 1-1 0 0,1-1 0 0 0,0 0 0 0 0,0 1 0 0 0,1-1 0 0 0,-1 0 0 0 0,1 0 0 0 0,0-1 0 0 0,0 1 0 0 0,0-1 0 0 0,0 1 1 0 0,1-1-1 0 0,-1 0 0 0 0,1 0 0 0 0,0 0 0 0 0,0-1 0 0 0,0 0 0 0 0,0 1 0 0 0,1-1 0 0 0,4 1 0 0 0,-8-2-66 0 0,1 0-1 0 0,0-1 1 0 0,0 1-1 0 0,0-1 1 0 0,0 1-1 0 0,0-1 1 0 0,0 0-1 0 0,0 0 1 0 0,0 0-1 0 0,1 0 1 0 0,-1 0-1 0 0,0 0 1 0 0,0 0-1 0 0,0-1 1 0 0,0 1-1 0 0,0-1 0 0 0,0 1 1 0 0,-1-1-1 0 0,1 0 1 0 0,0 0-1 0 0,0 0 1 0 0,2-1-1 0 0,-1-1-22 0 0,-1 0 0 0 0,1 1-1 0 0,-1-1 1 0 0,0 0-1 0 0,1 0 1 0 0,-1 0 0 0 0,-1-1-1 0 0,1 1 1 0 0,0 0-1 0 0,-1-1 1 0 0,2-5 0 0 0,1-6-127 0 0,-1-1 0 0 0,0 0 0 0 0,-2 0 1 0 0,1-26-1 0 0,-2 34 149 0 0,-1-1 1 0 0,0 1 0 0 0,0 0-1 0 0,-1-1 1 0 0,0 1 0 0 0,0 0 0 0 0,-1 0-1 0 0,0 0 1 0 0,0 0 0 0 0,-6-9-1 0 0,6 13-624 0 0,0-1-1 0 0,0 1 1 0 0,-1 0 0 0 0,1 0-1 0 0,-1 0 1 0 0,-4-3 0 0 0</inkml:trace>
  <inkml:trace contextRef="#ctx0" brushRef="#br0" timeOffset="1">323 9 4952 0 0,'3'-3'765'0'0,"-1"3"-965"0"0,1-2-769 0 0,0 2-175 0 0,3-2-1048 0 0</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8.728"/>
    </inkml:context>
    <inkml:brush xml:id="br0">
      <inkml:brushProperty name="width" value="0.1" units="cm"/>
      <inkml:brushProperty name="height" value="0.1" units="cm"/>
      <inkml:brushProperty name="color" value="#FFFFFF"/>
    </inkml:brush>
  </inkml:definitions>
  <inkml:trace contextRef="#ctx0" brushRef="#br0">186 54 2132 0 0,'-1'-1'472'0'0,"0"-1"-1"0"0,1 1 1 0 0,-1 0-1 0 0,0-1 1 0 0,1 1-1 0 0,-1-1 1 0 0,1 1 0 0 0,0-1-1 0 0,0 0 1 0 0,-1 1-1 0 0,1-1 1 0 0,0 1-1 0 0,0-1 1 0 0,0 0-1 0 0,1 1 1 0 0,-1-1-1 0 0,0 1 1 0 0,1-1-1 0 0,-1 1 1 0 0,1-1 0 0 0,-1 1-1 0 0,1-1 1 0 0,0 1-1 0 0,1-2 1 0 0,-1 1-368 0 0,-1 1 1 0 0,1 0-1 0 0,0 0 1 0 0,1 0-1 0 0,-1 0 1 0 0,0 0 0 0 0,0 0-1 0 0,0 1 1 0 0,1-1-1 0 0,-1 0 1 0 0,0 0-1 0 0,1 1 1 0 0,-1-1-1 0 0,0 1 1 0 0,1-1 0 0 0,-1 1-1 0 0,1 0 1 0 0,-1 0-1 0 0,1 0 1 0 0,-1-1-1 0 0,1 1 1 0 0,-1 1 0 0 0,1-1-1 0 0,-1 0 1 0 0,0 0-1 0 0,1 0 1 0 0,-1 1-1 0 0,1-1 1 0 0,-1 1-1 0 0,1-1 1 0 0,-1 1 0 0 0,0 0-1 0 0,0-1 1 0 0,1 1-1 0 0,-1 0 1 0 0,0 0-1 0 0,0 0 1 0 0,0 0-1 0 0,2 1 1 0 0,-2 0-94 0 0,0 0 0 0 0,0 0-1 0 0,0 0 1 0 0,0 0 0 0 0,-1 0 0 0 0,1 0 0 0 0,0 0-1 0 0,-1 0 1 0 0,1 0 0 0 0,-1 0 0 0 0,0 0 0 0 0,0 1-1 0 0,0-1 1 0 0,0 0 0 0 0,0 0 0 0 0,0 0 0 0 0,-1 0-1 0 0,1 1 1 0 0,-1-1 0 0 0,0 3 0 0 0,-17 42-106 0 0,7-30 24 0 0,-1-1-1 0 0,-1 0 1 0 0,0 0 0 0 0,-1-1-1 0 0,-24 20 1 0 0,-14 15-129 0 0,25-27 99 0 0,23-20 94 0 0,-1 0 0 0 0,1 1 0 0 0,0-1 0 0 0,0 1 0 0 0,0-1 0 0 0,0 1 0 0 0,1 0 0 0 0,-1 1-1 0 0,1-1 1 0 0,-4 9 0 0 0,7-12 14 0 0,0-1 0 0 0,-1 1 0 0 0,1-1 0 0 0,0 1 0 0 0,0 0-1 0 0,0-1 1 0 0,0 1 0 0 0,0 0 0 0 0,0-1 0 0 0,1 1 0 0 0,-1-1 0 0 0,0 1-1 0 0,0 0 1 0 0,0-1 0 0 0,0 1 0 0 0,1-1 0 0 0,-1 1 0 0 0,0 0 0 0 0,1-1-1 0 0,-1 1 1 0 0,0-1 0 0 0,1 1 0 0 0,-1-1 0 0 0,1 1 0 0 0,-1-1-1 0 0,1 0 1 0 0,0 1 0 0 0,20 8 17 0 0,25-4-834 0 0,-45-5 767 0 0,15 1-1254 0 0,-1-1 0 0 0,1-1 0 0 0,0 0 0 0 0,0-1 0 0 0,-1 0-1 0 0,25-8 1 0 0,-23 4-1570 0 0</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39.084"/>
    </inkml:context>
    <inkml:brush xml:id="br0">
      <inkml:brushProperty name="width" value="0.1" units="cm"/>
      <inkml:brushProperty name="height" value="0.1" units="cm"/>
      <inkml:brushProperty name="color" value="#FFFFFF"/>
    </inkml:brush>
  </inkml:definitions>
  <inkml:trace contextRef="#ctx0" brushRef="#br0">1 39 6637 0 0,'6'-39'6300'0'0,"7"99"-2440"0"0,4 136-3277 0 0,-16-161-4970 0 0,-1-19 15 0 0</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2.964"/>
    </inkml:context>
    <inkml:brush xml:id="br0">
      <inkml:brushProperty name="width" value="0.1" units="cm"/>
      <inkml:brushProperty name="height" value="0.1" units="cm"/>
      <inkml:brushProperty name="color" value="#FFFFFF"/>
    </inkml:brush>
  </inkml:definitions>
  <inkml:trace contextRef="#ctx0" brushRef="#br0">38 18 6497 0 0,'7'-17'6264'0'0,"-11"26"-5160"0"0,-4 13-720 0 0,0 0 0 0 0,2 1 0 0 0,0-1 0 0 0,2 1 0 0 0,0 1 0 0 0,2-1 0 0 0,0 0 0 0 0,2 1 0 0 0,0-1 0 0 0,2 1 0 0 0,6 31 0 0 0,-6-48-370 0 0,0 1 0 0 0,0-1-1 0 0,1 1 1 0 0,0-1 0 0 0,0 0 0 0 0,1 0-1 0 0,0 0 1 0 0,0 0 0 0 0,1-1 0 0 0,0 0-1 0 0,0 0 1 0 0,0 0 0 0 0,1 0 0 0 0,0-1-1 0 0,0 0 1 0 0,9 5 0 0 0,-7-5-60 0 0,1-1 1 0 0,0 0 0 0 0,0 0-1 0 0,0-1 1 0 0,1 0 0 0 0,-1-1-1 0 0,1 0 1 0 0,-1-1-1 0 0,1 0 1 0 0,0 0 0 0 0,-1-1-1 0 0,19-2 1 0 0,-24 2 33 0 0,1-1 0 0 0,-1 0 0 0 0,1 0 0 0 0,-1 0 0 0 0,0 0 0 0 0,0-1 0 0 0,0 0 0 0 0,0 0 0 0 0,0 0 0 0 0,0 0 0 0 0,0-1 0 0 0,-1 1 0 0 0,1-1 0 0 0,-1 0 0 0 0,5-5 0 0 0,-3 2-1 0 0,0 0-1 0 0,-1-1 1 0 0,0 1-1 0 0,0-1 1 0 0,-1 0-1 0 0,0 0 1 0 0,0 0-1 0 0,3-12 1 0 0,-3 6-7 0 0,0-1 0 0 0,-1 1 0 0 0,-1-1 0 0 0,0 1 0 0 0,-1-1 0 0 0,0 0 0 0 0,-1 1 1 0 0,-1-1-1 0 0,0 1 0 0 0,-4-14 0 0 0,3 18 13 0 0,-1 0 0 0 0,0 0 0 0 0,0 0 0 0 0,-1 1 0 0 0,0 0 0 0 0,-1 0 0 0 0,1 0 0 0 0,-2 1 0 0 0,1-1 0 0 0,-1 1 0 0 0,0 1 0 0 0,0-1 0 0 0,-1 2 0 0 0,0-1 0 0 0,-10-5 0 0 0,8 5-93 0 0,-1 1 1 0 0,0 0-1 0 0,1 1 0 0 0,-2 1 1 0 0,1-1-1 0 0,0 2 0 0 0,-1-1 1 0 0,1 2-1 0 0,-1 0 0 0 0,1 0 1 0 0,-1 1-1 0 0,-16 1 0 0 0,3 7-1906 0 0,25-8 1772 0 0,-1 1 0 0 0,0-1 0 0 0,0 1 0 0 0,0-1 0 0 0,1 0 0 0 0,-1 1 0 0 0,0-1 0 0 0,1 1 0 0 0,-1 0 0 0 0,0-1 0 0 0,1 1 0 0 0,-1 0 0 0 0,1-1 0 0 0,-1 1-1 0 0,1 0 1 0 0,-1-1 0 0 0,1 1 0 0 0,-1 0 0 0 0,1 0 0 0 0,0 0 0 0 0,-1-1 0 0 0,1 1 0 0 0,0 0 0 0 0,0 0 0 0 0,0 0 0 0 0,0 1 0 0 0</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3.353"/>
    </inkml:context>
    <inkml:brush xml:id="br0">
      <inkml:brushProperty name="width" value="0.1" units="cm"/>
      <inkml:brushProperty name="height" value="0.1" units="cm"/>
      <inkml:brushProperty name="color" value="#FFFFFF"/>
    </inkml:brush>
  </inkml:definitions>
  <inkml:trace contextRef="#ctx0" brushRef="#br0">0 0 5697 0 0,'2'1'304'0'0,"0"-1"0"0"0,-1 0 0 0 0,1 1 0 0 0,-1-1 0 0 0,1 1 1 0 0,0 0-1 0 0,-1 0 0 0 0,1-1 0 0 0,-1 1 0 0 0,0 0 0 0 0,1 0 1 0 0,-1 0-1 0 0,0 1 0 0 0,0-1 0 0 0,1 0 0 0 0,0 2 0 0 0,-1-2 7 0 0,0 0 0 0 0,0 1 0 0 0,0-1 0 0 0,0 0-1 0 0,0 0 1 0 0,1 0 0 0 0,-1 0 0 0 0,0 0 0 0 0,1-1-1 0 0,-1 1 1 0 0,0 0 0 0 0,1-1 0 0 0,-1 1 0 0 0,1 0-1 0 0,2 0 1 0 0,-3-2-226 0 0,-1 1-1 0 0,1-1 1 0 0,-1 0 0 0 0,0 1-1 0 0,1-1 1 0 0,-1 1 0 0 0,0-1-1 0 0,0 1 1 0 0,1-1 0 0 0,-1 0-1 0 0,0 1 1 0 0,0-1 0 0 0,0 0-1 0 0,1 1 1 0 0,-1-1 0 0 0,0 0-1 0 0,0 1 1 0 0,0-1 0 0 0,0 0-1 0 0,-1 1 1 0 0,1-1 0 0 0,0 0-1 0 0,0 1 1 0 0,0-1-1 0 0,0 0 1 0 0,-1 1 0 0 0,1-2-1 0 0,-2-10-2405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4.018"/>
    </inkml:context>
    <inkml:brush xml:id="br0">
      <inkml:brushProperty name="width" value="0.1" units="cm"/>
      <inkml:brushProperty name="height" value="0.1" units="cm"/>
      <inkml:brushProperty name="color" value="#FFFFFF"/>
    </inkml:brush>
  </inkml:definitions>
  <inkml:trace contextRef="#ctx0" brushRef="#br0">1 98 3888 0 0,'2'0'413'0'0,"1"0"1"0"0,-1-1-1 0 0,0 1 0 0 0,1-1 0 0 0,-1 0 0 0 0,1 0 0 0 0,-1 0 0 0 0,0 0 1 0 0,0 0-1 0 0,0-1 0 0 0,0 1 0 0 0,3-2 0 0 0,-4 2-386 0 0,1 0 0 0 0,-1-1 0 0 0,0 1 0 0 0,1 0 0 0 0,-1 0 0 0 0,0-1 0 0 0,1 1 0 0 0,-1-1 0 0 0,0 1 0 0 0,0-1 0 0 0,0 0 0 0 0,-1 1 0 0 0,1-1 0 0 0,0 0 0 0 0,-1 0 0 0 0,1 1 0 0 0,-1-1 0 0 0,1 0 0 0 0,-1 0 0 0 0,0 0 0 0 0,0 0 1 0 0,0 1-1 0 0,0-1 0 0 0,0 0 0 0 0,0 0 0 0 0,0 0 0 0 0,-1-3 0 0 0,-14-22-20 0 0,0 18-6212 0 0</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4.025"/>
    </inkml:context>
    <inkml:brush xml:id="br0">
      <inkml:brushProperty name="width" value="0.1" units="cm"/>
      <inkml:brushProperty name="height" value="0.1" units="cm"/>
      <inkml:brushProperty name="color" value="#FFFFFF"/>
    </inkml:brush>
  </inkml:definitions>
  <inkml:trace contextRef="#ctx0" brushRef="#br0">279 99 6873 0 0,'-5'-16'1096'0'0,"4"9"-392"0"0,-1 0 0 0 0,0 0 0 0 0,-1 0 0 0 0,0 0 0 0 0,0 0-1 0 0,-6-10 1 0 0,7 15-574 0 0,0 0 0 0 0,0 0-1 0 0,-1 0 1 0 0,1 0 0 0 0,0 1-1 0 0,-1-1 1 0 0,1 1 0 0 0,-1-1 0 0 0,1 1-1 0 0,-1 0 1 0 0,0 0 0 0 0,1 0-1 0 0,-1 0 1 0 0,0 0 0 0 0,0 1 0 0 0,0-1-1 0 0,0 1 1 0 0,1 0 0 0 0,-1 0-1 0 0,-6 1 1 0 0,0 0 23 0 0,0 0 0 0 0,0 1 0 0 0,0 0 1 0 0,1 0-1 0 0,-1 1 0 0 0,0 1 0 0 0,1-1 0 0 0,0 1 0 0 0,0 1 0 0 0,0 0 0 0 0,0 0 0 0 0,1 0 0 0 0,0 1 1 0 0,-12 12-1 0 0,13-13-65 0 0,1 1 1 0 0,0-1-1 0 0,1 1 1 0 0,-1 1-1 0 0,1-1 1 0 0,0 0-1 0 0,0 1 1 0 0,1 0-1 0 0,0 0 1 0 0,0 0-1 0 0,1 0 1 0 0,0 0-1 0 0,0 1 1 0 0,1-1-1 0 0,0 0 1 0 0,0 1-1 0 0,0 0 1 0 0,1 8-1 0 0,2-10-30 0 0,-1 0 0 0 0,1 0-1 0 0,0 0 1 0 0,0-1 0 0 0,0 1-1 0 0,1-1 1 0 0,0 1 0 0 0,0-1-1 0 0,7 9 1 0 0,40 41 184 0 0,-29-33-144 0 0,90 80 217 0 0,-10-9-194 0 0,-99-91-104 0 0,9 8-219 0 0,-1 1 1 0 0,-1 0-1 0 0,0 0 1 0 0,0 1-1 0 0,9 18 0 0 0,-17-28 142 0 0,0 0-1 0 0,0 0 0 0 0,0 1 1 0 0,0-1-1 0 0,0 0 0 0 0,-1 1 0 0 0,1-1 1 0 0,-1 0-1 0 0,0 1 0 0 0,1-1 1 0 0,-1 1-1 0 0,0-1 0 0 0,0 0 1 0 0,-1 1-1 0 0,1-1 0 0 0,-1 1 0 0 0,1-1 1 0 0,-1 0-1 0 0,1 1 0 0 0,-1-1 1 0 0,0 0-1 0 0,0 0 0 0 0,-1 0 1 0 0,1 0-1 0 0,0 0 0 0 0,-1 0 0 0 0,1 0 1 0 0,-1 0-1 0 0,1 0 0 0 0,-1 0 1 0 0,0-1-1 0 0,0 1 0 0 0,0-1 0 0 0,0 1 1 0 0,0-1-1 0 0,0 0 0 0 0,0 0 1 0 0,0 0-1 0 0,0 0 0 0 0,-5 1 1 0 0,-4 2 25 0 0,-1 0 1 0 0,1-1-1 0 0,-1 0 1 0 0,0-1-1 0 0,0 0 1 0 0,1-1-1 0 0,-1-1 1 0 0,0 0-1 0 0,-18-2 1 0 0,21 2 162 0 0,0-2 0 0 0,0 1 0 0 0,0-1 0 0 0,0-1 1 0 0,0 0-1 0 0,0 0 0 0 0,0 0 0 0 0,1-1 0 0 0,0-1 1 0 0,0 1-1 0 0,0-1 0 0 0,-13-11 0 0 0,19 13-82 0 0,0 0-1 0 0,0 1 0 0 0,1-1 1 0 0,-1 0-1 0 0,1 0 1 0 0,0 0-1 0 0,0 0 1 0 0,0 0-1 0 0,0 0 1 0 0,0 0-1 0 0,1 0 1 0 0,-1-1-1 0 0,1 1 1 0 0,0 0-1 0 0,0 0 0 0 0,0 0 1 0 0,1-1-1 0 0,-1 1 1 0 0,1 0-1 0 0,-1 0 1 0 0,1 0-1 0 0,0 0 1 0 0,0 0-1 0 0,1 0 1 0 0,1-3-1 0 0,4-10 36 0 0,1 0-1 0 0,0 1 1 0 0,13-17 0 0 0,52-60 191 0 0,-48 63-159 0 0,40-60 0 0 0,-63 85-119 0 0,1-1 1 0 0,-1 0-1 0 0,0-1 1 0 0,0 1-1 0 0,-1 0 0 0 0,0 0 1 0 0,1-1-1 0 0,-2 1 1 0 0,1-1-1 0 0,-1 1 1 0 0,0-1-1 0 0,0 1 1 0 0,0 0-1 0 0,-1-1 0 0 0,1 1 1 0 0,-2-1-1 0 0,1 1 1 0 0,0 0-1 0 0,-1-1 1 0 0,-4-8-1 0 0,2 8-28 0 0,1-1 0 0 0,-1 1 0 0 0,0 0 0 0 0,-1 0 0 0 0,1 1 1 0 0,-1-1-1 0 0,0 1 0 0 0,-1 0 0 0 0,1 0 0 0 0,-1 1 0 0 0,0-1 0 0 0,0 1 0 0 0,0 1 0 0 0,-1-1 0 0 0,-9-3 0 0 0,15 6-137 0 0,-1 1-1 0 0,1 0 0 0 0,0-1 0 0 0,0 1 1 0 0,-1 0-1 0 0,1-1 0 0 0,0 1 0 0 0,0 0 1 0 0,-1 0-1 0 0,1 0 0 0 0,0 0 0 0 0,-1 1 0 0 0,1-1 1 0 0,0 0-1 0 0,0 0 0 0 0,-1 1 0 0 0,-1 0 1 0 0,0 20-8814 0 0</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4.629"/>
    </inkml:context>
    <inkml:brush xml:id="br0">
      <inkml:brushProperty name="width" value="0.1" units="cm"/>
      <inkml:brushProperty name="height" value="0.1" units="cm"/>
      <inkml:brushProperty name="color" value="#FFFFFF"/>
    </inkml:brush>
  </inkml:definitions>
  <inkml:trace contextRef="#ctx0" brushRef="#br0">113 31 4940 0 0,'11'-30'13681'0'0,"-18"36"-13582"0"0,0 0 0 0 0,1 1 0 0 0,0 0 0 0 0,0 0 0 0 0,0 1 0 0 0,-6 12 0 0 0,4-8-561 0 0,-22 27-2621 0 0,-6-7-4440 0 0</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5.563"/>
    </inkml:context>
    <inkml:brush xml:id="br0">
      <inkml:brushProperty name="width" value="0.1" units="cm"/>
      <inkml:brushProperty name="height" value="0.1" units="cm"/>
      <inkml:brushProperty name="color" value="#FFFFFF"/>
    </inkml:brush>
  </inkml:definitions>
  <inkml:trace contextRef="#ctx0" brushRef="#br0">0 111 6977 0 0,'7'-23'4629'0'0,"-1"21"-2159"0"0,3 13-1345 0 0,-1 8-706 0 0,-1 0 1 0 0,-1 0-1 0 0,0 1 1 0 0,4 36 0 0 0,-1-9-55 0 0,32 239 245 0 0,-41-284-650 0 0,0-8 11 0 0,-4-51-20 0 0,4 13 37 0 0,-2-7 64 0 0,3 0 0 0 0,2 0 0 0 0,18-93 0 0 0,-19 137-54 0 0,0 0 0 0 0,1 1 0 0 0,0-1 0 0 0,0 1 0 0 0,0 0 0 0 0,1-1 0 0 0,0 2 0 0 0,0-1 0 0 0,0 0 0 0 0,1 1 0 0 0,8-8 0 0 0,-4 6 51 0 0,1 0 0 0 0,0 0 0 0 0,0 1 1 0 0,0 0-1 0 0,0 1 0 0 0,17-7 1 0 0,-7 6-362 0 0,-1 0 0 0 0,1 1 1 0 0,22-2-1 0 0,-18 4-2087 0 0,47 1 0 0 0,-68 2 1854 0 0,0 0 0 0 0,-1 0 1 0 0,1 1-1 0 0,0-1 0 0 0,-1 1 1 0 0,1 0-1 0 0,-1 0 0 0 0,5 2 0 0 0</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5.950"/>
    </inkml:context>
    <inkml:brush xml:id="br0">
      <inkml:brushProperty name="width" value="0.1" units="cm"/>
      <inkml:brushProperty name="height" value="0.1" units="cm"/>
      <inkml:brushProperty name="color" value="#FFFFFF"/>
    </inkml:brush>
  </inkml:definitions>
  <inkml:trace contextRef="#ctx0" brushRef="#br0">9 18 6217 0 0,'-9'9'4947'0'0,"33"-3"-3602"0"0,39-1-1342 0 0,-59-5 17 0 0,169-1-2820 0 0,-140-1 2282 0 0,1-2 0 0 0,-1-2-1 0 0,38-10 1 0 0,-66 14 862 0 0,1 0 0 0 0,-1 1 0 0 0,0-1 0 0 0,1 2 0 0 0,-1-1 0 0 0,1 0 0 0 0,-1 1 0 0 0,9 0 0 0 0,-11 1-181 0 0,-1 0 1 0 0,1 0-1 0 0,-1 0 0 0 0,0 1 1 0 0,0-1-1 0 0,1 0 0 0 0,-1 1 1 0 0,0-1-1 0 0,0 1 0 0 0,0 0 0 0 0,0 0 1 0 0,-1 0-1 0 0,1 0 0 0 0,0 0 1 0 0,-1 0-1 0 0,0 0 0 0 0,1 1 1 0 0,-1-1-1 0 0,0 0 0 0 0,1 3 1 0 0,3 7 100 0 0,-1 1 0 0 0,0-1 0 0 0,0 1 0 0 0,1 17-1 0 0,9 27-816 0 0,-14-55 29 0 0,1 1 0 0 0,0-1 0 0 0,0 0 0 0 0,1 1 0 0 0,-1-1 0 0 0,0 0 0 0 0,1 0 0 0 0,-1 0 0 0 0,1 0 0 0 0,0 0 0 0 0,0 0 0 0 0,0-1 0 0 0,2 3 0 0 0</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6.321"/>
    </inkml:context>
    <inkml:brush xml:id="br0">
      <inkml:brushProperty name="width" value="0.1" units="cm"/>
      <inkml:brushProperty name="height" value="0.1" units="cm"/>
      <inkml:brushProperty name="color" value="#FFFFFF"/>
    </inkml:brush>
  </inkml:definitions>
  <inkml:trace contextRef="#ctx0" brushRef="#br0">10 16 4860 0 0,'-4'-7'-156'0'0,"2"3"-504"0"0,-1 2-296 0 0,3-1-120 0 0</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6.679"/>
    </inkml:context>
    <inkml:brush xml:id="br0">
      <inkml:brushProperty name="width" value="0.1" units="cm"/>
      <inkml:brushProperty name="height" value="0.1" units="cm"/>
      <inkml:brushProperty name="color" value="#FFFFFF"/>
    </inkml:brush>
  </inkml:definitions>
  <inkml:trace contextRef="#ctx0" brushRef="#br0">14 1 1452 0 0,'-1'66'8230'0'0,"0"1"-5421"0"0,-2 65-3736 0 0,2-124 622 0 0,-1-13 130 0 0,-1-14 291 0 0,1-5 391 0 0,1 0 0 0 0,2 1 1 0 0,0-1-1 0 0,1 0 1 0 0,1 0-1 0 0,8-27 0 0 0,-10 49-455 0 0,-1 0 0 0 0,1 0-1 0 0,0 0 1 0 0,-1 0-1 0 0,1 0 1 0 0,0 1 0 0 0,0-1-1 0 0,1 0 1 0 0,-1 1 0 0 0,0-1-1 0 0,0 1 1 0 0,1-1-1 0 0,-1 1 1 0 0,1 0 0 0 0,-1-1-1 0 0,1 1 1 0 0,0 0 0 0 0,-1 0-1 0 0,1 0 1 0 0,0 0-1 0 0,0 1 1 0 0,3-2 0 0 0,-1 1-11 0 0,-1 1 1 0 0,1 0 0 0 0,0 0-1 0 0,-1 0 1 0 0,1 0-1 0 0,0 1 1 0 0,-1-1 0 0 0,1 1-1 0 0,-1 0 1 0 0,1 0 0 0 0,5 3-1 0 0,5 2 21 0 0,-1 1 0 0 0,0 1 0 0 0,0 0 0 0 0,22 19 0 0 0,-25-18 8 0 0,-1-1 0 0 0,0 1 0 0 0,-1 0 0 0 0,0 1-1 0 0,-1 0 1 0 0,10 16 0 0 0,-14-20-236 0 0,0 0 0 0 0,-1 0-1 0 0,1 0 1 0 0,-1 0 0 0 0,2 12 0 0 0,-4-13-356 0 0,1 1 0 0 0,-1-1 0 0 0,0 0 0 0 0,0 0 0 0 0,-1 0 0 0 0,0 1 0 0 0,0-1 0 0 0,-1 5 0 0 0,1 1-2754 0 0</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7.049"/>
    </inkml:context>
    <inkml:brush xml:id="br0">
      <inkml:brushProperty name="width" value="0.1" units="cm"/>
      <inkml:brushProperty name="height" value="0.1" units="cm"/>
      <inkml:brushProperty name="color" value="#FFFFFF"/>
    </inkml:brush>
  </inkml:definitions>
  <inkml:trace contextRef="#ctx0" brushRef="#br0">243 48 6433 0 0,'0'-2'199'0'0,"0"0"1"0"0,0 0-1 0 0,0 0 0 0 0,0 0 1 0 0,0 0-1 0 0,0 0 1 0 0,-1 1-1 0 0,1-1 1 0 0,-1 0-1 0 0,1 0 1 0 0,-1 0-1 0 0,0 0 1 0 0,1 1-1 0 0,-1-1 1 0 0,0 0-1 0 0,0 1 1 0 0,0-1-1 0 0,-1 0 1 0 0,1 1-1 0 0,0 0 1 0 0,-1-1-1 0 0,1 1 1 0 0,-3-2-1 0 0,2 2-42 0 0,0 0 0 0 0,-1 1 0 0 0,1-1 0 0 0,-1 0 0 0 0,1 1-1 0 0,-1 0 1 0 0,0 0 0 0 0,1-1 0 0 0,-1 2 0 0 0,1-1 0 0 0,-1 0 0 0 0,1 0 0 0 0,-1 1 0 0 0,1-1 0 0 0,-4 2-1 0 0,-6 2 136 0 0,1 1 0 0 0,-1 0 0 0 0,1 1 0 0 0,0 0 0 0 0,1 1 0 0 0,-12 8-1 0 0,13-7-75 0 0,0 1-1 0 0,0 0 0 0 0,1 0 1 0 0,0 0-1 0 0,0 1 0 0 0,-10 19 1 0 0,14-23-155 0 0,1 0 1 0 0,1 0 0 0 0,-1 0-1 0 0,1 1 1 0 0,0-1 0 0 0,0 1-1 0 0,1-1 1 0 0,-1 1 0 0 0,2 0-1 0 0,-1-1 1 0 0,1 1 0 0 0,0 0-1 0 0,0 0 1 0 0,2 7 0 0 0,-1-12-134 0 0,0 0 0 0 0,0 0 0 0 0,1 1 1 0 0,-1-1-1 0 0,0 0 0 0 0,1 0 1 0 0,0 0-1 0 0,-1-1 0 0 0,1 1 0 0 0,0 0 1 0 0,0-1-1 0 0,0 1 0 0 0,0-1 0 0 0,0 0 1 0 0,1 1-1 0 0,-1-1 0 0 0,0 0 0 0 0,1 0 1 0 0,2 0-1 0 0,49 14-2612 0 0,-51-15 2277 0 0,1 1 0 0 0,-1 0 1 0 0,1-1-1 0 0,-1 0 0 0 0,1 0 1 0 0,0 0-1 0 0,-1 0 0 0 0,1-1 1 0 0,-1 1-1 0 0,1-1 0 0 0,-1 0 1 0 0,1 0-1 0 0,2-1 0 0 0,8-5-2497 0 0</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7.406"/>
    </inkml:context>
    <inkml:brush xml:id="br0">
      <inkml:brushProperty name="width" value="0.1" units="cm"/>
      <inkml:brushProperty name="height" value="0.1" units="cm"/>
      <inkml:brushProperty name="color" value="#FFFFFF"/>
    </inkml:brush>
  </inkml:definitions>
  <inkml:trace contextRef="#ctx0" brushRef="#br0">31 326 4172 0 0,'6'-45'1850'0'0,"-3"0"0"0"0,-2-1 0 0 0,-2 1 1 0 0,-12-87-1 0 0,8 119-269 0 0,0 24-603 0 0,0 27-134 0 0,5-37-798 0 0,-12 366 3081 0 0,13-276-2730 0 0,-2-68-599 0 0,1 9-1003 0 0,5 46 1 0 0,-3-67-477 0 0,0-1 0 0 0,0 0 0 0 0,1 1 0 0 0,8 16 0 0 0,-7-21-29 0 0</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7.764"/>
    </inkml:context>
    <inkml:brush xml:id="br0">
      <inkml:brushProperty name="width" value="0.1" units="cm"/>
      <inkml:brushProperty name="height" value="0.1" units="cm"/>
      <inkml:brushProperty name="color" value="#FFFFFF"/>
    </inkml:brush>
  </inkml:definitions>
  <inkml:trace contextRef="#ctx0" brushRef="#br0">0 42 6425 0 0,'3'-38'5377'0'0,"-3"38"-5331"0"0,0 0 0 0 0,0 0 1 0 0,0 0-1 0 0,0 0 0 0 0,0 0 0 0 0,0-1 1 0 0,0 1-1 0 0,0 0 0 0 0,0 0 0 0 0,0 0 0 0 0,1-2 602 0 0,-1 2-602 0 0,0 0 0 0 0,0 0 1 0 0,0 0-1 0 0,0 0 0 0 0,1 0 0 0 0,-1 0 0 0 0,0 0 1 0 0,0 0-1 0 0,0 0 0 0 0,0 0 0 0 0,0 0 1 0 0,0 0-1 0 0,1 0 0 0 0,-1 0 0 0 0,0 0 1 0 0,0 0-1 0 0,0 0 0 0 0,0 0 0 0 0,0 0 1 0 0,0 0-1 0 0,1 0 0 0 0,-1 0 0 0 0,0 0 0 0 0,1 1 417 0 0,-1-1-417 0 0,10 20 1006 0 0,1 19-351 0 0,-2 0 0 0 0,-1 0-1 0 0,-2 1 1 0 0,1 76 0 0 0,-5-82-448 0 0,-1 17 35 0 0,-1-25-85 0 0,2 0 0 0 0,0 0 0 0 0,1 0 0 0 0,9 30 0 0 0,-11-54-248 0 0,0 1 0 0 0,1-1 0 0 0,-1 0 1 0 0,0 1-1 0 0,1-1 0 0 0,0 0 0 0 0,0 0 0 0 0,0 0 0 0 0,0 0 1 0 0,0 0-1 0 0,0 0 0 0 0,0-1 0 0 0,0 1 0 0 0,1-1 0 0 0,-1 1 1 0 0,0-1-1 0 0,1 0 0 0 0,0 0 0 0 0,-1 0 0 0 0,1 0 0 0 0,0-1 1 0 0,-1 1-1 0 0,1-1 0 0 0,0 0 0 0 0,-1 1 0 0 0,1-1 0 0 0,0 0 1 0 0,4-1-1 0 0,9 0-1168 0 0,-1-1 0 0 0,1 0-1 0 0,25-7 1 0 0,-35 7 538 0 0,0 0 0 0 0,0-1 0 0 0,-1 1 0 0 0,1-1-1 0 0,0 0 1 0 0,-1-1 0 0 0,0 1 0 0 0,0-1 0 0 0,8-7-1 0 0,-3-2-2171 0 0</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8.153"/>
    </inkml:context>
    <inkml:brush xml:id="br0">
      <inkml:brushProperty name="width" value="0.1" units="cm"/>
      <inkml:brushProperty name="height" value="0.1" units="cm"/>
      <inkml:brushProperty name="color" value="#FFFFFF"/>
    </inkml:brush>
  </inkml:definitions>
  <inkml:trace contextRef="#ctx0" brushRef="#br0">6 345 6373 0 0,'0'0'85'0'0,"-1"0"1"0"0,1 0-1 0 0,0 0 1 0 0,0 0 0 0 0,-1 0-1 0 0,1-1 1 0 0,0 1-1 0 0,0 0 1 0 0,-1 0-1 0 0,1 0 1 0 0,0 0 0 0 0,0-1-1 0 0,-1 1 1 0 0,1 0-1 0 0,0 0 1 0 0,0 0 0 0 0,0-1-1 0 0,-1 1 1 0 0,1 0-1 0 0,0-1 1 0 0,0 1-1 0 0,0 0 1 0 0,0 0 0 0 0,0-1-1 0 0,0 1 1 0 0,0 0-1 0 0,0 0 1 0 0,-1-1 0 0 0,1 1-1 0 0,0 0 1 0 0,0-1-1 0 0,0 1 1 0 0,0 0 0 0 0,1-1-1 0 0,-1 1 1 0 0,0 0-1 0 0,0 0 1 0 0,0-1-1 0 0,0 1 1 0 0,0 0 0 0 0,0-1-1 0 0,16-5 1358 0 0,34 2-1323 0 0,-37 3 200 0 0,65-3-627 0 0,-29 2-1650 0 0,54-10 0 0 0,-90 10 1564 0 0,0-1 1 0 0,0 0-1 0 0,-1-1 0 0 0,0 0 1 0 0,0-1-1 0 0,0-1 0 0 0,0 1 1 0 0,-1-2-1 0 0,13-9 0 0 0,-15 9 458 0 0,-1-1-1 0 0,0 0 0 0 0,0-1 1 0 0,-1 0-1 0 0,0 0 0 0 0,0-1 1 0 0,-1 0-1 0 0,-1 0 0 0 0,0 0 1 0 0,5-13-1 0 0,-4 8 805 0 0,-2-1 0 0 0,5-21 0 0 0,-3-32 5738 0 0,-6 101-4139 0 0,38 413-22 0 0,-28-391-2906 0 0,-6-35-94 0 0,-1 0-1 0 0,2 30 0 0 0,-2-81 519 0 0,1 1 0 0 0,2-1 1 0 0,12-40-1 0 0,-11 46 419 0 0,-4 14-87 0 0,0 0 1 0 0,1 0 0 0 0,1 1 0 0 0,7-16 0 0 0,-11 25-256 0 0,0 0-1 0 0,1 0 1 0 0,-1 0 0 0 0,0 0-1 0 0,0 0 1 0 0,1 1 0 0 0,-1-1-1 0 0,1 0 1 0 0,0 1 0 0 0,-1-1 0 0 0,1 1-1 0 0,0 0 1 0 0,0-1 0 0 0,0 1-1 0 0,0 0 1 0 0,0 0 0 0 0,0 0-1 0 0,0 1 1 0 0,1-1 0 0 0,-1 0-1 0 0,0 1 1 0 0,0-1 0 0 0,1 1-1 0 0,-1 0 1 0 0,0 0 0 0 0,0 0-1 0 0,1 0 1 0 0,-1 0 0 0 0,0 0-1 0 0,5 2 1 0 0,4 2 10 0 0,1 1-1 0 0,-1 0 1 0 0,0 1 0 0 0,0 0-1 0 0,-1 1 1 0 0,1 0 0 0 0,-2 0-1 0 0,1 1 1 0 0,-1 1 0 0 0,10 10-1 0 0,-9-8-62 0 0,-1 1 1 0 0,0 0-1 0 0,-1 0 0 0 0,0 1 0 0 0,0 0 1 0 0,-2 0-1 0 0,0 1 0 0 0,6 16 0 0 0,-11-23-346 0 0,0-1 0 0 0,0 1 0 0 0,-1 0 0 0 0,0 11 0 0 0,0-13-941 0 0,0 0 0 0 0,0 1-1 0 0,0-1 1 0 0,1 0-1 0 0,0 0 1 0 0,0 1 0 0 0,2 6-1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4.375"/>
    </inkml:context>
    <inkml:brush xml:id="br0">
      <inkml:brushProperty name="width" value="0.1" units="cm"/>
      <inkml:brushProperty name="height" value="0.1" units="cm"/>
      <inkml:brushProperty name="color" value="#FFFFFF"/>
    </inkml:brush>
  </inkml:definitions>
  <inkml:trace contextRef="#ctx0" brushRef="#br0">286 168 1664 0 0,'0'-1'124'0'0,"-4"-23"2294"0"0,-11-37 1 0 0,13 56-2151 0 0,0-1-1 0 0,0 0 1 0 0,-1 0 0 0 0,0 1 0 0 0,0-1 0 0 0,0 1 0 0 0,0 0-1 0 0,-1 0 1 0 0,0 0 0 0 0,0 1 0 0 0,-8-8 0 0 0,9 10-188 0 0,0 1 1 0 0,0-1-1 0 0,0 1 1 0 0,0 0-1 0 0,0 0 1 0 0,0 0-1 0 0,-1 0 1 0 0,1 1-1 0 0,0-1 1 0 0,0 1-1 0 0,-1 0 1 0 0,1 0-1 0 0,0 0 1 0 0,0 0-1 0 0,-1 1 1 0 0,1-1 0 0 0,0 1-1 0 0,0 0 1 0 0,0 0-1 0 0,0 0 1 0 0,0 0-1 0 0,0 1 1 0 0,0-1-1 0 0,0 1 1 0 0,-3 2-1 0 0,-2 1 71 0 0,0 0 1 0 0,1 0-1 0 0,-1 1 1 0 0,1 1-1 0 0,0-1 0 0 0,1 1 1 0 0,-9 12-1 0 0,4-1 28 0 0,2 0 1 0 0,0 1-1 0 0,1 1 0 0 0,1 0 0 0 0,0 0 1 0 0,2 0-1 0 0,0 0 0 0 0,1 1 0 0 0,2 0 1 0 0,-1 28-1 0 0,2 27 462 0 0,12 104-1 0 0,-10-175-628 0 0,31 275 847 0 0,10 138 350 0 0,-41-388-1204 0 0,0 7-704 0 0,1-13-6206 0 0</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8.526"/>
    </inkml:context>
    <inkml:brush xml:id="br0">
      <inkml:brushProperty name="width" value="0.1" units="cm"/>
      <inkml:brushProperty name="height" value="0.1" units="cm"/>
      <inkml:brushProperty name="color" value="#FFFFFF"/>
    </inkml:brush>
  </inkml:definitions>
  <inkml:trace contextRef="#ctx0" brushRef="#br0">59 234 5809 0 0,'92'-42'4299'0'0,"-68"33"-3479"0"0,-1-2 1 0 0,0 0-1 0 0,30-21 1 0 0,-50 30-721 0 0,0 0-1 0 0,-1 0 1 0 0,1 0 0 0 0,-1 0-1 0 0,0-1 1 0 0,1 1 0 0 0,-1-1-1 0 0,0 0 1 0 0,-1 0 0 0 0,1 0-1 0 0,0 0 1 0 0,-1 0 0 0 0,0 0-1 0 0,1 0 1 0 0,-1 0 0 0 0,-1 0-1 0 0,1-1 1 0 0,0 1 0 0 0,-1 0-1 0 0,1-1 1 0 0,-1 1 0 0 0,0 0-1 0 0,0-1 1 0 0,-1 1 0 0 0,0-4-1 0 0,0 4-24 0 0,0 0 0 0 0,0 0-1 0 0,0 1 1 0 0,0-1 0 0 0,-1 1-1 0 0,1-1 1 0 0,-1 1 0 0 0,1-1-1 0 0,-1 1 1 0 0,0 0-1 0 0,0 0 1 0 0,0 0 0 0 0,0 0-1 0 0,-1 0 1 0 0,1 0 0 0 0,0 1-1 0 0,-1-1 1 0 0,1 1-1 0 0,-1 0 1 0 0,0 0 0 0 0,1 0-1 0 0,-1 0 1 0 0,0 0 0 0 0,0 0-1 0 0,0 1 1 0 0,1-1-1 0 0,-1 1 1 0 0,0 0 0 0 0,-6 0-1 0 0,-1 1 52 0 0,1 0-1 0 0,-1 0 0 0 0,0 1 1 0 0,1 0-1 0 0,-1 1 0 0 0,1 0 1 0 0,0 1-1 0 0,-1 0 1 0 0,2 0-1 0 0,-1 1 0 0 0,1 0 1 0 0,-1 0-1 0 0,-11 11 0 0 0,9-7 17 0 0,2 0 0 0 0,-1 1 0 0 0,1 0 0 0 0,0 0 0 0 0,1 1 0 0 0,1 0 0 0 0,0 1 0 0 0,0 0 0 0 0,-7 17 0 0 0,13-25-128 0 0,0 0 0 0 0,0 0 0 0 0,0 0 0 0 0,0 0 0 0 0,1 0 0 0 0,-1 0 0 0 0,1 0 0 0 0,0 0 0 0 0,1 0 0 0 0,-1 0 0 0 0,1 0 0 0 0,-1 0 0 0 0,1 0 0 0 0,0-1 0 0 0,1 1 0 0 0,-1 0 0 0 0,1 0 0 0 0,-1-1 0 0 0,1 1 0 0 0,0-1 0 0 0,1 1 0 0 0,-1-1 0 0 0,0 0 0 0 0,1 0 0 0 0,0 0 0 0 0,0 0 0 0 0,0 0 0 0 0,0-1 0 0 0,0 1 0 0 0,6 2 0 0 0,1 2-361 0 0,0-1 1 0 0,1-1-1 0 0,0 1 0 0 0,0-2 0 0 0,0 1 0 0 0,0-2 0 0 0,1 1 1 0 0,0-2-1 0 0,14 3 0 0 0,-21-5-618 0 0,0 0 0 0 0,0 0 0 0 0,0 0 0 0 0,1-1-1 0 0,-1 1 1 0 0,0-1 0 0 0,0 0 0 0 0,0-1 0 0 0,0 1 0 0 0,8-5 0 0 0,-5 3-1864 0 0</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6.750"/>
    </inkml:context>
    <inkml:brush xml:id="br0">
      <inkml:brushProperty name="width" value="0.1" units="cm"/>
      <inkml:brushProperty name="height" value="0.1" units="cm"/>
      <inkml:brushProperty name="color" value="#FFFFFF"/>
    </inkml:brush>
  </inkml:definitions>
  <inkml:trace contextRef="#ctx0" brushRef="#br0">92 16 7877 0 0,'-15'-8'5344'0'0,"19"6"-4616"0"0,2 0-116 0 0,10 2-260 0 0,5-3-212 0 0,4 3-164 0 0,0 0-208 0 0,1 0-264 0 0,-3 0 44 0 0,-1 0-892 0 0,-4 0-192 0 0,-2 0 24 0 0,-1 0 84 0 0,-4 0-1697 0 0</inkml:trace>
  <inkml:trace contextRef="#ctx0" brushRef="#br0" timeOffset="1">4 188 4872 0 0,'0'1'100'0'0,"0"-1"0"0"0,-1 0 0 0 0,1 0-1 0 0,0 1 1 0 0,0-1 0 0 0,-1 0 0 0 0,1 0-1 0 0,0 1 1 0 0,0-1 0 0 0,0 0 0 0 0,-1 1-1 0 0,1-1 1 0 0,0 0 0 0 0,0 1 0 0 0,0-1-1 0 0,0 0 1 0 0,0 1 0 0 0,0-1-1 0 0,0 0 1 0 0,0 1 0 0 0,0-1 0 0 0,0 1-1 0 0,0-1 1 0 0,0 0 0 0 0,0 1 0 0 0,0-1-1 0 0,0 0 1 0 0,0 1 0 0 0,0-1 0 0 0,0 0-1 0 0,0 1 1 0 0,1-1 0 0 0,-1 0 0 0 0,0 1-1 0 0,0-1 1 0 0,1 1 0 0 0,14 4 1634 0 0,27-3-1169 0 0,-38-2-511 0 0,17-1-1091 0 0,0 0 0 0 0,0-2 0 0 0,-1-1-1 0 0,0 0 1 0 0,1-1 0 0 0,-1-2 0 0 0,29-12-1 0 0,-30 10 24 0 0</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7.546"/>
    </inkml:context>
    <inkml:brush xml:id="br0">
      <inkml:brushProperty name="width" value="0.1" units="cm"/>
      <inkml:brushProperty name="height" value="0.1" units="cm"/>
      <inkml:brushProperty name="color" value="#FFFFFF"/>
    </inkml:brush>
  </inkml:definitions>
  <inkml:trace contextRef="#ctx0" brushRef="#br0">70 54 2580 0 0,'2'-5'1435'0'0,"7"-30"5814"0"0,-31 51-4496 0 0,15-6-2535 0 0,0 0 1 0 0,0 0-1 0 0,1 1 1 0 0,1 0 0 0 0,0 1-1 0 0,0-1 1 0 0,1 1 0 0 0,1 0-1 0 0,0 0 1 0 0,-2 19-1 0 0,4-25-167 0 0,1 0 1 0 0,0 0-1 0 0,0 1 0 0 0,0-1 0 0 0,1 0 0 0 0,0 0 0 0 0,0 0 0 0 0,1 0 0 0 0,0-1 0 0 0,0 1 0 0 0,0 0 0 0 0,0-1 0 0 0,1 1 0 0 0,0-1 0 0 0,0 0 0 0 0,1 0 0 0 0,-1 0 0 0 0,1 0 0 0 0,0-1 0 0 0,1 1 0 0 0,-1-1 0 0 0,1 0 0 0 0,5 4 0 0 0,-2-3-32 0 0,0 0 1 0 0,0-1 0 0 0,0 0 0 0 0,1 0 0 0 0,0-1-1 0 0,-1 0 1 0 0,1-1 0 0 0,0 0 0 0 0,0 0 0 0 0,0 0-1 0 0,0-2 1 0 0,1 1 0 0 0,11-1 0 0 0,-17-1-17 0 0,1 1 0 0 0,-1-1 0 0 0,0 0-1 0 0,1 0 1 0 0,-1 0 0 0 0,0-1 0 0 0,0 1 0 0 0,0-1 0 0 0,0 0 0 0 0,0-1 0 0 0,0 1 0 0 0,0 0 0 0 0,-1-1 0 0 0,1 0 0 0 0,-1 0-1 0 0,0 0 1 0 0,0 0 0 0 0,0-1 0 0 0,0 1 0 0 0,-1-1 0 0 0,1 0 0 0 0,-1 1 0 0 0,0-1 0 0 0,0 0 0 0 0,0 0 0 0 0,-1-1 0 0 0,1 1-1 0 0,-1 0 1 0 0,1-6 0 0 0,-1 0-11 0 0,0 0 1 0 0,0 1-1 0 0,-1-1 0 0 0,-1 0 0 0 0,1 1 0 0 0,-2-1 0 0 0,1 0 1 0 0,-1 1-1 0 0,-1-1 0 0 0,1 1 0 0 0,-2 0 0 0 0,1 0 0 0 0,-1 0 1 0 0,-1 0-1 0 0,0 1 0 0 0,-7-11 0 0 0,6 11-214 0 0,0 1 0 0 0,0-1-1 0 0,-1 1 1 0 0,0 1 0 0 0,0 0 0 0 0,0 0 0 0 0,-12-7-1 0 0,13 9-468 0 0,0 1-1 0 0,-1 0 0 0 0,1 0 1 0 0,-1 1-1 0 0,1-1 1 0 0,-1 2-1 0 0,0-1 0 0 0,0 1 1 0 0,0 0-1 0 0,-10 0 0 0 0</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7.918"/>
    </inkml:context>
    <inkml:brush xml:id="br0">
      <inkml:brushProperty name="width" value="0.1" units="cm"/>
      <inkml:brushProperty name="height" value="0.1" units="cm"/>
      <inkml:brushProperty name="color" value="#FFFFFF"/>
    </inkml:brush>
  </inkml:definitions>
  <inkml:trace contextRef="#ctx0" brushRef="#br0">3 12 7129 0 0,'0'-3'1000'0'0,"0"-1"-256"0"0,0 2-308 0 0,-2 2-348 0 0,2-2 4 0 0</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8.355"/>
    </inkml:context>
    <inkml:brush xml:id="br0">
      <inkml:brushProperty name="width" value="0.1" units="cm"/>
      <inkml:brushProperty name="height" value="0.1" units="cm"/>
      <inkml:brushProperty name="color" value="#FFFFFF"/>
    </inkml:brush>
  </inkml:definitions>
  <inkml:trace contextRef="#ctx0" brushRef="#br0">213 100 1280 0 0,'1'-4'569'0'0,"1"1"0"0"0,-1-1-1 0 0,0 1 1 0 0,0 0 0 0 0,0-1-1 0 0,-1 0 1 0 0,1 1 0 0 0,-1-1-1 0 0,0 1 1 0 0,0-1 0 0 0,0 0 0 0 0,0 1-1 0 0,-1-1 1 0 0,1 0 0 0 0,-1 1-1 0 0,0-1 1 0 0,-3-6 0 0 0,3 8-424 0 0,0 0 0 0 0,-1 0 1 0 0,1 0-1 0 0,-1 0 0 0 0,1 1 1 0 0,-1-1-1 0 0,0 0 0 0 0,0 1 1 0 0,1-1-1 0 0,-1 1 0 0 0,0-1 1 0 0,0 1-1 0 0,-1 0 0 0 0,1 0 1 0 0,0 0-1 0 0,0 0 0 0 0,0 1 1 0 0,-1-1-1 0 0,1 0 0 0 0,0 1 1 0 0,-1 0-1 0 0,1-1 0 0 0,-1 1 1 0 0,1 0-1 0 0,0 0 0 0 0,-1 0 1 0 0,-3 1-1 0 0,-2 1-27 0 0,0-1 0 0 0,0 1 0 0 0,1 0 0 0 0,-1 1 1 0 0,1 0-1 0 0,0 0 0 0 0,0 1 0 0 0,0-1 0 0 0,0 1 0 0 0,1 1 0 0 0,-1 0 0 0 0,1-1 0 0 0,0 2 0 0 0,1-1 0 0 0,-1 1 1 0 0,1 0-1 0 0,0 0 0 0 0,-4 7 0 0 0,6-8-51 0 0,0 1 1 0 0,0 0-1 0 0,0 0 0 0 0,1 0 1 0 0,-1 0-1 0 0,2 0 1 0 0,-1 0-1 0 0,1 0 0 0 0,-1 1 1 0 0,2-1-1 0 0,-1 0 0 0 0,1 1 1 0 0,0-1-1 0 0,0 1 1 0 0,1-1-1 0 0,0 1 0 0 0,0-1 1 0 0,0 0-1 0 0,1 0 1 0 0,0 0-1 0 0,0 0 0 0 0,5 9 1 0 0,-1-4 0 0 0,1-1 0 0 0,0 0 0 0 0,0 0 1 0 0,1 0-1 0 0,1-1 0 0 0,-1 0 0 0 0,12 8 1 0 0,72 47 269 0 0,-72-52-344 0 0,-1 1 0 0 0,0 0 0 0 0,0 2 0 0 0,-2 0 0 0 0,29 30 0 0 0,-45-43-47 0 0,1 0 0 0 0,-1 1-1 0 0,1-1 1 0 0,-1 0 0 0 0,1 1 0 0 0,-1-1 0 0 0,0 0 0 0 0,0 1 0 0 0,-1 0-1 0 0,1-1 1 0 0,0 1 0 0 0,-1-1 0 0 0,1 1 0 0 0,-1 0 0 0 0,0-1 0 0 0,0 1-1 0 0,0 0 1 0 0,0-1 0 0 0,-1 4 0 0 0,-1-2-10 0 0,1 1 0 0 0,-1-1 0 0 0,1-1 0 0 0,-1 1 0 0 0,0 0-1 0 0,-1 0 1 0 0,1-1 0 0 0,-1 1 0 0 0,1-1 0 0 0,-8 6 0 0 0,-1 1-63 0 0,-1 0 0 0 0,-1-1 0 0 0,0-1 0 0 0,0 0-1 0 0,-23 10 1 0 0,24-14 91 0 0,1 1-1 0 0,-1-1 1 0 0,0-1 0 0 0,0 0-1 0 0,0-1 1 0 0,-1 0-1 0 0,-15 0 1 0 0,25-2 47 0 0,0 0 0 0 0,0 0 0 0 0,0 0 0 0 0,0 0 0 0 0,1-1 0 0 0,-1 1 0 0 0,0-1-1 0 0,0 1 1 0 0,0-1 0 0 0,1 0 0 0 0,-1 0 0 0 0,0-1 0 0 0,1 1 0 0 0,-1 0 0 0 0,1-1 0 0 0,0 0 0 0 0,-1 1 0 0 0,1-1 0 0 0,0 0 0 0 0,0 0 0 0 0,0 0-1 0 0,0-1 1 0 0,0 1 0 0 0,1 0 0 0 0,-1-1 0 0 0,1 1 0 0 0,-1-1 0 0 0,1 1 0 0 0,0-1 0 0 0,0 0 0 0 0,0 1 0 0 0,1-1 0 0 0,-1 0 0 0 0,0 0 0 0 0,1 0-1 0 0,0 1 1 0 0,0-6 0 0 0,1-12 17 0 0,1-1 0 0 0,1 0 0 0 0,1 1 0 0 0,0 0 0 0 0,2 0 0 0 0,1 0 0 0 0,14-31 0 0 0,-12 30 19 0 0,0 0-1 0 0,-2 0 1 0 0,0-1 0 0 0,-2 0 0 0 0,0-1 0 0 0,1-26 0 0 0,-5 39-24 0 0,-1 0-1 0 0,0 0 1 0 0,-1 0-1 0 0,0 0 1 0 0,-1 0-1 0 0,0 1 1 0 0,0-1-1 0 0,-5-10 1 0 0,6 17-203 0 0,-1-1 0 0 0,0 2 0 0 0,0-1 0 0 0,1 0 0 0 0,-2 0 0 0 0,1 0 0 0 0,0 1 0 0 0,0 0 0 0 0,-1-1 1 0 0,0 1-1 0 0,-2-2 0 0 0,1 2-481 0 0,1 0 1 0 0,-1 0-1 0 0,0 1 1 0 0,1 0-1 0 0,-1-1 1 0 0,0 1-1 0 0,0 0 1 0 0,0 1 0 0 0,0-1-1 0 0,0 1 1 0 0,-5 0-1 0 0</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9.289"/>
    </inkml:context>
    <inkml:brush xml:id="br0">
      <inkml:brushProperty name="width" value="0.1" units="cm"/>
      <inkml:brushProperty name="height" value="0.1" units="cm"/>
      <inkml:brushProperty name="color" value="#FFFFFF"/>
    </inkml:brush>
  </inkml:definitions>
  <inkml:trace contextRef="#ctx0" brushRef="#br0">14 94 6833 0 0,'-1'-1'275'0'0,"-1"0"0"0"0,1 0 0 0 0,0 0 0 0 0,0 0 0 0 0,0-1 0 0 0,0 1 1 0 0,1 0-1 0 0,-1-1 0 0 0,0 1 0 0 0,0 0 0 0 0,1-1 0 0 0,-1 1 0 0 0,1-1 1 0 0,-1 1-1 0 0,1-1 0 0 0,0 1 0 0 0,0-1 0 0 0,-1 1 0 0 0,1-1 0 0 0,0 1 0 0 0,0-1 1 0 0,1 1-1 0 0,-1-3 0 0 0,1 2-111 0 0,0 0 1 0 0,0 0 0 0 0,1 0-1 0 0,-1 0 1 0 0,0 0-1 0 0,1 0 1 0 0,-1 1-1 0 0,1-1 1 0 0,-1 1 0 0 0,1-1-1 0 0,0 1 1 0 0,0 0-1 0 0,0-1 1 0 0,2 0-1 0 0,7-3 66 0 0,0 0-1 0 0,0 1 0 0 0,1 0 0 0 0,22-4 0 0 0,-21 5-101 0 0,1 2 1 0 0,0-1-1 0 0,0 2 0 0 0,0 0 0 0 0,0 0 1 0 0,0 2-1 0 0,-1 0 0 0 0,1 0 0 0 0,25 8 0 0 0,-35-8-103 0 0,0-1 0 0 0,0 1 0 0 0,0 0-1 0 0,0 0 1 0 0,0 0 0 0 0,0 0 0 0 0,0 1 0 0 0,-1 0-1 0 0,1-1 1 0 0,-1 1 0 0 0,0 1 0 0 0,0-1-1 0 0,0 0 1 0 0,0 1 0 0 0,-1-1 0 0 0,1 1-1 0 0,-1 0 1 0 0,0 0 0 0 0,0 0 0 0 0,0 0-1 0 0,-1 0 1 0 0,1 1 0 0 0,-1-1 0 0 0,0 0-1 0 0,-1 1 1 0 0,1-1 0 0 0,0 1 0 0 0,-1-1-1 0 0,0 1 1 0 0,0-1 0 0 0,-1 1 0 0 0,1-1 0 0 0,-1 0-1 0 0,-1 5 1 0 0,-3 8 17 0 0,0 0 0 0 0,-1-1 0 0 0,0 0 0 0 0,-2 0 0 0 0,0 0 0 0 0,0-1 0 0 0,-2 0 0 0 0,-19 24 0 0 0,-12 7 42 0 0,-53 47-1 0 0,49-50-54 0 0,29-30-25 0 0,12-10 3 0 0,0 0 0 0 0,0 1 0 0 0,0-1 0 0 0,1 1 0 0 0,-1-1 0 0 0,1 1 0 0 0,-1 0 0 0 0,1 1 0 0 0,1-1 0 0 0,-5 8 0 0 0,7-12-4 0 0,1 1 0 0 0,-1 0 0 0 0,0-1 0 0 0,0 1 0 0 0,0 0 0 0 0,1-1 1 0 0,-1 1-1 0 0,1 0 0 0 0,-1-1 0 0 0,0 1 0 0 0,1 0 0 0 0,-1-1 0 0 0,1 1 0 0 0,-1-1 1 0 0,1 1-1 0 0,-1-1 0 0 0,1 1 0 0 0,0-1 0 0 0,-1 0 0 0 0,1 1 0 0 0,-1-1 0 0 0,1 0 0 0 0,0 1 1 0 0,-1-1-1 0 0,1 0 0 0 0,0 0 0 0 0,0 1 0 0 0,23 6 33 0 0,-23-7-33 0 0,43 7-33 0 0,0-2 0 0 0,1-1 0 0 0,-1-3 1 0 0,59-6-1 0 0,-91 5 25 0 0,127-16-82 0 0,-92 8 53 0 0,71-1 1 0 0,-95 7-627 0 0,0 1-3136 0 0</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9.804"/>
    </inkml:context>
    <inkml:brush xml:id="br0">
      <inkml:brushProperty name="width" value="0.1" units="cm"/>
      <inkml:brushProperty name="height" value="0.1" units="cm"/>
      <inkml:brushProperty name="color" value="#FFFFFF"/>
    </inkml:brush>
  </inkml:definitions>
  <inkml:trace contextRef="#ctx0" brushRef="#br0">112 75 6317 0 0,'-1'-3'418'0'0,"-1"1"0"0"0,0-1 0 0 0,1 0 1 0 0,0 0-1 0 0,-1-1 0 0 0,1 1 1 0 0,1 0-1 0 0,-1 0 0 0 0,0 0 0 0 0,1-1 1 0 0,0 1-1 0 0,-1-5 0 0 0,2 6-306 0 0,-1 1-1 0 0,1-1 0 0 0,0 1 0 0 0,0-1 1 0 0,-1 1-1 0 0,1 0 0 0 0,0 0 1 0 0,0-1-1 0 0,0 1 0 0 0,0 0 0 0 0,1 0 1 0 0,-1 0-1 0 0,0 0 0 0 0,0 0 0 0 0,1 0 1 0 0,-1 0-1 0 0,0 1 0 0 0,1-1 1 0 0,-1 0-1 0 0,1 1 0 0 0,-1-1 0 0 0,1 1 1 0 0,-1-1-1 0 0,1 1 0 0 0,-1 0 0 0 0,1 0 1 0 0,1 0-1 0 0,7-2 31 0 0,1 1 0 0 0,-1 0 0 0 0,0 1 0 0 0,0 0 0 0 0,1 1 0 0 0,-1 0-1 0 0,0 0 1 0 0,0 1 0 0 0,0 1 0 0 0,0 0 0 0 0,0 0 0 0 0,-1 1 0 0 0,1 0 0 0 0,16 10 0 0 0,-20-10-110 0 0,-1-1 0 0 0,0 1 0 0 0,-1 0 1 0 0,1 0-1 0 0,-1 0 0 0 0,1 1 0 0 0,-1-1 0 0 0,-1 1 1 0 0,1 0-1 0 0,-1 0 0 0 0,0 1 0 0 0,0-1 0 0 0,0 1 1 0 0,-1-1-1 0 0,0 1 0 0 0,0 0 0 0 0,0 0 1 0 0,-1 0-1 0 0,0 0 0 0 0,0 0 0 0 0,0 0 0 0 0,-1 0 1 0 0,0 0-1 0 0,0 1 0 0 0,-2 10 0 0 0,-2-4-40 0 0,0 0 0 0 0,-1-1 0 0 0,0 1 0 0 0,-1-1 0 0 0,-1 0 0 0 0,0-1 0 0 0,0 0 0 0 0,-1 0 0 0 0,0 0 0 0 0,-15 14 0 0 0,4-7-16 0 0,-1 0-1 0 0,0-2 0 0 0,-1 0 1 0 0,-37 21-1 0 0,17-12 6 0 0,6-5 18 0 0,27-17 75 0 0,0 1 0 0 0,0 0-1 0 0,1 1 1 0 0,0 0 0 0 0,0 0 0 0 0,0 0 0 0 0,-9 10 0 0 0,16-15-65 0 0,0 0 1 0 0,0 0 0 0 0,0 0 0 0 0,0 1 0 0 0,0-1-1 0 0,-1 0 1 0 0,1 0 0 0 0,0 0 0 0 0,0 1 0 0 0,0-1-1 0 0,0 0 1 0 0,0 0 0 0 0,0 0 0 0 0,0 1-1 0 0,0-1 1 0 0,0 0 0 0 0,0 0 0 0 0,0 0 0 0 0,0 1-1 0 0,0-1 1 0 0,0 0 0 0 0,0 0 0 0 0,0 0 0 0 0,0 1-1 0 0,0-1 1 0 0,0 0 0 0 0,0 0 0 0 0,0 0-1 0 0,1 1 1 0 0,-1-1 0 0 0,0 0 0 0 0,0 0 0 0 0,0 0-1 0 0,0 1 1 0 0,0-1 0 0 0,0 0 0 0 0,1 0-1 0 0,-1 0 1 0 0,0 0 0 0 0,0 0 0 0 0,0 1 0 0 0,1-1-1 0 0,13 4 141 0 0,14-1-55 0 0,87 0-582 0 0,0-5 0 0 0,0-5-1 0 0,123-24 1 0 0,-236 30 230 0 0,21-4-957 0 0,-23 5 1024 0 0,1 0-1 0 0,-1 0 0 0 0,1 0 1 0 0,-1 0-1 0 0,1 0 1 0 0,-1-1-1 0 0,0 1 0 0 0,1 0 1 0 0</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0.536"/>
    </inkml:context>
    <inkml:brush xml:id="br0">
      <inkml:brushProperty name="width" value="0.1" units="cm"/>
      <inkml:brushProperty name="height" value="0.1" units="cm"/>
      <inkml:brushProperty name="color" value="#FFFFFF"/>
    </inkml:brush>
  </inkml:definitions>
  <inkml:trace contextRef="#ctx0" brushRef="#br0">0 31 5985 0 0,'13'-17'7985'0'0,"-13"16"-7855"0"0,0 0 0 0 0,1 0 0 0 0,-1 1-1 0 0,1-1 1 0 0,-1 0 0 0 0,1 0 0 0 0,-1 1-1 0 0,1-1 1 0 0,0 0 0 0 0,-1 1 0 0 0,1-1-1 0 0,0 1 1 0 0,0-1 0 0 0,-1 1 0 0 0,1-1-1 0 0,0 1 1 0 0,0-1 0 0 0,0 1-1 0 0,-1 0 1 0 0,1-1 0 0 0,0 1 0 0 0,0 0-1 0 0,0 0 1 0 0,0 0 0 0 0,0 0 0 0 0,0 0-1 0 0,0 0 1 0 0,0 0 0 0 0,0 0 0 0 0,-1 0-1 0 0,1 0 1 0 0,0 0 0 0 0,1 1 0 0 0,4-1-273 0 0,15 0 3234 0 0,-15 1-5378 0 0</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2.981"/>
    </inkml:context>
    <inkml:brush xml:id="br0">
      <inkml:brushProperty name="width" value="0.1" units="cm"/>
      <inkml:brushProperty name="height" value="0.1" units="cm"/>
      <inkml:brushProperty name="color" value="#FFFFFF"/>
    </inkml:brush>
  </inkml:definitions>
  <inkml:trace contextRef="#ctx0" brushRef="#br0">50 0 6133 0 0,'-2'1'195'0'0,"0"-1"1"0"0,0 1-1 0 0,0 0 1 0 0,0 0-1 0 0,1 0 1 0 0,-1 0 0 0 0,0 0-1 0 0,1 0 1 0 0,-1 0-1 0 0,0 1 1 0 0,1-1-1 0 0,0 1 1 0 0,-1-1 0 0 0,1 1-1 0 0,0-1 1 0 0,0 1-1 0 0,0 0 1 0 0,0-1 0 0 0,0 1-1 0 0,0 0 1 0 0,0 0-1 0 0,1 0 1 0 0,-1 0-1 0 0,1 0 1 0 0,-1 2 0 0 0,-11 54 1082 0 0,9-28-934 0 0,2 0-1 0 0,1-1 0 0 0,2 1 1 0 0,1 0-1 0 0,1-1 0 0 0,11 42 1 0 0,2 17-181 0 0,-4-28-499 0 0,-7-39 54 0 0,-2 0-1 0 0,0 0 0 0 0,1 30 1 0 0,-5-50 218 0 0,0-35-170 0 0,4 4 560 0 0,12-45 1 0 0,-12 63-159 0 0,-1 0 0 0 0,2 1 1 0 0,0-1-1 0 0,0 1 0 0 0,1 0 1 0 0,11-17-1 0 0,-15 26-128 0 0,0 0 0 0 0,0 0-1 0 0,0 0 1 0 0,0 0 0 0 0,0 0 0 0 0,1 0 0 0 0,-1 1-1 0 0,1-1 1 0 0,-1 1 0 0 0,1 0 0 0 0,-1-1-1 0 0,1 1 1 0 0,-1 0 0 0 0,1 1 0 0 0,0-1 0 0 0,0 0-1 0 0,0 1 1 0 0,4-1 0 0 0,-2 1-4 0 0,1 1 0 0 0,-1-1 1 0 0,1 1-1 0 0,-1 0 0 0 0,0 1 1 0 0,1-1-1 0 0,-1 1 0 0 0,0 0 1 0 0,6 3-1 0 0,1 2 5 0 0,0 0-1 0 0,-1 0 1 0 0,0 1 0 0 0,0 1 0 0 0,-1-1 0 0 0,0 2 0 0 0,10 11 0 0 0,-15-13-36 0 0,1-1 0 0 0,-1 1 0 0 0,0 0 0 0 0,-1 0 0 0 0,1 0 0 0 0,-2 1 0 0 0,4 8 0 0 0,-6-13-10 0 0,0-1-1 0 0,0 1 0 0 0,-1 0 1 0 0,1-1-1 0 0,-1 1 1 0 0,0 0-1 0 0,0-1 0 0 0,0 1 1 0 0,0 0-1 0 0,-1-1 0 0 0,0 1 1 0 0,1 0-1 0 0,-1-1 1 0 0,-1 1-1 0 0,1-1 0 0 0,0 1 1 0 0,-1-1-1 0 0,0 0 0 0 0,1 0 1 0 0,-5 5-1 0 0,-2 1 3 0 0,-1 0 0 0 0,0-1 0 0 0,0 1 0 0 0,-1-2 0 0 0,0 0-1 0 0,0 0 1 0 0,-1 0 0 0 0,0-2 0 0 0,0 1 0 0 0,-20 5 0 0 0,21-7-53 0 0,0-1 0 0 0,0 0 0 0 0,-1-1 1 0 0,1 0-1 0 0,-1-1 0 0 0,0 0 0 0 0,1 0 1 0 0,-1-1-1 0 0,0-1 0 0 0,1 0 0 0 0,-1 0 1 0 0,-17-5-1 0 0,1-9-1972 0 0,26 14 1810 0 0,0 0 0 0 0,0 1 0 0 0,0-1 0 0 0,1 0 0 0 0,-1 0 0 0 0,0 0 0 0 0,1 0 0 0 0,-1 0 0 0 0,0 0 0 0 0,1 0 0 0 0,0 0-1 0 0,-1-1 1 0 0,1 1 0 0 0,-1 0 0 0 0,1 0 0 0 0,0 0 0 0 0,0 0 0 0 0,0 0 0 0 0,0-1 0 0 0,0 1 0 0 0,0 0 0 0 0,0 0 0 0 0,0 0 0 0 0,1-2-1 0 0,3-8-2816 0 0</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3.403"/>
    </inkml:context>
    <inkml:brush xml:id="br0">
      <inkml:brushProperty name="width" value="0.1" units="cm"/>
      <inkml:brushProperty name="height" value="0.1" units="cm"/>
      <inkml:brushProperty name="color" value="#FFFFFF"/>
    </inkml:brush>
  </inkml:definitions>
  <inkml:trace contextRef="#ctx0" brushRef="#br0">0 1 4920 0 0,'1'0'238'0'0,"0"0"0"0"0,1 0 0 0 0,-1 1 0 0 0,0-1 0 0 0,0 1 0 0 0,0-1 0 0 0,0 1 0 0 0,0 0 0 0 0,0-1 0 0 0,0 1 0 0 0,0 0 0 0 0,0 0 0 0 0,0 0 0 0 0,0 0 0 0 0,0 0 0 0 0,0 0 0 0 0,-1 0 0 0 0,1 0 0 0 0,0 0 0 0 0,-1 0 0 0 0,1 0 0 0 0,-1 0 0 0 0,1 2 0 0 0,12 34 881 0 0,-8-21-567 0 0,3 6-197 0 0,0-1 0 0 0,2 0-1 0 0,1-1 1 0 0,1 0 0 0 0,19 26-1 0 0,-26-39-451 0 0,1-1 0 0 0,0 1 0 0 0,0-1 0 0 0,1 0-1 0 0,-1-1 1 0 0,1 1 0 0 0,1-1 0 0 0,-1 0-1 0 0,1-1 1 0 0,0 0 0 0 0,0 0 0 0 0,0-1-1 0 0,0 0 1 0 0,1-1 0 0 0,-1 1 0 0 0,1-2-1 0 0,11 2 1 0 0,-16-3 48 0 0,0 0-1 0 0,0 0 1 0 0,0-1 0 0 0,0 1-1 0 0,0-1 1 0 0,0 0 0 0 0,0-1-1 0 0,0 1 1 0 0,-1-1 0 0 0,1 1-1 0 0,0-1 1 0 0,-1 0 0 0 0,1 0-1 0 0,-1-1 1 0 0,0 1 0 0 0,0-1-1 0 0,0 0 1 0 0,0 0-1 0 0,0 0 1 0 0,0 0 0 0 0,-1 0-1 0 0,1 0 1 0 0,1-5 0 0 0,2-2 45 0 0,0 0 0 0 0,-1-1 0 0 0,-1 0 0 0 0,0 1 0 0 0,0-1 0 0 0,4-23 0 0 0,-4-1 1484 0 0,0-71-1 0 0,-4 99-1178 0 0,-3 6 574 0 0,-2 9-475 0 0,-3 14-6 0 0,7-7-324 0 0,1 0 0 0 0,0 0 1 0 0,2 1-1 0 0,0-1 1 0 0,0 0-1 0 0,1-1 1 0 0,7 18-1 0 0,-8-24-350 0 0,2 0-1 0 0,-1-1 0 0 0,1 0 0 0 0,0 0 0 0 0,1 0 1 0 0,7 9-1 0 0,-9-12-343 0 0,2 0 0 0 0,-1 0 1 0 0,0 0-1 0 0,1-1 0 0 0,-1 1 0 0 0,1-1 0 0 0,0 0 1 0 0,0 0-1 0 0,11 3 0 0 0,0-1-2561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4.888"/>
    </inkml:context>
    <inkml:brush xml:id="br0">
      <inkml:brushProperty name="width" value="0.1" units="cm"/>
      <inkml:brushProperty name="height" value="0.1" units="cm"/>
      <inkml:brushProperty name="color" value="#FFFFFF"/>
    </inkml:brush>
  </inkml:definitions>
  <inkml:trace contextRef="#ctx0" brushRef="#br0">1 82 4276 0 0,'5'-5'289'0'0,"-1"1"0"0"0,1 1-1 0 0,0-1 1 0 0,1 0-1 0 0,-1 1 1 0 0,0 0 0 0 0,1 1-1 0 0,0-1 1 0 0,0 1-1 0 0,6-2 1 0 0,65-13 914 0 0,-63 15-917 0 0,-9 1-212 0 0,37-8 483 0 0,1 2 1 0 0,-1 2-1 0 0,1 1 1 0 0,73 5 0 0 0,-110 0-503 0 0,0 0-1 0 0,-1 0 1 0 0,1 0 0 0 0,-1 1 0 0 0,0 0 0 0 0,0 0 0 0 0,1 0-1 0 0,-1 1 1 0 0,-1 0 0 0 0,1 0 0 0 0,0 0 0 0 0,-1 1 0 0 0,1-1-1 0 0,-1 1 1 0 0,0 0 0 0 0,0 0 0 0 0,6 10 0 0 0,0 2 117 0 0,-1 1 0 0 0,0 1 0 0 0,12 36 1 0 0,-14-35-57 0 0,0 0 1 0 0,1-1 0 0 0,14 22 0 0 0,-16-30-117 0 0,1-2 0 0 0,0 1 1 0 0,0 0-1 0 0,1-1 1 0 0,0-1-1 0 0,0 1 0 0 0,1-2 1 0 0,0 1-1 0 0,0-1 0 0 0,1 0 1 0 0,-1-1-1 0 0,1 0 1 0 0,1 0-1 0 0,-1-1 0 0 0,0-1 1 0 0,1 0-1 0 0,0 0 1 0 0,0-1-1 0 0,0 0 0 0 0,0-1 1 0 0,0 0-1 0 0,0-1 0 0 0,0 0 1 0 0,0-1-1 0 0,20-4 1 0 0,-26 4 3 0 0,0 0 0 0 0,0-1 1 0 0,-1 0-1 0 0,1 0 1 0 0,0 0-1 0 0,-1 0 0 0 0,0-1 1 0 0,1 0-1 0 0,-1 0 0 0 0,0 0 1 0 0,0 0-1 0 0,-1-1 1 0 0,1 1-1 0 0,-1-1 0 0 0,1 0 1 0 0,2-5-1 0 0,-2 3 26 0 0,-1-1-1 0 0,0 0 0 0 0,0 1 0 0 0,-1-1 1 0 0,0 0-1 0 0,0 0 0 0 0,-1-1 1 0 0,1 1-1 0 0,-2 0 0 0 0,1-11 1 0 0,-1 6 14 0 0,-1-1-1 0 0,0 0 1 0 0,-1 1 0 0 0,0-1 0 0 0,-1 1 0 0 0,0-1 0 0 0,-1 1 0 0 0,-1 0 0 0 0,0 1-1 0 0,0-1 1 0 0,-1 1 0 0 0,-13-18 0 0 0,15 24-25 0 0,0 1-1 0 0,-1-1 1 0 0,0 1 0 0 0,0 0 0 0 0,0 0-1 0 0,-1 1 1 0 0,1 0 0 0 0,-1 0 0 0 0,1 0-1 0 0,-1 0 1 0 0,0 1 0 0 0,0 0 0 0 0,0 1-1 0 0,-1-1 1 0 0,1 1 0 0 0,0 0-1 0 0,-1 0 1 0 0,1 1 0 0 0,0 0 0 0 0,-13 1-1 0 0,7 1 27 0 0,-1 0 0 0 0,1 0 0 0 0,0 1 0 0 0,0 1 0 0 0,0 0 0 0 0,0 1 0 0 0,0 0 0 0 0,1 0 0 0 0,-19 14 0 0 0,26-17-132 0 0,1 1-1 0 0,-1 0 0 0 0,1 1 0 0 0,0-1 1 0 0,-1 0-1 0 0,2 1 0 0 0,-1 0 0 0 0,0-1 1 0 0,1 1-1 0 0,-4 7 0 0 0,6-9-178 0 0,-1 0 1 0 0,0 0-1 0 0,0 0 0 0 0,1 0 1 0 0,0 0-1 0 0,-1 0 0 0 0,1 0 1 0 0,0 0-1 0 0,0 0 0 0 0,0 1 1 0 0,0-1-1 0 0,0 0 0 0 0,0 0 1 0 0,1 0-1 0 0,-1 0 0 0 0,1 0 1 0 0,0 0-1 0 0,-1 0 0 0 0,1 0 0 0 0,0 0 1 0 0,0 0-1 0 0,0 0 0 0 0,0-1 1 0 0,3 4-1 0 0,6 6-2884 0 0</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3.776"/>
    </inkml:context>
    <inkml:brush xml:id="br0">
      <inkml:brushProperty name="width" value="0.1" units="cm"/>
      <inkml:brushProperty name="height" value="0.1" units="cm"/>
      <inkml:brushProperty name="color" value="#FFFFFF"/>
    </inkml:brush>
  </inkml:definitions>
  <inkml:trace contextRef="#ctx0" brushRef="#br0">41 7 6169 0 0,'-1'-1'112'0'0,"1"1"0"0"0,0-1 0 0 0,-1 1 1 0 0,1 0-1 0 0,0-1 0 0 0,-1 1 0 0 0,1-1 1 0 0,-1 1-1 0 0,1 0 0 0 0,-1 0 1 0 0,1-1-1 0 0,-1 1 0 0 0,1 0 0 0 0,-1 0 1 0 0,1-1-1 0 0,-1 1 0 0 0,1 0 0 0 0,-1 0 1 0 0,1 0-1 0 0,-1 0 0 0 0,1 0 1 0 0,-1 0-1 0 0,1 0 0 0 0,-1 0 0 0 0,1 0 1 0 0,-1 0-1 0 0,1 0 0 0 0,-1 0 0 0 0,0 0 1 0 0,0 1-1 0 0,-9 15 1656 0 0,1 33-438 0 0,9-41-914 0 0,-4 28 362 0 0,2-1 0 0 0,2 1 0 0 0,6 48-1 0 0,23 105-1090 0 0,-29-187 265 0 0,8 31-2141 0 0,-8-31 1715 0 0,1 0 0 0 0,0 1 1 0 0,0-1-1 0 0,0 0 0 0 0,1 0 0 0 0,-1 0 1 0 0,0 0-1 0 0,1 0 0 0 0,-1 0 0 0 0,1 0 0 0 0,2 2 1 0 0,3 0-2490 0 0</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4.182"/>
    </inkml:context>
    <inkml:brush xml:id="br0">
      <inkml:brushProperty name="width" value="0.1" units="cm"/>
      <inkml:brushProperty name="height" value="0.1" units="cm"/>
      <inkml:brushProperty name="color" value="#FFFFFF"/>
    </inkml:brush>
  </inkml:definitions>
  <inkml:trace contextRef="#ctx0" brushRef="#br0">1 21 6717 0 0,'1'-20'2816'0'0,"1"33"-405"0"0,2 35-721 0 0,18 229 1183 0 0,-2-30-2127 0 0,-11-156-774 0 0,-6-106 177 0 0,0-1 1 0 0,1 1-1 0 0,1 0 1 0 0,0 0-1 0 0,12-23 1 0 0,-14 31-115 0 0,0 1 0 0 0,0 0 0 0 0,1 0 0 0 0,0 0 0 0 0,0 1 0 0 0,0 0 0 0 0,1-1 1 0 0,0 1-1 0 0,0 1 0 0 0,0-1 0 0 0,1 1 0 0 0,-1 0 0 0 0,1 0 0 0 0,0 1 0 0 0,0-1 0 0 0,0 1 1 0 0,1 0-1 0 0,-1 1 0 0 0,1 0 0 0 0,-1 0 0 0 0,1 0 0 0 0,0 1 0 0 0,0 0 0 0 0,-1 0 1 0 0,1 1-1 0 0,0 0 0 0 0,0 0 0 0 0,0 1 0 0 0,0-1 0 0 0,0 2 0 0 0,0-1 0 0 0,11 4 0 0 0,-12-3-42 0 0,-1 0-1 0 0,1 0 0 0 0,0 1 1 0 0,-1-1-1 0 0,0 1 0 0 0,1 1 1 0 0,-1-1-1 0 0,0 0 0 0 0,-1 1 1 0 0,1 0-1 0 0,-1 1 0 0 0,7 6 0 0 0,-9-8-13 0 0,-1-1 0 0 0,1 0 0 0 0,-1 1-1 0 0,0-1 1 0 0,0 1 0 0 0,0 0 0 0 0,0-1 0 0 0,0 1-1 0 0,-1 0 1 0 0,1 0 0 0 0,-1-1 0 0 0,0 1-1 0 0,1 0 1 0 0,-1 0 0 0 0,0-1 0 0 0,-1 1-1 0 0,1 0 1 0 0,-1 0 0 0 0,1-1 0 0 0,-1 1-1 0 0,0 0 1 0 0,0-1 0 0 0,0 1 0 0 0,0 0-1 0 0,0-1 1 0 0,0 0 0 0 0,-1 1 0 0 0,-3 3-1 0 0,0 1 11 0 0,0-2 0 0 0,0 1 0 0 0,-1-1-1 0 0,0 0 1 0 0,0 0 0 0 0,0 0 0 0 0,-1-1-1 0 0,0 0 1 0 0,1 0 0 0 0,-1-1 0 0 0,-1 0-1 0 0,1 0 1 0 0,-14 3 0 0 0,8-3-179 0 0,0 0 0 0 0,0-2-1 0 0,-1 1 1 0 0,1-2 0 0 0,0 0 0 0 0,-1 0 0 0 0,-16-4 0 0 0,25 4 13 0 0,4 0-217 0 0,0 0 0 0 0,-1 0 1 0 0,1-1-1 0 0,0 1 1 0 0,0 0-1 0 0,0 0 1 0 0,0-1-1 0 0,0 1 0 0 0,0 0 1 0 0,0-1-1 0 0,0 1 1 0 0,0-1-1 0 0,0 1 1 0 0,-6-7-2756 0 0</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5.645"/>
    </inkml:context>
    <inkml:brush xml:id="br0">
      <inkml:brushProperty name="width" value="0.1" units="cm"/>
      <inkml:brushProperty name="height" value="0.1" units="cm"/>
      <inkml:brushProperty name="color" value="#FFFFFF"/>
    </inkml:brush>
  </inkml:definitions>
  <inkml:trace contextRef="#ctx0" brushRef="#br0">13 145 6053 0 0,'-6'-113'4387'0'0,"4"81"-61"0"0,-2 150-4104 0 0,4 0 0 0 0,6-1 0 0 0,26 146-1 0 0,-30-238-601 0 0,-2-39-29 0 0,0 2 412 0 0,2 0-1 0 0,0 0 1 0 0,0 1-1 0 0,1-1 1 0 0,1 0-1 0 0,0 1 1 0 0,0 0 0 0 0,1 0-1 0 0,1 0 1 0 0,0 0-1 0 0,0 1 1 0 0,1 0 0 0 0,0 0-1 0 0,9-8 1 0 0,-12 14 23 0 0,0 1 0 0 0,0-1 0 0 0,1 1 1 0 0,-1 0-1 0 0,1 1 0 0 0,-1-1 0 0 0,1 1 1 0 0,0 0-1 0 0,0 0 0 0 0,0 1 0 0 0,0-1 1 0 0,0 1-1 0 0,0 0 0 0 0,1 0 0 0 0,7 1 1 0 0,-6 0 2 0 0,0 1 0 0 0,1 0 1 0 0,-1 0-1 0 0,0 0 1 0 0,1 1-1 0 0,-1 1 1 0 0,0-1-1 0 0,0 1 1 0 0,-1 0-1 0 0,9 5 0 0 0,-6-2-7 0 0,1 0-1 0 0,-1 1 0 0 0,0 1 1 0 0,0-1-1 0 0,-1 1 0 0 0,0 1 0 0 0,-1-1 1 0 0,0 1-1 0 0,0 1 0 0 0,-1-1 0 0 0,0 1 1 0 0,0 0-1 0 0,-1 0 0 0 0,5 16 0 0 0,-9-23-19 0 0,0 0-1 0 0,-1 0 1 0 0,1 0-1 0 0,-1 1 0 0 0,1-1 1 0 0,-1 0-1 0 0,0 0 1 0 0,0 0-1 0 0,-1 0 0 0 0,1 0 1 0 0,-1 1-1 0 0,1-1 0 0 0,-1 0 1 0 0,0 0-1 0 0,0 0 1 0 0,0 0-1 0 0,-1-1 0 0 0,1 1 1 0 0,-3 3-1 0 0,1-1 2 0 0,-1-1-1 0 0,0 0 1 0 0,1-1-1 0 0,-2 1 1 0 0,1-1-1 0 0,0 0 1 0 0,-1 0 0 0 0,1 0-1 0 0,-1 0 1 0 0,-7 2-1 0 0,-8 2 12 0 0,0-1 1 0 0,0 0-1 0 0,-1-2 0 0 0,-34 4 0 0 0,41-7-244 0 0,-47 3 566 0 0,57-4-686 0 0,0 0-1 0 0,0 0 1 0 0,0 0 0 0 0,1-1-1 0 0,-1 0 1 0 0,0 0 0 0 0,0 0-1 0 0,1 0 1 0 0,-1 0 0 0 0,0-1-1 0 0,1 0 1 0 0,-5-3 0 0 0,0-5-3003 0 0</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6.047"/>
    </inkml:context>
    <inkml:brush xml:id="br0">
      <inkml:brushProperty name="width" value="0.1" units="cm"/>
      <inkml:brushProperty name="height" value="0.1" units="cm"/>
      <inkml:brushProperty name="color" value="#FFFFFF"/>
    </inkml:brush>
  </inkml:definitions>
  <inkml:trace contextRef="#ctx0" brushRef="#br0">1 174 3720 0 0,'43'-3'1218'0'0,"44"-11"-1"0"0,-74 11-1046 0 0,-1 0 0 0 0,0-1-1 0 0,0 0 1 0 0,0-1 0 0 0,0 0 0 0 0,-1 0 0 0 0,0-2 0 0 0,13-8 0 0 0,-22 13-80 0 0,0 1 1 0 0,-1 0 0 0 0,1-1-1 0 0,-1 1 1 0 0,1 0-1 0 0,-1-1 1 0 0,0 0 0 0 0,0 1-1 0 0,1-1 1 0 0,-1 0-1 0 0,0 0 1 0 0,-1 0 0 0 0,1 1-1 0 0,0-1 1 0 0,0 0 0 0 0,-1 0-1 0 0,1 0 1 0 0,-1 0-1 0 0,0 0 1 0 0,0-1 0 0 0,1 1-1 0 0,-1 0 1 0 0,-1 0-1 0 0,1 0 1 0 0,0 0 0 0 0,0 0-1 0 0,-1 0 1 0 0,1 0 0 0 0,-1 0-1 0 0,0 0 1 0 0,1 0-1 0 0,-1 0 1 0 0,0 1 0 0 0,0-1-1 0 0,0 0 1 0 0,0 0 0 0 0,-1 1-1 0 0,1-1 1 0 0,0 0-1 0 0,-1 1 1 0 0,-1-2 0 0 0,0 0 30 0 0,0 1-1 0 0,0-1 1 0 0,0 1 0 0 0,0-1 0 0 0,-1 1 0 0 0,1 0 0 0 0,-1 0 0 0 0,1 0 0 0 0,-1 1 0 0 0,0 0 0 0 0,0-1 0 0 0,0 1-1 0 0,0 0 1 0 0,1 1 0 0 0,-1-1 0 0 0,0 1 0 0 0,0 0 0 0 0,0 0 0 0 0,0 0 0 0 0,0 0 0 0 0,-5 1 0 0 0,1 2 1 0 0,0 0 1 0 0,-1 1-1 0 0,2 0 1 0 0,-1 0 0 0 0,0 1-1 0 0,1 0 1 0 0,0 0-1 0 0,0 0 1 0 0,0 1-1 0 0,1 0 1 0 0,0 1 0 0 0,0-1-1 0 0,1 1 1 0 0,0 0-1 0 0,0 1 1 0 0,0-1-1 0 0,1 1 1 0 0,0 0 0 0 0,0 0-1 0 0,1 0 1 0 0,0 0-1 0 0,1 1 1 0 0,0-1-1 0 0,0 1 1 0 0,1 0 0 0 0,0-1-1 0 0,0 1 1 0 0,1 10-1 0 0,2-13-147 0 0,-1-1-1 0 0,1 1 0 0 0,-1-1 1 0 0,2 0-1 0 0,-1 0 0 0 0,0 0 1 0 0,1 0-1 0 0,0 0 1 0 0,0 0-1 0 0,1-1 0 0 0,-1 1 1 0 0,1-1-1 0 0,0 0 0 0 0,0 0 1 0 0,1 0-1 0 0,-1-1 0 0 0,1 1 1 0 0,-1-1-1 0 0,1 0 1 0 0,0-1-1 0 0,0 1 0 0 0,1-1 1 0 0,7 2-1 0 0,-3 0-743 0 0,1 0-1 0 0,0-2 1 0 0,0 1 0 0 0,0-1-1 0 0,0-1 1 0 0,0 0 0 0 0,0-1-1 0 0,0 0 1 0 0,1-1 0 0 0,19-3-1 0 0,-12-1-2417 0 0</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6.418"/>
    </inkml:context>
    <inkml:brush xml:id="br0">
      <inkml:brushProperty name="width" value="0.1" units="cm"/>
      <inkml:brushProperty name="height" value="0.1" units="cm"/>
      <inkml:brushProperty name="color" value="#FFFFFF"/>
    </inkml:brush>
  </inkml:definitions>
  <inkml:trace contextRef="#ctx0" brushRef="#br0">0 272 4420 0 0,'8'-11'4031'0'0,"-3"17"-1479"0"0,1 31-310 0 0,-3-16-1596 0 0,7 32 200 0 0,2 8-1241 0 0,1-21-3572 0 0,-9-33 2099 0 0</inkml:trace>
  <inkml:trace contextRef="#ctx0" brushRef="#br0" timeOffset="1">18 4 2296 0 0,'-4'-3'-632'0'0</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6.820"/>
    </inkml:context>
    <inkml:brush xml:id="br0">
      <inkml:brushProperty name="width" value="0.1" units="cm"/>
      <inkml:brushProperty name="height" value="0.1" units="cm"/>
      <inkml:brushProperty name="color" value="#FFFFFF"/>
    </inkml:brush>
  </inkml:definitions>
  <inkml:trace contextRef="#ctx0" brushRef="#br0">0 1 1292 0 0,'11'48'3620'0'0,"31"84"-1"0"0,-16-57-2414 0 0,-23-63-521 0 0,-7-20-51 0 0,-6-26 399 0 0,9 19-737 0 0,0 0 0 0 0,2 0 0 0 0,0 0 0 0 0,0 1 0 0 0,1-1 0 0 0,5-14 0 0 0,-6 24-233 0 0,0 0-1 0 0,1 1 0 0 0,0-1 0 0 0,0 0 1 0 0,0 1-1 0 0,0 0 0 0 0,1-1 0 0 0,0 1 1 0 0,-1 0-1 0 0,2 0 0 0 0,-1 1 0 0 0,0-1 1 0 0,1 1-1 0 0,-1-1 0 0 0,1 1 1 0 0,0 0-1 0 0,0 1 0 0 0,1-1 0 0 0,-1 1 1 0 0,0 0-1 0 0,1 0 0 0 0,6-2 0 0 0,-5 3-14 0 0,1 0-1 0 0,-1 1 1 0 0,1-1-1 0 0,-1 2 0 0 0,1-1 1 0 0,-1 1-1 0 0,1 0 0 0 0,-1 0 1 0 0,0 0-1 0 0,1 1 1 0 0,-1 0-1 0 0,7 4 0 0 0,0-1 21 0 0,0 2 0 0 0,-1-1-1 0 0,0 2 1 0 0,18 13 0 0 0,-24-16-30 0 0,0 0 1 0 0,-1 0 0 0 0,0 0 0 0 0,1 1 0 0 0,-2 0 0 0 0,1 0 0 0 0,-1 1 0 0 0,0-1 0 0 0,6 13 0 0 0,-8-14-341 0 0,-1 0 0 0 0,1 0 0 0 0,-1 0 1 0 0,-1 1-1 0 0,1-1 0 0 0,-1 0 0 0 0,0 1 0 0 0,0-1 0 0 0,0 0 0 0 0,-1 1 0 0 0,1-1 0 0 0,-1 0 1 0 0,-1 0-1 0 0,-2 9 0 0 0,1 4-4499 0 0</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7.368"/>
    </inkml:context>
    <inkml:brush xml:id="br0">
      <inkml:brushProperty name="width" value="0.1" units="cm"/>
      <inkml:brushProperty name="height" value="0.1" units="cm"/>
      <inkml:brushProperty name="color" value="#FFFFFF"/>
    </inkml:brush>
  </inkml:definitions>
  <inkml:trace contextRef="#ctx0" brushRef="#br0">207 49 5901 0 0,'1'-2'328'0'0,"-1"0"1"0"0,1-1-1 0 0,-1 1 1 0 0,0 0 0 0 0,0-1-1 0 0,0 1 1 0 0,0 0 0 0 0,0-1-1 0 0,0 1 1 0 0,-1 0-1 0 0,1-1 1 0 0,-1 1 0 0 0,0 0-1 0 0,0-1 1 0 0,-1-3 0 0 0,0 5-206 0 0,0 0 0 0 0,1 0 1 0 0,-1 0-1 0 0,1 1 0 0 0,-1-1 0 0 0,0 0 1 0 0,1 1-1 0 0,-1-1 0 0 0,0 1 1 0 0,0 0-1 0 0,0-1 0 0 0,1 1 1 0 0,-1 0-1 0 0,0 0 0 0 0,0 0 1 0 0,0 0-1 0 0,1 1 0 0 0,-1-1 0 0 0,0 0 1 0 0,0 1-1 0 0,0-1 0 0 0,-1 2 1 0 0,-6 1 76 0 0,-1 0 1 0 0,1 0-1 0 0,0 1 1 0 0,1 0 0 0 0,-1 1-1 0 0,1 0 1 0 0,0 1 0 0 0,0-1-1 0 0,-8 9 1 0 0,10-9-83 0 0,1 0 1 0 0,0 0 0 0 0,0 1-1 0 0,0 0 1 0 0,1 0 0 0 0,-1 0-1 0 0,1 0 1 0 0,1 1-1 0 0,-1 0 1 0 0,1-1 0 0 0,1 1-1 0 0,-4 12 1 0 0,5-16-97 0 0,1 0-1 0 0,-1 0 1 0 0,1 1-1 0 0,0-1 1 0 0,0 0 0 0 0,0 1-1 0 0,0-1 1 0 0,1 0 0 0 0,-1 0-1 0 0,1 1 1 0 0,0-1 0 0 0,0 0-1 0 0,0 0 1 0 0,0 0-1 0 0,1 0 1 0 0,-1 0 0 0 0,1 0-1 0 0,0 0 1 0 0,2 2 0 0 0,-1-2-71 0 0,0 0 0 0 0,0 0 0 0 0,1 0 0 0 0,-1-1 0 0 0,1 1 0 0 0,-1-1 1 0 0,1 0-1 0 0,0 0 0 0 0,0-1 0 0 0,0 1 0 0 0,0-1 0 0 0,0 0 0 0 0,5 1 1 0 0,-1-1-60 0 0,-1 0 0 0 0,1 0 1 0 0,-1-1-1 0 0,1 0 0 0 0,-1 0 1 0 0,1-1-1 0 0,-1 0 0 0 0,1 0 1 0 0,-1-1-1 0 0,0 0 0 0 0,1 0 1 0 0,-1 0-1 0 0,0-1 0 0 0,-1 0 1 0 0,1-1-1 0 0,10-6 0 0 0,-9 2 181 0 0,1-1-1 0 0,-1 1 0 0 0,0-1 0 0 0,-1-1 1 0 0,0 0-1 0 0,-1 0 0 0 0,0 0 0 0 0,0 0 1 0 0,-1-1-1 0 0,6-18 0 0 0,-5 14 485 0 0,-3 26 41 0 0,-1 2-552 0 0,10 56 296 0 0,-3 0 1 0 0,-3 0-1 0 0,-4 0 0 0 0,-2 1 1 0 0,-18 133-1 0 0,17-195-322 0 0,-1 0 0 0 0,0-1 0 0 0,0 1 0 0 0,0 0-1 0 0,-1-1 1 0 0,0 0 0 0 0,-1 0 0 0 0,0 0 0 0 0,0 0 0 0 0,0 0 0 0 0,-1-1 0 0 0,0 1-1 0 0,-8 7 1 0 0,8-11-12 0 0,1 1 0 0 0,0-1 0 0 0,-1-1-1 0 0,1 1 1 0 0,-1-1 0 0 0,0 0-1 0 0,0 0 1 0 0,0 0 0 0 0,0 0 0 0 0,0-1-1 0 0,0 0 1 0 0,0 0 0 0 0,0 0-1 0 0,-1-1 1 0 0,1 0 0 0 0,0 0 0 0 0,-1 0-1 0 0,1-1 1 0 0,0 1 0 0 0,0-1-1 0 0,-8-3 1 0 0,1 1-270 0 0,1-1 0 0 0,-1 0 1 0 0,1-1-1 0 0,0 0 0 0 0,0 0 0 0 0,-14-11 0 0 0,21 13-296 0 0,-1 0 0 0 0,1-1 1 0 0,1 1-1 0 0,-1-1 0 0 0,0 0 0 0 0,1 0 0 0 0,0-1 0 0 0,0 1 0 0 0,0 0 0 0 0,0-1 0 0 0,1 0 0 0 0,-1 0 0 0 0,1 0 0 0 0,1 0 0 0 0,-1 0 0 0 0,1 0 0 0 0,-1-6 0 0 0,0-7-2381 0 0</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8.112"/>
    </inkml:context>
    <inkml:brush xml:id="br0">
      <inkml:brushProperty name="width" value="0.1" units="cm"/>
      <inkml:brushProperty name="height" value="0.1" units="cm"/>
      <inkml:brushProperty name="color" value="#FFFFFF"/>
    </inkml:brush>
  </inkml:definitions>
  <inkml:trace contextRef="#ctx0" brushRef="#br0">234 466 6617 0 0,'-2'-2'277'0'0,"1"0"0"0"0,-1 0 0 0 0,0 0 0 0 0,0 0 0 0 0,0 1 0 0 0,0-1 0 0 0,0 1 0 0 0,0-1 0 0 0,0 1 0 0 0,0 0 0 0 0,-1 0 0 0 0,1 0 0 0 0,-1 0 0 0 0,1 0 0 0 0,-1 1 0 0 0,1-1 1 0 0,-1 1-1 0 0,1-1 0 0 0,-1 1 0 0 0,-4 0 0 0 0,3 1-97 0 0,-1 0 0 0 0,0 0 0 0 0,0 0 1 0 0,0 1-1 0 0,1-1 0 0 0,-1 1 0 0 0,1 0 1 0 0,-1 1-1 0 0,1-1 0 0 0,-5 4 0 0 0,-6 6 81 0 0,0 1 0 0 0,1 0-1 0 0,1 1 1 0 0,-17 22 0 0 0,25-29-182 0 0,0-1 1 0 0,1 1-1 0 0,0 0 1 0 0,0 0-1 0 0,1 1 1 0 0,0-1-1 0 0,0 1 1 0 0,1-1-1 0 0,0 1 1 0 0,0 0-1 0 0,1 0 1 0 0,0 0-1 0 0,0 0 1 0 0,1 0-1 0 0,0 0 1 0 0,1 9-1 0 0,0-12-92 0 0,0 1-1 0 0,0 0 0 0 0,0-1 0 0 0,1 0 0 0 0,0 1 0 0 0,0-1 0 0 0,1 0 0 0 0,-1 0 0 0 0,1 0 0 0 0,0 0 0 0 0,1-1 0 0 0,-1 1 0 0 0,1-1 0 0 0,0 0 1 0 0,0 0-1 0 0,0 0 0 0 0,0 0 0 0 0,1-1 0 0 0,0 0 0 0 0,-1 0 0 0 0,1 0 0 0 0,0 0 0 0 0,8 2 0 0 0,-7-2-79 0 0,1-1 0 0 0,0 0 0 0 0,0 0-1 0 0,-1 0 1 0 0,1-1 0 0 0,0 0 0 0 0,0 0-1 0 0,0-1 1 0 0,1 0 0 0 0,-1 0 0 0 0,0-1-1 0 0,0 0 1 0 0,0 0 0 0 0,-1-1 0 0 0,1 1 0 0 0,0-1-1 0 0,0-1 1 0 0,-1 1 0 0 0,1-1 0 0 0,-1-1-1 0 0,0 1 1 0 0,0-1 0 0 0,0 0 0 0 0,-1 0 0 0 0,1-1-1 0 0,-1 0 1 0 0,0 0 0 0 0,0 0 0 0 0,-1 0-1 0 0,1-1 1 0 0,-1 1 0 0 0,0-1 0 0 0,-1-1-1 0 0,5-8 1 0 0,6-30-293 0 0,-2-1 1 0 0,-2 0-1 0 0,-2 0 0 0 0,-2-1 0 0 0,-2 0 0 0 0,-3-49 0 0 0,-1 67 778 0 0,-1 0-1 0 0,-2 0 0 0 0,-1 1 0 0 0,-1-1 1 0 0,-1 1-1 0 0,-2 0 0 0 0,-1 0 0 0 0,-1 1 0 0 0,-24-46 1 0 0,34 72-363 0 0,0 1 0 0 0,0-1 0 0 0,0 1 0 0 0,0-1 0 0 0,-1 1 1 0 0,1-1-1 0 0,0 1 0 0 0,0-1 0 0 0,-1 1 0 0 0,1 0 0 0 0,0-1 1 0 0,-1 1-1 0 0,1-1 0 0 0,0 1 0 0 0,-1 0 0 0 0,1-1 0 0 0,-1 1 0 0 0,1 0 1 0 0,0 0-1 0 0,-1-1 0 0 0,1 1 0 0 0,-1 0 0 0 0,1 0 0 0 0,-1-1 1 0 0,1 1-1 0 0,-1 0 0 0 0,1 0 0 0 0,-1 0 0 0 0,1 0 0 0 0,-2 0 0 0 0,-5 13 624 0 0,3 25 66 0 0,6 15-39 0 0,2 0 1 0 0,13 68 0 0 0,35 102 267 0 0,-28-130-466 0 0,-15-52-878 0 0,20 69-892 0 0,-24-95-1160 0 0,1-1 1 0 0,12 23-1 0 0,-8-25-954 0 0</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8.471"/>
    </inkml:context>
    <inkml:brush xml:id="br0">
      <inkml:brushProperty name="width" value="0.1" units="cm"/>
      <inkml:brushProperty name="height" value="0.1" units="cm"/>
      <inkml:brushProperty name="color" value="#FFFFFF"/>
    </inkml:brush>
  </inkml:definitions>
  <inkml:trace contextRef="#ctx0" brushRef="#br0">1 264 5076 0 0,'8'-8'576'0'0,"0"0"-1"0"0,0 1 1 0 0,1 0-1 0 0,0 1 1 0 0,1 0-1 0 0,-1 0 0 0 0,1 1 1 0 0,11-4-1 0 0,10-8 198 0 0,-17 10-466 0 0,5-3 160 0 0,-1-1 0 0 0,29-22 0 0 0,-44 30-356 0 0,0 0-1 0 0,1 1 0 0 0,-1-1 0 0 0,0 0 0 0 0,-1-1 0 0 0,1 1 0 0 0,-1 0 0 0 0,1-1 0 0 0,-1 0 0 0 0,0 1 0 0 0,0-1 0 0 0,0 0 0 0 0,-1 0 1 0 0,0 0-1 0 0,1 0 0 0 0,-2 0 0 0 0,1-1 0 0 0,0 1 0 0 0,0-8 0 0 0,-1 11-66 0 0,0-1-1 0 0,0 0 1 0 0,0 1-1 0 0,0-1 1 0 0,-1 0 0 0 0,1 0-1 0 0,0 1 1 0 0,-1-1-1 0 0,1 0 1 0 0,-1 1-1 0 0,1-1 1 0 0,-1 1 0 0 0,0-1-1 0 0,0 1 1 0 0,0-1-1 0 0,0 1 1 0 0,0-1 0 0 0,0 1-1 0 0,0 0 1 0 0,0-1-1 0 0,0 1 1 0 0,-1 0-1 0 0,1 0 1 0 0,0 0 0 0 0,-1 0-1 0 0,1 0 1 0 0,-1 0-1 0 0,1 1 1 0 0,-1-1 0 0 0,0 0-1 0 0,1 1 1 0 0,-1-1-1 0 0,0 1 1 0 0,1 0 0 0 0,-1-1-1 0 0,0 1 1 0 0,1 0-1 0 0,-1 0 1 0 0,0 0-1 0 0,0 0 1 0 0,1 0 0 0 0,-1 1-1 0 0,0-1 1 0 0,1 1-1 0 0,-3 0 1 0 0,-4 1 70 0 0,1 1 0 0 0,-1 0 1 0 0,1 0-1 0 0,0 1 0 0 0,0 0 0 0 0,0 0 1 0 0,0 0-1 0 0,-7 8 0 0 0,9-8-30 0 0,0 1 1 0 0,1 0-1 0 0,-1 0 1 0 0,1 1-1 0 0,0-1 1 0 0,0 1-1 0 0,1 0 1 0 0,0 0-1 0 0,0 0 1 0 0,0 1-1 0 0,1-1 1 0 0,0 1-1 0 0,0-1 1 0 0,1 1-1 0 0,-2 11 1 0 0,3-13-114 0 0,0 0 0 0 0,0 0 0 0 0,0 0 0 0 0,1 0 0 0 0,0 0 0 0 0,0-1 0 0 0,0 1 0 0 0,0 0 0 0 0,1 0 0 0 0,0-1 0 0 0,0 1 0 0 0,0-1 0 0 0,1 0 0 0 0,-1 0 0 0 0,1 0 0 0 0,0 0 0 0 0,0 0 0 0 0,0 0 0 0 0,1-1 0 0 0,-1 1 0 0 0,1-1 0 0 0,5 3 0 0 0,0 0-563 0 0,1-1-1 0 0,-1 0 0 0 0,1 0 0 0 0,-1-1 0 0 0,1 0 0 0 0,1-1 0 0 0,-1 0 0 0 0,0-1 1 0 0,1 0-1 0 0,-1-1 0 0 0,1 0 0 0 0,-1-1 0 0 0,1 0 0 0 0,0 0 0 0 0,-1-1 0 0 0,1 0 1 0 0,12-4-1 0 0,6-3-2340 0 0</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8.829"/>
    </inkml:context>
    <inkml:brush xml:id="br0">
      <inkml:brushProperty name="width" value="0.1" units="cm"/>
      <inkml:brushProperty name="height" value="0.1" units="cm"/>
      <inkml:brushProperty name="color" value="#FFFFFF"/>
    </inkml:brush>
  </inkml:definitions>
  <inkml:trace contextRef="#ctx0" brushRef="#br0">128 2 5793 0 0,'-2'0'189'0'0,"-1"-1"0"0"0,1 1 0 0 0,0 0 1 0 0,-1 0-1 0 0,1 0 0 0 0,0 0 0 0 0,-1 0 1 0 0,1 1-1 0 0,0-1 0 0 0,-1 1 0 0 0,1-1 1 0 0,0 1-1 0 0,0 0 0 0 0,0 0 1 0 0,-1 0-1 0 0,1 0 0 0 0,0 1 0 0 0,-2 1 1 0 0,0 0 47 0 0,0 1 1 0 0,1-1 0 0 0,0 1-1 0 0,-1 0 1 0 0,1 0 0 0 0,0 0-1 0 0,1 1 1 0 0,-3 5 0 0 0,-3 8 382 0 0,1 1 1 0 0,1 0 0 0 0,-5 26 0 0 0,10-43-551 0 0,-6 33 507 0 0,2-1 0 0 0,1 1 0 0 0,2 51-1 0 0,14 102 369 0 0,-1-58-172 0 0,4 28-85 0 0,7 119-613 0 0,-18-246-855 0 0,2-14-1272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6.377"/>
    </inkml:context>
    <inkml:brush xml:id="br0">
      <inkml:brushProperty name="width" value="0.1" units="cm"/>
      <inkml:brushProperty name="height" value="0.1" units="cm"/>
      <inkml:brushProperty name="color" value="#FFFFFF"/>
    </inkml:brush>
  </inkml:definitions>
  <inkml:trace contextRef="#ctx0" brushRef="#br0">49 87 5360 0 0,'7'3'824'0'0,"-1"-1"0"0"0,1-1 0 0 0,0 1-1 0 0,-1-1 1 0 0,14 0 0 0 0,-10-1-650 0 0,0 0-1 0 0,1-1 1 0 0,-1 0 0 0 0,0 0 0 0 0,0-1-1 0 0,-1-1 1 0 0,1 0 0 0 0,0 0 0 0 0,-1-1-1 0 0,0 0 1 0 0,12-7 0 0 0,-20 11-156 0 0,0-1-1 0 0,0 1 1 0 0,0-1 0 0 0,0 1 0 0 0,0-1 0 0 0,0 0-1 0 0,0 0 1 0 0,0 1 0 0 0,-1-1 0 0 0,1 0 0 0 0,0 0 0 0 0,0 0-1 0 0,-1 0 1 0 0,1 0 0 0 0,-1 0 0 0 0,1 0 0 0 0,-1 0-1 0 0,1 0 1 0 0,-1 0 0 0 0,0 0 0 0 0,1 0 0 0 0,-1 0 0 0 0,0 0-1 0 0,0 0 1 0 0,0-1 0 0 0,0 1 0 0 0,0 0 0 0 0,0 0-1 0 0,0 0 1 0 0,0 0 0 0 0,0 0 0 0 0,-1 0 0 0 0,1 0-1 0 0,0-1 1 0 0,-1 1 0 0 0,1 0 0 0 0,-1 0 0 0 0,1 0 0 0 0,-1 0-1 0 0,1 0 1 0 0,-1 1 0 0 0,0-1 0 0 0,-1-2 0 0 0,0 1 47 0 0,-1 0 0 0 0,1 0 0 0 0,0 0 0 0 0,-1 1 0 0 0,0-1 0 0 0,1 0 0 0 0,-1 1 0 0 0,0 0 0 0 0,0 0 0 0 0,0 0 0 0 0,0 0 0 0 0,0 0 0 0 0,0 0 0 0 0,0 1 1 0 0,-3-1-1 0 0,-3 2 34 0 0,1 0 1 0 0,0 0 0 0 0,0 1 0 0 0,0 0 0 0 0,1 0 0 0 0,-1 1-1 0 0,0 0 1 0 0,1 1 0 0 0,0-1 0 0 0,-1 1 0 0 0,2 1 0 0 0,-1-1-1 0 0,0 1 1 0 0,1 0 0 0 0,0 1 0 0 0,0-1 0 0 0,0 1 0 0 0,1 1-1 0 0,-6 8 1 0 0,5-8-9 0 0,1 1-1 0 0,0 0 1 0 0,1 0-1 0 0,-1 1 1 0 0,2-1-1 0 0,-1 1 1 0 0,1 0-1 0 0,1 0 1 0 0,-1 0-1 0 0,1 0 1 0 0,1 0-1 0 0,0 0 1 0 0,0 1-1 0 0,1-1 1 0 0,0 0-1 0 0,3 17 1 0 0,-1-19-47 0 0,0-1 1 0 0,0 1 0 0 0,1-1-1 0 0,1 0 1 0 0,-1 1-1 0 0,1-1 1 0 0,0-1 0 0 0,0 1-1 0 0,0-1 1 0 0,1 1 0 0 0,0-1-1 0 0,0 0 1 0 0,0-1-1 0 0,1 0 1 0 0,-1 1 0 0 0,1-2-1 0 0,0 1 1 0 0,1-1 0 0 0,-1 0-1 0 0,0 0 1 0 0,10 3-1 0 0,-3-2-332 0 0,0 0 0 0 0,1-1-1 0 0,-1 0 1 0 0,18 1-1 0 0,-18-3-816 0 0,0-1-1 0 0,-1 0 1 0 0,1-1-1 0 0,16-3 1 0 0,-25 4 629 0 0,0-1 1 0 0,0-1-1 0 0,0 1 1 0 0,0-1-1 0 0,-1 1 1 0 0,8-5-1 0 0,5-5-2587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5.304"/>
    </inkml:context>
    <inkml:brush xml:id="br0">
      <inkml:brushProperty name="width" value="0.1" units="cm"/>
      <inkml:brushProperty name="height" value="0.1" units="cm"/>
      <inkml:brushProperty name="color" value="#FFFFFF"/>
    </inkml:brush>
  </inkml:definitions>
  <inkml:trace contextRef="#ctx0" brushRef="#br0">0 0 5761 0 0,'6'1'403'0'0,"0"0"0"0"0,-1 1 1 0 0,1-1-1 0 0,0 1 0 0 0,-1 0 1 0 0,1 0-1 0 0,-1 1 0 0 0,0-1 1 0 0,0 1-1 0 0,0 1 0 0 0,0-1 0 0 0,-1 1 1 0 0,1-1-1 0 0,5 8 0 0 0,9 8 253 0 0,27 36 0 0 0,-31-36-622 0 0,-1 0 0 0 0,-1 1 1 0 0,14 30-1 0 0,-23-42-78 0 0,-1 0 1 0 0,0 0-1 0 0,-1 0 0 0 0,1 1 1 0 0,-1-1-1 0 0,-1 1 1 0 0,0-1-1 0 0,0 1 0 0 0,-1 0 1 0 0,0-1-1 0 0,0 1 0 0 0,-3 14 1 0 0,3-22 62 0 0,0-1 1 0 0,0 1-1 0 0,0 0 0 0 0,0 0 1 0 0,0 0-1 0 0,0 0 1 0 0,-1-1-1 0 0,1 1 0 0 0,0 0 1 0 0,0 0-1 0 0,-1 0 1 0 0,1-1-1 0 0,-1 1 0 0 0,1 0 1 0 0,0 0-1 0 0,-1-1 1 0 0,1 1-1 0 0,-1 0 0 0 0,0-1 1 0 0,1 1-1 0 0,-1-1 1 0 0,0 1-1 0 0,1-1 1 0 0,-1 1-1 0 0,0-1 0 0 0,1 1 1 0 0,-1-1-1 0 0,0 0 1 0 0,0 1-1 0 0,0-1 0 0 0,1 0 1 0 0,-1 0-1 0 0,0 1 1 0 0,0-1-1 0 0,0 0 0 0 0,0 0 1 0 0,1 0-1 0 0,-1 0 1 0 0,0 0-1 0 0,0 0 0 0 0,-1-1 1 0 0,1 1 33 0 0,-1-1 0 0 0,1 0-1 0 0,0 0 1 0 0,-1 0 0 0 0,1 0 0 0 0,0 0 0 0 0,0 0 0 0 0,-1 0 0 0 0,1 0 0 0 0,0-1-1 0 0,0 1 1 0 0,1 0 0 0 0,-1-1 0 0 0,0 1 0 0 0,0 0 0 0 0,1-1 0 0 0,-1 1 0 0 0,0-1-1 0 0,1 1 1 0 0,0-1 0 0 0,-1-3 0 0 0,0-3 27 0 0,0-1 1 0 0,0 0-1 0 0,1 0 1 0 0,0 0-1 0 0,1 0 0 0 0,0 0 1 0 0,1 0-1 0 0,-1 0 0 0 0,2 1 1 0 0,-1-1-1 0 0,1 1 1 0 0,1 0-1 0 0,-1-1 0 0 0,1 1 1 0 0,7-9-1 0 0,-4 7-531 0 0,0 1 0 0 0,1 0-1 0 0,0 1 1 0 0,1 0 0 0 0,0 0 0 0 0,0 1-1 0 0,1 0 1 0 0,0 0 0 0 0,0 1-1 0 0,0 1 1 0 0,14-6 0 0 0,-2 2-1605 0 0,0 0-1217 0 0</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9.170"/>
    </inkml:context>
    <inkml:brush xml:id="br0">
      <inkml:brushProperty name="width" value="0.1" units="cm"/>
      <inkml:brushProperty name="height" value="0.1" units="cm"/>
      <inkml:brushProperty name="color" value="#FFFFFF"/>
    </inkml:brush>
  </inkml:definitions>
  <inkml:trace contextRef="#ctx0" brushRef="#br0">39 181 6077 0 0,'-9'-13'990'0'0,"4"7"-307"0"0,1-1 0 0 0,-1-1 1 0 0,1 1-1 0 0,-4-12 0 0 0,7 17-591 0 0,0 1-1 0 0,1-1 1 0 0,0 1 0 0 0,-1-1 0 0 0,1 0-1 0 0,0 1 1 0 0,0-1 0 0 0,0 1 0 0 0,0-1-1 0 0,0 0 1 0 0,0 1 0 0 0,0-1 0 0 0,1 1-1 0 0,-1-1 1 0 0,0 0 0 0 0,1 1 0 0 0,-1-1-1 0 0,1 1 1 0 0,0-1 0 0 0,0 1 0 0 0,-1 0-1 0 0,1-1 1 0 0,0 1 0 0 0,0 0-1 0 0,0-1 1 0 0,0 1 0 0 0,1 0 0 0 0,-1 0-1 0 0,2-1 1 0 0,7-5-24 0 0,1 0 0 0 0,0 1 1 0 0,1 1-1 0 0,-1-1 0 0 0,1 2 0 0 0,0 0 0 0 0,14-3 0 0 0,12-1-1247 0 0,40-2 0 0 0,-18 3-2222 0 0,-29 3 456 0 0</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9.512"/>
    </inkml:context>
    <inkml:brush xml:id="br0">
      <inkml:brushProperty name="width" value="0.1" units="cm"/>
      <inkml:brushProperty name="height" value="0.1" units="cm"/>
      <inkml:brushProperty name="color" value="#FFFFFF"/>
    </inkml:brush>
  </inkml:definitions>
  <inkml:trace contextRef="#ctx0" brushRef="#br0">0 105 5505 0 0,'0'1'146'0'0,"1"-1"1"0"0,-1 0-1 0 0,1 1 1 0 0,-1-1 0 0 0,0 1-1 0 0,1-1 1 0 0,-1 0-1 0 0,1 1 1 0 0,-1-1 0 0 0,1 0-1 0 0,-1 0 1 0 0,1 1-1 0 0,-1-1 1 0 0,1 0 0 0 0,-1 0-1 0 0,1 0 1 0 0,-1 0-1 0 0,1 0 1 0 0,-1 0 0 0 0,1 0-1 0 0,-1 0 1 0 0,2 0-1 0 0,29 1 719 0 0,-28-1-617 0 0,18 0 26 0 0,1-1 1 0 0,35-8-1 0 0,-48 8-221 0 0,-1-1 0 0 0,0-1-1 0 0,0 1 1 0 0,1-2-1 0 0,-2 1 1 0 0,1-1 0 0 0,0 0-1 0 0,-1 0 1 0 0,13-10-1 0 0,-19 14-11 0 0,0-1 0 0 0,0 0 0 0 0,0 0-1 0 0,0 0 1 0 0,0 0 0 0 0,-1 0 0 0 0,1 0-1 0 0,0 0 1 0 0,0 0 0 0 0,-1 0 0 0 0,1 0-1 0 0,0 0 1 0 0,-1 0 0 0 0,1 0 0 0 0,-1 0-1 0 0,1-1 1 0 0,-1 1 0 0 0,0 0 0 0 0,0 0-1 0 0,1-1 1 0 0,-1 1 0 0 0,0 0 0 0 0,0-1-1 0 0,0 1 1 0 0,0 0 0 0 0,-1 0 0 0 0,1-1-1 0 0,0 1 1 0 0,0 0 0 0 0,-1 0 0 0 0,1-1-1 0 0,-1 1 1 0 0,1 0 0 0 0,-1 0 0 0 0,0 0-1 0 0,1 0 1 0 0,-1 0 0 0 0,0 0 0 0 0,0 0-1 0 0,1 0 1 0 0,-1 0 0 0 0,0 0-1 0 0,-2-1 1 0 0,1 0 60 0 0,0 1 0 0 0,0 0 0 0 0,0 0 0 0 0,0 0 0 0 0,-1 0 0 0 0,1 0 0 0 0,0 0 0 0 0,0 1 0 0 0,-1-1-1 0 0,1 1 1 0 0,0-1 0 0 0,-1 1 0 0 0,1 0 0 0 0,0 0 0 0 0,-1 0 0 0 0,1 0 0 0 0,-1 1 0 0 0,1-1 0 0 0,0 1 0 0 0,0-1 0 0 0,-1 1 0 0 0,1 0 0 0 0,-3 1-1 0 0,-2 2 101 0 0,1 0 0 0 0,0 0-1 0 0,0 0 1 0 0,1 1-1 0 0,-1 0 1 0 0,1 0-1 0 0,0 0 1 0 0,1 1-1 0 0,-1 0 1 0 0,1 0-1 0 0,0 0 1 0 0,1 0 0 0 0,-1 1-1 0 0,1-1 1 0 0,-3 10-1 0 0,5-11-172 0 0,0-1-1 0 0,0 0 0 0 0,1 0 1 0 0,0 1-1 0 0,-1-1 1 0 0,2 1-1 0 0,-1-1 0 0 0,0 0 1 0 0,1 0-1 0 0,0 1 0 0 0,0-1 1 0 0,0 0-1 0 0,0 0 1 0 0,1 0-1 0 0,-1 0 0 0 0,1 0 1 0 0,0 0-1 0 0,1 0 1 0 0,-1-1-1 0 0,1 1 0 0 0,-1-1 1 0 0,1 1-1 0 0,0-1 1 0 0,0 0-1 0 0,0 0 0 0 0,1 0 1 0 0,3 2-1 0 0,3 1-451 0 0,0 0 0 0 0,0 0 0 0 0,1-1 0 0 0,-1 0 0 0 0,1-1 0 0 0,0 0 0 0 0,0-1 0 0 0,20 3 0 0 0,-14-3-862 0 0,-1-2 1 0 0,1 0-1 0 0,-1-1 1 0 0,1 0 0 0 0,25-4-1 0 0,-17-2-1662 0 0</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9.888"/>
    </inkml:context>
    <inkml:brush xml:id="br0">
      <inkml:brushProperty name="width" value="0.1" units="cm"/>
      <inkml:brushProperty name="height" value="0.1" units="cm"/>
      <inkml:brushProperty name="color" value="#FFFFFF"/>
    </inkml:brush>
  </inkml:definitions>
  <inkml:trace contextRef="#ctx0" brushRef="#br0">253 51 5264 0 0,'-1'-3'244'0'0,"0"0"0"0"0,-1 0 0 0 0,1 0-1 0 0,0 0 1 0 0,-1 1 0 0 0,0-1-1 0 0,0 1 1 0 0,1-1 0 0 0,-2 1 0 0 0,1 0-1 0 0,0-1 1 0 0,0 1 0 0 0,-1 0-1 0 0,1 1 1 0 0,-1-1 0 0 0,1 0-1 0 0,-1 1 1 0 0,0-1 0 0 0,0 1 0 0 0,0 0-1 0 0,0 0 1 0 0,0 0 0 0 0,0 0-1 0 0,0 1 1 0 0,0-1 0 0 0,0 1-1 0 0,0 0 1 0 0,0 0 0 0 0,0 0 0 0 0,0 0-1 0 0,0 0 1 0 0,0 1 0 0 0,0-1-1 0 0,0 1 1 0 0,0 0 0 0 0,0 0-1 0 0,-4 2 1 0 0,-3 1 93 0 0,0 0 0 0 0,1 0 0 0 0,0 1-1 0 0,-1 1 1 0 0,2 0 0 0 0,-1 0 0 0 0,1 1-1 0 0,0 0 1 0 0,-13 14 0 0 0,15-13-128 0 0,0 0-1 0 0,1 0 1 0 0,0 0 0 0 0,0 0-1 0 0,1 1 1 0 0,0 0 0 0 0,0 0-1 0 0,1 0 1 0 0,0 0 0 0 0,1 0-1 0 0,-2 12 1 0 0,4-17-232 0 0,0 0 0 0 0,0-1 0 0 0,0 1 0 0 0,0 0 0 0 0,1-1 0 0 0,-1 1 0 0 0,1-1 0 0 0,0 1 0 0 0,0-1 0 0 0,0 1 0 0 0,0-1 0 0 0,1 1 0 0 0,-1-1 0 0 0,1 0 0 0 0,0 0 0 0 0,0 0 0 0 0,0 0 0 0 0,1 0 0 0 0,-1 0 0 0 0,1-1 0 0 0,-1 1 0 0 0,1-1 0 0 0,0 1 0 0 0,0-1 0 0 0,0 0 0 0 0,0 0 0 0 0,0-1 0 0 0,0 1 0 0 0,1-1 0 0 0,-1 1 0 0 0,1-1 0 0 0,3 1 0 0 0,5 1-821 0 0,-1-1-1 0 0,1 0 1 0 0,0 0-1 0 0,0-1 0 0 0,0-1 1 0 0,0 0-1 0 0,0 0 0 0 0,0-1 1 0 0,-1-1-1 0 0,1 0 0 0 0,0-1 1 0 0,-1 0-1 0 0,19-7 0 0 0,-7-1-2032 0 0</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0.217"/>
    </inkml:context>
    <inkml:brush xml:id="br0">
      <inkml:brushProperty name="width" value="0.1" units="cm"/>
      <inkml:brushProperty name="height" value="0.1" units="cm"/>
      <inkml:brushProperty name="color" value="#FFFFFF"/>
    </inkml:brush>
  </inkml:definitions>
  <inkml:trace contextRef="#ctx0" brushRef="#br0">35 55 6737 0 0,'-15'-54'5861'0'0,"7"79"-2869"0"0,1 46-1345 0 0,2 135 1 0 0,6-130-1171 0 0,-1-56-369 0 0,4 98 451 0 0,-3-105-486 0 0,1-1 0 0 0,0 1 0 0 0,1-1 0 0 0,0 0 0 0 0,1 0 0 0 0,11 23 1 0 0,-14-32-114 0 0,0-1 1 0 0,1 0-1 0 0,-1 0 1 0 0,1 0 0 0 0,0 0-1 0 0,-1 0 1 0 0,1 0-1 0 0,0-1 1 0 0,0 1 0 0 0,0 0-1 0 0,1-1 1 0 0,-1 0-1 0 0,0 1 1 0 0,0-1 0 0 0,1 0-1 0 0,-1 0 1 0 0,1 0-1 0 0,-1-1 1 0 0,3 1 0 0 0,1 0-241 0 0,-1-1 1 0 0,0 1 0 0 0,0-1-1 0 0,0-1 1 0 0,0 1 0 0 0,1-1-1 0 0,-1 0 1 0 0,0 0 0 0 0,6-3-1 0 0,-1 1-721 0 0,0-1-1 0 0,0-1 0 0 0,0 0 0 0 0,-1 0 0 0 0,0-1 1 0 0,0 0-1 0 0,0-1 0 0 0,13-12 0 0 0,-12 6-1905 0 0</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0.589"/>
    </inkml:context>
    <inkml:brush xml:id="br0">
      <inkml:brushProperty name="width" value="0.1" units="cm"/>
      <inkml:brushProperty name="height" value="0.1" units="cm"/>
      <inkml:brushProperty name="color" value="#FFFFFF"/>
    </inkml:brush>
  </inkml:definitions>
  <inkml:trace contextRef="#ctx0" brushRef="#br0">1 392 7181 0 0,'-1'-6'3389'0'0,"1"5"-3332"0"0,0 1 1 0 0,0 0-1 0 0,1 0 1 0 0,-1 0-1 0 0,0 0 0 0 0,0 0 1 0 0,0 0-1 0 0,0 0 1 0 0,0 0-1 0 0,1 0 1 0 0,20-7 1286 0 0,27-3-769 0 0,98-16 69 0 0,160-49 0 0 0,-304 75-576 0 0,0-1 0 0 0,1 0 0 0 0,-1 1 0 0 0,0-1 0 0 0,1 1 0 0 0,-1 0 0 0 0,1 0 0 0 0,-1 0 0 0 0,1 0 0 0 0,-1 0 1 0 0,0 0-1 0 0,1 1 0 0 0,-1-1 0 0 0,0 1 0 0 0,1 0 0 0 0,-1-1 0 0 0,0 1 0 0 0,1 0 0 0 0,-1 0 0 0 0,3 3 0 0 0,-1-1 29 0 0,-1 0-1 0 0,0 0 1 0 0,0 1-1 0 0,0-1 0 0 0,0 1 1 0 0,-1 0-1 0 0,0-1 0 0 0,1 1 1 0 0,-1 0-1 0 0,2 7 0 0 0,2 7 140 0 0,-1 0-1 0 0,-1 1 1 0 0,-1-1-1 0 0,1 23 1 0 0,-2-25-440 0 0,5 48 764 0 0,4-36-3221 0 0,-10-26 2058 0 0,0 0 0 0 0,0-1-1 0 0,0 1 1 0 0,0-1 0 0 0,0 1-1 0 0,5 3-1809 0 0,-5-4 1810 0 0,4 2-1 0 0</inkml:trace>
  <inkml:trace contextRef="#ctx0" brushRef="#br0" timeOffset="1">698 34 6065 0 0,'-6'-11'776'0'0,"3"3"-1112"0"0,1 2-713 0 0,2 1-75 0 0,0 2-20 0 0</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0.945"/>
    </inkml:context>
    <inkml:brush xml:id="br0">
      <inkml:brushProperty name="width" value="0.1" units="cm"/>
      <inkml:brushProperty name="height" value="0.1" units="cm"/>
      <inkml:brushProperty name="color" value="#FFFFFF"/>
    </inkml:brush>
  </inkml:definitions>
  <inkml:trace contextRef="#ctx0" brushRef="#br0">26 0 2336 0 0,'-1'0'414'0'0,"0"1"-1"0"0,-1-1 1 0 0,-8 8 4134 0 0,9-7-4134 0 0,1 0-1 0 0,-1 0 1 0 0,0 0-1 0 0,1 0 1 0 0,-1 0-1 0 0,1 0 1 0 0,-1 2-1 0 0,-5 32 2337 0 0,11 38-2151 0 0,-5-71-440 0 0,3 24 134 0 0,1 0 0 0 0,2 0 0 0 0,1 0 0 0 0,0-1 0 0 0,2 0 0 0 0,18 36 0 0 0,-26-59-276 0 0,0 0 1 0 0,1 0 0 0 0,-1 0 0 0 0,0 0-1 0 0,1 0 1 0 0,0 0 0 0 0,-1-1 0 0 0,1 1 0 0 0,0 0-1 0 0,0-1 1 0 0,0 0 0 0 0,0 1 0 0 0,0-1 0 0 0,0 0-1 0 0,0 0 1 0 0,0 0 0 0 0,0 0 0 0 0,3 0-1 0 0,-3-1-4 0 0,-1 0 0 0 0,1 0-1 0 0,-1 0 1 0 0,1 0-1 0 0,-1 0 1 0 0,0-1-1 0 0,1 1 1 0 0,-1-1 0 0 0,1 1-1 0 0,-1-1 1 0 0,0 1-1 0 0,0-1 1 0 0,1 0-1 0 0,-1 0 1 0 0,0 1-1 0 0,0-1 1 0 0,0 0 0 0 0,0 0-1 0 0,0 0 1 0 0,0 0-1 0 0,0-1 1 0 0,0 1-1 0 0,0 0 1 0 0,0 0 0 0 0,-1 0-1 0 0,1-1 1 0 0,0 1-1 0 0,-1 0 1 0 0,1-1-1 0 0,0-2 1 0 0,18-43-58 0 0,34-64-1 0 0,-23 61-2325 0 0,4 4-3368 0 0,-26 37 3980 0 0,0 3-1108 0 0</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1.301"/>
    </inkml:context>
    <inkml:brush xml:id="br0">
      <inkml:brushProperty name="width" value="0.1" units="cm"/>
      <inkml:brushProperty name="height" value="0.1" units="cm"/>
      <inkml:brushProperty name="color" value="#FFFFFF"/>
    </inkml:brush>
  </inkml:definitions>
  <inkml:trace contextRef="#ctx0" brushRef="#br0">71 110 6249 0 0,'1'1'362'0'0,"0"0"0"0"0,0 0 1 0 0,-1-1-1 0 0,1 1 0 0 0,0 0 1 0 0,0 0-1 0 0,0 0 0 0 0,0-1 1 0 0,0 1-1 0 0,1-1 0 0 0,-1 1 1 0 0,0-1-1 0 0,0 1 1 0 0,0-1-1 0 0,0 1 0 0 0,3-1 1 0 0,25-1 1667 0 0,-20-1-1823 0 0,0 0 1 0 0,1-1-1 0 0,15-6 1 0 0,-19 5-87 0 0,0 0 0 0 0,0 1 0 0 0,0-2 0 0 0,0 1 0 0 0,-1-1-1 0 0,6-5 1 0 0,-9 8-60 0 0,0 1-1 0 0,-1-1 0 0 0,1 0 0 0 0,-1 0 1 0 0,0 1-1 0 0,1-1 0 0 0,-1 0 0 0 0,0 0 1 0 0,0 0-1 0 0,0 0 0 0 0,0-1 1 0 0,0 1-1 0 0,-1 0 0 0 0,1 0 0 0 0,-1 0 1 0 0,1-1-1 0 0,-1 1 0 0 0,0 0 0 0 0,0 0 1 0 0,0-1-1 0 0,0 1 0 0 0,0 0 0 0 0,-1-3 1 0 0,0 4-29 0 0,0-1 1 0 0,0 1-1 0 0,1 0 1 0 0,-1 0-1 0 0,0 0 1 0 0,0 0-1 0 0,0 0 1 0 0,0 0-1 0 0,-1 1 1 0 0,1-1-1 0 0,0 0 1 0 0,0 0-1 0 0,0 1 1 0 0,-1-1-1 0 0,1 1 1 0 0,0-1-1 0 0,-1 1 1 0 0,1 0-1 0 0,0-1 1 0 0,-1 1-1 0 0,1 0 1 0 0,0 0 0 0 0,-1 0-1 0 0,1 0 1 0 0,0 0-1 0 0,-1 0 1 0 0,1 0-1 0 0,-1 1 1 0 0,1-1-1 0 0,0 0 1 0 0,-1 1-1 0 0,1-1 1 0 0,-1 2-1 0 0,-45 17 455 0 0,36-13-370 0 0,0 1-1 0 0,1 1 0 0 0,-1 0 0 0 0,2 0 0 0 0,-1 1 0 0 0,1 1 0 0 0,0-1 0 0 0,1 1 0 0 0,0 1 0 0 0,1-1 0 0 0,0 1 0 0 0,1 1 0 0 0,0-1 1 0 0,0 1-1 0 0,2 0 0 0 0,-1 0 0 0 0,2 1 0 0 0,-4 15 0 0 0,7-23-113 0 0,-1-1 0 0 0,1 1 0 0 0,1-1 1 0 0,-1 0-1 0 0,1 1 0 0 0,-1-1 0 0 0,1 1 0 0 0,0-1 0 0 0,1 0 1 0 0,-1 0-1 0 0,1 0 0 0 0,0 0 0 0 0,0 0 0 0 0,0 0 0 0 0,1 0 1 0 0,4 6-1 0 0,-2-5-76 0 0,0 0-1 0 0,1 0 1 0 0,-1-1 0 0 0,1 1-1 0 0,0-1 1 0 0,1 0 0 0 0,-1-1 0 0 0,0 0-1 0 0,13 5 1 0 0,-7-4-427 0 0,1-1-1 0 0,-1 0 0 0 0,1-1 1 0 0,-1 0-1 0 0,16 0 0 0 0,-18-2-625 0 0,1 0-1 0 0,-1-1 1 0 0,0 0-1 0 0,1 0 0 0 0,18-7 1 0 0,2-7-2185 0 0,-17 5 504 0 0</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1.817"/>
    </inkml:context>
    <inkml:brush xml:id="br0">
      <inkml:brushProperty name="width" value="0.1" units="cm"/>
      <inkml:brushProperty name="height" value="0.1" units="cm"/>
      <inkml:brushProperty name="color" value="#FFFFFF"/>
    </inkml:brush>
  </inkml:definitions>
  <inkml:trace contextRef="#ctx0" brushRef="#br0">1 50 4780 0 0,'0'-22'2493'0'0,"0"-5"3481"0"0,2 56-2581 0 0,-1-1-2980 0 0,7 86 969 0 0,-6-100-1936 0 0,1 0 1 0 0,0 0 0 0 0,0 0-1 0 0,2 0 1 0 0,10 22-1 0 0,-15-34 238 0 0,1-1-1 0 0,0 0 1 0 0,0 0-1 0 0,-1 1 1 0 0,1-1-1 0 0,0 0 1 0 0,0 0-1 0 0,0 0 1 0 0,0 0-1 0 0,1 0 1 0 0,-1 0-1 0 0,0-1 1 0 0,0 1-1 0 0,1 0 1 0 0,-1 0-1 0 0,0-1 1 0 0,1 1-1 0 0,-1-1 1 0 0,0 1-1 0 0,1-1 1 0 0,2 1-1 0 0</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2.219"/>
    </inkml:context>
    <inkml:brush xml:id="br0">
      <inkml:brushProperty name="width" value="0.1" units="cm"/>
      <inkml:brushProperty name="height" value="0.1" units="cm"/>
      <inkml:brushProperty name="color" value="#FFFFFF"/>
    </inkml:brush>
  </inkml:definitions>
  <inkml:trace contextRef="#ctx0" brushRef="#br0">8 92 4524 0 0,'-1'-1'259'0'0,"1"0"0"0"0,-1 1-1 0 0,0-1 1 0 0,1 0-1 0 0,-1 0 1 0 0,0 0 0 0 0,1 0-1 0 0,-1 0 1 0 0,1-1-1 0 0,0 1 1 0 0,-1 0 0 0 0,1 0-1 0 0,0 0 1 0 0,0 0-1 0 0,-1-2 1 0 0,13-4 3871 0 0,9-1-3659 0 0,-19 7-402 0 0,-1 0 0 0 0,1-1 0 0 0,0 1 0 0 0,-1-1 1 0 0,1 1-1 0 0,-1-1 0 0 0,0 1 0 0 0,1-1 0 0 0,-1 0 0 0 0,0 0 0 0 0,0 0 0 0 0,0 0 0 0 0,0 0 0 0 0,1-3 0 0 0,-2 4-104 0 0,0 0 0 0 0,1 0-1 0 0,-1 0 1 0 0,0 0 0 0 0,0 0-1 0 0,0 0 1 0 0,0 0 0 0 0,0 0 0 0 0,0 0-1 0 0,0 0 1 0 0,0 0 0 0 0,0 0-1 0 0,0 0 1 0 0,-1 0 0 0 0,1 0-1 0 0,0 0 1 0 0,-1 0 0 0 0,1 0 0 0 0,-1 0-1 0 0,1 0 1 0 0,-1 0 0 0 0,1 0-1 0 0,-1 0 1 0 0,0 1 0 0 0,1-1 0 0 0,-1 0-1 0 0,0 0 1 0 0,0 1 0 0 0,1-1-1 0 0,-1 1 1 0 0,0-1 0 0 0,-1 0 0 0 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02.545"/>
    </inkml:context>
    <inkml:brush xml:id="br0">
      <inkml:brushProperty name="width" value="0.1" units="cm"/>
      <inkml:brushProperty name="height" value="0.1" units="cm"/>
      <inkml:brushProperty name="color" value="#FFFFFF"/>
    </inkml:brush>
  </inkml:definitions>
  <inkml:trace contextRef="#ctx0" brushRef="#br0">139 12 6797 0 0,'-1'-1'196'0'0,"0"0"1"0"0,1 0 0 0 0,-1 0 0 0 0,0 0-1 0 0,0 1 1 0 0,0-1 0 0 0,0 0 0 0 0,0 1-1 0 0,0-1 1 0 0,0 1 0 0 0,0-1 0 0 0,0 1-1 0 0,0-1 1 0 0,0 1 0 0 0,0 0 0 0 0,0-1-1 0 0,0 1 1 0 0,0 0 0 0 0,0 0 0 0 0,-1 0-1 0 0,1 0 1 0 0,-1 0 0 0 0,-1 0 13 0 0,0 1 0 0 0,0 0 0 0 0,0-1 1 0 0,0 1-1 0 0,0 0 0 0 0,0 1 0 0 0,0-1 1 0 0,-2 2-1 0 0,-6 4 215 0 0,1 0 1 0 0,-19 17 0 0 0,29-24-386 0 0,-4 3 48 0 0,1 0 1 0 0,0 0-1 0 0,0 1 0 0 0,0-1 0 0 0,0 1 0 0 0,1 0 0 0 0,-1-1 0 0 0,1 1 0 0 0,0 0 1 0 0,0 1-1 0 0,1-1 0 0 0,-2 5 0 0 0,2-6-48 0 0,1 0 1 0 0,-1 0 0 0 0,1 0-1 0 0,0 0 1 0 0,0 0-1 0 0,1 0 1 0 0,-1 0-1 0 0,1 0 1 0 0,-1-1 0 0 0,1 1-1 0 0,0 0 1 0 0,0 0-1 0 0,0-1 1 0 0,0 1-1 0 0,1 0 1 0 0,-1-1-1 0 0,1 1 1 0 0,-1-1 0 0 0,4 4-1 0 0,50 48 300 0 0,-34-35-275 0 0,22 25 0 0 0,-39-39-115 0 0,1 1 0 0 0,-1-1 0 0 0,-1 1 1 0 0,1 0-1 0 0,-1 0 0 0 0,0 0 1 0 0,0 0-1 0 0,-1 0 0 0 0,0 1 1 0 0,2 7-1 0 0,-4-12 28 0 0,0 1-1 0 0,0-1 1 0 0,0 1 0 0 0,-1-1 0 0 0,1 1 0 0 0,-1-1-1 0 0,1 1 1 0 0,-1-1 0 0 0,0 1 0 0 0,0-1 0 0 0,0 0-1 0 0,0 1 1 0 0,-1-1 0 0 0,1 0 0 0 0,-1 0 0 0 0,1 0-1 0 0,-1 0 1 0 0,1 0 0 0 0,-1 0 0 0 0,0 0 0 0 0,0-1-1 0 0,0 1 1 0 0,0-1 0 0 0,0 1 0 0 0,-1-1 0 0 0,1 0 0 0 0,0 0-1 0 0,-4 1 1 0 0,0 1 20 0 0,0 0 0 0 0,0-1 1 0 0,-1 0-1 0 0,1 0 0 0 0,-1-1 0 0 0,1 0 0 0 0,-1 0 0 0 0,0 0 0 0 0,1-1 1 0 0,-8 0-1 0 0,13-1-100 0 0,-1 1-1 0 0,1 0 1 0 0,0 0 0 0 0,0-1 0 0 0,0 1 0 0 0,0-1-1 0 0,-1 1 1 0 0,1-1 0 0 0,0 0 0 0 0,0 1 0 0 0,0-1-1 0 0,0 0 1 0 0,0 0 0 0 0,-1-1 0 0 0,2 2-162 0 0,-1-1 0 0 0,0 0 1 0 0,1 0-1 0 0,-1 1 0 0 0,1-1 1 0 0,0 0-1 0 0,-1 0 0 0 0,1 0 0 0 0,0 0 1 0 0,-1 1-1 0 0,1-1 0 0 0,0 0 1 0 0,0 0-1 0 0,0 0 0 0 0,0 0 1 0 0,0 0-1 0 0,0 0 0 0 0,0 0 1 0 0,0 0-1 0 0,0-1 0 0 0,4-8-2875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5.928"/>
    </inkml:context>
    <inkml:brush xml:id="br0">
      <inkml:brushProperty name="width" value="0.1" units="cm"/>
      <inkml:brushProperty name="height" value="0.1" units="cm"/>
      <inkml:brushProperty name="color" value="#FFFFFF"/>
    </inkml:brush>
  </inkml:definitions>
  <inkml:trace contextRef="#ctx0" brushRef="#br0">1 49 5308 0 0,'1'1'189'0'0,"-1"-1"0"0"0,1 1 0 0 0,0-1 0 0 0,0 0 0 0 0,-1 1 0 0 0,1-1-1 0 0,0 1 1 0 0,-1 0 0 0 0,1-1 0 0 0,-1 1 0 0 0,1-1 0 0 0,-1 1-1 0 0,1 0 1 0 0,-1 0 0 0 0,1-1 0 0 0,-1 1 0 0 0,1 0 0 0 0,-1 0-1 0 0,0-1 1 0 0,0 1 0 0 0,1 0 0 0 0,-1 0 0 0 0,0 0 0 0 0,0 1-1 0 0,6 28 416 0 0,-5-21-75 0 0,16 89 1300 0 0,-12-58-1660 0 0,3 1-1 0 0,17 54 1 0 0,-15-70 72 0 0,-5-26 358 0 0,-2-15-136 0 0,0-15 87 0 0,2-1-1 0 0,1 1 1 0 0,1 0-1 0 0,2 0 0 0 0,16-38 1 0 0,-24 67-519 0 0,0 0 0 0 0,0 0 0 0 0,0 0-1 0 0,0 0 1 0 0,0 0 0 0 0,1 0 0 0 0,-1 1 0 0 0,1-1 0 0 0,-1 0-1 0 0,1 1 1 0 0,-1-1 0 0 0,1 1 0 0 0,0 0 0 0 0,0-1 0 0 0,0 1-1 0 0,0 0 1 0 0,0 0 0 0 0,0 0 0 0 0,0 1 0 0 0,0-1 0 0 0,0 0-1 0 0,3 0 1 0 0,-1 1-1 0 0,0 0-1 0 0,0 0 0 0 0,0 1 0 0 0,0-1 0 0 0,0 1 1 0 0,0 0-1 0 0,0 0 0 0 0,0 0 0 0 0,-1 1 1 0 0,1-1-1 0 0,6 5 0 0 0,3 2 23 0 0,0 1 1 0 0,0 0-1 0 0,-1 1 1 0 0,0 1-1 0 0,13 16 1 0 0,72 101-1535 0 0,-80-104 347 0 0,-17-23 1116 0 0,0 0 0 0 0,0-1 0 0 0,1 1-1 0 0,-1 0 1 0 0,0-1 0 0 0,1 1 0 0 0,-1-1 0 0 0,1 1 0 0 0,-1-1 0 0 0,1 1 0 0 0,-1-1-1 0 0,1 1 1 0 0,-1-1 0 0 0,1 1 0 0 0,-1-1 0 0 0,1 0 0 0 0,-1 1 0 0 0,1-1 0 0 0,0 0-1 0 0,-1 1 1 0 0,1-1 0 0 0,0 0 0 0 0,-1 0 0 0 0,1 0 0 0 0,0 1 0 0 0,-1-1 0 0 0,1 0-1 0 0,0 0 1 0 0,-1 0 0 0 0,1 0 0 0 0,0 0 0 0 0,-1 0 0 0 0,1-1 0 0 0,0 1 0 0 0,0 0-1 0 0,-1 0 1 0 0,1 0 0 0 0,-1-1 0 0 0,1 1 0 0 0,0 0 0 0 0,-1-1 0 0 0,1 1 0 0 0,-1 0 0 0 0,1-1-1 0 0,0 1 1 0 0,-1-1 0 0 0,1 1 0 0 0,-1-1 0 0 0,0 1 0 0 0,1-1 0 0 0,-1 1 0 0 0,1-1-1 0 0,0-1 1 0 0,3-5 70 0 0,0 0 0 0 0,-1-1 0 0 0,6-15 0 0 0,-4 9-64 0 0,33-90 816 0 0,-27 70-299 0 0,1 0 0 0 0,1 1-1 0 0,27-45 1 0 0,-39 76-490 0 0,0 0 0 0 0,0 0 0 0 0,0 0 1 0 0,0 0-1 0 0,1 1 0 0 0,-1-1 0 0 0,1 0 0 0 0,-1 1 0 0 0,1-1 0 0 0,-1 1 1 0 0,1 0-1 0 0,0-1 0 0 0,0 1 0 0 0,0 0 0 0 0,0 0 0 0 0,0 0 0 0 0,0 1 1 0 0,0-1-1 0 0,0 0 0 0 0,0 1 0 0 0,0-1 0 0 0,0 1 0 0 0,3-1 0 0 0,-2 2-8 0 0,0-1 0 0 0,0 1-1 0 0,0 0 1 0 0,-1 0 0 0 0,1 0 0 0 0,0 0-1 0 0,0 1 1 0 0,-1-1 0 0 0,1 1-1 0 0,-1-1 1 0 0,1 1 0 0 0,-1 0-1 0 0,0 0 1 0 0,4 4 0 0 0,2 3 0 0 0,0 1 0 0 0,-1-1 0 0 0,-1 1 0 0 0,1 1 1 0 0,-1-1-1 0 0,-1 1 0 0 0,6 15 0 0 0,-4 0-47 0 0,-1 0-1 0 0,-2 0 1 0 0,4 49-1 0 0,-7-23-2648 0 0,-4-2-3882 0 0,2-44 4630 0 0</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2.941"/>
    </inkml:context>
    <inkml:brush xml:id="br0">
      <inkml:brushProperty name="width" value="0.1" units="cm"/>
      <inkml:brushProperty name="height" value="0.1" units="cm"/>
      <inkml:brushProperty name="color" value="#FFFFFF"/>
    </inkml:brush>
  </inkml:definitions>
  <inkml:trace contextRef="#ctx0" brushRef="#br0">70 25 5801 0 0,'8'-4'6791'0'0,"3"0"-6048"0"0,0-1 0 0 0,1 1 0 0 0,11-2 0 0 0,-21 6-781 0 0,1-1-1 0 0,-1 1 0 0 0,1 0 0 0 0,-1 0 0 0 0,1 0 0 0 0,-1 0 1 0 0,1 0-1 0 0,-1 0 0 0 0,4 2 0 0 0,-5-2 72 0 0,0 0 0 0 0,0 1-1 0 0,-1-1 1 0 0,1 0 0 0 0,0 1 0 0 0,0 0 0 0 0,0-1-1 0 0,-1 1 1 0 0,1-1 0 0 0,0 1 0 0 0,0 0 0 0 0,-1-1-1 0 0,1 1 1 0 0,-1 0 0 0 0,1 0 0 0 0,-1 0 0 0 0,1-1-1 0 0,-1 1 1 0 0,1 0 0 0 0,-1 0 0 0 0,0 0 0 0 0,1 0 0 0 0,-1 0-1 0 0,0 1 1 0 0,1 6-4 0 0,-1 1 0 0 0,0 0 0 0 0,0 0 0 0 0,-1-1 1 0 0,0 1-1 0 0,0 0 0 0 0,-1-1 0 0 0,-1 1 0 0 0,-4 11 0 0 0,-2 5-57 0 0,-25 42-1 0 0,25-50-61 0 0,-2-1-1 0 0,-19 24 0 0 0,25-35 72 0 0,1 0 0 0 0,-1 0 0 0 0,0 0 0 0 0,-1-1 0 0 0,1 1 0 0 0,-1-1 0 0 0,0 0-1 0 0,0-1 1 0 0,0 0 0 0 0,-11 5 0 0 0,26-8-16 0 0,1 0 0 0 0,-1 2 1 0 0,1-1-1 0 0,9 3 0 0 0,21 3 30 0 0,24 1-43 0 0,19 1-863 0 0,-26-7-2883 0 0,-36-2 518 0 0,-13-2 456 0 0</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3.423"/>
    </inkml:context>
    <inkml:brush xml:id="br0">
      <inkml:brushProperty name="width" value="0.1" units="cm"/>
      <inkml:brushProperty name="height" value="0.1" units="cm"/>
      <inkml:brushProperty name="color" value="#FFFFFF"/>
    </inkml:brush>
  </inkml:definitions>
  <inkml:trace contextRef="#ctx0" brushRef="#br0">1 1 5493 0 0,'8'7'4572'0'0,"35"34"-3169"0"0,60 59-288 0 0,134 140 541 0 0,-215-216-1482 0 0,-2 2 1 0 0,-1 0 0 0 0,24 43 0 0 0,-37-59-149 0 0,-1 0 1 0 0,0 0 0 0 0,-1 1 0 0 0,0 0-1 0 0,-1 0 1 0 0,0 0 0 0 0,-1 0 0 0 0,0 1-1 0 0,0-1 1 0 0,-1 0 0 0 0,-1 1 0 0 0,0-1-1 0 0,-2 13 1 0 0,-1-10 43 0 0,-1-1 1 0 0,0 1-1 0 0,-1-1 0 0 0,-1 0 0 0 0,0 0 1 0 0,0-1-1 0 0,-15 21 0 0 0,-69 76 572 0 0,88-106-626 0 0,-249 253-400 0 0,238-243-222 0 0,9-9-417 0 0,-13 10-5933 0 0</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5.476"/>
    </inkml:context>
    <inkml:brush xml:id="br0">
      <inkml:brushProperty name="width" value="0.1" units="cm"/>
      <inkml:brushProperty name="height" value="0.1" units="cm"/>
      <inkml:brushProperty name="color" value="#FFFFFF"/>
    </inkml:brush>
  </inkml:definitions>
  <inkml:trace contextRef="#ctx0" brushRef="#br0">0 113 5444 0 0,'1'-1'155'0'0,"-1"-1"0"0"0,1 1 0 0 0,-1-1 0 0 0,1 1-1 0 0,0-1 1 0 0,0 1 0 0 0,-1 0 0 0 0,1-1 0 0 0,0 1-1 0 0,0 0 1 0 0,0 0 0 0 0,1-1 0 0 0,-1 1-1 0 0,0 0 1 0 0,0 0 0 0 0,0 0 0 0 0,1 0 0 0 0,-1 1-1 0 0,1-1 1 0 0,-1 0 0 0 0,1 1 0 0 0,-1-1 0 0 0,1 0-1 0 0,-1 1 1 0 0,2-1 0 0 0,47-11 545 0 0,-42 11-394 0 0,93-11 850 0 0,-15 3-357 0 0,-85 9-796 0 0,0 0 1 0 0,-1 0 0 0 0,1 0-1 0 0,0 0 1 0 0,0 0 0 0 0,0 0-1 0 0,0 0 1 0 0,0 0 0 0 0,-1-1-1 0 0,1 1 1 0 0,0 0-1 0 0,0-1 1 0 0,0 1 0 0 0,-1-1-1 0 0,1 1 1 0 0,0-1 0 0 0,0 1-1 0 0,-1-1 1 0 0,1 1 0 0 0,-1-1-1 0 0,1 1 1 0 0,0-1-1 0 0,-1 0 1 0 0,1 0 0 0 0,-1 1-1 0 0,1-1 1 0 0,-1 0 0 0 0,0 0-1 0 0,1 1 1 0 0,-1-1 0 0 0,0 0-1 0 0,0 0 1 0 0,1 0-1 0 0,-1 0 1 0 0,0 0 0 0 0,0 1-1 0 0,0-1 1 0 0,0 0 0 0 0,0 0-1 0 0,0 0 1 0 0,0 0 0 0 0,0 0-1 0 0,-1 0 1 0 0,1 1-1 0 0,0-1 1 0 0,-1 0 0 0 0,1 0-1 0 0,0 0 1 0 0,-1 1 0 0 0,1-1-1 0 0,-1 0 1 0 0,1 0 0 0 0,-1 1-1 0 0,1-1 1 0 0,-1 0-1 0 0,1 1 1 0 0,-1-1 0 0 0,0 1-1 0 0,1-1 1 0 0,-1 1 0 0 0,-1-1-1 0 0,1 0 6 0 0,1-1-1 0 0,-1 1 1 0 0,-1 0-1 0 0,1 0 0 0 0,0 0 1 0 0,0 1-1 0 0,0-1 1 0 0,0 0-1 0 0,-1 0 1 0 0,1 0-1 0 0,0 1 1 0 0,-1-1-1 0 0,1 1 0 0 0,0-1 1 0 0,-1 1-1 0 0,1 0 1 0 0,-1-1-1 0 0,1 1 1 0 0,0 0-1 0 0,-1 0 1 0 0,1 0-1 0 0,-1 0 0 0 0,1 0 1 0 0,-1 0-1 0 0,1 1 1 0 0,-1-1-1 0 0,1 0 1 0 0,0 1-1 0 0,-1-1 1 0 0,1 1-1 0 0,0-1 0 0 0,-1 1 1 0 0,1 0-1 0 0,0 0 1 0 0,0-1-1 0 0,-1 1 1 0 0,1 0-1 0 0,-1 1 1 0 0,-6 10 153 0 0,2 0 0 0 0,-1 1 0 0 0,1-1 1 0 0,1 1-1 0 0,0 0 0 0 0,1 1 1 0 0,0-1-1 0 0,1 1 0 0 0,-2 21 1 0 0,1 18 301 0 0,3 63 0 0 0,2-63-241 0 0,2 33 21 0 0,-2 48-2708 0 0,-1-126 1642 0 0,-1-1 1 0 0,0 0-1 0 0,-1 0 1 0 0,1 1 0 0 0,-1-1-1 0 0,-6 11 1 0 0,2-8-2084 0 0</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5.833"/>
    </inkml:context>
    <inkml:brush xml:id="br0">
      <inkml:brushProperty name="width" value="0.1" units="cm"/>
      <inkml:brushProperty name="height" value="0.1" units="cm"/>
      <inkml:brushProperty name="color" value="#FFFFFF"/>
    </inkml:brush>
  </inkml:definitions>
  <inkml:trace contextRef="#ctx0" brushRef="#br0">5 120 4652 0 0,'-1'0'71'0'0,"1"-1"-1"0"0,0 1 0 0 0,-1 0 0 0 0,1-1 0 0 0,0 1 0 0 0,-1 0 0 0 0,1-1 1 0 0,0 1-1 0 0,0 0 0 0 0,0-1 0 0 0,-1 1 0 0 0,1 0 0 0 0,0-1 1 0 0,0 1-1 0 0,0-1 0 0 0,0 1 0 0 0,0-1 0 0 0,0 1 0 0 0,-1 0 0 0 0,1-1 1 0 0,0 1-1 0 0,0-1 0 0 0,0 1 0 0 0,1-1 0 0 0,-1 1 0 0 0,0 0 1 0 0,0-1-1 0 0,0 1 0 0 0,0-1 0 0 0,0 1 0 0 0,0 0 0 0 0,1-1 0 0 0,-1 1 1 0 0,0-1-1 0 0,0 1 0 0 0,0 0 0 0 0,1-1 0 0 0,-1 1 0 0 0,0 0 0 0 0,1-1 1 0 0,-1 1-1 0 0,0 0 0 0 0,1 0 0 0 0,-1-1 0 0 0,0 1 0 0 0,1 0 1 0 0,-1 0-1 0 0,1 0 0 0 0,-1-1 0 0 0,0 1 0 0 0,1 0 0 0 0,-1 0 0 0 0,1 0 1 0 0,-1 0-1 0 0,1 0 0 0 0,29-11 494 0 0,-27 10-400 0 0,146-35-2172 0 0,-4 2-3306 0 0,-76 15 4187 0 0</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6.190"/>
    </inkml:context>
    <inkml:brush xml:id="br0">
      <inkml:brushProperty name="width" value="0.1" units="cm"/>
      <inkml:brushProperty name="height" value="0.1" units="cm"/>
      <inkml:brushProperty name="color" value="#FFFFFF"/>
    </inkml:brush>
  </inkml:definitions>
  <inkml:trace contextRef="#ctx0" brushRef="#br0">439 203 988 0 0,'-1'-3'247'0'0,"-3"-24"1358"0"0,-1 0 0 0 0,-1 0 0 0 0,-2 0 0 0 0,-20-48 0 0 0,28 75-1523 0 0,-1-1 1 0 0,1 0 0 0 0,0 0-1 0 0,-1 0 1 0 0,1 0 0 0 0,-1 0-1 0 0,1 1 1 0 0,-1-1 0 0 0,1 0-1 0 0,-1 0 1 0 0,0 1-1 0 0,1-1 1 0 0,-1 0 0 0 0,0 1-1 0 0,1-1 1 0 0,-1 1 0 0 0,0-1-1 0 0,0 1 1 0 0,0-1 0 0 0,0 1-1 0 0,1-1 1 0 0,-1 1 0 0 0,0 0-1 0 0,0-1 1 0 0,0 1 0 0 0,0 0-1 0 0,0 0 1 0 0,-2 0 0 0 0,2 0 3 0 0,-1 1-1 0 0,1 0 1 0 0,0 0 0 0 0,-1 0-1 0 0,1 0 1 0 0,0 0 0 0 0,-1 0 0 0 0,1 0-1 0 0,0 0 1 0 0,0 0 0 0 0,0 0-1 0 0,0 1 1 0 0,0-1 0 0 0,0 0 0 0 0,0 2-1 0 0,-5 7 248 0 0,2 1 0 0 0,-1-1 0 0 0,-4 19-1 0 0,-6 35 713 0 0,-11 129-1 0 0,15 71 619 0 0,11-251-1576 0 0,0 145 499 0 0,-2 61-3289 0 0,2-216 2170 0 0,0 0 0 0 0,0 0 0 0 0,0 0 0 0 0,-1 1-1 0 0,1-1 1 0 0,-1 0 0 0 0,0 0 0 0 0,0 0 0 0 0,0 0 0 0 0,0 0 0 0 0,-1-1 0 0 0,1 1 0 0 0,-1 0 0 0 0,-2 4 0 0 0</inkml:trace>
  <inkml:trace contextRef="#ctx0" brushRef="#br0" timeOffset="1">7 771 5901 0 0,'-1'-2'148'0'0,"0"0"0"0"0,1 1 0 0 0,-1-1 0 0 0,0 0 1 0 0,0 0-1 0 0,1 1 0 0 0,-1-1 0 0 0,1 0 0 0 0,0 0 0 0 0,0 0 1 0 0,-1 0-1 0 0,1 0 0 0 0,0 1 0 0 0,1-1 0 0 0,-1 0 1 0 0,0 0-1 0 0,0 0 0 0 0,1 0 0 0 0,-1 0 0 0 0,1 1 1 0 0,1-3-1 0 0,-1 1-35 0 0,1 0 0 0 0,0 1 0 0 0,0-1 0 0 0,0 1 0 0 0,1 0 0 0 0,-1-1 0 0 0,0 1 0 0 0,1 0-1 0 0,0 0 1 0 0,-1 0 0 0 0,5-1 0 0 0,8-4-71 0 0,0 1-1 0 0,0 0 0 0 0,30-6 0 0 0,-32 9 24 0 0,220-41-3385 0 0,-47 11-1092 0 0,-137 21 3290 0 0</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6.626"/>
    </inkml:context>
    <inkml:brush xml:id="br0">
      <inkml:brushProperty name="width" value="0.1" units="cm"/>
      <inkml:brushProperty name="height" value="0.1" units="cm"/>
      <inkml:brushProperty name="color" value="#FFFFFF"/>
    </inkml:brush>
  </inkml:definitions>
  <inkml:trace contextRef="#ctx0" brushRef="#br0">0 18 1120 0 0,'1'-17'8412'0'0,"2"27"-4239"0"0,1 30-2517 0 0,12 244 1597 0 0,3 72-1933 0 0,-16-251-4696 0 0,-5-90 666 0 0</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6.986"/>
    </inkml:context>
    <inkml:brush xml:id="br0">
      <inkml:brushProperty name="width" value="0.1" units="cm"/>
      <inkml:brushProperty name="height" value="0.1" units="cm"/>
      <inkml:brushProperty name="color" value="#FFFFFF"/>
    </inkml:brush>
  </inkml:definitions>
  <inkml:trace contextRef="#ctx0" brushRef="#br0">0 170 6485 0 0,'1'-11'413'0'0,"0"0"0"0"0,0 0 0 0 0,1 0 1 0 0,0 0-1 0 0,1 0 0 0 0,0 0 0 0 0,1 1 1 0 0,0-1-1 0 0,8-14 0 0 0,-10 22-306 0 0,0-1-1 0 0,1 1 1 0 0,-1 0-1 0 0,1 0 1 0 0,0 0 0 0 0,0 0-1 0 0,0 0 1 0 0,0 1-1 0 0,0 0 1 0 0,0-1 0 0 0,1 1-1 0 0,-1 0 1 0 0,1 1 0 0 0,0-1-1 0 0,-1 0 1 0 0,1 1-1 0 0,0 0 1 0 0,0 0 0 0 0,0 0-1 0 0,0 1 1 0 0,0-1-1 0 0,0 1 1 0 0,0 0 0 0 0,0 0-1 0 0,0 0 1 0 0,0 1-1 0 0,0-1 1 0 0,0 1 0 0 0,6 2-1 0 0,0 0-20 0 0,0 1 0 0 0,0 0-1 0 0,-1 1 1 0 0,1 0-1 0 0,-1 0 1 0 0,0 1 0 0 0,-1 0-1 0 0,1 0 1 0 0,-1 1 0 0 0,-1 1-1 0 0,1-1 1 0 0,-1 1-1 0 0,0 0 1 0 0,-1 1 0 0 0,0-1-1 0 0,0 1 1 0 0,-1 1 0 0 0,0-1-1 0 0,-1 1 1 0 0,0-1-1 0 0,0 1 1 0 0,2 14 0 0 0,-4-17-76 0 0,0 1 0 0 0,-1 0 0 0 0,0 0 0 0 0,0 0 0 0 0,-1 0 1 0 0,1 0-1 0 0,-2 1 0 0 0,1-1 0 0 0,-1 0 0 0 0,-1 0 0 0 0,0 0 1 0 0,0-1-1 0 0,0 1 0 0 0,-1 0 0 0 0,0-1 0 0 0,0 1 0 0 0,-1-1 1 0 0,0 0-1 0 0,0 0 0 0 0,-1-1 0 0 0,0 1 0 0 0,0-1 0 0 0,0 0 1 0 0,-1 0-1 0 0,0-1 0 0 0,0 0 0 0 0,0 0 0 0 0,-1 0 0 0 0,-9 5 0 0 0,6-5-106 0 0,0 0 0 0 0,-1-1-1 0 0,-14 5 1 0 0,23-8-152 0 0,-1-1 0 0 0,0 1 1 0 0,-1-1-1 0 0,1 1 0 0 0,0-1 0 0 0,0 0 0 0 0,-6-1 1 0 0,8 1-23 0 0,0 0 0 0 0,0-1 0 0 0,0 1 0 0 0,0 0 1 0 0,0-1-1 0 0,0 1 0 0 0,0-1 0 0 0,0 0 0 0 0,0 1 1 0 0,0-1-1 0 0,0 0 0 0 0,0 1 0 0 0,0-1 0 0 0,0 0 1 0 0,1 0-1 0 0,-1 0 0 0 0,0 0 0 0 0,1 1 0 0 0,-1-1 1 0 0,0 0-1 0 0,0-2 0 0 0,-1-4-2628 0 0</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7.421"/>
    </inkml:context>
    <inkml:brush xml:id="br0">
      <inkml:brushProperty name="width" value="0.1" units="cm"/>
      <inkml:brushProperty name="height" value="0.1" units="cm"/>
      <inkml:brushProperty name="color" value="#FFFFFF"/>
    </inkml:brush>
  </inkml:definitions>
  <inkml:trace contextRef="#ctx0" brushRef="#br0">1 167 5713 0 0,'7'0'407'0'0,"1"1"1"0"0,-1 0 0 0 0,0 0 0 0 0,1 1-1 0 0,-1 0 1 0 0,0 0 0 0 0,0 0 0 0 0,-1 1-1 0 0,1 0 1 0 0,0 1 0 0 0,-1-1 0 0 0,0 1-1 0 0,0 0 1 0 0,8 8 0 0 0,3 3 52 0 0,-2 1 0 0 0,0 1 0 0 0,18 25 0 0 0,-1-95 812 0 0,-20 30-1117 0 0,0 0 0 0 0,25-31 1 0 0,-33 48-142 0 0,0 1 1 0 0,0-1 0 0 0,1 1 0 0 0,0 0 0 0 0,0 1 0 0 0,1-1 0 0 0,-1 1-1 0 0,1 0 1 0 0,0 0 0 0 0,0 1 0 0 0,0 0 0 0 0,1 0 0 0 0,-1 0 0 0 0,13-3-1 0 0,-15 6-5 0 0,1 0 0 0 0,-1 0 0 0 0,1 1 0 0 0,-1 0 0 0 0,1 0 0 0 0,-1 0-1 0 0,0 0 1 0 0,1 0 0 0 0,-1 1 0 0 0,0 0 0 0 0,0 0 0 0 0,0 0 0 0 0,0 0 0 0 0,-1 1-1 0 0,1-1 1 0 0,0 1 0 0 0,3 5 0 0 0,10 8 16 0 0,0 0 0 0 0,13 20 0 0 0,-22-26-7 0 0,-6-8-14 0 0,12 15 38 0 0,1 0 0 0 0,0-1 1 0 0,31 25-1 0 0,-41-38-36 0 0,0 1 0 0 0,0-1 1 0 0,0-1-1 0 0,0 1 0 0 0,1-1 0 0 0,-1 0 1 0 0,1 0-1 0 0,9 2 0 0 0,-12-4-6 0 0,1 1 1 0 0,-1-1-1 0 0,0 0 0 0 0,0 0 0 0 0,0-1 1 0 0,0 1-1 0 0,1-1 0 0 0,-1 1 0 0 0,0-1 1 0 0,0 0-1 0 0,0 0 0 0 0,0-1 0 0 0,0 1 1 0 0,-1 0-1 0 0,1-1 0 0 0,0 0 0 0 0,2-2 0 0 0,-2 1 2 0 0,0-1 0 0 0,0 1 0 0 0,0-1-1 0 0,0 0 1 0 0,-1 0 0 0 0,0 0-1 0 0,0 0 1 0 0,0 0 0 0 0,0-1-1 0 0,-1 1 1 0 0,1-1 0 0 0,-1 1-1 0 0,0-1 1 0 0,-1 1 0 0 0,1-1-1 0 0,-1 1 1 0 0,0-1 0 0 0,0 0-1 0 0,0 1 1 0 0,-2-7 0 0 0,1-2-3 0 0,-1-1 0 0 0,-1 1 0 0 0,0-1 0 0 0,-1 1 0 0 0,-10-22 0 0 0,10 27 26 0 0,0 1-1 0 0,-1 0 1 0 0,1 0 0 0 0,-2 1 0 0 0,1-1 0 0 0,-1 1-1 0 0,0 0 1 0 0,0 1 0 0 0,-1 0 0 0 0,0 0-1 0 0,-11-7 1 0 0,13 10-115 0 0,0-1 0 0 0,0 1 0 0 0,0 0 0 0 0,0 0 0 0 0,0 1-1 0 0,0 0 1 0 0,-1 0 0 0 0,-8-1 0 0 0,11 2-214 0 0,-1 0 0 0 0,1 0 0 0 0,-1 1 0 0 0,1-1 0 0 0,-1 1 0 0 0,1 0 0 0 0,-1 0 0 0 0,1 0 0 0 0,0 0 0 0 0,-1 1 0 0 0,1-1 0 0 0,0 1 0 0 0,-6 4 0 0 0,0 6-3086 0 0</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7.998"/>
    </inkml:context>
    <inkml:brush xml:id="br0">
      <inkml:brushProperty name="width" value="0.1" units="cm"/>
      <inkml:brushProperty name="height" value="0.1" units="cm"/>
      <inkml:brushProperty name="color" value="#FFFFFF"/>
    </inkml:brush>
  </inkml:definitions>
  <inkml:trace contextRef="#ctx0" brushRef="#br0">0 0 4980 0 0,'3'41'5028'0'0,"8"37"-3122"0"0,0-1-943 0 0,2 23-42 0 0,-1-8-860 0 0,1 96 0 0 0,-11-165-448 0 0,1-41 267 0 0,-3-7 447 0 0,1 0 0 0 0,1 0 0 0 0,6-26 1 0 0,-6 44-225 0 0,0-1 0 0 0,0 0 0 0 0,0 1 0 0 0,1-1 0 0 0,0 1 0 0 0,1 0 0 0 0,0 0 0 0 0,0 0 0 0 0,0 0 0 0 0,1 1 1 0 0,0 0-1 0 0,0 0 0 0 0,9-8 0 0 0,-11 12-81 0 0,0 1 1 0 0,0-1-1 0 0,0 1 1 0 0,0-1-1 0 0,1 1 0 0 0,-1 0 1 0 0,0 1-1 0 0,1-1 1 0 0,-1 0-1 0 0,0 1 1 0 0,1 0-1 0 0,-1 0 0 0 0,1 0 1 0 0,-1 0-1 0 0,0 1 1 0 0,1-1-1 0 0,-1 1 1 0 0,0 0-1 0 0,1 0 0 0 0,-1 0 1 0 0,0 0-1 0 0,0 0 1 0 0,0 1-1 0 0,0 0 0 0 0,0-1 1 0 0,5 5-1 0 0,2 1 13 0 0,1 1 0 0 0,-1 0 0 0 0,0 0-1 0 0,-1 1 1 0 0,15 18 0 0 0,-20-22-51 0 0,0 1 1 0 0,0 0-1 0 0,0 0 0 0 0,-1 0 1 0 0,0 1-1 0 0,0-1 0 0 0,-1 1 1 0 0,0 0-1 0 0,0 0 0 0 0,0 0 1 0 0,-1 0-1 0 0,1 11 0 0 0,-2-15 9 0 0,0 1-1 0 0,0-1 1 0 0,-1 1 0 0 0,1-1-1 0 0,-1 1 1 0 0,0-1-1 0 0,0 1 1 0 0,0-1-1 0 0,-1 0 1 0 0,1 0-1 0 0,-1 0 1 0 0,0 1-1 0 0,0-1 1 0 0,0-1 0 0 0,0 1-1 0 0,0 0 1 0 0,0 0-1 0 0,-1-1 1 0 0,1 1-1 0 0,-1-1 1 0 0,0 0-1 0 0,0 0 1 0 0,0 0 0 0 0,0 0-1 0 0,0-1 1 0 0,-6 3-1 0 0,5-2-122 0 0,-11 4 290 0 0,-1 0-1 0 0,-24 6 1 0 0,37-11-393 0 0,-1 0 0 0 0,1-1 0 0 0,-1 1 1 0 0,1-1-1 0 0,-1 1 0 0 0,1-1 0 0 0,-1 0 1 0 0,1-1-1 0 0,-1 1 0 0 0,1-1 0 0 0,-1 1 1 0 0,1-1-1 0 0,-1 0 0 0 0,1 0 0 0 0,0-1 1 0 0,-1 1-1 0 0,1-1 0 0 0,-4-2 0 0 0</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8.542"/>
    </inkml:context>
    <inkml:brush xml:id="br0">
      <inkml:brushProperty name="width" value="0.1" units="cm"/>
      <inkml:brushProperty name="height" value="0.1" units="cm"/>
      <inkml:brushProperty name="color" value="#FFFFFF"/>
    </inkml:brush>
  </inkml:definitions>
  <inkml:trace contextRef="#ctx0" brushRef="#br0">262 64 5769 0 0,'-1'-3'252'0'0,"-1"-1"0"0"0,1 1 0 0 0,-1-1 0 0 0,1 1 0 0 0,-1-1 0 0 0,0 1 0 0 0,-1 0 0 0 0,1 0 1 0 0,0 0-1 0 0,-1 0 0 0 0,0 0 0 0 0,1 1 0 0 0,-1-1 0 0 0,0 1 0 0 0,0 0 0 0 0,-1 0 0 0 0,1 0 1 0 0,0 0-1 0 0,-1 0 0 0 0,1 1 0 0 0,-1-1 0 0 0,0 1 0 0 0,1 0 0 0 0,-1 0 0 0 0,0 1 0 0 0,0-1 1 0 0,1 1-1 0 0,-5 0 0 0 0,-1-1-26 0 0,-1 1 1 0 0,1 1 0 0 0,0 0 0 0 0,0 0-1 0 0,0 0 1 0 0,0 1 0 0 0,0 1-1 0 0,1 0 1 0 0,-1 0 0 0 0,-13 7-1 0 0,18-8-124 0 0,-1 1-1 0 0,1 0 1 0 0,-1 0-1 0 0,1 0 1 0 0,0 1-1 0 0,0-1 1 0 0,1 1-1 0 0,-1 0 1 0 0,1 0-1 0 0,0 0 0 0 0,0 0 1 0 0,0 1-1 0 0,0-1 1 0 0,1 1-1 0 0,0 0 1 0 0,0 0-1 0 0,-3 9 1 0 0,5-9-90 0 0,-1-1 0 0 0,1 0 0 0 0,0 0 0 0 0,0 1 0 0 0,1-1 0 0 0,-1 0 0 0 0,1 0 0 0 0,0 1 0 0 0,0-1 0 0 0,0 0 0 0 0,1 0 0 0 0,-1 0 0 0 0,1 0 0 0 0,0-1 0 0 0,0 1 0 0 0,0 0 0 0 0,1-1 0 0 0,-1 1 0 0 0,1-1 0 0 0,0 0 0 0 0,0 0 0 0 0,5 4 0 0 0,-1 0-169 0 0,1-1 1 0 0,0 0-1 0 0,0-1 1 0 0,0 0-1 0 0,1 0 1 0 0,-1-1-1 0 0,18 7 1 0 0,-23-10 107 0 0,0-1-1 0 0,0 1 1 0 0,0 0 0 0 0,0-1 0 0 0,0 1 0 0 0,0-1 0 0 0,0 0 0 0 0,0 0-1 0 0,0 0 1 0 0,0-1 0 0 0,0 1 0 0 0,0-1 0 0 0,0 1 0 0 0,0-1 0 0 0,0 0-1 0 0,0 0 1 0 0,0-1 0 0 0,0 1 0 0 0,-1 0 0 0 0,1-1 0 0 0,-1 0 0 0 0,1 1 0 0 0,-1-1-1 0 0,1 0 1 0 0,-1 0 0 0 0,0-1 0 0 0,0 1 0 0 0,3-4 0 0 0,3-8 178 0 0,0 0 1 0 0,-1 0-1 0 0,0-1 1 0 0,-1 1-1 0 0,-1-2 0 0 0,0 1 1 0 0,-1 0-1 0 0,-1-1 1 0 0,0 0-1 0 0,-1 0 1 0 0,0-24 241 0 0,0 71 394 0 0,-2-20-753 0 0,1 0 1 0 0,1 0-1 0 0,0-1 1 0 0,0 1 0 0 0,1-1-1 0 0,0 0 1 0 0,1 0-1 0 0,0 0 1 0 0,1 0-1 0 0,0-1 1 0 0,12 18-1 0 0,-12-19-582 0 0,1-1 1 0 0,0-1-1 0 0,0 1 0 0 0,1-1 1 0 0,-1 0-1 0 0,2 0 0 0 0,-1-1 1 0 0,15 9-1 0 0,-18-13-37 0 0,-1 0 0 0 0,1 1 0 0 0,-1-1 1 0 0,1 0-1 0 0,0-1 0 0 0,-1 1 0 0 0,6-1 0 0 0,1 1-2260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6.468"/>
    </inkml:context>
    <inkml:brush xml:id="br0">
      <inkml:brushProperty name="width" value="0.1" units="cm"/>
      <inkml:brushProperty name="height" value="0.1" units="cm"/>
      <inkml:brushProperty name="color" value="#FFFFFF"/>
    </inkml:brush>
  </inkml:definitions>
  <inkml:trace contextRef="#ctx0" brushRef="#br0">21 0 5765 0 0,'-8'42'1257'0'0,"2"0"0"0"0,2 0 0 0 0,2 0 0 0 0,2 0 0 0 0,7 64 0 0 0,20 102 504 0 0,-18-152-2276 0 0,32 102-1 0 0,-35-144-447 0 0,4 12-4960 0 0</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9.106"/>
    </inkml:context>
    <inkml:brush xml:id="br0">
      <inkml:brushProperty name="width" value="0.1" units="cm"/>
      <inkml:brushProperty name="height" value="0.1" units="cm"/>
      <inkml:brushProperty name="color" value="#FFFFFF"/>
    </inkml:brush>
  </inkml:definitions>
  <inkml:trace contextRef="#ctx0" brushRef="#br0">16 136 6409 0 0,'-6'-129'5975'0'0,"3"122"-4733"0"0,0 15-527 0 0,0 14-167 0 0,25 410 1760 0 0,-18-398-2367 0 0,-2-11-91 0 0,1 0 0 0 0,1 0 1 0 0,9 33-1 0 0,-13-56 146 0 0,0 0-1 0 0,0 0 1 0 0,0 0 0 0 0,0 0 0 0 0,0 0 0 0 0,0 1-1 0 0,0-1 1 0 0,0 0 0 0 0,0 0 0 0 0,0 0 0 0 0,0 0-1 0 0,0 1 1 0 0,1-1 0 0 0,-1 0 0 0 0,0 0 0 0 0,0 0 0 0 0,0 0-1 0 0,0 0 1 0 0,0 0 0 0 0,0 1 0 0 0,0-1 0 0 0,0 0-1 0 0,0 0 1 0 0,1 0 0 0 0,-1 0 0 0 0,0 0 0 0 0,0 0-1 0 0,0 0 1 0 0,0 0 0 0 0,0 0 0 0 0,1 0 0 0 0,-1 1-1 0 0,0-1 1 0 0,0 0 0 0 0,0 0 0 0 0,0 0 0 0 0,1 0-1 0 0,-1 0 1 0 0,0 0 0 0 0,0 0 0 0 0,0 0 0 0 0,0 0-1 0 0,0 0 1 0 0,1 0 0 0 0,-1 0 0 0 0,0 0 0 0 0,0-1-1 0 0,0 1 1 0 0,0 0 0 0 0,7-10-36 0 0,4-24 223 0 0,-9 24-89 0 0,13-54 578 0 0,-14 53-505 0 0,1 0 1 0 0,0 1-1 0 0,1-1 0 0 0,0 1 0 0 0,1-1 0 0 0,0 1 1 0 0,7-12-1 0 0,-10 20-154 0 0,0 1 0 0 0,0 0 0 0 0,0-1 1 0 0,0 1-1 0 0,0 0 0 0 0,0 0 0 0 0,1 0 1 0 0,-1 0-1 0 0,0 0 0 0 0,1 0 0 0 0,-1 0 0 0 0,1 0 1 0 0,-1 0-1 0 0,1 1 0 0 0,-1-1 0 0 0,1 1 1 0 0,-1-1-1 0 0,1 1 0 0 0,0 0 0 0 0,-1-1 1 0 0,3 1-1 0 0,0 0 0 0 0,0 1 1 0 0,-1-1 0 0 0,1 1 0 0 0,-1 0-1 0 0,1 0 1 0 0,-1 0 0 0 0,1 0-1 0 0,-1 1 1 0 0,5 2 0 0 0,2 2-2 0 0,0 0 0 0 0,-1 1-1 0 0,0 1 1 0 0,0-1 0 0 0,9 11 0 0 0,-14-12-23 0 0,1 0 0 0 0,-1 1 0 0 0,1-1 0 0 0,-2 1 0 0 0,1-1 0 0 0,-1 1 1 0 0,0 0-1 0 0,0 1 0 0 0,-1-1 0 0 0,0 0 0 0 0,0 1 0 0 0,-1-1 0 0 0,0 1 0 0 0,0 0 0 0 0,-1-1 0 0 0,-1 11 0 0 0,1-13 0 0 0,-1 0 0 0 0,1 0 0 0 0,-1-1 0 0 0,-1 1 1 0 0,1 0-1 0 0,-1-1 0 0 0,0 1 0 0 0,0-1 0 0 0,0 1 0 0 0,0-1 0 0 0,-1 0 0 0 0,0 0 0 0 0,0 0 0 0 0,0 0 0 0 0,0 0 0 0 0,-1-1 0 0 0,1 0 0 0 0,-1 0 0 0 0,0 0 0 0 0,0 0 0 0 0,0 0 0 0 0,0-1 0 0 0,0 1 1 0 0,-1-1-1 0 0,1 0 0 0 0,-7 1 0 0 0,0 0 39 0 0,0 0 1 0 0,-1-1-1 0 0,1 0 1 0 0,-1-1 0 0 0,-21 0-1 0 0,29-1-244 0 0,1 0 1 0 0,-1 0-1 0 0,1-1 0 0 0,-1 1 0 0 0,0-1 0 0 0,1 0 1 0 0,0 0-1 0 0,-1 0 0 0 0,1 0 0 0 0,-1-1 0 0 0,1 1 1 0 0,0-1-1 0 0,0 0 0 0 0,0 0 0 0 0,0 0 0 0 0,0 0 1 0 0,0-1-1 0 0,1 1 0 0 0,-1-1 0 0 0,1 0 1 0 0,0 1-1 0 0,-4-7 0 0 0,6 9-96 0 0,-1-1 0 0 0,1 0 0 0 0,0 0 1 0 0,-1 0-1 0 0,1 0 0 0 0,0 0 0 0 0,0 0 0 0 0,0 0 0 0 0,-1 0 1 0 0,1 0-1 0 0,0 0 0 0 0,0 0 0 0 0,1 0 0 0 0,-1 0 0 0 0,0 0 1 0 0,1-1-1 0 0</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9.438"/>
    </inkml:context>
    <inkml:brush xml:id="br0">
      <inkml:brushProperty name="width" value="0.1" units="cm"/>
      <inkml:brushProperty name="height" value="0.1" units="cm"/>
      <inkml:brushProperty name="color" value="#FFFFFF"/>
    </inkml:brush>
  </inkml:definitions>
  <inkml:trace contextRef="#ctx0" brushRef="#br0">0 1 6109 0 0,'2'0'229'0'0,"0"0"1"0"0,0 0 0 0 0,-1-1 0 0 0,1 1 0 0 0,0 0 0 0 0,-1 1-1 0 0,1-1 1 0 0,0 0 0 0 0,0 0 0 0 0,-1 1 0 0 0,1-1 0 0 0,-1 1 0 0 0,1-1-1 0 0,0 1 1 0 0,-1 0 0 0 0,1 0 0 0 0,-1 0 0 0 0,1-1 0 0 0,-1 1 0 0 0,0 1-1 0 0,1-1 1 0 0,-1 0 0 0 0,0 0 0 0 0,0 0 0 0 0,0 1 0 0 0,0-1-1 0 0,0 1 1 0 0,0-1 0 0 0,0 1 0 0 0,1 1 0 0 0,4 8 36 0 0,-1 0-1 0 0,0 0 1 0 0,4 12 0 0 0,-6-15 168 0 0,23 77 1237 0 0,-2-7-1851 0 0,-3-29-4668 0 0,-13-41 1435 0 0</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49.795"/>
    </inkml:context>
    <inkml:brush xml:id="br0">
      <inkml:brushProperty name="width" value="0.1" units="cm"/>
      <inkml:brushProperty name="height" value="0.1" units="cm"/>
      <inkml:brushProperty name="color" value="#FFFFFF"/>
    </inkml:brush>
  </inkml:definitions>
  <inkml:trace contextRef="#ctx0" brushRef="#br0">23 88 6901 0 0,'-8'-20'1064'0'0,"2"4"-204"0"0,1 2-232 0 0,2 2-284 0 0,3 3-32 0 0,0 2-1076 0 0,2 3-544 0 0,-1 1-64 0 0,2 1 119 0 0,0 2 49 0 0,0 0 68 0 0,2 0 40 0 0,-2 0 24 0 0</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0.152"/>
    </inkml:context>
    <inkml:brush xml:id="br0">
      <inkml:brushProperty name="width" value="0.1" units="cm"/>
      <inkml:brushProperty name="height" value="0.1" units="cm"/>
      <inkml:brushProperty name="color" value="#FFFFFF"/>
    </inkml:brush>
  </inkml:definitions>
  <inkml:trace contextRef="#ctx0" brushRef="#br0">38 70 2560 0 0,'-3'-12'1813'0'0,"0"1"-1"0"0,0-1 1 0 0,-1 1 0 0 0,-7-13-1 0 0,11 24-1752 0 0,0 0 0 0 0,-1 0-1 0 0,1 0 1 0 0,0 0 0 0 0,0 0 0 0 0,-1 1-1 0 0,1-1 1 0 0,0 0 0 0 0,0 0 0 0 0,-1 0-1 0 0,1 0 1 0 0,0 1 0 0 0,0-1 0 0 0,-1 0-1 0 0,1 0 1 0 0,0 0 0 0 0,0 1 0 0 0,0-1-1 0 0,-1 0 1 0 0,1 0 0 0 0,0 1 0 0 0,0-1-1 0 0,0 0 1 0 0,0 0 0 0 0,0 1 0 0 0,0-1-1 0 0,0 0 1 0 0,-1 1 0 0 0,1-1 0 0 0,0 0-1 0 0,0 1 1 0 0,0-1 0 0 0,0 0 0 0 0,0 0-1 0 0,0 1 1 0 0,0-1 0 0 0,1 1 0 0 0,-5 14 439 0 0,0 44 831 0 0,4 83-1 0 0,1-61-727 0 0,8 84-523 0 0,5-56-3736 0 0,-13-103 2906 0 0,0 0 0 0 0,0 0-1 0 0,1 0 1 0 0,0 0 0 0 0,0 0 0 0 0,5 9-1 0 0,0-3-2448 0 0</inkml:trace>
  <inkml:trace contextRef="#ctx0" brushRef="#br0" timeOffset="1">212 499 5925 0 0,'8'-4'5922'0'0,"-8"4"-5811"0"0,9 17 2384 0 0,5 37-2886 0 0,-9-36 109 0 0,-3-10-925 0 0,1-1-1 0 0,0 1 1 0 0,0-1 0 0 0,5 8-1 0 0,-4-8-1655 0 0</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0.540"/>
    </inkml:context>
    <inkml:brush xml:id="br0">
      <inkml:brushProperty name="width" value="0.1" units="cm"/>
      <inkml:brushProperty name="height" value="0.1" units="cm"/>
      <inkml:brushProperty name="color" value="#FFFFFF"/>
    </inkml:brush>
  </inkml:definitions>
  <inkml:trace contextRef="#ctx0" brushRef="#br0">0 224 2292 0 0,'0'-11'-1080'0'0</inkml:trace>
  <inkml:trace contextRef="#ctx0" brushRef="#br0" timeOffset="1">289 17 1344 0 0,'0'-17'5833'0'0,"-1"29"-2006"0"0,2 32-1820 0 0,5 174 1137 0 0,-8-152-2486 0 0,4 0 0 0 0,14 95-1 0 0,-15-153-593 0 0,1 1 0 0 0,1-1-1 0 0,0 1 1 0 0,0-1-1 0 0,0 0 1 0 0,1 0 0 0 0,0-1-1 0 0,1 1 1 0 0,0-1 0 0 0,0 0-1 0 0,10 11 1 0 0,-13-16-218 0 0,1 0 1 0 0,0 0-1 0 0,-1 0 0 0 0,1 0 1 0 0,0 0-1 0 0,0 0 0 0 0,0-1 1 0 0,0 0-1 0 0,0 1 1 0 0,0-1-1 0 0,1 0 0 0 0,-1 0 1 0 0,6 0-1 0 0,-5-1-341 0 0,-1 0 0 0 0,1 0-1 0 0,0-1 1 0 0,-1 0 0 0 0,1 1 0 0 0,-1-1 0 0 0,1 0-1 0 0,-1-1 1 0 0,1 1 0 0 0,-1-1 0 0 0,0 1-1 0 0,0-1 1 0 0,0 0 0 0 0,0 0 0 0 0,3-3-1 0 0,7-6-2716 0 0</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0.914"/>
    </inkml:context>
    <inkml:brush xml:id="br0">
      <inkml:brushProperty name="width" value="0.1" units="cm"/>
      <inkml:brushProperty name="height" value="0.1" units="cm"/>
      <inkml:brushProperty name="color" value="#FFFFFF"/>
    </inkml:brush>
  </inkml:definitions>
  <inkml:trace contextRef="#ctx0" brushRef="#br0">12 103 7445 0 0,'0'0'89'0'0,"-1"0"1"0"0,0 0-1 0 0,1 0 1 0 0,-1 0-1 0 0,1-1 1 0 0,-1 1-1 0 0,1 0 0 0 0,-1 0 1 0 0,1-1-1 0 0,-1 1 1 0 0,1 0-1 0 0,-1-1 1 0 0,1 1-1 0 0,-1 0 1 0 0,1-1-1 0 0,0 1 1 0 0,-1-1-1 0 0,1 1 1 0 0,0-1-1 0 0,-1 1 1 0 0,1-1-1 0 0,0 1 1 0 0,-1-1-1 0 0,1 1 1 0 0,0-1-1 0 0,0 1 1 0 0,0-1-1 0 0,0 1 0 0 0,-1-1 1 0 0,1 1-1 0 0,0-1 1 0 0,0 0-1 0 0,0 1 1 0 0,0-1-1 0 0,0 1 1 0 0,0-1-1 0 0,1 1 1 0 0,-1-1-1 0 0,0 0 1 0 0,0 1-1 0 0,0-1 1 0 0,0 1-1 0 0,1-1 1 0 0,-1 1-1 0 0,0-1 1 0 0,1 1-1 0 0,-1-1 1 0 0,0 1-1 0 0,1-1 0 0 0,-1 1 1 0 0,0 0-1 0 0,1-1 1 0 0,-1 1-1 0 0,1 0 1 0 0,-1-1-1 0 0,1 1 1 0 0,-1 0-1 0 0,1-1 1 0 0,-1 1-1 0 0,1 0 1 0 0,-1 0-1 0 0,1-1 1 0 0,-1 1-1 0 0,1 0 1 0 0,-1 0-1 0 0,2 0 1 0 0,49-16 1101 0 0,-39 13-785 0 0,184-35 1613 0 0,-101 23-1439 0 0,-87 13-547 0 0,0 1 0 0 0,0 0 0 0 0,0 0 0 0 0,0 1 0 0 0,0 0 1 0 0,0 1-1 0 0,0 0 0 0 0,0 0 0 0 0,0 0 0 0 0,0 1 0 0 0,9 4 0 0 0,-11-3-16 0 0,0 0-1 0 0,0 0 1 0 0,0 1 0 0 0,0 0 0 0 0,-1 0-1 0 0,0 1 1 0 0,0-1 0 0 0,0 1 0 0 0,0 0 0 0 0,-1 0-1 0 0,0 1 1 0 0,0-1 0 0 0,5 10 0 0 0,24 58-29 0 0,-26-55-74 0 0,0-1 0 0 0,1-1 1 0 0,1 1-1 0 0,0-1 1 0 0,16 19-1 0 0,-21-31-134 0 0,0 0-1 0 0,0 0 1 0 0,0 0 0 0 0,1-1-1 0 0,-1 1 1 0 0,1-1 0 0 0,0 0-1 0 0,0-1 1 0 0,0 1 0 0 0,1-1 0 0 0,-1 0-1 0 0,0 0 1 0 0,1-1 0 0 0,0 1-1 0 0,-1-1 1 0 0,1-1 0 0 0,0 1-1 0 0,-1-1 1 0 0,1 0 0 0 0,0 0-1 0 0,10-2 1 0 0,-8 1-82 0 0,1-1 1 0 0,-1 0-1 0 0,1-1 0 0 0,-1 0 1 0 0,0 0-1 0 0,0-1 0 0 0,0 0 1 0 0,0 0-1 0 0,9-8 0 0 0,-1-1-2319 0 0</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1.288"/>
    </inkml:context>
    <inkml:brush xml:id="br0">
      <inkml:brushProperty name="width" value="0.1" units="cm"/>
      <inkml:brushProperty name="height" value="0.1" units="cm"/>
      <inkml:brushProperty name="color" value="#FFFFFF"/>
    </inkml:brush>
  </inkml:definitions>
  <inkml:trace contextRef="#ctx0" brushRef="#br0">549 75 10989 0 0,'9'-20'793'0'0,"-6"15"-415"0"0,0 0-1 0 0,-1 0 1 0 0,1-1 0 0 0,-1 1 0 0 0,0-1 0 0 0,-1 1 0 0 0,3-13 0 0 0,-20 42 803 0 0,3 26-338 0 0,1 1 0 0 0,3 0 0 0 0,-4 59 0 0 0,9-60-521 0 0,-2 0 1 0 0,-3-1-1 0 0,-22 72 1 0 0,26-106-275 0 0,-1-1 0 0 0,0 0 0 0 0,-1-1 0 0 0,-1 1 0 0 0,0-1 0 0 0,-1-1 0 0 0,-20 23 0 0 0,21-27-26 0 0,0 0 0 0 0,-1-1 1 0 0,0-1-1 0 0,0 1 1 0 0,-1-1-1 0 0,1-1 1 0 0,-1 0-1 0 0,-1 0 0 0 0,1-1 1 0 0,-1 0-1 0 0,-16 3 1 0 0,10-3 52 0 0,1-2 1 0 0,-1 0 0 0 0,0-1 0 0 0,0-1-1 0 0,-22-2 1 0 0,28 1-236 0 0,1-1-1 0 0,-1 0 0 0 0,1-1 1 0 0,0 0-1 0 0,0 0 1 0 0,0-1-1 0 0,0 0 0 0 0,1-1 1 0 0,-15-10-1 0 0,22 14-491 0 0,1-1 0 0 0,-1 1 0 0 0,1-1 0 0 0,-1 1 0 0 0,1-1 0 0 0,0 0-1 0 0,0 0 1 0 0,0 0 0 0 0,0 0 0 0 0,0 0 0 0 0,0 0 0 0 0,0 0 0 0 0,1 0 0 0 0,-1 0 0 0 0,0-2 0 0 0</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39:52.283"/>
    </inkml:context>
    <inkml:brush xml:id="br0">
      <inkml:brushProperty name="width" value="0.1" units="cm"/>
      <inkml:brushProperty name="height" value="0.1" units="cm"/>
      <inkml:brushProperty name="color" value="#FFFFFF"/>
    </inkml:brush>
  </inkml:definitions>
  <inkml:trace contextRef="#ctx0" brushRef="#br0">146 437 5769 0 0,'1'-2'265'0'0,"0"1"0"0"0,0-1 1 0 0,0 0-1 0 0,0 1 0 0 0,0-1 0 0 0,-1 0 1 0 0,1 1-1 0 0,-1-1 0 0 0,1 0 1 0 0,-1 0-1 0 0,0 1 0 0 0,1-1 1 0 0,-1 0-1 0 0,0 0 0 0 0,0 0 1 0 0,-1 1-1 0 0,1-1 0 0 0,0 0 1 0 0,-1-2-1 0 0,1 4-195 0 0,-1-1 1 0 0,1 0-1 0 0,-1 0 0 0 0,1 1 0 0 0,-1-1 1 0 0,1 1-1 0 0,-1-1 0 0 0,0 0 0 0 0,1 1 1 0 0,-1-1-1 0 0,0 1 0 0 0,0-1 0 0 0,1 1 1 0 0,-1 0-1 0 0,0-1 0 0 0,0 1 1 0 0,1 0-1 0 0,-1-1 0 0 0,0 1 0 0 0,0 0 1 0 0,0 0-1 0 0,0 0 0 0 0,1 0 0 0 0,-1 0 1 0 0,0 0-1 0 0,0 0 0 0 0,0 0 0 0 0,0 0 1 0 0,0 0-1 0 0,1 0 0 0 0,-1 1 1 0 0,0-1-1 0 0,0 0 0 0 0,0 1 0 0 0,1-1 1 0 0,-1 0-1 0 0,0 1 0 0 0,0-1 0 0 0,1 1 1 0 0,-2 0-1 0 0,-9 5 166 0 0,0 1-1 0 0,1 0 1 0 0,0 0 0 0 0,0 1-1 0 0,1 1 1 0 0,-11 11 0 0 0,15-15-171 0 0,1-1 1 0 0,0 1-1 0 0,1 1 1 0 0,-1-1-1 0 0,1 0 1 0 0,0 1-1 0 0,0 0 1 0 0,1 0 0 0 0,0 0-1 0 0,0 0 1 0 0,0 0-1 0 0,1 0 1 0 0,0 0-1 0 0,-1 9 1 0 0,2-13-73 0 0,1 0-1 0 0,-1 0 1 0 0,1 0 0 0 0,-1 1-1 0 0,1-1 1 0 0,0 0 0 0 0,0 0 0 0 0,0 0-1 0 0,0 0 1 0 0,0-1 0 0 0,0 1-1 0 0,1 0 1 0 0,-1 0 0 0 0,0-1 0 0 0,1 1-1 0 0,-1-1 1 0 0,1 1 0 0 0,0-1-1 0 0,0 0 1 0 0,0 1 0 0 0,-1-1 0 0 0,1 0-1 0 0,0 0 1 0 0,0 0 0 0 0,0-1-1 0 0,0 1 1 0 0,1 0 0 0 0,-1-1 0 0 0,0 1-1 0 0,3-1 1 0 0,3 2-79 0 0,0-1-1 0 0,-1 0 1 0 0,1-1-1 0 0,0 0 1 0 0,0 0-1 0 0,-1-1 1 0 0,11-1-1 0 0,-13 1 49 0 0,0 0-1 0 0,0-1 0 0 0,0 1 1 0 0,0-1-1 0 0,0 0 0 0 0,-1-1 0 0 0,1 1 1 0 0,-1-1-1 0 0,0 0 0 0 0,0 0 1 0 0,0 0-1 0 0,0 0 0 0 0,0-1 1 0 0,0 0-1 0 0,-1 0 0 0 0,0 0 0 0 0,0 0 1 0 0,5-8-1 0 0,-3 0 65 0 0,-1 1 0 0 0,0 0 0 0 0,-1-1 0 0 0,-1 0 0 0 0,1 0 0 0 0,-2 1 0 0 0,1-14 0 0 0,1-10 255 0 0,-3 34-248 0 0,24 10-724 0 0,-13-9 465 0 0,0-1 0 0 0,-1 1 0 0 0,0-2 0 0 0,1 1-1 0 0,-1-1 1 0 0,0-1 0 0 0,0 0 0 0 0,17-8 0 0 0,-20 8 185 0 0,0-2 0 0 0,0 1 0 0 0,-1-1-1 0 0,0 0 1 0 0,1 0 0 0 0,-2-1-1 0 0,1 1 1 0 0,-1-1 0 0 0,0-1 0 0 0,0 1-1 0 0,0-1 1 0 0,3-8 0 0 0,1-2 163 0 0,-1 0 0 0 0,-1-1 1 0 0,-1 0-1 0 0,-1 0 0 0 0,0-1 1 0 0,2-20-1 0 0,-2-6 1106 0 0,0-65-1 0 0,-15 146-316 0 0,4 209 499 0 0,23 113-45 0 0,-1 25-1236 0 0,-16-375-156 0 0,-1 0-1 0 0,0 0 0 0 0,0 0 0 0 0,0-1 1 0 0,-1 1-1 0 0,0 0 0 0 0,-1-1 0 0 0,-3 9 1 0 0,5-14 22 0 0,0 0-1 0 0,0 0 1 0 0,0-1 0 0 0,0 1 0 0 0,0 0 0 0 0,0-1 0 0 0,0 1 0 0 0,-1-1 0 0 0,1 1 0 0 0,-1-1-1 0 0,1 0 1 0 0,-1 1 0 0 0,1-1 0 0 0,-1 0 0 0 0,0 0 0 0 0,1 0 0 0 0,-1 0 0 0 0,0-1 0 0 0,0 1-1 0 0,0 0 1 0 0,0-1 0 0 0,0 1 0 0 0,0-1 0 0 0,0 0 0 0 0,0 0 0 0 0,0 1 0 0 0,0-1 0 0 0,0 0-1 0 0,0-1 1 0 0,0 1 0 0 0,0 0 0 0 0,0-1 0 0 0,0 1 0 0 0,1-1 0 0 0,-1 1 0 0 0,0-1 0 0 0,-3-1-1 0 0,-6-4 41 0 0,0 0-1 0 0,1-1 0 0 0,-1 1 0 0 0,1-2 1 0 0,1 0-1 0 0,0 0 0 0 0,0-1 1 0 0,0 0-1 0 0,1 0 0 0 0,0-1 0 0 0,1 0 1 0 0,0 0-1 0 0,1-1 0 0 0,0 0 0 0 0,0 0 1 0 0,1 0-1 0 0,-5-18 0 0 0,7 19-115 0 0,1 0-1 0 0,-1 0 1 0 0,2 0 0 0 0,-1-1-1 0 0,2 1 1 0 0,-1-1-1 0 0,1 1 1 0 0,1-1 0 0 0,0 1-1 0 0,0 0 1 0 0,1-1-1 0 0,0 1 1 0 0,1 0-1 0 0,0 0 1 0 0,1 0 0 0 0,0 1-1 0 0,0-1 1 0 0,1 1-1 0 0,1 0 1 0 0,12-17 0 0 0,47-40-3707 0 0,-14 15-876 0 0,-34 33 2947 0 0,-2-3-1080 0 0</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0.291"/>
    </inkml:context>
    <inkml:brush xml:id="br0">
      <inkml:brushProperty name="width" value="0.1" units="cm"/>
      <inkml:brushProperty name="height" value="0.1" units="cm"/>
      <inkml:brushProperty name="color" value="#FFFFFF"/>
    </inkml:brush>
  </inkml:definitions>
  <inkml:trace contextRef="#ctx0" brushRef="#br0">0 0 5761 0 0,'5'19'4925'0'0,"4"22"-3826"0"0,12 176 1841 0 0,-13-24-1267 0 0,0-4-2530 0 0,1-64-5516 0 0,-7-110 4628 0 0,0-3-1038 0 0</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0.667"/>
    </inkml:context>
    <inkml:brush xml:id="br0">
      <inkml:brushProperty name="width" value="0.1" units="cm"/>
      <inkml:brushProperty name="height" value="0.1" units="cm"/>
      <inkml:brushProperty name="color" value="#FFFFFF"/>
    </inkml:brush>
  </inkml:definitions>
  <inkml:trace contextRef="#ctx0" brushRef="#br0">81 166 5769 0 0,'0'-11'485'0'0,"1"-1"-1"0"0,0 0 1 0 0,1 0 0 0 0,0 0 0 0 0,0 1 0 0 0,2-1 0 0 0,-1 1 0 0 0,9-17 0 0 0,-11 25-404 0 0,0 0 0 0 0,1 1-1 0 0,0-1 1 0 0,-1 0-1 0 0,1 1 1 0 0,0-1 0 0 0,0 1-1 0 0,1 0 1 0 0,-1-1-1 0 0,0 1 1 0 0,1 0 0 0 0,-1 1-1 0 0,1-1 1 0 0,0 0-1 0 0,-1 1 1 0 0,1-1 0 0 0,0 1-1 0 0,0 0 1 0 0,0 0 0 0 0,0 0-1 0 0,0 0 1 0 0,0 1-1 0 0,0-1 1 0 0,1 1 0 0 0,-1 0-1 0 0,0-1 1 0 0,0 2-1 0 0,0-1 1 0 0,0 0 0 0 0,1 1-1 0 0,-1-1 1 0 0,0 1-1 0 0,0 0 1 0 0,0 0 0 0 0,0 0-1 0 0,4 3 1 0 0,1-1 2 0 0,-1 2-1 0 0,1-1 1 0 0,-1 1 0 0 0,0 0-1 0 0,-1 1 1 0 0,1 0 0 0 0,-1 0 0 0 0,0 0-1 0 0,0 1 1 0 0,-1-1 0 0 0,0 1 0 0 0,0 1-1 0 0,-1-1 1 0 0,0 1 0 0 0,0 0-1 0 0,-1 0 1 0 0,0 0 0 0 0,0 0 0 0 0,-1 0-1 0 0,3 14 1 0 0,-3-11-45 0 0,-1 0 0 0 0,0 0-1 0 0,0 0 1 0 0,-1 0 0 0 0,-1 0 0 0 0,0 0 0 0 0,0-1 0 0 0,-1 1-1 0 0,0 0 1 0 0,-1-1 0 0 0,0 1 0 0 0,-1-1 0 0 0,0 0-1 0 0,0 0 1 0 0,-12 17 0 0 0,8-16 3 0 0,0 0-1 0 0,-1-1 1 0 0,-1 0-1 0 0,1-1 1 0 0,-2 0-1 0 0,1-1 1 0 0,-1 0-1 0 0,-23 13 1 0 0,28-18-263 0 0,0 0 0 0 0,0-1 1 0 0,-1 1-1 0 0,1-1 0 0 0,-1 0 0 0 0,1-1 1 0 0,-1 0-1 0 0,0 0 0 0 0,1 0 1 0 0,-1-1-1 0 0,0 0 0 0 0,0 0 0 0 0,1-1 1 0 0,-1 0-1 0 0,0 0 0 0 0,1 0 1 0 0,-1-1-1 0 0,1 0 0 0 0,-11-5 0 0 0,15 6-111 0 0,-1-1-1 0 0,1 1 0 0 0,-1-1 0 0 0,1 1 0 0 0,0-1 0 0 0,0 0 1 0 0,0 0-1 0 0,0 0 0 0 0,-2-4 0 0 0,-6-10-2616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6.829"/>
    </inkml:context>
    <inkml:brush xml:id="br0">
      <inkml:brushProperty name="width" value="0.1" units="cm"/>
      <inkml:brushProperty name="height" value="0.1" units="cm"/>
      <inkml:brushProperty name="color" value="#FFFFFF"/>
    </inkml:brush>
  </inkml:definitions>
  <inkml:trace contextRef="#ctx0" brushRef="#br0">1 119 5284 0 0,'1'-6'206'0'0,"0"0"0"0"0,0 0 0 0 0,1 1 0 0 0,0-1 0 0 0,0 1 0 0 0,1-1 0 0 0,-1 1-1 0 0,1 0 1 0 0,0 0 0 0 0,1 0 0 0 0,-1 0 0 0 0,1 1 0 0 0,0-1 0 0 0,0 1-1 0 0,0 0 1 0 0,1 0 0 0 0,-1 0 0 0 0,1 1 0 0 0,0 0 0 0 0,0 0 0 0 0,0 0-1 0 0,1 0 1 0 0,-1 1 0 0 0,0 0 0 0 0,1 0 0 0 0,0 1 0 0 0,-1-1 0 0 0,1 1 0 0 0,9-1-1 0 0,9 1-21 0 0,0 1-1 0 0,0 0 0 0 0,0 2 0 0 0,0 1 0 0 0,0 0 0 0 0,0 2 0 0 0,-1 1 0 0 0,0 1 1 0 0,0 0-1 0 0,-1 2 0 0 0,0 1 0 0 0,0 1 0 0 0,-1 0 0 0 0,0 2 0 0 0,29 23 1 0 0,-28-18-72 0 0,0 0 0 0 0,-2 1 0 0 0,0 1 0 0 0,-2 1 0 0 0,0 1 0 0 0,-1 0 0 0 0,-1 2 0 0 0,-1-1 0 0 0,-1 2 0 0 0,-1 0 0 0 0,-2 1 0 0 0,0 0 0 0 0,7 31 0 0 0,-15-43-64 0 0,0 0 0 0 0,-1 0-1 0 0,-1 1 1 0 0,0-1-1 0 0,-1 0 1 0 0,-1 1-1 0 0,0-1 1 0 0,-1 0-1 0 0,-1 0 1 0 0,0 0-1 0 0,-1 0 1 0 0,0 0-1 0 0,-1-1 1 0 0,0 1-1 0 0,-1-1 1 0 0,-11 17 0 0 0,9-19-22 0 0,1 0 1 0 0,-1-1 0 0 0,-1 0 0 0 0,0-1 0 0 0,0 0 0 0 0,-1 0 0 0 0,0-1 0 0 0,0 0 0 0 0,-1-1 0 0 0,0 0 0 0 0,0-1 0 0 0,-1 0-1 0 0,0 0 1 0 0,0-2 0 0 0,0 1 0 0 0,0-1 0 0 0,-1-1 0 0 0,-19 2 0 0 0,18-3-162 0 0,0-1 0 0 0,0 0 1 0 0,0-2-1 0 0,0 1 0 0 0,0-2 0 0 0,-24-4 0 0 0,34 4-91 0 0,0 1-1 0 0,0 0 1 0 0,0-1-1 0 0,1 0 0 0 0,-1 0 1 0 0,0 0-1 0 0,1 0 0 0 0,-1-1 1 0 0,1 1-1 0 0,0-1 0 0 0,-5-4 1 0 0,6 4-131 0 0,1 0 1 0 0,-1 1-1 0 0,0-1 0 0 0,1 0 1 0 0,-1 0-1 0 0,1 0 1 0 0,0 0-1 0 0,0 0 1 0 0,0 0-1 0 0,1-1 1 0 0,-1 1-1 0 0,1 0 1 0 0,-1 0-1 0 0,1-1 1 0 0,0 1-1 0 0,1-6 1 0 0,3-12-2631 0 0</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1.117"/>
    </inkml:context>
    <inkml:brush xml:id="br0">
      <inkml:brushProperty name="width" value="0.1" units="cm"/>
      <inkml:brushProperty name="height" value="0.1" units="cm"/>
      <inkml:brushProperty name="color" value="#FFFFFF"/>
    </inkml:brush>
  </inkml:definitions>
  <inkml:trace contextRef="#ctx0" brushRef="#br0">1 16 6217 0 0,'9'2'401'0'0,"0"-1"1"0"0,-1 1-1 0 0,1 1 1 0 0,0 0-1 0 0,-1 0 1 0 0,1 0-1 0 0,-1 1 1 0 0,0 1-1 0 0,-1-1 1 0 0,1 1-1 0 0,8 7 1 0 0,-7-4-280 0 0,-1-1 0 0 0,-1 1 0 0 0,1 0 1 0 0,-1 1-1 0 0,-1 0 0 0 0,1 0 1 0 0,-1 0-1 0 0,-1 1 0 0 0,0 0 1 0 0,0 0-1 0 0,-1 0 0 0 0,-1 0 1 0 0,1 1-1 0 0,1 15 0 0 0,-4-24-100 0 0,-1 0 1 0 0,0 0-1 0 0,0 0 0 0 0,0 1 0 0 0,-1-1 0 0 0,1 0 0 0 0,0 0 1 0 0,-1 0-1 0 0,-1 4 0 0 0,0-5 217 0 0,5-14-104 0 0,5-11 2 0 0,0 1 0 0 0,20-38 0 0 0,-22 50-89 0 0,0 0 0 0 0,1 1 0 0 0,0 0 0 0 0,1 0-1 0 0,0 0 1 0 0,0 1 0 0 0,14-11 0 0 0,-19 18-27 0 0,-1 1-1 0 0,0-1 1 0 0,1 1-1 0 0,-1 0 1 0 0,1 0 0 0 0,-1 0-1 0 0,1 0 1 0 0,0 1-1 0 0,-1-1 1 0 0,1 0-1 0 0,0 1 1 0 0,0 0-1 0 0,-1 0 1 0 0,1 0-1 0 0,0 0 1 0 0,0 0-1 0 0,-1 1 1 0 0,1-1 0 0 0,0 1-1 0 0,-1-1 1 0 0,1 1-1 0 0,-1 0 1 0 0,1 0-1 0 0,-1 0 1 0 0,1 1-1 0 0,-1-1 1 0 0,1 1-1 0 0,-1-1 1 0 0,0 1-1 0 0,4 3 1 0 0,7 7 46 0 0,0 1 0 0 0,-1 0 1 0 0,19 26-1 0 0,-12-15 21 0 0,-10-13-51 0 0,1-1 0 0 0,0 0 0 0 0,0 0-1 0 0,1-1 1 0 0,14 9 0 0 0,-22-16-28 0 0,1 0 0 0 0,-1 0-1 0 0,0 0 1 0 0,1 0 0 0 0,0-1 0 0 0,-1 1 0 0 0,1-1 0 0 0,0 0 0 0 0,0 0 0 0 0,0-1-1 0 0,0 1 1 0 0,0-1 0 0 0,0 0 0 0 0,0 0 0 0 0,0 0 0 0 0,0 0 0 0 0,0-1 0 0 0,-1 1-1 0 0,1-1 1 0 0,0 0 0 0 0,0 0 0 0 0,0-1 0 0 0,4-1 0 0 0,-6 1-7 0 0,0 1 1 0 0,-1-1 0 0 0,1 0-1 0 0,0 0 1 0 0,-1 1 0 0 0,1-1-1 0 0,-1 0 1 0 0,0-1-1 0 0,1 1 1 0 0,-1 0 0 0 0,0 0-1 0 0,0 0 1 0 0,-1-1 0 0 0,1 1-1 0 0,0 0 1 0 0,-1-1-1 0 0,1 1 1 0 0,-1 0 0 0 0,0-1-1 0 0,0 1 1 0 0,0-1 0 0 0,0 1-1 0 0,0-1 1 0 0,-1 1-1 0 0,1 0 1 0 0,0-1 0 0 0,-1 1-1 0 0,-1-4 1 0 0,-1-4-6 0 0,-1 0 1 0 0,1 0 0 0 0,-1 1-1 0 0,-1 0 1 0 0,-8-14-1 0 0,9 17 12 0 0,-1 0-1 0 0,1 0 1 0 0,-1 0-1 0 0,-1 1 1 0 0,1 0-1 0 0,-1 0 0 0 0,0 0 1 0 0,0 0-1 0 0,-1 1 1 0 0,1 0-1 0 0,-1 0 1 0 0,0 1-1 0 0,-10-4 1 0 0,12 6-155 0 0,0-1-1 0 0,0 1 1 0 0,-1 1 0 0 0,1-1 0 0 0,0 1-1 0 0,0 0 1 0 0,-1 0 0 0 0,-7 1-1 0 0,7 0-406 0 0,1 1 0 0 0,-1-1 0 0 0,0 1 0 0 0,1 0 0 0 0,-1 1 0 0 0,1-1-1 0 0,0 1 1 0 0,-7 5 0 0 0,3-2-1212 0 0,2 0-1110 0 0</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1.612"/>
    </inkml:context>
    <inkml:brush xml:id="br0">
      <inkml:brushProperty name="width" value="0.1" units="cm"/>
      <inkml:brushProperty name="height" value="0.1" units="cm"/>
      <inkml:brushProperty name="color" value="#FFFFFF"/>
    </inkml:brush>
  </inkml:definitions>
  <inkml:trace contextRef="#ctx0" brushRef="#br0">1 20 6165 0 0,'7'-17'1821'0'0,"-1"15"229"0"0,-4 4-1877 0 0,0 0 1 0 0,-1 0-1 0 0,0 0 1 0 0,1 0-1 0 0,-1 0 0 0 0,0 1 1 0 0,0-1-1 0 0,0 1 0 0 0,1 4 1 0 0,8 31 867 0 0,8 64 0 0 0,-6-25-445 0 0,-3-18-131 0 0,1 63 1 0 0,-2-14-105 0 0,-4-122-291 0 0,0 1 0 0 0,1 1-1 0 0,0-1 1 0 0,1 1 0 0 0,0-1-1 0 0,1 2 1 0 0,0-1 0 0 0,14-15 0 0 0,-14 20-61 0 0,0 1 1 0 0,0 0-1 0 0,1 1 1 0 0,0 0 0 0 0,0 0-1 0 0,0 0 1 0 0,1 1 0 0 0,-1 0-1 0 0,1 1 1 0 0,14-4 0 0 0,-19 7-6 0 0,0-1 1 0 0,0 1-1 0 0,0 0 1 0 0,0 0 0 0 0,0 0-1 0 0,0 1 1 0 0,0-1-1 0 0,0 1 1 0 0,-1 0 0 0 0,1 0-1 0 0,0 1 1 0 0,0-1 0 0 0,-1 1-1 0 0,1-1 1 0 0,0 1-1 0 0,-1 0 1 0 0,0 1 0 0 0,0-1-1 0 0,1 0 1 0 0,-1 1 0 0 0,-1 0-1 0 0,1 0 1 0 0,0 0-1 0 0,-1 0 1 0 0,1 0 0 0 0,-1 0-1 0 0,2 5 1 0 0,0-3-2 0 0,0 1 0 0 0,-1 0 0 0 0,0 0 0 0 0,0 0 0 0 0,0 1 0 0 0,-1-1 0 0 0,0 1 0 0 0,0-1 0 0 0,-1 1 0 0 0,0 0 0 0 0,0-1 0 0 0,0 1-1 0 0,-1 0 1 0 0,0 0 0 0 0,0 0 0 0 0,-1-1 0 0 0,0 1 0 0 0,0 0 0 0 0,-1 0 0 0 0,0-1 0 0 0,0 1 0 0 0,0-1 0 0 0,-1 0 0 0 0,0 0 0 0 0,0 1 0 0 0,0-2 0 0 0,-1 1 0 0 0,0 0 0 0 0,0-1 0 0 0,0 0 0 0 0,-1 0 0 0 0,0 0 0 0 0,0 0 0 0 0,0-1 0 0 0,-1 0 0 0 0,-6 4 0 0 0,-4 1 26 0 0,1 0 1 0 0,-1-2-1 0 0,-29 10 0 0 0,40-15-174 0 0,-1-1 0 0 0,1 1 0 0 0,-1-1 0 0 0,1-1 0 0 0,-1 1 0 0 0,0-1 0 0 0,0 0 0 0 0,1 0 0 0 0,-1 0 1 0 0,0-1-1 0 0,1 0 0 0 0,-1 0 0 0 0,0 0 0 0 0,1-1 0 0 0,-7-3 0 0 0,10 4-157 0 0,1 0-1 0 0,-1 0 1 0 0,1 0 0 0 0,-1 0 0 0 0,1 0 0 0 0,0-1 0 0 0,0 1-1 0 0,0-1 1 0 0,0 1 0 0 0,0-1 0 0 0,0 1 0 0 0,0-1 0 0 0,0 1-1 0 0,0-1 1 0 0,1 0 0 0 0,-1 0 0 0 0,1 1 0 0 0,-1-1 0 0 0,1-3-1 0 0,-1-5-2764 0 0</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2.111"/>
    </inkml:context>
    <inkml:brush xml:id="br0">
      <inkml:brushProperty name="width" value="0.1" units="cm"/>
      <inkml:brushProperty name="height" value="0.1" units="cm"/>
      <inkml:brushProperty name="color" value="#FFFFFF"/>
    </inkml:brush>
  </inkml:definitions>
  <inkml:trace contextRef="#ctx0" brushRef="#br0">242 20 5300 0 0,'0'-1'126'0'0,"0"0"-1"0"0,0 0 1 0 0,-1 0-1 0 0,1 0 0 0 0,0 0 1 0 0,-1 0-1 0 0,1 0 1 0 0,-1 1-1 0 0,1-1 0 0 0,-1 0 1 0 0,1 0-1 0 0,-1 0 1 0 0,0 1-1 0 0,1-1 0 0 0,-1 0 1 0 0,0 1-1 0 0,0-1 1 0 0,1 1-1 0 0,-1-1 0 0 0,0 1 1 0 0,0-1-1 0 0,0 1 1 0 0,0-1-1 0 0,-1 0 0 0 0,-1 1 71 0 0,0 0-1 0 0,1-1 0 0 0,-1 1 1 0 0,0 0-1 0 0,1 0 1 0 0,-1 0-1 0 0,0 1 0 0 0,1-1 1 0 0,-4 1-1 0 0,-5 3 274 0 0,0-1 1 0 0,-1 2-1 0 0,-9 5 0 0 0,20-10-425 0 0,-11 7 295 0 0,0-1-1 0 0,1 1 0 0 0,0 1 1 0 0,1 0-1 0 0,0 1 0 0 0,-15 15 0 0 0,20-18-202 0 0,0 0 1 0 0,0 0-1 0 0,1 0 0 0 0,-1 1 0 0 0,1 0 0 0 0,1 0 0 0 0,-1 0 0 0 0,1 0 0 0 0,1 1 0 0 0,-1-1 0 0 0,1 1 0 0 0,-1 10 0 0 0,2-14-96 0 0,1-1 0 0 0,0 0 0 0 0,0 1 0 0 0,1-1 0 0 0,-1 1 0 0 0,1-1 0 0 0,0 1-1 0 0,0-1 1 0 0,0 0 0 0 0,0 0 0 0 0,0 1 0 0 0,1-1 0 0 0,0 0 0 0 0,-1 0 0 0 0,4 4 0 0 0,0-2-46 0 0,-1-1 0 0 0,1 1 0 0 0,-1-1 0 0 0,1 0-1 0 0,0 0 1 0 0,1 0 0 0 0,10 5 0 0 0,-5-3-75 0 0,1-1 0 0 0,-1-1 0 0 0,1 0 0 0 0,0-1 0 0 0,0 0 1 0 0,1-1-1 0 0,-1 0 0 0 0,15 0 0 0 0,-23-2 60 0 0,1-1 1 0 0,-1 1 0 0 0,1-1-1 0 0,-1 0 1 0 0,1-1-1 0 0,-1 1 1 0 0,0-1-1 0 0,1 0 1 0 0,-1 0 0 0 0,0 0-1 0 0,0-1 1 0 0,-1 1-1 0 0,1-1 1 0 0,0 0-1 0 0,-1 0 1 0 0,0 0 0 0 0,1 0-1 0 0,-1-1 1 0 0,-1 1-1 0 0,1-1 1 0 0,0 0-1 0 0,-1 0 1 0 0,0 0 0 0 0,4-8-1 0 0,-1 0 98 0 0,-1 0 0 0 0,0-1 0 0 0,0 1 1 0 0,-2-1-1 0 0,1 0 0 0 0,-1 1 0 0 0,0-22 0 0 0,-4 32 124 0 0,-3 7-67 0 0,-2 8 40 0 0,5-7-209 0 0,1-1 0 0 0,-1 1 0 0 0,1 0 0 0 0,0 0 0 0 0,1 0 0 0 0,0 0 1 0 0,0 0-1 0 0,0 0 0 0 0,0 0 0 0 0,1 0 0 0 0,0 0 0 0 0,1 0 0 0 0,-1 0 0 0 0,1-1 0 0 0,0 1 0 0 0,0 0 0 0 0,1-1 0 0 0,-1 0 0 0 0,7 9 0 0 0,-6-10-339 0 0,0 0 0 0 0,0 1 0 0 0,1-1 0 0 0,-1 0 0 0 0,1-1 0 0 0,0 1 1 0 0,0-1-1 0 0,1 0 0 0 0,-1 0 0 0 0,1 0 0 0 0,-1 0 0 0 0,1-1 0 0 0,0 0 0 0 0,0 0 0 0 0,0 0 0 0 0,0 0 0 0 0,0-1 0 0 0,0 0 0 0 0,1 0 0 0 0,-1 0 1 0 0,0-1-1 0 0,7 0 0 0 0,2-2-2419 0 0</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2.627"/>
    </inkml:context>
    <inkml:brush xml:id="br0">
      <inkml:brushProperty name="width" value="0.1" units="cm"/>
      <inkml:brushProperty name="height" value="0.1" units="cm"/>
      <inkml:brushProperty name="color" value="#FFFFFF"/>
    </inkml:brush>
  </inkml:definitions>
  <inkml:trace contextRef="#ctx0" brushRef="#br0">1 280 2688 0 0,'2'-10'260'0'0,"10"-50"3026"0"0,-2 0 0 0 0,2-89 1 0 0,-16 155-1764 0 0,-1 8-1212 0 0,-3 111 588 0 0,10 172 1 0 0,-2-288-974 0 0,-1-5 45 0 0,1 0 1 0 0,0 0 0 0 0,1 1-1 0 0,-1-1 1 0 0,0 0 0 0 0,1 0-1 0 0,0 0 1 0 0,0 0-1 0 0,3 7 1 0 0,-2-14 10 0 0,0 0-1 0 0,-1 0 0 0 0,1 0 1 0 0,-1 0-1 0 0,0-1 0 0 0,0 1 1 0 0,1-4-1 0 0,-2 7 16 0 0,9-33-13 0 0,18-56 126 0 0,-24 81-69 0 0,0 0-1 0 0,1 0 1 0 0,0 1 0 0 0,0-1-1 0 0,1 1 1 0 0,0 0-1 0 0,0 0 1 0 0,10-8 0 0 0,-13 13-30 0 0,1 1 0 0 0,-1-1 1 0 0,1 1-1 0 0,0 0 1 0 0,0-1-1 0 0,0 2 1 0 0,0-1-1 0 0,-1 0 1 0 0,1 0-1 0 0,0 1 1 0 0,1 0-1 0 0,-1-1 1 0 0,0 1-1 0 0,0 0 1 0 0,0 1-1 0 0,0-1 1 0 0,0 1-1 0 0,0-1 0 0 0,0 1 1 0 0,0 0-1 0 0,-1 0 1 0 0,1 0-1 0 0,0 0 1 0 0,0 0-1 0 0,3 3 1 0 0,5 2 13 0 0,0 0 0 0 0,-1 1 0 0 0,0 0 0 0 0,17 16 0 0 0,-17-15-12 0 0,-1 2 0 0 0,0-1 1 0 0,0 1-1 0 0,-1 1 0 0 0,0 0 0 0 0,6 11 1 0 0,-12-17-13 0 0,0 0 0 0 0,-1-1 0 0 0,1 1-1 0 0,-1 0 1 0 0,1 0 0 0 0,-1 0 0 0 0,-1 0 0 0 0,1 0 0 0 0,-1 0 0 0 0,0 0 0 0 0,0 0 0 0 0,0 0 0 0 0,-1 0 0 0 0,0 0 0 0 0,0-1 0 0 0,0 1 0 0 0,0 0 0 0 0,-5 9 0 0 0,3-8-31 0 0,-1 1 0 0 0,-1-1 0 0 0,1 0 1 0 0,-1-1-1 0 0,0 1 0 0 0,0-1 1 0 0,-1 0-1 0 0,0 0 0 0 0,0 0 1 0 0,0-1-1 0 0,0 0 0 0 0,-1 0 1 0 0,1-1-1 0 0,-1 1 0 0 0,0-2 0 0 0,0 1 1 0 0,0-1-1 0 0,0 0 0 0 0,-1 0 1 0 0,1-1-1 0 0,-1 0 0 0 0,1 0 1 0 0,-1-1-1 0 0,1 0 0 0 0,-13-1 0 0 0,19 1-203 0 0,-1-1 0 0 0,1 1 0 0 0,0-1 0 0 0,-1 1 0 0 0,1-1 0 0 0,-1 1 0 0 0,1-1 0 0 0,0 0 0 0 0,0 1-1 0 0,-1-1 1 0 0,1 0 0 0 0,0 0 0 0 0,0 0 0 0 0,0 0 0 0 0,0 0 0 0 0,0 0 0 0 0,0 0 0 0 0,0 0-1 0 0,0-1 1 0 0,1 1 0 0 0,-1 0 0 0 0,0-1 0 0 0,1 1 0 0 0,-1 0 0 0 0,1-1 0 0 0,-1 1 0 0 0,1-1 0 0 0,0 1-1 0 0,-1-1 1 0 0,1 1 0 0 0,0-3 0 0 0,0-8-2938 0 0</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2.999"/>
    </inkml:context>
    <inkml:brush xml:id="br0">
      <inkml:brushProperty name="width" value="0.1" units="cm"/>
      <inkml:brushProperty name="height" value="0.1" units="cm"/>
      <inkml:brushProperty name="color" value="#FFFFFF"/>
    </inkml:brush>
  </inkml:definitions>
  <inkml:trace contextRef="#ctx0" brushRef="#br0">1 214 5981 0 0,'3'2'376'0'0,"0"1"0"0"0,0-1 0 0 0,0 1 1 0 0,-1 0-1 0 0,1 0 0 0 0,-1 0 1 0 0,1 0-1 0 0,-1 0 0 0 0,0 0 1 0 0,-1 1-1 0 0,1-1 0 0 0,0 1 0 0 0,-1-1 1 0 0,0 1-1 0 0,1 4 0 0 0,12 69 1007 0 0,-8-42-696 0 0,-2-8-876 0 0,4 18-861 0 0,2-18-2965 0 0</inkml:trace>
  <inkml:trace contextRef="#ctx0" brushRef="#br0" timeOffset="1">98 58 5080 0 0,'-5'-14'861'0'0,"2"1"-353"0"0,-2 2-60 0 0,4 5-708 0 0,-1 1-392 0 0,-1 0-493 0 0,3 2-31 0 0</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3.345"/>
    </inkml:context>
    <inkml:brush xml:id="br0">
      <inkml:brushProperty name="width" value="0.1" units="cm"/>
      <inkml:brushProperty name="height" value="0.1" units="cm"/>
      <inkml:brushProperty name="color" value="#FFFFFF"/>
    </inkml:brush>
  </inkml:definitions>
  <inkml:trace contextRef="#ctx0" brushRef="#br0">1 5 1636 0 0,'7'-4'6588'0'0,"-6"4"-6399"0"0,5 9 2737 0 0,0 19-1627 0 0,-6-26-964 0 0,28 247 3065 0 0,-19-159-4370 0 0,-8-76-554 0 0,1 0 0 0 0,1 0 1 0 0,1 0-1 0 0,7 20 0 0 0,-6-24-1352 0 0</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3.717"/>
    </inkml:context>
    <inkml:brush xml:id="br0">
      <inkml:brushProperty name="width" value="0.1" units="cm"/>
      <inkml:brushProperty name="height" value="0.1" units="cm"/>
      <inkml:brushProperty name="color" value="#FFFFFF"/>
    </inkml:brush>
  </inkml:definitions>
  <inkml:trace contextRef="#ctx0" brushRef="#br0">1 3 6061 0 0,'0'0'122'0'0,"0"0"1"0"0,1 0 0 0 0,-1-1 0 0 0,0 1 0 0 0,1 0 0 0 0,-1 0 0 0 0,0-1 0 0 0,1 1 0 0 0,-1 0 0 0 0,1 0 0 0 0,-1 0 0 0 0,0 0-1 0 0,1-1 1 0 0,-1 1 0 0 0,0 0 0 0 0,1 0 0 0 0,-1 0 0 0 0,1 0 0 0 0,-1 0 0 0 0,1 0 0 0 0,-1 0 0 0 0,0 0 0 0 0,1 0 0 0 0,-1 0-1 0 0,1 0 1 0 0,-1 0 0 0 0,0 1 0 0 0,1-1 0 0 0,-1 0 0 0 0,1 0 0 0 0,5 14 1966 0 0,-3 27-871 0 0,-3-30-1039 0 0,3 36-5526 0 0,-1-39 2397 0 0</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4.101"/>
    </inkml:context>
    <inkml:brush xml:id="br0">
      <inkml:brushProperty name="width" value="0.1" units="cm"/>
      <inkml:brushProperty name="height" value="0.1" units="cm"/>
      <inkml:brushProperty name="color" value="#FFFFFF"/>
    </inkml:brush>
  </inkml:definitions>
  <inkml:trace contextRef="#ctx0" brushRef="#br0">0 0 5785 0 0,'4'4'4533'0'0,"-4"-4"-4465"0"0,5 20 1343 0 0,1 23-591 0 0,3 158 1927 0 0,-6-103-1469 0 0,29 195 0 0 0,-32-289-1325 0 0,1-1 1 0 0,0 0-1 0 0,0 0 0 0 0,0 0 0 0 0,1 0 0 0 0,-1 0 0 0 0,1 0 0 0 0,-1 0 0 0 0,1-1 0 0 0,0 1 0 0 0,0-1 1 0 0,0 1-1 0 0,0-1 0 0 0,1 0 0 0 0,-1 1 0 0 0,1-1 0 0 0,-1 0 0 0 0,1-1 0 0 0,0 1 0 0 0,0 0 1 0 0,0-1-1 0 0,0 0 0 0 0,0 1 0 0 0,0-1 0 0 0,5 1 0 0 0,-4-2-379 0 0,1 1 0 0 0,-1-1-1 0 0,0 1 1 0 0,0-1 0 0 0,1-1 0 0 0,-1 1-1 0 0,0 0 1 0 0,0-1 0 0 0,1 0-1 0 0,-1 0 1 0 0,0 0 0 0 0,0-1 0 0 0,0 1-1 0 0,0-1 1 0 0,-1 0 0 0 0,1 0 0 0 0,0-1-1 0 0,5-3 1 0 0,3-6-2707 0 0</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4.525"/>
    </inkml:context>
    <inkml:brush xml:id="br0">
      <inkml:brushProperty name="width" value="0.1" units="cm"/>
      <inkml:brushProperty name="height" value="0.1" units="cm"/>
      <inkml:brushProperty name="color" value="#FFFFFF"/>
    </inkml:brush>
  </inkml:definitions>
  <inkml:trace contextRef="#ctx0" brushRef="#br0">3 89 7081 0 0,'0'-1'98'0'0,"0"1"0"0"0,-1 0 0 0 0,1 0 1 0 0,0-1-1 0 0,0 1 0 0 0,0 0 0 0 0,-1-1 0 0 0,1 1 1 0 0,0 0-1 0 0,0-1 0 0 0,0 1 0 0 0,0-1 1 0 0,-1 1-1 0 0,1 0 0 0 0,0-1 0 0 0,0 1 1 0 0,0 0-1 0 0,0-1 0 0 0,0 1 0 0 0,0-1 0 0 0,0 1 1 0 0,0 0-1 0 0,0-1 0 0 0,0 1 0 0 0,0-1 1 0 0,1 1-1 0 0,-1 0 0 0 0,0-1 0 0 0,0 1 1 0 0,0 0-1 0 0,0-1 0 0 0,1 1 0 0 0,-1 0 0 0 0,0-1 1 0 0,16-13 1265 0 0,21-6-192 0 0,-20 13-827 0 0,0 0 1 0 0,0 0-1 0 0,1 2 1 0 0,0 0-1 0 0,0 2 1 0 0,0 0-1 0 0,23-1 1 0 0,-32 3-280 0 0,0 2 1 0 0,-1-1-1 0 0,1 1 1 0 0,0 1-1 0 0,0 0 1 0 0,-1 0-1 0 0,1 0 1 0 0,-1 1-1 0 0,0 1 1 0 0,0-1-1 0 0,0 1 1 0 0,0 1-1 0 0,0-1 1 0 0,-1 1-1 0 0,0 1 1 0 0,0-1-1 0 0,6 8 1 0 0,25 27 168 0 0,-20-20-263 0 0,2 0 0 0 0,23 18 0 0 0,-35-32-134 0 0,1 0 1 0 0,-1-1-1 0 0,1 0 0 0 0,0 0 0 0 0,1-1 1 0 0,-1 0-1 0 0,1-1 0 0 0,-1 0 0 0 0,16 3 0 0 0,-14-5-46 0 0,1 1-1 0 0,-1-1 0 0 0,1-1 0 0 0,0 0 0 0 0,-1-1 0 0 0,1 0 0 0 0,-1-1 0 0 0,1 0 0 0 0,17-6 0 0 0,-20 5 290 0 0,-1-1-1 0 0,0 1 0 0 0,0-2 1 0 0,0 1-1 0 0,-1-1 0 0 0,1-1 1 0 0,-1 1-1 0 0,0-1 0 0 0,-1-1 1 0 0,0 1-1 0 0,0-1 0 0 0,10-14 1 0 0,10-23 901 0 0,-19 30-227 0 0,1 0 1 0 0,16-21-1 0 0,-21 37 144 0 0,-3 9-621 0 0,-2 12-129 0 0,-18 179 1333 0 0,15-126-907 0 0,-18 92 0 0 0,19-149-510 0 0,-24 91 153 0 0,24-96-218 0 0,-1-1-1 0 0,-1 0 1 0 0,0-1 0 0 0,-1 1-1 0 0,0-1 1 0 0,-10 12-1 0 0,14-21-1 0 0,0 1-1 0 0,-1-1 0 0 0,0 0 0 0 0,1 0 1 0 0,-1-1-1 0 0,0 1 0 0 0,-1-1 1 0 0,1 0-1 0 0,0 0 0 0 0,-1 0 0 0 0,1-1 1 0 0,-1 1-1 0 0,1-1 0 0 0,-1 0 0 0 0,1-1 1 0 0,-1 1-1 0 0,0-1 0 0 0,0 0 1 0 0,1 0-1 0 0,-1 0 0 0 0,-8-2 0 0 0,-11-2 1 0 0,1-1 0 0 0,0-1 0 0 0,-25-10 0 0 0,22 7-6 0 0,-46-18-1818 0 0,61 22 276 0 0,0-1-1 0 0,0 0 1 0 0,1 0 0 0 0,-1-1 0 0 0,1 0 0 0 0,1-1 0 0 0,-12-11 0 0 0,11 6-1258 0 0</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5.479"/>
    </inkml:context>
    <inkml:brush xml:id="br0">
      <inkml:brushProperty name="width" value="0.1" units="cm"/>
      <inkml:brushProperty name="height" value="0.1" units="cm"/>
      <inkml:brushProperty name="color" value="#FFFFFF"/>
    </inkml:brush>
  </inkml:definitions>
  <inkml:trace contextRef="#ctx0" brushRef="#br0">138 19 6077 0 0,'-1'-1'197'0'0,"0"0"0"0"0,0-1 0 0 0,0 1 0 0 0,0 0 0 0 0,0-1 0 0 0,0 1 0 0 0,-1 0 0 0 0,1 0 0 0 0,0 0 0 0 0,-1 0 0 0 0,1 0 0 0 0,-1 0 0 0 0,1 1 0 0 0,-1-1 0 0 0,1 0 0 0 0,-1 1 0 0 0,0-1 0 0 0,1 1 0 0 0,-1 0 0 0 0,-2-1 1 0 0,1 1-23 0 0,-1 0 0 0 0,1 0 1 0 0,-1 1-1 0 0,1-1 0 0 0,-1 1 1 0 0,1 0-1 0 0,0 0 0 0 0,-1 0 1 0 0,-4 3-1 0 0,2-1-40 0 0,0 0 0 0 0,0 1 1 0 0,0 0-1 0 0,1 0 0 0 0,-1 0 0 0 0,1 1 0 0 0,0-1 0 0 0,1 1 0 0 0,-1 0 0 0 0,-3 6 1 0 0,7-10-125 0 0,0 0 0 0 0,1 0 0 0 0,-1 0 1 0 0,1 0-1 0 0,-1 0 0 0 0,1 0 0 0 0,0 0 1 0 0,-1 0-1 0 0,1 0 0 0 0,0 0 1 0 0,0 0-1 0 0,0 0 0 0 0,0 0 0 0 0,-1 0 1 0 0,2 0-1 0 0,-1 0 0 0 0,0 0 0 0 0,0 0 1 0 0,0 0-1 0 0,0 0 0 0 0,1 0 1 0 0,-1 0-1 0 0,0 0 0 0 0,1 0 0 0 0,-1 0 1 0 0,1 0-1 0 0,-1 0 0 0 0,2 1 1 0 0,0 0-19 0 0,-1-1 1 0 0,1 1-1 0 0,0-1 1 0 0,1 1-1 0 0,-1-1 1 0 0,0 0 0 0 0,0 0-1 0 0,0 0 1 0 0,1 0-1 0 0,-1 0 1 0 0,0 0 0 0 0,3 0-1 0 0,0 0-13 0 0,0 0 0 0 0,-1 0 0 0 0,1-1 0 0 0,0 0 0 0 0,-1 0 0 0 0,1 0 0 0 0,0 0 0 0 0,-1 0 0 0 0,1-1-1 0 0,-1 0 1 0 0,1 0 0 0 0,0 0 0 0 0,6-4 0 0 0,-9 4 43 0 0,-1 0 0 0 0,1-1 0 0 0,-1 1-1 0 0,1-1 1 0 0,-1 1 0 0 0,0-1 0 0 0,1 0-1 0 0,-1 1 1 0 0,0-1 0 0 0,0 0 0 0 0,0 0-1 0 0,0 0 1 0 0,-1 0 0 0 0,1 0 0 0 0,0 0 0 0 0,0-2-1 0 0,3-11 233 0 0,2 19-318 0 0,1 0 0 0 0,-1-1 0 0 0,0 0 0 0 0,1 0 0 0 0,10 3 0 0 0,-6-4-213 0 0,0 0 0 0 0,-1 0 1 0 0,1-1-1 0 0,0 0 0 0 0,-1-1 1 0 0,1-1-1 0 0,0 0 0 0 0,-1 0 1 0 0,1-1-1 0 0,0 0 0 0 0,-1 0 1 0 0,0-2-1 0 0,0 1 0 0 0,17-9 1 0 0,-5 0-2314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7.187"/>
    </inkml:context>
    <inkml:brush xml:id="br0">
      <inkml:brushProperty name="width" value="0.1" units="cm"/>
      <inkml:brushProperty name="height" value="0.1" units="cm"/>
      <inkml:brushProperty name="color" value="#FFFFFF"/>
    </inkml:brush>
  </inkml:definitions>
  <inkml:trace contextRef="#ctx0" brushRef="#br0">0 1 5881 0 0,'4'3'327'0'0,"-1"-1"1"0"0,0 2 0 0 0,0-1 0 0 0,0 0 0 0 0,0 1-1 0 0,0-1 1 0 0,-1 1 0 0 0,0 0 0 0 0,0 0 0 0 0,0 0-1 0 0,0 0 1 0 0,-1 0 0 0 0,1 0 0 0 0,0 6 0 0 0,12 65 1226 0 0,-14-69-1348 0 0,12 138 1947 0 0,1 4-4666 0 0,-9-136-1199 0 0</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5.867"/>
    </inkml:context>
    <inkml:brush xml:id="br0">
      <inkml:brushProperty name="width" value="0.1" units="cm"/>
      <inkml:brushProperty name="height" value="0.1" units="cm"/>
      <inkml:brushProperty name="color" value="#FFFFFF"/>
    </inkml:brush>
  </inkml:definitions>
  <inkml:trace contextRef="#ctx0" brushRef="#br0">245 170 9981 0 0,'15'-169'4714'0'0,"7"378"-3434"0"0,11-15-589 0 0,27 198-263 0 0,-58-375-592 0 0,0 0 0 0 0,-2 0 0 0 0,0-1 1 0 0,-1 1-1 0 0,0 0 0 0 0,-1 0 0 0 0,-5 16 1 0 0,6-29 153 0 0,0 0 1 0 0,0 0-1 0 0,0-1 1 0 0,-1 1-1 0 0,1 0 1 0 0,-1-1-1 0 0,0 1 1 0 0,0-1-1 0 0,0 0 1 0 0,-1 0-1 0 0,1 0 1 0 0,-1 0-1 0 0,0 0 1 0 0,1 0-1 0 0,-1 0 1 0 0,0-1-1 0 0,-1 0 1 0 0,1 0-1 0 0,0 0 1 0 0,-1 0-1 0 0,1 0 1 0 0,-1 0-1 0 0,0-1 1 0 0,1 0-1 0 0,-1 0 1 0 0,0 0-1 0 0,0 0 1 0 0,0 0-1 0 0,0-1 1 0 0,1 0 0 0 0,-1 0-1 0 0,0 0 1 0 0,0 0-1 0 0,0-1 1 0 0,-7-1-1 0 0,-7-3 98 0 0,1-1 1 0 0,0-1-1 0 0,0-1 0 0 0,0-1 1 0 0,1 0-1 0 0,-18-13 1 0 0,26 17-71 0 0,1 1 37 0 0,0-1 0 0 0,-1 0 0 0 0,2 0 0 0 0,-1-1 0 0 0,0 0 0 0 0,1 0 0 0 0,0 0 0 0 0,1-1 0 0 0,0 0 0 0 0,0 0 0 0 0,-8-14 0 0 0,9 13-48 0 0,0 0 0 0 0,0 0 0 0 0,1 0 0 0 0,0 0 0 0 0,0 0 0 0 0,1 0 0 0 0,0-1 0 0 0,0 1 0 0 0,1-1 0 0 0,0 0 0 0 0,1 1 0 0 0,0-1 0 0 0,0 0 0 0 0,1 0 0 0 0,0 1 0 0 0,0-1 0 0 0,1 1 0 0 0,1-1 0 0 0,-1 1 0 0 0,1 0 0 0 0,0 0 0 0 0,1 0 0 0 0,0 0 0 0 0,0 1 0 0 0,10-12 0 0 0,6-6-743 0 0,1 1 0 0 0,39-32-1 0 0,22-10-5716 0 0,-62 51 3470 0 0</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6.444"/>
    </inkml:context>
    <inkml:brush xml:id="br0">
      <inkml:brushProperty name="width" value="0.1" units="cm"/>
      <inkml:brushProperty name="height" value="0.1" units="cm"/>
      <inkml:brushProperty name="color" value="#FFFFFF"/>
    </inkml:brush>
  </inkml:definitions>
  <inkml:trace contextRef="#ctx0" brushRef="#br0">54 0 3380 0 0,'-3'6'3592'0'0,"-3"27"-2096"0"0,-1 224 2470 0 0,8-174-3339 0 0,10 85 324 0 0,-8-125-136 0 0,4-66-771 0 0,1 1 0 0 0,1 0 0 0 0,13-22 0 0 0,-19 37-39 0 0,1 1 0 0 0,0 0 1 0 0,1 0-1 0 0,0 0 0 0 0,0 1 1 0 0,0-1-1 0 0,0 1 0 0 0,1 0 1 0 0,0 1-1 0 0,0 0 0 0 0,0-1 1 0 0,1 2-1 0 0,-1-1 0 0 0,10-3 1 0 0,-13 6 9 0 0,0 0 0 0 0,0 0 0 0 0,0 1 0 0 0,0-1 0 0 0,0 1 0 0 0,0 0 0 0 0,0 0 0 0 0,1 0 0 0 0,-1 0 1 0 0,0 0-1 0 0,0 1 0 0 0,0-1 0 0 0,0 1 0 0 0,0 0 0 0 0,0 0 0 0 0,0 0 0 0 0,3 2 0 0 0,-1 0 5 0 0,1 0-1 0 0,-2 0 0 0 0,1 1 1 0 0,0 0-1 0 0,-1 0 0 0 0,0 0 1 0 0,1 1-1 0 0,4 7 0 0 0,-1-1 6 0 0,-1 0 0 0 0,-1 1 0 0 0,0-1 1 0 0,0 1-1 0 0,-2 1 0 0 0,1-1 0 0 0,4 22 0 0 0,-9-31-20 0 0,1 1 0 0 0,-1-1-1 0 0,0 0 1 0 0,1 1 0 0 0,-2-1 0 0 0,1 0 0 0 0,0 1 0 0 0,-1-1 0 0 0,1 0-1 0 0,-1 0 1 0 0,0 1 0 0 0,0-1 0 0 0,0 0 0 0 0,-1 0 0 0 0,1 0 0 0 0,-1 0 0 0 0,0 0-1 0 0,-2 4 1 0 0,-1-3 0 0 0,1 0 0 0 0,0 0 0 0 0,-1 0 0 0 0,0 0 0 0 0,1-1 0 0 0,-2 0-1 0 0,1 0 1 0 0,0 0 0 0 0,-10 3 0 0 0,-3 0 9 0 0,0-1-1 0 0,-1-1 1 0 0,0-1-1 0 0,1 0 1 0 0,-31 0-1 0 0,28-2-173 0 0,-37-1 79 0 0,55 0-162 0 0,0-1-1 0 0,0 1 0 0 0,0-1 0 0 0,0 1 0 0 0,0-1 1 0 0,-1 0-1 0 0,2 0 0 0 0,-1 0 0 0 0,0-1 1 0 0,0 1-1 0 0,0-1 0 0 0,0 1 0 0 0,1-1 1 0 0,-4-3-1 0 0,3-8-3183 0 0,3 6 285 0 0</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6.825"/>
    </inkml:context>
    <inkml:brush xml:id="br0">
      <inkml:brushProperty name="width" value="0.1" units="cm"/>
      <inkml:brushProperty name="height" value="0.1" units="cm"/>
      <inkml:brushProperty name="color" value="#FFFFFF"/>
    </inkml:brush>
  </inkml:definitions>
  <inkml:trace contextRef="#ctx0" brushRef="#br0">0 21 5212 0 0,'4'8'637'0'0,"0"0"-1"0"0,0 0 1 0 0,-1 1-1 0 0,0-1 0 0 0,-1 1 1 0 0,0 0-1 0 0,1 11 0 0 0,10 34 556 0 0,-8-43-1059 0 0,0 0-1 0 0,0 0 1 0 0,1-1-1 0 0,0 0 1 0 0,1 0-1 0 0,0 0 1 0 0,1-1-1 0 0,0 0 1 0 0,0-1-1 0 0,17 13 1 0 0,-20-16-203 0 0,0-2 0 0 0,1 1 0 0 0,0-1 0 0 0,0 0 0 0 0,0 0 0 0 0,0 0 0 0 0,0-1 0 0 0,0 0 0 0 0,1 0 0 0 0,-1 0 0 0 0,1-1 0 0 0,0 0 0 0 0,-1-1 0 0 0,1 1 0 0 0,-1-1 0 0 0,1-1 1 0 0,0 1-1 0 0,-1-1 0 0 0,1 0 0 0 0,11-4 0 0 0,-13 3 31 0 0,0 1 0 0 0,-1-1 0 0 0,0-1 1 0 0,1 1-1 0 0,-1-1 0 0 0,0 0 0 0 0,0 0 1 0 0,0 0-1 0 0,-1 0 0 0 0,1 0 0 0 0,-1-1 1 0 0,0 0-1 0 0,5-8 0 0 0,-3 5 48 0 0,-2 0-1 0 0,1-1 1 0 0,-1 0-1 0 0,0 0 1 0 0,-1 0-1 0 0,0 0 1 0 0,2-13 0 0 0,-2-2 461 0 0,-1-1 0 0 0,-1 1 0 0 0,-1 0 0 0 0,-7-46 1 0 0,8 69-441 0 0,0-1 0 0 0,0 0 0 0 0,0 1 0 0 0,0-1-1 0 0,0 0 1 0 0,0 1 0 0 0,0-1 0 0 0,-1 0 0 0 0,1 1 0 0 0,0-1 0 0 0,0 0 0 0 0,0 1 0 0 0,-1-1 0 0 0,1 1 0 0 0,0-1 0 0 0,-1 0 0 0 0,1 1 0 0 0,0-1 0 0 0,-1 1 0 0 0,1-1 0 0 0,-1 1 0 0 0,1-1 0 0 0,-1 1 0 0 0,1 0 0 0 0,-1-1 0 0 0,-7 14 330 0 0,-5 37-154 0 0,12-45-151 0 0,-2 13 59 0 0,0-1 0 0 0,2 1 0 0 0,0 0-1 0 0,2 34 1 0 0,0-45-277 0 0,0 0-1 0 0,0 0 1 0 0,1 0-1 0 0,0 0 1 0 0,1 0-1 0 0,4 10 1 0 0,-5-14-151 0 0,-1 0 0 0 0,1 0 1 0 0,0 0-1 0 0,0 0 1 0 0,0-1-1 0 0,1 1 1 0 0,-1-1-1 0 0,1 1 1 0 0,-1-1-1 0 0,1 0 0 0 0,0 0 1 0 0,0 0-1 0 0,0-1 1 0 0,5 3-1 0 0,3-1-1435 0 0,-1-2-1116 0 0</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7.201"/>
    </inkml:context>
    <inkml:brush xml:id="br0">
      <inkml:brushProperty name="width" value="0.1" units="cm"/>
      <inkml:brushProperty name="height" value="0.1" units="cm"/>
      <inkml:brushProperty name="color" value="#FFFFFF"/>
    </inkml:brush>
  </inkml:definitions>
  <inkml:trace contextRef="#ctx0" brushRef="#br0">0 66 5276 0 0,'10'-65'6465'0'0,"-6"112"-5348"0"0,34 286 1498 0 0,-37-323-2804 0 0,15 60-1308 0 0,-14-65 569 0 0,-1 0 0 0 0,2 0 0 0 0,-1 0 0 0 0,0 0-1 0 0,7 9 1 0 0</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7.600"/>
    </inkml:context>
    <inkml:brush xml:id="br0">
      <inkml:brushProperty name="width" value="0.1" units="cm"/>
      <inkml:brushProperty name="height" value="0.1" units="cm"/>
      <inkml:brushProperty name="color" value="#FFFFFF"/>
    </inkml:brush>
  </inkml:definitions>
  <inkml:trace contextRef="#ctx0" brushRef="#br0">0 1 5084 0 0,'7'95'5710'0'0,"19"48"-3987"0"0,-15-90-942 0 0,20 74 1 0 0,4 19-849 0 0,-32-134 129 0 0,-2-16 57 0 0,-2-29 191 0 0,1-2-61 0 0,1 15-20 0 0,1 0-1 0 0,1 0 1 0 0,1 0-1 0 0,0 1 0 0 0,10-24 1 0 0,-13 38-185 0 0,1 1 0 0 0,0 0 0 0 0,0 0 0 0 0,0 0 1 0 0,1 0-1 0 0,0 0 0 0 0,-1 0 0 0 0,1 1 0 0 0,0-1 1 0 0,1 1-1 0 0,-1 0 0 0 0,1 0 0 0 0,-1 0 0 0 0,1 1 0 0 0,0-1 1 0 0,0 1-1 0 0,0 0 0 0 0,0 0 0 0 0,1 0 0 0 0,-1 0 1 0 0,0 1-1 0 0,1 0 0 0 0,-1 0 0 0 0,1 0 0 0 0,0 0 0 0 0,-1 1 1 0 0,1 0-1 0 0,9 0 0 0 0,1 2 0 0 0,0 1 0 0 0,0 0-1 0 0,0 1 1 0 0,0 0 0 0 0,0 1 0 0 0,-1 1 0 0 0,0 0-1 0 0,0 1 1 0 0,18 13 0 0 0,-21-13-59 0 0,0 1-1 0 0,0 0 1 0 0,-1 1-1 0 0,0 0 1 0 0,0 1 0 0 0,-1 0-1 0 0,-1 1 1 0 0,0-1-1 0 0,0 2 1 0 0,-1-1 0 0 0,6 14-1 0 0,-12-23 6 0 0,0 0 0 0 0,0 1 0 0 0,0-1 0 0 0,-1 1 0 0 0,1-1 0 0 0,-1 1 0 0 0,1-1 0 0 0,-1 1 0 0 0,0-1 0 0 0,0 1 1 0 0,0-1-1 0 0,-1 1 0 0 0,1-1 0 0 0,-1 1 0 0 0,1-1 0 0 0,-1 1 0 0 0,0-1 0 0 0,0 0 0 0 0,0 1 0 0 0,-1 1 0 0 0,-1 1 6 0 0,-1 0 0 0 0,1-1 0 0 0,-1 0 0 0 0,1 0 0 0 0,-1 0 0 0 0,-1-1 0 0 0,1 1 0 0 0,-10 5 0 0 0,-4 1 70 0 0,0-1 0 0 0,-1 0 0 0 0,-40 11 1 0 0,40-15-249 0 0,0 0 0 0 0,-1-2 0 0 0,0 0 0 0 0,1-1 0 0 0,-1-1 0 0 0,0 0 0 0 0,-28-4 0 0 0,47 3-66 0 0,0 0 0 0 0,1-1 0 0 0,-1 1 0 0 0,0 0-1 0 0,0 0 1 0 0,1-1 0 0 0,-1 1 0 0 0,0 0 0 0 0,1 0 0 0 0,-1-1-1 0 0,0 1 1 0 0,1-1 0 0 0,-1 1 0 0 0,-3-5-1986 0 0,4 4 1986 0 0,0 0 0 0 0,-1 1 0 0 0,1-1 0 0 0,0 0 0 0 0,0 1 0 0 0,0-1-1 0 0,-1 0 1 0 0,1 0 0 0 0,0 1 0 0 0,0-2 0 0 0,0-5-2593 0 0</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8.964"/>
    </inkml:context>
    <inkml:brush xml:id="br0">
      <inkml:brushProperty name="width" value="0.1" units="cm"/>
      <inkml:brushProperty name="height" value="0.1" units="cm"/>
      <inkml:brushProperty name="color" value="#FFFFFF"/>
    </inkml:brush>
  </inkml:definitions>
  <inkml:trace contextRef="#ctx0" brushRef="#br0">0 3 5272 0 0,'1'2'276'0'0,"1"1"0"0"0,-1 0 0 0 0,-1-1 0 0 0,1 1 0 0 0,0 0 0 0 0,-1-1 0 0 0,1 1 0 0 0,-1 0 0 0 0,0 0 0 0 0,0 0 0 0 0,0 4 0 0 0,0 0 11 0 0,3 18 149 0 0,1-1-1 0 0,1 1 0 0 0,2-1 0 0 0,15 39 1 0 0,49 87-1190 0 0,-64-136 385 0 0,-7-14 359 0 0,0 0 0 0 0,0 0 0 0 0,0 0 0 0 0,0 0 0 0 0,0 0 0 0 0,0 0 1 0 0,0 0-1 0 0,0 0 0 0 0,0 0 0 0 0,0-1 0 0 0,0 1 0 0 0,0 0 0 0 0,0 0 0 0 0,0 0 0 0 0,0 0 0 0 0,0 0 1 0 0,0 0-1 0 0,0 0 0 0 0,0 0 0 0 0,1 0 0 0 0,-1 0 0 0 0,0 0 0 0 0,0 0 0 0 0,0 0 0 0 0,0 0 0 0 0,0 0 1 0 0,0 0-1 0 0,0 0 0 0 0,0 0 0 0 0,0 0 0 0 0,0 0 0 0 0,1 0 0 0 0,-1 0 0 0 0,0-1 0 0 0,0 2 0 0 0,0-1 1 0 0,0 0-1 0 0,0 0 0 0 0,0 0 0 0 0,0 0 0 0 0,0 0 0 0 0,0 0 0 0 0,0 0 0 0 0,1 0 0 0 0,-1 0 0 0 0,0 0 1 0 0,0 0-1 0 0,0 0 0 0 0,0 0 0 0 0,0 0 0 0 0,0 0 0 0 0,0 0 0 0 0,0 0 0 0 0,0 0 0 0 0,0 0 0 0 0,0 0 1 0 0,0 0-1 0 0,0 0 0 0 0,0 1 0 0 0,0-1 0 0 0,1 0 0 0 0,1-14 172 0 0,-2-17 483 0 0,-2-4-99 0 0,2-1 0 0 0,5-42 1 0 0,-4 66-454 0 0,1 0 1 0 0,1 0 0 0 0,0 1 0 0 0,0-1 0 0 0,1 1 0 0 0,1 0 0 0 0,0 0 0 0 0,0 1 0 0 0,1-1 0 0 0,12-15 0 0 0,-16 23-83 0 0,1 0 1 0 0,-1 0 0 0 0,1 0-1 0 0,0 0 1 0 0,0 1-1 0 0,0-1 1 0 0,1 1-1 0 0,-1 0 1 0 0,0 0-1 0 0,1 0 1 0 0,0 0 0 0 0,-1 0-1 0 0,1 1 1 0 0,0 0-1 0 0,0 0 1 0 0,0 0-1 0 0,0 0 1 0 0,7 0 0 0 0,-5 1 23 0 0,0 1 0 0 0,0 0 0 0 0,0 0 0 0 0,0 0 0 0 0,0 1 1 0 0,-1 0-1 0 0,1 0 0 0 0,-1 0 0 0 0,1 1 0 0 0,-1 0 1 0 0,8 5-1 0 0,-1 1 19 0 0,-2-1 0 0 0,1 2 0 0 0,-1-1 0 0 0,0 1 0 0 0,-1 1 0 0 0,-1 0 0 0 0,1 0 0 0 0,-2 1 0 0 0,1 0 1 0 0,6 16-1 0 0,-11-20-563 0 0,-1 0 1 0 0,0 0 0 0 0,-1 1 0 0 0,1-1 0 0 0,-2 1 0 0 0,1-1-1 0 0,-1 1 1 0 0,0-1 0 0 0,-1 1 0 0 0,-1 8 0 0 0</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9.350"/>
    </inkml:context>
    <inkml:brush xml:id="br0">
      <inkml:brushProperty name="width" value="0.1" units="cm"/>
      <inkml:brushProperty name="height" value="0.1" units="cm"/>
      <inkml:brushProperty name="color" value="#FFFFFF"/>
    </inkml:brush>
  </inkml:definitions>
  <inkml:trace contextRef="#ctx0" brushRef="#br0">2 0 4500 0 0,'0'31'4361'0'0,"-1"-4"-2673"0"0,1 1 0 0 0,6 32 0 0 0,-4-50-1592 0 0,0 0-1 0 0,0 0 1 0 0,1-1 0 0 0,1 1 0 0 0,-1 0-1 0 0,2-1 1 0 0,-1 0 0 0 0,1 0-1 0 0,13 16 1 0 0,-14-21-54 0 0,0 1 1 0 0,1 0-1 0 0,-1-1 1 0 0,1 0-1 0 0,0 0 1 0 0,0-1-1 0 0,1 1 1 0 0,-1-1-1 0 0,1 0 1 0 0,0-1-1 0 0,0 1 1 0 0,0-1-1 0 0,0 0 0 0 0,8 1 1 0 0,-11-2-31 0 0,0-1-1 0 0,-1 0 1 0 0,1 0 0 0 0,0 0-1 0 0,0 0 1 0 0,0 0 0 0 0,0 0-1 0 0,0-1 1 0 0,0 0-1 0 0,0 1 1 0 0,-1-1 0 0 0,1 0-1 0 0,0-1 1 0 0,-1 1 0 0 0,1 0-1 0 0,0-1 1 0 0,-1 1 0 0 0,0-1-1 0 0,1 0 1 0 0,-1 0 0 0 0,0 0-1 0 0,0 0 1 0 0,0 0 0 0 0,0 0-1 0 0,0 0 1 0 0,-1-1 0 0 0,1 1-1 0 0,-1-1 1 0 0,1 0 0 0 0,-1 1-1 0 0,0-1 1 0 0,2-5-1 0 0,-1-1 25 0 0,0 0-1 0 0,-1 0 1 0 0,1 0-1 0 0,-2 0 0 0 0,1 0 1 0 0,-1 0-1 0 0,-1 0 1 0 0,0-1-1 0 0,0 1 0 0 0,0 0 1 0 0,-1 0-1 0 0,-1 1 1 0 0,0-1-1 0 0,0 0 0 0 0,0 1 1 0 0,-9-15-1 0 0,9 18-131 0 0,0 0-1 0 0,-1 1 1 0 0,1 0 0 0 0,-1-1-1 0 0,0 1 1 0 0,0 0 0 0 0,0 1-1 0 0,0-1 1 0 0,-1 1-1 0 0,1 0 1 0 0,-1 0 0 0 0,-8-4-1 0 0,9 6-282 0 0,-1-1 0 0 0,1 1 0 0 0,-1 0 0 0 0,0 1-1 0 0,0-1 1 0 0,1 1 0 0 0,-1-1 0 0 0,0 1 0 0 0,0 1-1 0 0,1-1 1 0 0,-1 1 0 0 0,0 0 0 0 0,1 0 0 0 0,-1 0 0 0 0,0 0-1 0 0,-5 4 1 0 0</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19.708"/>
    </inkml:context>
    <inkml:brush xml:id="br0">
      <inkml:brushProperty name="width" value="0.1" units="cm"/>
      <inkml:brushProperty name="height" value="0.1" units="cm"/>
      <inkml:brushProperty name="color" value="#FFFFFF"/>
    </inkml:brush>
  </inkml:definitions>
  <inkml:trace contextRef="#ctx0" brushRef="#br0">0 15 5541 0 0,'1'-1'183'0'0,"-1"0"0"0"0,1 0 0 0 0,-1 0 0 0 0,1 0 0 0 0,0 0 0 0 0,0 1 0 0 0,-1-1 0 0 0,1 0 0 0 0,0 0 0 0 0,0 1 0 0 0,0-1 0 0 0,0 0 0 0 0,0 1 0 0 0,0-1 0 0 0,0 1 0 0 0,0-1 0 0 0,0 1 0 0 0,0 0 0 0 0,0-1 0 0 0,1 1 0 0 0,-1 0 0 0 0,0 0 0 0 0,1 0 0 0 0,-1 1-36 0 0,1 0 0 0 0,-1 0 0 0 0,0 1 1 0 0,0-1-1 0 0,0 0 0 0 0,0 1 0 0 0,0-1 0 0 0,0 1 0 0 0,0 0 1 0 0,0-1-1 0 0,-1 1 0 0 0,1 0 0 0 0,-1-1 0 0 0,1 1 1 0 0,-1 2-1 0 0,9 33 700 0 0,-2 1-1 0 0,-2 0 1 0 0,-2 0 0 0 0,-1 63 0 0 0,0-5-58 0 0,-2-11-231 0 0,-1-59-363 0 0,1 0 1 0 0,0 1-1 0 0,3-1 0 0 0,0 0 1 0 0,13 51-1 0 0,-15-75-258 0 0,0 1 0 0 0,0-1-1 0 0,0 0 1 0 0,0 1 0 0 0,1-1 0 0 0,-1 0 0 0 0,1 0-1 0 0,-1 0 1 0 0,1 0 0 0 0,0-1 0 0 0,0 1 0 0 0,0 0-1 0 0,0-1 1 0 0,0 1 0 0 0,0-1 0 0 0,0 0-1 0 0,0 1 1 0 0,1-1 0 0 0,-1 0 0 0 0,0 0 0 0 0,1-1-1 0 0,-1 1 1 0 0,1-1 0 0 0,-1 1 0 0 0,1-1 0 0 0,-1 1-1 0 0,1-1 1 0 0,-1 0 0 0 0,1 0 0 0 0,-1-1 0 0 0,1 1-1 0 0,-1 0 1 0 0,1-1 0 0 0,2-1 0 0 0,1 1-537 0 0,0-1 1 0 0,-1 0 0 0 0,1 0 0 0 0,-1 0 0 0 0,0-1-1 0 0,0 0 1 0 0,0 0 0 0 0,0 0 0 0 0,0-1-1 0 0,0 1 1 0 0,-1-1 0 0 0,0 0 0 0 0,8-10-1 0 0,-3-1-2463 0 0</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0.061"/>
    </inkml:context>
    <inkml:brush xml:id="br0">
      <inkml:brushProperty name="width" value="0.1" units="cm"/>
      <inkml:brushProperty name="height" value="0.1" units="cm"/>
      <inkml:brushProperty name="color" value="#FFFFFF"/>
    </inkml:brush>
  </inkml:definitions>
  <inkml:trace contextRef="#ctx0" brushRef="#br0">0 96 6365 0 0,'1'-1'135'0'0,"-1"0"0"0"0,0 0 1 0 0,1 1-1 0 0,0-1 1 0 0,-1 0-1 0 0,1 0 0 0 0,-1 0 1 0 0,1 1-1 0 0,0-1 1 0 0,0 0-1 0 0,-1 1 1 0 0,1-1-1 0 0,0 1 0 0 0,0-1 1 0 0,0 1-1 0 0,0-1 1 0 0,-1 1-1 0 0,1-1 0 0 0,0 1 1 0 0,0 0-1 0 0,0 0 1 0 0,0-1-1 0 0,2 1 1 0 0,30-7 471 0 0,-24 6-237 0 0,120-21 713 0 0,-16 4-3552 0 0,-82 11-992 0 0,46-15 0 0 0,-67 18 2425 0 0</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0.669"/>
    </inkml:context>
    <inkml:brush xml:id="br0">
      <inkml:brushProperty name="width" value="0.1" units="cm"/>
      <inkml:brushProperty name="height" value="0.1" units="cm"/>
      <inkml:brushProperty name="color" value="#FFFFFF"/>
    </inkml:brush>
  </inkml:definitions>
  <inkml:trace contextRef="#ctx0" brushRef="#br0">1 57 1884 0 0,'2'-23'2793'0'0,"4"-11"1906"0"0,3 63-1760 0 0,-8-21-2786 0 0,44 239 1969 0 0,-41-228-2015 0 0,63 303 1091 0 0,-62-280-1187 0 0,-5-41-19 0 0,3-25-19 0 0,1-4 77 0 0,1 0 0 0 0,16-48-1 0 0,-18 68-30 0 0,0 0-1 0 0,0 0 1 0 0,1 0-1 0 0,0 0 1 0 0,0 0-1 0 0,1 1 0 0 0,0 0 1 0 0,0 0-1 0 0,1 1 1 0 0,0-1-1 0 0,0 1 0 0 0,1 0 1 0 0,10-7-1 0 0,-14 12-4 0 0,0 0 0 0 0,0 0 0 0 0,0 0-1 0 0,1 0 1 0 0,-1 1 0 0 0,0-1 0 0 0,1 1 0 0 0,-1 0 0 0 0,1 0-1 0 0,-1 0 1 0 0,0 0 0 0 0,1 1 0 0 0,-1 0 0 0 0,0-1-1 0 0,1 1 1 0 0,-1 0 0 0 0,0 1 0 0 0,0-1 0 0 0,0 0 0 0 0,0 1-1 0 0,0 0 1 0 0,0 0 0 0 0,0 0 0 0 0,3 3 0 0 0,4 3 15 0 0,0 0 1 0 0,0 1 0 0 0,-1 0 0 0 0,0 0-1 0 0,8 13 1 0 0,-9-11-10 0 0,29 46 51 0 0,-34-54-74 0 0,-1 1-1 0 0,-1 0 1 0 0,1 0 0 0 0,0 0 0 0 0,-1 1-1 0 0,0-1 1 0 0,0 0 0 0 0,0 1-1 0 0,-1-1 1 0 0,1 0 0 0 0,-1 1 0 0 0,0 6-1 0 0,-2-7 2 0 0,1-1-1 0 0,0 0 1 0 0,-1 1 0 0 0,0-1-1 0 0,0 0 1 0 0,0 0 0 0 0,0 0-1 0 0,0 0 1 0 0,0 0-1 0 0,-1 0 1 0 0,0-1 0 0 0,1 1-1 0 0,-1-1 1 0 0,-4 3-1 0 0,-44 26-7 0 0,31-22 44 0 0,-37 13 0 0 0,49-20-121 0 0,0 0-1 0 0,0 0 1 0 0,-1 0-1 0 0,1-1 1 0 0,-1-1-1 0 0,1 1 1 0 0,-15-2-1 0 0,22 1-59 0 0,1 0 0 0 0,-1 0 0 0 0,0 0 0 0 0,0 0 0 0 0,0 0 1 0 0,0-1-1 0 0,0 1 0 0 0,1 0 0 0 0,-1 0 0 0 0,0-1 0 0 0,0 1 0 0 0,0 0 0 0 0,1-1 0 0 0,-1 1 0 0 0,0-1 0 0 0,1 1 0 0 0,-1-1 0 0 0,0 1 0 0 0,1-1 1 0 0,-1 0-1 0 0,1 1 0 0 0,-1-1 0 0 0,1 0 0 0 0,-1 1 0 0 0,1-1 0 0 0,-1 0 0 0 0,1 0 0 0 0,0 0 0 0 0,-1 1 0 0 0,1-1 0 0 0,0 0 0 0 0,0 0 0 0 0,-1 0 0 0 0,1 0 1 0 0,0 1-1 0 0,0-1 0 0 0,0 0 0 0 0,0 0 0 0 0,0 0 0 0 0,0 0 0 0 0,1 0 0 0 0,-1 1 0 0 0,0-1 0 0 0,0 0 0 0 0,1 0 0 0 0,-1 0 0 0 0,0 1 0 0 0,1-1 0 0 0,-1 0 1 0 0,1 0-1 0 0,-1 1 0 0 0,1-2 0 0 0,7-12-2898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7.588"/>
    </inkml:context>
    <inkml:brush xml:id="br0">
      <inkml:brushProperty name="width" value="0.1" units="cm"/>
      <inkml:brushProperty name="height" value="0.1" units="cm"/>
      <inkml:brushProperty name="color" value="#FFFFFF"/>
    </inkml:brush>
  </inkml:definitions>
  <inkml:trace contextRef="#ctx0" brushRef="#br0">4 27 5340 0 0,'-3'-10'112'0'0,"3"2"-260"0"0,0 3-448 0 0,3 1-736 0 0</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1.029"/>
    </inkml:context>
    <inkml:brush xml:id="br0">
      <inkml:brushProperty name="width" value="0.1" units="cm"/>
      <inkml:brushProperty name="height" value="0.1" units="cm"/>
      <inkml:brushProperty name="color" value="#FFFFFF"/>
    </inkml:brush>
  </inkml:definitions>
  <inkml:trace contextRef="#ctx0" brushRef="#br0">0 125 3736 0 0,'36'-3'940'0'0,"-2"1"-90"0"0,45-10 1 0 0,-71 10-578 0 0,0 0 1 0 0,0 0 0 0 0,0-1 0 0 0,0 0 0 0 0,-1 0 0 0 0,1-1 0 0 0,-1 1-1 0 0,0-2 1 0 0,0 1 0 0 0,12-12 0 0 0,-18 15-187 0 0,0 0 1 0 0,0 0 0 0 0,0 0-1 0 0,-1 0 1 0 0,1 0 0 0 0,0 0-1 0 0,-1 0 1 0 0,1 0 0 0 0,0 0-1 0 0,-1 0 1 0 0,0-1-1 0 0,1 1 1 0 0,-1 0 0 0 0,0 0-1 0 0,1-1 1 0 0,-1 1 0 0 0,0 0-1 0 0,0 0 1 0 0,0-1-1 0 0,0 1 1 0 0,0 0 0 0 0,0-1-1 0 0,-1 1 1 0 0,1 0 0 0 0,0 0-1 0 0,-1-1 1 0 0,1 1 0 0 0,-1 0-1 0 0,1 0 1 0 0,-1 0-1 0 0,1 0 1 0 0,-1-1 0 0 0,-1 0-1 0 0,0 0 24 0 0,1 0-1 0 0,-1 1 1 0 0,1-1-1 0 0,-1 1 1 0 0,1 0-1 0 0,-1-1 0 0 0,0 1 1 0 0,0 0-1 0 0,0 0 1 0 0,0 0-1 0 0,0 0 1 0 0,0 1-1 0 0,0-1 1 0 0,0 0-1 0 0,0 1 1 0 0,0 0-1 0 0,0-1 0 0 0,0 1 1 0 0,-4 0-1 0 0,-3 1 42 0 0,0 1 1 0 0,0 0-1 0 0,1 0 0 0 0,-1 1 0 0 0,1 0 0 0 0,-1 1 0 0 0,1 0 0 0 0,0 0 1 0 0,0 1-1 0 0,1 0 0 0 0,0 0 0 0 0,0 1 0 0 0,0-1 0 0 0,0 2 0 0 0,1-1 0 0 0,-11 14 1 0 0,10-11-34 0 0,1 1 1 0 0,0-1 0 0 0,0 1 0 0 0,1 1 0 0 0,0-1-1 0 0,0 1 1 0 0,1-1 0 0 0,1 1 0 0 0,0 1 0 0 0,0-1-1 0 0,1 0 1 0 0,-1 22 0 0 0,4-29-158 0 0,-1 0-1 0 0,0 0 1 0 0,1 1-1 0 0,0-1 1 0 0,0 0-1 0 0,1 0 1 0 0,-1 0-1 0 0,1 0 1 0 0,0 0-1 0 0,0 0 1 0 0,0-1-1 0 0,0 1 1 0 0,1-1-1 0 0,-1 1 1 0 0,1-1-1 0 0,0 0 1 0 0,0 0-1 0 0,0 0 1 0 0,1 0-1 0 0,-1-1 1 0 0,1 1-1 0 0,-1-1 1 0 0,1 0-1 0 0,0 0 1 0 0,0 0-1 0 0,0 0 1 0 0,0-1-1 0 0,7 2 1 0 0,-2 0-561 0 0,1-1 0 0 0,0 0 0 0 0,0-1 0 0 0,-1 0 0 0 0,1 0 0 0 0,0-1-1 0 0,0 0 1 0 0,0-1 0 0 0,0 0 0 0 0,0-1 0 0 0,13-4 0 0 0,-1-1-1260 0 0,-1-2-1266 0 0</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1.415"/>
    </inkml:context>
    <inkml:brush xml:id="br0">
      <inkml:brushProperty name="width" value="0.1" units="cm"/>
      <inkml:brushProperty name="height" value="0.1" units="cm"/>
      <inkml:brushProperty name="color" value="#FFFFFF"/>
    </inkml:brush>
  </inkml:definitions>
  <inkml:trace contextRef="#ctx0" brushRef="#br0">28 393 5096 0 0,'13'-17'6443'0'0,"-12"31"-5020"0"0,-1 9-545 0 0,1 1 1 0 0,8 40-1 0 0,-6-52-1579 0 0,0 0-1 0 0,1-1 0 0 0,9 23 1 0 0</inkml:trace>
  <inkml:trace contextRef="#ctx0" brushRef="#br0" timeOffset="1">13 19 3056 0 0,'-5'-7'-316'0'0,"1"0"-504"0"0,1 3-84 0 0</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1.866"/>
    </inkml:context>
    <inkml:brush xml:id="br0">
      <inkml:brushProperty name="width" value="0.1" units="cm"/>
      <inkml:brushProperty name="height" value="0.1" units="cm"/>
      <inkml:brushProperty name="color" value="#FFFFFF"/>
    </inkml:brush>
  </inkml:definitions>
  <inkml:trace contextRef="#ctx0" brushRef="#br0">0 0 2300 0 0,'15'71'6156'0'0,"1"-1"-3390"0"0,19 100-2045 0 0,-29-128-1063 0 0,-6-37 970 0 0,0-20 202 0 0,0 4-555 0 0,0 0-69 0 0,0-13 293 0 0,1-1 1 0 0,6-41-1 0 0,-6 60-429 0 0,1-1 1 0 0,-1 1 0 0 0,1 0-1 0 0,0 0 1 0 0,1 0-1 0 0,-1 0 1 0 0,1 1 0 0 0,0-1-1 0 0,1 1 1 0 0,-1 0-1 0 0,1 0 1 0 0,0 0 0 0 0,1 0-1 0 0,-1 0 1 0 0,10-7-1 0 0,-10 10-40 0 0,0 0-1 0 0,1 1 1 0 0,-1-1-1 0 0,0 1 1 0 0,1 0-1 0 0,-1 0 1 0 0,1 0-1 0 0,-1 1 1 0 0,1-1 0 0 0,-1 1-1 0 0,1 0 1 0 0,0 0-1 0 0,-1 1 1 0 0,1 0-1 0 0,-1-1 1 0 0,1 1-1 0 0,-1 1 1 0 0,0-1-1 0 0,1 1 1 0 0,-1 0-1 0 0,0-1 1 0 0,0 2-1 0 0,5 2 1 0 0,4 3 18 0 0,0 0 1 0 0,0 1 0 0 0,-1 1 0 0 0,0 0 0 0 0,17 19 0 0 0,-26-25-61 0 0,1 0 1 0 0,-1 0-1 0 0,0 1 0 0 0,0-1 0 0 0,-1 1 1 0 0,1-1-1 0 0,-1 1 0 0 0,0 0 1 0 0,0 0-1 0 0,-1 0 0 0 0,1 0 1 0 0,-1 0-1 0 0,0 0 0 0 0,-1 0 1 0 0,1 1-1 0 0,-1-1 0 0 0,0 0 0 0 0,-1 10 1 0 0,0-7-857 0 0,-1-1 0 0 0,0 1 0 0 0,-1 0 0 0 0,-3 7-1 0 0,4-3-3916 0 0</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2.473"/>
    </inkml:context>
    <inkml:brush xml:id="br0">
      <inkml:brushProperty name="width" value="0.1" units="cm"/>
      <inkml:brushProperty name="height" value="0.1" units="cm"/>
      <inkml:brushProperty name="color" value="#FFFFFF"/>
    </inkml:brush>
  </inkml:definitions>
  <inkml:trace contextRef="#ctx0" brushRef="#br0">235 41 5941 0 0,'0'-2'196'0'0,"0"0"1"0"0,0 1-1 0 0,0-1 1 0 0,0 1-1 0 0,0-1 1 0 0,0 0-1 0 0,0 1 1 0 0,-1-1-1 0 0,1 1 1 0 0,-1-1-1 0 0,1 0 1 0 0,-1 1-1 0 0,1-1 1 0 0,-1 1-1 0 0,0-1 1 0 0,0 1-1 0 0,0 0 1 0 0,0-1-1 0 0,0 1 1 0 0,0 0-1 0 0,0 0 1 0 0,0 0 0 0 0,0 0-1 0 0,-1 0 1 0 0,1 0-1 0 0,-2-1 1 0 0,0 1-74 0 0,1 1-1 0 0,0-1 1 0 0,0 1 0 0 0,-1 0 0 0 0,1 0 0 0 0,0 0 0 0 0,-1 1 0 0 0,1-1 0 0 0,0 0 0 0 0,0 1 0 0 0,-1-1 0 0 0,1 1 0 0 0,0 0 0 0 0,0 0 0 0 0,0 0 0 0 0,0 0 0 0 0,0 0 0 0 0,-4 3 0 0 0,-5 4 57 0 0,0 1 0 0 0,0 0 0 0 0,1 1 0 0 0,0 0 0 0 0,0 0 0 0 0,1 1 0 0 0,1 0 0 0 0,-1 1 1 0 0,2 0-1 0 0,0 0 0 0 0,0 0 0 0 0,2 1 0 0 0,-1 0 0 0 0,1 1 0 0 0,1-1 0 0 0,1 1 0 0 0,0 0 1 0 0,0-1-1 0 0,2 1 0 0 0,-1 24 0 0 0,3-34-265 0 0,0 0 1 0 0,0 1-1 0 0,0-1 0 0 0,1 0 0 0 0,0 0 1 0 0,-1 0-1 0 0,2 0 0 0 0,-1 0 1 0 0,0 0-1 0 0,1 0 0 0 0,0-1 0 0 0,0 1 1 0 0,0-1-1 0 0,0 0 0 0 0,0 0 1 0 0,1 0-1 0 0,-1-1 0 0 0,1 1 0 0 0,0-1 1 0 0,0 1-1 0 0,0-1 0 0 0,0-1 1 0 0,0 1-1 0 0,0 0 0 0 0,1-1 1 0 0,-1 0-1 0 0,0 0 0 0 0,1 0 0 0 0,-1-1 1 0 0,1 0-1 0 0,-1 1 0 0 0,1-1 1 0 0,-1-1-1 0 0,0 1 0 0 0,1-1 0 0 0,-1 0 1 0 0,1 0-1 0 0,-1 0 0 0 0,0 0 1 0 0,8-4-1 0 0,-7 1 40 0 0,0 0 0 0 0,1 0 0 0 0,-2 0 0 0 0,1 0 1 0 0,0-1-1 0 0,-1 0 0 0 0,0 0 0 0 0,0 0 0 0 0,-1-1 0 0 0,1 1 0 0 0,2-8 1 0 0,3-7 277 0 0,-2 0 0 0 0,6-22 0 0 0,11-28 2060 0 0,-24 70-2276 0 0,0 0-1 0 0,0-1 1 0 0,0 1 0 0 0,0 0-1 0 0,1 0 1 0 0,-1 0-1 0 0,0 0 1 0 0,0-1 0 0 0,0 1-1 0 0,0 0 1 0 0,0 0-1 0 0,0 0 1 0 0,0 0 0 0 0,0-1-1 0 0,0 1 1 0 0,0 0 0 0 0,1 0-1 0 0,-1 0 1 0 0,0 0-1 0 0,0 0 1 0 0,0 0 0 0 0,0 0-1 0 0,0-1 1 0 0,1 1-1 0 0,-1 0 1 0 0,0 0 0 0 0,0 0-1 0 0,0 0 1 0 0,0 0-1 0 0,1 0 1 0 0,-1 0 0 0 0,0 0-1 0 0,0 0 1 0 0,0 0-1 0 0,0 0 1 0 0,1 0 0 0 0,-1 0-1 0 0,0 0 1 0 0,0 0 0 0 0,0 0-1 0 0,0 0 1 0 0,1 0-1 0 0,-1 0 1 0 0,0 0 0 0 0,0 0-1 0 0,0 0 1 0 0,0 0-1 0 0,1 1 1 0 0,-1-1 0 0 0,0 0-1 0 0,0 0 1 0 0,0 0-1 0 0,0 0 1 0 0,0 0 0 0 0,1 0-1 0 0,-1 1 1 0 0,0-1-1 0 0,0 0 1 0 0,8 17 332 0 0,6 33-310 0 0,-12-42 65 0 0,8 36 99 0 0,-1 1 0 0 0,-2 1 0 0 0,-2-1 0 0 0,-2 1 1 0 0,-2-1-1 0 0,-2 1 0 0 0,-2 0 0 0 0,-15 75 0 0 0,17-117-190 0 0,0 0 0 0 0,0 0 0 0 0,0-1 0 0 0,-1 1 0 0 0,1 0 0 0 0,-1-1 0 0 0,0 1 0 0 0,0-1 0 0 0,-1 0-1 0 0,1 1 1 0 0,-1-1 0 0 0,1 0 0 0 0,-1-1 0 0 0,0 1 0 0 0,0 0 0 0 0,0-1 0 0 0,-7 5 0 0 0,4-5 34 0 0,0 1 1 0 0,0-1-1 0 0,0 0 1 0 0,0 0-1 0 0,-1-1 1 0 0,1 0-1 0 0,-1 0 1 0 0,1 0 0 0 0,-1-1-1 0 0,-7 0 1 0 0,-2-2 49 0 0,0 0 1 0 0,0 0-1 0 0,0-2 0 0 0,1 0 1 0 0,-1-1-1 0 0,1 0 1 0 0,0-1-1 0 0,-16-10 1 0 0,27 14-405 0 0,-1-1 0 0 0,1 1 0 0 0,0-1 1 0 0,0 0-1 0 0,1-1 0 0 0,-1 1 1 0 0,0-1-1 0 0,1 0 0 0 0,-4-5 0 0 0,6 7-86 0 0,0 0 0 0 0,0 0 0 0 0,0 0 0 0 0,0 0-1 0 0,0-1 1 0 0,1 1 0 0 0,-1 0 0 0 0,1 0-1 0 0,0-1 1 0 0,-1 1 0 0 0,1 0 0 0 0,0-1-1 0 0,0 1 1 0 0,1 0 0 0 0,-1 0 0 0 0,0-1-1 0 0,1 1 1 0 0,-1 0 0 0 0,1 0 0 0 0,0-1-1 0 0,1-2 1 0 0,5-10-1326 0 0,0 0-1130 0 0</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3.014"/>
    </inkml:context>
    <inkml:brush xml:id="br0">
      <inkml:brushProperty name="width" value="0.1" units="cm"/>
      <inkml:brushProperty name="height" value="0.1" units="cm"/>
      <inkml:brushProperty name="color" value="#FFFFFF"/>
    </inkml:brush>
  </inkml:definitions>
  <inkml:trace contextRef="#ctx0" brushRef="#br0">343 112 5649 0 0,'-1'-6'322'0'0,"0"1"1"0"0,0-1-1 0 0,-1 1 1 0 0,0 0 0 0 0,0-1-1 0 0,0 1 1 0 0,0 0-1 0 0,-1 0 1 0 0,0 0 0 0 0,0 1-1 0 0,0-1 1 0 0,-1 1-1 0 0,1 0 1 0 0,-1 0 0 0 0,-6-6-1 0 0,5 7-178 0 0,1 0 0 0 0,-1 0-1 0 0,0 0 1 0 0,1 0 0 0 0,-2 1 0 0 0,1 0-1 0 0,0 0 1 0 0,0 0 0 0 0,-1 1-1 0 0,1 0 1 0 0,0 0 0 0 0,-1 0 0 0 0,1 1-1 0 0,-1-1 1 0 0,0 1 0 0 0,1 0-1 0 0,-1 1 1 0 0,1 0 0 0 0,-1 0-1 0 0,1 0 1 0 0,0 0 0 0 0,-1 1 0 0 0,-6 3-1 0 0,-1 1 56 0 0,1 1 0 0 0,1 0 0 0 0,-1 1-1 0 0,1 0 1 0 0,0 1 0 0 0,1 0 0 0 0,-16 18-1 0 0,20-19-105 0 0,0-1 0 0 0,0 1 1 0 0,0 0-1 0 0,1 1 0 0 0,0-1 0 0 0,1 1 0 0 0,0 0 0 0 0,1 0 0 0 0,-1 0 0 0 0,2 1 0 0 0,-4 15 0 0 0,6-21-91 0 0,0-1 0 0 0,0 1 0 0 0,0 0 0 0 0,0 0 0 0 0,0 0 0 0 0,1-1 0 0 0,0 1 1 0 0,0 0-1 0 0,0-1 0 0 0,0 1 0 0 0,0 0 0 0 0,1-1 0 0 0,-1 0 0 0 0,1 1 1 0 0,0-1-1 0 0,0 0 0 0 0,1 0 0 0 0,2 4 0 0 0,-1-3-83 0 0,1 0 1 0 0,0 0-1 0 0,0-1 1 0 0,0 0-1 0 0,0 0 0 0 0,0 0 1 0 0,1 0-1 0 0,-1-1 0 0 0,1 1 1 0 0,10 1-1 0 0,-6-1-247 0 0,0-1 0 0 0,1-1-1 0 0,-1 0 1 0 0,1 0 0 0 0,0-1 0 0 0,-1 0-1 0 0,1-1 1 0 0,-1 0 0 0 0,1-1 0 0 0,-1 0-1 0 0,0-1 1 0 0,20-7 0 0 0,-24 7 26 0 0,0-1 1 0 0,0 0 0 0 0,0 0-1 0 0,-1-1 1 0 0,1 0 0 0 0,-1 0-1 0 0,7-8 1 0 0,2-6-2451 0 0</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3.370"/>
    </inkml:context>
    <inkml:brush xml:id="br0">
      <inkml:brushProperty name="width" value="0.1" units="cm"/>
      <inkml:brushProperty name="height" value="0.1" units="cm"/>
      <inkml:brushProperty name="color" value="#FFFFFF"/>
    </inkml:brush>
  </inkml:definitions>
  <inkml:trace contextRef="#ctx0" brushRef="#br0">1 184 6573 0 0,'9'-168'3723'0'0,"-9"153"-2499"0"0,-2 26 251 0 0,0 25-177 0 0,7 33 454 0 0,21 114-1 0 0,31 64-802 0 0,-33-173-2389 0 0,-2-29-4666 0 0</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3.740"/>
    </inkml:context>
    <inkml:brush xml:id="br0">
      <inkml:brushProperty name="width" value="0.1" units="cm"/>
      <inkml:brushProperty name="height" value="0.1" units="cm"/>
      <inkml:brushProperty name="color" value="#FFFFFF"/>
    </inkml:brush>
  </inkml:definitions>
  <inkml:trace contextRef="#ctx0" brushRef="#br0">1 248 3920 0 0,'21'-15'772'0'0,"1"1"0"0"0,0 1-1 0 0,2 1 1 0 0,-1 1 0 0 0,48-15-1 0 0,-52 19-509 0 0,-5 3-62 0 0,-1-2 0 0 0,0 0 0 0 0,0 0 0 0 0,15-10 0 0 0,-25 14-61 0 0,0 0 0 0 0,-1 0 0 0 0,1 0 1 0 0,-1-1-1 0 0,1 1 0 0 0,-1-1 0 0 0,0 1 0 0 0,1-1 0 0 0,-2 0 0 0 0,1 0 0 0 0,0 0 0 0 0,0 0 0 0 0,-1 0 1 0 0,0 0-1 0 0,1 0 0 0 0,-1-1 0 0 0,-1 1 0 0 0,1 0 0 0 0,0-1 0 0 0,-1 1 0 0 0,1-1 0 0 0,-1 1 0 0 0,-1-7 1 0 0,1 8-80 0 0,0 1 0 0 0,0 0 0 0 0,0-1 1 0 0,0 1-1 0 0,0-1 0 0 0,-1 1 0 0 0,1-1 1 0 0,-1 1-1 0 0,1 0 0 0 0,-1-1 1 0 0,1 1-1 0 0,-1 0 0 0 0,0 0 0 0 0,1-1 1 0 0,-1 1-1 0 0,0 0 0 0 0,0 0 1 0 0,0 0-1 0 0,0 0 0 0 0,0 0 0 0 0,0 0 1 0 0,0 0-1 0 0,0 0 0 0 0,-1 1 0 0 0,1-1 1 0 0,0 0-1 0 0,-1 1 0 0 0,1-1 1 0 0,0 1-1 0 0,-1-1 0 0 0,1 1 0 0 0,0-1 1 0 0,-1 1-1 0 0,1 0 0 0 0,-1 0 0 0 0,1 0 1 0 0,-1 0-1 0 0,1 0 0 0 0,0 0 1 0 0,-1 0-1 0 0,1 1 0 0 0,-1-1 0 0 0,1 0 1 0 0,0 1-1 0 0,-1-1 0 0 0,1 1 0 0 0,-3 1 1 0 0,-3 0 75 0 0,1 2-1 0 0,-1-1 1 0 0,0 1 0 0 0,1 0-1 0 0,0 0 1 0 0,0 1 0 0 0,-9 9 0 0 0,6-4 24 0 0,0 1 0 0 0,1 1 1 0 0,0-1-1 0 0,1 1 0 0 0,0 1 1 0 0,1-1-1 0 0,1 1 0 0 0,0 0 0 0 0,0 1 1 0 0,1-1-1 0 0,1 1 0 0 0,-2 16 1 0 0,4-25-196 0 0,1-1 0 0 0,0 1-1 0 0,0 0 1 0 0,0-1 0 0 0,1 1 0 0 0,0-1 0 0 0,0 1 0 0 0,0-1 0 0 0,0 0 0 0 0,0 1-1 0 0,1-1 1 0 0,0 0 0 0 0,0 0 0 0 0,0 0 0 0 0,0 0 0 0 0,1 0 0 0 0,0 0-1 0 0,0-1 1 0 0,0 1 0 0 0,0-1 0 0 0,0 0 0 0 0,0 0 0 0 0,1 0 0 0 0,0 0 0 0 0,0-1-1 0 0,-1 1 1 0 0,1-1 0 0 0,1 0 0 0 0,-1 0 0 0 0,0-1 0 0 0,8 3 0 0 0,0-1-572 0 0,0 0 0 0 0,1-1-1 0 0,-1 0 1 0 0,1-1 0 0 0,-1 0 0 0 0,1-1 0 0 0,-1 0 0 0 0,1-1 0 0 0,-1-1 0 0 0,19-4 0 0 0,23-12-2632 0 0,-29 5 254 0 0</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4.134"/>
    </inkml:context>
    <inkml:brush xml:id="br0">
      <inkml:brushProperty name="width" value="0.1" units="cm"/>
      <inkml:brushProperty name="height" value="0.1" units="cm"/>
      <inkml:brushProperty name="color" value="#FFFFFF"/>
    </inkml:brush>
  </inkml:definitions>
  <inkml:trace contextRef="#ctx0" brushRef="#br0">211 64 5072 0 0,'-2'-5'333'0'0,"0"0"0"0"0,-1 0-1 0 0,0 0 1 0 0,0 0-1 0 0,0 1 1 0 0,0-1 0 0 0,-1 1-1 0 0,1 0 1 0 0,-1 0-1 0 0,-8-6 1 0 0,10 9-217 0 0,1 0 0 0 0,-1 0 0 0 0,0 0 0 0 0,0 0 0 0 0,0 1 0 0 0,0-1 0 0 0,0 1 0 0 0,0-1 0 0 0,0 1 0 0 0,0 0 0 0 0,0 0 0 0 0,-1 0 0 0 0,1 0 0 0 0,0 0 0 0 0,0 0 0 0 0,0 1 0 0 0,0-1 0 0 0,0 1 0 0 0,0-1 1 0 0,0 1-1 0 0,0 0 0 0 0,0 0 0 0 0,0 0 0 0 0,1 0 0 0 0,-1 0 0 0 0,0 0 0 0 0,1 0 0 0 0,-1 0 0 0 0,0 1 0 0 0,1-1 0 0 0,-2 3 0 0 0,-4 3 126 0 0,1 1 0 0 0,0-1-1 0 0,0 1 1 0 0,1 0 0 0 0,0 1 0 0 0,0-1 0 0 0,1 1 0 0 0,1 0 0 0 0,-1 0-1 0 0,1 0 1 0 0,1 1 0 0 0,-1-1 0 0 0,0 11 0 0 0,-1 14 377 0 0,2 1 0 0 0,3 53 0 0 0,48 278 1423 0 0,-45-344-1945 0 0,34 191 858 0 0,-12-71-7021 0 0,-26-134 4464 0 0</inkml:trace>
  <inkml:trace contextRef="#ctx0" brushRef="#br0" timeOffset="1">1 747 4720 0 0,'0'-6'253'0'0,"0"0"0"0"0,1 0-1 0 0,0 0 1 0 0,1 0 0 0 0,-1 0-1 0 0,1 0 1 0 0,0 0-1 0 0,0 1 1 0 0,1-1 0 0 0,0 1-1 0 0,0-1 1 0 0,0 1 0 0 0,1 0-1 0 0,-1 0 1 0 0,1 1-1 0 0,0-1 1 0 0,1 1 0 0 0,-1 0-1 0 0,1 0 1 0 0,0 0-1 0 0,0 0 1 0 0,7-3 0 0 0,12-6-1074 0 0,2 1 1 0 0,-1 1 0 0 0,47-14-1 0 0,-16 7-2679 0 0,-38 11 2453 0 0,0 0 45 0 0</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4.477"/>
    </inkml:context>
    <inkml:brush xml:id="br0">
      <inkml:brushProperty name="width" value="0.1" units="cm"/>
      <inkml:brushProperty name="height" value="0.1" units="cm"/>
      <inkml:brushProperty name="color" value="#FFFFFF"/>
    </inkml:brush>
  </inkml:definitions>
  <inkml:trace contextRef="#ctx0" brushRef="#br0">1 67 1068 0 0,'0'1'279'0'0,"0"0"1"0"0,0 0-1 0 0,0 0 0 0 0,0 0 1 0 0,1 0-1 0 0,-1 1 0 0 0,0-1 0 0 0,1 0 1 0 0,-1 0-1 0 0,1 0 0 0 0,-1 0 1 0 0,1 0-1 0 0,0-1 0 0 0,-1 1 0 0 0,1 0 1 0 0,0 0-1 0 0,0 0 0 0 0,0 0 1 0 0,-1-1-1 0 0,2 2 0 0 0,26 10 1763 0 0,-17-9-1832 0 0,0-1-1 0 0,0-1 0 0 0,15 1 0 0 0,-9-2-173 0 0,-1 0 0 0 0,0-2 0 0 0,24-4 0 0 0,-35 5 13 0 0,0 0 1 0 0,-1 0-1 0 0,1-1 1 0 0,-1 1-1 0 0,0-1 1 0 0,1 0-1 0 0,-1 0 0 0 0,0-1 1 0 0,0 1-1 0 0,0-1 1 0 0,0 0-1 0 0,-1 0 1 0 0,1 0-1 0 0,-1 0 0 0 0,0-1 1 0 0,6-6-1 0 0,-9 9 21 0 0,1 0 0 0 0,0 0 0 0 0,-1-1 0 0 0,1 1 0 0 0,-1 0 0 0 0,0-1 0 0 0,1 1 0 0 0,-1 0 0 0 0,0-1 0 0 0,0 1 0 0 0,1 0 0 0 0,-1-1 0 0 0,0 1 0 0 0,-1 0 0 0 0,1-1 0 0 0,0 1 0 0 0,0 0 0 0 0,0-1 0 0 0,-1 1 0 0 0,1 0 0 0 0,-1-1 0 0 0,1 1 0 0 0,-1 0 0 0 0,0 0 0 0 0,1-1 0 0 0,-1 1 0 0 0,0 0 0 0 0,0 0 0 0 0,0 0 0 0 0,1 0 0 0 0,-1 0 0 0 0,0 0 0 0 0,-1 0 0 0 0,1 1 0 0 0,0-1 0 0 0,0 0 0 0 0,0 0 0 0 0,0 1 0 0 0,-2-1 0 0 0,0-1 58 0 0,0 1-1 0 0,1 0 0 0 0,-1 0 1 0 0,0 0-1 0 0,0 1 1 0 0,0-1-1 0 0,0 1 0 0 0,0 0 1 0 0,0-1-1 0 0,0 1 1 0 0,0 0-1 0 0,0 1 0 0 0,0-1 1 0 0,0 1-1 0 0,0-1 1 0 0,0 1-1 0 0,-4 1 0 0 0,-1 3 49 0 0,0-1 0 0 0,0 1-1 0 0,0 1 1 0 0,0-1-1 0 0,1 1 1 0 0,0 1-1 0 0,0-1 1 0 0,1 1-1 0 0,0 1 1 0 0,0-1 0 0 0,0 1-1 0 0,1 0 1 0 0,0 0-1 0 0,1 0 1 0 0,0 1-1 0 0,0-1 1 0 0,1 1-1 0 0,0 0 1 0 0,0 0 0 0 0,1 1-1 0 0,0-1 1 0 0,0 13-1 0 0,2-18-226 0 0,1-1-1 0 0,0 0 1 0 0,0 0-1 0 0,-1 0 1 0 0,2 0-1 0 0,-1 0 0 0 0,0 0 1 0 0,1 0-1 0 0,-1 0 1 0 0,1-1-1 0 0,0 1 1 0 0,0 0-1 0 0,0-1 1 0 0,0 1-1 0 0,0-1 1 0 0,1 0-1 0 0,-1 0 1 0 0,1 0-1 0 0,-1 0 1 0 0,1 0-1 0 0,0-1 1 0 0,0 1-1 0 0,0-1 0 0 0,0 0 1 0 0,5 2-1 0 0,3 1-575 0 0,1 0 0 0 0,0-1-1 0 0,-1 0 1 0 0,1-1 0 0 0,19 1-1 0 0,-11-2-213 0 0,0-2 0 0 0,1 0 0 0 0,-1-1 0 0 0,-1 0 0 0 0,1-2 0 0 0,0-1 0 0 0,21-7 0 0 0,1-4-2126 0 0</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4.848"/>
    </inkml:context>
    <inkml:brush xml:id="br0">
      <inkml:brushProperty name="width" value="0.1" units="cm"/>
      <inkml:brushProperty name="height" value="0.1" units="cm"/>
      <inkml:brushProperty name="color" value="#FFFFFF"/>
    </inkml:brush>
  </inkml:definitions>
  <inkml:trace contextRef="#ctx0" brushRef="#br0">259 64 4616 0 0,'1'-2'271'0'0,"0"0"-1"0"0,0 0 0 0 0,-1 0 1 0 0,1 0-1 0 0,0 0 0 0 0,-1 0 1 0 0,1 0-1 0 0,-1 0 0 0 0,0 0 1 0 0,1-1-1 0 0,-1 1 0 0 0,0 0 1 0 0,0 0-1 0 0,-1 0 0 0 0,1-1 1 0 0,0 1-1 0 0,-1 0 0 0 0,1 0 1 0 0,-1 0-1 0 0,-2-4 0 0 0,2 5-84 0 0,0-1 0 0 0,-1 1 0 0 0,0 0 1 0 0,1-1-1 0 0,-1 1 0 0 0,0 0 0 0 0,0 0 0 0 0,1 0 0 0 0,-1 0 0 0 0,0 1 0 0 0,0-1 0 0 0,0 0 0 0 0,0 1 0 0 0,0-1 0 0 0,0 1 0 0 0,0 0 0 0 0,0 0 0 0 0,0 0 0 0 0,-1 0 0 0 0,1 0 1 0 0,0 0-1 0 0,-2 1 0 0 0,-6 1 58 0 0,1 0 0 0 0,-1 0 0 0 0,1 1 1 0 0,-1 1-1 0 0,1-1 0 0 0,0 2 1 0 0,1-1-1 0 0,-1 1 0 0 0,1 0 0 0 0,0 1 1 0 0,0 0-1 0 0,1 0 0 0 0,-1 1 0 0 0,-8 11 1 0 0,7-9-12 0 0,1 1 0 0 0,0 0 0 0 0,1 0 0 0 0,0 1-1 0 0,0 0 1 0 0,1 1 0 0 0,1-1 0 0 0,0 1 0 0 0,1 0 0 0 0,-6 22 0 0 0,10-31-237 0 0,-1-1 0 0 0,1 0 0 0 0,0 1 0 0 0,0-1 0 0 0,0 0 0 0 0,0 1 0 0 0,1-1 0 0 0,-1 0 0 0 0,0 1 0 0 0,1-1 0 0 0,0 0 0 0 0,-1 0 0 0 0,1 1 0 0 0,0-1 0 0 0,0 0 0 0 0,1 0 0 0 0,-1 0 0 0 0,0 0 0 0 0,0 0 0 0 0,3 2 0 0 0,-1-1-96 0 0,1 0 0 0 0,-1-1 0 0 0,0 0 0 0 0,1 1 0 0 0,0-1 0 0 0,-1 0 0 0 0,1-1 0 0 0,0 1 0 0 0,0-1-1 0 0,8 2 1 0 0,-3-1-571 0 0,0-1 0 0 0,0 0 0 0 0,0 0-1 0 0,0-1 1 0 0,0 0 0 0 0,0-1 0 0 0,0 0-1 0 0,0 0 1 0 0,-1-1 0 0 0,14-4-1 0 0,20-13-2845 0 0,-21 7 369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7.931"/>
    </inkml:context>
    <inkml:brush xml:id="br0">
      <inkml:brushProperty name="width" value="0.1" units="cm"/>
      <inkml:brushProperty name="height" value="0.1" units="cm"/>
      <inkml:brushProperty name="color" value="#FFFFFF"/>
    </inkml:brush>
  </inkml:definitions>
  <inkml:trace contextRef="#ctx0" brushRef="#br0">157 18 2480 0 0,'1'-1'682'0'0,"0"0"-511"0"0,-1 1-1 0 0,0-1 1 0 0,0 1-1 0 0,1 0 0 0 0,-1-1 1 0 0,0 1-1 0 0,0-1 1 0 0,0 1-1 0 0,0-1 1 0 0,0 1-1 0 0,0-1 1 0 0,0 1-1 0 0,0-1 1 0 0,0 1-1 0 0,0 0 1 0 0,0-1-1 0 0,0 1 1 0 0,0-1-1 0 0,0 1 1 0 0,0-1-1 0 0,-1 1 0 0 0,1-1 1 0 0,0 1-1 0 0,-1-2 512 0 0,0 2-511 0 0,-14-3 2412 0 0,-20 12-962 0 0,31-8-1539 0 0,0 1-1 0 0,1 0 1 0 0,0-1-1 0 0,-1 1 1 0 0,1 1-1 0 0,0-1 1 0 0,0 0-1 0 0,0 1 1 0 0,0 0-1 0 0,0 0 1 0 0,1-1-1 0 0,0 2 0 0 0,-1-1 1 0 0,1 0-1 0 0,0 0 1 0 0,0 1-1 0 0,1-1 1 0 0,-1 1-1 0 0,1-1 1 0 0,-1 1-1 0 0,1 0 1 0 0,0 0-1 0 0,1-1 1 0 0,-1 1-1 0 0,1 0 0 0 0,-1 0 1 0 0,1 0-1 0 0,0 0 1 0 0,1 0-1 0 0,-1 0 1 0 0,1-1-1 0 0,0 1 1 0 0,0 0-1 0 0,2 6 1 0 0,5 9 109 0 0,1 0 0 0 0,0 0 1 0 0,2 0-1 0 0,0-1 1 0 0,16 19-1 0 0,-9-12-26 0 0,-4-4-29 0 0,32 49 203 0 0,-43-65-300 0 0,0 1 0 0 0,0-1 0 0 0,-1 1-1 0 0,0 0 1 0 0,0 0 0 0 0,0 0-1 0 0,-1 0 1 0 0,0 1 0 0 0,0-1 0 0 0,0 8-1 0 0,-2-11-15 0 0,1 0-1 0 0,-1 0 0 0 0,0 1 0 0 0,-1-1 1 0 0,1 0-1 0 0,0 0 0 0 0,-1-1 0 0 0,0 1 1 0 0,1 0-1 0 0,-1 0 0 0 0,0-1 1 0 0,-1 1-1 0 0,1-1 0 0 0,0 0 0 0 0,-1 1 1 0 0,1-1-1 0 0,-1 0 0 0 0,0-1 0 0 0,1 1 1 0 0,-1 0-1 0 0,0-1 0 0 0,0 0 1 0 0,0 1-1 0 0,-6 0 0 0 0,4 0-64 0 0,-1 0 0 0 0,1-1 0 0 0,-1 1 0 0 0,1-1 0 0 0,-1-1 0 0 0,1 1 0 0 0,-1-1 0 0 0,0 0 0 0 0,1 0 0 0 0,-1 0 0 0 0,0-1 0 0 0,1 0 0 0 0,-10-3 0 0 0,6 0-660 0 0,0 0-1 0 0,1-1 1 0 0,-14-9 0 0 0,18 12 169 0 0,1-1 0 0 0,1 0-1 0 0,-1 1 1 0 0,0-1 0 0 0,1 0 0 0 0,-1 0 0 0 0,1-1 0 0 0,0 1 0 0 0,0 0 0 0 0,0-1 0 0 0,0 1-1 0 0,-1-6 1 0 0,0-4-2500 0 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5.249"/>
    </inkml:context>
    <inkml:brush xml:id="br0">
      <inkml:brushProperty name="width" value="0.1" units="cm"/>
      <inkml:brushProperty name="height" value="0.1" units="cm"/>
      <inkml:brushProperty name="color" value="#FFFFFF"/>
    </inkml:brush>
  </inkml:definitions>
  <inkml:trace contextRef="#ctx0" brushRef="#br0">9 47 5993 0 0,'-3'-22'2201'0'0,"-1"-3"1992"0"0,3 42-937 0 0,2 119-1117 0 0,21 154 0 0 0,-21-278-2052 0 0,1 0 0 0 0,1 0 1 0 0,0 0-1 0 0,0-1 0 0 0,1 1 0 0 0,6 10 0 0 0,-8-18-96 0 0,0 0 0 0 0,1 1 0 0 0,0-2 1 0 0,0 1-1 0 0,0 0 0 0 0,1 0 0 0 0,-1-1 0 0 0,1 0 0 0 0,0 0 0 0 0,0 0 0 0 0,0 0 0 0 0,0-1 0 0 0,0 1 0 0 0,0-1 0 0 0,1 0 0 0 0,-1 0 0 0 0,8 1 1 0 0,-6-1-291 0 0,-1-1 0 0 0,0 0 0 0 0,0-1 1 0 0,1 1-1 0 0,-1-1 0 0 0,0 0 1 0 0,1 0-1 0 0,-1-1 0 0 0,0 0 1 0 0,0 0-1 0 0,7-2 0 0 0,-8 2-186 0 0,-1 0 0 0 0,0-1-1 0 0,0 1 1 0 0,1-1-1 0 0,-1 0 1 0 0,0 0 0 0 0,-1 0-1 0 0,1 0 1 0 0,0-1-1 0 0,-1 1 1 0 0,1-1 0 0 0,-1 1-1 0 0,0-1 1 0 0,0 0 0 0 0,0 0-1 0 0,0 0 1 0 0,0 0-1 0 0,1-4 1 0 0,1-1-2283 0 0</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5.590"/>
    </inkml:context>
    <inkml:brush xml:id="br0">
      <inkml:brushProperty name="width" value="0.1" units="cm"/>
      <inkml:brushProperty name="height" value="0.1" units="cm"/>
      <inkml:brushProperty name="color" value="#FFFFFF"/>
    </inkml:brush>
  </inkml:definitions>
  <inkml:trace contextRef="#ctx0" brushRef="#br0">4 294 5040 0 0,'0'0'53'0'0,"0"0"0"0"0,0 0-1 0 0,-1 0 1 0 0,1 0-1 0 0,0 0 1 0 0,-2-1 894 0 0,2 1-895 0 0,0 0 1 0 0,0 0 0 0 0,0-1-1 0 0,0 1 1 0 0,0 0-1 0 0,0 0 1 0 0,0 0 0 0 0,-1 0-1 0 0,1 0 1 0 0,0-1-1 0 0,0 1 1 0 0,0 0 0 0 0,0 0-1 0 0,0 0 1 0 0,0 0-1 0 0,0 0 1 0 0,0-1 0 0 0,0 1-1 0 0,1 0 1 0 0,0-2 736 0 0,-1 2-737 0 0,0 0 1 0 0,14-8 1159 0 0,19-3-588 0 0,48-14 612 0 0,-57 17-710 0 0,1 0-1 0 0,-1 1 1 0 0,1 2 0 0 0,0 0 0 0 0,0 2 0 0 0,50-1-1 0 0,-69 5-431 0 0,1 0 0 0 0,-1 1-1 0 0,0 0 1 0 0,-1 0-1 0 0,1 0 1 0 0,0 1 0 0 0,-1 0-1 0 0,1 0 1 0 0,-1 0-1 0 0,0 0 1 0 0,0 1 0 0 0,0 0-1 0 0,0 0 1 0 0,-1 1-1 0 0,0-1 1 0 0,0 1 0 0 0,0 0-1 0 0,0 0 1 0 0,5 10-1 0 0,1 5 91 0 0,0 0 0 0 0,-1 1-1 0 0,0 0 1 0 0,4 23 0 0 0,-8-21-211 0 0,3 12-2646 0 0,2-18-4368 0 0</inkml:trace>
  <inkml:trace contextRef="#ctx0" brushRef="#br0" timeOffset="1">507 34 6073 0 0,'-8'-10'680'0'0,"5"1"-384"0"0,0 3-36 0 0,0 2-816 0 0,3 0-512 0 0</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5.976"/>
    </inkml:context>
    <inkml:brush xml:id="br0">
      <inkml:brushProperty name="width" value="0.1" units="cm"/>
      <inkml:brushProperty name="height" value="0.1" units="cm"/>
      <inkml:brushProperty name="color" value="#FFFFFF"/>
    </inkml:brush>
  </inkml:definitions>
  <inkml:trace contextRef="#ctx0" brushRef="#br0">0 1 2256 0 0,'7'81'8723'0'0,"9"1"-5856"0"0,34 76-2103 0 0,-48-151-557 0 0,-1-3-171 0 0,1 0 0 0 0,-1-1 1 0 0,0 1-1 0 0,1-1 1 0 0,0 1-1 0 0,0-1 0 0 0,0 0 1 0 0,0 0-1 0 0,4 4 0 0 0,-5-6-16 0 0,0 0-1 0 0,0-1 1 0 0,0 1-1 0 0,0-1 0 0 0,0 1 1 0 0,1-1-1 0 0,-1 0 1 0 0,0 1-1 0 0,0-1 1 0 0,0 0-1 0 0,1 0 0 0 0,-1 0 1 0 0,0 0-1 0 0,0 0 1 0 0,1 0-1 0 0,-1 0 0 0 0,0-1 1 0 0,0 1-1 0 0,1 0 1 0 0,-1 0-1 0 0,0-1 0 0 0,0 1 1 0 0,0-1-1 0 0,0 0 1 0 0,0 1-1 0 0,0-1 0 0 0,0 0 1 0 0,0 1-1 0 0,0-1 1 0 0,0 0-1 0 0,2-1 0 0 0,13-13 68 0 0,0 0 0 0 0,-2-1 0 0 0,1 0 0 0 0,16-26 0 0 0,9-9-427 0 0,-19 25-196 0 0,-9 11-1859 0 0,1 0 1 0 0,27-25-1 0 0,-31 33-597 0 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26.363"/>
    </inkml:context>
    <inkml:brush xml:id="br0">
      <inkml:brushProperty name="width" value="0.1" units="cm"/>
      <inkml:brushProperty name="height" value="0.1" units="cm"/>
      <inkml:brushProperty name="color" value="#FFFFFF"/>
    </inkml:brush>
  </inkml:definitions>
  <inkml:trace contextRef="#ctx0" brushRef="#br0">58 81 4836 0 0,'12'4'718'0'0,"1"0"-1"0"0,-1-1 1 0 0,1-1-1 0 0,-1 0 0 0 0,19 0 1 0 0,-27-1-601 0 0,0-1 1 0 0,1 0 0 0 0,-1-1 0 0 0,0 1-1 0 0,1-1 1 0 0,-1 0 0 0 0,0 0 0 0 0,0 0-1 0 0,0-1 1 0 0,0 1 0 0 0,0-1 0 0 0,0 0-1 0 0,0 0 1 0 0,0 0 0 0 0,-1-1 0 0 0,1 1-1 0 0,-1-1 1 0 0,0 0 0 0 0,4-4 0 0 0,-6 6-45 0 0,0 0 0 0 0,0 0 0 0 0,0 0 0 0 0,0 0 0 0 0,-1-1 0 0 0,1 1 0 0 0,0 0 0 0 0,-1 0 0 0 0,1-1 0 0 0,-1 1-1 0 0,1 0 1 0 0,-1-1 0 0 0,0 1 0 0 0,1 0 0 0 0,-1-1 0 0 0,0 1 0 0 0,0 0 0 0 0,0-1 0 0 0,0 1 0 0 0,0-1 0 0 0,0 1 0 0 0,-1 0 0 0 0,1-1 0 0 0,0 1 0 0 0,-1 0 0 0 0,1-1 0 0 0,-1 1 0 0 0,1 0 0 0 0,-1-1 0 0 0,0 1 0 0 0,1 0 0 0 0,-1 0 0 0 0,0 0 0 0 0,0 0 0 0 0,0 0 0 0 0,0 0 0 0 0,0 0 0 0 0,0 0 0 0 0,0 0 0 0 0,-2-1 0 0 0,0 0 63 0 0,0 1 1 0 0,0-1-1 0 0,0 0 1 0 0,0 1-1 0 0,-1 0 1 0 0,1 0-1 0 0,0 0 1 0 0,-1 0-1 0 0,1 1 1 0 0,-1-1-1 0 0,1 1 1 0 0,-1 0 0 0 0,0 0-1 0 0,-6 1 1 0 0,0 1 97 0 0,-1 2 1 0 0,1-1-1 0 0,1 1 1 0 0,-1 1 0 0 0,1 0-1 0 0,-1 0 1 0 0,1 1-1 0 0,1 0 1 0 0,-1 1 0 0 0,1 0-1 0 0,-14 15 1 0 0,18-17-119 0 0,-1-1 1 0 0,1 1-1 0 0,0 0 1 0 0,1 0-1 0 0,-1 0 1 0 0,1 0 0 0 0,0 1-1 0 0,1 0 1 0 0,-1-1-1 0 0,1 1 1 0 0,0 0-1 0 0,1 0 1 0 0,-1 0-1 0 0,1 0 1 0 0,0 0-1 0 0,1 0 1 0 0,-1 1-1 0 0,1-1 1 0 0,0 0-1 0 0,1 0 1 0 0,0 0-1 0 0,1 7 1 0 0,1-8-142 0 0,-1 0 1 0 0,1 0 0 0 0,0 0-1 0 0,1 0 1 0 0,0 0 0 0 0,-1-1-1 0 0,1 0 1 0 0,1 0 0 0 0,-1 0-1 0 0,0 0 1 0 0,1 0 0 0 0,0-1 0 0 0,0 0-1 0 0,0 0 1 0 0,0 0 0 0 0,1-1-1 0 0,-1 0 1 0 0,1 0 0 0 0,-1 0-1 0 0,1-1 1 0 0,0 0 0 0 0,6 1-1 0 0,-3 0-510 0 0,1-1 0 0 0,0 0 0 0 0,-1-1 0 0 0,1 0 0 0 0,17-3 0 0 0,-21 2-222 0 0,0 0 0 0 0,0 0 0 0 0,0-1 0 0 0,-1 0 0 0 0,1 0 0 0 0,-1-1 0 0 0,1 1 0 0 0,-1-1 0 0 0,7-5 0 0 0,-1-2-1091 0 0,1 0-1314 0 0</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2.509"/>
    </inkml:context>
    <inkml:brush xml:id="br0">
      <inkml:brushProperty name="width" value="0.1" units="cm"/>
      <inkml:brushProperty name="height" value="0.1" units="cm"/>
      <inkml:brushProperty name="color" value="#FFFFFF"/>
    </inkml:brush>
  </inkml:definitions>
  <inkml:trace contextRef="#ctx0" brushRef="#br0">6 76 5733 0 0,'-4'-55'4359'0'0,"2"35"-743"0"0,6 47-1684 0 0,8 84-240 0 0,10 66-267 0 0,1-71-793 0 0,-1-4-1472 0 0,-9-34-2968 0 0,-13-67 3529 0 0,1 0 0 0 0,-1-1 0 0 0,0 1 0 0 0,0 0 0 0 0,0-1 0 0 0,0 1-1 0 0,0 0 1 0 0,0-1 0 0 0,0 1 0 0 0,0 0 0 0 0,0-1 0 0 0,0 1 0 0 0,0 0 0 0 0,0 0 0 0 0,0-1 0 0 0,0 1 0 0 0,-1 0 0 0 0,1-1 0 0 0,-2 4-1116 0 0</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2.881"/>
    </inkml:context>
    <inkml:brush xml:id="br0">
      <inkml:brushProperty name="width" value="0.1" units="cm"/>
      <inkml:brushProperty name="height" value="0.1" units="cm"/>
      <inkml:brushProperty name="color" value="#FFFFFF"/>
    </inkml:brush>
  </inkml:definitions>
  <inkml:trace contextRef="#ctx0" brushRef="#br0">1 149 6241 0 0,'0'-8'328'0'0,"0"0"1"0"0,1 0-1 0 0,-1 0 1 0 0,2 0-1 0 0,-1 0 1 0 0,1 0-1 0 0,0 1 1 0 0,1-1-1 0 0,0 1 1 0 0,6-13-1 0 0,-6 16-211 0 0,0 0 1 0 0,0 1-1 0 0,0-1 0 0 0,0 1 0 0 0,1-1 0 0 0,-1 1 1 0 0,1 0-1 0 0,0 0 0 0 0,0 1 0 0 0,0-1 1 0 0,0 1-1 0 0,1 0 0 0 0,-1 0 0 0 0,0 0 0 0 0,1 1 1 0 0,-1 0-1 0 0,1-1 0 0 0,0 1 0 0 0,6 0 0 0 0,-1 0-23 0 0,0 1 0 0 0,0 0 0 0 0,0 1 0 0 0,0 0-1 0 0,0 1 1 0 0,-1-1 0 0 0,1 2 0 0 0,0 0-1 0 0,-1 0 1 0 0,1 0 0 0 0,-1 1 0 0 0,0 1 0 0 0,0 0-1 0 0,-1 0 1 0 0,1 0 0 0 0,-1 1 0 0 0,-1 0-1 0 0,1 1 1 0 0,-1 0 0 0 0,0 0 0 0 0,0 1-1 0 0,-1-1 1 0 0,0 1 0 0 0,0 1 0 0 0,5 10 0 0 0,-7-12-69 0 0,0 1 0 0 0,0 0 1 0 0,-1 1-1 0 0,1-1 1 0 0,-2 0-1 0 0,1 1 0 0 0,-1-1 1 0 0,-1 1-1 0 0,0 0 0 0 0,0 0 1 0 0,-1 0-1 0 0,1 0 1 0 0,-2-1-1 0 0,0 1 0 0 0,0 0 1 0 0,0 0-1 0 0,-1-1 1 0 0,0 1-1 0 0,-1-1 0 0 0,0 1 1 0 0,0-1-1 0 0,-1 0 0 0 0,0 0 1 0 0,-1 0-1 0 0,1-1 1 0 0,-1 0-1 0 0,-1 0 0 0 0,-8 10 1 0 0,2-6 34 0 0,0 0 1 0 0,-1-1 0 0 0,0 0 0 0 0,-1-1 0 0 0,-24 12-1 0 0,32-18-192 0 0,-1 0 1 0 0,1 0-1 0 0,-1-1 0 0 0,0 1 0 0 0,0-2 1 0 0,0 1-1 0 0,0-1 0 0 0,0 0 0 0 0,0-1 0 0 0,-1 1 1 0 0,1-2-1 0 0,0 1 0 0 0,0-1 0 0 0,0 0 0 0 0,-9-2 1 0 0,12 1-416 0 0,1 1 0 0 0,0-1 1 0 0,0 0-1 0 0,0 0 0 0 0,0 0 1 0 0,0 0-1 0 0,1-1 0 0 0,-1 1 1 0 0,1-1-1 0 0,-5-4 0 0 0,1-3-2268 0 0</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3.456"/>
    </inkml:context>
    <inkml:brush xml:id="br0">
      <inkml:brushProperty name="width" value="0.1" units="cm"/>
      <inkml:brushProperty name="height" value="0.1" units="cm"/>
      <inkml:brushProperty name="color" value="#FFFFFF"/>
    </inkml:brush>
  </inkml:definitions>
  <inkml:trace contextRef="#ctx0" brushRef="#br0">241 11 6145 0 0,'0'0'84'0'0,"0"-1"0"0"0,0 1 0 0 0,0 0 1 0 0,0-1-1 0 0,0 1 0 0 0,0 0 1 0 0,0-1-1 0 0,0 1 0 0 0,0 0 0 0 0,0-1 1 0 0,0 1-1 0 0,0 0 0 0 0,0-1 1 0 0,0 1-1 0 0,0 0 0 0 0,0-1 0 0 0,0 1 1 0 0,0 0-1 0 0,-1 0 0 0 0,1-1 1 0 0,0 1-1 0 0,0 0 0 0 0,0-1 0 0 0,-1 1 1 0 0,1 0-1 0 0,0 0 0 0 0,0 0 1 0 0,-1-1-1 0 0,1 1 0 0 0,0 0 0 0 0,0 0 1 0 0,-1 0-1 0 0,1 0 0 0 0,0-1 1 0 0,-1 1-1 0 0,1 0 0 0 0,0 0 0 0 0,0 0 1 0 0,-1 0-1 0 0,1 0 0 0 0,-1 0 1 0 0,-15 8 1354 0 0,-13 21-363 0 0,11-8-616 0 0,1 1-1 0 0,1 0 1 0 0,1 2-1 0 0,-13 28 1 0 0,12-21-17 0 0,2 0 0 0 0,1 1 0 0 0,1 1 0 0 0,2 0 0 0 0,2 1 0 0 0,0 0 0 0 0,-3 47 1 0 0,10-61-298 0 0,0 0 1 0 0,1 0 0 0 0,1 0 0 0 0,1 0 0 0 0,0 0-1 0 0,2 0 1 0 0,0 0 0 0 0,1-1 0 0 0,1 0 0 0 0,1 0-1 0 0,1-1 1 0 0,1 1 0 0 0,0-2 0 0 0,14 20 0 0 0,-19-31-302 0 0,0 0 1 0 0,1 0 0 0 0,0-1-1 0 0,0 0 1 0 0,1 0 0 0 0,0-1 0 0 0,-1 1-1 0 0,1-1 1 0 0,1-1 0 0 0,-1 1-1 0 0,1-1 1 0 0,9 4 0 0 0,-12-6-297 0 0,1 0-1 0 0,-1 0 1 0 0,1 0 0 0 0,-1-1 0 0 0,1 1 0 0 0,-1-1 0 0 0,1 0-1 0 0,0 0 1 0 0,-1-1 0 0 0,1 0 0 0 0,-1 1 0 0 0,1-1 0 0 0,-1-1-1 0 0,1 1 1 0 0,-1-1 0 0 0,0 0 0 0 0,0 0 0 0 0,0 0-1 0 0,0 0 1 0 0,6-5 0 0 0,3-3-2720 0 0</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5.459"/>
    </inkml:context>
    <inkml:brush xml:id="br0">
      <inkml:brushProperty name="width" value="0.1" units="cm"/>
      <inkml:brushProperty name="height" value="0.1" units="cm"/>
      <inkml:brushProperty name="color" value="#FFFFFF"/>
    </inkml:brush>
  </inkml:definitions>
  <inkml:trace contextRef="#ctx0" brushRef="#br0">132 22 4964 0 0,'-1'-2'218'0'0,"0"1"-1"0"0,1-1 1 0 0,-1 1-1 0 0,0 0 1 0 0,0 0-1 0 0,1-1 1 0 0,-1 1-1 0 0,0 0 0 0 0,0 0 1 0 0,0 0-1 0 0,-1 0 1 0 0,1 0-1 0 0,0 0 1 0 0,0 0-1 0 0,0 0 1 0 0,-1 1-1 0 0,1-1 0 0 0,0 0 1 0 0,-2 0-1 0 0,1 2-80 0 0,0-1 0 0 0,0 1 0 0 0,0-1 1 0 0,0 1-1 0 0,1 0 0 0 0,-1 0 0 0 0,0 0 0 0 0,0 0 0 0 0,1 0 0 0 0,-1 0 0 0 0,1 0 0 0 0,-1 1 0 0 0,1-1 0 0 0,0 0 0 0 0,-2 3 0 0 0,-6 6 73 0 0,1 0 0 0 0,0 1 0 0 0,0 0 0 0 0,1 0 0 0 0,1 1 0 0 0,0-1 0 0 0,0 2 0 0 0,1-1 0 0 0,1 0 0 0 0,0 1 0 0 0,1 0 0 0 0,0 0 0 0 0,1 0 0 0 0,1 0 0 0 0,-1 19 0 0 0,2-24-159 0 0,1-1 0 0 0,-1 1 0 0 0,1-1 0 0 0,1 0 0 0 0,-1 1 0 0 0,1-1 0 0 0,1 0 0 0 0,-1 0 1 0 0,1 0-1 0 0,1-1 0 0 0,-1 1 0 0 0,7 9 0 0 0,-6-12-40 0 0,0 1-1 0 0,1 0 1 0 0,-1-1 0 0 0,1 0-1 0 0,0 0 1 0 0,0-1 0 0 0,1 1-1 0 0,-1-1 1 0 0,1 0 0 0 0,-1-1-1 0 0,1 1 1 0 0,0-1 0 0 0,0 0-1 0 0,0-1 1 0 0,0 1 0 0 0,11 0-1 0 0,-12-1-21 0 0,1-1 0 0 0,-1 0-1 0 0,1 0 1 0 0,-1 0 0 0 0,0-1-1 0 0,1 1 1 0 0,-1-1-1 0 0,1 0 1 0 0,8-4 0 0 0,-13 5 6 0 0,1-1 1 0 0,0 0-1 0 0,0 0 1 0 0,-1 0 0 0 0,1 0-1 0 0,0-1 1 0 0,-1 1-1 0 0,1 0 1 0 0,-1-1 0 0 0,0 1-1 0 0,1 0 1 0 0,-1-1-1 0 0,0 0 1 0 0,0 1 0 0 0,0-1-1 0 0,0 0 1 0 0,0 0-1 0 0,0 1 1 0 0,0-1 0 0 0,-1 0-1 0 0,1 0 1 0 0,-1 0-1 0 0,1 0 1 0 0,-1 0-1 0 0,0 0 1 0 0,0 0 0 0 0,0 0-1 0 0,0 0 1 0 0,0-3-1 0 0,-2-7 2 0 0,-1-1 0 0 0,1 1 0 0 0,-2 0-1 0 0,0 0 1 0 0,0 0 0 0 0,-1 0 0 0 0,-1 1-1 0 0,0-1 1 0 0,-14-18 0 0 0,15 23-139 0 0,0 0 0 0 0,0 0 0 0 0,-1 1 0 0 0,1 0 1 0 0,-2 1-1 0 0,1-1 0 0 0,-1 1 0 0 0,1 0 0 0 0,-2 1 0 0 0,1-1 0 0 0,0 1 0 0 0,-1 1 1 0 0,0 0-1 0 0,1 0 0 0 0,-1 0 0 0 0,-9-1 0 0 0,-9 3-4478 0 0</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5.878"/>
    </inkml:context>
    <inkml:brush xml:id="br0">
      <inkml:brushProperty name="width" value="0.1" units="cm"/>
      <inkml:brushProperty name="height" value="0.1" units="cm"/>
      <inkml:brushProperty name="color" value="#FFFFFF"/>
    </inkml:brush>
  </inkml:definitions>
  <inkml:trace contextRef="#ctx0" brushRef="#br0">0 10 6457 0 0,'2'-2'944'0'0,"-1"-1"-288"0"0,-1 2-348 0 0,2 1-32 0 0,-2-3-1052 0 0</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6.231"/>
    </inkml:context>
    <inkml:brush xml:id="br0">
      <inkml:brushProperty name="width" value="0.1" units="cm"/>
      <inkml:brushProperty name="height" value="0.1" units="cm"/>
      <inkml:brushProperty name="color" value="#FFFFFF"/>
    </inkml:brush>
  </inkml:definitions>
  <inkml:trace contextRef="#ctx0" brushRef="#br0">232 127 1720 0 0,'0'-8'804'0'0,"-1"0"-1"0"0,0-1 0 0 0,0 1 1 0 0,-1 0-1 0 0,1-1 0 0 0,-2 1 1 0 0,1 0-1 0 0,-1 1 0 0 0,-5-11 1 0 0,7 16-671 0 0,-1 0 1 0 0,1-1 0 0 0,-1 1-1 0 0,1 0 1 0 0,-1 0-1 0 0,0 0 1 0 0,0 0 0 0 0,0 0-1 0 0,0 0 1 0 0,0 0 0 0 0,0 1-1 0 0,0-1 1 0 0,-1 1-1 0 0,1-1 1 0 0,0 1 0 0 0,-1 0-1 0 0,1 0 1 0 0,-1 0-1 0 0,0 0 1 0 0,1 1 0 0 0,-1-1-1 0 0,0 1 1 0 0,1-1-1 0 0,-1 1 1 0 0,0 0 0 0 0,0 0-1 0 0,1 0 1 0 0,-1 1-1 0 0,0-1 1 0 0,1 1 0 0 0,-5 0-1 0 0,1 1-51 0 0,0 0-1 0 0,0 0 0 0 0,0 1 0 0 0,0-1 1 0 0,1 1-1 0 0,-1 1 0 0 0,1-1 1 0 0,0 1-1 0 0,-1 0 0 0 0,2 0 0 0 0,-1 0 1 0 0,0 1-1 0 0,1 0 0 0 0,0 0 1 0 0,0 0-1 0 0,1 0 0 0 0,-1 1 0 0 0,1-1 1 0 0,0 1-1 0 0,1 0 0 0 0,-1 0 1 0 0,1 0-1 0 0,0 0 0 0 0,1 0 1 0 0,-1 0-1 0 0,1 1 0 0 0,0-1 0 0 0,1 0 1 0 0,0 1-1 0 0,0-1 0 0 0,0 1 1 0 0,1-1-1 0 0,0 0 0 0 0,0 1 0 0 0,0-1 1 0 0,1 0-1 0 0,0 0 0 0 0,4 9 1 0 0,6 10 65 0 0,2-1 0 0 0,0 0 0 0 0,2 0 0 0 0,0-2-1 0 0,38 40 1 0 0,-32-39-45 0 0,-2 1 0 0 0,-1 1 0 0 0,31 52-1 0 0,-48-73-110 0 0,1 1 0 0 0,-1-1 0 0 0,-1 1 0 0 0,1 0-1 0 0,0 0 1 0 0,-1 0 0 0 0,0-1 0 0 0,-1 1 0 0 0,1 1-1 0 0,-1-1 1 0 0,0 0 0 0 0,0 0 0 0 0,0 0 0 0 0,-1 0-1 0 0,1 0 1 0 0,-1 0 0 0 0,-1 0 0 0 0,1 0 0 0 0,-1-1-1 0 0,-4 10 1 0 0,2-7-15 0 0,-2 1 1 0 0,1-1-1 0 0,-1 0 0 0 0,0 0 1 0 0,0 0-1 0 0,-1-1 0 0 0,0 0 0 0 0,0 0 1 0 0,0-1-1 0 0,-15 8 0 0 0,12-7 11 0 0,0 0 0 0 0,-1-2 0 0 0,0 1 0 0 0,0-1 0 0 0,0-1 0 0 0,-1 0 0 0 0,1 0 0 0 0,-20 1 0 0 0,28-4 12 0 0,0 0 0 0 0,0 0 0 0 0,0 0 1 0 0,0 0-1 0 0,0-1 0 0 0,0 1 0 0 0,1-1 0 0 0,-1 1 0 0 0,0-1 0 0 0,0 0 0 0 0,1 0 0 0 0,-1 0 0 0 0,1-1 0 0 0,-1 1 0 0 0,1-1 0 0 0,-1 1 0 0 0,1-1 0 0 0,0 0 0 0 0,0 0 0 0 0,-1 0 0 0 0,1 0 0 0 0,1 0 0 0 0,-1 0 0 0 0,0-1 0 0 0,1 1 0 0 0,-1 0 0 0 0,1-1 0 0 0,0 0 0 0 0,-1 1 0 0 0,1-1 0 0 0,0 0 0 0 0,1 1 0 0 0,-1-1 0 0 0,1 0 0 0 0,-1 0 0 0 0,1 0 0 0 0,0 0 1 0 0,0 0-1 0 0,0 1 0 0 0,0-5 0 0 0,2-19 4 0 0,0 1 0 0 0,1 0 0 0 0,10-37 1 0 0,28-73 47 0 0,-38 126-47 0 0,10-30-9 0 0,-2 10-14 0 0,-2 0 1 0 0,-1-1 0 0 0,0-1-1 0 0,-3 1 1 0 0,3-39-1 0 0,-8 67-112 0 0,0 0 0 0 0,0 0-1 0 0,0 0 1 0 0,0 0-1 0 0,-1 0 1 0 0,1 0 0 0 0,-1 1-1 0 0,1-1 1 0 0,-1 0 0 0 0,0 0-1 0 0,-1-2 1 0 0,-5-1-2982 0 0,6 4 2853 0 0,1 1 1 0 0,-1 0-1 0 0,0 0 1 0 0,0 0 0 0 0,1 0-1 0 0,-1 0 1 0 0,0 0-1 0 0,0 0 1 0 0,1 0-1 0 0,-1 0 1 0 0,0 0 0 0 0,1 0-1 0 0,-1 0 1 0 0,0 0-1 0 0,0 1 1 0 0,1-1-1 0 0,-1 0 1 0 0,0 0 0 0 0,1 1-1 0 0,-2 0 1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8.318"/>
    </inkml:context>
    <inkml:brush xml:id="br0">
      <inkml:brushProperty name="width" value="0.1" units="cm"/>
      <inkml:brushProperty name="height" value="0.1" units="cm"/>
      <inkml:brushProperty name="color" value="#FFFFFF"/>
    </inkml:brush>
  </inkml:definitions>
  <inkml:trace contextRef="#ctx0" brushRef="#br0">34 16 6277 0 0,'0'-1'138'0'0,"0"0"0"0"0,0 0 0 0 0,1 0 0 0 0,-1 1 0 0 0,1-1 0 0 0,-1 0 0 0 0,1 0 0 0 0,-1 1 0 0 0,1-1 0 0 0,-1 0 0 0 0,1 1 0 0 0,0-1 0 0 0,-1 0 0 0 0,1 1 0 0 0,0-1 0 0 0,0 1 0 0 0,-1-1 0 0 0,1 1 0 0 0,0 0 0 0 0,0-1 0 0 0,0 1 0 0 0,0 0 0 0 0,-1-1 0 0 0,1 1 0 0 0,0 0 0 0 0,0 0 0 0 0,0 0 0 0 0,0 0 0 0 0,0 0 0 0 0,0 0 0 0 0,1 0 0 0 0,0 2 26 0 0,-1-1 0 0 0,1 1-1 0 0,0-1 1 0 0,-1 1 0 0 0,1 0-1 0 0,-1 0 1 0 0,0 0 0 0 0,1 0-1 0 0,-1 0 1 0 0,0 0-1 0 0,1 3 1 0 0,8 16 366 0 0,-2 0-1 0 0,0 1 0 0 0,-2 0 1 0 0,7 39-1 0 0,3 92 767 0 0,-14-108-982 0 0,2-1-1 0 0,2 1 1 0 0,17 58-1 0 0,-20-93-190 0 0,0 0-1 0 0,1 0 0 0 0,1 0 0 0 0,-1 0 0 0 0,2 0 0 0 0,7 10 1 0 0,-11-17-197 0 0,1 0 1 0 0,-1 0 0 0 0,1-1-1 0 0,0 1 1 0 0,0-1 0 0 0,0 0-1 0 0,0 0 1 0 0,0 0 0 0 0,5 2 0 0 0,-5-3-257 0 0,0 0 1 0 0,1 0 0 0 0,-1 0 0 0 0,0 0 0 0 0,0-1 0 0 0,0 0 0 0 0,1 0 0 0 0,-1 0-1 0 0,0 0 1 0 0,0 0 0 0 0,0 0 0 0 0,5-2 0 0 0,14-10-5573 0 0</inkml:trace>
  <inkml:trace contextRef="#ctx0" brushRef="#br0" timeOffset="1">0 443 5593 0 0,'0'-5'900'0'0,"0"0"-196"0"0,3-1-260 0 0,5 0-48 0 0,5 0-588 0 0,4 1-316 0 0,0 0-604 0 0,2-1-293 0 0,2 0-75 0 0,-1-2 20 0 0</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6.572"/>
    </inkml:context>
    <inkml:brush xml:id="br0">
      <inkml:brushProperty name="width" value="0.1" units="cm"/>
      <inkml:brushProperty name="height" value="0.1" units="cm"/>
      <inkml:brushProperty name="color" value="#FFFFFF"/>
    </inkml:brush>
  </inkml:definitions>
  <inkml:trace contextRef="#ctx0" brushRef="#br0">0 19 6113 0 0,'1'-1'146'0'0,"0"0"0"0"0,0-1 1 0 0,-1 1-1 0 0,1 0 0 0 0,0 0 0 0 0,0 0 1 0 0,1 0-1 0 0,-1 0 0 0 0,0 0 1 0 0,0 0-1 0 0,0 0 0 0 0,1 0 1 0 0,-1 0-1 0 0,0 1 0 0 0,1-1 1 0 0,-1 1-1 0 0,0-1 0 0 0,1 1 1 0 0,-1-1-1 0 0,1 1 0 0 0,-1 0 1 0 0,1 0-1 0 0,-1 0 0 0 0,1 0 1 0 0,-1 0-1 0 0,1 0 0 0 0,-1 0 1 0 0,3 0-1 0 0,4 2 134 0 0,0-1 1 0 0,0 1-1 0 0,0 0 1 0 0,12 6-1 0 0,12 7-3 0 0,-1 1 0 0 0,-1 1 0 0 0,0 2 0 0 0,-2 1 0 0 0,0 1 0 0 0,-1 1-1 0 0,-1 2 1 0 0,-1 1 0 0 0,-2 1 0 0 0,0 0 0 0 0,-2 2 0 0 0,0 1-1 0 0,-3 0 1 0 0,0 1 0 0 0,-2 1 0 0 0,21 55 0 0 0,-33-67-188 0 0,-1-1 0 0 0,0 1 0 0 0,-1-1 0 0 0,-1 1 0 0 0,-1 0 0 0 0,-1 0 0 0 0,0-1 0 0 0,-9 37 0 0 0,5-34 19 0 0,-1-1 1 0 0,-2-1-1 0 0,0 1 1 0 0,0-1-1 0 0,-2-1 1 0 0,-1 1-1 0 0,0-2 1 0 0,-1 1-1 0 0,-1-2 1 0 0,0 0-1 0 0,-1 0 1 0 0,-1-1-1 0 0,0-1 1 0 0,-1-1-1 0 0,-1 0 1 0 0,-26 16-1 0 0,6-10-383 0 0,-1-1-1 0 0,0-2 1 0 0,-53 15-1 0 0,91-31 129 0 0,0 1-1 0 0,-1-1 0 0 0,1 0 1 0 0,-1 0-1 0 0,1 1 0 0 0,0-1 1 0 0,-1 0-1 0 0,1 0 0 0 0,-1 0 1 0 0,1 0-1 0 0,-1 1 1 0 0,1-1-1 0 0,-1 0 0 0 0,1 0 1 0 0,0 0-1 0 0,-1 0 0 0 0,1 0 1 0 0,-1 0-1 0 0,1 0 0 0 0,-1 0 1 0 0,1 0-1 0 0,-1 0 0 0 0,1-1 1 0 0,-1 1-1 0 0,1 0 0 0 0,-1 0 1 0 0,1 0-1 0 0,0 0 0 0 0,-1-1 1 0 0,1 1-1 0 0,-1 0 1 0 0,1-1-1 0 0,0 1 0 0 0,-1 0 1 0 0,1-1-1 0 0,0 1 0 0 0,-1 0 1 0 0,1-1-1 0 0,0 1 0 0 0,0 0 1 0 0,-1-1-1 0 0,1 1 0 0 0,0-1 1 0 0,0 1-1 0 0,0-1 0 0 0,-1 1 1 0 0,1-1-1 0 0,0 1 0 0 0,0 0 1 0 0,0-1-1 0 0,0 1 0 0 0,0-1 1 0 0,0 1-1 0 0,0-1 1 0 0,0 1-1 0 0,0-1 0 0 0,0 1 1 0 0,0-1-1 0 0,1 1 0 0 0,-1-1 1 0 0,0 1-1 0 0,0 0 0 0 0,0-1 1 0 0,0 1-1 0 0,1-1 0 0 0,-1 1 1 0 0,1-1-1 0 0</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7.741"/>
    </inkml:context>
    <inkml:brush xml:id="br0">
      <inkml:brushProperty name="width" value="0.1" units="cm"/>
      <inkml:brushProperty name="height" value="0.1" units="cm"/>
      <inkml:brushProperty name="color" value="#FFFFFF"/>
    </inkml:brush>
  </inkml:definitions>
  <inkml:trace contextRef="#ctx0" brushRef="#br0">4 106 5617 0 0,'0'-1'188'0'0,"-1"0"0"0"0,1 0 0 0 0,-1 0 1 0 0,1 0-1 0 0,0-1 0 0 0,-1 1 0 0 0,1 0 1 0 0,0 0-1 0 0,0 0 0 0 0,0-1 0 0 0,0 1 1 0 0,0 0-1 0 0,0 0 0 0 0,0 0 0 0 0,1 0 1 0 0,-1-1-1 0 0,0 1 0 0 0,1 0 0 0 0,-1 0 1 0 0,0 0-1 0 0,1 0 0 0 0,0 0 0 0 0,0-2 1 0 0,1 0-6 0 0,1 1 1 0 0,-1-1-1 0 0,1 1 1 0 0,-1-1 0 0 0,1 1-1 0 0,0 0 1 0 0,0 0-1 0 0,3-2 1 0 0,8-3 124 0 0,0 0 0 0 0,26-7 0 0 0,-37 13-158 0 0,18-5 27 0 0,44-8-1 0 0,-7 10-4795 0 0,-50 4 1505 0 0</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8.111"/>
    </inkml:context>
    <inkml:brush xml:id="br0">
      <inkml:brushProperty name="width" value="0.1" units="cm"/>
      <inkml:brushProperty name="height" value="0.1" units="cm"/>
      <inkml:brushProperty name="color" value="#FFFFFF"/>
    </inkml:brush>
  </inkml:definitions>
  <inkml:trace contextRef="#ctx0" brushRef="#br0">0 48 5352 0 0,'0'1'173'0'0,"1"0"-1"0"0,-1 0 0 0 0,1 0 1 0 0,-1 0-1 0 0,1 0 0 0 0,0 0 1 0 0,-1 0-1 0 0,1 0 0 0 0,0-1 1 0 0,0 1-1 0 0,0 0 0 0 0,-1 0 0 0 0,1 0 1 0 0,0-1-1 0 0,0 1 0 0 0,0 0 1 0 0,0-1-1 0 0,0 1 0 0 0,0-1 1 0 0,0 0-1 0 0,1 1 0 0 0,-1-1 1 0 0,0 0-1 0 0,0 1 0 0 0,0-1 0 0 0,0 0 1 0 0,0 0-1 0 0,1 0 0 0 0,-1 0 1 0 0,0 0-1 0 0,0 0 0 0 0,2-1 1 0 0,47-2 296 0 0,-46 2-199 0 0,52-4 20 0 0,49-8-3859 0 0,-93 11 2613 0 0,0-1 1 0 0,1 0-1 0 0,-1-1 0 0 0,0-1 1 0 0,22-11-1 0 0,-21 7-73 0 0</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8.952"/>
    </inkml:context>
    <inkml:brush xml:id="br0">
      <inkml:brushProperty name="width" value="0.1" units="cm"/>
      <inkml:brushProperty name="height" value="0.1" units="cm"/>
      <inkml:brushProperty name="color" value="#FFFFFF"/>
    </inkml:brush>
  </inkml:definitions>
  <inkml:trace contextRef="#ctx0" brushRef="#br0">3 107 1024 0 0,'-1'-36'2736'0'0,"0"23"-1362"0"0,0 0-1 0 0,1-1 1 0 0,2-16 0 0 0,16 62 1646 0 0,37 177-504 0 0,3 37-871 0 0,-17-120-1117 0 0,-19-63-1832 0 0,-3 0-3488 0 0,-19-54 1524 0 0</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9.308"/>
    </inkml:context>
    <inkml:brush xml:id="br0">
      <inkml:brushProperty name="width" value="0.1" units="cm"/>
      <inkml:brushProperty name="height" value="0.1" units="cm"/>
      <inkml:brushProperty name="color" value="#FFFFFF"/>
    </inkml:brush>
  </inkml:definitions>
  <inkml:trace contextRef="#ctx0" brushRef="#br0">5 97 4336 0 0,'1'-5'218'0'0,"0"0"-1"0"0,1 0 0 0 0,-1 0 0 0 0,1 1 0 0 0,0-1 0 0 0,0 0 0 0 0,1 1 0 0 0,-1-1 1 0 0,1 1-1 0 0,0 0 0 0 0,1 0 0 0 0,-1 0 0 0 0,1 0 0 0 0,-1 0 0 0 0,1 1 1 0 0,0 0-1 0 0,0-1 0 0 0,1 2 0 0 0,-1-1 0 0 0,6-2 0 0 0,-4 3-101 0 0,0 0 1 0 0,0 0-1 0 0,0 1 0 0 0,0 0 1 0 0,0 1-1 0 0,0-1 0 0 0,0 1 0 0 0,1 0 1 0 0,-1 0-1 0 0,0 1 0 0 0,0 0 1 0 0,0 0-1 0 0,0 1 0 0 0,0-1 0 0 0,0 1 1 0 0,9 5-1 0 0,-6-3-25 0 0,-1 1-1 0 0,1 0 1 0 0,-1 0 0 0 0,0 1-1 0 0,0 0 1 0 0,-1 0 0 0 0,0 1-1 0 0,0 0 1 0 0,0 0 0 0 0,-1 1-1 0 0,0 0 1 0 0,9 16 0 0 0,-12-17-56 0 0,1 0 0 0 0,-1 0 0 0 0,0 0 0 0 0,-1 0 0 0 0,0 0 0 0 0,0 1 0 0 0,0-1 0 0 0,-1 1 0 0 0,0-1 0 0 0,0 1 0 0 0,-1 0 0 0 0,0-1 1 0 0,-1 1-1 0 0,0 0 0 0 0,0-1 0 0 0,-4 15 0 0 0,0-9 30 0 0,0 0 0 0 0,-2-1 0 0 0,1 0 0 0 0,-1 0 0 0 0,-1-1 0 0 0,0 0 0 0 0,-1 0 1 0 0,0-1-1 0 0,0 0 0 0 0,-1-1 0 0 0,-15 11 0 0 0,16-13-50 0 0,0-1 0 0 0,0 0 1 0 0,-1 0-1 0 0,0-1 0 0 0,0 0 1 0 0,0-1-1 0 0,-1 0 0 0 0,1-1 0 0 0,-1 0 1 0 0,0-1-1 0 0,0 0 0 0 0,0-1 0 0 0,0 0 1 0 0,-17 0-1 0 0,27-1-168 0 0,0 0-1 0 0,0 0 1 0 0,0 0 0 0 0,0 0 0 0 0,0-1-1 0 0,0 1 1 0 0,0 0 0 0 0,0 0-1 0 0,0-1 1 0 0,0 1 0 0 0,0 0 0 0 0,0-1-1 0 0,0 1 1 0 0,0-1 0 0 0,0 1 0 0 0,1-1-1 0 0,-1 1 1 0 0,0-1 0 0 0,0 0-1 0 0,1 0 1 0 0,-1 1 0 0 0,0-1 0 0 0,1 0-1 0 0,-1 0 1 0 0,0 0 0 0 0,1 1 0 0 0,-1-1-1 0 0,1 0 1 0 0,0 0 0 0 0,-1 0-1 0 0,1 0 1 0 0,0 0 0 0 0,-1 0 0 0 0,1 0-1 0 0,0-2 1 0 0,0-4-2827 0 0</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39.668"/>
    </inkml:context>
    <inkml:brush xml:id="br0">
      <inkml:brushProperty name="width" value="0.1" units="cm"/>
      <inkml:brushProperty name="height" value="0.1" units="cm"/>
      <inkml:brushProperty name="color" value="#FFFFFF"/>
    </inkml:brush>
  </inkml:definitions>
  <inkml:trace contextRef="#ctx0" brushRef="#br0">183 32 5865 0 0,'0'-1'200'0'0,"0"-1"1"0"0,-1 0 0 0 0,0 1-1 0 0,1-1 1 0 0,-1 0 0 0 0,0 1-1 0 0,0-1 1 0 0,0 0 0 0 0,0 1-1 0 0,0 0 1 0 0,0-1 0 0 0,0 1-1 0 0,-1 0 1 0 0,1-1 0 0 0,0 1-1 0 0,-1 0 1 0 0,1 0 0 0 0,-1 0-1 0 0,1 0 1 0 0,-1 0 0 0 0,0 1-1 0 0,-2-2 1 0 0,2 2-79 0 0,0 0 1 0 0,0 0-1 0 0,1 1 0 0 0,-1-1 0 0 0,0 1 1 0 0,1-1-1 0 0,-1 1 0 0 0,1 0 0 0 0,-1-1 1 0 0,0 1-1 0 0,1 0 0 0 0,-1 0 0 0 0,1 0 1 0 0,0 0-1 0 0,-1 1 0 0 0,1-1 0 0 0,0 0 1 0 0,-2 3-1 0 0,-5 6 216 0 0,1 1 1 0 0,0 0-1 0 0,0 0 1 0 0,-9 23-1 0 0,0 9 219 0 0,1 0 0 0 0,2 1 0 0 0,2 0 1 0 0,-7 62-1 0 0,15-82-463 0 0,2 1 0 0 0,0 0 0 0 0,1-1 0 0 0,2 1 0 0 0,0-1 1 0 0,2 1-1 0 0,1-1 0 0 0,1 0 0 0 0,15 41 0 0 0,-17-57-329 0 0,0 0 0 0 0,0 0-1 0 0,1-1 1 0 0,0 1 0 0 0,0-1-1 0 0,1 0 1 0 0,0 0 0 0 0,0-1-1 0 0,12 10 1 0 0,-12-11-321 0 0,1-1 0 0 0,-1 0-1 0 0,1-1 1 0 0,-1 1 0 0 0,1-1 0 0 0,0-1 0 0 0,0 1 0 0 0,0-1-1 0 0,1-1 1 0 0,-1 1 0 0 0,0-1 0 0 0,9 0 0 0 0,4-1-2578 0 0</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0.041"/>
    </inkml:context>
    <inkml:brush xml:id="br0">
      <inkml:brushProperty name="width" value="0.1" units="cm"/>
      <inkml:brushProperty name="height" value="0.1" units="cm"/>
      <inkml:brushProperty name="color" value="#FFFFFF"/>
    </inkml:brush>
  </inkml:definitions>
  <inkml:trace contextRef="#ctx0" brushRef="#br0">0 0 5048 0 0,'3'0'4864'0'0,"1"21"-3277"0"0,1 30-866 0 0,0 22-8 0 0,3 46-366 0 0,-6-40-5236 0 0,-2-70 1830 0 0</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0.411"/>
    </inkml:context>
    <inkml:brush xml:id="br0">
      <inkml:brushProperty name="width" value="0.1" units="cm"/>
      <inkml:brushProperty name="height" value="0.1" units="cm"/>
      <inkml:brushProperty name="color" value="#FFFFFF"/>
    </inkml:brush>
  </inkml:definitions>
  <inkml:trace contextRef="#ctx0" brushRef="#br0">1 338 4980 0 0,'0'-7'423'0'0,"0"1"-1"0"0,0-1 0 0 0,1 0 1 0 0,0 0-1 0 0,0 0 0 0 0,1 1 1 0 0,2-8-1 0 0,-4 13-330 0 0,1-1-1 0 0,0 1 1 0 0,0 0-1 0 0,-1 0 1 0 0,1-1 0 0 0,0 1-1 0 0,0 0 1 0 0,0 0-1 0 0,0 0 1 0 0,1 0-1 0 0,-1 0 1 0 0,0 0 0 0 0,0 0-1 0 0,1 1 1 0 0,-1-1-1 0 0,0 0 1 0 0,1 1 0 0 0,-1-1-1 0 0,0 1 1 0 0,1-1-1 0 0,-1 1 1 0 0,1 0-1 0 0,-1-1 1 0 0,1 1 0 0 0,-1 0-1 0 0,1 0 1 0 0,-1 0-1 0 0,1 0 1 0 0,-1 0-1 0 0,1 1 1 0 0,-1-1 0 0 0,1 0-1 0 0,-1 1 1 0 0,1-1-1 0 0,-1 1 1 0 0,0-1 0 0 0,3 2-1 0 0,10 4 172 0 0,1 1 0 0 0,-1 0 0 0 0,-1 1-1 0 0,1 0 1 0 0,17 15 0 0 0,57 58 583 0 0,-63-56-2983 0 0,0-2 1 0 0,53 37-1 0 0,-66-53-739 0 0</inkml:trace>
  <inkml:trace contextRef="#ctx0" brushRef="#br0" timeOffset="1">411 17 5713 0 0,'-1'-17'1994'0'0,"-1"25"160"0"0,0 28-473 0 0,11 212 1142 0 0,-4-163-2441 0 0,-5-72-566 0 0,8 86-657 0 0,5-36-4320 0 0,-10-55 2044 0 0</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0.764"/>
    </inkml:context>
    <inkml:brush xml:id="br0">
      <inkml:brushProperty name="width" value="0.1" units="cm"/>
      <inkml:brushProperty name="height" value="0.1" units="cm"/>
      <inkml:brushProperty name="color" value="#FFFFFF"/>
    </inkml:brush>
  </inkml:definitions>
  <inkml:trace contextRef="#ctx0" brushRef="#br0">1 69 4432 0 0,'5'10'6127'0'0,"11"39"-4425"0"0,-3-6-1005 0 0,-10-35-590 0 0,1 1 1 0 0,0-1-1 0 0,0 1 0 0 0,1-1 1 0 0,0-1-1 0 0,0 1 1 0 0,1-1-1 0 0,0 0 0 0 0,0 0 1 0 0,13 10-1 0 0,-16-14-92 0 0,1 0 0 0 0,0-1 0 0 0,0 1 0 0 0,0-1 1 0 0,0 0-1 0 0,0 0 0 0 0,0-1 0 0 0,1 1 0 0 0,-1-1 0 0 0,0 0 0 0 0,1 0 0 0 0,-1 0 0 0 0,1-1 0 0 0,0 0 0 0 0,-1 0 1 0 0,1 0-1 0 0,-1 0 0 0 0,1-1 0 0 0,-1 1 0 0 0,1-1 0 0 0,-1 0 0 0 0,0-1 0 0 0,8-2 0 0 0,-9 2-7 0 0,0 0 0 0 0,0 0-1 0 0,0 0 1 0 0,0-1 0 0 0,-1 1 0 0 0,1-1-1 0 0,-1 1 1 0 0,0-1 0 0 0,0 0-1 0 0,0 0 1 0 0,0 0 0 0 0,0 0 0 0 0,-1 0-1 0 0,1-1 1 0 0,-1 1 0 0 0,0 0-1 0 0,0-1 1 0 0,0 1 0 0 0,0-1-1 0 0,-1 1 1 0 0,1-6 0 0 0,0-4 18 0 0,0-1 1 0 0,-1 1-1 0 0,-1-1 1 0 0,-2-17-1 0 0,2 24-11 0 0,-1-1-1 0 0,1 1 1 0 0,-1 0 0 0 0,-1-1-1 0 0,0 1 1 0 0,0 0-1 0 0,0 0 1 0 0,-1 1-1 0 0,0-1 1 0 0,-8-10-1 0 0,9 14-23 0 0,0-1 1 0 0,-1 1-1 0 0,1 0 0 0 0,-1 0 0 0 0,0 0 0 0 0,0 0 0 0 0,0 1 0 0 0,0 0 0 0 0,0 0 1 0 0,-1 0-1 0 0,1 0 0 0 0,0 1 0 0 0,-1-1 0 0 0,0 1 0 0 0,1 0 0 0 0,-1 1 0 0 0,0-1 1 0 0,-5 1-1 0 0,-19 2-1364 0 0,2 8-3781 0 0</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1.120"/>
    </inkml:context>
    <inkml:brush xml:id="br0">
      <inkml:brushProperty name="width" value="0.1" units="cm"/>
      <inkml:brushProperty name="height" value="0.1" units="cm"/>
      <inkml:brushProperty name="color" value="#FFFFFF"/>
    </inkml:brush>
  </inkml:definitions>
  <inkml:trace contextRef="#ctx0" brushRef="#br0">0 16 6717 0 0,'1'-1'185'0'0,"-1"0"0"0"0,1 0 0 0 0,-1 0 0 0 0,1 0 0 0 0,0 0 0 0 0,-1 0 1 0 0,1 0-1 0 0,0 0 0 0 0,0 1 0 0 0,-1-1 0 0 0,1 0 0 0 0,0 0 0 0 0,0 1 1 0 0,0-1-1 0 0,0 1 0 0 0,0-1 0 0 0,0 1 0 0 0,2-1 0 0 0,-2 1-94 0 0,0 0 1 0 0,0 1-1 0 0,0-1 0 0 0,0 1 0 0 0,0-1 1 0 0,-1 1-1 0 0,1 0 0 0 0,0-1 0 0 0,0 1 0 0 0,0 0 1 0 0,0-1-1 0 0,-1 1 0 0 0,1 0 0 0 0,0 0 0 0 0,-1 0 1 0 0,1 0-1 0 0,0 0 0 0 0,-1 0 0 0 0,1 2 0 0 0,13 22 590 0 0,-2 2-1 0 0,-1-1 0 0 0,0 1 1 0 0,9 45-1 0 0,16 116 850 0 0,-34-177-1438 0 0,5 46 302 0 0,-5-34-191 0 0,1 0 1 0 0,1-1-1 0 0,1 1 1 0 0,1-1-1 0 0,0 0 1 0 0,18 37-1 0 0,-23-56-228 0 0,1-1-1 0 0,0 1 0 0 0,0 0 1 0 0,0-1-1 0 0,1 1 0 0 0,-1-1 1 0 0,1 0-1 0 0,-1 1 0 0 0,1-1 1 0 0,0 0-1 0 0,0-1 0 0 0,0 1 1 0 0,0 0-1 0 0,0-1 0 0 0,0 0 0 0 0,0 0 1 0 0,0 0-1 0 0,1 0 0 0 0,-1 0 1 0 0,0-1-1 0 0,1 1 0 0 0,-1-1 1 0 0,0 0-1 0 0,1 0 0 0 0,-1 0 1 0 0,1 0-1 0 0,-1-1 0 0 0,0 1 1 0 0,1-1-1 0 0,-1 0 0 0 0,0 0 1 0 0,0 0-1 0 0,0-1 0 0 0,4-1 1 0 0,-1 0-450 0 0,-1 1 1 0 0,0-1 0 0 0,0-1 0 0 0,0 1 0 0 0,0 0 0 0 0,-1-1-1 0 0,1 0 1 0 0,-1 0 0 0 0,0-1 0 0 0,0 1 0 0 0,-1-1-1 0 0,1 0 1 0 0,-1 0 0 0 0,0 0 0 0 0,0 0 0 0 0,-1 0 0 0 0,1-1-1 0 0,-1 1 1 0 0,1-8 0 0 0,-2 0-2628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8.737"/>
    </inkml:context>
    <inkml:brush xml:id="br0">
      <inkml:brushProperty name="width" value="0.1" units="cm"/>
      <inkml:brushProperty name="height" value="0.1" units="cm"/>
      <inkml:brushProperty name="color" value="#FFFFFF"/>
    </inkml:brush>
  </inkml:definitions>
  <inkml:trace contextRef="#ctx0" brushRef="#br0">0 0 956 0 0,'8'0'843'0'0,"0"1"-1"0"0,0 0 1 0 0,0 0 0 0 0,0 0-1 0 0,-1 1 1 0 0,1 0 0 0 0,0 1-1 0 0,-1 0 1 0 0,10 5-1 0 0,-8-3-427 0 0,-1 0 0 0 0,0 1 0 0 0,0 0 0 0 0,0 0-1 0 0,-1 1 1 0 0,12 14 0 0 0,-8-7-294 0 0,-1 0 0 0 0,-1 1 0 0 0,0 0-1 0 0,-1 0 1 0 0,-1 1 0 0 0,0 0 0 0 0,-2 0 0 0 0,7 25 0 0 0,-10-32-82 0 0,-1 0 0 0 0,1 0 0 0 0,-2 0 1 0 0,1 0-1 0 0,-1 0 0 0 0,-1 0 0 0 0,1 0 0 0 0,-1 0 0 0 0,-1 0 1 0 0,0 0-1 0 0,-4 12 0 0 0,0-15 337 0 0,4-13-59 0 0,3-15 23 0 0,10-6-74 0 0,1 0 1 0 0,26-45 0 0 0,-33 65-233 0 0,1 0 1 0 0,-1 0-1 0 0,1 0 1 0 0,1 1-1 0 0,-1 0 1 0 0,1 1-1 0 0,1-1 1 0 0,-1 1-1 0 0,1 0 1 0 0,0 1-1 0 0,0 0 1 0 0,18-8-1 0 0,-23 12-25 0 0,-1 0-1 0 0,1 1 0 0 0,0-1 0 0 0,0 0 0 0 0,0 1 1 0 0,0 0-1 0 0,0 0 0 0 0,0 0 0 0 0,0 0 1 0 0,-1 0-1 0 0,1 0 0 0 0,0 1 0 0 0,0 0 0 0 0,0-1 1 0 0,0 1-1 0 0,-1 0 0 0 0,5 2 0 0 0,-3 0 20 0 0,0-1-1 0 0,0 1 1 0 0,0 0-1 0 0,0 0 0 0 0,0 1 1 0 0,-1-1-1 0 0,1 1 1 0 0,-1 0-1 0 0,4 6 1 0 0,0 1-4 0 0,-1 0 0 0 0,0 1-1 0 0,-1 0 1 0 0,-1 0 0 0 0,1 0 0 0 0,-2 0 0 0 0,3 14 0 0 0,-5 1-2108 0 0,1 0-4604 0 0</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1.507"/>
    </inkml:context>
    <inkml:brush xml:id="br0">
      <inkml:brushProperty name="width" value="0.1" units="cm"/>
      <inkml:brushProperty name="height" value="0.1" units="cm"/>
      <inkml:brushProperty name="color" value="#FFFFFF"/>
    </inkml:brush>
  </inkml:definitions>
  <inkml:trace contextRef="#ctx0" brushRef="#br0">21 208 4896 0 0,'-1'0'165'0'0,"0"0"-1"0"0,0 0 1 0 0,-1-1-1 0 0,1 1 1 0 0,0 0-1 0 0,0 0 0 0 0,0-1 1 0 0,0 1-1 0 0,0-1 1 0 0,0 1-1 0 0,0-1 1 0 0,0 1-1 0 0,1-1 1 0 0,-1 1-1 0 0,0-1 0 0 0,0 0 1 0 0,0 1-1 0 0,0-1 1 0 0,-1-2-1 0 0,3 3-116 0 0,-1-1 1 0 0,0 0-1 0 0,0 1 1 0 0,0-1-1 0 0,0 1 0 0 0,0-1 1 0 0,1 1-1 0 0,-1-1 0 0 0,0 0 1 0 0,0 1-1 0 0,1-1 0 0 0,-1 1 1 0 0,1-1-1 0 0,-1 1 0 0 0,0-1 1 0 0,1 1-1 0 0,-1 0 0 0 0,1-1 1 0 0,-1 1-1 0 0,1-1 1 0 0,-1 1-1 0 0,1 0 0 0 0,-1 0 1 0 0,1-1-1 0 0,43-18-411 0 0,10 3-1462 0 0,80-13 1 0 0,-4 13-765 0 0,-92 13 1862 0 0,15-3-351 0 0</inkml:trace>
  <inkml:trace contextRef="#ctx0" brushRef="#br0" timeOffset="1">1010 33 1280 0 0,'3'-1'494'0'0,"1"-1"-1"0"0,-1 0 0 0 0,0-1 1 0 0,-1 1-1 0 0,1 0 1 0 0,0-1-1 0 0,2-2 1 0 0,-5 4-406 0 0,0 1 0 0 0,0 0 0 0 0,1 0 0 0 0,-1 0 0 0 0,0-1 0 0 0,0 1 0 0 0,0 0 0 0 0,1-1 0 0 0,-1 1 0 0 0,0 0 0 0 0,0-1 0 0 0,0 1 0 0 0,0 0 0 0 0,0-1 0 0 0,0 1 0 0 0,1 0 0 0 0,-1-1 0 0 0,0 1 0 0 0,0 0 0 0 0,0-1 0 0 0,0 1 0 0 0,0 0 0 0 0,0-1 0 0 0,-1 1 0 0 0,1 0 0 0 0,0-1 0 0 0,0 1 0 0 0,0 0 0 0 0,0-1 0 0 0,-1 1 31 0 0,0-1 0 0 0,0 1 0 0 0,0 0 1 0 0,0-1-1 0 0,0 1 0 0 0,0 0 0 0 0,1 0 1 0 0,-1 0-1 0 0,0 0 0 0 0,0 0 0 0 0,0 0 1 0 0,0 0-1 0 0,0 0 0 0 0,0 0 0 0 0,0 0 1 0 0,-2 1-1 0 0,-8 2 174 0 0,0 0 0 0 0,0 1 0 0 0,0 1 0 0 0,0-1 1 0 0,0 2-1 0 0,1-1 0 0 0,0 2 0 0 0,0-1 0 0 0,1 1 0 0 0,0 1 0 0 0,-9 9 1 0 0,-2 2 191 0 0,1 2 1 0 0,2 0 0 0 0,-26 38 0 0 0,32-40-157 0 0,0 0 0 0 0,1 0 0 0 0,-13 41 0 0 0,20-54-296 0 0,1 1 0 0 0,0 0 0 0 0,1 0-1 0 0,0 0 1 0 0,0 0 0 0 0,0 0 0 0 0,1 1 0 0 0,0-1 0 0 0,0 0-1 0 0,1 0 1 0 0,0 0 0 0 0,0 0 0 0 0,0 0 0 0 0,1 0 0 0 0,5 11 0 0 0,-5-14-163 0 0,0-1 0 0 0,0 0 0 0 0,0 0 0 0 0,1 0 1 0 0,-1 0-1 0 0,1 0 0 0 0,0-1 0 0 0,0 1 0 0 0,0-1 1 0 0,0 1-1 0 0,0-1 0 0 0,1 0 0 0 0,-1-1 0 0 0,1 1 1 0 0,-1 0-1 0 0,1-1 0 0 0,-1 0 0 0 0,1 0 0 0 0,0 0 1 0 0,7 0-1 0 0,-6 0-291 0 0,0-1 1 0 0,0 0 0 0 0,0 0 0 0 0,1-1 0 0 0,-1 1-1 0 0,0-1 1 0 0,0 0 0 0 0,0-1 0 0 0,-1 1-1 0 0,1-1 1 0 0,0 0 0 0 0,0 0 0 0 0,-1-1-1 0 0,1 1 1 0 0,4-5 0 0 0,6-6-2384 0 0</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1.910"/>
    </inkml:context>
    <inkml:brush xml:id="br0">
      <inkml:brushProperty name="width" value="0.1" units="cm"/>
      <inkml:brushProperty name="height" value="0.1" units="cm"/>
      <inkml:brushProperty name="color" value="#FFFFFF"/>
    </inkml:brush>
  </inkml:definitions>
  <inkml:trace contextRef="#ctx0" brushRef="#br0">35 124 5368 0 0,'-2'-20'865'0'0,"1"4"22"0"0,-1-1 0 0 0,0 1 0 0 0,-2 0 0 0 0,-5-18 0 0 0,9 34-854 0 0,0 0 0 0 0,0-1 0 0 0,0 1 0 0 0,0 0 0 0 0,0 0 0 0 0,0 0 0 0 0,0 0 0 0 0,0-1 0 0 0,0 1 0 0 0,0 0 0 0 0,0 0 0 0 0,0 0 0 0 0,0 0 1 0 0,0 0-1 0 0,0-1 0 0 0,0 1 0 0 0,0 0 0 0 0,0 0 0 0 0,0 0 0 0 0,0 0 0 0 0,-1 0 0 0 0,1-1 0 0 0,0 1 0 0 0,0 0 0 0 0,0 0 0 0 0,0 0 0 0 0,0 0 0 0 0,0 0 0 0 0,-1 0 1 0 0,1 0-1 0 0,0 0 0 0 0,0 0 0 0 0,0-1 0 0 0,0 1 0 0 0,0 0 0 0 0,-1 0 0 0 0,1 0 0 0 0,0 0 0 0 0,0 0 0 0 0,0 0 0 0 0,0 0 0 0 0,-1 0 0 0 0,1 0 0 0 0,0 0 0 0 0,0 0 1 0 0,0 0-1 0 0,0 0 0 0 0,0 0 0 0 0,-1 1 0 0 0,1-1 0 0 0,0 0 0 0 0,0 0 0 0 0,0 0 0 0 0,-1 0 0 0 0,-3 12 903 0 0,-1 16 2 0 0,6 25-39 0 0,2 1 0 0 0,3-1 0 0 0,12 57 0 0 0,40 143 1057 0 0,-15-71-1361 0 0,-40-168-987 0 0,14 55-819 0 0,-15-63 321 0 0,1 1 1 0 0,-1-1-1 0 0,1 0 0 0 0,0 1 0 0 0,1-1 0 0 0,-1-1 0 0 0,9 11 0 0 0,-4-11-2460 0 0</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2.268"/>
    </inkml:context>
    <inkml:brush xml:id="br0">
      <inkml:brushProperty name="width" value="0.1" units="cm"/>
      <inkml:brushProperty name="height" value="0.1" units="cm"/>
      <inkml:brushProperty name="color" value="#FFFFFF"/>
    </inkml:brush>
  </inkml:definitions>
  <inkml:trace contextRef="#ctx0" brushRef="#br0">1 682 4984 0 0,'14'-15'841'0'0,"2"1"0"0"0,0 1-1 0 0,0 0 1 0 0,1 1 0 0 0,21-11-1 0 0,-21 13-711 0 0,0 0-1 0 0,-1-1 1 0 0,0-1 0 0 0,-1-1-1 0 0,21-22 1 0 0,-34 32-80 0 0,0 0 0 0 0,0 1 0 0 0,0-1 0 0 0,0 0 0 0 0,-1 0 0 0 0,0 0 0 0 0,1 0 0 0 0,-1 0 1 0 0,0 0-1 0 0,-1 0 0 0 0,1-1 0 0 0,0 1 0 0 0,-1 0 0 0 0,0 0 0 0 0,0-7 0 0 0,0 9 3 0 0,0 0 0 0 0,0 0 0 0 0,-1 0 0 0 0,1 0 0 0 0,0 0 0 0 0,-1 0 0 0 0,1 1-1 0 0,-1-1 1 0 0,1 0 0 0 0,-1 0 0 0 0,1 0 0 0 0,-1 0 0 0 0,1 1 0 0 0,-1-1 0 0 0,0 0 0 0 0,1 1 0 0 0,-1-1-1 0 0,0 0 1 0 0,0 1 0 0 0,0-1 0 0 0,-1 0 0 0 0,1 0 30 0 0,-1 1 1 0 0,0 0-1 0 0,0-1 1 0 0,0 1-1 0 0,0 0 1 0 0,0 0-1 0 0,0 0 0 0 0,0 0 1 0 0,0 0-1 0 0,0 0 1 0 0,0 1-1 0 0,0-1 0 0 0,0 1 1 0 0,-3 1-1 0 0,-3 1 88 0 0,0 0-1 0 0,1 1 0 0 0,-1 1 1 0 0,1-1-1 0 0,0 1 1 0 0,1 0-1 0 0,-1 1 0 0 0,1 0 1 0 0,0 0-1 0 0,-5 7 1 0 0,8-10-110 0 0,0 0 0 0 0,0 0-1 0 0,1 1 1 0 0,-1-1 0 0 0,1 1 0 0 0,0 0 0 0 0,0 0 0 0 0,1 0 0 0 0,-1 0 0 0 0,1 0 0 0 0,0 0 0 0 0,0 0 0 0 0,0 0 0 0 0,0 0-1 0 0,1 1 1 0 0,-1-1 0 0 0,1 0 0 0 0,1 0 0 0 0,-1 1 0 0 0,0-1 0 0 0,3 8 0 0 0,-2-8-174 0 0,1-1 0 0 0,0 1 0 0 0,1-1 0 0 0,-1 0 0 0 0,0 0 0 0 0,1 0 0 0 0,0 0 0 0 0,0 0 0 0 0,0 0 0 0 0,0-1 0 0 0,0 1 0 0 0,0-1 0 0 0,1 0 0 0 0,-1 0 0 0 0,1 0-1 0 0,0 0 1 0 0,-1-1 0 0 0,1 1 0 0 0,0-1 0 0 0,0 0 0 0 0,0 0 0 0 0,0-1 0 0 0,0 1 0 0 0,0-1 0 0 0,7 0 0 0 0,6 0-813 0 0,0-1 0 0 0,0 0 1 0 0,0-2-1 0 0,0 0 0 0 0,19-6 0 0 0,31-10-2175 0 0</inkml:trace>
  <inkml:trace contextRef="#ctx0" brushRef="#br0" timeOffset="1">628 72 5457 0 0,'0'-5'282'0'0,"-8"-33"1572"0"0,8 36-1685 0 0,0 1 0 0 0,-1-1 1 0 0,0 0-1 0 0,1 1 0 0 0,-1-1 1 0 0,0 0-1 0 0,0 1 0 0 0,0-1 1 0 0,0 1-1 0 0,0-1 0 0 0,0 1 0 0 0,0 0 1 0 0,0-1-1 0 0,-1 1 0 0 0,1 0 1 0 0,0 0-1 0 0,-1 0 0 0 0,-2-2 1 0 0,3 3-89 0 0,0 0-1 0 0,1 1 1 0 0,-1-1 0 0 0,0 0 0 0 0,0 0 0 0 0,0 0 0 0 0,0 0 0 0 0,0 1-1 0 0,1-1 1 0 0,-1 0 0 0 0,0 1 0 0 0,0-1 0 0 0,0 1 0 0 0,1-1 0 0 0,-1 1-1 0 0,0-1 1 0 0,1 1 0 0 0,-1 0 0 0 0,0-1 0 0 0,1 1 0 0 0,-1 0 0 0 0,1-1 0 0 0,-1 1-1 0 0,1 0 1 0 0,-1 0 0 0 0,1-1 0 0 0,0 1 0 0 0,-1 0 0 0 0,1 0 0 0 0,0 0-1 0 0,0 0 1 0 0,-10 30 953 0 0,4 5 33 0 0,2 0-1 0 0,1 67 0 0 0,14 75 344 0 0,-6-116-820 0 0,33 338 1839 0 0,-36-353-2584 0 0,-1-27-517 0 0,-1 1 1 0 0,2-1-1 0 0,1 0 0 0 0,9 37 1 0 0,-1-42-3044 0 0,-11-15 3597 0 0,1 1 1 0 0,-1-1-1 0 0,0 0 0 0 0,1 0 0 0 0,-1 0 1 0 0,0 0-1 0 0,1 1 0 0 0,-1-1 0 0 0,0 0 0 0 0,1 0 1 0 0,-1 0-1 0 0,1 0 0 0 0,-1 0 0 0 0,0 0 0 0 0,1 0 1 0 0,-1 0-1 0 0,0 0 0 0 0,1 0 0 0 0,-1 0 1 0 0,0 0-1 0 0,1-1 0 0 0,-1 1 0 0 0,0 0 0 0 0,1 0 1 0 0,-1 0-1 0 0,0 0 0 0 0,1-1 0 0 0,-1 1 0 0 0,0 0 1 0 0,1 0-1 0 0,0-2-471 0 0,-1 2 471 0 0,0 0 0 0 0,0-1 1 0 0,1 1-1 0 0,-1 0 0 0 0,0-1 0 0 0,0 1 0 0 0,0 0 1 0 0,0-1-1 0 0,0 1 0 0 0,0 0 0 0 0,0-1 1 0 0,0 1-1 0 0,0 0 0 0 0,0-1 0 0 0,4-12-3065 0 0</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2.622"/>
    </inkml:context>
    <inkml:brush xml:id="br0">
      <inkml:brushProperty name="width" value="0.1" units="cm"/>
      <inkml:brushProperty name="height" value="0.1" units="cm"/>
      <inkml:brushProperty name="color" value="#FFFFFF"/>
    </inkml:brush>
  </inkml:definitions>
  <inkml:trace contextRef="#ctx0" brushRef="#br0">70 205 5625 0 0,'-26'-35'2277'0'0,"21"29"-1785"0"0,-1-1 0 0 0,1 0 0 0 0,0 0 0 0 0,1-1 0 0 0,-1 1 0 0 0,2-1 0 0 0,-1 0 0 0 0,-2-8 0 0 0,6 14-489 0 0,0 0 0 0 0,0 0 0 0 0,0 0 0 0 0,0 0 1 0 0,0 0-1 0 0,1 0 0 0 0,-1 0 0 0 0,1 0 0 0 0,-1 1 0 0 0,1-1 1 0 0,0 0-1 0 0,0 0 0 0 0,-1 1 0 0 0,1-1 0 0 0,0 0 0 0 0,1 1 1 0 0,-1-1-1 0 0,0 1 0 0 0,0-1 0 0 0,1 1 0 0 0,-1-1 0 0 0,1 1 0 0 0,-1 0 1 0 0,1 0-1 0 0,-1 0 0 0 0,1 0 0 0 0,2-1 0 0 0,7-4-224 0 0,-1 1-1 0 0,1 1 1 0 0,16-5-1 0 0,-16 6 123 0 0,45-13-2393 0 0,-27 10-680 0 0</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2.982"/>
    </inkml:context>
    <inkml:brush xml:id="br0">
      <inkml:brushProperty name="width" value="0.1" units="cm"/>
      <inkml:brushProperty name="height" value="0.1" units="cm"/>
      <inkml:brushProperty name="color" value="#FFFFFF"/>
    </inkml:brush>
  </inkml:definitions>
  <inkml:trace contextRef="#ctx0" brushRef="#br0">0 228 5993 0 0,'2'1'346'0'0,"1"0"1"0"0,-1 0 0 0 0,0 0 0 0 0,1 0 0 0 0,-1 0 0 0 0,0-1 0 0 0,1 1 0 0 0,-1-1 0 0 0,1 1 0 0 0,-1-1 0 0 0,1 0 0 0 0,-1 0 0 0 0,1 0 0 0 0,-1-1 0 0 0,1 1-1 0 0,-1-1 1 0 0,5-1 0 0 0,47-16 237 0 0,-38 11 4 0 0,-2 2-453 0 0,0-1 0 0 0,27-15 0 0 0,-38 19-138 0 0,0 1 1 0 0,-1-1 0 0 0,1 0-1 0 0,0 0 1 0 0,-1 0-1 0 0,1-1 1 0 0,-1 1-1 0 0,0 0 1 0 0,0-1-1 0 0,0 0 1 0 0,0 1 0 0 0,0-1-1 0 0,0 0 1 0 0,-1 0-1 0 0,1 0 1 0 0,-1 0-1 0 0,0 0 1 0 0,0 0-1 0 0,0 0 1 0 0,1-6 0 0 0,-2 9 22 0 0,0-1 1 0 0,0 0-1 0 0,0 1 1 0 0,0-1 0 0 0,0 0-1 0 0,0 1 1 0 0,-1-1-1 0 0,1 0 1 0 0,0 1-1 0 0,0-1 1 0 0,0 1 0 0 0,-1-1-1 0 0,1 0 1 0 0,0 1-1 0 0,0-1 1 0 0,-1 1 0 0 0,1-1-1 0 0,-1 1 1 0 0,1-1-1 0 0,0 1 1 0 0,-1-1-1 0 0,1 1 1 0 0,-1-1 0 0 0,1 1-1 0 0,-1-1 1 0 0,0 1-1 0 0,1 0 1 0 0,-1-1 0 0 0,1 1-1 0 0,-2-1 1 0 0,0 1 42 0 0,0 0 1 0 0,0 0 0 0 0,0 0-1 0 0,0 0 1 0 0,1 0 0 0 0,-1 0-1 0 0,0 0 1 0 0,0 1 0 0 0,0-1 0 0 0,-3 2-1 0 0,-3 1 162 0 0,1 0 0 0 0,-1 1-1 0 0,-13 9 1 0 0,17-11-149 0 0,0 2-1 0 0,1-1 0 0 0,-1 0 1 0 0,1 1-1 0 0,0-1 0 0 0,0 1 1 0 0,0 0-1 0 0,0 0 1 0 0,0 0-1 0 0,1 1 0 0 0,0-1 1 0 0,0 1-1 0 0,0-1 1 0 0,0 1-1 0 0,1-1 0 0 0,0 1 1 0 0,0 0-1 0 0,-1 9 1 0 0,2-11-123 0 0,1 0 1 0 0,-1 0 0 0 0,0 0-1 0 0,1 1 1 0 0,0-1 0 0 0,0 0 0 0 0,0 0-1 0 0,0 0 1 0 0,0 0 0 0 0,0-1-1 0 0,1 1 1 0 0,0 0 0 0 0,-1 0 0 0 0,1-1-1 0 0,0 1 1 0 0,0-1 0 0 0,0 0 0 0 0,1 1-1 0 0,-1-1 1 0 0,1 0 0 0 0,-1 0-1 0 0,1-1 1 0 0,0 1 0 0 0,-1-1 0 0 0,1 1-1 0 0,0-1 1 0 0,0 0 0 0 0,0 0-1 0 0,5 1 1 0 0,3 1-720 0 0,0-2-1 0 0,0 0 0 0 0,0 0 1 0 0,0-1-1 0 0,1 0 1 0 0,-1-1-1 0 0,0 0 0 0 0,0-1 1 0 0,14-4-1 0 0,5-1-2283 0 0</inkml:trace>
  <inkml:trace contextRef="#ctx0" brushRef="#br0" timeOffset="1">615 3 5457 0 0,'-3'0'334'0'0,"-1"-1"0"0"0,1 0 0 0 0,-1 1 0 0 0,1 0 0 0 0,-1 0 0 0 0,1 0 0 0 0,-1 0 0 0 0,0 1 0 0 0,1-1 0 0 0,0 1 0 0 0,-1 0 1 0 0,1 0-1 0 0,-1 0 0 0 0,1 1 0 0 0,0-1 0 0 0,0 1 0 0 0,0-1 0 0 0,0 1 0 0 0,-5 4 0 0 0,-2 2 141 0 0,0-1 1 0 0,1 2-1 0 0,0-1 0 0 0,-11 15 0 0 0,11-12-145 0 0,1 0 1 0 0,1 1-1 0 0,0 1 0 0 0,0-1 1 0 0,2 1-1 0 0,-1 0 0 0 0,2 1 1 0 0,-1-1-1 0 0,-3 25 0 0 0,7-34-406 0 0,0 0 0 0 0,1 1 0 0 0,0-1 0 0 0,-1 0-1 0 0,1 1 1 0 0,1-1 0 0 0,-1 0 0 0 0,1 1 0 0 0,-1-1 0 0 0,1 0-1 0 0,1 0 1 0 0,-1 0 0 0 0,0 0 0 0 0,1 0 0 0 0,0 0 0 0 0,0 0-1 0 0,0 0 1 0 0,0 0 0 0 0,1-1 0 0 0,0 1 0 0 0,-1-1 0 0 0,1 0-1 0 0,0 0 1 0 0,1 0 0 0 0,-1 0 0 0 0,0-1 0 0 0,1 1 0 0 0,0-1 0 0 0,-1 0-1 0 0,1 0 1 0 0,0 0 0 0 0,0 0 0 0 0,0-1 0 0 0,0 0 0 0 0,5 1-1 0 0,0 0-588 0 0,-1-1-1 0 0,1 0 0 0 0,-1-1 0 0 0,1 0 0 0 0,0 0 0 0 0,-1-1 0 0 0,1 0 0 0 0,-1 0 1 0 0,10-4-1 0 0,8-3-2399 0 0</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3.340"/>
    </inkml:context>
    <inkml:brush xml:id="br0">
      <inkml:brushProperty name="width" value="0.1" units="cm"/>
      <inkml:brushProperty name="height" value="0.1" units="cm"/>
      <inkml:brushProperty name="color" value="#FFFFFF"/>
    </inkml:brush>
  </inkml:definitions>
  <inkml:trace contextRef="#ctx0" brushRef="#br0">11 10 6501 0 0,'-5'-9'6028'0'0,"0"37"-3618"0"0,8 47-709 0 0,4 1 0 0 0,32 138-1 0 0,-34-192-1824 0 0,24 97-498 0 0,-4-42-5008 0 0</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3.685"/>
    </inkml:context>
    <inkml:brush xml:id="br0">
      <inkml:brushProperty name="width" value="0.1" units="cm"/>
      <inkml:brushProperty name="height" value="0.1" units="cm"/>
      <inkml:brushProperty name="color" value="#FFFFFF"/>
    </inkml:brush>
  </inkml:definitions>
  <inkml:trace contextRef="#ctx0" brushRef="#br0">0 345 5088 0 0,'0'-4'240'0'0,"1"1"-1"0"0,-1 0 1 0 0,1-1-1 0 0,-1 1 1 0 0,1 0-1 0 0,0 0 0 0 0,0 0 1 0 0,0-1-1 0 0,1 1 1 0 0,-1 0-1 0 0,1 0 0 0 0,0 1 1 0 0,-1-1-1 0 0,1 0 1 0 0,5-4-1 0 0,-3 3 12 0 0,1-1-1 0 0,0 1 1 0 0,1 0-1 0 0,-1 1 1 0 0,1-1-1 0 0,0 1 1 0 0,10-4-1 0 0,-5 2 22 0 0,1 2 0 0 0,0-1-1 0 0,-1 2 1 0 0,1 0 0 0 0,0 0-1 0 0,0 1 1 0 0,0 0 0 0 0,18 2 0 0 0,-20 1-33 0 0,1 0 1 0 0,-1 0 0 0 0,0 1 0 0 0,0 0 0 0 0,0 1 0 0 0,0 1 0 0 0,-1-1-1 0 0,0 1 1 0 0,0 1 0 0 0,13 9 0 0 0,4 7 270 0 0,44 49 0 0 0,-6-5-6726 0 0</inkml:trace>
  <inkml:trace contextRef="#ctx0" brushRef="#br0" timeOffset="1">542 48 4884 0 0,'-5'-10'552'0'0,"2"1"-63"0"0,0 1-1078 0 0,0 1-399 0 0,3 2-112 0 0,0 1 16 0 0,0-1 16 0 0</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4.041"/>
    </inkml:context>
    <inkml:brush xml:id="br0">
      <inkml:brushProperty name="width" value="0.1" units="cm"/>
      <inkml:brushProperty name="height" value="0.1" units="cm"/>
      <inkml:brushProperty name="color" value="#FFFFFF"/>
    </inkml:brush>
  </inkml:definitions>
  <inkml:trace contextRef="#ctx0" brushRef="#br0">1 37 1460 0 0,'10'22'2241'0'0,"-1"1"-1"0"0,10 39 1 0 0,9 25 540 0 0,-24-78-2570 0 0,0 0 0 0 0,1 0 0 0 0,0-1 0 0 0,0 0 0 0 0,1 1 0 0 0,13 13 0 0 0,-18-21-192 0 0,1 0 0 0 0,-1 1 1 0 0,1-1-1 0 0,0 0 0 0 0,-1 0 1 0 0,1 0-1 0 0,0-1 0 0 0,0 1 0 0 0,0 0 1 0 0,0-1-1 0 0,-1 1 0 0 0,1-1 1 0 0,0 1-1 0 0,0-1 0 0 0,0 0 1 0 0,0 0-1 0 0,0 0 0 0 0,0 0 0 0 0,0 0 1 0 0,0-1-1 0 0,0 1 0 0 0,0-1 1 0 0,0 1-1 0 0,0-1 0 0 0,0 1 1 0 0,0-1-1 0 0,0 0 0 0 0,-1 0 0 0 0,1 0 1 0 0,0 0-1 0 0,-1 0 0 0 0,3-2 1 0 0,7-6 87 0 0,0 0 1 0 0,0-1 0 0 0,14-16-1 0 0,-11 10 135 0 0,-3 6-155 0 0,0 1 1 0 0,0 0-1 0 0,1 1 1 0 0,0 0-1 0 0,0 1 1 0 0,1 0-1 0 0,0 1 1 0 0,0 0-1 0 0,1 1 1 0 0,-1 0-1 0 0,25-4 1 0 0,-13 4 25 0 0,-9 2-203 0 0,0 0-1 0 0,0-2 0 0 0,21-8 0 0 0,-34 12 75 0 0,0 0 0 0 0,-1 0 1 0 0,1-1-1 0 0,-1 1 0 0 0,1-1 0 0 0,-1 1 0 0 0,1-1 0 0 0,-1 0 0 0 0,0 0 0 0 0,0 0 0 0 0,0 0 1 0 0,0 0-1 0 0,0-1 0 0 0,-1 1 0 0 0,1 0 0 0 0,-1-1 0 0 0,1 0 0 0 0,-1 1 0 0 0,0-1 0 0 0,0 0 0 0 0,0 1 1 0 0,0-1-1 0 0,-1 0 0 0 0,1 0 0 0 0,0-4 0 0 0,-1 5 77 0 0,0 0 0 0 0,-1-1 0 0 0,1 1 0 0 0,-1-1 0 0 0,1 1 0 0 0,-1 0 0 0 0,0 0 0 0 0,1-1 1 0 0,-1 1-1 0 0,0 0 0 0 0,-1 0 0 0 0,1 0 0 0 0,0 0 0 0 0,-1 0 0 0 0,1 0 0 0 0,-1 0 0 0 0,1 1 0 0 0,-1-1 0 0 0,0 0 0 0 0,0 1 0 0 0,0-1 0 0 0,0 1 0 0 0,0 0 1 0 0,0 0-1 0 0,0 0 0 0 0,0 0 0 0 0,0 0 0 0 0,-1 0 0 0 0,1 0 0 0 0,-3 0 0 0 0,0 0 65 0 0,1 0-1 0 0,0 1 1 0 0,-1-1-1 0 0,1 1 1 0 0,0 0-1 0 0,-1 0 1 0 0,1 1 0 0 0,-1-1-1 0 0,1 1 1 0 0,0 0-1 0 0,0 0 1 0 0,-1 0 0 0 0,1 1-1 0 0,0-1 1 0 0,-6 4-1 0 0,0 2 80 0 0,1 1 0 0 0,0-1 0 0 0,1 1 0 0 0,0 1 0 0 0,0-1 0 0 0,1 1 1 0 0,0 1-1 0 0,0-1 0 0 0,1 1 0 0 0,1 1 0 0 0,-1-1 0 0 0,-3 12 0 0 0,4-7-6 0 0,0 0 0 0 0,1 0 1 0 0,0 0-1 0 0,2 0 1 0 0,-1 0-1 0 0,2 1 0 0 0,0-1 1 0 0,2 25-1 0 0,-1-37-305 0 0,0 0 0 0 0,1 1 0 0 0,-1-1 0 0 0,1 0 0 0 0,0 0 0 0 0,0 0 0 0 0,0 0 0 0 0,0 0 0 0 0,0 0 0 0 0,1 0 0 0 0,-1 0 0 0 0,1 0-1 0 0,0 0 1 0 0,-1-1 0 0 0,1 1 0 0 0,1-1 0 0 0,-1 1 0 0 0,0-1 0 0 0,1 0 0 0 0,-1 0 0 0 0,1 0 0 0 0,0 0 0 0 0,-1 0 0 0 0,1-1 0 0 0,0 1 0 0 0,0-1 0 0 0,0 0 0 0 0,0 0 0 0 0,0 0 0 0 0,0 0 0 0 0,5 0 0 0 0,-2 0-418 0 0,0-1 1 0 0,-1 0 0 0 0,1-1-1 0 0,-1 1 1 0 0,1-1 0 0 0,-1 0-1 0 0,1-1 1 0 0,-1 1 0 0 0,0-1-1 0 0,0 0 1 0 0,0 0 0 0 0,0-1-1 0 0,0 0 1 0 0,0 1 0 0 0,0-1 0 0 0,-1-1-1 0 0,8-6 1 0 0,3-6-1212 0 0,0-2-1143 0 0</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4.407"/>
    </inkml:context>
    <inkml:brush xml:id="br0">
      <inkml:brushProperty name="width" value="0.1" units="cm"/>
      <inkml:brushProperty name="height" value="0.1" units="cm"/>
      <inkml:brushProperty name="color" value="#FFFFFF"/>
    </inkml:brush>
  </inkml:definitions>
  <inkml:trace contextRef="#ctx0" brushRef="#br0">95 19 7049 0 0,'0'0'134'0'0,"-1"-1"0"0"0,1 1 0 0 0,0-1 0 0 0,-1 0 0 0 0,1 1 0 0 0,0-1-1 0 0,-1 1 1 0 0,1-1 0 0 0,0 0 0 0 0,0 1 0 0 0,0-1 0 0 0,-1 0 0 0 0,1 1 0 0 0,0-1 0 0 0,0 0 0 0 0,0 0 0 0 0,0 1 0 0 0,0-1 0 0 0,0 0 0 0 0,1 1 0 0 0,-1-1 0 0 0,0 0 0 0 0,0 1 0 0 0,0-1 0 0 0,1 0 0 0 0,-1 1 0 0 0,0-1 0 0 0,1 0 0 0 0,15 9 1589 0 0,18 27-545 0 0,14 24 65 0 0,-3 2 1 0 0,55 99-1 0 0,-88-140-1037 0 0,-1 2 0 0 0,-1-1 0 0 0,0 1-1 0 0,-2 1 1 0 0,-1 0 0 0 0,7 35 0 0 0,-13-48-180 0 0,0 0 0 0 0,0 0 0 0 0,-1 0 0 0 0,-1 1 0 0 0,0-1 0 0 0,0 0 0 0 0,-1 0 0 0 0,0 0 0 0 0,-1 0 0 0 0,0 0 0 0 0,0-1-1 0 0,-1 1 1 0 0,0-1 0 0 0,-1 0 0 0 0,0 0 0 0 0,-1 0 0 0 0,0-1 0 0 0,-9 11 0 0 0,0-3-296 0 0,0 0-1 0 0,-2-1 0 0 0,0-1 1 0 0,-1 0-1 0 0,0-1 1 0 0,-24 12-1 0 0,29-18-571 0 0,-1 0-1 0 0,0-1 1 0 0,-1 0-1 0 0,1-1 1 0 0,-1-1-1 0 0,0-1 1 0 0,0 0-1 0 0,0-1 1 0 0,-1 0 0 0 0,-20-1-1 0 0,9-3-2167 0 0</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4.778"/>
    </inkml:context>
    <inkml:brush xml:id="br0">
      <inkml:brushProperty name="width" value="0.1" units="cm"/>
      <inkml:brushProperty name="height" value="0.1" units="cm"/>
      <inkml:brushProperty name="color" value="#FFFFFF"/>
    </inkml:brush>
  </inkml:definitions>
  <inkml:trace contextRef="#ctx0" brushRef="#br0">0 62 7293 0 0,'1'-4'1176'0'0,"4"1"-144"0"0,4-2-100 0 0,5-1-108 0 0,4 0-88 0 0,2-1-140 0 0,2 1-200 0 0,1-1-200 0 0,0 2-248 0 0,-1 0 8 0 0,-2 2-760 0 0,0 0-640 0 0,-5 3 32 0 0,-1-1 4 0 0,-4 1-1717 0 0</inkml:trace>
  <inkml:trace contextRef="#ctx0" brushRef="#br0" timeOffset="1">29 183 5857 0 0,'-8'8'1244'0'0,"5"0"-120"0"0,0-2-112 0 0,3-1-108 0 0,2 0-104 0 0,2-3-84 0 0,5 4-76 0 0,4-2-92 0 0,4-2-148 0 0,1 1-196 0 0,5-2-320 0 0,3-1 20 0 0,1 0-880 0 0,0-4-464 0 0,-1 0 76 0 0,2-1-52 0 0,-2-2-1693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9.280"/>
    </inkml:context>
    <inkml:brush xml:id="br0">
      <inkml:brushProperty name="width" value="0.1" units="cm"/>
      <inkml:brushProperty name="height" value="0.1" units="cm"/>
      <inkml:brushProperty name="color" value="#FFFFFF"/>
    </inkml:brush>
  </inkml:definitions>
  <inkml:trace contextRef="#ctx0" brushRef="#br0">1 0 4744 0 0,'1'1'196'0'0,"0"-1"0"0"0,1 1 0 0 0,-1-1-1 0 0,1 1 1 0 0,-1-1 0 0 0,0 1 0 0 0,0 0 0 0 0,1 0-1 0 0,-1 0 1 0 0,0 0 0 0 0,0 0 0 0 0,0 0-1 0 0,0 0 1 0 0,0 0 0 0 0,0 0 0 0 0,0 1-1 0 0,0-1 1 0 0,-1 0 0 0 0,1 0 0 0 0,0 2-1 0 0,16 34 564 0 0,-14-30-292 0 0,17 53 848 0 0,-2 0 0 0 0,20 123 0 0 0,-24-106-819 0 0,2 0-354 0 0,9 53-967 0 0,-23-112 686 0 0,0-3-109 0 0,1-34 479 0 0,0 2 74 0 0,0 0 0 0 0,2 0 0 0 0,0 0 0 0 0,0 0 0 0 0,2 1 0 0 0,0-1 0 0 0,1 2 0 0 0,1-1 0 0 0,11-15 1 0 0,-17 27-269 0 0,1 0 0 0 0,0 0 0 0 0,-1 0 0 0 0,2 0 0 0 0,-1 1 0 0 0,0 0 0 0 0,1-1 0 0 0,-1 2 0 0 0,1-1 0 0 0,0 0 0 0 0,0 1 1 0 0,0 0-1 0 0,0 0 0 0 0,0 0 0 0 0,0 1 0 0 0,1 0 0 0 0,-1 0 0 0 0,1 0 0 0 0,-1 1 0 0 0,1-1 0 0 0,-1 2 0 0 0,0-1 0 0 0,1 0 0 0 0,-1 1 1 0 0,10 2-1 0 0,-6-1-15 0 0,0 1 0 0 0,-1 0 0 0 0,1 0 0 0 0,-1 0 0 0 0,0 1 0 0 0,0 1 0 0 0,-1-1 0 0 0,1 1 0 0 0,-1 0 0 0 0,0 1 0 0 0,0 0 0 0 0,-1 0 0 0 0,1 0 0 0 0,-2 1 0 0 0,7 8 0 0 0,-8-9-3 0 0,0 0 0 0 0,-1 0 0 0 0,0 1 0 0 0,0-1 0 0 0,0 1 0 0 0,-1-1 0 0 0,0 1 1 0 0,-1 0-1 0 0,1 0 0 0 0,-1 0 0 0 0,0 13 0 0 0,-1-15-11 0 0,-1 1-1 0 0,0-1 1 0 0,0 1-1 0 0,0-1 1 0 0,-1 0-1 0 0,0 1 1 0 0,0-1 0 0 0,0 0-1 0 0,0 0 1 0 0,-1 0-1 0 0,0-1 1 0 0,0 1 0 0 0,0-1-1 0 0,0 1 1 0 0,-7 5-1 0 0,2-3 22 0 0,0 0 0 0 0,0-1-1 0 0,-1 0 1 0 0,0-1 0 0 0,0 1 0 0 0,0-2-1 0 0,-1 1 1 0 0,1-1 0 0 0,-1-1-1 0 0,-12 3 1 0 0,14-3-237 0 0,-1-2-1 0 0,1 1 1 0 0,-1-1-1 0 0,1 0 1 0 0,-1-1 0 0 0,0 0-1 0 0,1-1 1 0 0,-1 1-1 0 0,0-2 1 0 0,1 1 0 0 0,-1-1-1 0 0,-13-5 1 0 0,21 6-43 0 0,0 1 0 0 0,1 0 0 0 0,-1-1 0 0 0,0 1 0 0 0,1-1 0 0 0,-1 1 0 0 0,0-1 0 0 0,1 1 0 0 0,-1-1 0 0 0,0 1 0 0 0,1-1 0 0 0,-1 0 0 0 0,1 1 0 0 0,-1-1 0 0 0,1 0 1 0 0,0 1-1 0 0,-1-1 0 0 0,1 0 0 0 0,0 0 0 0 0,-1 1 0 0 0,1-1 0 0 0,0 0 0 0 0,0 0 0 0 0,-1 0 0 0 0,1 1 0 0 0,0-1 0 0 0,0 0 0 0 0,0 0 0 0 0,1-1 0 0 0,-1-7-3003 0 0</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5.134"/>
    </inkml:context>
    <inkml:brush xml:id="br0">
      <inkml:brushProperty name="width" value="0.1" units="cm"/>
      <inkml:brushProperty name="height" value="0.1" units="cm"/>
      <inkml:brushProperty name="color" value="#FFFFFF"/>
    </inkml:brush>
  </inkml:definitions>
  <inkml:trace contextRef="#ctx0" brushRef="#br0">11 1 6665 0 0,'-1'1'339'0'0,"0"1"0"0"0,0 0 1 0 0,0 0-1 0 0,0 0 0 0 0,0 0 1 0 0,0 0-1 0 0,0 0 1 0 0,1 0-1 0 0,-1 0 0 0 0,1 0 1 0 0,-1 3-1 0 0,1 45 1500 0 0,1-32-996 0 0,1 29 310 0 0,3-1 0 0 0,1 0 0 0 0,25 84 0 0 0,4 30 278 0 0,-27-98-1478 0 0,1 11-1557 0 0,3-28-3059 0 0,-12-44 4381 0 0,0 0 0 0 0,1 0 0 0 0,-1 0 1 0 0,1 0-1 0 0,-1 0 0 0 0,1 0 0 0 0,-1 0 0 0 0,1 0 0 0 0,0-1 0 0 0,-1 1 1 0 0,1 0-1 0 0,0 0 0 0 0,0-1 0 0 0,0 1 0 0 0,-1-1 0 0 0,1 1 1 0 0,2 0-1 0 0</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5.507"/>
    </inkml:context>
    <inkml:brush xml:id="br0">
      <inkml:brushProperty name="width" value="0.1" units="cm"/>
      <inkml:brushProperty name="height" value="0.1" units="cm"/>
      <inkml:brushProperty name="color" value="#FFFFFF"/>
    </inkml:brush>
  </inkml:definitions>
  <inkml:trace contextRef="#ctx0" brushRef="#br0">1 103 6337 0 0,'25'-12'1547'0'0,"1"2"1"0"0,0 0-1 0 0,1 2 1 0 0,32-6-1 0 0,117-12-966 0 0,-48 8-6279 0 0,-101 13 2506 0 0</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5.894"/>
    </inkml:context>
    <inkml:brush xml:id="br0">
      <inkml:brushProperty name="width" value="0.1" units="cm"/>
      <inkml:brushProperty name="height" value="0.1" units="cm"/>
      <inkml:brushProperty name="color" value="#FFFFFF"/>
    </inkml:brush>
  </inkml:definitions>
  <inkml:trace contextRef="#ctx0" brushRef="#br0">0 0 7041 0 0,'2'1'3724'0'0,"4"8"-2173"0"0,3 42-44 0 0,-2 1 0 0 0,-2-1-1 0 0,-3 91 1 0 0,-2-107-1102 0 0,-2 211 1818 0 0,0-124-3780 0 0,1 1-7539 0 0</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6.238"/>
    </inkml:context>
    <inkml:brush xml:id="br0">
      <inkml:brushProperty name="width" value="0.1" units="cm"/>
      <inkml:brushProperty name="height" value="0.1" units="cm"/>
      <inkml:brushProperty name="color" value="#FFFFFF"/>
    </inkml:brush>
  </inkml:definitions>
  <inkml:trace contextRef="#ctx0" brushRef="#br0">1 97 6381 0 0,'0'-4'174'0'0,"2"-1"1"0"0,-1 0 0 0 0,0 0-1 0 0,1 0 1 0 0,0 1 0 0 0,0-1-1 0 0,0 1 1 0 0,1 0 0 0 0,-1-1 0 0 0,1 1-1 0 0,0 0 1 0 0,0 0 0 0 0,1 1-1 0 0,-1-1 1 0 0,1 1 0 0 0,0 0 0 0 0,0 0-1 0 0,0 0 1 0 0,0 0 0 0 0,0 1-1 0 0,1-1 1 0 0,-1 1 0 0 0,1 0-1 0 0,-1 0 1 0 0,1 1 0 0 0,0 0 0 0 0,0 0-1 0 0,0 0 1 0 0,0 0 0 0 0,-1 1-1 0 0,1-1 1 0 0,0 1 0 0 0,7 1-1 0 0,1 0-21 0 0,-1 1-1 0 0,1 1 0 0 0,-1 0 0 0 0,1 0 0 0 0,-1 1 1 0 0,0 1-1 0 0,-1 0 0 0 0,1 1 0 0 0,-1 0 0 0 0,0 0 1 0 0,0 1-1 0 0,-1 1 0 0 0,0 0 0 0 0,0 0 0 0 0,11 14 1 0 0,-16-17-121 0 0,-1-1 1 0 0,0 1 0 0 0,0 1-1 0 0,-1-1 1 0 0,1 1 0 0 0,-1-1-1 0 0,0 1 1 0 0,-1 0 0 0 0,1 0-1 0 0,-1 0 1 0 0,0 0 0 0 0,-1 1-1 0 0,0-1 1 0 0,0 1 0 0 0,0-1 0 0 0,-1 0-1 0 0,1 1 1 0 0,-2-1 0 0 0,1 1-1 0 0,-1-1 1 0 0,0 1 0 0 0,0-1-1 0 0,-1 0 1 0 0,1 1 0 0 0,-1-1-1 0 0,-1 0 1 0 0,1 0 0 0 0,-1-1-1 0 0,0 1 1 0 0,-1 0 0 0 0,-6 8-1 0 0,2-5 2 0 0,0 0-1 0 0,-1 0 0 0 0,0-1 0 0 0,-1 0 0 0 0,0-1 0 0 0,0 0 1 0 0,-1 0-1 0 0,1-1 0 0 0,-21 8 0 0 0,16-8-619 0 0,-1-1 0 0 0,0 0-1 0 0,0-1 1 0 0,0 0 0 0 0,0-1 0 0 0,-31 0 0 0 0,41-3 17 0 0,1 0 1 0 0,0 0-1 0 0,-1-1 1 0 0,1 0-1 0 0,-9-2 1 0 0,-3-5-2526 0 0</inkml:trace>
  <inkml:trace contextRef="#ctx0" brushRef="#br0" timeOffset="1">1353 152 6881 0 0,'0'-1'1160'0'0,"1"-2"-132"0"0,4 2-120 0 0,-1-2-104 0 0,4 1-84 0 0,6 2-80 0 0,6-2-92 0 0,0 2-160 0 0,3-3-196 0 0,-2 3-220 0 0,1 0-292 0 0,-2 0 32 0 0,0 0-1188 0 0,-3 3-8 0 0,-5-1 44 0 0,-1-2-1737 0 0</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6.641"/>
    </inkml:context>
    <inkml:brush xml:id="br0">
      <inkml:brushProperty name="width" value="0.1" units="cm"/>
      <inkml:brushProperty name="height" value="0.1" units="cm"/>
      <inkml:brushProperty name="color" value="#FFFFFF"/>
    </inkml:brush>
  </inkml:definitions>
  <inkml:trace contextRef="#ctx0" brushRef="#br0">17 26 5961 0 0,'-7'8'1120'0'0,"1"0"-140"0"0,3-3-124 0 0,3 1-88 0 0,0-1-88 0 0,3-3-128 0 0,3 1-180 0 0,6 1-192 0 0,9 1-12 0 0,5-5-808 0 0,2 0-412 0 0,3-1-260 0 0,1-4-64 0 0,50-7 84 0 0,-36 0 83 0 0,-2-1 81 0 0,-3-1 56 0 0,1 0 24 0 0</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7.043"/>
    </inkml:context>
    <inkml:brush xml:id="br0">
      <inkml:brushProperty name="width" value="0.1" units="cm"/>
      <inkml:brushProperty name="height" value="0.1" units="cm"/>
      <inkml:brushProperty name="color" value="#FFFFFF"/>
    </inkml:brush>
  </inkml:definitions>
  <inkml:trace contextRef="#ctx0" brushRef="#br0">105 41 2428 0 0,'-1'-32'4752'0'0,"1"32"-4642"0"0,0-1 0 0 0,0 1 0 0 0,0 0 0 0 0,0-1 0 0 0,-1 1 0 0 0,1-1 0 0 0,0 1 0 0 0,0-1 0 0 0,0 1 0 0 0,-1 0 0 0 0,1-1 0 0 0,0 1 0 0 0,-1 0-1 0 0,1-1 1 0 0,0 1 0 0 0,-1 0 0 0 0,1-1 0 0 0,0 1 0 0 0,-1 0 0 0 0,1 0 0 0 0,-1 0 0 0 0,1-1 0 0 0,0 1 0 0 0,-1 0 0 0 0,0 0 18 0 0,-1 0 0 0 0,1 0 0 0 0,0 0 0 0 0,0 1 0 0 0,0-1-1 0 0,1 0 1 0 0,-1 1 0 0 0,0-1 0 0 0,0 0 0 0 0,0 1 0 0 0,0-1-1 0 0,0 1 1 0 0,0 0 0 0 0,0-1 0 0 0,1 1 0 0 0,-2 1-1 0 0,-4 4 205 0 0,0 1 0 0 0,1-1 0 0 0,-1 1 0 0 0,1 1 0 0 0,1-1 0 0 0,0 1 0 0 0,0 0 0 0 0,0 0 0 0 0,-4 16 0 0 0,1 0 177 0 0,1 0 1 0 0,-3 31-1 0 0,6-33-277 0 0,2 0 0 0 0,0 0 0 0 0,1 0-1 0 0,2 0 1 0 0,0 0 0 0 0,7 30 0 0 0,-6-43-197 0 0,0 1 0 0 0,0 0 1 0 0,1-1-1 0 0,0 0 1 0 0,1 0-1 0 0,0 0 0 0 0,7 9 1 0 0,-8-14-35 0 0,0 1 0 0 0,0 0 0 0 0,1-1 1 0 0,-1 0-1 0 0,1 0 0 0 0,0 0 0 0 0,0-1 1 0 0,0 0-1 0 0,1 0 0 0 0,-1 0 0 0 0,1 0 0 0 0,9 2 1 0 0,-11-4 0 0 0,0 0 1 0 0,0 0 0 0 0,0 0 0 0 0,0-1-1 0 0,0 0 1 0 0,0 0 0 0 0,1 0-1 0 0,-1 0 1 0 0,0 0 0 0 0,0-1-1 0 0,0 0 1 0 0,0 0 0 0 0,0 0 0 0 0,0 0-1 0 0,0-1 1 0 0,0 0 0 0 0,-1 1-1 0 0,1-2 1 0 0,0 1 0 0 0,-1 0 0 0 0,0 0-1 0 0,1-1 1 0 0,-1 0 0 0 0,0 0-1 0 0,0 0 1 0 0,-1 0 0 0 0,1 0-1 0 0,-1 0 1 0 0,1-1 0 0 0,2-4 0 0 0,0-2-13 0 0,0-1 0 0 0,0 1 0 0 0,-1-1 0 0 0,0 0 0 0 0,-1 0 0 0 0,0 0 0 0 0,-1 0 0 0 0,0 0 0 0 0,0-23 0 0 0,-1 16-19 0 0,-2-1 0 0 0,-1 1-1 0 0,0-1 1 0 0,-1 1 0 0 0,-1 0-1 0 0,-1 0 1 0 0,-7-17 0 0 0,7 22-30 0 0,-1 1 1 0 0,-1 0 0 0 0,0 0 0 0 0,-1 1 0 0 0,0 0 0 0 0,-1 0 0 0 0,0 1 0 0 0,0 0 0 0 0,-1 0-1 0 0,-12-8 1 0 0,16 13-251 0 0,-1 1 0 0 0,1-1-1 0 0,-1 1 1 0 0,-11-5-1 0 0,-15 3-6684 0 0</inkml:trace>
  <inkml:trace contextRef="#ctx0" brushRef="#br0" timeOffset="1">625 211 6953 0 0,'3'-5'1324'0'0,"2"2"-160"0"0,-2 1-224 0 0,1-1-332 0 0,-1-1-340 0 0,2 2-424 0 0,-2 0 20 0 0,12-5-6369 0 0,-8 5 5441 0 0,-3-2 64 0 0,4 1 32 0 0</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7.526"/>
    </inkml:context>
    <inkml:brush xml:id="br0">
      <inkml:brushProperty name="width" value="0.1" units="cm"/>
      <inkml:brushProperty name="height" value="0.1" units="cm"/>
      <inkml:brushProperty name="color" value="#FFFFFF"/>
    </inkml:brush>
  </inkml:definitions>
  <inkml:trace contextRef="#ctx0" brushRef="#br0">111 229 2524 0 0,'0'-12'1283'0'0,"1"0"-1"0"0,1 0 0 0 0,0 0 1 0 0,0 1-1 0 0,5-14 0 0 0,-3 14-579 0 0,0 0 0 0 0,1 1-1 0 0,0 0 1 0 0,0 0 0 0 0,12-16-1 0 0,-13 21-547 0 0,0-1 0 0 0,1 1 0 0 0,-1 0 0 0 0,1 1-1 0 0,0-1 1 0 0,0 1 0 0 0,0 0 0 0 0,1 0 0 0 0,0 1 0 0 0,-1 0-1 0 0,1 0 1 0 0,0 0 0 0 0,1 0 0 0 0,-1 1 0 0 0,0 0 0 0 0,1 1-1 0 0,-1-1 1 0 0,1 1 0 0 0,-1 0 0 0 0,1 1 0 0 0,0 0 0 0 0,-1 0-1 0 0,1 0 1 0 0,7 2 0 0 0,-10-2-134 0 0,0 1-1 0 0,0 0 1 0 0,0 0-1 0 0,0 1 1 0 0,0-1 0 0 0,-1 1-1 0 0,1 0 1 0 0,-1 0-1 0 0,1 0 1 0 0,-1 0-1 0 0,1 1 1 0 0,-1-1 0 0 0,0 1-1 0 0,0 0 1 0 0,-1 0-1 0 0,1 0 1 0 0,-1 0 0 0 0,1 0-1 0 0,-1 1 1 0 0,0-1-1 0 0,0 1 1 0 0,0 0-1 0 0,-1-1 1 0 0,1 1 0 0 0,-1 0-1 0 0,0 0 1 0 0,0 0-1 0 0,0 0 1 0 0,-1 0 0 0 0,1 0-1 0 0,-1 0 1 0 0,0 6-1 0 0,-1 4 43 0 0,0 1 0 0 0,-1-1-1 0 0,0 1 1 0 0,-1-1 0 0 0,0 1-1 0 0,-2-1 1 0 0,1-1 0 0 0,-9 17-1 0 0,-1-3-54 0 0,-1-2-1 0 0,-1 0 0 0 0,-1 0 0 0 0,-1-2 0 0 0,-33 34 1 0 0,-122 98 83 0 0,126-114-66 0 0,46-41-2 0 0,0 1 0 0 0,0-1 0 0 0,1 1 0 0 0,-1-1 0 0 0,0 1 0 0 0,0 0-1 0 0,1-1 1 0 0,-1 1 0 0 0,1 0 0 0 0,-1 0 0 0 0,1-1 0 0 0,-1 1-1 0 0,1 0 1 0 0,-1 0 0 0 0,1 0 0 0 0,0 0 0 0 0,-1 0 0 0 0,1 0-1 0 0,0 0 1 0 0,0-1 0 0 0,0 1 0 0 0,-1 0 0 0 0,1 2 0 0 0,1-2-6 0 0,-1 0 0 0 0,1-1 0 0 0,-1 1 0 0 0,1 0 0 0 0,0 0 0 0 0,-1-1 0 0 0,1 1 0 0 0,0 0 1 0 0,0-1-1 0 0,-1 1 0 0 0,1-1 0 0 0,0 1 0 0 0,0-1 0 0 0,0 1 0 0 0,0-1 0 0 0,0 1 0 0 0,0-1 1 0 0,1 1-1 0 0,10 1 63 0 0,-1 0 1 0 0,1 0-1 0 0,13 0 1 0 0,-14-2 6 0 0,48 4 161 0 0,-1-2 0 0 0,1-3 0 0 0,67-10 0 0 0,-100 10-1393 0 0,-23 2 285 0 0,1-1-1 0 0,-1 0 1 0 0,0 0 0 0 0,1 0-1 0 0,-1-1 1 0 0,0 1-1 0 0,1-1 1 0 0,-1 0-1 0 0,0 0 1 0 0,0 0-1 0 0,1 0 1 0 0,-1 0 0 0 0,5-4-1 0 0</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47.868"/>
    </inkml:context>
    <inkml:brush xml:id="br0">
      <inkml:brushProperty name="width" value="0.1" units="cm"/>
      <inkml:brushProperty name="height" value="0.1" units="cm"/>
      <inkml:brushProperty name="color" value="#FFFFFF"/>
    </inkml:brush>
  </inkml:definitions>
  <inkml:trace contextRef="#ctx0" brushRef="#br0">0 66 7205 0 0,'5'-6'1712'0'0,"0"0"-164"0"0,-1 1-192 0 0,1-1-196 0 0,-1 0-240 0 0,1 1-308 0 0,-2 1-292 0 0,0-1-324 0 0,0 1 0 0 0,2 0-1576 0 0,-2-1 116 0 0,-2 1 88 0 0,-1-1-64 0 0</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57.982"/>
    </inkml:context>
    <inkml:brush xml:id="br0">
      <inkml:brushProperty name="width" value="0.1" units="cm"/>
      <inkml:brushProperty name="height" value="0.1" units="cm"/>
      <inkml:brushProperty name="color" value="#FFFFFF"/>
    </inkml:brush>
  </inkml:definitions>
  <inkml:trace contextRef="#ctx0" brushRef="#br0">464 0 4020 0 0,'-7'8'853'0'0,"1"-1"1"0"0,0 1-1 0 0,0 1 0 0 0,-6 12 0 0 0,3-6-287 0 0,-299 424 4414 0 0,239-335-4124 0 0,32-34-5573 0 0,34-64 2937 0 0</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58.354"/>
    </inkml:context>
    <inkml:brush xml:id="br0">
      <inkml:brushProperty name="width" value="0.1" units="cm"/>
      <inkml:brushProperty name="height" value="0.1" units="cm"/>
      <inkml:brushProperty name="color" value="#FFFFFF"/>
    </inkml:brush>
  </inkml:definitions>
  <inkml:trace contextRef="#ctx0" brushRef="#br0">4 17 3720 0 0,'-1'-1'99'0'0,"1"0"0"0"0,-1 1-1 0 0,1-1 1 0 0,0 0 0 0 0,-1 0-1 0 0,1 1 1 0 0,0-1-1 0 0,0 0 1 0 0,-1 0 0 0 0,1 0-1 0 0,0 1 1 0 0,0-1 0 0 0,0 0-1 0 0,0 0 1 0 0,0 0 0 0 0,0 1-1 0 0,0-1 1 0 0,1 0 0 0 0,-1-1-1 0 0,11 6 1446 0 0,19 25 112 0 0,-27-25-1570 0 0,236 253 3876 0 0,-116-136-3148 0 0,-1 2-6130 0 0,-106-108 2422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6.766"/>
    </inkml:context>
    <inkml:brush xml:id="br0">
      <inkml:brushProperty name="width" value="0.1" units="cm"/>
      <inkml:brushProperty name="height" value="0.1" units="cm"/>
      <inkml:brushProperty name="color" value="#FFFFFF"/>
    </inkml:brush>
  </inkml:definitions>
  <inkml:trace contextRef="#ctx0" brushRef="#br0">0 36 5753 0 0,'10'-35'5738'0'0,"-6"52"-4706"0"0,1 36-248 0 0,-3 0 0 0 0,-9 96-1 0 0,-1 3-252 0 0,8-120-426 0 0,-2-17-34 0 0,2-1 0 0 0,0 1-1 0 0,1-1 1 0 0,0 1 0 0 0,1-1-1 0 0,0 0 1 0 0,9 26-1 0 0,-9-38-83 0 0,-1 0-1 0 0,1 0 0 0 0,-1 0 1 0 0,1 0-1 0 0,0-1 0 0 0,0 1 0 0 0,0-1 1 0 0,0 1-1 0 0,0-1 0 0 0,0 0 1 0 0,0 0-1 0 0,0 0 0 0 0,1 0 0 0 0,-1 0 1 0 0,0 0-1 0 0,1 0 0 0 0,-1-1 1 0 0,1 0-1 0 0,-1 1 0 0 0,0-1 0 0 0,1 0 1 0 0,-1 0-1 0 0,1 0 0 0 0,-1 0 0 0 0,1-1 1 0 0,4 0-1 0 0,8-2-1009 0 0,-1 0-1 0 0,28-9 0 0 0,-12-3-3438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39.713"/>
    </inkml:context>
    <inkml:brush xml:id="br0">
      <inkml:brushProperty name="width" value="0.1" units="cm"/>
      <inkml:brushProperty name="height" value="0.1" units="cm"/>
      <inkml:brushProperty name="color" value="#FFFFFF"/>
    </inkml:brush>
  </inkml:definitions>
  <inkml:trace contextRef="#ctx0" brushRef="#br0">0 0 5701 0 0,'21'84'4671'0'0,"-15"-58"-4068"0"0,0 0 0 0 0,1-1 1 0 0,11 25-1 0 0,-15-44-582 0 0,0 0 1 0 0,-1 0-1 0 0,2-1 1 0 0,-1 0-1 0 0,1 1 1 0 0,0-1-1 0 0,0-1 1 0 0,0 1-1 0 0,0-1 0 0 0,1 1 1 0 0,0-1-1 0 0,0 0 1 0 0,0-1-1 0 0,1 1 1 0 0,-1-1-1 0 0,1 0 1 0 0,8 3-1 0 0,-10-5-83 0 0,0 0-1 0 0,-1 0 1 0 0,1 0 0 0 0,0-1-1 0 0,0 1 1 0 0,0-1-1 0 0,0 0 1 0 0,0 0 0 0 0,-1 0-1 0 0,1-1 1 0 0,0 1-1 0 0,0-1 1 0 0,0 0 0 0 0,-1 0-1 0 0,1 0 1 0 0,0-1-1 0 0,-1 1 1 0 0,1-1 0 0 0,-1 0-1 0 0,0 0 1 0 0,1 0-1 0 0,-1 0 1 0 0,0-1 0 0 0,0 1-1 0 0,-1-1 1 0 0,1 0-1 0 0,0 0 1 0 0,-1 0 0 0 0,0 0-1 0 0,0 0 1 0 0,0-1-1 0 0,3-4 1 0 0,4-11 149 0 0,-1 0 1 0 0,0-1-1 0 0,-1 0 0 0 0,7-33 1 0 0,-12 44 77 0 0,-1 6-82 0 0,2-10 533 0 0,0-1 0 0 0,2-26 387 0 0,-5 40-963 0 0,-1 1 0 0 0,0-1 0 0 0,1 1 0 0 0,-1-1 0 0 0,1 1 0 0 0,0 0 1 0 0,-1-1-1 0 0,1 1 0 0 0,-1 0 0 0 0,1 0 0 0 0,0-1 0 0 0,0 1 0 0 0,-1 0 0 0 0,1 0 0 0 0,0-1 0 0 0,0 1 0 0 0,0 0 0 0 0,0 0 1 0 0,0 0-1 0 0,0-1 0 0 0,0 1 0 0 0,0 1 0 0 0,0 25 246 0 0,0-22-153 0 0,0 14-23 0 0,1 1 0 0 0,6 35 0 0 0,-6-49-702 0 0,1 1 1 0 0,0 0 0 0 0,0-1 0 0 0,1 1 0 0 0,0-1 0 0 0,0 0 0 0 0,0 0-1 0 0,1 0 1 0 0,0 0 0 0 0,0-1 0 0 0,8 9 0 0 0,-3-6-2742 0 0</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59.168"/>
    </inkml:context>
    <inkml:brush xml:id="br0">
      <inkml:brushProperty name="width" value="0.1" units="cm"/>
      <inkml:brushProperty name="height" value="0.1" units="cm"/>
      <inkml:brushProperty name="color" value="#FFFFFF"/>
    </inkml:brush>
  </inkml:definitions>
  <inkml:trace contextRef="#ctx0" brushRef="#br0">0 0 3664 0 0,'2'8'497'0'0,"0"0"1"0"0,-1-1-1 0 0,0 1 0 0 0,0 0 0 0 0,-1-1 0 0 0,0 1 0 0 0,-2 12 0 0 0,2 13 357 0 0,35 315 3925 0 0,8-118-8573 0 0,-41-214 2251 0 0,-1-4-1266 0 0</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0:59.680"/>
    </inkml:context>
    <inkml:brush xml:id="br0">
      <inkml:brushProperty name="width" value="0.1" units="cm"/>
      <inkml:brushProperty name="height" value="0.1" units="cm"/>
      <inkml:brushProperty name="color" value="#FFFFFF"/>
    </inkml:brush>
  </inkml:definitions>
  <inkml:trace contextRef="#ctx0" brushRef="#br0">0 93 4548 0 0,'7'-9'281'0'0,"1"0"-1"0"0,0 1 0 0 0,0 1 0 0 0,0-1 0 0 0,1 1 1 0 0,0 1-1 0 0,1-1 0 0 0,-1 1 0 0 0,12-4 1 0 0,-13 7-171 0 0,0 0 1 0 0,0 0 0 0 0,0 1 0 0 0,1 1 0 0 0,-1-1 0 0 0,0 1 0 0 0,0 1 0 0 0,1 0-1 0 0,-1 0 1 0 0,1 0 0 0 0,-1 1 0 0 0,0 0 0 0 0,9 3 0 0 0,-9-2-59 0 0,0 0 0 0 0,-1 1 0 0 0,1 0 1 0 0,-1 1-1 0 0,0-1 0 0 0,0 1 0 0 0,0 1 0 0 0,-1-1 0 0 0,1 1 1 0 0,-1 0-1 0 0,0 0 0 0 0,-1 1 0 0 0,1 0 0 0 0,-1 0 0 0 0,6 9 1 0 0,-8-9-43 0 0,0-1 1 0 0,0 1 0 0 0,0 0 0 0 0,-1 0 0 0 0,1 0-1 0 0,-1 0 1 0 0,-1 1 0 0 0,1-1 0 0 0,-1 0 0 0 0,-1 1-1 0 0,1-1 1 0 0,-1 1 0 0 0,0-1 0 0 0,0 1 0 0 0,-1-1-1 0 0,0 1 1 0 0,0-1 0 0 0,0 0 0 0 0,-3 8 0 0 0,0-3 6 0 0,0-1-1 0 0,-1 1 1 0 0,0 0 0 0 0,0-1 0 0 0,-1 0 0 0 0,-1-1 0 0 0,0 1 0 0 0,0-1 0 0 0,-1 0 0 0 0,0-1 0 0 0,0 0 0 0 0,-1 0 0 0 0,0-1 0 0 0,0 0 0 0 0,-1-1 0 0 0,1 0 0 0 0,-2 0 0 0 0,-20 8 0 0 0,16-7 96 0 0,34-9 59 0 0,13-3-41 0 0,-16 7-123 0 0,-1 0 0 0 0,1 1 0 0 0,-1 1 0 0 0,0 0 0 0 0,0 1 0 0 0,0 1 0 0 0,-1 0 0 0 0,1 1 0 0 0,-1 0 0 0 0,-1 1 0 0 0,16 12 0 0 0,-23-15-4 0 0,0 0 1 0 0,0 0 0 0 0,0 0 0 0 0,-1 1 0 0 0,0-1-1 0 0,0 1 1 0 0,0 1 0 0 0,-1-1 0 0 0,0 1 0 0 0,0 0-1 0 0,0 0 1 0 0,-1 0 0 0 0,0 0 0 0 0,-1 0 0 0 0,1 1-1 0 0,-1-1 1 0 0,-1 1 0 0 0,0 0 0 0 0,0-1 0 0 0,0 1-1 0 0,-1 0 1 0 0,0 0 0 0 0,-1 0 0 0 0,-1 12 0 0 0,-1-10 11 0 0,0-1 1 0 0,-1 0-1 0 0,0 0 1 0 0,-1 0 0 0 0,0 0-1 0 0,0 0 1 0 0,0-1-1 0 0,-1 0 1 0 0,-1 0 0 0 0,1-1-1 0 0,-1 0 1 0 0,-1 0-1 0 0,1 0 1 0 0,-1-1 0 0 0,0 0-1 0 0,0-1 1 0 0,-1 0-1 0 0,0 0 1 0 0,0 0 0 0 0,-15 4-1 0 0,13-5-94 0 0,-2 1 0 0 0,1-2 0 0 0,0 0 0 0 0,-1 0 0 0 0,1-1 0 0 0,-1-1-1 0 0,0 0 1 0 0,0-1 0 0 0,1 0 0 0 0,-1-1 0 0 0,0 0 0 0 0,0-1 0 0 0,1 0 0 0 0,-1-1-1 0 0,-19-8 1 0 0,29 10-121 0 0,1 0 0 0 0,0 0-1 0 0,0 0 1 0 0,-1 0 0 0 0,1 0-1 0 0,0 0 1 0 0,0-1 0 0 0,0 1-1 0 0,0-1 1 0 0,1 0 0 0 0,-1 1-1 0 0,0-1 1 0 0,1 0 0 0 0,-1 0-1 0 0,1 0 1 0 0,0 0 0 0 0,-1 0-1 0 0,1 0 1 0 0,0-1 0 0 0,0 1-1 0 0,1 0 1 0 0,-1-1 0 0 0,0 1-1 0 0,1 0 1 0 0,-1-1 0 0 0,1 1-1 0 0,0-1 1 0 0,0 1 0 0 0,0 0-1 0 0,0-1 1 0 0,0 1 0 0 0,0-1-1 0 0,1 1 1 0 0,-1 0 0 0 0,1-1-1 0 0,1-2 1 0 0,5-11-900 0 0</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0.071"/>
    </inkml:context>
    <inkml:brush xml:id="br0">
      <inkml:brushProperty name="width" value="0.1" units="cm"/>
      <inkml:brushProperty name="height" value="0.1" units="cm"/>
      <inkml:brushProperty name="color" value="#FFFFFF"/>
    </inkml:brush>
  </inkml:definitions>
  <inkml:trace contextRef="#ctx0" brushRef="#br0">65 385 2008 0 0,'6'3'451'0'0,"1"1"0"0"0,-1 1-1 0 0,0-1 1 0 0,0 1 0 0 0,0 0-1 0 0,-1 0 1 0 0,0 1 0 0 0,0-1-1 0 0,0 1 1 0 0,-1 1 0 0 0,4 6-1 0 0,7 14 626 0 0,16 39 0 0 0,-23-46-725 0 0,7 23-1880 0 0,-7-15-3691 0 0</inkml:trace>
  <inkml:trace contextRef="#ctx0" brushRef="#br0" timeOffset="1">82 153 1260 0 0,'-13'-24'1136'0'0,"0"2"-160"0"0,1 0-148 0 0,1 3-136 0 0,2 3-196 0 0,1 1-59 0 0,2 3-261 0 0,1 4-156 0 0,2 2-260 0 0,2 1-353 0 0,1 1-287 0 0</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0.430"/>
    </inkml:context>
    <inkml:brush xml:id="br0">
      <inkml:brushProperty name="width" value="0.1" units="cm"/>
      <inkml:brushProperty name="height" value="0.1" units="cm"/>
      <inkml:brushProperty name="color" value="#FFFFFF"/>
    </inkml:brush>
  </inkml:definitions>
  <inkml:trace contextRef="#ctx0" brushRef="#br0">1 1 1768 0 0,'9'26'2500'0'0,"-2"1"-1"0"0,9 52 1 0 0,4 17-451 0 0,-9-59-1425 0 0,-2-8 108 0 0,6 34 1 0 0,-15-60-546 0 0,0-5-74 0 0,-3-12-42 0 0,0-21-77 0 0,5 5-7 0 0,0 7 103 0 0,7-39 1 0 0,-8 57-74 0 0,0-1-1 0 0,1 1 0 0 0,-1-1 1 0 0,1 1-1 0 0,1 0 1 0 0,-1 0-1 0 0,1 0 1 0 0,0 0-1 0 0,0 0 1 0 0,0 1-1 0 0,1-1 1 0 0,4-4-1 0 0,-6 7-10 0 0,0 1 0 0 0,0-1 1 0 0,0 1-1 0 0,1 0 0 0 0,-1 0 0 0 0,0-1 0 0 0,0 1 1 0 0,1 1-1 0 0,-1-1 0 0 0,1 0 0 0 0,-1 1 1 0 0,1-1-1 0 0,-1 1 0 0 0,1 0 0 0 0,-1-1 0 0 0,6 2 1 0 0,-3-1-2 0 0,0 1 1 0 0,0 0 0 0 0,0 1 0 0 0,0-1-1 0 0,0 1 1 0 0,-1 0 0 0 0,10 5-1 0 0,-2 1 9 0 0,1 1-1 0 0,-1 0 0 0 0,-1 1 1 0 0,18 19-1 0 0,-19-18-52 0 0,-1 1 0 0 0,0-1 1 0 0,-1 2-1 0 0,-1-1 0 0 0,0 1 0 0 0,-1 0 1 0 0,0 1-1 0 0,-1-1 0 0 0,0 1 0 0 0,2 16 0 0 0,-4-15-1703 0 0,0 0-1 0 0,0 30 0 0 0,-3-38-1255 0 0</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0.802"/>
    </inkml:context>
    <inkml:brush xml:id="br0">
      <inkml:brushProperty name="width" value="0.1" units="cm"/>
      <inkml:brushProperty name="height" value="0.1" units="cm"/>
      <inkml:brushProperty name="color" value="#FFFFFF"/>
    </inkml:brush>
  </inkml:definitions>
  <inkml:trace contextRef="#ctx0" brushRef="#br0">68 12 5016 0 0,'1'23'2180'0'0,"0"1"0"0"0,7 30 0 0 0,-5-38-1745 0 0,1 0-1 0 0,1 0 1 0 0,0 0-1 0 0,10 19 1 0 0,-11-27-375 0 0,0-1 0 0 0,0 1 1 0 0,1-1-1 0 0,0 0 0 0 0,0 0 0 0 0,0-1 1 0 0,1 0-1 0 0,0 1 0 0 0,0-2 0 0 0,1 1 1 0 0,0-1-1 0 0,0 0 0 0 0,0-1 0 0 0,0 1 1 0 0,1-1-1 0 0,0-1 0 0 0,0 1 0 0 0,0-2 1 0 0,0 1-1 0 0,0-1 0 0 0,0 0 0 0 0,11 1 1 0 0,-16-3-45 0 0,0 1 1 0 0,0-1-1 0 0,0 0 1 0 0,-1 0 0 0 0,1-1-1 0 0,0 1 1 0 0,0 0-1 0 0,-1-1 1 0 0,1 0 0 0 0,0 0-1 0 0,-1 1 1 0 0,1-2-1 0 0,0 1 1 0 0,-1 0-1 0 0,1 0 1 0 0,-1-1 0 0 0,0 1-1 0 0,0-1 1 0 0,3-2-1 0 0,-3 1-2 0 0,1 0-1 0 0,-1 0 1 0 0,0-1-1 0 0,0 1 0 0 0,0-1 1 0 0,0 1-1 0 0,0-1 1 0 0,-1 1-1 0 0,0-1 1 0 0,0 0-1 0 0,0 0 0 0 0,1-4 1 0 0,-1-2-2 0 0,-1 1 0 0 0,1 0 0 0 0,-1 0 0 0 0,-1 0 0 0 0,0-1 0 0 0,0 1 0 0 0,-1 0 0 0 0,0 0 0 0 0,0 0 0 0 0,-8-15 0 0 0,5 13 4 0 0,0 1 0 0 0,-1 1 0 0 0,-1-1 0 0 0,0 1 0 0 0,0 0 0 0 0,-1 0 0 0 0,0 1 0 0 0,0 0 0 0 0,-1 0 0 0 0,0 1 0 0 0,0 0 0 0 0,0 1 1 0 0,-1 0-1 0 0,-12-5 0 0 0,14 8-166 0 0,-1 0 0 0 0,0 0 0 0 0,1 1 0 0 0,-1 0 0 0 0,0 0 0 0 0,0 1 0 0 0,-16 0 0 0 0,15 2-473 0 0,0 0 0 0 0,0 0 0 0 0,0 1 0 0 0,0 0 0 0 0,0 1 0 0 0,0 0 0 0 0,-14 7 0 0 0,12-4-1076 0 0,2-2-1256 0 0</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1.412"/>
    </inkml:context>
    <inkml:brush xml:id="br0">
      <inkml:brushProperty name="width" value="0.1" units="cm"/>
      <inkml:brushProperty name="height" value="0.1" units="cm"/>
      <inkml:brushProperty name="color" value="#FFFFFF"/>
    </inkml:brush>
  </inkml:definitions>
  <inkml:trace contextRef="#ctx0" brushRef="#br0">0 88 4232 0 0,'8'13'1114'0'0,"-1"0"0"0"0,0 0-1 0 0,7 20 1 0 0,5 12-367 0 0,5 9-19 0 0,-15-34-341 0 0,0 0-1 0 0,18 29 1 0 0,-29-54-251 0 0,1 0 1 0 0,0-1-1 0 0,0 1 0 0 0,1 0 0 0 0,-1-1 0 0 0,1-7 0 0 0,-1-7 164 0 0,-1 5-38 0 0,1 0 0 0 0,1 0 1 0 0,3-30-1 0 0,-2 39-189 0 0,0-1 0 0 0,0 1 0 0 0,1 0 0 0 0,0 0 0 0 0,0-1 0 0 0,0 1-1 0 0,1 1 1 0 0,0-1 0 0 0,0 0 0 0 0,1 1 0 0 0,7-10 0 0 0,-9 13-56 0 0,0 1 0 0 0,0 0 0 0 0,0 0 0 0 0,0 0 0 0 0,0 0 0 0 0,0 0 0 0 0,0 0 0 0 0,1 1 0 0 0,-1-1 0 0 0,0 1 0 0 0,0-1 0 0 0,1 1 0 0 0,-1 0 0 0 0,0 0 0 0 0,1 0 0 0 0,-1 0 0 0 0,0 0 0 0 0,1 1 0 0 0,-1-1 0 0 0,0 1 1 0 0,1-1-1 0 0,-1 1 0 0 0,0 0 0 0 0,0 0 0 0 0,0 0 0 0 0,0 0 0 0 0,3 2 0 0 0,7 4 26 0 0,-1 0 1 0 0,0 1-1 0 0,14 11 1 0 0,-8-2-117 0 0,-1 0 0 0 0,0 1 0 0 0,-2 0 0 0 0,0 2-1 0 0,12 22 1 0 0,6 7-644 0 0,-27-119 308 0 0,-6 39 510 0 0,4-74 435 0 0,-2 96-459 0 0,0-1 0 0 0,1 0 1 0 0,1 0-1 0 0,-1 1 0 0 0,1-1 0 0 0,1 1 1 0 0,0 0-1 0 0,6-10 0 0 0,-9 16-59 0 0,0 1 1 0 0,1 0-1 0 0,-1 0 0 0 0,1 0 0 0 0,0 0 0 0 0,0 0 0 0 0,0 0 0 0 0,0 1 0 0 0,0-1 0 0 0,0 0 1 0 0,0 1-1 0 0,0 0 0 0 0,1-1 0 0 0,-1 1 0 0 0,1 0 0 0 0,-1 0 0 0 0,1 1 0 0 0,-1-1 0 0 0,1 0 0 0 0,4 0 1 0 0,-2 1 0 0 0,0 1 1 0 0,0-1 0 0 0,0 1-1 0 0,0 0 1 0 0,-1 0 0 0 0,1 0 0 0 0,0 1-1 0 0,-1 0 1 0 0,1 0 0 0 0,6 4-1 0 0,4 3 20 0 0,-1 1 0 0 0,0 0 0 0 0,-1 1-1 0 0,0 1 1 0 0,16 17 0 0 0,-21-19-108 0 0,0 0 1 0 0,0 1 0 0 0,-1-1 0 0 0,0 1-1 0 0,-1 1 1 0 0,0 0 0 0 0,-1-1-1 0 0,5 15 1 0 0,-8-17-1273 0 0,0 0 1 0 0,-1 0-1 0 0,0-1 0 0 0,0 13 0 0 0</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1.753"/>
    </inkml:context>
    <inkml:brush xml:id="br0">
      <inkml:brushProperty name="width" value="0.1" units="cm"/>
      <inkml:brushProperty name="height" value="0.1" units="cm"/>
      <inkml:brushProperty name="color" value="#FFFFFF"/>
    </inkml:brush>
  </inkml:definitions>
  <inkml:trace contextRef="#ctx0" brushRef="#br0">1 11 5008 0 0,'0'-1'119'0'0,"0"0"-1"0"0,1 1 1 0 0,-1-1-1 0 0,1 0 1 0 0,-1 1-1 0 0,1-1 0 0 0,-1 1 1 0 0,1-1-1 0 0,-1 1 1 0 0,1-1-1 0 0,0 1 0 0 0,-1-1 1 0 0,1 1-1 0 0,0 0 1 0 0,-1-1-1 0 0,1 1 0 0 0,0 0 1 0 0,-1-1-1 0 0,1 1 1 0 0,0 0-1 0 0,0 0 0 0 0,-1 0 1 0 0,1 0-1 0 0,0 0 1 0 0,0 0-1 0 0,-1 0 0 0 0,1 0 1 0 0,0 0-1 0 0,0 0 1 0 0,0 0-1 0 0,1 1 23 0 0,-1 0 0 0 0,0 0 0 0 0,1 0-1 0 0,-1 0 1 0 0,0 1 0 0 0,0-1 0 0 0,0 0 0 0 0,0 0 0 0 0,0 1-1 0 0,0-1 1 0 0,0 1 0 0 0,0-1 0 0 0,0 2 0 0 0,5 10 388 0 0,-2 0 0 0 0,6 22 0 0 0,-8-28-223 0 0,7 34 380 0 0,6 65 0 0 0,-6-28-6444 0 0,-7-69 2784 0 0</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2.141"/>
    </inkml:context>
    <inkml:brush xml:id="br0">
      <inkml:brushProperty name="width" value="0.1" units="cm"/>
      <inkml:brushProperty name="height" value="0.1" units="cm"/>
      <inkml:brushProperty name="color" value="#FFFFFF"/>
    </inkml:brush>
  </inkml:definitions>
  <inkml:trace contextRef="#ctx0" brushRef="#br0">10 25 4856 0 0,'-7'-9'296'0'0,"4"1"-236"0"0,3 4-400 0 0,0 0-620 0 0,3 4-160 0 0,2 0-24 0 0</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2.481"/>
    </inkml:context>
    <inkml:brush xml:id="br0">
      <inkml:brushProperty name="width" value="0.1" units="cm"/>
      <inkml:brushProperty name="height" value="0.1" units="cm"/>
      <inkml:brushProperty name="color" value="#FFFFFF"/>
    </inkml:brush>
  </inkml:definitions>
  <inkml:trace contextRef="#ctx0" brushRef="#br0">240 14 1652 0 0,'12'-12'5911'0'0,"-22"10"-2774"0"0,-27 13-1344 0 0,24-5-1395 0 0,0 1-1 0 0,1 0 1 0 0,0 1 0 0 0,1 1-1 0 0,-1 0 1 0 0,-15 16-1 0 0,8-6 245 0 0,1 2 0 0 0,-23 34 0 0 0,38-51-558 0 0,0 1-1 0 0,0 0 0 0 0,0 0 0 0 0,1 0 1 0 0,0 0-1 0 0,0 0 0 0 0,0 0 1 0 0,0 1-1 0 0,1-1 0 0 0,0 1 1 0 0,0-1-1 0 0,0 1 0 0 0,1-1 1 0 0,0 1-1 0 0,0-1 0 0 0,1 8 1 0 0,0-8-57 0 0,1-1 1 0 0,0 0 0 0 0,-1 1 0 0 0,2-1-1 0 0,-1 0 1 0 0,0 0 0 0 0,1 0 0 0 0,-1 0 0 0 0,1-1-1 0 0,0 1 1 0 0,1-1 0 0 0,-1 1 0 0 0,0-1 0 0 0,1 0-1 0 0,0-1 1 0 0,0 1 0 0 0,0-1 0 0 0,0 1 0 0 0,7 2-1 0 0,-2-1-81 0 0,1 0-1 0 0,-1-1 0 0 0,1 0 0 0 0,0 0 1 0 0,-1-1-1 0 0,1-1 0 0 0,0 1 0 0 0,0-2 0 0 0,0 1 1 0 0,0-1-1 0 0,0-1 0 0 0,0 0 0 0 0,12-3 1 0 0,-16 3-5 0 0,0-1 1 0 0,0 0 0 0 0,0 0 0 0 0,-1 0-1 0 0,1-1 1 0 0,-1 0 0 0 0,1 0 0 0 0,-1 0-1 0 0,0-1 1 0 0,0 1 0 0 0,-1-1-1 0 0,1-1 1 0 0,-1 1 0 0 0,0-1 0 0 0,0 1-1 0 0,0-1 1 0 0,-1 0 0 0 0,1 0 0 0 0,-1-1-1 0 0,-1 1 1 0 0,1-1 0 0 0,3-9 0 0 0,-2-2 47 0 0,-1 0 0 0 0,0 0 0 0 0,-1-1 0 0 0,-1 1 0 0 0,0 0 0 0 0,-1-1 0 0 0,-1 1 0 0 0,-1 0 0 0 0,-1-1 0 0 0,0 1 0 0 0,-1 0 0 0 0,-8-21 1 0 0,12 37 20 0 0,0 0 1 0 0,-1 0 0 0 0,1 0 0 0 0,0 0 0 0 0,-1 0-1 0 0,1 0 1 0 0,0 0 0 0 0,-1 0 0 0 0,1 0 0 0 0,-1 1-1 0 0,1-1 1 0 0,-1 0 0 0 0,0 0 0 0 0,1 1 0 0 0,-1-1-1 0 0,0 0 1 0 0,0 1 0 0 0,1-1 0 0 0,-2 0 0 0 0,1 1 5 0 0,1 0-1 0 0,-1 1 1 0 0,1-1 0 0 0,-1 0 0 0 0,1 0 0 0 0,0 1 0 0 0,-1-1 0 0 0,1 0 0 0 0,-1 0 0 0 0,1 1 0 0 0,0-1 0 0 0,-1 1 0 0 0,1-1-1 0 0,0 0 1 0 0,-1 1 0 0 0,1-1 0 0 0,0 1 0 0 0,0-1 0 0 0,-1 1 0 0 0,1-1 0 0 0,0 1 0 0 0,0-1 0 0 0,0 1 0 0 0,0 0-1 0 0,-7 39 528 0 0,7-16-376 0 0,1-1-1 0 0,1 1 1 0 0,2-1 0 0 0,0 0-1 0 0,12 39 1 0 0,-12-52-321 0 0,0 0 0 0 0,1-1 0 0 0,0 1-1 0 0,0-1 1 0 0,1 0 0 0 0,10 12 0 0 0,-11-16-244 0 0,-1 0 1 0 0,1 0-1 0 0,1-1 0 0 0,-1 0 0 0 0,1 0 1 0 0,-1 0-1 0 0,1 0 0 0 0,0-1 0 0 0,1 0 0 0 0,-1 0 1 0 0,7 1-1 0 0,-10-3-80 0 0,-1 0 0 0 0,1-1 0 0 0,0 1 1 0 0,0-1-1 0 0,0 1 0 0 0,0-1 0 0 0,-1 0 0 0 0,1 0 1 0 0,0 0-1 0 0,5-1 0 0 0,5-4-2488 0 0</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2.837"/>
    </inkml:context>
    <inkml:brush xml:id="br0">
      <inkml:brushProperty name="width" value="0.1" units="cm"/>
      <inkml:brushProperty name="height" value="0.1" units="cm"/>
      <inkml:brushProperty name="color" value="#FFFFFF"/>
    </inkml:brush>
  </inkml:definitions>
  <inkml:trace contextRef="#ctx0" brushRef="#br0">9 65 6613 0 0,'-8'-57'3850'0'0,"8"50"-997"0"0,5 36-1355 0 0,112 633 3430 0 0,-95-593-6965 0 0,-13-44-2477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0.071"/>
    </inkml:context>
    <inkml:brush xml:id="br0">
      <inkml:brushProperty name="width" value="0.1" units="cm"/>
      <inkml:brushProperty name="height" value="0.1" units="cm"/>
      <inkml:brushProperty name="color" value="#FFFFFF"/>
    </inkml:brush>
  </inkml:definitions>
  <inkml:trace contextRef="#ctx0" brushRef="#br0">4 53 7125 0 0,'-3'-52'7346'0'0,"3"77"-6220"0"0,11 97 204 0 0,-2-42-810 0 0,-6-38-270 0 0,-2-7-49 0 0,2 0-1 0 0,1 0 1 0 0,2-1 0 0 0,1 0 0 0 0,17 47 0 0 0,-22-77-256 0 0,0-1 1 0 0,0 1 0 0 0,0-1-1 0 0,1 0 1 0 0,-1 0 0 0 0,1 0-1 0 0,0 0 1 0 0,0 0-1 0 0,0-1 1 0 0,0 1 0 0 0,1-1-1 0 0,-1 0 1 0 0,0 0 0 0 0,1 0-1 0 0,0 0 1 0 0,-1-1-1 0 0,1 0 1 0 0,0 1 0 0 0,0-1-1 0 0,0-1 1 0 0,0 1 0 0 0,0 0-1 0 0,0-1 1 0 0,0 0-1 0 0,8-1 1 0 0,-3 1-810 0 0,0-1 0 0 0,0 0 0 0 0,0 0 0 0 0,0-1 0 0 0,0-1 0 0 0,0 1 1 0 0,0-1-1 0 0,-1-1 0 0 0,1 0 0 0 0,11-7 0 0 0,-7 2-2265 0 0</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3.210"/>
    </inkml:context>
    <inkml:brush xml:id="br0">
      <inkml:brushProperty name="width" value="0.1" units="cm"/>
      <inkml:brushProperty name="height" value="0.1" units="cm"/>
      <inkml:brushProperty name="color" value="#FFFFFF"/>
    </inkml:brush>
  </inkml:definitions>
  <inkml:trace contextRef="#ctx0" brushRef="#br0">0 29 5593 0 0,'3'-7'451'0'0,"6"-15"3619"0"0,-4 25-2123 0 0,0 13-1129 0 0,17 118 1562 0 0,13 53-1301 0 0,-1-31-146 0 0,-6-22-3457 0 0,-19-87-3577 0 0</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3.604"/>
    </inkml:context>
    <inkml:brush xml:id="br0">
      <inkml:brushProperty name="width" value="0.1" units="cm"/>
      <inkml:brushProperty name="height" value="0.1" units="cm"/>
      <inkml:brushProperty name="color" value="#FFFFFF"/>
    </inkml:brush>
  </inkml:definitions>
  <inkml:trace contextRef="#ctx0" brushRef="#br0">28 142 5132 0 0,'9'-16'623'0'0,"1"1"0"0"0,0-1-1 0 0,1 1 1 0 0,23-24-1 0 0,-28 34-474 0 0,1 1 0 0 0,-1-1 0 0 0,1 1 0 0 0,0 1 0 0 0,0-1 0 0 0,0 1 0 0 0,0 0 0 0 0,1 1 0 0 0,-1 0 0 0 0,1 0 0 0 0,-1 1 0 0 0,1 0 0 0 0,0 0-1 0 0,0 0 1 0 0,9 2 0 0 0,-7-1-41 0 0,1 0 0 0 0,-1 2 0 0 0,0-1-1 0 0,0 1 1 0 0,0 0 0 0 0,0 1 0 0 0,-1 1 0 0 0,1-1-1 0 0,-1 1 1 0 0,0 1 0 0 0,0 0 0 0 0,12 8-1 0 0,-18-10-119 0 0,1-1 0 0 0,-1 1 0 0 0,1 0 1 0 0,-1 0-1 0 0,0 0 0 0 0,0 1 0 0 0,-1-1 0 0 0,1 1 0 0 0,-1 0 0 0 0,1 0 0 0 0,-1-1 0 0 0,0 1 0 0 0,-1 1 0 0 0,1-1 0 0 0,-1 0 0 0 0,1 0 0 0 0,-1 1 0 0 0,-1-1 0 0 0,1 0 0 0 0,-1 1 0 0 0,1-1 0 0 0,-1 1 0 0 0,0-1 0 0 0,-1 0 0 0 0,1 1 0 0 0,-1-1 0 0 0,0 1 0 0 0,0-1 0 0 0,0 0 0 0 0,-3 6 0 0 0,-4 5-65 0 0,0-1 0 0 0,-1 0 0 0 0,0 0 0 0 0,-1-1 0 0 0,-1 0-1 0 0,0-1 1 0 0,-24 21 0 0 0,16-17-39 0 0,-2 0-1 0 0,0-1 1 0 0,0-1 0 0 0,-34 17-1 0 0,39-25 102 0 0,0 1 0 0 0,0-2 0 0 0,0 0-1 0 0,-1-2 1 0 0,0 1 0 0 0,1-2 0 0 0,-30 1-1 0 0,43-5 75 0 0,8-3-8 0 0,12-2 0 0 0,-6 6-3 0 0,-1 1 0 0 0,1 1 0 0 0,-1-1 0 0 0,1 2 0 0 0,0-1 0 0 0,-1 1 0 0 0,0 1 0 0 0,1 0 0 0 0,18 9 0 0 0,-9-2 187 0 0,-1 0 0 0 0,-1 1 0 0 0,0 2 0 0 0,17 14 0 0 0,68 70 837 0 0,-70-60-586 0 0,-1 1 1 0 0,30 51 0 0 0,-34-48-874 0 0,48 56 1 0 0,-73-95-206 0 0,-1 1 1 0 0,0 0-1 0 0,1-1 1 0 0,0 0-1 0 0,-1 0 1 0 0,1 0-1 0 0,0 0 1 0 0,6 3-1 0 0</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4.004"/>
    </inkml:context>
    <inkml:brush xml:id="br0">
      <inkml:brushProperty name="width" value="0.1" units="cm"/>
      <inkml:brushProperty name="height" value="0.1" units="cm"/>
      <inkml:brushProperty name="color" value="#FFFFFF"/>
    </inkml:brush>
  </inkml:definitions>
  <inkml:trace contextRef="#ctx0" brushRef="#br0">7 198 6401 0 0,'-3'-12'1044'0'0,"3"3"-248"0"0,-3 0-244 0 0,3 2-172 0 0,0 0-212 0 0,1 1-16 0 0,1 3-788 0 0,1 1-548 0 0,1 0-168 0 0,-1 0 63 0 0,1 0 85 0 0,0-1 52 0 0,2 0 28 0 0</inkml:trace>
  <inkml:trace contextRef="#ctx0" brushRef="#br0" timeOffset="1">197 25 1256 0 0,'5'-21'5821'0'0,"-5"20"-5703"0"0,0 1 116 0 0,1-1-117 0 0,-1 1 1 0 0,0 0-1 0 0,0 0 0 0 0,1 0 0 0 0,-1-1 1 0 0,0 1-1 0 0,1 0 0 0 0,-1 0 0 0 0,0 0 1 0 0,1 0-1 0 0,-1 0 0 0 0,1 0 0 0 0,-1-1 1 0 0,0 1-1 0 0,1 0 0 0 0,-1 0 0 0 0,0 0 1 0 0,1 0-1 0 0,-1 0 0 0 0,1 0 1 0 0,-1 1-1 0 0,0-1 0 0 0,1 0 0 0 0,-1 0 1 0 0,0 0-1 0 0,1 0 0 0 0,0 1 0 0 0,3 1 198 0 0,0 1 0 0 0,0 0 0 0 0,0 0 0 0 0,-1 1 0 0 0,1-1 0 0 0,3 6 0 0 0,137 162 2540 0 0,27 29-3554 0 0,-165-192-208 0 0,2-1 0 0 0,-1 0 0 0 0,1 0 0 0 0,0-1 1 0 0,0 0-1 0 0,0 0 0 0 0,15 7 0 0 0,-10-9-2023 0 0</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4.346"/>
    </inkml:context>
    <inkml:brush xml:id="br0">
      <inkml:brushProperty name="width" value="0.1" units="cm"/>
      <inkml:brushProperty name="height" value="0.1" units="cm"/>
      <inkml:brushProperty name="color" value="#FFFFFF"/>
    </inkml:brush>
  </inkml:definitions>
  <inkml:trace contextRef="#ctx0" brushRef="#br0">39 74 5917 0 0,'-10'-74'4501'0'0,"4"126"-840"0"0,9 102-1721 0 0,-3 121-400 0 0,-2-244-1636 0 0,-8 104-2405 0 0,-1-45-3982 0 0,8-75 3408 0 0</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5.712"/>
    </inkml:context>
    <inkml:brush xml:id="br0">
      <inkml:brushProperty name="width" value="0.1" units="cm"/>
      <inkml:brushProperty name="height" value="0.1" units="cm"/>
      <inkml:brushProperty name="color" value="#FFFFFF"/>
    </inkml:brush>
  </inkml:definitions>
  <inkml:trace contextRef="#ctx0" brushRef="#br0">0 8 4792 0 0,'0'0'80'0'0,"0"0"-1"0"0,0-1 1 0 0,0 1-1 0 0,0 0 1 0 0,0-1-1 0 0,0 1 1 0 0,0 0-1 0 0,1 0 1 0 0,-1-1-1 0 0,0 1 1 0 0,0 0-1 0 0,0-1 1 0 0,0 1-1 0 0,0 0 1 0 0,1 0-1 0 0,-1-1 1 0 0,0 1-1 0 0,0 0 1 0 0,0 0-1 0 0,1 0 1 0 0,-1-1-1 0 0,0 1 1 0 0,0 0-1 0 0,1 0 1 0 0,-1 0-1 0 0,0 0 1 0 0,0 0-1 0 0,1-1 1 0 0,-1 1-1 0 0,0 0 1 0 0,1 0 0 0 0,-1 0-1 0 0,0 0 1 0 0,0 0-1 0 0,1 0 1 0 0,6 9 1107 0 0,2 20-91 0 0,8 79 822 0 0,5 196 0 0 0,-18-188-928 0 0,26 157-1 0 0,-25-241-1011 0 0,-3-18-283 0 0,0 0 0 0 0,1 0 0 0 0,0-1 0 0 0,1 1 0 0 0,0-1 0 0 0,1 0 0 0 0,1 0 0 0 0,8 14 1 0 0,-14-27 142 0 0,1 1 0 0 0</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6.071"/>
    </inkml:context>
    <inkml:brush xml:id="br0">
      <inkml:brushProperty name="width" value="0.1" units="cm"/>
      <inkml:brushProperty name="height" value="0.1" units="cm"/>
      <inkml:brushProperty name="color" value="#FFFFFF"/>
    </inkml:brush>
  </inkml:definitions>
  <inkml:trace contextRef="#ctx0" brushRef="#br0">1 163 4684 0 0,'1'-8'332'0'0,"0"-1"0"0"0,1 0 0 0 0,0 1 0 0 0,0 0-1 0 0,1-1 1 0 0,0 1 0 0 0,0 0 0 0 0,1 0 0 0 0,0 1 0 0 0,1-1-1 0 0,7-9 1 0 0,-8 12-171 0 0,1 0 1 0 0,0 1-1 0 0,1-1 0 0 0,-1 1 1 0 0,1 0-1 0 0,0 0 0 0 0,0 1 1 0 0,0-1-1 0 0,0 1 0 0 0,1 1 0 0 0,-1-1 1 0 0,1 1-1 0 0,0 0 0 0 0,12-1 1 0 0,-8 2-61 0 0,0 0 0 0 0,0 1 0 0 0,0 0 0 0 0,0 1 0 0 0,0 0 0 0 0,0 0 0 0 0,0 2 0 0 0,0-1 0 0 0,0 1 0 0 0,-1 1 0 0 0,0 0 0 0 0,1 0 0 0 0,-1 1 0 0 0,-1 1 0 0 0,1-1 0 0 0,9 9 0 0 0,-9-6-21 0 0,-2 0 1 0 0,1 1-1 0 0,-1 0 0 0 0,0 0 0 0 0,-1 1 0 0 0,0 0 0 0 0,-1 0 1 0 0,0 0-1 0 0,0 1 0 0 0,-1 0 0 0 0,5 17 0 0 0,-8-20-52 0 0,0-1 1 0 0,-1 0-1 0 0,0 0 0 0 0,0 1 0 0 0,0-1 0 0 0,-1 1 0 0 0,0-1 0 0 0,-1 0 1 0 0,0 1-1 0 0,0-1 0 0 0,0 0 0 0 0,-1 0 0 0 0,0 0 0 0 0,-1 0 0 0 0,1 0 0 0 0,-1 0 1 0 0,-1 0-1 0 0,1-1 0 0 0,-10 12 0 0 0,4-7 6 0 0,0-1 0 0 0,-1 0 0 0 0,0-1 0 0 0,-1 0 0 0 0,1-1 0 0 0,-2 0 0 0 0,1-1 0 0 0,-1 0 0 0 0,-1-1 0 0 0,1 0 0 0 0,-1-1 0 0 0,-16 4 0 0 0,11-4-394 0 0,-1 0 0 0 0,0-2 1 0 0,-22 2-1 0 0,22-4-970 0 0,1-1-1 0 0,-1-1 1 0 0,-21-3 0 0 0,28 2-1604 0 0</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6.521"/>
    </inkml:context>
    <inkml:brush xml:id="br0">
      <inkml:brushProperty name="width" value="0.1" units="cm"/>
      <inkml:brushProperty name="height" value="0.1" units="cm"/>
      <inkml:brushProperty name="color" value="#FFFFFF"/>
    </inkml:brush>
  </inkml:definitions>
  <inkml:trace contextRef="#ctx0" brushRef="#br0">275 54 4820 0 0,'0'-1'180'0'0,"1"-1"-1"0"0,0 1 1 0 0,0-1-1 0 0,-1 1 1 0 0,1 0-1 0 0,0-1 1 0 0,-1 0-1 0 0,0 1 1 0 0,1-1-1 0 0,-1 1 1 0 0,0-1-1 0 0,0 1 1 0 0,0-1-1 0 0,0 0 1 0 0,0 1-1 0 0,0-1 1 0 0,0 1-1 0 0,-1-1 1 0 0,1 1-1 0 0,0-1 1 0 0,-1 1 0 0 0,0-1-1 0 0,1 1 1 0 0,-1-1-1 0 0,0 1 1 0 0,0-1-1 0 0,1 1 1 0 0,-3-2-1 0 0,1 2-50 0 0,0 0 0 0 0,0 0 0 0 0,0 0 0 0 0,0 0 0 0 0,0 0 0 0 0,0 0 0 0 0,-1 1 0 0 0,1-1 1 0 0,0 1-1 0 0,0 0 0 0 0,-1-1 0 0 0,1 1 0 0 0,0 0 0 0 0,0 0 0 0 0,-1 1 0 0 0,1-1 0 0 0,0 0 0 0 0,0 1 0 0 0,-5 1 0 0 0,-9 3 123 0 0,1 1-1 0 0,-1 0 1 0 0,1 1-1 0 0,0 1 1 0 0,1 1-1 0 0,0 0 1 0 0,0 0-1 0 0,-23 22 1 0 0,31-26-189 0 0,0 1 0 0 0,0 0 0 0 0,1 0 0 0 0,0 1 0 0 0,0-1 0 0 0,0 1 0 0 0,1 0 0 0 0,0 0 0 0 0,0 1 0 0 0,1-1 0 0 0,0 1 1 0 0,0 0-1 0 0,1 0 0 0 0,0 0 0 0 0,0 0 0 0 0,1 0 0 0 0,0 0 0 0 0,1 0 0 0 0,0 15 0 0 0,1-18-89 0 0,1 0 0 0 0,-1 0-1 0 0,1-1 1 0 0,0 1 0 0 0,0-1-1 0 0,0 1 1 0 0,1-1 0 0 0,0 0-1 0 0,0 0 1 0 0,0 0 0 0 0,0 0-1 0 0,0 0 1 0 0,1-1 0 0 0,0 0 0 0 0,0 1-1 0 0,0-1 1 0 0,0-1 0 0 0,0 1-1 0 0,0-1 1 0 0,1 1 0 0 0,-1-1-1 0 0,1 0 1 0 0,0-1 0 0 0,9 3 0 0 0,-3-1-208 0 0,1-1 0 0 0,-1 0 0 0 0,1 0 1 0 0,0-1-1 0 0,0 0 0 0 0,-1-1 0 0 0,1-1 1 0 0,0 0-1 0 0,18-4 0 0 0,-25 3 164 0 0,0 0 0 0 0,0 0-1 0 0,0 0 1 0 0,0-1 0 0 0,0 0-1 0 0,0 0 1 0 0,-1-1 0 0 0,1 1-1 0 0,-1-1 1 0 0,0 0 0 0 0,0 0 0 0 0,-1 0-1 0 0,1 0 1 0 0,-1-1 0 0 0,0 0-1 0 0,0 1 1 0 0,0-1 0 0 0,-1 0-1 0 0,0 0 1 0 0,0-1 0 0 0,0 1 0 0 0,0 0-1 0 0,1-10 1 0 0,2-11 637 0 0,-2-1-1 0 0,0 0 1 0 0,-2-40 0 0 0,-1 63-387 0 0,0 4-160 0 0,0 0 1 0 0,0 0 0 0 0,0 1-1 0 0,-1-1 1 0 0,1 0 0 0 0,0 0-1 0 0,0 0 1 0 0,0 0 0 0 0,0 0-1 0 0,-1 0 1 0 0,1 0 0 0 0,0 0-1 0 0,0 0 1 0 0,0 0 0 0 0,0 0 0 0 0,-1 0-1 0 0,1 0 1 0 0,0 0 0 0 0,0 0-1 0 0,0 0 1 0 0,-1 0 0 0 0,1 0-1 0 0,0 0 1 0 0,0 0 0 0 0,0 0-1 0 0,0 0 1 0 0,-1 0 0 0 0,1 0-1 0 0,0 0 1 0 0,0 0 0 0 0,0-1-1 0 0,0 1 1 0 0,-1 0 0 0 0,1 0 0 0 0,0 0-1 0 0,0 0 1 0 0,0 0 0 0 0,0 0-1 0 0,0-1 1 0 0,0 1 0 0 0,0 0-1 0 0,-1 0 1 0 0,1 0 0 0 0,0 0-1 0 0,0-1 1 0 0,-7 22 447 0 0,7-4-333 0 0,1 0-1 0 0,0 0 1 0 0,1-1 0 0 0,1 1 0 0 0,0-1-1 0 0,12 32 1 0 0,-12-42-319 0 0,-1 0 0 0 0,1 0 1 0 0,1-1-1 0 0,-1 0 0 0 0,1 1 0 0 0,0-1 1 0 0,0 0-1 0 0,1-1 0 0 0,5 6 0 0 0,-5-7-324 0 0,-1 0 0 0 0,1 0 0 0 0,0 0-1 0 0,-1-1 1 0 0,1 0 0 0 0,0 0-1 0 0,0 0 1 0 0,1 0 0 0 0,-1-1-1 0 0,0 0 1 0 0,0 0 0 0 0,9 0-1 0 0,5-1-2396 0 0</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7.221"/>
    </inkml:context>
    <inkml:brush xml:id="br0">
      <inkml:brushProperty name="width" value="0.1" units="cm"/>
      <inkml:brushProperty name="height" value="0.1" units="cm"/>
      <inkml:brushProperty name="color" value="#FFFFFF"/>
    </inkml:brush>
  </inkml:definitions>
  <inkml:trace contextRef="#ctx0" brushRef="#br0">40 180 4664 0 0,'2'3'424'0'0,"0"-1"0"0"0,0 1-1 0 0,0 0 1 0 0,-1 0 0 0 0,1 0-1 0 0,-1-1 1 0 0,1 1 0 0 0,-1 1-1 0 0,0-1 1 0 0,0 0 0 0 0,0 5-1 0 0,7 40 1233 0 0,-7-41-1230 0 0,0-6-378 0 0,-1 0-1 0 0,0 0 0 0 0,1 0 1 0 0,-1 0-1 0 0,0 0 0 0 0,0 0 1 0 0,0 0-1 0 0,0 0 0 0 0,0 0 1 0 0,0 0-1 0 0,0 0 0 0 0,0 0 1 0 0,0 0-1 0 0,-1 0 0 0 0,1 0 1 0 0,0 0-1 0 0,-1 0 0 0 0,1 0 1 0 0,-1 0-1 0 0,1 0 0 0 0,-1 1 1 0 0,0-2-23 0 0,0 0 0 0 0,1 0 0 0 0,-1 0 0 0 0,0 0 0 0 0,0-1 0 0 0,1 1 0 0 0,-1 0 0 0 0,0 0 0 0 0,1 0 0 0 0,-1-1 0 0 0,1 1 0 0 0,-1 0 0 0 0,0-1 0 0 0,1 1 0 0 0,-1-1 0 0 0,1 1 0 0 0,-1-1 0 0 0,1 1 0 0 0,-1-1 0 0 0,1 1 0 0 0,-1-2 0 0 0,-28-37 264 0 0,26 35-273 0 0,0-1 0 0 0,1 1-1 0 0,-1-1 1 0 0,1 0 0 0 0,0 0-1 0 0,1 0 1 0 0,-1 0 0 0 0,1 0 0 0 0,0 0-1 0 0,0 0 1 0 0,1 0 0 0 0,-1-5-1 0 0,2 6-17 0 0,0 0 0 0 0,0 0-1 0 0,0 0 1 0 0,1 0 0 0 0,-1 0-1 0 0,1 1 1 0 0,0-1-1 0 0,0 1 1 0 0,0-1 0 0 0,0 1-1 0 0,0 0 1 0 0,1 0 0 0 0,0 0-1 0 0,0 0 1 0 0,0 0 0 0 0,3-2-1 0 0,5-3-14 0 0,-1 0-1 0 0,1 1 0 0 0,0 1 1 0 0,1 0-1 0 0,0 0 0 0 0,0 1 1 0 0,0 1-1 0 0,25-7 0 0 0,9 2-15 0 0,53-3-1 0 0,-53 7-2 0 0,58 0-339 0 0,-76 5 348 0 0,0-1 0 0 0,0-1-1 0 0,53-12 1 0 0,-67 8 463 0 0,-18 1 151 0 0,2 5-537 0 0,-1-1 1 0 0,1 1 0 0 0,-1 0-1 0 0,1 0 1 0 0,-1 0-1 0 0,1 0 1 0 0,-1 0 0 0 0,1 1-1 0 0,-6 1 1 0 0,-14 6 86 0 0,0 0 0 0 0,1 2 0 0 0,0 1 0 0 0,1 1-1 0 0,-31 23 1 0 0,39-27-81 0 0,2 1 0 0 0,-1 0 0 0 0,1 1 0 0 0,1 0-1 0 0,0 1 1 0 0,0 0 0 0 0,1 0 0 0 0,1 1 0 0 0,0 0 0 0 0,-11 24-1 0 0,17-33-44 0 0,0 1-1 0 0,0 0 0 0 0,0-1 0 0 0,0 1 0 0 0,0 0 0 0 0,1-1 0 0 0,0 1 0 0 0,-1 0 0 0 0,2 0 0 0 0,-1-1 0 0 0,0 1 1 0 0,1 0-1 0 0,-1-1 0 0 0,1 1 0 0 0,0 0 0 0 0,1-1 0 0 0,-1 1 0 0 0,2 3 0 0 0,0-3-41 0 0,0 0 0 0 0,0 0-1 0 0,0 0 1 0 0,0-1 0 0 0,1 1-1 0 0,-1-1 1 0 0,1 0 0 0 0,0 0 0 0 0,0 0-1 0 0,0-1 1 0 0,1 1 0 0 0,6 2-1 0 0,-2-1-122 0 0,1-1-1 0 0,0 0 0 0 0,0 0 0 0 0,0-1 1 0 0,0-1-1 0 0,0 1 0 0 0,0-2 0 0 0,1 1 1 0 0,-1-1-1 0 0,0-1 0 0 0,0 0 0 0 0,18-4 1 0 0,-21 3 59 0 0,1-1 1 0 0,-1 0-1 0 0,0 0 0 0 0,0 0 1 0 0,0-1-1 0 0,0 0 1 0 0,-1 0-1 0 0,1-1 1 0 0,-1 0-1 0 0,0 0 1 0 0,-1 0-1 0 0,1-1 0 0 0,-1 0 1 0 0,0 0-1 0 0,6-10 1 0 0,-6 7 214 0 0,0-1 1 0 0,-1 0 0 0 0,0-1-1 0 0,-1 1 1 0 0,0-1 0 0 0,-1 0-1 0 0,0 0 1 0 0,0 1-1 0 0,-1-1 1 0 0,-1-16 0 0 0,0 18 69 0 0,0-8 563 0 0,-2 32-237 0 0,2-6-469 0 0,-1 0 0 0 0,2 1 0 0 0,-1-1 0 0 0,1 0 0 0 0,0 0 0 0 0,1 1 0 0 0,0-1 0 0 0,1 0-1 0 0,0 0 1 0 0,0-1 0 0 0,1 1 0 0 0,0-1 0 0 0,5 9 0 0 0,-5-12-233 0 0,0 0 0 0 0,0 1-1 0 0,1-1 1 0 0,-1-1 0 0 0,1 1 0 0 0,0-1-1 0 0,0 0 1 0 0,7 4 0 0 0,-6-5-364 0 0,-1 0 1 0 0,1 0 0 0 0,0-1 0 0 0,0 1-1 0 0,0-2 1 0 0,0 1 0 0 0,0-1 0 0 0,1 0-1 0 0,7 1 1 0 0,6-2-2639 0 0</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7.813"/>
    </inkml:context>
    <inkml:brush xml:id="br0">
      <inkml:brushProperty name="width" value="0.1" units="cm"/>
      <inkml:brushProperty name="height" value="0.1" units="cm"/>
      <inkml:brushProperty name="color" value="#FFFFFF"/>
    </inkml:brush>
  </inkml:definitions>
  <inkml:trace contextRef="#ctx0" brushRef="#br0">14 12 5689 0 0,'0'0'96'0'0,"0"-1"-1"0"0,0 1 1 0 0,0 0 0 0 0,0-1 0 0 0,0 1 0 0 0,0 0 0 0 0,0-1 0 0 0,0 1 0 0 0,0 0 0 0 0,0-1 0 0 0,0 1 0 0 0,-1 0 0 0 0,1-1 0 0 0,0 1 0 0 0,0 0 0 0 0,0-1 0 0 0,-1 1 0 0 0,1 0 0 0 0,0 0 0 0 0,0-1 0 0 0,-1 1 0 0 0,1 0 0 0 0,0 0 0 0 0,0-1 0 0 0,-1 1 0 0 0,1 0 0 0 0,0 0 0 0 0,-1 0 0 0 0,1 0 0 0 0,0-1 0 0 0,-1 1 0 0 0,0 0 0 0 0,-3 11 1620 0 0,1 20-454 0 0,5 9-711 0 0,2 1 0 0 0,1-1 0 0 0,2 0 0 0 0,23 71 0 0 0,-25-78-502 0 0,-5-33-48 0 0,0 0-1 0 0,0 0 1 0 0,0 0 0 0 0,0 0-1 0 0,0 0 1 0 0,0 0-1 0 0,0 0 1 0 0,0 0 0 0 0,0 0-1 0 0,0 0 1 0 0,0 0 0 0 0,0 0-1 0 0,0 0 1 0 0,0 0-1 0 0,0 0 1 0 0,0 0 0 0 0,0 0-1 0 0,0 0 1 0 0,-1-1 0 0 0,1 1-1 0 0,0 0 1 0 0,0 0-1 0 0,0 0 1 0 0,0 0 0 0 0,0 0-1 0 0,0 0 1 0 0,0 0 0 0 0,0 1-1 0 0,0-1 1 0 0,0 0-1 0 0,0 0 1 0 0,0 0 0 0 0,0 0-1 0 0,0 0 1 0 0,0 0 0 0 0,0 0-1 0 0,-1 0 1 0 0,1 0-1 0 0,0 0 1 0 0,0 0 0 0 0,-5-20 12 0 0,-1-13 118 0 0,-4-51 0 0 0,9 70-2 0 0,1 1-1 0 0,1-1 1 0 0,0 0-1 0 0,1 1 1 0 0,0-1-1 0 0,7-21 1 0 0,-9 34-116 0 0,0-1 0 0 0,1 1 1 0 0,-1 0-1 0 0,1-1 0 0 0,0 1 0 0 0,-1-1 1 0 0,1 1-1 0 0,0 0 0 0 0,0 0 1 0 0,0-1-1 0 0,0 1 0 0 0,0 0 0 0 0,0 0 1 0 0,0 0-1 0 0,1 0 0 0 0,-1 0 0 0 0,0 0 1 0 0,0 1-1 0 0,1-1 0 0 0,-1 0 1 0 0,0 1-1 0 0,1-1 0 0 0,-1 1 0 0 0,1-1 1 0 0,-1 1-1 0 0,3-1 0 0 0,-1 1 0 0 0,0 1 0 0 0,1-1-1 0 0,-1 0 1 0 0,1 1 0 0 0,-1 0 0 0 0,0 0-1 0 0,1 0 1 0 0,-1 0 0 0 0,0 1 0 0 0,0-1-1 0 0,4 3 1 0 0,4 3 12 0 0,-1 0-1 0 0,0 1 1 0 0,0 0-1 0 0,-1 1 1 0 0,14 15 0 0 0,80 122-1190 0 0,-101-157 1038 0 0,0 0 1 0 0,-1 1 0 0 0,-1-1-1 0 0,0-13 1 0 0,0 9 202 0 0,0-9 129 0 0,0 1 0 0 0,7-40 0 0 0,-6 57-163 0 0,0 1 0 0 0,1-1 0 0 0,0 0-1 0 0,0 0 1 0 0,0 1 0 0 0,0-1 0 0 0,1 1 0 0 0,0 0-1 0 0,0 0 1 0 0,1 0 0 0 0,-1 0 0 0 0,1 0-1 0 0,0 1 1 0 0,0 0 0 0 0,9-8 0 0 0,-9 11-23 0 0,-1-1 0 0 0,1 1 0 0 0,-1 0 0 0 0,1 0 0 0 0,0 0 0 0 0,0 0 0 0 0,-1 1 0 0 0,1-1 0 0 0,0 1 0 0 0,0 0 1 0 0,-1 1-1 0 0,1-1 0 0 0,0 0 0 0 0,0 1 0 0 0,-1 0 0 0 0,1 0 0 0 0,0 0 0 0 0,-1 0 0 0 0,1 1 0 0 0,-1-1 0 0 0,0 1 0 0 0,1 0 0 0 0,3 3 0 0 0,5 2 29 0 0,1 2 0 0 0,-1 0-1 0 0,-1 0 1 0 0,18 18 0 0 0,-21-18-3 0 0,0-1 0 0 0,-1 1 0 0 0,0 1 0 0 0,-1 0 0 0 0,0 0 0 0 0,0 0 0 0 0,-1 0 0 0 0,-1 1 0 0 0,5 15 0 0 0,-7-19-270 0 0,-1 1 0 0 0,0-1 1 0 0,0 0-1 0 0,0 1 0 0 0,-1-1 0 0 0,-1 11 0 0 0,0-11-544 0 0,-1 1 1 0 0,1-1-1 0 0,-1-1 0 0 0,0 1 0 0 0,-1 0 0 0 0,0 0 1 0 0,-4 7-1 0 0,2-6-979 0 0,0 0-1103 0 0</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8.168"/>
    </inkml:context>
    <inkml:brush xml:id="br0">
      <inkml:brushProperty name="width" value="0.1" units="cm"/>
      <inkml:brushProperty name="height" value="0.1" units="cm"/>
      <inkml:brushProperty name="color" value="#FFFFFF"/>
    </inkml:brush>
  </inkml:definitions>
  <inkml:trace contextRef="#ctx0" brushRef="#br0">1 237 5789 0 0,'29'-18'1879'0'0,"36"-17"1"0"0,-46 27-1495 0 0,0-2 1 0 0,0 0-1 0 0,-1-1 1 0 0,-1-1-1 0 0,0-1 1 0 0,17-15-1 0 0,-32 25-322 0 0,0 1 0 0 0,0 0 0 0 0,0 0-1 0 0,0-1 1 0 0,-1 1 0 0 0,1-1-1 0 0,-1 1 1 0 0,0-1 0 0 0,0 0-1 0 0,0 0 1 0 0,0 1 0 0 0,0-1-1 0 0,0 0 1 0 0,-1 0 0 0 0,0 0 0 0 0,1 0-1 0 0,-1 0 1 0 0,0 0 0 0 0,-1-4-1 0 0,1 5-14 0 0,-1 0-1 0 0,0 1 0 0 0,1-1 0 0 0,-1 0 0 0 0,0 0 0 0 0,0 1 1 0 0,0-1-1 0 0,0 0 0 0 0,0 1 0 0 0,-1-1 0 0 0,1 1 0 0 0,0 0 1 0 0,-1-1-1 0 0,1 1 0 0 0,-1 0 0 0 0,1 0 0 0 0,-1 0 0 0 0,0 0 1 0 0,1 0-1 0 0,-1 0 0 0 0,0 0 0 0 0,0 1 0 0 0,0-1 0 0 0,0 1 1 0 0,1-1-1 0 0,-1 1 0 0 0,0 0 0 0 0,0-1 0 0 0,-4 1 0 0 0,1 0 52 0 0,0 0-1 0 0,0 0 0 0 0,0 1 0 0 0,0-1 0 0 0,0 1 0 0 0,0 0 1 0 0,0 0-1 0 0,1 1 0 0 0,-1 0 0 0 0,0 0 0 0 0,1 0 1 0 0,-1 0-1 0 0,1 0 0 0 0,0 1 0 0 0,-1 0 0 0 0,-5 6 0 0 0,4-4 36 0 0,1 0 0 0 0,0 1 0 0 0,1 0 0 0 0,-1 0 0 0 0,1 1 0 0 0,0-1-1 0 0,1 1 1 0 0,-1 0 0 0 0,1 0 0 0 0,-3 12 0 0 0,4-10-32 0 0,0-1 1 0 0,0 1-1 0 0,1 0 1 0 0,0 0-1 0 0,1 0 0 0 0,0 0 1 0 0,0 1-1 0 0,4 16 0 0 0,-3-20-100 0 0,0-1-1 0 0,1 1 0 0 0,0 0 0 0 0,0 0 0 0 0,0-1 0 0 0,1 0 0 0 0,0 1 1 0 0,0-1-1 0 0,0 0 0 0 0,1 0 0 0 0,0-1 0 0 0,0 1 0 0 0,7 6 0 0 0,-3-5-369 0 0,1 1-1 0 0,0-2 0 0 0,0 1 0 0 0,1-1 0 0 0,-1-1 1 0 0,1 1-1 0 0,20 4 0 0 0,-21-7-389 0 0,0 0 1 0 0,0 0-1 0 0,0-1 1 0 0,0-1-1 0 0,1 1 1 0 0,-1-2-1 0 0,0 1 1 0 0,1-1-1 0 0,12-3 1 0 0,0-3-2384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0.446"/>
    </inkml:context>
    <inkml:brush xml:id="br0">
      <inkml:brushProperty name="width" value="0.1" units="cm"/>
      <inkml:brushProperty name="height" value="0.1" units="cm"/>
      <inkml:brushProperty name="color" value="#FFFFFF"/>
    </inkml:brush>
  </inkml:definitions>
  <inkml:trace contextRef="#ctx0" brushRef="#br0">1 78 5412 0 0,'24'-8'895'0'0,"1"2"-1"0"0,0 0 0 0 0,1 2 0 0 0,27-1 0 0 0,10-3-119 0 0,27-9 126 0 0,-60 10-326 0 0,1 1 1 0 0,0 1-1 0 0,0 2 1 0 0,0 1-1 0 0,41 2 0 0 0,-66 1-507 0 0,1 0-1 0 0,-1 0 0 0 0,0 1 0 0 0,0 0 0 0 0,0 0 0 0 0,0 0 0 0 0,0 1 0 0 0,-1 0 1 0 0,1 0-1 0 0,-1 0 0 0 0,1 1 0 0 0,-1 0 0 0 0,0 0 0 0 0,-1 0 0 0 0,1 0 0 0 0,-1 1 0 0 0,6 7 1 0 0,-5-5-72 0 0,-1 1 1 0 0,0-1 0 0 0,0 1-1 0 0,-1 0 1 0 0,0 0 0 0 0,0 0 0 0 0,-1 1-1 0 0,0-1 1 0 0,0 0 0 0 0,-1 1-1 0 0,0 0 1 0 0,-1 10 0 0 0,0-9-688 0 0,2 15-6872 0 0</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8.512"/>
    </inkml:context>
    <inkml:brush xml:id="br0">
      <inkml:brushProperty name="width" value="0.1" units="cm"/>
      <inkml:brushProperty name="height" value="0.1" units="cm"/>
      <inkml:brushProperty name="color" value="#FFFFFF"/>
    </inkml:brush>
  </inkml:definitions>
  <inkml:trace contextRef="#ctx0" brushRef="#br0">0 33 6941 0 0,'14'-32'5796'0'0,"-14"32"-5757"0"0,0 0 1 0 0,0 0-1 0 0,0 0 1 0 0,0 0 0 0 0,0 0-1 0 0,0 0 1 0 0,0 0-1 0 0,0 1 1 0 0,0-1 0 0 0,0 0-1 0 0,5 20 1095 0 0,66 385 3181 0 0,-66-384-4155 0 0,0-1 0 0 0,1 0 0 0 0,1 0 0 0 0,1-1 0 0 0,1 0 1 0 0,17 26-1 0 0,-23-40-274 0 0,0 0 0 0 0,0 0 0 0 0,1-1 1 0 0,-1 1-1 0 0,1-1 0 0 0,0 0 1 0 0,1 0-1 0 0,-1-1 0 0 0,1 1 1 0 0,0-1-1 0 0,0 0 0 0 0,0 0 0 0 0,0 0 1 0 0,0-1-1 0 0,0 0 0 0 0,1 0 1 0 0,-1 0-1 0 0,1-1 0 0 0,0 0 1 0 0,-1 0-1 0 0,1 0 0 0 0,0-1 0 0 0,0 1 1 0 0,-1-1-1 0 0,1-1 0 0 0,0 1 1 0 0,0-1-1 0 0,6-2 0 0 0,-8 2-340 0 0,0 0 1 0 0,0-1-1 0 0,-1 1 0 0 0,1-1 0 0 0,-1 0 1 0 0,1 0-1 0 0,-1 0 0 0 0,0-1 0 0 0,0 1 1 0 0,0-1-1 0 0,0 1 0 0 0,0-1 0 0 0,0 0 1 0 0,-1 0-1 0 0,1-1 0 0 0,-1 1 0 0 0,0 0 0 0 0,2-5 1 0 0,2-7-2414 0 0</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8.881"/>
    </inkml:context>
    <inkml:brush xml:id="br0">
      <inkml:brushProperty name="width" value="0.1" units="cm"/>
      <inkml:brushProperty name="height" value="0.1" units="cm"/>
      <inkml:brushProperty name="color" value="#FFFFFF"/>
    </inkml:brush>
  </inkml:definitions>
  <inkml:trace contextRef="#ctx0" brushRef="#br0">35 55 6237 0 0,'-15'-8'844'0'0,"4"1"-188"0"0,5 1-212 0 0,4 0-208 0 0,5 1-36 0 0,7-2-240 0 0,8 2-72 0 0,2 1-380 0 0,6-1-676 0 0,0 4-156 0 0,1 1 27 0 0,1 0 65 0 0,-2 0 16 0 0</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9.269"/>
    </inkml:context>
    <inkml:brush xml:id="br0">
      <inkml:brushProperty name="width" value="0.1" units="cm"/>
      <inkml:brushProperty name="height" value="0.1" units="cm"/>
      <inkml:brushProperty name="color" value="#FFFFFF"/>
    </inkml:brush>
  </inkml:definitions>
  <inkml:trace contextRef="#ctx0" brushRef="#br0">0 190 1304 0 0,'7'3'654'0'0,"-1"-1"0"0"0,0 0 0 0 0,1 0 0 0 0,0 0 0 0 0,-1 0 1 0 0,1-1-1 0 0,0 0 0 0 0,0-1 0 0 0,-1 0 0 0 0,10 0 0 0 0,72-12 1102 0 0,-71 10-1193 0 0,111-27 1208 0 0,-110 24-1537 0 0,-1-1 0 0 0,0 0 0 0 0,0-2 0 0 0,-1 0 0 0 0,19-12 0 0 0,-32 17-160 0 0,0 1 1 0 0,0-1 0 0 0,0 1-1 0 0,-1-1 1 0 0,0 0 0 0 0,1 0 0 0 0,-1 0-1 0 0,0 0 1 0 0,0 0 0 0 0,0-1-1 0 0,-1 1 1 0 0,2-4 0 0 0,-3 6-41 0 0,1 0 1 0 0,-1 0-1 0 0,0 0 1 0 0,0 0-1 0 0,0 0 1 0 0,0 0-1 0 0,0 0 1 0 0,0 0-1 0 0,0 0 1 0 0,0 0-1 0 0,0 0 1 0 0,0 0-1 0 0,0 0 1 0 0,-1 0-1 0 0,1 1 1 0 0,0-1-1 0 0,-1 0 1 0 0,1 0-1 0 0,-2-2 1 0 0,1 3 7 0 0,0-1 0 0 0,0 0 0 0 0,0 0 0 0 0,0 0 0 0 0,0 1 1 0 0,-1-1-1 0 0,1 0 0 0 0,0 1 0 0 0,0-1 0 0 0,-1 1 0 0 0,1 0 1 0 0,0-1-1 0 0,-1 1 0 0 0,1 0 0 0 0,-1 0 0 0 0,1 0 1 0 0,0 0-1 0 0,-2 0 0 0 0,-2 0 63 0 0,0 1 1 0 0,0 0-1 0 0,1 0 0 0 0,-1 0 1 0 0,1 1-1 0 0,-1-1 0 0 0,1 1 1 0 0,0 0-1 0 0,-1 1 0 0 0,1-1 1 0 0,0 1-1 0 0,0-1 0 0 0,1 1 1 0 0,-1 1-1 0 0,0-1 0 0 0,1 0 1 0 0,0 1-1 0 0,-4 5 1 0 0,0 1 96 0 0,0 0 1 0 0,1 0 0 0 0,0 0 0 0 0,1 0-1 0 0,0 1 1 0 0,-4 15 0 0 0,6-19-151 0 0,2 1 0 0 0,-1-1 0 0 0,1 0 0 0 0,0 1 0 0 0,1-1 0 0 0,0 0 0 0 0,0 1 1 0 0,0-1-1 0 0,1 1 0 0 0,0-1 0 0 0,0 0 0 0 0,1 0 0 0 0,0 1 0 0 0,1-1 0 0 0,-1 0 0 0 0,1-1 0 0 0,1 1 1 0 0,-1 0-1 0 0,1-1 0 0 0,9 12 0 0 0,-7-11-462 0 0,1 0 0 0 0,-1-1 0 0 0,1 0 1 0 0,1 0-1 0 0,-1-1 0 0 0,1 0 0 0 0,0 0 0 0 0,0 0 1 0 0,0-1-1 0 0,1-1 0 0 0,-1 1 0 0 0,1-1 0 0 0,0-1 1 0 0,0 0-1 0 0,0 0 0 0 0,13 1 0 0 0,-10-2-696 0 0,0-1 1 0 0,0 0-1 0 0,-1-1 0 0 0,20-3 0 0 0,-8-2-2028 0 0</inkml:trace>
  <inkml:trace contextRef="#ctx0" brushRef="#br0" timeOffset="1">740 51 6985 0 0,'0'-1'190'0'0,"1"0"1"0"0,-1 0-1 0 0,1 1 1 0 0,0-1-1 0 0,-1 0 1 0 0,1 1-1 0 0,0-1 1 0 0,-1 0 0 0 0,1 1-1 0 0,0-1 1 0 0,0 1-1 0 0,-1-1 1 0 0,1 1-1 0 0,0-1 1 0 0,0 1-1 0 0,0 0 1 0 0,0-1-1 0 0,0 1 1 0 0,0 0 0 0 0,0 0-1 0 0,-1-1 1 0 0,1 1-1 0 0,0 0 1 0 0,2 0-1 0 0,0 1 5 0 0,0-1-1 0 0,0 1 1 0 0,-1 0-1 0 0,1 0 1 0 0,0 0-1 0 0,0 0 1 0 0,-1 0-1 0 0,4 3 1 0 0,5 3 150 0 0,-1 0 0 0 0,17 16 0 0 0,-26-22-278 0 0,13 13 181 0 0,-1 0-1 0 0,0 1 1 0 0,-1 0 0 0 0,0 1 0 0 0,12 23 0 0 0,-20-32-326 0 0,0 1 1 0 0,0 0 0 0 0,-1-1 0 0 0,0 1 0 0 0,-1 1-1 0 0,1-1 1 0 0,-1 0 0 0 0,-1 1 0 0 0,0-1-1 0 0,0 1 1 0 0,0-1 0 0 0,-1 1 0 0 0,-1-1 0 0 0,-1 15-1 0 0,1-21 73 0 0,0-1-1 0 0,1 1 0 0 0,-1-1 0 0 0,0 0 0 0 0,0 1 0 0 0,0-1 1 0 0,0 0-1 0 0,0 0 0 0 0,0 1 0 0 0,0-1 0 0 0,0 0 0 0 0,0 0 1 0 0,0 0-1 0 0,-1 0 0 0 0,1-1 0 0 0,0 1 0 0 0,-1 0 1 0 0,1 0-1 0 0,-1-1 0 0 0,1 1 0 0 0,-1-1 0 0 0,1 1 0 0 0,-3-1 1 0 0,4 0 22 0 0,-1 1 0 0 0,0-1 1 0 0,0 0-1 0 0,1 0 0 0 0,-1 0 1 0 0,0 0-1 0 0,0 0 0 0 0,1 0 1 0 0,-1-1-1 0 0,0 1 1 0 0,0 0-1 0 0,1 0 0 0 0,-1 0 1 0 0,0-1-1 0 0,1 1 0 0 0,-1 0 1 0 0,0-1-1 0 0,1 1 0 0 0,-1-1 1 0 0,1 1-1 0 0,-1-1 0 0 0,1 1 1 0 0,-1-1-1 0 0,1 1 1 0 0,-1-1-1 0 0,1 1 0 0 0,-1-1 1 0 0,1 0-1 0 0,-1 1 0 0 0,1-1 1 0 0,0 0-1 0 0,0 1 0 0 0,-1-1 1 0 0,1 0-1 0 0,0 1 0 0 0,0-1 1 0 0,0 0-1 0 0,-1 0 1 0 0,1 1-1 0 0,0-1 0 0 0,0 0 1 0 0,0 1-1 0 0,1-1 0 0 0,-1 0 1 0 0,0 0-1 0 0,0 1 0 0 0,0-1 1 0 0,0 0-1 0 0,1 0 0 0 0,3-17 112 0 0,0 1 0 0 0,1-1-1 0 0,1 1 1 0 0,1 1 0 0 0,0-1-1 0 0,1 1 1 0 0,1 0-1 0 0,17-23 1 0 0,-11 19-574 0 0,33-32 0 0 0,26-10-3761 0 0,-48 41 630 0 0,-16 12 557 0 0</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09.720"/>
    </inkml:context>
    <inkml:brush xml:id="br0">
      <inkml:brushProperty name="width" value="0.1" units="cm"/>
      <inkml:brushProperty name="height" value="0.1" units="cm"/>
      <inkml:brushProperty name="color" value="#FFFFFF"/>
    </inkml:brush>
  </inkml:definitions>
  <inkml:trace contextRef="#ctx0" brushRef="#br0">360 1 6649 0 0,'-22'4'525'0'0,"1"0"0"0"0,-1 2 0 0 0,1 0 0 0 0,0 2 0 0 0,1 0 0 0 0,-25 14 1 0 0,31-14-187 0 0,1 1 1 0 0,0 0-1 0 0,0 1 1 0 0,1 0 0 0 0,0 1-1 0 0,1 0 1 0 0,1 1-1 0 0,-1 0 1 0 0,-13 23 0 0 0,16-22-75 0 0,0 1 0 0 0,2 0 1 0 0,-1 0-1 0 0,2 1 0 0 0,0 0 1 0 0,1 0-1 0 0,0 0 0 0 0,1 0 1 0 0,1 1-1 0 0,0-1 1 0 0,2 1-1 0 0,1 30 0 0 0,1-15-65 0 0,2-1 0 0 0,1 0 0 0 0,1-1-1 0 0,2 1 1 0 0,1-1 0 0 0,1-1 0 0 0,21 41-1 0 0,-17-43-311 0 0,3 0-1 0 0,0-1 1 0 0,1-1-1 0 0,1 0 1 0 0,38 35-1 0 0,-44-49-386 0 0,-1 0 0 0 0,1-1 0 0 0,0 0 0 0 0,1-1 0 0 0,18 8 0 0 0,-21-12-306 0 0,-1 0 1 0 0,1 0-1 0 0,0-2 1 0 0,0 1 0 0 0,-1-1-1 0 0,2-1 1 0 0,-1 0-1 0 0,15-1 1 0 0,2-2-2147 0 0</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0.138"/>
    </inkml:context>
    <inkml:brush xml:id="br0">
      <inkml:brushProperty name="width" value="0.1" units="cm"/>
      <inkml:brushProperty name="height" value="0.1" units="cm"/>
      <inkml:brushProperty name="color" value="#FFFFFF"/>
    </inkml:brush>
  </inkml:definitions>
  <inkml:trace contextRef="#ctx0" brushRef="#br0">1 1 6217 0 0,'6'31'5589'0'0,"16"37"-3654"0"0,-3-12-939 0 0,51 271 671 0 0,-49-212-7960 0 0,-18-103 4451 0 0,0-3-1191 0 0</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0.480"/>
    </inkml:context>
    <inkml:brush xml:id="br0">
      <inkml:brushProperty name="width" value="0.1" units="cm"/>
      <inkml:brushProperty name="height" value="0.1" units="cm"/>
      <inkml:brushProperty name="color" value="#FFFFFF"/>
    </inkml:brush>
  </inkml:definitions>
  <inkml:trace contextRef="#ctx0" brushRef="#br0">0 58 7141 0 0,'6'-5'292'0'0,"0"-1"1"0"0,0 1-1 0 0,0 0 1 0 0,0 0-1 0 0,1 1 1 0 0,0 0-1 0 0,0 0 1 0 0,0 1-1 0 0,1 0 1 0 0,-1 0 0 0 0,1 0-1 0 0,-1 1 1 0 0,1 1-1 0 0,0-1 1 0 0,0 1-1 0 0,0 0 1 0 0,0 1-1 0 0,0 0 1 0 0,13 1-1 0 0,-11 1-156 0 0,1-1 0 0 0,-1 1 0 0 0,0 1-1 0 0,0 0 1 0 0,0 1 0 0 0,0-1 0 0 0,-1 2-1 0 0,1 0 1 0 0,-1 0 0 0 0,0 0-1 0 0,-1 1 1 0 0,1 0 0 0 0,-1 1 0 0 0,13 13-1 0 0,-18-16-111 0 0,1 1 0 0 0,-1-1 0 0 0,0 0 0 0 0,0 1 0 0 0,0 0 0 0 0,-1-1 0 0 0,1 1 0 0 0,-1 0 0 0 0,-1 0 0 0 0,1 1 0 0 0,-1-1 0 0 0,1 0 0 0 0,-2 0 0 0 0,1 1 0 0 0,0 9 0 0 0,-2-7-10 0 0,0 0 0 0 0,0 0-1 0 0,-1 0 1 0 0,0 0-1 0 0,0 0 1 0 0,-1-1-1 0 0,0 1 1 0 0,-1-1-1 0 0,-6 11 1 0 0,-9 9-4 0 0,0-2 1 0 0,-2 0 0 0 0,-1-2-1 0 0,-30 27 1 0 0,35-34 20 0 0,-7 4 1 0 0,17-15 3 0 0,0 0 0 0 0,1 1 0 0 0,0 0-1 0 0,0 0 1 0 0,0 0 0 0 0,1 1 0 0 0,-5 7-1 0 0,9-14-19 0 0,1 1 0 0 0,0-1 0 0 0,0 1 1 0 0,0-1-1 0 0,0 0 0 0 0,0 1 0 0 0,0-1 0 0 0,0 1 0 0 0,-1-1 0 0 0,1 1 0 0 0,0-1 0 0 0,0 1 0 0 0,1-1 0 0 0,-1 0 0 0 0,0 1 0 0 0,0-1 0 0 0,0 1 0 0 0,0-1 0 0 0,0 1 0 0 0,0-1 0 0 0,1 0 0 0 0,-1 1 0 0 0,0-1 0 0 0,0 1 0 0 0,1-1 0 0 0,-1 0 0 0 0,0 1 0 0 0,0-1 0 0 0,1 0 0 0 0,-1 1 0 0 0,0-1 0 0 0,1 0 0 0 0,0 1 0 0 0,20 6 205 0 0,22-3-8 0 0,32-8-337 0 0,0-3 0 0 0,109-25 0 0 0,-81 12-8265 0 0,-91 18 5379 0 0</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0.852"/>
    </inkml:context>
    <inkml:brush xml:id="br0">
      <inkml:brushProperty name="width" value="0.1" units="cm"/>
      <inkml:brushProperty name="height" value="0.1" units="cm"/>
      <inkml:brushProperty name="color" value="#FFFFFF"/>
    </inkml:brush>
  </inkml:definitions>
  <inkml:trace contextRef="#ctx0" brushRef="#br0">165 0 6301 0 0,'0'3'1116'0'0,"0"2"-136"0"0,0 2-112 0 0,-5 5-84 0 0,0 2-96 0 0,-2 2-56 0 0,-1 2-76 0 0,-4 0-8 0 0,0 2-132 0 0,-2 2-132 0 0,0 0-200 0 0,0 1-232 0 0,1 1 16 0 0,-3-1-852 0 0,-1 0-512 0 0,3-3-44 0 0,0-1-1948 0 0</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1.236"/>
    </inkml:context>
    <inkml:brush xml:id="br0">
      <inkml:brushProperty name="width" value="0.1" units="cm"/>
      <inkml:brushProperty name="height" value="0.1" units="cm"/>
      <inkml:brushProperty name="color" value="#FFFFFF"/>
    </inkml:brush>
  </inkml:definitions>
  <inkml:trace contextRef="#ctx0" brushRef="#br0">120 1 5497 0 0,'-4'1'284'0'0,"1"-1"0"0"0,0 1 0 0 0,-1 0 0 0 0,1 0 0 0 0,0 0 1 0 0,0 1-1 0 0,0-1 0 0 0,0 1 0 0 0,0 0 0 0 0,0 0 0 0 0,0 0 1 0 0,1 0-1 0 0,-1 0 0 0 0,0 1 0 0 0,1-1 0 0 0,0 1 1 0 0,-4 4-1 0 0,0 2 106 0 0,-1 1 1 0 0,1-1-1 0 0,1 1 1 0 0,-6 12-1 0 0,6-8-123 0 0,0 0 0 0 0,0 0 0 0 0,1 1 0 0 0,1 0 0 0 0,1 0 0 0 0,0 0 0 0 0,1 0 0 0 0,0 0 0 0 0,1 0 0 0 0,1 0-1 0 0,0 1 1 0 0,6 23 0 0 0,-5-31-200 0 0,1 1 0 0 0,0-1-1 0 0,0 0 1 0 0,1 0 0 0 0,0 0-1 0 0,0 0 1 0 0,1-1 0 0 0,0 0-1 0 0,0 0 1 0 0,1 0 0 0 0,-1 0 0 0 0,2-1-1 0 0,-1 0 1 0 0,1 0 0 0 0,0-1-1 0 0,0 0 1 0 0,0 0 0 0 0,1-1-1 0 0,-1 0 1 0 0,1 0 0 0 0,0 0 0 0 0,16 3-1 0 0,-17-4-37 0 0,1-2-1 0 0,0 1 1 0 0,0-1-1 0 0,-1 0 1 0 0,1 0-1 0 0,0-1 1 0 0,0 0 0 0 0,0-1-1 0 0,0 0 1 0 0,-1 0-1 0 0,1-1 1 0 0,0 0-1 0 0,-1 0 1 0 0,1 0-1 0 0,-1-1 1 0 0,0 0-1 0 0,13-8 1 0 0,-14 7-23 0 0,-1 0 1 0 0,0-1 0 0 0,0 0-1 0 0,0 0 1 0 0,0 0-1 0 0,-1 0 1 0 0,1-1-1 0 0,-2 0 1 0 0,1 0-1 0 0,0 0 1 0 0,-1 0 0 0 0,0 0-1 0 0,-1-1 1 0 0,1 1-1 0 0,-1-1 1 0 0,-1 0-1 0 0,1 0 1 0 0,-1 1 0 0 0,0-1-1 0 0,-1-8 1 0 0,1 4-40 0 0,-1 0 1 0 0,-1 1-1 0 0,0-1 0 0 0,0 1 1 0 0,-1-1-1 0 0,-1 1 1 0 0,0 0-1 0 0,0 0 1 0 0,-1 0-1 0 0,0 0 1 0 0,0 0-1 0 0,-1 1 1 0 0,-1 0-1 0 0,1 0 0 0 0,-2 0 1 0 0,1 1-1 0 0,-12-11 1 0 0,6 8-7 0 0,-1 0 1 0 0,0 1-1 0 0,-1 1 0 0 0,0 0 1 0 0,0 1-1 0 0,-1 0 0 0 0,0 1 1 0 0,-1 1-1 0 0,1 0 1 0 0,-24-4-1 0 0,29 7-132 0 0,-52-8-442 0 0,58 10 215 0 0,0 1-1 0 0,1 0 1 0 0,-1 0-1 0 0,0 1 1 0 0,0-1-1 0 0,0 1 1 0 0,-7 2-1 0 0,11-3 219 0 0,-1 0-1 0 0,1 0 1 0 0,-1 0 0 0 0,1 1-1 0 0,-1-1 1 0 0</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1.593"/>
    </inkml:context>
    <inkml:brush xml:id="br0">
      <inkml:brushProperty name="width" value="0.1" units="cm"/>
      <inkml:brushProperty name="height" value="0.1" units="cm"/>
      <inkml:brushProperty name="color" value="#FFFFFF"/>
    </inkml:brush>
  </inkml:definitions>
  <inkml:trace contextRef="#ctx0" brushRef="#br0">1 13 7125 0 0,'0'-3'1220'0'0,"0"-1"-168"0"0,0 2-192 0 0,0 0-292 0 0,0 0-288 0 0</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1.952"/>
    </inkml:context>
    <inkml:brush xml:id="br0">
      <inkml:brushProperty name="width" value="0.1" units="cm"/>
      <inkml:brushProperty name="height" value="0.1" units="cm"/>
      <inkml:brushProperty name="color" value="#FFFFFF"/>
    </inkml:brush>
  </inkml:definitions>
  <inkml:trace contextRef="#ctx0" brushRef="#br0">1 96 1964 0 0,'0'-1'317'0'0,"0"0"0"0"0,0 1 0 0 0,0-1 1 0 0,1 0-1 0 0,-1 0 0 0 0,0 0 0 0 0,1 0 0 0 0,4-7 3171 0 0,-3 7-3171 0 0,21-10 2079 0 0,30-1-1788 0 0,-44 11 64 0 0,239-35 2502 0 0,-81 22-4301 0 0,-127 8-4490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0.818"/>
    </inkml:context>
    <inkml:brush xml:id="br0">
      <inkml:brushProperty name="width" value="0.1" units="cm"/>
      <inkml:brushProperty name="height" value="0.1" units="cm"/>
      <inkml:brushProperty name="color" value="#FFFFFF"/>
    </inkml:brush>
  </inkml:definitions>
  <inkml:trace contextRef="#ctx0" brushRef="#br0">4 34 6013 0 0,'-4'-10'724'0'0,"4"0"-1020"0"0,4 5-873 0 0,-3 0-215 0 0,4 2-48 0 0</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2.310"/>
    </inkml:context>
    <inkml:brush xml:id="br0">
      <inkml:brushProperty name="width" value="0.1" units="cm"/>
      <inkml:brushProperty name="height" value="0.1" units="cm"/>
      <inkml:brushProperty name="color" value="#FFFFFF"/>
    </inkml:brush>
  </inkml:definitions>
  <inkml:trace contextRef="#ctx0" brushRef="#br0">121 1 5897 0 0,'-3'2'313'0'0,"0"0"1"0"0,0 0 0 0 0,0 0 0 0 0,0 1-1 0 0,0-1 1 0 0,0 1 0 0 0,1-1 0 0 0,-1 1 0 0 0,1 0-1 0 0,0 0 1 0 0,0 0 0 0 0,0 0 0 0 0,0 1 0 0 0,1-1-1 0 0,-3 6 1 0 0,-1 7 200 0 0,0 0-1 0 0,-2 21 1 0 0,-2 1 409 0 0,-3 24 505 0 0,12-61-1412 0 0,-1-1 0 0 0,1 1 0 0 0,0 0 0 0 0,0-1 1 0 0,1 1-1 0 0,-1-1 0 0 0,0 1 0 0 0,0 0 0 0 0,0-1 0 0 0,0 1 0 0 0,0 0 0 0 0,1-1 0 0 0,-1 1 0 0 0,0-1 0 0 0,0 1 0 0 0,1-1 0 0 0,-1 1 0 0 0,1-1 0 0 0,-1 1 0 0 0,0-1 0 0 0,1 1 0 0 0,-1-1 0 0 0,1 1 0 0 0,-1-1 0 0 0,1 0 0 0 0,-1 1 0 0 0,1-1 0 0 0,-1 0 0 0 0,1 1 0 0 0,0-1 0 0 0,-1 0 0 0 0,1 0 0 0 0,-1 1 1 0 0,1-1-1 0 0,0 0 0 0 0,-1 0 0 0 0,1 0 0 0 0,0 0 0 0 0,-1 0 0 0 0,1 0 0 0 0,-1 0 0 0 0,1 0 0 0 0,0 0 0 0 0,-1 0 0 0 0,1 0 0 0 0,1-1 0 0 0,42-7-33 0 0,-27 4 62 0 0,0 2-47 0 0,0 0 1 0 0,0 1-1 0 0,0 1 0 0 0,0 1 1 0 0,0 0-1 0 0,0 2 1 0 0,0-1-1 0 0,31 11 0 0 0,-40-10 3 0 0,0 0 0 0 0,0 0 0 0 0,0 1 0 0 0,-1 0 0 0 0,0 1 0 0 0,0-1-1 0 0,0 1 1 0 0,0 1 0 0 0,-1-1 0 0 0,0 1 0 0 0,0 0 0 0 0,0 1-1 0 0,-1-1 1 0 0,0 1 0 0 0,0 0 0 0 0,-1 0 0 0 0,0 1 0 0 0,0-1 0 0 0,5 16-1 0 0,-7-17 4 0 0,0 1 0 0 0,-1-1 1 0 0,0 1-1 0 0,0 0 0 0 0,-1 0 0 0 0,0 0 0 0 0,0-1 0 0 0,0 1 0 0 0,-1 0 0 0 0,0 0 0 0 0,0 0 0 0 0,-1-1 0 0 0,0 1 0 0 0,0-1 0 0 0,0 1 0 0 0,-1-1 0 0 0,-6 10 0 0 0,3-6 29 0 0,-1-1-1 0 0,1-1 1 0 0,-2 1-1 0 0,1-1 1 0 0,-1 0 0 0 0,0-1-1 0 0,-1 0 1 0 0,0 0 0 0 0,0-1-1 0 0,-11 6 1 0 0,0-1 155 0 0,0-1 1 0 0,-1-1-1 0 0,0-1 0 0 0,-1-1 1 0 0,-29 7-1 0 0,42-13-419 0 0,-1 1 0 0 0,0-2 0 0 0,0 1 1 0 0,0-1-1 0 0,0-1 0 0 0,-12-2 0 0 0,15 2-545 0 0,0-1 0 0 0,0 0 1 0 0,0 0-1 0 0,0-1 0 0 0,0 0 1 0 0,1 0-1 0 0,-1-1 0 0 0,1 0 1 0 0,-8-6-1 0 0,4 1-2094 0 0</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2.651"/>
    </inkml:context>
    <inkml:brush xml:id="br0">
      <inkml:brushProperty name="width" value="0.1" units="cm"/>
      <inkml:brushProperty name="height" value="0.1" units="cm"/>
      <inkml:brushProperty name="color" value="#FFFFFF"/>
    </inkml:brush>
  </inkml:definitions>
  <inkml:trace contextRef="#ctx0" brushRef="#br0">23 39 4680 0 0,'-11'-2'9755'0'0,"10"-6"-7812"0"0,-3-5-590 0 0,-2-2-1311 0 0</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3.150"/>
    </inkml:context>
    <inkml:brush xml:id="br0">
      <inkml:brushProperty name="width" value="0.1" units="cm"/>
      <inkml:brushProperty name="height" value="0.1" units="cm"/>
      <inkml:brushProperty name="color" value="#FFFFFF"/>
    </inkml:brush>
  </inkml:definitions>
  <inkml:trace contextRef="#ctx0" brushRef="#br0">0 2 5769 0 0,'2'0'159'0'0,"0"-1"0"0"0,0 1 0 0 0,0 0 0 0 0,0 0 1 0 0,0 0-1 0 0,0 0 0 0 0,0 0 0 0 0,0 0 0 0 0,-1 0 1 0 0,1 1-1 0 0,0-1 0 0 0,0 1 0 0 0,0-1 0 0 0,0 1 0 0 0,0 0 1 0 0,-1 0-1 0 0,1 0 0 0 0,0 0 0 0 0,-1 0 0 0 0,1 0 1 0 0,0 0-1 0 0,1 2 0 0 0,0-1-4 0 0,27 19 369 0 0,-1 1 1 0 0,-1 0-1 0 0,-1 3 1 0 0,-2 0 0 0 0,43 53-1 0 0,-31-29 66 0 0,-2 3-1 0 0,49 94 1 0 0,-72-119-452 0 0,-1 1-1 0 0,-1-1 1 0 0,-2 2 0 0 0,0-1 0 0 0,-2 1 0 0 0,-2 0 0 0 0,0 1-1 0 0,-2-1 1 0 0,-1 1 0 0 0,-2-1 0 0 0,-4 32 0 0 0,2-44-85 0 0,0 0 0 0 0,-2 0 0 0 0,0 0 1 0 0,-1-1-1 0 0,-1 1 0 0 0,0-2 0 0 0,-1 1 1 0 0,-1-1-1 0 0,0 0 0 0 0,-16 19 0 0 0,4-9-44 0 0,-1 0 0 0 0,-1-1 0 0 0,-1-1 0 0 0,-1-1 0 0 0,-1-1 0 0 0,-30 18 0 0 0,27-21-2439 0 0,-41 18 1 0 0,37-24-1023 0 0,17-9 392 0 0</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5.002"/>
    </inkml:context>
    <inkml:brush xml:id="br0">
      <inkml:brushProperty name="width" value="0.1" units="cm"/>
      <inkml:brushProperty name="height" value="0.1" units="cm"/>
      <inkml:brushProperty name="color" value="#FFFFFF"/>
    </inkml:brush>
  </inkml:definitions>
  <inkml:trace contextRef="#ctx0" brushRef="#br0">0 283 2756 0 0,'6'-29'980'0'0,"0"0"0"0"0,2 1 0 0 0,2 0 0 0 0,0 1 0 0 0,2 0 0 0 0,1 1 0 0 0,0 0 0 0 0,20-25 0 0 0,-33 50-931 0 0,0 1 1 0 0,0-1-1 0 0,1 1 1 0 0,-1-1-1 0 0,0 0 0 0 0,0 1 1 0 0,1-1-1 0 0,-1 1 1 0 0,0-1-1 0 0,1 1 1 0 0,-1-1-1 0 0,1 1 1 0 0,-1 0-1 0 0,0-1 0 0 0,1 1 1 0 0,-1-1-1 0 0,1 1 1 0 0,-1 0-1 0 0,1-1 1 0 0,0 1-1 0 0,-1 0 1 0 0,1 0-1 0 0,-1-1 0 0 0,1 1 1 0 0,-1 0-1 0 0,1 0 1 0 0,0 0-1 0 0,-1 0 1 0 0,1 0-1 0 0,-1 0 1 0 0,1 0-1 0 0,0 0 1 0 0,-1 0-1 0 0,1 0 0 0 0,0 0 1 0 0,-1 0-1 0 0,1 0 1 0 0,-1 1-1 0 0,1-1 1 0 0,-1 0-1 0 0,1 0 1 0 0,0 1-1 0 0,-1-1 0 0 0,1 0 1 0 0,-1 1-1 0 0,1-1 1 0 0,-1 0-1 0 0,0 1 1 0 0,1-1-1 0 0,-1 1 1 0 0,1-1-1 0 0,-1 1 1 0 0,0-1-1 0 0,1 1 0 0 0,-1-1 1 0 0,0 1-1 0 0,1-1 1 0 0,-1 1-1 0 0,0-1 1 0 0,0 1-1 0 0,0 0 1 0 0,0-1-1 0 0,1 2 0 0 0,11 47 827 0 0,-10-41-733 0 0,16 87 767 0 0,8 122 1 0 0,-17-40-280 0 0,12 128-3861 0 0,-20-294 2259 0 0,-1-7 245 0 0,0 0 0 0 0,1 0 0 0 0,-1 0 0 0 0,1 0 0 0 0,0 0 0 0 0,0 0 0 0 0,2 5 0 0 0</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5.344"/>
    </inkml:context>
    <inkml:brush xml:id="br0">
      <inkml:brushProperty name="width" value="0.1" units="cm"/>
      <inkml:brushProperty name="height" value="0.1" units="cm"/>
      <inkml:brushProperty name="color" value="#FFFFFF"/>
    </inkml:brush>
  </inkml:definitions>
  <inkml:trace contextRef="#ctx0" brushRef="#br0">1 143 4936 0 0,'0'-5'234'0'0,"1"-1"-1"0"0,0 1 1 0 0,0 0-1 0 0,1 0 1 0 0,-1 1-1 0 0,1-1 0 0 0,0 0 1 0 0,0 0-1 0 0,1 1 1 0 0,0 0-1 0 0,-1-1 1 0 0,1 1-1 0 0,1 0 0 0 0,-1 0 1 0 0,6-5-1 0 0,-1 3 19 0 0,-1 0 0 0 0,1 1 0 0 0,0 0 0 0 0,1 1 0 0 0,-1 0 0 0 0,1 0 0 0 0,17-5 1 0 0,1 2-6 0 0,0 2 1 0 0,0 1 0 0 0,1 1 0 0 0,52 2-1 0 0,-64 1-853 0 0,0 1-1 0 0,29 7 1 0 0,-41-7 264 0 0,1 0 0 0 0,-1 0 0 0 0,0 0 0 0 0,0 1 0 0 0,1 0 0 0 0,-1 0 0 0 0,0 0 0 0 0,-1 0 0 0 0,1 1 0 0 0,0-1 0 0 0,-1 1 0 0 0,1 0 0 0 0,-1 0 0 0 0,0 1 0 0 0,3 3 0 0 0,-6-7 209 0 0,1 1 1 0 0,-1 0-1 0 0,1 0 0 0 0,-1 1 1 0 0,1-1-1 0 0,-1 0 0 0 0,1 0 0 0 0,-1 0 1 0 0,0 0-1 0 0,0 0 0 0 0,1 0 0 0 0,-1 0 1 0 0,0 1-1 0 0,0-1 0 0 0,0 0 1 0 0,-1 2-1 0 0,-3 8-974 0 0</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5.699"/>
    </inkml:context>
    <inkml:brush xml:id="br0">
      <inkml:brushProperty name="width" value="0.1" units="cm"/>
      <inkml:brushProperty name="height" value="0.1" units="cm"/>
      <inkml:brushProperty name="color" value="#FFFFFF"/>
    </inkml:brush>
  </inkml:definitions>
  <inkml:trace contextRef="#ctx0" brushRef="#br0">42 1 2196 0 0,'-13'10'1337'0'0,"10"-8"-1038"0"0,1-1-1 0 0,-1 1 1 0 0,1 0-1 0 0,0 0 1 0 0,0 0-1 0 0,0 0 1 0 0,0 0-1 0 0,0 0 1 0 0,0 0-1 0 0,1 1 1 0 0,-1-1-1 0 0,-1 5 1 0 0,3-7-237 0 0,0 1-1 0 0,0-1 1 0 0,0 0-1 0 0,1 1 1 0 0,-1-1-1 0 0,0 1 1 0 0,0-1 0 0 0,1 0-1 0 0,-1 1 1 0 0,0-1-1 0 0,0 1 1 0 0,1-1-1 0 0,-1 0 1 0 0,0 1 0 0 0,1-1-1 0 0,-1 0 1 0 0,1 0-1 0 0,-1 1 1 0 0,0-1-1 0 0,1 0 1 0 0,-1 0-1 0 0,1 0 1 0 0,-1 0 0 0 0,1 1-1 0 0,-1-1 1 0 0,0 0-1 0 0,1 0 1 0 0,-1 0-1 0 0,1 0 1 0 0,-1 0 0 0 0,1 0-1 0 0,-1 0 1 0 0,1 0-1 0 0,22 0 524 0 0,-18 0-373 0 0,112-1 578 0 0,119 2-9328 0 0,-212 0 7410 0 0</inkml:trace>
  <inkml:trace contextRef="#ctx0" brushRef="#br0" timeOffset="1">599 79 1708 0 0,'2'3'516'0'0,"0"-1"0"0"0,1 1 1 0 0,-1-1-1 0 0,0 1 0 0 0,0 0 0 0 0,-1 0 0 0 0,1 0 0 0 0,-1 0 1 0 0,1 0-1 0 0,-1 0 0 0 0,0 0 0 0 0,0 1 0 0 0,0-1 0 0 0,-1 0 0 0 0,1 1 1 0 0,-1 3-1 0 0,2 61 1136 0 0,-2-52-1172 0 0,0 15-270 0 0,4 109 1604 0 0,-2-124-2909 0 0,1 1 1 0 0,0-1-1 0 0,8 23 1 0 0,-6-31-750 0 0</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6.092"/>
    </inkml:context>
    <inkml:brush xml:id="br0">
      <inkml:brushProperty name="width" value="0.1" units="cm"/>
      <inkml:brushProperty name="height" value="0.1" units="cm"/>
      <inkml:brushProperty name="color" value="#FFFFFF"/>
    </inkml:brush>
  </inkml:definitions>
  <inkml:trace contextRef="#ctx0" brushRef="#br0">15 123 4192 0 0,'-14'-5'2938'0'0,"14"6"-2860"0"0,1 0-1 0 0,-1 0 0 0 0,1 0 0 0 0,-1-1 1 0 0,1 1-1 0 0,0 0 0 0 0,-1-1 1 0 0,1 1-1 0 0,0 0 0 0 0,-1-1 1 0 0,1 1-1 0 0,0-1 0 0 0,0 1 0 0 0,-1-1 1 0 0,1 1-1 0 0,0-1 0 0 0,0 0 1 0 0,0 1-1 0 0,0-1 0 0 0,1 0 0 0 0,2 2 35 0 0,1-1-1 0 0,0 0 1 0 0,-1 0-1 0 0,1 0 1 0 0,0-1-1 0 0,0 0 1 0 0,0 0-1 0 0,-1 0 1 0 0,1 0-1 0 0,0-1 0 0 0,0 0 1 0 0,7-2-1 0 0,-11 3-75 0 0,0-1 0 0 0,1 1 0 0 0,-1-1 0 0 0,0 0 0 0 0,1 0 0 0 0,-1 0 0 0 0,0 0 0 0 0,0 0-1 0 0,0 0 1 0 0,0 0 0 0 0,0 0 0 0 0,0 0 0 0 0,0 0 0 0 0,0 0 0 0 0,0-1 0 0 0,0 1 0 0 0,0-2-1 0 0,0 0 34 0 0,-1 1-1 0 0,1 0 0 0 0,-1-1 1 0 0,0 1-1 0 0,0 0 0 0 0,0 0 1 0 0,0-1-1 0 0,0 1 0 0 0,-1 0 1 0 0,1-1-1 0 0,0 1 0 0 0,-1 0 0 0 0,0 0 1 0 0,-1-5-1 0 0,-2-2 187 0 0,-1 0-1 0 0,0 1 1 0 0,-9-14-1 0 0,13 20-239 0 0,0 1 1 0 0,0-1-1 0 0,0 0 0 0 0,0 1 1 0 0,0-1-1 0 0,0 1 0 0 0,-1 0 1 0 0,1-1-1 0 0,-1 1 0 0 0,1 0 1 0 0,-1 0-1 0 0,1 0 0 0 0,-1 0 1 0 0,0 0-1 0 0,1 0 0 0 0,-1 0 0 0 0,0 1 1 0 0,0-1-1 0 0,0 1 0 0 0,1-1 1 0 0,-1 1-1 0 0,0 0 0 0 0,0-1 1 0 0,0 1-1 0 0,0 0 0 0 0,-3 1 1 0 0,5-1-160 0 0,-1 1 1 0 0,0-1 0 0 0,1 1 0 0 0,-1-1 0 0 0,1 1 0 0 0,-1 0 0 0 0,1-1 0 0 0,-1 1-1 0 0,1 0 1 0 0,-1 0 0 0 0,1-1 0 0 0,0 1 0 0 0,-1 0 0 0 0,1 0 0 0 0,0 0 0 0 0,0-1-1 0 0,-1 1 1 0 0,1 0 0 0 0,0 0 0 0 0,0 0 0 0 0,0 0 0 0 0,0-1 0 0 0,0 1-1 0 0,0 0 1 0 0,1 0 0 0 0,-1 1 0 0 0,0 3-1044 0 0,0 3-1854 0 0</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6.430"/>
    </inkml:context>
    <inkml:brush xml:id="br0">
      <inkml:brushProperty name="width" value="0.1" units="cm"/>
      <inkml:brushProperty name="height" value="0.1" units="cm"/>
      <inkml:brushProperty name="color" value="#FFFFFF"/>
    </inkml:brush>
  </inkml:definitions>
  <inkml:trace contextRef="#ctx0" brushRef="#br0">0 0 5264 0 0,'37'185'4443'0'0,"1"10"-3803"0"0,-32-150-1097 0 0,-6-45 421 0 0,-1-30 422 0 0,0 6 6 0 0,1 0 0 0 0,0 0 1 0 0,2 0-1 0 0,1 0 1 0 0,1 0-1 0 0,11-36 1 0 0,-13 52-320 0 0,1 1 1 0 0,1-1-1 0 0,-1 1 1 0 0,1-1 0 0 0,0 1-1 0 0,1 0 1 0 0,0 0 0 0 0,0 1-1 0 0,12-12 1 0 0,-13 15-45 0 0,0 0 0 0 0,1 0-1 0 0,-1 0 1 0 0,1 0 0 0 0,-1 1 0 0 0,1 0 0 0 0,0 0 0 0 0,0 0 0 0 0,0 1 0 0 0,0-1 0 0 0,1 1 0 0 0,-1 0-1 0 0,0 1 1 0 0,0-1 0 0 0,1 1 0 0 0,9 1 0 0 0,-5 1 8 0 0,-1-1 1 0 0,1 2-1 0 0,-1-1 0 0 0,0 1 0 0 0,0 1 1 0 0,0 0-1 0 0,-1 0 0 0 0,1 1 1 0 0,-1-1-1 0 0,0 2 0 0 0,0-1 0 0 0,-1 1 1 0 0,0 1-1 0 0,0-1 0 0 0,0 1 0 0 0,-1 0 1 0 0,10 14-1 0 0,-8-9-157 0 0,-1-1 1 0 0,0 1-1 0 0,-1 0 0 0 0,0 0 1 0 0,-1 1-1 0 0,-1 0 0 0 0,1 0 0 0 0,-2 0 1 0 0,0 0-1 0 0,-1 0 0 0 0,2 26 1 0 0,-4-2-4904 0 0</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6.819"/>
    </inkml:context>
    <inkml:brush xml:id="br0">
      <inkml:brushProperty name="width" value="0.1" units="cm"/>
      <inkml:brushProperty name="height" value="0.1" units="cm"/>
      <inkml:brushProperty name="color" value="#FFFFFF"/>
    </inkml:brush>
  </inkml:definitions>
  <inkml:trace contextRef="#ctx0" brushRef="#br0">240 20 5164 0 0,'-2'-2'221'0'0,"0"0"-1"0"0,0 0 0 0 0,0 1 0 0 0,-1-1 1 0 0,1 1-1 0 0,0-1 0 0 0,-1 1 0 0 0,1 0 0 0 0,-1 0 1 0 0,1 0-1 0 0,-1 0 0 0 0,1 1 0 0 0,-1-1 1 0 0,0 1-1 0 0,1-1 0 0 0,-1 1 0 0 0,0 0 0 0 0,1 0 1 0 0,-1 0-1 0 0,0 0 0 0 0,1 1 0 0 0,-1-1 0 0 0,0 1 1 0 0,1-1-1 0 0,-1 1 0 0 0,1 0 0 0 0,-1 0 1 0 0,1 0-1 0 0,-4 3 0 0 0,-2 0 46 0 0,0 0 1 0 0,0 0-1 0 0,1 1 1 0 0,-1 0-1 0 0,1 1 1 0 0,1 0-1 0 0,-12 11 1 0 0,7-3 70 0 0,0 1 1 0 0,1 0 0 0 0,1 1-1 0 0,0 0 1 0 0,1 0-1 0 0,1 1 1 0 0,-10 34 0 0 0,14-42-245 0 0,1 0 1 0 0,0 1 0 0 0,1-1-1 0 0,0 1 1 0 0,1-1 0 0 0,0 1-1 0 0,0 0 1 0 0,1-1 0 0 0,1 1-1 0 0,-1-1 1 0 0,1 0-1 0 0,1 1 1 0 0,0-1 0 0 0,0 0-1 0 0,1 0 1 0 0,9 15 0 0 0,-10-19-152 0 0,0-1 0 0 0,0 1 0 0 0,1-1 0 0 0,-1 0 1 0 0,1 0-1 0 0,0-1 0 0 0,0 1 0 0 0,0-1 0 0 0,1 0 1 0 0,-1 0-1 0 0,1 0 0 0 0,0-1 0 0 0,0 1 0 0 0,0-1 1 0 0,0 0-1 0 0,0-1 0 0 0,0 1 0 0 0,0-1 0 0 0,1 0 0 0 0,-1 0 1 0 0,0-1-1 0 0,1 0 0 0 0,-1 0 0 0 0,0 0 0 0 0,11-2 1 0 0,-9 1-201 0 0,0-1 0 0 0,-1 0 1 0 0,1 0-1 0 0,0-1 1 0 0,-1 1-1 0 0,0-2 1 0 0,0 1-1 0 0,0 0 0 0 0,0-1 1 0 0,-1-1-1 0 0,1 1 1 0 0,-1 0-1 0 0,0-1 1 0 0,0 0-1 0 0,-1-1 0 0 0,1 1 1 0 0,-1-1-1 0 0,0 1 1 0 0,5-12-1 0 0,10-39-1799 0 0,-12 25-790 0 0</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7.192"/>
    </inkml:context>
    <inkml:brush xml:id="br0">
      <inkml:brushProperty name="width" value="0.1" units="cm"/>
      <inkml:brushProperty name="height" value="0.1" units="cm"/>
      <inkml:brushProperty name="color" value="#FFFFFF"/>
    </inkml:brush>
  </inkml:definitions>
  <inkml:trace contextRef="#ctx0" brushRef="#br0">46 362 8321 0 0,'-15'-131'1950'0'0,"5"65"-214"0"0,-10-99 2008 0 0,46 325-1482 0 0,1-7-1850 0 0,-6 25 110 0 0,9 57 120 0 0,-20-175-404 0 0,34 107 0 0 0,-38-145-225 0 0,-6-18-104 0 0,1 1 0 0 0,0-1 0 0 0,0 0 0 0 0,0 0 0 0 0,0 0-1 0 0,1 0 1 0 0,-1 0 0 0 0,1 0 0 0 0,0 0 0 0 0,0-1 0 0 0,1 1 0 0 0,-1-1 0 0 0,5 5-1 0 0,-6-8-216 0 0,0 1 0 0 0,0-1-1 0 0,1 0 1 0 0,-1 1-1 0 0,0-1 1 0 0,0 0-1 0 0,1 0 1 0 0,-1 0 0 0 0,0 0-1 0 0,1 0 1 0 0,-1 0-1 0 0,0-1 1 0 0,1 1 0 0 0,-1 0-1 0 0,0-1 1 0 0,0 1-1 0 0,1-1 1 0 0,-1 1 0 0 0,0-1-1 0 0,0 1 1 0 0,0-1-1 0 0,0 0 1 0 0,0 0-1 0 0,0 0 1 0 0,0 1 0 0 0,0-1-1 0 0,0 0 1 0 0,0 0-1 0 0,0 0 1 0 0,0 0 0 0 0,-1-1-1 0 0,2-1 1 0 0,6-9-2828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1.386"/>
    </inkml:context>
    <inkml:brush xml:id="br0">
      <inkml:brushProperty name="width" value="0.1" units="cm"/>
      <inkml:brushProperty name="height" value="0.1" units="cm"/>
      <inkml:brushProperty name="color" value="#FFFFFF"/>
    </inkml:brush>
  </inkml:definitions>
  <inkml:trace contextRef="#ctx0" brushRef="#br0">185 44 2280 0 0,'-1'-1'318'0'0,"0"-1"-1"0"0,0 1 0 0 0,-1-1 1 0 0,1 1-1 0 0,0 0 0 0 0,-1-1 1 0 0,1 1-1 0 0,-1 0 0 0 0,1 0 1 0 0,-1 0-1 0 0,0 0 0 0 0,1 1 1 0 0,-1-1-1 0 0,0 0 0 0 0,0 1 1 0 0,1-1-1 0 0,-1 1 0 0 0,0-1 1 0 0,0 1-1 0 0,0 0 0 0 0,-3 0 1 0 0,1 0-92 0 0,0 1 1 0 0,0 0-1 0 0,1 0 1 0 0,-1 0-1 0 0,0 0 0 0 0,0 1 1 0 0,1-1-1 0 0,-1 1 1 0 0,1 0-1 0 0,-4 3 1 0 0,-2 1 20 0 0,-1 2 0 0 0,1 0 0 0 0,1 0 0 0 0,0 0 0 0 0,0 1 0 0 0,-8 12 0 0 0,11-13-90 0 0,0 0 0 0 0,1 1 0 0 0,0-1 0 0 0,1 1 0 0 0,0 0 0 0 0,0 0 0 0 0,1 0 0 0 0,0 1 0 0 0,1-1 0 0 0,-1 16 0 0 0,1-19-181 0 0,1 0 0 0 0,1-1-1 0 0,-1 1 1 0 0,1-1 0 0 0,0 1 0 0 0,0 0 0 0 0,1-1 0 0 0,-1 0-1 0 0,1 1 1 0 0,0-1 0 0 0,1 0 0 0 0,-1 0 0 0 0,1 0-1 0 0,0 0 1 0 0,1-1 0 0 0,-1 1 0 0 0,1-1 0 0 0,-1 0 0 0 0,7 5-1 0 0,-9-8 3 0 0,-1 0 0 0 0,1-1 0 0 0,0 1 0 0 0,0 0 0 0 0,1 0 0 0 0,-1-1 0 0 0,0 1 0 0 0,0-1 0 0 0,0 1 0 0 0,0-1 0 0 0,0 1 0 0 0,1-1 0 0 0,-1 0 0 0 0,0 0 0 0 0,0 1 0 0 0,1-1 0 0 0,-1 0 0 0 0,0 0 0 0 0,0 0 0 0 0,1 0 0 0 0,-1-1 0 0 0,0 1 0 0 0,0 0 0 0 0,2-1 0 0 0,-1 0-5 0 0,-1 0 1 0 0,1 0 0 0 0,0 0-1 0 0,-1-1 1 0 0,1 1-1 0 0,-1-1 1 0 0,0 1 0 0 0,1-1-1 0 0,-1 1 1 0 0,0-1 0 0 0,0 0-1 0 0,0 0 1 0 0,1-3 0 0 0,3-7-65 0 0,-1 0 1 0 0,-1-1 0 0 0,4-22 0 0 0,-6 28 63 0 0,37-215 2203 0 0,-38 221-2157 0 0,0 1-1 0 0,0-1 1 0 0,0 1 0 0 0,1-1-1 0 0,-1 1 1 0 0,0 0 0 0 0,0-1-1 0 0,0 1 1 0 0,0-1 0 0 0,0 1-1 0 0,0-1 1 0 0,1 1 0 0 0,-1-1-1 0 0,0 1 1 0 0,0 0-1 0 0,1-1 1 0 0,-1 1 0 0 0,0 0-1 0 0,1-1 1 0 0,-1 1 0 0 0,0 0-1 0 0,1-1 1 0 0,-1 1 0 0 0,0 0-1 0 0,1 0 1 0 0,-1-1 0 0 0,1 1-1 0 0,-1 0 1 0 0,1 0 0 0 0,-1 0-1 0 0,1-1 1 0 0,0 1-1 0 0,12 10 244 0 0,10 25-142 0 0,-21-32-83 0 0,17 33-172 0 0,-1 0 0 0 0,-1 1 0 0 0,-3 1 0 0 0,-1 1 0 0 0,-2 0 0 0 0,-1 0 0 0 0,4 48-1 0 0,-9-62-1491 0 0,-5-23 1176 0 0,-1-5 253 0 0,-2-10 481 0 0,0-1-135 0 0,0 0 0 0 0,1 0 1 0 0,1 0-1 0 0,0 0 0 0 0,1 0 0 0 0,1 0 1 0 0,0-1-1 0 0,1 1 0 0 0,6-25 0 0 0,1 6 233 0 0,2 0-1 0 0,28-59 0 0 0,-36 87-337 0 0,0 0-1 0 0,0 0 0 0 0,0 0 0 0 0,1 0 1 0 0,-1 0-1 0 0,1 1 0 0 0,0 0 0 0 0,1 0 0 0 0,-1 0 1 0 0,1 0-1 0 0,8-5 0 0 0,-10 8-30 0 0,-1 0-1 0 0,1-1 1 0 0,-1 1 0 0 0,0 1-1 0 0,1-1 1 0 0,0 0 0 0 0,-1 1-1 0 0,1-1 1 0 0,0 1 0 0 0,-1 0-1 0 0,1-1 1 0 0,-1 1 0 0 0,1 1-1 0 0,0-1 1 0 0,-1 0 0 0 0,1 1-1 0 0,0-1 1 0 0,-1 1 0 0 0,1 0-1 0 0,-1 0 1 0 0,1 0 0 0 0,-1 0-1 0 0,0 0 1 0 0,1 1 0 0 0,-1-1-1 0 0,0 1 1 0 0,0-1 0 0 0,3 3-1 0 0,3 5 22 0 0,0-1 0 0 0,-1 1-1 0 0,0 1 1 0 0,0-1-1 0 0,-1 1 1 0 0,0 0 0 0 0,-1 1-1 0 0,0-1 1 0 0,-1 1 0 0 0,0 0-1 0 0,-1 0 1 0 0,4 23 0 0 0,-2-6-277 0 0,-3 1 0 0 0,0 0 0 0 0,-2 0 0 0 0,-3 31 0 0 0,3-58 34 0 0,-1 4-1452 0 0,1 1 1 0 0,-1 0 0 0 0,2 0-1 0 0,0 9 1 0 0</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7.576"/>
    </inkml:context>
    <inkml:brush xml:id="br0">
      <inkml:brushProperty name="width" value="0.1" units="cm"/>
      <inkml:brushProperty name="height" value="0.1" units="cm"/>
      <inkml:brushProperty name="color" value="#FFFFFF"/>
    </inkml:brush>
  </inkml:definitions>
  <inkml:trace contextRef="#ctx0" brushRef="#br0">1 245 5212 0 0,'0'0'157'0'0,"1"0"0"0"0,-1 0 0 0 0,1 0 0 0 0,0 0 0 0 0,-1 0 0 0 0,1 0 0 0 0,-1 0 0 0 0,1 0 0 0 0,0 0 0 0 0,-1 0 0 0 0,1 0 0 0 0,-1 0-1 0 0,1 0 1 0 0,0 1 0 0 0,-1-1 0 0 0,1 0 0 0 0,-1 0 0 0 0,1 1 0 0 0,-1-1 0 0 0,1 0 0 0 0,-1 1 0 0 0,1-1 0 0 0,-1 1 0 0 0,1-1-1 0 0,-1 0 1 0 0,1 1 0 0 0,-1-1 0 0 0,0 1 0 0 0,1-1 0 0 0,-1 1 0 0 0,0-1 0 0 0,1 1 0 0 0,-1 0 0 0 0,0-1 0 0 0,1 2 0 0 0,14 24 498 0 0,-14-25-454 0 0,77 145 2275 0 0,-17-31-1481 0 0,-53-102-864 0 0,10 19 265 0 0,1-1 1 0 0,2-1-1 0 0,43 49 1 0 0,-63-78-382 0 0,0 0 1 0 0,0 0-1 0 0,0 0 1 0 0,0 0 0 0 0,0 0-1 0 0,0-1 1 0 0,0 1 0 0 0,1 0-1 0 0,-1-1 1 0 0,0 1 0 0 0,0-1-1 0 0,1 1 1 0 0,-1-1 0 0 0,0 1-1 0 0,1-1 1 0 0,-1 0-1 0 0,0 0 1 0 0,1 0 0 0 0,-1 0-1 0 0,0 0 1 0 0,1 0 0 0 0,-1 0-1 0 0,3-1 1 0 0,-1 0-2 0 0,-1 0 0 0 0,1 0 0 0 0,-1-1 0 0 0,1 1 0 0 0,-1-1 1 0 0,1 1-1 0 0,-1-1 0 0 0,0 0 0 0 0,0 0 0 0 0,4-4 0 0 0,1-4 7 0 0,0 1 0 0 0,-1-1 0 0 0,0 0 1 0 0,8-20-1 0 0,58-189 94 0 0,-1 4-71 0 0,-62 191-85 0 0,1-1 0 0 0,2 2 0 0 0,15-26 1 0 0,-22 42-161 0 0,-1 0 1 0 0,2 1-1 0 0,-1 0 1 0 0,1 0-1 0 0,0 0 1 0 0,0 0 0 0 0,0 1-1 0 0,1 0 1 0 0,0 1-1 0 0,0-1 1 0 0,0 1 0 0 0,1 1-1 0 0,-1-1 1 0 0,12-2-1 0 0,-6 2-1127 0 0,0 1-1 0 0,1 1 1 0 0,-1 0-1 0 0,26-1 1 0 0,-16 3-1625 0 0</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7.949"/>
    </inkml:context>
    <inkml:brush xml:id="br0">
      <inkml:brushProperty name="width" value="0.1" units="cm"/>
      <inkml:brushProperty name="height" value="0.1" units="cm"/>
      <inkml:brushProperty name="color" value="#FFFFFF"/>
    </inkml:brush>
  </inkml:definitions>
  <inkml:trace contextRef="#ctx0" brushRef="#br0">333 1 5469 0 0,'-15'-1'441'0'0,"0"1"1"0"0,0 1 0 0 0,0 0 0 0 0,0 0-1 0 0,1 2 1 0 0,-1 0 0 0 0,1 0 0 0 0,-1 2-1 0 0,1 0 1 0 0,0 0 0 0 0,1 1 0 0 0,-1 1-1 0 0,1 0 1 0 0,-20 15 0 0 0,25-16-323 0 0,1 0 0 0 0,-1 0 1 0 0,1 1-1 0 0,0 0 0 0 0,0 0 0 0 0,1 1 1 0 0,0 0-1 0 0,1 0 0 0 0,-1 0 0 0 0,2 0 1 0 0,-1 1-1 0 0,1 0 0 0 0,0 0 0 0 0,1 0 0 0 0,0 1 1 0 0,1-1-1 0 0,0 1 0 0 0,0 0 0 0 0,1-1 1 0 0,0 1-1 0 0,1 0 0 0 0,0 0 0 0 0,1 12 1 0 0,1-16-150 0 0,0 0 1 0 0,0 1-1 0 0,0-1 1 0 0,1 0 0 0 0,0 0-1 0 0,0-1 1 0 0,0 1-1 0 0,1-1 1 0 0,0 1-1 0 0,0-1 1 0 0,1 0-1 0 0,-1 0 1 0 0,1-1 0 0 0,0 0-1 0 0,0 1 1 0 0,0-2-1 0 0,1 1 1 0 0,11 5-1 0 0,-8-4-214 0 0,0-1 0 0 0,0 0 0 0 0,0 0 0 0 0,0-1 0 0 0,1 0 0 0 0,0-1-1 0 0,-1 0 1 0 0,1-1 0 0 0,0 0 0 0 0,0 0 0 0 0,0-1 0 0 0,11-1 0 0 0,-17 0 105 0 0,0-1 0 0 0,0 1 0 0 0,0 0 0 0 0,0-1 0 0 0,-1 0 0 0 0,1 0 0 0 0,0 0 0 0 0,-1 0 0 0 0,1-1 0 0 0,5-5 0 0 0,5-6-2419 0 0</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8.294"/>
    </inkml:context>
    <inkml:brush xml:id="br0">
      <inkml:brushProperty name="width" value="0.1" units="cm"/>
      <inkml:brushProperty name="height" value="0.1" units="cm"/>
      <inkml:brushProperty name="color" value="#FFFFFF"/>
    </inkml:brush>
  </inkml:definitions>
  <inkml:trace contextRef="#ctx0" brushRef="#br0">15 130 10505 0 0,'1'-44'981'0'0,"-1"-35"1386"0"0,-3 72-1559 0 0,-2 17-391 0 0,-2 18 11 0 0,7-8-271 0 0,0 1 0 0 0,1-1 0 0 0,1 0 0 0 0,8 36 1 0 0,-6-42-299 0 0,0 0 1 0 0,0 0 0 0 0,2-1 0 0 0,-1 1 0 0 0,2-1-1 0 0,0 0 1 0 0,12 17 0 0 0,-15-26-395 0 0,-1 0-1 0 0,1 0 1 0 0,-1 0-1 0 0,1-1 1 0 0,0 0-1 0 0,0 0 1 0 0,1 0 0 0 0,-1 0-1 0 0,1 0 1 0 0,-1-1-1 0 0,11 4 1 0 0,0-3-2657 0 0</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8.651"/>
    </inkml:context>
    <inkml:brush xml:id="br0">
      <inkml:brushProperty name="width" value="0.1" units="cm"/>
      <inkml:brushProperty name="height" value="0.1" units="cm"/>
      <inkml:brushProperty name="color" value="#FFFFFF"/>
    </inkml:brush>
  </inkml:definitions>
  <inkml:trace contextRef="#ctx0" brushRef="#br0">11 59 4596 0 0,'7'13'4621'0'0,"1"24"-3649"0"0,0 14-10 0 0,1 6 219 0 0,5 94 0 0 0,-14-150-1148 0 0,0-1 0 0 0,0 0 0 0 0,0 1 0 0 0,0-1 0 0 0,0 0 0 0 0,0 1 0 0 0,0-1 0 0 0,0 0 0 0 0,0 1 0 0 0,0-1 0 0 0,0 0 0 0 0,0 1 0 0 0,0-1 1 0 0,0 0-1 0 0,0 0 0 0 0,0 1 0 0 0,0-1 0 0 0,0 0 0 0 0,0 1 0 0 0,-1-1 0 0 0,1 0 0 0 0,0 1 0 0 0,0-1 0 0 0,0 0 0 0 0,-1 0 0 0 0,1 1 0 0 0,0-1 0 0 0,0 0 1 0 0,0 0-1 0 0,-1 0 0 0 0,1 1 0 0 0,0-1 0 0 0,-1 0 0 0 0,1 0 0 0 0,0 0 0 0 0,0 0 0 0 0,-1 1 0 0 0,-10-9 730 0 0,-7-17-6 0 0,14 18-648 0 0,1 0-1 0 0,0 0 1 0 0,0 0 0 0 0,1-1-1 0 0,0 1 1 0 0,0 0 0 0 0,1-1-1 0 0,0 1 1 0 0,0-1 0 0 0,1 0 0 0 0,-1 1-1 0 0,2-1 1 0 0,-1 0 0 0 0,1 1-1 0 0,0-1 1 0 0,4-11 0 0 0,-1 10-135 0 0,0 0 0 0 0,0 0 0 0 0,1 1 1 0 0,0 0-1 0 0,0-1 0 0 0,1 2 0 0 0,1-1 0 0 0,-1 1 1 0 0,1 0-1 0 0,0 0 0 0 0,0 0 0 0 0,13-7 1 0 0,-5 4-439 0 0,1 0 1 0 0,1 1-1 0 0,-1 1 0 0 0,1 0 1 0 0,25-7-1 0 0,-19 9-2677 0 0,42-7-1 0 0,-55 12 574 0 0</inkml:trace>
  <inkml:trace contextRef="#ctx0" brushRef="#br0" timeOffset="1">348 6 10221 0 0,'0'0'73'0'0,"1"0"0"0"0,-1-1 0 0 0,0 1 0 0 0,0 0 0 0 0,0 0 0 0 0,0-1 0 0 0,0 1 0 0 0,0 0 0 0 0,1 0 0 0 0,-1-1 0 0 0,0 1 0 0 0,0 0 0 0 0,0 0 0 0 0,1 0 0 0 0,-1-1 0 0 0,0 1 0 0 0,0 0 0 0 0,1 0 0 0 0,-1 0 0 0 0,0 0 0 0 0,0-1 0 0 0,1 1 0 0 0,-1 0 0 0 0,0 0 0 0 0,0 0 0 0 0,1 0 0 0 0,-1 0 0 0 0,0 0 0 0 0,1 0 0 0 0,-1 0 0 0 0,0 0 0 0 0,1 0 0 0 0,-1 0 0 0 0,0 0 0 0 0,0 0 0 0 0,1 0 0 0 0,10 10 1038 0 0,8 19-774 0 0,-18-26-153 0 0,10 20 34 0 0,0 1-1 0 0,-2 0 1 0 0,-1 1 0 0 0,-1 0 0 0 0,7 47-1 0 0,-2-11-1472 0 0,-3-33-4957 0 0</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9.067"/>
    </inkml:context>
    <inkml:brush xml:id="br0">
      <inkml:brushProperty name="width" value="0.1" units="cm"/>
      <inkml:brushProperty name="height" value="0.1" units="cm"/>
      <inkml:brushProperty name="color" value="#FFFFFF"/>
    </inkml:brush>
  </inkml:definitions>
  <inkml:trace contextRef="#ctx0" brushRef="#br0">25 73 6125 0 0,'-7'-18'1028'0'0,"-1"3"-248"0"0,2 2-232 0 0,3 2-96 0 0,3 3-320 0 0,0 4-12 0 0,3 0-804 0 0,3 4-560 0 0,6 3-88 0 0,2 2 67 0 0,1 3 45 0 0,5-1 48 0 0,0 1 16 0 0</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9.425"/>
    </inkml:context>
    <inkml:brush xml:id="br0">
      <inkml:brushProperty name="width" value="0.1" units="cm"/>
      <inkml:brushProperty name="height" value="0.1" units="cm"/>
      <inkml:brushProperty name="color" value="#FFFFFF"/>
    </inkml:brush>
  </inkml:definitions>
  <inkml:trace contextRef="#ctx0" brushRef="#br0">220 1 1160 0 0,'-11'1'8841'0'0,"7"-1"-8582"0"0,0 1 0 0 0,1 0 0 0 0,-1 0 0 0 0,1 1 1 0 0,-1-1-1 0 0,1 1 0 0 0,0-1 0 0 0,0 1 0 0 0,-6 4 0 0 0,-15 14 668 0 0,0 1-1 0 0,-30 35 1 0 0,46-47-739 0 0,1 0 0 0 0,0 1 1 0 0,0 0-1 0 0,1 0 0 0 0,1 0 0 0 0,-1 1 1 0 0,2 0-1 0 0,-1 0 0 0 0,-4 21 0 0 0,8-27-140 0 0,0-1-1 0 0,1 1 0 0 0,0-1 0 0 0,0 1 1 0 0,0-1-1 0 0,1 0 0 0 0,-1 1 0 0 0,1-1 1 0 0,0 1-1 0 0,0-1 0 0 0,1 0 0 0 0,-1 1 1 0 0,1-1-1 0 0,0 0 0 0 0,0 0 0 0 0,0 0 1 0 0,1-1-1 0 0,3 6 0 0 0,-1-4-80 0 0,-1-1-1 0 0,1 1 1 0 0,0-1-1 0 0,0 0 1 0 0,0 0-1 0 0,1-1 1 0 0,0 0 0 0 0,-1 0-1 0 0,1 0 1 0 0,0-1-1 0 0,0 1 1 0 0,7 0-1 0 0,-7-1-15 0 0,-1 0 0 0 0,1-1 0 0 0,0 0 0 0 0,-1 0-1 0 0,1-1 1 0 0,0 0 0 0 0,0 0 0 0 0,0 0 0 0 0,-1 0 0 0 0,1-1-1 0 0,0 0 1 0 0,-1 0 0 0 0,1-1 0 0 0,-1 0 0 0 0,1 0-1 0 0,-1 0 1 0 0,1 0 0 0 0,-1-1 0 0 0,0 0 0 0 0,0 0 0 0 0,-1 0-1 0 0,1-1 1 0 0,-1 1 0 0 0,1-1 0 0 0,-1 0 0 0 0,0-1 0 0 0,-1 1-1 0 0,1-1 1 0 0,-1 1 0 0 0,3-7 0 0 0,0-2 262 0 0,-1-1 1 0 0,0 0-1 0 0,-1 0 0 0 0,0-1 1 0 0,-2 1-1 0 0,1-1 0 0 0,-2 1 1 0 0,0-21-1 0 0,-1 34-118 0 0,-1 2-80 0 0,1-1 1 0 0,-1 0-1 0 0,1 1 0 0 0,-1-1 0 0 0,0 1 0 0 0,1-1 0 0 0,-1 1 0 0 0,1-1 0 0 0,-1 1 0 0 0,1-1 0 0 0,0 1 1 0 0,-1 0-1 0 0,1-1 0 0 0,-1 1 0 0 0,1 0 0 0 0,0-1 0 0 0,0 1 0 0 0,-1 0 0 0 0,1-1 0 0 0,0 1 0 0 0,0 0 1 0 0,0-1-1 0 0,0 1 0 0 0,0 0 0 0 0,0 0 0 0 0,0-1 0 0 0,0 1 0 0 0,0 1 0 0 0,0 25 125 0 0,0-24-115 0 0,1 3-163 0 0,0 1-1 0 0,0 0 0 0 0,0 0 1 0 0,1-1-1 0 0,0 1 1 0 0,0-1-1 0 0,1 0 1 0 0,0 1-1 0 0,0-1 1 0 0,0 0-1 0 0,1-1 1 0 0,0 1-1 0 0,0 0 0 0 0,7 6 1 0 0,-6-7-443 0 0,0-1-1 0 0,0 1 1 0 0,0-1 0 0 0,1 0-1 0 0,-1-1 1 0 0,1 1 0 0 0,0-1 0 0 0,0 0-1 0 0,0-1 1 0 0,0 1 0 0 0,1-1-1 0 0,-1-1 1 0 0,1 1 0 0 0,11 1-1 0 0,2-3-2391 0 0</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19.763"/>
    </inkml:context>
    <inkml:brush xml:id="br0">
      <inkml:brushProperty name="width" value="0.1" units="cm"/>
      <inkml:brushProperty name="height" value="0.1" units="cm"/>
      <inkml:brushProperty name="color" value="#FFFFFF"/>
    </inkml:brush>
  </inkml:definitions>
  <inkml:trace contextRef="#ctx0" brushRef="#br0">6 119 6757 0 0,'0'-42'4351'0'0,"-2"81"-837"0"0,0-26-3351 0 0,1 1 0 0 0,1 0 0 0 0,1 14 0 0 0,14 113 260 0 0,-11-122-627 0 0,-2-28 130 0 0,0-39 132 0 0,-2 39-30 0 0,0-10 44 0 0,1-11 199 0 0,0 0 0 0 0,10-47 0 0 0,-10 71-225 0 0,0 0-1 0 0,1-1 1 0 0,-1 1 0 0 0,2 0 0 0 0,-1 0-1 0 0,0 1 1 0 0,1-1 0 0 0,0 0 0 0 0,1 1 0 0 0,-1 0-1 0 0,1 0 1 0 0,0 0 0 0 0,0 0 0 0 0,1 0-1 0 0,-1 1 1 0 0,1 0 0 0 0,0 0 0 0 0,9-5 0 0 0,-10 7-30 0 0,1 1 1 0 0,0 0-1 0 0,0-1 1 0 0,0 2 0 0 0,0-1-1 0 0,0 1 1 0 0,0 0-1 0 0,0 0 1 0 0,0 0 0 0 0,0 1-1 0 0,0-1 1 0 0,0 1-1 0 0,0 0 1 0 0,0 1 0 0 0,0-1-1 0 0,0 1 1 0 0,5 3-1 0 0,5 2 11 0 0,-2 0 0 0 0,1 1 1 0 0,-1 1-1 0 0,17 13 0 0 0,-24-16-12 0 0,1-1 1 0 0,-1 1-1 0 0,-1 0 1 0 0,1 1-1 0 0,-1-1 1 0 0,0 1-1 0 0,-1 0 1 0 0,0 1-1 0 0,0-1 1 0 0,0 1-1 0 0,-1-1 1 0 0,0 1-1 0 0,3 13 1 0 0,-4-8-228 0 0,-1-1 0 0 0,0 1 0 0 0,-1-1 0 0 0,0 1 0 0 0,0-1 0 0 0,-2 1 0 0 0,0-1 0 0 0,-4 18 0 0 0,2-19-468 0 0,3-7-27 0 0,0-1 0 0 0,0 0 0 0 0,0 0 0 0 0,1 1 0 0 0,-1-1 0 0 0,1 0 0 0 0,0 1 0 0 0,0-1 0 0 0,0 6 0 0 0</inkml:trace>
  <inkml:trace contextRef="#ctx0" brushRef="#br0" timeOffset="1">789 0 6365 0 0,'-2'1'256'0'0,"-1"-1"0"0"0,1 1 0 0 0,0-1 0 0 0,0 1 0 0 0,0 0 1 0 0,0 0-1 0 0,0 0 0 0 0,0 0 0 0 0,0 0 0 0 0,0 0 0 0 0,0 1 1 0 0,0-1-1 0 0,0 1 0 0 0,1-1 0 0 0,-1 1 0 0 0,1 0 1 0 0,-2 2-1 0 0,-26 38 1266 0 0,20-28-699 0 0,3-4-511 0 0,0 0 0 0 0,1 0 0 0 0,0 0 1 0 0,0 1-1 0 0,1-1 0 0 0,1 1 0 0 0,0 0 1 0 0,0 0-1 0 0,-1 20 0 0 0,3-25-245 0 0,1 0-1 0 0,0 0 1 0 0,0-1-1 0 0,1 1 1 0 0,0 0-1 0 0,0 0 1 0 0,0 0-1 0 0,1-1 1 0 0,-1 1-1 0 0,1-1 1 0 0,1 1 0 0 0,-1-1-1 0 0,1 0 1 0 0,0 0-1 0 0,0 0 1 0 0,1 0-1 0 0,-1 0 1 0 0,1-1-1 0 0,0 1 1 0 0,9 6-1 0 0,1 0-588 0 0,0-2 1 0 0,1 1-1 0 0,1-2 0 0 0,31 13 0 0 0,-31-15-774 0 0,0-1 0 0 0,0 0 0 0 0,1-2 0 0 0,0 0 0 0 0,21 1 0 0 0,-15-3-1495 0 0</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0.133"/>
    </inkml:context>
    <inkml:brush xml:id="br0">
      <inkml:brushProperty name="width" value="0.1" units="cm"/>
      <inkml:brushProperty name="height" value="0.1" units="cm"/>
      <inkml:brushProperty name="color" value="#FFFFFF"/>
    </inkml:brush>
  </inkml:definitions>
  <inkml:trace contextRef="#ctx0" brushRef="#br0">62 242 5645 0 0,'15'-12'1001'0'0,"0"0"1"0"0,1 2 0 0 0,1 0 0 0 0,22-10 0 0 0,-21 11-577 0 0,0 0 0 0 0,0-2 0 0 0,26-20 0 0 0,-38 26-257 0 0,-1-1-1 0 0,0 1 0 0 0,0-1 0 0 0,-1 0 0 0 0,1 0 0 0 0,-2-1 1 0 0,1 1-1 0 0,4-13 0 0 0,-7 18-117 0 0,0 0-1 0 0,-1-1 1 0 0,1 1 0 0 0,-1-1-1 0 0,1 1 1 0 0,-1-1-1 0 0,0 1 1 0 0,0-1 0 0 0,1 1-1 0 0,-1-1 1 0 0,0 1 0 0 0,0-1-1 0 0,-1 1 1 0 0,1-1-1 0 0,0 1 1 0 0,0-1 0 0 0,-1 1-1 0 0,1 0 1 0 0,-1-1 0 0 0,1 1-1 0 0,-1-1 1 0 0,0 1-1 0 0,1 0 1 0 0,-1-1 0 0 0,0 1-1 0 0,0 0 1 0 0,0 0 0 0 0,0 0-1 0 0,0 0 1 0 0,0 0-1 0 0,0 0 1 0 0,-1 0 0 0 0,1 0-1 0 0,0 0 1 0 0,0 0 0 0 0,-1 0-1 0 0,1 1 1 0 0,-1-1 0 0 0,1 1-1 0 0,0-1 1 0 0,-1 1-1 0 0,1 0 1 0 0,-1-1 0 0 0,1 1-1 0 0,-1 0 1 0 0,1 0 0 0 0,-1 0-1 0 0,-2 0 1 0 0,-7 0 151 0 0,0 1-1 0 0,1 0 1 0 0,-1 0 0 0 0,1 1-1 0 0,0 0 1 0 0,-1 1 0 0 0,1 0-1 0 0,0 1 1 0 0,0 0 0 0 0,1 1 0 0 0,-1 0-1 0 0,1 0 1 0 0,0 1 0 0 0,1 0-1 0 0,-1 0 1 0 0,1 1 0 0 0,-8 9 0 0 0,7-8-53 0 0,1 1 1 0 0,0 0-1 0 0,0 0 1 0 0,1 1-1 0 0,0 0 1 0 0,1 1-1 0 0,0-1 1 0 0,0 1 0 0 0,2 0-1 0 0,-1 0 1 0 0,1 1-1 0 0,1 0 1 0 0,0-1-1 0 0,-3 21 1 0 0,6-27-142 0 0,0-1 0 0 0,0 0-1 0 0,1 0 1 0 0,-1 1 0 0 0,1-1 0 0 0,0 0 0 0 0,0 0-1 0 0,0 0 1 0 0,0 1 0 0 0,1-1 0 0 0,0-1-1 0 0,0 1 1 0 0,0 0 0 0 0,0 0 0 0 0,1-1 0 0 0,5 7-1 0 0,-3-5-65 0 0,0-1-1 0 0,0 1 0 0 0,1-1 0 0 0,0 0 0 0 0,0-1 1 0 0,0 1-1 0 0,0-1 0 0 0,0-1 0 0 0,13 5 1 0 0,-5-3-676 0 0,0-1 1 0 0,1-1 0 0 0,-1 0 0 0 0,0-1 0 0 0,1 0 0 0 0,0-1 0 0 0,-1-1 0 0 0,1 0 0 0 0,22-6 0 0 0,-33 7 336 0 0,0-2 0 0 0,0 1 0 0 0,-1 0 0 0 0,1-1-1 0 0,0 0 1 0 0,-1 0 0 0 0,0 0 0 0 0,1 0 0 0 0,-1-1 0 0 0,0 1 0 0 0,0-1 0 0 0,0 0 0 0 0,0 1 0 0 0,-1-1 0 0 0,1-1 0 0 0,2-4 0 0 0,5-9-2356 0 0</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0.833"/>
    </inkml:context>
    <inkml:brush xml:id="br0">
      <inkml:brushProperty name="width" value="0.1" units="cm"/>
      <inkml:brushProperty name="height" value="0.1" units="cm"/>
      <inkml:brushProperty name="color" value="#FFFFFF"/>
    </inkml:brush>
  </inkml:definitions>
  <inkml:trace contextRef="#ctx0" brushRef="#br0">256 40 6193 0 0,'0'-2'176'0'0,"-1"-1"0"0"0,0 1 1 0 0,0 0-1 0 0,0 0 0 0 0,0 0 1 0 0,0 0-1 0 0,-1 0 1 0 0,1 0-1 0 0,0 1 0 0 0,-1-1 1 0 0,0 0-1 0 0,1 1 0 0 0,-1-1 1 0 0,0 1-1 0 0,0-1 1 0 0,0 1-1 0 0,0 0 0 0 0,0 0 1 0 0,0 0-1 0 0,-2-1 0 0 0,0 1-18 0 0,0 0 1 0 0,0 1-1 0 0,1-1 0 0 0,-1 1 0 0 0,0 0 0 0 0,0 0 0 0 0,0 0 0 0 0,1 1 0 0 0,-1-1 0 0 0,0 1 1 0 0,-5 1-1 0 0,1 1 21 0 0,0 0 0 0 0,-1 0 1 0 0,1 1-1 0 0,0 0 1 0 0,1 1-1 0 0,-1 0 1 0 0,1 0-1 0 0,0 0 0 0 0,-12 13 1 0 0,-32 49 700 0 0,46-60-806 0 0,1 0-1 0 0,0 1 1 0 0,0-1-1 0 0,1 1 1 0 0,0 0-1 0 0,1-1 1 0 0,-1 1-1 0 0,0 10 1 0 0,2-15-64 0 0,1 0 0 0 0,0 0-1 0 0,0-1 1 0 0,0 1 0 0 0,1 0 0 0 0,-1 0 0 0 0,1 0-1 0 0,-1 0 1 0 0,1-1 0 0 0,0 1 0 0 0,0 0 0 0 0,0 0-1 0 0,0-1 1 0 0,1 1 0 0 0,-1-1 0 0 0,1 1 0 0 0,0-1-1 0 0,1 2 1 0 0,1 0-48 0 0,-1-1 0 0 0,1 0-1 0 0,0 0 1 0 0,0 0 0 0 0,0-1-1 0 0,0 1 1 0 0,1-1 0 0 0,-1 0 0 0 0,1 0-1 0 0,5 1 1 0 0,-2-1-57 0 0,0 0 0 0 0,0 0 0 0 0,1-1 0 0 0,-1 0 0 0 0,0 0 0 0 0,1-1 0 0 0,-1-1 0 0 0,1 1-1 0 0,-1-1 1 0 0,0 0 0 0 0,1-1 0 0 0,9-3 0 0 0,-12 2 69 0 0,-1 0-1 0 0,1 0 0 0 0,-1 0 1 0 0,1-1-1 0 0,-1 0 1 0 0,0 0-1 0 0,0 0 0 0 0,-1-1 1 0 0,1 1-1 0 0,-1-1 1 0 0,0 0-1 0 0,0 0 0 0 0,5-10 1 0 0,0-3 218 0 0,-1-1-1 0 0,12-37 1 0 0,2-6 843 0 0,-24 82-768 0 0,1 0 1 0 0,0 0-1 0 0,4 21 0 0 0,-2-12-132 0 0,-1-24-220 0 0,0 0 1 0 0,1 0-1 0 0,-1-1 1 0 0,1 1 0 0 0,0 0-1 0 0,1 0 1 0 0,-1 0-1 0 0,1-1 1 0 0,0 1-1 0 0,0-1 1 0 0,0 1-1 0 0,1-1 1 0 0,-1 0-1 0 0,1 0 1 0 0,0 0-1 0 0,6 6 1 0 0,-5-7-316 0 0,0 0-1 0 0,0 0 1 0 0,0-1-1 0 0,1 0 1 0 0,-1 1 0 0 0,1-1-1 0 0,-1-1 1 0 0,1 1-1 0 0,-1-1 1 0 0,1 0 0 0 0,0 0-1 0 0,0 0 1 0 0,0 0-1 0 0,0-1 1 0 0,0 0-1 0 0,9-1 1 0 0,7-2-2522 0 0</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1.255"/>
    </inkml:context>
    <inkml:brush xml:id="br0">
      <inkml:brushProperty name="width" value="0.1" units="cm"/>
      <inkml:brushProperty name="height" value="0.1" units="cm"/>
      <inkml:brushProperty name="color" value="#FFFFFF"/>
    </inkml:brush>
  </inkml:definitions>
  <inkml:trace contextRef="#ctx0" brushRef="#br0">12 34 4672 0 0,'1'-12'3468'0'0,"-4"28"-2057"0"0,-4 30-543 0 0,8 191 971 0 0,0-214-2261 0 0,-1-37 34 0 0,-2-39 275 0 0,0 25 358 0 0,1 0 1 0 0,2 1-1 0 0,3-31 0 0 0,-3 50-160 0 0,0 1 0 0 0,1-1 0 0 0,0 0 0 0 0,0 0-1 0 0,1 1 1 0 0,-1 0 0 0 0,2-1 0 0 0,-1 1 0 0 0,1 0 0 0 0,0 1 0 0 0,0-1-1 0 0,1 1 1 0 0,0-1 0 0 0,0 1 0 0 0,10-8 0 0 0,-11 12-47 0 0,0 0 0 0 0,0 0 0 0 0,1 0 0 0 0,-1 1 0 0 0,0-1 0 0 0,1 1 1 0 0,-1 0-1 0 0,1 0 0 0 0,0 1 0 0 0,-1 0 0 0 0,1 0 0 0 0,-1 0 0 0 0,1 0 0 0 0,0 0 0 0 0,-1 1 0 0 0,1 0 0 0 0,-1 0 1 0 0,1 0-1 0 0,5 3 0 0 0,5 1 42 0 0,0 1 1 0 0,-1 1 0 0 0,0 0-1 0 0,18 12 1 0 0,-18-9-29 0 0,0 1 0 0 0,-1 0 1 0 0,-1 1-1 0 0,0 0 1 0 0,0 1-1 0 0,-1 0 1 0 0,-1 0-1 0 0,0 1 0 0 0,-1 1 1 0 0,-1 0-1 0 0,0 0 1 0 0,11 31-1 0 0,-15-31-585 0 0,0-1 1 0 0,-1 1-1 0 0,0-1 1 0 0,-2 1-1 0 0,1 19 0 0 0,4-16-4105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1.795"/>
    </inkml:context>
    <inkml:brush xml:id="br0">
      <inkml:brushProperty name="width" value="0.1" units="cm"/>
      <inkml:brushProperty name="height" value="0.1" units="cm"/>
      <inkml:brushProperty name="color" value="#FFFFFF"/>
    </inkml:brush>
  </inkml:definitions>
  <inkml:trace contextRef="#ctx0" brushRef="#br0">1 6 5757 0 0,'3'-3'728'0'0,"0"1"-1064"0"0,0 2-949 0 0</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1.798"/>
    </inkml:context>
    <inkml:brush xml:id="br0">
      <inkml:brushProperty name="width" value="0.1" units="cm"/>
      <inkml:brushProperty name="height" value="0.1" units="cm"/>
      <inkml:brushProperty name="color" value="#FFFFFF"/>
    </inkml:brush>
  </inkml:definitions>
  <inkml:trace contextRef="#ctx0" brushRef="#br0">192 422 6245 0 0,'0'-1'143'0'0,"1"0"1"0"0,-1-1 0 0 0,0 1-1 0 0,0 0 1 0 0,1 0-1 0 0,-1 0 1 0 0,0 0 0 0 0,0 0-1 0 0,0 0 1 0 0,0 0 0 0 0,0 0-1 0 0,0 0 1 0 0,0 0 0 0 0,-1 0-1 0 0,1 0 1 0 0,0 0 0 0 0,-1 0-1 0 0,1 0 1 0 0,0 0-1 0 0,-1 0 1 0 0,1 0 0 0 0,-1 0-1 0 0,0 0 1 0 0,-1-2 0 0 0,1 3-30 0 0,0 0 1 0 0,0-1 0 0 0,0 1-1 0 0,0 0 1 0 0,-1 0 0 0 0,1 0-1 0 0,0 0 1 0 0,0 0 0 0 0,0 0-1 0 0,0 0 1 0 0,-1 0 0 0 0,1 0-1 0 0,0 1 1 0 0,0-1-1 0 0,0 0 1 0 0,0 1 0 0 0,0-1-1 0 0,-2 1 1 0 0,-7 5 299 0 0,-1 0 0 0 0,1 0 0 0 0,-11 10 0 0 0,21-16-411 0 0,-8 7 190 0 0,-1 1 1 0 0,2 0-1 0 0,-1 0 1 0 0,1 1-1 0 0,1 0 1 0 0,-1 0-1 0 0,2 1 1 0 0,-9 18-1 0 0,5-9 109 0 0,1 2 0 0 0,1-1-1 0 0,-6 35 1 0 0,12-50-278 0 0,0 0 0 0 0,0 1 0 0 0,1-1 0 0 0,0 1 0 0 0,0-1 0 0 0,0 0 0 0 0,1 1 1 0 0,0-1-1 0 0,0 0 0 0 0,0 1 0 0 0,0-1 0 0 0,1 0 0 0 0,0 0 0 0 0,0 0 0 0 0,0 0 0 0 0,1 0 0 0 0,0-1 0 0 0,0 1 0 0 0,0-1 0 0 0,0 1 1 0 0,1-1-1 0 0,-1 0 0 0 0,1-1 0 0 0,0 1 0 0 0,1-1 0 0 0,-1 1 0 0 0,0-1 0 0 0,1 0 0 0 0,0-1 0 0 0,0 1 0 0 0,-1-1 0 0 0,1 0 1 0 0,9 2-1 0 0,-7-2-120 0 0,1 0 1 0 0,-1 0 0 0 0,0-1 0 0 0,1 0 0 0 0,-1 0 0 0 0,1-1 0 0 0,-1 0-1 0 0,1-1 1 0 0,-1 1 0 0 0,1-1 0 0 0,-1-1 0 0 0,0 1 0 0 0,1-1-1 0 0,-1-1 1 0 0,0 1 0 0 0,0-1 0 0 0,-1-1 0 0 0,1 1 0 0 0,0-1 0 0 0,-1 0-1 0 0,0 0 1 0 0,0-1 0 0 0,0 0 0 0 0,5-6 0 0 0,0-5-139 0 0,0-1-1 0 0,-1-1 1 0 0,-1 0 0 0 0,-1 0 0 0 0,-1 0 0 0 0,9-31 0 0 0,-11 28 53 0 0,0 1 0 0 0,-1-1 1 0 0,1-30-1 0 0,-2 19-32 0 0,0-19 556 0 0,-2 0 1 0 0,-3-1-1 0 0,-1 1 1 0 0,-3 0-1 0 0,-3 1 1 0 0,-20-71-1 0 0,22 105-88 0 0,1 16 332 0 0,5 1-534 0 0,0 0 1 0 0,0 1-1 0 0,1-1 0 0 0,-1 1 0 0 0,0-1 1 0 0,1 1-1 0 0,-1-1 0 0 0,1 1 0 0 0,0-1 1 0 0,-1 1-1 0 0,1 0 0 0 0,0-1 0 0 0,0 1 1 0 0,0 1-1 0 0,18 375 2307 0 0,-13-297-2013 0 0,-2-40-229 0 0,9 93 233 0 0,-10-119-314 0 0,1 0 0 0 0,1 1-1 0 0,0-1 1 0 0,1-1 0 0 0,1 1-1 0 0,10 18 1 0 0,-13-28-118 0 0,1 1 0 0 0,0-1 0 0 0,0 0 0 0 0,0 0 0 0 0,1 0 0 0 0,0 0 0 0 0,0-1 1 0 0,0 0-1 0 0,0 0 0 0 0,1 0 0 0 0,-1-1 0 0 0,1 0 0 0 0,0 0 0 0 0,0 0 0 0 0,0-1 0 0 0,0 0 0 0 0,1 0 0 0 0,-1 0 1 0 0,1-1-1 0 0,-1 0 0 0 0,12 0 0 0 0,-10-1-531 0 0,1 0 1 0 0,-1-1 0 0 0,1 0-1 0 0,-1 0 1 0 0,0-1 0 0 0,1 0-1 0 0,-1-1 1 0 0,0 1 0 0 0,0-2-1 0 0,-1 1 1 0 0,1-1 0 0 0,-1 0-1 0 0,1-1 1 0 0,-1 0-1 0 0,-1 0 1 0 0,11-9 0 0 0,-2-3-2272 0 0</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2.390"/>
    </inkml:context>
    <inkml:brush xml:id="br0">
      <inkml:brushProperty name="width" value="0.1" units="cm"/>
      <inkml:brushProperty name="height" value="0.1" units="cm"/>
      <inkml:brushProperty name="color" value="#FFFFFF"/>
    </inkml:brush>
  </inkml:definitions>
  <inkml:trace contextRef="#ctx0" brushRef="#br0">250 13 7125 0 0,'-4'-2'357'0'0,"0"0"1"0"0,0 0 0 0 0,0 1 0 0 0,0-1-1 0 0,-1 1 1 0 0,1 0 0 0 0,-1 1-1 0 0,1-1 1 0 0,0 1 0 0 0,-1-1 0 0 0,1 2-1 0 0,-1-1 1 0 0,1 0 0 0 0,-1 1-1 0 0,-6 1 1 0 0,3 0-119 0 0,-1 0 0 0 0,1 0 0 0 0,0 1 0 0 0,0 0 0 0 0,0 1 1 0 0,0-1-1 0 0,-9 8 0 0 0,15-10-177 0 0,-1 1 0 0 0,1 0 0 0 0,0 0 1 0 0,0 0-1 0 0,0 0 0 0 0,0 1 0 0 0,0-1 0 0 0,0 1 1 0 0,0-1-1 0 0,1 1 0 0 0,-1-1 0 0 0,1 1 0 0 0,0 0 1 0 0,0 0-1 0 0,0 0 0 0 0,0-1 0 0 0,1 1 0 0 0,-2 6 1 0 0,2-4 3 0 0,1 0 0 0 0,-1 0 0 0 0,1 0 0 0 0,0 1 0 0 0,0-1 0 0 0,0 0 0 0 0,1-1 0 0 0,-1 1 0 0 0,1 0 1 0 0,3 5-1 0 0,6 7 35 0 0,-1 0 0 0 0,2-1 0 0 0,0 0 1 0 0,18 16-1 0 0,-25-26-95 0 0,75 73 270 0 0,10 11 19 0 0,-79-77-274 0 0,0 0 0 0 0,-1 1 1 0 0,-1 1-1 0 0,0 0 0 0 0,7 16 0 0 0,-14-28-21 0 0,-1 0 0 0 0,1 1 0 0 0,-1-1 0 0 0,0 0 0 0 0,0 1 0 0 0,-1-1 0 0 0,1 0 0 0 0,-1 1 0 0 0,0-1 0 0 0,0 1 0 0 0,0-1 0 0 0,0 1 0 0 0,0-1 0 0 0,-1 0 0 0 0,0 1 0 0 0,1-1 0 0 0,-1 0 0 0 0,0 1 0 0 0,-1-1 0 0 0,1 0 0 0 0,-1 0 0 0 0,1 0 0 0 0,-4 4 0 0 0,1-2 4 0 0,-1 1-1 0 0,-1-1 1 0 0,1 0-1 0 0,0-1 1 0 0,-1 0-1 0 0,0 0 1 0 0,0 0-1 0 0,-1 0 1 0 0,1-1-1 0 0,-10 4 1 0 0,-2-1 13 0 0,0 1 0 0 0,-1-2 0 0 0,1-1 0 0 0,-1 0 0 0 0,-31 1 0 0 0,37-4-109 0 0,1-1 0 0 0,-1 0 0 0 0,1-1 1 0 0,-1-1-1 0 0,1 0 0 0 0,-1 0 0 0 0,1-2 0 0 0,0 1 0 0 0,-18-9 0 0 0,28 11-136 0 0,-1 0 1 0 0,1 0-1 0 0,0 0 1 0 0,0 0-1 0 0,0 0 1 0 0,0 0-1 0 0,0-1 1 0 0,1 1-1 0 0,-1-1 1 0 0,0 1 0 0 0,0-1-1 0 0,1 0 1 0 0,-1 0-1 0 0,1 0 1 0 0,0 0-1 0 0,0 0 1 0 0,-1 0-1 0 0,1 0 1 0 0,0 0-1 0 0,1 0 1 0 0,-1 0 0 0 0,0-1-1 0 0,1 1 1 0 0,-1 0-1 0 0,1 0 1 0 0,0-1-1 0 0,-1 1 1 0 0,1 0-1 0 0,0-1 1 0 0,1 1-1 0 0,-1 0 1 0 0,0-1-1 0 0,1 1 1 0 0,-1 0 0 0 0,1-1-1 0 0,0 1 1 0 0,0 0-1 0 0,1-3 1 0 0,6-15-2828 0 0</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2.733"/>
    </inkml:context>
    <inkml:brush xml:id="br0">
      <inkml:brushProperty name="width" value="0.1" units="cm"/>
      <inkml:brushProperty name="height" value="0.1" units="cm"/>
      <inkml:brushProperty name="color" value="#FFFFFF"/>
    </inkml:brush>
  </inkml:definitions>
  <inkml:trace contextRef="#ctx0" brushRef="#br0">1 23 5645 0 0,'2'-4'121'0'0,"14"-14"3509"0"0,-10 21-1494 0 0,-2 14-1012 0 0,10 109 1129 0 0,14 107-398 0 0,-17-169-1394 0 0,29 99-1 0 0,-36-154-410 0 0,0 1 0 0 0,0-1-1 0 0,1 0 1 0 0,0 0 0 0 0,0 0 0 0 0,1-1 0 0 0,0 0 0 0 0,1 0-1 0 0,12 12 1 0 0,-14-16-246 0 0,1 1 0 0 0,-1-1-1 0 0,1 0 1 0 0,0-1 0 0 0,0 0 0 0 0,11 5-1 0 0,-13-6-287 0 0,1-1-1 0 0,0 0 0 0 0,-1 0 1 0 0,1 0-1 0 0,0-1 0 0 0,0 1 1 0 0,0-1-1 0 0,0 0 0 0 0,-1 0 0 0 0,7-2 1 0 0,3-5-3015 0 0</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3.074"/>
    </inkml:context>
    <inkml:brush xml:id="br0">
      <inkml:brushProperty name="width" value="0.1" units="cm"/>
      <inkml:brushProperty name="height" value="0.1" units="cm"/>
      <inkml:brushProperty name="color" value="#FFFFFF"/>
    </inkml:brush>
  </inkml:definitions>
  <inkml:trace contextRef="#ctx0" brushRef="#br0">0 184 6589 0 0,'0'-2'150'0'0,"0"0"1"0"0,0 0-1 0 0,1 0 1 0 0,-1 0-1 0 0,0 1 1 0 0,1-1 0 0 0,-1 0-1 0 0,1 0 1 0 0,0 0-1 0 0,0 1 1 0 0,-1-1-1 0 0,1 0 1 0 0,0 1-1 0 0,0-1 1 0 0,1 1 0 0 0,-1-1-1 0 0,0 1 1 0 0,0-1-1 0 0,1 1 1 0 0,-1 0-1 0 0,1 0 1 0 0,-1-1 0 0 0,1 1-1 0 0,0 0 1 0 0,1 0-1 0 0,8-5 212 0 0,0 1-1 0 0,21-8 0 0 0,-25 10-134 0 0,12-4-60 0 0,0 0-1 0 0,0 2 1 0 0,33-6 0 0 0,-26 6-83 0 0,15-2 99 0 0,2 0-2868 0 0,0-2 0 0 0,0-2 0 0 0,73-28 0 0 0,-100 31 1581 0 0</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4.144"/>
    </inkml:context>
    <inkml:brush xml:id="br0">
      <inkml:brushProperty name="width" value="0.1" units="cm"/>
      <inkml:brushProperty name="height" value="0.1" units="cm"/>
      <inkml:brushProperty name="color" value="#FFFFFF"/>
    </inkml:brush>
  </inkml:definitions>
  <inkml:trace contextRef="#ctx0" brushRef="#br0">210 35 2352 0 0,'0'-3'316'0'0,"-1"1"0"0"0,0 0 0 0 0,0 0 0 0 0,-1 0-1 0 0,1 0 1 0 0,0 0 0 0 0,-1 0 0 0 0,1 0 0 0 0,-1 0 0 0 0,0 1-1 0 0,0-1 1 0 0,1 1 0 0 0,-1-1 0 0 0,0 1 0 0 0,0 0-1 0 0,0-1 1 0 0,-1 1 0 0 0,1 0 0 0 0,-3-1 0 0 0,2 2-196 0 0,0 0 1 0 0,0 0-1 0 0,0 0 1 0 0,0 1-1 0 0,0-1 1 0 0,0 1-1 0 0,0-1 1 0 0,0 1-1 0 0,0 0 1 0 0,1 0-1 0 0,-1 1 0 0 0,0-1 1 0 0,0 0-1 0 0,1 1 1 0 0,-4 3-1 0 0,-4 1 41 0 0,0 1 0 0 0,1 1 0 0 0,0 0-1 0 0,1 0 1 0 0,-1 0 0 0 0,2 1 0 0 0,-1 1-1 0 0,1-1 1 0 0,1 1 0 0 0,-1 0 0 0 0,2 1-1 0 0,0-1 1 0 0,0 1 0 0 0,1 0-1 0 0,0 1 1 0 0,0-1 0 0 0,2 1 0 0 0,-1-1-1 0 0,2 1 1 0 0,-2 15 0 0 0,4-24-162 0 0,-1 0 0 0 0,0 0 0 0 0,1 0 0 0 0,-1 0-1 0 0,1 0 1 0 0,0 0 0 0 0,0 0 0 0 0,0-1 0 0 0,0 1 0 0 0,0 0 0 0 0,1-1 0 0 0,-1 1 0 0 0,1-1 0 0 0,0 1 0 0 0,-1-1-1 0 0,1 0 1 0 0,0 0 0 0 0,1 0 0 0 0,-1 0 0 0 0,0 0 0 0 0,0 0 0 0 0,1-1 0 0 0,-1 1 0 0 0,1-1 0 0 0,0 1 0 0 0,-1-1-1 0 0,1 0 1 0 0,0 0 0 0 0,0 0 0 0 0,0-1 0 0 0,0 1 0 0 0,-1-1 0 0 0,1 1 0 0 0,0-1 0 0 0,4 0 0 0 0,-1 0-47 0 0,0 0 0 0 0,1-1 0 0 0,-1 1 1 0 0,0-1-1 0 0,0 0 0 0 0,0-1 0 0 0,0 0 1 0 0,0 0-1 0 0,0 0 0 0 0,0 0 0 0 0,-1-1 1 0 0,1 0-1 0 0,-1 0 0 0 0,0-1 0 0 0,9-7 1 0 0,-7 3 22 0 0,0-1 0 0 0,-1 0 1 0 0,-1 0-1 0 0,1 0 1 0 0,-1-1-1 0 0,-1 1 1 0 0,0-1-1 0 0,5-18 0 0 0,17-37 181 0 0,-26 64-155 0 0,0 1 1 0 0,0 0-1 0 0,0 0 0 0 0,0 0 1 0 0,0 0-1 0 0,0 0 1 0 0,0-1-1 0 0,0 1 1 0 0,1 0-1 0 0,-1 0 1 0 0,0 0-1 0 0,0 0 1 0 0,0 0-1 0 0,0 0 1 0 0,0 0-1 0 0,0 0 1 0 0,0-1-1 0 0,0 1 1 0 0,1 0-1 0 0,-1 0 1 0 0,0 0-1 0 0,0 0 1 0 0,0 0-1 0 0,0 0 1 0 0,0 0-1 0 0,0 0 1 0 0,1 0-1 0 0,-1 0 1 0 0,0 0-1 0 0,0 0 1 0 0,0 0-1 0 0,0 0 1 0 0,0 0-1 0 0,0 0 1 0 0,1 0-1 0 0,-1 0 1 0 0,0 0-1 0 0,0 0 1 0 0,0 0-1 0 0,0 0 0 0 0,0 0 1 0 0,0 0-1 0 0,1 0 1 0 0,-1 0-1 0 0,0 0 1 0 0,0 0-1 0 0,0 0 1 0 0,0 1-1 0 0,0-1 1 0 0,0 0-1 0 0,0 0 1 0 0,1 0-1 0 0,-1 0 1 0 0,0 0-1 0 0,0 0 1 0 0,6 12 79 0 0,2 20 42 0 0,-7-29-110 0 0,3 15 66 0 0,0 0 0 0 0,2 0 0 0 0,14 30 0 0 0,-17-41-329 0 0,2-1-1 0 0,-1 1 0 0 0,0-1 0 0 0,10 10 0 0 0,-10-12-414 0 0,1 1-1 0 0,0-1 0 0 0,0 0 1 0 0,0-1-1 0 0,1 1 0 0 0,8 3 0 0 0,-2-2-2247 0 0</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4.575"/>
    </inkml:context>
    <inkml:brush xml:id="br0">
      <inkml:brushProperty name="width" value="0.1" units="cm"/>
      <inkml:brushProperty name="height" value="0.1" units="cm"/>
      <inkml:brushProperty name="color" value="#FFFFFF"/>
    </inkml:brush>
  </inkml:definitions>
  <inkml:trace contextRef="#ctx0" brushRef="#br0">51 89 3988 0 0,'-6'31'536'0'0,"2"1"-1"0"0,1-1 0 0 0,2 1 0 0 0,1 0 1 0 0,6 50-1 0 0,-8-53-740 0 0,-4-23 269 0 0,-4-19 290 0 0,5 2-162 0 0,1 0 0 0 0,0-1-1 0 0,1 0 1 0 0,0 1 0 0 0,1-1 0 0 0,0 0-1 0 0,1 0 1 0 0,0-19 0 0 0,2-3 553 0 0,11-60 1 0 0,-11 87-635 0 0,0 0 0 0 0,1 0 0 0 0,0 0-1 0 0,1 0 1 0 0,-1 0 0 0 0,1 1-1 0 0,0-1 1 0 0,1 1 0 0 0,7-11 0 0 0,-10 16-78 0 0,1-1 1 0 0,0 0 0 0 0,0 0-1 0 0,-1 1 1 0 0,1-1 0 0 0,0 1 0 0 0,0 0-1 0 0,0-1 1 0 0,0 1 0 0 0,1 0-1 0 0,-1 0 1 0 0,0 0 0 0 0,0 1 0 0 0,1-1-1 0 0,-1 0 1 0 0,0 1 0 0 0,1 0-1 0 0,-1-1 1 0 0,1 1 0 0 0,-1 0 0 0 0,0 0-1 0 0,1 0 1 0 0,-1 1 0 0 0,1-1-1 0 0,-1 1 1 0 0,0-1 0 0 0,1 1 0 0 0,-1 0-1 0 0,0 0 1 0 0,0 0 0 0 0,4 2 0 0 0,10 6-59 0 0,0 2 1 0 0,-1-1 0 0 0,0 2 0 0 0,-1 0-1 0 0,-1 1 1 0 0,0 0 0 0 0,0 1 0 0 0,-2 0-1 0 0,1 1 1 0 0,-2 1 0 0 0,0-1 0 0 0,-1 2-1 0 0,-1-1 1 0 0,0 1 0 0 0,-1 0 0 0 0,5 22-1 0 0,-9-3-3644 0 0,-2-26 507 0 0</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4.932"/>
    </inkml:context>
    <inkml:brush xml:id="br0">
      <inkml:brushProperty name="width" value="0.1" units="cm"/>
      <inkml:brushProperty name="height" value="0.1" units="cm"/>
      <inkml:brushProperty name="color" value="#FFFFFF"/>
    </inkml:brush>
  </inkml:definitions>
  <inkml:trace contextRef="#ctx0" brushRef="#br0">291 21 5513 0 0,'-1'-1'176'0'0,"0"-1"0"0"0,0 1 1 0 0,0-1-1 0 0,-1 1 1 0 0,1-1-1 0 0,0 1 0 0 0,-1 0 1 0 0,1 0-1 0 0,-1 0 1 0 0,1 0-1 0 0,-1 0 1 0 0,1 0-1 0 0,-1 0 0 0 0,0 0 1 0 0,1 1-1 0 0,-1-1 1 0 0,0 0-1 0 0,0 1 1 0 0,0 0-1 0 0,1-1 0 0 0,-3 1 1 0 0,-1 0 26 0 0,1 0 0 0 0,-1 1 0 0 0,1-1 0 0 0,-1 1 0 0 0,1 0 0 0 0,0 1 0 0 0,0-1 0 0 0,-7 4 0 0 0,-3 1 153 0 0,2 2 1 0 0,-1-1 0 0 0,1 2-1 0 0,-17 15 1 0 0,14-11-55 0 0,1 2-1 0 0,1 0 1 0 0,0 0 0 0 0,2 1 0 0 0,-1 1-1 0 0,-14 30 1 0 0,22-39-223 0 0,0 0 0 0 0,0 0-1 0 0,1 0 1 0 0,1 0 0 0 0,-1 1 0 0 0,1-1 0 0 0,1 1 0 0 0,0 0-1 0 0,0-1 1 0 0,0 1 0 0 0,1 0 0 0 0,1 0 0 0 0,0 0 0 0 0,0-1-1 0 0,0 1 1 0 0,1-1 0 0 0,5 14 0 0 0,-6-19-121 0 0,1 0 1 0 0,0-1 0 0 0,0 1-1 0 0,1-1 1 0 0,-1 1 0 0 0,0-1-1 0 0,1 0 1 0 0,-1 0-1 0 0,1 0 1 0 0,0 0 0 0 0,0 0-1 0 0,0-1 1 0 0,0 1 0 0 0,0-1-1 0 0,0 0 1 0 0,0 0-1 0 0,0 0 1 0 0,0 0 0 0 0,1-1-1 0 0,-1 1 1 0 0,0-1 0 0 0,0 0-1 0 0,5 0 1 0 0,-1 0-384 0 0,1 0 1 0 0,0 0-1 0 0,-1-1 1 0 0,1 0-1 0 0,0 0 1 0 0,-1-1-1 0 0,0 0 1 0 0,15-6-1 0 0,-18 6-28 0 0,0-1 0 0 0,1 1 0 0 0,-2-1 0 0 0,1 0 1 0 0,0 0-1 0 0,5-6 0 0 0,5-10-2638 0 0</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5.258"/>
    </inkml:context>
    <inkml:brush xml:id="br0">
      <inkml:brushProperty name="width" value="0.1" units="cm"/>
      <inkml:brushProperty name="height" value="0.1" units="cm"/>
      <inkml:brushProperty name="color" value="#FFFFFF"/>
    </inkml:brush>
  </inkml:definitions>
  <inkml:trace contextRef="#ctx0" brushRef="#br0">49 124 4856 0 0,'-1'-5'220'0'0,"-6"-23"1297"0"0,-1 1 0 0 0,-13-31 1 0 0,21 58-1484 0 0,0 0 1 0 0,0-1-1 0 0,0 1 1 0 0,0 0-1 0 0,0 0 1 0 0,0 0-1 0 0,0 0 1 0 0,0-1-1 0 0,0 1 1 0 0,0 0-1 0 0,0 0 1 0 0,0 0-1 0 0,0-1 1 0 0,0 1-1 0 0,0 0 1 0 0,0 0-1 0 0,0 0 1 0 0,0 0-1 0 0,0-1 1 0 0,0 1-1 0 0,-1 0 1 0 0,1 0-1 0 0,0 0 1 0 0,0 0-1 0 0,0-1 1 0 0,0 1-1 0 0,0 0 1 0 0,-1 0-1 0 0,1 0 1 0 0,0 0-1 0 0,0 0 1 0 0,0 0-1 0 0,0 0 1 0 0,-1 0-1 0 0,1 0 1 0 0,0-1-1 0 0,0 1 1 0 0,0 0-1 0 0,0 0 1 0 0,-1 0-1 0 0,1 0 1 0 0,0 0-1 0 0,0 0 1 0 0,0 0-1 0 0,-1 0 1 0 0,1 0-1 0 0,0 0 1 0 0,0 0-1 0 0,0 1 1 0 0,-1-1-1 0 0,1 0 1 0 0,0 0-1 0 0,0 0 1 0 0,0 0-1 0 0,-1 0 1 0 0,-2 15 955 0 0,1 19-183 0 0,5 22 79 0 0,15 78 0 0 0,-17-130-874 0 0,30 209 1130 0 0,-16-111-774 0 0,-8-47-1163 0 0,2 0 0 0 0,31 104-1 0 0,-38-154 314 0 0,0 1 0 0 0,1 0 0 0 0,0-1 0 0 0,0 0-1 0 0,0 0 1 0 0,1 0 0 0 0,-1 0 0 0 0,1 0 0 0 0,0 0-1 0 0,1-1 1 0 0,-1 0 0 0 0,1 0 0 0 0,9 6 0 0 0,4-1-2329 0 0</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5.629"/>
    </inkml:context>
    <inkml:brush xml:id="br0">
      <inkml:brushProperty name="width" value="0.1" units="cm"/>
      <inkml:brushProperty name="height" value="0.1" units="cm"/>
      <inkml:brushProperty name="color" value="#FFFFFF"/>
    </inkml:brush>
  </inkml:definitions>
  <inkml:trace contextRef="#ctx0" brushRef="#br0">268 33 6301 0 0,'-3'-3'186'0'0,"1"1"0"0"0,-1-1 0 0 0,1 0 0 0 0,-1 1 0 0 0,0 0 0 0 0,0 0 0 0 0,0-1 0 0 0,0 2 0 0 0,0-1 1 0 0,-1 0-1 0 0,1 1 0 0 0,-1-1 0 0 0,1 1 0 0 0,-1 0 0 0 0,1 0 0 0 0,-1 0 0 0 0,1 1 0 0 0,-1-1 0 0 0,0 1 0 0 0,1 0 1 0 0,-1 0-1 0 0,0 0 0 0 0,1 1 0 0 0,-1-1 0 0 0,0 1 0 0 0,1 0 0 0 0,-1 0 0 0 0,1 0 0 0 0,-1 1 0 0 0,1-1 1 0 0,-1 1-1 0 0,1-1 0 0 0,-6 5 0 0 0,-3 3 32 0 0,1 0 1 0 0,-1 0-1 0 0,2 1 1 0 0,-1 1-1 0 0,1 0 1 0 0,1 0-1 0 0,0 1 1 0 0,0 0-1 0 0,2 0 1 0 0,-1 1-1 0 0,2 0 1 0 0,-1 1-1 0 0,2-1 1 0 0,0 1-1 0 0,0 0 1 0 0,2 0 0 0 0,-1 1-1 0 0,-1 27 1 0 0,5-37-220 0 0,0-1 1 0 0,0 0-1 0 0,1 0 1 0 0,-1 0-1 0 0,1 0 1 0 0,0 1-1 0 0,0-1 1 0 0,1 0-1 0 0,-1-1 1 0 0,1 1-1 0 0,0 0 1 0 0,0 0-1 0 0,0-1 1 0 0,0 1-1 0 0,1-1 1 0 0,0 0-1 0 0,-1 1 1 0 0,1-1-1 0 0,0 0 1 0 0,1-1-1 0 0,-1 1 1 0 0,0-1-1 0 0,1 1 1 0 0,-1-1-1 0 0,1 0 1 0 0,0 0-1 0 0,0-1 1 0 0,0 1-1 0 0,5 1 1 0 0,-4-2-55 0 0,0 1 0 0 0,0-1 0 0 0,0 0 0 0 0,0-1 1 0 0,0 1-1 0 0,0-1 0 0 0,1 0 0 0 0,-1 0 1 0 0,0-1-1 0 0,0 1 0 0 0,0-1 0 0 0,0 0 1 0 0,0-1-1 0 0,0 1 0 0 0,0-1 0 0 0,0 0 0 0 0,0 0 1 0 0,-1-1-1 0 0,1 1 0 0 0,-1-1 0 0 0,0 0 1 0 0,1 0-1 0 0,5-6 0 0 0,-4 0 27 0 0,1 0-1 0 0,-1 0 1 0 0,0 0 0 0 0,-1-1-1 0 0,0 1 1 0 0,-1-1-1 0 0,0-1 1 0 0,-1 1 0 0 0,5-19-1 0 0,-4 3 368 0 0,0-1-1 0 0,0-49 0 0 0,28 190 557 0 0,-29-101-1021 0 0,0-1 0 0 0,1-1 0 0 0,0 1 0 0 0,1 0 1 0 0,1-1-1 0 0,11 19 0 0 0,-14-26-314 0 0,0 0 0 0 0,0 0 0 0 0,1 0 0 0 0,-1 0 0 0 0,1 0 0 0 0,0-1 0 0 0,0 0 1 0 0,0 0-1 0 0,1 0 0 0 0,-1 0 0 0 0,1-1 0 0 0,-1 1 0 0 0,1-1 0 0 0,0-1 0 0 0,0 1 0 0 0,0 0 1 0 0,0-1-1 0 0,10 1 0 0 0,-1-2-2489 0 0</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5.974"/>
    </inkml:context>
    <inkml:brush xml:id="br0">
      <inkml:brushProperty name="width" value="0.1" units="cm"/>
      <inkml:brushProperty name="height" value="0.1" units="cm"/>
      <inkml:brushProperty name="color" value="#FFFFFF"/>
    </inkml:brush>
  </inkml:definitions>
  <inkml:trace contextRef="#ctx0" brushRef="#br0">0 93 5008 0 0,'2'1'214'0'0,"0"-1"-1"0"0,-1 1 0 0 0,1 0 1 0 0,-1 0-1 0 0,1 0 1 0 0,-1 0-1 0 0,1 0 0 0 0,-1 0 1 0 0,1 0-1 0 0,-1 0 0 0 0,0 0 1 0 0,0 1-1 0 0,0-1 0 0 0,0 0 1 0 0,0 1-1 0 0,0-1 0 0 0,0 1 1 0 0,0-1-1 0 0,0 1 0 0 0,-1 0 1 0 0,1-1-1 0 0,-1 1 0 0 0,1 2 1 0 0,13 48 1167 0 0,-13-45-1025 0 0,-1 20 1929 0 0,-1-43-1665 0 0,1 9-626 0 0,1 0 0 0 0,-1 0 1 0 0,1 1-1 0 0,1-1 0 0 0,-1 0 0 0 0,1 1 1 0 0,0-1-1 0 0,1 1 0 0 0,0 0 0 0 0,0 0 1 0 0,0 0-1 0 0,0 0 0 0 0,1 0 0 0 0,0 1 1 0 0,1-1-1 0 0,-1 1 0 0 0,7-6 1 0 0,0 2-858 0 0,1-1 0 0 0,0 2 0 0 0,1 0 0 0 0,0 0 0 0 0,0 1 0 0 0,27-10 0 0 0,-13 7-2328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2.782"/>
    </inkml:context>
    <inkml:brush xml:id="br0">
      <inkml:brushProperty name="width" value="0.1" units="cm"/>
      <inkml:brushProperty name="height" value="0.1" units="cm"/>
      <inkml:brushProperty name="color" value="#FFFFFF"/>
    </inkml:brush>
  </inkml:definitions>
  <inkml:trace contextRef="#ctx0" brushRef="#br0">49 54 2016 0 0,'1'-2'243'0'0,"-1"0"0"0"0,1-1 0 0 0,0 1 0 0 0,0 0 0 0 0,0 0 0 0 0,0-1 0 0 0,0 1 0 0 0,1 0-1 0 0,-1 0 1 0 0,1 0 0 0 0,-1 1 0 0 0,1-1 0 0 0,0 0 0 0 0,0 0 0 0 0,-1 1 0 0 0,1-1 0 0 0,0 1 0 0 0,1 0 0 0 0,-1-1 0 0 0,0 1-1 0 0,0 0 1 0 0,0 0 0 0 0,1 1 0 0 0,-1-1 0 0 0,4 0 0 0 0,0-2-5 0 0,1 1 0 0 0,0 1 1 0 0,0-1-1 0 0,0 1 0 0 0,0 0 0 0 0,0 1 0 0 0,13 0 1 0 0,-18 0-205 0 0,-1 0 1 0 0,1 0 0 0 0,-1 0 0 0 0,1 1-1 0 0,-1-1 1 0 0,1 0 0 0 0,-1 1 0 0 0,1-1 0 0 0,-1 0-1 0 0,1 1 1 0 0,-1 0 0 0 0,0-1 0 0 0,0 1-1 0 0,1 0 1 0 0,-1 0 0 0 0,0 0 0 0 0,0 0 0 0 0,0 0-1 0 0,0 0 1 0 0,1 0 0 0 0,-2 0 0 0 0,1 0-1 0 0,0 0 1 0 0,0 1 0 0 0,0-1 0 0 0,0 0 0 0 0,-1 0-1 0 0,1 1 1 0 0,-1-1 0 0 0,1 1 0 0 0,-1-1-1 0 0,0 1 1 0 0,1-1 0 0 0,-1 1 0 0 0,0-1 0 0 0,0 0-1 0 0,0 1 1 0 0,0-1 0 0 0,0 1 0 0 0,0-1-1 0 0,0 1 1 0 0,-1-1 0 0 0,1 1 0 0 0,-1-1 0 0 0,1 1-1 0 0,-1-1 1 0 0,1 0 0 0 0,-2 3 0 0 0,-2 4-3 0 0,-1 0 0 0 0,0 0 0 0 0,0-1 0 0 0,0 1 0 0 0,-1-1 0 0 0,-11 10 0 0 0,-66 53 146 0 0,22-21 135 0 0,61-49-312 0 0,0 0 0 0 0,0 0 0 0 0,-1 0 0 0 0,1 0 0 0 0,0 0 0 0 0,0 1 0 0 0,0-1 0 0 0,-1 0 0 0 0,1 0 0 0 0,0 0 0 0 0,0 1 0 0 0,0-1 0 0 0,0 0-1 0 0,-1 0 1 0 0,1 0 0 0 0,0 1 0 0 0,0-1 0 0 0,0 0 0 0 0,0 0 0 0 0,0 1 0 0 0,0-1 0 0 0,0 0 0 0 0,0 0 0 0 0,0 1 0 0 0,0-1 0 0 0,0 0 0 0 0,0 0 0 0 0,0 1 0 0 0,0-1 0 0 0,0 0 0 0 0,0 0 0 0 0,0 1 0 0 0,0-1 0 0 0,0 0-1 0 0,0 0 1 0 0,0 1 0 0 0,0-1 0 0 0,0 0 0 0 0,0 0 0 0 0,1 1 0 0 0,11 4-2 0 0,24-3-38 0 0,-32-1 38 0 0,20 0-17 0 0,1 1 0 0 0,0 1 1 0 0,28 9-1 0 0,-45-11 23 0 0,-1 2 0 0 0,1-1 0 0 0,-1 1 1 0 0,0 0-1 0 0,0 0 0 0 0,0 1 0 0 0,-1 0 1 0 0,1 0-1 0 0,-1 1 0 0 0,0 0 0 0 0,0 0 1 0 0,0 0-1 0 0,-1 1 0 0 0,7 9 0 0 0,-10-14 5 0 0,-1 1 0 0 0,0 1 0 0 0,0-1 0 0 0,0 0 0 0 0,0 0 0 0 0,0 0 0 0 0,0 0 0 0 0,-1 1 0 0 0,1-1 0 0 0,-1 0 0 0 0,0 1 0 0 0,0-1 0 0 0,1 0 0 0 0,-1 1 0 0 0,-1-1 0 0 0,1 1 0 0 0,0-1 0 0 0,-1 0 0 0 0,0 5 0 0 0,-1-4 27 0 0,0 0 0 0 0,1 1 0 0 0,-1-1 0 0 0,0 0 0 0 0,0 0 0 0 0,-1 0 0 0 0,1-1-1 0 0,-1 1 1 0 0,1 0 0 0 0,-1-1 0 0 0,-6 4 0 0 0,4-2 22 0 0,0-1-1 0 0,0 0 0 0 0,-1 0 0 0 0,1-1 1 0 0,-1 1-1 0 0,0-1 0 0 0,1-1 0 0 0,-1 1 1 0 0,0-1-1 0 0,0 0 0 0 0,0 0 0 0 0,0-1 1 0 0,-1 0-1 0 0,1 0 0 0 0,-8-1 0 0 0,1-2-444 0 0,1-1-1 0 0,0 0 1 0 0,-17-8-1 0 0,24 9-507 0 0,0 0-1 0 0,0 0 0 0 0,1 0 1 0 0,-1-1-1 0 0,-8-7 0 0 0,7 3-2040 0 0</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6.456"/>
    </inkml:context>
    <inkml:brush xml:id="br0">
      <inkml:brushProperty name="width" value="0.1" units="cm"/>
      <inkml:brushProperty name="height" value="0.1" units="cm"/>
      <inkml:brushProperty name="color" value="#FFFFFF"/>
    </inkml:brush>
  </inkml:definitions>
  <inkml:trace contextRef="#ctx0" brushRef="#br0">29 171 5657 0 0,'29'-5'6844'0'0,"55"-24"-5406"0"0,-74 25-1308 0 0,0-1 0 0 0,-1 0 1 0 0,0 0-1 0 0,17-13 1 0 0,-24 16-98 0 0,1 0 1 0 0,-1 1-1 0 0,0-1 1 0 0,0 0 0 0 0,0-1-1 0 0,-1 1 1 0 0,1 0-1 0 0,0 0 1 0 0,-1-1 0 0 0,1 1-1 0 0,-1-1 1 0 0,0 1-1 0 0,0-1 1 0 0,0 0-1 0 0,0 0 1 0 0,0 1 0 0 0,-1-1-1 0 0,1 0 1 0 0,-1 0-1 0 0,0 0 1 0 0,0 1 0 0 0,0-1-1 0 0,-1-5 1 0 0,1 6-6 0 0,-1 1 1 0 0,1-1 0 0 0,-1 0-1 0 0,0 0 1 0 0,0 0 0 0 0,0 0-1 0 0,0 1 1 0 0,0-1 0 0 0,0 0-1 0 0,-1 1 1 0 0,1-1 0 0 0,0 1-1 0 0,-1 0 1 0 0,1-1-1 0 0,-1 1 1 0 0,1 0 0 0 0,-1 0-1 0 0,0 0 1 0 0,0 0 0 0 0,1 0-1 0 0,-1 0 1 0 0,0 0 0 0 0,0 1-1 0 0,0-1 1 0 0,0 1 0 0 0,0 0-1 0 0,0-1 1 0 0,0 1 0 0 0,0 0-1 0 0,0 0 1 0 0,0 0 0 0 0,0 0-1 0 0,0 0 1 0 0,0 1 0 0 0,0-1-1 0 0,0 1 1 0 0,-2 0-1 0 0,-4 1 56 0 0,1 0-1 0 0,-1 0 0 0 0,1 1 0 0 0,-1 0 0 0 0,1 0 0 0 0,0 1 0 0 0,1 0 0 0 0,-9 5 0 0 0,6 0 36 0 0,0-1 0 0 0,0 1 0 0 0,1 0 1 0 0,0 1-1 0 0,1 0 0 0 0,0 1 0 0 0,1-1 0 0 0,0 1 0 0 0,0 0 0 0 0,1 1 1 0 0,1-1-1 0 0,-7 23 0 0 0,10-29-144 0 0,0 0 0 0 0,0 1-1 0 0,1-1 1 0 0,-1 0 0 0 0,1 0 0 0 0,0 0 0 0 0,0 1-1 0 0,1-1 1 0 0,0 0 0 0 0,0 0 0 0 0,0 0 0 0 0,0 0-1 0 0,1 0 1 0 0,0 0 0 0 0,0 0 0 0 0,0 0 0 0 0,0-1-1 0 0,1 1 1 0 0,0-1 0 0 0,0 1 0 0 0,0-1 0 0 0,1 0-1 0 0,-1-1 1 0 0,1 1 0 0 0,0 0 0 0 0,0-1 0 0 0,0 0-1 0 0,0 0 1 0 0,1 0 0 0 0,-1-1 0 0 0,1 1 0 0 0,7 2-1 0 0,4 0-744 0 0,0 0 0 0 0,0-1 0 0 0,0-1-1 0 0,1-1 1 0 0,-1 0 0 0 0,21 0 0 0 0,-5-3-1521 0 0,62-7 1 0 0,-41-4-688 0 0</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6.796"/>
    </inkml:context>
    <inkml:brush xml:id="br0">
      <inkml:brushProperty name="width" value="0.1" units="cm"/>
      <inkml:brushProperty name="height" value="0.1" units="cm"/>
      <inkml:brushProperty name="color" value="#FFFFFF"/>
    </inkml:brush>
  </inkml:definitions>
  <inkml:trace contextRef="#ctx0" brushRef="#br0">322 34 5613 0 0,'-3'-3'264'0'0,"1"1"1"0"0,0-1 0 0 0,-1 0 0 0 0,1 1 0 0 0,-1 0 0 0 0,0-1-1 0 0,0 1 1 0 0,0 0 0 0 0,0 1 0 0 0,0-1 0 0 0,0 0 0 0 0,0 1-1 0 0,-1 0 1 0 0,1 0 0 0 0,-1 0 0 0 0,1 0 0 0 0,-7-1 0 0 0,4 2-3 0 0,0 0 0 0 0,0 1 0 0 0,0 0 1 0 0,0-1-1 0 0,0 2 0 0 0,0-1 0 0 0,0 1 1 0 0,1 0-1 0 0,-11 5 0 0 0,1 1 121 0 0,0 1 0 0 0,0 1 0 0 0,1 0 0 0 0,0 1 0 0 0,0 1 0 0 0,-14 16 0 0 0,19-17-191 0 0,0 0 0 0 0,1 0-1 0 0,0 0 1 0 0,1 1-1 0 0,1 0 1 0 0,0 0 0 0 0,-8 23-1 0 0,12-28-137 0 0,0 1-1 0 0,0-1 1 0 0,1 1-1 0 0,-1 0 1 0 0,2-1-1 0 0,-1 1 1 0 0,1 0-1 0 0,0-1 0 0 0,1 1 1 0 0,-1 0-1 0 0,2-1 1 0 0,-1 1-1 0 0,1-1 1 0 0,0 1-1 0 0,4 8 1 0 0,-3-12-117 0 0,-1 0 1 0 0,1 0 0 0 0,0-1-1 0 0,0 1 1 0 0,0-1-1 0 0,1 1 1 0 0,-1-1 0 0 0,1 0-1 0 0,0 0 1 0 0,0-1-1 0 0,0 1 1 0 0,0-1 0 0 0,0 0-1 0 0,0 0 1 0 0,1 0 0 0 0,-1-1-1 0 0,1 1 1 0 0,-1-1-1 0 0,1 0 1 0 0,0-1 0 0 0,-1 1-1 0 0,1-1 1 0 0,0 0-1 0 0,0 0 1 0 0,4-1 0 0 0,-1 1-169 0 0,-1-1 0 0 0,1 1 1 0 0,0-2-1 0 0,-1 1 0 0 0,1-1 1 0 0,-1-1-1 0 0,0 1 0 0 0,0-1 1 0 0,0 0-1 0 0,0-1 0 0 0,0 0 1 0 0,0 0-1 0 0,-1 0 1 0 0,10-10-1 0 0,-7 4-173 0 0,0-1 0 0 0,-1 0 1 0 0,0-1-1 0 0,-1 0 0 0 0,0 0 1 0 0,-1 0-1 0 0,9-27 0 0 0,-5 8-2335 0 0</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7.198"/>
    </inkml:context>
    <inkml:brush xml:id="br0">
      <inkml:brushProperty name="width" value="0.1" units="cm"/>
      <inkml:brushProperty name="height" value="0.1" units="cm"/>
      <inkml:brushProperty name="color" value="#FFFFFF"/>
    </inkml:brush>
  </inkml:definitions>
  <inkml:trace contextRef="#ctx0" brushRef="#br0">7 200 9393 0 0,'-4'-180'4292'0'0,"3"160"-3250"0"0,0 31 256 0 0,1 33-133 0 0,19 108 200 0 0,-4-22-559 0 0,43 174 0 0 0,-55-296-817 0 0,-1 0 0 0 0,1 0 0 0 0,0 0 0 0 0,1-1 0 0 0,0 1 0 0 0,0-1 0 0 0,1 0 0 0 0,0 0 0 0 0,0-1 0 0 0,0 0 0 0 0,1 1 1 0 0,0-2-1 0 0,0 1 0 0 0,1-1 0 0 0,-1 0 0 0 0,1 0 0 0 0,10 5 0 0 0,-11-8-207 0 0,0 1-1 0 0,0-1 1 0 0,1 0 0 0 0,-1 0-1 0 0,0-1 1 0 0,1 0 0 0 0,-1 0 0 0 0,1 0-1 0 0,10-1 1 0 0,-10-1-375 0 0,0 0 1 0 0,0 0-1 0 0,0 0 0 0 0,0-1 1 0 0,-1 0-1 0 0,1-1 0 0 0,-1 1 1 0 0,0-1-1 0 0,1 0 0 0 0,5-5 1 0 0,17-13-2873 0 0,-16 9 558 0 0</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7.557"/>
    </inkml:context>
    <inkml:brush xml:id="br0">
      <inkml:brushProperty name="width" value="0.1" units="cm"/>
      <inkml:brushProperty name="height" value="0.1" units="cm"/>
      <inkml:brushProperty name="color" value="#FFFFFF"/>
    </inkml:brush>
  </inkml:definitions>
  <inkml:trace contextRef="#ctx0" brushRef="#br0">15 20 6237 0 0,'-10'-19'2434'0'0,"10"19"-2392"0"0,0 0 1 0 0,0 0 0 0 0,-1 0-1 0 0,1 0 1 0 0,0 0 0 0 0,0-1-1 0 0,0 1 1 0 0,0 0 0 0 0,0 0-1 0 0,0 0 1 0 0,-1 0 0 0 0,1 0-1 0 0,0 0 1 0 0,0 0 0 0 0,0 0-1 0 0,0 1 1 0 0,0-1 0 0 0,-1 0-1 0 0,1 0 1 0 0,0 0 0 0 0,0 0-1 0 0,0 0 1 0 0,0 0 0 0 0,0 0-1 0 0,0 0 1 0 0,0 0 0 0 0,-1 0 85 0 0,1 1-86 0 0,0-1 1 0 0,0 0 0 0 0,0 0-1 0 0,0 0 1 0 0,0 0 0 0 0,0 0-1 0 0,0 0 1 0 0,0 0 0 0 0,0 1-1 0 0,-1-1 1 0 0,1 0 0 0 0,0 0-1 0 0,0 0 1 0 0,0 0 0 0 0,0 0-1 0 0,0 1 1 0 0,0-1 0 0 0,0 0-1 0 0,0 0 1 0 0,0 0 0 0 0,0 0-1 0 0,0 0 1 0 0,0 0 0 0 0,1 1-1 0 0,-1-1 1 0 0,0 0 0 0 0,0 0-1 0 0,0 0 1 0 0,1 41 2948 0 0,0-29-3229 0 0,21 153 1949 0 0,-12-102-1321 0 0,4 45 366 0 0,5 36-986 0 0,4-51-3095 0 0,-4-53-1890 0 0</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7.914"/>
    </inkml:context>
    <inkml:brush xml:id="br0">
      <inkml:brushProperty name="width" value="0.1" units="cm"/>
      <inkml:brushProperty name="height" value="0.1" units="cm"/>
      <inkml:brushProperty name="color" value="#FFFFFF"/>
    </inkml:brush>
  </inkml:definitions>
  <inkml:trace contextRef="#ctx0" brushRef="#br0">1 55 5801 0 0,'1'-3'171'0'0,"0"0"1"0"0,0 0-1 0 0,0 0 1 0 0,1 1 0 0 0,-1-1-1 0 0,1 1 1 0 0,-1-1 0 0 0,1 1-1 0 0,0 0 1 0 0,0 0 0 0 0,0-1-1 0 0,1 1 1 0 0,-1 1 0 0 0,0-1-1 0 0,1 0 1 0 0,-1 1-1 0 0,5-3 1 0 0,-1 2 31 0 0,-1 0 1 0 0,2 0-1 0 0,-1 0 1 0 0,0 1-1 0 0,0 0 0 0 0,0 0 1 0 0,12 0-1 0 0,3 2 74 0 0,-1 1-1 0 0,1 0 1 0 0,31 9 0 0 0,-24-3-95 0 0,0 1 1 0 0,-1 1-1 0 0,0 1 1 0 0,0 2 0 0 0,-1 1-1 0 0,-1 0 1 0 0,0 2-1 0 0,-2 1 1 0 0,1 1-1 0 0,-2 1 1 0 0,-1 1-1 0 0,0 1 1 0 0,-1 1 0 0 0,-2 0-1 0 0,27 42 1 0 0,-40-55-148 0 0,1 0 0 0 0,-2 1 0 0 0,1-1 0 0 0,-2 1-1 0 0,1 0 1 0 0,-1 0 0 0 0,0 0 0 0 0,-1 0 0 0 0,-1 1 0 0 0,1-1 0 0 0,-2 0 0 0 0,1 1 0 0 0,-1-1 0 0 0,-1 1 0 0 0,0-1 0 0 0,-1 1 0 0 0,-4 15 0 0 0,3-14-9 0 0,-1 1 1 0 0,-1-1-1 0 0,0 0 0 0 0,0 0 0 0 0,-1 0 1 0 0,-1-1-1 0 0,0 0 0 0 0,-1 0 0 0 0,-13 15 1 0 0,6-12 35 0 0,-1 0 0 0 0,0-1 0 0 0,0-1 0 0 0,-2 0 1 0 0,1-1-1 0 0,-1-1 0 0 0,-39 15 0 0 0,46-21-20 0 0,-1-1-1 0 0,1 0 1 0 0,-1-1-1 0 0,0 0 1 0 0,0-1-1 0 0,0 0 1 0 0,0-1 0 0 0,-15-1-1 0 0,23 0-133 0 0,0 1 0 0 0,0-1 0 0 0,1 0-1 0 0,-1-1 1 0 0,0 1 0 0 0,1 0 0 0 0,-1-1 0 0 0,1 0 0 0 0,-1 0 0 0 0,1 0-1 0 0,0 0 1 0 0,-4-4 0 0 0,5 4-175 0 0,-1-1 1 0 0,1 1-1 0 0,1-1 0 0 0,-1 0 0 0 0,0 0 1 0 0,1 0-1 0 0,-1 0 0 0 0,1 0 1 0 0,0 0-1 0 0,0 0 0 0 0,0 0 0 0 0,0 0 1 0 0,1-1-1 0 0,-1 1 0 0 0,1 0 0 0 0,0-6 1 0 0,1-13-1679 0 0,3 0-1234 0 0</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8.272"/>
    </inkml:context>
    <inkml:brush xml:id="br0">
      <inkml:brushProperty name="width" value="0.1" units="cm"/>
      <inkml:brushProperty name="height" value="0.1" units="cm"/>
      <inkml:brushProperty name="color" value="#FFFFFF"/>
    </inkml:brush>
  </inkml:definitions>
  <inkml:trace contextRef="#ctx0" brushRef="#br0">1 199 4460 0 0,'118'-32'2667'0'0,"-105"27"-2410"0"0,1 0 0 0 0,-1-1 0 0 0,0-1 0 0 0,0 0 0 0 0,-1-1 1 0 0,16-12-1 0 0,-25 17-88 0 0,0 0 0 0 0,1-1 1 0 0,-2 0-1 0 0,1 1 0 0 0,0-1 0 0 0,-1 0 1 0 0,0-1-1 0 0,0 1 0 0 0,0 0 0 0 0,0-1 1 0 0,-1 1-1 0 0,1-1 0 0 0,0-4 1 0 0,-2 7-93 0 0,0 1 1 0 0,1-1 0 0 0,-1 0 0 0 0,0 1-1 0 0,0-1 1 0 0,0 0 0 0 0,0 1 0 0 0,-1-1-1 0 0,1 1 1 0 0,0-1 0 0 0,-1 0 0 0 0,1 1 0 0 0,-1-1-1 0 0,1 1 1 0 0,-1-1 0 0 0,0 1 0 0 0,1-1-1 0 0,-1 1 1 0 0,0 0 0 0 0,0-1 0 0 0,0 1-1 0 0,0 0 1 0 0,0 0 0 0 0,-1 0 0 0 0,1-1 0 0 0,0 1-1 0 0,-1 0 1 0 0,1 1 0 0 0,0-1 0 0 0,-1 0-1 0 0,1 0 1 0 0,-1 1 0 0 0,1-1 0 0 0,-1 1-1 0 0,1-1 1 0 0,-1 1 0 0 0,0-1 0 0 0,1 1 0 0 0,-4 0-1 0 0,1 0 23 0 0,1 0-1 0 0,-1 1 0 0 0,0-1 0 0 0,1 1 0 0 0,-1 0 1 0 0,0 0-1 0 0,1 0 0 0 0,-1 0 0 0 0,1 0 1 0 0,0 1-1 0 0,-1 0 0 0 0,1 0 0 0 0,0 0 1 0 0,0 0-1 0 0,0 0 0 0 0,0 1 0 0 0,0-1 0 0 0,1 1 1 0 0,-1 0-1 0 0,-2 4 0 0 0,-2 1 84 0 0,1 1 0 0 0,0 0 0 0 0,1 0 0 0 0,0 0 0 0 0,-8 20 0 0 0,8-13-24 0 0,0 1 0 0 0,1-1-1 0 0,1 1 1 0 0,0 0 0 0 0,1 0 0 0 0,1 0 0 0 0,0 0 0 0 0,2 1-1 0 0,3 25 1 0 0,-3-36-233 0 0,0-1 0 0 0,1 0 1 0 0,0 0-1 0 0,0 0 0 0 0,0-1 0 0 0,1 1 0 0 0,-1 0 0 0 0,1-1 0 0 0,1 0 0 0 0,-1 0 0 0 0,1 0 0 0 0,0 0 1 0 0,0 0-1 0 0,0-1 0 0 0,1 1 0 0 0,-1-1 0 0 0,1-1 0 0 0,0 1 0 0 0,0-1 0 0 0,1 1 0 0 0,-1-1 0 0 0,1-1 1 0 0,0 1-1 0 0,-1-1 0 0 0,1 0 0 0 0,0 0 0 0 0,0-1 0 0 0,0 0 0 0 0,9 1 0 0 0,-6-1-614 0 0,0-1-1 0 0,0 0 1 0 0,1-1-1 0 0,-1 0 1 0 0,0 0-1 0 0,0-1 1 0 0,0 0-1 0 0,0 0 1 0 0,0-1-1 0 0,0 0 0 0 0,-1-1 1 0 0,10-5-1 0 0,0-1-2308 0 0</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8.645"/>
    </inkml:context>
    <inkml:brush xml:id="br0">
      <inkml:brushProperty name="width" value="0.1" units="cm"/>
      <inkml:brushProperty name="height" value="0.1" units="cm"/>
      <inkml:brushProperty name="color" value="#FFFFFF"/>
    </inkml:brush>
  </inkml:definitions>
  <inkml:trace contextRef="#ctx0" brushRef="#br0">1 237 5653 0 0,'0'0'100'0'0,"4"-28"2196"0"0,-5 26-2109 0 0,2 1 0 0 0,-1 0 0 0 0,0 0 0 0 0,0 0 0 0 0,0 0 0 0 0,0 0 0 0 0,1 0 0 0 0,-1 0 0 0 0,1-1 0 0 0,-1 1 0 0 0,1 0 0 0 0,-1 0 0 0 0,1 0 0 0 0,-1 1 0 0 0,1-1 0 0 0,0 0 0 0 0,0 0-1 0 0,-1 0 1 0 0,2-1 0 0 0,1 4-9 0 0,-1-1-1 0 0,1 1 1 0 0,-1 0 0 0 0,1 0-1 0 0,-1 0 1 0 0,0 0-1 0 0,0 0 1 0 0,0 1-1 0 0,0-1 1 0 0,2 4-1 0 0,-1-2 11 0 0,29 36 762 0 0,64 61 1 0 0,-85-90-1363 0 0,1-1-1 0 0,1 0 1 0 0,0-1 0 0 0,0-1 0 0 0,0 0-1 0 0,1-1 1 0 0,0 0 0 0 0,1-1 0 0 0,0 0-1 0 0,16 3 1 0 0,4-7-2934 0 0,-20-3 377 0 0</inkml:trace>
  <inkml:trace contextRef="#ctx0" brushRef="#br0" timeOffset="1">393 9 6041 0 0,'0'0'130'0'0,"0"-1"1"0"0,-1 0 0 0 0,1 1 0 0 0,-1-1-1 0 0,1 1 1 0 0,0-1 0 0 0,-1 1 0 0 0,1-1-1 0 0,-1 1 1 0 0,0-1 0 0 0,1 1 0 0 0,-1-1 0 0 0,1 1-1 0 0,-1 0 1 0 0,0 0 0 0 0,1-1 0 0 0,-1 1-1 0 0,0 0 1 0 0,1 0 0 0 0,-1-1 0 0 0,0 1-1 0 0,1 0 1 0 0,-1 0 0 0 0,0 0 0 0 0,0 0-1 0 0,-1 0 1 0 0,2 1-14 0 0,-1-1-1 0 0,0 1 1 0 0,0 0 0 0 0,1-1-1 0 0,-1 1 1 0 0,0 0 0 0 0,1 0-1 0 0,-1-1 1 0 0,1 1-1 0 0,-1 0 1 0 0,1 0 0 0 0,-1 0-1 0 0,1 0 1 0 0,0 0-1 0 0,-1 0 1 0 0,1 1 0 0 0,-7 48 1328 0 0,7-45-1287 0 0,4 205 2091 0 0,-2-179-2041 0 0,8 67-952 0 0,-9-88-60 0 0,2 1 1 0 0,-1-1-1 0 0,1 1 0 0 0,1-1 1 0 0,0 0-1 0 0,0 0 0 0 0,6 9 1 0 0,-2-7-2326 0 0</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9.017"/>
    </inkml:context>
    <inkml:brush xml:id="br0">
      <inkml:brushProperty name="width" value="0.1" units="cm"/>
      <inkml:brushProperty name="height" value="0.1" units="cm"/>
      <inkml:brushProperty name="color" value="#FFFFFF"/>
    </inkml:brush>
  </inkml:definitions>
  <inkml:trace contextRef="#ctx0" brushRef="#br0">0 0 5008 0 0,'1'2'341'0'0,"0"0"0"0"0,0 0-1 0 0,0 0 1 0 0,-1 0-1 0 0,1 0 1 0 0,-1 0-1 0 0,1 1 1 0 0,-1-1-1 0 0,0 0 1 0 0,0 0-1 0 0,0 0 1 0 0,0 0-1 0 0,-1 4 1 0 0,1 2 103 0 0,12 186 2605 0 0,-12-111-8821 0 0,0-76 2975 0 0</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9.500"/>
    </inkml:context>
    <inkml:brush xml:id="br0">
      <inkml:brushProperty name="width" value="0.1" units="cm"/>
      <inkml:brushProperty name="height" value="0.1" units="cm"/>
      <inkml:brushProperty name="color" value="#FFFFFF"/>
    </inkml:brush>
  </inkml:definitions>
  <inkml:trace contextRef="#ctx0" brushRef="#br0">493 23 5408 0 0,'-12'-4'553'0'0,"1"0"0"0"0,-1 0 0 0 0,0 1 0 0 0,-1 1 0 0 0,1 0 0 0 0,0 0 0 0 0,-1 1 0 0 0,1 1 0 0 0,0 0 0 0 0,-1 1 0 0 0,1 0 0 0 0,0 1 0 0 0,-1 0 0 0 0,-19 7 0 0 0,-4 4 82 0 0,1 1-1 0 0,0 1 1 0 0,-48 30 0 0 0,74-40-518 0 0,1 1 0 0 0,0 0 0 0 0,1 0 0 0 0,-1 1 0 0 0,1 0 0 0 0,1 0 0 0 0,-1 0 0 0 0,1 1 0 0 0,1 0 0 0 0,-1 0 0 0 0,-7 18 0 0 0,11-23-117 0 0,0 1-1 0 0,1 0 1 0 0,0-1 0 0 0,-1 1 0 0 0,2 0 0 0 0,-1 0-1 0 0,0 0 1 0 0,1 0 0 0 0,-1 0 0 0 0,1 0-1 0 0,0-1 1 0 0,1 1 0 0 0,-1 0 0 0 0,0 0 0 0 0,1 0-1 0 0,0 0 1 0 0,0 0 0 0 0,0 0 0 0 0,1-1 0 0 0,-1 1-1 0 0,1-1 1 0 0,0 1 0 0 0,0-1 0 0 0,0 1-1 0 0,1-1 1 0 0,-1 0 0 0 0,1 0 0 0 0,-1 0 0 0 0,1-1-1 0 0,0 1 1 0 0,6 4 0 0 0,-2-2-134 0 0,0-1 0 0 0,1 1 0 0 0,0-1 0 0 0,0 0-1 0 0,0-1 1 0 0,0 0 0 0 0,0 0 0 0 0,1-1 0 0 0,0 0 0 0 0,-1 0 0 0 0,1-1 0 0 0,0-1 0 0 0,-1 1-1 0 0,1-1 1 0 0,0 0 0 0 0,0-1 0 0 0,-1 0 0 0 0,1-1 0 0 0,0 0 0 0 0,-1 0 0 0 0,1-1 0 0 0,-1 0-1 0 0,0 0 1 0 0,0-1 0 0 0,0 0 0 0 0,-1 0 0 0 0,1-1 0 0 0,-1 0 0 0 0,0 0 0 0 0,0-1 0 0 0,-1 0-1 0 0,0 0 1 0 0,8-10 0 0 0,1-7 439 0 0,-2 0 1 0 0,-1-1-1 0 0,0-1 0 0 0,-2 0 0 0 0,-1 0 0 0 0,-1-1 1 0 0,7-40-1 0 0,-18 84 131 0 0,0 0 0 0 0,1-1 0 0 0,1 1 0 0 0,1 0 1 0 0,3 27-1 0 0,-3-39-669 0 0,1 0 1 0 0,0 0 0 0 0,1 0-1 0 0,-1 0 1 0 0,1 0-1 0 0,0 0 1 0 0,1 0 0 0 0,0 0-1 0 0,0-1 1 0 0,0 1-1 0 0,0-1 1 0 0,1 0-1 0 0,0 0 1 0 0,0 0 0 0 0,0-1-1 0 0,0 1 1 0 0,1-1-1 0 0,0 0 1 0 0,0 0 0 0 0,5 3-1 0 0,-7-6-348 0 0,0 0 0 0 0,0 0 0 0 0,0 0 0 0 0,-1 0 0 0 0,1-1 0 0 0,0 1 0 0 0,0-1-1 0 0,6 1 1 0 0,-1-1-2418 0 0</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29.874"/>
    </inkml:context>
    <inkml:brush xml:id="br0">
      <inkml:brushProperty name="width" value="0.1" units="cm"/>
      <inkml:brushProperty name="height" value="0.1" units="cm"/>
      <inkml:brushProperty name="color" value="#FFFFFF"/>
    </inkml:brush>
  </inkml:definitions>
  <inkml:trace contextRef="#ctx0" brushRef="#br0">25 5 6041 0 0,'-8'-2'880'0'0,"1"-1"-216"0"0,4 3-308 0 0,-2 0-40 0 0,4 1-932 0 0,1 5-1969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3.420"/>
    </inkml:context>
    <inkml:brush xml:id="br0">
      <inkml:brushProperty name="width" value="0.1" units="cm"/>
      <inkml:brushProperty name="height" value="0.1" units="cm"/>
      <inkml:brushProperty name="color" value="#FFFFFF"/>
    </inkml:brush>
  </inkml:definitions>
  <inkml:trace contextRef="#ctx0" brushRef="#br0">755 117 4936 0 0,'-4'-11'615'0'0,"-1"1"-1"0"0,-1 0 0 0 0,1 1 0 0 0,-1-1 0 0 0,-1 1 1 0 0,-11-13-1 0 0,13 18-448 0 0,1 1 0 0 0,0-1 0 0 0,-1 1 0 0 0,1 0 0 0 0,-1 1-1 0 0,0-1 1 0 0,0 1 0 0 0,0-1 0 0 0,0 2 0 0 0,0-1 0 0 0,-1 0 0 0 0,1 1 0 0 0,-1 0 0 0 0,1 0 0 0 0,-7 1 0 0 0,-9 1 127 0 0,-1 0 0 0 0,1 2 1 0 0,0 1-1 0 0,0 1 0 0 0,0 0 0 0 0,-28 12 0 0 0,19-5-53 0 0,1 1-1 0 0,0 1 1 0 0,0 1-1 0 0,2 2 1 0 0,0 1-1 0 0,1 1 1 0 0,1 1-1 0 0,-29 30 1 0 0,36-31-113 0 0,0 1 0 0 0,2 0 1 0 0,1 1-1 0 0,0 1 0 0 0,2 0 0 0 0,0 1 0 0 0,1 1 1 0 0,2-1-1 0 0,1 2 0 0 0,-9 31 0 0 0,14-27-3 0 0,1 0 0 0 0,2 0 0 0 0,0 0-1 0 0,2 0 1 0 0,2 0 0 0 0,6 37 0 0 0,-9-65-123 0 0,5 27 69 0 0,2-1 0 0 0,0 1 0 0 0,2-2 0 0 0,0 1-1 0 0,2-1 1 0 0,1-1 0 0 0,1 0 0 0 0,1 0 0 0 0,2-2-1 0 0,0 0 1 0 0,1 0 0 0 0,1-2 0 0 0,1 0 0 0 0,1-1-1 0 0,26 20 1 0 0,-32-31-21 0 0,0 0-1 0 0,0 0 1 0 0,1-1 0 0 0,0-1-1 0 0,0 0 1 0 0,0-2 0 0 0,1 1-1 0 0,0-2 1 0 0,0 0 0 0 0,1-1-1 0 0,29 2 1 0 0,-22-4-14 0 0,0-1-1 0 0,0-1 1 0 0,0-1-1 0 0,0-1 1 0 0,0-1-1 0 0,0-2 1 0 0,30-10-1 0 0,-28 7-20 0 0,-1-2-1 0 0,0 0 0 0 0,-1-2 1 0 0,-1 0-1 0 0,0-2 1 0 0,-1 0-1 0 0,0-2 1 0 0,-1 0-1 0 0,-1-2 0 0 0,-1 0 1 0 0,-1-1-1 0 0,0-1 1 0 0,-2 0-1 0 0,23-39 1 0 0,-26 33-9 0 0,-2 0 1 0 0,0-1 0 0 0,-2-1 0 0 0,-1 1-1 0 0,8-58 1 0 0,-15 63-19 0 0,0-1-1 0 0,-2 0 1 0 0,-1 0 0 0 0,-1 1-1 0 0,-1-1 1 0 0,-1 1-1 0 0,-1 0 1 0 0,-1 1-1 0 0,-1-1 1 0 0,-1 1 0 0 0,-1 1-1 0 0,-1 0 1 0 0,-1 0-1 0 0,-17-23 1 0 0,15 24 13 0 0,0 0 1 0 0,-2 1-1 0 0,0 1 1 0 0,-22-19-1 0 0,29 29-401 0 0,0 1-1 0 0,-1 0 1 0 0,0 1 0 0 0,-14-6-1 0 0,15 8-721 0 0,1 1 0 0 0,-1 0 0 0 0,-1 0-1 0 0,1 1 1 0 0,-19-2 0 0 0,2 2-2624 0 0,16 2 728 0 0</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30.211"/>
    </inkml:context>
    <inkml:brush xml:id="br0">
      <inkml:brushProperty name="width" value="0.1" units="cm"/>
      <inkml:brushProperty name="height" value="0.1" units="cm"/>
      <inkml:brushProperty name="color" value="#FFFFFF"/>
    </inkml:brush>
  </inkml:definitions>
  <inkml:trace contextRef="#ctx0" brushRef="#br0">4 23 1600 0 0,'16'-23'9181'0'0,"-15"34"-8044"0"0,-14 259 2687 0 0,9-216-3355 0 0,2-19-202 0 0,1 0 0 0 0,4 38-1 0 0,-2-63-202 0 0,0 0-1 0 0,1 0 0 0 0,0 0 0 0 0,0 0 0 0 0,1 0 1 0 0,1 0-1 0 0,0 0 0 0 0,0-1 0 0 0,0 0 0 0 0,1 0 0 0 0,11 15 1 0 0,-10-19-58 0 0,-1 0 0 0 0,1 0 1 0 0,0-1-1 0 0,1 1 1 0 0,-1-1-1 0 0,1 0 1 0 0,0-1-1 0 0,-1 0 0 0 0,2 0 1 0 0,-1 0-1 0 0,0-1 1 0 0,0 0-1 0 0,1-1 1 0 0,-1 0-1 0 0,1 0 1 0 0,-1 0-1 0 0,1-1 0 0 0,9 0 1 0 0,-6-1-390 0 0,0 0 0 0 0,0-1 0 0 0,0 0 0 0 0,0-1 0 0 0,12-4 0 0 0,-15 4-635 0 0,0-1 0 0 0,0 0 0 0 0,0 0 1 0 0,0-1-1 0 0,0 0 0 0 0,8-8 0 0 0,-8 6-2095 0 0</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30.615"/>
    </inkml:context>
    <inkml:brush xml:id="br0">
      <inkml:brushProperty name="width" value="0.1" units="cm"/>
      <inkml:brushProperty name="height" value="0.1" units="cm"/>
      <inkml:brushProperty name="color" value="#FFFFFF"/>
    </inkml:brush>
  </inkml:definitions>
  <inkml:trace contextRef="#ctx0" brushRef="#br0">0 93 4628 0 0,'11'-6'594'0'0,"0"-1"0"0"0,0 2 0 0 0,1-1 0 0 0,-1 2 0 0 0,1 0 0 0 0,14-4-1 0 0,80-11 682 0 0,-65 12-540 0 0,-10 1-297 0 0,12-2 608 0 0,70-4 0 0 0,-102 12-865 0 0,1 0 0 0 0,0 0-1 0 0,-1 1 1 0 0,1 1 0 0 0,0 0-1 0 0,-1 0 1 0 0,0 1 0 0 0,1 1-1 0 0,-1 0 1 0 0,-1 0 0 0 0,12 7-1 0 0,-14-6-44 0 0,0 0-1 0 0,-1 1 0 0 0,1 1 0 0 0,-1-1 0 0 0,0 1 0 0 0,-1 0 0 0 0,0 1 0 0 0,0 0 0 0 0,8 13 0 0 0,10 29-1082 0 0,-3 3-4795 0 0,-19-49 5050 0 0,0 1-1100 0 0</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30.959"/>
    </inkml:context>
    <inkml:brush xml:id="br0">
      <inkml:brushProperty name="width" value="0.1" units="cm"/>
      <inkml:brushProperty name="height" value="0.1" units="cm"/>
      <inkml:brushProperty name="color" value="#FFFFFF"/>
    </inkml:brush>
  </inkml:definitions>
  <inkml:trace contextRef="#ctx0" brushRef="#br0">11 44 7253 0 0,'-5'-12'1040'0'0,"2"2"-260"0"0,0 2-236 0 0,3 1-120 0 0,0 2-204 0 0,0 4-24 0 0,3 1-1328 0 0,6 0-1700 0 0,-3 3 1511 0 0,6 0 77 0 0,2 3 64 0 0,2-2 20 0 0</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31.394"/>
    </inkml:context>
    <inkml:brush xml:id="br0">
      <inkml:brushProperty name="width" value="0.1" units="cm"/>
      <inkml:brushProperty name="height" value="0.1" units="cm"/>
      <inkml:brushProperty name="color" value="#FFFFFF"/>
    </inkml:brush>
  </inkml:definitions>
  <inkml:trace contextRef="#ctx0" brushRef="#br0">117 0 2204 0 0,'-19'10'8350'0'0,"-6"12"-6015"0"0,14-12-1914 0 0,1 1 0 0 0,-12 19 0 0 0,18-24-285 0 0,0 1 0 0 0,0 0-1 0 0,1 0 1 0 0,0 0 0 0 0,0 0 0 0 0,1 0 0 0 0,0 1-1 0 0,0-1 1 0 0,1 1 0 0 0,0 0 0 0 0,0-1-1 0 0,1 1 1 0 0,0 0 0 0 0,0-1 0 0 0,1 1 0 0 0,0 0-1 0 0,0-1 1 0 0,1 1 0 0 0,0-1 0 0 0,5 12 0 0 0,-4-12-138 0 0,1 1 0 0 0,0-1 0 0 0,1 0 0 0 0,0-1 0 0 0,0 1 1 0 0,0-1-1 0 0,1 0 0 0 0,0 0 0 0 0,0-1 0 0 0,0 0 0 0 0,1 0 1 0 0,-1 0-1 0 0,1-1 0 0 0,1 0 0 0 0,-1 0 0 0 0,1 0 0 0 0,-1-1 1 0 0,1-1-1 0 0,8 3 0 0 0,-12-4-21 0 0,0 0 1 0 0,1 0 0 0 0,-1 0-1 0 0,0-1 1 0 0,1 1-1 0 0,-1-1 1 0 0,0 0 0 0 0,1 0-1 0 0,-1-1 1 0 0,1 1-1 0 0,6-3 1 0 0,-8 2 13 0 0,-1 0 1 0 0,0 0-1 0 0,0-1 1 0 0,0 1-1 0 0,0-1 0 0 0,0 1 1 0 0,0-1-1 0 0,-1 1 0 0 0,1-1 1 0 0,0 0-1 0 0,-1 0 0 0 0,0 0 1 0 0,1 0-1 0 0,-1 0 1 0 0,0 0-1 0 0,0-1 0 0 0,0 1 1 0 0,0 0-1 0 0,0-1 0 0 0,-1 1 1 0 0,1 0-1 0 0,0-4 1 0 0,3-27 19 0 0,-1 0 1 0 0,-2-51 0 0 0,2-18 1867 0 0,-3 102-1855 0 0,0-1 0 0 0,0 0-1 0 0,0 0 1 0 0,0 0-1 0 0,0 0 1 0 0,0 1 0 0 0,0-1-1 0 0,0 0 1 0 0,1 0 0 0 0,-1 0-1 0 0,0 1 1 0 0,1-1-1 0 0,-1 0 1 0 0,0 0 0 0 0,1 1-1 0 0,-1-1 1 0 0,1 0-1 0 0,-1 1 1 0 0,1-1 0 0 0,-1 0-1 0 0,1 1 1 0 0,0-1 0 0 0,-1 1-1 0 0,1-1 1 0 0,0 1-1 0 0,-1-1 1 0 0,1 1 0 0 0,0 0-1 0 0,1-1 1 0 0,0 1 0 0 0,0 0 1 0 0,-1 0 0 0 0,1 0 0 0 0,0 0-1 0 0,0 0 1 0 0,0 1 0 0 0,0-1-1 0 0,0 1 1 0 0,-1-1 0 0 0,1 1-1 0 0,0 0 1 0 0,2 1 0 0 0,8 5 30 0 0,0 1 0 0 0,19 16 0 0 0,-26-19-13 0 0,16 13-251 0 0,-1 1-1 0 0,0 2 1 0 0,-2 0 0 0 0,0 0-1 0 0,-1 2 1 0 0,19 35 0 0 0,-28-38-714 0 0,-8-19 884 0 0,1-1 1 0 0,-1 1-1 0 0,0-1 0 0 0,0 0 1 0 0,1 1-1 0 0,-1-1 1 0 0,0 1-1 0 0,0-1 1 0 0,0 0-1 0 0,0 1 0 0 0,0-1 1 0 0,0 1-1 0 0,0-1 1 0 0,0 1-1 0 0,0-1 1 0 0,0 1-1 0 0,0-1 0 0 0,0 0 1 0 0,0 1-1 0 0,0-1 1 0 0,0 1-1 0 0,0-1 0 0 0,0 1 1 0 0,0-1-1 0 0,-1 0 1 0 0,1 1-1 0 0,0-1 1 0 0,0 1-1 0 0,0-1 0 0 0,-1 0 1 0 0,1 1-1 0 0,0-1 1 0 0,-1 0-1 0 0,1 1 0 0 0,0-1 1 0 0,-1 0-1 0 0,1 0 1 0 0,-1 1-1 0 0,0-2 28 0 0,1 1-1 0 0,-1-1 0 0 0,0 1 1 0 0,0-1-1 0 0,1 0 1 0 0,-1 1-1 0 0,0-1 0 0 0,1 0 1 0 0,-1 0-1 0 0,1 0 1 0 0,-1 1-1 0 0,1-1 1 0 0,0 0-1 0 0,-1 0 0 0 0,1 0 1 0 0,0 0-1 0 0,0 0 1 0 0,-1 0-1 0 0,1 0 0 0 0,0 0 1 0 0,0 0-1 0 0,0-1 1 0 0,-2-25 364 0 0,2 12-153 0 0,2 0-1 0 0,-1 1 1 0 0,2-1-1 0 0,0 0 0 0 0,1 1 1 0 0,0 0-1 0 0,1 0 0 0 0,13-24 1 0 0,-15 32-144 0 0,0 0-1 0 0,0 0 1 0 0,1 0 0 0 0,0 0 0 0 0,1 1 0 0 0,-1-1 0 0 0,1 1 0 0 0,0 0 0 0 0,0 0-1 0 0,0 1 1 0 0,1 0 0 0 0,0 0 0 0 0,0 0 0 0 0,0 1 0 0 0,0-1 0 0 0,0 1 0 0 0,1 1-1 0 0,-1-1 1 0 0,1 1 0 0 0,12-2 0 0 0,-13 4-36 0 0,1 1 0 0 0,0-1-1 0 0,0 1 1 0 0,-1 1 0 0 0,1-1-1 0 0,-1 1 1 0 0,1 0 0 0 0,-1 1 0 0 0,0-1-1 0 0,1 1 1 0 0,-2 0 0 0 0,1 1 0 0 0,0 0-1 0 0,9 7 1 0 0,-5-2-1 0 0,0-1 0 0 0,-1 2 0 0 0,0-1 0 0 0,0 1 0 0 0,-1 0 0 0 0,12 20 0 0 0,-16-23-32 0 0,0 0-1 0 0,-1 1 1 0 0,0 0 0 0 0,0 0-1 0 0,-1 0 1 0 0,0 0 0 0 0,0 0 0 0 0,-1 0-1 0 0,0 0 1 0 0,0 1 0 0 0,-1-1 0 0 0,0 0-1 0 0,-1 9 1 0 0,-1-7-590 0 0,0 0 0 0 0,0 0 0 0 0,-1-1 0 0 0,-4 10 1 0 0,-23 38-7843 0 0,24-48 5616 0 0</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32.480"/>
    </inkml:context>
    <inkml:brush xml:id="br0">
      <inkml:brushProperty name="width" value="0.1" units="cm"/>
      <inkml:brushProperty name="height" value="0.1" units="cm"/>
      <inkml:brushProperty name="color" value="#FFFFFF"/>
    </inkml:brush>
  </inkml:definitions>
  <inkml:trace contextRef="#ctx0" brushRef="#br0">19 131 6385 0 0,'-18'0'3073'0'0,"29"1"-676"0"0,30-1-941 0 0,158-11-4 0 0,-76 1-853 0 0,547-48 1328 0 0,-595 53-1702 0 0,-57 5-362 0 0,1-1 1 0 0,0-1-1 0 0,0-1 0 0 0,-1-1 1 0 0,19-5-1 0 0,-21-2-1949 0 0,-13 7 604 0 0,-3 4 1235 0 0,0-1 0 0 0,1 1 0 0 0,-1-1 0 0 0,0 0 0 0 0,0 1 0 0 0,0-1 0 0 0,0 0-1 0 0,0 1 1 0 0,0-1 0 0 0,0 0 0 0 0,0 0 0 0 0,0 1 0 0 0,0-1 0 0 0,0 0 0 0 0,0 1 0 0 0,0-1 0 0 0,0 0 0 0 0,-1 1 0 0 0,1-2 0 0 0</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32.827"/>
    </inkml:context>
    <inkml:brush xml:id="br0">
      <inkml:brushProperty name="width" value="0.1" units="cm"/>
      <inkml:brushProperty name="height" value="0.1" units="cm"/>
      <inkml:brushProperty name="color" value="#FFFFFF"/>
    </inkml:brush>
  </inkml:definitions>
  <inkml:trace contextRef="#ctx0" brushRef="#br0">32 27 5136 0 0,'-5'-3'619'0'0,"3"2"-316"0"0,0 0 0 0 0,0 0 0 0 0,0 0 0 0 0,0 0 0 0 0,0 0 0 0 0,1-1 0 0 0,-1 1 0 0 0,0-1 0 0 0,1 1 0 0 0,-1-1 0 0 0,1 1 0 0 0,0-1 0 0 0,-1 0 0 0 0,0-2 0 0 0,25 10 1937 0 0,16 11-1204 0 0,73 42-1 0 0,-110-57-1029 0 0,20 11 230 0 0,-1 1 0 0 0,0 1 0 0 0,25 23 0 0 0,-40-32-164 0 0,0 0-1 0 0,0 1 0 0 0,0-1 0 0 0,-1 1 0 0 0,0 1 1 0 0,0-1-1 0 0,0 1 0 0 0,-1-1 0 0 0,0 1 0 0 0,-1 0 0 0 0,0 1 1 0 0,4 15-1 0 0,-7-19-18 0 0,0-1 0 0 0,-1 1 0 0 0,1 0 0 0 0,-1-1 0 0 0,0 1 0 0 0,0 0 0 0 0,-1-1 0 0 0,1 1 0 0 0,-1-1 0 0 0,0 1 0 0 0,0-1 0 0 0,0 0 0 0 0,-1 0 0 0 0,1 0 0 0 0,-1 0 0 0 0,0-1 0 0 0,-5 5 0 0 0,-5 6 150 0 0,0-1 1 0 0,-1-1-1 0 0,-16 12 0 0 0,-45 24 449 0 0,52-34-1118 0 0,0 1-1 0 0,0 1 0 0 0,-34 31 1 0 0</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4.186"/>
    </inkml:context>
    <inkml:brush xml:id="br0">
      <inkml:brushProperty name="width" value="0.1" units="cm"/>
      <inkml:brushProperty name="height" value="0.1" units="cm"/>
      <inkml:brushProperty name="color" value="#FFFFFF"/>
    </inkml:brush>
  </inkml:definitions>
  <inkml:trace contextRef="#ctx0" brushRef="#br0">24 60 4968 0 0,'-5'-27'2640'0'0,"5"24"-2349"0"0,-1 0 0 0 0,1 0 0 0 0,-1 0 0 0 0,1 1 0 0 0,-1-1 0 0 0,0 0 0 0 0,0 0 0 0 0,0 0 0 0 0,-2-3 0 0 0,-1 51 1923 0 0,0 14-1698 0 0,3 1 0 0 0,2 0 0 0 0,13 83-1 0 0,-16-161-419 0 0,2 0 0 0 0,0 0 0 0 0,1-1 0 0 0,5-33 0 0 0,-3 39-110 0 0,-1 0 0 0 0,2 1 1 0 0,-1-1-1 0 0,2 1 0 0 0,-1 0 0 0 0,2 0 0 0 0,0 0 0 0 0,14-20 0 0 0,-19 30 9 0 0,1 0 0 0 0,0 0 0 0 0,0-1 0 0 0,1 1 0 0 0,-1 1 0 0 0,0-1 0 0 0,1 0 0 0 0,-1 1 0 0 0,1-1-1 0 0,0 1 1 0 0,-1 0 0 0 0,1 0 0 0 0,0 0 0 0 0,0 0 0 0 0,-1 0 0 0 0,1 0 0 0 0,0 1 0 0 0,4-1 0 0 0,-2 1 2 0 0,0 1 1 0 0,0-1-1 0 0,1 1 0 0 0,-1 0 1 0 0,0 0-1 0 0,0 1 0 0 0,0 0 0 0 0,-1-1 1 0 0,9 6-1 0 0,0 0-2 0 0,-2 1-1 0 0,1 0 1 0 0,-1 0 0 0 0,0 2-1 0 0,-1-1 1 0 0,17 21-1 0 0,-21-21-23 0 0,0-1 0 0 0,-1 1-1 0 0,0 0 1 0 0,-1 0 0 0 0,0 1-1 0 0,0-1 1 0 0,-1 1 0 0 0,0 0-1 0 0,2 20 1 0 0,4 12-3785 0 0,-6-33 377 0 0</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6.107"/>
    </inkml:context>
    <inkml:brush xml:id="br0">
      <inkml:brushProperty name="width" value="0.1" units="cm"/>
      <inkml:brushProperty name="height" value="0.1" units="cm"/>
      <inkml:brushProperty name="color" value="#FFFFFF"/>
    </inkml:brush>
  </inkml:definitions>
  <inkml:trace contextRef="#ctx0" brushRef="#br0">18 27 5360 0 0,'-18'-12'5841'0'0,"18"28"-3871"0"0,1-7-1949 0 0,5 59 1285 0 0,23 101 0 0 0,0-13-470 0 0,-15-83-242 0 0,-12-130-331 0 0,-1 15-269 0 0,2-1 1 0 0,2 1-1 0 0,2 0 1 0 0,1 0-1 0 0,2 1 1 0 0,2 0-1 0 0,27-61 1 0 0,-38 99-3 0 0,1-1 1 0 0,0 0 0 0 0,0 1-1 0 0,0 0 1 0 0,1-1-1 0 0,-1 1 1 0 0,1 0-1 0 0,-1 0 1 0 0,1 0-1 0 0,0 0 1 0 0,0 1 0 0 0,1-1-1 0 0,-1 1 1 0 0,0 0-1 0 0,8-4 1 0 0,-9 6 3 0 0,1-1 0 0 0,0 0 0 0 0,0 1 1 0 0,0 0-1 0 0,0-1 0 0 0,0 1 0 0 0,0 0 1 0 0,0 1-1 0 0,0-1 0 0 0,0 0 0 0 0,0 1 1 0 0,0 0-1 0 0,0-1 0 0 0,0 1 0 0 0,-1 0 0 0 0,1 1 1 0 0,0-1-1 0 0,0 0 0 0 0,-1 1 0 0 0,1 0 1 0 0,3 2-1 0 0,5 6-4 0 0,0 0 0 0 0,-1 1 0 0 0,0-1-1 0 0,0 2 1 0 0,-1 0 0 0 0,-1 0 0 0 0,0 0 0 0 0,0 1 0 0 0,-1 0 0 0 0,6 18-1 0 0,-2-2 9 0 0,-2 0-1 0 0,-1 0 1 0 0,-1 0-1 0 0,3 32 0 0 0,-7 2 86 0 0,-3-44-560 0 0,0 0-1 0 0,5 24 1 0 0,1-26-1847 0 0</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6.507"/>
    </inkml:context>
    <inkml:brush xml:id="br0">
      <inkml:brushProperty name="width" value="0.1" units="cm"/>
      <inkml:brushProperty name="height" value="0.1" units="cm"/>
      <inkml:brushProperty name="color" value="#FFFFFF"/>
    </inkml:brush>
  </inkml:definitions>
  <inkml:trace contextRef="#ctx0" brushRef="#br0">0 26 5817 0 0,'10'-5'673'0'0,"0"1"1"0"0,0 1-1 0 0,0 0 1 0 0,1 0-1 0 0,-1 1 1 0 0,1 0 0 0 0,-1 0-1 0 0,12 1 1 0 0,12 1-1580 0 0,41 3 1 0 0,-63-1 104 0 0,-2-2-63 0 0,-1 0 1 0 0,0 1-1 0 0,0 1 1 0 0,0 0-1 0 0,-1 0 0 0 0,1 0 1 0 0,14 7-1 0 0,-18-5-270 0 0</inkml:trace>
  <inkml:trace contextRef="#ctx0" brushRef="#br0" timeOffset="1">126 201 1604 0 0,'-13'7'1411'0'0,"9"-5"-843"0"0,0 0 0 0 0,0 1 0 0 0,0-1 0 0 0,1 1 0 0 0,-1-1 0 0 0,1 1 0 0 0,0 0 0 0 0,0 0 0 0 0,-4 5 0 0 0,7-8-475 0 0,1 1-1 0 0,-1-1 1 0 0,0 1-1 0 0,1-1 1 0 0,-1 1-1 0 0,0-1 1 0 0,1 1-1 0 0,-1-1 1 0 0,0 1-1 0 0,1-1 0 0 0,-1 0 1 0 0,1 1-1 0 0,-1-1 1 0 0,1 1-1 0 0,-1-1 1 0 0,1 0-1 0 0,-1 0 1 0 0,1 1-1 0 0,-1-1 1 0 0,1 0-1 0 0,-1 0 1 0 0,1 0-1 0 0,0 1 0 0 0,-1-1 1 0 0,1 0-1 0 0,-1 0 1 0 0,1 0-1 0 0,1 0 1 0 0,19 3 392 0 0,73 2-1128 0 0,-55-6-1581 0 0,0-1-1 0 0,0-2 1 0 0,65-16 0 0 0,-75 11 1106 0 0</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6.891"/>
    </inkml:context>
    <inkml:brush xml:id="br0">
      <inkml:brushProperty name="width" value="0.1" units="cm"/>
      <inkml:brushProperty name="height" value="0.1" units="cm"/>
      <inkml:brushProperty name="color" value="#FFFFFF"/>
    </inkml:brush>
  </inkml:definitions>
  <inkml:trace contextRef="#ctx0" brushRef="#br0">0 80 1784 0 0,'10'-80'8393'0'0,"-4"91"-4812"0"0,0 11-2852 0 0,22 251 2781 0 0,-4-24-4651 0 0,-22-236 371 0 0,-2-8-74 0 0,1 1 0 0 0,-1 0 1 0 0,2 0-1 0 0,-1 0 0 0 0,0-1 0 0 0,1 1 0 0 0,0-1 0 0 0,1 1 0 0 0,4 8 0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5.344"/>
    </inkml:context>
    <inkml:brush xml:id="br0">
      <inkml:brushProperty name="width" value="0.1" units="cm"/>
      <inkml:brushProperty name="height" value="0.1" units="cm"/>
      <inkml:brushProperty name="color" value="#FFFFFF"/>
    </inkml:brush>
  </inkml:definitions>
  <inkml:trace contextRef="#ctx0" brushRef="#br0">1 160 5408 0 0,'0'-2'174'0'0,"0"0"-1"0"0,1 0 0 0 0,0 1 0 0 0,-1-1 1 0 0,1 0-1 0 0,0 0 0 0 0,0 1 0 0 0,0-1 0 0 0,0 1 1 0 0,0-1-1 0 0,0 1 0 0 0,0-1 0 0 0,1 1 1 0 0,-1 0-1 0 0,0-1 0 0 0,1 1 0 0 0,-1 0 0 0 0,1 0 1 0 0,0 0-1 0 0,2-1 0 0 0,37-17 824 0 0,-39 18-888 0 0,62-18 717 0 0,1 2 1 0 0,129-15 0 0 0,-73 14-51 0 0,-2 1-559 0 0,-39 12-3594 0 0</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7.235"/>
    </inkml:context>
    <inkml:brush xml:id="br0">
      <inkml:brushProperty name="width" value="0.1" units="cm"/>
      <inkml:brushProperty name="height" value="0.1" units="cm"/>
      <inkml:brushProperty name="color" value="#FFFFFF"/>
    </inkml:brush>
  </inkml:definitions>
  <inkml:trace contextRef="#ctx0" brushRef="#br0">0 83 6293 0 0,'9'-9'402'0'0,"0"1"1"0"0,0 1-1 0 0,1-1 1 0 0,-1 2-1 0 0,2-1 1 0 0,-1 2-1 0 0,1-1 1 0 0,0 1 0 0 0,0 1-1 0 0,0 0 1 0 0,1 0-1 0 0,-1 1 1 0 0,1 1-1 0 0,0 0 1 0 0,23-1-1 0 0,-27 3-282 0 0,0 0-1 0 0,0 1 1 0 0,0 0-1 0 0,-1 0 1 0 0,1 0-1 0 0,-1 1 0 0 0,1 0 1 0 0,-1 1-1 0 0,1 0 1 0 0,-1 0-1 0 0,9 5 1 0 0,-11-4-57 0 0,-1-1 1 0 0,1 0-1 0 0,-1 1 1 0 0,0 0-1 0 0,-1 0 1 0 0,1 0-1 0 0,0 1 1 0 0,-1-1-1 0 0,0 1 1 0 0,0 0-1 0 0,-1 0 1 0 0,1 0-1 0 0,-1 0 1 0 0,0 0-1 0 0,0 1 1 0 0,-1-1 0 0 0,2 7-1 0 0,-3-5-14 0 0,1 0 1 0 0,-1 0-1 0 0,0 0 0 0 0,-1 0 0 0 0,1 1 0 0 0,-2-1 1 0 0,1 0-1 0 0,-1-1 0 0 0,-3 10 0 0 0,-1 0 17 0 0,0 1 0 0 0,-12 17-1 0 0,3-11 13 0 0,-1 0 0 0 0,-1-2 0 0 0,-1 0-1 0 0,0 0 1 0 0,-2-2 0 0 0,-27 21 0 0 0,-36 37 123 0 0,78-72-199 0 0,3-2 10 0 0,-1-1 0 0 0,1 1 0 0 0,-1-1 0 0 0,1 1 0 0 0,0 0 0 0 0,0 0 0 0 0,-3 6 0 0 0,5-9-10 0 0,0 0 0 0 0,0 1 0 0 0,0-1 0 0 0,0 0 0 0 0,0 1 0 0 0,0-1 0 0 0,0 0 0 0 0,0 1 0 0 0,0-1 0 0 0,0 0 0 0 0,1 1 0 0 0,-1-1 0 0 0,0 0-1 0 0,0 0 1 0 0,0 1 0 0 0,0-1 0 0 0,0 0 0 0 0,1 0 0 0 0,-1 1 0 0 0,0-1 0 0 0,0 0 0 0 0,0 0 0 0 0,1 1 0 0 0,-1-1 0 0 0,0 0 0 0 0,0 0 0 0 0,1 0 0 0 0,-1 1 0 0 0,0-1 0 0 0,0 0 0 0 0,1 0 0 0 0,20 4 40 0 0,267-15 138 0 0,-51-6 8 0 0,-180 15-14 0 0,-33 2-2797 0 0,-3 0-4359 0 0</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8.092"/>
    </inkml:context>
    <inkml:brush xml:id="br0">
      <inkml:brushProperty name="width" value="0.1" units="cm"/>
      <inkml:brushProperty name="height" value="0.1" units="cm"/>
      <inkml:brushProperty name="color" value="#FFFFFF"/>
    </inkml:brush>
  </inkml:definitions>
  <inkml:trace contextRef="#ctx0" brushRef="#br0">4 29 4968 0 0,'-3'-28'5425'0'0,"2"40"-3806"0"0,16 250 1956 0 0,-4-119-2770 0 0,-4-51-324 0 0,1 3-1145 0 0,-6-33-4811 0 0</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8.421"/>
    </inkml:context>
    <inkml:brush xml:id="br0">
      <inkml:brushProperty name="width" value="0.1" units="cm"/>
      <inkml:brushProperty name="height" value="0.1" units="cm"/>
      <inkml:brushProperty name="color" value="#FFFFFF"/>
    </inkml:brush>
  </inkml:definitions>
  <inkml:trace contextRef="#ctx0" brushRef="#br0">1 136 5300 0 0,'1'-6'194'0'0,"0"-1"0"0"0,1 1 0 0 0,-1-1 0 0 0,2 1 0 0 0,-1 0 0 0 0,1 0-1 0 0,0 0 1 0 0,0 0 0 0 0,0 0 0 0 0,1 1 0 0 0,0 0 0 0 0,0-1-1 0 0,0 1 1 0 0,1 1 0 0 0,0-1 0 0 0,0 1 0 0 0,0-1 0 0 0,0 2-1 0 0,1-1 1 0 0,-1 0 0 0 0,1 1 0 0 0,0 0 0 0 0,0 1 0 0 0,0-1-1 0 0,8-1 1 0 0,-5 2-68 0 0,-1 0 0 0 0,1 0 0 0 0,0 1 0 0 0,0 0 0 0 0,-1 1 1 0 0,1 0-1 0 0,0 0 0 0 0,0 1 0 0 0,-1 0 0 0 0,1 1 0 0 0,-1 0 0 0 0,1 0 0 0 0,-1 1 0 0 0,0 0 0 0 0,1 0 0 0 0,-2 1 0 0 0,1 0 0 0 0,13 9 0 0 0,-14-8-72 0 0,-1 0-1 0 0,1 1 0 0 0,-1 0 1 0 0,0 0-1 0 0,0 1 0 0 0,0 0 1 0 0,-1 0-1 0 0,0 0 1 0 0,-1 1-1 0 0,1-1 0 0 0,-1 1 1 0 0,-1 0-1 0 0,0 1 0 0 0,0-1 1 0 0,0 0-1 0 0,-1 1 1 0 0,-1-1-1 0 0,1 1 0 0 0,-1 0 1 0 0,-1 0-1 0 0,1-1 0 0 0,-2 1 1 0 0,1 0-1 0 0,-1 0 1 0 0,0-1-1 0 0,-1 1 0 0 0,0-1 1 0 0,-1 1-1 0 0,1-1 0 0 0,-2 0 1 0 0,1 0-1 0 0,-1 0 1 0 0,0 0-1 0 0,-10 12 0 0 0,2-3 48 0 0,-1-1 0 0 0,-1 0 0 0 0,-1-1 0 0 0,-20 16 0 0 0,29-26-231 0 0,-1 0 0 0 0,0 0-1 0 0,0 0 1 0 0,-1-1 0 0 0,1 0-1 0 0,-1-1 1 0 0,0 0 0 0 0,0 0-1 0 0,0 0 1 0 0,0-1 0 0 0,-1 0 0 0 0,1-1-1 0 0,-10 1 1 0 0,17-2-105 0 0,-1 0 1 0 0,1 0 0 0 0,0 0-1 0 0,0 0 1 0 0,0 0-1 0 0,0 0 1 0 0,0-1 0 0 0,-1 1-1 0 0,1 0 1 0 0,0-1-1 0 0,0 1 1 0 0,0 0 0 0 0,0-1-1 0 0,0 0 1 0 0,0 1-1 0 0,0-1 1 0 0,0 1 0 0 0,0-1-1 0 0,0 0 1 0 0,0-1-1 0 0</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8.825"/>
    </inkml:context>
    <inkml:brush xml:id="br0">
      <inkml:brushProperty name="width" value="0.1" units="cm"/>
      <inkml:brushProperty name="height" value="0.1" units="cm"/>
      <inkml:brushProperty name="color" value="#FFFFFF"/>
    </inkml:brush>
  </inkml:definitions>
  <inkml:trace contextRef="#ctx0" brushRef="#br0">1 17 6001 0 0,'15'-2'1040'0'0,"2"-1"-136"0"0,3 1-104 0 0,0-1-100 0 0,3 1-92 0 0,2 0-164 0 0,-1-1-500 0 0,2 3 4 0 0,-2 0-944 0 0,1 0-360 0 0,-2 1-64 0 0,-3 1 103 0 0,-3-1 89 0 0,-3 0 68 0 0,-5 1 32 0 0</inkml:trace>
  <inkml:trace contextRef="#ctx0" brushRef="#br0" timeOffset="1">147 261 2792 0 0,'-9'12'1632'0'0,"-2"-2"-147"0"0,3-1-189 0 0,4-3-136 0 0,-1 1-136 0 0,2-3-104 0 0,3-1-88 0 0,4-1-136 0 0,3 1-176 0 0,2-3-164 0 0,8 0-160 0 0,4 0-204 0 0,5-3-4 0 0,4 1-764 0 0,0-2-456 0 0,2-2-296 0 0,2 1 12 0 0,44-13-1601 0 0</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9.151"/>
    </inkml:context>
    <inkml:brush xml:id="br0">
      <inkml:brushProperty name="width" value="0.1" units="cm"/>
      <inkml:brushProperty name="height" value="0.1" units="cm"/>
      <inkml:brushProperty name="color" value="#FFFFFF"/>
    </inkml:brush>
  </inkml:definitions>
  <inkml:trace contextRef="#ctx0" brushRef="#br0">181 14 5829 0 0,'-1'-1'182'0'0,"0"0"1"0"0,0-1 0 0 0,0 1 0 0 0,0 0-1 0 0,-1 1 1 0 0,1-1 0 0 0,0 0 0 0 0,-1 0 0 0 0,1 0-1 0 0,0 1 1 0 0,-1-1 0 0 0,1 1 0 0 0,-1-1 0 0 0,1 1-1 0 0,-1 0 1 0 0,1-1 0 0 0,-1 1 0 0 0,1 0 0 0 0,-1 0-1 0 0,1 0 1 0 0,-1 0 0 0 0,-1 0 0 0 0,0 1 6 0 0,0 0 1 0 0,0 0-1 0 0,1 0 0 0 0,-1 1 1 0 0,0-1-1 0 0,1 1 1 0 0,-1-1-1 0 0,1 1 1 0 0,-1 0-1 0 0,-3 3 0 0 0,-2 4 161 0 0,0 0-1 0 0,1 0 0 0 0,0 1 0 0 0,-10 18 1 0 0,4-4 107 0 0,1 1-1 0 0,2 1 1 0 0,-9 31 0 0 0,15-45-329 0 0,1 2 0 0 0,1-1 0 0 0,0 0 1 0 0,0 0-1 0 0,1 1 0 0 0,1-1 0 0 0,0 1 0 0 0,4 20 0 0 0,-2-27-92 0 0,1 0 1 0 0,0-1-1 0 0,0 1 0 0 0,0-1 1 0 0,1 1-1 0 0,0-1 0 0 0,0 0 1 0 0,1-1-1 0 0,-1 1 0 0 0,1-1 1 0 0,0 0-1 0 0,1 0 0 0 0,0 0 1 0 0,-1-1-1 0 0,1 0 0 0 0,0 0 1 0 0,1 0-1 0 0,-1-1 0 0 0,1 0 1 0 0,0 0-1 0 0,9 2 0 0 0,-10-3-27 0 0,0 0 0 0 0,1 0 0 0 0,-1-1 0 0 0,0 1 0 0 0,1-2-1 0 0,-1 1 1 0 0,1 0 0 0 0,-1-1 0 0 0,1-1 0 0 0,-1 1 0 0 0,1-1 0 0 0,-1 0-1 0 0,0 0 1 0 0,1-1 0 0 0,-1 0 0 0 0,0 0 0 0 0,0 0 0 0 0,0-1 0 0 0,0 0-1 0 0,0 0 1 0 0,-1-1 0 0 0,1 1 0 0 0,-1-1 0 0 0,5-5 0 0 0,-6 3-8 0 0,0 1 1 0 0,0-1 0 0 0,-1-1 0 0 0,1 1 0 0 0,-1-1-1 0 0,-1 1 1 0 0,1-1 0 0 0,-1 0 0 0 0,-1 0 0 0 0,1 0 0 0 0,-1 0-1 0 0,0 0 1 0 0,-1 0 0 0 0,0 0 0 0 0,0 0 0 0 0,0 0-1 0 0,-1 0 1 0 0,0-1 0 0 0,-2-8 0 0 0,-1-1-10 0 0,-1 0 0 0 0,-1-1 1 0 0,0 2-1 0 0,-1-1 0 0 0,0 1 0 0 0,-16-24 1 0 0,12 24 45 0 0,0 1 1 0 0,0 1-1 0 0,-20-18 1 0 0,27 27-322 0 0,0 1 1 0 0,-1 1-1 0 0,1-1 1 0 0,-1 1-1 0 0,0-1 1 0 0,0 1-1 0 0,0 1 1 0 0,0-1-1 0 0,-1 1 1 0 0,1 0-1 0 0,-1 0 1 0 0,1 0 0 0 0,-1 1-1 0 0,-10-1 1 0 0</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9.524"/>
    </inkml:context>
    <inkml:brush xml:id="br0">
      <inkml:brushProperty name="width" value="0.1" units="cm"/>
      <inkml:brushProperty name="height" value="0.1" units="cm"/>
      <inkml:brushProperty name="color" value="#FFFFFF"/>
    </inkml:brush>
  </inkml:definitions>
  <inkml:trace contextRef="#ctx0" brushRef="#br0">0 17 6501 0 0,'0'-4'2420'0'0,"3"4"-1544"0"0,-3-3-80 0 0,2 3-656 0 0,1 0-1000 0 0,12-5-5689 0 0,-7 3 5421 0 0,-2-1-20 0 0</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1:59.958"/>
    </inkml:context>
    <inkml:brush xml:id="br0">
      <inkml:brushProperty name="width" value="0.1" units="cm"/>
      <inkml:brushProperty name="height" value="0.1" units="cm"/>
      <inkml:brushProperty name="color" value="#FFFFFF"/>
    </inkml:brush>
  </inkml:definitions>
  <inkml:trace contextRef="#ctx0" brushRef="#br0">0 95 1932 0 0,'32'-12'3273'0'0,"0"2"0"0"0,35-7 0 0 0,137-12-32 0 0,-41 7-1830 0 0,-112 18-3476 0 0</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00.297"/>
    </inkml:context>
    <inkml:brush xml:id="br0">
      <inkml:brushProperty name="width" value="0.1" units="cm"/>
      <inkml:brushProperty name="height" value="0.1" units="cm"/>
      <inkml:brushProperty name="color" value="#FFFFFF"/>
    </inkml:brush>
  </inkml:definitions>
  <inkml:trace contextRef="#ctx0" brushRef="#br0">57 1 5120 0 0,'-2'0'204'0'0,"0"0"-1"0"0,0 1 1 0 0,0-1-1 0 0,0 1 1 0 0,0-1-1 0 0,0 1 0 0 0,0 0 1 0 0,0 0-1 0 0,0 0 1 0 0,1 0-1 0 0,-1 0 0 0 0,0 1 1 0 0,1-1-1 0 0,-1 0 1 0 0,1 1-1 0 0,-1-1 1 0 0,1 1-1 0 0,0 0 0 0 0,0-1 1 0 0,-1 1-1 0 0,1 0 1 0 0,0 0-1 0 0,1 0 0 0 0,-1-1 1 0 0,0 1-1 0 0,0 0 1 0 0,1 0-1 0 0,-1 0 0 0 0,1 4 1 0 0,-3 9 102 0 0,1 1-1 0 0,0-1 1 0 0,1 16 0 0 0,0-17 189 0 0,-1 23 62 0 0,0-17-133 0 0,1 0 1 0 0,1 0 0 0 0,0-1 0 0 0,5 31-1 0 0,-4-50-398 0 0,-1 1-1 0 0,0 0 0 0 0,1 0 0 0 0,-1-1 0 0 0,1 1 0 0 0,-1-1 0 0 0,1 1 1 0 0,-1 0-1 0 0,1-1 0 0 0,0 1 0 0 0,-1-1 0 0 0,1 1 0 0 0,-1-1 0 0 0,1 0 1 0 0,0 1-1 0 0,0-1 0 0 0,-1 0 0 0 0,1 1 0 0 0,0-1 0 0 0,-1 0 0 0 0,1 0 0 0 0,0 0 1 0 0,0 1-1 0 0,0-1 0 0 0,-1 0 0 0 0,1 0 0 0 0,0 0 0 0 0,0 0 0 0 0,-1 0 1 0 0,1-1-1 0 0,0 1 0 0 0,0 0 0 0 0,-1 0 0 0 0,1 0 0 0 0,0-1 0 0 0,0 1 1 0 0,36-14 147 0 0,-26 10-117 0 0,13-4 7 0 0,1 0-1 0 0,1 2 1 0 0,44-6-1 0 0,-59 12-52 0 0,1 0 0 0 0,0 0 0 0 0,-1 1 0 0 0,1 0 0 0 0,0 1 0 0 0,-1 1 0 0 0,1 0 0 0 0,-1 0 0 0 0,0 1 0 0 0,18 9 0 0 0,-17-8 15 0 0,-1 2 1 0 0,-1-1-1 0 0,1 1 0 0 0,-1 1 0 0 0,-1 0 1 0 0,1 0-1 0 0,-1 1 0 0 0,0 0 1 0 0,8 13-1 0 0,-14-19-13 0 0,-1 1-1 0 0,1 0 1 0 0,-1 0 0 0 0,0 0 0 0 0,-1 0-1 0 0,1 0 1 0 0,-1 0 0 0 0,1 1-1 0 0,-1-1 1 0 0,-1 0 0 0 0,1 1 0 0 0,0-1-1 0 0,-1 0 1 0 0,0 1 0 0 0,0-1-1 0 0,-1 1 1 0 0,1-1 0 0 0,-1 1-1 0 0,0-1 1 0 0,0 0 0 0 0,0 1 0 0 0,0-1-1 0 0,-1 0 1 0 0,0 0 0 0 0,0 0-1 0 0,0 0 1 0 0,0 0 0 0 0,-6 6 0 0 0,0-1-44 0 0,-1 1 0 0 0,0-2 0 0 0,-1 1 0 0 0,0-1 0 0 0,0 0 0 0 0,-1-1 0 0 0,0-1 1 0 0,0 0-1 0 0,-1 0 0 0 0,1-1 0 0 0,-1 0 0 0 0,0-1 0 0 0,0 0 0 0 0,-1-1 0 0 0,1-1 1 0 0,-1 0-1 0 0,0 0 0 0 0,0-2 0 0 0,1 1 0 0 0,-22-3 0 0 0,28 1-823 0 0,0-1 0 0 0,0 1 0 0 0,0-1 0 0 0,1-1 0 0 0,-1 1 0 0 0,0-1 0 0 0,1 0 0 0 0,-1 0 0 0 0,1 0 0 0 0,-8-8 0 0 0,2 2-1984 0 0</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00.653"/>
    </inkml:context>
    <inkml:brush xml:id="br0">
      <inkml:brushProperty name="width" value="0.1" units="cm"/>
      <inkml:brushProperty name="height" value="0.1" units="cm"/>
      <inkml:brushProperty name="color" value="#FFFFFF"/>
    </inkml:brush>
  </inkml:definitions>
  <inkml:trace contextRef="#ctx0" brushRef="#br0">48 33 5705 0 0,'-14'-15'7928'0'0,"15"8"-6514"0"0,-3-4 1614 0 0,-14 23-2527 0 0,15-10-1123 0 0,-10 8 2398 0 0,6-9-3270 0 0</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08.596"/>
    </inkml:context>
    <inkml:brush xml:id="br0">
      <inkml:brushProperty name="width" value="0.1" units="cm"/>
      <inkml:brushProperty name="height" value="0.1" units="cm"/>
      <inkml:brushProperty name="color" value="#FFFFFF"/>
    </inkml:brush>
  </inkml:definitions>
  <inkml:trace contextRef="#ctx0" brushRef="#br0">5 52 5160 0 0,'-1'-4'590'0'0,"0"-1"0"0"0,0 1 0 0 0,0 0 0 0 0,1-1 0 0 0,0 1 0 0 0,0-1 0 0 0,1-6 0 0 0,-1 10-526 0 0,0 1 0 0 0,0-1 0 0 0,0 1-1 0 0,0 0 1 0 0,0-1 0 0 0,1 1 0 0 0,-1-1-1 0 0,0 1 1 0 0,0-1 0 0 0,1 1 0 0 0,-1-1-1 0 0,0 1 1 0 0,1 0 0 0 0,-1-1 0 0 0,0 1 0 0 0,1 0-1 0 0,-1-1 1 0 0,1 1 0 0 0,-1 0 0 0 0,1 0-1 0 0,-1-1 1 0 0,0 1 0 0 0,1 0 0 0 0,-1 0-1 0 0,1 0 1 0 0,0-1 0 0 0,1 1-9 0 0,0 0 1 0 0,-1 1 0 0 0,1-1-1 0 0,-1 0 1 0 0,1 1 0 0 0,0-1-1 0 0,-1 1 1 0 0,1-1-1 0 0,-1 1 1 0 0,1 0 0 0 0,-1 0-1 0 0,1 0 1 0 0,0 1-1 0 0,8 5 207 0 0,0 1-1 0 0,-1 1 0 0 0,0-1 0 0 0,-1 2 0 0 0,1-1 1 0 0,8 15-1 0 0,38 65 466 0 0,-43-68-637 0 0,41 75 499 0 0,-22-38-361 0 0,24 40-341 0 0,-50-90-372 0 0,0-1-1 0 0,1 0 0 0 0,0 0 0 0 0,0 0 0 0 0,1 0 1 0 0,0-1-1 0 0,0 0 0 0 0,0-1 0 0 0,12 7 0 0 0,3-5-2821 0 0,-12-7 462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5.749"/>
    </inkml:context>
    <inkml:brush xml:id="br0">
      <inkml:brushProperty name="width" value="0.1" units="cm"/>
      <inkml:brushProperty name="height" value="0.1" units="cm"/>
      <inkml:brushProperty name="color" value="#FFFFFF"/>
    </inkml:brush>
  </inkml:definitions>
  <inkml:trace contextRef="#ctx0" brushRef="#br0">107 1 4212 0 0,'-7'7'373'0'0,"-1"1"0"0"0,1 0 0 0 0,1 1 0 0 0,0-1-1 0 0,0 1 1 0 0,0 1 0 0 0,1-1 0 0 0,1 1 0 0 0,0 0-1 0 0,0 0 1 0 0,1 0 0 0 0,-3 13 0 0 0,-1 15 407 0 0,2 1 1 0 0,-1 40-1 0 0,3-27-184 0 0,-2 117 674 0 0,-2 35-208 0 0,6-199-1020 0 0,1 0 1 0 0,-1 0-1 0 0,1 0 0 0 0,0 0 1 0 0,0 0-1 0 0,1 0 1 0 0,0 0-1 0 0,0 0 0 0 0,0 0 1 0 0,0 0-1 0 0,1 0 0 0 0,0-1 1 0 0,0 1-1 0 0,0 0 1 0 0,0-1-1 0 0,5 6 0 0 0,-4-7-6 0 0,0 1-1 0 0,1-1 1 0 0,-1 0-1 0 0,1-1 0 0 0,-1 1 1 0 0,1-1-1 0 0,0 1 1 0 0,0-1-1 0 0,1 0 1 0 0,-1-1-1 0 0,0 1 0 0 0,1-1 1 0 0,-1 1-1 0 0,1-2 1 0 0,-1 1-1 0 0,1 0 1 0 0,-1-1-1 0 0,7 0 0 0 0,8 1-200 0 0,1-2-1 0 0,33-5 0 0 0,-45 5-351 0 0,-1-1 1 0 0,0 0 0 0 0,1 0-1 0 0,-1 0 1 0 0,0-1-1 0 0,0 0 1 0 0,0-1-1 0 0,0 0 1 0 0,-1 0-1 0 0,7-5 1 0 0,-7 2-1432 0 0</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08.953"/>
    </inkml:context>
    <inkml:brush xml:id="br0">
      <inkml:brushProperty name="width" value="0.1" units="cm"/>
      <inkml:brushProperty name="height" value="0.1" units="cm"/>
      <inkml:brushProperty name="color" value="#FFFFFF"/>
    </inkml:brush>
  </inkml:definitions>
  <inkml:trace contextRef="#ctx0" brushRef="#br0">74 27 4932 0 0,'-7'-27'3919'0'0,"6"41"-3049"0"0,-7 148 1936 0 0,4-104-2454 0 0,-7 89 899 0 0,-7 49 212 0 0,1-19-1035 0 0,9-58-4270 0 0,10-93 312 0 0,2-17 341 0 0</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09.421"/>
    </inkml:context>
    <inkml:brush xml:id="br0">
      <inkml:brushProperty name="width" value="0.1" units="cm"/>
      <inkml:brushProperty name="height" value="0.1" units="cm"/>
      <inkml:brushProperty name="color" value="#FFFFFF"/>
    </inkml:brush>
  </inkml:definitions>
  <inkml:trace contextRef="#ctx0" brushRef="#br0">345 56 5132 0 0,'0'-2'264'0'0,"0"0"-1"0"0,0 0 0 0 0,0-1 0 0 0,0 1 0 0 0,-1 0 0 0 0,1 0 0 0 0,-1 0 0 0 0,1 0 0 0 0,-1 0 0 0 0,0 0 0 0 0,0 0 1 0 0,0 0-1 0 0,0 0 0 0 0,0 1 0 0 0,0-1 0 0 0,0 0 0 0 0,-1 1 0 0 0,1-1 0 0 0,0 0 0 0 0,-1 1 0 0 0,-3-3 0 0 0,2 2-92 0 0,0 1 0 0 0,-1-1 0 0 0,1 1 0 0 0,-1 0 0 0 0,1 0 0 0 0,-1 0 0 0 0,0 0 0 0 0,1 1 0 0 0,-1-1 0 0 0,0 1 0 0 0,-6 0 0 0 0,-1 1-12 0 0,0 0 0 0 0,-1 1 0 0 0,1 0 0 0 0,0 1 0 0 0,0 1 0 0 0,0-1 0 0 0,-13 8 0 0 0,9-3 56 0 0,1 1 0 0 0,1 0 0 0 0,-1 1-1 0 0,1 1 1 0 0,1 0 0 0 0,0 1 0 0 0,1 0 0 0 0,-13 17 0 0 0,19-22-137 0 0,0 0 1 0 0,0 1-1 0 0,0-1 1 0 0,1 1-1 0 0,1 0 1 0 0,-1 0 0 0 0,1 0-1 0 0,1 1 1 0 0,-1-1-1 0 0,1 1 1 0 0,1-1-1 0 0,0 1 1 0 0,0 0-1 0 0,0-1 1 0 0,1 1 0 0 0,1 0-1 0 0,1 11 1 0 0,-1-17-81 0 0,-1 1 1 0 0,1-1-1 0 0,1 0 0 0 0,-1 1 1 0 0,0-1-1 0 0,1 0 1 0 0,0 0-1 0 0,0 0 1 0 0,0 0-1 0 0,0 0 1 0 0,0 0-1 0 0,0 0 1 0 0,1-1-1 0 0,-1 1 1 0 0,1-1-1 0 0,0 0 1 0 0,5 3-1 0 0,-4-2-70 0 0,1-1 0 0 0,0 0 0 0 0,0 0 0 0 0,1-1 0 0 0,-1 1 0 0 0,0-1 0 0 0,1 0 0 0 0,-1-1 0 0 0,0 1 0 0 0,10-2 0 0 0,-5 1-59 0 0,-1-1 0 0 0,1 0 0 0 0,-1-1 0 0 0,1 0 0 0 0,-1-1 0 0 0,0 0 0 0 0,0-1 0 0 0,0 1 0 0 0,0-2 0 0 0,-1 1 0 0 0,0-1 0 0 0,13-10 0 0 0,-8 2 184 0 0,-2-1 0 0 0,1 0 0 0 0,-2 0 0 0 0,0-1 0 0 0,0-1 0 0 0,-2 1 0 0 0,12-31-1 0 0,-2 8 757 0 0,-18 38-799 0 0,0 0 1 0 0,0-1-1 0 0,0 1 1 0 0,0 0-1 0 0,0-1 1 0 0,1 1-1 0 0,-1-1 1 0 0,0 1-1 0 0,0 0 1 0 0,0-1-1 0 0,1 1 1 0 0,-1 0-1 0 0,0 0 1 0 0,1-1-1 0 0,-1 1 1 0 0,0 0-1 0 0,1 0 1 0 0,-1-1-1 0 0,0 1 1 0 0,1 0-1 0 0,-1 0 1 0 0,0 0-1 0 0,1 0 1 0 0,-1-1-1 0 0,0 1 1 0 0,1 0-1 0 0,-1 0 1 0 0,1 0-1 0 0,-1 0 1 0 0,0 0-1 0 0,1 0 1 0 0,-1 0 0 0 0,1 0-1 0 0,12 11 192 0 0,7 25-27 0 0,-18-31-137 0 0,6 13 76 0 0,0 1-1 0 0,7 29 1 0 0,-10-30-321 0 0,0 0 1 0 0,2-1-1 0 0,10 21 1 0 0,-15-35-92 0 0,0 0 0 0 0,0 0 0 0 0,0 0 1 0 0,0 0-1 0 0,1 0 0 0 0,-1-1 1 0 0,6 5-1 0 0,-7-7 0 0 0,0 1 0 0 0,0 0 0 0 0,1 0 0 0 0,-1 0-1 0 0,0-1 1 0 0,1 1 0 0 0,-1-1 0 0 0,0 1 0 0 0,1-1 0 0 0,-1 1 0 0 0,1-1 0 0 0,-1 0-1 0 0,1 0 1 0 0,-1 1 0 0 0,1-1 0 0 0,-1 0 0 0 0,1-1 0 0 0,-1 1 0 0 0,1 0 0 0 0,2-1-1 0 0</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09.797"/>
    </inkml:context>
    <inkml:brush xml:id="br0">
      <inkml:brushProperty name="width" value="0.1" units="cm"/>
      <inkml:brushProperty name="height" value="0.1" units="cm"/>
      <inkml:brushProperty name="color" value="#FFFFFF"/>
    </inkml:brush>
  </inkml:definitions>
  <inkml:trace contextRef="#ctx0" brushRef="#br0">0 144 6437 0 0,'0'-1'154'0'0,"0"0"-1"0"0,0 0 1 0 0,0 0 0 0 0,0 0 0 0 0,0 0 0 0 0,0 0 0 0 0,1 0 0 0 0,-1 0 0 0 0,0 0 0 0 0,1 0 0 0 0,-1 0 0 0 0,0 0 0 0 0,1 0-1 0 0,-1 0 1 0 0,1 0 0 0 0,0 0 0 0 0,-1 0 0 0 0,1 0 0 0 0,0 1 0 0 0,-1-1 0 0 0,1 0 0 0 0,0 0 0 0 0,0 1 0 0 0,0-1 0 0 0,-1 0-1 0 0,1 1 1 0 0,1-1 0 0 0,1 0 5 0 0,-1 1-1 0 0,1-1 0 0 0,-1 1 1 0 0,1-1-1 0 0,-1 1 0 0 0,1 0 0 0 0,-1 0 1 0 0,1 0-1 0 0,-1 1 0 0 0,1-1 1 0 0,2 1-1 0 0,7 3 89 0 0,-1-1 1 0 0,0 1-1 0 0,-1 1 1 0 0,13 6-1 0 0,-1 2 88 0 0,-1 0 0 0 0,0 2 0 0 0,-1 0-1 0 0,29 29 1 0 0,-41-35-276 0 0,1 0 0 0 0,-1 1 0 0 0,-1 0 0 0 0,0 0 0 0 0,0 0 0 0 0,-1 1 0 0 0,-1 0 0 0 0,1 0 0 0 0,-2 1 0 0 0,0 0 0 0 0,4 16 0 0 0,-7-22-44 0 0,-1-1-1 0 0,0 1 1 0 0,0 0 0 0 0,0 0 0 0 0,-2 7 0 0 0,2-13-11 0 0,1 1 0 0 0,-1 0 0 0 0,0 0 0 0 0,-1 0 0 0 0,1 0 0 0 0,0 0 1 0 0,0 0-1 0 0,0 0 0 0 0,0-1 0 0 0,-1 1 0 0 0,1 0 0 0 0,0 0 0 0 0,-1 0 0 0 0,1 0 1 0 0,-1-1-1 0 0,1 1 0 0 0,-1 0 0 0 0,1 0 0 0 0,-1-1 0 0 0,0 1 0 0 0,1 0 0 0 0,-1-1 0 0 0,0 1 1 0 0,1-1-1 0 0,-1 1 0 0 0,0-1 0 0 0,0 1 0 0 0,1-1 0 0 0,-1 0 0 0 0,0 1 0 0 0,0-1 1 0 0,0 0-1 0 0,0 1 0 0 0,0-1 0 0 0,0 0 0 0 0,1 0 0 0 0,-1 0 0 0 0,0 0 0 0 0,0 0 1 0 0,0 0-1 0 0,-1 0 0 0 0,1-1 3 0 0,0 0 0 0 0,0 1 0 0 0,0-1 0 0 0,0 0 1 0 0,0 0-1 0 0,0 0 0 0 0,0 0 0 0 0,0 0 0 0 0,0 0 0 0 0,1 0 0 0 0,-1 0 1 0 0,0 0-1 0 0,1 0 0 0 0,-1 0 0 0 0,1 0 0 0 0,-1-1 0 0 0,1 1 0 0 0,-1 0 0 0 0,1 0 1 0 0,0-1-1 0 0,0 1 0 0 0,0-3 0 0 0,-1-33 46 0 0,1 26-35 0 0,1-9 24 0 0,1 0 0 0 0,1-1 0 0 0,1 1 0 0 0,0 0 0 0 0,2 0 0 0 0,9-23 0 0 0,57-112-3346 0 0,-62 134 1941 0 0,3-5-2269 0 0,-9 15 436 0 0</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10.290"/>
    </inkml:context>
    <inkml:brush xml:id="br0">
      <inkml:brushProperty name="width" value="0.1" units="cm"/>
      <inkml:brushProperty name="height" value="0.1" units="cm"/>
      <inkml:brushProperty name="color" value="#FFFFFF"/>
    </inkml:brush>
  </inkml:definitions>
  <inkml:trace contextRef="#ctx0" brushRef="#br0">364 9 5348 0 0,'-5'-2'224'0'0,"1"1"-1"0"0,-1-1 1 0 0,1 1-1 0 0,-1 0 1 0 0,0 1-1 0 0,1-1 1 0 0,-1 1-1 0 0,0 0 1 0 0,1 0-1 0 0,-1 0 1 0 0,0 1-1 0 0,1-1 1 0 0,-1 1-1 0 0,0 0 0 0 0,1 1 1 0 0,-1-1-1 0 0,1 1 1 0 0,0 0-1 0 0,0 0 1 0 0,-5 3-1 0 0,-4 4 94 0 0,0 0-1 0 0,1 0 1 0 0,0 2-1 0 0,-14 14 1 0 0,11-8 8 0 0,0 0 0 0 0,2 1 0 0 0,0 0 0 0 0,1 1 0 0 0,-11 25 1 0 0,5-5 411 0 0,-21 68 0 0 0,28-70-423 0 0,2 1 0 0 0,2 1 0 0 0,1-1 0 0 0,2 1-1 0 0,1 1 1 0 0,5 60 0 0 0,0-74-273 0 0,1 0 1 0 0,1-1-1 0 0,1 0 0 0 0,2 0 1 0 0,0 0-1 0 0,2 0 1 0 0,1-1-1 0 0,0-1 0 0 0,2 0 1 0 0,28 42-1 0 0,-33-55-239 0 0,1-1 1 0 0,1 0-1 0 0,-1 0 1 0 0,1 0-1 0 0,1-1 0 0 0,0-1 1 0 0,0 0-1 0 0,20 11 1 0 0,-20-13-381 0 0,0-1 1 0 0,1 0-1 0 0,0-1 1 0 0,0 0-1 0 0,0-1 1 0 0,0 0-1 0 0,0 0 1 0 0,0-2-1 0 0,1 1 1 0 0,15-2-1 0 0,38-7-1210 0 0,-18-7-1106 0 0</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10.634"/>
    </inkml:context>
    <inkml:brush xml:id="br0">
      <inkml:brushProperty name="width" value="0.1" units="cm"/>
      <inkml:brushProperty name="height" value="0.1" units="cm"/>
      <inkml:brushProperty name="color" value="#FFFFFF"/>
    </inkml:brush>
  </inkml:definitions>
  <inkml:trace contextRef="#ctx0" brushRef="#br0">347 2 5060 0 0,'1'-2'3186'0'0,"-6"11"-1676"0"0,-15 28-200 0 0,-210 491 3521 0 0,214-493-5224 0 0,-15 31-668 0 0,28-61 401 0 0,0 0 1 0 0,0 0-1 0 0,-1-1 1 0 0,1 1-1 0 0,-1-1 1 0 0,0 0-1 0 0,0 0 1 0 0,0 0-1 0 0,-10 6 0 0 0</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11.021"/>
    </inkml:context>
    <inkml:brush xml:id="br0">
      <inkml:brushProperty name="width" value="0.1" units="cm"/>
      <inkml:brushProperty name="height" value="0.1" units="cm"/>
      <inkml:brushProperty name="color" value="#FFFFFF"/>
    </inkml:brush>
  </inkml:definitions>
  <inkml:trace contextRef="#ctx0" brushRef="#br0">1 10 4212 0 0,'0'0'103'0'0,"0"0"-1"0"0,0-1 0 0 0,0 1 0 0 0,0 0 0 0 0,0-1 1 0 0,0 1-1 0 0,0 0 0 0 0,0-1 0 0 0,0 1 1 0 0,0 0-1 0 0,0-1 0 0 0,0 1 0 0 0,0 0 0 0 0,0-1 1 0 0,0 1-1 0 0,1 0 0 0 0,-1-1 0 0 0,0 1 0 0 0,0 0 1 0 0,0 0-1 0 0,0-1 0 0 0,1 1 0 0 0,-1 0 1 0 0,0 0-1 0 0,0-1 0 0 0,1 1 0 0 0,-1 0 0 0 0,0 0 1 0 0,0-1-1 0 0,1 1 0 0 0,-1 0 0 0 0,10 5 1555 0 0,13 21-506 0 0,-19-20-723 0 0,90 108 2212 0 0,195 181-1 0 0,-267-275-2582 0 0,49 39-533 0 0,-62-53-137 0 0,-1 0 1 0 0,1-1 0 0 0,0 0 0 0 0,0 0 0 0 0,1-1 0 0 0,16 5 0 0 0,-9-8-2497 0 0,-10-1 96 0 0</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11.404"/>
    </inkml:context>
    <inkml:brush xml:id="br0">
      <inkml:brushProperty name="width" value="0.1" units="cm"/>
      <inkml:brushProperty name="height" value="0.1" units="cm"/>
      <inkml:brushProperty name="color" value="#FFFFFF"/>
    </inkml:brush>
  </inkml:definitions>
  <inkml:trace contextRef="#ctx0" brushRef="#br0">1 0 5420 0 0,'6'2'278'0'0,"0"0"0"0"0,-1 0 0 0 0,1 0-1 0 0,0 1 1 0 0,-1 0 0 0 0,0 0 0 0 0,0 0-1 0 0,0 0 1 0 0,0 1 0 0 0,0 0 0 0 0,4 5-1 0 0,2 0 75 0 0,88 69 1786 0 0,128 132 1 0 0,-161-144-1571 0 0,-4 2 0 0 0,56 81 0 0 0,-99-122-444 0 0,-1 0 1 0 0,-2 1-1 0 0,0 1 1 0 0,-2 0-1 0 0,-2 1 0 0 0,0 1 1 0 0,-2-1-1 0 0,-1 2 1 0 0,6 43-1 0 0,-14-55-31 0 0,-1 0 0 0 0,-1 0 0 0 0,0 0 0 0 0,-2 0 0 0 0,-7 31 1 0 0,8-40-71 0 0,-3 9 91 0 0,-1 0 0 0 0,0 0 0 0 0,-2-1 0 0 0,0 1 0 0 0,-13 20 0 0 0,5-11 91 0 0,-1 0-1 0 0,-1-1 1 0 0,-33 38-1 0 0,34-45-186 0 0,12-14-376 0 0,0 0 0 0 0,0-1-1 0 0,-1 0 1 0 0,0 0 0 0 0,0 0 0 0 0,0-1 0 0 0,-13 9 0 0 0,28-40-6845 0 0,2 9 4135 0 0</inkml:trace>
  <inkml:trace contextRef="#ctx0" brushRef="#br0" timeOffset="1">1213 900 6397 0 0,'123'-25'6182'0'0,"3"0"-4438"0"0,-92 20-4503 0 0,60-1-1 0 0,-84 6-427 0 0</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11.734"/>
    </inkml:context>
    <inkml:brush xml:id="br0">
      <inkml:brushProperty name="width" value="0.1" units="cm"/>
      <inkml:brushProperty name="height" value="0.1" units="cm"/>
      <inkml:brushProperty name="color" value="#FFFFFF"/>
    </inkml:brush>
  </inkml:definitions>
  <inkml:trace contextRef="#ctx0" brushRef="#br0">7 33 5621 0 0,'-1'1'214'0'0,"1"0"0"0"0,-1 0 0 0 0,0 0 0 0 0,1-1 0 0 0,-1 1 1 0 0,1 0-1 0 0,-1 0 0 0 0,1 0 0 0 0,0 0 0 0 0,-1 0 0 0 0,1 0 1 0 0,0 0-1 0 0,-1 0 0 0 0,1 0 0 0 0,0 0 0 0 0,0 0 0 0 0,0 0 1 0 0,0 0-1 0 0,0 0 0 0 0,1 2 0 0 0,-1-2-104 0 0,1 0 0 0 0,-1-1 0 0 0,1 1 0 0 0,-1-1 0 0 0,1 1 0 0 0,-1-1 0 0 0,1 1 0 0 0,0-1 1 0 0,-1 1-1 0 0,1-1 0 0 0,0 1 0 0 0,0-1 0 0 0,-1 0 0 0 0,1 0 0 0 0,0 1 0 0 0,0-1 0 0 0,-1 0 0 0 0,1 0 0 0 0,0 0 0 0 0,1 0 0 0 0,8 0 202 0 0,-1 0-1 0 0,1-1 1 0 0,15-3 0 0 0,-12 2-14 0 0,98-15 634 0 0,-56 2-2335 0 0,-5-8-4269 0 0</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0"/>
    </inkml:context>
    <inkml:brush xml:id="br0">
      <inkml:brushProperty name="width" value="0.1" units="cm"/>
      <inkml:brushProperty name="height" value="0.1" units="cm"/>
      <inkml:brushProperty name="color" value="#FFFFFF"/>
    </inkml:brush>
  </inkml:definitions>
  <inkml:trace contextRef="#ctx0" brushRef="#br0">1 108 4052 0 0,'0'-2'134'0'0,"1"0"-1"0"0,0 0 0 0 0,-1 0 0 0 0,1 0 1 0 0,0 0-1 0 0,0 0 0 0 0,0 1 0 0 0,0-1 0 0 0,0 0 1 0 0,1 1-1 0 0,-1-1 0 0 0,0 1 0 0 0,1-1 1 0 0,-1 1-1 0 0,1-1 0 0 0,-1 1 0 0 0,3-2 1 0 0,31-17 553 0 0,-10 8-309 0 0,0 2 0 0 0,0 1-1 0 0,31-6 1 0 0,-43 12-276 0 0,-1 1-1 0 0,1 0 1 0 0,0 1 0 0 0,-1 0-1 0 0,1 1 1 0 0,0 0-1 0 0,0 1 1 0 0,22 5 0 0 0,-32-5-80 0 0,-1-1 0 0 0,1 1 0 0 0,0 0 1 0 0,0 0-1 0 0,-1 0 0 0 0,1 0 0 0 0,0 1 1 0 0,-1-1-1 0 0,1 1 0 0 0,-1-1 0 0 0,0 1 1 0 0,0 0-1 0 0,1 0 0 0 0,-1 0 1 0 0,0 0-1 0 0,-1 0 0 0 0,1 0 0 0 0,0 1 1 0 0,-1-1-1 0 0,1 1 0 0 0,-1-1 0 0 0,1 1 1 0 0,-1 0-1 0 0,0-1 0 0 0,-1 1 1 0 0,1 0-1 0 0,0 0 0 0 0,-1 0 0 0 0,1-1 1 0 0,-1 1-1 0 0,0 0 0 0 0,0 0 0 0 0,0 0 1 0 0,0 0-1 0 0,-1 0 0 0 0,1 0 0 0 0,-2 3 1 0 0,0 4 32 0 0,-1-2 0 0 0,-1 1-1 0 0,1 0 1 0 0,-1-1 0 0 0,-1 1 0 0 0,1-1 0 0 0,-2 0 0 0 0,1-1 0 0 0,-1 1 0 0 0,-9 8 0 0 0,-7 4 341 0 0,0-2 1 0 0,-1-1-1 0 0,0-1 1 0 0,-2 0-1 0 0,-34 15 1 0 0,77-38-254 0 0,-1 1 1 0 0,1 1-1 0 0,0 1 1 0 0,1 1 0 0 0,-1 0-1 0 0,1 1 1 0 0,-1 1 0 0 0,1 1-1 0 0,36 4 1 0 0,-39-1-158 0 0,-1-1-1 0 0,1 2 1 0 0,-1 0-1 0 0,0 1 1 0 0,24 11-1 0 0,-31-12 24 0 0,0 1 0 0 0,0 0 0 0 0,-1 0 0 0 0,1 0-1 0 0,-1 1 1 0 0,0 0 0 0 0,-1 0 0 0 0,0 1 0 0 0,0 0 0 0 0,8 12-1 0 0,-11-15-5 0 0,-1 0 0 0 0,0 0-1 0 0,0 0 1 0 0,0 0 0 0 0,-1 0 0 0 0,1 1-1 0 0,-1-1 1 0 0,0 0 0 0 0,0 1-1 0 0,-1-1 1 0 0,1 1 0 0 0,-1-1 0 0 0,0 1-1 0 0,0 0 1 0 0,-1-1 0 0 0,0 7-1 0 0,-1-5 3 0 0,0 1-1 0 0,-1-1 0 0 0,1 0 0 0 0,-1-1 0 0 0,0 1 0 0 0,-1 0 0 0 0,1-1 0 0 0,-1 0 0 0 0,0 1 0 0 0,-7 6 0 0 0,0-3 25 0 0,0 1 0 0 0,0-1 0 0 0,-1-1 0 0 0,0 0 0 0 0,0-1 0 0 0,-1 0 0 0 0,0-1 0 0 0,0 0 0 0 0,-25 7 0 0 0,18-9 113 0 0,0 0 0 0 0,0-2-1 0 0,0 0 1 0 0,-1-1 0 0 0,-23-2-1 0 0,29 0-454 0 0,0-1 0 0 0,-1-1-1 0 0,-25-8 1 0 0,-10-13-4402 0 0</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1.366"/>
    </inkml:context>
    <inkml:brush xml:id="br0">
      <inkml:brushProperty name="width" value="0.1" units="cm"/>
      <inkml:brushProperty name="height" value="0.1" units="cm"/>
      <inkml:brushProperty name="color" value="#FFFFFF"/>
    </inkml:brush>
  </inkml:definitions>
  <inkml:trace contextRef="#ctx0" brushRef="#br0">348 49 4872 0 0,'0'-1'142'0'0,"0"-1"-1"0"0,1 0 0 0 0,-1 0 0 0 0,0 0 0 0 0,0 1 1 0 0,0-1-1 0 0,-1 0 0 0 0,1 0 0 0 0,0 0 0 0 0,-1 1 1 0 0,1-1-1 0 0,-1 0 0 0 0,0 0 0 0 0,1 1 0 0 0,-1-1 1 0 0,0 0-1 0 0,0 1 0 0 0,0-1 0 0 0,0 1 0 0 0,0 0 1 0 0,-1-1-1 0 0,1 1 0 0 0,0 0 0 0 0,-1-1 0 0 0,1 1 0 0 0,-1 0 1 0 0,1 0-1 0 0,-1 0 0 0 0,-2-1 0 0 0,0 2-54 0 0,-1-1 0 0 0,1 1 0 0 0,0 0 0 0 0,-1 0 1 0 0,1 0-1 0 0,-1 1 0 0 0,1 0 0 0 0,0 0 0 0 0,0 0 0 0 0,-1 0 0 0 0,-5 3 0 0 0,-4 2 12 0 0,1 0 0 0 0,0 0 0 0 0,0 2 0 0 0,0-1 0 0 0,1 2 1 0 0,-14 12-1 0 0,20-17-71 0 0,1 1 1 0 0,0-1 0 0 0,0 1 0 0 0,1 1-1 0 0,-1-1 1 0 0,1 1 0 0 0,1 0 0 0 0,-1 0-1 0 0,1 0 1 0 0,0 0 0 0 0,0 0-1 0 0,0 1 1 0 0,1 0 0 0 0,0-1 0 0 0,-1 10-1 0 0,3-10-9 0 0,0-1-1 0 0,1 0 0 0 0,-1 0 0 0 0,1 0 0 0 0,0 1 1 0 0,1-1-1 0 0,-1 0 0 0 0,1 0 0 0 0,0-1 0 0 0,0 1 1 0 0,1 0-1 0 0,-1-1 0 0 0,1 1 0 0 0,0-1 0 0 0,4 5 1 0 0,8 8 43 0 0,1 0 1 0 0,24 18 0 0 0,-18-15-14 0 0,20 17 18 0 0,-8-9 42 0 0,45 49-1 0 0,-71-68-81 0 0,0 1-1 0 0,-1-1 1 0 0,0 2-1 0 0,0-1 1 0 0,-1 1-1 0 0,-1-1 1 0 0,0 2-1 0 0,0-1 0 0 0,-1 1 1 0 0,4 16-1 0 0,-8-23-14 0 0,1-1 0 0 0,-1 1-1 0 0,1-1 1 0 0,-2 1 0 0 0,1-1-1 0 0,0 1 1 0 0,-1 0 0 0 0,0-1-1 0 0,0 1 1 0 0,0-1 0 0 0,0 0-1 0 0,-1 1 1 0 0,0-1 0 0 0,0 0-1 0 0,-3 6 1 0 0,0-4 17 0 0,1 0 0 0 0,-1-1 0 0 0,0 1 1 0 0,-1-1-1 0 0,1 0 0 0 0,-1 0 0 0 0,0 0 0 0 0,-12 6 0 0 0,5-4 42 0 0,0-1-1 0 0,-1 0 0 0 0,0 0 0 0 0,0-2 0 0 0,-1 0 0 0 0,1 0 0 0 0,-1-2 0 0 0,-29 3 1 0 0,29-5-20 0 0,1-1 1 0 0,-1-1-1 0 0,1 0 1 0 0,-1-1 0 0 0,1-1-1 0 0,0 0 1 0 0,-23-10 0 0 0,31 11-195 0 0,-1 0 0 0 0,1-1 0 0 0,0 0 1 0 0,0 0-1 0 0,0-1 0 0 0,0 1 0 0 0,-8-10 0 0 0,12 11-120 0 0,-1-1 0 0 0,1 1 0 0 0,0 0 0 0 0,0-1 0 0 0,0 0 0 0 0,0 1 0 0 0,1-1 0 0 0,-1 0 0 0 0,1 0 0 0 0,0 0 0 0 0,0 0 0 0 0,0 0 0 0 0,1 0 0 0 0,-1-6-1 0 0,3-11-2806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7.142"/>
    </inkml:context>
    <inkml:brush xml:id="br0">
      <inkml:brushProperty name="width" value="0.1" units="cm"/>
      <inkml:brushProperty name="height" value="0.1" units="cm"/>
      <inkml:brushProperty name="color" value="#FFFFFF"/>
    </inkml:brush>
  </inkml:definitions>
  <inkml:trace contextRef="#ctx0" brushRef="#br0">8 73 6681 0 0,'-1'0'75'0'0,"1"0"0"0"0,0 0 0 0 0,0 0 0 0 0,-1 0 0 0 0,1 0 0 0 0,0 0 0 0 0,0 0 1 0 0,-1 0-1 0 0,1 0 0 0 0,0 0 0 0 0,-1 0 0 0 0,1-1 0 0 0,0 1 0 0 0,0 0 0 0 0,0 0 0 0 0,-1 0 1 0 0,1 0-1 0 0,0 0 0 0 0,0-1 0 0 0,-1 1 0 0 0,1 0 0 0 0,0 0 0 0 0,0 0 0 0 0,0-1 1 0 0,0 1-1 0 0,0 0 0 0 0,-1 0 0 0 0,1-1 0 0 0,0 1 0 0 0,0 0 0 0 0,0 0 0 0 0,0-1 1 0 0,0 1-1 0 0,0 0 0 0 0,0-1 0 0 0,0 1 0 0 0,0 0 0 0 0,0 0 0 0 0,0-1 0 0 0,0 1 0 0 0,0 0 1 0 0,0 0-1 0 0,0-1 0 0 0,13-8 1319 0 0,22-3-775 0 0,-33 12-482 0 0,46-10-1306 0 0,0 3 0 0 0,84-2 0 0 0,-102 7 666 0 0,132-10-5365 0 0,-133 9 4762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6.094"/>
    </inkml:context>
    <inkml:brush xml:id="br0">
      <inkml:brushProperty name="width" value="0.1" units="cm"/>
      <inkml:brushProperty name="height" value="0.1" units="cm"/>
      <inkml:brushProperty name="color" value="#FFFFFF"/>
    </inkml:brush>
  </inkml:definitions>
  <inkml:trace contextRef="#ctx0" brushRef="#br0">0 79 4940 0 0,'28'-7'785'0'0,"44"-13"-285"0"0,-22 9-44 0 0,6 3-668 0 0,4 1-468 0 0,0 0-733 0 0,-4-2-75 0 0,1-1-28 0 0</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1.726"/>
    </inkml:context>
    <inkml:brush xml:id="br0">
      <inkml:brushProperty name="width" value="0.1" units="cm"/>
      <inkml:brushProperty name="height" value="0.1" units="cm"/>
      <inkml:brushProperty name="color" value="#FFFFFF"/>
    </inkml:brush>
  </inkml:definitions>
  <inkml:trace contextRef="#ctx0" brushRef="#br0">0 7 4548 0 0,'0'0'82'0'0,"1"-1"0"0"0,-1 1 0 0 0,0-1 0 0 0,0 1 0 0 0,1 0 0 0 0,-1-1-1 0 0,0 1 1 0 0,1-1 0 0 0,-1 1 0 0 0,0 0 0 0 0,1 0 0 0 0,-1-1-1 0 0,1 1 1 0 0,-1 0 0 0 0,0-1 0 0 0,1 1 0 0 0,-1 0 0 0 0,1 0 0 0 0,-1 0-1 0 0,1 0 1 0 0,-1 0 0 0 0,1-1 0 0 0,-1 1 0 0 0,1 0 0 0 0,-1 0 0 0 0,1 0-1 0 0,-1 0 1 0 0,1 0 0 0 0,-1 0 0 0 0,1 1 0 0 0,-1-1 0 0 0,1 0 0 0 0,-1 0-1 0 0,0 0 1 0 0,1 0 0 0 0,0 1 0 0 0,11 19 1190 0 0,0 41-600 0 0,-11-52-329 0 0,11 89 1052 0 0,-3 130 1 0 0,-8-131-733 0 0,20 141-1 0 0,-18-226-550 0 0,-1 0 0 0 0,1 0 0 0 0,1 0 0 0 0,0 0 1 0 0,8 14-1 0 0,-11-24-191 0 0,1 1-1 0 0,-1 0 1 0 0,1-1 0 0 0,0 0 0 0 0,0 1 0 0 0,0-1-1 0 0,0 0 1 0 0,0 0 0 0 0,0 0 0 0 0,1 0 0 0 0,-1-1-1 0 0,4 3 1 0 0,-5-4-153 0 0,1 1-1 0 0,0 0 1 0 0,0-1-1 0 0,0 0 1 0 0,0 1-1 0 0,-1-1 1 0 0,1 0-1 0 0,0 0 1 0 0,0 0-1 0 0,0 0 1 0 0,0-1-1 0 0,0 1 1 0 0,-1 0-1 0 0,1-1 1 0 0,0 1-1 0 0,0-1 1 0 0,0 0-1 0 0,-1 1 1 0 0,1-1-1 0 0,0 0 1 0 0,1-2-1 0 0,7-4-2730 0 0</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2.081"/>
    </inkml:context>
    <inkml:brush xml:id="br0">
      <inkml:brushProperty name="width" value="0.1" units="cm"/>
      <inkml:brushProperty name="height" value="0.1" units="cm"/>
      <inkml:brushProperty name="color" value="#FFFFFF"/>
    </inkml:brush>
  </inkml:definitions>
  <inkml:trace contextRef="#ctx0" brushRef="#br0">1 89 4576 0 0,'0'-1'80'0'0,"0"1"-1"0"0,0-1 1 0 0,1 0-1 0 0,-1 0 1 0 0,1 0-1 0 0,-1 0 1 0 0,1 0-1 0 0,-1 1 1 0 0,1-1-1 0 0,-1 0 1 0 0,1 0-1 0 0,0 1 1 0 0,-1-1-1 0 0,1 0 1 0 0,0 1-1 0 0,0-1 1 0 0,-1 1-1 0 0,1-1 1 0 0,0 1-1 0 0,0-1 1 0 0,1 0-1 0 0,23-8 490 0 0,-22 8-442 0 0,42-13 249 0 0,1 3 0 0 0,0 2 1 0 0,72-5-1 0 0,142 5-1800 0 0,132 5-4153 0 0,-362 2 4912 0 0</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2.409"/>
    </inkml:context>
    <inkml:brush xml:id="br0">
      <inkml:brushProperty name="width" value="0.1" units="cm"/>
      <inkml:brushProperty name="height" value="0.1" units="cm"/>
      <inkml:brushProperty name="color" value="#FFFFFF"/>
    </inkml:brush>
  </inkml:definitions>
  <inkml:trace contextRef="#ctx0" brushRef="#br0">234 421 948 0 0,'32'-3'492'0'0,"-12"2"311"0"0,0-1 1 0 0,0-1-1 0 0,0 0 0 0 0,0-2 0 0 0,32-11 0 0 0,-39 6 368 0 0,-13 10-1141 0 0,1 0 0 0 0,-1 0 0 0 0,0-1 0 0 0,0 1 0 0 0,0 0 0 0 0,-1 0 0 0 0,1 0 0 0 0,0-1 0 0 0,0 1 0 0 0,0 0 0 0 0,0 0 0 0 0,0-1 0 0 0,0 1 0 0 0,0 0 0 0 0,0 0 0 0 0,0 0 0 0 0,0 0 0 0 0,-1-1 0 0 0,1 1 0 0 0,0 0 0 0 0,0 0 0 0 0,0 0 0 0 0,0 0 0 0 0,0-1 0 0 0,-1 1 0 0 0,1 0 0 0 0,0 0 0 0 0,0 0 0 0 0,0 0 0 0 0,-1 0 0 0 0,1 0 0 0 0,0 0 0 0 0,0 0 0 0 0,0-1 0 0 0,-1 1 0 0 0,1 0 0 0 0,-3 0 98 0 0,0-1 1 0 0,0 0-1 0 0,0 1 0 0 0,-1 0 1 0 0,1 0-1 0 0,0 0 0 0 0,-5 0 1 0 0,-13 3 172 0 0,1 0 0 0 0,-1 1 1 0 0,1 1-1 0 0,0 1 0 0 0,0 1 1 0 0,1 1-1 0 0,0 0 0 0 0,-21 14 0 0 0,20-10-47 0 0,0 0-1 0 0,1 2 1 0 0,1 1-1 0 0,0 0 1 0 0,1 1-1 0 0,0 1 1 0 0,2 0-1 0 0,-14 21 1 0 0,25-33-222 0 0,1 0-1 0 0,1 0 1 0 0,-1 1 0 0 0,1-1-1 0 0,0 1 1 0 0,0-1-1 0 0,0 1 1 0 0,1 0 0 0 0,0 0-1 0 0,0 0 1 0 0,1 0 0 0 0,-1 0-1 0 0,1 0 1 0 0,1 0-1 0 0,-1 0 1 0 0,1 0 0 0 0,0 0-1 0 0,0 0 1 0 0,1-1 0 0 0,0 1-1 0 0,0 0 1 0 0,0-1-1 0 0,0 1 1 0 0,1-1 0 0 0,0 0-1 0 0,0 0 1 0 0,1 0 0 0 0,-1 0-1 0 0,1 0 1 0 0,0-1-1 0 0,1 0 1 0 0,-1 0 0 0 0,1 0-1 0 0,-1 0 1 0 0,1-1 0 0 0,0 0-1 0 0,1 0 1 0 0,7 4-1 0 0,-1-1-196 0 0,0-1 0 0 0,0-1 0 0 0,1 1 0 0 0,-1-2 0 0 0,1 0 0 0 0,0 0 0 0 0,0-2-1 0 0,0 1 1 0 0,0-2 0 0 0,17 0 0 0 0,-24 0 37 0 0,-1-1 0 0 0,0 0-1 0 0,0 0 1 0 0,1 0 0 0 0,-1-1 0 0 0,0 0-1 0 0,0 0 1 0 0,0 0 0 0 0,-1 0 0 0 0,1-1-1 0 0,0 0 1 0 0,-1 0 0 0 0,0 0 0 0 0,0 0-1 0 0,0-1 1 0 0,0 0 0 0 0,0 0 0 0 0,-1 0-1 0 0,1 0 1 0 0,-1 0 0 0 0,0-1 0 0 0,0 1-1 0 0,-1-1 1 0 0,0 0 0 0 0,1 0 0 0 0,-2 0 0 0 0,3-8-1 0 0,3-14-854 0 0,-3-3-1703 0 0</inkml:trace>
  <inkml:trace contextRef="#ctx0" brushRef="#br0" timeOffset="1">288 202 8133 0 0,'-17'-53'599'0'0,"6"17"265"0"0,-1 0 0 0 0,-21-40 0 0 0,57 174 1152 0 0,18 62-1247 0 0,61 209 538 0 0,-70-271-3331 0 0,-11-34-2752 0 0,-16-50 1801 0 0</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2.860"/>
    </inkml:context>
    <inkml:brush xml:id="br0">
      <inkml:brushProperty name="width" value="0.1" units="cm"/>
      <inkml:brushProperty name="height" value="0.1" units="cm"/>
      <inkml:brushProperty name="color" value="#FFFFFF"/>
    </inkml:brush>
  </inkml:definitions>
  <inkml:trace contextRef="#ctx0" brushRef="#br0">16 1 3872 0 0,'-6'35'2196'0'0,"-3"64"0"0"0,13 106 181 0 0,-3-188-2201 0 0,9 76-807 0 0,-5-55-2933 0 0,0 42 0 0 0,-5-76 2691 0 0,-3-3-8 0 0</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3.215"/>
    </inkml:context>
    <inkml:brush xml:id="br0">
      <inkml:brushProperty name="width" value="0.1" units="cm"/>
      <inkml:brushProperty name="height" value="0.1" units="cm"/>
      <inkml:brushProperty name="color" value="#FFFFFF"/>
    </inkml:brush>
  </inkml:definitions>
  <inkml:trace contextRef="#ctx0" brushRef="#br0">0 168 1036 0 0,'2'-10'318'0'0,"0"0"0"0"0,1 0 1 0 0,0 0-1 0 0,0 1 0 0 0,1-1 0 0 0,0 1 0 0 0,0 0 1 0 0,1 0-1 0 0,10-13 0 0 0,-10 16-158 0 0,0 1 1 0 0,0 0-1 0 0,1 1 1 0 0,-1-1-1 0 0,1 1 1 0 0,0 0-1 0 0,0 0 1 0 0,0 1-1 0 0,1 0 1 0 0,-1 0-1 0 0,1 0 1 0 0,0 1-1 0 0,-1 0 1 0 0,13-2-1 0 0,-7 3-35 0 0,0 0-1 0 0,0 0 1 0 0,0 1 0 0 0,0 1-1 0 0,-1 0 1 0 0,1 0-1 0 0,0 1 1 0 0,0 1 0 0 0,-1 0-1 0 0,0 0 1 0 0,1 1-1 0 0,-1 1 1 0 0,-1 0-1 0 0,1 0 1 0 0,-1 1 0 0 0,0 1-1 0 0,17 13 1 0 0,-8-4 78 0 0,-2 0 1 0 0,0 2-1 0 0,0 0 1 0 0,-2 1 0 0 0,-1 0-1 0 0,0 1 1 0 0,19 38-1 0 0,-27-47-91 0 0,-1 1 0 0 0,0 0-1 0 0,-1 0 1 0 0,0 0-1 0 0,-1 1 1 0 0,0-1 0 0 0,-1 1-1 0 0,-1 0 1 0 0,0 0 0 0 0,0-1-1 0 0,-3 20 1 0 0,1-22-10 0 0,-1 0-1 0 0,-1 0 1 0 0,1 0 0 0 0,-1-1 0 0 0,-1 1-1 0 0,0-1 1 0 0,0 0 0 0 0,-1 0 0 0 0,0 0 0 0 0,-1 0-1 0 0,0-1 1 0 0,0 0 0 0 0,-1 0 0 0 0,-14 13 0 0 0,8-11 28 0 0,1-1 0 0 0,-1 0 0 0 0,-1-1 1 0 0,1 0-1 0 0,-1-1 0 0 0,-1-1 0 0 0,-24 9 1 0 0,28-12-124 0 0,1 0 1 0 0,-1-1-1 0 0,1 0 1 0 0,-1-1-1 0 0,0 0 1 0 0,0 0-1 0 0,1-1 1 0 0,-1-1 0 0 0,0 0-1 0 0,0 0 1 0 0,1-1-1 0 0,-12-3 1 0 0,20 4-178 0 0,-1 0 0 0 0,1 0 0 0 0,-1 1-1 0 0,1-1 1 0 0,-1-1 0 0 0,1 1 0 0 0,0 0 0 0 0,0 0 0 0 0,0-1 0 0 0,-1 0 0 0 0,2 1 0 0 0,-1-1 0 0 0,0 0 0 0 0,0 0 0 0 0,0 0 0 0 0,1 0 0 0 0,-1 0 0 0 0,1 0 0 0 0,0 0 0 0 0,-1-1 0 0 0,1 1-1 0 0,0 0 1 0 0,1-1 0 0 0,-1 1 0 0 0,0-1 0 0 0,1 1 0 0 0,-1-1 0 0 0,1 1 0 0 0,0-1 0 0 0,-1 0 0 0 0,1 1 0 0 0,1-1 0 0 0,-1-3 0 0 0,5-11-2862 0 0</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3.577"/>
    </inkml:context>
    <inkml:brush xml:id="br0">
      <inkml:brushProperty name="width" value="0.1" units="cm"/>
      <inkml:brushProperty name="height" value="0.1" units="cm"/>
      <inkml:brushProperty name="color" value="#FFFFFF"/>
    </inkml:brush>
  </inkml:definitions>
  <inkml:trace contextRef="#ctx0" brushRef="#br0">1 157 3188 0 0,'37'-3'871'0'0,"-12"1"-424"0"0,0 0 0 0 0,0-2 1 0 0,0-1-1 0 0,0-1 0 0 0,0-1 0 0 0,30-13 0 0 0,-49 18-313 0 0,0-2-1 0 0,-1 1 0 0 0,0 0 0 0 0,0-1 1 0 0,0 0-1 0 0,0-1 0 0 0,8-8 1 0 0,-12 12-95 0 0,-1 0 0 0 0,1 0 0 0 0,0 0 0 0 0,0 0 0 0 0,-1 0 0 0 0,1-1 0 0 0,-1 1 0 0 0,1 0 0 0 0,-1 0 0 0 0,0-1 0 0 0,1 1 0 0 0,-1 0 0 0 0,0-1 0 0 0,0 1 0 0 0,0 0 0 0 0,0-1 1 0 0,0 1-1 0 0,0 0 0 0 0,0-1 0 0 0,0 1 0 0 0,-1 0 0 0 0,1-1 0 0 0,0 1 0 0 0,-1 0 0 0 0,1 0 0 0 0,-1-1 0 0 0,0 1 0 0 0,1 0 0 0 0,-1 0 0 0 0,0 0 0 0 0,0 0 0 0 0,1 0 0 0 0,-1 0 0 0 0,0 0 0 0 0,0 0 1 0 0,0 0-1 0 0,0 0 0 0 0,-1 1 0 0 0,1-1 0 0 0,0 0 0 0 0,0 1 0 0 0,-2-1 0 0 0,-1-2 93 0 0,-1 0 0 0 0,0 0-1 0 0,1 1 1 0 0,-1 0 0 0 0,-1 0 0 0 0,1 1 0 0 0,0-1-1 0 0,0 1 1 0 0,0 0 0 0 0,-1 0 0 0 0,1 1 0 0 0,-1 0-1 0 0,1 0 1 0 0,0 0 0 0 0,-1 0 0 0 0,1 1 0 0 0,0 0-1 0 0,-1 0 1 0 0,1 0 0 0 0,-9 4 0 0 0,8-2 2 0 0,0 0 0 0 0,0 1 0 0 0,0 0 0 0 0,0 0 1 0 0,1 0-1 0 0,-1 0 0 0 0,1 1 0 0 0,0 0 0 0 0,1 0 0 0 0,-1 0 1 0 0,1 1-1 0 0,0 0 0 0 0,0 0 0 0 0,1 0 0 0 0,-5 11 0 0 0,2-3 33 0 0,2 0 1 0 0,-1 1-1 0 0,2-1 0 0 0,0 1 0 0 0,1 0 0 0 0,1 0 0 0 0,0 0 0 0 0,1-1 0 0 0,0 1 0 0 0,1 0 0 0 0,1 0 0 0 0,5 23 1 0 0,-4-28-238 0 0,0 1 0 0 0,1-1 0 0 0,0 0 0 0 0,0 0 0 0 0,1 0 0 0 0,1-1 0 0 0,-1 0 0 0 0,2 0 0 0 0,-1 0 0 0 0,1-1 0 0 0,0 1 0 0 0,1-2 0 0 0,0 1 0 0 0,0-1 0 0 0,1 0 0 0 0,-1-1 0 0 0,2 0 0 0 0,10 5 0 0 0,-13-8-499 0 0,0 1 1 0 0,0-2-1 0 0,1 1 1 0 0,0-1-1 0 0,-1 0 0 0 0,1-1 1 0 0,0 0-1 0 0,0 0 1 0 0,0 0-1 0 0,0-1 0 0 0,0-1 1 0 0,9 0-1 0 0,2-5-2459 0 0</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3.946"/>
    </inkml:context>
    <inkml:brush xml:id="br0">
      <inkml:brushProperty name="width" value="0.1" units="cm"/>
      <inkml:brushProperty name="height" value="0.1" units="cm"/>
      <inkml:brushProperty name="color" value="#FFFFFF"/>
    </inkml:brush>
  </inkml:definitions>
  <inkml:trace contextRef="#ctx0" brushRef="#br0">0 80 4660 0 0,'7'5'3625'0'0,"5"18"-2464"0"0,-9-17-829 0 0,24 43 649 0 0,83 135 1446 0 0,-109-183-2409 0 0,-1-1-1 0 0,0 1 1 0 0,0-1 0 0 0,1 1 0 0 0,-1-1 0 0 0,0 1 0 0 0,0-1-1 0 0,1 0 1 0 0,-1 1 0 0 0,1-1 0 0 0,-1 0 0 0 0,0 1-1 0 0,1-1 1 0 0,-1 0 0 0 0,1 1 0 0 0,-1-1 0 0 0,1 0-1 0 0,-1 0 1 0 0,1 1 0 0 0,-1-1 0 0 0,1 0 0 0 0,-1 0-1 0 0,1 0 1 0 0,-1 0 0 0 0,1 0 0 0 0,-1 0 0 0 0,1 0-1 0 0,-1 0 1 0 0,1 0 0 0 0,-1 0 0 0 0,1 0 0 0 0,10-15 232 0 0,2-39-186 0 0,-10 38-5 0 0,0 4-70 0 0,36-113 149 0 0,-34 112-414 0 0,1 0 0 0 0,0 0 0 0 0,1 1 0 0 0,0-1 0 0 0,1 1 0 0 0,1 1 0 0 0,9-11 0 0 0,-15 19-19 0 0,-1 1-1 0 0,1 0 1 0 0,0-1-1 0 0,0 1 1 0 0,0 1-1 0 0,0-1 1 0 0,0 0-1 0 0,0 1 0 0 0,5-2 1 0 0,0 1-2377 0 0</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4.334"/>
    </inkml:context>
    <inkml:brush xml:id="br0">
      <inkml:brushProperty name="width" value="0.1" units="cm"/>
      <inkml:brushProperty name="height" value="0.1" units="cm"/>
      <inkml:brushProperty name="color" value="#FFFFFF"/>
    </inkml:brush>
  </inkml:definitions>
  <inkml:trace contextRef="#ctx0" brushRef="#br0">82 292 6917 0 0,'8'11'519'0'0,"-1"0"0"0"0,0 0 0 0 0,0 1 0 0 0,-1-1 0 0 0,6 20 0 0 0,19 68 549 0 0,-19-54-1017 0 0,-5-17-943 0 0,-7-22 228 0 0,1-1 0 0 0,0 1 1 0 0,0-1-1 0 0,1 1 0 0 0,-1-1 0 0 0,1 1 0 0 0,1-1 0 0 0,-1 0 0 0 0,1 0 0 0 0,-1 0 0 0 0,5 5 1 0 0</inkml:trace>
  <inkml:trace contextRef="#ctx0" brushRef="#br0" timeOffset="1">26 114 1204 0 0,'-9'-23'940'0'0,"1"4"-292"0"0,4 1-268 0 0,-1 4-132 0 0,5 2-228 0 0,2 3-188 0 0,1 0-260 0 0,3 3-324 0 0,2 2 16 0 0</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4.694"/>
    </inkml:context>
    <inkml:brush xml:id="br0">
      <inkml:brushProperty name="width" value="0.1" units="cm"/>
      <inkml:brushProperty name="height" value="0.1" units="cm"/>
      <inkml:brushProperty name="color" value="#FFFFFF"/>
    </inkml:brush>
  </inkml:definitions>
  <inkml:trace contextRef="#ctx0" brushRef="#br0">248 12 1696 0 0,'6'1'918'0'0,"16"-1"1711"0"0,-21 0-2500 0 0,-1 0-1 0 0,1 0 1 0 0,-1 0-1 0 0,1 0 1 0 0,-1 0-1 0 0,1 0 1 0 0,-1 0-1 0 0,1 0 1 0 0,-1 0-1 0 0,1 0 1 0 0,-1-1-1 0 0,1 1 1 0 0,-1 0-1 0 0,1 0 1 0 0,-1 0-1 0 0,0-1 1 0 0,1 1-1 0 0,-1 0 1 0 0,1 0-1 0 0,-1-1 1 0 0,0 1-1 0 0,1 0 1 0 0,-1-1-1 0 0,0 1 1 0 0,1-1-1 0 0,-1 1 1 0 0,0 0-1 0 0,1-1 1 0 0,-1 0-1 0 0,0 0-60 0 0,-1 1 1 0 0,0-1-1 0 0,1 1 0 0 0,-1-1 0 0 0,1 1 1 0 0,-1 0-1 0 0,0-1 0 0 0,0 1 0 0 0,1 0 0 0 0,-1-1 1 0 0,0 1-1 0 0,0 0 0 0 0,1 0 0 0 0,-1 0 1 0 0,0 0-1 0 0,0 0 0 0 0,1 0 0 0 0,-1 0 1 0 0,0 0-1 0 0,0 0 0 0 0,1 0 0 0 0,-1 0 0 0 0,0 0 1 0 0,0 0-1 0 0,1 1 0 0 0,-2-1 0 0 0,-27 6 402 0 0,27-6-328 0 0,-16 4 186 0 0,1 1 0 0 0,0 0 0 0 0,0 1 0 0 0,1 1 0 0 0,0 1 0 0 0,0 0 0 0 0,0 1 0 0 0,-21 17 0 0 0,31-22-257 0 0,1 1 1 0 0,0 0-1 0 0,-1-1 0 0 0,2 2 1 0 0,-1-1-1 0 0,1 1 0 0 0,0-1 1 0 0,0 1-1 0 0,0 0 0 0 0,1 0 1 0 0,0 1-1 0 0,0-1 0 0 0,0 1 1 0 0,1 0-1 0 0,0-1 0 0 0,1 1 1 0 0,-1 0-1 0 0,1 0 0 0 0,1 0 1 0 0,-1 0-1 0 0,1 0 0 0 0,0 0 1 0 0,1 0-1 0 0,2 12 0 0 0,-1-13-49 0 0,0 0 0 0 0,0 0-1 0 0,1 0 1 0 0,0 0-1 0 0,0 0 1 0 0,0-1-1 0 0,1 0 1 0 0,0 0-1 0 0,0 0 1 0 0,0 0 0 0 0,0 0-1 0 0,1-1 1 0 0,0 0-1 0 0,0 0 1 0 0,8 5-1 0 0,-7-5-68 0 0,0 0-1 0 0,1-1 0 0 0,0 0 0 0 0,0 0 1 0 0,0 0-1 0 0,0-1 0 0 0,1 0 0 0 0,-1 0 1 0 0,0-1-1 0 0,1 1 0 0 0,0-2 0 0 0,12 0 0 0 0,-17 0 30 0 0,0-1-1 0 0,-1 1 0 0 0,1-1 0 0 0,-1 0 0 0 0,1 0 0 0 0,-1 0 0 0 0,0 0 0 0 0,1 0 0 0 0,-1-1 0 0 0,0 1 0 0 0,0-1 0 0 0,0 0 0 0 0,0 1 0 0 0,0-1 0 0 0,0 0 0 0 0,0 0 0 0 0,-1 0 0 0 0,1 0 1 0 0,-1-1-1 0 0,1 1 0 0 0,-1 0 0 0 0,0-1 0 0 0,0 1 0 0 0,0-1 0 0 0,0 1 0 0 0,0-1 0 0 0,-1 1 0 0 0,2-6 0 0 0,0-8-36 0 0,0 0 0 0 0,-1 0 0 0 0,-1-26 1 0 0,-1 23 52 0 0,0-5-85 0 0,0 16-18 0 0,5 23 77 0 0,0 6 20 0 0,1-1-1 0 0,1 0 1 0 0,0-1 0 0 0,2 0 0 0 0,11 21 0 0 0,-15-33-370 0 0,0 0-1 0 0,0 0 1 0 0,1-1 0 0 0,-1 0-1 0 0,2 0 1 0 0,-1 0-1 0 0,1-1 1 0 0,0 1 0 0 0,0-1-1 0 0,0-1 1 0 0,1 1-1 0 0,-1-1 1 0 0,1 0 0 0 0,0-1-1 0 0,0 0 1 0 0,13 4-1 0 0,1-3-2555 0 0</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5.053"/>
    </inkml:context>
    <inkml:brush xml:id="br0">
      <inkml:brushProperty name="width" value="0.1" units="cm"/>
      <inkml:brushProperty name="height" value="0.1" units="cm"/>
      <inkml:brushProperty name="color" value="#FFFFFF"/>
    </inkml:brush>
  </inkml:definitions>
  <inkml:trace contextRef="#ctx0" brushRef="#br0">1 21 5601 0 0,'2'-20'1708'0'0,"-2"20"-1671"0"0,0 0 0 0 0,0 0 0 0 0,0 0 0 0 0,0 0 0 0 0,0 0 0 0 0,1 0 0 0 0,-1 0 0 0 0,0 0 0 0 0,0-1 0 0 0,0 1 0 0 0,0 0-1 0 0,0 0 1 0 0,0 0 0 0 0,1 0 0 0 0,-1 0 0 0 0,0 0 0 0 0,0 0 0 0 0,0 0 0 0 0,0 0 0 0 0,0 0 0 0 0,1 0 0 0 0,-1 0 0 0 0,0 0 0 0 0,0 0 0 0 0,0 0 0 0 0,0 0 0 0 0,0 0 0 0 0,1 0 0 0 0,-1 0 0 0 0,0 0 0 0 0,0 0 0 0 0,0 1 0 0 0,0-1 0 0 0,0 0 0 0 0,0 0 0 0 0,1 0 0 0 0,-1 0 0 0 0,0 0 0 0 0,0 0 0 0 0,0 0-1 0 0,0 0 1 0 0,0 0 0 0 0,0 1 0 0 0,0-1 0 0 0,0 0 0 0 0,0 0 0 0 0,0 0 0 0 0,1 0 0 0 0,-1 0 0 0 0,0 0 0 0 0,0 1 0 0 0,0-1 0 0 0,0 0 0 0 0,15 34 2662 0 0,-9-20-2865 0 0,44 120 1661 0 0,11 73 142 0 0,-42-137-1287 0 0,2-1 0 0 0,33 71-1 0 0,-53-137-360 0 0,1 1 0 0 0,0-1 0 0 0,0 0 0 0 0,0 0 0 0 0,0 0 0 0 0,0 0 0 0 0,0 0 0 0 0,1 0 0 0 0,0-1-1 0 0,-1 1 1 0 0,1-1 0 0 0,0 0 0 0 0,0 0 0 0 0,0 0 0 0 0,0 0 0 0 0,1 0 0 0 0,-1-1 0 0 0,0 0 0 0 0,1 1 0 0 0,-1-1-1 0 0,1 0 1 0 0,0-1 0 0 0,6 2 0 0 0,-4-2-539 0 0,0-1 0 0 0,0 1 0 0 0,0-1-1 0 0,0 0 1 0 0,0 0 0 0 0,0-1 0 0 0,0 0 0 0 0,-1 0 0 0 0,1 0-1 0 0,0-1 1 0 0,-1 0 0 0 0,0 0 0 0 0,9-7 0 0 0,-7 5-2205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6.434"/>
    </inkml:context>
    <inkml:brush xml:id="br0">
      <inkml:brushProperty name="width" value="0.1" units="cm"/>
      <inkml:brushProperty name="height" value="0.1" units="cm"/>
      <inkml:brushProperty name="color" value="#FFFFFF"/>
    </inkml:brush>
  </inkml:definitions>
  <inkml:trace contextRef="#ctx0" brushRef="#br0">371 1 1544 0 0,'0'1'296'0'0,"1"1"-1"0"0,-1-1 1 0 0,1 1 0 0 0,-1-1-1 0 0,0 1 1 0 0,0 0-1 0 0,0-1 1 0 0,0 1 0 0 0,0-1-1 0 0,0 1 1 0 0,0-1-1 0 0,-1 1 1 0 0,1-1 0 0 0,-1 1-1 0 0,1-1 1 0 0,-1 1-1 0 0,0 2 1 0 0,-16 29 517 0 0,14-26-269 0 0,-26 45 1433 0 0,-57 78 0 0 0,42-71-3192 0 0,1-3-3665 0 0,37-48 3847 0 0,0-1-417 0 0,1-3 48 0 0</inkml:trace>
  <inkml:trace contextRef="#ctx0" brushRef="#br0" timeOffset="1">4 124 1100 0 0,'-1'-9'824'0'0,"-1"-19"3901"0"0,9 24-2606 0 0,9 12-1068 0 0,103 86 1863 0 0,-57-43-2430 0 0,73 44-1160 0 0,-43-45-4263 0 0,-65-38 1953 0 0</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5.437"/>
    </inkml:context>
    <inkml:brush xml:id="br0">
      <inkml:brushProperty name="width" value="0.1" units="cm"/>
      <inkml:brushProperty name="height" value="0.1" units="cm"/>
      <inkml:brushProperty name="color" value="#FFFFFF"/>
    </inkml:brush>
  </inkml:definitions>
  <inkml:trace contextRef="#ctx0" brushRef="#br0">0 305 4172 0 0,'5'-4'302'0'0,"0"1"0"0"0,0-1 0 0 0,1 1-1 0 0,-1 0 1 0 0,1 1 0 0 0,0-1 0 0 0,0 1-1 0 0,7-2 1 0 0,6-2 125 0 0,149-49 1215 0 0,-140 47-1319 0 0,3-1-114 0 0,0 1 0 0 0,0 2 1 0 0,0 1-1 0 0,54-2 1 0 0,-76 7-135 0 0,0 0 0 0 0,0 0 0 0 0,0 1 0 0 0,0 1 0 0 0,0-1-1 0 0,0 1 1 0 0,0 1 0 0 0,-1 0 0 0 0,1 0 0 0 0,-1 1 0 0 0,0-1 0 0 0,0 2 0 0 0,0-1 0 0 0,0 1 0 0 0,-1 1 0 0 0,0-1 0 0 0,0 1-1 0 0,-1 1 1 0 0,1-1 0 0 0,-1 1 0 0 0,5 7 0 0 0,-2 1 38 0 0,-1 0 0 0 0,0 1 0 0 0,-1 0 0 0 0,-1 0 0 0 0,0 0 1 0 0,3 19-1 0 0,4 24-2652 0 0,-9-42 900 0 0,-1-8-1293 0 0</inkml:trace>
  <inkml:trace contextRef="#ctx0" brushRef="#br0" timeOffset="1">628 50 5252 0 0,'-6'-14'501'0'0,"1"2"-61"0"0,5 3-436 0 0,0 3-196 0 0,3 2-304 0 0,2 2-353 0 0,1 2 17 0 0,2-2 40 0 0,-1 2 48 0 0,1 0 20 0 0,9 2-8 0 0</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6.108"/>
    </inkml:context>
    <inkml:brush xml:id="br0">
      <inkml:brushProperty name="width" value="0.1" units="cm"/>
      <inkml:brushProperty name="height" value="0.1" units="cm"/>
      <inkml:brushProperty name="color" value="#FFFFFF"/>
    </inkml:brush>
  </inkml:definitions>
  <inkml:trace contextRef="#ctx0" brushRef="#br0">160 1 2024 0 0,'5'-1'6992'0'0,"-7"2"-6791"0"0,0-1-1 0 0,0 0 1 0 0,0 1 0 0 0,0-1-1 0 0,0 1 1 0 0,0 0-1 0 0,0-1 1 0 0,1 1-1 0 0,-1 0 1 0 0,-2 2-1 0 0,-11 9 307 0 0,0 1 0 0 0,1 1 0 0 0,0 1 0 0 0,1-1 0 0 0,1 2 0 0 0,1 0 0 0 0,-18 31 0 0 0,26-41-446 0 0,1-1 1 0 0,-1 1-1 0 0,1 0 1 0 0,0 0-1 0 0,0 0 0 0 0,1 1 1 0 0,0-1-1 0 0,0 0 0 0 0,0 0 1 0 0,1 1-1 0 0,0-1 1 0 0,0 0-1 0 0,1 1 0 0 0,-1-1 1 0 0,1 0-1 0 0,1 0 1 0 0,-1 0-1 0 0,1 0 0 0 0,0 0 1 0 0,1 0-1 0 0,-1 0 1 0 0,1 0-1 0 0,0-1 0 0 0,1 1 1 0 0,-1-1-1 0 0,1 0 0 0 0,0 0 1 0 0,5 4-1 0 0,-4-4-63 0 0,-1-1 0 0 0,0-1-1 0 0,1 1 1 0 0,0-1 0 0 0,0 0 0 0 0,0 0-1 0 0,0 0 1 0 0,0-1 0 0 0,1 1 0 0 0,-1-2-1 0 0,1 1 1 0 0,0 0 0 0 0,-1-1-1 0 0,1 0 1 0 0,0 0 0 0 0,0-1 0 0 0,6 0-1 0 0,-8 0-1 0 0,1 0-1 0 0,-1-1 0 0 0,0 0 0 0 0,0 0 1 0 0,0 0-1 0 0,0 0 0 0 0,0-1 0 0 0,0 1 1 0 0,0-1-1 0 0,0 0 0 0 0,0-1 0 0 0,-1 1 1 0 0,1 0-1 0 0,-1-1 0 0 0,0 0 1 0 0,0 0-1 0 0,0 0 0 0 0,0 0 0 0 0,0 0 1 0 0,-1-1-1 0 0,1 1 0 0 0,-1-1 0 0 0,3-6 1 0 0,2-8-20 0 0,-1 0 0 0 0,-1 1 0 0 0,-1-2 0 0 0,4-34 0 0 0,-4 27 137 0 0,9-36 0 0 0,-13 60-109 0 0,0 1 0 0 0,1 0 0 0 0,-1 0 0 0 0,0-1 0 0 0,1 1 1 0 0,-1 0-1 0 0,1 0 0 0 0,0-1 0 0 0,-1 1 0 0 0,1 0 0 0 0,0 0 0 0 0,0 0 1 0 0,-1 0-1 0 0,1 0 0 0 0,0 0 0 0 0,0 0 0 0 0,0 0 0 0 0,0 1 1 0 0,0-1-1 0 0,1 0 0 0 0,-1 1 0 0 0,0-1 0 0 0,0 0 0 0 0,0 1 1 0 0,1-1-1 0 0,-1 1 0 0 0,2-1 0 0 0,0 1 1 0 0,0 1 0 0 0,-1-1 1 0 0,1 1-1 0 0,0-1 0 0 0,-1 1 0 0 0,1 0 0 0 0,0 0 0 0 0,-1 0 0 0 0,1 0 1 0 0,-1 0-1 0 0,1 0 0 0 0,3 3 0 0 0,7 7 17 0 0,1 0-1 0 0,-1 0 1 0 0,14 17 0 0 0,-26-26-18 0 0,25 26-50 0 0,-2 1 0 0 0,-1 1 0 0 0,-1 1 0 0 0,34 65 0 0 0,-44-196 79 0 0,-10 87-11 0 0,0-1 1 0 0,2 1-1 0 0,-1-1 1 0 0,1 1-1 0 0,1 0 1 0 0,1 0-1 0 0,0 1 0 0 0,0 0 1 0 0,1 0-1 0 0,1 0 1 0 0,0 1-1 0 0,0 0 1 0 0,1 0-1 0 0,17-15 1 0 0,-23 24-18 0 0,0 0 0 0 0,-1 0 1 0 0,1 0-1 0 0,0 1 1 0 0,0-1-1 0 0,0 1 1 0 0,0 0-1 0 0,0 0 0 0 0,1 0 1 0 0,-1 0-1 0 0,0 0 1 0 0,1 1-1 0 0,-1-1 1 0 0,0 1-1 0 0,1 0 0 0 0,-1 0 1 0 0,6 1-1 0 0,-4 0 7 0 0,0 0 0 0 0,0 1 1 0 0,0 0-1 0 0,0 0 0 0 0,0 0 0 0 0,0 1 0 0 0,-1-1 0 0 0,1 1 0 0 0,-1 0 0 0 0,6 5 1 0 0,-2 0 13 0 0,0 0 1 0 0,0 1 0 0 0,-1-1 0 0 0,0 2 0 0 0,-1-1 0 0 0,1 1 0 0 0,-2 0 0 0 0,0 0 0 0 0,7 19 0 0 0,-7-13-139 0 0,-1 1 0 0 0,4 31 0 0 0,-8-42-476 0 0,1 0 0 0 0,-1 0 0 0 0,0 0 0 0 0,0 0 0 0 0,-1 0 0 0 0,0-1 0 0 0,0 1 0 0 0,0 0 0 0 0,-1 0 0 0 0,0-1 0 0 0,-4 10 0 0 0,2-9-1107 0 0</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7.219"/>
    </inkml:context>
    <inkml:brush xml:id="br0">
      <inkml:brushProperty name="width" value="0.1" units="cm"/>
      <inkml:brushProperty name="height" value="0.1" units="cm"/>
      <inkml:brushProperty name="color" value="#FFFFFF"/>
    </inkml:brush>
  </inkml:definitions>
  <inkml:trace contextRef="#ctx0" brushRef="#br0">746 83 3576 0 0,'-5'-6'319'0'0,"0"0"-1"0"0,0 1 0 0 0,0 0 0 0 0,0-1 0 0 0,-1 2 1 0 0,0-1-1 0 0,0 1 0 0 0,0 0 0 0 0,0 0 1 0 0,-1 0-1 0 0,0 1 0 0 0,0 0 0 0 0,-13-3 0 0 0,4 1 94 0 0,-1 1-1 0 0,1 1 0 0 0,-1 0 0 0 0,-33 0 0 0 0,25 4-38 0 0,0 2 1 0 0,0 0-1 0 0,0 2 0 0 0,1 1 1 0 0,-44 16-1 0 0,-106 56 795 0 0,151-66-873 0 0,1 1 0 0 0,-26 19 0 0 0,40-25-214 0 0,-1 0 1 0 0,2 0-1 0 0,-1 0 0 0 0,1 1 0 0 0,0 0 0 0 0,0 1 0 0 0,-8 15 0 0 0,14-22-65 0 0,0-1 1 0 0,0 1-1 0 0,0 0 1 0 0,1-1-1 0 0,-1 1 1 0 0,1 0-1 0 0,-1 0 1 0 0,1 0-1 0 0,0-1 0 0 0,-1 1 1 0 0,1 0-1 0 0,0 0 1 0 0,0 0-1 0 0,1 0 1 0 0,-1-1-1 0 0,0 1 1 0 0,1 0-1 0 0,-1 0 1 0 0,1 0-1 0 0,-1-1 1 0 0,2 4-1 0 0,0-2 3 0 0,0 0 1 0 0,0-1-1 0 0,1 1 0 0 0,-1 0 0 0 0,0-1 1 0 0,1 1-1 0 0,0-1 0 0 0,0 0 0 0 0,0 0 0 0 0,5 3 1 0 0,4 1 26 0 0,0-1 0 0 0,0 0 0 0 0,1-1 0 0 0,25 6 0 0 0,5-3 78 0 0,1-1 1 0 0,0-3 0 0 0,83-3-1 0 0,-122 0-113 0 0,1-1 0 0 0,-1 0 0 0 0,0 0-1 0 0,0-1 1 0 0,0 1 0 0 0,0-1 0 0 0,0 0-1 0 0,7-4 1 0 0,-11 5-16 0 0,-1 1 0 0 0,1-1 1 0 0,0 1-1 0 0,0-1 0 0 0,0 0 0 0 0,-1 1 1 0 0,1-1-1 0 0,0 0 0 0 0,-1 0 0 0 0,1 1 1 0 0,-1-1-1 0 0,1 0 0 0 0,-1 0 0 0 0,1 0 1 0 0,-1 0-1 0 0,0 0 0 0 0,1 0 0 0 0,-1 0 1 0 0,0 1-1 0 0,1-3 0 0 0,-2 2-2 0 0,1 0 0 0 0,0-1 0 0 0,-1 1 0 0 0,1 0 0 0 0,-1 0 0 0 0,1-1 1 0 0,-1 1-1 0 0,1 0 0 0 0,-1 0 0 0 0,0 0 0 0 0,0 0 0 0 0,0 0 0 0 0,1 0 0 0 0,-1 0 0 0 0,0 0 0 0 0,0 0 0 0 0,-1 0 0 0 0,1 0 0 0 0,-1-1 0 0 0,-12-7-6 0 0,-1 0-1 0 0,0 1 0 0 0,0 1 1 0 0,-1 0-1 0 0,1 1 0 0 0,-1 1 1 0 0,-1 0-1 0 0,-25-4 0 0 0,8 4-103 0 0,0 2-1 0 0,0 1 0 0 0,-43 3 0 0 0,77-1 12 0 0,0 0 0 0 0,1 0 0 0 0,-1 0-1 0 0,0 0 1 0 0,0 1 0 0 0,1-1 0 0 0,-1 0-1 0 0,0 0 1 0 0,1 0 0 0 0,-1 1-107 0 0,0-1 107 0 0,0 1 0 0 0,1-1-1 0 0,-1 0 1 0 0,0 0 0 0 0,0 1-1 0 0,0-1 1 0 0,0 0 0 0 0,1 1 0 0 0,-1-1-1 0 0,0 0 1 0 0,0 1 0 0 0,0-1 0 0 0,0 0-1 0 0,0 1 1 0 0,0-1 0 0 0,0 0-1 0 0,0 1 1 0 0,0-1 0 0 0,0 0 0 0 0,0 1-1 0 0,0-1 1 0 0,0 0 0 0 0,0 1-1 0 0,-1-1 1 0 0,1 0 0 0 0,0 1 0 0 0,0-1-1 0 0,0 0 1 0 0,0 0 0 0 0,-1 1 0 0 0,1-1-1 0 0,0 0 1 0 0,0 0 0 0 0,-1 1-107 0 0,1-1 107 0 0,0 0 0 0 0,-1 1-1 0 0,1-1 1 0 0,0 0 0 0 0,0 0 0 0 0,-1 0-1 0 0,1 0 1 0 0,0 0 0 0 0,-1 1-1 0 0,1-1 1 0 0,0 0 0 0 0,-1 0 0 0 0,1 0-1 0 0,0 0 1 0 0,-1 0 0 0 0,1 0-1 0 0</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7.733"/>
    </inkml:context>
    <inkml:brush xml:id="br0">
      <inkml:brushProperty name="width" value="0.1" units="cm"/>
      <inkml:brushProperty name="height" value="0.1" units="cm"/>
      <inkml:brushProperty name="color" value="#FFFFFF"/>
    </inkml:brush>
  </inkml:definitions>
  <inkml:trace contextRef="#ctx0" brushRef="#br0">0 32 4928 0 0,'6'-5'170'0'0,"0"2"0"0"0,1-1 0 0 0,-1 1 0 0 0,1 0 0 0 0,-1 0 0 0 0,1 1 0 0 0,0 0 0 0 0,0 0 0 0 0,0 0 0 0 0,0 1 0 0 0,0 0 0 0 0,1 1 0 0 0,-1 0 0 0 0,0 0 0 0 0,0 0 0 0 0,1 1 0 0 0,-1 0 0 0 0,0 0 0 0 0,0 1 0 0 0,0 0 0 0 0,0 0 0 0 0,0 1 0 0 0,-1 0 0 0 0,1 0 0 0 0,9 7 0 0 0,-9-7-106 0 0,0 1-1 0 0,-1 0 0 0 0,0 1 0 0 0,0-1 0 0 0,-1 1 0 0 0,1 0 0 0 0,-1 1 0 0 0,0-1 0 0 0,0 1 1 0 0,-1 0-1 0 0,1 0 0 0 0,-2 1 0 0 0,1-1 0 0 0,0 1 0 0 0,-1 0 0 0 0,-1 0 0 0 0,1 0 1 0 0,-1 0-1 0 0,0 0 0 0 0,-1 0 0 0 0,1 1 0 0 0,-2-1 0 0 0,1 1 0 0 0,-1 13 0 0 0,-3-7 72 0 0,0 0-1 0 0,-1-1 0 0 0,0 1 1 0 0,-1-1-1 0 0,0 0 1 0 0,-1 0-1 0 0,-1-1 0 0 0,0 0 1 0 0,-1 0-1 0 0,0 0 0 0 0,-1-1 1 0 0,0 0-1 0 0,0-1 0 0 0,-14 11 1 0 0,22-20-80 0 0,0 0 1 0 0,0 0-1 0 0,0 0 1 0 0,0 0-1 0 0,0 0 1 0 0,0 0 0 0 0,0 0-1 0 0,0 0 1 0 0,1 1-1 0 0,-1-1 1 0 0,0 0-1 0 0,1 0 1 0 0,-1 1-1 0 0,1-1 1 0 0,-1 0-1 0 0,1 1 1 0 0,-1 2-1 0 0,2-4-31 0 0,-1 1 0 0 0,0 0 0 0 0,0-1 0 0 0,1 1 0 0 0,-1 0-1 0 0,1-1 1 0 0,-1 1 0 0 0,0-1 0 0 0,1 1 0 0 0,-1-1 0 0 0,1 1 0 0 0,-1-1 0 0 0,1 1-1 0 0,-1-1 1 0 0,1 1 0 0 0,0-1 0 0 0,-1 0 0 0 0,1 1 0 0 0,0-1 0 0 0,-1 0-1 0 0,1 1 1 0 0,0-1 0 0 0,-1 0 0 0 0,2 0 0 0 0,7 2 57 0 0,0-1 0 0 0,0 0 0 0 0,0 0 0 0 0,11-2 0 0 0,-11 1-69 0 0,54 1 182 0 0,137-6 204 0 0,-139 1-1428 0 0,-21 6-4568 0 0</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1.905"/>
    </inkml:context>
    <inkml:brush xml:id="br0">
      <inkml:brushProperty name="width" value="0.1" units="cm"/>
      <inkml:brushProperty name="height" value="0.1" units="cm"/>
      <inkml:brushProperty name="color" value="#FFFFFF"/>
    </inkml:brush>
  </inkml:definitions>
  <inkml:trace contextRef="#ctx0" brushRef="#br0">1 1 3944 0 0,'23'5'727'0'0,"1"-2"0"0"0,-1 0 0 0 0,1-2 0 0 0,35-1 1 0 0,11 0-804 0 0,-42 1-1709 0 0,-1 1 0 0 0,53 12 1 0 0,-72-12 938 0 0</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2.275"/>
    </inkml:context>
    <inkml:brush xml:id="br0">
      <inkml:brushProperty name="width" value="0.1" units="cm"/>
      <inkml:brushProperty name="height" value="0.1" units="cm"/>
      <inkml:brushProperty name="color" value="#FFFFFF"/>
    </inkml:brush>
  </inkml:definitions>
  <inkml:trace contextRef="#ctx0" brushRef="#br0">18 1 1516 0 0,'-7'6'650'0'0,"-3"8"3090"0"0,10-14-3648 0 0,1 1 1 0 0,0 0 0 0 0,-1-1-1 0 0,1 1 1 0 0,0-1 0 0 0,-1 1-1 0 0,1-1 1 0 0,0 0 0 0 0,0 1-1 0 0,0-1 1 0 0,-1 0 0 0 0,1 0-1 0 0,0 1 1 0 0,0-1 0 0 0,0 0-1 0 0,0 0 1 0 0,-1 0-1 0 0,1 0 1 0 0,0 0 0 0 0,0 0-1 0 0,0 0 1 0 0,0 0 0 0 0,1-1-1 0 0,137 1 436 0 0,72-19-7111 0 0,-190 16 5769 0 0</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2.630"/>
    </inkml:context>
    <inkml:brush xml:id="br0">
      <inkml:brushProperty name="width" value="0.1" units="cm"/>
      <inkml:brushProperty name="height" value="0.1" units="cm"/>
      <inkml:brushProperty name="color" value="#FFFFFF"/>
    </inkml:brush>
  </inkml:definitions>
  <inkml:trace contextRef="#ctx0" brushRef="#br0">1 1 888 0 0,'10'1'7052'0'0,"15"13"-5404"0"0,26 20-1220 0 0,5 8 187 0 0,81 56 28 0 0,-112-82-3124 0 0,46 21 0 0 0,-42-32-1364 0 0,-24-5 2910 0 0</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3.014"/>
    </inkml:context>
    <inkml:brush xml:id="br0">
      <inkml:brushProperty name="width" value="0.1" units="cm"/>
      <inkml:brushProperty name="height" value="0.1" units="cm"/>
      <inkml:brushProperty name="color" value="#FFFFFF"/>
    </inkml:brush>
  </inkml:definitions>
  <inkml:trace contextRef="#ctx0" brushRef="#br0">41 132 1588 0 0,'-3'-18'1091'0'0,"0"-1"0"0"0,-1 1 0 0 0,-1 0 0 0 0,-1 0 0 0 0,-10-22 0 0 0,12 88 1647 0 0,19 83-1497 0 0,-6-69-816 0 0,26 179 1109 0 0,20 168 513 0 0,-47-343-1890 0 0,3 30-1243 0 0,-8-33-4212 0 0,-3-59 3740 0 0</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3.390"/>
    </inkml:context>
    <inkml:brush xml:id="br0">
      <inkml:brushProperty name="width" value="0.1" units="cm"/>
      <inkml:brushProperty name="height" value="0.1" units="cm"/>
      <inkml:brushProperty name="color" value="#FFFFFF"/>
    </inkml:brush>
  </inkml:definitions>
  <inkml:trace contextRef="#ctx0" brushRef="#br0">1 105 3792 0 0,'0'-4'362'0'0,"0"0"-1"0"0,0 1 1 0 0,0-1-1 0 0,1 0 1 0 0,-1 1-1 0 0,1-1 0 0 0,0 0 1 0 0,0 1-1 0 0,0-1 1 0 0,0 1-1 0 0,1-1 1 0 0,0 1-1 0 0,-1 0 0 0 0,1 0 1 0 0,3-4-1 0 0,-2 4-203 0 0,1 0 0 0 0,-1 0 0 0 0,1 1 0 0 0,0-1 0 0 0,0 1 0 0 0,0 0 0 0 0,0 0 0 0 0,0 0 0 0 0,1 0 0 0 0,-1 1 0 0 0,8-2 0 0 0,18-2 150 0 0,0 1 0 0 0,1 1 0 0 0,44 2 0 0 0,-39 1-218 0 0,322 8 886 0 0,-24 0-412 0 0,9-23 792 0 0,-316 13-971 0 0,4 0-222 0 0,-10 1-3145 0 0</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4.042"/>
    </inkml:context>
    <inkml:brush xml:id="br0">
      <inkml:brushProperty name="width" value="0.1" units="cm"/>
      <inkml:brushProperty name="height" value="0.1" units="cm"/>
      <inkml:brushProperty name="color" value="#FFFFFF"/>
    </inkml:brush>
  </inkml:definitions>
  <inkml:trace contextRef="#ctx0" brushRef="#br0">41 37 5368 0 0,'1'-2'194'0'0,"-1"1"-1"0"0,1-1 0 0 0,-1 1 0 0 0,1 0 0 0 0,0-1 1 0 0,0 1-1 0 0,0 0 0 0 0,0 0 0 0 0,0-1 0 0 0,0 1 0 0 0,0 0 1 0 0,0 0-1 0 0,1 0 0 0 0,-1 1 0 0 0,0-1 0 0 0,0 0 0 0 0,1 0 1 0 0,-1 1-1 0 0,1-1 0 0 0,-1 0 0 0 0,1 1 0 0 0,-1 0 0 0 0,3-1 1 0 0,36-8 585 0 0,-22 7-465 0 0,-1 1-1 0 0,0 1 0 0 0,1 1 0 0 0,22 3 1 0 0,-35-3-256 0 0,0-1 0 0 0,0 2 0 0 0,1-1 0 0 0,-1 1 0 0 0,0 0 0 0 0,0 0 0 0 0,0 0 0 0 0,-1 0 1 0 0,1 1-1 0 0,-1 0 0 0 0,1 0 0 0 0,-1 0 0 0 0,0 1 0 0 0,0-1 0 0 0,0 1 0 0 0,0 0 0 0 0,-1 0 0 0 0,4 6 1 0 0,-5-5-38 0 0,0-1 1 0 0,-1 0-1 0 0,0 1 1 0 0,0-1 0 0 0,0 1-1 0 0,-1-1 1 0 0,1 1-1 0 0,-1-1 1 0 0,0 1 0 0 0,0-1-1 0 0,-1 1 1 0 0,1 0-1 0 0,-1-1 1 0 0,0 1 0 0 0,0-1-1 0 0,-1 0 1 0 0,1 1-1 0 0,-1-1 1 0 0,0 0 0 0 0,-3 5-1 0 0,-2 4 26 0 0,-1 1 1 0 0,-1-1-1 0 0,0-1 0 0 0,-18 20 1 0 0,4-11 180 0 0,-45 34 0 0 0,38-32 330 0 0,30-23-551 0 0,0 0 0 0 0,0 0 0 0 0,0 0 0 0 0,0 1 1 0 0,0-1-1 0 0,-1 0 0 0 0,1 0 0 0 0,0 0 0 0 0,0 0 1 0 0,0 0-1 0 0,0 0 0 0 0,0 0 0 0 0,0 0 0 0 0,0 0 1 0 0,0 0-1 0 0,0 1 0 0 0,0-1 0 0 0,0 0 0 0 0,0 0 0 0 0,0 0 1 0 0,0 0-1 0 0,0 0 0 0 0,0 0 0 0 0,0 0 0 0 0,0 0 1 0 0,0 1-1 0 0,0-1 0 0 0,0 0 0 0 0,0 0 0 0 0,0 0 1 0 0,0 0-1 0 0,0 0 0 0 0,0 0 0 0 0,0 0 0 0 0,0 0 0 0 0,0 1 1 0 0,0-1-1 0 0,0 0 0 0 0,0 0 0 0 0,0 0 0 0 0,0 0 1 0 0,0 0-1 0 0,0 0 0 0 0,1 0 0 0 0,-1 0 0 0 0,0 0 1 0 0,0 0-1 0 0,0 0 0 0 0,0 1 0 0 0,0-1 0 0 0,0 0 0 0 0,0 0 1 0 0,0 0-1 0 0,0 0 0 0 0,1 0 0 0 0,-1 0 0 0 0,0 0 1 0 0,0 0-1 0 0,0 0 0 0 0,0 0 0 0 0,0 0 0 0 0,0 0 1 0 0,0 0-1 0 0,1 0 0 0 0,13 2 153 0 0,21-1-130 0 0,-33-1-10 0 0,16 0-25 0 0,0 1 0 0 0,0 1 0 0 0,-1 1 0 0 0,1 1 0 0 0,-1 0 1 0 0,0 1-1 0 0,0 0 0 0 0,0 2 0 0 0,27 15 0 0 0,-34-17 15 0 0,-1 1 0 0 0,0 0-1 0 0,-1 0 1 0 0,1 1 0 0 0,-1 0 0 0 0,-1 1 0 0 0,1 0 0 0 0,-1 0-1 0 0,-1 0 1 0 0,1 1 0 0 0,-1 0 0 0 0,-1 0 0 0 0,0 1 0 0 0,0 0 0 0 0,-1-1-1 0 0,0 2 1 0 0,3 15 0 0 0,-6-22-4 0 0,0 1 0 0 0,0 0 1 0 0,-1 0-1 0 0,0 0 0 0 0,0-1 0 0 0,0 1 0 0 0,0 0 0 0 0,-1 0 1 0 0,0 0-1 0 0,0-1 0 0 0,0 1 0 0 0,-1 0 0 0 0,1-1 0 0 0,-1 1 0 0 0,0-1 1 0 0,-3 5-1 0 0,1-3 22 0 0,0-1 0 0 0,-1 1 0 0 0,1-1 0 0 0,-1 0 0 0 0,-1-1 0 0 0,1 1 1 0 0,0-1-1 0 0,-1 0 0 0 0,0 0 0 0 0,-7 3 0 0 0,-3 0 98 0 0,1 0 0 0 0,-1-2-1 0 0,-1 0 1 0 0,1 0 0 0 0,-1-2 0 0 0,0 0 0 0 0,1-1-1 0 0,-24 0 1 0 0,16-2 121 0 0,1-1-1 0 0,-1-2 1 0 0,-37-8-1 0 0,53 9-375 0 0,0 0 0 0 0,0 0-1 0 0,1-1 1 0 0,-1 0 0 0 0,1 0 0 0 0,0-1-1 0 0,0 0 1 0 0,0 0 0 0 0,0-1 0 0 0,1 0-1 0 0,-1 0 1 0 0,1 0 0 0 0,0-1 0 0 0,-5-8 0 0 0,9 12-452 0 0,1-1 0 0 0,-1 0 0 0 0,1 0 1 0 0,0 0-1 0 0,0 0 0 0 0,0 0 0 0 0,1 0 1 0 0,-1 0-1 0 0,1 0 0 0 0,0 0 0 0 0,0 0 1 0 0,0-6-1 0 0,0 8 429 0 0,0-7-2907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6.789"/>
    </inkml:context>
    <inkml:brush xml:id="br0">
      <inkml:brushProperty name="width" value="0.1" units="cm"/>
      <inkml:brushProperty name="height" value="0.1" units="cm"/>
      <inkml:brushProperty name="color" value="#FFFFFF"/>
    </inkml:brush>
  </inkml:definitions>
  <inkml:trace contextRef="#ctx0" brushRef="#br0">1 16 5981 0 0,'9'-16'3976'0'0,"-7"43"-1450"0"0,-2-24-2642 0 0,15 205 2720 0 0,4 236-3 0 0,-38-10-1567 0 0,17-416-1262 0 0,1-9-587 0 0,0 0 1 0 0,0-1-1 0 0,-5 17 1 0 0,3-50-9634 0 0</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5.469"/>
    </inkml:context>
    <inkml:brush xml:id="br0">
      <inkml:brushProperty name="width" value="0.1" units="cm"/>
      <inkml:brushProperty name="height" value="0.1" units="cm"/>
      <inkml:brushProperty name="color" value="#FFFFFF"/>
    </inkml:brush>
  </inkml:definitions>
  <inkml:trace contextRef="#ctx0" brushRef="#br0">187 191 2644 0 0,'-160'16'2827'0'0,"158"-16"-2771"0"0,0 0-1 0 0,1 0 1 0 0,-1 0 0 0 0,0 1-1 0 0,1-1 1 0 0,-1 0 0 0 0,0 1-1 0 0,1-1 1 0 0,-1 1 0 0 0,1 0-1 0 0,-1 0 1 0 0,1-1-1 0 0,-4 3 1 0 0,5-2-23 0 0,0-1-1 0 0,0 0 1 0 0,0 1-1 0 0,0-1 1 0 0,-1 1-1 0 0,1-1 1 0 0,0 0-1 0 0,0 1 1 0 0,0-1-1 0 0,0 1 1 0 0,0-1-1 0 0,0 0 1 0 0,0 1-1 0 0,0-1 1 0 0,0 1-1 0 0,0-1 1 0 0,0 1-1 0 0,1-1 1 0 0,-1 0-1 0 0,0 1 1 0 0,0-1-1 0 0,0 1 1 0 0,0-1-1 0 0,1 0 0 0 0,-1 1 1 0 0,0-1-1 0 0,0 0 1 0 0,1 1-1 0 0,-1-1 1 0 0,0 0-1 0 0,1 0 1 0 0,-1 1-1 0 0,1-1 1 0 0,3 4 96 0 0,0-1-1 0 0,0 0 1 0 0,0-1-1 0 0,1 1 1 0 0,-1-1-1 0 0,1 0 1 0 0,7 3-1 0 0,3-1-4 0 0,-1-1 0 0 0,1 0 0 0 0,0-1 0 0 0,21 0 0 0 0,322 2 695 0 0,9-24-367 0 0,-52 2-217 0 0,839-44 386 0 0,-905 50-588 0 0,642-16 91 0 0,301 21 817 0 0,-946 2-660 0 0,500-3 573 0 0,186 4 76 0 0,-352 1-302 0 0,-314 0-257 0 0,-61-1-79 0 0,-33-2-89 0 0,-85 3-48 0 0,80 0 82 0 0,324-13 416 0 0,-333 11-517 0 0,27-5-33 0 0,-1 0-43 0 0,31-4-9 0 0,-54 1-56 0 0,-75 8 30 0 0,24-2 271 0 0,-96 5 196 0 0,-6 1-2054 0 0</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29.823"/>
    </inkml:context>
    <inkml:brush xml:id="br0">
      <inkml:brushProperty name="width" value="0.1" units="cm"/>
      <inkml:brushProperty name="height" value="0.1" units="cm"/>
      <inkml:brushProperty name="color" value="#FFFFFF"/>
    </inkml:brush>
  </inkml:definitions>
  <inkml:trace contextRef="#ctx0" brushRef="#br0">0 1 4788 0 0,'17'11'4282'0'0,"29"21"-2657"0"0,10 8-1309 0 0,151 108 1489 0 0,-39-26-4923 0 0,-149-109 1597 0 0,-1-2-1288 0 0</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0.179"/>
    </inkml:context>
    <inkml:brush xml:id="br0">
      <inkml:brushProperty name="width" value="0.1" units="cm"/>
      <inkml:brushProperty name="height" value="0.1" units="cm"/>
      <inkml:brushProperty name="color" value="#FFFFFF"/>
    </inkml:brush>
  </inkml:definitions>
  <inkml:trace contextRef="#ctx0" brushRef="#br0">7 76 4644 0 0,'-3'-18'947'0'0,"1"1"0"0"0,1-23 0 0 0,3 94 1268 0 0,12 62 0 0 0,-2-26-1288 0 0,41 340 360 0 0,-51-419-1657 0 0,5 29-1210 0 0,0-14-2650 0 0</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0.552"/>
    </inkml:context>
    <inkml:brush xml:id="br0">
      <inkml:brushProperty name="width" value="0.1" units="cm"/>
      <inkml:brushProperty name="height" value="0.1" units="cm"/>
      <inkml:brushProperty name="color" value="#FFFFFF"/>
    </inkml:brush>
  </inkml:definitions>
  <inkml:trace contextRef="#ctx0" brushRef="#br0">0 144 3528 0 0,'4'-6'242'0'0,"0"0"0"0"0,-1 0 0 0 0,2 0 0 0 0,-1 1 0 0 0,1-1 0 0 0,0 1 0 0 0,0 0 0 0 0,0 0 0 0 0,1 1-1 0 0,-1-1 1 0 0,1 1 0 0 0,0 1 0 0 0,7-4 0 0 0,6-2 180 0 0,0 1-1 0 0,38-11 0 0 0,-14 9 190 0 0,1 1-1 0 0,86-5 1 0 0,86 13 422 0 0,-165 2-839 0 0,771 33 1825 0 0,-643-27-1601 0 0,51 4-174 0 0,-217-8-1221 0 0,-12-3 873 0 0,-1 0-1 0 0,0 1 0 0 0,1-1 0 0 0,-1 0 0 0 0,0 0 1 0 0,0 0-1 0 0,1 0 0 0 0,1 4-1257 0 0,-2-4 1257 0 0,0 0 0 0 0,0 0 0 0 0,0 1 1 0 0,0-1-1 0 0,0 0 0 0 0,0 1 0 0 0,0-1 0 0 0,0 0 1 0 0,0 1-1 0 0,0-1 0 0 0,0 0 0 0 0,0 0 0 0 0,0 1 1 0 0,0-1-1 0 0,0 0 0 0 0,0 1 0 0 0,0-1 0 0 0,-1 0 1 0 0,1 0-1 0 0,0 1 0 0 0,0-1 0 0 0,-1 0 0 0 0</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31.300"/>
    </inkml:context>
    <inkml:brush xml:id="br0">
      <inkml:brushProperty name="width" value="0.1" units="cm"/>
      <inkml:brushProperty name="height" value="0.1" units="cm"/>
      <inkml:brushProperty name="color" value="#FFFFFF"/>
    </inkml:brush>
  </inkml:definitions>
  <inkml:trace contextRef="#ctx0" brushRef="#br0">472 24 5248 0 0,'0'-1'111'0'0,"1"0"0"0"0,-1 0-1 0 0,0 1 1 0 0,0-1-1 0 0,0 0 1 0 0,0 0-1 0 0,0 0 1 0 0,0 1-1 0 0,0-1 1 0 0,0 0-1 0 0,-1 0 1 0 0,1 1-1 0 0,0-1 1 0 0,0 0 0 0 0,-1 0-1 0 0,1 1 1 0 0,0-1-1 0 0,-1 0 1 0 0,1 0-1 0 0,-1 1 1 0 0,1-1-1 0 0,-1 1 1 0 0,1-1-1 0 0,-1 0 1 0 0,1 1-1 0 0,-1-1 1 0 0,1 1 0 0 0,-1-1-1 0 0,0 1 1 0 0,1 0-1 0 0,-1-1 1 0 0,0 1-1 0 0,0-1 1 0 0,1 1-1 0 0,-1 0 1 0 0,0 0-1 0 0,0 0 1 0 0,1-1-1 0 0,-1 1 1 0 0,0 0 0 0 0,0 0-1 0 0,0 0 1 0 0,1 0-1 0 0,-1 0 1 0 0,-1 1-1 0 0,-48-1 362 0 0,40 1-213 0 0,-22 2 47 0 0,1 2-1 0 0,0 1 0 0 0,1 2 0 0 0,-1 0 0 0 0,2 3 1 0 0,-1 0-1 0 0,-37 21 0 0 0,58-28-223 0 0,0 1 0 0 0,1 1 1 0 0,-1-1-1 0 0,1 1 0 0 0,0 1 0 0 0,0-1 1 0 0,1 1-1 0 0,0 1 0 0 0,0-1 0 0 0,-7 13 1 0 0,12-17-58 0 0,0 0 1 0 0,0 0-1 0 0,0 1 1 0 0,1-1-1 0 0,0 1 1 0 0,-1 0-1 0 0,1-1 1 0 0,1 1 0 0 0,-1 0-1 0 0,0 0 1 0 0,1-1-1 0 0,0 1 1 0 0,0 0-1 0 0,0 0 1 0 0,0 0 0 0 0,1-1-1 0 0,0 1 1 0 0,-1 0-1 0 0,1 0 1 0 0,0-1-1 0 0,1 1 1 0 0,-1-1-1 0 0,1 1 1 0 0,0-1 0 0 0,-1 1-1 0 0,1-1 1 0 0,1 0-1 0 0,-1 0 1 0 0,5 5-1 0 0,2 0 4 0 0,-1 1 0 0 0,2-2-1 0 0,-1 0 1 0 0,1 0 0 0 0,0 0 0 0 0,0-1-1 0 0,1-1 1 0 0,-1 0 0 0 0,14 4-1 0 0,-2-1-52 0 0,0-2 1 0 0,0-1-1 0 0,40 5 0 0 0,-57-10 17 0 0,-1 1 1 0 0,0-1-1 0 0,1-1 1 0 0,-1 1-1 0 0,1 0 0 0 0,-1-1 1 0 0,0 0-1 0 0,1 0 1 0 0,-1 0-1 0 0,0-1 1 0 0,0 0-1 0 0,5-2 1 0 0,-8 3 1 0 0,0 1 1 0 0,0-1 0 0 0,0 0 0 0 0,0 1 0 0 0,0-1 0 0 0,-1 0 0 0 0,1 0-1 0 0,0 0 1 0 0,0 0 0 0 0,-1 0 0 0 0,1 0 0 0 0,-1 1 0 0 0,1-1 0 0 0,-1 0-1 0 0,1-1 1 0 0,-1 1 0 0 0,0 0 0 0 0,0 0 0 0 0,1 0 0 0 0,-1-2-1 0 0,0 1 2 0 0,-1 0 0 0 0,1 0 0 0 0,0 0-1 0 0,-1 1 1 0 0,0-1 0 0 0,1 0-1 0 0,-1 0 1 0 0,0 0 0 0 0,0 0-1 0 0,0 1 1 0 0,0-1 0 0 0,0 0-1 0 0,-1 1 1 0 0,1-1 0 0 0,-3-1-1 0 0,-6-7 44 0 0,-1 0 0 0 0,0 1 0 0 0,0 0 0 0 0,-1 1 0 0 0,-16-9 0 0 0,21 14-41 0 0,1 0-1 0 0,0 0 1 0 0,-1 0-1 0 0,1 1 0 0 0,-1 0 1 0 0,0 0-1 0 0,1 1 1 0 0,-1 0-1 0 0,0 0 1 0 0,0 1-1 0 0,0-1 1 0 0,-13 2-1 0 0,18 0-350 0 0,0 0 0 0 0,1-1 1 0 0,-1 1-1 0 0,0 0 0 0 0,1 0 0 0 0,-1 0 0 0 0,1 0 0 0 0,-1 0 0 0 0,1 1 0 0 0,0-1 0 0 0,-1 0 0 0 0,1 0 0 0 0,0 1 0 0 0,0-1 0 0 0,0 1 0 0 0,0-1 0 0 0,0 1 0 0 0,0 0 0 0 0,-1 2 0 0 0</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45.641"/>
    </inkml:context>
    <inkml:brush xml:id="br0">
      <inkml:brushProperty name="width" value="0.1" units="cm"/>
      <inkml:brushProperty name="height" value="0.1" units="cm"/>
      <inkml:brushProperty name="color" value="#FFFFFF"/>
    </inkml:brush>
  </inkml:definitions>
  <inkml:trace contextRef="#ctx0" brushRef="#br0">363 851 2544 0 0,'-8'2'3913'0'0,"8"-2"-3898"0"0,0-1 1 0 0,0 1 0 0 0,0 0-1 0 0,0-1 1 0 0,0 1 0 0 0,0 0 0 0 0,0 0-1 0 0,0-1 1 0 0,-1 1 0 0 0,1 0-1 0 0,0 0 1 0 0,0-1 0 0 0,0 1-1 0 0,0 0 1 0 0,0 0 0 0 0,-1 0-1 0 0,1-1 1 0 0,0 1 0 0 0,0 0 0 0 0,0 0-1 0 0,-1 0 1 0 0,1 0 0 0 0,0-1-1 0 0,0 1 1 0 0,-1 0 0 0 0,1 0-1 0 0,0 0 1 0 0,0 0 0 0 0,-1 0 0 0 0,1 0-1 0 0,0 0 1 0 0,-1 0 0 0 0,1 0-1 0 0,0 0 1 0 0,0 0 0 0 0,-1 0-1 0 0,1 0 1 0 0,0 0 0 0 0,0 0 0 0 0,-1 0-1 0 0,1 0 1 0 0,0 0 0 0 0,-1 0-1 0 0,1 0 1 0 0,0 0 0 0 0,0 0-1 0 0,-1 1 1 0 0,1-1 0 0 0,0 0 0 0 0,0 0-1 0 0,0 0 1 0 0,-1 0 0 0 0,1 1-1 0 0,0-1 1 0 0,0 0 0 0 0,0 0-1 0 0,-1 0 1 0 0,1 1 0 0 0,0-1-1 0 0,0 0 1 0 0,0 0 0 0 0,0 1 0 0 0,0-1-1 0 0,0 0 1 0 0,0 1 0 0 0,-8 6 8 0 0,-119 110 145 0 0,110-100-164 0 0,2 1 0 0 0,0 0 0 0 0,2 1 0 0 0,0 0 0 0 0,-15 30 0 0 0,28-49-5 0 0,0 0 1 0 0,0 0-1 0 0,0 0 1 0 0,-1 1-1 0 0,1-1 1 0 0,0 0-1 0 0,0 0 1 0 0,0 0-1 0 0,0 0 0 0 0,0 0 1 0 0,-1 1-1 0 0,1-1 1 0 0,0 0-1 0 0,0 0 1 0 0,0 0-1 0 0,0 1 0 0 0,0-1 1 0 0,0 0-1 0 0,0 0 1 0 0,0 0-1 0 0,0 1 1 0 0,0-1-1 0 0,0 0 0 0 0,0 0 1 0 0,0 0-1 0 0,0 1 1 0 0,0-1-1 0 0,0 0 1 0 0,0 0-1 0 0,0 0 0 0 0,0 1 1 0 0,0-1-1 0 0,0 0 1 0 0,0 0-1 0 0,0 0 1 0 0,0 1-1 0 0,0-1 1 0 0,0 0-1 0 0,1 0 0 0 0,-1 0 1 0 0,0 1-1 0 0,0-1 1 0 0,0 0-1 0 0,0 0 1 0 0,0 0-1 0 0,1 0 0 0 0,-1 0 1 0 0,0 0-1 0 0,0 1 1 0 0,0-1-1 0 0,0 0 1 0 0,1 0-1 0 0,-1 0 0 0 0,0 0 1 0 0,0 0-1 0 0,0 0 1 0 0,1 0-1 0 0,-1 0 1 0 0,0 0-1 0 0,0 0 0 0 0,0 0 1 0 0,1 0-1 0 0,19-9 24 0 0,22-19 15 0 0,-18 9 76 0 0,0-2 0 0 0,-1 0 0 0 0,-1-1 0 0 0,-2-1 0 0 0,0-1 0 0 0,-1-1 0 0 0,18-34 0 0 0,-34 53 113 0 0,-5 6-84 0 0,-13 13-33 0 0,-19 23-62 0 0,13-13-25 0 0,-11 15 100 0 0,57-59 77 0 0,-4-6-154 0 0,-2-1-1 0 0,-2-1 1 0 0,0 0 0 0 0,-2-1 0 0 0,-1-1-1 0 0,15-50 1 0 0,-26 69-49 0 0,0 0 0 0 0,-1 0 0 0 0,-1 0 0 0 0,1-19 0 0 0,-2 31-1 0 0,-1-1 0 0 0,1 1 0 0 0,0 0 0 0 0,-1-1 0 0 0,1 1 0 0 0,0 0 0 0 0,-1 0 0 0 0,1-1 0 0 0,0 1 0 0 0,-1 0 0 0 0,1 0 0 0 0,0-1-1 0 0,-1 1 1 0 0,1 0 0 0 0,-1 0 0 0 0,1 0 0 0 0,-1 0 0 0 0,1 0 0 0 0,0 0 0 0 0,-1 0 0 0 0,1-1 0 0 0,-1 1 0 0 0,1 0 0 0 0,-1 1 0 0 0,1-1 0 0 0,-1 0 0 0 0,1 0 0 0 0,0 0 0 0 0,-1 0-1 0 0,1 0 1 0 0,-1 0 0 0 0,1 0 0 0 0,0 1 0 0 0,-1-1 0 0 0,1 0 0 0 0,-1 0 0 0 0,0 1 0 0 0,-19 8-29 0 0,19-9 30 0 0,-25 14-31 0 0,1 1 0 0 0,1 1 0 0 0,0 1 0 0 0,-22 21 0 0 0,46-39 30 0 0,13-13-38 0 0,-1-1 0 0 0,0 0 0 0 0,18-33 0 0 0,-25 34 48 0 0,-1 0 0 0 0,0 1 0 0 0,-1-2 0 0 0,-1 1 0 0 0,0 0 0 0 0,0 0 0 0 0,-2-1 0 0 0,-1-24 0 0 0,0 31-10 0 0,1-1-1 0 0,-2 1 1 0 0,1-1-1 0 0,-1 1 1 0 0,-1 0-1 0 0,1 0 0 0 0,-1 0 1 0 0,-1 0-1 0 0,1 0 1 0 0,-2 1-1 0 0,1-1 1 0 0,-1 1-1 0 0,0 0 1 0 0,0 1-1 0 0,-12-13 1 0 0,14 18-9 0 0,1-1 0 0 0,0 0 0 0 0,-1 1 0 0 0,1-1 1 0 0,-1 1-1 0 0,1 0 0 0 0,-1 0 0 0 0,1 0 0 0 0,-1 0 0 0 0,0 1 0 0 0,0-1 0 0 0,1 1 1 0 0,-1-1-1 0 0,0 1 0 0 0,0 0 0 0 0,0 0 0 0 0,-3 1 0 0 0,0 0 3 0 0,1 0-1 0 0,-1 1 0 0 0,1-1 0 0 0,0 2 1 0 0,0-1-1 0 0,0 0 0 0 0,0 1 1 0 0,-6 4-1 0 0,-3 3-10 0 0,0 1 1 0 0,1 1-1 0 0,1 0 0 0 0,-19 24 0 0 0,27-32 16 0 0,-6 8-7 0 0,0 0-1 0 0,1 0 1 0 0,0 1-1 0 0,1 0 0 0 0,1 0 1 0 0,0 1-1 0 0,1 0 0 0 0,-6 17 1 0 0,12-30 13 0 0,0 0 0 0 0,-1 0 0 0 0,1 1 0 0 0,0-1 0 0 0,0 0 1 0 0,0 0-1 0 0,-1 0 0 0 0,1 1 0 0 0,1-1 0 0 0,-1 0 0 0 0,0 0 0 0 0,0 1 0 0 0,0-1 1 0 0,1 0-1 0 0,-1 0 0 0 0,0 0 0 0 0,1 0 0 0 0,-1 1 0 0 0,1-1 0 0 0,0 0 0 0 0,-1 0 0 0 0,1 0 1 0 0,0 0-1 0 0,0 0 0 0 0,-1 0 0 0 0,2 0 0 0 0,0 0-1 0 0,0 0 1 0 0,0 0-1 0 0,0 0 0 0 0,0-1 0 0 0,0 1 0 0 0,0 0 1 0 0,1-1-1 0 0,-1 0 0 0 0,0 0 0 0 0,0 0 1 0 0,0 1-1 0 0,0-2 0 0 0,4 1 0 0 0,6-2-3 0 0,1-1-1 0 0,-1 0 1 0 0,22-9-1 0 0,-6 0 9 0 0,0-1-1 0 0,-1-2 0 0 0,-1 0 0 0 0,40-31 0 0 0,-50 33 13 0 0,-1 0-1 0 0,0-1 1 0 0,-1 0-1 0 0,-1-1 1 0 0,0-1-1 0 0,-1 0 1 0 0,-1 0-1 0 0,12-23 1 0 0,-19 31 40 0 0,-1 0 0 0 0,0 0 0 0 0,-1 0-1 0 0,3-13 1 0 0,-5 18-41 0 0,1 1-1 0 0,-1-1 0 0 0,0 1 1 0 0,0-1-1 0 0,0 1 0 0 0,0-1 1 0 0,0 1-1 0 0,0 0 0 0 0,-1-1 1 0 0,1 1-1 0 0,-1-1 0 0 0,1 1 1 0 0,-1 0-1 0 0,0-1 1 0 0,0 1-1 0 0,0 0 0 0 0,0 0 1 0 0,-1 0-1 0 0,1 0 0 0 0,-2-3 1 0 0,1 5-11 0 0,1-1 0 0 0,-1 0 0 0 0,0 0 0 0 0,1 1 0 0 0,-1-1 0 0 0,0 1 0 0 0,1-1 0 0 0,-1 1 0 0 0,0 0 0 0 0,0 0 0 0 0,1 0 0 0 0,-1 0 1 0 0,0 0-1 0 0,0 0 0 0 0,1 0 0 0 0,-1 1 0 0 0,0-1 0 0 0,1 0 0 0 0,-1 1 0 0 0,0 0 0 0 0,1-1 0 0 0,-1 1 0 0 0,-1 1 0 0 0,-40 23 46 0 0,39-22-35 0 0,-11 7-16 0 0,1 0 1 0 0,0 2 0 0 0,1-1 0 0 0,0 2 0 0 0,1 0-1 0 0,0 0 1 0 0,1 1 0 0 0,0 1 0 0 0,-16 29 0 0 0,27-43-1 0 0,0-1-1 0 0,-1 1 1 0 0,1-1 0 0 0,0 1 0 0 0,0-1 0 0 0,0 1 0 0 0,-1-1 0 0 0,1 1 0 0 0,0-1 0 0 0,0 1 0 0 0,0-1 0 0 0,0 1 0 0 0,0-1 0 0 0,0 1-1 0 0,0-1 1 0 0,0 1 0 0 0,0-1 0 0 0,0 1 0 0 0,0-1 0 0 0,0 1 0 0 0,0-1 0 0 0,1 1 0 0 0,-1-1 0 0 0,0 1 0 0 0,0-1 0 0 0,0 1 0 0 0,1-1 0 0 0,-1 1-1 0 0,0-1 1 0 0,1 1 0 0 0,16 3 21 0 0,22-12 14 0 0,-15-1-29 0 0,0 0 0 0 0,-1-2 1 0 0,0-1-1 0 0,-1-1 1 0 0,24-17-1 0 0,-13 5 23 0 0,-1-2 1 0 0,44-46-1 0 0,-68 65 18 0 0,-1 0-1 0 0,0 0 1 0 0,-1 0 0 0 0,0-1 0 0 0,0 0-1 0 0,0 0 1 0 0,-2-1 0 0 0,1 0 0 0 0,-1 1-1 0 0,0-2 1 0 0,-1 1 0 0 0,0 0 0 0 0,-1-1 0 0 0,0 1-1 0 0,0-14 1 0 0,-2 24-45 0 0,0 0 1 0 0,0-1-1 0 0,-1 1 1 0 0,1-1-1 0 0,0 1 1 0 0,0 0-1 0 0,-1 0 1 0 0,1-1-1 0 0,0 1 1 0 0,-1 0-1 0 0,1-1 1 0 0,0 1-1 0 0,-1 0 0 0 0,1 0 1 0 0,0-1-1 0 0,-1 1 1 0 0,1 0-1 0 0,0 0 1 0 0,-1 0-1 0 0,1 0 1 0 0,-1 0-1 0 0,1 0 1 0 0,0 0-1 0 0,-1-1 1 0 0,1 1-1 0 0,-1 0 1 0 0,1 0-1 0 0,0 0 0 0 0,-1 1 1 0 0,1-1-1 0 0,-1 0 1 0 0,1 0-1 0 0,-1 0 1 0 0,1 0-1 0 0,0 0 1 0 0,-1 0-1 0 0,1 1 1 0 0,0-1-1 0 0,-1 0 1 0 0,1 0-1 0 0,0 0 0 0 0,-1 1 1 0 0,1-1-1 0 0,0 0 1 0 0,-1 1-1 0 0,1-1 1 0 0,0 0-1 0 0,0 1 1 0 0,-1-1-1 0 0,1 1-3 0 0,-1-1 1 0 0,1 0-1 0 0,0 0 0 0 0,-1 1 0 0 0,1-1 1 0 0,0 1-1 0 0,-1-1 0 0 0,1 0 0 0 0,0 1 0 0 0,-1-1 1 0 0,1 1-1 0 0,0-1 0 0 0,0 0 0 0 0,0 1 1 0 0,-1-1-1 0 0,1 1 0 0 0,0-1 0 0 0,0 1 1 0 0,0-1-1 0 0,0 1 0 0 0,0-1 0 0 0,0 1 0 0 0,0-1 1 0 0,0 1-1 0 0,0-1 0 0 0,0 1 0 0 0,0-1 1 0 0,0 1-1 0 0,1-1 0 0 0,-1 1 0 0 0,0-1 1 0 0,0 1-1 0 0,0-1 0 0 0,1 0 0 0 0,-1 1 0 0 0,0-1 1 0 0,0 1-1 0 0,1-1 0 0 0,-1 0 0 0 0,0 1 1 0 0,1-1-1 0 0,-1 0 0 0 0,0 1 0 0 0,1-1 0 0 0,-1 0 1 0 0,1 0-1 0 0,-1 1 0 0 0,1-1 0 0 0,-1 0 1 0 0,0 0-1 0 0,1 0 0 0 0,-1 1 0 0 0,1-1 1 0 0,-1 0-1 0 0,1 0 0 0 0,-1 0 0 0 0,1 0 0 0 0,0 0 1 0 0,6 2 13 0 0,0 0 0 0 0,1-1 0 0 0,-1 1 1 0 0,0-1-1 0 0,1-1 0 0 0,-1 0 0 0 0,1 0 1 0 0,-1 0-1 0 0,14-3 0 0 0,67-18 29 0 0,-84 20-39 0 0,59-21 50 0 0,-48 15-82 0 0,0 1 0 0 0,1 1 0 0 0,0 0 0 0 0,1 1 0 0 0,-1 1-1 0 0,22-1 1 0 0,-36 4 22 0 0,-1 0 1 0 0,0 1-1 0 0,1-1 0 0 0,-1 0 0 0 0,0 1 0 0 0,1-1 0 0 0,-1 1 0 0 0,0 0 0 0 0,0 0 0 0 0,1-1 0 0 0,-1 1 0 0 0,0 0 1 0 0,0 0-1 0 0,0 0 0 0 0,0 0 0 0 0,0 0 0 0 0,0 0 0 0 0,-1 0 0 0 0,1 0 0 0 0,0 1 0 0 0,0 1 0 0 0,17 35-56 0 0,-6-12 40 0 0,-9-21 5 0 0,0 0-1 0 0,1 0 0 0 0,0-1 1 0 0,0 0-1 0 0,0 1 1 0 0,0-2-1 0 0,1 1 0 0 0,-1 0 1 0 0,1-1-1 0 0,0 0 1 0 0,0 0-1 0 0,0 0 0 0 0,1-1 1 0 0,6 3-1 0 0,-3-3-21 0 0,0 0-1 0 0,0 0 1 0 0,0-1 0 0 0,0 0 0 0 0,1-1-1 0 0,-1 1 1 0 0,0-2 0 0 0,13-1-1 0 0,-4-1-11 0 0,-1-1 0 0 0,1-1 0 0 0,-1 0 0 0 0,0-2-1 0 0,0 0 1 0 0,-1 0 0 0 0,0-2 0 0 0,27-18 0 0 0,-38 23 21 0 0,0 1 1 0 0,-1-1-1 0 0,0-1 1 0 0,1 1 0 0 0,-1-1-1 0 0,-1 1 1 0 0,1-1-1 0 0,-1 0 1 0 0,0-1 0 0 0,4-7-1 0 0,-5 19 15 0 0,1-1-1 0 0,0 0 1 0 0,1 0-1 0 0,-1 0 1 0 0,1 0-1 0 0,0-1 1 0 0,0 1-1 0 0,0-1 1 0 0,1 0 0 0 0,-1-1-1 0 0,1 1 1 0 0,0-1-1 0 0,5 3 1 0 0,-2-2 19 0 0,1-1 1 0 0,-1 0 0 0 0,1 0-1 0 0,-1-1 1 0 0,1 0 0 0 0,0 0-1 0 0,-1-1 1 0 0,13 0 0 0 0,20-2-55 0 0,-1-2 1 0 0,77-15-1 0 0,-26 3 109 0 0,-85 15-88 0 0,0 0 0 0 0,-1 0 0 0 0,1 0 0 0 0,0 1 1 0 0,7 1-1 0 0,17 2-28 0 0,17-5 94 0 0,71-10 0 0 0,-44 9 1491 0 0,-73 2-1470 0 0,-1 1-360 0 0,0 0 75 0 0,-1-1 0 0 0,1 1 0 0 0,0 0 1 0 0,0 0-1 0 0,0 0 0 0 0,0 0 0 0 0,-1 0 0 0 0,1 0 0 0 0,0-1 0 0 0,-1 1 0 0 0,1 0 1 0 0,-1 0-1 0 0,1 0 0 0 0,-1-1 0 0 0,1 1 0 0 0,-1 0 0 0 0,1-1 0 0 0,-1 1 0 0 0,0 0 1 0 0,1-1-1 0 0,-1 1 0 0 0,0-1 0 0 0,1 1 0 0 0,-1-1 0 0 0,0 1 0 0 0,0-1 0 0 0,0 0 1 0 0,0 1-1 0 0,1-1 0 0 0,-1 0 0 0 0,0 0 0 0 0,0 0 0 0 0,0 1 0 0 0,0-1 0 0 0,0 0 1 0 0,0 0-1 0 0,-1 0 0 0 0,-3 0-572 0 0</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47.723"/>
    </inkml:context>
    <inkml:brush xml:id="br0">
      <inkml:brushProperty name="width" value="0.1" units="cm"/>
      <inkml:brushProperty name="height" value="0.1" units="cm"/>
      <inkml:brushProperty name="color" value="#FFFFFF"/>
    </inkml:brush>
  </inkml:definitions>
  <inkml:trace contextRef="#ctx0" brushRef="#br0">218 31 1108 0 0,'15'-30'7923'0'0,"-18"34"-7770"0"0,-91 124 2080 0 0,62-76-1488 0 0,3 2 0 0 0,-24 59 0 0 0,47-92-573 0 0,1-1 0 0 0,1 1 1 0 0,1 0-1 0 0,1 0 0 0 0,1 0 1 0 0,1 0-1 0 0,4 41 0 0 0,0-37-65 0 0,1 0 1 0 0,1 0-1 0 0,1 0 1 0 0,2-1-1 0 0,0 0 1 0 0,1-1-1 0 0,2 1 0 0 0,0-2 1 0 0,26 36-1 0 0,-24-40-133 0 0,1-1-1 0 0,1-1 0 0 0,0 0 1 0 0,1-1-1 0 0,1-1 0 0 0,0 0 1 0 0,1-1-1 0 0,23 11 0 0 0,2-2-1519 0 0,0-1 0 0 0,81 23 0 0 0,-113-40 1146 0 0,-4-1-92 0 0,-1-1-1 0 0,1 0 1 0 0,0-1-1 0 0,16 2 1 0 0,0-2-2387 0 0</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2:48.298"/>
    </inkml:context>
    <inkml:brush xml:id="br0">
      <inkml:brushProperty name="width" value="0.1" units="cm"/>
      <inkml:brushProperty name="height" value="0.1" units="cm"/>
      <inkml:brushProperty name="color" value="#FFFFFF"/>
    </inkml:brush>
  </inkml:definitions>
  <inkml:trace contextRef="#ctx0" brushRef="#br0">1 1 5008 0 0,'11'3'361'0'0,"1"1"-1"0"0,-1 0 0 0 0,1 1 0 0 0,-1 1 0 0 0,-1 0 0 0 0,1 0 0 0 0,-1 1 0 0 0,0 0 0 0 0,-1 0 0 0 0,17 18 0 0 0,-14-15-32 0 0,17 17 144 0 0,-1 1 1 0 0,-2 2-1 0 0,-1 1 1 0 0,-1 0-1 0 0,-1 2 1 0 0,-2 1-1 0 0,24 54 1 0 0,-26-46-189 0 0,-2 1 0 0 0,-2 0 1 0 0,-2 2-1 0 0,-2-1 1 0 0,-2 2-1 0 0,3 49 0 0 0,-11-70-160 0 0,-1 1 0 0 0,0-1 0 0 0,-2 0 0 0 0,-2 1 0 0 0,0-1 0 0 0,-1 0 0 0 0,-2-1 0 0 0,0 1 0 0 0,-13 27-1 0 0,5-21-450 0 0,-1 0 0 0 0,-1-2-1 0 0,-1 0 1 0 0,-2-1-1 0 0,-1-1 1 0 0,-28 29 0 0 0,47-54 132 0 0,-15 16-2656 0 0,-37 30 1 0 0,36-36 27 0 0</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4.557"/>
    </inkml:context>
    <inkml:brush xml:id="br0">
      <inkml:brushProperty name="width" value="0.1" units="cm"/>
      <inkml:brushProperty name="height" value="0.1" units="cm"/>
      <inkml:brushProperty name="color" value="#FFFFFF"/>
    </inkml:brush>
  </inkml:definitions>
  <inkml:trace contextRef="#ctx0" brushRef="#br0">32 136 4672 0 0,'27'-135'8745'0'0,"-41"299"-6069"0"0,2 19-2102 0 0,-2 37-21 0 0,-4 135 169 0 0,18-354-715 0 0,1 1 0 0 0,-1-1 0 0 0,1 1 0 0 0,-1-1 0 0 0,1 1 0 0 0,0-1 1 0 0,-1 1-1 0 0,1-1 0 0 0,0 0 0 0 0,0 1 0 0 0,0-1 0 0 0,0 0 0 0 0,0 0 0 0 0,0 0 1 0 0,0 0-1 0 0,1 0 0 0 0,-1 0 0 0 0,0 0 0 0 0,1 0 0 0 0,-1-1 0 0 0,1 1 0 0 0,-1 0 1 0 0,0-1-1 0 0,1 1 0 0 0,1 0 0 0 0,44 11 34 0 0,-42-11-31 0 0,163 24-193 0 0,-56-14-4373 0 0,-74-11 64 0 0,-30-3 1418 0 0</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4.949"/>
    </inkml:context>
    <inkml:brush xml:id="br0">
      <inkml:brushProperty name="width" value="0.1" units="cm"/>
      <inkml:brushProperty name="height" value="0.1" units="cm"/>
      <inkml:brushProperty name="color" value="#FFFFFF"/>
    </inkml:brush>
  </inkml:definitions>
  <inkml:trace contextRef="#ctx0" brushRef="#br0">36 203 4864 0 0,'13'-8'895'0'0,"0"1"1"0"0,1 1-1 0 0,23-8 0 0 0,16-8 19 0 0,-26 11-567 0 0,-23 10-295 0 0,1-1 1 0 0,0 1 0 0 0,0-1 0 0 0,-1 0 0 0 0,1-1-1 0 0,-1 1 1 0 0,0-1 0 0 0,1 0 0 0 0,-1 0-1 0 0,0 0 1 0 0,-1 0 0 0 0,1-1 0 0 0,-1 0 0 0 0,1 1-1 0 0,-1-1 1 0 0,4-7 0 0 0,-7 9-22 0 0,1 0 0 0 0,-1 0 0 0 0,0 0 0 0 0,0 0 1 0 0,0 0-1 0 0,0 0 0 0 0,0 0 0 0 0,0 1 0 0 0,-1-1 0 0 0,1 0 0 0 0,-1 0 0 0 0,1 0 1 0 0,-1 0-1 0 0,0 0 0 0 0,0 0 0 0 0,0 1 0 0 0,0-1 0 0 0,0 0 0 0 0,0 1 0 0 0,0-1 1 0 0,0 1-1 0 0,-1-1 0 0 0,1 1 0 0 0,0 0 0 0 0,-1-1 0 0 0,1 1 0 0 0,-1 0 0 0 0,0 0 1 0 0,1 0-1 0 0,-1 0 0 0 0,-3-1 0 0 0,-4-3 175 0 0,0 1 0 0 0,0 0 0 0 0,0 0 1 0 0,-18-4-1 0 0,22 7-116 0 0,0 0 0 0 0,-1 1 0 0 0,1-1 0 0 0,0 1 0 0 0,0 1 0 0 0,0-1 0 0 0,0 1 0 0 0,0 0 0 0 0,0 0 0 0 0,1 0 0 0 0,-1 1 0 0 0,0-1 0 0 0,0 1 0 0 0,1 1 0 0 0,-1-1 0 0 0,1 0-1 0 0,0 1 1 0 0,0 0 0 0 0,0 0 0 0 0,0 0 0 0 0,0 1 0 0 0,0-1 0 0 0,1 1 0 0 0,0 0 0 0 0,0 0 0 0 0,0 0 0 0 0,-3 6 0 0 0,-1 2 89 0 0,0 0-1 0 0,1 1 1 0 0,0 0-1 0 0,1 0 1 0 0,1 0-1 0 0,0 1 1 0 0,1 0-1 0 0,-3 24 1 0 0,5-30-139 0 0,1 0 1 0 0,0 0-1 0 0,1 0 0 0 0,0 0 1 0 0,0 0-1 0 0,1 0 1 0 0,0 0-1 0 0,0-1 1 0 0,1 1-1 0 0,0-1 1 0 0,0 1-1 0 0,1-1 1 0 0,0 0-1 0 0,0 0 1 0 0,0-1-1 0 0,1 1 1 0 0,0-1-1 0 0,1 0 1 0 0,-1 0-1 0 0,1-1 1 0 0,0 1-1 0 0,1-1 1 0 0,12 8-1 0 0,-11-9-287 0 0,1 1-1 0 0,-1-1 1 0 0,1 0 0 0 0,0-1-1 0 0,0 0 1 0 0,1 0-1 0 0,-1-1 1 0 0,17 1 0 0 0,-17-2-351 0 0,-1-1 0 0 0,0 0 1 0 0,1-1-1 0 0,-1 0 1 0 0,0 0-1 0 0,1 0 1 0 0,-1-1-1 0 0,0-1 1 0 0,0 0-1 0 0,11-5 0 0 0,1-3-2464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7.145"/>
    </inkml:context>
    <inkml:brush xml:id="br0">
      <inkml:brushProperty name="width" value="0.1" units="cm"/>
      <inkml:brushProperty name="height" value="0.1" units="cm"/>
      <inkml:brushProperty name="color" value="#FFFFFF"/>
    </inkml:brush>
  </inkml:definitions>
  <inkml:trace contextRef="#ctx0" brushRef="#br0">0 41 4416 0 0,'10'-5'273'0'0,"0"-1"-1"0"0,0 1 0 0 0,0 1 0 0 0,1 0 1 0 0,0 0-1 0 0,-1 1 0 0 0,1 0 0 0 0,0 1 0 0 0,0 0 1 0 0,1 1-1 0 0,-1 0 0 0 0,0 1 0 0 0,0 0 1 0 0,1 1-1 0 0,-1 0 0 0 0,17 5 0 0 0,-21-5-193 0 0,0 1-1 0 0,0 0 0 0 0,-1 0 1 0 0,1 0-1 0 0,-1 1 1 0 0,0 0-1 0 0,1 1 0 0 0,-1-1 1 0 0,-1 1-1 0 0,1 0 0 0 0,-1 1 1 0 0,1-1-1 0 0,-1 1 1 0 0,0 0-1 0 0,-1 0 0 0 0,0 1 1 0 0,1-1-1 0 0,-2 1 1 0 0,1 0-1 0 0,-1 0 0 0 0,1 1 1 0 0,-2-1-1 0 0,1 0 0 0 0,-1 1 1 0 0,0 0-1 0 0,0-1 1 0 0,1 15-1 0 0,-3-12 18 0 0,0 0 1 0 0,-1 0-1 0 0,0 0 0 0 0,0-1 1 0 0,-1 1-1 0 0,0 0 0 0 0,-1 0 1 0 0,0-1-1 0 0,0 0 0 0 0,-1 1 1 0 0,0-1-1 0 0,0-1 1 0 0,-1 1-1 0 0,0-1 0 0 0,0 1 1 0 0,-1-1-1 0 0,0-1 0 0 0,-6 7 1 0 0,5-7-116 0 0,1 0-1 0 0,-1 0 1 0 0,0-1 0 0 0,-1 1 0 0 0,1-2 0 0 0,-1 1 0 0 0,0-1 0 0 0,0 0 0 0 0,-1-1 0 0 0,1 0-1 0 0,0 0 1 0 0,-1-1 0 0 0,0 0 0 0 0,0-1 0 0 0,0 0 0 0 0,1 0 0 0 0,-1-1 0 0 0,-10 0-1 0 0,18 0-332 0 0,-1 0 0 0 0,0-1 0 0 0,0 1 0 0 0,1 0 0 0 0,-1-1 0 0 0,0 0 0 0 0,1 1 0 0 0,-1-1 0 0 0,1 0 0 0 0,-1 0 0 0 0,-2-2-1 0 0</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5.305"/>
    </inkml:context>
    <inkml:brush xml:id="br0">
      <inkml:brushProperty name="width" value="0.1" units="cm"/>
      <inkml:brushProperty name="height" value="0.1" units="cm"/>
      <inkml:brushProperty name="color" value="#FFFFFF"/>
    </inkml:brush>
  </inkml:definitions>
  <inkml:trace contextRef="#ctx0" brushRef="#br0">1 72 6561 0 0,'0'-7'687'0'0,"0"2"-210"0"0,-1-1 0 0 0,1 1 1 0 0,0 0-1 0 0,1 0 0 0 0,-1 0 0 0 0,1 0 0 0 0,0 0 1 0 0,0 0-1 0 0,0 0 0 0 0,4-8 0 0 0,6 56 2218 0 0,19 256-223 0 0,-21-170-1861 0 0,32 157 0 0 0,-40-281-593 0 0,0 1-1 0 0,1-1 0 0 0,-1 1 1 0 0,1-1-1 0 0,1 0 0 0 0,-1 0 1 0 0,1 0-1 0 0,-1 0 0 0 0,1-1 1 0 0,1 1-1 0 0,-1-1 0 0 0,1 1 1 0 0,0-1-1 0 0,0 0 0 0 0,0-1 1 0 0,7 6-1 0 0,-7-7-86 0 0,1 1 1 0 0,0-1-1 0 0,0 0 1 0 0,0-1-1 0 0,0 1 1 0 0,0-1-1 0 0,0 0 0 0 0,0 0 1 0 0,0-1-1 0 0,0 0 1 0 0,1 1-1 0 0,-1-2 1 0 0,0 1-1 0 0,0-1 1 0 0,0 1-1 0 0,0-1 0 0 0,1-1 1 0 0,4-1-1 0 0,-1 0-661 0 0,1 0 0 0 0,-1-1 0 0 0,0 0 0 0 0,0-1-1 0 0,-1 0 1 0 0,1 0 0 0 0,-1-1 0 0 0,0 0 0 0 0,0 0 0 0 0,-1-1-1 0 0,0 0 1 0 0,11-14 0 0 0,-8 5-2196 0 0</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5.666"/>
    </inkml:context>
    <inkml:brush xml:id="br0">
      <inkml:brushProperty name="width" value="0.1" units="cm"/>
      <inkml:brushProperty name="height" value="0.1" units="cm"/>
      <inkml:brushProperty name="color" value="#FFFFFF"/>
    </inkml:brush>
  </inkml:definitions>
  <inkml:trace contextRef="#ctx0" brushRef="#br0">31 132 6281 0 0,'-28'-9'3546'0'0,"28"9"-3486"0"0,0 0 1 0 0,0 0 0 0 0,0-1-1 0 0,0 1 1 0 0,-1 0 0 0 0,1 0-1 0 0,0 0 1 0 0,0 0-1 0 0,0-1 1 0 0,0 1 0 0 0,0 0-1 0 0,-1 0 1 0 0,1 0 0 0 0,0-1-1 0 0,0 1 1 0 0,0 0 0 0 0,0 0-1 0 0,0-1 1 0 0,0 1 0 0 0,0 0-1 0 0,0 0 1 0 0,0 0 0 0 0,0-1-1 0 0,0 1 1 0 0,0 0 0 0 0,0 0-1 0 0,0-1 1 0 0,0 1-1 0 0,0 0 1 0 0,0 0 0 0 0,0 0-1 0 0,0-1 1 0 0,1 1 0 0 0,-1 0-1 0 0,0-1 1 0 0,15-9 940 0 0,13-2-623 0 0,0 3 0 0 0,1 0 0 0 0,0 2 0 0 0,59-8 0 0 0,-22 5-952 0 0,83-24-5589 0 0,-123 25 3339 0 0</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6.021"/>
    </inkml:context>
    <inkml:brush xml:id="br0">
      <inkml:brushProperty name="width" value="0.1" units="cm"/>
      <inkml:brushProperty name="height" value="0.1" units="cm"/>
      <inkml:brushProperty name="color" value="#FFFFFF"/>
    </inkml:brush>
  </inkml:definitions>
  <inkml:trace contextRef="#ctx0" brushRef="#br0">513 13 6001 0 0,'0'-1'100'0'0,"0"1"0"0"0,0-1 1 0 0,0 1-1 0 0,0 0 0 0 0,0-1 1 0 0,0 1-1 0 0,0-1 0 0 0,0 1 1 0 0,0 0-1 0 0,0-1 1 0 0,0 1-1 0 0,0 0 0 0 0,0-1 1 0 0,0 1-1 0 0,-1-1 0 0 0,1 1 1 0 0,0 0-1 0 0,0-1 1 0 0,0 1-1 0 0,0 0 0 0 0,-1-1 1 0 0,1 1-1 0 0,0 0 0 0 0,0-1 1 0 0,-1 1-1 0 0,1 0 0 0 0,0 0 1 0 0,-1-1-1 0 0,1 1 1 0 0,0 0-1 0 0,-1 0 0 0 0,1 0 1 0 0,0-1-1 0 0,-1 1 0 0 0,1 0 1 0 0,0 0-1 0 0,-1 0 1 0 0,-16 8 1448 0 0,-13 21-577 0 0,-82 99 1026 0 0,-158 239 0 0 0,246-325-2671 0 0,17-28-654 0 0,-1 0 0 0 0,0-1 0 0 0,-1 0 0 0 0,-11 13 0 0 0</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6.381"/>
    </inkml:context>
    <inkml:brush xml:id="br0">
      <inkml:brushProperty name="width" value="0.1" units="cm"/>
      <inkml:brushProperty name="height" value="0.1" units="cm"/>
      <inkml:brushProperty name="color" value="#FFFFFF"/>
    </inkml:brush>
  </inkml:definitions>
  <inkml:trace contextRef="#ctx0" brushRef="#br0">9 46 5613 0 0,'-3'-9'759'0'0,"2"6"-418"0"0,0 0 0 0 0,0 0 0 0 0,0 0 0 0 0,1 0 0 0 0,-1-1 1 0 0,1 1-1 0 0,-1 0 0 0 0,1 0 0 0 0,0-6 0 0 0,17 27 1632 0 0,165 179 869 0 0,-70-90-1949 0 0,105 97-393 0 0,-187-178-1121 0 0,-16-12-545 0 0,0-1 0 0 0,1-1 0 0 0,0 0 0 0 0,1-1 0 0 0,20 11-1 0 0,-17-14-1721 0 0</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6.734"/>
    </inkml:context>
    <inkml:brush xml:id="br0">
      <inkml:brushProperty name="width" value="0.1" units="cm"/>
      <inkml:brushProperty name="height" value="0.1" units="cm"/>
      <inkml:brushProperty name="color" value="#FFFFFF"/>
    </inkml:brush>
  </inkml:definitions>
  <inkml:trace contextRef="#ctx0" brushRef="#br0">1 23 6301 0 0,'3'-9'617'0'0,"4"-4"2034"0"0,-7 13-2606 0 0,1 0 1 0 0,-1 0-1 0 0,1 0 1 0 0,-1 0-1 0 0,0 0 0 0 0,1 0 1 0 0,-1 0-1 0 0,0 0 0 0 0,1 0 1 0 0,-1 0-1 0 0,1 0 0 0 0,-1 0 1 0 0,0 0-1 0 0,1 1 0 0 0,-1-1 1 0 0,0 0-1 0 0,1 0 0 0 0,-1 1 1 0 0,0-1-1 0 0,0 0 0 0 0,1 0 1 0 0,-1 1-1 0 0,0-1 0 0 0,0 0 1 0 0,1 0-1 0 0,-1 1 1 0 0,0-1-1 0 0,0 0 0 0 0,0 1 1 0 0,0-1-1 0 0,1 1 0 0 0,-1-1 1 0 0,0 0-1 0 0,0 1 0 0 0,0-1 1 0 0,0 0-1 0 0,0 1 0 0 0,0-1 1 0 0,0 1-1 0 0,0-1 0 0 0,10 30 477 0 0,-1 1 0 0 0,-2-1-1 0 0,-1 1 1 0 0,3 45-1 0 0,-1-10-66 0 0,25 226 168 0 0,-30-280-675 0 0,0-23-6 0 0,2-6 85 0 0,7-11 33 0 0,-4 8 22 0 0,0 0 0 0 0,2 1 0 0 0,0 0 0 0 0,15-20 0 0 0,-21 34-62 0 0,0 0 1 0 0,1 0-1 0 0,-1 1 0 0 0,1-1 1 0 0,0 1-1 0 0,0 0 1 0 0,1 0-1 0 0,-1 1 0 0 0,1 0 1 0 0,0 0-1 0 0,-1 0 0 0 0,2 0 1 0 0,-1 1-1 0 0,0 0 1 0 0,0 1-1 0 0,1-1 0 0 0,-1 1 1 0 0,9 0-1 0 0,-5 1 0 0 0,0 0 0 0 0,0 1 0 0 0,-1 1 0 0 0,1-1 0 0 0,0 2 0 0 0,-1-1 0 0 0,1 1 0 0 0,-1 1 0 0 0,0 0 0 0 0,0 0 0 0 0,0 0 0 0 0,-1 1 0 0 0,0 1 0 0 0,0 0 0 0 0,0 0 0 0 0,0 0 0 0 0,11 13 0 0 0,-15-15-20 0 0,-1 0-1 0 0,1 0 0 0 0,-1 1 0 0 0,0-1 1 0 0,0 1-1 0 0,0 0 0 0 0,-1-1 1 0 0,1 1-1 0 0,-1 0 0 0 0,0 1 0 0 0,-1-1 1 0 0,1 0-1 0 0,-1 0 0 0 0,0 1 1 0 0,0-1-1 0 0,-1 1 0 0 0,0-1 0 0 0,0 1 1 0 0,0-1-1 0 0,-1 1 0 0 0,1-1 1 0 0,-1 0-1 0 0,0 1 0 0 0,-1-1 1 0 0,0 0-1 0 0,1 0 0 0 0,-1 0 0 0 0,-1 0 1 0 0,1 0-1 0 0,-1 0 0 0 0,0 0 1 0 0,-6 7-1 0 0,0-3 3 0 0,0 0 0 0 0,0-1 0 0 0,0 0 0 0 0,-1 0 0 0 0,0-1 0 0 0,-1 0 0 0 0,0-1 1 0 0,0 0-1 0 0,0-1 0 0 0,-1 0 0 0 0,1-1 0 0 0,-1 0 0 0 0,0-1 0 0 0,-1 0 0 0 0,1-1 0 0 0,0-1 0 0 0,-1 1 1 0 0,1-2-1 0 0,-1 0 0 0 0,-13-2 0 0 0,23 2-168 0 0,1 0 0 0 0,0 0 0 0 0,0 0 0 0 0,0-1 0 0 0,0 1 1 0 0,0-1-1 0 0,0 1 0 0 0,0-1 0 0 0,0 0 0 0 0,0 0 0 0 0,0 0 0 0 0,0 0 1 0 0,0 0-1 0 0,1 0 0 0 0,-1-1 0 0 0,0 1 0 0 0,1-1 0 0 0,-1 1 0 0 0,1-1 0 0 0,-1 1 1 0 0,1-1-1 0 0,0 0 0 0 0,0 0 0 0 0,0 1 0 0 0,0-1 0 0 0,0 0 0 0 0,0 0 0 0 0,0 0 1 0 0,1 0-1 0 0,-1 0 0 0 0,1 0 0 0 0,-1-1 0 0 0,1 1 0 0 0,0 0 0 0 0,0 0 1 0 0,0 0-1 0 0,0 0 0 0 0,0 0 0 0 0,1 0 0 0 0,-1-1 0 0 0,0 1 0 0 0,1 0 0 0 0,0 0 1 0 0,-1 0-1 0 0,1 0 0 0 0,0 0 0 0 0,0 0 0 0 0,0 1 0 0 0,2-3 0 0 0,7-15-2613 0 0</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7.130"/>
    </inkml:context>
    <inkml:brush xml:id="br0">
      <inkml:brushProperty name="width" value="0.1" units="cm"/>
      <inkml:brushProperty name="height" value="0.1" units="cm"/>
      <inkml:brushProperty name="color" value="#FFFFFF"/>
    </inkml:brush>
  </inkml:definitions>
  <inkml:trace contextRef="#ctx0" brushRef="#br0">6 158 5128 0 0,'58'-13'3111'0'0,"50"-14"-553"0"0,-98 24-2333 0 0,0-1 1 0 0,0-1-1 0 0,0 1 0 0 0,-1-1 0 0 0,0-1 0 0 0,0 0 0 0 0,0 0 0 0 0,8-8 0 0 0,-16 13-164 0 0,0 0 0 0 0,0 0 0 0 0,0 0 0 0 0,0 0 0 0 0,0 0 0 0 0,-1 0 0 0 0,1 0 0 0 0,0 0 0 0 0,0 0-1 0 0,-1 0 1 0 0,1 0 0 0 0,-1-1 0 0 0,1 1 0 0 0,-1 0 0 0 0,1 0 0 0 0,-1-1 0 0 0,0 1 0 0 0,0 0 0 0 0,1 0 0 0 0,-1-1 0 0 0,0 1 0 0 0,0 0-1 0 0,0-1 1 0 0,-1-1 0 0 0,0 1 11 0 0,0 1-1 0 0,0-1 1 0 0,0 1-1 0 0,0-1 1 0 0,0 1-1 0 0,0-1 1 0 0,0 1-1 0 0,0 0 1 0 0,-1 0 0 0 0,1 0-1 0 0,-1 0 1 0 0,1 0-1 0 0,-1 0 1 0 0,1 0-1 0 0,-4-1 1 0 0,0-1 64 0 0,-1 1 0 0 0,1 1 0 0 0,0-1 0 0 0,-1 1-1 0 0,0 0 1 0 0,1 0 0 0 0,-1 0 0 0 0,0 1 0 0 0,1 0 0 0 0,-11 1 0 0 0,7 2-13 0 0,0 0 0 0 0,-1 1 0 0 0,1 0 0 0 0,0 0 0 0 0,1 1 0 0 0,-1 1 0 0 0,1-1 0 0 0,0 1 0 0 0,1 0 0 0 0,-1 1 0 0 0,-8 10 0 0 0,7-7-17 0 0,1 0 0 0 0,0 0-1 0 0,1 1 1 0 0,0 0 0 0 0,0 0 0 0 0,1 1 0 0 0,1 0 0 0 0,-5 15-1 0 0,9-23-98 0 0,0 0 0 0 0,0 0 0 0 0,0 0-1 0 0,0 1 1 0 0,1-1 0 0 0,-1 0-1 0 0,1 1 1 0 0,0-1 0 0 0,1 1-1 0 0,-1-1 1 0 0,1 0 0 0 0,0 0-1 0 0,0 1 1 0 0,0-1 0 0 0,1 0-1 0 0,-1 0 1 0 0,1 0 0 0 0,0 0 0 0 0,0 0-1 0 0,0-1 1 0 0,1 1 0 0 0,-1-1-1 0 0,1 1 1 0 0,0-1 0 0 0,0 0-1 0 0,0 0 1 0 0,0 0 0 0 0,1 0-1 0 0,-1-1 1 0 0,1 1 0 0 0,0-1-1 0 0,7 4 1 0 0,0-2-384 0 0,0 1-1 0 0,1-1 0 0 0,-1-1 1 0 0,1 0-1 0 0,0 0 0 0 0,0-2 1 0 0,0 1-1 0 0,0-1 1 0 0,0-1-1 0 0,21-2 0 0 0,-17 0-799 0 0,-1-1-1 0 0,1-1 1 0 0,-1 0-1 0 0,1-1 1 0 0,22-12-1 0 0,-17 6-1741 0 0</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7.843"/>
    </inkml:context>
    <inkml:brush xml:id="br0">
      <inkml:brushProperty name="width" value="0.1" units="cm"/>
      <inkml:brushProperty name="height" value="0.1" units="cm"/>
      <inkml:brushProperty name="color" value="#FFFFFF"/>
    </inkml:brush>
  </inkml:definitions>
  <inkml:trace contextRef="#ctx0" brushRef="#br0">1 125 5200 0 0,'2'-12'1726'0'0,"4"-13"3035"0"0,-4 46-2755 0 0,-1 2-1769 0 0,0 1 1 0 0,2-1-1 0 0,1 1 1 0 0,11 39 0 0 0,-13-53-221 0 0,2 0 0 0 0,-1-1 0 0 0,1 1 1 0 0,1-1-1 0 0,-1 0 0 0 0,2 0 0 0 0,-1-1 1 0 0,1 1-1 0 0,0-1 0 0 0,1-1 0 0 0,0 1 1 0 0,0-1-1 0 0,12 9 0 0 0,-14-13-67 0 0,-1 0 0 0 0,1-1 0 0 0,0 0 0 0 0,0 0 1 0 0,0 0-1 0 0,0-1 0 0 0,0 1 0 0 0,0-1 0 0 0,0-1 0 0 0,0 1 0 0 0,1-1 0 0 0,-1 1 0 0 0,0-1 0 0 0,0-1 1 0 0,1 1-1 0 0,-1-1 0 0 0,0 0 0 0 0,0 0 0 0 0,0-1 0 0 0,0 1 0 0 0,0-1 0 0 0,0 0 0 0 0,0 0 0 0 0,-1-1 1 0 0,1 0-1 0 0,-1 0 0 0 0,1 0 0 0 0,-1 0 0 0 0,0 0 0 0 0,-1-1 0 0 0,1 0 0 0 0,0 0 0 0 0,-1 0 0 0 0,0 0 1 0 0,0 0-1 0 0,0-1 0 0 0,2-5 0 0 0,5-13-43 0 0,-1 0-1 0 0,-1 0 1 0 0,-2-1-1 0 0,0-1 1 0 0,3-26 0 0 0,-4-6 718 0 0,-1-62 1 0 0,-16 159 64 0 0,11-24-792 0 0,-1 19 390 0 0,1 0 0 0 0,2 0 0 0 0,5 39 1 0 0,-4-63-436 0 0,1-1-1 0 0,-1 0 1 0 0,1 0 0 0 0,1 0 0 0 0,0 0 0 0 0,7 12 0 0 0,-8-16-209 0 0,1-1 0 0 0,-1-1-1 0 0,1 1 1 0 0,0 0 0 0 0,0-1 0 0 0,1 0 0 0 0,-1 0 0 0 0,1 0 0 0 0,0-1 0 0 0,0 1-1 0 0,0-1 1 0 0,7 3 0 0 0,-2-3-1172 0 0,-1-2-1321 0 0</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8.294"/>
    </inkml:context>
    <inkml:brush xml:id="br0">
      <inkml:brushProperty name="width" value="0.1" units="cm"/>
      <inkml:brushProperty name="height" value="0.1" units="cm"/>
      <inkml:brushProperty name="color" value="#FFFFFF"/>
    </inkml:brush>
  </inkml:definitions>
  <inkml:trace contextRef="#ctx0" brushRef="#br0">12 94 3964 0 0,'-1'-1'503'0'0,"1"1"-465"0"0,0 0 1 0 0,0 0 0 0 0,0 0-1 0 0,0 0 1 0 0,0 0 0 0 0,0 0-1 0 0,-1 0 1 0 0,1 0 0 0 0,-2 1 1043 0 0,2-1-1044 0 0,0 0 1 0 0,0 0 0 0 0,0 0-1 0 0,0 0 1 0 0,0 0 0 0 0,0 0-1 0 0,0 1 1 0 0,0-1 0 0 0,0 0-1 0 0,-1 0 1 0 0,-2 12 1064 0 0,0 10-291 0 0,2 0-386 0 0,1-1-1 0 0,1 0 0 0 0,4 24 0 0 0,-2-28-855 0 0,1-1 0 0 0,0 1 0 0 0,2-1 0 0 0,9 22-1 0 0,-6-8-1394 0 0,-9-30 1811 0 0,0 0 1 0 0,-1 0-1 0 0,1 0 0 0 0,0 0 1 0 0,0 0-1 0 0,0 0 0 0 0,0 0 1 0 0,0 0-1 0 0,0 0 1 0 0,0 0-1 0 0,0 0 0 0 0,0 0 1 0 0,0 0-1 0 0,0 0 0 0 0,0 0 1 0 0,0 0-1 0 0,0 0 0 0 0,0 0 1 0 0,0 0-1 0 0,0 0 0 0 0,0 0 1 0 0,-1 0-1 0 0,1 0 1 0 0,0 0-1 0 0,0 0 0 0 0,0 0 1 0 0,0 0-1 0 0,0 0 0 0 0,0 0 1 0 0,0 0-1 0 0,0 0 0 0 0,0 0 1 0 0,0 0-1 0 0,0 0 0 0 0,0 0 1 0 0,-5-19 533 0 0,-2-12 601 0 0,2-1 0 0 0,-1-41 1 0 0,6 58-717 0 0,0 1 0 0 0,1 0 0 0 0,0 0 1 0 0,1 0-1 0 0,1 0 0 0 0,0 0 0 0 0,10-24 0 0 0,-11 33-358 0 0,0 0 0 0 0,1 0-1 0 0,0 1 1 0 0,0-1-1 0 0,0 0 1 0 0,0 1-1 0 0,1 0 1 0 0,0 0-1 0 0,0 0 1 0 0,0 0 0 0 0,0 1-1 0 0,0-1 1 0 0,1 1-1 0 0,0 0 1 0 0,-1 0-1 0 0,1 1 1 0 0,0 0-1 0 0,1-1 1 0 0,-1 2 0 0 0,0-1-1 0 0,0 1 1 0 0,1-1-1 0 0,-1 1 1 0 0,1 1-1 0 0,-1-1 1 0 0,1 1-1 0 0,-1 0 1 0 0,1 0 0 0 0,-1 1-1 0 0,1 0 1 0 0,9 2-1 0 0,-4 0-10 0 0,1 0 0 0 0,0 1 0 0 0,-1 1 0 0 0,0-1 0 0 0,0 2 0 0 0,-1 0 0 0 0,1 0 0 0 0,-1 1 0 0 0,-1 0 0 0 0,1 0 0 0 0,-1 1 0 0 0,0 1 0 0 0,13 16 0 0 0,-13-13-31 0 0,-1 1 0 0 0,0 0 0 0 0,-1 0 0 0 0,-1 1 0 0 0,0-1 0 0 0,0 2 0 0 0,-2-1 0 0 0,0 0 0 0 0,4 26 0 0 0,-7-27-818 0 0,0 0 1 0 0,0 0 0 0 0,-2 0 0 0 0,1 0 0 0 0,-2 0-1 0 0,-5 25 1 0 0,5-29-2217 0 0</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8.638"/>
    </inkml:context>
    <inkml:brush xml:id="br0">
      <inkml:brushProperty name="width" value="0.1" units="cm"/>
      <inkml:brushProperty name="height" value="0.1" units="cm"/>
      <inkml:brushProperty name="color" value="#FFFFFF"/>
    </inkml:brush>
  </inkml:definitions>
  <inkml:trace contextRef="#ctx0" brushRef="#br0">66 351 5136 0 0,'5'6'409'0'0,"-1"0"0"0"0,-1 1-1 0 0,1-1 1 0 0,-1 1-1 0 0,0 0 1 0 0,-1-1 0 0 0,0 1-1 0 0,0 0 1 0 0,1 8-1 0 0,0-3-47 0 0,9 53-295 0 0,-9-47-1708 0 0,0-1 0 0 0,0 0 0 0 0,10 24 1 0 0,-11-37 733 0 0,0-2-10 0 0</inkml:trace>
  <inkml:trace contextRef="#ctx0" brushRef="#br0" timeOffset="1">30 88 1048 0 0,'-11'-21'900'0'0,"2"2"-520"0"0,3 2-244 0 0,3 5-220 0 0,3 3-400 0 0,3 0-172 0 0</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9.023"/>
    </inkml:context>
    <inkml:brush xml:id="br0">
      <inkml:brushProperty name="width" value="0.1" units="cm"/>
      <inkml:brushProperty name="height" value="0.1" units="cm"/>
      <inkml:brushProperty name="color" value="#FFFFFF"/>
    </inkml:brush>
  </inkml:definitions>
  <inkml:trace contextRef="#ctx0" brushRef="#br0">226 97 1372 0 0,'-3'-8'703'0'0,"-1"0"1"0"0,0 0-1 0 0,0 1 0 0 0,-1-1 0 0 0,0 1 1 0 0,0 0-1 0 0,-8-8 0 0 0,11 12-535 0 0,-1 1-1 0 0,1-1 1 0 0,0 1-1 0 0,-1 0 0 0 0,0 0 1 0 0,1 0-1 0 0,-1 0 1 0 0,0 1-1 0 0,0-1 0 0 0,0 1 1 0 0,0 0-1 0 0,0-1 1 0 0,-1 1-1 0 0,1 1 1 0 0,0-1-1 0 0,0 0 0 0 0,-1 1 1 0 0,1 0-1 0 0,0 0 1 0 0,-1 0-1 0 0,1 0 1 0 0,-4 1-1 0 0,4 0-64 0 0,0 0 0 0 0,0 0 1 0 0,0 1-1 0 0,1 0 0 0 0,-1-1 0 0 0,1 1 0 0 0,-1 0 1 0 0,1 0-1 0 0,0 0 0 0 0,-1 1 0 0 0,1-1 0 0 0,0 0 0 0 0,1 1 1 0 0,-1 0-1 0 0,-2 3 0 0 0,-22 53 937 0 0,15-23-697 0 0,1 0-1 0 0,2 1 1 0 0,2 0-1 0 0,1 0 1 0 0,2 1 0 0 0,2 39-1 0 0,25 237 1316 0 0,-1-55-594 0 0,-19-97-1197 0 0,-3-54-4285 0 0,-1-107 4268 0 0,0-1-14 0 0,0 1-1 0 0,0 0 1 0 0,0-1-1 0 0,0 1 1 0 0,0 0 0 0 0,0-1-1 0 0,0 1 1 0 0,0 0-1 0 0,0-1 1 0 0,0 1 0 0 0,0 0-1 0 0,0-1 1 0 0,0 1-1 0 0,0-1 1 0 0,0 1-1 0 0,-1 0 1 0 0,1-1 0 0 0,0 1-1 0 0,-1-1 1 0 0,1 1-1 0 0,0 0 1 0 0,-1-1 0 0 0,1 1-1 0 0,-1-1 1 0 0,1 1-1 0 0,0-1 1 0 0,-1 1 0 0 0,1-1-1 0 0,-1 0 1 0 0,0 1-1 0 0,1-1 1 0 0,-1 0 0 0 0,1 1-1 0 0,-2-1 1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7.768"/>
    </inkml:context>
    <inkml:brush xml:id="br0">
      <inkml:brushProperty name="width" value="0.1" units="cm"/>
      <inkml:brushProperty name="height" value="0.1" units="cm"/>
      <inkml:brushProperty name="color" value="#FFFFFF"/>
    </inkml:brush>
  </inkml:definitions>
  <inkml:trace contextRef="#ctx0" brushRef="#br0">42 52 4348 0 0,'2'1'3432'0'0,"-4"10"-1879"0"0,-8 18-1015 0 0,6-18 76 0 0,-3 10-227 0 0,1 1 0 0 0,2 0-1 0 0,0 0 1 0 0,1 0 0 0 0,1 1 0 0 0,1-1-1 0 0,1 0 1 0 0,4 36 0 0 0,-3-51-347 0 0,0 1 0 0 0,1 0 0 0 0,0-1 0 0 0,1 1 0 0 0,-1-1-1 0 0,1 0 1 0 0,1 0 0 0 0,-1 0 0 0 0,1 0 0 0 0,0 0 0 0 0,1-1 0 0 0,0 0 0 0 0,0 0 0 0 0,0 0 0 0 0,0 0 0 0 0,1-1-1 0 0,0 0 1 0 0,0 0 0 0 0,1-1 0 0 0,0 0 0 0 0,-1 0 0 0 0,1 0 0 0 0,0-1 0 0 0,1 0 0 0 0,-1 0 0 0 0,0-1-1 0 0,16 3 1 0 0,-16-3-51 0 0,1-2-1 0 0,0 1 1 0 0,0-1-1 0 0,0 0 1 0 0,0 0-1 0 0,0-1 1 0 0,0 0-1 0 0,0-1 1 0 0,-1 0-1 0 0,1 0 0 0 0,-1 0 1 0 0,1-1-1 0 0,-1 0 1 0 0,0-1-1 0 0,0 0 1 0 0,0 0-1 0 0,0 0 1 0 0,-1-1-1 0 0,7-5 1 0 0,-9 6 11 0 0,0 0 1 0 0,0-1 0 0 0,0 1 0 0 0,-1-1 0 0 0,1 0 0 0 0,-1 0 0 0 0,0 0 0 0 0,-1 0 0 0 0,1 0 0 0 0,-1-1-1 0 0,0 1 1 0 0,0-1 0 0 0,-1 1 0 0 0,0-1 0 0 0,0 0 0 0 0,0 0 0 0 0,-1 1 0 0 0,1-1 0 0 0,-1 0-1 0 0,-1 0 1 0 0,1 0 0 0 0,-1 0 0 0 0,0 1 0 0 0,0-1 0 0 0,-1 0 0 0 0,-3-8 0 0 0,0 4 29 0 0,-1 0 0 0 0,1 1 0 0 0,-2-1 1 0 0,1 1-1 0 0,-1 1 0 0 0,-1-1 1 0 0,0 1-1 0 0,0 0 0 0 0,-16-11 0 0 0,10 7 48 0 0,0 0 0 0 0,-14-18 0 0 0,27 30-75 0 0,1-1-1 0 0,-1 1 1 0 0,1 0-1 0 0,-1-1 0 0 0,1 1 1 0 0,0-1-1 0 0,-1 1 1 0 0,1 0-1 0 0,0-1 0 0 0,0 1 1 0 0,-1-1-1 0 0,1 1 1 0 0,0-1-1 0 0,0 1 0 0 0,-1-1 1 0 0,1 1-1 0 0,0-1 1 0 0,0 0-1 0 0,0 1 0 0 0,0-1 1 0 0,0 1-1 0 0,0-1 1 0 0,0 1-1 0 0,0-1 0 0 0,0 1 1 0 0,0-1-1 0 0,0 0 1 0 0,1 1-1 0 0,-1-1 0 0 0,0 1 1 0 0,0-1-1 0 0,0 1 1 0 0,1-1-1 0 0,-1 1 0 0 0,0-1 1 0 0,0 1-1 0 0,1 0 1 0 0,0-1-1 0 0,1-1 7 0 0,-1 1 0 0 0,1 0 0 0 0,0 0 0 0 0,0 1 0 0 0,1-1 0 0 0,-1 0 0 0 0,0 1 0 0 0,0-1 0 0 0,0 1 0 0 0,3 0 0 0 0,7-1 31 0 0,-1 1 0 0 0,0 0 0 0 0,17 3-1 0 0,-8 1 0 0 0,-1 2 0 0 0,1 0-1 0 0,-1 1 1 0 0,0 1 0 0 0,0 1-1 0 0,-1 0 1 0 0,0 2 0 0 0,-1 0-1 0 0,22 19 1 0 0,-28-22-101 0 0,-1 1-1 0 0,-1 0 0 0 0,0 1 1 0 0,0 0-1 0 0,-1 0 1 0 0,0 1-1 0 0,0 0 0 0 0,-2 0 1 0 0,1 1-1 0 0,-1 0 1 0 0,-1 0-1 0 0,0 1 0 0 0,-1-1 1 0 0,0 1-1 0 0,3 21 1 0 0,-7-33 49 0 0,0 3-11 0 0,1 0-1 0 0,-1 0 0 0 0,0 0 0 0 0,0 0 0 0 0,0 0 0 0 0,0 0 0 0 0,-1 0 0 0 0,-1 4 0 0 0,2-8 24 0 0,0 0 1 0 0,0 0-1 0 0,-1 0 0 0 0,1 0 0 0 0,0 0 0 0 0,0 0 1 0 0,-1 0-1 0 0,1 0 0 0 0,0 0 0 0 0,0 0 1 0 0,-1 0-1 0 0,1 0 0 0 0,0 0 0 0 0,0 0 1 0 0,-1-1-1 0 0,1 1 0 0 0,0 0 0 0 0,0 0 1 0 0,0 0-1 0 0,-1 0 0 0 0,1 0 0 0 0,0-1 0 0 0,0 1 1 0 0,0 0-1 0 0,0 0 0 0 0,-1 0 0 0 0,1-1 1 0 0,0 1-1 0 0,0 0 0 0 0,0 0 0 0 0,0-1 1 0 0,0 1-1 0 0,0 0 0 0 0,0 0 0 0 0,0-1 1 0 0,0 1-1 0 0,-1 0 0 0 0,1 0 0 0 0,0-1 0 0 0,0 1 1 0 0,0 0-1 0 0,0 0 0 0 0,1-1 0 0 0,-1 1 1 0 0,0-1-1 0 0,-3-15-2 0 0,4-27 88 0 0,1-1 0 0 0,15-76 0 0 0,-12 98 59 0 0,0 1 0 0 0,2-1 1 0 0,0 1-1 0 0,2 0 0 0 0,0 1 0 0 0,1 0 1 0 0,18-26-1 0 0,-27 44-123 0 0,1-1 1 0 0,0 1-1 0 0,-1-1 1 0 0,1 1-1 0 0,0 0 1 0 0,0 0-1 0 0,1 0 1 0 0,-1 0-1 0 0,0 0 1 0 0,1 0-1 0 0,-1 1 1 0 0,1-1-1 0 0,-1 1 1 0 0,1-1-1 0 0,0 1 1 0 0,0 0-1 0 0,3-1 1 0 0,-3 3-9 0 0,-1-1 1 0 0,1 0 0 0 0,-1 1 0 0 0,1 0-1 0 0,-1-1 1 0 0,0 1 0 0 0,1 0-1 0 0,-1 0 1 0 0,0 0 0 0 0,0 1 0 0 0,1-1-1 0 0,-1 0 1 0 0,0 1 0 0 0,0 0-1 0 0,-1-1 1 0 0,1 1 0 0 0,0 0-1 0 0,0 0 1 0 0,-1 0 0 0 0,2 3 0 0 0,8 9 29 0 0,-1 1 1 0 0,-1 1 0 0 0,-1-1 0 0 0,0 1 0 0 0,-1 0 0 0 0,10 35-1 0 0,16 108 137 0 0,-22-98-295 0 0,-7-21-1621 0 0,-3-15-6578 0 0</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09.600"/>
    </inkml:context>
    <inkml:brush xml:id="br0">
      <inkml:brushProperty name="width" value="0.1" units="cm"/>
      <inkml:brushProperty name="height" value="0.1" units="cm"/>
      <inkml:brushProperty name="color" value="#FFFFFF"/>
    </inkml:brush>
  </inkml:definitions>
  <inkml:trace contextRef="#ctx0" brushRef="#br0">0 185 4732 0 0,'3'-4'181'0'0,"-1"1"0"0"0,1-1 0 0 0,0 1 0 0 0,0 0 0 0 0,0 0 0 0 0,0 0-1 0 0,1 0 1 0 0,-1 0 0 0 0,1 1 0 0 0,0-1 0 0 0,-1 1 0 0 0,1 0 0 0 0,0 0-1 0 0,0 1 1 0 0,1-1 0 0 0,4 0 0 0 0,11-3 74 0 0,-1 1 0 0 0,25-2-1 0 0,-18 3-47 0 0,180-16 1152 0 0,-114 14-860 0 0,70-1 177 0 0,30-2 441 0 0,-88 3 1057 0 0,-110 7-2059 0 0,1-1 0 0 0,0 2 0 0 0,0-1-1 0 0,0 0 1 0 0,0 1 0 0 0,0 0 0 0 0,1 0-1 0 0,-1 1 1 0 0,-4 4 0 0 0,-2 0 53 0 0,3-3-83 0 0,1 1-1 0 0,-1 1 1 0 0,1 0 0 0 0,0 0 0 0 0,1 0 0 0 0,0 1 0 0 0,0-1-1 0 0,1 2 1 0 0,0-1 0 0 0,0 0 0 0 0,0 1 0 0 0,-3 12-1 0 0,6-17-52 0 0,1 1 0 0 0,0 0 0 0 0,0 0 0 0 0,0 0 0 0 0,1 1 0 0 0,0-1 0 0 0,0 0 0 0 0,0 0 0 0 0,0 0 0 0 0,1 0 0 0 0,0 0 0 0 0,0 0 0 0 0,0 0 0 0 0,1 0 0 0 0,-1 0 0 0 0,1-1 0 0 0,0 1 0 0 0,1 0 0 0 0,-1-1 0 0 0,1 0-1 0 0,0 1 1 0 0,0-1 0 0 0,0 0 0 0 0,8 6 0 0 0,-6-5-83 0 0,1 0 0 0 0,0-1 0 0 0,1 0 0 0 0,-1 0-1 0 0,1 0 1 0 0,0-1 0 0 0,0 0 0 0 0,0 0 0 0 0,0-1 0 0 0,0 1-1 0 0,1-2 1 0 0,-1 1 0 0 0,1-1 0 0 0,-1 0 0 0 0,1-1 0 0 0,14-1-1 0 0,-17 1 9 0 0,1 0-1 0 0,-1-1 1 0 0,0 0-1 0 0,0 0 1 0 0,0-1-1 0 0,0 1 1 0 0,0-1-1 0 0,0 0 1 0 0,-1 0-1 0 0,1-1 1 0 0,0 1-1 0 0,-1-1 1 0 0,0 0-1 0 0,0-1 1 0 0,0 1-1 0 0,0-1 1 0 0,0 1-1 0 0,-1-1 1 0 0,1 0-1 0 0,-1 0 1 0 0,0-1-1 0 0,0 1 1 0 0,-1-1-1 0 0,5-8 1 0 0,6-42 115 0 0,-11 44 152 0 0,0-1 0 0 0,1 1 0 0 0,1 0 0 0 0,-1 1-1 0 0,10-18 1 0 0,-11 26-197 0 0,-1-1 0 0 0,1 1 0 0 0,0 0 0 0 0,0 1 0 0 0,1-1 1 0 0,-1 0-1 0 0,0 1 0 0 0,1-1 0 0 0,-1 1 0 0 0,1-1 0 0 0,-1 1 0 0 0,1 0 0 0 0,0 0 0 0 0,-1 1 0 0 0,1-1 0 0 0,0 0 0 0 0,0 1 0 0 0,-1 0 0 0 0,1-1 0 0 0,0 1 0 0 0,0 0 0 0 0,0 1 0 0 0,0-1 0 0 0,-1 0 0 0 0,1 1 0 0 0,0 0 0 0 0,0-1 1 0 0,4 3-1 0 0,5 1-7 0 0,0 0 0 0 0,-1 1 0 0 0,1 1 0 0 0,-1-1 0 0 0,12 10 1 0 0,-14-9-115 0 0,0 2 0 0 0,0-1 0 0 0,-1 1 0 0 0,0 0 0 0 0,-1 1 0 0 0,1 0 0 0 0,-2 0 0 0 0,9 15 0 0 0,-12-21 31 0 0,-2 0 0 0 0,1 1 0 0 0,0-1 0 0 0,-1 1 0 0 0,1 0 0 0 0,-1-1 0 0 0,0 1 1 0 0,0 0-1 0 0,0 0 0 0 0,-1 0 0 0 0,0-1 0 0 0,1 1 0 0 0,-1 0 0 0 0,-1 0 0 0 0,1 0 1 0 0,0 0-1 0 0,-1 0 0 0 0,0-1 0 0 0,0 1 0 0 0,0 0 0 0 0,0 0 0 0 0,-1-1 0 0 0,1 1 0 0 0,-1-1 1 0 0,0 1-1 0 0,0-1 0 0 0,0 0 0 0 0,-4 4 0 0 0,5-6 99 0 0,1 0 0 0 0,-1-1 0 0 0,0 1 0 0 0,0 0 0 0 0,1-1 0 0 0,-1 1 0 0 0,0-1 0 0 0,0 1 0 0 0,0-1 0 0 0,0 1 0 0 0,1-1 0 0 0,-1 1 0 0 0,0-1 0 0 0,0 0 0 0 0,0 1 0 0 0,0-1 0 0 0,0 0 0 0 0,0 0 0 0 0,0 0 0 0 0,0 0-1 0 0,0 0 1 0 0,0 0 0 0 0,0 0 0 0 0,0 0 0 0 0,0 0 0 0 0,0 0 0 0 0,0-1 0 0 0,0 1 0 0 0,0 0 0 0 0,0-1 0 0 0,0 1 0 0 0,0-1 0 0 0,0 1 0 0 0,1-1 0 0 0,-1 1 0 0 0,0-1 0 0 0,-1 0 0 0 0,1-1 23 0 0,-1 1 1 0 0,1-1-1 0 0,0 0 1 0 0,-1 1-1 0 0,1-1 1 0 0,0 0-1 0 0,0 0 1 0 0,0 0-1 0 0,0 0 1 0 0,1 0-1 0 0,-1 0 1 0 0,0 0-1 0 0,1 0 1 0 0,-1 0-1 0 0,1 0 1 0 0,0 0-1 0 0,0-3 1 0 0,1-11-59 0 0,1 1 0 0 0,1 0 0 0 0,0-1 0 0 0,1 1 0 0 0,1 1 0 0 0,0-1 1 0 0,1 1-1 0 0,1 0 0 0 0,0 0 0 0 0,1 0 0 0 0,0 1 0 0 0,1 0 0 0 0,16-16 0 0 0,-11 13-792 0 0,1 1 0 0 0,1 0-1 0 0,30-20 1 0 0,-28 23-827 0 0,0 1 0 0 0,1 1 0 0 0,32-13 1 0 0,-25 14-1270 0 0</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0.140"/>
    </inkml:context>
    <inkml:brush xml:id="br0">
      <inkml:brushProperty name="width" value="0.1" units="cm"/>
      <inkml:brushProperty name="height" value="0.1" units="cm"/>
      <inkml:brushProperty name="color" value="#FFFFFF"/>
    </inkml:brush>
  </inkml:definitions>
  <inkml:trace contextRef="#ctx0" brushRef="#br0">1 1 3844 0 0,'2'1'291'0'0,"1"0"0"0"0,-1 0 0 0 0,1 1 0 0 0,-1-1 0 0 0,1 1 0 0 0,-1-1 0 0 0,0 1 0 0 0,0 0 0 0 0,0 0 0 0 0,0 0-1 0 0,0 0 1 0 0,-1 1 0 0 0,1-1 0 0 0,-1 0 0 0 0,1 1 0 0 0,-1-1 0 0 0,0 1 0 0 0,0-1 0 0 0,0 1 0 0 0,0 0 0 0 0,1 3 0 0 0,1 10 361 0 0,1-1 0 0 0,1 24 0 0 0,-5-34-469 0 0,8 189-519 0 0,-8-188 199 0 0,2-6 132 0 0,5-12 258 0 0,3-19 351 0 0,-5 15-294 0 0,1-5 381 0 0,1 0 0 0 0,1 0 0 0 0,20-38 0 0 0,-27 58-655 0 0,-1 0-1 0 0,1 1 1 0 0,0-1-1 0 0,-1 0 1 0 0,1 0-1 0 0,0 0 1 0 0,-1 1-1 0 0,1-1 0 0 0,0 0 1 0 0,0 1-1 0 0,0-1 1 0 0,0 1-1 0 0,-1-1 1 0 0,1 1-1 0 0,0-1 0 0 0,0 1 1 0 0,0-1-1 0 0,0 1 1 0 0,0 0-1 0 0,0 0 1 0 0,0-1-1 0 0,0 1 1 0 0,0 0-1 0 0,1 0 0 0 0,0 1 2 0 0,0-1-1 0 0,0 1 1 0 0,0-1-1 0 0,0 1 1 0 0,0 0-1 0 0,0 0 0 0 0,0-1 1 0 0,-1 2-1 0 0,1-1 1 0 0,0 0-1 0 0,2 2 1 0 0,5 6-21 0 0,-1-1 0 0 0,0 2 0 0 0,9 13 0 0 0,-12-16-61 0 0,7 10-562 0 0,-2 0 0 0 0,0 0 0 0 0,0 1 0 0 0,-2 0 0 0 0,0 0 0 0 0,7 30 0 0 0,-12-50 563 0 0,-1 0 1 0 0,0 0 0 0 0,1 0 0 0 0,-1 0 0 0 0,0 0 0 0 0,0 0 0 0 0,-1-1 0 0 0,1 1 0 0 0,0-1 0 0 0,1-2 0 0 0,35-98 1408 0 0,-29 74-487 0 0,1 1 0 0 0,2-1 0 0 0,29-51 0 0 0,-40 79-832 0 0,0-1-1 0 0,0 1 1 0 0,0-1 0 0 0,1 1 0 0 0,-1 0 0 0 0,0-1 0 0 0,0 1 0 0 0,1 0 0 0 0,-1 0 0 0 0,1 0 0 0 0,-1 0 0 0 0,1 0 0 0 0,0 0-1 0 0,-1 1 1 0 0,1-1 0 0 0,0 1 0 0 0,-1-1 0 0 0,1 1 0 0 0,0-1 0 0 0,0 1 0 0 0,2 0 0 0 0,0 0-2 0 0,-1 0 0 0 0,1 1 0 0 0,-1 0 1 0 0,0 0-1 0 0,1 0 0 0 0,-1 0 0 0 0,0 0 0 0 0,1 0 1 0 0,-1 1-1 0 0,4 2 0 0 0,3 3 23 0 0,-1 0 0 0 0,0 0 0 0 0,0 1 0 0 0,-1 0 0 0 0,13 16 0 0 0,-14-15-119 0 0,-1 1 1 0 0,1 0-1 0 0,-2 0 1 0 0,1 1-1 0 0,6 19 1 0 0,-10-24-420 0 0,-1-1-1 0 0,0 1 1 0 0,0 0 0 0 0,0 0 0 0 0,-1 10 0 0 0,0-12-370 0 0,0 0 0 0 0,-1 0 0 0 0,0 0 0 0 0,1 0 0 0 0,-2 0 0 0 0,1 0 0 0 0,0 0 0 0 0,-5 7 0 0 0</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0.612"/>
    </inkml:context>
    <inkml:brush xml:id="br0">
      <inkml:brushProperty name="width" value="0.1" units="cm"/>
      <inkml:brushProperty name="height" value="0.1" units="cm"/>
      <inkml:brushProperty name="color" value="#FFFFFF"/>
    </inkml:brush>
  </inkml:definitions>
  <inkml:trace contextRef="#ctx0" brushRef="#br0">5 20 6637 0 0,'-5'-19'3182'0'0,"11"27"-828"0"0,11 31-873 0 0,42 151 323 0 0,-1 59-483 0 0,-37-86-7429 0 0,-21-157 4478 0 0</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1.033"/>
    </inkml:context>
    <inkml:brush xml:id="br0">
      <inkml:brushProperty name="width" value="0.1" units="cm"/>
      <inkml:brushProperty name="height" value="0.1" units="cm"/>
      <inkml:brushProperty name="color" value="#FFFFFF"/>
    </inkml:brush>
  </inkml:definitions>
  <inkml:trace contextRef="#ctx0" brushRef="#br0">0 281 6425 0 0,'1'-2'80'0'0,"1"-24"937"0"0,1 1 0 0 0,8-34 0 0 0,-9 50-814 0 0,1-1 0 0 0,1 1 0 0 0,0 1 0 0 0,0-1 0 0 0,0 0 0 0 0,1 1 0 0 0,1 0 0 0 0,-1 0 0 0 0,1 1-1 0 0,8-9 1 0 0,-6 9-76 0 0,0 0 0 0 0,0 1 0 0 0,0 0-1 0 0,0 1 1 0 0,1-1 0 0 0,0 2-1 0 0,0-1 1 0 0,1 1 0 0 0,-1 1 0 0 0,1-1-1 0 0,0 2 1 0 0,-1-1 0 0 0,1 1 0 0 0,15 0-1 0 0,-10 1-21 0 0,1 1-1 0 0,-1 0 1 0 0,0 1 0 0 0,1 1-1 0 0,-1 1 1 0 0,0 0 0 0 0,0 1-1 0 0,-1 0 1 0 0,1 2-1 0 0,21 10 1 0 0,-30-13-116 0 0,0 1-1 0 0,0 0 1 0 0,0 0 0 0 0,-1 0 0 0 0,0 1-1 0 0,0 0 1 0 0,0 0 0 0 0,0 0-1 0 0,-1 1 1 0 0,0-1 0 0 0,0 1-1 0 0,0 0 1 0 0,-1 0 0 0 0,0 1 0 0 0,0-1-1 0 0,0 1 1 0 0,-1-1 0 0 0,0 1-1 0 0,0 0 1 0 0,-1 0 0 0 0,0 0-1 0 0,0 0 1 0 0,-1 0 0 0 0,0 0 0 0 0,0 0-1 0 0,0 0 1 0 0,-1 0 0 0 0,0 0-1 0 0,-1 0 1 0 0,1-1 0 0 0,-1 1-1 0 0,-1 0 1 0 0,1-1 0 0 0,-1 1 0 0 0,0-1-1 0 0,0 0 1 0 0,-8 10 0 0 0,1-2-24 0 0,-1-1 1 0 0,-1 0-1 0 0,0-1 0 0 0,0 0 1 0 0,-1-1-1 0 0,0-1 1 0 0,-1 0-1 0 0,0 0 1 0 0,-1-2-1 0 0,-22 10 1 0 0,5-3-76 0 0,-58 17 0 0 0,76-28 134 0 0,0 0 0 0 0,0-2 0 0 0,0 0 0 0 0,0 0 0 0 0,0-1 0 0 0,-27-2 0 0 0,20-4 41 0 0,20 5-65 0 0,0 0 0 0 0,0 0 1 0 0,1 0-1 0 0,-1 0 0 0 0,0-1 1 0 0,0 1-1 0 0,1 0 0 0 0,-1-1 1 0 0,0 1-1 0 0,1 0 0 0 0,-1-1 1 0 0,0 1-1 0 0,1-1 0 0 0,-1 1 1 0 0,1-1-1 0 0,-1 1 1 0 0,1-1-1 0 0,-1 0 0 0 0,1 1 1 0 0,-1-1-1 0 0,1 0 0 0 0,-1 1 1 0 0,1-2-1 0 0,0 2-5 0 0,1-1 0 0 0,-1 1 0 0 0,1 0 0 0 0,-1 0 0 0 0,1-1 0 0 0,-1 1 0 0 0,1 0 0 0 0,0 0 1 0 0,-1 0-1 0 0,1 0 0 0 0,-1 0 0 0 0,1 0 0 0 0,0 0 0 0 0,-1 0 0 0 0,1 0 0 0 0,-1 0 0 0 0,1 0 0 0 0,0 0 0 0 0,-1 0 0 0 0,1 0 0 0 0,-1 1 0 0 0,1-1 0 0 0,0 0 0 0 0,-1 0 0 0 0,1 1 1 0 0,-1-1-1 0 0,1 0 0 0 0,0 1 0 0 0,19 8-18 0 0,4 7 76 0 0,0 0 1 0 0,-1 1 0 0 0,0 1-1 0 0,-2 1 1 0 0,0 1-1 0 0,30 38 1 0 0,-27-30-85 0 0,79 86 545 0 0,-87-99-1320 0 0,0 0 0 0 0,29 18 0 0 0,-39-29 8 0 0,0-1 0 0 0,1 1 0 0 0,-1-1 1 0 0,11 3-1 0 0,-4-2-2006 0 0</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1.387"/>
    </inkml:context>
    <inkml:brush xml:id="br0">
      <inkml:brushProperty name="width" value="0.1" units="cm"/>
      <inkml:brushProperty name="height" value="0.1" units="cm"/>
      <inkml:brushProperty name="color" value="#FFFFFF"/>
    </inkml:brush>
  </inkml:definitions>
  <inkml:trace contextRef="#ctx0" brushRef="#br0">1 78 6437 0 0,'0'-8'1224'0'0,"1"1"-204"0"0,1 1-204 0 0,1 0-256 0 0,0 1-236 0 0,0 0-324 0 0,0 1 0 0 0,2 0-680 0 0,-1 0-372 0 0,1 1-16 0 0,3 0 76 0 0,-4 0 60 0 0,3-1-5 0 0,-3 0 25 0 0,4 1-40 0 0,-2-2-8 0 0,0 2-32 0 0</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1.714"/>
    </inkml:context>
    <inkml:brush xml:id="br0">
      <inkml:brushProperty name="width" value="0.1" units="cm"/>
      <inkml:brushProperty name="height" value="0.1" units="cm"/>
      <inkml:brushProperty name="color" value="#FFFFFF"/>
    </inkml:brush>
  </inkml:definitions>
  <inkml:trace contextRef="#ctx0" brushRef="#br0">1 278 1732 0 0,'0'-1'276'0'0,"-1"0"0"0"0,1 0 0 0 0,0-1 0 0 0,0 1 0 0 0,0 0 0 0 0,0 0 0 0 0,0 0 0 0 0,0 0 0 0 0,1 0 0 0 0,-1-1 0 0 0,0 1 1 0 0,1 0-1 0 0,-1 0 0 0 0,0 0 0 0 0,1 0 0 0 0,-1 0 0 0 0,1 0 0 0 0,0 0 0 0 0,-1 0 0 0 0,1 0 0 0 0,1-1 0 0 0,-1 2-147 0 0,0 0 1 0 0,0 0-1 0 0,-1 0 1 0 0,1 0-1 0 0,0 0 1 0 0,0 0-1 0 0,0 0 1 0 0,0 1-1 0 0,-1-1 1 0 0,1 0 0 0 0,0 1-1 0 0,0-1 1 0 0,-1 0-1 0 0,1 1 1 0 0,0-1-1 0 0,-1 1 1 0 0,1-1-1 0 0,0 1 1 0 0,-1-1-1 0 0,1 1 1 0 0,0 0-1 0 0,0 0 1 0 0,8 10 406 0 0,0 0 0 0 0,11 17 1 0 0,-16-20-211 0 0,11 13-15 0 0,28 43-18 0 0,2-2 0 0 0,72 76 0 0 0,-113-134-915 0 0,1 1 0 0 0,1-1 0 0 0,-1 0-1 0 0,1-1 1 0 0,-1 1 0 0 0,1-1 0 0 0,7 3-1 0 0,-2-2-2383 0 0</inkml:trace>
  <inkml:trace contextRef="#ctx0" brushRef="#br0" timeOffset="1">516 102 6529 0 0,'1'-13'914'0'0,"3"-55"1606"0"0,-3 48-777 0 0,-4 27 1020 0 0,-57 290-173 0 0,40-203-2059 0 0,-9 58-1578 0 0,25-119-2908 0 0,1 38-1 0 0,3-62 949 0 0</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6.246"/>
    </inkml:context>
    <inkml:brush xml:id="br0">
      <inkml:brushProperty name="width" value="0.1" units="cm"/>
      <inkml:brushProperty name="height" value="0.1" units="cm"/>
      <inkml:brushProperty name="color" value="#FFFFFF"/>
    </inkml:brush>
  </inkml:definitions>
  <inkml:trace contextRef="#ctx0" brushRef="#br0">47 1 3600 0 0,'1'36'3816'0'0,"-23"239"108"0"0,0-42-2337 0 0,20-206-1425 0 0,0 35 164 0 0,2-57-287 0 0,1 0 0 0 0,-1 0 1 0 0,1 0-1 0 0,0 0 0 0 0,0 0 1 0 0,1-1-1 0 0,-1 1 0 0 0,1 0 1 0 0,4 6-1 0 0,-5-9-103 0 0,1 0-1 0 0,0-1 1 0 0,0 1 0 0 0,0 0 0 0 0,0-1 0 0 0,0 0-1 0 0,0 1 1 0 0,1-1 0 0 0,-1 0 0 0 0,0 0-1 0 0,1 0 1 0 0,-1 0 0 0 0,0-1 0 0 0,1 1 0 0 0,-1-1-1 0 0,1 1 1 0 0,0-1 0 0 0,-1 0 0 0 0,1 0-1 0 0,-1 0 1 0 0,1 0 0 0 0,-1-1 0 0 0,5 0 0 0 0,5-1-921 0 0,0-1 0 0 0,0 0 1 0 0,16-7-1 0 0,-10 2-1830 0 0</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6.869"/>
    </inkml:context>
    <inkml:brush xml:id="br0">
      <inkml:brushProperty name="width" value="0.1" units="cm"/>
      <inkml:brushProperty name="height" value="0.1" units="cm"/>
      <inkml:brushProperty name="color" value="#FFFFFF"/>
    </inkml:brush>
  </inkml:definitions>
  <inkml:trace contextRef="#ctx0" brushRef="#br0">0 352 3172 0 0,'284'-78'3213'0'0,"-260"70"-3169"0"0,0 0 1 0 0,0-2 0 0 0,28-15-1 0 0,-42 19 30 0 0,-1 1 0 0 0,0-2 0 0 0,0 1 0 0 0,-1-1 0 0 0,0-1 0 0 0,0 0 0 0 0,-1 0 0 0 0,0 0 0 0 0,0-1 0 0 0,7-12 0 0 0,2-9 1464 0 0,-1-1 0 0 0,11-37 0 0 0,-23 100-765 0 0,-3 40-406 0 0,4 0-1 0 0,22 123 1 0 0,12 29-538 0 0,-38-196 75 0 0,-4-16 35 0 0,3-11 59 0 0,1-1 0 0 0,0 0 0 0 0,-1 0 0 0 0,1 0 0 0 0,0 0 0 0 0,-1 0 0 0 0,1 0-1 0 0,0 0 1 0 0,-1 0 0 0 0,1 0 0 0 0,0 0 0 0 0,-1 0 0 0 0,1 0 0 0 0,0 0 0 0 0,-1 0 0 0 0,1 0 0 0 0,0 0-1 0 0,0 0 1 0 0,-1 0 0 0 0,1 0 0 0 0,0-1 0 0 0,-1 1 0 0 0,1 0 0 0 0,0 0 0 0 0,0 0 0 0 0,-1 0 0 0 0,1-1-1 0 0,0 1 1 0 0,0 0 0 0 0,-1 0 0 0 0,1-1 0 0 0,0 1 0 0 0,0 0 0 0 0,0 0 0 0 0,-1-1 0 0 0,-1-2 12 0 0,0-1 1 0 0,0 1 0 0 0,0 0 0 0 0,0-1 0 0 0,1 1 0 0 0,-1-1 0 0 0,1 0 0 0 0,0 1 0 0 0,0-1-1 0 0,0 0 1 0 0,0-4 0 0 0,-2-48 257 0 0,3 45-204 0 0,0-14 131 0 0,0 0 0 0 0,6-34 0 0 0,-5 52-165 0 0,0 0 0 0 0,0 0 0 0 0,1 1 0 0 0,0-1 0 0 0,1 1 0 0 0,-1-1 0 0 0,1 1-1 0 0,0 0 1 0 0,1 0 0 0 0,-1 0 0 0 0,1 0 0 0 0,1 1 0 0 0,7-9 0 0 0,-9 12-23 0 0,0 1 0 0 0,0-1 0 0 0,0 1 0 0 0,0 0 0 0 0,0-1 0 0 0,0 1 0 0 0,0 1 0 0 0,0-1 0 0 0,0 0 0 0 0,1 1-1 0 0,-1 0 1 0 0,0-1 0 0 0,1 1 0 0 0,-1 1 0 0 0,0-1 0 0 0,0 0 0 0 0,1 1 0 0 0,-1 0 0 0 0,0-1 0 0 0,0 1 0 0 0,0 1 0 0 0,0-1 0 0 0,0 0 0 0 0,3 2 0 0 0,7 4 12 0 0,0 0-1 0 0,-1 0 1 0 0,0 1-1 0 0,12 11 1 0 0,-16-12-14 0 0,0 0 1 0 0,-1 1-1 0 0,0 0 0 0 0,0 0 1 0 0,-1 0-1 0 0,0 1 0 0 0,0 0 1 0 0,-1 1-1 0 0,0-1 0 0 0,5 15 1 0 0,-5-9-678 0 0,-1 1 0 0 0,0 0 1 0 0,-1 0-1 0 0,-1 1 1 0 0,0 32-1 0 0,1-34-1747 0 0</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7.317"/>
    </inkml:context>
    <inkml:brush xml:id="br0">
      <inkml:brushProperty name="width" value="0.1" units="cm"/>
      <inkml:brushProperty name="height" value="0.1" units="cm"/>
      <inkml:brushProperty name="color" value="#FFFFFF"/>
    </inkml:brush>
  </inkml:definitions>
  <inkml:trace contextRef="#ctx0" brushRef="#br0">305 59 4984 0 0,'1'-3'201'0'0,"0"0"-1"0"0,0 1 0 0 0,-1-1 0 0 0,1 0 1 0 0,-1 0-1 0 0,1 0 0 0 0,-1 1 0 0 0,0-1 1 0 0,0 0-1 0 0,0 0 0 0 0,0 0 0 0 0,-1 1 1 0 0,0-5-1 0 0,0 6-119 0 0,1 0-1 0 0,-1 0 1 0 0,0 0 0 0 0,0 0 0 0 0,0 0-1 0 0,0 0 1 0 0,0 0 0 0 0,0 0 0 0 0,0 0-1 0 0,0 0 1 0 0,-1 1 0 0 0,1-1 0 0 0,0 0-1 0 0,0 1 1 0 0,0-1 0 0 0,-1 1 0 0 0,1 0-1 0 0,0-1 1 0 0,-1 1 0 0 0,1 0 0 0 0,-1 0-1 0 0,1 0 1 0 0,0-1 0 0 0,-1 2 0 0 0,1-1-1 0 0,0 0 1 0 0,-1 0 0 0 0,1 0 0 0 0,-2 1-1 0 0,-11 2 193 0 0,1 0 1 0 0,0 0-1 0 0,0 1 0 0 0,1 1 0 0 0,-1 0 0 0 0,1 1 1 0 0,0 0-1 0 0,1 1 0 0 0,0 1 0 0 0,0-1 0 0 0,-20 19 1 0 0,21-16-131 0 0,-1 0 0 0 0,1 1 0 0 0,1 0 0 0 0,0 1 0 0 0,1 0 0 0 0,0 0 0 0 0,0 0 0 0 0,2 1 0 0 0,-1 1 0 0 0,-7 25 0 0 0,12-34-139 0 0,1-1 0 0 0,1 0 0 0 0,-1 0 0 0 0,0 1 0 0 0,1-1 0 0 0,0 0-1 0 0,0 1 1 0 0,0-1 0 0 0,1 1 0 0 0,0-1 0 0 0,-1 0 0 0 0,1 0 0 0 0,1 1 0 0 0,-1-1 0 0 0,1 0 0 0 0,-1 0 0 0 0,1 0-1 0 0,0 0 1 0 0,1-1 0 0 0,-1 1 0 0 0,1 0 0 0 0,-1-1 0 0 0,1 0 0 0 0,0 0 0 0 0,1 0 0 0 0,2 3 0 0 0,0-2-100 0 0,-1-1-1 0 0,1 0 1 0 0,-1 0 0 0 0,1 0 0 0 0,0-1 0 0 0,0 0 0 0 0,0 0 0 0 0,1 0 0 0 0,-1-1 0 0 0,0 0 0 0 0,1 0-1 0 0,-1-1 1 0 0,0 0 0 0 0,1 0 0 0 0,-1 0 0 0 0,1-1 0 0 0,7-1 0 0 0,-9 1 38 0 0,-1-1-1 0 0,1 1 1 0 0,-1-1 0 0 0,1 0-1 0 0,-1 0 1 0 0,0 0 0 0 0,1 0 0 0 0,-1-1-1 0 0,-1 0 1 0 0,1 0 0 0 0,0 0-1 0 0,-1 0 1 0 0,6-6 0 0 0,-4 2 16 0 0,0 0 0 0 0,-1 0 1 0 0,1 0-1 0 0,-1-1 0 0 0,-1 1 0 0 0,0-1 0 0 0,3-10 1 0 0,0-5 312 0 0,-1 0 0 0 0,-2 0 0 0 0,0-1 1 0 0,-1-37-1 0 0,-3 40 176 0 0,2 36 6 0 0,1 5-428 0 0,0-1 0 0 0,1 0-1 0 0,1 0 1 0 0,8 22 0 0 0,-11-36-371 0 0,1 1 0 0 0,0-1 0 0 0,1 0 0 0 0,-1 0 0 0 0,1 0 0 0 0,0 0-1 0 0,0 0 1 0 0,1-1 0 0 0,-1 1 0 0 0,1-1 0 0 0,0 0 0 0 0,0 0 0 0 0,0 0 0 0 0,1-1 0 0 0,-1 1 0 0 0,1-1 0 0 0,0 0 0 0 0,9 3 0 0 0,-3-2-2415 0 0</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7.662"/>
    </inkml:context>
    <inkml:brush xml:id="br0">
      <inkml:brushProperty name="width" value="0.1" units="cm"/>
      <inkml:brushProperty name="height" value="0.1" units="cm"/>
      <inkml:brushProperty name="color" value="#FFFFFF"/>
    </inkml:brush>
  </inkml:definitions>
  <inkml:trace contextRef="#ctx0" brushRef="#br0">1 1 6089 0 0,'5'143'7671'0'0,"5"-20"-6095"0"0,30 147 1 0 0,-38-262-1505 0 0,0 0 0 0 0,1 0 0 0 0,-1 0 1 0 0,1-1-1 0 0,1 1 0 0 0,0-1 0 0 0,0 0 0 0 0,0 0 0 0 0,9 11 1 0 0,-11-16-206 0 0,0 0 1 0 0,0 0 0 0 0,0 0-1 0 0,0-1 1 0 0,0 1 0 0 0,0-1-1 0 0,0 1 1 0 0,1-1 0 0 0,-1 0-1 0 0,1 0 1 0 0,-1 0 0 0 0,0 0-1 0 0,1 0 1 0 0,0 0 0 0 0,-1-1-1 0 0,1 1 1 0 0,-1-1 0 0 0,1 0-1 0 0,0 0 1 0 0,-1 0 0 0 0,1 0-1 0 0,0 0 1 0 0,-1-1 0 0 0,1 1-1 0 0,-1-1 1 0 0,1 1 0 0 0,-1-1-1 0 0,1 0 1 0 0,-1 0 0 0 0,1 0-1 0 0,-1-1 1 0 0,0 1 0 0 0,4-3-1 0 0,1-1-738 0 0,1-1-1 0 0,-1 0 1 0 0,1-1-1 0 0,6-7 0 0 0,-2-2-2092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8.144"/>
    </inkml:context>
    <inkml:brush xml:id="br0">
      <inkml:brushProperty name="width" value="0.1" units="cm"/>
      <inkml:brushProperty name="height" value="0.1" units="cm"/>
      <inkml:brushProperty name="color" value="#FFFFFF"/>
    </inkml:brush>
  </inkml:definitions>
  <inkml:trace contextRef="#ctx0" brushRef="#br0">0 201 4524 0 0,'53'-25'3469'0'0,"-31"15"-2998"0"0,0-2 1 0 0,22-13-1 0 0,-39 21-351 0 0,0 0 1 0 0,0 0-1 0 0,0 0 0 0 0,0 0 0 0 0,-1-1 1 0 0,0 0-1 0 0,0 0 0 0 0,0 0 0 0 0,0 0 1 0 0,-1-1-1 0 0,0 1 0 0 0,4-12 0 0 0,-6 15-22 0 0,0 0 0 0 0,-1 0 0 0 0,1 0 1 0 0,-1 0-1 0 0,0 0 0 0 0,1 0 0 0 0,-1-1 0 0 0,0 1 0 0 0,0 0 0 0 0,-1 0 0 0 0,1 0 0 0 0,0 0 0 0 0,-1-1 0 0 0,1 1 0 0 0,-1 0 0 0 0,0 0 0 0 0,0 0 0 0 0,0 0 0 0 0,-1-3 0 0 0,1 4-52 0 0,0 0-1 0 0,0 0 0 0 0,0 1 1 0 0,0-1-1 0 0,0 0 0 0 0,0 0 0 0 0,0 1 1 0 0,0-1-1 0 0,-1 0 0 0 0,1 1 1 0 0,0-1-1 0 0,0 1 0 0 0,0-1 1 0 0,-1 1-1 0 0,1 0 0 0 0,0 0 1 0 0,-1 0-1 0 0,1-1 0 0 0,0 1 1 0 0,0 0-1 0 0,-1 0 0 0 0,1 1 1 0 0,0-1-1 0 0,-1 0 0 0 0,1 0 0 0 0,0 1 1 0 0,0-1-1 0 0,-1 1 0 0 0,1-1 1 0 0,0 1-1 0 0,0-1 0 0 0,0 1 1 0 0,-1 0-1 0 0,-7 5 74 0 0,1 0 0 0 0,0 0 1 0 0,0 1-1 0 0,0 0 0 0 0,1 1 0 0 0,0-1 1 0 0,1 1-1 0 0,0 1 0 0 0,0-1 0 0 0,0 1 1 0 0,1 0-1 0 0,1 0 0 0 0,0 0 0 0 0,0 1 1 0 0,0 0-1 0 0,1 0 0 0 0,1 0 0 0 0,0 0 1 0 0,0 0-1 0 0,1 0 0 0 0,0 0 0 0 0,1 1 0 0 0,0-1 1 0 0,2 12-1 0 0,-1-18-203 0 0,0 0 1 0 0,0 0-1 0 0,0 0 0 0 0,1 1 0 0 0,0-1 1 0 0,0 0-1 0 0,0-1 0 0 0,0 1 1 0 0,1 0-1 0 0,-1-1 0 0 0,1 1 0 0 0,0-1 1 0 0,0 0-1 0 0,0 0 0 0 0,0 0 1 0 0,1 0-1 0 0,-1-1 0 0 0,1 1 0 0 0,0-1 1 0 0,0 0-1 0 0,0 0 0 0 0,0 0 1 0 0,8 2-1 0 0,-1 0-828 0 0,0-1-1 0 0,0-1 1 0 0,1 0-1 0 0,-1-1 1 0 0,0 0-1 0 0,1 0 1 0 0,-1-1-1 0 0,13-2 1 0 0,-3-2-1996 0 0</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8.017"/>
    </inkml:context>
    <inkml:brush xml:id="br0">
      <inkml:brushProperty name="width" value="0.1" units="cm"/>
      <inkml:brushProperty name="height" value="0.1" units="cm"/>
      <inkml:brushProperty name="color" value="#FFFFFF"/>
    </inkml:brush>
  </inkml:definitions>
  <inkml:trace contextRef="#ctx0" brushRef="#br0">0 116 5400 0 0,'5'-4'368'0'0,"1"1"0"0"0,-1 0 0 0 0,0 0 0 0 0,1 1 0 0 0,0-1 0 0 0,0 1 0 0 0,0 0 0 0 0,0 1 0 0 0,10-2 0 0 0,0-1 52 0 0,114-22-1193 0 0,-88 19-1469 0 0,-1-1-1 0 0,80-28 1 0 0,-102 28 1414 0 0</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8.437"/>
    </inkml:context>
    <inkml:brush xml:id="br0">
      <inkml:brushProperty name="width" value="0.1" units="cm"/>
      <inkml:brushProperty name="height" value="0.1" units="cm"/>
      <inkml:brushProperty name="color" value="#FFFFFF"/>
    </inkml:brush>
  </inkml:definitions>
  <inkml:trace contextRef="#ctx0" brushRef="#br0">63 187 2244 0 0,'-1'0'126'0'0,"1"1"1"0"0,0-1-1 0 0,-1 1 0 0 0,1-1 0 0 0,-1 1 0 0 0,1-1 1 0 0,0 1-1 0 0,-1-1 0 0 0,1 1 0 0 0,0-1 0 0 0,0 1 0 0 0,0 0 1 0 0,-1-1-1 0 0,1 1 0 0 0,0-1 0 0 0,0 1 0 0 0,0 0 1 0 0,0-1-1 0 0,0 1 0 0 0,0 0 0 0 0,0-1 0 0 0,0 1 1 0 0,0-1-1 0 0,0 1 0 0 0,1 0 0 0 0,-1-1 0 0 0,0 1 1 0 0,0-1-1 0 0,0 1 0 0 0,1 0 0 0 0,-1-1 0 0 0,0 1 0 0 0,1-1 1 0 0,-1 1-1 0 0,1-1 0 0 0,-1 1 0 0 0,0-1 0 0 0,1 0 1 0 0,-1 1-1 0 0,1-1 0 0 0,-1 1 0 0 0,1-1 0 0 0,0 0 1 0 0,-1 1-1 0 0,1-1 0 0 0,-1 0 0 0 0,1 0 0 0 0,-1 0 1 0 0,1 1-1 0 0,0-1 0 0 0,-1 0 0 0 0,1 0 0 0 0,0 0 0 0 0,-1 0 1 0 0,1 0-1 0 0,-1 0 0 0 0,1 0 0 0 0,0 0 0 0 0,0-1 1 0 0,52-4 423 0 0,-37 3 40 0 0,2 0-327 0 0,1-2 0 0 0,-1 1 0 0 0,0-2 0 0 0,26-10 0 0 0,-38 13-203 0 0,1-1-1 0 0,-1 0 1 0 0,1-1 0 0 0,-1 1 0 0 0,0-1 0 0 0,0-1 0 0 0,-1 1 0 0 0,1-1 0 0 0,-1 0 0 0 0,0 0 0 0 0,0 0-1 0 0,-1-1 1 0 0,1 1 0 0 0,6-13 0 0 0,-11 16-37 0 0,1-1 0 0 0,-1 1 0 0 0,1 0 0 0 0,-1-1-1 0 0,0 1 1 0 0,0-1 0 0 0,0 1 0 0 0,0-1 0 0 0,0 1 0 0 0,0-1-1 0 0,-1 1 1 0 0,1-1 0 0 0,-1 1 0 0 0,0-1 0 0 0,0 1 0 0 0,0 0 0 0 0,0 0-1 0 0,0-1 1 0 0,0 1 0 0 0,-1 0 0 0 0,1 0 0 0 0,-1 0 0 0 0,1 0-1 0 0,-1 0 1 0 0,0 1 0 0 0,0-1 0 0 0,0 0 0 0 0,0 1 0 0 0,-3-3-1 0 0,0 1 45 0 0,0-1-1 0 0,0 1 0 0 0,0 0 0 0 0,-1 0 0 0 0,1 0 0 0 0,-1 1 0 0 0,1 0 0 0 0,-1 0 1 0 0,0 1-1 0 0,0-1 0 0 0,-9 0 0 0 0,7 3 13 0 0,-1 0-1 0 0,1 0 1 0 0,0 1-1 0 0,-1 0 1 0 0,1 1 0 0 0,0 0-1 0 0,0 0 1 0 0,1 1-1 0 0,-1 0 1 0 0,1 0-1 0 0,0 0 1 0 0,0 1 0 0 0,0 0-1 0 0,1 1 1 0 0,-1-1-1 0 0,-7 10 1 0 0,0 1 84 0 0,0 1 0 0 0,1 1 1 0 0,1 0-1 0 0,0 0 0 0 0,-10 25 1 0 0,17-32-99 0 0,1 0 0 0 0,0 0 0 0 0,0 0 0 0 0,1 0 1 0 0,1 1-1 0 0,0-1 0 0 0,1 1 0 0 0,0-1 0 0 0,0 1 1 0 0,1 0-1 0 0,3 16 0 0 0,-2-19-53 0 0,1 0 0 0 0,0-1 0 0 0,1 1 0 0 0,0-1 0 0 0,0 0 0 0 0,1 0 0 0 0,0 0 0 0 0,0 0 0 0 0,1-1 0 0 0,0 0 0 0 0,0 1 0 0 0,0-2 0 0 0,1 1 0 0 0,0-1 0 0 0,1 0 0 0 0,12 9 0 0 0,-7-7-252 0 0,0 0 0 0 0,0-1 0 0 0,1 0 0 0 0,0-2 0 0 0,0 1 0 0 0,1-1-1 0 0,0-1 1 0 0,0-1 0 0 0,0 0 0 0 0,0 0 0 0 0,16 0 0 0 0,2-4-966 0 0,0 0-1 0 0,0-3 1 0 0,0 0-1 0 0,51-15 1 0 0,-33 1-1842 0 0</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8.953"/>
    </inkml:context>
    <inkml:brush xml:id="br0">
      <inkml:brushProperty name="width" value="0.1" units="cm"/>
      <inkml:brushProperty name="height" value="0.1" units="cm"/>
      <inkml:brushProperty name="color" value="#FFFFFF"/>
    </inkml:brush>
  </inkml:definitions>
  <inkml:trace contextRef="#ctx0" brushRef="#br0">235 203 4000 0 0,'7'-12'463'0'0,"0"-1"-1"0"0,0 0 0 0 0,-1 0 0 0 0,-1 0 1 0 0,0-1-1 0 0,3-17 0 0 0,-7 26-250 0 0,0 1 0 0 0,-1 0 0 0 0,0-1 0 0 0,0 1 0 0 0,0-1 0 0 0,0 1 0 0 0,0-1 0 0 0,-1 1 0 0 0,0 0 0 0 0,-3-9 0 0 0,3 11-110 0 0,0-1-1 0 0,0 1 1 0 0,-1 0 0 0 0,1 0-1 0 0,-1 0 1 0 0,1 0-1 0 0,-1 0 1 0 0,0 0-1 0 0,0 0 1 0 0,0 1-1 0 0,0-1 1 0 0,0 0 0 0 0,0 1-1 0 0,0 0 1 0 0,-1 0-1 0 0,1 0 1 0 0,-1 0-1 0 0,1 0 1 0 0,0 0 0 0 0,-4 0-1 0 0,0 0 30 0 0,0 0 1 0 0,-1 1-1 0 0,1 0 1 0 0,0 0-1 0 0,0 0 0 0 0,-1 1 1 0 0,1 0-1 0 0,0 0 0 0 0,0 1 1 0 0,0 0-1 0 0,0 0 0 0 0,0 0 1 0 0,1 1-1 0 0,-1 0 1 0 0,1 0-1 0 0,-1 0 0 0 0,1 0 1 0 0,0 1-1 0 0,-7 7 0 0 0,1-1 22 0 0,0 0 1 0 0,1 1-1 0 0,0 0 0 0 0,1 1 0 0 0,0 0 0 0 0,1 0 0 0 0,-8 17 0 0 0,12-21-84 0 0,0 1 0 0 0,1-1 0 0 0,0 1 0 0 0,0 0 0 0 0,1 0 0 0 0,0 1 0 0 0,0-1 0 0 0,1 0 0 0 0,1 0 0 0 0,0 1 0 0 0,1 17 0 0 0,0-22-92 0 0,0 0 0 0 0,1 0 0 0 0,-1 0 0 0 0,1 0 0 0 0,0 0 0 0 0,1-1 0 0 0,-1 1 1 0 0,1-1-1 0 0,0 1 0 0 0,0-1 0 0 0,0 0 0 0 0,0 0 0 0 0,1-1 0 0 0,-1 1 1 0 0,1 0-1 0 0,0-1 0 0 0,1 0 0 0 0,-1 0 0 0 0,0 0 0 0 0,1-1 0 0 0,-1 0 1 0 0,10 4-1 0 0,-7-3-90 0 0,0-1 0 0 0,-1 0 0 0 0,2 0 0 0 0,-1 0 0 0 0,0-1 0 0 0,0 0 0 0 0,0-1 0 0 0,1 1 0 0 0,-1-1 1 0 0,0-1-1 0 0,0 1 0 0 0,1-1 0 0 0,11-4 0 0 0,-14 3 68 0 0,0 0 1 0 0,0 0-1 0 0,0 0 0 0 0,-1-1 1 0 0,1 0-1 0 0,-1 0 0 0 0,1 0 1 0 0,-1-1-1 0 0,0 1 1 0 0,0-1-1 0 0,-1 0 0 0 0,1 0 1 0 0,-1-1-1 0 0,0 1 0 0 0,0-1 1 0 0,0 1-1 0 0,-1-1 1 0 0,4-10-1 0 0,13-34 846 0 0,-3 0 0 0 0,13-68 0 0 0,-9 745 1846 0 0,-13-507-2335 0 0,-7-120-316 0 0,0-1 1 0 0,0 1 0 0 0,-1 0-1 0 0,2 0 1 0 0,-1 0-1 0 0,0 0 1 0 0,0 0 0 0 0,0 0-1 0 0,0 0 1 0 0,0 0-1 0 0,1 0 1 0 0,-1-1 0 0 0,0 1-1 0 0,1 0 1 0 0,-1 0-1 0 0,1 0 1 0 0,-1-1 0 0 0,1 1-1 0 0,-1 0 1 0 0,1 0 0 0 0,0-1-1 0 0,-1 1 1 0 0,1 0-1 0 0,0-1 1 0 0,0 1 0 0 0,0 0-1 0 0,1-1-64 0 0,-1 0-1 0 0,1 1 1 0 0,-1-1-1 0 0,1 0 1 0 0,-1 0 0 0 0,1 0-1 0 0,0 0 1 0 0,-1 0-1 0 0,1 0 1 0 0,-1-1 0 0 0,1 1-1 0 0,-1 0 1 0 0,1-1-1 0 0,1 0 1 0 0,5-3-717 0 0,1 0 1 0 0,-1-1-1 0 0,16-10 0 0 0,-12 6-67 0 0,-3 3 430 0 0,-1 0 0 0 0,0-1 0 0 0,-1 1 0 0 0,0-2 0 0 0,0 1 0 0 0,0-1 0 0 0,7-12 1 0 0,14-18-1157 0 0,-6-1-1367 0 0</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9.340"/>
    </inkml:context>
    <inkml:brush xml:id="br0">
      <inkml:brushProperty name="width" value="0.1" units="cm"/>
      <inkml:brushProperty name="height" value="0.1" units="cm"/>
      <inkml:brushProperty name="color" value="#FFFFFF"/>
    </inkml:brush>
  </inkml:definitions>
  <inkml:trace contextRef="#ctx0" brushRef="#br0">1 33 5124 0 0,'0'-32'3327'0'0,"0"56"-140"0"0,0 4-2592 0 0,2 1 0 0 0,1-1 0 0 0,12 53 0 0 0,-12-70-560 0 0,0 1 1 0 0,1-1 0 0 0,0-1-1 0 0,1 1 1 0 0,0 0-1 0 0,0-1 1 0 0,1 0 0 0 0,1 0-1 0 0,0-1 1 0 0,0 0-1 0 0,0 0 1 0 0,13 10 0 0 0,-18-17-50 0 0,0 0 1 0 0,-1-1-1 0 0,1 1 0 0 0,0-1 1 0 0,0 0-1 0 0,0 0 1 0 0,0 0-1 0 0,1 0 1 0 0,-1 0-1 0 0,0 0 1 0 0,0 0-1 0 0,1-1 1 0 0,-1 1-1 0 0,0-1 0 0 0,1 1 1 0 0,-1-1-1 0 0,0 0 1 0 0,1 0-1 0 0,-1 0 1 0 0,0 0-1 0 0,1-1 1 0 0,-1 1-1 0 0,0-1 0 0 0,1 1 1 0 0,1-2-1 0 0,0 0-2 0 0,-1-1-1 0 0,1 1 0 0 0,-1-1 1 0 0,0 0-1 0 0,0 0 0 0 0,0 0 0 0 0,-1 0 1 0 0,1 0-1 0 0,-1-1 0 0 0,0 1 1 0 0,0-1-1 0 0,0 0 0 0 0,3-6 1 0 0,6-19 107 0 0,-2-1 0 0 0,10-47 0 0 0,-3 11 572 0 0,-16 66-657 0 0,0 0 0 0 0,0 0 1 0 0,0 0-1 0 0,0 0 0 0 0,0-1 0 0 0,0 1 1 0 0,-1 0-1 0 0,1 0 0 0 0,0 0 1 0 0,0 0-1 0 0,1 0 0 0 0,-1 0 0 0 0,0-1 1 0 0,0 1-1 0 0,0 0 0 0 0,0 0 0 0 0,0 0 1 0 0,0 0-1 0 0,0 0 0 0 0,0 0 1 0 0,0-1-1 0 0,0 1 0 0 0,0 0 0 0 0,0 0 1 0 0,0 0-1 0 0,0 0 0 0 0,0 0 1 0 0,0 0-1 0 0,1 0 0 0 0,-1 0 0 0 0,0 0 1 0 0,0 0-1 0 0,0-1 0 0 0,0 1 1 0 0,0 0-1 0 0,0 0 0 0 0,0 0 0 0 0,1 0 1 0 0,-1 0-1 0 0,0 0 0 0 0,0 0 0 0 0,0 0 1 0 0,0 0-1 0 0,0 0 0 0 0,0 0 1 0 0,1 0-1 0 0,-1 0 0 0 0,0 0 0 0 0,0 0 1 0 0,0 0-1 0 0,0 0 0 0 0,0 0 1 0 0,0 0-1 0 0,1 0 0 0 0,-1 0 0 0 0,0 0 1 0 0,0 1-1 0 0,0-1 0 0 0,0 0 1 0 0,6 11 206 0 0,3 20-37 0 0,-8-27-147 0 0,1 3 15 0 0,3 13-160 0 0,1 0 0 0 0,1-1 0 0 0,11 25 0 0 0,-16-39-256 0 0,1-1 0 0 0,0 1 0 0 0,0-1 0 0 0,0 1 0 0 0,0-1 0 0 0,1 0 0 0 0,0 0 0 0 0,0 0 0 0 0,0-1 0 0 0,0 1 0 0 0,0-1 0 0 0,1 0 0 0 0,0 0 0 0 0,-1-1 0 0 0,1 1 0 0 0,0-1 0 0 0,10 3 0 0 0,0-2-2509 0 0</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19.777"/>
    </inkml:context>
    <inkml:brush xml:id="br0">
      <inkml:brushProperty name="width" value="0.1" units="cm"/>
      <inkml:brushProperty name="height" value="0.1" units="cm"/>
      <inkml:brushProperty name="color" value="#FFFFFF"/>
    </inkml:brush>
  </inkml:definitions>
  <inkml:trace contextRef="#ctx0" brushRef="#br0">193 66 5112 0 0,'0'-4'417'0'0,"0"0"-1"0"0,0 0 1 0 0,0 0-1 0 0,-1 1 1 0 0,1-1-1 0 0,-1 0 1 0 0,0 0-1 0 0,0 1 1 0 0,0-1 0 0 0,-1 0-1 0 0,-2-4 1 0 0,3 6-276 0 0,-1 1 1 0 0,1 0-1 0 0,0-1 1 0 0,-1 1 0 0 0,1 0-1 0 0,-1 0 1 0 0,1 0 0 0 0,-1 0-1 0 0,0 1 1 0 0,0-1 0 0 0,1 0-1 0 0,-1 1 1 0 0,0-1 0 0 0,0 1-1 0 0,1-1 1 0 0,-1 1 0 0 0,0 0-1 0 0,0 0 1 0 0,0 0 0 0 0,0 0-1 0 0,0 0 1 0 0,1 0 0 0 0,-1 1-1 0 0,0-1 1 0 0,0 1 0 0 0,-3 0-1 0 0,-1 2-2 0 0,-1-1 0 0 0,1 1 0 0 0,-1 1 0 0 0,1-1 0 0 0,0 1 0 0 0,0 0 0 0 0,1 0 0 0 0,-1 1 0 0 0,1 0 0 0 0,0 0 0 0 0,0 0 0 0 0,0 0 0 0 0,1 1 0 0 0,-6 8 0 0 0,4-4-15 0 0,0-1 0 0 0,1 1 0 0 0,0 0 0 0 0,1 0 0 0 0,0 1-1 0 0,0 0 1 0 0,1-1 0 0 0,-3 19 0 0 0,6-26-168 0 0,0 1 1 0 0,0-1-1 0 0,0 1 1 0 0,0 0-1 0 0,0-1 0 0 0,1 1 1 0 0,-1-1-1 0 0,1 1 1 0 0,0-1-1 0 0,0 1 1 0 0,1-1-1 0 0,-1 0 0 0 0,1 0 1 0 0,-1 1-1 0 0,1-1 1 0 0,0 0-1 0 0,0 0 1 0 0,1-1-1 0 0,-1 1 0 0 0,0 0 1 0 0,1-1-1 0 0,0 1 1 0 0,-1-1-1 0 0,1 0 0 0 0,0 0 1 0 0,0 0-1 0 0,1 0 1 0 0,-1-1-1 0 0,0 1 1 0 0,0-1-1 0 0,5 2 0 0 0,-3-2-80 0 0,0 0-1 0 0,-1 0 0 0 0,1 0 0 0 0,0-1 0 0 0,0 1 0 0 0,0-1 0 0 0,0 0 0 0 0,-1-1 0 0 0,1 1 0 0 0,0-1 1 0 0,0 0-1 0 0,-1 0 0 0 0,1 0 0 0 0,0-1 0 0 0,-1 1 0 0 0,1-1 0 0 0,-1-1 0 0 0,0 1 0 0 0,0 0 1 0 0,0-1-1 0 0,0 0 0 0 0,7-6 0 0 0,-2-3 289 0 0,0 0 1 0 0,0 0 0 0 0,-1-1-1 0 0,-1 0 1 0 0,0 0 0 0 0,-1 0-1 0 0,0-1 1 0 0,-1 0-1 0 0,-1-1 1 0 0,4-20 0 0 0,-2 20 726 0 0,-4 30-108 0 0,1 13-514 0 0,0-14-243 0 0,1 1-1 0 0,1-1 0 0 0,0 0 0 0 0,1-1 1 0 0,0 1-1 0 0,9 12 0 0 0,-13-23-215 0 0,0 0 0 0 0,1 0 0 0 0,-1 0 0 0 0,1 0 0 0 0,0 0-1 0 0,0-1 1 0 0,0 1 0 0 0,0-1 0 0 0,1 0 0 0 0,-1 0 0 0 0,7 3 0 0 0,-6-4-203 0 0,0 0 0 0 0,-1-1-1 0 0,1 1 1 0 0,0 0 0 0 0,0-1 0 0 0,0 0 0 0 0,0 0 0 0 0,0 0 0 0 0,0-1 0 0 0,0 1 0 0 0,-1-1 0 0 0,1 0 0 0 0,0 0 0 0 0,4-2-1 0 0,9-3-2514 0 0</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0.145"/>
    </inkml:context>
    <inkml:brush xml:id="br0">
      <inkml:brushProperty name="width" value="0.1" units="cm"/>
      <inkml:brushProperty name="height" value="0.1" units="cm"/>
      <inkml:brushProperty name="color" value="#FFFFFF"/>
    </inkml:brush>
  </inkml:definitions>
  <inkml:trace contextRef="#ctx0" brushRef="#br0">0 46 5625 0 0,'0'-45'5001'0'0,"1"58"-3277"0"0,4 22-1229 0 0,34 188 3156 0 0,-30-188-4039 0 0,16 39-1 0 0,-16-53-1247 0 0,1 1 1 0 0,23 34 0 0 0,-24-44-1125 0 0</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0.519"/>
    </inkml:context>
    <inkml:brush xml:id="br0">
      <inkml:brushProperty name="width" value="0.1" units="cm"/>
      <inkml:brushProperty name="height" value="0.1" units="cm"/>
      <inkml:brushProperty name="color" value="#FFFFFF"/>
    </inkml:brush>
  </inkml:definitions>
  <inkml:trace contextRef="#ctx0" brushRef="#br0">0 1 6649 0 0,'4'0'4440'0'0,"-2"16"-3173"0"0,0 20-603 0 0,5 293 2619 0 0,45 135-1298 0 0,-51-455-2160 0 0,16 71-927 0 0,-15-73 409 0 0,0 0-1 0 0,1-1 0 0 0,0 1 0 0 0,0-1 0 0 0,5 8 1 0 0</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0.862"/>
    </inkml:context>
    <inkml:brush xml:id="br0">
      <inkml:brushProperty name="width" value="0.1" units="cm"/>
      <inkml:brushProperty name="height" value="0.1" units="cm"/>
      <inkml:brushProperty name="color" value="#FFFFFF"/>
    </inkml:brush>
  </inkml:definitions>
  <inkml:trace contextRef="#ctx0" brushRef="#br0">0 140 4772 0 0,'3'-8'239'0'0,"0"0"0"0"0,0 0-1 0 0,1 0 1 0 0,0 1 0 0 0,0-1-1 0 0,1 1 1 0 0,0 0 0 0 0,0 0-1 0 0,0 0 1 0 0,1 1 0 0 0,0 0-1 0 0,0 0 1 0 0,1 1 0 0 0,0-1-1 0 0,0 2 1 0 0,0-1 0 0 0,0 1-1 0 0,1 0 1 0 0,11-4 0 0 0,-12 5-127 0 0,1 1 0 0 0,0 0 0 0 0,-1 1 0 0 0,1 0 0 0 0,0 0-1 0 0,0 1 1 0 0,0 0 0 0 0,0 0 0 0 0,0 1 0 0 0,-1 0 0 0 0,1 0 0 0 0,0 1 0 0 0,0 0 0 0 0,-1 0 0 0 0,1 0 0 0 0,-1 1 0 0 0,0 1 0 0 0,0-1 0 0 0,0 1 0 0 0,0 0-1 0 0,6 6 1 0 0,-5-4-31 0 0,-1 0 0 0 0,-1 0-1 0 0,1 0 1 0 0,-1 1-1 0 0,0 0 1 0 0,-1 0-1 0 0,1 1 1 0 0,-1-1 0 0 0,-1 1-1 0 0,0 0 1 0 0,0 1-1 0 0,0-1 1 0 0,4 17 0 0 0,-7-19-45 0 0,0 0 0 0 0,0 0 0 0 0,-1 0 0 0 0,0 1 0 0 0,0-1 0 0 0,0 0 0 0 0,-1 0 0 0 0,0 1 0 0 0,0-1 0 0 0,0 0 0 0 0,-1 0 0 0 0,0 0 0 0 0,0 0 0 0 0,-1 0 1 0 0,1-1-1 0 0,-1 1 0 0 0,-1-1 0 0 0,1 1 0 0 0,-1-1 0 0 0,-7 8 0 0 0,3-5-5 0 0,0 0-1 0 0,0-1 1 0 0,-1 0 0 0 0,0 0 0 0 0,0-1 0 0 0,-1 0-1 0 0,0-1 1 0 0,-16 7 0 0 0,22-11-242 0 0,0 1 0 0 0,0-1 0 0 0,0 0 0 0 0,0 0-1 0 0,0 0 1 0 0,0 0 0 0 0,0-1 0 0 0,-1 0 0 0 0,1 1 0 0 0,0-2 0 0 0,0 1 0 0 0,-1 0 0 0 0,1-1-1 0 0,0 0 1 0 0,0 0 0 0 0,0 0 0 0 0,0 0 0 0 0,0-1 0 0 0,0 0 0 0 0,0 0 0 0 0,1 0 0 0 0,-1 0-1 0 0,1 0 1 0 0,-1-1 0 0 0,-4-4 0 0 0,-1-4-2730 0 0</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1.279"/>
    </inkml:context>
    <inkml:brush xml:id="br0">
      <inkml:brushProperty name="width" value="0.1" units="cm"/>
      <inkml:brushProperty name="height" value="0.1" units="cm"/>
      <inkml:brushProperty name="color" value="#FFFFFF"/>
    </inkml:brush>
  </inkml:definitions>
  <inkml:trace contextRef="#ctx0" brushRef="#br0">1 4 4936 0 0,'6'4'392'0'0,"1"1"0"0"0,-1 0 0 0 0,0 0 0 0 0,0 0 0 0 0,-1 1-1 0 0,0 0 1 0 0,0 0 0 0 0,0 0 0 0 0,-1 1 0 0 0,7 13 0 0 0,3 10 553 0 0,14 41 1 0 0,-11-24-199 0 0,7 12 650 0 0,-22-75-1255 0 0,0 0 0 0 0,0-1 0 0 0,2 1 1 0 0,0 0-1 0 0,1 1 0 0 0,0-1 0 0 0,1 1 0 0 0,1 0 1 0 0,0 0-1 0 0,17-23 0 0 0,-24 37-134 0 0,1 0 0 0 0,0-1 0 0 0,0 1 0 0 0,0 0 0 0 0,1-1 0 0 0,-1 1 0 0 0,0 0 0 0 0,0 0 0 0 0,1 0 0 0 0,-1 0 0 0 0,0 0 0 0 0,1 0 0 0 0,-1 0 0 0 0,1 1 0 0 0,-1-1 0 0 0,1 0 0 0 0,0 1 0 0 0,-1-1 0 0 0,1 1 0 0 0,0 0 0 0 0,-1 0 0 0 0,1-1 0 0 0,0 1 0 0 0,-1 0 0 0 0,1 0 0 0 0,0 1 0 0 0,-1-1 0 0 0,1 0 0 0 0,0 0 0 0 0,-1 1 0 0 0,1-1 0 0 0,-1 1 0 0 0,1 0 0 0 0,0-1 0 0 0,-1 1 0 0 0,1 0 0 0 0,-1 0 0 0 0,0 0 0 0 0,1 0 0 0 0,-1 0 0 0 0,2 2 0 0 0,5 6 20 0 0,0 0 0 0 0,-1 0-1 0 0,0 1 1 0 0,-1-1-1 0 0,6 12 1 0 0,-1-3-3 0 0,-1 0 14 0 0,1-1-1 0 0,1-1 0 0 0,1 0 0 0 0,0 0 0 0 0,20 17 0 0 0,-30-30-35 0 0,1 0 0 0 0,0 0 0 0 0,0-1 0 0 0,0 1 0 0 0,0-1-1 0 0,0 0 1 0 0,1 0 0 0 0,-1 0 0 0 0,0 0 0 0 0,1-1 0 0 0,-1 0 0 0 0,1 0-1 0 0,0 0 1 0 0,-1-1 0 0 0,1 1 0 0 0,0-1 0 0 0,0 0 0 0 0,-1-1 0 0 0,1 1 0 0 0,0-1-1 0 0,-1 0 1 0 0,1 0 0 0 0,-1 0 0 0 0,1-1 0 0 0,-1 1 0 0 0,1-1 0 0 0,-1 0-1 0 0,0-1 1 0 0,5-2 0 0 0,-6 2-7 0 0,1 0 0 0 0,0 0-1 0 0,-1-1 1 0 0,1 0 0 0 0,-1 1 0 0 0,0-1 0 0 0,0 0-1 0 0,0-1 1 0 0,-1 1 0 0 0,0 0 0 0 0,1-1-1 0 0,-2 1 1 0 0,1-1 0 0 0,0 0 0 0 0,-1 1 0 0 0,0-1-1 0 0,0 0 1 0 0,0 0 0 0 0,-1 0 0 0 0,0 0-1 0 0,0 0 1 0 0,0-6 0 0 0,-1 4-4 0 0,1-1 1 0 0,-1 1-1 0 0,0 0 0 0 0,-1 0 1 0 0,0-1-1 0 0,0 1 0 0 0,-1 0 1 0 0,1 0-1 0 0,-2 1 0 0 0,1-1 1 0 0,-1 1-1 0 0,0-1 0 0 0,0 1 1 0 0,-6-7-1 0 0,0 4 6 0 0,0 0 1 0 0,0 1-1 0 0,-1 1 0 0 0,1-1 0 0 0,-2 2 1 0 0,-20-11-1 0 0,25 15-72 0 0,0-1 1 0 0,0 1-1 0 0,0 0 0 0 0,0 0 1 0 0,0 1-1 0 0,-1 0 1 0 0,1 0-1 0 0,0 0 0 0 0,0 1 1 0 0,-1 1-1 0 0,1-1 1 0 0,0 1-1 0 0,-13 3 0 0 0,19-4-167 0 0,0 1-1 0 0,0-1 1 0 0,-1 0-1 0 0,1 1 1 0 0,0 0 0 0 0,0-1-1 0 0,0 1 1 0 0,0-1-1 0 0,0 1 1 0 0,0 0-1 0 0,0 0 1 0 0,0 0-1 0 0,0 0 1 0 0,0 0-1 0 0,0 0 1 0 0,0 0-1 0 0,1 0 1 0 0,-1 0-1 0 0,0 0 1 0 0,1 0 0 0 0,-1 0-1 0 0,1 0 1 0 0,-1 2-1 0 0</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1.808"/>
    </inkml:context>
    <inkml:brush xml:id="br0">
      <inkml:brushProperty name="width" value="0.1" units="cm"/>
      <inkml:brushProperty name="height" value="0.1" units="cm"/>
      <inkml:brushProperty name="color" value="#FFFFFF"/>
    </inkml:brush>
  </inkml:definitions>
  <inkml:trace contextRef="#ctx0" brushRef="#br0">1 2 5336 0 0,'0'0'323'0'0,"1"-1"-269"0"0,-1 1-1 0 0,0 0 1 0 0,0 0 0 0 0,0 0 0 0 0,0 0-1 0 0,0 0 1 0 0,1 0 0 0 0,-1 0-1 0 0,0 0 1 0 0,0 0 0 0 0,0 0 0 0 0,0 0-1 0 0,1 0 1 0 0,-1 0 0 0 0,0 0 0 0 0,0 0-1 0 0,0 0 1 0 0,0 0 0 0 0,0 0 0 0 0,1 0-1 0 0,-1 0 1 0 0,0 0 0 0 0,0 0 0 0 0,0 0-1 0 0,0 0 1 0 0,1 0 0 0 0,-1 0-1 0 0,0 0 1 0 0,1 1 269 0 0,-1-1-270 0 0,0 0 1 0 0,0 0 0 0 0,0 0 0 0 0,0 1-1 0 0,0-1 1 0 0,0 0 0 0 0,5 13 980 0 0,0 18-429 0 0,-4-28-356 0 0,27 338 3988 0 0,-19-197-3393 0 0,-8-135-789 0 0,2 37 182 0 0,0-31-31 0 0,-3-15-198 0 0,0 0-1 0 0,0 0 1 0 0,0 0-1 0 0,0 0 1 0 0,0 0-1 0 0,0 0 1 0 0,0 0-1 0 0,0 0 1 0 0,0 0-1 0 0,0 0 0 0 0,0-1 1 0 0,0 1-1 0 0,0 0 1 0 0,0 0-1 0 0,1 0 1 0 0,-1 0-1 0 0,0 0 1 0 0,0 0-1 0 0,0 0 1 0 0,0 0-1 0 0,0 0 0 0 0,0 0 1 0 0,0 0-1 0 0,0 0 1 0 0,0 0-1 0 0,0 0 1 0 0,0 0-1 0 0,0 0 1 0 0,0 0-1 0 0,0 1 1 0 0,1-1-1 0 0,-1 0 1 0 0,0 0-1 0 0,0 0 0 0 0,0 0 1 0 0,0 0-1 0 0,0 0 1 0 0,0 0-1 0 0,0 0 1 0 0,0 0-1 0 0,0 0 1 0 0,0 0-1 0 0,5-19 55 0 0,0 0 1 0 0,1 0-1 0 0,2 1 0 0 0,-1-1 1 0 0,2 2-1 0 0,1-1 0 0 0,14-21 0 0 0,-20 34-45 0 0,0 0 0 0 0,0 1 0 0 0,1-1 0 0 0,0 1 0 0 0,0-1 0 0 0,0 1 0 0 0,0 1 0 0 0,0-1 0 0 0,1 1 0 0 0,-1 0 0 0 0,1 0 0 0 0,0 0 0 0 0,0 1 0 0 0,0 0 0 0 0,0 0 0 0 0,1 1 0 0 0,-1 0 0 0 0,0 0 0 0 0,1 0 0 0 0,-1 1 0 0 0,0 0 0 0 0,1 0 0 0 0,-1 0 0 0 0,1 1 0 0 0,-1 0 0 0 0,9 3 0 0 0,-5-2 8 0 0,-1 1 1 0 0,0 1-1 0 0,0 0 0 0 0,0 0 1 0 0,0 1-1 0 0,0 0 1 0 0,-1 1-1 0 0,0-1 1 0 0,0 1-1 0 0,10 12 0 0 0,-13-14-23 0 0,-1 1 0 0 0,0 0 0 0 0,-1-1 0 0 0,1 2 0 0 0,-1-1 0 0 0,0 0 0 0 0,0 1 0 0 0,0-1 0 0 0,-1 1 0 0 0,0 0 0 0 0,0 0 0 0 0,-1 0 0 0 0,1 0 0 0 0,-1 0 0 0 0,-1 0 0 0 0,1 0 0 0 0,-1 1 0 0 0,0 6 0 0 0,-2-8 2 0 0,1 0 0 0 0,-1 0-1 0 0,0 0 1 0 0,0-1 0 0 0,0 1 0 0 0,-1-1-1 0 0,0 0 1 0 0,0 0 0 0 0,0 0 0 0 0,0 0-1 0 0,0 0 1 0 0,-1 0 0 0 0,0-1-1 0 0,1 0 1 0 0,-1 0 0 0 0,-1 0 0 0 0,1 0-1 0 0,0 0 1 0 0,-1-1 0 0 0,-6 3 0 0 0,-7 3 22 0 0,0-1-1 0 0,0 0 1 0 0,-1-2 0 0 0,-19 4 0 0 0,18-5-32 0 0,-36 2 0 0 0,51-6-213 0 0,0 0 0 0 0,-1 0 0 0 0,1 0 0 0 0,0-1 0 0 0,0 0 0 0 0,0 0 0 0 0,0 0 0 0 0,0 0 0 0 0,0-1 0 0 0,1 0 0 0 0,-1 0 0 0 0,-7-5 0 0 0,11 7 71 0 0,1 0 1 0 0,-1-1-1 0 0,1 1 0 0 0,-1 0 1 0 0,1-1-1 0 0,-1 1 1 0 0,1-1-1 0 0,-1 1 1 0 0,1-1-1 0 0,-1 1 0 0 0,1-1 1 0 0,0 0-1 0 0,-1 1 1 0 0,1-1-1 0 0,0 1 1 0 0,0-1-1 0 0,0 0 1 0 0,-1 1-1 0 0,1-1 0 0 0,0 1 1 0 0,0-1-1 0 0,0 0 1 0 0,0 1-1 0 0,0-1 1 0 0,0 0-1 0 0,0 1 0 0 0,0-1 1 0 0,0 0-1 0 0,0 1 1 0 0,1-1-1 0 0,-1 0 1 0 0,0 1-1 0 0,0-1 1 0 0,1 1-1 0 0,-1-1 0 0 0,1 0 1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8.624"/>
    </inkml:context>
    <inkml:brush xml:id="br0">
      <inkml:brushProperty name="width" value="0.1" units="cm"/>
      <inkml:brushProperty name="height" value="0.1" units="cm"/>
      <inkml:brushProperty name="color" value="#FFFFFF"/>
    </inkml:brush>
  </inkml:definitions>
  <inkml:trace contextRef="#ctx0" brushRef="#br0">1 89 6145 0 0,'2'-15'5235'0'0,"2"48"-2834"0"0,-3-18-2438 0 0,5 18 203 0 0,0 0 1 0 0,2-1-1 0 0,2 0 1 0 0,22 53-1 0 0,-24-70-430 0 0,-7-26 191 0 0,0-3 122 0 0,0-27-36 0 0,-1 9 280 0 0,2 1 1 0 0,1-1-1 0 0,1 1 1 0 0,1 0-1 0 0,19-58 0 0 0,-23 87-266 0 0,0-1-1 0 0,0 1 1 0 0,1 0-1 0 0,-1 0 0 0 0,1-1 1 0 0,-1 1-1 0 0,1 0 0 0 0,-1 0 1 0 0,1 1-1 0 0,0-1 1 0 0,0 0-1 0 0,0 1 0 0 0,0-1 1 0 0,1 1-1 0 0,-1-1 1 0 0,0 1-1 0 0,0 0 0 0 0,5-2 1 0 0,-2 2-10 0 0,0 0 1 0 0,0 1 0 0 0,0-1-1 0 0,-1 1 1 0 0,1 0 0 0 0,0 0-1 0 0,0 0 1 0 0,0 1 0 0 0,7 1-1 0 0,0 1 1 0 0,0 1-1 0 0,-1 0 0 0 0,1 0 0 0 0,-1 1 0 0 0,0 1 0 0 0,-1 0 0 0 0,15 10 0 0 0,-15-7 41 0 0,0 1 1 0 0,0 0-1 0 0,-1 0 0 0 0,0 1 0 0 0,-1 0 0 0 0,0 0 0 0 0,-1 1 1 0 0,0 0-1 0 0,-1 0 0 0 0,0 1 0 0 0,7 24 0 0 0,-10-26-293 0 0,0-1 0 0 0,-2 0 0 0 0,1 0 0 0 0,-1 1 0 0 0,-1-1 0 0 0,0 1-1 0 0,-1 12 1 0 0,0-16-458 0 0,0 0 1 0 0,-1 0-1 0 0,0 0 0 0 0,0 0 0 0 0,-1 0 1 0 0,0 0-1 0 0,0-1 0 0 0,0 1 0 0 0,-1-1 1 0 0,0 0-1 0 0,-5 6 0 0 0,1-3-2227 0 0</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2.255"/>
    </inkml:context>
    <inkml:brush xml:id="br0">
      <inkml:brushProperty name="width" value="0.1" units="cm"/>
      <inkml:brushProperty name="height" value="0.1" units="cm"/>
      <inkml:brushProperty name="color" value="#FFFFFF"/>
    </inkml:brush>
  </inkml:definitions>
  <inkml:trace contextRef="#ctx0" brushRef="#br0">261 43 5236 0 0,'0'-1'211'0'0,"0"-1"-1"0"0,0 0 1 0 0,0 0-1 0 0,0 1 1 0 0,0-1-1 0 0,-1 0 1 0 0,1 1-1 0 0,0-1 0 0 0,-1 1 1 0 0,0-1-1 0 0,1 0 1 0 0,-1 1-1 0 0,0-1 1 0 0,1 1-1 0 0,-1 0 1 0 0,0-1-1 0 0,0 1 0 0 0,0 0 1 0 0,0-1-1 0 0,-1 1 1 0 0,1 0-1 0 0,0 0 1 0 0,-3-2-1 0 0,2 2-18 0 0,-1 0-1 0 0,1 0 1 0 0,-1 1-1 0 0,1-1 1 0 0,-1 1 0 0 0,0-1-1 0 0,1 1 1 0 0,-1 0-1 0 0,0 0 1 0 0,0 0 0 0 0,1 0-1 0 0,-1 0 1 0 0,-3 2-1 0 0,-5 0 164 0 0,0 1-1 0 0,0 1 0 0 0,0 0 1 0 0,0 1-1 0 0,-16 9 0 0 0,17-7-154 0 0,0 1 0 0 0,0 0 0 0 0,0 0 0 0 0,1 1 0 0 0,1 0 0 0 0,-1 0 0 0 0,1 1-1 0 0,1 0 1 0 0,0 1 0 0 0,1 0 0 0 0,-7 14 0 0 0,10-19-141 0 0,1 0 0 0 0,0-1 0 0 0,0 1 1 0 0,1 0-1 0 0,0 0 0 0 0,0 0 0 0 0,0 0 0 0 0,1 0 1 0 0,0 0-1 0 0,0 0 0 0 0,1 7 0 0 0,0-9-58 0 0,0 1 0 0 0,0-1 0 0 0,1 0 0 0 0,0 0 0 0 0,-1 0 0 0 0,1 0 0 0 0,1 0 0 0 0,-1-1 0 0 0,0 1 0 0 0,1-1 0 0 0,0 1 0 0 0,0-1-1 0 0,0 0 1 0 0,0 0 0 0 0,0 0 0 0 0,8 4 0 0 0,-4-2-125 0 0,1 0-1 0 0,-1-1 0 0 0,1 0 0 0 0,0-1 0 0 0,1 0 0 0 0,-1 0 1 0 0,1 0-1 0 0,-1-1 0 0 0,1-1 0 0 0,0 1 0 0 0,0-2 0 0 0,10 1 1 0 0,-15-1 86 0 0,1 0 0 0 0,-1-1 0 0 0,0 0 0 0 0,1 1 0 0 0,-1-2 1 0 0,0 1-1 0 0,0 0 0 0 0,0-1 0 0 0,0 0 0 0 0,0 0 0 0 0,0 0 1 0 0,0 0-1 0 0,0-1 0 0 0,-1 1 0 0 0,1-1 0 0 0,-1 0 0 0 0,0 0 1 0 0,0 0-1 0 0,0 0 0 0 0,0-1 0 0 0,-1 1 0 0 0,1-1 0 0 0,-1 0 1 0 0,0 0-1 0 0,0 0 0 0 0,1-4 0 0 0,2-8 151 0 0,0 0-1 0 0,-2 0 1 0 0,0 0-1 0 0,1-26 1 0 0,0 4 534 0 0,-6 55-319 0 0,1 0 0 0 0,1 0 0 0 0,2 20 0 0 0,-1-31-468 0 0,-1 0 0 0 0,1 0 1 0 0,0 0-1 0 0,0-1 1 0 0,1 1-1 0 0,-1 0 0 0 0,1-1 1 0 0,1 1-1 0 0,-1-1 0 0 0,1 0 1 0 0,0 1-1 0 0,0-1 1 0 0,0-1-1 0 0,1 1 0 0 0,0 0 1 0 0,0-1-1 0 0,0 0 0 0 0,9 7 1 0 0,-7-8-393 0 0,1 1 0 0 0,1-2 0 0 0,-1 1 1 0 0,0-1-1 0 0,0 0 0 0 0,1-1 0 0 0,-1 1 0 0 0,1-1 1 0 0,0-1-1 0 0,-1 0 0 0 0,1 0 0 0 0,8-1 0 0 0,5-3-2346 0 0</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2.754"/>
    </inkml:context>
    <inkml:brush xml:id="br0">
      <inkml:brushProperty name="width" value="0.1" units="cm"/>
      <inkml:brushProperty name="height" value="0.1" units="cm"/>
      <inkml:brushProperty name="color" value="#FFFFFF"/>
    </inkml:brush>
  </inkml:definitions>
  <inkml:trace contextRef="#ctx0" brushRef="#br0">13 145 5132 0 0,'2'-139'6644'0'0,"-4"134"-4976"0"0,-1 14-964 0 0,-3 18-191 0 0,3 63 195 0 0,4 1 0 0 0,4-1 0 0 0,22 117 1 0 0,-25-194-722 0 0,-2-9-14 0 0,0-1 0 0 0,0 1 0 0 0,1 0 0 0 0,-1-1 0 0 0,1 1-1 0 0,0-1 1 0 0,0 1 0 0 0,0-1 0 0 0,0 0 0 0 0,0 1 0 0 0,1-1 0 0 0,0 0-1 0 0,0 0 1 0 0,2 3 0 0 0,-3-8-43 0 0,0 1-1 0 0,0-1 0 0 0,0 0 0 0 0,0 0 1 0 0,0 0-1 0 0,0 1 0 0 0,0-1 1 0 0,0 0-1 0 0,-1 0 0 0 0,1 0 1 0 0,-1 0-1 0 0,1-3 0 0 0,-1 3 3 0 0,11-59-256 0 0,-9 45 433 0 0,1 0 0 0 0,0 1 1 0 0,1-1-1 0 0,7-16 0 0 0,-10 30-94 0 0,1 0 0 0 0,-1 0 0 0 0,1 0 0 0 0,-1 0 0 0 0,1 0 0 0 0,0 0 0 0 0,0 0 0 0 0,0 1 0 0 0,0-1 0 0 0,0 1 0 0 0,0-1 0 0 0,0 1 0 0 0,0 0 0 0 0,0 0 0 0 0,1 0 0 0 0,-1 0 0 0 0,1 1 0 0 0,-1-1 0 0 0,0 0 0 0 0,1 1 0 0 0,-1 0 0 0 0,1-1 0 0 0,0 1 0 0 0,-1 0 0 0 0,1 0 0 0 0,-1 1 0 0 0,1-1 0 0 0,-1 1 0 0 0,5 0 0 0 0,7 2 22 0 0,1 1 0 0 0,-1 1 0 0 0,21 8 0 0 0,-17-5-4 0 0,-1 0 1 0 0,0 1-1 0 0,28 21 1 0 0,-39-25-25 0 0,1 0 0 0 0,-1 0 1 0 0,0 1-1 0 0,-1 0 0 0 0,0 0 1 0 0,0 0-1 0 0,0 1 0 0 0,0-1 1 0 0,-1 1-1 0 0,0 0 1 0 0,5 13-1 0 0,-9-17-10 0 0,1-1 0 0 0,0 1 0 0 0,-1-1 0 0 0,0 0 0 0 0,0 1 0 0 0,0-1 0 0 0,0 1 0 0 0,0-1-1 0 0,0 0 1 0 0,0 1 0 0 0,-1-1 0 0 0,1 1 0 0 0,-1-1 0 0 0,0 0 0 0 0,0 1 0 0 0,1-1 0 0 0,-2 0 0 0 0,0 3 0 0 0,-1-1-4 0 0,-1 1 0 0 0,1-1 1 0 0,-1 0-1 0 0,0-1 0 0 0,0 1 0 0 0,0-1 1 0 0,0 1-1 0 0,-5 2 0 0 0,-8 3-12 0 0,-1 0-1 0 0,0 0 1 0 0,-26 7-1 0 0,32-12-148 0 0,-1 0-1 0 0,1 0 0 0 0,0-2 0 0 0,-1 1 1 0 0,0-2-1 0 0,1 0 0 0 0,-22 0 1 0 0,33-1 15 0 0,0-1 0 0 0,0 1 0 0 0,0 0 0 0 0,0-1 0 0 0,0 1 0 0 0,0 0 0 0 0,0-1 1 0 0,0 1-1 0 0,1-1 0 0 0,-1 1 0 0 0,0-1 0 0 0,0 0 0 0 0,0 1 0 0 0,1-1 0 0 0,-1 0 0 0 0,0 1 0 0 0,1-1 0 0 0,-1 0 1 0 0,0 0-1 0 0,1 0 0 0 0,-1 0 0 0 0,1 1 0 0 0,0-1 0 0 0,-1 0 0 0 0,1 0 0 0 0,0 0 0 0 0,-1 0 0 0 0,1 0 0 0 0,0 0 1 0 0,0 0-1 0 0,0 0 0 0 0,0 0 0 0 0,0 0 0 0 0,0 0 0 0 0,0 0 0 0 0,0 0 0 0 0,0 0 0 0 0,0 0 0 0 0,1 0 0 0 0,-1 0 1 0 0,0 0-1 0 0,1 0 0 0 0,-1 0 0 0 0,1 0 0 0 0,-1 0 0 0 0,2-1 0 0 0,5-13-2734 0 0</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3.094"/>
    </inkml:context>
    <inkml:brush xml:id="br0">
      <inkml:brushProperty name="width" value="0.1" units="cm"/>
      <inkml:brushProperty name="height" value="0.1" units="cm"/>
      <inkml:brushProperty name="color" value="#FFFFFF"/>
    </inkml:brush>
  </inkml:definitions>
  <inkml:trace contextRef="#ctx0" brushRef="#br0">0 1 5537 0 0,'3'0'276'0'0,"-1"1"0"0"0,1-1 0 0 0,-1 1 0 0 0,1 0 1 0 0,-1 0-1 0 0,1 0 0 0 0,-1 0 0 0 0,1 0 1 0 0,-1 1-1 0 0,0-1 0 0 0,0 1 0 0 0,0-1 1 0 0,0 1-1 0 0,0 0 0 0 0,0 0 0 0 0,0 0 0 0 0,0 0 1 0 0,-1 0-1 0 0,1 0 0 0 0,-1 1 0 0 0,0-1 1 0 0,1 0-1 0 0,-1 1 0 0 0,0-1 0 0 0,-1 1 1 0 0,2 3-1 0 0,4 12 130 0 0,-2-1 0 0 0,5 33 1 0 0,-7-35 140 0 0,2 26-735 0 0,-4-32-835 0 0,0 1-1 0 0,1-1 1 0 0,1 0-1 0 0,0 1 1 0 0,5 16-1 0 0</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3.485"/>
    </inkml:context>
    <inkml:brush xml:id="br0">
      <inkml:brushProperty name="width" value="0.1" units="cm"/>
      <inkml:brushProperty name="height" value="0.1" units="cm"/>
      <inkml:brushProperty name="color" value="#FFFFFF"/>
    </inkml:brush>
  </inkml:definitions>
  <inkml:trace contextRef="#ctx0" brushRef="#br0">24 206 5845 0 0,'-6'-23'1132'0'0,"1"5"-148"0"0,1 2-212 0 0,1 4-256 0 0,1 2-368 0 0,-1 2-12 0 0,3 1-524 0 0,0 1-192 0 0,0 1-296 0 0,19-3-5717 0 0</inkml:trace>
  <inkml:trace contextRef="#ctx0" brushRef="#br0" timeOffset="1">185 38 1120 0 0,'2'-3'985'0'0,"0"0"-215"0"0,0 0 0 0 0,0-1-1 0 0,0 1 1 0 0,0 0 0 0 0,1 0-1 0 0,-1 0 1 0 0,1 0 0 0 0,0 1 0 0 0,6-5-1 0 0,-9 7-686 0 0,1 0-1 0 0,-1 0 1 0 0,1 0-1 0 0,0 1 1 0 0,-1-1-1 0 0,1 0 1 0 0,-1 1-1 0 0,1-1 0 0 0,-1 0 1 0 0,0 1-1 0 0,1-1 1 0 0,-1 1-1 0 0,1-1 1 0 0,-1 1-1 0 0,0-1 1 0 0,1 1-1 0 0,-1-1 1 0 0,0 1-1 0 0,0-1 1 0 0,1 1-1 0 0,-1-1 1 0 0,0 1-1 0 0,0 0 1 0 0,0-1-1 0 0,0 1 1 0 0,0-1-1 0 0,0 1 1 0 0,0 0-1 0 0,5 23 428 0 0,-5-22-317 0 0,11 101 1334 0 0,-2 151 0 0 0,-9-231-1705 0 0,-1-4-957 0 0,1 1 1 0 0,1-1 0 0 0,0 0 0 0 0,2 0 0 0 0,7 28-1 0 0,-5-32-1863 0 0</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3.827"/>
    </inkml:context>
    <inkml:brush xml:id="br0">
      <inkml:brushProperty name="width" value="0.1" units="cm"/>
      <inkml:brushProperty name="height" value="0.1" units="cm"/>
      <inkml:brushProperty name="color" value="#FFFFFF"/>
    </inkml:brush>
  </inkml:definitions>
  <inkml:trace contextRef="#ctx0" brushRef="#br0">0 267 5180 0 0,'1'0'213'0'0,"0"0"-1"0"0,0 1 1 0 0,1-1-1 0 0,-1 0 1 0 0,0 1-1 0 0,0-1 1 0 0,0 0-1 0 0,0 1 1 0 0,0 0-1 0 0,0-1 0 0 0,0 1 1 0 0,0 0-1 0 0,0-1 1 0 0,-1 1-1 0 0,1 0 1 0 0,0 0-1 0 0,0 0 1 0 0,-1 0-1 0 0,1-1 0 0 0,0 1 1 0 0,-1 0-1 0 0,1 0 1 0 0,-1 0-1 0 0,1 1 1 0 0,-1-1-1 0 0,1 2 1 0 0,8 38-154 0 0,-4-16-1761 0 0,-2-13 470 0 0,-3-11 974 0 0,0 1-1 0 0,1 0 1 0 0,-1 0 0 0 0,0-1 0 0 0,1 1 0 0 0,-1 0-1 0 0,1-1 1 0 0,0 1 0 0 0,0 0 0 0 0,-1-1 0 0 0,1 1 0 0 0,0-1-1 0 0,0 1 1 0 0,0-1 0 0 0,1 0 0 0 0,-1 1 0 0 0,0-1-1 0 0,1 0 1 0 0,-1 0 0 0 0,0 0 0 0 0,1 0 0 0 0,2 1 0 0 0,1 0-930 0 0</inkml:trace>
  <inkml:trace contextRef="#ctx0" brushRef="#br0" timeOffset="1">151 77 1344 0 0,'-3'-18'1040'0'0,"-1"3"-176"0"0,3 2-684 0 0,1 1-540 0 0,0 2-408 0 0,0 1-4 0 0</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4.185"/>
    </inkml:context>
    <inkml:brush xml:id="br0">
      <inkml:brushProperty name="width" value="0.1" units="cm"/>
      <inkml:brushProperty name="height" value="0.1" units="cm"/>
      <inkml:brushProperty name="color" value="#FFFFFF"/>
    </inkml:brush>
  </inkml:definitions>
  <inkml:trace contextRef="#ctx0" brushRef="#br0">1 17 2772 0 0,'0'-1'453'0'0,"1"0"1"0"0,-1 0-1 0 0,1-1 0 0 0,0 1 0 0 0,0 0 0 0 0,3-4 1813 0 0,-3 4-1813 0 0,0 0 0 0 0,0 0 1 0 0,2-1-1 0 0,-2 3-354 0 0,0-1 0 0 0,0 1 0 0 0,0-1 0 0 0,0 1 0 0 0,0 0-1 0 0,0-1 1 0 0,-1 1 0 0 0,1 0 0 0 0,0 0 0 0 0,0-1 0 0 0,-1 1 0 0 0,1 0 0 0 0,-1 0 0 0 0,1 0 0 0 0,-1 0 0 0 0,1 0 0 0 0,-1 0 0 0 0,0 0 0 0 0,1 0 0 0 0,-1 2 0 0 0,11 29 526 0 0,-2 1-1 0 0,-1 0 1 0 0,-2 0 0 0 0,-1 0 0 0 0,1 61 0 0 0,3 18 153 0 0,-3-60-484 0 0,6 49 212 0 0,-9-89-438 0 0,-1-2 1 0 0,1 1 0 0 0,1 0-1 0 0,0 0 1 0 0,0-1-1 0 0,11 16 1 0 0,-13-22-174 0 0,1 0 1 0 0,0-1-1 0 0,0 1 0 0 0,0-1 1 0 0,1 0-1 0 0,-1 0 0 0 0,1 0 1 0 0,0 0-1 0 0,-1-1 1 0 0,1 1-1 0 0,0-1 0 0 0,1 0 1 0 0,-1-1-1 0 0,0 1 0 0 0,8 1 1 0 0,-8-2-322 0 0,1 0 0 0 0,-1-1 0 0 0,0 1 0 0 0,1-1 0 0 0,-1 0 1 0 0,0 0-1 0 0,1-1 0 0 0,-1 1 0 0 0,0-1 0 0 0,1 0 0 0 0,-1 0 1 0 0,0-1-1 0 0,0 1 0 0 0,0-1 0 0 0,0 0 0 0 0,5-4 0 0 0,4-3-2442 0 0</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4.617"/>
    </inkml:context>
    <inkml:brush xml:id="br0">
      <inkml:brushProperty name="width" value="0.1" units="cm"/>
      <inkml:brushProperty name="height" value="0.1" units="cm"/>
      <inkml:brushProperty name="color" value="#FFFFFF"/>
    </inkml:brush>
  </inkml:definitions>
  <inkml:trace contextRef="#ctx0" brushRef="#br0">1 67 6641 0 0,'0'0'112'0'0,"0"-1"1"0"0,0 0 0 0 0,0 1 0 0 0,0-1-1 0 0,-1 1 1 0 0,1-1 0 0 0,0 1 0 0 0,0-1 0 0 0,0 0-1 0 0,0 1 1 0 0,1-1 0 0 0,-1 1 0 0 0,0-1-1 0 0,0 1 1 0 0,0-1 0 0 0,0 1 0 0 0,1-1 0 0 0,-1 1-1 0 0,0-1 1 0 0,0 1 0 0 0,1-1 0 0 0,-1 1-1 0 0,0-1 1 0 0,1 1 0 0 0,-1-1 0 0 0,1 1 0 0 0,-1-1-1 0 0,1 1 1 0 0,21-12 1270 0 0,25-2-277 0 0,-47 14-1060 0 0,36-8 420 0 0,0 1-1 0 0,1 2 1 0 0,0 1-1 0 0,-1 2 1 0 0,1 2-1 0 0,46 5 1 0 0,-77-4-431 0 0,1 1 0 0 0,0-1 0 0 0,-1 1 0 0 0,1 1 0 0 0,-1-1 0 0 0,0 1 0 0 0,1 0 0 0 0,-1 1 0 0 0,-1-1 0 0 0,1 1 0 0 0,-1 0 0 0 0,1 1 0 0 0,-1-1 0 0 0,0 1 0 0 0,-1 0 0 0 0,9 11 0 0 0,-2 3 103 0 0,0 0 0 0 0,-1 1 1 0 0,14 40-1 0 0,-15-34-245 0 0,2-2 1 0 0,18 34-1 0 0,-25-51-29 0 0,1-1-1 0 0,-1 1 1 0 0,1-1 0 0 0,0 0-1 0 0,1-1 1 0 0,-1 1 0 0 0,1-1-1 0 0,1 0 1 0 0,-1-1 0 0 0,0 1-1 0 0,1-1 1 0 0,11 5 0 0 0,-11-6-61 0 0,0 0 0 0 0,1-1 0 0 0,-1 0 0 0 0,0 0 0 0 0,1-1 0 0 0,-1 0-1 0 0,1 0 1 0 0,-1-1 0 0 0,1 0 0 0 0,-1 0 0 0 0,1-1 0 0 0,-1 0 0 0 0,15-3 0 0 0,-13 1 214 0 0,0-1 1 0 0,0 0-1 0 0,0 0 0 0 0,0-1 0 0 0,-1 0 1 0 0,0-1-1 0 0,0 1 0 0 0,0-2 0 0 0,10-9 1 0 0,1-6 512 0 0,-1-1 0 0 0,-1 0 0 0 0,-1-1 1 0 0,-1-1-1 0 0,-1 0 0 0 0,12-33 0 0 0,-19 41-34 0 0,-12 25 39 0 0,-13 28 151 0 0,7 1-180 0 0,1 0-1 0 0,-8 59 1 0 0,15-77-448 0 0,-3 20 145 0 0,1-11 122 0 0,-3 51 0 0 0,6 11 120 0 0,1-16 12 0 0,-4 0-1 0 0,-15 87 1 0 0,18-154-435 0 0,1 0 1 0 0,-1 0-1 0 0,-1 0 0 0 0,1-1 1 0 0,-1 1-1 0 0,0 0 0 0 0,-1-1 1 0 0,0 0-1 0 0,0 0 0 0 0,0 0 1 0 0,-1-1-1 0 0,1 1 0 0 0,-1-1 1 0 0,-1 0-1 0 0,1 0 1 0 0,-1-1-1 0 0,1 1 0 0 0,-8 3 1 0 0,3-4 6 0 0,0 1 0 0 0,1-2 0 0 0,-1 1 1 0 0,-1-2-1 0 0,1 1 0 0 0,0-1 1 0 0,-1-1-1 0 0,1 0 0 0 0,-1 0 0 0 0,1-1 1 0 0,-21-2-1 0 0,1-2 27 0 0,0-1 0 0 0,0-2 0 0 0,1-1 0 0 0,-1-1 1 0 0,2-1-1 0 0,-54-28 0 0 0,78 36-198 0 0,0 0-1 0 0,0 0 1 0 0,1-1 0 0 0,-1 1 0 0 0,0-1 0 0 0,1 0-1 0 0,-1 0 1 0 0,1 0 0 0 0,0 0 0 0 0,0-1 0 0 0,0 1-1 0 0,-2-5 1 0 0,5 6-15 0 0,-1 1 0 0 0,0-1 0 0 0,1 1-1 0 0,0-1 1 0 0,-1 1 0 0 0,1-1 0 0 0,0 0 0 0 0,0 1-1 0 0,0-1 1 0 0,0 1 0 0 0,0-1 0 0 0,0 1 0 0 0,1-1-1 0 0,-1 0 1 0 0,1-1 0 0 0,0-1-170 0 0,1 1-1 0 0,0 0 1 0 0,-1-1 0 0 0,1 1-1 0 0,1 0 1 0 0,-1 0 0 0 0,0 0-1 0 0,6-4 1 0 0,24-24-1487 0 0,2 3 0 0 0,1 0 0 0 0,74-43 0 0 0,-58 45-1010 0 0</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4.993"/>
    </inkml:context>
    <inkml:brush xml:id="br0">
      <inkml:brushProperty name="width" value="0.1" units="cm"/>
      <inkml:brushProperty name="height" value="0.1" units="cm"/>
      <inkml:brushProperty name="color" value="#FFFFFF"/>
    </inkml:brush>
  </inkml:definitions>
  <inkml:trace contextRef="#ctx0" brushRef="#br0">1 4 6745 0 0,'11'-3'1408'0'0,"-1"3"-188"0"0,-2 0-144 0 0,-2 0-252 0 0,0 0-304 0 0,0 0-364 0 0,-1 0-16 0 0,1 0-820 0 0,-1 0-588 0 0,-1 0 88 0 0,1 2 100 0 0,-1-2 76 0 0,-1 0-32 0 0,2 0 27 0 0,0 0-43 0 0,-1-3-48 0 0,1 3 20 0 0</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6.998"/>
    </inkml:context>
    <inkml:brush xml:id="br0">
      <inkml:brushProperty name="width" value="0.1" units="cm"/>
      <inkml:brushProperty name="height" value="0.1" units="cm"/>
      <inkml:brushProperty name="color" value="#FFFFFF"/>
    </inkml:brush>
  </inkml:definitions>
  <inkml:trace contextRef="#ctx0" brushRef="#br0">176 51 2012 0 0,'1'-2'200'0'0,"0"1"-1"0"0,-1 0 1 0 0,1 0-1 0 0,-1 0 1 0 0,1 0-1 0 0,-1 0 1 0 0,1 0-1 0 0,-1-1 1 0 0,1 1-1 0 0,-1 0 1 0 0,0 0-1 0 0,0-1 1 0 0,0 1-1 0 0,0 0 1 0 0,0-1-1 0 0,0 1 0 0 0,0 0 1 0 0,0 0-1 0 0,0-1 1 0 0,0 1-1 0 0,-1 0 1 0 0,1 0-1 0 0,-1-1 1 0 0,1 1-1 0 0,-1 0 1 0 0,1 0-1 0 0,-1 0 1 0 0,0 0-1 0 0,1 0 1 0 0,-1 0-1 0 0,0 0 1 0 0,0 0-1 0 0,0 0 1 0 0,0 0-1 0 0,0 0 1 0 0,0 0-1 0 0,0 1 1 0 0,0-1-1 0 0,-1 0 1 0 0,-1 0-49 0 0,0 0 0 0 0,0 0 0 0 0,0 0 0 0 0,1 1 0 0 0,-1-1 0 0 0,0 1 0 0 0,0 0 1 0 0,0 0-1 0 0,0 0 0 0 0,0 0 0 0 0,0 0 0 0 0,0 1 0 0 0,0-1 0 0 0,1 1 0 0 0,-1 0 0 0 0,-3 1 0 0 0,-7 4 150 0 0,1 0-1 0 0,-1 1 0 0 0,-15 12 0 0 0,24-16-230 0 0,0 0-1 0 0,0 1 1 0 0,0-1 0 0 0,0 1-1 0 0,0 0 1 0 0,1 0 0 0 0,0 0-1 0 0,0 0 1 0 0,0 1 0 0 0,0-1-1 0 0,1 1 1 0 0,-3 7 0 0 0,4-11-70 0 0,1 0 0 0 0,0 0 1 0 0,0 0-1 0 0,0 0 0 0 0,0 0 1 0 0,0 1-1 0 0,0-1 0 0 0,0 0 1 0 0,0 0-1 0 0,0 0 1 0 0,0 0-1 0 0,1 0 0 0 0,-1 0 1 0 0,0 0-1 0 0,1 0 0 0 0,-1 0 1 0 0,1 0-1 0 0,-1 0 0 0 0,1 0 1 0 0,-1 0-1 0 0,1 0 0 0 0,0 0 1 0 0,1 1-1 0 0,0 0-32 0 0,1 0-1 0 0,-1 0 1 0 0,1 0 0 0 0,0-1-1 0 0,-1 1 1 0 0,1-1 0 0 0,0 1-1 0 0,4 0 1 0 0,2 1-148 0 0,1-1-1 0 0,-1 0 1 0 0,1 0-1 0 0,15 0 1 0 0,-19-3 69 0 0,-1 1 0 0 0,1 0 0 0 0,-1-1 1 0 0,1 0-1 0 0,-1 0 0 0 0,0-1 0 0 0,1 0 0 0 0,-1 0 0 0 0,0 0 0 0 0,0 0 1 0 0,0-1-1 0 0,0 1 0 0 0,8-8 0 0 0,-11 8 49 0 0,1 0 1 0 0,-1 0-1 0 0,0 0 0 0 0,-1 0 0 0 0,1-1 1 0 0,0 1-1 0 0,-1-1 0 0 0,1 1 0 0 0,-1-1 1 0 0,0 1-1 0 0,0-1 0 0 0,0 0 1 0 0,0 0-1 0 0,0 1 0 0 0,-1-1 0 0 0,1 0 1 0 0,-1 0-1 0 0,0 0 0 0 0,0 0 0 0 0,0 0 1 0 0,0 0-1 0 0,0 0 0 0 0,-1 1 1 0 0,1-1-1 0 0,-1 0 0 0 0,0 0 0 0 0,-2-5 1 0 0,-1-3-2448 0 0</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7.433"/>
    </inkml:context>
    <inkml:brush xml:id="br0">
      <inkml:brushProperty name="width" value="0.1" units="cm"/>
      <inkml:brushProperty name="height" value="0.1" units="cm"/>
      <inkml:brushProperty name="color" value="#FFFFFF"/>
    </inkml:brush>
  </inkml:definitions>
  <inkml:trace contextRef="#ctx0" brushRef="#br0">121 233 10761 0 0,'0'0'6'0'0,"-1"0"0"0"0,0 0 1 0 0,1 0-1 0 0,-1 0 0 0 0,1 0 0 0 0,-1 0 0 0 0,1 0 1 0 0,-1 0-1 0 0,0 0 0 0 0,1 0 0 0 0,-1 0 0 0 0,1 1 1 0 0,-1-1-1 0 0,1 0 0 0 0,-1 0 0 0 0,1 1 0 0 0,-1-1 1 0 0,1 0-1 0 0,-1 1 0 0 0,1-1 0 0 0,-1 0 0 0 0,1 1 1 0 0,0-1-1 0 0,-1 1 0 0 0,1-1 0 0 0,0 1 0 0 0,-1-1 1 0 0,1 1-1 0 0,0-1 0 0 0,-1 1 0 0 0,1-1 0 0 0,0 1 0 0 0,0-1 1 0 0,0 1-1 0 0,0 0 0 0 0,0-1 0 0 0,-1 1 0 0 0,1-1 1 0 0,0 1-1 0 0,0-1 0 0 0,0 1 0 0 0,0 0 0 0 0,1-1 1 0 0,-1 1-1 0 0,0-1 0 0 0,0 1 0 0 0,0-1 0 0 0,1 2 1 0 0,-1 0-1 0 0,1 0 1 0 0,0 1 0 0 0,0-1-1 0 0,0 0 1 0 0,0 1-1 0 0,1-1 1 0 0,-1 0 0 0 0,1 0-1 0 0,2 3 1 0 0,1-2-50 0 0,-1 0-1 0 0,1 0 1 0 0,-1-1-1 0 0,1 0 1 0 0,0 0 0 0 0,0 0-1 0 0,0 0 1 0 0,0-1-1 0 0,0 0 1 0 0,0 0-1 0 0,0 0 1 0 0,1-1 0 0 0,-1 1-1 0 0,0-2 1 0 0,0 1-1 0 0,1 0 1 0 0,-1-1 0 0 0,0 0-1 0 0,10-3 1 0 0,-7 2 14 0 0,-1 0 1 0 0,1-1-1 0 0,0 0 1 0 0,-1 0 0 0 0,0 0-1 0 0,1-1 1 0 0,-1 0-1 0 0,-1-1 1 0 0,1 0-1 0 0,-1 0 1 0 0,0 0-1 0 0,7-8 1 0 0,-8 6 119 0 0,-1 0-1 0 0,1 0 1 0 0,-1-1 0 0 0,-1 1-1 0 0,1-1 1 0 0,-2 0 0 0 0,1 0-1 0 0,-1 0 1 0 0,0 0 0 0 0,1-10-1 0 0,-1-10 969 0 0,-1-48 0 0 0,-2 37 92 0 0,14 215 1313 0 0,18 41-1782 0 0,7 76 28 0 0,-38-288-696 0 0,4 41 167 0 0,-4 81-1 0 0,-1-114-172 0 0,0-1 0 0 0,-1 0 0 0 0,0 0 0 0 0,-1-1-1 0 0,-1 1 1 0 0,1 0 0 0 0,-2-1 0 0 0,0 0 0 0 0,0 0 0 0 0,-1 0 0 0 0,-13 17-1 0 0,15-22-6 0 0,-1-1-1 0 0,0 0 1 0 0,-1 0-1 0 0,1-1 0 0 0,-1 0 1 0 0,1 0-1 0 0,-1 0 1 0 0,-1-1-1 0 0,1 1 0 0 0,0-1 1 0 0,-1-1-1 0 0,1 1 1 0 0,-11 1-1 0 0,7-2-1 0 0,0-1 0 0 0,0 0 0 0 0,0 0 0 0 0,1-1 0 0 0,-1-1 0 0 0,0 0 1 0 0,0 0-1 0 0,-19-5 0 0 0,16 2 8 0 0,1 0 0 0 0,-1-1 1 0 0,1 0-1 0 0,0-1 1 0 0,0 0-1 0 0,1-1 0 0 0,-1 0 1 0 0,2-1-1 0 0,-1 0 0 0 0,1-1 1 0 0,0 0-1 0 0,1-1 1 0 0,0 0-1 0 0,-11-16 0 0 0,17 21-10 0 0,0 0-1 0 0,0-1 1 0 0,1 1-1 0 0,-1-1 1 0 0,1 1-1 0 0,1-1 1 0 0,-1 0-1 0 0,1 0 1 0 0,0 0-1 0 0,0 0 1 0 0,1 0-1 0 0,-1 0 0 0 0,1 0 1 0 0,1 0-1 0 0,-1 1 1 0 0,1-1-1 0 0,0 0 1 0 0,0 0-1 0 0,4-10 1 0 0,0 6-71 0 0,-1 1 1 0 0,2-1 0 0 0,-1 1 0 0 0,1 0-1 0 0,0 1 1 0 0,1 0 0 0 0,0 0-1 0 0,0 0 1 0 0,1 1 0 0 0,12-10 0 0 0,37-22-1930 0 0,1 2 1 0 0,100-47 0 0 0,-105 57 539 0 0,-8 4-121 0 0,-3-2-1373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9.245"/>
    </inkml:context>
    <inkml:brush xml:id="br0">
      <inkml:brushProperty name="width" value="0.1" units="cm"/>
      <inkml:brushProperty name="height" value="0.1" units="cm"/>
      <inkml:brushProperty name="color" value="#FFFFFF"/>
    </inkml:brush>
  </inkml:definitions>
  <inkml:trace contextRef="#ctx0" brushRef="#br0">1 5 4288 0 0,'0'0'117'0'0,"1"0"-1"0"0,-1-1 0 0 0,0 1 0 0 0,1 0 1 0 0,-1-1-1 0 0,1 1 0 0 0,-1 0 0 0 0,0-1 1 0 0,1 1-1 0 0,-1 0 0 0 0,1 0 0 0 0,-1-1 0 0 0,1 1 1 0 0,0 0-1 0 0,-1 0 0 0 0,1 0 0 0 0,-1 0 1 0 0,1 0-1 0 0,-1 0 0 0 0,1 0 0 0 0,-1 0 1 0 0,1 0-1 0 0,-1 0 0 0 0,1 0 0 0 0,-1 0 1 0 0,1 0-1 0 0,-1 0 0 0 0,1 1 0 0 0,-1-1 1 0 0,1 0-1 0 0,-1 0 0 0 0,2 1 0 0 0,8 18 1612 0 0,-2 35-600 0 0,-7-48-772 0 0,5 152 1767 0 0,-5-70-1443 0 0,21 161 986 0 0,-14-208-1282 0 0,26 70-1 0 0,-30-99-312 0 0,1 0 1 0 0,0 0-1 0 0,1 0 0 0 0,0-1 0 0 0,1 1 1 0 0,0-1-1 0 0,1-1 0 0 0,0 0 0 0 0,0 0 1 0 0,1 0-1 0 0,1-1 0 0 0,-1-1 0 0 0,21 15 1 0 0,-23-20-232 0 0,0 1 0 0 0,0-1 1 0 0,0 0-1 0 0,0 0 0 0 0,1-1 1 0 0,-1 0-1 0 0,1 0 0 0 0,0-1 1 0 0,13 1-1 0 0,-12-2-372 0 0,0-1 0 0 0,-1 0 0 0 0,1 0 0 0 0,-1-1 0 0 0,1 0 0 0 0,-1 0 0 0 0,0-1-1 0 0,0 0 1 0 0,13-7 0 0 0,-6 0-1553 0 0,-3-1-1230 0 0</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7.792"/>
    </inkml:context>
    <inkml:brush xml:id="br0">
      <inkml:brushProperty name="width" value="0.1" units="cm"/>
      <inkml:brushProperty name="height" value="0.1" units="cm"/>
      <inkml:brushProperty name="color" value="#FFFFFF"/>
    </inkml:brush>
  </inkml:definitions>
  <inkml:trace contextRef="#ctx0" brushRef="#br0">236 110 6517 0 0,'0'-6'307'0'0,"0"1"0"0"0,0-1 0 0 0,-1 0 0 0 0,1 0 0 0 0,-1 1 1 0 0,-1-1-1 0 0,1 1 0 0 0,-1-1 0 0 0,0 1 0 0 0,0-1 0 0 0,0 1 0 0 0,-1 0 1 0 0,0 0-1 0 0,-4-6 0 0 0,5 9-237 0 0,1 0 1 0 0,0 1-1 0 0,-1-1 1 0 0,1 1-1 0 0,-1-1 1 0 0,1 1-1 0 0,-1 0 1 0 0,0-1-1 0 0,1 1 1 0 0,-1 0-1 0 0,0 0 0 0 0,0 0 1 0 0,0 1-1 0 0,0-1 1 0 0,0 0-1 0 0,0 1 1 0 0,0-1-1 0 0,0 1 1 0 0,0 0-1 0 0,0 0 1 0 0,0-1-1 0 0,0 1 1 0 0,0 1-1 0 0,0-1 0 0 0,0 0 1 0 0,0 0-1 0 0,0 1 1 0 0,0-1-1 0 0,0 1 1 0 0,0 0-1 0 0,0-1 1 0 0,0 1-1 0 0,0 0 1 0 0,0 0-1 0 0,1 0 1 0 0,-1 1-1 0 0,0-1 0 0 0,1 0 1 0 0,-1 1-1 0 0,1-1 1 0 0,-3 4-1 0 0,-5 5 91 0 0,0 0-1 0 0,1 1 0 0 0,0 0 1 0 0,1 1-1 0 0,0 0 0 0 0,1 0 0 0 0,1 0 1 0 0,-1 1-1 0 0,-2 13 0 0 0,4-15-30 0 0,-9 31 272 0 0,1 0 0 0 0,2 1 0 0 0,3 0 0 0 0,1 1 0 0 0,-1 74 1 0 0,24 215 962 0 0,-14-303-1261 0 0,9 160 38 0 0,-15-69-3256 0 0,3-121 2992 0 0,0 0 0 0 0,1 1 0 0 0,-1-1 0 0 0,0 1 0 0 0,0-1 1 0 0,0 1-1 0 0,-1-1 0 0 0,1 1 0 0 0,0-1 0 0 0,0 1 0 0 0,0-1 0 0 0,0 1 0 0 0,0-1 0 0 0,0 0 0 0 0,-1 1 0 0 0,1-1 0 0 0,0 1 0 0 0,0-1 0 0 0,-1 0 0 0 0,1 1 0 0 0,0-1 0 0 0,-1 0 1 0 0,1 1-1 0 0,0-1 0 0 0,-1 0 0 0 0,1 1 0 0 0,0-1 0 0 0,-1 0 0 0 0,1 0 0 0 0,-1 1 0 0 0,1-1 0 0 0,-1 0 0 0 0,1 0 0 0 0,0 0 0 0 0,-1 0 0 0 0,1 0 0 0 0,-1 0 0 0 0,1 1 0 0 0,-1-1 0 0 0,1 0 1 0 0,-1 0-1 0 0,1 0 0 0 0,-1-1 0 0 0,1 1 0 0 0,-1 0 0 0 0,1 0 0 0 0,0 0 0 0 0,-1 0 0 0 0,1 0 0 0 0,-1 0 0 0 0,1-1 0 0 0,-1 1 0 0 0,1 0 0 0 0,0 0 0 0 0,-1-1 0 0 0,1 1 0 0 0,0 0 1 0 0,-1-1-1 0 0,1 1 0 0 0,0 0 0 0 0,-1-1 0 0 0,1 1 0 0 0,0 0 0 0 0,-1-1 0 0 0,1 1 0 0 0,0-1 0 0 0,0 0 0 0 0,-8-7-2787 0 0</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8.150"/>
    </inkml:context>
    <inkml:brush xml:id="br0">
      <inkml:brushProperty name="width" value="0.1" units="cm"/>
      <inkml:brushProperty name="height" value="0.1" units="cm"/>
      <inkml:brushProperty name="color" value="#FFFFFF"/>
    </inkml:brush>
  </inkml:definitions>
  <inkml:trace contextRef="#ctx0" brushRef="#br0">1 103 5533 0 0,'2'-4'300'0'0,"1"1"0"0"0,1 0 0 0 0,-1 0 0 0 0,0 1 0 0 0,1-1 0 0 0,-1 0 0 0 0,1 1 0 0 0,0 0 0 0 0,0 0 0 0 0,8-3 0 0 0,45-11 441 0 0,-34 11-305 0 0,128-26 709 0 0,-147 30-1090 0 0,28-6 194 0 0,-1 3 0 0 0,1 0 1 0 0,0 2-1 0 0,0 1 0 0 0,42 5 0 0 0,-66-3-169 0 0,1 0-1 0 0,-1 1 1 0 0,1 0-1 0 0,-1 0 0 0 0,0 1 1 0 0,0 0-1 0 0,0 0 1 0 0,0 1-1 0 0,0 0 0 0 0,-1 0 1 0 0,0 1-1 0 0,0 0 1 0 0,0 1-1 0 0,0-1 1 0 0,-1 1-1 0 0,0 0 0 0 0,0 1 1 0 0,-1-1-1 0 0,0 1 1 0 0,0 0-1 0 0,0 1 0 0 0,-1-1 1 0 0,0 1-1 0 0,4 12 1 0 0,-2-5-173 0 0,8 26-419 0 0,-10-16-5332 0 0</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8.510"/>
    </inkml:context>
    <inkml:brush xml:id="br0">
      <inkml:brushProperty name="width" value="0.1" units="cm"/>
      <inkml:brushProperty name="height" value="0.1" units="cm"/>
      <inkml:brushProperty name="color" value="#FFFFFF"/>
    </inkml:brush>
  </inkml:definitions>
  <inkml:trace contextRef="#ctx0" brushRef="#br0">13 55 5452 0 0,'-5'-10'765'0'0,"2"2"-333"0"0,0 0-52 0 0,2 1-648 0 0,1 2-156 0 0,0 1-240 0 0,1-1-997 0 0,1 2 897 0 0,1 1-48 0 0,-2-1-20 0 0</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8.867"/>
    </inkml:context>
    <inkml:brush xml:id="br0">
      <inkml:brushProperty name="width" value="0.1" units="cm"/>
      <inkml:brushProperty name="height" value="0.1" units="cm"/>
      <inkml:brushProperty name="color" value="#FFFFFF"/>
    </inkml:brush>
  </inkml:definitions>
  <inkml:trace contextRef="#ctx0" brushRef="#br0">0 0 2144 0 0,'38'181'8736'0'0,"-4"-12"-8754"0"0,-31-156-412 0 0,4 10 292 0 0,-2-25 485 0 0,-1-15 244 0 0,1-6-234 0 0,1 1-1 0 0,0 0 1 0 0,1 1-1 0 0,2-1 0 0 0,0 1 1 0 0,1 1-1 0 0,1 0 1 0 0,26-35-1 0 0,-34 51-310 0 0,0 1 0 0 0,0-1 1 0 0,1 1-1 0 0,0-1 0 0 0,0 1 0 0 0,0 0 1 0 0,0 1-1 0 0,0-1 0 0 0,0 1 0 0 0,1 0 1 0 0,-1 0-1 0 0,1 0 0 0 0,0 0 0 0 0,-1 1 1 0 0,1 0-1 0 0,0 0 0 0 0,8 0 0 0 0,-9 1-18 0 0,0 0 0 0 0,0 1 0 0 0,0 0-1 0 0,0 0 1 0 0,0 0 0 0 0,0 0 0 0 0,0 1 0 0 0,0 0-1 0 0,0-1 1 0 0,-1 1 0 0 0,1 1 0 0 0,-1-1 0 0 0,1 0 0 0 0,-1 1-1 0 0,0 0 1 0 0,0 0 0 0 0,0 0 0 0 0,0 0 0 0 0,-1 0-1 0 0,5 7 1 0 0,-1 0 8 0 0,0 0 0 0 0,-1 0 0 0 0,0 0 0 0 0,-1 0 0 0 0,0 1 0 0 0,-1-1-1 0 0,0 1 1 0 0,1 12 0 0 0,2 33-1782 0 0,-5 0-4440 0 0</inkml:trace>
  <inkml:trace contextRef="#ctx0" brushRef="#br0" timeOffset="0.97">546 149 5220 0 0,'10'-7'5346'0'0,"-8"29"-3187"0"0,-5 41-1926 0 0,3-58-166 0 0,-6 68-5003 0 0,6-64 2151 0 0</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9.236"/>
    </inkml:context>
    <inkml:brush xml:id="br0">
      <inkml:brushProperty name="width" value="0.1" units="cm"/>
      <inkml:brushProperty name="height" value="0.1" units="cm"/>
      <inkml:brushProperty name="color" value="#FFFFFF"/>
    </inkml:brush>
  </inkml:definitions>
  <inkml:trace contextRef="#ctx0" brushRef="#br0">14 102 5725 0 0,'-4'-18'836'0'0,"-3"1"-368"0"0,4 2-44 0 0,3 5-604 0 0,2 1-260 0 0,1 2-320 0 0,2 2-129 0 0,-1 1 65 0 0,2-1 48 0 0,1 2-40 0 0,6-1-72 0 0,6 0-112 0 0</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29.593"/>
    </inkml:context>
    <inkml:brush xml:id="br0">
      <inkml:brushProperty name="width" value="0.1" units="cm"/>
      <inkml:brushProperty name="height" value="0.1" units="cm"/>
      <inkml:brushProperty name="color" value="#FFFFFF"/>
    </inkml:brush>
  </inkml:definitions>
  <inkml:trace contextRef="#ctx0" brushRef="#br0">0 16 2356 0 0,'1'-1'310'0'0,"-1"0"0"0"0,1 0 0 0 0,0 0 0 0 0,-1 0 1 0 0,1 0-1 0 0,0 0 0 0 0,0 0 0 0 0,0 1 0 0 0,0-1 0 0 0,-1 0 0 0 0,1 0 0 0 0,0 1 0 0 0,0-1 0 0 0,1 0 0 0 0,-1 1 0 0 0,0-1 0 0 0,0 1 0 0 0,0 0 1 0 0,0-1-1 0 0,0 1 0 0 0,0 0 0 0 0,1 0 0 0 0,-1 0 0 0 0,0-1 0 0 0,0 1 0 0 0,0 0 0 0 0,1 1 0 0 0,-1-1 0 0 0,0 0 0 0 0,0 0 0 0 0,2 1 0 0 0,0 1-101 0 0,-1 1-1 0 0,0-1 1 0 0,0 0-1 0 0,0 1 1 0 0,0 0-1 0 0,0 0 1 0 0,0-1-1 0 0,-1 1 0 0 0,1 0 1 0 0,1 6-1 0 0,13 37 463 0 0,-2 0 0 0 0,-3 1 0 0 0,-1 1-1 0 0,4 66 1 0 0,-6-50-117 0 0,25 104-1 0 0,-31-164-601 0 0,-1 0-1 0 0,1 0 0 0 0,0 0 0 0 0,0 0 1 0 0,0 0-1 0 0,0-1 0 0 0,1 1 0 0 0,-1 0 0 0 0,1-1 1 0 0,0 0-1 0 0,0 0 0 0 0,0 0 0 0 0,1 0 0 0 0,-1 0 1 0 0,1-1-1 0 0,-1 1 0 0 0,1-1 0 0 0,0 0 1 0 0,0 0-1 0 0,0-1 0 0 0,6 3 0 0 0,-8-4-258 0 0,1 1-1 0 0,0-1 1 0 0,0 1-1 0 0,0-1 1 0 0,0 0-1 0 0,0 0 1 0 0,0 0-1 0 0,0-1 1 0 0,0 1-1 0 0,0-1 1 0 0,0 1-1 0 0,0-1 1 0 0,0 0-1 0 0,0 0 1 0 0,-1 0-1 0 0,1-1 1 0 0,0 1-1 0 0,-1-1 1 0 0,1 1-1 0 0,-1-1 1 0 0,1 0-1 0 0,-1 0 1 0 0,0 0-1 0 0,0 0 1 0 0,0 0-1 0 0,0-1 1 0 0,0 1-1 0 0,-1-1 1 0 0,1 1-1 0 0,-1-1 1 0 0,3-4-1 0 0,2-8-2507 0 0</inkml:trace>
  <inkml:trace contextRef="#ctx0" brushRef="#br0" timeOffset="1">31 392 7577 0 0,'-4'-5'4381'0'0,"20"-2"-2964"0"0,146-24-213 0 0,19-5-7500 0 0,-158 29 3502 0 0</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1.192"/>
    </inkml:context>
    <inkml:brush xml:id="br0">
      <inkml:brushProperty name="width" value="0.1" units="cm"/>
      <inkml:brushProperty name="height" value="0.1" units="cm"/>
      <inkml:brushProperty name="color" value="#FFFFFF"/>
    </inkml:brush>
  </inkml:definitions>
  <inkml:trace contextRef="#ctx0" brushRef="#br0">184 143 2880 0 0,'0'1'90'0'0,"0"-1"-1"0"0,0 0 0 0 0,0 1 1 0 0,0-1-1 0 0,1 0 0 0 0,-1 1 1 0 0,0-1-1 0 0,0 0 0 0 0,0 1 1 0 0,1-1-1 0 0,-1 0 0 0 0,0 0 1 0 0,0 1-1 0 0,1-1 0 0 0,-1 0 1 0 0,0 0-1 0 0,1 0 0 0 0,-1 1 1 0 0,0-1-1 0 0,1 0 0 0 0,-1 0 1 0 0,0 0-1 0 0,1 0 0 0 0,-1 0 1 0 0,0 0-1 0 0,1 1 0 0 0,-1-1 1 0 0,0 0-1 0 0,1 0 0 0 0,-1 0 1 0 0,1-1-1 0 0,21 1 828 0 0,26-9-716 0 0,-45 8 23 0 0,17-3 17 0 0,32-8 324 0 0,-49 11-494 0 0,-1 0 1 0 0,1 0 0 0 0,-1 0-1 0 0,1-1 1 0 0,-1 1 0 0 0,1 0-1 0 0,-1-1 1 0 0,0 0 0 0 0,0 1-1 0 0,1-1 1 0 0,-1 0 0 0 0,-1 0-1 0 0,1 0 1 0 0,0-1 0 0 0,2-2-1 0 0,-4 3-17 0 0,0 1-1 0 0,1-1 0 0 0,-1 0 0 0 0,0 0 1 0 0,0 0-1 0 0,0 0 0 0 0,0 1 0 0 0,0-1 0 0 0,0 0 1 0 0,-1 0-1 0 0,1 0 0 0 0,0 1 0 0 0,-1-1 0 0 0,0 0 1 0 0,1 1-1 0 0,-1-1 0 0 0,0 0 0 0 0,0 1 0 0 0,0-1 1 0 0,0 1-1 0 0,0-1 0 0 0,0 1 0 0 0,0-1 0 0 0,-1 1 1 0 0,1 0-1 0 0,-1 0 0 0 0,-2-2 0 0 0,-3-3 99 0 0,0 1-1 0 0,0 0 1 0 0,-1 0-1 0 0,-10-5 0 0 0,10 7-39 0 0,-1 0-1 0 0,1 0 0 0 0,0 1 1 0 0,-1 1-1 0 0,1-1 0 0 0,-1 2 1 0 0,1-1-1 0 0,-1 1 0 0 0,0 0 1 0 0,1 1-1 0 0,-1 0 0 0 0,1 0 1 0 0,-1 1-1 0 0,1 0 0 0 0,-1 0 1 0 0,1 1-1 0 0,0 0 0 0 0,0 1 1 0 0,1-1-1 0 0,-1 2 0 0 0,1-1 1 0 0,0 1-1 0 0,0 0 0 0 0,0 0 1 0 0,-7 8-1 0 0,6-5-5 0 0,-1 0-1 0 0,1 0 1 0 0,1 1 0 0 0,-1 1 0 0 0,2-1-1 0 0,-1 1 1 0 0,1 0 0 0 0,1 0-1 0 0,0 1 1 0 0,0 0 0 0 0,1-1 0 0 0,1 2-1 0 0,-1-1 1 0 0,2 0 0 0 0,0 1-1 0 0,0-1 1 0 0,1 1 0 0 0,0 15-1 0 0,2-20-101 0 0,-1 1-1 0 0,1 0 0 0 0,1 0 1 0 0,0 0-1 0 0,0-1 0 0 0,0 1 1 0 0,1-1-1 0 0,0 0 0 0 0,0 1 1 0 0,1-1-1 0 0,0-1 0 0 0,1 1 1 0 0,-1-1-1 0 0,1 1 0 0 0,0-1 0 0 0,1 0 1 0 0,-1-1-1 0 0,1 0 0 0 0,0 0 1 0 0,0 0-1 0 0,1 0 0 0 0,0-1 1 0 0,0 0-1 0 0,0-1 0 0 0,0 1 1 0 0,0-1-1 0 0,1-1 0 0 0,-1 1 1 0 0,12 1-1 0 0,-2 0-748 0 0,0 0 0 0 0,1-2 0 0 0,-1 0 0 0 0,1 0 0 0 0,0-2 0 0 0,-1 0 0 0 0,1-1 0 0 0,0-1 1 0 0,-1-1-1 0 0,19-5 0 0 0,-13 0-1984 0 0</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1.708"/>
    </inkml:context>
    <inkml:brush xml:id="br0">
      <inkml:brushProperty name="width" value="0.1" units="cm"/>
      <inkml:brushProperty name="height" value="0.1" units="cm"/>
      <inkml:brushProperty name="color" value="#FFFFFF"/>
    </inkml:brush>
  </inkml:definitions>
  <inkml:trace contextRef="#ctx0" brushRef="#br0">357 27 5985 0 0,'-1'-2'262'0'0,"0"0"0"0"0,0 1 0 0 0,0-1 0 0 0,-1 0 1 0 0,1 1-1 0 0,-1-1 0 0 0,1 1 0 0 0,-1-1 1 0 0,0 1-1 0 0,1 0 0 0 0,-1-1 0 0 0,0 1 0 0 0,0 0 1 0 0,0 0-1 0 0,0 0 0 0 0,0 1 0 0 0,0-1 1 0 0,0 0-1 0 0,0 1 0 0 0,-4-1 0 0 0,2 1-77 0 0,0 0 1 0 0,0 0-1 0 0,0 1 0 0 0,-1-1 1 0 0,1 1-1 0 0,0 0 0 0 0,0 0 1 0 0,0 0-1 0 0,1 1 0 0 0,-6 2 0 0 0,0 1-47 0 0,0 0-1 0 0,0 1 0 0 0,1 0 0 0 0,0 0 0 0 0,0 1 0 0 0,1 0 1 0 0,0 0-1 0 0,-9 11 0 0 0,13-13-65 0 0,-1 0 0 0 0,1 0 0 0 0,0 1 0 0 0,0-1 0 0 0,1 1 1 0 0,-1-1-1 0 0,1 1 0 0 0,1 0 0 0 0,-1 0 0 0 0,1 0 0 0 0,0 0 0 0 0,0 0 0 0 0,1 10 0 0 0,0-11-34 0 0,1 0-1 0 0,0 0 0 0 0,1 0 1 0 0,-1 0-1 0 0,1 0 0 0 0,0 0 1 0 0,0-1-1 0 0,0 1 0 0 0,1-1 1 0 0,-1 1-1 0 0,1-1 0 0 0,0 0 1 0 0,1 0-1 0 0,-1 0 0 0 0,1-1 1 0 0,6 7-1 0 0,8 3 52 0 0,1-1 1 0 0,0 0-1 0 0,24 11 0 0 0,-28-17-114 0 0,-1 1 1 0 0,0 1-1 0 0,-1 0 0 0 0,1 1 1 0 0,-2 0-1 0 0,1 1 0 0 0,21 23 1 0 0,-33-32 12 0 0,0 1 1 0 0,0-1-1 0 0,0 1 1 0 0,0-1-1 0 0,0 1 1 0 0,0 0-1 0 0,0-1 1 0 0,-1 1 0 0 0,1 0-1 0 0,-1 0 1 0 0,1-1-1 0 0,-1 1 1 0 0,0 0-1 0 0,0 0 1 0 0,1 0-1 0 0,-1 0 1 0 0,-1-1 0 0 0,1 1-1 0 0,0 0 1 0 0,0 0-1 0 0,-1 0 1 0 0,0 2-1 0 0,0-1 1 0 0,-1 0 0 0 0,0 0-1 0 0,0 1 1 0 0,0-1-1 0 0,0 0 1 0 0,0-1 0 0 0,-1 1-1 0 0,1 0 1 0 0,-1-1 0 0 0,-5 4-1 0 0,-2 2-4 0 0,-1-1 1 0 0,-1-1-1 0 0,1 0 0 0 0,-1 0 1 0 0,-17 5-1 0 0,6-5 46 0 0,-1 0 0 0 0,1-1 1 0 0,-46 2-1 0 0,54-6-4 0 0,1-1 0 0 0,0-1 0 0 0,0 0 0 0 0,0-1 0 0 0,0 0 0 0 0,0-1 0 0 0,-27-9 0 0 0,39 11-116 0 0,-1 0 1 0 0,0-1 0 0 0,0 1 0 0 0,1 0 0 0 0,-1-1 0 0 0,1 1 0 0 0,0-1 0 0 0,-1 0 0 0 0,1 0 0 0 0,0 0 0 0 0,0 0 0 0 0,0 0 0 0 0,0 0 0 0 0,0-1 0 0 0,1 1 0 0 0,-1-1 0 0 0,1 1 0 0 0,0-1 0 0 0,-1 0 0 0 0,1 1 0 0 0,0-1 0 0 0,0 0 0 0 0,1 0 0 0 0,-2-4 0 0 0,3 2-293 0 0,-1 1 1 0 0,1-1-1 0 0,-1 1 0 0 0,1 0 0 0 0,0-1 1 0 0,1 1-1 0 0,-1 0 0 0 0,1 0 1 0 0,0 0-1 0 0,0 0 0 0 0,0 0 1 0 0,1 0-1 0 0,-1 1 0 0 0,1-1 0 0 0,6-6 1 0 0,5-5-2344 0 0</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2.140"/>
    </inkml:context>
    <inkml:brush xml:id="br0">
      <inkml:brushProperty name="width" value="0.1" units="cm"/>
      <inkml:brushProperty name="height" value="0.1" units="cm"/>
      <inkml:brushProperty name="color" value="#FFFFFF"/>
    </inkml:brush>
  </inkml:definitions>
  <inkml:trace contextRef="#ctx0" brushRef="#br0">1 163 3804 0 0,'25'0'931'0'0,"98"-4"1589"0"0,-108 2-2295 0 0,0 0-1 0 0,0-1 0 0 0,0 0 1 0 0,0-1-1 0 0,27-12 0 0 0,-40 15-147 0 0,0 0-1 0 0,0 0 0 0 0,0 0 1 0 0,0 0-1 0 0,0-1 0 0 0,0 1 1 0 0,0-1-1 0 0,0 0 0 0 0,0 1 1 0 0,-1-1-1 0 0,1 0 0 0 0,-1 0 0 0 0,1 0 1 0 0,-1 0-1 0 0,0 0 0 0 0,0 0 1 0 0,0-1-1 0 0,0 1 0 0 0,0 0 1 0 0,0-1-1 0 0,-1 1 0 0 0,1 0 0 0 0,-1-1 1 0 0,1 1-1 0 0,-1-1 0 0 0,0 1 1 0 0,0-1-1 0 0,0 1 0 0 0,0 0 1 0 0,-1-1-1 0 0,1 1 0 0 0,-1-1 1 0 0,1 1-1 0 0,-1 0 0 0 0,0-1 0 0 0,0 1 1 0 0,0 0-1 0 0,0 0 0 0 0,0 0 1 0 0,-4-4-1 0 0,4 3 18 0 0,-1 0-1 0 0,0 0 1 0 0,-1 0 0 0 0,1 0 0 0 0,0 1-1 0 0,-1-1 1 0 0,1 1 0 0 0,-1 0-1 0 0,0-1 1 0 0,0 1 0 0 0,0 1 0 0 0,0-1-1 0 0,0 0 1 0 0,0 1 0 0 0,0-1-1 0 0,-1 1 1 0 0,1 0 0 0 0,-1 0 0 0 0,1 1-1 0 0,-1-1 1 0 0,1 1 0 0 0,-1-1-1 0 0,1 1 1 0 0,-1 0 0 0 0,1 0 0 0 0,-1 1-1 0 0,-6 0 1 0 0,1 3 29 0 0,1 0 0 0 0,0 0 0 0 0,-1 1 0 0 0,1 0 0 0 0,1 1 0 0 0,-1-1 0 0 0,1 2 0 0 0,0-1 0 0 0,1 1 0 0 0,-1 0 0 0 0,1 0 0 0 0,0 0 0 0 0,1 1 0 0 0,0 0 0 0 0,-5 9 0 0 0,5-5 0 0 0,0 0-1 0 0,0 0 0 0 0,1 0 1 0 0,0 1-1 0 0,1 0 0 0 0,1-1 0 0 0,0 1 1 0 0,0 0-1 0 0,2 0 0 0 0,0 19 1 0 0,1-28-104 0 0,0 0 1 0 0,0 1 0 0 0,0-1 0 0 0,0 0 0 0 0,1 1 0 0 0,0-1 0 0 0,0 0-1 0 0,0 0 1 0 0,0 0 0 0 0,1-1 0 0 0,0 1 0 0 0,-1-1 0 0 0,1 1 0 0 0,1-1-1 0 0,-1 0 1 0 0,0 0 0 0 0,1 0 0 0 0,-1 0 0 0 0,1-1 0 0 0,0 0 0 0 0,0 1 0 0 0,6 1-1 0 0,1 1-195 0 0,0-1 0 0 0,0 0-1 0 0,1-1 1 0 0,-1 0 0 0 0,1 0-1 0 0,-1-2 1 0 0,17 2 0 0 0,-19-3-353 0 0,-1 0-1 0 0,1 0 1 0 0,0-1 0 0 0,-1 0 0 0 0,1 0 0 0 0,0-1 0 0 0,-1 0 0 0 0,0 0 0 0 0,1-1 0 0 0,-1-1 0 0 0,0 1 0 0 0,-1-1 0 0 0,1 0 0 0 0,10-8 0 0 0,2-3-2412 0 0</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2.481"/>
    </inkml:context>
    <inkml:brush xml:id="br0">
      <inkml:brushProperty name="width" value="0.1" units="cm"/>
      <inkml:brushProperty name="height" value="0.1" units="cm"/>
      <inkml:brushProperty name="color" value="#FFFFFF"/>
    </inkml:brush>
  </inkml:definitions>
  <inkml:trace contextRef="#ctx0" brushRef="#br0">4 38 6709 0 0,'-4'-38'6532'0'0,"6"57"-5202"0"0,9 79 91 0 0,-2-2-608 0 0,4-2 1 0 0,36 131-1 0 0,-46-213-761 0 0,1 0 0 0 0,1 0-1 0 0,0 0 1 0 0,1-1-1 0 0,0 0 1 0 0,10 15 0 0 0,-13-22-48 0 0,0-1 0 0 0,1 1 0 0 0,-1-1 0 0 0,1 1 0 0 0,0-1 1 0 0,0 0-1 0 0,0 0 0 0 0,0-1 0 0 0,1 1 0 0 0,-1-1 0 0 0,1 0 1 0 0,0 0-1 0 0,-1-1 0 0 0,1 1 0 0 0,0-1 0 0 0,0 0 1 0 0,0 0-1 0 0,0-1 0 0 0,6 1 0 0 0,1-1-403 0 0,-1 0 0 0 0,1-1-1 0 0,0 0 1 0 0,0-1 0 0 0,18-5 0 0 0,-25 5-41 0 0,-1 1 1 0 0,1-1-1 0 0,-1 0 1 0 0,0 0-1 0 0,1-1 1 0 0,-1 1-1 0 0,0-1 1 0 0,-1 0-1 0 0,1 0 1 0 0,0 0 0 0 0,-1-1-1 0 0,0 1 1 0 0,0-1-1 0 0,0 0 1 0 0,0 0-1 0 0,4-7 1 0 0,-2-1-2575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9.620"/>
    </inkml:context>
    <inkml:brush xml:id="br0">
      <inkml:brushProperty name="width" value="0.1" units="cm"/>
      <inkml:brushProperty name="height" value="0.1" units="cm"/>
      <inkml:brushProperty name="color" value="#FFFFFF"/>
    </inkml:brush>
  </inkml:definitions>
  <inkml:trace contextRef="#ctx0" brushRef="#br0">0 74 5677 0 0,'10'-6'408'0'0,"0"1"1"0"0,1 0 0 0 0,0 0 0 0 0,0 1 0 0 0,0 1 0 0 0,0 0 0 0 0,0 0 0 0 0,23-2 0 0 0,-9 1-20 0 0,-22 3-351 0 0,55-10 732 0 0,91-6 0 0 0,-132 16-669 0 0,-1 1 0 0 0,1 0 0 0 0,-1 2 1 0 0,0 0-1 0 0,1 0 0 0 0,-1 2 0 0 0,0 0 0 0 0,0 0 1 0 0,-1 2-1 0 0,25 11 0 0 0,-30-10 23 0 0,1 0 1 0 0,-1 0-1 0 0,0 1 0 0 0,-1 1 1 0 0,0 0-1 0 0,0 0 0 0 0,-1 0 1 0 0,0 1-1 0 0,0 1 0 0 0,-1-1 1 0 0,6 14-1 0 0,3 11 127 0 0,-1 1-1 0 0,13 48 1 0 0,-12-34-651 0 0,-13-42-79 0 0,8 20-5095 0 0</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2.836"/>
    </inkml:context>
    <inkml:brush xml:id="br0">
      <inkml:brushProperty name="width" value="0.1" units="cm"/>
      <inkml:brushProperty name="height" value="0.1" units="cm"/>
      <inkml:brushProperty name="color" value="#FFFFFF"/>
    </inkml:brush>
  </inkml:definitions>
  <inkml:trace contextRef="#ctx0" brushRef="#br0">1 107 6293 0 0,'1'-1'137'0'0,"-1"1"-1"0"0,1-1 1 0 0,-1 0 0 0 0,1 1 0 0 0,0-1 0 0 0,0 1 0 0 0,-1-1 0 0 0,1 1 0 0 0,0-1 0 0 0,0 1 0 0 0,0-1 0 0 0,0 1 0 0 0,-1 0 0 0 0,1-1 0 0 0,0 1-1 0 0,0 0 1 0 0,0 0 0 0 0,0 0 0 0 0,0 0 0 0 0,0 0 0 0 0,1 0 0 0 0,1-1 100 0 0,185-28 2491 0 0,23-5-7541 0 0,-204 33 4313 0 0,-1 0 0 0 0,1-1 0 0 0,-1 0 0 0 0,0 0 0 0 0,0-1 0 0 0,0 0 0 0 0,0 0 0 0 0,0 0 0 0 0,8-7 1 0 0,-11 6-239 0 0</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3.559"/>
    </inkml:context>
    <inkml:brush xml:id="br0">
      <inkml:brushProperty name="width" value="0.1" units="cm"/>
      <inkml:brushProperty name="height" value="0.1" units="cm"/>
      <inkml:brushProperty name="color" value="#FFFFFF"/>
    </inkml:brush>
  </inkml:definitions>
  <inkml:trace contextRef="#ctx0" brushRef="#br0">284 79 1724 0 0,'5'-6'1170'0'0,"0"0"1"0"0,-1-1-1 0 0,1 1 0 0 0,-1-1 0 0 0,3-9 0 0 0,-6 15-1022 0 0,-1 0-1 0 0,0 0 1 0 0,1 0-1 0 0,-1 0 1 0 0,0 0-1 0 0,0 0 0 0 0,0 0 1 0 0,1 0-1 0 0,-1 0 1 0 0,0 0-1 0 0,-1 0 1 0 0,1 0-1 0 0,0 0 1 0 0,0 0-1 0 0,0 0 1 0 0,-1 0-1 0 0,1 1 0 0 0,0-1 1 0 0,-1 0-1 0 0,0-1 1 0 0,0 1-63 0 0,0 0 1 0 0,0 0-1 0 0,0 0 1 0 0,0 0-1 0 0,-1 1 1 0 0,1-1-1 0 0,0 0 1 0 0,-1 1-1 0 0,1-1 1 0 0,0 1-1 0 0,-1-1 1 0 0,1 1-1 0 0,0 0 1 0 0,-1 0 0 0 0,1 0-1 0 0,-1 0 1 0 0,1 0-1 0 0,-3 0 1 0 0,-3 0 43 0 0,0 1 1 0 0,0-1 0 0 0,0 2-1 0 0,0-1 1 0 0,1 1 0 0 0,-1 0 0 0 0,0 0-1 0 0,1 1 1 0 0,-1 0 0 0 0,1 0-1 0 0,0 0 1 0 0,0 1 0 0 0,1 0 0 0 0,-1 0-1 0 0,1 0 1 0 0,-1 1 0 0 0,-6 8-1 0 0,8-8-62 0 0,1-1 0 0 0,-1 1 1 0 0,1 0-1 0 0,0 0 0 0 0,1 0 0 0 0,-1 0 0 0 0,1 0 0 0 0,0 1 0 0 0,0-1 0 0 0,0 1 0 0 0,1-1 0 0 0,0 1 0 0 0,0 0 0 0 0,1-1 0 0 0,0 1 0 0 0,-1 0 0 0 0,2 0 0 0 0,-1 0 0 0 0,1-1 0 0 0,0 1 0 0 0,3 9 0 0 0,6 11 78 0 0,2 0-1 0 0,0-1 0 0 0,2-1 1 0 0,30 41-1 0 0,-29-45-33 0 0,0 2-1 0 0,-1 0 0 0 0,-2 0 0 0 0,0 1 0 0 0,16 47 1 0 0,-26-65-103 0 0,-1 0 1 0 0,0-1-1 0 0,-1 1 1 0 0,1 0-1 0 0,-1-1 1 0 0,0 1 0 0 0,0 0-1 0 0,-1 0 1 0 0,1-1-1 0 0,-1 1 1 0 0,0 0-1 0 0,-1-1 1 0 0,1 1 0 0 0,-1-1-1 0 0,1 1 1 0 0,-5 5-1 0 0,2-3 0 0 0,-1-1-1 0 0,1 0 1 0 0,-2 0-1 0 0,1 0 1 0 0,0-1-1 0 0,-1 0 1 0 0,0 0-1 0 0,-1 0 1 0 0,-8 5-1 0 0,-1-1 4 0 0,0-1 0 0 0,-1-1-1 0 0,0-1 1 0 0,0 0 0 0 0,0-1-1 0 0,0-1 1 0 0,-1 0 0 0 0,-19 1-1 0 0,29-5-10 0 0,-33 2 24 0 0,39-2-30 0 0,0 0 0 0 0,0 0 0 0 0,1 0 0 0 0,-1 0 0 0 0,0-1 0 0 0,0 1 0 0 0,0-1 0 0 0,0 1 0 0 0,1-1 0 0 0,-1 1 0 0 0,0-1 0 0 0,0 0 0 0 0,1 0 0 0 0,-1 0 0 0 0,1 0 0 0 0,-4-2 0 0 0,6 2 2 0 0,-1 1 1 0 0,0 0 0 0 0,0-1-1 0 0,0 1 1 0 0,0 0-1 0 0,1-1 1 0 0,-1 1 0 0 0,0 0-1 0 0,0-1 1 0 0,1 1-1 0 0,-1 0 1 0 0,0-1 0 0 0,0 1-1 0 0,1 0 1 0 0,-1 0-1 0 0,0 0 1 0 0,1-1 0 0 0,-1 1-1 0 0,1 0 1 0 0,-1 0-1 0 0,0 0 1 0 0,1 0 0 0 0,-1-1-1 0 0,0 1 1 0 0,1 0-1 0 0,-1 0 1 0 0,1 0 0 0 0,-1 0-1 0 0,0 0 1 0 0,1 0-1 0 0,-1 0 1 0 0,1 0 0 0 0,-1 0-1 0 0,0 1 1 0 0,1-1-1 0 0,0 0 1 0 0,19-1-31 0 0,-19 1 29 0 0,11 1-5 0 0,-1 0 1 0 0,1 0-1 0 0,0 1 1 0 0,-1 1-1 0 0,0 0 1 0 0,1 0-1 0 0,-1 1 1 0 0,0 1-1 0 0,17 10 0 0 0,-7-3 12 0 0,-1 2-1 0 0,-1 0 0 0 0,32 30 0 0 0,-37-28 5 0 0,0 1-1 0 0,-1 0 0 0 0,-1 1 0 0 0,-1 0 1 0 0,-1 0-1 0 0,11 26 0 0 0,-11-19 5 0 0,-1 0 1 0 0,-2 1-1 0 0,0 0 0 0 0,-2 0 1 0 0,3 43-1 0 0,-3 67 42 0 0,-6-93-31 0 0,3 0-1 0 0,6 45 1 0 0,-7-83-15 0 0,0 0 0 0 0,0 1 1 0 0,1-1-1 0 0,-1 0 0 0 0,1 0 0 0 0,0 0 0 0 0,1-1 0 0 0,-1 1 0 0 0,1 0 1 0 0,0-1-1 0 0,4 6 0 0 0,-5-8-87 0 0,1 0 0 0 0,-1 0 0 0 0,0-1 1 0 0,1 1-1 0 0,-1 0 0 0 0,1-1 0 0 0,-1 0 1 0 0,1 1-1 0 0,0-1 0 0 0,0 0 0 0 0,0-1 0 0 0,-1 1 1 0 0,1 0-1 0 0,0-1 0 0 0,0 1 0 0 0,0-1 0 0 0,0 0 1 0 0,0 0-1 0 0,0 0 0 0 0,0-1 0 0 0,5 0 1 0 0,8-4-806 0 0,1 0 1 0 0,-1 0 0 0 0,0-2 0 0 0,0 0 0 0 0,-1-1 0 0 0,0-1 0 0 0,16-12 0 0 0,4-8-643 0 0,-9-2-1334 0 0</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3.965"/>
    </inkml:context>
    <inkml:brush xml:id="br0">
      <inkml:brushProperty name="width" value="0.1" units="cm"/>
      <inkml:brushProperty name="height" value="0.1" units="cm"/>
      <inkml:brushProperty name="color" value="#FFFFFF"/>
    </inkml:brush>
  </inkml:definitions>
  <inkml:trace contextRef="#ctx0" brushRef="#br0">1 53 6665 0 0,'0'-7'801'0'0,"4"-22"948"0"0,-4 28-1627 0 0,0 1 1 0 0,0-1 0 0 0,0 0 0 0 0,0 0 0 0 0,0 0-1 0 0,0 0 1 0 0,0 1 0 0 0,1-1 0 0 0,-1 0 0 0 0,0 0-1 0 0,0 0 1 0 0,1 1 0 0 0,-1-1 0 0 0,1 0 0 0 0,-1 1 0 0 0,1-1-1 0 0,-1 0 1 0 0,1 1 0 0 0,-1-1 0 0 0,1 0 0 0 0,0 0-1 0 0,1 5 146 0 0,-1-1 1 0 0,0 0-1 0 0,0 1 0 0 0,0-1 0 0 0,0 1 0 0 0,0 0 0 0 0,-1 4 0 0 0,1-6-82 0 0,9 95 1947 0 0,-1 144 1 0 0,-3-8-865 0 0,-4-141-809 0 0,-3-58-370 0 0,6 52 1 0 0,-3-78-120 0 0</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4.959"/>
    </inkml:context>
    <inkml:brush xml:id="br0">
      <inkml:brushProperty name="width" value="0.1" units="cm"/>
      <inkml:brushProperty name="height" value="0.1" units="cm"/>
      <inkml:brushProperty name="color" value="#FFFFFF"/>
    </inkml:brush>
  </inkml:definitions>
  <inkml:trace contextRef="#ctx0" brushRef="#br0">152 0 5849 0 0,'-19'12'1874'0'0,"1"1"1"0"0,-31 30 0 0 0,13-11-1060 0 0,35-31-812 0 0,-21 19-1530 0 0,15-5-2829 0 0,21-26 23 0 0,-5 5 3370 0 0</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5.592"/>
    </inkml:context>
    <inkml:brush xml:id="br0">
      <inkml:brushProperty name="width" value="0.1" units="cm"/>
      <inkml:brushProperty name="height" value="0.1" units="cm"/>
      <inkml:brushProperty name="color" value="#FFFFFF"/>
    </inkml:brush>
  </inkml:definitions>
  <inkml:trace contextRef="#ctx0" brushRef="#br0">1 107 2556 0 0,'3'-7'603'0'0,"0"1"0"0"0,1 0-1 0 0,0 0 1 0 0,0 0 0 0 0,1 0-1 0 0,0 1 1 0 0,0 0 0 0 0,0 0-1 0 0,0 0 1 0 0,1 1 0 0 0,0-1-1 0 0,6-2 1 0 0,-3 2-249 0 0,0 0 0 0 0,0 1 0 0 0,1 0 0 0 0,-1 1 0 0 0,1 0 0 0 0,0 0 0 0 0,0 1 0 0 0,13-1 0 0 0,-15 2-270 0 0,-1 0-1 0 0,1 1 1 0 0,0 0 0 0 0,-1 1-1 0 0,1-1 1 0 0,0 1-1 0 0,-1 1 1 0 0,0-1 0 0 0,1 1-1 0 0,-1 0 1 0 0,0 1-1 0 0,0 0 1 0 0,0 0 0 0 0,0 1-1 0 0,0 0 1 0 0,-1 0 0 0 0,0 0-1 0 0,0 1 1 0 0,0 0-1 0 0,0 0 1 0 0,-1 0 0 0 0,0 1-1 0 0,0 0 1 0 0,7 11-1 0 0,-9-12-57 0 0,0 1 0 0 0,-1 0 0 0 0,0 0-1 0 0,0 0 1 0 0,0 0 0 0 0,-1 0-1 0 0,1 0 1 0 0,-2 0 0 0 0,1 1-1 0 0,-1-1 1 0 0,0 0 0 0 0,0 0 0 0 0,-2 9-1 0 0,0-6-6 0 0,0 1 0 0 0,-1-1 1 0 0,0 1-1 0 0,-1-1 0 0 0,0 0 0 0 0,-1 0 0 0 0,-8 14 0 0 0,-5 0 16 0 0,-1 0-1 0 0,0-1 1 0 0,-2-1-1 0 0,-38 30 1 0 0,9-15 3 0 0,32-24 45 0 0,1 1 0 0 0,-17 16 0 0 0,34-29-78 0 0,-1 0 0 0 0,1 0 0 0 0,0 1-1 0 0,0-1 1 0 0,-1 0 0 0 0,1 0 0 0 0,0 0-1 0 0,0 1 1 0 0,0-1 0 0 0,-1 0 0 0 0,1 0 0 0 0,0 1-1 0 0,0-1 1 0 0,0 0 0 0 0,0 0 0 0 0,-1 1-1 0 0,1-1 1 0 0,0 0 0 0 0,0 0 0 0 0,0 1 0 0 0,0-1-1 0 0,0 0 1 0 0,0 1 0 0 0,0-1 0 0 0,0 0-1 0 0,0 1 1 0 0,0-1 0 0 0,0 0 0 0 0,0 0 0 0 0,0 1-1 0 0,0-1 1 0 0,0 0 0 0 0,0 1 0 0 0,0-1-1 0 0,0 0 1 0 0,1 0 0 0 0,-1 1 0 0 0,0-1 0 0 0,0 0-1 0 0,0 1 1 0 0,0-1 0 0 0,1 0 0 0 0,-1 0-1 0 0,0 1 1 0 0,18 4 77 0 0,23-5-15 0 0,33-6 40 0 0,210-22 292 0 0,-248 24-412 0 0,5 0-2092 0 0,-2-7-4478 0 0,-27 6 3647 0 0</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5.968"/>
    </inkml:context>
    <inkml:brush xml:id="br0">
      <inkml:brushProperty name="width" value="0.1" units="cm"/>
      <inkml:brushProperty name="height" value="0.1" units="cm"/>
      <inkml:brushProperty name="color" value="#FFFFFF"/>
    </inkml:brush>
  </inkml:definitions>
  <inkml:trace contextRef="#ctx0" brushRef="#br0">1 0 7237 0 0,'1'0'1280'0'0,"4"2"628"0"0,-2 0-1380 0 0,-1-2-360 0 0,1 2-20 0 0,0 0-908 0 0,12 3-5401 0 0,-9-5 5185 0 0,2 0-72 0 0,9 0-4 0 0</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6.351"/>
    </inkml:context>
    <inkml:brush xml:id="br0">
      <inkml:brushProperty name="width" value="0.1" units="cm"/>
      <inkml:brushProperty name="height" value="0.1" units="cm"/>
      <inkml:brushProperty name="color" value="#FFFFFF"/>
    </inkml:brush>
  </inkml:definitions>
  <inkml:trace contextRef="#ctx0" brushRef="#br0">0 72 836 0 0,'43'-4'5396'0'0,"23"-7"-7522"0"0,6-2-253 0 0,-46 11 1688 0 0</inkml:trace>
  <inkml:trace contextRef="#ctx0" brushRef="#br0" timeOffset="1">488 33 1472 0 0,'4'0'2500'0'0,"1"1"-1556"0"0,1-1-1000 0 0,-1 0-416 0 0,1-2-252 0 0,1 2 28 0 0,7-2 28 0 0,0-1 52 0 0,2-1-20 0 0</inkml:trace>
  <inkml:trace contextRef="#ctx0" brushRef="#br0" timeOffset="2">950 1 976 0 0,'4'0'1168'0'0,"1"1"-224"0"0,1-1-1040 0 0,-1 0-504 0 0,-1 0-12 0 0,2 0-8 0 0</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6.817"/>
    </inkml:context>
    <inkml:brush xml:id="br0">
      <inkml:brushProperty name="width" value="0.1" units="cm"/>
      <inkml:brushProperty name="height" value="0.1" units="cm"/>
      <inkml:brushProperty name="color" value="#FFFFFF"/>
    </inkml:brush>
  </inkml:definitions>
  <inkml:trace contextRef="#ctx0" brushRef="#br0">1 90 2352 0 0,'14'-89'12683'0'0,"-14"89"-12620"0"0,5 21 1037 0 0,2 31-310 0 0,-1 320 1979 0 0,-6-254-2280 0 0,-3-46-557 0 0,1-36-1681 0 0,1 0-4381 0 0</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7.300"/>
    </inkml:context>
    <inkml:brush xml:id="br0">
      <inkml:brushProperty name="width" value="0.1" units="cm"/>
      <inkml:brushProperty name="height" value="0.1" units="cm"/>
      <inkml:brushProperty name="color" value="#FFFFFF"/>
    </inkml:brush>
  </inkml:definitions>
  <inkml:trace contextRef="#ctx0" brushRef="#br0">4 0 6689 0 0,'4'1'5856'0'0,"-2"25"-4146"0"0,-2 36-1044 0 0,-2-37-348 0 0,-2 7 39 0 0,1 0 0 0 0,2 0-1 0 0,1 1 1 0 0,7 46-1 0 0,-6-71-321 0 0,1 0 0 0 0,0 0 0 0 0,0 0 0 0 0,1 0 0 0 0,0-1 0 0 0,0 1 0 0 0,1-1 0 0 0,0 0 0 0 0,0 0 0 0 0,0 0 0 0 0,1 0 0 0 0,0-1 0 0 0,1 0 0 0 0,0 0 0 0 0,-1 0 0 0 0,2-1 0 0 0,-1 0 0 0 0,1 0 0 0 0,-1 0 0 0 0,1-1 0 0 0,1 0 0 0 0,-1-1 0 0 0,9 4 0 0 0,-9-5-35 0 0,-1 0 1 0 0,1-1 0 0 0,0 1 0 0 0,0-1 0 0 0,0-1 0 0 0,0 1 0 0 0,0-1-1 0 0,0-1 1 0 0,0 1 0 0 0,0-1 0 0 0,-1 0 0 0 0,1-1 0 0 0,0 1-1 0 0,-1-1 1 0 0,1-1 0 0 0,-1 1 0 0 0,1-1 0 0 0,-1 0 0 0 0,0-1-1 0 0,0 0 1 0 0,0 1 0 0 0,9-10 0 0 0,-9 7-8 0 0,1 0 1 0 0,-1 0-1 0 0,0-1 1 0 0,-1 0-1 0 0,1 0 1 0 0,-2-1-1 0 0,1 1 0 0 0,-1-1 1 0 0,0 0-1 0 0,0 0 1 0 0,-1 0-1 0 0,0-1 1 0 0,-1 1-1 0 0,0-1 1 0 0,0 0-1 0 0,-1 0 1 0 0,1-11-1 0 0,-2 9 43 0 0,-1-1 0 0 0,-1 1 0 0 0,0 0 0 0 0,0-1 0 0 0,-1 1 0 0 0,0 0 0 0 0,-1 0 0 0 0,-1 1 0 0 0,1-1 0 0 0,-2 1 0 0 0,1 0 0 0 0,-2 0 0 0 0,-13-17 0 0 0,14 20-36 0 0,0 1 0 0 0,0-1 0 0 0,-1 1-1 0 0,0 0 1 0 0,-1 1 0 0 0,1-1 0 0 0,-1 2 0 0 0,0-1 0 0 0,0 1 0 0 0,0 0-1 0 0,-1 0 1 0 0,1 1 0 0 0,-1 1 0 0 0,0-1 0 0 0,0 1 0 0 0,0 1-1 0 0,-17-2 1 0 0,26 3-4 0 0,-36 3-2203 0 0,34-2 1881 0 0,1-1 0 0 0,0 0 0 0 0,-1 0 0 0 0,1 1-1 0 0,0-1 1 0 0,0 1 0 0 0,-1-1 0 0 0,1 1 0 0 0,0-1-1 0 0,0 1 1 0 0,0 0 0 0 0,0 0 0 0 0,-1-1 0 0 0,1 1-1 0 0,0 0 1 0 0,0 0 0 0 0,1 0 0 0 0,-1 0 0 0 0,0 0 0 0 0,0 1-1 0 0,0-1 1 0 0,1 0 0 0 0,-2 3 0 0 0</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38.066"/>
    </inkml:context>
    <inkml:brush xml:id="br0">
      <inkml:brushProperty name="width" value="0.1" units="cm"/>
      <inkml:brushProperty name="height" value="0.1" units="cm"/>
      <inkml:brushProperty name="color" value="#FFFFFF"/>
    </inkml:brush>
  </inkml:definitions>
  <inkml:trace contextRef="#ctx0" brushRef="#br0">14 85 6965 0 0,'0'-4'221'0'0,"1"0"1"0"0,-1 1 0 0 0,1-1 0 0 0,0 0 0 0 0,0 1-1 0 0,0-1 1 0 0,0 1 0 0 0,1-1 0 0 0,-1 1 0 0 0,1-1-1 0 0,0 1 1 0 0,0 0 0 0 0,0 0 0 0 0,0 0 0 0 0,1 0-1 0 0,-1 0 1 0 0,1 0 0 0 0,0 1 0 0 0,0-1 0 0 0,0 1 0 0 0,0 0-1 0 0,0 0 1 0 0,0 0 0 0 0,1 0 0 0 0,-1 1 0 0 0,1-1-1 0 0,-1 1 1 0 0,1 0 0 0 0,6-1 0 0 0,-6 1-132 0 0,1 1 0 0 0,0 0 0 0 0,-1 0 0 0 0,1 0 1 0 0,-1 1-1 0 0,1-1 0 0 0,0 1 0 0 0,-1 0 0 0 0,0 0 0 0 0,1 1 1 0 0,-1 0-1 0 0,0-1 0 0 0,1 1 0 0 0,-1 1 0 0 0,0-1 0 0 0,-1 1 0 0 0,1-1 1 0 0,0 1-1 0 0,-1 0 0 0 0,1 0 0 0 0,-1 1 0 0 0,0-1 0 0 0,0 1 1 0 0,2 3-1 0 0,0 1-41 0 0,0 0 0 0 0,-1 0 1 0 0,-1 1-1 0 0,1-1 0 0 0,-1 1 0 0 0,-1-1 1 0 0,1 1-1 0 0,-2 0 0 0 0,1 0 1 0 0,-1 0-1 0 0,0 14 0 0 0,-2 6 33 0 0,-2 1-1 0 0,-6 34 1 0 0,3-34-34 0 0,-1 53 0 0 0,7-68-54 0 0,-1-2 22 0 0,1 0 0 0 0,1-1-1 0 0,0 1 1 0 0,0 0 0 0 0,6 18 0 0 0,-6-28-43 0 0,1 1 0 0 0,0 0 0 0 0,-1 0 1 0 0,2-1-1 0 0,-1 1 0 0 0,0-1 1 0 0,1 0-1 0 0,-1 1 0 0 0,1-1 1 0 0,0 0-1 0 0,0-1 0 0 0,0 1 0 0 0,0 0 1 0 0,1-1-1 0 0,-1 0 0 0 0,1 0 1 0 0,0 0-1 0 0,-1 0 0 0 0,1 0 1 0 0,0-1-1 0 0,5 2 0 0 0,-3-2-35 0 0,0 1 0 0 0,1-1-1 0 0,0-1 1 0 0,-1 1 0 0 0,1-1 0 0 0,-1 0-1 0 0,1-1 1 0 0,-1 1 0 0 0,1-1 0 0 0,-1-1-1 0 0,1 1 1 0 0,6-3 0 0 0,-10 3 67 0 0,0 0 1 0 0,0 0-1 0 0,0-1 0 0 0,-1 1 1 0 0,1 0-1 0 0,0-1 1 0 0,-1 0-1 0 0,1 0 0 0 0,-1 0 1 0 0,1 0-1 0 0,-1 0 0 0 0,0 0 1 0 0,0-1-1 0 0,0 1 1 0 0,0-1-1 0 0,0 1 0 0 0,-1-1 1 0 0,1 0-1 0 0,-1 0 0 0 0,1 1 1 0 0,-1-1-1 0 0,0 0 1 0 0,0 0-1 0 0,-1 0 0 0 0,1 0 1 0 0,-1-1-1 0 0,1-3 0 0 0,-4 5 110 0 0,-4 7-27 0 0,-3 8 36 0 0,5-2-82 0 0,1 0 0 0 0,0 0 1 0 0,1 1-1 0 0,0 0 0 0 0,1 0 0 0 0,0 0 0 0 0,1 0 1 0 0,0 13-1 0 0,1 12 51 0 0,7 47 1 0 0,10 34 72 0 0,3 32 7 0 0,-19-143-177 0 0,0 0 0 0 0,-1 0 0 0 0,0 0 1 0 0,-1 0-1 0 0,1 0 0 0 0,-2 0 0 0 0,1 0 0 0 0,-1 0 0 0 0,1 0 0 0 0,-2 0 0 0 0,1-1 0 0 0,-1 1 0 0 0,-4 6 1 0 0,3-8-12 0 0,0 0 0 0 0,0 0 0 0 0,-1 0 0 0 0,1-1 0 0 0,-1 0 0 0 0,0 0 0 0 0,0 0 0 0 0,0-1 0 0 0,-1 1 0 0 0,1-1 0 0 0,-1-1 0 0 0,0 1 0 0 0,0-1 0 0 0,-11 3 1 0 0,3-2 200 0 0,0 0 0 0 0,0-1 0 0 0,-1-1 0 0 0,1 0 0 0 0,0-1 0 0 0,0 0 0 0 0,-22-4 1 0 0,-33-12-474 0 0,6-8-4103 0 0,60 22 3879 0 0,-1 1 1 0 0,0-2 0 0 0,0 1-1 0 0,1 0 1 0 0,-1-1-1 0 0,1 1 1 0 0,0-1 0 0 0,-4-4-1 0 0,-2-4-2564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49.976"/>
    </inkml:context>
    <inkml:brush xml:id="br0">
      <inkml:brushProperty name="width" value="0.1" units="cm"/>
      <inkml:brushProperty name="height" value="0.1" units="cm"/>
      <inkml:brushProperty name="color" value="#FFFFFF"/>
    </inkml:brush>
  </inkml:definitions>
  <inkml:trace contextRef="#ctx0" brushRef="#br0">3 17 3836 0 0,'-2'-7'-88'0'0,"2"1"-620"0"0,2 2-636 0 0</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2.528"/>
    </inkml:context>
    <inkml:brush xml:id="br0">
      <inkml:brushProperty name="width" value="0.1" units="cm"/>
      <inkml:brushProperty name="height" value="0.1" units="cm"/>
      <inkml:brushProperty name="color" value="#FFFFFF"/>
    </inkml:brush>
  </inkml:definitions>
  <inkml:trace contextRef="#ctx0" brushRef="#br0">65 22 6693 0 0,'1'-4'550'0'0,"9"-14"5872"0"0,-7 27-5546 0 0,-2 21-378 0 0,0-1 0 0 0,-2 1-1 0 0,-2-1 1 0 0,0 0 0 0 0,-9 32 0 0 0,2-3-96 0 0,-3 29-51 0 0,-25 169-1540 0 0,38-233-1903 0 0</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2.900"/>
    </inkml:context>
    <inkml:brush xml:id="br0">
      <inkml:brushProperty name="width" value="0.1" units="cm"/>
      <inkml:brushProperty name="height" value="0.1" units="cm"/>
      <inkml:brushProperty name="color" value="#FFFFFF"/>
    </inkml:brush>
  </inkml:definitions>
  <inkml:trace contextRef="#ctx0" brushRef="#br0">1 152 7201 0 0,'0'-7'327'0'0,"0"-1"1"0"0,1 1-1 0 0,1-1 1 0 0,-1 1 0 0 0,1 0-1 0 0,0 0 1 0 0,1 0-1 0 0,-1 0 1 0 0,1 0-1 0 0,1 0 1 0 0,-1 1 0 0 0,1-1-1 0 0,9-10 1 0 0,-8 12-187 0 0,-1 1 0 0 0,1 0 1 0 0,0 1-1 0 0,0-1 0 0 0,0 1 1 0 0,0 0-1 0 0,0 0 0 0 0,1 1 1 0 0,-1-1-1 0 0,1 1 0 0 0,0 0 1 0 0,0 1-1 0 0,0 0 0 0 0,0 0 1 0 0,0 0-1 0 0,0 0 0 0 0,9 1 1 0 0,-5 0-50 0 0,1 1 0 0 0,-1 0 0 0 0,1 1 0 0 0,-1 0 0 0 0,0 0 0 0 0,0 1 0 0 0,0 0 0 0 0,0 1-1 0 0,-1 0 1 0 0,1 1 0 0 0,-1 0 0 0 0,0 0 0 0 0,-1 1 0 0 0,1 0 0 0 0,-1 1 0 0 0,0 0 0 0 0,-1 0 0 0 0,1 0 0 0 0,-1 1 0 0 0,-1 0 0 0 0,0 1 0 0 0,0-1 0 0 0,0 1 0 0 0,-1 0 0 0 0,5 14 0 0 0,-5-13-115 0 0,-1 1 0 0 0,0-1 0 0 0,-1 1-1 0 0,0 0 1 0 0,0 0 0 0 0,-1 0 0 0 0,-1 0 0 0 0,0 0-1 0 0,-1 0 1 0 0,0 0 0 0 0,0 0 0 0 0,-1 0-1 0 0,0 1 1 0 0,-5 14 0 0 0,3-18 12 0 0,1 0 1 0 0,-2 0-1 0 0,1-1 0 0 0,-1 1 1 0 0,0-1-1 0 0,-1 0 0 0 0,1 0 1 0 0,-1-1-1 0 0,-1 1 0 0 0,1-1 1 0 0,-1 0-1 0 0,-1 0 0 0 0,1-1 1 0 0,-1 0-1 0 0,1 0 0 0 0,-1-1 1 0 0,-1 1-1 0 0,1-2 0 0 0,-14 6 1 0 0,13-6-18 0 0,1 0 0 0 0,-1-1 0 0 0,0 0 0 0 0,0-1 0 0 0,0 0 0 0 0,-1 0 0 0 0,1 0 0 0 0,0-1 0 0 0,0-1 0 0 0,-13-1 0 0 0,16 1-617 0 0,0 0 0 0 0,-1-1 0 0 0,1 0 0 0 0,0 0 0 0 0,0 0 0 0 0,0-1 0 0 0,0 1 1 0 0,1-1-1 0 0,-1 0 0 0 0,-5-6 0 0 0,2 2-2361 0 0</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3.600"/>
    </inkml:context>
    <inkml:brush xml:id="br0">
      <inkml:brushProperty name="width" value="0.1" units="cm"/>
      <inkml:brushProperty name="height" value="0.1" units="cm"/>
      <inkml:brushProperty name="color" value="#FFFFFF"/>
    </inkml:brush>
  </inkml:definitions>
  <inkml:trace contextRef="#ctx0" brushRef="#br0">403 0 5144 0 0,'-15'3'432'0'0,"1"1"-1"0"0,0 1 0 0 0,1 0 0 0 0,-1 0 0 0 0,1 2 0 0 0,0-1 0 0 0,0 2 0 0 0,-20 15 0 0 0,18-11 7 0 0,0 2 1 0 0,1 0-1 0 0,0 1 0 0 0,1 0 1 0 0,1 1-1 0 0,-15 23 0 0 0,7-3 260 0 0,0 0-1 0 0,-15 43 0 0 0,19-36-283 0 0,1 2 0 0 0,3 0 1 0 0,2 0-1 0 0,1 1 0 0 0,-2 61 0 0 0,9-66-196 0 0,2-1 0 0 0,2 0 0 0 0,1 1-1 0 0,2-1 1 0 0,2-1 0 0 0,17 57 0 0 0,-16-74-163 0 0,0 0 0 0 0,2-1 0 0 0,0 0 0 0 0,2-1 0 0 0,0 0 0 0 0,29 35 1 0 0,-33-45-460 0 0,1 0 0 0 0,1-1 0 0 0,-1 0 0 0 0,2 0 0 0 0,-1-1 0 0 0,1-1 0 0 0,0 0 0 0 0,0 0 0 0 0,1-1 0 0 0,0 0 0 0 0,0-1 0 0 0,1-1 0 0 0,17 5 0 0 0,-26-8-21 0 0,1-1 0 0 0,0 0 0 0 0,0 1 0 0 0,0-2 0 0 0,0 1 0 0 0,0 0 0 0 0,-1-1 0 0 0,1 0 0 0 0,9-3 0 0 0,4-3-2480 0 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5.604"/>
    </inkml:context>
    <inkml:brush xml:id="br0">
      <inkml:brushProperty name="width" value="0.1" units="cm"/>
      <inkml:brushProperty name="height" value="0.1" units="cm"/>
      <inkml:brushProperty name="color" value="#FFFFFF"/>
    </inkml:brush>
  </inkml:definitions>
  <inkml:trace contextRef="#ctx0" brushRef="#br0">540 1 4012 0 0,'-9'12'2450'0'0,"-69"104"1279"0"0,20-26-2718 0 0,-269 328 1494 0 0,267-340-7861 0 0,52-69 2486 0 0</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5.992"/>
    </inkml:context>
    <inkml:brush xml:id="br0">
      <inkml:brushProperty name="width" value="0.1" units="cm"/>
      <inkml:brushProperty name="height" value="0.1" units="cm"/>
      <inkml:brushProperty name="color" value="#FFFFFF"/>
    </inkml:brush>
  </inkml:definitions>
  <inkml:trace contextRef="#ctx0" brushRef="#br0">1 6 4812 0 0,'0'-1'47'0'0,"0"1"1"0"0,0 0-1 0 0,0 0 0 0 0,0 0 0 0 0,0 0 0 0 0,0 0 0 0 0,0 0 0 0 0,0-1 0 0 0,0 1 0 0 0,0 0 0 0 0,0 0 0 0 0,0 0 0 0 0,0 0 0 0 0,0 0 0 0 0,0 0 0 0 0,0-1 0 0 0,0 1 0 0 0,0 0 0 0 0,0 0 0 0 0,1-1 565 0 0,-1 1-565 0 0,0-1 0 0 0,0 1 0 0 0,1 0 0 0 0,-1 0 0 0 0,0 0 0 0 0,0 0 0 0 0,0 0 0 0 0,0 0 0 0 0,0 0 0 0 0,0 0 0 0 0,1 0 0 0 0,-1 0 0 0 0,0 0 0 0 0,0 0 0 0 0,0 0 0 0 0,0 0 0 0 0,0 0 0 0 0,0 0 0 0 0,1 0 0 0 0,-1 0 0 0 0,0 0 0 0 0,0 0 0 0 0,0 0 0 0 0,0 0 0 0 0,0 0 1 0 0,1 0-1 0 0,-1 0 0 0 0,0 1 0 0 0,11 9 1282 0 0,12 22-362 0 0,-20-28-652 0 0,55 78 1660 0 0,111 122 1 0 0,-138-172-1780 0 0,269 268 1470 0 0,-288-289-2028 0 0,36 31-1399 0 0,-44-40 1207 0 0,-1 0 1 0 0,1 0-1 0 0,-1 0 0 0 0,1 0 1 0 0,0 0-1 0 0,0-1 1 0 0,5 2-1 0 0,-2-3-921 0 0</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6.398"/>
    </inkml:context>
    <inkml:brush xml:id="br0">
      <inkml:brushProperty name="width" value="0.1" units="cm"/>
      <inkml:brushProperty name="height" value="0.1" units="cm"/>
      <inkml:brushProperty name="color" value="#FFFFFF"/>
    </inkml:brush>
  </inkml:definitions>
  <inkml:trace contextRef="#ctx0" brushRef="#br0">1 1 4816 0 0,'5'1'3980'0'0,"-5"0"-3899"0"0,2 11 2003 0 0,0 25-993 0 0,-2-19-462 0 0,2 114 1730 0 0,1 2-3078 0 0,4-99-4843 0 0</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6.784"/>
    </inkml:context>
    <inkml:brush xml:id="br0">
      <inkml:brushProperty name="width" value="0.1" units="cm"/>
      <inkml:brushProperty name="height" value="0.1" units="cm"/>
      <inkml:brushProperty name="color" value="#FFFFFF"/>
    </inkml:brush>
  </inkml:definitions>
  <inkml:trace contextRef="#ctx0" brushRef="#br0">35 94 3988 0 0,'-3'-4'365'0'0,"2"3"-149"0"0,0-1 0 0 0,0 0 0 0 0,-1 1 0 0 0,1-1 0 0 0,0 1 0 0 0,-1-1 0 0 0,0 1 0 0 0,1 0-1 0 0,-1-1 1 0 0,0 1 0 0 0,1 0 0 0 0,-1 0 0 0 0,0 0 0 0 0,0 1 0 0 0,0-1 0 0 0,0 0 0 0 0,-3 0 436 0 0,30 14 1813 0 0,-21-12-2375 0 0,1-1-1 0 0,0 0 1 0 0,-1 1 0 0 0,1-1-1 0 0,0-1 1 0 0,-1 1 0 0 0,1-1-1 0 0,-1 0 1 0 0,1 0 0 0 0,-1 0-1 0 0,9-4 1 0 0,-12 4-80 0 0,1 1 0 0 0,-1-1 0 0 0,0 0 0 0 0,0 0 1 0 0,0 0-1 0 0,0 0 0 0 0,0 0 0 0 0,0 0 0 0 0,0 0 0 0 0,0 0 0 0 0,0 0 0 0 0,0 0 0 0 0,-1 0 1 0 0,1 0-1 0 0,0-1 0 0 0,-1 1 0 0 0,1 0 0 0 0,-1-1 0 0 0,1 1 0 0 0,-1 0 0 0 0,0-1 0 0 0,0 1 1 0 0,1-1-1 0 0,-1 1 0 0 0,0 0 0 0 0,0-1 0 0 0,0 1 0 0 0,-1-1 0 0 0,1 1 0 0 0,0 0 0 0 0,0-1 1 0 0,-1 1-1 0 0,1 0 0 0 0,-1-1 0 0 0,1 1 0 0 0,-1 0 0 0 0,0 0 0 0 0,1-1 0 0 0,-1 1 0 0 0,0 0 1 0 0,0 0-1 0 0,-1-2 0 0 0,-21-17-1423 0 0,55 43-8138 0 0</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7.156"/>
    </inkml:context>
    <inkml:brush xml:id="br0">
      <inkml:brushProperty name="width" value="0.1" units="cm"/>
      <inkml:brushProperty name="height" value="0.1" units="cm"/>
      <inkml:brushProperty name="color" value="#FFFFFF"/>
    </inkml:brush>
  </inkml:definitions>
  <inkml:trace contextRef="#ctx0" brushRef="#br0">412 19 2472 0 0,'-3'-2'417'0'0,"0"0"0"0"0,1 0 0 0 0,-1 0 0 0 0,0 1 0 0 0,0-1 1 0 0,0 1-1 0 0,0-1 0 0 0,-1 1 0 0 0,1 0 0 0 0,0 1 0 0 0,-1-1 0 0 0,1 0 0 0 0,0 1 0 0 0,-1 0 0 0 0,1 0 0 0 0,-5 0 0 0 0,2 1-138 0 0,1 0 1 0 0,-1 0-1 0 0,1 1 0 0 0,-1-1 1 0 0,1 1-1 0 0,0 0 0 0 0,0 1 1 0 0,0-1-1 0 0,-8 6 0 0 0,9-5-164 0 0,-1 1-1 0 0,1-1 0 0 0,-1 1 0 0 0,1-1 1 0 0,0 1-1 0 0,1 0 0 0 0,-1 1 0 0 0,1-1 1 0 0,-1 1-1 0 0,1-1 0 0 0,1 1 0 0 0,-1 0 0 0 0,1 0 1 0 0,0 0-1 0 0,0 1 0 0 0,0-1 0 0 0,1 0 1 0 0,0 1-1 0 0,0-1 0 0 0,0 1 0 0 0,0 5 1 0 0,4-2-37 0 0,0 0 0 0 0,0 0 0 0 0,1-1 0 0 0,0 1 0 0 0,0-1 0 0 0,1 0 0 0 0,0 0 0 0 0,0-1 0 0 0,1 1 0 0 0,0-1 0 0 0,7 6 0 0 0,6 9 83 0 0,-5-5-72 0 0,2 2 34 0 0,23 37 1 0 0,-36-52-139 0 0,0 1 1 0 0,-1 0-1 0 0,1 0 1 0 0,-1 0-1 0 0,0 0 1 0 0,-1 0-1 0 0,1 1 1 0 0,-1-1-1 0 0,0 0 0 0 0,0 1 1 0 0,-1-1-1 0 0,0 1 1 0 0,0 10-1 0 0,-1-13 7 0 0,-1 1 1 0 0,1-1-1 0 0,0 0 0 0 0,-1 0 1 0 0,0 0-1 0 0,0 0 0 0 0,0 0 1 0 0,0 0-1 0 0,0 0 0 0 0,0 0 1 0 0,-1-1-1 0 0,1 1 0 0 0,-1-1 1 0 0,0 0-1 0 0,0 0 0 0 0,0 0 1 0 0,0 0-1 0 0,0 0 0 0 0,0-1 0 0 0,-4 2 1 0 0,-9 3 27 0 0,0 0-1 0 0,-29 6 1 0 0,42-12-11 0 0,-11 3 90 0 0,0-1-1 0 0,0 0 0 0 0,-1-1 0 0 0,1-1 0 0 0,-1-1 1 0 0,1 0-1 0 0,-19-3 0 0 0,22 2-52 0 0,1-1 1 0 0,-1 0 0 0 0,1 0-1 0 0,0-1 1 0 0,0 0-1 0 0,0-1 1 0 0,1 0-1 0 0,0 0 1 0 0,0-1-1 0 0,-13-11 1 0 0,10 0-1223 0 0,8-13-6493 0 0,4 28 7318 0 0,0-4-2368 0 0</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7.746"/>
    </inkml:context>
    <inkml:brush xml:id="br0">
      <inkml:brushProperty name="width" value="0.1" units="cm"/>
      <inkml:brushProperty name="height" value="0.1" units="cm"/>
      <inkml:brushProperty name="color" value="#FFFFFF"/>
    </inkml:brush>
  </inkml:definitions>
  <inkml:trace contextRef="#ctx0" brushRef="#br0">1 155 4860 0 0,'55'-4'4235'0'0,"-26"-1"-3556"0"0,0-2 1 0 0,43-14-1 0 0,-67 19-553 0 0,0 0-1 0 0,0 0 1 0 0,-1-1 0 0 0,1 1 0 0 0,-1-1-1 0 0,1 0 1 0 0,-1-1 0 0 0,0 1-1 0 0,0-1 1 0 0,0 1 0 0 0,-1-1 0 0 0,1 0-1 0 0,2-5 1 0 0,-5 7-82 0 0,0 0 0 0 0,0 0 0 0 0,0 1 0 0 0,-1-1 1 0 0,1 0-1 0 0,-1 0 0 0 0,1 0 0 0 0,-1 0 0 0 0,0 0 0 0 0,1 0 0 0 0,-1 0 0 0 0,0 0 0 0 0,-1 0 1 0 0,1 0-1 0 0,0 0 0 0 0,0 0 0 0 0,-1 0 0 0 0,1 0 0 0 0,-1 1 0 0 0,0-1 0 0 0,0 0 0 0 0,1 0 1 0 0,-1 0-1 0 0,0 1 0 0 0,0-1 0 0 0,-1 0 0 0 0,1 1 0 0 0,0-1 0 0 0,-1 1 0 0 0,1 0 1 0 0,0-1-1 0 0,-1 1 0 0 0,0 0 0 0 0,1 0 0 0 0,-1 0 0 0 0,0 0 0 0 0,-2-1 0 0 0,2 1-18 0 0,0 0 0 0 0,0 0-1 0 0,-1 1 1 0 0,1-1-1 0 0,0 1 1 0 0,0-1 0 0 0,-1 1-1 0 0,1 0 1 0 0,-1 0 0 0 0,1 0-1 0 0,0 0 1 0 0,-1 1-1 0 0,1-1 1 0 0,0 1 0 0 0,0-1-1 0 0,-1 1 1 0 0,1 0 0 0 0,0 0-1 0 0,0 0 1 0 0,0 0-1 0 0,0 0 1 0 0,0 0 0 0 0,-3 3-1 0 0,-6 3 154 0 0,1 0 0 0 0,-17 18-1 0 0,18-16-73 0 0,1 2-1 0 0,-1-1 1 0 0,2 1-1 0 0,0 0 1 0 0,0 0 0 0 0,1 1-1 0 0,0 0 1 0 0,1 0-1 0 0,0 1 1 0 0,1-1 0 0 0,-3 19-1 0 0,5-20-53 0 0,0 1-1 0 0,0-1 0 0 0,2 1 1 0 0,-1-1-1 0 0,1 1 1 0 0,1-1-1 0 0,0 1 0 0 0,1-1 1 0 0,0 0-1 0 0,1 0 1 0 0,0 0-1 0 0,0 0 1 0 0,8 16-1 0 0,-6-20-92 0 0,0 1-1 0 0,1-1 1 0 0,-1 0 0 0 0,1-1 0 0 0,1 1 0 0 0,-1-1-1 0 0,1-1 1 0 0,0 1 0 0 0,1-1 0 0 0,-1 0-1 0 0,1-1 1 0 0,0 0 0 0 0,0 0 0 0 0,0 0-1 0 0,1-1 1 0 0,-1-1 0 0 0,1 1 0 0 0,9 0-1 0 0,-8 0-525 0 0,1-2-1 0 0,-1 0 0 0 0,1 0 0 0 0,0-1 0 0 0,-1 0 0 0 0,1-1 1 0 0,-1 0-1 0 0,1 0 0 0 0,-1-1 0 0 0,0-1 0 0 0,0 0 1 0 0,0 0-1 0 0,0-1 0 0 0,19-10 0 0 0,-12 3-2228 0 0</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8.089"/>
    </inkml:context>
    <inkml:brush xml:id="br0">
      <inkml:brushProperty name="width" value="0.1" units="cm"/>
      <inkml:brushProperty name="height" value="0.1" units="cm"/>
      <inkml:brushProperty name="color" value="#FFFFFF"/>
    </inkml:brush>
  </inkml:definitions>
  <inkml:trace contextRef="#ctx0" brushRef="#br0">0 17 4140 0 0,'10'30'6122'0'0,"23"40"-5234"0"0,-20-43-133 0 0,28 51 509 0 0,67 92 0 0 0,-108-169-1239 0 0,0 0 1 0 0,1 0-1 0 0,-1 0 1 0 0,1 0-1 0 0,-1 0 1 0 0,1 0-1 0 0,0 0 0 0 0,-1-1 1 0 0,1 1-1 0 0,0 0 1 0 0,-1-1-1 0 0,1 1 1 0 0,0 0-1 0 0,0-1 1 0 0,0 1-1 0 0,0-1 1 0 0,-1 1-1 0 0,1-1 1 0 0,0 1-1 0 0,0-1 1 0 0,0 0-1 0 0,0 0 1 0 0,0 1-1 0 0,0-1 1 0 0,0 0-1 0 0,0 0 0 0 0,0 0 1 0 0,2 0-1 0 0,-2-1-1 0 0,0 0 0 0 0,1 0 0 0 0,-1 0 0 0 0,0 0 0 0 0,0 0 0 0 0,0 0 0 0 0,1 0 0 0 0,-1 0-1 0 0,0 0 1 0 0,-1-1 0 0 0,1 1 0 0 0,0 0 0 0 0,0-1 0 0 0,0 1 0 0 0,0-3 0 0 0,4-9 65 0 0,-1-1 1 0 0,5-25 0 0 0,-9 37-82 0 0,6-30-434 0 0,0-1 0 0 0,3 1-1 0 0,0 1 1 0 0,2-1 0 0 0,1 2-1 0 0,27-48 1 0 0,-36 72-161 0 0,1 1 0 0 0,0 0 0 0 0,0 0-1 0 0,1 0 1 0 0,-1 1 0 0 0,1 0 0 0 0,8-6-1 0 0,-4 4-2149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17.500"/>
    </inkml:context>
    <inkml:brush xml:id="br0">
      <inkml:brushProperty name="width" value="0.1" units="cm"/>
      <inkml:brushProperty name="height" value="0.1" units="cm"/>
      <inkml:brushProperty name="color" value="#FFFFFF"/>
    </inkml:brush>
  </inkml:definitions>
  <inkml:trace contextRef="#ctx0" brushRef="#br0">40 148 1388 0 0,'63'-6'5969'0'0,"-27"-3"-5225"0"0,-1-2-1 0 0,35-15 0 0 0,-68 25-684 0 0,1 0 0 0 0,0 0 0 0 0,0 0 1 0 0,-1-1-1 0 0,1 1 0 0 0,-1-1 0 0 0,1 1 0 0 0,-1-1 0 0 0,0 0 1 0 0,1 0-1 0 0,-1 0 0 0 0,0 0 0 0 0,0-1 0 0 0,-1 1 0 0 0,1 0 1 0 0,0-1-1 0 0,-1 0 0 0 0,3-4 0 0 0,-4 5 6 0 0,0 1-1 0 0,0-1 1 0 0,0 0 0 0 0,0 0-1 0 0,0 1 1 0 0,-1-1-1 0 0,1 0 1 0 0,0 1 0 0 0,-1-1-1 0 0,1 0 1 0 0,-1 1-1 0 0,0-1 1 0 0,0 1 0 0 0,1-1-1 0 0,-1 1 1 0 0,0-1-1 0 0,0 1 1 0 0,0-1 0 0 0,0 1-1 0 0,-1 0 1 0 0,1 0-1 0 0,0-1 1 0 0,-1 1 0 0 0,1 0-1 0 0,0 0 1 0 0,-1 0 0 0 0,1 1-1 0 0,-1-1 1 0 0,1 0-1 0 0,-1 1 1 0 0,0-1 0 0 0,-2 0-1 0 0,-2-2 84 0 0,-1 1 0 0 0,0 0 0 0 0,0 1 0 0 0,0-1 0 0 0,0 1 0 0 0,-1 1 0 0 0,1-1 0 0 0,0 1 0 0 0,0 1 0 0 0,0-1 0 0 0,0 1-1 0 0,-1 0 1 0 0,1 1 0 0 0,0 0 0 0 0,1 0 0 0 0,-1 0 0 0 0,0 1 0 0 0,1 0 0 0 0,-1 0 0 0 0,1 1 0 0 0,-9 6 0 0 0,7-5-16 0 0,0 1 0 0 0,1 0-1 0 0,0 1 1 0 0,0-1 0 0 0,1 1 0 0 0,0 1 0 0 0,0-1-1 0 0,0 1 1 0 0,1 0 0 0 0,0 0 0 0 0,1 1 0 0 0,0-1 0 0 0,0 1-1 0 0,1 0 1 0 0,-4 17 0 0 0,6-22-73 0 0,0 0 0 0 0,1 0 0 0 0,0 0 0 0 0,0 0 0 0 0,0 0 0 0 0,1 0 0 0 0,-1-1 0 0 0,1 1 0 0 0,0 0 0 0 0,0 0 0 0 0,0 0 0 0 0,0-1 0 0 0,1 1 0 0 0,0 0 0 0 0,4 6 0 0 0,-2-5 4 0 0,0 0-1 0 0,0 0 1 0 0,1-1-1 0 0,-1 1 1 0 0,1-1-1 0 0,0 0 1 0 0,1 0-1 0 0,-1-1 1 0 0,7 4-1 0 0,1-1-81 0 0,-1-1 0 0 0,1 0 0 0 0,1-1 0 0 0,-1 0 0 0 0,1-1 0 0 0,0 0 0 0 0,0-1 0 0 0,18 0-1 0 0,-15-2-932 0 0,1-2-1 0 0,30-5 0 0 0,-40 5-626 0 0,0 0 0 0 0,0-1 1 0 0,0 1-1 0 0,11-7 0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0.332"/>
    </inkml:context>
    <inkml:brush xml:id="br0">
      <inkml:brushProperty name="width" value="0.1" units="cm"/>
      <inkml:brushProperty name="height" value="0.1" units="cm"/>
      <inkml:brushProperty name="color" value="#FFFFFF"/>
    </inkml:brush>
  </inkml:definitions>
  <inkml:trace contextRef="#ctx0" brushRef="#br0">309 25 1532 0 0,'0'0'134'0'0,"0"0"1"0"0,1 0-1 0 0,-1-1 0 0 0,1 1 0 0 0,-1 0 0 0 0,0 0 1 0 0,1 0-1 0 0,-1 0 0 0 0,0-1 0 0 0,1 1 0 0 0,-1 0 1 0 0,1-1 267 0 0,-1 1-267 0 0,1-1-1 0 0,-1 1 0 0 0,0 0 0 0 0,0-1 0 0 0,0 1 1 0 0,1-1-1 0 0,-1 1 0 0 0,0 0 0 0 0,0-1 0 0 0,0 1 1 0 0,0-1-1 0 0,0 1 0 0 0,0 0 0 0 0,1-1 1 0 0,-1 1-1 0 0,0-1 0 0 0,0 1 0 0 0,0 0 0 0 0,-1-1 1 0 0,1 1-1 0 0,0-1 0 0 0,0 1 0 0 0,0-1 0 0 0,0 1 1 0 0,0 0-1 0 0,0-1 0 0 0,-1 1 0 0 0,1 0 0 0 0,0-1 1 0 0,0 1-1 0 0,0-1 0 0 0,-1 1 0 0 0,0-1 36 0 0,0 0 0 0 0,0 0 0 0 0,0 1 0 0 0,0-1 0 0 0,0 0 0 0 0,0 1-1 0 0,0-1 1 0 0,-1 1 0 0 0,1-1 0 0 0,0 1 0 0 0,0 0 0 0 0,0-1 0 0 0,-1 1 0 0 0,1 0-1 0 0,-2 0 1 0 0,-11 1 204 0 0,0 0 1 0 0,0 1-1 0 0,-1 1 0 0 0,1 0 0 0 0,1 1 0 0 0,-1 0 0 0 0,0 1 0 0 0,1 1 0 0 0,0 0 0 0 0,-23 16 0 0 0,26-16-235 0 0,0 1 1 0 0,0 1-1 0 0,1 0 0 0 0,0 0 0 0 0,0 1 0 0 0,1 0 0 0 0,0 0 0 0 0,1 1 0 0 0,0 0 0 0 0,0 0 1 0 0,1 1-1 0 0,1 0 0 0 0,-6 13 0 0 0,10-19-121 0 0,0-1 0 0 0,1 0-1 0 0,-1 0 1 0 0,1 0 0 0 0,0 0 0 0 0,0 1 0 0 0,0-1 0 0 0,0 0 0 0 0,1 0-1 0 0,0 0 1 0 0,0 0 0 0 0,0 0 0 0 0,0 0 0 0 0,0 0 0 0 0,1 0-1 0 0,0 0 1 0 0,0 0 0 0 0,0-1 0 0 0,0 1 0 0 0,1-1 0 0 0,-1 0 0 0 0,1 1-1 0 0,0-1 1 0 0,0 0 0 0 0,0-1 0 0 0,4 4 0 0 0,-4-3-48 0 0,1-1 0 0 0,-1 1 0 0 0,1-1 1 0 0,0 0-1 0 0,0 0 0 0 0,0 0 0 0 0,0 0 0 0 0,0-1 0 0 0,0 0 1 0 0,0 0-1 0 0,0 0 0 0 0,0 0 0 0 0,1 0 0 0 0,-1-1 1 0 0,0 0-1 0 0,0 0 0 0 0,1 0 0 0 0,-1-1 0 0 0,0 1 0 0 0,1-1 1 0 0,-1 0-1 0 0,0 0 0 0 0,0 0 0 0 0,0-1 0 0 0,5-2 1 0 0,-2 0 4 0 0,-1-1 0 0 0,1-1 0 0 0,0 1 0 0 0,-1-1 0 0 0,0-1 0 0 0,-1 1 0 0 0,0-1 0 0 0,0 1 0 0 0,0-2 0 0 0,0 1 0 0 0,3-10 0 0 0,0-1 159 0 0,0 0 0 0 0,-2-1 0 0 0,8-32 0 0 0,-7 13 247 0 0,-7 37-330 0 0,-2 4-23 0 0,1 0 0 0 0,-1 1 0 0 0,1-1 0 0 0,0 0 1 0 0,0 1-1 0 0,1-1 0 0 0,-2 6 0 0 0,2-8-7 0 0,-2 8-11 0 0,1 0-1 0 0,0 0 1 0 0,1 0-1 0 0,0 0 0 0 0,0 0 1 0 0,1 0-1 0 0,0 0 1 0 0,1 0-1 0 0,0-1 0 0 0,0 1 1 0 0,7 15-1 0 0,-7-18-317 0 0,1-1-1 0 0,0 1 0 0 0,1-1 0 0 0,-1 0 1 0 0,1 0-1 0 0,0 0 0 0 0,8 6 0 0 0,-8-7-425 0 0,1 0 1 0 0,0-1-1 0 0,0 0 0 0 0,0 0 0 0 0,1 0 0 0 0,-1 0 0 0 0,1-1 1 0 0,8 3-1 0 0,1-2-2585 0 0</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8.447"/>
    </inkml:context>
    <inkml:brush xml:id="br0">
      <inkml:brushProperty name="width" value="0.1" units="cm"/>
      <inkml:brushProperty name="height" value="0.1" units="cm"/>
      <inkml:brushProperty name="color" value="#FFFFFF"/>
    </inkml:brush>
  </inkml:definitions>
  <inkml:trace contextRef="#ctx0" brushRef="#br0">1 153 4724 0 0,'3'2'294'0'0,"0"0"-1"0"0,0-1 1 0 0,1 0-1 0 0,-1 1 1 0 0,1-1-1 0 0,-1-1 1 0 0,1 1-1 0 0,-1 0 1 0 0,1-1-1 0 0,0 0 1 0 0,-1 0-1 0 0,1 0 0 0 0,0 0 1 0 0,-1 0-1 0 0,7-2 1 0 0,53-15 822 0 0,-54 14-928 0 0,0 0 1 0 0,-1-1 0 0 0,1 0 0 0 0,-1-1-1 0 0,0 0 1 0 0,-1 0 0 0 0,9-7 0 0 0,-14 10-132 0 0,-1 1-1 0 0,1 0 1 0 0,-1-1 0 0 0,0 1 0 0 0,1-1 0 0 0,-1 0-1 0 0,0 1 1 0 0,0-1 0 0 0,0 0 0 0 0,0 0 0 0 0,0 1-1 0 0,0-1 1 0 0,-1 0 0 0 0,1 0 0 0 0,-1 0 0 0 0,1 0-1 0 0,-1 0 1 0 0,0 0 0 0 0,1 0 0 0 0,-1 0 0 0 0,0 0 0 0 0,-1-1-1 0 0,1 1 1 0 0,0 0 0 0 0,0 0 0 0 0,-1 0 0 0 0,0 0-1 0 0,1 0 1 0 0,-1 1 0 0 0,0-1 0 0 0,0 0 0 0 0,0 0-1 0 0,0 0 1 0 0,0 1 0 0 0,0-1 0 0 0,0 0 0 0 0,-1 1 0 0 0,-1-3-1 0 0,0 1 14 0 0,1 1-1 0 0,0-1 0 0 0,-1 1 1 0 0,0-1-1 0 0,0 1 0 0 0,1 0 1 0 0,-1 0-1 0 0,0 1 1 0 0,-1-1-1 0 0,1 0 0 0 0,0 1 1 0 0,0 0-1 0 0,-1 0 0 0 0,1 0 1 0 0,-1 0-1 0 0,1 0 1 0 0,-1 1-1 0 0,1-1 0 0 0,-1 1 1 0 0,1 0-1 0 0,-1 0 0 0 0,1 1 1 0 0,-1-1-1 0 0,1 1 0 0 0,-1-1 1 0 0,1 1-1 0 0,-1 0 1 0 0,-3 2-1 0 0,1 0 14 0 0,1 0 0 0 0,-1 0 0 0 0,1 0 0 0 0,0 1 1 0 0,0 0-1 0 0,0 0 0 0 0,1 0 0 0 0,-1 1 0 0 0,1-1 0 0 0,0 1 0 0 0,0 0 0 0 0,1 0 1 0 0,0 0-1 0 0,-1 1 0 0 0,-1 6 0 0 0,-1 2 11 0 0,2-1 0 0 0,0 1 0 0 0,1 1-1 0 0,0-1 1 0 0,1 1 0 0 0,0-1 0 0 0,1 1 0 0 0,1-1 0 0 0,1 1 0 0 0,0 0 0 0 0,0-1 0 0 0,2 1-1 0 0,0-1 1 0 0,0 0 0 0 0,11 25 0 0 0,-11-30-220 0 0,1-1-1 0 0,0-1 0 0 0,0 1 1 0 0,1-1-1 0 0,-1 1 1 0 0,2-1-1 0 0,-1-1 1 0 0,1 1-1 0 0,0-1 1 0 0,1 0-1 0 0,-1 0 1 0 0,1-1-1 0 0,0 0 1 0 0,0 0-1 0 0,1 0 1 0 0,0-1-1 0 0,0 0 0 0 0,0-1 1 0 0,0 0-1 0 0,0 0 1 0 0,0-1-1 0 0,1 0 1 0 0,0 0-1 0 0,-1-1 1 0 0,1 0-1 0 0,0 0 1 0 0,13-2-1 0 0,-14 1-322 0 0,1-1 0 0 0,-1 0 0 0 0,0-1 0 0 0,0 1 0 0 0,1-2 0 0 0,-1 1-1 0 0,-1-1 1 0 0,1 0 0 0 0,0-1 0 0 0,-1 0 0 0 0,0 0 0 0 0,0-1 0 0 0,13-10 0 0 0,-4 0-2521 0 0</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8.880"/>
    </inkml:context>
    <inkml:brush xml:id="br0">
      <inkml:brushProperty name="width" value="0.1" units="cm"/>
      <inkml:brushProperty name="height" value="0.1" units="cm"/>
      <inkml:brushProperty name="color" value="#FFFFFF"/>
    </inkml:brush>
  </inkml:definitions>
  <inkml:trace contextRef="#ctx0" brushRef="#br0">0 130 6965 0 0,'2'-40'1530'0'0,"0"3"0"0"0,-2 31-221 0 0,0 14 606 0 0,1 4-1750 0 0,0-1 0 0 0,1 1 0 0 0,0-1 0 0 0,1 0 0 0 0,0 0-1 0 0,6 13 1 0 0,33 65 202 0 0,-35-75-345 0 0,34 66-657 0 0,-41-79 631 0 0,0-1 0 0 0,0 0 0 0 0,0 0 0 0 0,0 1 0 0 0,1-1 0 0 0,-1 0 0 0 0,0 1-1 0 0,0-1 1 0 0,0 0 0 0 0,0 0 0 0 0,0 1 0 0 0,0-1 0 0 0,1 0 0 0 0,-1 0 0 0 0,0 0 0 0 0,0 1 0 0 0,0-1-1 0 0,1 0 1 0 0,-1 0 0 0 0,0 0 0 0 0,0 0 0 0 0,0 1 0 0 0,1-1 0 0 0,-1 0 0 0 0,0 0 0 0 0,0 0 0 0 0,1 0-1 0 0,-1 0 1 0 0,0 0 0 0 0,1 0 0 0 0,-1 0 0 0 0,0 0 0 0 0,0 0 0 0 0,1 0 0 0 0,-1 0 0 0 0,3-10-5 0 0,-2-21 128 0 0,-1 27-110 0 0,-7-86 739 0 0,4 65-142 0 0,1 0 0 0 0,1 1-1 0 0,3-40 1 0 0,-1 61-561 0 0,-1 1 0 0 0,1-1 0 0 0,-1 0 0 0 0,1 1 0 0 0,0-1 0 0 0,0 0 0 0 0,0 1 0 0 0,1-1 0 0 0,-1 1 0 0 0,1-1 0 0 0,-1 1 0 0 0,1 0 0 0 0,0 0 0 0 0,-1 0 0 0 0,1 0 0 0 0,0 0 0 0 0,1 0 0 0 0,-1 0 0 0 0,4-2 0 0 0,-1 2-8 0 0,-1 0 0 0 0,1 0-1 0 0,0 0 1 0 0,0 1 0 0 0,0 0 0 0 0,0 0 0 0 0,0 0 0 0 0,0 0 0 0 0,0 1-1 0 0,7 0 1 0 0,0 1 5 0 0,0 0-1 0 0,0 1 1 0 0,0 0-1 0 0,0 1 1 0 0,0 0-1 0 0,0 1 0 0 0,-1 0 1 0 0,17 9-1 0 0,-16-6-15 0 0,0 1 0 0 0,-1 0-1 0 0,0 1 1 0 0,0 0-1 0 0,-1 1 1 0 0,0 0-1 0 0,15 20 1 0 0,-20-22-40 0 0,1 0 0 0 0,-2 1 1 0 0,1-1-1 0 0,-1 1 0 0 0,0 0 1 0 0,-1 0-1 0 0,0 0 0 0 0,-1 1 0 0 0,0-1 1 0 0,0 1-1 0 0,-1-1 0 0 0,1 13 0 0 0,-1-1-358 0 0,-1-13-276 0 0,1-1-1 0 0,-1 1 0 0 0,-1 0 0 0 0,-1 12 0 0 0,1-17 119 0 0,1-1 1 0 0,-1 0-1 0 0,0 0 0 0 0,0 0 0 0 0,1 0 1 0 0,-2 0-1 0 0,1 0 0 0 0,0 0 0 0 0,0 0 1 0 0,-1-1-1 0 0,1 1 0 0 0,-3 2 0 0 0</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9.613"/>
    </inkml:context>
    <inkml:brush xml:id="br0">
      <inkml:brushProperty name="width" value="0.1" units="cm"/>
      <inkml:brushProperty name="height" value="0.1" units="cm"/>
      <inkml:brushProperty name="color" value="#FFFFFF"/>
    </inkml:brush>
  </inkml:definitions>
  <inkml:trace contextRef="#ctx0" brushRef="#br0">1 1 5457 0 0,'7'56'6665'0'0,"41"124"-5050"0"0,6-24-746 0 0,-54-154-872 0 0,0-2-11 0 0,-4-85-246 0 0,2 53 258 0 0,1 0 1 0 0,6-60 0 0 0,-5 90 5 0 0,3-17 19 0 0,0 1 0 0 0,12-36 0 0 0,-14 51-24 0 0,0 0 1 0 0,0-1-1 0 0,0 1 1 0 0,1 0 0 0 0,-1 0-1 0 0,1 0 1 0 0,0 0-1 0 0,0 0 1 0 0,0 0 0 0 0,0 1-1 0 0,0-1 1 0 0,1 1-1 0 0,-1-1 1 0 0,1 1 0 0 0,0 0-1 0 0,0 0 1 0 0,-1 0-1 0 0,1 0 1 0 0,0 1 0 0 0,1-1-1 0 0,-1 1 1 0 0,0 0-1 0 0,7-2 1 0 0,-6 3 6 0 0,0 0-1 0 0,1 1 1 0 0,-1 0-1 0 0,0 0 1 0 0,1 0-1 0 0,-1 0 1 0 0,0 1-1 0 0,0-1 1 0 0,0 1 0 0 0,0 0-1 0 0,0 0 1 0 0,0 1-1 0 0,-1-1 1 0 0,1 1-1 0 0,-1-1 1 0 0,6 7-1 0 0,4 4 25 0 0,0 1-1 0 0,15 22 1 0 0,-14-17-183 0 0,-1 1 1 0 0,-2 0-1 0 0,0 0 0 0 0,-1 1 1 0 0,-1 1-1 0 0,0 0 1 0 0,-2 0-1 0 0,-1 1 1 0 0,-1-1-1 0 0,0 1 0 0 0,0 31 1 0 0,1-22-3763 0 0</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49.987"/>
    </inkml:context>
    <inkml:brush xml:id="br0">
      <inkml:brushProperty name="width" value="0.1" units="cm"/>
      <inkml:brushProperty name="height" value="0.1" units="cm"/>
      <inkml:brushProperty name="color" value="#FFFFFF"/>
    </inkml:brush>
  </inkml:definitions>
  <inkml:trace contextRef="#ctx0" brushRef="#br0">0 3 4636 0 0,'0'0'866'0'0,"0"28"3450"0"0,1 2-3497 0 0,1 0-1 0 0,1-1 0 0 0,13 55 1 0 0,-12-68-682 0 0,1-1 1 0 0,0-1 0 0 0,1 1 0 0 0,0-1-1 0 0,1 0 1 0 0,1 0 0 0 0,1-1 0 0 0,-1 0 0 0 0,14 14-1 0 0,-21-25-144 0 0,1 0 0 0 0,-1 0 0 0 0,1-1 0 0 0,0 1 0 0 0,0 0 0 0 0,0 0 0 0 0,0-1 0 0 0,0 1 0 0 0,0-1 0 0 0,0 0 0 0 0,0 1 0 0 0,1-1 0 0 0,-1 0 0 0 0,0-1 0 0 0,1 1 0 0 0,-1 0 0 0 0,1-1 0 0 0,-1 1-1 0 0,1-1 1 0 0,-1 0 0 0 0,1 1 0 0 0,-1-1 0 0 0,1 0 0 0 0,-1-1 0 0 0,1 1 0 0 0,-1 0 0 0 0,1-1 0 0 0,-1 0 0 0 0,1 1 0 0 0,-1-1 0 0 0,1 0 0 0 0,-1 0 0 0 0,0 0 0 0 0,0-1 0 0 0,0 1 0 0 0,1 0 0 0 0,-1-1 0 0 0,0 0 0 0 0,-1 1 0 0 0,1-1-1 0 0,0 0 1 0 0,0 0 0 0 0,1-3 0 0 0,4-4-97 0 0,-1 0 0 0 0,-1 0-1 0 0,1 0 1 0 0,-1-1 0 0 0,-1 0-1 0 0,0 0 1 0 0,0-1 0 0 0,-1 1-1 0 0,2-12 1 0 0,-3 9 74 0 0,-1-1 1 0 0,0 1-1 0 0,-1 0 1 0 0,-1-1 0 0 0,0 1-1 0 0,0-1 1 0 0,-1 1-1 0 0,-8-24 1 0 0,9 31 54 0 0,-2 0 1 0 0,1 0-1 0 0,0 0 1 0 0,-1 0-1 0 0,0 0 1 0 0,-1 1-1 0 0,1-1 1 0 0,-1 1-1 0 0,0 0 1 0 0,0 0-1 0 0,-1 1 1 0 0,1-1-1 0 0,-1 1 1 0 0,0 0-1 0 0,0 0 1 0 0,-1 0 0 0 0,1 1-1 0 0,-1 0 1 0 0,0 0-1 0 0,-8-3 1 0 0,-8 3-321 0 0,21 3 192 0 0,1 0-1 0 0,-1 0 0 0 0,1 0 1 0 0,-1 0-1 0 0,1 0 1 0 0,-1 1-1 0 0,1-1 1 0 0,0 0-1 0 0,-1 0 1 0 0,1 0-1 0 0,-1 0 0 0 0,1 0 1 0 0,-1 1-1 0 0,1-1 1 0 0,0 0-1 0 0,-1 0 1 0 0,1 1-1 0 0,0-1 0 0 0,-1 0 1 0 0,1 1-1 0 0,0-1 1 0 0,-1 0-1 0 0,1 1 1 0 0,0-1-1 0 0,-1 1 0 0 0,1-1 1 0 0,0 0-1 0 0,0 1 1 0 0,0-1-1 0 0,0 1 1 0 0,-1-1-1 0 0,1 1 0 0 0,0-1 1 0 0,0 1-1 0 0,0-1 1 0 0,0 0-1 0 0,0 1 1 0 0,0-1-1 0 0,0 1 1 0 0,0-1-1 0 0,0 1 0 0 0,0 0 1 0 0</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1.482"/>
    </inkml:context>
    <inkml:brush xml:id="br0">
      <inkml:brushProperty name="width" value="0.1" units="cm"/>
      <inkml:brushProperty name="height" value="0.1" units="cm"/>
      <inkml:brushProperty name="color" value="#FFFFFF"/>
    </inkml:brush>
  </inkml:definitions>
  <inkml:trace contextRef="#ctx0" brushRef="#br0">9 41 6401 0 0,'-1'-1'223'0'0,"0"-1"0"0"0,0 1 0 0 0,0-1 0 0 0,1 1 0 0 0,-1-1 0 0 0,0 1 0 0 0,1-1 0 0 0,-1 0 1 0 0,1 1-1 0 0,-1-1 0 0 0,1 0 0 0 0,0 1 0 0 0,0-1 0 0 0,0 0 0 0 0,0 0 0 0 0,0 1 0 0 0,0-1 1 0 0,1-2-1 0 0,0 3-142 0 0,0 0 0 0 0,0 0 0 0 0,0 1 0 0 0,0-1 0 0 0,0 0 0 0 0,0 1 0 0 0,0-1 0 0 0,1 1 0 0 0,-1 0 0 0 0,0-1 0 0 0,0 1 0 0 0,1 0 0 0 0,-1 0 0 0 0,0-1 0 0 0,0 1 0 0 0,1 0 0 0 0,-1 1 0 0 0,0-1 0 0 0,1 0 0 0 0,-1 0 0 0 0,0 0 0 0 0,0 1 0 0 0,1-1 0 0 0,-1 1 0 0 0,0-1 0 0 0,2 1 0 0 0,11 4 55 0 0,0 0-1 0 0,0 0 1 0 0,0 1-1 0 0,-1 1 1 0 0,0 0 0 0 0,0 1-1 0 0,-1 1 1 0 0,23 19-1 0 0,-7-4 18 0 0,0 1 0 0 0,-1 1 1 0 0,-2 1-1 0 0,-1 2 0 0 0,-1 0 0 0 0,-2 1 0 0 0,0 2 0 0 0,-3 0 0 0 0,0 1 0 0 0,-2 1 0 0 0,-2 0 0 0 0,-1 1 1 0 0,-1 0-1 0 0,-3 1 0 0 0,7 38 0 0 0,-14-56-76 0 0,0 0 0 0 0,-1 0 1 0 0,-1 0-1 0 0,-1 0 0 0 0,0 0 1 0 0,-1-1-1 0 0,-1 1 0 0 0,-1 0 0 0 0,0-1 1 0 0,-2 0-1 0 0,0 0 0 0 0,-13 27 1 0 0,-4 1-125 0 0,-51 71 0 0 0,22-53-4604 0 0,32-49-225 0 0</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2.727"/>
    </inkml:context>
    <inkml:brush xml:id="br0">
      <inkml:brushProperty name="width" value="0.1" units="cm"/>
      <inkml:brushProperty name="height" value="0.1" units="cm"/>
      <inkml:brushProperty name="color" value="#FFFFFF"/>
    </inkml:brush>
  </inkml:definitions>
  <inkml:trace contextRef="#ctx0" brushRef="#br0">44 49 4944 0 0,'-10'-14'1847'0'0,"8"10"-1216"0"0,0 0-1 0 0,-1 1 0 0 0,1-1 0 0 0,-1 0 0 0 0,0 1 1 0 0,0-1-1 0 0,-7-5 0 0 0,10 10-575 0 0,-1-1 0 0 0,1 0 0 0 0,0 0 0 0 0,-1 0 0 0 0,1 1-1 0 0,0-1 1 0 0,-1 0 0 0 0,1 0 0 0 0,0 1 0 0 0,0-1 0 0 0,-1 0 0 0 0,1 0 0 0 0,0 1 0 0 0,0-1-1 0 0,0 0 1 0 0,-1 1 0 0 0,1-1 0 0 0,0 0 0 0 0,0 1 0 0 0,0-1 0 0 0,0 0 0 0 0,0 1-1 0 0,0-1 1 0 0,0 1 0 0 0,0-1 0 0 0,0 0 0 0 0,0 1 0 0 0,0-1 0 0 0,0 0 0 0 0,0 1 0 0 0,0-1-1 0 0,0 1 1 0 0,0 18 354 0 0,0-15-231 0 0,3 304 3228 0 0,1-262-3903 0 0,2-1 1 0 0,2 0-1 0 0,2 0 1 0 0,27 74 0 0 0,-36-115-72 0 0,1 0-310 0 0,-1 0-1 0 0,0 0 0 0 0,1-1 1 0 0,0 1-1 0 0,0-1 0 0 0,4 6 1 0 0</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3.114"/>
    </inkml:context>
    <inkml:brush xml:id="br0">
      <inkml:brushProperty name="width" value="0.1" units="cm"/>
      <inkml:brushProperty name="height" value="0.1" units="cm"/>
      <inkml:brushProperty name="color" value="#FFFFFF"/>
    </inkml:brush>
  </inkml:definitions>
  <inkml:trace contextRef="#ctx0" brushRef="#br0">66 83 4744 0 0,'2'-5'161'0'0,"1"-1"-1"0"0,0 1 0 0 0,0 0 1 0 0,0 1-1 0 0,0-1 0 0 0,1 0 0 0 0,-1 1 1 0 0,1 0-1 0 0,1 0 0 0 0,-1 0 0 0 0,0 0 1 0 0,1 1-1 0 0,0 0 0 0 0,0 0 1 0 0,0 0-1 0 0,0 0 0 0 0,0 1 0 0 0,0 0 1 0 0,1 0-1 0 0,-1 0 0 0 0,1 1 0 0 0,0 0 1 0 0,-1 0-1 0 0,1 0 0 0 0,0 1 1 0 0,0 0-1 0 0,-1 0 0 0 0,1 0 0 0 0,0 1 1 0 0,0 0-1 0 0,9 2 0 0 0,-6-1-63 0 0,-1 1-1 0 0,0-1 1 0 0,0 2 0 0 0,-1-1-1 0 0,1 1 1 0 0,0 0 0 0 0,-1 0-1 0 0,0 1 1 0 0,0 0 0 0 0,-1 0-1 0 0,1 1 1 0 0,-1 0 0 0 0,0 0-1 0 0,-1 0 1 0 0,1 1 0 0 0,-1 0-1 0 0,-1 0 1 0 0,1 0 0 0 0,-1 0-1 0 0,0 1 1 0 0,3 10 0 0 0,-5-11-45 0 0,0 0 0 0 0,0 1 0 0 0,-1-1 0 0 0,0 1-1 0 0,-1 0 1 0 0,1-1 0 0 0,-2 1 0 0 0,1 0 0 0 0,-1-1 0 0 0,0 1 0 0 0,0-1 0 0 0,-1 1 0 0 0,0-1 0 0 0,0 0 0 0 0,-1 1 0 0 0,0-1 0 0 0,-4 7 0 0 0,1-5 22 0 0,-1 0 1 0 0,1 0-1 0 0,-1-1 0 0 0,-1 0 1 0 0,1 0-1 0 0,-1-1 1 0 0,-1 0-1 0 0,1 0 1 0 0,-1-1-1 0 0,-1 0 0 0 0,-14 6 1 0 0,3-1 83 0 0,-1-2 1 0 0,-44 13-1 0 0,55-19-461 0 0,0-1 0 0 0,-1 0 0 0 0,1-1 0 0 0,0 0 0 0 0,-1 0 0 0 0,1-2 0 0 0,-1 1 0 0 0,-12-3 0 0 0,4-6-2464 0 0</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3.471"/>
    </inkml:context>
    <inkml:brush xml:id="br0">
      <inkml:brushProperty name="width" value="0.1" units="cm"/>
      <inkml:brushProperty name="height" value="0.1" units="cm"/>
      <inkml:brushProperty name="color" value="#FFFFFF"/>
    </inkml:brush>
  </inkml:definitions>
  <inkml:trace contextRef="#ctx0" brushRef="#br0">325 8 6093 0 0,'-4'-1'242'0'0,"-1"-1"1"0"0,0 1 0 0 0,0 0 0 0 0,0 0 0 0 0,0 0 0 0 0,0 1 0 0 0,0-1 0 0 0,0 1 0 0 0,1 1 0 0 0,-1-1 0 0 0,0 1 0 0 0,0 0 0 0 0,0 0 0 0 0,0 0 0 0 0,0 1 0 0 0,1-1 0 0 0,-1 1-1 0 0,1 0 1 0 0,-1 1 0 0 0,1-1 0 0 0,0 1 0 0 0,0 0 0 0 0,0 0 0 0 0,0 0 0 0 0,-4 4 0 0 0,-4 5 53 0 0,1 0 0 0 0,0 0 1 0 0,0 2-1 0 0,1-1 0 0 0,1 1 0 0 0,-10 20 1 0 0,-2 10 223 0 0,2 1 1 0 0,2 0 0 0 0,2 2 0 0 0,2 0 0 0 0,2 0-1 0 0,2 1 1 0 0,-4 92 0 0 0,15-81-154 0 0,10 72-1 0 0,-9-109-282 0 0,1 0-1 0 0,1 0 0 0 0,0 0 0 0 0,2-1 0 0 0,1 0 0 0 0,20 40 0 0 0,-23-53-326 0 0,0 0-1 0 0,1-1 0 0 0,-1 0 0 0 0,2 0 0 0 0,-1 0 1 0 0,1 0-1 0 0,12 8 0 0 0,-12-10-288 0 0,-1-2-1 0 0,1 1 1 0 0,0 0-1 0 0,0-1 1 0 0,1-1 0 0 0,-1 1-1 0 0,0-1 1 0 0,1 0 0 0 0,0-1-1 0 0,8 1 1 0 0,-10-2-46 0 0,0 0-1 0 0,1 0 1 0 0,-1 0 0 0 0,0-1 0 0 0,0 0 0 0 0,8-3 0 0 0,4-1-2149 0 0</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3.939"/>
    </inkml:context>
    <inkml:brush xml:id="br0">
      <inkml:brushProperty name="width" value="0.1" units="cm"/>
      <inkml:brushProperty name="height" value="0.1" units="cm"/>
      <inkml:brushProperty name="color" value="#FFFFFF"/>
    </inkml:brush>
  </inkml:definitions>
  <inkml:trace contextRef="#ctx0" brushRef="#br0">387 8 5733 0 0,'-6'-8'5801'0'0,"6"8"-5709"0"0,-15 18 1713 0 0,-14 33-1345 0 0,27-48-166 0 0,-52 95 1198 0 0,-123 168 0 0 0,152-234-2237 0 0,1 0-1 0 0,-26 51 1 0 0,46-70-701 0 0,4-8-257 0 0</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4.311"/>
    </inkml:context>
    <inkml:brush xml:id="br0">
      <inkml:brushProperty name="width" value="0.1" units="cm"/>
      <inkml:brushProperty name="height" value="0.1" units="cm"/>
      <inkml:brushProperty name="color" value="#FFFFFF"/>
    </inkml:brush>
  </inkml:definitions>
  <inkml:trace contextRef="#ctx0" brushRef="#br0">10 53 5545 0 0,'-2'-9'746'0'0,"-5"-17"412"0"0,7 26-1070 0 0,0-1-1 0 0,0 0 0 0 0,0 0 0 0 0,-1 0 1 0 0,1 1-1 0 0,0-1 0 0 0,0 0 0 0 0,0 0 1 0 0,0 1-1 0 0,0-1 0 0 0,0 0 0 0 0,0 0 1 0 0,1 0-1 0 0,-1 1 0 0 0,0-1 0 0 0,0 0 1 0 0,1 0-1 0 0,-1 1 0 0 0,0-1 0 0 0,1 0 1 0 0,0 0-1 0 0,0 1 34 0 0,1 1 0 0 0,0-1 0 0 0,-1 1 0 0 0,1-1-1 0 0,0 1 1 0 0,-1 0 0 0 0,1-1 0 0 0,-1 1 0 0 0,1 0 0 0 0,-1 0 0 0 0,0 0 0 0 0,1 0 0 0 0,-1 1 0 0 0,0-1 0 0 0,0 0 0 0 0,0 1 0 0 0,2 1-1 0 0,-1 0 52 0 0,182 225 2970 0 0,-106-125-2350 0 0,-34-46-483 0 0,196 233 698 0 0,-232-282-1447 0 0,0 0 0 0 0,0-1 0 0 0,18 12 0 0 0,-24-17 80 0 0,1 0 0 0 0,0 0 0 0 0,0-1 0 0 0,0 1 0 0 0,0-1-1 0 0,0 0 1 0 0,0 0 0 0 0,0 0 0 0 0,0 0 0 0 0,0-1 0 0 0,1 1 0 0 0,-1-1 0 0 0,0 0 0 0 0,0 1 0 0 0,1-2 0 0 0,-1 1 0 0 0,5-1 0 0 0,1-2-2569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0.719"/>
    </inkml:context>
    <inkml:brush xml:id="br0">
      <inkml:brushProperty name="width" value="0.1" units="cm"/>
      <inkml:brushProperty name="height" value="0.1" units="cm"/>
      <inkml:brushProperty name="color" value="#FFFFFF"/>
    </inkml:brush>
  </inkml:definitions>
  <inkml:trace contextRef="#ctx0" brushRef="#br0">12 0 5513 0 0,'-2'3'281'0'0,"1"0"1"0"0,-1-1-1 0 0,1 1 1 0 0,0 0 0 0 0,0 0-1 0 0,0 0 1 0 0,0 0 0 0 0,1 0-1 0 0,-1 0 1 0 0,1 0 0 0 0,-1 1-1 0 0,1-1 1 0 0,0 0 0 0 0,1 0-1 0 0,-1 0 1 0 0,1 4 0 0 0,0 4 295 0 0,6 140 2241 0 0,29 167 0 0 0,-26-242-2866 0 0,-2-5-1415 0 0,-7-24-5959 0 0</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5.009"/>
    </inkml:context>
    <inkml:brush xml:id="br0">
      <inkml:brushProperty name="width" value="0.1" units="cm"/>
      <inkml:brushProperty name="height" value="0.1" units="cm"/>
      <inkml:brushProperty name="color" value="#FFFFFF"/>
    </inkml:brush>
  </inkml:definitions>
  <inkml:trace contextRef="#ctx0" brushRef="#br0">1 37 3720 0 0,'0'-12'84'0'0,"0"4"-316"0"0,3 0-436 0 0,2 3-8 0 0,-1 1 16 0 0,2 4-4 0 0</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4.654"/>
    </inkml:context>
    <inkml:brush xml:id="br0">
      <inkml:brushProperty name="width" value="0.1" units="cm"/>
      <inkml:brushProperty name="height" value="0.1" units="cm"/>
      <inkml:brushProperty name="color" value="#FFFFFF"/>
    </inkml:brush>
  </inkml:definitions>
  <inkml:trace contextRef="#ctx0" brushRef="#br0">1 1 6741 0 0,'2'59'4669'0'0,"9"30"-2326"0"0,-1-16-1000 0 0,-9-59-1238 0 0,10 69 747 0 0,-9-73-1449 0 0,0-1 0 0 0,1 0 0 0 0,-1 0 0 0 0,2 0-1 0 0,-1-1 1 0 0,8 14 0 0 0,-3-13-2314 0 0</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5.505"/>
    </inkml:context>
    <inkml:brush xml:id="br0">
      <inkml:brushProperty name="width" value="0.1" units="cm"/>
      <inkml:brushProperty name="height" value="0.1" units="cm"/>
      <inkml:brushProperty name="color" value="#FFFFFF"/>
    </inkml:brush>
  </inkml:definitions>
  <inkml:trace contextRef="#ctx0" brushRef="#br0">262 1 1008 0 0,'-4'1'8449'0'0,"-17"6"-6104"0"0,9-1-1815 0 0,-1 0 1 0 0,1 1 0 0 0,1 0-1 0 0,-1 1 1 0 0,1 1 0 0 0,-11 11-1 0 0,18-17-439 0 0,1 0 0 0 0,0 0-1 0 0,0 0 1 0 0,0 0 0 0 0,0 1-1 0 0,0 0 1 0 0,1-1 0 0 0,-1 1-1 0 0,1 0 1 0 0,0 0 0 0 0,0 0-1 0 0,1 1 1 0 0,-1-1 0 0 0,1 0-1 0 0,0 1 1 0 0,0-1 0 0 0,1 1-1 0 0,-1-1 1 0 0,1 1 0 0 0,0-1-1 0 0,0 1 1 0 0,1 7 0 0 0,4-1-4 0 0,0-1 1 0 0,0 1 0 0 0,1-1 0 0 0,1 0 0 0 0,0 0 0 0 0,0-1-1 0 0,0 0 1 0 0,1 0 0 0 0,11 9 0 0 0,-8-8-130 0 0,-1 0 0 0 0,0 1 0 0 0,-1 1 0 0 0,0-1 0 0 0,11 23 0 0 0,-19-33 23 0 0,0 0 1 0 0,-1 0 0 0 0,1 1 0 0 0,-1-1-1 0 0,0 0 1 0 0,1 1 0 0 0,-1-1 0 0 0,0 0-1 0 0,0 1 1 0 0,1-1 0 0 0,-1 0 0 0 0,0 1-1 0 0,-1-1 1 0 0,1 1 0 0 0,0-1 0 0 0,0 0-1 0 0,0 1 1 0 0,-1-1 0 0 0,1 0 0 0 0,-1 0-1 0 0,1 1 1 0 0,-1-1 0 0 0,0 0 0 0 0,0 2-1 0 0,-1-1 19 0 0,-1 0 0 0 0,1 0 0 0 0,0 0-1 0 0,0 0 1 0 0,-1 0 0 0 0,1-1-1 0 0,-1 1 1 0 0,0-1 0 0 0,1 1 0 0 0,-6 1-1 0 0,-3 0 85 0 0,1 0-1 0 0,-1-1 1 0 0,0 0-1 0 0,0-1 1 0 0,-12 0-1 0 0,14-1-70 0 0,1-1 0 0 0,-1 0 0 0 0,1 0 1 0 0,-1-1-1 0 0,1 0 0 0 0,0-1 0 0 0,-1 0 0 0 0,1 0 0 0 0,-8-6 0 0 0,-11-9-2762 0 0,7-4-3859 0 0</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6.111"/>
    </inkml:context>
    <inkml:brush xml:id="br0">
      <inkml:brushProperty name="width" value="0.1" units="cm"/>
      <inkml:brushProperty name="height" value="0.1" units="cm"/>
      <inkml:brushProperty name="color" value="#FFFFFF"/>
    </inkml:brush>
  </inkml:definitions>
  <inkml:trace contextRef="#ctx0" brushRef="#br0">162 51 3288 0 0,'0'-42'10861'0'0,"-13"33"-9293"0"0,-1 22-1509 0 0,1 0-1 0 0,0 1 0 0 0,0 0 1 0 0,2 0-1 0 0,0 2 0 0 0,0-1 0 0 0,2 2 1 0 0,0-1-1 0 0,0 1 0 0 0,2 0 1 0 0,0 1-1 0 0,1 0 0 0 0,-4 23 1 0 0,8-30-22 0 0,0 0 1 0 0,1 0-1 0 0,1 1 1 0 0,0-1-1 0 0,0 0 1 0 0,1 1 0 0 0,1-1-1 0 0,0 0 1 0 0,0 0-1 0 0,1 0 1 0 0,8 19 0 0 0,-8-23-46 0 0,1 0 0 0 0,1 0 0 0 0,-1-1 0 0 0,1 1 0 0 0,0-1 0 0 0,0 0 0 0 0,1 0 0 0 0,0-1 0 0 0,0 0 0 0 0,0 0 1 0 0,0 0-1 0 0,1-1 0 0 0,0 0 0 0 0,0 0 0 0 0,0-1 0 0 0,1 1 0 0 0,10 2 0 0 0,-17-6 3 0 0,12 4-114 0 0,-1 0-1 0 0,27 3 1 0 0,-37-7 101 0 0,0 1 1 0 0,1-1-1 0 0,-1 0 0 0 0,0 0 1 0 0,0 0-1 0 0,1 0 1 0 0,-1 0-1 0 0,0 0 0 0 0,0 0 1 0 0,0-1-1 0 0,0 1 0 0 0,1-1 1 0 0,-1 0-1 0 0,0 0 0 0 0,0 0 1 0 0,0 0-1 0 0,0 0 1 0 0,0 0-1 0 0,-1 0 0 0 0,1 0 1 0 0,0-1-1 0 0,0 1 0 0 0,-1-1 1 0 0,1 1-1 0 0,-1-1 0 0 0,3-3 1 0 0,-3 1 3 0 0,0 0 1 0 0,0 0 0 0 0,-1 0-1 0 0,1 0 1 0 0,-1 0 0 0 0,0 0-1 0 0,0 0 1 0 0,0 0 0 0 0,0 0 0 0 0,-1 0-1 0 0,0 0 1 0 0,1 0 0 0 0,-2 0-1 0 0,-2-6 1 0 0,-26-56-55 0 0,24 56 58 0 0,-5-11-216 0 0,-2 0 0 0 0,0 1 1 0 0,-1 1-1 0 0,-1 0 0 0 0,-1 1 0 0 0,0 1 1 0 0,-2 0-1 0 0,-25-18 0 0 0,37 32-1045 0 0</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6.468"/>
    </inkml:context>
    <inkml:brush xml:id="br0">
      <inkml:brushProperty name="width" value="0.1" units="cm"/>
      <inkml:brushProperty name="height" value="0.1" units="cm"/>
      <inkml:brushProperty name="color" value="#FFFFFF"/>
    </inkml:brush>
  </inkml:definitions>
  <inkml:trace contextRef="#ctx0" brushRef="#br0">332 26 4288 0 0,'-6'-4'374'0'0,"-1"0"-1"0"0,1 1 1 0 0,-1 0-1 0 0,1 1 1 0 0,-1-1-1 0 0,0 1 1 0 0,0 1-1 0 0,0-1 1 0 0,-1 1-1 0 0,1 1 1 0 0,0-1-1 0 0,0 1 1 0 0,-14 1-1 0 0,11 1-93 0 0,0 0 0 0 0,0 1 0 0 0,0 0 0 0 0,1 0 0 0 0,-1 1-1 0 0,1 0 1 0 0,0 1 0 0 0,0 0 0 0 0,-11 8 0 0 0,10-6-136 0 0,1 0 1 0 0,0 1-1 0 0,1 0 1 0 0,-1 1-1 0 0,2 0 0 0 0,-1 0 1 0 0,1 0-1 0 0,0 1 0 0 0,1 0 1 0 0,0 0-1 0 0,1 1 0 0 0,0 0 1 0 0,1 0-1 0 0,0 0 1 0 0,1 0-1 0 0,0 1 0 0 0,-2 20 1 0 0,5-27-151 0 0,0 0 0 0 0,0 0 0 0 0,1 1 0 0 0,0-1 0 0 0,0 0 0 0 0,1 0 0 0 0,-1 0 0 0 0,1 0 0 0 0,0 0 1 0 0,0-1-1 0 0,1 1 0 0 0,0-1 0 0 0,-1 1 0 0 0,2-1 0 0 0,-1 0 0 0 0,0 0 0 0 0,1 0 0 0 0,-1 0 0 0 0,1-1 0 0 0,0 1 0 0 0,1-1 1 0 0,-1 0-1 0 0,9 4 0 0 0,-6-3-371 0 0,-1-1 0 0 0,1 0 1 0 0,0-1-1 0 0,0 1 1 0 0,0-1-1 0 0,0-1 0 0 0,0 1 1 0 0,0-1-1 0 0,0 0 0 0 0,0-1 1 0 0,1 0-1 0 0,-1 0 1 0 0,0 0-1 0 0,0-1 0 0 0,0 0 1 0 0,14-4-1 0 0,-4-3-2440 0 0</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6.809"/>
    </inkml:context>
    <inkml:brush xml:id="br0">
      <inkml:brushProperty name="width" value="0.1" units="cm"/>
      <inkml:brushProperty name="height" value="0.1" units="cm"/>
      <inkml:brushProperty name="color" value="#FFFFFF"/>
    </inkml:brush>
  </inkml:definitions>
  <inkml:trace contextRef="#ctx0" brushRef="#br0">41 105 5621 0 0,'-38'-105'4835'0'0,"35"130"-3033"0"0,27 162 264 0 0,73 461 388 0 0,-96-642-2595 0 0,12 73-2182 0 0,-11-71 1114 0 0,0-1 0 0 0,1 1-1 0 0,0-1 1 0 0,5 10 0 0 0</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7.193"/>
    </inkml:context>
    <inkml:brush xml:id="br0">
      <inkml:brushProperty name="width" value="0.1" units="cm"/>
      <inkml:brushProperty name="height" value="0.1" units="cm"/>
      <inkml:brushProperty name="color" value="#FFFFFF"/>
    </inkml:brush>
  </inkml:definitions>
  <inkml:trace contextRef="#ctx0" brushRef="#br0">257 23 4976 0 0,'-1'-2'271'0'0,"-1"0"0"0"0,-1 0 0 0 0,1 0-1 0 0,0 1 1 0 0,0-1 0 0 0,-1 0 0 0 0,1 1-1 0 0,-1 0 1 0 0,0-1 0 0 0,1 1 0 0 0,-1 0-1 0 0,0 0 1 0 0,1 1 0 0 0,-1-1 0 0 0,0 1-1 0 0,0-1 1 0 0,0 1 0 0 0,-3 0 0 0 0,0 0-15 0 0,0 1 0 0 0,0 0 0 0 0,0 0 0 0 0,0 0 0 0 0,0 1 1 0 0,0 0-1 0 0,0 0 0 0 0,-6 4 0 0 0,-1 1 67 0 0,0 0-1 0 0,0 2 1 0 0,1-1 0 0 0,0 2-1 0 0,1-1 1 0 0,-15 17 0 0 0,21-20-199 0 0,0 0 0 0 0,1 0 0 0 0,0 0 1 0 0,0 1-1 0 0,0-1 0 0 0,1 1 0 0 0,0 0 0 0 0,0 0 1 0 0,1 0-1 0 0,-1 0 0 0 0,2 1 0 0 0,-1-1 0 0 0,1 1 1 0 0,0-1-1 0 0,1 10 0 0 0,0-12-127 0 0,0-1-1 0 0,1 1 1 0 0,0 0-1 0 0,0 0 1 0 0,1 0-1 0 0,-1-1 1 0 0,1 1 0 0 0,0-1-1 0 0,0 1 1 0 0,1-1-1 0 0,-1 0 1 0 0,1 0-1 0 0,0 0 1 0 0,0 0 0 0 0,0 0-1 0 0,0-1 1 0 0,1 0-1 0 0,0 1 1 0 0,-1-1-1 0 0,1 0 1 0 0,0-1 0 0 0,1 1-1 0 0,-1-1 1 0 0,5 3-1 0 0,1-1-344 0 0,-1-1 0 0 0,1 1-1 0 0,-1-2 1 0 0,1 1 0 0 0,0-1 0 0 0,0-1 0 0 0,15 1-1 0 0,-19-2-1 0 0,0 0 0 0 0,0 0 0 0 0,0-1 0 0 0,0 0 0 0 0,0 0 0 0 0,0 0 0 0 0,0-1-1 0 0,0 0 1 0 0,-1 0 0 0 0,1-1 0 0 0,-1 1 0 0 0,1-1 0 0 0,7-6 0 0 0,0-3-2436 0 0</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7.553"/>
    </inkml:context>
    <inkml:brush xml:id="br0">
      <inkml:brushProperty name="width" value="0.1" units="cm"/>
      <inkml:brushProperty name="height" value="0.1" units="cm"/>
      <inkml:brushProperty name="color" value="#FFFFFF"/>
    </inkml:brush>
  </inkml:definitions>
  <inkml:trace contextRef="#ctx0" brushRef="#br0">113 278 4376 0 0,'-27'-82'4325'0'0,"-52"-114"0"0"0,79 196-4308 0 0,0 0 0 0 0,0 0 0 0 0,0 0 0 0 0,0 0 0 0 0,0 0 0 0 0,0 0 0 0 0,0 1 0 0 0,0-1 0 0 0,0 0 0 0 0,0 0 0 0 0,-1 0 0 0 0,1 0 0 0 0,0 0 0 0 0,0 0 0 0 0,0 0 0 0 0,0 0 1 0 0,0 0-1 0 0,0 0 0 0 0,0 0 0 0 0,0 0 0 0 0,0 0 0 0 0,0 0 0 0 0,0 0 0 0 0,0 0 0 0 0,0 0 0 0 0,0 0 0 0 0,0 0 0 0 0,0 0 0 0 0,0 0 0 0 0,0 0 0 0 0,-1 0 0 0 0,1 0 0 0 0,0 0 0 0 0,0 0 0 0 0,0 0 0 0 0,0 0 0 0 0,0 0 0 0 0,0 0 0 0 0,0 0 0 0 0,0 0 0 0 0,0 0 0 0 0,0 0 1 0 0,0 0-1 0 0,0 0 0 0 0,0 0 0 0 0,0 0 0 0 0,0 0 0 0 0,0 0 0 0 0,-1 0 0 0 0,1 0 0 0 0,0 0 0 0 0,0 0 0 0 0,0 0 0 0 0,0 0 0 0 0,0 0 0 0 0,0 0 0 0 0,0 0 0 0 0,0 0 0 0 0,0-1 0 0 0,0 1 0 0 0,0 0 0 0 0,-2 10 456 0 0,1 14-99 0 0,19 257 1397 0 0,4-102-888 0 0,-19-167-876 0 0,37 191 964 0 0,-34-177-1075 0 0,2-1 0 0 0,1 0 0 0 0,1-1 0 0 0,2 0 0 0 0,21 35 0 0 0,-32-57-105 0 0,1 1 0 0 0,0-1-1 0 0,-1 0 1 0 0,1 0 0 0 0,0 0 0 0 0,0 0-1 0 0,0 0 1 0 0,0-1 0 0 0,1 1 0 0 0,-1-1 0 0 0,0 1-1 0 0,4 0 1 0 0,-5-1-37 0 0,0-1 0 0 0,0 0-1 0 0,0 1 1 0 0,1-1 0 0 0,-1 0 0 0 0,0 0-1 0 0,0 0 1 0 0,0 0 0 0 0,1 0-1 0 0,-1 0 1 0 0,0-1 0 0 0,0 1 0 0 0,0 0-1 0 0,0-1 1 0 0,1 1 0 0 0,-1 0 0 0 0,0-1-1 0 0,0 0 1 0 0,0 1 0 0 0,0-1 0 0 0,0 1-1 0 0,0-1 1 0 0,0 0 0 0 0,0 0-1 0 0,-1 0 1 0 0,1 0 0 0 0,0 1 0 0 0,1-3-1 0 0,3-4-2476 0 0</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8.225"/>
    </inkml:context>
    <inkml:brush xml:id="br0">
      <inkml:brushProperty name="width" value="0.1" units="cm"/>
      <inkml:brushProperty name="height" value="0.1" units="cm"/>
      <inkml:brushProperty name="color" value="#FFFFFF"/>
    </inkml:brush>
  </inkml:definitions>
  <inkml:trace contextRef="#ctx0" brushRef="#br0">0 1 5605 0 0,'7'4'2974'0'0,"-7"-4"-2799"0"0,0 1 0 0 0,1-1 0 0 0,-1 1 0 0 0,0-1 0 0 0,0 1 0 0 0,1 0 0 0 0,5 24 551 0 0,-4-18-276 0 0,106 371 3578 0 0,-98-338-3699 0 0,-10-39-311 0 0,-2-7 1 0 0,1-1 0 0 0,0 1 0 0 0,1 0-1 0 0,0-10 1 0 0,0-12 6 0 0,1 1 0 0 0,1 0 0 0 0,12-54 0 0 0,-11 72-31 0 0,0-1 1 0 0,0 0 0 0 0,1 1 0 0 0,0-1 0 0 0,0 1 0 0 0,1 0 0 0 0,1 0 0 0 0,-1 1 0 0 0,1 0 0 0 0,1 0 0 0 0,-1 0 0 0 0,2 1-1 0 0,15-13 1 0 0,-22 18 3 0 0,1 1-1 0 0,1 0 1 0 0,-1 0-1 0 0,0-1 1 0 0,0 2-1 0 0,0-1 1 0 0,1 0-1 0 0,-1 0 1 0 0,0 1-1 0 0,1-1 1 0 0,-1 1-1 0 0,0 0 1 0 0,1-1-1 0 0,-1 1 1 0 0,1 1-1 0 0,-1-1 1 0 0,1 0-1 0 0,3 1 1 0 0,-2 1 4 0 0,0-1 0 0 0,1 1 0 0 0,-1 0 0 0 0,0 0 0 0 0,0 0 0 0 0,-1 1 0 0 0,1 0 0 0 0,0-1 0 0 0,4 6 0 0 0,1 2 15 0 0,0 0 1 0 0,0 1-1 0 0,-1 0 0 0 0,0 0 0 0 0,9 21 0 0 0,-3-3 14 0 0,-1 2-1 0 0,-2 0 1 0 0,8 38-1 0 0,-7 1-2776 0 0,-12-69 2598 0 0,0-1 1 0 0,0 1 0 0 0,0-1 0 0 0,0 0 0 0 0,0 1 0 0 0,0-1 0 0 0,0 1 0 0 0,0-1 0 0 0,0 0 0 0 0,1 1 0 0 0,-1-1-1 0 0,0 1 1 0 0,0-1 0 0 0,0 0 0 0 0,0 1 0 0 0,1-1 0 0 0,-1 0 0 0 0,0 1 0 0 0,5 2-1618 0 0</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8.612"/>
    </inkml:context>
    <inkml:brush xml:id="br0">
      <inkml:brushProperty name="width" value="0.1" units="cm"/>
      <inkml:brushProperty name="height" value="0.1" units="cm"/>
      <inkml:brushProperty name="color" value="#FFFFFF"/>
    </inkml:brush>
  </inkml:definitions>
  <inkml:trace contextRef="#ctx0" brushRef="#br0">34 104 4468 0 0,'1'-32'4702'0'0,"-1"60"-1543"0"0,-1 15-2116 0 0,0-17-556 0 0,1 1 0 0 0,1-1 0 0 0,7 42 0 0 0,-7-62-443 0 0,0 0 0 0 0,1 0 0 0 0,0 0 0 0 0,0 0 0 0 0,0 0 0 0 0,1 0-1 0 0,0-1 1 0 0,0 1 0 0 0,0-1 0 0 0,0 0 0 0 0,1 0 0 0 0,0 0 0 0 0,0-1-1 0 0,1 1 1 0 0,-1-1 0 0 0,1 0 0 0 0,0 0 0 0 0,0-1 0 0 0,0 1 0 0 0,10 4-1 0 0,-12-7-39 0 0,1 1-1 0 0,0-1 0 0 0,-1 0 0 0 0,1 0 0 0 0,0 0 0 0 0,-1-1 0 0 0,1 1 0 0 0,0-1 0 0 0,0 0 0 0 0,0 0 0 0 0,0 0 0 0 0,-1-1 0 0 0,1 1 0 0 0,0-1 0 0 0,0 0 0 0 0,-1 0 0 0 0,1 0 0 0 0,0 0 0 0 0,-1-1 0 0 0,0 1 0 0 0,1-1 0 0 0,-1 0 0 0 0,0 0 0 0 0,0-1 1 0 0,4-2-1 0 0,-3 1-19 0 0,1-1 1 0 0,-2 1 0 0 0,1-1-1 0 0,0 0 1 0 0,-1 0 0 0 0,0 0 0 0 0,0-1-1 0 0,0 1 1 0 0,-1-1 0 0 0,0 1 0 0 0,0-1-1 0 0,0 0 1 0 0,-1 0 0 0 0,0 0-1 0 0,1-8 1 0 0,-1 2 4 0 0,-1-1 0 0 0,-1 0 0 0 0,0 1 0 0 0,-1-1 0 0 0,0 0 0 0 0,0 1 0 0 0,-2 0 0 0 0,1 0 0 0 0,-2 0-1 0 0,1 0 1 0 0,-2 0 0 0 0,-13-21 0 0 0,13 24 7 0 0,0 1-1 0 0,-1-1 0 0 0,0 1 0 0 0,-1 0 1 0 0,0 1-1 0 0,0 0 0 0 0,0 0 1 0 0,-1 1-1 0 0,0 0 0 0 0,0 0 0 0 0,-1 1 1 0 0,0 0-1 0 0,0 1 0 0 0,0 0 1 0 0,-18-4-1 0 0,24 7-118 0 0,0 1 1 0 0,0-1-1 0 0,-1 1 0 0 0,1 0 1 0 0,0 0-1 0 0,0 0 1 0 0,-6 1-1 0 0,9 0-73 0 0,0-1 0 0 0,0 0 0 0 0,-1 0 0 0 0,1 1 0 0 0,0-1 1 0 0,0 0-1 0 0,0 1 0 0 0,0-1 0 0 0,0 1 0 0 0,0-1 0 0 0,0 1 0 0 0,0 0 0 0 0,0-1 0 0 0,1 1 1 0 0,-1 0-1 0 0,0 0 0 0 0,0-1 0 0 0,0 1 0 0 0,1 0 0 0 0,-1 0 0 0 0,1 0 0 0 0,-1 0 0 0 0,1 0 1 0 0,-1 0-1 0 0,1 0 0 0 0,-1 0 0 0 0,1 0 0 0 0,0 0 0 0 0,-1 1 0 0 0,1-1 0 0 0,0 2 0 0 0,0 4-2702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1.059"/>
    </inkml:context>
    <inkml:brush xml:id="br0">
      <inkml:brushProperty name="width" value="0.1" units="cm"/>
      <inkml:brushProperty name="height" value="0.1" units="cm"/>
      <inkml:brushProperty name="color" value="#FFFFFF"/>
    </inkml:brush>
  </inkml:definitions>
  <inkml:trace contextRef="#ctx0" brushRef="#br0">1 0 5152 0 0,'9'131'8559'0'0,"25"72"-6810"0"0,-20-133-739 0 0,-9-42-1152 0 0,1 9 319 0 0,12 39 0 0 0,4-24-2190 0 0,-18-45 908 0 0,0 0 1 0 0,1 0 0 0 0,0-1-1 0 0,9 11 1 0 0</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3:58.986"/>
    </inkml:context>
    <inkml:brush xml:id="br0">
      <inkml:brushProperty name="width" value="0.1" units="cm"/>
      <inkml:brushProperty name="height" value="0.1" units="cm"/>
      <inkml:brushProperty name="color" value="#FFFFFF"/>
    </inkml:brush>
  </inkml:definitions>
  <inkml:trace contextRef="#ctx0" brushRef="#br0">1 0 5597 0 0,'7'2'239'0'0,"0"0"1"0"0,0 0 0 0 0,0 1 0 0 0,0 0 0 0 0,-1 0 0 0 0,1 0-1 0 0,-1 1 1 0 0,7 5 0 0 0,-2-2-22 0 0,34 26 315 0 0,0 2-1 0 0,-2 2 1 0 0,-2 2 0 0 0,-2 1 0 0 0,-1 2 0 0 0,-2 2 0 0 0,50 80 0 0 0,-71-99-384 0 0,0 0-1 0 0,-1 2 1 0 0,-2 0 0 0 0,0 0 0 0 0,-2 1 0 0 0,-2 0 0 0 0,8 41 0 0 0,-13-49-84 0 0,-1 1 1 0 0,-1-1 0 0 0,0 1 0 0 0,-2-1 0 0 0,-1 1 0 0 0,0-1 0 0 0,-1 0 0 0 0,-2 0 0 0 0,0 0 0 0 0,-1 0-1 0 0,-12 28 1 0 0,4-20 36 0 0,-1-1 0 0 0,-2 0 0 0 0,-33 42-1 0 0,-69 65 390 0 0,91-107-423 0 0,-2-2-1 0 0,0 0 0 0 0,-40 22 0 0 0,-1-4-5369 0 0,63-40 3449 0 0</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0.120"/>
    </inkml:context>
    <inkml:brush xml:id="br0">
      <inkml:brushProperty name="width" value="0.1" units="cm"/>
      <inkml:brushProperty name="height" value="0.1" units="cm"/>
      <inkml:brushProperty name="color" value="#FFFFFF"/>
    </inkml:brush>
  </inkml:definitions>
  <inkml:trace contextRef="#ctx0" brushRef="#br0">2 8 3880 0 0,'0'0'66'0'0,"0"0"-1"0"0,0 0 0 0 0,0 0 0 0 0,-1-1 0 0 0,1 1 1 0 0,0 0-1 0 0,0 0 0 0 0,0 0 0 0 0,0 0 0 0 0,0-1 1 0 0,0 1-1 0 0,0 0 0 0 0,0 0 0 0 0,0 0 1 0 0,0-1-1 0 0,0 1 0 0 0,0 0 0 0 0,0 0 0 0 0,0 0 1 0 0,0-1-1 0 0,0 1 0 0 0,0 0 0 0 0,0 0 0 0 0,0 0 1 0 0,0-1-1 0 0,0 1 0 0 0,0 0 0 0 0,0 0 1 0 0,0 0-1 0 0,1-1 391 0 0,-1 1-391 0 0,1-1 1 0 0,-1 1-1 0 0,0 0 0 0 0,0 0 0 0 0,0 0 0 0 0,1 0 1 0 0,-1 0-1 0 0,0 0 0 0 0,0 0 0 0 0,0 0 1 0 0,0 0-1 0 0,1 0 0 0 0,-1 0 0 0 0,0 0 0 0 0,8 11 1273 0 0,5 19-301 0 0,11 52 957 0 0,19 119-1 0 0,-23-97-1211 0 0,-7-28-356 0 0,4 25-840 0 0,3-38-3567 0 0,-17-58 2354 0 0</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0.507"/>
    </inkml:context>
    <inkml:brush xml:id="br0">
      <inkml:brushProperty name="width" value="0.1" units="cm"/>
      <inkml:brushProperty name="height" value="0.1" units="cm"/>
      <inkml:brushProperty name="color" value="#FFFFFF"/>
    </inkml:brush>
  </inkml:definitions>
  <inkml:trace contextRef="#ctx0" brushRef="#br0">1 65 5741 0 0,'0'-3'203'0'0,"0"0"1"0"0,0 0 0 0 0,0 0-1 0 0,0 0 1 0 0,0 0-1 0 0,1 0 1 0 0,0 0 0 0 0,-1 0-1 0 0,1 0 1 0 0,0 0 0 0 0,0 1-1 0 0,1-1 1 0 0,-1 0 0 0 0,0 1-1 0 0,4-5 1 0 0,-3 6-120 0 0,0-1-1 0 0,1 0 1 0 0,-1 1 0 0 0,1 0-1 0 0,-1-1 1 0 0,1 1 0 0 0,-1 0-1 0 0,1 0 1 0 0,0 1-1 0 0,0-1 1 0 0,-1 0 0 0 0,1 1-1 0 0,0 0 1 0 0,0-1 0 0 0,0 1-1 0 0,4 1 1 0 0,4-1 13 0 0,0 1 0 0 0,-1 1 0 0 0,1 0 0 0 0,0 0 0 0 0,-1 1 0 0 0,0 0 0 0 0,1 1 0 0 0,-1 0 0 0 0,-1 0 0 0 0,1 1 0 0 0,-1 1 0 0 0,1 0 0 0 0,-2 0 0 0 0,1 0 0 0 0,-1 1 0 0 0,0 1 0 0 0,8 8 0 0 0,-7-8-101 0 0,-1 0 0 0 0,0 1 0 0 0,-1 0-1 0 0,0 0 1 0 0,0 0 0 0 0,-1 1 0 0 0,0 0 0 0 0,-1 0 0 0 0,0 1-1 0 0,-1-1 1 0 0,0 1 0 0 0,0 0 0 0 0,-1 0 0 0 0,1 14-1 0 0,-4-16 35 0 0,0-1 0 0 0,-1 0 0 0 0,0 0 0 0 0,0 1 0 0 0,-1-1 0 0 0,0 0 0 0 0,-1 0 0 0 0,0-1 0 0 0,0 1 0 0 0,-1-1 0 0 0,1 1 0 0 0,-2-1 0 0 0,1 0 0 0 0,-1 0 0 0 0,0-1 0 0 0,0 1 0 0 0,-1-1 0 0 0,0-1 0 0 0,0 1 0 0 0,-12 8 0 0 0,9-7-57 0 0,-1-1-1 0 0,0 0 1 0 0,0 0-1 0 0,-1-1 1 0 0,1 0-1 0 0,-1-1 1 0 0,0 0-1 0 0,-1 0 1 0 0,1-1 0 0 0,-1-1-1 0 0,1 0 1 0 0,-1-1-1 0 0,0 0 1 0 0,-12-1-1 0 0,22 0-200 0 0,1 0 0 0 0,-1 0 0 0 0,1 0-1 0 0,-1-1 1 0 0,1 1 0 0 0,-1 0-1 0 0,1-1 1 0 0,-1 0 0 0 0,1 1-1 0 0,0-1 1 0 0,-1 1 0 0 0,1-1-1 0 0,0 0 1 0 0,0 0 0 0 0,-2-1-1 0 0</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0.894"/>
    </inkml:context>
    <inkml:brush xml:id="br0">
      <inkml:brushProperty name="width" value="0.1" units="cm"/>
      <inkml:brushProperty name="height" value="0.1" units="cm"/>
      <inkml:brushProperty name="color" value="#FFFFFF"/>
    </inkml:brush>
  </inkml:definitions>
  <inkml:trace contextRef="#ctx0" brushRef="#br0">299 2 5725 0 0,'-4'-1'230'0'0,"-1"1"0"0"0,1 0 1 0 0,0 0-1 0 0,-1 0 1 0 0,1 1-1 0 0,-1-1 1 0 0,1 1-1 0 0,-1 0 1 0 0,1 0-1 0 0,0 1 0 0 0,0-1 1 0 0,0 1-1 0 0,0 0 1 0 0,0 0-1 0 0,0 1 1 0 0,0-1-1 0 0,1 1 1 0 0,-1-1-1 0 0,-4 6 0 0 0,-3 3 86 0 0,1 0-1 0 0,1 1 0 0 0,0 0 0 0 0,-8 14 1 0 0,2 1 136 0 0,0 0 0 0 0,2 1 1 0 0,1 1-1 0 0,-9 31 0 0 0,-23 119 948 0 0,38-151-1204 0 0,-6 41 127 0 0,3 1 0 0 0,4 0 0 0 0,2 0 0 0 0,3 0 0 0 0,4 0 0 0 0,2 0 0 0 0,4-1 0 0 0,33 124 0 0 0,-35-165-68 0 0,20 47 0 0 0,-23-66-331 0 0,-1 1 0 0 0,1-1 0 0 0,1 0 0 0 0,-1-1 0 0 0,1 0-1 0 0,1 0 1 0 0,0 0 0 0 0,13 11 0 0 0,-18-17-112 0 0,0 0 1 0 0,0-1-1 0 0,0 1 0 0 0,1-1 0 0 0,-1 0 0 0 0,1 0 1 0 0,-1 0-1 0 0,1 0 0 0 0,-1 0 0 0 0,1-1 1 0 0,0 1-1 0 0,-1-1 0 0 0,1 1 0 0 0,0-1 1 0 0,-1 0-1 0 0,1 0 0 0 0,0 0 0 0 0,-1-1 1 0 0,1 1-1 0 0,0-1 0 0 0,-1 1 0 0 0,1-1 1 0 0,-1 0-1 0 0,1 0 0 0 0,2-1 0 0 0,5-4-699 0 0,-1 1-1 0 0,-1-2 0 0 0,1 1 0 0 0,-1-1 1 0 0,7-8-1 0 0,-9 10 570 0 0,12-13-2419 0 0</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1.437"/>
    </inkml:context>
    <inkml:brush xml:id="br0">
      <inkml:brushProperty name="width" value="0.1" units="cm"/>
      <inkml:brushProperty name="height" value="0.1" units="cm"/>
      <inkml:brushProperty name="color" value="#FFFFFF"/>
    </inkml:brush>
  </inkml:definitions>
  <inkml:trace contextRef="#ctx0" brushRef="#br0">419 42 4796 0 0,'-3'-9'696'0'0,"-9"-19"2632"0"0,12 27-3273 0 0,-1 1 0 0 0,1-1 0 0 0,-1 1 1 0 0,1 0-1 0 0,-1-1 0 0 0,0 1 0 0 0,1 0 0 0 0,-1 0 1 0 0,0 0-1 0 0,1-1 0 0 0,-1 1 0 0 0,1 0 1 0 0,-1 0-1 0 0,0 0 0 0 0,1 0 0 0 0,-1 0 0 0 0,0 0 1 0 0,1 0-1 0 0,-1 0 0 0 0,0 0 0 0 0,1 0 1 0 0,-1 1-1 0 0,0-1 0 0 0,1 0 0 0 0,-1 0 1 0 0,0 1-1 0 0,1-1 0 0 0,-1 0 0 0 0,1 1 0 0 0,-1-1 1 0 0,1 0-1 0 0,-1 1 0 0 0,1-1 0 0 0,-1 1 1 0 0,1-1-1 0 0,-1 1 0 0 0,1-1 0 0 0,0 1 0 0 0,-1-1 1 0 0,1 1-1 0 0,0 0 0 0 0,-1 0 0 0 0,-19 25 406 0 0,1 0 0 0 0,2 1 0 0 0,-19 38 0 0 0,11-20-44 0 0,-68 114 758 0 0,-40 72-722 0 0,126-218-912 0 0,-10 19-893 0 0,4-14-2360 0 0</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1.792"/>
    </inkml:context>
    <inkml:brush xml:id="br0">
      <inkml:brushProperty name="width" value="0.1" units="cm"/>
      <inkml:brushProperty name="height" value="0.1" units="cm"/>
      <inkml:brushProperty name="color" value="#FFFFFF"/>
    </inkml:brush>
  </inkml:definitions>
  <inkml:trace contextRef="#ctx0" brushRef="#br0">12 69 4584 0 0,'-3'-10'646'0'0,"1"6"-353"0"0,1 0 1 0 0,0 0-1 0 0,-1 1 0 0 0,1-1 0 0 0,1 0 0 0 0,-1 0 1 0 0,0 0-1 0 0,1 0 0 0 0,0 0 0 0 0,0 0 1 0 0,1-8-1 0 0,0 11-247 0 0,-1 1 0 0 0,0 0 0 0 0,1 0 0 0 0,-1-1 0 0 0,0 1 0 0 0,1 0 0 0 0,-1 0 0 0 0,1-1 0 0 0,-1 1 0 0 0,0 0 0 0 0,1 0 0 0 0,-1 0 0 0 0,1 0 0 0 0,-1 0 0 0 0,1 0 0 0 0,-1 0 0 0 0,0 0 0 0 0,1 0 0 0 0,-1 0 0 0 0,1 0 0 0 0,-1 0 0 0 0,1 0 0 0 0,-1 0 0 0 0,0 0 0 0 0,1 0 0 0 0,-1 0 0 0 0,1 1 0 0 0,-1-1 0 0 0,0 0 0 0 0,1 0 0 0 0,-1 0 0 0 0,1 1 0 0 0,-1-1 0 0 0,0 0 0 0 0,1 0 0 0 0,-1 1 0 0 0,0-1 0 0 0,1 1 0 0 0,16 14 533 0 0,-15-13-439 0 0,173 194 2293 0 0,-4-4-1034 0 0,-17-51-420 0 0,-69-78-1784 0 0,-59-47-1267 0 0,38 19 0 0 0,-44-30-793 0 0,-12-5 46 0 0</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2.136"/>
    </inkml:context>
    <inkml:brush xml:id="br0">
      <inkml:brushProperty name="width" value="0.1" units="cm"/>
      <inkml:brushProperty name="height" value="0.1" units="cm"/>
      <inkml:brushProperty name="color" value="#FFFFFF"/>
    </inkml:brush>
  </inkml:definitions>
  <inkml:trace contextRef="#ctx0" brushRef="#br0">18 1 4912 0 0,'5'26'4463'0'0,"-8"21"-3147"0"0,2-39-879 0 0,-14 181 2545 0 0,12-62-8481 0 0,3-118 2577 0 0</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2.507"/>
    </inkml:context>
    <inkml:brush xml:id="br0">
      <inkml:brushProperty name="width" value="0.1" units="cm"/>
      <inkml:brushProperty name="height" value="0.1" units="cm"/>
      <inkml:brushProperty name="color" value="#FFFFFF"/>
    </inkml:brush>
  </inkml:definitions>
  <inkml:trace contextRef="#ctx0" brushRef="#br0">5 70 5388 0 0,'-2'-17'105'0'0,"-1"4"-222"0"0,3 2-243 0 0,0 2-296 0 0,3 2-140 0 0,1 2 28 0 0,0 1 40 0 0,2 1-4 0 0</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2.893"/>
    </inkml:context>
    <inkml:brush xml:id="br0">
      <inkml:brushProperty name="width" value="0.1" units="cm"/>
      <inkml:brushProperty name="height" value="0.1" units="cm"/>
      <inkml:brushProperty name="color" value="#FFFFFF"/>
    </inkml:brush>
  </inkml:definitions>
  <inkml:trace contextRef="#ctx0" brushRef="#br0">247 1 2560 0 0,'-5'-1'5282'0'0,"-17"2"-2788"0"0,17 0-2228 0 0,0 1 0 0 0,0-1 1 0 0,0 1-1 0 0,0 0 1 0 0,1 1-1 0 0,-1-1 0 0 0,1 1 1 0 0,-1 0-1 0 0,1 0 1 0 0,-7 7-1 0 0,0 0 202 0 0,1 0-1 0 0,-15 20 1 0 0,22-25-383 0 0,0 0 0 0 0,0-1 1 0 0,0 1-1 0 0,1 0 0 0 0,0 0 0 0 0,0 1 1 0 0,0-1-1 0 0,1 0 0 0 0,0 1 1 0 0,0-1-1 0 0,0 1 0 0 0,0-1 0 0 0,1 1 1 0 0,0 0-1 0 0,0-1 0 0 0,1 1 1 0 0,0-1-1 0 0,0 1 0 0 0,0-1 1 0 0,0 0-1 0 0,1 1 0 0 0,0-1 0 0 0,4 9 1 0 0,6 8 81 0 0,1-1 1 0 0,1 0-1 0 0,1-1 0 0 0,22 23 1 0 0,16 24 149 0 0,-46-57-301 0 0,-3-5-10 0 0,0 1-1 0 0,0 0 1 0 0,-1 1 0 0 0,1-1 0 0 0,-1 1 0 0 0,2 7 0 0 0,-5-13-5 0 0,1 0 1 0 0,-1 1-1 0 0,0-1 1 0 0,0 1 0 0 0,0-1-1 0 0,0 1 1 0 0,0-1-1 0 0,0 1 1 0 0,-1-1 0 0 0,1 1-1 0 0,0-1 1 0 0,-1 0-1 0 0,1 1 1 0 0,-1-1 0 0 0,1 0-1 0 0,-1 1 1 0 0,0-1-1 0 0,1 0 1 0 0,-1 1 0 0 0,0-1-1 0 0,0 0 1 0 0,0 0-1 0 0,0 0 1 0 0,0 0 0 0 0,0 0-1 0 0,0 0 1 0 0,-1 0-1 0 0,1 0 1 0 0,0-1 0 0 0,0 1-1 0 0,-1 0 1 0 0,1-1 0 0 0,0 1-1 0 0,-1-1 1 0 0,-2 1-1 0 0,-5 2 20 0 0,0-1 0 0 0,0 0 0 0 0,0-1 0 0 0,0 0 0 0 0,-1 0 0 0 0,1-1 0 0 0,0 0 0 0 0,0-1 0 0 0,-1 0 0 0 0,1 0 0 0 0,-14-5 0 0 0,10 3-227 0 0,1-1-1 0 0,-1-1 1 0 0,1 0 0 0 0,0-1-1 0 0,0 0 1 0 0,0-1 0 0 0,-14-12 0 0 0,24 18-241 0 0,0 0 0 0 0,1-1 1 0 0,-1 1-1 0 0,1-1 0 0 0,-1 0 1 0 0,1 0-1 0 0,0 1 1 0 0,-1-1-1 0 0,1 0 0 0 0,0 0 1 0 0,0 0-1 0 0,1 0 1 0 0,-1 0-1 0 0,0 0 0 0 0,1 0 1 0 0,-1 0-1 0 0,1 0 0 0 0,0-1 1 0 0,-1 1-1 0 0,1-3 1 0 0,0-2-2353 0 0</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3.255"/>
    </inkml:context>
    <inkml:brush xml:id="br0">
      <inkml:brushProperty name="width" value="0.1" units="cm"/>
      <inkml:brushProperty name="height" value="0.1" units="cm"/>
      <inkml:brushProperty name="color" value="#FFFFFF"/>
    </inkml:brush>
  </inkml:definitions>
  <inkml:trace contextRef="#ctx0" brushRef="#br0">0 1 5773 0 0,'3'55'4401'0'0,"8"31"-2540"0"0,-4-29-1302 0 0,54 447 3147 0 0,-51-355-2928 0 0,-7 45-3715 0 0,-3-194 2820 0 0,0 1-86 0 0,0 0 0 0 0,0 0-1 0 0,1-1 1 0 0,-1 1 0 0 0,0 0-1 0 0,0 0 1 0 0,0-1 0 0 0,-1 1-1 0 0,1 0 1 0 0,0 0 0 0 0,0 0-1 0 0,0-1 1 0 0,0 1 0 0 0,-1 0-1 0 0,1-1 1 0 0,0 1 0 0 0,-1 0-1 0 0,1 0 1 0 0,-1-1 0 0 0,1 1-1 0 0,-1-1 1 0 0,1 1-1 0 0,-1 0 1 0 0,1-1 0 0 0,-1 1-1 0 0,0 0 1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1.474"/>
    </inkml:context>
    <inkml:brush xml:id="br0">
      <inkml:brushProperty name="width" value="0.1" units="cm"/>
      <inkml:brushProperty name="height" value="0.1" units="cm"/>
      <inkml:brushProperty name="color" value="#FFFFFF"/>
    </inkml:brush>
  </inkml:definitions>
  <inkml:trace contextRef="#ctx0" brushRef="#br0">1 82 5164 0 0,'4'-7'201'0'0,"1"1"0"0"0,0 0 0 0 0,0 0 0 0 0,1 1 0 0 0,0-1 0 0 0,-1 1 0 0 0,2 0 0 0 0,-1 1 0 0 0,1-1 0 0 0,-1 1 0 0 0,1 1 0 0 0,0-1 0 0 0,1 1 0 0 0,-1 1 0 0 0,0-1 0 0 0,1 1 0 0 0,-1 0 0 0 0,1 1 0 0 0,0 0 0 0 0,0 0 0 0 0,0 0 0 0 0,-1 1 0 0 0,1 1 0 0 0,0-1-1 0 0,0 1 1 0 0,0 0 0 0 0,-1 1 0 0 0,14 4 0 0 0,-1 1-4 0 0,1 1 0 0 0,-1 1 0 0 0,0 0-1 0 0,-1 2 1 0 0,0 0 0 0 0,-1 1 0 0 0,0 1-1 0 0,22 21 1 0 0,-20-15-43 0 0,-1 0-1 0 0,-1 1 1 0 0,-1 1 0 0 0,-1 1-1 0 0,-1 0 1 0 0,-1 1-1 0 0,-1 1 1 0 0,0 0 0 0 0,-2 1-1 0 0,-1 0 1 0 0,-2 0-1 0 0,8 31 1 0 0,-12-34-55 0 0,0 1 0 0 0,-1 0 0 0 0,-2-1 0 0 0,0 1 0 0 0,-1 0 0 0 0,-2 0 0 0 0,0 0 0 0 0,-9 36 0 0 0,7-45-55 0 0,0 1 1 0 0,-1-1 0 0 0,-1 1 0 0 0,-1-1 0 0 0,0-1 0 0 0,0 0 0 0 0,-2 0 0 0 0,1 0 0 0 0,-2-1 0 0 0,0 0 0 0 0,0-1 0 0 0,-1 0 0 0 0,-20 16-1 0 0,11-12 87 0 0,0-1-1 0 0,-1-1 0 0 0,-30 14 0 0 0,45-24-232 0 0,0 0-1 0 0,0-1 1 0 0,0 0 0 0 0,0 0-1 0 0,0 0 1 0 0,-1-1-1 0 0,1 0 1 0 0,-1 0 0 0 0,1-1-1 0 0,-1 0 1 0 0,1 0 0 0 0,-1 0-1 0 0,1-1 1 0 0,-1 0 0 0 0,1 0-1 0 0,0-1 1 0 0,0 0 0 0 0,-8-3-1 0 0,12 5-175 0 0,1-1 0 0 0,-1 0 0 0 0,0 0 0 0 0,1 0 1 0 0,-1 0-1 0 0,1 0 0 0 0,0 0 0 0 0,-1 0 0 0 0,1-1 0 0 0,0 1 0 0 0,-1-1 0 0 0,1 1 0 0 0,0 0 0 0 0,0-1 0 0 0,0 0 0 0 0,0 1 0 0 0,1-1 0 0 0,-1 0 0 0 0,0 1 0 0 0,1-1 0 0 0,-1 0 0 0 0,1 0 0 0 0,-1-2 0 0 0,2-11-2946 0 0</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3.626"/>
    </inkml:context>
    <inkml:brush xml:id="br0">
      <inkml:brushProperty name="width" value="0.1" units="cm"/>
      <inkml:brushProperty name="height" value="0.1" units="cm"/>
      <inkml:brushProperty name="color" value="#FFFFFF"/>
    </inkml:brush>
  </inkml:definitions>
  <inkml:trace contextRef="#ctx0" brushRef="#br0">1 93 4712 0 0,'1'-6'175'0'0,"1"1"-1"0"0,0 0 0 0 0,1 0 1 0 0,-1 0-1 0 0,1 0 1 0 0,0 0-1 0 0,0 0 0 0 0,1 1 1 0 0,0 0-1 0 0,-1 0 0 0 0,1 0 1 0 0,0 0-1 0 0,1 0 0 0 0,-1 1 1 0 0,1 0-1 0 0,0 0 0 0 0,0 0 1 0 0,0 0-1 0 0,0 1 0 0 0,0 0 1 0 0,0 0-1 0 0,0 0 0 0 0,1 1 1 0 0,-1-1-1 0 0,1 2 1 0 0,0-1-1 0 0,-1 0 0 0 0,1 1 1 0 0,-1 0-1 0 0,1 0 0 0 0,0 1 1 0 0,-1 0-1 0 0,12 2 0 0 0,-4 1-53 0 0,0 0 0 0 0,0 1 1 0 0,0 0-1 0 0,-1 1 0 0 0,1 0 0 0 0,-2 1 0 0 0,1 0 0 0 0,-1 1 0 0 0,0 1 0 0 0,0-1 0 0 0,-1 2 0 0 0,0 0 0 0 0,-1 0 0 0 0,0 0 0 0 0,0 1 0 0 0,-1 0 0 0 0,-1 1 1 0 0,0 0-1 0 0,-1 0 0 0 0,0 1 0 0 0,-1-1 0 0 0,0 1 0 0 0,5 21 0 0 0,-9-27-72 0 0,0 1 1 0 0,0-1-1 0 0,-1 1 0 0 0,0 0 0 0 0,0-1 1 0 0,-1 1-1 0 0,0-1 0 0 0,0 1 1 0 0,-1-1-1 0 0,0 0 0 0 0,0 1 1 0 0,0-1-1 0 0,-1 0 0 0 0,0 0 1 0 0,-1-1-1 0 0,1 1 0 0 0,-2 0 1 0 0,1-1-1 0 0,-10 11 0 0 0,7-9 15 0 0,-2 1 0 0 0,1-1 0 0 0,-1 0 0 0 0,0-1 0 0 0,-1 0 0 0 0,0 0 0 0 0,0-1 1 0 0,0 0-1 0 0,-1-1 0 0 0,0 0 0 0 0,0-1 0 0 0,-14 4 0 0 0,21-7-181 0 0,-1-1 1 0 0,1 1 0 0 0,0-1-1 0 0,0 0 1 0 0,-1 0 0 0 0,1 0-1 0 0,-5-1 1 0 0,7 1-72 0 0,1 0 1 0 0,0 0-1 0 0,0-1 0 0 0,0 1 1 0 0,0 0-1 0 0,0-1 0 0 0,0 1 1 0 0,0-1-1 0 0,0 1 0 0 0,0-1 1 0 0,0 1-1 0 0,0-1 0 0 0,0 0 1 0 0,0 1-1 0 0,1-1 0 0 0,-1 0 1 0 0,0 0-1 0 0,0 0 0 0 0,1 0 1 0 0,-1 0-1 0 0,0 0 0 0 0,1 0 1 0 0,-1 0-1 0 0,1 0 0 0 0,0 0 0 0 0,-1 0 1 0 0,1 0-1 0 0,0 0 0 0 0,-1 0 1 0 0,1 0-1 0 0,0 0 0 0 0,0-2 1 0 0,0-6-2706 0 0</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3.985"/>
    </inkml:context>
    <inkml:brush xml:id="br0">
      <inkml:brushProperty name="width" value="0.1" units="cm"/>
      <inkml:brushProperty name="height" value="0.1" units="cm"/>
      <inkml:brushProperty name="color" value="#FFFFFF"/>
    </inkml:brush>
  </inkml:definitions>
  <inkml:trace contextRef="#ctx0" brushRef="#br0">1 20 5332 0 0,'11'8'657'0'0,"0"0"-1"0"0,-1 1 0 0 0,0 1 0 0 0,0-1 0 0 0,-1 2 0 0 0,0-1 0 0 0,14 23 1 0 0,-6-5-326 0 0,-2 0 1 0 0,15 39-1 0 0,-28-62-334 0 0,15 42-107 0 0,-16-45 138 0 0,-1 1 0 0 0,1-1-1 0 0,-1 0 1 0 0,1 0 0 0 0,-1 1 0 0 0,0-1 0 0 0,0 0 0 0 0,0 1 0 0 0,0-1-1 0 0,0 0 1 0 0,0 1 0 0 0,-1-1 0 0 0,1 0 0 0 0,-1 0 0 0 0,1 1 0 0 0,-1-1 0 0 0,-1 2-1 0 0,1-3 6 0 0,1-1 0 0 0,0 1 1 0 0,-1-1-1 0 0,1 1 0 0 0,-1-1 0 0 0,1 0 0 0 0,0 1 0 0 0,-1-1 0 0 0,1 0 0 0 0,-1 1 0 0 0,1-1 0 0 0,-1 0 0 0 0,0 0 0 0 0,1 1 0 0 0,-1-1 0 0 0,1 0 0 0 0,-1 0 0 0 0,1 0 0 0 0,-1 0 0 0 0,0 0 0 0 0,1 0 0 0 0,-1 0 0 0 0,1 0 0 0 0,-1 0 0 0 0,1 0 0 0 0,-1 0 0 0 0,0 0 0 0 0,0 0 0 0 0,-17-13 541 0 0,-7-21 150 0 0,22 27-635 0 0,0 1 0 0 0,0-1-1 0 0,0 0 1 0 0,0-1 0 0 0,1 1 0 0 0,1 0 0 0 0,-1-1 0 0 0,1 1 0 0 0,0-1-1 0 0,1 1 1 0 0,0-1 0 0 0,0 1 0 0 0,0-1 0 0 0,1 0 0 0 0,0 1-1 0 0,1 0 1 0 0,0-1 0 0 0,0 1 0 0 0,0 0 0 0 0,6-11 0 0 0,-3 10-184 0 0,0-1 1 0 0,1 1-1 0 0,0 0 1 0 0,0 0-1 0 0,0 1 1 0 0,1 0 0 0 0,0 0-1 0 0,1 0 1 0 0,0 1-1 0 0,0 0 1 0 0,0 1-1 0 0,0 0 1 0 0,1 0 0 0 0,0 1-1 0 0,12-5 1 0 0,-7 4-615 0 0,0 1 0 0 0,0 0 0 0 0,1 1 0 0 0,-1 1 0 0 0,1 0 0 0 0,19 0 0 0 0,-27 2-1798 0 0</inkml:trace>
  <inkml:trace contextRef="#ctx0" brushRef="#br0" timeOffset="1">398 31 10825 0 0,'16'51'986'0'0,"-3"1"-1"0"0,8 60 1 0 0,-13-67-804 0 0,-5-25-502 0 0,10 38-4921 0 0</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4.339"/>
    </inkml:context>
    <inkml:brush xml:id="br0">
      <inkml:brushProperty name="width" value="0.1" units="cm"/>
      <inkml:brushProperty name="height" value="0.1" units="cm"/>
      <inkml:brushProperty name="color" value="#FFFFFF"/>
    </inkml:brush>
  </inkml:definitions>
  <inkml:trace contextRef="#ctx0" brushRef="#br0">16 61 5785 0 0,'-8'-16'492'0'0,"3"3"-52"0"0,2 3-536 0 0,3 0-184 0 0,0 4-236 0 0,3 3-365 0 0,2 1 45 0 0,-2 2 20 0 0,3 0 60 0 0,0 0 4 0 0,2 0-48 0 0</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4.774"/>
    </inkml:context>
    <inkml:brush xml:id="br0">
      <inkml:brushProperty name="width" value="0.1" units="cm"/>
      <inkml:brushProperty name="height" value="0.1" units="cm"/>
      <inkml:brushProperty name="color" value="#FFFFFF"/>
    </inkml:brush>
  </inkml:definitions>
  <inkml:trace contextRef="#ctx0" brushRef="#br0">0 1 2480 0 0,'5'80'5234'0'0,"14"41"-2462"0"0,-12-83-1879 0 0,-5-10-385 0 0,2 2 63 0 0,-4-30-568 0 0,0 0 1 0 0,0 0-1 0 0,0 0 1 0 0,0 0-1 0 0,0 0 1 0 0,0 0-1 0 0,0 0 1 0 0,0 0-1 0 0,0 0 1 0 0,0 0-1 0 0,0 0 1 0 0,0 0-1 0 0,1-1 1 0 0,-1 1-1 0 0,0 0 1 0 0,0 0-1 0 0,0 0 1 0 0,0 0-1 0 0,0 0 1 0 0,0 0-1 0 0,0 0 1 0 0,0 0-1 0 0,0 0 1 0 0,0 0-1 0 0,0 0 1 0 0,0 0-1 0 0,0 0 1 0 0,0 0-1 0 0,0 0 1 0 0,0 0-1 0 0,1 0 1 0 0,-1 0-1 0 0,0 0 1 0 0,0 0-1 0 0,0 0 1 0 0,0 0-1 0 0,0 0 1 0 0,0 0-1 0 0,0 0 1 0 0,0 0-1 0 0,0 0 1 0 0,0 0-1 0 0,0 0 1 0 0,0 0-1 0 0,1 0 1 0 0,-1 0-1 0 0,0 0 1 0 0,0 0-1 0 0,0 0 1 0 0,0 0-1 0 0,0 0 1 0 0,0 0-1 0 0,0 0 1 0 0,0 0 0 0 0,0 0-1 0 0,0 0 0 0 0,4-20 112 0 0,-2 4 70 0 0,1-1-1 0 0,0 1 1 0 0,1 0 0 0 0,1 1 0 0 0,1-1-1 0 0,0 1 1 0 0,0 0 0 0 0,2 1 0 0 0,0-1-1 0 0,10-13 1 0 0,-17 27-165 0 0,0-1-1 0 0,1 1 1 0 0,-1 0 0 0 0,0 0-1 0 0,0 0 1 0 0,1 0-1 0 0,-1 0 1 0 0,0 0 0 0 0,1 0-1 0 0,-1 1 1 0 0,1-1 0 0 0,-1 0-1 0 0,1 1 1 0 0,-1-1 0 0 0,1 1-1 0 0,0-1 1 0 0,-1 1-1 0 0,1 0 1 0 0,0 0 0 0 0,-1 0-1 0 0,1 0 1 0 0,-1 0 0 0 0,3 0-1 0 0,-1 1 4 0 0,1 0 0 0 0,-1 1 0 0 0,1-1 0 0 0,-1 0 0 0 0,1 1 0 0 0,-1 0 1 0 0,0 0-1 0 0,0 0 0 0 0,0 0 0 0 0,3 3 0 0 0,3 3 20 0 0,-1 1 0 0 0,1 0 1 0 0,-1 1-1 0 0,-1 0 0 0 0,8 13 1 0 0,43 99-564 0 0,-47-96-84 0 0,-2-12 238 0 0,-9-14 363 0 0,0 0-1 0 0,0 0 1 0 0,0 0-1 0 0,0 0 1 0 0,0 1-1 0 0,1-1 1 0 0,-1 0-1 0 0,0 0 1 0 0,0 0-1 0 0,0 0 1 0 0,0 0-1 0 0,0 0 1 0 0,1 0-1 0 0,-1 0 1 0 0,0 0-1 0 0,0 0 1 0 0,0 0-1 0 0,0 0 1 0 0,0 0-1 0 0,1 0 1 0 0,-1 0-1 0 0,0 0 1 0 0,0 0-1 0 0,0-1 1 0 0,0 1-1 0 0,0 0 1 0 0,1 0-1 0 0,-1 0 1 0 0,0 0-1 0 0,0 0 1 0 0,0 0-1 0 0,0 0 1 0 0,0 0-1 0 0,0 0 1 0 0,0-1-1 0 0,0 1 1 0 0,1 0-1 0 0,-1 0 1 0 0,0 0-1 0 0,0 0 1 0 0,0 0-1 0 0,0 0 1 0 0,0-1-1 0 0,0 1 1 0 0,0 0-1 0 0,6-29 230 0 0,-6 23-123 0 0,4-48 510 0 0,-4 39-313 0 0,0 0 1 0 0,2 1 0 0 0,-1-1-1 0 0,2 1 1 0 0,0-1-1 0 0,1 1 1 0 0,9-24-1 0 0,-12 37-270 0 0,0 0-1 0 0,0 0 1 0 0,0 0 0 0 0,1 0-1 0 0,-1 0 1 0 0,0 0 0 0 0,1 0-1 0 0,-1 0 1 0 0,1 0-1 0 0,-1 1 1 0 0,1-1 0 0 0,-1 1-1 0 0,1-1 1 0 0,-1 1-1 0 0,1-1 1 0 0,0 1 0 0 0,-1 0-1 0 0,1 0 1 0 0,0 0 0 0 0,-1 0-1 0 0,1 0 1 0 0,-1 0-1 0 0,1 0 1 0 0,0 1 0 0 0,-1-1-1 0 0,1 1 1 0 0,-1-1-1 0 0,1 1 1 0 0,-1-1 0 0 0,4 3-1 0 0,5 1 36 0 0,0 0 1 0 0,0 1-1 0 0,10 8 0 0 0,-10-7-14 0 0,0 1 0 0 0,-1 1 1 0 0,0 0-1 0 0,-1 0 0 0 0,0 0 0 0 0,0 1 1 0 0,-1 1-1 0 0,0-1 0 0 0,7 15 0 0 0,-10-17-234 0 0,0 1 1 0 0,0 0-1 0 0,-1 0 0 0 0,0 0 1 0 0,-1 0-1 0 0,0 1 0 0 0,0-1 1 0 0,-1 1-1 0 0,0-1 0 0 0,-1 1 1 0 0,1 0-1 0 0,-2-1 0 0 0,-1 12 1 0 0,0-7-1438 0 0,-2 11-5517 0 0</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5.192"/>
    </inkml:context>
    <inkml:brush xml:id="br0">
      <inkml:brushProperty name="width" value="0.1" units="cm"/>
      <inkml:brushProperty name="height" value="0.1" units="cm"/>
      <inkml:brushProperty name="color" value="#FFFFFF"/>
    </inkml:brush>
  </inkml:definitions>
  <inkml:trace contextRef="#ctx0" brushRef="#br0">1 204 4520 0 0,'29'-18'1988'0'0,"51"-23"-1"0"0,-54 29-1283 0 0,1-1 0 0 0,42-30 1 0 0,-63 38-511 0 0,-1 0 1 0 0,0 0 0 0 0,0 0 0 0 0,0-1 0 0 0,5-8 0 0 0,-9 13-116 0 0,0 0-1 0 0,0 0 1 0 0,-1-1 0 0 0,1 1 0 0 0,-1 0 0 0 0,1-1 0 0 0,-1 1 0 0 0,1-1-1 0 0,-1 1 1 0 0,0-1 0 0 0,1 1 0 0 0,-1 0 0 0 0,0-1 0 0 0,0-2 0 0 0,-1 4-21 0 0,1-1 1 0 0,0 0 0 0 0,-1 0-1 0 0,1 0 1 0 0,-1 1 0 0 0,1-1 0 0 0,-1 0-1 0 0,1 0 1 0 0,-1 1 0 0 0,0-1 0 0 0,1 1-1 0 0,-1-1 1 0 0,0 0 0 0 0,1 1 0 0 0,-1-1-1 0 0,0 1 1 0 0,0 0 0 0 0,0-1-1 0 0,1 1 1 0 0,-1-1 0 0 0,0 1 0 0 0,0 0-1 0 0,0 0 1 0 0,0 0 0 0 0,0-1 0 0 0,-1 1-1 0 0,-1 0 44 0 0,0 0 0 0 0,0 1 0 0 0,0-1 0 0 0,0 0 0 0 0,0 1 0 0 0,0 0 0 0 0,0 0 0 0 0,1 0 0 0 0,-1 0 0 0 0,0 0 0 0 0,0 0 0 0 0,1 1 0 0 0,-1-1 0 0 0,-2 3 0 0 0,-34 29 722 0 0,30-23-640 0 0,1 0 0 0 0,0 1 0 0 0,0 1 0 0 0,1-1 0 0 0,1 1 0 0 0,0 0 0 0 0,0 1 0 0 0,1-1 0 0 0,-5 22 0 0 0,9-30-177 0 0,0 0 0 0 0,0 0 1 0 0,0 0-1 0 0,1 1 0 0 0,0-1 0 0 0,0 0 1 0 0,0 0-1 0 0,0 1 0 0 0,0-1 1 0 0,1 0-1 0 0,0 0 0 0 0,0 0 1 0 0,0 0-1 0 0,0 0 0 0 0,1 0 1 0 0,-1 0-1 0 0,1 0 0 0 0,0 0 0 0 0,1-1 1 0 0,-1 1-1 0 0,0-1 0 0 0,1 1 1 0 0,0-1-1 0 0,0 0 0 0 0,0 0 1 0 0,0 0-1 0 0,0-1 0 0 0,1 1 1 0 0,-1-1-1 0 0,1 0 0 0 0,-1 0 0 0 0,1 0 1 0 0,0 0-1 0 0,4 1 0 0 0,4 1-500 0 0,-1-1 0 0 0,0 0 1 0 0,1 0-1 0 0,0-1 0 0 0,14 0 0 0 0,-20-2-151 0 0,0 0 0 0 0,1 0 0 0 0,-1 0 0 0 0,0-1 0 0 0,1 0 0 0 0,-1-1 0 0 0,0 1 0 0 0,0-1 0 0 0,0-1 0 0 0,0 1 0 0 0,7-5 0 0 0,1-2-2285 0 0</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5.596"/>
    </inkml:context>
    <inkml:brush xml:id="br0">
      <inkml:brushProperty name="width" value="0.1" units="cm"/>
      <inkml:brushProperty name="height" value="0.1" units="cm"/>
      <inkml:brushProperty name="color" value="#FFFFFF"/>
    </inkml:brush>
  </inkml:definitions>
  <inkml:trace contextRef="#ctx0" brushRef="#br0">1 0 6281 0 0,'0'0'1009'0'0,"0"25"2762"0"0,71 300 65 0 0,-71-325-3836 0 0,22-142-326 0 0,-12 86 525 0 0,-9 48-173 0 0,1 0 0 0 0,0 0 0 0 0,0 1 1 0 0,1-1-1 0 0,0 0 0 0 0,0 1 0 0 0,1 0 0 0 0,0 0 0 0 0,0 0 0 0 0,1 0 1 0 0,0 1-1 0 0,6-7 0 0 0,-8 11-15 0 0,-1-1 1 0 0,0 1-1 0 0,1 0 1 0 0,0 1-1 0 0,-1-1 1 0 0,1 0-1 0 0,0 1 1 0 0,0 0-1 0 0,0-1 0 0 0,0 1 1 0 0,0 0-1 0 0,0 1 1 0 0,0-1-1 0 0,1 1 1 0 0,-1-1-1 0 0,0 1 1 0 0,0 0-1 0 0,0 0 1 0 0,1 0-1 0 0,-1 0 1 0 0,0 1-1 0 0,0-1 0 0 0,0 1 1 0 0,0 0-1 0 0,0 0 1 0 0,0 0-1 0 0,0 1 1 0 0,0-1-1 0 0,0 0 1 0 0,0 1-1 0 0,-1 0 1 0 0,6 4-1 0 0,2 2 42 0 0,1 1-1 0 0,-1 0 1 0 0,-1 1-1 0 0,0 0 1 0 0,0 1-1 0 0,-1 0 1 0 0,0 0-1 0 0,-1 0 1 0 0,0 1 0 0 0,8 23-1 0 0,-6-12-285 0 0,-1 1 1 0 0,-1 0-1 0 0,-2 1 0 0 0,6 48 1 0 0,-11-70-339 0 0,0 1 0 0 0,0-1 0 0 0,1 0 0 0 0,0 0 0 0 0,-1 1 0 0 0,1-1 0 0 0,0 0 1 0 0,1 0-1 0 0,-1 0 0 0 0,0 0 0 0 0,3 3 0 0 0</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5.954"/>
    </inkml:context>
    <inkml:brush xml:id="br0">
      <inkml:brushProperty name="width" value="0.1" units="cm"/>
      <inkml:brushProperty name="height" value="0.1" units="cm"/>
      <inkml:brushProperty name="color" value="#FFFFFF"/>
    </inkml:brush>
  </inkml:definitions>
  <inkml:trace contextRef="#ctx0" brushRef="#br0">39 33 4860 0 0,'7'-14'2070'0'0,"-2"16"127"0"0,1 25 961 0 0,-3-10-3094 0 0,2 4 326 0 0,1 0-1 0 0,1 0 1 0 0,1-1-1 0 0,0 0 1 0 0,22 35-1 0 0,-26-48-324 0 0,1 0-1 0 0,1-1 0 0 0,-1 1 0 0 0,1-1 1 0 0,0 0-1 0 0,0-1 0 0 0,15 10 0 0 0,-17-12-44 0 0,1 0-1 0 0,0-1 1 0 0,0 0-1 0 0,0 0 0 0 0,0 0 1 0 0,0-1-1 0 0,1 0 1 0 0,-1 0-1 0 0,0 0 0 0 0,1-1 1 0 0,-1 1-1 0 0,1-1 1 0 0,8-1-1 0 0,-12 0-12 0 0,1 1 0 0 0,-1-1 0 0 0,1 1 0 0 0,0-1 0 0 0,-1 0 0 0 0,1 0-1 0 0,-1 0 1 0 0,0 0 0 0 0,1 0 0 0 0,-1 0 0 0 0,0-1 0 0 0,0 1 0 0 0,0-1 0 0 0,0 0 0 0 0,0 0 0 0 0,0 0-1 0 0,0 1 1 0 0,1-4 0 0 0,0 1 2 0 0,-1 0-1 0 0,0-1 0 0 0,0 1 0 0 0,0 0 0 0 0,-1-1 1 0 0,0 1-1 0 0,0-1 0 0 0,0 1 0 0 0,1-9 0 0 0,-2-1 7 0 0,0-1-1 0 0,-1 0 0 0 0,-1 0 0 0 0,0 0 1 0 0,-5-19-1 0 0,5 28-10 0 0,0-1 0 0 0,-1 1 0 0 0,1 1 0 0 0,-1-1 0 0 0,0 0 0 0 0,-1 1 0 0 0,1-1 0 0 0,-1 1 0 0 0,0 0-1 0 0,-1 0 1 0 0,1 0 0 0 0,-1 1 0 0 0,0 0 0 0 0,0 0 0 0 0,0 0 0 0 0,0 0 0 0 0,-1 1 0 0 0,0 0 0 0 0,1 0 0 0 0,-1 0 0 0 0,0 1 0 0 0,-1 0 0 0 0,-10-2 0 0 0,6 1-65 0 0,-1 2 1 0 0,1-1-1 0 0,-1 2 0 0 0,0-1 0 0 0,1 2 1 0 0,-1-1-1 0 0,1 2 0 0 0,-1-1 1 0 0,1 2-1 0 0,0-1 0 0 0,-1 2 0 0 0,-16 6 1 0 0,5 7-1604 0 0,22-16 1528 0 0,1-1 0 0 0,-1 1-1 0 0,1-1 1 0 0,-1 1 0 0 0,1-1 0 0 0,-1 1 0 0 0,1-1-1 0 0,0 1 1 0 0,-1-1 0 0 0,1 1 0 0 0,0-1-1 0 0,-1 1 1 0 0,1 0 0 0 0,0-1 0 0 0,0 1 0 0 0,0 0-1 0 0,-1-1 1 0 0,1 1 0 0 0,0 0 0 0 0,0-1 0 0 0,0 1-1 0 0,0 0 1 0 0,0-1 0 0 0,0 1 0 0 0,0 0 0 0 0,1-1-1 0 0,-1 1 1 0 0,0 0 0 0 0,0-1 0 0 0,0 1-1 0 0,1-1 1 0 0,-1 1 0 0 0,0 0 0 0 0,1-1 0 0 0,-1 1-1 0 0,0-1 1 0 0,1 1 0 0 0,0 0 0 0 0</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6.359"/>
    </inkml:context>
    <inkml:brush xml:id="br0">
      <inkml:brushProperty name="width" value="0.1" units="cm"/>
      <inkml:brushProperty name="height" value="0.1" units="cm"/>
      <inkml:brushProperty name="color" value="#FFFFFF"/>
    </inkml:brush>
  </inkml:definitions>
  <inkml:trace contextRef="#ctx0" brushRef="#br0">24 9 5925 0 0,'0'0'48'0'0,"0"-1"1"0"0,0 1 0 0 0,0 0 0 0 0,0-1 0 0 0,0 1 0 0 0,0 0 0 0 0,0-1 0 0 0,0 1 0 0 0,0 0 0 0 0,0-1-1 0 0,1 1 1 0 0,-1 0 0 0 0,0-1 0 0 0,0 1 0 0 0,0 0 0 0 0,1-1 0 0 0,-1 1 0 0 0,0 0 0 0 0,0 0 0 0 0,1-1-1 0 0,-1 1 1 0 0,0 0 0 0 0,1 0 0 0 0,-1-1 0 0 0,0 1 0 0 0,0 0 0 0 0,1 0 0 0 0,-1 0 0 0 0,0 0-1 0 0,1 0 1 0 0,-1 0 0 0 0,1-1 0 0 0,-1 1 0 0 0,0 0 0 0 0,1 0 0 0 0,-1 0 0 0 0,0 0 0 0 0,1 0 0 0 0,-1 0-1 0 0,0 0 1 0 0,1 1 0 0 0,-1-1 0 0 0,1 0 0 0 0,-1 0 0 0 0,0 0 0 0 0,1 0 0 0 0,-1 0 0 0 0,0 0 0 0 0,1 1-1 0 0,-1-1 1 0 0,0 0 0 0 0,0 0 0 0 0,1 1 0 0 0,-1-1 0 0 0,1 0 0 0 0,19 14 871 0 0,3 7-515 0 0,-1 0-1 0 0,-1 2 1 0 0,-2 1 0 0 0,0 0 0 0 0,29 50 0 0 0,-19-20 249 0 0,43 113 1 0 0,-61-137-543 0 0,-3 1 0 0 0,0 0 0 0 0,-2 1-1 0 0,-1-1 1 0 0,-2 1 0 0 0,0 0 0 0 0,-3 0 0 0 0,-1 0-1 0 0,-1 0 1 0 0,-1 0 0 0 0,-9 35 0 0 0,2-28 14 0 0,0 0 0 0 0,-3-1-1 0 0,-1-1 1 0 0,-29 55 0 0 0,30-68-290 0 0,-2 0 0 0 0,-1-1 0 0 0,0 0 0 0 0,-2-1 0 0 0,-1-1 0 0 0,0-1 0 0 0,-29 23 0 0 0,40-37-817 0 0,-1 0 0 0 0,1-1 0 0 0,-1 0 0 0 0,0 0 1 0 0,-17 6-1 0 0,12-7-2038 0 0</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09.781"/>
    </inkml:context>
    <inkml:brush xml:id="br0">
      <inkml:brushProperty name="width" value="0.1" units="cm"/>
      <inkml:brushProperty name="height" value="0.1" units="cm"/>
      <inkml:brushProperty name="color" value="#FFFFFF"/>
    </inkml:brush>
  </inkml:definitions>
  <inkml:trace contextRef="#ctx0" brushRef="#br0">1 31 4368 0 0,'25'-4'8274'0'0,"97"-9"-7513"0"0,-80 7-782 0 0,27-2-611 0 0,-25 11-3033 0 0</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10.138"/>
    </inkml:context>
    <inkml:brush xml:id="br0">
      <inkml:brushProperty name="width" value="0.1" units="cm"/>
      <inkml:brushProperty name="height" value="0.1" units="cm"/>
      <inkml:brushProperty name="color" value="#FFFFFF"/>
    </inkml:brush>
  </inkml:definitions>
  <inkml:trace contextRef="#ctx0" brushRef="#br0">0 6 5701 0 0,'1'1'321'0'0,"0"-1"0"0"0,1 1 0 0 0,-1-1 1 0 0,0 1-1 0 0,0-1 0 0 0,0 1 0 0 0,1-1 0 0 0,-1 0 1 0 0,0 1-1 0 0,0-1 0 0 0,1 0 0 0 0,-1 0 1 0 0,0 0-1 0 0,0 0 0 0 0,1 0 0 0 0,1-1 1 0 0,25 1-153 0 0,13-3-184 0 0,24-2-1609 0 0,-20 4-5482 0 0,-41 1 5668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1.813"/>
    </inkml:context>
    <inkml:brush xml:id="br0">
      <inkml:brushProperty name="width" value="0.1" units="cm"/>
      <inkml:brushProperty name="height" value="0.1" units="cm"/>
      <inkml:brushProperty name="color" value="#FFFFFF"/>
    </inkml:brush>
  </inkml:definitions>
  <inkml:trace contextRef="#ctx0" brushRef="#br0">0 0 5513 0 0,'9'23'1088'0'0,"-1"0"1"0"0,-1 0 0 0 0,-1 1 0 0 0,-2 0-1 0 0,4 45 1 0 0,4 22-1163 0 0,-8-74-1137 0 0,0-1 0 0 0,0 0 0 0 0,11 23 0 0 0,-6-24-1986 0 0,-3-10 1663 0 0</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10.825"/>
    </inkml:context>
    <inkml:brush xml:id="br0">
      <inkml:brushProperty name="width" value="0.1" units="cm"/>
      <inkml:brushProperty name="height" value="0.1" units="cm"/>
      <inkml:brushProperty name="color" value="#FFFFFF"/>
    </inkml:brush>
  </inkml:definitions>
  <inkml:trace contextRef="#ctx0" brushRef="#br0">1 93 1292 0 0,'0'-2'296'0'0,"1"1"0"0"0,-1-1 1 0 0,0 1-1 0 0,1-1 0 0 0,0 1 0 0 0,-1-1 0 0 0,1 1 0 0 0,0-1 0 0 0,0 1 0 0 0,0-1 1 0 0,0 1-1 0 0,0 0 0 0 0,0 0 0 0 0,0-1 0 0 0,0 1 0 0 0,1 0 0 0 0,-1 0 1 0 0,0 0-1 0 0,1 0 0 0 0,-1 0 0 0 0,1 1 0 0 0,-1-1 0 0 0,2 0 0 0 0,45-17 109 0 0,-30 13 380 0 0,9-4-52 0 0,49-10 0 0 0,-6 8-2793 0 0,-64 10 1202 0 0</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11.152"/>
    </inkml:context>
    <inkml:brush xml:id="br0">
      <inkml:brushProperty name="width" value="0.1" units="cm"/>
      <inkml:brushProperty name="height" value="0.1" units="cm"/>
      <inkml:brushProperty name="color" value="#FFFFFF"/>
    </inkml:brush>
  </inkml:definitions>
  <inkml:trace contextRef="#ctx0" brushRef="#br0">9 1 1192 0 0,'0'0'119'0'0,"0"0"0"0"0,-1 0 0 0 0,1 0 1 0 0,-1 0-1 0 0,1 1 0 0 0,-1-1 0 0 0,1 0 0 0 0,0 0 0 0 0,-1 0 0 0 0,1 1 0 0 0,0-1 0 0 0,-1 0 1 0 0,1 1-1 0 0,0-1 0 0 0,-1 0 0 0 0,1 1 0 0 0,0-1 0 0 0,-1 0 0 0 0,1 1 0 0 0,0-1 0 0 0,0 0 0 0 0,0 1 1 0 0,-1-1-1 0 0,1 1 0 0 0,0-1 0 0 0,0 0 0 0 0,0 1 0 0 0,0-1 0 0 0,0 1 0 0 0,0-1 0 0 0,0 1 1 0 0,0-1-1 0 0,0 1 0 0 0,0-1 0 0 0,0 0 0 0 0,0 2 0 0 0,16 6 1906 0 0,24 0-880 0 0,10-7-270 0 0,50-6-1 0 0,11 0-2803 0 0,-110 5 1474 0 0,1 0 0 0 0,-1 0 0 0 0,1 0 0 0 0,-1 0 0 0 0,1 0 0 0 0,-1 1 0 0 0,1-1 0 0 0,-1 1 0 0 0,1-1 0 0 0,-1 1 0 0 0,0 0 0 0 0,1-1 0 0 0,1 3 1 0 0</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11.820"/>
    </inkml:context>
    <inkml:brush xml:id="br0">
      <inkml:brushProperty name="width" value="0.1" units="cm"/>
      <inkml:brushProperty name="height" value="0.1" units="cm"/>
      <inkml:brushProperty name="color" value="#FFFFFF"/>
    </inkml:brush>
  </inkml:definitions>
  <inkml:trace contextRef="#ctx0" brushRef="#br0">24 25 988 0 0,'-23'12'8880'0'0,"38"-10"-7962"0"0,79-4 220 0 0,143-21 1 0 0,-200 18-1496 0 0,-3-4-3384 0 0</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12.226"/>
    </inkml:context>
    <inkml:brush xml:id="br0">
      <inkml:brushProperty name="width" value="0.1" units="cm"/>
      <inkml:brushProperty name="height" value="0.1" units="cm"/>
      <inkml:brushProperty name="color" value="#FFFFFF"/>
    </inkml:brush>
  </inkml:definitions>
  <inkml:trace contextRef="#ctx0" brushRef="#br0">0 20 5324 0 0,'21'0'1502'0'0,"85"-3"2025"0"0,-91 1-5306 0 0,1 0-1 0 0,21-7 1 0 0,-31 6-719 0 0</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20.406"/>
    </inkml:context>
    <inkml:brush xml:id="br0">
      <inkml:brushProperty name="width" value="0.1" units="cm"/>
      <inkml:brushProperty name="height" value="0.1" units="cm"/>
      <inkml:brushProperty name="color" value="#FFFFFF"/>
    </inkml:brush>
  </inkml:definitions>
  <inkml:trace contextRef="#ctx0" brushRef="#br0">1 13 1484 0 0,'14'-8'9688'0'0,"-8"4"-7358"0"0,-4 8-1743 0 0,2 17 54 0 0,2 39-368 0 0,-4-41-56 0 0,18 306 380 0 0,-20-324-835 0 0,0 0 0 0 0,0-1 0 0 0,0 1-1 0 0,-1 0 1 0 0,1-1 0 0 0,0 1-1 0 0,0-1 1 0 0,0 1 0 0 0,-1 0-1 0 0,1-1 1 0 0,0 1 0 0 0,0-1-1 0 0,-1 1 1 0 0,-10 6-4290 0 0</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20.811"/>
    </inkml:context>
    <inkml:brush xml:id="br0">
      <inkml:brushProperty name="width" value="0.1" units="cm"/>
      <inkml:brushProperty name="height" value="0.1" units="cm"/>
      <inkml:brushProperty name="color" value="#FFFFFF"/>
    </inkml:brush>
  </inkml:definitions>
  <inkml:trace contextRef="#ctx0" brushRef="#br0">317 0 4744 0 0,'0'0'168'0'0,"1"0"-1"0"0,-1 0 0 0 0,1 0 0 0 0,-1 0 0 0 0,1 0 0 0 0,-1 0 1 0 0,1 1-1 0 0,-1-1 0 0 0,0 0 0 0 0,5 3 2006 0 0,-4-2-2005 0 0,-1-1-1 0 0,0 1 0 0 0,0-1 0 0 0,1 1 0 0 0,-1-1 0 0 0,0 0 1 0 0,0 1-1 0 0,0-1 0 0 0,0 1 0 0 0,1 0 0 0 0,-3 22 1857 0 0,-20 32-1822 0 0,18-45 448 0 0,-57 137 887 0 0,-139 287 1508 0 0,194-421-3211 0 0,-12 25 34 0 0,2-17-3030 0 0</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21.529"/>
    </inkml:context>
    <inkml:brush xml:id="br0">
      <inkml:brushProperty name="width" value="0.1" units="cm"/>
      <inkml:brushProperty name="height" value="0.1" units="cm"/>
      <inkml:brushProperty name="color" value="#FFFFFF"/>
    </inkml:brush>
  </inkml:definitions>
  <inkml:trace contextRef="#ctx0" brushRef="#br0">1 87 5845 0 0,'1'-2'313'0'0,"0"0"1"0"0,1 0 0 0 0,-1 0 0 0 0,1 0 0 0 0,0 0-1 0 0,-1 1 1 0 0,1-1 0 0 0,0 1 0 0 0,0-1 0 0 0,0 1-1 0 0,0 0 1 0 0,4-2 0 0 0,30-14 892 0 0,-30 14-943 0 0,13-5 85 0 0,-1 1-1 0 0,1 0 1 0 0,0 2-1 0 0,0 0 1 0 0,0 1 0 0 0,1 1-1 0 0,24-1 1 0 0,-39 4-309 0 0,0 0 0 0 0,1 0 0 0 0,-1 1 0 0 0,0-1 0 0 0,1 1 0 0 0,-1 0 0 0 0,0 1 0 0 0,0 0 0 0 0,0-1 0 0 0,0 2 0 0 0,0-1 0 0 0,0 0 0 0 0,0 1 0 0 0,-1 0 1 0 0,1 0-1 0 0,-1 0 0 0 0,0 1 0 0 0,0 0 0 0 0,0-1 0 0 0,-1 1 0 0 0,1 1 0 0 0,-1-1 0 0 0,0 0 0 0 0,0 1 0 0 0,0 0 0 0 0,-1-1 0 0 0,0 1 0 0 0,1 0 0 0 0,-2 0 0 0 0,1 0 0 0 0,1 7 0 0 0,-1-2 0 0 0,-1 0 0 0 0,1 1 0 0 0,-2-1-1 0 0,1 0 1 0 0,-2 0 0 0 0,1 1-1 0 0,-1-1 1 0 0,-1 0 0 0 0,0 0-1 0 0,0 0 1 0 0,-1 0 0 0 0,0 0-1 0 0,-1 0 1 0 0,0-1 0 0 0,0 0 0 0 0,-1 0-1 0 0,-11 16 1 0 0,-8 6 70 0 0,0-2 1 0 0,-2 0-1 0 0,-41 34 0 0 0,58-54-81 0 0,5-6-19 0 0,0 0-4 0 0,0 1 0 0 0,-1-1 0 0 0,2 1 0 0 0,-1 0 0 0 0,0 1 0 0 0,1-1 0 0 0,-4 6 0 0 0,10-9-3 0 0,-1 0 1 0 0,0-1 0 0 0,1 1-1 0 0,-1-1 1 0 0,1 0 0 0 0,-1 0 0 0 0,1 0-1 0 0,-1 0 1 0 0,1 0 0 0 0,-1 0 0 0 0,0-1-1 0 0,1 1 1 0 0,2-2 0 0 0,-3 2-1 0 0,189-21 12 0 0,-53 7 30 0 0,-134 14-37 0 0,229-20 346 0 0,-220 18-271 0 0,-5 0-2197 0 0</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26.166"/>
    </inkml:context>
    <inkml:brush xml:id="br0">
      <inkml:brushProperty name="width" value="0.1" units="cm"/>
      <inkml:brushProperty name="height" value="0.1" units="cm"/>
      <inkml:brushProperty name="color" value="#FFFFFF"/>
    </inkml:brush>
  </inkml:definitions>
  <inkml:trace contextRef="#ctx0" brushRef="#br0">21 34 3168 0 0,'10'-14'2249'0'0,"-9"13"-1985"0"0,0 0 0 0 0,0 0 0 0 0,0 0-1 0 0,0 0 1 0 0,0 0 0 0 0,0 0 0 0 0,-1 0 0 0 0,1 0 0 0 0,0 0 0 0 0,-1 0 0 0 0,1-1 0 0 0,-1 1 0 0 0,0 0 0 0 0,1 0 0 0 0,-1-3 0 0 0,-2 53 3726 0 0,-8 34-2685 0 0,0 8-706 0 0,8-69-460 0 0,-10 207 1271 0 0,6-211-2694 0 0</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26.601"/>
    </inkml:context>
    <inkml:brush xml:id="br0">
      <inkml:brushProperty name="width" value="0.1" units="cm"/>
      <inkml:brushProperty name="height" value="0.1" units="cm"/>
      <inkml:brushProperty name="color" value="#FFFFFF"/>
    </inkml:brush>
  </inkml:definitions>
  <inkml:trace contextRef="#ctx0" brushRef="#br0">489 1 4860 0 0,'8'1'4473'0'0,"-12"12"-3280"0"0,-192 359 3333 0 0,147-285-3866 0 0,-168 269 1131 0 0,187-310-2483 0 0</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27.331"/>
    </inkml:context>
    <inkml:brush xml:id="br0">
      <inkml:brushProperty name="width" value="0.1" units="cm"/>
      <inkml:brushProperty name="height" value="0.1" units="cm"/>
      <inkml:brushProperty name="color" value="#FFFFFF"/>
    </inkml:brush>
  </inkml:definitions>
  <inkml:trace contextRef="#ctx0" brushRef="#br0">0 76 5645 0 0,'2'-3'256'0'0,"0"0"1"0"0,0 0-1 0 0,1 0 1 0 0,-1 1-1 0 0,0-1 1 0 0,1 1-1 0 0,0-1 1 0 0,0 1-1 0 0,0 0 1 0 0,0 0-1 0 0,0 0 1 0 0,4-2-1 0 0,47-17 802 0 0,-28 12-400 0 0,-20 6-556 0 0,-1 1 0 0 0,1 1 0 0 0,0-1 0 0 0,-1 1 0 0 0,1 0 0 0 0,0 0 0 0 0,0 1 0 0 0,0 0 0 0 0,0 0 0 0 0,0 0-1 0 0,0 1 1 0 0,-1-1 0 0 0,1 1 0 0 0,0 1 0 0 0,0-1 0 0 0,5 3 0 0 0,-7-2-50 0 0,-1 0 0 0 0,0 0 0 0 0,0 0 1 0 0,0 0-1 0 0,0 0 0 0 0,0 0 0 0 0,-1 1 0 0 0,1-1 0 0 0,0 1 0 0 0,-1 0 0 0 0,0 0 0 0 0,0 0 0 0 0,0 0 0 0 0,0 0 0 0 0,0 0 1 0 0,-1 1-1 0 0,1-1 0 0 0,-1 0 0 0 0,0 1 0 0 0,0-1 0 0 0,0 1 0 0 0,-1 0 0 0 0,1-1 0 0 0,-1 1 0 0 0,0 0 0 0 0,0-1 1 0 0,0 5-1 0 0,-2 7 57 0 0,1 0 0 0 0,-2 0 1 0 0,0-1-1 0 0,-1 1 0 0 0,-1-1 1 0 0,0 0-1 0 0,-1 0 0 0 0,-12 22 1 0 0,-6 3 245 0 0,-44 54 1 0 0,31-45 115 0 0,29-37-309 0 0,0 2-5 0 0,25-18-162 0 0,1-1 94 0 0,0 0 1 0 0,29-5-1 0 0,-7 3-9 0 0,177-36 228 0 0,-149 40-860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2.184"/>
    </inkml:context>
    <inkml:brush xml:id="br0">
      <inkml:brushProperty name="width" value="0.1" units="cm"/>
      <inkml:brushProperty name="height" value="0.1" units="cm"/>
      <inkml:brushProperty name="color" value="#FFFFFF"/>
    </inkml:brush>
  </inkml:definitions>
  <inkml:trace contextRef="#ctx0" brushRef="#br0">321 1 1056 0 0,'10'1'5482'0'0,"-18"3"-2552"0"0,-6 2-2518 0 0,13-5-366 0 0,-23 12 897 0 0,0 1 1 0 0,-31 25 0 0 0,50-35-828 0 0,0 0 1 0 0,1 0 0 0 0,0 0 0 0 0,-1 0 0 0 0,1 1 0 0 0,1-1 0 0 0,-1 1-1 0 0,1 0 1 0 0,0 0 0 0 0,0 1 0 0 0,0-1 0 0 0,1 0 0 0 0,-1 1 0 0 0,1 0-1 0 0,1 0 1 0 0,-1-1 0 0 0,0 13 0 0 0,2-14-54 0 0,0 0-1 0 0,1 0 1 0 0,0 0-1 0 0,0 0 1 0 0,0 0-1 0 0,1-1 1 0 0,-1 1 0 0 0,1 0-1 0 0,0 0 1 0 0,0-1-1 0 0,0 1 1 0 0,1-1-1 0 0,4 5 1 0 0,44 43 334 0 0,-14-16-185 0 0,-29-27-167 0 0,0 1 1 0 0,-1 1-1 0 0,0-1 1 0 0,-1 1-1 0 0,0 0 1 0 0,5 12-1 0 0,-10-19-33 0 0,0 0 0 0 0,0 0-1 0 0,0-1 1 0 0,-1 1 0 0 0,1 0 0 0 0,-1 0 0 0 0,0 0 0 0 0,0 0-1 0 0,0 0 1 0 0,0 0 0 0 0,0-1 0 0 0,0 1 0 0 0,-1 0-1 0 0,0 0 1 0 0,1 0 0 0 0,-1 0 0 0 0,0-1 0 0 0,0 1 0 0 0,-1 0-1 0 0,1-1 1 0 0,0 1 0 0 0,-1-1 0 0 0,0 1 0 0 0,1-1-1 0 0,-1 0 1 0 0,0 0 0 0 0,0 0 0 0 0,0 0 0 0 0,-5 3 0 0 0,0 0 63 0 0,0 0 0 0 0,-1-1 0 0 0,0 0 0 0 0,1-1 0 0 0,-1 0 0 0 0,-1 0 0 0 0,1-1 0 0 0,0 0 0 0 0,0 0 0 0 0,-1-1 0 0 0,1 0 0 0 0,-1 0 0 0 0,0-1 1 0 0,-14-1-1 0 0,13 0-173 0 0,0-1 1 0 0,-1 0 0 0 0,1 0-1 0 0,0-1 1 0 0,-10-4 0 0 0,13 4-429 0 0,0 0 0 0 0,0-1 0 0 0,1 0 0 0 0,-1 0 0 0 0,1 0 0 0 0,0-1 0 0 0,-6-6 1 0 0,-7-18-5366 0 0,14 20 2869 0 0</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0.698"/>
    </inkml:context>
    <inkml:brush xml:id="br0">
      <inkml:brushProperty name="width" value="0.1" units="cm"/>
      <inkml:brushProperty name="height" value="0.1" units="cm"/>
      <inkml:brushProperty name="color" value="#FFFFFF"/>
    </inkml:brush>
  </inkml:definitions>
  <inkml:trace contextRef="#ctx0" brushRef="#br0">212 26 3636 0 0,'20'-25'6820'0'0,"-31"36"-5911"0"0,-101 112 797 0 0,16-16-978 0 0,95-106-723 0 0,-1 0-1 0 0,1 1 1 0 0,0-1 0 0 0,0 0-1 0 0,0 0 1 0 0,0 1-1 0 0,1-1 1 0 0,-1 0-1 0 0,0 1 1 0 0,0-1-1 0 0,1 1 1 0 0,-1 1 0 0 0,1-2 4 0 0,0-1 0 0 0,0 0 0 0 0,0 1 1 0 0,0-1-1 0 0,0 1 0 0 0,0-1 1 0 0,0 0-1 0 0,0 1 0 0 0,0-1 1 0 0,1 1-1 0 0,-1-1 0 0 0,0 0 0 0 0,0 1 1 0 0,0-1-1 0 0,1 0 0 0 0,-1 1 1 0 0,0-1-1 0 0,0 0 0 0 0,1 0 1 0 0,-1 1-1 0 0,0-1 0 0 0,1 0 1 0 0,-1 0-1 0 0,0 1 0 0 0,1-1 0 0 0,-1 0 1 0 0,0 0-1 0 0,1 0 0 0 0,-1 0 1 0 0,1 1-1 0 0,4 0 79 0 0,1 0 0 0 0,-1-1 0 0 0,1 1 1 0 0,-1-1-1 0 0,9-1 0 0 0,-1 1-123 0 0,36-3 172 0 0,1-2 0 0 0,55-12 1 0 0,34-5-604 0 0,-117 20 104 0 0,5-1-717 0 0,-9 2-2940 0 0</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1.134"/>
    </inkml:context>
    <inkml:brush xml:id="br0">
      <inkml:brushProperty name="width" value="0.1" units="cm"/>
      <inkml:brushProperty name="height" value="0.1" units="cm"/>
      <inkml:brushProperty name="color" value="#FFFFFF"/>
    </inkml:brush>
  </inkml:definitions>
  <inkml:trace contextRef="#ctx0" brushRef="#br0">42 6 2356 0 0,'0'0'123'0'0,"0"-1"-1"0"0,-1 1 1 0 0,1 0 0 0 0,0-1-1 0 0,-1 1 1 0 0,1-1-1 0 0,-1 1 1 0 0,1 0-1 0 0,-1-1 1 0 0,1 1 0 0 0,-1 0-1 0 0,1 0 1 0 0,-1-1-1 0 0,1 1 1 0 0,-1 0 0 0 0,1 0-1 0 0,-1 0 1 0 0,0 0-1 0 0,1-1 1 0 0,-1 1-1 0 0,1 0 1 0 0,-1 0 0 0 0,1 0-1 0 0,-1 0 1 0 0,0 1-1 0 0,1-1 1 0 0,-1 0 0 0 0,1 0-1 0 0,-1 0 1 0 0,1 0-1 0 0,-1 0 1 0 0,1 1-1 0 0,-1-1 1 0 0,0 1 71 0 0,0 1-1 0 0,0-1 1 0 0,0 0-1 0 0,0 0 1 0 0,0 1-1 0 0,0-1 1 0 0,0 0 0 0 0,1 1-1 0 0,-1-1 1 0 0,1 1-1 0 0,-1-1 1 0 0,1 2-1 0 0,-6 45 1843 0 0,-2 335 2409 0 0,9-373-5050 0 0,0-2-1390 0 0</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1.586"/>
    </inkml:context>
    <inkml:brush xml:id="br0">
      <inkml:brushProperty name="width" value="0.1" units="cm"/>
      <inkml:brushProperty name="height" value="0.1" units="cm"/>
      <inkml:brushProperty name="color" value="#FFFFFF"/>
    </inkml:brush>
  </inkml:definitions>
  <inkml:trace contextRef="#ctx0" brushRef="#br0">507 0 5248 0 0,'-13'8'3781'0'0,"-7"16"-2684"0"0,16-17-619 0 0,-36 45 755 0 0,-42 50 76 0 0,1-7-117 0 0,27-30 16 0 0,-67 63 0 0 0,94-103-1670 0 0,-32 40 1 0 0,54-52-1174 0 0</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1.928"/>
    </inkml:context>
    <inkml:brush xml:id="br0">
      <inkml:brushProperty name="width" value="0.1" units="cm"/>
      <inkml:brushProperty name="height" value="0.1" units="cm"/>
      <inkml:brushProperty name="color" value="#FFFFFF"/>
    </inkml:brush>
  </inkml:definitions>
  <inkml:trace contextRef="#ctx0" brushRef="#br0">1 1 4956 0 0,'5'9'665'0'0,"-1"0"-1"0"0,1 1 0 0 0,-2 0 0 0 0,1 0 0 0 0,-2 0 0 0 0,1 0 0 0 0,-1 1 0 0 0,1 13 0 0 0,7 31 637 0 0,11 44 536 0 0,-15-69-2035 0 0,0-1 1 0 0,2 1-1 0 0,14 36 1 0 0</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2.423"/>
    </inkml:context>
    <inkml:brush xml:id="br0">
      <inkml:brushProperty name="width" value="0.1" units="cm"/>
      <inkml:brushProperty name="height" value="0.1" units="cm"/>
      <inkml:brushProperty name="color" value="#FFFFFF"/>
    </inkml:brush>
  </inkml:definitions>
  <inkml:trace contextRef="#ctx0" brushRef="#br0">108 94 4388 0 0,'-4'8'603'0'0,"-1"-1"0"0"0,1 0-1 0 0,0 1 1 0 0,0 0 0 0 0,1 0 0 0 0,0 0-1 0 0,1 0 1 0 0,0 0 0 0 0,-2 14-1 0 0,2-12-99 0 0,-4 16 514 0 0,1-1 0 0 0,-1 36 0 0 0,5-52-812 0 0,1 0 0 0 0,1 0 0 0 0,-1 0 1 0 0,2 0-1 0 0,-1 0 0 0 0,1-1 1 0 0,0 1-1 0 0,1 0 0 0 0,0-1 1 0 0,7 13-1 0 0,-9-17-153 0 0,1-1 1 0 0,1 0-1 0 0,-1 0 0 0 0,0 0 1 0 0,1 0-1 0 0,-1 0 1 0 0,1-1-1 0 0,0 1 0 0 0,0-1 1 0 0,0 0-1 0 0,0 0 0 0 0,1 0 1 0 0,-1 0-1 0 0,0 0 1 0 0,1-1-1 0 0,-1 1 0 0 0,1-1 1 0 0,4 1-1 0 0,-2-1-47 0 0,0-1 0 0 0,0 1-1 0 0,0-1 1 0 0,0-1 0 0 0,0 1-1 0 0,0-1 1 0 0,0 0 0 0 0,0 0 0 0 0,0 0-1 0 0,10-5 1 0 0,-7 3-98 0 0,0-1-1 0 0,-1 0 1 0 0,1-1 0 0 0,-1 0 0 0 0,0 0-1 0 0,0-1 1 0 0,-1 0 0 0 0,1 0-1 0 0,-1-1 1 0 0,-1 0 0 0 0,1 0 0 0 0,-1-1-1 0 0,-1 0 1 0 0,7-11 0 0 0,-6 6-26 0 0,0 0 1 0 0,-2 0-1 0 0,1 0 1 0 0,-2-1-1 0 0,0 0 1 0 0,-1 1 0 0 0,0-1-1 0 0,-1 0 1 0 0,-1-23-1 0 0,0 29 133 0 0,-2 0 0 0 0,1 0 1 0 0,-1 0-1 0 0,0 0 0 0 0,-1 0 0 0 0,1 0 0 0 0,-2 1 0 0 0,1-1 0 0 0,-1 1 1 0 0,0 0-1 0 0,0 0 0 0 0,-1 1 0 0 0,0-1 0 0 0,0 1 0 0 0,-1 0 0 0 0,0 0 1 0 0,-13-9-1 0 0,8 7 23 0 0,0 1 1 0 0,0 1-1 0 0,-1 0 1 0 0,0 1 0 0 0,0 0-1 0 0,0 1 1 0 0,-1 0-1 0 0,0 1 1 0 0,-18-3-1 0 0,18 5-296 0 0,1 0-1 0 0,-1 1 1 0 0,1 0-1 0 0,-14 2 1 0 0,17-1-489 0 0,0 1 1 0 0,0 0 0 0 0,0 1 0 0 0,1 0 0 0 0,-1 0-1 0 0,-8 5 1 0 0</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2.815"/>
    </inkml:context>
    <inkml:brush xml:id="br0">
      <inkml:brushProperty name="width" value="0.1" units="cm"/>
      <inkml:brushProperty name="height" value="0.1" units="cm"/>
      <inkml:brushProperty name="color" value="#FFFFFF"/>
    </inkml:brush>
  </inkml:definitions>
  <inkml:trace contextRef="#ctx0" brushRef="#br0">1 68 5112 0 0,'12'-9'1037'0'0,"3"2"-133"0"0,2 1-104 0 0,0-2-104 0 0,2 1-100 0 0,-1-1-92 0 0,0 2-156 0 0,1-1-172 0 0,-4 3-12 0 0,1 0-564 0 0,-1 4-140 0 0,-1-1-108 0 0,-3 1-192 0 0,-2 0-516 0 0,-1 0-173 0 0,-2 0 53 0 0,-2 0-20 0 0</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3.166"/>
    </inkml:context>
    <inkml:brush xml:id="br0">
      <inkml:brushProperty name="width" value="0.1" units="cm"/>
      <inkml:brushProperty name="height" value="0.1" units="cm"/>
      <inkml:brushProperty name="color" value="#FFFFFF"/>
    </inkml:brush>
  </inkml:definitions>
  <inkml:trace contextRef="#ctx0" brushRef="#br0">20 3 1152 0 0,'-1'1'364'0'0,"-1"0"1"0"0,1 0-1 0 0,-1 0 0 0 0,1 0 1 0 0,0 0-1 0 0,-1 0 0 0 0,1 0 0 0 0,0 1 1 0 0,0-1-1 0 0,0 0 0 0 0,0 1 1 0 0,0-1-1 0 0,0 1 0 0 0,0-1 1 0 0,0 4-1 0 0,7 2 2502 0 0,14-5-2199 0 0,42-7-2037 0 0,-39 1-778 0 0,-1-1 1 0 0,23-9-1 0 0,-27 7 847 0 0</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3.558"/>
    </inkml:context>
    <inkml:brush xml:id="br0">
      <inkml:brushProperty name="width" value="0.1" units="cm"/>
      <inkml:brushProperty name="height" value="0.1" units="cm"/>
      <inkml:brushProperty name="color" value="#FFFFFF"/>
    </inkml:brush>
  </inkml:definitions>
  <inkml:trace contextRef="#ctx0" brushRef="#br0">83 58 1636 0 0,'0'-1'345'0'0,"0"-1"-1"0"0,1 0 1 0 0,-1 0-1 0 0,0 1 1 0 0,1-1-1 0 0,-1 0 1 0 0,1 0-1 0 0,0 1 1 0 0,-1-1-1 0 0,1 0 1 0 0,0 1-1 0 0,0-1 1 0 0,0 1-1 0 0,0-1 1 0 0,0 1-1 0 0,1 0 1 0 0,-1-1 0 0 0,2-1-1 0 0,1 1-52 0 0,0-1 1 0 0,0 1-1 0 0,0-1 0 0 0,0 1 0 0 0,0 1 1 0 0,0-1-1 0 0,7-2 0 0 0,-4 2-85 0 0,1 1 1 0 0,-1 0-1 0 0,0 0 0 0 0,1 0 0 0 0,-1 1 0 0 0,1 0 0 0 0,-1 0 1 0 0,0 0-1 0 0,12 3 0 0 0,-18-2-177 0 0,0-1 1 0 0,0 0 0 0 0,0 1-1 0 0,0-1 1 0 0,0 1 0 0 0,0-1-1 0 0,0 1 1 0 0,0-1-1 0 0,0 1 1 0 0,-1 0 0 0 0,1-1-1 0 0,0 1 1 0 0,0 0-1 0 0,0 0 1 0 0,-1 0 0 0 0,1-1-1 0 0,0 1 1 0 0,-1 0-1 0 0,1 0 1 0 0,-1 0 0 0 0,1 0-1 0 0,-1 0 1 0 0,0 0 0 0 0,1 0-1 0 0,-1 2 1 0 0,1 0-8 0 0,-1 0 0 0 0,0-1 0 0 0,-1 1 0 0 0,1 0 0 0 0,0 0 0 0 0,-1 0 1 0 0,1-1-1 0 0,-1 1 0 0 0,-2 5 0 0 0,-3 4-20 0 0,0 0 1 0 0,-1 0-1 0 0,-9 13 1 0 0,15-24 6 0 0,-20 25-15 0 0,-1 0 1 0 0,-39 35-1 0 0,33-35-65 0 0,-34 43 0 0 0,61-68 61 0 0,1-1-1 0 0,-1 1 0 0 0,1-1 1 0 0,-1 1-1 0 0,1 0 1 0 0,-1-1-1 0 0,1 1 0 0 0,0-1 1 0 0,-1 1-1 0 0,1 0 1 0 0,0 0-1 0 0,-1-1 0 0 0,1 1 1 0 0,0 0-1 0 0,0-1 0 0 0,0 1 1 0 0,0 0-1 0 0,0 0 1 0 0,0-1-1 0 0,0 1 0 0 0,0 0 1 0 0,0 0-1 0 0,0 0 1 0 0,0-1-1 0 0,0 1 0 0 0,0 0 1 0 0,1-1-1 0 0,-1 1 1 0 0,0 0-1 0 0,1 0 0 0 0,0 0 10 0 0,0 1 1 0 0,1-1-1 0 0,-1 0 0 0 0,1 0 0 0 0,-1-1 0 0 0,1 1 0 0 0,-1 0 0 0 0,1 0 0 0 0,-1-1 0 0 0,1 1 0 0 0,-1-1 0 0 0,1 1 0 0 0,2-1 1 0 0,10 2 83 0 0,0 0 0 0 0,23-2 0 0 0,-29 0-80 0 0,36-2 215 0 0,-1-2 1 0 0,44-10 0 0 0,-13 2-2055 0 0,-57 12-1511 0 0</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3.960"/>
    </inkml:context>
    <inkml:brush xml:id="br0">
      <inkml:brushProperty name="width" value="0.1" units="cm"/>
      <inkml:brushProperty name="height" value="0.1" units="cm"/>
      <inkml:brushProperty name="color" value="#FFFFFF"/>
    </inkml:brush>
  </inkml:definitions>
  <inkml:trace contextRef="#ctx0" brushRef="#br0">1 155 4032 0 0,'64'-6'4118'0'0,"32"-17"-2425"0"0,-32 7-816 0 0,6 0-233 0 0,237-47 2617 0 0,-246 51-2864 0 0,15-2-398 0 0,-26 10-2956 0 0,-41 7-1083 0 0</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4.331"/>
    </inkml:context>
    <inkml:brush xml:id="br0">
      <inkml:brushProperty name="width" value="0.1" units="cm"/>
      <inkml:brushProperty name="height" value="0.1" units="cm"/>
      <inkml:brushProperty name="color" value="#FFFFFF"/>
    </inkml:brush>
  </inkml:definitions>
  <inkml:trace contextRef="#ctx0" brushRef="#br0">0 79 5741 0 0,'58'-6'4138'0'0,"30"-17"-2053"0"0,-32 8-1134 0 0,-19 6-717 0 0,47-11 424 0 0,-28 15-3872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2.526"/>
    </inkml:context>
    <inkml:brush xml:id="br0">
      <inkml:brushProperty name="width" value="0.1" units="cm"/>
      <inkml:brushProperty name="height" value="0.1" units="cm"/>
      <inkml:brushProperty name="color" value="#FFFFFF"/>
    </inkml:brush>
  </inkml:definitions>
  <inkml:trace contextRef="#ctx0" brushRef="#br0">44 35 5933 0 0,'-1'-1'249'0'0,"0"1"0"0"0,-1-1 0 0 0,1 1 0 0 0,0-1 0 0 0,0 1 0 0 0,0-1 0 0 0,-1 1 0 0 0,1 0 0 0 0,0-1 0 0 0,0 1 0 0 0,-1 0 0 0 0,1 0 0 0 0,0 0 0 0 0,0 0 0 0 0,-1 0 0 0 0,1 0 0 0 0,0 1 0 0 0,-1-1 0 0 0,1 0 0 0 0,-2 1 0 0 0,-11 1 4004 0 0,14-23-2933 0 0,-2 8-4032 0 0</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4.983"/>
    </inkml:context>
    <inkml:brush xml:id="br0">
      <inkml:brushProperty name="width" value="0.1" units="cm"/>
      <inkml:brushProperty name="height" value="0.1" units="cm"/>
      <inkml:brushProperty name="color" value="#FFFFFF"/>
    </inkml:brush>
  </inkml:definitions>
  <inkml:trace contextRef="#ctx0" brushRef="#br0">169 0 4640 0 0,'-2'1'286'0'0,"0"-1"0"0"0,0 1 0 0 0,1-1 0 0 0,-1 1 0 0 0,0 0 0 0 0,1 0 0 0 0,-1 0 0 0 0,1 0 0 0 0,-1 0 0 0 0,1 0-1 0 0,-1 0 1 0 0,1 0 0 0 0,0 1 0 0 0,0-1 0 0 0,-1 0 0 0 0,1 1 0 0 0,0-1 0 0 0,0 1 0 0 0,0-1 0 0 0,-1 4-1 0 0,-18 41 1150 0 0,14-32-809 0 0,-2 5-39 0 0,3-11-309 0 0,1 1 1 0 0,0 0-1 0 0,1 0 0 0 0,0 0 0 0 0,1 0 1 0 0,-1 1-1 0 0,0 15 0 0 0,5-25-265 0 0,0 0-1 0 0,1 1 1 0 0,-1-1 0 0 0,1-1 0 0 0,-1 1-1 0 0,0 0 1 0 0,1 0 0 0 0,-1-1-1 0 0,0 0 1 0 0,1 1 0 0 0,-1-1-1 0 0,2-1 1 0 0,-3 2-7 0 0,36-12 0 0 0,-19 6 71 0 0,0 1 1 0 0,0 0-1 0 0,29-3 0 0 0,-40 8-61 0 0,-1 0 0 0 0,1 0 0 0 0,0 0-1 0 0,-1 1 1 0 0,1 0 0 0 0,-1 0 0 0 0,1 1-1 0 0,-1 0 1 0 0,0 0 0 0 0,1 0 0 0 0,-1 1-1 0 0,0 0 1 0 0,10 7 0 0 0,-8-5-3 0 0,-1 0 0 0 0,0 1 0 0 0,0 0 1 0 0,-1 0-1 0 0,1 1 0 0 0,-1-1 0 0 0,7 12 1 0 0,-11-15-5 0 0,0 0 1 0 0,-1 0-1 0 0,1 0 1 0 0,-1 0-1 0 0,0 1 1 0 0,0-1-1 0 0,0 0 1 0 0,0 0-1 0 0,-1 1 1 0 0,1-1-1 0 0,-1 1 1 0 0,0-1-1 0 0,0 0 1 0 0,0 1-1 0 0,0-1 1 0 0,-1 1-1 0 0,1-1 1 0 0,-1 0-1 0 0,0 1 1 0 0,0-1-1 0 0,0 0 1 0 0,-3 6 0 0 0,-3 3 116 0 0,-1-1 1 0 0,0 0 0 0 0,0-1-1 0 0,-1 1 1 0 0,0-1 0 0 0,-1-1-1 0 0,0 0 1 0 0,-1 0 0 0 0,0-1-1 0 0,0-1 1 0 0,0 0 0 0 0,-21 10-1 0 0,9-7 31 0 0,-1-1-1 0 0,1-1 0 0 0,-2-1 0 0 0,1-1 0 0 0,-50 6 0 0 0,69-11-755 0 0,0-1 0 0 0,0 1 0 0 0,0-1 0 0 0,0-1-1 0 0,0 1 1 0 0,-9-2 0 0 0,12 1 269 0 0,0 0 0 0 0,1 1 0 0 0,-1-1 0 0 0,1 0 0 0 0,-1 0 0 0 0,1 0 0 0 0,-1 0 0 0 0,1 0 0 0 0,-1 0 0 0 0,1-1 0 0 0,0 1 0 0 0,0 0 0 0 0,0-1 0 0 0,0 1 0 0 0,0-1 0 0 0,0 1 0 0 0,0-1 0 0 0,0 1 0 0 0,0-1 0 0 0,1 0 0 0 0,-1 1 0 0 0,0-3 0 0 0,-2-8-2479 0 0</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8.768"/>
    </inkml:context>
    <inkml:brush xml:id="br0">
      <inkml:brushProperty name="width" value="0.1" units="cm"/>
      <inkml:brushProperty name="height" value="0.1" units="cm"/>
      <inkml:brushProperty name="color" value="#FFFFFF"/>
    </inkml:brush>
  </inkml:definitions>
  <inkml:trace contextRef="#ctx0" brushRef="#br0">1 0 3392 0 0,'0'85'4682'0'0,"0"61"-2529"0"0,1 140-213 0 0</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9.167"/>
    </inkml:context>
    <inkml:brush xml:id="br0">
      <inkml:brushProperty name="width" value="0.1" units="cm"/>
      <inkml:brushProperty name="height" value="0.1" units="cm"/>
      <inkml:brushProperty name="color" value="#FFFFFF"/>
    </inkml:brush>
  </inkml:definitions>
  <inkml:trace contextRef="#ctx0" brushRef="#br0">27 1 2940 0 0,'-1'8'659'0'0,"0"-1"1"0"0,0 1-1 0 0,-1 0 0 0 0,0 0 0 0 0,-4 11 0 0 0,3-11-1396 0 0,0-1-1 0 0,1 1 0 0 0,0-1 0 0 0,1 1 1 0 0,-1 12-1 0 0,2-15-475 0 0</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39.792"/>
    </inkml:context>
    <inkml:brush xml:id="br0">
      <inkml:brushProperty name="width" value="0.1" units="cm"/>
      <inkml:brushProperty name="height" value="0.1" units="cm"/>
      <inkml:brushProperty name="color" value="#FFFFFF"/>
    </inkml:brush>
  </inkml:definitions>
  <inkml:trace contextRef="#ctx0" brushRef="#br0">161 74 1280 0 0,'0'-3'219'0'0,"0"0"0"0"0,1 0 0 0 0,0-1 1 0 0,0 1-1 0 0,0 0 0 0 0,0 0 0 0 0,0 0 0 0 0,1 0 0 0 0,-1 0 0 0 0,1 0 0 0 0,0 0 1 0 0,0 1-1 0 0,0-1 0 0 0,0 1 0 0 0,0-1 0 0 0,0 1 0 0 0,1 0 0 0 0,-1 0 0 0 0,1 0 0 0 0,0 0 1 0 0,0 0-1 0 0,-1 0 0 0 0,1 1 0 0 0,5-2 0 0 0,-5 1-154 0 0,0 1-1 0 0,0 0 1 0 0,0 0 0 0 0,0 0-1 0 0,0 1 1 0 0,0-1 0 0 0,0 0-1 0 0,0 1 1 0 0,0 0-1 0 0,0 0 1 0 0,1 0 0 0 0,-1 0-1 0 0,0 1 1 0 0,0-1 0 0 0,0 1-1 0 0,0 0 1 0 0,0-1 0 0 0,0 1-1 0 0,0 1 1 0 0,0-1 0 0 0,0 0-1 0 0,-1 1 1 0 0,1 0-1 0 0,0-1 1 0 0,3 4 0 0 0,-3-1-25 0 0,0-1 1 0 0,0 0 0 0 0,0 1 0 0 0,0 0-1 0 0,-1 0 1 0 0,1 0 0 0 0,-1 0 0 0 0,0 0-1 0 0,-1 0 1 0 0,1 1 0 0 0,-1-1-1 0 0,1 0 1 0 0,-1 1 0 0 0,-1-1 0 0 0,1 1-1 0 0,-1 0 1 0 0,0 7 0 0 0,-1-4-2 0 0,0-1 1 0 0,0 0 0 0 0,-1 0-1 0 0,0 0 1 0 0,-1 0-1 0 0,0-1 1 0 0,0 1 0 0 0,0-1-1 0 0,-1 1 1 0 0,-5 7 0 0 0,-4 2 12 0 0,-1 0 1 0 0,0-1 0 0 0,-1 0 0 0 0,0-2-1 0 0,-1 0 1 0 0,-1 0 0 0 0,-18 10 0 0 0,-9 1 42 0 0,20-11 5 0 0,1 0 0 0 0,-33 26 0 0 0,56-39-89 0 0,-1 1 0 0 0,1-1 0 0 0,0 0 0 0 0,-1 0 0 0 0,1 0 0 0 0,0 1 0 0 0,-1-1 0 0 0,1 0 0 0 0,0 0 0 0 0,0 1 0 0 0,-1-1 0 0 0,1 0 0 0 0,0 1 0 0 0,0-1 0 0 0,0 0 0 0 0,-1 0 0 0 0,1 1 0 0 0,0-1 0 0 0,0 1 0 0 0,0-1 0 0 0,0 0 0 0 0,0 1 0 0 0,0-1 0 0 0,0 0-1 0 0,0 1 1 0 0,0-1 0 0 0,0 1 0 0 0,0-1 0 0 0,0 0 0 0 0,0 1 0 0 0,0-1 0 0 0,0 0 0 0 0,0 1 0 0 0,0-1 0 0 0,0 0 0 0 0,0 1 0 0 0,0-1 0 0 0,1 0 0 0 0,-1 1 0 0 0,0-1 0 0 0,0 1 0 0 0,19 7 226 0 0,25-2-62 0 0,299-8 445 0 0,-317 1-578 0 0,32-3-139 0 0,-13 2-2326 0 0,0 1-4797 0 0,-37 1 5840 0 0</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0.163"/>
    </inkml:context>
    <inkml:brush xml:id="br0">
      <inkml:brushProperty name="width" value="0.1" units="cm"/>
      <inkml:brushProperty name="height" value="0.1" units="cm"/>
      <inkml:brushProperty name="color" value="#FFFFFF"/>
    </inkml:brush>
  </inkml:definitions>
  <inkml:trace contextRef="#ctx0" brushRef="#br0">121 1 2036 0 0,'-5'4'980'0'0,"-2"4"-152"0"0,-3 2-64 0 0,-2 1-112 0 0,0 1-83 0 0,1 1-81 0 0,0 0-28 0 0,0 3-24 0 0,4-3-44 0 0,-3 2-108 0 0,3-2-28 0 0,1-1-524 0 0,1 0-240 0 0,2-1-360 0 0,0-2-221 0 0,3 0-19 0 0,1-2 20 0 0,1-1-48 0 0</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0.615"/>
    </inkml:context>
    <inkml:brush xml:id="br0">
      <inkml:brushProperty name="width" value="0.1" units="cm"/>
      <inkml:brushProperty name="height" value="0.1" units="cm"/>
      <inkml:brushProperty name="color" value="#FFFFFF"/>
    </inkml:brush>
  </inkml:definitions>
  <inkml:trace contextRef="#ctx0" brushRef="#br0">129 59 1152 0 0,'7'-7'584'0'0,"1"0"1"0"0,1 0-1 0 0,-1 1 1 0 0,1 0-1 0 0,0 1 0 0 0,19-9 1 0 0,-25 13-499 0 0,0-1 0 0 0,1 1 0 0 0,-1 0 1 0 0,0 1-1 0 0,1-1 0 0 0,-1 1 1 0 0,1-1-1 0 0,-1 1 0 0 0,0 0 0 0 0,1 1 1 0 0,-1-1-1 0 0,1 0 0 0 0,-1 1 1 0 0,0 0-1 0 0,1 0 0 0 0,-1 0 0 0 0,0 0 1 0 0,0 0-1 0 0,0 1 0 0 0,0-1 1 0 0,0 1-1 0 0,0 0 0 0 0,0 0 0 0 0,0 0 1 0 0,3 4-1 0 0,-4-5-74 0 0,-1 0 0 0 0,0 0 0 0 0,0 1 0 0 0,0-1 0 0 0,0 0 0 0 0,0 1 0 0 0,-1-1-1 0 0,1 0 1 0 0,0 1 0 0 0,-1-1 0 0 0,1 1 0 0 0,-1-1 0 0 0,1 1 0 0 0,-1 0 0 0 0,0-1 0 0 0,1 1 0 0 0,-1-1 0 0 0,0 1 0 0 0,0-1 0 0 0,0 1 0 0 0,-1 0 0 0 0,1 2-1 0 0,-1-1-6 0 0,-1 1 0 0 0,1-1 0 0 0,-1 1-1 0 0,1-1 1 0 0,-1 1 0 0 0,0-1-1 0 0,0 0 1 0 0,0 0 0 0 0,-4 4 0 0 0,-3 2 7 0 0,-1 0 0 0 0,0 0 1 0 0,0-1-1 0 0,-18 10 0 0 0,18-11 46 0 0,-41 19 1147 0 0,58-25-1076 0 0,1 0 0 0 0,-1 0 1 0 0,1 0-1 0 0,-1 1 1 0 0,12 4-1 0 0,-7-3-67 0 0,-3 0-46 0 0,0 0 0 0 0,0 0-1 0 0,-1 0 1 0 0,0 1-1 0 0,1 1 1 0 0,-1-1 0 0 0,-1 1-1 0 0,1 0 1 0 0,-1 1 0 0 0,9 8-1 0 0,-14-11-16 0 0,0-1-1 0 0,0 0 1 0 0,0 0 0 0 0,-1 1-1 0 0,1-1 1 0 0,-1 1 0 0 0,0-1-1 0 0,1 1 1 0 0,-1 0 0 0 0,0-1-1 0 0,-1 1 1 0 0,1 0-1 0 0,0 0 1 0 0,-1 0 0 0 0,0-1-1 0 0,1 1 1 0 0,-1 0 0 0 0,0 0-1 0 0,-1 0 1 0 0,1 0-1 0 0,0 0 1 0 0,-1 0 0 0 0,0-1-1 0 0,1 1 1 0 0,-1 0 0 0 0,0 0-1 0 0,-1-1 1 0 0,1 1 0 0 0,0-1-1 0 0,-1 1 1 0 0,1-1-1 0 0,-1 0 1 0 0,0 1 0 0 0,0-1-1 0 0,0 0 1 0 0,-3 2 0 0 0,-2 3 25 0 0,-1 0 0 0 0,0-1 0 0 0,0 0 0 0 0,0 0 0 0 0,-1-1 0 0 0,0 0 0 0 0,0-1 0 0 0,0 0 0 0 0,-1-1 0 0 0,1 1 0 0 0,-1-2 0 0 0,0 1 0 0 0,-11 0 0 0 0,-19 2-1341 0 0,-79-1 0 0 0,95-4-364 0 0</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0.959"/>
    </inkml:context>
    <inkml:brush xml:id="br0">
      <inkml:brushProperty name="width" value="0.1" units="cm"/>
      <inkml:brushProperty name="height" value="0.1" units="cm"/>
      <inkml:brushProperty name="color" value="#FFFFFF"/>
    </inkml:brush>
  </inkml:definitions>
  <inkml:trace contextRef="#ctx0" brushRef="#br0">49 1 1068 0 0,'0'7'1036'0'0,"0"1"-172"0"0,0-1-136 0 0,-1 2-48 0 0,-4 4-116 0 0,-1 2-48 0 0,0 1-63 0 0,-2 0-253 0 0,4-2-200 0 0,-3 1-232 0 0,1-2-321 0 0,2-3-395 0 0,2 1-76 0 0,2-3-20 0 0,0 0-48 0 0</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1.349"/>
    </inkml:context>
    <inkml:brush xml:id="br0">
      <inkml:brushProperty name="width" value="0.1" units="cm"/>
      <inkml:brushProperty name="height" value="0.1" units="cm"/>
      <inkml:brushProperty name="color" value="#FFFFFF"/>
    </inkml:brush>
  </inkml:definitions>
  <inkml:trace contextRef="#ctx0" brushRef="#br0">114 1 1564 0 0,'-13'11'5615'0'0,"-46"50"-3899"0"0,48-49-1409 0 0,8-10-192 0 0,0 1 0 0 0,1 0 0 0 0,-1 0-1 0 0,0 0 1 0 0,1 0 0 0 0,0 1 0 0 0,0-1 0 0 0,0 1 0 0 0,0-1 0 0 0,0 1 0 0 0,1-1 0 0 0,-3 8 0 0 0,5-10-79 0 0,-1 0 1 0 0,0 0 0 0 0,0 0 0 0 0,1 0 0 0 0,-1-1-1 0 0,1 1 1 0 0,-1 0 0 0 0,1-1 0 0 0,-1 1-1 0 0,1 0 1 0 0,-1 0 0 0 0,1-1 0 0 0,-1 1-1 0 0,1-1 1 0 0,0 1 0 0 0,0-1 0 0 0,-1 1 0 0 0,1-1-1 0 0,0 1 1 0 0,0-1 0 0 0,-1 0 0 0 0,1 1-1 0 0,0-1 1 0 0,0 0 0 0 0,1 0 0 0 0,24 7 234 0 0,-22-7-207 0 0,43 6 293 0 0,1-2 0 0 0,74-4 0 0 0,-51-1-380 0 0,-39-1-1329 0 0,38-6 0 0 0,-54 6-181 0 0,-5 2-1440 0 0</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1.734"/>
    </inkml:context>
    <inkml:brush xml:id="br0">
      <inkml:brushProperty name="width" value="0.1" units="cm"/>
      <inkml:brushProperty name="height" value="0.1" units="cm"/>
      <inkml:brushProperty name="color" value="#FFFFFF"/>
    </inkml:brush>
  </inkml:definitions>
  <inkml:trace contextRef="#ctx0" brushRef="#br0">27 2 3796 0 0,'-1'-1'105'0'0,"1"1"0"0"0,-1 0-1 0 0,0 0 1 0 0,0 0 0 0 0,1 0-1 0 0,-1 0 1 0 0,0 0-1 0 0,0 0 1 0 0,1 0 0 0 0,-1 0-1 0 0,0 0 1 0 0,1 0 0 0 0,-1 0-1 0 0,0 1 1 0 0,1-1 0 0 0,-1 0-1 0 0,0 0 1 0 0,1 1 0 0 0,-1-1-1 0 0,0 0 1 0 0,1 1-1 0 0,-1-1 1 0 0,1 1 0 0 0,-1-1-1 0 0,0 1 1 0 0,1-1 0 0 0,-1 1-1 0 0,1-1 1 0 0,0 1 0 0 0,-1 0-1 0 0,1-1 1 0 0,0 1-1 0 0,-1-1 1 0 0,1 1 0 0 0,0 0-1 0 0,-1 0 1 0 0,1-1 0 0 0,0 1-1 0 0,0 0 1 0 0,0-1 0 0 0,0 1-1 0 0,0 0 1 0 0,0 1 0 0 0,-3 40 1334 0 0,3-29-1034 0 0,-1 31 583 0 0,1 0 0 0 0,9 58 0 0 0,8-24-3329 0 0,-11-62-550 0 0</inkml:trace>
  <inkml:trace contextRef="#ctx0" brushRef="#br0" timeOffset="1">385 300 4832 0 0,'0'8'801'0'0,"0"-1"-81"0"0,0 2-64 0 0,0 0-80 0 0,0 0-124 0 0,0 3-276 0 0,0-2-24 0 0,0 0-576 0 0,0 1-360 0 0,3 4-316 0 0,0-1-21 0 0,0 2 13 0 0,3-4-16 0 0,0-3-120 0 0</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2.125"/>
    </inkml:context>
    <inkml:brush xml:id="br0">
      <inkml:brushProperty name="width" value="0.1" units="cm"/>
      <inkml:brushProperty name="height" value="0.1" units="cm"/>
      <inkml:brushProperty name="color" value="#FFFFFF"/>
    </inkml:brush>
  </inkml:definitions>
  <inkml:trace contextRef="#ctx0" brushRef="#br0">0 84 1948 0 0,'17'-10'790'0'0,"1"0"-1"0"0,-1 1 1 0 0,2 0-1 0 0,-1 2 1 0 0,1 0 0 0 0,0 1-1 0 0,0 1 1 0 0,40-5-1 0 0,54 1-642 0 0,-5 8-4134 0 0,-107 1 3861 0 0,18 0-2264 0 0,-14 0 1072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3.070"/>
    </inkml:context>
    <inkml:brush xml:id="br0">
      <inkml:brushProperty name="width" value="0.1" units="cm"/>
      <inkml:brushProperty name="height" value="0.1" units="cm"/>
      <inkml:brushProperty name="color" value="#FFFFFF"/>
    </inkml:brush>
  </inkml:definitions>
  <inkml:trace contextRef="#ctx0" brushRef="#br0">1 0 5368 0 0,'2'1'3875'0'0,"5"24"-2409"0"0,12 206 2817 0 0,5 33-2428 0 0,-21-244-1757 0 0,3 17 269 0 0,13 45 0 0 0,-17-73-319 0 0,1-1 0 0 0,0 1 1 0 0,1 0-1 0 0,0-1 0 0 0,0 0 1 0 0,1 0-1 0 0,0 0 0 0 0,1-1 1 0 0,-1 1-1 0 0,12 9 0 0 0,-15-15-199 0 0,1 0 0 0 0,0 0 0 0 0,0-1-1 0 0,0 1 1 0 0,0-1 0 0 0,0 0-1 0 0,0 0 1 0 0,0 0 0 0 0,1 0 0 0 0,-1-1-1 0 0,0 1 1 0 0,0-1 0 0 0,1 0 0 0 0,-1 0-1 0 0,0 0 1 0 0,5 0 0 0 0,-5-1-336 0 0,-1 1 0 0 0,0-1 1 0 0,1 1-1 0 0,-1-1 1 0 0,0 0-1 0 0,1 0 0 0 0,-1 0 1 0 0,0 0-1 0 0,0 0 1 0 0,0 0-1 0 0,0 0 0 0 0,0-1 1 0 0,0 1-1 0 0,2-3 0 0 0</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2.500"/>
    </inkml:context>
    <inkml:brush xml:id="br0">
      <inkml:brushProperty name="width" value="0.1" units="cm"/>
      <inkml:brushProperty name="height" value="0.1" units="cm"/>
      <inkml:brushProperty name="color" value="#FFFFFF"/>
    </inkml:brush>
  </inkml:definitions>
  <inkml:trace contextRef="#ctx0" brushRef="#br0">57 1 1248 0 0,'-4'2'280'0'0,"1"1"-1"0"0,-1 0 0 0 0,0 0 1 0 0,1 0-1 0 0,0 1 1 0 0,0-1-1 0 0,0 1 0 0 0,0 0 1 0 0,0 0-1 0 0,1 0 1 0 0,-1 0-1 0 0,1 0 0 0 0,0 0 1 0 0,1 1-1 0 0,-1-1 1 0 0,-1 10-1 0 0,0 2 554 0 0,0 1-1 0 0,2-1 1 0 0,0 25 0 0 0,1-41-807 0 0,0 1-1 0 0,1-1 1 0 0,-1 1 0 0 0,1-1-1 0 0,-1 1 1 0 0,1-1 0 0 0,-1 0-1 0 0,1 1 1 0 0,0-1 0 0 0,-1 0-1 0 0,1 1 1 0 0,-1-1 0 0 0,1 0 0 0 0,0 0-1 0 0,-1 1 1 0 0,1-1 0 0 0,0 0-1 0 0,-1 0 1 0 0,1 0 0 0 0,0 0-1 0 0,-1 0 1 0 0,1 0 0 0 0,0 0 0 0 0,0 0-1 0 0,24-1 157 0 0,-20 1-112 0 0,21 0-6 0 0,0 1 0 0 0,-1 1-1 0 0,0 2 1 0 0,30 7 0 0 0,-47-9-52 0 0,1 0 0 0 0,-1 1-1 0 0,0 0 1 0 0,0 1 0 0 0,0 0 0 0 0,0 0-1 0 0,-1 1 1 0 0,1-1 0 0 0,-1 2 0 0 0,-1-1 0 0 0,1 1-1 0 0,-1 0 1 0 0,0 1 0 0 0,0-1 0 0 0,9 14-1 0 0,-13-16 8 0 0,1 0-1 0 0,-1 0 1 0 0,-1-1-1 0 0,1 1 0 0 0,-1 1 1 0 0,1-1-1 0 0,-1 0 1 0 0,0 0-1 0 0,0 0 0 0 0,-1 1 1 0 0,1-1-1 0 0,-1 0 1 0 0,0 0-1 0 0,0 1 1 0 0,-1-1-1 0 0,1 0 0 0 0,-1 1 1 0 0,0-1-1 0 0,0 0 1 0 0,0 0-1 0 0,-1 0 0 0 0,0 0 1 0 0,1 0-1 0 0,-1 0 1 0 0,-1 0-1 0 0,1-1 1 0 0,0 1-1 0 0,-1-1 0 0 0,0 0 1 0 0,0 1-1 0 0,0-1 1 0 0,0 0-1 0 0,-7 4 0 0 0,1 0 51 0 0,0-1 0 0 0,0-1-1 0 0,0 1 1 0 0,-1-2-1 0 0,0 1 1 0 0,0-1-1 0 0,0-1 1 0 0,-1 0 0 0 0,1 0-1 0 0,-1-1 1 0 0,1 0-1 0 0,-17 0 1 0 0,10-2-16 0 0,-16 1-495 0 0,16-7-3247 0 0</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2.839"/>
    </inkml:context>
    <inkml:brush xml:id="br0">
      <inkml:brushProperty name="width" value="0.1" units="cm"/>
      <inkml:brushProperty name="height" value="0.1" units="cm"/>
      <inkml:brushProperty name="color" value="#FFFFFF"/>
    </inkml:brush>
  </inkml:definitions>
  <inkml:trace contextRef="#ctx0" brushRef="#br0">65 1 1256 0 0,'2'5'1300'0'0,"-2"3"-216"0"0,1-1-152 0 0,-1 2-120 0 0,-3 0-63 0 0,-1 4-57 0 0,1 2-112 0 0,-5 1-140 0 0,0 0-268 0 0,1 1-12 0 0,-1-1-764 0 0,0 0-440 0 0,0-1-69 0 0,4 0-7 0 0,-1-4 24 0 0,4-3-40 0 0</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3.226"/>
    </inkml:context>
    <inkml:brush xml:id="br0">
      <inkml:brushProperty name="width" value="0.1" units="cm"/>
      <inkml:brushProperty name="height" value="0.1" units="cm"/>
      <inkml:brushProperty name="color" value="#FFFFFF"/>
    </inkml:brush>
  </inkml:definitions>
  <inkml:trace contextRef="#ctx0" brushRef="#br0">68 1 1768 0 0,'-11'21'4152'0'0,"-14"41"0"0"0,17-38-3314 0 0,1 0 0 0 0,-6 43 1 0 0,11-53-814 0 0,1 1 0 0 0,0-1 0 0 0,1 1 1 0 0,1 0-1 0 0,0-1 0 0 0,5 19 0 0 0,-4-24 75 0 0,0-1-1 0 0,1 0 0 0 0,0 0 1 0 0,0-1-1 0 0,1 1 0 0 0,0-1 1 0 0,0 1-1 0 0,1-1 0 0 0,0 0 1 0 0,0-1-1 0 0,1 1 0 0 0,7 5 1 0 0,-1-1-40 0 0,0-1 0 0 0,1-1 0 0 0,0 0 0 0 0,15 7 0 0 0,-21-13-35 0 0,0 0 0 0 0,-1 0 0 0 0,1-1 0 0 0,0 1 0 0 0,0-2 0 0 0,0 1 0 0 0,1-1 0 0 0,-1 0 0 0 0,0 0 1 0 0,15-1-1 0 0,-21 0-23 0 0,0 0 0 0 0,0 0 0 0 0,1 0 0 0 0,-1 0 0 0 0,0 0 0 0 0,0 0 0 0 0,1-1 0 0 0,-1 1 0 0 0,0 0 0 0 0,0-1 0 0 0,0 1 0 0 0,0 0 0 0 0,1-1 1 0 0,-1 0-1 0 0,0 1 0 0 0,0-1 0 0 0,0 0 0 0 0,0 1 0 0 0,0-1 0 0 0,0 0 0 0 0,-1 0 0 0 0,1 0 0 0 0,0 0 0 0 0,0 0 0 0 0,0 0 0 0 0,-1 0 0 0 0,1 0 0 0 0,-1 0 0 0 0,1 0 0 0 0,-1 0 1 0 0,1 0-1 0 0,-1-1 0 0 0,0 1 0 0 0,1 0 0 0 0,-1 0 0 0 0,0 0 0 0 0,0-1 0 0 0,0 1 0 0 0,0 0 0 0 0,0 0 0 0 0,0-1 0 0 0,0 1 0 0 0,0 0 0 0 0,-1 0 0 0 0,1 0 0 0 0,0-1 0 0 0,-1 0 1 0 0,-1-3-12 0 0,0 0 0 0 0,-1 1 0 0 0,1 0 1 0 0,-1-1-1 0 0,0 1 0 0 0,0 0 0 0 0,0 1 1 0 0,0-1-1 0 0,-1 0 0 0 0,-5-4 0 0 0,0 2-45 0 0,0-1 0 0 0,-1 1-1 0 0,0 1 1 0 0,0 0 0 0 0,-1 0-1 0 0,0 1 1 0 0,1 0-1 0 0,-1 1 1 0 0,-1 0 0 0 0,1 1-1 0 0,0 0 1 0 0,-15 0 0 0 0,11 6-970 0 0,15-4 898 0 0,-1 0 0 0 0,1 0 0 0 0,-1 0-1 0 0,1 1 1 0 0,0-1 0 0 0,-1 0-1 0 0,1 0 1 0 0,0 1 0 0 0,-1-1-1 0 0,1 0 1 0 0,0 0 0 0 0,-1 1 0 0 0,1-1-1 0 0,0 0 1 0 0,-1 1 0 0 0,1-1-1 0 0,0 0 1 0 0,0 1 0 0 0,-1-1-1 0 0,1 1 1 0 0,0-1 0 0 0,0 0-1 0 0,0 1 1 0 0,0-1 0 0 0,0 1 0 0 0,0-1-1 0 0,-1 0 1 0 0,1 1 0 0 0,0-1-1 0 0,0 1 1 0 0,0-1 0 0 0,1 1-1 0 0</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3.600"/>
    </inkml:context>
    <inkml:brush xml:id="br0">
      <inkml:brushProperty name="width" value="0.1" units="cm"/>
      <inkml:brushProperty name="height" value="0.1" units="cm"/>
      <inkml:brushProperty name="color" value="#FFFFFF"/>
    </inkml:brush>
  </inkml:definitions>
  <inkml:trace contextRef="#ctx0" brushRef="#br0">60 1 5360 0 0,'-6'5'545'0'0,"1"1"0"0"0,-1 0-1 0 0,1 1 1 0 0,0-1 0 0 0,1 1 0 0 0,0 0-1 0 0,0 1 1 0 0,0-1 0 0 0,-5 16-1 0 0,7-17-961 0 0,1 0 0 0 0,-1 1 0 0 0,1-1 0 0 0,0 1-1 0 0,0-1 1 0 0,1 0 0 0 0,1 13 0 0 0,-1-18 143 0 0,0 0 0 0 0,0 0-1 0 0,0 0 1 0 0,1 1 0 0 0,-1-1 0 0 0,1 0-1 0 0,-1 0 1 0 0,1 0 0 0 0,-1 0 0 0 0,1 0-1 0 0,-1 0 1 0 0,1 0 0 0 0,0 0 0 0 0,0 0-1 0 0,0 0 1 0 0,-1 0 0 0 0,1 0 0 0 0,1 0 0 0 0,3 3-1042 0 0</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3.989"/>
    </inkml:context>
    <inkml:brush xml:id="br0">
      <inkml:brushProperty name="width" value="0.1" units="cm"/>
      <inkml:brushProperty name="height" value="0.1" units="cm"/>
      <inkml:brushProperty name="color" value="#FFFFFF"/>
    </inkml:brush>
  </inkml:definitions>
  <inkml:trace contextRef="#ctx0" brushRef="#br0">0 78 1976 0 0,'0'-2'194'0'0,"1"0"-1"0"0,-1 0 1 0 0,1 1-1 0 0,-1-1 1 0 0,1 0-1 0 0,0 0 0 0 0,0 1 1 0 0,0-1-1 0 0,0 0 1 0 0,0 1-1 0 0,0-1 1 0 0,0 1-1 0 0,0 0 1 0 0,0-1-1 0 0,1 1 1 0 0,-1 0-1 0 0,1 0 1 0 0,-1-1-1 0 0,1 1 0 0 0,-1 0 1 0 0,1 1-1 0 0,0-1 1 0 0,-1 0-1 0 0,1 0 1 0 0,2 0-1 0 0,55-16 771 0 0,-36 12-159 0 0,-21 5-748 0 0,14-5 715 0 0,1 0-1 0 0,-1 2 1 0 0,31-4-1 0 0,-46 8-741 0 0,0 0 0 0 0,0 0-1 0 0,0-1 1 0 0,0 1-1 0 0,0 0 1 0 0,0 0 0 0 0,-1 0-1 0 0,1 0 1 0 0,0 0-1 0 0,0 0 1 0 0,-1 0-1 0 0,1 0 1 0 0,0 0 0 0 0,-1 1-1 0 0,1-1 1 0 0,-1 0-1 0 0,1 0 1 0 0,-1 1 0 0 0,0-1-1 0 0,0 0 1 0 0,0 0-1 0 0,1 1 1 0 0,-1-1 0 0 0,0 0-1 0 0,0 1 1 0 0,-1 0-1 0 0,2 39 253 0 0,-26 218 922 0 0,21-228-1140 0 0,-4 25-657 0 0,0-20-3563 0 0,6-29 2501 0 0</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4.348"/>
    </inkml:context>
    <inkml:brush xml:id="br0">
      <inkml:brushProperty name="width" value="0.1" units="cm"/>
      <inkml:brushProperty name="height" value="0.1" units="cm"/>
      <inkml:brushProperty name="color" value="#FFFFFF"/>
    </inkml:brush>
  </inkml:definitions>
  <inkml:trace contextRef="#ctx0" brushRef="#br0">0 20 5561 0 0,'3'-3'1032'0'0,"5"1"-124"0"0,6-1-112 0 0,6 1-108 0 0,4-1-164 0 0,5 3-384 0 0,5-1-12 0 0,2 1-520 0 0,1 0-244 0 0,-1 0-352 0 0,1 0-176 0 0,0 0-41 0 0,-4 0 21 0 0,1-3-68 0 0,-3 0-140 0 0</inkml:trace>
  <inkml:trace contextRef="#ctx0" brushRef="#br0" timeOffset="1">783 156 2028 0 0,'-3'19'1212'0'0,"0"0"-204"0"0,0 1-112 0 0,-2 1-107 0 0,2-1-85 0 0,-3 0-172 0 0,1 1-300 0 0,1-2-24 0 0,1 2-680 0 0,-2 0-576 0 0,2-1-81 0 0,-2-3 13 0 0,2-4-8 0 0,0-2-184 0 0</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5.148"/>
    </inkml:context>
    <inkml:brush xml:id="br0">
      <inkml:brushProperty name="width" value="0.1" units="cm"/>
      <inkml:brushProperty name="height" value="0.1" units="cm"/>
      <inkml:brushProperty name="color" value="#FFFFFF"/>
    </inkml:brush>
  </inkml:definitions>
  <inkml:trace contextRef="#ctx0" brushRef="#br0">227 66 1128 0 0,'0'-2'256'0'0,"0"0"0"0"0,0 0 0 0 0,0 0 0 0 0,-1 0 0 0 0,1 0 0 0 0,0 0 0 0 0,-1 0 0 0 0,0 0 0 0 0,1 0 0 0 0,-1 0 0 0 0,0 0 0 0 0,0 1 0 0 0,0-1 0 0 0,0 0 0 0 0,-1 1 0 0 0,1-1 0 0 0,0 0 0 0 0,-1 1 0 0 0,1 0 0 0 0,-1-1 0 0 0,-1-1 0 0 0,-1 1-14 0 0,0 0 0 0 0,0 0 1 0 0,0 1-1 0 0,0-1 0 0 0,0 1 0 0 0,-1 0 0 0 0,1 0 0 0 0,0 0 0 0 0,-8 0 0 0 0,2 0-7 0 0,1 1-1 0 0,0 0 1 0 0,-1 1 0 0 0,1 0 0 0 0,0 1-1 0 0,-1 0 1 0 0,1 0 0 0 0,-17 7 0 0 0,23-7-174 0 0,-1-1 0 0 0,1 1 0 0 0,0 0 1 0 0,0-1-1 0 0,0 2 0 0 0,0-1 0 0 0,0 0 1 0 0,1 0-1 0 0,-1 1 0 0 0,1 0 0 0 0,-1-1 0 0 0,1 1 1 0 0,0 0-1 0 0,0 0 0 0 0,0 0 0 0 0,0 0 1 0 0,1 1-1 0 0,-1-1 0 0 0,1 0 0 0 0,0 1 0 0 0,0-1 1 0 0,0 1-1 0 0,1-1 0 0 0,-1 1 0 0 0,1 0 1 0 0,0-1-1 0 0,0 1 0 0 0,0 0 0 0 0,0-1 1 0 0,0 1-1 0 0,1-1 0 0 0,0 1 0 0 0,0-1 0 0 0,0 1 1 0 0,0-1-1 0 0,0 1 0 0 0,1-1 0 0 0,-1 0 1 0 0,1 0-1 0 0,0 0 0 0 0,3 5 0 0 0,11 13 122 0 0,1-1-1 0 0,1 0 1 0 0,0-2 0 0 0,1 0-1 0 0,27 19 1 0 0,-21-17 12 0 0,42 36 161 0 0,-60-49-304 0 0,-1-1-1 0 0,0 1 1 0 0,0 0-1 0 0,0 1 1 0 0,-1-1-1 0 0,0 1 1 0 0,3 9-1 0 0,-7-15-38 0 0,0 0 0 0 0,-1 0 0 0 0,0 0 0 0 0,1 0 0 0 0,-1 0 0 0 0,0 1 0 0 0,0-1 0 0 0,0 0 0 0 0,-1 0 0 0 0,1 0 0 0 0,0 0 1 0 0,-1 0-1 0 0,1 0 0 0 0,-1 0 0 0 0,0 0 0 0 0,1 0 0 0 0,-1 0 0 0 0,0 0 0 0 0,-1 0 0 0 0,1 0 0 0 0,0 0 0 0 0,0-1 0 0 0,-1 1 0 0 0,1 0 0 0 0,-1-1 0 0 0,1 0 0 0 0,-1 1 0 0 0,0-1 0 0 0,1 0 0 0 0,-1 0 0 0 0,-3 2 0 0 0,-5 3 18 0 0,0 0-1 0 0,0-1 1 0 0,-1-1 0 0 0,-15 6-1 0 0,12-6 12 0 0,-1 0 1 0 0,1-1-1 0 0,-1-1 0 0 0,1 0 1 0 0,-1-1-1 0 0,0 0 0 0 0,0-1 1 0 0,-21-3-1 0 0,33 2-30 0 0,1 1 0 0 0,-1 0 1 0 0,0-1-1 0 0,1 0 0 0 0,-1 0 0 0 0,0 0 0 0 0,1 0 1 0 0,-1 0-1 0 0,1 0 0 0 0,0-1 0 0 0,-1 1 0 0 0,1-1 1 0 0,0 0-1 0 0,0 1 0 0 0,0-1 0 0 0,0 0 0 0 0,-2-3 1 0 0,3 3-7 0 0,1 0 1 0 0,-1 1 0 0 0,0-1 0 0 0,0 0-1 0 0,1-1 1 0 0,0 1 0 0 0,-1 0-1 0 0,1 0 1 0 0,0 0 0 0 0,0 0 0 0 0,0 0-1 0 0,0 0 1 0 0,0 0 0 0 0,0 0-1 0 0,1 0 1 0 0,-1-1 0 0 0,2-1-1 0 0,3-9 9 0 0,1 0-1 0 0,1 1 0 0 0,0 0 0 0 0,1 0 0 0 0,12-15 0 0 0,-6 8 2 0 0,55-67-27 0 0,-50 64-78 0 0,-1 0 0 0 0,0-1 1 0 0,-2-1-1 0 0,20-39 1 0 0,-12 0-81 0 0,-22 59 18 0 0,-1-1 0 0 0,0 0 0 0 0,0 1 0 0 0,-1-1 0 0 0,1 0 0 0 0,-1 0 0 0 0,0 0-1 0 0,0 0 1 0 0,-1 1 0 0 0,0-1 0 0 0,-1-7 0 0 0,5 36-9909 0 0</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5.523"/>
    </inkml:context>
    <inkml:brush xml:id="br0">
      <inkml:brushProperty name="width" value="0.1" units="cm"/>
      <inkml:brushProperty name="height" value="0.1" units="cm"/>
      <inkml:brushProperty name="color" value="#FFFFFF"/>
    </inkml:brush>
  </inkml:definitions>
  <inkml:trace contextRef="#ctx0" brushRef="#br0">105 1 5056 0 0,'-9'18'941'0'0,"-2"-1"-105"0"0,2 0-100 0 0,0 1-80 0 0,-2 2-240 0 0,2 1-236 0 0,-2 0-20 0 0,3-1-476 0 0,0 0-256 0 0,1 0-356 0 0,1-3-144 0 0,4-2-29 0 0,-1-1 9 0 0,1-3-28 0 0,2-2-108 0 0</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5.999"/>
    </inkml:context>
    <inkml:brush xml:id="br0">
      <inkml:brushProperty name="width" value="0.1" units="cm"/>
      <inkml:brushProperty name="height" value="0.1" units="cm"/>
      <inkml:brushProperty name="color" value="#FFFFFF"/>
    </inkml:brush>
  </inkml:definitions>
  <inkml:trace contextRef="#ctx0" brushRef="#br0">361 103 1228 0 0,'0'-4'377'0'0,"-1"1"0"0"0,0 0 0 0 0,0-1 0 0 0,0 1 0 0 0,0 0 0 0 0,-1 0 0 0 0,1 0 0 0 0,-1 0 0 0 0,0 0 0 0 0,0 0 0 0 0,0 0 0 0 0,0 0 0 0 0,-1 1 0 0 0,1-1 0 0 0,0 1 0 0 0,-1 0 0 0 0,0 0 0 0 0,-3-3 0 0 0,-3-1 84 0 0,0 0 1 0 0,-1 0-1 0 0,1 1 1 0 0,-16-6-1 0 0,14 8-227 0 0,1 1 0 0 0,-1-1 0 0 0,1 2 0 0 0,-1 0 0 0 0,0 0 0 0 0,1 1 0 0 0,-1 0 0 0 0,0 0 0 0 0,1 2 0 0 0,-17 3 0 0 0,18-3-125 0 0,0 0 0 0 0,0 0 0 0 0,0 2 0 0 0,1-1 0 0 0,-1 1 0 0 0,1 0 0 0 0,0 0 0 0 0,0 1 0 0 0,1 0 0 0 0,-1 1 0 0 0,1 0 0 0 0,-9 10 0 0 0,14-15-80 0 0,1 1 0 0 0,0-1 0 0 0,0 1 1 0 0,0 0-1 0 0,0-1 0 0 0,0 1 0 0 0,0 0 0 0 0,0 0 1 0 0,0 0-1 0 0,1 0 0 0 0,-1-1 0 0 0,1 1 0 0 0,-1 0 1 0 0,1 0-1 0 0,0 0 0 0 0,0 0 0 0 0,0 0 1 0 0,0 0-1 0 0,0 0 0 0 0,0 0 0 0 0,1 0 0 0 0,0 3 1 0 0,0-1-10 0 0,1-1 0 0 0,0 1 0 0 0,0-1 0 0 0,0 1 0 0 0,0-1 0 0 0,1 0 1 0 0,-1 0-1 0 0,1 0 0 0 0,0 0 0 0 0,5 4 0 0 0,4 2-111 0 0,1 0-1 0 0,0-1 0 0 0,1-1 1 0 0,24 11-1 0 0,-27-14-1 0 0,0 0 0 0 0,-1-1-1 0 0,1 0 1 0 0,0 0 0 0 0,0-1 0 0 0,20 0-1 0 0,-24-2 65 0 0,0 0 0 0 0,0-1 0 0 0,0 0 0 0 0,0-1 0 0 0,-1 0 0 0 0,1 0-1 0 0,-1 0 1 0 0,1-1 0 0 0,-1 0 0 0 0,0 0 0 0 0,0 0 0 0 0,7-5 0 0 0,6-9 117 0 0,-17 14-47 0 0,1 0 0 0 0,0 1 0 0 0,0-1 0 0 0,0 0 0 0 0,0 1 0 0 0,0 0 0 0 0,1 0 0 0 0,-1 0 0 0 0,1 0 0 0 0,-1 0 0 0 0,1 1-1 0 0,6-2 1 0 0,-9 3-39 0 0,0 1 0 0 0,0-1 0 0 0,0 0 1 0 0,0 1-1 0 0,-1-1 0 0 0,1 1 0 0 0,0-1 0 0 0,0 1 0 0 0,0 0 0 0 0,-1-1 0 0 0,1 1 0 0 0,0 0 0 0 0,0 0 0 0 0,-1-1 0 0 0,1 1 0 0 0,-1 0 0 0 0,1 0 0 0 0,-1 0 0 0 0,1 0 0 0 0,-1 0 0 0 0,0 0 0 0 0,1 1 0 0 0,9 28 50 0 0,-8-22-37 0 0,15 48 250 0 0,13 74 0 0 0,-18-48-7437 0 0,-11-74 4243 0 0</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6.391"/>
    </inkml:context>
    <inkml:brush xml:id="br0">
      <inkml:brushProperty name="width" value="0.1" units="cm"/>
      <inkml:brushProperty name="height" value="0.1" units="cm"/>
      <inkml:brushProperty name="color" value="#FFFFFF"/>
    </inkml:brush>
  </inkml:definitions>
  <inkml:trace contextRef="#ctx0" brushRef="#br0">1 1 5088 0 0,'3'54'5172'0'0,"-2"-41"-6370"0"0,1 0 0 0 0,1 1-1 0 0,0-1 1 0 0,6 15-1 0 0,-4-20-83 0 0,-1-1-32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3.429"/>
    </inkml:context>
    <inkml:brush xml:id="br0">
      <inkml:brushProperty name="width" value="0.1" units="cm"/>
      <inkml:brushProperty name="height" value="0.1" units="cm"/>
      <inkml:brushProperty name="color" value="#FFFFFF"/>
    </inkml:brush>
  </inkml:definitions>
  <inkml:trace contextRef="#ctx0" brushRef="#br0">1 10 5581 0 0,'26'-6'416'0'0,"5"3"-56"0"0,2 3-712 0 0,5 0-929 0 0,1 0-107 0 0,-2 2 36 0 0</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52.132"/>
    </inkml:context>
    <inkml:brush xml:id="br0">
      <inkml:brushProperty name="width" value="0.1" units="cm"/>
      <inkml:brushProperty name="height" value="0.1" units="cm"/>
      <inkml:brushProperty name="color" value="#FFFFFF"/>
    </inkml:brush>
  </inkml:definitions>
  <inkml:trace contextRef="#ctx0" brushRef="#br0">1 1 3716 0 0,'11'0'6038'0'0,"42"3"-5199"0"0,402 10 1180 0 0,-441-12-2144 0 0,23 1 232 0 0,-12 6-4154 0 0</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52.970"/>
    </inkml:context>
    <inkml:brush xml:id="br0">
      <inkml:brushProperty name="width" value="0.1" units="cm"/>
      <inkml:brushProperty name="height" value="0.1" units="cm"/>
      <inkml:brushProperty name="color" value="#FFFFFF"/>
    </inkml:brush>
  </inkml:definitions>
  <inkml:trace contextRef="#ctx0" brushRef="#br0">2 14 4708 0 0,'-1'-7'6217'0'0,"1"7"-6087"0"0,13-4 1499 0 0,16 2-1317 0 0,302 11 1281 0 0,-296-5-1160 0 0,-11-2-2079 0 0,-8-1-3581 0 0</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53.805"/>
    </inkml:context>
    <inkml:brush xml:id="br0">
      <inkml:brushProperty name="width" value="0.1" units="cm"/>
      <inkml:brushProperty name="height" value="0.1" units="cm"/>
      <inkml:brushProperty name="color" value="#FFFFFF"/>
    </inkml:brush>
  </inkml:definitions>
  <inkml:trace contextRef="#ctx0" brushRef="#br0">0 12 4172 0 0,'5'-1'4054'0'0,"17"-2"-2824"0"0,70 1 221 0 0,90 4-231 0 0,-100-1-1222 0 0,-50-1-4318 0 0,-14-5-663 0 0,-12 2 3629 0 0</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54.627"/>
    </inkml:context>
    <inkml:brush xml:id="br0">
      <inkml:brushProperty name="width" value="0.1" units="cm"/>
      <inkml:brushProperty name="height" value="0.1" units="cm"/>
      <inkml:brushProperty name="color" value="#FFFFFF"/>
    </inkml:brush>
  </inkml:definitions>
  <inkml:trace contextRef="#ctx0" brushRef="#br0">6 2 1644 0 0,'-6'0'10108'0'0,"16"-1"-8116"0"0,10 0-3278 0 0,-10 1 2197 0 0,252 10 175 0 0,-150-9-3366 0 0</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57.544"/>
    </inkml:context>
    <inkml:brush xml:id="br0">
      <inkml:brushProperty name="width" value="0.1" units="cm"/>
      <inkml:brushProperty name="height" value="0.1" units="cm"/>
      <inkml:brushProperty name="color" value="#FFFFFF"/>
    </inkml:brush>
  </inkml:definitions>
  <inkml:trace contextRef="#ctx0" brushRef="#br0">0 17 3848 0 0,'21'-5'773'0'0,"-1"1"0"0"0,1 0-1 0 0,-1 2 1 0 0,1 1-1 0 0,31 1 1 0 0,2-1-282 0 0,8 1-1473 0 0,-21 7-3318 0 0,-38-7 3155 0 0</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57.905"/>
    </inkml:context>
    <inkml:brush xml:id="br0">
      <inkml:brushProperty name="width" value="0.1" units="cm"/>
      <inkml:brushProperty name="height" value="0.1" units="cm"/>
      <inkml:brushProperty name="color" value="#FFFFFF"/>
    </inkml:brush>
  </inkml:definitions>
  <inkml:trace contextRef="#ctx0" brushRef="#br0">1 0 1784 0 0,'0'1'169'0'0,"0"0"0"0"0,0 0 1 0 0,0 0-1 0 0,0 0 0 0 0,0-1 0 0 0,0 1 0 0 0,0 0 0 0 0,0 0 0 0 0,0 0 0 0 0,0-1 0 0 0,1 1 1 0 0,-1 0-1 0 0,0 0 0 0 0,1 0 0 0 0,-1-1 0 0 0,0 1 0 0 0,1 0 0 0 0,-1-1 0 0 0,1 1 0 0 0,-1 0 1 0 0,1-1-1 0 0,0 1 0 0 0,-1 0 0 0 0,1-1 0 0 0,-1 1 0 0 0,1-1 0 0 0,0 1 0 0 0,0-1 0 0 0,-1 0 1 0 0,1 1-1 0 0,0-1 0 0 0,0 0 0 0 0,-1 1 0 0 0,1-1 0 0 0,0 0 0 0 0,0 0 0 0 0,0 0 0 0 0,0 0 1 0 0,1 0-1 0 0,42 6 153 0 0,-36-6 299 0 0,53 3 598 0 0,53 7-3055 0 0,-88-5-4404 0 0,-23-5 4905 0 0</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6.764"/>
    </inkml:context>
    <inkml:brush xml:id="br0">
      <inkml:brushProperty name="width" value="0.1" units="cm"/>
      <inkml:brushProperty name="height" value="0.1" units="cm"/>
      <inkml:brushProperty name="color" value="#FFFFFF"/>
    </inkml:brush>
  </inkml:definitions>
  <inkml:trace contextRef="#ctx0" brushRef="#br0">29 1 1996 0 0,'-6'2'5633'0'0,"6"-2"-5538"0"0,-6 18 1840 0 0,0 19-1050 0 0,-5 110 1692 0 0,14-72-3018 0 0,9-4-4058 0 0,-9-58 1566 0 0</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47.121"/>
    </inkml:context>
    <inkml:brush xml:id="br0">
      <inkml:brushProperty name="width" value="0.1" units="cm"/>
      <inkml:brushProperty name="height" value="0.1" units="cm"/>
      <inkml:brushProperty name="color" value="#FFFFFF"/>
    </inkml:brush>
  </inkml:definitions>
  <inkml:trace contextRef="#ctx0" brushRef="#br0">28 0 4888 0 0,'0'12'4226'0'0,"-7"48"-2714"0"0,2-28-1012 0 0,-1-4 26 0 0,2 0 1 0 0,1 0 0 0 0,1 57-1 0 0,2-77-461 0 0,1 0 1 0 0,0 0-1 0 0,1 0 0 0 0,0 0 0 0 0,0 0 0 0 0,1 0 0 0 0,0-1 0 0 0,0 1 0 0 0,1-1 0 0 0,0 0 0 0 0,0 0 1 0 0,1 0-1 0 0,0 0 0 0 0,0-1 0 0 0,1 0 0 0 0,-1 0 0 0 0,1 0 0 0 0,10 6 0 0 0,-10-7-55 0 0,0-1 0 0 0,0 0-1 0 0,1 0 1 0 0,-1-1 0 0 0,1 0 0 0 0,0 0-1 0 0,0 0 1 0 0,0-1 0 0 0,0 0-1 0 0,1-1 1 0 0,-1 1 0 0 0,0-2-1 0 0,1 1 1 0 0,-1-1 0 0 0,1 0-1 0 0,-1 0 1 0 0,1-1 0 0 0,11-2 0 0 0,-12 1-8 0 0,0-1 0 0 0,-1 1 1 0 0,1-1-1 0 0,-1-1 1 0 0,0 1-1 0 0,0-1 1 0 0,0 0-1 0 0,-1 0 0 0 0,1-1 1 0 0,-1 0-1 0 0,0 0 1 0 0,0 0-1 0 0,-1 0 0 0 0,1-1 1 0 0,-1 0-1 0 0,-1 0 1 0 0,1 0-1 0 0,-1 0 1 0 0,5-12-1 0 0,-5 9-4 0 0,-1 0-1 0 0,1 0 1 0 0,-2 0 0 0 0,1 0-1 0 0,-1-1 1 0 0,-1 1 0 0 0,1 0 0 0 0,-2-1-1 0 0,1 1 1 0 0,-1 0 0 0 0,-1-1-1 0 0,0 1 1 0 0,0 0 0 0 0,0 0-1 0 0,-1 0 1 0 0,-1 0 0 0 0,0 1 0 0 0,0 0-1 0 0,-9-14 1 0 0,7 13-178 0 0,0-1 0 0 0,-2 2 0 0 0,1-1 1 0 0,-1 1-1 0 0,0 0 0 0 0,0 1 0 0 0,-1-1 0 0 0,-18-10 0 0 0,18 13-458 0 0,1 1 0 0 0,-1 0 0 0 0,1 1 0 0 0,-1 0 0 0 0,0 0 0 0 0,-16-2 0 0 0,15 4-2396 0 0</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59.927"/>
    </inkml:context>
    <inkml:brush xml:id="br0">
      <inkml:brushProperty name="width" value="0.1" units="cm"/>
      <inkml:brushProperty name="height" value="0.1" units="cm"/>
      <inkml:brushProperty name="color" value="#FFFFFF"/>
    </inkml:brush>
  </inkml:definitions>
  <inkml:trace contextRef="#ctx0" brushRef="#br0">135 1 2028 0 0,'-17'5'706'0'0,"0"0"-1"0"0,-31 15 1 0 0,3-1-2799 0 0,37-17 1401 0 0</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00.269"/>
    </inkml:context>
    <inkml:brush xml:id="br0">
      <inkml:brushProperty name="width" value="0.1" units="cm"/>
      <inkml:brushProperty name="height" value="0.1" units="cm"/>
      <inkml:brushProperty name="color" value="#FFFFFF"/>
    </inkml:brush>
  </inkml:definitions>
  <inkml:trace contextRef="#ctx0" brushRef="#br0">16 0 976 0 0,'-15'4'2799'0'0,"15"3"-3"0"0,1-5-2626 0 0,0-1 0 0 0,1 1 1 0 0,-1-1-1 0 0,1 0 1 0 0,-1 0-1 0 0,1 0 1 0 0,0 1-1 0 0,0-2 1 0 0,-1 1-1 0 0,1 0 0 0 0,0 0 1 0 0,0-1-1 0 0,2 2 1 0 0,324 53 2286 0 0,-171-32-1785 0 0,-145-22-932 0 0,11 1-85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3.820"/>
    </inkml:context>
    <inkml:brush xml:id="br0">
      <inkml:brushProperty name="width" value="0.1" units="cm"/>
      <inkml:brushProperty name="height" value="0.1" units="cm"/>
      <inkml:brushProperty name="color" value="#FFFFFF"/>
    </inkml:brush>
  </inkml:definitions>
  <inkml:trace contextRef="#ctx0" brushRef="#br0">1 252 1816 0 0,'28'23'4169'0'0,"48"49"0"0"0,-58-52-3746 0 0,-1 0 0 0 0,-1 2 1 0 0,0 0-1 0 0,-2 1 0 0 0,22 45 0 0 0,-35-65-362 0 0,0-1-1 0 0,0 1 1 0 0,-1-1-1 0 0,1 1 0 0 0,0 0 1 0 0,-1-1-1 0 0,1 1 1 0 0,-1 0-1 0 0,0 0 1 0 0,0-1-1 0 0,0 1 1 0 0,-1 0-1 0 0,1 0 0 0 0,0-1 1 0 0,-1 1-1 0 0,0 0 1 0 0,-1 4-1 0 0,-2-9 656 0 0,3-8-422 0 0,3-11-32 0 0,3 2-114 0 0,2-1 0 0 0,1 1 0 0 0,0 0 0 0 0,17-27 0 0 0,-20 38-120 0 0,-1 1 0 0 0,1 0 0 0 0,1 0-1 0 0,0 0 1 0 0,0 0 0 0 0,0 1-1 0 0,1 0 1 0 0,-1 1 0 0 0,1-1 0 0 0,1 1-1 0 0,-1 1 1 0 0,1-1 0 0 0,10-3-1 0 0,-15 7-16 0 0,0 0 0 0 0,0 0-1 0 0,1 0 1 0 0,-1 1 0 0 0,0 0-1 0 0,0-1 1 0 0,1 1 0 0 0,-1 0-1 0 0,0 1 1 0 0,0-1-1 0 0,1 0 1 0 0,-1 1 0 0 0,0 0-1 0 0,0 0 1 0 0,0 0 0 0 0,0 0-1 0 0,0 0 1 0 0,3 2 0 0 0,0 1 78 0 0,-1 0 1 0 0,0-1-1 0 0,0 2 1 0 0,0-1-1 0 0,-1 1 1 0 0,1 0 0 0 0,-1 0-1 0 0,6 8 1 0 0,1 7-826 0 0,0 0 0 0 0,-2 0 0 0 0,0 1 0 0 0,7 24 1 0 0,-7-20-5013 0 0</inkml:trace>
  <inkml:trace contextRef="#ctx0" brushRef="#br0" timeOffset="1">483 21 3760 0 0,'0'-11'-388'0'0,"0"1"-956"0"0</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58.497"/>
    </inkml:context>
    <inkml:brush xml:id="br0">
      <inkml:brushProperty name="width" value="0.1" units="cm"/>
      <inkml:brushProperty name="height" value="0.1" units="cm"/>
      <inkml:brushProperty name="color" value="#FFFFFF"/>
    </inkml:brush>
  </inkml:definitions>
  <inkml:trace contextRef="#ctx0" brushRef="#br0">1 1 1684 0 0,'44'-1'5841'0'0,"38"1"-4316"0"0,98 6-1294 0 0</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4:59.038"/>
    </inkml:context>
    <inkml:brush xml:id="br0">
      <inkml:brushProperty name="width" value="0.1" units="cm"/>
      <inkml:brushProperty name="height" value="0.1" units="cm"/>
      <inkml:brushProperty name="color" value="#FFFFFF"/>
    </inkml:brush>
  </inkml:definitions>
  <inkml:trace contextRef="#ctx0" brushRef="#br0">116 0 860 0 0,'-3'1'295'0'0,"0"-1"1"0"0,-1 0-1 0 0,1 1 0 0 0,0 0 1 0 0,0-1-1 0 0,-1 1 0 0 0,1 0 1 0 0,0 1-1 0 0,0-1 0 0 0,0 1 1 0 0,0-1-1 0 0,0 1 0 0 0,1 0 1 0 0,-1 0-1 0 0,0 0 0 0 0,1 1 1 0 0,-1-1-1 0 0,-2 4 0 0 0,-3 4 153 0 0,1 1-1 0 0,0 0 0 0 0,-8 18 0 0 0,12-22-186 0 0,-1 1 0 0 0,2-1 0 0 0,-1 1 0 0 0,1 0 0 0 0,0 0 0 0 0,0-1 0 0 0,1 2 0 0 0,1-1 0 0 0,-1 13 0 0 0,2-21-215 0 0,0 1 0 0 0,0 0-1 0 0,-1 0 1 0 0,1 0 0 0 0,0-1 0 0 0,0 1 0 0 0,0 0 0 0 0,0-1 0 0 0,0 1 0 0 0,0-1 0 0 0,0 1 0 0 0,0-1 0 0 0,1 0 0 0 0,-1 1 0 0 0,0-1 0 0 0,0 0-1 0 0,0 0 1 0 0,0 0 0 0 0,2 0 0 0 0,31 3 223 0 0,-25-3-174 0 0,61 2 210 0 0,-48-3-259 0 0,-1 2 0 0 0,1 0 0 0 0,-1 1 0 0 0,35 9-1 0 0,-43-7-18 0 0,0 1 0 0 0,-1 0-1 0 0,1 0 1 0 0,-1 2-1 0 0,0-1 1 0 0,0 2-1 0 0,18 14 1 0 0,-25-17-14 0 0,0-1 0 0 0,0 1 1 0 0,0 1-1 0 0,0-1 0 0 0,-1 0 0 0 0,0 1 1 0 0,0 0-1 0 0,-1 0 0 0 0,0 0 1 0 0,0 1-1 0 0,0-1 0 0 0,0 1 0 0 0,-1 0 1 0 0,0-1-1 0 0,-1 1 0 0 0,2 14 1 0 0,-3-16-1 0 0,-1 0 0 0 0,0 0 0 0 0,0 0 0 0 0,0 0 0 0 0,0 0 0 0 0,-1 0 1 0 0,0 0-1 0 0,0 0 0 0 0,0 0 0 0 0,0-1 0 0 0,-1 1 0 0 0,0-1 1 0 0,0 1-1 0 0,0-1 0 0 0,-1 0 0 0 0,1 0 0 0 0,-1-1 0 0 0,0 1 1 0 0,0-1-1 0 0,-7 5 0 0 0,-2 1 84 0 0,0-1-1 0 0,-1 0 1 0 0,0-1 0 0 0,-1-1 0 0 0,-21 8-1 0 0,1-6-70 0 0,-1 0 0 0 0,1-3-1 0 0,-1-1 1 0 0,0-1 0 0 0,-39-3-1 0 0,74 0-312 0 0,0 0 0 0 0,-1 0 0 0 0,1 0 0 0 0,0 0 0 0 0,0 0 0 0 0,0 0 0 0 0,0 0 0 0 0,0-1 0 0 0,0 1 0 0 0,-1 0-1 0 0,1-1 1 0 0,0 1 0 0 0,0-1 0 0 0,0 1 0 0 0,0-1 0 0 0,0 1 0 0 0,0-1 0 0 0,1 0 0 0 0,-1 1 0 0 0,-1-2 0 0 0</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01.279"/>
    </inkml:context>
    <inkml:brush xml:id="br0">
      <inkml:brushProperty name="width" value="0.1" units="cm"/>
      <inkml:brushProperty name="height" value="0.1" units="cm"/>
      <inkml:brushProperty name="color" value="#FFFFFF"/>
    </inkml:brush>
  </inkml:definitions>
  <inkml:trace contextRef="#ctx0" brushRef="#br0">34 15 1292 0 0,'-26'-2'3427'0'0,"19"1"-1237"0"0,19 0-599 0 0,213-4 313 0 0,21 0-1096 0 0,14 5 37 0 0,-109-1-4572 0 0</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01.638"/>
    </inkml:context>
    <inkml:brush xml:id="br0">
      <inkml:brushProperty name="width" value="0.1" units="cm"/>
      <inkml:brushProperty name="height" value="0.1" units="cm"/>
      <inkml:brushProperty name="color" value="#FFFFFF"/>
    </inkml:brush>
  </inkml:definitions>
  <inkml:trace contextRef="#ctx0" brushRef="#br0">54 0 1164 0 0,'-2'1'274'0'0,"0"0"0"0"0,0 0-1 0 0,0 0 1 0 0,0 0 0 0 0,0 0-1 0 0,0 0 1 0 0,1 1 0 0 0,-1-1 0 0 0,0 1-1 0 0,1-1 1 0 0,-1 1 0 0 0,1 0-1 0 0,0-1 1 0 0,-1 1 0 0 0,1 0-1 0 0,0 0 1 0 0,0 0 0 0 0,0 0 0 0 0,1 0-1 0 0,-1 0 1 0 0,0 0 0 0 0,1 0-1 0 0,-1 3 1 0 0,-9 58 1252 0 0,9-55-1057 0 0,-5 66 1068 0 0,3 0 1 0 0,7 87-1 0 0,-3-152-1599 0 0,6 49-767 0 0,5-21-3913 0 0</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02.011"/>
    </inkml:context>
    <inkml:brush xml:id="br0">
      <inkml:brushProperty name="width" value="0.1" units="cm"/>
      <inkml:brushProperty name="height" value="0.1" units="cm"/>
      <inkml:brushProperty name="color" value="#FFFFFF"/>
    </inkml:brush>
  </inkml:definitions>
  <inkml:trace contextRef="#ctx0" brushRef="#br0">88 32 4912 0 0,'-19'17'4384'0'0,"10"5"-3599"0"0,0 0-1 0 0,-8 29 0 0 0,14-41-608 0 0,1 0-1 0 0,0 0 0 0 0,1 0 1 0 0,0 0-1 0 0,1 0 0 0 0,0 0 1 0 0,0 0-1 0 0,2 11 0 0 0,-1-17-133 0 0,0 0 0 0 0,0 0-1 0 0,1 0 1 0 0,-1 0 0 0 0,1 0-1 0 0,0 0 1 0 0,0 0 0 0 0,0-1-1 0 0,1 1 1 0 0,-1-1 0 0 0,1 0-1 0 0,0 0 1 0 0,0 0 0 0 0,0 0-1 0 0,0 0 1 0 0,0 0 0 0 0,1-1-1 0 0,-1 0 1 0 0,1 1 0 0 0,0-1 0 0 0,0-1-1 0 0,0 1 1 0 0,-1-1 0 0 0,1 1-1 0 0,1-1 1 0 0,-1 0 0 0 0,0 0-1 0 0,0-1 1 0 0,0 1 0 0 0,0-1-1 0 0,1 0 1 0 0,4-1 0 0 0,-1 1-17 0 0,0-1 1 0 0,-1 0 0 0 0,1 0 0 0 0,0-1-1 0 0,0 0 1 0 0,-1 0 0 0 0,0 0 0 0 0,1-1-1 0 0,-1-1 1 0 0,0 1 0 0 0,0-1-1 0 0,-1 0 1 0 0,1-1 0 0 0,-1 0 0 0 0,0 0-1 0 0,8-8 1 0 0,-10 10-22 0 0,-2-1-1 0 0,1 1 1 0 0,0-1-1 0 0,-1 1 0 0 0,1-1 1 0 0,-1 0-1 0 0,0 0 1 0 0,0 0-1 0 0,-1 0 1 0 0,1-1-1 0 0,-1 1 1 0 0,0 0-1 0 0,0-1 1 0 0,-1 1-1 0 0,1-1 1 0 0,-1 1-1 0 0,0 0 1 0 0,0-1-1 0 0,0 1 1 0 0,-1-1-1 0 0,1 1 1 0 0,-1-1-1 0 0,0 1 1 0 0,-1 0-1 0 0,1 0 1 0 0,-1-1-1 0 0,1 1 1 0 0,-1 0-1 0 0,-1 1 1 0 0,1-1-1 0 0,0 0 1 0 0,-1 0-1 0 0,0 1 1 0 0,-4-5-1 0 0,-5-3-9 0 0,0 0-1 0 0,0 1 1 0 0,-1 1-1 0 0,0 0 1 0 0,-1 0-1 0 0,0 1 0 0 0,0 1 1 0 0,-22-7-1 0 0,25 9-228 0 0,-53-16-671 0 0,19 15-4521 0 0</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02.353"/>
    </inkml:context>
    <inkml:brush xml:id="br0">
      <inkml:brushProperty name="width" value="0.1" units="cm"/>
      <inkml:brushProperty name="height" value="0.1" units="cm"/>
      <inkml:brushProperty name="color" value="#FFFFFF"/>
    </inkml:brush>
  </inkml:definitions>
  <inkml:trace contextRef="#ctx0" brushRef="#br0">0 39 6341 0 0,'19'-9'940'0'0,"-1"2"-128"0"0,5-1-68 0 0,2 3-60 0 0,2 1-112 0 0,1 2-192 0 0,-1-1-200 0 0,1 3-240 0 0,0 0 4 0 0,-1 0-508 0 0,0 1-272 0 0,-3 2-444 0 0,-2 1-12 0 0,-7-1-53 0 0,-3-1-47 0 0,-4 1 44 0 0,-2-2 8 0 0</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02.757"/>
    </inkml:context>
    <inkml:brush xml:id="br0">
      <inkml:brushProperty name="width" value="0.1" units="cm"/>
      <inkml:brushProperty name="height" value="0.1" units="cm"/>
      <inkml:brushProperty name="color" value="#FFFFFF"/>
    </inkml:brush>
  </inkml:definitions>
  <inkml:trace contextRef="#ctx0" brushRef="#br0">25 17 2672 0 0,'-12'7'1304'0'0,"0"1"3380"0"0,30-6-2298 0 0,88-4-3875 0 0,-75 0-260 0 0,1-1 0 0 0,-1-1 0 0 0,34-11 1 0 0,-37 7 446 0 0</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03.143"/>
    </inkml:context>
    <inkml:brush xml:id="br0">
      <inkml:brushProperty name="width" value="0.1" units="cm"/>
      <inkml:brushProperty name="height" value="0.1" units="cm"/>
      <inkml:brushProperty name="color" value="#FFFFFF"/>
    </inkml:brush>
  </inkml:definitions>
  <inkml:trace contextRef="#ctx0" brushRef="#br0">149 38 1576 0 0,'0'-37'7454'0'0,"0"37"-7414"0"0,8 19 1200 0 0,33 185 1897 0 0,-14-57-2044 0 0,-24-130-1164 0 0,17 85-542 0 0,-19-90-701 0 0,0 0 1 0 0,-1 0 0 0 0,-2 18 0 0 0,0-18-1729 0 0</inkml:trace>
  <inkml:trace contextRef="#ctx0" brushRef="#br0" timeOffset="1">1 733 6929 0 0,'29'-5'4822'0'0,"-1"2"-4241"0"0,71-16 861 0 0,15-1-142 0 0,137-44-1 0 0,-243 61-1535 0 0,23-6-257 0 0,-14 8-3921 0 0</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03.688"/>
    </inkml:context>
    <inkml:brush xml:id="br0">
      <inkml:brushProperty name="width" value="0.1" units="cm"/>
      <inkml:brushProperty name="height" value="0.1" units="cm"/>
      <inkml:brushProperty name="color" value="#FFFFFF"/>
    </inkml:brush>
  </inkml:definitions>
  <inkml:trace contextRef="#ctx0" brushRef="#br0">60 27 6557 0 0,'0'-1'270'0'0,"1"-1"0"0"0,0 1 0 0 0,0-1 0 0 0,-1 1 0 0 0,1-1 0 0 0,0 1 0 0 0,0 0 0 0 0,0 0 0 0 0,0-1 0 0 0,1 1 0 0 0,-1 0 0 0 0,0 0 0 0 0,0 0 0 0 0,1 0 0 0 0,-1 0 0 0 0,0 0 0 0 0,1 0 1 0 0,-1 1-1 0 0,4-2 0 0 0,-2 1-62 0 0,1 1 1 0 0,-1-1-1 0 0,1 1 1 0 0,-1-1-1 0 0,0 1 1 0 0,1 0 0 0 0,-1 0-1 0 0,1 1 1 0 0,4 0-1 0 0,-3 0-87 0 0,1 1 0 0 0,-1-1 0 0 0,0 1 0 0 0,0 0 0 0 0,0 0 0 0 0,0 1 0 0 0,0-1-1 0 0,0 1 1 0 0,0 0 0 0 0,-1 0 0 0 0,8 8 0 0 0,-10-9-82 0 0,-1 1 1 0 0,0-1-1 0 0,1 1 1 0 0,-1-1-1 0 0,0 1 0 0 0,0-1 1 0 0,-1 1-1 0 0,1 0 0 0 0,-1-1 1 0 0,1 1-1 0 0,-1 0 0 0 0,0 0 1 0 0,0-1-1 0 0,0 1 0 0 0,0 0 1 0 0,0 0-1 0 0,-1-1 1 0 0,1 1-1 0 0,-1 0 0 0 0,0-1 1 0 0,-1 5-1 0 0,-3 5 33 0 0,-1 1 1 0 0,0-1-1 0 0,-8 12 0 0 0,9-16-15 0 0,-11 14 19 0 0,-1-1 0 0 0,0 0 1 0 0,-2-1-1 0 0,-1-1 0 0 0,-22 17 0 0 0,23-20-48 0 0,18-15-30 0 0,1-1 1 0 0,-1 0-1 0 0,0 1 1 0 0,1-1-1 0 0,-1 1 1 0 0,1-1-1 0 0,-1 1 0 0 0,1-1 1 0 0,-1 1-1 0 0,0 0 1 0 0,1-1-1 0 0,0 1 1 0 0,-1 0-1 0 0,1-1 0 0 0,-1 1 1 0 0,1 0-1 0 0,0 0 1 0 0,0-1-1 0 0,-1 1 1 0 0,1 0-1 0 0,0 0 1 0 0,0-1-1 0 0,0 1 0 0 0,0 0 1 0 0,0 0-1 0 0,0 0 1 0 0,0 1-1 0 0,1-1 4 0 0,0-1 1 0 0,0 1-1 0 0,-1 0 0 0 0,1 0 1 0 0,0-1-1 0 0,0 1 0 0 0,0 0 0 0 0,0-1 1 0 0,0 1-1 0 0,0-1 0 0 0,0 0 0 0 0,0 1 1 0 0,0-1-1 0 0,1 0 0 0 0,-1 1 0 0 0,2-1 1 0 0,60 2 110 0 0,-53-2-117 0 0,35-2 83 0 0,56-10 1 0 0,-33 3-254 0 0,-39 9-1846 0 0,-18 0-2038 0 0</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10.051"/>
    </inkml:context>
    <inkml:brush xml:id="br0">
      <inkml:brushProperty name="width" value="0.1" units="cm"/>
      <inkml:brushProperty name="height" value="0.1" units="cm"/>
      <inkml:brushProperty name="color" value="#FFFFFF"/>
    </inkml:brush>
  </inkml:definitions>
  <inkml:trace contextRef="#ctx0" brushRef="#br0">1 23 4396 0 0,'0'-1'139'0'0,"0"0"0"0"0,1 0 0 0 0,-1 0 0 0 0,1 1 0 0 0,-1-1 0 0 0,1 0 0 0 0,0 0 0 0 0,-1 1 0 0 0,1-1 0 0 0,0 1-1 0 0,0-1 1 0 0,-1 0 0 0 0,1 1 0 0 0,0-1 0 0 0,0 1 0 0 0,0 0 0 0 0,-1-1 0 0 0,1 1 0 0 0,0 0 0 0 0,0-1 0 0 0,0 1-1 0 0,0 0 1 0 0,0 0 0 0 0,0 0 0 0 0,1 0 0 0 0,31-5 552 0 0,-27 5-427 0 0,11-2-473 0 0,-1 0 0 0 0,0 2 0 0 0,30 2 0 0 0,-39-1-604 0 0,0 0 1 0 0,0 1-1 0 0,0 0 0 0 0,0 0 0 0 0,-1 0 0 0 0,11 6 1 0 0,-10-5-566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0:57.888"/>
    </inkml:context>
    <inkml:brush xml:id="br0">
      <inkml:brushProperty name="width" value="0.1" units="cm"/>
      <inkml:brushProperty name="height" value="0.1" units="cm"/>
      <inkml:brushProperty name="color" value="#FFFFFF"/>
    </inkml:brush>
  </inkml:definitions>
  <inkml:trace contextRef="#ctx0" brushRef="#br0">307 71 904 0 0,'1'-4'481'0'0,"0"1"-1"0"0,-1-1 0 0 0,1 0 1 0 0,-1 0-1 0 0,0 0 1 0 0,0 1-1 0 0,0-1 1 0 0,-1 0-1 0 0,1 0 0 0 0,-2-5 1 0 0,1 7-378 0 0,0 1 0 0 0,0-1 0 0 0,0 1-1 0 0,1 0 1 0 0,-1-1 0 0 0,-1 1 0 0 0,1 0 0 0 0,0 0 0 0 0,0 0 0 0 0,0-1 0 0 0,0 1-1 0 0,-1 0 1 0 0,1 1 0 0 0,-1-1 0 0 0,1 0 0 0 0,-1 0 0 0 0,1 1 0 0 0,-1-1 0 0 0,1 1-1 0 0,-1-1 1 0 0,1 1 0 0 0,-1-1 0 0 0,0 1 0 0 0,1 0 0 0 0,-1 0 0 0 0,1 0 0 0 0,-4 0-1 0 0,-6 1 247 0 0,-1 0-1 0 0,1 0 1 0 0,0 1-1 0 0,0 1 1 0 0,0 0-1 0 0,1 0 1 0 0,-1 1-1 0 0,1 1 1 0 0,0-1-1 0 0,0 2 1 0 0,0-1-1 0 0,-14 12 1 0 0,12-8-129 0 0,1 1 1 0 0,0 0 0 0 0,1 0-1 0 0,0 1 1 0 0,1 0 0 0 0,0 1-1 0 0,1 0 1 0 0,0 1-1 0 0,-8 17 1 0 0,15-28-184 0 0,-1 1-1 0 0,1-1 1 0 0,0 1-1 0 0,0 0 1 0 0,0-1-1 0 0,0 1 0 0 0,0-1 1 0 0,1 1-1 0 0,-1 0 1 0 0,1 0-1 0 0,0-1 1 0 0,0 1-1 0 0,0 0 1 0 0,0 0-1 0 0,0 0 1 0 0,1-1-1 0 0,-1 1 1 0 0,1 0-1 0 0,-1 0 1 0 0,1-1-1 0 0,0 1 1 0 0,0-1-1 0 0,0 1 1 0 0,1-1-1 0 0,-1 1 1 0 0,1-1-1 0 0,-1 0 1 0 0,1 1-1 0 0,0-1 1 0 0,0 0-1 0 0,0 0 1 0 0,0-1-1 0 0,0 1 0 0 0,0 0 1 0 0,0 0-1 0 0,1-1 1 0 0,2 2-1 0 0,1-1-91 0 0,0 1-1 0 0,0-1 1 0 0,1-1-1 0 0,-1 1 1 0 0,0-1-1 0 0,1 0 1 0 0,-1 0-1 0 0,1-1 1 0 0,-1 0-1 0 0,1 0 1 0 0,0 0-1 0 0,-1-1 1 0 0,0 0-1 0 0,13-4 0 0 0,-9 1-349 0 0,-1 0-1 0 0,1 0 1 0 0,-2-1-1 0 0,1 0 1 0 0,0-1-1 0 0,-1 0 1 0 0,0 0-1 0 0,0-1 1 0 0,-1 0-1 0 0,0 0 1 0 0,0-1-1 0 0,-1 0 1 0 0,0 0-1 0 0,0 0 1 0 0,-1-1-1 0 0,0 0 1 0 0,0 0-1 0 0,-1 0 0 0 0,0-1 1 0 0,3-12-1 0 0,-1-1-2505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5.567"/>
    </inkml:context>
    <inkml:brush xml:id="br0">
      <inkml:brushProperty name="width" value="0.1" units="cm"/>
      <inkml:brushProperty name="height" value="0.1" units="cm"/>
      <inkml:brushProperty name="color" value="#FFFFFF"/>
    </inkml:brush>
  </inkml:definitions>
  <inkml:trace contextRef="#ctx0" brushRef="#br0">313 15 3504 0 0,'12'-15'2767'0'0,"-15"22"-258"0"0,-19 27-755 0 0,-93 135 588 0 0,-55 109 296 0 0,162-267-2862 0 0,2-6-1306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4.332"/>
    </inkml:context>
    <inkml:brush xml:id="br0">
      <inkml:brushProperty name="width" value="0.1" units="cm"/>
      <inkml:brushProperty name="height" value="0.1" units="cm"/>
      <inkml:brushProperty name="color" value="#FFFFFF"/>
    </inkml:brush>
  </inkml:definitions>
  <inkml:trace contextRef="#ctx0" brushRef="#br0">0 0 1288 0 0,'2'12'8344'0'0,"5"46"-6508"0"0,43 374 1783 0 0,-44-382-3791 0 0,9-86 202 0 0,-12 30 23 0 0,4-13 117 0 0,1 0 0 0 0,1 0-1 0 0,1 1 1 0 0,17-23-1 0 0,-24 37-154 0 0,0 0 0 0 0,0 0-1 0 0,0 1 1 0 0,0 0 0 0 0,1-1-1 0 0,-1 1 1 0 0,1 1 0 0 0,0-1-1 0 0,0 0 1 0 0,0 1 0 0 0,0 0-1 0 0,0 0 1 0 0,1 0 0 0 0,-1 0-1 0 0,0 1 1 0 0,1 0 0 0 0,0 0-1 0 0,-1 0 1 0 0,1 0 0 0 0,-1 1-1 0 0,1 0 1 0 0,0 0 0 0 0,0 0-1 0 0,-1 0 1 0 0,10 3-1 0 0,-7-1-6 0 0,1 1 0 0 0,0 0 0 0 0,-1 1 0 0 0,1-1 0 0 0,-1 2 0 0 0,0-1-1 0 0,0 1 1 0 0,-1 0 0 0 0,1 0 0 0 0,-1 1 0 0 0,-1 0 0 0 0,1 0 0 0 0,7 10 0 0 0,-9-10 8 0 0,1 1 1 0 0,-1-1-1 0 0,-1 0 1 0 0,1 1 0 0 0,-1 0-1 0 0,0 0 1 0 0,-1 0 0 0 0,0 0-1 0 0,0 0 1 0 0,0 1-1 0 0,-1-1 1 0 0,0 0 0 0 0,0 1-1 0 0,-1-1 1 0 0,-1 10 0 0 0,1-13-13 0 0,-1-1 0 0 0,0 1 0 0 0,0 0 0 0 0,0-1 0 0 0,-1 1 0 0 0,1-1 0 0 0,-1 1 0 0 0,0-1 0 0 0,0 0 1 0 0,0 1-1 0 0,0-1 0 0 0,0 0 0 0 0,-1-1 0 0 0,0 1 0 0 0,-2 2 0 0 0,-1 0 49 0 0,0-1 1 0 0,0 0-1 0 0,0-1 0 0 0,0 1 1 0 0,-1-1-1 0 0,1 0 0 0 0,-13 3 1 0 0,6-3-278 0 0,-1 0 0 0 0,0-1 1 0 0,0 0-1 0 0,0-1 0 0 0,0-1 0 0 0,0 0 1 0 0,-25-3-1 0 0,36 2-488 0 0,-1 1 0 0 0,0-1 0 0 0,0 0 0 0 0,1 0 0 0 0,-1-1 0 0 0,1 1 1 0 0,-1-1-1 0 0,1 1 0 0 0,-4-4 0 0 0</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10.441"/>
    </inkml:context>
    <inkml:brush xml:id="br0">
      <inkml:brushProperty name="width" value="0.1" units="cm"/>
      <inkml:brushProperty name="height" value="0.1" units="cm"/>
      <inkml:brushProperty name="color" value="#FFFFFF"/>
    </inkml:brush>
  </inkml:definitions>
  <inkml:trace contextRef="#ctx0" brushRef="#br0">14 0 1192 0 0,'-1'0'226'0'0,"0"1"-1"0"0,0-1 1 0 0,1 1 0 0 0,-1-1-1 0 0,0 0 1 0 0,0 1 0 0 0,1 0-1 0 0,-1-1 1 0 0,0 1 0 0 0,1-1-1 0 0,-1 1 1 0 0,1 0 0 0 0,-1-1-1 0 0,1 1 1 0 0,-1 0 0 0 0,1 0-1 0 0,-1-1 1 0 0,1 1 0 0 0,0 0-1 0 0,-1 0 1 0 0,1 0 0 0 0,0-1-1 0 0,-1 3 1 0 0,2-3-117 0 0,-1 1-1 0 0,1 0 1 0 0,-1-1-1 0 0,1 1 1 0 0,-1-1-1 0 0,1 1 1 0 0,0-1-1 0 0,-1 1 1 0 0,1-1 0 0 0,0 1-1 0 0,-1-1 1 0 0,1 0-1 0 0,0 1 1 0 0,0-1-1 0 0,-1 0 1 0 0,1 0-1 0 0,0 1 1 0 0,0-1-1 0 0,-1 0 1 0 0,2 0 0 0 0,54 3 187 0 0,-46-3-150 0 0,15 0-404 0 0,15 2-3010 0 0,70-8 0 0 0,-91 3 1896 0 0</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11.307"/>
    </inkml:context>
    <inkml:brush xml:id="br0">
      <inkml:brushProperty name="width" value="0.1" units="cm"/>
      <inkml:brushProperty name="height" value="0.1" units="cm"/>
      <inkml:brushProperty name="color" value="#FFFFFF"/>
    </inkml:brush>
  </inkml:definitions>
  <inkml:trace contextRef="#ctx0" brushRef="#br0">0 429 924 0 0,'3'-4'742'0'0,"0"1"0"0"0,0 0 1 0 0,0 0-1 0 0,1 1 0 0 0,-1-1 0 0 0,1 0 0 0 0,0 1 0 0 0,0 0 1 0 0,7-3-1 0 0,-7 4-440 0 0,-1 0 0 0 0,0 0 0 0 0,1 1 0 0 0,-1-1 1 0 0,0 1-1 0 0,1 0 0 0 0,-1 0 0 0 0,1 0 0 0 0,-1 0 0 0 0,6 2 1 0 0,-1 0-133 0 0,0 1 0 0 0,0 1 0 0 0,0-1 0 0 0,-1 1 0 0 0,1 1 0 0 0,-1-1 0 0 0,0 1 0 0 0,0 0 0 0 0,7 8 1 0 0,18 16 356 0 0,1-2 1 0 0,65 40-1 0 0,-96-66-492 0 0,-1 0 0 0 0,1-1 0 0 0,-1 1 0 0 0,1-1 0 0 0,0 0 0 0 0,0 1 0 0 0,-1-1 0 0 0,1 0 0 0 0,0 0 0 0 0,-1 0 0 0 0,1 0 0 0 0,0-1 0 0 0,-1 1 0 0 0,1 0 0 0 0,0-1 0 0 0,-1 1 0 0 0,1-1 0 0 0,0 1 0 0 0,-1-1 0 0 0,1 0 0 0 0,-1 0 0 0 0,2-1 0 0 0,38-30 62 0 0,-22 16-23 0 0,3-1-46 0 0,55-46 60 0 0,4 4 0 0 0,87-48 0 0 0,-54 45-83 0 0,212-83 0 0 0,-264 127-22 0 0,-32 10 23 0 0,30-13 1 0 0,-52 18-387 0 0,18-8 1010 0 0,-12 9-5583 0 0</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0.402"/>
    </inkml:context>
    <inkml:brush xml:id="br0">
      <inkml:brushProperty name="width" value="0.1" units="cm"/>
      <inkml:brushProperty name="height" value="0.1" units="cm"/>
      <inkml:brushProperty name="color" value="#FFFFFF"/>
    </inkml:brush>
  </inkml:definitions>
  <inkml:trace contextRef="#ctx0" brushRef="#br0">327 1 3420 0 0,'-20'2'710'0'0,"1"1"-1"0"0,-33 10 0 0 0,44-10-532 0 0,0-1 0 0 0,1 1 0 0 0,-1 0 0 0 0,1 1 1 0 0,0 0-1 0 0,0 0 0 0 0,0 0 0 0 0,1 1 0 0 0,-9 8 0 0 0,13-11-104 0 0,1 0 1 0 0,-1 0-1 0 0,1 0 1 0 0,0 0-1 0 0,0 0 1 0 0,0 0 0 0 0,0 1-1 0 0,0-1 1 0 0,0 0-1 0 0,1 1 1 0 0,-1-1-1 0 0,1 0 1 0 0,0 1 0 0 0,-1-1-1 0 0,1 1 1 0 0,0-1-1 0 0,1 0 1 0 0,-1 1-1 0 0,0-1 1 0 0,1 1-1 0 0,-1-1 1 0 0,1 0 0 0 0,1 3-1 0 0,2 7 153 0 0,1-1-1 0 0,1 0 1 0 0,10 16-1 0 0,1 4 143 0 0,-9-15-214 0 0,-1 0 0 0 0,0 0 0 0 0,-2 1 0 0 0,0 0 1 0 0,-1 1-1 0 0,0-1 0 0 0,1 26 0 0 0,-5-32-87 0 0,0 0 0 0 0,-1 1 0 0 0,0-1 1 0 0,-1 0-1 0 0,0 1 0 0 0,-1-1 0 0 0,0 0 0 0 0,-1-1 1 0 0,0 1-1 0 0,0 0 0 0 0,-1-1 0 0 0,-11 16 0 0 0,7-12 8 0 0,-1 0 0 0 0,-1-1 0 0 0,0 0-1 0 0,-1-1 1 0 0,-17 15 0 0 0,23-22 5 0 0,0-1 0 0 0,-1 1 0 0 0,1-1 0 0 0,-1-1 0 0 0,0 1 0 0 0,-1-1 0 0 0,1 0 0 0 0,-1-1 1 0 0,1 1-1 0 0,-1-2 0 0 0,0 1 0 0 0,1-1 0 0 0,-13 1 0 0 0,23-5-2 0 0,11 6-113 0 0,-4 3 43 0 0,-1 1 0 0 0,1 0 0 0 0,-2 0 0 0 0,1 1 0 0 0,-1 0 0 0 0,0 0 0 0 0,10 14 1 0 0,-1 3 34 0 0,25 45 0 0 0,-28-40 2 0 0,-1 0 0 0 0,-2 1 1 0 0,0 0-1 0 0,-3 1 0 0 0,0 0 0 0 0,5 52 1 0 0,-5 200 762 0 0,-8-205-418 0 0,4-60-1901 0 0,-4-19 1327 0 0,1 1 0 0 0,-1-1 0 0 0,0 1 1 0 0,1-1-1 0 0,-1 1 0 0 0,1-1 0 0 0,-1 1 0 0 0,1-1 1 0 0,-1 0-1 0 0,1 1 0 0 0,-1-1 0 0 0,1 0 0 0 0,-1 1 1 0 0,1-1-1 0 0,0 0 0 0 0,-1 0 0 0 0,1 1 0 0 0,-1-1 1 0 0,1 0-1 0 0,0 0 0 0 0,-1 0 0 0 0,1 0 0 0 0,0 0 1 0 0,-1 0-1 0 0,1 0 0 0 0,0 0 0 0 0,-1 0 0 0 0,1 0 1 0 0,-1 0-1 0 0,2-1 0 0 0,8-2-3134 0 0</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1.213"/>
    </inkml:context>
    <inkml:brush xml:id="br0">
      <inkml:brushProperty name="width" value="0.1" units="cm"/>
      <inkml:brushProperty name="height" value="0.1" units="cm"/>
      <inkml:brushProperty name="color" value="#FFFFFF"/>
    </inkml:brush>
  </inkml:definitions>
  <inkml:trace contextRef="#ctx0" brushRef="#br0">71 67 6349 0 0,'3'-5'214'0'0,"-1"1"0"0"0,1-1 1 0 0,0 1-1 0 0,1 0 0 0 0,-1 0 1 0 0,1 0-1 0 0,0 0 1 0 0,0 0-1 0 0,0 1 0 0 0,0 0 1 0 0,0 0-1 0 0,1 0 1 0 0,0 1-1 0 0,-1-1 0 0 0,1 1 1 0 0,0 0-1 0 0,0 0 0 0 0,0 1 1 0 0,0-1-1 0 0,1 1 1 0 0,-1 0-1 0 0,0 1 0 0 0,10-1 1 0 0,-10 1-149 0 0,-1 1 1 0 0,0-1-1 0 0,1 1 0 0 0,-1-1 1 0 0,0 1-1 0 0,1 1 0 0 0,-1-1 1 0 0,0 1-1 0 0,0-1 1 0 0,0 1-1 0 0,0 0 0 0 0,-1 1 1 0 0,1-1-1 0 0,0 1 0 0 0,-1-1 1 0 0,0 1-1 0 0,1 0 1 0 0,-1 0-1 0 0,0 1 0 0 0,-1-1 1 0 0,1 0-1 0 0,-1 1 1 0 0,1 0-1 0 0,-1 0 0 0 0,0 0 1 0 0,0 0-1 0 0,-1 0 0 0 0,1 0 1 0 0,0 5-1 0 0,0 3 1 0 0,0-1 0 0 0,-1 0 0 0 0,-1 1 0 0 0,0-1-1 0 0,0 0 1 0 0,-1 1 0 0 0,-1-1 0 0 0,1 0 0 0 0,-2 0-1 0 0,0 0 1 0 0,0 0 0 0 0,-1 0 0 0 0,0 0 0 0 0,-9 14 0 0 0,0-2 16 0 0,-1-1 0 0 0,-1-1 1 0 0,0 0-1 0 0,-2-1 1 0 0,-25 24-1 0 0,-17 4 125 0 0,40-33 67 0 0,-35 33 1 0 0,54-47-270 0 0,-1-1 0 0 0,1 0 0 0 0,0 0 0 0 0,-1 1 0 0 0,1-1 0 0 0,0 0 0 0 0,0 1 0 0 0,-1-1 0 0 0,1 1 1 0 0,0-1-1 0 0,0 0 0 0 0,-1 1 0 0 0,1-1 0 0 0,0 1 0 0 0,0-1 0 0 0,0 0 0 0 0,0 1 0 0 0,0-1 0 0 0,0 1 0 0 0,0-1 0 0 0,0 1 0 0 0,0-1 1 0 0,0 0-1 0 0,0 1 0 0 0,0-1 0 0 0,0 1 0 0 0,0-1 0 0 0,0 1 0 0 0,0-1 0 0 0,1 1 0 0 0,12 6 76 0 0,30-3-51 0 0,-34-4-9 0 0,338 25 438 0 0,-261-17-1030 0 0,-49-2-7218 0 0</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1.604"/>
    </inkml:context>
    <inkml:brush xml:id="br0">
      <inkml:brushProperty name="width" value="0.1" units="cm"/>
      <inkml:brushProperty name="height" value="0.1" units="cm"/>
      <inkml:brushProperty name="color" value="#FFFFFF"/>
    </inkml:brush>
  </inkml:definitions>
  <inkml:trace contextRef="#ctx0" brushRef="#br0">69 0 5036 0 0,'1'5'333'0'0,"-1"0"0"0"0,1 0 0 0 0,-1 0 0 0 0,0 0-1 0 0,0 0 1 0 0,-1-1 0 0 0,0 1 0 0 0,1 0-1 0 0,-2 0 1 0 0,1 0 0 0 0,0-1 0 0 0,-1 1 0 0 0,-3 5-1 0 0,-1 8 246 0 0,-16 39 496 0 0,-2 2-2914 0 0,18-21-5160 0 0</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2.087"/>
    </inkml:context>
    <inkml:brush xml:id="br0">
      <inkml:brushProperty name="width" value="0.1" units="cm"/>
      <inkml:brushProperty name="height" value="0.1" units="cm"/>
      <inkml:brushProperty name="color" value="#FFFFFF"/>
    </inkml:brush>
  </inkml:definitions>
  <inkml:trace contextRef="#ctx0" brushRef="#br0">1 64 2808 0 0,'9'-8'615'0'0,"0"1"1"0"0,1 1-1 0 0,0 0 0 0 0,0 1 0 0 0,0-1 1 0 0,1 2-1 0 0,0 0 0 0 0,0 0 0 0 0,0 1 1 0 0,0 0-1 0 0,1 1 0 0 0,21-2 0 0 0,-25 3-470 0 0,0 1-1 0 0,0 0 0 0 0,0 0 0 0 0,1 0 1 0 0,-1 1-1 0 0,0 1 0 0 0,0-1 1 0 0,-1 1-1 0 0,1 0 0 0 0,0 1 1 0 0,-1 0-1 0 0,1 0 0 0 0,-1 1 1 0 0,0 0-1 0 0,0 0 0 0 0,0 1 1 0 0,-1-1-1 0 0,1 2 0 0 0,6 6 1 0 0,-10-9-98 0 0,-1 0 0 0 0,1 1 1 0 0,-1-1-1 0 0,0 1 1 0 0,1 0-1 0 0,-2 0 0 0 0,1 0 1 0 0,0 0-1 0 0,-1 0 1 0 0,0 0-1 0 0,0 0 1 0 0,0 0-1 0 0,0 1 0 0 0,-1-1 1 0 0,0 0-1 0 0,0 8 1 0 0,-1-5-6 0 0,0-1 1 0 0,-1 0 0 0 0,0 1-1 0 0,0-1 1 0 0,0 0 0 0 0,-1 0 0 0 0,0 0-1 0 0,0 0 1 0 0,-8 10 0 0 0,-6 4 48 0 0,0 0 0 0 0,-2-1 0 0 0,0-2 0 0 0,-28 21-1 0 0,41-34-61 0 0,-1 2 2 0 0,4-5-11 0 0,0 1 0 0 0,0 0-1 0 0,0 0 1 0 0,0 1 0 0 0,1-1-1 0 0,-1 1 1 0 0,1-1-1 0 0,-1 1 1 0 0,1 0 0 0 0,0 0-1 0 0,-3 5 1 0 0,42-6-53 0 0,-20-2 60 0 0,1 2 0 0 0,-1 0 0 0 0,1 0 0 0 0,-1 2 0 0 0,0 0 0 0 0,0 1 0 0 0,0 1 0 0 0,27 13 0 0 0,-37-16-5 0 0,-1 1-1 0 0,1-1 0 0 0,-1 1 1 0 0,0 0-1 0 0,-1 1 0 0 0,1-1 1 0 0,-1 1-1 0 0,1 1 0 0 0,-2-1 1 0 0,1 0-1 0 0,0 1 1 0 0,-1 0-1 0 0,0 0 0 0 0,-1 1 1 0 0,1-1-1 0 0,-1 1 0 0 0,0-1 1 0 0,-1 1-1 0 0,0 0 0 0 0,0 0 1 0 0,0 0-1 0 0,-1 0 0 0 0,1 12 1 0 0,-2-14-15 0 0,-1 0 1 0 0,0-1-1 0 0,0 1 1 0 0,0 0-1 0 0,0-1 1 0 0,-1 1-1 0 0,0-1 1 0 0,1 0-1 0 0,-2 1 1 0 0,1-1-1 0 0,0 0 0 0 0,-1 0 1 0 0,0-1-1 0 0,0 1 1 0 0,0 0-1 0 0,0-1 1 0 0,-1 0-1 0 0,1 0 1 0 0,-1 0-1 0 0,0 0 1 0 0,0 0-1 0 0,0-1 1 0 0,0 0-1 0 0,0 0 1 0 0,-7 3-1 0 0,-3 0 52 0 0,0 0 1 0 0,0-1-1 0 0,0 0 0 0 0,0-1 0 0 0,-1-1 0 0 0,-27 2 1 0 0,28-4-30 0 0,-54-1 524 0 0,62 1-596 0 0,1-1-1 0 0,0 0 0 0 0,0 0 1 0 0,0 0-1 0 0,0 0 1 0 0,0-1-1 0 0,0 0 0 0 0,0 0 1 0 0,0-1-1 0 0,-5-2 1 0 0,10 4-41 0 0,0 1 0 0 0,0 0 0 0 0,-1 0 0 0 0,1 0 0 0 0,0 0 0 0 0,0 0 0 0 0,-1-1 0 0 0,1 1 0 0 0,0 0 0 0 0,0 0 1 0 0,-1 0-1 0 0,1-1 0 0 0,0 1 0 0 0,0 0 0 0 0,0 0 0 0 0,0-1 0 0 0,-1 1 0 0 0,1 0 0 0 0,0-1 0 0 0,0 1 1 0 0,0 0-1 0 0,0 0 0 0 0,0-1 0 0 0,0 1 0 0 0,0 0 0 0 0,0-1 0 0 0,0 1 0 0 0,0 0 0 0 0,0-1 0 0 0,0 1 0 0 0,0 0 1 0 0,0 0-1 0 0,0-1 0 0 0,0 1 0 0 0,0 0 0 0 0,0-1 0 0 0,0 1 0 0 0,0 0 0 0 0,1 0 0 0 0,-1-1 0 0 0,0 1 0 0 0,0 0 1 0 0,0 0-1 0 0,0-1 0 0 0,1 1 0 0 0,-1 0 0 0 0,0 0 0 0 0,0-1 0 0 0,1 1 0 0 0,-1 0 0 0 0,0 0 0 0 0,0 0 1 0 0,1 0-1 0 0,-1 0 0 0 0,0-1 0 0 0,1 1 0 0 0,-1 0 0 0 0,0 0 0 0 0,22-7-4780 0 0,-18 6 4592 0 0,12-3-2603 0 0</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2.455"/>
    </inkml:context>
    <inkml:brush xml:id="br0">
      <inkml:brushProperty name="width" value="0.1" units="cm"/>
      <inkml:brushProperty name="height" value="0.1" units="cm"/>
      <inkml:brushProperty name="color" value="#FFFFFF"/>
    </inkml:brush>
  </inkml:definitions>
  <inkml:trace contextRef="#ctx0" brushRef="#br0">152 0 4744 0 0,'0'9'805'0'0,"-6"6"-65"0"0,0 2-88 0 0,-3 1-80 0 0,-1-1-68 0 0,0 3-20 0 0,-1 0-48 0 0,-3 0-156 0 0,2-2-236 0 0,-1 1-4 0 0,1-2-636 0 0,1 1-508 0 0,1 1-344 0 0,0-2-45 0 0,0-2 1 0 0,2-2-4 0 0</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2.816"/>
    </inkml:context>
    <inkml:brush xml:id="br0">
      <inkml:brushProperty name="width" value="0.1" units="cm"/>
      <inkml:brushProperty name="height" value="0.1" units="cm"/>
      <inkml:brushProperty name="color" value="#FFFFFF"/>
    </inkml:brush>
  </inkml:definitions>
  <inkml:trace contextRef="#ctx0" brushRef="#br0">1 46 1048 0 0,'2'-2'350'0'0,"0"-1"-1"0"0,0 1 0 0 0,0 0 1 0 0,0 0-1 0 0,1 0 1 0 0,-1 0-1 0 0,1 1 1 0 0,-1-1-1 0 0,1 1 1 0 0,0-1-1 0 0,0 1 1 0 0,0 0-1 0 0,5-1 0 0 0,41-9 1252 0 0,-47 11-1507 0 0,41-5 781 0 0,0 2 1 0 0,0 1 0 0 0,49 6 0 0 0,53 14-1457 0 0,-133-16 109 0 0,-8-2 73 0 0,0 0-1 0 0,1 1 1 0 0,-1 0 0 0 0,0 0 0 0 0,0 0 0 0 0,0 0 0 0 0,-1 1 0 0 0,1-1 0 0 0,0 1 0 0 0,6 4 0 0 0</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3.247"/>
    </inkml:context>
    <inkml:brush xml:id="br0">
      <inkml:brushProperty name="width" value="0.1" units="cm"/>
      <inkml:brushProperty name="height" value="0.1" units="cm"/>
      <inkml:brushProperty name="color" value="#FFFFFF"/>
    </inkml:brush>
  </inkml:definitions>
  <inkml:trace contextRef="#ctx0" brushRef="#br0">82 1 1784 0 0,'-10'15'718'0'0,"0"1"0"0"0,1 1 0 0 0,0-1 0 0 0,2 2 0 0 0,0-1-1 0 0,1 1 1 0 0,0 0 0 0 0,-3 25 0 0 0,3-21 24 0 0,6-21-678 0 0,-1 0-1 0 0,1 0 0 0 0,0 0 0 0 0,-1 0 0 0 0,1 0 0 0 0,0 0 0 0 0,0 0 1 0 0,0-1-1 0 0,-1 1 0 0 0,1 0 0 0 0,0 0 0 0 0,0 0 0 0 0,0 0 0 0 0,1 0 0 0 0,-1 0 1 0 0,0 0-1 0 0,0 0 0 0 0,0 0 0 0 0,1 0 0 0 0,-1 0 0 0 0,1 0 0 0 0,-1 0 0 0 0,1 0 1 0 0,-1 0-1 0 0,1 0 0 0 0,-1-1 0 0 0,1 1 0 0 0,0 0 0 0 0,0 0 0 0 0,2 0 32 0 0,-1 0 0 0 0,1 0 0 0 0,-1-1 0 0 0,1 1-1 0 0,0-1 1 0 0,-1 0 0 0 0,1 0 0 0 0,0 0-1 0 0,3 0 1 0 0,8-1-88 0 0,13 1 47 0 0,1 1-1 0 0,-1 1 1 0 0,1 1-1 0 0,26 8 0 0 0,-41-8-30 0 0,0 2 1 0 0,-1-1-1 0 0,0 2 0 0 0,0-1 0 0 0,0 2 0 0 0,-1-1 0 0 0,0 2 0 0 0,0-1 0 0 0,-1 2 0 0 0,15 14 0 0 0,-10-8 22 0 0,-2 0-1 0 0,0 1 0 0 0,0 1 1 0 0,17 32-1 0 0,-26-43-25 0 0,-1 0 0 0 0,0 0-1 0 0,-1 0 1 0 0,1 1-1 0 0,-1-1 1 0 0,-1 1 0 0 0,1-1-1 0 0,-1 1 1 0 0,0 0 0 0 0,0-1-1 0 0,-1 1 1 0 0,0 0-1 0 0,0 0 1 0 0,-1-1 0 0 0,0 1-1 0 0,0 0 1 0 0,0-1 0 0 0,-4 11-1 0 0,1-11 33 0 0,1 0-1 0 0,-1-1 1 0 0,0 0-1 0 0,-1 1 1 0 0,0-1 0 0 0,1-1-1 0 0,-1 1 1 0 0,-1-1-1 0 0,1 0 1 0 0,-1 0-1 0 0,1 0 1 0 0,-1-1-1 0 0,0 0 1 0 0,-1 0 0 0 0,1 0-1 0 0,0-1 1 0 0,-9 2-1 0 0,-8 2 186 0 0,-1-1 1 0 0,0-1-1 0 0,-35 2 0 0 0,53-6-227 0 0,-12 2 13 0 0,0-1 1 0 0,-1 0-1 0 0,1-2 0 0 0,0 0 0 0 0,-1-1 0 0 0,-32-9 0 0 0,51 11-87 0 0,0 0-1 0 0,0 0 1 0 0,1 0-1 0 0,-1 0 1 0 0,0 0 0 0 0,0-1-1 0 0,0 1 1 0 0,1 0-1 0 0,-1 0 1 0 0,0 0 0 0 0,0 0-1 0 0,0-1 1 0 0,0 1-1 0 0,1 0 1 0 0,-1 0-1 0 0,0-1 1 0 0,0 1 0 0 0,0 0-1 0 0,0 0 1 0 0,0 0-1 0 0,0-1 1 0 0,0 1 0 0 0,0 0-1 0 0,0 0 1 0 0,0-1-1 0 0,0 1 1 0 0,0 0 0 0 0,0-1-1 0 0,0 1 1 0 0,0 0-1 0 0,0 0 1 0 0,0-1 0 0 0,0 1-1 0 0,0 0 1 0 0,0 0-1 0 0,0-1 1 0 0,0 1-1 0 0,0 0 1 0 0,0 0 0 0 0,0 0-1 0 0,-1-1 1 0 0,1 1-1 0 0,0 0 1 0 0,0 0 0 0 0,0 0-1 0 0,0-1 1 0 0,-1 1-1 0 0,1 0 1 0 0,0 0 0 0 0,0 0-1 0 0,0 0 1 0 0,-1-1-1 0 0,1 1 1 0 0,0 0 0 0 0,0 0-1 0 0,-1 0 1 0 0,1 0-1 0 0,0 0 1 0 0,0 0-1 0 0,-1 0 1 0 0,1 0 0 0 0,-1 0-1 0 0,22-6-3479 0 0,-3 3 627 0 0</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3.604"/>
    </inkml:context>
    <inkml:brush xml:id="br0">
      <inkml:brushProperty name="width" value="0.1" units="cm"/>
      <inkml:brushProperty name="height" value="0.1" units="cm"/>
      <inkml:brushProperty name="color" value="#FFFFFF"/>
    </inkml:brush>
  </inkml:definitions>
  <inkml:trace contextRef="#ctx0" brushRef="#br0">81 1 5481 0 0,'-27'87'4543'0'0,"-2"3"-3170"0"0,9-31-6231 0 0,16-45 1878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4.749"/>
    </inkml:context>
    <inkml:brush xml:id="br0">
      <inkml:brushProperty name="width" value="0.1" units="cm"/>
      <inkml:brushProperty name="height" value="0.1" units="cm"/>
      <inkml:brushProperty name="color" value="#FFFFFF"/>
    </inkml:brush>
  </inkml:definitions>
  <inkml:trace contextRef="#ctx0" brushRef="#br0">1 3 5432 0 0,'1'0'165'0'0,"0"0"0"0"0,-1 1-1 0 0,1-1 1 0 0,0 1-1 0 0,0-1 1 0 0,-1 1-1 0 0,1-1 1 0 0,0 1 0 0 0,-1-1-1 0 0,1 1 1 0 0,-1 0-1 0 0,1-1 1 0 0,-1 1-1 0 0,1 0 1 0 0,-1-1-1 0 0,1 1 1 0 0,-1 0 0 0 0,0 0-1 0 0,1 0 1 0 0,-1-1-1 0 0,1 3 1 0 0,7 24 864 0 0,-5-16-571 0 0,3 6-31 0 0,1-2 1 0 0,1 1 0 0 0,0-1-1 0 0,12 17 1 0 0,-17-28-348 0 0,1 1 0 0 0,-1 0 0 0 0,1-1 0 0 0,0 0 0 0 0,0 0 0 0 0,0 0 0 0 0,0-1 0 0 0,1 1 0 0 0,0-1 0 0 0,-1 0 0 0 0,1 0 0 0 0,0-1 0 0 0,1 1 1 0 0,-1-1-1 0 0,0 0 0 0 0,10 2 0 0 0,-12-4-100 0 0,-1-1 0 0 0,1 1 0 0 0,0 0 1 0 0,0-1-1 0 0,0 0 0 0 0,-1 0 1 0 0,1 1-1 0 0,0-2 0 0 0,-1 1 1 0 0,1 0-1 0 0,-1 0 0 0 0,1-1 0 0 0,-1 1 1 0 0,1-1-1 0 0,-1 0 0 0 0,0 0 1 0 0,0 0-1 0 0,0 0 0 0 0,0 0 0 0 0,0 0 1 0 0,-1-1-1 0 0,1 1 0 0 0,-1 0 1 0 0,1-1-1 0 0,-1 0 0 0 0,2-4 1 0 0,4-10 32 0 0,0-1 0 0 0,9-35 0 0 0,-11 35 194 0 0,-1-4 66 0 0,5-13 126 0 0,-8 34-323 0 0,3 30 405 0 0,-3-20-430 0 0,2 14-612 0 0,9 44-1 0 0,-9-60-449 0 0,-1 1 0 0 0,1-1 0 0 0,0 1 0 0 0,1-1 0 0 0,7 10 0 0 0,-3-5-2109 0 0</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4.747"/>
    </inkml:context>
    <inkml:brush xml:id="br0">
      <inkml:brushProperty name="width" value="0.1" units="cm"/>
      <inkml:brushProperty name="height" value="0.1" units="cm"/>
      <inkml:brushProperty name="color" value="#FFFFFF"/>
    </inkml:brush>
  </inkml:definitions>
  <inkml:trace contextRef="#ctx0" brushRef="#br0">25 49 1636 0 0,'-3'-1'869'0'0,"1"-1"0"0"0,-1 0 0 0 0,0 0 0 0 0,1 0 0 0 0,0 0 0 0 0,-1 0 0 0 0,-2-5 0 0 0,5 7-782 0 0,-1-1-1 0 0,1 1 1 0 0,0 0-1 0 0,0 0 1 0 0,0-1 0 0 0,0 1-1 0 0,0 0 1 0 0,0 0-1 0 0,0-1 1 0 0,0 1 0 0 0,0 0-1 0 0,0-1 1 0 0,0 1-1 0 0,0 0 1 0 0,0 0 0 0 0,0-1-1 0 0,0 1 1 0 0,0 0-1 0 0,0-1 1 0 0,0 1-1 0 0,0 0 1 0 0,1 0 0 0 0,-1-1-1 0 0,0 1 1 0 0,0 0-1 0 0,0 0 1 0 0,0 0 0 0 0,0-1-1 0 0,1 1 1 0 0,-1 0-1 0 0,0-1 1 0 0,18-5 1004 0 0,25 1-155 0 0,45 0 0 0 0,-16 2-309 0 0,30 2 433 0 0,-101 2-1061 0 0,-1-1 0 0 0,1 0 0 0 0,0 1 0 0 0,-1-1 0 0 0,1 0 0 0 0,0 1 0 0 0,-1-1 0 0 0,1 1 0 0 0,-1-1 0 0 0,1 1 0 0 0,-1-1 0 0 0,1 1 0 0 0,-1-1 0 0 0,1 1 0 0 0,-1 0 0 0 0,1-1-1 0 0,-1 1 1 0 0,0 0 0 0 0,1-1 0 0 0,-1 1 0 0 0,0 0 0 0 0,0-1 0 0 0,0 1 0 0 0,1 0 0 0 0,-1 0 0 0 0,0-1 0 0 0,0 1 0 0 0,0 0 0 0 0,0 0 0 0 0,0 0 0 0 0,0 30 32 0 0,0-27-24 0 0,-2 30 91 0 0,-2-1-1 0 0,-1 0 1 0 0,-12 41-1 0 0,-37 97 341 0 0,27-93-259 0 0,0-2 340 0 0,10-28-1696 0 0,6-15-2627 0 0</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5.119"/>
    </inkml:context>
    <inkml:brush xml:id="br0">
      <inkml:brushProperty name="width" value="0.1" units="cm"/>
      <inkml:brushProperty name="height" value="0.1" units="cm"/>
      <inkml:brushProperty name="color" value="#FFFFFF"/>
    </inkml:brush>
  </inkml:definitions>
  <inkml:trace contextRef="#ctx0" brushRef="#br0">0 79 7057 0 0,'3'-2'305'0'0,"0"0"1"0"0,0 0 0 0 0,0 1 0 0 0,0-1 0 0 0,0 1-1 0 0,0-1 1 0 0,1 1 0 0 0,-1 0 0 0 0,0 1 0 0 0,1-1 0 0 0,-1 1-1 0 0,7-1 1 0 0,-3 0 94 0 0,150-14 497 0 0,-117 14-2839 0 0,1-3 0 0 0,-1-1 1 0 0,0-1-1 0 0,47-15 0 0 0,-60 11 494 0 0</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5.493"/>
    </inkml:context>
    <inkml:brush xml:id="br0">
      <inkml:brushProperty name="width" value="0.1" units="cm"/>
      <inkml:brushProperty name="height" value="0.1" units="cm"/>
      <inkml:brushProperty name="color" value="#FFFFFF"/>
    </inkml:brush>
  </inkml:definitions>
  <inkml:trace contextRef="#ctx0" brushRef="#br0">9 31 1428 0 0,'-1'-2'632'0'0,"0"0"0"0"0,0 1 0 0 0,0-1 0 0 0,0-1 0 0 0,0 1 0 0 0,0 0 0 0 0,1 0 0 0 0,-1 0 0 0 0,1 0 0 0 0,5-8 2466 0 0,11 14-2358 0 0,0 5-521 0 0,0 1-1 0 0,0 0 0 0 0,-1 1 1 0 0,0 1-1 0 0,-1 0 0 0 0,0 1 1 0 0,-1 1-1 0 0,18 24 0 0 0,-5-3 120 0 0,-2 2 0 0 0,33 65 0 0 0,-44-74-205 0 0,-1 0 1 0 0,-1 1-1 0 0,-1 0 1 0 0,-2 1 0 0 0,-1 0-1 0 0,4 42 1 0 0,-9-49-62 0 0,-2 0 0 0 0,0 0 1 0 0,-1 0-1 0 0,-1 0 0 0 0,-2-1 0 0 0,0 1 0 0 0,-1-1 1 0 0,-1 1-1 0 0,-12 26 0 0 0,-2-3 84 0 0,-3-2 0 0 0,-1-1 0 0 0,-50 69-1 0 0,-4-18-2555 0 0,69-84 1326 0 0,-28 26-4888 0 0</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6.514"/>
    </inkml:context>
    <inkml:brush xml:id="br0">
      <inkml:brushProperty name="width" value="0.1" units="cm"/>
      <inkml:brushProperty name="height" value="0.1" units="cm"/>
      <inkml:brushProperty name="color" value="#FFFFFF"/>
    </inkml:brush>
  </inkml:definitions>
  <inkml:trace contextRef="#ctx0" brushRef="#br0">1 29 4888 0 0,'8'-4'248'0'0,"0"-1"0"0"0,1 2-1 0 0,-1-1 1 0 0,1 1 0 0 0,0 1-1 0 0,0-1 1 0 0,0 1 0 0 0,1 1-1 0 0,-1 0 1 0 0,0 0-1 0 0,0 1 1 0 0,1 0 0 0 0,-1 1-1 0 0,0 0 1 0 0,1 0 0 0 0,-1 1-1 0 0,0 0 1 0 0,12 5 0 0 0,-14-5-188 0 0,0 1 1 0 0,0-1 0 0 0,0 2-1 0 0,0-1 1 0 0,-1 1 0 0 0,0-1-1 0 0,1 2 1 0 0,-1-1 0 0 0,-1 1 0 0 0,1 0-1 0 0,-1 0 1 0 0,0 0 0 0 0,0 1-1 0 0,0 0 1 0 0,-1 0 0 0 0,0 0-1 0 0,0 1 1 0 0,0-1 0 0 0,-1 1 0 0 0,0 0-1 0 0,-1 0 1 0 0,1 0 0 0 0,1 9-1 0 0,-3 3 115 0 0,-1 1 1 0 0,-1 0-1 0 0,-1-1 0 0 0,0 1 0 0 0,-2-1 0 0 0,0 1 0 0 0,-1-1 0 0 0,-11 28 0 0 0,7-20 180 0 0,1 1-1 0 0,-9 52 1 0 0,17-75-318 0 0,0 0-1 0 0,1 0 1 0 0,0 0 0 0 0,-1-1-1 0 0,1 1 1 0 0,1 0 0 0 0,-1-1-1 0 0,1 1 1 0 0,-1 0 0 0 0,2-1-1 0 0,-1 0 1 0 0,0 0 0 0 0,1 1-1 0 0,-1-1 1 0 0,1-1 0 0 0,0 1 0 0 0,1 0-1 0 0,-1-1 1 0 0,1 0 0 0 0,-1 1-1 0 0,1-1 1 0 0,0-1 0 0 0,0 1-1 0 0,0-1 1 0 0,9 4 0 0 0,-7-2-69 0 0,0-1 1 0 0,1-1 0 0 0,0 1 0 0 0,-1-1 0 0 0,1 0-1 0 0,0 0 1 0 0,0-1 0 0 0,0 0 0 0 0,1 0 0 0 0,-1-1-1 0 0,0 0 1 0 0,0 0 0 0 0,0-1 0 0 0,0 0 0 0 0,0 0-1 0 0,13-4 1 0 0,-19 4 29 0 0,0 1 0 0 0,0-1-1 0 0,0 1 1 0 0,0-1-1 0 0,0 0 1 0 0,-1 1 0 0 0,1-1-1 0 0,0 0 1 0 0,0 0 0 0 0,-1 0-1 0 0,1 0 1 0 0,-1 1-1 0 0,1-1 1 0 0,-1 0 0 0 0,1 0-1 0 0,-1 0 1 0 0,1 0 0 0 0,-1 0-1 0 0,0 0 1 0 0,0 0-1 0 0,1-1 1 0 0,-1 1 0 0 0,0 0-1 0 0,0 0 1 0 0,0 0 0 0 0,0 0-1 0 0,0 0 1 0 0,-1 0-1 0 0,1 0 1 0 0,0-1 0 0 0,0 1 1 0 0,0 0 1 0 0,0 1 0 0 0,-1-1 0 0 0,1 0-1 0 0,0 1 1 0 0,0-1 0 0 0,0 0 0 0 0,0 1-1 0 0,-1-1 1 0 0,1 0 0 0 0,0 1 0 0 0,-1-1-1 0 0,1 1 1 0 0,-1-1 0 0 0,1 0 0 0 0,0 1-1 0 0,-1-1 1 0 0,1 1 0 0 0,-1-1 0 0 0,0 1-1 0 0,1-1 1 0 0,-1 1 0 0 0,1 0 0 0 0,-1-1-1 0 0,0 1 1 0 0,1 0 0 0 0,-1-1 0 0 0,0 1-1 0 0,1 0 1 0 0,-1 0 0 0 0,0 0 0 0 0,1 0-1 0 0,-1 0 1 0 0,0-1 0 0 0,1 1 0 0 0,-1 0-1 0 0,0 1 1 0 0,-1-1 0 0 0,1 0 7 0 0,1 1 0 0 0,-1 0 0 0 0,0-1 0 0 0,0 1 0 0 0,1 0 0 0 0,-1 0 0 0 0,0-1 0 0 0,1 1 0 0 0,-1 0 0 0 0,1 0 0 0 0,-1 0 0 0 0,1 0 0 0 0,0 0 0 0 0,-1 0 0 0 0,1-1 0 0 0,0 1 1 0 0,0 0-1 0 0,-1 0 0 0 0,1 0 0 0 0,0 0 0 0 0,0 2 0 0 0,1 27 83 0 0,-1-19-58 0 0,3 36 80 0 0,1 0 1 0 0,12 47 0 0 0,5 53 100 0 0,-19-127-176 0 0,-2 0 1 0 0,0 1-1 0 0,-1-1 1 0 0,-1 0-1 0 0,-6 25 1 0 0,3-29 67 0 0,0-1 0 0 0,-1 1 0 0 0,-1-1-1 0 0,-1 0 1 0 0,0-1 0 0 0,0 0 0 0 0,-2 0 0 0 0,1-1 0 0 0,-2 0 0 0 0,0-1 0 0 0,0 0 0 0 0,-1-1 0 0 0,-1 0 0 0 0,0-1 0 0 0,0 0 0 0 0,-1-1 0 0 0,0 0 0 0 0,0-1 0 0 0,-1-1-1 0 0,0-1 1 0 0,-1 0 0 0 0,0-1 0 0 0,1 0 0 0 0,-1-1 0 0 0,-1-1 0 0 0,1-1 0 0 0,-19 1 0 0 0,27-4-182 0 0,18-35-13247 0 0</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8.022"/>
    </inkml:context>
    <inkml:brush xml:id="br0">
      <inkml:brushProperty name="width" value="0.1" units="cm"/>
      <inkml:brushProperty name="height" value="0.1" units="cm"/>
      <inkml:brushProperty name="color" value="#FFFFFF"/>
    </inkml:brush>
  </inkml:definitions>
  <inkml:trace contextRef="#ctx0" brushRef="#br0">1 0 6233 0 0,'24'8'3932'0'0,"19"-4"-2870"0"0,-24-3-528 0 0,31 3 105 0 0,57 7-657 0 0,-92-8-1425 0 0,1 1-1 0 0,21 7 1 0 0,-27-6-1609 0 0</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28.399"/>
    </inkml:context>
    <inkml:brush xml:id="br0">
      <inkml:brushProperty name="width" value="0.1" units="cm"/>
      <inkml:brushProperty name="height" value="0.1" units="cm"/>
      <inkml:brushProperty name="color" value="#FFFFFF"/>
    </inkml:brush>
  </inkml:definitions>
  <inkml:trace contextRef="#ctx0" brushRef="#br0">0 1 5821 0 0,'0'1'840'0'0,"3"0"-112"0"0,2 0-80 0 0,1 0-112 0 0,3-1-268 0 0,0 0-28 0 0,8 1-480 0 0,2-1-192 0 0,2 1-236 0 0,-2-1-520 0 0,-2 0 87 0 0,-2 0-499 0 0,-1 0 56 0 0</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5:32.847"/>
    </inkml:context>
    <inkml:brush xml:id="br0">
      <inkml:brushProperty name="width" value="0.1" units="cm"/>
      <inkml:brushProperty name="height" value="0.1" units="cm"/>
      <inkml:brushProperty name="color" value="#FFFFFF"/>
    </inkml:brush>
  </inkml:definitions>
  <inkml:trace contextRef="#ctx0" brushRef="#br0">41 44 1436 0 0,'-4'-3'1225'0'0,"1"0"-1"0"0,-1 0 1 0 0,1 0-1 0 0,0-1 1 0 0,-6-7 0 0 0,-5-6 3903 0 0,14 28-3274 0 0,3 5-1706 0 0,7 19 118 0 0,1 0 0 0 0,2-1-1 0 0,1-1 1 0 0,25 43 0 0 0,-37-73-236 0 0,-1 1 0 0 0,1-1-1 0 0,0 0 1 0 0,0 0 0 0 0,0 0 0 0 0,0 0 0 0 0,1-1-1 0 0,-1 1 1 0 0,1-1 0 0 0,-1 1 0 0 0,1-1 0 0 0,0 0 0 0 0,0 0-1 0 0,0 0 1 0 0,0 0 0 0 0,1-1 0 0 0,-1 1 0 0 0,0-1-1 0 0,1 0 1 0 0,-1 0 0 0 0,1 0 0 0 0,-1 0 0 0 0,1-1 0 0 0,0 1-1 0 0,-1-1 1 0 0,1 0 0 0 0,-1 0 0 0 0,5-1 0 0 0,23-1 55 0 0,-1-1 0 0 0,0-2 0 0 0,53-16 0 0 0,143-49 196 0 0,-30 8-148 0 0,61-18 65 0 0,-246 76-254 0 0,3-1-314 0 0,1 0-1 0 0,0 1 1 0 0,0 0 0 0 0,28-3-1 0 0</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47.720"/>
    </inkml:context>
    <inkml:brush xml:id="br0">
      <inkml:brushProperty name="width" value="0.1" units="cm"/>
      <inkml:brushProperty name="height" value="0.1" units="cm"/>
      <inkml:brushProperty name="color" value="#FFFFFF"/>
    </inkml:brush>
  </inkml:definitions>
  <inkml:trace contextRef="#ctx0" brushRef="#br0">29 80 3132 0 0,'0'-7'997'0'0,"-1"1"0"0"0,1-1 0 0 0,-1 0 0 0 0,-1 1-1 0 0,1-1 1 0 0,-1 1 0 0 0,-1-1 0 0 0,1 1 0 0 0,-4-7 0 0 0,5 13-867 0 0,-3-7 1765 0 0,4 7-1871 0 0,0 0 1 0 0,-1 0-1 0 0,1 0 0 0 0,0 0 0 0 0,-1 0 0 0 0,1 1 0 0 0,0-1 0 0 0,-1 0 0 0 0,1 0 0 0 0,0 1 1 0 0,0-1-1 0 0,-1 0 0 0 0,1 0 0 0 0,0 1 0 0 0,0-1 0 0 0,0 0 0 0 0,-1 1 0 0 0,1-1 1 0 0,0 0-1 0 0,0 1 0 0 0,0-1 0 0 0,0 0 0 0 0,0 1 0 0 0,0-1 0 0 0,0 0 0 0 0,0 1 1 0 0,0-1-1 0 0,-1 1 0 0 0,2-1 0 0 0,-1 0 0 0 0,0 1 0 0 0,0-1 0 0 0,0 0 0 0 0,0 1 1 0 0,0-1-1 0 0,0 1 0 0 0,5 127 1154 0 0,30 173 0 0 0,14 67-54 0 0,-45-285-915 0 0,-4-63 30 0 0,1 0 0 0 0,0 0 0 0 0,2-1 0 0 0,6 27 2161 0 0</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48.404"/>
    </inkml:context>
    <inkml:brush xml:id="br0">
      <inkml:brushProperty name="width" value="0.1" units="cm"/>
      <inkml:brushProperty name="height" value="0.1" units="cm"/>
      <inkml:brushProperty name="color" value="#FFFFFF"/>
    </inkml:brush>
  </inkml:definitions>
  <inkml:trace contextRef="#ctx0" brushRef="#br0">19 1 3904 0 0,'-1'2'372'0'0,"0"1"0"0"0,0-1 0 0 0,1 1 0 0 0,0 0 0 0 0,-1-1 0 0 0,1 1 0 0 0,0-1 0 0 0,0 1 0 0 0,1 5 0 0 0,0 5 1468 0 0,-1-6-570 0 0,0-6-1176 0 0,0-1 0 0 0,0 1 0 0 0,0-1 0 0 0,0 1 0 0 0,0-1 0 0 0,0 0 0 0 0,0 1 0 0 0,0-1 0 0 0,0 1 0 0 0,0-1 0 0 0,0 1 0 0 0,0-1 0 0 0,0 1 0 0 0,-1-1 0 0 0,1 1 0 0 0,0-1 0 0 0,0 0 0 0 0,-1 1 0 0 0,1-1 0 0 0,0 1 0 0 0,0-1 0 0 0,-1 0 0 0 0,1 1 0 0 0,0-1 0 0 0,-1 0 0 0 0,1 0 0 0 0,-1 1 0 0 0,1-1 0 0 0,-1 1 0 0 0,-5 3-119 0 0,6-3 46 0 0,0-1 0 0 0,-1 0 0 0 0,1 1 0 0 0,0-1 0 0 0,-1 0 0 0 0,1 1 0 0 0,0-1 0 0 0,0 0 0 0 0,-1 1 0 0 0,1-1 0 0 0,0 1 0 0 0,0-1 0 0 0,0 0 0 0 0,-1 1 1 0 0,1-1-1 0 0,0 1 0 0 0,0-1 0 0 0,0 1 0 0 0,0-1 0 0 0,0 0 0 0 0,0 1 0 0 0,0-1 0 0 0,0 1 0 0 0,0-1 0 0 0,0 1 0 0 0,0-1 0 0 0,0 0 0 0 0,0 1 0 0 0,1-1 0 0 0,-1 1 1 0 0,0-1-1 0 0,0 1 0 0 0,0-1 0 0 0,1 0 0 0 0,-1 1 0 0 0,0-1 0 0 0,0 0 0 0 0,1 1 0 0 0,-1-1 0 0 0,0 0 0 0 0,1 1 0 0 0,-1-1 0 0 0,0 0 0 0 0,1 0 0 0 0,-1 1 1 0 0,0-1-1 0 0,1 0 0 0 0,-1 0 0 0 0,1 0 0 0 0,-1 1 0 0 0,0-1 0 0 0,1 0 0 0 0,-1 0 0 0 0,1 0 0 0 0,-1 0 0 0 0,1 0 0 0 0,-1 0 0 0 0,2 0 261 0 0,-1 0 28 0 0</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48.947"/>
    </inkml:context>
    <inkml:brush xml:id="br0">
      <inkml:brushProperty name="width" value="0.1" units="cm"/>
      <inkml:brushProperty name="height" value="0.1" units="cm"/>
      <inkml:brushProperty name="color" value="#FFFFFF"/>
    </inkml:brush>
  </inkml:definitions>
  <inkml:trace contextRef="#ctx0" brushRef="#br0">159 1 3572 0 0,'-4'1'251'0'0,"1"1"0"0"0,0-1 0 0 0,0 1 0 0 0,0 0 0 0 0,0 0-1 0 0,1 0 1 0 0,-1 0 0 0 0,0 1 0 0 0,1-1 0 0 0,0 1 0 0 0,-1 0-1 0 0,1-1 1 0 0,0 1 0 0 0,1 0 0 0 0,-3 5 0 0 0,-24 54 1399 0 0,19-38-960 0 0,-8 23-17 0 0,1 0-1 0 0,3 0 0 0 0,2 2 1 0 0,-6 60-1 0 0,13-6-4626 0 0,4-102 3938 0 0,0 8-2869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5.104"/>
    </inkml:context>
    <inkml:brush xml:id="br0">
      <inkml:brushProperty name="width" value="0.1" units="cm"/>
      <inkml:brushProperty name="height" value="0.1" units="cm"/>
      <inkml:brushProperty name="color" value="#FFFFFF"/>
    </inkml:brush>
  </inkml:definitions>
  <inkml:trace contextRef="#ctx0" brushRef="#br0">1 1 5304 0 0,'5'24'5385'0'0,"4"20"-4310"0"0,-1 58 940 0 0,36 269 1461 0 0,-42-359-3348 0 0,1 1 1 0 0,0-1 0 0 0,1 0-1 0 0,8 18 1 0 0,-10-26-121 0 0,0-1 1 0 0,0 1-1 0 0,0-1 1 0 0,1 0-1 0 0,-1 0 1 0 0,1 0 0 0 0,0 0-1 0 0,0 0 1 0 0,0 0-1 0 0,0-1 1 0 0,0 0-1 0 0,0 1 1 0 0,1-1-1 0 0,0 0 1 0 0,-1-1 0 0 0,1 1-1 0 0,7 2 1 0 0,-3-2-378 0 0,1 0 0 0 0,-1-1 0 0 0,1 0 0 0 0,0 0-1 0 0,-1-1 1 0 0,1 0 0 0 0,0 0 0 0 0,10-3 0 0 0,-14 2-482 0 0,1 0 0 0 0,-1-1 0 0 0,0 0-1 0 0,0 0 1 0 0,0 0 0 0 0,0 0 0 0 0,0-1 0 0 0,7-5-1 0 0</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49.290"/>
    </inkml:context>
    <inkml:brush xml:id="br0">
      <inkml:brushProperty name="width" value="0.1" units="cm"/>
      <inkml:brushProperty name="height" value="0.1" units="cm"/>
      <inkml:brushProperty name="color" value="#FFFFFF"/>
    </inkml:brush>
  </inkml:definitions>
  <inkml:trace contextRef="#ctx0" brushRef="#br0">0 202 3080 0 0,'5'-35'1614'0'0,"2"0"0"0"0,18-55 0 0 0,-24 87-1460 0 0,0 0-1 0 0,0 0 1 0 0,0 0 0 0 0,0 0 0 0 0,0 1-1 0 0,1-1 1 0 0,-1 1 0 0 0,1-1-1 0 0,0 1 1 0 0,0-1 0 0 0,0 1 0 0 0,0 0-1 0 0,2-2 1 0 0,-3 3-69 0 0,1 1 1 0 0,-1-1-1 0 0,1 1 0 0 0,-1-1 1 0 0,1 1-1 0 0,-1 0 0 0 0,1-1 1 0 0,-1 1-1 0 0,1 0 0 0 0,-1 0 1 0 0,1 0-1 0 0,-1 0 1 0 0,1 1-1 0 0,-1-1 0 0 0,1 0 1 0 0,-1 1-1 0 0,1-1 0 0 0,-1 1 1 0 0,0-1-1 0 0,1 1 0 0 0,-1-1 1 0 0,0 1-1 0 0,1 0 0 0 0,-1 0 1 0 0,0 0-1 0 0,2 2 0 0 0,17 14 360 0 0,0 1 0 0 0,-2 1 0 0 0,0 1 0 0 0,-1 1-1 0 0,22 36 1 0 0,2-1-15 0 0,63 108 483 0 0,-34-49-3054 0 0,-63-104 1419 0 0,-4-6 147 0 0,-1-1 1 0 0,1 0-1 0 0,0 0 1 0 0,0 0-1 0 0,0-1 0 0 0,0 1 1 0 0,5 3-1 0 0,0-2-2546 0 0</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49.629"/>
    </inkml:context>
    <inkml:brush xml:id="br0">
      <inkml:brushProperty name="width" value="0.1" units="cm"/>
      <inkml:brushProperty name="height" value="0.1" units="cm"/>
      <inkml:brushProperty name="color" value="#FFFFFF"/>
    </inkml:brush>
  </inkml:definitions>
  <inkml:trace contextRef="#ctx0" brushRef="#br0">13 27 5473 0 0,'-2'-9'338'0'0,"-5"-8"3476"0"0,5 29-2992 0 0,0 47 887 0 0,7 79-1 0 0,1 1-401 0 0,-6-58-781 0 0,2 147 998 0 0,7-78-3569 0 0,-9-150 2014 0 0,5 27-2356 0 0,2-14-2068 0 0</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0.222"/>
    </inkml:context>
    <inkml:brush xml:id="br0">
      <inkml:brushProperty name="width" value="0.1" units="cm"/>
      <inkml:brushProperty name="height" value="0.1" units="cm"/>
      <inkml:brushProperty name="color" value="#FFFFFF"/>
    </inkml:brush>
  </inkml:definitions>
  <inkml:trace contextRef="#ctx0" brushRef="#br0">107 47 5304 0 0,'0'-5'631'0'0,"-2"-19"3560"0"0,-5 19-2314 0 0,-5 14-838 0 0,2 4-660 0 0,1 0 0 0 0,0 0 0 0 0,1 1 0 0 0,0 1 0 0 0,2 0 0 0 0,-1 0 0 0 0,-7 27-1 0 0,10-28-172 0 0,1 1 0 0 0,0 0-1 0 0,1 0 1 0 0,1 0-1 0 0,0 0 1 0 0,1 0-1 0 0,2 22 1 0 0,-1-33-161 0 0,-1 1 0 0 0,1-1 0 0 0,0 1 0 0 0,1 0 0 0 0,-1-1 0 0 0,1 0 0 0 0,0 1 0 0 0,0-1 1 0 0,0 0-1 0 0,0 0 0 0 0,1 0 0 0 0,0 0 0 0 0,0-1 0 0 0,0 1 0 0 0,0-1 0 0 0,0 1 0 0 0,1-1 0 0 0,0 0 0 0 0,-1 0 0 0 0,1-1 0 0 0,0 1 0 0 0,0-1 0 0 0,1 0 0 0 0,-1 0 1 0 0,0 0-1 0 0,1-1 0 0 0,7 2 0 0 0,-2-1-7 0 0,1 0 1 0 0,0-1-1 0 0,-1-1 1 0 0,1 0-1 0 0,0 0 1 0 0,-1-1-1 0 0,1 0 1 0 0,-1-1 0 0 0,1 0-1 0 0,-1-1 1 0 0,0 0-1 0 0,0-1 1 0 0,18-9-1 0 0,-23 11-64 0 0,-1-1 0 0 0,0 1 0 0 0,1-1 0 0 0,-1-1 0 0 0,0 1-1 0 0,0-1 1 0 0,-1 1 0 0 0,1-1 0 0 0,-1 0 0 0 0,0 0 0 0 0,0 0 0 0 0,0-1-1 0 0,0 1 1 0 0,-1-1 0 0 0,0 0 0 0 0,0 1 0 0 0,0-1 0 0 0,-1 0 0 0 0,1 0-1 0 0,-1 0 1 0 0,0-1 0 0 0,-1 1 0 0 0,1 0 0 0 0,-1 0 0 0 0,0 0 0 0 0,0 0 0 0 0,-1-1-1 0 0,1 1 1 0 0,-1 0 0 0 0,-2-5 0 0 0,1 3-24 0 0,0 1 1 0 0,0 0-1 0 0,0 0 1 0 0,-1 0-1 0 0,0 0 0 0 0,0 0 1 0 0,-1 1-1 0 0,0-1 1 0 0,0 1-1 0 0,-8-9 0 0 0,0 3-80 0 0,-1 1-1 0 0,-25-17 0 0 0,-18-13-253 0 0,55 40 364 0 0,0-1 0 0 0,1 1 0 0 0,-1 0-1 0 0,1-1 1 0 0,-1 1 0 0 0,1 0 0 0 0,-1-1 0 0 0,1 1 0 0 0,-1-1 0 0 0,1 1 0 0 0,-1-1 0 0 0,1 1-1 0 0,0-1 1 0 0,-1 0 0 0 0,1 1 0 0 0,0-1 0 0 0,-1 1 0 0 0,1-1 0 0 0,0 0 0 0 0,0 1 0 0 0,0-1-1 0 0,0 0 1 0 0,0 1 0 0 0,-1-1 0 0 0,1 0 0 0 0,0 1 0 0 0,0-1 0 0 0,1 0 0 0 0,-1 0 0 0 0,0 0 20 0 0,1 1 1 0 0,0-1-1 0 0,0 0 1 0 0,0 1 0 0 0,-1-1-1 0 0,1 0 1 0 0,0 1-1 0 0,0-1 1 0 0,0 1 0 0 0,0 0-1 0 0,0-1 1 0 0,0 1 0 0 0,0 0-1 0 0,0 0 1 0 0,0-1-1 0 0,1 1 1 0 0,4-1 51 0 0,1 1-1 0 0,-1-1 1 0 0,0 1 0 0 0,0 1 0 0 0,9 1-1 0 0,8 4 64 0 0,-1 2 0 0 0,0 1 0 0 0,0 0 0 0 0,-1 2 1 0 0,38 26-1 0 0,-27-14-44 0 0,0 2 1 0 0,46 48 0 0 0,-73-69-96 0 0,-1 1 0 0 0,0-1 0 0 0,0 1-1 0 0,0-1 1 0 0,-1 1 0 0 0,1 0 0 0 0,-1 1 0 0 0,0-1 0 0 0,-1 1 0 0 0,1-1 0 0 0,-1 1 0 0 0,0 0 0 0 0,-1 0 0 0 0,1 0 0 0 0,0 9 0 0 0,-5-15-101 0 0,-4-7 62 0 0,-4-11 30 0 0,8 9 88 0 0,1-1 1 0 0,0 1-1 0 0,1-1 0 0 0,0 1 0 0 0,0-1 1 0 0,1 0-1 0 0,1 0 0 0 0,0 1 0 0 0,0-1 0 0 0,0 0 1 0 0,1 1-1 0 0,1-1 0 0 0,0 1 0 0 0,0 0 1 0 0,1 0-1 0 0,0 0 0 0 0,6-10 0 0 0,-3 9-363 0 0,-1 1 0 0 0,1 0 0 0 0,1 0 0 0 0,0 1 0 0 0,0 0 0 0 0,0 0-1 0 0,1 1 1 0 0,0 0 0 0 0,1 1 0 0 0,0 0 0 0 0,0 0 0 0 0,0 1 0 0 0,0 0 0 0 0,14-4 0 0 0,55-13-5222 0 0,-62 18 2643 0 0</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0.796"/>
    </inkml:context>
    <inkml:brush xml:id="br0">
      <inkml:brushProperty name="width" value="0.1" units="cm"/>
      <inkml:brushProperty name="height" value="0.1" units="cm"/>
      <inkml:brushProperty name="color" value="#FFFFFF"/>
    </inkml:brush>
  </inkml:definitions>
  <inkml:trace contextRef="#ctx0" brushRef="#br0">1 0 5108 0 0,'2'0'224'0'0,"0"0"0"0"0,0 0 0 0 0,-1 0 0 0 0,1 1 0 0 0,0-1 0 0 0,0 0 0 0 0,0 1 0 0 0,0-1 0 0 0,0 1 0 0 0,-1-1 0 0 0,1 1 0 0 0,0 0 0 0 0,-1 0 0 0 0,1 0 0 0 0,3 2 0 0 0,13 27 1511 0 0,-5 0-742 0 0,-1 2 0 0 0,8 33-1 0 0,16 43 713 0 0,-30-97-1837 0 0,-5-17-218 0 0,1-14 255 0 0,-1 13 85 0 0,17-67 85 0 0,-16 67-46 0 0,1 1 0 0 0,-1-1 0 0 0,1 1-1 0 0,0 0 1 0 0,0 0 0 0 0,1 0-1 0 0,-1 1 1 0 0,10-11 0 0 0,-12 15-23 0 0,0 1 1 0 0,1-1 0 0 0,-1 0-1 0 0,1 1 1 0 0,-1-1 0 0 0,0 1-1 0 0,1-1 1 0 0,-1 1 0 0 0,1 0-1 0 0,-1-1 1 0 0,1 1 0 0 0,-1 0-1 0 0,1 0 1 0 0,0 0 0 0 0,-1 0-1 0 0,1 1 1 0 0,-1-1 0 0 0,1 0-1 0 0,-1 1 1 0 0,1-1 0 0 0,-1 1-1 0 0,0-1 1 0 0,1 1 0 0 0,-1-1-1 0 0,0 1 1 0 0,1 0-1 0 0,-1 0 1 0 0,0 0 0 0 0,0 0-1 0 0,1 0 1 0 0,0 1 0 0 0,36 36 107 0 0,-36-36-104 0 0,9 13-84 0 0,0 1 1 0 0,-1 1-1 0 0,0-1 0 0 0,-1 2 1 0 0,-1-1-1 0 0,-1 1 0 0 0,7 28 1 0 0,8-144-217 0 0,-18 84 305 0 0,0 1 0 0 0,0 0 0 0 0,1-1 0 0 0,1 2 0 0 0,0-1 0 0 0,12-17 0 0 0,-15 25-17 0 0,1 0 0 0 0,-1 0 1 0 0,1 0-1 0 0,1 0 1 0 0,-1 1-1 0 0,0-1 0 0 0,1 1 1 0 0,0 0-1 0 0,0 1 0 0 0,0-1 1 0 0,1 1-1 0 0,-1 0 0 0 0,1 0 1 0 0,0 1-1 0 0,0-1 1 0 0,11-2-1 0 0,-14 6 11 0 0,0-1 0 0 0,0 0-1 0 0,1 1 1 0 0,-1-1 0 0 0,0 1 0 0 0,0 0-1 0 0,1 0 1 0 0,-1 1 0 0 0,0-1 0 0 0,0 0-1 0 0,0 1 1 0 0,-1 0 0 0 0,1 0 0 0 0,0 0-1 0 0,-1 0 1 0 0,1 0 0 0 0,-1 0 0 0 0,1 1 0 0 0,-1-1-1 0 0,0 1 1 0 0,0 0 0 0 0,0 0 0 0 0,-1-1-1 0 0,3 6 1 0 0,2 2 18 0 0,-1 0 0 0 0,0 0 1 0 0,-1 1-1 0 0,0 0 0 0 0,-1-1 0 0 0,2 13 0 0 0,-3 26 297 0 0,-1-7-1299 0 0,4-17-2899 0 0,-3-21 2135 0 0</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1.353"/>
    </inkml:context>
    <inkml:brush xml:id="br0">
      <inkml:brushProperty name="width" value="0.1" units="cm"/>
      <inkml:brushProperty name="height" value="0.1" units="cm"/>
      <inkml:brushProperty name="color" value="#FFFFFF"/>
    </inkml:brush>
  </inkml:definitions>
  <inkml:trace contextRef="#ctx0" brushRef="#br0">256 82 5280 0 0,'1'-3'329'0'0,"1"0"0"0"0,-1 1 0 0 0,0-1-1 0 0,0 0 1 0 0,0 0 0 0 0,0 1 0 0 0,-1-1-1 0 0,1 0 1 0 0,-1 0 0 0 0,0 0-1 0 0,0 0 1 0 0,0 0 0 0 0,0 0 0 0 0,0-4-1 0 0,-1 6-219 0 0,1 0-1 0 0,0 0 0 0 0,-1 1 0 0 0,1-1 0 0 0,0 0 0 0 0,-1 1 0 0 0,1-1 1 0 0,-1 0-1 0 0,1 0 0 0 0,-1 1 0 0 0,1-1 0 0 0,-1 1 0 0 0,0-1 0 0 0,1 1 1 0 0,-1-1-1 0 0,0 1 0 0 0,1-1 0 0 0,-1 1 0 0 0,0-1 0 0 0,-1 1 0 0 0,0-1-18 0 0,1 1 1 0 0,-1 0-1 0 0,0-1 0 0 0,0 1 0 0 0,0 0 0 0 0,0 0 0 0 0,0 1 0 0 0,0-1 0 0 0,0 0 0 0 0,1 0 0 0 0,-1 1 0 0 0,-3 1 0 0 0,-10 4 176 0 0,0 1 0 0 0,0 0-1 0 0,1 2 1 0 0,0-1 0 0 0,0 2-1 0 0,1 0 1 0 0,1 0-1 0 0,-1 1 1 0 0,2 1 0 0 0,0 0-1 0 0,0 0 1 0 0,1 1 0 0 0,0 1-1 0 0,2 0 1 0 0,-1 0 0 0 0,2 0-1 0 0,-11 28 1 0 0,17-39-228 0 0,0 0-1 0 0,0 0 0 0 0,1 0 1 0 0,-1 0-1 0 0,1 0 1 0 0,0 0-1 0 0,0-1 1 0 0,0 1-1 0 0,0 0 1 0 0,1 0-1 0 0,-1 0 1 0 0,1 0-1 0 0,-1 0 1 0 0,1 0-1 0 0,0-1 1 0 0,0 1-1 0 0,0 0 1 0 0,1-1-1 0 0,-1 1 1 0 0,1 0-1 0 0,-1-1 1 0 0,1 0-1 0 0,0 1 0 0 0,0-1 1 0 0,0 0-1 0 0,0 0 1 0 0,0 0-1 0 0,1 0 1 0 0,3 2-1 0 0,-2-2-45 0 0,0 0 0 0 0,0 0-1 0 0,1-1 1 0 0,-1 1 0 0 0,0-1-1 0 0,1 0 1 0 0,-1 0-1 0 0,1 0 1 0 0,0-1 0 0 0,-1 0-1 0 0,1 0 1 0 0,0 0 0 0 0,-1 0-1 0 0,1-1 1 0 0,-1 1 0 0 0,1-1-1 0 0,-1-1 1 0 0,7-1-1 0 0,-4 0-26 0 0,-1 0-1 0 0,0 0 0 0 0,0 0 0 0 0,0-1 0 0 0,0 0 1 0 0,-1 0-1 0 0,1 0 0 0 0,-1-1 0 0 0,0 0 0 0 0,-1 0 1 0 0,1 0-1 0 0,-1 0 0 0 0,0-1 0 0 0,0 0 0 0 0,-1 0 0 0 0,1 0 1 0 0,1-6-1 0 0,3-10-85 0 0,-1 1 1 0 0,-2-1 0 0 0,6-41-1 0 0,-11 61 120 0 0,1-26-57 0 0,-4 29 71 0 0,-3 15 143 0 0,4-3-77 0 0,1-1 1 0 0,0 1 0 0 0,1-1 0 0 0,0 1 0 0 0,1 0-1 0 0,0-1 1 0 0,1 1 0 0 0,4 13 0 0 0,-3-17-40 0 0,-1 0 0 0 0,1-1 1 0 0,0 0-1 0 0,1 1 0 0 0,0-1 1 0 0,0 0-1 0 0,1-1 1 0 0,0 1-1 0 0,7 7 0 0 0,-10-12-98 0 0,1-1 1 0 0,-1 0-1 0 0,1 1 0 0 0,0-1 0 0 0,0 0 1 0 0,0 0-1 0 0,0 0 0 0 0,0-1 0 0 0,0 1 0 0 0,1-1 1 0 0,-1 0-1 0 0,1 0 0 0 0,-1 0 0 0 0,0 0 1 0 0,1-1-1 0 0,0 1 0 0 0,-1-1 0 0 0,1 0 0 0 0,-1 0 1 0 0,1 0-1 0 0,-1 0 0 0 0,1-1 0 0 0,-1 0 1 0 0,1 1-1 0 0,6-3 0 0 0,2-3-245 0 0,1 1 0 0 0,-1-1 0 0 0,0-1 0 0 0,-1 0 0 0 0,0-1 0 0 0,0 0 1 0 0,0-1-1 0 0,-1 0 0 0 0,0-1 0 0 0,-1 1 0 0 0,0-2 0 0 0,-1 0 0 0 0,0 0 0 0 0,13-24 0 0 0,-9 13-524 0 0,-1-1-1 0 0,-2 0 1 0 0,0 0 0 0 0,11-48-1 0 0,-14 41-1801 0 0</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1.696"/>
    </inkml:context>
    <inkml:brush xml:id="br0">
      <inkml:brushProperty name="width" value="0.1" units="cm"/>
      <inkml:brushProperty name="height" value="0.1" units="cm"/>
      <inkml:brushProperty name="color" value="#FFFFFF"/>
    </inkml:brush>
  </inkml:definitions>
  <inkml:trace contextRef="#ctx0" brushRef="#br0">117 195 10685 0 0,'-4'-33'821'0'0,"2"8"85"0"0,-2 0 0 0 0,0 1-1 0 0,-2 0 1 0 0,-11-33 0 0 0,17 57-887 0 0,0 0 1 0 0,0 0 0 0 0,0-1-1 0 0,0 1 1 0 0,0 0-1 0 0,0-1 1 0 0,0 1 0 0 0,0 0-1 0 0,0 0 1 0 0,0-1 0 0 0,0 1-1 0 0,-1 0 1 0 0,1 0-1 0 0,0 0 1 0 0,0-1 0 0 0,0 1-1 0 0,0 0 1 0 0,-1 0 0 0 0,1-1-1 0 0,0 1 1 0 0,0 0-1 0 0,-1 0 1 0 0,1 0 0 0 0,0 0-1 0 0,0 0 1 0 0,-1-1-1 0 0,1 1 1 0 0,0 0 0 0 0,0 0-1 0 0,-1 0 1 0 0,1 0 0 0 0,0 0-1 0 0,0 0 1 0 0,-1 0-1 0 0,1 0 1 0 0,0 0 0 0 0,-1 0-1 0 0,1 0 1 0 0,0 0-1 0 0,-1 0 1 0 0,-7 12 400 0 0,-2 22-51 0 0,10-32-321 0 0,-18 83 523 0 0,3 0 0 0 0,4 1 1 0 0,4 0-1 0 0,5 118 1 0 0,4-171-394 0 0,2-1 0 0 0,1 0 0 0 0,1 0 0 0 0,18 53 0 0 0,-23-82-160 0 0,0 0-1 0 0,1 0 1 0 0,-1 0-1 0 0,1-1 1 0 0,-1 1 0 0 0,1-1-1 0 0,0 1 1 0 0,0-1-1 0 0,0 1 1 0 0,0-1-1 0 0,0 0 1 0 0,0 0-1 0 0,1 0 1 0 0,-1 0-1 0 0,1-1 1 0 0,-1 1-1 0 0,1-1 1 0 0,4 2 0 0 0,-3-1 51 0 0,1-1 0 0 0,-1 0 1 0 0,1 0-1 0 0,-1-1 1 0 0,1 1-1 0 0,0-1 0 0 0,-1 0 1 0 0,1 0-1 0 0,0-1 1 0 0,-1 0-1 0 0,6-1 0 0 0,0 0-346 0 0,-1-1 0 0 0,0 0 0 0 0,0-1 0 0 0,0 0 0 0 0,-1 0 0 0 0,0-1 0 0 0,1 0 0 0 0,-1 0 0 0 0,-1-1 0 0 0,1 0 0 0 0,9-10 0 0 0,-15 12-881 0 0,0 1-1 0 0,0-1 0 0 0,0 1 1 0 0,-1-1-1 0 0,1 0 1 0 0,-1 0-1 0 0,0 0 1 0 0,0 0-1 0 0,1-5 0 0 0,-1 0-1584 0 0</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2.223"/>
    </inkml:context>
    <inkml:brush xml:id="br0">
      <inkml:brushProperty name="width" value="0.1" units="cm"/>
      <inkml:brushProperty name="height" value="0.1" units="cm"/>
      <inkml:brushProperty name="color" value="#FFFFFF"/>
    </inkml:brush>
  </inkml:definitions>
  <inkml:trace contextRef="#ctx0" brushRef="#br0">203 39 6353 0 0,'0'-12'1000'0'0,"0"10"-790"0"0,0 0 0 0 0,0 0-1 0 0,0 0 1 0 0,0 1 0 0 0,0-1 0 0 0,-1 0-1 0 0,1 0 1 0 0,-1 0 0 0 0,1 0-1 0 0,-1 1 1 0 0,1-1 0 0 0,-3-3 0 0 0,2 6-124 0 0,1 0 0 0 0,-1-1 0 0 0,0 1 1 0 0,0 0-1 0 0,1 0 0 0 0,-1-1 0 0 0,0 1 1 0 0,1 0-1 0 0,-1 0 0 0 0,1 0 0 0 0,-1 0 1 0 0,1 0-1 0 0,0 0 0 0 0,-1 0 0 0 0,1 0 1 0 0,0 0-1 0 0,0 0 0 0 0,0 1 0 0 0,-99 522 4804 0 0,32 8-1814 0 0,50-389-2134 0 0,13-83-810 0 0,4-34-4595 0 0,3-54-2639 0 0,0 12 5818 0 0,0-9-1517 0 0</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2.924"/>
    </inkml:context>
    <inkml:brush xml:id="br0">
      <inkml:brushProperty name="width" value="0.1" units="cm"/>
      <inkml:brushProperty name="height" value="0.1" units="cm"/>
      <inkml:brushProperty name="color" value="#FFFFFF"/>
    </inkml:brush>
  </inkml:definitions>
  <inkml:trace contextRef="#ctx0" brushRef="#br0">461 58 4592 0 0,'-3'-4'389'0'0,"0"-1"-1"0"0,-1 0 0 0 0,1 1 0 0 0,-1-1 0 0 0,0 1 1 0 0,0 0-1 0 0,0 0 0 0 0,-1 1 0 0 0,1-1 0 0 0,-9-4 0 0 0,9 7-241 0 0,0-1-1 0 0,0 1 0 0 0,1 0 1 0 0,-1 0-1 0 0,0 1 1 0 0,0-1-1 0 0,0 1 0 0 0,0 0 1 0 0,0 0-1 0 0,0 0 0 0 0,0 0 1 0 0,0 1-1 0 0,1-1 0 0 0,-1 1 1 0 0,0 0-1 0 0,-5 3 0 0 0,-7 2 65 0 0,1 1 0 0 0,1 1-1 0 0,0 1 1 0 0,0 0 0 0 0,0 0-1 0 0,1 1 1 0 0,1 1 0 0 0,0 1-1 0 0,-16 18 1 0 0,-5 10 544 0 0,-47 77-1 0 0,69-101-583 0 0,2 1 0 0 0,0 0 1 0 0,1 1-1 0 0,1 0 0 0 0,0 0 0 0 0,1 0 0 0 0,1 1 1 0 0,1 0-1 0 0,1 0 0 0 0,-1 23 0 0 0,4-32-120 0 0,0 0 0 0 0,1 0 1 0 0,0 0-1 0 0,0 0 0 0 0,1 0 0 0 0,0 0 0 0 0,1-1 0 0 0,0 1 0 0 0,1-1 1 0 0,0 0-1 0 0,1 0 0 0 0,-1 0 0 0 0,2 0 0 0 0,-1-1 0 0 0,1 0 0 0 0,0 0 1 0 0,1 0-1 0 0,0-1 0 0 0,0 0 0 0 0,1-1 0 0 0,9 8 0 0 0,-7-7-116 0 0,0-1-1 0 0,0 0 1 0 0,0 0-1 0 0,1-1 1 0 0,0-1-1 0 0,0 0 1 0 0,0 0-1 0 0,1-1 1 0 0,-1 0 0 0 0,17 1-1 0 0,-22-3 18 0 0,0-1 0 0 0,0 0 0 0 0,1-1 0 0 0,-1 1 1 0 0,0-1-1 0 0,0 0 0 0 0,0-1 0 0 0,0 1 0 0 0,0-1 0 0 0,-1 0 0 0 0,1-1 0 0 0,0 0 0 0 0,-1 1 0 0 0,0-2 0 0 0,1 1 1 0 0,-1-1-1 0 0,-1 1 0 0 0,1-1 0 0 0,0-1 0 0 0,-1 1 0 0 0,6-8 0 0 0,1-4 46 0 0,-1 0-1 0 0,0-1 1 0 0,13-34 0 0 0,-5 12 397 0 0,-4 86 184 0 0,-11-37-663 0 0,1 8 237 0 0,0-1-1 0 0,1-1 0 0 0,1 1 1 0 0,16 29-1 0 0,-19-41-315 0 0,-1-1 1 0 0,1 0-1 0 0,0-1 1 0 0,1 1-1 0 0,-1 0 0 0 0,1-1 1 0 0,0 0-1 0 0,-1 0 1 0 0,8 4-1 0 0,-7-5-267 0 0,0 0 0 0 0,0 0 1 0 0,0-1-1 0 0,0 0 0 0 0,0 0 0 0 0,0 0 0 0 0,1 0 0 0 0,-1 0 0 0 0,0-1 1 0 0,1 0-1 0 0,-1 0 0 0 0,7-1 0 0 0,1-2-1387 0 0,3-2-1314 0 0</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3.809"/>
    </inkml:context>
    <inkml:brush xml:id="br0">
      <inkml:brushProperty name="width" value="0.1" units="cm"/>
      <inkml:brushProperty name="height" value="0.1" units="cm"/>
      <inkml:brushProperty name="color" value="#FFFFFF"/>
    </inkml:brush>
  </inkml:definitions>
  <inkml:trace contextRef="#ctx0" brushRef="#br0">190 95 4744 0 0,'2'-4'506'0'0,"-1"0"-1"0"0,1 0 0 0 0,-1 0 0 0 0,1 0 0 0 0,-1 0 0 0 0,-1 0 0 0 0,1 0 0 0 0,0-1 1 0 0,-1 1-1 0 0,0 0 0 0 0,0 0 0 0 0,0-1 0 0 0,-1 1 0 0 0,-1-5 0 0 0,2 7-453 0 0,0 1-1 0 0,0 0 0 0 0,-1-1 0 0 0,1 1 1 0 0,-1 0-1 0 0,0-1 0 0 0,1 1 0 0 0,-1 0 1 0 0,0 0-1 0 0,1 0 0 0 0,-1-1 0 0 0,0 1 1 0 0,0 0-1 0 0,0 0 0 0 0,0 0 0 0 0,0 0 1 0 0,-1 1-1 0 0,1-1 0 0 0,0 0 1 0 0,0 0-1 0 0,0 1 0 0 0,-1-1 0 0 0,1 1 1 0 0,0-1-1 0 0,-1 1 0 0 0,1-1 0 0 0,0 1 1 0 0,-1 0-1 0 0,1 0 0 0 0,-1 0 0 0 0,1-1 1 0 0,0 1-1 0 0,-1 1 0 0 0,1-1 0 0 0,-1 0 1 0 0,1 0-1 0 0,0 0 0 0 0,-1 1 1 0 0,1-1-1 0 0,0 1 0 0 0,-1-1 0 0 0,1 1 1 0 0,0 0-1 0 0,-1-1 0 0 0,0 2 0 0 0,-8 4 69 0 0,1 0 0 0 0,0 0 0 0 0,0 0-1 0 0,0 1 1 0 0,1 1 0 0 0,0-1-1 0 0,1 1 1 0 0,0 1 0 0 0,0-1 0 0 0,0 1-1 0 0,1 0 1 0 0,-9 19 0 0 0,9-16-13 0 0,0 1 0 0 0,1 0 0 0 0,1 0 0 0 0,0 0 0 0 0,1 1 0 0 0,0-1 0 0 0,1 1 0 0 0,0 0 0 0 0,1 25 0 0 0,1-33-109 0 0,1 1 0 0 0,0-1 0 0 0,1 1 0 0 0,-1-1 0 0 0,1 0 0 0 0,0 1 0 0 0,1-1 0 0 0,-1 0 0 0 0,1 0 0 0 0,0-1 0 0 0,1 1 0 0 0,-1-1 0 0 0,1 1 0 0 0,0-1 0 0 0,1 0 0 0 0,-1-1 0 0 0,1 1 0 0 0,0-1 0 0 0,0 0 0 0 0,0 0 0 0 0,1 0 0 0 0,0-1 0 0 0,-1 0 0 0 0,1 0 0 0 0,0 0 0 0 0,0-1 0 0 0,1 0 0 0 0,-1 0 0 0 0,0 0 0 0 0,1-1 0 0 0,-1 0 0 0 0,1-1 0 0 0,-1 1 0 0 0,1-1 0 0 0,-1 0 0 0 0,13-2 0 0 0,-13 0-20 0 0,-1 1 0 0 0,1-1 0 0 0,-1 0 0 0 0,0 0 0 0 0,0-1 0 0 0,0 0 1 0 0,0 0-1 0 0,0 0 0 0 0,-1 0 0 0 0,1-1 0 0 0,-1 1 0 0 0,0-1 0 0 0,0 0 1 0 0,0-1-1 0 0,-1 1 0 0 0,1-1 0 0 0,-1 1 0 0 0,3-7 0 0 0,4-8 63 0 0,-1-1-1 0 0,-1-1 1 0 0,7-28-1 0 0,-7 25 199 0 0,-7 22 39 0 0,1 7-54 0 0,3 15 92 0 0,5 36 1 0 0,-8-40-231 0 0,1-3 21 0 0,0 1-1 0 0,0-1 0 0 0,10 20 1 0 0,-11-27-265 0 0,0-1 0 0 0,1 0 1 0 0,0 0-1 0 0,0 0 1 0 0,0 0-1 0 0,1 0 0 0 0,0-1 1 0 0,0 1-1 0 0,0-1 0 0 0,0 0 1 0 0,6 4-1 0 0,-8-7-226 0 0,1-1 1 0 0,-1 1-1 0 0,1 0 0 0 0,-1 0 0 0 0,1-1 1 0 0,-1 0-1 0 0,1 1 0 0 0,-1-1 0 0 0,1 0 1 0 0,-1 0-1 0 0,1 0 0 0 0,-1-1 0 0 0,1 1 1 0 0,-1-1-1 0 0,1 1 0 0 0,-1-1 0 0 0,1 0 1 0 0,-1 0-1 0 0,0 0 0 0 0,4-2 0 0 0,7-4-2788 0 0</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4.352"/>
    </inkml:context>
    <inkml:brush xml:id="br0">
      <inkml:brushProperty name="width" value="0.1" units="cm"/>
      <inkml:brushProperty name="height" value="0.1" units="cm"/>
      <inkml:brushProperty name="color" value="#FFFFFF"/>
    </inkml:brush>
  </inkml:definitions>
  <inkml:trace contextRef="#ctx0" brushRef="#br0">12 106 4020 0 0,'0'-79'8870'0'0,"-6"106"-6511"0"0,3-10-2012 0 0,2 0 0 0 0,0 0 0 0 0,0 0 0 0 0,2 0 1 0 0,4 27-1 0 0,-4-34-247 0 0,1-1 1 0 0,1 1-1 0 0,-1-1 1 0 0,2 0-1 0 0,-1 0 0 0 0,1 0 1 0 0,0-1-1 0 0,1 1 1 0 0,0-1-1 0 0,1 0 1 0 0,8 10-1 0 0,-10-14-106 0 0,0 0 0 0 0,1 1 0 0 0,0-2 0 0 0,-1 1-1 0 0,1 0 1 0 0,1-1 0 0 0,-1 0 0 0 0,0 0 0 0 0,1-1 0 0 0,7 3 0 0 0,-10-4-27 0 0,-1-1 1 0 0,1 1 0 0 0,-1-1-1 0 0,1 0 1 0 0,-1 0 0 0 0,1 0-1 0 0,0 0 1 0 0,-1 0 0 0 0,1 0-1 0 0,-1-1 1 0 0,1 1 0 0 0,-1-1-1 0 0,1 0 1 0 0,-1 0 0 0 0,0 0-1 0 0,1 0 1 0 0,-1 0 0 0 0,0 0-1 0 0,1-1 1 0 0,-1 1 0 0 0,0-1-1 0 0,0 0 1 0 0,0 1 0 0 0,-1-1-1 0 0,4-4 1 0 0,1-2-103 0 0,1-1 0 0 0,-2 0 0 0 0,0-1 0 0 0,0 1 0 0 0,0-1 0 0 0,-1 0 1 0 0,5-19-1 0 0,-2-6-245 0 0,4-35 1 0 0,-3 15 187 0 0,-3-7 221 0 0,-5 62 28 0 0,-1 2 27 0 0,0 1-1 0 0,1 0 0 0 0,-1 0 1 0 0,0-1-1 0 0,1 1 0 0 0,0 0 1 0 0,0 0-1 0 0,0 4 0 0 0,0-3 56 0 0,-3 29 245 0 0,3 0 0 0 0,2 35 0 0 0,0-55-290 0 0,-1 0 1 0 0,2-1 0 0 0,0 1-1 0 0,0-1 1 0 0,1 0 0 0 0,0 0-1 0 0,1 0 1 0 0,10 16 0 0 0,-13-25-144 0 0,0 0 1 0 0,0 0 0 0 0,0 0-1 0 0,1-1 1 0 0,-1 1 0 0 0,1-1-1 0 0,-1 0 1 0 0,1 0-1 0 0,0 0 1 0 0,0 0 0 0 0,0 0-1 0 0,0 0 1 0 0,0-1 0 0 0,1 0-1 0 0,-1 1 1 0 0,6 0 0 0 0,-3-1-163 0 0,0 0 1 0 0,0-1 0 0 0,0 0 0 0 0,0 0-1 0 0,1 0 1 0 0,-1-1 0 0 0,0 0 0 0 0,11-3-1 0 0,0-1-435 0 0,-1-1-1 0 0,0-1 0 0 0,0-1 0 0 0,0 0 0 0 0,23-17 0 0 0,-19 9 139 0 0,0-1 0 0 0,-1 0 0 0 0,-1-2 0 0 0,29-38 0 0 0,-22 25-2049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5.461"/>
    </inkml:context>
    <inkml:brush xml:id="br0">
      <inkml:brushProperty name="width" value="0.1" units="cm"/>
      <inkml:brushProperty name="height" value="0.1" units="cm"/>
      <inkml:brushProperty name="color" value="#FFFFFF"/>
    </inkml:brush>
  </inkml:definitions>
  <inkml:trace contextRef="#ctx0" brushRef="#br0">0 68 5965 0 0,'3'-3'299'0'0,"0"0"1"0"0,0 0-1 0 0,0 1 1 0 0,1-1-1 0 0,-1 1 1 0 0,0 0-1 0 0,1-1 1 0 0,0 2-1 0 0,-1-1 1 0 0,8-2-1 0 0,45-11 609 0 0,-38 11-455 0 0,5-2-46 0 0,0 1 0 0 0,1 1-1 0 0,-1 1 1 0 0,1 2 0 0 0,0 0-1 0 0,-1 1 1 0 0,41 6 0 0 0,-53-4-273 0 0,0 1 1 0 0,-1-1-1 0 0,1 2 1 0 0,-1 0-1 0 0,0 0 1 0 0,0 0-1 0 0,0 2 1 0 0,-1-1-1 0 0,1 1 1 0 0,-1 0-1 0 0,-1 1 1 0 0,1 0-1 0 0,-1 1 0 0 0,0 0 1 0 0,-1 0-1 0 0,0 0 1 0 0,0 1-1 0 0,9 16 1 0 0,-9-12-47 0 0,-1 0 1 0 0,0 0 0 0 0,0 1-1 0 0,-2 0 1 0 0,4 17 0 0 0,-2 4-2523 0 0,-5 1-3771 0 0</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4.692"/>
    </inkml:context>
    <inkml:brush xml:id="br0">
      <inkml:brushProperty name="width" value="0.1" units="cm"/>
      <inkml:brushProperty name="height" value="0.1" units="cm"/>
      <inkml:brushProperty name="color" value="#FFFFFF"/>
    </inkml:brush>
  </inkml:definitions>
  <inkml:trace contextRef="#ctx0" brushRef="#br0">111 75 10345 0 0,'2'-4'140'0'0,"-1"0"-1"0"0,0 1 1 0 0,-1-1 0 0 0,1 0 0 0 0,0 1-1 0 0,-1-1 1 0 0,0 0 0 0 0,0 0-1 0 0,0 0 1 0 0,-1 1 0 0 0,1-1 0 0 0,-2-6-1 0 0,1 9-89 0 0,1 0 0 0 0,0 0-1 0 0,-1 0 1 0 0,1 0-1 0 0,-1 0 1 0 0,1 0 0 0 0,-1 0-1 0 0,0 0 1 0 0,1 0-1 0 0,-1 0 1 0 0,0 1 0 0 0,0-1-1 0 0,1 0 1 0 0,-1 0-1 0 0,0 1 1 0 0,0-1 0 0 0,0 0-1 0 0,0 1 1 0 0,0-1-1 0 0,0 1 1 0 0,0-1 0 0 0,0 1-1 0 0,0 0 1 0 0,0-1-1 0 0,0 1 1 0 0,0 0 0 0 0,0 0-1 0 0,-1-1 1 0 0,1 1-1 0 0,0 0 1 0 0,0 0-1 0 0,0 1 1 0 0,0-1 0 0 0,0 0-1 0 0,0 0 1 0 0,0 0-1 0 0,-1 1 1 0 0,1-1 0 0 0,0 1-1 0 0,0-1 1 0 0,0 1-1 0 0,0-1 1 0 0,0 1 0 0 0,0-1-1 0 0,1 1 1 0 0,-1 0-1 0 0,-1 1 1 0 0,-3 1 42 0 0,0 0-1 0 0,1 0 1 0 0,0 1-1 0 0,0-1 1 0 0,0 1-1 0 0,0 0 1 0 0,1 0-1 0 0,0 1 1 0 0,-1-1-1 0 0,2 1 1 0 0,-1-1 0 0 0,0 1-1 0 0,1 0 1 0 0,0 0-1 0 0,0 0 1 0 0,0 0-1 0 0,1 1 1 0 0,0-1-1 0 0,0 0 1 0 0,0 1 0 0 0,1-1-1 0 0,-1 10 1 0 0,2-2 34 0 0,0-1 0 0 0,1 1 0 0 0,0 0 1 0 0,1-1-1 0 0,1 0 0 0 0,0 1 0 0 0,0-1 0 0 0,10 17 1 0 0,65 105 611 0 0,-78-133-750 0 0,0 1 1 0 0,0-1 0 0 0,-1 1-1 0 0,1-1 1 0 0,0 1-1 0 0,-1-1 1 0 0,0 1 0 0 0,1-1-1 0 0,-1 1 1 0 0,0 0 0 0 0,0-1-1 0 0,0 1 1 0 0,0-1 0 0 0,0 1-1 0 0,0 0 1 0 0,0-1-1 0 0,0 1 1 0 0,-1-1 0 0 0,1 1-1 0 0,-1 0 1 0 0,1-1 0 0 0,-1 1-1 0 0,0-1 1 0 0,1 1-1 0 0,-3 1 1 0 0,2-1 60 0 0,-1 0-1 0 0,-1 0 1 0 0,1 0-1 0 0,0 0 0 0 0,0-1 1 0 0,-1 1-1 0 0,1-1 1 0 0,-1 0-1 0 0,1 1 1 0 0,-1-1-1 0 0,1 0 1 0 0,-1 0-1 0 0,-5 0 1 0 0,4 0-170 0 0,-1 0 0 0 0,1-1 0 0 0,-1 1 0 0 0,1-1 0 0 0,-1 0 0 0 0,1 0 0 0 0,0-1 0 0 0,-1 0 0 0 0,-4-1 0 0 0,7 2-177 0 0,0-1 0 0 0,0 1 0 0 0,1-1 0 0 0,-1 0 0 0 0,0 0 0 0 0,0 0 0 0 0,0 0 1 0 0,1 0-1 0 0,-1 0 0 0 0,0 0 0 0 0,1 0 0 0 0,-1-1 0 0 0,1 1 0 0 0,0-1 0 0 0,-1 1 0 0 0,1-1 0 0 0,0 0 0 0 0,0 1 0 0 0,-1-3 0 0 0,0-10-3057 0 0,2 6 350 0 0</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5.113"/>
    </inkml:context>
    <inkml:brush xml:id="br0">
      <inkml:brushProperty name="width" value="0.1" units="cm"/>
      <inkml:brushProperty name="height" value="0.1" units="cm"/>
      <inkml:brushProperty name="color" value="#FFFFFF"/>
    </inkml:brush>
  </inkml:definitions>
  <inkml:trace contextRef="#ctx0" brushRef="#br0">221 28 5569 0 0,'0'-1'192'0'0,"0"0"0"0"0,0 0 1 0 0,1 0-1 0 0,-1-1 1 0 0,0 1-1 0 0,0 0 0 0 0,-1 0 1 0 0,1 0-1 0 0,0 0 1 0 0,0 0-1 0 0,0 0 0 0 0,-1 0 1 0 0,1 0-1 0 0,0 1 1 0 0,-1-1-1 0 0,1 0 0 0 0,-1 0 1 0 0,1 0-1 0 0,-1 0 1 0 0,0 0-1 0 0,1 1 0 0 0,-1-1 1 0 0,0 0-1 0 0,1 0 1 0 0,-1 1-1 0 0,0-1 0 0 0,0 1 1 0 0,0-1-1 0 0,-1 0 1 0 0,0 1-36 0 0,0-1 0 0 0,0 1 0 0 0,0 1 0 0 0,0-1 0 0 0,0 0 0 0 0,0 0 0 0 0,0 1 0 0 0,0-1 0 0 0,0 1 0 0 0,1 0 0 0 0,-1-1 0 0 0,0 1 0 0 0,0 0 0 0 0,-2 2 0 0 0,-4 2 119 0 0,-1 2 1 0 0,1-1 0 0 0,-1 1 0 0 0,-13 15 0 0 0,20-19-198 0 0,0-1 0 0 0,-1 1 0 0 0,1 0 0 0 0,1 0 0 0 0,-1 0 0 0 0,0 0 0 0 0,1 0 0 0 0,-1 0 0 0 0,1 0 0 0 0,0 1 0 0 0,0-1 1 0 0,0 1-1 0 0,1-1 0 0 0,-1 0 0 0 0,1 1 0 0 0,0 3 0 0 0,0-3-12 0 0,1-1 1 0 0,0 1 0 0 0,0-1-1 0 0,1 0 1 0 0,-1 0 0 0 0,1 1-1 0 0,-1-1 1 0 0,1 0 0 0 0,0-1-1 0 0,0 1 1 0 0,1 0 0 0 0,-1 0-1 0 0,1-1 1 0 0,-1 1 0 0 0,6 3-1 0 0,5 3 150 0 0,1 1 0 0 0,24 11 0 0 0,23 14 108 0 0,-57-32-310 0 0,1 1 0 0 0,-1-1-1 0 0,0 1 1 0 0,0 0 0 0 0,0 0-1 0 0,-1 0 1 0 0,1 1 0 0 0,-1-1-1 0 0,4 9 1 0 0,-5-9-29 0 0,-1 0 0 0 0,-1 0 1 0 0,1 0-1 0 0,0 0 0 0 0,-1 0 0 0 0,0-1 0 0 0,0 1 1 0 0,0 0-1 0 0,0 0 0 0 0,-1 0 0 0 0,0 0 0 0 0,0 0 0 0 0,0 0 1 0 0,0 0-1 0 0,0-1 0 0 0,-1 1 0 0 0,1 0 0 0 0,-1-1 1 0 0,0 1-1 0 0,0-1 0 0 0,-1 0 0 0 0,1 0 0 0 0,-5 5 0 0 0,-1 1-20 0 0,0 0-1 0 0,-1 0 1 0 0,0-1-1 0 0,0-1 1 0 0,-1 1-1 0 0,-16 8 1 0 0,10-7 31 0 0,-1-2 0 0 0,0 0 0 0 0,-19 5 1 0 0,29-10 21 0 0,-1 0 1 0 0,1 0-1 0 0,-1-1 1 0 0,0 0-1 0 0,1-1 1 0 0,-1 1-1 0 0,1-1 1 0 0,-1-1 0 0 0,0 1-1 0 0,-7-3 1 0 0,14 3-144 0 0,0 0 0 0 0,0-1 1 0 0,0 1-1 0 0,0 0 0 0 0,0-1 1 0 0,0 1-1 0 0,0-1 0 0 0,0 1 1 0 0,0-1-1 0 0,0 0 0 0 0,0 1 1 0 0,0-1-1 0 0,0 0 0 0 0,1 1 1 0 0,-1-1-1 0 0,0 0 0 0 0,1 0 1 0 0,-1 0-1 0 0,0 0 0 0 0,1 0 1 0 0,-1 0-1 0 0,1 0 0 0 0,0 0 1 0 0,-1 0-1 0 0,1 0 0 0 0,0 0 1 0 0,-1 0-1 0 0,1-2 0 0 0,0 0-603 0 0,1-1 0 0 0,-1 1 0 0 0,1-1 0 0 0,0 1 0 0 0,-1-1 0 0 0,2 1 0 0 0,1-6 0 0 0,4-5-2441 0 0</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5.440"/>
    </inkml:context>
    <inkml:brush xml:id="br0">
      <inkml:brushProperty name="width" value="0.1" units="cm"/>
      <inkml:brushProperty name="height" value="0.1" units="cm"/>
      <inkml:brushProperty name="color" value="#FFFFFF"/>
    </inkml:brush>
  </inkml:definitions>
  <inkml:trace contextRef="#ctx0" brushRef="#br0">1 1 5256 0 0,'2'0'220'0'0,"-1"1"1"0"0,1-1-1 0 0,-1 1 0 0 0,1-1 0 0 0,-1 1 0 0 0,1 0 0 0 0,-1-1 0 0 0,1 1 0 0 0,-1 0 0 0 0,1 0 0 0 0,-1 0 0 0 0,0 0 0 0 0,0 0 0 0 0,1 0 0 0 0,-1 1 0 0 0,0-1 0 0 0,0 0 0 0 0,0 1 0 0 0,0-1 0 0 0,-1 0 0 0 0,1 1 0 0 0,0-1 0 0 0,-1 1 0 0 0,1-1 0 0 0,-1 1 0 0 0,1 0 0 0 0,-1-1 0 0 0,1 1 0 0 0,-1 2 0 0 0,3 10 329 0 0,-1 1-1 0 0,0 22 1 0 0,0-13 295 0 0,0 3-140 0 0,4 25-1027 0 0,-5-49 3 0 0,0-1-1 0 0,-1 0 1 0 0,1 0-1 0 0,0 0 1 0 0,0 0 0 0 0,0 0-1 0 0,0 0 1 0 0,1 0 0 0 0,-1 0-1 0 0,1 0 1 0 0,1 2 0 0 0,6-1-2519 0 0</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5.762"/>
    </inkml:context>
    <inkml:brush xml:id="br0">
      <inkml:brushProperty name="width" value="0.1" units="cm"/>
      <inkml:brushProperty name="height" value="0.1" units="cm"/>
      <inkml:brushProperty name="color" value="#FFFFFF"/>
    </inkml:brush>
  </inkml:definitions>
  <inkml:trace contextRef="#ctx0" brushRef="#br0">84 43 4672 0 0,'-2'-1'158'0'0,"1"0"0"0"0,0 0 0 0 0,0 0-1 0 0,-1 0 1 0 0,1 0 0 0 0,-1 1-1 0 0,1-1 1 0 0,-1 0 0 0 0,1 1 0 0 0,-1-1-1 0 0,1 1 1 0 0,-1-1 0 0 0,1 1-1 0 0,-1 0 1 0 0,0 0 0 0 0,1 0 0 0 0,-1 0-1 0 0,1 0 1 0 0,-1 0 0 0 0,0 0-1 0 0,1 0 1 0 0,-1 1 0 0 0,1-1 0 0 0,-1 0-1 0 0,0 1 1 0 0,1 0 0 0 0,-1-1-1 0 0,1 1 1 0 0,0 0 0 0 0,-1 0 0 0 0,1 0-1 0 0,0 0 1 0 0,-1 0 0 0 0,-1 1-1 0 0,1 1 52 0 0,0-1 0 0 0,0 1 0 0 0,0 0 0 0 0,0 0 0 0 0,0 0 0 0 0,1 0 0 0 0,-1 0 0 0 0,1 0 0 0 0,0 1 0 0 0,0-1 1 0 0,0 0-1 0 0,0 1 0 0 0,1-1 0 0 0,-1 1 0 0 0,1 3 0 0 0,-1-5-166 0 0,1-1 0 0 0,0 0 0 0 0,0 1 0 0 0,0-1 1 0 0,0 1-1 0 0,0-1 0 0 0,0 0 0 0 0,0 1 0 0 0,1-1 0 0 0,-1 1 1 0 0,1-1-1 0 0,-1 0 0 0 0,0 1 0 0 0,1-1 0 0 0,0 0 1 0 0,-1 0-1 0 0,1 1 0 0 0,0-1 0 0 0,0 0 0 0 0,0 0 1 0 0,0 0-1 0 0,0 0 0 0 0,0 0 0 0 0,0 0 0 0 0,0 0 1 0 0,0 0-1 0 0,0 0 0 0 0,0-1 0 0 0,1 1 0 0 0,-1 0 0 0 0,0-1 1 0 0,0 1-1 0 0,1-1 0 0 0,-1 0 0 0 0,1 1 0 0 0,-1-1 1 0 0,0 0-1 0 0,1 0 0 0 0,-1 0 0 0 0,2 0 0 0 0,-2 0-40 0 0,0 0-1 0 0,-1 0 0 0 0,1-1 0 0 0,-1 1 0 0 0,1-1 0 0 0,-1 1 1 0 0,1 0-1 0 0,-1-1 0 0 0,1 1 0 0 0,-1-1 0 0 0,0 1 1 0 0,1-1-1 0 0,-1 1 0 0 0,1-1 0 0 0,-1 1 0 0 0,0-1 0 0 0,0 0 1 0 0,1 1-1 0 0,-1-1 0 0 0,0 1 0 0 0,0-1 0 0 0,0 0 1 0 0,0 1-1 0 0,0-1 0 0 0,0 0 0 0 0,0 1 0 0 0,0-1 0 0 0,0 0 1 0 0,0 1-1 0 0,0-1 0 0 0,0 0 0 0 0,0 1 0 0 0,0-1 1 0 0,0 1-1 0 0,-1-1 0 0 0,1 0 0 0 0,-8-32-510 0 0,7 27 323 0 0,-1-3-167 0 0,-1 1 1 0 0,1 0-1 0 0,-2 0 1 0 0,-4-10 0 0 0,6 15-325 0 0,0-1 0 0 0,0 1 0 0 0,0 0 0 0 0,-1 0 0 0 0,1 0 1 0 0,-6-5-1 0 0</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6.732"/>
    </inkml:context>
    <inkml:brush xml:id="br0">
      <inkml:brushProperty name="width" value="0.1" units="cm"/>
      <inkml:brushProperty name="height" value="0.1" units="cm"/>
      <inkml:brushProperty name="color" value="#FFFFFF"/>
    </inkml:brush>
  </inkml:definitions>
  <inkml:trace contextRef="#ctx0" brushRef="#br0">243 16 5613 0 0,'0'0'95'0'0,"1"0"1"0"0,-1 0 0 0 0,0 0 0 0 0,0 0 0 0 0,1 0 0 0 0,2-2 1344 0 0,-3 2-1345 0 0,0-1 1 0 0,0 1 0 0 0,1 0 0 0 0,-1 0 0 0 0,0-1 0 0 0,0 1 0 0 0,0 0 0 0 0,0 0 0 0 0,0-1 0 0 0,0 1 0 0 0,0 0 0 0 0,0 0 0 0 0,0-1 0 0 0,0 1 0 0 0,0 0 0 0 0,0-1 0 0 0,0 1 0 0 0,0 0 0 0 0,0 0 0 0 0,0-1 0 0 0,0 1 0 0 0,0 0-1 0 0,0 0 1 0 0,0-1 0 0 0,-1 1 0 0 0,1 0 0 0 0,0-1 67 0 0,-1 0 0 0 0,1 1 1 0 0,-1-1-1 0 0,1 1 0 0 0,-1 0 0 0 0,0-1 0 0 0,1 1 0 0 0,-1-1 0 0 0,0 1 0 0 0,1 0 0 0 0,-1-1 1 0 0,0 1-1 0 0,1 0 0 0 0,-1 0 0 0 0,0 0 0 0 0,1-1 0 0 0,-1 1 0 0 0,-1 0 0 0 0,-4 1 60 0 0,-1 0 0 0 0,1 0 1 0 0,0 1-1 0 0,0-1 0 0 0,1 1 0 0 0,-1 1 0 0 0,0-1 0 0 0,1 1 0 0 0,-1 0 1 0 0,1 0-1 0 0,0 0 0 0 0,0 1 0 0 0,0 0 0 0 0,-7 7 0 0 0,-5 6 260 0 0,0 2 0 0 0,-17 23 0 0 0,24-29-271 0 0,0 1 1 0 0,2-1-1 0 0,-1 2 1 0 0,2-1-1 0 0,0 1 1 0 0,1 1-1 0 0,-8 25 1 0 0,13-37-193 0 0,0 1 1 0 0,0-1 0 0 0,1 1-1 0 0,-1-1 1 0 0,1 1 0 0 0,0 0-1 0 0,0-1 1 0 0,0 1 0 0 0,1 0-1 0 0,0-1 1 0 0,-1 1 0 0 0,2-1-1 0 0,-1 0 1 0 0,0 1 0 0 0,1-1-1 0 0,0 0 1 0 0,0 0 0 0 0,0 0-1 0 0,1 0 1 0 0,-1 0 0 0 0,1 0-1 0 0,0 0 1 0 0,0-1 0 0 0,0 0-1 0 0,1 0 1 0 0,-1 0 0 0 0,1 0-1 0 0,0 0 1 0 0,-1 0 0 0 0,1-1-1 0 0,6 3 1 0 0,-6-4-76 0 0,-1 1 0 0 0,0-1 1 0 0,0 0-1 0 0,1-1 0 0 0,-1 1 0 0 0,1 0 1 0 0,-1-1-1 0 0,0 0 0 0 0,1 0 1 0 0,-1 0-1 0 0,1 0 0 0 0,-1-1 0 0 0,1 1 1 0 0,-1-1-1 0 0,0 0 0 0 0,1 0 0 0 0,-1 0 1 0 0,0 0-1 0 0,0 0 0 0 0,0-1 1 0 0,0 0-1 0 0,0 1 0 0 0,0-1 0 0 0,0 0 1 0 0,0-1-1 0 0,-1 1 0 0 0,1 0 0 0 0,-1-1 1 0 0,0 1-1 0 0,3-5 0 0 0,4-4-154 0 0,-1-1-1 0 0,0 0 1 0 0,-1 0-1 0 0,0-1 1 0 0,9-25-1 0 0,-15 34 164 0 0,18-55-280 0 0,-18 54 381 0 0,1 0-1 0 0,-2 0 0 0 0,1 0 1 0 0,0 0-1 0 0,-1 0 0 0 0,0 0 1 0 0,0 0-1 0 0,-1 0 0 0 0,-1-9 1 0 0,2 13-50 0 0,0 1 0 0 0,0 0 0 0 0,0 0 1 0 0,-1 0-1 0 0,1-1 0 0 0,0 1 0 0 0,0 0 1 0 0,0 0-1 0 0,0 0 0 0 0,0-1 0 0 0,0 1 1 0 0,0 0-1 0 0,0 0 0 0 0,0 0 0 0 0,-1 0 0 0 0,1-1 1 0 0,0 1-1 0 0,0 0 0 0 0,0 0 0 0 0,0 0 1 0 0,-1 0-1 0 0,1 0 0 0 0,0 0 0 0 0,0-1 1 0 0,0 1-1 0 0,-1 0 0 0 0,1 0 0 0 0,0 0 1 0 0,0 0-1 0 0,0 0 0 0 0,-1 0 0 0 0,1 0 1 0 0,0 0-1 0 0,0 0 0 0 0,0 0 0 0 0,-1 0 1 0 0,1 0-1 0 0,0 0 0 0 0,0 0 0 0 0,-1 0 0 0 0,-8 8 204 0 0,-3 11 217 0 0,10-11-338 0 0,1 0 1 0 0,-1 0-1 0 0,1 0 0 0 0,1 0 0 0 0,-1 0 0 0 0,1 0 1 0 0,1 0-1 0 0,0 0 0 0 0,0 0 0 0 0,0 0 1 0 0,1 0-1 0 0,0 0 0 0 0,1-1 0 0 0,0 1 1 0 0,0-1-1 0 0,0 1 0 0 0,1-1 0 0 0,0 0 1 0 0,1-1-1 0 0,-1 1 0 0 0,1-1 0 0 0,7 7 1 0 0,-7-8-215 0 0,1-1 1 0 0,-1 0 0 0 0,1-1 0 0 0,0 1 0 0 0,1-1 0 0 0,-1 0 0 0 0,1-1 0 0 0,-1 1 0 0 0,1-1 0 0 0,0 0 0 0 0,-1-1 0 0 0,1 0 0 0 0,0 0-1 0 0,0 0 1 0 0,13-2 0 0 0,-15 1-78 0 0,1-1-1 0 0,0 0 0 0 0,-1 0 1 0 0,1 0-1 0 0,-1-1 1 0 0,0 0-1 0 0,1 0 0 0 0,-1 0 1 0 0,0-1-1 0 0,0 0 1 0 0,0 0-1 0 0,-1 0 0 0 0,1 0 1 0 0,-1-1-1 0 0,0 0 1 0 0,1 0-1 0 0,-2 0 1 0 0,1 0-1 0 0,5-9 0 0 0,-4 4 56 0 0,1-1 0 0 0,-2 0-1 0 0,1 0 1 0 0,-2 0-1 0 0,1-1 1 0 0,-1 0 0 0 0,3-21-1 0 0,-2-41 2175 0 0,-2 48-635 0 0,-1 41-319 0 0,-1 7-1006 0 0,1 0 1 0 0,0 0-1 0 0,2 0 1 0 0,1-1-1 0 0,0 0 1 0 0,2 1-1 0 0,14 35 0 0 0,-20-57-104 0 0,1 0 0 0 0,-1 0 0 0 0,0 0 0 0 0,1 0 0 0 0,-1 0 0 0 0,1 0 0 0 0,-1 0 0 0 0,1 0 0 0 0,-1 0 0 0 0,1 0 0 0 0,0 0-1 0 0,-1 0 1 0 0,1-1 0 0 0,0 1 0 0 0,0 0 0 0 0,-1 0 0 0 0,1-1 0 0 0,0 1 0 0 0,0-1 0 0 0,0 1 0 0 0,0-1 0 0 0,0 1 0 0 0,0-1 0 0 0,0 1 0 0 0,0-1-1 0 0,2 0 1 0 0,-2 0 15 0 0,1-1 0 0 0,-1 0 0 0 0,0 0 0 0 0,0 0 0 0 0,0 0 0 0 0,0 0 0 0 0,0 0 0 0 0,-1 0 0 0 0,1 0-1 0 0,0 0 1 0 0,0 0 0 0 0,-1-1 0 0 0,1 1 0 0 0,0 0 0 0 0,-1 0 0 0 0,0-1 0 0 0,1 1 0 0 0,-1 0-1 0 0,0-1 1 0 0,1 1 0 0 0,-1-2 0 0 0,11-56 50 0 0,13-48 135 0 0,-21 95-146 0 0,1 0 0 0 0,1 1 1 0 0,0 0-1 0 0,0 0 0 0 0,1 1 0 0 0,13-19 0 0 0,-18 28-12 0 0,0 0 1 0 0,-1 0-1 0 0,1 0 0 0 0,0 0 0 0 0,0 0 0 0 0,0 0 1 0 0,-1 1-1 0 0,1-1 0 0 0,0 0 0 0 0,0 1 1 0 0,0-1-1 0 0,0 0 0 0 0,0 1 0 0 0,1-1 0 0 0,-1 1 1 0 0,0 0-1 0 0,0-1 0 0 0,0 1 0 0 0,0 0 0 0 0,1 0 1 0 0,-1 0-1 0 0,0-1 0 0 0,0 1 0 0 0,0 1 0 0 0,2-1 1 0 0,-1 1 7 0 0,0-1 0 0 0,0 1 0 0 0,0 0 0 0 0,0 1 1 0 0,0-1-1 0 0,0 0 0 0 0,-1 0 0 0 0,1 1 0 0 0,0-1 0 0 0,-1 1 1 0 0,1 0-1 0 0,1 3 0 0 0,4 5 77 0 0,0 1 0 0 0,-1 0 1 0 0,7 20-1 0 0,-13-31-87 0 0,8 25 159 0 0,-1 0 0 0 0,-1 0 0 0 0,4 37 0 0 0,-7-39 23 0 0,1 1 1 0 0,0-2-1 0 0,2 1 0 0 0,14 36 0 0 0,-19-58-174 0 0,-1 1-1 0 0,1-1 1 0 0,0 0-1 0 0,0 1 1 0 0,0-1-1 0 0,0 0 0 0 0,0 1 1 0 0,0-1-1 0 0,0 0 1 0 0,0 0-1 0 0,1 0 1 0 0,-1 0-1 0 0,0 0 0 0 0,1 0 1 0 0,-1 0-1 0 0,0-1 1 0 0,1 1-1 0 0,-1 0 1 0 0,1-1-1 0 0,0 1 0 0 0,-1-1 1 0 0,2 1-1 0 0,1-1-34 0 0,0 0 0 0 0,-1 0 0 0 0,1 0-1 0 0,0-1 1 0 0,-1 1 0 0 0,1-1 0 0 0,-1 0-1 0 0,1 0 1 0 0,5-2 0 0 0,4-3-1224 0 0,-1-1 0 0 0,1 0 1 0 0,22-17-1 0 0,-33 23 655 0 0,0-1 1 0 0,0 0-1 0 0,0 0 0 0 0,-1 0 1 0 0,1 0-1 0 0,0 0 0 0 0,-1 0 0 0 0,1-1 1 0 0,-1 1-1 0 0,2-5 0 0 0,0-1-2177 0 0</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8.034"/>
    </inkml:context>
    <inkml:brush xml:id="br0">
      <inkml:brushProperty name="width" value="0.1" units="cm"/>
      <inkml:brushProperty name="height" value="0.1" units="cm"/>
      <inkml:brushProperty name="color" value="#FFFFFF"/>
    </inkml:brush>
  </inkml:definitions>
  <inkml:trace contextRef="#ctx0" brushRef="#br0">395 36 6033 0 0,'-1'0'85'0'0,"1"-1"1"0"0,-1 1-1 0 0,1-1 1 0 0,-1 0-1 0 0,1 1 1 0 0,0-1-1 0 0,-1 0 1 0 0,1 1-1 0 0,0-1 1 0 0,-1 0-1 0 0,1 1 1 0 0,0-1-1 0 0,0 0 1 0 0,0 0-1 0 0,0 1 1 0 0,0-1-1 0 0,0 0 1 0 0,0 0-1 0 0,0 1 1 0 0,0-1-1 0 0,0 0 1 0 0,0 0-1 0 0,0 1 1 0 0,0-1-1 0 0,0 0 1 0 0,1 0-1 0 0,-1 1 1 0 0,0-1-1 0 0,1 0 1 0 0,-1 1-1 0 0,0-1 1 0 0,1 0 0 0 0,-1 1-1 0 0,1-1 1 0 0,-1 1-1 0 0,1-1 1 0 0,-1 1-1 0 0,1-1 1 0 0,0 1-1 0 0,-1-1 1 0 0,1 1-1 0 0,0-1 1 0 0,-1 1-1 0 0,1 0 1 0 0,0-1-1 0 0,-1 1 1 0 0,1 0-1 0 0,0 0 1 0 0,1-1-1 0 0,0 0 23 0 0,0 0 0 0 0,1 0 0 0 0,-1 1 0 0 0,1-1 1 0 0,-1 0-1 0 0,1 1 0 0 0,-1-1 0 0 0,1 1 0 0 0,-1 0 0 0 0,1 0 0 0 0,-1 0 0 0 0,1 0 0 0 0,0 1 0 0 0,-1-1 0 0 0,4 1 0 0 0,-2 2-39 0 0,1 0 1 0 0,0 1-1 0 0,-1-1 0 0 0,1 1 0 0 0,-1 0 0 0 0,0 0 1 0 0,0 0-1 0 0,-1 1 0 0 0,1-1 0 0 0,-1 1 1 0 0,0 0-1 0 0,0 0 0 0 0,-1 0 0 0 0,0 0 0 0 0,1 1 1 0 0,-2-1-1 0 0,1 1 0 0 0,-1-1 0 0 0,1 1 1 0 0,-1 7-1 0 0,1 4 48 0 0,0 0 0 0 0,-1 0 0 0 0,-1 0 0 0 0,-1 0 0 0 0,-5 28 0 0 0,0-17-12 0 0,0-1 0 0 0,-2 0 0 0 0,-1-1 0 0 0,-1 0 0 0 0,-1 0 0 0 0,-2-1 0 0 0,0 0-1 0 0,-25 32 1 0 0,15-24 70 0 0,-1-2-1 0 0,-2-1 0 0 0,-34 31 0 0 0,51-53-114 0 0,-1 1-1 0 0,0-1 1 0 0,-1-1-1 0 0,0 1 1 0 0,0-2-1 0 0,0 0 1 0 0,-1 0-1 0 0,0-1 1 0 0,0 0-1 0 0,-1-1 1 0 0,1-1-1 0 0,-1 0 1 0 0,-22 2 0 0 0,32-5-52 0 0,1 0 1 0 0,-1 0 0 0 0,0 0-1 0 0,0 0 1 0 0,1-1 0 0 0,-1 1-1 0 0,0-1 1 0 0,0 0 0 0 0,1 0-1 0 0,-1 0 1 0 0,1 0 0 0 0,-1 0-1 0 0,1-1 1 0 0,-1 1 0 0 0,1-1-1 0 0,0 1 1 0 0,0-1 0 0 0,-4-3-1 0 0,3 1-10 0 0,1 0-1 0 0,-1 0 1 0 0,0 0-1 0 0,1-1 1 0 0,0 1-1 0 0,0-1 1 0 0,0 1-1 0 0,0-1 1 0 0,-1-8-1 0 0,0-3-41 0 0,2 0 0 0 0,0 1 0 0 0,0-1 0 0 0,1 0 0 0 0,4-24 1 0 0,-3 37 35 0 0,10-51-130 0 0,-11 52 129 0 0,1 0 0 0 0,-1 0 0 0 0,1 0 1 0 0,0 0-1 0 0,0 1 0 0 0,0-1 0 0 0,0 0 0 0 0,0 0 0 0 0,0 0 0 0 0,0 1 1 0 0,1-1-1 0 0,-1 1 0 0 0,1-1 0 0 0,-1 1 0 0 0,1-1 0 0 0,-1 1 0 0 0,1 0 0 0 0,0 0 1 0 0,0 0-1 0 0,-1 0 0 0 0,1 0 0 0 0,3-1 0 0 0,-2 2 6 0 0,-1 0 1 0 0,0 0-1 0 0,1 1 1 0 0,-1-1-1 0 0,1 1 0 0 0,-1-1 1 0 0,0 1-1 0 0,1 0 0 0 0,-1 0 1 0 0,0 0-1 0 0,0 0 0 0 0,0 0 1 0 0,0 0-1 0 0,4 3 0 0 0,28 26 52 0 0,-26-22-35 0 0,81 77 168 0 0,88 75 165 0 0,-156-143-456 0 0,21 15-1007 0 0,-40-30 665 0 0,1-1 0 0 0,0 1-1 0 0,0-1 1 0 0,0 0-1 0 0,0 0 1 0 0,0 0 0 0 0,0 0-1 0 0,0 0 1 0 0,0-1-1 0 0,0 0 1 0 0,0 1-1 0 0,0-1 1 0 0,0 0 0 0 0,4-1-1 0 0,7-2-2665 0 0</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5:58.390"/>
    </inkml:context>
    <inkml:brush xml:id="br0">
      <inkml:brushProperty name="width" value="0.1" units="cm"/>
      <inkml:brushProperty name="height" value="0.1" units="cm"/>
      <inkml:brushProperty name="color" value="#FFFFFF"/>
    </inkml:brush>
  </inkml:definitions>
  <inkml:trace contextRef="#ctx0" brushRef="#br0">8 74 6309 0 0,'3'-13'1965'0'0,"6"-22"1967"0"0,-11 17-10186 0 0,-11 13 2154 0 0,8 2 3184 0 0</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0.113"/>
    </inkml:context>
    <inkml:brush xml:id="br0">
      <inkml:brushProperty name="width" value="0.1" units="cm"/>
      <inkml:brushProperty name="height" value="0.1" units="cm"/>
      <inkml:brushProperty name="color" value="#FFFFFF"/>
    </inkml:brush>
  </inkml:definitions>
  <inkml:trace contextRef="#ctx0" brushRef="#br0">6 124 948 0 0,'-3'-123'11411'0'0,"4"288"-10094"0"0,-3-116-1070 0 0,2-28-149 0 0,-1 230 811 0 0,4-201-674 0 0,1 0 0 0 0,24 97 0 0 0,-21-120-93 0 0,2 0 0 0 0,16 35 1 0 0,-21-54-114 0 0,0 0 1 0 0,0 0-1 0 0,1-1 0 0 0,0 1 1 0 0,0-1-1 0 0,1 0 0 0 0,0-1 1 0 0,0 1-1 0 0,1-1 0 0 0,-1 0 1 0 0,14 8-1 0 0,-16-12-42 0 0,1 0 0 0 0,0 0-1 0 0,0-1 1 0 0,1 0 0 0 0,-1 0-1 0 0,0 0 1 0 0,0 0 0 0 0,1-1 0 0 0,-1 0-1 0 0,0 0 1 0 0,1 0 0 0 0,-1-1-1 0 0,0 1 1 0 0,0-1 0 0 0,0-1 0 0 0,1 1-1 0 0,-1-1 1 0 0,0 0 0 0 0,-1 0-1 0 0,1 0 1 0 0,0-1 0 0 0,-1 1-1 0 0,6-5 1 0 0,1-1-60 0 0,1-1-1 0 0,-2 0 0 0 0,1 0 1 0 0,-2-1-1 0 0,1 0 0 0 0,-1-1 1 0 0,13-20-1 0 0,-7 4-56 0 0,-2 0 0 0 0,0-1 1 0 0,-2 0-1 0 0,-2-1 0 0 0,0 0 0 0 0,-2-1 0 0 0,-1 0 0 0 0,3-41 1 0 0,-3-31-51 0 0,-9-113 1 0 0,2 185 290 0 0,1 17-54 0 0,-1-11 102 0 0,0 1 0 0 0,-9-45-1 0 0,10 68-155 0 0,0 0-1 0 0,0 1 1 0 0,0-1 0 0 0,0 0-1 0 0,0 0 1 0 0,-1 1-1 0 0,1-1 1 0 0,0 0-1 0 0,0 0 1 0 0,0 0-1 0 0,0 1 1 0 0,-1-1 0 0 0,1 0-1 0 0,0 0 1 0 0,0 0-1 0 0,-1 1 1 0 0,1-1-1 0 0,0 0 1 0 0,0 0 0 0 0,-1 0-1 0 0,1 0 1 0 0,0 0-1 0 0,0 0 1 0 0,-1 0-1 0 0,1 1 1 0 0,0-1-1 0 0,-1 0 1 0 0,1 0 0 0 0,0 0-1 0 0,-1 0 1 0 0,1 0-1 0 0,0 0 1 0 0,0 0-1 0 0,-1-1 1 0 0,1 1-1 0 0,0 0 1 0 0,-1 0 0 0 0,1 0-1 0 0,0 0 1 0 0,0 0-1 0 0,-1 0 1 0 0,1 0-1 0 0,0-1 1 0 0,0 1-1 0 0,-1 0 1 0 0,1 0 0 0 0,0 0-1 0 0,0-1 1 0 0,0 1-1 0 0,-1 0 1 0 0,1 0-1 0 0,0-1 1 0 0,0 1-1 0 0,0 0 1 0 0,0 0 0 0 0,0-1-1 0 0,-1 1 1 0 0,1 0-1 0 0,0 0 1 0 0,0-1-1 0 0,-9 25 139 0 0,1 22 214 0 0,1 0-1 0 0,0 67 1 0 0,7-101-336 0 0,1 294 1366 0 0,1-266-1195 0 0,2 1-1 0 0,1-1 0 0 0,2 0 1 0 0,1 0-1 0 0,27 72 0 0 0,-33-108-235 0 0,0 1 0 0 0,0-1 0 0 0,0 1 0 0 0,1-1 0 0 0,0 0-1 0 0,0 0 1 0 0,0 0 0 0 0,0 0 0 0 0,0-1 0 0 0,1 1 0 0 0,0-1 0 0 0,0 0-1 0 0,0 0 1 0 0,0 0 0 0 0,0 0 0 0 0,0-1 0 0 0,1 0 0 0 0,-1 0-1 0 0,1 0 1 0 0,4 1 0 0 0,-3-2-284 0 0,-1-1-1 0 0,0 1 1 0 0,1-1-1 0 0,-1 0 1 0 0,0-1-1 0 0,1 1 1 0 0,-1-1-1 0 0,0 0 1 0 0,0 0 0 0 0,0-1-1 0 0,1 0 1 0 0,-1 0-1 0 0,-1 0 1 0 0,1 0-1 0 0,0-1 1 0 0,-1 1-1 0 0,1-1 1 0 0,5-6-1 0 0,18-20-2822 0 0,-15 10 230 0 0</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0.593"/>
    </inkml:context>
    <inkml:brush xml:id="br0">
      <inkml:brushProperty name="width" value="0.1" units="cm"/>
      <inkml:brushProperty name="height" value="0.1" units="cm"/>
      <inkml:brushProperty name="color" value="#FFFFFF"/>
    </inkml:brush>
  </inkml:definitions>
  <inkml:trace contextRef="#ctx0" brushRef="#br0">1 75 3336 0 0,'13'-74'5467'0'0,"-16"127"-2217"0"0,12 39-2489 0 0,-5-64-328 0 0,2 25 172 0 0,3 0 0 0 0,26 85 0 0 0,-31-126-525 0 0,-4-17-114 0 0,-4-19-37 0 0,4-2 64 0 0,4-117 286 0 0,-2 120-207 0 0,1 0 1 0 0,1 0 0 0 0,0 1-1 0 0,10-26 1 0 0,-12 43-65 0 0,0 0-1 0 0,0 0 1 0 0,1 0-1 0 0,-1 0 1 0 0,1 1-1 0 0,0-1 1 0 0,0 1-1 0 0,1 0 0 0 0,-1 0 1 0 0,6-4-1 0 0,-8 7-6 0 0,0 0 0 0 0,1 0 0 0 0,-1 0 0 0 0,1 0-1 0 0,-1 1 1 0 0,1-1 0 0 0,-1 0 0 0 0,1 1 0 0 0,-1-1-1 0 0,1 1 1 0 0,0 0 0 0 0,-1 0 0 0 0,1 0-1 0 0,0-1 1 0 0,-1 1 0 0 0,1 1 0 0 0,0-1 0 0 0,-1 0-1 0 0,1 0 1 0 0,0 1 0 0 0,-1-1 0 0 0,1 1 0 0 0,-1-1-1 0 0,1 1 1 0 0,-1 0 0 0 0,1-1 0 0 0,-1 1-1 0 0,1 0 1 0 0,-1 0 0 0 0,0 0 0 0 0,1 0 0 0 0,-1 0-1 0 0,0 0 1 0 0,0 1 0 0 0,2 1 0 0 0,4 6 27 0 0,1 0 0 0 0,-2 0 1 0 0,1 1-1 0 0,-2 0 0 0 0,1 0 0 0 0,-1 0 1 0 0,0 1-1 0 0,3 14 0 0 0,20 96 240 0 0,-5-21-39 0 0,-21-92-360 0 0,0 0 0 0 0,1 0 1 0 0,1-1-1 0 0,-1 1 1 0 0,9 12-1 0 0,-11-19-23 0 0,0 0-1 0 0,-1 1 1 0 0,1-1-1 0 0,0 0 0 0 0,0 0 1 0 0,1 0-1 0 0,-1 0 1 0 0,0 0-1 0 0,0 0 1 0 0,0 0-1 0 0,1-1 1 0 0,-1 1-1 0 0,0 0 1 0 0,1-1-1 0 0,-1 1 1 0 0,0 0-1 0 0,1-1 1 0 0,-1 0-1 0 0,1 1 0 0 0,-1-1 1 0 0,1 0-1 0 0,-1 0 1 0 0,1 0-1 0 0,-1 0 1 0 0,1 0-1 0 0,-1 0 1 0 0,1 0-1 0 0,-1-1 1 0 0,1 1-1 0 0,-1 0 1 0 0,1-1-1 0 0,-1 1 1 0 0,1-1-1 0 0,-1 0 1 0 0,0 1-1 0 0,1-1 0 0 0,-1 0 1 0 0,0 0-1 0 0,2-1 1 0 0,8-7-1382 0 0,1-2-1245 0 0</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0.968"/>
    </inkml:context>
    <inkml:brush xml:id="br0">
      <inkml:brushProperty name="width" value="0.1" units="cm"/>
      <inkml:brushProperty name="height" value="0.1" units="cm"/>
      <inkml:brushProperty name="color" value="#FFFFFF"/>
    </inkml:brush>
  </inkml:definitions>
  <inkml:trace contextRef="#ctx0" brushRef="#br0">1 149 4024 0 0,'11'-35'1296'0'0,"-1"-1"0"0"0,7-42-1 0 0,-7 128 3153 0 0,-5-1-3649 0 0,-5-37-788 0 0,1 1 0 0 0,0 0-1 0 0,1 0 1 0 0,1-1-1 0 0,0 1 1 0 0,0-1 0 0 0,7 15-1 0 0,-9-26-286 0 0,-1 0-1 0 0,1 0 1 0 0,-1-1 0 0 0,1 1-1 0 0,-1 0 1 0 0,1 0-1 0 0,-1-1 1 0 0,1 1 0 0 0,0 0-1 0 0,-1-1 1 0 0,1 1-1 0 0,0 0 1 0 0,0-1 0 0 0,-1 1-1 0 0,3 0 1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7:56.258"/>
    </inkml:context>
    <inkml:brush xml:id="br0">
      <inkml:brushProperty name="width" value="0.1" units="cm"/>
      <inkml:brushProperty name="height" value="0.1" units="cm"/>
      <inkml:brushProperty name="color" value="#FFFFFF"/>
    </inkml:brush>
  </inkml:definitions>
  <inkml:trace contextRef="#ctx0" brushRef="#br0">142 1 5617 0 0,'-4'1'330'0'0,"0"1"1"0"0,0-1 0 0 0,0 1-1 0 0,0 0 1 0 0,1 1 0 0 0,-1-1-1 0 0,1 1 1 0 0,-1-1 0 0 0,1 1 0 0 0,-4 5-1 0 0,-29 37 1184 0 0,31-39-1204 0 0,-3 5 13 0 0,1 0 0 0 0,0 1 0 0 0,1 0 0 0 0,0 0 0 0 0,0 0 0 0 0,-5 19 0 0 0,10-26-228 0 0,0 0-1 0 0,-1 0 1 0 0,2 1 0 0 0,-1-1 0 0 0,1 0 0 0 0,0 0 0 0 0,0 0 0 0 0,0 1 0 0 0,1-1-1 0 0,-1 0 1 0 0,1 0 0 0 0,1 0 0 0 0,-1 0 0 0 0,1 0 0 0 0,0 0 0 0 0,0 0-1 0 0,0 0 1 0 0,0-1 0 0 0,6 8 0 0 0,-7-10-67 0 0,1 0 1 0 0,0 1-1 0 0,0-1 0 0 0,0 0 0 0 0,0 0 1 0 0,1 0-1 0 0,-1 0 0 0 0,0 0 1 0 0,1 0-1 0 0,-1-1 0 0 0,5 3 0 0 0,-6-4-21 0 0,-1 0 0 0 0,1 0 0 0 0,-1 0 0 0 0,1 0-1 0 0,-1 0 1 0 0,1 0 0 0 0,-1 0 0 0 0,1 0 0 0 0,-1 0-1 0 0,1 0 1 0 0,-1 0 0 0 0,0 0 0 0 0,1-1 0 0 0,-1 1-1 0 0,1 0 1 0 0,-1 0 0 0 0,1 0 0 0 0,-1-1-1 0 0,0 1 1 0 0,1 0 0 0 0,-1 0 0 0 0,1-1 0 0 0,-1 1-1 0 0,0 0 1 0 0,1-1 0 0 0,-1 0 0 0 0,7-21 103 0 0,-6 16-92 0 0,2-32 230 0 0,2 1 1 0 0,1 0 0 0 0,16-49 0 0 0,-22 84-236 0 0,1 1 1 0 0,-1-1-1 0 0,0 1 0 0 0,1-1 1 0 0,0 1-1 0 0,-1-1 0 0 0,1 1 0 0 0,0 0 1 0 0,0-1-1 0 0,0 1 0 0 0,-1 0 0 0 0,1-1 1 0 0,1 1-1 0 0,-1 0 0 0 0,0 0 0 0 0,0 0 1 0 0,0 0-1 0 0,1 0 0 0 0,-1 0 0 0 0,0 1 1 0 0,1-1-1 0 0,-1 0 0 0 0,1 0 0 0 0,-1 1 1 0 0,2-1-1 0 0,-1 1-3 0 0,0 1-1 0 0,0-1 1 0 0,0 0 0 0 0,0 1 0 0 0,0 0 0 0 0,0 0-1 0 0,-1-1 1 0 0,1 1 0 0 0,0 0 0 0 0,-1 0-1 0 0,1 0 1 0 0,0 1 0 0 0,-1-1 0 0 0,0 0-1 0 0,1 1 1 0 0,2 2 0 0 0,4 7 14 0 0,1 0 1 0 0,-2 1-1 0 0,0 0 0 0 0,8 17 0 0 0,0 4-120 0 0,-2 1 1 0 0,-1 0-1 0 0,13 65 0 0 0,-24-95-3 0 0,-1 0 45 0 0,0-1 0 0 0,1 1 0 0 0,-1 0-1 0 0,1-1 1 0 0,0 1 0 0 0,0 0 0 0 0,1-1-1 0 0,2 6 1 0 0,5-48 16 0 0,3-21 92 0 0,6-22 146 0 0,-16 76-179 0 0,0-1 0 0 0,1 1 0 0 0,-1-1 0 0 0,1 1-1 0 0,1 0 1 0 0,-1 0 0 0 0,1 0 0 0 0,1 0 0 0 0,5-6 0 0 0,-9 11-23 0 0,-1 1 1 0 0,1-1-1 0 0,0 0 1 0 0,0 0 0 0 0,0 0-1 0 0,1 0 1 0 0,-1 1-1 0 0,0-1 1 0 0,0 0-1 0 0,0 1 1 0 0,0-1-1 0 0,1 1 1 0 0,-1-1-1 0 0,0 1 1 0 0,1 0-1 0 0,-1 0 1 0 0,0-1-1 0 0,0 1 1 0 0,1 0 0 0 0,-1 0-1 0 0,0 0 1 0 0,1 1-1 0 0,-1-1 1 0 0,0 0-1 0 0,1 0 1 0 0,0 1-1 0 0,1 0 2 0 0,0 1 0 0 0,-1 0 0 0 0,1-1 0 0 0,-1 1-1 0 0,1 0 1 0 0,-1 0 0 0 0,0 0 0 0 0,0 0 0 0 0,0 1-1 0 0,0-1 1 0 0,2 4 0 0 0,1 1 22 0 0,-1 2-1 0 0,1-1 1 0 0,-2 0-1 0 0,1 1 1 0 0,-1 0-1 0 0,4 16 1 0 0,-1 50-2057 0 0,-12-28-5614 0 0,3-38 4719 0 0</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1.311"/>
    </inkml:context>
    <inkml:brush xml:id="br0">
      <inkml:brushProperty name="width" value="0.1" units="cm"/>
      <inkml:brushProperty name="height" value="0.1" units="cm"/>
      <inkml:brushProperty name="color" value="#FFFFFF"/>
    </inkml:brush>
  </inkml:definitions>
  <inkml:trace contextRef="#ctx0" brushRef="#br0">65 33 4456 0 0,'-2'-1'184'0'0,"-1"0"0"0"0,1 1-1 0 0,-1 0 1 0 0,1-1-1 0 0,0 1 1 0 0,-1 0 0 0 0,1 0-1 0 0,-1 1 1 0 0,1-1-1 0 0,0 0 1 0 0,-1 1 0 0 0,1 0-1 0 0,0-1 1 0 0,-1 1-1 0 0,1 0 1 0 0,0 0 0 0 0,0 0-1 0 0,0 0 1 0 0,0 1-1 0 0,0-1 1 0 0,0 1 0 0 0,0-1-1 0 0,0 1 1 0 0,-2 2-1 0 0,3-2-91 0 0,1-1 0 0 0,-1 1 0 0 0,0 0 0 0 0,0 0 0 0 0,1 0 0 0 0,-1 0 0 0 0,1 0 0 0 0,-1 0 0 0 0,1 0 0 0 0,0 0 0 0 0,0 0 0 0 0,0 0 0 0 0,0 0 0 0 0,0 0 0 0 0,1 0 0 0 0,-1 0 0 0 0,0 0 0 0 0,1 0 0 0 0,0 0 0 0 0,-1 0 0 0 0,1 0 0 0 0,0-1 0 0 0,0 1 0 0 0,0 0 0 0 0,0 0 0 0 0,0-1 0 0 0,0 1 0 0 0,1-1 0 0 0,1 3 0 0 0,-1-2-61 0 0,0 1 0 0 0,-1-1-1 0 0,2 1 1 0 0,-1-1-1 0 0,0 0 1 0 0,0 0-1 0 0,1 0 1 0 0,-1 0 0 0 0,1 0-1 0 0,0 0 1 0 0,-1-1-1 0 0,1 1 1 0 0,0-1-1 0 0,0 0 1 0 0,0 0 0 0 0,0 0-1 0 0,0 0 1 0 0,0-1-1 0 0,0 1 1 0 0,0-1-1 0 0,1 1 1 0 0,-1-1 0 0 0,0 0-1 0 0,0-1 1 0 0,0 1-1 0 0,4-1 1 0 0,-7 0-25 0 0,1 1 1 0 0,0-1 0 0 0,0 0-1 0 0,-1 1 1 0 0,1-1-1 0 0,0 0 1 0 0,-1 0-1 0 0,1 1 1 0 0,0-1-1 0 0,-1 0 1 0 0,1 0 0 0 0,-1 0-1 0 0,0 0 1 0 0,1 0-1 0 0,-1 0 1 0 0,0 0-1 0 0,0 0 1 0 0,1 0 0 0 0,-1 0-1 0 0,0 0 1 0 0,0 0-1 0 0,0 0 1 0 0,0 0-1 0 0,0 0 1 0 0,0 0 0 0 0,-1 0-1 0 0,1 0 1 0 0,0 0-1 0 0,0 0 1 0 0,-1 0-1 0 0,1 1 1 0 0,-1-1 0 0 0,0-1-1 0 0,-15-37 49 0 0,14 35-44 0 0,-3-7-174 0 0,-13-24 219 0 0,17 33-242 0 0,0 1 0 0 0,0 0 0 0 0,0-1 0 0 0,0 1 0 0 0,0 0 0 0 0,0 0 0 0 0,0 0 0 0 0,0 0 1 0 0,0 0-1 0 0,0 0 0 0 0,-1 0 0 0 0,1 0 0 0 0,0 0 0 0 0,-1 1 0 0 0,1-1 0 0 0,0 0 0 0 0,-1 1 0 0 0,1 0 0 0 0,-1-1 0 0 0,-1 1 0 0 0</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1.637"/>
    </inkml:context>
    <inkml:brush xml:id="br0">
      <inkml:brushProperty name="width" value="0.1" units="cm"/>
      <inkml:brushProperty name="height" value="0.1" units="cm"/>
      <inkml:brushProperty name="color" value="#FFFFFF"/>
    </inkml:brush>
  </inkml:definitions>
  <inkml:trace contextRef="#ctx0" brushRef="#br0">120 85 5016 0 0,'-4'-46'3928'0'0,"4"44"-3750"0"0,-1-1-1 0 0,1 1 1 0 0,-1 0 0 0 0,0-1 0 0 0,0 1 0 0 0,0 0 0 0 0,0-1 0 0 0,0 1 0 0 0,0 0 0 0 0,0 0 0 0 0,-1 0 0 0 0,1 0 0 0 0,-1 0 0 0 0,1 0 0 0 0,-1 1-1 0 0,-3-3 1 0 0,4 4-143 0 0,0 0-1 0 0,0-1 1 0 0,0 2-1 0 0,1-1 0 0 0,-1 0 1 0 0,0 0-1 0 0,0 0 1 0 0,0 0-1 0 0,0 1 1 0 0,0-1-1 0 0,0 0 0 0 0,0 1 1 0 0,0-1-1 0 0,1 1 1 0 0,-1-1-1 0 0,0 1 0 0 0,0-1 1 0 0,1 1-1 0 0,-1-1 1 0 0,0 1-1 0 0,1 0 0 0 0,-1-1 1 0 0,0 1-1 0 0,1 0 1 0 0,-1 1-1 0 0,-16 20 360 0 0,10-9-170 0 0,0 1 1 0 0,1 0-1 0 0,1 1 1 0 0,0 0 0 0 0,1-1-1 0 0,-4 25 1 0 0,-5 85 539 0 0,12 1 82 0 0,6-1 0 0 0,27 157 0 0 0,-4-45-101 0 0,-12-10 42 0 0,-14-129-3359 0 0,-22-121-4335 0 0,12 8 5131 0 0,-1-2-1232 0 0</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2.893"/>
    </inkml:context>
    <inkml:brush xml:id="br0">
      <inkml:brushProperty name="width" value="0.1" units="cm"/>
      <inkml:brushProperty name="height" value="0.1" units="cm"/>
      <inkml:brushProperty name="color" value="#FFFFFF"/>
    </inkml:brush>
  </inkml:definitions>
  <inkml:trace contextRef="#ctx0" brushRef="#br0">16 269 4352 0 0,'-1'-1'103'0'0,"-1"0"0"0"0,1 0 0 0 0,0 0 0 0 0,0 0 0 0 0,0-1-1 0 0,0 1 1 0 0,0 0 0 0 0,0-1 0 0 0,0 1 0 0 0,1-1 0 0 0,-1 1-1 0 0,0-1 1 0 0,1 1 0 0 0,-1-1 0 0 0,1 1 0 0 0,-1-1 0 0 0,1 1-1 0 0,0-1 1 0 0,0 0 0 0 0,0 1 0 0 0,0-1 0 0 0,0 0 0 0 0,0 1-1 0 0,0-1 1 0 0,1-1 0 0 0,1 0 21 0 0,0-1-1 0 0,1 1 0 0 0,-1 0 1 0 0,1 0-1 0 0,0 1 0 0 0,0-1 1 0 0,0 1-1 0 0,0-1 1 0 0,6-2-1 0 0,15-10 232 0 0,1 1-1 0 0,0 1 1 0 0,0 2 0 0 0,33-11 0 0 0,143-28 1162 0 0,-170 43-1262 0 0,85-14 374 0 0,-101 20-531 0 0,1 0-1 0 0,-1 0 0 0 0,0 1 1 0 0,1 1-1 0 0,22 4 1 0 0,-36-4-59 0 0,0-1 0 0 0,0 1 0 0 0,1 0 0 0 0,-1 0 0 0 0,0 0 0 0 0,-1 0 0 0 0,1 0 0 0 0,0 0 0 0 0,0 1 0 0 0,0-1 0 0 0,-1 1 0 0 0,1-1 0 0 0,-1 1 0 0 0,1-1 0 0 0,-1 1 0 0 0,0 0 0 0 0,1 0 0 0 0,-1 0 0 0 0,0 0 0 0 0,0 0 0 0 0,0 0 0 0 0,-1 0 0 0 0,1 0 0 0 0,0 0 0 0 0,-1 0 0 0 0,1 3 0 0 0,1 6 147 0 0,-1 1-1 0 0,-1-1 1 0 0,-1 23 0 0 0,1-10-10 0 0,-1-1 41 0 0,2 0 1 0 0,0 1-1 0 0,2-1 0 0 0,1 0 0 0 0,10 37 0 0 0,-12-54-175 0 0,0 0-1 0 0,0 0 0 0 0,1 0 1 0 0,0 0-1 0 0,0 0 0 0 0,1-1 1 0 0,-1 0-1 0 0,1 1 0 0 0,0-1 1 0 0,1-1-1 0 0,-1 1 0 0 0,1-1 1 0 0,0 1-1 0 0,0-2 0 0 0,0 1 0 0 0,1 0 1 0 0,-1-1-1 0 0,1 0 0 0 0,0 0 1 0 0,0-1-1 0 0,0 1 0 0 0,0-1 1 0 0,0-1-1 0 0,1 1 0 0 0,8 0 1 0 0,-11-1-74 0 0,-1-1 0 0 0,1 1 0 0 0,0-1 0 0 0,0 0 0 0 0,0 0 1 0 0,0-1-1 0 0,0 1 0 0 0,0-1 0 0 0,0 0 0 0 0,-1 0 0 0 0,1 0 1 0 0,0 0-1 0 0,0 0 0 0 0,-1-1 0 0 0,1 0 0 0 0,-1 0 0 0 0,0 0 1 0 0,1 0-1 0 0,-1-1 0 0 0,0 1 0 0 0,0-1 0 0 0,-1 1 0 0 0,1-1 1 0 0,0 0-1 0 0,-1 0 0 0 0,0-1 0 0 0,0 1 0 0 0,0 0 0 0 0,0-1 1 0 0,0 1-1 0 0,-1-1 0 0 0,1 1 0 0 0,-1-1 0 0 0,0 0 0 0 0,0 0 1 0 0,0 0-1 0 0,-1 0 0 0 0,1 1 0 0 0,-1-1 0 0 0,0 0 0 0 0,0 0 1 0 0,-1 0-1 0 0,1 0 0 0 0,-1 0 0 0 0,0 0 0 0 0,-2-6 0 0 0,-4-8-86 0 0,0 0 0 0 0,-2 1 0 0 0,0 0 0 0 0,-1 0-1 0 0,-19-24 1 0 0,14 21 295 0 0,0-2 0 0 0,-12-27 0 0 0,26 48-165 0 0,0 0 1 0 0,1 0-1 0 0,-1-1 0 0 0,1 1 1 0 0,-1 0-1 0 0,1 0 0 0 0,0-1 1 0 0,0 1-1 0 0,-1 0 1 0 0,1-1-1 0 0,0 1 0 0 0,0 0 1 0 0,0-1-1 0 0,1 1 0 0 0,-1 0 1 0 0,0-1-1 0 0,0 1 1 0 0,1 0-1 0 0,-1-1 0 0 0,1 1 1 0 0,-1 0-1 0 0,1 0 0 0 0,0-2 1 0 0,1 1-3 0 0,0 0 0 0 0,0 0 0 0 0,-1 0-1 0 0,1 1 1 0 0,0-1 0 0 0,1 1 0 0 0,-1-1 0 0 0,0 1 0 0 0,0 0 0 0 0,1 0 0 0 0,3-1 0 0 0,3-1 7 0 0,0 1 1 0 0,1 0-1 0 0,-1 0 1 0 0,1 1-1 0 0,16 0 0 0 0,-11 2 8 0 0,0 1-1 0 0,0 1 1 0 0,0 0-1 0 0,-1 1 0 0 0,1 0 1 0 0,-1 1-1 0 0,0 1 0 0 0,-1 0 1 0 0,1 1-1 0 0,-1 1 0 0 0,0 0 1 0 0,13 11-1 0 0,-17-12-22 0 0,-1 0 1 0 0,0 0-1 0 0,-1 0 0 0 0,1 1 0 0 0,-1 1 1 0 0,-1-1-1 0 0,0 1 0 0 0,0 0 0 0 0,0 1 1 0 0,-1-1-1 0 0,-1 1 0 0 0,0 0 0 0 0,0 0 1 0 0,-1 0-1 0 0,0 1 0 0 0,-1-1 1 0 0,2 20-1 0 0,-4-22-25 0 0,0 0 0 0 0,-1 0 0 0 0,-1-1 0 0 0,1 1 1 0 0,-1 0-1 0 0,0-1 0 0 0,-1 1 0 0 0,0-1 0 0 0,-4 9 0 0 0,4-11 14 0 0,1-1-1 0 0,-1 1 0 0 0,0-1 1 0 0,0 0-1 0 0,0 0 1 0 0,0 0-1 0 0,-1 0 0 0 0,0 0 1 0 0,1-1-1 0 0,-1 1 1 0 0,-1-1-1 0 0,1 0 0 0 0,0-1 1 0 0,-10 6-1 0 0,13-8 12 0 0,0 0 1 0 0,1 1-1 0 0,-1-1 0 0 0,0 0 1 0 0,0 0-1 0 0,0 1 0 0 0,0-1 1 0 0,0 0-1 0 0,1 0 0 0 0,-1 0 1 0 0,0 0-1 0 0,0 0 0 0 0,0 0 0 0 0,0 0 1 0 0,0-1-1 0 0,1 1 0 0 0,-1 0 1 0 0,0 0-1 0 0,0-1 0 0 0,0 1 1 0 0,1 0-1 0 0,-1-1 0 0 0,0 1 1 0 0,0-1-1 0 0,1 1 0 0 0,-1-1 1 0 0,0 0-1 0 0,0 0 2 0 0,0-1-1 0 0,0 1 1 0 0,0-1 0 0 0,1 1 0 0 0,-1-1 0 0 0,1 1 0 0 0,-1-1-1 0 0,1 0 1 0 0,0 1 0 0 0,0-1 0 0 0,-1 0 0 0 0,1 1 0 0 0,0-3-1 0 0,1-6 13 0 0,0 0-1 0 0,1-1 1 0 0,4-13-1 0 0,-6 23-14 0 0,6-23 8 0 0,2 0 0 0 0,1 0 0 0 0,0 1 0 0 0,16-26 0 0 0,-19 38-117 0 0,1 0 0 0 0,0 1 0 0 0,1 0 1 0 0,0 1-1 0 0,1-1 0 0 0,0 1 0 0 0,0 1 0 0 0,1 0 1 0 0,0 0-1 0 0,14-7 0 0 0,8-3-569 0 0,2 2 1 0 0,0 1-1 0 0,1 2 1 0 0,0 2-1 0 0,66-14 0 0 0,-99 25 769 0 0,0 0-1 0 0,0 0 1 0 0,1 0-1 0 0,-1 0 1 0 0,0 0-1 0 0,0 1 0 0 0,0-1 1 0 0,0 0-1 0 0,0 1 1 0 0,0 0-1 0 0,0-1 1 0 0,0 1-1 0 0,0 0 0 0 0,-1 0 1 0 0,1 0-1 0 0,0 0 1 0 0,0 0-1 0 0,-1 1 1 0 0,1-1-1 0 0,-1 1 0 0 0,1-1 1 0 0,-1 1-1 0 0,0-1 1 0 0,1 1-1 0 0,-1 0 1 0 0,0-1-1 0 0,0 1 0 0 0,0 0 1 0 0,1 3-1 0 0,3 8 134 0 0,0 0-1 0 0,-1 0 1 0 0,5 22-1 0 0,-2-6 180 0 0,8 27 221 0 0,-2 1-1 0 0,6 65 1 0 0,-25-229-395 0 0,6 88-138 0 0,0-1 1 0 0,2 0 0 0 0,0 1 0 0 0,10-37-1 0 0,-12 55-84 0 0,0-1-1 0 0,1 1 0 0 0,-1 0 1 0 0,1-1-1 0 0,0 1 0 0 0,-1 0 1 0 0,1-1-1 0 0,0 1 0 0 0,0 0 1 0 0,-1 0-1 0 0,1 0 1 0 0,0 0-1 0 0,0-1 0 0 0,0 1 1 0 0,0 1-1 0 0,1-1 0 0 0,-1 0 1 0 0,0 0-1 0 0,0 0 0 0 0,1 1 1 0 0,-1-1-1 0 0,0 0 0 0 0,1 1 1 0 0,-1-1-1 0 0,0 1 0 0 0,3-1 1 0 0,-1 1 2 0 0,0 1 0 0 0,0-1 0 0 0,0 1 0 0 0,0-1 0 0 0,0 1 0 0 0,0 0 0 0 0,-1 0 0 0 0,1 0 0 0 0,0 0 0 0 0,0 1 0 0 0,-1-1 0 0 0,4 3 0 0 0,7 5 24 0 0,0 1 0 0 0,-1 0 0 0 0,18 21-1 0 0,-1 3-416 0 0,-1 2-1 0 0,27 47 0 0 0,-55-84 373 0 0,0 1 1 0 0,0 0 0 0 0,0-1-1 0 0,0 1 1 0 0,0 0-1 0 0,0-1 1 0 0,0 1 0 0 0,0 0-1 0 0,0-1 1 0 0,0 1-1 0 0,0 0 1 0 0,0-1-1 0 0,0 1 1 0 0,0 0 0 0 0,1-1-1 0 0,-1 1 1 0 0,0 0-1 0 0,0 0 1 0 0,0-1-1 0 0,1 1 1 0 0,-1 0 0 0 0,0-1-1 0 0,0 1 1 0 0,1 0-1 0 0,-1 0 1 0 0,0 0-1 0 0,0-1 1 0 0,1 1 0 0 0,-1 0-1 0 0,0 0 1 0 0,1 0-1 0 0,-1 0 1 0 0,0 0-1 0 0,1 0 1 0 0,-1-1 0 0 0,0 1-1 0 0,1 0 1 0 0,-1 0-1 0 0,0 0 1 0 0,1 0 0 0 0,-1 0-1 0 0,0 0 1 0 0,1 0-1 0 0,-1 1 1 0 0,0-1-1 0 0,1 0 1 0 0,-1 0 0 0 0,0 0-1 0 0,1 0 1 0 0,-1 0-1 0 0,0 0 1 0 0,1 1-1 0 0,-1-1 1 0 0,0 0 0 0 0,0 0-1 0 0,1 0 1 0 0,-1 1-1 0 0,0-1 1 0 0,0 0-1 0 0,1 0 1 0 0,-1 1 0 0 0,0-1-1 0 0,0 0 1 0 0,0 1-1 0 0,1-1 1 0 0,-1 0 0 0 0,0 0-1 0 0,0 1 1 0 0,0 0-1 0 0,6-33-128 0 0,-5 28 103 0 0,5-29 72 0 0,2 1 0 0 0,1 0 1 0 0,2 0-1 0 0,1 1 0 0 0,1 0 0 0 0,2 1 0 0 0,34-52 1 0 0,-48 80-32 0 0,0 1 0 0 0,0-1 1 0 0,0 1-1 0 0,0 0 1 0 0,0-1-1 0 0,0 1 1 0 0,0 0-1 0 0,0 0 1 0 0,0 0-1 0 0,1-1 1 0 0,-1 1-1 0 0,0 1 1 0 0,1-1-1 0 0,-1 0 1 0 0,1 0-1 0 0,-1 0 0 0 0,1 1 1 0 0,0-1-1 0 0,-1 1 1 0 0,1-1-1 0 0,-1 1 1 0 0,1 0-1 0 0,3 0 1 0 0,-3 0 9 0 0,0 1 1 0 0,0 0-1 0 0,-1-1 0 0 0,1 1 1 0 0,0 0-1 0 0,0 0 1 0 0,-1 1-1 0 0,1-1 1 0 0,0 0-1 0 0,-1 0 0 0 0,1 1 1 0 0,-1-1-1 0 0,0 1 1 0 0,1-1-1 0 0,-1 1 1 0 0,2 2-1 0 0,2 6 109 0 0,1 0 1 0 0,-2 1-1 0 0,1-1 1 0 0,-1 1-1 0 0,4 19 1 0 0,5 85 972 0 0,-11-84-580 0 0,2 1-1 0 0,12 52 1 0 0,-16-82-465 0 0,1 0 1 0 0,0 0 0 0 0,-1 1-1 0 0,1-1 1 0 0,0 0 0 0 0,0 0 0 0 0,0 0-1 0 0,1 0 1 0 0,-1 0 0 0 0,0 0-1 0 0,1 0 1 0 0,-1-1 0 0 0,1 1 0 0 0,0 0-1 0 0,0-1 1 0 0,-1 1 0 0 0,1-1 0 0 0,0 0-1 0 0,4 2 1 0 0,-4-2-213 0 0,1 0 1 0 0,-1-1-1 0 0,1 0 1 0 0,-1 1-1 0 0,1-1 1 0 0,-1 0-1 0 0,1 0 1 0 0,-1 0-1 0 0,1-1 1 0 0,-1 1-1 0 0,1-1 1 0 0,-1 1-1 0 0,0-1 1 0 0,1 0-1 0 0,2-1 1 0 0,2-1-617 0 0,-1 0 0 0 0,0-1 1 0 0,-1 0-1 0 0,1 0 0 0 0,-1 0 1 0 0,1 0-1 0 0,-1-1 1 0 0,-1 0-1 0 0,1 0 0 0 0,-1 0 1 0 0,0-1-1 0 0,5-8 0 0 0,-3 1-2314 0 0</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3.916"/>
    </inkml:context>
    <inkml:brush xml:id="br0">
      <inkml:brushProperty name="width" value="0.1" units="cm"/>
      <inkml:brushProperty name="height" value="0.1" units="cm"/>
      <inkml:brushProperty name="color" value="#FFFFFF"/>
    </inkml:brush>
  </inkml:definitions>
  <inkml:trace contextRef="#ctx0" brushRef="#br0">88 6 5757 0 0,'3'-1'464'0'0,"-1"0"1"0"0,0 1 0 0 0,1-1-1 0 0,-1 0 1 0 0,1 0 0 0 0,-1 1-1 0 0,1 0 1 0 0,-1-1 0 0 0,1 1-1 0 0,-1 0 1 0 0,1 0 0 0 0,-1 1-1 0 0,4-1 1 0 0,-1 1-193 0 0,0 1-1 0 0,0-1 1 0 0,0 1-1 0 0,0 0 0 0 0,0 0 1 0 0,8 5-1 0 0,-9-4-230 0 0,0-1 0 0 0,0 1-1 0 0,0 0 1 0 0,-1 0 0 0 0,1 0-1 0 0,-1 0 1 0 0,0 1 0 0 0,0-1-1 0 0,0 1 1 0 0,-1 0 0 0 0,1 0-1 0 0,-1 0 1 0 0,0 0-1 0 0,0 1 1 0 0,0-1 0 0 0,0 0-1 0 0,-1 1 1 0 0,1 6 0 0 0,-1-2 23 0 0,-1 0 0 0 0,0 0 1 0 0,-1 0-1 0 0,0 0 0 0 0,0-1 0 0 0,-1 1 1 0 0,0 0-1 0 0,-1-1 0 0 0,0 1 1 0 0,0-1-1 0 0,-1 0 0 0 0,0 0 0 0 0,-1 0 1 0 0,-5 8-1 0 0,-8 8 291 0 0,-2 0 1 0 0,-39 37-1 0 0,21-22 471 0 0,46-37-713 0 0,0-1 0 0 0,0 0 1 0 0,1 0-1 0 0,12-1 0 0 0,-10 1-98 0 0,1 0 0 0 0,-1 1-1 0 0,0 1 1 0 0,0-1 0 0 0,0 2 0 0 0,-1-1-1 0 0,1 2 1 0 0,-1-1 0 0 0,0 2 0 0 0,0-1-1 0 0,-1 1 1 0 0,1 1 0 0 0,-1-1 0 0 0,-1 2-1 0 0,1-1 1 0 0,-1 1 0 0 0,0 0 0 0 0,12 19-1 0 0,-15-20-8 0 0,-1 0 0 0 0,0 0 0 0 0,0 0 0 0 0,0 0 0 0 0,-1 1 0 0 0,0 0 0 0 0,-1 0 0 0 0,0 0 0 0 0,0 0 0 0 0,0 0 0 0 0,0 14 0 0 0,-3-15 2 0 0,1-1 0 0 0,-1 1 0 0 0,0-1 0 0 0,0 1 1 0 0,-1-1-1 0 0,0 0 0 0 0,0 0 0 0 0,0 0 1 0 0,-1 0-1 0 0,0 0 0 0 0,0 0 0 0 0,0-1 0 0 0,-1 1 1 0 0,0-1-1 0 0,0 0 0 0 0,-6 6 0 0 0,3-5-10 0 0,0 0 0 0 0,0 0 0 0 0,-1-1-1 0 0,0 0 1 0 0,0 0 0 0 0,-1-1 0 0 0,1 0-1 0 0,-1-1 1 0 0,0 0 0 0 0,0 0 0 0 0,0-1-1 0 0,0 0 1 0 0,0 0 0 0 0,0-1 0 0 0,-1 0-1 0 0,1-1 1 0 0,0 0 0 0 0,-1 0 0 0 0,1-1-1 0 0,0-1 1 0 0,-1 1 0 0 0,1-1 0 0 0,0-1-1 0 0,0 0 1 0 0,0 0 0 0 0,1-1 0 0 0,-1 0-1 0 0,-10-7 1 0 0,17 10-196 0 0,0-1 1 0 0,-1 1-1 0 0,1-1 1 0 0,0 0-1 0 0,0 0 0 0 0,0 0 1 0 0,0 0-1 0 0,0 0 0 0 0,1 0 1 0 0,-1-1-1 0 0,1 1 0 0 0,-1-1 1 0 0,-1-3-1 0 0,3 4-318 0 0,0 0 0 0 0,-1 1 0 0 0,1-1 1 0 0,0 0-1 0 0,0 0 0 0 0,0 0 0 0 0,0 1 0 0 0,0-1 0 0 0,0 0 0 0 0,1 0 0 0 0,-1 0 0 0 0,0 1 0 0 0,2-4 0 0 0</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4.289"/>
    </inkml:context>
    <inkml:brush xml:id="br0">
      <inkml:brushProperty name="width" value="0.1" units="cm"/>
      <inkml:brushProperty name="height" value="0.1" units="cm"/>
      <inkml:brushProperty name="color" value="#FFFFFF"/>
    </inkml:brush>
  </inkml:definitions>
  <inkml:trace contextRef="#ctx0" brushRef="#br0">0 25 7017 0 0,'2'-5'1264'0'0,"0"1"-152"0"0,-1 0-140 0 0,1 1-256 0 0,-1 1-248 0 0,-1 0-256 0 0,2 0-240 0 0,1-1 8 0 0</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5.747"/>
    </inkml:context>
    <inkml:brush xml:id="br0">
      <inkml:brushProperty name="width" value="0.1" units="cm"/>
      <inkml:brushProperty name="height" value="0.1" units="cm"/>
      <inkml:brushProperty name="color" value="#FFFFFF"/>
    </inkml:brush>
  </inkml:definitions>
  <inkml:trace contextRef="#ctx0" brushRef="#br0">186 131 880 0 0,'-8'7'6996'0'0,"25"-9"-5120"0"0,-4-1-1629 0 0,0 0 0 0 0,-1-1 1 0 0,0-1-1 0 0,13-6 0 0 0,-22 10-211 0 0,0 0 0 0 0,0-1 1 0 0,-1 1-1 0 0,1-1 0 0 0,0 0 0 0 0,-1 1 1 0 0,1-1-1 0 0,-1 0 0 0 0,0-1 0 0 0,1 1 1 0 0,-1 0-1 0 0,0-1 0 0 0,-1 1 0 0 0,1-1 1 0 0,0 1-1 0 0,-1-1 0 0 0,1 0 0 0 0,-1 0 1 0 0,0 0-1 0 0,0 0 0 0 0,0 0 0 0 0,1-4 1 0 0,-3 5-12 0 0,1-1-1 0 0,0 1 1 0 0,-1 0 0 0 0,1 0 0 0 0,-1 0 0 0 0,0 0-1 0 0,0 0 1 0 0,0 0 0 0 0,0 0 0 0 0,0 0 0 0 0,0 1-1 0 0,0-1 1 0 0,-1 0 0 0 0,1 1 0 0 0,-1-1 0 0 0,1 0 0 0 0,-1 1-1 0 0,0 0 1 0 0,1-1 0 0 0,-1 1 0 0 0,0 0 0 0 0,0 0-1 0 0,0 0 1 0 0,0 0 0 0 0,0 1 0 0 0,-3-2 0 0 0,-2 0 54 0 0,0 0 0 0 0,1 0 0 0 0,-1 1 0 0 0,0 0 1 0 0,0 0-1 0 0,0 1 0 0 0,-8 0 0 0 0,4 1 10 0 0,0 1 0 0 0,1 0-1 0 0,0 1 1 0 0,-1 0 0 0 0,1 1-1 0 0,0 0 1 0 0,0 1 0 0 0,1 0-1 0 0,0 0 1 0 0,-1 1 0 0 0,2 0-1 0 0,-1 1 1 0 0,-11 12 0 0 0,13-13-34 0 0,1 0 1 0 0,0 1 0 0 0,1-1-1 0 0,-1 1 1 0 0,1 1 0 0 0,1-1-1 0 0,-1 1 1 0 0,1 0 0 0 0,1 0-1 0 0,-1 0 1 0 0,1 0 0 0 0,1 1-1 0 0,0-1 1 0 0,0 1-1 0 0,0 0 1 0 0,0 16 0 0 0,3-17-27 0 0,0-1 1 0 0,0 0 0 0 0,1 0 0 0 0,0 0-1 0 0,0 0 1 0 0,1 0 0 0 0,-1-1-1 0 0,2 1 1 0 0,-1-1 0 0 0,1 1 0 0 0,-1-1-1 0 0,2 0 1 0 0,-1-1 0 0 0,1 1 0 0 0,0-1-1 0 0,0 0 1 0 0,0 0 0 0 0,1 0-1 0 0,-1-1 1 0 0,8 4 0 0 0,-1 0-86 0 0,1-1 0 0 0,0 0 1 0 0,0-1-1 0 0,1-1 0 0 0,0 0 1 0 0,0-1-1 0 0,0 0 0 0 0,0-1 1 0 0,17 1-1 0 0,-31-4 56 0 0,1 0-15 0 0,-1 1 0 0 0,1-1-1 0 0,0 0 1 0 0,0 0 0 0 0,0 1 0 0 0,-1-1 0 0 0,1 0 0 0 0,0 0 0 0 0,0 0 0 0 0,0 0 0 0 0,0 0 0 0 0,-1 0-1 0 0,1 0 1 0 0,0 0 0 0 0,0 0 0 0 0,0 0 0 0 0,-1-1 0 0 0,1 1 0 0 0,0 0 0 0 0,0-1 0 0 0,0 1 0 0 0,-1 0-1 0 0,1-1 1 0 0,0 1 0 0 0,-1-1 0 0 0,1 1 0 0 0,0-1 0 0 0,-1 1 0 0 0,1-1 0 0 0,-1 1 0 0 0,1-1 0 0 0,-1 0 0 0 0,1 1-1 0 0,-1-1 1 0 0,1 0 0 0 0,-1 0 0 0 0,1-1 0 0 0,-1 2 7 0 0,-1 0-1 0 0,1-1 1 0 0,0 1 0 0 0,-1 0 0 0 0,1-1-1 0 0,0 1 1 0 0,-1 0 0 0 0,1 0 0 0 0,-1 0-1 0 0,1-1 1 0 0,-1 1 0 0 0,1 0 0 0 0,0 0-1 0 0,-1 0 1 0 0,1 0 0 0 0,-1 0-1 0 0,1 0 1 0 0,-1 0 0 0 0,1 0 0 0 0,-1 0-1 0 0,1 0 1 0 0,0 0 0 0 0,-1 0 0 0 0,1 0-1 0 0,-1 0 1 0 0,1 0 0 0 0,-1 0 0 0 0,1 1-1 0 0,0-1 1 0 0,-1 0 0 0 0,0 1-1 0 0,-15 4-19 0 0,5 0 80 0 0,0 1 0 0 0,1 0 0 0 0,-1 1-1 0 0,1 0 1 0 0,1 0 0 0 0,-1 1 0 0 0,1 1-1 0 0,1 0 1 0 0,-1 0 0 0 0,2 0 0 0 0,-1 1-1 0 0,1 0 1 0 0,1 1 0 0 0,0-1 0 0 0,0 1 0 0 0,1 1-1 0 0,1-1 1 0 0,-1 0 0 0 0,2 1 0 0 0,0 0-1 0 0,0 0 1 0 0,1 0 0 0 0,-1 21 0 0 0,3-20-4 0 0,0 0 0 0 0,0 0 1 0 0,1 1-1 0 0,1-1 0 0 0,0 0 1 0 0,0 0-1 0 0,2 0 0 0 0,0 0 1 0 0,9 21-1 0 0,-8-25-47 0 0,-1 0 0 0 0,2-1 0 0 0,-1 1 0 0 0,1-1-1 0 0,1 0 1 0 0,-1-1 0 0 0,1 1 0 0 0,1-1 0 0 0,-1-1 0 0 0,1 1 0 0 0,1-1 0 0 0,-1-1 0 0 0,14 8-1 0 0,-11-8-135 0 0,0-1-1 0 0,0 0 0 0 0,1 0 0 0 0,0-1 0 0 0,0 0 1 0 0,0-1-1 0 0,0-1 0 0 0,0 0 0 0 0,0 0 0 0 0,18-3 1 0 0,-12 0-61 0 0,1-1 1 0 0,-1-1-1 0 0,0 0 0 0 0,-1-1 1 0 0,1-2-1 0 0,20-9 1 0 0,-6 1-188 0 0,-2-2 1 0 0,0-1 0 0 0,0-1 0 0 0,-2-2 0 0 0,0 0-1 0 0,-2-2 1 0 0,-1-1 0 0 0,33-40 0 0 0,-45 47-2126 0 0</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6.087"/>
    </inkml:context>
    <inkml:brush xml:id="br0">
      <inkml:brushProperty name="width" value="0.1" units="cm"/>
      <inkml:brushProperty name="height" value="0.1" units="cm"/>
      <inkml:brushProperty name="color" value="#FFFFFF"/>
    </inkml:brush>
  </inkml:definitions>
  <inkml:trace contextRef="#ctx0" brushRef="#br0">220 86 11617 0 0,'11'-18'440'0'0,"-7"12"-238"0"0,-1 1-1 0 0,1-1 1 0 0,-1 0-1 0 0,0 0 1 0 0,0 0 0 0 0,-1-1-1 0 0,0 1 1 0 0,3-13-1 0 0,-34 56 913 0 0,0 8-653 0 0,-40 85 0 0 0,50-93-299 0 0,-15 39 25 0 0,18-39-2157 0 0,-31 53 0 0 0,30-74-2099 0 0</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6.444"/>
    </inkml:context>
    <inkml:brush xml:id="br0">
      <inkml:brushProperty name="width" value="0.1" units="cm"/>
      <inkml:brushProperty name="height" value="0.1" units="cm"/>
      <inkml:brushProperty name="color" value="#FFFFFF"/>
    </inkml:brush>
  </inkml:definitions>
  <inkml:trace contextRef="#ctx0" brushRef="#br0">27 327 3944 0 0,'-8'-30'1061'0'0,"2"-1"0"0"0,1 0 0 0 0,1 0-1 0 0,2-1 1 0 0,1-31 0 0 0,1 62-993 0 0,0 0 0 0 0,0 0 0 0 0,0 0 0 0 0,0 1-1 0 0,0-1 1 0 0,0 0 0 0 0,0 0 0 0 0,0 0 0 0 0,1 1 0 0 0,-1-1 0 0 0,0 0 0 0 0,0 0 0 0 0,1 1 0 0 0,-1-1 0 0 0,0 0-1 0 0,1 1 1 0 0,-1-1 0 0 0,1 0 0 0 0,-1 1 0 0 0,1-1 0 0 0,-1 1 0 0 0,1-1 0 0 0,-1 0 0 0 0,1 1 0 0 0,0 0 0 0 0,-1-1-1 0 0,1 1 1 0 0,1-1 0 0 0,-1 1 5 0 0,1 0-1 0 0,-1 0 0 0 0,1 0 0 0 0,-1 0 1 0 0,0 0-1 0 0,1 1 0 0 0,-1-1 1 0 0,0 0-1 0 0,1 1 0 0 0,-1-1 0 0 0,0 1 1 0 0,0 0-1 0 0,1-1 0 0 0,1 3 1 0 0,7 4 218 0 0,-1 0 1 0 0,16 17 0 0 0,-22-21-206 0 0,77 92 1002 0 0,-55-63-1192 0 0,2-1 1 0 0,39 37 0 0 0,-57-60-462 0 0,0-1 1 0 0,0 0-1 0 0,1 0 1 0 0,0-1-1 0 0,0 0 0 0 0,1-1 1 0 0,-1 0-1 0 0,1-1 0 0 0,0 0 1 0 0,0-1-1 0 0,1 0 1 0 0,18 2-1 0 0,-7-4-2245 0 0</inkml:trace>
  <inkml:trace contextRef="#ctx0" brushRef="#br0" timeOffset="1">681 53 5088 0 0,'3'-52'4493'0'0,"1"334"3011"0"0,-2 130-5479 0 0,-7-309-1382 0 0,1-39-656 0 0,7 102-1 0 0,4-141-1325 0 0,-3-89-8711 0 0,-7 38 7045 0 0</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6.789"/>
    </inkml:context>
    <inkml:brush xml:id="br0">
      <inkml:brushProperty name="width" value="0.1" units="cm"/>
      <inkml:brushProperty name="height" value="0.1" units="cm"/>
      <inkml:brushProperty name="color" value="#FFFFFF"/>
    </inkml:brush>
  </inkml:definitions>
  <inkml:trace contextRef="#ctx0" brushRef="#br0">1 215 5485 0 0,'-1'-17'720'0'0,"2"0"1"0"0,0 0-1 0 0,0 0 1 0 0,2 1-1 0 0,7-31 1 0 0,-8 43-600 0 0,0-1 0 0 0,0 0 0 0 0,1 0 0 0 0,-1 1 0 0 0,1-1 0 0 0,0 1 0 0 0,0 0 0 0 0,0 0 0 0 0,1 0 0 0 0,0 0 0 0 0,-1 1 0 0 0,1-1 0 0 0,0 1 1 0 0,1 0-1 0 0,-1 0 0 0 0,1 1 0 0 0,-1-1 0 0 0,1 1 0 0 0,0 0 0 0 0,0 0 0 0 0,-1 1 0 0 0,1-1 0 0 0,7 0 0 0 0,-3 0-24 0 0,0 1 0 0 0,0 1 0 0 0,0-1 0 0 0,0 1 0 0 0,0 1 0 0 0,0-1-1 0 0,0 2 1 0 0,0-1 0 0 0,0 1 0 0 0,0 1 0 0 0,0-1 0 0 0,-1 2 0 0 0,1-1 0 0 0,-1 1 0 0 0,0 0 0 0 0,0 1-1 0 0,-1 0 1 0 0,9 6 0 0 0,-11-7-58 0 0,-1 1-1 0 0,1-1 0 0 0,-1 1 1 0 0,0 0-1 0 0,0 0 0 0 0,0 0 0 0 0,0 1 1 0 0,-1-1-1 0 0,0 1 0 0 0,-1 0 1 0 0,1 0-1 0 0,-1 0 0 0 0,0 0 1 0 0,0 0-1 0 0,-1 1 0 0 0,0-1 1 0 0,0 1-1 0 0,-1-1 0 0 0,1 0 1 0 0,-1 1-1 0 0,-1-1 0 0 0,1 1 0 0 0,-1-1 1 0 0,0 0-1 0 0,-1 1 0 0 0,-2 7 1 0 0,-1-1-10 0 0,-1-1 1 0 0,0 0-1 0 0,-1 0 1 0 0,0 0 0 0 0,-1-1-1 0 0,0 0 1 0 0,-1-1-1 0 0,0 0 1 0 0,-1 0-1 0 0,0-1 1 0 0,0 0-1 0 0,-1 0 1 0 0,0-2 0 0 0,-1 1-1 0 0,1-1 1 0 0,-1-1-1 0 0,-23 9 1 0 0,34-15-210 0 0,0 1 1 0 0,0-1-1 0 0,0 1 1 0 0,0-1-1 0 0,0 0 1 0 0,0 1-1 0 0,0-1 1 0 0,0 0-1 0 0,0 0 1 0 0,0 0-1 0 0,0 0 1 0 0,1 0-1 0 0,-1 0 1 0 0,0 0-1 0 0,0 0 1 0 0,0 0-1 0 0,0 0 1 0 0,0 0-1 0 0,0-1 1 0 0,0 1-1 0 0,0 0 1 0 0,0-1-1 0 0,0 1 0 0 0,0-1 1 0 0,0 1-1 0 0,1-1 1 0 0,-1 1-1 0 0,0-1 1 0 0,0 0-1 0 0,1 1 1 0 0,-1-1-1 0 0,0 0 1 0 0,1 0-1 0 0,-1 1 1 0 0,1-1-1 0 0,-1 0 1 0 0,1 0-1 0 0,-1 0 1 0 0,1 0-1 0 0,0 0 1 0 0,-1 1-1 0 0,1-1 1 0 0,0 0-1 0 0,-1-2 1 0 0,1-5-2716 0 0</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7.441"/>
    </inkml:context>
    <inkml:brush xml:id="br0">
      <inkml:brushProperty name="width" value="0.1" units="cm"/>
      <inkml:brushProperty name="height" value="0.1" units="cm"/>
      <inkml:brushProperty name="color" value="#FFFFFF"/>
    </inkml:brush>
  </inkml:definitions>
  <inkml:trace contextRef="#ctx0" brushRef="#br0">0 19 5793 0 0,'18'-18'8256'0'0,"-21"35"-7214"0"0,-1 3-702 0 0,1 1 0 0 0,1 0 1 0 0,0 0-1 0 0,2 0 0 0 0,0 0 0 0 0,1 0 1 0 0,2 0-1 0 0,0-1 0 0 0,7 25 0 0 0,-8-37-258 0 0,1 0-1 0 0,1 0 0 0 0,-1 0 0 0 0,1 0 0 0 0,1-1 0 0 0,-1 1 0 0 0,1-1 1 0 0,0 0-1 0 0,1-1 0 0 0,11 11 0 0 0,-12-12-37 0 0,1-1 1 0 0,0 0 0 0 0,0-1-1 0 0,0 1 1 0 0,1-1-1 0 0,-1 0 1 0 0,1-1-1 0 0,0 0 1 0 0,0 0 0 0 0,0 0-1 0 0,0-1 1 0 0,0 0-1 0 0,0 0 1 0 0,12 0 0 0 0,-14-1-51 0 0,0 0 0 0 0,0-1 0 0 0,0 1 0 0 0,0-1 0 0 0,0 0 1 0 0,0 0-1 0 0,0-1 0 0 0,0 0 0 0 0,0 1 0 0 0,-1-2 0 0 0,1 1 1 0 0,-1 0-1 0 0,1-1 0 0 0,-1 0 0 0 0,0 0 0 0 0,0 0 0 0 0,0 0 1 0 0,5-7-1 0 0,-6 7-20 0 0,-1-1 0 0 0,0 1 0 0 0,0 0-1 0 0,-1-1 1 0 0,1 0 0 0 0,-1 1 0 0 0,1-1 0 0 0,-1 0 0 0 0,0 0 0 0 0,-1 0 0 0 0,1 1 0 0 0,-1-1-1 0 0,1 0 1 0 0,-1 0 0 0 0,0 0 0 0 0,-1 0 0 0 0,1 0 0 0 0,-1 0 0 0 0,0 0 0 0 0,0 0 0 0 0,0 0-1 0 0,0 1 1 0 0,0-1 0 0 0,-3-4 0 0 0,-2-4-17 0 0,-1 1-1 0 0,0 0 1 0 0,-1 0 0 0 0,0 0-1 0 0,-1 1 1 0 0,0 0-1 0 0,-1 1 1 0 0,0 0 0 0 0,0 0-1 0 0,-1 1 1 0 0,0 0 0 0 0,0 1-1 0 0,-1 1 1 0 0,0-1-1 0 0,-17-5 1 0 0,25 11 8 0 0,0-1 1 0 0,0 0-1 0 0,0 0 1 0 0,1 0-1 0 0,-1 0 1 0 0,-6-5-1 0 0,10 6 25 0 0,-1 1 1 0 0,1 0-1 0 0,0-1 0 0 0,-1 1 0 0 0,1-1 1 0 0,0 1-1 0 0,0 0 0 0 0,0-1 1 0 0,-1 1-1 0 0,1-1 0 0 0,0 1 1 0 0,0-1-1 0 0,0 1 0 0 0,0 0 0 0 0,0-1 1 0 0,0 1-1 0 0,0-1 0 0 0,0 1 1 0 0,0-1-1 0 0,0 1 0 0 0,0-1 0 0 0,0 1 1 0 0,0-1-1 0 0,0 1 0 0 0,0 0 1 0 0,1-1-1 0 0,15-14-98 0 0,2 7 116 0 0,1 1 1 0 0,-1 1-1 0 0,1 1 1 0 0,0 0-1 0 0,1 2 0 0 0,-1 0 1 0 0,1 1-1 0 0,0 0 0 0 0,-1 2 1 0 0,1 1-1 0 0,33 4 1 0 0,-43-3-8 0 0,1 1 0 0 0,-1-1 1 0 0,1 2-1 0 0,-1-1 0 0 0,0 2 1 0 0,-1-1-1 0 0,1 1 0 0 0,-1 1 1 0 0,0-1-1 0 0,0 2 0 0 0,0-1 1 0 0,-1 1-1 0 0,0 0 0 0 0,13 17 1 0 0,-12-13 20 0 0,-2 0 0 0 0,0 0 0 0 0,0 1 0 0 0,-1 0 0 0 0,0 1 0 0 0,-1-1 0 0 0,-1 1 0 0 0,0 0 0 0 0,-1 0 0 0 0,0 0 0 0 0,2 21 0 0 0,-5-29 24 0 0,0-1 0 0 0,0 1 0 0 0,0 0 0 0 0,0-1 0 0 0,-1 1 0 0 0,-2 8 0 0 0,3-12-36 0 0,0-1-1 0 0,0 1 0 0 0,0-1 1 0 0,-1 1-1 0 0,1-1 0 0 0,0 1 1 0 0,-1-1-1 0 0,1 1 0 0 0,0-1 0 0 0,-1 1 1 0 0,1-1-1 0 0,0 1 0 0 0,-1-1 1 0 0,1 1-1 0 0,-1-1 0 0 0,1 0 1 0 0,-1 1-1 0 0,1-1 0 0 0,-1 0 1 0 0,1 0-1 0 0,-1 1 0 0 0,1-1 1 0 0,-1 0-1 0 0,0 0 0 0 0,0 0-2 0 0,-1 0 0 0 0,1 0-1 0 0,0-1 1 0 0,0 1-1 0 0,0 0 1 0 0,-1-1 0 0 0,1 1-1 0 0,0-1 1 0 0,0 1-1 0 0,0-1 1 0 0,0 0 0 0 0,0 1-1 0 0,0-1 1 0 0,0 0 0 0 0,0 0-1 0 0,-1-2 1 0 0,-3-2 7 0 0,0-1-1 0 0,0-1 1 0 0,1 1 0 0 0,0-1 0 0 0,0 1 0 0 0,0-1-1 0 0,1-1 1 0 0,0 1 0 0 0,1 0 0 0 0,0-1 0 0 0,0 1-1 0 0,0-1 1 0 0,1 1 0 0 0,0-1 0 0 0,0 0 0 0 0,1 0 0 0 0,1-12-1 0 0,0 9-18 0 0,0 1 0 0 0,1-1-1 0 0,0 1 1 0 0,0 0-1 0 0,1-1 1 0 0,1 1-1 0 0,0 0 1 0 0,0 1-1 0 0,1-1 1 0 0,0 1 0 0 0,1 0-1 0 0,9-13 1 0 0,-13 20 1 0 0,-1 1 0 0 0,1-1 0 0 0,0 1 1 0 0,-1 0-1 0 0,1-1 0 0 0,0 1 0 0 0,0 0 0 0 0,0 0 1 0 0,0 0-1 0 0,0 0 0 0 0,0 1 0 0 0,0-1 1 0 0,0 0-1 0 0,0 1 0 0 0,0-1 0 0 0,1 1 0 0 0,3 0 1 0 0,-1 0 0 0 0,0 0 0 0 0,-1 1-1 0 0,1 0 1 0 0,0 0 0 0 0,0 0 0 0 0,-1 1 0 0 0,9 3 0 0 0,-3 0 8 0 0,1 0-1 0 0,-1 1 1 0 0,0 1-1 0 0,-1 0 1 0 0,17 15-1 0 0,-15-9 1 0 0,-1 0 0 0 0,0 0-1 0 0,-1 1 1 0 0,0 0 0 0 0,-1 1-1 0 0,-1 0 1 0 0,-1 0 0 0 0,0 0-1 0 0,-1 1 1 0 0,0 0 0 0 0,-1 0-1 0 0,-1 0 1 0 0,-1 1 0 0 0,1 25-1 0 0,1-19 529 0 0,4-11-3612 0 0,-6-11 2772 0 0,-1-1 1 0 0,0 0 0 0 0,0 0 0 0 0,0 1 0 0 0,1-1 0 0 0,-1 0-1 0 0,0 0 1 0 0,0 0 0 0 0,1-1 0 0 0,-1 1 0 0 0,0 0 0 0 0,0 0-1 0 0,0-1 1 0 0,0 1 0 0 0,1 0 0 0 0,-1-1 0 0 0,0 1 0 0 0,0-1-1 0 0,0 0 1 0 0,0 1 0 0 0,0-1 0 0 0,0 0 0 0 0,0 0 0 0 0,0 1-1 0 0,0-1 1 0 0,-1 0 0 0 0,1 0 0 0 0,1-2 0 0 0,7-7-2509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8:24.776"/>
    </inkml:context>
    <inkml:brush xml:id="br0">
      <inkml:brushProperty name="width" value="0.1" units="cm"/>
      <inkml:brushProperty name="height" value="0.1" units="cm"/>
      <inkml:brushProperty name="color" value="#FFFFFF"/>
    </inkml:brush>
  </inkml:definitions>
  <inkml:trace contextRef="#ctx0" brushRef="#br0">166 102 2912 0 0,'-1'0'221'0'0,"-1"0"0"0"0,1 1-1 0 0,0-1 1 0 0,0 1 0 0 0,0-1-1 0 0,0 1 1 0 0,0-1-1 0 0,0 1 1 0 0,0 0 0 0 0,0-1-1 0 0,0 1 1 0 0,0 0 0 0 0,0 0-1 0 0,0 0 1 0 0,1 0 0 0 0,-1 0-1 0 0,0 0 1 0 0,1 0 0 0 0,-1 0-1 0 0,1 0 1 0 0,-1 0 0 0 0,1 0-1 0 0,-1 0 1 0 0,1 0 0 0 0,0 1-1 0 0,-1-1 1 0 0,1 0-1 0 0,0 0 1 0 0,0 0 0 0 0,0 1-1 0 0,0 0 1 0 0,-2 54-342 0 0,2-31 793 0 0,-2 24-286 0 0,3-1 0 0 0,2 1 0 0 0,1-1 0 0 0,3 1 0 0 0,20 73 0 0 0,-23-83 645 0 0,-5-39-1015 0 0,0 0 0 0 0,1 0 0 0 0,-1 0 0 0 0,1 0 0 0 0,-1 0 0 0 0,0 0 0 0 0,1-1 0 0 0,-1 1 0 0 0,1 0-1 0 0,-1-1 1 0 0,1 1 0 0 0,-1 0 0 0 0,1-1 0 0 0,-1 1 0 0 0,1 0 0 0 0,-1-1 0 0 0,1 1 0 0 0,-1-1 0 0 0,1 1 0 0 0,0-1 0 0 0,-1 1-1 0 0,1-1 1 0 0,-1 0 0 0 0,-16-34-80 0 0,1-1-1 0 0,2-1 1 0 0,-18-74 0 0 0,26 86 38 0 0,2 1 1 0 0,1-1 0 0 0,1 0-1 0 0,2-1 1 0 0,0 1-1 0 0,1 0 1 0 0,7-33 0 0 0,-6 48 16 0 0,1 0 0 0 0,0 0 0 0 0,1 1 0 0 0,0 0 1 0 0,1 0-1 0 0,0 0 0 0 0,0 0 0 0 0,1 1 0 0 0,0 0 1 0 0,0 0-1 0 0,9-8 0 0 0,-12 12 2 0 0,1 0 0 0 0,0 1 0 0 0,0 0 1 0 0,0-1-1 0 0,1 1 0 0 0,-1 1 0 0 0,1-1 0 0 0,0 1 1 0 0,-1 0-1 0 0,1 0 0 0 0,0 0 0 0 0,0 0 0 0 0,1 1 0 0 0,-1 0 1 0 0,0 0-1 0 0,0 1 0 0 0,0-1 0 0 0,1 1 0 0 0,-1 0 1 0 0,0 0-1 0 0,1 1 0 0 0,-1 0 0 0 0,7 1 0 0 0,-7 0 2 0 0,-1 0 0 0 0,1 0 1 0 0,0 0-1 0 0,-1 0 0 0 0,0 1 0 0 0,1 0 0 0 0,-1 0 0 0 0,0 0 0 0 0,0 0 0 0 0,-1 1 0 0 0,1 0 1 0 0,-1 0-1 0 0,1-1 0 0 0,-1 2 0 0 0,-1-1 0 0 0,1 0 0 0 0,0 1 0 0 0,-1-1 0 0 0,0 1 0 0 0,0 0 1 0 0,-1-1-1 0 0,3 10 0 0 0,-3-7-25 0 0,0-1 0 0 0,0 1 1 0 0,-1 0-1 0 0,0 0 0 0 0,0 0 1 0 0,0-1-1 0 0,-1 1 0 0 0,0 0 0 0 0,0 0 1 0 0,-1-1-1 0 0,0 1 0 0 0,0-1 1 0 0,-1 1-1 0 0,1-1 0 0 0,-1 0 1 0 0,-6 8-1 0 0,-2 0-36 0 0,-1 0 0 0 0,-1 0 1 0 0,0-1-1 0 0,-1-1 0 0 0,0-1 0 0 0,0 0 1 0 0,-2 0-1 0 0,1-2 0 0 0,-1 0 0 0 0,-1 0 0 0 0,1-2 1 0 0,-1 0-1 0 0,-1-1 0 0 0,1-1 0 0 0,-1 0 1 0 0,0-1-1 0 0,0-1 0 0 0,-23 0 0 0 0,40-3 62 0 0,1 1 0 0 0,0-1 0 0 0,-1 0 0 0 0,1 0 1 0 0,0 0-1 0 0,-1 0 0 0 0,1 0 0 0 0,0 0 0 0 0,-1 0 0 0 0,1 0 0 0 0,0 0 0 0 0,-1 0 0 0 0,1 0 0 0 0,-1 0 0 0 0,1 0 0 0 0,0 0 0 0 0,-1 0 0 0 0,1 0 0 0 0,0 0 0 0 0,-1 0 0 0 0,1 0 0 0 0,0-1 0 0 0,-1 1 0 0 0,1 0 0 0 0,0 0 0 0 0,0 0 0 0 0,-1-1 0 0 0,1 1 0 0 0,0 0 0 0 0,0 0 0 0 0,-1-1 0 0 0,1 1 0 0 0,0 0 0 0 0,0 0 0 0 0,0-1 0 0 0,-1 1 0 0 0,1 0 0 0 0,0-1 0 0 0,0 1 0 0 0,12-11-96 0 0,24-6-15 0 0,-22 13 132 0 0,1 2 0 0 0,0 0 0 0 0,0 1 0 0 0,0 0 0 0 0,0 1 0 0 0,-1 0 0 0 0,1 2 0 0 0,0 0 0 0 0,0 0 0 0 0,-1 2 0 0 0,1-1 0 0 0,-1 2 0 0 0,0 0 0 0 0,0 1 0 0 0,-1 0 0 0 0,26 16 0 0 0,-7 1 180 0 0,-2 0 0 0 0,0 2-1 0 0,-1 1 1 0 0,-2 2 0 0 0,33 42 0 0 0,-52-61-268 0 0,29 32-1126 0 0,-35-39 607 0 0,1 0 1 0 0,-1 0 0 0 0,1 0-1 0 0,0 0 1 0 0,-1-1 0 0 0,1 1 0 0 0,0-1-1 0 0,0 1 1 0 0,0-1 0 0 0,0 0-1 0 0,0-1 1 0 0,0 1 0 0 0,1 0 0 0 0,3 0-1 0 0,-1-1-794 0 0</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7.860"/>
    </inkml:context>
    <inkml:brush xml:id="br0">
      <inkml:brushProperty name="width" value="0.1" units="cm"/>
      <inkml:brushProperty name="height" value="0.1" units="cm"/>
      <inkml:brushProperty name="color" value="#FFFFFF"/>
    </inkml:brush>
  </inkml:definitions>
  <inkml:trace contextRef="#ctx0" brushRef="#br0">1 147 4184 0 0,'48'-2'4747'0'0,"4"-5"-3504"0"0,-44 5-1215 0 0,0 0-1 0 0,0 0 1 0 0,0-1-1 0 0,-1 0 1 0 0,1 0-1 0 0,-1-1 1 0 0,0 0-1 0 0,0 0 1 0 0,0-1-1 0 0,8-6 1 0 0,-13 9 64 0 0,-1 0 0 0 0,1 0 0 0 0,0 0 0 0 0,-1 0 0 0 0,1 0-1 0 0,-1-1 1 0 0,0 1 0 0 0,0 0 0 0 0,0-1 0 0 0,0 1 0 0 0,0-1 0 0 0,0 1 0 0 0,-1-1 0 0 0,1 1 0 0 0,-1-1 0 0 0,0 1 0 0 0,0-1-1 0 0,0 0 1 0 0,0 1 0 0 0,0-1 0 0 0,0 1 0 0 0,-1-1 0 0 0,1 0 0 0 0,-2-2 0 0 0,1 3 3 0 0,1 0 0 0 0,-1 0 1 0 0,0 0-1 0 0,0 0 0 0 0,-1 1 0 0 0,1-1 1 0 0,0 0-1 0 0,-1 1 0 0 0,1-1 0 0 0,0 1 1 0 0,-1-1-1 0 0,0 1 0 0 0,1 0 0 0 0,-1 0 1 0 0,0-1-1 0 0,0 1 0 0 0,0 1 0 0 0,0-1 1 0 0,0 0-1 0 0,0 0 0 0 0,0 1 0 0 0,0-1 0 0 0,0 1 1 0 0,0-1-1 0 0,0 1 0 0 0,0 0 0 0 0,0 0 1 0 0,0 0-1 0 0,0 0 0 0 0,-4 1 0 0 0,-1 1 60 0 0,0 0 0 0 0,1 0 0 0 0,-1 0 0 0 0,1 1 0 0 0,-1 0-1 0 0,1 0 1 0 0,0 1 0 0 0,1 0 0 0 0,-1 0 0 0 0,0 0 0 0 0,1 1-1 0 0,0 0 1 0 0,0 0 0 0 0,1 0 0 0 0,-5 6 0 0 0,4-5-26 0 0,1 0 1 0 0,0 0 0 0 0,0 0-1 0 0,1 0 1 0 0,-1 1 0 0 0,2 0-1 0 0,-1-1 1 0 0,1 1-1 0 0,-1 0 1 0 0,2 0 0 0 0,-1 0-1 0 0,1 1 1 0 0,0-1 0 0 0,1 10-1 0 0,0-14-106 0 0,1 1-1 0 0,0-1 1 0 0,0 0-1 0 0,1 1 0 0 0,-1-1 1 0 0,0 0-1 0 0,1 0 1 0 0,0 0-1 0 0,0 0 1 0 0,0 0-1 0 0,0-1 1 0 0,0 1-1 0 0,1-1 1 0 0,-1 1-1 0 0,1-1 1 0 0,0 0-1 0 0,-1 0 1 0 0,1 0-1 0 0,0 0 0 0 0,0 0 1 0 0,0-1-1 0 0,0 0 1 0 0,1 1-1 0 0,-1-1 1 0 0,5 1-1 0 0,5 2-260 0 0,1-1 0 0 0,-1-1 0 0 0,1 0-1 0 0,-1 0 1 0 0,16-1 0 0 0,-13-1-372 0 0,0 0 1 0 0,0-2 0 0 0,1 0 0 0 0,-1 0-1 0 0,0-2 1 0 0,20-6 0 0 0,-30 8 288 0 0,1-1 1 0 0,0 0-1 0 0,-1-1 1 0 0,0 0-1 0 0,0 0 1 0 0,0 0-1 0 0,0 0 0 0 0,-1-1 1 0 0,0 0-1 0 0,0 0 1 0 0,0-1-1 0 0,0 1 1 0 0,-1-1-1 0 0,0 0 1 0 0,0 0-1 0 0,4-11 1 0 0,0 0-2293 0 0</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8.294"/>
    </inkml:context>
    <inkml:brush xml:id="br0">
      <inkml:brushProperty name="width" value="0.1" units="cm"/>
      <inkml:brushProperty name="height" value="0.1" units="cm"/>
      <inkml:brushProperty name="color" value="#FFFFFF"/>
    </inkml:brush>
  </inkml:definitions>
  <inkml:trace contextRef="#ctx0" brushRef="#br0">1 119 10557 0 0,'11'-15'1473'0'0,"-9"30"298"0"0,-1 2-1523 0 0,8 45 749 0 0,-5-36-769 0 0,3 44-1 0 0,-6-61-483 0 0,0-18 84 0 0,2-17 53 0 0,-4-13 156 0 0,0 15 112 0 0,1-1 0 0 0,0 1 0 0 0,2 0-1 0 0,1 0 1 0 0,1 0 0 0 0,10-32 0 0 0,-14 54-129 0 0,1 1 0 0 0,-1-1 0 0 0,1 1 0 0 0,-1 0 0 0 0,1-1 1 0 0,0 1-1 0 0,0-1 0 0 0,0 1 0 0 0,0 0 0 0 0,0 0 0 0 0,0-1 0 0 0,0 1 0 0 0,0 0 1 0 0,0 0-1 0 0,1 0 0 0 0,-1 0 0 0 0,0 0 0 0 0,1 1 0 0 0,-1-1 0 0 0,0 0 0 0 0,1 1 1 0 0,-1-1-1 0 0,1 1 0 0 0,-1-1 0 0 0,3 0 0 0 0,-1 1 17 0 0,0 1 1 0 0,0-1-1 0 0,0 0 1 0 0,0 1-1 0 0,0 0 1 0 0,0-1-1 0 0,0 1 1 0 0,0 0-1 0 0,0 1 1 0 0,-1-1-1 0 0,1 0 1 0 0,3 3-1 0 0,3 2 39 0 0,-1 0 0 0 0,0 1 1 0 0,0-1-1 0 0,-1 1 0 0 0,0 1 0 0 0,0 0 0 0 0,6 8 0 0 0,0 10 64 0 0,-1 0-1 0 0,-1 1 1 0 0,-1 0 0 0 0,-2 0-1 0 0,10 52 1 0 0,-8-37-46 0 0,-10-40-326 0 0,0 0-1 0 0,0-1 0 0 0,1 1 1 0 0,-1 0-1 0 0,1-1 0 0 0,0 1 0 0 0,-1 0 1 0 0,1-1-1 0 0,0 1 0 0 0,0-1 1 0 0,0 1-1 0 0,2 1 0 0 0,-2-3 14 0 0,-1 0 0 0 0,1 1 1 0 0,0-1-1 0 0,0 0 0 0 0,-1 0 0 0 0,1 0 0 0 0,0 0 0 0 0,-1 0 0 0 0,1 0 1 0 0,0 0-1 0 0,0 0 0 0 0,-1 0 0 0 0,1-1 0 0 0,0 1 0 0 0,0 0 0 0 0,-1 0 0 0 0,1-1 1 0 0,0 1-1 0 0,-1 0 0 0 0,1-1 0 0 0,-1 1 0 0 0,1-1 0 0 0,0 1 0 0 0,-1-1 1 0 0,1 1-1 0 0,-1-1 0 0 0,1 1 0 0 0,-1-1 0 0 0,1 0 0 0 0,-1 1 0 0 0,1-2 0 0 0,11-10-2847 0 0</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8.636"/>
    </inkml:context>
    <inkml:brush xml:id="br0">
      <inkml:brushProperty name="width" value="0.1" units="cm"/>
      <inkml:brushProperty name="height" value="0.1" units="cm"/>
      <inkml:brushProperty name="color" value="#FFFFFF"/>
    </inkml:brush>
  </inkml:definitions>
  <inkml:trace contextRef="#ctx0" brushRef="#br0">9 53 6533 0 0,'1'-6'229'0'0,"4"-40"6401"0"0,-5 68-5344 0 0,-13 503 4388 0 0,12-503-5572 0 0,0 15 125 0 0,2 0-1 0 0,1 0 0 0 0,2 0 0 0 0,11 46 0 0 0,-14-79-183 0 0,0 0-1 0 0,1 1 0 0 0,-1-1 1 0 0,1 0-1 0 0,0 0 0 0 0,1 0 1 0 0,-1 0-1 0 0,1 0 0 0 0,0 0 1 0 0,-1 0-1 0 0,2-1 0 0 0,-1 0 1 0 0,5 5-1 0 0,-5-7-68 0 0,-1 0 1 0 0,1 1-1 0 0,-1-1 1 0 0,1 0-1 0 0,-1 0 0 0 0,1-1 1 0 0,0 1-1 0 0,-1 0 1 0 0,1-1-1 0 0,0 0 0 0 0,0 1 1 0 0,-1-1-1 0 0,1 0 1 0 0,0-1-1 0 0,0 1 1 0 0,0 0-1 0 0,-1-1 0 0 0,1 0 1 0 0,0 1-1 0 0,-1-1 1 0 0,1 0-1 0 0,-1 0 1 0 0,4-2-1 0 0,0 0-478 0 0,1 0 0 0 0,-1-1 1 0 0,0 0-1 0 0,-1 0 0 0 0,1 0 0 0 0,-1-1 0 0 0,10-10 0 0 0,-13 13 102 0 0,0 0 0 0 0,-1 0 0 0 0,1-1 0 0 0,-1 1 0 0 0,1-1-1 0 0,-1 1 1 0 0,0-1 0 0 0,0 0 0 0 0,0 1 0 0 0,-1-1 0 0 0,1 0-1 0 0,0 0 1 0 0,-1 1 0 0 0,0-1 0 0 0,0 0 0 0 0,0 0-1 0 0,0 0 1 0 0,0 0 0 0 0,0 1 0 0 0,-1-1 0 0 0,0 0 0 0 0,-1-4-1 0 0,-3-6-2552 0 0</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8.993"/>
    </inkml:context>
    <inkml:brush xml:id="br0">
      <inkml:brushProperty name="width" value="0.1" units="cm"/>
      <inkml:brushProperty name="height" value="0.1" units="cm"/>
      <inkml:brushProperty name="color" value="#FFFFFF"/>
    </inkml:brush>
  </inkml:definitions>
  <inkml:trace contextRef="#ctx0" brushRef="#br0">26 132 6325 0 0,'-25'-5'4613'0'0,"36"1"-3367"0"0,323-57 1014 0 0,-299 53-2193 0 0,61-21 0 0 0,-33 8 428 0 0,-62 20-451 0 0,1 1 0 0 0,0-1 0 0 0,0 1 0 0 0,0-1 0 0 0,0 1 0 0 0,0 0 0 0 0,0 0 0 0 0,0 0 0 0 0,0 0 0 0 0,0 0 0 0 0,0 0 0 0 0,0 0 0 0 0,0 1 0 0 0,0-1-1 0 0,0 1 1 0 0,0-1 0 0 0,0 1 0 0 0,0 0 0 0 0,0 0 0 0 0,-1 0 0 0 0,1 0 0 0 0,0 0 0 0 0,-1 0 0 0 0,1 1 0 0 0,0-1 0 0 0,-1 0 0 0 0,0 1 0 0 0,1-1 0 0 0,-1 1 0 0 0,0-1 0 0 0,0 1-1 0 0,0 0 1 0 0,0 0 0 0 0,0-1 0 0 0,0 1 0 0 0,0 0 0 0 0,0 3 0 0 0,3 8 285 0 0,-1 0-1 0 0,-1 0 1 0 0,0 1 0 0 0,1 22-1 0 0,-2-20-79 0 0,-2 49 673 0 0,0-49-1083 0 0,1 0-1 0 0,0 1 0 0 0,1-1 0 0 0,4 21 0 0 0,-5-37-40 0 0,1 1 1 0 0,-1 0-1 0 0,0-1 1 0 0,1 1-1 0 0,-1-1 1 0 0,0 1-1 0 0,1 0 0 0 0,-1-1 1 0 0,0 1-1 0 0,1-1 1 0 0,-1 1-1 0 0,1-1 1 0 0,-1 1-1 0 0,1-1 1 0 0,0 0-1 0 0,-1 1 1 0 0,1-1-1 0 0,-1 0 1 0 0,1 1-1 0 0,0-1 1 0 0,-1 0-1 0 0,1 1 1 0 0,0-1-1 0 0,-1 0 0 0 0,1 0 1 0 0,0 0-1 0 0,-1 0 1 0 0,1 0-1 0 0,0 0 1 0 0,-1 0-1 0 0,1 0 1 0 0,0 0-1 0 0,0 0 1 0 0,-1 0-1 0 0,1 0 1 0 0,0-1-1 0 0,-1 1 1 0 0,1 0-1 0 0,-1 0 0 0 0,1-1 1 0 0,0 1-1 0 0,-1 0 1 0 0,1-1-1 0 0,-1 1 1 0 0,1-1-1 0 0,-1 1 1 0 0,1-1-1 0 0,-1 1 1 0 0,1-1-1 0 0,-1 1 1 0 0,1-2-1 0 0,4-7-2782 0 0</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9.376"/>
    </inkml:context>
    <inkml:brush xml:id="br0">
      <inkml:brushProperty name="width" value="0.1" units="cm"/>
      <inkml:brushProperty name="height" value="0.1" units="cm"/>
      <inkml:brushProperty name="color" value="#FFFFFF"/>
    </inkml:brush>
  </inkml:definitions>
  <inkml:trace contextRef="#ctx0" brushRef="#br0">13 62 5412 0 0,'-3'-5'6857'0'0,"3"6"-6786"0"0,1-1 0 0 0,-1 1 0 0 0,1-1 0 0 0,-1 1-1 0 0,1-1 1 0 0,-1 1 0 0 0,1-1 0 0 0,-1 1-1 0 0,1-1 1 0 0,-1 1 0 0 0,1-1 0 0 0,0 0 0 0 0,-1 1-1 0 0,1-1 1 0 0,0 0 0 0 0,-1 0 0 0 0,1 0-1 0 0,0 1 1 0 0,-1-1 0 0 0,1 0 0 0 0,0 0 0 0 0,-1 0-1 0 0,1 0 1 0 0,0 0 0 0 0,-1 0 0 0 0,1 0-1 0 0,0 0 1 0 0,-1-1 0 0 0,1 1 0 0 0,0 0 0 0 0,-1 0-1 0 0,1-1 1 0 0,0 1 0 0 0,-1 0 0 0 0,1-1 0 0 0,0 1-1 0 0,-1 0 1 0 0,1-1 0 0 0,-1 1 0 0 0,2-2-1 0 0,-2 1-36 0 0,1 0-1 0 0,0 0 0 0 0,-1 0 0 0 0,1 0 0 0 0,-1 0 0 0 0,1 0 0 0 0,-1-1 1 0 0,0 1-1 0 0,1 0 0 0 0,-1 0 0 0 0,0 0 0 0 0,0-1 0 0 0,0 1 0 0 0,0 0 1 0 0,0 0-1 0 0,0-1 0 0 0,0 1 0 0 0,0 0 0 0 0,0 0 0 0 0,-1-1 0 0 0,1 1 1 0 0,-1 0-1 0 0,1 0 0 0 0,-1 0 0 0 0,1 0 0 0 0,-1 0 0 0 0,1-1 0 0 0,-1 1 1 0 0,0 0-1 0 0,-1-1 0 0 0,-14-14-1752 0 0,-1 10-4734 0 0</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09.874"/>
    </inkml:context>
    <inkml:brush xml:id="br0">
      <inkml:brushProperty name="width" value="0.1" units="cm"/>
      <inkml:brushProperty name="height" value="0.1" units="cm"/>
      <inkml:brushProperty name="color" value="#FFFFFF"/>
    </inkml:brush>
  </inkml:definitions>
  <inkml:trace contextRef="#ctx0" brushRef="#br0">292 31 5444 0 0,'1'0'134'0'0,"-1"0"0"0"0,1 0-1 0 0,-1 0 1 0 0,0 0-1 0 0,1 0 1 0 0,-1 0-1 0 0,1 0 1 0 0,-1 0-1 0 0,1 0 1 0 0,-1 0-1 0 0,1 0 1 0 0,-1 0-1 0 0,0 0 1 0 0,1 0-1 0 0,-1 0 1 0 0,1 0 0 0 0,-1 0-1 0 0,0 0 1 0 0,1-1-1 0 0,-1 1 1 0 0,1 0-1 0 0,-1 0 1 0 0,0 0-1 0 0,1-1 1 0 0,-1 1-1 0 0,0 0 1 0 0,1-1-1 0 0,-1 1 1 0 0,0 0-1 0 0,1-1 1 0 0,-1 1 0 0 0,0 0-1 0 0,0-1 1 0 0,0 1-1 0 0,1-1 1 0 0,-1 1-1 0 0,0 0 1 0 0,0-1-1 0 0,0 1 1 0 0,0-1-1 0 0,0 1 1 0 0,0 0-1 0 0,1-1 1 0 0,-1 1-1 0 0,0-1 1 0 0,0 1-1 0 0,-1-1 1 0 0,1 1 0 0 0,0-1-1 0 0,0 1 1 0 0,0 0-1 0 0,0-1 1 0 0,0 0-1 0 0,-1 0 5 0 0,0 0-1 0 0,1 0 1 0 0,-1 0-1 0 0,0 0 1 0 0,0 0-1 0 0,0 0 1 0 0,1 0-1 0 0,-1 0 1 0 0,0 1-1 0 0,0-1 0 0 0,0 0 1 0 0,-1 0-1 0 0,1 1 1 0 0,0-1-1 0 0,0 1 1 0 0,0-1-1 0 0,0 1 1 0 0,-1-1-1 0 0,0 1 1 0 0,-7-1 41 0 0,0 1 0 0 0,1 0-1 0 0,-1 0 1 0 0,1 1 0 0 0,-1 0 0 0 0,1 1 0 0 0,-1 0 0 0 0,1 0 0 0 0,0 1 0 0 0,0 0-1 0 0,0 0 1 0 0,0 1 0 0 0,1 0 0 0 0,-1 0 0 0 0,1 1 0 0 0,-12 9 0 0 0,4-1 40 0 0,0 1 0 0 0,0 0-1 0 0,1 1 1 0 0,1 1 0 0 0,-21 33 0 0 0,30-43-149 0 0,0 0 1 0 0,1 0-1 0 0,0 1 0 0 0,0 0 1 0 0,0 0-1 0 0,1 0 0 0 0,0 0 1 0 0,1 0-1 0 0,-1 0 0 0 0,1 0 1 0 0,1 0-1 0 0,-1 1 0 0 0,2 13 1 0 0,0-16-62 0 0,0-1 1 0 0,0 0 0 0 0,1 0 0 0 0,-1 0 0 0 0,1 0-1 0 0,0 0 1 0 0,0 0 0 0 0,0 0 0 0 0,0 0-1 0 0,1-1 1 0 0,0 1 0 0 0,-1-1 0 0 0,1 0-1 0 0,0 0 1 0 0,1 0 0 0 0,-1 0 0 0 0,1 0 0 0 0,-1-1-1 0 0,1 0 1 0 0,0 1 0 0 0,0-2 0 0 0,0 1-1 0 0,0 0 1 0 0,5 1 0 0 0,-4-2-58 0 0,0 1 1 0 0,0-2-1 0 0,1 1 0 0 0,-1 0 1 0 0,0-1-1 0 0,0 0 0 0 0,0 0 0 0 0,1-1 1 0 0,-1 0-1 0 0,0 1 0 0 0,0-2 1 0 0,0 1-1 0 0,0 0 0 0 0,0-1 1 0 0,0 0-1 0 0,0 0 0 0 0,-1-1 1 0 0,1 1-1 0 0,-1-1 0 0 0,0 0 1 0 0,1 0-1 0 0,-1-1 0 0 0,-1 1 0 0 0,1-1 1 0 0,6-8-1 0 0,1-1-75 0 0,0-1 0 0 0,-1-1 0 0 0,-1 0 0 0 0,0 0 0 0 0,-2-1-1 0 0,10-24 1 0 0,-7 15 82 0 0,-5 14 127 0 0,-1 0 0 0 0,0 0 0 0 0,0 0-1 0 0,-2-1 1 0 0,1 1 0 0 0,1-17 0 0 0,-3 50 163 0 0,2-1 1 0 0,1 1-1 0 0,0-1 1 0 0,2 0 0 0 0,0 0-1 0 0,17 36 1 0 0,-20-51-310 0 0,1 0 0 0 0,-1 1 0 0 0,1-1 0 0 0,0-1 0 0 0,0 1 0 0 0,1-1 0 0 0,0 1 0 0 0,0-2 0 0 0,0 1 0 0 0,9 6 0 0 0,-12-9-212 0 0,1 0 0 0 0,0-1 0 0 0,-1 0 0 0 0,1 1 0 0 0,0-1 0 0 0,0 0 0 0 0,0 0 0 0 0,0-1 0 0 0,0 1 0 0 0,0-1 0 0 0,0 1 0 0 0,0-1 0 0 0,0 0 0 0 0,0 0 0 0 0,0 0 0 0 0,0-1 0 0 0,0 1 0 0 0,0-1 0 0 0,0 1 0 0 0,0-1 0 0 0,0 0 0 0 0,0 0 0 0 0,0 0 0 0 0,-1-1 0 0 0,1 1 0 0 0,3-3 0 0 0,-1 1-325 0 0,-1-1 0 0 0,1 0 0 0 0,-1 0 0 0 0,0 0 0 0 0,0 0 0 0 0,0 0 0 0 0,3-6 0 0 0,3-8-2416 0 0</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10.217"/>
    </inkml:context>
    <inkml:brush xml:id="br0">
      <inkml:brushProperty name="width" value="0.1" units="cm"/>
      <inkml:brushProperty name="height" value="0.1" units="cm"/>
      <inkml:brushProperty name="color" value="#FFFFFF"/>
    </inkml:brush>
  </inkml:definitions>
  <inkml:trace contextRef="#ctx0" brushRef="#br0">43 284 3420 0 0,'0'-21'687'0'0,"-9"-208"8421"0"0,4 200-7039 0 0,2 24-347 0 0,1 20-618 0 0,-5 67 92 0 0,-10 281 1589 0 0,19-307-2502 0 0,1 1 0 0 0,3 0 0 0 0,3-1 0 0 0,20 75-1 0 0,-27-124-204 0 0,1 0-1 0 0,0 0 0 0 0,0 0 1 0 0,0-1-1 0 0,1 1 0 0 0,0-1 1 0 0,0 0-1 0 0,6 7 0 0 0,-9-11-97 0 0,1-1-1 0 0,-1 1 0 0 0,1-1 1 0 0,-1 1-1 0 0,1-1 0 0 0,0 0 1 0 0,-1 0-1 0 0,1 0 0 0 0,0 0 1 0 0,0 0-1 0 0,0 0 0 0 0,0-1 1 0 0,0 1-1 0 0,0 0 0 0 0,0-1 1 0 0,0 0-1 0 0,0 1 0 0 0,0-1 1 0 0,0 0-1 0 0,0 0 0 0 0,0 0 1 0 0,0 0-1 0 0,0-1 0 0 0,0 1 1 0 0,0 0-1 0 0,0-1 0 0 0,0 0 1 0 0,0 1-1 0 0,0-1 0 0 0,-1 0 1 0 0,1 0-1 0 0,0 0 1 0 0,0 0-1 0 0,1-2 0 0 0,4-1-748 0 0,0-2 0 0 0,-1 1-1 0 0,0-1 1 0 0,9-10 0 0 0,-12 12-189 0 0,0 0 0 0 0,0 1 1 0 0,-1-2-1 0 0,1 1 1 0 0,-1 0-1 0 0,0 0 0 0 0,-1-1 1 0 0,1 1-1 0 0,1-10 1 0 0,-2 4-2570 0 0</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11.328"/>
    </inkml:context>
    <inkml:brush xml:id="br0">
      <inkml:brushProperty name="width" value="0.1" units="cm"/>
      <inkml:brushProperty name="height" value="0.1" units="cm"/>
      <inkml:brushProperty name="color" value="#FFFFFF"/>
    </inkml:brush>
  </inkml:definitions>
  <inkml:trace contextRef="#ctx0" brushRef="#br0">256 0 6153 0 0,'-41'105'7591'0'0,"-98"180"-5349"0"0,130-267-2123 0 0,3-5-5 0 0,-1-1 0 0 0,0 1 0 0 0,-1-1 0 0 0,-15 19 1 0 0,23-31-121 0 0,0 0 1 0 0,0 0-1 0 0,-1 1 1 0 0,1-1-1 0 0,0 0 1 0 0,0 1 0 0 0,0-1-1 0 0,-1 0 1 0 0,1 0-1 0 0,0 0 1 0 0,0 1-1 0 0,-1-1 1 0 0,1 0-1 0 0,0 0 1 0 0,-1 0 0 0 0,1 1-1 0 0,0-1 1 0 0,0 0-1 0 0,-1 0 1 0 0,1 0-1 0 0,0 0 1 0 0,-1 0 0 0 0,1 0-1 0 0,0 0 1 0 0,-1 0-1 0 0,1 0 1 0 0,0 0-1 0 0,-1 0 1 0 0,1 0 0 0 0,0 0-1 0 0,-1 0 1 0 0,1 0-1 0 0,0 0 1 0 0,-1 0-1 0 0,1 0 1 0 0,0 0 0 0 0,0-1-1 0 0,-1 1 1 0 0,1 0-1 0 0,0 0 1 0 0,-1-1-1 0 0,-3-15-136 0 0,4 11 106 0 0,1 0-1 0 0,-1-1 1 0 0,1 1 0 0 0,0 0 0 0 0,2-9-1 0 0,1 6-13 0 0,0-1-1 0 0,1 1 0 0 0,-1 0 0 0 0,1 1 1 0 0,10-12-1 0 0,-13 17 40 0 0,0 0 0 0 0,1 0 1 0 0,-1 0-1 0 0,1 1 0 0 0,0-1 0 0 0,-1 1 1 0 0,1-1-1 0 0,0 1 0 0 0,0 0 0 0 0,0 0 0 0 0,0 0 1 0 0,0 0-1 0 0,0 1 0 0 0,0-1 0 0 0,0 1 1 0 0,0 0-1 0 0,0 0 0 0 0,0 0 0 0 0,0 0 1 0 0,4 1-1 0 0,23 4-366 0 0,-1 1 1 0 0,35 12-1 0 0,15 10-5449 0 0,-78-28 5784 0 0,8 3-2940 0 0</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11.652"/>
    </inkml:context>
    <inkml:brush xml:id="br0">
      <inkml:brushProperty name="width" value="0.1" units="cm"/>
      <inkml:brushProperty name="height" value="0.1" units="cm"/>
      <inkml:brushProperty name="color" value="#FFFFFF"/>
    </inkml:brush>
  </inkml:definitions>
  <inkml:trace contextRef="#ctx0" brushRef="#br0">69 111 4884 0 0,'-3'-33'3543'0'0,"-10"-44"0"0"0,7 87-1810 0 0,1 9-1219 0 0,-26 319 3676 0 0,21 2-3861 0 0,13-315-2763 0 0,-3-25 2305 0 0,0 0-1 0 0,0-1 0 0 0,0 1 1 0 0</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11.991"/>
    </inkml:context>
    <inkml:brush xml:id="br0">
      <inkml:brushProperty name="width" value="0.1" units="cm"/>
      <inkml:brushProperty name="height" value="0.1" units="cm"/>
      <inkml:brushProperty name="color" value="#FFFFFF"/>
    </inkml:brush>
  </inkml:definitions>
  <inkml:trace contextRef="#ctx0" brushRef="#br0">1 33 6365 0 0,'1'-6'992'0'0,"-1"0"-332"0"0,2 1-444 0 0,0-1-16 0 0,-2 1-956 0 0,0 1-448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8:25.165"/>
    </inkml:context>
    <inkml:brush xml:id="br0">
      <inkml:brushProperty name="width" value="0.1" units="cm"/>
      <inkml:brushProperty name="height" value="0.1" units="cm"/>
      <inkml:brushProperty name="color" value="#FFFFFF"/>
    </inkml:brush>
  </inkml:definitions>
  <inkml:trace contextRef="#ctx0" brushRef="#br0">13 29 2148 0 0,'-2'-4'1392'0'0,"-1"0"-256"0"0,0 0-263 0 0,0-1-317 0 0,3 2-72 0 0,-2-1-424 0 0,2 3-164 0 0,0-2-696 0 0</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17.439"/>
    </inkml:context>
    <inkml:brush xml:id="br0">
      <inkml:brushProperty name="width" value="0.1" units="cm"/>
      <inkml:brushProperty name="height" value="0.1" units="cm"/>
      <inkml:brushProperty name="color" value="#FFFFFF"/>
    </inkml:brush>
  </inkml:definitions>
  <inkml:trace contextRef="#ctx0" brushRef="#br0">418 193 1836 0 0,'7'-8'826'0'0,"0"0"0"0"0,0 0 0 0 0,-1 0 0 0 0,0-1 0 0 0,0 0 0 0 0,-1 0-1 0 0,-1 0 1 0 0,1-1 0 0 0,4-15 0 0 0,-8 22-716 0 0,0 1 0 0 0,0-1 0 0 0,-1 1 0 0 0,1-1 0 0 0,-1 0 0 0 0,1 0-1 0 0,-1 1 1 0 0,0-1 0 0 0,0 0 0 0 0,0 0 0 0 0,0 1 0 0 0,-1-1 0 0 0,1 0 0 0 0,-1 1 0 0 0,0-1-1 0 0,1 0 1 0 0,-1 1 0 0 0,0-1 0 0 0,-1 1 0 0 0,1-1 0 0 0,0 1 0 0 0,-1 0 0 0 0,1 0 0 0 0,-1-1-1 0 0,0 1 1 0 0,0 0 0 0 0,0 0 0 0 0,0 1 0 0 0,0-1 0 0 0,0 0 0 0 0,0 1 0 0 0,-1-1 0 0 0,1 1-1 0 0,0 0 1 0 0,-1-1 0 0 0,1 1 0 0 0,-1 0 0 0 0,0 1 0 0 0,1-1 0 0 0,-6 0 0 0 0,1 0-58 0 0,1 0 1 0 0,0 1 0 0 0,-1 0-1 0 0,1 0 1 0 0,0 1 0 0 0,-1-1-1 0 0,1 2 1 0 0,0-1 0 0 0,-11 4-1 0 0,-47 23 182 0 0,63-27-230 0 0,-23 13 96 0 0,1 0-1 0 0,1 2 1 0 0,0 1-1 0 0,1 1 0 0 0,1 1 1 0 0,1 0-1 0 0,0 2 1 0 0,2 0-1 0 0,-17 26 0 0 0,22-27 15 0 0,0 1-1 0 0,-14 39 0 0 0,21-46-60 0 0,1 0 0 0 0,1 1 0 0 0,0-1 0 0 0,1 1 0 0 0,1 0 0 0 0,0 0 0 0 0,1 0 0 0 0,1 0 0 0 0,0 0 0 0 0,1 0 0 0 0,0-1 0 0 0,2 1 0 0 0,8 26 0 0 0,-8-31-27 0 0,0-1 1 0 0,1 0-1 0 0,0 0 1 0 0,0 0 0 0 0,1-1-1 0 0,0 0 1 0 0,1 0-1 0 0,0 0 1 0 0,0-1-1 0 0,1 0 1 0 0,-1 0-1 0 0,1-1 1 0 0,14 8-1 0 0,-18-11-50 0 0,0-1 0 0 0,0 0 0 0 0,1 0 0 0 0,-1-1 0 0 0,0 1-1 0 0,1-1 1 0 0,-1 0 0 0 0,1 0 0 0 0,0-1 0 0 0,-1 1 0 0 0,1-1-1 0 0,0 0 1 0 0,-1 0 0 0 0,1 0 0 0 0,0-1 0 0 0,-1 0 0 0 0,1 0 0 0 0,-1 0-1 0 0,1 0 1 0 0,-1-1 0 0 0,0 0 0 0 0,1 0 0 0 0,-1 0 0 0 0,0 0 0 0 0,0-1-1 0 0,0 1 1 0 0,-1-1 0 0 0,1 0 0 0 0,-1 0 0 0 0,1 0 0 0 0,3-6 0 0 0,0 0-55 0 0,0 0 0 0 0,-1-1 0 0 0,0 0 1 0 0,0-1-1 0 0,4-11 0 0 0,14-26-442 0 0,-24 47 514 0 0,1 1-1 0 0,-1 0 0 0 0,0 0 1 0 0,1 0-1 0 0,-1 0 1 0 0,0 0-1 0 0,1 0 1 0 0,-1 0-1 0 0,0 0 0 0 0,1 0 1 0 0,-1 0-1 0 0,1 0 1 0 0,-1 0-1 0 0,0 0 0 0 0,1 0 1 0 0,-1 0-1 0 0,0 1 1 0 0,0-1-1 0 0,1 0 1 0 0,-1 0-1 0 0,0 0 0 0 0,1 0 1 0 0,-1 1-1 0 0,0-1 1 0 0,1 0-1 0 0,-1 0 1 0 0,0 1-1 0 0,0-1 0 0 0,0 0 1 0 0,1 0-1 0 0,-1 1 1 0 0,0-1-1 0 0,0 0 0 0 0,0 1 1 0 0,0-1-1 0 0,1 0 1 0 0,-1 0-1 0 0,0 1 1 0 0,0-1-1 0 0,0 0 0 0 0,0 1 1 0 0,0-1-1 0 0,0 1 1 0 0,0-1-1 0 0,0 1 1 0 0,12 25 27 0 0,-7-16-16 0 0,-2-4-34 0 0,1 0 0 0 0,0 1 1 0 0,0-1-1 0 0,0-1 0 0 0,1 1 0 0 0,0-1 0 0 0,0 0 0 0 0,1 0 0 0 0,-1 0 1 0 0,1-1-1 0 0,0 0 0 0 0,0 0 0 0 0,1 0 0 0 0,-1-1 0 0 0,13 5 0 0 0,-8-5-564 0 0,1 0 0 0 0,-1-1-1 0 0,1 0 1 0 0,-1-1-1 0 0,1 0 1 0 0,-1-1-1 0 0,1 0 1 0 0,-1-1 0 0 0,16-3-1 0 0,-1-1-1091 0 0,-3-1-1096 0 0</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17.971"/>
    </inkml:context>
    <inkml:brush xml:id="br0">
      <inkml:brushProperty name="width" value="0.1" units="cm"/>
      <inkml:brushProperty name="height" value="0.1" units="cm"/>
      <inkml:brushProperty name="color" value="#FFFFFF"/>
    </inkml:brush>
  </inkml:definitions>
  <inkml:trace contextRef="#ctx0" brushRef="#br0">254 86 4520 0 0,'0'-4'443'0'0,"0"0"0"0"0,0-1 0 0 0,0 1 0 0 0,-1 0 0 0 0,0-1 0 0 0,0 1 0 0 0,0 0 0 0 0,0 0 0 0 0,-1 0 0 0 0,1 0 0 0 0,-1 0 0 0 0,0 0 0 0 0,0 0 0 0 0,-6-7-1 0 0,6 9-325 0 0,0 1 0 0 0,0-1-1 0 0,0 0 1 0 0,-1 1 0 0 0,1 0 0 0 0,0-1-1 0 0,-1 1 1 0 0,0 0 0 0 0,1 0-1 0 0,-1 1 1 0 0,1-1 0 0 0,-1 0-1 0 0,0 1 1 0 0,0 0 0 0 0,1-1-1 0 0,-1 1 1 0 0,0 0 0 0 0,0 0-1 0 0,1 1 1 0 0,-1-1 0 0 0,0 1-1 0 0,1-1 1 0 0,-1 1 0 0 0,-5 2-1 0 0,-1 1 34 0 0,-1 0-1 0 0,1 1 0 0 0,0 0 0 0 0,0 0 1 0 0,0 1-1 0 0,1 0 0 0 0,-1 1 0 0 0,2 0 1 0 0,-1 0-1 0 0,1 0 0 0 0,0 1 0 0 0,0 1 1 0 0,1-1-1 0 0,-7 13 0 0 0,8-12-61 0 0,0-1 0 0 0,1 1 0 0 0,0 1 0 0 0,0-1 0 0 0,1 0 0 0 0,0 1 0 0 0,1 0 0 0 0,0-1 0 0 0,0 1 0 0 0,1 0 0 0 0,1 0 0 0 0,-1 0 0 0 0,2 0 0 0 0,-1 0 0 0 0,3 11 0 0 0,-2-16-56 0 0,1 0 1 0 0,0 0-1 0 0,0 0 0 0 0,0-1 0 0 0,1 1 1 0 0,-1-1-1 0 0,1 1 0 0 0,0-1 0 0 0,0 0 0 0 0,1 0 1 0 0,-1 0-1 0 0,1-1 0 0 0,0 1 0 0 0,0-1 0 0 0,0 0 1 0 0,8 5-1 0 0,-9-6-59 0 0,0-1 0 0 0,0 1-1 0 0,0-1 1 0 0,1 0 0 0 0,-1 0 0 0 0,0 0 0 0 0,0-1 0 0 0,1 1 0 0 0,-1-1 0 0 0,0 1 0 0 0,1-1-1 0 0,-1 0 1 0 0,0 0 0 0 0,1-1 0 0 0,-1 1 0 0 0,0-1 0 0 0,1 0 0 0 0,-1 1 0 0 0,0-2-1 0 0,0 1 1 0 0,0 0 0 0 0,0 0 0 0 0,0-1 0 0 0,0 0 0 0 0,0 0 0 0 0,3-2 0 0 0,5-7-54 0 0,-1 0 0 0 0,0-1 0 0 0,-1 0 0 0 0,0 0 0 0 0,-1-1 0 0 0,0 0 1 0 0,-1 0-1 0 0,-1-1 0 0 0,0 0 0 0 0,-1 0 0 0 0,0-1 0 0 0,-1 1 1 0 0,-1-1-1 0 0,2-20 0 0 0,-4 39 80 0 0,9 60 412 0 0,-9-58-413 0 0,1 0 0 0 0,-1 0 0 0 0,1 0 0 0 0,1 0 0 0 0,-1 0-1 0 0,1-1 1 0 0,0 1 0 0 0,0-1 0 0 0,0 0 0 0 0,1 1 0 0 0,4 3 0 0 0,-4-5-340 0 0,0-1 0 0 0,0 0 1 0 0,0 0-1 0 0,0-1 1 0 0,1 1-1 0 0,-1-1 1 0 0,1 0-1 0 0,-1 0 1 0 0,1-1-1 0 0,0 1 0 0 0,0-1 1 0 0,0 0-1 0 0,0 0 1 0 0,0-1-1 0 0,0 1 1 0 0,0-1-1 0 0,0 0 1 0 0,0-1-1 0 0,0 1 1 0 0,0-1-1 0 0,0 0 0 0 0,-1 0 1 0 0,1 0-1 0 0,9-4 1 0 0,-1-4-2540 0 0</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18.622"/>
    </inkml:context>
    <inkml:brush xml:id="br0">
      <inkml:brushProperty name="width" value="0.1" units="cm"/>
      <inkml:brushProperty name="height" value="0.1" units="cm"/>
      <inkml:brushProperty name="color" value="#FFFFFF"/>
    </inkml:brush>
  </inkml:definitions>
  <inkml:trace contextRef="#ctx0" brushRef="#br0">1 51 2780 0 0,'2'-22'1540'0'0,"0"-2"22"0"0,-2 19-317 0 0,1 12 577 0 0,-1 14-1114 0 0,-1 19-60 0 0,2 1 1 0 0,1-1 0 0 0,2 1-1 0 0,11 39 1 0 0,-12-61-489 0 0,-2-14-135 0 0,0 0 1 0 0,0 0-1 0 0,0 0 1 0 0,0 0-1 0 0,1 0 0 0 0,0-1 1 0 0,0 1-1 0 0,4 6 1 0 0,-14-63-173 0 0,3 11 495 0 0,2 0 0 0 0,2-51-1 0 0,1 56 154 0 0,0 35-487 0 0,0-1 0 0 0,-1 1 0 0 0,1 0-1 0 0,0 0 1 0 0,0 0 0 0 0,0 0 0 0 0,1 0 0 0 0,-1 0 0 0 0,0 0-1 0 0,0-1 1 0 0,1 1 0 0 0,-1 0 0 0 0,0 0 0 0 0,1 0 0 0 0,-1 0 0 0 0,1 0-1 0 0,-1 0 1 0 0,1 0 0 0 0,0 1 0 0 0,-1-1 0 0 0,1 0 0 0 0,0 0-1 0 0,0 0 1 0 0,0 1 0 0 0,0-1 0 0 0,-1 0 0 0 0,3 0 0 0 0,-2 1-3 0 0,1-1 1 0 0,0 1 0 0 0,0 0 0 0 0,-1 0 0 0 0,1 0-1 0 0,0 0 1 0 0,0 1 0 0 0,0-1 0 0 0,-1 0 0 0 0,1 1 0 0 0,0-1-1 0 0,-1 1 1 0 0,1 0 0 0 0,0-1 0 0 0,1 2 0 0 0,8 4 17 0 0,-1 1 0 0 0,0 0 0 0 0,15 13 0 0 0,-7-3 15 0 0,-2 1-1 0 0,0 1 1 0 0,-1 0-1 0 0,21 35 1 0 0,-17-24 57 0 0,26 31-1 0 0,-45-61-113 0 0,0 1 0 0 0,0-1-1 0 0,0 0 1 0 0,1 1 0 0 0,-1-1-1 0 0,0 0 1 0 0,1 0 0 0 0,-1 1 0 0 0,0-1-1 0 0,1 0 1 0 0,-1 1 0 0 0,0-1-1 0 0,1 0 1 0 0,-1 0 0 0 0,0 0 0 0 0,1 0-1 0 0,-1 1 1 0 0,1-1 0 0 0,-1 0-1 0 0,0 0 1 0 0,1 0 0 0 0,-1 0 0 0 0,1 0-1 0 0,-1 0 1 0 0,1 0 0 0 0,-1 0-1 0 0,0 0 1 0 0,1 0 0 0 0,-1 0 0 0 0,1 0-1 0 0,-1 0 1 0 0,0 0 0 0 0,1-1-1 0 0,0 1 1 0 0,10-16-184 0 0,2-34 124 0 0,-10 39 11 0 0,1-3 34 0 0,29-97-167 0 0,-29 100 166 0 0,1 1 0 0 0,0-1 0 0 0,0 1 0 0 0,1 0 0 0 0,1 0 0 0 0,-1 1 0 0 0,15-15 0 0 0,-20 23 35 0 0,0 0 0 0 0,0-1-1 0 0,0 1 1 0 0,0 0 0 0 0,1 0 0 0 0,-1 1 0 0 0,0-1-1 0 0,1 0 1 0 0,-1 0 0 0 0,1 1 0 0 0,-1-1-1 0 0,1 1 1 0 0,-1-1 0 0 0,1 1 0 0 0,-1-1 0 0 0,1 1-1 0 0,-1 0 1 0 0,1 0 0 0 0,0 0 0 0 0,-1 0 0 0 0,1 0-1 0 0,-1 0 1 0 0,3 1 0 0 0,-2 0 9 0 0,1 0 1 0 0,-1 0-1 0 0,1 0 0 0 0,-1 1 1 0 0,0-1-1 0 0,0 1 1 0 0,0 0-1 0 0,1 0 0 0 0,-1-1 1 0 0,-1 1-1 0 0,1 0 0 0 0,2 4 1 0 0,5 7 88 0 0,-1 1-1 0 0,0 0 1 0 0,9 26 0 0 0,-13-30-49 0 0,27 82 355 0 0,-26-70-880 0 0,2-1-1 0 0,0 0 0 0 0,1 0 1 0 0,2 0-1 0 0,14 23 0 0 0,-23-41 11 0 0,1-1 0 0 0,0 0 0 0 0,0 1-1 0 0,0-1 1 0 0,0 0 0 0 0,0 0 0 0 0,0 0 0 0 0,1-1 0 0 0,2 3-1 0 0,3-1-2550 0 0</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19.299"/>
    </inkml:context>
    <inkml:brush xml:id="br0">
      <inkml:brushProperty name="width" value="0.1" units="cm"/>
      <inkml:brushProperty name="height" value="0.1" units="cm"/>
      <inkml:brushProperty name="color" value="#FFFFFF"/>
    </inkml:brush>
  </inkml:definitions>
  <inkml:trace contextRef="#ctx0" brushRef="#br0">1 60 4044 0 0,'1'25'5504'0'0,"7"42"-4030"0"0,-1-13-756 0 0,-5-42-521 0 0,6 65 586 0 0,-4-51-203 0 0,-3-22-180 0 0,0-11 96 0 0,-2-26-433 0 0,0 7 72 0 0,1 1 0 0 0,1-1 0 0 0,1 1 1 0 0,2 0-1 0 0,9-38 0 0 0,-13 62-131 0 0,0 0 0 0 0,0 0 0 0 0,0 1 0 0 0,0-1 0 0 0,1 0 0 0 0,-1 1 0 0 0,0-1 1 0 0,0 0-1 0 0,1 1 0 0 0,-1-1 0 0 0,0 1 0 0 0,1-1 0 0 0,-1 0 0 0 0,1 1 0 0 0,-1-1 0 0 0,1 1 0 0 0,-1-1 0 0 0,1 1 0 0 0,-1 0 0 0 0,1-1 0 0 0,-1 1 0 0 0,1-1 1 0 0,0 1-1 0 0,-1 0 0 0 0,1 0 0 0 0,0-1 0 0 0,-1 1 0 0 0,1 0 0 0 0,0 0 0 0 0,-1 0 0 0 0,1 0 0 0 0,0 0 0 0 0,1 0 0 0 0,0 0 1 0 0,0 1 0 0 0,0 0 0 0 0,-1 0 0 0 0,1 0 0 0 0,0 0 0 0 0,-1 0 0 0 0,1 0 0 0 0,-1 1 0 0 0,1-1 0 0 0,-1 1 1 0 0,3 2-1 0 0,29 48 51 0 0,6 36 78 0 0,-29-62-227 0 0,2 1 1 0 0,15 26-1 0 0,-27-53 81 0 0,0 1 0 0 0,0-1 0 0 0,1 0-1 0 0,-1 1 1 0 0,0-1 0 0 0,0 0 0 0 0,0 1-1 0 0,0-1 1 0 0,1 0 0 0 0,-1 0 0 0 0,0 1-1 0 0,0-1 1 0 0,0 0 0 0 0,1 1-1 0 0,-1-1 1 0 0,0 0 0 0 0,1 0 0 0 0,-1 0-1 0 0,0 1 1 0 0,1-1 0 0 0,-1 0 0 0 0,0 0-1 0 0,1 0 1 0 0,-1 0 0 0 0,0 0 0 0 0,1 1-1 0 0,-1-1 1 0 0,0 0 0 0 0,1 0 0 0 0,-1 0-1 0 0,0 0 1 0 0,1 0 0 0 0,-1 0 0 0 0,1 0-1 0 0,-1 0 1 0 0,0 0 0 0 0,1-1-1 0 0,7-13-266 0 0,-3-20 82 0 0,-1-30 34 0 0,6-47 39 0 0,-8 96 127 0 0,1 0 1 0 0,0 0-1 0 0,1 0 1 0 0,12-27-1 0 0,-16 41 2 0 0,0-1-1 0 0,1 1 1 0 0,-1 0-1 0 0,1 0 0 0 0,0 0 1 0 0,-1 0-1 0 0,1 0 1 0 0,0 0-1 0 0,0 0 0 0 0,-1 0 1 0 0,1 0-1 0 0,0 0 1 0 0,0 0-1 0 0,0 0 1 0 0,0 0-1 0 0,0 1 0 0 0,0-1 1 0 0,1 0-1 0 0,-1 1 1 0 0,0-1-1 0 0,0 1 0 0 0,0-1 1 0 0,1 1-1 0 0,-1 0 1 0 0,0-1-1 0 0,0 1 0 0 0,2 0 1 0 0,-1 1 8 0 0,1-1 0 0 0,-1 1 1 0 0,0 0-1 0 0,0 0 0 0 0,0-1 1 0 0,0 2-1 0 0,0-1 0 0 0,0 0 0 0 0,0 0 1 0 0,0 1-1 0 0,0-1 0 0 0,-1 1 0 0 0,4 3 1 0 0,5 6 59 0 0,-1 1 1 0 0,0 1-1 0 0,10 21 1 0 0,-6-12-31 0 0,-2 1 1 0 0,-1 0 0 0 0,0 0-1 0 0,-2 1 1 0 0,-1 1-1 0 0,8 48 1 0 0,-14-67-348 0 0,-1-3-300 0 0,0 0 0 0 0,1 0 0 0 0,-1-1 0 0 0,1 1 0 0 0,-1 0 0 0 0,1-1 0 0 0,0 1 0 0 0,0 0 0 0 0,2 4 0 0 0</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09:26:19.816"/>
    </inkml:context>
    <inkml:brush xml:id="br0">
      <inkml:brushProperty name="width" value="0.1" units="cm"/>
      <inkml:brushProperty name="height" value="0.1" units="cm"/>
      <inkml:brushProperty name="color" value="#FFFFFF"/>
    </inkml:brush>
  </inkml:definitions>
  <inkml:trace contextRef="#ctx0" brushRef="#br0">207 66 5156 0 0,'0'-4'432'0'0,"-1"0"0"0"0,1 1-1 0 0,0-1 1 0 0,-1 0 0 0 0,0 1-1 0 0,1-1 1 0 0,-2 0 0 0 0,1 1-1 0 0,0 0 1 0 0,-1-1-1 0 0,1 1 1 0 0,-1 0 0 0 0,-2-4-1 0 0,3 6-328 0 0,-1 0 1 0 0,1 0-1 0 0,0 0 0 0 0,0 0 0 0 0,0 0 0 0 0,-1 0 0 0 0,1 0 0 0 0,-1 0 0 0 0,1 0 0 0 0,-1 1 0 0 0,1-1 0 0 0,-1 1 1 0 0,1-1-1 0 0,-1 1 0 0 0,1 0 0 0 0,-1-1 0 0 0,0 1 0 0 0,1 0 0 0 0,-1 0 0 0 0,1 0 0 0 0,-1 0 0 0 0,0 1 0 0 0,1-1 1 0 0,-1 0-1 0 0,1 1 0 0 0,-1-1 0 0 0,1 1 0 0 0,-1-1 0 0 0,1 1 0 0 0,-1-1 0 0 0,1 1 0 0 0,-3 2 0 0 0,-6 3 111 0 0,0 1 0 0 0,0 0 0 0 0,1 1 0 0 0,0 0 0 0 0,1 1 0 0 0,-1 0-1 0 0,1 0 1 0 0,1 1 0 0 0,0-1 0 0 0,1 2 0 0 0,-1-1 0 0 0,-4 13 0 0 0,6-12-86 0 0,0-1 0 0 0,1 1-1 0 0,1 0 1 0 0,0 0 0 0 0,0 0 0 0 0,1 1 0 0 0,0-1 0 0 0,1 1 0 0 0,0-1 0 0 0,1 1 0 0 0,0-1 0 0 0,4 22-1 0 0,-3-28-101 0 0,1-1-1 0 0,-1 1 0 0 0,1-1 0 0 0,0 0 0 0 0,0 0 0 0 0,0 0 0 0 0,0 0 1 0 0,1 0-1 0 0,0 0 0 0 0,0-1 0 0 0,0 1 0 0 0,0-1 0 0 0,0 0 1 0 0,1 0-1 0 0,-1 0 0 0 0,1 0 0 0 0,8 4 0 0 0,-9-6-32 0 0,0 1 0 0 0,0-1 0 0 0,0 0 0 0 0,0 0-1 0 0,0 0 1 0 0,0-1 0 0 0,1 1 0 0 0,-1-1 0 0 0,0 0 0 0 0,0 0-1 0 0,1 0 1 0 0,-1 0 0 0 0,0-1 0 0 0,1 1 0 0 0,-1-1 0 0 0,0 0 0 0 0,0 0-1 0 0,0 0 1 0 0,0 0 0 0 0,0 0 0 0 0,0-1 0 0 0,0 1 0 0 0,0-1-1 0 0,0 0 1 0 0,3-3 0 0 0,4-6-2 0 0,0 1 0 0 0,-1-1 0 0 0,0-1 0 0 0,-1 0 0 0 0,0 0 0 0 0,-1 0 0 0 0,-1-1 0 0 0,0 0 0 0 0,7-23 0 0 0,1 2 17 0 0,-15 40 68 0 0,0-1 1 0 0,1 1-1 0 0,0 0 0 0 0,0-1 0 0 0,0 1 1 0 0,1 0-1 0 0,0-1 0 0 0,0 1 1 0 0,2 5-1 0 0,0 3 11 0 0,1-1 0 0 0,0 0-1 0 0,7 15 1 0 0,19 18-259 0 0,-9-27-2255 0 0,-4-12-5018 0 0,-15-7 6700 0 0,2 1 0 0 0</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29.690"/>
    </inkml:context>
    <inkml:brush xml:id="br0">
      <inkml:brushProperty name="width" value="0.1" units="cm"/>
      <inkml:brushProperty name="height" value="0.1" units="cm"/>
      <inkml:brushProperty name="color" value="#FFFFFF"/>
    </inkml:brush>
  </inkml:definitions>
  <inkml:trace contextRef="#ctx0" brushRef="#br0">450 509 3412 0 0,'0'0'128'0'0,"1"-1"-1"0"0,-1 1 0 0 0,1 0 0 0 0,-1-1 1 0 0,1 1-1 0 0,-1-1 0 0 0,0 1 1 0 0,1-1-1 0 0,-1 1 0 0 0,0-1 0 0 0,1 1 1 0 0,-1-1-1 0 0,0 1 0 0 0,1-1 1 0 0,-1 1-1 0 0,0-1 0 0 0,0 1 0 0 0,0-1 1 0 0,0 1-1 0 0,0-1 0 0 0,1 0 0 0 0,-1 1 1 0 0,0-1-1 0 0,0 1 0 0 0,0-1 1 0 0,0 1-1 0 0,-1-1 0 0 0,1 0 0 0 0,0 0 1 0 0,-15-8 1056 0 0,-23 5-882 0 0,10 8-109 0 0,0 2-1 0 0,0 1 0 0 0,1 1 0 0 0,-36 16 0 0 0,43-17-74 0 0,3 0 22 0 0,0 1 0 0 0,1 1 0 0 0,-1 0 0 0 0,2 1 0 0 0,-18 15-1 0 0,22-17-33 0 0,1 1-1 0 0,0 0 0 0 0,1 1 1 0 0,0 0-1 0 0,1 1 0 0 0,0 0 0 0 0,-12 22 1 0 0,18-30-82 0 0,1-1 1 0 0,0 0 0 0 0,0 1 0 0 0,0-1-1 0 0,0 1 1 0 0,1-1 0 0 0,-1 1 0 0 0,1-1-1 0 0,-1 1 1 0 0,1 0 0 0 0,0-1 0 0 0,0 1-1 0 0,0-1 1 0 0,0 1 0 0 0,1 0 0 0 0,-1-1-1 0 0,1 1 1 0 0,0-1 0 0 0,-1 1 0 0 0,1-1-1 0 0,2 5 1 0 0,0-4-3 0 0,-1 0 0 0 0,1 0 0 0 0,0 0 0 0 0,0 0 1 0 0,0-1-1 0 0,0 1 0 0 0,0-1 0 0 0,0 0 0 0 0,1 0 0 0 0,-1 0 0 0 0,1 0 0 0 0,7 2 0 0 0,4 1-70 0 0,0-2-1 0 0,0 1 1 0 0,1-2-1 0 0,0 0 1 0 0,-1-1-1 0 0,18 0 1 0 0,-19-2-86 0 0,0 0 0 0 0,0-1 0 0 0,0 0 0 0 0,0-1-1 0 0,0-1 1 0 0,0 0 0 0 0,-1 0 0 0 0,16-9 0 0 0,-23 10 29 0 0,1-1 1 0 0,-1 0-1 0 0,1-1 0 0 0,-1 1 0 0 0,-1-1 1 0 0,1 0-1 0 0,-1-1 0 0 0,1 1 0 0 0,-1-1 1 0 0,-1 0-1 0 0,1 0 0 0 0,-1-1 0 0 0,-1 1 0 0 0,1-1 1 0 0,-1 0-1 0 0,5-13 0 0 0,-1-11-187 0 0,0 0 0 0 0,-2-1 0 0 0,-2 0-1 0 0,0 0 1 0 0,-4-51 0 0 0,-27-163 923 0 0,12 132 156 0 0,10 39-523 0 0,6 75-236 0 0,0 28 615 0 0,1 66 1109 0 0,24 166 1 0 0,-16-209-1865 0 0,3 0 1 0 0,1-2-1 0 0,3 1 0 0 0,40 87 0 0 0,-54-134-379 0 0,0 1-1 0 0,1-1 1 0 0,-1 0-1 0 0,0 1 1 0 0,1-1-1 0 0,0 0 1 0 0,3 2-1 0 0</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0.031"/>
    </inkml:context>
    <inkml:brush xml:id="br0">
      <inkml:brushProperty name="width" value="0.1" units="cm"/>
      <inkml:brushProperty name="height" value="0.1" units="cm"/>
      <inkml:brushProperty name="color" value="#FFFFFF"/>
    </inkml:brush>
  </inkml:definitions>
  <inkml:trace contextRef="#ctx0" brushRef="#br0">8 0 4544 0 0,'-3'18'698'0'0,"0"0"0"0"0,2 0 0 0 0,0 0 0 0 0,1 0 0 0 0,1 0 0 0 0,4 23 0 0 0,-1-22-2279 0 0,1 1 0 0 0,12 35-1 0 0,-13-48 108 0 0,0-2-102 0 0</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0.541"/>
    </inkml:context>
    <inkml:brush xml:id="br0">
      <inkml:brushProperty name="width" value="0.1" units="cm"/>
      <inkml:brushProperty name="height" value="0.1" units="cm"/>
      <inkml:brushProperty name="color" value="#FFFFFF"/>
    </inkml:brush>
  </inkml:definitions>
  <inkml:trace contextRef="#ctx0" brushRef="#br0">197 3 860 0 0,'-8'-2'4703'0'0,"-16"6"-3480"0"0,19-2-707 0 0,-3-1-168 0 0,-10 3 356 0 0,1 0-1 0 0,-31 11 0 0 0,45-14-601 0 0,-1 1-1 0 0,1-1 0 0 0,-1 1 0 0 0,1 0 0 0 0,0 0 0 0 0,0 0 1 0 0,0 0-1 0 0,0 0 0 0 0,0 1 0 0 0,0-1 0 0 0,1 1 1 0 0,-1 0-1 0 0,1 0 0 0 0,0 0 0 0 0,0 0 0 0 0,0 0 0 0 0,0 1 1 0 0,0-1-1 0 0,1 0 0 0 0,-2 5 0 0 0,3-4-51 0 0,0-1 0 0 0,0 0 0 0 0,1 1-1 0 0,-1-1 1 0 0,1 1 0 0 0,-1-1 0 0 0,1 0 0 0 0,0 1 0 0 0,1-1-1 0 0,-1 0 1 0 0,0 0 0 0 0,1 0 0 0 0,0 0 0 0 0,4 5 0 0 0,31 39 317 0 0,-4-15-137 0 0,-23-24-194 0 0,-1 1 0 0 0,0 0 0 0 0,-1 0 0 0 0,0 0 0 0 0,0 1 0 0 0,-1 1 0 0 0,0-1 0 0 0,-1 1 0 0 0,8 17 0 0 0,-13-26-27 0 0,-1 0 0 0 0,1 1 0 0 0,-1-1 0 0 0,0 0 0 0 0,0 0 0 0 0,0 1 0 0 0,0-1 0 0 0,0 0 0 0 0,0 1 0 0 0,0-1 1 0 0,-1 0-1 0 0,1 0 0 0 0,-1 1 0 0 0,0-1 0 0 0,0 0 0 0 0,0 0 0 0 0,0 0 0 0 0,0 0 0 0 0,0 0 0 0 0,0 0 0 0 0,-1 0 0 0 0,1 0 0 0 0,0-1 0 0 0,-1 1 0 0 0,0 0 0 0 0,1-1 0 0 0,-1 1 1 0 0,0-1-1 0 0,0 0 0 0 0,0 0 0 0 0,0 0 0 0 0,0 0 0 0 0,-4 2 0 0 0,-3 0 10 0 0,1 0 0 0 0,-1 0 1 0 0,1-1-1 0 0,-1 0 0 0 0,0-1 0 0 0,0 1 1 0 0,-12-1-1 0 0,19-1-82 0 0,-42-5-929 0 0,42 5 563 0 0,0-1-1 0 0,0 0 1 0 0,0 0 0 0 0,0 0 0 0 0,0 0 0 0 0,0 0-1 0 0,0 0 1 0 0,0-1 0 0 0,0 1 0 0 0,0 0-1 0 0,-1-3 1 0 0</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1.008"/>
    </inkml:context>
    <inkml:brush xml:id="br0">
      <inkml:brushProperty name="width" value="0.1" units="cm"/>
      <inkml:brushProperty name="height" value="0.1" units="cm"/>
      <inkml:brushProperty name="color" value="#FFFFFF"/>
    </inkml:brush>
  </inkml:definitions>
  <inkml:trace contextRef="#ctx0" brushRef="#br0">18 13 5012 0 0,'-1'0'145'0'0,"1"-1"-1"0"0,0 1 1 0 0,-1 0-1 0 0,1 0 1 0 0,-1 0-1 0 0,1-1 1 0 0,-1 1-1 0 0,1 0 1 0 0,-1 0-1 0 0,1 0 1 0 0,-1 0-1 0 0,1 0 1 0 0,0 0-1 0 0,-1 0 1 0 0,1 0-1 0 0,-1 0 1 0 0,1 0-1 0 0,-1 0 1 0 0,1 0-1 0 0,-1 0 1 0 0,1 1-1 0 0,-1-1 1 0 0,1 0-1 0 0,0 0 1 0 0,-1 0-1 0 0,1 1 1 0 0,-1-1-1 0 0,1 0 1 0 0,0 0-1 0 0,-1 1 1 0 0,1-1-1 0 0,0 0 1 0 0,-1 1-1 0 0,1-1 1 0 0,0 1-1 0 0,-1-1 1 0 0,1 0-1 0 0,0 1 0 0 0,0-1 1 0 0,0 1-1 0 0,-1-1 1 0 0,1 0-1 0 0,0 1 1 0 0,0-1-1 0 0,0 1 1 0 0,0-1-1 0 0,0 1 1 0 0,0-1-1 0 0,0 1 1 0 0,0 0 569 0 0,-1-8 2578 0 0,2-8-5386 0 0,19 15-4590 0 0,-12 0 3575 0 0</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1.520"/>
    </inkml:context>
    <inkml:brush xml:id="br0">
      <inkml:brushProperty name="width" value="0.1" units="cm"/>
      <inkml:brushProperty name="height" value="0.1" units="cm"/>
      <inkml:brushProperty name="color" value="#FFFFFF"/>
    </inkml:brush>
  </inkml:definitions>
  <inkml:trace contextRef="#ctx0" brushRef="#br0">0 14 5973 0 0,'2'-14'2776'0'0,"2"22"-545"0"0,3 24-817 0 0,1 196 741 0 0,-8-138-1560 0 0,5 0 0 0 0,16 95 1 0 0,-18-165-531 0 0,-2-12 29 0 0,0 1 0 0 0,1-1 1 0 0,0 1-1 0 0,1-1 0 0 0,4 11 0 0 0,-6-17-107 0 0,1 0 1 0 0,-1 0-1 0 0,0 0 0 0 0,1 0 1 0 0,-1 0-1 0 0,1 0 1 0 0,-1-1-1 0 0,1 1 1 0 0,0-1-1 0 0,0 1 1 0 0,0-1-1 0 0,0 1 0 0 0,0-1 1 0 0,0 0-1 0 0,0 0 1 0 0,0 0-1 0 0,0-1 1 0 0,1 1-1 0 0,-1 0 1 0 0,0-1-1 0 0,0 1 0 0 0,1-1 1 0 0,-1 0-1 0 0,5 0 1 0 0,63-6-1748 0 0,-63 5 1052 0 0,-1-1 0 0 0,1 0 0 0 0,-1 0 0 0 0,0 0 0 0 0,1 0 0 0 0,-1-1 0 0 0,0 0 0 0 0,8-6 0 0 0,-6 1-2623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8:25.504"/>
    </inkml:context>
    <inkml:brush xml:id="br0">
      <inkml:brushProperty name="width" value="0.1" units="cm"/>
      <inkml:brushProperty name="height" value="0.1" units="cm"/>
      <inkml:brushProperty name="color" value="#FFFFFF"/>
    </inkml:brush>
  </inkml:definitions>
  <inkml:trace contextRef="#ctx0" brushRef="#br0">1 4 1344 0 0,'5'-4'3815'0'0,"-5"4"-3740"0"0,12 7 1257 0 0,11 13-542 0 0,-22-19-661 0 0,30 29 934 0 0,-2 2 1 0 0,32 46 0 0 0,50 70 830 0 0,-39-53-1403 0 0,-60-81-1519 0 0,1 0-1 0 0,0-1 1 0 0,1-1 0 0 0,21 15-1 0 0,-24-19-2050 0 0</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1.890"/>
    </inkml:context>
    <inkml:brush xml:id="br0">
      <inkml:brushProperty name="width" value="0.1" units="cm"/>
      <inkml:brushProperty name="height" value="0.1" units="cm"/>
      <inkml:brushProperty name="color" value="#FFFFFF"/>
    </inkml:brush>
  </inkml:definitions>
  <inkml:trace contextRef="#ctx0" brushRef="#br0">1 70 5629 0 0,'15'-7'832'0'0,"3"1"-108"0"0,5-1-88 0 0,5 0-76 0 0,1 2-96 0 0,1-1-244 0 0,3 0-24 0 0,-1 2-580 0 0,0-1-520 0 0,-1 0-576 0 0,0 1 83 0 0,-4 0-275 0 0,1 0 28 0 0</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2.252"/>
    </inkml:context>
    <inkml:brush xml:id="br0">
      <inkml:brushProperty name="width" value="0.1" units="cm"/>
      <inkml:brushProperty name="height" value="0.1" units="cm"/>
      <inkml:brushProperty name="color" value="#FFFFFF"/>
    </inkml:brush>
  </inkml:definitions>
  <inkml:trace contextRef="#ctx0" brushRef="#br0">1 1 848 0 0,'80'60'8087'0'0,"-62"-45"-7609"0"0,-1 1 0 0 0,-1 1-1 0 0,-1 0 1 0 0,18 27 0 0 0,-20-26-57 0 0,17 35 0 0 0,-27-47-355 0 0,-1 0 0 0 0,1 0 1 0 0,-1 0-1 0 0,-1 0 0 0 0,1 0 1 0 0,-1 0-1 0 0,0 0 1 0 0,0 0-1 0 0,-1 1 0 0 0,0-1 1 0 0,-1 7-1 0 0,1-14-14 0 0,0-1 0 0 0,0 0 1 0 0,0 1-1 0 0,0-1 0 0 0,-1 0 1 0 0,1 1-1 0 0,-1-1 0 0 0,1 1 0 0 0,-1-1 1 0 0,1 1-1 0 0,-1-1 0 0 0,0 1 1 0 0,0-1-1 0 0,0 1 0 0 0,0 0 1 0 0,0-1-1 0 0,0 1 0 0 0,0 0 0 0 0,0 0 1 0 0,-1 0-1 0 0,1 0 0 0 0,0 0 1 0 0,-1 0-1 0 0,1 0 0 0 0,0 0 0 0 0,-1 0 1 0 0,0 1-1 0 0,1-1 0 0 0,-1 1 1 0 0,1-1-1 0 0,-1 1 0 0 0,0-1 0 0 0,1 1 1 0 0,-1 0-1 0 0,1 0 0 0 0,-1 0 1 0 0,0 0-1 0 0,1 0 0 0 0,-1 0 0 0 0,0 1 1 0 0,1-1-1 0 0,-1 0 0 0 0,0 1 1 0 0,1-1-1 0 0,-1 1 0 0 0,1 0 1 0 0,-1-1-1 0 0,1 1 0 0 0,-1 0 0 0 0,1 0 1 0 0,0 0-1 0 0,-1 0 0 0 0,1 0 1 0 0,0 0-1 0 0,0 1 0 0 0,0-1 0 0 0,0 0 1 0 0,0 0-1 0 0,0 1 0 0 0,0-1 1 0 0,0 1-1 0 0,1-1 0 0 0,-1 1 0 0 0,0-1 1 0 0,1 1-1 0 0,-1 0 0 0 0,1-1 1 0 0,0 1-1 0 0,-1 2 0 0 0,2-13-30 0 0,-1 1-1 0 0,2-1 0 0 0,-1 0 1 0 0,1 0-1 0 0,0 0 1 0 0,1 1-1 0 0,0 0 1 0 0,1-1-1 0 0,-1 1 1 0 0,2 0-1 0 0,-1 1 0 0 0,1-1 1 0 0,0 1-1 0 0,12-13 1 0 0,-7 9-598 0 0,0 1 1 0 0,1 0 0 0 0,16-10 0 0 0,-12 10-1658 0 0,0 1 0 0 0,21-10 1 0 0,-25 15-909 0 0</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2.619"/>
    </inkml:context>
    <inkml:brush xml:id="br0">
      <inkml:brushProperty name="width" value="0.1" units="cm"/>
      <inkml:brushProperty name="height" value="0.1" units="cm"/>
      <inkml:brushProperty name="color" value="#FFFFFF"/>
    </inkml:brush>
  </inkml:definitions>
  <inkml:trace contextRef="#ctx0" brushRef="#br0">0 0 3476 0 0,'2'0'278'0'0,"-1"1"0"0"0,0-1-1 0 0,1 1 1 0 0,-1 0-1 0 0,1-1 1 0 0,-1 1 0 0 0,0 0-1 0 0,0 0 1 0 0,0 0-1 0 0,1-1 1 0 0,-1 1 0 0 0,0 1-1 0 0,0-1 1 0 0,0 0-1 0 0,0 0 1 0 0,0 0 0 0 0,-1 0-1 0 0,1 1 1 0 0,0-1-1 0 0,-1 0 1 0 0,2 3 0 0 0,12 35 1268 0 0,-12-33-1192 0 0,20 66 1400 0 0,2 10-1450 0 0,-2-29-4265 0 0,-19-48 1997 0 0</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2.980"/>
    </inkml:context>
    <inkml:brush xml:id="br0">
      <inkml:brushProperty name="width" value="0.1" units="cm"/>
      <inkml:brushProperty name="height" value="0.1" units="cm"/>
      <inkml:brushProperty name="color" value="#FFFFFF"/>
    </inkml:brush>
  </inkml:definitions>
  <inkml:trace contextRef="#ctx0" brushRef="#br0">0 0 5164 0 0,'18'47'2821'0'0,"14"62"0"0"0,16 133-360 0 0,-31-143-1563 0 0,-6-52-627 0 0,-7-28-287 0 0,0 0 1 0 0,0 0-1 0 0,0 22 0 0 0,-4-41 5 0 0,-1 0 0 0 0,1 0 0 0 0,0 0 1 0 0,0 0-1 0 0,0-1 0 0 0,-1 1 1 0 0,1 0-1 0 0,0 0 0 0 0,0 0 0 0 0,0 0 1 0 0,-1 0-1 0 0,1 0 0 0 0,0-1 0 0 0,0 1 1 0 0,-1 0-1 0 0,1 0 0 0 0,0 0 1 0 0,0 0-1 0 0,-1 0 0 0 0,1 0 0 0 0,0 0 1 0 0,0 0-1 0 0,0 0 0 0 0,-1 0 1 0 0,1 0-1 0 0,0 0 0 0 0,0 0 0 0 0,-1 0 1 0 0,1 1-1 0 0,0-1 0 0 0,0 0 0 0 0,-1 0 1 0 0,1 0-1 0 0,0 0 0 0 0,0 0 1 0 0,0 0-1 0 0,-1 1 0 0 0,1-1 0 0 0,0 0 1 0 0,0 0-1 0 0,0 0 0 0 0,0 0 0 0 0,-1 1 1 0 0,1-1-1 0 0,0 0 0 0 0,0 0 1 0 0,0 1-1 0 0,0-1 0 0 0,0 0 0 0 0,0 0 1 0 0,0 0-1 0 0,0 1 0 0 0,0-1 0 0 0,0 0 1 0 0,0 0-1 0 0,0 1 0 0 0,0-1 1 0 0,0 0-1 0 0,0 1 0 0 0,-12-20-265 0 0,11 11 292 0 0,0 0 0 0 0,0-1 0 0 0,1 1 0 0 0,0 0 0 0 0,1 0 0 0 0,-1-1 1 0 0,2 1-1 0 0,-1 0 0 0 0,1 0 0 0 0,0 0 0 0 0,1 0 0 0 0,-1 1 0 0 0,2-1 1 0 0,6-12-1 0 0,-8 17 10 0 0,0-1 1 0 0,1 1 0 0 0,-1-1 0 0 0,1 1-1 0 0,0 0 1 0 0,0 0 0 0 0,0 0 0 0 0,0 0-1 0 0,0 1 1 0 0,1-1 0 0 0,-1 1-1 0 0,1 0 1 0 0,0 0 0 0 0,0 0 0 0 0,-1 1-1 0 0,1-1 1 0 0,0 1 0 0 0,0 0 0 0 0,1 0-1 0 0,-1 0 1 0 0,0 1 0 0 0,0-1 0 0 0,0 1-1 0 0,0 0 1 0 0,1 0 0 0 0,-1 1-1 0 0,0-1 1 0 0,0 1 0 0 0,7 2 0 0 0,0 0 10 0 0,-1 1 1 0 0,0 1-1 0 0,0 0 0 0 0,-1 0 1 0 0,1 1-1 0 0,-1 0 1 0 0,0 0-1 0 0,-1 1 1 0 0,0 0-1 0 0,0 1 1 0 0,0 0-1 0 0,-1 0 1 0 0,9 13-1 0 0,-13-16-15 0 0,0-1 0 0 0,0 1-1 0 0,0 0 1 0 0,-1 0 0 0 0,0 0-1 0 0,0 0 1 0 0,0 0 0 0 0,0 1 0 0 0,-1-1-1 0 0,0 1 1 0 0,0-1 0 0 0,-1 0 0 0 0,1 1-1 0 0,-1-1 1 0 0,0 1 0 0 0,-1 0 0 0 0,1-1-1 0 0,-1 0 1 0 0,0 1 0 0 0,-1-1 0 0 0,1 0-1 0 0,-1 1 1 0 0,0-1 0 0 0,0 0-1 0 0,-1 0 1 0 0,0 0 0 0 0,1-1 0 0 0,-6 6-1 0 0,4-5 45 0 0,-1 0 0 0 0,1-1 0 0 0,-1 0-1 0 0,0 0 1 0 0,-1 0 0 0 0,1-1-1 0 0,-1 1 1 0 0,0-1 0 0 0,1-1-1 0 0,-1 1 1 0 0,0-1 0 0 0,-1 0 0 0 0,1 0-1 0 0,0-1 1 0 0,-11 1 0 0 0,6-1-246 0 0,1 0 0 0 0,0-1 0 0 0,-1 0 1 0 0,1-1-1 0 0,0 0 0 0 0,-1-1 0 0 0,1 0 0 0 0,-20-6 1 0 0,26 5-743 0 0,-1 1 1 0 0,0-1-1 0 0,1 0 1 0 0,0 0-1 0 0,0 0 1 0 0,0-1-1 0 0,-4-3 1 0 0,0-2-2224 0 0</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3.351"/>
    </inkml:context>
    <inkml:brush xml:id="br0">
      <inkml:brushProperty name="width" value="0.1" units="cm"/>
      <inkml:brushProperty name="height" value="0.1" units="cm"/>
      <inkml:brushProperty name="color" value="#FFFFFF"/>
    </inkml:brush>
  </inkml:definitions>
  <inkml:trace contextRef="#ctx0" brushRef="#br0">8 20 4212 0 0,'-8'-4'7178'0'0,"23"-4"-12821"0"0,-6 3 2359 0 0,-2 3 1677 0 0</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3.897"/>
    </inkml:context>
    <inkml:brush xml:id="br0">
      <inkml:brushProperty name="width" value="0.1" units="cm"/>
      <inkml:brushProperty name="height" value="0.1" units="cm"/>
      <inkml:brushProperty name="color" value="#FFFFFF"/>
    </inkml:brush>
  </inkml:definitions>
  <inkml:trace contextRef="#ctx0" brushRef="#br0">5 0 1648 0 0,'1'4'4665'0'0,"-2"15"-2752"0"0,-1 6-946 0 0,0 0-1 0 0,2 0 1 0 0,1 0-1 0 0,1 0 1 0 0,6 31-1 0 0,-7-49-907 0 0,1-1 0 0 0,0 1 0 0 0,0-1 0 0 0,1 1 0 0 0,0-1-1 0 0,0 0 1 0 0,0 0 0 0 0,1 0 0 0 0,0 0 0 0 0,0-1 0 0 0,0 1 0 0 0,1-1 0 0 0,0 0 0 0 0,0-1-1 0 0,0 1 1 0 0,1-1 0 0 0,-1 0 0 0 0,1 0 0 0 0,0-1 0 0 0,0 1 0 0 0,0-1 0 0 0,1-1 0 0 0,-1 1 0 0 0,10 1-1 0 0,-12-3-133 0 0,0 0 0 0 0,0 0-1 0 0,0 0 1 0 0,0-1 0 0 0,0 0-1 0 0,0 0 1 0 0,0 0 0 0 0,0 0-1 0 0,0-1 1 0 0,0 1 0 0 0,0-1-1 0 0,0 0 1 0 0,0 0 0 0 0,0-1-1 0 0,-1 1 1 0 0,1-1 0 0 0,0 1-1 0 0,-1-1 1 0 0,1-1 0 0 0,-1 1-1 0 0,0 0 1 0 0,0-1 0 0 0,0 0-1 0 0,0 1 1 0 0,0-1 0 0 0,0 0-1 0 0,-1 0 1 0 0,1-1 0 0 0,-1 1-1 0 0,0-1 1 0 0,3-6 0 0 0,3-8-164 0 0,-1 0 0 0 0,-1 0 0 0 0,-1-1 0 0 0,-1 1 1 0 0,3-26-1 0 0,-3-16 757 0 0,-4 36-152 0 0,0 23-141 0 0,-1 9 34 0 0,-1 20 276 0 0,2 1 1 0 0,4 41-1 0 0,-3-59-543 0 0,0 0-1 0 0,1 0 1 0 0,1-1-1 0 0,0 1 1 0 0,1 0-1 0 0,0-1 1 0 0,0 0-1 0 0,1 0 1 0 0,8 13-1 0 0,-9-19-529 0 0,-1 0 0 0 0,1 1-1 0 0,0-2 1 0 0,0 1 0 0 0,0 0 0 0 0,1-1-1 0 0,-1 0 1 0 0,1 0 0 0 0,0 0-1 0 0,10 4 1 0 0,-4-4-2780 0 0</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4.251"/>
    </inkml:context>
    <inkml:brush xml:id="br0">
      <inkml:brushProperty name="width" value="0.1" units="cm"/>
      <inkml:brushProperty name="height" value="0.1" units="cm"/>
      <inkml:brushProperty name="color" value="#FFFFFF"/>
    </inkml:brush>
  </inkml:definitions>
  <inkml:trace contextRef="#ctx0" brushRef="#br0">0 1 4724 0 0,'5'128'7750'0'0,"13"75"-5621"0"0,-13-147-1255 0 0,-2-19-507 0 0,2 1-1 0 0,1-1 0 0 0,2 0 0 0 0,1 0 1 0 0,2-1-1 0 0,21 46 0 0 0,-30-79-409 0 0,0 0-1 0 0,0 0 1 0 0,0 0 0 0 0,0 0 0 0 0,1-1-1 0 0,-1 0 1 0 0,1 1 0 0 0,-1-1 0 0 0,1 0-1 0 0,0 0 1 0 0,0 0 0 0 0,0-1 0 0 0,0 1-1 0 0,0-1 1 0 0,1 1 0 0 0,-1-1 0 0 0,0 0-1 0 0,1 0 1 0 0,-1-1 0 0 0,1 1 0 0 0,-1-1-1 0 0,1 0 1 0 0,-1 0 0 0 0,0 0 0 0 0,1 0-1 0 0,-1 0 1 0 0,1-1 0 0 0,-1 0-1 0 0,5-1 1 0 0,0 1-712 0 0,0-1-1 0 0,-1-1 1 0 0,1 1-1 0 0,-1-1 1 0 0,1-1-1 0 0,-1 1 0 0 0,0-1 1 0 0,0-1-1 0 0,0 1 1 0 0,-1-1-1 0 0,11-10 1 0 0,-7 1-2374 0 0</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4.597"/>
    </inkml:context>
    <inkml:brush xml:id="br0">
      <inkml:brushProperty name="width" value="0.1" units="cm"/>
      <inkml:brushProperty name="height" value="0.1" units="cm"/>
      <inkml:brushProperty name="color" value="#FFFFFF"/>
    </inkml:brush>
  </inkml:definitions>
  <inkml:trace contextRef="#ctx0" brushRef="#br0">0 99 5957 0 0,'1'-2'203'0'0,"1"1"0"0"0,-1-1 0 0 0,0 0 1 0 0,1 1-1 0 0,-1-1 0 0 0,1 1 1 0 0,0 0-1 0 0,-1 0 0 0 0,1-1 1 0 0,0 1-1 0 0,0 0 0 0 0,0 0 0 0 0,0 1 1 0 0,0-1-1 0 0,0 0 0 0 0,0 1 1 0 0,4-1-1 0 0,-2-1 66 0 0,67-18 935 0 0,0 2 1 0 0,113-12 0 0 0,-164 27-1093 0 0,1 0 1 0 0,-1 2 0 0 0,0 1 0 0 0,1 0-1 0 0,21 4 1 0 0,-35-3-52 0 0,0 1 0 0 0,0-1 0 0 0,0 2 1 0 0,-1-1-1 0 0,1 1 0 0 0,-1 0 0 0 0,1 0 0 0 0,-1 1 0 0 0,0-1 0 0 0,0 2 0 0 0,-1-1 0 0 0,1 0 0 0 0,-1 1 0 0 0,0 0 0 0 0,0 1 1 0 0,-1-1-1 0 0,8 12 0 0 0,-3-2 75 0 0,-2 0-1 0 0,0 1 1 0 0,0 0 0 0 0,4 19 0 0 0,0 9-2466 0 0,-11-23-4260 0 0</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5.571"/>
    </inkml:context>
    <inkml:brush xml:id="br0">
      <inkml:brushProperty name="width" value="0.1" units="cm"/>
      <inkml:brushProperty name="height" value="0.1" units="cm"/>
      <inkml:brushProperty name="color" value="#FFFFFF"/>
    </inkml:brush>
  </inkml:definitions>
  <inkml:trace contextRef="#ctx0" brushRef="#br0">130 32 4904 0 0,'-3'5'5245'0'0,"-17"11"-3765"0"0,10-9-815 0 0,1 1-408 0 0,0 1 0 0 0,1 0-1 0 0,0 0 1 0 0,0 1-1 0 0,1 0 1 0 0,1 0-1 0 0,-1 1 1 0 0,2 0-1 0 0,-1 0 1 0 0,1 0-1 0 0,1 1 1 0 0,0 0-1 0 0,1 0 1 0 0,-2 13-1 0 0,4-18-196 0 0,0-1 0 0 0,1 0 0 0 0,-1 0 0 0 0,1 0 0 0 0,1 1 0 0 0,-1-1 0 0 0,1 0 0 0 0,0 0 0 0 0,1 0 0 0 0,0 0 0 0 0,-1 0 0 0 0,2 0-1 0 0,-1 0 1 0 0,1-1 0 0 0,0 1 0 0 0,0-1 0 0 0,0 1 0 0 0,1-1 0 0 0,0 0 0 0 0,0-1 0 0 0,0 1 0 0 0,1-1 0 0 0,-1 0 0 0 0,1 0 0 0 0,0 0 0 0 0,0 0 0 0 0,1-1-1 0 0,-1 0 1 0 0,10 4 0 0 0,-9-4-100 0 0,1 0 1 0 0,0 0-1 0 0,0-1 0 0 0,1 0 0 0 0,-1 0 0 0 0,0-1 0 0 0,1 0 0 0 0,-1 0 1 0 0,1-1-1 0 0,10 0 0 0 0,-15 0 0 0 0,0-1 1 0 0,0 0-1 0 0,-1 0 1 0 0,1 0-1 0 0,0 0 0 0 0,0 0 1 0 0,-1-1-1 0 0,1 1 1 0 0,0-1-1 0 0,-1 0 0 0 0,0 1 1 0 0,1-1-1 0 0,-1 0 1 0 0,0 0-1 0 0,0-1 1 0 0,0 1-1 0 0,0 0 0 0 0,0-1 1 0 0,-1 1-1 0 0,1-1 1 0 0,-1 0-1 0 0,0 1 1 0 0,0-1-1 0 0,1 0 0 0 0,-2 0 1 0 0,1 0-1 0 0,0 0 1 0 0,0-5-1 0 0,1-3-13 0 0,-1 1 0 0 0,-1-1-1 0 0,1 0 1 0 0,-2 1 0 0 0,1-1 0 0 0,-2 0-1 0 0,1 1 1 0 0,-4-11 0 0 0,-5-14 228 0 0,-15-35 0 0 0,-5-15 822 0 0,29 84-974 0 0,1-1 1 0 0,-1 0-1 0 0,1 1 0 0 0,-1-1 1 0 0,1 0-1 0 0,0 0 1 0 0,-1 1-1 0 0,1-1 1 0 0,0 0-1 0 0,0 0 1 0 0,1 1-1 0 0,-1-1 1 0 0,0 0-1 0 0,0 0 1 0 0,1 1-1 0 0,-1-1 0 0 0,1 0 1 0 0,0 1-1 0 0,-1-1 1 0 0,1 0-1 0 0,1-1 1 0 0,-1 2-12 0 0,1 0 1 0 0,-1 0-1 0 0,0 0 0 0 0,1 1 1 0 0,-1-1-1 0 0,1 0 0 0 0,-1 1 1 0 0,1-1-1 0 0,-1 0 0 0 0,1 1 1 0 0,-1 0-1 0 0,1-1 0 0 0,-1 1 1 0 0,1 0-1 0 0,0 0 1 0 0,-1 0-1 0 0,1 0 0 0 0,1 0 1 0 0,6 1-1 0 0,-1 1 1 0 0,1 0-1 0 0,-1 0 1 0 0,0 0-1 0 0,0 1 1 0 0,0 1-1 0 0,9 4 1 0 0,-4 0-4 0 0,-1 0 0 0 0,0 1 0 0 0,0 1 0 0 0,-1 0 0 0 0,0 0-1 0 0,0 1 1 0 0,-2 0 0 0 0,1 1 0 0 0,8 14 0 0 0,-3-1-155 0 0,-2 0-1 0 0,0 2 1 0 0,16 46-1 0 0,-26-64-65 0 0,-1 0 0 0 0,0 0 0 0 0,0 0-1 0 0,-1 0 1 0 0,0 12 0 0 0,-1-21 155 0 0,-2-2-19 0 0,1-1 53 0 0,-1 1 0 0 0,1-1 0 0 0,0 1 0 0 0,0-1 0 0 0,0 0 0 0 0,0 0 0 0 0,0 1 0 0 0,0-1 0 0 0,1 0 0 0 0,-1 0 0 0 0,1-4 0 0 0,-1-40-37 0 0,1 36 56 0 0,0 2 34 0 0,0-17 110 0 0,1 1 0 0 0,5-30 1 0 0,-6 50-120 0 0,1-1 1 0 0,0 1-1 0 0,1 0 1 0 0,-1-1-1 0 0,1 1 1 0 0,0 0-1 0 0,0 0 1 0 0,1 0-1 0 0,-1 0 1 0 0,1 1-1 0 0,0-1 1 0 0,0 1-1 0 0,1 0 1 0 0,0 0-1 0 0,-1 0 1 0 0,8-6-1 0 0,-7 8-11 0 0,0 0 0 0 0,-1 0 0 0 0,1 0 0 0 0,0 1 0 0 0,0 0 0 0 0,0 0 0 0 0,0 0 0 0 0,0 0 0 0 0,0 0 0 0 0,0 1 0 0 0,0 0 0 0 0,0 0 1 0 0,0 0-1 0 0,1 0 0 0 0,-1 1 0 0 0,0-1 0 0 0,0 1 0 0 0,0 0 0 0 0,0 0 0 0 0,0 1 0 0 0,-1-1 0 0 0,1 1 0 0 0,0 0 0 0 0,-1 0 0 0 0,1 0 0 0 0,-1 0 0 0 0,1 1 0 0 0,-1-1 0 0 0,0 1 0 0 0,4 5 0 0 0,2 1 42 0 0,-1 0 0 0 0,0 1 0 0 0,-1-1 0 0 0,0 2 0 0 0,0-1 0 0 0,-1 1-1 0 0,-1 0 1 0 0,0 0 0 0 0,4 13 0 0 0,-5-11 85 0 0,-1 0-1 0 0,-1-1 0 0 0,0 1 0 0 0,0 18 1 0 0,-6 12-2289 0 0,3-39 869 0 0,0 0-1 0 0,0 1 0 0 0,-1-1 0 0 0,0 0 1 0 0,0 0-1 0 0,-4 7 0 0 0</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36.084"/>
    </inkml:context>
    <inkml:brush xml:id="br0">
      <inkml:brushProperty name="width" value="0.1" units="cm"/>
      <inkml:brushProperty name="height" value="0.1" units="cm"/>
      <inkml:brushProperty name="color" value="#FFFFFF"/>
    </inkml:brush>
  </inkml:definitions>
  <inkml:trace contextRef="#ctx0" brushRef="#br0">59 1 4804 0 0,'-2'0'208'0'0,"0"0"-1"0"0,1 1 0 0 0,-1-1 1 0 0,1 1-1 0 0,-1-1 0 0 0,1 1 1 0 0,-1 0-1 0 0,1-1 0 0 0,-1 1 1 0 0,1 0-1 0 0,0 0 0 0 0,-1 0 1 0 0,1 0-1 0 0,0 0 0 0 0,0 0 1 0 0,0 1-1 0 0,0-1 0 0 0,0 0 1 0 0,0 1-1 0 0,0-1 0 0 0,-1 2 1 0 0,-13 14 3074 0 0,5-34 2896 0 0,6 11-8633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8:25.890"/>
    </inkml:context>
    <inkml:brush xml:id="br0">
      <inkml:brushProperty name="width" value="0.1" units="cm"/>
      <inkml:brushProperty name="height" value="0.1" units="cm"/>
      <inkml:brushProperty name="color" value="#FFFFFF"/>
    </inkml:brush>
  </inkml:definitions>
  <inkml:trace contextRef="#ctx0" brushRef="#br0">80 58 5112 0 0,'-5'-46'2304'0'0,"3"34"-465"0"0,3 34-288 0 0,2 116 874 0 0,-17 174 0 0 0,-34-13-5409 0 0,47-296 2289 0 0,0 1-1 0 0,0 0 1 0 0,0 0-1 0 0,-1-1 0 0 0,1 1 1 0 0,-1-1-1 0 0,-4 6 0 0 0</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49.614"/>
    </inkml:context>
    <inkml:brush xml:id="br0">
      <inkml:brushProperty name="width" value="0.1" units="cm"/>
      <inkml:brushProperty name="height" value="0.1" units="cm"/>
      <inkml:brushProperty name="color" value="#FFFFFF"/>
    </inkml:brush>
  </inkml:definitions>
  <inkml:trace contextRef="#ctx0" brushRef="#br0">0 0 2484 0 0,'0'0'354'0'0,"23"14"3642"0"0,9-8-3275 0 0,0-2 0 0 0,-1-1 0 0 0,64-2 0 0 0,-57-1-460 0 0,117 4 308 0 0,96 3 226 0 0,-2 10-328 0 0,-220-16-332 0 0,1-1-596 0 0,-13 4-2644 0 0</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50.067"/>
    </inkml:context>
    <inkml:brush xml:id="br0">
      <inkml:brushProperty name="width" value="0.1" units="cm"/>
      <inkml:brushProperty name="height" value="0.1" units="cm"/>
      <inkml:brushProperty name="color" value="#FFFFFF"/>
    </inkml:brush>
  </inkml:definitions>
  <inkml:trace contextRef="#ctx0" brushRef="#br0">13 13 1824 0 0,'-13'-13'5189'0'0,"24"14"-2803"0"0,35 18-1560 0 0,-32-14-327 0 0,2 2-272 0 0,20 6 277 0 0,41 22 0 0 0,-68-30-425 0 0,0 1 0 0 0,0-1 0 0 0,0 2 0 0 0,-1-1 0 0 0,1 1 0 0 0,-2 0 0 0 0,1 1 0 0 0,-1 0 0 0 0,8 11 0 0 0,-13-16-18 0 0,0 0 0 0 0,-1 0 0 0 0,1 1 1 0 0,-1-1-1 0 0,0 1 0 0 0,0-1 1 0 0,0 1-1 0 0,0 0 0 0 0,-1-1 1 0 0,1 1-1 0 0,-1 0 0 0 0,0 0 1 0 0,0-1-1 0 0,0 1 0 0 0,-1 0 1 0 0,1-1-1 0 0,-1 1 0 0 0,0 0 1 0 0,0-1-1 0 0,0 1 0 0 0,-1-1 1 0 0,1 1-1 0 0,-1-1 0 0 0,0 0 1 0 0,0 0-1 0 0,0 1 0 0 0,0-1 1 0 0,-5 4-1 0 0,-7 9 234 0 0,0-2 1 0 0,-1 0-1 0 0,-1 0 0 0 0,-18 11 1 0 0,15-11-2 0 0,-32 22 341 0 0,32-24-390 0 0,0 1 0 0 0,-19 18 0 0 0,38-31-313 0 0,0 0-1 0 0,0 0 1 0 0,-1 0 0 0 0,1 0 0 0 0,0 0 0 0 0,0 0 0 0 0</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51.233"/>
    </inkml:context>
    <inkml:brush xml:id="br0">
      <inkml:brushProperty name="width" value="0.1" units="cm"/>
      <inkml:brushProperty name="height" value="0.1" units="cm"/>
      <inkml:brushProperty name="color" value="#FFFFFF"/>
    </inkml:brush>
  </inkml:definitions>
  <inkml:trace contextRef="#ctx0" brushRef="#br0">0 0 4400 0 0,'17'10'3412'0'0,"40"2"-2711"0"0,0-3 0 0 0,105 4 1 0 0,-148-12-624 0 0,345 7 940 0 0,-356-9-1631 0 0</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51.654"/>
    </inkml:context>
    <inkml:brush xml:id="br0">
      <inkml:brushProperty name="width" value="0.1" units="cm"/>
      <inkml:brushProperty name="height" value="0.1" units="cm"/>
      <inkml:brushProperty name="color" value="#FFFFFF"/>
    </inkml:brush>
  </inkml:definitions>
  <inkml:trace contextRef="#ctx0" brushRef="#br0">14 19 856 0 0,'-13'-19'6865'0'0,"28"25"-4612"0"0,69 32-630 0 0,-62-30-1430 0 0,-1 1 0 0 0,0 1 1 0 0,-1 1-1 0 0,0 0 0 0 0,-1 2 1 0 0,34 27-1 0 0,-52-39-186 0 0,0 0-1 0 0,0 0 1 0 0,0 0 0 0 0,0 0 0 0 0,0 0 0 0 0,-1 1 0 0 0,1-1-1 0 0,0 0 1 0 0,-1 0 0 0 0,1 1 0 0 0,-1-1 0 0 0,1 0 0 0 0,-1 1-1 0 0,1-1 1 0 0,-1 1 0 0 0,0-1 0 0 0,0 0 0 0 0,0 1-1 0 0,0-1 1 0 0,0 1 0 0 0,0-1 0 0 0,0 2 0 0 0,-1 0 3 0 0,0 0 0 0 0,0 0 0 0 0,-1-1 0 0 0,1 1 0 0 0,0 0 1 0 0,-1-1-1 0 0,0 1 0 0 0,1-1 0 0 0,-1 1 0 0 0,-3 1 0 0 0,-5 6 39 0 0,-1-1 0 0 0,0 0 0 0 0,-18 11 0 0 0,24-18-26 0 0,-41 25-90 0 0,-87 36 0 0 0,115-58-4917 0 0</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59.056"/>
    </inkml:context>
    <inkml:brush xml:id="br0">
      <inkml:brushProperty name="width" value="0.1" units="cm"/>
      <inkml:brushProperty name="height" value="0.1" units="cm"/>
      <inkml:brushProperty name="color" value="#FFFFFF"/>
    </inkml:brush>
  </inkml:definitions>
  <inkml:trace contextRef="#ctx0" brushRef="#br0">9 1 3208 0 0,'-9'9'5286'0'0,"20"-6"-4476"0"0,189 15 927 0 0,45 4-1064 0 0,-240-21-817 0 0,94 10 588 0 0,-56-9-4913 0 0</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7:59.509"/>
    </inkml:context>
    <inkml:brush xml:id="br0">
      <inkml:brushProperty name="width" value="0.1" units="cm"/>
      <inkml:brushProperty name="height" value="0.1" units="cm"/>
      <inkml:brushProperty name="color" value="#FFFFFF"/>
    </inkml:brush>
  </inkml:definitions>
  <inkml:trace contextRef="#ctx0" brushRef="#br0">90 29 840 0 0,'-1'-1'162'0'0,"-13"-25"5360"0"0,19 24-3603 0 0,14 9-1010 0 0,12 5-215 0 0,38 11 0 0 0,-47-18-551 0 0,-1 2 1 0 0,0 0-1 0 0,0 1 1 0 0,-1 2 0 0 0,31 18-1 0 0,-50-28-128 0 0,0 1 0 0 0,0 0 1 0 0,0 0-1 0 0,0-1 0 0 0,-1 1 0 0 0,1 0 0 0 0,0 0 1 0 0,0 0-1 0 0,-1 0 0 0 0,1 0 0 0 0,0 0 0 0 0,-1 0 1 0 0,1 0-1 0 0,-1 0 0 0 0,1 0 0 0 0,-1 0 0 0 0,0 0 1 0 0,1 0-1 0 0,-1 1 0 0 0,0-1 0 0 0,0 0 0 0 0,0 0 1 0 0,0 0-1 0 0,0 0 0 0 0,0 1 0 0 0,0 0 0 0 0,-1 1 20 0 0,0 0 0 0 0,0-1 0 0 0,0 1 0 0 0,-1 0 0 0 0,1-1 0 0 0,-1 1 0 0 0,1-1 0 0 0,-1 1 0 0 0,0-1 0 0 0,-2 3 0 0 0,-7 5 152 0 0,0 0-1 0 0,0-1 0 0 0,-15 10 1 0 0,-32 16 1056 0 0,-94 41-1 0 0,129-67-1073 0 0,15-6-368 0 0,1 0 0 0 0,-1 1 0 0 0,0-1 0 0 0,1 2 0 0 0,-12 8 0 0 0</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6.389"/>
    </inkml:context>
    <inkml:brush xml:id="br0">
      <inkml:brushProperty name="width" value="0.1" units="cm"/>
      <inkml:brushProperty name="height" value="0.1" units="cm"/>
      <inkml:brushProperty name="color" value="#FFFFFF"/>
    </inkml:brush>
  </inkml:definitions>
  <inkml:trace contextRef="#ctx0" brushRef="#br0">332 508 4584 0 0,'2'-3'374'0'0,"-1"1"-1"0"0,0-1 0 0 0,-1 1 1 0 0,1-1-1 0 0,0 1 0 0 0,-1-1 0 0 0,1 0 1 0 0,-1 1-1 0 0,0-1 0 0 0,0 0 1 0 0,0 1-1 0 0,0-1 0 0 0,0 0 1 0 0,-2-4-1 0 0,1 5-256 0 0,0 0 0 0 0,1 1 0 0 0,-1-1 0 0 0,0 1 0 0 0,0-1 0 0 0,-1 1 0 0 0,1-1 0 0 0,0 1 0 0 0,0 0 0 0 0,-1-1 0 0 0,1 1 0 0 0,0 0 0 0 0,-1 0 0 0 0,1 0 0 0 0,-1 0 0 0 0,0 1 0 0 0,-1-2 0 0 0,-4 0-56 0 0,1 0 1 0 0,-1 1-1 0 0,0 0 1 0 0,0 0-1 0 0,0 0 0 0 0,1 1 1 0 0,-1 0-1 0 0,0 0 0 0 0,0 1 1 0 0,-7 1-1 0 0,-1 1 26 0 0,0 0 0 0 0,0 1-1 0 0,1 1 1 0 0,-1 0 0 0 0,1 1-1 0 0,0 1 1 0 0,1 0 0 0 0,-15 10-1 0 0,21-12-38 0 0,0 0 0 0 0,0 1-1 0 0,1-1 1 0 0,0 1-1 0 0,0 1 1 0 0,1-1-1 0 0,-1 1 1 0 0,1 0-1 0 0,1 0 1 0 0,-1 0 0 0 0,1 1-1 0 0,1-1 1 0 0,-1 1-1 0 0,2 0 1 0 0,-1 0-1 0 0,-2 10 1 0 0,4-13-32 0 0,1 0-1 0 0,-1 1 1 0 0,1-1 0 0 0,-1 0-1 0 0,2 1 1 0 0,-1-1 0 0 0,0 0-1 0 0,1 1 1 0 0,0-1 0 0 0,1 0-1 0 0,-1 0 1 0 0,1 0 0 0 0,0 0-1 0 0,0 0 1 0 0,0 0-1 0 0,1-1 1 0 0,-1 1 0 0 0,1-1-1 0 0,1 1 1 0 0,-1-1 0 0 0,0 0-1 0 0,1 0 1 0 0,0-1 0 0 0,0 1-1 0 0,0-1 1 0 0,0 0 0 0 0,1 0-1 0 0,-1 0 1 0 0,1 0 0 0 0,0-1-1 0 0,0 0 1 0 0,-1 0 0 0 0,1 0-1 0 0,1-1 1 0 0,-1 1 0 0 0,0-1-1 0 0,0 0 1 0 0,1-1 0 0 0,-1 0-1 0 0,0 1 1 0 0,0-1 0 0 0,1-1-1 0 0,-1 1 1 0 0,0-1-1 0 0,1 0 1 0 0,-1 0 0 0 0,0-1-1 0 0,0 0 1 0 0,9-4 0 0 0,-7 2-122 0 0,1-1 0 0 0,-1-1 0 0 0,0 1 1 0 0,0-1-1 0 0,-1 0 0 0 0,1-1 0 0 0,-2 0 0 0 0,1 0 1 0 0,-1 0-1 0 0,0 0 0 0 0,0-1 0 0 0,-1 0 0 0 0,0 0 1 0 0,0 0-1 0 0,-1-1 0 0 0,0 1 0 0 0,-1-1 0 0 0,3-12 0 0 0,1-15-333 0 0,-2-1 0 0 0,-1 0 0 0 0,-3-42-1 0 0,0 50 332 0 0,-14-241 1046 0 0,10 221-176 0 0,1-14 512 0 0,3 58-999 0 0,2 7-58 0 0,4 33-33 0 0,19 165 755 0 0,6 42-198 0 0,-18-173-598 0 0,30 98-1 0 0,-42-161-398 0 0,9 20-1264 0 0,-10-26 1266 0 0,0 1 0 0 0,1 0 0 0 0,-1-1 0 0 0,1 1 0 0 0,10 6-4826 0 0,-10-7 4826 0 0,0 0 0 0 0,-1 0 0 0 0,1 0 0 0 0,0 0 0 0 0,0 0 0 0 0,0-1 0 0 0</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6.762"/>
    </inkml:context>
    <inkml:brush xml:id="br0">
      <inkml:brushProperty name="width" value="0.1" units="cm"/>
      <inkml:brushProperty name="height" value="0.1" units="cm"/>
      <inkml:brushProperty name="color" value="#FFFFFF"/>
    </inkml:brush>
  </inkml:definitions>
  <inkml:trace contextRef="#ctx0" brushRef="#br0">1 0 4632 0 0,'2'49'5364'0'0,"8"32"-3129"0"0,1 16-1739 0 0,-4-57-4648 0 0</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7.105"/>
    </inkml:context>
    <inkml:brush xml:id="br0">
      <inkml:brushProperty name="width" value="0.1" units="cm"/>
      <inkml:brushProperty name="height" value="0.1" units="cm"/>
      <inkml:brushProperty name="color" value="#FFFFFF"/>
    </inkml:brush>
  </inkml:definitions>
  <inkml:trace contextRef="#ctx0" brushRef="#br0">7 27 5112 0 0,'-5'-8'701'0'0,"4"1"-289"0"0,1 2-48 0 0,0 1-632 0 0,3 2-476 0 0,1 2-761 0 0,4 0 37 0 0,0 0-80 0 0</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7.465"/>
    </inkml:context>
    <inkml:brush xml:id="br0">
      <inkml:brushProperty name="width" value="0.1" units="cm"/>
      <inkml:brushProperty name="height" value="0.1" units="cm"/>
      <inkml:brushProperty name="color" value="#FFFFFF"/>
    </inkml:brush>
  </inkml:definitions>
  <inkml:trace contextRef="#ctx0" brushRef="#br0">199 4 1540 0 0,'2'-2'8609'0'0,"-22"0"-6632"0"0,15 4-1782 0 0,0-1 0 0 0,1 1 0 0 0,-1 0 0 0 0,0 0 0 0 0,1 0 0 0 0,-1 1 0 0 0,1-1 0 0 0,-1 1 0 0 0,1 0 0 0 0,0 1 0 0 0,1-1 0 0 0,-1 1 0 0 0,0 0 0 0 0,1-1 0 0 0,0 1 0 0 0,0 1 0 0 0,0-1 0 0 0,0 0 0 0 0,1 1 0 0 0,-3 7 0 0 0,4-9-148 0 0,2 0 0 0 0,-1-1 0 0 0,0 1 0 0 0,0 0 0 0 0,1-1 0 0 0,0 1 0 0 0,-1-1 0 0 0,1 1 0 0 0,0-1 0 0 0,0 1 0 0 0,0-1 0 0 0,1 0 0 0 0,-1 1-1 0 0,0-1 1 0 0,1 0 0 0 0,0 0 0 0 0,3 4 0 0 0,37 33 334 0 0,-36-34-312 0 0,63 41 340 0 0,-55-38-381 0 0,-1 0 1 0 0,0 0 0 0 0,-1 1 0 0 0,0 1 0 0 0,0 0 0 0 0,16 18-1 0 0,-27-27-30 0 0,-1 0 0 0 0,1 0-1 0 0,-1 0 1 0 0,1 0 0 0 0,0 0 0 0 0,-1 0-1 0 0,0 0 1 0 0,1 0 0 0 0,-1 0-1 0 0,0 0 1 0 0,1 0 0 0 0,-1 0 0 0 0,0 0-1 0 0,0 0 1 0 0,0 0 0 0 0,0 0-1 0 0,0 0 1 0 0,0 1 0 0 0,0-1 0 0 0,0 0-1 0 0,-1 0 1 0 0,1 0 0 0 0,0 0-1 0 0,-1 0 1 0 0,1 0 0 0 0,-1 1 0 0 0,0 0-1 0 0,-1 1 1 0 0,0-1 0 0 0,0 0 0 0 0,0 0 0 0 0,0 0 0 0 0,0 0 0 0 0,0 0 0 0 0,-1-1 0 0 0,-4 4 0 0 0,-5 1 4 0 0,0 0 0 0 0,0-1 0 0 0,-16 4 0 0 0,11-4 14 0 0,0-1 1 0 0,0-1 0 0 0,-1-1 0 0 0,1 0 0 0 0,-1-1-1 0 0,1-1 1 0 0,-1-1 0 0 0,1 0 0 0 0,-1-2 0 0 0,-31-7-1 0 0,47 9-176 0 0,1 1-1 0 0,-1 0 0 0 0,1-1 0 0 0,-1 1 1 0 0,1-1-1 0 0,-1 0 0 0 0,1 0 0 0 0,-1 1 1 0 0,1-1-1 0 0,0 0 0 0 0,-1 0 1 0 0,1 0-1 0 0,0 0 0 0 0,0 0 0 0 0,0-1 1 0 0,0 1-1 0 0,0 0 0 0 0,0-1 0 0 0,0 1 1 0 0,0 0-1 0 0,1-1 0 0 0,-2-1 0 0 0,2 1-300 0 0,0-1 0 0 0,0 1 0 0 0,0 0 0 0 0,1-1 0 0 0,-1 1 0 0 0,1 0 0 0 0,-1 0 0 0 0,1-1 0 0 0,0 1 0 0 0,0 0 0 0 0,-1 0 0 0 0,2 0 0 0 0,-1 0 0 0 0,2-3 0 0 0,6-11-2587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8:26.295"/>
    </inkml:context>
    <inkml:brush xml:id="br0">
      <inkml:brushProperty name="width" value="0.1" units="cm"/>
      <inkml:brushProperty name="height" value="0.1" units="cm"/>
      <inkml:brushProperty name="color" value="#FFFFFF"/>
    </inkml:brush>
  </inkml:definitions>
  <inkml:trace contextRef="#ctx0" brushRef="#br0">33 39 3180 0 0,'-4'-13'8513'0'0,"4"12"-8407"0"0,0 0-1 0 0,0 0 1 0 0,0 0-1 0 0,0 0 1 0 0,0 0-1 0 0,0 0 1 0 0,0 0 0 0 0,-1 0-1 0 0,1 1 1 0 0,0-1-1 0 0,0 0 1 0 0,-1 0-1 0 0,1 0 1 0 0,0 0-1 0 0,-1 0 1 0 0,1 1 0 0 0,-1-1-1 0 0,1 0 1 0 0,-1 0-1 0 0,1 1 1 0 0,-1-1-1 0 0,0 0 1 0 0,1 1 0 0 0,-1-1-1 0 0,0 1 1 0 0,1-1-1 0 0,-1 1 1 0 0,0-1-1 0 0,0 1 1 0 0,0-1-1 0 0,0 1 1 0 0,1 0 0 0 0,-1-1-1 0 0,0 1 1 0 0,0 0-1 0 0,0 0 1 0 0,0 0-1 0 0,0 0 1 0 0,0 0-1 0 0,0 0 1 0 0,0 0 0 0 0,1 0-1 0 0,-1 0 1 0 0,0 0-1 0 0,-2 1 1 0 0,3-1-226 0 0</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7.824"/>
    </inkml:context>
    <inkml:brush xml:id="br0">
      <inkml:brushProperty name="width" value="0.1" units="cm"/>
      <inkml:brushProperty name="height" value="0.1" units="cm"/>
      <inkml:brushProperty name="color" value="#FFFFFF"/>
    </inkml:brush>
  </inkml:definitions>
  <inkml:trace contextRef="#ctx0" brushRef="#br0">1 8 6389 0 0,'1'-8'5290'0'0,"3"30"-3651"0"0,1 36-961 0 0,-7 125 1090 0 0,0 23-585 0 0,4-158-883 0 0,3-1 0 0 0,12 61-1 0 0,-17-106-323 0 0,1 1 0 0 0,0-1 1 0 0,-1 1-1 0 0,1-1 0 0 0,1 0 0 0 0,-1 1 0 0 0,0-1 0 0 0,0 0 0 0 0,1 0 0 0 0,-1 0 0 0 0,1 0 0 0 0,0 0 1 0 0,0 0-1 0 0,0 0 0 0 0,-1-1 0 0 0,2 1 0 0 0,-1-1 0 0 0,0 1 0 0 0,0-1 0 0 0,0 0 0 0 0,1 0 0 0 0,-1 0 0 0 0,0 0 1 0 0,1 0-1 0 0,-1 0 0 0 0,1-1 0 0 0,0 1 0 0 0,-1-1 0 0 0,1 0 0 0 0,-1 1 0 0 0,1-1 0 0 0,-1-1 0 0 0,6 1 0 0 0,-1-1-782 0 0,0 0 0 0 0,1-1 0 0 0,-1 0 0 0 0,0 0 0 0 0,0 0 0 0 0,0-1 0 0 0,-1 0 0 0 0,1 0 0 0 0,-1-1 0 0 0,0 0 0 0 0,7-4 0 0 0,-5 1-2179 0 0</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8.197"/>
    </inkml:context>
    <inkml:brush xml:id="br0">
      <inkml:brushProperty name="width" value="0.1" units="cm"/>
      <inkml:brushProperty name="height" value="0.1" units="cm"/>
      <inkml:brushProperty name="color" value="#FFFFFF"/>
    </inkml:brush>
  </inkml:definitions>
  <inkml:trace contextRef="#ctx0" brushRef="#br0">0 109 6933 0 0,'0'-5'1148'0'0,"5"1"-144"0"0,7-3-116 0 0,5-1-96 0 0,4 0-180 0 0,5 1-232 0 0,4 1-252 0 0,-1 1-296 0 0,0 0 8 0 0,0 0-648 0 0,1 1-436 0 0,-3 1-384 0 0,-2-1 104 0 0,-1 1-109 0 0,-1 0 77 0 0,-3-1 24 0 0</inkml:trace>
  <inkml:trace contextRef="#ctx0" brushRef="#br0" timeOffset="1">507 18 1784 0 0,'16'13'3031'0'0,"30"29"0"0"0,-31-26-2143 0 0,-1 0-1 0 0,13 21 0 0 0,-20-26-730 0 0,0 0 0 0 0,0 1 0 0 0,-2-1-1 0 0,1 1 1 0 0,-1 0 0 0 0,-1 1 0 0 0,0-1 0 0 0,-1 1 0 0 0,-1 0 0 0 0,1 0 0 0 0,-1 14 0 0 0,-2-24-71 0 0,0-1 0 0 0,0 1 0 0 0,-1-1 0 0 0,1 1 0 0 0,-1-1 0 0 0,0 0-1 0 0,1 1 1 0 0,-1-1 0 0 0,0 0 0 0 0,0 1 0 0 0,-1-1 0 0 0,1 0 0 0 0,-2 3 0 0 0,2-5-39 0 0,1 1-1 0 0,-1-1 1 0 0,1 1 0 0 0,-1-1 0 0 0,0 1 0 0 0,1-1 0 0 0,-1 0-1 0 0,1 1 1 0 0,-1-1 0 0 0,0 0 0 0 0,0 0 0 0 0,1 1 0 0 0,-1-1-1 0 0,0 0 1 0 0,1 0 0 0 0,-1 0 0 0 0,0 0 0 0 0,0 0-1 0 0,1 0 1 0 0,-1 0 0 0 0,0 0 0 0 0,0 0 0 0 0,1 0 0 0 0,-1 0-1 0 0,0 0 1 0 0,1-1 0 0 0,-1 1 0 0 0,0 0 0 0 0,0 0 0 0 0,1-1-1 0 0,-1 1 1 0 0,1-1 0 0 0,-1 1 0 0 0,0 0 0 0 0,1-1 0 0 0,-1 1-1 0 0,1-1 1 0 0,-1 0 0 0 0,1 1 0 0 0,-1-1 0 0 0,1 1-1 0 0,-1-1 1 0 0,1 0 0 0 0,0 1 0 0 0,-1-1 0 0 0,1 0 0 0 0,0 0-1 0 0,-2-2 51 0 0,1 0-1 0 0,0 0 0 0 0,0 0 1 0 0,0 0-1 0 0,1 0 0 0 0,-1 0 1 0 0,1 0-1 0 0,0-1 0 0 0,-1 1 1 0 0,1 0-1 0 0,1-6 0 0 0,6-35 273 0 0,-4 31-488 0 0,0 0 1 0 0,2 1 0 0 0,-1-1 0 0 0,2 1 0 0 0,-1 0 0 0 0,2 0 0 0 0,-1 1 0 0 0,2 0 0 0 0,-1 0 0 0 0,17-16 0 0 0,-14 16-641 0 0,1 1 0 0 0,0 0 1 0 0,1 1-1 0 0,0 0 1 0 0,0 1-1 0 0,1 0 0 0 0,0 1 1 0 0,0 0-1 0 0,19-6 1 0 0,-15 8-2395 0 0</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8.552"/>
    </inkml:context>
    <inkml:brush xml:id="br0">
      <inkml:brushProperty name="width" value="0.1" units="cm"/>
      <inkml:brushProperty name="height" value="0.1" units="cm"/>
      <inkml:brushProperty name="color" value="#FFFFFF"/>
    </inkml:brush>
  </inkml:definitions>
  <inkml:trace contextRef="#ctx0" brushRef="#br0">18 344 5260 0 0,'4'3'236'0'0,"-1"0"0"0"0,0 0-1 0 0,0 0 1 0 0,0 0 0 0 0,0 0-1 0 0,0 0 1 0 0,-1 1 0 0 0,1-1-1 0 0,-1 1 1 0 0,0 0-1 0 0,0 0 1 0 0,0 0 0 0 0,1 4-1 0 0,16 61 1889 0 0,-14-52-1715 0 0,10 39 204 0 0,-5-19-3577 0 0,-3-14-2395 0 0,-5-18 3821 0 0</inkml:trace>
  <inkml:trace contextRef="#ctx0" brushRef="#br0" timeOffset="0.33">26 59 2040 0 0,'-11'-14'1168'0'0,"4"2"-188"0"0,2 1-872 0 0,2 2-420 0 0,3 3-1044 0 0,0 0 0 0 0</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8.988"/>
    </inkml:context>
    <inkml:brush xml:id="br0">
      <inkml:brushProperty name="width" value="0.1" units="cm"/>
      <inkml:brushProperty name="height" value="0.1" units="cm"/>
      <inkml:brushProperty name="color" value="#FFFFFF"/>
    </inkml:brush>
  </inkml:definitions>
  <inkml:trace contextRef="#ctx0" brushRef="#br0">0 1 1808 0 0,'0'12'3512'0'0,"14"146"1125"0"0,-3-69-3386 0 0,14 327 2389 0 0,-25-415-3533 0 0,1-34 238 0 0,1 25-270 0 0,0 1-1 0 0,1 0 1 0 0,-1-1-1 0 0,1 1 1 0 0,1 0 0 0 0,-1 1-1 0 0,1-1 1 0 0,1 1-1 0 0,-1-1 1 0 0,1 1 0 0 0,0 1-1 0 0,0-1 1 0 0,1 1-1 0 0,0 0 1 0 0,7-6 0 0 0,-8 8-59 0 0,0 1 1 0 0,-1-1-1 0 0,1 1 1 0 0,0 0-1 0 0,0 1 1 0 0,0-1-1 0 0,1 1 1 0 0,-1 0-1 0 0,0 0 1 0 0,1 0-1 0 0,-1 1 1 0 0,0 0-1 0 0,1 0 0 0 0,-1 1 1 0 0,0-1-1 0 0,1 1 1 0 0,-1 0-1 0 0,0 0 1 0 0,0 1-1 0 0,0 0 1 0 0,0-1-1 0 0,8 6 1 0 0,-4-3-38 0 0,-1 0 0 0 0,0 1 0 0 0,0 0 0 0 0,-1 1 0 0 0,1 0 0 0 0,-1 0 0 0 0,-1 0 0 0 0,1 1 0 0 0,-1 0 0 0 0,6 9 0 0 0,-10-13-3 0 0,0 0-1 0 0,0 0 1 0 0,-1 0 0 0 0,0 0-1 0 0,0 1 1 0 0,0-1-1 0 0,0 1 1 0 0,0-1-1 0 0,0 0 1 0 0,-1 1-1 0 0,0-1 1 0 0,0 1-1 0 0,0 0 1 0 0,0-1-1 0 0,0 1 1 0 0,-1-1-1 0 0,1 0 1 0 0,-1 1-1 0 0,0-1 1 0 0,0 1-1 0 0,0-1 1 0 0,-1 0-1 0 0,1 0 1 0 0,-1 1 0 0 0,0-1-1 0 0,0-1 1 0 0,0 1-1 0 0,0 0 1 0 0,-4 4-1 0 0,-2 1 17 0 0,1 0 0 0 0,-2-1 0 0 0,1 1 0 0 0,-1-2 0 0 0,0 1 0 0 0,-13 6 0 0 0,15-10-15 0 0,1 1 0 0 0,0-2 0 0 0,0 1 0 0 0,-1-1 1 0 0,1 0-1 0 0,-1 0 0 0 0,0-1 0 0 0,0 0 0 0 0,1 0 1 0 0,-1-1-1 0 0,-10 0 0 0 0,4-5-1452 0 0,7-4-2472 0 0,6 8 3619 0 0,-1 1-1 0 0,1-1 0 0 0,0 0 0 0 0,0 0 0 0 0,0 0 0 0 0,0 0 0 0 0,0-1 0 0 0,0-6-2696 0 0</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9.426"/>
    </inkml:context>
    <inkml:brush xml:id="br0">
      <inkml:brushProperty name="width" value="0.1" units="cm"/>
      <inkml:brushProperty name="height" value="0.1" units="cm"/>
      <inkml:brushProperty name="color" value="#FFFFFF"/>
    </inkml:brush>
  </inkml:definitions>
  <inkml:trace contextRef="#ctx0" brushRef="#br0">0 29 5709 0 0,'0'0'1780'0'0,"11"26"1985"0"0,-4-9-3235 0 0,3 9 188 0 0,1-1 0 0 0,21 36-1 0 0,-28-54-737 0 0,0-1-1 0 0,1 1 1 0 0,0-1-1 0 0,0 0 1 0 0,0-1-1 0 0,1 1 1 0 0,0-1-1 0 0,0 0 1 0 0,1-1 0 0 0,-1 1-1 0 0,1-1 1 0 0,0-1-1 0 0,12 6 1 0 0,-17-8-30 0 0,1 0 1 0 0,-1-1 0 0 0,1 1 0 0 0,-1-1 0 0 0,1 1-1 0 0,-1-1 1 0 0,1 0 0 0 0,-1 0 0 0 0,1 0 0 0 0,-1 0-1 0 0,1 0 1 0 0,0 0 0 0 0,-1-1 0 0 0,1 0 0 0 0,-1 1-1 0 0,0-1 1 0 0,1 0 0 0 0,-1 0 0 0 0,5-2 0 0 0,-4 0 7 0 0,0 0 1 0 0,0 1 0 0 0,0-1 0 0 0,0 0-1 0 0,-1-1 1 0 0,1 1 0 0 0,-1 0-1 0 0,0-1 1 0 0,0 1 0 0 0,0-1 0 0 0,2-5-1 0 0,2-9 59 0 0,-1-1-1 0 0,-1 1 0 0 0,0-1 1 0 0,1-23-1 0 0,-5 40 1 0 0,11-93 2024 0 0,-11 94-1905 0 0,-3 36 536 0 0,4-18-587 0 0,0 0-1 0 0,1-1 1 0 0,1 1 0 0 0,0-1-1 0 0,7 18 1 0 0,15 23-1376 0 0,-21-51 443 0 0,1 1-1 0 0,-1-1 1 0 0,1 0-1 0 0,0 0 0 0 0,8 7 1 0 0,-2-5-1136 0 0,1-3-949 0 0</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19.828"/>
    </inkml:context>
    <inkml:brush xml:id="br0">
      <inkml:brushProperty name="width" value="0.1" units="cm"/>
      <inkml:brushProperty name="height" value="0.1" units="cm"/>
      <inkml:brushProperty name="color" value="#FFFFFF"/>
    </inkml:brush>
  </inkml:definitions>
  <inkml:trace contextRef="#ctx0" brushRef="#br0">0 1 5156 0 0,'13'71'7454'0'0,"1"63"-6147"0"0,-14-127-1041 0 0,3 173 1218 0 0,-5-134-1164 0 0,2-1 0 0 0,2 0 0 0 0,2 0 0 0 0,10 49 1 0 0,-13-90-342 0 0,0 0 0 0 0,0 0 1 0 0,0 0-1 0 0,0 0 0 0 0,1-1 1 0 0,-1 1-1 0 0,1 0 0 0 0,0-1 1 0 0,0 1-1 0 0,0-1 0 0 0,1 0 1 0 0,-1 0-1 0 0,1 0 0 0 0,0 0 1 0 0,-1 0-1 0 0,1 0 0 0 0,1-1 1 0 0,-1 0-1 0 0,0 1 0 0 0,1-1 1 0 0,-1 0-1 0 0,1-1 0 0 0,-1 1 1 0 0,1 0-1 0 0,0-1 0 0 0,0 0 1 0 0,0 0-1 0 0,0 0 0 0 0,0-1 1 0 0,-1 1-1 0 0,1-1 0 0 0,0 0 0 0 0,0 0 1 0 0,0 0-1 0 0,0-1 0 0 0,0 1 1 0 0,0-1-1 0 0,0 0 0 0 0,0 0 1 0 0,0-1-1 0 0,0 1 0 0 0,4-3 1 0 0,9-3-2038 0 0,0-1 0 0 0,-1 0 0 0 0,26-18 0 0 0,-28 14-1169 0 0</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20.153"/>
    </inkml:context>
    <inkml:brush xml:id="br0">
      <inkml:brushProperty name="width" value="0.1" units="cm"/>
      <inkml:brushProperty name="height" value="0.1" units="cm"/>
      <inkml:brushProperty name="color" value="#FFFFFF"/>
    </inkml:brush>
  </inkml:definitions>
  <inkml:trace contextRef="#ctx0" brushRef="#br0">1 49 5729 0 0,'23'-9'1238'0'0,"0"1"1"0"0,1 1 0 0 0,38-6 0 0 0,-18 7-467 0 0,0 2 0 0 0,77 3 1 0 0,-112 2-750 0 0,1 0 1 0 0,-1 1-1 0 0,0 0 1 0 0,0 1 0 0 0,1 0-1 0 0,-2 0 1 0 0,1 1 0 0 0,0 0-1 0 0,-1 1 1 0 0,0 0 0 0 0,0 0-1 0 0,0 1 1 0 0,-1-1-1 0 0,1 2 1 0 0,-1-1 0 0 0,-1 1-1 0 0,1 0 1 0 0,-1 1 0 0 0,-1-1-1 0 0,1 1 1 0 0,-1 0 0 0 0,-1 1-1 0 0,0-1 1 0 0,0 1-1 0 0,0 0 1 0 0,-1 0 0 0 0,0 0-1 0 0,-1 0 1 0 0,0 0 0 0 0,1 19-1 0 0,0 2-6501 0 0</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20.509"/>
    </inkml:context>
    <inkml:brush xml:id="br0">
      <inkml:brushProperty name="width" value="0.1" units="cm"/>
      <inkml:brushProperty name="height" value="0.1" units="cm"/>
      <inkml:brushProperty name="color" value="#FFFFFF"/>
    </inkml:brush>
  </inkml:definitions>
  <inkml:trace contextRef="#ctx0" brushRef="#br0">1 9 4068 0 0,'0'-4'-1260'0'0,"0"-1"-224"0"0</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20.977"/>
    </inkml:context>
    <inkml:brush xml:id="br0">
      <inkml:brushProperty name="width" value="0.1" units="cm"/>
      <inkml:brushProperty name="height" value="0.1" units="cm"/>
      <inkml:brushProperty name="color" value="#FFFFFF"/>
    </inkml:brush>
  </inkml:definitions>
  <inkml:trace contextRef="#ctx0" brushRef="#br0">168 4 1076 0 0,'-2'-1'476'0'0,"-1"0"-1"0"0,1 1 0 0 0,-1-1 1 0 0,1 1-1 0 0,-1 0 1 0 0,1 0-1 0 0,-1 0 0 0 0,1 0 1 0 0,-1 0-1 0 0,1 0 1 0 0,-1 1-1 0 0,1-1 1 0 0,0 1-1 0 0,-4 1 0 0 0,1 0-95 0 0,0 1 0 0 0,0-1 0 0 0,1 1 0 0 0,-1 0 0 0 0,1 0 0 0 0,-6 6 0 0 0,-2 3 244 0 0,1 1 0 0 0,0 0 0 0 0,-10 17 0 0 0,16-22-431 0 0,0 0 0 0 0,1 1 0 0 0,0 0 0 0 0,1-1 0 0 0,0 1 0 0 0,0 1 1 0 0,1-1-1 0 0,0 0 0 0 0,1 0 0 0 0,0 1 0 0 0,0-1 0 0 0,1 1 1 0 0,0-1-1 0 0,1 1 0 0 0,0-1 0 0 0,0 1 0 0 0,1-1 0 0 0,5 15 0 0 0,-4-15-242 0 0,0-1 1 0 0,0 1-1 0 0,1-1 0 0 0,0 0 0 0 0,1 0 0 0 0,0-1 0 0 0,0 1 0 0 0,0-1 0 0 0,1 0 0 0 0,0 0 0 0 0,1-1 0 0 0,0 0 0 0 0,-1 0 0 0 0,2-1 0 0 0,-1 1 0 0 0,1-1 0 0 0,0-1 0 0 0,0 0 0 0 0,14 6 0 0 0,-21-10 18 0 0,1 1-1 0 0,-1-1 0 0 0,0 1 0 0 0,0-1 0 0 0,1 0 0 0 0,-1 1 0 0 0,0-1 0 0 0,0 0 0 0 0,1 0 0 0 0,-1 0 0 0 0,0 0 0 0 0,0 0 0 0 0,1 0 0 0 0,-1-1 0 0 0,0 1 0 0 0,1 0 0 0 0,-1-1 0 0 0,0 1 0 0 0,0 0 0 0 0,0-1 0 0 0,0 0 0 0 0,1 1 1 0 0,-1-1-1 0 0,0 0 0 0 0,0 1 0 0 0,0-1 0 0 0,0 0 0 0 0,0 0 0 0 0,-1 0 0 0 0,1 0 0 0 0,0 0 0 0 0,0 0 0 0 0,0 0 0 0 0,-1 0 0 0 0,1 0 0 0 0,-1 0 0 0 0,1-1 0 0 0,-1 1 0 0 0,1 0 0 0 0,-1 0 0 0 0,0 0 0 0 0,1-1 0 0 0,-1 1 0 0 0,0-2 0 0 0,1-9 35 0 0,0 1-1 0 0,-1 0 0 0 0,0-1 1 0 0,-3-14-1 0 0,1 6 169 0 0,-1-161 3084 0 0,3 180-3227 0 0,0 0 0 0 0,0 0-1 0 0,0 0 1 0 0,0 0 0 0 0,0 0 0 0 0,0 0 0 0 0,0 0 0 0 0,0 0-1 0 0,1 0 1 0 0,-1 0 0 0 0,0 0 0 0 0,0 0 0 0 0,1 1 0 0 0,-1-1-1 0 0,1 0 1 0 0,-1 0 0 0 0,1 0 0 0 0,-1 0 0 0 0,1 1 0 0 0,0-1-1 0 0,-1 0 1 0 0,1 0 0 0 0,0 1 0 0 0,0-1 0 0 0,-1 1 0 0 0,1-1-1 0 0,0 1 1 0 0,0-1 0 0 0,0 1 0 0 0,1-1 0 0 0,0 0 2 0 0,1 1 0 0 0,-1 0 0 0 0,1 0 1 0 0,-1 0-1 0 0,1 0 0 0 0,-1 1 0 0 0,1-1 1 0 0,-1 0-1 0 0,1 1 0 0 0,-1 0 0 0 0,4 1 1 0 0,5 3 15 0 0,-1 0 0 0 0,0 0 0 0 0,0 1 0 0 0,11 9 0 0 0,-9-4-76 0 0,0 0 0 0 0,-1 1 0 0 0,-1 1 0 0 0,0 0 0 0 0,-1 0 0 0 0,0 1 0 0 0,-1 0 0 0 0,-1 1 0 0 0,0 0 0 0 0,-1 0 0 0 0,5 18 0 0 0,-8-23-150 0 0,1-1 0 0 0,-1 0 0 0 0,8 12 0 0 0,-8-26 138 0 0,-1 0 0 0 0,1 0 0 0 0,-1 0 0 0 0,0 0 1 0 0,2-9-1 0 0,1-7 14 0 0,4-16 18 0 0,24-67 0 0 0,-29 94 22 0 0,1-1 0 0 0,0 2 0 0 0,0-1 0 0 0,1 0 0 0 0,1 1 0 0 0,-1 0 0 0 0,2 1 0 0 0,-1-1 0 0 0,1 2 0 0 0,0-1 0 0 0,10-7 0 0 0,-16 14-9 0 0,1-1-1 0 0,-1 1 0 0 0,0-1 0 0 0,1 1 1 0 0,-1 0-1 0 0,1 0 0 0 0,-1 0 0 0 0,1 0 1 0 0,0 0-1 0 0,-1 1 0 0 0,1-1 0 0 0,0 1 1 0 0,-1 0-1 0 0,1 0 0 0 0,0 0 0 0 0,0 0 1 0 0,-1 0-1 0 0,1 0 0 0 0,5 2 0 0 0,-4 0-1 0 0,0-1 0 0 0,-1 1 0 0 0,1 0 0 0 0,-1 1 0 0 0,1-1 0 0 0,-1 0 0 0 0,1 1 0 0 0,-1 0 1 0 0,0 0-1 0 0,-1 0 0 0 0,6 6 0 0 0,-1 2 4 0 0,0-1 0 0 0,-1 2 0 0 0,-1-1 0 0 0,1 0 0 0 0,-2 1 0 0 0,0 0 0 0 0,5 22 0 0 0,-3-4-281 0 0,-2 1 0 0 0,1 46-1 0 0,-12-18-9902 0 0</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33.438"/>
    </inkml:context>
    <inkml:brush xml:id="br0">
      <inkml:brushProperty name="width" value="0.1" units="cm"/>
      <inkml:brushProperty name="height" value="0.1" units="cm"/>
      <inkml:brushProperty name="color" value="#FFFFFF"/>
    </inkml:brush>
  </inkml:definitions>
  <inkml:trace contextRef="#ctx0" brushRef="#br0">2 40 4640 0 0,'-1'-14'3140'0'0,"1"2"345"0"0,1 11-3391 0 0,0 1 0 0 0,0-1 1 0 0,0 1-1 0 0,-1-1 0 0 0,1 1 0 0 0,0 0 0 0 0,0-1 0 0 0,0 1 1 0 0,0 0-1 0 0,0 0 0 0 0,0 0 0 0 0,0-1 0 0 0,0 1 0 0 0,0 0 1 0 0,0 0-1 0 0,1 1 0 0 0,359-8 2451 0 0,-291 6-2054 0 0,-1 0-4545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5.905"/>
    </inkml:context>
    <inkml:brush xml:id="br0">
      <inkml:brushProperty name="width" value="0.1" units="cm"/>
      <inkml:brushProperty name="height" value="0.1" units="cm"/>
      <inkml:brushProperty name="color" value="#FFFFFF"/>
    </inkml:brush>
  </inkml:definitions>
  <inkml:trace contextRef="#ctx0" brushRef="#br0">18 1 3644 0 0,'-18'0'4628'0'0,"25"29"-2446"0"0,2 0-1358 0 0,1-1 0 0 0,21 38 1 0 0,-26-55-679 0 0,2 0 1 0 0,-1-1-1 0 0,2 0 1 0 0,-1 0 0 0 0,1 0-1 0 0,1-1 1 0 0,0 0-1 0 0,16 12 1 0 0,-22-19-592 0 0,1 0 0 0 0,-1-1 1 0 0,0 1-1 0 0,1-1 0 0 0,-1 0 0 0 0,1 0 0 0 0,-1 0 0 0 0,1-1 1 0 0,0 1-1 0 0,-1-1 0 0 0,1 0 0 0 0,7 0 0 0 0,-10 0 257 0 0,8 0-2735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8:32.820"/>
    </inkml:context>
    <inkml:brush xml:id="br0">
      <inkml:brushProperty name="width" value="0.1" units="cm"/>
      <inkml:brushProperty name="height" value="0.1" units="cm"/>
      <inkml:brushProperty name="color" value="#FFFFFF"/>
    </inkml:brush>
  </inkml:definitions>
  <inkml:trace contextRef="#ctx0" brushRef="#br0">0 1 4028 0 0,'1'2'197'0'0,"-1"0"0"0"0,1 0 0 0 0,0 1 0 0 0,0-1 1 0 0,0 0-1 0 0,0 0 0 0 0,0 0 0 0 0,0 0 0 0 0,1 0 0 0 0,-1 0 0 0 0,0 0 0 0 0,1-1 0 0 0,0 1 0 0 0,-1 0 0 0 0,1-1 0 0 0,0 1 0 0 0,0-1 0 0 0,0 0 0 0 0,0 0 0 0 0,0 0 0 0 0,0 0 0 0 0,0 0 0 0 0,0 0 0 0 0,0 0 0 0 0,1 0 0 0 0,3 0 0 0 0,12 4-29 0 0,1-1 0 0 0,23 2-1 0 0,-27-4 286 0 0,74 7-9 0 0,-1-4 0 0 0,134-10 0 0 0,-182 5-1005 0 0,26-1-1900 0 0,-62 0 1637 0 0,1 0-1 0 0,-1 0 0 0 0,1 0 1 0 0,-1 0-1 0 0,0-1 1 0 0,8-3-1 0 0,-4 0-637 0 0</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34.586"/>
    </inkml:context>
    <inkml:brush xml:id="br0">
      <inkml:brushProperty name="width" value="0.1" units="cm"/>
      <inkml:brushProperty name="height" value="0.1" units="cm"/>
      <inkml:brushProperty name="color" value="#FFFFFF"/>
    </inkml:brush>
  </inkml:definitions>
  <inkml:trace contextRef="#ctx0" brushRef="#br0">78 14 3588 0 0,'-62'-11'8501'0'0,"62"11"-8447"0"0,-1-1 0 0 0,1 1 1 0 0,0 0-1 0 0,0 0 0 0 0,-1 0 0 0 0,1-1 0 0 0,0 1 0 0 0,-1 0 0 0 0,1 0 1 0 0,0 0-1 0 0,-1 0 0 0 0,1 0 0 0 0,-1-1 0 0 0,1 1 0 0 0,0 0 0 0 0,-1 0 1 0 0,1 0-1 0 0,-1 0 0 0 0,1 0 0 0 0,0 0 0 0 0,-1 0 0 0 0,1 0 0 0 0,0 0 1 0 0,-1 1-1 0 0,1-1 0 0 0,-1 0 0 0 0,1 0 0 0 0,0 0 0 0 0,-1 0 0 0 0,1 0 1 0 0,0 1-1 0 0,-1-1 0 0 0,1 0 0 0 0,0 0 0 0 0,0 1 0 0 0,-1-1 0 0 0,1 0 1 0 0,0 1-1 0 0,0-1 0 0 0,-1 0 0 0 0,1 0 0 0 0,0 1 0 0 0,0-1 0 0 0,0 0 1 0 0,-1 1-1 0 0,1-1 0 0 0,0 1 0 0 0,2 30 441 0 0,1 0-1 0 0,12 50 1 0 0,-5-33-152 0 0,93 458 1950 0 0,-96-466-2151 0 0,-5-25-44 0 0,1-1-1 0 0,0 0 1 0 0,8 21-1 0 0,-7-17-18 0 0,2 6 136 0 0,0-14-390 0 0,-5-9 175 0 0,0 0-1 0 0,-1 1 1 0 0,1-1-1 0 0,0 0 1 0 0,0 0-1 0 0,0 0 1 0 0,0 0-1 0 0,0 0 1 0 0,0 0-1 0 0,0 0 1 0 0,0 0-1 0 0,0 0 1 0 0,0-1-1 0 0,1 1 1 0 0,-1 0-1 0 0,0-1 1 0 0,3 2-1 0 0,46 15 17 0 0,1-2-1 0 0,1-2 0 0 0,98 11 0 0 0,-127-20-13 0 0,300 37 119 0 0,-307-38-57 0 0,3 0-2327 0 0</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41.749"/>
    </inkml:context>
    <inkml:brush xml:id="br0">
      <inkml:brushProperty name="width" value="0.1" units="cm"/>
      <inkml:brushProperty name="height" value="0.1" units="cm"/>
      <inkml:brushProperty name="color" value="#FFFFFF"/>
    </inkml:brush>
  </inkml:definitions>
  <inkml:trace contextRef="#ctx0" brushRef="#br0">1 10 5096 0 0,'5'0'4638'0'0,"21"-3"-3467"0"0,222-3 2125 0 0,-140 6-4580 0 0,-27 0-3081 0 0</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42.342"/>
    </inkml:context>
    <inkml:brush xml:id="br0">
      <inkml:brushProperty name="width" value="0.1" units="cm"/>
      <inkml:brushProperty name="height" value="0.1" units="cm"/>
      <inkml:brushProperty name="color" value="#FFFFFF"/>
    </inkml:brush>
  </inkml:definitions>
  <inkml:trace contextRef="#ctx0" brushRef="#br0">76 0 3308 0 0,'-3'2'262'0'0,"0"-1"1"0"0,0 0-1 0 0,1 1 0 0 0,-1 0 0 0 0,1-1 0 0 0,0 1 1 0 0,-1 0-1 0 0,1 1 0 0 0,0-1 0 0 0,0 0 0 0 0,0 0 1 0 0,0 1-1 0 0,1-1 0 0 0,-1 1 0 0 0,1 0 0 0 0,-1-1 0 0 0,1 1 1 0 0,0 0-1 0 0,-1 3 0 0 0,-3 10 393 0 0,0 1 0 0 0,-2 19 0 0 0,4-21-201 0 0,-1 7 128 0 0,0-9-90 0 0,2 1 0 0 0,-1 0-1 0 0,1 15 1 0 0,2-29-474 0 0,1 1-1 0 0,-1-1 1 0 0,0 1 0 0 0,0-1-1 0 0,1 1 1 0 0,-1-1 0 0 0,0 1-1 0 0,1-1 1 0 0,-1 0 0 0 0,1 1-1 0 0,-1-1 1 0 0,1 0 0 0 0,-1 1-1 0 0,1-1 1 0 0,-1 0 0 0 0,1 0 0 0 0,-1 1-1 0 0,1-1 1 0 0,-1 0 0 0 0,1 0-1 0 0,-1 0 1 0 0,1 0 0 0 0,-1 0-1 0 0,1 0 1 0 0,-1 0 0 0 0,1 0-1 0 0,0 0 1 0 0,-1 0 0 0 0,1 0-1 0 0,-1 0 1 0 0,1 0 0 0 0,-1 0-1 0 0,2-1 1 0 0,23-2 143 0 0,-21 2-128 0 0,20-3 8 0 0,0 1 0 0 0,0 1 0 0 0,1 1-1 0 0,-1 1 1 0 0,45 6 0 0 0,-59-5-37 0 0,-1 1 0 0 0,1 0-1 0 0,0 1 1 0 0,-1 0 0 0 0,0 1 0 0 0,0 0 0 0 0,0 0 0 0 0,0 1 0 0 0,0 0 0 0 0,-1 0 0 0 0,0 1 0 0 0,0 0-1 0 0,-1 1 1 0 0,0-1 0 0 0,0 2 0 0 0,0-1 0 0 0,6 9 0 0 0,-10-12 1 0 0,-1 0 0 0 0,1 0-1 0 0,-1 0 1 0 0,1 1 0 0 0,-1-1 0 0 0,0 0 0 0 0,-1 1-1 0 0,1 0 1 0 0,-1-1 0 0 0,0 1 0 0 0,0 0 0 0 0,-1 0 0 0 0,1-1-1 0 0,-1 1 1 0 0,0 0 0 0 0,0 0 0 0 0,-1 0 0 0 0,1 0-1 0 0,-1-1 1 0 0,0 1 0 0 0,0 0 0 0 0,-1-1 0 0 0,1 1-1 0 0,-1-1 1 0 0,0 1 0 0 0,-1-1 0 0 0,1 0 0 0 0,-1 0 0 0 0,1 0-1 0 0,-1 0 1 0 0,0 0 0 0 0,-1-1 0 0 0,1 1 0 0 0,-1-1-1 0 0,1 0 1 0 0,-1 0 0 0 0,0 0 0 0 0,0-1 0 0 0,0 1-1 0 0,-1-1 1 0 0,-6 3 0 0 0,-6 2 57 0 0,0 0-1 0 0,-1-2 1 0 0,0 0 0 0 0,0-1-1 0 0,-37 4 1 0 0,-11-5-3245 0 0</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42.730"/>
    </inkml:context>
    <inkml:brush xml:id="br0">
      <inkml:brushProperty name="width" value="0.1" units="cm"/>
      <inkml:brushProperty name="height" value="0.1" units="cm"/>
      <inkml:brushProperty name="color" value="#FFFFFF"/>
    </inkml:brush>
  </inkml:definitions>
  <inkml:trace contextRef="#ctx0" brushRef="#br0">228 0 5276 0 0,'-61'82'5887'0'0,"38"-55"-4821"0"0,-1 0 0 0 0,-35 30 0 0 0,37-42-647 0 0,-4 3-839 0 0,14-5-3682 0 0</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43.116"/>
    </inkml:context>
    <inkml:brush xml:id="br0">
      <inkml:brushProperty name="width" value="0.1" units="cm"/>
      <inkml:brushProperty name="height" value="0.1" units="cm"/>
      <inkml:brushProperty name="color" value="#FFFFFF"/>
    </inkml:brush>
  </inkml:definitions>
  <inkml:trace contextRef="#ctx0" brushRef="#br0">0 1 4988 0 0,'0'0'1074'0'0,"0"21"3556"0"0,2 174 475 0 0,-1 1-4063 0 0,-1-195-1210 0 0,1 28-1365 0 0,-1-27 1046 0 0,0-1 1 0 0,0 1-1 0 0,0-1 1 0 0,0 0-1 0 0,0 1 1 0 0,1-1-1 0 0,-1 1 1 0 0,1-1-1 0 0,-1 1 1 0 0,1-1-1 0 0,-1 0 1 0 0,1 1-1 0 0,-1-1 1 0 0,1 0-1 0 0,1 2 1 0 0</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43.599"/>
    </inkml:context>
    <inkml:brush xml:id="br0">
      <inkml:brushProperty name="width" value="0.1" units="cm"/>
      <inkml:brushProperty name="height" value="0.1" units="cm"/>
      <inkml:brushProperty name="color" value="#FFFFFF"/>
    </inkml:brush>
  </inkml:definitions>
  <inkml:trace contextRef="#ctx0" brushRef="#br0">0 0 5124 0 0,'8'1'4077'0'0,"-8"0"-3994"0"0,4 16 1857 0 0,-2 24-703 0 0,-2-38-998 0 0,-1 63 1044 0 0,2 84 747 0 0,1-134-1875 0 0,0-1 1 0 0,0 0-1 0 0,2 1 0 0 0,0-1 1 0 0,0 0-1 0 0,1-1 0 0 0,10 20 1 0 0,-11-28-128 0 0,0 0 1 0 0,0-1 0 0 0,0 1 0 0 0,1-1-1 0 0,0 0 1 0 0,0 0 0 0 0,0 0 0 0 0,0 0 0 0 0,1-1-1 0 0,0 0 1 0 0,0-1 0 0 0,0 1 0 0 0,0-1-1 0 0,1 0 1 0 0,-1 0 0 0 0,1-1 0 0 0,0 0-1 0 0,0 0 1 0 0,-1-1 0 0 0,1 0 0 0 0,0 0 0 0 0,0 0-1 0 0,0-1 1 0 0,1 0 0 0 0,-1 0 0 0 0,0-1-1 0 0,0 0 1 0 0,10-3 0 0 0,-10 3-58 0 0,-1-1-1 0 0,1 0 1 0 0,0-1-1 0 0,0 0 1 0 0,-1 0-1 0 0,0 0 1 0 0,1 0-1 0 0,-1-1 1 0 0,0 0-1 0 0,-1-1 1 0 0,1 1-1 0 0,-1-1 1 0 0,0 0 0 0 0,0-1-1 0 0,-1 1 1 0 0,1-1-1 0 0,-1 0 1 0 0,0 0-1 0 0,-1 0 1 0 0,1 0-1 0 0,-1-1 1 0 0,-1 1-1 0 0,1-1 1 0 0,-1 0-1 0 0,0 0 1 0 0,-1 0 0 0 0,1 0-1 0 0,-1-8 1 0 0,-1 2-23 0 0,-1-1 1 0 0,0 1-1 0 0,-1 0 1 0 0,-1 0-1 0 0,0 1 1 0 0,-1-1-1 0 0,0 0 1 0 0,-1 1-1 0 0,0 0 1 0 0,-1 0 0 0 0,0 1-1 0 0,-1-1 1 0 0,0 2-1 0 0,-1-1 1 0 0,0 1-1 0 0,-13-12 1 0 0,14 13 14 0 0,-2 1 0 0 0,1 1 1 0 0,-1 0-1 0 0,0 0 0 0 0,-1 0 1 0 0,1 1-1 0 0,-1 1 0 0 0,-1-1 0 0 0,1 2 1 0 0,-1-1-1 0 0,1 2 0 0 0,-1-1 1 0 0,0 2-1 0 0,-1-1 0 0 0,1 1 1 0 0,0 1-1 0 0,-1 0 0 0 0,1 1 0 0 0,-14 1 1 0 0,-6 8-1859 0 0,30-9 1463 0 0,0 1 1 0 0,0-1-1 0 0,0 1 0 0 0,-1 0 0 0 0,1-1 1 0 0,0 1-1 0 0,-6 8-2591 0 0</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43.970"/>
    </inkml:context>
    <inkml:brush xml:id="br0">
      <inkml:brushProperty name="width" value="0.1" units="cm"/>
      <inkml:brushProperty name="height" value="0.1" units="cm"/>
      <inkml:brushProperty name="color" value="#FFFFFF"/>
    </inkml:brush>
  </inkml:definitions>
  <inkml:trace contextRef="#ctx0" brushRef="#br0">0 1 4256 0 0,'0'1'592'0'0,"1"26"4219"0"0,-1-26-4565 0 0,0 0 1 0 0,0 0-1 0 0,0-1 0 0 0,0 1 1 0 0,0 0-1 0 0,0 0 0 0 0,0 0 1 0 0,0 0-1 0 0,1 0 0 0 0,-1 0 1 0 0,0 0-1 0 0,0 0 0 0 0,1-1 1 0 0,-1 1-1 0 0,1 0 0 0 0,-1 0 1 0 0,1 0-1 0 0,-1-1 0 0 0,1 1 1 0 0,1 1-1 0 0,9-15 975 0 0,-4 4-3623 0 0</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44.563"/>
    </inkml:context>
    <inkml:brush xml:id="br0">
      <inkml:brushProperty name="width" value="0.1" units="cm"/>
      <inkml:brushProperty name="height" value="0.1" units="cm"/>
      <inkml:brushProperty name="color" value="#FFFFFF"/>
    </inkml:brush>
  </inkml:definitions>
  <inkml:trace contextRef="#ctx0" brushRef="#br0">0 87 6337 0 0,'6'-6'696'0'0,"-1"-1"0"0"0,1 1 0 0 0,0 0 0 0 0,0 1 0 0 0,0-1 0 0 0,1 1 0 0 0,0 1 0 0 0,11-7 0 0 0,-8 6-396 0 0,-1 1 0 0 0,1 0 1 0 0,0 0-1 0 0,0 1 0 0 0,0 0 0 0 0,0 0 1 0 0,1 1-1 0 0,-1 1 0 0 0,1 0 0 0 0,19 1 0 0 0,-25 0-254 0 0,1 1 0 0 0,-1 1 0 0 0,1-1-1 0 0,-1 1 1 0 0,1 0 0 0 0,-1 0-1 0 0,0 1 1 0 0,0-1 0 0 0,0 1-1 0 0,-1 0 1 0 0,1 1 0 0 0,-1-1 0 0 0,1 1-1 0 0,-1 0 1 0 0,0 0 0 0 0,0 0-1 0 0,-1 0 1 0 0,1 1 0 0 0,-1 0-1 0 0,0-1 1 0 0,0 1 0 0 0,-1 0 0 0 0,0 1-1 0 0,1-1 1 0 0,-2 0 0 0 0,1 1-1 0 0,-1-1 1 0 0,2 10 0 0 0,-1-5-63 0 0,-1 1 0 0 0,0-1 0 0 0,0 1 0 0 0,-1 0 0 0 0,-1 0 0 0 0,1-1 0 0 0,-2 1 0 0 0,0-1 0 0 0,0 1 0 0 0,-1-1 0 0 0,0 0 0 0 0,0 0 0 0 0,-1 0 0 0 0,-8 13 0 0 0,1-7-14 0 0,-1 0 1 0 0,-1-1-1 0 0,-1 0 0 0 0,0-1 0 0 0,-1-1 1 0 0,0 0-1 0 0,-1-1 0 0 0,0 0 0 0 0,-1-2 0 0 0,0 0 1 0 0,-23 10-1 0 0,37-20 37 0 0,1 1 1 0 0,0 0-1 0 0,0 0 0 0 0,0 0 0 0 0,0 1 1 0 0,0-1-1 0 0,0 0 0 0 0,0 1 1 0 0,1-1-1 0 0,-1 1 0 0 0,-3 3 1 0 0,10 2 169 0 0,16-1-86 0 0,26-1-21 0 0,85-1 1 0 0,-102-5-11 0 0,228-1-138 0 0,-248 0-2408 0 0</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45.496"/>
    </inkml:context>
    <inkml:brush xml:id="br0">
      <inkml:brushProperty name="width" value="0.1" units="cm"/>
      <inkml:brushProperty name="height" value="0.1" units="cm"/>
      <inkml:brushProperty name="color" value="#FFFFFF"/>
    </inkml:brush>
  </inkml:definitions>
  <inkml:trace contextRef="#ctx0" brushRef="#br0">0 8 6177 0 0,'1'0'149'0'0,"-1"-1"0"0"0,1 1 0 0 0,-1-1 0 0 0,1 1 0 0 0,-1-1 0 0 0,1 1 1 0 0,0-1-1 0 0,-1 1 0 0 0,1-1 0 0 0,-1 1 0 0 0,1 0 0 0 0,0-1 1 0 0,0 1-1 0 0,-1 0 0 0 0,1-1 0 0 0,0 1 0 0 0,0 0 0 0 0,-1 0 1 0 0,1 0-1 0 0,0 0 0 0 0,0 0 0 0 0,-1 0 0 0 0,1 0 0 0 0,0 0 0 0 0,0 0 1 0 0,29 0 414 0 0,-24 1-195 0 0,112 4 1485 0 0,135 24 0 0 0,-239-27-1771 0 0,192 37 831 0 0,-201-37-910 0 0,0 0 0 0 0,0 0-1 0 0,0 0 1 0 0,0 1 0 0 0,0 0 0 0 0,-1 0 0 0 0,1 0 0 0 0,-1 0 0 0 0,0 1 0 0 0,0 0 0 0 0,0-1 0 0 0,-1 2 0 0 0,1-1-1 0 0,-1 0 1 0 0,0 1 0 0 0,0-1 0 0 0,0 1 0 0 0,-1 0 0 0 0,0 0 0 0 0,0 0 0 0 0,0 0 0 0 0,0 1 0 0 0,1 10-1 0 0,2 10 38 0 0,-2 1 0 0 0,-1 0-1 0 0,-1 43 1 0 0,-1-46 39 0 0,-5 460 1328 0 0,14-327-1132 0 0,-1 1 249 0 0,-8-156-517 0 0,0 0 0 0 0,0-1 1 0 0,-1 1-1 0 0,1 0 1 0 0,0 0-1 0 0,-1 0 1 0 0,0 0-1 0 0,0-1 0 0 0,1 1 1 0 0,-1 0-1 0 0,0-1 1 0 0,0 1-1 0 0,0 0 0 0 0,-1-1 1 0 0,1 0-1 0 0,0 1 1 0 0,0-1-1 0 0,-1 0 0 0 0,1 1 1 0 0,-1-1-1 0 0,1 0 1 0 0,-1 0-1 0 0,0 0 1 0 0,1 0-1 0 0,-1-1 0 0 0,0 1 1 0 0,0 0-1 0 0,1-1 1 0 0,-1 1-1 0 0,0-1 0 0 0,0 1 1 0 0,-3-1-1 0 0,-8 2 43 0 0,-1-1-1 0 0,0-1 1 0 0,-22-1-1 0 0,14 0 63 0 0,-318-10 786 0 0,160 6-1337 0 0,169 3-2253 0 0</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58.454"/>
    </inkml:context>
    <inkml:brush xml:id="br0">
      <inkml:brushProperty name="width" value="0.1" units="cm"/>
      <inkml:brushProperty name="height" value="0.1" units="cm"/>
      <inkml:brushProperty name="color" value="#FFFFFF"/>
    </inkml:brush>
  </inkml:definitions>
  <inkml:trace contextRef="#ctx0" brushRef="#br0">1 1 4904 0 0,'0'0'148'0'0,"1"0"-74"0"0,-1 0 0 0 0,0 0-1 0 0,0 0 1 0 0,0-1 0 0 0,0 1 0 0 0,1 0 0 0 0,-1 0-1 0 0,5 2 1993 0 0,-5-1-1992 0 0,0-1 0 0 0,0 0 0 0 0,0 0-1 0 0,0 0 1 0 0,0 1 0 0 0,0-1 0 0 0,0 0 0 0 0,0 0-1 0 0,0 0 1 0 0,0 1 0 0 0,0-1 0 0 0,0 0-1 0 0,0 0 1 0 0,0 0 0 0 0,0 1 0 0 0,0-1 0 0 0,0 0-1 0 0,0 0 1 0 0,0 0 0 0 0,0 0 0 0 0,0 1 0 0 0,0-1-1 0 0,-1 0 1 0 0,4 29 1311 0 0,-4 37-858 0 0,1-65-444 0 0,-4 56 362 0 0,0 47 495 0 0,4-90-1930 0 0,1 0-1 0 0,6 24 1 0 0,-5-30-872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8:33.200"/>
    </inkml:context>
    <inkml:brush xml:id="br0">
      <inkml:brushProperty name="width" value="0.1" units="cm"/>
      <inkml:brushProperty name="height" value="0.1" units="cm"/>
      <inkml:brushProperty name="color" value="#FFFFFF"/>
    </inkml:brush>
  </inkml:definitions>
  <inkml:trace contextRef="#ctx0" brushRef="#br0">8 13 904 0 0,'-4'-12'6048'0'0,"1"47"-4159"0"0,4 7-1218 0 0,0-19-771 0 0,6 45-1 0 0,-5-60-779 0 0,0 0 0 0 0,0 0-1 0 0,1 0 1 0 0,0 0-1 0 0,5 8 1 0 0,-3-9-564 0 0,1-2 7 0 0</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58.798"/>
    </inkml:context>
    <inkml:brush xml:id="br0">
      <inkml:brushProperty name="width" value="0.1" units="cm"/>
      <inkml:brushProperty name="height" value="0.1" units="cm"/>
      <inkml:brushProperty name="color" value="#FFFFFF"/>
    </inkml:brush>
  </inkml:definitions>
  <inkml:trace contextRef="#ctx0" brushRef="#br0">40 92 3376 0 0,'0'-1'59'0'0,"0"1"1"0"0,0 0-1 0 0,0 0 0 0 0,0-1 0 0 0,-1 1 0 0 0,1 0 1 0 0,0 0-1 0 0,0 0 0 0 0,0-1 0 0 0,0 1 0 0 0,0 0 1 0 0,-1 0-1 0 0,1 0 0 0 0,0-1 0 0 0,0 1 0 0 0,0 0 0 0 0,-1 0 1 0 0,1 0-1 0 0,0 0 0 0 0,0 0 0 0 0,-1 0 0 0 0,1 0 1 0 0,0-1-1 0 0,0 1 0 0 0,-1 0 0 0 0,1 0 0 0 0,0 0 1 0 0,0 0-1 0 0,-1 0 0 0 0,1 0 0 0 0,0 0 0 0 0,0 0 0 0 0,-1 0 1 0 0,1 0-1 0 0,0 0 0 0 0,0 0 0 0 0,-1 0 0 0 0,1 1 1 0 0,0-1-1 0 0,0 0 0 0 0,-1 0 0 0 0,1 0 0 0 0,0 0 1 0 0,0 0-1 0 0,0 0 0 0 0,-1 1 0 0 0,1-1 0 0 0,0 0 0 0 0,0 0 1 0 0,0 0-1 0 0,0 1 0 0 0,-1-1 0 0 0,1 0 0 0 0,0 0 1 0 0,0 0-1 0 0,0 1 0 0 0,0-1 0 0 0,0 0 0 0 0,0 0 1 0 0,0 1-1 0 0,0-1 0 0 0,-1 0 0 0 0,1 1 0 0 0,1-1 9 0 0,-1 1 0 0 0,0 0 0 0 0,0-1 0 0 0,0 1 0 0 0,1-1 0 0 0,-1 1 0 0 0,0 0 0 0 0,0-1 0 0 0,1 1 0 0 0,-1-1 1 0 0,1 1-1 0 0,-1-1 0 0 0,0 1 0 0 0,1-1 0 0 0,-1 1 0 0 0,1-1 0 0 0,-1 1 0 0 0,1-1 0 0 0,-1 0 0 0 0,1 1 0 0 0,0-1 0 0 0,-1 0 0 0 0,1 0 0 0 0,-1 1 0 0 0,1-1 0 0 0,0 0 0 0 0,0 0 0 0 0,2 1 30 0 0,0-1-1 0 0,0 1 1 0 0,0-1 0 0 0,0 0 0 0 0,0 0-1 0 0,0 0 1 0 0,0 0 0 0 0,0-1 0 0 0,0 1-1 0 0,0-1 1 0 0,0 0 0 0 0,0 1 0 0 0,-1-2-1 0 0,1 1 1 0 0,3-2 0 0 0,-5 2-80 0 0,0 0 0 0 0,0 0 0 0 0,0 0-1 0 0,0 0 1 0 0,0 0 0 0 0,-1-1 0 0 0,1 1 0 0 0,0 0 0 0 0,-1 0 0 0 0,1-1-1 0 0,-1 1 1 0 0,1-1 0 0 0,-1 1 0 0 0,1-1 0 0 0,-1 1 0 0 0,0 0 0 0 0,0-1-1 0 0,0 1 1 0 0,0-1 0 0 0,0 1 0 0 0,0-1 0 0 0,0 1 0 0 0,-1-1 0 0 0,1 1-1 0 0,0 0 1 0 0,-1-1 0 0 0,1 1 0 0 0,-1-1 0 0 0,0 1 0 0 0,1 0 0 0 0,-1 0 0 0 0,-1-3-1 0 0,-1 0 6 0 0,0-1-1 0 0,0 1 0 0 0,-1 0 0 0 0,1 0 1 0 0,-1 0-1 0 0,0 1 0 0 0,0-1 1 0 0,-6-3-1 0 0,8 5-132 0 0,1 1 1 0 0,-1 0 0 0 0,0 0-1 0 0,0 0 1 0 0,1 0-1 0 0,-1 0 1 0 0,0 0-1 0 0,0 0 1 0 0,0 0-1 0 0,0 1 1 0 0,0-1 0 0 0,0 1-1 0 0,0 0 1 0 0,0-1-1 0 0,0 1 1 0 0,0 0-1 0 0,0 0 1 0 0,0 0-1 0 0,0 1 1 0 0,0-1-1 0 0,0 0 1 0 0,0 1 0 0 0,-4 0-1 0 0,6 0-113 0 0,-1 0-1 0 0,1-1 0 0 0,-1 1 1 0 0,0 0-1 0 0,1 0 0 0 0,0-1 1 0 0,-1 1-1 0 0,1 0 0 0 0,-1 0 1 0 0,1 0-1 0 0,0 0 1 0 0,-1 0-1 0 0,1-1 0 0 0,0 1 1 0 0,0 0-1 0 0,0 0 0 0 0,0 0 1 0 0,0 0-1 0 0,0 0 1 0 0,0 0-1 0 0,0 1 0 0 0,0 1-316 0 0,0 5-888 0 0</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59.298"/>
    </inkml:context>
    <inkml:brush xml:id="br0">
      <inkml:brushProperty name="width" value="0.1" units="cm"/>
      <inkml:brushProperty name="height" value="0.1" units="cm"/>
      <inkml:brushProperty name="color" value="#FFFFFF"/>
    </inkml:brush>
  </inkml:definitions>
  <inkml:trace contextRef="#ctx0" brushRef="#br0">26 11 1400 0 0,'8'137'6061'0'0,"0"0"-4834"0"0,-8-136-1206 0 0,0 0 0 0 0,0 0 0 0 0,0 1 0 0 0,0-1 0 0 0,0 0 0 0 0,0 0 0 0 0,0 0 0 0 0,0 0-1 0 0,-1 1 1 0 0,1-1 0 0 0,0 0 0 0 0,-1 0 0 0 0,1 0 0 0 0,-1 0 0 0 0,0 2 0 0 0,0-3 4 0 0,1 0 1 0 0,-1 0-1 0 0,1 0 0 0 0,0 0 1 0 0,-1 0-1 0 0,1 0 1 0 0,0 0-1 0 0,-1 0 0 0 0,1 0 1 0 0,-1 0-1 0 0,1 0 1 0 0,0-1-1 0 0,-1 1 0 0 0,1 0 1 0 0,0 0-1 0 0,-1 0 1 0 0,1-1-1 0 0,0 1 0 0 0,-1 0 1 0 0,1 0-1 0 0,0-1 0 0 0,0 1 1 0 0,-1 0-1 0 0,1 0 1 0 0,0-1-1 0 0,0 1 0 0 0,-1 0 1 0 0,1-1-1 0 0,0 0 1 0 0,-18-36 905 0 0,15 26-798 0 0,1 1 0 0 0,0-1 0 0 0,1 1 0 0 0,0-1 0 0 0,1 0 0 0 0,0 0 0 0 0,0 1 0 0 0,1-1 0 0 0,1 0 0 0 0,0 1 0 0 0,0-1 0 0 0,1 1 0 0 0,1 0 0 0 0,-1 0 0 0 0,11-19 0 0 0,-11 23-116 0 0,0 1 1 0 0,0 0 0 0 0,1 1-1 0 0,-1-1 1 0 0,1 1 0 0 0,0-1-1 0 0,0 1 1 0 0,0 0 0 0 0,1 1-1 0 0,-1-1 1 0 0,1 1 0 0 0,0 0 0 0 0,0 0-1 0 0,0 0 1 0 0,1 1 0 0 0,-1 0-1 0 0,1 0 1 0 0,-1 0 0 0 0,1 0-1 0 0,0 1 1 0 0,-1 0 0 0 0,1 0-1 0 0,0 1 1 0 0,0 0 0 0 0,-1 0-1 0 0,1 0 1 0 0,0 1 0 0 0,0-1 0 0 0,0 1-1 0 0,7 3 1 0 0,-2 0 24 0 0,1 1 1 0 0,-1 0-1 0 0,0 1 0 0 0,0 0 0 0 0,-1 1 1 0 0,1 0-1 0 0,-2 1 0 0 0,1 0 1 0 0,-1 1-1 0 0,0-1 0 0 0,-1 2 1 0 0,0-1-1 0 0,0 1 0 0 0,6 12 1 0 0,-8-13-144 0 0,-1 1-1 0 0,0-1 1 0 0,-1 1 0 0 0,0 0 0 0 0,-1 0 0 0 0,0 0 0 0 0,3 17 0 0 0,-6-20-259 0 0,1 0 0 0 0,-1 0-1 0 0,0-1 1 0 0,0 1 0 0 0,-1 0 0 0 0,0-1 0 0 0,0 1 0 0 0,0 0 0 0 0,-1-1 0 0 0,0 1-1 0 0,-1-1 1 0 0,-3 9 0 0 0,1-8-2655 0 0</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8:59.669"/>
    </inkml:context>
    <inkml:brush xml:id="br0">
      <inkml:brushProperty name="width" value="0.1" units="cm"/>
      <inkml:brushProperty name="height" value="0.1" units="cm"/>
      <inkml:brushProperty name="color" value="#FFFFFF"/>
    </inkml:brush>
  </inkml:definitions>
  <inkml:trace contextRef="#ctx0" brushRef="#br0">0 48 5164 0 0,'3'-7'612'0'0,"0"1"-1"0"0,0-1 1 0 0,0 1-1 0 0,7-10 0 0 0,-9 16-542 0 0,-1-1-1 0 0,0 1 1 0 0,1-1-1 0 0,-1 1 1 0 0,0 0-1 0 0,1-1 1 0 0,-1 1-1 0 0,1 0 1 0 0,-1-1-1 0 0,0 1 0 0 0,1 0 1 0 0,-1-1-1 0 0,1 1 1 0 0,-1 0-1 0 0,1 0 1 0 0,0 0-1 0 0,-1-1 1 0 0,1 1-1 0 0,-1 0 1 0 0,1 0-1 0 0,-1 0 0 0 0,1 0 1 0 0,-1 0-1 0 0,1 0 1 0 0,-1 0-1 0 0,2 0 1 0 0,-1 1-3 0 0,0 0 1 0 0,0 0-1 0 0,0 0 1 0 0,0 0-1 0 0,0 0 1 0 0,0 0-1 0 0,0 0 0 0 0,0 1 1 0 0,0-1-1 0 0,-1 0 1 0 0,1 0-1 0 0,-1 1 1 0 0,1-1-1 0 0,-1 0 1 0 0,1 1-1 0 0,-1 1 1 0 0,12 43 531 0 0,-3 0 1 0 0,-2 1-1 0 0,2 68 1 0 0,-5-51-291 0 0,1-1-39 0 0,-4-23-51 0 0,2-1 0 0 0,2 0 1 0 0,18 69-1 0 0,-22-105-204 0 0,0 0-1 0 0,1 0 1 0 0,-1-1-1 0 0,1 1 1 0 0,-1 0 0 0 0,1-1-1 0 0,0 1 1 0 0,0-1-1 0 0,0 0 1 0 0,0 0 0 0 0,0 1-1 0 0,1-2 1 0 0,-1 1 0 0 0,1 0-1 0 0,4 2 1 0 0,-1-1-7 0 0,-1-1 1 0 0,1 1-1 0 0,0-1 1 0 0,0-1 0 0 0,0 1-1 0 0,0-1 1 0 0,10 0-1 0 0,-5 0-512 0 0,1-1 0 0 0,0-1 0 0 0,15-2 0 0 0,25-11-5522 0 0,-41 9 3148 0 0</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9:00.014"/>
    </inkml:context>
    <inkml:brush xml:id="br0">
      <inkml:brushProperty name="width" value="0.1" units="cm"/>
      <inkml:brushProperty name="height" value="0.1" units="cm"/>
      <inkml:brushProperty name="color" value="#FFFFFF"/>
    </inkml:brush>
  </inkml:definitions>
  <inkml:trace contextRef="#ctx0" brushRef="#br0">0 42 5012 0 0,'0'-4'833'0'0,"3"0"-89"0"0,6-2-88 0 0,5-1-68 0 0,3 2-92 0 0,3 0-136 0 0,1 1-168 0 0,5 1-16 0 0,4-1-660 0 0,0 4-152 0 0,1 0-220 0 0,-1 0-340 0 0,2 0-13 0 0,-1 0-123 0 0,0 0-48 0 0</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9:00.386"/>
    </inkml:context>
    <inkml:brush xml:id="br0">
      <inkml:brushProperty name="width" value="0.1" units="cm"/>
      <inkml:brushProperty name="height" value="0.1" units="cm"/>
      <inkml:brushProperty name="color" value="#FFFFFF"/>
    </inkml:brush>
  </inkml:definitions>
  <inkml:trace contextRef="#ctx0" brushRef="#br0">0 124 976 0 0,'4'2'393'0'0,"-1"0"0"0"0,0 0 0 0 0,1 0 1 0 0,-1 0-1 0 0,1-1 0 0 0,-1 1 0 0 0,1-1 0 0 0,0 0 0 0 0,0 0 0 0 0,-1 0 0 0 0,1-1 1 0 0,0 1-1 0 0,4-1 0 0 0,57-1 602 0 0,-49-1-617 0 0,-8 2-245 0 0,9-1 147 0 0,1 0 0 0 0,27-7 1 0 0,-42 8-223 0 0,0-1 0 0 0,0 0 1 0 0,0 1-1 0 0,0-1 0 0 0,0 0 1 0 0,-1-1-1 0 0,1 1 0 0 0,0 0 1 0 0,-1-1-1 0 0,1 0 0 0 0,0 1 1 0 0,-1-1-1 0 0,0 0 0 0 0,0 0 1 0 0,1-1-1 0 0,-1 1 0 0 0,0 0 1 0 0,-1-1-1 0 0,1 1 0 0 0,0-1 1 0 0,-1 1-1 0 0,3-6 0 0 0,-4 5 30 0 0,0 0 1 0 0,0 0-1 0 0,0 0 0 0 0,0 0 0 0 0,-1 0 1 0 0,1 1-1 0 0,-1-1 0 0 0,1 0 0 0 0,-1 0 0 0 0,0 1 1 0 0,0-1-1 0 0,-1 0 0 0 0,1 1 0 0 0,0-1 1 0 0,-1 1-1 0 0,0 0 0 0 0,1-1 0 0 0,-1 1 0 0 0,0 0 1 0 0,0 0-1 0 0,0 0 0 0 0,0 0 0 0 0,-1 1 0 0 0,-3-4 1 0 0,3 3-13 0 0,0 0 1 0 0,-1 0 0 0 0,1 0 0 0 0,-1 0-1 0 0,1 0 1 0 0,-1 1 0 0 0,0-1-1 0 0,1 1 1 0 0,-1 0 0 0 0,0 0 0 0 0,0 1-1 0 0,0-1 1 0 0,0 1 0 0 0,0 0-1 0 0,0 0 1 0 0,0 0 0 0 0,-6 1 0 0 0,2 3 17 0 0,-1 0 1 0 0,1 0-1 0 0,0 1 1 0 0,0 0-1 0 0,1 0 1 0 0,-1 1-1 0 0,1 0 1 0 0,0 1-1 0 0,1-1 1 0 0,0 1-1 0 0,0 0 1 0 0,0 1-1 0 0,1-1 1 0 0,0 1-1 0 0,0 0 1 0 0,1 1-1 0 0,0-1 1 0 0,1 1-1 0 0,0 0 1 0 0,0 0-1 0 0,1 0 1 0 0,0 0-1 0 0,0 0 1 0 0,1 0-1 0 0,0 0 1 0 0,2 19-1 0 0,0-23-100 0 0,1 0 0 0 0,0-1 0 0 0,0 1 0 0 0,0-1-1 0 0,0 1 1 0 0,1-1 0 0 0,0 0 0 0 0,0 0 0 0 0,0 0 0 0 0,1 0 0 0 0,-1 0 0 0 0,1-1-1 0 0,0 0 1 0 0,0 1 0 0 0,0-1 0 0 0,0-1 0 0 0,0 1 0 0 0,1-1 0 0 0,-1 1-1 0 0,1-1 1 0 0,6 1 0 0 0,2 2-676 0 0,0 0 0 0 0,1-1 0 0 0,-1-1 0 0 0,1 0 0 0 0,0-1-1 0 0,20 0 1 0 0,2-7-2820 0 0,-19-2 440 0 0</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9:00.730"/>
    </inkml:context>
    <inkml:brush xml:id="br0">
      <inkml:brushProperty name="width" value="0.1" units="cm"/>
      <inkml:brushProperty name="height" value="0.1" units="cm"/>
      <inkml:brushProperty name="color" value="#FFFFFF"/>
    </inkml:brush>
  </inkml:definitions>
  <inkml:trace contextRef="#ctx0" brushRef="#br0">1 0 4504 0 0,'1'1'198'0'0,"0"-1"-1"0"0,0 1 1 0 0,0-1-1 0 0,0 1 1 0 0,-1 0-1 0 0,1 0 1 0 0,0-1-1 0 0,0 1 1 0 0,0 0-1 0 0,-1 0 1 0 0,1 0-1 0 0,0 0 1 0 0,-1 0-1 0 0,1 0 1 0 0,0 0-1 0 0,-1 0 1 0 0,0 0-1 0 0,1 2 1 0 0,9 26 457 0 0,-9-26-471 0 0,18 61 1140 0 0,11 66 0 0 0,-31-105-788 0 0,-5-21 68 0 0,-4-12-29 0 0,7 4-490 0 0,1 0 1 0 0,-1 0 0 0 0,1 0-1 0 0,0 0 1 0 0,1 0 0 0 0,-1 0-1 0 0,1-1 1 0 0,0 1 0 0 0,0-1-1 0 0,0 1 1 0 0,1-1 0 0 0,-1 1 0 0 0,1-1-1 0 0,0 1 1 0 0,0-1 0 0 0,2-8-1 0 0,0 1 17 0 0,1-1-1 0 0,0 0 0 0 0,1 1 1 0 0,9-20-1 0 0,-11 26-191 0 0,1 0-1 0 0,1 1 1 0 0,-1-1 0 0 0,1 1-1 0 0,0-1 1 0 0,0 1 0 0 0,0 0 0 0 0,1 1-1 0 0,0-1 1 0 0,0 1 0 0 0,0 0-1 0 0,0 0 1 0 0,11-6 0 0 0,-6 6-598 0 0,0 0 0 0 0,0 1 0 0 0,0 0 0 0 0,0 1 0 0 0,0 0 0 0 0,0 0 0 0 0,21 0 0 0 0,-8 2-2590 0 0</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9:01.077"/>
    </inkml:context>
    <inkml:brush xml:id="br0">
      <inkml:brushProperty name="width" value="0.1" units="cm"/>
      <inkml:brushProperty name="height" value="0.1" units="cm"/>
      <inkml:brushProperty name="color" value="#FFFFFF"/>
    </inkml:brush>
  </inkml:definitions>
  <inkml:trace contextRef="#ctx0" brushRef="#br0">0 98 4796 0 0,'6'13'764'0'0,"-1"0"-1"0"0,-1 1 0 0 0,-1 0 0 0 0,1 0 0 0 0,1 23 0 0 0,5 22 55 0 0,-4-34-484 0 0,2 7 358 0 0,0 0 1 0 0,25 57-1 0 0,-33-88-657 0 0,0-1 1 0 0,1 0-1 0 0,-1 0 1 0 0,0 0-1 0 0,0 1 1 0 0,0-1-1 0 0,0 0 1 0 0,0 0-1 0 0,0 0 0 0 0,0 1 1 0 0,0-1-1 0 0,1 0 1 0 0,-1 0-1 0 0,0 0 1 0 0,0 1-1 0 0,0-1 1 0 0,0 0-1 0 0,1 0 1 0 0,-1 0-1 0 0,0 0 1 0 0,0 0-1 0 0,0 1 0 0 0,1-1 1 0 0,-1 0-1 0 0,0 0 1 0 0,0 0-1 0 0,0 0 1 0 0,1 0-1 0 0,-1 0 1 0 0,0 0-1 0 0,0 0 1 0 0,1 0-1 0 0,-1 0 1 0 0,0 0-1 0 0,0 0 0 0 0,1 0 1 0 0,-1 0-1 0 0,0 0 1 0 0,0 0-1 0 0,1 0 1 0 0,-1 0-1 0 0,0 0 1 0 0,0 0-1 0 0,0-1 1 0 0,1 1-1 0 0,-1 0 1 0 0,0 0-1 0 0,0 0 0 0 0,10-15 772 0 0,3-22-313 0 0,-13 37-475 0 0,2-10 2 0 0,16-50 537 0 0,32-78 0 0 0,-43 122-776 0 0,1 0 0 0 0,0 0 1 0 0,1 1-1 0 0,1 1 0 0 0,0-1 0 0 0,1 2 1 0 0,1-1-1 0 0,0 1 0 0 0,25-19 1 0 0,-33 29-297 0 0,0 0 1 0 0,1 1 0 0 0,-1 0 0 0 0,1 0-1 0 0,0 0 1 0 0,0 1 0 0 0,0 0-1 0 0,0 0 1 0 0,0 0 0 0 0,0 0 0 0 0,0 1-1 0 0,0-1 1 0 0,10 2 0 0 0,3-1-2426 0 0</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9:01.463"/>
    </inkml:context>
    <inkml:brush xml:id="br0">
      <inkml:brushProperty name="width" value="0.1" units="cm"/>
      <inkml:brushProperty name="height" value="0.1" units="cm"/>
      <inkml:brushProperty name="color" value="#FFFFFF"/>
    </inkml:brush>
  </inkml:definitions>
  <inkml:trace contextRef="#ctx0" brushRef="#br0">355 40 5324 0 0,'-2'-3'230'0'0,"0"0"0"0"0,-1 0 0 0 0,1 0 0 0 0,-1 1 0 0 0,1-1 0 0 0,-1 1 0 0 0,0-1 0 0 0,0 1 0 0 0,0 0 0 0 0,0 0 0 0 0,0 0 0 0 0,0 1 0 0 0,-1-1 0 0 0,1 1 0 0 0,-1 0 0 0 0,1 0 0 0 0,-1 0 0 0 0,1 0 0 0 0,-1 1 0 0 0,0-1 0 0 0,-5 1 0 0 0,-3-1 54 0 0,0 1 0 0 0,0 1-1 0 0,0 0 1 0 0,0 0 0 0 0,-14 4 0 0 0,14-1-109 0 0,0 0 0 0 0,0 0 0 0 0,1 1 0 0 0,0 1 0 0 0,0 0 1 0 0,1 0-1 0 0,-1 1 0 0 0,1 0 0 0 0,1 1 0 0 0,-16 16 0 0 0,18-17-93 0 0,1-1 1 0 0,1 2-1 0 0,-1-1 1 0 0,1 0-1 0 0,0 1 1 0 0,1 0-1 0 0,0 0 1 0 0,0 1-1 0 0,1-1 1 0 0,0 1-1 0 0,0 0 1 0 0,1 0-1 0 0,0-1 1 0 0,1 2-1 0 0,-1 10 1 0 0,2-16-112 0 0,1 1 0 0 0,-1-1 0 0 0,1 1 0 0 0,0-1 0 0 0,0 1 1 0 0,0-1-1 0 0,1 0 0 0 0,0 0 0 0 0,-1 1 0 0 0,1-1 0 0 0,1 0 0 0 0,-1 0 1 0 0,1-1-1 0 0,-1 1 0 0 0,1-1 0 0 0,0 1 0 0 0,0-1 0 0 0,1 0 1 0 0,-1 0-1 0 0,1 0 0 0 0,-1 0 0 0 0,1-1 0 0 0,0 1 0 0 0,0-1 0 0 0,0 0 1 0 0,0 0-1 0 0,1-1 0 0 0,4 2 0 0 0,-4-1-9 0 0,0-1 0 0 0,0 0 0 0 0,0 0 1 0 0,0-1-1 0 0,0 1 0 0 0,0-1 0 0 0,0 0 0 0 0,0 0 0 0 0,0-1 1 0 0,0 0-1 0 0,0 0 0 0 0,0 0 0 0 0,0 0 0 0 0,0-1 0 0 0,0 1 0 0 0,-1-1 1 0 0,1-1-1 0 0,-1 1 0 0 0,1-1 0 0 0,-1 1 0 0 0,0-1 0 0 0,0 0 0 0 0,0-1 1 0 0,0 1-1 0 0,3-5 0 0 0,11-18 277 0 0,-1 0 0 0 0,-1-1 0 0 0,-2-1 1 0 0,21-56-1 0 0,-33 80-124 0 0,2 1 184 0 0,1 11-135 0 0,3 24-45 0 0,-5-19-51 0 0,5 17-410 0 0,-2-9 667 0 0,0 0-1 0 0,16 34 1 0 0,-18-49-665 0 0,-1 0 0 0 0,1 0 1 0 0,0 0-1 0 0,0 0 1 0 0,6 5-1 0 0,-7-8-368 0 0,1 0 0 0 0,0 0 0 0 0,-1 0 0 0 0,1 0 0 0 0,0-1 0 0 0,0 0 0 0 0,0 0 0 0 0,8 3 0 0 0,-4-3-2259 0 0</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49:01.867"/>
    </inkml:context>
    <inkml:brush xml:id="br0">
      <inkml:brushProperty name="width" value="0.1" units="cm"/>
      <inkml:brushProperty name="height" value="0.1" units="cm"/>
      <inkml:brushProperty name="color" value="#FFFFFF"/>
    </inkml:brush>
  </inkml:definitions>
  <inkml:trace contextRef="#ctx0" brushRef="#br0">1 18 5757 0 0,'0'-1'139'0'0,"0"1"1"0"0,0-1 0 0 0,0 0-1 0 0,0 0 1 0 0,0 0 0 0 0,0 0 0 0 0,1 0-1 0 0,-1 0 1 0 0,0 1 0 0 0,0-1-1 0 0,1 0 1 0 0,-1 0 0 0 0,1 0 0 0 0,-1 0-1 0 0,1 1 1 0 0,-1-1 0 0 0,1 0-1 0 0,-1 1 1 0 0,1-1 0 0 0,0 0 0 0 0,5 14 1808 0 0,1 31-712 0 0,1 67-501 0 0,-5 0 0 0 0,-12 114-1 0 0,7-156-5894 0 0</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16.088"/>
    </inkml:context>
    <inkml:brush xml:id="br0">
      <inkml:brushProperty name="width" value="0.1" units="cm"/>
      <inkml:brushProperty name="height" value="0.1" units="cm"/>
      <inkml:brushProperty name="color" value="#FFFFFF"/>
    </inkml:brush>
  </inkml:definitions>
  <inkml:trace contextRef="#ctx0" brushRef="#br0">22 204 4452 0 0,'-14'-1'8353'0'0,"6"2"-6151"0"0,9 6-2077 0 0,0 0 0 0 0,0 0 0 0 0,0-1 0 0 0,1 1 1 0 0,0 0-1 0 0,0-1 0 0 0,1 1 0 0 0,3 6 0 0 0,32 51 251 0 0,-26-44-139 0 0,-10-17-170 0 0,0 0 0 0 0,0 0 0 0 0,0 0 0 0 0,0-1 0 0 0,0 1 0 0 0,1 0 0 0 0,-1-1 0 0 0,1 0 0 0 0,-1 1 1 0 0,1-1-1 0 0,0 0 0 0 0,0-1 0 0 0,0 1 0 0 0,0 0 0 0 0,0-1 0 0 0,1 0 0 0 0,4 2 0 0 0,-2-2 0 0 0,-1-1-1 0 0,1 0 1 0 0,0 0-1 0 0,0-1 1 0 0,0 1-1 0 0,-1-1 1 0 0,1 0-1 0 0,0-1 1 0 0,8-2-1 0 0,218-78 281 0 0,-212 75-330 0 0,669-211 257 0 0,-448 144-419 0 0,-206 68-148 0 0,-17 8-2648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8:33.556"/>
    </inkml:context>
    <inkml:brush xml:id="br0">
      <inkml:brushProperty name="width" value="0.1" units="cm"/>
      <inkml:brushProperty name="height" value="0.1" units="cm"/>
      <inkml:brushProperty name="color" value="#FFFFFF"/>
    </inkml:brush>
  </inkml:definitions>
  <inkml:trace contextRef="#ctx0" brushRef="#br0">1 12 1516 0 0,'0'0'169'0'0,"0"-1"0"0"0,0 1 0 0 0,4-10 3886 0 0,-3 10-3886 0 0,-1 0 0 0 0,1-1 0 0 0,5 15 2812 0 0,-3-7-3027 0 0,8 28 1230 0 0,-4-12-4861 0 0,20 42 0 0 0,-21-56 2259 0 0</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17.435"/>
    </inkml:context>
    <inkml:brush xml:id="br0">
      <inkml:brushProperty name="width" value="0.1" units="cm"/>
      <inkml:brushProperty name="height" value="0.1" units="cm"/>
      <inkml:brushProperty name="color" value="#FFFFFF"/>
    </inkml:brush>
  </inkml:definitions>
  <inkml:trace contextRef="#ctx0" brushRef="#br0">1 54 4672 0 0,'6'-15'3465'0'0,"2"-6"-63"0"0,-8 21-3326 0 0,0 0 1 0 0,1-1 0 0 0,-1 1-1 0 0,0 0 1 0 0,0 0-1 0 0,0-1 1 0 0,0 1-1 0 0,0 0 1 0 0,0-1 0 0 0,1 1-1 0 0,-1 0 1 0 0,0 0-1 0 0,0-1 1 0 0,1 1-1 0 0,-1 0 1 0 0,0 0 0 0 0,0 0-1 0 0,1-1 1 0 0,-1 1-1 0 0,0 0 1 0 0,0 0-1 0 0,1 0 1 0 0,-1 0 0 0 0,0 0-1 0 0,1 0 1 0 0,-1-1-1 0 0,0 1 1 0 0,1 0-1 0 0,-1 0 1 0 0,0 0 0 0 0,0 0-1 0 0,1 0 1 0 0,-1 0-1 0 0,0 0 1 0 0,1 0-1 0 0,-1 0 1 0 0,0 0 0 0 0,1 1-1 0 0,-1-1 1 0 0,0 0-1 0 0,1 0 1 0 0,-1 0-1 0 0,4 4 56 0 0,-1 1 0 0 0,-1-1 0 0 0,1 0 0 0 0,0 1-1 0 0,-1 0 1 0 0,0-1 0 0 0,0 1 0 0 0,-1 0 0 0 0,3 10 0 0 0,2 5 117 0 0,-6-18-229 0 0,35 79 701 0 0,-31-74-627 0 0,0 0-1 0 0,0 0 0 0 0,0-1 1 0 0,1 0-1 0 0,0 0 1 0 0,0 0-1 0 0,0 0 0 0 0,1-1 1 0 0,8 7-1 0 0,-9-10-42 0 0,-1 0-1 0 0,1 0 0 0 0,-1 0 1 0 0,1-1-1 0 0,0 1 0 0 0,-1-1 1 0 0,1 0-1 0 0,0-1 0 0 0,0 1 1 0 0,0-1-1 0 0,0 0 0 0 0,7-1 1 0 0,60-10 210 0 0,-62 8-215 0 0,89-20 254 0 0,140-53 0 0 0,-134 39-254 0 0,-20 8-637 0 0,84-43 0 0 0,-166 71 832 0 0</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18.727"/>
    </inkml:context>
    <inkml:brush xml:id="br0">
      <inkml:brushProperty name="width" value="0.1" units="cm"/>
      <inkml:brushProperty name="height" value="0.1" units="cm"/>
      <inkml:brushProperty name="color" value="#FFFFFF"/>
    </inkml:brush>
  </inkml:definitions>
  <inkml:trace contextRef="#ctx0" brushRef="#br0">17 295 5052 0 0,'-16'-10'7734'0'0,"19"24"-6327"0"0,24 43-857 0 0,3-1 0 0 0,47 64 0 0 0,-77-120-550 0 0,1 2 119 0 0,0 0 1 0 0,0 0 0 0 0,0 0-1 0 0,0 0 1 0 0,0 0 0 0 0,1-1-1 0 0,-1 1 1 0 0,1-1 0 0 0,-1 1-1 0 0,1-1 1 0 0,0 1-1 0 0,-1-1 1 0 0,1 0 0 0 0,0 0-1 0 0,2 1 1 0 0,-2-2-62 0 0,1 0-1 0 0,-1-1 1 0 0,1 0 0 0 0,-1 1 0 0 0,0-1-1 0 0,1 0 1 0 0,-1 0 0 0 0,0 0-1 0 0,0 0 1 0 0,0-1 0 0 0,0 1 0 0 0,0 0-1 0 0,3-3 1 0 0,191-122 303 0 0,-98 71-242 0 0,136-54 0 0 0,113-24 20 0 0,-294 114-115 0 0,55-18 24 0 0,50-20 275 0 0,-131 50-1333 0 0</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26.539"/>
    </inkml:context>
    <inkml:brush xml:id="br0">
      <inkml:brushProperty name="width" value="0.1" units="cm"/>
      <inkml:brushProperty name="height" value="0.1" units="cm"/>
      <inkml:brushProperty name="color" value="#FFFFFF"/>
    </inkml:brush>
  </inkml:definitions>
  <inkml:trace contextRef="#ctx0" brushRef="#br0">14 91 3532 0 0,'-14'2'1996'0'0,"19"2"-228"0"0,24 4-429 0 0,55-4-157 0 0,151-13 0 0 0,-216 7-1119 0 0,295-24 923 0 0,-5-25 230 0 0,-307 50-1326 0 0,21-6 7 0 0,-22 7-46 0 0,0 0 0 0 0,0 0-1 0 0,-1 0 1 0 0,1-1 0 0 0,0 1 0 0 0,-1 0 0 0 0,1-1 0 0 0,0 1-1 0 0,0-1 1 0 0,-1 1 0 0 0,1-1 0 0 0,-1 1 0 0 0,1-1 0 0 0,-1 0-1 0 0,1 1 1 0 0,-1-1 0 0 0,1 1 0 0 0,-1-1 0 0 0,1 0 0 0 0,-1 0-1 0 0,1 1 1 0 0,-1-1 0 0 0,0-1 0 0 0</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26.909"/>
    </inkml:context>
    <inkml:brush xml:id="br0">
      <inkml:brushProperty name="width" value="0.1" units="cm"/>
      <inkml:brushProperty name="height" value="0.1" units="cm"/>
      <inkml:brushProperty name="color" value="#FFFFFF"/>
    </inkml:brush>
  </inkml:definitions>
  <inkml:trace contextRef="#ctx0" brushRef="#br0">31 11 3756 0 0,'-6'-5'2036'0'0,"8"1"-754"0"0,20 2-300 0 0,32 6-554 0 0,-16 0-104 0 0,0 2-1 0 0,0 2 1 0 0,0 2-1 0 0,56 21 1 0 0,-92-30-303 0 0,0 0 0 0 0,1-1 0 0 0,-1 1 0 0 0,0 1 0 0 0,1-1 0 0 0,-1 0 0 0 0,0 1 0 0 0,0-1 0 0 0,0 1 0 0 0,0-1 0 0 0,-1 1 0 0 0,1 0 0 0 0,0 0 0 0 0,-1 0 0 0 0,1 0 0 0 0,-1 0 0 0 0,0 0 0 0 0,1 0 0 0 0,-1 1 0 0 0,0-1 0 0 0,0 0 0 0 0,-1 1 0 0 0,2 3 0 0 0,-2-3 12 0 0,-1 0 0 0 0,1 0 0 0 0,-1 0 0 0 0,0 1 0 0 0,0-1 0 0 0,0 0 0 0 0,0 0 0 0 0,0 0-1 0 0,-1-1 1 0 0,1 1 0 0 0,-1 0 0 0 0,0 0 0 0 0,0-1 0 0 0,0 1 0 0 0,0-1 0 0 0,0 0-1 0 0,-5 4 1 0 0,-13 11 168 0 0,-2-1-1 0 0,-29 17 1 0 0,30-20-123 0 0,-4 2 251 0 0,-1-1 0 0 0,-37 15-1 0 0,47-23-729 0 0,-1 1 0 0 0,1 1 0 0 0,0 0 0 0 0,1 2 0 0 0,0-1-1 0 0,-17 16 1 0 0,26-19-1448 0 0</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27.701"/>
    </inkml:context>
    <inkml:brush xml:id="br0">
      <inkml:brushProperty name="width" value="0.1" units="cm"/>
      <inkml:brushProperty name="height" value="0.1" units="cm"/>
      <inkml:brushProperty name="color" value="#FFFFFF"/>
    </inkml:brush>
  </inkml:definitions>
  <inkml:trace contextRef="#ctx0" brushRef="#br0">251 42 3680 0 0,'-2'-3'511'0'0,"0"0"-302"0"0,0 0 0 0 0,-1 0-1 0 0,1 0 1 0 0,0 1 0 0 0,-1-1 0 0 0,0 1 0 0 0,1 0-1 0 0,-1-1 1 0 0,0 1 0 0 0,0 1 0 0 0,0-1-1 0 0,0 0 1 0 0,-1 1 0 0 0,1-1 0 0 0,0 1-1 0 0,-1 0 1 0 0,1 0 0 0 0,-1 1 0 0 0,1-1 0 0 0,-1 0-1 0 0,-4 1 1 0 0,3 0-142 0 0,0 0 0 0 0,0 1-1 0 0,1 0 1 0 0,-1 0 0 0 0,0 0-1 0 0,1 0 1 0 0,-1 0 0 0 0,1 1-1 0 0,-1 0 1 0 0,1 0 0 0 0,0 0-1 0 0,0 1 1 0 0,-7 5 0 0 0,5-3 52 0 0,0 1 1 0 0,0 0-1 0 0,1 0 0 0 0,0 0 1 0 0,0 1-1 0 0,0 0 1 0 0,-4 11-1 0 0,-1 3 210 0 0,2 0 0 0 0,0 1 0 0 0,1 0 0 0 0,-6 40 0 0 0,5 2 271 0 0,3 1 0 0 0,3 89 0 0 0,2-126-522 0 0,4 61 219 0 0,25 272 1001 0 0,-28-352-1537 0 0,1 33-525 0 0,-6-19-2978 0 0</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28.093"/>
    </inkml:context>
    <inkml:brush xml:id="br0">
      <inkml:brushProperty name="width" value="0.1" units="cm"/>
      <inkml:brushProperty name="height" value="0.1" units="cm"/>
      <inkml:brushProperty name="color" value="#FFFFFF"/>
    </inkml:brush>
  </inkml:definitions>
  <inkml:trace contextRef="#ctx0" brushRef="#br0">1 47 2940 0 0,'58'-12'184'0'0,"-3"0"-188"0"0,-4-1-256 0 0,0 4-468 0 0</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28.460"/>
    </inkml:context>
    <inkml:brush xml:id="br0">
      <inkml:brushProperty name="width" value="0.1" units="cm"/>
      <inkml:brushProperty name="height" value="0.1" units="cm"/>
      <inkml:brushProperty name="color" value="#FFFFFF"/>
    </inkml:brush>
  </inkml:definitions>
  <inkml:trace contextRef="#ctx0" brushRef="#br0">0 0 1088 0 0,'7'19'4575'0'0,"1"6"-3661"0"0,26 183 3452 0 0,-8 104-2127 0 0,-25-296-3472 0 0,1 0 1 0 0,1 0-1 0 0,7 24 0 0 0,-7-30-1978 0 0</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28.835"/>
    </inkml:context>
    <inkml:brush xml:id="br0">
      <inkml:brushProperty name="width" value="0.1" units="cm"/>
      <inkml:brushProperty name="height" value="0.1" units="cm"/>
      <inkml:brushProperty name="color" value="#FFFFFF"/>
    </inkml:brush>
  </inkml:definitions>
  <inkml:trace contextRef="#ctx0" brushRef="#br0">19 12 4460 0 0,'-3'7'437'0'0,"0"0"1"0"0,0 1-1 0 0,1-1 0 0 0,0 1 0 0 0,0 0 0 0 0,0-1 0 0 0,1 1 0 0 0,1 0 0 0 0,-1 0 0 0 0,1 0 0 0 0,1 7 0 0 0,0-1-138 0 0,1-1 0 0 0,0 0 0 0 0,1 0 0 0 0,0 0 0 0 0,9 21-1 0 0,-8-26-173 0 0,0 0-1 0 0,1-1 1 0 0,0 1 0 0 0,0-1-1 0 0,0 0 1 0 0,1-1-1 0 0,0 0 1 0 0,1 1-1 0 0,0-2 1 0 0,-1 1-1 0 0,2-1 1 0 0,-1 0-1 0 0,14 7 1 0 0,-17-10-86 0 0,0 0 0 0 0,1-1 0 0 0,-1 1 0 0 0,0-1 0 0 0,0 0 0 0 0,1 0 0 0 0,-1 0 0 0 0,0 0 0 0 0,1-1 0 0 0,-1 0 0 0 0,1 0 0 0 0,-1 0 0 0 0,0 0 0 0 0,1-1 0 0 0,-1 0 0 0 0,1 0 0 0 0,-1 0 0 0 0,0 0 0 0 0,0-1 0 0 0,0 1 0 0 0,0-1 0 0 0,0 0 0 0 0,0-1 0 0 0,0 1 0 0 0,-1-1 0 0 0,1 1 0 0 0,-1-1 0 0 0,1 0 0 0 0,2-4 0 0 0,-2 3-37 0 0,-1 0 0 0 0,0 0 0 0 0,0-1 1 0 0,0 0-1 0 0,0 1 0 0 0,-1-1 0 0 0,0 0 0 0 0,0 0 0 0 0,0 0 1 0 0,0-1-1 0 0,-1 1 0 0 0,0 0 0 0 0,0 0 0 0 0,-1-1 0 0 0,1 1 1 0 0,-1-1-1 0 0,0 1 0 0 0,0-1 0 0 0,-1 1 0 0 0,0 0 0 0 0,0-1 0 0 0,0 1 1 0 0,-3-7-1 0 0,1 5-16 0 0,0-1 0 0 0,-1 0 0 0 0,0 1 0 0 0,0 0 0 0 0,-1 0 0 0 0,0 0 0 0 0,0 1 0 0 0,-1-1 0 0 0,0 1 0 0 0,0 1 0 0 0,0-1 0 0 0,0 1 0 0 0,-1 0 0 0 0,-9-5 0 0 0,-63-29 88 0 0,36 25-1284 0 0,38 13 511 0 0,0 1 1 0 0,0-1-1 0 0,0 1 1 0 0,1 0 0 0 0,-1 0-1 0 0,-7 1 1 0 0,4 1-2447 0 0</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29.189"/>
    </inkml:context>
    <inkml:brush xml:id="br0">
      <inkml:brushProperty name="width" value="0.1" units="cm"/>
      <inkml:brushProperty name="height" value="0.1" units="cm"/>
      <inkml:brushProperty name="color" value="#FFFFFF"/>
    </inkml:brush>
  </inkml:definitions>
  <inkml:trace contextRef="#ctx0" brushRef="#br0">277 29 4028 0 0,'1'0'105'0'0,"-1"-1"-1"0"0,1 1 1 0 0,-1-1-1 0 0,1 1 1 0 0,-1-1-1 0 0,0 0 1 0 0,1 1-1 0 0,-1-1 1 0 0,0 1-1 0 0,1-1 1 0 0,-1 0-1 0 0,0 0 0 0 0,0 1 1 0 0,1-1-1 0 0,-1 0 1 0 0,0 1-1 0 0,0-1 1 0 0,0 0-1 0 0,0 1 1 0 0,0-1-1 0 0,0 0 1 0 0,0 0-1 0 0,0 1 1 0 0,-1-1-1 0 0,1 0 1 0 0,0 1-1 0 0,-1-2 1 0 0,0 1-3 0 0,1 0 1 0 0,-1 0 0 0 0,0 1 0 0 0,0-1 0 0 0,0 0 0 0 0,0 1 0 0 0,0-1 0 0 0,0 1 0 0 0,0-1 0 0 0,0 1 0 0 0,-1-1-1 0 0,1 1 1 0 0,0 0 0 0 0,0 0 0 0 0,-1-1 0 0 0,-5 1 106 0 0,1-1 1 0 0,-1 1-1 0 0,1 0 1 0 0,-1 1-1 0 0,-6 1 0 0 0,0 2-32 0 0,-1 0-1 0 0,1 1 1 0 0,0 1-1 0 0,1 0 0 0 0,-1 1 1 0 0,1 1-1 0 0,1-1 1 0 0,-1 2-1 0 0,2 0 1 0 0,-1 0-1 0 0,1 1 0 0 0,0 0 1 0 0,1 1-1 0 0,0 0 1 0 0,1 0-1 0 0,0 1 1 0 0,1 0-1 0 0,-7 15 1 0 0,12-24-136 0 0,1 1 0 0 0,0 0 0 0 0,-1 1 0 0 0,1-1 1 0 0,1 0-1 0 0,-1 0 0 0 0,0 0 0 0 0,1 1 0 0 0,0-1 0 0 0,0 0 1 0 0,0 0-1 0 0,1 1 0 0 0,-1-1 0 0 0,1 0 0 0 0,0 0 1 0 0,0 0-1 0 0,1 0 0 0 0,3 7 0 0 0,-3-7-73 0 0,1 0 0 0 0,0-1 0 0 0,0 1 0 0 0,0-1 0 0 0,1 0 0 0 0,-1 0 0 0 0,1 0 0 0 0,0 0 0 0 0,0 0-1 0 0,0-1 1 0 0,0 0 0 0 0,0 0 0 0 0,0 0 0 0 0,1 0 0 0 0,-1-1 0 0 0,9 2 0 0 0,-5-1-158 0 0,-1 0 0 0 0,1 0 0 0 0,-1-1 0 0 0,1 0-1 0 0,0-1 1 0 0,0 0 0 0 0,-1 0 0 0 0,1 0 0 0 0,0-1 0 0 0,-1 0 0 0 0,1-1 0 0 0,0 0 0 0 0,-1 0 0 0 0,0 0 0 0 0,1-1 0 0 0,-1 0-1 0 0,0-1 1 0 0,12-8 0 0 0,-7 1-2435 0 0</inkml:trace>
  <inkml:trace contextRef="#ctx0" brushRef="#br0" timeOffset="1">283 130 9265 0 0,'1'-8'259'0'0,"-2"0"0"0"0,1 0 0 0 0,-1 0 0 0 0,0 0 0 0 0,-1 0 0 0 0,-3-13 0 0 0,2 20 86 0 0,1 8-171 0 0,1 7 25 0 0,1 0-101 0 0,1-1 1 0 0,1 0-1 0 0,1 0 1 0 0,0 0-1 0 0,0 0 0 0 0,1-1 1 0 0,1 1-1 0 0,0-1 1 0 0,9 15-1 0 0,-9-19-339 0 0,-1-1 0 0 0,2 1 0 0 0,-1-1 0 0 0,1-1 0 0 0,0 1 0 0 0,11 9 0 0 0,-13-13-274 0 0,0 0 0 0 0,0-1 1 0 0,1 1-1 0 0,-1-1 0 0 0,1 1 1 0 0,0-1-1 0 0,0-1 0 0 0,0 1 0 0 0,0-1 1 0 0,0 1-1 0 0,10 0 0 0 0,-1-3-1057 0 0,0-2 24 0 0</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29.591"/>
    </inkml:context>
    <inkml:brush xml:id="br0">
      <inkml:brushProperty name="width" value="0.1" units="cm"/>
      <inkml:brushProperty name="height" value="0.1" units="cm"/>
      <inkml:brushProperty name="color" value="#FFFFFF"/>
    </inkml:brush>
  </inkml:definitions>
  <inkml:trace contextRef="#ctx0" brushRef="#br0">0 0 1344 0 0,'4'12'5397'0'0,"8"65"-3121"0"0,-11-63-1985 0 0,8 120 2004 0 0,39 211 1 0 0,-46-339-2241 0 0,0 1 1 0 0,0 0 0 0 0,0-1 0 0 0,1 1 0 0 0,0-1 0 0 0,0 1 0 0 0,0-1 0 0 0,1 0 0 0 0,0-1-1 0 0,0 1 1 0 0,1-1 0 0 0,0 0 0 0 0,0 0 0 0 0,5 5 0 0 0,-5-7-96 0 0,-1 0 0 0 0,1-1-1 0 0,0 1 1 0 0,-1-1 0 0 0,1 0 0 0 0,0 0 0 0 0,0 0 0 0 0,0-1 0 0 0,1 0-1 0 0,-1 0 1 0 0,0 0 0 0 0,0-1 0 0 0,1 1 0 0 0,-1-1 0 0 0,0-1 0 0 0,1 1-1 0 0,-1-1 1 0 0,0 0 0 0 0,7-1 0 0 0,-4 0-188 0 0,0 0-558 0 0,0 0-1 0 0,0 0 1 0 0,-1-1 0 0 0,1 0 0 0 0,0 0 0 0 0,-1-1 0 0 0,12-8 0 0 0,-7 2-2171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8:33.939"/>
    </inkml:context>
    <inkml:brush xml:id="br0">
      <inkml:brushProperty name="width" value="0.1" units="cm"/>
      <inkml:brushProperty name="height" value="0.1" units="cm"/>
      <inkml:brushProperty name="color" value="#FFFFFF"/>
    </inkml:brush>
  </inkml:definitions>
  <inkml:trace contextRef="#ctx0" brushRef="#br0">0 0 996 0 0,'4'3'588'0'0,"0"-1"0"0"0,-1 1 1 0 0,1-1-1 0 0,0 0 0 0 0,1 0 0 0 0,-1 0 0 0 0,0-1 0 0 0,1 0 0 0 0,-1 1 1 0 0,8 0-1 0 0,50 3 187 0 0,-46-4-169 0 0,324 9 2187 0 0,-236-9-2376 0 0,199 2 749 0 0</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29.978"/>
    </inkml:context>
    <inkml:brush xml:id="br0">
      <inkml:brushProperty name="width" value="0.1" units="cm"/>
      <inkml:brushProperty name="height" value="0.1" units="cm"/>
      <inkml:brushProperty name="color" value="#FFFFFF"/>
    </inkml:brush>
  </inkml:definitions>
  <inkml:trace contextRef="#ctx0" brushRef="#br0">1 80 3344 0 0,'57'-19'1005'0'0,"-22"6"-335"0"0,1 1 1 0 0,0 2-1 0 0,0 2 1 0 0,1 1-1 0 0,56-4 0 0 0,-84 12-516 0 0,0 0 0 0 0,-1 0 0 0 0,1 1 0 0 0,0 0 0 0 0,-1 0-1 0 0,0 1 1 0 0,1 0 0 0 0,-1 1 0 0 0,0 0 0 0 0,0 0 0 0 0,-1 0 0 0 0,1 1-1 0 0,-1 0 1 0 0,0 1 0 0 0,-1 0 0 0 0,1 0 0 0 0,-1 0 0 0 0,0 1-1 0 0,-1 0 1 0 0,1 0 0 0 0,-1 0 0 0 0,7 15 0 0 0,-5-9-173 0 0,23 41-24 0 0,-8-20-5014 0 0,-14-26 1952 0 0</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30.337"/>
    </inkml:context>
    <inkml:brush xml:id="br0">
      <inkml:brushProperty name="width" value="0.1" units="cm"/>
      <inkml:brushProperty name="height" value="0.1" units="cm"/>
      <inkml:brushProperty name="color" value="#FFFFFF"/>
    </inkml:brush>
  </inkml:definitions>
  <inkml:trace contextRef="#ctx0" brushRef="#br0">1 0 2272 0 0,'50'149'7319'0'0,"-10"-27"-6278"0"0,-38-116-1140 0 0,-2-4 78 0 0,0-1-1 0 0,0 1 1 0 0,1 0-1 0 0,0-1 1 0 0,-1 1 0 0 0,1 0-1 0 0,0-1 1 0 0,-1 1-1 0 0,1-1 1 0 0,0 1-1 0 0,0-1 1 0 0,0 1-1 0 0,0-1 1 0 0,3 2 0 0 0,1-28-341 0 0,0-3 525 0 0,1 1 1 0 0,18-48-1 0 0,-22 69-105 0 0,1 0-1 0 0,0-1 1 0 0,0 1-1 0 0,0 0 1 0 0,1 0-1 0 0,0 1 1 0 0,0-1-1 0 0,1 1 1 0 0,-1 0-1 0 0,1 0 1 0 0,0 0-1 0 0,0 1 1 0 0,1 0-1 0 0,-1 0 1 0 0,1 0-1 0 0,0 0 1 0 0,9-3-1 0 0,-11 6-19 0 0,1 0 0 0 0,-1 1-1 0 0,1 0 1 0 0,0 0 0 0 0,-1 0-1 0 0,1 0 1 0 0,-1 0 0 0 0,1 1 0 0 0,0 0-1 0 0,-1 0 1 0 0,1 0 0 0 0,-1 1 0 0 0,0-1-1 0 0,0 1 1 0 0,1 0 0 0 0,-1 1-1 0 0,0-1 1 0 0,0 0 0 0 0,-1 1 0 0 0,1 0-1 0 0,-1 0 1 0 0,5 5 0 0 0,4 3 76 0 0,0 2 1 0 0,-1-1-1 0 0,-1 2 1 0 0,16 24-1 0 0,-17-21 42 0 0,-1 0-1 0 0,8 24 1 0 0,0 1-1206 0 0,4-3-3901 0 0,-15-32 2066 0 0</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30.693"/>
    </inkml:context>
    <inkml:brush xml:id="br0">
      <inkml:brushProperty name="width" value="0.1" units="cm"/>
      <inkml:brushProperty name="height" value="0.1" units="cm"/>
      <inkml:brushProperty name="color" value="#FFFFFF"/>
    </inkml:brush>
  </inkml:definitions>
  <inkml:trace contextRef="#ctx0" brushRef="#br0">252 2 4940 0 0,'-7'-1'319'0'0,"-1"0"0"0"0,0 1-1 0 0,0 0 1 0 0,1 1-1 0 0,-1 0 1 0 0,0 0-1 0 0,0 0 1 0 0,1 1-1 0 0,-1 0 1 0 0,1 1-1 0 0,0 0 1 0 0,-1 0-1 0 0,1 0 1 0 0,1 1-1 0 0,-1 0 1 0 0,0 0-1 0 0,1 1 1 0 0,0 0 0 0 0,0 0-1 0 0,-9 11 1 0 0,4-5-90 0 0,1 1 0 0 0,1 0 1 0 0,0 1-1 0 0,0 0 0 0 0,2 0 1 0 0,-1 1-1 0 0,2 0 1 0 0,0 0-1 0 0,-7 25 0 0 0,12-33-186 0 0,-1 1-1 0 0,2-1 0 0 0,-1 1 0 0 0,1-1 1 0 0,0 0-1 0 0,0 1 0 0 0,1-1 1 0 0,0 1-1 0 0,0-1 0 0 0,0 0 0 0 0,1 0 1 0 0,0 0-1 0 0,0 0 0 0 0,1 0 1 0 0,-1 0-1 0 0,1 0 0 0 0,1-1 0 0 0,-1 1 1 0 0,8 8-1 0 0,-8-10-142 0 0,0-1 0 0 0,0 0 1 0 0,1 0-1 0 0,-1-1 0 0 0,1 1 0 0 0,0-1 0 0 0,-1 1 0 0 0,1-1 0 0 0,0 0 1 0 0,0 0-1 0 0,1-1 0 0 0,-1 0 0 0 0,0 1 0 0 0,0-1 0 0 0,1 0 1 0 0,-1-1-1 0 0,1 1 0 0 0,-1-1 0 0 0,1 0 0 0 0,-1 0 0 0 0,0-1 1 0 0,1 1-1 0 0,-1-1 0 0 0,1 0 0 0 0,-1 0 0 0 0,0 0 0 0 0,0-1 0 0 0,0 1 1 0 0,6-4-1 0 0,-4 2-131 0 0,0-1 0 0 0,0-1 0 0 0,0 1 1 0 0,0-1-1 0 0,-1 0 0 0 0,0 0 0 0 0,8-11 1 0 0,0 0-2389 0 0</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9:50:31.069"/>
    </inkml:context>
    <inkml:brush xml:id="br0">
      <inkml:brushProperty name="width" value="0.1" units="cm"/>
      <inkml:brushProperty name="height" value="0.1" units="cm"/>
      <inkml:brushProperty name="color" value="#FFFFFF"/>
    </inkml:brush>
  </inkml:definitions>
  <inkml:trace contextRef="#ctx0" brushRef="#br0">322 70 10633 0 0,'3'-23'622'0'0,"-2"17"-395"0"0,-1 0 0 0 0,1 0 0 0 0,0 1 0 0 0,0-1 1 0 0,1 0-1 0 0,2-5 0 0 0,7 57 975 0 0,10 55-761 0 0,-5-33-104 0 0,9 99-1 0 0,-23-146-272 0 0,-1 1 1 0 0,-2-1-1 0 0,0 0 0 0 0,-1 0 1 0 0,-1 0-1 0 0,-1 0 0 0 0,0 0 1 0 0,-2-1-1 0 0,-9 23 0 0 0,11-35-26 0 0,0 1-1 0 0,-1-1 1 0 0,0 0 0 0 0,0 0 0 0 0,0-1-1 0 0,-1 1 1 0 0,-1-1 0 0 0,1 0-1 0 0,-1-1 1 0 0,0 0 0 0 0,-1 0-1 0 0,1 0 1 0 0,-1-1 0 0 0,0 0-1 0 0,0-1 1 0 0,-1 1 0 0 0,-9 2-1 0 0,4-3 39 0 0,0 0 0 0 0,0-1 0 0 0,0-1 0 0 0,0 0 0 0 0,-1-1 0 0 0,1 0-1 0 0,0-1 1 0 0,0-1 0 0 0,-1 0 0 0 0,-23-6 0 0 0,33 6-99 0 0,-33-10-1357 0 0,36 11 1071 0 0,1-1 1 0 0,-1 1-1 0 0,1-1 0 0 0,0 1 0 0 0,-1-1 1 0 0,1 0-1 0 0,0 0 0 0 0,0 0 0 0 0,0 0 1 0 0,0 0-1 0 0,-1 0 0 0 0,1 0 0 0 0,1 0 1 0 0,-1 0-1 0 0,0 0 0 0 0,0-1 0 0 0,0 1 1 0 0,1 0-1 0 0,-1-1 0 0 0,0 1 0 0 0,1 0 1 0 0,-1-1-1 0 0,1-1 0 0 0,-1-5-2983 0 0</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02.474"/>
    </inkml:context>
    <inkml:brush xml:id="br0">
      <inkml:brushProperty name="width" value="0.1" units="cm"/>
      <inkml:brushProperty name="height" value="0.1" units="cm"/>
      <inkml:brushProperty name="color" value="#FFFFFF"/>
    </inkml:brush>
  </inkml:definitions>
  <inkml:trace contextRef="#ctx0" brushRef="#br0">0 59 2492 0 0,'5'-2'584'0'0,"-1"-1"0"0"0,1 1 0 0 0,0 0 0 0 0,0 1 0 0 0,0-1 0 0 0,0 1 0 0 0,6-1 0 0 0,10-7 6934 0 0,9-4-4566 0 0,29 6-2517 0 0,110 0 0 0 0,-38 4-229 0 0,-109 1-288 0 0,-11 1-566 0 0,0 0 0 0 0,1 1 0 0 0,-1 0 1 0 0,15 2-1 0 0</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03.161"/>
    </inkml:context>
    <inkml:brush xml:id="br0">
      <inkml:brushProperty name="width" value="0.1" units="cm"/>
      <inkml:brushProperty name="height" value="0.1" units="cm"/>
      <inkml:brushProperty name="color" value="#FFFFFF"/>
    </inkml:brush>
  </inkml:definitions>
  <inkml:trace contextRef="#ctx0" brushRef="#br0">61 12 3496 0 0,'-19'-11'8836'0'0,"6"125"-6907"0"0,-10 159-323 0 0,17-142-883 0 0,7-129-710 0 0,-1 0-1 0 0,0-1 1 0 0,1 1 0 0 0,-1 0-1 0 0,1-1 1 0 0,0 1-1 0 0,-1 0 1 0 0,1-1 0 0 0,0 1-1 0 0,0-1 1 0 0,0 1-1 0 0,0-1 1 0 0,0 0 0 0 0,0 1-1 0 0,1-1 1 0 0,-1 0-1 0 0,0 0 1 0 0,1 0 0 0 0,-1 0-1 0 0,1 0 1 0 0,-1 0-1 0 0,1 0 1 0 0,-1 0 0 0 0,1-1-1 0 0,0 1 1 0 0,-1 0-1 0 0,1-1 1 0 0,0 0 0 0 0,0 1-1 0 0,-1-1 1 0 0,3 0-1 0 0,9 2-174 0 0,1-1 0 0 0,-1 0-1 0 0,15-1 1 0 0,-16 0-229 0 0,66-3-5928 0 0</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03.603"/>
    </inkml:context>
    <inkml:brush xml:id="br0">
      <inkml:brushProperty name="width" value="0.1" units="cm"/>
      <inkml:brushProperty name="height" value="0.1" units="cm"/>
      <inkml:brushProperty name="color" value="#FFFFFF"/>
    </inkml:brush>
  </inkml:definitions>
  <inkml:trace contextRef="#ctx0" brushRef="#br0">0 1 3668 0 0,'59'-1'5606'0'0,"22"1"-2764"0"0,107 10-2246 0 0,-163-8-4431 0 0</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04.121"/>
    </inkml:context>
    <inkml:brush xml:id="br0">
      <inkml:brushProperty name="width" value="0.1" units="cm"/>
      <inkml:brushProperty name="height" value="0.1" units="cm"/>
      <inkml:brushProperty name="color" value="#FFFFFF"/>
    </inkml:brush>
  </inkml:definitions>
  <inkml:trace contextRef="#ctx0" brushRef="#br0">1 56 4148 0 0,'5'-4'681'0'0,"0"0"0"0"0,1 0-1 0 0,0 1 1 0 0,0 0-1 0 0,0 0 1 0 0,0 0-1 0 0,0 1 1 0 0,1 0 0 0 0,7-2-1 0 0,65-8 320 0 0,-31 5-157 0 0,-26 5-841 0 0,-1 0 1 0 0,32 2 0 0 0,-28 0-4061 0 0</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04.673"/>
    </inkml:context>
    <inkml:brush xml:id="br0">
      <inkml:brushProperty name="width" value="0.1" units="cm"/>
      <inkml:brushProperty name="height" value="0.1" units="cm"/>
      <inkml:brushProperty name="color" value="#FFFFFF"/>
    </inkml:brush>
  </inkml:definitions>
  <inkml:trace contextRef="#ctx0" brushRef="#br0">183 0 2664 0 0,'-2'0'257'0'0,"-1"1"-1"0"0,1-1 0 0 0,0 1 1 0 0,0 0-1 0 0,0 0 0 0 0,0 0 1 0 0,-1 0-1 0 0,1 0 1 0 0,0 0-1 0 0,1 0 0 0 0,-1 1 1 0 0,0-1-1 0 0,0 1 0 0 0,1-1 1 0 0,-1 1-1 0 0,0 0 1 0 0,1 0-1 0 0,0-1 0 0 0,-1 1 1 0 0,1 0-1 0 0,0 0 0 0 0,-1 4 1 0 0,-20 49 1652 0 0,21-52-1821 0 0,-74 321 4666 0 0,52-142-3619 0 0,12-81-662 0 0,10-90-411 0 0,-6 75 865 0 0,7-85-925 0 0,0-1-1 0 0,1 1 1 0 0,-1-1 0 0 0,1 1-1 0 0,0 0 1 0 0,-1-1 0 0 0,1 0-1 0 0,-1 1 1 0 0,1-1 0 0 0,0 1-1 0 0,-1-1 1 0 0,1 0 0 0 0,0 1-1 0 0,-1-1 1 0 0,1 0 0 0 0,0 0-1 0 0,0 1 1 0 0,-1-1 0 0 0,1 0-1 0 0,0 0 1 0 0,0 0 0 0 0,-1 0-1 0 0,1 0 1 0 0,1 0 0 0 0,26 0 3 0 0,-23 0-3 0 0,201-5-167 0 0,-159 0-1867 0 0,-41 3 944 0 0,-1 1 0 0 0,1-1 0 0 0,-1 0 0 0 0,1 0 0 0 0,-1-1 0 0 0,5-3 0 0 0,1-1-1881 0 0</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05.115"/>
    </inkml:context>
    <inkml:brush xml:id="br0">
      <inkml:brushProperty name="width" value="0.1" units="cm"/>
      <inkml:brushProperty name="height" value="0.1" units="cm"/>
      <inkml:brushProperty name="color" value="#FFFFFF"/>
    </inkml:brush>
  </inkml:definitions>
  <inkml:trace contextRef="#ctx0" brushRef="#br0">371 46 4480 0 0,'4'-5'885'0'0,"-1"0"-1"0"0,1 0 1 0 0,-1 0-1 0 0,1-1 1 0 0,-2 1-1 0 0,5-10 1 0 0,-39 54 1810 0 0,17-21-2339 0 0,-225 254 1990 0 0,215-245-2551 0 0,-24 24-693 0 0,13-26-3788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2:56.472"/>
    </inkml:context>
    <inkml:brush xml:id="br0">
      <inkml:brushProperty name="width" value="0.1" units="cm"/>
      <inkml:brushProperty name="height" value="0.1" units="cm"/>
      <inkml:brushProperty name="color" value="#FFFFFF"/>
    </inkml:brush>
  </inkml:definitions>
  <inkml:trace contextRef="#ctx0" brushRef="#br0">155 325 3468 0 0,'0'0'115'0'0,"0"-1"-1"0"0,0 1 0 0 0,0-1 1 0 0,0 1-1 0 0,0-1 1 0 0,0 1-1 0 0,0-1 0 0 0,0 1 1 0 0,0-1-1 0 0,0 1 1 0 0,0 0-1 0 0,-1-1 0 0 0,1 1 1 0 0,0-1-1 0 0,0 1 0 0 0,0-1 1 0 0,-1 1-1 0 0,1-1 1 0 0,0 1-1 0 0,0 0 0 0 0,-1-1 1 0 0,1 1-1 0 0,0-1 0 0 0,-1 1 1 0 0,1 0-1 0 0,-1 0 1 0 0,1-1-1 0 0,0 1 0 0 0,-1 0 1 0 0,1 0-1 0 0,-1-1 1 0 0,1 1-1 0 0,-1 0 0 0 0,1 0 1 0 0,-1 0-1 0 0,0-1 0 0 0,0 2-76 0 0,1-1-1 0 0,-1 0 0 0 0,0 0 0 0 0,1 0 1 0 0,-1 1-1 0 0,1-1 0 0 0,-1 0 0 0 0,0 0 0 0 0,1 1 1 0 0,-1-1-1 0 0,1 1 0 0 0,-1-1 0 0 0,0 1 1 0 0,1-1-1 0 0,-1 1 0 0 0,1-1 0 0 0,0 1 0 0 0,-1-1 1 0 0,1 1-1 0 0,-1-1 0 0 0,1 1 0 0 0,0 0 1 0 0,-1-1-1 0 0,1 1 0 0 0,0 0 0 0 0,0 0 0 0 0,-7 24 349 0 0,2 1-1 0 0,-5 51 0 0 0,6-32-57 0 0,-6 78 690 0 0,8 180-1 0 0,14-156 883 0 0,-14-154-1860 0 0,1 0-1 0 0,-1 0 1 0 0,-1 0 0 0 0,1 0 0 0 0,-7-11 0 0 0,-4-13-52 0 0,-4-19-27 0 0,6 21-76 0 0,2 0-1 0 0,1-1 1 0 0,1 0 0 0 0,-6-54-1 0 0,14-212-757 0 0,3 245 707 0 0,2 1 0 0 0,3 0-1 0 0,26-89 1 0 0,-33 134 156 0 0,3-11-74 0 0,1 0 0 0 0,0 0 0 0 0,1 1 0 0 0,15-25 0 0 0,-20 37 68 0 0,0 0 1 0 0,0 0-1 0 0,1 0 0 0 0,-1 1 0 0 0,1-1 0 0 0,-1 1 0 0 0,1 0 0 0 0,0-1 0 0 0,0 1 1 0 0,0 0-1 0 0,0 1 0 0 0,0-1 0 0 0,0 0 0 0 0,0 1 0 0 0,0 0 0 0 0,1 0 0 0 0,-1 0 1 0 0,1 0-1 0 0,-1 0 0 0 0,1 1 0 0 0,-1 0 0 0 0,1-1 0 0 0,-1 1 0 0 0,1 1 0 0 0,-1-1 1 0 0,1 0-1 0 0,-1 1 0 0 0,1 0 0 0 0,3 1 0 0 0,6 3 0 0 0,0 1-1 0 0,-1 0 1 0 0,1 1-1 0 0,-1 0 1 0 0,-1 1 0 0 0,1 1-1 0 0,-1 0 1 0 0,-1 0 0 0 0,0 1-1 0 0,0 0 1 0 0,12 17-1 0 0,3 7 43 0 0,-2 0 0 0 0,30 61 0 0 0,-47-85-49 0 0,-1 0 1 0 0,-1 1-1 0 0,0 0 0 0 0,0 0 0 0 0,-1 0 0 0 0,-1 0 0 0 0,1 1 1 0 0,-2-1-1 0 0,0 1 0 0 0,-1 21 0 0 0,-1-24-60 0 0,0 0 0 0 0,-1 0 0 0 0,0 0 0 0 0,-1-1 0 0 0,0 1 0 0 0,0-1 0 0 0,-1 0 0 0 0,0 0 1 0 0,-1 0-1 0 0,1 0 0 0 0,-1-1 0 0 0,-1 0 0 0 0,1 0 0 0 0,-12 10 0 0 0,-3 2-133 0 0,-1-2 0 0 0,-1 0 0 0 0,0-1 1 0 0,-1-2-1 0 0,-44 22 0 0 0,19-13-106 0 0,-1-2 1 0 0,-1-2-1 0 0,-54 13 0 0 0,112-32 279 0 0,0-1-1 0 0,-1 1 0 0 0,1 1 1 0 0,0-1-1 0 0,-1 1 1 0 0,1 0-1 0 0,-1 1 0 0 0,1 0 1 0 0,-1 0-1 0 0,0 1 1 0 0,0 0-1 0 0,0 0 0 0 0,0 0 1 0 0,0 1-1 0 0,7 6 0 0 0,-2-2 129 0 0,0 0 0 0 0,0 1 0 0 0,-1 1-1 0 0,0 0 1 0 0,-1 0 0 0 0,0 1 0 0 0,-1 0-1 0 0,10 15 1 0 0,-6-1 142 0 0,-2-1 0 0 0,-1 2 0 0 0,0-1 0 0 0,7 39 0 0 0,-11-38 8 0 0,2-1 0 0 0,0-1 1 0 0,1 1-1 0 0,24 43 1 0 0,-30-64-320 0 0,0 1 0 0 0,0-1 1 0 0,1 0-1 0 0,0-1 0 0 0,-1 1 1 0 0,1 0-1 0 0,1-1 0 0 0,-1 0 1 0 0,0 0-1 0 0,1-1 0 0 0,-1 1 1 0 0,1-1-1 0 0,0 0 0 0 0,0 0 1 0 0,0 0-1 0 0,0-1 0 0 0,0 1 1 0 0,0-1-1 0 0,0-1 0 0 0,10 1 1 0 0,-2-1-620 0 0,-1 0 0 0 0,1-1 0 0 0,0-1 0 0 0,0 0 1 0 0,-1-1-1 0 0,1 0 0 0 0,16-7 0 0 0,-5-1-401 0 0</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05.464"/>
    </inkml:context>
    <inkml:brush xml:id="br0">
      <inkml:brushProperty name="width" value="0.1" units="cm"/>
      <inkml:brushProperty name="height" value="0.1" units="cm"/>
      <inkml:brushProperty name="color" value="#FFFFFF"/>
    </inkml:brush>
  </inkml:definitions>
  <inkml:trace contextRef="#ctx0" brushRef="#br0">1 2 4544 0 0,'5'-1'3744'0'0,"-5"1"-3687"0"0,11 12 1381 0 0,9 14-363 0 0,9 25 584 0 0,-4-5-777 0 0,2-1 0 0 0,1-2 0 0 0,3 0 0 0 0,43 46 0 0 0,-11-23-2538 0 0</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06.266"/>
    </inkml:context>
    <inkml:brush xml:id="br0">
      <inkml:brushProperty name="width" value="0.1" units="cm"/>
      <inkml:brushProperty name="height" value="0.1" units="cm"/>
      <inkml:brushProperty name="color" value="#FFFFFF"/>
    </inkml:brush>
  </inkml:definitions>
  <inkml:trace contextRef="#ctx0" brushRef="#br0">0 93 4660 0 0,'4'-5'369'0'0,"0"-1"-1"0"0,0 0 0 0 0,0 1 0 0 0,1 0 0 0 0,0 0 1 0 0,0 0-1 0 0,0 0 0 0 0,0 1 0 0 0,1 0 0 0 0,0 0 1 0 0,0 1-1 0 0,0-1 0 0 0,0 1 0 0 0,0 1 0 0 0,1-1 0 0 0,6-1 1 0 0,14-2 67 0 0,-1 1 0 0 0,1 1 1 0 0,0 1-1 0 0,0 2 0 0 0,0 0 1 0 0,29 4-1 0 0,-33-2-183 0 0,-21-1-243 0 0,5 0 93 0 0,1 1-1 0 0,0-1 1 0 0,0 1 0 0 0,-1 1-1 0 0,13 3 1 0 0,-18-5-81 0 0,0 1 0 0 0,-1 0 0 0 0,1 0 1 0 0,0 0-1 0 0,-1 0 0 0 0,1 0 0 0 0,-1 0 0 0 0,1 0 1 0 0,-1 1-1 0 0,0-1 0 0 0,0 0 0 0 0,1 1 0 0 0,-1-1 1 0 0,0 1-1 0 0,0 0 0 0 0,0-1 0 0 0,0 1 1 0 0,-1 0-1 0 0,1 0 0 0 0,0-1 0 0 0,-1 1 0 0 0,1 0 1 0 0,-1 0-1 0 0,0 0 0 0 0,0 0 0 0 0,1-1 0 0 0,-1 1 1 0 0,-1 2-1 0 0,-1 39 260 0 0,-9 52 0 0 0,5-52-97 0 0,-1 52 1 0 0,7-76-141 0 0,4 147 331 0 0,4 119 155 0 0,-8-283-527 0 0,0 0-1 0 0,0 0 1 0 0,-1 0-1 0 0,1 0 1 0 0,-1 0-1 0 0,1 0 0 0 0,-1 0 1 0 0,0 0-1 0 0,0 0 1 0 0,0-1-1 0 0,0 1 1 0 0,0 0-1 0 0,-1 0 1 0 0,1-1-1 0 0,0 1 1 0 0,-1-1-1 0 0,1 1 0 0 0,-1-1 1 0 0,1 0-1 0 0,-1 1 1 0 0,0-1-1 0 0,0 0 1 0 0,0 0-1 0 0,1 0 1 0 0,-1-1-1 0 0,0 1 0 0 0,0 0 1 0 0,0-1-1 0 0,0 1 1 0 0,0-1-1 0 0,-3 1 1 0 0,-8 1 5 0 0,0 0-1 0 0,-1-1 1 0 0,-21-1 0 0 0,22 0-9 0 0,-31-2 70 0 0,-1-2 0 0 0,-52-12 0 0 0,89 16-692 0 0</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43.223"/>
    </inkml:context>
    <inkml:brush xml:id="br0">
      <inkml:brushProperty name="width" value="0.1" units="cm"/>
      <inkml:brushProperty name="height" value="0.1" units="cm"/>
      <inkml:brushProperty name="color" value="#FFFFFF"/>
    </inkml:brush>
  </inkml:definitions>
  <inkml:trace contextRef="#ctx0" brushRef="#br0">0 49 2412 0 0,'0'-15'8178'0'0,"1"14"-7973"0"0,10-3 958 0 0,30-5-1004 0 0,74-6 0 0 0,-99 13-137 0 0,126-1 33 0 0,-83 4-30 0 0,-39 1 175 0 0,0 0-3234 0 0</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44.108"/>
    </inkml:context>
    <inkml:brush xml:id="br0">
      <inkml:brushProperty name="width" value="0.1" units="cm"/>
      <inkml:brushProperty name="height" value="0.1" units="cm"/>
      <inkml:brushProperty name="color" value="#FFFFFF"/>
    </inkml:brush>
  </inkml:definitions>
  <inkml:trace contextRef="#ctx0" brushRef="#br0">80 16 1112 0 0,'-2'-2'1044'0'0,"2"2"-870"0"0,-1 0 0 0 0,1-1 0 0 0,0 1 1 0 0,0-1-1 0 0,-1 1 0 0 0,1-1 0 0 0,0 1 0 0 0,0-1 0 0 0,0 1 0 0 0,-1-1 0 0 0,1 1 0 0 0,0-1 0 0 0,0 1 0 0 0,0-1 0 0 0,0 1 0 0 0,0-1 0 0 0,0 1 0 0 0,0-1 0 0 0,0 1 0 0 0,0-1 0 0 0,0 1 0 0 0,1-1 0 0 0,-1 1 0 0 0,0-1 0 0 0,0 1 0 0 0,0-1 0 0 0,1 0 0 0 0,18 2 1924 0 0,38 20-2239 0 0,-47-16 609 0 0,11 5-362 0 0,-16-7 15 0 0,0 0 1 0 0,0-1-1 0 0,0 0 0 0 0,1 0 1 0 0,-1 0-1 0 0,1 0 1 0 0,7 0-1 0 0,-13-2-91 0 0,1 0-1 0 0,-1 0 1 0 0,1 0-1 0 0,-1 0 1 0 0,1 0 0 0 0,-1 0-1 0 0,1 0 1 0 0,-1 1-1 0 0,1-1 1 0 0,-1 0 0 0 0,1 0-1 0 0,-1 0 1 0 0,1 0 0 0 0,-1 1-1 0 0,1-1 1 0 0,-1 0-1 0 0,0 1 1 0 0,1-1 0 0 0,-1 0-1 0 0,1 1 1 0 0,-1-1-1 0 0,0 0 1 0 0,1 1 0 0 0,-1-1-1 0 0,0 1 1 0 0,0-1 0 0 0,1 1-1 0 0,-1-1 1 0 0,0 1-1 0 0,0-1 1 0 0,1 1 0 0 0,-3 20 185 0 0,-15 18-252 0 0,4-23 63 0 0,-1-1 0 0 0,0-1 0 0 0,0 0 0 0 0,-2-1 0 0 0,0 0 1 0 0,-25 14-1 0 0,8-4 10 0 0,-26 17-4 0 0,51-34-1925 0 0</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0.493"/>
    </inkml:context>
    <inkml:brush xml:id="br0">
      <inkml:brushProperty name="width" value="0.1" units="cm"/>
      <inkml:brushProperty name="height" value="0.1" units="cm"/>
      <inkml:brushProperty name="color" value="#FFFFFF"/>
    </inkml:brush>
  </inkml:definitions>
  <inkml:trace contextRef="#ctx0" brushRef="#br0">9 0 1068 0 0,'-5'8'2397'0'0,"2"-3"-439"0"0,16 0-1470 0 0,41 2 106 0 0,75 0 0 0 0,10 0-368 0 0,-21 13-1731 0 0,-104-19-1981 0 0,-11-1 2392 0 0</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1.395"/>
    </inkml:context>
    <inkml:brush xml:id="br0">
      <inkml:brushProperty name="width" value="0.1" units="cm"/>
      <inkml:brushProperty name="height" value="0.1" units="cm"/>
      <inkml:brushProperty name="color" value="#FFFFFF"/>
    </inkml:brush>
  </inkml:definitions>
  <inkml:trace contextRef="#ctx0" brushRef="#br0">124 96 1332 0 0,'-41'-64'9096'0'0,"21"40"-10210"0"0,15 21 858 0 0,-5-2 1447 0 0,14 17-313 0 0,35 50-362 0 0,77 115-85 0 0,-111-169-319 0 0,4 5-471 0 0,-9-12 348 0 0,0-1 0 0 0,0 1 0 0 0,-1-1 0 0 0,1 0-1 0 0,0 1 1 0 0,0-1 0 0 0,0 0 0 0 0,0 0 0 0 0,-1 1 0 0 0,1-1-1 0 0,0 0 1 0 0,0 1 0 0 0,-1-1 0 0 0,1 0 0 0 0,0 0 0 0 0,-1 1 0 0 0,1-1-1 0 0,0 0 1 0 0,0 0 0 0 0,-1 0 0 0 0,1 0 0 0 0,-1 0 0 0 0,1 1-1 0 0,0-1 1 0 0,-1 0 0 0 0,1 0 0 0 0,0 0 0 0 0,-1 0 0 0 0,1 0 0 0 0,0 0-1 0 0,-1 0 1 0 0,1 0 0 0 0,0 0 0 0 0,-1 0 0 0 0,1 0 0 0 0,-1 0 0 0 0,1 0-1 0 0,0-1 1 0 0,-1 1 0 0 0,-5 1 6 0 0,-1 0 0 0 0,1 1 0 0 0,0-1-1 0 0,0 2 1 0 0,0-1 0 0 0,0 0 0 0 0,0 1 0 0 0,0 0-1 0 0,1 1 1 0 0,-9 5 0 0 0,-23 13 271 0 0,22-14-86 0 0,0 0 0 0 0,-21 17-1 0 0,15-10-431 0 0,10-9-1370 0 0</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2.839"/>
    </inkml:context>
    <inkml:brush xml:id="br0">
      <inkml:brushProperty name="width" value="0.1" units="cm"/>
      <inkml:brushProperty name="height" value="0.1" units="cm"/>
      <inkml:brushProperty name="color" value="#FFFFFF"/>
    </inkml:brush>
  </inkml:definitions>
  <inkml:trace contextRef="#ctx0" brushRef="#br0">3 47 1128 0 0,'-3'-29'9525'0'0,"28"24"-9268"0"0,-1 0 1 0 0,1 1-1 0 0,0 2 1 0 0,0 0-1 0 0,33 3 0 0 0,-28-1-84 0 0,50 1-2699 0 0,-77 0 2054 0 0</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3.506"/>
    </inkml:context>
    <inkml:brush xml:id="br0">
      <inkml:brushProperty name="width" value="0.1" units="cm"/>
      <inkml:brushProperty name="height" value="0.1" units="cm"/>
      <inkml:brushProperty name="color" value="#FFFFFF"/>
    </inkml:brush>
  </inkml:definitions>
  <inkml:trace contextRef="#ctx0" brushRef="#br0">62 1 1272 0 0,'-1'0'266'0'0,"-1"0"0"0"0,1 0 1 0 0,-1 0-1 0 0,1 0 0 0 0,-1 0 0 0 0,1 0 0 0 0,-1 1 0 0 0,1-1 1 0 0,-1 1-1 0 0,1-1 0 0 0,0 1 0 0 0,-1-1 0 0 0,1 1 1 0 0,0 0-1 0 0,-1-1 0 0 0,1 1 0 0 0,0 0 0 0 0,0 0 0 0 0,0 0 1 0 0,-1 0-1 0 0,1 0 0 0 0,0 0 0 0 0,0 0 0 0 0,1 1 0 0 0,-3 1 1 0 0,2 2 85 0 0,-1 1 0 0 0,1-1 0 0 0,-1 0 0 0 0,1 1 0 0 0,1-1 0 0 0,-1 8 0 0 0,0-2-278 0 0,-11 252 2294 0 0,7 10-1230 0 0,5-271-1139 0 0,0-1 0 0 0,1 0 0 0 0,-1 1 0 0 0,1-1 0 0 0,0 0 0 0 0,-1 1 0 0 0,1-1-1 0 0,0 0 1 0 0,0 0 0 0 0,0 0 0 0 0,-1 0 0 0 0,1 0 0 0 0,0 0 0 0 0,0 0 0 0 0,1 0 0 0 0,-1 0 0 0 0,0 0-1 0 0,0-1 1 0 0,0 1 0 0 0,1 0 0 0 0,-1-1 0 0 0,0 1 0 0 0,0-1 0 0 0,1 1 0 0 0,-1-1 0 0 0,2 0 0 0 0,44 9-60 0 0,-38-7 51 0 0,28 1-20 0 0,1 0 0 0 0,39-4 0 0 0,-22 0-338 0 0,-47 1-439 0 0,1-1-1 0 0,0 0 0 0 0,0 0 0 0 0,0-1 1 0 0,11-4-1 0 0</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4.017"/>
    </inkml:context>
    <inkml:brush xml:id="br0">
      <inkml:brushProperty name="width" value="0.1" units="cm"/>
      <inkml:brushProperty name="height" value="0.1" units="cm"/>
      <inkml:brushProperty name="color" value="#FFFFFF"/>
    </inkml:brush>
  </inkml:definitions>
  <inkml:trace contextRef="#ctx0" brushRef="#br0">9 68 2612 0 0,'0'0'69'0'0,"-1"0"-1"0"0,1 0 1 0 0,0 0 0 0 0,-1-1-1 0 0,1 1 1 0 0,-1 0 0 0 0,1 0-1 0 0,0 0 1 0 0,-1-1-1 0 0,1 1 1 0 0,-1 0 0 0 0,1-1-1 0 0,0 1 1 0 0,-1 0-1 0 0,1-1 1 0 0,0 1 0 0 0,0 0-1 0 0,-1-1 1 0 0,1 1 0 0 0,0-1-1 0 0,0 1 1 0 0,0 0-1 0 0,-1-1 1 0 0,1 1 0 0 0,0-1-1 0 0,0 1 1 0 0,0-1 0 0 0,0 1-1 0 0,0 0 1 0 0,0-1-1 0 0,0 1 1 0 0,0-1 0 0 0,0 1-1 0 0,0-1 1 0 0,0 1-1 0 0,0-1 1 0 0,0 1 0 0 0,0-1-1 0 0,0 1 1 0 0,1 0 0 0 0,-1-1-1 0 0,0 1 1 0 0,0-1-1 0 0,0 1 1 0 0,1 0 0 0 0,-1-1-1 0 0,0 1 1 0 0,1-1-1 0 0,-1 1 1 0 0,0 0 0 0 0,1 0-1 0 0,-1-1 1 0 0,0 1 0 0 0,1 0-1 0 0,-1 0 1 0 0,1-1-1 0 0,-1 1 1 0 0,0 0 0 0 0,1 0-1 0 0,-1 0 1 0 0,1-1 0 0 0,-1 1-1 0 0,1 0 1 0 0,-1 0-1 0 0,1 0 1 0 0,-1 0 0 0 0,1 0-1 0 0,39-8 129 0 0,-33 7 33 0 0,178-27 1933 0 0,-165 27-1846 0 0,-18 2-1002 0 0,1-1 0 0 0,-1 0 0 0 0,1 0 0 0 0,-1 0 0 0 0,1-1 0 0 0,-1 1 0 0 0,1-1 1 0 0,-1 1-1 0 0,0-1 0 0 0,1 0 0 0 0,2-1 0 0 0,0-2-365 0 0</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4.559"/>
    </inkml:context>
    <inkml:brush xml:id="br0">
      <inkml:brushProperty name="width" value="0.1" units="cm"/>
      <inkml:brushProperty name="height" value="0.1" units="cm"/>
      <inkml:brushProperty name="color" value="#FFFFFF"/>
    </inkml:brush>
  </inkml:definitions>
  <inkml:trace contextRef="#ctx0" brushRef="#br0">1 49 948 0 0,'0'-1'215'0'0,"0"0"0"0"0,0 0 0 0 0,0 0-1 0 0,0 0 1 0 0,1 0 0 0 0,-1 0 0 0 0,0 0 0 0 0,1 0-1 0 0,-1 0 1 0 0,1 0 0 0 0,-1 1 0 0 0,1-1 0 0 0,0 0 0 0 0,-1 0-1 0 0,1 0 1 0 0,0 1 0 0 0,-1-1 0 0 0,1 0 0 0 0,0 1-1 0 0,0-1 1 0 0,1 0 0 0 0,27-11 1870 0 0,39 2-1071 0 0,-58 10-662 0 0,13-3-226 0 0,23-1 234 0 0,-19 6-5105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2:56.941"/>
    </inkml:context>
    <inkml:brush xml:id="br0">
      <inkml:brushProperty name="width" value="0.1" units="cm"/>
      <inkml:brushProperty name="height" value="0.1" units="cm"/>
      <inkml:brushProperty name="color" value="#FFFFFF"/>
    </inkml:brush>
  </inkml:definitions>
  <inkml:trace contextRef="#ctx0" brushRef="#br0">464 97 1600 0 0,'-8'-23'2354'0'0,"7"20"-2165"0"0,0-1 0 0 0,0 0 0 0 0,0 1 0 0 0,-1-1 0 0 0,1 1 1 0 0,-1-1-1 0 0,0 1 0 0 0,0 0 0 0 0,0 0 0 0 0,0 0 0 0 0,0 0 0 0 0,-1 0 0 0 0,1 0 0 0 0,-1 1 0 0 0,0-1 0 0 0,0 1 0 0 0,0 0 0 0 0,0-1 0 0 0,0 1 0 0 0,-1 1 1 0 0,1-1-1 0 0,0 0 0 0 0,-1 1 0 0 0,-5-2 0 0 0,-2 2-41 0 0,0-1 0 0 0,-1 1 0 0 0,1 1 0 0 0,-1 0 0 0 0,1 0 0 0 0,0 1 0 0 0,-1 1 0 0 0,1 0 0 0 0,0 1 0 0 0,0 0 0 0 0,0 0 0 0 0,0 1 0 0 0,0 1 0 0 0,1 0 0 0 0,0 0 0 0 0,-15 11 0 0 0,3-2 83 0 0,2 2 0 0 0,0 0-1 0 0,0 2 1 0 0,2 0-1 0 0,0 0 1 0 0,-20 29-1 0 0,34-42-172 0 0,0 1-1 0 0,1-1 1 0 0,-1 1-1 0 0,1 0 0 0 0,1 0 1 0 0,-1 0-1 0 0,1 1 1 0 0,0-1-1 0 0,0 1 1 0 0,1-1-1 0 0,0 1 1 0 0,0-1-1 0 0,1 1 1 0 0,0 8-1 0 0,0-12-35 0 0,1 1 1 0 0,-1-1-1 0 0,1 1 0 0 0,0-1 1 0 0,0 0-1 0 0,1 1 1 0 0,-1-1-1 0 0,1 0 0 0 0,0 0 1 0 0,-1 0-1 0 0,1 0 0 0 0,1 0 1 0 0,-1 0-1 0 0,0-1 0 0 0,1 1 1 0 0,-1-1-1 0 0,1 0 0 0 0,0 1 1 0 0,0-1-1 0 0,0 0 0 0 0,0-1 1 0 0,0 1-1 0 0,0 0 1 0 0,0-1-1 0 0,1 0 0 0 0,-1 0 1 0 0,0 0-1 0 0,6 1 0 0 0,2 0-171 0 0,0-1 0 0 0,0 0 1 0 0,0-1-1 0 0,0 0 0 0 0,0-1 0 0 0,0 0 0 0 0,0 0 0 0 0,0-1 0 0 0,0-1 0 0 0,-1 0 0 0 0,1 0 0 0 0,-1-1 0 0 0,0 0 0 0 0,0-1 0 0 0,0-1 0 0 0,0 1 0 0 0,-1-1 0 0 0,0-1 1 0 0,0 0-1 0 0,-1 0 0 0 0,0 0 0 0 0,0-1 0 0 0,-1 0 0 0 0,0-1 0 0 0,12-18 0 0 0,-8 8-669 0 0,0-1-1764 0 0</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5.196"/>
    </inkml:context>
    <inkml:brush xml:id="br0">
      <inkml:brushProperty name="width" value="0.1" units="cm"/>
      <inkml:brushProperty name="height" value="0.1" units="cm"/>
      <inkml:brushProperty name="color" value="#FFFFFF"/>
    </inkml:brush>
  </inkml:definitions>
  <inkml:trace contextRef="#ctx0" brushRef="#br0">31 0 1508 0 0,'-2'1'283'0'0,"0"0"-1"0"0,0 0 0 0 0,1 0 1 0 0,-1 0-1 0 0,1 1 0 0 0,-1-1 1 0 0,1 0-1 0 0,-1 1 0 0 0,1-1 1 0 0,0 1-1 0 0,0-1 1 0 0,-1 1-1 0 0,1 0 0 0 0,0-1 1 0 0,1 1-1 0 0,-1 0 0 0 0,0 0 1 0 0,0 0-1 0 0,1-1 0 0 0,-1 1 1 0 0,1 0-1 0 0,0 0 1 0 0,-1 0-1 0 0,1 2 0 0 0,-1 10 230 0 0,1 0 0 0 0,1 21 0 0 0,1-8 23 0 0,-5 97 913 0 0,0-53-568 0 0,12 137-1 0 0,26-8-147 0 0,-34-195-724 0 0,0 1 10 0 0,0 0 1 0 0,0 0-1 0 0,0 0 0 0 0,1-1 0 0 0,0 1 1 0 0,5 10-1 0 0,-5-15-14 0 0,-1 1 1 0 0,0 0 0 0 0,1-1-1 0 0,0 1 1 0 0,-1-1 0 0 0,1 1 0 0 0,0-1-1 0 0,0 0 1 0 0,0 1 0 0 0,0-1-1 0 0,0 0 1 0 0,0-1 0 0 0,0 1-1 0 0,0 0 1 0 0,0 0 0 0 0,0-1 0 0 0,0 0-1 0 0,1 1 1 0 0,-1-1 0 0 0,0 0-1 0 0,0 0 1 0 0,4 0 0 0 0,39-1-16 0 0,0-2 0 0 0,-1-2 0 0 0,79-19 0 0 0,-105 21-329 0 0,12-4-866 0 0,-16 1-3047 0 0</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6.667"/>
    </inkml:context>
    <inkml:brush xml:id="br0">
      <inkml:brushProperty name="width" value="0.1" units="cm"/>
      <inkml:brushProperty name="height" value="0.1" units="cm"/>
      <inkml:brushProperty name="color" value="#FFFFFF"/>
    </inkml:brush>
  </inkml:definitions>
  <inkml:trace contextRef="#ctx0" brushRef="#br0">286 12 3120 0 0,'23'-12'7655'0'0,"-33"26"-6960"0"0,-157 178 1750 0 0,114-132-1922 0 0,5-7-1211 0 0,18-18-3645 0 0</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7.135"/>
    </inkml:context>
    <inkml:brush xml:id="br0">
      <inkml:brushProperty name="width" value="0.1" units="cm"/>
      <inkml:brushProperty name="height" value="0.1" units="cm"/>
      <inkml:brushProperty name="color" value="#FFFFFF"/>
    </inkml:brush>
  </inkml:definitions>
  <inkml:trace contextRef="#ctx0" brushRef="#br0">1 35 3796 0 0,'5'-21'3331'0'0,"-1"8"1095"0"0,10 32-3043 0 0,70 172 831 0 0,45 52-983 0 0,-112-210-1059 0 0,-14-24-311 0 0,1 0 0 0 0,1-1 0 0 0,0 1 0 0 0,0-1 0 0 0,8 9 0 0 0</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7.943"/>
    </inkml:context>
    <inkml:brush xml:id="br0">
      <inkml:brushProperty name="width" value="0.1" units="cm"/>
      <inkml:brushProperty name="height" value="0.1" units="cm"/>
      <inkml:brushProperty name="color" value="#FFFFFF"/>
    </inkml:brush>
  </inkml:definitions>
  <inkml:trace contextRef="#ctx0" brushRef="#br0">7 88 3520 0 0,'0'-1'208'0'0,"-1"0"-1"0"0,0 0 0 0 0,1 0 0 0 0,-1 0 1 0 0,0 0-1 0 0,1 0 0 0 0,-1 0 1 0 0,1-1-1 0 0,0 1 0 0 0,-1 0 0 0 0,1 0 1 0 0,0 0-1 0 0,0 0 0 0 0,0-1 1 0 0,0 1-1 0 0,0 0 0 0 0,0 0 0 0 0,0 0 1 0 0,0-1-1 0 0,0 1 0 0 0,1 0 0 0 0,-1 0 1 0 0,0 0-1 0 0,1 0 0 0 0,-1 0 1 0 0,2-2-1 0 0,16-26 2258 0 0,-17 27-2379 0 0,1 0-1 0 0,0 0 0 0 0,0 0 1 0 0,0 0-1 0 0,0 0 0 0 0,0 0 0 0 0,1 1 1 0 0,-1-1-1 0 0,0 1 0 0 0,1-1 1 0 0,-1 1-1 0 0,1 0 0 0 0,0 0 0 0 0,-1 0 1 0 0,1 1-1 0 0,0-1 0 0 0,-1 0 1 0 0,1 1-1 0 0,0 0 0 0 0,0 0 0 0 0,3 0 1 0 0,-4 0-65 0 0,1 1 0 0 0,-1 1 0 0 0,1-1 0 0 0,-1 0 0 0 0,0 0 0 0 0,1 1 0 0 0,-1 0 0 0 0,0-1 0 0 0,0 1 1 0 0,0 0-1 0 0,0 0 0 0 0,-1 0 0 0 0,1 0 0 0 0,0 0 0 0 0,-1 0 0 0 0,1 1 0 0 0,-1-1 0 0 0,0 0 0 0 0,0 1 0 0 0,0-1 1 0 0,1 6-1 0 0,0-2-26 0 0,0 0 0 0 0,0 0 0 0 0,-1 1 0 0 0,0-1 0 0 0,0 1 0 0 0,-1-1 0 0 0,0 1 0 0 0,0-1 0 0 0,0 1 0 0 0,-1-1 0 0 0,0 1 0 0 0,0-1 0 0 0,-1 0 0 0 0,0 1 0 0 0,-4 8 0 0 0,-3 5-54 0 0,-1-1-1 0 0,-1 0 1 0 0,-17 21 0 0 0,19-27 24 0 0,-19 24-39 0 0,28-36 72 0 0,0-1 1 0 0,0 0 0 0 0,0 1 0 0 0,0-1-1 0 0,0 0 1 0 0,0 1 0 0 0,1-1 0 0 0,-1 0-1 0 0,0 1 1 0 0,0-1 0 0 0,0 1 0 0 0,0-1-1 0 0,0 0 1 0 0,0 1 0 0 0,1-1-1 0 0,-1 0 1 0 0,0 0 0 0 0,0 1 0 0 0,0-1-1 0 0,1 0 1 0 0,-1 1 0 0 0,0-1 0 0 0,0 0-1 0 0,1 0 1 0 0,-1 1 0 0 0,0-1 0 0 0,1 0-1 0 0,-1 0 1 0 0,0 0 0 0 0,1 0 0 0 0,-1 1-1 0 0,0-1 1 0 0,1 0 0 0 0,-1 0 0 0 0,0 0-1 0 0,1 0 1 0 0,-1 0 0 0 0,1 0 0 0 0,-1 0-1 0 0,0 0 1 0 0,1 0 0 0 0,-1 0 0 0 0,0 0-1 0 0,1 0 1 0 0,-1 0 0 0 0,0 0 0 0 0,1 0-1 0 0,0-1 1 0 0,24 2-45 0 0,-23-1 28 0 0,69 1-77 0 0,1-1-4139 0 0</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8.691"/>
    </inkml:context>
    <inkml:brush xml:id="br0">
      <inkml:brushProperty name="width" value="0.1" units="cm"/>
      <inkml:brushProperty name="height" value="0.1" units="cm"/>
      <inkml:brushProperty name="color" value="#FFFFFF"/>
    </inkml:brush>
  </inkml:definitions>
  <inkml:trace contextRef="#ctx0" brushRef="#br0">40 20 3892 0 0,'0'-1'144'0'0,"0"0"-1"0"0,0 1 0 0 0,0-1 0 0 0,0 0 0 0 0,0 1 1 0 0,0-1-1 0 0,1 0 0 0 0,-1 0 0 0 0,0 1 1 0 0,1-1-1 0 0,-1 0 0 0 0,0 1 0 0 0,1-1 0 0 0,-1 1 1 0 0,1-1-1 0 0,-1 0 0 0 0,1 1 0 0 0,-1-1 1 0 0,1 1-1 0 0,-1-1 0 0 0,1 1 0 0 0,-1 0 0 0 0,1-1 1 0 0,0 1-1 0 0,-1 0 0 0 0,1-1 0 0 0,1 1 1 0 0,25-4 1222 0 0,30 12-644 0 0,-55-7-593 0 0,2 0-87 0 0,1 0 0 0 0,0 1 0 0 0,-1 0 0 0 0,1 0 0 0 0,-1 0 0 0 0,0 1 0 0 0,0-1 0 0 0,0 1 0 0 0,0 0 0 0 0,0 0 0 0 0,0 0 0 0 0,-1 1 0 0 0,0-1 0 0 0,1 1 0 0 0,-1 0 0 0 0,-1 0 0 0 0,1 0 0 0 0,-1 0 0 0 0,1 1 0 0 0,-1-1 1 0 0,3 9-1 0 0,1 8 2 0 0,0 1 1 0 0,-1 0 0 0 0,3 36 0 0 0,-1-8 201 0 0,11 115 292 0 0,-2-12-88 0 0,4 12 283 0 0,-20-159-721 0 0,1 4 119 0 0,0-1 0 0 0,-1 1-1 0 0,0 0 1 0 0,0 0 0 0 0,-4 17-1 0 0,3-25-111 0 0,0 1 1 0 0,0-1-1 0 0,1 0 0 0 0,-1 0 0 0 0,-1 0 0 0 0,1 0 1 0 0,0 0-1 0 0,0 0 0 0 0,-1 0 0 0 0,1-1 0 0 0,-1 1 0 0 0,0 0 1 0 0,1-1-1 0 0,-1 1 0 0 0,0-1 0 0 0,0 0 0 0 0,0 0 1 0 0,0 0-1 0 0,0 1 0 0 0,0-2 0 0 0,0 1 0 0 0,-1 0 0 0 0,1 0 1 0 0,0-1-1 0 0,0 1 0 0 0,-1-1 0 0 0,1 0 0 0 0,0 0 0 0 0,-4 0 1 0 0,-50 3-33 0 0,-91-9 0 0 0,119 0-1395 0 0,11-1-3130 0 0</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7:59.753"/>
    </inkml:context>
    <inkml:brush xml:id="br0">
      <inkml:brushProperty name="width" value="0.1" units="cm"/>
      <inkml:brushProperty name="height" value="0.1" units="cm"/>
      <inkml:brushProperty name="color" value="#FFFFFF"/>
    </inkml:brush>
  </inkml:definitions>
  <inkml:trace contextRef="#ctx0" brushRef="#br0">1 7 2596 0 0,'0'0'2754'0'0,"17"-5"1954"0"0,79 3-2645 0 0,99 4-964 0 0,-162 0-992 0 0,-18-2-5154 0 0</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0.548"/>
    </inkml:context>
    <inkml:brush xml:id="br0">
      <inkml:brushProperty name="width" value="0.1" units="cm"/>
      <inkml:brushProperty name="height" value="0.1" units="cm"/>
      <inkml:brushProperty name="color" value="#FFFFFF"/>
    </inkml:brush>
  </inkml:definitions>
  <inkml:trace contextRef="#ctx0" brushRef="#br0">143 35 2876 0 0,'-12'-34'7398'0'0,"39"55"-5648"0"0,-3 4-1339 0 0,26 34 1 0 0,-7-7-64 0 0,-27-28-290 0 0,-15-24-61 0 0,-1 1 0 0 0,0 0 0 0 0,0-1 0 0 0,1 1 0 0 0,-1 0 0 0 0,0 0 0 0 0,0-1 0 0 0,0 1 0 0 0,0 0 0 0 0,0 0 0 0 0,0-1 0 0 0,0 1 0 0 0,0 0 0 0 0,-1-1 0 0 0,1 1 0 0 0,0 0 1 0 0,0 0-1 0 0,0-1 0 0 0,-1 1 0 0 0,1 0 0 0 0,0-1 0 0 0,-1 1 0 0 0,1 0 0 0 0,-1-1 0 0 0,1 1 0 0 0,-1-1 0 0 0,1 1 0 0 0,-1-1 0 0 0,1 1 0 0 0,-1-1 0 0 0,0 1 0 0 0,1-1 0 0 0,-1 0 0 0 0,1 1 0 0 0,-2 0 0 0 0,-68 45 3 0 0,16-9 200 0 0,25-18 168 0 0,-45 36 0 0 0,68-50-365 0 0,3-2-18 0 0,1 0 0 0 0,-1 0 1 0 0,0-1-1 0 0,0 1 1 0 0,-1-1-1 0 0,1 0 0 0 0,0 0 1 0 0,-1 0-1 0 0,1 0 1 0 0,-1-1-1 0 0,-6 2 0 0 0,7 1-640 0 0</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1.477"/>
    </inkml:context>
    <inkml:brush xml:id="br0">
      <inkml:brushProperty name="width" value="0.1" units="cm"/>
      <inkml:brushProperty name="height" value="0.1" units="cm"/>
      <inkml:brushProperty name="color" value="#FFFFFF"/>
    </inkml:brush>
  </inkml:definitions>
  <inkml:trace contextRef="#ctx0" brushRef="#br0">0 19 2976 0 0,'0'0'476'0'0,"24"-2"1773"0"0,42-4-996 0 0,-44 5-857 0 0,39-6-1 0 0,-48 5-720 0 0</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2.053"/>
    </inkml:context>
    <inkml:brush xml:id="br0">
      <inkml:brushProperty name="width" value="0.1" units="cm"/>
      <inkml:brushProperty name="height" value="0.1" units="cm"/>
      <inkml:brushProperty name="color" value="#FFFFFF"/>
    </inkml:brush>
  </inkml:definitions>
  <inkml:trace contextRef="#ctx0" brushRef="#br0">49 9 948 0 0,'-4'-2'884'0'0,"0"1"-1"0"0,0-1 1 0 0,-1 1-1 0 0,1 0 1 0 0,0 1 0 0 0,-1-1-1 0 0,-8 0 1 0 0,12 5-618 0 0,0-1 0 0 0,0 1-1 0 0,0 0 1 0 0,1-1 0 0 0,-1 1 0 0 0,1 0 0 0 0,0-1 0 0 0,1 7 0 0 0,-1-8-105 0 0,6 397 3691 0 0,-6-398-3834 0 0,0 0 0 0 0,1 0 0 0 0,-1 0 0 0 0,1 0 0 0 0,-1 0 0 0 0,1 0 0 0 0,-1 0 0 0 0,1 0 0 0 0,0 0 0 0 0,-1 0 0 0 0,1 0 0 0 0,0-1 0 0 0,0 1 0 0 0,-1 0 0 0 0,1 0 1 0 0,0-1-1 0 0,0 1 0 0 0,0-1 0 0 0,0 1 0 0 0,0-1 0 0 0,0 1 0 0 0,0-1 0 0 0,0 0 0 0 0,0 1 0 0 0,0-1 0 0 0,0 0 0 0 0,0 0 0 0 0,1 0 0 0 0,-1 0 0 0 0,2 0 0 0 0,42 1 70 0 0,-35-1-49 0 0,4 0-324 0 0,36-2-418 0 0,-48 1 121 0 0,1 1 0 0 0,-1-1 0 0 0,0 0 0 0 0,1 0 0 0 0,-1 0 0 0 0,0 0 0 0 0,0 0 0 0 0,1 0 0 0 0,-1-1 0 0 0,2-1 0 0 0</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2.396"/>
    </inkml:context>
    <inkml:brush xml:id="br0">
      <inkml:brushProperty name="width" value="0.1" units="cm"/>
      <inkml:brushProperty name="height" value="0.1" units="cm"/>
      <inkml:brushProperty name="color" value="#FFFFFF"/>
    </inkml:brush>
  </inkml:definitions>
  <inkml:trace contextRef="#ctx0" brushRef="#br0">1 49 3628 0 0,'7'-5'329'0'0,"1"1"0"0"0,0 0 0 0 0,0 1-1 0 0,1 0 1 0 0,-1 0 0 0 0,1 1 0 0 0,-1 0 0 0 0,1 0-1 0 0,14 0 1 0 0,-5-1-5 0 0,-13 2-319 0 0,17-3-656 0 0,39-1 0 0 0,-50 0-3352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2:57.346"/>
    </inkml:context>
    <inkml:brush xml:id="br0">
      <inkml:brushProperty name="width" value="0.1" units="cm"/>
      <inkml:brushProperty name="height" value="0.1" units="cm"/>
      <inkml:brushProperty name="color" value="#FFFFFF"/>
    </inkml:brush>
  </inkml:definitions>
  <inkml:trace contextRef="#ctx0" brushRef="#br0">0 32 9301 0 0,'1'-1'-3'0'0,"9"-27"480"0"0,-7 26 58 0 0,-6 18 40 0 0,1-5-407 0 0,1-1 0 0 0,0 0 0 0 0,1 1 0 0 0,0-1 0 0 0,1 1 1 0 0,0-1-1 0 0,0 1 0 0 0,1-1 0 0 0,0 0 0 0 0,1 0 0 0 0,8 19 0 0 0,-8-22-413 0 0,1 1 0 0 0,-1-1 0 0 0,2 0 0 0 0,-1 0 0 0 0,1-1 0 0 0,0 1 0 0 0,0-1 0 0 0,0 0-1 0 0,1 0 1 0 0,0 0 0 0 0,1-1 0 0 0,-1 0 0 0 0,1-1 0 0 0,0 1 0 0 0,11 5 0 0 0,-10-7-2475 0 0</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2.752"/>
    </inkml:context>
    <inkml:brush xml:id="br0">
      <inkml:brushProperty name="width" value="0.1" units="cm"/>
      <inkml:brushProperty name="height" value="0.1" units="cm"/>
      <inkml:brushProperty name="color" value="#FFFFFF"/>
    </inkml:brush>
  </inkml:definitions>
  <inkml:trace contextRef="#ctx0" brushRef="#br0">2 52 1348 0 0,'0'-1'140'0'0,"0"1"-1"0"0,0-1 1 0 0,-1 1 0 0 0,1-1-1 0 0,0 0 1 0 0,0 1 0 0 0,0-1 0 0 0,-1 1-1 0 0,1-1 1 0 0,0 0 0 0 0,0 1-1 0 0,0-1 1 0 0,0 1 0 0 0,0-1-1 0 0,0 0 1 0 0,0 1 0 0 0,0-1-1 0 0,1 1 1 0 0,-1-1 0 0 0,0 1-1 0 0,0-1 1 0 0,0 0 0 0 0,1 1-1 0 0,-1-1 1 0 0,0 1 0 0 0,1-1-1 0 0,-1 1 1 0 0,0-1 0 0 0,1 1-1 0 0,-1-1 1 0 0,1 1 0 0 0,-1 0-1 0 0,0-1 1 0 0,1 1 0 0 0,-1 0-1 0 0,1-1 1 0 0,-1 1 0 0 0,1 0-1 0 0,0-1 1 0 0,-1 1 0 0 0,1 0-1 0 0,-1 0 1 0 0,2-1 0 0 0,33-11 961 0 0,-23 9-619 0 0,-5 0-380 0 0,0 2 0 0 0,1-1 1 0 0,-1 1-1 0 0,0 0 0 0 0,12-1 0 0 0,22-3-2771 0 0</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3.327"/>
    </inkml:context>
    <inkml:brush xml:id="br0">
      <inkml:brushProperty name="width" value="0.1" units="cm"/>
      <inkml:brushProperty name="height" value="0.1" units="cm"/>
      <inkml:brushProperty name="color" value="#FFFFFF"/>
    </inkml:brush>
  </inkml:definitions>
  <inkml:trace contextRef="#ctx0" brushRef="#br0">28 1 1160 0 0,'-1'0'276'0'0,"0"1"0"0"0,0-1 0 0 0,0 1 1 0 0,0 0-1 0 0,0 0 0 0 0,0-1 0 0 0,0 1 0 0 0,0 0 0 0 0,0 0 0 0 0,0 0 0 0 0,0 0 1 0 0,0 0-1 0 0,1 0 0 0 0,-1 0 0 0 0,0 0 0 0 0,1 0 0 0 0,-1 1 0 0 0,1-1 0 0 0,-1 0 1 0 0,1 0-1 0 0,0 0 0 0 0,0 1 0 0 0,-1-1 0 0 0,1 0 0 0 0,0 1 0 0 0,0 1 0 0 0,-2 13 520 0 0,-2 16-5 0 0,2 1 1 0 0,1-1-1 0 0,4 40 1 0 0,0 7 27 0 0,-4-23-325 0 0,5 126 735 0 0,-4-179-1209 0 0,2 25 311 0 0,10 49 0 0 0,-11-75-309 0 0,0 0-1 0 0,0 0 0 0 0,0 0 1 0 0,0 0-1 0 0,0 0 1 0 0,0-1-1 0 0,1 1 0 0 0,-1-1 1 0 0,1 1-1 0 0,-1-1 0 0 0,1 1 1 0 0,0-1-1 0 0,0 0 0 0 0,-1 1 1 0 0,1-1-1 0 0,0 0 0 0 0,0-1 1 0 0,0 1-1 0 0,0 0 0 0 0,0 0 1 0 0,0-1-1 0 0,1 1 0 0 0,-1-1 1 0 0,3 1-1 0 0,9 0 9 0 0,0 0 0 0 0,24-1 0 0 0,-24 0 7 0 0,98-13 46 0 0,-80 11-1409 0 0,-3-9-6098 0 0</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4.152"/>
    </inkml:context>
    <inkml:brush xml:id="br0">
      <inkml:brushProperty name="width" value="0.1" units="cm"/>
      <inkml:brushProperty name="height" value="0.1" units="cm"/>
      <inkml:brushProperty name="color" value="#FFFFFF"/>
    </inkml:brush>
  </inkml:definitions>
  <inkml:trace contextRef="#ctx0" brushRef="#br0">357 24 2344 0 0,'2'-8'3759'0'0,"-2"7"-3598"0"0,0 0 1 0 0,0 1 0 0 0,0-1 0 0 0,0 0 0 0 0,0 0-1 0 0,0 1 1 0 0,0-1 0 0 0,-1 0 0 0 0,1 0-1 0 0,0 1 1 0 0,0-1 0 0 0,-1 0 0 0 0,1 1 0 0 0,0-1-1 0 0,-1 0 1 0 0,1 1 0 0 0,-1-1 0 0 0,1 1-1 0 0,-1-1 1 0 0,1 1 0 0 0,-1-1 0 0 0,0 0 0 0 0,-2 2 15 0 0,0-1 1 0 0,0 1 0 0 0,0 0 0 0 0,0 0-1 0 0,0 0 1 0 0,0 1 0 0 0,0-1 0 0 0,0 1 0 0 0,0-1-1 0 0,1 1 1 0 0,-1 0 0 0 0,-4 5 0 0 0,-32 32 324 0 0,31-31-266 0 0,-39 49 674 0 0,-56 84-1 0 0,50-65-454 0 0,-7 15-1274 0 0</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4.585"/>
    </inkml:context>
    <inkml:brush xml:id="br0">
      <inkml:brushProperty name="width" value="0.1" units="cm"/>
      <inkml:brushProperty name="height" value="0.1" units="cm"/>
      <inkml:brushProperty name="color" value="#FFFFFF"/>
    </inkml:brush>
  </inkml:definitions>
  <inkml:trace contextRef="#ctx0" brushRef="#br0">0 5 4040 0 0,'7'-4'5719'0'0,"-6"4"-5631"0"0,16 17 1540 0 0,15 26-871 0 0,77 132 1678 0 0,-65-100-1483 0 0,96 123 1 0 0,-138-194-1254 0 0,5 5 227 0 0</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5.467"/>
    </inkml:context>
    <inkml:brush xml:id="br0">
      <inkml:brushProperty name="width" value="0.1" units="cm"/>
      <inkml:brushProperty name="height" value="0.1" units="cm"/>
      <inkml:brushProperty name="color" value="#FFFFFF"/>
    </inkml:brush>
  </inkml:definitions>
  <inkml:trace contextRef="#ctx0" brushRef="#br0">0 39 4680 0 0,'4'-3'770'0'0,"-1"-1"-1"0"0,1 1 0 0 0,0 1 0 0 0,0-1 1 0 0,0 0-1 0 0,8-3 0 0 0,-6 4-455 0 0,0-1 1 0 0,0 1-1 0 0,0 0 0 0 0,0 1 0 0 0,10-2 0 0 0,-14 3-306 0 0,0-1-1 0 0,0 1 0 0 0,0 0 1 0 0,0-1-1 0 0,0 1 0 0 0,0 0 0 0 0,0 1 1 0 0,0-1-1 0 0,0 0 0 0 0,0 0 0 0 0,0 1 1 0 0,0-1-1 0 0,0 1 0 0 0,0 0 0 0 0,0 0 1 0 0,0-1-1 0 0,0 1 0 0 0,-1 0 0 0 0,1 1 1 0 0,0-1-1 0 0,-1 0 0 0 0,1 0 0 0 0,-1 1 1 0 0,1-1-1 0 0,-1 1 0 0 0,0-1 0 0 0,1 1 1 0 0,-1 0-1 0 0,0-1 0 0 0,0 1 0 0 0,0 0 1 0 0,-1 0-1 0 0,1 0 0 0 0,0-1 0 0 0,-1 1 1 0 0,1 0-1 0 0,-1 0 0 0 0,1 0 0 0 0,-1 0 1 0 0,0 0-1 0 0,0 0 0 0 0,0 3 0 0 0,0-2-21 0 0,-1 1-1 0 0,0-1 0 0 0,0 0 1 0 0,0 0-1 0 0,0 1 0 0 0,0-1 0 0 0,-1 0 1 0 0,1 0-1 0 0,-1 0 0 0 0,0-1 1 0 0,0 1-1 0 0,0 0 0 0 0,-4 4 0 0 0,3-4 55 0 0,0 0 0 0 0,1 0 0 0 0,0 0-1 0 0,0 1 1 0 0,0-1 0 0 0,0 1 0 0 0,-3 7-1 0 0,5-10-7 0 0,0-1-1 0 0,1 1 0 0 0,-1 0 0 0 0,0 0 0 0 0,0-1 0 0 0,1 1 0 0 0,-1 0 0 0 0,1 0 0 0 0,-1-1 0 0 0,0 1 0 0 0,1 0 0 0 0,-1-1 0 0 0,1 1 0 0 0,0-1 0 0 0,-1 1 0 0 0,1-1 0 0 0,-1 1 0 0 0,1-1 0 0 0,0 1 0 0 0,-1-1 0 0 0,1 1 0 0 0,0-1 0 0 0,0 0 0 0 0,-1 0 0 0 0,1 1 1 0 0,0-1-1 0 0,0 0 0 0 0,0 0 0 0 0,33 10 38 0 0,-21-6-25 0 0,-6-2-61 0 0,0 2-1 0 0,0-1 1 0 0,0 1 0 0 0,0 0-1 0 0,-1 1 1 0 0,1 0 0 0 0,-1 0-1 0 0,0 0 1 0 0,-1 1 0 0 0,8 9-1 0 0,-9-11-32 0 0,0 1 1 0 0,-1 0-1 0 0,0 0 0 0 0,0 0 0 0 0,0 0 1 0 0,-1 0-1 0 0,0 0 0 0 0,0 1 0 0 0,0-1 1 0 0,0 1-1 0 0,-1 0 0 0 0,0-1 0 0 0,0 1 1 0 0,-1 0-1 0 0,0 7 0 0 0,0-10 40 0 0,-1 0-1 0 0,0 0 0 0 0,-1-1 1 0 0,1 1-1 0 0,0 0 0 0 0,-1-1 1 0 0,1 1-1 0 0,-1 0 1 0 0,0-1-1 0 0,0 0 0 0 0,0 1 1 0 0,0-1-1 0 0,0 0 1 0 0,0 0-1 0 0,-1 0 0 0 0,1-1 1 0 0,-1 1-1 0 0,1 0 1 0 0,-1-1-1 0 0,0 0 0 0 0,0 0 1 0 0,0 1-1 0 0,-3-1 1 0 0,-10 5 189 0 0,1-2 0 0 0,-30 5 0 0 0,-2-5 794 0 0,44-4-1250 0 0,0 0 0 0 0,1 0 0 0 0,-1 0-1 0 0,0-1 1 0 0,0 1 0 0 0,1-1 0 0 0,-1 0 0 0 0,0 0-1 0 0,1 1 1 0 0,-1-2 0 0 0,1 1 0 0 0,-1 0-1 0 0,1 0 1 0 0,-4-3 0 0 0</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6.666"/>
    </inkml:context>
    <inkml:brush xml:id="br0">
      <inkml:brushProperty name="width" value="0.1" units="cm"/>
      <inkml:brushProperty name="height" value="0.1" units="cm"/>
      <inkml:brushProperty name="color" value="#FFFFFF"/>
    </inkml:brush>
  </inkml:definitions>
  <inkml:trace contextRef="#ctx0" brushRef="#br0">180 0 3768 0 0,'2'2'402'0'0,"0"-1"0"0"0,1 0 0 0 0,-1 0 0 0 0,0 0 0 0 0,1 0 0 0 0,-1-1 0 0 0,0 1 0 0 0,1-1 0 0 0,-1 1 0 0 0,1-1 0 0 0,-1 0 0 0 0,1 0 0 0 0,3 0 0 0 0,5 1-36 0 0,20 3 281 0 0,1 0 0 0 0,40-2 1 0 0,-70-2-603 0 0,-1 0 0 0 0,1 0 1 0 0,0 1-1 0 0,-1-1 0 0 0,1 0 1 0 0,-1 1-1 0 0,1-1 0 0 0,-1 1 1 0 0,1-1-1 0 0,-1 1 1 0 0,1 0-1 0 0,-1 0 0 0 0,1 0 1 0 0,-1-1-1 0 0,0 1 0 0 0,0 1 1 0 0,1-1-1 0 0,-1 0 0 0 0,0 0 1 0 0,1 2-1 0 0,0 0 69 0 0,0 1 1 0 0,0-1-1 0 0,0 1 0 0 0,0 0 1 0 0,-1 0-1 0 0,1 0 0 0 0,1 8 1 0 0,-1 6 293 0 0,0 1 0 0 0,-1 33 0 0 0,-1-40-330 0 0,7 251 1485 0 0,-3-195-1334 0 0,3 39-8 0 0,-5-87-145 0 0,-1 0 0 0 0,-2 28 0 0 0,0-7-40 0 0,0-38-33 0 0,1-1-1 0 0,-1 0 0 0 0,0 0 1 0 0,0 0-1 0 0,0 0 0 0 0,0 0 1 0 0,0 0-1 0 0,0-1 0 0 0,0 1 1 0 0,0 0-1 0 0,-1 0 0 0 0,1-1 1 0 0,-1 1-1 0 0,0-1 0 0 0,1 1 1 0 0,-1-1-1 0 0,0 0 0 0 0,0 0 1 0 0,0 0-1 0 0,1 0 0 0 0,-1 0 1 0 0,-1 0-1 0 0,-2 1 0 0 0,-2 1-2 0 0,0-1 0 0 0,-1 1-1 0 0,1-1 1 0 0,-1-1 0 0 0,-12 2-1 0 0,-53-3 6 0 0,-121-16 1 0 0,194 16-6 0 0,-46-8-730 0 0,20-4-6878 0 0</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9.233"/>
    </inkml:context>
    <inkml:brush xml:id="br0">
      <inkml:brushProperty name="width" value="0.1" units="cm"/>
      <inkml:brushProperty name="height" value="0.1" units="cm"/>
      <inkml:brushProperty name="color" value="#FFFFFF"/>
    </inkml:brush>
  </inkml:definitions>
  <inkml:trace contextRef="#ctx0" brushRef="#br0">1 1 3504 0 0,'12'0'6051'0'0,"4"1"-4064"0"0,36 2-1966 0 0,106-4 1165 0 0,1-1-4559 0 0</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09.963"/>
    </inkml:context>
    <inkml:brush xml:id="br0">
      <inkml:brushProperty name="width" value="0.1" units="cm"/>
      <inkml:brushProperty name="height" value="0.1" units="cm"/>
      <inkml:brushProperty name="color" value="#FFFFFF"/>
    </inkml:brush>
  </inkml:definitions>
  <inkml:trace contextRef="#ctx0" brushRef="#br0">45 7 3180 0 0,'0'-1'113'0'0,"-1"1"-1"0"0,1-1 1 0 0,-1 1 0 0 0,1-1-1 0 0,-1 1 1 0 0,1 0-1 0 0,-1-1 1 0 0,1 1-1 0 0,-1 0 1 0 0,1-1-1 0 0,-1 1 1 0 0,1 0-1 0 0,-1 0 1 0 0,1-1 0 0 0,-1 1-1 0 0,1 0 1 0 0,-1 0-1 0 0,0 0 1 0 0,1 0-1 0 0,-1 0 1 0 0,1 0-1 0 0,-1 0 1 0 0,0 0 0 0 0,1 0-1 0 0,-1 0 1 0 0,1 0-1 0 0,-1 0 1 0 0,0 1-1 0 0,1-1 1 0 0,-1 0-1 0 0,1 0 1 0 0,-1 1 0 0 0,1-1-1 0 0,-1 0 1 0 0,1 0-1 0 0,-1 1 1 0 0,1-1-1 0 0,-1 1 1 0 0,0 0-1 0 0,-9 19 2113 0 0,7-7-1846 0 0,1 0-1 0 0,1 0 1 0 0,0 0-1 0 0,2 23 1 0 0,0 12 89 0 0,-7 173 1013 0 0,6-187-1266 0 0,-1-14-109 0 0,1-1 0 0 0,1 1 1 0 0,4 22-1 0 0,-5-40-92 0 0,1 1 0 0 0,-1-1 0 0 0,1 0-1 0 0,0 0 1 0 0,0-1 0 0 0,-1 1-1 0 0,1 0 1 0 0,0 0 0 0 0,1 0 0 0 0,-1 0-1 0 0,0-1 1 0 0,0 1 0 0 0,1-1 0 0 0,-1 1-1 0 0,1-1 1 0 0,0 1 0 0 0,-1-1 0 0 0,3 2-1 0 0,0-2-1 0 0,-1 1 1 0 0,1-1-1 0 0,0 0 0 0 0,-1 1 0 0 0,1-2 0 0 0,0 1 0 0 0,0 0 0 0 0,-1-1 0 0 0,8 0 0 0 0,7-1-2 0 0,1-1-1 0 0,-1-1 0 0 0,29-9 0 0 0,-22 6-1 0 0,-2 1-138 0 0,-9 3-259 0 0,0-1 1 0 0,-1-1 0 0 0,25-9 0 0 0,-14 4-3818 0 0</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0.430"/>
    </inkml:context>
    <inkml:brush xml:id="br0">
      <inkml:brushProperty name="width" value="0.1" units="cm"/>
      <inkml:brushProperty name="height" value="0.1" units="cm"/>
      <inkml:brushProperty name="color" value="#FFFFFF"/>
    </inkml:brush>
  </inkml:definitions>
  <inkml:trace contextRef="#ctx0" brushRef="#br0">2 11 2640 0 0,'-1'-8'4110'0'0,"1"8"-4033"0"0,16-2 1525 0 0,27 4-1338 0 0,-37-2 93 0 0,102 9 874 0 0,-67-6-1732 0 0,-15-6-7099 0 0,-23 2 6584 0 0</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1.001"/>
    </inkml:context>
    <inkml:brush xml:id="br0">
      <inkml:brushProperty name="width" value="0.1" units="cm"/>
      <inkml:brushProperty name="height" value="0.1" units="cm"/>
      <inkml:brushProperty name="color" value="#FFFFFF"/>
    </inkml:brush>
  </inkml:definitions>
  <inkml:trace contextRef="#ctx0" brushRef="#br0">0 32 1428 0 0,'9'-10'6379'0'0,"-7"10"-6089"0"0,22-8 1889 0 0,26 2-1463 0 0,3 4-99 0 0,30-3-1114 0 0,-73 5-1034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2:57.705"/>
    </inkml:context>
    <inkml:brush xml:id="br0">
      <inkml:brushProperty name="width" value="0.1" units="cm"/>
      <inkml:brushProperty name="height" value="0.1" units="cm"/>
      <inkml:brushProperty name="color" value="#FFFFFF"/>
    </inkml:brush>
  </inkml:definitions>
  <inkml:trace contextRef="#ctx0" brushRef="#br0">3 33 2704 0 0,'-1'30'2994'0'0,"0"2"-2372"0"0,4 63-1 0 0,2-59-472 0 0,-2-13-374 0 0,0 0-1 0 0,2 0 1 0 0,12 37-1 0 0,-18-67 178 0 0,1 0 1 0 0,0 0 0 0 0,0 1-1 0 0,0-1 1 0 0,1 0-1 0 0,2-7 1 0 0,-1-2 92 0 0,22-151 1309 0 0,-16 115-743 0 0,-7 49-564 0 0,0-1 0 0 0,0 0 0 0 0,0 0 0 0 0,0 1 0 0 0,0-1 1 0 0,1 1-1 0 0,-1-1 0 0 0,1 1 0 0 0,0-1 0 0 0,0 1 0 0 0,1 0 0 0 0,-1 0 0 0 0,6-5 0 0 0,-6 6-25 0 0,-1 1 0 0 0,1 0 0 0 0,0 0-1 0 0,-1 0 1 0 0,1 0 0 0 0,0 0 0 0 0,0 1 0 0 0,0-1-1 0 0,0 0 1 0 0,0 1 0 0 0,0-1 0 0 0,0 1 0 0 0,0 0-1 0 0,0 0 1 0 0,0 0 0 0 0,0 0 0 0 0,0 0 0 0 0,0 0-1 0 0,0 0 1 0 0,0 1 0 0 0,0-1 0 0 0,0 1 0 0 0,0 0-1 0 0,0-1 1 0 0,0 1 0 0 0,0 0 0 0 0,2 2 0 0 0,6 2 34 0 0,0 1 0 0 0,-1 0 0 0 0,0 0 0 0 0,0 1 1 0 0,-1 1-1 0 0,0-1 0 0 0,0 1 0 0 0,0 1 1 0 0,-1-1-1 0 0,-1 1 0 0 0,1 0 0 0 0,-2 1 1 0 0,1 0-1 0 0,-1 0 0 0 0,0 0 0 0 0,-1 0 1 0 0,-1 1-1 0 0,1 0 0 0 0,-2-1 0 0 0,1 1 0 0 0,-2 0 1 0 0,2 18-1 0 0,-4-20-256 0 0,1 19-2509 0 0,0-28 2535 0 0,0 1 0 0 0,0 0-1 0 0,0-1 1 0 0,0 1-1 0 0,0 0 1 0 0,0-1 0 0 0,1 1-1 0 0,-1 0 1 0 0,0-1 0 0 0,0 1-1 0 0,1-1 1 0 0,-1 1 0 0 0,0 0-1 0 0,1-1 1 0 0,-1 1 0 0 0,0-1-1 0 0,1 1 1 0 0,-1-1 0 0 0,1 1-1 0 0,-1-1 1 0 0,1 1 0 0 0,-1-1-1 0 0,1 0 1 0 0,-1 1 0 0 0,1-1-1 0 0,0 0 1 0 0,-1 1 0 0 0,1-1-1 0 0,-1 0 1 0 0,2 1 0 0 0,4-1-750 0 0</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1.593"/>
    </inkml:context>
    <inkml:brush xml:id="br0">
      <inkml:brushProperty name="width" value="0.1" units="cm"/>
      <inkml:brushProperty name="height" value="0.1" units="cm"/>
      <inkml:brushProperty name="color" value="#FFFFFF"/>
    </inkml:brush>
  </inkml:definitions>
  <inkml:trace contextRef="#ctx0" brushRef="#br0">39 5 1552 0 0,'-12'-2'2186'0'0,"11"2"-2064"0"0,1-1-1 0 0,0 1 1 0 0,-1 0 0 0 0,1 0 0 0 0,-1-1 0 0 0,1 1-1 0 0,0 0 1 0 0,-1 0 0 0 0,1 0 0 0 0,-1 0 0 0 0,1 0-1 0 0,-1 0 1 0 0,1 0 0 0 0,0 0 0 0 0,-1 0 0 0 0,1 0-1 0 0,-1 0 1 0 0,1 0 0 0 0,-1 0 0 0 0,1 0 0 0 0,-1 0 0 0 0,1 0-1 0 0,0 0 1 0 0,-1 0 0 0 0,1 1 0 0 0,-1-1 0 0 0,1 0-1 0 0,0 0 1 0 0,-1 0 0 0 0,1 1 0 0 0,0-1 0 0 0,-1 0-1 0 0,1 1 1 0 0,0-1 0 0 0,-1 0 0 0 0,1 1 0 0 0,0-1-1 0 0,0 0 1 0 0,-1 1 0 0 0,1-1 0 0 0,0 1 0 0 0,0 0-1 0 0,-4 16 413 0 0,1 1-1 0 0,1 0 0 0 0,1 1 0 0 0,1-1 0 0 0,0 0 0 0 0,4 25 1 0 0,0 28 67 0 0,7 141 514 0 0,-12-167-962 0 0,0-19-25 0 0,1 0 0 0 0,4 30 0 0 0,-3-55-114 0 0,-1 1 0 0 0,1 0 0 0 0,0 0 0 0 0,0 0 0 0 0,0-1 0 0 0,0 1 0 0 0,0 0 0 0 0,1-1 0 0 0,-1 1 1 0 0,1-1-1 0 0,-1 1 0 0 0,1-1 0 0 0,-1 0 0 0 0,1 0 0 0 0,-1 0 0 0 0,1 0 0 0 0,0 0 0 0 0,0 0 0 0 0,0 0 0 0 0,0 0 1 0 0,-1-1-1 0 0,1 1 0 0 0,0-1 0 0 0,4 1 0 0 0,51 6 112 0 0,-53-7-120 0 0,157 3-2248 0 0,-141-6-3010 0 0</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2.125"/>
    </inkml:context>
    <inkml:brush xml:id="br0">
      <inkml:brushProperty name="width" value="0.1" units="cm"/>
      <inkml:brushProperty name="height" value="0.1" units="cm"/>
      <inkml:brushProperty name="color" value="#FFFFFF"/>
    </inkml:brush>
  </inkml:definitions>
  <inkml:trace contextRef="#ctx0" brushRef="#br0">290 24 2800 0 0,'18'-24'7516'0'0,"-23"26"-7369"0"0,0 0 1 0 0,-1 0-1 0 0,1 0 1 0 0,0 1 0 0 0,0 0-1 0 0,1 0 1 0 0,-1 0 0 0 0,1 1-1 0 0,-8 7 1 0 0,-43 47 472 0 0,4 3 0 0 0,-58 86 1 0 0,98-127-728 0 0,-3 4-1109 0 0,3-13-2442 0 0</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2.573"/>
    </inkml:context>
    <inkml:brush xml:id="br0">
      <inkml:brushProperty name="width" value="0.1" units="cm"/>
      <inkml:brushProperty name="height" value="0.1" units="cm"/>
      <inkml:brushProperty name="color" value="#FFFFFF"/>
    </inkml:brush>
  </inkml:definitions>
  <inkml:trace contextRef="#ctx0" brushRef="#br0">0 0 4068 0 0,'5'1'5856'0'0,"7"26"-4063"0"0,11 36-954 0 0,-7-16-440 0 0,2-1-1 0 0,2-1 0 0 0,1 0 0 0 0,3-2 0 0 0,2-1 0 0 0,30 39 0 0 0,-7-17-1378 0 0</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3.088"/>
    </inkml:context>
    <inkml:brush xml:id="br0">
      <inkml:brushProperty name="width" value="0.1" units="cm"/>
      <inkml:brushProperty name="height" value="0.1" units="cm"/>
      <inkml:brushProperty name="color" value="#FFFFFF"/>
    </inkml:brush>
  </inkml:definitions>
  <inkml:trace contextRef="#ctx0" brushRef="#br0">96 6 3420 0 0,'1'-5'4275'0'0,"-6"23"-2367"0"0,-14 18-953 0 0,2 0 1 0 0,-23 69-1 0 0,33-89-754 0 0,5-14-165 0 0,1 1 0 0 0,0-1-1 0 0,0 0 1 0 0,0 1 0 0 0,0-1 0 0 0,1 1 0 0 0,-1 0 0 0 0,1-1 0 0 0,-1 4 0 0 0,5-5-34 0 0,0 0 0 0 0,-1 1 0 0 0,1-1 0 0 0,0-1 0 0 0,0 1 0 0 0,0-1 0 0 0,5 1 0 0 0,9-1-209 0 0,95 4-2857 0 0,-105-4 427 0 0</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3.472"/>
    </inkml:context>
    <inkml:brush xml:id="br0">
      <inkml:brushProperty name="width" value="0.1" units="cm"/>
      <inkml:brushProperty name="height" value="0.1" units="cm"/>
      <inkml:brushProperty name="color" value="#FFFFFF"/>
    </inkml:brush>
  </inkml:definitions>
  <inkml:trace contextRef="#ctx0" brushRef="#br0">0 4 3932 0 0,'0'-3'3963'0'0,"1"8"-1413"0"0,0 27-461 0 0,1 47-1328 0 0,-2-62-809 0 0,0 54 531 0 0,0-25-5960 0 0</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4.384"/>
    </inkml:context>
    <inkml:brush xml:id="br0">
      <inkml:brushProperty name="width" value="0.1" units="cm"/>
      <inkml:brushProperty name="height" value="0.1" units="cm"/>
      <inkml:brushProperty name="color" value="#FFFFFF"/>
    </inkml:brush>
  </inkml:definitions>
  <inkml:trace contextRef="#ctx0" brushRef="#br0">10 1 3740 0 0,'59'2'4477'0'0,"-40"0"-4013"0"0,0 0 0 0 0,32 10 0 0 0,41 10 680 0 0,-90-22-1125 0 0,1 1 1 0 0,-1 0 0 0 0,0-1-1 0 0,0 1 1 0 0,1 0-1 0 0,-1 0 1 0 0,0 0-1 0 0,0 0 1 0 0,0 1-1 0 0,0-1 1 0 0,-1 0-1 0 0,1 1 1 0 0,0 0-1 0 0,0-1 1 0 0,-1 1-1 0 0,1 0 1 0 0,0 2-1 0 0,1 1 19 0 0,-1 1 1 0 0,0 0-1 0 0,0 0 0 0 0,0 0 0 0 0,1 10 1 0 0,4 33 565 0 0,2 67-1 0 0,4 33 135 0 0,0-47-61 0 0,0 170 1 0 0,-14-270-667 0 0,1-1 0 0 0,0 1 1 0 0,-1-1-1 0 0,0 1 0 0 0,1-1 0 0 0,-1 0 0 0 0,1 1 1 0 0,-1-1-1 0 0,0 0 0 0 0,0 0 0 0 0,0 0 0 0 0,0 0 0 0 0,0 1 1 0 0,0-1-1 0 0,0 0 0 0 0,0-1 0 0 0,0 1 0 0 0,-1 0 1 0 0,1 0-1 0 0,0 0 0 0 0,-1-1 0 0 0,1 1 0 0 0,0-1 1 0 0,-1 1-1 0 0,1-1 0 0 0,-1 1 0 0 0,1-1 0 0 0,-3 0 1 0 0,-49 6 76 0 0,47-5-85 0 0,-216 4 1128 0 0,200-11-2967 0 0,2-3-4614 0 0</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6.307"/>
    </inkml:context>
    <inkml:brush xml:id="br0">
      <inkml:brushProperty name="width" value="0.1" units="cm"/>
      <inkml:brushProperty name="height" value="0.1" units="cm"/>
      <inkml:brushProperty name="color" value="#FFFFFF"/>
    </inkml:brush>
  </inkml:definitions>
  <inkml:trace contextRef="#ctx0" brushRef="#br0">23 0 2116 0 0,'-23'2'5484'0'0,"39"-1"-2776"0"0,135 14-2148 0 0,-37-12-1620 0 0,-101-8-1151 0 0</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7.113"/>
    </inkml:context>
    <inkml:brush xml:id="br0">
      <inkml:brushProperty name="width" value="0.1" units="cm"/>
      <inkml:brushProperty name="height" value="0.1" units="cm"/>
      <inkml:brushProperty name="color" value="#FFFFFF"/>
    </inkml:brush>
  </inkml:definitions>
  <inkml:trace contextRef="#ctx0" brushRef="#br0">73 21 1300 0 0,'0'-1'232'0'0,"0"0"-1"0"0,0 0 0 0 0,0 1 1 0 0,-1-1-1 0 0,1 0 0 0 0,0 0 1 0 0,0 0-1 0 0,0 1 1 0 0,0-1-1 0 0,0 0 0 0 0,0 0 1 0 0,1 1-1 0 0,-1-1 1 0 0,0 0-1 0 0,0 0 0 0 0,1 1 1 0 0,-1-1-1 0 0,0 0 1 0 0,1 0-1 0 0,-1 1 0 0 0,0-1 1 0 0,1 0-1 0 0,-1 1 1 0 0,1-1-1 0 0,-1 1 0 0 0,2-2 1 0 0,0 3-160 0 0,0 0 1 0 0,1-1 0 0 0,-1 1-1 0 0,0 0 1 0 0,0 1 0 0 0,0-1-1 0 0,0 0 1 0 0,0 0-1 0 0,-1 1 1 0 0,4 2 0 0 0,96 91 566 0 0,-69-62-470 0 0,-29-30-116 0 0,0-1 4 0 0,0 1 0 0 0,1 0 1 0 0,-1 1-1 0 0,-1-1 0 0 0,1 0 0 0 0,-1 1 0 0 0,1 0 0 0 0,-1 0 0 0 0,3 5 0 0 0,-3-5 193 0 0,-2-3-246 0 0,0-1-1 0 0,0 0 1 0 0,0 0-1 0 0,0 0 1 0 0,1 0-1 0 0,-1 0 1 0 0,0 1-1 0 0,0-1 1 0 0,0 0-1 0 0,0 0 1 0 0,0 0-1 0 0,0 1 1 0 0,0-1-1 0 0,0 0 0 0 0,0 0 1 0 0,0 0-1 0 0,0 0 1 0 0,0 1-1 0 0,0-1 1 0 0,0 0-1 0 0,0 0 1 0 0,0 0-1 0 0,0 1 1 0 0,0-1-1 0 0,0 0 1 0 0,0 0-1 0 0,0 0 1 0 0,0 1-1 0 0,0-1 1 0 0,0 0-1 0 0,-1 0 1 0 0,1 0-1 0 0,0 0 1 0 0,0 1-1 0 0,0-1 0 0 0,0 0 1 0 0,0 0-1 0 0,0 0 1 0 0,-1 0-1 0 0,1 0 1 0 0,0 0-1 0 0,0 0 1 0 0,0 1-1 0 0,0-1 1 0 0,-1 0-1 0 0,1 0 1 0 0,0 0-1 0 0,0 0 1 0 0,0 0-1 0 0,-1 0 1 0 0,1 0-1 0 0,0 0 1 0 0,0 0-1 0 0,0 0 0 0 0,0 0 1 0 0,-1 0-1 0 0,1 0 1 0 0,0 0-1 0 0,0 0 1 0 0,0 0-1 0 0,-1 0 1 0 0,1 0-1 0 0,-4 2-8 0 0,0 1 0 0 0,1 0-1 0 0,-1 0 1 0 0,1 1 0 0 0,-1-1-1 0 0,-3 7 1 0 0,-3 1-4 0 0,-33 35 3 0 0,-51 68 0 0 0,29-21 7 0 0,52-81 170 0 0,0-1-1887 0 0</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8.366"/>
    </inkml:context>
    <inkml:brush xml:id="br0">
      <inkml:brushProperty name="width" value="0.1" units="cm"/>
      <inkml:brushProperty name="height" value="0.1" units="cm"/>
      <inkml:brushProperty name="color" value="#FFFFFF"/>
    </inkml:brush>
  </inkml:definitions>
  <inkml:trace contextRef="#ctx0" brushRef="#br0">0 43 1184 0 0,'1'-1'213'0'0,"-1"0"-1"0"0,1-1 1 0 0,-1 1 0 0 0,1 0-1 0 0,0 0 1 0 0,0 0-1 0 0,-1 0 1 0 0,1 0 0 0 0,0 0-1 0 0,0 0 1 0 0,0 0 0 0 0,0 0-1 0 0,0 0 1 0 0,0 0-1 0 0,1 1 1 0 0,-1-1 0 0 0,0 0-1 0 0,0 1 1 0 0,1-1 0 0 0,-1 1-1 0 0,0 0 1 0 0,0-1-1 0 0,1 1 1 0 0,-1 0 0 0 0,0 0-1 0 0,3-1 1 0 0,46-4-91 0 0,-41 4 301 0 0,34-3-183 0 0,111-5-517 0 0,-136 7-5058 0 0</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18.928"/>
    </inkml:context>
    <inkml:brush xml:id="br0">
      <inkml:brushProperty name="width" value="0.1" units="cm"/>
      <inkml:brushProperty name="height" value="0.1" units="cm"/>
      <inkml:brushProperty name="color" value="#FFFFFF"/>
    </inkml:brush>
  </inkml:definitions>
  <inkml:trace contextRef="#ctx0" brushRef="#br0">11 26 928 0 0,'-1'-2'295'0'0,"0"1"0"0"0,0 0 0 0 0,0 0 0 0 0,0 0 0 0 0,1-1 0 0 0,-1 1 0 0 0,0-1 0 0 0,1 1 0 0 0,-1 0 0 0 0,1-1 0 0 0,-1 1 0 0 0,1-1 0 0 0,-1 1 0 0 0,1-1 0 0 0,0-2 1 0 0,1 4-178 0 0,0 0 1 0 0,0 0-1 0 0,0 0 1 0 0,0 0-1 0 0,0 0 1 0 0,0 0 0 0 0,0 0-1 0 0,0 0 1 0 0,0 0-1 0 0,-1 1 1 0 0,1-1-1 0 0,0 0 1 0 0,0 1 0 0 0,0-1-1 0 0,0 1 1 0 0,0-1-1 0 0,0 1 1 0 0,-1-1-1 0 0,1 1 1 0 0,0-1 0 0 0,-1 1-1 0 0,1 0 1 0 0,0 0-1 0 0,-1-1 1 0 0,2 2-1 0 0,48 41 982 0 0,72 79-1 0 0,-108-109-976 0 0,-13-12-164 0 0,0 0-1 0 0,1-1 1 0 0,-1 1 0 0 0,0 0 0 0 0,0 0 0 0 0,0 0 0 0 0,0 0 0 0 0,0 0 0 0 0,0 0-1 0 0,0 0 1 0 0,0 1 0 0 0,0-1 0 0 0,-1 0 0 0 0,1 0 0 0 0,0 1 0 0 0,-1-1 0 0 0,1 0 0 0 0,-1 1-1 0 0,0-1 1 0 0,1 0 0 0 0,-1 1 0 0 0,0-1 0 0 0,0 1 0 0 0,0-1 0 0 0,0 1 0 0 0,0-1-1 0 0,0 0 1 0 0,0 1 0 0 0,0-1 0 0 0,-1 1 0 0 0,1-1 0 0 0,0 0 0 0 0,-1 1 0 0 0,1-1 0 0 0,-1 0-1 0 0,0 1 1 0 0,0 1 0 0 0,-14 22 25 0 0,0-1 0 0 0,-1-1 1 0 0,-1 0-1 0 0,-26 26 0 0 0,16-21-149 0 0,3-3-4889 0 0,18-23 2903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2:58.086"/>
    </inkml:context>
    <inkml:brush xml:id="br0">
      <inkml:brushProperty name="width" value="0.1" units="cm"/>
      <inkml:brushProperty name="height" value="0.1" units="cm"/>
      <inkml:brushProperty name="color" value="#FFFFFF"/>
    </inkml:brush>
  </inkml:definitions>
  <inkml:trace contextRef="#ctx0" brushRef="#br0">353 63 1164 0 0,'0'-3'218'0'0,"0"1"0"0"0,0-1 0 0 0,0 1 0 0 0,0-1 0 0 0,0 1 0 0 0,-1 0 0 0 0,1-1 0 0 0,-1 1 0 0 0,0-1 0 0 0,0 1 0 0 0,1 0 0 0 0,-2-1 0 0 0,1 1 0 0 0,0 0 0 0 0,0 0 0 0 0,-1 0 0 0 0,1 0 0 0 0,-1 0 0 0 0,0 0 0 0 0,1 0 0 0 0,-1 1 0 0 0,-3-3 0 0 0,2 2-46 0 0,0 1 1 0 0,-1-1-1 0 0,1 1 1 0 0,-1 0-1 0 0,0 0 1 0 0,1 0-1 0 0,-1 1 1 0 0,0-1-1 0 0,0 1 1 0 0,0 0-1 0 0,1 0 1 0 0,-1 0-1 0 0,-4 1 1 0 0,-10 3 270 0 0,0 0 0 0 0,0 1 0 0 0,0 1 0 0 0,-27 13 0 0 0,32-13-212 0 0,0 1 0 0 0,1 1 1 0 0,0 0-1 0 0,0 0 0 0 0,1 1 1 0 0,0 1-1 0 0,-10 12 0 0 0,16-17-122 0 0,-1 1-1 0 0,2 0 0 0 0,-1 1 1 0 0,1-1-1 0 0,0 1 0 0 0,0 0 1 0 0,0 0-1 0 0,1 0 0 0 0,0 0 1 0 0,1 1-1 0 0,0-1 0 0 0,0 1 1 0 0,0 0-1 0 0,0 12 0 0 0,3-17-62 0 0,-1 1-1 0 0,1-1 1 0 0,0 1-1 0 0,0-1 1 0 0,1 0-1 0 0,-1 1 0 0 0,1-1 1 0 0,-1 0-1 0 0,1 0 1 0 0,0 0-1 0 0,0 0 1 0 0,1 0-1 0 0,-1-1 1 0 0,0 1-1 0 0,1-1 0 0 0,0 1 1 0 0,-1-1-1 0 0,1 0 1 0 0,0 0-1 0 0,0 0 1 0 0,5 2-1 0 0,-1 0-39 0 0,0 0-1 0 0,1-1 1 0 0,-1 0 0 0 0,1 0-1 0 0,-1-1 1 0 0,1 0 0 0 0,0 0-1 0 0,14 0 1 0 0,-13-2-283 0 0,1 0 0 0 0,-1-1 0 0 0,1-1 0 0 0,-1 1 0 0 0,1-2 0 0 0,-1 1 0 0 0,0-1 0 0 0,0-1 0 0 0,0 1 0 0 0,-1-2 0 0 0,1 1 0 0 0,-1-1 0 0 0,0 0 0 0 0,0-1 0 0 0,-1 0 0 0 0,0 0 0 0 0,0-1 0 0 0,0 0 0 0 0,-1 0 1 0 0,11-15-1 0 0,-3 2-2644 0 0</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0.229"/>
    </inkml:context>
    <inkml:brush xml:id="br0">
      <inkml:brushProperty name="width" value="0.1" units="cm"/>
      <inkml:brushProperty name="height" value="0.1" units="cm"/>
      <inkml:brushProperty name="color" value="#FFFFFF"/>
    </inkml:brush>
  </inkml:definitions>
  <inkml:trace contextRef="#ctx0" brushRef="#br0">8 15 1016 0 0,'-7'-6'6426'0'0,"34"-1"-5238"0"0,12 6-776 0 0,42 2-1 0 0,-11 1-348 0 0,-38 1-903 0 0</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1.024"/>
    </inkml:context>
    <inkml:brush xml:id="br0">
      <inkml:brushProperty name="width" value="0.1" units="cm"/>
      <inkml:brushProperty name="height" value="0.1" units="cm"/>
      <inkml:brushProperty name="color" value="#FFFFFF"/>
    </inkml:brush>
  </inkml:definitions>
  <inkml:trace contextRef="#ctx0" brushRef="#br0">86 1 1344 0 0,'-6'3'2223'0'0,"5"-3"-2118"0"0,0 0-1 0 0,0 0 1 0 0,0 1 0 0 0,0-1 0 0 0,1 0-1 0 0,-1 0 1 0 0,0 1 0 0 0,0-1 0 0 0,0 1-1 0 0,0-1 1 0 0,1 1 0 0 0,-1-1 0 0 0,0 1-1 0 0,1 0 1 0 0,-1-1 0 0 0,0 1 0 0 0,1 0-1 0 0,-1-1 1 0 0,1 1 0 0 0,-1 0-1 0 0,0 1 1 0 0,-7 19 1538 0 0,6-19-1506 0 0,1 1 0 0 0,-1-1 0 0 0,1 1 0 0 0,0-1 0 0 0,0 1 0 0 0,0 0 0 0 0,0 0 0 0 0,0 3 0 0 0,-12 87 1388 0 0,8-66-1202 0 0,1 0 1 0 0,-1 32-1 0 0,-10 189 715 0 0,14-154-794 0 0,1-49-254 0 0,1-44 0 0 0,-1-1-1 0 0,0 1 0 0 0,1 0 0 0 0,-1 0 0 0 0,0 0 0 0 0,1-1 0 0 0,-1 1 0 0 0,1 0 0 0 0,-1 0 0 0 0,1-1 0 0 0,0 1 0 0 0,-1 0 0 0 0,1-1 0 0 0,0 1 0 0 0,-1-1 0 0 0,1 1 0 0 0,0-1 0 0 0,0 1 0 0 0,0-1 0 0 0,-1 0 0 0 0,1 1 0 0 0,0-1 0 0 0,0 0 0 0 0,0 0 0 0 0,0 1 0 0 0,-1-1 0 0 0,1 0 0 0 0,0 0 0 0 0,0 0 0 0 0,0 0 0 0 0,1 0 0 0 0,36 0-124 0 0,-30 0 41 0 0,11-1-95 0 0,-1-1 1 0 0,20-4 0 0 0,-6 0-106 0 0,55-6-2478 0 0,-81 11 2306 0 0,-2 0-372 0 0,1 0 1 0 0,-1-1-1 0 0,1 1 1 0 0,-1-1 0 0 0,0 0-1 0 0,5-3 1 0 0,-6 3-250 0 0</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1.487"/>
    </inkml:context>
    <inkml:brush xml:id="br0">
      <inkml:brushProperty name="width" value="0.1" units="cm"/>
      <inkml:brushProperty name="height" value="0.1" units="cm"/>
      <inkml:brushProperty name="color" value="#FFFFFF"/>
    </inkml:brush>
  </inkml:definitions>
  <inkml:trace contextRef="#ctx0" brushRef="#br0">0 38 1436 0 0,'1'-1'208'0'0,"-1"0"0"0"0,1 0 0 0 0,0 0 0 0 0,0 0 0 0 0,-1 0 1 0 0,1-1-1 0 0,0 1 0 0 0,0 1 0 0 0,0-1 0 0 0,0 0 0 0 0,0 0 0 0 0,1 0 0 0 0,-1 0 0 0 0,0 1 0 0 0,0-1 0 0 0,0 1 0 0 0,1-1 0 0 0,-1 1 0 0 0,0-1 0 0 0,1 1 1 0 0,-1 0-1 0 0,0-1 0 0 0,1 1 0 0 0,-1 0 0 0 0,0 0 0 0 0,2 0 0 0 0,49-4 381 0 0,-43 4-213 0 0,51-5 373 0 0,49-1-1894 0 0,-91 1-4171 0 0</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1.969"/>
    </inkml:context>
    <inkml:brush xml:id="br0">
      <inkml:brushProperty name="width" value="0.1" units="cm"/>
      <inkml:brushProperty name="height" value="0.1" units="cm"/>
      <inkml:brushProperty name="color" value="#FFFFFF"/>
    </inkml:brush>
  </inkml:definitions>
  <inkml:trace contextRef="#ctx0" brushRef="#br0">6 49 1324 0 0,'0'0'115'0'0,"-1"-1"0"0"0,1 1 0 0 0,0 0 0 0 0,-1-1 1 0 0,1 1-1 0 0,0-1 0 0 0,-1 1 0 0 0,1 0 0 0 0,0-1 0 0 0,-1 1 0 0 0,1-1 0 0 0,0 1 0 0 0,0-1 0 0 0,-1 1 0 0 0,1-1 1 0 0,0 1-1 0 0,0-1 0 0 0,0 1 0 0 0,0-1 0 0 0,0 1 0 0 0,0-1 0 0 0,0 0 0 0 0,0 1 0 0 0,0-1 0 0 0,0 1 0 0 0,0-1 0 0 0,0 1 1 0 0,0-1-1 0 0,0 1 0 0 0,1-1 0 0 0,-1 1 0 0 0,0-1 0 0 0,0 1 0 0 0,1-1 0 0 0,-1 1 0 0 0,0 0 0 0 0,1-1 0 0 0,-1 1 1 0 0,0-1-1 0 0,1 1 0 0 0,-1 0 0 0 0,0-1 0 0 0,1 1 0 0 0,-1 0 0 0 0,1-1 0 0 0,-1 1 0 0 0,1 0 0 0 0,-1 0 0 0 0,1-1 0 0 0,-1 1 1 0 0,1 0-1 0 0,-1 0 0 0 0,1 0 0 0 0,30-10 1036 0 0,-28 9-897 0 0,26-4-85 0 0,1 0 0 0 0,0 3 0 0 0,37 0 0 0 0,-50 1-2093 0 0</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2.563"/>
    </inkml:context>
    <inkml:brush xml:id="br0">
      <inkml:brushProperty name="width" value="0.1" units="cm"/>
      <inkml:brushProperty name="height" value="0.1" units="cm"/>
      <inkml:brushProperty name="color" value="#FFFFFF"/>
    </inkml:brush>
  </inkml:definitions>
  <inkml:trace contextRef="#ctx0" brushRef="#br0">26 0 996 0 0,'-1'0'216'0'0,"1"0"0"0"0,-1 1 0 0 0,0-1 1 0 0,0 0-1 0 0,0 0 0 0 0,0 0 0 0 0,1 1 0 0 0,-1-1 0 0 0,0 0 0 0 0,0 1 1 0 0,0-1-1 0 0,1 1 0 0 0,-1-1 0 0 0,0 1 0 0 0,1-1 0 0 0,-1 1 0 0 0,0-1 0 0 0,1 1 1 0 0,-1 0-1 0 0,1-1 0 0 0,-1 1 0 0 0,1 0 0 0 0,-1 1 0 0 0,-7 25 2643 0 0,8 30-659 0 0,7 2-909 0 0,17 61 0 0 0,1 14-325 0 0,10 146 182 0 0,-33-256-1099 0 0,-2-19-36 0 0,0 0 0 0 0,1 0-1 0 0,0 0 1 0 0,-1 0 0 0 0,2-1-1 0 0,1 9 1 0 0,-2-12-12 0 0,0 1 0 0 0,0-1 1 0 0,0 0-1 0 0,0 1 0 0 0,0-1 0 0 0,0 0 1 0 0,0 0-1 0 0,0 0 0 0 0,0 0 0 0 0,1 0 1 0 0,-1 0-1 0 0,0 0 0 0 0,1 0 1 0 0,-1 0-1 0 0,1-1 0 0 0,-1 1 0 0 0,1-1 1 0 0,-1 1-1 0 0,1-1 0 0 0,0 1 0 0 0,-1-1 1 0 0,1 0-1 0 0,-1 0 0 0 0,4 0 0 0 0,23 2-244 0 0,-1-1-1 0 0,1-1 1 0 0,48-7-1 0 0,-54 7-966 0 0,-19 0 601 0 0,-1 0-1 0 0,1 0 0 0 0,0 0 0 0 0,-1 0 1 0 0,1 0-1 0 0,0 0 0 0 0,0-1 0 0 0,3-1 0 0 0</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2.978"/>
    </inkml:context>
    <inkml:brush xml:id="br0">
      <inkml:brushProperty name="width" value="0.1" units="cm"/>
      <inkml:brushProperty name="height" value="0.1" units="cm"/>
      <inkml:brushProperty name="color" value="#FFFFFF"/>
    </inkml:brush>
  </inkml:definitions>
  <inkml:trace contextRef="#ctx0" brushRef="#br0">258 19 3484 0 0,'-1'-19'6235'0'0,"-14"33"-5146"0"0,15-14-1094 0 0,-46 52 1114 0 0,3 1 1 0 0,-57 91-1 0 0,81-115-921 0 0,-3 10-832 0 0,10-13-3221 0 0</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3.379"/>
    </inkml:context>
    <inkml:brush xml:id="br0">
      <inkml:brushProperty name="width" value="0.1" units="cm"/>
      <inkml:brushProperty name="height" value="0.1" units="cm"/>
      <inkml:brushProperty name="color" value="#FFFFFF"/>
    </inkml:brush>
  </inkml:definitions>
  <inkml:trace contextRef="#ctx0" brushRef="#br0">1 20 4088 0 0,'0'-6'860'0'0,"1"-8"3692"0"0,0 15-4456 0 0,0-1 1 0 0,0 0 0 0 0,0 0-1 0 0,0 1 1 0 0,-1-1 0 0 0,1 1-1 0 0,0-1 1 0 0,-1 0 0 0 0,1 1-1 0 0,0-1 1 0 0,0 1-1 0 0,-1 0 1 0 0,1-1 0 0 0,-1 1-1 0 0,1-1 1 0 0,-1 1 0 0 0,1 0-1 0 0,-1 0 1 0 0,1-1-1 0 0,-1 1 1 0 0,1 1 0 0 0,95 142 2280 0 0,-67-96-1860 0 0,71 87 0 0 0,-83-112-427 0 0,-14-18-115 0 0,1 0 1 0 0,-1 0-1 0 0,1 0 0 0 0,1-1 1 0 0,-1 1-1 0 0,0-1 0 0 0,1 0 0 0 0,0 0 1 0 0,10 6-1 0 0,-12-10-774 0 0,0 1 0 0 0,0-1-1 0 0,0 0 1 0 0,0 0 0 0 0,0 0-1 0 0,0 0 1 0 0,0 0 0 0 0,4-1 0 0 0</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3.817"/>
    </inkml:context>
    <inkml:brush xml:id="br0">
      <inkml:brushProperty name="width" value="0.1" units="cm"/>
      <inkml:brushProperty name="height" value="0.1" units="cm"/>
      <inkml:brushProperty name="color" value="#FFFFFF"/>
    </inkml:brush>
  </inkml:definitions>
  <inkml:trace contextRef="#ctx0" brushRef="#br0">0 24 3716 0 0,'1'-1'213'0'0,"-1"0"0"0"0,1-1 0 0 0,0 1 0 0 0,-1 0 0 0 0,1 0 0 0 0,0 0 0 0 0,0 0 0 0 0,0 0 0 0 0,0 0 0 0 0,0 0 0 0 0,0 0 0 0 0,0 0 0 0 0,0 0 0 0 0,0 0 0 0 0,0 1 0 0 0,0-1 0 0 0,1 0 0 0 0,-1 1 0 0 0,0-1 0 0 0,0 1 0 0 0,1 0 0 0 0,-1-1 0 0 0,0 1 0 0 0,1 0 0 0 0,-1 0 0 0 0,1 0 0 0 0,1 0 0 0 0,41-4 325 0 0,-10 4-2020 0 0,-11 0-4457 0 0</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4.410"/>
    </inkml:context>
    <inkml:brush xml:id="br0">
      <inkml:brushProperty name="width" value="0.1" units="cm"/>
      <inkml:brushProperty name="height" value="0.1" units="cm"/>
      <inkml:brushProperty name="color" value="#FFFFFF"/>
    </inkml:brush>
  </inkml:definitions>
  <inkml:trace contextRef="#ctx0" brushRef="#br0">57 0 1380 0 0,'-4'3'452'0'0,"1"0"-1"0"0,0 1 1 0 0,-1-1 0 0 0,1 0-1 0 0,0 1 1 0 0,1 0 0 0 0,-1-1-1 0 0,0 1 1 0 0,1 0 0 0 0,0 1-1 0 0,0-1 1 0 0,-2 6 0 0 0,0 3 13 0 0,-1 1 0 0 0,-3 24 0 0 0,6 13 595 0 0,4-51-1038 0 0,0 1 0 0 0,0 0 0 0 0,0 0 1 0 0,-1 0-1 0 0,1-1 0 0 0,0 1 0 0 0,0-1 0 0 0,0 0 0 0 0,0 1 0 0 0,0-1 1 0 0,0 0-1 0 0,0 0 0 0 0,0 0 0 0 0,0-1 0 0 0,3 1 0 0 0,7 0 207 0 0,5 3-35 0 0,-1-1-26 0 0,0 1-1 0 0,-1 1 1 0 0,27 9 0 0 0,-38-10-155 0 0,1-1 0 0 0,-1 0 0 0 0,0 1 0 0 0,0 0 1 0 0,0 0-1 0 0,0 0 0 0 0,0 0 0 0 0,0 0 0 0 0,-1 1 1 0 0,0 0-1 0 0,0 0 0 0 0,0 0 0 0 0,0 0 0 0 0,0 0 1 0 0,-1 1-1 0 0,3 5 0 0 0,-3-5-33 0 0,0 1 1 0 0,0-1-1 0 0,0 0 1 0 0,-1 0-1 0 0,0 1 0 0 0,0-1 1 0 0,0 1-1 0 0,-1 8 1 0 0,0-12 15 0 0,0-1 0 0 0,-1 1 0 0 0,1 0 0 0 0,-1 0 1 0 0,0 0-1 0 0,1 0 0 0 0,-1-1 0 0 0,0 1 1 0 0,0 0-1 0 0,0-1 0 0 0,-1 1 0 0 0,1-1 1 0 0,0 1-1 0 0,0-1 0 0 0,-1 1 0 0 0,1-1 0 0 0,-1 0 1 0 0,1 0-1 0 0,-1 0 0 0 0,0 0 0 0 0,1 0 1 0 0,-1 0-1 0 0,0 0 0 0 0,0-1 0 0 0,0 1 1 0 0,1 0-1 0 0,-4-1 0 0 0,-47 11 489 0 0,24-13-1520 0 0,27 2 738 0 0,0 0-1 0 0,0 0 1 0 0,0-1-1 0 0,0 1 1 0 0,0-1-1 0 0,0 1 1 0 0,0-1 0 0 0,0 0-1 0 0,0 1 1 0 0,0-1-1 0 0,0 0 1 0 0,0 0-1 0 0,0 1 1 0 0,1-1-1 0 0,-1 0 1 0 0,0 0 0 0 0,-1-2-1 0 0,2-10-3006 0 0,3 8 2271 0 0</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25.356"/>
    </inkml:context>
    <inkml:brush xml:id="br0">
      <inkml:brushProperty name="width" value="0.1" units="cm"/>
      <inkml:brushProperty name="height" value="0.1" units="cm"/>
      <inkml:brushProperty name="color" value="#FFFFFF"/>
    </inkml:brush>
  </inkml:definitions>
  <inkml:trace contextRef="#ctx0" brushRef="#br0">140 31 1288 0 0,'0'0'182'0'0,"0"-1"1"0"0,0 0-1 0 0,1 1 0 0 0,-1-1 0 0 0,0 0 0 0 0,0 1 1 0 0,1-1-1 0 0,-1 0 0 0 0,0 1 0 0 0,1-1 0 0 0,-1 1 0 0 0,0-1 1 0 0,1 1-1 0 0,-1-1 0 0 0,1 1 0 0 0,-1-1 0 0 0,1 1 1 0 0,-1-1-1 0 0,1 1 0 0 0,0-1 0 0 0,-1 1 0 0 0,1 0 1 0 0,-1-1-1 0 0,1 1 0 0 0,0 0 0 0 0,-1 0 0 0 0,1 0 1 0 0,0-1-1 0 0,1 1 0 0 0,26-3 496 0 0,-11 1-83 0 0,33-1 384 0 0,-41 3-830 0 0,-1 0 1 0 0,1-1 0 0 0,-1 1 0 0 0,12-4 0 0 0,-18 3-121 0 0,-1 1 1 0 0,1-1 0 0 0,0 1-1 0 0,-1 0 1 0 0,1-1-1 0 0,0 1 1 0 0,-1 0-1 0 0,1 0 1 0 0,-1 0-1 0 0,1 0 1 0 0,0 0 0 0 0,-1 0-1 0 0,1 0 1 0 0,0 1-1 0 0,-1-1 1 0 0,1 1-1 0 0,0-1 1 0 0,-1 1-1 0 0,1 0 1 0 0,-1-1-1 0 0,1 1 1 0 0,-1 0 0 0 0,0 0-1 0 0,1 0 1 0 0,-1 0-1 0 0,0 0 1 0 0,0 0-1 0 0,0 1 1 0 0,1-1-1 0 0,-1 0 1 0 0,0 1 0 0 0,1 2-1 0 0,1 3 165 0 0,0 0-1 0 0,-1 0 1 0 0,0 1-1 0 0,0-1 1 0 0,1 16-1 0 0,-2-13-175 0 0,13 99 1251 0 0,0 137 0 0 0,-4 61-246 0 0,-6-274-971 0 0,-2-24-71 0 0,0 0-1 0 0,-1 1 1 0 0,-1-1 0 0 0,0 0-1 0 0,0 1 1 0 0,-2 15 0 0 0,0-23 18 0 0,1 1-1 0 0,0-1 1 0 0,-1 1 0 0 0,1-1 0 0 0,-1 0 0 0 0,0 0 0 0 0,1 0 0 0 0,-1 0-1 0 0,0 0 1 0 0,0 0 0 0 0,-1 0 0 0 0,1-1 0 0 0,0 1 0 0 0,-1-1-1 0 0,1 1 1 0 0,-1-1 0 0 0,1 0 0 0 0,-1 0 0 0 0,-2 1 0 0 0,-53 13-2 0 0,20-10 120 0 0,-1-3 0 0 0,0-1 0 0 0,-65-7-1 0 0,81 5-69 0 0,11 0 33 0 0,-26-3-2274 0 0,36 3 1638 0 0,1 1-1 0 0,-1-1 1 0 0,0 0-1 0 0,1 1 1 0 0,-1-1-1 0 0,0 0 1 0 0,1 0-1 0 0,-1 0 0 0 0,1 0 1 0 0,-3-3-1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2:58.606"/>
    </inkml:context>
    <inkml:brush xml:id="br0">
      <inkml:brushProperty name="width" value="0.1" units="cm"/>
      <inkml:brushProperty name="height" value="0.1" units="cm"/>
      <inkml:brushProperty name="color" value="#FFFFFF"/>
    </inkml:brush>
  </inkml:definitions>
  <inkml:trace contextRef="#ctx0" brushRef="#br0">88 394 2976 0 0,'-44'-195'2350'0'0,"0"-4"1354"0"0,95 524 131 0 0,-39-247-3426 0 0,41 399 1143 0 0,-51-458-1558 0 0,-1-6 56 0 0,1 0 0 0 0,0 0 0 0 0,1-1-1 0 0,0 1 1 0 0,8 19 0 0 0,-10-30-177 0 0,1 0 0 0 0,-1 0 0 0 0,0 0 0 0 0,0 0 0 0 0,1 0 1 0 0,-1 0-1 0 0,1 0 0 0 0,0-1 0 0 0,-1 1 0 0 0,1-1 0 0 0,0 1 0 0 0,0-1 0 0 0,0 1 1 0 0,0-1-1 0 0,0 0 0 0 0,0 0 0 0 0,1 0 0 0 0,-1 0 0 0 0,0-1 0 0 0,0 1 0 0 0,1-1 1 0 0,-1 1-1 0 0,0-1 0 0 0,1 0 0 0 0,-1 1 0 0 0,1-1 0 0 0,-1-1 0 0 0,0 1 0 0 0,1 0 0 0 0,-1 0 1 0 0,0-1-1 0 0,1 0 0 0 0,-1 1 0 0 0,0-1 0 0 0,0 0 0 0 0,4-2 0 0 0,12-5-1601 0 0,3-3-1351 0 0</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4.637"/>
    </inkml:context>
    <inkml:brush xml:id="br0">
      <inkml:brushProperty name="width" value="0.1" units="cm"/>
      <inkml:brushProperty name="height" value="0.1" units="cm"/>
      <inkml:brushProperty name="color" value="#FFFFFF"/>
    </inkml:brush>
  </inkml:definitions>
  <inkml:trace contextRef="#ctx0" brushRef="#br0">323 6 2040 0 0,'-1'-1'115'0'0,"-1"1"-1"0"0,1-1 1 0 0,0 0-1 0 0,0 1 0 0 0,-1-1 1 0 0,1 1-1 0 0,0-1 1 0 0,-1 1-1 0 0,1 0 1 0 0,0 0-1 0 0,-1-1 0 0 0,1 1 1 0 0,-1 0-1 0 0,1 0 1 0 0,0 0-1 0 0,-1 0 1 0 0,1 1-1 0 0,-1-1 1 0 0,1 0-1 0 0,0 1 0 0 0,-1-1 1 0 0,1 0-1 0 0,0 1 1 0 0,0 0-1 0 0,-3 0 1 0 0,-32 18 936 0 0,15-4-600 0 0,0 1 0 0 0,2 0 0 0 0,-1 2 0 0 0,2 0-1 0 0,1 1 1 0 0,0 0 0 0 0,1 2 0 0 0,1 0 0 0 0,1 1 0 0 0,-21 44-1 0 0,28-47-269 0 0,0 1 0 0 0,1 0-1 0 0,1 0 1 0 0,1 1 0 0 0,1-1-1 0 0,1 1 1 0 0,0 0 0 0 0,2 0-1 0 0,0-1 1 0 0,4 22 0 0 0,-2-26-99 0 0,1-1 0 0 0,0 1-1 0 0,1-1 1 0 0,1 0 0 0 0,0 0 0 0 0,1 0 0 0 0,1-1 0 0 0,0 0 0 0 0,1 0-1 0 0,0-1 1 0 0,1 0 0 0 0,1 0 0 0 0,19 19 0 0 0,-16-20-134 0 0,1-2-1 0 0,0 0 1 0 0,0 0 0 0 0,1-1 0 0 0,0-1-1 0 0,0-1 1 0 0,1 0 0 0 0,0-1 0 0 0,17 4-1 0 0,-16-6-767 0 0,-1 0 1 0 0,1-2-1 0 0,0 0 0 0 0,-1 0 0 0 0,26-3 0 0 0,-21-1-2217 0 0</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5.381"/>
    </inkml:context>
    <inkml:brush xml:id="br0">
      <inkml:brushProperty name="width" value="0.1" units="cm"/>
      <inkml:brushProperty name="height" value="0.1" units="cm"/>
      <inkml:brushProperty name="color" value="#FFFFFF"/>
    </inkml:brush>
  </inkml:definitions>
  <inkml:trace contextRef="#ctx0" brushRef="#br0">383 55 3592 0 0,'1'-1'124'0'0,"-1"1"1"0"0,1-1-1 0 0,-1 0 0 0 0,1 0 0 0 0,-1 0 0 0 0,1 0 0 0 0,-1 0 0 0 0,0-1 0 0 0,0 1 1 0 0,1 0-1 0 0,-1 0 0 0 0,0 0 0 0 0,0 0 0 0 0,0 0 0 0 0,0 0 0 0 0,0 0 1 0 0,-1 0-1 0 0,1 0 0 0 0,0 0 0 0 0,0 0 0 0 0,-1 0 0 0 0,1-1 0 0 0,-1 1 0 0 0,1 1 1 0 0,-1-1-1 0 0,1 0 0 0 0,-1 0 0 0 0,1 0 0 0 0,-1 0 0 0 0,0 0 0 0 0,1 0 0 0 0,-1 1 1 0 0,0-1-1 0 0,0 0 0 0 0,0 1 0 0 0,0-1 0 0 0,0 0 0 0 0,0 1 0 0 0,0-1 0 0 0,0 1 1 0 0,-1-1-1 0 0,-3-2 67 0 0,0 1 1 0 0,-1 0-1 0 0,1-1 0 0 0,0 2 1 0 0,-1-1-1 0 0,-8-1 1 0 0,0 2 5 0 0,-1 1 0 0 0,1 1 0 0 0,-1 0 0 0 0,1 1 0 0 0,0 0 0 0 0,0 1 0 0 0,0 1 0 0 0,0 0 0 0 0,0 1 0 0 0,1 0 0 0 0,0 1 0 0 0,0 1 0 0 0,0 0 0 0 0,-18 14 0 0 0,22-14-109 0 0,0 0 0 0 0,1 1 0 0 0,0 0 0 0 0,0 0 0 0 0,0 1 1 0 0,1 0-1 0 0,1 0 0 0 0,-9 15 0 0 0,12-16-47 0 0,-1-1 1 0 0,1 0-1 0 0,1 1 0 0 0,0 0 1 0 0,0-1-1 0 0,0 1 1 0 0,1 0-1 0 0,0 0 0 0 0,0 0 1 0 0,1 0-1 0 0,0 0 1 0 0,3 15-1 0 0,-3-20-63 0 0,1 1 0 0 0,0-1 1 0 0,0 1-1 0 0,0-1 0 0 0,0 0 0 0 0,1 1 1 0 0,-1-1-1 0 0,1 0 0 0 0,0 0 0 0 0,0 0 0 0 0,0 0 1 0 0,0 0-1 0 0,0-1 0 0 0,1 1 0 0 0,-1-1 1 0 0,1 1-1 0 0,-1-1 0 0 0,1 0 0 0 0,0 0 0 0 0,0 0 1 0 0,0 0-1 0 0,0-1 0 0 0,1 1 0 0 0,-1-1 1 0 0,0 0-1 0 0,1 0 0 0 0,-1 0 0 0 0,1 0 0 0 0,-1-1 1 0 0,1 1-1 0 0,-1-1 0 0 0,1 0 0 0 0,-1 0 1 0 0,1 0-1 0 0,-1 0 0 0 0,5-2 0 0 0,1 1-77 0 0,0 0 0 0 0,0-1 0 0 0,-1-1 0 0 0,1 1 0 0 0,-1-1 0 0 0,1-1 0 0 0,-1 0 0 0 0,0 0 0 0 0,0 0-1 0 0,-1-1 1 0 0,1 0 0 0 0,-1-1 0 0 0,10-9 0 0 0,-8 3-25 0 0,-1 0 0 0 0,0-1 0 0 0,-1 0 0 0 0,0 0 0 0 0,-1 0 0 0 0,0-1 0 0 0,-1 0 0 0 0,-1 0 0 0 0,3-18 0 0 0,2 0 337 0 0,-8 23-161 0 0,1-4 17 0 0,0 12 10 0 0,1 8 59 0 0,2 11 78 0 0,0-2 1 0 0,1 1 0 0 0,1-1-1 0 0,1 0 1 0 0,14 23 0 0 0,-18-34-401 0 0,0 0 0 0 0,0 0 0 0 0,0 0 0 0 0,0-1 0 0 0,1 1 0 0 0,0-1 0 0 0,0-1 0 0 0,8 6 0 0 0,-9-7-200 0 0,-1 0 0 0 0,0-1-1 0 0,1 0 1 0 0,-1 0 0 0 0,1 0-1 0 0,-1 0 1 0 0,1 0-1 0 0,-1-1 1 0 0,1 0 0 0 0,0 0-1 0 0,-1 0 1 0 0,1 0 0 0 0,0 0-1 0 0,-1-1 1 0 0,8-1-1 0 0,3-7-1805 0 0,-5 0 1144 0 0</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5.707"/>
    </inkml:context>
    <inkml:brush xml:id="br0">
      <inkml:brushProperty name="width" value="0.1" units="cm"/>
      <inkml:brushProperty name="height" value="0.1" units="cm"/>
      <inkml:brushProperty name="color" value="#FFFFFF"/>
    </inkml:brush>
  </inkml:definitions>
  <inkml:trace contextRef="#ctx0" brushRef="#br0">14 3 1532 0 0,'0'0'46'0'0,"0"-1"1"0"0,0 1-1 0 0,-1 0 0 0 0,1 0 1 0 0,0 0-1 0 0,0 0 0 0 0,0 0 1 0 0,0-1-1 0 0,0 1 0 0 0,-1 0 1 0 0,1 0-1 0 0,0 0 0 0 0,0 0 1 0 0,0 0-1 0 0,-1 0 0 0 0,1 0 1 0 0,0 0-1 0 0,0 0 0 0 0,0 0 1 0 0,-1 0-1 0 0,1 0 0 0 0,0 0 1 0 0,0 0-1 0 0,0 0 0 0 0,-1 0 1 0 0,1 0-1 0 0,0 0 0 0 0,0 0 1 0 0,0 0-1 0 0,0 0 0 0 0,-1 0 1 0 0,1 0-1 0 0,0 0 0 0 0,0 0 1 0 0,0 1-1 0 0,-1-1 0 0 0,1 0 1 0 0,0 0-1 0 0,0 0 0 0 0,0 0 1 0 0,0 0-1 0 0,0 0 0 0 0,0 1 1 0 0,-1-1-1 0 0,-3 13 1190 0 0,3 15 14 0 0,53 358 4486 0 0,-18-159-4365 0 0,-31-191-1365 0 0,1 7-1247 0 0,3-16-2917 0 0</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6.091"/>
    </inkml:context>
    <inkml:brush xml:id="br0">
      <inkml:brushProperty name="width" value="0.1" units="cm"/>
      <inkml:brushProperty name="height" value="0.1" units="cm"/>
      <inkml:brushProperty name="color" value="#FFFFFF"/>
    </inkml:brush>
  </inkml:definitions>
  <inkml:trace contextRef="#ctx0" brushRef="#br0">169 2 3528 0 0,'-1'0'205'0'0,"-1"0"-1"0"0,0-1 1 0 0,0 1-1 0 0,0 0 1 0 0,0 0-1 0 0,0 0 1 0 0,0 0-1 0 0,0 0 1 0 0,1 1-1 0 0,-1-1 1 0 0,0 0-1 0 0,0 1 1 0 0,0-1-1 0 0,0 1 1 0 0,1 0-1 0 0,-1 0 1 0 0,0 0 0 0 0,1 0-1 0 0,-1 0 1 0 0,1 0-1 0 0,-1 0 1 0 0,1 0-1 0 0,-1 1 1 0 0,0 0-1 0 0,-38 39 1150 0 0,38-39-1178 0 0,-8 10 200 0 0,1 1 0 0 0,0 0 0 0 0,0 1 0 0 0,1 0 0 0 0,1 0-1 0 0,1 0 1 0 0,-7 23 0 0 0,10-28-249 0 0,0-1 0 0 0,1 1 0 0 0,1 0 0 0 0,0-1 0 0 0,0 1 0 0 0,0 0 0 0 0,1 0 0 0 0,1 0 0 0 0,-1 0 0 0 0,1 0 0 0 0,1 0 0 0 0,0-1 0 0 0,0 1 0 0 0,7 16 0 0 0,-6-20-212 0 0,0 0-1 0 0,0 0 1 0 0,1 0-1 0 0,0-1 0 0 0,-1 1 1 0 0,2-1-1 0 0,-1 0 0 0 0,0 0 1 0 0,1 0-1 0 0,0-1 1 0 0,0 1-1 0 0,0-1 0 0 0,0-1 1 0 0,0 1-1 0 0,1-1 0 0 0,10 4 1 0 0,-11-5-369 0 0,1 0 0 0 0,-1 0 1 0 0,1 0-1 0 0,0 0 0 0 0,-1-1 1 0 0,1 0-1 0 0,0 0 0 0 0,-1-1 1 0 0,1 1-1 0 0,0-1 0 0 0,6-2 0 0 0,4-3-2497 0 0</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6.602"/>
    </inkml:context>
    <inkml:brush xml:id="br0">
      <inkml:brushProperty name="width" value="0.1" units="cm"/>
      <inkml:brushProperty name="height" value="0.1" units="cm"/>
      <inkml:brushProperty name="color" value="#FFFFFF"/>
    </inkml:brush>
  </inkml:definitions>
  <inkml:trace contextRef="#ctx0" brushRef="#br0">19 1 4336 0 0,'-4'12'5081'0'0,"-5"24"-3705"0"0,7-22-1136 0 0,0 0 0 0 0,1-1 0 0 0,1 1 0 0 0,0 0 0 0 0,1 0 0 0 0,0 0 0 0 0,2 0 0 0 0,-1-1 0 0 0,1 1 0 0 0,1-1 0 0 0,1 0 0 0 0,0 0 0 0 0,11 21 0 0 0,-15-32-241 0 0,0-1 0 0 0,0 1 0 0 0,0 0-1 0 0,1 0 1 0 0,-1 0 0 0 0,1-1 0 0 0,-1 1-1 0 0,1-1 1 0 0,0 1 0 0 0,-1-1 0 0 0,1 0 0 0 0,0 0-1 0 0,0 1 1 0 0,0-1 0 0 0,0 0 0 0 0,0-1-1 0 0,0 1 1 0 0,0 0 0 0 0,0-1 0 0 0,5 1 0 0 0,-4-1-73 0 0,0 0 1 0 0,0 0-1 0 0,1-1 1 0 0,-1 1-1 0 0,0-1 1 0 0,0 0-1 0 0,0 0 1 0 0,0 0-1 0 0,0-1 1 0 0,0 1-1 0 0,0-1 1 0 0,4-3-1 0 0,4-3-228 0 0,-1 0 1 0 0,-1-1-1 0 0,0 0 1 0 0,0-1-1 0 0,14-20 0 0 0,-15 17 306 0 0,1-1 0 0 0,-2-1 0 0 0,0 1 0 0 0,0-1 0 0 0,-2-1 0 0 0,0 1 0 0 0,4-22 0 0 0,-10 50 447 0 0,0 1 0 0 0,1 0 0 0 0,1 0 0 0 0,0-1 0 0 0,1 1 0 0 0,0 0 0 0 0,8 25 0 0 0,-8-33-624 0 0,0 0 0 0 0,0 0 0 0 0,0-1 1 0 0,0 0-1 0 0,1 1 0 0 0,0-1 0 0 0,0 0 0 0 0,0 0 0 0 0,1 0 0 0 0,0-1 1 0 0,0 1-1 0 0,0-1 0 0 0,0 0 0 0 0,1 0 0 0 0,-1 0 0 0 0,1-1 0 0 0,0 0 1 0 0,0 0-1 0 0,0 0 0 0 0,1 0 0 0 0,-1-1 0 0 0,12 4 0 0 0,-16-6 15 0 0,0 0 0 0 0,1 0-1 0 0,-1 0 1 0 0,0 0 0 0 0,0-1 0 0 0,1 1-1 0 0,-1 0 1 0 0,0 0 0 0 0,0-1-1 0 0,0 1 1 0 0,1-1 0 0 0,-1 1-1 0 0,2-2 1 0 0,-3 2 140 0 0,13-7-3005 0 0</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7.102"/>
    </inkml:context>
    <inkml:brush xml:id="br0">
      <inkml:brushProperty name="width" value="0.1" units="cm"/>
      <inkml:brushProperty name="height" value="0.1" units="cm"/>
      <inkml:brushProperty name="color" value="#FFFFFF"/>
    </inkml:brush>
  </inkml:definitions>
  <inkml:trace contextRef="#ctx0" brushRef="#br0">10 1 3460 0 0,'-1'0'78'0'0,"1"0"0"0"0,-1 0-1 0 0,1 0 1 0 0,-1 0-1 0 0,1 0 1 0 0,0 1 0 0 0,-1-1-1 0 0,1 0 1 0 0,-1 0 0 0 0,1 1-1 0 0,0-1 1 0 0,-1 0-1 0 0,1 1 1 0 0,0-1 0 0 0,-1 0-1 0 0,1 1 1 0 0,0-1 0 0 0,-1 0-1 0 0,1 1 1 0 0,0-1 0 0 0,0 1-1 0 0,0-1 1 0 0,-1 1-1 0 0,1-1 1 0 0,0 0 0 0 0,0 1-1 0 0,0-1 1 0 0,0 1 0 0 0,0-1-1 0 0,0 1 1 0 0,0-1-1 0 0,0 1 1 0 0,-1 20 836 0 0,2-15-667 0 0,1 77 2386 0 0,28 166 1 0 0,42 78-765 0 0,-68-308-2103 0 0,6 20-1421 0 0,1-15-2455 0 0</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7.475"/>
    </inkml:context>
    <inkml:brush xml:id="br0">
      <inkml:brushProperty name="width" value="0.1" units="cm"/>
      <inkml:brushProperty name="height" value="0.1" units="cm"/>
      <inkml:brushProperty name="color" value="#FFFFFF"/>
    </inkml:brush>
  </inkml:definitions>
  <inkml:trace contextRef="#ctx0" brushRef="#br0">299 58 2748 0 0,'0'-3'202'0'0,"-1"-1"1"0"0,0 1-1 0 0,-1 0 0 0 0,1 0 0 0 0,-1 0 0 0 0,1 1 1 0 0,-1-1-1 0 0,0 0 0 0 0,0 1 0 0 0,0-1 0 0 0,0 1 0 0 0,0-1 1 0 0,-1 1-1 0 0,1 0 0 0 0,-1 0 0 0 0,1 0 0 0 0,-1 0 0 0 0,0 1 1 0 0,0-1-1 0 0,0 1 0 0 0,0 0 0 0 0,0 0 0 0 0,0 0 1 0 0,0 0-1 0 0,0 0 0 0 0,0 0 0 0 0,-1 1 0 0 0,1 0 0 0 0,0-1 1 0 0,0 1-1 0 0,-1 1 0 0 0,1-1 0 0 0,0 0 0 0 0,0 1 1 0 0,0-1-1 0 0,-5 3 0 0 0,-3 0 32 0 0,0 0 0 0 0,1 1 0 0 0,-1 0 0 0 0,1 1 0 0 0,0 0 0 0 0,1 1 1 0 0,-1 0-1 0 0,1 0 0 0 0,-13 13 0 0 0,12-8-43 0 0,-1 0 1 0 0,2 1-1 0 0,0 0 1 0 0,0 0-1 0 0,1 1 1 0 0,1 0-1 0 0,-7 16 1 0 0,12-23-136 0 0,0 0 1 0 0,0 0 0 0 0,0 1-1 0 0,1-1 1 0 0,0 0 0 0 0,0 1-1 0 0,0-1 1 0 0,1 11-1 0 0,1-13-42 0 0,-1-1-1 0 0,1 1 0 0 0,0-1 0 0 0,0 1 0 0 0,0-1 0 0 0,0 1 0 0 0,0-1 0 0 0,1 0 0 0 0,0 1 0 0 0,0-1 0 0 0,0 0 0 0 0,0 0 0 0 0,0 0 0 0 0,0-1 0 0 0,1 1 0 0 0,3 3 0 0 0,-2-3-83 0 0,0 0 0 0 0,0-1-1 0 0,0 1 1 0 0,1-1-1 0 0,-1 0 1 0 0,1 0 0 0 0,-1 0-1 0 0,1-1 1 0 0,0 1 0 0 0,0-1-1 0 0,0 0 1 0 0,0-1-1 0 0,0 1 1 0 0,0-1 0 0 0,0 0-1 0 0,0 0 1 0 0,0-1-1 0 0,-1 1 1 0 0,1-1 0 0 0,0 0-1 0 0,0 0 1 0 0,0-1 0 0 0,-1 0-1 0 0,1 0 1 0 0,7-4-1 0 0,-2 1-80 0 0,0-1-1 0 0,0 0 0 0 0,-1 0 0 0 0,0-1 0 0 0,-1 0 1 0 0,1-1-1 0 0,-1 0 0 0 0,-1 0 0 0 0,0-1 0 0 0,9-13 1 0 0,-2-2 297 0 0,-2-1 0 0 0,18-51 0 0 0,-26 65 65 0 0,1-4 527 0 0,-4 15-712 0 0,-1 0 1 0 0,1 1-1 0 0,-1-1 0 0 0,0 1 1 0 0,1-1-1 0 0,-1 0 0 0 0,1 1 0 0 0,-1-1 1 0 0,0 1-1 0 0,0 0 0 0 0,1-1 1 0 0,-1 1-1 0 0,0-1 0 0 0,0 1 0 0 0,0-1 1 0 0,0 1-1 0 0,1-1 0 0 0,-1 1 1 0 0,0 0-1 0 0,0-1 0 0 0,0 1 0 0 0,0-1 1 0 0,0 1-1 0 0,-1 0 0 0 0,1-1 1 0 0,0 1-1 0 0,0 0 0 0 0,4 31 279 0 0,1 0 1 0 0,1 0-1 0 0,19 50 0 0 0,-22-75-460 0 0,0 0 1 0 0,0 0-1 0 0,1 0 0 0 0,0-1 1 0 0,0 0-1 0 0,9 11 0 0 0,-10-15-168 0 0,-1 1 0 0 0,1-1 0 0 0,-1 1 0 0 0,1-1-1 0 0,0 0 1 0 0,0 0 0 0 0,0 0 0 0 0,0 0 0 0 0,0 0 0 0 0,0-1-1 0 0,0 0 1 0 0,1 1 0 0 0,-1-1 0 0 0,0 0 0 0 0,1-1 0 0 0,5 2-1 0 0,1-2-2525 0 0</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7.878"/>
    </inkml:context>
    <inkml:brush xml:id="br0">
      <inkml:brushProperty name="width" value="0.1" units="cm"/>
      <inkml:brushProperty name="height" value="0.1" units="cm"/>
      <inkml:brushProperty name="color" value="#FFFFFF"/>
    </inkml:brush>
  </inkml:definitions>
  <inkml:trace contextRef="#ctx0" brushRef="#br0">0 0 4816 0 0,'2'25'6043'0'0,"3"25"-4248"0"0,7 67-940 0 0,20 348 1345 0 0,-33-438-2111 0 0,2 26 21 0 0,-1-50-98 0 0,0-1-1 0 0,0 0 1 0 0,1 1 0 0 0,-1-1-1 0 0,1 1 1 0 0,-1-1 0 0 0,1 0-1 0 0,0 1 1 0 0,0-1 0 0 0,0 0-1 0 0,1 0 1 0 0,-1 0 0 0 0,0 0-1 0 0,1 0 1 0 0,-1 0-1 0 0,3 2 1 0 0,-1-3-75 0 0,0 1 1 0 0,0 0-1 0 0,1-1 0 0 0,-1 0 0 0 0,0 0 0 0 0,1 0 1 0 0,-1 0-1 0 0,1-1 0 0 0,0 1 0 0 0,-1-1 0 0 0,1 0 1 0 0,-1 0-1 0 0,1 0 0 0 0,0 0 0 0 0,-1-1 0 0 0,5-1 1 0 0,2 0-516 0 0,-1 0 1 0 0,1-1-1 0 0,-1-1 1 0 0,16-7-1 0 0,-19 7-296 0 0,0 0-1 0 0,1 0 1 0 0,-1 0-1 0 0,8-9 1 0 0,-5 3-1969 0 0</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8.268"/>
    </inkml:context>
    <inkml:brush xml:id="br0">
      <inkml:brushProperty name="width" value="0.1" units="cm"/>
      <inkml:brushProperty name="height" value="0.1" units="cm"/>
      <inkml:brushProperty name="color" value="#FFFFFF"/>
    </inkml:brush>
  </inkml:definitions>
  <inkml:trace contextRef="#ctx0" brushRef="#br0">8 94 5136 0 0,'-6'-5'973'0'0,"4"3"-133"0"0,2-2-100 0 0,2 1-132 0 0,1-2-116 0 0,6 0-68 0 0,6-1-128 0 0,5-2-188 0 0,5 2-4 0 0,2-1-672 0 0,4-1-264 0 0,2 2-288 0 0,-1-1 4 0 0,0 2-9 0 0,-2-1 1 0 0,1 1 28 0 0,-3-1 52 0 0</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8.610"/>
    </inkml:context>
    <inkml:brush xml:id="br0">
      <inkml:brushProperty name="width" value="0.1" units="cm"/>
      <inkml:brushProperty name="height" value="0.1" units="cm"/>
      <inkml:brushProperty name="color" value="#FFFFFF"/>
    </inkml:brush>
  </inkml:definitions>
  <inkml:trace contextRef="#ctx0" brushRef="#br0">1 122 1016 0 0,'1'2'411'0'0,"0"0"-1"0"0,0 0 1 0 0,0 0-1 0 0,0 0 1 0 0,1-1-1 0 0,-1 1 1 0 0,1 0-1 0 0,0-1 1 0 0,-1 1 0 0 0,1-1-1 0 0,0 0 1 0 0,0 0-1 0 0,0 1 1 0 0,3 0-1 0 0,0 0-101 0 0,1 0 0 0 0,-1 0 0 0 0,1-1 1 0 0,-1 0-1 0 0,10 1 0 0 0,3-1-100 0 0,-1-1 1 0 0,33-4 0 0 0,-29 1-91 0 0,0-1 1 0 0,0 0 0 0 0,22-9 0 0 0,-36 11-102 0 0,0-1 0 0 0,-1 1 1 0 0,1-2-1 0 0,-1 1 0 0 0,0-1 0 0 0,0 0 1 0 0,0 0-1 0 0,0 0 0 0 0,-1-1 0 0 0,0 0 1 0 0,0 0-1 0 0,0-1 0 0 0,4-5 0 0 0,-8 10 6 0 0,0 0 0 0 0,0-1 0 0 0,0 1 0 0 0,0 0 0 0 0,-1 0-1 0 0,1-1 1 0 0,0 1 0 0 0,-1-1 0 0 0,1 1 0 0 0,0 0 0 0 0,-1-1 0 0 0,0 1 0 0 0,1-1-1 0 0,-1 0 1 0 0,0 1 0 0 0,0-1 0 0 0,0 1 0 0 0,0-1 0 0 0,0 1 0 0 0,0-1-1 0 0,0 1 1 0 0,-1-1 0 0 0,1 1 0 0 0,-1-1 0 0 0,1 1 0 0 0,-1-1 0 0 0,1 1 0 0 0,-1 0-1 0 0,0-1 1 0 0,0 1 0 0 0,1 0 0 0 0,-1-1 0 0 0,0 1 0 0 0,0 0 0 0 0,0 0 0 0 0,-1 0-1 0 0,1 0 1 0 0,0 0 0 0 0,-3-2 0 0 0,0 1 83 0 0,0 0-1 0 0,0 1 1 0 0,0-1 0 0 0,-1 1 0 0 0,1 0-1 0 0,0 0 1 0 0,-1 0 0 0 0,1 1 0 0 0,-1-1-1 0 0,1 1 1 0 0,-1 0 0 0 0,-4 1 0 0 0,-2 1 67 0 0,0 1 1 0 0,1 0-1 0 0,-1 0 1 0 0,1 1 0 0 0,0 0-1 0 0,0 1 1 0 0,0 0 0 0 0,1 1-1 0 0,0 0 1 0 0,0 0 0 0 0,0 1-1 0 0,1 0 1 0 0,0 1-1 0 0,-12 14 1 0 0,12-13-21 0 0,0 2-1 0 0,0-1 1 0 0,1 1 0 0 0,1 0 0 0 0,-1 1-1 0 0,2-1 1 0 0,0 1 0 0 0,0 0-1 0 0,1 1 1 0 0,1-1 0 0 0,0 1 0 0 0,-1 15-1 0 0,3-22-119 0 0,1-1 0 0 0,0 1 0 0 0,1-1-1 0 0,-1 1 1 0 0,1-1 0 0 0,0 0-1 0 0,0 1 1 0 0,1-1 0 0 0,-1 0 0 0 0,1 0-1 0 0,0 0 1 0 0,1 0 0 0 0,-1 0 0 0 0,1-1-1 0 0,0 1 1 0 0,5 5 0 0 0,-2-4 6 0 0,-1-1 0 0 0,1 0 1 0 0,-1 0-1 0 0,1-1 0 0 0,1 0 0 0 0,-1 0 0 0 0,1 0 1 0 0,-1-1-1 0 0,1 0 0 0 0,0 0 0 0 0,8 2 1 0 0,-5-2-282 0 0,1-1 0 0 0,-1 0 1 0 0,0-1-1 0 0,0 0 0 0 0,1-1 1 0 0,-1 0-1 0 0,21-3 1 0 0,-24 2-314 0 0,1 0-1 0 0,-1-1 1 0 0,0 0 0 0 0,0-1 0 0 0,0 0 0 0 0,0 0 0 0 0,0 0 0 0 0,0-1 0 0 0,-1 0 0 0 0,0 0 0 0 0,6-5 0 0 0,0-2-1036 0 0,1-1-1299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6.292"/>
    </inkml:context>
    <inkml:brush xml:id="br0">
      <inkml:brushProperty name="width" value="0.1" units="cm"/>
      <inkml:brushProperty name="height" value="0.1" units="cm"/>
      <inkml:brushProperty name="color" value="#FFFFFF"/>
    </inkml:brush>
  </inkml:definitions>
  <inkml:trace contextRef="#ctx0" brushRef="#br0">147 12 4272 0 0,'17'-12'3409'0'0,"-26"20"504"0"0,-46 27-2219 0 0,-6 4-1744 0 0,22-10-4489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2:58.976"/>
    </inkml:context>
    <inkml:brush xml:id="br0">
      <inkml:brushProperty name="width" value="0.1" units="cm"/>
      <inkml:brushProperty name="height" value="0.1" units="cm"/>
      <inkml:brushProperty name="color" value="#FFFFFF"/>
    </inkml:brush>
  </inkml:definitions>
  <inkml:trace contextRef="#ctx0" brushRef="#br0">124 18 3220 0 0,'-1'-1'134'0'0,"1"0"-1"0"0,0 0 0 0 0,0 0 1 0 0,-1 0-1 0 0,1 1 0 0 0,-1-1 0 0 0,1 0 1 0 0,-1 0-1 0 0,1 1 0 0 0,-1-1 1 0 0,1 0-1 0 0,-1 0 0 0 0,0 1 1 0 0,1-1-1 0 0,-1 1 0 0 0,0-1 0 0 0,1 1 1 0 0,-1-1-1 0 0,0 1 0 0 0,0-1 1 0 0,0 1-1 0 0,1 0 0 0 0,-1-1 1 0 0,0 1-1 0 0,0 0 0 0 0,0 0 0 0 0,0-1 1 0 0,0 1-1 0 0,-1 0 0 0 0,0 1 17 0 0,0-1-1 0 0,0 1 0 0 0,1 0 1 0 0,-1 0-1 0 0,0 0 1 0 0,0 0-1 0 0,1 0 0 0 0,-1 0 1 0 0,1 0-1 0 0,-1 1 0 0 0,1-1 1 0 0,0 0-1 0 0,-2 3 0 0 0,-6 6 436 0 0,1 2-1 0 0,-12 23 1 0 0,19-33-463 0 0,-6 10 141 0 0,1 0 0 0 0,1 1 0 0 0,0-1 0 0 0,1 1-1 0 0,0 1 1 0 0,1-1 0 0 0,1 0 0 0 0,0 1 0 0 0,0-1-1 0 0,2 1 1 0 0,0 23 0 0 0,1-32-223 0 0,0-1 0 0 0,-1 0 0 0 0,1 0 0 0 0,0 0 0 0 0,1 0 0 0 0,-1-1 0 0 0,1 1 0 0 0,0 0 0 0 0,0 0 0 0 0,0-1 0 0 0,0 1 0 0 0,1-1 0 0 0,-1 0 0 0 0,1 0 0 0 0,0 0 0 0 0,0 0 0 0 0,0 0 0 0 0,0-1 0 0 0,0 1 0 0 0,1-1 0 0 0,-1 0 0 0 0,1 0 0 0 0,0 0 0 0 0,-1 0 0 0 0,1-1 0 0 0,0 1 0 0 0,0-1 0 0 0,0 0 0 0 0,0 0 0 0 0,0-1 0 0 0,5 1 0 0 0,0 0-48 0 0,0-1 1 0 0,0 0-1 0 0,0-1 0 0 0,-1 0 0 0 0,1 0 1 0 0,0-1-1 0 0,0 0 0 0 0,-1 0 0 0 0,1-1 0 0 0,-1 0 1 0 0,0-1-1 0 0,0 0 0 0 0,11-7 0 0 0,-12 6-51 0 0,0 0 0 0 0,0-1 0 0 0,-1 0 1 0 0,0 0-1 0 0,0 0 0 0 0,-1-1 0 0 0,0 0 0 0 0,0 0 0 0 0,0-1 0 0 0,-1 1 0 0 0,0-1 0 0 0,-1 0 0 0 0,1 0 0 0 0,-1 0 0 0 0,-1 0 0 0 0,0 0 0 0 0,0-1 0 0 0,1-14 0 0 0,-3 16 25 0 0,0 0-1 0 0,0 1 1 0 0,-1-1 0 0 0,0 0-1 0 0,0 0 1 0 0,0 1 0 0 0,-1-1-1 0 0,0 1 1 0 0,-1-1 0 0 0,1 1-1 0 0,-1 0 1 0 0,0 0 0 0 0,-1 0-1 0 0,1 0 1 0 0,-1 1 0 0 0,0-1-1 0 0,-1 1 1 0 0,1 0 0 0 0,-1 0-1 0 0,0 1 1 0 0,0 0 0 0 0,-1-1-1 0 0,1 2 1 0 0,-9-6 0 0 0,10 7-20 0 0,0 1 0 0 0,0-1 1 0 0,1 0-1 0 0,-2 1 0 0 0,1 0 0 0 0,0 0 1 0 0,0 0-1 0 0,0 0 0 0 0,0 1 1 0 0,-1 0-1 0 0,-4 0 0 0 0,5 0-619 0 0,-1 1-1 0 0,1 0 0 0 0,-1-1 1 0 0,1 2-1 0 0,0-1 0 0 0,-6 3 1 0 0,2-1-2224 0 0</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39.684"/>
    </inkml:context>
    <inkml:brush xml:id="br0">
      <inkml:brushProperty name="width" value="0.1" units="cm"/>
      <inkml:brushProperty name="height" value="0.1" units="cm"/>
      <inkml:brushProperty name="color" value="#FFFFFF"/>
    </inkml:brush>
  </inkml:definitions>
  <inkml:trace contextRef="#ctx0" brushRef="#br0">1 0 3064 0 0,'2'2'220'0'0,"-1"-1"0"0"0,1 0 0 0 0,0 1 0 0 0,0 0-1 0 0,-1-1 1 0 0,1 1 0 0 0,-1 0 0 0 0,1 0 0 0 0,-1-1-1 0 0,0 1 1 0 0,2 4 0 0 0,2 2 227 0 0,170 221 3124 0 0,-116-152-2837 0 0,29 33-400 0 0,-78-98-935 0 0,2 0 0 0 0,0-2-1 0 0,0 1 1 0 0,1-2 0 0 0,0 1 0 0 0,21 10 0 0 0,-33-19 434 0 0,1-1-1 0 0,-1 1 1 0 0,0 0 0 0 0,1-1-1 0 0,-1 1 1 0 0,1-1 0 0 0,-1 1 0 0 0,1-1-1 0 0,-1 0 1 0 0,1 1 0 0 0,-1-1-1 0 0,1 0 1 0 0,-1 0 0 0 0,1 0-1 0 0,-1 0 1 0 0,1 0 0 0 0,-1-1-1 0 0,1 1 1 0 0,-1 0 0 0 0,1-1 0 0 0,-1 1-1 0 0,0-1 1 0 0,1 1 0 0 0,-1-1-1 0 0,0 0 1 0 0,1 0 0 0 0,-1 1-1 0 0,2-3 1 0 0,1-2-693 0 0</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0.011"/>
    </inkml:context>
    <inkml:brush xml:id="br0">
      <inkml:brushProperty name="width" value="0.1" units="cm"/>
      <inkml:brushProperty name="height" value="0.1" units="cm"/>
      <inkml:brushProperty name="color" value="#FFFFFF"/>
    </inkml:brush>
  </inkml:definitions>
  <inkml:trace contextRef="#ctx0" brushRef="#br0">79 32 1292 0 0,'-4'-15'890'0'0,"-1"-1"1601"0"0,4 16-2427 0 0,0 0 0 0 0,1 0 0 0 0,-1 0 0 0 0,1 1 0 0 0,-1-1-1 0 0,1 0 1 0 0,-1 0 0 0 0,1 1 0 0 0,-1-1 0 0 0,1 0 0 0 0,-1 1 0 0 0,1-1 0 0 0,-1 1 0 0 0,1-1-1 0 0,-1 0 1 0 0,1 1 0 0 0,0-1 0 0 0,-1 1 0 0 0,1-1 0 0 0,0 1 0 0 0,0 0 0 0 0,-1-1 0 0 0,1 1-1 0 0,0-1 1 0 0,0 1 0 0 0,0-1 0 0 0,-1 1 0 0 0,1 1 0 0 0,-6 14 384 0 0,1 1-1 0 0,0 0 1 0 0,2 1-1 0 0,-1-1 1 0 0,2 1 0 0 0,0 27-1 0 0,-2 5 226 0 0,-18 395 2425 0 0,20-354-3265 0 0,0 0-4581 0 0,2-81 1906 0 0</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0.447"/>
    </inkml:context>
    <inkml:brush xml:id="br0">
      <inkml:brushProperty name="width" value="0.1" units="cm"/>
      <inkml:brushProperty name="height" value="0.1" units="cm"/>
      <inkml:brushProperty name="color" value="#FFFFFF"/>
    </inkml:brush>
  </inkml:definitions>
  <inkml:trace contextRef="#ctx0" brushRef="#br0">328 30 4628 0 0,'0'0'107'0'0,"0"-1"0"0"0,1 0 0 0 0,-1 1 0 0 0,0-1 0 0 0,1 0 0 0 0,-1 1 0 0 0,0-1 0 0 0,0 0 0 0 0,0 0 0 0 0,0 1-1 0 0,0-1 1 0 0,0 0 0 0 0,0 0 0 0 0,0 1 0 0 0,0-1 0 0 0,0 0 0 0 0,0 0 0 0 0,0 1 0 0 0,0-1 0 0 0,-1 0 0 0 0,1 0-1 0 0,0 1 1 0 0,-1-1 0 0 0,1 0 0 0 0,0 1 0 0 0,-1-1 0 0 0,1 1 0 0 0,-1-1 0 0 0,1 0 0 0 0,-1 1 0 0 0,1-1 0 0 0,-2 0-1 0 0,0 0 53 0 0,0 0 0 0 0,0 0 0 0 0,-1 0 0 0 0,1 1 0 0 0,0-1 0 0 0,-1 0 0 0 0,1 1 0 0 0,0 0 0 0 0,-1 0 0 0 0,-3 0-1 0 0,-5 0 122 0 0,1 1-1 0 0,-1 0 0 0 0,1 1 0 0 0,-11 3 0 0 0,4 2 34 0 0,0 1-1 0 0,0 0 0 0 0,1 0 1 0 0,0 2-1 0 0,1 0 0 0 0,-22 18 0 0 0,28-20-182 0 0,0 1-1 0 0,0-1 1 0 0,1 1-1 0 0,0 1 1 0 0,0 0-1 0 0,1 0 0 0 0,0 0 1 0 0,1 1-1 0 0,0 0 1 0 0,-7 18-1 0 0,12-22-94 0 0,-1 0 0 0 0,1 0-1 0 0,0 0 1 0 0,1 0 0 0 0,0 1 0 0 0,0-1-1 0 0,0 0 1 0 0,1 0 0 0 0,0 0 0 0 0,0 0 0 0 0,1 0-1 0 0,0 0 1 0 0,0 0 0 0 0,1 0 0 0 0,0 0 0 0 0,0-1-1 0 0,0 0 1 0 0,8 11 0 0 0,-8-14-116 0 0,-1 0 0 0 0,1 0 0 0 0,-1 0 0 0 0,1 0 0 0 0,0 0 0 0 0,0-1 0 0 0,0 0 0 0 0,1 1 0 0 0,-1-1 0 0 0,1 0 0 0 0,-1-1 0 0 0,1 1 0 0 0,-1-1 0 0 0,1 1 0 0 0,0-1 0 0 0,0 0 0 0 0,0-1-1 0 0,0 1 1 0 0,-1 0 0 0 0,1-1 0 0 0,0 0 0 0 0,0 0 0 0 0,0 0 0 0 0,0-1 0 0 0,0 1 0 0 0,0-1 0 0 0,0 0 0 0 0,0 0 0 0 0,-1-1 0 0 0,1 1 0 0 0,0-1 0 0 0,-1 1 0 0 0,1-1 0 0 0,5-4 0 0 0,0 0-168 0 0,-1-1 1 0 0,0 1-1 0 0,0-1 0 0 0,0 0 0 0 0,-1-1 0 0 0,0 0 1 0 0,-1 0-1 0 0,0-1 0 0 0,0 1 0 0 0,0-1 0 0 0,6-16 1 0 0,-3 7-2289 0 0</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0.817"/>
    </inkml:context>
    <inkml:brush xml:id="br0">
      <inkml:brushProperty name="width" value="0.1" units="cm"/>
      <inkml:brushProperty name="height" value="0.1" units="cm"/>
      <inkml:brushProperty name="color" value="#FFFFFF"/>
    </inkml:brush>
  </inkml:definitions>
  <inkml:trace contextRef="#ctx0" brushRef="#br0">1 32 10273 0 0,'0'-3'103'0'0,"0"0"0"0"0,0 0 0 0 0,0 1 0 0 0,0-1 0 0 0,1 0 0 0 0,-1 0 0 0 0,1 0 0 0 0,2-4 0 0 0,-3 7-85 0 0,0 0 0 0 0,0 0 0 0 0,0-1 0 0 0,0 1 0 0 0,0 0 1 0 0,0 0-1 0 0,0 0 0 0 0,0 0 0 0 0,0 0 0 0 0,1 0 0 0 0,-1 0 0 0 0,0 0 0 0 0,0-1 1 0 0,0 1-1 0 0,0 0 0 0 0,0 0 0 0 0,1 0 0 0 0,-1 0 0 0 0,0 0 0 0 0,0 0 1 0 0,0 0-1 0 0,0 0 0 0 0,0 0 0 0 0,1 0 0 0 0,-1 0 0 0 0,0 0 0 0 0,0 0 0 0 0,0 0 1 0 0,0 0-1 0 0,0 0 0 0 0,1 0 0 0 0,-1 0 0 0 0,0 0 0 0 0,0 0 0 0 0,0 0 0 0 0,0 0 1 0 0,0 1-1 0 0,1-1 0 0 0,-1 0 0 0 0,0 0 0 0 0,0 0 0 0 0,0 0 0 0 0,0 0 0 0 0,0 0 1 0 0,0 0-1 0 0,1 1 0 0 0,7 15 678 0 0,-7-14-692 0 0,13 36 716 0 0,25 49-1 0 0,-34-77-905 0 0,1 0 1 0 0,0-1-1 0 0,0 0 0 0 0,0-1 1 0 0,1 1-1 0 0,0-1 0 0 0,1 0 1 0 0,0-1-1 0 0,0 0 0 0 0,15 10 0 0 0,3-7-3459 0 0,-18-8 803 0 0</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1.158"/>
    </inkml:context>
    <inkml:brush xml:id="br0">
      <inkml:brushProperty name="width" value="0.1" units="cm"/>
      <inkml:brushProperty name="height" value="0.1" units="cm"/>
      <inkml:brushProperty name="color" value="#FFFFFF"/>
    </inkml:brush>
  </inkml:definitions>
  <inkml:trace contextRef="#ctx0" brushRef="#br0">4 43 5497 0 0,'-1'-1'98'0'0,"1"1"0"0"0,0-1 0 0 0,-1 1 0 0 0,1 0 0 0 0,0-1 0 0 0,0 1 0 0 0,-1-1 0 0 0,1 1 0 0 0,0-1 0 0 0,0 1 0 0 0,0 0 0 0 0,0-1 0 0 0,-1 1 0 0 0,1-1 0 0 0,0 1 0 0 0,0-1 0 0 0,0 1 0 0 0,0-1 1 0 0,0 1-1 0 0,0-1 0 0 0,0 1 0 0 0,1-1 0 0 0,-1 1 0 0 0,0-1 0 0 0,0 1 0 0 0,0-1 0 0 0,0 1 0 0 0,1-1 0 0 0,-1 1 0 0 0,0 0 0 0 0,0-1 0 0 0,1 1 0 0 0,-1-1 0 0 0,1 0 0 0 0,19-3 1476 0 0,23 9-590 0 0,-23 0-814 0 0,0 1 0 0 0,0 1 1 0 0,-1 1-1 0 0,1 0 0 0 0,-2 2 1 0 0,1 0-1 0 0,-1 1 0 0 0,-1 1 0 0 0,0 0 1 0 0,-1 1-1 0 0,0 1 0 0 0,-1 1 1 0 0,16 19-1 0 0,-26-26-129 0 0,0 0-1 0 0,-1 0 1 0 0,0 0 0 0 0,0 0-1 0 0,0 1 1 0 0,-1-1-1 0 0,-1 1 1 0 0,3 13 0 0 0,-4-20-44 0 0,-1-1 1 0 0,1 1 0 0 0,-1 0 0 0 0,0 0-1 0 0,0 0 1 0 0,0 0 0 0 0,0 0 0 0 0,0 0-1 0 0,0 0 1 0 0,0 0 0 0 0,-1 0 0 0 0,1 0-1 0 0,-1 0 1 0 0,1 0 0 0 0,-1 0 0 0 0,0 0-1 0 0,0-1 1 0 0,0 1 0 0 0,0 0-1 0 0,0-1 1 0 0,0 1 0 0 0,0 0 0 0 0,0-1-1 0 0,-1 1 1 0 0,1-1 0 0 0,-1 0 0 0 0,1 1-1 0 0,-1-1 1 0 0,1 0 0 0 0,-1 0 0 0 0,0 0-1 0 0,0 0 1 0 0,1 0 0 0 0,-1-1 0 0 0,0 1-1 0 0,0 0 1 0 0,0-1 0 0 0,0 0 0 0 0,0 1-1 0 0,0-1 1 0 0,0 0 0 0 0,0 0-1 0 0,0 0 1 0 0,-2 0 0 0 0,2 0 17 0 0,-1 0 0 0 0,1 0 0 0 0,0 0 0 0 0,0 0 0 0 0,-1 0 0 0 0,1-1 0 0 0,0 1 0 0 0,0-1 0 0 0,0 1 0 0 0,0-1 0 0 0,0 0 0 0 0,-1 0 0 0 0,1 0 1 0 0,1 0-1 0 0,-1 0 0 0 0,0-1 0 0 0,0 1 0 0 0,0 0 0 0 0,1-1 0 0 0,-1 1 0 0 0,0-1 0 0 0,1 0 0 0 0,0 0 0 0 0,-1 1 0 0 0,1-1 0 0 0,0 0 0 0 0,0 0 0 0 0,0 0 0 0 0,0 0 0 0 0,0 0 0 0 0,1-1 0 0 0,-1 1 0 0 0,0 0 0 0 0,1 0 0 0 0,0 0 0 0 0,-1-1 0 0 0,1 1 1 0 0,0 0-1 0 0,0 0 0 0 0,1-1 0 0 0,0-2 0 0 0,0-6 14 0 0,1 0 0 0 0,0 1 1 0 0,0-1-1 0 0,2 1 0 0 0,-1-1 0 0 0,1 1 1 0 0,6-10-1 0 0,50-76 104 0 0,-16 31-4231 0 0,-38 50 1428 0 0,-3 8-130 0 0</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6.480"/>
    </inkml:context>
    <inkml:brush xml:id="br0">
      <inkml:brushProperty name="width" value="0.1" units="cm"/>
      <inkml:brushProperty name="height" value="0.1" units="cm"/>
      <inkml:brushProperty name="color" value="#FFFFFF"/>
    </inkml:brush>
  </inkml:definitions>
  <inkml:trace contextRef="#ctx0" brushRef="#br0">24 0 3324 0 0,'-1'5'4626'0'0,"-5"42"-3274"0"0,2 1 1 0 0,3 75-1 0 0,3-104-1372 0 0,2 12-1855 0 0,-5-25-794 0 0,-9-21-2550 0 0,3 4 4355 0 0</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6.806"/>
    </inkml:context>
    <inkml:brush xml:id="br0">
      <inkml:brushProperty name="width" value="0.1" units="cm"/>
      <inkml:brushProperty name="height" value="0.1" units="cm"/>
      <inkml:brushProperty name="color" value="#FFFFFF"/>
    </inkml:brush>
  </inkml:definitions>
  <inkml:trace contextRef="#ctx0" brushRef="#br0">1 43 888 0 0,'0'-9'524'0'0,"0"1"-224"0"0,0 0-180 0 0,0 2-92 0 0,0 1-68 0 0,0 1-308 0 0,0 1-200 0 0</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7.351"/>
    </inkml:context>
    <inkml:brush xml:id="br0">
      <inkml:brushProperty name="width" value="0.1" units="cm"/>
      <inkml:brushProperty name="height" value="0.1" units="cm"/>
      <inkml:brushProperty name="color" value="#FFFFFF"/>
    </inkml:brush>
  </inkml:definitions>
  <inkml:trace contextRef="#ctx0" brushRef="#br0">223 48 1088 0 0,'2'0'299'0'0,"-1"0"0"0"0,0 0 0 0 0,0 0 0 0 0,0 0 0 0 0,0 0 0 0 0,0 0 0 0 0,0 0 0 0 0,0-1 0 0 0,0 1 0 0 0,0 0 0 0 0,0-1 0 0 0,0 1 0 0 0,0 0 0 0 0,-1-1 0 0 0,1 1 0 0 0,0-1 0 0 0,0 0 0 0 0,1-1 1 0 0,-1 2-156 0 0,-1-1 1 0 0,0 1 0 0 0,0-1-1 0 0,1 1 1 0 0,-1-1 0 0 0,0 1 0 0 0,0-1-1 0 0,0 0 1 0 0,0 1 0 0 0,0-1-1 0 0,0 0 1 0 0,0 1 0 0 0,0-1 0 0 0,0 1-1 0 0,0-1 1 0 0,0 0 0 0 0,0 1 0 0 0,0-1-1 0 0,0 1 1 0 0,-1-1 0 0 0,1 1-1 0 0,0-1 1 0 0,-1 0 0 0 0,0-1-24 0 0,0 0 1 0 0,0 0-1 0 0,-1 1 1 0 0,1-1 0 0 0,0 0-1 0 0,-1 1 1 0 0,0-1-1 0 0,1 1 1 0 0,-1-1-1 0 0,0 1 1 0 0,0 0-1 0 0,0 0 1 0 0,1 0-1 0 0,-1 0 1 0 0,0 0-1 0 0,0 0 1 0 0,-4 0-1 0 0,-2 0-9 0 0,1 1 0 0 0,0 0 0 0 0,0 0 0 0 0,0 1 0 0 0,0 0 0 0 0,0 0-1 0 0,0 1 1 0 0,0 0 0 0 0,0 0 0 0 0,0 0 0 0 0,0 1 0 0 0,1 0 0 0 0,-1 0-1 0 0,1 1 1 0 0,0 0 0 0 0,0 0 0 0 0,1 0 0 0 0,-9 8 0 0 0,7-5-31 0 0,0 0 1 0 0,0 1 0 0 0,0-1-1 0 0,1 1 1 0 0,0 0-1 0 0,1 1 1 0 0,0 0 0 0 0,0-1-1 0 0,1 2 1 0 0,0-1 0 0 0,0 0-1 0 0,-3 17 1 0 0,7-24-67 0 0,-1 1 1 0 0,1-1 0 0 0,0 0-1 0 0,0 1 1 0 0,0-1 0 0 0,0 0-1 0 0,1 1 1 0 0,-1-1 0 0 0,1 0-1 0 0,-1 1 1 0 0,1-1 0 0 0,0 0-1 0 0,-1 0 1 0 0,1 0 0 0 0,1 0-1 0 0,-1 0 1 0 0,0 0 0 0 0,0 0-1 0 0,4 3 1 0 0,-2-2-20 0 0,0 0-1 0 0,0 0 1 0 0,1-1-1 0 0,-1 1 1 0 0,1-1-1 0 0,0 0 1 0 0,0 0-1 0 0,0 0 1 0 0,0-1-1 0 0,6 2 1 0 0,-3-1-52 0 0,0 0 1 0 0,0-1 0 0 0,1 0-1 0 0,-1 0 1 0 0,1-1 0 0 0,-1 0-1 0 0,1 0 1 0 0,-1-1 0 0 0,1 0-1 0 0,-1 0 1 0 0,0-1 0 0 0,11-3-1 0 0,-11 1 5 0 0,0 0 0 0 0,0 0 0 0 0,-1 0 0 0 0,1-1-1 0 0,-1 0 1 0 0,0-1 0 0 0,-1 1 0 0 0,1-1 0 0 0,-1 0 0 0 0,0-1-1 0 0,0 1 1 0 0,-1-1 0 0 0,0 0 0 0 0,0 0 0 0 0,-1 0-1 0 0,0-1 1 0 0,0 1 0 0 0,0-1 0 0 0,-1 0 0 0 0,0 1-1 0 0,1-17 1 0 0,2-20 582 0 0,-9 72 194 0 0,5-22-700 0 0,-1 1 0 0 0,2-1-1 0 0,-1 0 1 0 0,1 1-1 0 0,-1-1 1 0 0,2 0-1 0 0,-1 0 1 0 0,1 0-1 0 0,0 0 1 0 0,0 0-1 0 0,0-1 1 0 0,1 0 0 0 0,8 10-1 0 0,-8-10-262 0 0,0-1 1 0 0,0 0-1 0 0,1-1 0 0 0,0 1 0 0 0,-1-1 1 0 0,1 0-1 0 0,6 3 0 0 0,-7-4-214 0 0,-1-1 0 0 0,1 0-1 0 0,-1 1 1 0 0,1-2 0 0 0,0 1-1 0 0,-1 0 1 0 0,1-1 0 0 0,0 1-1 0 0,0-1 1 0 0,-1 0 0 0 0,7-1-1 0 0,-2-1-2319 0 0</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7.860"/>
    </inkml:context>
    <inkml:brush xml:id="br0">
      <inkml:brushProperty name="width" value="0.1" units="cm"/>
      <inkml:brushProperty name="height" value="0.1" units="cm"/>
      <inkml:brushProperty name="color" value="#FFFFFF"/>
    </inkml:brush>
  </inkml:definitions>
  <inkml:trace contextRef="#ctx0" brushRef="#br0">1 89 3200 0 0,'0'-14'3753'0'0,"0"27"-2020"0"0,1 28-578 0 0,10 5-739 0 0,34 86 1 0 0,-42-124-378 0 0,4 6-1209 0 0,-4-16 450 0 0,-1-11 298 0 0,-2-10 835 0 0,0 1 1 0 0,-2-1-1 0 0,-1 1 1 0 0,0 0-1 0 0,-8-24 1 0 0,0-9 1339 0 0,10 50-1597 0 0,0 0 0 0 0,0 0 0 0 0,1 0-1 0 0,0 0 1 0 0,0 0 0 0 0,0 0 0 0 0,1 0 0 0 0,-1 0-1 0 0,1 0 1 0 0,1 0 0 0 0,-1 0 0 0 0,4-7 0 0 0,-4 10-135 0 0,0 0 1 0 0,1 0 0 0 0,-1 0-1 0 0,1 0 1 0 0,-1 0-1 0 0,1 1 1 0 0,0-1 0 0 0,-1 1-1 0 0,1-1 1 0 0,0 1-1 0 0,0 0 1 0 0,0-1 0 0 0,0 1-1 0 0,1 0 1 0 0,-1 0-1 0 0,0 1 1 0 0,0-1 0 0 0,1 0-1 0 0,-1 1 1 0 0,0-1-1 0 0,1 1 1 0 0,-1 0 0 0 0,0 0-1 0 0,1 0 1 0 0,-1 0-1 0 0,0 0 1 0 0,1 0 0 0 0,-1 1-1 0 0,3 0 1 0 0,5 1-4 0 0,0 1 1 0 0,0 0-1 0 0,0 0 0 0 0,0 1 1 0 0,-1 0-1 0 0,0 1 1 0 0,0 0-1 0 0,0 1 0 0 0,0 0 1 0 0,-1 0-1 0 0,0 1 1 0 0,0 0-1 0 0,-1 0 0 0 0,0 0 1 0 0,0 1-1 0 0,8 13 1 0 0,-7-9-42 0 0,-1 1 1 0 0,0-1-1 0 0,-1 1 1 0 0,0 0-1 0 0,-1 0 1 0 0,-1 1-1 0 0,0 0 0 0 0,-1-1 1 0 0,0 1-1 0 0,-1 1 1 0 0,0 21-1 0 0,-4 9-6907 0 0</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8.217"/>
    </inkml:context>
    <inkml:brush xml:id="br0">
      <inkml:brushProperty name="width" value="0.1" units="cm"/>
      <inkml:brushProperty name="height" value="0.1" units="cm"/>
      <inkml:brushProperty name="color" value="#FFFFFF"/>
    </inkml:brush>
  </inkml:definitions>
  <inkml:trace contextRef="#ctx0" brushRef="#br0">198 22 4004 0 0,'0'-2'159'0'0,"-1"1"0"0"0,1 0 0 0 0,0 0 0 0 0,-1 0 0 0 0,1 0 0 0 0,0 0 0 0 0,-1 0 0 0 0,0 0 0 0 0,1 0 0 0 0,-1 0 0 0 0,1 0-1 0 0,-1 1 1 0 0,0-1 0 0 0,0 0 0 0 0,1 0 0 0 0,-1 0 0 0 0,0 1 0 0 0,0-1 0 0 0,0 1 0 0 0,0-1 0 0 0,0 0 0 0 0,0 1 0 0 0,0 0 0 0 0,0-1-1 0 0,-2 0 1 0 0,0 1 60 0 0,1 0-1 0 0,0 0 0 0 0,-1 0 0 0 0,1 1 0 0 0,0-1 0 0 0,0 0 0 0 0,-1 1 1 0 0,1 0-1 0 0,0-1 0 0 0,0 1 0 0 0,-4 2 0 0 0,-3 2 254 0 0,1 0-1 0 0,0 1 1 0 0,0 0-1 0 0,-14 13 1 0 0,11-7-97 0 0,1 1-1 0 0,0 0 1 0 0,0 1 0 0 0,1-1-1 0 0,1 2 1 0 0,-7 16 0 0 0,11-24-259 0 0,1 1 1 0 0,1-1 0 0 0,-1 0-1 0 0,1 1 1 0 0,1 0-1 0 0,-1-1 1 0 0,1 1-1 0 0,1 0 1 0 0,-1 0 0 0 0,1-1-1 0 0,1 1 1 0 0,-1 0-1 0 0,1 0 1 0 0,1-1 0 0 0,2 9-1 0 0,-3-12-158 0 0,1-1 0 0 0,0 1 0 0 0,0-1-1 0 0,0 0 1 0 0,1 0 0 0 0,-1 1 0 0 0,1-1-1 0 0,0-1 1 0 0,0 1 0 0 0,0 0 0 0 0,0-1-1 0 0,0 1 1 0 0,0-1 0 0 0,1 0 0 0 0,-1 0-1 0 0,1-1 1 0 0,0 1 0 0 0,-1-1 0 0 0,1 1-1 0 0,5 0 1 0 0,-3-1-540 0 0,0 0-1 0 0,0 0 1 0 0,0 0 0 0 0,0-1-1 0 0,1 1 1 0 0,-1-2 0 0 0,0 1-1 0 0,0-1 1 0 0,0 0 0 0 0,1 0-1 0 0,-1 0 1 0 0,7-4 0 0 0,4-2-2448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2:59.387"/>
    </inkml:context>
    <inkml:brush xml:id="br0">
      <inkml:brushProperty name="width" value="0.1" units="cm"/>
      <inkml:brushProperty name="height" value="0.1" units="cm"/>
      <inkml:brushProperty name="color" value="#FFFFFF"/>
    </inkml:brush>
  </inkml:definitions>
  <inkml:trace contextRef="#ctx0" brushRef="#br0">0 70 3040 0 0,'3'91'2566'0'0,"22"134"-1"0"0,-24-201-2272 0 0,-1-20-124 0 0,-1 0-1 0 0,1 0 0 0 0,1 0 0 0 0,-1 1 0 0 0,1-2 0 0 0,-1 1 1 0 0,1 0-1 0 0,0 0 0 0 0,0 0 0 0 0,3 6 0 0 0,1-51 1304 0 0,2-26-865 0 0,-4 33-257 0 0,2 1 0 0 0,0 0 1 0 0,16-50-1 0 0,-20 81-336 0 0,-1 0 1 0 0,1 0-1 0 0,-1 0 1 0 0,1 0-1 0 0,0 0 1 0 0,0 1-1 0 0,0-1 0 0 0,0 0 1 0 0,0 0-1 0 0,0 1 1 0 0,1-1-1 0 0,-1 0 1 0 0,0 1-1 0 0,1-1 1 0 0,-1 1-1 0 0,1 0 0 0 0,0 0 1 0 0,0-1-1 0 0,-1 1 1 0 0,1 0-1 0 0,0 0 1 0 0,0 1-1 0 0,0-1 0 0 0,0 0 1 0 0,4 0-1 0 0,-2 1 6 0 0,0 0 0 0 0,0 1 0 0 0,-1 0 0 0 0,1 0 0 0 0,0 0 0 0 0,0 0 0 0 0,0 1 0 0 0,-1-1 0 0 0,1 1 0 0 0,-1 0 0 0 0,1 0 0 0 0,4 5 0 0 0,9 6-81 0 0,-1 1 1 0 0,0 0 0 0 0,-1 1 0 0 0,-1 1 0 0 0,-1 1-1 0 0,0 0 1 0 0,-1 0 0 0 0,-1 1 0 0 0,0 1-1 0 0,-2 0 1 0 0,13 33 0 0 0,-13-36-176 0 0,-8-16 231 0 0,-1 0 0 0 0,0 0 0 0 0,0 0 0 0 0,0 0 0 0 0,1 0 0 0 0,-1 0 0 0 0,0 0 0 0 0,0 0 0 0 0,0 0 0 0 0,1 0 0 0 0,-1 0 0 0 0,0 0 0 0 0,0 0 0 0 0,0 0 0 0 0,1 0 0 0 0,-1 0 0 0 0,0-1 0 0 0,0 1 0 0 0,0 0 0 0 0,0 0 1 0 0,1 0-1 0 0,-1 0 0 0 0,0 0 0 0 0,0 0 0 0 0,0-1 0 0 0,0 1 0 0 0,1 0 0 0 0,-1 0 0 0 0,0 0 0 0 0,0 0 0 0 0,0-1 0 0 0,0 1 0 0 0,0 0 0 0 0,0 0 0 0 0,0 0 0 0 0,0-1 0 0 0,0 1 0 0 0,0 0 0 0 0,0 0 0 0 0,0-1 0 0 0,6-34-219 0 0,-4 22 235 0 0,4-28-6 0 0,0 2 268 0 0,1 0 0 0 0,15-47-1 0 0,-18 76-203 0 0,-1 0 0 0 0,1 0 1 0 0,1 1-1 0 0,0 0 0 0 0,0 0 0 0 0,1 0 0 0 0,0 0 1 0 0,0 1-1 0 0,1 0 0 0 0,0 0 0 0 0,0 1 0 0 0,1 0 1 0 0,13-10-1 0 0,-19 16-57 0 0,1-1 1 0 0,0 1 0 0 0,-1 0-1 0 0,1 0 1 0 0,0 0 0 0 0,0 0-1 0 0,-1 0 1 0 0,1 0 0 0 0,0 1-1 0 0,0-1 1 0 0,0 1 0 0 0,0 0-1 0 0,0 0 1 0 0,0 0 0 0 0,0 1-1 0 0,-1-1 1 0 0,5 1 0 0 0,-2 1 4 0 0,0 0-1 0 0,0 0 1 0 0,1 0 0 0 0,-2 1 0 0 0,1 0 0 0 0,0 0 0 0 0,0 0 0 0 0,6 6 0 0 0,-1 1 28 0 0,1 1 1 0 0,-1 0-1 0 0,-1 0 0 0 0,0 1 0 0 0,13 25 1 0 0,-17-27-40 0 0,-1 0 1 0 0,0 0-1 0 0,0 1 1 0 0,-1-1-1 0 0,-1 1 0 0 0,0 0 1 0 0,0 0-1 0 0,-1 0 1 0 0,0 0-1 0 0,-1 0 1 0 0,0 0-1 0 0,-1 0 1 0 0,0 0-1 0 0,-4 13 1 0 0,1-8-2440 0 0,-1 1 1 0 0,-10 23 0 0 0</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48.731"/>
    </inkml:context>
    <inkml:brush xml:id="br0">
      <inkml:brushProperty name="width" value="0.1" units="cm"/>
      <inkml:brushProperty name="height" value="0.1" units="cm"/>
      <inkml:brushProperty name="color" value="#FFFFFF"/>
    </inkml:brush>
  </inkml:definitions>
  <inkml:trace contextRef="#ctx0" brushRef="#br0">14 191 3440 0 0,'60'-18'2192'0'0,"-45"15"-1659"0"0,-1-1-1 0 0,0 0 1 0 0,1-1-1 0 0,-2-1 0 0 0,1 0 1 0 0,0 0-1 0 0,23-18 1 0 0,-34 21-337 0 0,1 0-1 0 0,-1-1 1 0 0,0 1 0 0 0,0-1 0 0 0,0 0 0 0 0,0 0 0 0 0,-1 0 0 0 0,1 0 0 0 0,-1-1 0 0 0,0 1 0 0 0,-1-1 0 0 0,1 1 0 0 0,-1-1 0 0 0,2-7-1 0 0,-3 10-136 0 0,0 0-1 0 0,0 0 0 0 0,0 1 0 0 0,0-1 1 0 0,0 0-1 0 0,0 0 0 0 0,-1 1 0 0 0,1-1 0 0 0,0 0 1 0 0,-1 0-1 0 0,0 1 0 0 0,1-1 0 0 0,-1 1 0 0 0,0-1 1 0 0,0 1-1 0 0,0-1 0 0 0,0 1 0 0 0,0-1 0 0 0,0 1 1 0 0,0 0-1 0 0,0-1 0 0 0,-1 1 0 0 0,1 0 0 0 0,0 0 1 0 0,-1 0-1 0 0,1 0 0 0 0,-1 0 0 0 0,1 0 1 0 0,-1 1-1 0 0,0-1 0 0 0,1 0 0 0 0,-1 1 0 0 0,0 0 1 0 0,1-1-1 0 0,-1 1 0 0 0,0 0 0 0 0,0-1 0 0 0,1 1 1 0 0,-1 0-1 0 0,0 1 0 0 0,0-1 0 0 0,-1 0 0 0 0,-4 1 47 0 0,1 0 0 0 0,0 0-1 0 0,-1 0 1 0 0,1 1 0 0 0,0 0-1 0 0,0 0 1 0 0,0 0 0 0 0,1 1-1 0 0,-1 0 1 0 0,0 0 0 0 0,1 1-1 0 0,-8 5 1 0 0,-1 3 83 0 0,1-1 0 0 0,0 2 1 0 0,-13 16-1 0 0,21-23-120 0 0,0 1 0 0 0,0 0 1 0 0,0 1-1 0 0,1-1 0 0 0,0 1 1 0 0,0 0-1 0 0,1 0 0 0 0,0 0 0 0 0,0 0 1 0 0,1 0-1 0 0,0 1 0 0 0,1-1 1 0 0,0 1-1 0 0,0-1 0 0 0,0 1 0 0 0,2 9 1 0 0,0-11-35 0 0,0-1 0 0 0,0 0 0 0 0,1 0 0 0 0,0 0 0 0 0,0 0 0 0 0,0 0 0 0 0,1 0 0 0 0,0 0 0 0 0,0-1 0 0 0,1 1 0 0 0,-1-1 0 0 0,1 0 1 0 0,0 0-1 0 0,0-1 0 0 0,1 1 0 0 0,0-1 0 0 0,0 0 0 0 0,0 0 0 0 0,0 0 0 0 0,0-1 0 0 0,1 0 0 0 0,7 4 0 0 0,-1-2 10 0 0,1-1 0 0 0,-1-1 0 0 0,1 1 1 0 0,-1-2-1 0 0,1 0 0 0 0,0 0 0 0 0,0-2 0 0 0,0 1 0 0 0,0-2 0 0 0,17-1 0 0 0,-6-1-704 0 0,-1-2 1 0 0,0 0-1 0 0,0-1 0 0 0,39-17 0 0 0,-58 21-184 0 0,1 0 1 0 0,-1 0-1 0 0,0-1 1 0 0,1 0-1 0 0,-1 0 1 0 0,0 0-1 0 0,-1 0 1 0 0,7-7-1 0 0</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4.058"/>
    </inkml:context>
    <inkml:brush xml:id="br0">
      <inkml:brushProperty name="width" value="0.1" units="cm"/>
      <inkml:brushProperty name="height" value="0.1" units="cm"/>
      <inkml:brushProperty name="color" value="#FFFFFF"/>
    </inkml:brush>
  </inkml:definitions>
  <inkml:trace contextRef="#ctx0" brushRef="#br0">338 118 4028 0 0,'1'-2'153'0'0,"0"-1"0"0"0,1 0 0 0 0,-1 0 1 0 0,0-1-1 0 0,-1 1 0 0 0,1 0 0 0 0,0 0 0 0 0,-1 0 0 0 0,0 0 0 0 0,0-1 0 0 0,0 1 0 0 0,0 0 0 0 0,0 0 0 0 0,-1-1 0 0 0,1 1 0 0 0,-1 0 0 0 0,0 0 0 0 0,0 0 0 0 0,0 0 0 0 0,-1 0 0 0 0,1 0 0 0 0,-1 0 0 0 0,1 0 0 0 0,-1 1 0 0 0,0-1 0 0 0,0 1 0 0 0,0-1 0 0 0,0 1 1 0 0,-1 0-1 0 0,1-1 0 0 0,-1 1 0 0 0,1 1 0 0 0,-5-4 0 0 0,3 3-109 0 0,-1-1 1 0 0,0 1-1 0 0,-1-1 0 0 0,1 1 1 0 0,0 1-1 0 0,0-1 1 0 0,-1 1-1 0 0,1 0 0 0 0,-1 0 1 0 0,1 1-1 0 0,-1-1 1 0 0,0 1-1 0 0,1 0 1 0 0,-1 1-1 0 0,1-1 0 0 0,-1 1 1 0 0,1 1-1 0 0,-10 2 1 0 0,6 0 48 0 0,0 1 1 0 0,0 1-1 0 0,1-1 1 0 0,0 2-1 0 0,0-1 1 0 0,0 1-1 0 0,1 0 1 0 0,0 0-1 0 0,0 1 1 0 0,1 0-1 0 0,0 0 1 0 0,0 1-1 0 0,1 0 1 0 0,0 0 0 0 0,0 0-1 0 0,1 0 1 0 0,1 1-1 0 0,-4 12 1 0 0,-3 16 269 0 0,1 0 0 0 0,2 0 0 0 0,-2 57 0 0 0,0 69 184 0 0,8 210 654 0 0,5-170-1551 0 0,-4-203 122 0 0,0 1 1 0 0,0-1-1 0 0,0 0 1 0 0,0 1-1 0 0,-1-1 1 0 0,1 1-1 0 0,0-1 1 0 0,-1 1-1 0 0,1-1 1 0 0,-1 0-1 0 0,0 1 1 0 0,1-1-1 0 0,-1 0 1 0 0,0 1-1 0 0,0-1 1 0 0,0 0-1 0 0,0 0 1 0 0,0 0-1 0 0,0 0 1 0 0,0 0-1 0 0,0 0 1 0 0,0 0-1 0 0,0 0 1 0 0,-1 0-1 0 0,1-1 1 0 0,-3 2-1 0 0,-3-2-2623 0 0</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4.415"/>
    </inkml:context>
    <inkml:brush xml:id="br0">
      <inkml:brushProperty name="width" value="0.1" units="cm"/>
      <inkml:brushProperty name="height" value="0.1" units="cm"/>
      <inkml:brushProperty name="color" value="#FFFFFF"/>
    </inkml:brush>
  </inkml:definitions>
  <inkml:trace contextRef="#ctx0" brushRef="#br0">0 173 3456 0 0,'3'-5'184'0'0,"0"0"1"0"0,1-1-1 0 0,-1 1 0 0 0,1 0 0 0 0,0 0 0 0 0,0 1 0 0 0,0-1 1 0 0,1 1-1 0 0,0 0 0 0 0,0 0 0 0 0,0 1 0 0 0,0-1 0 0 0,6-2 1 0 0,9-5 82 0 0,1 1 0 0 0,24-8 0 0 0,105-25-2327 0 0,-76 23-590 0 0,-56 15 1952 0 0</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4.976"/>
    </inkml:context>
    <inkml:brush xml:id="br0">
      <inkml:brushProperty name="width" value="0.1" units="cm"/>
      <inkml:brushProperty name="height" value="0.1" units="cm"/>
      <inkml:brushProperty name="color" value="#FFFFFF"/>
    </inkml:brush>
  </inkml:definitions>
  <inkml:trace contextRef="#ctx0" brushRef="#br0">0 47 1212 0 0,'26'-2'4172'0'0,"-15"7"-3952"0"0,1 0-1 0 0,-1 1 0 0 0,-1 0 0 0 0,1 0 1 0 0,-1 2-1 0 0,0-1 0 0 0,-1 1 0 0 0,0 0 1 0 0,0 1-1 0 0,-1 0 0 0 0,11 14 0 0 0,-11-13-208 0 0,-1 0 0 0 0,0 1-1 0 0,0-1 1 0 0,-1 1 0 0 0,0 1-1 0 0,-1-1 1 0 0,0 1 0 0 0,-1 0-1 0 0,-1 0 1 0 0,1 0 0 0 0,-2 1-1 0 0,0-1 1 0 0,1 14 0 0 0,-3-26-15 0 0,0 0 1 0 0,0 0 0 0 0,0 0-1 0 0,0 0 1 0 0,0 0-1 0 0,0 1 1 0 0,0-1-1 0 0,0 0 1 0 0,0 0 0 0 0,0 0-1 0 0,0 0 1 0 0,0 1-1 0 0,0-1 1 0 0,0 0 0 0 0,0 0-1 0 0,0 0 1 0 0,0 0-1 0 0,0 1 1 0 0,0-1 0 0 0,0 0-1 0 0,0 0 1 0 0,0 0-1 0 0,0 0 1 0 0,-1 0-1 0 0,1 1 1 0 0,0-1 0 0 0,0 0-1 0 0,0 0 1 0 0,0 0-1 0 0,0 0 1 0 0,0 0 0 0 0,0 0-1 0 0,-1 0 1 0 0,1 0-1 0 0,0 1 1 0 0,0-1 0 0 0,0 0-1 0 0,0 0 1 0 0,-1 0-1 0 0,1 0 1 0 0,0 0-1 0 0,0 0 1 0 0,0 0 0 0 0,0 0-1 0 0,0 0 1 0 0,-1 0-1 0 0,1 0 1 0 0,0 0 0 0 0,0 0-1 0 0,0 0 1 0 0,0 0-1 0 0,-1 0 1 0 0,1 0 0 0 0,0 0-1 0 0,0 0 1 0 0,0 0-1 0 0,0 0 1 0 0,0-1-1 0 0,-1 1 1 0 0,1 0 0 0 0,0 0-1 0 0,0 0 1 0 0,0 0-1 0 0,0 0 1 0 0,0 0 0 0 0,-1-1-1 0 0,-5-10-45 0 0,6 4 53 0 0,0 0-1 0 0,1 1 1 0 0,0-1-1 0 0,0 1 1 0 0,0-1-1 0 0,1 1 1 0 0,0-1-1 0 0,1 1 1 0 0,-1 0-1 0 0,1 0 1 0 0,0 0-1 0 0,6-8 1 0 0,1 0-1 0 0,0 0-1 0 0,1 1 1 0 0,22-21-1 0 0,-14 17-16 0 0,37-25 0 0 0,-48 36-7 0 0,0 1-1 0 0,1 0 0 0 0,-1 1 0 0 0,1 0 0 0 0,1 0 0 0 0,-1 1 1 0 0,17-4-1 0 0,-24 7 27 0 0,0 0 0 0 0,0 0 1 0 0,0 1-1 0 0,0-1 1 0 0,0 0-1 0 0,0 1 0 0 0,1 0 1 0 0,-1-1-1 0 0,0 1 1 0 0,0 0-1 0 0,-1 0 0 0 0,1 0 1 0 0,0 0-1 0 0,0 0 0 0 0,0 0 1 0 0,-1 1-1 0 0,1-1 1 0 0,0 1-1 0 0,-1-1 0 0 0,1 1 1 0 0,-1 0-1 0 0,0-1 1 0 0,0 1-1 0 0,0 0 0 0 0,0 0 1 0 0,0 0-1 0 0,0 0 0 0 0,1 2 1 0 0,4 11 46 0 0,-1-1 0 0 0,0 1 0 0 0,2 15 0 0 0,-1-6-18 0 0,-1-9 17 0 0,0-1-1 0 0,0 0 0 0 0,2 0 0 0 0,-1-1 0 0 0,16 22 0 0 0,-20-31-13 0 0,1-1-1 0 0,-1 0 1 0 0,1 0-1 0 0,-1 0 0 0 0,1 0 1 0 0,0 0-1 0 0,0-1 1 0 0,1 1-1 0 0,-1-1 0 0 0,0 0 1 0 0,1 0-1 0 0,0 0 1 0 0,-1 0-1 0 0,1-1 0 0 0,0 0 1 0 0,0 1-1 0 0,0-1 1 0 0,-1-1-1 0 0,1 1 0 0 0,0 0 1 0 0,0-1-1 0 0,1 0 1 0 0,-1 0-1 0 0,0 0 0 0 0,8-2 1 0 0,-4 0 9 0 0,0 0 0 0 0,0-1 0 0 0,-1 0 0 0 0,1 0 0 0 0,0-1 0 0 0,-1 0 0 0 0,0 0 0 0 0,0-1 1 0 0,0 1-1 0 0,-1-2 0 0 0,1 1 0 0 0,-1-1 0 0 0,10-12 0 0 0,-12 12-33 0 0,0 1 0 0 0,-1-1 0 0 0,0 0 0 0 0,0 0-1 0 0,0 0 1 0 0,-1 0 0 0 0,0-1 0 0 0,0 1 0 0 0,0-1 0 0 0,-1 1 0 0 0,0-1 0 0 0,-1 0 0 0 0,1 0 0 0 0,-1 1 0 0 0,0-1-1 0 0,-1 0 1 0 0,-2-12 0 0 0,1 12-8 0 0,0 0-1 0 0,-1 1 0 0 0,1-1 0 0 0,-1 1 0 0 0,-1-1 1 0 0,1 1-1 0 0,-1 0 0 0 0,-1 0 0 0 0,1 0 1 0 0,-1 1-1 0 0,0 0 0 0 0,0 0 0 0 0,0 0 0 0 0,-1 0 1 0 0,0 1-1 0 0,1 0 0 0 0,-2 0 0 0 0,1 0 1 0 0,0 1-1 0 0,-1 0 0 0 0,0 0 0 0 0,-7-1 1 0 0,4 0 8 0 0,0 2 0 0 0,0-1 0 0 0,0 1 0 0 0,0 1 1 0 0,0 0-1 0 0,0 0 0 0 0,-1 1 0 0 0,1 0 0 0 0,0 1 1 0 0,0 0-1 0 0,0 1 0 0 0,0 0 0 0 0,0 1 1 0 0,0 0-1 0 0,-12 5 0 0 0,19-6-124 0 0,-1 0 0 0 0,1 0-1 0 0,0 0 1 0 0,0 0 0 0 0,0 1 0 0 0,1-1 0 0 0,-1 1 0 0 0,0 0-1 0 0,1 0 1 0 0,0 0 0 0 0,0 0 0 0 0,0 0 0 0 0,0 0 0 0 0,0 0-1 0 0,0 1 1 0 0,-1 5 0 0 0,3-8-36 0 0,0 0 1 0 0,-1 0-1 0 0,1 0 0 0 0,0 0 0 0 0,0 0 0 0 0,0 0 1 0 0,0 0-1 0 0,0 0 0 0 0,0 0 0 0 0,0 0 1 0 0,1 0-1 0 0,-1 0 0 0 0,0 0 0 0 0,0 0 0 0 0,1 0 1 0 0,-1 0-1 0 0,1 0 0 0 0,-1 0 0 0 0,1 0 0 0 0,-1 0 1 0 0,1 0-1 0 0,1 1 0 0 0,0-1-25 0 0,0 0-1 0 0,-1 0 1 0 0,1 0-1 0 0,0 0 1 0 0,0 0-1 0 0,0 0 1 0 0,0-1-1 0 0,0 1 1 0 0,0-1-1 0 0,0 1 1 0 0,0-1-1 0 0,1 0 1 0 0,-1 0-1 0 0,0 0 1 0 0,0 0-1 0 0,3-1 1 0 0,13-1-562 0 0,3 1-11 0 0</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5.609"/>
    </inkml:context>
    <inkml:brush xml:id="br0">
      <inkml:brushProperty name="width" value="0.1" units="cm"/>
      <inkml:brushProperty name="height" value="0.1" units="cm"/>
      <inkml:brushProperty name="color" value="#FFFFFF"/>
    </inkml:brush>
  </inkml:definitions>
  <inkml:trace contextRef="#ctx0" brushRef="#br0">0 89 1120 0 0,'3'0'269'0'0,"0"0"0"0"0,0 1 0 0 0,0 0 0 0 0,0 0 0 0 0,0 0 0 0 0,0 0 0 0 0,-1 0 0 0 0,1 1 0 0 0,0-1 0 0 0,-1 1 0 0 0,1 0 0 0 0,-1-1 0 0 0,1 1 0 0 0,-1 1 0 0 0,0-1 0 0 0,0 0 0 0 0,0 0 0 0 0,0 1 0 0 0,2 2 0 0 0,6 10 99 0 0,-1 1-1 0 0,9 19 1 0 0,-3-6 227 0 0,33 73-522 0 0,-31-179 1104 0 0,-16 74-1117 0 0,13-57 856 0 0,-12 56-846 0 0,-1 0 1 0 0,0 0 0 0 0,1 0 0 0 0,0 0-1 0 0,0 0 1 0 0,0 1 0 0 0,0-1-1 0 0,0 1 1 0 0,1-1 0 0 0,0 1 0 0 0,-1 0-1 0 0,6-3 1 0 0,-7 5-55 0 0,1 1 1 0 0,0-1-1 0 0,-1 1 1 0 0,1 0-1 0 0,0-1 1 0 0,0 1-1 0 0,0 0 1 0 0,-1 0-1 0 0,1 1 0 0 0,0-1 1 0 0,0 0-1 0 0,-1 1 1 0 0,1-1-1 0 0,0 1 1 0 0,0-1-1 0 0,-1 1 1 0 0,1 0-1 0 0,-1-1 0 0 0,1 1 1 0 0,-1 0-1 0 0,1 0 1 0 0,2 3-1 0 0,31 26 178 0 0,-20-10-584 0 0,0 2-1 0 0,-1-1 1 0 0,-2 2 0 0 0,0 0-1 0 0,13 37 1 0 0,-25-66 414 0 0,-1 0 1 0 0,1 0 0 0 0,0 0-1 0 0,0 0 1 0 0,0 0-1 0 0,1 0 1 0 0,2-7-1 0 0,0-11 193 0 0,0-10 395 0 0,10-53 0 0 0,-11 76-482 0 0,1 0 0 0 0,0 0 0 0 0,1 1 1 0 0,0-1-1 0 0,1 1 0 0 0,0 0 0 0 0,0 0 0 0 0,14-17 0 0 0,-17 25-109 0 0,-1 0-1 0 0,1 0 1 0 0,0 0-1 0 0,0 0 1 0 0,0 0-1 0 0,0 1 1 0 0,1-1-1 0 0,-1 1 1 0 0,0-1-1 0 0,1 1 1 0 0,-1 0-1 0 0,1 0 1 0 0,-1 0-1 0 0,1 0 1 0 0,0 0-1 0 0,-1 0 1 0 0,1 1-1 0 0,0 0 1 0 0,-1-1-1 0 0,1 1 1 0 0,5 0-1 0 0,-4 1 3 0 0,0 0-1 0 0,1 1 1 0 0,-1-1-1 0 0,0 1 0 0 0,0 0 1 0 0,0 0-1 0 0,0 0 1 0 0,0 1-1 0 0,-1-1 1 0 0,1 1-1 0 0,-1 0 0 0 0,5 4 1 0 0,2 4 25 0 0,1 1 0 0 0,-1 1 1 0 0,-1-1-1 0 0,-1 2 0 0 0,1-1 1 0 0,8 23-1 0 0,-12-23-101 0 0,0 1 0 0 0,-1-1 0 0 0,0 1 1 0 0,-1 0-1 0 0,-1 0 0 0 0,-1 0 0 0 0,0 0 0 0 0,0 0 0 0 0,-1 1 1 0 0,-1-1-1 0 0,-4 20 0 0 0,-7-10-4507 0 0</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6.497"/>
    </inkml:context>
    <inkml:brush xml:id="br0">
      <inkml:brushProperty name="width" value="0.1" units="cm"/>
      <inkml:brushProperty name="height" value="0.1" units="cm"/>
      <inkml:brushProperty name="color" value="#FFFFFF"/>
    </inkml:brush>
  </inkml:definitions>
  <inkml:trace contextRef="#ctx0" brushRef="#br0">1 220 2740 0 0,'9'-8'267'0'0,"2"-1"-1"0"0,-1 2 1 0 0,1-1-1 0 0,0 2 1 0 0,0-1-1 0 0,20-6 1 0 0,-17 7-43 0 0,-1 0 1 0 0,0-1 0 0 0,0-1-1 0 0,22-17 1 0 0,-28 18 56 0 0,0 0 1 0 0,0-1-1 0 0,0 0 0 0 0,9-14 0 0 0,-15 20-212 0 0,0 0 0 0 0,0 0 0 0 0,0 0-1 0 0,0-1 1 0 0,0 1 0 0 0,-1 0 0 0 0,1 0 0 0 0,-1 0 0 0 0,1-1-1 0 0,-1 1 1 0 0,0 0 0 0 0,0-4 0 0 0,0 5-35 0 0,0 0 0 0 0,-1 0 0 0 0,1-1 1 0 0,-1 1-1 0 0,1 0 0 0 0,-1 0 0 0 0,1 0 0 0 0,-1 0 0 0 0,0 0 0 0 0,0 0 1 0 0,1 0-1 0 0,-1 0 0 0 0,0 0 0 0 0,0 0 0 0 0,0 0 0 0 0,0 1 0 0 0,0-1 0 0 0,0 0 1 0 0,0 0-1 0 0,0 1 0 0 0,-1-1 0 0 0,1 1 0 0 0,0-1 0 0 0,-2 1 0 0 0,0-1-7 0 0,0 0-1 0 0,-1 0 1 0 0,0 1-1 0 0,1 0 0 0 0,-1 0 1 0 0,1 0-1 0 0,-1 0 0 0 0,1 0 1 0 0,-1 1-1 0 0,1-1 1 0 0,-1 1-1 0 0,1 0 0 0 0,-1 0 1 0 0,1 0-1 0 0,0 1 0 0 0,0-1 1 0 0,-1 1-1 0 0,1 0 1 0 0,0 0-1 0 0,-3 2 0 0 0,-5 5 80 0 0,1-1 0 0 0,0 1 0 0 0,-16 20-1 0 0,21-23-55 0 0,1 0 0 0 0,0 0 0 0 0,0 1 0 0 0,0 0 0 0 0,1 0 0 0 0,0 0 0 0 0,1 0 0 0 0,-1 0 0 0 0,1 1 0 0 0,1-1-1 0 0,-1 0 1 0 0,1 1 0 0 0,1 0 0 0 0,-1-1 0 0 0,1 1 0 0 0,1 0 0 0 0,-1-1 0 0 0,4 14 0 0 0,-3-14-90 0 0,1-1 1 0 0,0 1 0 0 0,0-1-1 0 0,0 0 1 0 0,1 1-1 0 0,0-1 1 0 0,0 0-1 0 0,1-1 1 0 0,0 1-1 0 0,0-1 1 0 0,0 1-1 0 0,0-1 1 0 0,1 0 0 0 0,0-1-1 0 0,0 1 1 0 0,0-1-1 0 0,1 0 1 0 0,-1 0-1 0 0,1-1 1 0 0,0 1-1 0 0,10 3 1 0 0,-13-7-24 0 0,-1 1 1 0 0,1 0 0 0 0,0 0-1 0 0,0-1 1 0 0,1 0-1 0 0,-1 1 1 0 0,0-1-1 0 0,5-1 1 0 0,-7 1 47 0 0,0 0 0 0 0,0 0 0 0 0,0 0 0 0 0,0-1 0 0 0,0 1 0 0 0,-1 0 0 0 0,1 0 0 0 0,0-1 0 0 0,0 1 1 0 0,0-1-1 0 0,-1 1 0 0 0,1-1 0 0 0,0 1 0 0 0,0-1 0 0 0,-1 1 0 0 0,1-1 0 0 0,0 0 0 0 0,-1 1 0 0 0,1-1 0 0 0,-1 0 0 0 0,1 1 0 0 0,-1-1 0 0 0,1 0 0 0 0,-1 0 0 0 0,0 0 0 0 0,1 1 0 0 0,-1-1 1 0 0,0 0-1 0 0,0 0 0 0 0,1 0 0 0 0,-1 0 0 0 0,0 0 0 0 0,0-1 0 0 0,-1 1 13 0 0,1 1 1 0 0,0-1-1 0 0,-1 1 1 0 0,1-1 0 0 0,-1 1-1 0 0,1 0 1 0 0,-1-1-1 0 0,1 1 1 0 0,-1 0-1 0 0,1-1 1 0 0,-1 1-1 0 0,1 0 1 0 0,-1-1 0 0 0,1 1-1 0 0,-1 0 1 0 0,0 0-1 0 0,1 0 1 0 0,-1 0-1 0 0,1 0 1 0 0,-1 0-1 0 0,0 0 1 0 0,1 0 0 0 0,-1 0-1 0 0,0 0 1 0 0,1 0-1 0 0,-1 0 1 0 0,1 0-1 0 0,-1 0 1 0 0,0 0-1 0 0,1 1 1 0 0,-1-1-1 0 0,0 1 1 0 0,-22 5 367 0 0,13-1-210 0 0,0 0 0 0 0,1 1 1 0 0,0 0-1 0 0,0 1 0 0 0,0 0 0 0 0,1 0 0 0 0,0 1 1 0 0,1 0-1 0 0,0 0 0 0 0,0 1 0 0 0,0 0 1 0 0,1 0-1 0 0,1 1 0 0 0,0-1 0 0 0,0 1 1 0 0,1 1-1 0 0,0-1 0 0 0,-4 17 0 0 0,5-13-56 0 0,0-1-1 0 0,1 1 1 0 0,0 0-1 0 0,1 0 1 0 0,1 0-1 0 0,0 0 1 0 0,1 0-1 0 0,1 0 0 0 0,0-1 1 0 0,1 1-1 0 0,0 0 1 0 0,1-1-1 0 0,1 0 1 0 0,7 17-1 0 0,-9-25-109 0 0,1 1 0 0 0,0 0 0 0 0,-1-1 0 0 0,2 0 0 0 0,-1 0 0 0 0,1 0 0 0 0,0-1-1 0 0,0 1 1 0 0,0-1 0 0 0,0 0 0 0 0,1-1 0 0 0,-1 1 0 0 0,1-1 0 0 0,0 0 0 0 0,0 0 0 0 0,0-1-1 0 0,1 0 1 0 0,-1 0 0 0 0,1 0 0 0 0,-1-1 0 0 0,1 0 0 0 0,-1-1 0 0 0,1 1 0 0 0,9-1 0 0 0,-5-1-345 0 0,1 0 1 0 0,-1 0-1 0 0,1-1 1 0 0,-1 0-1 0 0,0-1 1 0 0,0-1-1 0 0,0 0 1 0 0,0 0-1 0 0,0-1 0 0 0,-1 0 1 0 0,0-1-1 0 0,0 0 1 0 0,11-9-1 0 0,-1-3-2461 0 0</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6.899"/>
    </inkml:context>
    <inkml:brush xml:id="br0">
      <inkml:brushProperty name="width" value="0.1" units="cm"/>
      <inkml:brushProperty name="height" value="0.1" units="cm"/>
      <inkml:brushProperty name="color" value="#FFFFFF"/>
    </inkml:brush>
  </inkml:definitions>
  <inkml:trace contextRef="#ctx0" brushRef="#br0">269 0 4676 0 0,'-56'90'6726'0'0,"-21"47"-5102"0"0,30-44-815 0 0,6-20-1547 0 0,-1 2-4018 0 0,36-63 1960 0 0</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7.268"/>
    </inkml:context>
    <inkml:brush xml:id="br0">
      <inkml:brushProperty name="width" value="0.1" units="cm"/>
      <inkml:brushProperty name="height" value="0.1" units="cm"/>
      <inkml:brushProperty name="color" value="#FFFFFF"/>
    </inkml:brush>
  </inkml:definitions>
  <inkml:trace contextRef="#ctx0" brushRef="#br0">1 24 4396 0 0,'2'-20'1890'0'0,"-1"20"-1830"0"0,-1 0 1 0 0,0 0-1 0 0,0-1 0 0 0,0 1 1 0 0,0 0-1 0 0,0 0 1 0 0,0 0-1 0 0,1-1 1 0 0,-1 1-1 0 0,0 0 0 0 0,0 0 1 0 0,0 0-1 0 0,1-1 1 0 0,-1 1-1 0 0,0 0 1 0 0,0 0-1 0 0,1 0 0 0 0,-1 0 1 0 0,0 0-1 0 0,0 0 1 0 0,1 0-1 0 0,-1-1 0 0 0,0 1 1 0 0,0 0-1 0 0,1 0 1 0 0,-1 0-1 0 0,0 0 1 0 0,0 0-1 0 0,1 0 0 0 0,-1 0 1 0 0,0 0-1 0 0,0 0 1 0 0,1 1-1 0 0,2 0 182 0 0,0 1 0 0 0,0 0 0 0 0,0 0 0 0 0,0 0 0 0 0,-1 1 0 0 0,1-1 0 0 0,2 4 0 0 0,-3-5-288 0 0,115 128 2177 0 0,-92-100-2211 0 0,1-1 0 0 0,2-2 0 0 0,1 0 0 0 0,1-2 0 0 0,55 35-1 0 0,-72-53-881 0 0,0 1 0 0 0,27 8 0 0 0,-20-9-1947 0 0</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7.610"/>
    </inkml:context>
    <inkml:brush xml:id="br0">
      <inkml:brushProperty name="width" value="0.1" units="cm"/>
      <inkml:brushProperty name="height" value="0.1" units="cm"/>
      <inkml:brushProperty name="color" value="#FFFFFF"/>
    </inkml:brush>
  </inkml:definitions>
  <inkml:trace contextRef="#ctx0" brushRef="#br0">0 69 4748 0 0,'2'-20'1576'0'0,"2"-20"740"0"0,-3 32-525 0 0,0 18 846 0 0,10 366 1785 0 0,4 71-3402 0 0,-15-444-1255 0 0,0 0 0 0 0,0 0 0 0 0,0 0 0 0 0,1 0 0 0 0,-1 0 0 0 0,1 0 0 0 0,0 0 0 0 0,0 0 0 0 0,0 0 0 0 0,0 0 0 0 0,0 0 0 0 0,1-1 0 0 0,-1 1 0 0 0,1 0 0 0 0,0-1 0 0 0,-1 0 0 0 0,5 5 0 0 0,-5-7 86 0 0,-1-1 0 0 0,1 1-1 0 0,-1 0 1 0 0,1 0 0 0 0,-1-1 0 0 0,1 1 0 0 0,-1 0 0 0 0,1-1-1 0 0,-1 1 1 0 0,0-1 0 0 0,1 1 0 0 0,-1 0 0 0 0,0-1-1 0 0,1 1 1 0 0,-1-1 0 0 0,0 1 0 0 0,1-1 0 0 0,-1 1-1 0 0,0-1 1 0 0,0 1 0 0 0,0-1 0 0 0,0 0 0 0 0,1 1 0 0 0,-1-1-1 0 0,0 1 1 0 0,0-1 0 0 0,0 1 0 0 0,0-1 0 0 0,0 0-1 0 0,0 1 1 0 0,-1-1 0 0 0,1 0 0 0 0,0 0-442 0 0,2-8-2350 0 0</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7.980"/>
    </inkml:context>
    <inkml:brush xml:id="br0">
      <inkml:brushProperty name="width" value="0.1" units="cm"/>
      <inkml:brushProperty name="height" value="0.1" units="cm"/>
      <inkml:brushProperty name="color" value="#FFFFFF"/>
    </inkml:brush>
  </inkml:definitions>
  <inkml:trace contextRef="#ctx0" brushRef="#br0">1 78 5384 0 0,'0'-3'149'0'0,"0"0"-1"0"0,0 0 0 0 0,0 0 0 0 0,0 0 1 0 0,1 0-1 0 0,-1 0 0 0 0,1 0 0 0 0,0 0 0 0 0,0 0 1 0 0,0 1-1 0 0,0-1 0 0 0,0 0 0 0 0,1 0 0 0 0,-1 1 1 0 0,1-1-1 0 0,0 1 0 0 0,0-1 0 0 0,0 1 1 0 0,0 0-1 0 0,0 0 0 0 0,0 0 0 0 0,4-2 0 0 0,-2 1-29 0 0,1 1 1 0 0,0 0-1 0 0,0 1 0 0 0,0-1 0 0 0,0 1 0 0 0,0 0 0 0 0,0 0 0 0 0,0 0 0 0 0,0 1 0 0 0,1 0 0 0 0,-1 0 1 0 0,8 1-1 0 0,-3 0-41 0 0,1 1 0 0 0,-1 0 0 0 0,1 0 0 0 0,-1 1 0 0 0,0 1 0 0 0,1 0 0 0 0,-2 0 0 0 0,1 1-1 0 0,-1 0 1 0 0,1 1 0 0 0,-1 0 0 0 0,-1 1 0 0 0,1-1 0 0 0,-1 2 0 0 0,-1-1 0 0 0,1 1 0 0 0,-1 0 0 0 0,0 0 0 0 0,-1 1 0 0 0,0 0 0 0 0,-1 0 0 0 0,1 1 0 0 0,-2 0 0 0 0,1 0 0 0 0,-2 0 0 0 0,1 0 0 0 0,-1 0 0 0 0,-1 1 0 0 0,0-1 0 0 0,1 20 0 0 0,-3-23-51 0 0,-1 0 0 0 0,0 0-1 0 0,0 0 1 0 0,-1 0 0 0 0,1 0-1 0 0,-2 0 1 0 0,1 0 0 0 0,-1 0-1 0 0,0-1 1 0 0,-1 0 0 0 0,1 1-1 0 0,-1-1 1 0 0,0 0 0 0 0,-1-1-1 0 0,1 1 1 0 0,-1-1 0 0 0,-1 0-1 0 0,-5 5 1 0 0,6-5-53 0 0,0-1 0 0 0,-1 1 0 0 0,0-1 0 0 0,0-1 0 0 0,0 1 0 0 0,0-1 0 0 0,0 0 0 0 0,-1 0 0 0 0,0 0 0 0 0,1-1 0 0 0,-1 0 0 0 0,0-1 0 0 0,0 1 0 0 0,0-2 0 0 0,0 1 0 0 0,0-1 0 0 0,0 1 0 0 0,-10-3 1 0 0,13 2-261 0 0,1-1 0 0 0,0-1 1 0 0,-1 1-1 0 0,1 0 1 0 0,0-1-1 0 0,0 0 1 0 0,0 1-1 0 0,0-1 1 0 0,0-1-1 0 0,0 1 0 0 0,1 0 1 0 0,-1-1-1 0 0,-2-2 1 0 0,-4-7-2665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2:59.915"/>
    </inkml:context>
    <inkml:brush xml:id="br0">
      <inkml:brushProperty name="width" value="0.1" units="cm"/>
      <inkml:brushProperty name="height" value="0.1" units="cm"/>
      <inkml:brushProperty name="color" value="#FFFFFF"/>
    </inkml:brush>
  </inkml:definitions>
  <inkml:trace contextRef="#ctx0" brushRef="#br0">0 0 4208 0 0,'85'155'3996'0'0,"-43"-94"-3399"0"0,2-3-1 0 0,3-1 1 0 0,85 79-1 0 0,-117-121-2019 0 0,32 24-1 0 0,-42-36 959 0 0,1 1 0 0 0,-1-1 0 0 0,0 0-1 0 0,1 0 1 0 0,0-1 0 0 0,0 0 0 0 0,0 0-1 0 0,0 0 1 0 0,0-1 0 0 0,12 2 0 0 0,-6-3-525 0 0</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8.336"/>
    </inkml:context>
    <inkml:brush xml:id="br0">
      <inkml:brushProperty name="width" value="0.1" units="cm"/>
      <inkml:brushProperty name="height" value="0.1" units="cm"/>
      <inkml:brushProperty name="color" value="#FFFFFF"/>
    </inkml:brush>
  </inkml:definitions>
  <inkml:trace contextRef="#ctx0" brushRef="#br0">1 173 3420 0 0,'10'-2'231'0'0,"138"-27"1723"0"0,-126 24-1624 0 0,0-2 0 0 0,-1 0 0 0 0,-1-2 1 0 0,34-17-1 0 0,-52 24-225 0 0,0 1 0 0 0,0 0 0 0 0,0-1 1 0 0,0 0-1 0 0,0 1 0 0 0,-1-1 0 0 0,1 0 0 0 0,-1 0 0 0 0,1 0 0 0 0,-1 0 0 0 0,1 0 1 0 0,-1 0-1 0 0,0 0 0 0 0,0 0 0 0 0,0-1 0 0 0,-1 1 0 0 0,1 0 0 0 0,0-1 0 0 0,-1 1 1 0 0,1 0-1 0 0,-1-1 0 0 0,0 1 0 0 0,0-1 0 0 0,0 1 0 0 0,-1-4 0 0 0,1 5-26 0 0,0-1 0 0 0,-1 0 0 0 0,0 1 0 0 0,1-1 1 0 0,-1 1-1 0 0,0-1 0 0 0,0 1 0 0 0,0-1 0 0 0,0 1 0 0 0,0-1 0 0 0,0 1 0 0 0,0 0 0 0 0,0 0 0 0 0,0 0 0 0 0,-1-1 0 0 0,1 1 0 0 0,-1 0 0 0 0,1 1 0 0 0,-1-1 0 0 0,1 0 0 0 0,-1 0 0 0 0,1 1 0 0 0,-1-1 0 0 0,1 0 0 0 0,-1 1 0 0 0,0 0 0 0 0,0-1 0 0 0,1 1 0 0 0,-1 0 0 0 0,0 0 0 0 0,1 0 0 0 0,-1 0 0 0 0,0 0 0 0 0,1 1 0 0 0,-1-1 0 0 0,-2 1 0 0 0,-5 1 77 0 0,0 1-1 0 0,-1 0 1 0 0,2 0-1 0 0,-1 1 1 0 0,0 0-1 0 0,1 1 1 0 0,0 0-1 0 0,0 0 1 0 0,0 1-1 0 0,1-1 1 0 0,-1 2-1 0 0,1-1 1 0 0,1 1-1 0 0,-7 8 1 0 0,8-9-71 0 0,0 0 1 0 0,0 1 0 0 0,1 0-1 0 0,0 0 1 0 0,0 0 0 0 0,0 0-1 0 0,1 1 1 0 0,0-1 0 0 0,1 1-1 0 0,-1 0 1 0 0,2-1 0 0 0,-1 1-1 0 0,1 0 1 0 0,0 1 0 0 0,1-1 0 0 0,0 15-1 0 0,1-18-71 0 0,0 0 0 0 0,1 0 0 0 0,-1 0 1 0 0,1 0-1 0 0,0 0 0 0 0,0 0 0 0 0,1-1 0 0 0,-1 1 0 0 0,1-1 0 0 0,0 0 0 0 0,0 0 0 0 0,1 0 0 0 0,6 7 0 0 0,-3-6-134 0 0,-1 0 0 0 0,1 0 0 0 0,1 0 0 0 0,-1-1 1 0 0,0 0-1 0 0,1-1 0 0 0,0 0 0 0 0,8 3 0 0 0,-2-3-422 0 0,-1 0 0 0 0,1 0 0 0 0,0-1 0 0 0,0-1 0 0 0,0 0 0 0 0,0-1 0 0 0,0-1 0 0 0,0 0 0 0 0,0-1 0 0 0,15-4 0 0 0,-4-1-930 0 0,0-1-1325 0 0</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8.677"/>
    </inkml:context>
    <inkml:brush xml:id="br0">
      <inkml:brushProperty name="width" value="0.1" units="cm"/>
      <inkml:brushProperty name="height" value="0.1" units="cm"/>
      <inkml:brushProperty name="color" value="#FFFFFF"/>
    </inkml:brush>
  </inkml:definitions>
  <inkml:trace contextRef="#ctx0" brushRef="#br0">179 51 3456 0 0,'2'-3'355'0'0,"-1"-1"0"0"0,1 1 1 0 0,-1 0-1 0 0,0 0 0 0 0,0-1 0 0 0,0 1 0 0 0,0-1 0 0 0,0 1 0 0 0,-1-5 0 0 0,0 8-256 0 0,0-1 1 0 0,0 1-1 0 0,0-1 0 0 0,0 1 0 0 0,0-1 1 0 0,0 1-1 0 0,0-1 0 0 0,0 1 0 0 0,-1-1 1 0 0,1 1-1 0 0,0-1 0 0 0,0 1 0 0 0,-1-1 1 0 0,1 1-1 0 0,0-1 0 0 0,-1 1 0 0 0,1 0 1 0 0,0-1-1 0 0,-1 1 0 0 0,1-1 0 0 0,-1 1 1 0 0,1 0-1 0 0,0 0 0 0 0,-1-1 0 0 0,0 1 1 0 0,0-1 36 0 0,-1 1 1 0 0,1 0-1 0 0,-1 0 1 0 0,1 0-1 0 0,-1 0 1 0 0,1 0-1 0 0,-1 0 1 0 0,1 0-1 0 0,0 0 1 0 0,-1 1-1 0 0,1-1 1 0 0,-1 0-1 0 0,1 1 1 0 0,-2 0-1 0 0,-8 4 226 0 0,1 0 1 0 0,0 0-1 0 0,0 1 0 0 0,0 0 0 0 0,0 1 1 0 0,1 0-1 0 0,0 1 0 0 0,1 0 1 0 0,0 0-1 0 0,-14 17 0 0 0,17-18-245 0 0,1-1 0 0 0,-1 1 0 0 0,1 0 0 0 0,0 0 0 0 0,1 1 0 0 0,-1-1 0 0 0,2 1 0 0 0,-1 0 0 0 0,1-1 0 0 0,0 1 0 0 0,0 0 0 0 0,1 0 0 0 0,0 1 0 0 0,1-1 0 0 0,0 0 0 0 0,1 12 0 0 0,0-16-95 0 0,-1 0 1 0 0,1-1-1 0 0,0 1 1 0 0,1-1-1 0 0,-1 1 1 0 0,0-1-1 0 0,1 1 1 0 0,0-1-1 0 0,0 0 1 0 0,0 1-1 0 0,0-1 1 0 0,1 0-1 0 0,-1-1 1 0 0,1 1-1 0 0,-1 0 1 0 0,1-1-1 0 0,4 4 1 0 0,-2-4-189 0 0,0 1 0 0 0,0-1 0 0 0,0 0 0 0 0,-1 0 0 0 0,2-1 0 0 0,-1 1 1 0 0,0-1-1 0 0,0 0 0 0 0,0-1 0 0 0,1 1 0 0 0,6-1 0 0 0,-1-1-542 0 0,1 0-1 0 0,-1 0 1 0 0,0-1 0 0 0,0-1-1 0 0,0 0 1 0 0,0 0-1 0 0,0-1 1 0 0,-1 0 0 0 0,0-1-1 0 0,20-12 1 0 0,-9 1-2063 0 0</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9.127"/>
    </inkml:context>
    <inkml:brush xml:id="br0">
      <inkml:brushProperty name="width" value="0.1" units="cm"/>
      <inkml:brushProperty name="height" value="0.1" units="cm"/>
      <inkml:brushProperty name="color" value="#FFFFFF"/>
    </inkml:brush>
  </inkml:definitions>
  <inkml:trace contextRef="#ctx0" brushRef="#br0">1 34 5769 0 0,'0'-33'7648'0'0,"1"54"-6744"0"0,1 186 1358 0 0,11 148-827 0 0,-12-341-1364 0 0,1 0 0 0 0,1-1 0 0 0,0 1 0 0 0,8 20 0 0 0,-10-31-75 0 0,1 0 0 0 0,-1-1 0 0 0,0 1 0 0 0,1 0 0 0 0,-1 0 1 0 0,1-1-1 0 0,0 1 0 0 0,0-1 0 0 0,0 1 0 0 0,0-1 0 0 0,0 0 1 0 0,1 0-1 0 0,-1 0 0 0 0,0 0 0 0 0,1 0 0 0 0,0-1 0 0 0,-1 1 1 0 0,1-1-1 0 0,0 1 0 0 0,0-1 0 0 0,0 0 0 0 0,0 0 0 0 0,0-1 1 0 0,0 1-1 0 0,6 0 0 0 0,-2-1-474 0 0,0 0-1 0 0,0-1 1 0 0,-1 0 0 0 0,1 0-1 0 0,0 0 1 0 0,-1-1-1 0 0,1 0 1 0 0,-1 0 0 0 0,0-1-1 0 0,1 0 1 0 0,-1 0 0 0 0,-1 0-1 0 0,1-1 1 0 0,0 0 0 0 0,-1 0-1 0 0,0 0 1 0 0,0-1-1 0 0,0 1 1 0 0,0-1 0 0 0,6-10-1 0 0,-3 1-2308 0 0</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9.467"/>
    </inkml:context>
    <inkml:brush xml:id="br0">
      <inkml:brushProperty name="width" value="0.1" units="cm"/>
      <inkml:brushProperty name="height" value="0.1" units="cm"/>
      <inkml:brushProperty name="color" value="#FFFFFF"/>
    </inkml:brush>
  </inkml:definitions>
  <inkml:trace contextRef="#ctx0" brushRef="#br0">19 165 5853 0 0,'-16'-10'1614'0'0,"13"1"252"0"0,4 8-1738 0 0,1-1-1 0 0,-1 1 1 0 0,1-1 0 0 0,0 1 0 0 0,-1-1-1 0 0,1 1 1 0 0,0 0 0 0 0,0 0 0 0 0,0 0-1 0 0,0 0 1 0 0,0 0 0 0 0,3-1 0 0 0,34-11 270 0 0,0 2 1 0 0,1 2-1 0 0,0 1 0 0 0,68-4 1 0 0,284-45-638 0 0,-360 48 589 0 0,-27 7-208 0 0,1 0-1 0 0,0 0 1 0 0,-1 1 0 0 0,1 0 0 0 0,7-1-1 0 0,-18 3-90 0 0,1 1 0 0 0,-1 0 0 0 0,1 0-1 0 0,-1 0 1 0 0,1 0 0 0 0,0 1 0 0 0,0 0 0 0 0,0 0-1 0 0,0 0 1 0 0,-3 3 0 0 0,-47 43 177 0 0,52-47-206 0 0,-15 15 80 0 0,1 0-1 0 0,0 1 1 0 0,-19 29-1 0 0,30-40-77 0 0,1 0-1 0 0,0 0 0 0 0,1 0 0 0 0,-1 1 0 0 0,1-1 1 0 0,1 1-1 0 0,0 0 0 0 0,0 0 0 0 0,0 0 1 0 0,1 0-1 0 0,0 0 0 0 0,0 0 0 0 0,2 15 0 0 0,-1-21-40 0 0,0 1-1 0 0,1 0 0 0 0,-1-1 0 0 0,1 1 0 0 0,0-1 1 0 0,0 1-1 0 0,0-1 0 0 0,0 0 0 0 0,0 1 1 0 0,0-1-1 0 0,1 0 0 0 0,-1 0 0 0 0,1 0 0 0 0,0 0 1 0 0,0 0-1 0 0,-1 0 0 0 0,1 0 0 0 0,0 0 0 0 0,4 2 1 0 0,-2-2-61 0 0,0-1 0 0 0,-1 1 0 0 0,1-1 0 0 0,0 0 0 0 0,0 0 0 0 0,0 0 0 0 0,0 0 0 0 0,0-1 0 0 0,1 1 0 0 0,-1-1 0 0 0,6-1 0 0 0,-1 0-87 0 0,0 0 0 0 0,0 0 1 0 0,-1-1-1 0 0,1-1 0 0 0,-1 1 1 0 0,0-2-1 0 0,1 1 0 0 0,-1-1 1 0 0,-1 0-1 0 0,1 0 0 0 0,7-7 1 0 0,-5 2-14 0 0,0 0 1 0 0,-1-1-1 0 0,-1-1 1 0 0,0 1-1 0 0,0-1 0 0 0,-1-1 1 0 0,10-19-1 0 0,-8 9 496 0 0,0 0 0 0 0,-1-1 0 0 0,6-32 0 0 0,-11 43-177 0 0,-2 5 1122 0 0,-5 20-293 0 0,2-5-857 0 0,0 0 0 0 0,1 0 0 0 0,0 1 0 0 0,0-1 0 0 0,1 0 0 0 0,0 0 0 0 0,0 1 0 0 0,1-1 0 0 0,0 0 0 0 0,1 0 0 0 0,0 1 0 0 0,0-1 0 0 0,4 8 0 0 0,-3-9-225 0 0,-1-1 0 0 0,1 1 0 0 0,0-1 0 0 0,1 0 0 0 0,-1-1-1 0 0,1 1 1 0 0,1 0 0 0 0,-1-1 0 0 0,1 0 0 0 0,0 0 0 0 0,0 0-1 0 0,0-1 1 0 0,0 0 0 0 0,1 0 0 0 0,0 0 0 0 0,6 3 0 0 0,-7-5-402 0 0,1-1 0 0 0,-1 1-1 0 0,0-1 1 0 0,1 0 0 0 0,-1 0 0 0 0,1 0 0 0 0,-1-1 0 0 0,1 0 0 0 0,0 0 0 0 0,7-1 0 0 0,-1-2-2311 0 0</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8:59.810"/>
    </inkml:context>
    <inkml:brush xml:id="br0">
      <inkml:brushProperty name="width" value="0.1" units="cm"/>
      <inkml:brushProperty name="height" value="0.1" units="cm"/>
      <inkml:brushProperty name="color" value="#FFFFFF"/>
    </inkml:brush>
  </inkml:definitions>
  <inkml:trace contextRef="#ctx0" brushRef="#br0">19 16 5645 0 0,'-8'-16'3303'0'0,"6"34"-501"0"0,1 5-2396 0 0,-5 68 905 0 0,4 1 0 0 0,11 99-1 0 0,-5-126-944 0 0,-1 10-43 0 0,-3-39-156 0 0,1 0 0 0 0,2 0 0 0 0,2-1-1 0 0,12 48 1 0 0,-16-80-176 0 0,-1-1-1 0 0,1 0 1 0 0,0 0 0 0 0,0 0-1 0 0,1 0 1 0 0,-1 0 0 0 0,0 0-1 0 0,1 0 1 0 0,-1-1 0 0 0,1 1-1 0 0,-1 0 1 0 0,1-1 0 0 0,0 1-1 0 0,0-1 1 0 0,0 0 0 0 0,0 0 0 0 0,0 1-1 0 0,0-1 1 0 0,2 1 0 0 0,1-1-70 0 0,0 1 1 0 0,0-1-1 0 0,0 0 1 0 0,0-1-1 0 0,0 1 1 0 0,0-1-1 0 0,0 0 1 0 0,9-1-1 0 0,-4 0-373 0 0,0-1 0 0 0,1 0 1 0 0,-1-1-1 0 0,0 0 0 0 0,0-1 0 0 0,-1 0 0 0 0,1 0 0 0 0,10-7 0 0 0,-15 8-214 0 0,0-1 0 0 0,0 0 0 0 0,0 0 0 0 0,-1-1 0 0 0,7-7 0 0 0,-3 2-2236 0 0</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00.198"/>
    </inkml:context>
    <inkml:brush xml:id="br0">
      <inkml:brushProperty name="width" value="0.1" units="cm"/>
      <inkml:brushProperty name="height" value="0.1" units="cm"/>
      <inkml:brushProperty name="color" value="#FFFFFF"/>
    </inkml:brush>
  </inkml:definitions>
  <inkml:trace contextRef="#ctx0" brushRef="#br0">0 95 4896 0 0,'1'-1'138'0'0,"0"0"0"0"0,-1 0 0 0 0,1 0-1 0 0,0 0 1 0 0,0 1 0 0 0,0-1 0 0 0,0 0 0 0 0,0 0-1 0 0,0 0 1 0 0,0 1 0 0 0,0-1 0 0 0,0 1-1 0 0,1-1 1 0 0,-1 1 0 0 0,0-1 0 0 0,0 1-1 0 0,0 0 1 0 0,1-1 0 0 0,-1 1 0 0 0,0 0-1 0 0,0 0 1 0 0,1 0 0 0 0,1 0 0 0 0,8-2 249 0 0,66-20 1006 0 0,132-18 0 0 0,-139 29-953 0 0,-58 8-327 0 0,1 1 1 0 0,0 1-1 0 0,0 0 1 0 0,1 1 0 0 0,-1 1-1 0 0,0 0 1 0 0,13 3-1 0 0,-20-3-45 0 0,-1 1 0 0 0,1 0 0 0 0,0 0 0 0 0,-1 0 0 0 0,1 1 0 0 0,-1 0 0 0 0,0 0 0 0 0,0 0 1 0 0,0 1-1 0 0,0-1 0 0 0,-1 1 0 0 0,1 1 0 0 0,-1-1 0 0 0,0 0 0 0 0,0 1 0 0 0,-1 0 0 0 0,5 7 0 0 0,0 4 94 0 0,0 0 1 0 0,-1 1-1 0 0,-1 0 1 0 0,5 23 0 0 0,3 9-92 0 0,-13-45-255 0 0,8 20-1481 0 0,-1-11-2226 0 0</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00.539"/>
    </inkml:context>
    <inkml:brush xml:id="br0">
      <inkml:brushProperty name="width" value="0.1" units="cm"/>
      <inkml:brushProperty name="height" value="0.1" units="cm"/>
      <inkml:brushProperty name="color" value="#FFFFFF"/>
    </inkml:brush>
  </inkml:definitions>
  <inkml:trace contextRef="#ctx0" brushRef="#br0">37 57 5593 0 0,'-9'-15'780'0'0,"1"3"-384"0"0,3 1-44 0 0,-1 4-520 0 0,3 1-284 0 0,2 2-284 0 0,-3 3-161 0 0</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01.363"/>
    </inkml:context>
    <inkml:brush xml:id="br0">
      <inkml:brushProperty name="width" value="0.1" units="cm"/>
      <inkml:brushProperty name="height" value="0.1" units="cm"/>
      <inkml:brushProperty name="color" value="#FFFFFF"/>
    </inkml:brush>
  </inkml:definitions>
  <inkml:trace contextRef="#ctx0" brushRef="#br0">184 95 2012 0 0,'14'2'7177'0'0,"-27"3"-3773"0"0,-8 3-2584 0 0,8-1-555 0 0,1 1-1 0 0,0 1 1 0 0,1 0 0 0 0,-1 0-1 0 0,2 1 1 0 0,-1 0 0 0 0,2 1-1 0 0,-1 0 1 0 0,2 1 0 0 0,-1 0-1 0 0,2 1 1 0 0,-1-1-1 0 0,-9 24 1 0 0,15-29-249 0 0,-1-1-1 0 0,1 1 0 0 0,0-1 1 0 0,1 1-1 0 0,-1 0 1 0 0,1 0-1 0 0,0-1 0 0 0,1 1 1 0 0,0 0-1 0 0,0 0 1 0 0,1 0-1 0 0,-1 0 0 0 0,1 0 1 0 0,1-1-1 0 0,-1 1 1 0 0,1 0-1 0 0,1-1 0 0 0,-1 1 1 0 0,1-1-1 0 0,0 0 1 0 0,0 0-1 0 0,1 0 0 0 0,0 0 1 0 0,0-1-1 0 0,0 1 1 0 0,1-1-1 0 0,-1 0 0 0 0,1-1 1 0 0,1 1-1 0 0,10 7 1 0 0,-14-10-49 0 0,1 0 1 0 0,0-1 0 0 0,-1 1 0 0 0,1-1 0 0 0,0 1-1 0 0,-1-1 1 0 0,1 0 0 0 0,0 0 0 0 0,0 0-1 0 0,0 0 1 0 0,0-1 0 0 0,0 1 0 0 0,0-1 0 0 0,0 0-1 0 0,0 0 1 0 0,1 0 0 0 0,-1 0 0 0 0,0 0-1 0 0,0-1 1 0 0,0 1 0 0 0,3-2 0 0 0,-2 0 4 0 0,0 0 1 0 0,0-1-1 0 0,0 1 0 0 0,-1-1 1 0 0,1 0-1 0 0,-1 0 0 0 0,0 0 1 0 0,0 0-1 0 0,0 0 0 0 0,0-1 1 0 0,-1 1-1 0 0,1-1 1 0 0,1-4-1 0 0,5-9-30 0 0,-2 0 0 0 0,0-1 0 0 0,-1 0 0 0 0,-1 0 0 0 0,5-34 0 0 0,-4-6 98 0 0,-4 35 409 0 0,0 0-1 0 0,9-33 1 0 0,-11 56-442 0 0,0-1-1 0 0,0 1 0 0 0,0 0 1 0 0,0-1-1 0 0,1 1 1 0 0,-1-1-1 0 0,0 1 0 0 0,0-1 1 0 0,1 1-1 0 0,-1 0 1 0 0,0-1-1 0 0,0 1 0 0 0,1-1 1 0 0,-1 1-1 0 0,1 0 1 0 0,-1 0-1 0 0,0-1 0 0 0,1 1 1 0 0,-1 0-1 0 0,1 0 1 0 0,-1-1-1 0 0,1 1 0 0 0,-1 0 1 0 0,0 0-1 0 0,1 0 1 0 0,-1 0-1 0 0,1-1 0 0 0,-1 1 1 0 0,1 0-1 0 0,-1 0 1 0 0,1 0-1 0 0,-1 0 0 0 0,1 0 1 0 0,-1 0-1 0 0,1 1 1 0 0,-1-1-1 0 0,1 0 0 0 0,-1 0 1 0 0,1 0-1 0 0,-1 0 1 0 0,1 0-1 0 0,-1 1 0 0 0,0-1 1 0 0,1 0-1 0 0,-1 0 1 0 0,1 1-1 0 0,-1-1 0 0 0,0 0 1 0 0,1 1-1 0 0,-1-1 1 0 0,0 1-1 0 0,1-1 0 0 0,-1 0 1 0 0,0 1-1 0 0,0-1 1 0 0,1 1-1 0 0,-1 0 0 0 0,24 27 83 0 0,-21-23-73 0 0,27 38-185 0 0,-1 3 1 0 0,33 72 0 0 0,-52-94-400 0 0,-9-23 529 0 0,-1 0-1 0 0,1 0 1 0 0,-1 0 0 0 0,0 0 0 0 0,1 1-1 0 0,-1-1 1 0 0,0 0 0 0 0,0 0 0 0 0,1 0-1 0 0,-1 1 1 0 0,0-1 0 0 0,0 0-1 0 0,0 0 1 0 0,-1 1 0 0 0,1-1 0 0 0,0 0-1 0 0,-1 2 1 0 0,1-3 30 0 0,-1 0 1 0 0,1 0-1 0 0,0 0 0 0 0,-1 0 1 0 0,1 0-1 0 0,-1 0 0 0 0,1 0 1 0 0,-1 0-1 0 0,1 0 0 0 0,0 0 1 0 0,-1 0-1 0 0,1 0 0 0 0,-1-1 1 0 0,1 1-1 0 0,0 0 0 0 0,-1 0 1 0 0,1 0-1 0 0,-1 0 0 0 0,1-1 0 0 0,0 1 1 0 0,-1 0-1 0 0,1-1 0 0 0,0 1 1 0 0,-1 0-1 0 0,1 0 0 0 0,0-1 1 0 0,0 1-1 0 0,-1 0 0 0 0,1-1 1 0 0,0 1-1 0 0,0-1 0 0 0,0 1 1 0 0,-1 0-1 0 0,1-1 0 0 0,0 1 1 0 0,0-1-1 0 0,0 1 0 0 0,0 0 0 0 0,0-1 1 0 0,0 0-1 0 0,-7-19-68 0 0,3-3 134 0 0,1-1 0 0 0,1 0 1 0 0,1 0-1 0 0,1 0 0 0 0,2 1 0 0 0,0-1 1 0 0,1 0-1 0 0,2 1 0 0 0,8-30 0 0 0,-9 42-2 0 0,0-1 0 0 0,0 1-1 0 0,1 0 1 0 0,0 0-1 0 0,1 1 1 0 0,1-1-1 0 0,-1 1 1 0 0,11-11-1 0 0,-15 19-48 0 0,0 0 0 0 0,0-1 0 0 0,0 1 0 0 0,1 0 0 0 0,-1 0 0 0 0,0 0 0 0 0,1 1-1 0 0,0-1 1 0 0,-1 1 0 0 0,1-1 0 0 0,0 1 0 0 0,0 0 0 0 0,0 0 0 0 0,0 0 0 0 0,0 0 0 0 0,0 1-1 0 0,0-1 1 0 0,0 1 0 0 0,0 0 0 0 0,0 0 0 0 0,0 0 0 0 0,0 0 0 0 0,1 0 0 0 0,-1 1 0 0 0,0-1-1 0 0,0 1 1 0 0,0 0 0 0 0,0 0 0 0 0,-1 0 0 0 0,1 0 0 0 0,0 1 0 0 0,0-1 0 0 0,-1 1 0 0 0,1 0-1 0 0,0 0 1 0 0,2 2 0 0 0,2 2 0 0 0,-1 0-1 0 0,1 0 0 0 0,-1 1 1 0 0,0 0-1 0 0,-1 0 0 0 0,0 0 1 0 0,0 0-1 0 0,0 1 0 0 0,-1 0 1 0 0,5 14-1 0 0,-4-8 5 0 0,-1 1 1 0 0,0 0-1 0 0,-2-1 0 0 0,0 1 0 0 0,1 27 1 0 0,-4-1 13 0 0,-3 0 0 0 0,-1-1 0 0 0,-17 68 0 0 0,19-95-19 0 0,0 1 0 0 0,1-1 0 0 0,0 15 1 0 0,2-27-4 0 0,0 0 0 0 0,0-1 0 0 0,0 1 0 0 0,0 0 0 0 0,0 0 0 0 0,0 0 0 0 0,0-1 0 0 0,1 1 0 0 0,-1 0 1 0 0,0 0-1 0 0,1 0 0 0 0,-1-1 0 0 0,1 1 0 0 0,-1 0 0 0 0,1-1 0 0 0,-1 1 0 0 0,1 0 0 0 0,-1-1 0 0 0,1 1 0 0 0,-1-1 1 0 0,1 1-1 0 0,0-1 0 0 0,-1 1 0 0 0,1-1 0 0 0,1 1 0 0 0,24 3 146 0 0,-20-4-274 0 0,1-1 0 0 0,0 0 0 0 0,-1 0 0 0 0,1-1 0 0 0,10-4 0 0 0,-4 0-1104 0 0,0-1 0 0 0,-1 0 0 0 0,0-1-1 0 0,0-1 1 0 0,-1 0 0 0 0,16-15 0 0 0,-18 13-1653 0 0</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01.703"/>
    </inkml:context>
    <inkml:brush xml:id="br0">
      <inkml:brushProperty name="width" value="0.1" units="cm"/>
      <inkml:brushProperty name="height" value="0.1" units="cm"/>
      <inkml:brushProperty name="color" value="#FFFFFF"/>
    </inkml:brush>
  </inkml:definitions>
  <inkml:trace contextRef="#ctx0" brushRef="#br0">1 7 6629 0 0,'1'-2'1736'0'0,"1"0"-1356"0"0,1 0-48 0 0</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07.900"/>
    </inkml:context>
    <inkml:brush xml:id="br0">
      <inkml:brushProperty name="width" value="0.1" units="cm"/>
      <inkml:brushProperty name="height" value="0.1" units="cm"/>
      <inkml:brushProperty name="color" value="#FFFFFF"/>
    </inkml:brush>
  </inkml:definitions>
  <inkml:trace contextRef="#ctx0" brushRef="#br0">14 4 1836 0 0,'0'0'103'0'0,"-1"0"0"0"0,1-1 0 0 0,0 1-1 0 0,0 0 1 0 0,-1 0 0 0 0,1-1 0 0 0,0 1 0 0 0,0 0 0 0 0,-1 0-1 0 0,1-1 1 0 0,0 1 0 0 0,-1 0 0 0 0,1 0 0 0 0,0 0 0 0 0,-1 0-1 0 0,1-1 1 0 0,-1 1 0 0 0,1 0 0 0 0,0 0 0 0 0,-1 0 0 0 0,1 0-1 0 0,0 0 1 0 0,-1 0 0 0 0,1 0 0 0 0,-1 0 0 0 0,1 0 0 0 0,0 0-1 0 0,-1 0 1 0 0,1 0 0 0 0,0 0 0 0 0,-1 1 0 0 0,1-1 0 0 0,-1 0-1 0 0,1 0 1 0 0,0 0 0 0 0,-1 0 0 0 0,1 1 0 0 0,-1-1 0 0 0,8 15 2841 0 0,-1-4-2912 0 0,20 46 1184 0 0,31 100-1 0 0,-47-127-871 0 0,1-1 1 0 0,26 48 0 0 0,-2-5 124 0 0,-31-64-414 0 0,-1 0 0 0 0,0 0-1 0 0,1 0 1 0 0,0 0 0 0 0,0-1-1 0 0,0 1 1 0 0,9 9 0 0 0,5-14 128 0 0,-10 6-98 0 0,-2 1 0 0 0,1-1-1 0 0,-1 1 1 0 0,0 0 0 0 0,-1 1 0 0 0,5 14 0 0 0,11 19 136 0 0,-11-24-277 0 0,29 45-562 0 0,-36-60 169 0 0,0-1 0 0 0,1 0 1 0 0,-1 0-1 0 0,1 0 0 0 0,0 0 0 0 0,0 0 0 0 0,0-1 0 0 0,1 0 0 0 0,-1 0 0 0 0,11 5 0 0 0,-9-6-2379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00.272"/>
    </inkml:context>
    <inkml:brush xml:id="br0">
      <inkml:brushProperty name="width" value="0.1" units="cm"/>
      <inkml:brushProperty name="height" value="0.1" units="cm"/>
      <inkml:brushProperty name="color" value="#FFFFFF"/>
    </inkml:brush>
  </inkml:definitions>
  <inkml:trace contextRef="#ctx0" brushRef="#br0">178 146 1008 0 0,'-2'-49'2073'0'0,"2"34"-1297"0"0,-1 0 1 0 0,0 0 0 0 0,-1 0-1 0 0,-5-22 1 0 0,7 37-754 0 0,0 0 0 0 0,0 0 0 0 0,0 0 0 0 0,0 1 0 0 0,0-1 0 0 0,0 0 0 0 0,0 0 0 0 0,0 0 0 0 0,0 0 0 0 0,0 0 0 0 0,0 0 0 0 0,0 0 0 0 0,0 0 0 0 0,0 0 0 0 0,0 0 0 0 0,0 1 0 0 0,0-1 0 0 0,0 0 0 0 0,-1 0 0 0 0,1 0 0 0 0,0 0 0 0 0,0 0 0 0 0,0 0 0 0 0,0 0 0 0 0,0 0 0 0 0,0 0 0 0 0,0 0 0 0 0,0 0 0 0 0,0 0 0 0 0,0 0 1 0 0,0 0-1 0 0,0 1 0 0 0,0-1 0 0 0,-1 0 0 0 0,1 0 0 0 0,0 0 0 0 0,0 0 0 0 0,0 0 0 0 0,0 0 0 0 0,0 0 0 0 0,0 0 0 0 0,0 0 0 0 0,0 0 0 0 0,0 0 0 0 0,-1 0 0 0 0,1 0 0 0 0,0 0 0 0 0,0 0 0 0 0,0 0 0 0 0,0 0 0 0 0,0-1 0 0 0,0 1 0 0 0,0 0 0 0 0,0 0 0 0 0,0 0 0 0 0,0 0 0 0 0,-1 0 0 0 0,1 0 0 0 0,0 0 0 0 0,0 0 0 0 0,0 0 0 0 0,0 0 0 0 0,0 0 0 0 0,-5 15 599 0 0,-2 18-14 0 0,-3 62 677 0 0,-18 196 530 0 0,6-145-767 0 0,-43 144 0 0 0,64-288-1059 0 0,-19 87-490 0 0,19-78-394 0 0,0-1 0 0 0,0 0 0 0 0,2 19 1 0 0,6-12-2262 0 0</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08.238"/>
    </inkml:context>
    <inkml:brush xml:id="br0">
      <inkml:brushProperty name="width" value="0.1" units="cm"/>
      <inkml:brushProperty name="height" value="0.1" units="cm"/>
      <inkml:brushProperty name="color" value="#FFFFFF"/>
    </inkml:brush>
  </inkml:definitions>
  <inkml:trace contextRef="#ctx0" brushRef="#br0">63 54 4820 0 0,'-7'-53'3567'0'0,"0"120"-425"0"0,-16 358 281 0 0,6-186-2427 0 0,13-211-1133 0 0,0 16-1101 0 0,3-41 839 0 0,1-1 1 0 0,0 1 0 0 0,1-1-1 0 0,-1 0 1 0 0,0 1-1 0 0,1-1 1 0 0,-1 0 0 0 0,1 1-1 0 0,0-1 1 0 0,0 0 0 0 0,0 0-1 0 0,0 1 1 0 0,3 3-1 0 0</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08.938"/>
    </inkml:context>
    <inkml:brush xml:id="br0">
      <inkml:brushProperty name="width" value="0.1" units="cm"/>
      <inkml:brushProperty name="height" value="0.1" units="cm"/>
      <inkml:brushProperty name="color" value="#FFFFFF"/>
    </inkml:brush>
  </inkml:definitions>
  <inkml:trace contextRef="#ctx0" brushRef="#br0">384 92 5100 0 0,'2'-1'189'0'0,"-1"-1"-1"0"0,1 1 0 0 0,-1 0 0 0 0,1 0 1 0 0,-1-1-1 0 0,0 1 0 0 0,1-1 0 0 0,-1 1 0 0 0,0-1 1 0 0,0 0-1 0 0,0 1 0 0 0,0-1 0 0 0,-1 0 0 0 0,1 0 1 0 0,0 1-1 0 0,-1-1 0 0 0,1 0 0 0 0,-1 0 1 0 0,0 0-1 0 0,0 0 0 0 0,0 0 0 0 0,1 0 0 0 0,-2 0 1 0 0,1 0-1 0 0,0 0 0 0 0,0 1 0 0 0,-1-1 0 0 0,1 0 1 0 0,-1 0-1 0 0,1 0 0 0 0,-2-3 0 0 0,0 3-88 0 0,1 0-1 0 0,0 0 0 0 0,-1-1 1 0 0,1 1-1 0 0,-1 0 1 0 0,0 0-1 0 0,1 1 0 0 0,-1-1 1 0 0,0 0-1 0 0,0 1 1 0 0,0-1-1 0 0,-1 1 0 0 0,1-1 1 0 0,0 1-1 0 0,0 0 0 0 0,-1 0 1 0 0,1 0-1 0 0,-1 0 1 0 0,1 1-1 0 0,-1-1 0 0 0,1 1 1 0 0,-1-1-1 0 0,-3 1 1 0 0,-9 0 75 0 0,-1 2 0 0 0,0 0 0 0 0,0 0 0 0 0,1 2 0 0 0,0 0 0 0 0,-1 0 0 0 0,2 2 1 0 0,-1 0-1 0 0,0 0 0 0 0,1 1 0 0 0,1 1 0 0 0,-1 1 0 0 0,1 0 0 0 0,0 0 0 0 0,1 1 1 0 0,-15 17-1 0 0,18-18-111 0 0,0 1 1 0 0,1 0-1 0 0,0 1 1 0 0,1 0-1 0 0,0 0 1 0 0,1 1-1 0 0,0 0 1 0 0,1 0-1 0 0,0 0 1 0 0,1 1-1 0 0,0 0 1 0 0,1-1-1 0 0,1 1 1 0 0,0 0-1 0 0,0 0 1 0 0,1 1-1 0 0,1-1 1 0 0,1 0-1 0 0,-1 0 1 0 0,4 15-1 0 0,-3-23-81 0 0,0 0 0 0 0,1-1-1 0 0,-1 1 1 0 0,1 0-1 0 0,0-1 1 0 0,0 1 0 0 0,0-1-1 0 0,1 1 1 0 0,-1-1 0 0 0,1 0-1 0 0,0 0 1 0 0,0 0-1 0 0,1-1 1 0 0,-1 1 0 0 0,1-1-1 0 0,0 1 1 0 0,0-1-1 0 0,0-1 1 0 0,0 1 0 0 0,0 0-1 0 0,1-1 1 0 0,-1 0 0 0 0,1 0-1 0 0,-1 0 1 0 0,7 1-1 0 0,-5-2-77 0 0,1 0-1 0 0,-1-1 0 0 0,1 1 0 0 0,-1-1 0 0 0,1 0 1 0 0,-1-1-1 0 0,0 0 0 0 0,1 0 0 0 0,-1 0 1 0 0,0 0-1 0 0,1-1 0 0 0,-1 0 0 0 0,0-1 0 0 0,0 1 1 0 0,-1-1-1 0 0,1 0 0 0 0,-1-1 0 0 0,1 0 1 0 0,5-4-1 0 0,5-5-73 0 0,-1 0-1 0 0,0-1 1 0 0,-1-1 0 0 0,-1 0 0 0 0,0-1-1 0 0,-1 0 1 0 0,-1-1 0 0 0,0 0 0 0 0,-1-1-1 0 0,-1 0 1 0 0,-1-1 0 0 0,11-33 0 0 0,-16 36 394 0 0,-1 7-38 0 0,0 1 0 0 0,0-1 0 0 0,1 0 0 0 0,5-9 0 0 0,7 76 1193 0 0,-7-28-1170 0 0,1 0-1 0 0,1 0 1 0 0,2-1 0 0 0,17 31 0 0 0,-26-55-299 0 0,0 0 0 0 0,0-1 0 0 0,1 1 1 0 0,0-1-1 0 0,0 0 0 0 0,0 0 0 0 0,9 7 1 0 0,-11-9-354 0 0,1 0 1 0 0,-1-1-1 0 0,1 1 1 0 0,-1-1 0 0 0,1 1-1 0 0,0-1 1 0 0,-1 0 0 0 0,1 0-1 0 0,0 0 1 0 0,0 0-1 0 0,0-1 1 0 0,0 1 0 0 0,0-1-1 0 0,0 0 1 0 0,0 0 0 0 0,4 0-1 0 0</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09.402"/>
    </inkml:context>
    <inkml:brush xml:id="br0">
      <inkml:brushProperty name="width" value="0.1" units="cm"/>
      <inkml:brushProperty name="height" value="0.1" units="cm"/>
      <inkml:brushProperty name="color" value="#FFFFFF"/>
    </inkml:brush>
  </inkml:definitions>
  <inkml:trace contextRef="#ctx0" brushRef="#br0">8 40 5785 0 0,'-4'-10'1884'0'0,"0"-12"1570"0"0,5 22-3395 0 0,-1-1 0 0 0,0 1-1 0 0,0-1 1 0 0,1 1-1 0 0,-1-1 1 0 0,0 1-1 0 0,1 0 1 0 0,-1-1-1 0 0,1 1 1 0 0,-1 0-1 0 0,0-1 1 0 0,1 1-1 0 0,-1 0 1 0 0,1 0-1 0 0,-1-1 1 0 0,1 1-1 0 0,-1 0 1 0 0,1 0-1 0 0,-1 0 1 0 0,1 0-1 0 0,-1-1 1 0 0,1 1-1 0 0,-1 0 1 0 0,1 0-1 0 0,-1 0 1 0 0,1 0-1 0 0,-1 0 1 0 0,1 0-1 0 0,-1 1 1 0 0,1-1 0 0 0,0 0-1 0 0,-1 0 1 0 0,1 0-1 0 0,-1 0 1 0 0,0 1-1 0 0,1-1 1 0 0,-1 0-1 0 0,1 0 1 0 0,-1 1-1 0 0,1-1 1 0 0,0 1-1 0 0,16 6 84 0 0,0 1 0 0 0,0 1 0 0 0,-1 1 1 0 0,-1 0-1 0 0,1 1 0 0 0,-1 1 0 0 0,-1 0 0 0 0,-1 1 0 0 0,1 1 0 0 0,-2 0 0 0 0,0 0 0 0 0,-1 1 0 0 0,0 1 0 0 0,-1 0 0 0 0,-1 0 0 0 0,-1 1 0 0 0,0 0 1 0 0,-1 1-1 0 0,-1 0 0 0 0,0 0 0 0 0,5 36 0 0 0,-11-51-151 0 0,0-1 0 0 0,0 1-1 0 0,-1-1 1 0 0,1 1 0 0 0,-1 0 0 0 0,0-1 0 0 0,0 1 0 0 0,0-1 0 0 0,0 1-1 0 0,0-1 1 0 0,-1 0 0 0 0,1 0 0 0 0,0 1 0 0 0,-1-1 0 0 0,0 0 0 0 0,0 0-1 0 0,1 0 1 0 0,-1-1 0 0 0,0 1 0 0 0,0 0 0 0 0,-1-1 0 0 0,1 1 0 0 0,0-1-1 0 0,-3 2 1 0 0,3-2 23 0 0,1-1 0 0 0,-1 1-1 0 0,1 0 1 0 0,-1-1-1 0 0,1 1 1 0 0,-1-1 0 0 0,1 1-1 0 0,-1-1 1 0 0,1 0 0 0 0,-1 0-1 0 0,1 0 1 0 0,-1 0 0 0 0,0 0-1 0 0,1 0 1 0 0,-1 0 0 0 0,1 0-1 0 0,-1 0 1 0 0,1-1-1 0 0,-1 1 1 0 0,1-1 0 0 0,-1 1-1 0 0,1-1 1 0 0,-1 0 0 0 0,1 1-1 0 0,-1-1 1 0 0,1 0 0 0 0,0 0-1 0 0,0 0 1 0 0,-1 0 0 0 0,1 0-1 0 0,0 0 1 0 0,0-1-1 0 0,0 1 1 0 0,0 0 0 0 0,0 0-1 0 0,0-1 1 0 0,1 1 0 0 0,-1-1-1 0 0,0 1 1 0 0,0-3 0 0 0,0 0 12 0 0,0 0 1 0 0,1 0-1 0 0,-1 0 1 0 0,1 0-1 0 0,0 0 1 0 0,0 0-1 0 0,1 0 1 0 0,-1 0-1 0 0,1 0 1 0 0,0 0-1 0 0,0 0 1 0 0,0 0-1 0 0,0 1 1 0 0,1-1-1 0 0,-1 0 1 0 0,3-3-1 0 0,6-10 20 0 0,0 1-1 0 0,12-16 0 0 0,-15 23-15 0 0,20-23-677 0 0,0 2 0 0 0,2 1 0 0 0,63-49 0 0 0,-57 49-2322 0 0,-10 1-903 0 0,-20 20 1136 0 0</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1.442"/>
    </inkml:context>
    <inkml:brush xml:id="br0">
      <inkml:brushProperty name="width" value="0.1" units="cm"/>
      <inkml:brushProperty name="height" value="0.1" units="cm"/>
      <inkml:brushProperty name="color" value="#FFFFFF"/>
    </inkml:brush>
  </inkml:definitions>
  <inkml:trace contextRef="#ctx0" brushRef="#br0">335 7 2628 0 0,'-2'0'103'0'0,"1"-1"-1"0"0,0 0 1 0 0,-1 0-1 0 0,1 1 1 0 0,0-1 0 0 0,-1 1-1 0 0,1-1 1 0 0,-1 1-1 0 0,1 0 1 0 0,-1-1-1 0 0,1 1 1 0 0,-1 0-1 0 0,1 0 1 0 0,-1 0 0 0 0,1 0-1 0 0,-1 0 1 0 0,1 0-1 0 0,-1 1 1 0 0,1-1-1 0 0,0 0 1 0 0,-1 1-1 0 0,1-1 1 0 0,-1 1-1 0 0,1 0 1 0 0,0-1 0 0 0,-1 1-1 0 0,-1 1 1 0 0,-35 23 1292 0 0,21-11-1000 0 0,1 1 0 0 0,1 0 0 0 0,0 1 0 0 0,1 0 0 0 0,1 2 0 0 0,-12 18 0 0 0,7-10-3 0 0,1 2 1 0 0,1 0 0 0 0,1 0 0 0 0,2 2 0 0 0,0 0-1 0 0,3 0 1 0 0,0 1 0 0 0,2 0 0 0 0,1 1 0 0 0,2 0 0 0 0,-2 45-1 0 0,6-56-260 0 0,2-1 0 0 0,0 1-1 0 0,2-1 1 0 0,0 0 0 0 0,1 0 0 0 0,1 0-1 0 0,1 0 1 0 0,10 23 0 0 0,-5-21-21 0 0,1 0 0 0 0,23 32 0 0 0,-31-48-177 0 0,1-1 1 0 0,0 1-1 0 0,0-1 0 0 0,0 0 0 0 0,1 0 1 0 0,0-1-1 0 0,-1 0 0 0 0,2 0 0 0 0,-1 0 1 0 0,10 4-1 0 0,-6-3-64 0 0,1 1-446 0 0,0-1 0 0 0,1 0 0 0 0,0-1 0 0 0,0 0 1 0 0,0 0-1 0 0,1-1 0 0 0,-1-1 0 0 0,1 0 0 0 0,-1-1 1 0 0,16-1-1 0 0,-1-2-2284 0 0</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1.768"/>
    </inkml:context>
    <inkml:brush xml:id="br0">
      <inkml:brushProperty name="width" value="0.1" units="cm"/>
      <inkml:brushProperty name="height" value="0.1" units="cm"/>
      <inkml:brushProperty name="color" value="#FFFFFF"/>
    </inkml:brush>
  </inkml:definitions>
  <inkml:trace contextRef="#ctx0" brushRef="#br0">351 15 5457 0 0,'5'-14'4590'0'0,"-13"25"-2590"0"0,-19 38-1123 0 0,22-41-397 0 0,-101 174 1540 0 0,-32 43-944 0 0,94-147-2801 0 0,20-23-2452 0 0,20-47 2608 0 0</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2.109"/>
    </inkml:context>
    <inkml:brush xml:id="br0">
      <inkml:brushProperty name="width" value="0.1" units="cm"/>
      <inkml:brushProperty name="height" value="0.1" units="cm"/>
      <inkml:brushProperty name="color" value="#FFFFFF"/>
    </inkml:brush>
  </inkml:definitions>
  <inkml:trace contextRef="#ctx0" brushRef="#br0">1 27 5312 0 0,'2'-21'2211'0'0,"-2"21"-2139"0"0,0-1 0 0 0,1 1 0 0 0,-1 0 1 0 0,0 0-1 0 0,0-1 0 0 0,0 1 0 0 0,0 0 1 0 0,1-1-1 0 0,-1 1 0 0 0,0 0 0 0 0,0 0 1 0 0,0-1-1 0 0,1 1 0 0 0,-1 0 1 0 0,0 0-1 0 0,0 0 0 0 0,1 0 0 0 0,-1-1 1 0 0,0 1-1 0 0,0 0 0 0 0,1 0 0 0 0,-1 0 1 0 0,0 0-1 0 0,1 0 0 0 0,-1 0 0 0 0,0 0 1 0 0,1 0-1 0 0,-1-1 0 0 0,0 1 1 0 0,1 1-1 0 0,2 0 114 0 0,0 0 0 0 0,-1 1 0 0 0,1-1 0 0 0,0 1 1 0 0,-1 0-1 0 0,0 0 0 0 0,1 0 0 0 0,-1 0 0 0 0,3 4 0 0 0,165 188 2627 0 0,-38-37-1600 0 0,-99-120-1033 0 0,-21-22-644 0 0,1 0 0 0 0,0-1 0 0 0,1-1 0 0 0,1 0 0 0 0,0 0 0 0 0,19 10 0 0 0,-5-14-3409 0 0,-21-9 1005 0 0</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2.449"/>
    </inkml:context>
    <inkml:brush xml:id="br0">
      <inkml:brushProperty name="width" value="0.1" units="cm"/>
      <inkml:brushProperty name="height" value="0.1" units="cm"/>
      <inkml:brushProperty name="color" value="#FFFFFF"/>
    </inkml:brush>
  </inkml:definitions>
  <inkml:trace contextRef="#ctx0" brushRef="#br0">1 18 5064 0 0,'-1'-1'81'0'0,"1"0"-1"0"0,0 1 0 0 0,0-1 0 0 0,0 1 1 0 0,0-1-1 0 0,0 0 0 0 0,0 1 0 0 0,1-1 1 0 0,-1 0-1 0 0,0 1 0 0 0,0-1 0 0 0,0 0 1 0 0,1 1-1 0 0,-1-1 0 0 0,0 1 0 0 0,0-1 1 0 0,1 1-1 0 0,-1-1 0 0 0,1 1 0 0 0,-1-1 1 0 0,0 1-1 0 0,1-1 0 0 0,-1 1 0 0 0,1-1 1 0 0,-1 1-1 0 0,1-1 0 0 0,-1 1 0 0 0,1 0 1 0 0,0-1-1 0 0,-1 1 0 0 0,2 0 0 0 0,0-1 22 0 0,-1 1 0 0 0,1 0 0 0 0,0 0 0 0 0,0 1 0 0 0,0-1 0 0 0,0 0 0 0 0,-1 0 0 0 0,1 1 0 0 0,0-1-1 0 0,0 1 1 0 0,2 1 0 0 0,40 24 966 0 0,0 13-458 0 0,-2 2 0 0 0,-1 2 0 0 0,53 73-1 0 0,-76-89-318 0 0,19 38 0 0 0,-35-61-286 0 0,4 8 72 0 0,0 1 0 0 0,-1-1 1 0 0,-1 2-1 0 0,0-1 0 0 0,0 0 1 0 0,-1 1-1 0 0,-1 0 0 0 0,0-1 1 0 0,-1 1-1 0 0,-1 0 0 0 0,0 0 1 0 0,-1 0-1 0 0,0 0 0 0 0,-1-1 1 0 0,-1 1-1 0 0,0-1 0 0 0,-1 1 1 0 0,0-1-1 0 0,-11 22 1 0 0,-1-5-66 0 0,-1-2 0 0 0,0 0 0 0 0,-3-1 0 0 0,0 0 0 0 0,-1-2 0 0 0,-49 44 0 0 0,52-56-2176 0 0,8-10-2108 0 0</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2.807"/>
    </inkml:context>
    <inkml:brush xml:id="br0">
      <inkml:brushProperty name="width" value="0.1" units="cm"/>
      <inkml:brushProperty name="height" value="0.1" units="cm"/>
      <inkml:brushProperty name="color" value="#FFFFFF"/>
    </inkml:brush>
  </inkml:definitions>
  <inkml:trace contextRef="#ctx0" brushRef="#br0">0 1 5681 0 0,'7'1'4315'0'0,"23"0"-2782"0"0,62-2-542 0 0,1 0-4652 0 0,-84 0 2594 0 0</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3.191"/>
    </inkml:context>
    <inkml:brush xml:id="br0">
      <inkml:brushProperty name="width" value="0.1" units="cm"/>
      <inkml:brushProperty name="height" value="0.1" units="cm"/>
      <inkml:brushProperty name="color" value="#FFFFFF"/>
    </inkml:brush>
  </inkml:definitions>
  <inkml:trace contextRef="#ctx0" brushRef="#br0">10 0 908 0 0,'-1'1'211'0'0,"0"0"-1"0"0,1-1 1 0 0,-1 1 0 0 0,0 0-1 0 0,1 0 1 0 0,-1 0 0 0 0,0 0-1 0 0,1 0 1 0 0,-1 0-1 0 0,1 0 1 0 0,-1 0 0 0 0,1 0-1 0 0,0 0 1 0 0,-1 0 0 0 0,1 0-1 0 0,0 1 1 0 0,0-1-1 0 0,0 0 1 0 0,0 0 0 0 0,0 0-1 0 0,0 0 1 0 0,0 0 0 0 0,0 0-1 0 0,0 1 1 0 0,1-1 0 0 0,-1 0-1 0 0,1 2 1 0 0,1-2-42 0 0,0 1 0 0 0,0-1 0 0 0,0 0 0 0 0,0 1 0 0 0,1-1 0 0 0,-1 0 0 0 0,0 0 0 0 0,1-1 0 0 0,-1 1 0 0 0,0-1 0 0 0,1 1 0 0 0,-1-1 0 0 0,4 1 0 0 0,40 3 1178 0 0,91-2-1 0 0,-70-3-4359 0 0,-64 1 2314 0 0,0 0 0 0 0,0-1 0 0 0,0 1 0 0 0,0-1-1 0 0,0 0 1 0 0,0 0 0 0 0,0 0 0 0 0,0 0 0 0 0,4-2 0 0 0,-3-1-102 0 0</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4.774"/>
    </inkml:context>
    <inkml:brush xml:id="br0">
      <inkml:brushProperty name="width" value="0.1" units="cm"/>
      <inkml:brushProperty name="height" value="0.1" units="cm"/>
      <inkml:brushProperty name="color" value="#FFFFFF"/>
    </inkml:brush>
  </inkml:definitions>
  <inkml:trace contextRef="#ctx0" brushRef="#br0">1 62 1260 0 0,'8'-5'3882'0'0,"15"-1"-3222"0"0,-20 5-303 0 0,104-18 1435 0 0,135-7 0 0 0,-227 25-1805 0 0,31-2-112 0 0,-17 2-3140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00.887"/>
    </inkml:context>
    <inkml:brush xml:id="br0">
      <inkml:brushProperty name="width" value="0.1" units="cm"/>
      <inkml:brushProperty name="height" value="0.1" units="cm"/>
      <inkml:brushProperty name="color" value="#FFFFFF"/>
    </inkml:brush>
  </inkml:definitions>
  <inkml:trace contextRef="#ctx0" brushRef="#br0">334 90 3008 0 0,'0'-3'510'0'0,"0"-1"-1"0"0,-1 0 1 0 0,1 0-1 0 0,-1 0 1 0 0,0 0 0 0 0,0 1-1 0 0,0-1 1 0 0,0 0-1 0 0,-1 0 1 0 0,1 1-1 0 0,-1-1 1 0 0,-3-4-1 0 0,3 6-310 0 0,0-1-1 0 0,-1 0 0 0 0,1 0 0 0 0,-1 1 0 0 0,0 0 0 0 0,0-1 1 0 0,0 1-1 0 0,0 0 0 0 0,0 1 0 0 0,0-1 0 0 0,-6-2 0 0 0,3 2-139 0 0,0 1-1 0 0,0-1 1 0 0,-1 1-1 0 0,1 0 1 0 0,0 1-1 0 0,-1 0 0 0 0,1 0 1 0 0,0 0-1 0 0,-1 1 1 0 0,1-1-1 0 0,0 2 1 0 0,0-1-1 0 0,-1 1 0 0 0,1 0 1 0 0,-6 2-1 0 0,-1 3 37 0 0,0 0 0 0 0,0 1-1 0 0,1 0 1 0 0,-1 1 0 0 0,2 0 0 0 0,-1 1-1 0 0,2 0 1 0 0,-11 13 0 0 0,15-17-42 0 0,0 1 0 0 0,1 0 0 0 0,0 0 0 0 0,1 0 0 0 0,0 1 0 0 0,0-1 0 0 0,0 1 0 0 0,1 0 0 0 0,0 0 0 0 0,0 0 0 0 0,1 0 0 0 0,0 1 1 0 0,1-1-1 0 0,0 1 0 0 0,-1 11 0 0 0,3-15-28 0 0,0-1 1 0 0,0 0 0 0 0,0 0 0 0 0,1 0 0 0 0,-1 0-1 0 0,1-1 1 0 0,0 1 0 0 0,0 0 0 0 0,1-1 0 0 0,-1 1-1 0 0,0-1 1 0 0,1 0 0 0 0,0 1 0 0 0,0-2 0 0 0,0 1-1 0 0,0 0 1 0 0,1 0 0 0 0,-1-1 0 0 0,1 0 0 0 0,-1 0-1 0 0,1 0 1 0 0,0 0 0 0 0,7 2 0 0 0,1 1-99 0 0,0-1 1 0 0,1-1-1 0 0,-1 0 0 0 0,1-1 1 0 0,-1 0-1 0 0,22 0 0 0 0,-25-2-62 0 0,0-1-1 0 0,0 1 1 0 0,1-2-1 0 0,-1 0 1 0 0,0 0-1 0 0,0 0 1 0 0,-1-1-1 0 0,1-1 1 0 0,0 1-1 0 0,-1-1 1 0 0,0-1-1 0 0,0 1 1 0 0,0-2-1 0 0,-1 1 1 0 0,1-1-1 0 0,-1 0 1 0 0,6-7-1 0 0,-1-1-2 0 0,-1 0-1 0 0,-1 0 0 0 0,0-1 0 0 0,-1-1 0 0 0,0 1 0 0 0,-1-1 1 0 0,11-34-1 0 0,-17 44 260 0 0,0 1 5 0 0,-1 0 1 0 0,1 0-1 0 0,-1 0 0 0 0,0 0 1 0 0,1-9-1 0 0,-2 13-63 0 0,-2 4 35 0 0,0 0-1 0 0,1 0 1 0 0,0 0 0 0 0,0 0 0 0 0,0 0 0 0 0,0 0 0 0 0,0 0-1 0 0,1 1 1 0 0,-1-1 0 0 0,1 0 0 0 0,0 4 0 0 0,0-7-49 0 0,-2 31 465 0 0,2 56 0 0 0,1-74-426 0 0,0 0 1 0 0,1-1-1 0 0,1 1 0 0 0,0 0 0 0 0,1-1 1 0 0,0 0-1 0 0,7 13 0 0 0,-9-21-215 0 0,1 0 0 0 0,-1 0 0 0 0,1 0 0 0 0,0-1-1 0 0,1 1 1 0 0,-1-1 0 0 0,0 0 0 0 0,1 0-1 0 0,0 0 1 0 0,0 0 0 0 0,0-1 0 0 0,0 0 0 0 0,7 3-1 0 0,-2-1-811 0 0,0-1 0 0 0,1 0 0 0 0,-1-1 0 0 0,1 0 0 0 0,15 1 0 0 0,-8-3-1849 0 0</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5.254"/>
    </inkml:context>
    <inkml:brush xml:id="br0">
      <inkml:brushProperty name="width" value="0.1" units="cm"/>
      <inkml:brushProperty name="height" value="0.1" units="cm"/>
      <inkml:brushProperty name="color" value="#FFFFFF"/>
    </inkml:brush>
  </inkml:definitions>
  <inkml:trace contextRef="#ctx0" brushRef="#br0">81 1 856 0 0,'-2'0'198'0'0,"0"0"0"0"0,0-1 0 0 0,0 1 0 0 0,1 0 0 0 0,-1 0 0 0 0,0 1 0 0 0,0-1 0 0 0,0 0 0 0 0,0 1 0 0 0,0-1 0 0 0,0 1 0 0 0,0-1 0 0 0,1 1 0 0 0,-1 0 0 0 0,0 0 0 0 0,0 0 0 0 0,1 0 0 0 0,-1 0 0 0 0,1 0 0 0 0,-1 0 0 0 0,1 1 0 0 0,-1-1 0 0 0,1 0 0 0 0,0 1 0 0 0,0-1 0 0 0,0 1 0 0 0,-1 0 0 0 0,2-1 0 0 0,-1 1 0 0 0,0 0 0 0 0,0 0 0 0 0,0-1 0 0 0,1 1 0 0 0,-1 0 0 0 0,1 0 0 0 0,0 0 0 0 0,-1 0 0 0 0,1 3 0 0 0,-18 164 3198 0 0,14-104-2642 0 0,-2 279 1232 0 0,7-211-1501 0 0,-1-131-467 0 0,0 1-1 0 0,0 0 1 0 0,1-1-1 0 0,-1 1 1 0 0,0-1-1 0 0,1 0 0 0 0,0 1 1 0 0,-1-1-1 0 0,1 1 1 0 0,0-1-1 0 0,0 0 1 0 0,0 1-1 0 0,1-1 1 0 0,-1 0-1 0 0,0 0 0 0 0,1 0 1 0 0,-1 0-1 0 0,1 0 1 0 0,0-1-1 0 0,0 1 1 0 0,0 0-1 0 0,0-1 0 0 0,0 1 1 0 0,0-1-1 0 0,0 0 1 0 0,0 1-1 0 0,0-1 1 0 0,1 0-1 0 0,-1 0 1 0 0,1-1-1 0 0,-1 1 0 0 0,0 0 1 0 0,1-1-1 0 0,-1 0 1 0 0,6 1-1 0 0,8-1 3 0 0,0 0 0 0 0,0-1 0 0 0,0 0 0 0 0,25-6-1 0 0,-20 3 9 0 0,36-4-114 0 0,-29 5-560 0 0,0-1 1 0 0,40-11-1 0 0,-27 5-5006 0 0</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5.629"/>
    </inkml:context>
    <inkml:brush xml:id="br0">
      <inkml:brushProperty name="width" value="0.1" units="cm"/>
      <inkml:brushProperty name="height" value="0.1" units="cm"/>
      <inkml:brushProperty name="color" value="#FFFFFF"/>
    </inkml:brush>
  </inkml:definitions>
  <inkml:trace contextRef="#ctx0" brushRef="#br0">0 60 3004 0 0,'8'-7'4341'0'0,"211"-13"-461"0"0,-189 18-5105 0 0,35-6 0 0 0,-63 8 842 0 0,-1-1 0 0 0,1 1 0 0 0,-1-1-1 0 0,1 0 1 0 0,-1 1 0 0 0,1-1-1 0 0,-1 0 1 0 0,0 0 0 0 0,1 0 0 0 0,-1 0-1 0 0,0-1 1 0 0,0 1 0 0 0,0 0-1 0 0,0 0 1 0 0,0-1 0 0 0,2-1 0 0 0,-2-1-409 0 0</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7.704"/>
    </inkml:context>
    <inkml:brush xml:id="br0">
      <inkml:brushProperty name="width" value="0.1" units="cm"/>
      <inkml:brushProperty name="height" value="0.1" units="cm"/>
      <inkml:brushProperty name="color" value="#FFFFFF"/>
    </inkml:brush>
  </inkml:definitions>
  <inkml:trace contextRef="#ctx0" brushRef="#br0">20 75 904 0 0,'-20'-19'6249'0'0,"22"12"-3749"0"0,13 1-1715 0 0,58-8 200 0 0,89-5 0 0 0,-80 11-1288 0 0,-56 7-606 0 0,-25 1 742 0 0,0-1-1 0 0,0 1 0 0 0,0 0 1 0 0,0 0-1 0 0,0 0 0 0 0,0 0 1 0 0,0 0-1 0 0,0 1 0 0 0,0-1 1 0 0,0 0-1 0 0,-1 0 0 0 0,1 0 1 0 0,0 1-1 0 0,0-1 1 0 0,0 1-1 0 0,0-1 0 0 0,0 1 1 0 0,-1-1-1 0 0,1 1 0 0 0,0-1 1 0 0,1 2-1 0 0,-4-1-283 0 0,1 1 0 0 0,-1-1-1 0 0,1 0 1 0 0,-1 0 0 0 0,1 0-1 0 0,-1 0 1 0 0,0 0 0 0 0,0 0 0 0 0,0 0-1 0 0,-2 0 1 0 0,-3 1-373 0 0</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8.308"/>
    </inkml:context>
    <inkml:brush xml:id="br0">
      <inkml:brushProperty name="width" value="0.1" units="cm"/>
      <inkml:brushProperty name="height" value="0.1" units="cm"/>
      <inkml:brushProperty name="color" value="#FFFFFF"/>
    </inkml:brush>
  </inkml:definitions>
  <inkml:trace contextRef="#ctx0" brushRef="#br0">118 10 1272 0 0,'-66'-9'9023'0'0,"64"9"-8936"0"0,1 0 0 0 0,0 1 1 0 0,0 0-1 0 0,0-1 0 0 0,0 1 1 0 0,0 0-1 0 0,-1 0 0 0 0,1-1 0 0 0,0 1 1 0 0,1 0-1 0 0,-1 0 0 0 0,0 0 1 0 0,0 0-1 0 0,0 0 0 0 0,0 0 0 0 0,1 1 1 0 0,-1-1-1 0 0,1 0 0 0 0,-1 0 0 0 0,1 0 1 0 0,-1 2-1 0 0,-11 31 492 0 0,11-30-435 0 0,-5 20 200 0 0,1 0 0 0 0,2 1 0 0 0,0-1 1 0 0,1 1-1 0 0,2 31 0 0 0,17 128 788 0 0,-10-123-823 0 0,-6-56-287 0 0,45 481 1318 0 0,-39-311-806 0 0,-7-174-533 0 0,0 0 1 0 0,0 0-1 0 0,1 0 0 0 0,-1 0 0 0 0,0 0 0 0 0,1 0 0 0 0,-1 0 1 0 0,1 0-1 0 0,-1-1 0 0 0,1 1 0 0 0,-1 0 0 0 0,1 0 0 0 0,0-1 0 0 0,-1 1 1 0 0,1 0-1 0 0,0-1 0 0 0,-1 1 0 0 0,1 0 0 0 0,0-1 0 0 0,0 1 0 0 0,0-1 1 0 0,0 1-1 0 0,0-1 0 0 0,0 0 0 0 0,-1 1 0 0 0,1-1 0 0 0,0 0 1 0 0,0 0-1 0 0,0 0 0 0 0,0 1 0 0 0,2-1 0 0 0,37 1 52 0 0,-31-1-47 0 0,66-4 35 0 0,107-18 0 0 0,-176 22 18 0 0,0-1-439 0 0,1 0 0 0 0,-1 0 0 0 0,1-1-1 0 0,-1 0 1 0 0,10-4 0 0 0,-13 5-617 0 0,0-1-1 0 0,0 0 1 0 0,0-1 0 0 0,0 1-1 0 0,-1 0 1 0 0,1-1 0 0 0,4-4-1 0 0,-1-2-1879 0 0</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8.789"/>
    </inkml:context>
    <inkml:brush xml:id="br0">
      <inkml:brushProperty name="width" value="0.1" units="cm"/>
      <inkml:brushProperty name="height" value="0.1" units="cm"/>
      <inkml:brushProperty name="color" value="#FFFFFF"/>
    </inkml:brush>
  </inkml:definitions>
  <inkml:trace contextRef="#ctx0" brushRef="#br0">355 38 4256 0 0,'7'-13'1610'0'0,"-5"12"-1409"0"0,-1-1-1 0 0,0 0 0 0 0,0 1 1 0 0,0-1-1 0 0,0 0 0 0 0,-1 1 1 0 0,1-1-1 0 0,0 0 0 0 0,-1 0 0 0 0,1 0 1 0 0,0-3-1 0 0,-43 60 3345 0 0,-69 104-1395 0 0,-22 48-425 0 0,90-136-1507 0 0,27-43-667 0 0,-12 18-4692 0 0</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9.162"/>
    </inkml:context>
    <inkml:brush xml:id="br0">
      <inkml:brushProperty name="width" value="0.1" units="cm"/>
      <inkml:brushProperty name="height" value="0.1" units="cm"/>
      <inkml:brushProperty name="color" value="#FFFFFF"/>
    </inkml:brush>
  </inkml:definitions>
  <inkml:trace contextRef="#ctx0" brushRef="#br0">3 24 4796 0 0,'-3'-23'4601'0'0,"12"34"-3505"0"0,42 79 1139 0 0,28 42-894 0 0,25 15 48 0 0,46 48-1892 0 0,-149-194 299 0 0</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19.952"/>
    </inkml:context>
    <inkml:brush xml:id="br0">
      <inkml:brushProperty name="width" value="0.1" units="cm"/>
      <inkml:brushProperty name="height" value="0.1" units="cm"/>
      <inkml:brushProperty name="color" value="#FFFFFF"/>
    </inkml:brush>
  </inkml:definitions>
  <inkml:trace contextRef="#ctx0" brushRef="#br0">1 88 4904 0 0,'1'-5'705'0'0,"1"-1"-1"0"0,0 1 0 0 0,0-1 1 0 0,1 1-1 0 0,0 0 0 0 0,0 0 0 0 0,0 0 1 0 0,4-5-1 0 0,-4 7-618 0 0,0 0 0 0 0,0 0 0 0 0,1 0-1 0 0,-1 0 1 0 0,1 1 0 0 0,-1-1 0 0 0,1 1 0 0 0,0 0 0 0 0,0 0-1 0 0,0 0 1 0 0,0 1 0 0 0,0-1 0 0 0,0 1 0 0 0,1 0 0 0 0,-1 0-1 0 0,0 0 1 0 0,1 1 0 0 0,5-1 0 0 0,-7 1-60 0 0,-1 0 0 0 0,0 1 0 0 0,1-1 1 0 0,-1 0-1 0 0,0 0 0 0 0,1 1 0 0 0,-1 0 0 0 0,0-1 0 0 0,0 1 1 0 0,0 0-1 0 0,0 0 0 0 0,0 0 0 0 0,0 0 0 0 0,0 0 0 0 0,0 1 1 0 0,0-1-1 0 0,0 1 0 0 0,0-1 0 0 0,-1 1 0 0 0,1 0 1 0 0,2 3-1 0 0,-2-1 0 0 0,0 0 0 0 0,0 0 0 0 0,0 1 0 0 0,-1-1 0 0 0,0 1 1 0 0,1-1-1 0 0,-2 1 0 0 0,1-1 0 0 0,0 1 0 0 0,-1 7 0 0 0,0 1-32 0 0,-1 0 1 0 0,0 0-1 0 0,-1 0 0 0 0,-1 0 0 0 0,0-1 0 0 0,-1 1 0 0 0,-5 13 0 0 0,-1-8-51 0 0,0-1 0 0 0,-1 0 0 0 0,-1-1 0 0 0,0 0 0 0 0,-21 21 0 0 0,13-15-34 0 0,20-22 78 0 0,0 0-1 0 0,0 0 1 0 0,0 0 0 0 0,-1 0-1 0 0,1 1 1 0 0,0-1-1 0 0,0 0 1 0 0,0 0-1 0 0,-1 1 1 0 0,1-1 0 0 0,0 0-1 0 0,0 0 1 0 0,0 1-1 0 0,0-1 1 0 0,0 0 0 0 0,0 0-1 0 0,0 1 1 0 0,0-1-1 0 0,0 0 1 0 0,-1 1 0 0 0,1-1-1 0 0,0 0 1 0 0,0 0-1 0 0,0 1 1 0 0,1-1-1 0 0,-1 0 1 0 0,0 0 0 0 0,0 1-1 0 0,0-1 1 0 0,0 0-1 0 0,0 1 1 0 0,0-1 0 0 0,0 0-1 0 0,0 0 1 0 0,1 1-1 0 0,-1-1 1 0 0,0 0-1 0 0,0 0 1 0 0,0 0 0 0 0,0 1-1 0 0,1-1 1 0 0,-1 0-1 0 0,0 0 1 0 0,0 0 0 0 0,1 1-1 0 0,-1-1 1 0 0,0 0-1 0 0,0 0 1 0 0,1 0 0 0 0,-1 0-1 0 0,24 5-241 0 0,28-6 111 0 0,-27-2 46 0 0,0 2-1 0 0,29 3 0 0 0,-6-1 9 0 0,-44 0-385 0 0,-1-1 1 0 0,1 0-1 0 0,-1 0 1 0 0,1-1-1 0 0,-1 1 1 0 0,1 0-1 0 0,-1-1 1 0 0,1 0-1 0 0,-1 0 1 0 0,1 0-1 0 0,-1 0 1 0 0,0-1-1 0 0,0 1 1 0 0,0-1-1 0 0,0 0 1 0 0,0 0-1 0 0,0 0 1 0 0,0 0-1 0 0,4-5 1 0 0,-3 3-340 0 0</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0.795"/>
    </inkml:context>
    <inkml:brush xml:id="br0">
      <inkml:brushProperty name="width" value="0.1" units="cm"/>
      <inkml:brushProperty name="height" value="0.1" units="cm"/>
      <inkml:brushProperty name="color" value="#FFFFFF"/>
    </inkml:brush>
  </inkml:definitions>
  <inkml:trace contextRef="#ctx0" brushRef="#br0">54 95 1440 0 0,'-1'-2'331'0'0,"0"0"1"0"0,0 1-1 0 0,0-1 0 0 0,0 0 0 0 0,0 0 1 0 0,0 0-1 0 0,1 0 0 0 0,-1 0 0 0 0,1 0 1 0 0,-1 0-1 0 0,1 0 0 0 0,0 0 1 0 0,0 0-1 0 0,0 0 0 0 0,0 0 0 0 0,0 0 1 0 0,0 0-1 0 0,1-4 0 0 0,0 5-168 0 0,0-1-1 0 0,0 0 1 0 0,0 0-1 0 0,1 1 0 0 0,-1-1 1 0 0,0 1-1 0 0,1-1 1 0 0,-1 1-1 0 0,1-1 1 0 0,-1 1-1 0 0,1 0 1 0 0,-1 0-1 0 0,1 0 1 0 0,0 0-1 0 0,3-2 1 0 0,8-1-99 0 0,0 0 0 0 0,1 0 0 0 0,-1 1 0 0 0,25-1 0 0 0,-8 0 517 0 0,-23 2-513 0 0,0 0 0 0 0,0 1 0 0 0,1 0 1 0 0,-1 1-1 0 0,0 0 0 0 0,15 1 0 0 0,-20-1-41 0 0,1 1-1 0 0,-1 0 1 0 0,1 0 0 0 0,-1 0-1 0 0,0 0 1 0 0,1 0 0 0 0,-1 1 0 0 0,0-1-1 0 0,0 0 1 0 0,0 1 0 0 0,0 0-1 0 0,0 0 1 0 0,0-1 0 0 0,-1 1-1 0 0,1 0 1 0 0,0 0 0 0 0,-1 0-1 0 0,0 1 1 0 0,1-1 0 0 0,-1 0-1 0 0,0 1 1 0 0,1 3 0 0 0,8 27 345 0 0,-2 0 0 0 0,-1 0 1 0 0,-1 1-1 0 0,1 68 0 0 0,-3-52-44 0 0,24 503 1643 0 0,-24-340-1419 0 0,-4-184-293 0 0,0-28-248 0 0,-1 0-1 0 0,1 0 1 0 0,-1 0 0 0 0,1 0-1 0 0,-1 0 1 0 0,0 0 0 0 0,1 0-1 0 0,-1 0 1 0 0,0 0 0 0 0,0-1-1 0 0,1 1 1 0 0,-1 0 0 0 0,0 0 0 0 0,0-1-1 0 0,0 1 1 0 0,0-1 0 0 0,0 1-1 0 0,0-1 1 0 0,0 1 0 0 0,0-1-1 0 0,0 0 1 0 0,0 1 0 0 0,-1-1-1 0 0,-29 8 74 0 0,28-8-71 0 0,-37 6 233 0 0,0-2 0 0 0,0-2 0 0 0,0-1 0 0 0,-61-8 0 0 0,64 3-415 0 0,13 0-4037 0 0</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1.730"/>
    </inkml:context>
    <inkml:brush xml:id="br0">
      <inkml:brushProperty name="width" value="0.1" units="cm"/>
      <inkml:brushProperty name="height" value="0.1" units="cm"/>
      <inkml:brushProperty name="color" value="#FFFFFF"/>
    </inkml:brush>
  </inkml:definitions>
  <inkml:trace contextRef="#ctx0" brushRef="#br0">1 42 5845 0 0,'0'0'2349'0'0,"26"-3"427"0"0,234-28-236 0 0,-248 30-2347 0 0,10-2 169 0 0,-42 2-423 0 0,-245 3-177 0 0,239 0 363 0 0,46 0 281 0 0,188-10-1018 0 0,-201 8-930 0 0</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3.265"/>
    </inkml:context>
    <inkml:brush xml:id="br0">
      <inkml:brushProperty name="width" value="0.1" units="cm"/>
      <inkml:brushProperty name="height" value="0.1" units="cm"/>
      <inkml:brushProperty name="color" value="#FFFFFF"/>
    </inkml:brush>
  </inkml:definitions>
  <inkml:trace contextRef="#ctx0" brushRef="#br0">295 9 3536 0 0,'0'0'55'0'0,"0"-1"0"0"0,0 1 0 0 0,1 0-1 0 0,-1 0 1 0 0,0-1 0 0 0,0 1 0 0 0,0 0 0 0 0,0-1-1 0 0,0 1 1 0 0,0 0 0 0 0,0 0 0 0 0,0-1 0 0 0,0 1-1 0 0,0 0 1 0 0,-1 0 0 0 0,1-1 0 0 0,0 1-1 0 0,0 0 1 0 0,0 0 0 0 0,0-1 0 0 0,0 1 0 0 0,0 0-1 0 0,0 0 1 0 0,-1-1 0 0 0,1 1 0 0 0,0 0 0 0 0,0 0-1 0 0,0 0 1 0 0,-1 0 0 0 0,1-1 0 0 0,0 1-1 0 0,0 0 1 0 0,-1 0 0 0 0,1 0 0 0 0,0 0 0 0 0,0 0-1 0 0,0-1 1 0 0,-1 1 0 0 0,1 0 0 0 0,0 0 0 0 0,-1 0-1 0 0,1 0 1 0 0,0 0 0 0 0,0 0 0 0 0,-1 0-1 0 0,-13 9 1188 0 0,-12 19-170 0 0,26-28-1025 0 0,-18 25 531 0 0,1 0 1 0 0,1 0-1 0 0,-18 41 0 0 0,-31 89 971 0 0,45-103-1039 0 0,2-6-6 0 0,3 1-1 0 0,1 1 0 0 0,-9 64 1 0 0,19-82-251 0 0,1 1 1 0 0,2-1 0 0 0,1 0 0 0 0,1 1-1 0 0,1-1 1 0 0,11 49 0 0 0,-9-66-254 0 0,0 0 1 0 0,1-1-1 0 0,0 1 1 0 0,1-1-1 0 0,1-1 1 0 0,0 1-1 0 0,0-1 1 0 0,1 0-1 0 0,0-1 1 0 0,1 0-1 0 0,1 0 1 0 0,14 12-1 0 0,-16-16-309 0 0,1 1 0 0 0,0-2-1 0 0,0 1 1 0 0,0-1-1 0 0,1-1 1 0 0,-1 1 0 0 0,13 2-1 0 0,-14-5-220 0 0,-1 0-1 0 0,1-1 0 0 0,-1 0 1 0 0,1 0-1 0 0,0-1 1 0 0,-1 0-1 0 0,1 0 0 0 0,0-1 1 0 0,-1 0-1 0 0,13-3 0 0 0,-2-2-2253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01.305"/>
    </inkml:context>
    <inkml:brush xml:id="br0">
      <inkml:brushProperty name="width" value="0.1" units="cm"/>
      <inkml:brushProperty name="height" value="0.1" units="cm"/>
      <inkml:brushProperty name="color" value="#FFFFFF"/>
    </inkml:brush>
  </inkml:definitions>
  <inkml:trace contextRef="#ctx0" brushRef="#br0">1 1 4032 0 0,'50'62'6302'0'0,"18"23"-5362"0"0,-42-52-526 0 0,-15-19-378 0 0,-1 0 0 0 0,1 0 1 0 0,-2 1-1 0 0,0 0 1 0 0,-1 0-1 0 0,10 29 0 0 0,-17-43-38 0 0,-1-1 1 0 0,0 1-1 0 0,1-1 0 0 0,-1 1 0 0 0,0-1 0 0 0,1 1 0 0 0,-1 0 0 0 0,0-1 0 0 0,0 1 0 0 0,0-1 0 0 0,0 1 0 0 0,0 0 0 0 0,0-1 0 0 0,1 1 0 0 0,-1-1 0 0 0,0 1 0 0 0,-1 0 0 0 0,1-1 0 0 0,0 1 0 0 0,0-1 0 0 0,0 1 0 0 0,0 0 1 0 0,0-1-1 0 0,-1 1 0 0 0,1-1 0 0 0,0 1 0 0 0,0-1 0 0 0,-1 1 0 0 0,1-1 0 0 0,-1 1 0 0 0,1-1 0 0 0,0 1 0 0 0,-1-1 0 0 0,1 1 0 0 0,-1-1 0 0 0,1 0 0 0 0,-1 1 0 0 0,1-1 0 0 0,-1 0 0 0 0,1 1 0 0 0,-1-1 0 0 0,1 0 0 0 0,-1 0 0 0 0,0 1 1 0 0,1-1-1 0 0,-1 0 0 0 0,1 0 0 0 0,-1 0 0 0 0,0 0 0 0 0,1 0 0 0 0,-1 0 0 0 0,1 0 0 0 0,-1 0 0 0 0,0 0 0 0 0,1 0 0 0 0,-1 0 0 0 0,1 0 0 0 0,-1-1 0 0 0,0 1 0 0 0,0 0 0 0 0,-1-1 30 0 0,-1 0-1 0 0,1 0 0 0 0,-1 0 0 0 0,1 0 1 0 0,0-1-1 0 0,0 1 0 0 0,-1-1 0 0 0,1 1 1 0 0,0-1-1 0 0,1 0 0 0 0,-1 0 1 0 0,0 1-1 0 0,-3-5 0 0 0,3-1 35 0 0,-1 0 1 0 0,1 0-1 0 0,-1-1 1 0 0,2 1-1 0 0,-1 0 0 0 0,1-1 1 0 0,1 1-1 0 0,-1-1 0 0 0,1 1 1 0 0,0-1-1 0 0,1 1 0 0 0,0-1 1 0 0,0 1-1 0 0,0-1 0 0 0,1 1 1 0 0,1 0-1 0 0,-1 0 0 0 0,1 0 1 0 0,0 0-1 0 0,0 0 0 0 0,1 1 1 0 0,5-8-1 0 0,-1 2-335 0 0,0 1-1 0 0,1 0 0 0 0,0 0 1 0 0,0 1-1 0 0,1 0 0 0 0,1 1 1 0 0,0 0-1 0 0,0 0 1 0 0,0 1-1 0 0,1 1 0 0 0,15-7 1 0 0,-7 6-991 0 0,-1 0-1683 0 0</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3.839"/>
    </inkml:context>
    <inkml:brush xml:id="br0">
      <inkml:brushProperty name="width" value="0.1" units="cm"/>
      <inkml:brushProperty name="height" value="0.1" units="cm"/>
      <inkml:brushProperty name="color" value="#FFFFFF"/>
    </inkml:brush>
  </inkml:definitions>
  <inkml:trace contextRef="#ctx0" brushRef="#br0">1 26 4724 0 0,'6'-18'1751'0'0,"-2"10"1158"0"0,-3 31-1321 0 0,-4 188 1416 0 0,5 196-725 0 0,-2-403-2251 0 0,0 0-1 0 0,0 0 0 0 0,1 0 0 0 0,0 1 0 0 0,0-1 0 0 0,0-1 0 0 0,1 1 0 0 0,-1 0 0 0 0,1 0 0 0 0,0 0 1 0 0,0-1-1 0 0,0 1 0 0 0,0-1 0 0 0,1 1 0 0 0,-1-1 0 0 0,1 0 0 0 0,0 0 0 0 0,0 0 0 0 0,0-1 0 0 0,0 1 1 0 0,1-1-1 0 0,-1 1 0 0 0,1-1 0 0 0,-1 0 0 0 0,1 0 0 0 0,0-1 0 0 0,0 1 0 0 0,0-1 0 0 0,0 0 0 0 0,0 0 1 0 0,6 1-1 0 0,12 0-354 0 0,-1 0 1 0 0,0-1 0 0 0,1-1-1 0 0,37-6 1 0 0,-51 5-27 0 0,-4 1-189 0 0,0-1-1 0 0,-1 0 1 0 0,1 0 0 0 0,-1 0-1 0 0,1 0 1 0 0,-1-1 0 0 0,1 1-1 0 0,-1-1 1 0 0,0 0 0 0 0,3-2-1 0 0</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4.179"/>
    </inkml:context>
    <inkml:brush xml:id="br0">
      <inkml:brushProperty name="width" value="0.1" units="cm"/>
      <inkml:brushProperty name="height" value="0.1" units="cm"/>
      <inkml:brushProperty name="color" value="#FFFFFF"/>
    </inkml:brush>
  </inkml:definitions>
  <inkml:trace contextRef="#ctx0" brushRef="#br0">0 128 3500 0 0,'1'-2'229'0'0,"-1"0"0"0"0,1-1 0 0 0,-1 1-1 0 0,1 0 1 0 0,0 0 0 0 0,0 0 0 0 0,0 1 0 0 0,0-1-1 0 0,0 0 1 0 0,1 0 0 0 0,-1 0 0 0 0,0 1 0 0 0,1-1-1 0 0,0 1 1 0 0,-1-1 0 0 0,1 1 0 0 0,0 0 0 0 0,-1 0-1 0 0,4-2 1 0 0,41-22 617 0 0,-36 21-731 0 0,23-8-630 0 0,11-6-885 0 0,-42 17 1056 0 0,1 0-1 0 0,-1-1 1 0 0,1 1-1 0 0,-1-1 1 0 0,0 1-1 0 0,0-1 1 0 0,0 0-1 0 0,0 0 1 0 0,0 0-1 0 0,0 0 1 0 0,0 0 0 0 0,-1-1-1 0 0,2-2 1 0 0,-1 1-596 0 0</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4.553"/>
    </inkml:context>
    <inkml:brush xml:id="br0">
      <inkml:brushProperty name="width" value="0.1" units="cm"/>
      <inkml:brushProperty name="height" value="0.1" units="cm"/>
      <inkml:brushProperty name="color" value="#FFFFFF"/>
    </inkml:brush>
  </inkml:definitions>
  <inkml:trace contextRef="#ctx0" brushRef="#br0">2 24 1700 0 0,'0'0'88'0'0,"0"0"0"0"0,-1 0 0 0 0,1-1 0 0 0,0 1 0 0 0,0 0 0 0 0,0 0 0 0 0,0-1 0 0 0,0 1 0 0 0,0 0 0 0 0,0-1 0 0 0,0 1 0 0 0,0 0 0 0 0,0 0 0 0 0,0-1 0 0 0,0 1 0 0 0,0 0 0 0 0,0-1 0 0 0,0 1 0 0 0,0 0 0 0 0,0 0 0 0 0,0-1 0 0 0,0 1 0 0 0,1 0 0 0 0,-1 0 0 0 0,0-1 0 0 0,0 1 0 0 0,0 0 0 0 0,0 0 0 0 0,0-1 1 0 0,1 1-1 0 0,-1 0 0 0 0,0 0 0 0 0,0 0 0 0 0,1-1 0 0 0,-1 1 0 0 0,0 0 0 0 0,16-5 1313 0 0,22 5-855 0 0,-32 0-238 0 0,225-1 1039 0 0,-228 1-2024 0 0,0 0 1 0 0,0 0-1 0 0,0 0 1 0 0,0 0-1 0 0,1-1 1 0 0,-1 1 0 0 0,0-1-1 0 0,0 0 1 0 0,4-2-1 0 0,-5 0-261 0 0</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6.576"/>
    </inkml:context>
    <inkml:brush xml:id="br0">
      <inkml:brushProperty name="width" value="0.1" units="cm"/>
      <inkml:brushProperty name="height" value="0.1" units="cm"/>
      <inkml:brushProperty name="color" value="#FFFFFF"/>
    </inkml:brush>
  </inkml:definitions>
  <inkml:trace contextRef="#ctx0" brushRef="#br0">8 67 1400 0 0,'0'0'124'0'0,"-1"0"0"0"0,1 0 0 0 0,-1-1-1 0 0,1 1 1 0 0,-1 0 0 0 0,1-1 0 0 0,-1 1 0 0 0,1 0-1 0 0,0 0 1 0 0,-1-1 0 0 0,1 1 0 0 0,0-1 0 0 0,-1 1-1 0 0,1 0 1 0 0,0-1 0 0 0,0 1 0 0 0,-1-1 0 0 0,1 1-1 0 0,0-1 1 0 0,0 1 0 0 0,0-1 0 0 0,-1 1 0 0 0,1-1-1 0 0,0 1 1 0 0,0-1 0 0 0,0 1 0 0 0,0-1 0 0 0,0 1-1 0 0,0-1 1 0 0,0 1 0 0 0,0-1 0 0 0,0 1 0 0 0,0-1-1 0 0,1 1 1 0 0,-1-1 0 0 0,0 1 0 0 0,0-1 0 0 0,0 1-1 0 0,1 0 1 0 0,-1-2 0 0 0,23-7 1252 0 0,-17 7-1270 0 0,24-6 523 0 0,1 2 0 0 0,42-4-1 0 0,11-1 122 0 0,-34 8-789 0 0,-34 4-2310 0 0,-35 3-3573 0 0,12-3 5078 0 0</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7.088"/>
    </inkml:context>
    <inkml:brush xml:id="br0">
      <inkml:brushProperty name="width" value="0.1" units="cm"/>
      <inkml:brushProperty name="height" value="0.1" units="cm"/>
      <inkml:brushProperty name="color" value="#FFFFFF"/>
    </inkml:brush>
  </inkml:definitions>
  <inkml:trace contextRef="#ctx0" brushRef="#br0">116 6 848 0 0,'-29'-3'3571'0'0,"23"2"-2922"0"0,0 0 0 0 0,0 1 0 0 0,0-1 1 0 0,0 1-1 0 0,-9 2 0 0 0,14-1-528 0 0,-1 1 0 0 0,0 0 1 0 0,1 0-1 0 0,-1 0 0 0 0,1 0 0 0 0,-1 0 0 0 0,1 0 0 0 0,0 0 0 0 0,0 1 1 0 0,0-1-1 0 0,0 0 0 0 0,0 1 0 0 0,1-1 0 0 0,-1 1 0 0 0,1-1 0 0 0,-1 0 1 0 0,1 4-1 0 0,-2 3 135 0 0,-4 19 361 0 0,0 1-1 0 0,2 0 1 0 0,0 46 0 0 0,8 90 710 0 0,-2-129-1093 0 0,18 142 607 0 0,-10-106-417 0 0,0 81 0 0 0,-10-149-406 0 0,0 1 0 0 0,0 0 0 0 0,0 0 0 0 0,1-1 0 0 0,0 1-1 0 0,0 0 1 0 0,0-1 0 0 0,0 1 0 0 0,5 7 0 0 0,-5-10-7 0 0,1 0 0 0 0,-1 1-1 0 0,1-2 1 0 0,0 1 0 0 0,0 0 0 0 0,0 0-1 0 0,0-1 1 0 0,0 1 0 0 0,0-1 0 0 0,0 1-1 0 0,1-1 1 0 0,-1 0 0 0 0,0 0 0 0 0,1 0-1 0 0,-1 0 1 0 0,1 0 0 0 0,-1-1 0 0 0,6 1 0 0 0,32 4-4 0 0,1-2 1 0 0,-1-2 0 0 0,1-2 0 0 0,-1-2-1 0 0,53-9 1 0 0,-56 2-1975 0 0,-3-5-4147 0 0</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7.491"/>
    </inkml:context>
    <inkml:brush xml:id="br0">
      <inkml:brushProperty name="width" value="0.1" units="cm"/>
      <inkml:brushProperty name="height" value="0.1" units="cm"/>
      <inkml:brushProperty name="color" value="#FFFFFF"/>
    </inkml:brush>
  </inkml:definitions>
  <inkml:trace contextRef="#ctx0" brushRef="#br0">386 40 4660 0 0,'12'-39'6374'0'0,"-32"65"-4656"0"0,-302 386 2084 0 0,276-356-8176 0 0,37-52 585 0 0</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7.829"/>
    </inkml:context>
    <inkml:brush xml:id="br0">
      <inkml:brushProperty name="width" value="0.1" units="cm"/>
      <inkml:brushProperty name="height" value="0.1" units="cm"/>
      <inkml:brushProperty name="color" value="#FFFFFF"/>
    </inkml:brush>
  </inkml:definitions>
  <inkml:trace contextRef="#ctx0" brushRef="#br0">0 4 4524 0 0,'6'-3'3798'0'0,"-6"3"-3733"0"0,14 10 1258 0 0,12 17-327 0 0,253 290 3863 0 0,-270-307-5193 0 0,13 13-1023 0 0,-8-15-3408 0 0</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28.586"/>
    </inkml:context>
    <inkml:brush xml:id="br0">
      <inkml:brushProperty name="width" value="0.1" units="cm"/>
      <inkml:brushProperty name="height" value="0.1" units="cm"/>
      <inkml:brushProperty name="color" value="#FFFFFF"/>
    </inkml:brush>
  </inkml:definitions>
  <inkml:trace contextRef="#ctx0" brushRef="#br0">1 47 5473 0 0,'0'-1'235'0'0,"1"-1"0"0"0,-1 1 1 0 0,1-1-1 0 0,-1 1 1 0 0,1-1-1 0 0,0 1 1 0 0,-1-1-1 0 0,1 1 1 0 0,0-1-1 0 0,0 1 1 0 0,0 0-1 0 0,0 0 0 0 0,0-1 1 0 0,1 1-1 0 0,-1 0 1 0 0,0 0-1 0 0,0 0 1 0 0,1 0-1 0 0,-1 0 1 0 0,1 1-1 0 0,-1-1 1 0 0,1 0-1 0 0,-1 1 0 0 0,1-1 1 0 0,-1 1-1 0 0,1-1 1 0 0,-1 1-1 0 0,1 0 1 0 0,3 0-1 0 0,11-3-187 0 0,0 1 0 0 0,20 0 0 0 0,-9 1 661 0 0,132-7 952 0 0,-157 10-1660 0 0,0-1 0 0 0,0 1 0 0 0,0 0 0 0 0,-1 0 0 0 0,1 0 0 0 0,-1 1-1 0 0,1-1 1 0 0,-1 0 0 0 0,0 0 0 0 0,0 1 0 0 0,0-1 0 0 0,0 1 0 0 0,0-1 0 0 0,0 5 0 0 0,0-4 2 0 0,9 38 22 0 0,-1 0-1 0 0,5 67 1 0 0,-4-32-3 0 0,23 235 167 0 0,-27-261-58 0 0,-2 52 0 0 0,-5-100-124 0 0,1 0 1 0 0,-1 0-1 0 0,0 0 1 0 0,1 0-1 0 0,-1 0 0 0 0,0 0 1 0 0,0 0-1 0 0,-1 0 1 0 0,1-1-1 0 0,0 1 0 0 0,0 0 1 0 0,-1 0-1 0 0,1-1 0 0 0,-1 1 1 0 0,0-1-1 0 0,1 0 1 0 0,-1 1-1 0 0,0-1 0 0 0,0 0 1 0 0,0 0-1 0 0,0 0 1 0 0,0 0-1 0 0,0-1 0 0 0,0 1 1 0 0,0 0-1 0 0,-4 0 0 0 0,-7 3 59 0 0,0-1 0 0 0,-24 2-1 0 0,37-5-62 0 0,-133 3 988 0 0,78-4-3840 0 0,55 1 2585 0 0,-1 0-1 0 0,0 0 0 0 0,1 0 0 0 0,-1 0 1 0 0,0 0-1 0 0,0 0 0 0 0,1 0 0 0 0,-1-1 1 0 0,0 1-1 0 0,1 0 0 0 0,-1 0 0 0 0,0-1 1 0 0,1 1-1 0 0,-1 0 0 0 0,-4-5-1853 0 0</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0.537"/>
    </inkml:context>
    <inkml:brush xml:id="br0">
      <inkml:brushProperty name="width" value="0.1" units="cm"/>
      <inkml:brushProperty name="height" value="0.1" units="cm"/>
      <inkml:brushProperty name="color" value="#FFFFFF"/>
    </inkml:brush>
  </inkml:definitions>
  <inkml:trace contextRef="#ctx0" brushRef="#br0">5 10 4232 0 0,'-5'-9'3983'0'0,"17"11"-2763"0"0,15 9-831 0 0,53 49 441 0 0,-79-58-818 0 0,15 12 145 0 0,-1 0-1 0 0,-1 2 1 0 0,0 0-1 0 0,20 32 1 0 0,32 70 380 0 0,-44-72-289 0 0,-3 1-1 0 0,20 76 1 0 0,-35-107-178 0 0,-1 0-1 0 0,-1-1 1 0 0,0 1-1 0 0,-1 1 1 0 0,-1-1 0 0 0,0 0-1 0 0,-1 0 1 0 0,-1 0-1 0 0,0 0 1 0 0,-2 0-1 0 0,1-1 1 0 0,-2 1 0 0 0,0-1-1 0 0,-14 28 1 0 0,-1-7-265 0 0,-2-2 0 0 0,-1 0-1 0 0,-1-2 1 0 0,-46 47 0 0 0,63-70-3612 0 0</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1.156"/>
    </inkml:context>
    <inkml:brush xml:id="br0">
      <inkml:brushProperty name="width" value="0.1" units="cm"/>
      <inkml:brushProperty name="height" value="0.1" units="cm"/>
      <inkml:brushProperty name="color" value="#FFFFFF"/>
    </inkml:brush>
  </inkml:definitions>
  <inkml:trace contextRef="#ctx0" brushRef="#br0">1 61 6001 0 0,'1'-3'260'0'0,"0"0"0"0"0,0 0 0 0 0,1 0 0 0 0,0 0 0 0 0,-1 0 0 0 0,1 0 0 0 0,0 1 0 0 0,0-1 0 0 0,1 1 0 0 0,-1-1 0 0 0,0 1 0 0 0,1 0 0 0 0,0 0 0 0 0,-1 0 0 0 0,1 0 0 0 0,0 0 0 0 0,0 1 0 0 0,0-1 0 0 0,7-1 0 0 0,-5 0-109 0 0,1 1-1 0 0,0 1 0 0 0,0-1 0 0 0,0 1 0 0 0,0 0 0 0 0,0 0 0 0 0,0 1 0 0 0,0-1 0 0 0,0 1 0 0 0,8 2 1 0 0,-13-2-119 0 0,0 0 0 0 0,1 0 0 0 0,-1 1 0 0 0,1-1 0 0 0,-1 1 0 0 0,0-1 0 0 0,1 1 0 0 0,-1 0 0 0 0,0 0 0 0 0,0-1 0 0 0,1 1 0 0 0,-1 0 0 0 0,0 0 0 0 0,0 0 0 0 0,0 0 0 0 0,0 0 0 0 0,0 1 0 0 0,0-1 0 0 0,0 0 0 0 0,-1 0 0 0 0,1 1 0 0 0,0 1 0 0 0,0 0-3 0 0,0 0 0 0 0,0 0 0 0 0,-1 0 0 0 0,1 0 0 0 0,-1 0 0 0 0,0 0 0 0 0,0 1 0 0 0,0-1 0 0 0,-1 0 0 0 0,0 3 0 0 0,-2 8 18 0 0,-1 0-1 0 0,-1-1 1 0 0,-9 20 0 0 0,13-30-33 0 0,-10 17 28 0 0,0 0 0 0 0,-2-1 0 0 0,0 0 0 0 0,-1-1 0 0 0,-18 19 0 0 0,13-14 23 0 0,18-22-59 0 0,0 0 0 0 0,0 0 1 0 0,0 1-1 0 0,0-1 0 0 0,0 0 1 0 0,0 0-1 0 0,1 1 0 0 0,-1-1 1 0 0,0 0-1 0 0,1 1 1 0 0,-1-1-1 0 0,1 1 0 0 0,0-1 1 0 0,-1 1-1 0 0,1 2 0 0 0,3-3-2 0 0,1 0 0 0 0,-1-1-1 0 0,0 1 1 0 0,1-1-1 0 0,-1 0 1 0 0,1 0 0 0 0,-1 0-1 0 0,0 0 1 0 0,1 0 0 0 0,3-2-1 0 0,-2 2 2 0 0,57-7-204 0 0,34-2 314 0 0,-32 7-5255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01.636"/>
    </inkml:context>
    <inkml:brush xml:id="br0">
      <inkml:brushProperty name="width" value="0.1" units="cm"/>
      <inkml:brushProperty name="height" value="0.1" units="cm"/>
      <inkml:brushProperty name="color" value="#FFFFFF"/>
    </inkml:brush>
  </inkml:definitions>
  <inkml:trace contextRef="#ctx0" brushRef="#br0">1 1 2860 0 0,'1'0'139'0'0,"0"1"0"0"0,0-1 0 0 0,0 1-1 0 0,0-1 1 0 0,0 1 0 0 0,0-1-1 0 0,0 1 1 0 0,0 0 0 0 0,0-1 0 0 0,0 1-1 0 0,-1 0 1 0 0,1 0 0 0 0,0 0 0 0 0,0 0-1 0 0,-1 0 1 0 0,1 0 0 0 0,-1 0 0 0 0,1 0-1 0 0,-1 0 1 0 0,1 0 0 0 0,-1 0 0 0 0,1 0-1 0 0,-1 2 1 0 0,9 27 1568 0 0,-9-28-1613 0 0,18 108 2657 0 0,-11-62-1633 0 0,22 82-1 0 0,-29-128-1186 0 0,1 1-540 0 0,0 1 1 0 0,1 0-1 0 0,-1 0 0 0 0,1 0 0 0 0,0-1 1 0 0,0 1-1 0 0,3 2 0 0 0</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2.751"/>
    </inkml:context>
    <inkml:brush xml:id="br0">
      <inkml:brushProperty name="width" value="0.1" units="cm"/>
      <inkml:brushProperty name="height" value="0.1" units="cm"/>
      <inkml:brushProperty name="color" value="#FFFFFF"/>
    </inkml:brush>
  </inkml:definitions>
  <inkml:trace contextRef="#ctx0" brushRef="#br0">1 27 5685 0 0,'39'-2'4686'0'0,"20"-9"-2464"0"0,26-1-1379 0 0,-33 10-1237 0 0,-17 4-3577 0 0</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3.076"/>
    </inkml:context>
    <inkml:brush xml:id="br0">
      <inkml:brushProperty name="width" value="0.1" units="cm"/>
      <inkml:brushProperty name="height" value="0.1" units="cm"/>
      <inkml:brushProperty name="color" value="#FFFFFF"/>
    </inkml:brush>
  </inkml:definitions>
  <inkml:trace contextRef="#ctx0" brushRef="#br0">6 1 4256 0 0,'-1'0'88'0'0,"1"0"0"0"0,-1 1 0 0 0,1-1 0 0 0,0 1-1 0 0,-1-1 1 0 0,1 1 0 0 0,0-1 0 0 0,-1 1 0 0 0,1-1-1 0 0,0 1 1 0 0,-1-1 0 0 0,1 1 0 0 0,0-1-1 0 0,0 1 1 0 0,0 0 0 0 0,0-1 0 0 0,0 1 0 0 0,-1-1-1 0 0,1 1 1 0 0,0 0 0 0 0,0-1 0 0 0,1 1 0 0 0,-1-1-1 0 0,0 1 1 0 0,0 0 0 0 0,0-1 0 0 0,0 1 0 0 0,0-1-1 0 0,1 1 1 0 0,-1-1 0 0 0,0 1 0 0 0,0-1 0 0 0,1 1-1 0 0,-1-1 1 0 0,0 1 0 0 0,1-1 0 0 0,-1 1-1 0 0,1-1 1 0 0,-1 1 0 0 0,0-1 0 0 0,1 0 0 0 0,-1 1-1 0 0,1-1 1 0 0,-1 0 0 0 0,1 1 0 0 0,-1-1 0 0 0,1 0-1 0 0,0 0 1 0 0,-1 1 0 0 0,1-1 0 0 0,-1 0 0 0 0,1 0-1 0 0,-1 0 1 0 0,1 0 0 0 0,0 0 0 0 0,-1 0-1 0 0,1 0 1 0 0,1 0 0 0 0,46 3 1110 0 0,-36-2-942 0 0,24 2-40 0 0,-9-1-575 0 0,41 0-1 0 0,-60-3-459 0 0,0 1 1 0 0,0-1 0 0 0,-1-1-1 0 0,1 0 1 0 0,12-4 0 0 0,3-11-2567 0 0,-17 13 2529 0 0</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4.147"/>
    </inkml:context>
    <inkml:brush xml:id="br0">
      <inkml:brushProperty name="width" value="0.1" units="cm"/>
      <inkml:brushProperty name="height" value="0.1" units="cm"/>
      <inkml:brushProperty name="color" value="#FFFFFF"/>
    </inkml:brush>
  </inkml:definitions>
  <inkml:trace contextRef="#ctx0" brushRef="#br0">1 417 2092 0 0,'0'11'3015'0'0,"2"4"1484"0"0,-1-15-4413 0 0,0 0 0 0 0,0 0 0 0 0,0 0 0 0 0,1 0 0 0 0,-1 0 0 0 0,0 0 0 0 0,0 0 0 0 0,0 0-1 0 0,0 0 1 0 0,0 0 0 0 0,0-1 0 0 0,1 1 0 0 0,-1 0 0 0 0,0-1 0 0 0,0 1 0 0 0,0-1 0 0 0,0 0 0 0 0,1 0 0 0 0,7-3 52 0 0,1-1 1 0 0,-1 0-1 0 0,0-1 0 0 0,0 0 0 0 0,-1 0 1 0 0,0-1-1 0 0,0 0 0 0 0,0-1 1 0 0,-1 1-1 0 0,0-1 0 0 0,-1-1 0 0 0,0 1 1 0 0,0-1-1 0 0,0 0 0 0 0,-1-1 1 0 0,4-10-1 0 0,6-15 108 0 0,-2 0 1 0 0,-1-1-1 0 0,-2-1 1 0 0,-2 1-1 0 0,8-67 1 0 0,-16 100-230 0 0,0-15 93 0 0,-2 17-61 0 0,-4 11-24 0 0,2-1 24 0 0,1 1 1 0 0,0-1-1 0 0,0 1 1 0 0,1 0-1 0 0,0 0 0 0 0,1 1 1 0 0,0-1-1 0 0,1 0 1 0 0,1 11-1 0 0,1 11 108 0 0,11 48 1 0 0,-10-64-109 0 0,1-1 0 0 0,1 1 0 0 0,1-1 1 0 0,0 0-1 0 0,1 0 0 0 0,1-1 0 0 0,0 0 0 0 0,16 20 0 0 0,-19-28-39 0 0,0 0 0 0 0,1 0 0 0 0,0 0 0 0 0,0 0 0 0 0,1-1 0 0 0,0 0 0 0 0,0-1 0 0 0,8 5 0 0 0,-10-7-25 0 0,0 0-1 0 0,0 0 1 0 0,0 0 0 0 0,0-1 0 0 0,1 0-1 0 0,-1 0 1 0 0,0 0 0 0 0,0-1 0 0 0,1 0-1 0 0,-1 0 1 0 0,0 0 0 0 0,1 0 0 0 0,8-3-1 0 0,-5 0-97 0 0,-1 0-1 0 0,0-1 0 0 0,0 1 0 0 0,0-2 0 0 0,-1 1 0 0 0,1-1 0 0 0,-1 0 1 0 0,0-1-1 0 0,-1 1 0 0 0,1-1 0 0 0,-1-1 0 0 0,0 1 0 0 0,-1-1 0 0 0,1 0 1 0 0,-1-1-1 0 0,-1 1 0 0 0,1-1 0 0 0,2-8 0 0 0,6-13-184 0 0,-1-1-1 0 0,-1 0 0 0 0,10-50 1 0 0,-19 73 297 0 0,0 0 1 0 0,-1 0-1 0 0,0 0 0 0 0,0 0 1 0 0,-1 0-1 0 0,0 0 1 0 0,0 0-1 0 0,-1 0 0 0 0,0 0 1 0 0,0 0-1 0 0,0 0 0 0 0,-3-7 1 0 0,3 14 8 0 0,1-1 0 0 0,0 1 1 0 0,-1 0-1 0 0,1 0 0 0 0,0-1 0 0 0,-1 1 1 0 0,1 0-1 0 0,-1 0 0 0 0,1-1 0 0 0,0 1 1 0 0,-1 0-1 0 0,1 0 0 0 0,-1 0 1 0 0,1 0-1 0 0,-1-1 0 0 0,1 1 0 0 0,-1 0 1 0 0,1 0-1 0 0,0 0 0 0 0,-1 0 0 0 0,1 0 1 0 0,-1 0-1 0 0,1 0 0 0 0,-1 0 0 0 0,1 1 1 0 0,-1-1-1 0 0,1 0 0 0 0,-1 0 1 0 0,1 0-1 0 0,0 0 0 0 0,-1 1 0 0 0,1-1 1 0 0,-1 0-1 0 0,1 0 0 0 0,0 1 0 0 0,-1-1 1 0 0,1 0-1 0 0,0 1 0 0 0,-1-1 0 0 0,1 0 1 0 0,0 1-1 0 0,-1-1 0 0 0,1 0 0 0 0,0 1 1 0 0,-1 0-1 0 0,-13 18 427 0 0,7-3-295 0 0,0-1 0 0 0,1 1-1 0 0,1 1 1 0 0,1-1 0 0 0,0 1-1 0 0,1-1 1 0 0,0 1 0 0 0,2 0-1 0 0,0 0 1 0 0,1 0 0 0 0,0 0-1 0 0,2 0 1 0 0,0 0 0 0 0,1 0-1 0 0,0 0 1 0 0,2-1 0 0 0,11 31-1 0 0,-13-41-152 0 0,-1-1 0 0 0,1 0 0 0 0,1 1 0 0 0,-1-1 0 0 0,1 0-1 0 0,0-1 1 0 0,5 6 0 0 0,-8-9-153 0 0,0 0 0 0 0,0 0-1 0 0,1 0 1 0 0,-1-1 0 0 0,0 1-1 0 0,1 0 1 0 0,-1-1 0 0 0,0 1 0 0 0,1-1-1 0 0,-1 1 1 0 0,1-1 0 0 0,-1 0-1 0 0,1 0 1 0 0,-1 1 0 0 0,1-1 0 0 0,-1 0-1 0 0,1-1 1 0 0,-1 1 0 0 0,1 0 0 0 0,-1 0-1 0 0,0 0 1 0 0,1-1 0 0 0,-1 1-1 0 0,1-1 1 0 0,-1 1 0 0 0,0-1 0 0 0,1 0-1 0 0,-1 1 1 0 0,0-1 0 0 0,0 0-1 0 0,1 0 1 0 0,-1 0 0 0 0,0 0 0 0 0,1-1-1 0 0,8-8-1321 0 0,1-2-1443 0 0</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4.653"/>
    </inkml:context>
    <inkml:brush xml:id="br0">
      <inkml:brushProperty name="width" value="0.1" units="cm"/>
      <inkml:brushProperty name="height" value="0.1" units="cm"/>
      <inkml:brushProperty name="color" value="#FFFFFF"/>
    </inkml:brush>
  </inkml:definitions>
  <inkml:trace contextRef="#ctx0" brushRef="#br0">0 146 5076 0 0,'4'-13'697'0'0,"0"0"0"0"0,0 1 0 0 0,2-1 0 0 0,-1 1-1 0 0,13-18 1 0 0,-16 26-573 0 0,1 0 0 0 0,0 1 1 0 0,0-1-1 0 0,0 0 0 0 0,1 1 0 0 0,0 0 0 0 0,-1 0 0 0 0,1 0 0 0 0,0 0 1 0 0,0 0-1 0 0,1 1 0 0 0,-1 0 0 0 0,0 0 0 0 0,1 0 0 0 0,-1 0 0 0 0,1 1 0 0 0,0 0 1 0 0,9-2-1 0 0,-12 3-76 0 0,0 0 0 0 0,0 0 0 0 0,0 0 0 0 0,0 0 0 0 0,-1 0 1 0 0,1 0-1 0 0,0 0 0 0 0,0 1 0 0 0,0-1 0 0 0,0 1 0 0 0,0-1 0 0 0,0 1 0 0 0,-1 0 1 0 0,1 0-1 0 0,0-1 0 0 0,-1 1 0 0 0,1 0 0 0 0,0 1 0 0 0,-1-1 0 0 0,1 0 0 0 0,-1 0 1 0 0,2 3-1 0 0,-1-1-8 0 0,-1-1 1 0 0,1 1 0 0 0,-1 0 0 0 0,0 0-1 0 0,0 0 1 0 0,0 0 0 0 0,0 0 0 0 0,-1 0-1 0 0,1 0 1 0 0,-1 0 0 0 0,0 0 0 0 0,0 6-1 0 0,-1 3 8 0 0,-1 0-1 0 0,0 0 0 0 0,-1 0 0 0 0,0 0 1 0 0,0-1-1 0 0,-6 13 0 0 0,-2 0 30 0 0,-1 0 0 0 0,-1 0-1 0 0,-27 38 1 0 0,40-61-73 0 0,-1-1-1 0 0,1 0 1 0 0,-1 1-1 0 0,1-1 1 0 0,-1 0 0 0 0,1 1-1 0 0,-1-1 1 0 0,1 1 0 0 0,0-1-1 0 0,-1 0 1 0 0,1 1 0 0 0,0-1-1 0 0,0 1 1 0 0,-1-1-1 0 0,1 1 1 0 0,0-1 0 0 0,0 1-1 0 0,-1 0 1 0 0,1-1 0 0 0,0 1-1 0 0,0-1 1 0 0,0 1 0 0 0,0-1-1 0 0,0 1 1 0 0,0 0-1 0 0,0-1 1 0 0,0 1 0 0 0,0-1-1 0 0,0 1 1 0 0,0-1 0 0 0,1 1-1 0 0,-1-1 1 0 0,0 1 0 0 0,0 0-1 0 0,0-1 1 0 0,1 1-1 0 0,-1-1 1 0 0,0 1 0 0 0,1-1-1 0 0,-1 0 1 0 0,0 1 0 0 0,1-1-1 0 0,-1 1 1 0 0,1-1 0 0 0,-1 0-1 0 0,1 1 1 0 0,-1-1-1 0 0,1 0 1 0 0,-1 1 0 0 0,1-1-1 0 0,-1 0 1 0 0,1 0 0 0 0,-1 1-1 0 0,1-1 1 0 0,-1 0 0 0 0,1 0-1 0 0,-1 0 1 0 0,1 0 0 0 0,0 0-1 0 0,0 0 1 0 0,45 0 13 0 0,-33-1 1 0 0,136-9 30 0 0,-84 3-72 0 0,-17 6-506 0 0,3 0-4098 0 0,-43 1 1680 0 0</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5.244"/>
    </inkml:context>
    <inkml:brush xml:id="br0">
      <inkml:brushProperty name="width" value="0.1" units="cm"/>
      <inkml:brushProperty name="height" value="0.1" units="cm"/>
      <inkml:brushProperty name="color" value="#FFFFFF"/>
    </inkml:brush>
  </inkml:definitions>
  <inkml:trace contextRef="#ctx0" brushRef="#br0">0 24 6441 0 0,'29'1'5494'0'0,"-1"0"-4973"0"0,75-12 756 0 0,33 0-1358 0 0,-93 7-4107 0 0</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5.616"/>
    </inkml:context>
    <inkml:brush xml:id="br0">
      <inkml:brushProperty name="width" value="0.1" units="cm"/>
      <inkml:brushProperty name="height" value="0.1" units="cm"/>
      <inkml:brushProperty name="color" value="#FFFFFF"/>
    </inkml:brush>
  </inkml:definitions>
  <inkml:trace contextRef="#ctx0" brushRef="#br0">43 66 4168 0 0,'-37'-66'9877'0'0,"34"73"-9223"0"0,0 10-38 0 0,5 29 189 0 0,1 0-1 0 0,16 76 0 0 0,36 88 113 0 0,-53-190-1639 0 0,-1-7-1618 0 0</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6.050"/>
    </inkml:context>
    <inkml:brush xml:id="br0">
      <inkml:brushProperty name="width" value="0.1" units="cm"/>
      <inkml:brushProperty name="height" value="0.1" units="cm"/>
      <inkml:brushProperty name="color" value="#FFFFFF"/>
    </inkml:brush>
  </inkml:definitions>
  <inkml:trace contextRef="#ctx0" brushRef="#br0">1 3 2352 0 0,'11'-1'1380'0'0,"-8"1"-1181"0"0,-1-1 0 0 0,1 1 0 0 0,-1 0 0 0 0,1 0 1 0 0,-1 0-1 0 0,1 0 0 0 0,0 0 0 0 0,-1 0 1 0 0,3 1-1 0 0,-6 9-4005 0 0,-2-7 3188 0 0</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6.859"/>
    </inkml:context>
    <inkml:brush xml:id="br0">
      <inkml:brushProperty name="width" value="0.1" units="cm"/>
      <inkml:brushProperty name="height" value="0.1" units="cm"/>
      <inkml:brushProperty name="color" value="#FFFFFF"/>
    </inkml:brush>
  </inkml:definitions>
  <inkml:trace contextRef="#ctx0" brushRef="#br0">563 30 1664 0 0,'0'0'3514'0'0,"-29"-10"516"0"0,10 5-3580 0 0,0 0 0 0 0,0 2 0 0 0,0 0 0 0 0,0 1 0 0 0,0 1 1 0 0,0 0-1 0 0,-1 2 0 0 0,1 0 0 0 0,-33 7 0 0 0,20-1-154 0 0,0 2 1 0 0,0 1 0 0 0,1 2-1 0 0,-54 27 1 0 0,76-34-224 0 0,1 0 0 0 0,-1 0 0 0 0,1 1 0 0 0,0 0 0 0 0,1 1 1 0 0,-1 0-1 0 0,1 0 0 0 0,-8 11 0 0 0,13-15-51 0 0,0 0 0 0 0,0 0 1 0 0,0 0-1 0 0,0 0 0 0 0,1 0 0 0 0,-1 1 0 0 0,1-1 1 0 0,0 1-1 0 0,0-1 0 0 0,0 1 0 0 0,1-1 1 0 0,-1 1-1 0 0,1-1 0 0 0,0 1 0 0 0,0-1 1 0 0,0 1-1 0 0,0 0 0 0 0,1-1 0 0 0,-1 1 1 0 0,1-1-1 0 0,0 1 0 0 0,0-1 0 0 0,1 1 0 0 0,-1-1 1 0 0,0 0-1 0 0,3 4 0 0 0,0 0-38 0 0,0-1 1 0 0,0 0-1 0 0,0 0 0 0 0,1-1 0 0 0,0 1 1 0 0,0-1-1 0 0,0 0 0 0 0,1-1 0 0 0,-1 1 1 0 0,1-1-1 0 0,0 0 0 0 0,1 0 0 0 0,-1-1 1 0 0,0 0-1 0 0,1 0 0 0 0,0-1 0 0 0,0 1 1 0 0,0-1-1 0 0,0-1 0 0 0,0 1 0 0 0,0-1 1 0 0,0-1-1 0 0,1 1 0 0 0,-1-1 0 0 0,0-1 1 0 0,0 1-1 0 0,0-1 0 0 0,14-3 0 0 0,-19 3-17 0 0,0 0 0 0 0,0 1-1 0 0,1-1 1 0 0,-1 0-1 0 0,0 0 1 0 0,0 0 0 0 0,0-1-1 0 0,0 1 1 0 0,0 0-1 0 0,-1-1 1 0 0,1 1-1 0 0,0-1 1 0 0,-1 0 0 0 0,3-2-1 0 0,-4 3 3 0 0,1 0-1 0 0,-1-1 1 0 0,1 1 0 0 0,-1 0-1 0 0,1 0 1 0 0,-1-1 0 0 0,0 1-1 0 0,1 0 1 0 0,-1-1-1 0 0,0 1 1 0 0,0 0 0 0 0,0-1-1 0 0,0 1 1 0 0,0 0 0 0 0,-1-1-1 0 0,1 1 1 0 0,0 0-1 0 0,-1-3 1 0 0,-1 0 3 0 0,0 0 0 0 0,-1 1 0 0 0,1-1 0 0 0,-1 0 0 0 0,1 1-1 0 0,-1-1 1 0 0,0 1 0 0 0,0 0 0 0 0,-1 0 0 0 0,1 0 0 0 0,0 1 0 0 0,-1-1 0 0 0,-5-2 0 0 0,6 3-25 0 0,0 0 1 0 0,-1 1 0 0 0,1 0-1 0 0,0-1 1 0 0,-1 1 0 0 0,0 0-1 0 0,1 1 1 0 0,-1-1 0 0 0,-6 0-1 0 0</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7.412"/>
    </inkml:context>
    <inkml:brush xml:id="br0">
      <inkml:brushProperty name="width" value="0.1" units="cm"/>
      <inkml:brushProperty name="height" value="0.1" units="cm"/>
      <inkml:brushProperty name="color" value="#FFFFFF"/>
    </inkml:brush>
  </inkml:definitions>
  <inkml:trace contextRef="#ctx0" brushRef="#br0">1 58 6293 0 0,'2'-4'387'0'0,"0"1"-1"0"0,0-1 1 0 0,1 0 0 0 0,0 0 0 0 0,0 1 0 0 0,0 0 0 0 0,0-1 0 0 0,0 1 0 0 0,0 0 0 0 0,1 1 0 0 0,0-1 0 0 0,-1 0 0 0 0,1 1 0 0 0,0 0 0 0 0,7-3 0 0 0,-8 4-343 0 0,0 0 0 0 0,0 0 0 0 0,0 0 0 0 0,0 1 0 0 0,0-1 0 0 0,0 1 0 0 0,1 0 0 0 0,-1-1 0 0 0,0 1 0 0 0,0 1 0 0 0,0-1 0 0 0,0 0 0 0 0,1 1 0 0 0,-1 0 0 0 0,0-1 0 0 0,0 1 0 0 0,0 1 0 0 0,0-1 0 0 0,0 0 0 0 0,-1 1 0 0 0,1-1 0 0 0,4 4 0 0 0,-6-4-74 0 0,1 1-1 0 0,-1-1 1 0 0,1 0 0 0 0,-1 1 0 0 0,0 0-1 0 0,0-1 1 0 0,0 1 0 0 0,0-1-1 0 0,0 1 1 0 0,0 0 0 0 0,0 0 0 0 0,-1 0-1 0 0,1 0 1 0 0,0-1 0 0 0,-1 1-1 0 0,0 0 1 0 0,1 0 0 0 0,-1 4 0 0 0,0-2-40 0 0,-1 0 1 0 0,1 1-1 0 0,-1-1 1 0 0,0 0-1 0 0,0 0 1 0 0,-1 0 0 0 0,1 0-1 0 0,-3 5 1 0 0,-2 2-99 0 0,0-1 1 0 0,-1 0 0 0 0,0 0 0 0 0,0-1 0 0 0,-12 12-1 0 0,-35 34-977 0 0,46-47-1389 0 0</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37.757"/>
    </inkml:context>
    <inkml:brush xml:id="br0">
      <inkml:brushProperty name="width" value="0.1" units="cm"/>
      <inkml:brushProperty name="height" value="0.1" units="cm"/>
      <inkml:brushProperty name="color" value="#FFFFFF"/>
    </inkml:brush>
  </inkml:definitions>
  <inkml:trace contextRef="#ctx0" brushRef="#br0">2 3 10917 0 0,'0'0'10'0'0,"0"1"1"0"0,-1-1-1 0 0,1 0 0 0 0,0 0 1 0 0,0 0-1 0 0,0 0 0 0 0,0 1 1 0 0,0-1-1 0 0,0 0 1 0 0,0 0-1 0 0,0 0 0 0 0,0 1 1 0 0,0-1-1 0 0,0 0 0 0 0,0 0 1 0 0,0 0-1 0 0,0 1 0 0 0,0-1 1 0 0,0 0-1 0 0,0 0 0 0 0,0 0 1 0 0,0 1-1 0 0,0-1 0 0 0,0 0 1 0 0,0 0-1 0 0,0 0 1 0 0,0 0-1 0 0,0 1 0 0 0,0-1 1 0 0,0 0-1 0 0,0 0 0 0 0,1 0 1 0 0,-1 1-1 0 0,0-1 0 0 0,0 0 1 0 0,0 0-1 0 0,0 0 0 0 0,0 0 1 0 0,1 0-1 0 0,-1 0 0 0 0,0 1 1 0 0,0-1-1 0 0,0 0 0 0 0,1 0 1 0 0,14 6 144 0 0,17-2-42 0 0,24-3 39 0 0,-11 0-174 0 0,70-7 0 0 0,-89 5-531 0 0,-22 1-72 0 0,0 1 0 0 0,0-1 0 0 0,0 0 0 0 0,-1-1 0 0 0,1 1 0 0 0,0 0 0 0 0,0-1 0 0 0,0 0 0 0 0,-1 0 0 0 0,1 0 0 0 0,0-1 0 0 0,-1 1 0 0 0,6-4 0 0 0,-5 1-219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02.034"/>
    </inkml:context>
    <inkml:brush xml:id="br0">
      <inkml:brushProperty name="width" value="0.1" units="cm"/>
      <inkml:brushProperty name="height" value="0.1" units="cm"/>
      <inkml:brushProperty name="color" value="#FFFFFF"/>
    </inkml:brush>
  </inkml:definitions>
  <inkml:trace contextRef="#ctx0" brushRef="#br0">40 25 3388 0 0,'-1'1'130'0'0,"0"-1"0"0"0,0 1-1 0 0,-1 0 1 0 0,1-1 0 0 0,0 1 0 0 0,0 0-1 0 0,0 0 1 0 0,1 0 0 0 0,-1 0-1 0 0,0 0 1 0 0,0 0 0 0 0,0 0 0 0 0,1 0-1 0 0,-1 0 1 0 0,0 0 0 0 0,1 0 0 0 0,-1 0-1 0 0,1 0 1 0 0,-1 1 0 0 0,1-1-1 0 0,0 0 1 0 0,0 0 0 0 0,-1 1 0 0 0,1-1-1 0 0,0 0 1 0 0,0 0 0 0 0,0 1-1 0 0,0-1 1 0 0,0 0 0 0 0,1 0 0 0 0,-1 1-1 0 0,0-1 1 0 0,0 0 0 0 0,1 0-1 0 0,-1 0 1 0 0,1 1 0 0 0,-1-1 0 0 0,1 0-1 0 0,0 0 1 0 0,-1 0 0 0 0,1 0-1 0 0,0 0 1 0 0,0 0 0 0 0,0 0 0 0 0,0 0-1 0 0,1 1 1 0 0,-1-1-68 0 0,0 0 0 0 0,0 0 1 0 0,0 0-1 0 0,0 0 0 0 0,0 1 0 0 0,1-1 0 0 0,-1-1 0 0 0,0 1 1 0 0,1 0-1 0 0,-1 0 0 0 0,1 0 0 0 0,-1-1 0 0 0,1 1 0 0 0,-1-1 0 0 0,1 1 1 0 0,-1-1-1 0 0,1 0 0 0 0,0 1 0 0 0,-1-1 0 0 0,1 0 0 0 0,0 0 1 0 0,-1 0-1 0 0,1 0 0 0 0,-1-1 0 0 0,1 1 0 0 0,0 0 0 0 0,-1-1 1 0 0,1 1-1 0 0,-1-1 0 0 0,1 1 0 0 0,-1-1 0 0 0,1 0 0 0 0,-1 0 1 0 0,0 1-1 0 0,1-1 0 0 0,1-2 0 0 0,-2 2-63 0 0,-1-1 0 0 0,1 1 1 0 0,0-1-1 0 0,-1 1 0 0 0,1-1 0 0 0,-1 0 0 0 0,1 1 0 0 0,-1-1 0 0 0,0 0 1 0 0,1 1-1 0 0,-1-1 0 0 0,0 0 0 0 0,0 0 0 0 0,0 1 0 0 0,-1-1 0 0 0,1 0 1 0 0,0 1-1 0 0,-1-1 0 0 0,1 0 0 0 0,-1 1 0 0 0,1-1 0 0 0,-1 1 0 0 0,0-1 1 0 0,0 1-1 0 0,0-1 0 0 0,0 1 0 0 0,-1-3 0 0 0,0 1-135 0 0,0 1 0 0 0,0-1 0 0 0,0 0 0 0 0,0 1 0 0 0,0 0-1 0 0,-1-1 1 0 0,1 1 0 0 0,0 0 0 0 0,-1 0 0 0 0,0 0 0 0 0,0 1 0 0 0,1-1 0 0 0,-7-2 0 0 0,7 4-204 0 0,1 0 1 0 0,-1 0 0 0 0,0 0-1 0 0,0 0 1 0 0,0 0 0 0 0,0 0 0 0 0,0 1-1 0 0,1-1 1 0 0,-1 1 0 0 0,0-1-1 0 0,0 1 1 0 0,0-1 0 0 0,1 1 0 0 0,-1 0-1 0 0,0 0 1 0 0,1 0 0 0 0,-3 2-1 0 0,-3 2-1190 0 0,2-3 580 0 0</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41.924"/>
    </inkml:context>
    <inkml:brush xml:id="br0">
      <inkml:brushProperty name="width" value="0.1" units="cm"/>
      <inkml:brushProperty name="height" value="0.1" units="cm"/>
      <inkml:brushProperty name="color" value="#FFFFFF"/>
    </inkml:brush>
  </inkml:definitions>
  <inkml:trace contextRef="#ctx0" brushRef="#br0">13 43 1724 0 0,'-12'5'7613'0'0,"32"-8"-6404"0"0,-6 1-1026 0 0,167-27 940 0 0,-158 25-955 0 0,-21 2-226 0 0,-15 1-17 0 0,-172 13-30 0 0,185-12 187 0 0,35-7 156 0 0,22 1-620 0 0,-19 6-5737 0 0,-28-5 1874 0 0</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42.574"/>
    </inkml:context>
    <inkml:brush xml:id="br0">
      <inkml:brushProperty name="width" value="0.1" units="cm"/>
      <inkml:brushProperty name="height" value="0.1" units="cm"/>
      <inkml:brushProperty name="color" value="#FFFFFF"/>
    </inkml:brush>
  </inkml:definitions>
  <inkml:trace contextRef="#ctx0" brushRef="#br0">320 19 1924 0 0,'1'0'123'0'0,"-1"-1"0"0"0,0 1 0 0 0,0-1 0 0 0,1 0 0 0 0,-1 1 0 0 0,0-1-1 0 0,0 0 1 0 0,0 1 0 0 0,0-1 0 0 0,0 1 0 0 0,0-1 0 0 0,0 0 0 0 0,0 1 0 0 0,0-1 0 0 0,0 0 0 0 0,0 1 0 0 0,0-1-1 0 0,0 1 1 0 0,-1-1 0 0 0,1 0 0 0 0,0 1 0 0 0,0-1 0 0 0,-1 1 0 0 0,1-1 0 0 0,0 1 0 0 0,-1-1 0 0 0,1 1-1 0 0,-1-1 1 0 0,1 1 0 0 0,-1-1 0 0 0,0 0-7 0 0,0 1 0 0 0,0 0 0 0 0,-1 0 0 0 0,1 0 1 0 0,0 0-1 0 0,0 0 0 0 0,0 0 0 0 0,0 1 0 0 0,0-1 0 0 0,0 0 0 0 0,0 0 0 0 0,-1 1 0 0 0,1-1 0 0 0,0 1 0 0 0,-1 0 1 0 0,-6 4 247 0 0,0-1 1 0 0,0 2-1 0 0,-12 10 0 0 0,-6 9 85 0 0,2 2-1 0 0,1 1 1 0 0,1 0-1 0 0,1 2 1 0 0,2 0-1 0 0,1 2 1 0 0,1 0-1 0 0,2 1 1 0 0,1 0-1 0 0,2 1 1 0 0,1 0-1 0 0,2 1 1 0 0,1 0-1 0 0,2 1 1 0 0,2 0-1 0 0,-1 66 1 0 0,6-92-395 0 0,0 1 0 0 0,0-1 0 0 0,1 1 0 0 0,0-1 0 0 0,1 0 0 0 0,1 0 1 0 0,-1 0-1 0 0,1 0 0 0 0,1 0 0 0 0,0-1 0 0 0,0 0 0 0 0,1 0 0 0 0,8 10 0 0 0,-8-12-407 0 0,1-1-1 0 0,-1 0 0 0 0,1-1 0 0 0,0 0 0 0 0,0 0 0 0 0,1 0 1 0 0,-1-1-1 0 0,1 0 0 0 0,0 0 0 0 0,0-1 0 0 0,0 0 1 0 0,1 0-1 0 0,-1-1 0 0 0,1 0 0 0 0,-1-1 0 0 0,14 1 0 0 0,-18-1-26 0 0,1-1 0 0 0,-1 0 0 0 0,1-1 0 0 0,0 1 0 0 0,-1-1 0 0 0,9-2 0 0 0,5-4-2491 0 0</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43.431"/>
    </inkml:context>
    <inkml:brush xml:id="br0">
      <inkml:brushProperty name="width" value="0.1" units="cm"/>
      <inkml:brushProperty name="height" value="0.1" units="cm"/>
      <inkml:brushProperty name="color" value="#FFFFFF"/>
    </inkml:brush>
  </inkml:definitions>
  <inkml:trace contextRef="#ctx0" brushRef="#br0">1 349 4864 0 0,'4'3'4566'0'0,"-4"-3"-4488"0"0,11-9 1521 0 0,9-13-858 0 0,-5-5-355 0 0,-1-1-1 0 0,-1 0 0 0 0,-1 0 1 0 0,-2-2-1 0 0,-1 1 0 0 0,10-59 0 0 0,-16 64-3 0 0,-4 32 12 0 0,-6 52 176 0 0,4-26-367 0 0,2 0 0 0 0,5 46 1 0 0,-2-64-147 0 0,1-1 1 0 0,0 0-1 0 0,0 0 1 0 0,2 0-1 0 0,0 0 1 0 0,0 0-1 0 0,12 20 1 0 0,-14-31-42 0 0,-1-1 0 0 0,0 0 0 0 0,1 0 0 0 0,0 0-1 0 0,-1 0 1 0 0,1 0 0 0 0,0-1 0 0 0,1 1 0 0 0,-1-1 0 0 0,0 0 0 0 0,1 0 0 0 0,-1 0 0 0 0,1 0 0 0 0,0-1 0 0 0,-1 0 0 0 0,1 1 0 0 0,0-1-1 0 0,0-1 1 0 0,0 1 0 0 0,0 0 0 0 0,6-1 0 0 0,-5 0-28 0 0,1 0-1 0 0,-1 0 1 0 0,1-1-1 0 0,-1 0 1 0 0,0 0-1 0 0,1 0 1 0 0,-1-1-1 0 0,0 0 1 0 0,0 0 0 0 0,0 0-1 0 0,0 0 1 0 0,0-1-1 0 0,0 0 1 0 0,7-6-1 0 0,0-3-117 0 0,-1 1-1 0 0,-1-2 0 0 0,0 0 1 0 0,-1 0-1 0 0,0 0 0 0 0,-1-1 1 0 0,0-1-1 0 0,10-27 1 0 0,-10 19 44 0 0,0-1 0 0 0,-2 0 0 0 0,-1 0 0 0 0,0 0 0 0 0,0-28 0 0 0,-5 42 83 0 0,1 2-3 0 0,0 0 1 0 0,-1-1 0 0 0,0 1-1 0 0,-1 0 1 0 0,1 0-1 0 0,-2 0 1 0 0,-1-9 0 0 0,2 16 8 0 0,1 1-1 0 0,0-1 1 0 0,0 1 0 0 0,0-1 0 0 0,-1 1 0 0 0,1-1 0 0 0,0 1-1 0 0,0 0 1 0 0,-1-1 0 0 0,1 1 0 0 0,0-1 0 0 0,-1 1 0 0 0,1 0-1 0 0,-1-1 1 0 0,1 1 0 0 0,0 0 0 0 0,-1-1 0 0 0,1 1 0 0 0,-1 0-1 0 0,1-1 1 0 0,-1 1 0 0 0,1 0 0 0 0,-1 0 0 0 0,1 0-1 0 0,-1 0 1 0 0,1 0 0 0 0,-1-1 0 0 0,1 1 0 0 0,-1 0 0 0 0,1 0-1 0 0,-1 0 1 0 0,0 1 0 0 0,-16 11 187 0 0,-8 22 162 0 0,15-15-239 0 0,1 0 0 0 0,1 1 0 0 0,1 0-1 0 0,0 0 1 0 0,-4 26 0 0 0,9-33-58 0 0,0-1-1 0 0,0 1 1 0 0,1 0-1 0 0,1-1 0 0 0,0 1 1 0 0,1 0-1 0 0,0-1 1 0 0,1 1-1 0 0,1-1 1 0 0,3 14-1 0 0,-4-22-43 0 0,0-1 0 0 0,0 1 0 0 0,0-1 0 0 0,0 1 0 0 0,1-1 0 0 0,-1 1 0 0 0,1-1 0 0 0,0 0 0 0 0,0 0 0 0 0,0-1 0 0 0,0 1 0 0 0,1-1 0 0 0,-1 1 0 0 0,1-1 0 0 0,-1 0 0 0 0,1 0 0 0 0,0 0 0 0 0,0-1 0 0 0,0 0 0 0 0,0 1 0 0 0,0-1 0 0 0,0-1 0 0 0,0 1 0 0 0,0 0 0 0 0,0-1 0 0 0,0 0 0 0 0,0 0 0 0 0,5-1 0 0 0,-5 1-284 0 0,1-1-1 0 0,-1 0 1 0 0,0 0 0 0 0,1 0-1 0 0,-1 0 1 0 0,0-1-1 0 0,0 0 1 0 0,0 0-1 0 0,7-4 1 0 0,12-16-5662 0 0</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45.312"/>
    </inkml:context>
    <inkml:brush xml:id="br0">
      <inkml:brushProperty name="width" value="0.1" units="cm"/>
      <inkml:brushProperty name="height" value="0.1" units="cm"/>
      <inkml:brushProperty name="color" value="#FFFFFF"/>
    </inkml:brush>
  </inkml:definitions>
  <inkml:trace contextRef="#ctx0" brushRef="#br0">6 27 4360 0 0,'-1'0'76'0'0,"1"-1"1"0"0,0 1-1 0 0,-1-1 0 0 0,1 1 0 0 0,-1-1 0 0 0,1 1 0 0 0,0-1 0 0 0,-1 0 0 0 0,1 1 0 0 0,0-1 0 0 0,0 1 0 0 0,-1-1 0 0 0,1 0 1 0 0,0 1-1 0 0,0-1 0 0 0,0 0 0 0 0,0 1 0 0 0,0-1 0 0 0,0 0 0 0 0,0 1 0 0 0,0-1 0 0 0,0 1 0 0 0,0-1 0 0 0,0 0 0 0 0,0 1 0 0 0,1-1 1 0 0,-1 0-1 0 0,0 1 0 0 0,0-1 0 0 0,1 1 0 0 0,-1-1 0 0 0,0 1 0 0 0,1-1 0 0 0,-1 0 0 0 0,0 1 0 0 0,1-1 0 0 0,-1 1 0 0 0,1 0 0 0 0,-1-1 1 0 0,1 1-1 0 0,-1-1 0 0 0,1 1 0 0 0,-1 0 0 0 0,1-1 0 0 0,0 1 0 0 0,-1 0 0 0 0,1-1 0 0 0,1 1 7 0 0,0 0-1 0 0,0 0 0 0 0,-1-1 1 0 0,1 1-1 0 0,0 0 1 0 0,-1 0-1 0 0,1 1 0 0 0,0-1 1 0 0,0 0-1 0 0,-1 1 1 0 0,1-1-1 0 0,0 1 0 0 0,-1-1 1 0 0,1 1-1 0 0,-1 0 1 0 0,1-1-1 0 0,2 3 1 0 0,9 9 95 0 0,-1 1 1 0 0,1 0 0 0 0,-2 1 0 0 0,0 0 0 0 0,-1 1-1 0 0,0 0 1 0 0,-1 1 0 0 0,-1 0 0 0 0,-1 1-1 0 0,0-1 1 0 0,4 19 0 0 0,-8-26-109 0 0,7 23 105 0 0,-1-1 0 0 0,-1 1 1 0 0,-2 1-1 0 0,2 36 0 0 0,-7-39-34 0 0,-1 0 0 0 0,-1 0 0 0 0,-8 41 0 0 0,6-56-87 0 0,0 0 1 0 0,-2 0-1 0 0,0 0 1 0 0,0-1 0 0 0,-1 1-1 0 0,-1-2 1 0 0,-1 1-1 0 0,-11 16 1 0 0,3-6-162 0 0,-11 14-205 0 0,4-19-3884 0 0</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45.967"/>
    </inkml:context>
    <inkml:brush xml:id="br0">
      <inkml:brushProperty name="width" value="0.1" units="cm"/>
      <inkml:brushProperty name="height" value="0.1" units="cm"/>
      <inkml:brushProperty name="color" value="#FFFFFF"/>
    </inkml:brush>
  </inkml:definitions>
  <inkml:trace contextRef="#ctx0" brushRef="#br0">0 53 6109 0 0,'1'-2'187'0'0,"-1"0"1"0"0,1 0 0 0 0,-1 0 0 0 0,1 1 0 0 0,0-1 0 0 0,0 0 0 0 0,0 1 0 0 0,0-1 0 0 0,0 0 0 0 0,0 1 0 0 0,0-1 0 0 0,0 1-1 0 0,1 0 1 0 0,-1-1 0 0 0,0 1 0 0 0,1 0 0 0 0,-1 0 0 0 0,1 0 0 0 0,0 0 0 0 0,-1 0 0 0 0,1 0 0 0 0,0 0 0 0 0,-1 1-1 0 0,5-2 1 0 0,47-12 683 0 0,-49 13-667 0 0,1 0-113 0 0,-1 0 0 0 0,1 1 0 0 0,0-1 0 0 0,0 1 0 0 0,-1 0 1 0 0,1 1-1 0 0,0-1 0 0 0,-1 1 0 0 0,1 0 0 0 0,0 0 0 0 0,-1 0 0 0 0,1 1 0 0 0,-1-1 0 0 0,6 4 0 0 0,-8-4-66 0 0,0 1-1 0 0,0-1 1 0 0,0 1-1 0 0,0-1 1 0 0,-1 1-1 0 0,1 0 1 0 0,-1-1-1 0 0,1 1 0 0 0,-1 0 1 0 0,0 0-1 0 0,1 0 1 0 0,-1 0-1 0 0,0 0 1 0 0,0 1-1 0 0,-1-1 1 0 0,1 0-1 0 0,0 0 1 0 0,-1 1-1 0 0,1-1 1 0 0,-1 0-1 0 0,0 1 1 0 0,0-1-1 0 0,0 0 1 0 0,0 1-1 0 0,0-1 1 0 0,0 0-1 0 0,-1 1 1 0 0,1-1-1 0 0,-1 0 0 0 0,-1 4 1 0 0,-1 5 6 0 0,-1-1 0 0 0,-1 1 1 0 0,0-1-1 0 0,-1 0 0 0 0,0 0 0 0 0,0 0 1 0 0,-1-1-1 0 0,0 0 0 0 0,-12 11 0 0 0,-4 2 34 0 0,-1-1 0 0 0,-32 20 0 0 0,55-41-55 0 0,0 1-1 0 0,0-1 0 0 0,1 1 0 0 0,-1-1 1 0 0,0 1-1 0 0,0 0 0 0 0,0-1 0 0 0,0 1 1 0 0,1 0-1 0 0,-1 0 0 0 0,0 0 0 0 0,1-1 1 0 0,-1 1-1 0 0,0 0 0 0 0,1 0 0 0 0,-1 0 1 0 0,1 0-1 0 0,0 0 0 0 0,-1 2 0 0 0,1-3-2 0 0,1 1-1 0 0,0-1 0 0 0,-1 1 1 0 0,1-1-1 0 0,-1 1 0 0 0,1-1 1 0 0,0 1-1 0 0,0-1 0 0 0,-1 0 1 0 0,1 1-1 0 0,0-1 0 0 0,0 0 1 0 0,-1 0-1 0 0,1 1 0 0 0,0-1 1 0 0,0 0-1 0 0,0 0 0 0 0,-1 0 1 0 0,1 0-1 0 0,0 0 0 0 0,0 0 1 0 0,0 0-1 0 0,-1 0 0 0 0,2-1 1 0 0,23 0 17 0 0,0-1 0 0 0,31-8 1 0 0,-32 5-24 0 0,0 2 0 0 0,32-2 0 0 0,-13 2-1214 0 0,-14-1-2870 0 0,-25 3 3176 0 0</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46.541"/>
    </inkml:context>
    <inkml:brush xml:id="br0">
      <inkml:brushProperty name="width" value="0.1" units="cm"/>
      <inkml:brushProperty name="height" value="0.1" units="cm"/>
      <inkml:brushProperty name="color" value="#FFFFFF"/>
    </inkml:brush>
  </inkml:definitions>
  <inkml:trace contextRef="#ctx0" brushRef="#br0">0 14 5817 0 0,'27'0'5071'0'0,"-3"-3"-4250"0"0,96-8 1248 0 0,-41 14-5739 0 0,-73-2 2409 0 0</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46.915"/>
    </inkml:context>
    <inkml:brush xml:id="br0">
      <inkml:brushProperty name="width" value="0.1" units="cm"/>
      <inkml:brushProperty name="height" value="0.1" units="cm"/>
      <inkml:brushProperty name="color" value="#FFFFFF"/>
    </inkml:brush>
  </inkml:definitions>
  <inkml:trace contextRef="#ctx0" brushRef="#br0">3 17 3760 0 0,'0'1'144'0'0,"-1"-1"-1"0"0,1 1 1 0 0,0 0 0 0 0,-1-1-1 0 0,1 1 1 0 0,0 0-1 0 0,0 0 1 0 0,0-1-1 0 0,0 1 1 0 0,0 0-1 0 0,0-1 1 0 0,0 1 0 0 0,0 0-1 0 0,0 0 1 0 0,0-1-1 0 0,0 1 1 0 0,0 0-1 0 0,0 0 1 0 0,0-1 0 0 0,1 1-1 0 0,-1 0 1 0 0,0-1-1 0 0,0 1 1 0 0,1 0-1 0 0,-1-1 1 0 0,1 1-1 0 0,0 0 1 0 0,0 1 5 0 0,1-1-1 0 0,-1 0 1 0 0,1 0-1 0 0,0 0 1 0 0,-1 0-1 0 0,1 0 1 0 0,0 0-1 0 0,0 0 1 0 0,0 0-1 0 0,2 0 1 0 0,54 8 549 0 0,-50-8-293 0 0,47 3 664 0 0,84-2 1 0 0,-112-4-2372 0 0,-1-1 1 0 0,47-11-1 0 0,-68 12 684 0 0,0 0 1 0 0,0 0-1 0 0,0 0 0 0 0,-1-1 1 0 0,1 0-1 0 0,-1 0 0 0 0,5-3 1 0 0,12-8-1009 0 0,-5 6 858 0 0</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47.659"/>
    </inkml:context>
    <inkml:brush xml:id="br0">
      <inkml:brushProperty name="width" value="0.1" units="cm"/>
      <inkml:brushProperty name="height" value="0.1" units="cm"/>
      <inkml:brushProperty name="color" value="#FFFFFF"/>
    </inkml:brush>
  </inkml:definitions>
  <inkml:trace contextRef="#ctx0" brushRef="#br0">588 81 1392 0 0,'6'-2'1192'0'0,"-1"0"-191"0"0,0 0 0 0 0,0-1 0 0 0,-1 1 0 0 0,1-1 0 0 0,-1 0 0 0 0,5-4 0 0 0,-8 7-917 0 0,-1 0 0 0 0,1-1 1 0 0,-1 1-1 0 0,0-1 1 0 0,1 1-1 0 0,-1 0 1 0 0,0-1-1 0 0,0 1 1 0 0,0-1-1 0 0,1 1 1 0 0,-1-1-1 0 0,0 1 1 0 0,0-1-1 0 0,0 1 1 0 0,0-1-1 0 0,0 1 1 0 0,0-1-1 0 0,0 1 1 0 0,0-1-1 0 0,0 1 1 0 0,0-1-1 0 0,0 1 1 0 0,0-1-1 0 0,0 1 1 0 0,0-1-1 0 0,0 1 1 0 0,-1-1-1 0 0,0-1-20 0 0,0 1-1 0 0,0-1 1 0 0,0 1 0 0 0,-1 0-1 0 0,1 0 1 0 0,0 0-1 0 0,-1 0 1 0 0,1 0 0 0 0,-1 0-1 0 0,1 0 1 0 0,-1 0 0 0 0,-3-1-1 0 0,-12-4 144 0 0,0 1 0 0 0,0 0-1 0 0,-1 1 1 0 0,0 1 0 0 0,0 1 0 0 0,0 0-1 0 0,0 1 1 0 0,-31 3 0 0 0,16 1 73 0 0,1 2 0 0 0,-1 1 1 0 0,-59 20-1 0 0,75-20-168 0 0,0 1 0 0 0,0 1 0 0 0,1 0-1 0 0,1 1 1 0 0,-1 1 0 0 0,-22 19 0 0 0,28-20-40 0 0,0 0 0 0 0,1 1 0 0 0,0 0 0 0 0,1 0 0 0 0,0 1 0 0 0,0 0 0 0 0,1 0 0 0 0,1 1 0 0 0,-10 23 0 0 0,15-32-54 0 0,0 1 0 0 0,0-1 0 0 0,0 0-1 0 0,1 1 1 0 0,-1-1 0 0 0,1 1 0 0 0,-1 0 0 0 0,1-1-1 0 0,1 1 1 0 0,-1-1 0 0 0,0 1 0 0 0,1-1 0 0 0,0 1 0 0 0,-1-1-1 0 0,1 1 1 0 0,1-1 0 0 0,1 5 0 0 0,0-3 4 0 0,0-1 0 0 0,0 0 0 0 0,0 1 1 0 0,1-1-1 0 0,0-1 0 0 0,-1 1 0 0 0,1-1 0 0 0,1 1 1 0 0,-1-1-1 0 0,8 4 0 0 0,1 0-5 0 0,0-1 0 0 0,0-1 0 0 0,1 0 1 0 0,-1-1-1 0 0,1-1 0 0 0,0 0 0 0 0,26 2 0 0 0,-28-4-54 0 0,0-1-1 0 0,0-1 0 0 0,0 0 1 0 0,0 0-1 0 0,12-4 0 0 0,-20 4-10 0 0,0 0 0 0 0,-1 0 0 0 0,1 0 0 0 0,-1-1 0 0 0,1 1 0 0 0,-1-1 0 0 0,1 0 0 0 0,-1 0 0 0 0,0 0 0 0 0,0 0 0 0 0,0 0 0 0 0,0-1 0 0 0,-1 1 0 0 0,1-1 0 0 0,0 0 0 0 0,-1 0 0 0 0,0 0 0 0 0,0 0 0 0 0,0 0 0 0 0,2-5 0 0 0,-3 6 15 0 0,-1 0 0 0 0,1 1 0 0 0,-1-1 0 0 0,0 1 0 0 0,1-1 1 0 0,-1 0-1 0 0,0 1 0 0 0,0-1 0 0 0,0 0 0 0 0,0 1 1 0 0,-1-1-1 0 0,1 0 0 0 0,0 1 0 0 0,-1-1 0 0 0,1 0 1 0 0,-1 1-1 0 0,0-1 0 0 0,1 1 0 0 0,-1-1 0 0 0,0 1 1 0 0,0 0-1 0 0,-1-3 0 0 0,-1 1 8 0 0,0 0 0 0 0,0 0 0 0 0,-1 0 0 0 0,1 1 0 0 0,-1-1 0 0 0,0 1 1 0 0,1-1-1 0 0,-7-1 0 0 0,-4-2 52 0 0,1 2 0 0 0,-1-1 0 0 0,1 2 1 0 0,-22-4-1 0 0,9 7 150 0 0,25 0-303 0 0,0 0 1 0 0,0-1 0 0 0,1 1-1 0 0,-1 0 1 0 0,0 0-1 0 0,0 1 1 0 0,0-1-1 0 0,0 0 1 0 0,0 0 0 0 0,0 0-1 0 0,1 0 1 0 0,-1 1-1 0 0,0-1 1 0 0,0 0-1 0 0,0 1 1 0 0,1-1 0 0 0,-1 1-1 0 0,0-1 1 0 0,1 1-1 0 0,-1-1 1 0 0,-1 2 0 0 0,16 3-4924 0 0,-6-5 2332 0 0</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48.313"/>
    </inkml:context>
    <inkml:brush xml:id="br0">
      <inkml:brushProperty name="width" value="0.1" units="cm"/>
      <inkml:brushProperty name="height" value="0.1" units="cm"/>
      <inkml:brushProperty name="color" value="#FFFFFF"/>
    </inkml:brush>
  </inkml:definitions>
  <inkml:trace contextRef="#ctx0" brushRef="#br0">70 66 5473 0 0,'-1'-2'194'0'0,"1"0"0"0"0,-1 1 0 0 0,1-1 1 0 0,-1 0-1 0 0,1 0 0 0 0,-1 1 0 0 0,1-1 1 0 0,0 0-1 0 0,0 0 0 0 0,0 1 0 0 0,0-1 1 0 0,0 0-1 0 0,0 0 0 0 0,1 0 0 0 0,-1 1 1 0 0,1-1-1 0 0,-1 0 0 0 0,1 1 0 0 0,-1-1 1 0 0,1 0-1 0 0,0 1 0 0 0,0-1 0 0 0,0 1 1 0 0,0-1-1 0 0,0 1 0 0 0,0-1 0 0 0,0 1 1 0 0,1 0-1 0 0,-1 0 0 0 0,0-1 0 0 0,1 1 1 0 0,-1 0-1 0 0,1 0 0 0 0,-1 1 0 0 0,1-1 1 0 0,0 0-1 0 0,1 0 0 0 0,0-1-111 0 0,0 1-1 0 0,1 0 0 0 0,-1 0 1 0 0,0 0-1 0 0,1 0 0 0 0,-1 1 0 0 0,1-1 1 0 0,-1 1-1 0 0,1 0 0 0 0,-1 0 1 0 0,1 0-1 0 0,-1 0 0 0 0,0 1 1 0 0,1 0-1 0 0,-1-1 0 0 0,1 1 1 0 0,-1 0-1 0 0,0 1 0 0 0,5 1 1 0 0,-7-1-61 0 0,1-1 0 0 0,0 1 0 0 0,-1 0 0 0 0,1 0 0 0 0,-1 0 0 0 0,1 0 0 0 0,-1 0 0 0 0,0 0 0 0 0,0 1 0 0 0,0-1 1 0 0,0 0-1 0 0,0 1 0 0 0,-1-1 0 0 0,1 0 0 0 0,0 1 0 0 0,-1-1 0 0 0,0 1 0 0 0,0-1 0 0 0,0 1 0 0 0,0-1 0 0 0,0 1 0 0 0,0-1 1 0 0,-1 1-1 0 0,1-1 0 0 0,-1 0 0 0 0,0 1 0 0 0,-1 3 0 0 0,-2 8-13 0 0,-1 0 0 0 0,-1-1 0 0 0,-9 17 0 0 0,1-8-13 0 0,-2 0-1 0 0,0 0 1 0 0,-1-2-1 0 0,-1 0 1 0 0,-29 24-1 0 0,31-29 18 0 0,15-15-9 0 0,1 0 1 0 0,0 1-1 0 0,-1-1 1 0 0,1 0-1 0 0,0 0 1 0 0,0 0 0 0 0,-1 0-1 0 0,1 1 1 0 0,0-1-1 0 0,0 0 1 0 0,-1 0-1 0 0,1 1 1 0 0,0-1-1 0 0,0 0 1 0 0,-1 0 0 0 0,1 1-1 0 0,0-1 1 0 0,0 0-1 0 0,0 1 1 0 0,0-1-1 0 0,-1 0 1 0 0,1 1-1 0 0,0-1 1 0 0,0 0-1 0 0,0 1 1 0 0,0-1 0 0 0,0 0-1 0 0,0 1 1 0 0,0-1-1 0 0,0 0 1 0 0,0 1-1 0 0,0-1 1 0 0,0 0-1 0 0,0 1 1 0 0,0-1 0 0 0,0 0-1 0 0,1 1 1 0 0,-1-1-1 0 0,0 0 1 0 0,0 1-1 0 0,0-1 1 0 0,0 0-1 0 0,1 1 1 0 0,18 2 77 0 0,34-10-51 0 0,-49 6-21 0 0,223-36-974 0 0,-221 37 598 0 0,19-7-5393 0 0</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2.963"/>
    </inkml:context>
    <inkml:brush xml:id="br0">
      <inkml:brushProperty name="width" value="0.1" units="cm"/>
      <inkml:brushProperty name="height" value="0.1" units="cm"/>
      <inkml:brushProperty name="color" value="#FFFFFF"/>
    </inkml:brush>
  </inkml:definitions>
  <inkml:trace contextRef="#ctx0" brushRef="#br0">1 10 4528 0 0,'0'0'100'0'0,"-1"0"-1"0"0,1-1 0 0 0,0 1 1 0 0,0 0-1 0 0,0-1 0 0 0,0 1 1 0 0,0 0-1 0 0,0-1 0 0 0,0 1 1 0 0,0 0-1 0 0,0-1 1 0 0,0 1-1 0 0,1 0 0 0 0,-1-1 1 0 0,0 1-1 0 0,0 0 0 0 0,0-1 1 0 0,0 1-1 0 0,0 0 0 0 0,1 0 1 0 0,-1-1-1 0 0,0 1 0 0 0,0 0 1 0 0,0 0-1 0 0,1-1 0 0 0,-1 1 1 0 0,0 0-1 0 0,0 0 0 0 0,1 0 1 0 0,-1-1-1 0 0,0 1 0 0 0,1 0 1 0 0,-1 0-1 0 0,0 0 0 0 0,0 0 1 0 0,1 0-1 0 0,-1 0 0 0 0,0-1 1 0 0,1 1-1 0 0,-1 0 0 0 0,0 0 1 0 0,1 0-1 0 0,-1 0 0 0 0,0 0 1 0 0,1 0-1 0 0,0 1 0 0 0,19 10 1273 0 0,19 23-826 0 0,-39-33-490 0 0,73 80 893 0 0,118 170 1 0 0,-111-139-4189 0 0,-68-96 1889 0 0,-2-4-1402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02.815"/>
    </inkml:context>
    <inkml:brush xml:id="br0">
      <inkml:brushProperty name="width" value="0.1" units="cm"/>
      <inkml:brushProperty name="height" value="0.1" units="cm"/>
      <inkml:brushProperty name="color" value="#FFFFFF"/>
    </inkml:brush>
  </inkml:definitions>
  <inkml:trace contextRef="#ctx0" brushRef="#br0">182 106 1520 0 0,'6'-2'695'0'0,"-1"-1"0"0"0,0 0 0 0 0,-1 0 0 0 0,1 0 0 0 0,0 0 0 0 0,-1-1-1 0 0,0 0 1 0 0,0 1 0 0 0,0-2 0 0 0,7-7 0 0 0,-10 10-597 0 0,-1 1 0 0 0,1 0 0 0 0,0-1 0 0 0,0 1 0 0 0,-1 0 0 0 0,1-1 0 0 0,-1 1 0 0 0,1-1 0 0 0,-1 1 0 0 0,1-1 0 0 0,-1 1 0 0 0,0-1 0 0 0,0 1 0 0 0,0-1 0 0 0,0 1 0 0 0,0-1 0 0 0,0 1 0 0 0,0-1 0 0 0,0 1 0 0 0,-1-1 0 0 0,1 1 0 0 0,-1-1 0 0 0,1 1 0 0 0,-1-1 0 0 0,1 1 0 0 0,-1 0 0 0 0,0-1 0 0 0,0 1-1 0 0,0 0 1 0 0,0 0 0 0 0,0-1 0 0 0,0 1 0 0 0,0 0 0 0 0,0 0 0 0 0,0 0 0 0 0,0 0 0 0 0,0 0 0 0 0,-1 1 0 0 0,1-1 0 0 0,0 0 0 0 0,-1 0 0 0 0,-2 0 0 0 0,1 0-56 0 0,0 0-1 0 0,-1 0 0 0 0,1 1 0 0 0,-1-1 1 0 0,1 1-1 0 0,0 0 0 0 0,-1 0 1 0 0,1 0-1 0 0,-1 0 0 0 0,1 0 1 0 0,0 1-1 0 0,-1 0 0 0 0,1-1 1 0 0,0 1-1 0 0,-1 0 0 0 0,1 1 1 0 0,0-1-1 0 0,0 1 0 0 0,0-1 1 0 0,-5 5-1 0 0,-7 3 46 0 0,1 2 0 0 0,-21 18 1 0 0,32-26-58 0 0,-4 4 10 0 0,-1 1 0 0 0,1 0 0 0 0,0 0 1 0 0,1 0-1 0 0,0 1 0 0 0,1 0 1 0 0,-1 0-1 0 0,2 1 0 0 0,-1-1 0 0 0,1 1 1 0 0,1 0-1 0 0,0 0 0 0 0,0 1 0 0 0,-2 19 1 0 0,5-25-21 0 0,0 1 0 0 0,0-1 0 0 0,0 1 0 0 0,0-1 0 0 0,1 1 0 0 0,0-1 0 0 0,0 1 0 0 0,0-1 0 0 0,1 0 0 0 0,0 0 0 0 0,0 0 0 0 0,0 0 0 0 0,1 0 0 0 0,0 0 0 0 0,0 0 0 0 0,0-1 0 0 0,0 1 0 0 0,0-1 0 0 0,1 0 0 0 0,0 0 0 0 0,0 0 0 0 0,0-1 0 0 0,1 0 0 0 0,-1 1 0 0 0,1-1 0 0 0,-1-1 0 0 0,1 1 0 0 0,0-1 0 0 0,0 0 0 0 0,6 2 0 0 0,0-1-48 0 0,-1 0 0 0 0,1 0 0 0 0,-1-2 0 0 0,1 1 0 0 0,0-1 0 0 0,0-1 0 0 0,0 0 0 0 0,-1 0 0 0 0,1-1 0 0 0,0 0 0 0 0,0-1 0 0 0,-1-1 0 0 0,1 1-1 0 0,-1-2 1 0 0,15-6 0 0 0,-17 7 7 0 0,-1-1-1 0 0,0 0 0 0 0,-1 0 1 0 0,1-1-1 0 0,-1 1 1 0 0,1-1-1 0 0,-2-1 0 0 0,1 1 1 0 0,0-1-1 0 0,-1 0 1 0 0,0-1-1 0 0,-1 1 0 0 0,0-1 1 0 0,1 0-1 0 0,-2 0 0 0 0,1 0 1 0 0,-1 0-1 0 0,0-1 1 0 0,-1 1-1 0 0,0-1 0 0 0,2-13 1 0 0,-1-73 385 0 0,-3 73-300 0 0,-6 64 0 0 0,4-31-24 0 0,2 0 0 0 0,-1 0 0 0 0,1-1 1 0 0,1 1-1 0 0,0 0 0 0 0,1 0 0 0 0,0-1 0 0 0,1 1 1 0 0,0-1-1 0 0,5 13 0 0 0,-5-17-247 0 0,0-1 0 0 0,1 0-1 0 0,-1 1 1 0 0,1-1 0 0 0,1-1 0 0 0,-1 1 0 0 0,10 9-1 0 0,-10-12-287 0 0,0 1-1 0 0,0-1 1 0 0,1-1-1 0 0,-1 1 0 0 0,1-1 1 0 0,-1 1-1 0 0,1-1 1 0 0,0 0-1 0 0,0-1 0 0 0,0 1 1 0 0,9 0-1 0 0,0-1-2450 0 0</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3.304"/>
    </inkml:context>
    <inkml:brush xml:id="br0">
      <inkml:brushProperty name="width" value="0.1" units="cm"/>
      <inkml:brushProperty name="height" value="0.1" units="cm"/>
      <inkml:brushProperty name="color" value="#FFFFFF"/>
    </inkml:brush>
  </inkml:definitions>
  <inkml:trace contextRef="#ctx0" brushRef="#br0">135 41 4500 0 0,'-2'-11'756'0'0,"3"10"-589"0"0,-1-1 0 0 0,-1 0-1 0 0,1 0 1 0 0,0 1-1 0 0,0-1 1 0 0,-1 0 0 0 0,1 1-1 0 0,-1-1 1 0 0,1 0-1 0 0,-1 1 1 0 0,1-1 0 0 0,-1 0-1 0 0,0 1 1 0 0,0-1 0 0 0,0 1-1 0 0,-2-3 1 0 0,2 5-74 0 0,0 0 1 0 0,0 0-1 0 0,0 0 0 0 0,0 0 1 0 0,1 0-1 0 0,-1 0 1 0 0,0 0-1 0 0,1 0 0 0 0,-1 0 1 0 0,1 1-1 0 0,-1-1 1 0 0,1 0-1 0 0,-1 0 0 0 0,1 0 1 0 0,0 1-1 0 0,0 1 0 0 0,-1 0 17 0 0,-13 53 1224 0 0,-8 86 1 0 0,17-104-1004 0 0,-28 250 1320 0 0,22-221-1613 0 0,-13 109 252 0 0,21-142-3363 0 0,3 49-1 0 0,1-74 269 0 0</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4.016"/>
    </inkml:context>
    <inkml:brush xml:id="br0">
      <inkml:brushProperty name="width" value="0.1" units="cm"/>
      <inkml:brushProperty name="height" value="0.1" units="cm"/>
      <inkml:brushProperty name="color" value="#FFFFFF"/>
    </inkml:brush>
  </inkml:definitions>
  <inkml:trace contextRef="#ctx0" brushRef="#br0">277 70 5272 0 0,'1'-3'360'0'0,"0"0"-1"0"0,-1 0 1 0 0,1 0-1 0 0,0 0 0 0 0,-1 0 1 0 0,0 0-1 0 0,1 0 0 0 0,-1 0 1 0 0,-1 0-1 0 0,1 0 0 0 0,0 0 1 0 0,-2-5-1 0 0,2 7-277 0 0,0-1 0 0 0,-1 1 0 0 0,1 0 0 0 0,-1 0 0 0 0,1 0 0 0 0,-1-1 1 0 0,1 1-1 0 0,-1 0 0 0 0,0 0 0 0 0,1 0 0 0 0,-1 0 0 0 0,0 0 0 0 0,0 0 0 0 0,0 0 0 0 0,0 0 0 0 0,0 0 0 0 0,0 0 0 0 0,0 1 0 0 0,0-1 0 0 0,0 0 0 0 0,-1 1 0 0 0,1-1 0 0 0,0 1 0 0 0,0-1 1 0 0,-1 1-1 0 0,1 0 0 0 0,0-1 0 0 0,0 1 0 0 0,-3 0 0 0 0,-4 1 62 0 0,-1 0 1 0 0,1 0-1 0 0,-1 1 0 0 0,1 0 1 0 0,0 1-1 0 0,0 0 0 0 0,0 0 1 0 0,0 1-1 0 0,1 0 0 0 0,-1 0 1 0 0,1 1-1 0 0,0-1 0 0 0,0 2 1 0 0,1-1-1 0 0,-9 10 0 0 0,1-1 31 0 0,1 1 0 0 0,1 0 0 0 0,0 1 0 0 0,1 0-1 0 0,-15 30 1 0 0,21-35-97 0 0,0 1 1 0 0,0 0-1 0 0,2 1 0 0 0,-1-1 1 0 0,2 0-1 0 0,-3 23 0 0 0,4-29-63 0 0,1-1 0 0 0,0 0 0 0 0,0 1 0 0 0,0-1 0 0 0,1 0 0 0 0,0 1 0 0 0,0-1 0 0 0,0 0 0 0 0,1 0 0 0 0,0 0 0 0 0,0 0 0 0 0,0 0 0 0 0,0 0 0 0 0,1 0 0 0 0,0-1 0 0 0,-1 0 0 0 0,2 1 0 0 0,6 6 0 0 0,-7-9-50 0 0,0 0 0 0 0,0-1 1 0 0,0 1-1 0 0,1-1 0 0 0,-1 0 0 0 0,1 0 1 0 0,-1 0-1 0 0,1 0 0 0 0,-1 0 1 0 0,1-1-1 0 0,-1 0 0 0 0,1 1 0 0 0,-1-1 1 0 0,1-1-1 0 0,0 1 0 0 0,-1-1 0 0 0,1 1 1 0 0,-1-1-1 0 0,1 0 0 0 0,-1 0 1 0 0,1 0-1 0 0,-1-1 0 0 0,5-2 0 0 0,3-1-119 0 0,-1 0 1 0 0,0-1-1 0 0,0 0 0 0 0,0 0 0 0 0,-1-2 0 0 0,9-7 0 0 0,-10 7-24 0 0,-1-1 1 0 0,-1 0-1 0 0,0 0 0 0 0,0 0 0 0 0,-1 0 1 0 0,8-18-1 0 0,-3 0-230 0 0,9-37 0 0 0,-16 52 432 0 0,0 0-1 0 0,-1 0 0 0 0,-1 0 1 0 0,0 0-1 0 0,-1 0 0 0 0,0 0 0 0 0,-1 0 1 0 0,-2-12-1 0 0,3 24-13 0 0,1-1 0 0 0,-1 1 0 0 0,0 0-1 0 0,0 0 1 0 0,0 0 0 0 0,0 0 0 0 0,0-1 0 0 0,0 1 0 0 0,0 0 0 0 0,0 0 0 0 0,-1 0 0 0 0,1 0 0 0 0,0-1 0 0 0,0 1 0 0 0,0 0-1 0 0,0 0 1 0 0,0 0 0 0 0,0 0 0 0 0,0 0 0 0 0,0-1 0 0 0,0 1 0 0 0,0 0 0 0 0,0 0 0 0 0,-1 0 0 0 0,1 0 0 0 0,0 0-1 0 0,0 0 1 0 0,0-1 0 0 0,0 1 0 0 0,0 0 0 0 0,-1 0 0 0 0,1 0 0 0 0,0 0 0 0 0,0 0 0 0 0,0 0 0 0 0,0 0 0 0 0,-1 0-1 0 0,1 0 1 0 0,0 0 0 0 0,0 0 0 0 0,0 0 0 0 0,0 0 0 0 0,-1 0 0 0 0,1 0 0 0 0,0 0 0 0 0,0 0 0 0 0,-6 9 356 0 0,0 14 209 0 0,12 134 1061 0 0,-3-138-1546 0 0,0 1-1 0 0,1-1 1 0 0,1 0 0 0 0,0 0 0 0 0,16 34 0 0 0,-19-49-222 0 0,1 0 1 0 0,-1 0-1 0 0,1-1 1 0 0,-1 1-1 0 0,1-1 1 0 0,0 0 0 0 0,0 0-1 0 0,1 0 1 0 0,5 5-1 0 0,-7-7-183 0 0,0 0 1 0 0,1 1-1 0 0,-1-1 0 0 0,0 0 0 0 0,0 0 0 0 0,0-1 1 0 0,1 1-1 0 0,-1 0 0 0 0,0-1 0 0 0,1 1 0 0 0,-1-1 0 0 0,1 0 1 0 0,-1 0-1 0 0,1 0 0 0 0,-1 0 0 0 0,0 0 0 0 0,1 0 0 0 0,-1-1 1 0 0,3 0-1 0 0,3-2-2559 0 0</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4.450"/>
    </inkml:context>
    <inkml:brush xml:id="br0">
      <inkml:brushProperty name="width" value="0.1" units="cm"/>
      <inkml:brushProperty name="height" value="0.1" units="cm"/>
      <inkml:brushProperty name="color" value="#FFFFFF"/>
    </inkml:brush>
  </inkml:definitions>
  <inkml:trace contextRef="#ctx0" brushRef="#br0">0 95 5709 0 0,'0'-1'121'0'0,"0"0"0"0"0,0 0 1 0 0,0 1-1 0 0,0-1 0 0 0,0 0 1 0 0,0 0-1 0 0,0 1 1 0 0,1-1-1 0 0,-1 0 0 0 0,0 0 1 0 0,0 1-1 0 0,1-1 1 0 0,-1 0-1 0 0,0 1 0 0 0,1-1 1 0 0,-1 0-1 0 0,1 1 1 0 0,-1-1-1 0 0,1 1 0 0 0,-1-1 1 0 0,1 1-1 0 0,-1-1 1 0 0,1 1-1 0 0,0-1 0 0 0,-1 1 1 0 0,2-1-1 0 0,-1 0-8 0 0,1 1-1 0 0,0-1 1 0 0,0 1 0 0 0,-1 0-1 0 0,1 0 1 0 0,0 0-1 0 0,0 0 1 0 0,-1 0-1 0 0,1 0 1 0 0,0 0 0 0 0,2 1-1 0 0,45 16 561 0 0,-46-15-514 0 0,15 6 24 0 0,-1 1 0 0 0,0 1 0 0 0,0 1 0 0 0,-1 0 0 0 0,-1 1 0 0 0,0 1-1 0 0,13 15 1 0 0,-19-19-118 0 0,0 1-1 0 0,-1 0 0 0 0,-1 0 1 0 0,0 1-1 0 0,0 0 0 0 0,-1 0 1 0 0,-1 1-1 0 0,0-1 1 0 0,0 1-1 0 0,-1 0 0 0 0,4 24 1 0 0,-7-34-63 0 0,-1 0 0 0 0,0 0 0 0 0,0 0 0 0 0,0 0 1 0 0,0 1-1 0 0,0-1 0 0 0,0 0 0 0 0,-1 0 1 0 0,1 0-1 0 0,-1 0 0 0 0,1 0 0 0 0,-1 0 1 0 0,0 0-1 0 0,0 0 0 0 0,0 0 0 0 0,0 0 1 0 0,0 0-1 0 0,0-1 0 0 0,0 1 0 0 0,-1 0 0 0 0,1-1 1 0 0,-1 1-1 0 0,1-1 0 0 0,-1 1 0 0 0,1-1 1 0 0,-1 0-1 0 0,0 1 0 0 0,0-1 0 0 0,0 0 1 0 0,-3 1-1 0 0,2-1 8 0 0,0 0 1 0 0,0 0-1 0 0,0-1 1 0 0,0 1-1 0 0,0-1 1 0 0,0 0-1 0 0,0 1 1 0 0,-1-1-1 0 0,1-1 1 0 0,0 1-1 0 0,0 0 1 0 0,0-1-1 0 0,0 0 1 0 0,0 1-1 0 0,0-1 1 0 0,0 0-1 0 0,0-1 0 0 0,0 1 1 0 0,0 0-1 0 0,-3-3 1 0 0,2 1 19 0 0,0 0 1 0 0,0 0-1 0 0,1-1 1 0 0,-1 1 0 0 0,1-1-1 0 0,-1 0 1 0 0,1 0-1 0 0,0 0 1 0 0,1 0-1 0 0,-1 0 1 0 0,1-1-1 0 0,0 1 1 0 0,0-1-1 0 0,0 0 1 0 0,-2-9-1 0 0,3 6 13 0 0,1 1-1 0 0,-1 0 0 0 0,1 0 1 0 0,0-1-1 0 0,1 1 0 0 0,0 0 1 0 0,0-1-1 0 0,1 1 0 0 0,0 0 0 0 0,2-7 1 0 0,3-2-125 0 0,0 1-1 0 0,1 0 1 0 0,0 0 0 0 0,1 1-1 0 0,1 0 1 0 0,0 0 0 0 0,1 1 0 0 0,21-20-1 0 0,69-45-5511 0 0,-85 66 2878 0 0</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4.993"/>
    </inkml:context>
    <inkml:brush xml:id="br0">
      <inkml:brushProperty name="width" value="0.1" units="cm"/>
      <inkml:brushProperty name="height" value="0.1" units="cm"/>
      <inkml:brushProperty name="color" value="#FFFFFF"/>
    </inkml:brush>
  </inkml:definitions>
  <inkml:trace contextRef="#ctx0" brushRef="#br0">270 5 4664 0 0,'-2'-1'148'0'0,"-1"1"0"0"0,1-1-1 0 0,-1 0 1 0 0,1 1 0 0 0,-1-1-1 0 0,0 1 1 0 0,1 0-1 0 0,-1 0 1 0 0,1 0 0 0 0,-1 0-1 0 0,0 0 1 0 0,1 1 0 0 0,-1-1-1 0 0,0 1 1 0 0,1-1 0 0 0,-1 1-1 0 0,1 0 1 0 0,-1 0-1 0 0,1 0 1 0 0,0 1 0 0 0,0-1-1 0 0,-1 0 1 0 0,1 1 0 0 0,0 0-1 0 0,0-1 1 0 0,0 1-1 0 0,-2 2 1 0 0,-8 9 479 0 0,-1 0 0 0 0,-20 29-1 0 0,14-13-254 0 0,1 0-1 0 0,2 2 0 0 0,0 0 0 0 0,3 1 1 0 0,0 0-1 0 0,2 1 0 0 0,1 1 0 0 0,2 0 1 0 0,2 0-1 0 0,0 0 0 0 0,3 1 1 0 0,1-1-1 0 0,2 40 0 0 0,1-54-298 0 0,5 85 535 0 0,2-62-275 0 0,24 76-1 0 0,-28-109-419 0 0,0 1-1 0 0,1-1 1 0 0,0 0-1 0 0,1-1 1 0 0,0 1-1 0 0,0-1 1 0 0,1 0-1 0 0,0 0 1 0 0,1-1-1 0 0,0 0 0 0 0,0 0 1 0 0,0-1-1 0 0,14 9 1 0 0,-14-12-350 0 0,0 1 0 0 0,-1-1 0 0 0,2-1 0 0 0,-1 1 0 0 0,0-1 0 0 0,1-1 0 0 0,-1 1 1 0 0,1-1-1 0 0,0-1 0 0 0,0 0 0 0 0,-1 0 0 0 0,1-1 0 0 0,0 0 0 0 0,0 0 0 0 0,18-4 0 0 0,-2-2-2504 0 0</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5.395"/>
    </inkml:context>
    <inkml:brush xml:id="br0">
      <inkml:brushProperty name="width" value="0.1" units="cm"/>
      <inkml:brushProperty name="height" value="0.1" units="cm"/>
      <inkml:brushProperty name="color" value="#FFFFFF"/>
    </inkml:brush>
  </inkml:definitions>
  <inkml:trace contextRef="#ctx0" brushRef="#br0">516 21 6341 0 0,'8'-20'5800'0'0,"-16"28"-5072"0"0,-173 225 2351 0 0,50-59-2025 0 0,33-31-313 0 0,75-107-622 0 0,-30 59-1334 0 0,24-39-5752 0 0</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5.764"/>
    </inkml:context>
    <inkml:brush xml:id="br0">
      <inkml:brushProperty name="width" value="0.1" units="cm"/>
      <inkml:brushProperty name="height" value="0.1" units="cm"/>
      <inkml:brushProperty name="color" value="#FFFFFF"/>
    </inkml:brush>
  </inkml:definitions>
  <inkml:trace contextRef="#ctx0" brushRef="#br0">5 37 5380 0 0,'-1'-2'376'0'0,"1"0"0"0"0,-1 0 0 0 0,0 0 0 0 0,1-1 0 0 0,-1 1 0 0 0,1 0 0 0 0,-1-1 0 0 0,1 1 0 0 0,0 0 0 0 0,0-1 0 0 0,0 1 0 0 0,1-3 0 0 0,-1 4-319 0 0,0 1 1 0 0,0 0-1 0 0,0 0 1 0 0,0-1-1 0 0,1 1 0 0 0,-1 0 1 0 0,0 0-1 0 0,0 0 1 0 0,0-1-1 0 0,0 1 0 0 0,1 0 1 0 0,-1 0-1 0 0,0 0 0 0 0,0 0 1 0 0,0-1-1 0 0,1 1 1 0 0,-1 0-1 0 0,0 0 0 0 0,0 0 1 0 0,1 0-1 0 0,-1 0 1 0 0,0 0-1 0 0,0 0 0 0 0,1 0 1 0 0,-1 0-1 0 0,0 0 1 0 0,1 0-1 0 0,-1 0 0 0 0,0 0 1 0 0,0 0-1 0 0,1 0 0 0 0,-1 0 1 0 0,0 0-1 0 0,0 0 1 0 0,1 0-1 0 0,16 12 654 0 0,28 34 459 0 0,69 96 0 0 0,-51-59-308 0 0,164 176 517 0 0,-222-253-1457 0 0,1 0 0 0 0,0-1 1 0 0,0 0-1 0 0,0 0 0 0 0,1 0 1 0 0,9 4-1 0 0,11-2-8182 0 0</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6.716"/>
    </inkml:context>
    <inkml:brush xml:id="br0">
      <inkml:brushProperty name="width" value="0.1" units="cm"/>
      <inkml:brushProperty name="height" value="0.1" units="cm"/>
      <inkml:brushProperty name="color" value="#FFFFFF"/>
    </inkml:brush>
  </inkml:definitions>
  <inkml:trace contextRef="#ctx0" brushRef="#br0">2 93 5284 0 0,'5'-8'414'0'0,"-1"1"0"0"0,2 0 0 0 0,-1 1 0 0 0,1-1 0 0 0,0 1 0 0 0,0 0 0 0 0,0 0 0 0 0,1 1 0 0 0,0 0 0 0 0,0 0 0 0 0,1 1-1 0 0,-1 0 1 0 0,1 0 0 0 0,0 1 0 0 0,11-4 0 0 0,-17 6-377 0 0,0 1 0 0 0,0-1-1 0 0,0 1 1 0 0,0-1 0 0 0,0 1-1 0 0,0 0 1 0 0,0 0 0 0 0,0 0-1 0 0,0 0 1 0 0,0 0 0 0 0,0 1 0 0 0,0-1-1 0 0,0 1 1 0 0,0-1 0 0 0,-1 1-1 0 0,1 0 1 0 0,0-1 0 0 0,0 1-1 0 0,0 0 1 0 0,-1 0 0 0 0,1 0 0 0 0,0 1-1 0 0,-1-1 1 0 0,1 0 0 0 0,-1 1-1 0 0,1-1 1 0 0,-1 1 0 0 0,0-1 0 0 0,0 1-1 0 0,1-1 1 0 0,-1 1 0 0 0,0 0-1 0 0,0 0 1 0 0,-1 0 0 0 0,1-1-1 0 0,0 1 1 0 0,-1 0 0 0 0,1 0 0 0 0,-1 0-1 0 0,1 3 1 0 0,1 4 26 0 0,-1 0 0 0 0,0 0 0 0 0,0 0 0 0 0,-1 0 0 0 0,0 0 0 0 0,-1 1 1 0 0,-2 13-1 0 0,-2-3-106 0 0,0-1 0 0 0,-2-1 0 0 0,0 1 0 0 0,-1-1 0 0 0,0 0 0 0 0,-2-1 0 0 0,0 0 1 0 0,-1-1-1 0 0,-1 0 0 0 0,0 0 0 0 0,-1-1 0 0 0,-20 18 0 0 0,26-26 8 0 0,5-6 21 0 0,1 1-1 0 0,-1 0 1 0 0,0 0 0 0 0,1-1-1 0 0,-1 1 1 0 0,0-1 0 0 0,0 1-1 0 0,0-1 1 0 0,0 0 0 0 0,0 0-1 0 0,-1 0 1 0 0,1 0 0 0 0,-4 1-1 0 0,6-2-43 0 0,3-1 19 0 0,0 1 0 0 0,1-1 0 0 0,-1 0 0 0 0,0 0 0 0 0,0 0 0 0 0,0 0 0 0 0,0-1-1 0 0,3-1 1 0 0,24-8-110 0 0,72 3-131 0 0,-58 7-2275 0 0</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7.288"/>
    </inkml:context>
    <inkml:brush xml:id="br0">
      <inkml:brushProperty name="width" value="0.1" units="cm"/>
      <inkml:brushProperty name="height" value="0.1" units="cm"/>
      <inkml:brushProperty name="color" value="#FFFFFF"/>
    </inkml:brush>
  </inkml:definitions>
  <inkml:trace contextRef="#ctx0" brushRef="#br0">0 17 4800 0 0,'0'0'145'0'0,"0"-1"0"0"0,0 0 0 0 0,0 1 0 0 0,0-1 0 0 0,0 1 0 0 0,0-1 1 0 0,0 0-1 0 0,0 1 0 0 0,0-1 0 0 0,1 1 0 0 0,-1-1 0 0 0,0 0 0 0 0,0 1 0 0 0,0-1 0 0 0,1 1 0 0 0,-1-1 0 0 0,0 1 0 0 0,1-1 0 0 0,-1 1 0 0 0,0-1 0 0 0,1 1 0 0 0,-1-1 0 0 0,1 1 0 0 0,-1-1 0 0 0,1 1 0 0 0,-1 0 0 0 0,1-1 0 0 0,-1 1 0 0 0,1 0 0 0 0,-1-1 0 0 0,1 1 0 0 0,-1 0 0 0 0,1 0 0 0 0,0-1 0 0 0,1 1-9 0 0,0 0 1 0 0,0 1 0 0 0,0-1 0 0 0,0 0-1 0 0,0 1 1 0 0,0-1 0 0 0,0 1 0 0 0,0-1-1 0 0,0 1 1 0 0,3 2 0 0 0,5 2 28 0 0,0 1-1 0 0,-1 1 1 0 0,9 7 0 0 0,-1 1 59 0 0,-1 1 0 0 0,-1 0 0 0 0,0 1 0 0 0,-1 1 0 0 0,-1 0 0 0 0,-1 1 0 0 0,-1 0 0 0 0,0 1 0 0 0,-2 0 0 0 0,0 1 0 0 0,-1 0 0 0 0,7 31 0 0 0,-9-24-91 0 0,-2-1-1 0 0,0 1 0 0 0,-2 0 1 0 0,-2 0-1 0 0,0-1 0 0 0,-2 1 1 0 0,0 0-1 0 0,-2-1 0 0 0,-13 45 1 0 0,4-22-23 0 0,-1 3 23 0 0,-40 99 1 0 0,45-135-1191 0 0,-2 0-1 0 0,0 0 0 0 0,-14 16 1 0 0,16-21-1255 0 0</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7.688"/>
    </inkml:context>
    <inkml:brush xml:id="br0">
      <inkml:brushProperty name="width" value="0.1" units="cm"/>
      <inkml:brushProperty name="height" value="0.1" units="cm"/>
      <inkml:brushProperty name="color" value="#FFFFFF"/>
    </inkml:brush>
  </inkml:definitions>
  <inkml:trace contextRef="#ctx0" brushRef="#br0">1 13 6273 0 0,'61'-2'6251'0'0,"-1"-2"-3680"0"0,-1-1-3717 0 0,2 3-3746 0 0</inkml:trace>
</inkml:ink>
</file>

<file path=ppt/ink/ink5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09:58.031"/>
    </inkml:context>
    <inkml:brush xml:id="br0">
      <inkml:brushProperty name="width" value="0.1" units="cm"/>
      <inkml:brushProperty name="height" value="0.1" units="cm"/>
      <inkml:brushProperty name="color" value="#FFFFFF"/>
    </inkml:brush>
  </inkml:definitions>
  <inkml:trace contextRef="#ctx0" brushRef="#br0">1 3 5933 0 0,'0'0'113'0'0,"0"1"0"0"0,0-1 1 0 0,0 0-1 0 0,0 1 1 0 0,0-1-1 0 0,0 1 1 0 0,0-1-1 0 0,0 0 0 0 0,0 1 1 0 0,0-1-1 0 0,0 0 1 0 0,0 1-1 0 0,0-1 1 0 0,0 0-1 0 0,1 1 0 0 0,-1-1 1 0 0,0 0-1 0 0,0 1 1 0 0,0-1-1 0 0,1 0 1 0 0,-1 1-1 0 0,0-1 114 0 0,0 0-114 0 0,1 1 1 0 0,-1-1-1 0 0,0 0 1 0 0,1 0-1 0 0,-1 0 0 0 0,0 1 1 0 0,1-1-1 0 0,-1 0 1 0 0,0 0-1 0 0,1 0 1 0 0,-1 0-1 0 0,0 0 0 0 0,1 0 1 0 0,22 5 1553 0 0,23-6-764 0 0,45-7 190 0 0,-31 1-4643 0 0,-55 5 2086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03.407"/>
    </inkml:context>
    <inkml:brush xml:id="br0">
      <inkml:brushProperty name="width" value="0.1" units="cm"/>
      <inkml:brushProperty name="height" value="0.1" units="cm"/>
      <inkml:brushProperty name="color" value="#FFFFFF"/>
    </inkml:brush>
  </inkml:definitions>
  <inkml:trace contextRef="#ctx0" brushRef="#br0">15 64 5356 0 0,'0'-8'554'0'0,"1"1"-82"0"0,-1 1 0 0 0,0-1 0 0 0,-1 0 0 0 0,1 1 0 0 0,-1-1 0 0 0,-3-8 0 0 0,4 15-455 0 0,0 0 0 0 0,0 0 1 0 0,0 0-1 0 0,0 0 0 0 0,0 0 1 0 0,0 0-1 0 0,0 0 1 0 0,0 0-1 0 0,0 0 0 0 0,0 0 1 0 0,0 1-1 0 0,0-1 1 0 0,0 0-1 0 0,0 0 0 0 0,0 0 1 0 0,0 0-1 0 0,-1 0 0 0 0,1 0 1 0 0,0 0-1 0 0,0 0 1 0 0,0 0-1 0 0,0 0 0 0 0,0 0 1 0 0,0 0-1 0 0,0 0 1 0 0,0 0-1 0 0,0 0 0 0 0,0 0 1 0 0,0 0-1 0 0,0 0 1 0 0,0 0-1 0 0,-1 0 0 0 0,1 0 1 0 0,0 0-1 0 0,0 0 0 0 0,0 0 1 0 0,0 0-1 0 0,0 0 1 0 0,0 0-1 0 0,0 0 0 0 0,0 0 1 0 0,0 0-1 0 0,0 0 1 0 0,-1 0-1 0 0,1 0 0 0 0,0 0 1 0 0,0 0-1 0 0,0 0 1 0 0,0 0-1 0 0,0 0 0 0 0,0 0 1 0 0,0 0-1 0 0,0 0 0 0 0,0 0 1 0 0,0 0-1 0 0,0 0 1 0 0,0 0-1 0 0,0 0 0 0 0,0 0 1 0 0,0 0-1 0 0,-1 0 1 0 0,1-1-1 0 0,0 1 0 0 0,0 0 1 0 0,0 0-1 0 0,-2 12 574 0 0,-1 14-90 0 0,3 41 96 0 0,2 0 0 0 0,4-1 0 0 0,2 1 0 0 0,4-1 0 0 0,34 113 0 0 0,-5-20-934 0 0,-41-167-5 0 0,0-1-1 0 0,1 1 0 0 0,-1-1 1 0 0,2 1-1 0 0,2-13 1 0 0,2-15 268 0 0,-4 12 162 0 0,1-3 127 0 0,0 0-1 0 0,14-50 0 0 0,-16 72-189 0 0,1-1 1 0 0,0 0-1 0 0,0 1 0 0 0,1-1 0 0 0,0 1 0 0 0,-1 0 0 0 0,2 0 0 0 0,-1 0 0 0 0,0 0 0 0 0,1 1 1 0 0,0-1-1 0 0,0 1 0 0 0,1 0 0 0 0,-1 0 0 0 0,1 1 0 0 0,0-1 0 0 0,0 1 0 0 0,0 0 0 0 0,7-3 1 0 0,-7 5-8 0 0,0 0 1 0 0,0 0-1 0 0,1 0 1 0 0,-1 1-1 0 0,0-1 1 0 0,1 1-1 0 0,-1 1 1 0 0,1-1-1 0 0,-1 1 1 0 0,0 0-1 0 0,0 0 0 0 0,1 1 1 0 0,-1-1-1 0 0,0 1 1 0 0,0 0-1 0 0,0 1 1 0 0,8 4-1 0 0,-1 1 22 0 0,-1-1 0 0 0,1 2-1 0 0,-2 0 1 0 0,1 0-1 0 0,14 17 1 0 0,-17-17-1 0 0,-1 0 0 0 0,0 1 1 0 0,0-1-1 0 0,-1 1 1 0 0,0 0-1 0 0,6 19 0 0 0,-10-25-23 0 0,-1 0-1 0 0,0-1 1 0 0,0 1-1 0 0,0 1 1 0 0,-1-1-1 0 0,0 0 1 0 0,1 0-1 0 0,-1 0 1 0 0,-1 0-1 0 0,1 0 1 0 0,-1 0-1 0 0,1 0 1 0 0,-1 0-1 0 0,0 0 1 0 0,0 0-1 0 0,-1 0 1 0 0,1 0-1 0 0,-1-1 1 0 0,0 1-1 0 0,0 0 1 0 0,-5 5-1 0 0,-2 2 25 0 0,-1-1 0 0 0,0 0 0 0 0,0 0 0 0 0,-1-2 0 0 0,0 1 0 0 0,0-1 0 0 0,-1-1 0 0 0,-21 10 0 0 0,26-13-71 0 0,-1-1 0 0 0,0 0 0 0 0,-1 0 0 0 0,1-1 0 0 0,0 0 0 0 0,-1 0 0 0 0,1-1 0 0 0,-1 0 0 0 0,0 0 0 0 0,1-1 0 0 0,-1-1 0 0 0,0 1 0 0 0,1-1 0 0 0,-1-1 0 0 0,-8-2 0 0 0,16 4-218 0 0,-1-1-1 0 0,1 1 1 0 0,0-1 0 0 0,0 0 0 0 0,0 1 0 0 0,0-1 0 0 0,0 0 0 0 0,0 0 0 0 0,0 0 0 0 0,0 0 0 0 0,0 1-1 0 0,0-1 1 0 0,0-1 0 0 0,1 1 0 0 0,-1 0 0 0 0,0 0 0 0 0,1 0 0 0 0,-1 0 0 0 0,1 0 0 0 0,-1-1 0 0 0,1 1-1 0 0,-1 0 1 0 0,1 0 0 0 0,0-1 0 0 0,0-1 0 0 0,0-5-2747 0 0</inkml:trace>
</inkml:ink>
</file>

<file path=ppt/ink/ink5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0.175"/>
    </inkml:context>
    <inkml:brush xml:id="br0">
      <inkml:brushProperty name="width" value="0.1" units="cm"/>
      <inkml:brushProperty name="height" value="0.1" units="cm"/>
      <inkml:brushProperty name="color" value="#FFFFFF"/>
    </inkml:brush>
  </inkml:definitions>
  <inkml:trace contextRef="#ctx0" brushRef="#br0">1 92 3420 0 0,'13'-8'495'0'0,"-1"1"0"0"0,2 1 1 0 0,-1 1-1 0 0,1 0 0 0 0,26-6 0 0 0,77-9 419 0 0,-73 14-540 0 0,7-2-211 0 0,24-4-330 0 0,-26 9-3484 0 0</inkml:trace>
</inkml:ink>
</file>

<file path=ppt/ink/ink5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0.687"/>
    </inkml:context>
    <inkml:brush xml:id="br0">
      <inkml:brushProperty name="width" value="0.1" units="cm"/>
      <inkml:brushProperty name="height" value="0.1" units="cm"/>
      <inkml:brushProperty name="color" value="#FFFFFF"/>
    </inkml:brush>
  </inkml:definitions>
  <inkml:trace contextRef="#ctx0" brushRef="#br0">94 4 856 0 0,'-27'-1'2917'0'0,"19"0"-2206"0"0,1 0 0 0 0,0 1 0 0 0,-1 0-1 0 0,-11 2 1 0 0,18-2-621 0 0,0 1-1 0 0,0-1 1 0 0,0 1-1 0 0,0-1 1 0 0,0 1-1 0 0,0 0 1 0 0,0 0-1 0 0,1-1 1 0 0,-1 1 0 0 0,0 0-1 0 0,1 0 1 0 0,-1 0-1 0 0,0 0 1 0 0,1 0-1 0 0,-1 0 1 0 0,1 0-1 0 0,-1 0 1 0 0,1 0-1 0 0,0 0 1 0 0,-1 0-1 0 0,1 0 1 0 0,0 0-1 0 0,0 1 1 0 0,0 0-1 0 0,-2 34 863 0 0,2-28-729 0 0,14 320 3087 0 0,-2-175-2662 0 0,-5 61 148 0 0,-7-212-776 0 0,0 0-1 0 0,0 0 1 0 0,0-1-1 0 0,0 1 1 0 0,0 0-1 0 0,1 0 1 0 0,-1 0 0 0 0,0-1-1 0 0,1 1 1 0 0,0 0-1 0 0,-1-1 1 0 0,1 1-1 0 0,0 0 1 0 0,0-1-1 0 0,0 1 1 0 0,0-1-1 0 0,0 1 1 0 0,0-1 0 0 0,0 0-1 0 0,1 1 1 0 0,-1-1-1 0 0,0 0 1 0 0,1 0-1 0 0,-1 0 1 0 0,1 0-1 0 0,-1 0 1 0 0,1 0 0 0 0,0-1-1 0 0,-1 1 1 0 0,1 0-1 0 0,0-1 1 0 0,-1 1-1 0 0,1-1 1 0 0,0 0-1 0 0,0 1 1 0 0,2-1 0 0 0,8 0 13 0 0,0 0 0 0 0,0-1 0 0 0,0-1 1 0 0,20-4-1 0 0,0 0 17 0 0,16 1-681 0 0,-1-2 1 0 0,90-27 0 0 0,-112 23-4735 0 0</inkml:trace>
</inkml:ink>
</file>

<file path=ppt/ink/ink5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1.029"/>
    </inkml:context>
    <inkml:brush xml:id="br0">
      <inkml:brushProperty name="width" value="0.1" units="cm"/>
      <inkml:brushProperty name="height" value="0.1" units="cm"/>
      <inkml:brushProperty name="color" value="#FFFFFF"/>
    </inkml:brush>
  </inkml:definitions>
  <inkml:trace contextRef="#ctx0" brushRef="#br0">2 90 4456 0 0,'0'0'47'0'0,"0"0"0"0"0,1 0 0 0 0,-1 0 0 0 0,0 0 0 0 0,0 0 0 0 0,1-1 0 0 0,-1 1 0 0 0,0 0 0 0 0,0 0 0 0 0,1 0 0 0 0,-1 0 0 0 0,0 0-1 0 0,0-1 1 0 0,1 1 0 0 0,-1 0 0 0 0,0 0 0 0 0,0 0 0 0 0,0-1 0 0 0,1 1 0 0 0,-1 0 0 0 0,0 0 0 0 0,0-1 0 0 0,0 1 0 0 0,0 0 0 0 0,0 0 0 0 0,1-1-1 0 0,-1 1 1 0 0,0 0 0 0 0,0-1 0 0 0,0 1 0 0 0,0 0 0 0 0,0-1 0 0 0,0 1 0 0 0,0 0 0 0 0,0 0 0 0 0,0-1 0 0 0,0 1 0 0 0,0 0 0 0 0,0-1 0 0 0,0 1-1 0 0,-1 0 1 0 0,1 0 0 0 0,0-1 0 0 0,0 1 0 0 0,0 0 0 0 0,0 0 0 0 0,0-1 0 0 0,-1 1 0 0 0,1 0 0 0 0,0 0 0 0 0,0-1 0 0 0,0 1 0 0 0,-1 0 0 0 0,1 0-1 0 0,0 0 1 0 0,0-1 0 0 0,-1 1 0 0 0,1 0 0 0 0,0 0 0 0 0,0 0 0 0 0,-1 0 0 0 0,1 0 0 0 0,0 0 0 0 0,0 0 0 0 0,-1-1 0 0 0,1 1 0 0 0,0 0-1 0 0,-1 0 1 0 0,1 0 0 0 0,26-10 824 0 0,-21 9-570 0 0,53-14 554 0 0,-13 5-368 0 0,30-4 210 0 0,-1 0-4536 0 0,-63 7 24 0 0,-8 2 2307 0 0</inkml:trace>
</inkml:ink>
</file>

<file path=ppt/ink/ink5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2.929"/>
    </inkml:context>
    <inkml:brush xml:id="br0">
      <inkml:brushProperty name="width" value="0.1" units="cm"/>
      <inkml:brushProperty name="height" value="0.1" units="cm"/>
      <inkml:brushProperty name="color" value="#FFFFFF"/>
    </inkml:brush>
  </inkml:definitions>
  <inkml:trace contextRef="#ctx0" brushRef="#br0">10 81 916 0 0,'-1'-1'357'0'0,"0"0"1"0"0,0 0-1 0 0,0-1 0 0 0,0 1 0 0 0,0-1 0 0 0,1 1 1 0 0,-1-1-1 0 0,0 1 0 0 0,1-1 0 0 0,-1 1 1 0 0,1-1-1 0 0,0 1 0 0 0,-1-1 0 0 0,1 0 1 0 0,0-2-1 0 0,0 3-215 0 0,1 1 0 0 0,-1-1-1 0 0,0 0 1 0 0,0 0 0 0 0,1 0 0 0 0,-1 0 0 0 0,1 0 0 0 0,-1 1 0 0 0,1-1-1 0 0,-1 0 1 0 0,1 0 0 0 0,0 1 0 0 0,-1-1 0 0 0,1 0 0 0 0,0 1 0 0 0,-1-1-1 0 0,1 1 1 0 0,0-1 0 0 0,0 1 0 0 0,1-1 0 0 0,5-2 93 0 0,0 1 0 0 0,0 0 0 0 0,0 0 0 0 0,1 1 0 0 0,11-2 0 0 0,-14 3-219 0 0,52-8 475 0 0,-5 1-171 0 0,64-1 0 0 0,-100 6-892 0 0,-13 2 159 0 0,0-1 0 0 0,0 1 0 0 0,0 0 0 0 0,0 0 0 0 0,0 0 0 0 0,0 0 0 0 0,0 0 0 0 0,0 1 0 0 0,4 0 0 0 0,-24 7-6109 0 0</inkml:trace>
</inkml:ink>
</file>

<file path=ppt/ink/ink5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3.445"/>
    </inkml:context>
    <inkml:brush xml:id="br0">
      <inkml:brushProperty name="width" value="0.1" units="cm"/>
      <inkml:brushProperty name="height" value="0.1" units="cm"/>
      <inkml:brushProperty name="color" value="#FFFFFF"/>
    </inkml:brush>
  </inkml:definitions>
  <inkml:trace contextRef="#ctx0" brushRef="#br0">81 1 1240 0 0,'-9'1'809'0'0,"6"-1"-362"0"0,-1 0-1 0 0,0 1 1 0 0,1-1-1 0 0,-1 1 0 0 0,0 0 1 0 0,1 0-1 0 0,-5 2 1 0 0,6-1-280 0 0,0-1-1 0 0,1 0 1 0 0,-1 0 0 0 0,1 1 0 0 0,0-1 0 0 0,-1 1 0 0 0,1 0 0 0 0,0-1 0 0 0,0 1-1 0 0,0 0 1 0 0,0-1 0 0 0,0 1 0 0 0,1 0 0 0 0,-1 0 0 0 0,0 0 0 0 0,0 4-1 0 0,-5 22 649 0 0,1 0-1 0 0,1 0 0 0 0,0 40 0 0 0,9 90 852 0 0,-3-115-1277 0 0,17 320 1455 0 0,-17-296-1650 0 0,-2-31 47 0 0,10 66 1 0 0,-9-99-232 0 0,-1-1 0 0 0,1 1 0 0 0,0-1-1 0 0,0 0 1 0 0,0 0 0 0 0,0 1 0 0 0,0-1 0 0 0,1 0-1 0 0,-1 0 1 0 0,1 0 0 0 0,-1 0 0 0 0,1-1 0 0 0,0 1 0 0 0,0 0-1 0 0,0-1 1 0 0,-1 1 0 0 0,2-1 0 0 0,-1 1 0 0 0,0-1-1 0 0,0 0 1 0 0,0 0 0 0 0,1 0 0 0 0,-1 0 0 0 0,0-1 0 0 0,1 1-1 0 0,-1 0 1 0 0,1-1 0 0 0,-1 0 0 0 0,0 0 0 0 0,5 0-1 0 0,9 1 7 0 0,0-2-1 0 0,-1 0 0 0 0,30-7 0 0 0,-21 4 5 0 0,-19 3-23 0 0,173-31-380 0 0,-145 21-1503 0 0,-4-5-3605 0 0</inkml:trace>
</inkml:ink>
</file>

<file path=ppt/ink/ink5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3.819"/>
    </inkml:context>
    <inkml:brush xml:id="br0">
      <inkml:brushProperty name="width" value="0.1" units="cm"/>
      <inkml:brushProperty name="height" value="0.1" units="cm"/>
      <inkml:brushProperty name="color" value="#FFFFFF"/>
    </inkml:brush>
  </inkml:definitions>
  <inkml:trace contextRef="#ctx0" brushRef="#br0">307 21 4548 0 0,'4'-21'4173'0'0,"-4"21"-4125"0"0,-15 26 2605 0 0,4-7-2491 0 0,-239 412 3339 0 0,229-386-5258 0 0,8-16-3154 0 0</inkml:trace>
</inkml:ink>
</file>

<file path=ppt/ink/ink5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4.174"/>
    </inkml:context>
    <inkml:brush xml:id="br0">
      <inkml:brushProperty name="width" value="0.1" units="cm"/>
      <inkml:brushProperty name="height" value="0.1" units="cm"/>
      <inkml:brushProperty name="color" value="#FFFFFF"/>
    </inkml:brush>
  </inkml:definitions>
  <inkml:trace contextRef="#ctx0" brushRef="#br0">4 13 4824 0 0,'-2'-2'712'0'0,"2"2"-593"0"0,0 0-1 0 0,0-1 1 0 0,0 1 0 0 0,-1 0-1 0 0,1 0 1 0 0,0-1-1 0 0,0 1 1 0 0,0 0 0 0 0,0-1-1 0 0,0 1 1 0 0,0 0 0 0 0,-1-1-1 0 0,1 1 1 0 0,0-1-1 0 0,0 1 1 0 0,0 0 0 0 0,0-1-1 0 0,0 1 1 0 0,1 0-1 0 0,-1-1 1 0 0,0 1 0 0 0,0 0-1 0 0,0-1 1 0 0,0 1 0 0 0,0 0-1 0 0,0-1 1 0 0,0 1-1 0 0,1 0 1 0 0,-1-1 0 0 0,0 1-1 0 0,0 0 1 0 0,13 11 1447 0 0,18 31-1101 0 0,-28-38-67 0 0,97 142 1881 0 0,58 74-372 0 0,-146-205-1922 0 0,-4-4-120 0 0,0 0 1 0 0,1-1-1 0 0,1 0 1 0 0,0-1-1 0 0,0 0 1 0 0,1 0 0 0 0,16 10-1 0 0,-26-18-112 0 0,1-1 1 0 0,-1 1-1 0 0,1-1 1 0 0,-1 1-1 0 0,0-1 1 0 0,1 0-1 0 0,-1 0 1 0 0,1 1-1 0 0,-1-1 1 0 0,1 0-1 0 0,-1 0 0 0 0,1 0 1 0 0,-1-1-1 0 0,0 1 1 0 0,1 0-1 0 0,-1 0 1 0 0,1-1-1 0 0,-1 1 1 0 0,0-1-1 0 0,1 1 0 0 0,-1-1 1 0 0,0 0-1 0 0,2-1 1 0 0</inkml:trace>
</inkml:ink>
</file>

<file path=ppt/ink/ink5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4.831"/>
    </inkml:context>
    <inkml:brush xml:id="br0">
      <inkml:brushProperty name="width" value="0.1" units="cm"/>
      <inkml:brushProperty name="height" value="0.1" units="cm"/>
      <inkml:brushProperty name="color" value="#FFFFFF"/>
    </inkml:brush>
  </inkml:definitions>
  <inkml:trace contextRef="#ctx0" brushRef="#br0">14 105 4820 0 0,'2'-8'612'0'0,"0"1"-1"0"0,1-1 0 0 0,1 1 1 0 0,-1-1-1 0 0,1 1 0 0 0,0 0 1 0 0,9-11-1 0 0,-11 15-527 0 0,0 0 0 0 0,0 1 0 0 0,1-1 0 0 0,-1 1 0 0 0,0 0 1 0 0,1-1-1 0 0,0 1 0 0 0,0 0 0 0 0,-1 1 0 0 0,1-1 0 0 0,0 0 0 0 0,0 1 0 0 0,1-1 0 0 0,-1 1 0 0 0,0 0 0 0 0,0 0 1 0 0,1 1-1 0 0,-1-1 0 0 0,0 1 0 0 0,1-1 0 0 0,3 1 0 0 0,-5 1-51 0 0,-1-1 0 0 0,1 1 1 0 0,-1 0-1 0 0,1 0 0 0 0,-1 0 0 0 0,1 0 0 0 0,-1 0 1 0 0,0 0-1 0 0,1 0 0 0 0,-1 0 0 0 0,0 0 0 0 0,0 0 0 0 0,0 1 1 0 0,0-1-1 0 0,0 1 0 0 0,0-1 0 0 0,0 1 0 0 0,-1-1 1 0 0,1 1-1 0 0,0-1 0 0 0,-1 1 0 0 0,0-1 0 0 0,1 1 0 0 0,-1 0 1 0 0,0-1-1 0 0,1 1 0 0 0,-1 0 0 0 0,0 0 0 0 0,-1 2 1 0 0,-2 52 229 0 0,0-40-228 0 0,-2 1 0 0 0,0 0 0 0 0,0-1 0 0 0,-2 0-1 0 0,0-1 1 0 0,-1 1 0 0 0,0-1 0 0 0,-1-1 0 0 0,-1 1 0 0 0,0-2 0 0 0,-1 1 0 0 0,-24 21 0 0 0,21-23-17 0 0,12-11-112 0 0,4-2-33 0 0,0-1 100 0 0,0 1 0 0 0,0 0 1 0 0,0 0-1 0 0,0 0 0 0 0,0 1 1 0 0,1-1-1 0 0,-1 0 0 0 0,0 1 1 0 0,0-1-1 0 0,4 1 0 0 0,24 0-45 0 0,-1 0 0 0 0,0 3 1 0 0,36 6-1 0 0,-30-7-564 0 0,-22-3-2283 0 0</inkml:trace>
</inkml:ink>
</file>

<file path=ppt/ink/ink5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5.576"/>
    </inkml:context>
    <inkml:brush xml:id="br0">
      <inkml:brushProperty name="width" value="0.1" units="cm"/>
      <inkml:brushProperty name="height" value="0.1" units="cm"/>
      <inkml:brushProperty name="color" value="#FFFFFF"/>
    </inkml:brush>
  </inkml:definitions>
  <inkml:trace contextRef="#ctx0" brushRef="#br0">73 35 4616 0 0,'1'-1'164'0'0,"0"0"0"0"0,1-1 0 0 0,-1 1 0 0 0,0 0 0 0 0,1 0 0 0 0,-1 0 0 0 0,1 0 0 0 0,-1 0 0 0 0,1 0 0 0 0,0 0 0 0 0,-1 0 0 0 0,1 0 0 0 0,0 1 0 0 0,-1-1 0 0 0,1 1 0 0 0,2-1 0 0 0,35-6 439 0 0,-28 6-321 0 0,4-2-93 0 0,-4 0 33 0 0,0 1 0 0 0,1 1 0 0 0,0 0 0 0 0,19 1 0 0 0,-28 0-162 0 0,0 0 0 0 0,0 1 0 0 0,0-1 0 0 0,-1 1 0 0 0,1 0 0 0 0,0 0 0 0 0,-1 0 0 0 0,1 0 0 0 0,-1 1 0 0 0,1-1 0 0 0,-1 0 0 0 0,1 1 0 0 0,-1 0 0 0 0,0 0 0 0 0,0-1 1 0 0,0 1-1 0 0,0 1 0 0 0,0-1 0 0 0,0 0 0 0 0,-1 0 0 0 0,1 1 0 0 0,-1-1 0 0 0,0 1 0 0 0,2 4 0 0 0,10 33 463 0 0,-2 1-1 0 0,-3 0 1 0 0,0 1 0 0 0,1 66 0 0 0,3 7 273 0 0,33 275 918 0 0,-44-377-1632 0 0,0-1 1 0 0,0 1 0 0 0,-1-1 0 0 0,-1 1-1 0 0,0-1 1 0 0,0 0 0 0 0,-1 1-1 0 0,-7 20 1 0 0,6-29-52 0 0,1-1 0 0 0,-1 0 0 0 0,0 1-1 0 0,0-1 1 0 0,-1-1 0 0 0,1 1 0 0 0,-1 0 0 0 0,1-1 0 0 0,-1 0 0 0 0,0 0-1 0 0,1 0 1 0 0,-1 0 0 0 0,0 0 0 0 0,-1-1 0 0 0,-5 2 0 0 0,-12 2 70 0 0,-34 5 0 0 0,52-10-85 0 0,-39 7-20 0 0,17-3-87 0 0,-1 0 0 0 0,0-1 1 0 0,0-2-1 0 0,-48-4 1 0 0,73 4-151 0 0,1-1 1 0 0,0-1-1 0 0,0 1 1 0 0,0 0-1 0 0,0 0 1 0 0,0 0-1 0 0,0 0 1 0 0,0-1-1 0 0,0 1 1 0 0,0-1-1 0 0,1 1 1 0 0,-1 0-1 0 0,0-1 1 0 0,0 0-1 0 0,0 1 1 0 0,0-1-1 0 0,0 1 1 0 0,1-1-1 0 0,-1 0 1 0 0,0 0-1 0 0,1 1 1 0 0,-1-1-1 0 0,0 0 1 0 0,1 0-1 0 0,-1 0 1 0 0,1 0-1 0 0,-1 0 1 0 0,1 0-1 0 0,0 0 1 0 0,-1 0-1 0 0,1 0 1 0 0,0 0-1 0 0,0 0 1 0 0,0-1-1 0 0</inkml:trace>
</inkml:ink>
</file>

<file path=ppt/ink/ink5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09.787"/>
    </inkml:context>
    <inkml:brush xml:id="br0">
      <inkml:brushProperty name="width" value="0.1" units="cm"/>
      <inkml:brushProperty name="height" value="0.1" units="cm"/>
      <inkml:brushProperty name="color" value="#FFFFFF"/>
    </inkml:brush>
  </inkml:definitions>
  <inkml:trace contextRef="#ctx0" brushRef="#br0">20 52 3656 0 0,'0'-2'264'0'0,"0"1"-1"0"0,0-1 1 0 0,1 0-1 0 0,-1 1 0 0 0,0-1 1 0 0,1 1-1 0 0,-1-1 1 0 0,1 0-1 0 0,0 1 1 0 0,0-1-1 0 0,-1 1 1 0 0,1 0-1 0 0,0-1 0 0 0,0 1 1 0 0,0-1-1 0 0,1 1 1 0 0,-1 0-1 0 0,2-2 1 0 0,1 1-93 0 0,-1-1 1 0 0,1 1 0 0 0,-1 0-1 0 0,1 0 1 0 0,0 1 0 0 0,-1-1-1 0 0,1 1 1 0 0,4-1 0 0 0,-3 1-130 0 0,0 0 1 0 0,0 0-1 0 0,-1 0 0 0 0,1 1 1 0 0,0-1-1 0 0,0 1 1 0 0,0 1-1 0 0,0-1 1 0 0,0 1-1 0 0,0 0 1 0 0,-1 0-1 0 0,1 0 1 0 0,0 0-1 0 0,5 4 1 0 0,-7-4-24 0 0,0 1 1 0 0,0 0-1 0 0,0 0 1 0 0,0 0-1 0 0,-1 1 0 0 0,1-1 1 0 0,-1 1-1 0 0,0-1 1 0 0,1 1-1 0 0,-1 0 1 0 0,0 0-1 0 0,-1-1 1 0 0,1 2-1 0 0,0-1 1 0 0,-1 0-1 0 0,0 0 1 0 0,0 0-1 0 0,0 1 1 0 0,1 3-1 0 0,-2-3-7 0 0,0 0 0 0 0,0 1-1 0 0,-1-1 1 0 0,1 0 0 0 0,-1 0 0 0 0,0 1-1 0 0,0-1 1 0 0,-1 0 0 0 0,1 0 0 0 0,-1 0-1 0 0,0-1 1 0 0,0 1 0 0 0,-3 5 0 0 0,-4 3-1 0 0,0-1 0 0 0,0-1 0 0 0,-1 1 0 0 0,0-2 0 0 0,-1 1 0 0 0,0-1 0 0 0,0-1 1 0 0,-15 8-1 0 0,-42 24-328 0 0,108-39-39 0 0,171-22 132 0 0,-208 21 92 0 0,59-5 225 0 0,-41 4-2483 0 0,0 0-3572 0 0,-17 1 5164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8.023"/>
    </inkml:context>
    <inkml:brush xml:id="br0">
      <inkml:brushProperty name="width" value="0.1" units="cm"/>
      <inkml:brushProperty name="height" value="0.1" units="cm"/>
      <inkml:brushProperty name="color" value="#FFFFFF"/>
    </inkml:brush>
  </inkml:definitions>
  <inkml:trace contextRef="#ctx0" brushRef="#br0">387 41 3440 0 0,'1'0'212'0'0,"0"-1"1"0"0,0 0-1 0 0,-1 1 0 0 0,1-1 0 0 0,0 0 0 0 0,0 0 0 0 0,-1 0 0 0 0,1 0 0 0 0,-1 0 0 0 0,1 0 1 0 0,0 1-1 0 0,-1-1 0 0 0,0 0 0 0 0,1 0 0 0 0,-1-1 0 0 0,0 1 0 0 0,1 0 0 0 0,-1 0 1 0 0,0 0-1 0 0,0 0 0 0 0,0 0 0 0 0,0 0 0 0 0,0 0 0 0 0,0 0 0 0 0,0 0 0 0 0,0 0 0 0 0,-1-2 1 0 0,0 1-91 0 0,0 1 0 0 0,-1 0 0 0 0,1 0 0 0 0,0 0 0 0 0,-1 1 1 0 0,1-1-1 0 0,0 0 0 0 0,-1 0 0 0 0,1 1 0 0 0,-1-1 0 0 0,1 1 1 0 0,-1-1-1 0 0,1 1 0 0 0,-1 0 0 0 0,0 0 0 0 0,-2 0 1 0 0,-10-1 176 0 0,-1 1 1 0 0,-28 3-1 0 0,21 0-78 0 0,1 1-1 0 0,-1 1 1 0 0,1 0-1 0 0,0 2 1 0 0,1 0-1 0 0,0 2 1 0 0,0 0 0 0 0,-31 19-1 0 0,45-24-172 0 0,0 0 0 0 0,1 0 0 0 0,-1 1 0 0 0,1 0 0 0 0,0 0 0 0 0,0 0 0 0 0,0 0 0 0 0,1 1 0 0 0,0 0 0 0 0,0 0 0 0 0,0 0 0 0 0,1 0 0 0 0,0 1 0 0 0,0-1 0 0 0,1 1 0 0 0,-1 0 0 0 0,2 0 0 0 0,-1-1 0 0 0,1 1 0 0 0,0 1 0 0 0,0-1 0 0 0,1 0 0 0 0,0 0 0 0 0,0 0 0 0 0,0 0 0 0 0,1 0 0 0 0,0 0 0 0 0,1 0 0 0 0,0 0 0 0 0,3 8 0 0 0,-2-7-52 0 0,0-1 1 0 0,1 1-1 0 0,-1-1 0 0 0,2 1 1 0 0,-1-1-1 0 0,1-1 0 0 0,0 1 0 0 0,1 0 1 0 0,-1-1-1 0 0,1 0 0 0 0,1-1 1 0 0,-1 1-1 0 0,1-1 0 0 0,0-1 0 0 0,0 1 1 0 0,0-1-1 0 0,1 0 0 0 0,-1-1 1 0 0,1 0-1 0 0,16 5 0 0 0,-7-4-895 0 0,1-1-1 0 0,0 0 0 0 0,0-2 0 0 0,-1 0 1 0 0,1-1-1 0 0,0 0 0 0 0,0-2 0 0 0,32-5 1 0 0,-24 0-1890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03.805"/>
    </inkml:context>
    <inkml:brush xml:id="br0">
      <inkml:brushProperty name="width" value="0.1" units="cm"/>
      <inkml:brushProperty name="height" value="0.1" units="cm"/>
      <inkml:brushProperty name="color" value="#FFFFFF"/>
    </inkml:brush>
  </inkml:definitions>
  <inkml:trace contextRef="#ctx0" brushRef="#br0">18 85 5913 0 0,'-17'-85'5045'0'0,"18"92"-4764"0"0,0-1 0 0 0,-1 0 0 0 0,0 0 0 0 0,0 0 0 0 0,-2 9 1 0 0,1 7 14 0 0,20 393 2106 0 0,-15-353-2020 0 0,-1 102 410 0 0,-1-5-1654 0 0,-2-154 490 0 0,3 24-2452 0 0,4-13-2002 0 0</inkml:trace>
</inkml:ink>
</file>

<file path=ppt/ink/ink5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10.561"/>
    </inkml:context>
    <inkml:brush xml:id="br0">
      <inkml:brushProperty name="width" value="0.1" units="cm"/>
      <inkml:brushProperty name="height" value="0.1" units="cm"/>
      <inkml:brushProperty name="color" value="#FFFFFF"/>
    </inkml:brush>
  </inkml:definitions>
  <inkml:trace contextRef="#ctx0" brushRef="#br0">1 53 1416 0 0,'13'2'7363'0'0,"64"-8"-5954"0"0,-31 0-834 0 0,-3 1 25 0 0,-35 4-681 0 0,-16 1-463 0 0,-163 2 614 0 0,171-2 52 0 0,34-5-70 0 0,-2-6-1920 0 0,17-8-5240 0 0,-43 15 6286 0 0</inkml:trace>
</inkml:ink>
</file>

<file path=ppt/ink/ink5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11.181"/>
    </inkml:context>
    <inkml:brush xml:id="br0">
      <inkml:brushProperty name="width" value="0.1" units="cm"/>
      <inkml:brushProperty name="height" value="0.1" units="cm"/>
      <inkml:brushProperty name="color" value="#FFFFFF"/>
    </inkml:brush>
  </inkml:definitions>
  <inkml:trace contextRef="#ctx0" brushRef="#br0">2 70 1504 0 0,'0'-12'2055'0'0,"-1"8"-1566"0"0,1 0 1 0 0,0 0-1 0 0,0 0 0 0 0,0-1 1 0 0,0 1-1 0 0,0 0 1 0 0,1 0-1 0 0,0 0 0 0 0,0 0 1 0 0,0 0-1 0 0,0 0 1 0 0,3-5-1 0 0,-3 9-418 0 0,-1 0 0 0 0,1 0 1 0 0,-1 1-1 0 0,1-1 0 0 0,-1 0 0 0 0,1 0 1 0 0,-1 1-1 0 0,1-1 0 0 0,-1 0 0 0 0,0 0 1 0 0,1 1-1 0 0,-1-1 0 0 0,1 1 0 0 0,-1-1 0 0 0,0 0 1 0 0,1 1-1 0 0,-1-1 0 0 0,0 1 0 0 0,0-1 1 0 0,1 1-1 0 0,-1-1 0 0 0,0 1 0 0 0,0-1 1 0 0,0 1-1 0 0,0-1 0 0 0,1 1 0 0 0,-1-1 1 0 0,0 1-1 0 0,0-1 0 0 0,0 1 0 0 0,0-1 0 0 0,0 2 1 0 0,5 20 473 0 0,-5-21-462 0 0,10 63 1200 0 0,3 95 1 0 0,-9-94-797 0 0,14 87 1 0 0,-16-144-439 0 0,-1 1 0 0 0,2-1 0 0 0,-1 0 0 0 0,1 0 0 0 0,0 0 0 0 0,1-1 0 0 0,7 13 0 0 0,-8-15-30 0 0,1-1 1 0 0,-1 0-1 0 0,1-1 1 0 0,0 1-1 0 0,1-1 1 0 0,-1 0-1 0 0,0 0 1 0 0,1 0-1 0 0,0 0 1 0 0,-1-1-1 0 0,1 0 1 0 0,0 0-1 0 0,6 2 1 0 0,5 1-47 0 0,1-1 0 0 0,-1-1 1 0 0,1 0-1 0 0,0-1 0 0 0,-1-1 0 0 0,1-1 0 0 0,0 0 1 0 0,0-1-1 0 0,0-1 0 0 0,20-4 0 0 0,-15 2-833 0 0,9-1-1898 0 0,-13-4-2023 0 0</inkml:trace>
</inkml:ink>
</file>

<file path=ppt/ink/ink5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11.553"/>
    </inkml:context>
    <inkml:brush xml:id="br0">
      <inkml:brushProperty name="width" value="0.1" units="cm"/>
      <inkml:brushProperty name="height" value="0.1" units="cm"/>
      <inkml:brushProperty name="color" value="#FFFFFF"/>
    </inkml:brush>
  </inkml:definitions>
  <inkml:trace contextRef="#ctx0" brushRef="#br0">10 134 4608 0 0,'-1'0'121'0'0,"1"0"0"0"0,-1-1 0 0 0,1 1-1 0 0,-1 0 1 0 0,1 0 0 0 0,-1-1-1 0 0,1 1 1 0 0,-1 0 0 0 0,1-1 0 0 0,-1 1-1 0 0,1 0 1 0 0,0-1 0 0 0,-1 1-1 0 0,1 0 1 0 0,0-1 0 0 0,-1 1 0 0 0,1-1-1 0 0,0 1 1 0 0,-1-1 0 0 0,1 1-1 0 0,0-1 1 0 0,0 1 0 0 0,0-1 0 0 0,0 1-1 0 0,-1-1 1 0 0,1 1 0 0 0,0-1-1 0 0,0 0 1 0 0,0 1 0 0 0,0-1-1 0 0,0 1 1 0 0,0-1 0 0 0,0 0 0 0 0,14-17 1685 0 0,25-7-866 0 0,2 4-537 0 0,-18 9-383 0 0,31-12 0 0 0,-47 22-744 0 0,-1 0 1 0 0,1 0-1 0 0,0 0 0 0 0,-1 1 0 0 0,12 0 0 0 0,-17 1 568 0 0,-1 0-1 0 0,1 0 1 0 0,-1 0-1 0 0,1 0 1 0 0,-1 0-1 0 0,1 0 1 0 0,-1 0-1 0 0,1 0 1 0 0,-1 0-1 0 0,1 0 1 0 0,-1-1-1 0 0,0 1 1 0 0,1 0-1 0 0,-1 0 1 0 0,1 0-1 0 0,-1-1 1 0 0,0 1-1 0 0,1 0 1 0 0,-1 0-1 0 0,1-1 1 0 0,1-2-1096 0 0,-2 3 1095 0 0,0 0 1 0 0,1-1-1 0 0,-1 1 1 0 0,0-1-1 0 0,0 0 1 0 0</inkml:trace>
</inkml:ink>
</file>

<file path=ppt/ink/ink5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11.908"/>
    </inkml:context>
    <inkml:brush xml:id="br0">
      <inkml:brushProperty name="width" value="0.1" units="cm"/>
      <inkml:brushProperty name="height" value="0.1" units="cm"/>
      <inkml:brushProperty name="color" value="#FFFFFF"/>
    </inkml:brush>
  </inkml:definitions>
  <inkml:trace contextRef="#ctx0" brushRef="#br0">18 60 1552 0 0,'-1'0'145'0'0,"0"0"-1"0"0,1 0 0 0 0,-1 0 1 0 0,0 0-1 0 0,0 0 1 0 0,1 0-1 0 0,-1 0 1 0 0,0-1-1 0 0,1 1 0 0 0,-1 0 1 0 0,0 0-1 0 0,1-1 1 0 0,-1 1-1 0 0,0 0 1 0 0,1-1-1 0 0,-1 1 0 0 0,1-1 1 0 0,-1 1-1 0 0,1-1 1 0 0,-1 1-1 0 0,1-1 1 0 0,-1 1-1 0 0,1-1 1 0 0,-1 0-1 0 0,1 1 0 0 0,0-1 1 0 0,-1 0-1 0 0,2 0-15 0 0,-1 0-1 0 0,1 0 1 0 0,0 1-1 0 0,0-1 0 0 0,-1 0 1 0 0,1 1-1 0 0,0-1 1 0 0,0 1-1 0 0,0-1 0 0 0,0 1 1 0 0,0-1-1 0 0,0 1 1 0 0,0 0-1 0 0,0-1 1 0 0,1 1-1 0 0,46-9 938 0 0,235-17 1544 0 0,-271 26-3020 0 0,20-2 938 0 0,-13-1-7573 0 0</inkml:trace>
</inkml:ink>
</file>

<file path=ppt/ink/ink5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15.685"/>
    </inkml:context>
    <inkml:brush xml:id="br0">
      <inkml:brushProperty name="width" value="0.1" units="cm"/>
      <inkml:brushProperty name="height" value="0.1" units="cm"/>
      <inkml:brushProperty name="color" value="#FFFFFF"/>
    </inkml:brush>
  </inkml:definitions>
  <inkml:trace contextRef="#ctx0" brushRef="#br0">284 42 924 0 0,'10'-42'9099'0'0,"-33"53"-8356"0"0,8-2-571 0 0,1 1 0 0 0,0 0 0 0 0,0 1-1 0 0,1 0 1 0 0,1 1 0 0 0,0 1-1 0 0,1 0 1 0 0,0 1 0 0 0,1 0 0 0 0,0 0-1 0 0,2 1 1 0 0,-1 0 0 0 0,-10 31 0 0 0,0 5 307 0 0,3 0 0 0 0,2 1 0 0 0,-7 61 0 0 0,9-43-46 0 0,3 1 0 0 0,4 1 0 0 0,2-1 1 0 0,13 127-1 0 0,-4-144-111 0 0,4 1 1 0 0,19 63-1 0 0,-23-97-224 0 0,2 0 1 0 0,0-1-1 0 0,1 0 0 0 0,2 0 0 0 0,0-1 1 0 0,0 0-1 0 0,2-1 0 0 0,21 24 0 0 0,-31-39-244 0 0,0 0 0 0 0,0 0-1 0 0,1-1 1 0 0,-1 1 0 0 0,1-1 0 0 0,-1 0-1 0 0,1 0 1 0 0,0 0 0 0 0,0 0-1 0 0,0-1 1 0 0,0 1 0 0 0,0-1-1 0 0,0 0 1 0 0,0 0 0 0 0,0-1-1 0 0,0 1 1 0 0,1-1 0 0 0,-1 0-1 0 0,0 0 1 0 0,9-1 0 0 0,-4-1-716 0 0,-1-1 1 0 0,1 1-1 0 0,0-1 0 0 0,-1-1 1 0 0,1 0-1 0 0,-1 0 1 0 0,0 0-1 0 0,13-10 0 0 0,-7 3-1854 0 0</inkml:trace>
</inkml:ink>
</file>

<file path=ppt/ink/ink5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16.382"/>
    </inkml:context>
    <inkml:brush xml:id="br0">
      <inkml:brushProperty name="width" value="0.1" units="cm"/>
      <inkml:brushProperty name="height" value="0.1" units="cm"/>
      <inkml:brushProperty name="color" value="#FFFFFF"/>
    </inkml:brush>
  </inkml:definitions>
  <inkml:trace contextRef="#ctx0" brushRef="#br0">1 90 3980 0 0,'0'-2'165'0'0,"0"1"1"0"0,1-1-1 0 0,-1 0 0 0 0,1 1 0 0 0,-1-1 0 0 0,1 1 0 0 0,0 0 0 0 0,-1-1 0 0 0,1 1 0 0 0,0-1 0 0 0,0 1 0 0 0,0 0 0 0 0,0 0 1 0 0,0-1-1 0 0,0 1 0 0 0,0 0 0 0 0,1 0 0 0 0,-1 0 0 0 0,0 0 0 0 0,1 1 0 0 0,-1-1 0 0 0,0 0 0 0 0,3 0 0 0 0,39-15 501 0 0,-32 13-323 0 0,25-9 192 0 0,-1 3-1 0 0,42-6 0 0 0,-11 10-3527 0 0</inkml:trace>
</inkml:ink>
</file>

<file path=ppt/ink/ink5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16.878"/>
    </inkml:context>
    <inkml:brush xml:id="br0">
      <inkml:brushProperty name="width" value="0.1" units="cm"/>
      <inkml:brushProperty name="height" value="0.1" units="cm"/>
      <inkml:brushProperty name="color" value="#FFFFFF"/>
    </inkml:brush>
  </inkml:definitions>
  <inkml:trace contextRef="#ctx0" brushRef="#br0">108 1 1424 0 0,'-11'0'1027'0'0,"7"0"-553"0"0,0 0 0 0 0,0 0-1 0 0,0 0 1 0 0,0 0 0 0 0,0 1 0 0 0,0 0 0 0 0,-4 1 0 0 0,7-1-326 0 0,-1 0 0 0 0,0 0 0 0 0,0 0 0 0 0,1 0-1 0 0,-1 0 1 0 0,1 0 0 0 0,-1 1 0 0 0,1-1 0 0 0,0 1 0 0 0,0-1 0 0 0,-1 1 0 0 0,1 0 0 0 0,0-1 0 0 0,0 1 0 0 0,0 0 0 0 0,1 0 0 0 0,-2 2 0 0 0,-4 15 375 0 0,0 0 0 0 0,1 1 0 0 0,1 0 0 0 0,-2 34-1 0 0,3 85 972 0 0,3-107-1162 0 0,0 453 2370 0 0,-6-338-1765 0 0,6-146-925 0 0,1 0 0 0 0,-1 0 0 0 0,1 0 1 0 0,0 0-1 0 0,0 0 0 0 0,0 0 0 0 0,-1 0 0 0 0,1 0 0 0 0,0 0 0 0 0,0-1 0 0 0,0 1 0 0 0,0 0 0 0 0,0-1 1 0 0,0 1-1 0 0,1-1 0 0 0,-1 1 0 0 0,0-1 0 0 0,0 1 0 0 0,0-1 0 0 0,0 0 0 0 0,1 1 0 0 0,-1-1 0 0 0,0 0 0 0 0,2 0 1 0 0,32 4 91 0 0,7-6-178 0 0,-1-2 0 0 0,0-1 0 0 0,52-15-1 0 0,-1-3-5131 0 0,-77 17 2532 0 0,-8 3-331 0 0</inkml:trace>
</inkml:ink>
</file>

<file path=ppt/ink/ink5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17.331"/>
    </inkml:context>
    <inkml:brush xml:id="br0">
      <inkml:brushProperty name="width" value="0.1" units="cm"/>
      <inkml:brushProperty name="height" value="0.1" units="cm"/>
      <inkml:brushProperty name="color" value="#FFFFFF"/>
    </inkml:brush>
  </inkml:definitions>
  <inkml:trace contextRef="#ctx0" brushRef="#br0">307 61 4796 0 0,'7'-24'3098'0'0,"1"-12"2287"0"0,-20 52-3986 0 0,-97 153 1070 0 0,-34 69-1100 0 0,129-217-1583 0 0,-20 33-645 0 0,32-51 30 0 0,1 0 0 0 0,0 0 0 0 0,-1 1 0 0 0,1-1-1 0 0,0 1 1 0 0,1-1 0 0 0,-1 1 0 0 0,0 4 0 0 0</inkml:trace>
</inkml:ink>
</file>

<file path=ppt/ink/ink5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17.732"/>
    </inkml:context>
    <inkml:brush xml:id="br0">
      <inkml:brushProperty name="width" value="0.1" units="cm"/>
      <inkml:brushProperty name="height" value="0.1" units="cm"/>
      <inkml:brushProperty name="color" value="#FFFFFF"/>
    </inkml:brush>
  </inkml:definitions>
  <inkml:trace contextRef="#ctx0" brushRef="#br0">6 32 4608 0 0,'-5'-25'3130'0'0,"8"19"-1002"0"0,8 15-599 0 0,11 22-307 0 0,0 1 0 0 0,26 54 0 0 0,19 29-28 0 0,-12-31-572 0 0,-25-36-248 0 0,2-1 0 0 0,45 50 1 0 0,-73-93-432 0 0,-1-1 0 0 0,1 0 0 0 0,0 0 0 0 0,0 0 0 0 0,0 0 1 0 0,6 3-1 0 0,4-2-2588 0 0</inkml:trace>
</inkml:ink>
</file>

<file path=ppt/ink/ink5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20.078"/>
    </inkml:context>
    <inkml:brush xml:id="br0">
      <inkml:brushProperty name="width" value="0.1" units="cm"/>
      <inkml:brushProperty name="height" value="0.1" units="cm"/>
      <inkml:brushProperty name="color" value="#FFFFFF"/>
    </inkml:brush>
  </inkml:definitions>
  <inkml:trace contextRef="#ctx0" brushRef="#br0">3 51 4256 0 0,'0'0'148'0'0,"-1"-1"0"0"0,1 1-1 0 0,0-1 1 0 0,0 0-1 0 0,-1 1 1 0 0,1-1 0 0 0,0 0-1 0 0,0 1 1 0 0,0-1-1 0 0,0 0 1 0 0,-1 1 0 0 0,1-1-1 0 0,0 0 1 0 0,1 0-1 0 0,-1 1 1 0 0,0-1-1 0 0,0 0 1 0 0,0 1 0 0 0,0-1-1 0 0,0 0 1 0 0,1 1-1 0 0,-1-1 1 0 0,0 0 0 0 0,1 1-1 0 0,-1-1 1 0 0,0 1-1 0 0,1-1 1 0 0,0 0 0 0 0,0 0 6 0 0,1-1 1 0 0,-1 1 0 0 0,1 0-1 0 0,-1 0 1 0 0,1 1-1 0 0,0-1 1 0 0,-1 0 0 0 0,1 0-1 0 0,0 1 1 0 0,3-1 0 0 0,9-2-58 0 0,-1 2 1 0 0,22 0 0 0 0,-22 1 274 0 0,112-8 668 0 0,-69 0 16 0 0,-55 8-1050 0 0,-1 0 1 0 0,1 1 0 0 0,0 0-1 0 0,-1-1 1 0 0,1 1 0 0 0,-1-1-1 0 0,1 1 1 0 0,-1 0 0 0 0,1-1 0 0 0,-1 1-1 0 0,1 0 1 0 0,-1 0 0 0 0,0-1-1 0 0,1 1 1 0 0,-1 0 0 0 0,0 0 0 0 0,0-1-1 0 0,1 1 1 0 0,-1 0 0 0 0,0 0-1 0 0,0 0 1 0 0,0 1 0 0 0,3 27 48 0 0,-2-22-30 0 0,9 130 210 0 0,0 1 105 0 0,30 51 30 0 0,-26-133-256 0 0,-1 1-1 0 0,5 76 0 0 0,-17-120-67 0 0,0 0-1 0 0,-1 0 1 0 0,-1-1 0 0 0,0 1-1 0 0,-3 15 1 0 0,3-24-20 0 0,0 0 1 0 0,-1-1-1 0 0,0 1 1 0 0,1 0-1 0 0,-1 0 1 0 0,0-1-1 0 0,-1 1 1 0 0,1-1-1 0 0,-1 0 1 0 0,1 0-1 0 0,-1 0 1 0 0,0 0-1 0 0,0 0 1 0 0,-1 0-1 0 0,1-1 1 0 0,0 0-1 0 0,-1 0 0 0 0,0 1 1 0 0,-5 1-1 0 0,-11 4 1 0 0,1-1 0 0 0,-2-1 0 0 0,1-1 0 0 0,0-1 0 0 0,-1 0-1 0 0,0-2 1 0 0,-27 0 0 0 0,47-2-259 0 0,0 0-1 0 0,0 0 1 0 0,0 0-1 0 0,0 0 0 0 0,0 0 1 0 0,0-1-1 0 0,0 1 1 0 0,0 0-1 0 0,1-1 1 0 0,-1 1-1 0 0,0-1 1 0 0,0 1-1 0 0,0-1 1 0 0,1 1-1 0 0,-1-1 1 0 0,0 1-1 0 0,0-1 1 0 0,1 0-1 0 0,-1 0 1 0 0,1 1-1 0 0,-1-1 1 0 0,1 0-1 0 0,-1 0 1 0 0,1 1-1 0 0,-1-1 1 0 0,1 0-1 0 0,-1-1 0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04.635"/>
    </inkml:context>
    <inkml:brush xml:id="br0">
      <inkml:brushProperty name="width" value="0.1" units="cm"/>
      <inkml:brushProperty name="height" value="0.1" units="cm"/>
      <inkml:brushProperty name="color" value="#FFFFFF"/>
    </inkml:brush>
  </inkml:definitions>
  <inkml:trace contextRef="#ctx0" brushRef="#br0">0 459 3760 0 0,'120'-56'3810'0'0,"-108"50"-3560"0"0,-1 0 0 0 0,0-2-1 0 0,0 1 1 0 0,-1-1 0 0 0,0-1-1 0 0,0 0 1 0 0,16-20 0 0 0,-23 24-117 0 0,0-1 0 0 0,-1 1 0 0 0,1-1 0 0 0,-1 0 0 0 0,0 1 0 0 0,-1-1 0 0 0,1 0 0 0 0,-1-1 0 0 0,0 1 0 0 0,-1 0 0 0 0,1 0 0 0 0,-1 0 0 0 0,-1 0 0 0 0,0-7 0 0 0,1 10-51 0 0,-1-1 0 0 0,1 0 0 0 0,-1 0-1 0 0,0 0 1 0 0,0 1 0 0 0,0-1-1 0 0,-1 0 1 0 0,1 1 0 0 0,-1-1 0 0 0,0 1-1 0 0,0 0 1 0 0,0-1 0 0 0,0 1-1 0 0,-1 0 1 0 0,1 0 0 0 0,-1 1 0 0 0,0-1-1 0 0,0 0 1 0 0,0 1 0 0 0,0 0-1 0 0,0 0 1 0 0,-1 0 0 0 0,-3-2 0 0 0,5 3-46 0 0,-1 1 0 0 0,1-1 1 0 0,-1 1-1 0 0,1 0 1 0 0,-1 0-1 0 0,1 0 0 0 0,-1 0 1 0 0,1 0-1 0 0,-1 0 0 0 0,1 1 1 0 0,-1 0-1 0 0,1-1 1 0 0,-1 1-1 0 0,1 0 0 0 0,0 0 1 0 0,-1 0-1 0 0,1 0 1 0 0,0 0-1 0 0,0 1 0 0 0,0-1 1 0 0,0 1-1 0 0,0-1 1 0 0,0 1-1 0 0,0 0 0 0 0,1 0 1 0 0,-1 0-1 0 0,1 0 0 0 0,-1 0 1 0 0,-1 3-1 0 0,-5 7 140 0 0,1 1-1 0 0,0 0 1 0 0,-8 22 0 0 0,13-31-105 0 0,-2 6 24 0 0,1 1 0 0 0,0-1 0 0 0,0 0 0 0 0,1 1 0 0 0,1-1 0 0 0,0 1 0 0 0,0 0 0 0 0,1-1 0 0 0,0 1 0 0 0,1 0 0 0 0,0-1 0 0 0,1 1 0 0 0,0-1 0 0 0,1 0 0 0 0,5 16 0 0 0,-5-20-52 0 0,-1 0-1 0 0,1 0 0 0 0,1-1 0 0 0,-1 1 0 0 0,1 0 0 0 0,0-1 0 0 0,0 0 0 0 0,0 0 0 0 0,1-1 0 0 0,0 1 1 0 0,0-1-1 0 0,0 0 0 0 0,0 0 0 0 0,1 0 0 0 0,0-1 0 0 0,-1 0 0 0 0,1 0 0 0 0,0 0 0 0 0,1-1 0 0 0,-1 0 0 0 0,0 0 1 0 0,1-1-1 0 0,-1 0 0 0 0,1 0 0 0 0,-1 0 0 0 0,10-1 0 0 0,4-1-113 0 0,0-1 0 0 0,0 0 0 0 0,-1-2 0 0 0,1 0 0 0 0,0-1 0 0 0,-1-2 0 0 0,0 1 1 0 0,28-16-1 0 0,-10 2-295 0 0,-1-2 0 0 0,-1-1 0 0 0,34-30 0 0 0,-49 36 144 0 0,0-1 1 0 0,-1-1 0 0 0,-1-1-1 0 0,0-1 1 0 0,16-27 0 0 0,-26 38 282 0 0,-2-2 1 0 0,0 1 0 0 0,0-1 0 0 0,-1 1-1 0 0,0-2 1 0 0,-1 1 0 0 0,0 0 0 0 0,-1-1-1 0 0,-1 0 1 0 0,0 0 0 0 0,-1 1 0 0 0,0-24-1 0 0,-1 34-44 0 0,0 0 0 0 0,0 1-1 0 0,0-1 1 0 0,0 0 0 0 0,0 0-1 0 0,-1 1 1 0 0,1-1 0 0 0,-1 0-1 0 0,1 0 1 0 0,-1 1 0 0 0,0-1-1 0 0,0 1 1 0 0,0-1 0 0 0,0 1-1 0 0,0-1 1 0 0,0 1 0 0 0,0-1-1 0 0,0 1 1 0 0,0 0 0 0 0,-1 0-1 0 0,1 0 1 0 0,0-1 0 0 0,-1 1-1 0 0,-1-1 1 0 0,0 2-2 0 0,0-1-1 0 0,1 0 1 0 0,-1 1-1 0 0,0 0 1 0 0,1 0-1 0 0,-1 0 1 0 0,0 0 0 0 0,1 0-1 0 0,-1 0 1 0 0,0 1-1 0 0,1-1 1 0 0,-1 1-1 0 0,0 0 1 0 0,-2 1-1 0 0,-6 2 14 0 0,1 1 0 0 0,0 0 1 0 0,0 1-1 0 0,0 0 0 0 0,1 1 0 0 0,-14 11 0 0 0,15-9 1 0 0,1-1 1 0 0,-1 1-1 0 0,1 0 0 0 0,1 0 1 0 0,0 1-1 0 0,0 0 0 0 0,1 0 1 0 0,0 1-1 0 0,1-1 0 0 0,0 1 1 0 0,1 0-1 0 0,0 0 1 0 0,0 0-1 0 0,1 1 0 0 0,1-1 1 0 0,0 0-1 0 0,1 1 0 0 0,0-1 1 0 0,0 1-1 0 0,1-1 0 0 0,1 0 1 0 0,0 1-1 0 0,1-1 0 0 0,0 0 1 0 0,0 0-1 0 0,1 0 1 0 0,8 15-1 0 0,4-2 68 0 0,0 0 1 0 0,28 31-1 0 0,2 2 177 0 0,-45-56-266 0 0,1 1 1 0 0,-1 0-1 0 0,0 0 1 0 0,1 0-1 0 0,-1 0 0 0 0,0 0 1 0 0,0 0-1 0 0,0 0 1 0 0,0 0-1 0 0,-1 0 1 0 0,1 1-1 0 0,0-1 0 0 0,-1 0 1 0 0,0 0-1 0 0,1 5 1 0 0,-2-6-7 0 0,0 1 0 0 0,1-1 1 0 0,-1 0-1 0 0,0 0 1 0 0,0 1-1 0 0,0-1 0 0 0,0 0 1 0 0,0 0-1 0 0,0 0 0 0 0,0 0 1 0 0,-1 0-1 0 0,1 0 0 0 0,0 0 1 0 0,0 0-1 0 0,-1-1 0 0 0,1 1 1 0 0,-1-1-1 0 0,1 1 1 0 0,0-1-1 0 0,-1 1 0 0 0,1-1 1 0 0,-1 1-1 0 0,-2-1 0 0 0,-16 4 114 0 0,0-1-1 0 0,0-1 1 0 0,0-1-1 0 0,0-1 1 0 0,0-1 0 0 0,0 0-1 0 0,0-1 1 0 0,0-2-1 0 0,-30-8 1 0 0,47 11 16 0 0,-39-17-1955 0 0,41 17 1402 0 0,-1 0 0 0 0,1 0-1 0 0,-1 0 1 0 0,1 0 0 0 0,-1-1-1 0 0,1 1 1 0 0,0 0 0 0 0,0-1 0 0 0,0 1-1 0 0,0-1 1 0 0,0 1 0 0 0,0-1-1 0 0,0 0 1 0 0,0 1 0 0 0,0-1 0 0 0,1 0-1 0 0,-1 0 1 0 0,1 1 0 0 0,0-1-1 0 0,-1 0 1 0 0,1-3 0 0 0,0-9-2422 0 0</inkml:trace>
</inkml:ink>
</file>

<file path=ppt/ink/ink5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20.823"/>
    </inkml:context>
    <inkml:brush xml:id="br0">
      <inkml:brushProperty name="width" value="0.1" units="cm"/>
      <inkml:brushProperty name="height" value="0.1" units="cm"/>
      <inkml:brushProperty name="color" value="#FFFFFF"/>
    </inkml:brush>
  </inkml:definitions>
  <inkml:trace contextRef="#ctx0" brushRef="#br0">53 64 4920 0 0,'0'-3'300'0'0,"0"1"0"0"0,0 0 0 0 0,0-1 0 0 0,0 1 0 0 0,0 0-1 0 0,1-1 1 0 0,0 1 0 0 0,-1 0 0 0 0,1 0 0 0 0,0-1 0 0 0,0 1-1 0 0,0 0 1 0 0,0 0 0 0 0,0 0 0 0 0,1 0 0 0 0,-1 0-1 0 0,1 1 1 0 0,2-4 0 0 0,0 3-147 0 0,-1-1 0 0 0,1 1 0 0 0,-1 0 0 0 0,1 1 0 0 0,0-1 0 0 0,0 1 0 0 0,0-1 0 0 0,0 1 0 0 0,0 0 0 0 0,5 0 0 0 0,-7 0-102 0 0,1 1 0 0 0,-1 0 0 0 0,1-1 0 0 0,-1 1 0 0 0,1 0 0 0 0,-1 0 0 0 0,1 0 0 0 0,-1 1 0 0 0,1-1 0 0 0,-1 0 0 0 0,0 1 0 0 0,1 0 0 0 0,-1 0 0 0 0,0-1 0 0 0,1 2 0 0 0,-1-1 0 0 0,3 2 0 0 0,-4-2-28 0 0,1 0-1 0 0,-1 1 1 0 0,0-1-1 0 0,0 1 1 0 0,1 0-1 0 0,-1-1 1 0 0,0 1-1 0 0,0 0 0 0 0,-1 0 1 0 0,1 0-1 0 0,0-1 1 0 0,-1 1-1 0 0,1 0 1 0 0,-1 0-1 0 0,1 0 1 0 0,-1 4-1 0 0,0 1-30 0 0,0 1-1 0 0,-1-1 1 0 0,0 0-1 0 0,0 1 1 0 0,-1-1-1 0 0,0 0 1 0 0,0 0 0 0 0,-1 0-1 0 0,0 0 1 0 0,-4 6-1 0 0,-4 6-31 0 0,-1 0 0 0 0,-1-1-1 0 0,-1 0 1 0 0,-1-1 0 0 0,0-1-1 0 0,-1-1 1 0 0,-22 17 0 0 0,36-30 45 0 0,0-1 0 0 0,0 1 0 0 0,0-1 1 0 0,0 1-1 0 0,0 0 0 0 0,0 0 1 0 0,1 0-1 0 0,-1 0 0 0 0,1 0 1 0 0,-2 2-1 0 0,8 2 87 0 0,14-5-56 0 0,103-1 189 0 0,0-1-3499 0 0</inkml:trace>
</inkml:ink>
</file>

<file path=ppt/ink/ink5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21.400"/>
    </inkml:context>
    <inkml:brush xml:id="br0">
      <inkml:brushProperty name="width" value="0.1" units="cm"/>
      <inkml:brushProperty name="height" value="0.1" units="cm"/>
      <inkml:brushProperty name="color" value="#FFFFFF"/>
    </inkml:brush>
  </inkml:definitions>
  <inkml:trace contextRef="#ctx0" brushRef="#br0">7 22 3760 0 0,'-1'-1'126'0'0,"0"0"-1"0"0,1 0 1 0 0,-1 1-1 0 0,1-1 0 0 0,-1 0 1 0 0,1 0-1 0 0,-1 0 1 0 0,1 0-1 0 0,0 0 0 0 0,-1 0 1 0 0,1 0-1 0 0,0 0 0 0 0,0 0 1 0 0,0 0-1 0 0,0 0 1 0 0,0 0-1 0 0,0 0 0 0 0,0 0 1 0 0,0 0-1 0 0,0 0 1 0 0,0-1-1 0 0,1 2 15 0 0,0 0 1 0 0,0 0-1 0 0,0 1 1 0 0,0-1-1 0 0,0 0 0 0 0,0 0 1 0 0,0 1-1 0 0,-1-1 1 0 0,1 0-1 0 0,0 1 1 0 0,0-1-1 0 0,0 1 0 0 0,-1-1 1 0 0,1 1-1 0 0,0-1 1 0 0,1 2-1 0 0,37 34 1634 0 0,3 7-746 0 0,53 70 0 0 0,-69-79-733 0 0,-2 2 1 0 0,-1 1-1 0 0,-2 1 1 0 0,-1 1-1 0 0,-3 0 0 0 0,-1 1 1 0 0,-1 1-1 0 0,15 74 1 0 0,-25-87-216 0 0,-1 0 1 0 0,-2 0 0 0 0,0 0-1 0 0,-2 0 1 0 0,-1 1-1 0 0,-1-1 1 0 0,-2 0-1 0 0,-1 0 1 0 0,-1-1 0 0 0,-1 1-1 0 0,-1-1 1 0 0,-2-1-1 0 0,0 0 1 0 0,-21 37 0 0 0,5-24 118 0 0,0 0 0 0 0,-52 55 1 0 0,62-77-182 0 0,-1 0 1 0 0,-1-1-1 0 0,-23 16 1 0 0,-2-2-3199 0 0</inkml:trace>
</inkml:ink>
</file>

<file path=ppt/ink/ink5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22.282"/>
    </inkml:context>
    <inkml:brush xml:id="br0">
      <inkml:brushProperty name="width" value="0.1" units="cm"/>
      <inkml:brushProperty name="height" value="0.1" units="cm"/>
      <inkml:brushProperty name="color" value="#FFFFFF"/>
    </inkml:brush>
  </inkml:definitions>
  <inkml:trace contextRef="#ctx0" brushRef="#br0">26 79 5457 0 0,'-1'-1'263'0'0,"0"0"1"0"0,1 0 0 0 0,-1-1 0 0 0,1 1-1 0 0,-1 0 1 0 0,1 0 0 0 0,-1 0 0 0 0,1-1 0 0 0,0 1-1 0 0,0 0 1 0 0,-1 0 0 0 0,1-1 0 0 0,0 1-1 0 0,0 0 1 0 0,0 0 0 0 0,0-1 0 0 0,1 1 0 0 0,-1 0-1 0 0,0 0 1 0 0,0-1 0 0 0,1 1 0 0 0,-1 0-1 0 0,1 0 1 0 0,0-2 0 0 0,1 0-81 0 0,0 0 0 0 0,0 1 1 0 0,0-1-1 0 0,1 1 0 0 0,-1 0 0 0 0,0-1 0 0 0,1 1 0 0 0,0 0 0 0 0,4-3 1 0 0,-2 2-107 0 0,0 1 0 0 0,-1-1 0 0 0,1 1 1 0 0,0 0-1 0 0,0 0 0 0 0,0 1 0 0 0,0 0 1 0 0,1 0-1 0 0,-1 0 0 0 0,0 0 0 0 0,1 1 0 0 0,9 0 1 0 0,-13 1-65 0 0,0 0 1 0 0,0 0 0 0 0,0 0 0 0 0,0 0-1 0 0,0 0 1 0 0,-1 0 0 0 0,1 1-1 0 0,0-1 1 0 0,-1 1 0 0 0,1-1 0 0 0,-1 1-1 0 0,0 0 1 0 0,1 0 0 0 0,-1-1-1 0 0,0 1 1 0 0,0 0 0 0 0,0 0 0 0 0,-1 0-1 0 0,1 0 1 0 0,0 0 0 0 0,-1 0-1 0 0,1 0 1 0 0,-1 1 0 0 0,0-1 0 0 0,1 0-1 0 0,-1 0 1 0 0,0 3 0 0 0,0 4 39 0 0,0 0 0 0 0,0-1 1 0 0,-1 1-1 0 0,0 0 0 0 0,-3 11 1 0 0,0-3-59 0 0,-1-1 1 0 0,-1 1 0 0 0,0-1 0 0 0,-1-1-1 0 0,0 1 1 0 0,-2-1 0 0 0,0-1-1 0 0,0 0 1 0 0,-2 0 0 0 0,1-1 0 0 0,-2 0-1 0 0,0 0 1 0 0,-20 15 0 0 0,17-21 203 0 0,16-7-115 0 0,8-2-95 0 0,16-4-10 0 0,0 2 0 0 0,0 0 0 0 0,49 1 0 0 0,-27 2-79 0 0,-23 0-1495 0 0,0 0-3606 0 0</inkml:trace>
</inkml:ink>
</file>

<file path=ppt/ink/ink5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28.439"/>
    </inkml:context>
    <inkml:brush xml:id="br0">
      <inkml:brushProperty name="width" value="0.1" units="cm"/>
      <inkml:brushProperty name="height" value="0.1" units="cm"/>
      <inkml:brushProperty name="color" value="#FFFFFF"/>
    </inkml:brush>
  </inkml:definitions>
  <inkml:trace contextRef="#ctx0" brushRef="#br0">1 34 3760 0 0,'9'-2'7053'0'0,"45"-6"-5499"0"0,20-2-1580 0 0,-50 5-10 0 0,32-4-1183 0 0,-53 9 755 0 0,0 0-1 0 0,0 0 0 0 0,1 1 1 0 0,-1-1-1 0 0,0 1 1 0 0,1 0-1 0 0,-1 0 1 0 0,3 1-1 0 0,-6-2 406 0 0,1 0-1 0 0,-1 0 0 0 0,0 0 1 0 0,0 0-1 0 0,2 4-1550 0 0,-2-4 1551 0 0,0 0-1 0 0,0 0 0 0 0,0 1 1 0 0,0-1-1 0 0,-1 0 1 0 0,1 0-1 0 0,0 0 0 0 0,0 0 1 0 0,-9 7-2285 0 0,4-5 1527 0 0</inkml:trace>
</inkml:ink>
</file>

<file path=ppt/ink/ink5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28.764"/>
    </inkml:context>
    <inkml:brush xml:id="br0">
      <inkml:brushProperty name="width" value="0.1" units="cm"/>
      <inkml:brushProperty name="height" value="0.1" units="cm"/>
      <inkml:brushProperty name="color" value="#FFFFFF"/>
    </inkml:brush>
  </inkml:definitions>
  <inkml:trace contextRef="#ctx0" brushRef="#br0">28 0 836 0 0,'-3'2'645'0'0,"0"-1"-1"0"0,1 1 1 0 0,-1-1-1 0 0,1 1 1 0 0,-1 0-1 0 0,1 0 1 0 0,-1 0-1 0 0,-2 4 1 0 0,4-6-585 0 0,1 0-1 0 0,0 0 1 0 0,0 0 0 0 0,0 0 0 0 0,0 1-1 0 0,0-1 1 0 0,0 0 0 0 0,0 0-1 0 0,0 1 1 0 0,0-1 0 0 0,-1 0-1 0 0,1 0 1 0 0,0 0 0 0 0,0 1 0 0 0,0-1-1 0 0,0 0 1 0 0,0 0 0 0 0,0 1-1 0 0,0-1 1 0 0,1 0 0 0 0,-1 0-1 0 0,0 0 1 0 0,0 1 0 0 0,0-1 0 0 0,0 0-1 0 0,0 0 1 0 0,0 1 0 0 0,0-1-1 0 0,0 0 1 0 0,1 0 0 0 0,-1 0 0 0 0,0 0-1 0 0,0 1 1 0 0,0-1 0 0 0,0 0-1 0 0,1 0 1 0 0,-1 0 0 0 0,0 0-1 0 0,19 4 1104 0 0,157-4 1109 0 0,-155 0-3026 0 0,-16 0-284 0 0,-1 0 0 0 0,1-1-1 0 0,-1 1 1 0 0,1-1-1 0 0,-1 0 1 0 0,1-1 0 0 0,-1 1-1 0 0,7-4 1 0 0,-5 2 221 0 0</inkml:trace>
</inkml:ink>
</file>

<file path=ppt/ink/ink5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29.320"/>
    </inkml:context>
    <inkml:brush xml:id="br0">
      <inkml:brushProperty name="width" value="0.1" units="cm"/>
      <inkml:brushProperty name="height" value="0.1" units="cm"/>
      <inkml:brushProperty name="color" value="#FFFFFF"/>
    </inkml:brush>
  </inkml:definitions>
  <inkml:trace contextRef="#ctx0" brushRef="#br0">5 28 1076 0 0,'-4'-4'2365'0'0,"4"4"-2217"0"0,0-1-1 0 0,0 1 1 0 0,-1 0 0 0 0,1-1 0 0 0,0 1 0 0 0,0-1-1 0 0,0 1 1 0 0,0 0 0 0 0,0-1 0 0 0,0 1 0 0 0,0 0-1 0 0,0-1 1 0 0,0 1 0 0 0,0-1 0 0 0,0 1 0 0 0,0 0-1 0 0,1-1 1 0 0,-1 0 591 0 0,1 0-591 0 0,17-7 1635 0 0,23 4-1208 0 0,180 1-595 0 0,-221 3-137 0 0,1 0 1 0 0,0 0 0 0 0,-1 0 0 0 0,1 0 0 0 0,-1 0 0 0 0,1 0-1 0 0,0 1 1 0 0,-1-1 0 0 0,1 0 0 0 0,-1 0 0 0 0,1 0 0 0 0,-1 1 0 0 0,1-1-1 0 0,-1 0 1 0 0,1 1 0 0 0,-1-1 0 0 0,1 0 0 0 0,-1 1 0 0 0,1-1-1 0 0,-1 1 1 0 0,1 0 0 0 0,-1-1 58 0 0,0 1-1 0 0,0-1 1 0 0,0 0-1 0 0,0 1 1 0 0,0-1-1 0 0,0 0 0 0 0,0 0 1 0 0,0 1-1 0 0,0-1 1 0 0,0 0-1 0 0,0 1 1 0 0,0-1-1 0 0,0 0 1 0 0,0 1-1 0 0,-1-1 1 0 0,1 0-1 0 0,0 0 1 0 0,0 1-1 0 0,0-1 1 0 0,0 0-1 0 0,-1 0 1 0 0,1 1-1 0 0,0-1 1 0 0,0 0-1 0 0,-1 0 1 0 0,1 0-1 0 0,0 1 0 0 0,0-1 1 0 0,-1 0-1 0 0,1 0 1 0 0,0 0-1 0 0,-1 0 1 0 0,1 0-1 0 0,0 0 1 0 0,-1 1-1 0 0,1-1 1 0 0,0 0-1 0 0,-1 0 1 0 0,1 0-1 0 0,0 0 1 0 0,-1 0-1 0 0,-5 1-697 0 0</inkml:trace>
</inkml:ink>
</file>

<file path=ppt/ink/ink5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29.812"/>
    </inkml:context>
    <inkml:brush xml:id="br0">
      <inkml:brushProperty name="width" value="0.1" units="cm"/>
      <inkml:brushProperty name="height" value="0.1" units="cm"/>
      <inkml:brushProperty name="color" value="#FFFFFF"/>
    </inkml:brush>
  </inkml:definitions>
  <inkml:trace contextRef="#ctx0" brushRef="#br0">123 1 1048 0 0,'-7'-1'892'0'0,"1"1"0"0"0,0 1-1 0 0,-1-1 1 0 0,1 1 0 0 0,0 0 0 0 0,-13 3-1 0 0,17-2-726 0 0,-1-1 1 0 0,1 1-1 0 0,0 0 0 0 0,-1-1 0 0 0,1 1 0 0 0,0 0 0 0 0,0 0 0 0 0,0 1 1 0 0,0-1-1 0 0,0 0 0 0 0,1 1 0 0 0,-1-1 0 0 0,1 1 0 0 0,-1-1 1 0 0,1 1-1 0 0,0 0 0 0 0,-1 3 0 0 0,-5 15 325 0 0,1 0 1 0 0,1 1-1 0 0,0 0 1 0 0,-1 38-1 0 0,4 92 699 0 0,2-89-856 0 0,0-51-268 0 0,0 17 170 0 0,1 1 1 0 0,6 37 0 0 0,-7-65-225 0 0,1 0 0 0 0,0-1 0 0 0,-1 1 0 0 0,1 0-1 0 0,0 0 1 0 0,0-1 0 0 0,0 1 0 0 0,1-1 0 0 0,-1 1 0 0 0,0-1-1 0 0,0 1 1 0 0,1-1 0 0 0,-1 0 0 0 0,1 0 0 0 0,-1 1 0 0 0,1-1-1 0 0,0 0 1 0 0,-1 0 0 0 0,1-1 0 0 0,0 1 0 0 0,0 0-1 0 0,-1 0 1 0 0,4 0 0 0 0,7 2 25 0 0,0-1 0 0 0,23 2 0 0 0,-3 0-8 0 0,12 4-77 0 0,60 4-1 0 0,-40-10-6345 0 0</inkml:trace>
</inkml:ink>
</file>

<file path=ppt/ink/ink5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30.231"/>
    </inkml:context>
    <inkml:brush xml:id="br0">
      <inkml:brushProperty name="width" value="0.1" units="cm"/>
      <inkml:brushProperty name="height" value="0.1" units="cm"/>
      <inkml:brushProperty name="color" value="#FFFFFF"/>
    </inkml:brush>
  </inkml:definitions>
  <inkml:trace contextRef="#ctx0" brushRef="#br0">8 63 3328 0 0,'-4'-11'2757'0'0,"4"11"-2685"0"0,-1-1-1 0 0,1 1 1 0 0,0 0-1 0 0,-1-1 1 0 0,1 1 0 0 0,0-1-1 0 0,0 1 1 0 0,0 0-1 0 0,-1-1 1 0 0,1 1 0 0 0,0-1-1 0 0,0 1 1 0 0,0-1-1 0 0,0 1 1 0 0,0-1-1 0 0,0 1 1 0 0,-1-1 0 0 0,1 1-1 0 0,1-1 1 0 0,-1 1-1 0 0,0-1 1 0 0,0 1 0 0 0,0-1-1 0 0,0 1 1 0 0,0-1-1 0 0,0 1 1 0 0,0-1 0 0 0,1 1-1 0 0,-1-1 1 0 0,0 1-1 0 0,0-1 1 0 0,1 1 0 0 0,-1 0-1 0 0,0-1 1 0 0,1 1-1 0 0,-1-1 1 0 0,0 1 0 0 0,1 0-1 0 0,-1-1 1 0 0,1 1-1 0 0,-1 0 1 0 0,0 0-1 0 0,1-1 1 0 0,-1 1 0 0 0,1 0-1 0 0,-1 0 1 0 0,1 0-1 0 0,-1-1 1 0 0,1 1 0 0 0,0 0-1 0 0,13-4 244 0 0,0 0-1 0 0,-1 1 1 0 0,2 0 0 0 0,-1 1-1 0 0,0 1 1 0 0,28 0-1 0 0,20-2 146 0 0,45-3-131 0 0,-86 1-3930 0 0</inkml:trace>
</inkml:ink>
</file>

<file path=ppt/ink/ink5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30.901"/>
    </inkml:context>
    <inkml:brush xml:id="br0">
      <inkml:brushProperty name="width" value="0.1" units="cm"/>
      <inkml:brushProperty name="height" value="0.1" units="cm"/>
      <inkml:brushProperty name="color" value="#FFFFFF"/>
    </inkml:brush>
  </inkml:definitions>
  <inkml:trace contextRef="#ctx0" brushRef="#br0">0 95 3456 0 0,'1'-3'241'0'0,"-1"1"0"0"0,1 0 0 0 0,0 0 0 0 0,0-1 0 0 0,-1 1 0 0 0,1 0 0 0 0,1 0 0 0 0,-1 0 0 0 0,0 0 0 0 0,0 0 0 0 0,1 0 0 0 0,-1 1-1 0 0,1-1 1 0 0,0 0 0 0 0,-1 1 0 0 0,1-1 0 0 0,0 1 0 0 0,0-1 0 0 0,0 1 0 0 0,0 0 0 0 0,0 0 0 0 0,0 0 0 0 0,0 0 0 0 0,3-1 0 0 0,10-3 69 0 0,0 0 1 0 0,21-5-1 0 0,-27 8-64 0 0,87-13 649 0 0,-18 4-337 0 0,-27 8-1772 0 0,-36 4-3664 0 0</inkml:trace>
</inkml:ink>
</file>

<file path=ppt/ink/ink5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31.400"/>
    </inkml:context>
    <inkml:brush xml:id="br0">
      <inkml:brushProperty name="width" value="0.1" units="cm"/>
      <inkml:brushProperty name="height" value="0.1" units="cm"/>
      <inkml:brushProperty name="color" value="#FFFFFF"/>
    </inkml:brush>
  </inkml:definitions>
  <inkml:trace contextRef="#ctx0" brushRef="#br0">80 0 1484 0 0,'-10'3'1274'0'0,"8"-2"-1093"0"0,0-1 0 0 0,1 0 0 0 0,-1 1 0 0 0,0-1 0 0 0,0 1 0 0 0,1-1 0 0 0,-1 1 0 0 0,1 0 0 0 0,-1 0 0 0 0,0 0 1 0 0,1 0-1 0 0,0 0 0 0 0,-1 0 0 0 0,1 0 0 0 0,-1 0 0 0 0,1 1 0 0 0,0-1 0 0 0,0 1 0 0 0,0-1 0 0 0,0 0 0 0 0,0 1 1 0 0,0 0-1 0 0,0-1 0 0 0,1 1 0 0 0,-1 0 0 0 0,0-1 0 0 0,1 1 0 0 0,0 0 0 0 0,-1-1 0 0 0,1 1 0 0 0,0 0 0 0 0,0 3 0 0 0,-9 104 2770 0 0,7 130 0 0 0,3-65-1719 0 0,-12-10-421 0 0,0 21 150 0 0,11-181-937 0 0,0-1 0 0 0,0 1 1 0 0,0-1-1 0 0,1 1 0 0 0,-1-1 1 0 0,1 1-1 0 0,0-1 0 0 0,0 1 0 0 0,0-1 1 0 0,0 0-1 0 0,1 0 0 0 0,-1 1 0 0 0,1-1 1 0 0,0 0-1 0 0,0 0 0 0 0,3 3 0 0 0,-2-3-9 0 0,1 0 0 0 0,0-1 0 0 0,-1 1 0 0 0,1-1 0 0 0,0 0-1 0 0,0 0 1 0 0,0 0 0 0 0,0-1 0 0 0,1 0 0 0 0,-1 1 0 0 0,0-1-1 0 0,8 0 1 0 0,25 3 51 0 0,0-1-1 0 0,69-6 1 0 0,-93 3-213 0 0,53-7-211 0 0,-35-3-2443 0 0,-7-7-3886 0 0,-18 8 3784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3.645"/>
    </inkml:context>
    <inkml:brush xml:id="br0">
      <inkml:brushProperty name="width" value="0.1" units="cm"/>
      <inkml:brushProperty name="height" value="0.1" units="cm"/>
      <inkml:brushProperty name="color" value="#FFFFFF"/>
    </inkml:brush>
  </inkml:definitions>
  <inkml:trace contextRef="#ctx0" brushRef="#br0">58 37 3336 0 0,'-25'-36'3857'0'0,"24"68"-3677"0"0,-9 0 1670 0 0,5-4-1121 0 0,-2 43 0 0 0,5-45-444 0 0,-2-7 182 0 0,0 2-54 0 0,12 257 1387 0 0,-3-198-1805 0 0,-4-40-5409 0 0</inkml:trace>
</inkml:ink>
</file>

<file path=ppt/ink/ink5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31.847"/>
    </inkml:context>
    <inkml:brush xml:id="br0">
      <inkml:brushProperty name="width" value="0.1" units="cm"/>
      <inkml:brushProperty name="height" value="0.1" units="cm"/>
      <inkml:brushProperty name="color" value="#FFFFFF"/>
    </inkml:brush>
  </inkml:definitions>
  <inkml:trace contextRef="#ctx0" brushRef="#br0">327 15 4348 0 0,'17'-15'5717'0'0,"-25"29"-4864"0"0,-7 7-454 0 0,-156 222 4168 0 0,95-115-4509 0 0,13 6-3354 0 0,53-114-411 0 0</inkml:trace>
</inkml:ink>
</file>

<file path=ppt/ink/ink5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32.301"/>
    </inkml:context>
    <inkml:brush xml:id="br0">
      <inkml:brushProperty name="width" value="0.1" units="cm"/>
      <inkml:brushProperty name="height" value="0.1" units="cm"/>
      <inkml:brushProperty name="color" value="#FFFFFF"/>
    </inkml:brush>
  </inkml:definitions>
  <inkml:trace contextRef="#ctx0" brushRef="#br0">5 31 5400 0 0,'-1'-2'367'0'0,"1"0"0"0"0,-1 0 0 0 0,0 0-1 0 0,1 0 1 0 0,-1 0 0 0 0,1 0-1 0 0,0 0 1 0 0,0 0 0 0 0,0 0-1 0 0,0 0 1 0 0,0 0 0 0 0,0-3-1 0 0,8 3 1673 0 0,8 13-1348 0 0,26 29 315 0 0,-2 3 1 0 0,41 55 0 0 0,-34-39-387 0 0,-32-41-489 0 0,157 179 975 0 0,-166-191-993 0 0,0-1-1 0 0,0 0 0 0 0,1 0 1 0 0,0 0-1 0 0,0-1 0 0 0,13 7 1 0 0,-18-10-268 0 0,1 0 0 0 0,-1-1 0 0 0,0 1 0 0 0,1 0 1 0 0,-1-1-1 0 0,1 0 0 0 0,-1 1 0 0 0,0-1 1 0 0,1 0-1 0 0,-1 0 0 0 0,5-1 0 0 0,-5 0-257 0 0,-1 1 0 0 0,1-1-1 0 0,-1 0 1 0 0,1 1-1 0 0,-1-1 1 0 0,1 0-1 0 0,-1 0 1 0 0,0 0 0 0 0,1 0-1 0 0,-1 0 1 0 0,0 0-1 0 0,0-1 1 0 0,0 1-1 0 0,0 0 1 0 0,0 0 0 0 0,0-1-1 0 0,0 1 1 0 0,0-1-1 0 0,0-1 1 0 0</inkml:trace>
</inkml:ink>
</file>

<file path=ppt/ink/ink5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34.361"/>
    </inkml:context>
    <inkml:brush xml:id="br0">
      <inkml:brushProperty name="width" value="0.1" units="cm"/>
      <inkml:brushProperty name="height" value="0.1" units="cm"/>
      <inkml:brushProperty name="color" value="#FFFFFF"/>
    </inkml:brush>
  </inkml:definitions>
  <inkml:trace contextRef="#ctx0" brushRef="#br0">70 34 4352 0 0,'1'-5'945'0'0,"-1"4"-706"0"0,0-1-1 0 0,1 0 1 0 0,-1 1-1 0 0,1-1 1 0 0,-1 0-1 0 0,1 1 0 0 0,-1-1 1 0 0,1 1-1 0 0,0-1 1 0 0,0 1-1 0 0,0-1 1 0 0,0 1-1 0 0,0 0 1 0 0,0-1-1 0 0,0 1 1 0 0,0 0-1 0 0,2-2 1 0 0,-1 33 1516 0 0,-4-7-1421 0 0,-1 0-1 0 0,-2 0 1 0 0,0 0 0 0 0,-12 32-1 0 0,1-1 15 0 0,-16 50 437 0 0,31-94-646 0 0,1-9-124 0 0,0 0 0 0 0,0-1-1 0 0,0 1 1 0 0,0 0 0 0 0,0 0 0 0 0,0 0 0 0 0,0-1 0 0 0,0 1-1 0 0,-1 0 1 0 0,1 0 0 0 0,0 0 0 0 0,0-1 0 0 0,-1 1 0 0 0,1 0-1 0 0,0 0 1 0 0,-1-1 0 0 0,1 1 0 0 0,-1 0 0 0 0,1-1 0 0 0,-1 1 0 0 0,0 0-1 0 0,0-1-12 0 0,1-1-102 0 0,0 0 38 0 0,0-1-1 0 0,0 1 1 0 0,1-1 0 0 0,-1 1-1 0 0,0-1 1 0 0,0 1-1 0 0,1-1 1 0 0,-1 1 0 0 0,1-1-1 0 0,0 1 1 0 0,-1 0 0 0 0,1 0-1 0 0,0-1 1 0 0,0 1 0 0 0,-1 0-1 0 0,1 0 1 0 0,0 0-1 0 0,0-1 1 0 0,0 1 0 0 0,1 0-1 0 0,-1 1 1 0 0,0-1 0 0 0,2-1-1 0 0,0 0 10 0 0,0 0 0 0 0,-1 0 0 0 0,1 1 0 0 0,0-1 0 0 0,0 1-1 0 0,0 0 1 0 0,0 0 0 0 0,0 0 0 0 0,0 0 0 0 0,6 0 0 0 0,4 2-319 0 0,0 0-1 0 0,22 5 1 0 0,-4-1-1344 0 0,-22-3-926 0 0</inkml:trace>
</inkml:ink>
</file>

<file path=ppt/ink/ink5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34.717"/>
    </inkml:context>
    <inkml:brush xml:id="br0">
      <inkml:brushProperty name="width" value="0.1" units="cm"/>
      <inkml:brushProperty name="height" value="0.1" units="cm"/>
      <inkml:brushProperty name="color" value="#FFFFFF"/>
    </inkml:brush>
  </inkml:definitions>
  <inkml:trace contextRef="#ctx0" brushRef="#br0">36 4 3432 0 0,'-1'-2'994'0'0,"0"1"-928"0"0,1 1 0 0 0,0 0 0 0 0,0 0 0 0 0,0 0 1 0 0,0 0-1 0 0,-1 0 0 0 0,1 0 0 0 0,0 0 1 0 0,0 0-1 0 0,0 0 0 0 0,0 0 0 0 0,-1 0 0 0 0,1 0 1 0 0,0 0-1 0 0,0 0 0 0 0,0 0 0 0 0,-3 1 994 0 0,3 0-994 0 0,-5 12 1457 0 0,-1 24-622 0 0,6-31-582 0 0,-17 151 2238 0 0,16-78-2532 0 0,2-44-4706 0 0,-1-34 4622 0 0,0-1 1 0 0,-1 0-1 0 0,1 0 0 0 0,0 0 0 0 0,0 1 0 0 0,0-1 0 0 0,0 0 0 0 0,0 0 0 0 0,0 0 0 0 0,0 1 0 0 0,0-1 0 0 0,0 0 1 0 0,0 0-1 0 0,0 0 0 0 0,0 1 0 0 0,1-1 0 0 0,-1 0 0 0 0,0 0 0 0 0,0 0 0 0 0,0 0 0 0 0,0 1 0 0 0,0-1 0 0 0,0 0 1 0 0,0 0-1 0 0,0 0 0 0 0,1 0 0 0 0,-1 1 0 0 0,0-1 0 0 0,0 0 0 0 0,0 0 0 0 0,0 0 0 0 0,1 0 0 0 0,-1 0 1 0 0,0 0-1 0 0,0 0 0 0 0,0 1 0 0 0,1-1 0 0 0,-1 0 0 0 0,0 0 0 0 0,0 0 0 0 0,0 0 0 0 0,0 0 0 0 0,1 0 0 0 0,-1 0 1 0 0,9-6-2529 0 0,-2-1 1819 0 0</inkml:trace>
</inkml:ink>
</file>

<file path=ppt/ink/ink5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35.480"/>
    </inkml:context>
    <inkml:brush xml:id="br0">
      <inkml:brushProperty name="width" value="0.1" units="cm"/>
      <inkml:brushProperty name="height" value="0.1" units="cm"/>
      <inkml:brushProperty name="color" value="#FFFFFF"/>
    </inkml:brush>
  </inkml:definitions>
  <inkml:trace contextRef="#ctx0" brushRef="#br0">1 95 1036 0 0,'0'-3'454'0'0,"-1"0"1"0"0,1 0-1 0 0,1 0 0 0 0,-1 0 1 0 0,0 0-1 0 0,1 0 0 0 0,-1 0 1 0 0,1 0-1 0 0,0 0 0 0 0,0 0 1 0 0,0 1-1 0 0,0-1 0 0 0,3-3 0 0 0,-2 3-349 0 0,1 1 0 0 0,0 0 0 0 0,0-1 0 0 0,0 1 0 0 0,0 1 0 0 0,0-1 0 0 0,0 0 0 0 0,0 1 0 0 0,1 0 0 0 0,-1-1 0 0 0,5 1-1 0 0,31-9 289 0 0,0 3 0 0 0,1 1 0 0 0,-1 2 0 0 0,77 3 0 0 0,-112 1-383 0 0,-1-1 27 0 0,1 1 0 0 0,-1 0 0 0 0,0 0 0 0 0,0 1 0 0 0,0-1 0 0 0,0 1 0 0 0,0-1 0 0 0,0 1 0 0 0,4 1 0 0 0,-5 0-10 0 0,-1-1 0 0 0,1 1-1 0 0,-1-1 1 0 0,1 1 0 0 0,-1-1 0 0 0,0 1 0 0 0,1 0 0 0 0,-1 0 0 0 0,0 0 0 0 0,0 0 0 0 0,0 0 0 0 0,-1 0 0 0 0,1 0 0 0 0,0 0-1 0 0,0 3 1 0 0,12 49 575 0 0,-3 0 0 0 0,6 80 0 0 0,-6-39 26 0 0,-2-33-295 0 0,35 429 1001 0 0,-43-487-1324 0 0,-1 1 1 0 0,1-1 0 0 0,-1 0 0 0 0,0 0-1 0 0,0 1 1 0 0,-1-1 0 0 0,1 0-1 0 0,-1 0 1 0 0,0 0 0 0 0,0 0 0 0 0,0-1-1 0 0,0 1 1 0 0,-1 0 0 0 0,0-1-1 0 0,1 0 1 0 0,-1 1 0 0 0,-1-1 0 0 0,1 0-1 0 0,0-1 1 0 0,-1 1 0 0 0,1 0-1 0 0,-1-1 1 0 0,0 0 0 0 0,0 0-1 0 0,0 0 1 0 0,0-1 0 0 0,-5 3 0 0 0,-14 3 5 0 0,0-1 1 0 0,-1-1-1 0 0,-43 4 0 0 0,37-5 78 0 0,-91 4 1052 0 0,69-8-4218 0 0,29 0-567 0 0</inkml:trace>
</inkml:ink>
</file>

<file path=ppt/ink/ink5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36.415"/>
    </inkml:context>
    <inkml:brush xml:id="br0">
      <inkml:brushProperty name="width" value="0.1" units="cm"/>
      <inkml:brushProperty name="height" value="0.1" units="cm"/>
      <inkml:brushProperty name="color" value="#FFFFFF"/>
    </inkml:brush>
  </inkml:definitions>
  <inkml:trace contextRef="#ctx0" brushRef="#br0">0 8 5180 0 0,'40'6'4262'0'0,"-24"-4"-3693"0"0,0-1 1 0 0,0 0-1 0 0,24-3 1 0 0,-1 1 113 0 0,-39 1-719 0 0,-26 2-271 0 0,-108-7 1567 0 0,134 5-1201 0 0,12-3-55 0 0,0 1-1 0 0,0-1 0 0 0,0 2 1 0 0,0 0-1 0 0,1 0 0 0 0,17 2 1 0 0,-16-1-841 0 0,-12-1 572 0 0</inkml:trace>
</inkml:ink>
</file>

<file path=ppt/ink/ink5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55.022"/>
    </inkml:context>
    <inkml:brush xml:id="br0">
      <inkml:brushProperty name="width" value="0.1" units="cm"/>
      <inkml:brushProperty name="height" value="0.1" units="cm"/>
      <inkml:brushProperty name="color" value="#FFFFFF"/>
    </inkml:brush>
  </inkml:definitions>
  <inkml:trace contextRef="#ctx0" brushRef="#br0">18 38 2708 0 0,'2'-2'4271'0'0,"5"-2"-3729"0"0,36-6-66 0 0,1 1 0 0 0,0 3 0 0 0,69-1 1 0 0,-113 7-451 0 0,-2 2-21 0 0,0-1 0 0 0,-1 0 0 0 0,1 0 0 0 0,0 0 0 0 0,0 0 0 0 0,-1 0 0 0 0,1 0 0 0 0,-1-1 0 0 0,1 1 0 0 0,-1-1 0 0 0,1 0 0 0 0,-4 0 0 0 0,2 1-1 0 0,-148 24 162 0 0,150-25-174 0 0,1 0 0 0 0,-1 1 0 0 0,1-1 0 0 0,0 0 0 0 0,-1 0 0 0 0,1 1 0 0 0,0-1 0 0 0,-1 0 0 0 0,1 1 0 0 0,0 0 0 0 0,-1-1-1 0 0,1 1 1 0 0,0 0 0 0 0,0-1 0 0 0,0 1 0 0 0,0 0 0 0 0,0 0 0 0 0,0 0 0 0 0,-1 1 0 0 0,4 0 30 0 0,0-1-1 0 0,0 1 0 0 0,0-1 0 0 0,0 0 1 0 0,1 0-1 0 0,-1 0 0 0 0,0 0 1 0 0,1 0-1 0 0,-1 0 0 0 0,4 0 1 0 0,2 1 286 0 0,-24-6 55 0 0,0 0 0 0 0,1 1 0 0 0,-28-1 0 0 0,82 6-867 0 0,46 9 1 0 0,-34-7 63 0 0,-164 5 287 0 0,74-5 459 0 0,39-4-293 0 0,0-1-13 0 0,1 1 1 0 0,-1-1-1 0 0,0 0 1 0 0,1 1-1 0 0,-1-1 1 0 0,1 1-1 0 0,0-1 1 0 0,-1 1 0 0 0,1-1-1 0 0,-1 1 1 0 0,1-1-1 0 0,0 1 1 0 0,-1-1-1 0 0,1 1 1 0 0,0 0-1 0 0,-1 0 1 0 0,1-1 0 0 0,0 1-1 0 0,0 0 1 0 0,-1 0-1 0 0,1 0 1 0 0,0 0-1 0 0,1 0 1 0 0,27-3 8 0 0,-15 2-28 0 0,46 1-1520 0 0</inkml:trace>
</inkml:ink>
</file>

<file path=ppt/ink/ink5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57.054"/>
    </inkml:context>
    <inkml:brush xml:id="br0">
      <inkml:brushProperty name="width" value="0.1" units="cm"/>
      <inkml:brushProperty name="height" value="0.1" units="cm"/>
      <inkml:brushProperty name="color" value="#FFFFFF"/>
    </inkml:brush>
  </inkml:definitions>
  <inkml:trace contextRef="#ctx0" brushRef="#br0">175 73 1248 0 0,'3'-14'2465'0'0,"0"-1"-1"0"0,2-29 1 0 0,-21 59-539 0 0,-7 17-1364 0 0,2 1 0 0 0,2 1 0 0 0,0 1 0 0 0,3 0 0 0 0,-22 66 0 0 0,26-68-171 0 0,7-17-177 0 0,0 0 1 0 0,1 1 0 0 0,1-1 0 0 0,1 1-1 0 0,0 0 1 0 0,1 29 0 0 0,3-17 8 0 0,1 0 0 0 0,13 55 1 0 0,-11-65-120 0 0,1-1 0 0 0,0 0 1 0 0,2 0-1 0 0,0-1 1 0 0,1 0-1 0 0,0-1 0 0 0,2 0 1 0 0,16 21-1 0 0,-18-27-359 0 0,0-1 0 0 0,0 0 0 0 0,1-1-1 0 0,0 0 1 0 0,19 12 0 0 0,-21-15-327 0 0,1-1 0 0 0,0 0-1 0 0,0 0 1 0 0,0-1 0 0 0,0-1 0 0 0,0 1 0 0 0,1-1-1 0 0,12 1 1 0 0,-6-4-927 0 0,-1-3-1485 0 0</inkml:trace>
</inkml:ink>
</file>

<file path=ppt/ink/ink5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57.894"/>
    </inkml:context>
    <inkml:brush xml:id="br0">
      <inkml:brushProperty name="width" value="0.1" units="cm"/>
      <inkml:brushProperty name="height" value="0.1" units="cm"/>
      <inkml:brushProperty name="color" value="#FFFFFF"/>
    </inkml:brush>
  </inkml:definitions>
  <inkml:trace contextRef="#ctx0" brushRef="#br0">1 389 3528 0 0,'0'0'119'0'0,"0"1"0"0"0,0-1 0 0 0,0 1 0 0 0,0-1-1 0 0,0 1 1 0 0,0-1 0 0 0,0 1 0 0 0,0-1 0 0 0,0 0 0 0 0,0 1-1 0 0,0-1 1 0 0,0 1 0 0 0,0-1 0 0 0,0 1 0 0 0,0-1 0 0 0,0 1-1 0 0,1-1 1 0 0,-1 0 0 0 0,0 1 0 0 0,0-1 0 0 0,1 1 0 0 0,-1-1-1 0 0,0 0 1 0 0,0 1 0 0 0,1-1 0 0 0,-1 0 0 0 0,0 1 0 0 0,1-1-1 0 0,-1 0 1 0 0,0 0 0 0 0,1 1 0 0 0,-1-1 0 0 0,1 0 0 0 0,-1 0-1 0 0,1 1 1 0 0,14-10 1822 0 0,9-20-934 0 0,17-43 80 0 0,-4-1 0 0 0,44-122 0 0 0,-73 170-605 0 0,-15 41-94 0 0,2 3-316 0 0,1 0 1 0 0,1 1 0 0 0,1-1-1 0 0,1 1 1 0 0,1 0-1 0 0,0-1 1 0 0,2 1 0 0 0,0-1-1 0 0,1 1 1 0 0,11 35-1 0 0,-10-42-38 0 0,1 0 0 0 0,1 0 0 0 0,0 0-1 0 0,14 20 1 0 0,-17-28-20 0 0,0 0 1 0 0,1 0-1 0 0,0 0 1 0 0,0-1-1 0 0,0 0 1 0 0,1 0-1 0 0,0 0 0 0 0,-1 0 1 0 0,1-1-1 0 0,1 1 1 0 0,-1-1-1 0 0,0 0 1 0 0,9 2-1 0 0,-9-4-47 0 0,1 0-1 0 0,-1 0 0 0 0,0-1 1 0 0,1 0-1 0 0,-1 0 1 0 0,0 0-1 0 0,1-1 0 0 0,-1 1 1 0 0,0-1-1 0 0,1-1 1 0 0,-1 1-1 0 0,0-1 1 0 0,0 0-1 0 0,0 0 0 0 0,0 0 1 0 0,-1-1-1 0 0,1 1 1 0 0,5-5-1 0 0,0-1-103 0 0,-1 1 1 0 0,0-1-1 0 0,0 0 0 0 0,-1-1 1 0 0,0 0-1 0 0,-1 0 0 0 0,8-12 1 0 0,-8 9 90 0 0,-1-1 1 0 0,-1 0 0 0 0,1 0 0 0 0,-2 0 0 0 0,0-1 0 0 0,-1 0-1 0 0,0 0 1 0 0,-1 0 0 0 0,0 0 0 0 0,-2 0 0 0 0,1 0-1 0 0,-2 0 1 0 0,0 0 0 0 0,0 0 0 0 0,-1 0 0 0 0,-1 0-1 0 0,-8-22 1 0 0,11 35 50 0 0,0 0-1 0 0,0 0 0 0 0,-1-1 1 0 0,1 1-1 0 0,0 0 0 0 0,-1 0 1 0 0,1 0-1 0 0,-1 0 0 0 0,1 0 1 0 0,-1 1-1 0 0,0-1 1 0 0,1 0-1 0 0,-1 0 0 0 0,0 0 1 0 0,0 0-1 0 0,0 1 0 0 0,1-1 1 0 0,-1 0-1 0 0,0 1 0 0 0,0-1 1 0 0,0 1-1 0 0,0-1 0 0 0,0 1 1 0 0,0-1-1 0 0,0 1 1 0 0,0 0-1 0 0,-1-1 0 0 0,0 1 1 0 0,0 0 18 0 0,0 1 1 0 0,1-1 0 0 0,-1 1-1 0 0,0 0 1 0 0,1 0 0 0 0,-1-1-1 0 0,0 1 1 0 0,1 0 0 0 0,-1 1-1 0 0,1-1 1 0 0,-1 0 0 0 0,1 0-1 0 0,0 0 1 0 0,-1 1 0 0 0,0 1-1 0 0,-4 5 76 0 0,0 0-1 0 0,0 1 0 0 0,1-1 0 0 0,0 1 1 0 0,-4 11-1 0 0,6-9-33 0 0,1 0 1 0 0,0 0-1 0 0,0 1 1 0 0,1-1-1 0 0,0 0 1 0 0,1 1-1 0 0,0-1 1 0 0,1 0-1 0 0,1 0 1 0 0,-1 0-1 0 0,7 21 1 0 0,-6-24-92 0 0,0-1 1 0 0,1-1-1 0 0,0 1 1 0 0,0 0 0 0 0,0-1-1 0 0,1 1 1 0 0,0-1 0 0 0,0 0-1 0 0,0 0 1 0 0,1-1-1 0 0,0 1 1 0 0,0-1 0 0 0,0 0-1 0 0,1 0 1 0 0,0-1 0 0 0,0 1-1 0 0,0-2 1 0 0,0 1-1 0 0,8 3 1 0 0,-10-6-332 0 0,0 1-1 0 0,0-1 1 0 0,0 0-1 0 0,0-1 1 0 0,0 1-1 0 0,0-1 1 0 0,0 0-1 0 0,0 0 1 0 0,1 0-1 0 0,-1-1 1 0 0,0 1-1 0 0,0-1 1 0 0,0 0-1 0 0,0 0 1 0 0,-1 0-1 0 0,1-1 1 0 0,7-3-1 0 0,1-3-2392 0 0</inkml:trace>
</inkml:ink>
</file>

<file path=ppt/ink/ink5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58.355"/>
    </inkml:context>
    <inkml:brush xml:id="br0">
      <inkml:brushProperty name="width" value="0.1" units="cm"/>
      <inkml:brushProperty name="height" value="0.1" units="cm"/>
      <inkml:brushProperty name="color" value="#FFFFFF"/>
    </inkml:brush>
  </inkml:definitions>
  <inkml:trace contextRef="#ctx0" brushRef="#br0">42 24 4168 0 0,'0'-2'153'0'0,"1"0"0"0"0,0 0 0 0 0,0 1 0 0 0,0-1 0 0 0,0 0 0 0 0,0 1 0 0 0,1-1 0 0 0,-1 1 0 0 0,0-1 0 0 0,1 1 0 0 0,-1 0 0 0 0,3-2 0 0 0,-3 3-85 0 0,-1-1 0 0 0,1 1 0 0 0,0 0 0 0 0,-1 0 0 0 0,1 0 0 0 0,0-1 0 0 0,-1 1 1 0 0,1 0-1 0 0,0 0 0 0 0,-1 0 0 0 0,1 0 0 0 0,0 0 0 0 0,0 0 0 0 0,-1 0 0 0 0,1 0 0 0 0,0 1 0 0 0,-1-1 0 0 0,1 0 0 0 0,-1 0 1 0 0,1 1-1 0 0,0-1 0 0 0,-1 0 0 0 0,2 1 0 0 0,0 1 2 0 0,-1 0 0 0 0,1-1 0 0 0,-1 1 0 0 0,1 0 0 0 0,-1 0-1 0 0,0 0 1 0 0,1 0 0 0 0,-1 1 0 0 0,0-1 0 0 0,-1 0 0 0 0,1 0 0 0 0,0 1 0 0 0,-1-1 0 0 0,1 0 0 0 0,-1 1 0 0 0,0-1 0 0 0,1 1 0 0 0,-1 2-1 0 0,-1 8 22 0 0,-1 0-1 0 0,1 0 1 0 0,-2 0-1 0 0,0 0 1 0 0,-1 0-1 0 0,-9 21 1 0 0,3-11 98 0 0,-1-2 1 0 0,-24 37 0 0 0,34-56-138 0 0,-1-1 1 0 0,1 0-1 0 0,0 1 1 0 0,1-1-1 0 0,-1 1 1 0 0,0-1-1 0 0,0 1 1 0 0,1 0-1 0 0,-1-1 1 0 0,0 1-1 0 0,0 3 1 0 0,2-5-42 0 0,-1 1 1 0 0,1 0 0 0 0,-1-1-1 0 0,1 1 1 0 0,-1-1 0 0 0,1 1-1 0 0,-1-1 1 0 0,1 1 0 0 0,-1-1-1 0 0,1 1 1 0 0,0-1 0 0 0,-1 0-1 0 0,1 1 1 0 0,0-1 0 0 0,-1 0-1 0 0,1 0 1 0 0,0 1 0 0 0,0-1-1 0 0,-1 0 1 0 0,1 0-1 0 0,0 0 1 0 0,0 0 0 0 0,-1 0-1 0 0,1 0 1 0 0,0 0 0 0 0,0 0-1 0 0,-1 0 1 0 0,1 0 0 0 0,0 0-1 0 0,0-1 1 0 0,122-3-1711 0 0,0-1-3812 0 0,-93 3 3400 0 0,-20 2 1315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4.186"/>
    </inkml:context>
    <inkml:brush xml:id="br0">
      <inkml:brushProperty name="width" value="0.1" units="cm"/>
      <inkml:brushProperty name="height" value="0.1" units="cm"/>
      <inkml:brushProperty name="color" value="#FFFFFF"/>
    </inkml:brush>
  </inkml:definitions>
  <inkml:trace contextRef="#ctx0" brushRef="#br0">1 148 3300 0 0,'4'-9'220'0'0,"0"0"-1"0"0,1 0 0 0 0,0 0 1 0 0,1 1-1 0 0,0 0 1 0 0,0 0-1 0 0,0 0 0 0 0,1 1 1 0 0,0 0-1 0 0,1 0 1 0 0,0 1-1 0 0,0 0 0 0 0,0 0 1 0 0,1 1-1 0 0,-1 0 1 0 0,1 1-1 0 0,1 0 0 0 0,13-5 1 0 0,-7 5-52 0 0,0 1 0 0 0,0 0 0 0 0,0 1 0 0 0,0 1 0 0 0,1 1 0 0 0,-1 0 1 0 0,0 1-1 0 0,1 1 0 0 0,-1 0 0 0 0,0 1 0 0 0,19 7 0 0 0,-7-1-26 0 0,-1 2 1 0 0,-1 1-1 0 0,0 1 0 0 0,-1 1 0 0 0,0 2 0 0 0,-1 0 1 0 0,0 2-1 0 0,-2 0 0 0 0,35 37 0 0 0,-38-35-25 0 0,-2 1 0 0 0,0 0-1 0 0,-1 1 1 0 0,-1 1 0 0 0,-1 0 0 0 0,-2 1-1 0 0,0 1 1 0 0,11 32 0 0 0,-20-46-75 0 0,0-1 1 0 0,0 1-1 0 0,-1 0 1 0 0,0 0 0 0 0,-1-1-1 0 0,0 1 1 0 0,-1 0-1 0 0,0 0 1 0 0,-1 0 0 0 0,0 0-1 0 0,-1 0 1 0 0,0 0 0 0 0,0-1-1 0 0,-1 1 1 0 0,-1-1-1 0 0,0 0 1 0 0,0 0 0 0 0,-1 0-1 0 0,0 0 1 0 0,-1-1-1 0 0,0 0 1 0 0,-1 0 0 0 0,-9 10-1 0 0,7-10 20 0 0,-1-1-1 0 0,0 0 0 0 0,-1 0 0 0 0,1-1 1 0 0,-1-1-1 0 0,-1 0 0 0 0,1 0 1 0 0,-1-1-1 0 0,0-1 0 0 0,-1 0 1 0 0,1 0-1 0 0,-22 2 0 0 0,21-4-177 0 0,-1-1 0 0 0,1 0 0 0 0,-1-1 0 0 0,1 0 0 0 0,-16-4 0 0 0,20 3-420 0 0,-1-1 0 0 0,1-1 1 0 0,0 1-1 0 0,0-2 0 0 0,0 1 0 0 0,0-1 0 0 0,-13-8 0 0 0,14 6-2530 0 0</inkml:trace>
</inkml:ink>
</file>

<file path=ppt/ink/ink5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58.710"/>
    </inkml:context>
    <inkml:brush xml:id="br0">
      <inkml:brushProperty name="width" value="0.1" units="cm"/>
      <inkml:brushProperty name="height" value="0.1" units="cm"/>
      <inkml:brushProperty name="color" value="#FFFFFF"/>
    </inkml:brush>
  </inkml:definitions>
  <inkml:trace contextRef="#ctx0" brushRef="#br0">5 0 1224 0 0,'-1'1'168'0'0,"1"0"-1"0"0,0-1 1 0 0,-1 1-1 0 0,1 0 1 0 0,-1-1-1 0 0,1 1 1 0 0,0 0-1 0 0,0-1 1 0 0,-1 1-1 0 0,1 0 1 0 0,0 0-1 0 0,0-1 1 0 0,0 1-1 0 0,0 0 1 0 0,0 0 0 0 0,0-1-1 0 0,0 1 1 0 0,0 0-1 0 0,0 0 1 0 0,0-1-1 0 0,0 1 1 0 0,1 0-1 0 0,-1 0 1 0 0,0-1-1 0 0,0 1 1 0 0,1 0-1 0 0,-1-1 1 0 0,1 2-1 0 0,1 0 9 0 0,-1-1 0 0 0,1 1 0 0 0,0 0 0 0 0,0-1 0 0 0,0 0 0 0 0,0 1 0 0 0,0-1-1 0 0,0 0 1 0 0,3 2 0 0 0,50 13 689 0 0,-54-16-734 0 0,39 6 781 0 0,70 3-1 0 0,-53-6-2442 0 0,0 3-4146 0 0,-51-6 4248 0 0</inkml:trace>
</inkml:ink>
</file>

<file path=ppt/ink/ink5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59.067"/>
    </inkml:context>
    <inkml:brush xml:id="br0">
      <inkml:brushProperty name="width" value="0.1" units="cm"/>
      <inkml:brushProperty name="height" value="0.1" units="cm"/>
      <inkml:brushProperty name="color" value="#FFFFFF"/>
    </inkml:brush>
  </inkml:definitions>
  <inkml:trace contextRef="#ctx0" brushRef="#br0">64 41 1796 0 0,'-9'-12'2180'0'0,"7"10"-1804"0"0,1-1 0 0 0,-1 1 0 0 0,1 0 0 0 0,-1 0 0 0 0,0 0-1 0 0,0 0 1 0 0,0 0 0 0 0,0 0 0 0 0,0 0 0 0 0,-1 0 0 0 0,1 1-1 0 0,0-1 1 0 0,-4 0 0 0 0,5 2-289 0 0,0 1-1 0 0,0-1 0 0 0,1 1 1 0 0,-1-1-1 0 0,0 1 0 0 0,1 0 1 0 0,-1-1-1 0 0,0 1 0 0 0,1 0 1 0 0,-1 0-1 0 0,0-1 0 0 0,1 1 1 0 0,0 0-1 0 0,-1 0 0 0 0,1 0 1 0 0,-1 0-1 0 0,1 0 0 0 0,0 0 1 0 0,0-1-1 0 0,-1 1 0 0 0,1 0 1 0 0,0 2-1 0 0,-5 30 780 0 0,4-26-638 0 0,-2 24 184 0 0,1 0 0 0 0,2 0 0 0 0,1-1-1 0 0,1 1 1 0 0,9 41 0 0 0,1 19 190 0 0,-11-73-1186 0 0,2 14-5132 0 0</inkml:trace>
</inkml:ink>
</file>

<file path=ppt/ink/ink5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0:59.828"/>
    </inkml:context>
    <inkml:brush xml:id="br0">
      <inkml:brushProperty name="width" value="0.1" units="cm"/>
      <inkml:brushProperty name="height" value="0.1" units="cm"/>
      <inkml:brushProperty name="color" value="#FFFFFF"/>
    </inkml:brush>
  </inkml:definitions>
  <inkml:trace contextRef="#ctx0" brushRef="#br0">473 54 4480 0 0,'5'-2'496'0'0,"27"-14"4276"0"0,-32 16-4708 0 0,0 0 1 0 0,1-1-1 0 0,-1 1 1 0 0,0 0-1 0 0,0 0 1 0 0,0-1-1 0 0,1 1 1 0 0,-1 0-1 0 0,0 0 1 0 0,0-1-1 0 0,0 1 1 0 0,1 0-1 0 0,-1-1 1 0 0,0 1-1 0 0,0 0 1 0 0,0-1-1 0 0,0 1 1 0 0,0 0-1 0 0,0-1 1 0 0,0 1-1 0 0,0 0 1 0 0,0-1-1 0 0,0 1 1 0 0,0 0-1 0 0,0-1 1 0 0,0 1-1 0 0,0-1 1 0 0,0 1-1 0 0,0 0 1 0 0,-1-1-1 0 0,-16-10 489 0 0,1 7-350 0 0,-1 0-1 0 0,1 1 1 0 0,-1 1 0 0 0,0 1 0 0 0,1 1 0 0 0,-32 2 0 0 0,26-1-26 0 0,3 1-75 0 0,0 0 0 0 0,0 1 0 0 0,1 1 0 0 0,-1 0 1 0 0,1 2-1 0 0,0 0 0 0 0,0 1 0 0 0,1 1 1 0 0,0 0-1 0 0,0 1 0 0 0,1 1 0 0 0,0 1 0 0 0,1 0 1 0 0,0 1-1 0 0,-15 16 0 0 0,26-24-69 0 0,1 1 0 0 0,-1-1 0 0 0,1 1 0 0 0,0-1 0 0 0,1 1 0 0 0,-1 0 0 0 0,1 0-1 0 0,0 1 1 0 0,0-1 0 0 0,0 0 0 0 0,-1 9 0 0 0,2-11-16 0 0,1 1 0 0 0,0-1 0 0 0,0 0 0 0 0,0 0 0 0 0,0 0 0 0 0,0 1 0 0 0,1-1 0 0 0,-1 0 0 0 0,1 0 0 0 0,0 0 0 0 0,0 0 0 0 0,0 0 0 0 0,0 0 0 0 0,1 0 0 0 0,-1 0 0 0 0,1 0 0 0 0,-1-1 0 0 0,1 1 0 0 0,0 0 0 0 0,0-1 0 0 0,3 3 0 0 0,4 2-14 0 0,-1 0-1 0 0,1 0 0 0 0,1-1 0 0 0,-1-1 0 0 0,1 0 0 0 0,15 7 1 0 0,-19-10-69 0 0,-1 0 1 0 0,0-1 0 0 0,1 1 0 0 0,-1-1 0 0 0,1 0 0 0 0,0-1 0 0 0,-1 1-1 0 0,1-1 1 0 0,-1 0 0 0 0,1-1 0 0 0,0 1 0 0 0,-1-1 0 0 0,1 0 0 0 0,9-4-1 0 0,-14 5 44 0 0,1 0-1 0 0,-1-1 0 0 0,1 0 0 0 0,-1 1 0 0 0,1-1 0 0 0,-1 0 0 0 0,0 0 0 0 0,1 1 0 0 0,-1-1 0 0 0,0 0 0 0 0,0 0 1 0 0,1-1-1 0 0,-1 1 0 0 0,0 0 0 0 0,0 0 0 0 0,0-1 0 0 0,0 1 0 0 0,-1 0 0 0 0,1-1 0 0 0,0 1 0 0 0,-1-1 1 0 0,1 1-1 0 0,-1-1 0 0 0,1 1 0 0 0,-1-1 0 0 0,1 1 0 0 0,-1-1 0 0 0,0 1 0 0 0,0-1 0 0 0,0 0 0 0 0,0 1 1 0 0,0-1-1 0 0,0 1 0 0 0,-1-1 0 0 0,1 0 0 0 0,0 1 0 0 0,-1-1 0 0 0,1 1 0 0 0,-1-1 0 0 0,0 1 0 0 0,1-1 1 0 0,-1 1-1 0 0,-2-3 0 0 0,1 0 39 0 0,-1 1 1 0 0,1-1-1 0 0,-1 1 1 0 0,0-1-1 0 0,0 1 1 0 0,0 0-1 0 0,-1 0 0 0 0,1 0 1 0 0,-1 1-1 0 0,0-1 1 0 0,1 1-1 0 0,-1 0 1 0 0,0 0-1 0 0,-8-2 1 0 0,-14 1 171 0 0,13 7-1422 0 0</inkml:trace>
</inkml:ink>
</file>

<file path=ppt/ink/ink5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00.462"/>
    </inkml:context>
    <inkml:brush xml:id="br0">
      <inkml:brushProperty name="width" value="0.1" units="cm"/>
      <inkml:brushProperty name="height" value="0.1" units="cm"/>
      <inkml:brushProperty name="color" value="#FFFFFF"/>
    </inkml:brush>
  </inkml:definitions>
  <inkml:trace contextRef="#ctx0" brushRef="#br0">5 66 5012 0 0,'0'-3'171'0'0,"0"0"-1"0"0,1 1 1 0 0,-1-1-1 0 0,0 0 0 0 0,1 1 1 0 0,-1-1-1 0 0,1 0 1 0 0,0 1-1 0 0,0-1 0 0 0,0 1 1 0 0,0-1-1 0 0,0 1 1 0 0,1-1-1 0 0,-1 1 0 0 0,1 0 1 0 0,0 0-1 0 0,-1 0 1 0 0,1 0-1 0 0,0 0 0 0 0,0 0 1 0 0,0 0-1 0 0,1 1 1 0 0,-1-1-1 0 0,0 1 0 0 0,0-1 1 0 0,1 1-1 0 0,-1 0 0 0 0,1 0 1 0 0,0 0-1 0 0,-1 0 1 0 0,1 1-1 0 0,-1-1 0 0 0,1 1 1 0 0,0-1-1 0 0,0 1 1 0 0,4 0-1 0 0,-6 0-144 0 0,0 0 0 0 0,0 0 0 0 0,1 0 0 0 0,-1 0 0 0 0,0 0 0 0 0,0 1 0 0 0,0-1 0 0 0,0 0 0 0 0,1 1 0 0 0,-1-1 0 0 0,0 1 0 0 0,0-1 0 0 0,0 1 0 0 0,0-1 0 0 0,0 1 0 0 0,0 0 0 0 0,0-1 0 0 0,0 1 0 0 0,-1 0 0 0 0,1 0 0 0 0,0 0 0 0 0,0 0 1 0 0,-1-1-1 0 0,1 1 0 0 0,0 2 0 0 0,0-1-10 0 0,0 1 0 0 0,0-1 0 0 0,0 1 1 0 0,-1 0-1 0 0,1-1 0 0 0,-1 1 1 0 0,0 0-1 0 0,0 0 0 0 0,0-1 0 0 0,-1 6 1 0 0,0 1-40 0 0,-1 1 1 0 0,-1-1 0 0 0,1 1-1 0 0,-2-1 1 0 0,-4 11-1 0 0,-3-1-18 0 0,-1 0-1 0 0,-1-2 1 0 0,-21 25-1 0 0,27-34 42 0 0,6-7 7 0 0,1-1-1 0 0,0 0 1 0 0,-1 1 0 0 0,1-1 0 0 0,0 0 0 0 0,-1 1 0 0 0,1-1 0 0 0,0 0 0 0 0,0 1-1 0 0,-1-1 1 0 0,1 1 0 0 0,0-1 0 0 0,0 1 0 0 0,0-1 0 0 0,0 0 0 0 0,-1 1-1 0 0,1-1 1 0 0,0 1 0 0 0,0-1 0 0 0,0 1 0 0 0,0-1 0 0 0,0 1 0 0 0,0-1 0 0 0,0 1-1 0 0,0-1 1 0 0,0 1 0 0 0,1-1 0 0 0,-1 0 0 0 0,0 1 0 0 0,0-1 0 0 0,0 1-1 0 0,0-1 1 0 0,1 1 0 0 0,-1-1 0 0 0,0 0 0 0 0,1 1 0 0 0,19 8 62 0 0,25-5 12 0 0,15-1-650 0 0,-40-1-2243 0 0,0-1 1 0 0,31-2 0 0 0,-36-3 1271 0 0,-7 2 755 0 0</inkml:trace>
</inkml:ink>
</file>

<file path=ppt/ink/ink5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01.003"/>
    </inkml:context>
    <inkml:brush xml:id="br0">
      <inkml:brushProperty name="width" value="0.1" units="cm"/>
      <inkml:brushProperty name="height" value="0.1" units="cm"/>
      <inkml:brushProperty name="color" value="#FFFFFF"/>
    </inkml:brush>
  </inkml:definitions>
  <inkml:trace contextRef="#ctx0" brushRef="#br0">28 70 1552 0 0,'-7'-21'2626'0'0,"6"16"-1939"0"0,0-1-1 0 0,-1 1 0 0 0,0 0 0 0 0,0 0 0 0 0,0 0 1 0 0,-1 0-1 0 0,-5-7 0 0 0,28 32-46 0 0,-2 1 0 0 0,0 1 0 0 0,-1 1 0 0 0,-2 0 0 0 0,17 34 0 0 0,55 136-103 0 0,-69-146-340 0 0,-2 1 0 0 0,-3 1 0 0 0,11 68 0 0 0,-20-90-103 0 0,-2 0 0 0 0,0 1 0 0 0,-2-1 0 0 0,0 0 1 0 0,-2 1-1 0 0,-2-1 0 0 0,-12 53 0 0 0,12-69-35 0 0,0-1 0 0 0,-1 1 0 0 0,0-1 0 0 0,-1 0 0 0 0,0 0 0 0 0,-1-1 0 0 0,0 0 0 0 0,0 0 0 0 0,-13 12 0 0 0,-7 3-30 0 0,-51 34 0 0 0,29-23-846 0 0,32-20-438 0 0</inkml:trace>
</inkml:ink>
</file>

<file path=ppt/ink/ink5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01.654"/>
    </inkml:context>
    <inkml:brush xml:id="br0">
      <inkml:brushProperty name="width" value="0.1" units="cm"/>
      <inkml:brushProperty name="height" value="0.1" units="cm"/>
      <inkml:brushProperty name="color" value="#FFFFFF"/>
    </inkml:brush>
  </inkml:definitions>
  <inkml:trace contextRef="#ctx0" brushRef="#br0">82 44 5180 0 0,'0'-2'145'0'0,"1"1"-1"0"0,-1-1 0 0 0,0 0 0 0 0,0 0 0 0 0,1 0 0 0 0,-1 0 0 0 0,1 0 0 0 0,0 0 0 0 0,0 1 0 0 0,-1-1 0 0 0,1 0 0 0 0,0 1 0 0 0,0-1 0 0 0,1 0 0 0 0,-1 1 0 0 0,0-1 0 0 0,0 1 0 0 0,1 0 1 0 0,-1-1-1 0 0,1 1 0 0 0,-1 0 0 0 0,1 0 0 0 0,0 0 0 0 0,-1 0 0 0 0,1 0 0 0 0,0 1 0 0 0,0-1 0 0 0,-1 0 0 0 0,1 1 0 0 0,0-1 0 0 0,0 1 0 0 0,0 0 0 0 0,2-1 0 0 0,-3 1-115 0 0,1 0 0 0 0,-1 0 0 0 0,1 0-1 0 0,-1 0 1 0 0,1 0 0 0 0,-1 1 0 0 0,1-1-1 0 0,-1 0 1 0 0,1 1 0 0 0,-1-1 0 0 0,0 1-1 0 0,1-1 1 0 0,-1 1 0 0 0,0 0 0 0 0,1 0-1 0 0,-1-1 1 0 0,0 1 0 0 0,0 0 0 0 0,0 0-1 0 0,0 0 1 0 0,0 0 0 0 0,0 1-1 0 0,0-1 1 0 0,0 0 0 0 0,0 0 0 0 0,0 1-1 0 0,-1-1 1 0 0,1 0 0 0 0,-1 1 0 0 0,1-1-1 0 0,-1 0 1 0 0,1 1 0 0 0,-1-1 0 0 0,0 1-1 0 0,1-1 1 0 0,-1 1 0 0 0,0-1 0 0 0,0 1-1 0 0,0-1 1 0 0,0 1 0 0 0,-1-1 0 0 0,1 3-1 0 0,-2 8-58 0 0,-1-1 0 0 0,1 1 0 0 0,-2-1 0 0 0,0 0-1 0 0,0 0 1 0 0,-1-1 0 0 0,0 1 0 0 0,0-1 0 0 0,-12 15-1 0 0,-3 0-94 0 0,-1 0 0 0 0,-29 25 0 0 0,48-49 167 0 0,0 1 0 0 0,0 0 0 0 0,0 0 1 0 0,0 0-1 0 0,0 0 0 0 0,1 0 0 0 0,-1 1 0 0 0,1-1 1 0 0,-2 3-1 0 0,8 2 385 0 0,14-5-343 0 0,78-6 154 0 0,-53 1-1815 0 0,63 3 0 0 0,-66 3-5268 0 0</inkml:trace>
</inkml:ink>
</file>

<file path=ppt/ink/ink5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03.356"/>
    </inkml:context>
    <inkml:brush xml:id="br0">
      <inkml:brushProperty name="width" value="0.1" units="cm"/>
      <inkml:brushProperty name="height" value="0.1" units="cm"/>
      <inkml:brushProperty name="color" value="#FFFFFF"/>
    </inkml:brush>
  </inkml:definitions>
  <inkml:trace contextRef="#ctx0" brushRef="#br0">0 28 1632 0 0,'19'-3'6207'0'0,"11"-3"-3699"0"0,-1-1-2857 0 0,0 2 0 0 0,35-2 0 0 0,-14 7-5208 0 0</inkml:trace>
</inkml:ink>
</file>

<file path=ppt/ink/ink5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03.713"/>
    </inkml:context>
    <inkml:brush xml:id="br0">
      <inkml:brushProperty name="width" value="0.1" units="cm"/>
      <inkml:brushProperty name="height" value="0.1" units="cm"/>
      <inkml:brushProperty name="color" value="#FFFFFF"/>
    </inkml:brush>
  </inkml:definitions>
  <inkml:trace contextRef="#ctx0" brushRef="#br0">16 1 1036 0 0,'0'0'136'0'0,"-1"0"0"0"0,0 0 0 0 0,0 0 0 0 0,1 0 0 0 0,-1 0 0 0 0,0 0 0 0 0,1 1 0 0 0,-1-1 0 0 0,0 0 0 0 0,1 1 0 0 0,-1-1 0 0 0,0 0 0 0 0,1 1 0 0 0,-1-1 0 0 0,1 1 0 0 0,-1-1 0 0 0,0 1 0 0 0,1-1 0 0 0,0 1 0 0 0,-1-1 0 0 0,1 1 0 0 0,-1-1 0 0 0,1 1 0 0 0,0 0 0 0 0,-1-1 0 0 0,1 1 0 0 0,-1 1 0 0 0,2-1-36 0 0,-1-1 1 0 0,1 1-1 0 0,-1 0 1 0 0,1-1-1 0 0,-1 1 1 0 0,1-1-1 0 0,-1 1 1 0 0,1 0-1 0 0,0-1 1 0 0,-1 0-1 0 0,1 1 1 0 0,0-1-1 0 0,-1 1 1 0 0,1-1 0 0 0,0 0-1 0 0,0 1 1 0 0,-1-1-1 0 0,1 0 1 0 0,0 0-1 0 0,0 0 1 0 0,0 0-1 0 0,-1 0 1 0 0,1 0-1 0 0,0 0 1 0 0,1 0-1 0 0,29 1 517 0 0,-1-1 1 0 0,59-10-1 0 0,-60 6-1519 0 0,0 1 0 0 0,0 1 1 0 0,46 3-1 0 0,-65 2-3444 0 0</inkml:trace>
</inkml:ink>
</file>

<file path=ppt/ink/ink5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09.793"/>
    </inkml:context>
    <inkml:brush xml:id="br0">
      <inkml:brushProperty name="width" value="0.1" units="cm"/>
      <inkml:brushProperty name="height" value="0.1" units="cm"/>
      <inkml:brushProperty name="color" value="#FFFFFF"/>
    </inkml:brush>
  </inkml:definitions>
  <inkml:trace contextRef="#ctx0" brushRef="#br0">10 331 1148 0 0,'-10'29'6137'0'0,"13"-30"-5968"0"0,0 0-1 0 0,0 1 1 0 0,-1-1 0 0 0,1-1 0 0 0,0 1 0 0 0,-1 0 0 0 0,1-1 0 0 0,-1 1-1 0 0,1-1 1 0 0,-1 0 0 0 0,0 0 0 0 0,1 0 0 0 0,-1 0 0 0 0,2-3 0 0 0,30-35 44 0 0,-31 36-50 0 0,5-7-97 0 0,57-82 812 0 0,-59 82-689 0 0,0-1-1 0 0,0 0 0 0 0,-1 0 1 0 0,-1 0-1 0 0,0-1 1 0 0,4-21-1 0 0,-4 11 160 0 0,3-35 357 0 0,-9 59-700 0 0,0 0-1 0 0,-1 1 1 0 0,1-1 0 0 0,0 1 0 0 0,0-1-1 0 0,0 1 1 0 0,0-1 0 0 0,0 1 0 0 0,-2 3-1 0 0,-2 7 40 0 0,0 0 0 0 0,1 0 0 0 0,0 1-1 0 0,1-1 1 0 0,0 1 0 0 0,1 0 0 0 0,0 1 0 0 0,1-1-1 0 0,1 0 1 0 0,0 1 0 0 0,1-1 0 0 0,2 17 0 0 0,-1-18-14 0 0,0 0 0 0 0,2 0 0 0 0,-1 0 0 0 0,2-1 1 0 0,-1 1-1 0 0,2-1 0 0 0,0 0 0 0 0,0 0 0 0 0,0 0 1 0 0,2-1-1 0 0,-1 0 0 0 0,1 0 0 0 0,16 17 0 0 0,-20-24-34 0 0,0-1-1 0 0,0 1 0 0 0,0 0 0 0 0,0-1 1 0 0,1 0-1 0 0,-1 1 0 0 0,1-1 0 0 0,0-1 1 0 0,-1 1-1 0 0,1 0 0 0 0,0-1 0 0 0,0 0 1 0 0,0 0-1 0 0,0 0 0 0 0,0-1 0 0 0,0 1 1 0 0,8-1-1 0 0,-6-1-64 0 0,-1 1 0 0 0,1-2 0 0 0,-1 1 0 0 0,0-1 0 0 0,0 0 0 0 0,1 0 0 0 0,-1 0 0 0 0,0-1 0 0 0,-1 1 0 0 0,1-1-1 0 0,8-7 1 0 0,-3 1-76 0 0,-1 1-1 0 0,-1-1 0 0 0,0-1 1 0 0,0 1-1 0 0,0-2 0 0 0,-2 1 1 0 0,1-1-1 0 0,-1 0 0 0 0,-1 0 0 0 0,0 0 1 0 0,5-15-1 0 0,-10 24 134 0 0,5-14 25 0 0,-1 0 1 0 0,-1-1-1 0 0,0 1 1 0 0,0-23-1 0 0,0-42 447 0 0,-13 110 196 0 0,17 119 171 0 0,-4-129-743 0 0,0-1-1 0 0,1 1 0 0 0,1 0 0 0 0,1-1 0 0 0,13 30 1 0 0,-18-46-128 0 0,1 0 1 0 0,-1 0 0 0 0,1 0 0 0 0,-1 0-1 0 0,1-1 1 0 0,0 1 0 0 0,0 0-1 0 0,0-1 1 0 0,-1 0 0 0 0,2 1 0 0 0,-1-1-1 0 0,0 0 1 0 0,0 0 0 0 0,0 0-1 0 0,0 0 1 0 0,1 0 0 0 0,-1-1 0 0 0,0 1-1 0 0,1-1 1 0 0,-1 1 0 0 0,4-1 0 0 0,-4 0-322 0 0,1 0 1 0 0,0 0-1 0 0,0 0 1 0 0,-1 0 0 0 0,1-1-1 0 0,0 1 1 0 0,-1-1 0 0 0,1 1-1 0 0,-1-1 1 0 0,1 0 0 0 0,3-2-1 0 0</inkml:trace>
</inkml:ink>
</file>

<file path=ppt/ink/ink5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1.798"/>
    </inkml:context>
    <inkml:brush xml:id="br0">
      <inkml:brushProperty name="width" value="0.1" units="cm"/>
      <inkml:brushProperty name="height" value="0.1" units="cm"/>
      <inkml:brushProperty name="color" value="#FFFFFF"/>
    </inkml:brush>
  </inkml:definitions>
  <inkml:trace contextRef="#ctx0" brushRef="#br0">169 47 3772 0 0,'32'-47'4953'0'0,"-124"170"-2389"0"0,62-83-2295 0 0,-45 45 1 0 0,74-85-267 0 0,1 1-7 0 0,0-1 0 0 0,0 0 0 0 0,0 0 0 0 0,-1 0 0 0 0,1 0 0 0 0,0 0 0 0 0,0 0 0 0 0,0 1 0 0 0,0-1 0 0 0,-1 0 0 0 0,1 0 0 0 0,0 0 0 0 0,0 1 0 0 0,0-1 0 0 0,0 0 0 0 0,0 0 0 0 0,0 0 0 0 0,0 1 0 0 0,0-1 0 0 0,0 0 0 0 0,0 0 0 0 0,0 1 0 0 0,0-1 0 0 0,0 0 0 0 0,0 0 0 0 0,0 0 0 0 0,0 1 0 0 0,0-1 0 0 0,0 0 0 0 0,0 0 0 0 0,0 0 0 0 0,0 1 0 0 0,0-1 0 0 0,0 0 0 0 0,0 0 0 0 0,0 1 0 0 0,0-1 0 0 0,1 0 0 0 0,-1 0 0 0 0,0 0 0 0 0,0 0 0 0 0,0 1-1 0 0,0-1 1 0 0,0 0 0 0 0,1 0 0 0 0,-1 0 0 0 0,0 0 0 0 0,0 0 0 0 0,0 0 0 0 0,1 1 0 0 0,-1-1 0 0 0,0 0 0 0 0,1 0 0 0 0,19 3-136 0 0,27-5-10 0 0,0-2 2 0 0,83 6 0 0 0,-12 9-3459 0 0,-84-8-1379 0 0,-31-3 4199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4.598"/>
    </inkml:context>
    <inkml:brush xml:id="br0">
      <inkml:brushProperty name="width" value="0.1" units="cm"/>
      <inkml:brushProperty name="height" value="0.1" units="cm"/>
      <inkml:brushProperty name="color" value="#FFFFFF"/>
    </inkml:brush>
  </inkml:definitions>
  <inkml:trace contextRef="#ctx0" brushRef="#br0">0 5 3980 0 0,'0'0'46'0'0,"0"0"0"0"0,0-1 0 0 0,0 1 0 0 0,0 0 0 0 0,1 0 0 0 0,-1 0 0 0 0,0-1 0 0 0,0 1 0 0 0,0 0-1 0 0,0 0 1 0 0,0 0 0 0 0,0 0 0 0 0,0 0 0 0 0,0-1 0 0 0,0 1 0 0 0,1 0 0 0 0,-1 0 0 0 0,0 0 0 0 0,0 0 0 0 0,0 0-1 0 0,0 0 1 0 0,0-1 0 0 0,1 1 0 0 0,-1 0 0 0 0,0 0 0 0 0,0 0 0 0 0,0 0 0 0 0,0 0 0 0 0,1 0 0 0 0,-1 0 0 0 0,0 0-1 0 0,0 0 1 0 0,0 0 0 0 0,1 0 0 0 0,-1 0 0 0 0,0 0 0 0 0,0 0 0 0 0,0 0 0 0 0,0 0 0 0 0,1 0 0 0 0,-1 0 0 0 0,6 8 1018 0 0,2 13-125 0 0,-7-20-857 0 0,29 109 2419 0 0,8 24-1332 0 0,-24-111-4142 0 0,-13-23 2812 0 0,-1 1-1 0 0,0-1 1 0 0,1 1 0 0 0,-1-1 0 0 0,1 0 0 0 0,-1 1 0 0 0,1-1 0 0 0,-1 0 0 0 0,0 1-1 0 0,1-1 1 0 0,0 0 0 0 0,-1 0 0 0 0,1 1 0 0 0,-1-1 0 0 0,1 0 0 0 0,-1 0 0 0 0,1 0-1 0 0,-1 0 1 0 0,1 0 0 0 0,0 0 0 0 0,-1 0 0 0 0,1 0 0 0 0,-1 0 0 0 0,1 0 0 0 0,-1 0-1 0 0,1 0 1 0 0,-1 0 0 0 0,1 0 0 0 0,0 0 0 0 0,-1-1 0 0 0,1 1 0 0 0,-1 0 0 0 0,1 0-1 0 0,-1-1 1 0 0,1 1 0 0 0,-1 0 0 0 0,1-1 0 0 0,-1 1 0 0 0,0 0 0 0 0,1-1 0 0 0,0 0 0 0 0,2-3-767 0 0</inkml:trace>
</inkml:ink>
</file>

<file path=ppt/ink/ink5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2.140"/>
    </inkml:context>
    <inkml:brush xml:id="br0">
      <inkml:brushProperty name="width" value="0.1" units="cm"/>
      <inkml:brushProperty name="height" value="0.1" units="cm"/>
      <inkml:brushProperty name="color" value="#FFFFFF"/>
    </inkml:brush>
  </inkml:definitions>
  <inkml:trace contextRef="#ctx0" brushRef="#br0">35 24 1360 0 0,'-21'-22'4336'0'0,"21"22"-4267"0"0,0-1 0 0 0,-1 1 0 0 0,1 0-1 0 0,0 0 1 0 0,0 0 0 0 0,-1 0 0 0 0,1 0 0 0 0,0 0-1 0 0,0-1 1 0 0,-1 1 0 0 0,1 0 0 0 0,0 0 0 0 0,-1 0-1 0 0,1 0 1 0 0,0 0 0 0 0,-1 0 0 0 0,1 0 0 0 0,0 0-1 0 0,0 0 1 0 0,-1 0 0 0 0,1 0 0 0 0,0 1 0 0 0,-1-1-1 0 0,1 0 1 0 0,0 0 0 0 0,0 0 0 0 0,-1 0 0 0 0,1 0-1 0 0,0 0 1 0 0,0 1 0 0 0,-1-1 0 0 0,-3 17 1287 0 0,4 20-130 0 0,-1-3-637 0 0,1 0 1 0 0,2 0-1 0 0,2 0 1 0 0,10 45-1 0 0,0-35-215 0 0,4 10-698 0 0,-13-19-4661 0 0</inkml:trace>
</inkml:ink>
</file>

<file path=ppt/ink/ink5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2.623"/>
    </inkml:context>
    <inkml:brush xml:id="br0">
      <inkml:brushProperty name="width" value="0.1" units="cm"/>
      <inkml:brushProperty name="height" value="0.1" units="cm"/>
      <inkml:brushProperty name="color" value="#FFFFFF"/>
    </inkml:brush>
  </inkml:definitions>
  <inkml:trace contextRef="#ctx0" brushRef="#br0">1 1 5412 0 0,'0'1'219'0'0,"1"0"-1"0"0,-1 0 0 0 0,1 0 0 0 0,0 0 0 0 0,0 0 0 0 0,-1 0 0 0 0,1-1 0 0 0,0 1 0 0 0,0 0 0 0 0,0 0 0 0 0,0 0 0 0 0,0-1 1 0 0,0 1-1 0 0,0-1 0 0 0,0 1 0 0 0,0-1 0 0 0,0 1 0 0 0,0-1 0 0 0,1 1 0 0 0,-1-1 0 0 0,0 0 0 0 0,0 0 0 0 0,0 0 0 0 0,1 0 0 0 0,0 0 1 0 0,36 4 238 0 0,53-3 397 0 0,101-3-763 0 0,-160-3-3669 0 0</inkml:trace>
</inkml:ink>
</file>

<file path=ppt/ink/ink5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3.042"/>
    </inkml:context>
    <inkml:brush xml:id="br0">
      <inkml:brushProperty name="width" value="0.1" units="cm"/>
      <inkml:brushProperty name="height" value="0.1" units="cm"/>
      <inkml:brushProperty name="color" value="#FFFFFF"/>
    </inkml:brush>
  </inkml:definitions>
  <inkml:trace contextRef="#ctx0" brushRef="#br0">23 8 3420 0 0,'-13'-7'1777'0'0,"6"11"799"0"0,4 25 75 0 0,3-29-2658 0 0,18 357 4355 0 0,-17-317-6642 0 0</inkml:trace>
</inkml:ink>
</file>

<file path=ppt/ink/ink5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5.157"/>
    </inkml:context>
    <inkml:brush xml:id="br0">
      <inkml:brushProperty name="width" value="0.1" units="cm"/>
      <inkml:brushProperty name="height" value="0.1" units="cm"/>
      <inkml:brushProperty name="color" value="#FFFFFF"/>
    </inkml:brush>
  </inkml:definitions>
  <inkml:trace contextRef="#ctx0" brushRef="#br0">148 23 3116 0 0,'4'-19'2518'0'0,"-6"15"-1121"0"0,-6 12-728 0 0,-11 17 7 0 0,2 1-1 0 0,0 1 1 0 0,2 0-1 0 0,1 1 1 0 0,-17 51-1 0 0,23-55-428 0 0,2 1 1 0 0,1-1-1 0 0,1 1 1 0 0,1-1-1 0 0,1 1 0 0 0,2 49 1 0 0,2-57-172 0 0,0 0 0 0 0,1 0 0 0 0,1-1 0 0 0,0 0-1 0 0,1 0 1 0 0,1 0 0 0 0,0 0 0 0 0,1-1 0 0 0,1 0 0 0 0,0 0 0 0 0,13 16 0 0 0,-18-27-64 0 0,0-1 1 0 0,0 1-1 0 0,0-1 0 0 0,1 1 0 0 0,-1-1 1 0 0,1 0-1 0 0,-1 0 0 0 0,1 0 1 0 0,0-1-1 0 0,0 1 0 0 0,1-1 1 0 0,-1 0-1 0 0,0 0 0 0 0,1-1 0 0 0,-1 1 1 0 0,1-1-1 0 0,-1 0 0 0 0,1 0 1 0 0,0-1-1 0 0,0 1 0 0 0,-1-1 1 0 0,1 0-1 0 0,0 0 0 0 0,0-1 0 0 0,-1 1 1 0 0,1-1-1 0 0,0 0 0 0 0,-1 0 1 0 0,1-1-1 0 0,-1 1 0 0 0,0-1 1 0 0,1 0-1 0 0,-1 0 0 0 0,0-1 0 0 0,6-4 1 0 0,-1 0-110 0 0,-1 0 1 0 0,0-1 0 0 0,0 0 0 0 0,-1 0-1 0 0,0-1 1 0 0,0 0 0 0 0,-1 0-1 0 0,0 0 1 0 0,-1-1 0 0 0,6-15 0 0 0,-8 19 63 0 0,-1-1 0 0 0,-1 1 1 0 0,1-1-1 0 0,-1 1 1 0 0,0-1-1 0 0,-1 0 1 0 0,0 0-1 0 0,0 1 0 0 0,0-1 1 0 0,-1 0-1 0 0,0 0 1 0 0,0 1-1 0 0,-1-1 0 0 0,1 1 1 0 0,-1-1-1 0 0,-1 1 1 0 0,0 0-1 0 0,-4-10 1 0 0,3 10 23 0 0,0 0 0 0 0,1 0 0 0 0,-2 1 0 0 0,1-1 0 0 0,-1 1 0 0 0,0 0 0 0 0,0 0 0 0 0,0 1 0 0 0,-10-7 0 0 0,12 9 18 0 0,-1 0-1 0 0,1 0 1 0 0,-1 1-1 0 0,1 0 1 0 0,-1 0-1 0 0,1 0 1 0 0,-1 0-1 0 0,0 0 1 0 0,0 1-1 0 0,1-1 1 0 0,-1 1 0 0 0,0 0-1 0 0,0 0 1 0 0,1 1-1 0 0,-1-1 1 0 0,0 1-1 0 0,0 0 1 0 0,1 0-1 0 0,-5 2 1 0 0,0 0 86 0 0,1 0 0 0 0,0 0 1 0 0,0 1-1 0 0,0 1 0 0 0,1-1 1 0 0,0 1-1 0 0,-1 0 0 0 0,1 0 0 0 0,1 1 1 0 0,-1 0-1 0 0,1 0 0 0 0,0 0 0 0 0,1 0 1 0 0,-1 1-1 0 0,-3 8 0 0 0,6-11-118 0 0,0 0-1 0 0,1 0 1 0 0,0-1-1 0 0,0 1 1 0 0,0 0-1 0 0,0 0 1 0 0,1 0-1 0 0,-1 0 1 0 0,1 0-1 0 0,0 1 1 0 0,1-1 0 0 0,-1 0-1 0 0,1 5 1 0 0,1-5-242 0 0,-1 0 1 0 0,1 0 0 0 0,-1-1 0 0 0,1 1 0 0 0,0 0 0 0 0,0-1 0 0 0,1 1 0 0 0,-1-1 0 0 0,1 0 0 0 0,0 0 0 0 0,0 0 0 0 0,0 0 0 0 0,0 0-1 0 0,0-1 1 0 0,4 3 0 0 0,1 0-1194 0 0,0-1-1407 0 0</inkml:trace>
</inkml:ink>
</file>

<file path=ppt/ink/ink5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6.039"/>
    </inkml:context>
    <inkml:brush xml:id="br0">
      <inkml:brushProperty name="width" value="0.1" units="cm"/>
      <inkml:brushProperty name="height" value="0.1" units="cm"/>
      <inkml:brushProperty name="color" value="#FFFFFF"/>
    </inkml:brush>
  </inkml:definitions>
  <inkml:trace contextRef="#ctx0" brushRef="#br0">1 316 4108 0 0,'2'6'2854'0'0,"-2"-6"-2773"0"0,1 0 1 0 0,-1 0-1 0 0,0 0 1 0 0,0 0-1 0 0,0 0 1 0 0,1 0-1 0 0,-1 0 1 0 0,0 0-1 0 0,1 0 1 0 0,10-6 958 0 0,10-14-406 0 0,-17 13-485 0 0,0 0 0 0 0,0-1 0 0 0,0 0 0 0 0,-1 0 0 0 0,0 0 0 0 0,-1 0 0 0 0,4-16 0 0 0,3-65 415 0 0,-4 29 201 0 0,-5 33-162 0 0,0 22-508 0 0,0 1-1 0 0,0 0 1 0 0,0 0 0 0 0,0 0 0 0 0,1-1 0 0 0,-1 1 0 0 0,3-7 0 0 0,-3 10 57 0 0,5 29 546 0 0,1 6-499 0 0,1 0 0 0 0,1-1 1 0 0,2 0-1 0 0,2-1 0 0 0,23 48 0 0 0,-31-72-158 0 0,0 1 0 0 0,1-1 0 0 0,0 0-1 0 0,0-1 1 0 0,1 1 0 0 0,12 12 0 0 0,-16-18-64 0 0,0 0 0 0 0,1 0 0 0 0,-1 0 0 0 0,0-1 0 0 0,1 1 1 0 0,0-1-1 0 0,-1 0 0 0 0,1 1 0 0 0,0-1 0 0 0,0 0 1 0 0,0-1-1 0 0,0 1 0 0 0,0 0 0 0 0,0-1 0 0 0,0 0 0 0 0,0 1 1 0 0,0-1-1 0 0,0 0 0 0 0,0-1 0 0 0,0 1 0 0 0,0 0 1 0 0,0-1-1 0 0,0 0 0 0 0,3-1 0 0 0,3-2-150 0 0,-1 0 0 0 0,1 0 0 0 0,-1-1-1 0 0,-1 0 1 0 0,1-1 0 0 0,-1 0 0 0 0,0 0 0 0 0,0 0 0 0 0,0-1 0 0 0,-1 0-1 0 0,0 0 1 0 0,-1 0 0 0 0,1-1 0 0 0,-2 0 0 0 0,1 0 0 0 0,-1-1-1 0 0,0 1 1 0 0,3-10 0 0 0,0-5 164 0 0,-1 1 1 0 0,-1-1-1 0 0,0 0 0 0 0,-2 0 1 0 0,-1 0-1 0 0,0-26 0 0 0,-6 30 182 0 0,4 19-157 0 0,0 0 1 0 0,0 0-1 0 0,-1-1 0 0 0,1 1 0 0 0,0 0 0 0 0,0 0 0 0 0,0 0 1 0 0,-1 0-1 0 0,1-1 0 0 0,0 1 0 0 0,0 0 0 0 0,0 0 0 0 0,-1 0 1 0 0,1 0-1 0 0,0 0 0 0 0,0 0 0 0 0,-1 0 0 0 0,1 0 0 0 0,0 0 1 0 0,0 0-1 0 0,-1 0 0 0 0,1 0 0 0 0,0 0 0 0 0,-1 0 0 0 0,1 0 0 0 0,0 0 1 0 0,0 0-1 0 0,-1 0 0 0 0,1 0 0 0 0,0 0 0 0 0,0 0 0 0 0,-1 0 1 0 0,1 0-1 0 0,0 0 0 0 0,0 1 0 0 0,-2 0 57 0 0,0 1-1 0 0,1-1 1 0 0,-1 1 0 0 0,1-1-1 0 0,0 1 1 0 0,0 0-1 0 0,0-1 1 0 0,-1 1 0 0 0,2 0-1 0 0,-1 0 1 0 0,0 0-1 0 0,0 0 1 0 0,0 0 0 0 0,0 2-1 0 0,-3 14 50 0 0,1-1 0 0 0,1 1-1 0 0,0-1 1 0 0,1 1 0 0 0,1 0-1 0 0,0 0 1 0 0,2 0 0 0 0,0-1 0 0 0,1 1-1 0 0,0-1 1 0 0,2 0 0 0 0,8 23-1 0 0,-11-36-158 0 0,0-1 0 0 0,0 1 0 0 0,0-1 0 0 0,0 1 0 0 0,1-1-1 0 0,0 0 1 0 0,0 0 0 0 0,0 0 0 0 0,0 0 0 0 0,0-1 0 0 0,0 1-1 0 0,6 2 1 0 0,-7-4-201 0 0,0 0 0 0 0,0 0 0 0 0,0 0 0 0 0,0-1 1 0 0,0 1-1 0 0,0-1 0 0 0,0 1 0 0 0,0-1 0 0 0,1 0 0 0 0,-1 0 0 0 0,0 0 0 0 0,0 0 0 0 0,0 0 0 0 0,0 0 0 0 0,0-1 0 0 0,0 1 0 0 0,0-1 0 0 0,0 1 1 0 0,0-1-1 0 0,0 0 0 0 0,0 0 0 0 0,0 0 0 0 0,0 0 0 0 0,0 0 0 0 0,-1 0 0 0 0,4-3 0 0 0,5-6-2531 0 0</inkml:trace>
</inkml:ink>
</file>

<file path=ppt/ink/ink5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6.617"/>
    </inkml:context>
    <inkml:brush xml:id="br0">
      <inkml:brushProperty name="width" value="0.1" units="cm"/>
      <inkml:brushProperty name="height" value="0.1" units="cm"/>
      <inkml:brushProperty name="color" value="#FFFFFF"/>
    </inkml:brush>
  </inkml:definitions>
  <inkml:trace contextRef="#ctx0" brushRef="#br0">13 61 4984 0 0,'0'-3'239'0'0,"0"0"-1"0"0,1 0 1 0 0,-1 0-1 0 0,1 0 1 0 0,-1 0-1 0 0,1 0 1 0 0,0 0-1 0 0,0 1 0 0 0,0-1 1 0 0,1 0-1 0 0,-1 1 1 0 0,0-1-1 0 0,1 1 1 0 0,0-1-1 0 0,0 1 1 0 0,-1 0-1 0 0,5-4 0 0 0,-4 5-184 0 0,-1 0 0 0 0,0 0-1 0 0,1 0 1 0 0,-1 0 0 0 0,1 1-1 0 0,0-1 1 0 0,-1 0 0 0 0,1 1-1 0 0,0-1 1 0 0,-1 1 0 0 0,1 0-1 0 0,0-1 1 0 0,0 1-1 0 0,-1 0 1 0 0,1 0 0 0 0,0 0-1 0 0,0 0 1 0 0,-1 1 0 0 0,1-1-1 0 0,0 0 1 0 0,-1 1 0 0 0,1-1-1 0 0,0 1 1 0 0,-1 0 0 0 0,1-1-1 0 0,0 1 1 0 0,-1 0-1 0 0,0 0 1 0 0,1 0 0 0 0,-1 0-1 0 0,2 2 1 0 0,0 0-33 0 0,0 0 1 0 0,-1 0-1 0 0,1 0 0 0 0,-1 0 0 0 0,0 1 1 0 0,0-1-1 0 0,0 1 0 0 0,0-1 0 0 0,-1 1 1 0 0,1 0-1 0 0,-1 0 0 0 0,0 0 0 0 0,0 0 1 0 0,-1 0-1 0 0,1 0 0 0 0,-1 0 0 0 0,0 0 1 0 0,0 0-1 0 0,0 0 0 0 0,0 0 0 0 0,-1 0 1 0 0,0 0-1 0 0,1-1 0 0 0,-2 1 0 0 0,-1 6 1 0 0,0 1-41 0 0,-1 0 1 0 0,-1-1 0 0 0,1 0-1 0 0,-2 0 1 0 0,1 0 0 0 0,-1 0-1 0 0,-15 16 1 0 0,3-8-16 0 0,13-14 87 0 0,0 0-1 0 0,0 0 1 0 0,1 1-1 0 0,0 0 1 0 0,0 0 0 0 0,-6 9-1 0 0,10-13-39 0 0,1 0 0 0 0,0-1 1 0 0,-1 1-1 0 0,1-1 0 0 0,-1 1 0 0 0,1 0 0 0 0,0-1 1 0 0,-1 1-1 0 0,1-1 0 0 0,0 0 0 0 0,0 1 0 0 0,-1-1 1 0 0,1 0-1 0 0,0 1 0 0 0,0-1 0 0 0,0 0 0 0 0,0 0 1 0 0,-1 0-1 0 0,1 1 0 0 0,0-1 0 0 0,1 0 0 0 0,22 3 53 0 0,24-1-82 0 0,42 1-4 0 0,-32 2-2761 0 0,-24-4-4150 0 0,-29-1 6142 0 0</inkml:trace>
</inkml:ink>
</file>

<file path=ppt/ink/ink5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7.354"/>
    </inkml:context>
    <inkml:brush xml:id="br0">
      <inkml:brushProperty name="width" value="0.1" units="cm"/>
      <inkml:brushProperty name="height" value="0.1" units="cm"/>
      <inkml:brushProperty name="color" value="#FFFFFF"/>
    </inkml:brush>
  </inkml:definitions>
  <inkml:trace contextRef="#ctx0" brushRef="#br0">297 1 860 0 0,'13'1'7160'0'0,"-32"8"-5664"0"0,-16 14-581 0 0,0 0 0 0 0,2 3 0 0 0,-31 30 1 0 0,53-46-759 0 0,1 0 0 0 0,0 1 0 0 0,1 0 0 0 0,1 1 1 0 0,0 0-1 0 0,0 1 0 0 0,1-1 0 0 0,1 1 0 0 0,0 1 0 0 0,1-1 1 0 0,0 1-1 0 0,-4 22 0 0 0,9-32-117 0 0,0 0-1 0 0,0 0 1 0 0,0 0-1 0 0,1 0 1 0 0,0 0-1 0 0,-1 0 1 0 0,1 0-1 0 0,1 0 1 0 0,-1 0-1 0 0,0-1 1 0 0,1 1-1 0 0,0 0 1 0 0,0-1-1 0 0,0 1 1 0 0,0-1-1 0 0,1 0 1 0 0,0 0-1 0 0,-1 0 1 0 0,1 0-1 0 0,0 0 1 0 0,0 0-1 0 0,0-1 1 0 0,1 1-1 0 0,-1-1 1 0 0,1 0-1 0 0,4 2 1 0 0,1 1-1 0 0,0 0 1 0 0,1-1 0 0 0,0 0-1 0 0,0-1 1 0 0,0 0 0 0 0,0 0-1 0 0,0-1 1 0 0,0-1 0 0 0,13 1 0 0 0,-9-2-64 0 0,0-1 1 0 0,0-1-1 0 0,21-4 1 0 0,-31 5-5 0 0,0 0-1 0 0,-1 0 1 0 0,1 0-1 0 0,0 0 1 0 0,-1-1-1 0 0,1 1 1 0 0,-1-1-1 0 0,1 0 1 0 0,-1 0 0 0 0,0 0-1 0 0,0 0 1 0 0,0-1-1 0 0,0 0 1 0 0,0 1-1 0 0,-1-1 1 0 0,1 0 0 0 0,3-6-1 0 0,-5 8 13 0 0,0-1 0 0 0,-1 1 1 0 0,1-1-1 0 0,-1 1 0 0 0,0-1 0 0 0,0 1 0 0 0,1-1 0 0 0,-1 1 1 0 0,0-1-1 0 0,0 0 0 0 0,0 1 0 0 0,0-1 0 0 0,-1 1 0 0 0,1-1 1 0 0,0 1-1 0 0,-1-1 0 0 0,1 1 0 0 0,-1-1 0 0 0,1 1 0 0 0,-2-3 0 0 0,0 2 3 0 0,0-1-1 0 0,0 0 0 0 0,-1 1 0 0 0,1-1 0 0 0,0 1 0 0 0,-1 0 0 0 0,0 0 0 0 0,1 0 0 0 0,-5-2 0 0 0,-6-3-4 0 0,-1 0 0 0 0,-1 2-1 0 0,-19-7 1 0 0,25 10-10 0 0,-7-2 32 0 0,1 2 0 0 0,-1 0 0 0 0,0 1-1 0 0,0 1 1 0 0,0 0 0 0 0,-27 5-1 0 0,15-3-1 0 0,0 3 160 0 0,27-5-315 0 0,0 1 0 0 0,0-1 0 0 0,0 0 1 0 0,0 0-1 0 0,0 1 0 0 0,0-1 0 0 0,0 0 0 0 0,1 1 0 0 0,-1-1 1 0 0,0 1-1 0 0,0-1 0 0 0,0 1 0 0 0,0-1 0 0 0,1 1 1 0 0,-1 0-1 0 0,0 0 0 0 0,0-1 0 0 0,1 1 0 0 0,-1 0 0 0 0,1 0 1 0 0,-1 0-1 0 0,1-1 0 0 0,-1 3 0 0 0</inkml:trace>
</inkml:ink>
</file>

<file path=ppt/ink/ink5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8.179"/>
    </inkml:context>
    <inkml:brush xml:id="br0">
      <inkml:brushProperty name="width" value="0.1" units="cm"/>
      <inkml:brushProperty name="height" value="0.1" units="cm"/>
      <inkml:brushProperty name="color" value="#FFFFFF"/>
    </inkml:brush>
  </inkml:definitions>
  <inkml:trace contextRef="#ctx0" brushRef="#br0">86 1 2412 0 0,'-21'3'3355'0'0,"17"-2"-3438"0"0,-1 0 0 0 0,1-1-1 0 0,0 1 1 0 0,-1-1 0 0 0,1 0 0 0 0,0 0-1 0 0,-1 0 1 0 0,1 0 0 0 0,0-1-1 0 0,-6-1 1 0 0,0 1-3175 0 0,9 1 2713 0 0</inkml:trace>
</inkml:ink>
</file>

<file path=ppt/ink/ink5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8.691"/>
    </inkml:context>
    <inkml:brush xml:id="br0">
      <inkml:brushProperty name="width" value="0.1" units="cm"/>
      <inkml:brushProperty name="height" value="0.1" units="cm"/>
      <inkml:brushProperty name="color" value="#FFFFFF"/>
    </inkml:brush>
  </inkml:definitions>
  <inkml:trace contextRef="#ctx0" brushRef="#br0">5 11 1132 0 0,'-4'0'6357'0'0,"131"-10"-3791"0"0,-107 9-2414 0 0,49 4 184 0 0,-49-1-223 0 0,-15-2-212 0 0,1 1 0 0 0,-1-1 0 0 0,0 1-1 0 0,1 0 1 0 0,-1 1 0 0 0,8 2 0 0 0,33 7-461 0 0,-28-10-4583 0 0</inkml:trace>
</inkml:ink>
</file>

<file path=ppt/ink/ink5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19.557"/>
    </inkml:context>
    <inkml:brush xml:id="br0">
      <inkml:brushProperty name="width" value="0.1" units="cm"/>
      <inkml:brushProperty name="height" value="0.1" units="cm"/>
      <inkml:brushProperty name="color" value="#FFFFFF"/>
    </inkml:brush>
  </inkml:definitions>
  <inkml:trace contextRef="#ctx0" brushRef="#br0">1 57 1588 0 0,'4'-26'6946'0'0,"7"8"-4476"0"0,-9 17-2413 0 0,1-1-1 0 0,0 1 1 0 0,-1-1 0 0 0,1 1-1 0 0,0 0 1 0 0,0 0 0 0 0,0 0-1 0 0,0 0 1 0 0,0 1 0 0 0,0-1-1 0 0,0 1 1 0 0,0 0-1 0 0,0 0 1 0 0,3 0 0 0 0,-2 0-22 0 0,-1 0 1 0 0,0 0 0 0 0,1 0-1 0 0,-1 0 1 0 0,0 1-1 0 0,1 0 1 0 0,-1-1 0 0 0,0 1-1 0 0,0 0 1 0 0,0 1-1 0 0,0-1 1 0 0,0 0 0 0 0,0 1-1 0 0,0 0 1 0 0,3 2-1 0 0,-4-1-21 0 0,0-1 1 0 0,0 0-1 0 0,0 1 0 0 0,-1-1 0 0 0,1 1 0 0 0,-1 0 0 0 0,0-1 0 0 0,0 1 1 0 0,0 0-1 0 0,0 0 0 0 0,0 0 0 0 0,-1 0 0 0 0,1 0 0 0 0,-1 0 0 0 0,0 0 1 0 0,1 0-1 0 0,-2 3 0 0 0,1 1-3 0 0,0 0 0 0 0,-1-1 0 0 0,0 1 0 0 0,-1 0 0 0 0,1-1 0 0 0,-1 1 0 0 0,-1-1 0 0 0,1 1 0 0 0,-7 10 0 0 0,-1 0 35 0 0,-26 30 0 0 0,13-17 28 0 0,14-19-19 0 0,7-10-53 0 0,0 1 0 0 0,0 0 1 0 0,1 0-1 0 0,-1 0 1 0 0,1 0-1 0 0,-1 0 0 0 0,1 0 1 0 0,0 0-1 0 0,0 0 0 0 0,0 1 1 0 0,-1 3-1 0 0,4-5 5 0 0,0-1 0 0 0,1 1-1 0 0,-1 0 1 0 0,1-1 0 0 0,-1 1-1 0 0,1-1 1 0 0,-1 0 0 0 0,1 0-1 0 0,-1 0 1 0 0,5-1 0 0 0,-5 1-5 0 0,211-5-3917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4.932"/>
    </inkml:context>
    <inkml:brush xml:id="br0">
      <inkml:brushProperty name="width" value="0.1" units="cm"/>
      <inkml:brushProperty name="height" value="0.1" units="cm"/>
      <inkml:brushProperty name="color" value="#FFFFFF"/>
    </inkml:brush>
  </inkml:definitions>
  <inkml:trace contextRef="#ctx0" brushRef="#br0">65 8 1236 0 0,'-2'1'184'0'0,"0"0"0"0"0,0 1 0 0 0,0-1 0 0 0,0 0 0 0 0,1 1 0 0 0,-1 0 0 0 0,0-1 0 0 0,1 1 0 0 0,-1 0 0 0 0,1 0-1 0 0,-1 0 1 0 0,1 0 0 0 0,0 0 0 0 0,0 0 0 0 0,0 0 0 0 0,0 0 0 0 0,-1 5 0 0 0,2-7-130 0 0,0 1 0 0 0,-1 0 0 0 0,1 0 0 0 0,0 0 0 0 0,0 0 0 0 0,0 0-1 0 0,0 0 1 0 0,0 0 0 0 0,0 0 0 0 0,1 0 0 0 0,-1 0 0 0 0,0-1 0 0 0,0 1 0 0 0,1 0 0 0 0,-1 0 0 0 0,0 0 0 0 0,1 0 0 0 0,-1-1 0 0 0,1 1-1 0 0,-1 0 1 0 0,1 0 0 0 0,-1-1 0 0 0,1 1 0 0 0,0 0 0 0 0,-1-1 0 0 0,1 1 0 0 0,0 0 0 0 0,-1-1 0 0 0,1 1 0 0 0,0-1 0 0 0,0 0-1 0 0,0 1 1 0 0,0-1 0 0 0,-1 1 0 0 0,1-1 0 0 0,0 0 0 0 0,0 0 0 0 0,0 0 0 0 0,0 1 0 0 0,0-1 0 0 0,0 0 0 0 0,0 0 0 0 0,0 0-1 0 0,0 0 1 0 0,1-1 0 0 0,-1 1-37 0 0,-1 0 0 0 0,1 0 0 0 0,-1 0-1 0 0,1 0 1 0 0,-1 0 0 0 0,0 0 0 0 0,1 0 0 0 0,-1 0-1 0 0,1 0 1 0 0,-1 0 0 0 0,1 0 0 0 0,-1-1-1 0 0,1 1 1 0 0,-1 0 0 0 0,0 0 0 0 0,1 0 0 0 0,-1-1-1 0 0,1 1 1 0 0,-1 0 0 0 0,0-1 0 0 0,1 1-1 0 0,-1 0 1 0 0,0-1 0 0 0,1 1 0 0 0,-1 0 0 0 0,0-1-1 0 0,0 1 1 0 0,0-1 0 0 0,1 1 0 0 0,-1 0-1 0 0,0-2 1 0 0,-2-15 218 0 0,-16-14-143 0 0,1 20-818 0 0,15 11 477 0 0,1-1 1 0 0,0 1 0 0 0,-1-1 0 0 0,1 1-1 0 0,-1 0 1 0 0,1 0 0 0 0,-1 0 0 0 0,1-1-1 0 0,0 2 1 0 0,-1-1 0 0 0,1 0 0 0 0,-1 0-1 0 0,1 0 1 0 0,-1 1 0 0 0,1-1 0 0 0,0 0-1 0 0,-1 1 1 0 0,1 0 0 0 0,0-1 0 0 0,-3 2 0 0 0,0 2-696 0 0</inkml:trace>
</inkml:ink>
</file>

<file path=ppt/ink/ink5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21.200"/>
    </inkml:context>
    <inkml:brush xml:id="br0">
      <inkml:brushProperty name="width" value="0.1" units="cm"/>
      <inkml:brushProperty name="height" value="0.1" units="cm"/>
      <inkml:brushProperty name="color" value="#FFFFFF"/>
    </inkml:brush>
  </inkml:definitions>
  <inkml:trace contextRef="#ctx0" brushRef="#br0">0 28 5100 0 0,'0'0'2125'0'0,"35"-4"1271"0"0,186-7-1360 0 0,-128 5-1582 0 0,-74 5-555 0 0,60-4 605 0 0,-26 4-3712 0 0,-50 1 2053 0 0</inkml:trace>
</inkml:ink>
</file>

<file path=ppt/ink/ink5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21.602"/>
    </inkml:context>
    <inkml:brush xml:id="br0">
      <inkml:brushProperty name="width" value="0.1" units="cm"/>
      <inkml:brushProperty name="height" value="0.1" units="cm"/>
      <inkml:brushProperty name="color" value="#FFFFFF"/>
    </inkml:brush>
  </inkml:definitions>
  <inkml:trace contextRef="#ctx0" brushRef="#br0">66 63 3068 0 0,'-11'-14'2110'0'0,"0"1"-1"0"0,-25-22 0 0 0,35 37-1915 0 0,0 0 0 0 0,0 0-1 0 0,0 0 1 0 0,0 0 0 0 0,1 1 0 0 0,-1-1-1 0 0,1 0 1 0 0,-1 0 0 0 0,1 1 0 0 0,0-1-1 0 0,0 4 1 0 0,15 225 1947 0 0,-2-67-1240 0 0,-13-147-833 0 0,0-10-280 0 0,0 0 0 0 0,1 0 0 0 0,-1 0 0 0 0,3 11 0 0 0</inkml:trace>
</inkml:ink>
</file>

<file path=ppt/ink/ink5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22.070"/>
    </inkml:context>
    <inkml:brush xml:id="br0">
      <inkml:brushProperty name="width" value="0.1" units="cm"/>
      <inkml:brushProperty name="height" value="0.1" units="cm"/>
      <inkml:brushProperty name="color" value="#FFFFFF"/>
    </inkml:brush>
  </inkml:definitions>
  <inkml:trace contextRef="#ctx0" brushRef="#br0">0 74 5761 0 0,'4'-6'318'0'0,"1"1"1"0"0,-1 0 0 0 0,1 0 0 0 0,1 0 0 0 0,-1 1-1 0 0,0-1 1 0 0,1 1 0 0 0,0 1 0 0 0,0-1 0 0 0,0 1-1 0 0,1 0 1 0 0,-1 0 0 0 0,1 1 0 0 0,-1 0 0 0 0,14-3 0 0 0,0 1 36 0 0,1 1 1 0 0,0 1-1 0 0,41 1 1 0 0,-51 2-254 0 0,-1 0 0 0 0,1 0 1 0 0,-1 1-1 0 0,21 7 0 0 0,-29-9-125 0 0,0 1-1 0 0,1 0 1 0 0,-1-1-1 0 0,0 1 1 0 0,1 0-1 0 0,-1 1 1 0 0,0-1-1 0 0,0 0 1 0 0,0 1-1 0 0,0-1 1 0 0,0 1-1 0 0,0 0 1 0 0,-1-1-1 0 0,1 1 1 0 0,-1 0-1 0 0,1 0 1 0 0,-1 0-1 0 0,1 0 1 0 0,-1 0-1 0 0,0 1 1 0 0,0-1-1 0 0,0 0 1 0 0,0 0-1 0 0,-1 1 0 0 0,1-1 1 0 0,0 5-1 0 0,-2-4-23 0 0,1 0 0 0 0,-1 0 0 0 0,0 0 0 0 0,0 0 0 0 0,0 0-1 0 0,-1 0 1 0 0,1 0 0 0 0,-1 0 0 0 0,1 0 0 0 0,-1-1 0 0 0,0 1-1 0 0,-4 4 1 0 0,-33 31-332 0 0,30-29 287 0 0,-3 1-146 0 0,0 0 0 0 0,0-1 0 0 0,-18 11 0 0 0,18-15-2269 0 0</inkml:trace>
</inkml:ink>
</file>

<file path=ppt/ink/ink5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22.414"/>
    </inkml:context>
    <inkml:brush xml:id="br0">
      <inkml:brushProperty name="width" value="0.1" units="cm"/>
      <inkml:brushProperty name="height" value="0.1" units="cm"/>
      <inkml:brushProperty name="color" value="#FFFFFF"/>
    </inkml:brush>
  </inkml:definitions>
  <inkml:trace contextRef="#ctx0" brushRef="#br0">65 3 11141 0 0,'21'-2'184'0'0,"0"2"0"0"0,0 0 0 0 0,0 1 0 0 0,-1 1 1 0 0,1 1-1 0 0,39 12 0 0 0,-54-13-168 0 0,0 1 0 0 0,-1 1 0 0 0,0-1 0 0 0,1 1 0 0 0,-1 0 1 0 0,-1 0-1 0 0,1 1 0 0 0,-1-1 0 0 0,1 1 0 0 0,-1 0 0 0 0,4 7 0 0 0,-5-8-13 0 0,-1 0 0 0 0,0 0 0 0 0,0 0 0 0 0,0 0 0 0 0,0 1 0 0 0,-1-1 0 0 0,1 1 0 0 0,-1-1 0 0 0,-1 1 0 0 0,1 0 0 0 0,0-1 0 0 0,-1 1 0 0 0,0-1 0 0 0,0 1 0 0 0,-1 0 0 0 0,0 5 0 0 0,0-7-2 0 0,-1 0 1 0 0,1 0-1 0 0,-1 0 1 0 0,0 0 0 0 0,0 0-1 0 0,0-1 1 0 0,0 1-1 0 0,0 0 1 0 0,-1-1-1 0 0,1 0 1 0 0,-1 0-1 0 0,0 1 1 0 0,1-1 0 0 0,-1-1-1 0 0,-3 3 1 0 0,-1 0 24 0 0,0-1 1 0 0,0 0 0 0 0,0 0 0 0 0,0 0-1 0 0,-14 3 1 0 0,3-3 149 0 0,0-1 1 0 0,0-1-1 0 0,-1-1 0 0 0,1 0 0 0 0,0-2 0 0 0,-1 0 1 0 0,1-1-1 0 0,0 0 0 0 0,-30-12 0 0 0,30 4-2164 0 0,13 0-2404 0 0</inkml:trace>
</inkml:ink>
</file>

<file path=ppt/ink/ink5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23.142"/>
    </inkml:context>
    <inkml:brush xml:id="br0">
      <inkml:brushProperty name="width" value="0.1" units="cm"/>
      <inkml:brushProperty name="height" value="0.1" units="cm"/>
      <inkml:brushProperty name="color" value="#FFFFFF"/>
    </inkml:brush>
  </inkml:definitions>
  <inkml:trace contextRef="#ctx0" brushRef="#br0">566 52 3972 0 0,'1'-1'229'0'0,"0"1"0"0"0,0-1 0 0 0,0 0 0 0 0,0 0-1 0 0,0 0 1 0 0,0 1 0 0 0,0-1 0 0 0,-1 0 0 0 0,1 0-1 0 0,0 0 1 0 0,-1 0 0 0 0,1-1 0 0 0,0 1 0 0 0,-1-1-1 0 0,0 2-138 0 0,1-1 0 0 0,-1 1-1 0 0,0-1 1 0 0,0 1-1 0 0,-1-1 1 0 0,1 1 0 0 0,0-1-1 0 0,0 1 1 0 0,0-1-1 0 0,0 1 1 0 0,0-1 0 0 0,0 1-1 0 0,-1-1 1 0 0,1 1-1 0 0,0 0 1 0 0,0-1 0 0 0,-1 1-1 0 0,1-1 1 0 0,0 1-1 0 0,-1 0 1 0 0,1-1 0 0 0,0 1-1 0 0,-1 0 1 0 0,0-1-1 0 0,-3-1 161 0 0,0 0 0 0 0,0 0-1 0 0,-1 0 1 0 0,1 0-1 0 0,0 1 1 0 0,-7-2 0 0 0,-11-1-20 0 0,0 0 0 0 0,-1 2 0 0 0,1 1 0 0 0,0 0 1 0 0,-1 2-1 0 0,1 0 0 0 0,0 2 0 0 0,-1 0 0 0 0,1 2 0 0 0,1 0 0 0 0,-1 2 1 0 0,1 0-1 0 0,0 1 0 0 0,1 1 0 0 0,0 1 0 0 0,0 1 0 0 0,1 1 1 0 0,0 0-1 0 0,1 1 0 0 0,1 1 0 0 0,0 1 0 0 0,1 1 0 0 0,-25 30 1 0 0,39-43-206 0 0,0-1 0 0 0,-1 2 0 0 0,1-1 0 0 0,0 0 0 0 0,1 0 0 0 0,-1 1 0 0 0,1-1 0 0 0,-1 1 0 0 0,1-1 1 0 0,0 1-1 0 0,0 0 0 0 0,0-1 0 0 0,1 1 0 0 0,-1 0 0 0 0,1-1 0 0 0,0 1 0 0 0,0 0 0 0 0,1 0 0 0 0,-1 0 1 0 0,1-1-1 0 0,-1 1 0 0 0,1 0 0 0 0,0-1 0 0 0,1 1 0 0 0,-1-1 0 0 0,1 1 0 0 0,-1-1 0 0 0,1 0 0 0 0,0 1 1 0 0,0-1-1 0 0,0 0 0 0 0,1 0 0 0 0,-1-1 0 0 0,1 1 0 0 0,0 0 0 0 0,0-1 0 0 0,0 1 0 0 0,3 1 0 0 0,3 2-13 0 0,0 0 0 0 0,1 0 0 0 0,0-1 0 0 0,-1 0 0 0 0,2-1 0 0 0,-1 0 0 0 0,1 0 0 0 0,-1-1 0 0 0,1-1 0 0 0,0 0 0 0 0,0 0 0 0 0,11-1 0 0 0,-12-1-82 0 0,0 0 0 0 0,1-1 0 0 0,-1 0-1 0 0,16-5 1 0 0,-23 5 9 0 0,0 0 0 0 0,0 0 0 0 0,0 0 0 0 0,0 0 0 0 0,0 0-1 0 0,-1-1 1 0 0,1 1 0 0 0,0-1 0 0 0,-1 0 0 0 0,0 0 0 0 0,1 0-1 0 0,-1 0 1 0 0,0 0 0 0 0,0-1 0 0 0,0 1 0 0 0,0-1 0 0 0,0 1 0 0 0,-1-1-1 0 0,3-5 1 0 0,-4 6 39 0 0,0 1 0 0 0,0-1 0 0 0,0 0 0 0 0,0 0 0 0 0,0 1 0 0 0,0-1 0 0 0,-1 0 0 0 0,1 1 0 0 0,-1-1 0 0 0,1 0 0 0 0,-1 1 0 0 0,0-1 0 0 0,0 1 0 0 0,1-1 0 0 0,-1 1 0 0 0,0 0 0 0 0,0-1 0 0 0,-1 1 0 0 0,1 0 0 0 0,0-1 0 0 0,-3-1 0 0 0,-28-24-108 0 0,31 27 129 0 0,-10-9 20 0 0,-2 1 0 0 0,1 0 0 0 0,-1 0 0 0 0,0 2 1 0 0,-20-8-1 0 0,27 12-1424 0 0,-1 0 0 0 0,1 1 0 0 0,-1 0 0 0 0,-13 0 0 0 0</inkml:trace>
</inkml:ink>
</file>

<file path=ppt/ink/ink5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23.744"/>
    </inkml:context>
    <inkml:brush xml:id="br0">
      <inkml:brushProperty name="width" value="0.1" units="cm"/>
      <inkml:brushProperty name="height" value="0.1" units="cm"/>
      <inkml:brushProperty name="color" value="#FFFFFF"/>
    </inkml:brush>
  </inkml:definitions>
  <inkml:trace contextRef="#ctx0" brushRef="#br0">186 16 5493 0 0,'11'-16'4278'0'0,"-17"26"-1870"0"0,-19 27-1290 0 0,-134 163 698 0 0,158-200-1813 0 0,1 0 1 0 0,-1 1-1 0 0,1-1 0 0 0,0 1 1 0 0,-1-1-1 0 0,1 0 1 0 0,0 1-1 0 0,-1-1 0 0 0,1 1 1 0 0,0-1-1 0 0,-1 1 1 0 0,1-1-1 0 0,0 1 0 0 0,0-1 1 0 0,-1 1-1 0 0,1-1 1 0 0,0 1-1 0 0,0-1 1 0 0,0 1-1 0 0,0 0 0 0 0,0-1 1 0 0,0 1-1 0 0,0-1 1 0 0,0 1-1 0 0,0-1 0 0 0,0 1 1 0 0,0-1-1 0 0,0 1 1 0 0,1 0-1 0 0,-1-1 0 0 0,0 1 1 0 0,0-1-1 0 0,1 1 1 0 0,21 2 66 0 0,50-6-40 0 0,93-17 0 0 0,-63 6-12 0 0,12 4-468 0 0,-64 9-4582 0 0</inkml:trace>
</inkml:ink>
</file>

<file path=ppt/ink/ink5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24.119"/>
    </inkml:context>
    <inkml:brush xml:id="br0">
      <inkml:brushProperty name="width" value="0.1" units="cm"/>
      <inkml:brushProperty name="height" value="0.1" units="cm"/>
      <inkml:brushProperty name="color" value="#FFFFFF"/>
    </inkml:brush>
  </inkml:definitions>
  <inkml:trace contextRef="#ctx0" brushRef="#br0">54 42 4820 0 0,'-25'-41'7588'0'0,"21"91"-4666"0"0,-9 247-941 0 0,9-242-1746 0 0,2-31-134 0 0,0 27-2907 0 0,-1-44 118 0 0</inkml:trace>
</inkml:ink>
</file>

<file path=ppt/ink/ink5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26.585"/>
    </inkml:context>
    <inkml:brush xml:id="br0">
      <inkml:brushProperty name="width" value="0.1" units="cm"/>
      <inkml:brushProperty name="height" value="0.1" units="cm"/>
      <inkml:brushProperty name="color" value="#FFFFFF"/>
    </inkml:brush>
  </inkml:definitions>
  <inkml:trace contextRef="#ctx0" brushRef="#br0">1 43 4372 0 0,'19'-1'1539'0'0,"0"-1"0"0"0,25-6 0 0 0,18-2-1029 0 0,125-5 857 0 0,-145 9-1092 0 0,-39 5-357 0 0,-6 2-13 0 0,-22 2-39 0 0,-120 4 114 0 0,55-4 456 0 0,-1-3 405 0 0,90 0-815 0 0,34 1 200 0 0,78 0-33 0 0,-52-2-205 0 0,-54 0 769 0 0</inkml:trace>
</inkml:ink>
</file>

<file path=ppt/ink/ink5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0.298"/>
    </inkml:context>
    <inkml:brush xml:id="br0">
      <inkml:brushProperty name="width" value="0.1" units="cm"/>
      <inkml:brushProperty name="height" value="0.1" units="cm"/>
      <inkml:brushProperty name="color" value="#FFFFFF"/>
    </inkml:brush>
  </inkml:definitions>
  <inkml:trace contextRef="#ctx0" brushRef="#br0">0 23 2480 0 0,'6'-16'8451'0'0,"-4"10"-9549"0"0</inkml:trace>
</inkml:ink>
</file>

<file path=ppt/ink/ink5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0.639"/>
    </inkml:context>
    <inkml:brush xml:id="br0">
      <inkml:brushProperty name="width" value="0.1" units="cm"/>
      <inkml:brushProperty name="height" value="0.1" units="cm"/>
      <inkml:brushProperty name="color" value="#FFFFFF"/>
    </inkml:brush>
  </inkml:definitions>
  <inkml:trace contextRef="#ctx0" brushRef="#br0">12 1 1336 0 0,'-4'16'5702'0'0,"-1"4"-3930"0"0,2-16-3460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5.466"/>
    </inkml:context>
    <inkml:brush xml:id="br0">
      <inkml:brushProperty name="width" value="0.1" units="cm"/>
      <inkml:brushProperty name="height" value="0.1" units="cm"/>
      <inkml:brushProperty name="color" value="#FFFFFF"/>
    </inkml:brush>
  </inkml:definitions>
  <inkml:trace contextRef="#ctx0" brushRef="#br0">255 42 1048 0 0,'0'-1'156'0'0,"1"1"0"0"0,0-1 0 0 0,-1 1 0 0 0,0-1-1 0 0,1 1 1 0 0,-1-1 0 0 0,1 0 0 0 0,-1 1 0 0 0,1-1 0 0 0,-1 0 0 0 0,0 1 0 0 0,0-1-1 0 0,1 0 1 0 0,-1 1 0 0 0,0-1 0 0 0,0 0 0 0 0,0 0 0 0 0,0 1 0 0 0,0-1-1 0 0,0 0 1 0 0,0 0 0 0 0,0 1 0 0 0,0-1 0 0 0,0 0 0 0 0,0 0 0 0 0,0 1 0 0 0,-1-1-1 0 0,1 0 1 0 0,0 1 0 0 0,0-1 0 0 0,-1 0 0 0 0,1 1 0 0 0,-1-1 0 0 0,1 0-1 0 0,0 1 1 0 0,-1-1 0 0 0,1 1 0 0 0,-1-1 0 0 0,1 1 0 0 0,-1-1 0 0 0,0 1 0 0 0,1-1-1 0 0,-2 0 1 0 0,0 0-33 0 0,0-1-1 0 0,0 1 1 0 0,0 0-1 0 0,0-1 1 0 0,0 1-1 0 0,-1 0 1 0 0,1 1-1 0 0,0-1 1 0 0,-1 0-1 0 0,1 0 1 0 0,-5 0-1 0 0,-5 2 31 0 0,-1 0 0 0 0,1 1 0 0 0,0 0 0 0 0,0 0 0 0 0,0 2 0 0 0,1-1 1 0 0,-1 2-1 0 0,-12 5 0 0 0,16-6-84 0 0,0 1 0 0 0,0-1 0 0 0,0 1 0 0 0,1 1 0 0 0,-1-1 0 0 0,1 1 0 0 0,1 1 1 0 0,-1-1-1 0 0,1 1 0 0 0,0 0 0 0 0,-7 13 0 0 0,11-18-39 0 0,1 0 1 0 0,0 0-1 0 0,0 0 0 0 0,0 1 0 0 0,1-1 0 0 0,-1 0 1 0 0,0 1-1 0 0,1-1 0 0 0,0 0 0 0 0,-1 1 0 0 0,1-1 1 0 0,0 0-1 0 0,0 1 0 0 0,1-1 0 0 0,-1 1 1 0 0,0-1-1 0 0,1 0 0 0 0,0 4 0 0 0,1-2 6 0 0,0-1 0 0 0,0 0-1 0 0,0 1 1 0 0,0-1 0 0 0,0 0-1 0 0,1 0 1 0 0,-1 0 0 0 0,1 0 0 0 0,0-1-1 0 0,5 5 1 0 0,7 3 82 0 0,1-1 1 0 0,0 0-1 0 0,34 13 1 0 0,-34-15-44 0 0,-8-4-37 0 0,0 0 0 0 0,-1 1-1 0 0,0 0 1 0 0,0 1 0 0 0,0 0-1 0 0,0 0 1 0 0,0 0-1 0 0,6 8 1 0 0,-12-12-31 0 0,1 1 0 0 0,-1 0-1 0 0,0 0 1 0 0,0 0 0 0 0,1 0 0 0 0,-1 0 0 0 0,-1 0-1 0 0,1 0 1 0 0,0 0 0 0 0,0 0 0 0 0,-1 0-1 0 0,1 0 1 0 0,-1 0 0 0 0,0 1 0 0 0,0-1 0 0 0,0 0-1 0 0,0 0 1 0 0,0 1 0 0 0,0-1 0 0 0,0 0-1 0 0,-1 0 1 0 0,1 0 0 0 0,-1 1 0 0 0,0-1 0 0 0,1 0-1 0 0,-1 0 1 0 0,0 0 0 0 0,0 0 0 0 0,-1 0-1 0 0,1-1 1 0 0,0 1 0 0 0,0 0 0 0 0,-1 0-1 0 0,-3 2 1 0 0,-1 3-3 0 0,-2 0 0 0 0,1 0 0 0 0,-1-1 0 0 0,0 0 0 0 0,0 0 0 0 0,0-1 0 0 0,-1 0-1 0 0,0-1 1 0 0,0 1 0 0 0,-18 4 0 0 0,19-7-514 0 0,0 0-1 0 0,-1-1 1 0 0,0 1 0 0 0,-10-1-1 0 0,11-4-2192 0 0</inkml:trace>
</inkml:ink>
</file>

<file path=ppt/ink/ink5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0.996"/>
    </inkml:context>
    <inkml:brush xml:id="br0">
      <inkml:brushProperty name="width" value="0.1" units="cm"/>
      <inkml:brushProperty name="height" value="0.1" units="cm"/>
      <inkml:brushProperty name="color" value="#FFFFFF"/>
    </inkml:brush>
  </inkml:definitions>
  <inkml:trace contextRef="#ctx0" brushRef="#br0">1 53 1460 0 0,'20'-12'4969'0'0,"9"-4"-756"0"0,-11 12-7978 0 0,8-11-1543 0 0,-18 10 4595 0 0</inkml:trace>
</inkml:ink>
</file>

<file path=ppt/ink/ink5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1.632"/>
    </inkml:context>
    <inkml:brush xml:id="br0">
      <inkml:brushProperty name="width" value="0.1" units="cm"/>
      <inkml:brushProperty name="height" value="0.1" units="cm"/>
      <inkml:brushProperty name="color" value="#FFFFFF"/>
    </inkml:brush>
  </inkml:definitions>
  <inkml:trace contextRef="#ctx0" brushRef="#br0">206 26 1760 0 0,'0'-1'294'0'0,"0"-1"0"0"0,0 0 0 0 0,-1 1 0 0 0,1-1-1 0 0,-1 1 1 0 0,1-1 0 0 0,-1 1 0 0 0,1-1 0 0 0,-1 1 0 0 0,0-1 0 0 0,0 1 0 0 0,0 0-1 0 0,0-1 1 0 0,0 1 0 0 0,-1-2 0 0 0,1 3-202 0 0,0 0 0 0 0,0 0 0 0 0,0 0 0 0 0,0 0-1 0 0,0 0 1 0 0,0 0 0 0 0,0 0 0 0 0,0 0 0 0 0,0 1 0 0 0,1-1 0 0 0,-1 0 0 0 0,0 1 0 0 0,0-1 0 0 0,0 0-1 0 0,0 1 1 0 0,0-1 0 0 0,1 1 0 0 0,-1-1 0 0 0,0 1 0 0 0,0-1 0 0 0,1 1 0 0 0,-1 0 0 0 0,0-1-1 0 0,1 1 1 0 0,-1 0 0 0 0,1 0 0 0 0,-1 0 0 0 0,1-1 0 0 0,-1 3 0 0 0,-18 20 613 0 0,2 1 1 0 0,1 1-1 0 0,0 1 0 0 0,-17 43 1 0 0,23-44-195 0 0,-12 50-1 0 0,12-37 57 0 0,1 0-274 0 0,2 1-1 0 0,2-1 1 0 0,1 1 0 0 0,2 0-1 0 0,1 0 1 0 0,3 1 0 0 0,1-1 0 0 0,1-1-1 0 0,17 64 1 0 0,-18-91-251 0 0,0 0 1 0 0,1 0 0 0 0,0-1-1 0 0,0 0 1 0 0,1 0-1 0 0,1 0 1 0 0,0-1-1 0 0,0 1 1 0 0,11 11-1 0 0,-12-16-227 0 0,0 0-1 0 0,0-1 1 0 0,1 0 0 0 0,-1 0-1 0 0,1 0 1 0 0,0 0-1 0 0,1-1 1 0 0,-1 0-1 0 0,0-1 1 0 0,1 1 0 0 0,0-1-1 0 0,-1-1 1 0 0,1 1-1 0 0,0-1 1 0 0,0 0-1 0 0,9 0 1 0 0,-3-1-591 0 0,0-1-1 0 0,0 0 1 0 0,0-1-1 0 0,0 0 1 0 0,0-1 0 0 0,0-1-1 0 0,14-5 1 0 0,-4 0-1958 0 0</inkml:trace>
</inkml:ink>
</file>

<file path=ppt/ink/ink5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2.176"/>
    </inkml:context>
    <inkml:brush xml:id="br0">
      <inkml:brushProperty name="width" value="0.1" units="cm"/>
      <inkml:brushProperty name="height" value="0.1" units="cm"/>
      <inkml:brushProperty name="color" value="#FFFFFF"/>
    </inkml:brush>
  </inkml:definitions>
  <inkml:trace contextRef="#ctx0" brushRef="#br0">424 158 3988 0 0,'0'-17'1516'0'0,"1"13"-1234"0"0,-1-1-1 0 0,0 1 1 0 0,0 0 0 0 0,0 0 0 0 0,0 0 0 0 0,-1-1-1 0 0,0 1 1 0 0,0 0 0 0 0,0 0 0 0 0,0 0 0 0 0,0 0-1 0 0,-1 0 1 0 0,0 1 0 0 0,0-1 0 0 0,0 0-1 0 0,-3-4 1 0 0,-1 2-129 0 0,1 0-1 0 0,-1 1 1 0 0,0-1-1 0 0,0 1 0 0 0,-1 0 1 0 0,0 1-1 0 0,0-1 1 0 0,0 1-1 0 0,0 1 1 0 0,0-1-1 0 0,-1 1 1 0 0,0 1-1 0 0,1-1 0 0 0,-1 1 1 0 0,0 1-1 0 0,0 0 1 0 0,0 0-1 0 0,0 0 1 0 0,-1 1-1 0 0,1 0 1 0 0,0 0-1 0 0,0 1 0 0 0,0 0 1 0 0,0 1-1 0 0,-12 3 1 0 0,9-2-49 0 0,0 1-1 0 0,0 0 1 0 0,0 0 0 0 0,1 1 0 0 0,0 0-1 0 0,0 1 1 0 0,0 0 0 0 0,0 0 0 0 0,1 1-1 0 0,0 1 1 0 0,1-1 0 0 0,0 2 0 0 0,0-1-1 0 0,1 1 1 0 0,-1 0 0 0 0,2 0 0 0 0,-10 18-1 0 0,10-13-15 0 0,1-1-1 0 0,0 2 0 0 0,2-1 1 0 0,-1 0-1 0 0,2 1 0 0 0,-1-1 1 0 0,2 1-1 0 0,0-1 0 0 0,3 29 1 0 0,-2-37-86 0 0,1 0 1 0 0,0 0-1 0 0,0-1 1 0 0,1 1-1 0 0,-1 0 1 0 0,1-1-1 0 0,0 0 1 0 0,1 1 0 0 0,-1-1-1 0 0,1 0 1 0 0,0 0-1 0 0,1 0 1 0 0,-1-1-1 0 0,1 1 1 0 0,0-1-1 0 0,0 0 1 0 0,0 0-1 0 0,1 0 1 0 0,-1 0-1 0 0,1-1 1 0 0,0 0-1 0 0,0 0 1 0 0,0 0-1 0 0,0 0 1 0 0,1-1 0 0 0,-1 0-1 0 0,10 2 1 0 0,-8-2-146 0 0,0-1 1 0 0,-1 0-1 0 0,1-1 1 0 0,0 1 0 0 0,0-1-1 0 0,0-1 1 0 0,0 1 0 0 0,0-1-1 0 0,-1 0 1 0 0,1-1-1 0 0,0 0 1 0 0,-1 0 0 0 0,1 0-1 0 0,-1-1 1 0 0,0 1-1 0 0,1-2 1 0 0,-1 1 0 0 0,-1-1-1 0 0,1 0 1 0 0,-1 0 0 0 0,1 0-1 0 0,-1-1 1 0 0,0 0-1 0 0,-1 0 1 0 0,7-8 0 0 0,0-3-274 0 0,0 0 1 0 0,-1-1-1 0 0,-1 0 1 0 0,0-1 0 0 0,-2 0-1 0 0,0 0 1 0 0,8-36-1 0 0,-11 40-2039 0 0</inkml:trace>
</inkml:ink>
</file>

<file path=ppt/ink/ink5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2.532"/>
    </inkml:context>
    <inkml:brush xml:id="br0">
      <inkml:brushProperty name="width" value="0.1" units="cm"/>
      <inkml:brushProperty name="height" value="0.1" units="cm"/>
      <inkml:brushProperty name="color" value="#FFFFFF"/>
    </inkml:brush>
  </inkml:definitions>
  <inkml:trace contextRef="#ctx0" brushRef="#br0">2 24 10873 0 0,'0'-23'634'0'0,"-2"41"960"0"0,3-2-1346 0 0,0 1 0 0 0,1 0 0 0 0,1-1 0 0 0,0 1 0 0 0,2-1 0 0 0,-1 0 0 0 0,11 22 0 0 0,-12-33-335 0 0,-1-1 0 0 0,1 1 0 0 0,0-1-1 0 0,1 0 1 0 0,-1 0 0 0 0,1-1-1 0 0,0 1 1 0 0,-1-1 0 0 0,1 1 0 0 0,1-1-1 0 0,-1 0 1 0 0,8 3 0 0 0,-8-4-476 0 0,0 0-1 0 0,1 0 1 0 0,-1-1 0 0 0,1 0 0 0 0,0 0 0 0 0,-1 0 0 0 0,1 0-1 0 0,7 0 1 0 0,-2-1-2334 0 0</inkml:trace>
</inkml:ink>
</file>

<file path=ppt/ink/ink5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2.906"/>
    </inkml:context>
    <inkml:brush xml:id="br0">
      <inkml:brushProperty name="width" value="0.1" units="cm"/>
      <inkml:brushProperty name="height" value="0.1" units="cm"/>
      <inkml:brushProperty name="color" value="#FFFFFF"/>
    </inkml:brush>
  </inkml:definitions>
  <inkml:trace contextRef="#ctx0" brushRef="#br0">1 60 3884 0 0,'25'-4'3602'0'0,"-10"0"-3077"0"0,0 1 1 0 0,28-1-1 0 0,1 0-55 0 0,125-26-1727 0 0,-157 29-62 0 0,-10 1 987 0 0,1 0 0 0 0,-1 0 0 0 0,0 0 0 0 0,0 0 0 0 0,1 0 0 0 0,-1-1 0 0 0,0 1 0 0 0,0-1 0 0 0,1 0 0 0 0,-1 0 0 0 0,0 1 0 0 0,0-1 0 0 0,2-2 0 0 0,-3 1-408 0 0</inkml:trace>
</inkml:ink>
</file>

<file path=ppt/ink/ink5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3.231"/>
    </inkml:context>
    <inkml:brush xml:id="br0">
      <inkml:brushProperty name="width" value="0.1" units="cm"/>
      <inkml:brushProperty name="height" value="0.1" units="cm"/>
      <inkml:brushProperty name="color" value="#FFFFFF"/>
    </inkml:brush>
  </inkml:definitions>
  <inkml:trace contextRef="#ctx0" brushRef="#br0">25 42 1836 0 0,'-23'-41'6889'0'0,"21"90"-2859"0"0,29 266-490 0 0,-26-294-3389 0 0,-1-12-535 0 0,1-1 0 0 0,0 0 0 0 0,0 0 0 0 0,3 10 1 0 0,-3-16-89 0 0,0 0 0 0 0,-1 0 1 0 0,1 0-1 0 0,0 0 0 0 0,1 0 1 0 0,-1 0-1 0 0,0 0 1 0 0,0 0-1 0 0,1-1 0 0 0,-1 1 1 0 0,1-1-1 0 0,2 3 0 0 0</inkml:trace>
</inkml:ink>
</file>

<file path=ppt/ink/ink5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3.854"/>
    </inkml:context>
    <inkml:brush xml:id="br0">
      <inkml:brushProperty name="width" value="0.1" units="cm"/>
      <inkml:brushProperty name="height" value="0.1" units="cm"/>
      <inkml:brushProperty name="color" value="#FFFFFF"/>
    </inkml:brush>
  </inkml:definitions>
  <inkml:trace contextRef="#ctx0" brushRef="#br0">1 47 5172 0 0,'3'-25'3012'0'0,"2"3"1741"0"0,-1 40-3971 0 0,76 391 3003 0 0,-80-403-3800 0 0,3 15 195 0 0,-3-21-212 0 0,0 1 0 0 0,0-1 0 0 0,0 0 0 0 0,0 1 0 0 0,0-1 0 0 0,0 0 0 0 0,0 1 0 0 0,0-1 0 0 0,0 0 0 0 0,0 1 0 0 0,0-1 0 0 0,0 0 0 0 0,0 1 0 0 0,0-1 0 0 0,1 0 0 0 0,-1 1 0 0 0,0-1 0 0 0,0 0 0 0 0,0 1 0 0 0,1-1 0 0 0,-1 0 0 0 0,0 0 0 0 0,0 1 0 0 0,1-1-1 0 0,-1 0 1 0 0,0 0 0 0 0,0 1 0 0 0,1-1 0 0 0,-1 0 0 0 0,0 0 0 0 0,1 0 0 0 0,-1 0 0 0 0,0 1 0 0 0,1-1 0 0 0,1-5-118 0 0,0 1-1 0 0,0-1 1 0 0,0 1-1 0 0,-1-1 1 0 0,0 0-1 0 0,0 1 1 0 0,0-1-1 0 0,0 0 1 0 0,-1 0-1 0 0,0-5 1 0 0,1 5 48 0 0,1-24-2 0 0,0 4 198 0 0,1 0 1 0 0,1 0 0 0 0,8-31-1 0 0,-10 53-95 0 0,-1-1 1 0 0,0 1-1 0 0,1-1 0 0 0,0 1 0 0 0,0 0 0 0 0,0-1 0 0 0,1 1 0 0 0,-1 0 0 0 0,0 0 0 0 0,1 1 0 0 0,0-1 0 0 0,0 0 0 0 0,0 1 0 0 0,0 0 0 0 0,0 0 0 0 0,0 0 1 0 0,1 0-1 0 0,-1 0 0 0 0,1 1 0 0 0,-1-1 0 0 0,1 1 0 0 0,0 0 0 0 0,6-1 0 0 0,-5 1 11 0 0,0 1 1 0 0,1-1-1 0 0,-1 1 0 0 0,0 1 1 0 0,1-1-1 0 0,-1 1 0 0 0,0 0 1 0 0,0 0-1 0 0,0 0 0 0 0,0 1 1 0 0,0-1-1 0 0,0 1 0 0 0,0 0 1 0 0,0 1-1 0 0,0-1 0 0 0,5 6 1 0 0,-2-2 21 0 0,-1 0 0 0 0,0 0 0 0 0,-1 1 0 0 0,0 0 0 0 0,0 0 0 0 0,0 1 0 0 0,-1-1 0 0 0,0 1 0 0 0,0 1 0 0 0,-1-1 0 0 0,4 11 0 0 0,-6-14-15 0 0,-1 1 0 0 0,1-1 0 0 0,-1 0 0 0 0,0 1 1 0 0,-1-1-1 0 0,1 0 0 0 0,-1 1 0 0 0,0-1 0 0 0,0 1 0 0 0,-1-1 0 0 0,0 1 0 0 0,0-1 0 0 0,0 0 0 0 0,0 1 1 0 0,-1-1-1 0 0,0 0 0 0 0,0 0 0 0 0,-1 0 0 0 0,1 0 0 0 0,-4 5 0 0 0,2-4 11 0 0,0-1 0 0 0,0 1-1 0 0,-1-1 1 0 0,1 0 0 0 0,-1 0-1 0 0,0-1 1 0 0,0 1 0 0 0,-1-1-1 0 0,1 0 1 0 0,-1-1 0 0 0,0 1 0 0 0,0-1-1 0 0,0 0 1 0 0,-1-1 0 0 0,1 1-1 0 0,0-1 1 0 0,-1 0 0 0 0,0-1-1 0 0,1 0 1 0 0,-1 0 0 0 0,0 0 0 0 0,0-1-1 0 0,0 0 1 0 0,1 0 0 0 0,-1-1-1 0 0,0 0 1 0 0,0 0 0 0 0,1-1-1 0 0,-1 1 1 0 0,-10-5 0 0 0,6 1 250 0 0,7 4-480 0 0,0-1 0 0 0,0 0 0 0 0,0 0 0 0 0,0 0 0 0 0,1 0 0 0 0,-6-5 0 0 0,8 6-92 0 0,0 0 0 0 0,0 0 0 0 0,0-1 0 0 0,0 1 0 0 0,0 0 1 0 0,1-1-1 0 0,-1 1 0 0 0,0 0 0 0 0,1-1 0 0 0,-1 1 0 0 0,1-1 1 0 0,0 1-1 0 0,-1-1 0 0 0,1 1 0 0 0,0-1 0 0 0,0 1 1 0 0,0-1-1 0 0,0 1 0 0 0,0-1 0 0 0,0 1 0 0 0,1-1 0 0 0,-1 1 1 0 0,1-2-1 0 0</inkml:trace>
</inkml:ink>
</file>

<file path=ppt/ink/ink5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4.663"/>
    </inkml:context>
    <inkml:brush xml:id="br0">
      <inkml:brushProperty name="width" value="0.1" units="cm"/>
      <inkml:brushProperty name="height" value="0.1" units="cm"/>
      <inkml:brushProperty name="color" value="#FFFFFF"/>
    </inkml:brush>
  </inkml:definitions>
  <inkml:trace contextRef="#ctx0" brushRef="#br0">1 4 4188 0 0,'1'-1'146'0'0,"0"1"0"0"0,0-1 0 0 0,1 1 0 0 0,-1-1 0 0 0,0 1-1 0 0,0 0 1 0 0,0 0 0 0 0,1-1 0 0 0,-1 1 0 0 0,0 0 0 0 0,0 0-1 0 0,1 0 1 0 0,-1 0 0 0 0,0 0 0 0 0,0 1 0 0 0,1-1 0 0 0,-1 0 0 0 0,0 1-1 0 0,0-1 1 0 0,0 0 0 0 0,0 1 0 0 0,1-1 0 0 0,-1 1 0 0 0,1 1-1 0 0,30 18 563 0 0,-27-17-357 0 0,12 10 5 0 0,-1 0 0 0 0,0 2-1 0 0,-1-1 1 0 0,0 2 0 0 0,-1 0-1 0 0,-1 1 1 0 0,0 0 0 0 0,-2 1-1 0 0,0 0 1 0 0,-1 1 0 0 0,8 21-1 0 0,-8-12-71 0 0,-2 1 0 0 0,-1 0-1 0 0,-1 0 1 0 0,-1 1 0 0 0,-2 0 0 0 0,0 33-1 0 0,-4-20 44 0 0,-2 0-1 0 0,-1-1 0 0 0,-18 72 0 0 0,15-91-201 0 0,-1-1 0 0 0,-2 0 0 0 0,0 0 1 0 0,-17 26-1 0 0,5-10-263 0 0,11-24-149 0 0,-2 2-1044 0 0</inkml:trace>
</inkml:ink>
</file>

<file path=ppt/ink/ink5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5.264"/>
    </inkml:context>
    <inkml:brush xml:id="br0">
      <inkml:brushProperty name="width" value="0.1" units="cm"/>
      <inkml:brushProperty name="height" value="0.1" units="cm"/>
      <inkml:brushProperty name="color" value="#FFFFFF"/>
    </inkml:brush>
  </inkml:definitions>
  <inkml:trace contextRef="#ctx0" brushRef="#br0">24 83 4444 0 0,'6'-11'595'0'0,"1"1"0"0"0,-1 0 0 0 0,2 1-1 0 0,11-12 1 0 0,-18 19-518 0 0,0 0 0 0 0,1 1 0 0 0,-1-1 1 0 0,1 0-1 0 0,0 1 0 0 0,0 0 0 0 0,-1-1 0 0 0,1 1 0 0 0,0 0 0 0 0,0 0 0 0 0,0 0 1 0 0,0 0-1 0 0,0 0 0 0 0,1 0 0 0 0,-1 1 0 0 0,0-1 0 0 0,0 1 0 0 0,0 0 0 0 0,1-1 1 0 0,-1 1-1 0 0,0 0 0 0 0,0 0 0 0 0,0 0 0 0 0,1 1 0 0 0,-1-1 0 0 0,0 1 0 0 0,0-1 1 0 0,0 1-1 0 0,1-1 0 0 0,3 3 0 0 0,-5-1-36 0 0,0-1 1 0 0,1 1-1 0 0,-1 0 1 0 0,0-1-1 0 0,0 1 1 0 0,0 0-1 0 0,0 0 1 0 0,0 0-1 0 0,0 0 0 0 0,0 0 1 0 0,-1 0-1 0 0,1 0 1 0 0,-1 0-1 0 0,0 1 1 0 0,1-1-1 0 0,-1 0 1 0 0,0 0-1 0 0,0 0 1 0 0,0 0-1 0 0,-1 0 0 0 0,1 0 1 0 0,0 1-1 0 0,-2 1 1 0 0,-13 51 197 0 0,14-54-229 0 0,-3 11 14 0 0,-2 1-1 0 0,1-1 1 0 0,-1-1 0 0 0,-1 1 0 0 0,0-1-1 0 0,-1 0 1 0 0,0-1 0 0 0,0 1-1 0 0,-1-2 1 0 0,-1 1 0 0 0,0-1 0 0 0,0-1-1 0 0,-16 11 1 0 0,25-19-21 0 0,-4 3-64 0 0,7-3-70 0 0,11-4 56 0 0,1 2 61 0 0,1 0 0 0 0,-1 1 0 0 0,1 1 0 0 0,0 1 0 0 0,22 3-1 0 0,73 19-3529 0 0,-97-20 2421 0 0,-9-2 492 0 0,1 0 0 0 0,-1 1 1 0 0,0-1-1 0 0,1 1 0 0 0,-1 0 1 0 0,4 3-1 0 0,-3-2-95 0 0</inkml:trace>
</inkml:ink>
</file>

<file path=ppt/ink/ink5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5.595"/>
    </inkml:context>
    <inkml:brush xml:id="br0">
      <inkml:brushProperty name="width" value="0.1" units="cm"/>
      <inkml:brushProperty name="height" value="0.1" units="cm"/>
      <inkml:brushProperty name="color" value="#FFFFFF"/>
    </inkml:brush>
  </inkml:definitions>
  <inkml:trace contextRef="#ctx0" brushRef="#br0">1 0 888 0 0,'0'1'256'0'0,"1"0"1"0"0,-1 0-1 0 0,1 0 0 0 0,-1 0 0 0 0,1 0 1 0 0,0 0-1 0 0,-1-1 0 0 0,1 1 0 0 0,0 0 1 0 0,-1 0-1 0 0,1-1 0 0 0,0 1 1 0 0,0-1-1 0 0,0 1 0 0 0,0 0 0 0 0,0-1 1 0 0,0 1-1 0 0,-1-1 0 0 0,1 0 0 0 0,0 1 1 0 0,0-1-1 0 0,1 0 0 0 0,-1 0 1 0 0,0 0-1 0 0,0 1 0 0 0,0-1 0 0 0,0 0 1 0 0,0 0-1 0 0,2-1 0 0 0,43 1 2 0 0,-33 0-53 0 0,-6 0-418 0 0,-2-1-269 0 0,-1 1 1 0 0,0 0 0 0 0,1 0 0 0 0,-1 0 0 0 0,1 1 0 0 0,-1-1 0 0 0,0 1-1 0 0,1 0 1 0 0,-1 1 0 0 0,0-1 0 0 0,0 1 0 0 0,0-1 0 0 0,5 4 0 0 0,-6-3-253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5.837"/>
    </inkml:context>
    <inkml:brush xml:id="br0">
      <inkml:brushProperty name="width" value="0.1" units="cm"/>
      <inkml:brushProperty name="height" value="0.1" units="cm"/>
      <inkml:brushProperty name="color" value="#FFFFFF"/>
    </inkml:brush>
  </inkml:definitions>
  <inkml:trace contextRef="#ctx0" brushRef="#br0">143 31 3648 0 0,'0'-1'206'0'0,"0"-1"-1"0"0,0 1 0 0 0,0-1 1 0 0,0 1-1 0 0,0-1 1 0 0,0 1-1 0 0,0-1 0 0 0,-1 1 1 0 0,1 0-1 0 0,-1-1 0 0 0,1 1 1 0 0,-1 0-1 0 0,0-1 1 0 0,1 1-1 0 0,-1 0 0 0 0,0 0 1 0 0,0 0-1 0 0,0-1 0 0 0,-1 0 1 0 0,1 1-109 0 0,-1 1 0 0 0,1-1 1 0 0,0 1-1 0 0,0 0 0 0 0,0 0 0 0 0,0-1 1 0 0,-1 1-1 0 0,1 0 0 0 0,0 0 1 0 0,0 0-1 0 0,0 0 0 0 0,-1 0 0 0 0,1 0 1 0 0,0 1-1 0 0,0-1 0 0 0,0 0 0 0 0,0 0 1 0 0,0 1-1 0 0,-1-1 0 0 0,1 1 1 0 0,0-1-1 0 0,0 1 0 0 0,0 0 0 0 0,0-1 1 0 0,0 1-1 0 0,-1 1 0 0 0,-6 4 145 0 0,0 0-1 0 0,0 1 1 0 0,0 0-1 0 0,1 1 0 0 0,0-1 1 0 0,0 2-1 0 0,1-1 1 0 0,0 1-1 0 0,1-1 1 0 0,0 2-1 0 0,0-1 1 0 0,1 0-1 0 0,-6 19 0 0 0,8-23-179 0 0,1 0-1 0 0,0 0 1 0 0,0 0-1 0 0,0 0 1 0 0,1 0-1 0 0,0 1 1 0 0,0-1-1 0 0,0 0 1 0 0,1 0-1 0 0,-1 0 1 0 0,1 0-1 0 0,0 1 1 0 0,1-1-1 0 0,-1-1 1 0 0,1 1-1 0 0,0 0 1 0 0,0 0-1 0 0,1-1 1 0 0,-1 1-1 0 0,1-1 0 0 0,0 1 1 0 0,0-1-1 0 0,1 0 1 0 0,-1-1-1 0 0,1 1 1 0 0,0 0-1 0 0,0-1 1 0 0,0 0-1 0 0,6 4 1 0 0,0-1-405 0 0,0-1 0 0 0,1 1 0 0 0,-1-2 1 0 0,1 0-1 0 0,21 6 0 0 0,-24-9-514 0 0,1 1 1 0 0,-1-1-1 0 0,1-1 1 0 0,0 1-1 0 0,9-2 1 0 0,-6-1-2135 0 0</inkml:trace>
</inkml:ink>
</file>

<file path=ppt/ink/ink5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5.954"/>
    </inkml:context>
    <inkml:brush xml:id="br0">
      <inkml:brushProperty name="width" value="0.1" units="cm"/>
      <inkml:brushProperty name="height" value="0.1" units="cm"/>
      <inkml:brushProperty name="color" value="#FFFFFF"/>
    </inkml:brush>
  </inkml:definitions>
  <inkml:trace contextRef="#ctx0" brushRef="#br0">12 1 1664 0 0,'-1'0'161'0'0,"1"0"0"0"0,-1 0 0 0 0,1 0 0 0 0,-1 1-1 0 0,0-1 1 0 0,1 0 0 0 0,-1 0 0 0 0,1 1 0 0 0,-1-1 0 0 0,1 1 0 0 0,-1-1-1 0 0,1 0 1 0 0,-1 1 0 0 0,1-1 0 0 0,0 1 0 0 0,-1-1 0 0 0,1 1-1 0 0,-1-1 1 0 0,1 1 0 0 0,0 0 0 0 0,0-1 0 0 0,-1 1 0 0 0,1-1 0 0 0,0 1-1 0 0,0-1 1 0 0,0 1 0 0 0,0 0 0 0 0,-1-1 0 0 0,1 1 0 0 0,0 0 0 0 0,0-1-1 0 0,0 1 1 0 0,1 0 0 0 0,0 0 24 0 0,0 0 0 0 0,0 0-1 0 0,0 0 1 0 0,0 0 0 0 0,0-1 0 0 0,0 1-1 0 0,1 0 1 0 0,-1-1 0 0 0,0 1 0 0 0,1-1-1 0 0,-1 0 1 0 0,0 1 0 0 0,3-1 0 0 0,48 4 371 0 0,-45-3-1219 0 0,0-1 0 0 0,0 0 0 0 0,0-1 0 0 0,0 1 0 0 0,0-1 1 0 0,0-1-1 0 0,0 1 0 0 0,0-1 0 0 0,-1-1 0 0 0,1 1 0 0 0,-1-1 1 0 0,8-4-1 0 0,-3 0-40 0 0</inkml:trace>
</inkml:ink>
</file>

<file path=ppt/ink/ink5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6.471"/>
    </inkml:context>
    <inkml:brush xml:id="br0">
      <inkml:brushProperty name="width" value="0.1" units="cm"/>
      <inkml:brushProperty name="height" value="0.1" units="cm"/>
      <inkml:brushProperty name="color" value="#FFFFFF"/>
    </inkml:brush>
  </inkml:definitions>
  <inkml:trace contextRef="#ctx0" brushRef="#br0">412 100 1760 0 0,'0'-4'399'0'0,"0"0"0"0"0,0 0 1 0 0,0 0-1 0 0,-1 0 0 0 0,1 0 0 0 0,-1 0 0 0 0,0 0 0 0 0,0 0 0 0 0,-1 0 1 0 0,1 1-1 0 0,-1-1 0 0 0,0 0 0 0 0,0 1 0 0 0,0-1 0 0 0,0 1 0 0 0,-1 0 1 0 0,1 0-1 0 0,-1 0 0 0 0,0 0 0 0 0,0 0 0 0 0,-5-3 0 0 0,4 3-290 0 0,-1 0 0 0 0,0 1-1 0 0,0 0 1 0 0,0 1 0 0 0,-1-1-1 0 0,1 1 1 0 0,0 0 0 0 0,0 0-1 0 0,-1 0 1 0 0,1 1 0 0 0,-1 0-1 0 0,1 0 1 0 0,-1 0-1 0 0,1 1 1 0 0,-8 1 0 0 0,-2 2 23 0 0,0 0 0 0 0,0 1 0 0 0,0 0 0 0 0,1 2 0 0 0,0 0 0 0 0,0 0 0 0 0,1 1-1 0 0,-1 1 1 0 0,2 0 0 0 0,0 1 0 0 0,0 0 0 0 0,0 1 0 0 0,1 0 0 0 0,1 1 0 0 0,0 0 0 0 0,1 0 0 0 0,0 1 0 0 0,1 1 0 0 0,0-1 0 0 0,1 1 0 0 0,1 1 0 0 0,0-1 0 0 0,1 1 0 0 0,1 0 0 0 0,0 0 0 0 0,-3 26 0 0 0,7-35-110 0 0,0 0-1 0 0,0 0 1 0 0,1-1 0 0 0,0 1 0 0 0,0 0 0 0 0,0 0 0 0 0,1 0-1 0 0,0-1 1 0 0,0 1 0 0 0,0-1 0 0 0,1 1 0 0 0,-1-1 0 0 0,1 0-1 0 0,1 0 1 0 0,-1 0 0 0 0,1 0 0 0 0,0-1 0 0 0,0 1 0 0 0,0-1-1 0 0,0 0 1 0 0,1 0 0 0 0,0-1 0 0 0,5 4 0 0 0,-4-3-109 0 0,1-1 0 0 0,0 1 1 0 0,0-1-1 0 0,0-1 1 0 0,0 1-1 0 0,0-1 0 0 0,1 0 1 0 0,-1-1-1 0 0,1 0 0 0 0,-1 0 1 0 0,1-1-1 0 0,-1 1 1 0 0,1-2-1 0 0,-1 1 0 0 0,1-1 1 0 0,-1 0-1 0 0,14-4 0 0 0,-12 1-112 0 0,0 0-1 0 0,-1 0 1 0 0,0-1-1 0 0,1 1 1 0 0,-2-2 0 0 0,1 1-1 0 0,-1-1 1 0 0,0-1-1 0 0,0 1 1 0 0,0-1-1 0 0,5-9 1 0 0,1 0-521 0 0,-2-2 1 0 0,0 1-1 0 0,17-38 1 0 0,-20 34-1840 0 0</inkml:trace>
</inkml:ink>
</file>

<file path=ppt/ink/ink5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6.825"/>
    </inkml:context>
    <inkml:brush xml:id="br0">
      <inkml:brushProperty name="width" value="0.1" units="cm"/>
      <inkml:brushProperty name="height" value="0.1" units="cm"/>
      <inkml:brushProperty name="color" value="#FFFFFF"/>
    </inkml:brush>
  </inkml:definitions>
  <inkml:trace contextRef="#ctx0" brushRef="#br0">18 72 9817 0 0,'0'-72'1698'0'0,"-15"112"388"0"0,13 5-1221 0 0,4 83 0 0 0,-1-115-789 0 0,1 0 0 0 0,0-1 0 0 0,1 1 0 0 0,0 0 0 0 0,1-1 0 0 0,0 0 0 0 0,1 0 0 0 0,0 0 0 0 0,1-1 0 0 0,0 0 0 0 0,12 15 0 0 0,-16-24-175 0 0,0 0-1 0 0,0 0 1 0 0,1 0-1 0 0,-1 0 1 0 0,1 0-1 0 0,-1 0 0 0 0,1-1 1 0 0,0 1-1 0 0,0-1 1 0 0,0 0-1 0 0,-1 0 0 0 0,1 0 1 0 0,0 0-1 0 0,6 0 1 0 0,-6 0-313 0 0,1-1 1 0 0,-1 0 0 0 0,1 0-1 0 0,-1 0 1 0 0,0-1 0 0 0,1 1-1 0 0,-1-1 1 0 0,0 1 0 0 0,0-1-1 0 0,0 0 1 0 0,1-1 0 0 0,-1 1-1 0 0,5-3 1 0 0,3-4-2507 0 0</inkml:trace>
</inkml:ink>
</file>

<file path=ppt/ink/ink5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7.320"/>
    </inkml:context>
    <inkml:brush xml:id="br0">
      <inkml:brushProperty name="width" value="0.1" units="cm"/>
      <inkml:brushProperty name="height" value="0.1" units="cm"/>
      <inkml:brushProperty name="color" value="#FFFFFF"/>
    </inkml:brush>
  </inkml:definitions>
  <inkml:trace contextRef="#ctx0" brushRef="#br0">52 104 4676 0 0,'5'-11'644'0'0,"0"1"0"0"0,0 0 0 0 0,1 0 0 0 0,11-14 0 0 0,-14 20-503 0 0,0 1-1 0 0,0 0 1 0 0,0 0-1 0 0,1 0 1 0 0,-1 0-1 0 0,1 0 1 0 0,0 1-1 0 0,0 0 1 0 0,0-1-1 0 0,0 1 1 0 0,0 1-1 0 0,0-1 1 0 0,0 1-1 0 0,8-2 1 0 0,-11 3-108 0 0,0-1 0 0 0,0 1 0 0 0,0 0 0 0 0,0 0 1 0 0,0 0-1 0 0,0 0 0 0 0,0 0 0 0 0,0 0 0 0 0,0 1 0 0 0,1-1 1 0 0,-1 0-1 0 0,0 0 0 0 0,0 1 0 0 0,0-1 0 0 0,0 1 1 0 0,-1-1-1 0 0,1 1 0 0 0,0-1 0 0 0,0 1 0 0 0,0 0 0 0 0,0-1 1 0 0,0 1-1 0 0,0 1 0 0 0,1 0 4 0 0,-1 0 1 0 0,0 0-1 0 0,0 0 1 0 0,0 0-1 0 0,0 1 0 0 0,0-1 1 0 0,-1 0-1 0 0,1 0 1 0 0,0 1-1 0 0,-1 2 0 0 0,1 5 41 0 0,-1 1-1 0 0,0-1 0 0 0,-3 18 0 0 0,0-11-21 0 0,-1-1 0 0 0,-1 0 0 0 0,0-1 0 0 0,-1 1 0 0 0,-1-1-1 0 0,0 0 1 0 0,-16 24 0 0 0,-1-5 81 0 0,-52 59 1 0 0,69-86-81 0 0,-11 15-118 0 0,19-14-35 0 0,13-5-5 0 0,148 6-569 0 0,-128-7 37 0 0,59 10-1 0 0,-80-9-753 0 0,0 1-1 0 0,-1 0 0 0 0,1 0 0 0 0,15 9 1 0 0,-16-9-24 0 0,-7-2 680 0 0</inkml:trace>
</inkml:ink>
</file>

<file path=ppt/ink/ink5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7.693"/>
    </inkml:context>
    <inkml:brush xml:id="br0">
      <inkml:brushProperty name="width" value="0.1" units="cm"/>
      <inkml:brushProperty name="height" value="0.1" units="cm"/>
      <inkml:brushProperty name="color" value="#FFFFFF"/>
    </inkml:brush>
  </inkml:definitions>
  <inkml:trace contextRef="#ctx0" brushRef="#br0">1 0 1224 0 0,'0'4'10043'0'0,"32"-2"-7912"0"0,43-1-2291 0 0,40-2 984 0 0,2-1-4260 0 0,-111 2 2129 0 0</inkml:trace>
</inkml:ink>
</file>

<file path=ppt/ink/ink5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8.079"/>
    </inkml:context>
    <inkml:brush xml:id="br0">
      <inkml:brushProperty name="width" value="0.1" units="cm"/>
      <inkml:brushProperty name="height" value="0.1" units="cm"/>
      <inkml:brushProperty name="color" value="#FFFFFF"/>
    </inkml:brush>
  </inkml:definitions>
  <inkml:trace contextRef="#ctx0" brushRef="#br0">9 33 4092 0 0,'-3'-12'828'0'0,"-3"-9"4051"0"0,7 43-1789 0 0,10 65-1614 0 0,19 226 934 0 0,-29-301-2512 0 0,4 50-808 0 0,4-24-5634 0 0</inkml:trace>
</inkml:ink>
</file>

<file path=ppt/ink/ink5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8.901"/>
    </inkml:context>
    <inkml:brush xml:id="br0">
      <inkml:brushProperty name="width" value="0.1" units="cm"/>
      <inkml:brushProperty name="height" value="0.1" units="cm"/>
      <inkml:brushProperty name="color" value="#FFFFFF"/>
    </inkml:brush>
  </inkml:definitions>
  <inkml:trace contextRef="#ctx0" brushRef="#br0">1 33 5128 0 0,'2'-7'811'0'0,"11"-17"3364"0"0,-13 24-4134 0 0,0 0-1 0 0,1 0 0 0 0,-1-1 1 0 0,0 1-1 0 0,0 0 1 0 0,0 0-1 0 0,0 0 0 0 0,0 0 1 0 0,0 0-1 0 0,0 0 0 0 0,1 0 1 0 0,-1 0-1 0 0,0-1 1 0 0,0 1-1 0 0,0 0 0 0 0,0 0 1 0 0,0 0-1 0 0,1 0 0 0 0,-1 0 1 0 0,0 0-1 0 0,0 0 1 0 0,0 0-1 0 0,0 0 0 0 0,1 0 1 0 0,-1 0-1 0 0,0 0 0 0 0,0 0 1 0 0,0 0-1 0 0,0 0 1 0 0,0 0-1 0 0,1 0 0 0 0,-1 0 1 0 0,0 0-1 0 0,0 1 0 0 0,0-1 1 0 0,0 0-1 0 0,0 0 1 0 0,1 0-1 0 0,-1 0 0 0 0,0 0 1 0 0,0 0-1 0 0,0 0 0 0 0,0 0 1 0 0,0 1-1 0 0,5 15 891 0 0,20 248 2154 0 0,-12-188-2675 0 0,-6-39-368 0 0,-2 0 0 0 0,1 39 0 0 0,-4-68-1500 0 0,3-17 812 0 0,2-18 314 0 0,-3-4 611 0 0,-3 8 115 0 0,2-1 0 0 0,12-46-1 0 0,-14 65-372 0 0,0 0-1 0 0,1 0 0 0 0,0 1 0 0 0,0-1 0 0 0,0 1 0 0 0,1-1 0 0 0,-1 1 0 0 0,1 0 1 0 0,0 0-1 0 0,0 0 0 0 0,1 0 0 0 0,-1 0 0 0 0,1 1 0 0 0,0-1 0 0 0,0 1 0 0 0,0 0 1 0 0,0 1-1 0 0,0-1 0 0 0,1 1 0 0 0,4-3 0 0 0,-5 4-16 0 0,1 1 0 0 0,-1-1 0 0 0,0 1-1 0 0,0 0 1 0 0,1 0 0 0 0,-1 0 0 0 0,0 0 0 0 0,1 1-1 0 0,-1 0 1 0 0,0 0 0 0 0,0 0 0 0 0,0 0 0 0 0,0 1-1 0 0,0 0 1 0 0,0-1 0 0 0,0 1 0 0 0,-1 1 0 0 0,1-1-1 0 0,5 5 1 0 0,-1-1 8 0 0,0 1 0 0 0,0 0-1 0 0,0 0 1 0 0,-1 1 0 0 0,-1 0-1 0 0,12 17 1 0 0,-12-14 11 0 0,0 0-1 0 0,0 0 0 0 0,-2 1 1 0 0,1-1-1 0 0,-2 1 0 0 0,1 0 1 0 0,-2 0-1 0 0,3 19 1 0 0,-5-27-16 0 0,1 0 0 0 0,-1 0 1 0 0,0 0-1 0 0,-1-1 1 0 0,1 1-1 0 0,0 0 0 0 0,-1 0 1 0 0,0 0-1 0 0,0-1 0 0 0,0 1 1 0 0,-1 0-1 0 0,1-1 0 0 0,-1 1 1 0 0,0-1-1 0 0,0 0 1 0 0,0 1-1 0 0,0-1 0 0 0,0 0 1 0 0,-1 0-1 0 0,1-1 0 0 0,-1 1 1 0 0,0 0-1 0 0,0-1 1 0 0,0 0-1 0 0,0 1 0 0 0,-1-1 1 0 0,1 0-1 0 0,0-1 0 0 0,-1 1 1 0 0,-7 2-1 0 0,-3 0 40 0 0,-1 0-1 0 0,1-1 1 0 0,-31 2-1 0 0,40-5-241 0 0,-1 1-1 0 0,1-1 0 0 0,0-1 1 0 0,-1 1-1 0 0,1-1 0 0 0,0 0 1 0 0,0 0-1 0 0,-1 0 0 0 0,1-1 1 0 0,0 0-1 0 0,0 0 0 0 0,1 0 1 0 0,-1 0-1 0 0,-8-7 0 0 0,13 9-33 0 0,-1-1-1 0 0,0 0 1 0 0,1 0 0 0 0,-1 1-1 0 0,1-1 1 0 0,-1 0-1 0 0,1 0 1 0 0,-1 0-1 0 0,1 0 1 0 0,0 0 0 0 0,-1 0-1 0 0,1 0 1 0 0,0 0-1 0 0,0 0 1 0 0,0 1-1 0 0,0-1 1 0 0,0 0-1 0 0,0 0 1 0 0,0-2 0 0 0,0 1-154 0 0,0-6-2478 0 0</inkml:trace>
</inkml:ink>
</file>

<file path=ppt/ink/ink5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9.400"/>
    </inkml:context>
    <inkml:brush xml:id="br0">
      <inkml:brushProperty name="width" value="0.1" units="cm"/>
      <inkml:brushProperty name="height" value="0.1" units="cm"/>
      <inkml:brushProperty name="color" value="#FFFFFF"/>
    </inkml:brush>
  </inkml:definitions>
  <inkml:trace contextRef="#ctx0" brushRef="#br0">52 105 5228 0 0,'0'-11'804'0'0,"1"1"0"0"0,0 0-1 0 0,1 0 1 0 0,3-14-1 0 0,-4 20-620 0 0,1 1 0 0 0,-1 0-1 0 0,0 0 1 0 0,1 0-1 0 0,0 0 1 0 0,-1 0 0 0 0,5-5-1 0 0,-5 7-104 0 0,0 0 1 0 0,0 0-1 0 0,0 1 0 0 0,0-1 1 0 0,0 0-1 0 0,0 0 0 0 0,0 1 1 0 0,0-1-1 0 0,0 1 0 0 0,0-1 0 0 0,1 1 1 0 0,-1-1-1 0 0,0 1 0 0 0,0 0 1 0 0,1 0-1 0 0,-1-1 0 0 0,0 1 1 0 0,0 0-1 0 0,0 0 0 0 0,1 0 1 0 0,1 1-1 0 0,-1-1-34 0 0,-1 1-1 0 0,1 0 1 0 0,0 0 0 0 0,-1 0-1 0 0,1 0 1 0 0,0 0 0 0 0,-1 0 0 0 0,1 1-1 0 0,-1-1 1 0 0,0 0 0 0 0,1 1-1 0 0,-1-1 1 0 0,0 1 0 0 0,0 0 0 0 0,0-1-1 0 0,0 1 1 0 0,0 0 0 0 0,-1-1-1 0 0,1 1 1 0 0,0 0 0 0 0,-1 0 0 0 0,1 0-1 0 0,-1 0 1 0 0,0 0 0 0 0,1 0-1 0 0,-1 2 1 0 0,2 53 84 0 0,-3-47-147 0 0,-1 1 0 0 0,0-1 0 0 0,-1 0 0 0 0,0 0 0 0 0,0 0 0 0 0,-1 0 0 0 0,-1-1 0 0 0,1 1 0 0 0,-2-1 0 0 0,1 0 0 0 0,-1 0 0 0 0,-1-1 0 0 0,1 0-1 0 0,-1 0 1 0 0,-1-1 0 0 0,0 0 0 0 0,0 0 0 0 0,0 0 0 0 0,-1-1 0 0 0,1 0 0 0 0,-13 5 0 0 0,31-8-433 0 0,24 0 257 0 0,43-1-288 0 0,49 4-2270 0 0,-108-4 42 0 0</inkml:trace>
</inkml:ink>
</file>

<file path=ppt/ink/ink5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39.820"/>
    </inkml:context>
    <inkml:brush xml:id="br0">
      <inkml:brushProperty name="width" value="0.1" units="cm"/>
      <inkml:brushProperty name="height" value="0.1" units="cm"/>
      <inkml:brushProperty name="color" value="#FFFFFF"/>
    </inkml:brush>
  </inkml:definitions>
  <inkml:trace contextRef="#ctx0" brushRef="#br0">0 9 5440 0 0,'145'-1'7780'0'0,"-66"1"-9442"0"0,-1 0-5508 0 0,-70-5 4895 0 0,-5 3 1518 0 0</inkml:trace>
</inkml:ink>
</file>

<file path=ppt/ink/ink5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40.162"/>
    </inkml:context>
    <inkml:brush xml:id="br0">
      <inkml:brushProperty name="width" value="0.1" units="cm"/>
      <inkml:brushProperty name="height" value="0.1" units="cm"/>
      <inkml:brushProperty name="color" value="#FFFFFF"/>
    </inkml:brush>
  </inkml:definitions>
  <inkml:trace contextRef="#ctx0" brushRef="#br0">33 22 1412 0 0,'-7'-7'979'0'0,"6"5"-570"0"0,0 1 0 0 0,0 0 0 0 0,-1 0-1 0 0,1-1 1 0 0,0 1 0 0 0,0 0 0 0 0,-1 0 0 0 0,1 0 0 0 0,0 0 0 0 0,-1 1 0 0 0,1-1-1 0 0,-3-1 1 0 0,4 3-254 0 0,-1 0 0 0 0,0 0 0 0 0,1 0 0 0 0,-1 0 0 0 0,0 0 0 0 0,1 0 0 0 0,-1 0 0 0 0,1 0 0 0 0,0 0 0 0 0,-1 1 0 0 0,1-1 0 0 0,0 0 0 0 0,0 0 0 0 0,0 0 0 0 0,0 0 0 0 0,0 0 0 0 0,0 1 0 0 0,0-1 0 0 0,0 0 0 0 0,0 0 0 0 0,1 2 0 0 0,2 66 2127 0 0,22 128 0 0 0,-14-137-1777 0 0,3 12-387 0 0,-7-24-3109 0 0,-1-22-1956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6.206"/>
    </inkml:context>
    <inkml:brush xml:id="br0">
      <inkml:brushProperty name="width" value="0.1" units="cm"/>
      <inkml:brushProperty name="height" value="0.1" units="cm"/>
      <inkml:brushProperty name="color" value="#FFFFFF"/>
    </inkml:brush>
  </inkml:definitions>
  <inkml:trace contextRef="#ctx0" brushRef="#br0">0 5 3856 0 0,'1'0'89'0'0,"-1"0"-1"0"0,1-1 0 0 0,0 1 0 0 0,-1 0 0 0 0,1 0 1 0 0,-1 0-1 0 0,1 0 0 0 0,0 0 0 0 0,-1 0 1 0 0,1 0-1 0 0,0 0 0 0 0,-1 0 0 0 0,1 0 0 0 0,-1 0 1 0 0,1 1-1 0 0,0-1 0 0 0,-1 0 0 0 0,1 0 0 0 0,-1 0 1 0 0,1 1-1 0 0,-1-1 0 0 0,1 0 0 0 0,-1 1 1 0 0,1-1-1 0 0,-1 1 0 0 0,1-1 0 0 0,-1 0 0 0 0,1 1 1 0 0,-1-1-1 0 0,0 1 0 0 0,1-1 0 0 0,-1 1 0 0 0,0-1 1 0 0,1 1-1 0 0,-1 0 0 0 0,0 0 0 0 0,20 26 506 0 0,-18-24-311 0 0,20 30 724 0 0,25 50-1 0 0,-41-71-864 0 0,0 0-1 0 0,-2 0 0 0 0,1 1 0 0 0,-2 0 0 0 0,1-1 0 0 0,-2 1 1 0 0,0 1-1 0 0,1 14 0 0 0,-7-15 61 0 0,-5-14-28 0 0,8 0-161 0 0,-1 0 0 0 0,1 0 0 0 0,0-1 0 0 0,-1 1 0 0 0,1 0 0 0 0,0-1 0 0 0,0 1 0 0 0,0-1-1 0 0,0 1 1 0 0,0-1 0 0 0,-1-3 0 0 0,-1-4-17 0 0,1 1 0 0 0,0-2-1 0 0,0 1 1 0 0,1 0-1 0 0,0 0 1 0 0,1 0-1 0 0,0-1 1 0 0,0 1 0 0 0,1 0-1 0 0,0 0 1 0 0,4-15-1 0 0,-3 17-167 0 0,1 0-1 0 0,0 1 0 0 0,0-1 1 0 0,0 1-1 0 0,1 0 0 0 0,0 0 0 0 0,0 0 1 0 0,1 1-1 0 0,-1-1 0 0 0,1 1 1 0 0,0 0-1 0 0,1 0 0 0 0,-1 1 1 0 0,1 0-1 0 0,10-6 0 0 0,6-2-1485 0 0,0 1-1 0 0,1 1 1 0 0,45-13-1 0 0,-44 18 737 0 0</inkml:trace>
</inkml:ink>
</file>

<file path=ppt/ink/ink5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40.785"/>
    </inkml:context>
    <inkml:brush xml:id="br0">
      <inkml:brushProperty name="width" value="0.1" units="cm"/>
      <inkml:brushProperty name="height" value="0.1" units="cm"/>
      <inkml:brushProperty name="color" value="#FFFFFF"/>
    </inkml:brush>
  </inkml:definitions>
  <inkml:trace contextRef="#ctx0" brushRef="#br0">137 45 6605 0 0,'2'-3'483'0'0,"-1"-1"0"0"0,1 1 1 0 0,0 0-1 0 0,0-1 1 0 0,0 1-1 0 0,0 0 0 0 0,0 0 1 0 0,1 0-1 0 0,-1 1 1 0 0,7-6-1 0 0,-7 7-363 0 0,1 0-1 0 0,-1 0 1 0 0,1 0-1 0 0,-1 1 1 0 0,1-1 0 0 0,0 1-1 0 0,-1 0 1 0 0,1 0-1 0 0,0-1 1 0 0,0 2 0 0 0,-1-1-1 0 0,1 0 1 0 0,0 1-1 0 0,-1-1 1 0 0,1 1 0 0 0,3 1-1 0 0,1 0-29 0 0,0 1-1 0 0,0-1 0 0 0,-1 2 1 0 0,1-1-1 0 0,-1 1 0 0 0,0 0 1 0 0,0 0-1 0 0,0 0 0 0 0,0 1 1 0 0,-1 0-1 0 0,0 0 0 0 0,0 1 1 0 0,0-1-1 0 0,-1 1 0 0 0,1 0 1 0 0,-2 1-1 0 0,1-1 0 0 0,-1 1 1 0 0,1-1-1 0 0,-2 1 0 0 0,1 0 1 0 0,-1 0-1 0 0,0 0 0 0 0,-1 0 1 0 0,2 10-1 0 0,-2-8-78 0 0,0 1 0 0 0,0-1 0 0 0,-1 1 0 0 0,0-1-1 0 0,0 1 1 0 0,-1-1 0 0 0,-1 1 0 0 0,0-1 0 0 0,0 1 0 0 0,-1-1 0 0 0,0 0 0 0 0,0 0-1 0 0,-1 0 1 0 0,0-1 0 0 0,0 1 0 0 0,-1-1 0 0 0,-1 0 0 0 0,1-1 0 0 0,-9 9 0 0 0,0-3-146 0 0,0-1 0 0 0,-1-1 0 0 0,0 0 1 0 0,-1-1-1 0 0,-18 8 0 0 0,22-12 1 0 0,0-1-1 0 0,-1 0 0 0 0,1-1 0 0 0,-1 0 1 0 0,0-1-1 0 0,1-1 0 0 0,-1 0 0 0 0,-14 1 1 0 0,25-3 111 0 0,1 0 1 0 0,-1 0-1 0 0,0 0 0 0 0,0-1 1 0 0,1 1-1 0 0,-1 0 1 0 0,0-1-1 0 0,0 1 0 0 0,1-1 1 0 0,-1 0-1 0 0,1 1 1 0 0,-1-1-1 0 0,0 0 1 0 0,1 0-1 0 0,-1 0 0 0 0,1 0 1 0 0,0 0-1 0 0,-1 0 1 0 0,1 0-1 0 0,0-1 1 0 0,0 1-1 0 0,0 0 0 0 0,0-1 1 0 0,0 1-1 0 0,0-1 1 0 0,0 1-1 0 0,0-1 1 0 0,0 0-1 0 0,1 1 0 0 0,-1-1 1 0 0,1 0-1 0 0,-1 1 1 0 0,1-1-1 0 0,0 0 1 0 0,0 0-1 0 0,0 1 0 0 0,0-1 1 0 0,0 0-1 0 0,0 0 1 0 0,0 0-1 0 0,0 1 1 0 0,1-3-1 0 0,0 1 17 0 0,-1 1 1 0 0,0-1-1 0 0,1 1 1 0 0,0 0-1 0 0,-1-1 0 0 0,1 1 1 0 0,0 0-1 0 0,0-1 1 0 0,0 1-1 0 0,1 0 0 0 0,-1 0 1 0 0,1 0-1 0 0,-1 0 1 0 0,1 0-1 0 0,-1 0 0 0 0,1 1 1 0 0,0-1-1 0 0,0 1 1 0 0,0-1-1 0 0,0 1 0 0 0,0-1 1 0 0,0 1-1 0 0,1 0 1 0 0,-1 0-1 0 0,0 0 0 0 0,0 0 1 0 0,1 1-1 0 0,-1-1 0 0 0,4 0 1 0 0,2 1 66 0 0,0 1 1 0 0,-1 0-1 0 0,1 1 1 0 0,0-1-1 0 0,0 1 1 0 0,-1 1-1 0 0,1 0 1 0 0,-1 0-1 0 0,0 0 1 0 0,0 1-1 0 0,0 0 1 0 0,0 0-1 0 0,-1 1 1 0 0,9 6-1 0 0,6 10 198 0 0,0 0-1 0 0,29 38 0 0 0,-30-33-156 0 0,29 27 0 0 0,2-11-2044 0 0,-46-39 1151 0 0,1 1 0 0 0,-1-2-1 0 0,1 1 1 0 0,0-1-1 0 0,7 2 1 0 0,-5-2-1975 0 0</inkml:trace>
</inkml:ink>
</file>

<file path=ppt/ink/ink5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41.344"/>
    </inkml:context>
    <inkml:brush xml:id="br0">
      <inkml:brushProperty name="width" value="0.1" units="cm"/>
      <inkml:brushProperty name="height" value="0.1" units="cm"/>
      <inkml:brushProperty name="color" value="#FFFFFF"/>
    </inkml:brush>
  </inkml:definitions>
  <inkml:trace contextRef="#ctx0" brushRef="#br0">244 132 3548 0 0,'2'-5'467'0'0,"0"0"0"0"0,-1 0 0 0 0,0-1 0 0 0,1 1 0 0 0,-2-1 0 0 0,1 1 0 0 0,-1-1 0 0 0,0 1 0 0 0,0-1 0 0 0,0 1 1 0 0,-1 0-1 0 0,1-1 0 0 0,-2 1 0 0 0,1-1 0 0 0,-4-8 0 0 0,4 11-350 0 0,0 1 0 0 0,-1-1 1 0 0,1 1-1 0 0,-1 0 1 0 0,0 0-1 0 0,0 0 1 0 0,0 0-1 0 0,0 0 1 0 0,0 0-1 0 0,0 0 0 0 0,-1 1 1 0 0,1-1-1 0 0,0 1 1 0 0,-1-1-1 0 0,1 1 1 0 0,-1 0-1 0 0,0 0 0 0 0,1 0 1 0 0,-1 0-1 0 0,0 1 1 0 0,0-1-1 0 0,1 1 1 0 0,-1 0-1 0 0,0-1 1 0 0,0 1-1 0 0,0 0 0 0 0,1 1 1 0 0,-1-1-1 0 0,0 1 1 0 0,0-1-1 0 0,0 1 1 0 0,-3 1-1 0 0,-4 1 57 0 0,0 1-1 0 0,0 0 1 0 0,0 1-1 0 0,1 0 1 0 0,0 0 0 0 0,0 1-1 0 0,0 0 1 0 0,-15 14-1 0 0,18-14-81 0 0,0-1 0 0 0,1 1-1 0 0,-1 1 1 0 0,1-1-1 0 0,1 1 1 0 0,-1 0-1 0 0,1 0 1 0 0,0 0 0 0 0,1 0-1 0 0,-1 1 1 0 0,1 0-1 0 0,-2 9 1 0 0,4-14-99 0 0,1 0 0 0 0,0 0 0 0 0,-1 0 0 0 0,1 0 0 0 0,0 0 0 0 0,0 0 0 0 0,0 0 0 0 0,1 0 0 0 0,-1-1 0 0 0,1 1 0 0 0,-1 0 0 0 0,1 0 0 0 0,0 0 0 0 0,0-1 0 0 0,1 1 0 0 0,-1 0 0 0 0,0-1 0 0 0,1 1 0 0 0,-1-1 0 0 0,1 1 0 0 0,0-1 0 0 0,0 0 0 0 0,0 0-1 0 0,0 0 1 0 0,0 0 0 0 0,1 0 0 0 0,-1 0 0 0 0,1-1 0 0 0,-1 1 0 0 0,1-1 0 0 0,-1 0 0 0 0,1 1 0 0 0,0-1 0 0 0,0 0 0 0 0,2 0 0 0 0,0 0-148 0 0,0 0 0 0 0,0 0 1 0 0,0 0-1 0 0,0-1 0 0 0,0 0 0 0 0,1 0 0 0 0,-1 0 0 0 0,0-1 0 0 0,0 0 0 0 0,0 0 1 0 0,0 0-1 0 0,0 0 0 0 0,-1-1 0 0 0,1 0 0 0 0,0 0 0 0 0,-1 0 0 0 0,1 0 0 0 0,-1-1 1 0 0,6-4-1 0 0,19-20-22 0 0,39-44 0 0 0,-68 70 189 0 0,0 1-1 0 0,0 0 1 0 0,0 0-1 0 0,0-1 1 0 0,1 1-1 0 0,-1 0 0 0 0,0 0 1 0 0,0-1-1 0 0,0 1 1 0 0,0 0-1 0 0,1 0 1 0 0,-1-1-1 0 0,0 1 1 0 0,0 0-1 0 0,0 0 0 0 0,1 0 1 0 0,-1 0-1 0 0,0-1 1 0 0,0 1-1 0 0,1 0 1 0 0,-1 0-1 0 0,0 0 1 0 0,0 0-1 0 0,1 0 0 0 0,-1 0 1 0 0,0 0-1 0 0,1 0 1 0 0,-1 0-1 0 0,0 0 1 0 0,0 0-1 0 0,1 0 1 0 0,-1 0-1 0 0,0 0 0 0 0,1 0 1 0 0,-1 0-1 0 0,0 0 1 0 0,0 0-1 0 0,1 0 1 0 0,-1 0-1 0 0,0 0 1 0 0,0 0-1 0 0,1 1 0 0 0,-1-1 1 0 0,0 0-1 0 0,0 0 1 0 0,1 0-1 0 0,-1 0 1 0 0,0 1-1 0 0,0-1 1 0 0,0 0-1 0 0,1 0 1 0 0,-1 0-1 0 0,0 1 0 0 0,0-1 1 0 0,0 0-1 0 0,0 0 1 0 0,0 1-1 0 0,0-1 1 0 0,1 0-1 0 0,-1 1 1 0 0,0-1-1 0 0,0 0 0 0 0,0 0 1 0 0,0 1-1 0 0,0-1 1 0 0,0 0-1 0 0,0 1 1 0 0,0-1-1 0 0,3 31 299 0 0,-2-11-136 0 0,2-12-363 0 0,-1 1 0 0 0,2-1 0 0 0,-1 0 0 0 0,1 1 0 0 0,7 8 0 0 0,-9-14-149 0 0,0 0 1 0 0,1 0-1 0 0,-1 0 0 0 0,1 0 1 0 0,0-1-1 0 0,0 1 1 0 0,0-1-1 0 0,0 0 0 0 0,0 0 1 0 0,1 0-1 0 0,-1-1 0 0 0,1 1 1 0 0,-1-1-1 0 0,1 1 0 0 0,4 0 1 0 0,2 0-2465 0 0</inkml:trace>
</inkml:ink>
</file>

<file path=ppt/ink/ink5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42.076"/>
    </inkml:context>
    <inkml:brush xml:id="br0">
      <inkml:brushProperty name="width" value="0.1" units="cm"/>
      <inkml:brushProperty name="height" value="0.1" units="cm"/>
      <inkml:brushProperty name="color" value="#FFFFFF"/>
    </inkml:brush>
  </inkml:definitions>
  <inkml:trace contextRef="#ctx0" brushRef="#br0">74 18 5204 0 0,'-2'-18'3366'0'0,"-4"27"-1454"0"0,-6 33-525 0 0,11-38-1264 0 0,-15 78 1633 0 0,-10 142 0 0 0,18-141-1299 0 0,5 53 207 0 0,4-87-254 0 0,-1-59-385 0 0,1 0 0 0 0,1 1 0 0 0,0-1-1 0 0,0 1 1 0 0,1 0 0 0 0,0-1 0 0 0,0 1 0 0 0,1 0 0 0 0,0 1 0 0 0,1-1 0 0 0,0 1 0 0 0,0 0-1 0 0,1 0 1 0 0,0 0 0 0 0,8-8 0 0 0,-8 11-26 0 0,-1 0 0 0 0,0 0 0 0 0,1 0-1 0 0,0 1 1 0 0,0 0 0 0 0,0 0 0 0 0,1 1 0 0 0,-1 0 0 0 0,1 0-1 0 0,0 0 1 0 0,0 1 0 0 0,0 0 0 0 0,0 0 0 0 0,0 1 0 0 0,0 0-1 0 0,1 0 1 0 0,-1 0 0 0 0,0 1 0 0 0,0 0 0 0 0,1 1 0 0 0,-1 0-1 0 0,11 2 1 0 0,-10 0 3 0 0,1-1 0 0 0,-1 2 0 0 0,1-1 0 0 0,-1 1 0 0 0,0 0 0 0 0,-1 1 0 0 0,1 0 0 0 0,-1 0 0 0 0,0 0 0 0 0,0 1 0 0 0,0 0 0 0 0,-1 1 0 0 0,8 9 0 0 0,-12-13 11 0 0,1 1 0 0 0,0 0 0 0 0,-1 1 0 0 0,0-1 0 0 0,0 0 1 0 0,0 1-1 0 0,0-1 0 0 0,-1 1 0 0 0,1-1 0 0 0,-1 1 0 0 0,-1 0 1 0 0,1-1-1 0 0,-1 1 0 0 0,1 0 0 0 0,-1 0 0 0 0,-1-1 0 0 0,1 1 1 0 0,-1 0-1 0 0,1 0 0 0 0,-1-1 0 0 0,-1 1 0 0 0,1 0 0 0 0,-1-1 0 0 0,0 0 1 0 0,0 1-1 0 0,-3 4 0 0 0,3-6 12 0 0,-1 0 0 0 0,0 1 0 0 0,-1-1 0 0 0,1-1 0 0 0,0 1 0 0 0,-1 0 0 0 0,1-1 0 0 0,-1 0 0 0 0,0 0 0 0 0,0 0 0 0 0,0 0 0 0 0,0-1 0 0 0,0 1 0 0 0,-6 0 0 0 0,-2 1 18 0 0,0 0-1 0 0,0-2 1 0 0,-23 2 0 0 0,14-3 96 0 0,-40-7 0 0 0,18-4-1353 0 0,9-6-3580 0 0,21 2 750 0 0,10 8 1164 0 0</inkml:trace>
</inkml:ink>
</file>

<file path=ppt/ink/ink5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0.199"/>
    </inkml:context>
    <inkml:brush xml:id="br0">
      <inkml:brushProperty name="width" value="0.1" units="cm"/>
      <inkml:brushProperty name="height" value="0.1" units="cm"/>
      <inkml:brushProperty name="color" value="#FFFFFF"/>
    </inkml:brush>
  </inkml:definitions>
  <inkml:trace contextRef="#ctx0" brushRef="#br0">0 365 3720 0 0,'11'4'5143'0'0,"3"-13"-4843"0"0,0-1 1 0 0,0 0-1 0 0,-1-1 1 0 0,-1 0-1 0 0,0-1 0 0 0,0-1 1 0 0,12-18-1 0 0,-14 18-157 0 0,0 0 0 0 0,-1 0 0 0 0,-1-1 0 0 0,-1 0 0 0 0,0-1 0 0 0,0 1 0 0 0,-2-1-1 0 0,0-1 1 0 0,4-16 0 0 0,-7-20 558 0 0,-2 49-681 0 0,0 0-1 0 0,0 0 1 0 0,-1 1-1 0 0,1-1 1 0 0,-1 0 0 0 0,0 1-1 0 0,1-1 1 0 0,-1 0-1 0 0,0 1 1 0 0,0-1-1 0 0,-1 1 1 0 0,1-1-1 0 0,0 1 1 0 0,-1 0-1 0 0,0 0 1 0 0,-2-3 0 0 0,3 4-15 0 0,1 1 1 0 0,-1-1 0 0 0,0 1-1 0 0,1 0 1 0 0,-1-1 0 0 0,0 1-1 0 0,1 0 1 0 0,-1-1 0 0 0,0 1-1 0 0,0 0 1 0 0,0 0 0 0 0,1-1-1 0 0,-1 1 1 0 0,0 0 0 0 0,0 0-1 0 0,0 0 1 0 0,1 0 0 0 0,-1 0-1 0 0,0 0 1 0 0,0 1 0 0 0,0-1-1 0 0,1 0 1 0 0,-1 0 0 0 0,0 0-1 0 0,-1 1 1 0 0,-15 17 207 0 0,13-11-140 0 0,1 0-1 0 0,-1 1 1 0 0,1-1-1 0 0,-2 9 0 0 0,3-2-31 0 0,1-1-1 0 0,0 1 1 0 0,1 0-1 0 0,0 0 1 0 0,1 0-1 0 0,0 0 1 0 0,1-1-1 0 0,1 1 1 0 0,0-1-1 0 0,1 1 1 0 0,11 24-1 0 0,-12-33-98 0 0,0 0-1 0 0,0 0 0 0 0,0 0 0 0 0,0-1 1 0 0,1 1-1 0 0,0-1 0 0 0,0 0 0 0 0,0 0 1 0 0,0 0-1 0 0,1-1 0 0 0,-1 1 0 0 0,1-1 0 0 0,0 0 1 0 0,0 0-1 0 0,0-1 0 0 0,0 0 0 0 0,1 0 1 0 0,-1 0-1 0 0,1 0 0 0 0,-1-1 0 0 0,1 0 1 0 0,0 0-1 0 0,-1-1 0 0 0,1 1 0 0 0,0-1 1 0 0,-1 0-1 0 0,1-1 0 0 0,0 0 0 0 0,-1 1 1 0 0,1-2-1 0 0,-1 1 0 0 0,1-1 0 0 0,-1 0 0 0 0,1 0 1 0 0,-1 0-1 0 0,0-1 0 0 0,0 1 0 0 0,0-1 1 0 0,-1-1-1 0 0,1 1 0 0 0,-1-1 0 0 0,1 0 1 0 0,-1 0-1 0 0,6-8 0 0 0,2-2-57 0 0,0 0 1 0 0,-2-1-1 0 0,0 0 0 0 0,0-1 1 0 0,-2-1-1 0 0,0 1 0 0 0,10-32 1 0 0,-14 39 108 0 0,-2-1 1 0 0,0 0 0 0 0,2-20-1 0 0,-11 110 1680 0 0,4-66-1559 0 0,1 1 1 0 0,0-1 0 0 0,1 1-1 0 0,1-1 1 0 0,0 1-1 0 0,1-1 1 0 0,0 1-1 0 0,1-1 1 0 0,7 21 0 0 0,-8-32-139 0 0,0 0 0 0 0,1 0 0 0 0,0-1 0 0 0,-1 1 0 0 0,1 0 0 0 0,0-1 0 0 0,0 1 1 0 0,1-1-1 0 0,-1 0 0 0 0,0 0 0 0 0,1 0 0 0 0,0 0 0 0 0,-1 0 0 0 0,1-1 0 0 0,0 1 1 0 0,0-1-1 0 0,0 1 0 0 0,0-1 0 0 0,0 0 0 0 0,0 0 0 0 0,0-1 0 0 0,4 2 0 0 0,-3-2-389 0 0,0 1 0 0 0,-1-1 0 0 0,1 0-1 0 0,0 0 1 0 0,0-1 0 0 0,0 1 0 0 0,0-1-1 0 0,-1 0 1 0 0,1 1 0 0 0,0-2-1 0 0,5-1 1 0 0,3-4-2370 0 0</inkml:trace>
</inkml:ink>
</file>

<file path=ppt/ink/ink5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0.869"/>
    </inkml:context>
    <inkml:brush xml:id="br0">
      <inkml:brushProperty name="width" value="0.1" units="cm"/>
      <inkml:brushProperty name="height" value="0.1" units="cm"/>
      <inkml:brushProperty name="color" value="#FFFFFF"/>
    </inkml:brush>
  </inkml:definitions>
  <inkml:trace contextRef="#ctx0" brushRef="#br0">149 23 4728 0 0,'8'-19'2811'0'0,"-6"15"-1047"0"0,-5 14-1071 0 0,-125 274 1265 0 0,120-270-1923 0 0,5-9-42 0 0,1-1 0 0 0,-1 0 0 0 0,1 1 0 0 0,0-1 0 0 0,0 1 0 0 0,0 0 0 0 0,1 0 0 0 0,-2 8 0 0 0,5-13-9 0 0,0 0 0 0 0,0 0-1 0 0,0 0 1 0 0,0 0 0 0 0,0 0 0 0 0,0 0 0 0 0,0 0 0 0 0,0-1 0 0 0,0 1-1 0 0,0-1 1 0 0,0 1 0 0 0,0-1 0 0 0,2-1 0 0 0,2 0-18 0 0,22-4 38 0 0,0 1 1 0 0,0 1 0 0 0,54-1-1 0 0,-67 6-268 0 0,1 0 0 0 0,0 0 0 0 0,-1 2 0 0 0,0 0 0 0 0,1 0 0 0 0,-1 2 0 0 0,-1 0 0 0 0,26 12 0 0 0,-21-4-2190 0 0</inkml:trace>
</inkml:ink>
</file>

<file path=ppt/ink/ink5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1.211"/>
    </inkml:context>
    <inkml:brush xml:id="br0">
      <inkml:brushProperty name="width" value="0.1" units="cm"/>
      <inkml:brushProperty name="height" value="0.1" units="cm"/>
      <inkml:brushProperty name="color" value="#FFFFFF"/>
    </inkml:brush>
  </inkml:definitions>
  <inkml:trace contextRef="#ctx0" brushRef="#br0">44 41 1336 0 0,'-8'-15'1896'0'0,"8"13"-1572"0"0,-1 0 1 0 0,0 0-1 0 0,0 0 0 0 0,1 1 1 0 0,-1-1-1 0 0,0 0 1 0 0,0 1-1 0 0,-1-1 0 0 0,1 1 1 0 0,0-1-1 0 0,0 1 1 0 0,-1-1-1 0 0,-2-1 430 0 0,4 4-694 0 0,-1 131 4541 0 0,-5 65-3061 0 0,1-140-1327 0 0,-1 35 507 0 0,11-32-3558 0 0,-5-50-878 0 0</inkml:trace>
</inkml:ink>
</file>

<file path=ppt/ink/ink5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3.280"/>
    </inkml:context>
    <inkml:brush xml:id="br0">
      <inkml:brushProperty name="width" value="0.1" units="cm"/>
      <inkml:brushProperty name="height" value="0.1" units="cm"/>
      <inkml:brushProperty name="color" value="#FFFFFF"/>
    </inkml:brush>
  </inkml:definitions>
  <inkml:trace contextRef="#ctx0" brushRef="#br0">3 40 3444 0 0,'1'-1'299'0'0,"1"0"-1"0"0,-1 0 0 0 0,0 0 1 0 0,1 1-1 0 0,-1-1 0 0 0,1 0 1 0 0,-1 1-1 0 0,1-1 0 0 0,-1 1 1 0 0,1-1-1 0 0,-1 1 0 0 0,1 0 1 0 0,0 0-1 0 0,-1 0 0 0 0,3 0 1 0 0,43-6-159 0 0,-40 6 154 0 0,46-7 129 0 0,-19 3-65 0 0,40-1 1 0 0,-295 11-489 0 0,198-6 711 0 0,38 0-232 0 0,167 7-224 0 0,-197-7-348 0 0,-26-1-742 0 0,16-7-2693 0 0,25 8 3610 0 0,0 0-1 0 0,0 0 0 0 0,0 0 1 0 0,10-9-4068 0 0,-10 9 4142 0 0,12-5-777 0 0</inkml:trace>
</inkml:ink>
</file>

<file path=ppt/ink/ink5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4.152"/>
    </inkml:context>
    <inkml:brush xml:id="br0">
      <inkml:brushProperty name="width" value="0.1" units="cm"/>
      <inkml:brushProperty name="height" value="0.1" units="cm"/>
      <inkml:brushProperty name="color" value="#FFFFFF"/>
    </inkml:brush>
  </inkml:definitions>
  <inkml:trace contextRef="#ctx0" brushRef="#br0">610 55 1272 0 0,'17'-3'2454'0'0,"-12"-3"59"0"0,-6 5-2402 0 0,0 0 0 0 0,0 0-1 0 0,1 0 1 0 0,-1 0-1 0 0,0 0 1 0 0,0 0 0 0 0,0 0-1 0 0,0 0 1 0 0,0 0 0 0 0,0 0-1 0 0,0 1 1 0 0,0-1 0 0 0,-1 0-1 0 0,1 1 1 0 0,0-1 0 0 0,0 1-1 0 0,0-1 1 0 0,-1 1-1 0 0,-1-1 1 0 0,-35-8 501 0 0,-1 1-1 0 0,0 3 1 0 0,-1 0 0 0 0,-72 3-1 0 0,88 3-417 0 0,0 1 1 0 0,1 1-1 0 0,-1 1 0 0 0,0 1 0 0 0,1 1 0 0 0,0 1 0 0 0,0 1 0 0 0,1 1 0 0 0,-27 16 0 0 0,43-22-124 0 0,0 1-1 0 0,0 1 0 0 0,0-1 1 0 0,0 1-1 0 0,1 0 1 0 0,0 0-1 0 0,0 0 0 0 0,0 1 1 0 0,0 0-1 0 0,1 0 1 0 0,0 0-1 0 0,1 0 0 0 0,-6 13 1 0 0,7-15-38 0 0,1 1 0 0 0,0-1 0 0 0,0 1 0 0 0,1-1 0 0 0,-1 1 1 0 0,1 0-1 0 0,0-1 0 0 0,0 1 0 0 0,0-1 0 0 0,1 1 0 0 0,-1-1 0 0 0,1 1 0 0 0,1-1 0 0 0,-1 1 1 0 0,0-1-1 0 0,1 0 0 0 0,0 1 0 0 0,0-1 0 0 0,0 0 0 0 0,1 0 0 0 0,-1 0 0 0 0,7 6 0 0 0,-2-2 6 0 0,0-1-1 0 0,1 0 1 0 0,0 0-1 0 0,0-1 0 0 0,0 0 1 0 0,1 0-1 0 0,0-1 1 0 0,16 7-1 0 0,-19-10-51 0 0,1 1 0 0 0,0-1 0 0 0,0 0 0 0 0,0 0 0 0 0,1-1 1 0 0,-1 0-1 0 0,0 0 0 0 0,1 0 0 0 0,-1-1 0 0 0,0 0 0 0 0,1-1 0 0 0,-1 0 0 0 0,8-2 0 0 0,-11 2-34 0 0,-1 0 0 0 0,1 0-1 0 0,-1-1 1 0 0,1 0 0 0 0,-1 1-1 0 0,0-1 1 0 0,0-1 0 0 0,0 1-1 0 0,0 0 1 0 0,0-1-1 0 0,-1 1 1 0 0,1-1 0 0 0,-1 0-1 0 0,1 0 1 0 0,-1 0 0 0 0,0 0-1 0 0,0 0 1 0 0,0-1 0 0 0,-1 1-1 0 0,1 0 1 0 0,-1-1 0 0 0,0 0-1 0 0,0 1 1 0 0,0-1 0 0 0,0 1-1 0 0,-1-1 1 0 0,1 0-1 0 0,-1-5 1 0 0,0 3 56 0 0,0 1 0 0 0,0-1 1 0 0,-1 0-1 0 0,0 0 0 0 0,0 0 0 0 0,-1 0 0 0 0,1 0 1 0 0,-1 1-1 0 0,-1-1 0 0 0,1 1 0 0 0,-1 0 0 0 0,0-1 1 0 0,0 1-1 0 0,0 0 0 0 0,-1 1 0 0 0,1-1 0 0 0,-8-6 1 0 0,8 9 18 0 0,0 0 1 0 0,0 1 0 0 0,-1 0-1 0 0,1-1 1 0 0,-1 1 0 0 0,1 0-1 0 0,0 1 1 0 0,-1-1 0 0 0,-5 0 0 0 0,7 1-67 0 0,1-1 0 0 0,0 1 1 0 0,-1 0-1 0 0,1 0 0 0 0,0 0 0 0 0,-1 0 1 0 0,1 0-1 0 0,0 0 0 0 0,-1 0 1 0 0,1 0-1 0 0,0 1 0 0 0,-1-1 1 0 0,1 0-1 0 0,0 1 0 0 0,-1-1 1 0 0,1 1-1 0 0,0 0 0 0 0,0-1 1 0 0,0 1-1 0 0,-1 0 0 0 0,1 0 1 0 0,0-1-1 0 0,0 1 0 0 0,0 0 1 0 0,0 0-1 0 0,1 0 0 0 0,-3 2 1 0 0</inkml:trace>
</inkml:ink>
</file>

<file path=ppt/ink/ink5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4.774"/>
    </inkml:context>
    <inkml:brush xml:id="br0">
      <inkml:brushProperty name="width" value="0.1" units="cm"/>
      <inkml:brushProperty name="height" value="0.1" units="cm"/>
      <inkml:brushProperty name="color" value="#FFFFFF"/>
    </inkml:brush>
  </inkml:definitions>
  <inkml:trace contextRef="#ctx0" brushRef="#br0">126 51 4440 0 0,'25'-50'5068'0'0,"-139"204"-1861"0"0,88-116-2903 0 0,25-37-299 0 0,-9 18 12 0 0,11-18-20 0 0,-1 0 0 0 0,0-1 0 0 0,1 1 0 0 0,-1-1 0 0 0,1 1 0 0 0,-1-1 0 0 0,1 1 0 0 0,-1-1 0 0 0,1 0 0 0 0,-1 1 0 0 0,1-1 0 0 0,-1 1 0 0 0,1-1 0 0 0,-1 0 0 0 0,1 0 1 0 0,0 1-1 0 0,-1-1 0 0 0,1 0 0 0 0,0 0 0 0 0,-1 0 0 0 0,1 0 0 0 0,0 0 0 0 0,-1 0 0 0 0,1 0 0 0 0,0 0 0 0 0,-1 0 0 0 0,1 0 0 0 0,0 0 0 0 0,-1 0 0 0 0,1 0 0 0 0,0-1 1 0 0,83-3-33 0 0,90-15-1 0 0,-85 7 1 0 0,-60 7-28 0 0,-22 3-360 0 0,1 1 0 0 0,0 0 0 0 0,0 0 0 0 0,0 0 0 0 0,0 1 0 0 0,0 0 0 0 0,10 2 0 0 0</inkml:trace>
</inkml:ink>
</file>

<file path=ppt/ink/ink5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5.177"/>
    </inkml:context>
    <inkml:brush xml:id="br0">
      <inkml:brushProperty name="width" value="0.1" units="cm"/>
      <inkml:brushProperty name="height" value="0.1" units="cm"/>
      <inkml:brushProperty name="color" value="#FFFFFF"/>
    </inkml:brush>
  </inkml:definitions>
  <inkml:trace contextRef="#ctx0" brushRef="#br0">7 23 4356 0 0,'-6'-23'4194'0'0,"7"40"-537"0"0,2 65-2323 0 0,5 0 1 0 0,20 97-1 0 0,-26-168-1635 0 0,4 20 126 0 0,-6-14-7230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6.579"/>
    </inkml:context>
    <inkml:brush xml:id="br0">
      <inkml:brushProperty name="width" value="0.1" units="cm"/>
      <inkml:brushProperty name="height" value="0.1" units="cm"/>
      <inkml:brushProperty name="color" value="#FFFFFF"/>
    </inkml:brush>
  </inkml:definitions>
  <inkml:trace contextRef="#ctx0" brushRef="#br0">28 94 1172 0 0,'6'5'197'0'0,"1"0"-1"0"0,0-1 1 0 0,0 0-1 0 0,1 0 1 0 0,-1-1 0 0 0,1 0-1 0 0,0 0 1 0 0,-1-1-1 0 0,1 0 1 0 0,0 0-1 0 0,0-1 1 0 0,1 0 0 0 0,-1-1-1 0 0,0 1 1 0 0,0-1-1 0 0,0-1 1 0 0,0 0-1 0 0,1 0 1 0 0,-1-1 0 0 0,0 0-1 0 0,-1 0 1 0 0,1 0-1 0 0,9-5 1 0 0,-15 6-126 0 0,-1-1 0 0 0,1 1 0 0 0,0 0 0 0 0,0-1 0 0 0,-1 1 0 0 0,1-1 0 0 0,-1 1 0 0 0,1-1 0 0 0,-1 0 0 0 0,0 0 0 0 0,1 0 0 0 0,-1 0 0 0 0,0 0 0 0 0,0 0 1 0 0,0 0-1 0 0,-1 0 0 0 0,1 0 0 0 0,-1 0 0 0 0,1 0 0 0 0,-1 0 0 0 0,1-1 0 0 0,-1 1 0 0 0,0 0 0 0 0,0 0 0 0 0,0-1 0 0 0,0 1 0 0 0,-1 0 0 0 0,1 0 0 0 0,-1 0 0 0 0,1-1 0 0 0,-1 1 0 0 0,0 0 0 0 0,-1-3 0 0 0,1 2 44 0 0,0 0 0 0 0,-1 1-1 0 0,1-1 1 0 0,-1 0-1 0 0,0 1 1 0 0,1-1 0 0 0,-1 1-1 0 0,0-1 1 0 0,0 1 0 0 0,-1 0-1 0 0,1 0 1 0 0,0 0-1 0 0,-1 0 1 0 0,1 0 0 0 0,-1 1-1 0 0,0-1 1 0 0,1 1 0 0 0,-1 0-1 0 0,0-1 1 0 0,0 1-1 0 0,0 1 1 0 0,0-1 0 0 0,0 0-1 0 0,-3 0 1 0 0,-3 2 36 0 0,1 1-1 0 0,-1 0 1 0 0,1 0 0 0 0,-1 0 0 0 0,1 1-1 0 0,0 0 1 0 0,0 1 0 0 0,0 0 0 0 0,1 0-1 0 0,-1 1 1 0 0,1-1 0 0 0,0 2 0 0 0,0-1-1 0 0,1 1 1 0 0,0 0 0 0 0,0 0 0 0 0,0 1-1 0 0,1 0 1 0 0,0 0 0 0 0,-6 11 0 0 0,7-12-53 0 0,0 1 0 0 0,1-1 0 0 0,0 1 0 0 0,1 0 0 0 0,-1 0 0 0 0,1 0 0 0 0,0 1 0 0 0,1-1 0 0 0,0 0 0 0 0,0 15 1 0 0,1-17-44 0 0,0 0 1 0 0,1 0 0 0 0,0-1 0 0 0,0 1-1 0 0,0 0 1 0 0,1 0 0 0 0,0 0 0 0 0,0-1 0 0 0,0 1-1 0 0,0-1 1 0 0,0 0 0 0 0,1 1 0 0 0,0-1-1 0 0,0 0 1 0 0,0-1 0 0 0,1 1 0 0 0,4 3 0 0 0,1 1-125 0 0,0-1 1 0 0,1-1 0 0 0,0 0 0 0 0,0 0-1 0 0,0-1 1 0 0,1 0 0 0 0,0-1 0 0 0,0 0-1 0 0,0 0 1 0 0,0-1 0 0 0,12 1 0 0 0,-13-3-490 0 0,0 0 1 0 0,-1 0-1 0 0,1-1 0 0 0,0 0 1 0 0,-1-1-1 0 0,1 0 1 0 0,0 0-1 0 0,-1-1 1 0 0,1-1-1 0 0,-1 1 0 0 0,0-2 1 0 0,0 1-1 0 0,14-8 1 0 0,-3-3-2258 0 0</inkml:trace>
</inkml:ink>
</file>

<file path=ppt/ink/ink5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7.012"/>
    </inkml:context>
    <inkml:brush xml:id="br0">
      <inkml:brushProperty name="width" value="0.1" units="cm"/>
      <inkml:brushProperty name="height" value="0.1" units="cm"/>
      <inkml:brushProperty name="color" value="#FFFFFF"/>
    </inkml:brush>
  </inkml:definitions>
  <inkml:trace contextRef="#ctx0" brushRef="#br0">8 66 3460 0 0,'-8'-12'4521'0'0,"16"9"-4323"0"0,0-1 0 0 0,0 1-1 0 0,0 0 1 0 0,0 1 0 0 0,1 0-1 0 0,-1 0 1 0 0,1 1 0 0 0,16-1-1 0 0,4-1 67 0 0,4-2 110 0 0,60-1 0 0 0,-58-1-164 0 0,-34 7-248 0 0,-33 0-574 0 0,21 0 501 0 0,-14 0 259 0 0,1 0-1 0 0,-38 7 0 0 0,70-7-2586 0 0,-2 0 1702 0 0,-1 0 0 0 0,0 0 0 0 0,1 0 0 0 0,-1-1 0 0 0,8-1 0 0 0,33-9-1335 0 0,-30 8 1366 0 0</inkml:trace>
</inkml:ink>
</file>

<file path=ppt/ink/ink5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7.803"/>
    </inkml:context>
    <inkml:brush xml:id="br0">
      <inkml:brushProperty name="width" value="0.1" units="cm"/>
      <inkml:brushProperty name="height" value="0.1" units="cm"/>
      <inkml:brushProperty name="color" value="#FFFFFF"/>
    </inkml:brush>
  </inkml:definitions>
  <inkml:trace contextRef="#ctx0" brushRef="#br0">101 217 1436 0 0,'1'-7'1232'0'0,"0"1"0"0"0,0-1 0 0 0,0 1 0 0 0,-1-1 0 0 0,0-7 0 0 0,-1 10-985 0 0,1-1 1 0 0,0 1-1 0 0,0-1 0 0 0,1 1 1 0 0,-1-1-1 0 0,1 1 1 0 0,0-1-1 0 0,0 1 1 0 0,0-1-1 0 0,1 1 1 0 0,0 0-1 0 0,0 0 0 0 0,2-5 1 0 0,3 1-151 0 0,-1-1 1 0 0,2 1-1 0 0,-1 0 1 0 0,1 1-1 0 0,0 0 1 0 0,1 0-1 0 0,0 1 1 0 0,0 0-1 0 0,0 0 1 0 0,1 1-1 0 0,0 0 1 0 0,0 1 0 0 0,0 0-1 0 0,0 1 1 0 0,1 0-1 0 0,-1 0 1 0 0,1 1-1 0 0,0 1 1 0 0,0 0-1 0 0,-1 0 1 0 0,1 1-1 0 0,22 3 1 0 0,-28-2-69 0 0,0 0 1 0 0,1 1 0 0 0,-1 0 0 0 0,0 0-1 0 0,0 0 1 0 0,0 1 0 0 0,0 0-1 0 0,0 0 1 0 0,-1 0 0 0 0,0 0-1 0 0,1 1 1 0 0,-1 0 0 0 0,6 7 0 0 0,-4-4 12 0 0,-1 1 1 0 0,0-1-1 0 0,-1 1 1 0 0,1 1-1 0 0,-1-1 1 0 0,-1 0-1 0 0,5 17 1 0 0,-4-11 3 0 0,-1 1 1 0 0,-1-1-1 0 0,0 1 0 0 0,-1 0 1 0 0,-1 0-1 0 0,0-1 0 0 0,-1 1 1 0 0,-1 0-1 0 0,0-1 0 0 0,-5 19 1 0 0,1-18-16 0 0,0 0-1 0 0,-1 0 1 0 0,0-1 0 0 0,-1 1 0 0 0,-1-2 0 0 0,0 1-1 0 0,-1-1 1 0 0,0-1 0 0 0,-1 0 0 0 0,-1 0 0 0 0,0-1-1 0 0,0 0 1 0 0,-15 8 0 0 0,9-7-18 0 0,0-1 0 0 0,0-1 0 0 0,-1-1 1 0 0,0 0-1 0 0,-1-2 0 0 0,0 0 0 0 0,0-1 0 0 0,0-1 0 0 0,-37 4 1 0 0,54-9-34 0 0,-1 0 0 0 0,1 0 1 0 0,-1 0-1 0 0,1 0 1 0 0,-1 0-1 0 0,1 0 1 0 0,0-1-1 0 0,-1 0 1 0 0,1 0-1 0 0,-1 0 1 0 0,1 0-1 0 0,0 0 1 0 0,0-1-1 0 0,0 1 1 0 0,0-1-1 0 0,0 0 1 0 0,0 0-1 0 0,0 0 1 0 0,1 0-1 0 0,-1 0 1 0 0,0-1-1 0 0,1 1 1 0 0,0-1-1 0 0,0 0 1 0 0,0 0-1 0 0,0 0 1 0 0,0 0-1 0 0,1 0 1 0 0,-1 0-1 0 0,1 0 1 0 0,-1 0-1 0 0,1-1 1 0 0,1 1-1 0 0,-2-5 1 0 0,1 2-14 0 0,0 0-1 0 0,0 0 1 0 0,1-1 0 0 0,0 1 0 0 0,0 0 0 0 0,1 0 0 0 0,-1 0 0 0 0,1 0 0 0 0,1-1-1 0 0,-1 1 1 0 0,1 1 0 0 0,0-1 0 0 0,0 0 0 0 0,1 0 0 0 0,0 1 0 0 0,0-1 0 0 0,0 1 0 0 0,6-7-1 0 0,-6 9 17 0 0,0 0-1 0 0,0 0 1 0 0,1 0-1 0 0,-1 0 1 0 0,1 0 0 0 0,-1 1-1 0 0,1 0 1 0 0,0 0-1 0 0,0 0 1 0 0,0 0-1 0 0,0 0 1 0 0,0 1-1 0 0,1 0 1 0 0,-1 0-1 0 0,0 0 1 0 0,8 0-1 0 0,-4 1 7 0 0,-1 0 0 0 0,0 1 1 0 0,0 0-1 0 0,1 0 0 0 0,-1 1 0 0 0,0 0 0 0 0,0 0 0 0 0,0 1 0 0 0,8 4 0 0 0,4 4 15 0 0,0 0 0 0 0,-1 2 0 0 0,-1 0 0 0 0,0 1 0 0 0,27 28 0 0 0,-27-23-384 0 0,-3-4 605 0 0,1 1 0 0 0,0-2 0 0 0,29 22 0 0 0,-39-32-397 0 0,1-1 1 0 0,-1 0 0 0 0,1-1 0 0 0,-1 1 0 0 0,1-1 0 0 0,0 0 0 0 0,7 1 0 0 0,-8-2-255 0 0,-1-1 0 0 0,0 0 0 0 0,1 0 0 0 0,-1 0 0 0 0,0 0 1 0 0,1-1-1 0 0,-1 1 0 0 0,0-1 0 0 0,0 0 0 0 0,0 0 0 0 0,6-3 0 0 0,4-3-2386 0 0</inkml:trace>
</inkml:ink>
</file>

<file path=ppt/ink/ink5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8.375"/>
    </inkml:context>
    <inkml:brush xml:id="br0">
      <inkml:brushProperty name="width" value="0.1" units="cm"/>
      <inkml:brushProperty name="height" value="0.1" units="cm"/>
      <inkml:brushProperty name="color" value="#FFFFFF"/>
    </inkml:brush>
  </inkml:definitions>
  <inkml:trace contextRef="#ctx0" brushRef="#br0">1 260 5577 0 0,'4'3'3635'0'0,"5"-9"-2271"0"0,9-9-858 0 0,-17 14-186 0 0,8-9-115 0 0,-1 0 0 0 0,0-1 0 0 0,0 0 0 0 0,-1-1 0 0 0,0 1 0 0 0,-1-2-1 0 0,0 1 1 0 0,5-18 0 0 0,17-34 262 0 0,-26 61-440 0 0,0-1 17 0 0,0 0 0 0 0,0 0 0 0 0,0 0-1 0 0,0 0 1 0 0,-1 0 0 0 0,1-1 0 0 0,-1 1 0 0 0,0 0-1 0 0,-1-1 1 0 0,1-6 0 0 0,-1 10-47 0 0,-6 36 199 0 0,1-9-48 0 0,2 0 0 0 0,1 1 0 0 0,1 49 0 0 0,2-62-106 0 0,1 0 0 0 0,0 0-1 0 0,0-1 1 0 0,1 0 0 0 0,1 1-1 0 0,0-1 1 0 0,1 0 0 0 0,1-1-1 0 0,8 17 1 0 0,-12-26-51 0 0,0 0 0 0 0,1 1 0 0 0,-1-1 0 0 0,1 0 1 0 0,-1 0-1 0 0,1 0 0 0 0,0-1 0 0 0,0 1 0 0 0,0-1 0 0 0,0 1 0 0 0,1-1 0 0 0,-1 0 0 0 0,0 0 0 0 0,1-1 1 0 0,0 1-1 0 0,-1-1 0 0 0,1 0 0 0 0,0 0 0 0 0,0 0 0 0 0,6 1 0 0 0,-3-2-110 0 0,1-1-1 0 0,-1 0 0 0 0,1 0 1 0 0,-1 0-1 0 0,0-1 0 0 0,0 0 1 0 0,1-1-1 0 0,-2 1 0 0 0,14-8 1 0 0,-5 2-205 0 0,-1 0 1 0 0,0-1 0 0 0,0-1 0 0 0,0 0 0 0 0,-1-1 0 0 0,-1 0 0 0 0,0-1-1 0 0,-1 0 1 0 0,0-1 0 0 0,-1 0 0 0 0,0-1 0 0 0,14-28 0 0 0,-14 22-2192 0 0</inkml:trace>
</inkml:ink>
</file>

<file path=ppt/ink/ink5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1:58.734"/>
    </inkml:context>
    <inkml:brush xml:id="br0">
      <inkml:brushProperty name="width" value="0.1" units="cm"/>
      <inkml:brushProperty name="height" value="0.1" units="cm"/>
      <inkml:brushProperty name="color" value="#FFFFFF"/>
    </inkml:brush>
  </inkml:definitions>
  <inkml:trace contextRef="#ctx0" brushRef="#br0">100 108 10513 0 0,'0'-9'168'0'0,"0"-1"0"0"0,-1 1-1 0 0,-2-15 1 0 0,-1-18 402 0 0,4 42-553 0 0,0-1 0 0 0,0 0 0 0 0,0 1 0 0 0,0-1 0 0 0,0 0 0 0 0,0 1 0 0 0,0-1 0 0 0,0 0 0 0 0,0 1 0 0 0,0-1-1 0 0,-1 1 1 0 0,1-1 0 0 0,0 0 0 0 0,0 1 0 0 0,-1-1 0 0 0,1 1 0 0 0,0-1 0 0 0,-1 0 0 0 0,1 1 0 0 0,0-1 0 0 0,-2 0-1 0 0,-8 4 566 0 0,-9 22 279 0 0,6 6-329 0 0,1 0 0 0 0,-11 48 1 0 0,20-64-418 0 0,0-1 0 0 0,1 1 1 0 0,1 0-1 0 0,1 0 1 0 0,0 0-1 0 0,0-1 0 0 0,2 1 1 0 0,3 16-1 0 0,-5-28-152 0 0,1 0-1 0 0,0-1 0 0 0,0 1 1 0 0,0 0-1 0 0,0-1 1 0 0,0 1-1 0 0,1-1 1 0 0,-1 1-1 0 0,1-1 1 0 0,0 0-1 0 0,-1 0 0 0 0,1 0 1 0 0,0 0-1 0 0,1 0 1 0 0,-1 0-1 0 0,0 0 1 0 0,0 0-1 0 0,1-1 0 0 0,-1 0 1 0 0,6 3-1 0 0,-5-3-315 0 0,0 0-1 0 0,1 0 1 0 0,-1-1-1 0 0,1 1 1 0 0,-1-1-1 0 0,1 0 1 0 0,-1 1-1 0 0,0-2 0 0 0,1 1 1 0 0,-1 0-1 0 0,1-1 1 0 0,-1 0-1 0 0,1 1 1 0 0,-1-1-1 0 0,0-1 1 0 0,0 1-1 0 0,4-2 0 0 0,5-4-2576 0 0</inkml:trace>
</inkml:ink>
</file>

<file path=ppt/ink/ink5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00.527"/>
    </inkml:context>
    <inkml:brush xml:id="br0">
      <inkml:brushProperty name="width" value="0.1" units="cm"/>
      <inkml:brushProperty name="height" value="0.1" units="cm"/>
      <inkml:brushProperty name="color" value="#FFFFFF"/>
    </inkml:brush>
  </inkml:definitions>
  <inkml:trace contextRef="#ctx0" brushRef="#br0">8 64 5040 0 0,'0'-3'216'0'0,"1"1"0"0"0,0-1-1 0 0,0 1 1 0 0,0 0 0 0 0,0-1-1 0 0,0 1 1 0 0,0 0 0 0 0,0 0-1 0 0,1 0 1 0 0,-1 0 0 0 0,1 0-1 0 0,0 0 1 0 0,-1 0 0 0 0,1 1-1 0 0,0-1 1 0 0,0 0-1 0 0,0 1 1 0 0,0 0 0 0 0,1-1-1 0 0,-1 1 1 0 0,0 0 0 0 0,4-1-1 0 0,2-2-52 0 0,0 1 0 0 0,0 0-1 0 0,1 0 1 0 0,-1 1 0 0 0,11-2-1 0 0,-15 4-98 0 0,-1-1 0 0 0,1 1 0 0 0,0 0-1 0 0,0 0 1 0 0,-1 1 0 0 0,1-1 0 0 0,0 1 0 0 0,-1-1-1 0 0,1 1 1 0 0,0 0 0 0 0,-1 1 0 0 0,1-1-1 0 0,-1 0 1 0 0,5 4 0 0 0,-7-4-68 0 0,1 0-1 0 0,-1 1 1 0 0,0-1 0 0 0,0 1 0 0 0,1-1-1 0 0,-1 1 1 0 0,0-1 0 0 0,0 1 0 0 0,-1 0-1 0 0,1-1 1 0 0,0 1 0 0 0,0 0 0 0 0,-1 0-1 0 0,1 0 1 0 0,-1 0 0 0 0,0 0-1 0 0,1-1 1 0 0,-1 1 0 0 0,0 0 0 0 0,0 0-1 0 0,0 0 1 0 0,-1 0 0 0 0,1 0 0 0 0,0 0-1 0 0,-1 0 1 0 0,1-1 0 0 0,-1 1 0 0 0,1 0-1 0 0,-3 3 1 0 0,-1 5-94 0 0,-1 0-1 0 0,0-1 1 0 0,0 1 0 0 0,-1-1-1 0 0,0 0 1 0 0,-1-1 0 0 0,-10 11-1 0 0,-60 50-469 0 0,42-40 388 0 0,27-22 254 0 0,11-10 67 0 0,-1 2-121 0 0,0 0 0 0 0,0 0 0 0 0,0 0-1 0 0,0 0 1 0 0,0 0 0 0 0,1 1 0 0 0,-1-1 0 0 0,0 1 0 0 0,5-1 0 0 0,22 2 5 0 0,53 11 1 0 0,-27-4-8 0 0,-23-3-42 0 0,43 2-191 0 0,-57-5-1843 0 0,4-1-4296 0 0,-20-1 5588 0 0</inkml:trace>
</inkml:ink>
</file>

<file path=ppt/ink/ink5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01.396"/>
    </inkml:context>
    <inkml:brush xml:id="br0">
      <inkml:brushProperty name="width" value="0.1" units="cm"/>
      <inkml:brushProperty name="height" value="0.1" units="cm"/>
      <inkml:brushProperty name="color" value="#FFFFFF"/>
    </inkml:brush>
  </inkml:definitions>
  <inkml:trace contextRef="#ctx0" brushRef="#br0">497 53 1644 0 0,'1'0'175'0'0,"0"0"1"0"0,-1 0-1 0 0,1 0 0 0 0,0 0 1 0 0,0 0-1 0 0,0 0 0 0 0,-1-1 1 0 0,1 1-1 0 0,0 0 0 0 0,0 0 1 0 0,-1 0-1 0 0,1-1 0 0 0,0 1 0 0 0,-1 0 1 0 0,1-1-1 0 0,0 1 0 0 0,-1-1 1 0 0,1 1-1 0 0,0-1 0 0 0,-1 1 1 0 0,1-1-1 0 0,-1 1 0 0 0,1-1 1 0 0,-1 1-1 0 0,1-1 0 0 0,-1 0 1 0 0,0 1-1 0 0,1-1 0 0 0,-1 0 0 0 0,0 1 1 0 0,1-1-1 0 0,-1 0 0 0 0,0 0 1 0 0,0 1-1 0 0,0-1 0 0 0,1 0 1 0 0,-1 0-1 0 0,0 0 0 0 0,0 1 1 0 0,0-1-1 0 0,0 0 0 0 0,-1 0 1 0 0,1 1-1 0 0,0-1 0 0 0,0 0 0 0 0,0 0 1 0 0,-1 1-1 0 0,1-2 0 0 0,-10-5 666 0 0,-4 2-593 0 0,-1 1 0 0 0,1 1-1 0 0,-1 0 1 0 0,0 1 0 0 0,1 1 0 0 0,-1 0 0 0 0,0 1 0 0 0,0 0-1 0 0,0 1 1 0 0,0 1 0 0 0,0 0 0 0 0,-17 6 0 0 0,5 0-99 0 0,1 0 0 0 0,-1 2 0 0 0,1 1 1 0 0,1 1-1 0 0,-38 25 0 0 0,52-30-86 0 0,2 0 0 0 0,-1 1 0 0 0,1 0 0 0 0,1 0 0 0 0,-1 1 0 0 0,1 0 0 0 0,1 1 0 0 0,-10 14-1 0 0,15-20-45 0 0,0-1-1 0 0,1 0 0 0 0,-1 0 1 0 0,1 0-1 0 0,-1 1 0 0 0,1-1 1 0 0,0 1-1 0 0,0-1 0 0 0,1 1 0 0 0,-1-1 1 0 0,1 1-1 0 0,0 0 0 0 0,0-1 1 0 0,0 1-1 0 0,0-1 0 0 0,0 1 0 0 0,1 0 1 0 0,0-1-1 0 0,-1 1 0 0 0,2-1 1 0 0,-1 0-1 0 0,0 1 0 0 0,0-1 1 0 0,1 0-1 0 0,0 1 0 0 0,0-1 0 0 0,0 0 1 0 0,0 0-1 0 0,0-1 0 0 0,1 1 1 0 0,-1 0-1 0 0,4 2 0 0 0,2 1-3 0 0,0 0-1 0 0,0 0 1 0 0,0-1-1 0 0,0-1 1 0 0,1 1 0 0 0,0-1-1 0 0,0-1 1 0 0,17 5-1 0 0,-23-7-52 0 0,1 0 0 0 0,0 0-1 0 0,0 0 1 0 0,-1-1 0 0 0,1 0 0 0 0,0 0-1 0 0,0 0 1 0 0,0 0 0 0 0,0 0-1 0 0,-1-1 1 0 0,1 0 0 0 0,0 1 0 0 0,-1-1-1 0 0,1-1 1 0 0,0 1 0 0 0,-1-1 0 0 0,1 1-1 0 0,-1-1 1 0 0,0 0 0 0 0,1 0-1 0 0,-1 0 1 0 0,0-1 0 0 0,0 1 0 0 0,-1-1-1 0 0,4-3 1 0 0,-5 5 21 0 0,0-1 0 0 0,0 1 0 0 0,-1 0 1 0 0,1-1-1 0 0,0 1 0 0 0,0-1 0 0 0,-1 0 0 0 0,1 1 0 0 0,-1-1 0 0 0,0 1 0 0 0,1-1 1 0 0,-1 0-1 0 0,0 1 0 0 0,0-1 0 0 0,0 0 0 0 0,0 1 0 0 0,0-1 0 0 0,0 0 0 0 0,-1 1 1 0 0,0-3-1 0 0,0 0 21 0 0,0 1 0 0 0,-1-1 0 0 0,0 0 0 0 0,0 0 0 0 0,0 1 0 0 0,-1-1 0 0 0,-4-5 0 0 0,-3-2 70 0 0,-1 1-1 0 0,0 0 0 0 0,-18-12 0 0 0,21 16-14 0 0,-1 0-1 0 0,0 0 1 0 0,0 1-1 0 0,0 1 0 0 0,-13-5 1 0 0,-9 4-6466 0 0</inkml:trace>
</inkml:ink>
</file>

<file path=ppt/ink/ink5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02.175"/>
    </inkml:context>
    <inkml:brush xml:id="br0">
      <inkml:brushProperty name="width" value="0.1" units="cm"/>
      <inkml:brushProperty name="height" value="0.1" units="cm"/>
      <inkml:brushProperty name="color" value="#FFFFFF"/>
    </inkml:brush>
  </inkml:definitions>
  <inkml:trace contextRef="#ctx0" brushRef="#br0">63 66 4836 0 0,'-1'-17'2802'0'0,"1"14"-2437"0"0,0 0 1 0 0,-1 0-1 0 0,1 0 0 0 0,0 0 1 0 0,1 0-1 0 0,-1 0 0 0 0,0 0 1 0 0,1 0-1 0 0,1-4 0 0 0,-2 6-313 0 0,1 0 0 0 0,0 0-1 0 0,0 0 1 0 0,0 0-1 0 0,0 0 1 0 0,0 0 0 0 0,0 0-1 0 0,0 0 1 0 0,0 0 0 0 0,0 1-1 0 0,1-1 1 0 0,-1 0 0 0 0,0 1-1 0 0,0-1 1 0 0,1 1-1 0 0,-1 0 1 0 0,0-1 0 0 0,1 1-1 0 0,-1 0 1 0 0,0-1 0 0 0,1 1-1 0 0,-1 0 1 0 0,1 0 0 0 0,-1 0-1 0 0,2 1 1 0 0,1-1-12 0 0,-1 1 0 0 0,1-1 0 0 0,-1 1 0 0 0,0 0 0 0 0,1 0 0 0 0,-1 0-1 0 0,0 0 1 0 0,0 0 0 0 0,0 1 0 0 0,1 0 0 0 0,-2-1 0 0 0,1 1 0 0 0,0 0 0 0 0,0 1 0 0 0,-1-1 0 0 0,1 0 0 0 0,-1 1 0 0 0,1-1 0 0 0,-1 1 0 0 0,0 0 0 0 0,0 0 0 0 0,-1 0 0 0 0,1 0 0 0 0,0 0 0 0 0,-1 0 0 0 0,0 0-1 0 0,0 1 1 0 0,0-1 0 0 0,0 0 0 0 0,0 4 0 0 0,1 0-50 0 0,-1 0-1 0 0,0 0 1 0 0,0 0-1 0 0,-1 0 0 0 0,0 0 1 0 0,0 0-1 0 0,0 0 1 0 0,-1 0-1 0 0,0 0 1 0 0,-1 0-1 0 0,0 0 1 0 0,0 0-1 0 0,0 0 0 0 0,-4 6 1 0 0,2-6-11 0 0,0-1 1 0 0,-1-1 0 0 0,1 1-1 0 0,-1 0 1 0 0,0-1-1 0 0,-1 0 1 0 0,0 0-1 0 0,-7 5 1 0 0,-56 28-72 0 0,32-18 219 0 0,37-20-123 0 0,0 0-1 0 0,0 0 1 0 0,0 0 0 0 0,0 0-1 0 0,0 0 1 0 0,-1 0-1 0 0,1 0 1 0 0,0 0-1 0 0,0 0 1 0 0,0 0 0 0 0,0 0-1 0 0,0 0 1 0 0,0 0-1 0 0,0 0 1 0 0,0 0-1 0 0,-1 0 1 0 0,1 0 0 0 0,0 0-1 0 0,0 1 1 0 0,0-1-1 0 0,0 0 1 0 0,0 0 0 0 0,0 0-1 0 0,0 0 1 0 0,0 0-1 0 0,0 0 1 0 0,0 0-1 0 0,0 0 1 0 0,0 1 0 0 0,0-1-1 0 0,0 0 1 0 0,0 0-1 0 0,0 0 1 0 0,0 0-1 0 0,0 0 1 0 0,0 0 0 0 0,0 0-1 0 0,0 1 1 0 0,0-1-1 0 0,0 0 1 0 0,0 0-1 0 0,0 0 1 0 0,0 0 0 0 0,0 0-1 0 0,0 0 1 0 0,0 0-1 0 0,0 1 1 0 0,0-1 0 0 0,0 0-1 0 0,0 0 1 0 0,0 0-1 0 0,0 0 1 0 0,1 0-1 0 0,-1 0 1 0 0,0 0 0 0 0,0 0-1 0 0,0 0 1 0 0,0 0-1 0 0,0 0 1 0 0,0 0-1 0 0,0 1 1 0 0,0-1 0 0 0,0 0-1 0 0,1 0 1 0 0,-1 0-1 0 0,0 0 1 0 0,0 0-1 0 0,0 0 1 0 0,15 3 87 0 0,20 0-6 0 0,276-6-2033 0 0,-292 6-1348 0 0</inkml:trace>
</inkml:ink>
</file>

<file path=ppt/ink/ink5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09.447"/>
    </inkml:context>
    <inkml:brush xml:id="br0">
      <inkml:brushProperty name="width" value="0.1" units="cm"/>
      <inkml:brushProperty name="height" value="0.1" units="cm"/>
      <inkml:brushProperty name="color" value="#FFFFFF"/>
    </inkml:brush>
  </inkml:definitions>
  <inkml:trace contextRef="#ctx0" brushRef="#br0">269 68 1336 0 0,'9'-67'6034'0'0,"-24"95"-4941"0"0,-223 367 2123 0 0,221-373-3121 0 0,12-25-655 0 0,3-13-114 0 0,2 14 620 0 0,0 0-1 0 0,0-1 1 0 0,0 1-1 0 0,0 0 0 0 0,0-1 1 0 0,1 1-1 0 0,-1 0 1 0 0,1-1-1 0 0,0 1 0 0 0,-1 0 1 0 0,1 0-1 0 0,0-1 1 0 0,0 1-1 0 0,1 0 1 0 0,-1 0-1 0 0,0 0 0 0 0,1 0 1 0 0,-1 1-1 0 0,1-1 1 0 0,0 0-1 0 0,-1 1 0 0 0,4-3 1 0 0,-2 2 47 0 0,1 1-1 0 0,-1 0 1 0 0,1 0 0 0 0,-1 0-1 0 0,1 0 1 0 0,-1 0 0 0 0,1 1 0 0 0,0-1-1 0 0,-1 1 1 0 0,1 0 0 0 0,0 0-1 0 0,-1 0 1 0 0,1 1 0 0 0,3 0 0 0 0,208 47 229 0 0,-94-18-1775 0 0,-120-30 1511 0 0,24 5-1278 0 0,-24-5 1189 0 0,-1 0-1 0 0,1 0 1 0 0,0 0 0 0 0,-1 0-1 0 0,1 1 1 0 0,-1-1 0 0 0,1 0-1 0 0,0 0 1 0 0,-1 0 0 0 0,1 0-1 0 0,-1 0 1 0 0,1 0-1 0 0,0-1 1 0 0,-1 1 0 0 0,1 0-1 0 0,-1 0 1 0 0,1 0 0 0 0,0 0-1 0 0,-1-1 1 0 0,1 1 0 0 0,-1 0-1 0 0,1-1 1 0 0,-1 1-1 0 0,1 0 1 0 0,-1-1 0 0 0,1 1-1 0 0,-1-1 1 0 0,0 1 0 0 0,1-1-1 0 0,-1 1 1 0 0,1 0 0 0 0,-1-2-1 0 0,0-2-564 0 0</inkml:trace>
</inkml:ink>
</file>

<file path=ppt/ink/ink5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09.818"/>
    </inkml:context>
    <inkml:brush xml:id="br0">
      <inkml:brushProperty name="width" value="0.1" units="cm"/>
      <inkml:brushProperty name="height" value="0.1" units="cm"/>
      <inkml:brushProperty name="color" value="#FFFFFF"/>
    </inkml:brush>
  </inkml:definitions>
  <inkml:trace contextRef="#ctx0" brushRef="#br0">46 61 876 0 0,'-2'-8'920'0'0,"0"1"-104"0"0,1 1 1 0 0,-1 0-1 0 0,0 0 1 0 0,-1 0-1 0 0,1 0 1 0 0,-7-10-1 0 0,0 55 2381 0 0,3 4-2348 0 0,1 0 0 0 0,3 1 1 0 0,5 84-1 0 0,6-51-140 0 0,24 102 0 0 0,-22-145-591 0 0,0 8-469 0 0,-8-14-4461 0 0</inkml:trace>
</inkml:ink>
</file>

<file path=ppt/ink/ink5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11.696"/>
    </inkml:context>
    <inkml:brush xml:id="br0">
      <inkml:brushProperty name="width" value="0.1" units="cm"/>
      <inkml:brushProperty name="height" value="0.1" units="cm"/>
      <inkml:brushProperty name="color" value="#FFFFFF"/>
    </inkml:brush>
  </inkml:definitions>
  <inkml:trace contextRef="#ctx0" brushRef="#br0">9 364 3420 0 0,'-8'1'5077'0'0,"24"-20"-4708"0"0,0 1-79 0 0,-8 5-210 0 0,-1 1 0 0 0,-1-1 0 0 0,0 0 0 0 0,0-1 0 0 0,-1 0 0 0 0,-1 0 1 0 0,0 0-1 0 0,2-25 0 0 0,-1-10 692 0 0,-2-61 0 0 0,-3 93-436 0 0,0 17-333 0 0,-1 0-1 0 0,1 0 1 0 0,0 0-1 0 0,0 0 1 0 0,0 1-1 0 0,0-1 1 0 0,-1 0-1 0 0,1 0 1 0 0,0 0-1 0 0,0 0 1 0 0,0 0-1 0 0,-1 0 1 0 0,1 0-1 0 0,0 1 1 0 0,0-1-1 0 0,0 0 1 0 0,-1 0-1 0 0,1 0 1 0 0,0 0-1 0 0,0 0 1 0 0,-1 0-1 0 0,1 0 1 0 0,0 0 0 0 0,0 0-1 0 0,0 0 1 0 0,-1 0-1 0 0,1 0 1 0 0,0-1-1 0 0,0 1 1 0 0,-1 0-1 0 0,1 0 1 0 0,0 0-1 0 0,0 0 1 0 0,0 0-1 0 0,-1 0 1 0 0,1 0-1 0 0,0 0 1 0 0,0-1-1 0 0,0 1 1 0 0,0 0-1 0 0,0 0 1 0 0,-1 0-1 0 0,1 0 1 0 0,0-1-1 0 0,0 1 1 0 0,0 0-1 0 0,0 0 1 0 0,0 0-1 0 0,0-1 1 0 0,0 1 0 0 0,-1 0-1 0 0,1 0 1 0 0,0-1-1 0 0,0 1 1 0 0,0 0-1 0 0,0 0 1 0 0,0 0-1 0 0,0-1 1 0 0,0 1-1 0 0,0 0 1 0 0,0 0-1 0 0,0-1 1 0 0,1 1-1 0 0,-1 0 1 0 0,-11 15 41 0 0,5 3 27 0 0,1 0 0 0 0,1 0-1 0 0,1 0 1 0 0,0 1 0 0 0,2-1 0 0 0,0 0-1 0 0,1 1 1 0 0,3 29 0 0 0,-1-34-31 0 0,1 1-1 0 0,0-1 1 0 0,0 1 0 0 0,2-1 0 0 0,-1 0-1 0 0,2 0 1 0 0,0-1 0 0 0,1 0-1 0 0,0 0 1 0 0,1 0 0 0 0,11 14 0 0 0,-15-23-32 0 0,-1-1 0 0 0,1 1 0 0 0,-1-1 1 0 0,1 1-1 0 0,0-1 0 0 0,0 0 0 0 0,0-1 1 0 0,1 1-1 0 0,-1-1 0 0 0,1 0 0 0 0,-1 0 1 0 0,1 0-1 0 0,0 0 0 0 0,0-1 0 0 0,0 0 1 0 0,0 0-1 0 0,0 0 0 0 0,0-1 0 0 0,0 0 1 0 0,0 0-1 0 0,0 0 0 0 0,0 0 0 0 0,0-1 1 0 0,0 0-1 0 0,0 0 0 0 0,-1 0 0 0 0,7-3 1 0 0,-3 1-89 0 0,-1 0 1 0 0,0-1 0 0 0,0 0-1 0 0,0-1 1 0 0,0 1 0 0 0,-1-1-1 0 0,0 0 1 0 0,0-1 0 0 0,0 0-1 0 0,-1 0 1 0 0,0 0 0 0 0,0 0-1 0 0,0-1 1 0 0,-1 0 0 0 0,0 0-1 0 0,5-10 1 0 0,-2-2-197 0 0,0 0 1 0 0,-1 0-1 0 0,-1 0 1 0 0,0-1-1 0 0,-2 1 0 0 0,2-33 1 0 0,-5 32-2208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8.490"/>
    </inkml:context>
    <inkml:brush xml:id="br0">
      <inkml:brushProperty name="width" value="0.1" units="cm"/>
      <inkml:brushProperty name="height" value="0.1" units="cm"/>
      <inkml:brushProperty name="color" value="#FFFFFF"/>
    </inkml:brush>
  </inkml:definitions>
  <inkml:trace contextRef="#ctx0" brushRef="#br0">54 109 3428 0 0,'0'-1'136'0'0,"0"0"0"0"0,0 1-1 0 0,0-1 1 0 0,0 1 0 0 0,1-1 0 0 0,-2 1-1 0 0,1-1 1 0 0,0 0 0 0 0,0 1 0 0 0,0-1-1 0 0,0 1 1 0 0,0-1 0 0 0,0 1-1 0 0,0-1 1 0 0,-1 1 0 0 0,1-1 0 0 0,0 1-1 0 0,-1-1 1 0 0,1 1 0 0 0,0-1 0 0 0,-1 1-1 0 0,1-1 1 0 0,0 1 0 0 0,-1 0-1 0 0,1-1 1 0 0,-1 0 0 0 0,-11 7 2505 0 0,-9 21-291 0 0,18-21-2276 0 0,1 0 0 0 0,-1 0 0 0 0,1 1 0 0 0,1-1 0 0 0,-1 0 0 0 0,1 0-1 0 0,0 1 1 0 0,0-1 0 0 0,1 1 0 0 0,0-1 0 0 0,0 1 0 0 0,1-1 0 0 0,0 1-1 0 0,0-1 1 0 0,0 0 0 0 0,1 0 0 0 0,0 1 0 0 0,0-1 0 0 0,0 0 0 0 0,1 0-1 0 0,0-1 1 0 0,0 1 0 0 0,0 0 0 0 0,1-1 0 0 0,0 0 0 0 0,0 0 0 0 0,0 0-1 0 0,1-1 1 0 0,0 1 0 0 0,0-1 0 0 0,0 0 0 0 0,0 0 0 0 0,0-1 0 0 0,1 1-1 0 0,0-1 1 0 0,-1-1 0 0 0,1 1 0 0 0,0-1 0 0 0,1 0 0 0 0,-1 0 0 0 0,0-1-1 0 0,1 1 1 0 0,-1-2 0 0 0,0 1 0 0 0,1-1 0 0 0,-1 0 0 0 0,1 0 0 0 0,11-2-1 0 0,-11 1-89 0 0,0-1-1 0 0,0 0 1 0 0,0 0-1 0 0,0-1 1 0 0,-1 0-1 0 0,1 0 0 0 0,-1 0 1 0 0,0-1-1 0 0,0 0 1 0 0,0 0-1 0 0,-1-1 1 0 0,1 1-1 0 0,-1-1 0 0 0,0 0 1 0 0,-1-1-1 0 0,1 1 1 0 0,-1-1-1 0 0,0 0 1 0 0,0 0-1 0 0,-1 0 1 0 0,0-1-1 0 0,5-12 0 0 0,-6 13-6 0 0,0 0-1 0 0,0-1 0 0 0,-1 0 1 0 0,0 1-1 0 0,0-1 0 0 0,0 0 1 0 0,-1 0-1 0 0,0 1 0 0 0,0-1 1 0 0,-1 0-1 0 0,0 0 0 0 0,0 1 1 0 0,-1-1-1 0 0,0 1 0 0 0,0-1 1 0 0,0 1-1 0 0,-1 0 0 0 0,0 0 1 0 0,0 0-1 0 0,0 0 0 0 0,-1 0 1 0 0,0 1-1 0 0,0-1 0 0 0,-7-6 1 0 0,4 6-99 0 0,0-1 1 0 0,0 1 0 0 0,-1 1-1 0 0,0-1 1 0 0,0 1 0 0 0,-1 1-1 0 0,1 0 1 0 0,-1 0 0 0 0,0 0-1 0 0,0 1 1 0 0,0 1 0 0 0,0-1-1 0 0,-1 1 1 0 0,-10 0 0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6.935"/>
    </inkml:context>
    <inkml:brush xml:id="br0">
      <inkml:brushProperty name="width" value="0.1" units="cm"/>
      <inkml:brushProperty name="height" value="0.1" units="cm"/>
      <inkml:brushProperty name="color" value="#FFFFFF"/>
    </inkml:brush>
  </inkml:definitions>
  <inkml:trace contextRef="#ctx0" brushRef="#br0">5 21 5645 0 0,'-4'-20'4461'0'0,"3"33"-3581"0"0,10 375 2832 0 0,2-233-3039 0 0,-3-58-305 0 0,-8-90-312 0 0,0-1-1 0 0,1 1 0 0 0,0 0 0 0 0,0-1 0 0 0,1 1 0 0 0,0-1 1 0 0,2 7-1 0 0,-3-11-45 0 0,0-1 0 0 0,1 1 1 0 0,-1 0-1 0 0,0 0 0 0 0,1-1 0 0 0,-1 1 1 0 0,1-1-1 0 0,-1 1 0 0 0,1-1 1 0 0,0 0-1 0 0,0 1 0 0 0,-1-1 0 0 0,1 0 1 0 0,0 0-1 0 0,0 0 0 0 0,0 0 1 0 0,0-1-1 0 0,0 1 0 0 0,1-1 0 0 0,-1 1 1 0 0,0-1-1 0 0,0 0 0 0 0,0 1 1 0 0,0-1-1 0 0,4-1 0 0 0,11 1-544 0 0,0-1 0 0 0,0 0 0 0 0,18-5 1 0 0,-27 4-168 0 0,0 0 0 0 0,0-1 1 0 0,0 0-1 0 0,0 0 0 0 0,-1 0 1 0 0,1-1-1 0 0,-1-1 0 0 0,9-6 1 0 0,-3 1-2131 0 0</inkml:trace>
</inkml:ink>
</file>

<file path=ppt/ink/ink5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12.036"/>
    </inkml:context>
    <inkml:brush xml:id="br0">
      <inkml:brushProperty name="width" value="0.1" units="cm"/>
      <inkml:brushProperty name="height" value="0.1" units="cm"/>
      <inkml:brushProperty name="color" value="#FFFFFF"/>
    </inkml:brush>
  </inkml:definitions>
  <inkml:trace contextRef="#ctx0" brushRef="#br0">69 57 10553 0 0,'-2'-33'178'0'0,"2"32"-178"0"0,0 0 0 0 0,0 0 0 0 0,0 0-1 0 0,0 0 1 0 0,-1 0 0 0 0,1 0 0 0 0,0 0-1 0 0,0 0 1 0 0,-1 0 0 0 0,1 0 0 0 0,0 0 0 0 0,-1 0-1 0 0,1 1 1 0 0,-1-1 0 0 0,0 0 0 0 0,1 0 0 0 0,-1 0-1 0 0,1 1 1 0 0,-1-1 0 0 0,0 0 0 0 0,0 1-1 0 0,1-1 1 0 0,-1 1 0 0 0,0-1 0 0 0,0 1 0 0 0,0-1-1 0 0,0 1 1 0 0,-1-1 0 0 0,0 1 15 0 0,1 1 1 0 0,0-1-1 0 0,-1 1 0 0 0,1-1 1 0 0,0 1-1 0 0,0 0 0 0 0,0-1 1 0 0,-1 1-1 0 0,1 0 1 0 0,0 0-1 0 0,0 0 0 0 0,0 0 1 0 0,0 0-1 0 0,0 0 0 0 0,0 0 1 0 0,1 0-1 0 0,-1 0 0 0 0,0 1 1 0 0,1-1-1 0 0,-1 0 0 0 0,0 3 1 0 0,-13 33 317 0 0,13-32-292 0 0,-3 8 30 0 0,1 0-1 0 0,1 1 1 0 0,0-1 0 0 0,1 1-1 0 0,0-1 1 0 0,1 1 0 0 0,1-1-1 0 0,0 1 1 0 0,1-1-1 0 0,0 1 1 0 0,1-1 0 0 0,1 0-1 0 0,0 0 1 0 0,0 0 0 0 0,1-1-1 0 0,1 1 1 0 0,0-1 0 0 0,1-1-1 0 0,0 1 1 0 0,16 18 0 0 0,-21-28-85 0 0,0-1 1 0 0,1 1 0 0 0,-1 0 0 0 0,0-1 0 0 0,0 1 0 0 0,1-1 0 0 0,-1 0 0 0 0,1 0 0 0 0,0 0 0 0 0,-1 0 0 0 0,1 0 0 0 0,0 0 0 0 0,-1-1 0 0 0,1 0 0 0 0,0 1 0 0 0,0-1 0 0 0,-1 0 0 0 0,1 0 0 0 0,0 0 0 0 0,0-1 0 0 0,0 1 0 0 0,2-2 0 0 0,2 1-446 0 0,0-2 0 0 0,0 1 0 0 0,0-1 1 0 0,0 0-1 0 0,-1 0 0 0 0,1-1 1 0 0,6-5-1 0 0,-2 1-2371 0 0</inkml:trace>
</inkml:ink>
</file>

<file path=ppt/ink/ink5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12.629"/>
    </inkml:context>
    <inkml:brush xml:id="br0">
      <inkml:brushProperty name="width" value="0.1" units="cm"/>
      <inkml:brushProperty name="height" value="0.1" units="cm"/>
      <inkml:brushProperty name="color" value="#FFFFFF"/>
    </inkml:brush>
  </inkml:definitions>
  <inkml:trace contextRef="#ctx0" brushRef="#br0">85 7 2572 0 0,'1'-1'70'0'0,"0"1"0"0"0,1-1-1 0 0,-1 0 1 0 0,1 0-1 0 0,-1 1 1 0 0,1-1 0 0 0,0 1-1 0 0,-1 0 1 0 0,1-1 0 0 0,0 1-1 0 0,-1 0 1 0 0,1 0 0 0 0,0 0-1 0 0,-1 0 1 0 0,1 0 0 0 0,-1 0-1 0 0,1 0 1 0 0,0 1 0 0 0,-1-1-1 0 0,4 2 1 0 0,-4-1-15 0 0,0 0-1 0 0,0 0 1 0 0,0 0 0 0 0,0 0-1 0 0,0 0 1 0 0,0 0 0 0 0,0 1-1 0 0,0-1 1 0 0,0 0 0 0 0,-1 1 0 0 0,1-1-1 0 0,0 0 1 0 0,-1 1 0 0 0,1-1-1 0 0,-1 1 1 0 0,0-1 0 0 0,0 1-1 0 0,1 1 1 0 0,-1 4 19 0 0,0 0-1 0 0,0 0 1 0 0,0 1-1 0 0,-1-1 1 0 0,0 0-1 0 0,0 0 1 0 0,-1 0-1 0 0,-4 9 1 0 0,-3 6-29 0 0,-2-1 0 0 0,-1-1 0 0 0,0 0 0 0 0,-1-1 0 0 0,-2 0 0 0 0,0-1 0 0 0,-19 19 1 0 0,34-37-60 0 0,-1 0 1 0 0,1 0 0 0 0,0 0 0 0 0,0 1 0 0 0,0-1 0 0 0,0 0 0 0 0,0 0-1 0 0,0 0 1 0 0,-1 0 0 0 0,1 0 0 0 0,0 1 0 0 0,0-1 0 0 0,0 0-1 0 0,0 0 1 0 0,0 0 0 0 0,0 0 0 0 0,0 1 0 0 0,0-1 0 0 0,0 0 0 0 0,0 0-1 0 0,0 0 1 0 0,0 1 0 0 0,0-1 0 0 0,0 0 0 0 0,0 0 0 0 0,0 0 0 0 0,0 0-1 0 0,0 1 1 0 0,0-1 0 0 0,0 0 0 0 0,0 0 0 0 0,0 0 0 0 0,0 1 0 0 0,0-1-1 0 0,0 0 1 0 0,0 0 0 0 0,1 0 0 0 0,-1 0 0 0 0,0 0 0 0 0,0 1-1 0 0,0-1 1 0 0,0 0 0 0 0,0 0 0 0 0,0 0 0 0 0,1 0 0 0 0,-1 0 0 0 0,0 0-1 0 0,0 0 1 0 0,0 1 0 0 0,1-1 0 0 0,16 4-302 0 0,39 1 227 0 0,-22-3-5 0 0,-23-1 112 0 0,0 1-1 0 0,0 0 1 0 0,0 0 0 0 0,0 1-1 0 0,-1 1 1 0 0,1-1 0 0 0,-1 2 0 0 0,0 0-1 0 0,0 0 1 0 0,0 0 0 0 0,10 9-1 0 0,1-4-185 0 0,-13-11-2886 0 0,-6 0 2499 0 0</inkml:trace>
</inkml:ink>
</file>

<file path=ppt/ink/ink5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14.293"/>
    </inkml:context>
    <inkml:brush xml:id="br0">
      <inkml:brushProperty name="width" value="0.1" units="cm"/>
      <inkml:brushProperty name="height" value="0.1" units="cm"/>
      <inkml:brushProperty name="color" value="#FFFFFF"/>
    </inkml:brush>
  </inkml:definitions>
  <inkml:trace contextRef="#ctx0" brushRef="#br0">0 113 1236 0 0,'1'-3'386'0'0,"-1"-1"1"0"0,0 1-1 0 0,1-1 0 0 0,0 1 1 0 0,0-1-1 0 0,0 1 0 0 0,0 0 0 0 0,0-1 1 0 0,1 1-1 0 0,0 0 0 0 0,-1 0 1 0 0,3-3-1 0 0,0 1-139 0 0,1 0 1 0 0,-1 0-1 0 0,1 0 1 0 0,0 1-1 0 0,0-1 1 0 0,7-4-1 0 0,-6 5-195 0 0,0 1 0 0 0,-1 0 0 0 0,1 0 1 0 0,0 0-1 0 0,1 0 0 0 0,-1 1 0 0 0,0 0 0 0 0,1 0 0 0 0,-1 1 0 0 0,1 0 0 0 0,-1 0 0 0 0,1 1 0 0 0,0-1 0 0 0,7 2 0 0 0,-11 0-29 0 0,-1-1 0 0 0,1 1-1 0 0,-1 1 1 0 0,0-1 0 0 0,0 0-1 0 0,1 0 1 0 0,-1 1 0 0 0,0-1-1 0 0,0 1 1 0 0,0 0 0 0 0,-1-1-1 0 0,1 1 1 0 0,0 0 0 0 0,-1 0-1 0 0,1 0 1 0 0,-1 0 0 0 0,1 1 0 0 0,-1-1-1 0 0,0 0 1 0 0,0 1 0 0 0,0-1-1 0 0,0 0 1 0 0,-1 1 0 0 0,1-1-1 0 0,-1 1 1 0 0,1 3 0 0 0,1 10 37 0 0,0 0 0 0 0,-1 0 0 0 0,-1 17 0 0 0,0-20-34 0 0,-1-2 28 0 0,-1-1 0 0 0,1 1 0 0 0,-2-1 0 0 0,1 1 0 0 0,-2-1 0 0 0,1 0-1 0 0,-1 0 1 0 0,-1-1 0 0 0,0 1 0 0 0,0-1 0 0 0,-12 15 0 0 0,8-11 28 0 0,7-9-67 0 0,-1 0 1 0 0,0 0 0 0 0,0-1 0 0 0,0 1-1 0 0,-1-1 1 0 0,1 1 0 0 0,-6 2-1 0 0,-11 13 36 0 0,17-16-27 0 0,0 1 0 0 0,0-1 0 0 0,-1 0 0 0 0,1-1 0 0 0,-1 1 0 0 0,0 0 0 0 0,-3 1 0 0 0,-4 4 84 0 0,26-13-375 0 0,-7 2 243 0 0,0 0 0 0 0,0 0-1 0 0,1 0 1 0 0,-1 1 0 0 0,0 0-1 0 0,1 1 1 0 0,-1 0-1 0 0,1 0 1 0 0,0 1 0 0 0,-1 0-1 0 0,1 1 1 0 0,-1-1 0 0 0,1 2-1 0 0,-1-1 1 0 0,1 1 0 0 0,-1 1-1 0 0,0-1 1 0 0,0 1 0 0 0,0 1-1 0 0,14 7 1 0 0,-19-9 47 0 0,0 0 1 0 0,0 0-1 0 0,1 0 1 0 0,-1 0-1 0 0,1-1 1 0 0,-1 1-1 0 0,1-1 0 0 0,0 0 1 0 0,-1 0-1 0 0,1-1 1 0 0,0 1-1 0 0,0-1 1 0 0,-1 0-1 0 0,1 0 1 0 0,0 0-1 0 0,0 0 1 0 0,4-1-1 0 0,-6 0-50 0 0,0 1-1 0 0,0-1 1 0 0,0 0 0 0 0,0 0-1 0 0,0 0 1 0 0,0 0-1 0 0,-1 0 1 0 0,1 0 0 0 0,0 0-1 0 0,-1 0 1 0 0,3-2 0 0 0,6-12-4293 0 0,2 1 188 0 0,-9 12 3429 0 0</inkml:trace>
</inkml:ink>
</file>

<file path=ppt/ink/ink5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15.435"/>
    </inkml:context>
    <inkml:brush xml:id="br0">
      <inkml:brushProperty name="width" value="0.1" units="cm"/>
      <inkml:brushProperty name="height" value="0.1" units="cm"/>
      <inkml:brushProperty name="color" value="#FFFFFF"/>
    </inkml:brush>
  </inkml:definitions>
  <inkml:trace contextRef="#ctx0" brushRef="#br0">529 46 1368 0 0,'53'-16'6521'0'0,"-52"16"-6426"0"0,-1 0 0 0 0,1 0 0 0 0,-1 0 0 0 0,0-1 0 0 0,1 1 0 0 0,-1 0 0 0 0,0 0 0 0 0,1 0 0 0 0,-1 0 0 0 0,0-1 0 0 0,1 1 0 0 0,-1 0 0 0 0,0 0 0 0 0,0-1 0 0 0,1 1 0 0 0,-1 0 0 0 0,0-1 0 0 0,0 1 0 0 0,0 0 0 0 0,1-1 1 0 0,-1 1-1 0 0,0 0 0 0 0,0-1 0 0 0,0 1 0 0 0,0 0 0 0 0,0-1 0 0 0,0 1 0 0 0,0-1 0 0 0,1 1 0 0 0,-1 0 0 0 0,0-1 0 0 0,0 1 0 0 0,-1 0 0 0 0,1-1 0 0 0,0 1 0 0 0,0-1 0 0 0,-13-9 744 0 0,-24 1-887 0 0,-30 9 109 0 0,0 3-1 0 0,-116 21 1 0 0,163-19-63 0 0,0 2 1 0 0,1 1-1 0 0,0 0 1 0 0,0 1-1 0 0,1 1 1 0 0,-26 19-1 0 0,38-25 16 0 0,1 0 0 0 0,-1 0 0 0 0,1 1 0 0 0,0-1 0 0 0,0 1 0 0 0,0 0 0 0 0,1 1 0 0 0,0-1-1 0 0,0 1 1 0 0,-4 6 0 0 0,7-9 6 0 0,0 0 0 0 0,0 0-1 0 0,0-1 1 0 0,1 1 0 0 0,-1 0 0 0 0,1 0-1 0 0,0 0 1 0 0,-1 0 0 0 0,1 0-1 0 0,0-1 1 0 0,1 1 0 0 0,-1 0 0 0 0,0 0-1 0 0,1 0 1 0 0,0 0 0 0 0,0-1-1 0 0,0 1 1 0 0,0 0 0 0 0,0 0 0 0 0,0-1-1 0 0,1 1 1 0 0,-1-1 0 0 0,1 0-1 0 0,-1 1 1 0 0,1-1 0 0 0,3 3 0 0 0,5 5 27 0 0,0 0 1 0 0,0-1-1 0 0,0 0 1 0 0,2-1 0 0 0,-1 0-1 0 0,16 8 1 0 0,-20-12-54 0 0,-1-1 0 0 0,1 0 0 0 0,0-1 0 0 0,0 1 1 0 0,0-1-1 0 0,0-1 0 0 0,0 1 0 0 0,0-1 0 0 0,0-1 0 0 0,1 1 0 0 0,-1-1 0 0 0,0 0 0 0 0,13-3 0 0 0,-16 3-34 0 0,0-2-1 0 0,0 1 0 0 0,-1 0 1 0 0,1-1-1 0 0,0 1 1 0 0,-1-1-1 0 0,1 0 0 0 0,-1 0 1 0 0,0-1-1 0 0,0 1 1 0 0,1-1-1 0 0,-2 1 0 0 0,1-1 1 0 0,0 0-1 0 0,-1 0 1 0 0,1 0-1 0 0,-1-1 0 0 0,0 1 1 0 0,0-1-1 0 0,0 1 1 0 0,0-1-1 0 0,1-5 0 0 0,-2 6 12 0 0,0 0-1 0 0,-1-1 0 0 0,1 1 0 0 0,-1-1 0 0 0,0 1 1 0 0,0 0-1 0 0,0-1 0 0 0,0 1 0 0 0,-1 0 0 0 0,1-1 0 0 0,-1 1 1 0 0,0 0-1 0 0,0-1 0 0 0,0 1 0 0 0,0 0 0 0 0,-1 0 1 0 0,1 0-1 0 0,-1 0 0 0 0,0 0 0 0 0,0 0 0 0 0,0 1 0 0 0,0-1 1 0 0,0 1-1 0 0,-1-1 0 0 0,1 1 0 0 0,-5-3 0 0 0,1 1 32 0 0,-1 1 0 0 0,1 0-1 0 0,-1 0 1 0 0,1 1 0 0 0,-1 0 0 0 0,0 0-1 0 0,0 1 1 0 0,0-1 0 0 0,0 1-1 0 0,0 1 1 0 0,0 0 0 0 0,-7 0-1 0 0,13 0-15 0 0,0 0 0 0 0,1 0-1 0 0,-1 0 1 0 0,0 0-1 0 0,1 0 1 0 0,-1 0-1 0 0,0 0 1 0 0,1 0-1 0 0,-1 0 1 0 0,0 1 0 0 0,1-1-1 0 0,-1 0 1 0 0,1 0-1 0 0,-1 1 1 0 0,0-1-1 0 0,1 0 1 0 0,-1 1-1 0 0,1-1 1 0 0,-1 0 0 0 0,1 1-1 0 0,-1-1 1 0 0,1 1-1 0 0,0-1 1 0 0,-1 1-1 0 0,1-1 1 0 0,-1 1-1 0 0,1-1 1 0 0,0 1 0 0 0,-1 0-1 0 0,1-1 1 0 0,0 1-1 0 0,0-1 1 0 0,0 1-1 0 0,-1 0 1 0 0,1-1 0 0 0,0 1-1 0 0,0 0 1 0 0,0-1-1 0 0,0 2 1 0 0,0-1-183 0 0,0-1 1 0 0,1 1-1 0 0,-1 0 1 0 0,0 0 0 0 0,1 0-1 0 0,-1 0 1 0 0,0 0-1 0 0,1 0 1 0 0,-1-1-1 0 0,1 1 1 0 0,-1 0-1 0 0,1 0 1 0 0,0-1 0 0 0,-1 1-1 0 0,1 0 1 0 0,0-1-1 0 0,-1 1 1 0 0,1 0-1 0 0,0-1 1 0 0,0 1-1 0 0,0-1 1 0 0,-1 1 0 0 0,1-1-1 0 0,0 0 1 0 0,0 1-1 0 0,0-1 1 0 0,0 0-1 0 0,1 0 1 0 0,-1 1-16 0 0,0-1 1 0 0,1 0 0 0 0,-1 0-1 0 0,1 0 1 0 0,-1 0 0 0 0,0 0-1 0 0,1 0 1 0 0,-1 0 0 0 0,0-1-1 0 0,1 1 1 0 0,-1 0 0 0 0,0-1-1 0 0,0 1 1 0 0,2-2 0 0 0,2-1-595 0 0</inkml:trace>
</inkml:ink>
</file>

<file path=ppt/ink/ink5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16.427"/>
    </inkml:context>
    <inkml:brush xml:id="br0">
      <inkml:brushProperty name="width" value="0.1" units="cm"/>
      <inkml:brushProperty name="height" value="0.1" units="cm"/>
      <inkml:brushProperty name="color" value="#FFFFFF"/>
    </inkml:brush>
  </inkml:definitions>
  <inkml:trace contextRef="#ctx0" brushRef="#br0">1 127 976 0 0,'0'-15'2192'0'0,"0"12"-1913"0"0,-1 0 1 0 0,1 0 0 0 0,0 0 0 0 0,0 0-1 0 0,1-1 1 0 0,-1 1 0 0 0,1 0-1 0 0,-1 0 1 0 0,1 0 0 0 0,0 0-1 0 0,0 0 1 0 0,0 0 0 0 0,1 0-1 0 0,-1 0 1 0 0,1 0 0 0 0,-1 1-1 0 0,1-1 1 0 0,0 0 0 0 0,4-3-1 0 0,-2 2-144 0 0,0-1 0 0 0,1 1 0 0 0,-1 0-1 0 0,1 0 1 0 0,0 0 0 0 0,0 1 0 0 0,0 0-1 0 0,1 0 1 0 0,-1 0 0 0 0,1 1 0 0 0,0 0-1 0 0,10-3 1 0 0,-11 4-88 0 0,-1 0 0 0 0,1 1-1 0 0,-1 0 1 0 0,0 0 0 0 0,1 0 0 0 0,-1 0-1 0 0,1 1 1 0 0,-1 0 0 0 0,0 0-1 0 0,0 0 1 0 0,1 0 0 0 0,-1 1 0 0 0,0 0-1 0 0,0-1 1 0 0,0 1 0 0 0,0 1 0 0 0,-1-1-1 0 0,6 4 1 0 0,-6-3-27 0 0,1 0-1 0 0,-1 0 1 0 0,0 0-1 0 0,0 1 1 0 0,0-1-1 0 0,0 1 1 0 0,0-1-1 0 0,-1 1 1 0 0,1 0-1 0 0,-1 0 1 0 0,0 0-1 0 0,-1 0 1 0 0,1 1-1 0 0,-1-1 1 0 0,1 0-1 0 0,-1 1 1 0 0,-1-1-1 0 0,1 1 0 0 0,-1-1 1 0 0,1 1-1 0 0,-1-1 1 0 0,-1 10-1 0 0,-1-6 1 0 0,0 1 0 0 0,-1 0 0 0 0,0-1 0 0 0,0 0 0 0 0,-1 1 0 0 0,0-1 0 0 0,0-1 0 0 0,-1 1 0 0 0,0-1 0 0 0,-10 13 0 0 0,4-7 6 0 0,-2 3 9 0 0,-28 26 0 0 0,36-38-14 0 0,0 0 0 0 0,1 0 1 0 0,-2-1-1 0 0,1 0 0 0 0,0 0 0 0 0,-1 0 1 0 0,1 0-1 0 0,-1-1 0 0 0,0 0 0 0 0,-11 2 0 0 0,-4-5-207 0 0,21 0 177 0 0,0 1 0 0 0,-1 0 0 0 0,1 0 0 0 0,-1 0 0 0 0,1 0 0 0 0,0 0 0 0 0,-1-1 0 0 0,1 1 0 0 0,0 0 1 0 0,-1 0-1 0 0,1-1 0 0 0,0 1 0 0 0,-1 0 0 0 0,1-1 0 0 0,0 1 0 0 0,0 0 0 0 0,0-1 0 0 0,-1 1 0 0 0,1 0 0 0 0,0-1 1 0 0,0 1-1 0 0,0 0 0 0 0,0-1 0 0 0,-1 1 0 0 0,1-1 0 0 0,0 1 0 0 0,0 0 0 0 0,0-1 0 0 0,0 1 0 0 0,0-1 0 0 0,0 1 1 0 0,0 0-1 0 0,0-1 0 0 0,0 1 0 0 0,0-1 0 0 0,0 1 0 0 0,1 0 0 0 0,-1-1 0 0 0,0 1 0 0 0,0 0 0 0 0,0-1 0 0 0,0 1 1 0 0,1-1-1 0 0,-1 1 0 0 0,0 0 0 0 0,0-1 0 0 0,1 1 0 0 0,-1-1 0 0 0,2 0 2 0 0,0-1 1 0 0,0 0-1 0 0,0 1 0 0 0,0-1 1 0 0,1 1-1 0 0,-1 0 0 0 0,0-1 1 0 0,1 1-1 0 0,-1 0 0 0 0,0 1 1 0 0,1-1-1 0 0,-1 0 0 0 0,1 1 1 0 0,0-1-1 0 0,4 1 0 0 0,46-2-117 0 0,-43 2 116 0 0,186 4 1763 0 0,-178-7-2306 0 0,-7-2-3818 0 0</inkml:trace>
</inkml:ink>
</file>

<file path=ppt/ink/ink5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18.197"/>
    </inkml:context>
    <inkml:brush xml:id="br0">
      <inkml:brushProperty name="width" value="0.1" units="cm"/>
      <inkml:brushProperty name="height" value="0.1" units="cm"/>
      <inkml:brushProperty name="color" value="#FFFFFF"/>
    </inkml:brush>
  </inkml:definitions>
  <inkml:trace contextRef="#ctx0" brushRef="#br0">0 45 3016 0 0,'17'-2'5501'0'0,"10"-3"-3526"0"0,64-8-1483 0 0,8 1 218 0 0,-60 7-692 0 0,48-1 0 0 0,-66 5-1696 0 0,-14 0-588 0 0</inkml:trace>
</inkml:ink>
</file>

<file path=ppt/ink/ink5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18.550"/>
    </inkml:context>
    <inkml:brush xml:id="br0">
      <inkml:brushProperty name="width" value="0.1" units="cm"/>
      <inkml:brushProperty name="height" value="0.1" units="cm"/>
      <inkml:brushProperty name="color" value="#FFFFFF"/>
    </inkml:brush>
  </inkml:definitions>
  <inkml:trace contextRef="#ctx0" brushRef="#br0">46 67 1496 0 0,'-15'-19'2840'0'0,"11"16"-2452"0"0,1 0-1 0 0,0 0 0 0 0,1 0 1 0 0,-1-1-1 0 0,0 1 0 0 0,1-1 1 0 0,0 0-1 0 0,0 0 1 0 0,0 1-1 0 0,0-1 0 0 0,-1-6 249 0 0,4 42 1722 0 0,29 145-40 0 0,-11-71-1610 0 0,-9-57-567 0 0,2 15 306 0 0,-9-21-6599 0 0</inkml:trace>
</inkml:ink>
</file>

<file path=ppt/ink/ink5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19.450"/>
    </inkml:context>
    <inkml:brush xml:id="br0">
      <inkml:brushProperty name="width" value="0.1" units="cm"/>
      <inkml:brushProperty name="height" value="0.1" units="cm"/>
      <inkml:brushProperty name="color" value="#FFFFFF"/>
    </inkml:brush>
  </inkml:definitions>
  <inkml:trace contextRef="#ctx0" brushRef="#br0">154 65 5012 0 0,'10'-8'397'0'0,"0"1"-1"0"0,1 0 0 0 0,1 1 0 0 0,-1 0 1 0 0,1 0-1 0 0,0 1 0 0 0,0 1 0 0 0,0 0 0 0 0,1 1 1 0 0,-1 0-1 0 0,1 1 0 0 0,0 0 0 0 0,-1 1 0 0 0,22 1 1 0 0,-29 1-310 0 0,1 0 0 0 0,-1 1 1 0 0,0 0-1 0 0,1 0 0 0 0,-1 0 1 0 0,0 1-1 0 0,0 0 0 0 0,0 0 0 0 0,-1 0 1 0 0,1 0-1 0 0,-1 1 0 0 0,0-1 1 0 0,0 1-1 0 0,0 1 0 0 0,0-1 1 0 0,4 6-1 0 0,-4-3-3 0 0,1 0 1 0 0,-1 0 0 0 0,0 0-1 0 0,0 1 1 0 0,-1-1 0 0 0,0 1-1 0 0,0-1 1 0 0,-1 1-1 0 0,0 0 1 0 0,1 14 0 0 0,-3-13-41 0 0,0 1 1 0 0,-1 0 0 0 0,-1-1 0 0 0,0 1-1 0 0,0-1 1 0 0,0 0 0 0 0,-1 0 0 0 0,-1 1 0 0 0,1-2-1 0 0,-2 1 1 0 0,1 0 0 0 0,-1-1 0 0 0,0 0-1 0 0,-8 9 1 0 0,4-6-13 0 0,0 0 0 0 0,-1-1 0 0 0,0-1 1 0 0,-1 1-1 0 0,0-1 0 0 0,0-1 0 0 0,-1 0 0 0 0,0-1 0 0 0,-14 7 0 0 0,8-6-24 0 0,-1 0 0 0 0,0-2-1 0 0,0 0 1 0 0,-1-1 0 0 0,-36 5-1 0 0,50-10-18 0 0,0 1 0 0 0,-1-1 0 0 0,1 0 0 0 0,-1-1 0 0 0,1 1 0 0 0,0-1 0 0 0,-1-1 0 0 0,1 1 0 0 0,0-1 0 0 0,0 0-1 0 0,0-1 1 0 0,0 1 0 0 0,0-1 0 0 0,1 0 0 0 0,-1-1 0 0 0,1 1 0 0 0,0-1 0 0 0,0 0 0 0 0,0 0 0 0 0,0-1 0 0 0,1 1 0 0 0,-6-8 0 0 0,9 10 0 0 0,-1 0-1 0 0,1-1 1 0 0,-1 1 0 0 0,1 0 0 0 0,0-1 0 0 0,0 1 0 0 0,0-1 0 0 0,0 1 0 0 0,0-1 0 0 0,1 0 0 0 0,-1 1 0 0 0,1-1 0 0 0,-1 0-1 0 0,1 1 1 0 0,0-1 0 0 0,0 0 0 0 0,0 1 0 0 0,1-1 0 0 0,-1 0 0 0 0,1 1 0 0 0,-1-1 0 0 0,1 1 0 0 0,0-1 0 0 0,0 1 0 0 0,0-1 0 0 0,0 1-1 0 0,1-1 1 0 0,-1 1 0 0 0,1 0 0 0 0,-1 0 0 0 0,1 0 0 0 0,0 0 0 0 0,0 0 0 0 0,0 0 0 0 0,0 0 0 0 0,0 0 0 0 0,0 1 0 0 0,0-1-1 0 0,5-1 1 0 0,-3 0-6 0 0,1 0 0 0 0,0 0-1 0 0,1 1 1 0 0,-1-1-1 0 0,0 1 1 0 0,1 1-1 0 0,-1-1 1 0 0,1 1 0 0 0,-1 0-1 0 0,1 0 1 0 0,0 1-1 0 0,-1-1 1 0 0,1 1 0 0 0,0 1-1 0 0,0-1 1 0 0,-1 1-1 0 0,1 0 1 0 0,6 2 0 0 0,-3 1 5 0 0,0 0 0 0 0,0 1 0 0 0,-1 1 1 0 0,1-1-1 0 0,-1 1 0 0 0,0 1 0 0 0,-1 0 1 0 0,0 0-1 0 0,9 10 0 0 0,4 10 44 0 0,25 43 0 0 0,-27-41 42 0 0,22 29-1 0 0,-37-55-56 0 0,1 1 1 0 0,-1-1 0 0 0,1 0-1 0 0,0 0 1 0 0,0 0-1 0 0,0-1 1 0 0,0 1 0 0 0,1-1-1 0 0,-1 0 1 0 0,1 0-1 0 0,-1 0 1 0 0,1-1-1 0 0,0 1 1 0 0,-1-1 0 0 0,1 0-1 0 0,0-1 1 0 0,6 1-1 0 0,-3-1-395 0 0,-1 0 0 0 0,0 0-1 0 0,0-1 1 0 0,1 0 0 0 0,-1-1-1 0 0,0 1 1 0 0,0-1 0 0 0,0-1-1 0 0,0 1 1 0 0,0-1 0 0 0,6-4-1 0 0</inkml:trace>
</inkml:ink>
</file>

<file path=ppt/ink/ink5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0.398"/>
    </inkml:context>
    <inkml:brush xml:id="br0">
      <inkml:brushProperty name="width" value="0.1" units="cm"/>
      <inkml:brushProperty name="height" value="0.1" units="cm"/>
      <inkml:brushProperty name="color" value="#FFFFFF"/>
    </inkml:brush>
  </inkml:definitions>
  <inkml:trace contextRef="#ctx0" brushRef="#br0">643 54 3868 0 0,'0'0'132'0'0,"1"0"1"0"0,0 0-1 0 0,0 0 0 0 0,0 0 0 0 0,0 0 0 0 0,-1 0 0 0 0,1 0 0 0 0,0 0 1 0 0,0-1-1 0 0,0 1 0 0 0,-1 0 0 0 0,1-1 0 0 0,0 1 0 0 0,-1 0 0 0 0,1-1 1 0 0,0 1-1 0 0,0-1 0 0 0,-1 1 0 0 0,1-1 0 0 0,-1 1 0 0 0,1-1 0 0 0,-1 1 1 0 0,1-1-1 0 0,-1 0 0 0 0,1 1 0 0 0,-1-1 0 0 0,1 0 0 0 0,-1 0 0 0 0,0 1 1 0 0,1-3-1 0 0,-1 3-76 0 0,0-1-1 0 0,0 0 1 0 0,0 0 0 0 0,0 1 0 0 0,-1-1 0 0 0,1 0-1 0 0,0 1 1 0 0,0-1 0 0 0,-1 0 0 0 0,1 1 0 0 0,0-1-1 0 0,-1 0 1 0 0,1 1 0 0 0,-1-1 0 0 0,1 0 0 0 0,-1 1-1 0 0,1-1 1 0 0,-1 1 0 0 0,0-1 0 0 0,1 1 0 0 0,-1 0-1 0 0,1-1 1 0 0,-1 1 0 0 0,0-1 0 0 0,1 1 0 0 0,-1 0-1 0 0,0 0 1 0 0,0-1 0 0 0,1 1 0 0 0,-1 0 0 0 0,0 0-1 0 0,0 0 1 0 0,1 0 0 0 0,-1 0 0 0 0,-1 0 0 0 0,-50-9 681 0 0,25 4-443 0 0,0 1 0 0 0,-36-1 1 0 0,-2 5 428 0 0,-89 11 0 0 0,136-9-594 0 0,-1 2-1 0 0,1 0 1 0 0,0 1 0 0 0,0 0 0 0 0,0 2-1 0 0,0 0 1 0 0,1 1 0 0 0,1 1 0 0 0,-26 17-1 0 0,37-23-106 0 0,1 0 0 0 0,0 1-1 0 0,0 0 1 0 0,0 0 0 0 0,1 0-1 0 0,-1 1 1 0 0,1-1-1 0 0,0 1 1 0 0,0-1 0 0 0,0 1-1 0 0,1 0 1 0 0,0 0 0 0 0,0 0-1 0 0,0 1 1 0 0,0-1 0 0 0,1 0-1 0 0,0 1 1 0 0,0-1 0 0 0,1 1-1 0 0,-1-1 1 0 0,1 1-1 0 0,0 0 1 0 0,1-1 0 0 0,-1 1-1 0 0,1-1 1 0 0,0 0 0 0 0,1 1-1 0 0,-1-1 1 0 0,1 0 0 0 0,0 1-1 0 0,0-1 1 0 0,1 0-1 0 0,-1-1 1 0 0,1 1 0 0 0,0 0-1 0 0,1-1 1 0 0,-1 1 0 0 0,1-1-1 0 0,0 0 1 0 0,0 0 0 0 0,0-1-1 0 0,0 1 1 0 0,1-1 0 0 0,-1 0-1 0 0,1 0 1 0 0,0-1-1 0 0,0 1 1 0 0,0-1 0 0 0,8 3-1 0 0,-7-3-30 0 0,0-1-1 0 0,0 1 0 0 0,0-1 0 0 0,0 0 0 0 0,0 0 0 0 0,1-1 0 0 0,-1 0 1 0 0,0 0-1 0 0,0 0 0 0 0,1-1 0 0 0,-1 0 0 0 0,0 0 0 0 0,0-1 1 0 0,0 1-1 0 0,0-1 0 0 0,0-1 0 0 0,0 1 0 0 0,-1-1 0 0 0,1 0 0 0 0,-1 0 1 0 0,8-7-1 0 0,-10 8-13 0 0,-1-1 0 0 0,0 1 0 0 0,1-1 0 0 0,-1 0 0 0 0,0 0-1 0 0,-1 0 1 0 0,1 0 0 0 0,0 0 0 0 0,-1 0 0 0 0,0 0 0 0 0,0 0 0 0 0,0-1 0 0 0,0 1 0 0 0,0 0 0 0 0,-1-1 0 0 0,1 1 0 0 0,-1-1 0 0 0,0 1 0 0 0,0-1 0 0 0,0 1 0 0 0,-1-1 0 0 0,0-4 0 0 0,0 6 16 0 0,1-1 1 0 0,-1 1-1 0 0,0 0 1 0 0,0-1-1 0 0,0 1 1 0 0,0 0-1 0 0,0-1 1 0 0,-1 1-1 0 0,1 0 1 0 0,-1 0-1 0 0,1 0 1 0 0,-1 0 0 0 0,0 0-1 0 0,0 1 1 0 0,0-1-1 0 0,0 0 1 0 0,0 1-1 0 0,0-1 1 0 0,0 1-1 0 0,-1 0 1 0 0,1 0-1 0 0,0 0 1 0 0,-1 0-1 0 0,1 0 1 0 0,-1 0-1 0 0,1 1 1 0 0,-1-1-1 0 0,1 1 1 0 0,-1 0-1 0 0,-3 0 1 0 0,-11-3 34 0 0,-4-1-296 0 0,9 7-3679 0 0</inkml:trace>
</inkml:ink>
</file>

<file path=ppt/ink/ink5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2.166"/>
    </inkml:context>
    <inkml:brush xml:id="br0">
      <inkml:brushProperty name="width" value="0.1" units="cm"/>
      <inkml:brushProperty name="height" value="0.1" units="cm"/>
      <inkml:brushProperty name="color" value="#FFFFFF"/>
    </inkml:brush>
  </inkml:definitions>
  <inkml:trace contextRef="#ctx0" brushRef="#br0">199 21 4572 0 0,'17'-21'6342'0'0,"-24"35"-5779"0"0,-8 7-329 0 0,0 0 0 0 0,-2-1 0 0 0,0-1 1 0 0,-21 18-1 0 0,14-13 13 0 0,-35 42 0 0 0,41-51-84 0 0,12-11-203 0 0,10-5-398 0 0,6 0 386 0 0,0 0 0 0 0,0 1-1 0 0,1 0 1 0 0,-1 1 0 0 0,0 0 0 0 0,0 0-1 0 0,0 1 1 0 0,0 1 0 0 0,9 3 0 0 0,-11-4-21 0 0,97 24-2463 0 0,-92-22-167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7.274"/>
    </inkml:context>
    <inkml:brush xml:id="br0">
      <inkml:brushProperty name="width" value="0.1" units="cm"/>
      <inkml:brushProperty name="height" value="0.1" units="cm"/>
      <inkml:brushProperty name="color" value="#FFFFFF"/>
    </inkml:brush>
  </inkml:definitions>
  <inkml:trace contextRef="#ctx0" brushRef="#br0">0 95 5849 0 0,'3'-3'876'0'0,"2"0"-108"0"0,1 0-92 0 0,6-2-52 0 0,7-2-76 0 0,-1 1-160 0 0,4-1-264 0 0,1 0-4 0 0,1 1-636 0 0,2-1-300 0 0,0 0-460 0 0,0 2 88 0 0,2 1 71 0 0,-4-2 61 0 0,0-1 72 0 0,-3 2 44 0 0,1-2 24 0 0</inkml:trace>
</inkml:ink>
</file>

<file path=ppt/ink/ink5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2.540"/>
    </inkml:context>
    <inkml:brush xml:id="br0">
      <inkml:brushProperty name="width" value="0.1" units="cm"/>
      <inkml:brushProperty name="height" value="0.1" units="cm"/>
      <inkml:brushProperty name="color" value="#FFFFFF"/>
    </inkml:brush>
  </inkml:definitions>
  <inkml:trace contextRef="#ctx0" brushRef="#br0">18 9 3548 0 0,'-8'-8'2790'0'0,"6"16"135"0"0,1 8-1947 0 0,-2 12-144 0 0,0 1 0 0 0,2 0 1 0 0,4 34-1 0 0,-1 1-153 0 0,1 19 511 0 0,0-43-2246 0 0,-2 0-5022 0 0</inkml:trace>
</inkml:ink>
</file>

<file path=ppt/ink/ink5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04.471"/>
    </inkml:context>
    <inkml:brush xml:id="br0">
      <inkml:brushProperty name="width" value="0.1" units="cm"/>
      <inkml:brushProperty name="height" value="0.1" units="cm"/>
      <inkml:brushProperty name="color" value="#FFFFFF"/>
    </inkml:brush>
  </inkml:definitions>
  <inkml:trace contextRef="#ctx0" brushRef="#br0">5 76 3428 0 0,'-2'-4'1037'0'0,"0"-3"2000"0"0,13 1-1627 0 0,-6 4-1421 0 0,18-7 280 0 0,1 1-1 0 0,0 1 1 0 0,0 2 0 0 0,1 0 0 0 0,0 2-1 0 0,26-1 1 0 0,38-7-145 0 0,-27 6-1218 0 0,-34 5-1786 0 0,-20 0 1342 0 0</inkml:trace>
</inkml:ink>
</file>

<file path=ppt/ink/ink5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04.842"/>
    </inkml:context>
    <inkml:brush xml:id="br0">
      <inkml:brushProperty name="width" value="0.1" units="cm"/>
      <inkml:brushProperty name="height" value="0.1" units="cm"/>
      <inkml:brushProperty name="color" value="#FFFFFF"/>
    </inkml:brush>
  </inkml:definitions>
  <inkml:trace contextRef="#ctx0" brushRef="#br0">13 13 1336 0 0,'-1'0'135'0'0,"1"0"-1"0"0,-1 0 0 0 0,0 1 1 0 0,1-1-1 0 0,-1 0 1 0 0,0 0-1 0 0,1 1 1 0 0,-1-1-1 0 0,1 1 0 0 0,-1-1 1 0 0,0 0-1 0 0,1 1 1 0 0,-1-1-1 0 0,1 1 1 0 0,0-1-1 0 0,-1 1 1 0 0,1-1-1 0 0,-1 1 0 0 0,1 0 1 0 0,0-1-1 0 0,-1 1 1 0 0,1-1-1 0 0,0 1 1 0 0,0 0-1 0 0,-1-1 0 0 0,1 1 1 0 0,0 1-1 0 0,20-1 2527 0 0,-3-2-2793 0 0,192-12 1556 0 0,-102 4-951 0 0,-84 7-517 0 0,5 0-1075 0 0,-10 2-3330 0 0</inkml:trace>
</inkml:ink>
</file>

<file path=ppt/ink/ink5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5.732"/>
    </inkml:context>
    <inkml:brush xml:id="br0">
      <inkml:brushProperty name="width" value="0.1" units="cm"/>
      <inkml:brushProperty name="height" value="0.1" units="cm"/>
      <inkml:brushProperty name="color" value="#FFFFFF"/>
    </inkml:brush>
  </inkml:definitions>
  <inkml:trace contextRef="#ctx0" brushRef="#br0">12 15 3480 0 0,'-12'-14'2381'0'0,"17"27"-413"0"0,18 32-333 0 0,-22-44-1679 0 0,25 44 977 0 0,64 82 1 0 0,-45-67-567 0 0,42 60 272 0 0,-14-21-1502 0 0,-22-35-2950 0 0,-38-51 2011 0 0,-13-12 1728 0 0,0-1-1 0 0,0 0 1 0 0,1 1-1 0 0,-1-1 1 0 0,0 0-1 0 0,0 0 1 0 0,0 1-1 0 0,0-1 1 0 0,1 0-1 0 0,-1 0 1 0 0,0 1-1 0 0,0-1 1 0 0,0 0 0 0 0,1 0-1 0 0,-1 0 1 0 0,0 1-1 0 0,1-1 1 0 0,-1 0-1 0 0,0 0 1 0 0,0 0-1 0 0,1 0 1 0 0,-1 0-1 0 0,0 1 1 0 0,1-1 0 0 0,-1 0-1 0 0,0 0 1 0 0,0 0-1 0 0,1 0 1 0 0,-1 0-1 0 0,0 0 1 0 0,1 0-1 0 0,-1 0 1 0 0,0 0-1 0 0,1 0 1 0 0,-1 0-1 0 0,0-1 1 0 0,1 1 0 0 0,-1 0-1 0 0,0 0 1 0 0,0 0-1 0 0,1 0 1 0 0,-1 0-1 0 0,0-1 1 0 0,1 1-1 0 0,-1 0 1 0 0,0 0-1 0 0,0 0 1 0 0,0-1-1 0 0,1 1 1 0 0,-1 0 0 0 0,0-4-748 0 0</inkml:trace>
</inkml:ink>
</file>

<file path=ppt/ink/ink5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6.075"/>
    </inkml:context>
    <inkml:brush xml:id="br0">
      <inkml:brushProperty name="width" value="0.1" units="cm"/>
      <inkml:brushProperty name="height" value="0.1" units="cm"/>
      <inkml:brushProperty name="color" value="#FFFFFF"/>
    </inkml:brush>
  </inkml:definitions>
  <inkml:trace contextRef="#ctx0" brushRef="#br0">65 86 1452 0 0,'3'-58'2948'0'0,"-2"35"-1425"0"0,-1 19-560 0 0,-1 7 202 0 0,-64 598 5234 0 0,64-574-6501 0 0,0 52-121 0 0,6-27-5683 0 0</inkml:trace>
</inkml:ink>
</file>

<file path=ppt/ink/ink5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6.743"/>
    </inkml:context>
    <inkml:brush xml:id="br0">
      <inkml:brushProperty name="width" value="0.1" units="cm"/>
      <inkml:brushProperty name="height" value="0.1" units="cm"/>
      <inkml:brushProperty name="color" value="#FFFFFF"/>
    </inkml:brush>
  </inkml:definitions>
  <inkml:trace contextRef="#ctx0" brushRef="#br0">286 91 3236 0 0,'2'-2'181'0'0,"-1"1"0"0"0,0-1 1 0 0,0 0-1 0 0,0 0 0 0 0,0 0 0 0 0,-1 0 0 0 0,1 0 0 0 0,0 0 0 0 0,-1 0 0 0 0,0 0 0 0 0,1 0 0 0 0,-1-1 1 0 0,0 1-1 0 0,0 0 0 0 0,0 0 0 0 0,0 0 0 0 0,-1 0 0 0 0,1 0 0 0 0,0 0 0 0 0,-1-1 0 0 0,0 1 0 0 0,1 0 1 0 0,-1 0-1 0 0,0 0 0 0 0,0 1 0 0 0,0-1 0 0 0,0 0 0 0 0,-1 0 0 0 0,1 0 0 0 0,0 1 0 0 0,-1-1 0 0 0,1 1 1 0 0,-1-1-1 0 0,1 1 0 0 0,-1 0 0 0 0,0-1 0 0 0,0 1 0 0 0,1 0 0 0 0,-4-1 0 0 0,0-1-48 0 0,0 1 0 0 0,0 0 0 0 0,-1 0-1 0 0,1 0 1 0 0,-1 1 0 0 0,1-1 0 0 0,-1 1-1 0 0,0 1 1 0 0,1-1 0 0 0,-1 1 0 0 0,0 0-1 0 0,1 0 1 0 0,-1 1 0 0 0,-6 0 0 0 0,2 3-11 0 0,-1 0 1 0 0,1 0 0 0 0,0 1-1 0 0,1 0 1 0 0,-1 0 0 0 0,1 1-1 0 0,0 1 1 0 0,0-1 0 0 0,1 2-1 0 0,0-1 1 0 0,0 1 0 0 0,1 0-1 0 0,0 0 1 0 0,0 1 0 0 0,1 0-1 0 0,0 1 1 0 0,1-1 0 0 0,-5 12-1 0 0,6-14-84 0 0,2 0 0 0 0,-1-1 1 0 0,1 1-1 0 0,0 0 0 0 0,0 0 0 0 0,1 0 0 0 0,0 0 0 0 0,0 0 0 0 0,1 0 1 0 0,0 0-1 0 0,0 0 0 0 0,1 0 0 0 0,0 1 0 0 0,0-1 0 0 0,0 0 0 0 0,1-1 1 0 0,0 1-1 0 0,1 0 0 0 0,-1 0 0 0 0,1-1 0 0 0,0 0 0 0 0,1 1 0 0 0,0-1 0 0 0,0 0 1 0 0,0-1-1 0 0,1 1 0 0 0,-1-1 0 0 0,11 9 0 0 0,-11-11-68 0 0,-1 0 0 0 0,1 0 0 0 0,-1-1 0 0 0,1 1 0 0 0,0-1 0 0 0,0 0 0 0 0,0 0-1 0 0,0 0 1 0 0,1 0 0 0 0,-1-1 0 0 0,0 0 0 0 0,1 0 0 0 0,-1 0 0 0 0,1-1 0 0 0,-1 1 0 0 0,1-1 0 0 0,-1 0 0 0 0,6-1 0 0 0,-5 0-84 0 0,0 0 1 0 0,-1-1-1 0 0,1 0 1 0 0,-1 0-1 0 0,1 0 1 0 0,-1 0 0 0 0,0-1-1 0 0,0 1 1 0 0,0-1-1 0 0,0 0 1 0 0,0-1 0 0 0,-1 1-1 0 0,1-1 1 0 0,-1 1-1 0 0,0-1 1 0 0,4-6 0 0 0,4-7-282 0 0,-1-1 1 0 0,-1 0-1 0 0,0 0 1 0 0,-1-1 0 0 0,6-22-1 0 0,-10 27 645 0 0,0-1 0 0 0,-1 1 0 0 0,-1-1-1 0 0,0-21 1 0 0,-10 80 1150 0 0,9-31-1278 0 0,0 0-1 0 0,0 0 0 0 0,2 0 0 0 0,-1-1 1 0 0,2 1-1 0 0,8 21 0 0 0,-9-26-272 0 0,0-1-1 0 0,1 0 1 0 0,0 0 0 0 0,0 0-1 0 0,0 0 1 0 0,1-1-1 0 0,0 1 1 0 0,1-1-1 0 0,0 0 1 0 0,-1-1 0 0 0,14 10-1 0 0,-17-14-211 0 0,0 0 0 0 0,0 0-1 0 0,0 0 1 0 0,0 0 0 0 0,0-1 0 0 0,0 1-1 0 0,0-1 1 0 0,0 1 0 0 0,0-1 0 0 0,3 0-1 0 0,3 0-2498 0 0</inkml:trace>
</inkml:ink>
</file>

<file path=ppt/ink/ink5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7.209"/>
    </inkml:context>
    <inkml:brush xml:id="br0">
      <inkml:brushProperty name="width" value="0.1" units="cm"/>
      <inkml:brushProperty name="height" value="0.1" units="cm"/>
      <inkml:brushProperty name="color" value="#FFFFFF"/>
    </inkml:brush>
  </inkml:definitions>
  <inkml:trace contextRef="#ctx0" brushRef="#br0">1 53 4512 0 0,'4'-2'215'0'0,"0"0"0"0"0,0 1 0 0 0,1-1 0 0 0,-1 1 0 0 0,0-1 0 0 0,1 1 0 0 0,0 1 1 0 0,-1-1-1 0 0,1 1 0 0 0,-1-1 0 0 0,1 1 0 0 0,0 1 0 0 0,-1-1 0 0 0,1 1 0 0 0,0 0 0 0 0,-1 0 0 0 0,1 0 0 0 0,-1 0 0 0 0,0 1 0 0 0,1 0 0 0 0,-1-1 0 0 0,5 5 0 0 0,4 0-51 0 0,0 2 1 0 0,-1 0 0 0 0,0 0-1 0 0,-1 1 1 0 0,21 20 0 0 0,-25-20-75 0 0,1 0 1 0 0,-2 0-1 0 0,1 1 0 0 0,-1 0 1 0 0,-1 1-1 0 0,0-1 1 0 0,0 1-1 0 0,5 19 1 0 0,-8-22 16 0 0,0 0 0 0 0,0 0 0 0 0,-1 1 0 0 0,0-1 0 0 0,0 1 0 0 0,-1-1 0 0 0,0 1 0 0 0,-1-1 0 0 0,0 0 0 0 0,0 1 0 0 0,-1-1 0 0 0,-4 13-1 0 0,6-19-78 0 0,0-1-1 0 0,-1 1 1 0 0,1-1-1 0 0,-1 0 0 0 0,1 1 1 0 0,-1-1-1 0 0,0 0 1 0 0,0 0-1 0 0,0 0 0 0 0,0 1 1 0 0,1-1-1 0 0,-1 0 1 0 0,-1 0-1 0 0,1 0 0 0 0,0 0 1 0 0,0-1-1 0 0,0 1 1 0 0,0 0-1 0 0,-1 0 0 0 0,1-1 1 0 0,0 1-1 0 0,-1-1 0 0 0,1 1 1 0 0,0-1-1 0 0,-1 1 1 0 0,1-1-1 0 0,-1 0 0 0 0,1 0 1 0 0,0 0-1 0 0,-1 0 1 0 0,1 0-1 0 0,-1 0 0 0 0,1 0 1 0 0,-1 0-1 0 0,1 0 1 0 0,-1-1-1 0 0,1 1 0 0 0,0-1 1 0 0,-1 1-1 0 0,1-1 0 0 0,0 1 1 0 0,-1-1-1 0 0,-1-1 1 0 0,0-1 1 0 0,-1 1 1 0 0,0-1-1 0 0,1 1 0 0 0,0-1 1 0 0,0 0-1 0 0,0-1 1 0 0,0 1-1 0 0,0 0 1 0 0,0-1-1 0 0,1 0 1 0 0,0 0-1 0 0,0 1 1 0 0,-3-8-1 0 0,4 6-24 0 0,-1-1 0 0 0,1 0-1 0 0,0 0 1 0 0,1 0 0 0 0,-1 1 0 0 0,1-1-1 0 0,0 0 1 0 0,1 0 0 0 0,-1 0 0 0 0,1 0 0 0 0,0 0-1 0 0,1 0 1 0 0,2-6 0 0 0,-1 3-7 0 0,2-1-1 0 0,0 1 1 0 0,0 0 0 0 0,0 0-1 0 0,1 1 1 0 0,14-16 0 0 0,6 0-734 0 0,1 0 1 0 0,0 2-1 0 0,43-27 1 0 0,-59 42 161 0 0,18-14-1747 0 0,-15 12-452 0 0</inkml:trace>
</inkml:ink>
</file>

<file path=ppt/ink/ink5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8.234"/>
    </inkml:context>
    <inkml:brush xml:id="br0">
      <inkml:brushProperty name="width" value="0.1" units="cm"/>
      <inkml:brushProperty name="height" value="0.1" units="cm"/>
      <inkml:brushProperty name="color" value="#FFFFFF"/>
    </inkml:brush>
  </inkml:definitions>
  <inkml:trace contextRef="#ctx0" brushRef="#br0">226 30 3760 0 0,'1'-14'1392'0'0,"-2"-2"1389"0"0,0 16-2708 0 0,0 0 0 0 0,0 0 1 0 0,0 0-1 0 0,0 1 0 0 0,0-1 0 0 0,0 0 1 0 0,0 1-1 0 0,0-1 0 0 0,0 1 1 0 0,1-1-1 0 0,-1 0 0 0 0,0 1 0 0 0,0 0 1 0 0,0-1-1 0 0,1 1 0 0 0,-1 0 0 0 0,0-1 1 0 0,0 1-1 0 0,1 0 0 0 0,-2 1 1 0 0,-10 11 333 0 0,1 1 1 0 0,0 0 0 0 0,0 0 0 0 0,2 1 0 0 0,0 1 0 0 0,-9 19 0 0 0,5-9-53 0 0,-11 24 244 0 0,2 1 1 0 0,-17 62-1 0 0,30-77-399 0 0,2 1 0 0 0,2 0 0 0 0,1 0-1 0 0,2 1 1 0 0,1-1 0 0 0,2 1 0 0 0,2-1 0 0 0,1 0 0 0 0,2 0-1 0 0,2 0 1 0 0,1-1 0 0 0,2 0 0 0 0,1 0 0 0 0,25 49 0 0 0,-33-76-281 0 0,1-1 1 0 0,0 0 0 0 0,1 0-1 0 0,-1-1 1 0 0,1 0-1 0 0,1 0 1 0 0,-1 0 0 0 0,1-1-1 0 0,1 1 1 0 0,-1-2 0 0 0,1 1-1 0 0,11 5 1 0 0,-14-8-304 0 0,0-1 1 0 0,1 0 0 0 0,-1 0-1 0 0,1 0 1 0 0,-1 0-1 0 0,1-1 1 0 0,0 0-1 0 0,0 0 1 0 0,-1-1 0 0 0,1 1-1 0 0,0-1 1 0 0,0-1-1 0 0,0 1 1 0 0,-1-1-1 0 0,1 0 1 0 0,0 0-1 0 0,0-1 1 0 0,-1 0 0 0 0,1 0-1 0 0,9-5 1 0 0,2-2-2393 0 0</inkml:trace>
</inkml:ink>
</file>

<file path=ppt/ink/ink5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8.590"/>
    </inkml:context>
    <inkml:brush xml:id="br0">
      <inkml:brushProperty name="width" value="0.1" units="cm"/>
      <inkml:brushProperty name="height" value="0.1" units="cm"/>
      <inkml:brushProperty name="color" value="#FFFFFF"/>
    </inkml:brush>
  </inkml:definitions>
  <inkml:trace contextRef="#ctx0" brushRef="#br0">374 14 5236 0 0,'1'0'100'0'0,"-1"0"0"0"0,0-1-1 0 0,0 1 1 0 0,1 0 0 0 0,-1-1-1 0 0,0 1 1 0 0,0-1 0 0 0,1 1-1 0 0,-1 0 1 0 0,0-1 0 0 0,0 1-1 0 0,0-1 1 0 0,0 1 0 0 0,0-1-1 0 0,0 1 1 0 0,0 0 0 0 0,0-1-1 0 0,0 1 1 0 0,0-1 0 0 0,0 1-1 0 0,0-1 1 0 0,0 1 0 0 0,0-1-1 0 0,0 1 1 0 0,0 0 0 0 0,0-1-1 0 0,0 1 1 0 0,-1-1 0 0 0,1 1-1 0 0,0-1 1 0 0,0 1 0 0 0,-1-1-1 0 0,-11 12 1530 0 0,-14 24-504 0 0,-65 131 1413 0 0,71-127-2038 0 0,-71 135 1131 0 0,16-30-1731 0 0,25-50-3712 0 0,40-83 93 0 0</inkml:trace>
</inkml:ink>
</file>

<file path=ppt/ink/ink5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8.981"/>
    </inkml:context>
    <inkml:brush xml:id="br0">
      <inkml:brushProperty name="width" value="0.1" units="cm"/>
      <inkml:brushProperty name="height" value="0.1" units="cm"/>
      <inkml:brushProperty name="color" value="#FFFFFF"/>
    </inkml:brush>
  </inkml:definitions>
  <inkml:trace contextRef="#ctx0" brushRef="#br0">0 74 3592 0 0,'6'-40'2080'0'0,"-6"38"-1982"0"0,1 0-1 0 0,-1 0 1 0 0,1 0-1 0 0,-1 0 1 0 0,1 0-1 0 0,0 0 1 0 0,0 0 0 0 0,0 0-1 0 0,0 0 1 0 0,0 0-1 0 0,1 1 1 0 0,-1-1-1 0 0,0 0 1 0 0,1 1 0 0 0,-1-1-1 0 0,3-1 1 0 0,-3 3-3 0 0,1 0 0 0 0,-1-1 0 0 0,0 1 1 0 0,1 0-1 0 0,-1 0 0 0 0,1 0 0 0 0,-1 0 0 0 0,0 0 1 0 0,1 1-1 0 0,-1-1 0 0 0,0 0 0 0 0,1 1 1 0 0,-1-1-1 0 0,0 1 0 0 0,1-1 0 0 0,-1 1 0 0 0,0-1 1 0 0,0 1-1 0 0,0 0 0 0 0,1 0 0 0 0,-1 0 1 0 0,0 0-1 0 0,0 0 0 0 0,0 0 0 0 0,0 0 0 0 0,0 0 1 0 0,-1 0-1 0 0,2 2 0 0 0,23 37 914 0 0,-22-34-804 0 0,262 478 3644 0 0,-252-461-3808 0 0,24 40 317 0 0,-33-57-389 0 0,0 0 0 0 0,0-1 0 0 0,0 0-1 0 0,1 0 1 0 0,0 0 0 0 0,0 0 0 0 0,11 6 0 0 0,-15-10-197 0 0,0 0 0 0 0,0-1 0 0 0,1 1 1 0 0,-1 0-1 0 0,1-1 0 0 0,-1 0 0 0 0,0 1 1 0 0,1-1-1 0 0,-1 0 0 0 0,1 1 0 0 0,-1-1 1 0 0,1 0-1 0 0,-1 0 0 0 0,1 0 1 0 0,-1-1-1 0 0,0 1 0 0 0,1 0 0 0 0,-1 0 1 0 0,1-1-1 0 0,-1 1 0 0 0,0-1 0 0 0,1 1 1 0 0,-1-1-1 0 0,0 0 0 0 0,1 1 0 0 0,1-3 1 0 0,5-5-2772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7.636"/>
    </inkml:context>
    <inkml:brush xml:id="br0">
      <inkml:brushProperty name="width" value="0.1" units="cm"/>
      <inkml:brushProperty name="height" value="0.1" units="cm"/>
      <inkml:brushProperty name="color" value="#FFFFFF"/>
    </inkml:brush>
  </inkml:definitions>
  <inkml:trace contextRef="#ctx0" brushRef="#br0">0 164 1112 0 0,'6'4'452'0'0,"-1"0"0"0"0,1-1 0 0 0,0 0 0 0 0,0 0 0 0 0,0 0 0 0 0,0-1 0 0 0,1 0 0 0 0,-1 0 0 0 0,1 0 0 0 0,-1-1 0 0 0,1 0 0 0 0,0-1 0 0 0,-1 1 0 0 0,1-1 0 0 0,0 0 0 0 0,11-3 0 0 0,10-1 115 0 0,0-2 1 0 0,42-14-1 0 0,-67 19-479 0 0,11-3 88 0 0,-1-1 0 0 0,-1 0 0 0 0,1-1 0 0 0,-1-1 0 0 0,15-10-1 0 0,-22 14-85 0 0,-1 0-1 0 0,0 0 0 0 0,0 0 0 0 0,-1-1 0 0 0,1 0 0 0 0,-1 1 1 0 0,0-1-1 0 0,0 0 0 0 0,0-1 0 0 0,0 1 0 0 0,-1 0 1 0 0,1-1-1 0 0,-1 0 0 0 0,0 1 0 0 0,-1-1 0 0 0,1 0 0 0 0,1-9 1 0 0,-3 13-51 0 0,0 0 0 0 0,0 0 1 0 0,0-1-1 0 0,0 1 1 0 0,0 0-1 0 0,0 0 0 0 0,0-1 1 0 0,0 1-1 0 0,0 0 1 0 0,0 0-1 0 0,-1-1 0 0 0,1 1 1 0 0,-1 0-1 0 0,1 0 1 0 0,-1 0-1 0 0,1 0 0 0 0,-1-1 1 0 0,1 1-1 0 0,-1 0 0 0 0,0 0 1 0 0,0 0-1 0 0,0 0 1 0 0,0 1-1 0 0,1-1 0 0 0,-1 0 1 0 0,-2-1-1 0 0,1 1 7 0 0,0 1 0 0 0,-1-1 0 0 0,1 0-1 0 0,0 1 1 0 0,-1 0 0 0 0,1-1 0 0 0,0 1 0 0 0,0 0-1 0 0,-1 0 1 0 0,1 1 0 0 0,0-1 0 0 0,-1 0 0 0 0,-2 2-1 0 0,-6 1 80 0 0,1 0 0 0 0,-1 1 0 0 0,1 0 0 0 0,-18 11 0 0 0,13-5 25 0 0,0 1 1 0 0,1 0-1 0 0,0 1 0 0 0,1 1 1 0 0,0 0-1 0 0,-19 25 0 0 0,28-33-104 0 0,0 0 1 0 0,1 0-1 0 0,-1 1 0 0 0,1 0 0 0 0,0-1 0 0 0,0 1 0 0 0,1 0 0 0 0,0 1 0 0 0,0-1 0 0 0,0 0 1 0 0,1 0-1 0 0,0 1 0 0 0,0-1 0 0 0,1 1 0 0 0,0-1 0 0 0,0 1 0 0 0,0-1 0 0 0,1 1 0 0 0,0-1 1 0 0,0 0-1 0 0,1 1 0 0 0,2 6 0 0 0,0-6-1 0 0,0-1 1 0 0,0 1-1 0 0,1-2 1 0 0,-1 1-1 0 0,1 0 0 0 0,1-1 1 0 0,-1 0-1 0 0,1 0 1 0 0,0 0-1 0 0,0-1 0 0 0,0 0 1 0 0,1 0-1 0 0,0-1 1 0 0,-1 1-1 0 0,1-2 0 0 0,0 1 1 0 0,1-1-1 0 0,9 2 0 0 0,5 1-90 0 0,-1-1-1 0 0,1-1 0 0 0,0-1 0 0 0,0-1 0 0 0,24-2 0 0 0,-36 0-425 0 0,0 0-1 0 0,-1-1 0 0 0,1 0 0 0 0,-1 0 1 0 0,13-6-1 0 0,-12 4-865 0 0,0-1 1 0 0,0-1-1 0 0,-1 1 0 0 0,14-12 1 0 0,-11 7-1746 0 0</inkml:trace>
</inkml:ink>
</file>

<file path=ppt/ink/ink5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29.690"/>
    </inkml:context>
    <inkml:brush xml:id="br0">
      <inkml:brushProperty name="width" value="0.1" units="cm"/>
      <inkml:brushProperty name="height" value="0.1" units="cm"/>
      <inkml:brushProperty name="color" value="#FFFFFF"/>
    </inkml:brush>
  </inkml:definitions>
  <inkml:trace contextRef="#ctx0" brushRef="#br0">40 118 4644 0 0,'4'-10'523'0'0,"0"1"0"0"0,0 0-1 0 0,1-1 1 0 0,0 2-1 0 0,1-1 1 0 0,0 0 0 0 0,0 1-1 0 0,0 0 1 0 0,1 1-1 0 0,1 0 1 0 0,11-10 0 0 0,-18 16-490 0 0,-1 1 0 0 0,1-1 0 0 0,0 1 0 0 0,0-1 0 0 0,0 0 0 0 0,-1 1 0 0 0,1 0 0 0 0,0-1 0 0 0,0 1 0 0 0,0-1 0 0 0,0 1 0 0 0,0 0 1 0 0,0 0-1 0 0,0 0 0 0 0,0-1 0 0 0,0 1 0 0 0,0 0 0 0 0,0 0 0 0 0,0 0 0 0 0,0 1 0 0 0,0-1 0 0 0,0 0 0 0 0,0 0 0 0 0,0 0 0 0 0,0 1 0 0 0,0-1 1 0 0,-1 0-1 0 0,1 1 0 0 0,1 0 0 0 0,0 1 2 0 0,-1-1 0 0 0,0 1 0 0 0,1 0 0 0 0,-1-1 1 0 0,0 1-1 0 0,0 0 0 0 0,-1 0 0 0 0,1 0 0 0 0,0 0 0 0 0,-1 0 1 0 0,1 0-1 0 0,-1 0 0 0 0,1 2 0 0 0,0 8 39 0 0,0-1-1 0 0,0 0 1 0 0,-2 0 0 0 0,-1 13 0 0 0,0-14-62 0 0,0 1 0 0 0,-2-1 0 0 0,1 0 0 0 0,-1 0 0 0 0,-1 0 0 0 0,1 0 0 0 0,-2-1 0 0 0,1 1 0 0 0,-1-2 0 0 0,-1 1 1 0 0,0 0-1 0 0,0-1 0 0 0,0-1 0 0 0,-1 1 0 0 0,-1-1 0 0 0,1 0 0 0 0,-1-1 0 0 0,0 0 0 0 0,0-1 0 0 0,-11 5 1 0 0,1-6-566 0 0,35-6-294 0 0,60 16 583 0 0,-6 0 290 0 0,-61-13-151 0 0,0 1 142 0 0,-1-2 0 0 0,0 1-1 0 0,17-2 1 0 0,-4-6-2131 0 0,-19 6 1717 0 0,-1 0 1 0 0,0 0 0 0 0,0 0 0 0 0,0 0 0 0 0,0-1-1 0 0,0 1 1 0 0,0 0 0 0 0,0 0 0 0 0,-1-1 0 0 0,1 1-1 0 0,0 0 1 0 0,-1-1 0 0 0,2-1 0 0 0,2-6-1201 0 0,-1 3 796 0 0</inkml:trace>
</inkml:ink>
</file>

<file path=ppt/ink/ink5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12:30.237"/>
    </inkml:context>
    <inkml:brush xml:id="br0">
      <inkml:brushProperty name="width" value="0.1" units="cm"/>
      <inkml:brushProperty name="height" value="0.1" units="cm"/>
      <inkml:brushProperty name="color" value="#FFFFFF"/>
    </inkml:brush>
  </inkml:definitions>
  <inkml:trace contextRef="#ctx0" brushRef="#br0">5 27 1580 0 0,'-5'-20'3001'0'0,"5"19"-2924"0"0,1 1 0 0 0,-1 0 0 0 0,0-1 0 0 0,0 1 0 0 0,0 0 0 0 0,0-1 0 0 0,0 1 0 0 0,0 0 0 0 0,1 0-1 0 0,-1-1 1 0 0,0 1 0 0 0,0 0 0 0 0,1-1 0 0 0,-1 1 0 0 0,0 0 0 0 0,0 0 0 0 0,1 0 0 0 0,-1-1 0 0 0,0 1 0 0 0,0 0 0 0 0,1 0 0 0 0,-1 0 0 0 0,0 0 0 0 0,1 0 0 0 0,-1-1 0 0 0,0 1 0 0 0,1 0 0 0 0,-1 0 0 0 0,0 0 0 0 0,1 0 0 0 0,-1 0 0 0 0,3 0 63 0 0,-1 1 1 0 0,1-1-1 0 0,-1 1 1 0 0,0 0 0 0 0,0 0-1 0 0,1 0 1 0 0,-1 0-1 0 0,0 0 1 0 0,0 0 0 0 0,0 0-1 0 0,0 1 1 0 0,3 2-1 0 0,11 12 310 0 0,0 0-1 0 0,-1 0 1 0 0,-1 2-1 0 0,-1 0 0 0 0,22 38 1 0 0,-12-11 150 0 0,23 62 1 0 0,-31-70-223 0 0,-2 0 1 0 0,11 55 0 0 0,-17-56-167 0 0,-2 1 1 0 0,-1 0-1 0 0,-2 0 0 0 0,-1 0 0 0 0,-3 0 0 0 0,0 0 0 0 0,-3 0 0 0 0,-1-1 0 0 0,-1 0 0 0 0,-3 0 1 0 0,0 0-1 0 0,-3-1 0 0 0,-30 62 0 0 0,30-73-66 0 0,0-1 0 0 0,-2-1 1 0 0,0 0-1 0 0,-1-1 0 0 0,-2-1 0 0 0,0-1 1 0 0,-40 34-1 0 0,50-46-627 0 0,-3 4-2615 0 0</inkml:trace>
</inkml:ink>
</file>

<file path=ppt/ink/ink5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5.908"/>
    </inkml:context>
    <inkml:brush xml:id="br0">
      <inkml:brushProperty name="width" value="0.1" units="cm"/>
      <inkml:brushProperty name="height" value="0.1" units="cm"/>
      <inkml:brushProperty name="color" value="#FFFFFF"/>
    </inkml:brush>
  </inkml:definitions>
  <inkml:trace contextRef="#ctx0" brushRef="#br0">55 21 3640 0 0,'1'-21'7700'0'0,"-5"73"-6594"0"0,-7 12-82 0 0,9-70-873 0 0,0 3-4 0 0,0 18 4 0 0,-10 161 918 0 0,5-46-489 0 0,3-89-700 0 0,-5 75 992 0 0,7-39-4352 0 0</inkml:trace>
</inkml:ink>
</file>

<file path=ppt/ink/ink5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6.387"/>
    </inkml:context>
    <inkml:brush xml:id="br0">
      <inkml:brushProperty name="width" value="0.1" units="cm"/>
      <inkml:brushProperty name="height" value="0.1" units="cm"/>
      <inkml:brushProperty name="color" value="#FFFFFF"/>
    </inkml:brush>
  </inkml:definitions>
  <inkml:trace contextRef="#ctx0" brushRef="#br0">129 0 3252 0 0,'-7'19'512'0'0,"-1"0"-1"0"0,-1-1 1 0 0,0-1-1 0 0,-2 1 0 0 0,0-2 1 0 0,-1 1-1 0 0,-21 21 1 0 0,9-8 397 0 0,19-27-1222 0 0,6-12 54 0 0,6-13 20 0 0,4 1 68 0 0,-7 11 147 0 0,1 1 0 0 0,1-1 0 0 0,0 1-1 0 0,0 1 1 0 0,11-13 0 0 0,-16 20 55 0 0,1-1 0 0 0,0 0 0 0 0,0 1 1 0 0,1-1-1 0 0,-1 1 0 0 0,0 0 0 0 0,0-1 1 0 0,1 1-1 0 0,-1 0 0 0 0,0 1 0 0 0,1-1 1 0 0,-1 0-1 0 0,1 1 0 0 0,-1-1 1 0 0,1 1-1 0 0,0 0 0 0 0,-1 0 0 0 0,1 0 1 0 0,-1 0-1 0 0,1 0 0 0 0,-1 0 0 0 0,1 1 1 0 0,-1-1-1 0 0,1 1 0 0 0,-1 0 0 0 0,1 0 1 0 0,-1 0-1 0 0,3 1 0 0 0,73 40 636 0 0,-53-26-930 0 0,2-2 0 0 0,47 18 0 0 0,-71-30-67 0 0,0-1 0 0 0,1 0-1 0 0,-1 0 1 0 0,1-1 0 0 0,-1 1 0 0 0,1-1 0 0 0,-1 1-1 0 0,1-1 1 0 0,0 0 0 0 0,-1 0 0 0 0,1-1 0 0 0,-1 1-1 0 0,1-1 1 0 0,3-1 0 0 0,-2-2-727 0 0</inkml:trace>
</inkml:ink>
</file>

<file path=ppt/ink/ink5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6.731"/>
    </inkml:context>
    <inkml:brush xml:id="br0">
      <inkml:brushProperty name="width" value="0.1" units="cm"/>
      <inkml:brushProperty name="height" value="0.1" units="cm"/>
      <inkml:brushProperty name="color" value="#FFFFFF"/>
    </inkml:brush>
  </inkml:definitions>
  <inkml:trace contextRef="#ctx0" brushRef="#br0">20 51 1532 0 0,'-1'-12'868'0'0,"0"7"-416"0"0,1 0 0 0 0,-1 0-1 0 0,0 0 1 0 0,0 1 0 0 0,-3-10-1 0 0,3 14-417 0 0,1 0 0 0 0,0 0 0 0 0,0 0-1 0 0,0 0 1 0 0,-1 0 0 0 0,1 0-1 0 0,0 0 1 0 0,0 0 0 0 0,0 0 0 0 0,-1 0-1 0 0,1 0 1 0 0,0 0 0 0 0,0 0-1 0 0,0 1 1 0 0,-1-1 0 0 0,1 0 0 0 0,0 0-1 0 0,0 0 1 0 0,0 0 0 0 0,0 0-1 0 0,-1 1 1 0 0,1-1 0 0 0,0 0-1 0 0,0 0 1 0 0,0 0 0 0 0,0 1 0 0 0,0-1-1 0 0,0 0 1 0 0,0 0 0 0 0,-1 0-1 0 0,1 1 1 0 0,0-1 0 0 0,0 0 0 0 0,0 0-1 0 0,0 0 1 0 0,0 1 0 0 0,0-1-1 0 0,0 0 1 0 0,0 0 0 0 0,0 1 0 0 0,0-1-1 0 0,0 0 1 0 0,0 0 0 0 0,1 0-1 0 0,-1 1 1 0 0,0-1 0 0 0,0 0-1 0 0,0 0 1 0 0,0 1 0 0 0,-2 13 533 0 0,-2 301 4634 0 0,25-1-4894 0 0,-11-281-4178 0 0</inkml:trace>
</inkml:ink>
</file>

<file path=ppt/ink/ink5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7.233"/>
    </inkml:context>
    <inkml:brush xml:id="br0">
      <inkml:brushProperty name="width" value="0.1" units="cm"/>
      <inkml:brushProperty name="height" value="0.1" units="cm"/>
      <inkml:brushProperty name="color" value="#FFFFFF"/>
    </inkml:brush>
  </inkml:definitions>
  <inkml:trace contextRef="#ctx0" brushRef="#br0">1 0 4028 0 0,'0'13'4209'0'0,"5"122"-1158"0"0,22 240-209 0 0,-26-370-2805 0 0,0 18-150 0 0,2 0 0 0 0,6 24 1 0 0,-5-45-489 0 0,2-8 321 0 0,2-10 46 0 0,6-36-128 0 0,20-60 311 0 0,-30 100 41 0 0,0 1 0 0 0,2 0 1 0 0,-1 1-1 0 0,1-1 0 0 0,1 1 0 0 0,0 1 0 0 0,11-13 0 0 0,-16 20-1 0 0,1 0-1 0 0,-1 0 0 0 0,1 1 1 0 0,-1-1-1 0 0,1 1 0 0 0,0 0 1 0 0,0 0-1 0 0,0 0 0 0 0,0 0 0 0 0,-1 0 1 0 0,1 1-1 0 0,0-1 0 0 0,0 1 1 0 0,1 0-1 0 0,-1 0 0 0 0,0 0 1 0 0,0 0-1 0 0,0 1 0 0 0,0-1 0 0 0,0 1 1 0 0,0-1-1 0 0,-1 1 0 0 0,1 0 1 0 0,3 2-1 0 0,2 0 17 0 0,0 0 1 0 0,0 1 0 0 0,-1 0-1 0 0,1 1 1 0 0,-1-1-1 0 0,0 1 1 0 0,8 8-1 0 0,-8-5 43 0 0,0 1 0 0 0,0 0 0 0 0,-1 0-1 0 0,0 0 1 0 0,0 0 0 0 0,-1 1 0 0 0,7 20-1 0 0,19 80 507 0 0,-15-48-289 0 0,-13-48-449 0 0,-3-11-93 0 0,0 0 0 0 0,1-1 1 0 0,0 1-1 0 0,-1-1 0 0 0,1 1 0 0 0,0-1 0 0 0,0 1 0 0 0,0-1 0 0 0,0 1 0 0 0,1-1 0 0 0,-1 0 1 0 0,1 0-1 0 0,3 4 0 0 0</inkml:trace>
</inkml:ink>
</file>

<file path=ppt/ink/ink5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7.745"/>
    </inkml:context>
    <inkml:brush xml:id="br0">
      <inkml:brushProperty name="width" value="0.1" units="cm"/>
      <inkml:brushProperty name="height" value="0.1" units="cm"/>
      <inkml:brushProperty name="color" value="#FFFFFF"/>
    </inkml:brush>
  </inkml:definitions>
  <inkml:trace contextRef="#ctx0" brushRef="#br0">213 58 4440 0 0,'0'-3'289'0'0,"0"0"-1"0"0,0 0 1 0 0,0 0-1 0 0,0 0 1 0 0,-1 0 0 0 0,0 0-1 0 0,1 0 1 0 0,-1 0-1 0 0,0 0 1 0 0,-1 0-1 0 0,1 0 1 0 0,0 1-1 0 0,-1-1 1 0 0,-3-4-1 0 0,4 6-191 0 0,0 0 0 0 0,0 0 0 0 0,-1 0 0 0 0,1 0-1 0 0,0 1 1 0 0,-1-1 0 0 0,1 0 0 0 0,-1 1 0 0 0,1-1-1 0 0,-1 1 1 0 0,1 0 0 0 0,-1-1 0 0 0,0 1 0 0 0,1 0 0 0 0,-1 0-1 0 0,1 0 1 0 0,-1 0 0 0 0,0 0 0 0 0,1 0 0 0 0,-1 0 0 0 0,1 1-1 0 0,-1-1 1 0 0,1 1 0 0 0,-1-1 0 0 0,1 1 0 0 0,-1-1-1 0 0,1 1 1 0 0,0 0 0 0 0,-1 0 0 0 0,-1 1 0 0 0,-8 5 138 0 0,1 0 0 0 0,0 1 1 0 0,0 0-1 0 0,1 1 1 0 0,0 0-1 0 0,1 0 0 0 0,0 1 1 0 0,0 0-1 0 0,1 1 0 0 0,-11 22 1 0 0,11-20-53 0 0,0 1 0 0 0,1 1 0 0 0,1-1 0 0 0,1 1 1 0 0,0 0-1 0 0,1 0 0 0 0,0 1 0 0 0,0 24 0 0 0,3-37-179 0 0,0-1 0 0 0,0 1 0 0 0,0 0 0 0 0,0-1 0 0 0,0 1-1 0 0,1 0 1 0 0,-1-1 0 0 0,1 1 0 0 0,0 0 0 0 0,0-1-1 0 0,0 1 1 0 0,0-1 0 0 0,0 1 0 0 0,0-1 0 0 0,1 0-1 0 0,-1 1 1 0 0,1-1 0 0 0,0 0 0 0 0,-1 0 0 0 0,1 0-1 0 0,0 0 1 0 0,0-1 0 0 0,1 1 0 0 0,-1 0 0 0 0,0-1-1 0 0,0 0 1 0 0,1 1 0 0 0,-1-1 0 0 0,1 0 0 0 0,4 1 0 0 0,-3-1-108 0 0,0 0 0 0 0,1-1 0 0 0,-1 0 0 0 0,1 0 1 0 0,-1 0-1 0 0,1-1 0 0 0,-1 1 0 0 0,1-1 0 0 0,-1 0 1 0 0,0 0-1 0 0,0-1 0 0 0,1 1 0 0 0,-1-1 0 0 0,0 0 1 0 0,0 0-1 0 0,0 0 0 0 0,6-6 0 0 0,0 0 19 0 0,0 0-1 0 0,-1-1 1 0 0,0 0-1 0 0,-1-1 1 0 0,0 0-1 0 0,0 0 0 0 0,-1-1 1 0 0,-1 0-1 0 0,0 0 1 0 0,0 0-1 0 0,-1-1 1 0 0,5-15-1 0 0,-10 27 87 0 0,7-20 427 0 0,-5 20-89 0 0,-1 12 4 0 0,-1 4-165 0 0,1 0 0 0 0,0 1 1 0 0,1-1-1 0 0,0 0 0 0 0,2 0 0 0 0,7 22 0 0 0,-9-33-325 0 0,0 0-1 0 0,1 0 1 0 0,-1 0-1 0 0,1 0 1 0 0,0-1-1 0 0,1 1 1 0 0,-1-1-1 0 0,1 0 1 0 0,7 7-1 0 0,-7-9-269 0 0,0 1 0 0 0,0-1 0 0 0,0 0 1 0 0,0 0-1 0 0,0 0 0 0 0,0 0 0 0 0,0-1 0 0 0,1 0 0 0 0,-1 0 0 0 0,1 0 0 0 0,-1 0 0 0 0,0-1 0 0 0,8 1 0 0 0,1-1-2562 0 0</inkml:trace>
</inkml:ink>
</file>

<file path=ppt/ink/ink5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8.133"/>
    </inkml:context>
    <inkml:brush xml:id="br0">
      <inkml:brushProperty name="width" value="0.1" units="cm"/>
      <inkml:brushProperty name="height" value="0.1" units="cm"/>
      <inkml:brushProperty name="color" value="#FFFFFF"/>
    </inkml:brush>
  </inkml:definitions>
  <inkml:trace contextRef="#ctx0" brushRef="#br0">35 54 6241 0 0,'3'-54'6175'0'0,"-6"76"-5026"0"0,-10 54-495 0 0,2 2 1 0 0,5-1 0 0 0,2 1 0 0 0,4 0 0 0 0,14 117 0 0 0,-12-179-692 0 0,0-2 158 0 0,0 0 1 0 0,0 0-1 0 0,2 0 0 0 0,6 19 1 0 0,-9-30-129 0 0,0-1 1 0 0,0 1-1 0 0,1 0 1 0 0,-1-1-1 0 0,1 1 1 0 0,-1-1 0 0 0,1 1-1 0 0,0-1 1 0 0,0 0-1 0 0,0 0 1 0 0,0 0-1 0 0,1 0 1 0 0,-1 0-1 0 0,0 0 1 0 0,1-1 0 0 0,0 1-1 0 0,-1-1 1 0 0,1 1-1 0 0,0-1 1 0 0,-1 0-1 0 0,1 0 1 0 0,0-1-1 0 0,0 1 1 0 0,0 0 0 0 0,0-1-1 0 0,5 0 1 0 0,-2 0-340 0 0,0 0 0 0 0,1-1 0 0 0,-1 0 0 0 0,0-1 0 0 0,-1 1 0 0 0,1-1 0 0 0,0 0 0 0 0,0-1 0 0 0,8-4 0 0 0,-10 5-349 0 0,-1-1 0 0 0,1 1 1 0 0,-1 0-1 0 0,0-1 0 0 0,0 0 0 0 0,0 0 0 0 0,-1 0 1 0 0,1 0-1 0 0,3-5 0 0 0</inkml:trace>
</inkml:ink>
</file>

<file path=ppt/ink/ink5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8.476"/>
    </inkml:context>
    <inkml:brush xml:id="br0">
      <inkml:brushProperty name="width" value="0.1" units="cm"/>
      <inkml:brushProperty name="height" value="0.1" units="cm"/>
      <inkml:brushProperty name="color" value="#FFFFFF"/>
    </inkml:brush>
  </inkml:definitions>
  <inkml:trace contextRef="#ctx0" brushRef="#br0">4 121 5989 0 0,'-2'-2'1115'0'0,"2"2"-1049"0"0,-1 0-1 0 0,1 0 1 0 0,0 0 0 0 0,0-1-1 0 0,0 1 1 0 0,0 0-1 0 0,0 0 1 0 0,0 0 0 0 0,0-1-1 0 0,0 1 1 0 0,0 0-1 0 0,0 0 1 0 0,0 0 0 0 0,0 0-1 0 0,0-1 1 0 0,0 1 0 0 0,0 0-1 0 0,0 0 1 0 0,0 0-1 0 0,0-1 1 0 0,0 1 0 0 0,0 0-1 0 0,0 0 1 0 0,0 0 0 0 0,1 0-1 0 0,-1-1 1 0 0,0 1-1 0 0,0 0 1 0 0,11-7 1353 0 0,13-2-460 0 0,205-55 1684 0 0,-127 35-6535 0 0,-94 27 2120 0 0,0-1-1316 0 0</inkml:trace>
</inkml:ink>
</file>

<file path=ppt/ink/ink5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8.974"/>
    </inkml:context>
    <inkml:brush xml:id="br0">
      <inkml:brushProperty name="width" value="0.1" units="cm"/>
      <inkml:brushProperty name="height" value="0.1" units="cm"/>
      <inkml:brushProperty name="color" value="#FFFFFF"/>
    </inkml:brush>
  </inkml:definitions>
  <inkml:trace contextRef="#ctx0" brushRef="#br0">0 0 4052 0 0,'1'2'6066'0'0,"-1"13"-4091"0"0,2 29-1296 0 0,2 17 162 0 0,9 82-1355 0 0,-12-140-17 0 0,0-1 0 0 0,-1 1 0 0 0,1-1 0 0 0,0 0 0 0 0,0 1 0 0 0,1-1 0 0 0,-1 0 0 0 0,0 1 0 0 0,3 2 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7.825"/>
    </inkml:context>
    <inkml:brush xml:id="br0">
      <inkml:brushProperty name="width" value="0.1" units="cm"/>
      <inkml:brushProperty name="height" value="0.1" units="cm"/>
      <inkml:brushProperty name="color" value="#FFFFFF"/>
    </inkml:brush>
  </inkml:definitions>
  <inkml:trace contextRef="#ctx0" brushRef="#br0">0 102 4208 0 0,'1'-15'1097'0'0,"1"0"1"0"0,0 0-1 0 0,6-17 0 0 0,-3 8 20 0 0,3 61 347 0 0,25 153 324 0 0,57 187 0 0 0,-67-298-1788 0 0,-5-28-3257 0 0</inkml:trace>
</inkml:ink>
</file>

<file path=ppt/ink/ink5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9.346"/>
    </inkml:context>
    <inkml:brush xml:id="br0">
      <inkml:brushProperty name="width" value="0.1" units="cm"/>
      <inkml:brushProperty name="height" value="0.1" units="cm"/>
      <inkml:brushProperty name="color" value="#FFFFFF"/>
    </inkml:brush>
  </inkml:definitions>
  <inkml:trace contextRef="#ctx0" brushRef="#br0">9 57 3408 0 0,'-1'1'109'0'0,"1"-1"0"0"0,-1 1 0 0 0,0-1 0 0 0,1 1 1 0 0,-1-1-1 0 0,1 1 0 0 0,-1 0 0 0 0,1 0 0 0 0,-1-1 0 0 0,1 1 0 0 0,-1 0 0 0 0,1 0 0 0 0,0-1 0 0 0,-1 1 0 0 0,1 0 0 0 0,0 0 0 0 0,0 0 0 0 0,-1 0 0 0 0,1-1 0 0 0,0 1 0 0 0,0 0 0 0 0,0 0 0 0 0,0 0 0 0 0,0 0 0 0 0,0 0 0 0 0,1 0 1 0 0,-1-1-1 0 0,0 1 0 0 0,0 0 0 0 0,1 0 0 0 0,-1 0 0 0 0,0-1 0 0 0,1 1 0 0 0,-1 0 0 0 0,1 0 0 0 0,-1-1 0 0 0,1 1 0 0 0,-1 0 0 0 0,1-1 0 0 0,-1 1 0 0 0,1 0 0 0 0,0-1 0 0 0,-1 1 0 0 0,1-1 0 0 0,0 1 0 0 0,0-1 0 0 0,-1 1 0 0 0,1-1 0 0 0,0 0 1 0 0,1 1-1 0 0,-1 0-32 0 0,1 0 0 0 0,-1-1 1 0 0,1 1-1 0 0,0 0 1 0 0,-1-1-1 0 0,1 1 1 0 0,0-1-1 0 0,-1 1 0 0 0,1-1 1 0 0,0 0-1 0 0,0 0 1 0 0,-1 0-1 0 0,1 0 0 0 0,0 0 1 0 0,0 0-1 0 0,0 0 1 0 0,-1-1-1 0 0,1 1 1 0 0,0 0-1 0 0,-1-1 0 0 0,1 0 1 0 0,0 1-1 0 0,2-3 1 0 0,-1 1-16 0 0,-1-1 0 0 0,0 0 0 0 0,0 0 0 0 0,0 0 0 0 0,0 0 0 0 0,-1 0 0 0 0,1-1 0 0 0,-1 1 0 0 0,0 0 0 0 0,0-1 0 0 0,1-6 0 0 0,-2 8-117 0 0,1 0 0 0 0,-1 0 0 0 0,0 0 0 0 0,0-1 0 0 0,0 1 0 0 0,0 0 0 0 0,0 0 0 0 0,-1-1 0 0 0,1 1 0 0 0,-1 0 0 0 0,1 0 0 0 0,-1 0 0 0 0,0 0 0 0 0,0 0 0 0 0,0 0 0 0 0,0 0 0 0 0,0 0 0 0 0,0 0 0 0 0,-1 0 0 0 0,-1-2 0 0 0,2 3-164 0 0,0 1 0 0 0,0 0 0 0 0,0 0 0 0 0,1-1-1 0 0,-1 1 1 0 0,0 0 0 0 0,0 0 0 0 0,0 0 0 0 0,0 0 0 0 0,1 0 0 0 0,-1 0 0 0 0,0 0 0 0 0,0 0 0 0 0,0 0-1 0 0,0 0 1 0 0,1 1 0 0 0,-1-1 0 0 0,0 0 0 0 0,0 0 0 0 0,0 1 0 0 0,1-1 0 0 0,-1 1 0 0 0,0-1 0 0 0,0 1-1 0 0,1-1 1 0 0,-1 1 0 0 0,1-1 0 0 0,-1 1 0 0 0,0-1 0 0 0,1 1 0 0 0,-1 0 0 0 0,1-1 0 0 0,-1 2 0 0 0,-2 3-969 0 0</inkml:trace>
</inkml:ink>
</file>

<file path=ppt/ink/ink5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19.907"/>
    </inkml:context>
    <inkml:brush xml:id="br0">
      <inkml:brushProperty name="width" value="0.1" units="cm"/>
      <inkml:brushProperty name="height" value="0.1" units="cm"/>
      <inkml:brushProperty name="color" value="#FFFFFF"/>
    </inkml:brush>
  </inkml:definitions>
  <inkml:trace contextRef="#ctx0" brushRef="#br0">171 18 2340 0 0,'0'-1'204'0'0,"-1"0"-1"0"0,1 0 1 0 0,0 0-1 0 0,-1 1 1 0 0,1-1 0 0 0,-1 0-1 0 0,1 0 1 0 0,-1 0-1 0 0,1 0 1 0 0,-1 1-1 0 0,1-1 1 0 0,-1 0 0 0 0,0 1-1 0 0,1-1 1 0 0,-1 0-1 0 0,0 1 1 0 0,0-1-1 0 0,0 1 1 0 0,1-1 0 0 0,-1 1-1 0 0,0 0 1 0 0,0-1-1 0 0,0 1 1 0 0,0 0-1 0 0,0 0 1 0 0,0-1 0 0 0,0 1-1 0 0,0 0 1 0 0,0 0-1 0 0,0 0 1 0 0,-1 0-1 0 0,-1 0 54 0 0,0 0 0 0 0,0 0 0 0 0,-1 0-1 0 0,1 0 1 0 0,0 0 0 0 0,0 1 0 0 0,-1-1-1 0 0,-2 2 1 0 0,-3 2-24 0 0,1 0-1 0 0,0 0 1 0 0,1 1 0 0 0,-1 0-1 0 0,1 1 1 0 0,0 0-1 0 0,0 0 1 0 0,0 0 0 0 0,1 1-1 0 0,-7 10 1 0 0,11-14-169 0 0,0-1 0 0 0,0 1 0 0 0,1 0 0 0 0,-1-1 0 0 0,1 1-1 0 0,0 0 1 0 0,-1 0 0 0 0,1 0 0 0 0,1 0 0 0 0,-1 0 0 0 0,0 0 0 0 0,1 0 0 0 0,0 0 0 0 0,-1 0 0 0 0,1 0 0 0 0,1 0 0 0 0,-1 0 0 0 0,0 1 0 0 0,1-1-1 0 0,-1 0 1 0 0,1 0 0 0 0,0 0 0 0 0,0 0 0 0 0,0-1 0 0 0,0 1 0 0 0,1 0 0 0 0,-1 0 0 0 0,1-1 0 0 0,0 1 0 0 0,0-1 0 0 0,0 1 0 0 0,0-1 0 0 0,3 3-1 0 0,11 7 62 0 0,0 0 0 0 0,0-2 0 0 0,1 0 0 0 0,1-1 0 0 0,0 0-1 0 0,29 9 1 0 0,17 8 48 0 0,-59-24-190 0 0,0 1 0 0 0,0 0 0 0 0,1 0 0 0 0,-2 0 0 0 0,1 0 0 0 0,0 1 0 0 0,-1 0 0 0 0,1 0 0 0 0,3 6 1 0 0,-7-9 9 0 0,0 0 1 0 0,0 1 0 0 0,0-1 0 0 0,-1 1 0 0 0,1 0 0 0 0,0-1 0 0 0,-1 1 0 0 0,0 0 0 0 0,1-1 0 0 0,-1 1 0 0 0,0 0 0 0 0,0-1 0 0 0,0 1 0 0 0,0 0 0 0 0,0-1 0 0 0,0 1 0 0 0,-1 0 0 0 0,1-1 0 0 0,0 1 0 0 0,-1 0 0 0 0,1-1 0 0 0,-1 1-1 0 0,0-1 1 0 0,0 1 0 0 0,1-1 0 0 0,-1 1 0 0 0,0-1 0 0 0,0 0 0 0 0,0 1 0 0 0,0-1 0 0 0,-1 0 0 0 0,1 0 0 0 0,0 0 0 0 0,-1 0 0 0 0,1 0 0 0 0,-2 1 0 0 0,-6 6 100 0 0,0-2 0 0 0,0 1 0 0 0,-1-1 0 0 0,1 0 0 0 0,-2-1 0 0 0,1 0 0 0 0,0-1 0 0 0,-1 0 0 0 0,0-1-1 0 0,-21 4 1 0 0,22-5-143 0 0,1-2 0 0 0,0 1-1 0 0,-1-1 1 0 0,1-1 0 0 0,-1 1-1 0 0,1-2 1 0 0,-13-2-1 0 0,14 1-538 0 0,0 1-1 0 0,0-1 1 0 0,0-1-1 0 0,0 0 1 0 0,-7-4-1 0 0,3-2-4734 0 0</inkml:trace>
</inkml:ink>
</file>

<file path=ppt/ink/ink5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1.974"/>
    </inkml:context>
    <inkml:brush xml:id="br0">
      <inkml:brushProperty name="width" value="0.1" units="cm"/>
      <inkml:brushProperty name="height" value="0.1" units="cm"/>
      <inkml:brushProperty name="color" value="#FFFFFF"/>
    </inkml:brush>
  </inkml:definitions>
  <inkml:trace contextRef="#ctx0" brushRef="#br0">1 1 4252 0 0,'2'15'5269'0'0,"8"98"-3336"0"0,-7-55-1399 0 0,1 41-114 0 0,4 0 0 0 0,28 132 0 0 0,-34-224-1339 0 0,0-1 0 0 0,0 1 1 0 0,0-1-1 0 0,6 10 0 0 0</inkml:trace>
</inkml:ink>
</file>

<file path=ppt/ink/ink5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2.515"/>
    </inkml:context>
    <inkml:brush xml:id="br0">
      <inkml:brushProperty name="width" value="0.1" units="cm"/>
      <inkml:brushProperty name="height" value="0.1" units="cm"/>
      <inkml:brushProperty name="color" value="#FFFFFF"/>
    </inkml:brush>
  </inkml:definitions>
  <inkml:trace contextRef="#ctx0" brushRef="#br0">26 281 3084 0 0,'-5'-12'800'0'0,"0"0"1"0"0,1 0-1 0 0,1-1 0 0 0,0 0 0 0 0,1 0 1 0 0,0 1-1 0 0,1-1 0 0 0,1 0 0 0 0,0-16 0 0 0,1 23-731 0 0,0 0-1 0 0,0 0 1 0 0,0 0-1 0 0,1 0 1 0 0,-1 0-1 0 0,2 0 1 0 0,-1 0 0 0 0,1 0-1 0 0,-1 1 1 0 0,2-1-1 0 0,-1 1 1 0 0,0 0-1 0 0,1 0 1 0 0,0 0-1 0 0,0 0 1 0 0,1 1-1 0 0,-1 0 1 0 0,1 0-1 0 0,0 0 1 0 0,0 0-1 0 0,1 1 1 0 0,-1 0-1 0 0,1 0 1 0 0,-1 0-1 0 0,9-2 1 0 0,-5 2-31 0 0,1 0-1 0 0,-1 1 1 0 0,1 1 0 0 0,0 0-1 0 0,-1 0 1 0 0,1 0 0 0 0,0 2-1 0 0,0-1 1 0 0,-1 1 0 0 0,1 0-1 0 0,0 1 1 0 0,-1 0 0 0 0,0 1-1 0 0,1 0 1 0 0,13 7 0 0 0,-9-3-7 0 0,0 0 1 0 0,0 2 0 0 0,-1-1 0 0 0,-1 2 0 0 0,1-1 0 0 0,-2 2 0 0 0,1 0 0 0 0,-1 0 0 0 0,-1 1 0 0 0,0 0 0 0 0,-1 1 0 0 0,0 0 0 0 0,-1 1-1 0 0,0-1 1 0 0,5 18 0 0 0,-11-28-23 0 0,-1 1-1 0 0,-1-1 1 0 0,1 1 0 0 0,0 0-1 0 0,-1-1 1 0 0,0 1-1 0 0,0 0 1 0 0,0-1-1 0 0,0 1 1 0 0,0 0 0 0 0,-1 0-1 0 0,0-1 1 0 0,0 1-1 0 0,0-1 1 0 0,-3 7-1 0 0,1-4 2 0 0,0 0-1 0 0,-1-1 1 0 0,1 0-1 0 0,-1 0 1 0 0,0 0-1 0 0,-1 0 1 0 0,1-1-1 0 0,-9 7 1 0 0,-2-1 12 0 0,1-1-1 0 0,-2 0 1 0 0,1-1-1 0 0,-1 0 1 0 0,-29 9-1 0 0,36-15-430 0 0,0 0 0 0 0,0-1 1 0 0,-1 1-1 0 0,1-2 0 0 0,-12 0 0 0 0</inkml:trace>
</inkml:ink>
</file>

<file path=ppt/ink/ink5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3.060"/>
    </inkml:context>
    <inkml:brush xml:id="br0">
      <inkml:brushProperty name="width" value="0.1" units="cm"/>
      <inkml:brushProperty name="height" value="0.1" units="cm"/>
      <inkml:brushProperty name="color" value="#FFFFFF"/>
    </inkml:brush>
  </inkml:definitions>
  <inkml:trace contextRef="#ctx0" brushRef="#br0">275 1 3740 0 0,'-9'0'334'0'0,"0"1"0"0"0,1 1 0 0 0,-1-1 1 0 0,1 1-1 0 0,-1 1 0 0 0,1 0 0 0 0,0 0 0 0 0,0 0 0 0 0,0 1 0 0 0,1 0 0 0 0,-1 1 0 0 0,1 0 0 0 0,0 0 0 0 0,0 0 0 0 0,1 1 0 0 0,0 0 0 0 0,0 0 0 0 0,0 1 0 0 0,-7 11 0 0 0,-2 3 53 0 0,2 0 0 0 0,1 0-1 0 0,1 2 1 0 0,0-1 0 0 0,-12 42-1 0 0,15-37-96 0 0,1 2 1 0 0,1-1-1 0 0,1 1 0 0 0,2-1 1 0 0,1 1-1 0 0,1 0 0 0 0,4 48 0 0 0,13 53 234 0 0,-10-94-309 0 0,1 0 0 0 0,2 0 0 0 0,1-1 0 0 0,19 42 0 0 0,-25-68-345 0 0,0 0 0 0 0,1 0 0 0 0,0-1-1 0 0,0 0 1 0 0,1 0 0 0 0,0 0 0 0 0,1-1-1 0 0,0 0 1 0 0,0 0 0 0 0,0-1 0 0 0,1 0 0 0 0,0 0-1 0 0,0 0 1 0 0,0-1 0 0 0,1-1 0 0 0,0 1-1 0 0,0-1 1 0 0,0-1 0 0 0,0 0 0 0 0,0 0-1 0 0,11 1 1 0 0,-8-2-565 0 0,1-1-1 0 0,0 0 0 0 0,-1-1 0 0 0,1-1 1 0 0,-1 0-1 0 0,1 0 0 0 0,-1-1 1 0 0,14-4-1 0 0,46-12-2144 0 0</inkml:trace>
</inkml:ink>
</file>

<file path=ppt/ink/ink5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3.433"/>
    </inkml:context>
    <inkml:brush xml:id="br0">
      <inkml:brushProperty name="width" value="0.1" units="cm"/>
      <inkml:brushProperty name="height" value="0.1" units="cm"/>
      <inkml:brushProperty name="color" value="#FFFFFF"/>
    </inkml:brush>
  </inkml:definitions>
  <inkml:trace contextRef="#ctx0" brushRef="#br0">347 1 4376 0 0,'0'0'714'0'0,"-10"9"1927"0"0,-6 14-1457 0 0,1 2-1 0 0,-17 35 0 0 0,2-3-230 0 0,-183 378 1936 0 0,202-402-3565 0 0,9-24-765 0 0,-1 0 0 0 0,0 0-1 0 0,-9 15 1 0 0</inkml:trace>
</inkml:ink>
</file>

<file path=ppt/ink/ink5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3.805"/>
    </inkml:context>
    <inkml:brush xml:id="br0">
      <inkml:brushProperty name="width" value="0.1" units="cm"/>
      <inkml:brushProperty name="height" value="0.1" units="cm"/>
      <inkml:brushProperty name="color" value="#FFFFFF"/>
    </inkml:brush>
  </inkml:definitions>
  <inkml:trace contextRef="#ctx0" brushRef="#br0">1 16 3756 0 0,'0'-1'102'0'0,"0"1"-1"0"0,-1-1 1 0 0,1 1-1 0 0,0-1 0 0 0,0 1 1 0 0,0-1-1 0 0,0 1 0 0 0,0-1 1 0 0,0 1-1 0 0,0-1 1 0 0,0 1-1 0 0,0-1 0 0 0,1 1 1 0 0,-1-1-1 0 0,0 1 1 0 0,0-1-1 0 0,0 1 0 0 0,0-1 1 0 0,1 1-1 0 0,-1-1 1 0 0,0 1-1 0 0,1 0 0 0 0,-1-1 1 0 0,0 1-1 0 0,1-1 1 0 0,-1 1-1 0 0,0 0 0 0 0,1-1 1 0 0,-1 1-1 0 0,1 0 1 0 0,-1-1-1 0 0,1 1 0 0 0,-1 0 1 0 0,1-1-1 0 0,1 2 22 0 0,-1-1 0 0 0,0 0 1 0 0,1 1-1 0 0,-1-1 0 0 0,0 1 0 0 0,0 0 0 0 0,1-1 1 0 0,-1 1-1 0 0,0 0 0 0 0,0 0 0 0 0,0-1 0 0 0,0 1 0 0 0,1 1 1 0 0,36 41 1083 0 0,-35-38-925 0 0,103 130 1737 0 0,-14-18-697 0 0,113 132 392 0 0,-190-233-1915 0 0,21 23-658 0 0,-10-23-3801 0 0</inkml:trace>
</inkml:ink>
</file>

<file path=ppt/ink/ink5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5.875"/>
    </inkml:context>
    <inkml:brush xml:id="br0">
      <inkml:brushProperty name="width" value="0.1" units="cm"/>
      <inkml:brushProperty name="height" value="0.1" units="cm"/>
      <inkml:brushProperty name="color" value="#FFFFFF"/>
    </inkml:brush>
  </inkml:definitions>
  <inkml:trace contextRef="#ctx0" brushRef="#br0">127 10 3392 0 0,'-3'-3'1474'0'0,"3"3"-1351"0"0,0 0-1 0 0,-1-1 1 0 0,1 1 0 0 0,0 0 0 0 0,0 0 0 0 0,0-1-1 0 0,0 1 1 0 0,0 0 0 0 0,0-1 0 0 0,0 1 0 0 0,0 0-1 0 0,0-1 1 0 0,0 1 0 0 0,0 0 0 0 0,0-1 0 0 0,0 1-1 0 0,0 0 1 0 0,0-1 0 0 0,0 1 0 0 0,0-1 0 0 0,12 3 1480 0 0,26 17-1382 0 0,-30-15 188 0 0,57 29 266 0 0,1-4 0 0 0,85 26 0 0 0,-131-52-528 0 0,-17-3-176 0 0,1 0 0 0 0,-1 1 0 0 0,0-1 0 0 0,1 1 0 0 0,-1-1 0 0 0,0 1 0 0 0,0 0 0 0 0,0 1 0 0 0,4 1 0 0 0,-7-1-28 0 0,0-1-1 0 0,0 1 0 0 0,-1 0 0 0 0,1-1 0 0 0,-1 1 0 0 0,1 0 0 0 0,-1-1 0 0 0,0 1 0 0 0,0-1 1 0 0,0 1-1 0 0,0-1 0 0 0,0 1 0 0 0,0-1 0 0 0,0 1 0 0 0,0-1 0 0 0,0 0 0 0 0,-3 2 1 0 0,0 1-38 0 0,-21 27 203 0 0,-1-1 1 0 0,-32 28 0 0 0,-15 14 245 0 0,69-67-354 0 0,-97 104 260 0 0,-104 149-1 0 0,199-248-3697 0 0</inkml:trace>
</inkml:ink>
</file>

<file path=ppt/ink/ink5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6.466"/>
    </inkml:context>
    <inkml:brush xml:id="br0">
      <inkml:brushProperty name="width" value="0.1" units="cm"/>
      <inkml:brushProperty name="height" value="0.1" units="cm"/>
      <inkml:brushProperty name="color" value="#FFFFFF"/>
    </inkml:brush>
  </inkml:definitions>
  <inkml:trace contextRef="#ctx0" brushRef="#br0">83 0 3360 0 0,'-1'1'219'0'0,"0"-1"0"0"0,-1 1 0 0 0,1-1 0 0 0,0 1 0 0 0,0 0-1 0 0,-1 0 1 0 0,1 0 0 0 0,0 0 0 0 0,0 0 0 0 0,0 0 0 0 0,0 0 0 0 0,0 0-1 0 0,0 0 1 0 0,0 0 0 0 0,1 0 0 0 0,-2 2 0 0 0,-14 26 832 0 0,13-24-657 0 0,-4 10-97 0 0,0-1-1 0 0,1 1 1 0 0,0 0 0 0 0,2 0-1 0 0,0 1 1 0 0,0-1 0 0 0,2 1-1 0 0,0 0 1 0 0,0 0 0 0 0,2 0-1 0 0,0 0 1 0 0,1 0 0 0 0,0 0-1 0 0,1 0 1 0 0,1-1 0 0 0,1 1-1 0 0,0-1 1 0 0,1 1 0 0 0,9 18-1 0 0,-12-30-243 0 0,0 0-1 0 0,0 0 0 0 0,1 0 0 0 0,0 0 0 0 0,0 0 1 0 0,0 0-1 0 0,0-1 0 0 0,0 0 0 0 0,1 1 1 0 0,0-1-1 0 0,0 0 0 0 0,0-1 0 0 0,0 1 1 0 0,0-1-1 0 0,0 0 0 0 0,0 0 0 0 0,9 3 0 0 0,-7-4-21 0 0,0 0 0 0 0,0 0 0 0 0,0-1 0 0 0,0 0 0 0 0,0 0-1 0 0,0 0 1 0 0,0-1 0 0 0,0 0 0 0 0,0 0 0 0 0,-1-1-1 0 0,1 1 1 0 0,10-5 0 0 0,-7 1-45 0 0,1 1 0 0 0,-1-2 1 0 0,1 1-1 0 0,-2-1 0 0 0,1-1 0 0 0,-1 1 1 0 0,0-1-1 0 0,0-1 0 0 0,-1 0 0 0 0,0 0 0 0 0,0 0 1 0 0,-1-1-1 0 0,0 0 0 0 0,0 0 0 0 0,6-16 0 0 0,-8 15-33 0 0,-1 0-1 0 0,0-1 1 0 0,-1 0-1 0 0,0 1 1 0 0,0-1-1 0 0,-1 0 1 0 0,-1 0-1 0 0,0 0 1 0 0,0 0-1 0 0,-1 0 1 0 0,0 0-1 0 0,-5-15 1 0 0,4 19 34 0 0,-1 0 1 0 0,0 0-1 0 0,0 0 1 0 0,0 0-1 0 0,-1 1 0 0 0,0 0 1 0 0,-1 0-1 0 0,1 0 1 0 0,-1 0-1 0 0,0 1 1 0 0,-1 0-1 0 0,1 0 1 0 0,-1 0-1 0 0,0 0 0 0 0,0 1 1 0 0,0 0-1 0 0,-1 0 1 0 0,0 1-1 0 0,-7-3 1 0 0,6 3-38 0 0,1 0 0 0 0,-1 0 0 0 0,0 1 0 0 0,0 0 0 0 0,-10-1-1 0 0,13 3-741 0 0,0 0 0 0 0,1 0 0 0 0,-1 1 0 0 0,0-1 0 0 0,1 1 0 0 0,-8 2-1 0 0</inkml:trace>
</inkml:ink>
</file>

<file path=ppt/ink/ink5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7.071"/>
    </inkml:context>
    <inkml:brush xml:id="br0">
      <inkml:brushProperty name="width" value="0.1" units="cm"/>
      <inkml:brushProperty name="height" value="0.1" units="cm"/>
      <inkml:brushProperty name="color" value="#FFFFFF"/>
    </inkml:brush>
  </inkml:definitions>
  <inkml:trace contextRef="#ctx0" brushRef="#br0">1 3 3292 0 0,'0'0'79'0'0,"0"-1"0"0"0,1 1 0 0 0,-1 0 1 0 0,0 0-1 0 0,1 0 0 0 0,-1-1 0 0 0,0 1 0 0 0,1 0 0 0 0,-1 0 0 0 0,0 0 0 0 0,1 0 0 0 0,-1 0 0 0 0,1 0 0 0 0,-1 0 0 0 0,0 0 0 0 0,1 0 0 0 0,-1 0 0 0 0,0 0 0 0 0,1 0 0 0 0,-1 0 0 0 0,0 0 1 0 0,1 0-1 0 0,-1 0 0 0 0,1 0 0 0 0,-1 0 0 0 0,0 1 0 0 0,1-1 0 0 0,-1 0 0 0 0,0 0 0 0 0,0 0 0 0 0,1 1 0 0 0,-1-1 0 0 0,1 0 0 0 0,12 7 348 0 0,21 15 523 0 0,-2 1-1 0 0,45 42 1 0 0,-26-14 12 0 0,66 83 0 0 0,-114-130-938 0 0,19 24 193 0 0,-1 1 0 0 0,-2 0-1 0 0,-1 2 1 0 0,-1 0 0 0 0,-1 1 0 0 0,-2 0 0 0 0,14 49 0 0 0,-22-60-145 0 0,-1 1 1 0 0,-1 0-1 0 0,-1 0 0 0 0,-1 0 1 0 0,-1 0-1 0 0,-1 1 0 0 0,-1-1 1 0 0,0 0-1 0 0,-2 0 0 0 0,-1 0 1 0 0,0 0-1 0 0,-15 38 0 0 0,9-34-15 0 0,-2-2-1 0 0,-1 1 1 0 0,0-2-1 0 0,-2 0 1 0 0,-1 0-1 0 0,-1-2 0 0 0,-1 0 1 0 0,-34 32-1 0 0,33-40-563 0 0,19-12 307 0 0,-1-1 1 0 0,0 1-1 0 0,1-1 1 0 0,-1 0-1 0 0,0 1 1 0 0,1-1 0 0 0,-1 0-1 0 0,0 1 1 0 0,0-1-1 0 0,1 0 1 0 0,-1 0 0 0 0,0 0-1 0 0,0 0 1 0 0,1 0-1 0 0,-1 0 1 0 0,0 0 0 0 0,0 0-1 0 0,0 0 1 0 0,1 0-1 0 0,-1 0 1 0 0,0 0-1 0 0,0 0 1 0 0,1-1 0 0 0,-1 1-1 0 0,-1-1 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8.335"/>
    </inkml:context>
    <inkml:brush xml:id="br0">
      <inkml:brushProperty name="width" value="0.1" units="cm"/>
      <inkml:brushProperty name="height" value="0.1" units="cm"/>
      <inkml:brushProperty name="color" value="#FFFFFF"/>
    </inkml:brush>
  </inkml:definitions>
  <inkml:trace contextRef="#ctx0" brushRef="#br0">0 284 3100 0 0,'0'-12'219'0'0,"0"0"-1"0"0,1 1 0 0 0,0-1 1 0 0,1 1-1 0 0,0-1 0 0 0,1 1 1 0 0,0 0-1 0 0,1 0 0 0 0,0 0 1 0 0,1 0-1 0 0,0 1 1 0 0,0 0-1 0 0,1 0 0 0 0,1 0 1 0 0,0 1-1 0 0,0-1 0 0 0,0 2 1 0 0,2-1-1 0 0,-1 1 0 0 0,1 0 1 0 0,0 1-1 0 0,0 0 0 0 0,1 1 1 0 0,0 0-1 0 0,18-9 0 0 0,-18 10-155 0 0,0 1-1 0 0,0 1 0 0 0,1-1 0 0 0,-1 1 0 0 0,1 1 0 0 0,-1 0 0 0 0,1 1 0 0 0,0 0 0 0 0,0 0 0 0 0,0 1 0 0 0,-1 1 1 0 0,1 0-1 0 0,0 0 0 0 0,0 1 0 0 0,-1 0 0 0 0,1 1 0 0 0,-1 0 0 0 0,0 1 0 0 0,0 0 0 0 0,0 1 0 0 0,0 0 0 0 0,-1 0 1 0 0,12 9-1 0 0,-3 2 30 0 0,0 2 0 0 0,0 0 0 0 0,-2 1 0 0 0,0 1 0 0 0,-2 0 0 0 0,0 1 0 0 0,11 23 0 0 0,-20-35-54 0 0,-2 0-1 0 0,1 0 1 0 0,-1 0 0 0 0,0 0-1 0 0,-1 1 1 0 0,0-1-1 0 0,-1 1 1 0 0,1-1-1 0 0,-2 1 1 0 0,0 0 0 0 0,0 0-1 0 0,-2 13 1 0 0,0-17-17 0 0,1 1 0 0 0,-1-1-1 0 0,-1 1 1 0 0,1-1 0 0 0,-1 0 0 0 0,0 0 0 0 0,-1 0 0 0 0,0-1 0 0 0,1 1 0 0 0,-2-1 0 0 0,1 0 0 0 0,-1 0-1 0 0,1 0 1 0 0,-1-1 0 0 0,0 1 0 0 0,-1-1 0 0 0,1 0 0 0 0,-11 4 0 0 0,5-3-196 0 0,0 0 0 0 0,0-1-1 0 0,-1 0 1 0 0,0-1 0 0 0,1-1 0 0 0,-1 0 0 0 0,0 0 0 0 0,-1-1 0 0 0,1-1 0 0 0,0 0 0 0 0,-16-2-1 0 0,-15 1-4860 0 0,32-3 2185 0 0,8 3 1954 0 0</inkml:trace>
</inkml:ink>
</file>

<file path=ppt/ink/ink5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7.693"/>
    </inkml:context>
    <inkml:brush xml:id="br0">
      <inkml:brushProperty name="width" value="0.1" units="cm"/>
      <inkml:brushProperty name="height" value="0.1" units="cm"/>
      <inkml:brushProperty name="color" value="#FFFFFF"/>
    </inkml:brush>
  </inkml:definitions>
  <inkml:trace contextRef="#ctx0" brushRef="#br0">33 1 4500 0 0,'-5'4'3654'0'0,"0"9"-2506"0"0,-10 98 1702 0 0,12-67-2312 0 0,0-17-9 0 0,2 35 0 0 0,1-56-779 0 0,1 1-1 0 0,-1-1 1 0 0,1 1 0 0 0,1-1-1 0 0,-1 0 1 0 0,1 1 0 0 0,0-1-1 0 0,1 0 1 0 0,-1 0 0 0 0,7 9-1 0 0,2-3-3024 0 0</inkml:trace>
</inkml:ink>
</file>

<file path=ppt/ink/ink5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8.113"/>
    </inkml:context>
    <inkml:brush xml:id="br0">
      <inkml:brushProperty name="width" value="0.1" units="cm"/>
      <inkml:brushProperty name="height" value="0.1" units="cm"/>
      <inkml:brushProperty name="color" value="#FFFFFF"/>
    </inkml:brush>
  </inkml:definitions>
  <inkml:trace contextRef="#ctx0" brushRef="#br0">14 53 3628 0 0,'-2'2'129'0'0,"1"0"0"0"0,-1 0 0 0 0,1 0 0 0 0,0 0 0 0 0,0 1 0 0 0,0-1 0 0 0,0 0 0 0 0,0 1 0 0 0,0-1 1 0 0,1 1-1 0 0,-1-1 0 0 0,1 1 0 0 0,0-1 0 0 0,0 1 0 0 0,0-1 0 0 0,0 1 0 0 0,0-1 0 0 0,0 1 0 0 0,1 0 0 0 0,-1-1 0 0 0,1 0 0 0 0,-1 1 0 0 0,1-1 0 0 0,0 1 0 0 0,0-1 0 0 0,0 0 0 0 0,1 1 0 0 0,-1-1 0 0 0,0 0 0 0 0,1 0 0 0 0,0 0 0 0 0,-1 0 0 0 0,1 0 0 0 0,0-1 0 0 0,0 1 0 0 0,0-1 0 0 0,0 1 0 0 0,0-1 0 0 0,0 1 0 0 0,1-1 0 0 0,-1 0 0 0 0,0 0 0 0 0,1 0 0 0 0,-1 0 0 0 0,0-1 0 0 0,1 1 0 0 0,-1-1 0 0 0,1 1 0 0 0,-1-1 0 0 0,4 0 0 0 0,-3 0-95 0 0,-1 0 0 0 0,0 0 0 0 0,1-1 0 0 0,-1 1 0 0 0,1-1 0 0 0,-1 0 0 0 0,0 0 0 0 0,1 0 0 0 0,-1 0 0 0 0,0 0 0 0 0,0 0 0 0 0,0 0 0 0 0,0-1 0 0 0,0 1 0 0 0,0-1 0 0 0,0 1 0 0 0,-1-1 0 0 0,1 0 0 0 0,0 0 0 0 0,-1 0 0 0 0,1 0 0 0 0,-1 0 0 0 0,0 0 0 0 0,0 0 0 0 0,0 0 0 0 0,0-1 0 0 0,0 1 0 0 0,0 0 0 0 0,-1-1 0 0 0,1 1 0 0 0,-1 0 0 0 0,1-1 0 0 0,-1 1 0 0 0,0-1 0 0 0,0-2 0 0 0,0 1-48 0 0,0-1 1 0 0,0 1-1 0 0,0 0 1 0 0,0-1-1 0 0,-1 1 1 0 0,0-1-1 0 0,0 1 1 0 0,0 0-1 0 0,0 0 1 0 0,-1-1-1 0 0,1 1 1 0 0,-1 0-1 0 0,0 0 1 0 0,-1 1-1 0 0,1-1 1 0 0,-1 0-1 0 0,1 1 1 0 0,-1-1-1 0 0,-4-2 1 0 0,6 5-117 0 0,0 1 1 0 0,0-1-1 0 0,0 1 1 0 0,0-1-1 0 0,0 1 1 0 0,0 0-1 0 0,0 0 1 0 0,0-1 0 0 0,0 1-1 0 0,0 0 1 0 0,0 0-1 0 0,0 0 1 0 0,0 0-1 0 0,-1 0 1 0 0,1 0-1 0 0,0 1 1 0 0,0-1-1 0 0,0 0 1 0 0,0 0 0 0 0,-2 2-1 0 0,2-2-119 0 0,1 0 0 0 0,-1 1 0 0 0,0-1 0 0 0,0 0 0 0 0,0 1 0 0 0,1-1 0 0 0,-1 1-1 0 0,0 0 1 0 0,0-1 0 0 0,1 1 0 0 0,-1-1 0 0 0,1 1 0 0 0,-1 0 0 0 0,0 0 0 0 0,1-1 0 0 0,-1 1 0 0 0,1 0 0 0 0,0 0 0 0 0,-1 0 0 0 0,1 0 0 0 0,0-1-1 0 0,-1 1 1 0 0,1 0 0 0 0,0 2 0 0 0,0 1-983 0 0</inkml:trace>
</inkml:ink>
</file>

<file path=ppt/ink/ink5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8.723"/>
    </inkml:context>
    <inkml:brush xml:id="br0">
      <inkml:brushProperty name="width" value="0.1" units="cm"/>
      <inkml:brushProperty name="height" value="0.1" units="cm"/>
      <inkml:brushProperty name="color" value="#FFFFFF"/>
    </inkml:brush>
  </inkml:definitions>
  <inkml:trace contextRef="#ctx0" brushRef="#br0">0 98 964 0 0,'2'45'1343'0'0,"2"0"0"0"0,1 0 0 0 0,18 66 0 0 0,-17-69 464 0 0,-21-82-885 0 0,9 5-360 0 0,2-1-1 0 0,1 0 1 0 0,1 0 0 0 0,6-65 0 0 0,-3 95-501 0 0,-1 1 0 0 0,1 0 0 0 0,0 0 1 0 0,1 0-1 0 0,-1 0 0 0 0,1 0 0 0 0,0 0 1 0 0,0 1-1 0 0,0-1 0 0 0,1 0 0 0 0,0 1 1 0 0,0 0-1 0 0,0 0 0 0 0,0-1 0 0 0,1 2 0 0 0,7-8 1 0 0,-8 9-53 0 0,0 0 1 0 0,1 0 0 0 0,-1 1 0 0 0,1-1 0 0 0,-1 1-1 0 0,1 0 1 0 0,0-1 0 0 0,-1 2 0 0 0,1-1-1 0 0,0 0 1 0 0,0 1 0 0 0,0 0 0 0 0,-1-1-1 0 0,1 2 1 0 0,0-1 0 0 0,0 0 0 0 0,0 1 0 0 0,-1 0-1 0 0,1-1 1 0 0,0 1 0 0 0,0 1 0 0 0,-1-1-1 0 0,5 3 1 0 0,2 1-2 0 0,0 0 0 0 0,-1 1 0 0 0,1 1 0 0 0,-1-1 0 0 0,-1 1 0 0 0,1 1 0 0 0,-1 0 0 0 0,-1 0 0 0 0,1 0 0 0 0,-1 1 0 0 0,-1 0 0 0 0,0 0 0 0 0,7 15 0 0 0,-7-11 30 0 0,0 0 0 0 0,-1 0 0 0 0,0 1 0 0 0,-1 0 0 0 0,-1-1 0 0 0,0 1-1 0 0,-1 1 1 0 0,-1-1 0 0 0,0 28 0 0 0,-4-8 291 0 0,0-5-1306 0 0,3-9-3182 0 0</inkml:trace>
</inkml:ink>
</file>

<file path=ppt/ink/ink5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9.357"/>
    </inkml:context>
    <inkml:brush xml:id="br0">
      <inkml:brushProperty name="width" value="0.1" units="cm"/>
      <inkml:brushProperty name="height" value="0.1" units="cm"/>
      <inkml:brushProperty name="color" value="#FFFFFF"/>
    </inkml:brush>
  </inkml:definitions>
  <inkml:trace contextRef="#ctx0" brushRef="#br0">1 7 4892 0 0,'4'-7'4385'0'0,"-1"24"-2971"0"0,-1 24-671 0 0,-4 155 1843 0 0,3 156-600 0 0,4-263-1606 0 0,-4-79-294 0 0,1 0 0 0 0,0 0 0 0 0,1 0 0 0 0,-1-1 1 0 0,2 1-1 0 0,7 15 0 0 0,-10-23-80 0 0,0 0 0 0 0,1-1 0 0 0,-1 1 0 0 0,0 0 0 0 0,1-1 0 0 0,-1 1 0 0 0,1 0 0 0 0,0-1 0 0 0,-1 0 0 0 0,1 1 0 0 0,0-1 0 0 0,0 0 0 0 0,0 0 0 0 0,0 0 0 0 0,0 0 0 0 0,0-1 0 0 0,0 1 0 0 0,0 0 0 0 0,3 0 0 0 0,-1-1-101 0 0,1 0 0 0 0,-1 0-1 0 0,1 0 1 0 0,-1 0 0 0 0,0-1 0 0 0,1 1 0 0 0,-1-1 0 0 0,1 0 0 0 0,3-2-1 0 0,3-1-693 0 0,-1 0-1 0 0,-1-1 1 0 0,1 0-1 0 0,-1-1 1 0 0,1 0 0 0 0,-2 0-1 0 0,9-8 1 0 0,-7 2-1053 0 0,-2 0-1166 0 0</inkml:trace>
</inkml:ink>
</file>

<file path=ppt/ink/ink5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29.715"/>
    </inkml:context>
    <inkml:brush xml:id="br0">
      <inkml:brushProperty name="width" value="0.1" units="cm"/>
      <inkml:brushProperty name="height" value="0.1" units="cm"/>
      <inkml:brushProperty name="color" value="#FFFFFF"/>
    </inkml:brush>
  </inkml:definitions>
  <inkml:trace contextRef="#ctx0" brushRef="#br0">1 64 4676 0 0,'-1'-5'780'0'0,"1"-1"-83"0"0,5 1-141 0 0,5 0-216 0 0,9-2-40 0 0,4 1-588 0 0,0 0-160 0 0,6 2-240 0 0,2-1-457 0 0,1 0-7 0 0,-1 0-92 0 0,-1 1 12 0 0</inkml:trace>
</inkml:ink>
</file>

<file path=ppt/ink/ink5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0.058"/>
    </inkml:context>
    <inkml:brush xml:id="br0">
      <inkml:brushProperty name="width" value="0.1" units="cm"/>
      <inkml:brushProperty name="height" value="0.1" units="cm"/>
      <inkml:brushProperty name="color" value="#FFFFFF"/>
    </inkml:brush>
  </inkml:definitions>
  <inkml:trace contextRef="#ctx0" brushRef="#br0">1 83 876 0 0,'8'4'607'0'0,"1"0"-1"0"0,-1 0 1 0 0,1-1 0 0 0,0-1-1 0 0,0 1 1 0 0,1-1 0 0 0,-1-1-1 0 0,10 1 1 0 0,-9-1-401 0 0,-1-1 0 0 0,1 0 0 0 0,-1-1 1 0 0,0 0-1 0 0,0 0 0 0 0,1-1 0 0 0,-1 0 0 0 0,0-1 0 0 0,0 0 0 0 0,-1 0 0 0 0,1-1 0 0 0,-1 0 0 0 0,12-7 1 0 0,-19 10-150 0 0,0 0 0 0 0,1 1 0 0 0,-1-1 0 0 0,0 0 0 0 0,0 1 0 0 0,0-1 0 0 0,0 0 0 0 0,0 0 0 0 0,0 0 0 0 0,0 0 0 0 0,0 0 0 0 0,-1 0 0 0 0,1 0 0 0 0,0 0 0 0 0,-1 0 0 0 0,1-1 0 0 0,0 1 0 0 0,-1 0 0 0 0,0 0 0 0 0,1 0 0 0 0,-1-1 0 0 0,0 1 0 0 0,1 0 0 0 0,-1-1 0 0 0,0 1 0 0 0,0 0 0 0 0,0-1 1 0 0,0 1-1 0 0,0 0 0 0 0,0-1 0 0 0,-1 1 0 0 0,1 0 0 0 0,0 0 0 0 0,-1-1 0 0 0,1 1 0 0 0,-1 0 0 0 0,1 0 0 0 0,-1 0 0 0 0,0-1 0 0 0,1 1 0 0 0,-1 0 0 0 0,0 0 0 0 0,0 0 0 0 0,0 0 0 0 0,0 0 0 0 0,0 0 0 0 0,0 1 0 0 0,-1-2 0 0 0,-1 0 78 0 0,-1-1 0 0 0,1 1 0 0 0,-1 0 0 0 0,1 0-1 0 0,-1 1 1 0 0,0-1 0 0 0,0 1 0 0 0,0 0 0 0 0,0 0-1 0 0,0 0 1 0 0,0 0 0 0 0,0 1 0 0 0,0 0 0 0 0,0 0-1 0 0,-4 0 1 0 0,1 1-25 0 0,0 1-1 0 0,-1 1 0 0 0,1-1 0 0 0,1 1 1 0 0,-1 0-1 0 0,0 1 0 0 0,1-1 0 0 0,0 1 1 0 0,-1 0-1 0 0,2 1 0 0 0,-1 0 0 0 0,0 0 1 0 0,1 0-1 0 0,0 1 0 0 0,0-1 0 0 0,1 1 1 0 0,-7 10-1 0 0,7-9-27 0 0,0-1 1 0 0,1 1-1 0 0,0 0 1 0 0,0 0-1 0 0,0 1 1 0 0,1-1-1 0 0,0 0 0 0 0,0 1 1 0 0,1-1-1 0 0,0 1 1 0 0,0 0-1 0 0,1-1 1 0 0,0 1-1 0 0,0-1 1 0 0,1 1-1 0 0,3 14 1 0 0,-2-15-94 0 0,1 0 0 0 0,0-1 1 0 0,0 0-1 0 0,0 0 1 0 0,0 0-1 0 0,1 0 1 0 0,0 0-1 0 0,1-1 1 0 0,-1 1-1 0 0,1-1 0 0 0,0 0 1 0 0,0-1-1 0 0,1 1 1 0 0,-1-1-1 0 0,8 4 1 0 0,-8-5-303 0 0,0 0 1 0 0,0-1 0 0 0,1 0-1 0 0,-1 0 1 0 0,1 0 0 0 0,-1-1-1 0 0,1 0 1 0 0,6 1 0 0 0,-6-2-306 0 0,-1 0 0 0 0,0 0 1 0 0,1 0-1 0 0,-1-1 1 0 0,1 0-1 0 0,-1 0 1 0 0,0 0-1 0 0,0-1 1 0 0,7-2-1 0 0,4-4-2456 0 0</inkml:trace>
</inkml:ink>
</file>

<file path=ppt/ink/ink5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0.386"/>
    </inkml:context>
    <inkml:brush xml:id="br0">
      <inkml:brushProperty name="width" value="0.1" units="cm"/>
      <inkml:brushProperty name="height" value="0.1" units="cm"/>
      <inkml:brushProperty name="color" value="#FFFFFF"/>
    </inkml:brush>
  </inkml:definitions>
  <inkml:trace contextRef="#ctx0" brushRef="#br0">0 0 4704 0 0,'3'6'533'0'0,"0"1"0"0"0,0-1 0 0 0,0 1 0 0 0,-1-1 0 0 0,0 1 0 0 0,-1 0 0 0 0,2 8 0 0 0,6 23 557 0 0,0-14-347 0 0,-4-12-561 0 0,0 0 0 0 0,-1 0-1 0 0,0 0 1 0 0,-1 1 0 0 0,3 24 490 0 0,-20-65 682 0 0,14 24-1301 0 0,-1 0 0 0 0,1 0 0 0 0,0 0-1 0 0,0 0 1 0 0,0 0 0 0 0,0 0 0 0 0,1 0 0 0 0,-1 0 0 0 0,1 0 0 0 0,0 0 0 0 0,1 1-1 0 0,-1-1 1 0 0,1 0 0 0 0,-1 1 0 0 0,1-1 0 0 0,0 0 0 0 0,0 1 0 0 0,1 0-1 0 0,-1 0 1 0 0,1 0 0 0 0,-1 0 0 0 0,1 0 0 0 0,5-4 0 0 0,0 0-181 0 0,1 0 0 0 0,0 1 1 0 0,0 0-1 0 0,0 0 0 0 0,1 1 1 0 0,0 0-1 0 0,14-5 0 0 0,70-13-3809 0 0,-73 19 2483 0 0,2-1-1633 0 0</inkml:trace>
</inkml:ink>
</file>

<file path=ppt/ink/ink5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0.916"/>
    </inkml:context>
    <inkml:brush xml:id="br0">
      <inkml:brushProperty name="width" value="0.1" units="cm"/>
      <inkml:brushProperty name="height" value="0.1" units="cm"/>
      <inkml:brushProperty name="color" value="#FFFFFF"/>
    </inkml:brush>
  </inkml:definitions>
  <inkml:trace contextRef="#ctx0" brushRef="#br0">0 20 3880 0 0,'5'8'698'0'0,"-1"1"0"0"0,0 0-1 0 0,0 0 1 0 0,-1 0-1 0 0,0 0 1 0 0,-1 0 0 0 0,3 19-1 0 0,1 1 151 0 0,50 171 1160 0 0,-63-308-2643 0 0,5 87 1177 0 0,0 0 1 0 0,2 0 0 0 0,0 0 0 0 0,4-30-1 0 0,-4 51-513 0 0,0-1-1 0 0,1 0 0 0 0,-1 0 1 0 0,0 0-1 0 0,0 0 0 0 0,1 0 1 0 0,-1 0-1 0 0,0 1 1 0 0,1-1-1 0 0,-1 0 0 0 0,1 0 1 0 0,-1 1-1 0 0,1-1 0 0 0,-1 0 1 0 0,1 1-1 0 0,-1-1 0 0 0,1 0 1 0 0,0 1-1 0 0,-1-1 1 0 0,1 1-1 0 0,0-1 0 0 0,0 1 1 0 0,-1-1-1 0 0,1 1 0 0 0,0 0 1 0 0,0-1-1 0 0,0 1 0 0 0,-1 0 1 0 0,1-1-1 0 0,1 1 1 0 0,1 0 2 0 0,-1 1-1 0 0,1-1 1 0 0,-1 0 0 0 0,1 1 0 0 0,-1 0 0 0 0,0-1 0 0 0,1 1 0 0 0,-1 0 0 0 0,0 0 0 0 0,0 0 0 0 0,3 2 0 0 0,6 5 58 0 0,0 0 0 0 0,19 19 0 0 0,-12-8-55 0 0,-2 0-1 0 0,0 1 0 0 0,-2 1 0 0 0,13 22 0 0 0,-3-3-355 0 0,-23-39 292 0 0,0 0-1 0 0,0 1 1 0 0,-1-1 0 0 0,1 0 0 0 0,0 1-1 0 0,0-1 1 0 0,0 0 0 0 0,1 0 0 0 0,-1 0-1 0 0,0 0 1 0 0,0 0 0 0 0,0 0 0 0 0,1 0-1 0 0,-1 0 1 0 0,2 0 0 0 0,-2-1 15 0 0,0 0 1 0 0,0-1-1 0 0,-1 1 0 0 0,1 0 0 0 0,0-1 1 0 0,-1 1-1 0 0,1-1 0 0 0,0 1 0 0 0,-1-1 1 0 0,1 0-1 0 0,-1 1 0 0 0,1-1 0 0 0,-1 1 1 0 0,1-1-1 0 0,-1 0 0 0 0,1 0 0 0 0,-1 1 1 0 0,0-1-1 0 0,0 0 0 0 0,1 0 0 0 0,-1 1 1 0 0,0-1-1 0 0,0 0 0 0 0,0 0 0 0 0,1 0 1 0 0,-1 1-1 0 0,0-1 0 0 0,0 0 0 0 0,-1-1 1 0 0,8-24-43 0 0,13-37 0 0 0,-4 16 145 0 0,-12 31-57 0 0,1 1 0 0 0,1 0 0 0 0,0 0 0 0 0,1 0 0 0 0,0 1 0 0 0,1 0 0 0 0,13-17 0 0 0,-20 29-34 0 0,1 1 1 0 0,-1-1-1 0 0,0 1 1 0 0,0 0-1 0 0,0-1 1 0 0,1 1-1 0 0,-1 0 1 0 0,1 0-1 0 0,-1 0 1 0 0,1 0-1 0 0,-1 0 1 0 0,1 1 0 0 0,0-1-1 0 0,-1 0 1 0 0,1 1-1 0 0,0-1 1 0 0,0 1-1 0 0,-1 0 1 0 0,1-1-1 0 0,0 1 1 0 0,0 0-1 0 0,-1 0 1 0 0,1 0-1 0 0,3 1 1 0 0,-3 0 2 0 0,1 0 0 0 0,0 0 0 0 0,0 1 0 0 0,-1-1 0 0 0,1 1 0 0 0,-1 0 1 0 0,1-1-1 0 0,-1 1 0 0 0,1 0 0 0 0,-1 1 0 0 0,0-1 0 0 0,0 0 0 0 0,2 3 0 0 0,2 5 53 0 0,1 0-1 0 0,-1 1 0 0 0,-1 0 1 0 0,0 0-1 0 0,-1 0 0 0 0,5 14 1 0 0,-5 30 412 0 0,2 7-431 0 0,-6-59-484 0 0,1 0-1 0 0,0 0 1 0 0,0 0 0 0 0,0 0-1 0 0,0 0 1 0 0,1 0 0 0 0,-1 0-1 0 0,1 0 1 0 0,0-1 0 0 0,0 1-1 0 0,0-1 1 0 0,0 1 0 0 0,0-1-1 0 0,0 0 1 0 0,4 3 0 0 0</inkml:trace>
</inkml:ink>
</file>

<file path=ppt/ink/ink5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1.349"/>
    </inkml:context>
    <inkml:brush xml:id="br0">
      <inkml:brushProperty name="width" value="0.1" units="cm"/>
      <inkml:brushProperty name="height" value="0.1" units="cm"/>
      <inkml:brushProperty name="color" value="#FFFFFF"/>
    </inkml:brush>
  </inkml:definitions>
  <inkml:trace contextRef="#ctx0" brushRef="#br0">340 36 6985 0 0,'0'-2'206'0'0,"0"1"0"0"0,0-1 0 0 0,0 1 0 0 0,0 0 0 0 0,0-1 0 0 0,0 1 0 0 0,0-1 0 0 0,-1 1 0 0 0,1 0 0 0 0,0-1 0 0 0,-1 1 0 0 0,1 0 0 0 0,-1 0 0 0 0,0-1 0 0 0,1 1 0 0 0,-1 0 0 0 0,0 0 0 0 0,0 0 0 0 0,0 0 0 0 0,1 0 0 0 0,-1 0 0 0 0,0 0 0 0 0,-1 0 0 0 0,1 0 0 0 0,0 0 0 0 0,-2-1 0 0 0,1 2-98 0 0,0-1 0 0 0,0 1 0 0 0,0 0 0 0 0,0 0 0 0 0,0 0-1 0 0,0 0 1 0 0,0 0 0 0 0,0 0 0 0 0,0 1 0 0 0,0-1-1 0 0,0 1 1 0 0,0-1 0 0 0,0 1 0 0 0,0 0 0 0 0,0 0 0 0 0,0 0-1 0 0,0 0 1 0 0,-2 2 0 0 0,-3 1 0 0 0,0 1-1 0 0,1 0 1 0 0,-1 0-1 0 0,1 1 1 0 0,0-1 0 0 0,1 1-1 0 0,0 1 1 0 0,0-1 0 0 0,0 1-1 0 0,0 0 1 0 0,1 0-1 0 0,-3 8 1 0 0,5-10-62 0 0,0 0 1 0 0,1 0-1 0 0,-1 0 0 0 0,1 0 1 0 0,0 1-1 0 0,1-1 1 0 0,-1 0-1 0 0,1 1 0 0 0,0-1 1 0 0,1 0-1 0 0,-1 1 0 0 0,1-1 1 0 0,0 0-1 0 0,1 0 0 0 0,-1 0 1 0 0,1 0-1 0 0,0 0 1 0 0,0 0-1 0 0,4 7 0 0 0,13 18 185 0 0,24 28 1 0 0,-22-29-376 0 0,20 32 1 0 0,-40-60 117 0 0,0 0 0 0 0,0 1 0 0 0,-1-1 0 0 0,1 1 0 0 0,0 0-1 0 0,-1-1 1 0 0,1 1 0 0 0,-1 0 0 0 0,1-1 0 0 0,-1 1 0 0 0,0 0 0 0 0,0-1 0 0 0,0 1-1 0 0,0 0 1 0 0,0 0 0 0 0,0-1 0 0 0,0 1 0 0 0,0 0 0 0 0,-1-1 0 0 0,1 1 0 0 0,-1 0-1 0 0,0 2 1 0 0,-1-2 17 0 0,0 0 0 0 0,1 0 0 0 0,-1 0 0 0 0,0 0 0 0 0,0 0 0 0 0,0 0 0 0 0,0-1 0 0 0,0 1 0 0 0,-1-1 1 0 0,1 1-1 0 0,0-1 0 0 0,-1 0 0 0 0,-2 1 0 0 0,-7 2 95 0 0,-1 0 1 0 0,1-2-1 0 0,-1 1 1 0 0,1-1-1 0 0,-15-1 1 0 0,1-1 97 0 0,0-2 0 0 0,0-1 1 0 0,0-1-1 0 0,-29-9 0 0 0,-1 1-2755 0 0,54 11 2100 0 0,1 1-1 0 0,0 0 1 0 0,0-1 0 0 0,0 1 0 0 0,0-1 0 0 0</inkml:trace>
</inkml:ink>
</file>

<file path=ppt/ink/ink5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2.577"/>
    </inkml:context>
    <inkml:brush xml:id="br0">
      <inkml:brushProperty name="width" value="0.1" units="cm"/>
      <inkml:brushProperty name="height" value="0.1" units="cm"/>
      <inkml:brushProperty name="color" value="#FFFFFF"/>
    </inkml:brush>
  </inkml:definitions>
  <inkml:trace contextRef="#ctx0" brushRef="#br0">198 452 5489 0 0,'0'0'111'0'0,"0"-1"1"0"0,0 1-1 0 0,0-1 1 0 0,0 1 0 0 0,0-1-1 0 0,0 1 1 0 0,0-1 0 0 0,0 1-1 0 0,0-1 1 0 0,-1 1 0 0 0,1-1-1 0 0,0 1 1 0 0,0 0 0 0 0,0-1-1 0 0,-1 1 1 0 0,1-1 0 0 0,0 1-1 0 0,-1 0 1 0 0,1-1 0 0 0,0 1-1 0 0,-1 0 1 0 0,1-1 0 0 0,0 1-1 0 0,-1 0 1 0 0,1-1-1 0 0,-1 1 1 0 0,1 0 0 0 0,-1 0-1 0 0,1 0 1 0 0,-1-1 0 0 0,-20 2 1265 0 0,-17 12-457 0 0,26-7-657 0 0,0 0-1 0 0,1 1 1 0 0,0 1-1 0 0,0 0 1 0 0,-11 11 0 0 0,17-15-165 0 0,0 1 1 0 0,0 0 0 0 0,1 0 0 0 0,0 0 0 0 0,0 0 0 0 0,0 0-1 0 0,1 1 1 0 0,-1 0 0 0 0,1 0 0 0 0,1 0 0 0 0,-1 0-1 0 0,-2 10 1 0 0,5-15-79 0 0,0 0-1 0 0,0 0 1 0 0,0 1-1 0 0,0-1 1 0 0,0 0-1 0 0,0 1 1 0 0,0-1-1 0 0,0 0 1 0 0,1 1-1 0 0,-1-1 1 0 0,1 0-1 0 0,-1 0 1 0 0,0 1-1 0 0,1-1 1 0 0,0 0-1 0 0,-1 0 1 0 0,1 0-1 0 0,0 0 1 0 0,0 0-1 0 0,0 0 1 0 0,-1 0 0 0 0,3 2-1 0 0,0-1-18 0 0,-1-1 0 0 0,1 1 0 0 0,0 0-1 0 0,0-1 1 0 0,0 1 0 0 0,1-1 0 0 0,-1 0 0 0 0,5 1 0 0 0,6 1-96 0 0,0-1 0 0 0,0-1 0 0 0,15 0 1 0 0,-23-1 69 0 0,0 0 0 0 0,-1-1 1 0 0,1 0-1 0 0,-1 1 0 0 0,1-2 1 0 0,-1 1-1 0 0,1-1 0 0 0,-1 0 0 0 0,0 0 1 0 0,0 0-1 0 0,0 0 0 0 0,0-1 1 0 0,0 0-1 0 0,0 0 0 0 0,-1-1 1 0 0,0 1-1 0 0,1-1 0 0 0,-1 0 1 0 0,0 0-1 0 0,6-9 0 0 0,-6 5-82 0 0,1 0-1 0 0,-1 0 1 0 0,0 0-1 0 0,-1-1 1 0 0,0 0-1 0 0,0 1 1 0 0,-1-1-1 0 0,0 0 1 0 0,0-1-1 0 0,-1 1 1 0 0,0-17-1 0 0,-1 26 105 0 0,0 0-1 0 0,0 0 0 0 0,0 0 0 0 0,0 0 0 0 0,0 0 0 0 0,0 0 0 0 0,0-1 0 0 0,0 1 1 0 0,0 0-1 0 0,0 0 0 0 0,0 0 0 0 0,0 0 0 0 0,0 0 0 0 0,0 0 0 0 0,-1 0 0 0 0,1 0 1 0 0,0-1-1 0 0,0 1 0 0 0,0 0 0 0 0,0 0 0 0 0,0 0 0 0 0,0 0 0 0 0,0 0 0 0 0,0 0 1 0 0,0 0-1 0 0,0 0 0 0 0,-1 0 0 0 0,1 0 0 0 0,0 0 0 0 0,0 0 0 0 0,0 0 0 0 0,0 0 1 0 0,0 0-1 0 0,0 0 0 0 0,0 0 0 0 0,0 0 0 0 0,-1 0 0 0 0,1 0 0 0 0,0 0 0 0 0,0 0 1 0 0,0 0-1 0 0,0 0 0 0 0,0 0 0 0 0,0 0 0 0 0,0 0 0 0 0,-1 0 0 0 0,1 0 0 0 0,0 0 1 0 0,0 0-1 0 0,0 0 0 0 0,0 0 0 0 0,0 0 0 0 0,0 0 0 0 0,0 0 0 0 0,0 0 0 0 0,0 0 1 0 0,0 1-1 0 0,-1-1 0 0 0,1 0 0 0 0,0 0 0 0 0,0 0 0 0 0,0 0 0 0 0,0 0 0 0 0,0 0 1 0 0,0 0-1 0 0,0 0 0 0 0,0 0 0 0 0,0 1 0 0 0,0-1 0 0 0,-4 12-67 0 0,5-10 75 0 0,-1-1 1 0 0,1 0 0 0 0,0 1-1 0 0,0-1 1 0 0,0 0-1 0 0,0 1 1 0 0,0-1 0 0 0,0 0-1 0 0,0 0 1 0 0,0 0-1 0 0,0 0 1 0 0,1 0 0 0 0,-1 0-1 0 0,0 0 1 0 0,1-1-1 0 0,-1 1 1 0 0,0 0 0 0 0,1-1-1 0 0,-1 1 1 0 0,1-1 0 0 0,-1 1-1 0 0,1-1 1 0 0,-1 0-1 0 0,4 1 1 0 0,39 3 111 0 0,-29-5-124 0 0,0 0 0 0 0,0-1-1 0 0,0-1 1 0 0,0 0 0 0 0,0-1 0 0 0,-1-1-1 0 0,1 0 1 0 0,-1-1 0 0 0,-1 0 0 0 0,1-1 0 0 0,-1-1-1 0 0,0 0 1 0 0,-1-1 0 0 0,0 0 0 0 0,0-1-1 0 0,-1 0 1 0 0,0-1 0 0 0,-1 0 0 0 0,12-17-1 0 0,-15 16 20 0 0,1-1 0 0 0,-2-1 0 0 0,1 1 0 0 0,-2-1 0 0 0,0-1-1 0 0,-1 1 1 0 0,5-30 0 0 0,-6 21 233 0 0,-1-1-1 0 0,-1 0 1 0 0,-1 0 0 0 0,-4-31-1 0 0,-3 19 242 0 0,7 34-461 0 0,0 1 0 0 0,0 0 0 0 0,-1-1 1 0 0,1 1-1 0 0,-1-1 0 0 0,1 1 1 0 0,-1 0-1 0 0,1 0 0 0 0,-1-1 0 0 0,1 1 1 0 0,-1 0-1 0 0,0 0 0 0 0,0 0 0 0 0,0-1 1 0 0,0 1-1 0 0,0 0 0 0 0,0 0 0 0 0,0 1 1 0 0,0-1-1 0 0,0 0 0 0 0,-2-1 0 0 0,1 2 1 0 0,1 1 0 0 0,0-1 0 0 0,-1 1 0 0 0,1 0 0 0 0,0-1 0 0 0,-1 1-1 0 0,1 0 1 0 0,0 0 0 0 0,0 0 0 0 0,0 0 0 0 0,0 0 0 0 0,0 0 0 0 0,0 0 0 0 0,0 0-1 0 0,0 0 1 0 0,0 0 0 0 0,1 0 0 0 0,-1 1 0 0 0,0-1 0 0 0,0 2 0 0 0,-13 30 195 0 0,13-31-189 0 0,-5 18 175 0 0,1 1 0 0 0,0-1 0 0 0,2 1 0 0 0,-1 34 0 0 0,3 81 552 0 0,1-122-735 0 0,15 363 1424 0 0,-13-309-1259 0 0,3 301 628 0 0,-9-278-517 0 0,-3 0 0 0 0,-36 163-1 0 0,41-240-203 0 0,-2 14 3 0 0,4-27-115 0 0,0-1 0 0 0,0 1 1 0 0,-1 0-1 0 0,1 0 1 0 0,0-1-1 0 0,0 1 0 0 0,0 0 1 0 0,-1-1-1 0 0,1 1 0 0 0,0 0 1 0 0,-1-1-1 0 0,1 1 0 0 0,0-1 1 0 0,-1 1-1 0 0,1-1 1 0 0,-1 1-1 0 0,1-1 0 0 0,-1 1 1 0 0,1-1-1 0 0,-1 1 0 0 0,1-1 1 0 0,-1 1-1 0 0,0-1 0 0 0,1 0 1 0 0,-2 1-1 0 0,1-2-28 0 0,0-1 0 0 0,-1 1 0 0 0,1 0 0 0 0,0-1 0 0 0,-1 0-1 0 0,1 1 1 0 0,0-1 0 0 0,0 1 0 0 0,0-1 0 0 0,1 0 0 0 0,-1 0 0 0 0,0 0 0 0 0,1 1-1 0 0,-1-1 1 0 0,0-3 0 0 0,0 1-37 0 0,-26-78-127 0 0,3-2 0 0 0,4-1 0 0 0,-9-96-1 0 0,27 171 224 0 0,2-1-1 0 0,-1 0 0 0 0,1 1 0 0 0,1-1 0 0 0,0 0 0 0 0,1 1 1 0 0,0-1-1 0 0,0 1 0 0 0,1-1 0 0 0,9-18 0 0 0,-7 18-10 0 0,2 1-1 0 0,0-1 0 0 0,0 1 1 0 0,1 1-1 0 0,0-1 1 0 0,0 1-1 0 0,1 1 0 0 0,0-1 1 0 0,13-7-1 0 0,9-4-87 0 0,0 1 0 0 0,46-20 0 0 0,-35 18-3136 0 0,-1-1-4131 0 0,-29 16 4445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9.147"/>
    </inkml:context>
    <inkml:brush xml:id="br0">
      <inkml:brushProperty name="width" value="0.1" units="cm"/>
      <inkml:brushProperty name="height" value="0.1" units="cm"/>
      <inkml:brushProperty name="color" value="#FFFFFF"/>
    </inkml:brush>
  </inkml:definitions>
  <inkml:trace contextRef="#ctx0" brushRef="#br0">0 1 1112 0 0,'6'0'1141'0'0,"0"0"-1"0"0,0 1 1 0 0,0 0-1 0 0,0 0 1 0 0,8 4-1 0 0,29 15 586 0 0,-26-9-1526 0 0,-1 0 0 0 0,25 23 0 0 0,-28-21-15 0 0,0 0 0 0 0,-1 1-1 0 0,0 1 1 0 0,12 19 0 0 0,-20-27-156 0 0,1 1 1 0 0,-1-1-1 0 0,-1 1 0 0 0,1 0 0 0 0,-1 0 0 0 0,-1 0 1 0 0,1 0-1 0 0,-2 1 0 0 0,1-1 0 0 0,-1 1 1 0 0,0 12-1 0 0,-1-18-46 0 0,-1 1 1 0 0,0 0 0 0 0,0-1-1 0 0,0 1 1 0 0,-1-1 0 0 0,1 0-1 0 0,-1 1 1 0 0,0-1 0 0 0,0 0 0 0 0,0 0-1 0 0,0 0 1 0 0,-1 0 0 0 0,1 0-1 0 0,-5 3 1 0 0,7-5 14 0 0,-1 0 0 0 0,0-1 0 0 0,0 1 1 0 0,0 0-1 0 0,0 0 0 0 0,0-1 0 0 0,0 1 0 0 0,0-1 0 0 0,0 1 1 0 0,0-1-1 0 0,0 1 0 0 0,0-1 0 0 0,0 1 0 0 0,-1-1 0 0 0,1 0 1 0 0,0 0-1 0 0,0 0 0 0 0,0 0 0 0 0,-1 0 0 0 0,1 0 0 0 0,0 0 1 0 0,0 0-1 0 0,0 0 0 0 0,0 0 0 0 0,-1-1 0 0 0,1 1 0 0 0,0 0 1 0 0,0-1-1 0 0,0 1 0 0 0,0-1 0 0 0,0 1 0 0 0,0-1 0 0 0,0 0 1 0 0,0 1-1 0 0,0-1 0 0 0,0 0 0 0 0,0 0 0 0 0,0 0 1 0 0,1 1-1 0 0,-1-1 0 0 0,0 0 0 0 0,1 0 0 0 0,-1 0 0 0 0,0 0 1 0 0,1-1-1 0 0,-1 1 0 0 0,1-1 0 0 0,-2-1-6 0 0,2 0 0 0 0,-1 0 1 0 0,0-1-1 0 0,1 1 0 0 0,-1 0 0 0 0,1 0 0 0 0,0-1 1 0 0,0 1-1 0 0,0 0 0 0 0,0 0 0 0 0,1-1 0 0 0,-1 1 1 0 0,1 0-1 0 0,0 0 0 0 0,0 0 0 0 0,0 0 0 0 0,1 0 1 0 0,-1 0-1 0 0,0 0 0 0 0,4-4 0 0 0,4-7-27 0 0,1 0-1 0 0,17-20 1 0 0,-21 27 12 0 0,2-2-11 0 0,0 0 1 0 0,1 0-1 0 0,0 1 1 0 0,1 0 0 0 0,0 0-1 0 0,0 1 1 0 0,18-9-1 0 0,-25 15 30 0 0,0-1-1 0 0,0 1 1 0 0,0-1-1 0 0,0 1 1 0 0,0 0-1 0 0,1 1 0 0 0,-1-1 1 0 0,0 0-1 0 0,1 1 1 0 0,-1 0-1 0 0,1 0 1 0 0,-1 0-1 0 0,0 0 0 0 0,1 1 1 0 0,-1-1-1 0 0,1 1 1 0 0,-1 0-1 0 0,0 0 1 0 0,0 0-1 0 0,0 0 1 0 0,1 0-1 0 0,-1 1 0 0 0,0-1 1 0 0,-1 1-1 0 0,1 0 1 0 0,0 0-1 0 0,0 0 1 0 0,-1 1-1 0 0,1-1 0 0 0,-1 0 1 0 0,3 5-1 0 0,31 42 177 0 0,33 61-1 0 0,-25-37 46 0 0,-43-70-190 0 0,1-1 0 0 0,-1 0 0 0 0,1 1 0 0 0,0-1 0 0 0,0 0-1 0 0,0 0 1 0 0,0 0 0 0 0,1 0 0 0 0,-1-1 0 0 0,0 1 0 0 0,1-1 0 0 0,-1 1-1 0 0,1-1 1 0 0,-1 0 0 0 0,1 0 0 0 0,0 0 0 0 0,-1 0 0 0 0,1 0-1 0 0,5 0 1 0 0,-4-1 1 0 0,1 0 0 0 0,0 0-1 0 0,0-1 1 0 0,-1 1-1 0 0,1-1 1 0 0,0 0-1 0 0,-1 0 1 0 0,1-1 0 0 0,0 0-1 0 0,-1 1 1 0 0,5-4-1 0 0,-2 1-16 0 0,0 0 0 0 0,0 0-1 0 0,0-1 1 0 0,-1 0 0 0 0,1-1-1 0 0,-1 1 1 0 0,-1-1 0 0 0,1 0-1 0 0,-1 0 1 0 0,0-1 0 0 0,0 0-1 0 0,-1 0 1 0 0,6-13 0 0 0,-8 15-19 0 0,-1-1 1 0 0,1 0 0 0 0,-2 0-1 0 0,1 0 1 0 0,0 0 0 0 0,-1 0-1 0 0,0 0 1 0 0,-1 0 0 0 0,0 0-1 0 0,1 0 1 0 0,-2 0 0 0 0,1 0-1 0 0,-1 0 1 0 0,0 1 0 0 0,0-1-1 0 0,0 0 1 0 0,-1 1 0 0 0,0 0-1 0 0,0 0 1 0 0,0 0 0 0 0,-1 0-1 0 0,0 0 1 0 0,-5-5 0 0 0,4 4-1 0 0,-1 1 1 0 0,0-1 0 0 0,-1 1 0 0 0,0 0 0 0 0,1 0-1 0 0,-1 1 1 0 0,-1 0 0 0 0,1 0 0 0 0,-1 1 0 0 0,1 0-1 0 0,-1 0 1 0 0,0 1 0 0 0,0 0 0 0 0,0 0 0 0 0,0 1-1 0 0,-11-1 1 0 0,-24 7-1237 0 0,40-5 920 0 0,1 1 1 0 0,0-1-1 0 0,0 1 1 0 0,0 0-1 0 0,0 0 1 0 0,0 0-1 0 0,0 0 1 0 0,0 0-1 0 0,0 0 1 0 0,0 0-1 0 0,1 1 0 0 0,-1-1 1 0 0,0 1-1 0 0,1-1 1 0 0,-1 1-1 0 0,1 0 1 0 0,-2 2-1 0 0</inkml:trace>
</inkml:ink>
</file>

<file path=ppt/ink/ink5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4.115"/>
    </inkml:context>
    <inkml:brush xml:id="br0">
      <inkml:brushProperty name="width" value="0.1" units="cm"/>
      <inkml:brushProperty name="height" value="0.1" units="cm"/>
      <inkml:brushProperty name="color" value="#FFFFFF"/>
    </inkml:brush>
  </inkml:definitions>
  <inkml:trace contextRef="#ctx0" brushRef="#br0">276 34 4548 0 0,'2'-1'299'0'0,"-1"0"-1"0"0,1 0 1 0 0,-1 0-1 0 0,0-1 1 0 0,1 1-1 0 0,-1 0 0 0 0,0-1 1 0 0,0 1-1 0 0,0 0 1 0 0,0-1-1 0 0,0 1 1 0 0,0-1-1 0 0,-1 0 0 0 0,2-2 1 0 0,-6-5 1559 0 0,-14 8-960 0 0,5 3-631 0 0,0 1-1 0 0,0 1 1 0 0,0 0 0 0 0,1 1 0 0 0,-1 0-1 0 0,1 1 1 0 0,1 0 0 0 0,-22 15-1 0 0,18-9-37 0 0,0-1 0 0 0,1 2 0 0 0,0 0 0 0 0,1 1 0 0 0,-20 26 0 0 0,29-34-166 0 0,-1 0-1 0 0,2 1 0 0 0,-1 0 0 0 0,1-1 1 0 0,0 1-1 0 0,0 1 0 0 0,1-1 0 0 0,0 0 1 0 0,0 0-1 0 0,1 1 0 0 0,0-1 0 0 0,0 1 1 0 0,0 0-1 0 0,1-1 0 0 0,1 1 0 0 0,0 7 1 0 0,0-9-28 0 0,1 0 0 0 0,0-1 1 0 0,-1 1-1 0 0,2-1 1 0 0,-1 0-1 0 0,1 0 1 0 0,0 0-1 0 0,0 0 1 0 0,0 0-1 0 0,0 0 1 0 0,1-1-1 0 0,0 0 0 0 0,0 1 1 0 0,0-1-1 0 0,1-1 1 0 0,-1 1-1 0 0,1-1 1 0 0,0 0-1 0 0,0 0 1 0 0,0 0-1 0 0,7 2 1 0 0,-4-1-82 0 0,-1-1 0 0 0,1-1 0 0 0,0 0-1 0 0,1 0 1 0 0,-1 0 0 0 0,0-1 0 0 0,0-1 0 0 0,1 1 0 0 0,-1-1 0 0 0,0 0 0 0 0,1-1 0 0 0,12-3 0 0 0,-6 0-1190 0 0,-1 0-1 0 0,0-1 0 0 0,0-1 1 0 0,-1 0-1 0 0,0-1 0 0 0,15-10 1 0 0,-14 7-1767 0 0</inkml:trace>
</inkml:ink>
</file>

<file path=ppt/ink/ink5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4.532"/>
    </inkml:context>
    <inkml:brush xml:id="br0">
      <inkml:brushProperty name="width" value="0.1" units="cm"/>
      <inkml:brushProperty name="height" value="0.1" units="cm"/>
      <inkml:brushProperty name="color" value="#FFFFFF"/>
    </inkml:brush>
  </inkml:definitions>
  <inkml:trace contextRef="#ctx0" brushRef="#br0">315 56 4252 0 0,'0'-2'295'0'0,"0"0"-1"0"0,0 0 0 0 0,0 0 0 0 0,0-1 0 0 0,-1 1 0 0 0,1 0 0 0 0,-1 0 0 0 0,1 0 0 0 0,-1 0 1 0 0,0 0-1 0 0,0 0 0 0 0,0 0 0 0 0,0 0 0 0 0,0 0 0 0 0,0 0 0 0 0,0 0 0 0 0,-1 1 0 0 0,1-1 1 0 0,-1 0-1 0 0,1 1 0 0 0,-3-2 0 0 0,1 1-60 0 0,0 0 0 0 0,-1 1 1 0 0,1-1-1 0 0,-1 1 0 0 0,1 0 1 0 0,-1 0-1 0 0,1 0 0 0 0,-1 1 1 0 0,1-1-1 0 0,-1 1 0 0 0,-6 0 1 0 0,-2 1-20 0 0,0 0 1 0 0,0 1 0 0 0,1 0 0 0 0,-1 1 0 0 0,1 1 0 0 0,-1-1 0 0 0,-10 7-1 0 0,9-3-42 0 0,0 0 0 0 0,0 1-1 0 0,0 1 1 0 0,1 0-1 0 0,1 1 1 0 0,-18 19-1 0 0,25-26-122 0 0,0 1-1 0 0,1 0 1 0 0,0 0-1 0 0,0 0 1 0 0,0 0-1 0 0,0 1 1 0 0,1-1-1 0 0,0 1 0 0 0,0-1 1 0 0,0 1-1 0 0,0 0 1 0 0,1 0-1 0 0,0 0 1 0 0,0 0-1 0 0,0 0 1 0 0,0 0-1 0 0,1 0 1 0 0,0 0-1 0 0,0 0 0 0 0,0 0 1 0 0,1 0-1 0 0,0 1 1 0 0,2 7-1 0 0,-1-8-102 0 0,1 1-1 0 0,0-1 0 0 0,0 0 0 0 0,0-1 1 0 0,0 1-1 0 0,1 0 0 0 0,0-1 0 0 0,0 0 1 0 0,0 0-1 0 0,0 0 0 0 0,1 0 0 0 0,0-1 1 0 0,-1 0-1 0 0,1 0 0 0 0,0 0 0 0 0,1 0 1 0 0,-1-1-1 0 0,0 0 0 0 0,1 0 0 0 0,-1 0 1 0 0,1-1-1 0 0,0 0 0 0 0,0 0 0 0 0,9 0 1 0 0,-7 0-382 0 0,-1-1 0 0 0,1-1 0 0 0,-1 1 0 0 0,1-1 0 0 0,0-1 0 0 0,-1 1 0 0 0,1-1 0 0 0,-1-1 0 0 0,0 1 0 0 0,0-1 0 0 0,0 0 0 0 0,0-1 0 0 0,0 0 0 0 0,-1 0 1 0 0,0 0-1 0 0,0-1 0 0 0,0 0 0 0 0,7-7 0 0 0,1-6-2478 0 0</inkml:trace>
</inkml:ink>
</file>

<file path=ppt/ink/ink5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4.859"/>
    </inkml:context>
    <inkml:brush xml:id="br0">
      <inkml:brushProperty name="width" value="0.1" units="cm"/>
      <inkml:brushProperty name="height" value="0.1" units="cm"/>
      <inkml:brushProperty name="color" value="#FFFFFF"/>
    </inkml:brush>
  </inkml:definitions>
  <inkml:trace contextRef="#ctx0" brushRef="#br0">73 105 4976 0 0,'-23'-98'5893'0'0,"24"98"-5851"0"0,-1 0 0 0 0,0-1 0 0 0,0 1 0 0 0,0 0-1 0 0,0 0 1 0 0,0-1 0 0 0,0 1 0 0 0,-1 0 0 0 0,1 0 0 0 0,0-1 0 0 0,0 1 0 0 0,0 0 0 0 0,0 0-1 0 0,0-1 1 0 0,0 1 0 0 0,0 0 0 0 0,0 0 0 0 0,-1 0 0 0 0,1-1 0 0 0,0 1 0 0 0,0 0 0 0 0,0 0-1 0 0,0 0 1 0 0,-1-1 0 0 0,1 1 0 0 0,0 0 0 0 0,0 0 0 0 0,-1 0 0 0 0,1 0 0 0 0,0 0 0 0 0,0 0 0 0 0,0 0-1 0 0,-1-1 1 0 0,1 1 0 0 0,0 0 0 0 0,0 0 0 0 0,-1 0 0 0 0,1 0 0 0 0,0 0 0 0 0,0 0 0 0 0,-1 0-1 0 0,1 0 1 0 0,0 0 0 0 0,-1 0 0 0 0,-7 13 834 0 0,-2 18-169 0 0,1 10-241 0 0,2-1 0 0 0,3 2 0 0 0,1-1 0 0 0,1 0 0 0 0,3 1 0 0 0,6 46 0 0 0,2-26-139 0 0,3 0-1 0 0,3-1 1 0 0,30 83-1 0 0,-33-120 21 0 0,2-14-3442 0 0,-12-10 2711 0 0,0-1-1 0 0,0 1 0 0 0,0 0 1 0 0,0-1-1 0 0,0 1 0 0 0,0-1 1 0 0,-1 0-1 0 0,1 0 0 0 0,0 0 0 0 0,0 0 1 0 0,-1 0-1 0 0,1 0 0 0 0,0 0 1 0 0,-1 0-1 0 0,1-1 0 0 0,-1 1 1 0 0,0 0-1 0 0,1-1 0 0 0,-1 1 0 0 0,2-4 1 0 0,7-8-2595 0 0</inkml:trace>
</inkml:ink>
</file>

<file path=ppt/ink/ink5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5.313"/>
    </inkml:context>
    <inkml:brush xml:id="br0">
      <inkml:brushProperty name="width" value="0.1" units="cm"/>
      <inkml:brushProperty name="height" value="0.1" units="cm"/>
      <inkml:brushProperty name="color" value="#FFFFFF"/>
    </inkml:brush>
  </inkml:definitions>
  <inkml:trace contextRef="#ctx0" brushRef="#br0">241 92 5473 0 0,'0'0'31'0'0,"-4"-14"1017"0"0,-1 1-1 0 0,-10-18 1 0 0,14 29-919 0 0,0 0 0 0 0,0-1 0 0 0,0 2 0 0 0,0-1 0 0 0,0 0-1 0 0,0 0 1 0 0,-1 0 0 0 0,1 1 0 0 0,-1-1 0 0 0,0 0-1 0 0,1 1 1 0 0,-1-1 0 0 0,0 1 0 0 0,0 0 0 0 0,0 0-1 0 0,0 0 1 0 0,0 0 0 0 0,0 0 0 0 0,0 0 0 0 0,0 0 0 0 0,0 1-1 0 0,0-1 1 0 0,0 1 0 0 0,-5-1 0 0 0,5 2-59 0 0,0 0 0 0 0,-1-1 1 0 0,1 1-1 0 0,0 1 0 0 0,0-1 1 0 0,0 0-1 0 0,0 0 1 0 0,0 1-1 0 0,0-1 0 0 0,0 1 1 0 0,1 0-1 0 0,-1-1 0 0 0,0 1 1 0 0,1 0-1 0 0,0 0 0 0 0,-2 2 1 0 0,-18 35 527 0 0,19-37-548 0 0,-8 23 261 0 0,1 0-1 0 0,1 0 1 0 0,1 1 0 0 0,1 0-1 0 0,-4 34 1 0 0,-1 134 611 0 0,-1 82-111 0 0,-15 57-94 0 0,17-254-855 0 0,6-28-849 0 0,3-17-3162 0 0</inkml:trace>
</inkml:ink>
</file>

<file path=ppt/ink/ink5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5.641"/>
    </inkml:context>
    <inkml:brush xml:id="br0">
      <inkml:brushProperty name="width" value="0.1" units="cm"/>
      <inkml:brushProperty name="height" value="0.1" units="cm"/>
      <inkml:brushProperty name="color" value="#FFFFFF"/>
    </inkml:brush>
  </inkml:definitions>
  <inkml:trace contextRef="#ctx0" brushRef="#br0">1 49 4476 0 0,'0'-1'147'0'0,"0"-1"-1"0"0,0 1 0 0 0,1 0 0 0 0,-1 0 0 0 0,0 0 0 0 0,1 0 1 0 0,-1 0-1 0 0,1 0 0 0 0,-1-1 0 0 0,1 1 0 0 0,-1 0 1 0 0,1 0-1 0 0,0 1 0 0 0,0-1 0 0 0,-1 0 0 0 0,1 0 0 0 0,0 0 1 0 0,0 0-1 0 0,0 1 0 0 0,0-1 0 0 0,0 0 0 0 0,0 1 0 0 0,0-1 1 0 0,0 1-1 0 0,0-1 0 0 0,0 1 0 0 0,0-1 0 0 0,1 1 1 0 0,-1 0-1 0 0,0 0 0 0 0,2-1 0 0 0,45-1 1181 0 0,-30 2-934 0 0,121-7-1445 0 0,-129 6-383 0 0,0 0 0 0 0,0 0-1 0 0,0-1 1 0 0,10-3 0 0 0,-12 1 297 0 0</inkml:trace>
</inkml:ink>
</file>

<file path=ppt/ink/ink5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6.159"/>
    </inkml:context>
    <inkml:brush xml:id="br0">
      <inkml:brushProperty name="width" value="0.1" units="cm"/>
      <inkml:brushProperty name="height" value="0.1" units="cm"/>
      <inkml:brushProperty name="color" value="#FFFFFF"/>
    </inkml:brush>
  </inkml:definitions>
  <inkml:trace contextRef="#ctx0" brushRef="#br0">463 38 1228 0 0,'-2'-3'293'0'0,"1"0"0"0"0,-1 1 0 0 0,0-1 0 0 0,0 1 1 0 0,-1-1-1 0 0,1 1 0 0 0,0 0 0 0 0,-1 0 0 0 0,1 0 0 0 0,-1 0 0 0 0,0 1 0 0 0,0-1 0 0 0,1 1 0 0 0,-1-1 1 0 0,0 1-1 0 0,0 0 0 0 0,-4-1 0 0 0,1 2-40 0 0,1-1 0 0 0,0 1 0 0 0,-1 0 0 0 0,1 0 0 0 0,0 0 1 0 0,-1 1-1 0 0,1 0 0 0 0,0 0 0 0 0,-9 3 0 0 0,-2 2 133 0 0,1 1 1 0 0,0 0-1 0 0,1 1 1 0 0,0 1-1 0 0,0 0 1 0 0,-17 15-1 0 0,11-6-41 0 0,2 0-1 0 0,0 0 0 0 0,1 2 0 0 0,0 0 1 0 0,-18 32-1 0 0,18-20 73 0 0,1 0 0 0 0,1 1 0 0 0,2 1 0 0 0,1 0 0 0 0,2 1 0 0 0,-10 60 0 0 0,17-72-262 0 0,2 0 0 0 0,0 0 0 0 0,1 0 0 0 0,1 0 0 0 0,1 0 0 0 0,1-1 0 0 0,2 1 0 0 0,0-1 0 0 0,1 1 0 0 0,1-2-1 0 0,16 36 1 0 0,-18-47-289 0 0,0-1 0 0 0,1 0 0 0 0,0-1-1 0 0,0 1 1 0 0,1-1 0 0 0,0 0 0 0 0,1-1-1 0 0,-1 0 1 0 0,1 0 0 0 0,1 0 0 0 0,-1-1-1 0 0,1-1 1 0 0,15 8 0 0 0,-13-8-513 0 0,0-1 1 0 0,0 0-1 0 0,0-1 1 0 0,1 0 0 0 0,-1-1-1 0 0,1-1 1 0 0,0 1-1 0 0,0-2 1 0 0,-1 0-1 0 0,1 0 1 0 0,0-1-1 0 0,12-2 1 0 0,5-3-2415 0 0</inkml:trace>
</inkml:ink>
</file>

<file path=ppt/ink/ink5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6.729"/>
    </inkml:context>
    <inkml:brush xml:id="br0">
      <inkml:brushProperty name="width" value="0.1" units="cm"/>
      <inkml:brushProperty name="height" value="0.1" units="cm"/>
      <inkml:brushProperty name="color" value="#FFFFFF"/>
    </inkml:brush>
  </inkml:definitions>
  <inkml:trace contextRef="#ctx0" brushRef="#br0">498 63 4444 0 0,'0'-1'155'0'0,"0"1"-1"0"0,1-1 1 0 0,-1 1 0 0 0,0-1-1 0 0,0 0 1 0 0,1 1-1 0 0,-1-1 1 0 0,0 0-1 0 0,0 1 1 0 0,0-1-1 0 0,0 0 1 0 0,0 0-1 0 0,0 1 1 0 0,0-1 0 0 0,0 0-1 0 0,0 1 1 0 0,0-1-1 0 0,0 0 1 0 0,-1 1-1 0 0,1-1 1 0 0,0 0-1 0 0,0 1 1 0 0,-1-1-1 0 0,1 0 1 0 0,0 1 0 0 0,-1-1-1 0 0,1 1 1 0 0,-1-1-1 0 0,1 1 1 0 0,-1-2-1 0 0,-1 1 51 0 0,0 0-1 0 0,0-1 1 0 0,0 1-1 0 0,0 0 1 0 0,-1 0-1 0 0,1 0 1 0 0,0 1-1 0 0,0-1 1 0 0,-4 0-1 0 0,-51-4 1159 0 0,57 5-1312 0 0,-31 1 452 0 0,0 0 0 0 0,0 2-1 0 0,1 2 1 0 0,-1 0-1 0 0,-33 12 1 0 0,50-12-393 0 0,1-1 1 0 0,-1 2-1 0 0,1 0 1 0 0,0 1-1 0 0,1 0 0 0 0,0 0 1 0 0,0 2-1 0 0,0-1 1 0 0,1 1-1 0 0,1 1 0 0 0,-1 0 1 0 0,2 1-1 0 0,-12 15 1 0 0,19-24-91 0 0,0 1 1 0 0,0-1-1 0 0,0 1 1 0 0,1 0-1 0 0,-1 0 1 0 0,1-1-1 0 0,0 1 1 0 0,0 0-1 0 0,0 0 1 0 0,0 0-1 0 0,1 1 1 0 0,-1-1-1 0 0,1 0 1 0 0,-1 0-1 0 0,1 0 1 0 0,0 0-1 0 0,0 0 1 0 0,1 1-1 0 0,-1-1 1 0 0,1 0-1 0 0,-1 0 1 0 0,1 0-1 0 0,0 0 1 0 0,0 0-1 0 0,1 0 1 0 0,-1 0-1 0 0,0-1 1 0 0,1 1-1 0 0,0 0 1 0 0,0-1-1 0 0,-1 1 1 0 0,2-1 0 0 0,-1 1-1 0 0,0-1 1 0 0,0 0-1 0 0,1 0 1 0 0,-1 0-1 0 0,1 0 1 0 0,0-1-1 0 0,3 3 1 0 0,7 3-26 0 0,0-1 0 0 0,0 0-1 0 0,1-1 1 0 0,-1 0 0 0 0,1-1 0 0 0,0-1 0 0 0,23 3 0 0 0,-12-5-59 0 0,0 0 0 0 0,0-1-1 0 0,0-2 1 0 0,0 0 0 0 0,0-2-1 0 0,0 0 1 0 0,34-12 0 0 0,-27 5 5 0 0,0-2 0 0 0,-1 0 0 0 0,0-3 0 0 0,56-36 0 0 0,-79 46 42 0 0,1-1-1 0 0,-1 0 1 0 0,-1 0 0 0 0,1 0 0 0 0,-1-1-1 0 0,0 0 1 0 0,-1-1 0 0 0,6-9-1 0 0,-10 16-8 0 0,-1-1 0 0 0,0 1 0 0 0,1-1 0 0 0,-1 1-1 0 0,0-1 1 0 0,0 0 0 0 0,-1 0 0 0 0,1 0-1 0 0,0 1 1 0 0,-1-1 0 0 0,0 0 0 0 0,0 0 0 0 0,1 0-1 0 0,-2 0 1 0 0,1 0 0 0 0,0 1 0 0 0,-1-1-1 0 0,1 0 1 0 0,-1 0 0 0 0,0 0 0 0 0,0 1 0 0 0,0-1-1 0 0,0 0 1 0 0,0 1 0 0 0,-1-1 0 0 0,1 1-1 0 0,-1-1 1 0 0,0 1 0 0 0,1 0 0 0 0,-1 0 0 0 0,0 0-1 0 0,-5-4 1 0 0,1 2-111 0 0,0 0 0 0 0,0 0 1 0 0,0 0-1 0 0,-1 1 0 0 0,0-1 0 0 0,0 2 0 0 0,0-1 0 0 0,0 1 0 0 0,0 0 0 0 0,-8-1 1 0 0,-8 0-2837 0 0,-43 1 0 0 0,55 2-205 0 0</inkml:trace>
</inkml:ink>
</file>

<file path=ppt/ink/ink5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7.114"/>
    </inkml:context>
    <inkml:brush xml:id="br0">
      <inkml:brushProperty name="width" value="0.1" units="cm"/>
      <inkml:brushProperty name="height" value="0.1" units="cm"/>
      <inkml:brushProperty name="color" value="#FFFFFF"/>
    </inkml:brush>
  </inkml:definitions>
  <inkml:trace contextRef="#ctx0" brushRef="#br0">21 1 4412 0 0,'-9'0'6229'0'0,"8"12"-5606"0"0,-6 66 2069 0 0,4 106 0 0 0,3-127-2030 0 0,0 6-143 0 0,5 130 597 0 0,0-172-2346 0 0</inkml:trace>
</inkml:ink>
</file>

<file path=ppt/ink/ink5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37.689"/>
    </inkml:context>
    <inkml:brush xml:id="br0">
      <inkml:brushProperty name="width" value="0.1" units="cm"/>
      <inkml:brushProperty name="height" value="0.1" units="cm"/>
      <inkml:brushProperty name="color" value="#FFFFFF"/>
    </inkml:brush>
  </inkml:definitions>
  <inkml:trace contextRef="#ctx0" brushRef="#br0">1 1 3576 0 0,'3'0'294'0'0,"1"1"0"0"0,-1 0 0 0 0,1-1 0 0 0,-1 1 0 0 0,1 1 0 0 0,-1-1 0 0 0,0 0 0 0 0,0 1-1 0 0,0 0 1 0 0,1 0 0 0 0,-2 0 0 0 0,6 4 0 0 0,37 36 767 0 0,-44-40-996 0 0,65 72 1113 0 0,-4 3-1 0 0,-4 3 0 0 0,67 118 1 0 0,-108-167-959 0 0,0 0 1 0 0,-2 1 0 0 0,-2 1 0 0 0,-1 0 0 0 0,-1 1 0 0 0,10 54 0 0 0,-19-70-139 0 0,0-1 1 0 0,-1 1-1 0 0,-1 0 1 0 0,0-1 0 0 0,-2 1-1 0 0,0-1 1 0 0,-1 1-1 0 0,0-1 1 0 0,-1 0-1 0 0,-1 0 1 0 0,-1 0 0 0 0,-1-1-1 0 0,0 0 1 0 0,-1 0-1 0 0,-11 16 1 0 0,6-13 40 0 0,-1-1 1 0 0,0-1-1 0 0,-1 0 1 0 0,-1-2 0 0 0,-1 1-1 0 0,-21 14 1 0 0,9-10-255 0 0,-1-2 0 0 0,0-1 0 0 0,-40 17 0 0 0,56-28-349 0 0,-15 6-2325 0 0,7-9-1973 0 0</inkml:trace>
</inkml:ink>
</file>

<file path=ppt/ink/ink5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0.518"/>
    </inkml:context>
    <inkml:brush xml:id="br0">
      <inkml:brushProperty name="width" value="0.1" units="cm"/>
      <inkml:brushProperty name="height" value="0.1" units="cm"/>
      <inkml:brushProperty name="color" value="#FFFFFF"/>
    </inkml:brush>
  </inkml:definitions>
  <inkml:trace contextRef="#ctx0" brushRef="#br0">226 352 4400 0 0,'0'-1'94'0'0,"0"0"0"0"0,0 0-1 0 0,0 0 1 0 0,0 0 0 0 0,0 1-1 0 0,0-1 1 0 0,-1 0 0 0 0,1 0-1 0 0,0 0 1 0 0,0 0-1 0 0,0 1 1 0 0,-1-1 0 0 0,1 0-1 0 0,-1 0 1 0 0,1 1 0 0 0,0-1-1 0 0,-1 0 1 0 0,0 1 0 0 0,1-1-1 0 0,-1 0 1 0 0,1 1 0 0 0,-1-1-1 0 0,0 1 1 0 0,1-1-1 0 0,-1 1 1 0 0,0-1 0 0 0,1 1-1 0 0,-2-1 1 0 0,0 0 24 0 0,0 1 0 0 0,0 0 1 0 0,0 0-1 0 0,0-1 0 0 0,-1 1 0 0 0,1 0 0 0 0,0 1 1 0 0,0-1-1 0 0,0 0 0 0 0,0 1 0 0 0,-3 0 1 0 0,-4 2 202 0 0,-1 1 0 0 0,1 0 1 0 0,-16 8-1 0 0,7-1 112 0 0,1 1-1 0 0,-1 0 0 0 0,-18 19 1 0 0,32-28-357 0 0,1 0-1 0 0,-1 1 1 0 0,1-1 0 0 0,-1 1-1 0 0,1 0 1 0 0,0 0 0 0 0,1 0-1 0 0,-1 1 1 0 0,1-1 0 0 0,0 1-1 0 0,0-1 1 0 0,0 1 0 0 0,0 0-1 0 0,1 0 1 0 0,0-1 0 0 0,0 1-1 0 0,0 0 1 0 0,1 0 0 0 0,-1 8-1 0 0,2-11-49 0 0,0 1 0 0 0,0-1-1 0 0,0 1 1 0 0,0-1 0 0 0,1 0-1 0 0,-1 1 1 0 0,1-1 0 0 0,-1 0-1 0 0,1 0 1 0 0,0 0 0 0 0,0 0-1 0 0,0 0 1 0 0,0-1 0 0 0,0 1 0 0 0,0 0-1 0 0,0-1 1 0 0,1 0 0 0 0,-1 1-1 0 0,1-1 1 0 0,-1 0 0 0 0,1 0-1 0 0,-1 0 1 0 0,1-1 0 0 0,3 2-1 0 0,6 0 8 0 0,0 1 0 0 0,0-2 0 0 0,0 1 0 0 0,13-2 0 0 0,-16 0-16 0 0,-1 0-1 0 0,1-1 1 0 0,-1 0 0 0 0,1 0 0 0 0,-1-1-1 0 0,0 0 1 0 0,0-1 0 0 0,0 0-1 0 0,0 0 1 0 0,0-1 0 0 0,0 0 0 0 0,-1 0-1 0 0,0 0 1 0 0,0-1 0 0 0,8-8-1 0 0,-10 9-16 0 0,-1-1-1 0 0,0 0 1 0 0,0 0-1 0 0,0 0 0 0 0,0-1 1 0 0,-1 1-1 0 0,0-1 1 0 0,-1 0-1 0 0,1 0 0 0 0,-1 0 1 0 0,0 0-1 0 0,0 0 1 0 0,-1 0-1 0 0,0 0 0 0 0,0-1 1 0 0,0 1-1 0 0,-1-1 0 0 0,0 1 1 0 0,0 0-1 0 0,-2-12 1 0 0,0 10-36 0 0,0 0 0 0 0,0 0 1 0 0,0 1-1 0 0,-1-1 0 0 0,0 1 1 0 0,-6-12-1 0 0,8 18 27 0 0,1 0 0 0 0,-1-1 1 0 0,0 1-1 0 0,1 0 0 0 0,-1 0 0 0 0,0 0 1 0 0,0 0-1 0 0,0 0 0 0 0,0 0 0 0 0,0 0 1 0 0,0 0-1 0 0,0 1 0 0 0,0-1 1 0 0,0 0-1 0 0,0 1 0 0 0,0-1 0 0 0,0 1 1 0 0,-1-1-1 0 0,1 1 0 0 0,0-1 0 0 0,0 1 1 0 0,-1 0-1 0 0,1-1 0 0 0,0 1 0 0 0,-1 0 1 0 0,1 0-1 0 0,0 0 0 0 0,0 0 0 0 0,-1 0 1 0 0,1 0-1 0 0,0 1 0 0 0,-1-1 0 0 0,1 0 1 0 0,0 1-1 0 0,0-1 0 0 0,0 1 1 0 0,-1-1-1 0 0,1 1 0 0 0,0 0 0 0 0,0-1 1 0 0,0 1-1 0 0,0 0 0 0 0,0 0 0 0 0,0 0 1 0 0,0 0-1 0 0,0-1 0 0 0,0 2 0 0 0,1-1 1 0 0,-2 1-1 0 0,1-2 9 0 0,1 1 1 0 0,-1-1-1 0 0,1 1 0 0 0,-1-1 1 0 0,1 1-1 0 0,-1-1 1 0 0,1 1-1 0 0,-1 0 0 0 0,1-1 1 0 0,0 1-1 0 0,-1-1 1 0 0,1 1-1 0 0,0 0 0 0 0,-1-1 1 0 0,1 1-1 0 0,0 0 1 0 0,0-1-1 0 0,0 1 0 0 0,0 0 1 0 0,0 0-1 0 0,0-1 0 0 0,0 1 1 0 0,0 0-1 0 0,0-1 1 0 0,0 1-1 0 0,0 0 0 0 0,0 0 1 0 0,0-1-1 0 0,0 1 1 0 0,1 0-1 0 0,-1-1 0 0 0,0 1 1 0 0,1 1-1 0 0,1-1-16 0 0,-1 0 0 0 0,1 1-1 0 0,-1-1 1 0 0,1 0 0 0 0,0 0 0 0 0,0 0 0 0 0,-1 0-1 0 0,1 0 1 0 0,0-1 0 0 0,0 1 0 0 0,4 0-1 0 0,3 1-90 0 0,1 0-1 0 0,0-1 0 0 0,19 0 1 0 0,-19-1 38 0 0,0-1 1 0 0,-1-1-1 0 0,1 0 1 0 0,0 0-1 0 0,0-1 0 0 0,-1 0 1 0 0,0-1-1 0 0,1 0 1 0 0,-1-1-1 0 0,-1 1 0 0 0,1-2 1 0 0,-1 1-1 0 0,0-1 1 0 0,0 0-1 0 0,0-1 1 0 0,11-14-1 0 0,-12 13 81 0 0,-1-1 0 0 0,0-1 0 0 0,0 1 0 0 0,-1-1 0 0 0,-1 0 0 0 0,1 0 0 0 0,-2-1 1 0 0,1 1-1 0 0,-1-1 0 0 0,-1 0 0 0 0,0 0 0 0 0,-1 0 0 0 0,0 0 0 0 0,0 0 0 0 0,-2-12 0 0 0,1 13 64 0 0,-4-36 384 0 0,4 43-420 0 0,-1 0 0 0 0,0 0 1 0 0,1-1-1 0 0,-1 1 1 0 0,0 0-1 0 0,0 0 0 0 0,-1 1 1 0 0,1-1-1 0 0,-1 0 0 0 0,1 0 1 0 0,-4-3-1 0 0,5 6-32 0 0,-1-1 0 0 0,1 1 0 0 0,0 0-1 0 0,-1-1 1 0 0,1 1 0 0 0,0 0 0 0 0,0 0-1 0 0,-1-1 1 0 0,1 1 0 0 0,-1 0 0 0 0,1 0 0 0 0,0 0-1 0 0,-1 0 1 0 0,1-1 0 0 0,-1 1 0 0 0,1 0-1 0 0,0 0 1 0 0,-1 0 0 0 0,1 0 0 0 0,-1 0 0 0 0,1 0-1 0 0,0 0 1 0 0,-1 0 0 0 0,1 0 0 0 0,-1 0-1 0 0,1 0 1 0 0,0 0 0 0 0,-1 1 0 0 0,1-1 0 0 0,-1 0-1 0 0,1 0 1 0 0,-1 1 0 0 0,-9 12 167 0 0,-2 22 75 0 0,12-34-235 0 0,-4 16 135 0 0,2 0 1 0 0,0 0-1 0 0,1 0 1 0 0,0 0-1 0 0,4 32 1 0 0,19 88 331 0 0,-15-101-395 0 0,6 41 202 0 0,13 65 19 0 0,-4-29 118 0 0,14 201 0 0 0,-36-280-362 0 0,3 7 44 0 0,-3 1 0 0 0,-2-1 1 0 0,-1 0-1 0 0,-16 76 0 0 0,19-115-114 0 0,-1 0 1 0 0,1 1-1 0 0,-1-1 0 0 0,0 0 0 0 0,0 0 1 0 0,0 0-1 0 0,0 0 0 0 0,0 0 0 0 0,0 0 1 0 0,-1 0-1 0 0,1 0 0 0 0,-1 0 0 0 0,1-1 1 0 0,-1 1-1 0 0,0-1 0 0 0,1 1 0 0 0,-1-1 1 0 0,0 1-1 0 0,0-1 0 0 0,0 0 0 0 0,-2 1 1 0 0,2-2-20 0 0,-1 1 0 0 0,1-1 0 0 0,0 0-1 0 0,0 0 1 0 0,0 0 0 0 0,-1 0 0 0 0,1-1 0 0 0,0 1 0 0 0,0-1 0 0 0,0 1 0 0 0,0-1 0 0 0,0 0 0 0 0,0 0 0 0 0,0 1 0 0 0,0-2 0 0 0,0 1 0 0 0,0 0-1 0 0,0 0 1 0 0,0 0 0 0 0,1-1 0 0 0,-4-2 0 0 0,-28-25 120 0 0,1-2-1 0 0,1-2 0 0 0,2 0 1 0 0,-47-71-1 0 0,73 100-70 0 0,1-1 0 0 0,0 1 0 0 0,0 0 0 0 0,0-1 0 0 0,0 1 0 0 0,1-1 0 0 0,0 0-1 0 0,-1 0 1 0 0,2 1 0 0 0,-1-1 0 0 0,1 0 0 0 0,0 0 0 0 0,0 0 0 0 0,0 0 0 0 0,0 0 0 0 0,3-8 0 0 0,-1 5-53 0 0,2 1 1 0 0,-1-1 0 0 0,1 0 0 0 0,0 1 0 0 0,0 0-1 0 0,1 0 1 0 0,0 0 0 0 0,11-11 0 0 0,2 0-393 0 0,0 0-1 0 0,1 1 1 0 0,1 1 0 0 0,22-13-1 0 0,45-24-4200 0 0,-62 39 2348 0 0,-7 4-694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9.747"/>
    </inkml:context>
    <inkml:brush xml:id="br0">
      <inkml:brushProperty name="width" value="0.1" units="cm"/>
      <inkml:brushProperty name="height" value="0.1" units="cm"/>
      <inkml:brushProperty name="color" value="#FFFFFF"/>
    </inkml:brush>
  </inkml:definitions>
  <inkml:trace contextRef="#ctx0" brushRef="#br0">1 118 856 0 0,'3'-118'9470'0'0,"-1"143"-8505"0"0,60 355 1197 0 0,-50-317-1941 0 0,-8-40-254 0 0,-3-12-21 0 0,1 0-1 0 0,0-1 0 0 0,1 1 1 0 0,5 14-1 0 0,-8-25 47 0 0,0 0 0 0 0,0 0 0 0 0,0 0 0 0 0,1 0 0 0 0,-1 1 0 0 0,0-1 0 0 0,0 0 0 0 0,0 0 0 0 0,0 0 0 0 0,0 0 0 0 0,0 0 0 0 0,0 0 0 0 0,0 0 0 0 0,0 0 0 0 0,0 0 0 0 0,0 0 0 0 0,0 0 0 0 0,1 0 0 0 0,-1 0 0 0 0,0 0 0 0 0,0 1 0 0 0,0-1 1 0 0,0 0-1 0 0,0 0 0 0 0,0 0 0 0 0,0 0 0 0 0,0 0 0 0 0,1 0 0 0 0,-1 0 0 0 0,0 0 0 0 0,0 0 0 0 0,0 0 0 0 0,0 0 0 0 0,0 0 0 0 0,0 0 0 0 0,0-1 0 0 0,0 1 0 0 0,1 0 0 0 0,-1 0 0 0 0,0 0 0 0 0,0 0 0 0 0,0 0 0 0 0,0 0 0 0 0,0 0 0 0 0,0 0 0 0 0,0 0 0 0 0,0 0 0 0 0,0 0 0 0 0,0 0 0 0 0,0 0 0 0 0,1 0 0 0 0,-1-1 0 0 0,0 1 0 0 0,0 0 0 0 0,0 0 0 0 0,0 0 0 0 0,0 0 0 0 0,0 0 0 0 0,0 0 0 0 0,0 0 1 0 0,0 0-1 0 0,0-1 0 0 0,0 1 0 0 0,0 0 0 0 0,5-13-229 0 0,1-14 36 0 0,-3 5 67 0 0,0-1 0 0 0,13-41-1 0 0,-12 52 88 0 0,1 0 0 0 0,-1 1 0 0 0,2-1 0 0 0,0 1-1 0 0,0 0 1 0 0,15-18 0 0 0,-20 27 42 0 0,1 1 0 0 0,-1-1-1 0 0,1 1 1 0 0,0-1 0 0 0,-1 1 0 0 0,1-1 0 0 0,0 1-1 0 0,0 0 1 0 0,0 0 0 0 0,0 0 0 0 0,0 0 0 0 0,0 1-1 0 0,0-1 1 0 0,1 0 0 0 0,-1 1 0 0 0,0-1 0 0 0,0 1-1 0 0,0 0 1 0 0,1 0 0 0 0,2 0 0 0 0,0 1 11 0 0,0 0 1 0 0,-1 0-1 0 0,1 0 1 0 0,-1 1 0 0 0,1-1-1 0 0,-1 1 1 0 0,0 0-1 0 0,1 1 1 0 0,4 3-1 0 0,3 3 36 0 0,-1 0 0 0 0,0 1 0 0 0,0 0 0 0 0,-1 1 0 0 0,14 17 0 0 0,-20-21-5 0 0,1-1-1 0 0,-1 1 1 0 0,0 0 0 0 0,0 0-1 0 0,-1 0 1 0 0,0 0 0 0 0,3 11-1 0 0,-6-16-22 0 0,1 1 0 0 0,-1 0 0 0 0,0 0 0 0 0,0-1 0 0 0,0 1 0 0 0,0 0 0 0 0,0 0 0 0 0,0-1 0 0 0,-1 1 0 0 0,0 0-1 0 0,1 0 1 0 0,-1-1 0 0 0,0 1 0 0 0,0-1 0 0 0,0 1 0 0 0,-1-1 0 0 0,1 1 0 0 0,0-1 0 0 0,-1 0 0 0 0,0 0 0 0 0,0 1 0 0 0,1-1 0 0 0,-1 0 0 0 0,-3 2-1 0 0,-4 2-104 0 0,1 0 0 0 0,-1 0-1 0 0,-1-1 1 0 0,1 0 0 0 0,-1 0-1 0 0,0-1 1 0 0,0 0-1 0 0,0-1 1 0 0,0 0 0 0 0,-1-1-1 0 0,1 0 1 0 0,-1-1-1 0 0,0 0 1 0 0,1 0 0 0 0,-21-2-1 0 0,16-3-2029 0 0,7 2-951 0 0</inkml:trace>
</inkml:ink>
</file>

<file path=ppt/ink/ink5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1.243"/>
    </inkml:context>
    <inkml:brush xml:id="br0">
      <inkml:brushProperty name="width" value="0.1" units="cm"/>
      <inkml:brushProperty name="height" value="0.1" units="cm"/>
      <inkml:brushProperty name="color" value="#FFFFFF"/>
    </inkml:brush>
  </inkml:definitions>
  <inkml:trace contextRef="#ctx0" brushRef="#br0">252 13 4432 0 0,'-6'-3'251'0'0,"0"1"0"0"0,0 0 0 0 0,0 1-1 0 0,-1-1 1 0 0,1 1 0 0 0,0 0 0 0 0,-1 0-1 0 0,1 1 1 0 0,0 0 0 0 0,-1 0 0 0 0,1 1-1 0 0,-1 0 1 0 0,1 0 0 0 0,0 0-1 0 0,0 1 1 0 0,0-1 0 0 0,-10 6 0 0 0,8-4-77 0 0,1 0 1 0 0,0 1 0 0 0,0 0-1 0 0,0 0 1 0 0,1 1 0 0 0,-1 0-1 0 0,1 0 1 0 0,0 1 0 0 0,0-1-1 0 0,1 1 1 0 0,0 1 0 0 0,0-1-1 0 0,-7 14 1 0 0,11-18-128 0 0,0 1 0 0 0,0 0 0 0 0,0 0 0 0 0,1 0 0 0 0,-1-1-1 0 0,1 1 1 0 0,0 0 0 0 0,0 0 0 0 0,0 0 0 0 0,0 0 0 0 0,0 0 0 0 0,1 0 0 0 0,-1-1 0 0 0,1 1 0 0 0,0 0 0 0 0,0 0-1 0 0,0 0 1 0 0,0-1 0 0 0,0 1 0 0 0,1-1 0 0 0,-1 1 0 0 0,1-1 0 0 0,-1 1 0 0 0,4 2 0 0 0,5 7 44 0 0,1 0 1 0 0,1-1 0 0 0,15 12 0 0 0,-15-12-6 0 0,14 10 46 0 0,-3-2-40 0 0,-2 0 0 0 0,24 27 0 0 0,-40-40-104 0 0,0 0 1 0 0,-1-1-1 0 0,0 1 1 0 0,0 1 0 0 0,0-1-1 0 0,-1 1 1 0 0,0-1 0 0 0,-1 1-1 0 0,1 0 1 0 0,-1 0-1 0 0,0 0 1 0 0,-1 0 0 0 0,0 1-1 0 0,1 6 1 0 0,-3-10 3 0 0,0 0 1 0 0,0 0-1 0 0,0 0 0 0 0,0-1 1 0 0,-1 1-1 0 0,1-1 0 0 0,-1 1 1 0 0,0-1-1 0 0,0 0 0 0 0,-1 1 1 0 0,1-1-1 0 0,0 0 0 0 0,-1-1 1 0 0,0 1-1 0 0,0 0 0 0 0,0-1 1 0 0,0 1-1 0 0,-4 2 0 0 0,-1 1 2 0 0,-1-1 0 0 0,1 0-1 0 0,-1 0 1 0 0,0-1 0 0 0,0 0-1 0 0,-11 2 1 0 0,10-3 7 0 0,0-1 0 0 0,0-1 0 0 0,0 0 0 0 0,0 0 0 0 0,0-1 0 0 0,-20-2 0 0 0,26 2-184 0 0,0-1-1 0 0,0 0 0 0 0,0 0 1 0 0,1 0-1 0 0,-1 0 0 0 0,0 0 1 0 0,0-1-1 0 0,1 0 0 0 0,-1 0 1 0 0,1 0-1 0 0,0 0 1 0 0,-1 0-1 0 0,1-1 0 0 0,0 0 1 0 0,0 1-1 0 0,0-1 0 0 0,1 0 1 0 0,-1 0-1 0 0,1-1 0 0 0,-3-4 1 0 0,1-1-2983 0 0</inkml:trace>
</inkml:ink>
</file>

<file path=ppt/ink/ink5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1.603"/>
    </inkml:context>
    <inkml:brush xml:id="br0">
      <inkml:brushProperty name="width" value="0.1" units="cm"/>
      <inkml:brushProperty name="height" value="0.1" units="cm"/>
      <inkml:brushProperty name="color" value="#FFFFFF"/>
    </inkml:brush>
  </inkml:definitions>
  <inkml:trace contextRef="#ctx0" brushRef="#br0">1 4 5457 0 0,'0'0'57'0'0,"0"0"0"0"0,0 0 0 0 0,0 0 0 0 0,0-1 0 0 0,0 1 0 0 0,0 0 0 0 0,0 0 0 0 0,0 0 0 0 0,0 0 0 0 0,1-1 0 0 0,-1 1 0 0 0,0 0 0 0 0,0 0 0 0 0,0 0 0 0 0,0 0 0 0 0,0 0 0 0 0,1-1 0 0 0,-1 1 0 0 0,0 0 0 0 0,0 0 0 0 0,0 0 0 0 0,0 0 0 0 0,1 0 0 0 0,-1 0 0 0 0,0 0 0 0 0,0 0 0 0 0,0 0 0 0 0,1 0 0 0 0,-1 0 0 0 0,0 0 0 0 0,0 0 0 0 0,0 0 0 0 0,0 0 0 0 0,1 0 1 0 0,-1 0-1 0 0,0 0 0 0 0,0 0 0 0 0,0 0 0 0 0,1 0 0 0 0,-1 0 0 0 0,0 0 0 0 0,0 0 0 0 0,0 0 0 0 0,0 0 0 0 0,1 0 0 0 0,-1 1 0 0 0,0-1 0 0 0,0 0 0 0 0,0 0 0 0 0,0 0 0 0 0,1 0 0 0 0,-1 0 0 0 0,0 1 0 0 0,0-1 0 0 0,0 0 0 0 0,11 17 1178 0 0,4 20-375 0 0,-7 0-237 0 0,-3-1 1 0 0,-1 1-1 0 0,0 40 1 0 0,-11 113 565 0 0,1 12-356 0 0,6-192-981 0 0,0 4 296 0 0,0 0 0 0 0,1 0 0 0 0,1 0-1 0 0,0 0 1 0 0,5 15 0 0 0,-6-27-270 0 0,-1 0 0 0 0,1 1 0 0 0,0-1 0 0 0,0 0 0 0 0,0 0 0 0 0,0 0 0 0 0,0 0-1 0 0,1 0 1 0 0,-1-1 0 0 0,1 1 0 0 0,-1 0 0 0 0,1 0 0 0 0,-1-1 0 0 0,1 1 0 0 0,0-1 0 0 0,0 0 0 0 0,0 1 0 0 0,0-1-1 0 0,0 0 1 0 0,0 0 0 0 0,0 0 0 0 0,0 0 0 0 0,0-1 0 0 0,1 1 0 0 0,-1-1 0 0 0,0 1 0 0 0,0-1 0 0 0,1 0-1 0 0,-1 0 1 0 0,0 0 0 0 0,1 0 0 0 0,-1 0 0 0 0,0 0 0 0 0,0-1 0 0 0,1 1 0 0 0,-1-1 0 0 0,0 1 0 0 0,0-1-1 0 0,2-1 1 0 0,26-10-3093 0 0,-17 4 302 0 0</inkml:trace>
</inkml:ink>
</file>

<file path=ppt/ink/ink5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2.237"/>
    </inkml:context>
    <inkml:brush xml:id="br0">
      <inkml:brushProperty name="width" value="0.1" units="cm"/>
      <inkml:brushProperty name="height" value="0.1" units="cm"/>
      <inkml:brushProperty name="color" value="#FFFFFF"/>
    </inkml:brush>
  </inkml:definitions>
  <inkml:trace contextRef="#ctx0" brushRef="#br0">0 146 4304 0 0,'1'-1'88'0'0,"-1"0"0"0"0,0 1 0 0 0,1-1 0 0 0,-1 0 0 0 0,1 0 0 0 0,-1 1 0 0 0,1-1 0 0 0,-1 0 0 0 0,1 0 0 0 0,0 1-1 0 0,-1-1 1 0 0,1 1 0 0 0,0-1 0 0 0,-1 1 0 0 0,1-1 0 0 0,0 1 0 0 0,0-1 0 0 0,0 1 0 0 0,-1-1 0 0 0,1 1 0 0 0,0 0 0 0 0,0 0 0 0 0,1-1-1 0 0,26-6 375 0 0,-21 5-222 0 0,164-29 1061 0 0,-149 27-1241 0 0,161-19 498 0 0,-80 11 109 0 0,118-29 0 0 0,-197 34-127 0 0,-8 2 527 0 0,-31 17-522 0 0,-9 3-261 0 0,2 1 0 0 0,0 0 0 0 0,1 2 0 0 0,-34 38-1 0 0,44-44-177 0 0,1 0 1 0 0,1 1-1 0 0,0 0 0 0 0,1 0 0 0 0,0 1 0 0 0,1 1 0 0 0,0-1 0 0 0,1 1 0 0 0,-6 27 0 0 0,11-38-111 0 0,0 0-1 0 0,1 0 0 0 0,-1 0 0 0 0,1 0 0 0 0,0 0 0 0 0,0 0 0 0 0,1 0 0 0 0,-1-1 1 0 0,1 1-1 0 0,0 0 0 0 0,0 0 0 0 0,0 0 0 0 0,1 0 0 0 0,-1-1 0 0 0,1 1 1 0 0,0-1-1 0 0,0 1 0 0 0,0-1 0 0 0,0 0 0 0 0,1 0 0 0 0,-1 0 0 0 0,1 0 1 0 0,0 0-1 0 0,0 0 0 0 0,0-1 0 0 0,0 1 0 0 0,0-1 0 0 0,1 0 0 0 0,-1 0 1 0 0,1 0-1 0 0,-1-1 0 0 0,7 3 0 0 0,-4-2-84 0 0,0 0 1 0 0,1 0-1 0 0,-1-1 0 0 0,1 0 1 0 0,-1 0-1 0 0,1-1 1 0 0,-1 1-1 0 0,1-1 0 0 0,0-1 1 0 0,-1 1-1 0 0,1-1 0 0 0,-1 0 1 0 0,1-1-1 0 0,-1 0 0 0 0,0 0 1 0 0,0 0-1 0 0,0-1 0 0 0,0 1 1 0 0,6-5-1 0 0,-3 1-19 0 0,-1-1 1 0 0,0 0-1 0 0,-1-1 0 0 0,1 1 0 0 0,-1-2 0 0 0,-1 1 0 0 0,0-1 1 0 0,0 1-1 0 0,-1-2 0 0 0,0 1 0 0 0,7-17 0 0 0,-2-4 266 0 0,-1 0 0 0 0,8-50 0 0 0,-18 56 537 0 0,-1 26-98 0 0,-1 12-186 0 0,2-4-311 0 0,0-1 0 0 0,1 1 1 0 0,0 0-1 0 0,1 0 0 0 0,0-1 0 0 0,0 1 1 0 0,1 0-1 0 0,0-1 0 0 0,1 0 0 0 0,0 1 1 0 0,9 16-1 0 0,-9-21-270 0 0,0 0 0 0 0,0 0 1 0 0,1 0-1 0 0,0 0 0 0 0,0-1 0 0 0,0 0 1 0 0,1 0-1 0 0,8 6 0 0 0,-8-6-331 0 0,0-1 0 0 0,1 0 0 0 0,0-1 0 0 0,-1 1 0 0 0,1-1 0 0 0,0 0 1 0 0,1-1-1 0 0,-1 1 0 0 0,8 0 0 0 0,3-1-2553 0 0</inkml:trace>
</inkml:ink>
</file>

<file path=ppt/ink/ink5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2.733"/>
    </inkml:context>
    <inkml:brush xml:id="br0">
      <inkml:brushProperty name="width" value="0.1" units="cm"/>
      <inkml:brushProperty name="height" value="0.1" units="cm"/>
      <inkml:brushProperty name="color" value="#FFFFFF"/>
    </inkml:brush>
  </inkml:definitions>
  <inkml:trace contextRef="#ctx0" brushRef="#br0">1 42 4444 0 0,'1'25'5456'0'0,"14"40"-3366"0"0,4 27-1532 0 0,-15-70-599 0 0,-5-23-243 0 0,-1-11 118 0 0,-4-19 582 0 0,1 0 0 0 0,1-1-1 0 0,2 0 1 0 0,2-45 0 0 0,0 76-400 0 0,0 0 1 0 0,0-1-1 0 0,0 1 1 0 0,1 0-1 0 0,-1 0 1 0 0,0 0-1 0 0,1-1 1 0 0,-1 1-1 0 0,1 0 0 0 0,-1 0 1 0 0,1 0-1 0 0,-1 0 1 0 0,1 0-1 0 0,0 0 1 0 0,-1 0-1 0 0,1 0 1 0 0,0 0-1 0 0,0 0 1 0 0,0 0-1 0 0,0 1 0 0 0,0-1 1 0 0,0 0-1 0 0,0 1 1 0 0,2-2-1 0 0,0 1 1 0 0,0 0 0 0 0,0 1 0 0 0,0-1 0 0 0,0 1 0 0 0,0 0 0 0 0,-1 0 0 0 0,1 0-1 0 0,0 0 1 0 0,0 0 0 0 0,4 1 0 0 0,2 1 5 0 0,1 1-1 0 0,-1-1 1 0 0,0 2-1 0 0,0-1 1 0 0,13 8-1 0 0,-12-4 4 0 0,0 0-1 0 0,0 0 1 0 0,0 1-1 0 0,-1 1 1 0 0,0 0 0 0 0,0 0-1 0 0,-1 0 1 0 0,-1 1-1 0 0,14 21 1 0 0,-17-23-12 0 0,-1 0-1 0 0,1-1 1 0 0,-1 1 0 0 0,0 0 0 0 0,-1 0 0 0 0,0 1 0 0 0,0-1-1 0 0,-1 1 1 0 0,0-1 0 0 0,-1 0 0 0 0,1 1 0 0 0,-2 0-1 0 0,1-1 1 0 0,-1 0 0 0 0,-3 13 0 0 0,0-6-322 0 0,-5 20-871 0 0,9-13-3856 0 0</inkml:trace>
</inkml:ink>
</file>

<file path=ppt/ink/ink5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3.073"/>
    </inkml:context>
    <inkml:brush xml:id="br0">
      <inkml:brushProperty name="width" value="0.1" units="cm"/>
      <inkml:brushProperty name="height" value="0.1" units="cm"/>
      <inkml:brushProperty name="color" value="#FFFFFF"/>
    </inkml:brush>
  </inkml:definitions>
  <inkml:trace contextRef="#ctx0" brushRef="#br0">267 41 4868 0 0,'1'-1'142'0'0,"-1"0"0"0"0,1-1 0 0 0,-1 1-1 0 0,1 0 1 0 0,-1 0 0 0 0,0 0 0 0 0,0 0-1 0 0,1 0 1 0 0,-1-1 0 0 0,0 1-1 0 0,0 0 1 0 0,0 0 0 0 0,0 0 0 0 0,-1-1-1 0 0,1 1 1 0 0,0 0 0 0 0,0 0 0 0 0,-1 0-1 0 0,1 0 1 0 0,-1 0 0 0 0,1-1 0 0 0,-1 1-1 0 0,1 0 1 0 0,-1 0 0 0 0,0-1-1 0 0,-1 1 20 0 0,1 0 0 0 0,-1 0 0 0 0,0 0 0 0 0,1 0 0 0 0,-1 1-1 0 0,0-1 1 0 0,1 0 0 0 0,-1 1 0 0 0,0-1 0 0 0,0 1 0 0 0,0-1-1 0 0,0 1 1 0 0,1 0 0 0 0,-4 0 0 0 0,-3 0 216 0 0,-1 1-1 0 0,1-1 1 0 0,-1 2 0 0 0,1-1 0 0 0,-15 6 0 0 0,11-2-161 0 0,1 0 1 0 0,0 1 0 0 0,1 0 0 0 0,0 1 0 0 0,0 0 0 0 0,0 1 0 0 0,1 0 0 0 0,0 0 0 0 0,0 1 0 0 0,1 0-1 0 0,0 1 1 0 0,-9 15 0 0 0,12-17-119 0 0,0-1 1 0 0,1 1-1 0 0,0 0 0 0 0,1 0 0 0 0,-1 1 0 0 0,1-1 0 0 0,1 1 0 0 0,0 0 1 0 0,0-1-1 0 0,1 1 0 0 0,0 0 0 0 0,0 0 0 0 0,1 0 0 0 0,0 0 1 0 0,1 0-1 0 0,0 0 0 0 0,4 16 0 0 0,-4-21-175 0 0,0-1 0 0 0,1 1 0 0 0,-1-1 1 0 0,1 0-1 0 0,0 1 0 0 0,0-1 0 0 0,0 0 0 0 0,0 0 0 0 0,1 0 1 0 0,-1 0-1 0 0,1-1 0 0 0,0 1 0 0 0,0-1 0 0 0,0 1 1 0 0,0-1-1 0 0,0 0 0 0 0,0 0 0 0 0,0-1 0 0 0,1 1 0 0 0,-1-1 1 0 0,1 1-1 0 0,-1-1 0 0 0,1 0 0 0 0,0 0 0 0 0,-1-1 0 0 0,1 1 1 0 0,0-1-1 0 0,0 0 0 0 0,0 0 0 0 0,3 0 0 0 0,1-1-356 0 0,-1 0 0 0 0,0 0 0 0 0,1 0 0 0 0,-1-1 0 0 0,0 0-1 0 0,0-1 1 0 0,0 0 0 0 0,0 0 0 0 0,0 0 0 0 0,-1-1 0 0 0,1 0 0 0 0,-1 0-1 0 0,0-1 1 0 0,7-6 0 0 0,1-3-2612 0 0</inkml:trace>
</inkml:ink>
</file>

<file path=ppt/ink/ink5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3.431"/>
    </inkml:context>
    <inkml:brush xml:id="br0">
      <inkml:brushProperty name="width" value="0.1" units="cm"/>
      <inkml:brushProperty name="height" value="0.1" units="cm"/>
      <inkml:brushProperty name="color" value="#FFFFFF"/>
    </inkml:brush>
  </inkml:definitions>
  <inkml:trace contextRef="#ctx0" brushRef="#br0">77 171 4660 0 0,'-43'-124'4949'0'0,"27"82"-2844"0"0,16 42-2083 0 0,0 0 0 0 0,0 0-1 0 0,0 0 1 0 0,0 0 0 0 0,0-1 0 0 0,0 1 0 0 0,0 0 0 0 0,0 0 0 0 0,0 0 0 0 0,0 0 0 0 0,0 0 0 0 0,0-1 0 0 0,0 1-1 0 0,0 0 1 0 0,0 0 0 0 0,0 0 0 0 0,0 0 0 0 0,0 0 0 0 0,-1-1 0 0 0,1 1 0 0 0,0 0 0 0 0,0 0 0 0 0,0 0-1 0 0,0 0 1 0 0,0 0 0 0 0,0 0 0 0 0,0 0 0 0 0,0-1 0 0 0,-1 1 0 0 0,1 0 0 0 0,0 0 0 0 0,0 0 0 0 0,0 0 0 0 0,0 0-1 0 0,0 0 1 0 0,-1 0 0 0 0,1 0 0 0 0,0 0 0 0 0,0 0 0 0 0,0 0 0 0 0,0 0 0 0 0,0 0 0 0 0,-1 0 0 0 0,1 0-1 0 0,0 0 1 0 0,0 0 0 0 0,0 0 0 0 0,0 0 0 0 0,0 0 0 0 0,-1 0 0 0 0,1 0 0 0 0,0 0 0 0 0,0 0 0 0 0,0 0-1 0 0,0 0 1 0 0,0 0 0 0 0,-1 0 0 0 0,1 1 0 0 0,0-1 0 0 0,0 0 0 0 0,0 0 0 0 0,-6 14 640 0 0,1 19-80 0 0,9 267 1817 0 0,0-178-1922 0 0,-4-118-464 0 0,16 293 807 0 0,-15-286-816 0 0,0-1 0 0 0,1 1 0 0 0,1-1 0 0 0,-1 0 0 0 0,5 10 0 0 0,-6-17-164 0 0,0-1 0 0 0,1 0 0 0 0,-1 1 0 0 0,0-1 0 0 0,1 0 0 0 0,0 0 0 0 0,-1 0 0 0 0,1 0 0 0 0,0 0 0 0 0,0 0 0 0 0,0-1 0 0 0,0 1 0 0 0,0-1 0 0 0,0 1 1 0 0,1-1-1 0 0,-1 0 0 0 0,1 0 0 0 0,-1 0 0 0 0,0 0 0 0 0,1 0 0 0 0,0 0 0 0 0,-1-1 0 0 0,1 1 0 0 0,4-1 0 0 0,2 0-888 0 0,0 0 0 0 0,0 0-1 0 0,0-1 1 0 0,12-4 0 0 0,0 0-2144 0 0</inkml:trace>
</inkml:ink>
</file>

<file path=ppt/ink/ink5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3.788"/>
    </inkml:context>
    <inkml:brush xml:id="br0">
      <inkml:brushProperty name="width" value="0.1" units="cm"/>
      <inkml:brushProperty name="height" value="0.1" units="cm"/>
      <inkml:brushProperty name="color" value="#FFFFFF"/>
    </inkml:brush>
  </inkml:definitions>
  <inkml:trace contextRef="#ctx0" brushRef="#br0">343 68 4100 0 0,'-1'-3'330'0'0,"0"-1"-1"0"0,0 1 1 0 0,0-1 0 0 0,0 1-1 0 0,-1 0 1 0 0,0-1-1 0 0,1 1 1 0 0,-1 0-1 0 0,0 0 1 0 0,-1 0-1 0 0,1 0 1 0 0,0 1 0 0 0,-1-1-1 0 0,0 1 1 0 0,1-1-1 0 0,-1 1 1 0 0,0 0-1 0 0,0 0 1 0 0,-6-3-1 0 0,4 4-81 0 0,0-1 0 0 0,0 1 0 0 0,0 0 0 0 0,-1 0 1 0 0,1 0-1 0 0,0 1 0 0 0,-1 0 0 0 0,1 0 0 0 0,0 0 0 0 0,-1 1 0 0 0,1 0 0 0 0,-6 1 0 0 0,-4 3 28 0 0,-1 0 0 0 0,1 0 0 0 0,0 2 0 0 0,1 0 0 0 0,-1 0 0 0 0,1 1 0 0 0,-23 19-1 0 0,29-20-159 0 0,0 0-1 0 0,0 1 0 0 0,1 0 0 0 0,1 0 0 0 0,-1 0 1 0 0,1 1-1 0 0,0 0 0 0 0,1 0 0 0 0,0 1 0 0 0,-4 10 1 0 0,8-17-145 0 0,0 0 1 0 0,0 0 0 0 0,1 1 0 0 0,-1-1-1 0 0,0 0 1 0 0,1 1 0 0 0,0-1 0 0 0,0 0-1 0 0,0 1 1 0 0,0-1 0 0 0,1 0 0 0 0,-1 1-1 0 0,1-1 1 0 0,0 0 0 0 0,0 0 0 0 0,0 1-1 0 0,0-1 1 0 0,0 0 0 0 0,1 0 0 0 0,-1 0-1 0 0,1-1 1 0 0,0 1 0 0 0,0 0 0 0 0,0 0-1 0 0,0-1 1 0 0,1 0 0 0 0,-1 1 0 0 0,1-1-1 0 0,-1 0 1 0 0,1 0 0 0 0,0 0-1 0 0,0-1 1 0 0,0 1 0 0 0,0 0 0 0 0,5 1-1 0 0,-4-2-116 0 0,-1 0-1 0 0,1 0 1 0 0,0-1-1 0 0,-1 1 1 0 0,1-1-1 0 0,-1 0 1 0 0,1 0-1 0 0,0 0 1 0 0,-1 0-1 0 0,1-1 0 0 0,0 1 1 0 0,-1-1-1 0 0,1 0 1 0 0,-1 0-1 0 0,1-1 1 0 0,-1 1-1 0 0,0-1 1 0 0,1 1-1 0 0,-1-1 1 0 0,0 0-1 0 0,0 0 0 0 0,0 0 1 0 0,0-1-1 0 0,-1 1 1 0 0,5-6-1 0 0,6-5-536 0 0,-1-1-1 0 0,-1 0 1 0 0,17-27-1 0 0,-16 24-1927 0 0</inkml:trace>
</inkml:ink>
</file>

<file path=ppt/ink/ink5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4.144"/>
    </inkml:context>
    <inkml:brush xml:id="br0">
      <inkml:brushProperty name="width" value="0.1" units="cm"/>
      <inkml:brushProperty name="height" value="0.1" units="cm"/>
      <inkml:brushProperty name="color" value="#FFFFFF"/>
    </inkml:brush>
  </inkml:definitions>
  <inkml:trace contextRef="#ctx0" brushRef="#br0">0 35 11177 0 0,'7'-28'1139'0'0,"-5"22"586"0"0,-2 27-603 0 0,0-10-1015 0 0,1-1 0 0 0,0 0 0 0 0,0 0-1 0 0,1 0 1 0 0,0 0 0 0 0,1 0 0 0 0,7 18-1 0 0,-8-23-555 0 0,1 0-1 0 0,-1 0 1 0 0,1 0-1 0 0,1-1 0 0 0,-1 1 1 0 0,1-1-1 0 0,-1 0 1 0 0,1 0-1 0 0,1 0 0 0 0,-1-1 1 0 0,0 1-1 0 0,1-1 1 0 0,0 0-1 0 0,-1 0 0 0 0,1-1 1 0 0,6 3-1 0 0,5 0-2608 0 0</inkml:trace>
</inkml:ink>
</file>

<file path=ppt/ink/ink5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4.473"/>
    </inkml:context>
    <inkml:brush xml:id="br0">
      <inkml:brushProperty name="width" value="0.1" units="cm"/>
      <inkml:brushProperty name="height" value="0.1" units="cm"/>
      <inkml:brushProperty name="color" value="#FFFFFF"/>
    </inkml:brush>
  </inkml:definitions>
  <inkml:trace contextRef="#ctx0" brushRef="#br0">0 79 5801 0 0,'7'112'7164'0'0,"-1"-10"-7819"0"0,-6-112 594 0 0,-1-14 48 0 0,2 0 0 0 0,0 1 0 0 0,2-1 0 0 0,5-24 0 0 0,-6 41 12 0 0,0 1-1 0 0,0 0 0 0 0,0-1 0 0 0,1 1 0 0 0,0 0 0 0 0,0 0 0 0 0,1 1 0 0 0,0-1 1 0 0,0 1-1 0 0,0 0 0 0 0,0 0 0 0 0,1 0 0 0 0,0 0 0 0 0,0 1 0 0 0,0 0 1 0 0,1 0-1 0 0,-1 0 0 0 0,1 1 0 0 0,8-4 0 0 0,2 0-455 0 0,1 1 1 0 0,1 1-1 0 0,-1 1 0 0 0,0 0 0 0 0,33-2 1 0 0,89 4-5193 0 0,-118 3 4631 0 0,1 0-98 0 0</inkml:trace>
</inkml:ink>
</file>

<file path=ppt/ink/ink5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4.816"/>
    </inkml:context>
    <inkml:brush xml:id="br0">
      <inkml:brushProperty name="width" value="0.1" units="cm"/>
      <inkml:brushProperty name="height" value="0.1" units="cm"/>
      <inkml:brushProperty name="color" value="#FFFFFF"/>
    </inkml:brush>
  </inkml:definitions>
  <inkml:trace contextRef="#ctx0" brushRef="#br0">247 19 1556 0 0,'0'-1'191'0'0,"0"0"1"0"0,0 1-1 0 0,0-1 0 0 0,0 0 0 0 0,0 1 1 0 0,0-1-1 0 0,0 0 0 0 0,0 1 0 0 0,0-1 1 0 0,0 0-1 0 0,-1 1 0 0 0,1-1 0 0 0,0 1 1 0 0,-1-1-1 0 0,1 0 0 0 0,0 1 0 0 0,-1-1 1 0 0,1 1-1 0 0,0-1 0 0 0,-1 1 0 0 0,1-1 1 0 0,-1 1-1 0 0,1-1 0 0 0,-1 1 0 0 0,1-1 1 0 0,-1 1-1 0 0,0 0 0 0 0,1-1 1 0 0,-1 1-1 0 0,1 0 0 0 0,-1 0 0 0 0,0-1 1 0 0,1 1-1 0 0,-1 0 0 0 0,0 0 0 0 0,-2 0 91 0 0,0 0 1 0 0,0 0-1 0 0,0 0 0 0 0,0 1 0 0 0,0-1 1 0 0,0 1-1 0 0,1 0 0 0 0,-1 0 0 0 0,-3 1 0 0 0,-6 4 312 0 0,-1 0-1 0 0,-20 14 1 0 0,19-9-203 0 0,0 0 0 0 0,1 1 1 0 0,0 0-1 0 0,1 1 0 0 0,1 0 0 0 0,-12 16 1 0 0,17-20-229 0 0,1 0 1 0 0,0 0 0 0 0,0 0-1 0 0,1 1 1 0 0,0-1 0 0 0,0 1 0 0 0,2 0-1 0 0,-1 0 1 0 0,1 0 0 0 0,0 1-1 0 0,0 16 1 0 0,2-24-223 0 0,0 1 0 0 0,1-1 0 0 0,-1 0 0 0 0,1 0 1 0 0,0 0-1 0 0,0 0 0 0 0,0 1 0 0 0,0-1 0 0 0,1-1 0 0 0,-1 1 0 0 0,1 0 1 0 0,0 0-1 0 0,0 0 0 0 0,-1-1 0 0 0,2 1 0 0 0,-1-1 0 0 0,0 0 0 0 0,0 0 0 0 0,1 1 1 0 0,0-1-1 0 0,-1-1 0 0 0,1 1 0 0 0,0 0 0 0 0,0-1 0 0 0,0 1 0 0 0,0-1 0 0 0,0 0 1 0 0,6 1-1 0 0,-2 0-569 0 0,0 0-1 0 0,0-1 1 0 0,0 0 0 0 0,0 0 0 0 0,0-1 0 0 0,0 0 0 0 0,1 0 0 0 0,-1 0 0 0 0,0-1-1 0 0,0-1 1 0 0,0 1 0 0 0,7-3 0 0 0,3-4-2270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0.378"/>
    </inkml:context>
    <inkml:brush xml:id="br0">
      <inkml:brushProperty name="width" value="0.1" units="cm"/>
      <inkml:brushProperty name="height" value="0.1" units="cm"/>
      <inkml:brushProperty name="color" value="#FFFFFF"/>
    </inkml:brush>
  </inkml:definitions>
  <inkml:trace contextRef="#ctx0" brushRef="#br0">275 63 4008 0 0,'1'-3'369'0'0,"1"0"0"0"0,-1 1 0 0 0,0-1 0 0 0,0 0-1 0 0,0 0 1 0 0,0 0 0 0 0,0 0 0 0 0,-1 0 0 0 0,1 0 0 0 0,-1 0-1 0 0,0 0 1 0 0,0-5 0 0 0,-1 6-289 0 0,1 1 1 0 0,-1 0-1 0 0,0 0 1 0 0,1 0-1 0 0,-1 0 1 0 0,0 0-1 0 0,0 0 1 0 0,0 0-1 0 0,0 0 1 0 0,0 0-1 0 0,0 0 0 0 0,0 0 1 0 0,0 0-1 0 0,0 1 1 0 0,0-1-1 0 0,-1 0 1 0 0,1 1-1 0 0,0-1 1 0 0,0 1-1 0 0,-1-1 1 0 0,1 1-1 0 0,0 0 0 0 0,-1 0 1 0 0,1-1-1 0 0,0 1 1 0 0,-1 0-1 0 0,1 0 1 0 0,0 0-1 0 0,-1 1 1 0 0,-1-1-1 0 0,-8 1 66 0 0,1 0 0 0 0,0 1 0 0 0,-1 0 0 0 0,1 1 0 0 0,0 0 0 0 0,0 0 1 0 0,0 1-1 0 0,1 0 0 0 0,-1 1 0 0 0,1 0 0 0 0,0 1 0 0 0,1 0 0 0 0,-15 12 0 0 0,12-9-34 0 0,1 1 1 0 0,1 0-1 0 0,0 0 0 0 0,0 0 1 0 0,1 1-1 0 0,0 1 0 0 0,1-1 0 0 0,0 1 1 0 0,1 0-1 0 0,-5 16 0 0 0,10-25-87 0 0,0 1-1 0 0,0 0 1 0 0,1 0-1 0 0,-1 0 1 0 0,1 0-1 0 0,0 0 1 0 0,0 0-1 0 0,0 0 0 0 0,1 0 1 0 0,0 0-1 0 0,-1 0 1 0 0,1 0-1 0 0,1-1 1 0 0,-1 1-1 0 0,0 0 1 0 0,1-1-1 0 0,0 1 1 0 0,0-1-1 0 0,0 1 1 0 0,0-1-1 0 0,0 0 0 0 0,1 0 1 0 0,0 0-1 0 0,-1 0 1 0 0,1 0-1 0 0,0-1 1 0 0,0 1-1 0 0,1-1 1 0 0,-1 0-1 0 0,0 0 1 0 0,1 0-1 0 0,-1 0 0 0 0,5 1 1 0 0,-2 0-86 0 0,-1-1 0 0 0,1 1 0 0 0,0-1 0 0 0,0-1 0 0 0,0 1 1 0 0,1-1-1 0 0,-1 0 0 0 0,0 0 0 0 0,0-1 0 0 0,1 0 0 0 0,-1 0 0 0 0,0 0 0 0 0,1-1 0 0 0,-1 0 0 0 0,0 0 0 0 0,0 0 1 0 0,0-1-1 0 0,0 0 0 0 0,0-1 0 0 0,8-3 0 0 0,-7 0-42 0 0,1 1 1 0 0,-1-1-1 0 0,0-1 0 0 0,-1 1 1 0 0,0-1-1 0 0,0-1 0 0 0,0 1 0 0 0,-1-1 1 0 0,8-14-1 0 0,-3-1 237 0 0,0-1 0 0 0,8-31 0 0 0,-14 43-10 0 0,-3 12-9 0 0,-2 23 63 0 0,0-5-115 0 0,1-9-34 0 0,0-1 0 0 0,1 1 0 0 0,1-1 0 0 0,-1 0-1 0 0,1 1 1 0 0,1-1 0 0 0,0 0 0 0 0,4 8 0 0 0,-6-12-386 0 0,1 0 0 0 0,1 0 0 0 0,-1 0 0 0 0,1 0 0 0 0,-1 0 0 0 0,1-1 0 0 0,0 0 0 0 0,1 1 0 0 0,-1-1 0 0 0,0 0 0 0 0,1 0 0 0 0,0-1 0 0 0,-1 1 0 0 0,1-1 0 0 0,0 0 0 0 0,9 3 0 0 0,-3-3-2555 0 0</inkml:trace>
</inkml:ink>
</file>

<file path=ppt/ink/ink5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5.157"/>
    </inkml:context>
    <inkml:brush xml:id="br0">
      <inkml:brushProperty name="width" value="0.1" units="cm"/>
      <inkml:brushProperty name="height" value="0.1" units="cm"/>
      <inkml:brushProperty name="color" value="#FFFFFF"/>
    </inkml:brush>
  </inkml:definitions>
  <inkml:trace contextRef="#ctx0" brushRef="#br0">24 37 6505 0 0,'-3'-6'231'0'0,"-17"-24"6362"0"0,20 30-6559 0 0,1 22 945 0 0,21 148 882 0 0,-8 1-1 0 0,-8 174 1 0 0,-6-113-1029 0 0,0-230-817 0 0,0 0-1 0 0,0 0 1 0 0,0-1 0 0 0,0 1-1 0 0,0 0 1 0 0,0-1 0 0 0,1 1 0 0 0,-1 0-1 0 0,1 0 1 0 0,-1-1 0 0 0,1 1-1 0 0,0-1 1 0 0,-1 1 0 0 0,1-1-1 0 0,0 1 1 0 0,0-1 0 0 0,0 1 0 0 0,0-1-1 0 0,0 0 1 0 0,1 1 0 0 0,-1-1-1 0 0,0 0 1 0 0,2 1 0 0 0,0-1-79 0 0,-1 0 0 0 0,1 0 0 0 0,0 0 0 0 0,-1 0 0 0 0,1-1 0 0 0,0 1 0 0 0,-1-1 1 0 0,1 0-1 0 0,0 0 0 0 0,0 0 0 0 0,-1 0 0 0 0,1 0 0 0 0,3-1 0 0 0,5-2-678 0 0,1 0 1 0 0,-1-1-1 0 0,0 0 0 0 0,0 0 0 0 0,16-11 0 0 0,-20 12-135 0 0,-1-2 0 0 0,0 1 0 0 0,0-1-1 0 0,0 1 1 0 0,0-2 0 0 0,-1 1 0 0 0,5-7-1 0 0,1-2-2278 0 0</inkml:trace>
</inkml:ink>
</file>

<file path=ppt/ink/ink5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7.305"/>
    </inkml:context>
    <inkml:brush xml:id="br0">
      <inkml:brushProperty name="width" value="0.1" units="cm"/>
      <inkml:brushProperty name="height" value="0.1" units="cm"/>
      <inkml:brushProperty name="color" value="#FFFFFF"/>
    </inkml:brush>
  </inkml:definitions>
  <inkml:trace contextRef="#ctx0" brushRef="#br0">400 41 5356 0 0,'-1'-2'277'0'0,"1"-1"-1"0"0,-1 1 0 0 0,0 0 0 0 0,0-1 0 0 0,0 1 1 0 0,0 0-1 0 0,0-1 0 0 0,-1 1 0 0 0,1 0 0 0 0,-1 0 0 0 0,1 0 1 0 0,-1 0-1 0 0,0 0 0 0 0,0 1 0 0 0,-3-3 0 0 0,3 3-194 0 0,-1 0 1 0 0,1 0-1 0 0,-1 1 0 0 0,1-1 0 0 0,-1 1 1 0 0,0 0-1 0 0,1-1 0 0 0,-1 1 0 0 0,0 1 1 0 0,1-1-1 0 0,-1 0 0 0 0,0 1 0 0 0,1-1 1 0 0,-1 1-1 0 0,-3 1 0 0 0,-6 2 24 0 0,-1 1 0 0 0,1 0 0 0 0,0 1 0 0 0,0 0 0 0 0,1 1 0 0 0,0 1 0 0 0,0-1-1 0 0,-11 12 1 0 0,6-4 32 0 0,0 0 0 0 0,1 1 0 0 0,1 1-1 0 0,-16 24 1 0 0,12-11 46 0 0,1 0 0 0 0,1 1-1 0 0,2 0 1 0 0,1 1 0 0 0,2 1-1 0 0,1 0 1 0 0,-10 57 0 0 0,17-71-96 0 0,2 0 0 0 0,0 0 1 0 0,1 0-1 0 0,1 0 0 0 0,1 0 1 0 0,6 31-1 0 0,-4-37-45 0 0,0 0-1 0 0,1 0 1 0 0,0 0 0 0 0,1-1 0 0 0,0 0-1 0 0,1 0 1 0 0,0 0 0 0 0,1-1-1 0 0,1 0 1 0 0,9 11 0 0 0,-12-16-55 0 0,0-1 0 0 0,1 1 0 0 0,-1-1-1 0 0,1 0 1 0 0,0 0 0 0 0,0-1 0 0 0,1 0 0 0 0,-1 0 0 0 0,1-1 0 0 0,0 0 0 0 0,0 0 0 0 0,0-1 0 0 0,10 2 0 0 0,-13-4-9 0 0,0 1 0 0 0,0-1 1 0 0,0 0-1 0 0,0 0 1 0 0,0-1-1 0 0,0 1 0 0 0,0-1 1 0 0,0 0-1 0 0,0-1 0 0 0,-1 1 1 0 0,1-1-1 0 0,0 0 0 0 0,-1 0 1 0 0,1 0-1 0 0,-1-1 0 0 0,0 1 1 0 0,1-1-1 0 0,-1 0 0 0 0,-1-1 1 0 0,1 1-1 0 0,0 0 0 0 0,5-8 1 0 0,1-4-96 0 0,0 1 0 0 0,-2-2 1 0 0,0 1-1 0 0,0-1 1 0 0,9-31-1 0 0,18-90-334 0 0,-31 119 414 0 0,-4 18 35 0 0,1 0-1 0 0,-1 0 1 0 0,0 0-1 0 0,0 0 0 0 0,0 0 1 0 0,0 0-1 0 0,0 0 1 0 0,0 0-1 0 0,0 1 1 0 0,0-1-1 0 0,0 0 1 0 0,0 0-1 0 0,0 0 1 0 0,1 0-1 0 0,-1 0 0 0 0,0 0 1 0 0,0 0-1 0 0,0 0 1 0 0,0 0-1 0 0,0 0 1 0 0,0 0-1 0 0,0 0 1 0 0,0 0-1 0 0,1 0 0 0 0,-1 0 1 0 0,0 0-1 0 0,0 0 1 0 0,0 0-1 0 0,0 0 1 0 0,0-1-1 0 0,0 1 1 0 0,0 0-1 0 0,0 0 1 0 0,0 0-1 0 0,0 0 0 0 0,1 0 1 0 0,-1 0-1 0 0,0 0 1 0 0,0 0-1 0 0,0 0 1 0 0,0 0-1 0 0,0 0 1 0 0,0 0-1 0 0,0 0 0 0 0,0-1 1 0 0,0 1-1 0 0,0 0 1 0 0,0 0-1 0 0,0 0 1 0 0,0 0-1 0 0,0 0 1 0 0,0 0-1 0 0,0 0 0 0 0,0 0 1 0 0,0 0-1 0 0,0-1 1 0 0,0 1-1 0 0,0 0 1 0 0,0 0-1 0 0,0 0 1 0 0,0 0-1 0 0,0 0 1 0 0,0 0-1 0 0,0 0 0 0 0,0 0 1 0 0,0 0-1 0 0,0-1 1 0 0,4 14 14 0 0,7 35 185 0 0,-1-5-74 0 0,-4-21-372 0 0,-3-10 401 0 0,0-1-1 0 0,0 0 0 0 0,1 0 0 0 0,9 17 0 0 0,-11-25-331 0 0,-1-1 0 0 0,0 0-1 0 0,0-1 1 0 0,1 1 0 0 0,-1 0-1 0 0,1 0 1 0 0,-1-1-1 0 0,1 1 1 0 0,0-1 0 0 0,0 1-1 0 0,0-1 1 0 0,0 0 0 0 0,0 1-1 0 0,0-1 1 0 0,0 0 0 0 0,0 0-1 0 0,0-1 1 0 0,1 1-1 0 0,-1 0 1 0 0,0-1 0 0 0,0 1-1 0 0,1-1 1 0 0,-1 0 0 0 0,0 0-1 0 0,1 0 1 0 0,-1 0 0 0 0,0 0-1 0 0,1 0 1 0 0,2-2-1 0 0,5-1-2972 0 0</inkml:trace>
</inkml:ink>
</file>

<file path=ppt/ink/ink5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8.250"/>
    </inkml:context>
    <inkml:brush xml:id="br0">
      <inkml:brushProperty name="width" value="0.1" units="cm"/>
      <inkml:brushProperty name="height" value="0.1" units="cm"/>
      <inkml:brushProperty name="color" value="#FFFFFF"/>
    </inkml:brush>
  </inkml:definitions>
  <inkml:trace contextRef="#ctx0" brushRef="#br0">347 56 3564 0 0,'0'-2'289'0'0,"1"0"0"0"0,0 1 0 0 0,-1-1-1 0 0,1 1 1 0 0,-1-1 0 0 0,1 0 0 0 0,-1 0 0 0 0,0 1-1 0 0,0-1 1 0 0,0 0 0 0 0,0 1 0 0 0,0-1 0 0 0,0 0-1 0 0,0 0 1 0 0,-1 1 0 0 0,1-1 0 0 0,-1 0 0 0 0,1 1-1 0 0,-1-1 1 0 0,0 1 0 0 0,1-1 0 0 0,-1 0-1 0 0,0 1 1 0 0,-1-2 0 0 0,0 1-139 0 0,-1 1-1 0 0,1 0 1 0 0,0-1-1 0 0,-1 1 1 0 0,0 0 0 0 0,1 0-1 0 0,-1 0 1 0 0,1 1 0 0 0,-1-1-1 0 0,0 1 1 0 0,0-1-1 0 0,1 1 1 0 0,-1 0 0 0 0,0 0-1 0 0,-3 0 1 0 0,-2 1-51 0 0,-1 0 1 0 0,0 1-1 0 0,0 0 0 0 0,1 0 1 0 0,-1 1-1 0 0,1 0 0 0 0,0 0 0 0 0,0 1 1 0 0,0 0-1 0 0,0 0 0 0 0,0 1 1 0 0,-8 7-1 0 0,3-1 30 0 0,0 0 0 0 0,0 1 1 0 0,1 0-1 0 0,1 1 0 0 0,-15 20 0 0 0,12-12-10 0 0,1 1-1 0 0,1 0 1 0 0,2 0 0 0 0,0 1-1 0 0,1 1 1 0 0,-7 27 0 0 0,14-41-88 0 0,-1 0 0 0 0,2 0-1 0 0,-1 0 1 0 0,1 1 0 0 0,1-1 0 0 0,0 1 0 0 0,0-1 0 0 0,1 1 0 0 0,1-1 0 0 0,0 0 0 0 0,0 0-1 0 0,0 0 1 0 0,2 0 0 0 0,-1 0 0 0 0,1 0 0 0 0,1-1 0 0 0,6 11 0 0 0,-9-17-70 0 0,0 0 1 0 0,0 0 0 0 0,0 0-1 0 0,1 0 1 0 0,-1-1-1 0 0,1 0 1 0 0,0 1 0 0 0,0-1-1 0 0,0 0 1 0 0,0 0-1 0 0,0 0 1 0 0,0-1 0 0 0,1 1-1 0 0,-1-1 1 0 0,0 0-1 0 0,1 0 1 0 0,6 2-1 0 0,-5-3-23 0 0,0 0-1 0 0,0 0 1 0 0,0 0-1 0 0,0-1 0 0 0,0 1 1 0 0,0-1-1 0 0,0 0 1 0 0,-1-1-1 0 0,1 1 0 0 0,0-1 1 0 0,7-4-1 0 0,-4 2-20 0 0,0-1 0 0 0,-1 0-1 0 0,1 0 1 0 0,-1 0 0 0 0,0-1 0 0 0,-1 0-1 0 0,1-1 1 0 0,-1 1 0 0 0,-1-1 0 0 0,1-1-1 0 0,-1 1 1 0 0,0-1 0 0 0,7-15 0 0 0,1-23 153 0 0,-1-1 0 0 0,-3 0 0 0 0,-2 0 0 0 0,-2-1 0 0 0,-1-88 0 0 0,-4 135-36 0 0,0 32 406 0 0,0-6-282 0 0,2 1 1 0 0,0 0 0 0 0,2-1 0 0 0,1 0 0 0 0,1 0-1 0 0,1 0 1 0 0,18 43 0 0 0,-24-66-431 0 0,1 1 0 0 0,-1-1 0 0 0,1 0 0 0 0,0 1 0 0 0,0-1 0 0 0,0 0 0 0 0,0 0 0 0 0,0 0 0 0 0,0-1 0 0 0,1 1 0 0 0,-1 0 0 0 0,1-1-1 0 0,-1 1 1 0 0,1-1 0 0 0,-1 0 0 0 0,1 0 0 0 0,0 0 0 0 0,0 0 0 0 0,-1-1 0 0 0,1 1 0 0 0,0-1 0 0 0,0 1 0 0 0,0-1 0 0 0,0 0 0 0 0,-1 0 0 0 0,6-1 0 0 0,1 0-2897 0 0</inkml:trace>
</inkml:ink>
</file>

<file path=ppt/ink/ink5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8.844"/>
    </inkml:context>
    <inkml:brush xml:id="br0">
      <inkml:brushProperty name="width" value="0.1" units="cm"/>
      <inkml:brushProperty name="height" value="0.1" units="cm"/>
      <inkml:brushProperty name="color" value="#FFFFFF"/>
    </inkml:brush>
  </inkml:definitions>
  <inkml:trace contextRef="#ctx0" brushRef="#br0">27 10 3704 0 0,'-2'-9'3337'0'0,"-3"21"-1508"0"0,-2 20-449 0 0,0 19 226 0 0,1 79-1 0 0,7-110-1373 0 0,0-1 0 0 0,1 1 0 0 0,1-1 0 0 0,0 0 0 0 0,2 0-1 0 0,0 0 1 0 0,11 24 0 0 0,-15-40-199 0 0,1 1 1 0 0,0-1-1 0 0,0 0 0 0 0,0 0 1 0 0,0 0-1 0 0,0 0 0 0 0,1 0 1 0 0,-1 0-1 0 0,1-1 0 0 0,0 1 1 0 0,-1-1-1 0 0,1 0 0 0 0,0 0 0 0 0,1 0 1 0 0,4 3-1 0 0,-5-5-49 0 0,-1 1-1 0 0,1 0 0 0 0,-1-1 1 0 0,1 0-1 0 0,-1 1 1 0 0,1-1-1 0 0,-1 0 1 0 0,1 0-1 0 0,-1-1 1 0 0,1 1-1 0 0,-1 0 1 0 0,0-1-1 0 0,1 0 0 0 0,-1 1 1 0 0,1-1-1 0 0,-1 0 1 0 0,0 0-1 0 0,0-1 1 0 0,0 1-1 0 0,1 0 1 0 0,-1-1-1 0 0,0 1 1 0 0,-1-1-1 0 0,3-2 0 0 0,7-6-106 0 0,0-2-1 0 0,-1 0 0 0 0,-1 0 1 0 0,0-1-1 0 0,0 0 0 0 0,-1 0 0 0 0,-1-1 1 0 0,-1 0-1 0 0,9-25 0 0 0,0-10 426 0 0,11-80 0 0 0,-23 111-4 0 0,0 5-97 0 0,-3 24 20 0 0,-1 20 66 0 0,6 20-75 0 0,6 47 202 0 0,-9-86-424 0 0,0 0 1 0 0,2 0-1 0 0,-1-1 0 0 0,1 1 1 0 0,10 18-1 0 0,-13-28-85 0 0,0-1-1 0 0,0 1 1 0 0,0 0 0 0 0,0-1-1 0 0,0 1 1 0 0,1-1 0 0 0,-1 1 0 0 0,0-1-1 0 0,1 0 1 0 0,0 1 0 0 0,-1-1-1 0 0,1 0 1 0 0,0 0 0 0 0,-1 0 0 0 0,1 0-1 0 0,0 0 1 0 0,0-1 0 0 0,0 1-1 0 0,0 0 1 0 0,2 0 0 0 0,-1-1-49 0 0,1 0 0 0 0,-1 0-1 0 0,0-1 1 0 0,0 1 0 0 0,0-1 0 0 0,0 1 0 0 0,1-1 0 0 0,-1 0 0 0 0,0 0-1 0 0,0-1 1 0 0,4-1 0 0 0,6-5-275 0 0,-1-1 1 0 0,0 1-1 0 0,0-2 0 0 0,12-13 0 0 0,-22 21 371 0 0,17-17-770 0 0,-1-3-1783 0 0</inkml:trace>
</inkml:ink>
</file>

<file path=ppt/ink/ink5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9.168"/>
    </inkml:context>
    <inkml:brush xml:id="br0">
      <inkml:brushProperty name="width" value="0.1" units="cm"/>
      <inkml:brushProperty name="height" value="0.1" units="cm"/>
      <inkml:brushProperty name="color" value="#FFFFFF"/>
    </inkml:brush>
  </inkml:definitions>
  <inkml:trace contextRef="#ctx0" brushRef="#br0">99 82 10033 0 0,'2'-5'155'0'0,"-1"0"0"0"0,0 0 0 0 0,0 0 0 0 0,0 0 0 0 0,-1 0 0 0 0,0-1 0 0 0,0 1 0 0 0,0 0 0 0 0,-1 0 1 0 0,0 0-1 0 0,0 0 0 0 0,0 0 0 0 0,-2-6 0 0 0,2 11-130 0 0,1 0 0 0 0,-1-1 1 0 0,0 1-1 0 0,1-1 0 0 0,-1 1 1 0 0,1 0-1 0 0,-1-1 1 0 0,0 1-1 0 0,0 0 0 0 0,1 0 1 0 0,-1-1-1 0 0,0 1 0 0 0,1 0 1 0 0,-1 0-1 0 0,0 0 0 0 0,0 0 1 0 0,1 0-1 0 0,-1 0 0 0 0,0 0 1 0 0,1 0-1 0 0,-1 0 0 0 0,0 0 1 0 0,0 1-1 0 0,1-1 0 0 0,-1 0 1 0 0,0 0-1 0 0,1 1 0 0 0,-1-1 1 0 0,1 0-1 0 0,-1 1 0 0 0,0-1 1 0 0,1 1-1 0 0,-1-1 0 0 0,1 1 1 0 0,-1-1-1 0 0,1 1 0 0 0,-1-1 1 0 0,1 1-1 0 0,-1-1 0 0 0,1 1 1 0 0,-1 1-1 0 0,-20 25 413 0 0,17-19-380 0 0,1 0 0 0 0,-1 0 0 0 0,1 0 0 0 0,1 0 0 0 0,-1 1 0 0 0,1-1 0 0 0,1 1 0 0 0,0-1 0 0 0,0 1 0 0 0,1 0 0 0 0,0-1 0 0 0,0 1 1 0 0,1 0-1 0 0,2 9 0 0 0,3 8 63 0 0,1-1 0 0 0,2 0 0 0 0,15 31 0 0 0,6 20 103 0 0,-29-74-207 0 0,0 0 0 0 0,0 1 0 0 0,0-1-1 0 0,0 0 1 0 0,-1 0 0 0 0,1 1 0 0 0,-1-1-1 0 0,0 0 1 0 0,0 1 0 0 0,0-1 0 0 0,0 0-1 0 0,0 1 1 0 0,0-1 0 0 0,0 1-1 0 0,-1-1 1 0 0,1 0 0 0 0,-1 0 0 0 0,0 1-1 0 0,0-1 1 0 0,0 0 0 0 0,0 0 0 0 0,0 0-1 0 0,0 0 1 0 0,0 0 0 0 0,-1 0 0 0 0,1 0-1 0 0,-1 0 1 0 0,-2 2 0 0 0,0-2-34 0 0,1 0 0 0 0,-1 0 0 0 0,0 0 1 0 0,0-1-1 0 0,0 1 0 0 0,0-1 0 0 0,-1 0 0 0 0,1 0 1 0 0,0 0-1 0 0,0-1 0 0 0,-1 0 0 0 0,1 1 0 0 0,0-2 1 0 0,-1 1-1 0 0,-4-1 0 0 0,-13-6-1511 0 0</inkml:trace>
</inkml:ink>
</file>

<file path=ppt/ink/ink5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49.635"/>
    </inkml:context>
    <inkml:brush xml:id="br0">
      <inkml:brushProperty name="width" value="0.1" units="cm"/>
      <inkml:brushProperty name="height" value="0.1" units="cm"/>
      <inkml:brushProperty name="color" value="#FFFFFF"/>
    </inkml:brush>
  </inkml:definitions>
  <inkml:trace contextRef="#ctx0" brushRef="#br0">172 33 4780 0 0,'-1'-2'218'0'0,"-1"0"-1"0"0,0-1 0 0 0,1 1 0 0 0,-1 0 0 0 0,0 0 0 0 0,0 0 0 0 0,0 0 0 0 0,-1 0 0 0 0,1 0 1 0 0,0 1-1 0 0,-1-1 0 0 0,1 1 0 0 0,-1 0 0 0 0,1-1 0 0 0,-1 1 0 0 0,0 0 0 0 0,0 1 0 0 0,1-1 0 0 0,-1 0 1 0 0,0 1-1 0 0,0 0 0 0 0,0-1 0 0 0,0 1 0 0 0,1 0 0 0 0,-1 1 0 0 0,0-1 0 0 0,0 0 0 0 0,0 1 1 0 0,0 0-1 0 0,1-1 0 0 0,-1 1 0 0 0,0 0 0 0 0,-4 3 0 0 0,0-1-83 0 0,1 0-1 0 0,0 1 0 0 0,0-1 1 0 0,1 1-1 0 0,-1 0 1 0 0,1 1-1 0 0,0 0 1 0 0,0-1-1 0 0,0 2 1 0 0,1-1-1 0 0,-1 0 1 0 0,1 1-1 0 0,-5 10 1 0 0,8-13-89 0 0,0-1 1 0 0,1 1 0 0 0,-1 0 0 0 0,0 0-1 0 0,1 0 1 0 0,0 1 0 0 0,0-1 0 0 0,0 0-1 0 0,0 0 1 0 0,0 0 0 0 0,1 0 0 0 0,-1 0-1 0 0,1 0 1 0 0,0 0 0 0 0,0 0 0 0 0,0 0-1 0 0,0-1 1 0 0,0 1 0 0 0,1 0 0 0 0,-1 0-1 0 0,1-1 1 0 0,0 1 0 0 0,3 3 0 0 0,7 8 42 0 0,0-1 1 0 0,1-1 0 0 0,15 12 0 0 0,-1 0 75 0 0,-19-16-136 0 0,0-1 16 0 0,0 0 1 0 0,-1 1-1 0 0,0 0 0 0 0,-1 0 0 0 0,10 16 1 0 0,-15-22-40 0 0,0 1 1 0 0,0 0-1 0 0,0 0 1 0 0,0 0 0 0 0,0 0-1 0 0,-1 0 1 0 0,1 0-1 0 0,-1 0 1 0 0,0 0 0 0 0,0 0-1 0 0,0 0 1 0 0,0 0-1 0 0,0 0 1 0 0,-1-1 0 0 0,0 1-1 0 0,1 0 1 0 0,-1 0-1 0 0,0 0 1 0 0,0 0 0 0 0,-1-1-1 0 0,1 1 1 0 0,0 0-1 0 0,-1-1 1 0 0,-3 5-1 0 0,-1 0 22 0 0,1 0 0 0 0,-1-1 0 0 0,-1 0 0 0 0,1-1 0 0 0,-1 1 0 0 0,0-1 0 0 0,0 0 0 0 0,-11 5-1 0 0,15-8-81 0 0,0-1 0 0 0,0 1-1 0 0,0-1 1 0 0,0 0-1 0 0,0 0 1 0 0,-1 0 0 0 0,1 0-1 0 0,0 0 1 0 0,-1-1-1 0 0,1 0 1 0 0,-1 1-1 0 0,1-1 1 0 0,0 0 0 0 0,-1-1-1 0 0,1 1 1 0 0,-1-1-1 0 0,1 1 1 0 0,0-1 0 0 0,-1 0-1 0 0,1 0 1 0 0,0 0-1 0 0,0-1 1 0 0,0 1-1 0 0,-3-3 1 0 0,5 3-268 0 0,0 0-1 0 0,0 0 1 0 0,1-1-1 0 0,-1 1 1 0 0,0 0-1 0 0,1 0 1 0 0,-1-1-1 0 0,1 1 1 0 0,0-1-1 0 0,-1 1 1 0 0,1 0-1 0 0,0-1 1 0 0,0 1-1 0 0,0 0 1 0 0,0-1-1 0 0,0 1 1 0 0,0-1-1 0 0,0 1 1 0 0,1-3-1 0 0,-1 4 237 0 0</inkml:trace>
</inkml:ink>
</file>

<file path=ppt/ink/ink5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0.004"/>
    </inkml:context>
    <inkml:brush xml:id="br0">
      <inkml:brushProperty name="width" value="0.1" units="cm"/>
      <inkml:brushProperty name="height" value="0.1" units="cm"/>
      <inkml:brushProperty name="color" value="#FFFFFF"/>
    </inkml:brush>
  </inkml:definitions>
  <inkml:trace contextRef="#ctx0" brushRef="#br0">0 3 4956 0 0,'7'-3'5406'0'0,"-7"4"-5316"0"0,5 15 1948 0 0,0 28-1447 0 0,-5-41-253 0 0,2 69 696 0 0,2 19-295 0 0,-3-81-2037 0 0,1 0 0 0 0,0-1 1 0 0,6 18-1 0 0,-5-22-444 0 0</inkml:trace>
</inkml:ink>
</file>

<file path=ppt/ink/ink5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0.332"/>
    </inkml:context>
    <inkml:brush xml:id="br0">
      <inkml:brushProperty name="width" value="0.1" units="cm"/>
      <inkml:brushProperty name="height" value="0.1" units="cm"/>
      <inkml:brushProperty name="color" value="#FFFFFF"/>
    </inkml:brush>
  </inkml:definitions>
  <inkml:trace contextRef="#ctx0" brushRef="#br0">44 39 4844 0 0,'-21'-30'2055'0'0,"8"21"-386"0"0,12 9-1616 0 0,1 1 0 0 0,-1-1 0 0 0,1 0 0 0 0,-1 0 0 0 0,1 0 0 0 0,0 0 0 0 0,-1 1 0 0 0,1-1 0 0 0,-1 0 0 0 0,1 1 0 0 0,0-1 0 0 0,-1 0 0 0 0,1 0 0 0 0,0 1 0 0 0,-1-1 0 0 0,1 1 0 0 0,0-1 0 0 0,0 0 0 0 0,-1 1 0 0 0,1-1 0 0 0,0 1 0 0 0,0-1 0 0 0,0 0 0 0 0,0 1 0 0 0,-1-1 0 0 0,1 1 0 0 0,0-1 0 0 0,0 1 0 0 0,0-1 0 0 0,0 1 0 0 0,0-1 0 0 0,0 1 0 0 0,0 0 0 0 0,0 4 187 0 0,-1-1 1 0 0,1 1-1 0 0,0 0 1 0 0,1 0 0 0 0,-1 0-1 0 0,1 0 1 0 0,0-1-1 0 0,0 1 1 0 0,3 8 0 0 0,-3-11-170 0 0,-1 0 1 0 0,1-1-1 0 0,0 1 1 0 0,0 0 0 0 0,0 0-1 0 0,0-1 1 0 0,0 1-1 0 0,1-1 1 0 0,-1 1 0 0 0,0-1-1 0 0,1 0 1 0 0,-1 1-1 0 0,1-1 1 0 0,-1 0 0 0 0,1 0-1 0 0,0 0 1 0 0,-1 0-1 0 0,1 0 1 0 0,0 0 0 0 0,0-1-1 0 0,0 1 1 0 0,0 0-1 0 0,-1-1 1 0 0,1 0-1 0 0,0 1 1 0 0,3-1 0 0 0,-5 0-60 0 0,1 0 1 0 0,-1-1-1 0 0,1 1 1 0 0,-1 0-1 0 0,1 0 1 0 0,-1-1-1 0 0,1 1 1 0 0,-1 0 0 0 0,1-1-1 0 0,-1 1 1 0 0,0 0-1 0 0,1-1 1 0 0,-1 1-1 0 0,0-1 1 0 0,1 1-1 0 0,-1 0 1 0 0,0-1-1 0 0,0 1 1 0 0,1-1-1 0 0,-1 1 1 0 0,0-1 0 0 0,0 1-1 0 0,0-1 1 0 0,0 1-1 0 0,1-1 1 0 0,-1 1-1 0 0,0-1 1 0 0,0 1-1 0 0,0-1 1 0 0,0 0-1 0 0,0 1 1 0 0,-1-1 0 0 0,1 1-1 0 0,0-1 1 0 0,0 1-1 0 0,0-1 1 0 0,0 1-1 0 0,0-1 1 0 0,-1 1-1 0 0,1-1 1 0 0,0 1-1 0 0,-1-1 1 0 0,-9-25-391 0 0,10 24 245 0 0,-9-10-1575 0 0</inkml:trace>
</inkml:ink>
</file>

<file path=ppt/ink/ink5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0.998"/>
    </inkml:context>
    <inkml:brush xml:id="br0">
      <inkml:brushProperty name="width" value="0.1" units="cm"/>
      <inkml:brushProperty name="height" value="0.1" units="cm"/>
      <inkml:brushProperty name="color" value="#FFFFFF"/>
    </inkml:brush>
  </inkml:definitions>
  <inkml:trace contextRef="#ctx0" brushRef="#br0">302 57 3628 0 0,'2'-1'467'0'0,"0"0"1"0"0,0-1-1 0 0,0 1 0 0 0,0-1 0 0 0,0 1 0 0 0,-1-1 0 0 0,1 0 0 0 0,0 1 0 0 0,-1-1 0 0 0,1 0 0 0 0,-1 0 1 0 0,0 0-1 0 0,2-5 0 0 0,-3 6-359 0 0,0 0 1 0 0,0 0-1 0 0,0 0 0 0 0,0 0 1 0 0,0 0-1 0 0,-1 0 1 0 0,1 0-1 0 0,0 0 0 0 0,-1 0 1 0 0,1 0-1 0 0,0 1 1 0 0,-1-1-1 0 0,1 0 0 0 0,-1 0 1 0 0,1 0-1 0 0,-1 0 0 0 0,0 0 1 0 0,1 1-1 0 0,-1-1 1 0 0,0 0-1 0 0,0 1 0 0 0,0-1 1 0 0,1 0-1 0 0,-1 1 1 0 0,0-1-1 0 0,0 1 0 0 0,0-1 1 0 0,0 1-1 0 0,0 0 1 0 0,0-1-1 0 0,0 1 0 0 0,0 0 1 0 0,0 0-1 0 0,0 0 1 0 0,-2 0-1 0 0,-4-2 29 0 0,1 1 0 0 0,-1 1 0 0 0,0-1 0 0 0,0 1 0 0 0,1 0-1 0 0,-1 1 1 0 0,0-1 0 0 0,0 1 0 0 0,1 1 0 0 0,-1-1 0 0 0,1 1 0 0 0,-1 0 0 0 0,1 1 0 0 0,0 0 0 0 0,-10 5 0 0 0,2 1 12 0 0,0-1 0 0 0,1 2-1 0 0,0 0 1 0 0,1 0 0 0 0,-16 18 0 0 0,17-15-54 0 0,0 0 0 0 0,1 1-1 0 0,1 0 1 0 0,0 1 0 0 0,1 0 0 0 0,1 0-1 0 0,0 1 1 0 0,1-1 0 0 0,-4 21 0 0 0,8-28-56 0 0,1 0 1 0 0,-1 1-1 0 0,2-1 1 0 0,-1 0 0 0 0,1 1-1 0 0,0-1 1 0 0,1 0-1 0 0,0 1 1 0 0,3 8-1 0 0,-3-12-18 0 0,1 1 0 0 0,0-1 1 0 0,0 0-1 0 0,1 0 0 0 0,0 0 0 0 0,0 0 0 0 0,0 0 0 0 0,0-1 0 0 0,1 1 0 0 0,-1-1 0 0 0,1 0 0 0 0,0 0 0 0 0,1-1 0 0 0,7 6 0 0 0,-7-6-78 0 0,0 0 0 0 0,1 0-1 0 0,-1-1 1 0 0,1 0 0 0 0,-1 0 0 0 0,1 0-1 0 0,0-1 1 0 0,-1 0 0 0 0,1 0 0 0 0,0-1-1 0 0,0 1 1 0 0,0-1 0 0 0,0 0 0 0 0,0-1-1 0 0,0 1 1 0 0,-1-1 0 0 0,1-1 0 0 0,0 1-1 0 0,0-1 1 0 0,-1 0 0 0 0,1 0 0 0 0,-1 0-1 0 0,0-1 1 0 0,0 0 0 0 0,8-5 0 0 0,-4 1-44 0 0,0 1 0 0 0,0-1 0 0 0,0-1 0 0 0,-1 1 0 0 0,0-2 0 0 0,-1 1 0 0 0,0-1 0 0 0,0 0 0 0 0,-1 0 0 0 0,0-1-1 0 0,0 0 1 0 0,5-16 0 0 0,-3 3 277 0 0,-2-1-1 0 0,-1-1 0 0 0,-1 1 0 0 0,-1-1 1 0 0,-1-43-1 0 0,-2 67-78 0 0,0 32 239 0 0,1-16-182 0 0,0 0 0 0 0,0 0-1 0 0,2 0 1 0 0,0 0-1 0 0,1-1 1 0 0,0 1 0 0 0,9 20-1 0 0,-10-30-304 0 0,-1-1-1 0 0,1 1 1 0 0,0 0-1 0 0,0-1 1 0 0,0 0-1 0 0,0 0 1 0 0,1 0-1 0 0,0 0 0 0 0,0 0 1 0 0,8 5-1 0 0,-9-7-289 0 0,0-1 1 0 0,0 1-1 0 0,0-1 0 0 0,1 0 0 0 0,-1 0 0 0 0,0 0 0 0 0,1 0 0 0 0,-1-1 0 0 0,0 1 0 0 0,1-1 0 0 0,-1 0 0 0 0,1 0 0 0 0,-1 0 0 0 0,1 0 0 0 0,-1-1 1 0 0,0 1-1 0 0,1-1 0 0 0,4-2 0 0 0,4-1-2659 0 0</inkml:trace>
</inkml:ink>
</file>

<file path=ppt/ink/ink5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1.618"/>
    </inkml:context>
    <inkml:brush xml:id="br0">
      <inkml:brushProperty name="width" value="0.1" units="cm"/>
      <inkml:brushProperty name="height" value="0.1" units="cm"/>
      <inkml:brushProperty name="color" value="#FFFFFF"/>
    </inkml:brush>
  </inkml:definitions>
  <inkml:trace contextRef="#ctx0" brushRef="#br0">3 87 5152 0 0,'4'-27'3732'0'0,"-5"48"-718"0"0,-2 4-2627 0 0,1 1 0 0 0,2 0 0 0 0,0 0-1 0 0,1 0 1 0 0,2 0 0 0 0,1 0-1 0 0,11 39 1 0 0,-15-64-383 0 0,4 19 213 0 0,1-1 1 0 0,1 1 0 0 0,1-1-1 0 0,15 30 1 0 0,-22-49-213 0 0,0 1 0 0 0,0-1 0 0 0,1 0 0 0 0,-1 1 0 0 0,0-1 0 0 0,0 0 0 0 0,0 0 0 0 0,0 1 0 0 0,1-1 0 0 0,-1 0 0 0 0,0 0 0 0 0,0 1 0 0 0,0-1 0 0 0,1 0 0 0 0,-1 0 0 0 0,0 1 0 0 0,0-1 0 0 0,1 0 0 0 0,-1 0 0 0 0,0 0 0 0 0,1 0-1 0 0,-1 0 1 0 0,0 1 0 0 0,1-1 0 0 0,-1 0 0 0 0,0 0 0 0 0,1 0 0 0 0,-1 0 0 0 0,0 0 0 0 0,1 0 0 0 0,-1 0 0 0 0,0 0 0 0 0,1 0 0 0 0,-1 0 0 0 0,0 0 0 0 0,0 0 0 0 0,1 0 0 0 0,-1 0 0 0 0,1-1 0 0 0,8-13 40 0 0,1-26-75 0 0,-10 37 43 0 0,20-165 854 0 0,-4 17 331 0 0,-15 147-1190 0 0,-1 0 0 0 0,1 0 1 0 0,0 0-1 0 0,1 0 1 0 0,-1 0-1 0 0,1 0 0 0 0,0 1 1 0 0,-1-1-1 0 0,2 0 1 0 0,-1 1-1 0 0,0-1 0 0 0,1 1 1 0 0,0 0-1 0 0,-1 0 0 0 0,1 0 1 0 0,0 0-1 0 0,1 1 1 0 0,-1-1-1 0 0,0 1 0 0 0,1 0 1 0 0,0-1-1 0 0,-1 2 1 0 0,1-1-1 0 0,0 0 0 0 0,0 1 1 0 0,0 0-1 0 0,0 0 1 0 0,0 0-1 0 0,0 0 0 0 0,0 1 1 0 0,0-1-1 0 0,0 1 0 0 0,1 0 1 0 0,-1 0-1 0 0,0 1 1 0 0,0-1-1 0 0,0 1 0 0 0,0 0 1 0 0,0 0-1 0 0,0 0 1 0 0,0 1-1 0 0,0-1 0 0 0,0 1 1 0 0,4 3-1 0 0,2 2-1 0 0,-1 1 0 0 0,-1 0 0 0 0,1 0 0 0 0,-1 0 0 0 0,0 1 0 0 0,-1 1-1 0 0,0-1 1 0 0,11 22 0 0 0,0 5 27 0 0,16 50-1 0 0,-7-16 17 0 0,-24-63-160 0 0,-1-2 144 0 0,-1-1-1 0 0,1 0 0 0 0,0 0 1 0 0,0 0-1 0 0,1 0 0 0 0,-1-1 1 0 0,1 1-1 0 0,3 4 0 0 0,-4-8-154 0 0,-1 1-1 0 0,0 0 1 0 0,0-1-1 0 0,1 1 0 0 0,-1-1 1 0 0,0 0-1 0 0,1 1 0 0 0,-1-1 1 0 0,0 0-1 0 0,1 0 0 0 0,-1 1 1 0 0,1-1-1 0 0,-1 0 1 0 0,0-1-1 0 0,1 1 0 0 0,-1 0 1 0 0,1 0-1 0 0,-1-1 0 0 0,0 1 1 0 0,1 0-1 0 0,-1-1 0 0 0,0 0 1 0 0,0 1-1 0 0,1-1 1 0 0,-1 0-1 0 0,0 1 0 0 0,0-1 1 0 0,0 0-1 0 0,0 0 0 0 0,0 0 1 0 0,2-1-1 0 0,30-29-6828 0 0,-25 20 3926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0.976"/>
    </inkml:context>
    <inkml:brush xml:id="br0">
      <inkml:brushProperty name="width" value="0.1" units="cm"/>
      <inkml:brushProperty name="height" value="0.1" units="cm"/>
      <inkml:brushProperty name="color" value="#FFFFFF"/>
    </inkml:brush>
  </inkml:definitions>
  <inkml:trace contextRef="#ctx0" brushRef="#br0">23 80 4864 0 0,'-3'-13'759'0'0,"2"1"176"0"0,-1 0-1 0 0,-1 1 0 0 0,-7-21 1 0 0,7 83 1634 0 0,4 53-1818 0 0,5 1 1 0 0,4-1-1 0 0,25 106 0 0 0,-34-202-838 0 0,-1-5 19 0 0,0-1 1 0 0,0 1-1 0 0,0-1 0 0 0,1 1 0 0 0,-1-1 1 0 0,1 1-1 0 0,0-1 0 0 0,-1 0 1 0 0,1 1-1 0 0,0-1 0 0 0,0 0 0 0 0,1 0 1 0 0,2 5-1 0 0,-3-10-11 0 0,0 1 1 0 0,1-1 0 0 0,-1 0-1 0 0,0 1 1 0 0,-1-1-1 0 0,1 0 1 0 0,0 0-1 0 0,-1 0 1 0 0,0 0-1 0 0,1 1 1 0 0,-1-1 0 0 0,-1-4-1 0 0,2 2 14 0 0,2-29-98 0 0,-1 0 236 0 0,2-1 1 0 0,13-50-1 0 0,-17 84-75 0 0,1-1 0 0 0,-1 0 0 0 0,1 1 0 0 0,-1-1-1 0 0,1 0 1 0 0,0 1 0 0 0,0-1 0 0 0,0 1 0 0 0,0-1 0 0 0,0 1 0 0 0,0 0 0 0 0,0-1 0 0 0,0 1 0 0 0,1 0 0 0 0,-1 0 0 0 0,0 0-1 0 0,1 0 1 0 0,-1 0 0 0 0,1 0 0 0 0,-1 0 0 0 0,1 0 0 0 0,-1 1 0 0 0,3-2 0 0 0,0 2 2 0 0,-1 0 0 0 0,0-1 1 0 0,0 1-1 0 0,0 0 0 0 0,1 1 1 0 0,-1-1-1 0 0,0 0 0 0 0,0 1 1 0 0,0 0-1 0 0,0 0 0 0 0,6 2 1 0 0,1 2 9 0 0,-1-1 0 0 0,1 2 0 0 0,-1-1 0 0 0,0 2 1 0 0,0-1-1 0 0,11 12 0 0 0,-9-6 25 0 0,0 0 0 0 0,-1 1 0 0 0,10 17 0 0 0,-16-25-13 0 0,-2 0 0 0 0,1 0-1 0 0,-1 0 1 0 0,1 0 0 0 0,-1 1-1 0 0,-1-1 1 0 0,1 1 0 0 0,-1 0-1 0 0,0-1 1 0 0,0 1 0 0 0,-1 0 0 0 0,0 8-1 0 0,-1-9-1 0 0,0-1 1 0 0,0 0-1 0 0,0 1 0 0 0,-1-1 1 0 0,0 0-1 0 0,1 0 0 0 0,-2 0 0 0 0,1 0 1 0 0,0 0-1 0 0,-1 0 0 0 0,0-1 1 0 0,0 1-1 0 0,0-1 0 0 0,0 0 0 0 0,0 0 1 0 0,-1 0-1 0 0,1 0 0 0 0,-1-1 0 0 0,0 1 1 0 0,0-1-1 0 0,0 0 0 0 0,-6 2 1 0 0,-1 1 37 0 0,0-1-1 0 0,-1-1 1 0 0,1 0 0 0 0,0 0 0 0 0,-1-1 0 0 0,0-1 0 0 0,-15 1 0 0 0,22-2-214 0 0,1-1 0 0 0,-1 1 0 0 0,1-1 1 0 0,-1 0-1 0 0,1 0 0 0 0,-9-3 0 0 0,11 3-309 0 0,0 0 1 0 0,0 0 0 0 0,0 0-1 0 0,0 0 1 0 0,0 0 0 0 0,1-1-1 0 0,-1 1 1 0 0,0-1-1 0 0,-1-2 1 0 0</inkml:trace>
</inkml:ink>
</file>

<file path=ppt/ink/ink5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3.424"/>
    </inkml:context>
    <inkml:brush xml:id="br0">
      <inkml:brushProperty name="width" value="0.1" units="cm"/>
      <inkml:brushProperty name="height" value="0.1" units="cm"/>
      <inkml:brushProperty name="color" value="#FFFFFF"/>
    </inkml:brush>
  </inkml:definitions>
  <inkml:trace contextRef="#ctx0" brushRef="#br0">390 76 4884 0 0,'0'-3'245'0'0,"0"0"-1"0"0,0 0 1 0 0,-1 0-1 0 0,1 0 1 0 0,0 0-1 0 0,-1 0 1 0 0,0 1-1 0 0,0-1 1 0 0,1 0-1 0 0,-2 0 1 0 0,1 1-1 0 0,0-1 0 0 0,0 1 1 0 0,-1-1-1 0 0,0 1 1 0 0,1-1-1 0 0,-1 1 1 0 0,0 0-1 0 0,0 0 1 0 0,0 0-1 0 0,0 0 1 0 0,-1 0-1 0 0,1 1 0 0 0,-4-3 1 0 0,1 2-140 0 0,0 0-1 0 0,0 0 1 0 0,-1 1 0 0 0,1-1-1 0 0,-1 1 1 0 0,1 0 0 0 0,-1 1-1 0 0,1 0 1 0 0,-1-1-1 0 0,0 2 1 0 0,-10 1 0 0 0,0 0 69 0 0,1 2 1 0 0,0 0 0 0 0,0 0 0 0 0,0 2-1 0 0,0 0 1 0 0,1 0 0 0 0,0 2-1 0 0,1-1 1 0 0,-1 2 0 0 0,1 0-1 0 0,-16 15 1 0 0,20-17-82 0 0,1 1 0 0 0,1 0 0 0 0,0 0 0 0 0,0 1 0 0 0,0 0 0 0 0,1 0 0 0 0,0 0 0 0 0,1 1 0 0 0,0 0 0 0 0,1 0 0 0 0,0 0 0 0 0,0 0 0 0 0,1 1 0 0 0,0-1 0 0 0,1 1 0 0 0,1 0 0 0 0,-1 13-1 0 0,2-18-44 0 0,0 1-1 0 0,1-1 1 0 0,0 1-1 0 0,0-1 0 0 0,1 0 1 0 0,0 1-1 0 0,0-1 0 0 0,0 0 1 0 0,1 0-1 0 0,0 0 0 0 0,0-1 1 0 0,0 1-1 0 0,1-1 1 0 0,5 6-1 0 0,-3-3-20 0 0,1-2 0 0 0,0 1 0 0 0,1-1 0 0 0,-1 0 0 0 0,1 0 0 0 0,0-1 0 0 0,0 0 0 0 0,1-1 0 0 0,11 5 0 0 0,-12-5-113 0 0,1-1 0 0 0,-1 0 1 0 0,1-1-1 0 0,0 0 0 0 0,0 0 0 0 0,0-1 0 0 0,0 0 0 0 0,0 0 0 0 0,0-1 0 0 0,0 0 0 0 0,0-1 0 0 0,0 0 0 0 0,0-1 0 0 0,0 1 0 0 0,0-2 0 0 0,0 1 0 0 0,0-1 0 0 0,-1-1 0 0 0,0 0 0 0 0,1 0 0 0 0,11-8 0 0 0,-12 5-160 0 0,-1-1-1 0 0,1-1 0 0 0,-1 1 1 0 0,-1-1-1 0 0,1-1 0 0 0,-2 1 1 0 0,1-1-1 0 0,-1 0 0 0 0,-1 0 1 0 0,4-12-1 0 0,1-5-693 0 0,-1-1 0 0 0,7-50 0 0 0,-11 44-1729 0 0</inkml:trace>
</inkml:ink>
</file>

<file path=ppt/ink/ink5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3.766"/>
    </inkml:context>
    <inkml:brush xml:id="br0">
      <inkml:brushProperty name="width" value="0.1" units="cm"/>
      <inkml:brushProperty name="height" value="0.1" units="cm"/>
      <inkml:brushProperty name="color" value="#FFFFFF"/>
    </inkml:brush>
  </inkml:definitions>
  <inkml:trace contextRef="#ctx0" brushRef="#br0">62 224 9197 0 0,'-17'-75'1453'0'0,"-27"-73"1"0"0,44 271 1182 0 0,27 126-1251 0 0,2-108-646 0 0,-27-130-681 0 0,15 61 177 0 0,-4-11-294 0 0,3-1 1 0 0,38 94-1 0 0,-36-124-1967 0 0,-17-29 1823 0 0,0 0-1 0 0,-1 0 0 0 0,1-1 0 0 0,0 1 0 0 0,0 0 1 0 0,-1-1-1 0 0,1 1 0 0 0,0-1 0 0 0,0 1 1 0 0,0 0-1 0 0,0-1 0 0 0,0 0 0 0 0,0 1 0 0 0,0-1 1 0 0,0 0-1 0 0,0 1 0 0 0,0-1 0 0 0,0 0 1 0 0,0 0-1 0 0,0 0 0 0 0,0 0 0 0 0,0 0 0 0 0,0 0 1 0 0,0 0-1 0 0,0 0 0 0 0,0-1 0 0 0,1 1 0 0 0,-1 0 1 0 0,0-1-1 0 0,1 0 0 0 0</inkml:trace>
</inkml:ink>
</file>

<file path=ppt/ink/ink5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4.125"/>
    </inkml:context>
    <inkml:brush xml:id="br0">
      <inkml:brushProperty name="width" value="0.1" units="cm"/>
      <inkml:brushProperty name="height" value="0.1" units="cm"/>
      <inkml:brushProperty name="color" value="#FFFFFF"/>
    </inkml:brush>
  </inkml:definitions>
  <inkml:trace contextRef="#ctx0" brushRef="#br0">13 23 4764 0 0,'1'-22'4891'0'0,"-6"36"-2931"0"0,5-13-1953 0 0,-3 9 354 0 0,1 1-1 0 0,0 0 1 0 0,1 0-1 0 0,1 0 1 0 0,-1 0-1 0 0,3 19 1 0 0,14 65 970 0 0,-14-89-1355 0 0,-1-1 0 0 0,1 1-1 0 0,0-1 1 0 0,0 1-1 0 0,5 8 1 0 0,-7-13-164 0 0,1 0-1 0 0,-1 0 1 0 0,1 0 0 0 0,0 0-1 0 0,0 0 1 0 0,-1 0 0 0 0,1 0 0 0 0,0-1-1 0 0,0 1 1 0 0,0 0 0 0 0,0 0-1 0 0,0-1 1 0 0,0 1 0 0 0,0-1-1 0 0,0 1 1 0 0,0-1 0 0 0,0 1 0 0 0,1-1-1 0 0,-1 0 1 0 0,0 1 0 0 0,0-1-1 0 0,0 0 1 0 0,0 0 0 0 0,1 0 0 0 0,-1 0-1 0 0,0 0 1 0 0,0 0 0 0 0,0 0-1 0 0,1 0 1 0 0,-1-1 0 0 0,0 1-1 0 0,0 0 1 0 0,2-1 0 0 0</inkml:trace>
</inkml:ink>
</file>

<file path=ppt/ink/ink5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4.465"/>
    </inkml:context>
    <inkml:brush xml:id="br0">
      <inkml:brushProperty name="width" value="0.1" units="cm"/>
      <inkml:brushProperty name="height" value="0.1" units="cm"/>
      <inkml:brushProperty name="color" value="#FFFFFF"/>
    </inkml:brush>
  </inkml:definitions>
  <inkml:trace contextRef="#ctx0" brushRef="#br0">41 35 3740 0 0,'-1'-1'97'0'0,"0"0"0"0"0,0 1-1 0 0,0-1 1 0 0,0 1 0 0 0,0-1-1 0 0,0 1 1 0 0,0-1 0 0 0,0 1-1 0 0,0 0 1 0 0,0-1-1 0 0,0 1 1 0 0,0 0 0 0 0,0 0-1 0 0,0 0 1 0 0,0 0 0 0 0,0 0-1 0 0,0 0 1 0 0,0 0 0 0 0,0 0-1 0 0,0 0 1 0 0,0 0 0 0 0,0 1-1 0 0,0-1 1 0 0,0 0 0 0 0,0 1-1 0 0,0-1 1 0 0,0 1 0 0 0,0-1-1 0 0,0 1 1 0 0,1-1 0 0 0,-1 1-1 0 0,0 0 1 0 0,0 0-1 0 0,0-1 1 0 0,1 1 0 0 0,-1 0-1 0 0,0 0 1 0 0,1 0 0 0 0,-1-1-1 0 0,1 1 1 0 0,-1 0 0 0 0,1 0-1 0 0,-1 0 1 0 0,1 0 0 0 0,0 0-1 0 0,0 0 1 0 0,-1 0 0 0 0,1 0-1 0 0,0 2 1 0 0,0-1 31 0 0,-1 0 0 0 0,1 1 0 0 0,0-1 0 0 0,1 0-1 0 0,-1 1 1 0 0,0-1 0 0 0,1 0 0 0 0,-1 1 0 0 0,1-1 0 0 0,0 0 0 0 0,0 0 0 0 0,0 1 0 0 0,0-1 0 0 0,0 0 0 0 0,0 0 0 0 0,0 0 0 0 0,1 0-1 0 0,-1 0 1 0 0,1-1 0 0 0,-1 1 0 0 0,1 0 0 0 0,2 1 0 0 0,-1-1-40 0 0,-1-1-1 0 0,1 1 1 0 0,-1-1-1 0 0,1 0 1 0 0,-1 0 0 0 0,1 0-1 0 0,0-1 1 0 0,-1 1-1 0 0,1-1 1 0 0,0 1-1 0 0,-1-1 1 0 0,1 0 0 0 0,0 0-1 0 0,4 0 1 0 0,-6-1-67 0 0,0 1 0 0 0,0 0 0 0 0,-1 0 0 0 0,1 0 1 0 0,0-1-1 0 0,-1 1 0 0 0,1 0 0 0 0,0-1 0 0 0,-1 1 0 0 0,1-1 1 0 0,-1 1-1 0 0,1-1 0 0 0,0 1 0 0 0,-1-1 0 0 0,1 1 0 0 0,-1-1 0 0 0,1 1 1 0 0,-1-1-1 0 0,0 0 0 0 0,1 1 0 0 0,-1-1 0 0 0,1 0 0 0 0,-1-1-17 0 0,0 1 0 0 0,0-1-1 0 0,0 0 1 0 0,0 1 0 0 0,0-1 0 0 0,0 1-1 0 0,0-1 1 0 0,0 0 0 0 0,0 1-1 0 0,-1-1 1 0 0,1 1 0 0 0,-1-1-1 0 0,1 1 1 0 0,-2-3 0 0 0,-4-11-285 0 0,4 10-64 0 0,1-1 0 0 0,-1 1 0 0 0,0 0 0 0 0,-1 1 0 0 0,1-1 0 0 0,-1 0-1 0 0,0 1 1 0 0,0-1 0 0 0,0 1 0 0 0,-1 0 0 0 0,-4-5 0 0 0</inkml:trace>
</inkml:ink>
</file>

<file path=ppt/ink/ink5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4.839"/>
    </inkml:context>
    <inkml:brush xml:id="br0">
      <inkml:brushProperty name="width" value="0.1" units="cm"/>
      <inkml:brushProperty name="height" value="0.1" units="cm"/>
      <inkml:brushProperty name="color" value="#FFFFFF"/>
    </inkml:brush>
  </inkml:definitions>
  <inkml:trace contextRef="#ctx0" brushRef="#br0">93 1 4548 0 0,'-4'0'3631'0'0,"-15"4"-2043"0"0,12 0-1284 0 0,1 1-1 0 0,-1 0 1 0 0,1 0 0 0 0,0 0-1 0 0,1 1 1 0 0,-1 0 0 0 0,-7 11-1 0 0,11-15-230 0 0,1 0 0 0 0,-1 1 0 0 0,1-1 0 0 0,0 1-1 0 0,0-1 1 0 0,0 1 0 0 0,0-1 0 0 0,0 1 0 0 0,0 0 0 0 0,1 0-1 0 0,-1-1 1 0 0,1 1 0 0 0,0 0 0 0 0,0 0 0 0 0,0 0-1 0 0,0-1 1 0 0,0 1 0 0 0,1 0 0 0 0,-1 0 0 0 0,1-1-1 0 0,0 1 1 0 0,0 0 0 0 0,0-1 0 0 0,2 6 0 0 0,8 7 102 0 0,0-1 0 0 0,1 0 0 0 0,0-1 1 0 0,23 20-1 0 0,-15-15-20 0 0,23 26 0 0 0,-38-38-129 0 0,0 1 1 0 0,0-1-1 0 0,-1 1 1 0 0,0 1-1 0 0,0-1 1 0 0,-1 0-1 0 0,1 1 1 0 0,2 11-1 0 0,-6-15-24 0 0,1-1 0 0 0,-1 1 0 0 0,0 0 0 0 0,-1-1-1 0 0,1 1 1 0 0,0-1 0 0 0,-1 1 0 0 0,0-1-1 0 0,0 1 1 0 0,0-1 0 0 0,0 0 0 0 0,0 1 0 0 0,-1-1-1 0 0,0 0 1 0 0,1 0 0 0 0,-1 0 0 0 0,0 0 0 0 0,-1 0-1 0 0,1 0 1 0 0,0-1 0 0 0,-1 1 0 0 0,0-1-1 0 0,1 0 1 0 0,-1 1 0 0 0,0-1 0 0 0,0-1 0 0 0,-4 3-1 0 0,-1 1-2 0 0,1-1 0 0 0,-1 0 0 0 0,0 0 0 0 0,-1-1-1 0 0,1 0 1 0 0,-1 0 0 0 0,1-1 0 0 0,-1 0 0 0 0,0-1-1 0 0,-9 1 1 0 0,15-2-123 0 0,1-1 0 0 0,-1 1-1 0 0,1 0 1 0 0,-1-1 0 0 0,1 0 0 0 0,-1 1 0 0 0,1-1-1 0 0,-1 0 1 0 0,1 0 0 0 0,-1-1 0 0 0,-2-1 0 0 0,5 3-130 0 0,-1-1-1 0 0,0 1 1 0 0,0-1 0 0 0,1 0 0 0 0,-1 0 0 0 0,0 1 0 0 0,1-1 0 0 0,-1 0 0 0 0,0 0 0 0 0,1 0 0 0 0,-1 1-1 0 0,1-1 1 0 0,0 0 0 0 0,-1 0 0 0 0,1 0 0 0 0,0 0 0 0 0,-1 0 0 0 0,1 0 0 0 0,0 0 0 0 0,0-1-1 0 0</inkml:trace>
</inkml:ink>
</file>

<file path=ppt/ink/ink5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5.183"/>
    </inkml:context>
    <inkml:brush xml:id="br0">
      <inkml:brushProperty name="width" value="0.1" units="cm"/>
      <inkml:brushProperty name="height" value="0.1" units="cm"/>
      <inkml:brushProperty name="color" value="#FFFFFF"/>
    </inkml:brush>
  </inkml:definitions>
  <inkml:trace contextRef="#ctx0" brushRef="#br0">1 10 5565 0 0,'-1'0'79'0'0,"1"-1"1"0"0,0 1 0 0 0,0 0 0 0 0,0-1 0 0 0,0 1 0 0 0,0 0-1 0 0,0 0 1 0 0,0-1 0 0 0,0 1 0 0 0,0 0 0 0 0,0-1 0 0 0,0 1-1 0 0,0 0 1 0 0,0 0 0 0 0,0-1 0 0 0,1 1 0 0 0,-1 0 0 0 0,0-1 0 0 0,0 1-1 0 0,0 0 1 0 0,0 0 0 0 0,0-1 0 0 0,1 1 0 0 0,-1 0 0 0 0,0 0-1 0 0,0 0 1 0 0,0-1 0 0 0,1 1 0 0 0,-1 0 0 0 0,0 0 0 0 0,0 0-1 0 0,1-1 1 0 0,-1 1 0 0 0,0 0 0 0 0,0 0 0 0 0,1 0 0 0 0,-1 0 0 0 0,0 0-1 0 0,1 0 1 0 0,-1 0 0 0 0,0 0 0 0 0,0 0 0 0 0,1 0 0 0 0,-1 0-1 0 0,0 0 1 0 0,1 0 0 0 0,-1 0 0 0 0,0 0 0 0 0,0 0 0 0 0,1 0 0 0 0,-1 0-1 0 0,10 18 1717 0 0,2 30-564 0 0,12 151 1232 0 0,-2-7-1281 0 0,-16-159-1017 0 0,-4-14-43 0 0,1-1 1 0 0,1 1-1 0 0,1 0 1 0 0,1-1-1 0 0,13 30 1 0 0,-18-46-176 0 0,1 0 0 0 0,-1 1 1 0 0,1-1-1 0 0,0 0 0 0 0,0 0 1 0 0,0-1-1 0 0,0 1 0 0 0,0 0 1 0 0,0 0-1 0 0,0-1 0 0 0,1 0 1 0 0,-1 1-1 0 0,1-1 0 0 0,-1 0 1 0 0,1 0-1 0 0,-1 0 0 0 0,1-1 1 0 0,-1 1-1 0 0,1 0 0 0 0,0-1 1 0 0,-1 0-1 0 0,1 0 0 0 0,0 0 1 0 0,-1 0-1 0 0,1 0 0 0 0,0 0 1 0 0,-1-1-1 0 0,1 1 0 0 0,4-2 1 0 0,-1 0-608 0 0,0 0 1 0 0,1 0 0 0 0,-1 0 0 0 0,0-1-1 0 0,0 0 1 0 0,-1-1 0 0 0,1 1 0 0 0,-1-1-1 0 0,1 0 1 0 0,-1 0 0 0 0,5-6 0 0 0,-3 1-2255 0 0</inkml:trace>
</inkml:ink>
</file>

<file path=ppt/ink/ink5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5.557"/>
    </inkml:context>
    <inkml:brush xml:id="br0">
      <inkml:brushProperty name="width" value="0.1" units="cm"/>
      <inkml:brushProperty name="height" value="0.1" units="cm"/>
      <inkml:brushProperty name="color" value="#FFFFFF"/>
    </inkml:brush>
  </inkml:definitions>
  <inkml:trace contextRef="#ctx0" brushRef="#br0">13 125 5681 0 0,'0'0'94'0'0,"-1"1"0"0"0,1-1 1 0 0,-1 0-1 0 0,1 0 0 0 0,0 0 1 0 0,-1 0-1 0 0,1 0 1 0 0,-1 0-1 0 0,1 0 0 0 0,-1 0 1 0 0,1 0-1 0 0,-1 0 1 0 0,1 0-1 0 0,-1 0 0 0 0,1-1 1 0 0,0 1-1 0 0,-1 0 1 0 0,1 0-1 0 0,-1 0 0 0 0,1-1 1 0 0,0 1-1 0 0,-1 0 0 0 0,1 0 1 0 0,-1-1-1 0 0,1 1 1 0 0,0 0-1 0 0,0-1 0 0 0,-1 1 1 0 0,1 0-1 0 0,-1-1 1 0 0,9-10 1515 0 0,22-7-464 0 0,2 4-811 0 0,65-17 1 0 0,107-9-9264 0 0,-183 37 7814 0 0,-1-1-10 0 0</inkml:trace>
</inkml:ink>
</file>

<file path=ppt/ink/ink5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5.897"/>
    </inkml:context>
    <inkml:brush xml:id="br0">
      <inkml:brushProperty name="width" value="0.1" units="cm"/>
      <inkml:brushProperty name="height" value="0.1" units="cm"/>
      <inkml:brushProperty name="color" value="#FFFFFF"/>
    </inkml:brush>
  </inkml:definitions>
  <inkml:trace contextRef="#ctx0" brushRef="#br0">1 5 2408 0 0,'10'-4'5779'0'0,"5"7"-4008"0"0,11 9-1155 0 0,-11-2-307 0 0,0 0 0 0 0,-1 1 0 0 0,0 1 0 0 0,0 0 1 0 0,-1 1-1 0 0,-1 1 0 0 0,0 0 0 0 0,11 17 0 0 0,-16-20-201 0 0,0 0 0 0 0,-1 0 0 0 0,0 0 0 0 0,-1 1 0 0 0,0 0 0 0 0,-1 0 0 0 0,0 0 0 0 0,-1 0 0 0 0,-1 0 0 0 0,0 1 0 0 0,0 0 0 0 0,-1 18 0 0 0,-2-27-70 0 0,0 1 1 0 0,-1 0-1 0 0,1-1 0 0 0,-1 1 1 0 0,0-1-1 0 0,-1 0 1 0 0,1 0-1 0 0,-1 0 0 0 0,1 0 1 0 0,-7 6-1 0 0,8-8-13 0 0,0-1-1 0 0,-1 0 1 0 0,1 1 0 0 0,0-1-1 0 0,-1 0 1 0 0,1 0 0 0 0,-1 0-1 0 0,0 0 1 0 0,1 0 0 0 0,-1 0 0 0 0,0-1-1 0 0,-3 2 1 0 0,4-2-2 0 0,0 0 0 0 0,0 0 0 0 0,0 0 0 0 0,0 0 0 0 0,0 0 0 0 0,0 0 0 0 0,0 0 0 0 0,0-1-1 0 0,0 1 1 0 0,1 0 0 0 0,-1-1 0 0 0,0 1 0 0 0,0-1 0 0 0,0 1 0 0 0,0-1 0 0 0,1 1 0 0 0,-1-1 0 0 0,0 1 0 0 0,1-1 0 0 0,-1 0 0 0 0,0 1 0 0 0,1-1 0 0 0,-1 0 0 0 0,1 0 0 0 0,-1 0 0 0 0,1 1 0 0 0,-1-3-1 0 0,-1-1 17 0 0,1 0-1 0 0,0-1 1 0 0,-1 1-1 0 0,2 0 1 0 0,-1-1-1 0 0,1 1 0 0 0,-1-1 1 0 0,1 0-1 0 0,0 1 1 0 0,1-1-1 0 0,-1 1 0 0 0,1-1 1 0 0,0 1-1 0 0,0 0 1 0 0,0-1-1 0 0,4-7 1 0 0,2-5-225 0 0,1 0 1 0 0,17-28 0 0 0,-18 34-251 0 0,1 1 0 0 0,0 0 0 0 0,1 1 0 0 0,0-1 0 0 0,1 2 0 0 0,-1-1-1 0 0,2 2 1 0 0,-1-1 0 0 0,1 1 0 0 0,0 1 0 0 0,0 0 0 0 0,1 0-1 0 0,0 1 1 0 0,0 1 0 0 0,15-4 0 0 0,-14 4-2264 0 0</inkml:trace>
</inkml:ink>
</file>

<file path=ppt/ink/ink5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6.252"/>
    </inkml:context>
    <inkml:brush xml:id="br0">
      <inkml:brushProperty name="width" value="0.1" units="cm"/>
      <inkml:brushProperty name="height" value="0.1" units="cm"/>
      <inkml:brushProperty name="color" value="#FFFFFF"/>
    </inkml:brush>
  </inkml:definitions>
  <inkml:trace contextRef="#ctx0" brushRef="#br0">1 6 8609 0 0,'0'-1'82'0'0,"1"1"1"0"0,-1-1 0 0 0,1 1-1 0 0,0-1 1 0 0,-1 1 0 0 0,1-1-1 0 0,0 1 1 0 0,0 0 0 0 0,-1 0-1 0 0,1-1 1 0 0,0 1 0 0 0,0 0-1 0 0,-1 0 1 0 0,1 0 0 0 0,0 0-1 0 0,0-1 1 0 0,0 1 0 0 0,0 1-1 0 0,-1-1 1 0 0,1 0 0 0 0,0 0-1 0 0,0 0 1 0 0,-1 0 0 0 0,1 0-1 0 0,0 1 1 0 0,0-1 0 0 0,-1 0-1 0 0,1 1 1 0 0,0-1 0 0 0,0 0-1 0 0,-1 1 1 0 0,1-1 0 0 0,-1 1-1 0 0,1-1 1 0 0,0 1 0 0 0,-1 0-1 0 0,1-1 1 0 0,-1 1 0 0 0,1-1-1 0 0,-1 1 1 0 0,1 0 0 0 0,-1 0-1 0 0,0-1 1 0 0,1 1 0 0 0,-1 0-1 0 0,0 0 1 0 0,0-1 0 0 0,1 1-1 0 0,-1 1 1 0 0,11 46 1103 0 0,-10-38-925 0 0,36 186 1922 0 0,-35-184-2513 0 0,3 20-659 0 0,-5-32 754 0 0,0 1 0 0 0,0 0 0 0 0,0 0 0 0 0,0 0-1 0 0,1-1 1 0 0,-1 1 0 0 0,0 0 0 0 0,1 0 0 0 0,-1-1 0 0 0,0 1 0 0 0,1 0 0 0 0,-1 0 0 0 0,1-1 0 0 0,-1 1 0 0 0,1-1 0 0 0,-1 1 0 0 0,1 0 0 0 0,0-1-1 0 0,-1 1 1 0 0,1-1 0 0 0,0 1 0 0 0,-1-1 0 0 0,1 0 0 0 0,0 1 0 0 0,0-1 0 0 0,-1 0 0 0 0,2 1 0 0 0</inkml:trace>
</inkml:ink>
</file>

<file path=ppt/ink/ink5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6.590"/>
    </inkml:context>
    <inkml:brush xml:id="br0">
      <inkml:brushProperty name="width" value="0.1" units="cm"/>
      <inkml:brushProperty name="height" value="0.1" units="cm"/>
      <inkml:brushProperty name="color" value="#FFFFFF"/>
    </inkml:brush>
  </inkml:definitions>
  <inkml:trace contextRef="#ctx0" brushRef="#br0">43 60 4740 0 0,'-18'-23'1924'0'0,"18"23"-1838"0"0,-1-1 0 0 0,1 1 0 0 0,0-1 0 0 0,-1 1 0 0 0,1-1 0 0 0,-1 1-1 0 0,1-1 1 0 0,-1 1 0 0 0,1 0 0 0 0,-1-1 0 0 0,0 1 0 0 0,1 0 0 0 0,-1-1 0 0 0,1 1 0 0 0,-1 0-1 0 0,0 0 1 0 0,1-1 0 0 0,-1 1 0 0 0,0 0 0 0 0,1 0 0 0 0,-1 0 0 0 0,0 0 0 0 0,1 0 0 0 0,-1 0-1 0 0,0 0 1 0 0,1 0 0 0 0,-1 0 0 0 0,0 0 0 0 0,1 1 0 0 0,-1-1 0 0 0,1 0 0 0 0,-1 0 0 0 0,0 1-1 0 0,1-1 1 0 0,-1 0 0 0 0,1 1 0 0 0,-1-1 0 0 0,1 0 0 0 0,-1 1 0 0 0,0 0 0 0 0,1 0 31 0 0,0 0 1 0 0,-1 0 0 0 0,1 0 0 0 0,0 1 0 0 0,0-1 0 0 0,0 0 0 0 0,0 0 0 0 0,1 0 0 0 0,-1 0 0 0 0,0 0-1 0 0,0 1 1 0 0,1-1 0 0 0,-1 0 0 0 0,0 0 0 0 0,1 0 0 0 0,-1 0 0 0 0,1 0 0 0 0,0 0 0 0 0,-1 0 0 0 0,1 0-1 0 0,0 0 1 0 0,-1 0 0 0 0,1-1 0 0 0,0 1 0 0 0,0 0 0 0 0,0 0 0 0 0,0-1 0 0 0,0 1 0 0 0,0 0 0 0 0,0-1-1 0 0,1 1 1 0 0,-1 0-92 0 0,-1-1-1 0 0,1 1 0 0 0,-1-1 0 0 0,1 0 0 0 0,-1 1 1 0 0,1-1-1 0 0,-1 1 0 0 0,1-1 0 0 0,0 0 1 0 0,-1 0-1 0 0,1 1 0 0 0,0-1 0 0 0,-1 0 1 0 0,1 0-1 0 0,-1 0 0 0 0,1 0 0 0 0,0 0 0 0 0,-1 0 1 0 0,1 0-1 0 0,0 0 0 0 0,-1 0 0 0 0,1 0 1 0 0,0 0-1 0 0,-1 0 0 0 0,1 0 0 0 0,0 0 1 0 0,-1-1-1 0 0,1 1 0 0 0,0 0 0 0 0,-1-1 0 0 0,1 1 1 0 0,-1 0-1 0 0,1-1 0 0 0,-1 1 0 0 0,1-1 1 0 0,-1 1-1 0 0,1 0 0 0 0,-1-1 0 0 0,1 1 0 0 0,-1-1 1 0 0,0 0-1 0 0,1 1 0 0 0,-1-1 0 0 0,0 1 1 0 0,1-1-1 0 0,-1 1 0 0 0,0-1 0 0 0,0 0 1 0 0,1 1-1 0 0,-1-1 0 0 0,0 0 0 0 0,0 1 0 0 0,0-1 1 0 0,0 0-1 0 0,0 1 0 0 0,0-1 0 0 0,0 0 1 0 0,0 1-1 0 0,-1-2 0 0 0,2-2 19 0 0,-2 1 1 0 0,1-1-1 0 0,0 0 0 0 0,-1 1 0 0 0,0-1 1 0 0,0 0-1 0 0,-1-4 0 0 0,-8-4-1740 0 0,-7 7-4681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1.344"/>
    </inkml:context>
    <inkml:brush xml:id="br0">
      <inkml:brushProperty name="width" value="0.1" units="cm"/>
      <inkml:brushProperty name="height" value="0.1" units="cm"/>
      <inkml:brushProperty name="color" value="#FFFFFF"/>
    </inkml:brush>
  </inkml:definitions>
  <inkml:trace contextRef="#ctx0" brushRef="#br0">0 5 5052 0 0,'1'-1'141'0'0,"-1"1"0"0"0,0 0-1 0 0,1-1 1 0 0,-1 1-1 0 0,1-1 1 0 0,0 1 0 0 0,-1 0-1 0 0,1 0 1 0 0,-1-1-1 0 0,1 1 1 0 0,-1 0-1 0 0,1 0 1 0 0,0 0 0 0 0,-1 0-1 0 0,1 0 1 0 0,-1 0-1 0 0,1-1 1 0 0,0 1 0 0 0,-1 1-1 0 0,1-1 1 0 0,-1 0-1 0 0,1 0 1 0 0,0 0-1 0 0,-1 0 1 0 0,1 0 0 0 0,-1 0-1 0 0,1 1 1 0 0,0-1-1 0 0,12 17 1479 0 0,2 35-926 0 0,-14-44-209 0 0,22 125 1381 0 0,-2-6-989 0 0,-19-118-1266 0 0,-2-7 32 0 0,1 0-1 0 0,-1 1 1 0 0,0-1-1 0 0,1 0 1 0 0,0 0-1 0 0,-1 0 1 0 0,1-1-1 0 0,0 1 1 0 0,0 0 0 0 0,0 0-1 0 0,0 0 1 0 0,0 0-1 0 0,0-1 1 0 0,1 1-1 0 0,2 2 1 0 0</inkml:trace>
</inkml:ink>
</file>

<file path=ppt/ink/ink5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7.276"/>
    </inkml:context>
    <inkml:brush xml:id="br0">
      <inkml:brushProperty name="width" value="0.1" units="cm"/>
      <inkml:brushProperty name="height" value="0.1" units="cm"/>
      <inkml:brushProperty name="color" value="#FFFFFF"/>
    </inkml:brush>
  </inkml:definitions>
  <inkml:trace contextRef="#ctx0" brushRef="#br0">43 31 4348 0 0,'-1'-3'368'0'0,"0"0"0"0"0,0 1 0 0 0,-1-1 0 0 0,1 1 0 0 0,0 0 0 0 0,-1-1 0 0 0,0 1 0 0 0,0 0 0 0 0,1 0 0 0 0,-1 0 0 0 0,-3-2 0 0 0,5 4-323 0 0,0 0 0 0 0,0 0 1 0 0,-1 0-1 0 0,1 0 0 0 0,0 0 1 0 0,-1 0-1 0 0,1 0 0 0 0,0 0 1 0 0,-1 0-1 0 0,1 0 1 0 0,0 0-1 0 0,0 0 0 0 0,-1 0 1 0 0,1 0-1 0 0,0 0 0 0 0,-1 0 1 0 0,1 0-1 0 0,0 0 0 0 0,-1 0 1 0 0,1 0-1 0 0,0 0 1 0 0,0 0-1 0 0,-1 0 0 0 0,1 1 1 0 0,0-1-1 0 0,0 0 0 0 0,-1 0 1 0 0,1 0-1 0 0,0 1 1 0 0,0-1-1 0 0,-1 0 0 0 0,1 0 1 0 0,0 1-1 0 0,-7 19 426 0 0,4 11-137 0 0,1 0 1 0 0,2 0-1 0 0,0-1 1 0 0,2 1-1 0 0,7 32 0 0 0,40 154 543 0 0,-27-131-554 0 0,10 57 666 0 0,-32-217-1370 0 0,2 23 200 0 0,-2 38 122 0 0,1-1 1 0 0,1 1-1 0 0,6-27 0 0 0,-7 34 41 0 0,1 1-1 0 0,-1 0 1 0 0,1 0-1 0 0,0 1 0 0 0,0-1 1 0 0,1 0-1 0 0,-1 1 1 0 0,1-1-1 0 0,0 1 1 0 0,0 0-1 0 0,1 0 0 0 0,-1 0 1 0 0,7-4-1 0 0,-7 6 12 0 0,1 0 0 0 0,-1 1 0 0 0,1 0 0 0 0,0 0 0 0 0,-1 0 0 0 0,1 0 0 0 0,0 0-1 0 0,0 1 1 0 0,-1 0 0 0 0,1 0 0 0 0,0 0 0 0 0,0 0 0 0 0,0 0 0 0 0,-1 1 0 0 0,1 0 0 0 0,0 0 0 0 0,0 0-1 0 0,-1 0 1 0 0,1 0 0 0 0,-1 1 0 0 0,1 0 0 0 0,4 2 0 0 0,4 3 8 0 0,0 1-1 0 0,0 0 1 0 0,-1 1 0 0 0,18 16-1 0 0,-22-18 8 0 0,-1 0 0 0 0,1 1 0 0 0,-1 0 0 0 0,-1 0-1 0 0,1 0 1 0 0,-2 1 0 0 0,8 16 0 0 0,-10-21-1 0 0,-1 0 1 0 0,0 0-1 0 0,0 0 1 0 0,0 0-1 0 0,0 0 0 0 0,0 1 1 0 0,-1-1-1 0 0,0 0 1 0 0,0 0-1 0 0,0 1 0 0 0,-1-1 1 0 0,1 0-1 0 0,-1 0 1 0 0,0 1-1 0 0,0-1 0 0 0,-1 0 1 0 0,1 0-1 0 0,-1 0 0 0 0,0 0 1 0 0,-2 3-1 0 0,-1 0-17 0 0,0 1 0 0 0,-1-2 0 0 0,0 1 0 0 0,0-1 0 0 0,-1 0-1 0 0,1 0 1 0 0,-2 0 0 0 0,1-1 0 0 0,0 0 0 0 0,-1-1 0 0 0,0 0-1 0 0,0 0 1 0 0,0-1 0 0 0,-14 5 0 0 0,16-7-386 0 0,-1 0 0 0 0,0 0-1 0 0,1 0 1 0 0,-1 0 0 0 0,0-1-1 0 0,0-1 1 0 0,-8 0 0 0 0,10-1-1204 0 0</inkml:trace>
</inkml:ink>
</file>

<file path=ppt/ink/ink5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7.803"/>
    </inkml:context>
    <inkml:brush xml:id="br0">
      <inkml:brushProperty name="width" value="0.1" units="cm"/>
      <inkml:brushProperty name="height" value="0.1" units="cm"/>
      <inkml:brushProperty name="color" value="#FFFFFF"/>
    </inkml:brush>
  </inkml:definitions>
  <inkml:trace contextRef="#ctx0" brushRef="#br0">1 54 5088 0 0,'4'-1'4047'0'0,"-4"1"-3986"0"0,4 13 1719 0 0,1 26-1276 0 0,-4-27 14 0 0,2 11-205 0 0,1 0 0 0 0,0-1 1 0 0,2 0-1 0 0,1 0 0 0 0,11 26 1 0 0,-16-43-291 0 0,1 1-1 0 0,0-1 1 0 0,0 0 0 0 0,0 1-1 0 0,0-1 1 0 0,1-1 0 0 0,0 1-1 0 0,0 0 1 0 0,0-1 0 0 0,0 0-1 0 0,1 0 1 0 0,0 0 0 0 0,-1 0-1 0 0,2-1 1 0 0,-1 0 0 0 0,0 0-1 0 0,1-1 1 0 0,-1 1 0 0 0,1-1-1 0 0,0 0 1 0 0,-1 0 0 0 0,1-1-1 0 0,0 0 1 0 0,12 1 0 0 0,-14-2-55 0 0,0 0 1 0 0,-1-1 0 0 0,1 1-1 0 0,0-1 1 0 0,-1 0-1 0 0,1 0 1 0 0,0 0 0 0 0,-1 0-1 0 0,0 0 1 0 0,1-1-1 0 0,-1 0 1 0 0,0 0 0 0 0,0 0-1 0 0,0 0 1 0 0,0 0 0 0 0,3-3-1 0 0,-1 0-30 0 0,-1 0 0 0 0,0 0 0 0 0,0-1 0 0 0,0 1 0 0 0,-1-1 0 0 0,0 0-1 0 0,0 0 1 0 0,3-9 0 0 0,-1-3-102 0 0,0 0-1 0 0,-1 0 1 0 0,-1 0-1 0 0,-1-1 1 0 0,0-28-1 0 0,-1 15 63 0 0,0 19 191 0 0,-1 1 0 0 0,0 0 1 0 0,0 0-1 0 0,-1 0 0 0 0,-1 0 1 0 0,0 0-1 0 0,-5-16 0 0 0,5 45 963 0 0,2 11-652 0 0,5 0-77 0 0,2 0-1 0 0,16 41 1 0 0,-17-55-434 0 0,0-1-1 0 0,0-1 0 0 0,1 1 0 0 0,1-1 0 0 0,0 0 0 0 0,1-1 1 0 0,11 11-1 0 0,-18-19-302 0 0,1-1 1 0 0,0 0 0 0 0,0 0 0 0 0,0 0-1 0 0,0 0 1 0 0,0-1 0 0 0,1 1-1 0 0,-1-1 1 0 0,0 0 0 0 0,1 0 0 0 0,-1 0-1 0 0,1 0 1 0 0,-1 0 0 0 0,7-1-1 0 0,1 0-2605 0 0</inkml:trace>
</inkml:ink>
</file>

<file path=ppt/ink/ink5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8.162"/>
    </inkml:context>
    <inkml:brush xml:id="br0">
      <inkml:brushProperty name="width" value="0.1" units="cm"/>
      <inkml:brushProperty name="height" value="0.1" units="cm"/>
      <inkml:brushProperty name="color" value="#FFFFFF"/>
    </inkml:brush>
  </inkml:definitions>
  <inkml:trace contextRef="#ctx0" brushRef="#br0">2 55 5701 0 0,'0'-9'908'0'0,"-1"5"-565"0"0,1 0-1 0 0,-1 0 0 0 0,1 1 1 0 0,0-1-1 0 0,0 0 1 0 0,1 0-1 0 0,-1 1 0 0 0,1-1 1 0 0,0 0-1 0 0,1-4 1 0 0,0 10-164 0 0,-1-1 0 0 0,0 0-1 0 0,1 1 1 0 0,-1 0 0 0 0,0-1 0 0 0,0 1 0 0 0,0 0 0 0 0,0 0 0 0 0,0 0 0 0 0,0-1 0 0 0,-1 1 0 0 0,1 0 0 0 0,-1 0 0 0 0,1 3 0 0 0,0-3-66 0 0,10 48 701 0 0,-2 0 0 0 0,-2 1 0 0 0,1 68 0 0 0,-5-63-452 0 0,-1 51 157 0 0,3 28 3 0 0,-3-114-407 0 0,1 0-1 0 0,0 0 0 0 0,2 0 1 0 0,8 23-1 0 0,-12-42-103 0 0,0 0 1 0 0,0 1-1 0 0,0-1 0 0 0,0 0 0 0 0,0 0 0 0 0,1 0 0 0 0,-1 0 0 0 0,1 0 0 0 0,-1-1 0 0 0,1 1 0 0 0,0 0 0 0 0,-1-1 0 0 0,1 1 1 0 0,0-1-1 0 0,0 0 0 0 0,0 1 0 0 0,0-1 0 0 0,0 0 0 0 0,1 0 0 0 0,3 1 0 0 0,-2-1-85 0 0,1 0 1 0 0,0-1-1 0 0,0 0 0 0 0,-1 0 1 0 0,1 0-1 0 0,0 0 0 0 0,-1-1 0 0 0,1 1 1 0 0,9-4-1 0 0,2-1-1086 0 0,-1-1 0 0 0,1-1 0 0 0,-1 0 0 0 0,28-19 0 0 0,-15 5-2336 0 0,-18 10 365 0 0</inkml:trace>
</inkml:ink>
</file>

<file path=ppt/ink/ink5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8.566"/>
    </inkml:context>
    <inkml:brush xml:id="br0">
      <inkml:brushProperty name="width" value="0.1" units="cm"/>
      <inkml:brushProperty name="height" value="0.1" units="cm"/>
      <inkml:brushProperty name="color" value="#FFFFFF"/>
    </inkml:brush>
  </inkml:definitions>
  <inkml:trace contextRef="#ctx0" brushRef="#br0">9 150 5669 0 0,'-1'0'72'0'0,"1"0"1"0"0,0 0-1 0 0,-1 0 1 0 0,1 0-1 0 0,0 0 1 0 0,-1 0 0 0 0,1-1-1 0 0,0 1 1 0 0,-1 0-1 0 0,1 0 1 0 0,0 0 0 0 0,0 0-1 0 0,-1 0 1 0 0,1 0-1 0 0,0-1 1 0 0,0 1 0 0 0,-1 0-1 0 0,1 0 1 0 0,0 0-1 0 0,0-1 1 0 0,-1 1 0 0 0,1 0-1 0 0,0 0 1 0 0,0-1-1 0 0,0 1 1 0 0,-1 0 0 0 0,1-1-1 0 0,0 1 1 0 0,0 0-1 0 0,0 0 1 0 0,0-1 0 0 0,0 1-1 0 0,0 0 1 0 0,0-1-1 0 0,9-7 1113 0 0,23-5-385 0 0,-29 13-635 0 0,403-119 2516 0 0,-404 119-2653 0 0,0-1-1 0 0,-1 1 1 0 0,1 0 0 0 0,0-1-1 0 0,-1 1 1 0 0,1 0 0 0 0,0 0 0 0 0,-1 0-1 0 0,1 0 1 0 0,0 0 0 0 0,-1 0-1 0 0,1 0 1 0 0,0 1 0 0 0,-1-1 0 0 0,1 1-1 0 0,-1-1 1 0 0,1 1 0 0 0,-1 0-1 0 0,1-1 1 0 0,-1 1 0 0 0,1 0 0 0 0,-1 0-1 0 0,1 0 1 0 0,-1 0 0 0 0,0 0 0 0 0,0 1-1 0 0,0-1 1 0 0,1 0 0 0 0,0 3-1 0 0,1 2 91 0 0,-1 0-1 0 0,1 0 1 0 0,-2 0-1 0 0,1 1 0 0 0,0-1 1 0 0,0 10-1 0 0,-2-15-110 0 0,9 124 1227 0 0,-1-9-1436 0 0,-6-99-2086 0 0,2 0 1 0 0,7 24 0 0 0</inkml:trace>
</inkml:ink>
</file>

<file path=ppt/ink/ink5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8.926"/>
    </inkml:context>
    <inkml:brush xml:id="br0">
      <inkml:brushProperty name="width" value="0.1" units="cm"/>
      <inkml:brushProperty name="height" value="0.1" units="cm"/>
      <inkml:brushProperty name="color" value="#FFFFFF"/>
    </inkml:brush>
  </inkml:definitions>
  <inkml:trace contextRef="#ctx0" brushRef="#br0">3 21 3968 0 0,'-3'-8'-392'0'0,"3"0"-572"0"0,3 3-140 0 0</inkml:trace>
</inkml:ink>
</file>

<file path=ppt/ink/ink5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7:59.761"/>
    </inkml:context>
    <inkml:brush xml:id="br0">
      <inkml:brushProperty name="width" value="0.1" units="cm"/>
      <inkml:brushProperty name="height" value="0.1" units="cm"/>
      <inkml:brushProperty name="color" value="#FFFFFF"/>
    </inkml:brush>
  </inkml:definitions>
  <inkml:trace contextRef="#ctx0" brushRef="#br0">169 35 1552 0 0,'-8'9'8633'0'0,"-18"9"-6483"0"0,8-5-1367 0 0,7-3-504 0 0,0 0 0 0 0,1 1 0 0 0,0 1 0 0 0,1-1 0 0 0,0 2 0 0 0,1-1-1 0 0,0 1 1 0 0,1 0 0 0 0,1 1 0 0 0,0 0 0 0 0,1 0 0 0 0,-7 28 0 0 0,10-36-261 0 0,1 1-1 0 0,0-1 1 0 0,1 0-1 0 0,-1 0 1 0 0,1 0-1 0 0,0 0 1 0 0,1 0 0 0 0,0 1-1 0 0,0-1 1 0 0,0 0-1 0 0,0 0 1 0 0,1 0-1 0 0,0-1 1 0 0,0 1-1 0 0,1 0 1 0 0,0-1 0 0 0,0 1-1 0 0,0-1 1 0 0,0 0-1 0 0,1 0 1 0 0,0 0-1 0 0,0-1 1 0 0,0 1-1 0 0,1-1 1 0 0,0 0 0 0 0,-1 0-1 0 0,1-1 1 0 0,1 1-1 0 0,-1-1 1 0 0,0 0-1 0 0,1 0 1 0 0,0-1-1 0 0,8 3 1 0 0,-11-4-54 0 0,0 0 0 0 0,0 0 0 0 0,0 0-1 0 0,1 0 1 0 0,-1 0 0 0 0,0-1 0 0 0,1 1 0 0 0,-1-1 0 0 0,1 0 0 0 0,-1 0 0 0 0,0-1 0 0 0,1 1-1 0 0,-1-1 1 0 0,0 1 0 0 0,1-1 0 0 0,-1 0 0 0 0,0 0 0 0 0,0-1 0 0 0,3-1 0 0 0,-2 1-18 0 0,-1-1 1 0 0,1 0-1 0 0,-1 0 1 0 0,0 0 0 0 0,0 0-1 0 0,0-1 1 0 0,0 1 0 0 0,-1-1-1 0 0,1 0 1 0 0,-1 0-1 0 0,0 0 1 0 0,2-7 0 0 0,1-5-154 0 0,0 1 0 0 0,-2-1 0 0 0,0-1 1 0 0,-1 1-1 0 0,0 0 0 0 0,-2-27 0 0 0,-2 26 283 0 0,0 0 0 0 0,-2 1-1 0 0,0-1 1 0 0,-1 1-1 0 0,0 0 1 0 0,-1 1 0 0 0,-1-1-1 0 0,-16-25 1 0 0,2 0 509 0 0,27 50-523 0 0,0-1 0 0 0,1 0 0 0 0,0-1 0 0 0,0 0-1 0 0,11 8 1 0 0,16 18-22 0 0,33 31 50 0 0,11 15-287 0 0,-69-70-31 0 0,-2 1-1 0 0,1 0 0 0 0,-2 0 1 0 0,1 1-1 0 0,-1 0 0 0 0,7 20 1 0 0,-10-10-528 0 0,-4-20 734 0 0,1-1 0 0 0,0 1-1 0 0,0-1 1 0 0,0 1 0 0 0,0-1 0 0 0,0 0 0 0 0,-1 1-1 0 0,1-1 1 0 0,0 1 0 0 0,0-1 0 0 0,-1 0 0 0 0,1 1-1 0 0,0-1 1 0 0,-1 0 0 0 0,1 1 0 0 0,0-1 0 0 0,-1 0-1 0 0,1 0 1 0 0,0 1 0 0 0,-1-1 0 0 0,1 0 0 0 0,-1 0-1 0 0,1 0 1 0 0,-1 1 0 0 0,0-1 0 0 0,0 0 27 0 0,0 0 0 0 0,-1-1 0 0 0,1 1 1 0 0,0 0-1 0 0,0-1 0 0 0,0 1 0 0 0,-1-1 0 0 0,1 1 1 0 0,0-1-1 0 0,0 0 0 0 0,0 1 0 0 0,0-1 1 0 0,0 0-1 0 0,0 0 0 0 0,0 0 0 0 0,0 0 0 0 0,0 0 1 0 0,0 0-1 0 0,0 0 0 0 0,1 0 0 0 0,-1 0 0 0 0,0 0 1 0 0,1 0-1 0 0,-1 0 0 0 0,1-1 0 0 0,-1 0 1 0 0,-4-10 103 0 0,1 0 0 0 0,1 0 0 0 0,0-1 0 0 0,0 1 0 0 0,1 0 0 0 0,1-1 0 0 0,0 0 0 0 0,0 1 1 0 0,2-1-1 0 0,0 0 0 0 0,0 1 0 0 0,1-1 0 0 0,0 1 0 0 0,6-16 0 0 0,-5 18-77 0 0,0 0-1 0 0,1 1 1 0 0,0 0-1 0 0,1 0 1 0 0,-1 0 0 0 0,2 0-1 0 0,-1 1 1 0 0,2 0-1 0 0,-1 0 1 0 0,1 0-1 0 0,0 1 1 0 0,0 0-1 0 0,1 0 1 0 0,0 1 0 0 0,0 0-1 0 0,0 1 1 0 0,1-1-1 0 0,14-5 1 0 0,-20 10-27 0 0,1 0 1 0 0,0 0 0 0 0,-1 0-1 0 0,1 0 1 0 0,-1 0 0 0 0,1 1 0 0 0,0 0-1 0 0,0 0 1 0 0,-1 0 0 0 0,1 0-1 0 0,0 1 1 0 0,-1-1 0 0 0,1 1-1 0 0,0 0 1 0 0,-1 0 0 0 0,5 2-1 0 0,-2 0 5 0 0,0 0 0 0 0,0 1-1 0 0,0-1 1 0 0,-1 1 0 0 0,1 1 0 0 0,-1-1-1 0 0,0 1 1 0 0,6 7 0 0 0,0 2 19 0 0,-1 1 0 0 0,0 0 0 0 0,-1 1 0 0 0,-1 0 0 0 0,13 32 0 0 0,-3 15 32 0 0,-10-35 46 0 0,15 36-1 0 0,-22-63-227 0 0,-1 1-1 0 0,1-1 0 0 0,0 1 1 0 0,0-1-1 0 0,0 0 0 0 0,0 0 0 0 0,1 1 1 0 0,-1-1-1 0 0,0 0 0 0 0,1 0 0 0 0,-1 0 1 0 0,0 0-1 0 0,1 0 0 0 0,-1 0 0 0 0,3 0 1 0 0,-2 0-256 0 0,-1 0 1 0 0,1-1 0 0 0,0 0 0 0 0,-1 1 0 0 0,1-1 0 0 0,-1 0 0 0 0,1 0 0 0 0,0 0 0 0 0,-1 0 0 0 0,1 0 0 0 0,0 0-1 0 0,-1 0 1 0 0,1 0 0 0 0,0-1 0 0 0,-1 1 0 0 0,3-1 0 0 0,3-3-2494 0 0</inkml:trace>
</inkml:ink>
</file>

<file path=ppt/ink/ink5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03.169"/>
    </inkml:context>
    <inkml:brush xml:id="br0">
      <inkml:brushProperty name="width" value="0.1" units="cm"/>
      <inkml:brushProperty name="height" value="0.1" units="cm"/>
      <inkml:brushProperty name="color" value="#FFFFFF"/>
    </inkml:brush>
  </inkml:definitions>
  <inkml:trace contextRef="#ctx0" brushRef="#br0">141 1 2960 0 0,'5'1'4077'0'0,"-10"9"-3883"0"0,0 0-1 0 0,-1-1 1 0 0,0 0-1 0 0,-1 0 1 0 0,0 0-1 0 0,-13 12 1 0 0,-13 17-2031 0 0,-15 25-2730 0 0,40-52 3527 0 0</inkml:trace>
</inkml:ink>
</file>

<file path=ppt/ink/ink5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9.316"/>
    </inkml:context>
    <inkml:brush xml:id="br0">
      <inkml:brushProperty name="width" value="0.1" units="cm"/>
      <inkml:brushProperty name="height" value="0.1" units="cm"/>
      <inkml:brushProperty name="color" value="#FFFFFF"/>
    </inkml:brush>
  </inkml:definitions>
  <inkml:trace contextRef="#ctx0" brushRef="#br0">6 3 5613 0 0,'-4'0'3141'0'0,"3"6"-1173"0"0,2 21-495 0 0,7 32-1022 0 0,3-7 56 0 0,13 73 393 0 0,-23-121-643 0 0,0-11-122 0 0,1-29-94 0 0,1-34-41 0 0,-1 37 89 0 0,-2 22-9 0 0,1-1 0 0 0,0 1-1 0 0,0 0 1 0 0,1-1 0 0 0,1 1-1 0 0,0 0 1 0 0,0 0-1 0 0,10-19 1 0 0,-12 29-73 0 0,0 0-1 0 0,-1 1 1 0 0,1-1 0 0 0,0 0-1 0 0,0 0 1 0 0,0 1-1 0 0,1-1 1 0 0,-1 0 0 0 0,0 1-1 0 0,0-1 1 0 0,0 1 0 0 0,0-1-1 0 0,1 1 1 0 0,-1 0-1 0 0,0 0 1 0 0,0-1 0 0 0,0 1-1 0 0,1 0 1 0 0,-1 0 0 0 0,0 0-1 0 0,0 0 1 0 0,1 1-1 0 0,-1-1 1 0 0,0 0 0 0 0,0 0-1 0 0,1 1 1 0 0,-1-1 0 0 0,0 1-1 0 0,0-1 1 0 0,0 1 0 0 0,0-1-1 0 0,1 2 1 0 0,38 23 61 0 0,-38-24-66 0 0,21 18-655 0 0,0 0 0 0 0,-1 2 0 0 0,-1 0 0 0 0,-1 2 0 0 0,0 0 0 0 0,16 28 0 0 0,-31-48-389 0 0</inkml:trace>
</inkml:ink>
</file>

<file path=ppt/ink/ink5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9.658"/>
    </inkml:context>
    <inkml:brush xml:id="br0">
      <inkml:brushProperty name="width" value="0.1" units="cm"/>
      <inkml:brushProperty name="height" value="0.1" units="cm"/>
      <inkml:brushProperty name="color" value="#FFFFFF"/>
    </inkml:brush>
  </inkml:definitions>
  <inkml:trace contextRef="#ctx0" brushRef="#br0">0 242 10477 0 0,'26'-77'1061'0'0,"-10"29"21"0"0,24-52 1 0 0,-40 99-1059 0 0,0 0 0 0 0,1 0-1 0 0,-1 0 1 0 0,1 0 0 0 0,-1 0 0 0 0,1 1 0 0 0,-1-1 0 0 0,1 0 0 0 0,0 0 0 0 0,-1 0 0 0 0,1 1 0 0 0,0-1 0 0 0,0 0 0 0 0,0 1 0 0 0,-1-1 0 0 0,1 1 0 0 0,0-1 0 0 0,0 1 0 0 0,0-1 0 0 0,0 1 0 0 0,0 0 0 0 0,0-1 0 0 0,0 1 0 0 0,0 0 0 0 0,0 0 0 0 0,0 0 0 0 0,0 0 0 0 0,0-1 0 0 0,1 2 0 0 0,1-1 9 0 0,-1 1 0 0 0,1 0 0 0 0,0 0 0 0 0,-1 0 0 0 0,1 0 0 0 0,-1 1 0 0 0,0-1 1 0 0,0 0-1 0 0,1 1 0 0 0,3 3 0 0 0,4 5 42 0 0,-1 1 0 0 0,1-1 0 0 0,8 15 0 0 0,37 66 218 0 0,-48-79-243 0 0,-1 1 1 0 0,-1 0-1 0 0,0 0 1 0 0,-1 1-1 0 0,4 20 0 0 0,-7-15-311 0 0,0 3-1469 0 0,5-4-3788 0 0</inkml:trace>
</inkml:ink>
</file>

<file path=ppt/ink/ink5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9.998"/>
    </inkml:context>
    <inkml:brush xml:id="br0">
      <inkml:brushProperty name="width" value="0.1" units="cm"/>
      <inkml:brushProperty name="height" value="0.1" units="cm"/>
      <inkml:brushProperty name="color" value="#FFFFFF"/>
    </inkml:brush>
  </inkml:definitions>
  <inkml:trace contextRef="#ctx0" brushRef="#br0">0 250 3920 0 0,'26'-16'1220'0'0,"1"1"0"0"0,30-12 0 0 0,-32 16-602 0 0,-1-1 0 0 0,46-31 0 0 0,-64 38-452 0 0,0-1 1 0 0,0 0-1 0 0,0 0 1 0 0,-1-1-1 0 0,0 0 1 0 0,0 0 0 0 0,4-10-1 0 0,-7 15-43 0 0,-1-1 0 0 0,0 0-1 0 0,0 1 1 0 0,0-1 0 0 0,0 0-1 0 0,0 0 1 0 0,-1 0 0 0 0,0 0 0 0 0,1 0-1 0 0,-1-5 1 0 0,0 7-43 0 0,-1-1 0 0 0,1 1-1 0 0,0 0 1 0 0,-1-1 0 0 0,1 1 0 0 0,-1 0 0 0 0,0-1 0 0 0,1 1-1 0 0,-1 0 1 0 0,0 0 0 0 0,0 0 0 0 0,0 0 0 0 0,1 0 0 0 0,-1 0-1 0 0,0 0 1 0 0,0 0 0 0 0,-1 0 0 0 0,1 0 0 0 0,0 0 0 0 0,0 0-1 0 0,0 1 1 0 0,-1-1 0 0 0,-1 0 0 0 0,0 0 4 0 0,0 0-1 0 0,0 1 1 0 0,0-1-1 0 0,0 1 1 0 0,0 0 0 0 0,0 0-1 0 0,0 0 1 0 0,0 1 0 0 0,0-1-1 0 0,0 1 1 0 0,0-1-1 0 0,0 1 1 0 0,0 0 0 0 0,0 0-1 0 0,0 0 1 0 0,0 1-1 0 0,0-1 1 0 0,1 1 0 0 0,-5 3-1 0 0,-4 2 115 0 0,1 1 0 0 0,0 0 0 0 0,-11 12 0 0 0,13-11-48 0 0,-1 1-1 0 0,1 0 1 0 0,1 0 0 0 0,0 1-1 0 0,0-1 1 0 0,1 1-1 0 0,1 1 1 0 0,-1-1 0 0 0,2 1-1 0 0,0 0 1 0 0,-3 13-1 0 0,6-20-128 0 0,0 1-1 0 0,1-1 0 0 0,-1 0 1 0 0,1 1-1 0 0,0-1 1 0 0,1 1-1 0 0,-1-1 0 0 0,1 0 1 0 0,0 1-1 0 0,1-1 1 0 0,-1 0-1 0 0,1 0 0 0 0,0 0 1 0 0,0 0-1 0 0,0 0 0 0 0,1-1 1 0 0,0 1-1 0 0,0-1 1 0 0,0 1-1 0 0,0-1 0 0 0,1 0 1 0 0,-1 0-1 0 0,1 0 0 0 0,0-1 1 0 0,1 1-1 0 0,-1-1 1 0 0,0 0-1 0 0,7 3 0 0 0,1 0-423 0 0,1 0-1 0 0,0-1 1 0 0,0-1-1 0 0,0 0 1 0 0,0 0-1 0 0,1-1 0 0 0,-1-1 1 0 0,1 0-1 0 0,0-1 1 0 0,23-1-1 0 0,-16-2-594 0 0,0 0-1 0 0,0-1 0 0 0,0-1 1 0 0,-1-1-1 0 0,36-13 0 0 0,-35 7-1992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9.038"/>
    </inkml:context>
    <inkml:brush xml:id="br0">
      <inkml:brushProperty name="width" value="0.1" units="cm"/>
      <inkml:brushProperty name="height" value="0.1" units="cm"/>
      <inkml:brushProperty name="color" value="#FFFFFF"/>
    </inkml:brush>
  </inkml:definitions>
  <inkml:trace contextRef="#ctx0" brushRef="#br0">0 1 4132 0 0,'1'0'194'0'0,"0"-1"-1"0"0,0 1 0 0 0,0 0 1 0 0,0 0-1 0 0,0 0 0 0 0,0 0 0 0 0,0 1 1 0 0,0-1-1 0 0,0 0 0 0 0,0 0 1 0 0,0 1-1 0 0,0-1 0 0 0,0 0 0 0 0,0 1 1 0 0,0-1-1 0 0,-1 1 0 0 0,1-1 1 0 0,0 1-1 0 0,0-1 0 0 0,0 2 0 0 0,3 18 2640 0 0,-4-9-2732 0 0,1 7 199 0 0,1 0 1 0 0,1 0-1 0 0,1-1 0 0 0,0 1 1 0 0,1-1-1 0 0,1 0 0 0 0,0-1 1 0 0,13 23-1 0 0,-16-34-277 0 0,0 1-1 0 0,0-1 1 0 0,1 0 0 0 0,0 0-1 0 0,0 0 1 0 0,0-1 0 0 0,1 1 0 0 0,-1-1-1 0 0,1 0 1 0 0,0 0 0 0 0,0-1-1 0 0,1 1 1 0 0,-1-1 0 0 0,1 0-1 0 0,-1-1 1 0 0,1 1 0 0 0,0-1-1 0 0,0 0 1 0 0,0-1 0 0 0,0 1 0 0 0,0-1-1 0 0,1-1 1 0 0,-1 1 0 0 0,0-1-1 0 0,1 0 1 0 0,11-2 0 0 0,-11 1-127 0 0,1 0 0 0 0,0-1 1 0 0,-1 0-1 0 0,0-1 1 0 0,1 0-1 0 0,-1 0 0 0 0,0 0 1 0 0,-1-1-1 0 0,1 0 0 0 0,0 0 1 0 0,-1-1-1 0 0,0 0 0 0 0,0 0 1 0 0,-1-1-1 0 0,1 1 1 0 0,-1-1-1 0 0,0 0 0 0 0,7-13 1 0 0,-6 9 35 0 0,-1 0 0 0 0,-1 0 0 0 0,0-1 1 0 0,0 0-1 0 0,-1 0 0 0 0,0 0 0 0 0,-1 0 0 0 0,-1 0 1 0 0,1 0-1 0 0,-2-1 0 0 0,0 1 0 0 0,-1-17 0 0 0,1 27 86 0 0,0 0 0 0 0,0 0 0 0 0,0 0-1 0 0,0 0 1 0 0,0 0 0 0 0,-1 0 0 0 0,1 0-1 0 0,0 0 1 0 0,0 0 0 0 0,-1 0 0 0 0,1 0-1 0 0,-1 0 1 0 0,1 0 0 0 0,-1 0 0 0 0,1 0-1 0 0,-1 1 1 0 0,1-1 0 0 0,-1 0 0 0 0,-1-1-1 0 0,2 2 6 0 0,-1 0 0 0 0,1 0 0 0 0,-1 0 0 0 0,1 0-1 0 0,-1 0 1 0 0,1 0 0 0 0,-1 0 0 0 0,1 1 0 0 0,-1-1 0 0 0,1 0-1 0 0,-1 0 1 0 0,1 0 0 0 0,-1 0 0 0 0,1 1 0 0 0,-1-1-1 0 0,1 0 1 0 0,0 0 0 0 0,-1 1 0 0 0,1-1 0 0 0,-1 0-1 0 0,1 1 1 0 0,0-1 0 0 0,-1 1 0 0 0,1-1 0 0 0,0 0-1 0 0,-1 1 1 0 0,-1 3 77 0 0,-1-1-1 0 0,1 1 1 0 0,0-1-1 0 0,0 1 1 0 0,0 0-1 0 0,1 0 1 0 0,-1 0-1 0 0,-1 6 1 0 0,2-2-21 0 0,0 1 0 0 0,1 0 0 0 0,0 0 0 0 0,0 0 0 0 0,1 0 0 0 0,0 0 0 0 0,0-1 0 0 0,1 1 0 0 0,0 0 0 0 0,7 14 0 0 0,-7-17-249 0 0,1 0-1 0 0,0 0 0 0 0,1-1 0 0 0,-1 1 1 0 0,1-1-1 0 0,7 8 0 0 0,-7-10-363 0 0,0 1 0 0 0,0-1 0 0 0,0 0 0 0 0,1 0 0 0 0,-1 0-1 0 0,1 0 1 0 0,0-1 0 0 0,8 3 0 0 0,-2-1-2410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1.674"/>
    </inkml:context>
    <inkml:brush xml:id="br0">
      <inkml:brushProperty name="width" value="0.1" units="cm"/>
      <inkml:brushProperty name="height" value="0.1" units="cm"/>
      <inkml:brushProperty name="color" value="#FFFFFF"/>
    </inkml:brush>
  </inkml:definitions>
  <inkml:trace contextRef="#ctx0" brushRef="#br0">46 23 3732 0 0,'-6'-5'532'0'0,"-14"-10"799"0"0,20 15-1272 0 0,-1-1 1 0 0,1 1-1 0 0,-1 0 0 0 0,1 0 1 0 0,-1-1-1 0 0,1 1 0 0 0,-1 0 0 0 0,1 0 1 0 0,-1 0-1 0 0,0 0 0 0 0,1 0 1 0 0,-1-1-1 0 0,1 1 0 0 0,-1 0 1 0 0,1 0-1 0 0,-1 0 0 0 0,0 1 0 0 0,1-1 1 0 0,-1 0-1 0 0,1 0 0 0 0,-1 0 1 0 0,1 0-1 0 0,-1 1 0 0 0,0-1 1 0 0,1 0-1 0 0,-1 0 0 0 0,1 1 1 0 0,-1-1-1 0 0,1 0 0 0 0,-1 1 0 0 0,1-1 1 0 0,0 0-1 0 0,-1 2 0 0 0,0-2 23 0 0,1 1 1 0 0,0 0-1 0 0,0 0 0 0 0,-1 0 0 0 0,1-1 0 0 0,0 1 0 0 0,0 0 0 0 0,0 0 1 0 0,0 0-1 0 0,0-1 0 0 0,0 1 0 0 0,0 0 0 0 0,1 0 0 0 0,-1 0 0 0 0,0-1 1 0 0,0 1-1 0 0,0 0 0 0 0,1 0 0 0 0,-1-1 0 0 0,1 1 0 0 0,-1 0 0 0 0,0 0 0 0 0,1-1 1 0 0,-1 1-1 0 0,1-1 0 0 0,-1 1 0 0 0,1 0 0 0 0,0-1 0 0 0,-1 1 0 0 0,1-1 1 0 0,0 1-1 0 0,0 0 0 0 0,0-1-73 0 0,-1 0 0 0 0,0 0 0 0 0,1 1 0 0 0,-1-1 0 0 0,1 0 0 0 0,-1 0 0 0 0,1 0 0 0 0,-1 1 0 0 0,0-1 0 0 0,1 0 0 0 0,-1 0 0 0 0,1 0 0 0 0,-1 0 0 0 0,1 0 0 0 0,-1 0 0 0 0,1 0 0 0 0,-1 0 0 0 0,1 0 0 0 0,-1 0 0 0 0,1 0 0 0 0,-1 0 0 0 0,1 0 0 0 0,0-1 0 0 0,-1 1-72 0 0,1-1 0 0 0,-1 1-1 0 0,1-1 1 0 0,-1 0-1 0 0,0 1 1 0 0,1-1 0 0 0,-1 1-1 0 0,1-1 1 0 0,-1 0 0 0 0,0 1-1 0 0,0-1 1 0 0,1 0-1 0 0,-1 0 1 0 0,0 1 0 0 0,0-1-1 0 0,0 0 1 0 0,0 1 0 0 0,0-1-1 0 0,0 0 1 0 0,0 0 0 0 0,0 0-1 0 0,0 0-147 0 0,0 1 1 0 0,0-1-1 0 0,0 1 0 0 0,0-1 1 0 0,0 1-1 0 0,0-1 0 0 0,0 0 0 0 0,0 1 1 0 0,-1 0-1 0 0</inkml:trace>
</inkml:ink>
</file>

<file path=ppt/ink/ink5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0.417"/>
    </inkml:context>
    <inkml:brush xml:id="br0">
      <inkml:brushProperty name="width" value="0.1" units="cm"/>
      <inkml:brushProperty name="height" value="0.1" units="cm"/>
      <inkml:brushProperty name="color" value="#FFFFFF"/>
    </inkml:brush>
  </inkml:definitions>
  <inkml:trace contextRef="#ctx0" brushRef="#br0">224 126 3336 0 0,'8'-8'554'0'0,"0"-1"0"0"0,0 1 0 0 0,9-17 1 0 0,-14 21-222 0 0,-1 1 0 0 0,0-1 0 0 0,0 0 1 0 0,-1 1-1 0 0,1-1 0 0 0,-1 0 1 0 0,0 0-1 0 0,0 0 0 0 0,0-1 1 0 0,0 1-1 0 0,-1 0 0 0 0,0 0 1 0 0,0-6-1 0 0,0 10-251 0 0,0-1 0 0 0,-1 0 1 0 0,1 0-1 0 0,-1 0 0 0 0,1 1 0 0 0,0-1 0 0 0,-1 0 1 0 0,1 0-1 0 0,-1 1 0 0 0,0-1 0 0 0,1 0 0 0 0,-1 1 1 0 0,0-1-1 0 0,1 0 0 0 0,-1 1 0 0 0,0-1 0 0 0,0 1 1 0 0,1 0-1 0 0,-1-1 0 0 0,0 1 0 0 0,0-1 0 0 0,0 1 1 0 0,0 0-1 0 0,1 0 0 0 0,-1 0 0 0 0,0-1 1 0 0,0 1-1 0 0,0 0 0 0 0,0 0 0 0 0,0 0 0 0 0,0 0 1 0 0,0 0-1 0 0,1 1 0 0 0,-1-1 0 0 0,0 0 0 0 0,0 0 1 0 0,-1 1-1 0 0,-34 9 1162 0 0,20-2-974 0 0,0 0 0 0 0,1 1 1 0 0,1 1-1 0 0,-1 0 0 0 0,2 1 0 0 0,-1 0 0 0 0,1 1 0 0 0,1 1 0 0 0,1 0 0 0 0,-1 0 0 0 0,2 1 0 0 0,0 1 0 0 0,1-1 0 0 0,0 2 0 0 0,-12 28 0 0 0,20-39-275 0 0,-1 0-1 0 0,1 1 1 0 0,0-1-1 0 0,0 0 1 0 0,0 0 0 0 0,1 0-1 0 0,0 0 1 0 0,0 1-1 0 0,0-1 1 0 0,1 0-1 0 0,-1 0 1 0 0,1 0-1 0 0,1 1 1 0 0,-1-1-1 0 0,1 0 1 0 0,0-1-1 0 0,0 1 1 0 0,0 0-1 0 0,0 0 1 0 0,1-1-1 0 0,0 1 1 0 0,0-1-1 0 0,0 0 1 0 0,1 0-1 0 0,-1 0 1 0 0,1-1-1 0 0,0 1 1 0 0,0-1 0 0 0,0 0-1 0 0,0 0 1 0 0,1 0-1 0 0,0 0 1 0 0,-1-1-1 0 0,1 0 1 0 0,0 0-1 0 0,0 0 1 0 0,0-1-1 0 0,0 1 1 0 0,0-1-1 0 0,0-1 1 0 0,0 1-1 0 0,1-1 1 0 0,-1 1-1 0 0,0-1 1 0 0,6-1-1 0 0,-4 0-117 0 0,0 0-1 0 0,1-1 1 0 0,-1 0 0 0 0,0 0-1 0 0,0 0 1 0 0,0-1-1 0 0,0 0 1 0 0,-1-1-1 0 0,1 1 1 0 0,-1-1-1 0 0,0-1 1 0 0,0 1 0 0 0,0-1-1 0 0,-1 0 1 0 0,1 0-1 0 0,7-11 1 0 0,-2 1-99 0 0,0-1 0 0 0,-2 0 1 0 0,0 0-1 0 0,0-1 0 0 0,9-28 0 0 0,-13 28 569 0 0,0 0 0 0 0,-2 0 0 0 0,0 0 1 0 0,0-1-1 0 0,-1-32 0 0 0,-17 86 564 0 0,10-20-789 0 0,2 1 0 0 0,0 0 0 0 0,1 0 0 0 0,0 0 0 0 0,1 0 0 0 0,2 0 0 0 0,-1 0 0 0 0,2 0 0 0 0,0 0-1 0 0,9 31 1 0 0,-9-44-265 0 0,-1 0-1 0 0,2 0 0 0 0,-1 0 1 0 0,0 0-1 0 0,1 0 0 0 0,-1-1 0 0 0,1 1 1 0 0,0-1-1 0 0,0 0 0 0 0,1 0 1 0 0,-1 0-1 0 0,1 0 0 0 0,-1-1 0 0 0,1 1 1 0 0,0-1-1 0 0,0 0 0 0 0,0 0 1 0 0,0 0-1 0 0,5 1 0 0 0,-4-2-351 0 0,0 1 0 0 0,0-1-1 0 0,0 0 1 0 0,1-1 0 0 0,-1 1 0 0 0,0-1-1 0 0,0 0 1 0 0,0-1 0 0 0,0 1 0 0 0,1-1-1 0 0,-1 0 1 0 0,0 0 0 0 0,0 0 0 0 0,0-1-1 0 0,0 0 1 0 0,5-3 0 0 0,6-3-2446 0 0</inkml:trace>
</inkml:ink>
</file>

<file path=ppt/ink/ink5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0.929"/>
    </inkml:context>
    <inkml:brush xml:id="br0">
      <inkml:brushProperty name="width" value="0.1" units="cm"/>
      <inkml:brushProperty name="height" value="0.1" units="cm"/>
      <inkml:brushProperty name="color" value="#FFFFFF"/>
    </inkml:brush>
  </inkml:definitions>
  <inkml:trace contextRef="#ctx0" brushRef="#br0">38 118 3848 0 0,'1'-10'879'0'0,"0"3"-59"0"0,-1 0 1 0 0,1 0-1 0 0,-1 0 0 0 0,-2-11 0 0 0,2 18-781 0 0,0-1-1 0 0,0 1 1 0 0,0 0 0 0 0,0 0-1 0 0,0 0 1 0 0,0-1-1 0 0,0 1 1 0 0,0 0 0 0 0,0 0-1 0 0,0 0 1 0 0,0 0 0 0 0,0-1-1 0 0,0 1 1 0 0,0 0-1 0 0,0 0 1 0 0,0 0 0 0 0,0 0-1 0 0,0 0 1 0 0,0-1 0 0 0,0 1-1 0 0,0 0 1 0 0,-1 0-1 0 0,1 0 1 0 0,0 0 0 0 0,0 0-1 0 0,0 0 1 0 0,0-1 0 0 0,0 1-1 0 0,-1 0 1 0 0,1 0-1 0 0,0 0 1 0 0,0 0 0 0 0,0 0-1 0 0,0 0 1 0 0,-1 0 0 0 0,1 0-1 0 0,0 0 1 0 0,0 0-1 0 0,0 0 1 0 0,0 0 0 0 0,-1 0-1 0 0,1 0 1 0 0,0 0 0 0 0,0 0-1 0 0,0 0 1 0 0,0 0-1 0 0,-1 0 1 0 0,1 0 0 0 0,0 0-1 0 0,0 0 1 0 0,0 0-1 0 0,-1 0 1 0 0,-7 11 971 0 0,-4 13-251 0 0,8-11-556 0 0,1-1 0 0 0,1 1 0 0 0,0 0 0 0 0,1 0 0 0 0,0 0 0 0 0,2 25 0 0 0,2-7-506 0 0,12 54 0 0 0,-4-60-351 0 0,-10-25 643 0 0,-1 1 0 0 0,0-1 1 0 0,1 0-1 0 0,-1 1 0 0 0,0-1 0 0 0,1 0 0 0 0,-1 1 0 0 0,1-1 0 0 0,-1 0 0 0 0,0 0 0 0 0,1 1 0 0 0,-1-1 1 0 0,1 0-1 0 0,-1 0 0 0 0,1 0 0 0 0,-1 1 0 0 0,1-1 0 0 0,-1 0 0 0 0,1 0 0 0 0,-1 0 0 0 0,1 0 1 0 0,-1 0-1 0 0,1 0 0 0 0,-1 0 0 0 0,0 0 0 0 0,1 0 0 0 0,-1 0 0 0 0,1 0 0 0 0,-1-1 0 0 0,1 1 1 0 0,-1 0-1 0 0,1 0 0 0 0,-1 0 0 0 0,1-1 0 0 0,-1 1 0 0 0,0 0 0 0 0,1 0 0 0 0,-1-1 0 0 0,1 1 1 0 0,-1 0-1 0 0,0-1 0 0 0,1 1 0 0 0,-1-1 0 0 0,0 1 0 0 0,0 0 0 0 0,1-1 0 0 0,-1 0 0 0 0,3-3 47 0 0,-1 0 0 0 0,1-1-1 0 0,-1 1 1 0 0,-1 0-1 0 0,1-1 1 0 0,0 0-1 0 0,-1 1 1 0 0,0-1-1 0 0,0 0 1 0 0,0-8 0 0 0,-1-55 801 0 0,-1 37-321 0 0,1-124 3707 0 0,0 154-4192 0 0,0 0 1 0 0,0-1 0 0 0,0 1 0 0 0,0 0 0 0 0,0-1-1 0 0,0 1 1 0 0,0 0 0 0 0,1 0 0 0 0,-1-1 0 0 0,1 1-1 0 0,-1 0 1 0 0,1 0 0 0 0,-1 0 0 0 0,1 0 0 0 0,-1-1-1 0 0,1 1 1 0 0,0 0 0 0 0,0 0 0 0 0,0 0 0 0 0,-1 0-1 0 0,1 1 1 0 0,0-1 0 0 0,0 0 0 0 0,0 0-1 0 0,2-1 1 0 0,0 2-4 0 0,-1-1 0 0 0,0 0 0 0 0,1 1 0 0 0,-1-1 0 0 0,1 1 0 0 0,-1 0 0 0 0,1 0 0 0 0,-1 0 0 0 0,1 0 0 0 0,-1 0 0 0 0,1 1 0 0 0,3 0 0 0 0,4 2 19 0 0,0 0 0 0 0,0 1-1 0 0,0 0 1 0 0,19 11-1 0 0,-17-6 21 0 0,0 0 0 0 0,0 0 1 0 0,-1 1-1 0 0,0 1 0 0 0,0 0 0 0 0,-1 1 0 0 0,-1 0 0 0 0,0 0 0 0 0,-1 1 1 0 0,8 15-1 0 0,-11-18-135 0 0,-1 0 0 0 0,0 1 0 0 0,0-1 0 0 0,-1 1 0 0 0,-1 0 0 0 0,3 14 0 0 0,-5-18-316 0 0,1 1 0 0 0,-1-1 0 0 0,-1 1-1 0 0,1 0 1 0 0,-1-1 0 0 0,0 1 0 0 0,-1-1 0 0 0,0 0-1 0 0,-5 14 1 0 0,6-19-438 0 0,0 1 0 0 0,-1 0 0 0 0,1 0 0 0 0,-1-1 0 0 0,0 1 0 0 0,0-1 0 0 0,1 1 0 0 0,-1-1 0 0 0,-3 2 0 0 0</inkml:trace>
</inkml:ink>
</file>

<file path=ppt/ink/ink5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1.912"/>
    </inkml:context>
    <inkml:brush xml:id="br0">
      <inkml:brushProperty name="width" value="0.1" units="cm"/>
      <inkml:brushProperty name="height" value="0.1" units="cm"/>
      <inkml:brushProperty name="color" value="#FFFFFF"/>
    </inkml:brush>
  </inkml:definitions>
  <inkml:trace contextRef="#ctx0" brushRef="#br0">1 343 4504 0 0,'0'1'119'0'0,"0"-1"-1"0"0,0 1 0 0 0,0-1 1 0 0,0 0-1 0 0,0 1 0 0 0,0-1 0 0 0,0 1 1 0 0,0-1-1 0 0,1 0 0 0 0,-1 1 1 0 0,0-1-1 0 0,0 1 0 0 0,0-1 1 0 0,1 0-1 0 0,-1 1 0 0 0,0-1 0 0 0,0 0 1 0 0,1 0-1 0 0,-1 1 0 0 0,0-1 1 0 0,1 0-1 0 0,-1 0 0 0 0,0 1 0 0 0,1-1 1 0 0,-1 0-1 0 0,0 0 0 0 0,1 0 1 0 0,-1 0-1 0 0,1 1 0 0 0,-1-1 1 0 0,0 0-1 0 0,1 0 0 0 0,-1 0 0 0 0,1 0 1 0 0,21-2 1416 0 0,19-12-508 0 0,-30 8-757 0 0,0 0 1 0 0,0 0-1 0 0,0-1 1 0 0,-1-1-1 0 0,0 0 1 0 0,-1 0-1 0 0,0-1 0 0 0,0 0 1 0 0,-1-1-1 0 0,0 0 1 0 0,13-21-1 0 0,-9 8 193 0 0,-1 0 0 0 0,0 0 1 0 0,-2-1-1 0 0,11-48 0 0 0,-26 98-252 0 0,-17 81 177 0 0,22-94-355 0 0,0 0-1 0 0,0-1 0 0 0,2 1 1 0 0,-1 0-1 0 0,2-1 1 0 0,-1 1-1 0 0,5 12 0 0 0,-3-11 14 0 0,1-1 0 0 0,1 1 0 0 0,1-1 0 0 0,0-1-1 0 0,0 1 1 0 0,1-1 0 0 0,1 0 0 0 0,8 11 0 0 0,-11-18-59 0 0,0 0 0 0 0,0 0 0 0 0,0-1 1 0 0,0 0-1 0 0,1 0 0 0 0,-1 0 0 0 0,1 0 0 0 0,0-1 1 0 0,0 0-1 0 0,0 0 0 0 0,1-1 0 0 0,-1 0 0 0 0,1 0 1 0 0,0 0-1 0 0,-1-1 0 0 0,1 0 0 0 0,0 0 0 0 0,10-1 1 0 0,-9 0-78 0 0,1-1 0 0 0,0 0 0 0 0,0-1 0 0 0,0 0 0 0 0,-1 0 0 0 0,1-1 0 0 0,-1 0 0 0 0,0-1 1 0 0,0 0-1 0 0,0 0 0 0 0,-1 0 0 0 0,1-1 0 0 0,-1 0 0 0 0,0-1 0 0 0,0 0 0 0 0,-1 0 0 0 0,1 0 1 0 0,-2-1-1 0 0,10-13 0 0 0,-3 4-107 0 0,-2-1 1 0 0,0 0 0 0 0,-1-1 0 0 0,-1 0-1 0 0,-1 0 1 0 0,0-1 0 0 0,7-35-1 0 0,-7 25 342 0 0,-2-1 0 0 0,-1 0 1 0 0,-1 0-1 0 0,-2-48 0 0 0,-1 77-137 0 0,0 1 0 0 0,0-1 1 0 0,0 0-1 0 0,0 1 0 0 0,0-1 1 0 0,0 1-1 0 0,0-1 0 0 0,0 0 0 0 0,0 1 1 0 0,0-1-1 0 0,0 1 0 0 0,0-1 1 0 0,-1 0-1 0 0,1 1 0 0 0,0-1 1 0 0,0 1-1 0 0,-1-1 0 0 0,1 1 1 0 0,0-1-1 0 0,-1 1 0 0 0,1-1 0 0 0,-1 1 1 0 0,1-1-1 0 0,0 1 0 0 0,-1 0 1 0 0,1-1-1 0 0,-1 1 0 0 0,1-1 1 0 0,-1 1-1 0 0,0 0 0 0 0,0-1 1 0 0,0 2 7 0 0,0-1 0 0 0,0 0 0 0 0,0 0 0 0 0,-1 1 0 0 0,1-1 0 0 0,0 1 0 0 0,0-1 0 0 0,0 1 0 0 0,0-1 0 0 0,0 1 0 0 0,0 0 0 0 0,1 0 0 0 0,-1-1 0 0 0,-2 3 0 0 0,-24 32 374 0 0,19-19-269 0 0,1-1 0 0 0,0 1-1 0 0,2 1 1 0 0,0-1-1 0 0,1 1 1 0 0,0 0 0 0 0,2 0-1 0 0,0 0 1 0 0,0 0-1 0 0,2 1 1 0 0,0-1 0 0 0,1 0-1 0 0,1 0 1 0 0,1 0-1 0 0,0 0 1 0 0,8 25 0 0 0,-8-35-92 0 0,0 0 0 0 0,0 0 0 0 0,1 0 0 0 0,0-1 1 0 0,0 1-1 0 0,1-1 0 0 0,-1 0 0 0 0,1 0 0 0 0,1 0 1 0 0,-1-1-1 0 0,1 0 0 0 0,0 0 0 0 0,0 0 0 0 0,1-1 0 0 0,-1 0 1 0 0,9 4-1 0 0,-10-6-266 0 0,1 0 0 0 0,-1 0 0 0 0,0-1 0 0 0,0 0 0 0 0,1 0 0 0 0,-1 0 0 0 0,1 0 1 0 0,-1-1-1 0 0,1 0 0 0 0,5-1 0 0 0,-5 0-497 0 0,-1 0 1 0 0,1 0 0 0 0,-1-1-1 0 0,1 0 1 0 0,-1 0-1 0 0,1 0 1 0 0,-1-1-1 0 0,0 1 1 0 0,0-1-1 0 0,7-6 1 0 0,-2 1-2173 0 0</inkml:trace>
</inkml:ink>
</file>

<file path=ppt/ink/ink5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06.696"/>
    </inkml:context>
    <inkml:brush xml:id="br0">
      <inkml:brushProperty name="width" value="0.1" units="cm"/>
      <inkml:brushProperty name="height" value="0.1" units="cm"/>
      <inkml:brushProperty name="color" value="#FFFFFF"/>
    </inkml:brush>
  </inkml:definitions>
  <inkml:trace contextRef="#ctx0" brushRef="#br0">62 208 1372 0 0,'0'1'111'0'0,"0"-1"-1"0"0,0 0 0 0 0,0 1 1 0 0,0-1-1 0 0,0 1 1 0 0,1-1-1 0 0,-1 1 0 0 0,0-1 1 0 0,0 1-1 0 0,0-1 1 0 0,1 1-1 0 0,-1-1 0 0 0,0 0 1 0 0,0 1-1 0 0,1-1 1 0 0,-1 0-1 0 0,0 1 0 0 0,1-1 1 0 0,-1 0-1 0 0,0 1 1 0 0,1-1-1 0 0,-1 0 1 0 0,1 1-1 0 0,-1-1 0 0 0,1 0 1 0 0,-1 0-1 0 0,0 0 1 0 0,1 0-1 0 0,-1 1 0 0 0,2-1 1 0 0,19 1 1070 0 0,22-11-580 0 0,-32 7-491 0 0,3 0 181 0 0,-1-1 0 0 0,0 0 0 0 0,0-1 0 0 0,0 0 0 0 0,-1-1 0 0 0,1 0 0 0 0,-2-1 0 0 0,21-15 0 0 0,-29 19-159 0 0,-1-1 1 0 0,0 1 0 0 0,0-1 0 0 0,0 1-1 0 0,0-1 1 0 0,0 0 0 0 0,-1 0 0 0 0,0 0 0 0 0,0 0-1 0 0,0 0 1 0 0,0 0 0 0 0,-1 0 0 0 0,1 0 0 0 0,-1 0-1 0 0,0 0 1 0 0,0 0 0 0 0,-1-5 0 0 0,1 6-60 0 0,0-1-1 0 0,-1 1 1 0 0,1 0 0 0 0,-1-1 0 0 0,0 1-1 0 0,0 0 1 0 0,0 0 0 0 0,0-1 0 0 0,-1 1-1 0 0,1 0 1 0 0,-1 0 0 0 0,0 1 0 0 0,1-1-1 0 0,-2 0 1 0 0,1 0 0 0 0,0 1 0 0 0,0 0 0 0 0,-1-1-1 0 0,1 1 1 0 0,-1 0 0 0 0,-3-2 0 0 0,2 3-50 0 0,-1 0 0 0 0,0 0 1 0 0,0 0-1 0 0,0 0 0 0 0,0 1 1 0 0,0 0-1 0 0,0 0 0 0 0,0 0 1 0 0,0 1-1 0 0,0 0 0 0 0,0 0 1 0 0,0 0-1 0 0,-8 3 0 0 0,-2 1 38 0 0,1 1 1 0 0,-1 0-1 0 0,-15 11 0 0 0,21-12-28 0 0,1 1 1 0 0,0 0-1 0 0,0 0 1 0 0,1 1-1 0 0,0 0 1 0 0,0 1-1 0 0,0 0 1 0 0,1 0-1 0 0,0 0 1 0 0,1 0-1 0 0,-1 1 1 0 0,2 0-1 0 0,-1 0 1 0 0,1 1-1 0 0,1-1 1 0 0,0 1 0 0 0,0 0-1 0 0,-2 19 1 0 0,4-21-10 0 0,1 1 0 0 0,0-1 1 0 0,0 0-1 0 0,0 1 1 0 0,1-1-1 0 0,1 1 1 0 0,0-1-1 0 0,0 0 1 0 0,0 0-1 0 0,1 0 1 0 0,0 0-1 0 0,1 0 1 0 0,-1-1-1 0 0,2 1 1 0 0,-1-1-1 0 0,1 0 1 0 0,0 0-1 0 0,0-1 0 0 0,1 1 1 0 0,0-1-1 0 0,0-1 1 0 0,14 11-1 0 0,-13-11-41 0 0,0-1-1 0 0,1 0 1 0 0,-1-1-1 0 0,1 0 1 0 0,0 0-1 0 0,0 0 0 0 0,0-1 1 0 0,0 0-1 0 0,0-1 1 0 0,1 0-1 0 0,-1 0 1 0 0,0-1-1 0 0,1 0 0 0 0,-1 0 1 0 0,1-1-1 0 0,-1 0 1 0 0,9-3-1 0 0,4-1-1028 0 0,0-1 0 0 0,-1-1-1 0 0,0-1 1 0 0,0-1 0 0 0,28-18-1 0 0,-32 17-1998 0 0</inkml:trace>
</inkml:ink>
</file>

<file path=ppt/ink/ink5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07.052"/>
    </inkml:context>
    <inkml:brush xml:id="br0">
      <inkml:brushProperty name="width" value="0.1" units="cm"/>
      <inkml:brushProperty name="height" value="0.1" units="cm"/>
      <inkml:brushProperty name="color" value="#FFFFFF"/>
    </inkml:brush>
  </inkml:definitions>
  <inkml:trace contextRef="#ctx0" brushRef="#br0">18 1 4584 0 0,'-1'0'166'0'0,"0"0"-1"0"0,0 1 1 0 0,0-1-1 0 0,0 1 1 0 0,0-1-1 0 0,0 1 0 0 0,0-1 1 0 0,0 1-1 0 0,1 0 1 0 0,-1 0-1 0 0,0-1 1 0 0,0 1-1 0 0,1 0 0 0 0,-1 0 1 0 0,1 0-1 0 0,-1-1 1 0 0,1 1-1 0 0,-1 0 0 0 0,1 0 1 0 0,-1 0-1 0 0,1 0 1 0 0,0 0-1 0 0,-1 0 1 0 0,1 0-1 0 0,0 0 0 0 0,0 0 1 0 0,0 0-1 0 0,0 0 1 0 0,0 0-1 0 0,0 0 1 0 0,0 2-1 0 0,2 41 345 0 0,-1-38-124 0 0,1 9-175 0 0,0 0 1 0 0,1 0 0 0 0,1 0-1 0 0,0 0 1 0 0,1-1 0 0 0,1 0-1 0 0,0 0 1 0 0,1 0 0 0 0,0-1-1 0 0,11 14 1 0 0,-12-17-463 0 0,1-1 0 0 0,1-1 0 0 0,0 1 0 0 0,0-1 0 0 0,0-1-1 0 0,1 1 1 0 0,0-1 0 0 0,0-1 0 0 0,1 0 0 0 0,0 0 0 0 0,0-1 0 0 0,0 0 0 0 0,1 0 0 0 0,12 2 0 0 0,-10-4-2732 0 0</inkml:trace>
</inkml:ink>
</file>

<file path=ppt/ink/ink5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07.379"/>
    </inkml:context>
    <inkml:brush xml:id="br0">
      <inkml:brushProperty name="width" value="0.1" units="cm"/>
      <inkml:brushProperty name="height" value="0.1" units="cm"/>
      <inkml:brushProperty name="color" value="#FFFFFF"/>
    </inkml:brush>
  </inkml:definitions>
  <inkml:trace contextRef="#ctx0" brushRef="#br0">30 0 5080 0 0,'-4'67'6051'0'0,"-4"16"-3699"0"0,-9 141-1581 0 0,17-217-1131 0 0,0-1 1 0 0,1 1-1 0 0,0-1 1 0 0,0 1 0 0 0,4 10-1 0 0,11 12-3826 0 0</inkml:trace>
</inkml:ink>
</file>

<file path=ppt/ink/ink5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07.938"/>
    </inkml:context>
    <inkml:brush xml:id="br0">
      <inkml:brushProperty name="width" value="0.1" units="cm"/>
      <inkml:brushProperty name="height" value="0.1" units="cm"/>
      <inkml:brushProperty name="color" value="#FFFFFF"/>
    </inkml:brush>
  </inkml:definitions>
  <inkml:trace contextRef="#ctx0" brushRef="#br0">378 38 5032 0 0,'0'-13'2269'0'0,"-1"-5"1379"0"0,0 17-3581 0 0,0 1 0 0 0,0-1 0 0 0,0 0 0 0 0,0 1 0 0 0,0-1 0 0 0,0 1 0 0 0,0-1 0 0 0,0 1-1 0 0,0-1 1 0 0,0 1 0 0 0,0 0 0 0 0,0 0 0 0 0,-1-1 0 0 0,1 1 0 0 0,0 0 0 0 0,0 0 0 0 0,0 0 0 0 0,0 0 0 0 0,-2 1 0 0 0,-13-1 171 0 0,0 1 1 0 0,0 1 0 0 0,0 1-1 0 0,0 0 1 0 0,1 1 0 0 0,-1 1-1 0 0,1 0 1 0 0,0 1 0 0 0,0 1-1 0 0,1 0 1 0 0,0 1-1 0 0,0 0 1 0 0,-17 15 0 0 0,20-14-155 0 0,0 1 1 0 0,1 0 0 0 0,0 0-1 0 0,1 1 1 0 0,0 1-1 0 0,0 0 1 0 0,1 0-1 0 0,1 0 1 0 0,0 1 0 0 0,1 0-1 0 0,0 0 1 0 0,1 1-1 0 0,0 0 1 0 0,1 0 0 0 0,-2 15-1 0 0,5-25-74 0 0,1 1 0 0 0,0-1 0 0 0,0 0-1 0 0,0 1 1 0 0,0-1 0 0 0,1 1 0 0 0,0-1-1 0 0,0 0 1 0 0,0 0 0 0 0,0 1 0 0 0,1-1 0 0 0,-1 0-1 0 0,1 0 1 0 0,0 0 0 0 0,0 0 0 0 0,1-1 0 0 0,-1 1-1 0 0,1-1 1 0 0,0 1 0 0 0,0-1 0 0 0,0 0-1 0 0,0 0 1 0 0,0 0 0 0 0,1 0 0 0 0,6 3 0 0 0,-5-3-68 0 0,0 0 1 0 0,0-1 0 0 0,0 0 0 0 0,0 0-1 0 0,1 0 1 0 0,-1-1 0 0 0,0 0-1 0 0,1 0 1 0 0,-1 0 0 0 0,1 0 0 0 0,-1-1-1 0 0,1 0 1 0 0,-1 0 0 0 0,1-1 0 0 0,-1 1-1 0 0,0-1 1 0 0,1 0 0 0 0,-1-1 0 0 0,0 1-1 0 0,7-4 1 0 0,-2 0-73 0 0,0 0 1 0 0,-1-1-1 0 0,1 0 0 0 0,-1-1 0 0 0,0 0 0 0 0,-1-1 0 0 0,0 1 1 0 0,0-2-1 0 0,-1 1 0 0 0,9-13 0 0 0,-5 4 17 0 0,-2 0-1 0 0,0 0 1 0 0,-1-1-1 0 0,-1 0 1 0 0,6-21-1 0 0,0 1 207 0 0,-9 27 111 0 0,1-1 0 0 0,-2 0 0 0 0,1-1 0 0 0,-2 1 0 0 0,3-20-1 0 0,-5 32-117 0 0,3 33 528 0 0,-3-12-437 0 0,2 0-1 0 0,0-1 1 0 0,6 23-1 0 0,-6-33-129 0 0,1 0-1 0 0,0-1 1 0 0,0 1 0 0 0,1-1-1 0 0,0 0 1 0 0,1 0 0 0 0,0 0-1 0 0,8 10 1 0 0,-9-14-178 0 0,0-1 1 0 0,1 0-1 0 0,-1 0 0 0 0,1-1 1 0 0,0 1-1 0 0,0-1 0 0 0,9 4 1 0 0,-12-6-181 0 0,0 0 1 0 0,0 0-1 0 0,0-1 1 0 0,0 1-1 0 0,0 0 1 0 0,0-1-1 0 0,0 1 1 0 0,0-1-1 0 0,0 0 0 0 0,0 0 1 0 0,0 1-1 0 0,0-1 1 0 0,0-1-1 0 0,1 1 1 0 0,-1 0-1 0 0,0 0 1 0 0,0-1-1 0 0,0 1 1 0 0,0-1-1 0 0,0 0 1 0 0,0 0-1 0 0,0 0 1 0 0,-1 0-1 0 0,4-2 1 0 0,3-5-2729 0 0</inkml:trace>
</inkml:ink>
</file>

<file path=ppt/ink/ink5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08.280"/>
    </inkml:context>
    <inkml:brush xml:id="br0">
      <inkml:brushProperty name="width" value="0.1" units="cm"/>
      <inkml:brushProperty name="height" value="0.1" units="cm"/>
      <inkml:brushProperty name="color" value="#FFFFFF"/>
    </inkml:brush>
  </inkml:definitions>
  <inkml:trace contextRef="#ctx0" brushRef="#br0">15 4 4904 0 0,'-8'-4'4596'0'0,"4"29"-2759"0"0,2 39-700 0 0,2-61-931 0 0,6 115 1300 0 0,6 0-1 0 0,36 160 1 0 0,-37-219-1229 0 0,8 18-802 0 0,-3-27-4683 0 0,-10-41 1774 0 0</inkml:trace>
</inkml:ink>
</file>

<file path=ppt/ink/ink5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08.853"/>
    </inkml:context>
    <inkml:brush xml:id="br0">
      <inkml:brushProperty name="width" value="0.1" units="cm"/>
      <inkml:brushProperty name="height" value="0.1" units="cm"/>
      <inkml:brushProperty name="color" value="#FFFFFF"/>
    </inkml:brush>
  </inkml:definitions>
  <inkml:trace contextRef="#ctx0" brushRef="#br0">12 22 5176 0 0,'-3'-22'6628'0'0,"-1"35"-5634"0"0,2 1-796 0 0,1 0 0 0 0,0 1 0 0 0,0-1 0 0 0,2 0 0 0 0,0 1 0 0 0,0-1 1 0 0,1 0-1 0 0,1 0 0 0 0,0 0 0 0 0,1 0 0 0 0,1-1 0 0 0,0 1 0 0 0,1-1 0 0 0,0 0 0 0 0,15 21 0 0 0,-18-31-244 0 0,0 1 0 0 0,0-1 0 0 0,0 1 0 0 0,0-1-1 0 0,1 0 1 0 0,0 0 0 0 0,0-1 0 0 0,-1 1 0 0 0,2-1-1 0 0,-1 0 1 0 0,0 0 0 0 0,0 0 0 0 0,1 0 0 0 0,-1-1-1 0 0,7 2 1 0 0,-8-3-29 0 0,1 0-1 0 0,-1 0 0 0 0,0 0 1 0 0,0 0-1 0 0,0 0 1 0 0,0-1-1 0 0,0 1 0 0 0,0-1 1 0 0,0 0-1 0 0,0 0 1 0 0,0 0-1 0 0,-1 0 0 0 0,1 0 1 0 0,0-1-1 0 0,0 1 1 0 0,-1-1-1 0 0,1 0 0 0 0,-1 0 1 0 0,0 0-1 0 0,1 0 1 0 0,-1 0-1 0 0,0-1 0 0 0,3-4 1 0 0,5-7-241 0 0,0 0 0 0 0,-1 0-1 0 0,-1-1 1 0 0,0-1 0 0 0,9-27 0 0 0,-9 16 765 0 0,-1-1-1 0 0,-1 0 1 0 0,2-36 0 0 0,-8 94-109 0 0,-1-3-13 0 0,1 0-1 0 0,2 0 1 0 0,5 32 0 0 0,-5-52-651 0 0,-1-1 1 0 0,1 0 0 0 0,0 1-1 0 0,0-1 1 0 0,0 0-1 0 0,1 0 1 0 0,0 0 0 0 0,1-1-1 0 0,-1 1 1 0 0,1-1 0 0 0,0 0-1 0 0,0 0 1 0 0,1 0 0 0 0,-1 0-1 0 0,1-1 1 0 0,0 1 0 0 0,0-1-1 0 0,10 5 1 0 0,-2-3-2843 0 0</inkml:trace>
</inkml:ink>
</file>

<file path=ppt/ink/ink5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09.429"/>
    </inkml:context>
    <inkml:brush xml:id="br0">
      <inkml:brushProperty name="width" value="0.1" units="cm"/>
      <inkml:brushProperty name="height" value="0.1" units="cm"/>
      <inkml:brushProperty name="color" value="#FFFFFF"/>
    </inkml:brush>
  </inkml:definitions>
  <inkml:trace contextRef="#ctx0" brushRef="#br0">303 59 5172 0 0,'-2'-4'238'0'0,"1"0"-1"0"0,-1 1 0 0 0,0-1 1 0 0,-1 1-1 0 0,1 0 0 0 0,0 0 0 0 0,-1 0 1 0 0,0 0-1 0 0,0 0 0 0 0,1 0 0 0 0,-2 1 1 0 0,1-1-1 0 0,0 1 0 0 0,0 0 0 0 0,-1 0 1 0 0,0 0-1 0 0,1 0 0 0 0,-1 1 0 0 0,0-1 1 0 0,0 1-1 0 0,1 0 0 0 0,-1 0 1 0 0,0 1-1 0 0,0-1 0 0 0,0 1 0 0 0,0 0 1 0 0,0 0-1 0 0,0 0 0 0 0,0 0 0 0 0,0 1 1 0 0,0 0-1 0 0,0 0 0 0 0,0 0 0 0 0,-4 2 1 0 0,-3 0-16 0 0,0 1 1 0 0,0 1 0 0 0,1 0-1 0 0,0 1 1 0 0,0 0 0 0 0,0 0-1 0 0,1 1 1 0 0,0 0 0 0 0,0 0-1 0 0,-13 16 1 0 0,14-13-77 0 0,1 0 0 0 0,0 1 0 0 0,1-1 0 0 0,0 1 0 0 0,1 0 0 0 0,-6 18 0 0 0,8-22-66 0 0,1 1 0 0 0,0 0 0 0 0,1-1-1 0 0,0 1 1 0 0,0 0 0 0 0,0-1 0 0 0,1 1-1 0 0,1 0 1 0 0,-1 0 0 0 0,1 0 0 0 0,3 10 0 0 0,-3-14-111 0 0,1 1 1 0 0,0-1-1 0 0,-1-1 1 0 0,2 1-1 0 0,-1 0 1 0 0,0 0-1 0 0,1-1 1 0 0,0 0-1 0 0,0 1 1 0 0,0-1 0 0 0,0 0-1 0 0,0 0 1 0 0,1-1-1 0 0,-1 1 1 0 0,1-1-1 0 0,0 1 1 0 0,-1-1-1 0 0,1 0 1 0 0,0-1-1 0 0,0 1 1 0 0,1-1-1 0 0,-1 0 1 0 0,0 0 0 0 0,0 0-1 0 0,1 0 1 0 0,-1-1-1 0 0,0 1 1 0 0,1-1-1 0 0,-1 0 1 0 0,0-1-1 0 0,1 1 1 0 0,-1-1-1 0 0,0 0 1 0 0,1 0-1 0 0,-1 0 1 0 0,0-1-1 0 0,0 1 1 0 0,6-4 0 0 0,-1 0-113 0 0,0-1 1 0 0,0-1-1 0 0,-1 0 1 0 0,0 0 0 0 0,0 0-1 0 0,-1-1 1 0 0,0 0-1 0 0,0 0 1 0 0,0-1 0 0 0,-1 0-1 0 0,8-17 1 0 0,-4 6 145 0 0,-2 0 0 0 0,0-1 0 0 0,-1-1 1 0 0,8-36-1 0 0,-16 73 216 0 0,1-1 0 0 0,0 1 0 0 0,1 0 0 0 0,1 0 1 0 0,7 27-1 0 0,-7-33-638 0 0,0 1 1 0 0,1 0-1 0 0,0-1 0 0 0,0 0 1 0 0,1 0-1 0 0,1 0 1 0 0,0 0-1 0 0,0-1 1 0 0,0 0-1 0 0,1 0 0 0 0,0 0 1 0 0,10 9-1 0 0,1-9-2778 0 0,-9-7 332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2.025"/>
    </inkml:context>
    <inkml:brush xml:id="br0">
      <inkml:brushProperty name="width" value="0.1" units="cm"/>
      <inkml:brushProperty name="height" value="0.1" units="cm"/>
      <inkml:brushProperty name="color" value="#FFFFFF"/>
    </inkml:brush>
  </inkml:definitions>
  <inkml:trace contextRef="#ctx0" brushRef="#br0">34 61 1912 0 0,'-10'-40'5108'0'0,"5"19"-3378"0"0,-9 76 1450 0 0,11-1-2378 0 0,1 0 0 0 0,3 1-1 0 0,11 74 1 0 0,14 14-712 0 0,9 1-3815 0 0,-28-126 572 0 0</inkml:trace>
</inkml:ink>
</file>

<file path=ppt/ink/ink5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09.817"/>
    </inkml:context>
    <inkml:brush xml:id="br0">
      <inkml:brushProperty name="width" value="0.1" units="cm"/>
      <inkml:brushProperty name="height" value="0.1" units="cm"/>
      <inkml:brushProperty name="color" value="#FFFFFF"/>
    </inkml:brush>
  </inkml:definitions>
  <inkml:trace contextRef="#ctx0" brushRef="#br0">9 24 5997 0 0,'-3'-11'1013'0'0,"-1"-1"2341"0"0,2 25-1267 0 0,7 483 2580 0 0,-5-473-4534 0 0,2 1-1 0 0,0 0 1 0 0,1 0-1 0 0,13 45 1 0 0,-15-68-144 0 0,-1 1 0 0 0,1 0-1 0 0,0 0 1 0 0,0-1 0 0 0,0 1 0 0 0,0 0 0 0 0,0-1-1 0 0,1 1 1 0 0,-1-1 0 0 0,0 0 0 0 0,1 1 0 0 0,-1-1 0 0 0,1 0-1 0 0,-1 0 1 0 0,1 0 0 0 0,-1 0 0 0 0,1 0 0 0 0,0 0-1 0 0,0 0 1 0 0,-1-1 0 0 0,4 2 0 0 0,0-1-140 0 0,-1-1 1 0 0,0 0-1 0 0,0 0 0 0 0,0 0 1 0 0,1 0-1 0 0,-1 0 1 0 0,0-1-1 0 0,0 0 1 0 0,7-2-1 0 0,-1 0-842 0 0,-1-1 0 0 0,0 1 0 0 0,0-2 1 0 0,0 0-1 0 0,0 0 0 0 0,-1 0 0 0 0,15-14 0 0 0,-11 7-1993 0 0</inkml:trace>
</inkml:ink>
</file>

<file path=ppt/ink/ink5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0.143"/>
    </inkml:context>
    <inkml:brush xml:id="br0">
      <inkml:brushProperty name="width" value="0.1" units="cm"/>
      <inkml:brushProperty name="height" value="0.1" units="cm"/>
      <inkml:brushProperty name="color" value="#FFFFFF"/>
    </inkml:brush>
  </inkml:definitions>
  <inkml:trace contextRef="#ctx0" brushRef="#br0">14 74 5412 0 0,'-7'-4'1009'0'0,"1"1"-177"0"0,5 1-88 0 0,1-1-96 0 0,3-2-68 0 0,6-1-92 0 0,5 0-148 0 0,3-1-184 0 0,8 2-20 0 0,1 0-780 0 0,3-1-408 0 0,3 2-240 0 0,0 0 0 0 0,2 0 27 0 0,0 1 77 0 0,-2 0 48 0 0,0-1-16 0 0</inkml:trace>
</inkml:ink>
</file>

<file path=ppt/ink/ink5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0.484"/>
    </inkml:context>
    <inkml:brush xml:id="br0">
      <inkml:brushProperty name="width" value="0.1" units="cm"/>
      <inkml:brushProperty name="height" value="0.1" units="cm"/>
      <inkml:brushProperty name="color" value="#FFFFFF"/>
    </inkml:brush>
  </inkml:definitions>
  <inkml:trace contextRef="#ctx0" brushRef="#br0">0 97 1412 0 0,'9'12'6559'0'0,"-8"-11"-6316"0"0,23 2 1437 0 0,24-12-1568 0 0,-46 8-95 0 0,9-3 19 0 0,0-1-1 0 0,0 1 1 0 0,17-11 0 0 0,-26 13-10 0 0,0 1 0 0 0,0 0 0 0 0,0 0 0 0 0,-1-1 0 0 0,1 1 0 0 0,0-1 1 0 0,-1 0-1 0 0,1 0 0 0 0,0 1 0 0 0,-1-1 0 0 0,0 0 0 0 0,0 0 0 0 0,1 0 0 0 0,-1 0 1 0 0,0 0-1 0 0,-1-1 0 0 0,1 1 0 0 0,0 0 0 0 0,-1 0 0 0 0,1-1 0 0 0,-1 1 0 0 0,1 0 1 0 0,-1-1-1 0 0,0 1 0 0 0,-1-5 0 0 0,1 6 3 0 0,0 0 0 0 0,0 1 0 0 0,0-1 0 0 0,0 0-1 0 0,0 0 1 0 0,-1 0 0 0 0,1 0 0 0 0,0 0 0 0 0,-1 1 0 0 0,1-1 0 0 0,-1 0 0 0 0,1 0 0 0 0,-1 1 0 0 0,1-1-1 0 0,-1 0 1 0 0,1 1 0 0 0,-1-1 0 0 0,0 0 0 0 0,1 1 0 0 0,-1-1 0 0 0,0 1 0 0 0,1-1 0 0 0,-1 1-1 0 0,0 0 1 0 0,0-1 0 0 0,0 1 0 0 0,1 0 0 0 0,-1-1 0 0 0,0 1 0 0 0,0 0 0 0 0,0 0 0 0 0,0 0 0 0 0,0 0-1 0 0,1 0 1 0 0,-1 0 0 0 0,0 0 0 0 0,0 0 0 0 0,0 0 0 0 0,0 0 0 0 0,0 0 0 0 0,0 0 0 0 0,1 1 0 0 0,-1-1-1 0 0,0 0 1 0 0,0 1 0 0 0,0-1 0 0 0,1 1 0 0 0,-1-1 0 0 0,0 1 0 0 0,1-1 0 0 0,-1 1 0 0 0,0-1-1 0 0,0 2 1 0 0,-6 2 296 0 0,0 1 0 0 0,1 1-1 0 0,-12 11 1 0 0,12-11-172 0 0,1 1 1 0 0,-1 0-1 0 0,1 1 0 0 0,1-1 0 0 0,-1 1 1 0 0,2 0-1 0 0,-1 0 0 0 0,1 0 1 0 0,0 1-1 0 0,0-1 0 0 0,1 1 0 0 0,-2 16 1 0 0,4-21-163 0 0,-1 1 1 0 0,1-1 0 0 0,0 1 0 0 0,0 0-1 0 0,1-1 1 0 0,0 1 0 0 0,-1-1-1 0 0,1 1 1 0 0,1-1 0 0 0,-1 0-1 0 0,1 1 1 0 0,0-1 0 0 0,0 0-1 0 0,0 0 1 0 0,0 0 0 0 0,1 0 0 0 0,-1 0-1 0 0,1-1 1 0 0,0 1 0 0 0,0-1-1 0 0,1 0 1 0 0,-1 0 0 0 0,1 0-1 0 0,-1 0 1 0 0,9 4 0 0 0,0-1-700 0 0,1-1 1 0 0,0-1 0 0 0,0 0-1 0 0,1-1 1 0 0,-1 0-1 0 0,1-1 1 0 0,0 0 0 0 0,-1-1-1 0 0,1-1 1 0 0,16-1-1 0 0,-5-2-2103 0 0</inkml:trace>
</inkml:ink>
</file>

<file path=ppt/ink/ink5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0.810"/>
    </inkml:context>
    <inkml:brush xml:id="br0">
      <inkml:brushProperty name="width" value="0.1" units="cm"/>
      <inkml:brushProperty name="height" value="0.1" units="cm"/>
      <inkml:brushProperty name="color" value="#FFFFFF"/>
    </inkml:brush>
  </inkml:definitions>
  <inkml:trace contextRef="#ctx0" brushRef="#br0">287 25 4860 0 0,'-1'-1'270'0'0,"0"-1"-1"0"0,-1 0 1 0 0,1 0-1 0 0,0 1 1 0 0,-1-1-1 0 0,1 1 0 0 0,-1-1 1 0 0,0 1-1 0 0,1 0 1 0 0,-1-1-1 0 0,0 1 0 0 0,0 0 1 0 0,1 0-1 0 0,-1 0 1 0 0,0 1-1 0 0,0-1 1 0 0,0 0-1 0 0,-4 0 0 0 0,2 1-22 0 0,0-1 0 0 0,-1 1-1 0 0,1 0 1 0 0,0 1 0 0 0,0-1-1 0 0,0 1 1 0 0,0 0 0 0 0,-1 0-1 0 0,-3 1 1 0 0,-4 3 162 0 0,-1 1 0 0 0,1 0 0 0 0,0 0 0 0 0,-19 16 0 0 0,17-12-94 0 0,1 1-1 0 0,0 0 1 0 0,1 1 0 0 0,1 0 0 0 0,-19 26 0 0 0,26-32-215 0 0,0 0 0 0 0,0 0 0 0 0,1 1 0 0 0,0 0 0 0 0,0 0 0 0 0,1 0 0 0 0,-1 0 0 0 0,1 0 0 0 0,1 0 1 0 0,0 0-1 0 0,0 1 0 0 0,0-1 0 0 0,1 1 0 0 0,0-1 0 0 0,2 14 0 0 0,-1-19-124 0 0,0 1 0 0 0,0 0 0 0 0,0-1 0 0 0,1 1 0 0 0,-1-1 0 0 0,1 1 0 0 0,0-1 0 0 0,0 0 0 0 0,0 0 0 0 0,0 0 0 0 0,0 0 0 0 0,0 0 0 0 0,0 0 0 0 0,1 0 0 0 0,-1-1 0 0 0,1 1 0 0 0,-1-1 0 0 0,1 0 1 0 0,-1 1-1 0 0,1-1 0 0 0,3 0 0 0 0,3 2-291 0 0,0 0 1 0 0,0-1 0 0 0,1 0 0 0 0,-1 0-1 0 0,11 0 1 0 0,-14-2-220 0 0,1-1 0 0 0,0 1 1 0 0,-1-1-1 0 0,0 0 0 0 0,1-1 0 0 0,-1 0 0 0 0,0 0 1 0 0,0 0-1 0 0,0-1 0 0 0,0 1 0 0 0,0-2 0 0 0,0 1 1 0 0,5-5-1 0 0,3-4-2453 0 0</inkml:trace>
</inkml:ink>
</file>

<file path=ppt/ink/ink5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1.149"/>
    </inkml:context>
    <inkml:brush xml:id="br0">
      <inkml:brushProperty name="width" value="0.1" units="cm"/>
      <inkml:brushProperty name="height" value="0.1" units="cm"/>
      <inkml:brushProperty name="color" value="#FFFFFF"/>
    </inkml:brush>
  </inkml:definitions>
  <inkml:trace contextRef="#ctx0" brushRef="#br0">23 57 6301 0 0,'-23'-56'7047'0'0,"47"134"-6227"0"0,-5 2 1 0 0,-2 0-1 0 0,-4 1 1 0 0,-4 0-1 0 0,-1 96 0 0 0,-6-107-465 0 0,10 70 0 0 0,-12-137-356 0 0,0-1 0 0 0,1 1 0 0 0,-1-1 0 0 0,1 1-1 0 0,0-1 1 0 0,-1 1 0 0 0,1-1 0 0 0,0 0 0 0 0,0 1-1 0 0,1-1 1 0 0,-1 0 0 0 0,0 0 0 0 0,1 0 0 0 0,-1 0 0 0 0,1 0-1 0 0,0 0 1 0 0,-1 0 0 0 0,1 0 0 0 0,0-1 0 0 0,4 3-1 0 0,-3-3-59 0 0,0 0 1 0 0,0 0-1 0 0,0 0 0 0 0,0 0 0 0 0,0-1 0 0 0,0 1 0 0 0,0-1 0 0 0,1 0 0 0 0,-1 0 0 0 0,0 0 0 0 0,0 0 1 0 0,1-1-1 0 0,-1 1 0 0 0,3-2 0 0 0,5-1-568 0 0,-1 0 0 0 0,0-1 1 0 0,0 0-1 0 0,0-1 0 0 0,0 0 0 0 0,-1-1 1 0 0,0 0-1 0 0,12-10 0 0 0,8-14-2947 0 0,-15 15 366 0 0</inkml:trace>
</inkml:ink>
</file>

<file path=ppt/ink/ink5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1.852"/>
    </inkml:context>
    <inkml:brush xml:id="br0">
      <inkml:brushProperty name="width" value="0.1" units="cm"/>
      <inkml:brushProperty name="height" value="0.1" units="cm"/>
      <inkml:brushProperty name="color" value="#FFFFFF"/>
    </inkml:brush>
  </inkml:definitions>
  <inkml:trace contextRef="#ctx0" brushRef="#br0">315 34 6121 0 0,'0'-1'180'0'0,"0"-1"1"0"0,0 1-1 0 0,-1 0 1 0 0,1 0-1 0 0,0 0 1 0 0,0-1-1 0 0,-1 1 1 0 0,1 0-1 0 0,0 0 1 0 0,-1 0-1 0 0,1-1 1 0 0,-1 1-1 0 0,0 0 1 0 0,1 0-1 0 0,-1 0 1 0 0,0 0-1 0 0,0 0 1 0 0,1 0-1 0 0,-1 0 1 0 0,0 1-1 0 0,0-1 1 0 0,0 0-1 0 0,-2-1 1 0 0,0 1 2 0 0,0 0-1 0 0,0 0 0 0 0,0 0 1 0 0,0 0-1 0 0,0 0 1 0 0,0 1-1 0 0,0-1 1 0 0,0 1-1 0 0,-5 0 1 0 0,-3 1 64 0 0,0 0-1 0 0,0 0 1 0 0,0 1 0 0 0,-17 6-1 0 0,15-3-65 0 0,-1 1 1 0 0,1 1-1 0 0,0 0 0 0 0,1 1 0 0 0,-1 0 0 0 0,2 1 1 0 0,-1 0-1 0 0,1 1 0 0 0,0 0 0 0 0,-9 12 0 0 0,15-16-113 0 0,0 0 0 0 0,0 0 0 0 0,1 0 0 0 0,-1 1 0 0 0,2-1 0 0 0,-1 1 0 0 0,1 0 0 0 0,0 0 0 0 0,0 1 0 0 0,1-1 0 0 0,0 0 0 0 0,0 1 0 0 0,1 0 0 0 0,0-1 0 0 0,0 1 0 0 0,0 0 0 0 0,1-1 0 0 0,1 1 0 0 0,-1 0 0 0 0,4 13 0 0 0,-2-15-87 0 0,0-1 1 0 0,0 0-1 0 0,1-1 1 0 0,0 1-1 0 0,0 0 1 0 0,0-1-1 0 0,0 0 1 0 0,1 1-1 0 0,-1-1 1 0 0,1-1-1 0 0,0 1 1 0 0,1 0-1 0 0,-1-1 1 0 0,0 0-1 0 0,1 0 1 0 0,0 0-1 0 0,0-1 1 0 0,0 0-1 0 0,0 0 1 0 0,0 0-1 0 0,0 0 1 0 0,10 1-1 0 0,-7-1-78 0 0,0-1 0 0 0,0 0 0 0 0,0-1 0 0 0,1 1 0 0 0,-1-1 0 0 0,0-1 0 0 0,0 0 0 0 0,0 0-1 0 0,0-1 1 0 0,0 0 0 0 0,0 0 0 0 0,0 0 0 0 0,0-1 0 0 0,10-6 0 0 0,-9 3 1 0 0,1-1 0 0 0,-2 0-1 0 0,1-1 1 0 0,-1 0 0 0 0,0 0-1 0 0,-1-1 1 0 0,0 0 0 0 0,0 0 0 0 0,-1 0-1 0 0,-1-1 1 0 0,1 0 0 0 0,5-14 0 0 0,2-11 173 0 0,-2 1 0 0 0,11-55 1 0 0,-17 50 671 0 0,-5 39-649 0 0,0 33 658 0 0,1-6-545 0 0,1 0 0 0 0,2 0 0 0 0,0-1 0 0 0,9 28 0 0 0,-10-46-406 0 0,0 0 1 0 0,0 0 0 0 0,1-1-1 0 0,0 1 1 0 0,0-1-1 0 0,1 0 1 0 0,8 10-1 0 0,-10-13-297 0 0,1 0-1 0 0,0-1 0 0 0,0 0 1 0 0,0 0-1 0 0,0 0 0 0 0,0 0 1 0 0,0-1-1 0 0,1 0 0 0 0,-1 0 1 0 0,1 0-1 0 0,0 0 0 0 0,-1 0 1 0 0,11 1-1 0 0,-4-3-2551 0 0</inkml:trace>
</inkml:ink>
</file>

<file path=ppt/ink/ink5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2.246"/>
    </inkml:context>
    <inkml:brush xml:id="br0">
      <inkml:brushProperty name="width" value="0.1" units="cm"/>
      <inkml:brushProperty name="height" value="0.1" units="cm"/>
      <inkml:brushProperty name="color" value="#FFFFFF"/>
    </inkml:brush>
  </inkml:definitions>
  <inkml:trace contextRef="#ctx0" brushRef="#br0">5 47 6873 0 0,'-2'-40'3406'0'0,"1"33"-978"0"0,0 27-1060 0 0,21 377 2675 0 0,-16-317-3662 0 0,-4-47-134 0 0,2-1 1 0 0,12 63-1 0 0,-13-93-246 0 0,-1 1-1 0 0,1-1 1 0 0,0 1-1 0 0,0-1 1 0 0,0 1 0 0 0,0-1-1 0 0,0 0 1 0 0,1 1-1 0 0,-1-1 1 0 0,1 0 0 0 0,0 0-1 0 0,-1 0 1 0 0,1 0-1 0 0,0-1 1 0 0,0 1 0 0 0,0 0-1 0 0,0-1 1 0 0,0 1-1 0 0,1-1 1 0 0,-1 0 0 0 0,3 2-1 0 0,-1-2-122 0 0,1 0 0 0 0,-1 0 1 0 0,1 0-1 0 0,-1-1 0 0 0,1 0 0 0 0,0 0 0 0 0,-1 0 1 0 0,1 0-1 0 0,-1 0 0 0 0,1-1 0 0 0,6-2 0 0 0,-2 1-737 0 0,1-1-1 0 0,-1-1 1 0 0,0 1-1 0 0,0-2 1 0 0,0 1-1 0 0,0-1 1 0 0,-1 0-1 0 0,1-1 0 0 0,-2 0 1 0 0,15-14-1 0 0,-13 8-2205 0 0</inkml:trace>
</inkml:ink>
</file>

<file path=ppt/ink/ink5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2.599"/>
    </inkml:context>
    <inkml:brush xml:id="br0">
      <inkml:brushProperty name="width" value="0.1" units="cm"/>
      <inkml:brushProperty name="height" value="0.1" units="cm"/>
      <inkml:brushProperty name="color" value="#FFFFFF"/>
    </inkml:brush>
  </inkml:definitions>
  <inkml:trace contextRef="#ctx0" brushRef="#br0">15 114 4884 0 0,'-14'-5'1876'0'0,"15"1"-19"0"0,23-4 527 0 0,-11 4-2484 0 0,29-7 762 0 0,51-6 1 0 0,16-4-2536 0 0,-92 17 243 0 0,1-2 0 0 0,-1 0 0 0 0,-1 0 0 0 0,18-11 0 0 0,-26 12 527 0 0</inkml:trace>
</inkml:ink>
</file>

<file path=ppt/ink/ink5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3.076"/>
    </inkml:context>
    <inkml:brush xml:id="br0">
      <inkml:brushProperty name="width" value="0.1" units="cm"/>
      <inkml:brushProperty name="height" value="0.1" units="cm"/>
      <inkml:brushProperty name="color" value="#FFFFFF"/>
    </inkml:brush>
  </inkml:definitions>
  <inkml:trace contextRef="#ctx0" brushRef="#br0">238 97 1120 0 0,'-5'-9'505'0'0,"0"1"0"0"0,0 0 0 0 0,-1 1-1 0 0,0-1 1 0 0,0 1 0 0 0,-1 0 0 0 0,0 1 0 0 0,0-1-1 0 0,-1 2 1 0 0,-10-8 0 0 0,15 11-391 0 0,1 1 0 0 0,-1-1-1 0 0,0 1 1 0 0,0 0 0 0 0,0 0 0 0 0,0 0 0 0 0,0 0 0 0 0,0 0 0 0 0,0 1-1 0 0,-1-1 1 0 0,1 1 0 0 0,0 0 0 0 0,0 0 0 0 0,0 0 0 0 0,0 1-1 0 0,-1-1 1 0 0,1 1 0 0 0,0-1 0 0 0,0 1 0 0 0,0 0 0 0 0,0 0 0 0 0,0 0-1 0 0,0 1 1 0 0,1-1 0 0 0,-1 1 0 0 0,0 0 0 0 0,1-1 0 0 0,-1 1 0 0 0,1 0-1 0 0,-1 1 1 0 0,1-1 0 0 0,0 0 0 0 0,0 1 0 0 0,-2 2 0 0 0,-3 7 146 0 0,0 0 1 0 0,0-1 0 0 0,2 2 0 0 0,0-1-1 0 0,0 1 1 0 0,1 0 0 0 0,0 0 0 0 0,1 0 0 0 0,1 0-1 0 0,-1 15 1 0 0,-1 22 477 0 0,4 58-1 0 0,0-91-695 0 0,26 290 1880 0 0,-3-83-707 0 0,-20-162-1111 0 0,3 45 401 0 0,6-38-3875 0 0</inkml:trace>
</inkml:ink>
</file>

<file path=ppt/ink/ink5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3.638"/>
    </inkml:context>
    <inkml:brush xml:id="br0">
      <inkml:brushProperty name="width" value="0.1" units="cm"/>
      <inkml:brushProperty name="height" value="0.1" units="cm"/>
      <inkml:brushProperty name="color" value="#FFFFFF"/>
    </inkml:brush>
  </inkml:definitions>
  <inkml:trace contextRef="#ctx0" brushRef="#br0">3 102 6057 0 0,'-1'-1'123'0'0,"1"0"0"0"0,0 0 1 0 0,-1-1-1 0 0,1 1 0 0 0,0 0 1 0 0,0 0-1 0 0,0 0 0 0 0,0-1 1 0 0,0 1-1 0 0,0 0 0 0 0,0 0 1 0 0,0 0-1 0 0,1-1 0 0 0,-1 1 1 0 0,0 0-1 0 0,1 0 0 0 0,-1 0 1 0 0,1 0-1 0 0,-1 0 0 0 0,1 0 1 0 0,1-2-1 0 0,0 0 12 0 0,0 1 0 0 0,0 0 0 0 0,1 0 1 0 0,-1 0-1 0 0,1 0 0 0 0,-1 0 0 0 0,1 0 0 0 0,4-1 0 0 0,4-2 117 0 0,1 0-1 0 0,0 1 1 0 0,15-3-1 0 0,25-4 537 0 0,78-8-1 0 0,-103 17-593 0 0,1 1 0 0 0,-1 1-1 0 0,0 1 1 0 0,48 10 0 0 0,-69-10-139 0 0,1 1 0 0 0,0 0 1 0 0,-1 0-1 0 0,1 0 0 0 0,-1 1 0 0 0,0 0 0 0 0,0 0 1 0 0,0 1-1 0 0,0 0 0 0 0,-1 0 0 0 0,1 0 1 0 0,-1 1-1 0 0,0 0 0 0 0,8 9 0 0 0,-6-3 24 0 0,-1 0 0 0 0,0 0 0 0 0,0 1 0 0 0,-1 0 0 0 0,-1 0 0 0 0,0 0-1 0 0,2 13 1 0 0,0-1-34 0 0,-2-7 67 0 0,0 0 0 0 0,1 0 0 0 0,1 0 0 0 0,15 29 0 0 0,-19-42-113 0 0,0 0 1 0 0,1 0 0 0 0,0 0-1 0 0,0-1 1 0 0,0 1 0 0 0,0-1-1 0 0,1 0 1 0 0,-1 0 0 0 0,1 0-1 0 0,0 0 1 0 0,0-1 0 0 0,0 0 0 0 0,0 1-1 0 0,0-1 1 0 0,0-1 0 0 0,1 1-1 0 0,-1-1 1 0 0,1 1 0 0 0,-1-1-1 0 0,1-1 1 0 0,0 1 0 0 0,-1-1-1 0 0,7 1 1 0 0,-2-1-136 0 0,0-1 0 0 0,0 0-1 0 0,0 0 1 0 0,0 0 0 0 0,0-1 0 0 0,0-1 0 0 0,-1 0-1 0 0,1 0 1 0 0,-1 0 0 0 0,0-1 0 0 0,0 0-1 0 0,0-1 1 0 0,0 0 0 0 0,-1 0 0 0 0,0 0-1 0 0,0-1 1 0 0,0 0 0 0 0,-1-1 0 0 0,1 1 0 0 0,-2-1-1 0 0,1-1 1 0 0,-1 1 0 0 0,0-1 0 0 0,6-14-1 0 0,-3 3 256 0 0,-1 0 0 0 0,-1 0 0 0 0,-1 0 0 0 0,-1-1 0 0 0,-1 0-1 0 0,-1 0 1 0 0,0 0 0 0 0,-2-27 0 0 0,0 47-107 0 0,0 0-1 0 0,0 0 1 0 0,0 0 0 0 0,0 0-1 0 0,-1 0 1 0 0,1 1-1 0 0,0-1 1 0 0,0 0 0 0 0,0 0-1 0 0,0 0 1 0 0,-1 0 0 0 0,1 0-1 0 0,0 0 1 0 0,0 0 0 0 0,0 0-1 0 0,-1 0 1 0 0,1 0 0 0 0,0 1-1 0 0,0-1 1 0 0,0 0 0 0 0,-1 0-1 0 0,1 0 1 0 0,0 0 0 0 0,0 0-1 0 0,0-1 1 0 0,-1 1 0 0 0,1 0-1 0 0,0 0 1 0 0,0 0 0 0 0,0 0-1 0 0,-1 0 1 0 0,1 0 0 0 0,0 0-1 0 0,0 0 1 0 0,0 0 0 0 0,-1 0-1 0 0,1-1 1 0 0,0 1 0 0 0,0 0-1 0 0,0 0 1 0 0,0 0 0 0 0,0 0-1 0 0,-1-1 1 0 0,1 1-1 0 0,0 0 1 0 0,0 0 0 0 0,0 0-1 0 0,0 0 1 0 0,0-1 0 0 0,0 1-1 0 0,0 0 1 0 0,0 0 0 0 0,0 0-1 0 0,0-1 1 0 0,0 1 0 0 0,0 0-1 0 0,0 0 1 0 0,0 0 0 0 0,0-1-1 0 0,0 1 1 0 0,0 0 0 0 0,0 0-1 0 0,0-1 1 0 0,-10 16 427 0 0,7-3-305 0 0,0 1 0 0 0,1-1 0 0 0,0 0 0 0 0,1 1 1 0 0,1-1-1 0 0,0 1 0 0 0,2 14 0 0 0,-1-23-229 0 0,0-1 1 0 0,0 1-1 0 0,0 0 1 0 0,1 0-1 0 0,0-1 0 0 0,0 1 1 0 0,0-1-1 0 0,0 1 1 0 0,0-1-1 0 0,1 0 1 0 0,-1 0-1 0 0,1 0 0 0 0,0 0 1 0 0,0 0-1 0 0,0-1 1 0 0,4 3-1 0 0,-4-2-471 0 0,1-1 0 0 0,0 1 0 0 0,0-1 1 0 0,0 0-1 0 0,0 0 0 0 0,0-1 0 0 0,1 1 0 0 0,5 1 0 0 0,1-3-2606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2.376"/>
    </inkml:context>
    <inkml:brush xml:id="br0">
      <inkml:brushProperty name="width" value="0.1" units="cm"/>
      <inkml:brushProperty name="height" value="0.1" units="cm"/>
      <inkml:brushProperty name="color" value="#FFFFFF"/>
    </inkml:brush>
  </inkml:definitions>
  <inkml:trace contextRef="#ctx0" brushRef="#br0">0 1 3288 0 0,'1'0'231'0'0,"0"1"0"0"0,0-1 1 0 0,0 1-1 0 0,0 0 0 0 0,0-1 0 0 0,0 1 0 0 0,0 0 0 0 0,0 0 0 0 0,0-1 0 0 0,-1 1 0 0 0,1 0 0 0 0,0 0 0 0 0,-1 0 0 0 0,1 0 1 0 0,0 0-1 0 0,-1 0 0 0 0,1 0 0 0 0,-1 0 0 0 0,0 0 0 0 0,1 0 0 0 0,-1 0 0 0 0,0 2 0 0 0,10 32 722 0 0,-8-25-501 0 0,16 77 1359 0 0,-6-21-1532 0 0,-1-24-3460 0 0,-11-41 3076 0 0,0-1 1 0 0,0 0 0 0 0,0 0-1 0 0,0 1 1 0 0,0-1-1 0 0,0 0 1 0 0,0 0-1 0 0,0 1 1 0 0,1-1-1 0 0</inkml:trace>
</inkml:ink>
</file>

<file path=ppt/ink/ink5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4.127"/>
    </inkml:context>
    <inkml:brush xml:id="br0">
      <inkml:brushProperty name="width" value="0.1" units="cm"/>
      <inkml:brushProperty name="height" value="0.1" units="cm"/>
      <inkml:brushProperty name="color" value="#FFFFFF"/>
    </inkml:brush>
  </inkml:definitions>
  <inkml:trace contextRef="#ctx0" brushRef="#br0">11 62 4568 0 0,'1'16'3413'0'0,"-6"9"-2897"0"0,2 0 0 0 0,0 0 0 0 0,2 0 0 0 0,1 0 0 0 0,1 1 0 0 0,1-1 0 0 0,1 0 0 0 0,7 25-1 0 0,-9-46-563 0 0,0 0-1 0 0,0 0 0 0 0,0-1 1 0 0,1 1-1 0 0,0 0 0 0 0,0-1 0 0 0,3 5 1 0 0,-5-7 35 0 0,0-1-1 0 0,0 0 1 0 0,1 0 0 0 0,-1 0 0 0 0,0 1 0 0 0,0-1 0 0 0,0 0 0 0 0,0 0 0 0 0,1 0 0 0 0,-1 1 0 0 0,0-1 0 0 0,0 0 0 0 0,1 0 0 0 0,-1 0 0 0 0,0 0 0 0 0,0 0 0 0 0,1 0 0 0 0,-1 0 0 0 0,0 0 0 0 0,0 0-1 0 0,1 0 1 0 0,-1 0 0 0 0,0 0 0 0 0,0 0 0 0 0,1 0 0 0 0,-1 0 0 0 0,0 0 0 0 0,0 0 0 0 0,1 0 0 0 0,-1 0 0 0 0,0 0 0 0 0,0 0 0 0 0,1 0 0 0 0,-1 0 0 0 0,0 0 0 0 0,0-1 0 0 0,1 1 0 0 0,7-20-406 0 0,-2-22 932 0 0,-2 1 0 0 0,-2-1-1 0 0,-3-55 1 0 0,-1 20 1377 0 0,2 75-1864 0 0,0 1 1 0 0,-1-1-1 0 0,1 1 1 0 0,0-1 0 0 0,0 0-1 0 0,0 1 1 0 0,1-1-1 0 0,-1 0 1 0 0,0 1-1 0 0,1-1 1 0 0,-1 1 0 0 0,1-1-1 0 0,-1 1 1 0 0,1-1-1 0 0,0 1 1 0 0,-1-1-1 0 0,1 1 1 0 0,0-1 0 0 0,0 1-1 0 0,0 0 1 0 0,0 0-1 0 0,1-1 1 0 0,-1 1-1 0 0,0 0 1 0 0,0 0 0 0 0,1 0-1 0 0,-1 0 1 0 0,0 0-1 0 0,1 1 1 0 0,-1-1-1 0 0,1 0 1 0 0,-1 1-1 0 0,1-1 1 0 0,0 1 0 0 0,-1-1-1 0 0,1 1 1 0 0,-1 0-1 0 0,1 0 1 0 0,2-1-1 0 0,0 2-6 0 0,1-1-1 0 0,0 1 0 0 0,0 0 0 0 0,-1 0 0 0 0,1 1 0 0 0,-1 0 0 0 0,1-1 1 0 0,-1 1-1 0 0,1 1 0 0 0,-1-1 0 0 0,0 1 0 0 0,4 2 0 0 0,6 7 112 0 0,-1 0 1 0 0,0 0-1 0 0,0 1 0 0 0,-2 1 0 0 0,0 0 1 0 0,0 0-1 0 0,14 27 0 0 0,-21-32-301 0 0,0 0 1 0 0,0 0-1 0 0,-1 0 0 0 0,0 0 1 0 0,-1 1-1 0 0,3 17 0 0 0,-5-21-475 0 0,0 0 1 0 0,0 1-1 0 0,0-1 0 0 0,-1 0 0 0 0,0 0 0 0 0,0 0 0 0 0,0 1 0 0 0,-1-1 0 0 0,0 0 0 0 0,0-1 0 0 0,-5 9 0 0 0</inkml:trace>
</inkml:ink>
</file>

<file path=ppt/ink/ink5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4.638"/>
    </inkml:context>
    <inkml:brush xml:id="br0">
      <inkml:brushProperty name="width" value="0.1" units="cm"/>
      <inkml:brushProperty name="height" value="0.1" units="cm"/>
      <inkml:brushProperty name="color" value="#FFFFFF"/>
    </inkml:brush>
  </inkml:definitions>
  <inkml:trace contextRef="#ctx0" brushRef="#br0">203 12 4988 0 0,'0'-1'132'0'0,"0"1"0"0"0,0-1-1 0 0,0 1 1 0 0,0-1-1 0 0,0 1 1 0 0,0-1-1 0 0,0 1 1 0 0,0 0-1 0 0,0-1 1 0 0,0 1-1 0 0,0-1 1 0 0,-1 1-1 0 0,1-1 1 0 0,0 1-1 0 0,0 0 1 0 0,0-1-1 0 0,-1 1 1 0 0,1-1-1 0 0,0 1 1 0 0,-1 0-1 0 0,1-1 1 0 0,0 1 0 0 0,-1 0-1 0 0,1 0 1 0 0,0-1-1 0 0,-1 1 1 0 0,1 0-1 0 0,-1 0 1 0 0,1-1-1 0 0,-1 1 1 0 0,-16 1 1920 0 0,-16 14-618 0 0,20-6-1090 0 0,1 0 0 0 0,0 1 0 0 0,1 0 0 0 0,0 1 0 0 0,0 0 0 0 0,1 0 1 0 0,1 1-1 0 0,0 1 0 0 0,0 0 0 0 0,-10 23 0 0 0,15-29-220 0 0,1 1 1 0 0,0-1-1 0 0,1 1 0 0 0,0 0 0 0 0,0-1 1 0 0,1 1-1 0 0,0 0 0 0 0,0 0 0 0 0,1 16 1 0 0,1-19-71 0 0,-1 0 0 0 0,1 0 0 0 0,1 0 0 0 0,-1 0 0 0 0,1 0 0 0 0,0 0 0 0 0,0 0 0 0 0,0-1 0 0 0,1 1 0 0 0,0-1 1 0 0,0 1-1 0 0,0-1 0 0 0,0 0 0 0 0,0 0 0 0 0,1-1 0 0 0,6 6 0 0 0,-4-5-237 0 0,0 1 0 0 0,1-1 0 0 0,0-1 0 0 0,0 1 0 0 0,0-1-1 0 0,1-1 1 0 0,-1 1 0 0 0,1-1 0 0 0,-1 0 0 0 0,1-1 0 0 0,0 0 0 0 0,10 0 0 0 0,-7 0-728 0 0,1-1 0 0 0,0-1 0 0 0,0 0 0 0 0,-1 0 1 0 0,1-1-1 0 0,-1-1 0 0 0,18-6 0 0 0,-9 0-2304 0 0</inkml:trace>
</inkml:ink>
</file>

<file path=ppt/ink/ink5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5"/>
    </inkml:context>
    <inkml:brush xml:id="br0">
      <inkml:brushProperty name="width" value="0.1" units="cm"/>
      <inkml:brushProperty name="height" value="0.1" units="cm"/>
      <inkml:brushProperty name="color" value="#FFFFFF"/>
    </inkml:brush>
  </inkml:definitions>
  <inkml:trace contextRef="#ctx0" brushRef="#br0">0 38 6865 0 0,'0'-38'5504'0'0,"5"62"-3512"0"0,-1 12-968 0 0,-3 70 0 0 0,0 4-132 0 0,4 6-222 0 0,2 27-37 0 0,-5-119-478 0 0,2 0 1 0 0,1-1 0 0 0,14 43-1 0 0,-18-63-205 0 0,0 0 1 0 0,1 0-1 0 0,-1 0 0 0 0,1 0 0 0 0,-1 0 0 0 0,1-1 0 0 0,0 1 0 0 0,0-1 0 0 0,0 1 0 0 0,1-1 0 0 0,-1 0 0 0 0,1 0 0 0 0,-1 0 0 0 0,1 0 0 0 0,-1 0 0 0 0,1 0 0 0 0,0-1 0 0 0,0 0 0 0 0,0 1 0 0 0,0-1 0 0 0,0 0 0 0 0,0 0 1 0 0,0-1-1 0 0,1 1 0 0 0,-1-1 0 0 0,0 1 0 0 0,0-1 0 0 0,0 0 0 0 0,1 0 0 0 0,-1-1 0 0 0,4 0 0 0 0,1 0-711 0 0,0-1-1 0 0,0 0 1 0 0,0-1-1 0 0,-1 1 1 0 0,1-1-1 0 0,-1-1 1 0 0,0 0-1 0 0,0 0 1 0 0,0 0-1 0 0,0-1 1 0 0,10-9-1 0 0,-7 2-2352 0 0</inkml:trace>
</inkml:ink>
</file>

<file path=ppt/ink/ink5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5.355"/>
    </inkml:context>
    <inkml:brush xml:id="br0">
      <inkml:brushProperty name="width" value="0.1" units="cm"/>
      <inkml:brushProperty name="height" value="0.1" units="cm"/>
      <inkml:brushProperty name="color" value="#FFFFFF"/>
    </inkml:brush>
  </inkml:definitions>
  <inkml:trace contextRef="#ctx0" brushRef="#br0">1 94 4144 0 0,'0'0'102'0'0,"1"-1"0"0"0,-1 0 0 0 0,0 1 0 0 0,1-1-1 0 0,-1 1 1 0 0,0-1 0 0 0,1 1 0 0 0,-1-1-1 0 0,1 0 1 0 0,-1 1 0 0 0,1 0 0 0 0,0-1 0 0 0,-1 1-1 0 0,1-1 1 0 0,-1 1 0 0 0,1 0 0 0 0,0-1-1 0 0,-1 1 1 0 0,1 0 0 0 0,0 0 0 0 0,-1-1 0 0 0,1 1-1 0 0,0 0 1 0 0,-1 0 0 0 0,2 0 0 0 0,26-5 443 0 0,-16 3-234 0 0,347-72 4835 0 0,-351 73-5042 0 0,0 0 1 0 0,0 0 0 0 0,1 1 0 0 0,-1 0-1 0 0,0 1 1 0 0,0 0 0 0 0,1 0 0 0 0,-1 0-1 0 0,0 1 1 0 0,0 1 0 0 0,0-1 0 0 0,-1 1-1 0 0,1 1 1 0 0,-1-1 0 0 0,1 1 0 0 0,-1 0-1 0 0,0 1 1 0 0,-1 0 0 0 0,13 11 0 0 0,-12-8-54 0 0,0 0 1 0 0,0 0-1 0 0,-1 1 1 0 0,0 0 0 0 0,-1 0-1 0 0,0 1 1 0 0,0-1-1 0 0,-1 1 1 0 0,0 0-1 0 0,-1 0 1 0 0,0 1 0 0 0,0-1-1 0 0,-1 1 1 0 0,-1-1-1 0 0,1 12 1 0 0,-2 3-22 0 0,0 10-2075 0 0,4-14-3148 0 0</inkml:trace>
</inkml:ink>
</file>

<file path=ppt/ink/ink5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5.698"/>
    </inkml:context>
    <inkml:brush xml:id="br0">
      <inkml:brushProperty name="width" value="0.1" units="cm"/>
      <inkml:brushProperty name="height" value="0.1" units="cm"/>
      <inkml:brushProperty name="color" value="#FFFFFF"/>
    </inkml:brush>
  </inkml:definitions>
  <inkml:trace contextRef="#ctx0" brushRef="#br0">7 19 2600 0 0,'-3'-10'-308'0'0,"0"2"-648"0"0</inkml:trace>
</inkml:ink>
</file>

<file path=ppt/ink/ink5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6.359"/>
    </inkml:context>
    <inkml:brush xml:id="br0">
      <inkml:brushProperty name="width" value="0.1" units="cm"/>
      <inkml:brushProperty name="height" value="0.1" units="cm"/>
      <inkml:brushProperty name="color" value="#FFFFFF"/>
    </inkml:brush>
  </inkml:definitions>
  <inkml:trace contextRef="#ctx0" brushRef="#br0">207 15 1128 0 0,'-4'5'4434'0'0,"-14"5"-2464"0"0,6-3-723 0 0,-8 9-356 0 0,0 1 0 0 0,1 1 0 0 0,1 0-1 0 0,-16 23 1 0 0,26-31-662 0 0,1 0 0 0 0,0 0-1 0 0,1 1 1 0 0,0-1 0 0 0,1 1 0 0 0,0 1 0 0 0,1-1 0 0 0,0 1-1 0 0,1-1 1 0 0,-3 24 0 0 0,6-27-156 0 0,0 0 1 0 0,1 0-1 0 0,0 0 0 0 0,1 0 1 0 0,0 0-1 0 0,0-1 0 0 0,0 1 1 0 0,1 0-1 0 0,0-1 0 0 0,1 0 1 0 0,0 1-1 0 0,0-1 0 0 0,0-1 1 0 0,10 12-1 0 0,-10-13-158 0 0,-1-1 1 0 0,1 1-1 0 0,1-1 1 0 0,-1 0-1 0 0,0 0 0 0 0,1 0 1 0 0,0-1-1 0 0,0 1 1 0 0,0-1-1 0 0,0-1 0 0 0,1 1 1 0 0,-1-1-1 0 0,1 0 1 0 0,-1 0-1 0 0,1 0 0 0 0,0-1 1 0 0,0 0-1 0 0,0 0 1 0 0,-1 0-1 0 0,11-1 0 0 0,-14 0 55 0 0,0-1-1 0 0,-1 1 1 0 0,1-1-1 0 0,0 1 1 0 0,-1-1-1 0 0,1 0 1 0 0,-1 0-1 0 0,1 0 1 0 0,-1 0-1 0 0,1 0 1 0 0,-1 0-1 0 0,1 0 1 0 0,-1-1-1 0 0,0 1 1 0 0,0 0-1 0 0,0-1 1 0 0,0 1-1 0 0,0-1 1 0 0,0 1-1 0 0,0-1 1 0 0,0 1-1 0 0,0-1 1 0 0,-1 0-1 0 0,1 0 1 0 0,-1 1-1 0 0,1-1 1 0 0,-1 0-1 0 0,0 0 1 0 0,1-2-1 0 0,0-8 0 0 0,-1 0 0 0 0,0 0 0 0 0,-1-16 0 0 0,0 13-22 0 0,0-11 36 0 0,-2-24 1106 0 0,7-74 0 0 0,-4 123-1066 0 0,0 0 0 0 0,0 0 0 0 0,0 0 0 0 0,0 0 0 0 0,0 0 0 0 0,0 0 0 0 0,1 0 0 0 0,-1 0 0 0 0,0 0 0 0 0,1 0 0 0 0,-1 0-1 0 0,1 0 1 0 0,-1 0 0 0 0,1 1 0 0 0,-1-1 0 0 0,1 0 0 0 0,0 0 0 0 0,-1 0 0 0 0,1 1 0 0 0,0-1 0 0 0,0 0 0 0 0,-1 1 0 0 0,1-1 0 0 0,0 1 0 0 0,0-1 0 0 0,0 1 0 0 0,1-1 0 0 0,0 1-1 0 0,0 0 0 0 0,0-1 0 0 0,0 1 1 0 0,0 1-1 0 0,0-1 0 0 0,0 0 1 0 0,0 0-1 0 0,0 1 0 0 0,0-1 1 0 0,0 1-1 0 0,-1-1 0 0 0,5 3 0 0 0,2 1 20 0 0,0 1 0 0 0,-1-1-1 0 0,1 2 1 0 0,13 11-1 0 0,-5-1-70 0 0,0 1-1 0 0,-1 1 1 0 0,-1 1-1 0 0,0 0 1 0 0,-1 1-1 0 0,-2 0 1 0 0,0 1-1 0 0,-1 0 1 0 0,11 34 0 0 0,-14-138-388 0 0,-4 55 558 0 0,2-1-1 0 0,1 1 1 0 0,17-50 0 0 0,-19 67-110 0 0,1 0 0 0 0,0 0 1 0 0,0 1-1 0 0,1-1 1 0 0,0 1-1 0 0,1 1 0 0 0,0-1 1 0 0,1 1-1 0 0,0 0 0 0 0,0 1 1 0 0,1 0-1 0 0,10-8 1 0 0,-17 14-29 0 0,1 0 0 0 0,0 1 0 0 0,0-1 0 0 0,0 0 0 0 0,0 1 0 0 0,0 0 1 0 0,0 0-1 0 0,0 0 0 0 0,0 0 0 0 0,0 0 0 0 0,0 1 0 0 0,1-1 1 0 0,-1 1-1 0 0,0 0 0 0 0,0 0 0 0 0,1 0 0 0 0,-1 0 0 0 0,0 1 0 0 0,5 0 1 0 0,-4 1 3 0 0,0 0 1 0 0,-1 0-1 0 0,0 0 1 0 0,1 0-1 0 0,-1 0 1 0 0,0 1 0 0 0,0-1-1 0 0,0 1 1 0 0,-1 0-1 0 0,1 0 1 0 0,-1 0-1 0 0,1 0 1 0 0,-1 0 0 0 0,2 4-1 0 0,3 7 33 0 0,-1 1-1 0 0,0-1 1 0 0,-1 1-1 0 0,-1 0 1 0 0,0 1-1 0 0,3 29 1 0 0,-3 27 90 0 0,-4-48-64 0 0,1-1 0 0 0,1 1 0 0 0,11 43 1 0 0,-12-65-216 0 0,0 1-1 0 0,0-1 1 0 0,0 0 0 0 0,0 1 0 0 0,1-1 0 0 0,-1 0 0 0 0,1 0 0 0 0,-1 0 0 0 0,1 0-1 0 0,0 0 1 0 0,0 0 0 0 0,2 1 0 0 0,-3-2-134 0 0,0 0 0 0 0,0-1-1 0 0,0 1 1 0 0,0 0 0 0 0,0-1-1 0 0,0 1 1 0 0,0-1 0 0 0,0 0 0 0 0,0 1-1 0 0,0-1 1 0 0,0 0 0 0 0,0 0-1 0 0,1 1 1 0 0,-1-1 0 0 0,0 0 0 0 0,0 0-1 0 0,0 0 1 0 0,0-1 0 0 0,0 1-1 0 0,0 0 1 0 0,1 0 0 0 0,-1-1 0 0 0,0 1-1 0 0,0 0 1 0 0,0-1 0 0 0,0 1 0 0 0,0-1-1 0 0,0 1 1 0 0,0-1 0 0 0,1 0-1 0 0</inkml:trace>
</inkml:ink>
</file>

<file path=ppt/ink/ink5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7.121"/>
    </inkml:context>
    <inkml:brush xml:id="br0">
      <inkml:brushProperty name="width" value="0.1" units="cm"/>
      <inkml:brushProperty name="height" value="0.1" units="cm"/>
      <inkml:brushProperty name="color" value="#FFFFFF"/>
    </inkml:brush>
  </inkml:definitions>
  <inkml:trace contextRef="#ctx0" brushRef="#br0">16 1 4720 0 0,'-2'3'482'0'0,"0"0"0"0"0,0 1 0 0 0,1-1 0 0 0,0 1 0 0 0,0-1 0 0 0,0 1 0 0 0,-1 5 0 0 0,-2 48 1155 0 0,4-47-1416 0 0,1 0 0 0 0,-1-1 1 0 0,2 1-1 0 0,-1 0 0 0 0,1-1 1 0 0,0 1-1 0 0,1-1 0 0 0,1 0 0 0 0,-1 0 1 0 0,9 15-1 0 0,-9-20-179 0 0,0 1 1 0 0,0-2-1 0 0,0 1 1 0 0,1 0 0 0 0,-1 0-1 0 0,1-1 1 0 0,0 0-1 0 0,0 0 1 0 0,0 0-1 0 0,0 0 1 0 0,1-1-1 0 0,-1 0 1 0 0,1 0-1 0 0,0 0 1 0 0,-1 0-1 0 0,1-1 1 0 0,0 1 0 0 0,0-1-1 0 0,0 0 1 0 0,0-1-1 0 0,0 0 1 0 0,6 1-1 0 0,-6-2-17 0 0,-1 0 0 0 0,0 1-1 0 0,0-2 1 0 0,0 1 0 0 0,0 0 0 0 0,-1-1-1 0 0,1 1 1 0 0,0-1 0 0 0,0 0-1 0 0,-1 0 1 0 0,1-1 0 0 0,-1 1 0 0 0,0-1-1 0 0,0 0 1 0 0,5-5 0 0 0,4-5 17 0 0,-2 0 0 0 0,14-19 0 0 0,-24 30-46 0 0,1 0 1 0 0,0 1 0 0 0,0-1 0 0 0,0 1-1 0 0,0-1 1 0 0,0 1 0 0 0,0-1-1 0 0,0 1 1 0 0,1 0 0 0 0,-1-1 0 0 0,1 1-1 0 0,-1 0 1 0 0,1 0 0 0 0,2-1 0 0 0,-3 2 21 0 0,1 1 1 0 0,-1 0 0 0 0,0 0-1 0 0,0 0 1 0 0,0 0 0 0 0,0 0-1 0 0,0 0 1 0 0,0 0 0 0 0,0 1-1 0 0,0-1 1 0 0,0 0 0 0 0,0 0 0 0 0,-1 1-1 0 0,1-1 1 0 0,0 1 0 0 0,-1-1-1 0 0,0 1 1 0 0,1 1 0 0 0,4 7 30 0 0,-1-1 1 0 0,1 0 0 0 0,1 0 0 0 0,0 0 0 0 0,0-1-1 0 0,0 0 1 0 0,1 0 0 0 0,1-1 0 0 0,-1 0 0 0 0,14 10-1 0 0,-18-15-26 0 0,0 0 0 0 0,1 1 0 0 0,-1-2 0 0 0,1 1 0 0 0,-1 0 0 0 0,1-1 0 0 0,0 0 0 0 0,0 0-1 0 0,0 0 1 0 0,0 0 0 0 0,0 0 0 0 0,0-1 0 0 0,0 0 0 0 0,0 0 0 0 0,0 0 0 0 0,0 0 0 0 0,-1-1-1 0 0,1 1 1 0 0,0-1 0 0 0,0 0 0 0 0,0 0 0 0 0,0-1 0 0 0,-1 1 0 0 0,1-1 0 0 0,0 0 0 0 0,-1 0 0 0 0,1 0-1 0 0,-1 0 1 0 0,0 0 0 0 0,4-5 0 0 0,-2 2 2 0 0,0-1-1 0 0,0 0 1 0 0,0 0-1 0 0,-1 0 1 0 0,0 0-1 0 0,-1-1 0 0 0,1 0 1 0 0,-1 1-1 0 0,0-1 1 0 0,-1-1-1 0 0,0 1 1 0 0,0 0-1 0 0,-1 0 1 0 0,1-1-1 0 0,-1 1 1 0 0,-1-1-1 0 0,0 1 1 0 0,0-1-1 0 0,-2-12 1 0 0,1 14-126 0 0,0 0 1 0 0,0-1 0 0 0,-1 1 0 0 0,0 0 0 0 0,0 0-1 0 0,0 0 1 0 0,-1 1 0 0 0,0-1 0 0 0,0 1 0 0 0,-7-9-1 0 0,7 10-204 0 0,0 1-1 0 0,0-1 0 0 0,-1 1 0 0 0,1 0 0 0 0,-1 0 0 0 0,0 1 1 0 0,0-1-1 0 0,0 1 0 0 0,0 0 0 0 0,-1 0 0 0 0,1 0 1 0 0,0 1-1 0 0,-1-1 0 0 0,1 1 0 0 0,-8-1 0 0 0,6 2-1405 0 0</inkml:trace>
</inkml:ink>
</file>

<file path=ppt/ink/ink5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7.459"/>
    </inkml:context>
    <inkml:brush xml:id="br0">
      <inkml:brushProperty name="width" value="0.1" units="cm"/>
      <inkml:brushProperty name="height" value="0.1" units="cm"/>
      <inkml:brushProperty name="color" value="#FFFFFF"/>
    </inkml:brush>
  </inkml:definitions>
  <inkml:trace contextRef="#ctx0" brushRef="#br0">0 1 5841 0 0,'3'0'274'0'0,"0"1"0"0"0,0 0 1 0 0,0-1-1 0 0,0 2 1 0 0,0-1-1 0 0,0 0 1 0 0,-1 0-1 0 0,1 1 0 0 0,-1-1 1 0 0,1 1-1 0 0,-1 0 1 0 0,1 0-1 0 0,-1 0 1 0 0,0 0-1 0 0,0 0 0 0 0,0 1 1 0 0,0-1-1 0 0,-1 1 1 0 0,1-1-1 0 0,0 1 0 0 0,-1-1 1 0 0,0 1-1 0 0,2 5 1 0 0,5 10 227 0 0,-2 0-1 0 0,7 28 1 0 0,-11-37-129 0 0,50 192 985 0 0,-42-175-3454 0 0,0-11-2634 0 0</inkml:trace>
</inkml:ink>
</file>

<file path=ppt/ink/ink5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7.775"/>
    </inkml:context>
    <inkml:brush xml:id="br0">
      <inkml:brushProperty name="width" value="0.1" units="cm"/>
      <inkml:brushProperty name="height" value="0.1" units="cm"/>
      <inkml:brushProperty name="color" value="#FFFFFF"/>
    </inkml:brush>
  </inkml:definitions>
  <inkml:trace contextRef="#ctx0" brushRef="#br0">16 68 5132 0 0,'-1'0'139'0'0,"1"0"0"0"0,-1 0-1 0 0,0 0 1 0 0,0 0-1 0 0,0 1 1 0 0,1-1 0 0 0,-1 0-1 0 0,0 1 1 0 0,0-1-1 0 0,1 0 1 0 0,-1 1-1 0 0,0-1 1 0 0,0 1 0 0 0,1-1-1 0 0,-1 1 1 0 0,1-1-1 0 0,-1 1 1 0 0,1 0 0 0 0,-1-1-1 0 0,1 1 1 0 0,-1 0-1 0 0,0 0 1 0 0,1 0-37 0 0,0-1-1 0 0,0 1 1 0 0,0-1 0 0 0,0 1 0 0 0,0-1-1 0 0,0 1 1 0 0,1-1 0 0 0,-1 1-1 0 0,0-1 1 0 0,0 1 0 0 0,0-1 0 0 0,1 1-1 0 0,-1-1 1 0 0,0 1 0 0 0,0-1 0 0 0,1 0-1 0 0,-1 1 1 0 0,0-1 0 0 0,1 1-1 0 0,-1-1 1 0 0,1 0 0 0 0,-1 1 0 0 0,0-1-1 0 0,2 1 1 0 0,-1-1-5 0 0,0 1 1 0 0,0 0-1 0 0,0-1 0 0 0,0 1 1 0 0,0-1-1 0 0,0 1 0 0 0,1-1 1 0 0,-1 1-1 0 0,0-1 0 0 0,0 0 1 0 0,1 0-1 0 0,-1 1 0 0 0,0-1 1 0 0,0 0-1 0 0,1 0 0 0 0,-1 0 0 0 0,0-1 1 0 0,0 1-1 0 0,1 0 0 0 0,-1 0 1 0 0,0-1-1 0 0,0 1 0 0 0,0 0 1 0 0,1-1-1 0 0,-1 0 0 0 0,0 1 1 0 0,0-1-1 0 0,1 0 0 0 0,0-2-61 0 0,0 0-1 0 0,0-1 1 0 0,0 1-1 0 0,0 0 1 0 0,-1-1 0 0 0,1 1-1 0 0,-1-1 1 0 0,0 1-1 0 0,0-1 1 0 0,0 0-1 0 0,-1 1 1 0 0,1-1-1 0 0,-1 0 1 0 0,0 1 0 0 0,0-1-1 0 0,0 0 1 0 0,-2-6-1 0 0,2-10-2849 0 0</inkml:trace>
</inkml:ink>
</file>

<file path=ppt/ink/ink5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8.118"/>
    </inkml:context>
    <inkml:brush xml:id="br0">
      <inkml:brushProperty name="width" value="0.1" units="cm"/>
      <inkml:brushProperty name="height" value="0.1" units="cm"/>
      <inkml:brushProperty name="color" value="#FFFFFF"/>
    </inkml:brush>
  </inkml:definitions>
  <inkml:trace contextRef="#ctx0" brushRef="#br0">0 3 5933 0 0,'1'-1'265'0'0,"-1"1"-133"0"0,0 0 1 0 0,1 0 0 0 0,-1-1-1 0 0,0 1 1 0 0,1 0-1 0 0,-1 0 1 0 0,0 0 0 0 0,1 0-1 0 0,-1-1 1 0 0,1 1 0 0 0,-1 0-1 0 0,0 0 1 0 0,1 0-1 0 0,-1 0 1 0 0,1 0 0 0 0,-1 0-1 0 0,0 0 1 0 0,1 0 0 0 0,-1 0-1 0 0,1 0 1 0 0,-1 0-1 0 0,0 1 1 0 0,1-1 0 0 0,-1 0-1 0 0,0 0 1 0 0,1 0-1 0 0,-1 0 1 0 0,0 1 0 0 0,1-1-1 0 0,8 14 1569 0 0,2 24-891 0 0,-11-34-473 0 0,33 184 2938 0 0,-6-30-2786 0 0,-3-53-4533 0 0,-12-72-899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2.716"/>
    </inkml:context>
    <inkml:brush xml:id="br0">
      <inkml:brushProperty name="width" value="0.1" units="cm"/>
      <inkml:brushProperty name="height" value="0.1" units="cm"/>
      <inkml:brushProperty name="color" value="#FFFFFF"/>
    </inkml:brush>
  </inkml:definitions>
  <inkml:trace contextRef="#ctx0" brushRef="#br0">19 101 2160 0 0,'-6'-18'1196'0'0,"1"1"-248"0"0,2 4-164 0 0,2 2-323 0 0,-2 2-53 0 0,3 0-596 0 0,0 2-225 0 0,0 2-591 0 0,0 0-20 0 0,0 2 80 0 0,3 0 0 0 0</inkml:trace>
</inkml:ink>
</file>

<file path=ppt/ink/ink5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18.660"/>
    </inkml:context>
    <inkml:brush xml:id="br0">
      <inkml:brushProperty name="width" value="0.1" units="cm"/>
      <inkml:brushProperty name="height" value="0.1" units="cm"/>
      <inkml:brushProperty name="color" value="#FFFFFF"/>
    </inkml:brush>
  </inkml:definitions>
  <inkml:trace contextRef="#ctx0" brushRef="#br0">3 395 5096 0 0,'0'0'108'0'0,"0"0"-1"0"0,-1-1 1 0 0,1 1-1 0 0,0 0 0 0 0,0-1 1 0 0,-1 1-1 0 0,1-1 0 0 0,0 1 1 0 0,0 0-1 0 0,0-1 0 0 0,0 1 1 0 0,-1-1-1 0 0,1 1 0 0 0,0-1 1 0 0,0 1-1 0 0,0-1 0 0 0,0 1 1 0 0,0-1-1 0 0,0 1 0 0 0,0-1 1 0 0,0 1-1 0 0,1 0 0 0 0,-1-1 1 0 0,0 1-1 0 0,0-1 1 0 0,0 1-1 0 0,0-1 0 0 0,1 1 1 0 0,-1 0-1 0 0,0-1 0 0 0,15-9 1329 0 0,24 0-754 0 0,-35 9-478 0 0,31-5-160 0 0,1-2 1 0 0,-2-1 0 0 0,1-2 0 0 0,43-20 0 0 0,-69 26-125 0 0,0 0-1 0 0,0 0 1 0 0,0 0 0 0 0,-1-1 0 0 0,0-1 0 0 0,0 1-1 0 0,0-1 1 0 0,-1-1 0 0 0,0 1 0 0 0,-1-1-1 0 0,0-1 1 0 0,0 1 0 0 0,0-1 0 0 0,-1 0 0 0 0,-1 0-1 0 0,1 0 1 0 0,-1-1 0 0 0,-1 0 0 0 0,5-18 0 0 0,-4-1 1246 0 0,-1 1 0 0 0,-1-37 0 0 0,-4 62-258 0 0,-4 7-332 0 0,-3 9-146 0 0,4-2-284 0 0,1 0 1 0 0,0 0-1 0 0,1 1 1 0 0,0-1-1 0 0,0 1 1 0 0,1 0-1 0 0,0 22 0 0 0,6 87 427 0 0,0-69-367 0 0,0 6-334 0 0,3-1 0 0 0,2 0 1 0 0,19 62-1 0 0,-19-94-496 0 0,-5-23 159 0 0,-2-17 249 0 0,-4-50 763 0 0,3-52 1816 0 0,-1 113-2327 0 0,0 1 1 0 0,0 0-1 0 0,1-1 0 0 0,-1 1 1 0 0,1 0-1 0 0,0-1 1 0 0,0 1-1 0 0,0 0 1 0 0,1 0-1 0 0,-1 0 1 0 0,1 0-1 0 0,0 0 1 0 0,-1 0-1 0 0,1 0 0 0 0,1 1 1 0 0,-1-1-1 0 0,0 1 1 0 0,1-1-1 0 0,-1 1 1 0 0,1 0-1 0 0,-1 0 1 0 0,1 0-1 0 0,0 0 0 0 0,0 1 1 0 0,0-1-1 0 0,0 1 1 0 0,0 0-1 0 0,1 0 1 0 0,4-2-1 0 0,-2 2-23 0 0,1 0 0 0 0,-1 1 0 0 0,1 0 0 0 0,-1 0 0 0 0,1 0 0 0 0,-1 0 0 0 0,1 1 0 0 0,-1 0 0 0 0,1 1-1 0 0,-1-1 1 0 0,0 1 0 0 0,0 1 0 0 0,0-1 0 0 0,8 5 0 0 0,-3 0 29 0 0,0 1-1 0 0,0 1 1 0 0,0 0 0 0 0,-1 0-1 0 0,-1 1 1 0 0,1 1 0 0 0,-2-1-1 0 0,1 1 1 0 0,8 16-1 0 0,-7-9-449 0 0,0 0 0 0 0,-1 1 0 0 0,-1 0 0 0 0,-1 0 0 0 0,8 33 0 0 0,-15-50-367 0 0,1 0 1 0 0,-1 0-1 0 0,0 0 0 0 0,1 0 1 0 0,-1 0-1 0 0,0 0 1 0 0,0 1-1 0 0,0-1 0 0 0,-1 0 1 0 0,1 0-1 0 0,-1 4 0 0 0</inkml:trace>
</inkml:ink>
</file>

<file path=ppt/ink/ink5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7.240"/>
    </inkml:context>
    <inkml:brush xml:id="br0">
      <inkml:brushProperty name="width" value="0.1" units="cm"/>
      <inkml:brushProperty name="height" value="0.1" units="cm"/>
      <inkml:brushProperty name="color" value="#FFFFFF"/>
    </inkml:brush>
  </inkml:definitions>
  <inkml:trace contextRef="#ctx0" brushRef="#br0">321 62 4264 0 0,'1'-2'212'0'0,"0"1"0"0"0,0 0 0 0 0,0-1-1 0 0,0 1 1 0 0,-1-1 0 0 0,1 1 0 0 0,0-1-1 0 0,-1 0 1 0 0,1 1 0 0 0,-1-1-1 0 0,0 0 1 0 0,1 1 0 0 0,-1-1 0 0 0,0 0-1 0 0,0 1 1 0 0,0-1 0 0 0,0 0 0 0 0,-1 1-1 0 0,1-1 1 0 0,0 0 0 0 0,-1 1 0 0 0,1-1-1 0 0,-1 0 1 0 0,1 1 0 0 0,-1-1 0 0 0,0 1-1 0 0,0-1 1 0 0,1 1 0 0 0,-1-1-1 0 0,0 1 1 0 0,-3-3 0 0 0,1 3-135 0 0,1 0 1 0 0,-1-1-1 0 0,0 1 1 0 0,0 0 0 0 0,0 1-1 0 0,0-1 1 0 0,0 0-1 0 0,0 1 1 0 0,-1 0-1 0 0,1-1 1 0 0,0 1-1 0 0,0 1 1 0 0,0-1-1 0 0,0 0 1 0 0,0 1-1 0 0,-6 1 1 0 0,-7 2 70 0 0,-1 1 0 0 0,1 1 0 0 0,0 1 0 0 0,0 0 0 0 0,1 1 0 0 0,0 0 0 0 0,0 1 0 0 0,-17 15 0 0 0,23-17-59 0 0,-1 1 0 0 0,2 1-1 0 0,-1 0 1 0 0,1 0 0 0 0,1 0 0 0 0,0 1-1 0 0,0 0 1 0 0,1 1 0 0 0,0-1 0 0 0,1 1 0 0 0,0 1-1 0 0,-6 17 1 0 0,10-25-64 0 0,0 0 1 0 0,0 0-1 0 0,1 0 1 0 0,-1 0-1 0 0,1 1 1 0 0,-1-1-1 0 0,1 0 1 0 0,1 0-1 0 0,-1 0 0 0 0,1 0 1 0 0,-1 0-1 0 0,1 0 1 0 0,0 0-1 0 0,1 0 1 0 0,-1 0-1 0 0,1 0 1 0 0,-1 0-1 0 0,1-1 0 0 0,0 1 1 0 0,1-1-1 0 0,-1 1 1 0 0,0-1-1 0 0,1 0 1 0 0,0 0-1 0 0,0 0 1 0 0,0 0-1 0 0,0 0 1 0 0,0-1-1 0 0,1 1 0 0 0,3 1 1 0 0,-1-1-55 0 0,0 0 0 0 0,1-1 0 0 0,-1 1 0 0 0,1-1 1 0 0,-1-1-1 0 0,1 1 0 0 0,0-1 0 0 0,0-1 0 0 0,-1 1 0 0 0,1-1 0 0 0,0 0 1 0 0,0 0-1 0 0,0-1 0 0 0,-1 0 0 0 0,1 0 0 0 0,0-1 0 0 0,9-3 0 0 0,-1-2-120 0 0,0-1-1 0 0,0 0 0 0 0,-1-1 0 0 0,0-1 0 0 0,0 0 1 0 0,-1-1-1 0 0,-1 0 0 0 0,0-1 0 0 0,0-1 1 0 0,-1 0-1 0 0,-1 0 0 0 0,0-1 0 0 0,-1 0 0 0 0,0-1 1 0 0,-2 0-1 0 0,1 0 0 0 0,-2-1 0 0 0,0 0 1 0 0,7-30-1 0 0,-11 31 447 0 0,-5 23 163 0 0,-5 28 194 0 0,8-27-555 0 0,0 0-1 0 0,1 0 1 0 0,0 0 0 0 0,1 0 0 0 0,-1 0 0 0 0,2-1 0 0 0,-1 1 0 0 0,2 0 0 0 0,-1-1 0 0 0,1 0 0 0 0,5 8 0 0 0,-6-11-286 0 0,0-1 0 0 0,0 0 0 0 0,1 0 0 0 0,-1 0 0 0 0,1 0 0 0 0,0-1 0 0 0,0 0 0 0 0,0 1 0 0 0,1-1 0 0 0,-1-1 0 0 0,1 1 0 0 0,0-1 0 0 0,0 0 0 0 0,-1 0 0 0 0,1 0 0 0 0,1-1 0 0 0,-1 1 0 0 0,0-1 0 0 0,0-1 0 0 0,7 1 0 0 0,6-3-2665 0 0,-6-1 11 0 0</inkml:trace>
</inkml:ink>
</file>

<file path=ppt/ink/ink5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7.776"/>
    </inkml:context>
    <inkml:brush xml:id="br0">
      <inkml:brushProperty name="width" value="0.1" units="cm"/>
      <inkml:brushProperty name="height" value="0.1" units="cm"/>
      <inkml:brushProperty name="color" value="#FFFFFF"/>
    </inkml:brush>
  </inkml:definitions>
  <inkml:trace contextRef="#ctx0" brushRef="#br0">19 1 3776 0 0,'-2'3'251'0'0,"0"0"0"0"0,0 0 0 0 0,1 0 0 0 0,-1 0 0 0 0,1 1 0 0 0,0-1 0 0 0,0 1 0 0 0,0-1-1 0 0,0 1 1 0 0,0 4 0 0 0,-2 40 830 0 0,3-40-788 0 0,0 14-158 0 0,1 0 0 0 0,2 0-1 0 0,0 0 1 0 0,1 0 0 0 0,1-1 0 0 0,1 0-1 0 0,1 0 1 0 0,0 0 0 0 0,17 29 0 0 0,-23-47-345 0 0,1 0 1 0 0,-1 0 0 0 0,1 0 0 0 0,0-1 0 0 0,-1 1 0 0 0,1-1 0 0 0,3 4 0 0 0,-3-21 120 0 0,0 0 0 0 0,-1 0 0 0 0,-1 0 0 0 0,-1 0 0 0 0,0 0 1 0 0,0 0-1 0 0,-7-24 0 0 0,-1-14 1146 0 0,9 46-979 0 0,0 1 0 0 0,0 0 0 0 0,1 0 0 0 0,-1 0 0 0 0,1 0 0 0 0,1 0 1 0 0,-1 0-1 0 0,1 0 0 0 0,0 0 0 0 0,1 0 0 0 0,-1 1 0 0 0,1-1 0 0 0,0 1 0 0 0,0 0 0 0 0,1 0 1 0 0,0 0-1 0 0,0 0 0 0 0,0 1 0 0 0,0-1 0 0 0,1 1 0 0 0,5-4 0 0 0,-6 5-62 0 0,0 0 0 0 0,0 0-1 0 0,0 0 1 0 0,1 0 0 0 0,-1 1-1 0 0,1 0 1 0 0,0 0-1 0 0,-1 0 1 0 0,1 1 0 0 0,0-1-1 0 0,0 1 1 0 0,0 0 0 0 0,0 1-1 0 0,1-1 1 0 0,-1 1 0 0 0,0 0-1 0 0,0 0 1 0 0,0 1 0 0 0,0-1-1 0 0,0 1 1 0 0,0 0 0 0 0,0 1-1 0 0,0-1 1 0 0,0 1 0 0 0,6 3-1 0 0,-3 0 15 0 0,0 0 0 0 0,0 1 0 0 0,0 0 1 0 0,0 0-1 0 0,-1 1 0 0 0,0 0 0 0 0,-1 0 0 0 0,1 1 0 0 0,-1-1 0 0 0,-1 2 0 0 0,0-1 0 0 0,0 0 0 0 0,0 1 0 0 0,5 17 0 0 0,-4-9-3 0 0,-2 0-1 0 0,-1 0 1 0 0,0 1-1 0 0,-1-1 1 0 0,-1 1 0 0 0,0-1-1 0 0,-3 27 1 0 0,1-38-227 0 0,0 25-2371 0 0,1-30 2265 0 0,0 1 0 0 0,0-1 1 0 0,0 1-1 0 0,0-1 0 0 0,1 0 0 0 0,-1 1 0 0 0,0-1 0 0 0,1 0 0 0 0,-1 0 0 0 0,1 1 1 0 0,-1-1-1 0 0,1 0 0 0 0,-1 0 0 0 0,1 0 0 0 0,0 0 0 0 0,0 1 0 0 0,0-1 0 0 0,1 1 1 0 0,2 0-753 0 0</inkml:trace>
</inkml:ink>
</file>

<file path=ppt/ink/ink5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8.132"/>
    </inkml:context>
    <inkml:brush xml:id="br0">
      <inkml:brushProperty name="width" value="0.1" units="cm"/>
      <inkml:brushProperty name="height" value="0.1" units="cm"/>
      <inkml:brushProperty name="color" value="#FFFFFF"/>
    </inkml:brush>
  </inkml:definitions>
  <inkml:trace contextRef="#ctx0" brushRef="#br0">326 29 1932 0 0,'-1'-2'174'0'0,"0"0"0"0"0,1 1-1 0 0,-1-1 1 0 0,0 1-1 0 0,0-1 1 0 0,0 1 0 0 0,0-1-1 0 0,0 1 1 0 0,0 0 0 0 0,0-1-1 0 0,0 1 1 0 0,-1 0 0 0 0,1 0-1 0 0,0 0 1 0 0,-1 0 0 0 0,1 0-1 0 0,-1 0 1 0 0,0 0 0 0 0,1 0-1 0 0,-1 1 1 0 0,1-1 0 0 0,-1 1-1 0 0,0-1 1 0 0,1 1 0 0 0,-1 0-1 0 0,0-1 1 0 0,0 1 0 0 0,1 0-1 0 0,-1 0 1 0 0,0 0 0 0 0,0 1-1 0 0,1-1 1 0 0,-1 0 0 0 0,-3 1-1 0 0,-4 1 298 0 0,-1 1 0 0 0,1 0-1 0 0,0 0 1 0 0,-16 8 0 0 0,0 2 272 0 0,0 2 1 0 0,1 0-1 0 0,-34 28 1 0 0,51-37-603 0 0,0 0 0 0 0,1 0 1 0 0,-1 1-1 0 0,1 0 0 0 0,0 0 1 0 0,1 1-1 0 0,0-1 0 0 0,0 1 1 0 0,0 0-1 0 0,1 1 0 0 0,1-1 0 0 0,-1 1 1 0 0,1 0-1 0 0,-3 15 0 0 0,6-20-96 0 0,-1-1 0 0 0,1 1 0 0 0,0-1 0 0 0,0 1 0 0 0,1-1 0 0 0,-1 0 0 0 0,1 1 0 0 0,-1-1 0 0 0,1 1 0 0 0,0-1 0 0 0,0 0 0 0 0,1 0 0 0 0,-1 0 0 0 0,1 0 0 0 0,0 0 0 0 0,-1 0 0 0 0,1 0-1 0 0,0 0 1 0 0,4 3 0 0 0,-2-2-89 0 0,1 0 0 0 0,0-1 0 0 0,-1 0 0 0 0,2 1 0 0 0,-1-2 0 0 0,0 1 0 0 0,0 0 0 0 0,1-1 0 0 0,-1 0 0 0 0,11 2 0 0 0,-6-2-463 0 0,0 0 0 0 0,0-1 0 0 0,0 0 0 0 0,0-1 1 0 0,0 0-1 0 0,0 0 0 0 0,0-1 0 0 0,0 0 0 0 0,0-1 0 0 0,0 0 0 0 0,0-1 0 0 0,0 0 0 0 0,9-4 0 0 0,-2-4-2587 0 0</inkml:trace>
</inkml:ink>
</file>

<file path=ppt/ink/ink5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8.533"/>
    </inkml:context>
    <inkml:brush xml:id="br0">
      <inkml:brushProperty name="width" value="0.1" units="cm"/>
      <inkml:brushProperty name="height" value="0.1" units="cm"/>
      <inkml:brushProperty name="color" value="#FFFFFF"/>
    </inkml:brush>
  </inkml:definitions>
  <inkml:trace contextRef="#ctx0" brushRef="#br0">36 79 5312 0 0,'-27'-77'5012'0'0,"27"77"-4983"0"0,0 0-1 0 0,0 0 1 0 0,0 0-1 0 0,0 0 0 0 0,0 0 1 0 0,0 1-1 0 0,0-1 1 0 0,0 0-1 0 0,0 0 0 0 0,0 0 1 0 0,0 0-1 0 0,0 0 1 0 0,0 0-1 0 0,-1 0 0 0 0,1 0 1 0 0,0 0-1 0 0,0 0 1 0 0,0 0-1 0 0,0 0 0 0 0,0 0 1 0 0,0 1-1 0 0,0-1 1 0 0,0 0-1 0 0,-1 0 0 0 0,1 0 1 0 0,0 0-1 0 0,0 0 1 0 0,0 0-1 0 0,0 0 1 0 0,0 0-1 0 0,0 0 0 0 0,0 0 1 0 0,0 0-1 0 0,-1 0 1 0 0,1 0-1 0 0,0 0 0 0 0,0 0 1 0 0,0-1-1 0 0,0 1 1 0 0,0 0-1 0 0,0 0 0 0 0,0 0 1 0 0,-1 0-1 0 0,1 0 1 0 0,0 0-1 0 0,0 0 0 0 0,0 0 1 0 0,0 0-1 0 0,0 0 1 0 0,0 0-1 0 0,0 0 0 0 0,0 0 1 0 0,0-1-1 0 0,0 1 1 0 0,0 0-1 0 0,0 0 0 0 0,0 0 1 0 0,0 0-1 0 0,0 0 1 0 0,-1 0-1 0 0,1 0 1 0 0,0 0-1 0 0,0-1 0 0 0,0 1 1 0 0,0 0-1 0 0,0 0 1 0 0,0 0-1 0 0,0 0 0 0 0,0 0 1 0 0,-2 14 857 0 0,1 17-172 0 0,26 167 1401 0 0,-2-30-1139 0 0,-16-92-626 0 0,6 125 494 0 0,-13-194-766 0 0,0 0 0 0 0,1 0 1 0 0,0 0-1 0 0,2 10 0 0 0,-3-16-115 0 0,0 1-1 0 0,1-1 1 0 0,-1 0-1 0 0,1 0 1 0 0,-1 0-1 0 0,1 1 0 0 0,-1-1 1 0 0,1 0-1 0 0,0 0 1 0 0,0 0-1 0 0,-1 0 0 0 0,1 0 1 0 0,0 0-1 0 0,0 0 1 0 0,0 0-1 0 0,0-1 0 0 0,0 1 1 0 0,0 0-1 0 0,0 0 1 0 0,1-1-1 0 0,-1 1 1 0 0,0-1-1 0 0,0 1 0 0 0,0-1 1 0 0,1 0-1 0 0,-1 1 1 0 0,0-1-1 0 0,0 0 0 0 0,1 0 1 0 0,0 0-1 0 0,13-1-1052 0 0,-1-1 0 0 0,0-1 0 0 0,0 0 0 0 0,0-1 0 0 0,0-1 0 0 0,-1 0 0 0 0,13-7 0 0 0,-11 6-37 0 0,10-5-1662 0 0</inkml:trace>
</inkml:ink>
</file>

<file path=ppt/ink/ink5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9.032"/>
    </inkml:context>
    <inkml:brush xml:id="br0">
      <inkml:brushProperty name="width" value="0.1" units="cm"/>
      <inkml:brushProperty name="height" value="0.1" units="cm"/>
      <inkml:brushProperty name="color" value="#FFFFFF"/>
    </inkml:brush>
  </inkml:definitions>
  <inkml:trace contextRef="#ctx0" brushRef="#br0">3 1 4480 0 0,'0'0'114'0'0,"0"0"-1"0"0,-1 1 0 0 0,1-1 1 0 0,0 1-1 0 0,0 0 0 0 0,-1-1 1 0 0,1 1-1 0 0,0-1 1 0 0,0 1-1 0 0,0-1 0 0 0,0 1 1 0 0,0-1-1 0 0,0 1 0 0 0,0 0 1 0 0,0-1-1 0 0,0 1 0 0 0,0-1 1 0 0,0 1-1 0 0,0-1 0 0 0,0 1 1 0 0,1 0-1 0 0,-1-1 0 0 0,0 1 1 0 0,0-1-1 0 0,0 1 0 0 0,1 0 1 0 0,7 22 481 0 0,-7-20-300 0 0,17 46 973 0 0,1-1 0 0 0,38 65 0 0 0,-42-87-1588 0 0,2-1 0 0 0,40 47-1 0 0,-56-71 279 0 0,37 35-2316 0 0,-36-34 1969 0 0,1 0 0 0 0,-1 0 0 0 0,0-1-1 0 0,1 1 1 0 0,0-1 0 0 0,-1 0-1 0 0,1 0 1 0 0,0 1 0 0 0,-1-2 0 0 0,1 1-1 0 0,0 0 1 0 0,0-1 0 0 0,0 1 0 0 0,-1-1-1 0 0,1 0 1 0 0,3 0 0 0 0,-1-1-688 0 0</inkml:trace>
</inkml:ink>
</file>

<file path=ppt/ink/ink5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9.389"/>
    </inkml:context>
    <inkml:brush xml:id="br0">
      <inkml:brushProperty name="width" value="0.1" units="cm"/>
      <inkml:brushProperty name="height" value="0.1" units="cm"/>
      <inkml:brushProperty name="color" value="#FFFFFF"/>
    </inkml:brush>
  </inkml:definitions>
  <inkml:trace contextRef="#ctx0" brushRef="#br0">51 44 2040 0 0,'-4'-36'3354'0'0,"-2"28"-1070"0"0,-1 25-498 0 0,0 26-559 0 0,1-1 0 0 0,0 61 0 0 0,-2 26-33 0 0,7-124-1177 0 0,-5 68-854 0 0,7-66-270 0 0,-1 0 1 0 0,1-1-1 0 0,-1 1 1 0 0,5 12 0 0 0</inkml:trace>
</inkml:ink>
</file>

<file path=ppt/ink/ink5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29.746"/>
    </inkml:context>
    <inkml:brush xml:id="br0">
      <inkml:brushProperty name="width" value="0.1" units="cm"/>
      <inkml:brushProperty name="height" value="0.1" units="cm"/>
      <inkml:brushProperty name="color" value="#FFFFFF"/>
    </inkml:brush>
  </inkml:definitions>
  <inkml:trace contextRef="#ctx0" brushRef="#br0">285 66 4488 0 0,'1'-1'195'0'0,"0"-1"-1"0"0,-1 1 0 0 0,1-1 0 0 0,0 1 0 0 0,0-1 0 0 0,-1 0 1 0 0,1 1-1 0 0,0-1 0 0 0,-1 0 0 0 0,0 1 0 0 0,1-1 0 0 0,-1 0 1 0 0,0 0-1 0 0,0 1 0 0 0,0-1 0 0 0,0 0 0 0 0,0 0 0 0 0,-1 1 1 0 0,1-1-1 0 0,-1 0 0 0 0,1 0 0 0 0,-1 1 0 0 0,1-1 0 0 0,-1 0 1 0 0,0 1-1 0 0,0-1 0 0 0,0 1 0 0 0,1-1 0 0 0,-2 1 0 0 0,1 0 1 0 0,-2-3-1 0 0,1 3-91 0 0,0-1 0 0 0,0 1 0 0 0,0 0 1 0 0,0 0-1 0 0,0 0 0 0 0,-1 0 1 0 0,1 0-1 0 0,0 0 0 0 0,0 1 0 0 0,-1-1 1 0 0,1 1-1 0 0,-1 0 0 0 0,1-1 0 0 0,0 1 1 0 0,-1 0-1 0 0,1 0 0 0 0,-1 1 0 0 0,1-1 1 0 0,0 0-1 0 0,-1 1 0 0 0,1 0 0 0 0,0-1 1 0 0,-3 2-1 0 0,-13 6 125 0 0,1 0-1 0 0,0 1 1 0 0,0 1 0 0 0,1 1 0 0 0,0 0 0 0 0,1 1-1 0 0,-27 27 1 0 0,36-32-160 0 0,-1 0-1 0 0,1 1 1 0 0,0 0-1 0 0,1 0 1 0 0,0 1-1 0 0,0 0 1 0 0,1-1-1 0 0,0 1 1 0 0,0 1-1 0 0,1-1 1 0 0,1 0-1 0 0,-1 1 1 0 0,2 0-1 0 0,-1 0 1 0 0,1-1-1 0 0,1 1 1 0 0,0 14-1 0 0,0-20-66 0 0,1-1-1 0 0,-1 1 1 0 0,1-1-1 0 0,0 1 0 0 0,0 0 1 0 0,0-1-1 0 0,0 1 1 0 0,1-1-1 0 0,-1 0 0 0 0,1 0 1 0 0,0 1-1 0 0,0-1 1 0 0,0 0-1 0 0,0 0 0 0 0,1-1 1 0 0,-1 1-1 0 0,1 0 1 0 0,3 2-1 0 0,-2-3-124 0 0,1 1 0 0 0,-1-1 1 0 0,0 0-1 0 0,1 0 0 0 0,-1-1 0 0 0,1 1 0 0 0,0-1 1 0 0,-1 0-1 0 0,1 0 0 0 0,0-1 0 0 0,0 1 1 0 0,7-1-1 0 0,-3-1-235 0 0,0 1 1 0 0,0-2-1 0 0,1 1 1 0 0,-1-1 0 0 0,0-1-1 0 0,-1 1 1 0 0,1-2-1 0 0,0 1 1 0 0,-1-1-1 0 0,0 0 1 0 0,0-1-1 0 0,0 0 1 0 0,14-12 0 0 0,-8 3-2367 0 0</inkml:trace>
</inkml:ink>
</file>

<file path=ppt/ink/ink5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0.089"/>
    </inkml:context>
    <inkml:brush xml:id="br0">
      <inkml:brushProperty name="width" value="0.1" units="cm"/>
      <inkml:brushProperty name="height" value="0.1" units="cm"/>
      <inkml:brushProperty name="color" value="#FFFFFF"/>
    </inkml:brush>
  </inkml:definitions>
  <inkml:trace contextRef="#ctx0" brushRef="#br0">17 57 7733 0 0,'3'-10'479'0'0,"-1"1"1"0"0,-1 0 0 0 0,1-19 0 0 0,-2 28-336 0 0,-1 0-74 0 0,1 0-1 0 0,-1 1 1 0 0,0-1-1 0 0,0 1 1 0 0,0-1-1 0 0,1 1 1 0 0,-1-1-1 0 0,0 1 1 0 0,1-1-1 0 0,-1 1 1 0 0,1 0-1 0 0,-1-1 1 0 0,1 1-1 0 0,-1 0 1 0 0,1 0-1 0 0,-1 0 1 0 0,1-1-1 0 0,0 1 1 0 0,-1 0-1 0 0,1 0 1 0 0,0 0-1 0 0,0 0 1 0 0,-1-1-1 0 0,1 1 1 0 0,0 1-1 0 0,-5 28 687 0 0,5-24-574 0 0,-3 14 234 0 0,1-1 0 0 0,1 1 0 0 0,0-1 0 0 0,2 1-1 0 0,5 38 1 0 0,-4-52-437 0 0,0 1 0 0 0,0 0-1 0 0,0-1 1 0 0,1 1 0 0 0,0-1-1 0 0,0 0 1 0 0,1 0 0 0 0,7 10-1 0 0,-8-12-281 0 0,1 0-1 0 0,0 0 0 0 0,-1-1 0 0 0,2 0 1 0 0,-1 1-1 0 0,0-2 0 0 0,1 1 0 0 0,-1 0 0 0 0,1-1 1 0 0,0 0-1 0 0,0 0 0 0 0,0 0 0 0 0,5 1 1 0 0,-1-2-1484 0 0,-1-1-1365 0 0</inkml:trace>
</inkml:ink>
</file>

<file path=ppt/ink/ink5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0.426"/>
    </inkml:context>
    <inkml:brush xml:id="br0">
      <inkml:brushProperty name="width" value="0.1" units="cm"/>
      <inkml:brushProperty name="height" value="0.1" units="cm"/>
      <inkml:brushProperty name="color" value="#FFFFFF"/>
    </inkml:brush>
  </inkml:definitions>
  <inkml:trace contextRef="#ctx0" brushRef="#br0">0 0 4168 0 0,'6'6'3681'0'0,"19"41"-2471"0"0,50 153 1019 0 0,-74-195-2302 0 0,0 0-1 0 0,0 0 1 0 0,0 0-1 0 0,-1 0 1 0 0,0 1-1 0 0,0 8 1 0 0,0-13 50 0 0,0 0 1 0 0,0 0-1 0 0,-1 0 1 0 0,1 0-1 0 0,0 1 1 0 0,0-1 0 0 0,-1 0-1 0 0,1 0 1 0 0,-1 0-1 0 0,1 0 1 0 0,-1 0-1 0 0,1 0 1 0 0,-1 0-1 0 0,-1 2 1 0 0,1-3 38 0 0,1 0 0 0 0,-1 0-1 0 0,1 1 1 0 0,-1-1 0 0 0,0 0 0 0 0,1 0 0 0 0,-1 0 0 0 0,1 0-1 0 0,-1 0 1 0 0,0 0 0 0 0,1 0 0 0 0,-1 0 0 0 0,0 0 0 0 0,1 0-1 0 0,-1 0 1 0 0,1-1 0 0 0,-1 1 0 0 0,0 0 0 0 0,1 0 0 0 0,-1 0-1 0 0,1-1 1 0 0,-1 1 0 0 0,1 0 0 0 0,-1-1 0 0 0,1 1 0 0 0,-1-1-1 0 0,1 1 1 0 0,-1 0 0 0 0,1-1 0 0 0,-1 0 0 0 0,-1-2 66 0 0,0 0 1 0 0,0 0 0 0 0,0 0 0 0 0,0 0 0 0 0,0 0-1 0 0,1-1 1 0 0,0 1 0 0 0,0-1 0 0 0,0 1-1 0 0,0-1 1 0 0,0 1 0 0 0,1-1 0 0 0,-1 1 0 0 0,1-1-1 0 0,0 1 1 0 0,0-1 0 0 0,0 0 0 0 0,1 1-1 0 0,1-7 1 0 0,-1 1-55 0 0,1-1 1 0 0,0 0-1 0 0,1 1 0 0 0,0-1 1 0 0,1 1-1 0 0,5-9 0 0 0,-6 12-288 0 0,1 1 0 0 0,0-1 0 0 0,0 1 0 0 0,0 0-1 0 0,1 1 1 0 0,0-1 0 0 0,0 1 0 0 0,0 0 0 0 0,0 0 0 0 0,1 1-1 0 0,-1-1 1 0 0,1 1 0 0 0,0 0 0 0 0,11-3 0 0 0,1-1-2766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3.076"/>
    </inkml:context>
    <inkml:brush xml:id="br0">
      <inkml:brushProperty name="width" value="0.1" units="cm"/>
      <inkml:brushProperty name="height" value="0.1" units="cm"/>
      <inkml:brushProperty name="color" value="#FFFFFF"/>
    </inkml:brush>
  </inkml:definitions>
  <inkml:trace contextRef="#ctx0" brushRef="#br0">0 17 1112 0 0,'17'-17'8349'0'0,"-17"18"-8275"0"0,1-1 0 0 0,-1 1-1 0 0,1-1 1 0 0,-1 1 0 0 0,1-1 0 0 0,-1 1 0 0 0,0 0 0 0 0,1-1 0 0 0,-1 1 0 0 0,0 0 0 0 0,1-1 0 0 0,-1 1 0 0 0,0 0 0 0 0,0-1 0 0 0,1 1 0 0 0,-1 0 0 0 0,0 0 0 0 0,0-1 0 0 0,0 1 0 0 0,0 0 0 0 0,0 0 0 0 0,22 218 3362 0 0,7 42-1845 0 0,-27-251-1483 0 0,0-1-1 0 0,0 0 1 0 0,1 1-1 0 0,0-1 1 0 0,0 0-1 0 0,10 16 1 0 0,-11-22-126 0 0,0 0 0 0 0,0 0-1 0 0,1 0 1 0 0,-1-1 0 0 0,1 1 0 0 0,-1-1 0 0 0,1 0 0 0 0,0 0 0 0 0,0 0 0 0 0,0 0 0 0 0,0 0 0 0 0,0-1 0 0 0,0 1 0 0 0,1-1 0 0 0,-1 0 0 0 0,0 0 0 0 0,1 0-1 0 0,-1 0 1 0 0,1 0 0 0 0,-1-1 0 0 0,1 0 0 0 0,3 0 0 0 0,-1 0-513 0 0,0 0 0 0 0,-1 0 0 0 0,1 0 0 0 0,-1-1 0 0 0,1 0 0 0 0,-1 0 0 0 0,0 0-1 0 0,1-1 1 0 0,-1 0 0 0 0,0 0 0 0 0,0 0 0 0 0,0-1 0 0 0,0 0 0 0 0,0 0 0 0 0,6-5 0 0 0,-2 0-2296 0 0</inkml:trace>
</inkml:ink>
</file>

<file path=ppt/ink/ink5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0.767"/>
    </inkml:context>
    <inkml:brush xml:id="br0">
      <inkml:brushProperty name="width" value="0.1" units="cm"/>
      <inkml:brushProperty name="height" value="0.1" units="cm"/>
      <inkml:brushProperty name="color" value="#FFFFFF"/>
    </inkml:brush>
  </inkml:definitions>
  <inkml:trace contextRef="#ctx0" brushRef="#br0">5 0 4296 0 0,'0'0'1701'0'0,"0"26"2337"0"0,-2 26-1899 0 0,0-32-1706 0 0,2 0 1 0 0,2 25 0 0 0,-1-36-1404 0 0,1-1-1 0 0,0 0 1 0 0,0 1 0 0 0,7 14 0 0 0,-5-14-2117 0 0</inkml:trace>
</inkml:ink>
</file>

<file path=ppt/ink/ink5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1.105"/>
    </inkml:context>
    <inkml:brush xml:id="br0">
      <inkml:brushProperty name="width" value="0.1" units="cm"/>
      <inkml:brushProperty name="height" value="0.1" units="cm"/>
      <inkml:brushProperty name="color" value="#FFFFFF"/>
    </inkml:brush>
  </inkml:definitions>
  <inkml:trace contextRef="#ctx0" brushRef="#br0">0 37 3760 0 0,'4'-3'7065'0'0,"0"-11"-4949"0"0,3-6-4747 0 0</inkml:trace>
</inkml:ink>
</file>

<file path=ppt/ink/ink5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1.776"/>
    </inkml:context>
    <inkml:brush xml:id="br0">
      <inkml:brushProperty name="width" value="0.1" units="cm"/>
      <inkml:brushProperty name="height" value="0.1" units="cm"/>
      <inkml:brushProperty name="color" value="#FFFFFF"/>
    </inkml:brush>
  </inkml:definitions>
  <inkml:trace contextRef="#ctx0" brushRef="#br0">21 6 4460 0 0,'-1'-1'317'0'0,"0"1"-68"0"0,1-1 0 0 0,-1 1 0 0 0,0-1 0 0 0,1 1 0 0 0,-1-1 0 0 0,0 1 0 0 0,0 0 0 0 0,1-1 0 0 0,-1 1 0 0 0,0 0 1 0 0,0 0-1 0 0,1 0 0 0 0,-1-1 0 0 0,0 1 0 0 0,0 0 0 0 0,0 0 0 0 0,-1 0 0 0 0,1 1-130 0 0,1 1 1 0 0,-1-1-1 0 0,1 0 0 0 0,-1 0 1 0 0,1 1-1 0 0,-1-1 1 0 0,1 0-1 0 0,0 0 1 0 0,0 1-1 0 0,-1-1 1 0 0,1 0-1 0 0,0 1 1 0 0,0-1-1 0 0,0 0 1 0 0,1 2-1 0 0,7 186 3823 0 0,-8-188-4042 0 0,2 10-1579 0 0</inkml:trace>
</inkml:ink>
</file>

<file path=ppt/ink/ink5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2.814"/>
    </inkml:context>
    <inkml:brush xml:id="br0">
      <inkml:brushProperty name="width" value="0.1" units="cm"/>
      <inkml:brushProperty name="height" value="0.1" units="cm"/>
      <inkml:brushProperty name="color" value="#FFFFFF"/>
    </inkml:brush>
  </inkml:definitions>
  <inkml:trace contextRef="#ctx0" brushRef="#br0">182 68 3620 0 0,'11'-10'2065'0'0,"12"-13"1584"0"0,-22 22-3501 0 0,-1 0 0 0 0,1 0 0 0 0,0 0 0 0 0,-1 0 0 0 0,1 0 0 0 0,0 0 0 0 0,-1 0 0 0 0,0-1 0 0 0,1 1 0 0 0,-1 0 0 0 0,0 0 0 0 0,1 0 0 0 0,-1-1 0 0 0,0 1 0 0 0,0 0 0 0 0,0 0 0 0 0,0 0 0 0 0,0-1 0 0 0,-1 1 0 0 0,1 0 0 0 0,0 0 0 0 0,-1-2 0 0 0,0 2-107 0 0,1 1-1 0 0,-1-1 1 0 0,0 0 0 0 0,0 1 0 0 0,0-1 0 0 0,0 1-1 0 0,0-1 1 0 0,0 1 0 0 0,0 0 0 0 0,0-1 0 0 0,0 1-1 0 0,0 0 1 0 0,0 0 0 0 0,0-1 0 0 0,0 1-1 0 0,0 0 1 0 0,0 0 0 0 0,0 0 0 0 0,-1 0 0 0 0,1 0-1 0 0,0 1 1 0 0,0-1 0 0 0,0 0 0 0 0,0 0 0 0 0,0 1-1 0 0,0-1 1 0 0,-1 1 0 0 0,-30 11 193 0 0,18-5-137 0 0,1 1 1 0 0,0 0-1 0 0,1 0 1 0 0,0 2-1 0 0,0-1 0 0 0,1 1 1 0 0,-19 22-1 0 0,26-28-60 0 0,0 2-1 0 0,0-1 1 0 0,0 0 0 0 0,0 1-1 0 0,1 0 1 0 0,0 0-1 0 0,0 0 1 0 0,0 0-1 0 0,1 0 1 0 0,0 0-1 0 0,0 1 1 0 0,1-1-1 0 0,0 1 1 0 0,0 0 0 0 0,0-1-1 0 0,1 1 1 0 0,0 0-1 0 0,0-1 1 0 0,1 1-1 0 0,1 7 1 0 0,-1-10-28 0 0,1-1 0 0 0,0 1 0 0 0,0 0 0 0 0,1-1 0 0 0,-1 1 1 0 0,1-1-1 0 0,-1 0 0 0 0,1 0 0 0 0,0 0 0 0 0,1 0 0 0 0,-1 0 0 0 0,0-1 0 0 0,1 1 1 0 0,-1-1-1 0 0,1 0 0 0 0,0 0 0 0 0,0 0 0 0 0,0-1 0 0 0,5 2 0 0 0,3 1-135 0 0,0 0 0 0 0,0-2 0 0 0,0 1 0 0 0,0-2 0 0 0,17 2 0 0 0,-7-3-260 0 0,0 0 1 0 0,-1-1-1 0 0,1-2 0 0 0,22-4 0 0 0,-38 5 223 0 0,0 1 1 0 0,-1-1-1 0 0,1 0 1 0 0,-1 0-1 0 0,1 0 0 0 0,-1-1 1 0 0,0 0-1 0 0,0 0 1 0 0,0-1-1 0 0,0 1 0 0 0,0-1 1 0 0,-1 0-1 0 0,0 0 1 0 0,0 0-1 0 0,0-1 0 0 0,0 0 1 0 0,-1 0-1 0 0,0 0 1 0 0,0 0-1 0 0,3-5 1 0 0,-1-6-2453 0 0</inkml:trace>
</inkml:ink>
</file>

<file path=ppt/ink/ink5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3.137"/>
    </inkml:context>
    <inkml:brush xml:id="br0">
      <inkml:brushProperty name="width" value="0.1" units="cm"/>
      <inkml:brushProperty name="height" value="0.1" units="cm"/>
      <inkml:brushProperty name="color" value="#FFFFFF"/>
    </inkml:brush>
  </inkml:definitions>
  <inkml:trace contextRef="#ctx0" brushRef="#br0">10 27 9933 0 0,'0'-7'132'0'0,"0"-12"832"0"0,-2 19-377 0 0,-1 11-95 0 0,1 1-363 0 0,1 0-1 0 0,0-1 1 0 0,1 1 0 0 0,0 0 0 0 0,1 0 0 0 0,1 0 0 0 0,0-1-1 0 0,0 1 1 0 0,1-1 0 0 0,0 1 0 0 0,1-1 0 0 0,1 0 0 0 0,-1 0-1 0 0,2-1 1 0 0,0 1 0 0 0,0-1 0 0 0,8 10 0 0 0,-9-16-647 0 0,0 1 1 0 0,-1-1 0 0 0,2 0 0 0 0,-1 0 0 0 0,0-1-1 0 0,1 1 1 0 0,-1-1 0 0 0,1-1 0 0 0,0 1 0 0 0,0-1-1 0 0,7 2 1 0 0,0-1-2455 0 0</inkml:trace>
</inkml:ink>
</file>

<file path=ppt/ink/ink5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3.504"/>
    </inkml:context>
    <inkml:brush xml:id="br0">
      <inkml:brushProperty name="width" value="0.1" units="cm"/>
      <inkml:brushProperty name="height" value="0.1" units="cm"/>
      <inkml:brushProperty name="color" value="#FFFFFF"/>
    </inkml:brush>
  </inkml:definitions>
  <inkml:trace contextRef="#ctx0" brushRef="#br0">1 28 4312 0 0,'2'25'1018'0'0,"0"0"0"0"0,2 0 0 0 0,1-1 0 0 0,1 1-1 0 0,10 25 1 0 0,-4-14-1254 0 0,6 42-1 0 0,-22-111 238 0 0,0 0 0 0 0,2-35 0 0 0,3 56 186 0 0,0-10 285 0 0,2 0 0 0 0,6-29 0 0 0,-8 47-410 0 0,0 0 0 0 0,0-1 1 0 0,1 1-1 0 0,-1 0 0 0 0,1 0 0 0 0,0 0 0 0 0,0 0 0 0 0,0 0 0 0 0,1 0 0 0 0,-1 1 0 0 0,1-1 0 0 0,0 1 0 0 0,0 0 0 0 0,0 0 1 0 0,0 0-1 0 0,1 0 0 0 0,0 0 0 0 0,4-2 0 0 0,-4 4-41 0 0,-1 0 1 0 0,0 1 0 0 0,1-1-1 0 0,-1 1 1 0 0,1 0 0 0 0,-1 0-1 0 0,1 0 1 0 0,-1 0-1 0 0,1 1 1 0 0,-1-1 0 0 0,0 1-1 0 0,1 0 1 0 0,-1 0 0 0 0,0 0-1 0 0,1 1 1 0 0,-1-1-1 0 0,3 3 1 0 0,52 33 216 0 0,-47-28-190 0 0,0 0 1 0 0,0 1-1 0 0,0 0 1 0 0,-1 0 0 0 0,-1 2-1 0 0,0-1 1 0 0,-1 1 0 0 0,0 0-1 0 0,0 0 1 0 0,-1 1 0 0 0,-1 0-1 0 0,8 23 1 0 0,-11-23-1084 0 0,0 1-1 0 0,0-1 1 0 0,-1 1-1 0 0,0 24 1 0 0</inkml:trace>
</inkml:ink>
</file>

<file path=ppt/ink/ink5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3.837"/>
    </inkml:context>
    <inkml:brush xml:id="br0">
      <inkml:brushProperty name="width" value="0.1" units="cm"/>
      <inkml:brushProperty name="height" value="0.1" units="cm"/>
      <inkml:brushProperty name="color" value="#FFFFFF"/>
    </inkml:brush>
  </inkml:definitions>
  <inkml:trace contextRef="#ctx0" brushRef="#br0">135 1 4636 0 0,'-10'5'628'0'0,"0"0"-1"0"0,1 1 0 0 0,-1 0 0 0 0,1 1 0 0 0,0-1 1 0 0,1 2-1 0 0,-1 0 0 0 0,2 0 0 0 0,-10 12 0 0 0,12-15-390 0 0,1 0 0 0 0,1 1-1 0 0,-1 0 1 0 0,1 0 0 0 0,0 0 0 0 0,0 0-1 0 0,1 0 1 0 0,-1 0 0 0 0,1 1 0 0 0,1-1-1 0 0,0 1 1 0 0,-1 0 0 0 0,2-1 0 0 0,-1 1-1 0 0,1 0 1 0 0,1 12 0 0 0,0-16-239 0 0,0 1 1 0 0,0-1 0 0 0,0 1 0 0 0,0-1-1 0 0,1 1 1 0 0,0-1 0 0 0,-1 0 0 0 0,1 0-1 0 0,0 0 1 0 0,1 0 0 0 0,-1 0 0 0 0,0 0-1 0 0,1-1 1 0 0,0 1 0 0 0,-1-1 0 0 0,1 0-1 0 0,0 1 1 0 0,0-1 0 0 0,0 0 0 0 0,1-1-1 0 0,3 3 1 0 0,2-1-844 0 0,-1 0 0 0 0,1-1 0 0 0,0 1 0 0 0,0-2 0 0 0,0 1 0 0 0,0-1 0 0 0,13-1 0 0 0,-7 0-2120 0 0</inkml:trace>
</inkml:ink>
</file>

<file path=ppt/ink/ink5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4.289"/>
    </inkml:context>
    <inkml:brush xml:id="br0">
      <inkml:brushProperty name="width" value="0.1" units="cm"/>
      <inkml:brushProperty name="height" value="0.1" units="cm"/>
      <inkml:brushProperty name="color" value="#FFFFFF"/>
    </inkml:brush>
  </inkml:definitions>
  <inkml:trace contextRef="#ctx0" brushRef="#br0">41 208 5392 0 0,'35'-16'3225'0'0,"4"1"-2428"0"0,-25 11-684 0 0,-1-1 0 0 0,1 0 1 0 0,-1-1-1 0 0,0-1 1 0 0,0 0-1 0 0,-1-1 0 0 0,0 0 1 0 0,0-1-1 0 0,13-12 1 0 0,-22 17-7 0 0,0 1 1 0 0,-1-1 0 0 0,1 0 0 0 0,-1 0 0 0 0,0 0-1 0 0,0 0 1 0 0,0 0 0 0 0,-1 0 0 0 0,1-1 0 0 0,-1 1-1 0 0,0-1 1 0 0,0-7 0 0 0,-1 11-64 0 0,0-1-1 0 0,0 1 1 0 0,0-1 0 0 0,0 1 0 0 0,0 0 0 0 0,0-1-1 0 0,-1 1 1 0 0,1-1 0 0 0,-1 1 0 0 0,1 0 0 0 0,-1-1-1 0 0,1 1 1 0 0,-1 0 0 0 0,0 0 0 0 0,1-1 0 0 0,-1 1 0 0 0,0 0-1 0 0,0 0 1 0 0,0 0 0 0 0,0 0 0 0 0,0 0 0 0 0,0 0-1 0 0,-1 0 1 0 0,1 1 0 0 0,0-1 0 0 0,0 0 0 0 0,0 0-1 0 0,-1 1 1 0 0,1-1 0 0 0,0 1 0 0 0,-1-1 0 0 0,1 1-1 0 0,-1 0 1 0 0,1 0 0 0 0,-1-1 0 0 0,1 1 0 0 0,0 0-1 0 0,-1 0 1 0 0,1 0 0 0 0,-1 1 0 0 0,1-1 0 0 0,0 0-1 0 0,-1 0 1 0 0,-1 1 0 0 0,-7 1 95 0 0,1 0 0 0 0,-1 1-1 0 0,1-1 1 0 0,0 2 0 0 0,0 0 0 0 0,0 0 0 0 0,0 0-1 0 0,0 1 1 0 0,1 0 0 0 0,0 1 0 0 0,0 0 0 0 0,-7 7-1 0 0,0 1 132 0 0,1 1 0 0 0,0 0 0 0 0,1 1 0 0 0,-18 30 0 0 0,27-40-197 0 0,1 0 0 0 0,-1 1 0 0 0,1-1 0 0 0,0 1 0 0 0,1 0 0 0 0,0 0 0 0 0,0 0 0 0 0,0 0 0 0 0,1 0 0 0 0,0 0 0 0 0,1 0 0 0 0,-1 0 0 0 0,2 8 0 0 0,-1-11-39 0 0,1 0 0 0 0,0 0 0 0 0,0 0-1 0 0,0 0 1 0 0,1 0 0 0 0,-1 0-1 0 0,1-1 1 0 0,0 1 0 0 0,0-1 0 0 0,0 1-1 0 0,1-1 1 0 0,-1 0 0 0 0,1 1 0 0 0,0-1-1 0 0,-1-1 1 0 0,2 1 0 0 0,-1 0 0 0 0,0-1-1 0 0,0 1 1 0 0,1-1 0 0 0,-1 0 0 0 0,1 0-1 0 0,0-1 1 0 0,3 2 0 0 0,6 1-149 0 0,-1 0 0 0 0,1-1 1 0 0,0-1-1 0 0,0 0 0 0 0,0-1 0 0 0,1 0 1 0 0,-1-1-1 0 0,0 0 0 0 0,0-1 0 0 0,18-4 1 0 0,-12 1-932 0 0,0 0 1 0 0,24-10-1 0 0,-26 7-1283 0 0,-1 0 1 0 0,22-14-1 0 0,-24 12-450 0 0</inkml:trace>
</inkml:ink>
</file>

<file path=ppt/ink/ink5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35.575"/>
    </inkml:context>
    <inkml:brush xml:id="br0">
      <inkml:brushProperty name="width" value="0.1" units="cm"/>
      <inkml:brushProperty name="height" value="0.1" units="cm"/>
      <inkml:brushProperty name="color" value="#FFFFFF"/>
    </inkml:brush>
  </inkml:definitions>
  <inkml:trace contextRef="#ctx0" brushRef="#br0">704 46 4412 0 0,'0'0'137'0'0,"1"-1"-1"0"0,-1 1 0 0 0,0 0 1 0 0,1-1-1 0 0,-1 1 0 0 0,0-1 1 0 0,1 1-1 0 0,-1 0 0 0 0,0-1 1 0 0,0 1-1 0 0,1-1 0 0 0,-1 1 0 0 0,0-1 1 0 0,0 1-1 0 0,0-1 0 0 0,0 1 1 0 0,0-1-1 0 0,1 1 0 0 0,-1-1 1 0 0,0 1-1 0 0,0-1 0 0 0,0 1 1 0 0,0-1-1 0 0,-1 1 0 0 0,1-1 1 0 0,0 1-1 0 0,0-1 0 0 0,0 1 1 0 0,0-1-1 0 0,0 1 0 0 0,-1-1 0 0 0,1 1 1 0 0,0-1-1 0 0,-1 0 0 0 0,-21-11 1947 0 0,-40 1-1118 0 0,52 10-480 0 0,-29-2-135 0 0,0 2-1 0 0,0 1 1 0 0,-1 3 0 0 0,1 1-1 0 0,0 1 1 0 0,1 3 0 0 0,-43 13-1 0 0,54-13-197 0 0,0 1-1 0 0,1 1 1 0 0,-33 18-1 0 0,49-22-107 0 0,-1 0 1 0 0,1 1-1 0 0,0 0 0 0 0,0 1 1 0 0,1 0-1 0 0,0 0 0 0 0,1 1 0 0 0,0 0 1 0 0,0 0-1 0 0,-7 12 0 0 0,13-17-28 0 0,0-1 0 0 0,1 0-1 0 0,0 1 1 0 0,0-1 0 0 0,0 0-1 0 0,0 1 1 0 0,0-1 0 0 0,1 1-1 0 0,0 0 1 0 0,-1-1 0 0 0,1 1-1 0 0,0-1 1 0 0,1 1 0 0 0,-1-1-1 0 0,1 1 1 0 0,0-1 0 0 0,-1 1 0 0 0,2-1-1 0 0,-1 1 1 0 0,0-1 0 0 0,1 0-1 0 0,-1 0 1 0 0,1 1 0 0 0,0-1-1 0 0,0 0 1 0 0,0-1 0 0 0,0 1-1 0 0,1 0 1 0 0,-1-1 0 0 0,1 1-1 0 0,3 2 1 0 0,0 0 0 0 0,0-1-1 0 0,0 1 0 0 0,0-1 1 0 0,1 0-1 0 0,0 0 1 0 0,0-1-1 0 0,0 0 1 0 0,0 0-1 0 0,0-1 1 0 0,0 1-1 0 0,1-2 0 0 0,-1 1 1 0 0,14 0-1 0 0,-12-2-35 0 0,0 0 0 0 0,0 0-1 0 0,0-2 1 0 0,0 1 0 0 0,0-1 0 0 0,0 0-1 0 0,15-6 1 0 0,-20 6-26 0 0,1-1-1 0 0,-1 1 1 0 0,0-1 0 0 0,1 0-1 0 0,-1 0 1 0 0,-1-1 0 0 0,1 1-1 0 0,0-1 1 0 0,-1 0-1 0 0,0 0 1 0 0,0 0 0 0 0,0 0-1 0 0,0 0 1 0 0,-1-1 0 0 0,4-6-1 0 0,-4 6 5 0 0,0 0-1 0 0,0 0 1 0 0,-1 0-1 0 0,1 0 1 0 0,-1-1-1 0 0,0 1 1 0 0,0 0-1 0 0,-1-1 0 0 0,0 1 1 0 0,0-1-1 0 0,-1-9 1 0 0,1 13 31 0 0,-1 0 1 0 0,0-1 0 0 0,0 1-1 0 0,0 0 1 0 0,0-1 0 0 0,0 1-1 0 0,-1 0 1 0 0,1 0-1 0 0,-1 0 1 0 0,1 0 0 0 0,-1 0-1 0 0,0 0 1 0 0,1 0-1 0 0,-1 1 1 0 0,0-1 0 0 0,0 1-1 0 0,-1-1 1 0 0,1 1-1 0 0,0 0 1 0 0,0 0 0 0 0,-1 0-1 0 0,1 0 1 0 0,0 0-1 0 0,-1 0 1 0 0,1 1 0 0 0,-1-1-1 0 0,-3 1 1 0 0,-2-1 46 0 0,0 0-1 0 0,0 1 1 0 0,0 0 0 0 0,0 0 0 0 0,0 1 0 0 0,-13 3-1 0 0,17-4-110 0 0,0 1 0 0 0,0 0 0 0 0,0 1 0 0 0,0-1 0 0 0,0 1 0 0 0,0 0 0 0 0,0 0 0 0 0,1 0 0 0 0,-1 0 0 0 0,1 0 0 0 0,-1 1 0 0 0,1 0 0 0 0,0 0 0 0 0,-4 4 0 0 0,5 2-3714 0 0,2-8 3537 0 0,0-1-1 0 0,0 1 1 0 0,0 0-1 0 0,0-1 0 0 0,1 1 1 0 0,0 1-506 0 0</inkml:trace>
</inkml:ink>
</file>

<file path=ppt/ink/ink5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3.505"/>
    </inkml:context>
    <inkml:brush xml:id="br0">
      <inkml:brushProperty name="width" value="0.1" units="cm"/>
      <inkml:brushProperty name="height" value="0.1" units="cm"/>
      <inkml:brushProperty name="color" value="#FFFFFF"/>
    </inkml:brush>
  </inkml:definitions>
  <inkml:trace contextRef="#ctx0" brushRef="#br0">0 1 4296 0 0,'3'11'5815'0'0,"12"59"-4398"0"0,93 466 1191 0 0,-105-529-3339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3.427"/>
    </inkml:context>
    <inkml:brush xml:id="br0">
      <inkml:brushProperty name="width" value="0.1" units="cm"/>
      <inkml:brushProperty name="height" value="0.1" units="cm"/>
      <inkml:brushProperty name="color" value="#FFFFFF"/>
    </inkml:brush>
  </inkml:definitions>
  <inkml:trace contextRef="#ctx0" brushRef="#br0">1 87 5024 0 0,'0'-1'125'0'0,"1"0"0"0"0,-1 0 0 0 0,1 0 0 0 0,-1 0 0 0 0,1 0 0 0 0,0 0 0 0 0,-1 0 0 0 0,1 0 0 0 0,0 0 0 0 0,0 0 0 0 0,0 0 0 0 0,0 0 0 0 0,0 1 0 0 0,0-1 0 0 0,0 0 0 0 0,0 1 0 0 0,0-1 0 0 0,0 1 0 0 0,0-1 0 0 0,2 0 0 0 0,29-11 568 0 0,-24 9-370 0 0,23-7-337 0 0,1 0 0 0 0,1 2 0 0 0,51-5 0 0 0,102 3-3489 0 0,-164 9 3957 0 0,-19 0-115 0 0,1 1-1 0 0,0-1 0 0 0,-1 1 0 0 0,1 0 0 0 0,-1 0 1 0 0,8 2-1 0 0,-10-2-221 0 0,1 1 1 0 0,-1-1-1 0 0,0 1 0 0 0,0 0 1 0 0,1 0-1 0 0,-1-1 1 0 0,0 1-1 0 0,0 0 1 0 0,0 0-1 0 0,0 0 1 0 0,0 0-1 0 0,0 0 1 0 0,0 0-1 0 0,0 0 0 0 0,-1 1 1 0 0,1-1-1 0 0,0 0 1 0 0,-1 0-1 0 0,1 1 1 0 0,-1-1-1 0 0,1 0 1 0 0,0 3-1 0 0,5 22 781 0 0,-1 1 1 0 0,4 38-1 0 0,-7-39-476 0 0,1 0 1 0 0,12 40-1 0 0,-13-57-346 0 0,1-1 0 0 0,1 1 1 0 0,0-1-1 0 0,0 0 0 0 0,0-1 0 0 0,1 1 0 0 0,0-1 1 0 0,1 1-1 0 0,0-2 0 0 0,0 1 0 0 0,10 9 0 0 0,-11-12-169 0 0,0 0 0 0 0,0-1 0 0 0,0 1 0 0 0,1-1-1 0 0,-1-1 1 0 0,1 1 0 0 0,-1 0 0 0 0,1-1 0 0 0,0 0-1 0 0,0-1 1 0 0,0 0 0 0 0,0 1 0 0 0,0-2-1 0 0,0 1 1 0 0,0-1 0 0 0,1 0 0 0 0,-1 0 0 0 0,0 0-1 0 0,11-3 1 0 0,-10 1-165 0 0,0-1 0 0 0,0 1 0 0 0,0-1 0 0 0,-1-1-1 0 0,1 1 1 0 0,-1-1 0 0 0,0 0 0 0 0,0 0 0 0 0,0-1 0 0 0,-1 0 0 0 0,1 0 0 0 0,-1 0-1 0 0,0-1 1 0 0,-1 1 0 0 0,1-1 0 0 0,4-10 0 0 0,2-3-2362 0 0</inkml:trace>
</inkml:ink>
</file>

<file path=ppt/ink/ink5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3.832"/>
    </inkml:context>
    <inkml:brush xml:id="br0">
      <inkml:brushProperty name="width" value="0.1" units="cm"/>
      <inkml:brushProperty name="height" value="0.1" units="cm"/>
      <inkml:brushProperty name="color" value="#FFFFFF"/>
    </inkml:brush>
  </inkml:definitions>
  <inkml:trace contextRef="#ctx0" brushRef="#br0">0 212 3852 0 0,'1'-6'226'0'0,"0"0"0"0"0,0 0 0 0 0,1 0-1 0 0,-1 0 1 0 0,1 1 0 0 0,1-1-1 0 0,-1 1 1 0 0,1 0 0 0 0,0-1 0 0 0,0 1-1 0 0,0 0 1 0 0,1 1 0 0 0,0-1-1 0 0,0 1 1 0 0,0-1 0 0 0,0 1 0 0 0,1 0-1 0 0,7-4 1 0 0,9-8 165 0 0,1 2 1 0 0,42-20-1 0 0,-46 25-321 0 0,1 1 0 0 0,0 0 1 0 0,24-5-1 0 0,-30 11-1506 0 0,0-1 0 0 0,0 2 0 0 0,19-1 0 0 0,-29 2 343 0 0,0 3 10 0 0</inkml:trace>
</inkml:ink>
</file>

<file path=ppt/ink/ink5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4.157"/>
    </inkml:context>
    <inkml:brush xml:id="br0">
      <inkml:brushProperty name="width" value="0.1" units="cm"/>
      <inkml:brushProperty name="height" value="0.1" units="cm"/>
      <inkml:brushProperty name="color" value="#FFFFFF"/>
    </inkml:brush>
  </inkml:definitions>
  <inkml:trace contextRef="#ctx0" brushRef="#br0">0 13 840 0 0,'1'1'113'0'0,"-1"0"0"0"0,0 0-1 0 0,1 0 1 0 0,-1 0 0 0 0,0 0-1 0 0,1 0 1 0 0,-1 0 0 0 0,1 0 0 0 0,-1 0-1 0 0,1-1 1 0 0,0 1 0 0 0,-1 0 0 0 0,1 0-1 0 0,0-1 1 0 0,0 1 0 0 0,0 0-1 0 0,-1-1 1 0 0,1 1 0 0 0,0 0 0 0 0,0-1-1 0 0,0 0 1 0 0,0 1 0 0 0,0-1 0 0 0,0 1-1 0 0,0-1 1 0 0,0 0 0 0 0,0 0-1 0 0,0 0 1 0 0,0 1 0 0 0,0-1 0 0 0,1 0-1 0 0,41 1 408 0 0,-33-1-231 0 0,295-20 350 0 0,-176 8-4510 0 0,-104 10 2823 0 0</inkml:trace>
</inkml:ink>
</file>

<file path=ppt/ink/ink5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4.514"/>
    </inkml:context>
    <inkml:brush xml:id="br0">
      <inkml:brushProperty name="width" value="0.1" units="cm"/>
      <inkml:brushProperty name="height" value="0.1" units="cm"/>
      <inkml:brushProperty name="color" value="#FFFFFF"/>
    </inkml:brush>
  </inkml:definitions>
  <inkml:trace contextRef="#ctx0" brushRef="#br0">60 0 1344 0 0,'-32'75'6399'0'0,"25"-57"-5753"0"0,2 1-1 0 0,0 0 1 0 0,1 0-1 0 0,1 0 0 0 0,1 1 1 0 0,1-1-1 0 0,2 40 1 0 0,0-52-563 0 0,0 1 0 0 0,1-1 0 0 0,1 1 0 0 0,-1-1 1 0 0,1 0-1 0 0,0 0 0 0 0,1 0 0 0 0,-1 0 0 0 0,1-1 1 0 0,1 0-1 0 0,-1 1 0 0 0,1-2 0 0 0,0 1 0 0 0,1 0 1 0 0,-1-1-1 0 0,1 0 0 0 0,0 0 0 0 0,0-1 0 0 0,1 0 1 0 0,-1 0-1 0 0,1 0 0 0 0,0-1 0 0 0,0 0 0 0 0,0 0 1 0 0,0-1-1 0 0,1 0 0 0 0,-1 0 0 0 0,1-1 1 0 0,-1 1-1 0 0,1-2 0 0 0,0 1 0 0 0,-1-1 0 0 0,1 0 1 0 0,9-2-1 0 0,-13 1-75 0 0,0 0-1 0 0,0-1 1 0 0,-1 1 0 0 0,1-1 0 0 0,0 1 0 0 0,-1-1 0 0 0,1 0 0 0 0,-1-1-1 0 0,1 1 1 0 0,-1-1 0 0 0,0 1 0 0 0,0-1 0 0 0,0 0 0 0 0,-1 0-1 0 0,1 0 1 0 0,-1 0 0 0 0,1-1 0 0 0,-1 1 0 0 0,0-1 0 0 0,-1 0 0 0 0,1 1-1 0 0,0-1 1 0 0,-1 0 0 0 0,0 0 0 0 0,0 0 0 0 0,0 0 0 0 0,0-7-1 0 0,1 0-43 0 0,-1-1-1 0 0,-1 0 0 0 0,0 0 0 0 0,0 1 1 0 0,-1-1-1 0 0,-1 0 0 0 0,0 1 0 0 0,-5-17 0 0 0,4 19 30 0 0,0-1-1 0 0,-1 1 0 0 0,0 0 0 0 0,-1 1 1 0 0,0-1-1 0 0,-1 1 0 0 0,1 0 0 0 0,-2 0 1 0 0,1 1-1 0 0,-1 0 0 0 0,0 0 0 0 0,0 0 1 0 0,-12-7-1 0 0,13 10-192 0 0,1 1 1 0 0,-1 0-1 0 0,0 0 0 0 0,-1 0 1 0 0,1 1-1 0 0,0 0 0 0 0,-1 0 1 0 0,1 1-1 0 0,-1 0 0 0 0,0 0 1 0 0,1 0-1 0 0,-1 1 1 0 0,0 0-1 0 0,1 0 0 0 0,-1 1 1 0 0,0-1-1 0 0,1 2 0 0 0,-1-1 1 0 0,1 1-1 0 0,-11 4 0 0 0,2 2-2830 0 0</inkml:trace>
</inkml:ink>
</file>

<file path=ppt/ink/ink5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4.918"/>
    </inkml:context>
    <inkml:brush xml:id="br0">
      <inkml:brushProperty name="width" value="0.1" units="cm"/>
      <inkml:brushProperty name="height" value="0.1" units="cm"/>
      <inkml:brushProperty name="color" value="#FFFFFF"/>
    </inkml:brush>
  </inkml:definitions>
  <inkml:trace contextRef="#ctx0" brushRef="#br0">1 1 4072 0 0,'9'3'382'0'0,"-1"1"-1"0"0,0 0 0 0 0,0 0 1 0 0,0 1-1 0 0,0 0 1 0 0,-1 1-1 0 0,0-1 0 0 0,0 1 1 0 0,11 13-1 0 0,-4-3 27 0 0,-1 0 0 0 0,-1 1 0 0 0,13 22 0 0 0,-20-30-273 0 0,-1 0 1 0 0,0 1 0 0 0,0-1-1 0 0,-1 1 1 0 0,0 0 0 0 0,-1 0-1 0 0,2 16 1 0 0,-3-22-99 0 0,-1-1-1 0 0,0 0 1 0 0,0 1 0 0 0,0-1 0 0 0,0 1-1 0 0,0-1 1 0 0,-1 0 0 0 0,0 1 0 0 0,1-1-1 0 0,-1 0 1 0 0,-1 0 0 0 0,1 1 0 0 0,0-1-1 0 0,-1 0 1 0 0,1 0 0 0 0,-1 0 0 0 0,0-1-1 0 0,0 1 1 0 0,0 0 0 0 0,0-1 0 0 0,-1 1-1 0 0,1-1 1 0 0,-1 0 0 0 0,1 0 0 0 0,-1 0-1 0 0,-5 3 1 0 0,6-4 6 0 0,0 0 0 0 0,1 0 0 0 0,-1-1 1 0 0,0 1-1 0 0,0 0 0 0 0,0-1 0 0 0,0 0 0 0 0,0 1 0 0 0,0-1 0 0 0,0 0 0 0 0,0 0 1 0 0,0 0-1 0 0,0 0 0 0 0,0 0 0 0 0,1-1 0 0 0,-1 1 0 0 0,0 0 0 0 0,0-1 0 0 0,0 0 1 0 0,0 1-1 0 0,0-1 0 0 0,1 0 0 0 0,-1 0 0 0 0,0 0 0 0 0,1 0 0 0 0,-1 0 0 0 0,0-1 1 0 0,1 1-1 0 0,0 0 0 0 0,-1-1 0 0 0,1 1 0 0 0,0-1 0 0 0,-1 1 0 0 0,0-3 0 0 0,0 0 20 0 0,0 0 0 0 0,0 0 0 0 0,0 1 0 0 0,0-2-1 0 0,1 1 1 0 0,0 0 0 0 0,0 0 0 0 0,0 0 0 0 0,0-1 0 0 0,1 1-1 0 0,-1 0 1 0 0,1-1 0 0 0,0 1 0 0 0,2-8 0 0 0,0 2-122 0 0,1 0 1 0 0,0-1-1 0 0,1 1 1 0 0,0 0-1 0 0,0 1 1 0 0,1-1-1 0 0,1 1 1 0 0,0 0 0 0 0,0 0-1 0 0,0 0 1 0 0,1 1-1 0 0,10-9 1 0 0,-7 8-726 0 0,-1 1 0 0 0,1 0-1 0 0,1 1 1 0 0,0 1 0 0 0,0-1 0 0 0,13-4 0 0 0,-6 3-2058 0 0</inkml:trace>
</inkml:ink>
</file>

<file path=ppt/ink/ink5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5.631"/>
    </inkml:context>
    <inkml:brush xml:id="br0">
      <inkml:brushProperty name="width" value="0.1" units="cm"/>
      <inkml:brushProperty name="height" value="0.1" units="cm"/>
      <inkml:brushProperty name="color" value="#FFFFFF"/>
    </inkml:brush>
  </inkml:definitions>
  <inkml:trace contextRef="#ctx0" brushRef="#br0">0 56 3748 0 0,'2'1'245'0'0,"0"1"-1"0"0,0 0 0 0 0,0 0 0 0 0,0 0 0 0 0,-1 0 1 0 0,1 0-1 0 0,-1 0 0 0 0,1 0 0 0 0,-1 1 1 0 0,0-1-1 0 0,0 0 0 0 0,0 1 0 0 0,1 3 1 0 0,1 0 85 0 0,19 45 773 0 0,-2 1 0 0 0,-3 1 0 0 0,17 82 0 0 0,-29-109-777 0 0,-5-20-212 0 0,-3-19-146 0 0,-1-21 148 0 0,1-1 0 0 0,1 1 0 0 0,2-1 1 0 0,2 0-1 0 0,5-34 0 0 0,-7 65-98 0 0,1 0 1 0 0,0 0 0 0 0,-1 0 0 0 0,2 0 0 0 0,-1 0 0 0 0,0 0-1 0 0,1 0 1 0 0,-1 0 0 0 0,1 0 0 0 0,0 1 0 0 0,4-5 0 0 0,-5 6-12 0 0,0 1-1 0 0,0 0 1 0 0,1 0 0 0 0,-1 0 0 0 0,1 0 0 0 0,-1 0 0 0 0,0 1 0 0 0,1-1 0 0 0,0 0 0 0 0,-1 1 0 0 0,1-1-1 0 0,-1 1 1 0 0,1-1 0 0 0,0 1 0 0 0,-1 0 0 0 0,1 0 0 0 0,0 0 0 0 0,-1 0 0 0 0,1 0 0 0 0,-1 0 0 0 0,1 0-1 0 0,0 1 1 0 0,-1-1 0 0 0,1 0 0 0 0,0 1 0 0 0,-1-1 0 0 0,1 1 0 0 0,-1 0 0 0 0,1-1 0 0 0,1 2 0 0 0,10 5 25 0 0,-1 1 0 0 0,1 0 0 0 0,-1 0 1 0 0,0 1-1 0 0,-1 1 0 0 0,0 0 1 0 0,-1 0-1 0 0,15 20 0 0 0,-6-4-344 0 0,-1 1 0 0 0,27 53 0 0 0,-45-79 298 0 0,0-1 0 0 0,1 1-1 0 0,-1 0 1 0 0,0-1 0 0 0,1 1-1 0 0,-1 0 1 0 0,0 0 0 0 0,0-1-1 0 0,1 1 1 0 0,-1 0 0 0 0,0 0-1 0 0,0-1 1 0 0,0 1 0 0 0,0 0-1 0 0,0 0 1 0 0,0-1 0 0 0,0 1 0 0 0,0 0-1 0 0,0-1 1 0 0,-1 1 0 0 0,1 1-1 0 0,-1-2 9 0 0,1-1-1 0 0,-1 1 1 0 0,1 0-1 0 0,-1 0 1 0 0,1-1-1 0 0,-1 1 0 0 0,1 0 1 0 0,0-1-1 0 0,-1 1 1 0 0,1 0-1 0 0,-1-1 1 0 0,1 1-1 0 0,0-1 1 0 0,-1 1-1 0 0,1 0 0 0 0,0-1 1 0 0,-1 1-1 0 0,1-1 1 0 0,0 1-1 0 0,0-1 1 0 0,0 1-1 0 0,-1-1 1 0 0,1 1-1 0 0,0-1 0 0 0,0 1 1 0 0,0-1-1 0 0,0 0 1 0 0,0 1-1 0 0,0-1 1 0 0,0 0-1 0 0,-6-22 45 0 0,1 0 0 0 0,2-1 0 0 0,0 0 0 0 0,1 1-1 0 0,2-26 1 0 0,0 38-14 0 0,1 1-1 0 0,0-1 0 0 0,1 1 1 0 0,0 0-1 0 0,0 0 0 0 0,1 0 0 0 0,1 0 1 0 0,0 0-1 0 0,0 0 0 0 0,1 1 1 0 0,0 0-1 0 0,0 0 0 0 0,13-16 1 0 0,-16 23-26 0 0,0 0 0 0 0,-1 1 0 0 0,1-1 1 0 0,0 0-1 0 0,0 1 0 0 0,0-1 0 0 0,1 1 1 0 0,-1-1-1 0 0,0 1 0 0 0,0 0 0 0 0,1 0 1 0 0,-1 0-1 0 0,0 1 0 0 0,1-1 0 0 0,-1 0 1 0 0,1 1-1 0 0,-1-1 0 0 0,1 1 0 0 0,0 0 1 0 0,3 0-1 0 0,-2 1 4 0 0,-1 0-1 0 0,1 0 1 0 0,0 0 0 0 0,0 1 0 0 0,-1-1 0 0 0,1 1-1 0 0,-1 0 1 0 0,1 0 0 0 0,-1 0 0 0 0,0 0 0 0 0,0 1 0 0 0,3 2-1 0 0,3 4 11 0 0,-1 0-1 0 0,0 1 1 0 0,0 0-1 0 0,-1 0 0 0 0,-1 1 1 0 0,0-1-1 0 0,7 18 1 0 0,-7-8-172 0 0,0 0 1 0 0,-2 1 0 0 0,-1 0 0 0 0,0 0 0 0 0,-1 0 0 0 0,-3 39-1 0 0,1-42-916 0 0,2-8-1449 0 0</inkml:trace>
</inkml:ink>
</file>

<file path=ppt/ink/ink5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5.989"/>
    </inkml:context>
    <inkml:brush xml:id="br0">
      <inkml:brushProperty name="width" value="0.1" units="cm"/>
      <inkml:brushProperty name="height" value="0.1" units="cm"/>
      <inkml:brushProperty name="color" value="#FFFFFF"/>
    </inkml:brush>
  </inkml:definitions>
  <inkml:trace contextRef="#ctx0" brushRef="#br0">0 10 4856 0 0,'12'-9'3971'0'0,"-12"30"-1112"0"0,-1-6-2668 0 0,1 1 80 0 0,1 0 0 0 0,0-1 0 0 0,1 1 0 0 0,0-1 0 0 0,1 0-1 0 0,1 1 1 0 0,1-1 0 0 0,0-1 0 0 0,8 16 0 0 0,-12-28-273 0 0,0 1 0 0 0,0-1 0 0 0,1 0 0 0 0,-1 0 0 0 0,1 0 0 0 0,0 0 0 0 0,-1 0 0 0 0,1 0 0 0 0,0-1 0 0 0,0 1 0 0 0,0-1 0 0 0,1 1 0 0 0,-1-1 0 0 0,0 0 0 0 0,0 1 0 0 0,1-1 0 0 0,-1 0 0 0 0,1-1 0 0 0,-1 1 0 0 0,1 0 0 0 0,-1-1-1 0 0,1 1 1 0 0,-1-1 0 0 0,1 0 0 0 0,0 0 0 0 0,-1 0 0 0 0,1 0 0 0 0,-1-1 0 0 0,1 1 0 0 0,-1 0 0 0 0,1-1 0 0 0,-1 0 0 0 0,1 0 0 0 0,-1 0 0 0 0,1 0 0 0 0,-1 0 0 0 0,0 0 0 0 0,3-2 0 0 0,2-2-193 0 0,0 1 0 0 0,0-1 0 0 0,-1-1 0 0 0,0 1 0 0 0,0-1 0 0 0,0 0 0 0 0,0-1 0 0 0,-1 1 0 0 0,0-1 0 0 0,6-12 0 0 0,-2-3-378 0 0,-1 0 0 0 0,-1-1-1 0 0,7-36 1 0 0,-13 57 513 0 0,3-18-2424 0 0</inkml:trace>
</inkml:ink>
</file>

<file path=ppt/ink/ink5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6.314"/>
    </inkml:context>
    <inkml:brush xml:id="br0">
      <inkml:brushProperty name="width" value="0.1" units="cm"/>
      <inkml:brushProperty name="height" value="0.1" units="cm"/>
      <inkml:brushProperty name="color" value="#FFFFFF"/>
    </inkml:brush>
  </inkml:definitions>
  <inkml:trace contextRef="#ctx0" brushRef="#br0">14 49 11197 0 0,'1'-6'230'0'0,"-1"1"-56"0"0,0 0 0 0 0,0 0 0 0 0,0 0 0 0 0,0 0 0 0 0,-1 0 0 0 0,-1-7-1 0 0,0 15-43 0 0,1 1 0 0 0,0-1-1 0 0,0 0 1 0 0,0 1-1 0 0,0-1 1 0 0,1 1-1 0 0,-1-1 1 0 0,1 1-1 0 0,0 5 1 0 0,0-4 37 0 0,-2 20 188 0 0,1-1-1 0 0,1 1 0 0 0,7 47 1 0 0,-6-62-346 0 0,1 0 1 0 0,0-1-1 0 0,1 1 1 0 0,0-1-1 0 0,1 0 0 0 0,0 0 1 0 0,0 0-1 0 0,1 0 1 0 0,0-1-1 0 0,0 0 1 0 0,1 0-1 0 0,12 13 0 0 0,-16-19-299 0 0,0-1-1 0 0,0 1 0 0 0,1 0 0 0 0,-1-1 0 0 0,0 1 0 0 0,1-1 1 0 0,0 0-1 0 0,-1 1 0 0 0,1-1 0 0 0,0-1 0 0 0,-1 1 1 0 0,1 0-1 0 0,0-1 0 0 0,0 1 0 0 0,0-1 0 0 0,-1 0 0 0 0,1 0 1 0 0,0 0-1 0 0,0 0 0 0 0,0-1 0 0 0,0 1 0 0 0,-1-1 0 0 0,1 1 1 0 0,4-3-1 0 0,3-5-2694 0 0</inkml:trace>
</inkml:ink>
</file>

<file path=ppt/ink/ink5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6.656"/>
    </inkml:context>
    <inkml:brush xml:id="br0">
      <inkml:brushProperty name="width" value="0.1" units="cm"/>
      <inkml:brushProperty name="height" value="0.1" units="cm"/>
      <inkml:brushProperty name="color" value="#FFFFFF"/>
    </inkml:brush>
  </inkml:definitions>
  <inkml:trace contextRef="#ctx0" brushRef="#br0">31 45 5392 0 0,'-2'-5'495'0'0,"-5"-21"934"0"0,7 26-1354 0 0,0-1 1 0 0,0 0-1 0 0,0 1 1 0 0,0-1-1 0 0,-1 1 1 0 0,1-1 0 0 0,0 0-1 0 0,0 1 1 0 0,0-1-1 0 0,-1 1 1 0 0,1-1-1 0 0,0 1 1 0 0,-1-1 0 0 0,1 1-1 0 0,-1-1 1 0 0,1 1-1 0 0,0 0 1 0 0,-1-1-1 0 0,1 1 1 0 0,-1-1 0 0 0,1 1-1 0 0,-1 0 1 0 0,1-1-1 0 0,-1 1 1 0 0,1 0-1 0 0,-1 0 1 0 0,0 0-1 0 0,1-1 1 0 0,-1 1 0 0 0,0 0-1 0 0,0 2 88 0 0,0 0 0 0 0,0 0 0 0 0,1 0 0 0 0,-1 0 0 0 0,0 0 0 0 0,1 0 0 0 0,0 0 0 0 0,-1 0 0 0 0,1 0 0 0 0,0 0 0 0 0,0 4 0 0 0,0-3 6 0 0,-4 115 2222 0 0,22 216-1 0 0,-17-315-2389 0 0,12 90 607 0 0,-11-94-1292 0 0,2 0-1 0 0,0-1 1 0 0,0 1 0 0 0,13 27-1 0 0,-15-40 262 0 0,-1 1-1 0 0,0-1 0 0 0,1 0 0 0 0,0 0 1 0 0,-1 1-1 0 0,1-1 0 0 0,0 0 1 0 0,0-1-1 0 0,0 1 0 0 0,1 0 0 0 0,-1-1 1 0 0,0 1-1 0 0,5 2 0 0 0,2-1-2419 0 0</inkml:trace>
</inkml:ink>
</file>

<file path=ppt/ink/ink5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7.047"/>
    </inkml:context>
    <inkml:brush xml:id="br0">
      <inkml:brushProperty name="width" value="0.1" units="cm"/>
      <inkml:brushProperty name="height" value="0.1" units="cm"/>
      <inkml:brushProperty name="color" value="#FFFFFF"/>
    </inkml:brush>
  </inkml:definitions>
  <inkml:trace contextRef="#ctx0" brushRef="#br0">381 126 5276 0 0,'1'-3'336'0'0,"0"-1"0"0"0,0 1 0 0 0,0 0 0 0 0,-1-1 0 0 0,1 1 0 0 0,-1-1 0 0 0,0 1 0 0 0,0-1 0 0 0,0 1 0 0 0,0-1 0 0 0,0 1-1 0 0,-1 0 1 0 0,0-1 0 0 0,1 1 0 0 0,-1-1 0 0 0,-1 1 0 0 0,-2-6 0 0 0,2 6-143 0 0,0-1 1 0 0,-1 0 0 0 0,0 1-1 0 0,0 0 1 0 0,0 0-1 0 0,0 0 1 0 0,-1 0-1 0 0,1 0 1 0 0,-1 1-1 0 0,0-1 1 0 0,1 1-1 0 0,-7-3 1 0 0,1 2-48 0 0,0 0-1 0 0,0 0 1 0 0,0 1 0 0 0,-1 0 0 0 0,1 0-1 0 0,0 1 1 0 0,-1 0 0 0 0,1 1-1 0 0,-1 0 1 0 0,1 0 0 0 0,-1 1 0 0 0,-12 3-1 0 0,11 0-30 0 0,-1 0-1 0 0,1 1 0 0 0,1 0 0 0 0,-1 1 0 0 0,1 0 0 0 0,0 0 0 0 0,0 1 0 0 0,1 1 0 0 0,-1 0 0 0 0,2 0 0 0 0,-1 0 0 0 0,1 1 0 0 0,1 1 1 0 0,0-1-1 0 0,-9 15 0 0 0,11-15-54 0 0,0 0 1 0 0,0 0-1 0 0,1 1 1 0 0,1-1-1 0 0,-1 1 1 0 0,1 0-1 0 0,1 0 1 0 0,0 0-1 0 0,0 0 0 0 0,1 0 1 0 0,1 1-1 0 0,-1-1 1 0 0,2 0-1 0 0,-1 0 1 0 0,1 1-1 0 0,1-1 1 0 0,0 0-1 0 0,4 13 1 0 0,-5-19-84 0 0,1-1 0 0 0,-1 1 1 0 0,1-1-1 0 0,-1 1 0 0 0,1-1 1 0 0,0 0-1 0 0,0 0 0 0 0,1 0 1 0 0,-1 0-1 0 0,1 0 0 0 0,-1 0 1 0 0,1-1-1 0 0,0 1 0 0 0,0-1 0 0 0,0 1 1 0 0,0-1-1 0 0,0 0 0 0 0,1-1 1 0 0,-1 1-1 0 0,1-1 0 0 0,-1 1 1 0 0,1-1-1 0 0,0 0 0 0 0,-1 0 1 0 0,1 0-1 0 0,0-1 0 0 0,0 1 1 0 0,-1-1-1 0 0,1 0 0 0 0,0 0 1 0 0,0-1-1 0 0,0 1 0 0 0,-1-1 1 0 0,1 1-1 0 0,6-3 0 0 0,-1 0-140 0 0,0 0-1 0 0,-1-1 1 0 0,1 0-1 0 0,-1 0 1 0 0,0-1-1 0 0,0 0 1 0 0,0-1-1 0 0,0 1 1 0 0,-1-1-1 0 0,0-1 1 0 0,-1 1-1 0 0,1-1 1 0 0,6-10-1 0 0,-6 7-13 0 0,7-10-114 0 0,0-2 0 0 0,-1 1 0 0 0,-2-2-1 0 0,14-33 1 0 0,-20 42 573 0 0,-1-1 1 0 0,0 1-1 0 0,-1-1 0 0 0,0 0 0 0 0,0-19 0 0 0,-3 33-61 0 0,0 37 746 0 0,0 0-421 0 0,8 59 1 0 0,-7-85-476 0 0,1 1 0 0 0,0-1 0 0 0,1 0 0 0 0,0 0 0 0 0,1-1 0 0 0,0 1 0 0 0,0-1 0 0 0,1 0 0 0 0,0 0 0 0 0,11 14 0 0 0,-14-21-217 0 0,0 0 0 0 0,1 0 1 0 0,-1 0-1 0 0,1 0 1 0 0,-1-1-1 0 0,1 1 0 0 0,0-1 1 0 0,-1 1-1 0 0,1-1 1 0 0,0 0-1 0 0,0 0 0 0 0,0 0 1 0 0,0-1-1 0 0,0 1 0 0 0,0-1 1 0 0,0 0-1 0 0,1 1 1 0 0,-1-1-1 0 0,0-1 0 0 0,5 0 1 0 0,0 0-916 0 0,-1 0 0 0 0,1-1-1 0 0,0-1 1 0 0,0 1 0 0 0,-1-1 0 0 0,13-7 0 0 0,-6 2-1925 0 0</inkml:trace>
</inkml:ink>
</file>

<file path=ppt/ink/ink5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7.389"/>
    </inkml:context>
    <inkml:brush xml:id="br0">
      <inkml:brushProperty name="width" value="0.1" units="cm"/>
      <inkml:brushProperty name="height" value="0.1" units="cm"/>
      <inkml:brushProperty name="color" value="#FFFFFF"/>
    </inkml:brush>
  </inkml:definitions>
  <inkml:trace contextRef="#ctx0" brushRef="#br0">0 44 7101 0 0,'16'-30'5397'0'0,"-4"17"-6225"0"0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3.758"/>
    </inkml:context>
    <inkml:brush xml:id="br0">
      <inkml:brushProperty name="width" value="0.1" units="cm"/>
      <inkml:brushProperty name="height" value="0.1" units="cm"/>
      <inkml:brushProperty name="color" value="#FFFFFF"/>
    </inkml:brush>
  </inkml:definitions>
  <inkml:trace contextRef="#ctx0" brushRef="#br0">261 65 9685 0 0,'1'-8'376'0'0,"-1"-27"561"0"0,0 34-901 0 0,0 0-1 0 0,0 0 0 0 0,0 0 0 0 0,0 0 0 0 0,0 1 1 0 0,0-1-1 0 0,-1 0 0 0 0,1 0 0 0 0,0 0 1 0 0,0 1-1 0 0,-1-1 0 0 0,1 0 0 0 0,0 0 1 0 0,-1 1-1 0 0,1-1 0 0 0,-1 0 0 0 0,1 1 0 0 0,-1-1 1 0 0,1 0-1 0 0,-1 1 0 0 0,1-1 0 0 0,-1 1 1 0 0,0-1-1 0 0,1 1 0 0 0,-1-1 0 0 0,0 1 1 0 0,1-1-1 0 0,-1 1 0 0 0,0 0 0 0 0,0-1 1 0 0,-1 1-1 0 0,1 0 4 0 0,-1 1 0 0 0,1-1 0 0 0,0 1 0 0 0,-1-1 0 0 0,1 1 0 0 0,0 0 0 0 0,-1-1 0 0 0,1 1 0 0 0,0 0 0 0 0,0 0 0 0 0,0 0 1 0 0,0 0-1 0 0,0 0 0 0 0,0 0 0 0 0,0 0 0 0 0,0 1 0 0 0,0-1 0 0 0,0 0 0 0 0,1 1 0 0 0,-1-1 0 0 0,0 0 0 0 0,0 2 0 0 0,-14 38 445 0 0,13-32-339 0 0,-5 14 76 0 0,2 0 0 0 0,0 0-1 0 0,2 1 1 0 0,0-1 0 0 0,2 1 0 0 0,1-1-1 0 0,3 30 1 0 0,33 165 680 0 0,-20-137-631 0 0,-13-66-199 0 0,-2 0-1 0 0,0 0 0 0 0,0 0 1 0 0,-2 0-1 0 0,-2 19 1 0 0,2-25-27 0 0,0 0 1 0 0,-1 0-1 0 0,-1 0 1 0 0,1 0-1 0 0,-2 0 1 0 0,1-1 0 0 0,-1 1-1 0 0,0-1 1 0 0,-9 13-1 0 0,11-19-33 0 0,0 0 0 0 0,1 1 0 0 0,-1-1-1 0 0,0 0 1 0 0,0-1 0 0 0,0 1 0 0 0,-1 0 0 0 0,1 0-1 0 0,0-1 1 0 0,-1 1 0 0 0,1-1 0 0 0,-1 0 0 0 0,1 0-1 0 0,-1 0 1 0 0,1 0 0 0 0,-1 0 0 0 0,0-1 0 0 0,0 1-1 0 0,1-1 1 0 0,-1 0 0 0 0,-3 1 0 0 0,1-2-5 0 0,1 0 1 0 0,0 0-1 0 0,-1 0 1 0 0,1 0-1 0 0,0-1 1 0 0,0 0-1 0 0,0 0 1 0 0,0 0-1 0 0,0 0 1 0 0,1 0-1 0 0,-1-1 1 0 0,-4-4-1 0 0,0 0-1 0 0,0-1 0 0 0,0-1-1 0 0,0 0 1 0 0,1 0 0 0 0,1 0-1 0 0,0-1 1 0 0,0 0 0 0 0,0 0-1 0 0,-5-17 1 0 0,7 17 5 0 0,2 0-1 0 0,-1 0 1 0 0,1 0-1 0 0,1 0 1 0 0,0-1 0 0 0,0 1-1 0 0,1-14 1 0 0,1 18-39 0 0,0-1 0 0 0,1 1-1 0 0,0 0 1 0 0,0 0 0 0 0,0 0 0 0 0,1 0 0 0 0,0 1 0 0 0,0-1 0 0 0,0 1 0 0 0,0-1 0 0 0,1 1-1 0 0,0 0 1 0 0,6-5 0 0 0,31-31-979 0 0,-8 8-1914 0 0,-12 10-2723 0 0</inkml:trace>
</inkml:ink>
</file>

<file path=ppt/ink/ink5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7.714"/>
    </inkml:context>
    <inkml:brush xml:id="br0">
      <inkml:brushProperty name="width" value="0.1" units="cm"/>
      <inkml:brushProperty name="height" value="0.1" units="cm"/>
      <inkml:brushProperty name="color" value="#FFFFFF"/>
    </inkml:brush>
  </inkml:definitions>
  <inkml:trace contextRef="#ctx0" brushRef="#br0">1 1 2024 0 0,'1'6'1680'0'0,"-1"-2"-296"0"0,2 2 801 0 0,-1-4-1373 0 0,1 0-180 0 0,1-1-184 0 0,-1-1-220 0 0,-1 1-16 0 0,2-1-568 0 0,0 1-220 0 0</inkml:trace>
</inkml:ink>
</file>

<file path=ppt/ink/ink5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8.773"/>
    </inkml:context>
    <inkml:brush xml:id="br0">
      <inkml:brushProperty name="width" value="0.1" units="cm"/>
      <inkml:brushProperty name="height" value="0.1" units="cm"/>
      <inkml:brushProperty name="color" value="#FFFFFF"/>
    </inkml:brush>
  </inkml:definitions>
  <inkml:trace contextRef="#ctx0" brushRef="#br0">629 7 856 0 0,'41'-7'9700'0'0,"-75"8"-7303"0"0,-248 64-653 0 0,245-53-1555 0 0,1 1 0 0 0,1 2-1 0 0,0 1 1 0 0,1 2 0 0 0,-50 35-1 0 0,75-47-158 0 0,0 2-1 0 0,1-1 1 0 0,0 1-1 0 0,1 0 0 0 0,0 0 1 0 0,0 1-1 0 0,0 0 1 0 0,1 1-1 0 0,-7 14 0 0 0,11-20-14 0 0,0 0 0 0 0,1 1 0 0 0,-1-1 0 0 0,1 1 0 0 0,0 0 0 0 0,0 0 0 0 0,0-1 0 0 0,1 1 0 0 0,-1 0 0 0 0,1 0 0 0 0,0 0 0 0 0,1-1 0 0 0,-1 1 0 0 0,1 0 0 0 0,0 0 0 0 0,0-1 0 0 0,1 1 0 0 0,-1 0 1 0 0,1-1-1 0 0,0 1 0 0 0,0-1 0 0 0,0 0 0 0 0,5 6 0 0 0,-2-4 4 0 0,1 0 1 0 0,-1 0-1 0 0,1 0 1 0 0,0-1 0 0 0,0 0-1 0 0,1 0 1 0 0,-1-1 0 0 0,1 0-1 0 0,0 0 1 0 0,10 4 0 0 0,-4-4-2 0 0,1 1 0 0 0,0-2 0 0 0,0 0 1 0 0,-1 0-1 0 0,20 0 0 0 0,-1-2-43 0 0,1-2-1 0 0,-1-1 1 0 0,0-1-1 0 0,43-11 1 0 0,-38 5-65 0 0,67-25 0 0 0,-87 27 36 0 0,0-1 0 0 0,0-1-1 0 0,-1 0 1 0 0,0-1 0 0 0,26-23-1 0 0,-37 29 0 0 0,-1 0 0 0 0,0-1 0 0 0,0 1 0 0 0,0-1-1 0 0,-1 0 1 0 0,0 0 0 0 0,0-1 0 0 0,0 1 0 0 0,-1-1 0 0 0,1 1 0 0 0,-1-1-1 0 0,1-6 1 0 0,-2 8 1 0 0,0 0 0 0 0,-1 0 0 0 0,0 0 0 0 0,1 1 0 0 0,-1-1 0 0 0,-1 0 0 0 0,1 0 0 0 0,0 0 0 0 0,-1 0 0 0 0,0 0 0 0 0,0 0-1 0 0,0 1 1 0 0,-1-1 0 0 0,1 0 0 0 0,-1 1 0 0 0,0-1 0 0 0,0 1 0 0 0,0 0 0 0 0,-3-4 0 0 0,-4-3-4 0 0,-1 1 1 0 0,0 1-1 0 0,0-1 0 0 0,-1 2 1 0 0,0-1-1 0 0,0 1 0 0 0,-1 1 1 0 0,0 0-1 0 0,0 1 0 0 0,0 0 1 0 0,-18-3-1 0 0,18 5-1309 0 0,0 0 1 0 0,0 1-1 0 0,-24-1 0 0 0,28 3-1620 0 0</inkml:trace>
</inkml:ink>
</file>

<file path=ppt/ink/ink5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9.256"/>
    </inkml:context>
    <inkml:brush xml:id="br0">
      <inkml:brushProperty name="width" value="0.1" units="cm"/>
      <inkml:brushProperty name="height" value="0.1" units="cm"/>
      <inkml:brushProperty name="color" value="#FFFFFF"/>
    </inkml:brush>
  </inkml:definitions>
  <inkml:trace contextRef="#ctx0" brushRef="#br0">31 16 4132 0 0,'-8'-8'1391'0'0,"-3"0"1368"0"0,11 9-2670 0 0,-1 0 0 0 0,1-1 0 0 0,-1 1 0 0 0,1-1 0 0 0,-1 1 0 0 0,1 0-1 0 0,-1-1 1 0 0,1 1 0 0 0,-1 0 0 0 0,1 0 0 0 0,0-1 0 0 0,0 1 0 0 0,-1 0 0 0 0,1 0 0 0 0,0 0 0 0 0,0-1 0 0 0,0 1-1 0 0,0 0 1 0 0,0 1 0 0 0,-3 15 331 0 0,2 0-1 0 0,0 0 0 0 0,1 0 1 0 0,1 0-1 0 0,3 23 1 0 0,22 87 794 0 0,-7-43-576 0 0,33 250 1049 0 0,-44-308-1643 0 0,-1-13-1650 0 0</inkml:trace>
</inkml:ink>
</file>

<file path=ppt/ink/ink5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8:59.753"/>
    </inkml:context>
    <inkml:brush xml:id="br0">
      <inkml:brushProperty name="width" value="0.1" units="cm"/>
      <inkml:brushProperty name="height" value="0.1" units="cm"/>
      <inkml:brushProperty name="color" value="#FFFFFF"/>
    </inkml:brush>
  </inkml:definitions>
  <inkml:trace contextRef="#ctx0" brushRef="#br0">255 14 4128 0 0,'-1'-1'171'0'0,"0"0"0"0"0,0-1 0 0 0,-1 1-1 0 0,1 0 1 0 0,-1 0 0 0 0,1 0 0 0 0,-1 0 0 0 0,1 1-1 0 0,-1-1 1 0 0,1 0 0 0 0,-1 1 0 0 0,0-1-1 0 0,0 1 1 0 0,1-1 0 0 0,-1 1 0 0 0,0 0-1 0 0,0 0 1 0 0,1 0 0 0 0,-1 0 0 0 0,0 0 0 0 0,-2 0-1 0 0,0 1 25 0 0,0 0 1 0 0,0 1-1 0 0,0-1 0 0 0,0 1 0 0 0,0 0 0 0 0,0 0 0 0 0,1 0 0 0 0,-7 5 1 0 0,-1 3 170 0 0,0 0 0 0 0,0 1 1 0 0,1 0-1 0 0,-9 14 1 0 0,4-4 37 0 0,2 0 1 0 0,0 1 0 0 0,2 1 0 0 0,1 0-1 0 0,0 1 1 0 0,2 0 0 0 0,-11 47 0 0 0,12-30 0 0 0,2 1 1 0 0,2 0 0 0 0,4 84-1 0 0,1-94-221 0 0,2 0 1 0 0,2-1-1 0 0,11 40 0 0 0,-11-53-99 0 0,0-1 1 0 0,0 0-1 0 0,2 0 0 0 0,0-1 1 0 0,1 0-1 0 0,1 0 0 0 0,13 16 1 0 0,-17-26-207 0 0,-1 0 0 0 0,1 0 0 0 0,1-1 0 0 0,-1 0 1 0 0,1 0-1 0 0,0-1 0 0 0,0 1 0 0 0,0-2 0 0 0,0 1 0 0 0,1-1 1 0 0,-1 0-1 0 0,1 0 0 0 0,9 1 0 0 0,-7-2-610 0 0,-1-1-1 0 0,1 0 1 0 0,0 0-1 0 0,0-1 1 0 0,0-1-1 0 0,0 0 1 0 0,0 0-1 0 0,0 0 0 0 0,-1-2 1 0 0,15-4-1 0 0,-1-1-2159 0 0</inkml:trace>
</inkml:ink>
</file>

<file path=ppt/ink/ink5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0.371"/>
    </inkml:context>
    <inkml:brush xml:id="br0">
      <inkml:brushProperty name="width" value="0.1" units="cm"/>
      <inkml:brushProperty name="height" value="0.1" units="cm"/>
      <inkml:brushProperty name="color" value="#FFFFFF"/>
    </inkml:brush>
  </inkml:definitions>
  <inkml:trace contextRef="#ctx0" brushRef="#br0">1 114 4824 0 0,'6'-6'580'0'0,"1"-1"-1"0"0,0 1 1 0 0,1 1-1 0 0,-1-1 1 0 0,1 2-1 0 0,0-1 0 0 0,16-6 1 0 0,66-21 516 0 0,-46 19-306 0 0,-39 11-669 0 0,48-12 698 0 0,-51 13-785 0 0,0 1 0 0 0,1-1 0 0 0,-1 1 1 0 0,0 0-1 0 0,0 0 0 0 0,0 0 0 0 0,0 0 1 0 0,1 0-1 0 0,-1 0 0 0 0,0 1 0 0 0,0-1 1 0 0,0 1-1 0 0,0-1 0 0 0,0 1 0 0 0,0 0 1 0 0,0 0-1 0 0,0 0 0 0 0,0 0 0 0 0,0 0 1 0 0,0 0-1 0 0,1 2 0 0 0,-1 0-10 0 0,-1-1-1 0 0,0 0 0 0 0,0 0 1 0 0,0 1-1 0 0,0-1 1 0 0,0 1-1 0 0,0-1 0 0 0,-1 1 1 0 0,1-1-1 0 0,-1 1 0 0 0,0-1 1 0 0,1 1-1 0 0,-1-1 1 0 0,0 1-1 0 0,-1 0 0 0 0,1-1 1 0 0,0 1-1 0 0,-2 4 0 0 0,-18 48 139 0 0,12-36-78 0 0,-3 9 26 0 0,-1-2 0 0 0,-2 1 0 0 0,-31 43-1 0 0,-62 66 164 0 0,61-80-170 0 0,28-36-105 0 0,13-16-47 0 0,1 0-1 0 0,0 1 0 0 0,0-1 1 0 0,1 0-1 0 0,-1 1 1 0 0,1 0-1 0 0,0 0 0 0 0,0 0 1 0 0,-3 10-1 0 0,7-15 24 0 0,-1 1 0 0 0,1-1 0 0 0,0 1 0 0 0,0-1 0 0 0,0 1 0 0 0,0-1 0 0 0,0 0-1 0 0,0 1 1 0 0,0-1 0 0 0,0 0 0 0 0,0 0 0 0 0,0 0 0 0 0,0 0 0 0 0,0 0 0 0 0,0 0 0 0 0,0 0 0 0 0,1 0 0 0 0,-1 0 0 0 0,0 0 0 0 0,0 0 0 0 0,1-1 0 0 0,27-3-29 0 0,46-14-51 0 0,98-10-1 0 0,-157 27-287 0 0,21-4-4128 0 0</inkml:trace>
</inkml:ink>
</file>

<file path=ppt/ink/ink5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0.714"/>
    </inkml:context>
    <inkml:brush xml:id="br0">
      <inkml:brushProperty name="width" value="0.1" units="cm"/>
      <inkml:brushProperty name="height" value="0.1" units="cm"/>
      <inkml:brushProperty name="color" value="#FFFFFF"/>
    </inkml:brush>
  </inkml:definitions>
  <inkml:trace contextRef="#ctx0" brushRef="#br0">1 49 3680 0 0,'5'-2'297'0'0,"1"1"0"0"0,-1-1-1 0 0,1 1 1 0 0,-1 0 0 0 0,1 0-1 0 0,0 1 1 0 0,0 0-1 0 0,7 0 1 0 0,20-1 335 0 0,161-15 1494 0 0,-182 15-2068 0 0,25-7-1782 0 0,-14-3-2976 0 0,-18 7 3690 0 0</inkml:trace>
</inkml:ink>
</file>

<file path=ppt/ink/ink5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1.352"/>
    </inkml:context>
    <inkml:brush xml:id="br0">
      <inkml:brushProperty name="width" value="0.1" units="cm"/>
      <inkml:brushProperty name="height" value="0.1" units="cm"/>
      <inkml:brushProperty name="color" value="#FFFFFF"/>
    </inkml:brush>
  </inkml:definitions>
  <inkml:trace contextRef="#ctx0" brushRef="#br0">1 1 1744 0 0,'1'-1'200'0'0,"-1"1"-1"0"0,1 0 0 0 0,0 0 1 0 0,0 0-1 0 0,0 0 0 0 0,-1 0 1 0 0,1 0-1 0 0,0 0 0 0 0,0 0 1 0 0,0 1-1 0 0,-1-1 1 0 0,1 0-1 0 0,0 0 0 0 0,0 1 1 0 0,0-1-1 0 0,-1 0 0 0 0,1 1 1 0 0,0-1-1 0 0,-1 1 1 0 0,1-1-1 0 0,0 1 0 0 0,-1-1 1 0 0,1 1-1 0 0,-1 0 0 0 0,2 0 1 0 0,23 18 605 0 0,69 58 869 0 0,-4 4-1 0 0,147 171 0 0 0,-213-223-1441 0 0,-2 2-1 0 0,-2 0 1 0 0,-1 1 0 0 0,-1 0-1 0 0,-1 2 1 0 0,-2 0 0 0 0,20 72-1 0 0,-31-90-153 0 0,-1 0 0 0 0,-1 1 0 0 0,-1-1-1 0 0,0 1 1 0 0,-1 0 0 0 0,-1-1 0 0 0,0 1-1 0 0,-7 28 1 0 0,5-32-47 0 0,-1-1 0 0 0,-1 1 0 0 0,0-1 1 0 0,-1 0-1 0 0,0-1 0 0 0,-1 1 0 0 0,0-1 0 0 0,-1-1 0 0 0,0 1 0 0 0,-1-1 0 0 0,0-1 0 0 0,-13 12 0 0 0,3-5-276 0 0,0-1-1 0 0,-1 0 1 0 0,0-2-1 0 0,-1 0 1 0 0,-1-1-1 0 0,-39 15 1 0 0,58-26-306 0 0,0-1 0 0 0,1 1 0 0 0,-1 0 1 0 0,0-1-1 0 0,1 0 0 0 0,-1 0 0 0 0,0 1 0 0 0,1-2 0 0 0,-1 1 1 0 0,-4-1-1 0 0</inkml:trace>
</inkml:ink>
</file>

<file path=ppt/ink/ink5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3.684"/>
    </inkml:context>
    <inkml:brush xml:id="br0">
      <inkml:brushProperty name="width" value="0.1" units="cm"/>
      <inkml:brushProperty name="height" value="0.1" units="cm"/>
      <inkml:brushProperty name="color" value="#FFFFFF"/>
    </inkml:brush>
  </inkml:definitions>
  <inkml:trace contextRef="#ctx0" brushRef="#br0">0 58 4640 0 0,'100'-19'2746'0'0,"144"-9"-1"0"0,-187 23-2809 0 0,11 0-1701 0 0,-39 5-3703 0 0</inkml:trace>
</inkml:ink>
</file>

<file path=ppt/ink/ink5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4.056"/>
    </inkml:context>
    <inkml:brush xml:id="br0">
      <inkml:brushProperty name="width" value="0.1" units="cm"/>
      <inkml:brushProperty name="height" value="0.1" units="cm"/>
      <inkml:brushProperty name="color" value="#FFFFFF"/>
    </inkml:brush>
  </inkml:definitions>
  <inkml:trace contextRef="#ctx0" brushRef="#br0">8 0 928 0 0,'-1'1'172'0'0,"0"-1"-1"0"0,1 0 1 0 0,-1 1-1 0 0,1-1 1 0 0,-1 1-1 0 0,1-1 1 0 0,0 1-1 0 0,-1-1 1 0 0,1 1-1 0 0,-1 0 1 0 0,1-1-1 0 0,0 1 1 0 0,0-1-1 0 0,-1 1 1 0 0,1 0-1 0 0,0-1 1 0 0,0 1-1 0 0,0 0 1 0 0,-1-1-1 0 0,1 1 1 0 0,0 0-1 0 0,0 0 1 0 0,0-1-1 0 0,0 1 1 0 0,0 0-1 0 0,1-1 1 0 0,-1 1-1 0 0,0 0 1 0 0,0-1-1 0 0,0 1 1 0 0,1 1-1 0 0,0-1 16 0 0,1 0 1 0 0,-1 0-1 0 0,0 0 0 0 0,1 0 0 0 0,-1 0 0 0 0,1 0 0 0 0,-1 0 0 0 0,1 0 0 0 0,-1-1 0 0 0,1 1 0 0 0,0-1 0 0 0,2 1 1 0 0,10 2 206 0 0,0-1 0 0 0,21 1 0 0 0,-30-3-167 0 0,54 2 262 0 0,0-3 1 0 0,93-13-1 0 0,-137 12-3706 0 0,0-1 1 0 0,24-8 0 0 0,-32 8 2259 0 0</inkml:trace>
</inkml:ink>
</file>

<file path=ppt/ink/ink5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4.447"/>
    </inkml:context>
    <inkml:brush xml:id="br0">
      <inkml:brushProperty name="width" value="0.1" units="cm"/>
      <inkml:brushProperty name="height" value="0.1" units="cm"/>
      <inkml:brushProperty name="color" value="#FFFFFF"/>
    </inkml:brush>
  </inkml:definitions>
  <inkml:trace contextRef="#ctx0" brushRef="#br0">1 76 2116 0 0,'3'-33'5696'0'0,"-3"27"-4828"0"0,0 0-1 0 0,1 1 0 0 0,-1-1 1 0 0,1 1-1 0 0,3-9 1 0 0,4 56 2049 0 0,37 428 404 0 0,-44-439-3397 0 0,4 38 148 0 0,-4-64-847 0 0,0 0 0 0 0,0 0 0 0 0,0 0 0 0 0,1 0 0 0 0,0-1 1 0 0,3 6-1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5.856"/>
    </inkml:context>
    <inkml:brush xml:id="br0">
      <inkml:brushProperty name="width" value="0.1" units="cm"/>
      <inkml:brushProperty name="height" value="0.1" units="cm"/>
      <inkml:brushProperty name="color" value="#FFFFFF"/>
    </inkml:brush>
  </inkml:definitions>
  <inkml:trace contextRef="#ctx0" brushRef="#br0">13 166 3288 0 0,'-5'-17'1141'0'0,"2"6"336"0"0,3 23-428 0 0,6 75 215 0 0,16 137 319 0 0,8-39-129 0 0,-31-178-1168 0 0,-6-17-268 0 0,-5-18-106 0 0,0-14 24 0 0,2 1 1 0 0,2-2 0 0 0,-3-47-1 0 0,10 67 6 0 0,1 0 0 0 0,0 0-1 0 0,2 0 1 0 0,1 0 0 0 0,0 0-1 0 0,2 0 1 0 0,11-33 0 0 0,-15 53 40 0 0,0-1 0 0 0,1 1 1 0 0,-1 0-1 0 0,1 0 0 0 0,0 0 0 0 0,0 0 1 0 0,0 0-1 0 0,0 0 0 0 0,0 0 1 0 0,1 0-1 0 0,3-2 0 0 0,-5 4 12 0 0,0 1 0 0 0,0-1 0 0 0,0 1 0 0 0,0-1 0 0 0,1 1 0 0 0,-1 0 0 0 0,0-1 1 0 0,0 1-1 0 0,1 0 0 0 0,-1 0 0 0 0,0 0 0 0 0,0 0 0 0 0,1 0 0 0 0,-1 0 0 0 0,0 0 0 0 0,0 0 0 0 0,1 0 0 0 0,-1 1 0 0 0,0-1 0 0 0,0 0 0 0 0,0 1 0 0 0,0-1 0 0 0,1 1 0 0 0,-1-1 0 0 0,0 1 0 0 0,0 0 0 0 0,0 0 1 0 0,0-1-1 0 0,0 1 0 0 0,0 0 0 0 0,0 0 0 0 0,-1 0 0 0 0,1 0 0 0 0,0 0 0 0 0,0 1 0 0 0,35 42-96 0 0,-3 2 1 0 0,-1 1-1 0 0,-3 1 1 0 0,39 85-1 0 0,-63-122-58 0 0,-5-10-133 0 0,-5-31 10 0 0,-2-66 101 0 0,4 69 187 0 0,1 1-1 0 0,1-1 1 0 0,4-48-1 0 0,0 57 21 0 0,1-11 33 0 0,10-36 0 0 0,-11 57-47 0 0,-1 1 0 0 0,1 0 1 0 0,0 0-1 0 0,0 0 0 0 0,1 0 0 0 0,-1 1 0 0 0,2-1 0 0 0,-1 1 1 0 0,1 0-1 0 0,6-6 0 0 0,-10 11-3 0 0,-1 0 0 0 0,1 0 0 0 0,0 1 0 0 0,0-1-1 0 0,0 0 1 0 0,0 1 0 0 0,0-1 0 0 0,0 0 0 0 0,0 1 0 0 0,1 0 0 0 0,-1-1 0 0 0,0 1 0 0 0,0 0 0 0 0,0-1 0 0 0,0 1 0 0 0,1 0 0 0 0,-1 0 0 0 0,0 0-1 0 0,0 0 1 0 0,0 0 0 0 0,1 0 0 0 0,-1 0 0 0 0,0 1 0 0 0,2 0 0 0 0,0 0 10 0 0,0 0 1 0 0,-1 1-1 0 0,1-1 1 0 0,-1 1-1 0 0,1 0 1 0 0,-1 0-1 0 0,0 0 1 0 0,0 0-1 0 0,4 4 1 0 0,2 5 63 0 0,0 1 1 0 0,-1-1-1 0 0,7 16 1 0 0,2 9 119 0 0,-2 0 1 0 0,-2 0 0 0 0,-1 1 0 0 0,-2 1 0 0 0,-2 0 0 0 0,-1 0 0 0 0,-2 0 0 0 0,-1 50 0 0 0,-9-42 162 0 0,4-39-832 0 0,1 0 0 0 0,0 0 0 0 0,0 1 0 0 0,1-1 1 0 0,-1 0-1 0 0,2 0 0 0 0,1 14 0 0 0,-2-20 274 0 0,0 0 1 0 0,1-1-1 0 0,-1 1 0 0 0,0 0 1 0 0,1 0-1 0 0,-1 0 0 0 0,0-1 0 0 0,1 1 1 0 0,-1 0-1 0 0,1 0 0 0 0,0-1 1 0 0,-1 1-1 0 0,1 0 0 0 0,0-1 1 0 0,-1 1-1 0 0,1-1 0 0 0,0 1 0 0 0,-1-1 1 0 0,1 1-1 0 0,0-1 0 0 0,0 1 1 0 0,0-1-1 0 0,0 0 0 0 0,-1 1 0 0 0,1-1 1 0 0,0 0-1 0 0,0 0 0 0 0,0 0 1 0 0,0 0-1 0 0,0 0 0 0 0,0 0 1 0 0,1 0-1 0 0,5 0-718 0 0</inkml:trace>
</inkml:ink>
</file>

<file path=ppt/ink/ink5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4.972"/>
    </inkml:context>
    <inkml:brush xml:id="br0">
      <inkml:brushProperty name="width" value="0.1" units="cm"/>
      <inkml:brushProperty name="height" value="0.1" units="cm"/>
      <inkml:brushProperty name="color" value="#FFFFFF"/>
    </inkml:brush>
  </inkml:definitions>
  <inkml:trace contextRef="#ctx0" brushRef="#br0">9 231 4072 0 0,'-5'-49'3389'0'0,"4"38"-2430"0"0,-1-1 0 0 0,1 1-1 0 0,2-18 1 0 0,-1 25-835 0 0,1 0-1 0 0,-1 0 1 0 0,1 1 0 0 0,0-1 0 0 0,1 0-1 0 0,-1 0 1 0 0,1 1 0 0 0,-1-1-1 0 0,1 1 1 0 0,0-1 0 0 0,0 1 0 0 0,1 0-1 0 0,-1 0 1 0 0,5-4 0 0 0,0 0-40 0 0,2 1 1 0 0,-1 0 0 0 0,1 0-1 0 0,-1 1 1 0 0,2 0 0 0 0,-1 0-1 0 0,0 1 1 0 0,1 0-1 0 0,0 1 1 0 0,0 0 0 0 0,0 1-1 0 0,0 0 1 0 0,0 0 0 0 0,1 1-1 0 0,-1 1 1 0 0,0 0-1 0 0,1 0 1 0 0,-1 1 0 0 0,0 0-1 0 0,1 0 1 0 0,-1 2 0 0 0,0-1-1 0 0,19 8 1 0 0,-21-7-61 0 0,0 0 0 0 0,0 1 0 0 0,0-1 0 0 0,0 2 0 0 0,-1-1 0 0 0,0 1 0 0 0,0 0 1 0 0,0 0-1 0 0,-1 1 0 0 0,0 0 0 0 0,0 0 0 0 0,0 1 0 0 0,0 0 0 0 0,-1 0 0 0 0,-1 0 0 0 0,1 0 0 0 0,-1 1 0 0 0,0 0 1 0 0,-1-1-1 0 0,0 2 0 0 0,0-1 0 0 0,0 0 0 0 0,-1 0 0 0 0,-1 1 0 0 0,1-1 0 0 0,-2 1 0 0 0,1 0 0 0 0,-2 16 0 0 0,0-18-11 0 0,0 1 0 0 0,-1-1 0 0 0,-1 0-1 0 0,1-1 1 0 0,-1 1 0 0 0,0 0-1 0 0,0-1 1 0 0,-1 0 0 0 0,0 1-1 0 0,0-2 1 0 0,0 1 0 0 0,-1 0-1 0 0,0-1 1 0 0,0 0 0 0 0,-1 0 0 0 0,1 0-1 0 0,-1-1 1 0 0,0 0 0 0 0,0 0-1 0 0,-10 5 1 0 0,3-2-19 0 0,-1-1 1 0 0,1-1-1 0 0,-2 0 0 0 0,1 0 0 0 0,0-2 1 0 0,-1 1-1 0 0,0-2 0 0 0,1 0 1 0 0,-17 0-1 0 0,8-7-1853 0 0,2-7-3706 0 0</inkml:trace>
</inkml:ink>
</file>

<file path=ppt/ink/ink5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5.736"/>
    </inkml:context>
    <inkml:brush xml:id="br0">
      <inkml:brushProperty name="width" value="0.1" units="cm"/>
      <inkml:brushProperty name="height" value="0.1" units="cm"/>
      <inkml:brushProperty name="color" value="#FFFFFF"/>
    </inkml:brush>
  </inkml:definitions>
  <inkml:trace contextRef="#ctx0" brushRef="#br0">218 7 4140 0 0,'17'-6'6494'0'0,"-23"12"-3854"0"0,-5 2-2341 0 0,1 0 0 0 0,0 1 1 0 0,1 1-1 0 0,0 0 0 0 0,-12 17 0 0 0,-33 59 788 0 0,37-55-833 0 0,2 0-1 0 0,2 1 1 0 0,0 0-1 0 0,2 1 1 0 0,2 1 0 0 0,1-1-1 0 0,1 1 1 0 0,2 1-1 0 0,0 37 1 0 0,4-39-120 0 0,1 0 0 0 0,2 0-1 0 0,2 0 1 0 0,1 0 0 0 0,1 0 0 0 0,2-1 0 0 0,1 0 0 0 0,1 0 0 0 0,23 47-1 0 0,-28-71-157 0 0,-1 1-1 0 0,1-1 1 0 0,0 0-1 0 0,1 0 1 0 0,0-1-1 0 0,0 1 1 0 0,1-1-1 0 0,0-1 1 0 0,8 7-1 0 0,-11-10-340 0 0,0-1 1 0 0,1 1-1 0 0,-1-1 0 0 0,1 0 1 0 0,0 0-1 0 0,-1 0 1 0 0,1-1-1 0 0,0 0 0 0 0,0 0 1 0 0,0 0-1 0 0,0-1 0 0 0,0 1 1 0 0,0-1-1 0 0,0 0 1 0 0,0 0-1 0 0,0-1 0 0 0,0 0 1 0 0,0 0-1 0 0,5-2 0 0 0,-1 1-586 0 0,0-1-1 0 0,0-1 0 0 0,-1 0 0 0 0,14-8 0 0 0,-3-2-1821 0 0</inkml:trace>
</inkml:ink>
</file>

<file path=ppt/ink/ink5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6.766"/>
    </inkml:context>
    <inkml:brush xml:id="br0">
      <inkml:brushProperty name="width" value="0.1" units="cm"/>
      <inkml:brushProperty name="height" value="0.1" units="cm"/>
      <inkml:brushProperty name="color" value="#FFFFFF"/>
    </inkml:brush>
  </inkml:definitions>
  <inkml:trace contextRef="#ctx0" brushRef="#br0">1 88 5629 0 0,'3'-3'4303'0'0,"25"-8"-2863"0"0,82-9 343 0 0,-45 9-944 0 0,74-23 0 0 0,-130 32-757 0 0,1 0-1 0 0,-1 0 1 0 0,1 1-1 0 0,13 0 1 0 0,-22 1-80 0 0,0 1 1 0 0,0-1-1 0 0,-1 1 1 0 0,1-1-1 0 0,0 1 1 0 0,-1 0-1 0 0,1 0 1 0 0,-1-1-1 0 0,1 1 1 0 0,-1 0-1 0 0,1 0 1 0 0,-1 0-1 0 0,1-1 1 0 0,-1 1-1 0 0,0 0 1 0 0,1 0-1 0 0,-1 0 1 0 0,0 0-1 0 0,0 0 1 0 0,0 0-1 0 0,0 0 1 0 0,0 0-1 0 0,0-1 1 0 0,0 1-1 0 0,0 0 1 0 0,0 0-1 0 0,0 0 1 0 0,0 0-1 0 0,-1 1 1 0 0,-3 30 29 0 0,-7 14 16 0 0,-2-1 0 0 0,-2-1 0 0 0,-2 0-1 0 0,-26 47 1 0 0,-101 159 191 0 0,120-213-200 0 0,10-14-12 0 0,5-9-9 0 0,0-1 1 0 0,1 2-1 0 0,1-1 1 0 0,-7 19-1 0 0,14-33-23 0 0,0 1-1 0 0,0-1 1 0 0,0 0-1 0 0,0 0 1 0 0,0 0-1 0 0,0 1 1 0 0,0-1-1 0 0,0 0 1 0 0,0 0-1 0 0,0 0 1 0 0,0 1-1 0 0,0-1 1 0 0,0 0-1 0 0,0 0 0 0 0,0 0 1 0 0,0 1-1 0 0,0-1 1 0 0,0 0-1 0 0,0 0 1 0 0,0 0-1 0 0,0 1 1 0 0,1-1-1 0 0,-1 0 1 0 0,0 0-1 0 0,0 0 1 0 0,0 0-1 0 0,0 0 1 0 0,0 1-1 0 0,1-1 1 0 0,-1 0-1 0 0,0 0 1 0 0,0 0-1 0 0,0 0 1 0 0,0 0-1 0 0,1 0 1 0 0,-1 0-1 0 0,0 0 1 0 0,0 0-1 0 0,0 1 1 0 0,1-1-1 0 0,-1 0 1 0 0,0 0-1 0 0,0 0 1 0 0,0 0-1 0 0,1 0 1 0 0,-1 0-1 0 0,17-2-114 0 0,21-10 38 0 0,-34 10 54 0 0,30-6-81 0 0,-1 1 0 0 0,1 2 0 0 0,1 1 0 0 0,-1 1 0 0 0,50 4 0 0 0,-62-1-401 0 0,-19 0-180 0 0,1 0 0 0 0,-1-1-1 0 0,0 1 1 0 0,0-1 0 0 0,0 1-1 0 0,0-1 1 0 0,0 0-1 0 0,5-2 1 0 0</inkml:trace>
</inkml:ink>
</file>

<file path=ppt/ink/ink5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7.167"/>
    </inkml:context>
    <inkml:brush xml:id="br0">
      <inkml:brushProperty name="width" value="0.1" units="cm"/>
      <inkml:brushProperty name="height" value="0.1" units="cm"/>
      <inkml:brushProperty name="color" value="#FFFFFF"/>
    </inkml:brush>
  </inkml:definitions>
  <inkml:trace contextRef="#ctx0" brushRef="#br0">1 26 4352 0 0,'8'-6'5083'0'0,"-7"6"-4914"0"0,24-4 1149 0 0,25 0-1078 0 0,231-5 512 0 0,-256 6-3702 0 0</inkml:trace>
</inkml:ink>
</file>

<file path=ppt/ink/ink5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9.087"/>
    </inkml:context>
    <inkml:brush xml:id="br0">
      <inkml:brushProperty name="width" value="0.1" units="cm"/>
      <inkml:brushProperty name="height" value="0.1" units="cm"/>
      <inkml:brushProperty name="color" value="#FFFFFF"/>
    </inkml:brush>
  </inkml:definitions>
  <inkml:trace contextRef="#ctx0" brushRef="#br0">501 10 1516 0 0,'9'-2'740'0'0,"47"-6"5469"0"0,-48 9-4776 0 0,-7 2-301 0 0,-14 5-148 0 0,7-5-1104 0 0,-52 30 439 0 0,-2-2 0 0 0,-97 35 0 0 0,-78 19-32 0 0,227-83-331 0 0,-18 6-108 0 0,26-8 141 0 0,-1 0-1 0 0,1 0 1 0 0,-1 1-1 0 0,0-1 1 0 0,1 0-1 0 0,-1 0 1 0 0,1 0 0 0 0,-1 1-1 0 0,1-1 1 0 0,-1 0-1 0 0,1 1 1 0 0,-1-1-1 0 0,1 0 1 0 0,-1 1-1 0 0,1-1 1 0 0,0 1 0 0 0,-1-1-1 0 0,1 1 1 0 0,0-1-1 0 0,-1 0 1 0 0,1 1-1 0 0,0 0 1 0 0,-1-1-1 0 0,1 1 1 0 0,0-1-1 0 0,0 1 1 0 0,0-1 0 0 0,0 1-1 0 0,-1-1 1 0 0,1 1-1 0 0,0 0 1 0 0,3 1-11 0 0,1 1 0 0 0,-1-2-1 0 0,0 1 1 0 0,1 0 0 0 0,0-1 0 0 0,5 3 0 0 0,-1-1 6 0 0,83 30-8 0 0,0-3-1 0 0,144 28 1 0 0,-98-33-2884 0 0,-136-25 2376 0 0,0 0 0 0 0,1 1 0 0 0,-1-1-1 0 0,1 1 1 0 0,-1-1 0 0 0,1 1 0 0 0,-1-1 0 0 0,0 1-1 0 0,0 0 1 0 0,1 0 0 0 0,2 2-532 0 0</inkml:trace>
</inkml:ink>
</file>

<file path=ppt/ink/ink5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09.520"/>
    </inkml:context>
    <inkml:brush xml:id="br0">
      <inkml:brushProperty name="width" value="0.1" units="cm"/>
      <inkml:brushProperty name="height" value="0.1" units="cm"/>
      <inkml:brushProperty name="color" value="#FFFFFF"/>
    </inkml:brush>
  </inkml:definitions>
  <inkml:trace contextRef="#ctx0" brushRef="#br0">1 0 1312 0 0,'27'4'6780'0'0,"27"13"-5099"0"0,-6-2-998 0 0,27 6 198 0 0,-37-9-535 0 0,1-2 1 0 0,40 5-1 0 0,-58-12-3852 0 0</inkml:trace>
</inkml:ink>
</file>

<file path=ppt/ink/ink5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0.016"/>
    </inkml:context>
    <inkml:brush xml:id="br0">
      <inkml:brushProperty name="width" value="0.1" units="cm"/>
      <inkml:brushProperty name="height" value="0.1" units="cm"/>
      <inkml:brushProperty name="color" value="#FFFFFF"/>
    </inkml:brush>
  </inkml:definitions>
  <inkml:trace contextRef="#ctx0" brushRef="#br0">0 18 5457 0 0,'0'-1'144'0'0,"0"0"1"0"0,1 1 0 0 0,-1-1 0 0 0,0 0 0 0 0,0 1 0 0 0,0-1 0 0 0,0 1 0 0 0,0-1 0 0 0,1 0 0 0 0,-1 1-1 0 0,0-1 1 0 0,1 1 0 0 0,-1-1 0 0 0,0 1 0 0 0,1-1 0 0 0,-1 1 0 0 0,0-1 0 0 0,1 1 0 0 0,-1-1 0 0 0,1 1-1 0 0,-1-1 1 0 0,1 1 0 0 0,-1 0 0 0 0,1-1 0 0 0,0 1 0 0 0,-1 0 0 0 0,2-1 0 0 0,21-1 1467 0 0,22 11-662 0 0,-34-5-847 0 0,0 1 0 0 0,0 1 0 0 0,0 0 0 0 0,-1 0 0 0 0,0 1 0 0 0,-1 0 0 0 0,1 1 0 0 0,-1 0 0 0 0,-1 0-1 0 0,1 1 1 0 0,-1 0 0 0 0,-1 0 0 0 0,0 1 0 0 0,0 0 0 0 0,-1 1 0 0 0,0-1 0 0 0,-1 1 0 0 0,0 0 0 0 0,-1 1 0 0 0,0-1 0 0 0,-1 1 0 0 0,0-1 0 0 0,-1 1 0 0 0,1 18 0 0 0,-11 7-1339 0 0,-2-15-3643 0 0</inkml:trace>
</inkml:ink>
</file>

<file path=ppt/ink/ink5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0.388"/>
    </inkml:context>
    <inkml:brush xml:id="br0">
      <inkml:brushProperty name="width" value="0.1" units="cm"/>
      <inkml:brushProperty name="height" value="0.1" units="cm"/>
      <inkml:brushProperty name="color" value="#FFFFFF"/>
    </inkml:brush>
  </inkml:definitions>
  <inkml:trace contextRef="#ctx0" brushRef="#br0">192 17 3852 0 0,'-2'-2'258'0'0,"1"1"0"0"0,0-1 0 0 0,-1 1 0 0 0,1 0 0 0 0,-1 0 0 0 0,1 0 0 0 0,-1-1 0 0 0,0 2 0 0 0,1-1 0 0 0,-1 0 0 0 0,0 0 0 0 0,0 0 0 0 0,0 1 0 0 0,0-1 0 0 0,1 1-1 0 0,-1 0 1 0 0,0-1 0 0 0,0 1 0 0 0,0 0 0 0 0,-2 0 0 0 0,0 1 13 0 0,0 0 1 0 0,0 0-1 0 0,0 0 0 0 0,1 0 1 0 0,-1 0-1 0 0,1 1 0 0 0,-1 0 1 0 0,1-1-1 0 0,-6 5 0 0 0,-4 4 265 0 0,0 1-1 0 0,1 0 0 0 0,-18 21 1 0 0,28-28-370 0 0,-4 3 11 0 0,1 1 0 0 0,1 0 0 0 0,-1 0 0 0 0,1 0 0 0 0,1 1 0 0 0,0-1 0 0 0,0 1 0 0 0,1 0 0 0 0,0 0 0 0 0,0 0-1 0 0,1 0 1 0 0,0 0 0 0 0,0 0 0 0 0,1 0 0 0 0,1 0 0 0 0,-1 0 0 0 0,2 1 0 0 0,-1-1 0 0 0,5 14 0 0 0,-4-17-199 0 0,0 1 0 0 0,0-1 0 0 0,1 0 0 0 0,0 0 0 0 0,0 0-1 0 0,1 0 1 0 0,0 0 0 0 0,0-1 0 0 0,0 1 0 0 0,0-1 0 0 0,1 0 0 0 0,5 4 0 0 0,-6-6-358 0 0,0 0 1 0 0,1 0 0 0 0,-1-1 0 0 0,1 1-1 0 0,0-1 1 0 0,-1 0 0 0 0,1-1 0 0 0,0 1-1 0 0,0-1 1 0 0,0 0 0 0 0,0 0 0 0 0,1 0-1 0 0,-1-1 1 0 0,0 0 0 0 0,0 0 0 0 0,0 0-1 0 0,7-2 1 0 0,1-1-1471 0 0,3-2-1314 0 0</inkml:trace>
</inkml:ink>
</file>

<file path=ppt/ink/ink5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1.182"/>
    </inkml:context>
    <inkml:brush xml:id="br0">
      <inkml:brushProperty name="width" value="0.1" units="cm"/>
      <inkml:brushProperty name="height" value="0.1" units="cm"/>
      <inkml:brushProperty name="color" value="#FFFFFF"/>
    </inkml:brush>
  </inkml:definitions>
  <inkml:trace contextRef="#ctx0" brushRef="#br0">1 24 3164 0 0,'0'0'187'0'0,"0"-1"0"0"0,0 0 0 0 0,0 0-1 0 0,0 0 1 0 0,0 0 0 0 0,1 1 0 0 0,-1-1 0 0 0,0 0-1 0 0,0 0 1 0 0,1 0 0 0 0,-1 1 0 0 0,1-1 0 0 0,-1 0-1 0 0,1 0 1 0 0,-1 1 0 0 0,1-1 0 0 0,-1 0-1 0 0,1 1 1 0 0,0-1 0 0 0,-1 1 0 0 0,1-1 0 0 0,0 1-1 0 0,0-1 1 0 0,-1 1 0 0 0,2-1 0 0 0,27-5 2116 0 0,-19 6-1982 0 0,-1 1 0 0 0,1-1 0 0 0,-1 2 1 0 0,13 2-1 0 0,-12 0-180 0 0,1 0 1 0 0,-1 0-1 0 0,0 1 1 0 0,0 1 0 0 0,-1-1-1 0 0,1 2 1 0 0,-1-1-1 0 0,-1 1 1 0 0,1 1-1 0 0,-1-1 1 0 0,0 1-1 0 0,11 16 1 0 0,-9-10-31 0 0,-1 0 1 0 0,-1 0-1 0 0,0 1 0 0 0,-1 0 0 0 0,0 0 1 0 0,-1 1-1 0 0,-1-1 0 0 0,3 18 0 0 0,-8-29-87 0 0,1 0-1 0 0,-1 0 0 0 0,0 0 0 0 0,0 0 1 0 0,-1 1-1 0 0,1-1 0 0 0,-1 0 0 0 0,0 0 0 0 0,0 0 1 0 0,0 0-1 0 0,-1-1 0 0 0,1 1 0 0 0,-1 0 1 0 0,0 0-1 0 0,0-1 0 0 0,0 1 0 0 0,0-1 1 0 0,-1 0-1 0 0,0 0 0 0 0,1 0 0 0 0,-7 5 1 0 0,-6 5 32 0 0,0-1 0 0 0,-1-1 0 0 0,-23 13 0 0 0,25-16 34 0 0,3-2 25 0 0,0 0-1 0 0,0-1 0 0 0,-1-1 0 0 0,0 0 1 0 0,-15 4-1 0 0,-11-4-3184 0 0</inkml:trace>
</inkml:ink>
</file>

<file path=ppt/ink/ink5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1.836"/>
    </inkml:context>
    <inkml:brush xml:id="br0">
      <inkml:brushProperty name="width" value="0.1" units="cm"/>
      <inkml:brushProperty name="height" value="0.1" units="cm"/>
      <inkml:brushProperty name="color" value="#FFFFFF"/>
    </inkml:brush>
  </inkml:definitions>
  <inkml:trace contextRef="#ctx0" brushRef="#br0">266 14 3432 0 0,'0'-1'123'0'0,"0"0"0"0"0,-1 0-1 0 0,1 1 1 0 0,0-1 0 0 0,-1 0-1 0 0,1 0 1 0 0,-1 1 0 0 0,1-1-1 0 0,-1 1 1 0 0,0-1 0 0 0,1 0-1 0 0,-1 1 1 0 0,1-1 0 0 0,-1 1-1 0 0,0-1 1 0 0,0 1 0 0 0,1 0-1 0 0,-1-1 1 0 0,0 1 0 0 0,0 0 0 0 0,1-1-1 0 0,-1 1 1 0 0,0 0 0 0 0,0 0-1 0 0,0 0 1 0 0,1 0 0 0 0,-1 0-1 0 0,0 0 1 0 0,0 0 0 0 0,0 0-1 0 0,0 0 1 0 0,1 0 0 0 0,-1 0-1 0 0,0 0 1 0 0,0 0 0 0 0,0 1-1 0 0,1-1 1 0 0,-2 1 0 0 0,-35 10 1828 0 0,23-3-1673 0 0,-1 1 1 0 0,1 1-1 0 0,1 0 1 0 0,0 1-1 0 0,0 1 1 0 0,1 0 0 0 0,1 1-1 0 0,0 0 1 0 0,0 0-1 0 0,2 1 1 0 0,-1 1-1 0 0,2-1 1 0 0,0 1 0 0 0,1 1-1 0 0,0 0 1 0 0,1 0-1 0 0,1 0 1 0 0,1 0-1 0 0,0 1 1 0 0,1 0 0 0 0,-1 19-1 0 0,4-32-243 0 0,1 0 1 0 0,-1 0-1 0 0,0 0 0 0 0,1 0 1 0 0,0 0-1 0 0,0 0 0 0 0,0-1 1 0 0,0 1-1 0 0,1 0 0 0 0,-1 0 1 0 0,1-1-1 0 0,0 1 0 0 0,0-1 1 0 0,1 0-1 0 0,-1 0 0 0 0,4 5 0 0 0,-1-4 8 0 0,0 0-1 0 0,0 0 1 0 0,1 0-1 0 0,-1-1 0 0 0,1 0 1 0 0,0 0-1 0 0,0 0 1 0 0,0 0-1 0 0,8 1 0 0 0,8 1 21 0 0,1 0-1 0 0,0-2 0 0 0,0-1 0 0 0,34-1 1 0 0,-52-1-413 0 0,0-1 1 0 0,1 1 0 0 0,-1-1 0 0 0,0-1-1 0 0,0 1 1 0 0,0-1 0 0 0,5-2 0 0 0,17-12-6604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6.455"/>
    </inkml:context>
    <inkml:brush xml:id="br0">
      <inkml:brushProperty name="width" value="0.1" units="cm"/>
      <inkml:brushProperty name="height" value="0.1" units="cm"/>
      <inkml:brushProperty name="color" value="#FFFFFF"/>
    </inkml:brush>
  </inkml:definitions>
  <inkml:trace contextRef="#ctx0" brushRef="#br0">302 79 1604 0 0,'2'-5'597'0'0,"0"1"0"0"0,0-1 0 0 0,0 1 1 0 0,-1-1-1 0 0,0 0 0 0 0,0 0 0 0 0,0 1 0 0 0,0-11 0 0 0,-1 14-536 0 0,0 0 1 0 0,0 0-1 0 0,0-1 1 0 0,-1 1-1 0 0,1 0 1 0 0,0 0-1 0 0,-1 0 1 0 0,1 0-1 0 0,-1-1 1 0 0,1 1-1 0 0,-1 0 1 0 0,0 0-1 0 0,1 0 0 0 0,-1 0 1 0 0,0 0-1 0 0,0 1 1 0 0,0-1-1 0 0,1 0 1 0 0,-1 0-1 0 0,0 0 1 0 0,0 1-1 0 0,0-1 1 0 0,0 0-1 0 0,-1 1 1 0 0,1-1-1 0 0,0 1 0 0 0,0 0 1 0 0,0-1-1 0 0,0 1 1 0 0,0 0-1 0 0,-1-1 1 0 0,1 1-1 0 0,0 0 1 0 0,0 0-1 0 0,0 0 1 0 0,-1 0-1 0 0,1 0 1 0 0,0 1-1 0 0,0-1 0 0 0,-1 0 1 0 0,1 0-1 0 0,-1 1 1 0 0,-11 2 112 0 0,1 0 0 0 0,0 1 0 0 0,0 0 0 0 0,0 0 0 0 0,1 2 1 0 0,-1-1-1 0 0,1 1 0 0 0,1 1 0 0 0,-1 0 0 0 0,1 1 0 0 0,0 0 0 0 0,-11 12 0 0 0,7-6 11 0 0,0 2-1 0 0,0 0 1 0 0,2 1-1 0 0,0 0 0 0 0,1 1 1 0 0,-15 32-1 0 0,23-44-111 0 0,0 1 0 0 0,1 0-1 0 0,0 0 1 0 0,0 1 0 0 0,0-1-1 0 0,1 0 1 0 0,0 1 0 0 0,1-1 0 0 0,0 11-1 0 0,0-16-52 0 0,0 0 0 0 0,1 0 0 0 0,-1 0 0 0 0,1 0 0 0 0,-1-1 0 0 0,1 1 0 0 0,0 0-1 0 0,0 0 1 0 0,-1-1 0 0 0,1 1 0 0 0,0 0 0 0 0,1-1 0 0 0,-1 1 0 0 0,0-1 0 0 0,0 0 0 0 0,3 3-1 0 0,-2-3-31 0 0,1 0 0 0 0,-1 1 0 0 0,0-1 0 0 0,1-1-1 0 0,-1 1 1 0 0,1 0 0 0 0,-1-1 0 0 0,1 1 0 0 0,-1-1-1 0 0,1 0 1 0 0,-1 1 0 0 0,1-1 0 0 0,-1-1 0 0 0,1 1-1 0 0,4-1 1 0 0,1-1-73 0 0,0 0 0 0 0,-1-1 0 0 0,1 0-1 0 0,-1 0 1 0 0,1-1 0 0 0,-1 0 0 0 0,-1 0-1 0 0,1-1 1 0 0,0 0 0 0 0,-1 0 0 0 0,0 0 0 0 0,0-1-1 0 0,-1 0 1 0 0,0 0 0 0 0,0 0 0 0 0,0-1-1 0 0,-1 1 1 0 0,7-14 0 0 0,3-8-14 0 0,-1 0-1 0 0,-1-1 1 0 0,11-44-1 0 0,-6 14 398 0 0,-3 93 57 0 0,-2 4-265 0 0,-7-22 24 0 0,0 0-1 0 0,0-1 1 0 0,2 1-1 0 0,11 20 1 0 0,-15-32-184 0 0,0 1 1 0 0,1-1-1 0 0,0 1 1 0 0,0-1 0 0 0,0-1-1 0 0,0 1 1 0 0,0 0-1 0 0,1-1 1 0 0,-1 0-1 0 0,1 0 1 0 0,0 0 0 0 0,0-1-1 0 0,0 1 1 0 0,0-1-1 0 0,1-1 1 0 0,-1 1 0 0 0,8 1-1 0 0,-5-2-197 0 0,1 0-1 0 0,-1-1 1 0 0,0 0 0 0 0,0 0-1 0 0,1-1 1 0 0,-1 0 0 0 0,0 0-1 0 0,0-1 1 0 0,10-3 0 0 0,0-1-2328 0 0</inkml:trace>
</inkml:ink>
</file>

<file path=ppt/ink/ink5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3.967"/>
    </inkml:context>
    <inkml:brush xml:id="br0">
      <inkml:brushProperty name="width" value="0.1" units="cm"/>
      <inkml:brushProperty name="height" value="0.1" units="cm"/>
      <inkml:brushProperty name="color" value="#FFFFFF"/>
    </inkml:brush>
  </inkml:definitions>
  <inkml:trace contextRef="#ctx0" brushRef="#br0">21 15 4380 0 0,'-21'-15'6001'0'0,"33"25"-5440"0"0,35 36-98 0 0,-2 2-1 0 0,-2 2 0 0 0,-2 2 1 0 0,-3 1-1 0 0,-2 2 0 0 0,50 101 1 0 0,-76-133-377 0 0,0 0 0 0 0,-1 0 1 0 0,-1 1-1 0 0,-1 0 0 0 0,-1 1 1 0 0,-2 0-1 0 0,0 0 0 0 0,-1 0 1 0 0,-2 0-1 0 0,-1 0 0 0 0,0 0 1 0 0,-2 0-1 0 0,-1 0 0 0 0,-1 0 1 0 0,-1-1-1 0 0,-1 1 0 0 0,-2-1 1 0 0,0-1-1 0 0,-1 1 0 0 0,-2-1 0 0 0,0-1 1 0 0,-15 22-1 0 0,9-20 156 0 0,-1 0 0 0 0,-2-1 0 0 0,0-1 0 0 0,-31 25 0 0 0,-13 4-2088 0 0</inkml:trace>
</inkml:ink>
</file>

<file path=ppt/ink/ink5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4.295"/>
    </inkml:context>
    <inkml:brush xml:id="br0">
      <inkml:brushProperty name="width" value="0.1" units="cm"/>
      <inkml:brushProperty name="height" value="0.1" units="cm"/>
      <inkml:brushProperty name="color" value="#FFFFFF"/>
    </inkml:brush>
  </inkml:definitions>
  <inkml:trace contextRef="#ctx0" brushRef="#br0">151 0 5785 0 0,'-4'2'550'0'0,"0"1"0"0"0,0-1 0 0 0,1 1 1 0 0,-1-1-1 0 0,1 1 0 0 0,0 0 1 0 0,0 1-1 0 0,-4 3 0 0 0,0 1-140 0 0,-42 49-1338 0 0,10-9-4397 0 0,22-36 2372 0 0,13-12 2068 0 0</inkml:trace>
</inkml:ink>
</file>

<file path=ppt/ink/ink5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4.960"/>
    </inkml:context>
    <inkml:brush xml:id="br0">
      <inkml:brushProperty name="width" value="0.1" units="cm"/>
      <inkml:brushProperty name="height" value="0.1" units="cm"/>
      <inkml:brushProperty name="color" value="#FFFFFF"/>
    </inkml:brush>
  </inkml:definitions>
  <inkml:trace contextRef="#ctx0" brushRef="#br0">21 26 2408 0 0,'-2'0'247'0'0,"1"-1"-1"0"0,0 1 0 0 0,-1-1 0 0 0,1 1 1 0 0,0-1-1 0 0,0 0 0 0 0,-1 1 0 0 0,1-1 1 0 0,0 0-1 0 0,0 0 0 0 0,0 0 1 0 0,0 0-1 0 0,0 0 0 0 0,0 0 0 0 0,0 0 1 0 0,-1-2-1 0 0,2 2-145 0 0,0 1 0 0 0,1-1 0 0 0,-1 1-1 0 0,0-1 1 0 0,0 1 0 0 0,1 0 0 0 0,-1-1 0 0 0,0 1 0 0 0,0-1 0 0 0,1 1-1 0 0,-1 0 1 0 0,0-1 0 0 0,1 1 0 0 0,-1 0 0 0 0,1-1 0 0 0,-1 1 0 0 0,0 0-1 0 0,1 0 1 0 0,-1-1 0 0 0,1 1 0 0 0,-1 0 0 0 0,1 0 0 0 0,-1 0 0 0 0,1-1 0 0 0,-1 1-1 0 0,1 0 1 0 0,-1 0 0 0 0,1 0 0 0 0,0 0 0 0 0,4-1 142 0 0,0 1 0 0 0,0-1 0 0 0,1 1 0 0 0,-1 0 1 0 0,0 0-1 0 0,0 1 0 0 0,0-1 0 0 0,6 3 0 0 0,0 1-94 0 0,1 0 0 0 0,-2 1-1 0 0,1 0 1 0 0,0 1 0 0 0,-1 0 0 0 0,0 1-1 0 0,-1 0 1 0 0,1 1 0 0 0,-1 0 0 0 0,-1 0 0 0 0,0 1-1 0 0,0 0 1 0 0,8 12 0 0 0,-11-13-81 0 0,0 0 0 0 0,0 1 0 0 0,-1 0 0 0 0,0 0 0 0 0,-1 0 0 0 0,0 1 0 0 0,-1-1 0 0 0,1 1 0 0 0,-2-1 0 0 0,1 1 0 0 0,-1 0 0 0 0,-1 0 0 0 0,0-1 0 0 0,0 1 0 0 0,-1 0 0 0 0,-3 13 0 0 0,1-10-152 0 0,-1-1-1 0 0,0-1 1 0 0,0 1 0 0 0,-2 0 0 0 0,1-1-1 0 0,-1 0 1 0 0,-1-1 0 0 0,0 1-1 0 0,-1-1 1 0 0,0-1 0 0 0,0 1-1 0 0,-1-1 1 0 0,0-1 0 0 0,0 1-1 0 0,-1-2 1 0 0,0 1 0 0 0,-19 9 0 0 0,28-16-70 0 0,1-1 1 0 0,-1 0 0 0 0,1 0-1 0 0,-1 1 1 0 0,1-1-1 0 0,0 0 1 0 0,-1 0 0 0 0,1 0-1 0 0,-1 1 1 0 0,1-1 0 0 0,-1 0-1 0 0,1 0 1 0 0,-1 0 0 0 0,1 0-1 0 0,-1 0 1 0 0,1 0 0 0 0,-1 0-1 0 0,0 0 1 0 0,1 0 0 0 0,-1 0-1 0 0,1 0 1 0 0,-1 0 0 0 0,1-1-1 0 0,-1 1 1 0 0,1 0 0 0 0,0 0-1 0 0,-1 0 1 0 0,1-1 0 0 0,-1 1-1 0 0,0-1 1 0 0</inkml:trace>
</inkml:ink>
</file>

<file path=ppt/ink/ink5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5.321"/>
    </inkml:context>
    <inkml:brush xml:id="br0">
      <inkml:brushProperty name="width" value="0.1" units="cm"/>
      <inkml:brushProperty name="height" value="0.1" units="cm"/>
      <inkml:brushProperty name="color" value="#FFFFFF"/>
    </inkml:brush>
  </inkml:definitions>
  <inkml:trace contextRef="#ctx0" brushRef="#br0">271 38 4040 0 0,'1'-1'134'0'0,"-1"0"0"0"0,1 0 0 0 0,0 0 0 0 0,0 0 0 0 0,0 0 0 0 0,-1 0 0 0 0,1 0 0 0 0,0 0 0 0 0,-1 0 0 0 0,1-1 0 0 0,-1 1 0 0 0,0 0 0 0 0,1 0 0 0 0,-1-1 0 0 0,0 1-1 0 0,0 0 1 0 0,0 0 0 0 0,0-1 0 0 0,0 1 0 0 0,0-2 0 0 0,0 2-26 0 0,-1 0 0 0 0,1 1 1 0 0,-1-1-1 0 0,0 0 0 0 0,1 1 0 0 0,-1-1 0 0 0,1 0 0 0 0,-1 1 0 0 0,0-1 0 0 0,0 1 1 0 0,1-1-1 0 0,-1 1 0 0 0,0-1 0 0 0,0 1 0 0 0,0 0 0 0 0,1-1 0 0 0,-1 1 0 0 0,0 0 1 0 0,0 0-1 0 0,0-1 0 0 0,-1 1 0 0 0,-5 0 228 0 0,1-1 0 0 0,-1 1 1 0 0,1 0-1 0 0,-1 1 0 0 0,1 0 0 0 0,-10 2 1 0 0,2 1-24 0 0,0 1 0 0 0,1 0 0 0 0,0 1-1 0 0,0 0 1 0 0,0 1 0 0 0,1 1 0 0 0,0 0 0 0 0,1 0 0 0 0,0 1 0 0 0,-19 20 0 0 0,24-23-216 0 0,1 0 1 0 0,0 0-1 0 0,1 0 1 0 0,0 1-1 0 0,0-1 0 0 0,0 1 1 0 0,1 0-1 0 0,0 0 1 0 0,0 1-1 0 0,1-1 0 0 0,-1 0 1 0 0,2 1-1 0 0,-1-1 1 0 0,1 1-1 0 0,0 0 0 0 0,1-1 1 0 0,0 1-1 0 0,0 0 1 0 0,1 0-1 0 0,0-1 1 0 0,3 16-1 0 0,-2-17-76 0 0,1 0 0 0 0,0 0 0 0 0,0 0 0 0 0,0-1 1 0 0,1 1-1 0 0,0-1 0 0 0,0 0 0 0 0,0 0 0 0 0,1 0 0 0 0,-1 0 0 0 0,1-1 0 0 0,0 0 1 0 0,0 0-1 0 0,1 0 0 0 0,-1 0 0 0 0,1-1 0 0 0,0 0 0 0 0,0 0 0 0 0,0-1 1 0 0,0 0-1 0 0,1 0 0 0 0,-1 0 0 0 0,0-1 0 0 0,9 1 0 0 0,0 1-523 0 0,0-2 1 0 0,0 0-1 0 0,0 0 0 0 0,16-3 1 0 0,-15 1-1113 0 0,0-1 0 0 0,-1-1 0 0 0,20-6 0 0 0,-15 2-1504 0 0</inkml:trace>
</inkml:ink>
</file>

<file path=ppt/ink/ink5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5.803"/>
    </inkml:context>
    <inkml:brush xml:id="br0">
      <inkml:brushProperty name="width" value="0.1" units="cm"/>
      <inkml:brushProperty name="height" value="0.1" units="cm"/>
      <inkml:brushProperty name="color" value="#FFFFFF"/>
    </inkml:brush>
  </inkml:definitions>
  <inkml:trace contextRef="#ctx0" brushRef="#br0">340 25 5689 0 0,'0'-2'210'0'0,"-1"1"1"0"0,0-1-1 0 0,0 1 1 0 0,0-1-1 0 0,0 1 1 0 0,0 0-1 0 0,0-1 1 0 0,0 1-1 0 0,0 0 1 0 0,0 0-1 0 0,0 0 1 0 0,-1 0-1 0 0,1 0 1 0 0,0 0-1 0 0,-1 0 1 0 0,1 0-1 0 0,-1 1 1 0 0,1-1-1 0 0,-1 0 1 0 0,0 1-1 0 0,-2-1 1 0 0,0 0 14 0 0,0 1 0 0 0,0 0 0 0 0,1 0 0 0 0,-1 1 0 0 0,0-1 0 0 0,1 1 0 0 0,-1 0 0 0 0,0 0 0 0 0,-5 2 0 0 0,-6 4 225 0 0,0 0 0 0 0,1 1 0 0 0,-20 14 0 0 0,31-20-309 0 0,-14 11 136 0 0,1 2-1 0 0,0 0 1 0 0,1 0-1 0 0,1 2 0 0 0,0 0 1 0 0,2 0-1 0 0,0 1 1 0 0,0 1-1 0 0,2 0 0 0 0,0 0 1 0 0,-7 24-1 0 0,12-30-181 0 0,1-1-1 0 0,1 1 1 0 0,0-1-1 0 0,1 1 1 0 0,0 0 0 0 0,1 0-1 0 0,0 0 1 0 0,1 0-1 0 0,0 0 1 0 0,1 1-1 0 0,1-2 1 0 0,0 1-1 0 0,1 0 1 0 0,8 22 0 0 0,-7-25-48 0 0,0 0 1 0 0,1-1 0 0 0,1 1 0 0 0,0-1-1 0 0,0 0 1 0 0,1-1 0 0 0,0 1 0 0 0,0-1 0 0 0,1-1-1 0 0,0 0 1 0 0,0 0 0 0 0,1 0 0 0 0,0-1 0 0 0,0 0-1 0 0,0-1 1 0 0,1 0 0 0 0,0 0 0 0 0,11 3 0 0 0,-5-3-91 0 0,1-1 1 0 0,0 0 0 0 0,-1-1 0 0 0,1-1 0 0 0,0-1 0 0 0,0 0-1 0 0,0-1 1 0 0,0-1 0 0 0,0-1 0 0 0,24-5 0 0 0,-22 3-1400 0 0,-1-1-1 0 0,0-1 1 0 0,-1-1 0 0 0,1 0 0 0 0,23-15 0 0 0,-28 10-1759 0 0</inkml:trace>
</inkml:ink>
</file>

<file path=ppt/ink/ink5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6.188"/>
    </inkml:context>
    <inkml:brush xml:id="br0">
      <inkml:brushProperty name="width" value="0.1" units="cm"/>
      <inkml:brushProperty name="height" value="0.1" units="cm"/>
      <inkml:brushProperty name="color" value="#FFFFFF"/>
    </inkml:brush>
  </inkml:definitions>
  <inkml:trace contextRef="#ctx0" brushRef="#br0">10 107 5048 0 0,'-1'0'122'0'0,"1"0"-1"0"0,-1 0 1 0 0,1-1-1 0 0,-1 1 1 0 0,1 0-1 0 0,-1-1 1 0 0,1 1-1 0 0,0 0 1 0 0,-1-1-1 0 0,1 1 1 0 0,-1 0-1 0 0,1-1 0 0 0,0 1 1 0 0,-1-1-1 0 0,1 1 1 0 0,0 0-1 0 0,-1-1 1 0 0,1 1-1 0 0,0-1 1 0 0,0 1-1 0 0,0-1 1 0 0,-1 0-1 0 0,1 1 0 0 0,0-1 1 0 0,0 1-1 0 0,0-1 1 0 0,0 1-1 0 0,0-1 1 0 0,0 1-1 0 0,0-1 1 0 0,0 1-1 0 0,0-1 1 0 0,0 0-1 0 0,18-10 1938 0 0,-12 9-2095 0 0,27-10 640 0 0,1 1 0 0 0,0 2 1 0 0,41-5-1 0 0,57-16-108 0 0,-82 27-6714 0 0</inkml:trace>
</inkml:ink>
</file>

<file path=ppt/ink/ink5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6.512"/>
    </inkml:context>
    <inkml:brush xml:id="br0">
      <inkml:brushProperty name="width" value="0.1" units="cm"/>
      <inkml:brushProperty name="height" value="0.1" units="cm"/>
      <inkml:brushProperty name="color" value="#FFFFFF"/>
    </inkml:brush>
  </inkml:definitions>
  <inkml:trace contextRef="#ctx0" brushRef="#br0">0 5 5605 0 0,'0'0'70'0'0,"0"-1"1"0"0,0 1 0 0 0,1 0 0 0 0,-1 0-1 0 0,0 0 1 0 0,0-1 0 0 0,0 1 0 0 0,1-2 707 0 0,-1 2-707 0 0,1 0 0 0 0,-1 0 0 0 0,0 0-1 0 0,0 0 1 0 0,0 0 0 0 0,0 0 0 0 0,1 0-1 0 0,-1 0 1 0 0,0 0 0 0 0,0-1 0 0 0,0 1-1 0 0,1 0 1 0 0,-1 0 0 0 0,0 0 0 0 0,0 0 0 0 0,1 0-1 0 0,-1 0 1 0 0,0 0 0 0 0,0 1 0 0 0,1-1-1 0 0,5 8 1670 0 0,4 16-141 0 0,-10-22-1411 0 0,8 24 722 0 0,-2 1 0 0 0,-1 0 0 0 0,2 32-1 0 0,2 13 72 0 0,-4-19-340 0 0,3 17-896 0 0,-7-64-535 0 0,0-1-1 0 0,1 0 1 0 0,0 0 0 0 0,0 0-1 0 0,5 9 1 0 0,4-3-3785 0 0</inkml:trace>
</inkml:ink>
</file>

<file path=ppt/ink/ink5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17.183"/>
    </inkml:context>
    <inkml:brush xml:id="br0">
      <inkml:brushProperty name="width" value="0.1" units="cm"/>
      <inkml:brushProperty name="height" value="0.1" units="cm"/>
      <inkml:brushProperty name="color" value="#FFFFFF"/>
    </inkml:brush>
  </inkml:definitions>
  <inkml:trace contextRef="#ctx0" brushRef="#br0">26 340 4412 0 0,'-6'-21'957'0'0,"0"0"0"0"0,2-1 0 0 0,0 0 0 0 0,1 1-1 0 0,2-1 1 0 0,0 0 0 0 0,2-25 0 0 0,0 41-858 0 0,0-1 0 0 0,0 1 1 0 0,0-1-1 0 0,1 1 0 0 0,0 0 0 0 0,0 0 1 0 0,0 0-1 0 0,1 0 0 0 0,0 0 1 0 0,0 0-1 0 0,1 1 0 0 0,-1 0 0 0 0,1-1 1 0 0,0 1-1 0 0,1 1 0 0 0,-1-1 1 0 0,1 1-1 0 0,0-1 0 0 0,0 1 0 0 0,0 1 1 0 0,1-1-1 0 0,-1 1 0 0 0,1 0 1 0 0,0 0-1 0 0,0 1 0 0 0,0-1 0 0 0,0 1 1 0 0,11-2-1 0 0,-8 3-39 0 0,0 0-1 0 0,0 0 1 0 0,0 1 0 0 0,0 0 0 0 0,0 1-1 0 0,1 0 1 0 0,-1 0 0 0 0,0 1-1 0 0,0 0 1 0 0,0 0 0 0 0,-1 1-1 0 0,1 0 1 0 0,-1 1 0 0 0,1 0 0 0 0,13 10-1 0 0,-13-9-23 0 0,-1 1 1 0 0,0 0-1 0 0,0 1 0 0 0,-1 0 0 0 0,0 0 0 0 0,0 1 1 0 0,0 0-1 0 0,-1 0 0 0 0,-1 0 0 0 0,1 1 0 0 0,-1 0 1 0 0,-1 0-1 0 0,1 0 0 0 0,2 11 0 0 0,-5-12-21 0 0,-1 0-1 0 0,0 1 1 0 0,-1-1-1 0 0,1 0 1 0 0,-2 0 0 0 0,1 0-1 0 0,-1 0 1 0 0,0 0-1 0 0,-1 0 1 0 0,0 0-1 0 0,0-1 1 0 0,-1 1-1 0 0,0 0 1 0 0,0-1 0 0 0,0 0-1 0 0,-1 0 1 0 0,-1 0-1 0 0,1 0 1 0 0,-1 0-1 0 0,-10 10 1 0 0,4-5-21 0 0,-1 0 0 0 0,0 0-1 0 0,-1-1 1 0 0,0-1 0 0 0,-1 0 0 0 0,0-1 0 0 0,0 0 0 0 0,-1-1-1 0 0,-17 6 1 0 0,18-6 80 0 0,27-2-47 0 0,5-1 0 0 0,-5 1-13 0 0,-1 0 0 0 0,0 1 0 0 0,0 0 0 0 0,0 1 0 0 0,-1 1 0 0 0,0-1 0 0 0,0 2 0 0 0,-1 0 1 0 0,0 0-1 0 0,-1 0 0 0 0,12 19 0 0 0,-6-6 65 0 0,0 1 1 0 0,-2 0-1 0 0,-1 1 0 0 0,18 51 1 0 0,-20-39-46 0 0,-7-23 95 0 0,2 1 1 0 0,-1-1-1 0 0,2 0 1 0 0,10 21-1 0 0,-14-32-84 0 0,0 0 0 0 0,0 0 0 0 0,1 0 0 0 0,-1 0 0 0 0,1 0 0 0 0,0 0 0 0 0,-1-1-1 0 0,1 1 1 0 0,0-1 0 0 0,0 0 0 0 0,1 0 0 0 0,-1 0 0 0 0,0 0 0 0 0,1-1 0 0 0,-1 1 0 0 0,1-1 0 0 0,-1 0 0 0 0,1 0 0 0 0,0 0 0 0 0,0-1 0 0 0,-1 1 0 0 0,8-1-1 0 0,-4 0-172 0 0,-1-1-1 0 0,0 1 1 0 0,1-1 0 0 0,-1-1-1 0 0,0 1 1 0 0,0-1-1 0 0,9-3 1 0 0,-11 3-925 0 0,-1 0 0 0 0,1 0 0 0 0,-1 0 0 0 0,0 0 0 0 0,0-1 0 0 0,0 1 1 0 0,0-1-1 0 0,3-3 0 0 0</inkml:trace>
</inkml:ink>
</file>

<file path=ppt/ink/ink5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0.728"/>
    </inkml:context>
    <inkml:brush xml:id="br0">
      <inkml:brushProperty name="width" value="0.1" units="cm"/>
      <inkml:brushProperty name="height" value="0.1" units="cm"/>
      <inkml:brushProperty name="color" value="#FFFFFF"/>
    </inkml:brush>
  </inkml:definitions>
  <inkml:trace contextRef="#ctx0" brushRef="#br0">0 147 4488 0 0,'10'-33'6712'0'0,"-10"51"-5627"0"0,-1 21-486 0 0,0-18-348 0 0,1 1-1 0 0,1-1 0 0 0,3 24 1 0 0,-3-40-207 0 0,0 1 0 0 0,1-1 0 0 0,-1 1 0 0 0,1-1 1 0 0,0 1-1 0 0,1-1 0 0 0,-1 0 0 0 0,1 0 1 0 0,0 0-1 0 0,0 0 0 0 0,1-1 0 0 0,-1 1 0 0 0,1-1 1 0 0,0 0-1 0 0,0 0 0 0 0,7 5 0 0 0,-8-7-27 0 0,-1-1-1 0 0,1 1 1 0 0,0-1 0 0 0,0 0-1 0 0,0 0 1 0 0,0 0-1 0 0,0 0 1 0 0,1-1-1 0 0,-1 1 1 0 0,0-1-1 0 0,0 1 1 0 0,0-1 0 0 0,0 0-1 0 0,1-1 1 0 0,-1 1-1 0 0,0 0 1 0 0,0-1-1 0 0,0 0 1 0 0,0 1-1 0 0,0-1 1 0 0,0-1 0 0 0,0 1-1 0 0,0 0 1 0 0,0-1-1 0 0,0 1 1 0 0,0-1-1 0 0,-1 0 1 0 0,1 0-1 0 0,-1 0 1 0 0,3-3 0 0 0,9-8-59 0 0,0-1 0 0 0,-1-1 1 0 0,20-29-1 0 0,-21 27-21 0 0,-2 2-3 0 0,-8 12 22 0 0,0-1 0 0 0,0 1 1 0 0,0 0-1 0 0,0 0 0 0 0,1 0 1 0 0,-1 0-1 0 0,1 0 0 0 0,0 1 1 0 0,5-5-1 0 0,-5 7 35 0 0,-1 1 0 0 0,0 0-1 0 0,0 0 1 0 0,0 0 0 0 0,0 1 0 0 0,0-1 0 0 0,0 0-1 0 0,0 1 1 0 0,-1-1 0 0 0,1 1 0 0 0,0 0-1 0 0,-1-1 1 0 0,3 5 0 0 0,2 0-8 0 0,4 2 38 0 0,0-1 0 0 0,1 0 0 0 0,0-1 0 0 0,0 0 0 0 0,0 0 1 0 0,1-2-1 0 0,-1 1 0 0 0,1-1 0 0 0,0-1 0 0 0,24 4 0 0 0,-28-6-8 0 0,0 0 1 0 0,0 0-1 0 0,0-1 0 0 0,1 0 0 0 0,-1-1 1 0 0,0 1-1 0 0,0-2 0 0 0,0 1 0 0 0,0-1 1 0 0,-1 0-1 0 0,1-1 0 0 0,0 0 0 0 0,-1 0 1 0 0,0 0-1 0 0,0-1 0 0 0,0 0 0 0 0,0-1 1 0 0,7-5-1 0 0,-12 7-4 0 0,1 0 0 0 0,-1-1 0 0 0,0 1 0 0 0,0 0 0 0 0,0-1 0 0 0,-1 0 0 0 0,1 1 0 0 0,-1-1 0 0 0,0 0 0 0 0,0 0-1 0 0,0 1 1 0 0,0-1 0 0 0,-1 0 0 0 0,1 0 0 0 0,-1 0 0 0 0,0 0 0 0 0,0 0 0 0 0,-1 0 0 0 0,1 0 0 0 0,-1 0 0 0 0,0 0 0 0 0,0 0 0 0 0,-2-4 0 0 0,0-2-18 0 0,-1-1 1 0 0,0 1-1 0 0,-1 0 1 0 0,0 0-1 0 0,0 0 1 0 0,-1 0-1 0 0,-8-9 1 0 0,7 13-30 0 0,0-1 1 0 0,0 1 0 0 0,-1 0 0 0 0,1 0-1 0 0,-1 1 1 0 0,-1 0 0 0 0,1 1-1 0 0,-1 0 1 0 0,0 0 0 0 0,0 1-1 0 0,-15-4 1 0 0,15 4-1387 0 0,-1 2-1 0 0,1-1 1 0 0,-16 0-1 0 0</inkml:trace>
</inkml:ink>
</file>

<file path=ppt/ink/ink5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1.413"/>
    </inkml:context>
    <inkml:brush xml:id="br0">
      <inkml:brushProperty name="width" value="0.1" units="cm"/>
      <inkml:brushProperty name="height" value="0.1" units="cm"/>
      <inkml:brushProperty name="color" value="#FFFFFF"/>
    </inkml:brush>
  </inkml:definitions>
  <inkml:trace contextRef="#ctx0" brushRef="#br0">0 30 5460 0 0,'1'-25'3189'0'0,"-1"20"-1364"0"0,0 18-813 0 0,32 460 2377 0 0,-22-368-3126 0 0,-4-56-1392 0 0,4-63-276 0 0,-8 3 1611 0 0,0 1-1 0 0,-1 0 0 0 0,0 0 0 0 0,-1-1 1 0 0,0 1-1 0 0,-2-18 0 0 0,0-8 573 0 0,2 30-706 0 0,1-1 0 0 0,-1 1 0 0 0,1-1 0 0 0,0 1 0 0 0,1 0 0 0 0,-1-1 0 0 0,1 1 0 0 0,1 0 0 0 0,-1 0 0 0 0,1 0 0 0 0,0 0 0 0 0,0 1 0 0 0,1-1 0 0 0,0 1 0 0 0,5-6 0 0 0,-6 8-62 0 0,0 0-1 0 0,0 1 1 0 0,0-1 0 0 0,0 1 0 0 0,1-1 0 0 0,-1 1 0 0 0,1 1 0 0 0,-1-1 0 0 0,1 0-1 0 0,0 1 1 0 0,0 0 0 0 0,0-1 0 0 0,0 2 0 0 0,0-1 0 0 0,0 0 0 0 0,0 1 0 0 0,0 0-1 0 0,0 0 1 0 0,0 0 0 0 0,0 0 0 0 0,0 1 0 0 0,0-1 0 0 0,0 1 0 0 0,0 0 0 0 0,6 3-1 0 0,-1 0-1 0 0,1 0-1 0 0,-1 0 0 0 0,0 2 0 0 0,-1-1 1 0 0,1 1-1 0 0,-1 0 0 0 0,0 0 0 0 0,-1 1 0 0 0,1 0 1 0 0,-1 1-1 0 0,-1 0 0 0 0,7 8 0 0 0,-4-2 20 0 0,-1-1-1 0 0,-1 1 1 0 0,0 0-1 0 0,0 1 0 0 0,-1-1 1 0 0,-1 1-1 0 0,3 17 1 0 0,-6 17-725 0 0,-2-33-2502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6.857"/>
    </inkml:context>
    <inkml:brush xml:id="br0">
      <inkml:brushProperty name="width" value="0.1" units="cm"/>
      <inkml:brushProperty name="height" value="0.1" units="cm"/>
      <inkml:brushProperty name="color" value="#FFFFFF"/>
    </inkml:brush>
  </inkml:definitions>
  <inkml:trace contextRef="#ctx0" brushRef="#br0">91 77 8517 0 0,'1'-6'171'0'0,"2"-45"1213"0"0,-2 51-1355 0 0,-1-1 1 0 0,0 0-1 0 0,0 1 0 0 0,0-1 0 0 0,0 0 0 0 0,0 1 1 0 0,0-1-1 0 0,0 0 0 0 0,0 0 0 0 0,0 1 0 0 0,-1-1 1 0 0,1 0-1 0 0,0 1 0 0 0,0-1 0 0 0,0 0 0 0 0,-1 1 1 0 0,1-1-1 0 0,0 1 0 0 0,-1-1 0 0 0,1 0 0 0 0,-1 1 1 0 0,1-1-1 0 0,-1 1 0 0 0,1-1 0 0 0,-1 1 0 0 0,1-1 1 0 0,-1 1-1 0 0,1 0 0 0 0,-1-1 0 0 0,0 1 0 0 0,1 0 1 0 0,-1-1-1 0 0,1 1 0 0 0,-1 0 0 0 0,0 0 1 0 0,1-1-1 0 0,-1 1 0 0 0,0 0 0 0 0,0 0 0 0 0,1 0 1 0 0,-1 0-1 0 0,0 0 0 0 0,1 0 0 0 0,-1 0 0 0 0,0 0 1 0 0,1 0-1 0 0,-1 1 0 0 0,0-1 0 0 0,1 0 0 0 0,-1 0 1 0 0,0 0-1 0 0,1 1 0 0 0,-1-1 0 0 0,0 0 0 0 0,1 1 1 0 0,-1-1-1 0 0,1 1 0 0 0,-1 0 0 0 0,-1 0 13 0 0,0 0 0 0 0,0 0 0 0 0,1 0 0 0 0,-1 1 0 0 0,1-1 0 0 0,-1 0-1 0 0,1 1 1 0 0,0-1 0 0 0,-1 1 0 0 0,1 0 0 0 0,0-1 0 0 0,0 1 0 0 0,0 0 0 0 0,0 0 0 0 0,1 0 0 0 0,-1 0-1 0 0,0-1 1 0 0,0 5 0 0 0,1-2 1 0 0,0 0 0 0 0,0 0 0 0 0,0 0 0 0 0,0-1 0 0 0,1 1 0 0 0,-1 0 0 0 0,1 0 0 0 0,0 0 0 0 0,2 4 0 0 0,3 7 50 0 0,1-1 1 0 0,1 1-1 0 0,16 21 0 0 0,-21-31-61 0 0,21 28 115 0 0,-14-21-45 0 0,-1 1-1 0 0,0 0 1 0 0,-1 0 0 0 0,11 26-1 0 0,-18-37-91 0 0,-1-1 0 0 0,1 1 0 0 0,-1-1 0 0 0,1 1 0 0 0,-1-1 0 0 0,0 1 0 0 0,0-1 0 0 0,0 1 0 0 0,0-1 0 0 0,0 1 0 0 0,0-1-1 0 0,0 1 1 0 0,0-1 0 0 0,-1 1 0 0 0,1-1 0 0 0,0 1 0 0 0,-1-1 0 0 0,0 0 0 0 0,1 1 0 0 0,-1-1 0 0 0,0 1 0 0 0,1-1 0 0 0,-1 0 0 0 0,0 0 0 0 0,0 0 0 0 0,0 1-1 0 0,0-1 1 0 0,0 0 0 0 0,-1 0 0 0 0,1 0 0 0 0,0-1 0 0 0,0 1 0 0 0,-1 0 0 0 0,1 0 0 0 0,0-1 0 0 0,-1 1 0 0 0,1 0 0 0 0,-1-1 0 0 0,1 0 0 0 0,0 1-1 0 0,-1-1 1 0 0,1 0 0 0 0,-3 0 0 0 0,-9 3-48 0 0,0-2 0 0 0,0 0 0 0 0,-27-1 1 0 0,26 0-166 0 0,-19-3-1360 0 0,13-7-2754 0 0</inkml:trace>
</inkml:ink>
</file>

<file path=ppt/ink/ink5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1.864"/>
    </inkml:context>
    <inkml:brush xml:id="br0">
      <inkml:brushProperty name="width" value="0.1" units="cm"/>
      <inkml:brushProperty name="height" value="0.1" units="cm"/>
      <inkml:brushProperty name="color" value="#FFFFFF"/>
    </inkml:brush>
  </inkml:definitions>
  <inkml:trace contextRef="#ctx0" brushRef="#br0">88 210 3604 0 0,'11'-7'608'0'0,"0"0"-1"0"0,-1-1 1 0 0,0 0 0 0 0,0-1-1 0 0,9-10 1 0 0,7-6 252 0 0,-20 19-508 0 0,0 0 0 0 0,0 0 0 0 0,-1-1 1 0 0,0 1-1 0 0,7-12 0 0 0,-11 15-220 0 0,1 1 0 0 0,-1-1 0 0 0,0 0 1 0 0,0 1-1 0 0,0-1 0 0 0,0 0 0 0 0,0 0 0 0 0,-1 0 1 0 0,1 0-1 0 0,-1 1 0 0 0,1-1 0 0 0,-1 0 0 0 0,0 0 0 0 0,-1 0 1 0 0,1 0-1 0 0,0 0 0 0 0,-1 0 0 0 0,1 0 0 0 0,-3-4 1 0 0,3 6-90 0 0,-1 0 1 0 0,0-1-1 0 0,1 1 1 0 0,-1 0 0 0 0,0 0-1 0 0,1 1 1 0 0,-1-1 0 0 0,0 0-1 0 0,0 0 1 0 0,0 0 0 0 0,0 0-1 0 0,0 1 1 0 0,0-1-1 0 0,0 1 1 0 0,0-1 0 0 0,0 0-1 0 0,0 1 1 0 0,-1 0 0 0 0,1-1-1 0 0,0 1 1 0 0,0 0 0 0 0,0-1-1 0 0,-2 1 1 0 0,0 0 31 0 0,-1 0 0 0 0,1 0-1 0 0,0 1 1 0 0,-1-1 0 0 0,1 1 0 0 0,0 0 0 0 0,0 0 0 0 0,-5 2 0 0 0,-2 1 104 0 0,0 1 0 0 0,1 0 1 0 0,0 1-1 0 0,-12 9 1 0 0,9-6-23 0 0,2 1 0 0 0,0 0 1 0 0,0 1-1 0 0,0 0 0 0 0,2 0 1 0 0,-1 1-1 0 0,2 0 0 0 0,-1 0 0 0 0,2 1 1 0 0,-7 15-1 0 0,11-22-106 0 0,0-1 1 0 0,0 1-1 0 0,1 0 1 0 0,0 0-1 0 0,0 0 0 0 0,0 0 1 0 0,1 0-1 0 0,0 0 1 0 0,0 0-1 0 0,0-1 0 0 0,1 1 1 0 0,0 0-1 0 0,0 0 0 0 0,0 0 1 0 0,1 0-1 0 0,0-1 1 0 0,0 1-1 0 0,1-1 0 0 0,-1 1 1 0 0,1-1-1 0 0,0 0 0 0 0,0 0 1 0 0,1 0-1 0 0,0 0 1 0 0,0-1-1 0 0,6 6 0 0 0,-7-7-185 0 0,2 0 0 0 0,-1 0 1 0 0,0 0-1 0 0,0 0 0 0 0,1-1 0 0 0,0 0 0 0 0,-1 0 0 0 0,1 0 0 0 0,0 0 0 0 0,0-1 0 0 0,0 0 0 0 0,0 0 0 0 0,0 0 0 0 0,0-1 0 0 0,0 1 0 0 0,0-1 0 0 0,8-1 1 0 0,-4 0-765 0 0,0-1 1 0 0,0 0-1 0 0,0 0 1 0 0,0-1-1 0 0,0 0 1 0 0,0-1 0 0 0,-1 0-1 0 0,14-8 1 0 0,-6 1-2014 0 0</inkml:trace>
</inkml:ink>
</file>

<file path=ppt/ink/ink5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2.300"/>
    </inkml:context>
    <inkml:brush xml:id="br0">
      <inkml:brushProperty name="width" value="0.1" units="cm"/>
      <inkml:brushProperty name="height" value="0.1" units="cm"/>
      <inkml:brushProperty name="color" value="#FFFFFF"/>
    </inkml:brush>
  </inkml:definitions>
  <inkml:trace contextRef="#ctx0" brushRef="#br0">1 32 5160 0 0,'2'13'5073'0'0,"6"21"-3447"0"0,-1 0-1101 0 0,19 76 860 0 0,5 29-1145 0 0,-30-124-310 0 0,-7-22 240 0 0,-5-23 300 0 0,0-18 32 0 0,7 32-297 0 0,0-1 0 0 0,1 1 0 0 0,0-1 0 0 0,2 0 0 0 0,0 1 0 0 0,1-1 0 0 0,2-23 0 0 0,-1 36-187 0 0,0 0-1 0 0,1 0 1 0 0,0 1-1 0 0,0-1 1 0 0,0 0 0 0 0,0 1-1 0 0,0-1 1 0 0,1 1 0 0 0,-1 0-1 0 0,1 0 1 0 0,0 0-1 0 0,0 0 1 0 0,0 0 0 0 0,0 1-1 0 0,6-4 1 0 0,4-3-99 0 0,1 1 0 0 0,23-9 0 0 0,-12 7-1225 0 0,1 2 1 0 0,0 1-1 0 0,43-6 0 0 0,-40 8-1390 0 0,-13 2-448 0 0</inkml:trace>
</inkml:ink>
</file>

<file path=ppt/ink/ink5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2.766"/>
    </inkml:context>
    <inkml:brush xml:id="br0">
      <inkml:brushProperty name="width" value="0.1" units="cm"/>
      <inkml:brushProperty name="height" value="0.1" units="cm"/>
      <inkml:brushProperty name="color" value="#FFFFFF"/>
    </inkml:brush>
  </inkml:definitions>
  <inkml:trace contextRef="#ctx0" brushRef="#br0">60 59 4712 0 0,'2'2'203'0'0,"-1"1"-1"0"0,1-1 0 0 0,0 0 1 0 0,0 0-1 0 0,0 0 0 0 0,0 0 1 0 0,0 0-1 0 0,0 0 0 0 0,1 0 1 0 0,-1-1-1 0 0,1 1 0 0 0,-1-1 1 0 0,1 0-1 0 0,-1 0 0 0 0,1 0 1 0 0,0 0-1 0 0,-1 0 0 0 0,1-1 0 0 0,0 1 1 0 0,0-1-1 0 0,0 1 0 0 0,0-1 1 0 0,-1 0-1 0 0,1 0 0 0 0,0-1 1 0 0,4 0-1 0 0,7 0 39 0 0,0-1 0 0 0,0 0 0 0 0,-1-2 0 0 0,16-4 0 0 0,-26 7-178 0 0,1-1 0 0 0,0 0 0 0 0,-1 0 0 0 0,1 0 0 0 0,-1 0 0 0 0,0 0 0 0 0,0 0 0 0 0,0-1 0 0 0,0 0 0 0 0,5-5 0 0 0,-8 7-38 0 0,1 0 1 0 0,-1 1-1 0 0,1-1 0 0 0,-1 0 0 0 0,1 0 0 0 0,-1 0 0 0 0,1 0 0 0 0,-1 0 0 0 0,0 0 0 0 0,0 0 0 0 0,0 1 0 0 0,1-1 0 0 0,-1 0 1 0 0,0 0-1 0 0,0 0 0 0 0,0 0 0 0 0,0 0 0 0 0,0 0 0 0 0,-1-2 0 0 0,0 2 23 0 0,1 0 0 0 0,-1-1 0 0 0,0 1 0 0 0,0 0 0 0 0,0 0 0 0 0,0 0 0 0 0,0 0 0 0 0,0 0 0 0 0,0 0 0 0 0,0 0 0 0 0,0 0 0 0 0,-1 0 0 0 0,1 0 0 0 0,0 1 0 0 0,-1-1 0 0 0,1 0 0 0 0,-2 0 0 0 0,-1 0 44 0 0,0 0 0 0 0,0 0 0 0 0,0 1 0 0 0,0-1 0 0 0,0 1 0 0 0,0 0 1 0 0,0 0-1 0 0,0 0 0 0 0,0 1 0 0 0,0-1 0 0 0,0 1 0 0 0,0 0 1 0 0,1 0-1 0 0,-1 0 0 0 0,0 1 0 0 0,0 0 0 0 0,-4 2 0 0 0,-5 3 152 0 0,0 1-1 0 0,1 0 1 0 0,-16 13-1 0 0,15-10-16 0 0,1 0-1 0 0,0 1 1 0 0,-15 21-1 0 0,23-28-153 0 0,0 0-1 0 0,1 0 1 0 0,0 1-1 0 0,0 0 1 0 0,0 0-1 0 0,0 0 1 0 0,1 0-1 0 0,0 0 1 0 0,0 0-1 0 0,1 0 1 0 0,0 1-1 0 0,-1 7 1 0 0,3-10-48 0 0,-1-1 0 0 0,1 1 1 0 0,0-1-1 0 0,-1 1 1 0 0,2-1-1 0 0,-1 0 0 0 0,0 1 1 0 0,1-1-1 0 0,-1 0 1 0 0,1 0-1 0 0,0 0 0 0 0,0 0 1 0 0,0 0-1 0 0,0 0 1 0 0,1-1-1 0 0,-1 1 1 0 0,1-1-1 0 0,0 1 0 0 0,0-1 1 0 0,-1 0-1 0 0,1 0 1 0 0,1-1-1 0 0,-1 1 0 0 0,0 0 1 0 0,0-1-1 0 0,1 0 1 0 0,4 2-1 0 0,6 1-55 0 0,-1-1 0 0 0,1 0 0 0 0,0 0 0 0 0,0-2 1 0 0,22 1-1 0 0,-23-3-194 0 0,-1 0 0 0 0,1-1 0 0 0,0 0 0 0 0,-1-1 0 0 0,0 0 0 0 0,0-1 0 0 0,0 0 0 0 0,0-1 0 0 0,14-9 0 0 0,-14 7-1401 0 0,0 0-1 0 0,0-1 0 0 0,-1-1 1 0 0,18-17-1 0 0,-22 18-1282 0 0</inkml:trace>
</inkml:ink>
</file>

<file path=ppt/ink/ink5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4.147"/>
    </inkml:context>
    <inkml:brush xml:id="br0">
      <inkml:brushProperty name="width" value="0.1" units="cm"/>
      <inkml:brushProperty name="height" value="0.1" units="cm"/>
      <inkml:brushProperty name="color" value="#FFFFFF"/>
    </inkml:brush>
  </inkml:definitions>
  <inkml:trace contextRef="#ctx0" brushRef="#br0">0 185 4800 0 0,'0'-3'5570'0'0,"3"-5"-4515"0"0,186-80 1258 0 0,-85 43-1789 0 0,-77 32-389 0 0,31-13 122 0 0,-58 26-253 0 0,0 0 0 0 0,1-1 0 0 0,-1 1 0 0 0,1 0 0 0 0,-1 0 1 0 0,1 0-1 0 0,-1 0 0 0 0,1 0 0 0 0,-1 0 0 0 0,1 0 0 0 0,-1 0 0 0 0,0 0 0 0 0,1 0 0 0 0,-1 0 0 0 0,1 0 0 0 0,-1 0 1 0 0,1 0-1 0 0,-1 1 0 0 0,1-1 0 0 0,-1 0 0 0 0,0 0 0 0 0,1 0 0 0 0,-1 1 0 0 0,1-1 0 0 0,-1 0 0 0 0,0 1 1 0 0,1-1-1 0 0,-1 0 0 0 0,0 1 0 0 0,1-1 0 0 0,-1 0 0 0 0,0 1 0 0 0,0-1 0 0 0,1 1 0 0 0,1 19 109 0 0,-10 20 11 0 0,-15 19 51 0 0,-42 75 0 0 0,53-109-155 0 0,-123 215 274 0 0,46-85-43 0 0,81-144-235 0 0,7-9-46 0 0,0 0 1 0 0,-1 0-1 0 0,1 0 1 0 0,0 0-1 0 0,0 0 0 0 0,0 0 1 0 0,0 0-1 0 0,0 0 0 0 0,1 1 1 0 0,-1-1-1 0 0,0 4 0 0 0,1-5-56 0 0,3-2-92 0 0,0 1 94 0 0,0-1-1 0 0,-1 0 1 0 0,1 0 0 0 0,0 0-1 0 0,0 0 1 0 0,-1 0-1 0 0,1-1 1 0 0,0 1 0 0 0,-1-1-1 0 0,1 1 1 0 0,-1-1 0 0 0,0 0-1 0 0,0 0 1 0 0,0 0 0 0 0,2-3-1 0 0,-2 3 66 0 0,-1 0 0 0 0,1 0 1 0 0,0 1-1 0 0,-1-1 0 0 0,1 0 0 0 0,0 1 0 0 0,0-1 0 0 0,0 1 0 0 0,0-1 0 0 0,0 1 1 0 0,0 0-1 0 0,1 0 0 0 0,-1 0 0 0 0,0 0 0 0 0,1 1 0 0 0,-1-1 0 0 0,0 1 0 0 0,1-1 0 0 0,-1 1 1 0 0,1 0-1 0 0,-1 0 0 0 0,1 0 0 0 0,-1 0 0 0 0,0 0 0 0 0,1 0 0 0 0,-1 1 0 0 0,4 0 1 0 0,24 10 159 0 0,0-2 0 0 0,2-2 1 0 0,-1 0-1 0 0,32 1 0 0 0,-46-6-196 0 0,0-1 0 0 0,-1-1 0 0 0,1-1-1 0 0,0 0 1 0 0,-1-1 0 0 0,1-1 0 0 0,-1-1 0 0 0,0 0-1 0 0,24-9 1 0 0,-36 11-434 0 0,-1 1-1 0 0,1-1 0 0 0,-1 0 1 0 0,1 0-1 0 0,-1 0 0 0 0,0-1 1 0 0,0 1-1 0 0,0-1 0 0 0,4-4 1 0 0</inkml:trace>
</inkml:ink>
</file>

<file path=ppt/ink/ink5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4.537"/>
    </inkml:context>
    <inkml:brush xml:id="br0">
      <inkml:brushProperty name="width" value="0.1" units="cm"/>
      <inkml:brushProperty name="height" value="0.1" units="cm"/>
      <inkml:brushProperty name="color" value="#FFFFFF"/>
    </inkml:brush>
  </inkml:definitions>
  <inkml:trace contextRef="#ctx0" brushRef="#br0">0 69 3548 0 0,'45'-2'1903'0'0,"49"-9"-1"0"0,-28 3-1304 0 0,109-16 571 0 0,-113 14-559 0 0,-3 1-1321 0 0,-20 7-5538 0 0,-35 2 5304 0 0,0-3 16 0 0</inkml:trace>
</inkml:ink>
</file>

<file path=ppt/ink/ink5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6.811"/>
    </inkml:context>
    <inkml:brush xml:id="br0">
      <inkml:brushProperty name="width" value="0.1" units="cm"/>
      <inkml:brushProperty name="height" value="0.1" units="cm"/>
      <inkml:brushProperty name="color" value="#FFFFFF"/>
    </inkml:brush>
  </inkml:definitions>
  <inkml:trace contextRef="#ctx0" brushRef="#br0">65 154 1700 0 0,'0'-4'1757'0'0,"-2"-18"5609"0"0,1 22-7319 0 0,0 0-1 0 0,1-1 1 0 0,-1 1 0 0 0,0 0-1 0 0,1 0 1 0 0,-1 0 0 0 0,1 0 0 0 0,-1 0-1 0 0,0-1 1 0 0,1 1 0 0 0,-1 0-1 0 0,0 1 1 0 0,1-1 0 0 0,-1 0-1 0 0,0 0 1 0 0,1 0 0 0 0,-1 0-1 0 0,0 0 1 0 0,1 1 0 0 0,-1-1 0 0 0,0 0-1 0 0,1 1 1 0 0,-1-1 0 0 0,1 0-1 0 0,-1 1 1 0 0,1-1 0 0 0,-1 1-1 0 0,1-1 1 0 0,-1 0 0 0 0,1 1-1 0 0,-1-1 1 0 0,1 2 0 0 0,-4 1 31 0 0,0 0 1 0 0,1 0-1 0 0,0 0 0 0 0,0 1 1 0 0,0-1-1 0 0,0 1 1 0 0,0 0-1 0 0,1 0 0 0 0,0 0 1 0 0,0 0-1 0 0,0 0 1 0 0,0 0-1 0 0,1 1 1 0 0,-1-1-1 0 0,1 1 0 0 0,0-1 1 0 0,1 1-1 0 0,-1 0 1 0 0,1 8-1 0 0,0-10-59 0 0,0 1 0 0 0,0 0 0 0 0,1 0 0 0 0,-1-1 0 0 0,1 1 0 0 0,0-1 0 0 0,0 1 0 0 0,0-1 0 0 0,1 1 0 0 0,-1-1 0 0 0,1 0 0 0 0,0 1-1 0 0,0-1 1 0 0,0 0 0 0 0,0 0 0 0 0,1-1 0 0 0,-1 1 0 0 0,1 0 0 0 0,0-1 0 0 0,-1 1 0 0 0,1-1 0 0 0,0 0 0 0 0,1 0 0 0 0,5 3 0 0 0,-4-4-37 0 0,-1 1 0 0 0,0-1 1 0 0,1 0-1 0 0,-1-1 0 0 0,1 1 0 0 0,-1-1 1 0 0,1 0-1 0 0,-1 0 0 0 0,0 0 0 0 0,1-1 1 0 0,-1 0-1 0 0,1 0 0 0 0,-1 0 0 0 0,0 0 1 0 0,1 0-1 0 0,-1-1 0 0 0,0 0 0 0 0,0 0 1 0 0,0 0-1 0 0,4-4 0 0 0,9-5-80 0 0,0-2 0 0 0,-2 0 0 0 0,17-17 0 0 0,-17 16 44 0 0,33-36-79 0 0,-33 34 126 0 0,0 0-1 0 0,1 1 1 0 0,1 0-1 0 0,1 1 0 0 0,0 1 1 0 0,26-14-1 0 0,-30 20 13 0 0,1 1 0 0 0,-1 0-1 0 0,1 1 1 0 0,0 1 0 0 0,1 1 0 0 0,-1 0-1 0 0,0 0 1 0 0,1 2 0 0 0,0 0-1 0 0,-1 1 1 0 0,1 0 0 0 0,24 5 0 0 0,-35-5 4 0 0,-2 1 0 0 0,1 1 1 0 0,0-1-1 0 0,0 0 1 0 0,0 1-1 0 0,0 0 1 0 0,-1 0-1 0 0,1 0 1 0 0,-1 0-1 0 0,0 1 0 0 0,1-1 1 0 0,-1 1-1 0 0,0 0 1 0 0,0 0-1 0 0,-1 0 1 0 0,1 0-1 0 0,-1 0 0 0 0,1 1 1 0 0,-1-1-1 0 0,0 1 1 0 0,-1 0-1 0 0,1-1 1 0 0,0 1-1 0 0,-1 0 1 0 0,0 0-1 0 0,0 0 0 0 0,0 0 1 0 0,0 0-1 0 0,-1 0 1 0 0,0 0-1 0 0,0 0 1 0 0,0 0-1 0 0,0 0 0 0 0,0 1 1 0 0,-1-1-1 0 0,0 0 1 0 0,0 0-1 0 0,0 0 1 0 0,0-1-1 0 0,-1 1 1 0 0,1 0-1 0 0,-1 0 0 0 0,0-1 1 0 0,0 1-1 0 0,-1-1 1 0 0,1 1-1 0 0,-1-1 1 0 0,1 0-1 0 0,-1 0 1 0 0,-3 3-1 0 0,-6 5-221 0 0,-11 11-728 0 0,7-16-4001 0 0</inkml:trace>
</inkml:ink>
</file>

<file path=ppt/ink/ink5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7.279"/>
    </inkml:context>
    <inkml:brush xml:id="br0">
      <inkml:brushProperty name="width" value="0.1" units="cm"/>
      <inkml:brushProperty name="height" value="0.1" units="cm"/>
      <inkml:brushProperty name="color" value="#FFFFFF"/>
    </inkml:brush>
  </inkml:definitions>
  <inkml:trace contextRef="#ctx0" brushRef="#br0">108 8 5460 0 0,'13'-7'4804'0'0,"-14"25"-3428"0"0,-57 258 2624 0 0,3-25-2692 0 0,53-219-1650 0 0,2-26-360 0 0,0 1 0 0 0,0 0 0 0 0,-1-1 0 0 0,0 1-1 0 0,-2 6 1 0 0</inkml:trace>
</inkml:ink>
</file>

<file path=ppt/ink/ink5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7.668"/>
    </inkml:context>
    <inkml:brush xml:id="br0">
      <inkml:brushProperty name="width" value="0.1" units="cm"/>
      <inkml:brushProperty name="height" value="0.1" units="cm"/>
      <inkml:brushProperty name="color" value="#FFFFFF"/>
    </inkml:brush>
  </inkml:definitions>
  <inkml:trace contextRef="#ctx0" brushRef="#br0">1 111 4864 0 0,'0'-1'111'0'0,"2"-11"961"0"0,1-1 0 0 0,0 1 0 0 0,1 0 0 0 0,8-18-1 0 0,-12 28-982 0 0,1 0 0 0 0,0 0 0 0 0,0 1 0 0 0,0-1 0 0 0,0 0 0 0 0,0 1 0 0 0,0-1 0 0 0,0 1-1 0 0,1-1 1 0 0,-1 1 0 0 0,0 0 0 0 0,1-1 0 0 0,-1 1 0 0 0,1 0 0 0 0,-1 0 0 0 0,1 0 0 0 0,0 0 0 0 0,-1 0 0 0 0,1 1-1 0 0,0-1 1 0 0,0 0 0 0 0,0 1 0 0 0,0-1 0 0 0,-1 1 0 0 0,1 0 0 0 0,0 0 0 0 0,0 0 0 0 0,0 0 0 0 0,0 0 0 0 0,0 0-1 0 0,0 0 1 0 0,0 0 0 0 0,-1 1 0 0 0,1-1 0 0 0,0 1 0 0 0,0-1 0 0 0,0 1 0 0 0,-1 0 0 0 0,4 2 0 0 0,8 5 215 0 0,0 0-1 0 0,0 1 1 0 0,-1 1 0 0 0,-1 0 0 0 0,21 23 0 0 0,44 65 788 0 0,-15-2-482 0 0,-44-67-477 0 0,1 0 0 0 0,2-1 1 0 0,0-1-1 0 0,34 33 0 0 0,-49-56-418 0 0,-1-1-1 0 0,0 1 0 0 0,1-1 0 0 0,-1 0 1 0 0,1 0-1 0 0,8 3 0 0 0,-11-6-72 0 0,0 1 0 0 0,0 0 0 0 0,-1-1 0 0 0,1 1 0 0 0,0-1 0 0 0,0 1-1 0 0,0-1 1 0 0,0 0 0 0 0,0 0 0 0 0,0 0 0 0 0,0 0 0 0 0,0 0 0 0 0,0-1 0 0 0,0 1 0 0 0,0-1 0 0 0,0 1 0 0 0,0-1-1 0 0,0 0 1 0 0,0 1 0 0 0,0-1 0 0 0,2-2 0 0 0</inkml:trace>
</inkml:ink>
</file>

<file path=ppt/ink/ink5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8.010"/>
    </inkml:context>
    <inkml:brush xml:id="br0">
      <inkml:brushProperty name="width" value="0.1" units="cm"/>
      <inkml:brushProperty name="height" value="0.1" units="cm"/>
      <inkml:brushProperty name="color" value="#FFFFFF"/>
    </inkml:brush>
  </inkml:definitions>
  <inkml:trace contextRef="#ctx0" brushRef="#br0">30 57 5705 0 0,'-8'-14'1574'0'0,"6"10"-1055"0"0,-1 0 1 0 0,1 0 0 0 0,0-1-1 0 0,0 1 1 0 0,0 0-1 0 0,1-1 1 0 0,-2-7 0 0 0,-1 199 4992 0 0,4 166-5690 0 0,0-350-483 0 0,0-1 0 0 0,0 1 1 0 0,1-1-1 0 0,-1 1 0 0 0,1-1 0 0 0,-1 1 0 0 0,1-1 0 0 0,0 0 0 0 0,0 1 0 0 0,0-1 0 0 0,2 4 0 0 0</inkml:trace>
</inkml:ink>
</file>

<file path=ppt/ink/ink5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8.447"/>
    </inkml:context>
    <inkml:brush xml:id="br0">
      <inkml:brushProperty name="width" value="0.1" units="cm"/>
      <inkml:brushProperty name="height" value="0.1" units="cm"/>
      <inkml:brushProperty name="color" value="#FFFFFF"/>
    </inkml:brush>
  </inkml:definitions>
  <inkml:trace contextRef="#ctx0" brushRef="#br0">274 27 5112 0 0,'0'-1'162'0'0,"0"0"0"0"0,0-1 0 0 0,0 1 0 0 0,0 0 0 0 0,0 0 0 0 0,0 0-1 0 0,0 0 1 0 0,0 0 0 0 0,0-1 0 0 0,-1 1 0 0 0,1 0 0 0 0,0 0 0 0 0,-1 0-1 0 0,1 0 1 0 0,-1 0 0 0 0,1 0 0 0 0,-1 0 0 0 0,0 0 0 0 0,1 0-1 0 0,-1 0 1 0 0,0 0 0 0 0,0 0 0 0 0,-1 0 0 0 0,1 1-45 0 0,0-1 0 0 0,0 1 0 0 0,0 0 0 0 0,0 0 0 0 0,0 0 0 0 0,0 0 1 0 0,0 0-1 0 0,0 0 0 0 0,0 1 0 0 0,0-1 0 0 0,0 0 0 0 0,0 0 0 0 0,0 1 0 0 0,0-1 0 0 0,0 1 0 0 0,0-1 0 0 0,0 1 1 0 0,0-1-1 0 0,-1 2 0 0 0,-6 4 365 0 0,0 1-1 0 0,0 0 1 0 0,-13 15 0 0 0,1 4 135 0 0,1 0-1 0 0,1 2 1 0 0,-17 36-1 0 0,27-50-423 0 0,8-13-180 0 0,-7 10 161 0 0,2-1 1 0 0,0 1-1 0 0,0 0 0 0 0,-4 15 1 0 0,-1 5 225 0 0,-4 11 103 0 0,2 2 1 0 0,2 0 0 0 0,2 0-1 0 0,-3 61 1 0 0,10-84-500 0 0,1 1 0 0 0,0-1 0 0 0,2 0 0 0 0,1 0 0 0 0,0 0 0 0 0,1 0 0 0 0,2 0 0 0 0,0-1 0 0 0,1 0 0 0 0,1 0 0 0 0,19 33 0 0 0,-24-48-292 0 0,1 1 0 0 0,0-1 0 0 0,0 0 0 0 0,1 0 0 0 0,-1-1 0 0 0,1 1 0 0 0,10 6 0 0 0,-11-9-170 0 0,-1 0 0 0 0,1 0 0 0 0,0 0 1 0 0,-1 0-1 0 0,1-1 0 0 0,0 1 1 0 0,0-1-1 0 0,0 0 0 0 0,1 0 0 0 0,-1 0 1 0 0,0-1-1 0 0,0 0 0 0 0,0 0 0 0 0,1 0 1 0 0,-1 0-1 0 0,0 0 0 0 0,0-1 1 0 0,0 0-1 0 0,0 0 0 0 0,7-2 0 0 0,6-5-2353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9.503"/>
    </inkml:context>
    <inkml:brush xml:id="br0">
      <inkml:brushProperty name="width" value="0.1" units="cm"/>
      <inkml:brushProperty name="height" value="0.1" units="cm"/>
      <inkml:brushProperty name="color" value="#FFFFFF"/>
    </inkml:brush>
  </inkml:definitions>
  <inkml:trace contextRef="#ctx0" brushRef="#br0">1 95 4496 0 0,'6'-14'2391'0'0,"-3"20"-879"0"0,0 29-355 0 0,-3-26-1117 0 0,13 67 254 0 0,-5-44-660 0 0,-5-26 118 0 0,-2-10-19 0 0,-4-47 1726 0 0,1 40-1142 0 0,1-1-1 0 0,0 1 1 0 0,1-1 0 0 0,1 1 0 0 0,-1-1-1 0 0,2 1 1 0 0,3-17 0 0 0,-3 23-250 0 0,-1 0 0 0 0,1 0-1 0 0,0 0 1 0 0,1 0 0 0 0,-1 1 0 0 0,1-1 0 0 0,0 1 0 0 0,0-1 0 0 0,0 1 0 0 0,0 0-1 0 0,1 0 1 0 0,0 0 0 0 0,0 1 0 0 0,4-4 0 0 0,-4 5-43 0 0,0 0 0 0 0,0 0 0 0 0,0 1 0 0 0,0 0-1 0 0,0-1 1 0 0,0 2 0 0 0,0-1 0 0 0,0 0 0 0 0,0 1 0 0 0,0 0 0 0 0,1 0 0 0 0,-1 0 0 0 0,0 0 0 0 0,0 1 0 0 0,0-1 0 0 0,0 1-1 0 0,0 0 1 0 0,7 3 0 0 0,-2-1 6 0 0,0 1 0 0 0,0 0 0 0 0,0 0-1 0 0,-1 1 1 0 0,1 0 0 0 0,-1 1 0 0 0,0-1-1 0 0,-1 2 1 0 0,1-1 0 0 0,-1 1-1 0 0,-1 0 1 0 0,1 1 0 0 0,8 12 0 0 0,-3 0-527 0 0,-1 0 1 0 0,-1 1-1 0 0,0 0 1 0 0,10 36-1 0 0,-14-38-3369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7.256"/>
    </inkml:context>
    <inkml:brush xml:id="br0">
      <inkml:brushProperty name="width" value="0.1" units="cm"/>
      <inkml:brushProperty name="height" value="0.1" units="cm"/>
      <inkml:brushProperty name="color" value="#FFFFFF"/>
    </inkml:brush>
  </inkml:definitions>
  <inkml:trace contextRef="#ctx0" brushRef="#br0">159 23 4840 0 0,'0'-1'154'0'0,"0"0"-1"0"0,0 1 0 0 0,0-1 0 0 0,0 0 0 0 0,0 0 0 0 0,0 0 0 0 0,0 0 0 0 0,0 0 0 0 0,-1 1 0 0 0,1-1 1 0 0,0 0-1 0 0,0 0 0 0 0,-1 0 0 0 0,1 1 0 0 0,0-1 0 0 0,-1 0 0 0 0,1 0 0 0 0,-1 1 0 0 0,1-1 0 0 0,-1 0 1 0 0,1 1-1 0 0,-1-1 0 0 0,0 0 0 0 0,1 1 0 0 0,-1-1 0 0 0,0 1 0 0 0,1-1 0 0 0,-1 1 0 0 0,-1-1 0 0 0,0 1-24 0 0,0-1-1 0 0,0 1 1 0 0,0 0-1 0 0,1 0 1 0 0,-1 1-1 0 0,0-1 1 0 0,0 0-1 0 0,0 1 1 0 0,1-1-1 0 0,-1 1 1 0 0,0-1-1 0 0,0 1 1 0 0,-1 1-1 0 0,-5 2 28 0 0,1 0 0 0 0,-1 1 0 0 0,1-1 0 0 0,0 2-1 0 0,-8 7 1 0 0,11-9-74 0 0,0 0 0 0 0,1 1 0 0 0,-1-1 0 0 0,1 1 0 0 0,0 0-1 0 0,0 0 1 0 0,0 0 0 0 0,1 0 0 0 0,0 0 0 0 0,0 1 0 0 0,-1 5 0 0 0,2-7-41 0 0,1-1-1 0 0,0 1 1 0 0,0-1 0 0 0,0 1-1 0 0,0-1 1 0 0,0 1 0 0 0,1-1 0 0 0,0 0-1 0 0,0 1 1 0 0,0-1 0 0 0,0 0 0 0 0,0 1-1 0 0,0-1 1 0 0,1 0 0 0 0,0 0 0 0 0,0 0-1 0 0,-1 0 1 0 0,2-1 0 0 0,2 4 0 0 0,15 16 216 0 0,30 24 0 0 0,15 14 88 0 0,-64-59-346 0 0,0 1-1 0 0,1-1 1 0 0,-1 1-1 0 0,0-1 1 0 0,0 1 0 0 0,0 0-1 0 0,0-1 1 0 0,0 1 0 0 0,0 0-1 0 0,0 0 1 0 0,0 0-1 0 0,-1-1 1 0 0,1 1 0 0 0,-1 0-1 0 0,1 0 1 0 0,-1 0-1 0 0,0 0 1 0 0,0 0 0 0 0,0 0-1 0 0,0 0 1 0 0,0 0 0 0 0,0 0-1 0 0,-1 0 1 0 0,0 3-1 0 0,0-2 1 0 0,-1 0-1 0 0,0 0 0 0 0,0 0 0 0 0,0 0 0 0 0,0-1 0 0 0,0 1 0 0 0,-1-1 1 0 0,1 1-1 0 0,-1-1 0 0 0,0 0 0 0 0,0 0 0 0 0,-5 4 0 0 0,-2-1 16 0 0,-1 0-1 0 0,0 0 0 0 0,1-1 1 0 0,-2 0-1 0 0,1-1 0 0 0,0 0 1 0 0,-18 2-1 0 0,24-5-215 0 0,1 0 1 0 0,-1 0-1 0 0,1 0 1 0 0,-1-1-1 0 0,1 0 0 0 0,-7-1 1 0 0,-11-10-5216 0 0</inkml:trace>
</inkml:ink>
</file>

<file path=ppt/ink/ink5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8.945"/>
    </inkml:context>
    <inkml:brush xml:id="br0">
      <inkml:brushProperty name="width" value="0.1" units="cm"/>
      <inkml:brushProperty name="height" value="0.1" units="cm"/>
      <inkml:brushProperty name="color" value="#FFFFFF"/>
    </inkml:brush>
  </inkml:definitions>
  <inkml:trace contextRef="#ctx0" brushRef="#br0">71 141 6013 0 0,'-10'-41'4325'0'0,"10"41"-4239"0"0,0-1 0 0 0,0 1 0 0 0,0 0 0 0 0,0-1 0 0 0,0 1 1 0 0,-1-1-1 0 0,1 1 0 0 0,0-1 0 0 0,0 1 0 0 0,-1 0 0 0 0,1-1 0 0 0,0 1 0 0 0,0-1 1 0 0,-1 1-1 0 0,1 0 0 0 0,0-1 0 0 0,-1 1 0 0 0,1 0 0 0 0,-1 0 0 0 0,1-1 0 0 0,0 1 1 0 0,-1 0-1 0 0,1 0 0 0 0,-1 0 0 0 0,1-1 0 0 0,-1 1 0 0 0,0 1 4 0 0,0-1 0 0 0,0 1 0 0 0,0 0 0 0 0,0 0-1 0 0,1 0 1 0 0,-1 0 0 0 0,0 0 0 0 0,1-1 0 0 0,-1 1-1 0 0,0 0 1 0 0,1 0 0 0 0,-1 1 0 0 0,1-1 0 0 0,0 0 0 0 0,-1 0-1 0 0,1 0 1 0 0,0 2 0 0 0,-10 28 531 0 0,1 0 1 0 0,2 0-1 0 0,1 1 1 0 0,2 0-1 0 0,-1 61 1 0 0,5-81-521 0 0,1-1 0 0 0,1 1 1 0 0,0 0-1 0 0,1-1 0 0 0,0 0 0 0 0,0 1 0 0 0,1-1 1 0 0,9 16-1 0 0,-9-20-55 0 0,1 0 0 0 0,0 0 1 0 0,0 0-1 0 0,0-1 0 0 0,1 0 1 0 0,0 0-1 0 0,1 0 0 0 0,-1-1 0 0 0,1 0 1 0 0,0 0-1 0 0,0-1 0 0 0,0 0 1 0 0,10 4-1 0 0,-12-6-79 0 0,0 0 1 0 0,0 0-1 0 0,0-1 1 0 0,0 0 0 0 0,0 0-1 0 0,0 0 1 0 0,1-1-1 0 0,-1 0 1 0 0,0 0-1 0 0,0 0 1 0 0,0 0-1 0 0,1-1 1 0 0,-1 0 0 0 0,0 0-1 0 0,5-2 1 0 0,-2 0-54 0 0,0 0-1 0 0,0-1 1 0 0,-1 0 0 0 0,0 0 0 0 0,0-1 0 0 0,0 0 0 0 0,0 0-1 0 0,10-12 1 0 0,-8 8-35 0 0,-1 0-1 0 0,0-1 0 0 0,-1 0 1 0 0,0 0-1 0 0,0-1 1 0 0,-1 0-1 0 0,-1 0 0 0 0,0 0 1 0 0,0-1-1 0 0,-1 0 0 0 0,-1 1 1 0 0,4-24-1 0 0,-6 18 57 0 0,0 0 0 0 0,-2 0 0 0 0,0 1 0 0 0,-1-1 1 0 0,0 0-1 0 0,-1 0 0 0 0,-1 1 0 0 0,-1-1 0 0 0,0 1 0 0 0,-15-30 0 0 0,14 35 38 0 0,-1 1 0 0 0,1 0 0 0 0,-1 0 1 0 0,-1 0-1 0 0,0 1 0 0 0,0 0 0 0 0,-1 1 0 0 0,0 0 1 0 0,-1 0-1 0 0,0 1 0 0 0,0 0 0 0 0,0 1 0 0 0,-1 0 1 0 0,0 1-1 0 0,0 0 0 0 0,-13-4 0 0 0,20 8-270 0 0,-1 0-1 0 0,1 1 1 0 0,-1 0 0 0 0,0 0-1 0 0,1 0 1 0 0,-1 0 0 0 0,1 1-1 0 0,-1 0 1 0 0,1-1-1 0 0,-1 2 1 0 0,1-1 0 0 0,-1 0-1 0 0,1 1 1 0 0,0 0 0 0 0,0 0-1 0 0,0 0 1 0 0,0 1 0 0 0,0-1-1 0 0,0 1 1 0 0,1 0 0 0 0,-1 0-1 0 0,1 0 1 0 0,-3 5-1 0 0,-4 3-2671 0 0</inkml:trace>
</inkml:ink>
</file>

<file path=ppt/ink/ink5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9.316"/>
    </inkml:context>
    <inkml:brush xml:id="br0">
      <inkml:brushProperty name="width" value="0.1" units="cm"/>
      <inkml:brushProperty name="height" value="0.1" units="cm"/>
      <inkml:brushProperty name="color" value="#FFFFFF"/>
    </inkml:brush>
  </inkml:definitions>
  <inkml:trace contextRef="#ctx0" brushRef="#br0">21 1 4740 0 0,'2'8'1164'0'0,"-1"1"0"0"0,1-1 0 0 0,-1 1 1 0 0,-1 14-1 0 0,-9 68 1740 0 0,8-78-2411 0 0,-14 140 2744 0 0,14-88-6866 0 0</inkml:trace>
</inkml:ink>
</file>

<file path=ppt/ink/ink5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29.769"/>
    </inkml:context>
    <inkml:brush xml:id="br0">
      <inkml:brushProperty name="width" value="0.1" units="cm"/>
      <inkml:brushProperty name="height" value="0.1" units="cm"/>
      <inkml:brushProperty name="color" value="#FFFFFF"/>
    </inkml:brush>
  </inkml:definitions>
  <inkml:trace contextRef="#ctx0" brushRef="#br0">0 56 6357 0 0,'18'-54'6846'0'0,"-18"54"-6811"0"0,0 0 1 0 0,0 0 0 0 0,0 0 0 0 0,0 0 0 0 0,1-1 0 0 0,-1 1 0 0 0,0 0 0 0 0,0 0 0 0 0,0 0 0 0 0,0 0 0 0 0,0 0-1 0 0,1 0 1 0 0,-1 0 0 0 0,0-1 0 0 0,0 1 0 0 0,0 0 0 0 0,1 0 0 0 0,-1 0 0 0 0,0 0 0 0 0,0 0 0 0 0,0 0-1 0 0,0 0 1 0 0,1 0 0 0 0,-1 0 0 0 0,0 0 0 0 0,0 0 0 0 0,0 0 0 0 0,1 0 0 0 0,-1 0 0 0 0,0 0 0 0 0,0 0 0 0 0,0 0-1 0 0,1 1 1 0 0,-1-1 0 0 0,0 0 0 0 0,0 0 0 0 0,0 0 0 0 0,0 0 0 0 0,0 0 0 0 0,1 0 0 0 0,-1 0 0 0 0,0 1 0 0 0,0-1-1 0 0,0 0 1 0 0,0 0 0 0 0,0 0 0 0 0,0 0 0 0 0,1 1 0 0 0,-1-1 0 0 0,0 0 0 0 0,0 0 0 0 0,0 0 0 0 0,0 0-1 0 0,0 1 1 0 0,0-1 0 0 0,0 0 0 0 0,0 0 0 0 0,0 0 0 0 0,0 1 0 0 0,0-1 0 0 0,0 0 0 0 0,0 0 0 0 0,0 0 0 0 0,0 0-1 0 0,0 1 1 0 0,0-1 0 0 0,0 0 0 0 0,0 0 0 0 0,0 1 0 0 0,3 17 693 0 0,-2-16-540 0 0,7 70 877 0 0,-3 0 1 0 0,-4 83-1 0 0,-2-80-451 0 0,6-37-1061 0 0,-5-37 174 0 0,0 0 1 0 0,1 1 0 0 0,-1-1-1 0 0,0 0 1 0 0,1 1-1 0 0,-1-1 1 0 0,1 0 0 0 0,0 0-1 0 0,-1 0 1 0 0,1 1-1 0 0,0-1 1 0 0,0 0 0 0 0,1 1-1 0 0</inkml:trace>
</inkml:ink>
</file>

<file path=ppt/ink/ink5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0.330"/>
    </inkml:context>
    <inkml:brush xml:id="br0">
      <inkml:brushProperty name="width" value="0.1" units="cm"/>
      <inkml:brushProperty name="height" value="0.1" units="cm"/>
      <inkml:brushProperty name="color" value="#FFFFFF"/>
    </inkml:brush>
  </inkml:definitions>
  <inkml:trace contextRef="#ctx0" brushRef="#br0">1 21 4980 0 0,'0'-1'289'0'0,"0"-1"-1"0"0,-1 1 1 0 0,1 0-1 0 0,0 0 0 0 0,0 0 1 0 0,0-1-1 0 0,1 1 0 0 0,-1 0 1 0 0,0 0-1 0 0,0 0 0 0 0,1 0 1 0 0,-1-1-1 0 0,0 1 1 0 0,1 0-1 0 0,1-2 0 0 0,-1 3-182 0 0,0 0-1 0 0,0 0 1 0 0,1 0-1 0 0,-1 0 1 0 0,0 0 0 0 0,0 1-1 0 0,1-1 1 0 0,-1 0-1 0 0,0 1 1 0 0,0-1-1 0 0,0 1 1 0 0,1-1 0 0 0,-1 1-1 0 0,0 0 1 0 0,0-1-1 0 0,0 1 1 0 0,2 1-1 0 0,9 7 190 0 0,0 0 0 0 0,0 1 0 0 0,0 0 0 0 0,-1 1 0 0 0,-1 0-1 0 0,0 1 1 0 0,9 14 0 0 0,3 6 189 0 0,28 57 0 0 0,0 11 288 0 0,31 102 393 0 0,-71-172-1036 0 0,0 1 1 0 0,-3 0-1 0 0,0 0 0 0 0,-2 1 0 0 0,1 47 0 0 0,-5-64-90 0 0,-2 0 1 0 0,0 0-1 0 0,-1 0 0 0 0,-1-1 1 0 0,0 1-1 0 0,0-1 0 0 0,-2 1 0 0 0,0-1 1 0 0,0-1-1 0 0,-2 1 0 0 0,1-1 0 0 0,-2 0 1 0 0,-16 23-1 0 0,8-18-261 0 0,0-1 0 0 0,-1 0 0 0 0,0-1 0 0 0,-2-1 0 0 0,0-1 0 0 0,0 0 0 0 0,-24 11 0 0 0,40-23-483 0 0,-1-1 1 0 0,1 1-1 0 0,-1-1 0 0 0,1 0 1 0 0,-1 0-1 0 0,0 0 1 0 0,1-1-1 0 0,-1 0 0 0 0,0 1 1 0 0,-6-1-1 0 0</inkml:trace>
</inkml:ink>
</file>

<file path=ppt/ink/ink5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3.781"/>
    </inkml:context>
    <inkml:brush xml:id="br0">
      <inkml:brushProperty name="width" value="0.1" units="cm"/>
      <inkml:brushProperty name="height" value="0.1" units="cm"/>
      <inkml:brushProperty name="color" value="#FFFFFF"/>
    </inkml:brush>
  </inkml:definitions>
  <inkml:trace contextRef="#ctx0" brushRef="#br0">1 10 5108 0 0,'8'-10'6445'0'0,"-10"32"-3656"0"0,0-11-2746 0 0,0 29 1052 0 0,3 41-1 0 0,0-23-4491 0 0,2-39-1204 0 0</inkml:trace>
</inkml:ink>
</file>

<file path=ppt/ink/ink5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4.107"/>
    </inkml:context>
    <inkml:brush xml:id="br0">
      <inkml:brushProperty name="width" value="0.1" units="cm"/>
      <inkml:brushProperty name="height" value="0.1" units="cm"/>
      <inkml:brushProperty name="color" value="#FFFFFF"/>
    </inkml:brush>
  </inkml:definitions>
  <inkml:trace contextRef="#ctx0" brushRef="#br0">7 46 4444 0 0,'-3'-12'732'0'0,"0"4"-556"0"0,3 1-148 0 0,0 0-168 0 0,0 2-428 0 0,1 1-324 0 0,2 2-72 0 0,0 2-16 0 0,2 0 12 0 0</inkml:trace>
</inkml:ink>
</file>

<file path=ppt/ink/ink5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4.479"/>
    </inkml:context>
    <inkml:brush xml:id="br0">
      <inkml:brushProperty name="width" value="0.1" units="cm"/>
      <inkml:brushProperty name="height" value="0.1" units="cm"/>
      <inkml:brushProperty name="color" value="#FFFFFF"/>
    </inkml:brush>
  </inkml:definitions>
  <inkml:trace contextRef="#ctx0" brushRef="#br0">249 9 2128 0 0,'4'-6'5412'0'0,"-4"6"-5310"0"0,-12-3 2128 0 0,-18 4-608 0 0,21 2-1392 0 0,1 0 1 0 0,-1 1 0 0 0,1 0 0 0 0,0 0 0 0 0,0 1-1 0 0,0 0 1 0 0,0 0 0 0 0,1 1 0 0 0,-8 7-1 0 0,13-11-177 0 0,0 0-1 0 0,0 1 0 0 0,0-1 0 0 0,1 0 0 0 0,-1 0 0 0 0,0 1 1 0 0,1-1-1 0 0,0 1 0 0 0,-1-1 0 0 0,1 1 0 0 0,0 0 1 0 0,0-1-1 0 0,1 1 0 0 0,-1 0 0 0 0,1 0 0 0 0,-1 0 0 0 0,1-1 1 0 0,0 1-1 0 0,0 0 0 0 0,0 0 0 0 0,0 0 0 0 0,1 0 1 0 0,-1-1-1 0 0,1 1 0 0 0,-1 0 0 0 0,1 0 0 0 0,0-1 0 0 0,0 1 1 0 0,0 0-1 0 0,1-1 0 0 0,-1 1 0 0 0,4 3 0 0 0,50 57 422 0 0,-41-50-364 0 0,-1 1 0 0 0,-1 0 0 0 0,21 32 1 0 0,-32-44-109 0 0,0 0 1 0 0,1 1 0 0 0,-1-1 0 0 0,0 1-1 0 0,0-1 1 0 0,-1 1 0 0 0,1-1 0 0 0,0 1 0 0 0,-1 0-1 0 0,0-1 1 0 0,1 1 0 0 0,-1 0 0 0 0,0 0-1 0 0,-1-1 1 0 0,1 1 0 0 0,0 0 0 0 0,-1-1 0 0 0,1 1-1 0 0,-1-1 1 0 0,0 1 0 0 0,-1 3 0 0 0,-1-2 3 0 0,1 0 0 0 0,-1-1 0 0 0,1 0 0 0 0,-1 1 1 0 0,0-1-1 0 0,0 0 0 0 0,-1 0 0 0 0,1-1 0 0 0,-1 1 1 0 0,1-1-1 0 0,-1 1 0 0 0,-5 1 0 0 0,2 0 47 0 0,0-1-1 0 0,0 0 1 0 0,-1-1 0 0 0,1 0-1 0 0,0 0 1 0 0,-1 0-1 0 0,1-1 1 0 0,-1 0 0 0 0,0-1-1 0 0,1 0 1 0 0,-1 0-1 0 0,0 0 1 0 0,1-1 0 0 0,-1 0-1 0 0,-7-3 1 0 0,10 2-262 0 0,0 0-1 0 0,0-1 1 0 0,1 1 0 0 0,-1-1-1 0 0,1-1 1 0 0,0 1 0 0 0,0-1-1 0 0,0 1 1 0 0,-5-6 0 0 0,-14-25-6776 0 0</inkml:trace>
</inkml:ink>
</file>

<file path=ppt/ink/ink5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5.461"/>
    </inkml:context>
    <inkml:brush xml:id="br0">
      <inkml:brushProperty name="width" value="0.1" units="cm"/>
      <inkml:brushProperty name="height" value="0.1" units="cm"/>
      <inkml:brushProperty name="color" value="#FFFFFF"/>
    </inkml:brush>
  </inkml:definitions>
  <inkml:trace contextRef="#ctx0" brushRef="#br0">282 6 4704 0 0,'-4'-1'220'0'0,"0"-1"0"0"0,0 1 0 0 0,0 1 0 0 0,0-1 0 0 0,0 1 0 0 0,0-1 0 0 0,0 1 0 0 0,0 0 0 0 0,0 1 0 0 0,0-1 0 0 0,0 1 0 0 0,0 0 0 0 0,0-1 0 0 0,0 2 0 0 0,1-1 0 0 0,-1 0 0 0 0,0 1 0 0 0,0 0 0 0 0,-3 2 0 0 0,2-1-100 0 0,1 0 0 0 0,0-1-1 0 0,0 1 1 0 0,0 1 0 0 0,1-1-1 0 0,-1 0 1 0 0,1 1 0 0 0,0 0-1 0 0,0 0 1 0 0,0 0 0 0 0,0 0-1 0 0,1 0 1 0 0,0 0 0 0 0,0 1-1 0 0,-3 7 1 0 0,5-11-79 0 0,0 1 0 0 0,0 0 0 0 0,0-1 0 0 0,1 1 0 0 0,-1-1 1 0 0,0 1-1 0 0,1 0 0 0 0,-1-1 0 0 0,1 1 0 0 0,0-1 0 0 0,-1 1 0 0 0,1-1 0 0 0,0 0 0 0 0,0 1 0 0 0,0-1 0 0 0,0 0 0 0 0,0 1 1 0 0,0-1-1 0 0,0 0 0 0 0,1 0 0 0 0,-1 0 0 0 0,3 2 0 0 0,36 22 241 0 0,-32-20-223 0 0,16 9 64 0 0,-1 1 1 0 0,0 1-1 0 0,27 26 0 0 0,-45-38-102 0 0,0 1 0 0 0,0 0 1 0 0,0 0-1 0 0,-1 1 0 0 0,0-1 0 0 0,0 1 0 0 0,-1 0 0 0 0,1 0 0 0 0,-1 0 0 0 0,0 0 0 0 0,-1 1 0 0 0,0-1 0 0 0,0 1 0 0 0,0 0 0 0 0,-1-1 0 0 0,0 1 0 0 0,0 0 0 0 0,-1 0 0 0 0,0 10 0 0 0,-1-11-7 0 0,-1-1 0 0 0,0 1-1 0 0,0-1 1 0 0,0 0 0 0 0,-1 0-1 0 0,0 0 1 0 0,0 0 0 0 0,0 0-1 0 0,-1-1 1 0 0,1 1 0 0 0,-1-1-1 0 0,0 0 1 0 0,0 0 0 0 0,-1 0-1 0 0,1-1 1 0 0,-1 1 0 0 0,-9 4-1 0 0,-2 2 30 0 0,-1-2 0 0 0,1 0-1 0 0,-1-1 1 0 0,-25 7 0 0 0,30-11 1 0 0,1-1 1 0 0,-1 0 0 0 0,0 0 0 0 0,0-2 0 0 0,0 1 0 0 0,0-1 0 0 0,0-1 0 0 0,-17-3-1 0 0,23 3-181 0 0,1-1-1 0 0,-1 1 0 0 0,1-1 1 0 0,0 0-1 0 0,-1-1 0 0 0,1 1 1 0 0,0-1-1 0 0,-7-6 0 0 0,9 7-212 0 0,0-1-1 0 0,0 1 0 0 0,0-1 1 0 0,1 0-1 0 0,-1 0 0 0 0,1-1 1 0 0,0 1-1 0 0,0 0 0 0 0,0-1 1 0 0,1 1-1 0 0,-1-1 0 0 0,1 0 1 0 0,-2-6-1 0 0,1-3-2479 0 0</inkml:trace>
</inkml:ink>
</file>

<file path=ppt/ink/ink5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5.837"/>
    </inkml:context>
    <inkml:brush xml:id="br0">
      <inkml:brushProperty name="width" value="0.1" units="cm"/>
      <inkml:brushProperty name="height" value="0.1" units="cm"/>
      <inkml:brushProperty name="color" value="#FFFFFF"/>
    </inkml:brush>
  </inkml:definitions>
  <inkml:trace contextRef="#ctx0" brushRef="#br0">0 15 5537 0 0,'1'-1'139'0'0,"0"0"0"0"0,-1 0 0 0 0,1 0 0 0 0,0 0 1 0 0,0 0-1 0 0,0 0 0 0 0,-1 0 0 0 0,1 1 0 0 0,0-1 1 0 0,0 0-1 0 0,1 0 0 0 0,-1 1 0 0 0,0-1 0 0 0,0 1 1 0 0,0-1-1 0 0,0 1 0 0 0,0 0 0 0 0,1-1 1 0 0,-1 1-1 0 0,0 0 0 0 0,0 0 0 0 0,1 0 0 0 0,-1-1 1 0 0,2 2-1 0 0,-1-1-33 0 0,0 1 1 0 0,-1 0-1 0 0,1 0 0 0 0,-1 0 1 0 0,0 0-1 0 0,1 0 1 0 0,-1 0-1 0 0,0 0 0 0 0,1 1 1 0 0,-1-1-1 0 0,0 0 1 0 0,0 1-1 0 0,0-1 0 0 0,0 1 1 0 0,1 2-1 0 0,4 9 202 0 0,-1 1-1 0 0,0 0 0 0 0,4 21 1 0 0,-6-24 60 0 0,15 72 574 0 0,-4 1-1 0 0,3 85 1 0 0,4 29-125 0 0,-19-177-829 0 0,-1-12 92 0 0,0 0 1 0 0,1 0-1 0 0,-1 0 1 0 0,2 0-1 0 0,-1 0 1 0 0,5 9-1 0 0,-6-16-111 0 0,1 1 0 0 0,-1-1 0 0 0,1 0 0 0 0,-1 0 0 0 0,1-1 0 0 0,-1 1-1 0 0,1 0 1 0 0,0-1 0 0 0,0 1 0 0 0,0-1 0 0 0,0 1 0 0 0,0-1 0 0 0,0 0 0 0 0,0 0-1 0 0,1 0 1 0 0,-1 0 0 0 0,0 0 0 0 0,1 0 0 0 0,-1-1 0 0 0,1 1 0 0 0,-1-1 0 0 0,0 0-1 0 0,1 1 1 0 0,-1-1 0 0 0,1 0 0 0 0,-1-1 0 0 0,5 0 0 0 0,5 0-666 0 0,0-1 1 0 0,0-1-1 0 0,0 0 1 0 0,0 0-1 0 0,-1-2 1 0 0,1 1-1 0 0,-1-1 1 0 0,0-1-1 0 0,-1 0 1 0 0,13-9-1 0 0,-6 2-2152 0 0</inkml:trace>
</inkml:ink>
</file>

<file path=ppt/ink/ink5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6.444"/>
    </inkml:context>
    <inkml:brush xml:id="br0">
      <inkml:brushProperty name="width" value="0.1" units="cm"/>
      <inkml:brushProperty name="height" value="0.1" units="cm"/>
      <inkml:brushProperty name="color" value="#FFFFFF"/>
    </inkml:brush>
  </inkml:definitions>
  <inkml:trace contextRef="#ctx0" brushRef="#br0">0 76 5296 0 0,'0'0'57'0'0,"0"0"0"0"0,0-1 0 0 0,1 1 0 0 0,-1 0-1 0 0,0 0 1 0 0,0-1 0 0 0,0 1 0 0 0,0 0-1 0 0,0 0 1 0 0,0-1 0 0 0,0 1 0 0 0,0 0-1 0 0,0 0 1 0 0,1 0 0 0 0,-1-1 0 0 0,0 1-1 0 0,0 0 1 0 0,0 0 0 0 0,1 0 0 0 0,-1 0-1 0 0,0-1 1 0 0,0 1 0 0 0,0 0 0 0 0,1 0-1 0 0,-1 0 1 0 0,0 0 0 0 0,0 0 0 0 0,1 0-1 0 0,-1-1 1 0 0,0 1 0 0 0,0 0 0 0 0,1 0 0 0 0,-1 0-1 0 0,0 0 1 0 0,0 0 0 0 0,1 0 0 0 0,-1 0-1 0 0,0 0 1 0 0,0 0 0 0 0,1 0 0 0 0,-1 1-1 0 0,21-6 214 0 0,-14 4-11 0 0,46-9 5 0 0,82-3 0 0 0,67 2-1153 0 0,97-12 110 0 0,-235 15 3632 0 0,-87 27-1547 0 0,-78 80 1200 0 0,89-86-2193 0 0,1 2-1 0 0,0 0 1 0 0,0 0-1 0 0,2 0 0 0 0,-13 29 1 0 0,21-42-282 0 0,0 1 1 0 0,0 0-1 0 0,0-1 1 0 0,1 1-1 0 0,-1-1 0 0 0,1 1 1 0 0,0 0-1 0 0,0-1 1 0 0,0 1-1 0 0,0 0 1 0 0,0-1-1 0 0,0 1 1 0 0,1 0-1 0 0,-1-1 1 0 0,1 1-1 0 0,0-1 0 0 0,0 1 1 0 0,0-1-1 0 0,2 4 1 0 0,-1-2-70 0 0,1-1 1 0 0,-1 1-1 0 0,1-1 1 0 0,0 1-1 0 0,0-1 1 0 0,1 0 0 0 0,-1-1-1 0 0,0 1 1 0 0,1 0-1 0 0,0-1 1 0 0,5 3-1 0 0,-5-3-92 0 0,1 0-1 0 0,-1 0 1 0 0,1 0-1 0 0,-1 0 1 0 0,1-1-1 0 0,-1 0 1 0 0,1 0-1 0 0,0 0 1 0 0,0-1-1 0 0,0 1 1 0 0,0-1-1 0 0,-1 0 1 0 0,1-1-1 0 0,0 1 1 0 0,0-1-1 0 0,0 0 1 0 0,-1 0-1 0 0,1 0 1 0 0,0-1-1 0 0,-1 0 1 0 0,1 0-1 0 0,5-3 0 0 0,-3-1-17 0 0,-1 1 0 0 0,1-1 0 0 0,-1-1 0 0 0,-1 1 0 0 0,1-1 0 0 0,-1 0 0 0 0,0-1 0 0 0,-1 1 0 0 0,7-15 0 0 0,-4 3 399 0 0,-2 0 1 0 0,0 0 0 0 0,4-24-1 0 0,-5 47 1228 0 0,5 19-792 0 0,-4-11-798 0 0,0 0 1 0 0,1 0-1 0 0,9 15 1 0 0,-12-24-288 0 0,-1 0 0 0 0,1 0 0 0 0,-1 0 0 0 0,1-1 0 0 0,0 0 0 0 0,0 1 0 0 0,0-1 0 0 0,0 0 0 0 0,1 0 0 0 0,-1-1 0 0 0,1 1 0 0 0,-1-1-1 0 0,1 1 1 0 0,5 0 0 0 0,2-1-2467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7.877"/>
    </inkml:context>
    <inkml:brush xml:id="br0">
      <inkml:brushProperty name="width" value="0.1" units="cm"/>
      <inkml:brushProperty name="height" value="0.1" units="cm"/>
      <inkml:brushProperty name="color" value="#FFFFFF"/>
    </inkml:brush>
  </inkml:definitions>
  <inkml:trace contextRef="#ctx0" brushRef="#br0">0 156 3576 0 0,'0'0'773'0'0,"0"29"2937"0"0,2 16-2412 0 0,1 0-1 0 0,15 71 1 0 0,33 87 396 0 0,-36-149-1228 0 0,-9-28-467 0 0,-5-22-561 0 0,-6-17-91 0 0,-1-10 364 0 0,1 0-1 0 0,1 0 1 0 0,-1-28 0 0 0,-2-10-22 0 0,-10-36 119 0 0,8 56 293 0 0,2-1 0 0 0,-3-65 0 0 0,11 100-101 0 0,-1 0-1 0 0,1 0 1 0 0,1-1 0 0 0,-1 1 0 0 0,1 0-1 0 0,0 0 1 0 0,1 1 0 0 0,0-1-1 0 0,0 0 1 0 0,0 1 0 0 0,1 0-1 0 0,0 0 1 0 0,0 0 0 0 0,0 0 0 0 0,1 0-1 0 0,0 1 1 0 0,0 0 0 0 0,1 0-1 0 0,-1 0 1 0 0,1 1 0 0 0,7-5 0 0 0,1 1-92 0 0,0 0 1 0 0,1 1 0 0 0,0 0-1 0 0,0 1 1 0 0,1 1 0 0 0,-1 0 0 0 0,1 1-1 0 0,22-3 1 0 0,-8 6-2798 0 0,-11 5-2224 0 0</inkml:trace>
</inkml:ink>
</file>

<file path=ppt/ink/ink5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6.897"/>
    </inkml:context>
    <inkml:brush xml:id="br0">
      <inkml:brushProperty name="width" value="0.1" units="cm"/>
      <inkml:brushProperty name="height" value="0.1" units="cm"/>
      <inkml:brushProperty name="color" value="#FFFFFF"/>
    </inkml:brush>
  </inkml:definitions>
  <inkml:trace contextRef="#ctx0" brushRef="#br0">4 50 4872 0 0,'-1'5'4034'0'0,"-1"19"-2280"0"0,2-11-1205 0 0,-1 5-189 0 0,2 1 1 0 0,0 0 0 0 0,1 0-1 0 0,5 22 1 0 0,-3-26-664 0 0,-1-1 0 0 0,0 1 0 0 0,0 24 0 0 0,-5-74 47 0 0,-15-184 3343 0 0,17 217-3064 0 0,0 1-1 0 0,0 0 0 0 0,0-1 1 0 0,0 1-1 0 0,0 0 0 0 0,0-1 1 0 0,0 1-1 0 0,1-1 0 0 0,-1 1 1 0 0,0 0-1 0 0,1 0 0 0 0,-1-1 1 0 0,1 1-1 0 0,-1 0 0 0 0,1 0 1 0 0,0-1-1 0 0,0 1 0 0 0,-1 0 1 0 0,1 0-1 0 0,0 0 0 0 0,0 0 1 0 0,0 0-1 0 0,0 0 0 0 0,0 1 1 0 0,0-1-1 0 0,1 0 0 0 0,-1 0 1 0 0,0 1-1 0 0,0-1 0 0 0,1 1 1 0 0,-1-1-1 0 0,0 1 0 0 0,0-1 1 0 0,1 1-1 0 0,-1 0 0 0 0,0 0 1 0 0,1-1-1 0 0,-1 1 0 0 0,1 0 1 0 0,0 0-1 0 0,3 1 3 0 0,-1-1 1 0 0,0 1-1 0 0,0 0 0 0 0,0 0 1 0 0,0 0-1 0 0,0 1 1 0 0,0-1-1 0 0,0 1 0 0 0,-1 0 1 0 0,1 0-1 0 0,0 0 0 0 0,3 4 1 0 0,2 2 28 0 0,0 0 1 0 0,-1 1 0 0 0,0 0-1 0 0,0 0 1 0 0,-1 1-1 0 0,0 0 1 0 0,-1 0-1 0 0,0 1 1 0 0,0 0-1 0 0,5 16 1 0 0,-5-8-584 0 0,-2-1 0 0 0,0 1 0 0 0,0 0 0 0 0,-2 0 0 0 0,0 36 0 0 0,-2-54 237 0 0,0 1-1 0 0,1-1 1 0 0,-1 1-1 0 0,0-1 1 0 0,0 0-1 0 0,0 1 1 0 0,1-1-1 0 0,-1 0 1 0 0,1 1 0 0 0,-1-1-1 0 0,1 0 1 0 0,0 0-1 0 0,-1 1 1 0 0,1-1-1 0 0,0 0 1 0 0,0 0-1 0 0,1 1 1 0 0</inkml:trace>
</inkml:ink>
</file>

<file path=ppt/ink/ink5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7.239"/>
    </inkml:context>
    <inkml:brush xml:id="br0">
      <inkml:brushProperty name="width" value="0.1" units="cm"/>
      <inkml:brushProperty name="height" value="0.1" units="cm"/>
      <inkml:brushProperty name="color" value="#FFFFFF"/>
    </inkml:brush>
  </inkml:definitions>
  <inkml:trace contextRef="#ctx0" brushRef="#br0">197 41 4272 0 0,'0'-1'154'0'0,"1"-1"0"0"0,-1 1-1 0 0,0-1 1 0 0,0 1-1 0 0,0-1 1 0 0,0 1-1 0 0,-1-1 1 0 0,1 1 0 0 0,0 0-1 0 0,-1-1 1 0 0,1 1-1 0 0,-1-1 1 0 0,1 1-1 0 0,-1 0 1 0 0,1-1 0 0 0,-1 1-1 0 0,0 0 1 0 0,0 0-1 0 0,0 0 1 0 0,0-1-1 0 0,0 1 1 0 0,0 0 0 0 0,0 0-1 0 0,0 0 1 0 0,0 0-1 0 0,0 1 1 0 0,0-1-1 0 0,-1 0 1 0 0,1 0 0 0 0,0 1-1 0 0,-1-1 1 0 0,1 1-1 0 0,0-1 1 0 0,-1 1-1 0 0,1 0 1 0 0,-1-1 0 0 0,1 1-1 0 0,-1 0 1 0 0,1 0-1 0 0,-1 0 1 0 0,1 0-1 0 0,-3 1 1 0 0,-2-1 95 0 0,1 2-1 0 0,0-1 1 0 0,0 0-1 0 0,0 1 1 0 0,0 0-1 0 0,0 0 1 0 0,0 1-1 0 0,1-1 1 0 0,-1 1-1 0 0,-7 6 1 0 0,2 1 64 0 0,0 0 1 0 0,1 0-1 0 0,0 1 0 0 0,0 0 1 0 0,1 0-1 0 0,-8 16 1 0 0,13-20-185 0 0,-1 1 1 0 0,1-1 0 0 0,0 0 0 0 0,0 1 0 0 0,1 0-1 0 0,0-1 1 0 0,0 1 0 0 0,1 0 0 0 0,0 0 0 0 0,1 0-1 0 0,-1 0 1 0 0,2 11 0 0 0,0-16-179 0 0,0 1 0 0 0,0-1 0 0 0,0 0 0 0 0,0 1 0 0 0,0-1 0 0 0,1 0 0 0 0,0 0 0 0 0,-1 0 0 0 0,1 0 0 0 0,0 0 0 0 0,1-1-1 0 0,-1 1 1 0 0,0-1 0 0 0,1 1 0 0 0,-1-1 0 0 0,1 0 0 0 0,0 0 0 0 0,0 0 0 0 0,0 0 0 0 0,0 0 0 0 0,0-1 0 0 0,0 1 0 0 0,0-1 0 0 0,1 0 0 0 0,5 2 0 0 0,-4-2-313 0 0,0 0 0 0 0,-1-1 0 0 0,1 1 0 0 0,0-1-1 0 0,0 0 1 0 0,0 0 0 0 0,0 0 0 0 0,-1-1 0 0 0,1 0 0 0 0,0 0 0 0 0,0 0 0 0 0,-1 0 0 0 0,1-1 0 0 0,-1 0 0 0 0,1 0-1 0 0,-1 0 1 0 0,8-5 0 0 0,0-4-1262 0 0,1-2-1250 0 0</inkml:trace>
</inkml:ink>
</file>

<file path=ppt/ink/ink5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7.578"/>
    </inkml:context>
    <inkml:brush xml:id="br0">
      <inkml:brushProperty name="width" value="0.1" units="cm"/>
      <inkml:brushProperty name="height" value="0.1" units="cm"/>
      <inkml:brushProperty name="color" value="#FFFFFF"/>
    </inkml:brush>
  </inkml:definitions>
  <inkml:trace contextRef="#ctx0" brushRef="#br0">76 76 5412 0 0,'-9'-19'1324'0'0,"7"12"-821"0"0,-1 0 0 0 0,0 1 1 0 0,-1-1-1 0 0,1 1 1 0 0,-1 0-1 0 0,-7-8 1 0 0,11 14-463 0 0,0 0 0 0 0,0-1 0 0 0,0 1 0 0 0,-1 0 0 0 0,1 0 1 0 0,0 0-1 0 0,0-1 0 0 0,-1 1 0 0 0,1 0 0 0 0,0 0 0 0 0,-1 0 1 0 0,1 0-1 0 0,0-1 0 0 0,-1 1 0 0 0,1 0 0 0 0,0 0 0 0 0,0 0 1 0 0,-1 0-1 0 0,1 0 0 0 0,0 0 0 0 0,-1 0 0 0 0,1 0 0 0 0,0 0 0 0 0,-1 0 1 0 0,1 0-1 0 0,0 0 0 0 0,-1 0 0 0 0,1 0 0 0 0,0 0 0 0 0,-1 0 1 0 0,1 1-1 0 0,0-1 0 0 0,-1 0 0 0 0,1 0 0 0 0,-8 12 772 0 0,1 20-35 0 0,6-30-687 0 0,-5 48 778 0 0,2-1 0 0 0,3 53 0 0 0,11 83 216 0 0,3-73-536 0 0,-6-73-279 0 0,8 66 175 0 0,33 162-819 0 0,-48-264 138 0 0,1-1 1 0 0,0 1-1 0 0,-1-1 1 0 0,1 0-1 0 0,1 1 1 0 0,-1-1-1 0 0,0 0 1 0 0,0 0 0 0 0,1 0-1 0 0,1 2 1 0 0,-2-3-46 0 0,0 0 1 0 0,0-1-1 0 0,-1 1 1 0 0,1-1-1 0 0,0 1 1 0 0,0-1-1 0 0,0 1 1 0 0,0-1-1 0 0,0 1 1 0 0,1-1-1 0 0,-1 0 1 0 0,0 0-1 0 0,0 1 1 0 0,0-1-1 0 0,0 0 1 0 0,0 0-1 0 0,0 0 0 0 0,0 0 1 0 0,0 0-1 0 0,0-1 1 0 0,0 1-1 0 0,1 0 1 0 0,0-1-1 0 0,6-1-2779 0 0</inkml:trace>
</inkml:ink>
</file>

<file path=ppt/ink/ink5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8.092"/>
    </inkml:context>
    <inkml:brush xml:id="br0">
      <inkml:brushProperty name="width" value="0.1" units="cm"/>
      <inkml:brushProperty name="height" value="0.1" units="cm"/>
      <inkml:brushProperty name="color" value="#FFFFFF"/>
    </inkml:brush>
  </inkml:definitions>
  <inkml:trace contextRef="#ctx0" brushRef="#br0">311 62 4572 0 0,'0'-2'226'0'0,"0"-1"0"0"0,0 1 0 0 0,0-1 0 0 0,0 1-1 0 0,0-1 1 0 0,-1 1 0 0 0,1 0 0 0 0,-1-1 0 0 0,0 1-1 0 0,0 0 1 0 0,0-1 0 0 0,0 1 0 0 0,0 0-1 0 0,0 0 1 0 0,0 0 0 0 0,-1 0 0 0 0,1 0 0 0 0,-1 0-1 0 0,1 0 1 0 0,-1 1 0 0 0,0-1 0 0 0,0 1 0 0 0,0-1-1 0 0,0 1 1 0 0,0-1 0 0 0,0 1 0 0 0,0 0 0 0 0,0 0-1 0 0,-1 0 1 0 0,1 0 0 0 0,0 1 0 0 0,0-1-1 0 0,-1 0 1 0 0,1 1 0 0 0,-1 0 0 0 0,1 0 0 0 0,-1-1-1 0 0,-3 2 1 0 0,-4-1 69 0 0,-1 1-1 0 0,1 0 0 0 0,0 1 1 0 0,0 0-1 0 0,0 1 1 0 0,0 0-1 0 0,-16 7 0 0 0,14-4-121 0 0,0 0-1 0 0,1 1 0 0 0,0 0 0 0 0,0 1 0 0 0,0 0 0 0 0,1 1 1 0 0,0 0-1 0 0,-10 13 0 0 0,15-16-98 0 0,0 0 0 0 0,0 1 1 0 0,1-1-1 0 0,0 1 0 0 0,0 0 1 0 0,1 1-1 0 0,0-1 0 0 0,0 1 1 0 0,1-1-1 0 0,0 1 0 0 0,0 0 0 0 0,1-1 1 0 0,0 1-1 0 0,0 0 0 0 0,1 10 1 0 0,1-15-90 0 0,-1 1 0 0 0,1-1 0 0 0,0 1 1 0 0,1-1-1 0 0,-1 1 0 0 0,0-1 0 0 0,1 0 0 0 0,0 0 1 0 0,0 0-1 0 0,0 0 0 0 0,0 0 0 0 0,0 0 1 0 0,1 0-1 0 0,-1-1 0 0 0,1 1 0 0 0,0-1 1 0 0,0 0-1 0 0,-1 0 0 0 0,2 0 0 0 0,-1 0 0 0 0,0 0 1 0 0,0 0-1 0 0,0-1 0 0 0,6 2 0 0 0,-5-2-68 0 0,0 1 0 0 0,0-1 0 0 0,0 0 0 0 0,0 0 0 0 0,0 0 0 0 0,1-1 0 0 0,-1 1-1 0 0,0-1 1 0 0,0 0 0 0 0,1 0 0 0 0,-1-1 0 0 0,0 1 0 0 0,0-1 0 0 0,1 0 0 0 0,-1 0-1 0 0,0 0 1 0 0,0-1 0 0 0,0 1 0 0 0,-1-1 0 0 0,6-3 0 0 0,0-3-32 0 0,-1 0 0 0 0,0 0-1 0 0,0-1 1 0 0,-1 0 0 0 0,-1 0 0 0 0,1-1 0 0 0,-1 0 0 0 0,-1 0 0 0 0,5-12-1 0 0,-1-1 327 0 0,-1 0 0 0 0,-1 0 0 0 0,5-31 0 0 0,3 165 1727 0 0,-13-102-2042 0 0,0 0 1 0 0,0 0 0 0 0,0 0-1 0 0,1 0 1 0 0,8 14-1 0 0,-10-19-291 0 0,1-1 0 0 0,1 0 0 0 0,-1 1 1 0 0,0-1-1 0 0,1 0 0 0 0,6 5 0 0 0,-8-7-72 0 0,1 1 0 0 0,0-1 0 0 0,-1 0 0 0 0,1 0 0 0 0,0 0 1 0 0,0 0-1 0 0,0 0 0 0 0,0-1 0 0 0,0 1 0 0 0,0-1 0 0 0,0 1 0 0 0,0-1 0 0 0,5 1 0 0 0</inkml:trace>
</inkml:ink>
</file>

<file path=ppt/ink/ink5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8.637"/>
    </inkml:context>
    <inkml:brush xml:id="br0">
      <inkml:brushProperty name="width" value="0.1" units="cm"/>
      <inkml:brushProperty name="height" value="0.1" units="cm"/>
      <inkml:brushProperty name="color" value="#FFFFFF"/>
    </inkml:brush>
  </inkml:definitions>
  <inkml:trace contextRef="#ctx0" brushRef="#br0">1 175 3532 0 0,'1'-1'159'0'0,"-1"0"0"0"0,1 1-1 0 0,0-1 1 0 0,0 0-1 0 0,0 1 1 0 0,-1-1-1 0 0,1 1 1 0 0,0-1 0 0 0,0 1-1 0 0,0 0 1 0 0,0-1-1 0 0,0 1 1 0 0,0 0 0 0 0,0 0-1 0 0,0 0 1 0 0,0 0-1 0 0,0 0 1 0 0,0-1 0 0 0,0 2-1 0 0,0-1 1 0 0,0 0-1 0 0,0 0 1 0 0,0 0 0 0 0,0 0-1 0 0,-1 1 1 0 0,1-1-1 0 0,0 0 1 0 0,1 1-1 0 0,0 1 47 0 0,0-1 0 0 0,0 1 0 0 0,-1 0-1 0 0,1-1 1 0 0,0 1 0 0 0,-1 0-1 0 0,1 0 1 0 0,-1 0 0 0 0,0 0-1 0 0,0 0 1 0 0,1 3 0 0 0,2 5 251 0 0,0 0-1 0 0,-1 0 1 0 0,-1 0 0 0 0,3 16 0 0 0,-5-10 303 0 0,-5-22-187 0 0,4 3-574 0 0,-1-1 0 0 0,1 1 0 0 0,0-1 0 0 0,1 1 0 0 0,-1-1 0 0 0,1 1 1 0 0,-1-7-1 0 0,3 4-92 0 0,-1-1 0 0 0,1 0 0 0 0,0 1 0 0 0,1-1 0 0 0,0 1 0 0 0,0 0 0 0 0,0-1 0 0 0,1 2 1 0 0,0-1-1 0 0,0 0 0 0 0,0 1 0 0 0,1 0 0 0 0,-1-1 0 0 0,1 2 0 0 0,1-1 0 0 0,-1 1 0 0 0,1 0 0 0 0,8-5 1 0 0,11-6-193 0 0,0 2 0 0 0,1 1 1 0 0,28-9-1 0 0,28-5-146 0 0,-48 17 1251 0 0,34-15 0 0 0,-57 18 570 0 0,-18 7-89 0 0,-19 9-417 0 0,8 2-627 0 0,0 1 0 0 0,1 0-1 0 0,1 1 1 0 0,-25 28 0 0 0,32-32-157 0 0,1 0-1 0 0,1 1 1 0 0,0 0 0 0 0,0 0 0 0 0,1 1 0 0 0,0-1 0 0 0,1 1-1 0 0,0 0 1 0 0,-3 16 0 0 0,7-25-116 0 0,0 1 0 0 0,1-1-1 0 0,0 1 1 0 0,-1-1 0 0 0,1 1 0 0 0,0-1 0 0 0,1 1 0 0 0,-1-1-1 0 0,1 1 1 0 0,-1-1 0 0 0,1 0 0 0 0,0 1 0 0 0,0-1 0 0 0,1 0-1 0 0,-1 1 1 0 0,1-1 0 0 0,-1 0 0 0 0,1 0 0 0 0,0 0-1 0 0,0-1 1 0 0,1 1 0 0 0,-1 0 0 0 0,4 3 0 0 0,-2-3-267 0 0,0 0 0 0 0,0-1 0 0 0,1 1 0 0 0,-1-1 0 0 0,1 1 0 0 0,-1-1 0 0 0,1-1 0 0 0,0 1 0 0 0,0-1 0 0 0,0 1 1 0 0,0-1-1 0 0,0-1 0 0 0,0 1 0 0 0,0-1 0 0 0,10 0 0 0 0,-10-1-350 0 0,1 0 0 0 0,-1 0 0 0 0,0 0 0 0 0,1 0 1 0 0,-1-1-1 0 0,8-3 0 0 0,0-3-2502 0 0</inkml:trace>
</inkml:ink>
</file>

<file path=ppt/ink/ink5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9.022"/>
    </inkml:context>
    <inkml:brush xml:id="br0">
      <inkml:brushProperty name="width" value="0.1" units="cm"/>
      <inkml:brushProperty name="height" value="0.1" units="cm"/>
      <inkml:brushProperty name="color" value="#FFFFFF"/>
    </inkml:brush>
  </inkml:definitions>
  <inkml:trace contextRef="#ctx0" brushRef="#br0">39 100 6301 0 0,'-38'-99'7230'0'0,"42"140"-4182"0"0,-3-16-2609 0 0,62 683 3392 0 0,-63-694-3782 0 0,0-3 3 0 0,1 0 1 0 0,0 0 0 0 0,0-1-1 0 0,1 1 1 0 0,1 0 0 0 0,0-1 0 0 0,5 15-1 0 0,-6-23-89 0 0,0 0-1 0 0,0 1 1 0 0,0-1-1 0 0,0 0 1 0 0,0-1-1 0 0,1 1 1 0 0,-1 0-1 0 0,0 0 0 0 0,1-1 1 0 0,-1 0-1 0 0,1 1 1 0 0,0-1-1 0 0,-1 0 1 0 0,1 0-1 0 0,0-1 1 0 0,0 1-1 0 0,0 0 1 0 0,0-1-1 0 0,0 0 1 0 0,-1 0-1 0 0,1 1 0 0 0,0-2 1 0 0,0 1-1 0 0,0 0 1 0 0,0-1-1 0 0,0 1 1 0 0,3-2-1 0 0,4 0-499 0 0,0-1 0 0 0,1 0 0 0 0,-1-1 0 0 0,0 0 0 0 0,18-10 0 0 0,-23 11-201 0 0,1-1 0 0 0,-1 0 0 0 0,0 0 0 0 0,0-1 0 0 0,0 1 0 0 0,0-1 0 0 0,-1 0 0 0 0,0-1 1 0 0,0 1-1 0 0,5-10 0 0 0,-2 1-2406 0 0</inkml:trace>
</inkml:ink>
</file>

<file path=ppt/ink/ink5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9.503"/>
    </inkml:context>
    <inkml:brush xml:id="br0">
      <inkml:brushProperty name="width" value="0.1" units="cm"/>
      <inkml:brushProperty name="height" value="0.1" units="cm"/>
      <inkml:brushProperty name="color" value="#FFFFFF"/>
    </inkml:brush>
  </inkml:definitions>
  <inkml:trace contextRef="#ctx0" brushRef="#br0">12 1 5004 0 0,'0'0'5751'0'0,"1"10"-4298"0"0,-1 19-1125 0 0,-8 50 586 0 0,4 1 0 0 0,6 90 0 0 0,-2-159-975 0 0,7 54-1715 0 0,-6-60 824 0 0,0 0-1 0 0,0 0 0 0 0,1 0 0 0 0,0 0 0 0 0,5 9 1 0 0</inkml:trace>
</inkml:ink>
</file>

<file path=ppt/ink/ink5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39.877"/>
    </inkml:context>
    <inkml:brush xml:id="br0">
      <inkml:brushProperty name="width" value="0.1" units="cm"/>
      <inkml:brushProperty name="height" value="0.1" units="cm"/>
      <inkml:brushProperty name="color" value="#FFFFFF"/>
    </inkml:brush>
  </inkml:definitions>
  <inkml:trace contextRef="#ctx0" brushRef="#br0">1 44 5629 0 0,'0'-3'380'0'0,"0"0"1"0"0,1 0 0 0 0,-1 0-1 0 0,1 0 1 0 0,0 0 0 0 0,-1 0-1 0 0,2-1 1 0 0,-1 2 0 0 0,0-1 0 0 0,4-5-1 0 0,-5 7-289 0 0,0 1-1 0 0,1-1 0 0 0,-1 1 0 0 0,1-1 1 0 0,-1 1-1 0 0,1 0 0 0 0,-1-1 1 0 0,1 1-1 0 0,-1 0 0 0 0,1 0 0 0 0,0-1 1 0 0,-1 1-1 0 0,1 0 0 0 0,-1 0 1 0 0,1 0-1 0 0,0 0 0 0 0,-1 0 0 0 0,1-1 1 0 0,-1 1-1 0 0,1 0 0 0 0,0 1 1 0 0,0-1-1 0 0,1 0-18 0 0,0 1 1 0 0,0 0 0 0 0,-1-1-1 0 0,1 1 1 0 0,0 0-1 0 0,0 0 1 0 0,-1 0-1 0 0,1 0 1 0 0,-1 1 0 0 0,3 1-1 0 0,16 17 496 0 0,-2 2 0 0 0,0-1 0 0 0,-2 2-1 0 0,27 47 1 0 0,-30-47-1100 0 0,1 0 1 0 0,0-1-1 0 0,2 0 1 0 0,1-1-1 0 0,30 29 0 0 0,-22-35-3452 0 0</inkml:trace>
</inkml:ink>
</file>

<file path=ppt/ink/ink5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0.203"/>
    </inkml:context>
    <inkml:brush xml:id="br0">
      <inkml:brushProperty name="width" value="0.1" units="cm"/>
      <inkml:brushProperty name="height" value="0.1" units="cm"/>
      <inkml:brushProperty name="color" value="#FFFFFF"/>
    </inkml:brush>
  </inkml:definitions>
  <inkml:trace contextRef="#ctx0" brushRef="#br0">10 76 6257 0 0,'0'-20'852'0'0,"1"13"-454"0"0,-1 1 1 0 0,1-1 0 0 0,-2 0 0 0 0,1 0 0 0 0,-1 1 0 0 0,-2-9 0 0 0,-3 50 2332 0 0,12 241 443 0 0,0 1-3643 0 0,-2-224-2076 0 0,7-19-2138 0 0</inkml:trace>
</inkml:ink>
</file>

<file path=ppt/ink/ink5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0.545"/>
    </inkml:context>
    <inkml:brush xml:id="br0">
      <inkml:brushProperty name="width" value="0.1" units="cm"/>
      <inkml:brushProperty name="height" value="0.1" units="cm"/>
      <inkml:brushProperty name="color" value="#FFFFFF"/>
    </inkml:brush>
  </inkml:definitions>
  <inkml:trace contextRef="#ctx0" brushRef="#br0">85 100 4272 0 0,'0'0'102'0'0,"0"-1"0"0"0,0 1-1 0 0,0 0 1 0 0,0-1 0 0 0,-1 1 0 0 0,1 0-1 0 0,0-1 1 0 0,0 1 0 0 0,0 0-1 0 0,0-1 1 0 0,0 1 0 0 0,-1 0-1 0 0,1-1 1 0 0,0 1 0 0 0,0 0 0 0 0,0-1-1 0 0,-1 1 1 0 0,1 0 0 0 0,0 0-1 0 0,-1 0 1 0 0,1-1 0 0 0,0 1-1 0 0,0 0 1 0 0,-1 0 0 0 0,1 0-1 0 0,0-1 1 0 0,-1 1 0 0 0,1 0 0 0 0,0 0-1 0 0,-1 0 1 0 0,1 0 0 0 0,0 0-1 0 0,-1 0 1 0 0,1 0 0 0 0,0 0-1 0 0,-1 0 1 0 0,1 0 0 0 0,-1 0 0 0 0,1 0-1 0 0,0 0 1 0 0,-1 0 0 0 0,1 0-1 0 0,0 0 1 0 0,-1 1 0 0 0,-15 16 1852 0 0,-9 31-645 0 0,24-46-1061 0 0,-5 10 64 0 0,1 0 1 0 0,1 0-1 0 0,0 0 0 0 0,1 1 1 0 0,0-1-1 0 0,1 1 0 0 0,0 0 1 0 0,0 25-1 0 0,2-33-268 0 0,1 0-1 0 0,-1-1 1 0 0,1 1 0 0 0,0 0-1 0 0,0-1 1 0 0,1 1-1 0 0,-1 0 1 0 0,1-1 0 0 0,0 0-1 0 0,1 1 1 0 0,-1-1 0 0 0,1 0-1 0 0,-1 0 1 0 0,1 0-1 0 0,0 0 1 0 0,1-1 0 0 0,-1 1-1 0 0,0-1 1 0 0,1 0-1 0 0,0 0 1 0 0,0 0 0 0 0,0-1-1 0 0,0 1 1 0 0,0-1 0 0 0,1 0-1 0 0,8 3 1 0 0,-6-3-69 0 0,0 1 0 0 0,0-1 1 0 0,0-1-1 0 0,0 1 0 0 0,0-1 1 0 0,0-1-1 0 0,1 1 0 0 0,-1-1 0 0 0,0 0 1 0 0,1-1-1 0 0,-1 0 0 0 0,0 0 1 0 0,0-1-1 0 0,0 0 0 0 0,0 0 1 0 0,8-3-1 0 0,-5-1-7 0 0,-1 1 1 0 0,1-1-1 0 0,-2-1 1 0 0,1 0-1 0 0,-1 0 1 0 0,0 0-1 0 0,0-1 1 0 0,-1 0-1 0 0,0-1 1 0 0,7-10-1 0 0,-9 11 19 0 0,0 0-1 0 0,0 0 1 0 0,-1 0-1 0 0,0-1 1 0 0,-1 1-1 0 0,0-1 1 0 0,0 0-1 0 0,0 0 1 0 0,-1 0 0 0 0,-1-1-1 0 0,0 1 1 0 0,0 0-1 0 0,-1-1 1 0 0,-1-14-1 0 0,0 17 28 0 0,0 0 1 0 0,-1-1-1 0 0,0 1 0 0 0,0 0 0 0 0,-1 0 0 0 0,1 0 0 0 0,-2 1 1 0 0,1-1-1 0 0,-1 1 0 0 0,0 0 0 0 0,0-1 0 0 0,-1 2 0 0 0,0-1 1 0 0,0 1-1 0 0,0-1 0 0 0,-1 1 0 0 0,1 1 0 0 0,-13-9 0 0 0,8 8 46 0 0,0-1 0 0 0,0 1-1 0 0,-1 1 1 0 0,1 0 0 0 0,-1 0 0 0 0,-14-2-1 0 0,19 5-323 0 0,0 0-1 0 0,0 1 0 0 0,0-1 1 0 0,0 1-1 0 0,-12 2 0 0 0,15-2-247 0 0,-1 1-1 0 0,1 0 1 0 0,0 0-1 0 0,0 0 1 0 0,1 0-1 0 0,-1 0 1 0 0,0 1-1 0 0,0-1 1 0 0,1 1-1 0 0,-1 0 1 0 0,0 0-1 0 0,-2 2 1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8.237"/>
    </inkml:context>
    <inkml:brush xml:id="br0">
      <inkml:brushProperty name="width" value="0.1" units="cm"/>
      <inkml:brushProperty name="height" value="0.1" units="cm"/>
      <inkml:brushProperty name="color" value="#FFFFFF"/>
    </inkml:brush>
  </inkml:definitions>
  <inkml:trace contextRef="#ctx0" brushRef="#br0">0 0 1792 0 0,'0'4'1016'0'0,"3"0"-180"0"0,0-2-100 0 0,3-2-84 0 0,0 1-95 0 0,3-1-37 0 0,8 2-80 0 0,5-2-56 0 0,0 0-44 0 0,2 0-304 0 0,-1 0-180 0 0,2 0-152 0 0,0-2-176 0 0,-6 2-304 0 0,0 0-301 0 0,-2-2 45 0 0,-4-1 56 0 0,-2 3 16 0 0</inkml:trace>
</inkml:ink>
</file>

<file path=ppt/ink/ink5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0.888"/>
    </inkml:context>
    <inkml:brush xml:id="br0">
      <inkml:brushProperty name="width" value="0.1" units="cm"/>
      <inkml:brushProperty name="height" value="0.1" units="cm"/>
      <inkml:brushProperty name="color" value="#FFFFFF"/>
    </inkml:brush>
  </inkml:definitions>
  <inkml:trace contextRef="#ctx0" brushRef="#br0">1 1 5577 0 0,'3'0'295'0'0,"1"1"1"0"0,-1 0 0 0 0,0 0-1 0 0,1 0 1 0 0,-1 0 0 0 0,0 0-1 0 0,0 0 1 0 0,0 1 0 0 0,0 0-1 0 0,0-1 1 0 0,0 1 0 0 0,0 0-1 0 0,0 1 1 0 0,-1-1 0 0 0,5 5 0 0 0,34 45 649 0 0,-31-38-439 0 0,5 6-108 0 0,-1 1 0 0 0,-1 1 1 0 0,-1 0-1 0 0,-1 0 0 0 0,10 30 0 0 0,-19-35 254 0 0,-2-17-629 0 0,0 0-1 0 0,0 0 1 0 0,0 1 0 0 0,0-1-1 0 0,0 0 1 0 0,0 0-1 0 0,0 0 1 0 0,0 0 0 0 0,0 0-1 0 0,-1 1 1 0 0,1-1-1 0 0,0 0 1 0 0,0 0-1 0 0,0 0 1 0 0,0 0 0 0 0,0 0-1 0 0,0 0 1 0 0,0 0-1 0 0,-1 1 1 0 0,1-1-1 0 0,0 0 1 0 0,0 0 0 0 0,0 0-1 0 0,0 0 1 0 0,-1 0-1 0 0,1 0 1 0 0,0 0-1 0 0,0 0 1 0 0,0 0 0 0 0,0 0-1 0 0,0 0 1 0 0,-1 0-1 0 0,1 0 1 0 0,0 0-1 0 0,0 0 1 0 0,0 0 0 0 0,0 0-1 0 0,-1 0 1 0 0,1 0-1 0 0,0 0 1 0 0,0 0 0 0 0,0 0-1 0 0,0 0 1 0 0,-1-1-1 0 0,0 0 59 0 0,-1 0 0 0 0,1 0 0 0 0,-1-1 0 0 0,1 1 0 0 0,-1-1 0 0 0,1 1 0 0 0,0-1 0 0 0,0 1 0 0 0,0-1 0 0 0,0 0 0 0 0,0 1 0 0 0,0-1 0 0 0,-1-3 0 0 0,-1-3 2 0 0,1-1-1 0 0,-1 1 1 0 0,1-1-1 0 0,1 0 0 0 0,0 0 1 0 0,0 0-1 0 0,1 0 1 0 0,0 1-1 0 0,0-1 1 0 0,2-10-1 0 0,-1 13-133 0 0,1 1 1 0 0,-1-1-1 0 0,1 1 0 0 0,0 0 1 0 0,0-1-1 0 0,1 1 0 0 0,0 0 1 0 0,0 1-1 0 0,0-1 0 0 0,0 0 1 0 0,1 1-1 0 0,-1 0 0 0 0,1 0 1 0 0,0 0-1 0 0,1 0 0 0 0,-1 0 1 0 0,6-3-1 0 0,6-1-1178 0 0,0 0 1 0 0,1 1 0 0 0,-1 0-1 0 0,1 1 1 0 0,1 1-1 0 0,29-4 1 0 0,-34 6-1734 0 0</inkml:trace>
</inkml:ink>
</file>

<file path=ppt/ink/ink5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1.433"/>
    </inkml:context>
    <inkml:brush xml:id="br0">
      <inkml:brushProperty name="width" value="0.1" units="cm"/>
      <inkml:brushProperty name="height" value="0.1" units="cm"/>
      <inkml:brushProperty name="color" value="#FFFFFF"/>
    </inkml:brush>
  </inkml:definitions>
  <inkml:trace contextRef="#ctx0" brushRef="#br0">0 84 3432 0 0,'7'7'6227'0'0,"-4"8"-3586"0"0,-3 28-2462 0 0,-1-20 689 0 0,17 109-872 0 0,-16-132 1 0 0,0 1 0 0 0,-1-1 1 0 0,1 0-1 0 0,0 0 1 0 0,0 1-1 0 0,0-1 1 0 0,0 0-1 0 0,0 0 1 0 0,0 0-1 0 0,0 1 1 0 0,0-1-1 0 0,0 0 1 0 0,0 0-1 0 0,1 1 1 0 0,-1-1-1 0 0,0 0 0 0 0,0 0 1 0 0,0 0-1 0 0,0 1 1 0 0,0-1-1 0 0,0 0 1 0 0,0 0-1 0 0,1 0 1 0 0,-1 0-1 0 0,0 1 1 0 0,0-1-1 0 0,0 0 1 0 0,0 0-1 0 0,0 0 0 0 0,1 0 1 0 0,-1 0-1 0 0,0 1 1 0 0,0-1-1 0 0,0 0 1 0 0,1 0-1 0 0,-1 0 1 0 0,0 0-1 0 0,0 0 1 0 0,1 0-1 0 0,-1 0 1 0 0,0 0-1 0 0,0 0 1 0 0,1 0-1 0 0,6-10 24 0 0,6-18 144 0 0,-13 27-155 0 0,20-61 563 0 0,-14 42-120 0 0,0 0 0 0 0,1 1 0 0 0,19-35 0 0 0,-26 53-439 0 0,0 1-1 0 0,1-1 1 0 0,-1 1 0 0 0,1-1-1 0 0,-1 1 1 0 0,0-1-1 0 0,1 1 1 0 0,-1 0 0 0 0,1-1-1 0 0,-1 1 1 0 0,1 0 0 0 0,0-1-1 0 0,-1 1 1 0 0,1 0 0 0 0,-1 0-1 0 0,1-1 1 0 0,-1 1-1 0 0,1 0 1 0 0,0 0 0 0 0,-1 0-1 0 0,1 0 1 0 0,0 0 0 0 0,-1 0-1 0 0,1 0 1 0 0,-1 0-1 0 0,1 0 1 0 0,0 0 0 0 0,0 0-1 0 0,21 11 192 0 0,12 21-7 0 0,-16-8-528 0 0,0 1 0 0 0,-2 0 1 0 0,-1 2-1 0 0,-2-1 1 0 0,13 32-1 0 0,-26-58 323 0 0,0 0-1 0 0,0 0 1 0 0,0 0 0 0 0,0 0-1 0 0,0 0 1 0 0,0-1 0 0 0,0 1-1 0 0,0 0 1 0 0,0 0 0 0 0,0 0-1 0 0,0 0 1 0 0,0 0 0 0 0,0 0-1 0 0,0 0 1 0 0,0 0 0 0 0,0-1 0 0 0,0 1-1 0 0,1 0 1 0 0,-1 0 0 0 0,0 0-1 0 0,0 0 1 0 0,0 0 0 0 0,0 0-1 0 0,0 0 1 0 0,0 0 0 0 0,0 0-1 0 0,0 0 1 0 0,1 0 0 0 0,-1 0-1 0 0,0 0 1 0 0,0 0 0 0 0,0-1-1 0 0,0 1 1 0 0,0 0 0 0 0,0 0-1 0 0,1 0 1 0 0,-1 0 0 0 0,0 0-1 0 0,0 1 1 0 0,0-1 0 0 0,0 0-1 0 0,0 0 1 0 0,0 0 0 0 0,0 0-1 0 0,1 0 1 0 0,-1 0 0 0 0,0 0 0 0 0,0 0-1 0 0,0 0 1 0 0,0 0 0 0 0,0 0-1 0 0,0 0 1 0 0,0 0 0 0 0,0 0-1 0 0,1 0 1 0 0,-1 1 0 0 0,0-1-1 0 0,0 0 1 0 0,0 0 0 0 0,0 0-1 0 0,0 0 1 0 0,0 0 0 0 0,0 0-1 0 0,0 0 1 0 0,0 0 0 0 0,0 1-1 0 0,0-1 1 0 0,6-18-37 0 0,3-22 300 0 0,-3 7 43 0 0,17-76 778 0 0,-19 97-947 0 0,-1-1 0 0 0,2 1 0 0 0,0 1 0 0 0,0-1-1 0 0,1 1 1 0 0,10-15 0 0 0,-15 24-117 0 0,0 1 0 0 0,0 0 1 0 0,0-1-1 0 0,0 1 0 0 0,1 0 1 0 0,-1 0-1 0 0,0-1 0 0 0,0 1 0 0 0,1 0 1 0 0,-1 0-1 0 0,0 0 0 0 0,1 1 1 0 0,-1-1-1 0 0,1 0 0 0 0,0 1 0 0 0,-1-1 1 0 0,1 0-1 0 0,-1 1 0 0 0,1 0 1 0 0,0-1-1 0 0,-1 1 0 0 0,1 0 0 0 0,0 0 1 0 0,0 0-1 0 0,2 0 0 0 0,-1 1-1 0 0,-1 0 1 0 0,1 1-1 0 0,0-1 0 0 0,0 0 0 0 0,-1 1 0 0 0,1 0 0 0 0,-1-1 1 0 0,1 1-1 0 0,-1 0 0 0 0,0 0 0 0 0,0 1 0 0 0,0-1 0 0 0,2 3 1 0 0,4 6 13 0 0,-1 0 0 0 0,0 0 0 0 0,-1 1 0 0 0,0-1 0 0 0,5 19 1 0 0,-7-16 21 0 0,-2-1 1 0 0,0 1-1 0 0,0-1 1 0 0,-2 1-1 0 0,0 25 1 0 0,-1-20-1923 0 0,1 0 0 0 0,3 19-1 0 0,0-28-1316 0 0</inkml:trace>
</inkml:ink>
</file>

<file path=ppt/ink/ink5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1.946"/>
    </inkml:context>
    <inkml:brush xml:id="br0">
      <inkml:brushProperty name="width" value="0.1" units="cm"/>
      <inkml:brushProperty name="height" value="0.1" units="cm"/>
      <inkml:brushProperty name="color" value="#FFFFFF"/>
    </inkml:brush>
  </inkml:definitions>
  <inkml:trace contextRef="#ctx0" brushRef="#br0">281 18 5729 0 0,'-1'-2'242'0'0,"-1"1"0"0"0,1 0 0 0 0,0-1 0 0 0,0 1 0 0 0,-1 0 1 0 0,1 0-1 0 0,-1 0 0 0 0,1 0 0 0 0,-1 0 0 0 0,1 0 1 0 0,-1 0-1 0 0,0 1 0 0 0,1-1 0 0 0,-1 0 0 0 0,0 1 0 0 0,0-1 1 0 0,1 1-1 0 0,-1 0 0 0 0,-3 0 0 0 0,0 0 25 0 0,0 0-1 0 0,0 0 1 0 0,1 1 0 0 0,-1 0-1 0 0,0 0 1 0 0,0 1 0 0 0,-5 2-1 0 0,-4 2 120 0 0,1 0 0 0 0,0 2 0 0 0,1-1-1 0 0,-14 11 1 0 0,9-4 160 0 0,1 1 0 0 0,-29 31 0 0 0,39-39-418 0 0,1 0 0 0 0,0 0 0 0 0,0 0 0 0 0,1 0 0 0 0,0 1 0 0 0,0 0 0 0 0,1 0 0 0 0,0 0 0 0 0,0 0 0 0 0,-2 13 0 0 0,5-18-139 0 0,0 0 0 0 0,1 0-1 0 0,-1 0 1 0 0,0 0 0 0 0,1 0-1 0 0,0-1 1 0 0,0 1-1 0 0,-1 0 1 0 0,2 0 0 0 0,-1 0-1 0 0,0-1 1 0 0,1 1 0 0 0,-1-1-1 0 0,1 1 1 0 0,0-1 0 0 0,-1 1-1 0 0,1-1 1 0 0,0 0 0 0 0,1 0-1 0 0,-1 0 1 0 0,0 0 0 0 0,1-1-1 0 0,-1 1 1 0 0,1 0 0 0 0,-1-1-1 0 0,1 0 1 0 0,0 1 0 0 0,3 0-1 0 0,-2 0-81 0 0,0-1-1 0 0,0 1 1 0 0,0-1-1 0 0,0 0 1 0 0,0 0-1 0 0,0 0 1 0 0,0-1-1 0 0,1 1 1 0 0,-1-1-1 0 0,0 0 1 0 0,0 0-1 0 0,1-1 1 0 0,-1 1-1 0 0,0-1 1 0 0,0 0-1 0 0,0 0 1 0 0,0 0-1 0 0,0-1 1 0 0,6-2-1 0 0,-4-1-12 0 0,1 0 0 0 0,-1-1 0 0 0,0 1-1 0 0,-1-1 1 0 0,0 0 0 0 0,1 0 0 0 0,-2-1 0 0 0,1 0-1 0 0,-1 0 1 0 0,0 0 0 0 0,-1 0 0 0 0,5-12-1 0 0,0-6 462 0 0,-2 0-1 0 0,5-41 1 0 0,-8 49 167 0 0,-4 28-314 0 0,0 1 0 0 0,1 0 0 0 0,0-1 0 0 0,1 1 0 0 0,1-1 0 0 0,-1 1-1 0 0,2-1 1 0 0,0 1 0 0 0,0-1 0 0 0,1 0 0 0 0,8 17 0 0 0,-9-22-466 0 0,1 0-1 0 0,-1-1 1 0 0,1 1-1 0 0,0-1 1 0 0,1 0-1 0 0,-1 0 1 0 0,1 0-1 0 0,0-1 1 0 0,0 0 0 0 0,8 5-1 0 0,-8-6-249 0 0,0 0-1 0 0,0-1 0 0 0,0 0 1 0 0,0 0-1 0 0,0-1 1 0 0,1 1-1 0 0,-1-1 0 0 0,1 0 1 0 0,-1-1-1 0 0,1 1 1 0 0,-1-1-1 0 0,1 0 1 0 0,-1-1-1 0 0,7 0 0 0 0,3-3-2240 0 0</inkml:trace>
</inkml:ink>
</file>

<file path=ppt/ink/ink5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2.303"/>
    </inkml:context>
    <inkml:brush xml:id="br0">
      <inkml:brushProperty name="width" value="0.1" units="cm"/>
      <inkml:brushProperty name="height" value="0.1" units="cm"/>
      <inkml:brushProperty name="color" value="#FFFFFF"/>
    </inkml:brush>
  </inkml:definitions>
  <inkml:trace contextRef="#ctx0" brushRef="#br0">73 31 6305 0 0,'-1'-3'363'0'0,"0"0"0"0"0,1 0 0 0 0,-1 0 0 0 0,0 0 0 0 0,-1 0 0 0 0,1 1 0 0 0,0-1 0 0 0,-3-3 0 0 0,4 6-304 0 0,0 0 0 0 0,0 0 0 0 0,0-1 1 0 0,-1 1-1 0 0,1 0 0 0 0,0 0 1 0 0,0 0-1 0 0,0 0 0 0 0,0 0 0 0 0,-1 0 1 0 0,1 0-1 0 0,0-1 0 0 0,0 1 0 0 0,-1 0 1 0 0,1 0-1 0 0,0 0 0 0 0,0 0 1 0 0,0 0-1 0 0,-1 0 0 0 0,1 0 0 0 0,0 0 1 0 0,0 0-1 0 0,0 0 0 0 0,-1 0 0 0 0,1 0 1 0 0,0 0-1 0 0,0 0 0 0 0,0 0 0 0 0,-1 1 1 0 0,1-1-1 0 0,0 0 0 0 0,0 0 1 0 0,0 0-1 0 0,-1 0 0 0 0,1 0 0 0 0,0 0 1 0 0,0 0-1 0 0,0 1 0 0 0,-9 16 1233 0 0,-3 34-264 0 0,2 1 0 0 0,2 0 0 0 0,3 0 0 0 0,1 66 0 0 0,1-39-416 0 0,0 179 653 0 0,4-164-728 0 0,-1-93-558 0 0,0 1 1 0 0,1-1 0 0 0,-1 1 0 0 0,0-1 0 0 0,1 0 0 0 0,-1 1-1 0 0,1-1 1 0 0,0 0 0 0 0,-1 1 0 0 0,1-1 0 0 0,0 0 0 0 0,0 0-1 0 0,0 0 1 0 0,0 0 0 0 0,0 0 0 0 0,0 0 0 0 0,0 0 0 0 0,0 0 0 0 0,0 0-1 0 0,0 0 1 0 0,1 0 0 0 0,-1-1 0 0 0,0 1 0 0 0,1-1 0 0 0,-1 1-1 0 0,0-1 1 0 0,1 1 0 0 0,-1-1 0 0 0,1 0 0 0 0,-1 1 0 0 0,0-1-1 0 0,1 0 1 0 0,-1 0 0 0 0,1 0 0 0 0,-1 0 0 0 0,3-1 0 0 0,7 1-550 0 0,0-1 0 0 0,1 0 0 0 0,13-3 0 0 0,-23 3 481 0 0,4 0-499 0 0,0 0 0 0 0,-1 0 0 0 0,1-1 1 0 0,0 0-1 0 0,-1 0 0 0 0,0-1 0 0 0,1 1 1 0 0,-1-1-1 0 0,0 0 0 0 0,-1 0 0 0 0,1-1 0 0 0,0 0 1 0 0,-1 0-1 0 0,0 0 0 0 0,8-9 0 0 0,-6 2-2309 0 0</inkml:trace>
</inkml:ink>
</file>

<file path=ppt/ink/ink5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3.479"/>
    </inkml:context>
    <inkml:brush xml:id="br0">
      <inkml:brushProperty name="width" value="0.1" units="cm"/>
      <inkml:brushProperty name="height" value="0.1" units="cm"/>
      <inkml:brushProperty name="color" value="#FFFFFF"/>
    </inkml:brush>
  </inkml:definitions>
  <inkml:trace contextRef="#ctx0" brushRef="#br0">1 23 5717 0 0,'0'-1'174'0'0,"0"0"1"0"0,0 0 0 0 0,0-1-1 0 0,0 1 1 0 0,0 0 0 0 0,0 0-1 0 0,0 0 1 0 0,0 0 0 0 0,0 0-1 0 0,1 0 1 0 0,-1-1 0 0 0,0 1 0 0 0,1 0-1 0 0,-1 0 1 0 0,1 0 0 0 0,-1 0-1 0 0,1 0 1 0 0,0 0 0 0 0,0-1-1 0 0,0 2-82 0 0,-1 0-1 0 0,1 0 0 0 0,0 0 0 0 0,-1 0 0 0 0,1 0 0 0 0,0 0 0 0 0,-1 0 1 0 0,1 0-1 0 0,-1 0 0 0 0,1 1 0 0 0,0-1 0 0 0,-1 0 0 0 0,1 0 1 0 0,-1 0-1 0 0,1 1 0 0 0,-1-1 0 0 0,1 0 0 0 0,-1 1 0 0 0,1-1 0 0 0,-1 0 1 0 0,1 1-1 0 0,-1-1 0 0 0,1 1 0 0 0,0 0 0 0 0,31 42 1682 0 0,-27-35-1753 0 0,28 43 416 0 0,-7-12 300 0 0,31 38-1 0 0,-48-67-1430 0 0,0 0 1 0 0,0 0-1 0 0,1-1 0 0 0,1 0 1 0 0,-1-1-1 0 0,1 0 0 0 0,1-1 1 0 0,14 8-1 0 0,-12-9-2445 0 0</inkml:trace>
</inkml:ink>
</file>

<file path=ppt/ink/ink5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3.808"/>
    </inkml:context>
    <inkml:brush xml:id="br0">
      <inkml:brushProperty name="width" value="0.1" units="cm"/>
      <inkml:brushProperty name="height" value="0.1" units="cm"/>
      <inkml:brushProperty name="color" value="#FFFFFF"/>
    </inkml:brush>
  </inkml:definitions>
  <inkml:trace contextRef="#ctx0" brushRef="#br0">58 0 4720 0 0,'-11'56'5782'0'0,"2"56"-3890"0"0,3-17-900 0 0,-6-4-221 0 0,-4 54-1681 0 0,13-130-76 0 0,2 8-3010 0 0</inkml:trace>
</inkml:ink>
</file>

<file path=ppt/ink/ink5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4.337"/>
    </inkml:context>
    <inkml:brush xml:id="br0">
      <inkml:brushProperty name="width" value="0.1" units="cm"/>
      <inkml:brushProperty name="height" value="0.1" units="cm"/>
      <inkml:brushProperty name="color" value="#FFFFFF"/>
    </inkml:brush>
  </inkml:definitions>
  <inkml:trace contextRef="#ctx0" brushRef="#br0">323 52 4984 0 0,'0'-1'179'0'0,"1"-1"-1"0"0,0 1 1 0 0,-1-1-1 0 0,1 1 0 0 0,-1-1 1 0 0,0 1-1 0 0,0-1 1 0 0,1 1-1 0 0,-1-1 0 0 0,0 1 1 0 0,0-1-1 0 0,0 1 0 0 0,-1-1 1 0 0,1 1-1 0 0,0-1 1 0 0,0 1-1 0 0,-1-1 0 0 0,1 1 1 0 0,-1-1-1 0 0,1 1 1 0 0,-1-1-1 0 0,0 1 0 0 0,0 0 1 0 0,0 0-1 0 0,1-1 0 0 0,-1 1 1 0 0,0 0-1 0 0,-1 0 1 0 0,1 0-1 0 0,0 0 0 0 0,0 0 1 0 0,0 0-1 0 0,-2-1 0 0 0,0 1-35 0 0,0 0-1 0 0,1 1 1 0 0,-1-1-1 0 0,0 0 1 0 0,0 1-1 0 0,0 0 1 0 0,0 0-1 0 0,1 0 1 0 0,-1 0-1 0 0,0 0 0 0 0,0 1 1 0 0,0-1-1 0 0,0 1 1 0 0,1 0-1 0 0,-1 0 1 0 0,-5 2-1 0 0,-10 6 92 0 0,0 0-1 0 0,0 1 1 0 0,1 1 0 0 0,1 1-1 0 0,0 1 1 0 0,0 0 0 0 0,1 1-1 0 0,1 0 1 0 0,0 1 0 0 0,1 1-1 0 0,1 0 1 0 0,1 1-1 0 0,0 0 1 0 0,1 1 0 0 0,0 0-1 0 0,-11 33 1 0 0,20-46-212 0 0,-1 0 0 0 0,1-1 0 0 0,1 1 0 0 0,-1 0 0 0 0,1 0 0 0 0,-1 0 0 0 0,1-1 0 0 0,1 1 0 0 0,-1 0 0 0 0,1 0 0 0 0,0 0 0 0 0,0-1 1 0 0,0 1-1 0 0,1 0 0 0 0,-1-1 0 0 0,3 5 0 0 0,-2-6-83 0 0,-1-1 0 0 0,1 0 1 0 0,0 0-1 0 0,0 1 1 0 0,-1-1-1 0 0,1-1 0 0 0,0 1 1 0 0,1 0-1 0 0,-1 0 1 0 0,0-1-1 0 0,0 1 0 0 0,1-1 1 0 0,-1 0-1 0 0,1 0 1 0 0,-1 0-1 0 0,1 0 0 0 0,0 0 1 0 0,-1 0-1 0 0,1-1 1 0 0,0 1-1 0 0,-1-1 0 0 0,1 0 1 0 0,0 0-1 0 0,0 0 1 0 0,-1 0-1 0 0,1 0 0 0 0,0-1 1 0 0,0 1-1 0 0,2-2 0 0 0,8-1-173 0 0,-1-1-1 0 0,0-1 0 0 0,-1 0 0 0 0,1-1 0 0 0,-1 0 0 0 0,0-1 0 0 0,0 0 1 0 0,-1 0-1 0 0,0-1 0 0 0,0-1 0 0 0,-1 0 0 0 0,13-16 0 0 0,-8 9 242 0 0,-2-1 1 0 0,0 0-1 0 0,-1-1 0 0 0,0-1 0 0 0,-2 0 0 0 0,14-39 1 0 0,-15 28 1200 0 0,-13 51-212 0 0,-1 13-635 0 0,1 1 0 0 0,-1 38-1 0 0,6-63-343 0 0,0 0 0 0 0,0 1 0 0 0,1-1 0 0 0,0 0 0 0 0,1 1 0 0 0,0-1 0 0 0,1 0 0 0 0,0 0-1 0 0,1-1 1 0 0,0 1 0 0 0,9 15 0 0 0,-11-22-208 0 0,0 0-1 0 0,1 0 1 0 0,-1-1-1 0 0,1 1 1 0 0,-1-1-1 0 0,1 1 1 0 0,0-1-1 0 0,5 2 0 0 0,-6-2-163 0 0,1-1 0 0 0,-1 0-1 0 0,1 0 1 0 0,-1 0 0 0 0,1 0-1 0 0,0 0 1 0 0,-1-1-1 0 0,1 1 1 0 0,0-1 0 0 0,-1 0-1 0 0,1 0 1 0 0,0 0-1 0 0,0 0 1 0 0,-1 0 0 0 0,1-1-1 0 0,0 1 1 0 0,0-1-1 0 0,3-1 1 0 0,8-5-2495 0 0</inkml:trace>
</inkml:ink>
</file>

<file path=ppt/ink/ink5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4.738"/>
    </inkml:context>
    <inkml:brush xml:id="br0">
      <inkml:brushProperty name="width" value="0.1" units="cm"/>
      <inkml:brushProperty name="height" value="0.1" units="cm"/>
      <inkml:brushProperty name="color" value="#FFFFFF"/>
    </inkml:brush>
  </inkml:definitions>
  <inkml:trace contextRef="#ctx0" brushRef="#br0">0 1 4792 0 0,'2'32'4790'0'0,"-1"8"-4176"0"0,3 1-1 0 0,1-1 1 0 0,2-1 0 0 0,2 1 0 0 0,2-1 0 0 0,21 52 0 0 0,-30-86-630 0 0,9 24 192 0 0,-7-24-35 0 0,-4-19-30 0 0,-21-58 787 0 0,20 62-857 0 0,0 0 0 0 0,1 0-1 0 0,0 0 1 0 0,1 0-1 0 0,0 0 1 0 0,0 1-1 0 0,1-1 1 0 0,1 0-1 0 0,-1 1 1 0 0,2-1 0 0 0,-1 1-1 0 0,1 0 1 0 0,1 0-1 0 0,-1 0 1 0 0,2 1-1 0 0,-1 0 1 0 0,11-13 0 0 0,-8 13-563 0 0,1 0 1 0 0,-1 0-1 0 0,1 1 1 0 0,0 0-1 0 0,1 1 1 0 0,0 0-1 0 0,0 0 1 0 0,0 1-1 0 0,16-6 1 0 0,-16 8-1185 0 0,-1-1-1428 0 0</inkml:trace>
</inkml:ink>
</file>

<file path=ppt/ink/ink5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5.092"/>
    </inkml:context>
    <inkml:brush xml:id="br0">
      <inkml:brushProperty name="width" value="0.1" units="cm"/>
      <inkml:brushProperty name="height" value="0.1" units="cm"/>
      <inkml:brushProperty name="color" value="#FFFFFF"/>
    </inkml:brush>
  </inkml:definitions>
  <inkml:trace contextRef="#ctx0" brushRef="#br0">1 0 4620 0 0,'3'9'928'0'0,"0"-1"-1"0"0,0 1 0 0 0,-1 0 1 0 0,0 0-1 0 0,0 0 1 0 0,0 14-1 0 0,-5 56 1539 0 0,1-60-2618 0 0,1 0-1 0 0,1-1 1 0 0,1 1-1 0 0,3 23 1 0 0,6-26-3842 0 0</inkml:trace>
</inkml:ink>
</file>

<file path=ppt/ink/ink5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5.449"/>
    </inkml:context>
    <inkml:brush xml:id="br0">
      <inkml:brushProperty name="width" value="0.1" units="cm"/>
      <inkml:brushProperty name="height" value="0.1" units="cm"/>
      <inkml:brushProperty name="color" value="#FFFFFF"/>
    </inkml:brush>
  </inkml:definitions>
  <inkml:trace contextRef="#ctx0" brushRef="#br0">19 25 4708 0 0,'-19'-13'7517'0'0,"19"12"-7427"0"0,15-10 1204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8.596"/>
    </inkml:context>
    <inkml:brush xml:id="br0">
      <inkml:brushProperty name="width" value="0.1" units="cm"/>
      <inkml:brushProperty name="height" value="0.1" units="cm"/>
      <inkml:brushProperty name="color" value="#FFFFFF"/>
    </inkml:brush>
  </inkml:definitions>
  <inkml:trace contextRef="#ctx0" brushRef="#br0">0 1 1700 0 0,'2'71'7325'0'0,"7"37"-4866"0"0,-7-89-2077 0 0,1-1 0 0 0,1 1 0 0 0,1-1 0 0 0,0 0 0 0 0,1 0 0 0 0,17 32 0 0 0,-19-43-303 0 0,-1-1 0 0 0,2 0 0 0 0,-1 0 0 0 0,1-1 0 0 0,0 1 1 0 0,0-1-1 0 0,0 0 0 0 0,1 0 0 0 0,7 4 0 0 0,-9-6-110 0 0,0-1 1 0 0,1 0-1 0 0,-1 0 0 0 0,1 0 0 0 0,-1-1 0 0 0,1 1 1 0 0,0-1-1 0 0,0 0 0 0 0,0-1 0 0 0,0 1 1 0 0,-1-1-1 0 0,1 0 0 0 0,0 0 0 0 0,10-2 0 0 0,-9 1-97 0 0,1-1 0 0 0,-1 0-1 0 0,0 0 1 0 0,0 0-1 0 0,0-1 1 0 0,0 0 0 0 0,0 0-1 0 0,0-1 1 0 0,-1 0-1 0 0,0 0 1 0 0,1 0 0 0 0,-2 0-1 0 0,1-1 1 0 0,0 0 0 0 0,-1 0-1 0 0,0 0 1 0 0,4-7-1 0 0,1-2-253 0 0,-2 0 0 0 0,1-1 0 0 0,-2 0 0 0 0,0 0 0 0 0,7-29 0 0 0,-7 23-2113 0 0</inkml:trace>
  <inkml:trace contextRef="#ctx0" brushRef="#br0" timeOffset="1">361 123 10733 0 0,'0'-17'347'0'0,"1"12"-226"0"0,-1 0 1 0 0,1 0 0 0 0,-1 0 0 0 0,-1 1 0 0 0,1-1-1 0 0,-1 0 1 0 0,1 0 0 0 0,-4-7 0 0 0,2 14-20 0 0,0 0 1 0 0,0 1 0 0 0,0-1-1 0 0,1 1 1 0 0,-1-1 0 0 0,1 1 0 0 0,-1 0-1 0 0,1 0 1 0 0,-2 5 0 0 0,1 1 6 0 0,1 0 1 0 0,0 1 0 0 0,0-1 0 0 0,1 1 0 0 0,0-1 0 0 0,0 1 0 0 0,1-1 0 0 0,0 1 0 0 0,1-1 0 0 0,4 12 0 0 0,-5-15-375 0 0,1-1 1 0 0,0 1-1 0 0,0-1 1 0 0,1 0-1 0 0,-1 0 1 0 0,1 0-1 0 0,0 0 1 0 0,0 0-1 0 0,1 0 1 0 0,0-1-1 0 0,0 0 1 0 0,0 0-1 0 0,0 0 1 0 0,0 0-1 0 0,1 0 1 0 0,0-1-1 0 0,0 0 1 0 0,5 3-1 0 0,-2-3-2696 0 0</inkml:trace>
</inkml:ink>
</file>

<file path=ppt/ink/ink5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5.928"/>
    </inkml:context>
    <inkml:brush xml:id="br0">
      <inkml:brushProperty name="width" value="0.1" units="cm"/>
      <inkml:brushProperty name="height" value="0.1" units="cm"/>
      <inkml:brushProperty name="color" value="#FFFFFF"/>
    </inkml:brush>
  </inkml:definitions>
  <inkml:trace contextRef="#ctx0" brushRef="#br0">276 19 4796 0 0,'0'-9'5391'0'0,"-1"8"-5298"0"0,-14-8 1689 0 0,5 10-1530 0 0,0 0 1 0 0,0 1 0 0 0,0 0 0 0 0,0 1-1 0 0,1 0 1 0 0,-1 1 0 0 0,1-1-1 0 0,0 2 1 0 0,0-1 0 0 0,0 1 0 0 0,0 1-1 0 0,1 0 1 0 0,0 0 0 0 0,0 0-1 0 0,1 1 1 0 0,-12 14 0 0 0,7-8-103 0 0,2 0 0 0 0,-1 1 0 0 0,2 0 0 0 0,0 1 0 0 0,1 0 0 0 0,0 0 0 0 0,1 1 0 0 0,1 0 0 0 0,-5 19 0 0 0,9-28-105 0 0,1 1 0 0 0,0-1 0 0 0,1 0 0 0 0,0 1-1 0 0,0-1 1 0 0,0 0 0 0 0,1 1 0 0 0,0-1 0 0 0,0 0-1 0 0,1 0 1 0 0,0 0 0 0 0,0 0 0 0 0,4 7 0 0 0,-5-11-77 0 0,1 0 0 0 0,-1 0 0 0 0,1 0 0 0 0,0 0 0 0 0,0-1 0 0 0,0 1 0 0 0,1 0 0 0 0,-1-1 0 0 0,1 0 1 0 0,-1 0-1 0 0,1 1 0 0 0,0-1 0 0 0,-1-1 0 0 0,1 1 0 0 0,0 0 0 0 0,0-1 0 0 0,1 0 0 0 0,-1 1 0 0 0,0-1 0 0 0,0 0 0 0 0,1-1 1 0 0,-1 1-1 0 0,0-1 0 0 0,1 1 0 0 0,-1-1 0 0 0,0 0 0 0 0,1 0 0 0 0,-1 0 0 0 0,1-1 0 0 0,3 0 0 0 0,-1-1-70 0 0,0 0-1 0 0,1 0 1 0 0,-1-1-1 0 0,0 0 1 0 0,0 0-1 0 0,-1 0 1 0 0,1-1-1 0 0,-1 0 0 0 0,0 0 1 0 0,0 0-1 0 0,0-1 1 0 0,0 0-1 0 0,4-5 1 0 0,8-12-584 0 0,26-42 1 0 0,-35 50 477 0 0,3-7 390 0 0,-1 0 0 0 0,-1-1 1 0 0,-1 0-1 0 0,0-1 0 0 0,4-27 0 0 0,-6 32 411 0 0,-2 29 29 0 0,-3 33 105 0 0,-1-42-727 0 0,2 15 96 0 0,1 0-1 0 0,0-1 1 0 0,2 1 0 0 0,0-1 0 0 0,0 0-1 0 0,2 0 1 0 0,8 15 0 0 0,-12-25-240 0 0,0-1-1 0 0,0 0 1 0 0,0 0 0 0 0,1-1-1 0 0,0 1 1 0 0,0-1 0 0 0,0 1-1 0 0,0-1 1 0 0,1 0 0 0 0,-1-1-1 0 0,1 1 1 0 0,0-1 0 0 0,0 0-1 0 0,1 0 1 0 0,-1-1 0 0 0,0 1-1 0 0,11 2 1 0 0,-12-4-140 0 0,0-1 1 0 0,0 1-1 0 0,0 0 0 0 0,0-1 1 0 0,0 0-1 0 0,0 0 0 0 0,0 0 1 0 0,0-1-1 0 0,0 1 0 0 0,1-1 1 0 0,-1 0-1 0 0,0 0 0 0 0,-1 0 0 0 0,1-1 1 0 0,0 0-1 0 0,0 1 0 0 0,-1-1 1 0 0,1 0-1 0 0,-1-1 0 0 0,1 1 1 0 0,-1-1-1 0 0,0 1 0 0 0,0-1 1 0 0,0 0-1 0 0,5-7 0 0 0,2-5-2565 0 0</inkml:trace>
</inkml:ink>
</file>

<file path=ppt/ink/ink5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6.519"/>
    </inkml:context>
    <inkml:brush xml:id="br0">
      <inkml:brushProperty name="width" value="0.1" units="cm"/>
      <inkml:brushProperty name="height" value="0.1" units="cm"/>
      <inkml:brushProperty name="color" value="#FFFFFF"/>
    </inkml:brush>
  </inkml:definitions>
  <inkml:trace contextRef="#ctx0" brushRef="#br0">43 123 3856 0 0,'2'-10'613'0'0,"0"-1"166"0"0,1 0 0 0 0,-2 0 0 0 0,1-1-1 0 0,-2 1 1 0 0,1 0 0 0 0,-2 0 0 0 0,-1-14 0 0 0,2 25-729 0 0,0-1 0 0 0,0 1 0 0 0,0 0 0 0 0,0-1 0 0 0,0 1 0 0 0,0-1 1 0 0,0 1-1 0 0,0 0 0 0 0,0-1 0 0 0,0 1 0 0 0,0 0 0 0 0,-1-1 0 0 0,1 1 0 0 0,0 0 1 0 0,0-1-1 0 0,0 1 0 0 0,-1 0 0 0 0,1-1 0 0 0,0 1 0 0 0,0 0 0 0 0,-1 0 1 0 0,1-1-1 0 0,0 1 0 0 0,-1 0 0 0 0,1 0 0 0 0,0 0 0 0 0,0-1 0 0 0,-1 1 0 0 0,1 0 1 0 0,-1 0-1 0 0,1 0 0 0 0,0 0 0 0 0,-1 0 0 0 0,1 0 0 0 0,0 0 0 0 0,-1 0 1 0 0,1 0-1 0 0,-10 11 985 0 0,-3 20-280 0 0,6 2-341 0 0,1 0-1 0 0,2 0 1 0 0,2 0 0 0 0,2 54 0 0 0,5-20-51 0 0,18 85 0 0 0,-8-88-1159 0 0,-15-64 788 0 0,0 0-1 0 0,0 0 1 0 0,0 0 0 0 0,0 0-1 0 0,0 0 1 0 0,0 0-1 0 0,0 0 1 0 0,0 0 0 0 0,0 0-1 0 0,0 1 1 0 0,0-1-1 0 0,0 0 1 0 0,0 0 0 0 0,0 0-1 0 0,0 0 1 0 0,0 0-1 0 0,0 0 1 0 0,0 0 0 0 0,0 0-1 0 0,0 0 1 0 0,0 0-1 0 0,0 0 1 0 0,0 0 0 0 0,1 0-1 0 0,-1 0 1 0 0,0 1-1 0 0,0-1 1 0 0,0 0 0 0 0,0 0-1 0 0,0 0 1 0 0,0 0-1 0 0,0 0 1 0 0,0 0 0 0 0,0 0-1 0 0,0 0 1 0 0,0 0 0 0 0,1 0-1 0 0,-1 0 1 0 0,0 0-1 0 0,0 0 1 0 0,0 0 0 0 0,0 0-1 0 0,0 0 1 0 0,0 0-1 0 0,0 0 1 0 0,0 0 0 0 0,0 0-1 0 0,1 0 1 0 0,-1 0-1 0 0,0-1 1 0 0,0 1 0 0 0,0 0-1 0 0,0 0 1 0 0,0 0-1 0 0,0 0 1 0 0,0 0 0 0 0,0 0-1 0 0,0 0 1 0 0,0 0-1 0 0,0 0 1 0 0,0 0 0 0 0,0 0-1 0 0,0 0 1 0 0,0-1-1 0 0,6-8-178 0 0,3-11 159 0 0,-1-21 648 0 0,1 0 0 0 0,27-69 0 0 0,-35 108-594 0 0,0-1 0 0 0,0 0 0 0 0,0 1 0 0 0,1-1 1 0 0,-1 1-1 0 0,1-1 0 0 0,0 1 0 0 0,0 0 0 0 0,0 0 0 0 0,0 0 0 0 0,0 0 1 0 0,0 0-1 0 0,1 0 0 0 0,-1 1 0 0 0,1-1 0 0 0,-1 1 0 0 0,1-1 0 0 0,-1 1 1 0 0,1 0-1 0 0,3-1 0 0 0,-1 1-13 0 0,-1 1 0 0 0,1-1 0 0 0,-1 1 0 0 0,1 0 0 0 0,-1 0 0 0 0,1 0 0 0 0,-1 1 0 0 0,1 0 1 0 0,-1 0-1 0 0,1 0 0 0 0,-1 0 0 0 0,5 3 0 0 0,-3-2-9 0 0,1 1-1 0 0,-1 0 1 0 0,0 0 0 0 0,0 1-1 0 0,0 0 1 0 0,-1 0 0 0 0,1 0-1 0 0,-1 1 1 0 0,0-1 0 0 0,0 1-1 0 0,-1 0 1 0 0,1 1 0 0 0,-1-1 0 0 0,0 1-1 0 0,-1 0 1 0 0,1 0 0 0 0,2 7-1 0 0,-4-5 6 0 0,-1 0-1 0 0,0 0 0 0 0,0 0 1 0 0,0 0-1 0 0,-1 0 0 0 0,-1 0 1 0 0,1 0-1 0 0,-1 0 0 0 0,0 0 1 0 0,-1 0-1 0 0,0-1 0 0 0,0 1 1 0 0,-1 0-1 0 0,0-1 0 0 0,-5 10 1 0 0,5-11-13 0 0,0-1 0 0 0,0 0 0 0 0,-1 0 0 0 0,0 0 0 0 0,0 0 0 0 0,0-1 0 0 0,-1 1 1 0 0,1-1-1 0 0,-1 0 0 0 0,0 0 0 0 0,0-1 0 0 0,-1 0 0 0 0,1 1 0 0 0,-1-2 1 0 0,1 1-1 0 0,-1-1 0 0 0,0 0 0 0 0,0 0 0 0 0,0 0 0 0 0,-6 0 0 0 0,8-1-280 0 0,1-1-1 0 0,-1 0 0 0 0,1 0 0 0 0,-1 0 0 0 0,1 0 0 0 0,-1 0 1 0 0,-5-2-1 0 0,9 2 22 0 0,-1-1 0 0 0,0 1 0 0 0,0 0 1 0 0,0-1-1 0 0,0 0 0 0 0,0 1 0 0 0,0-1 0 0 0,0 1 1 0 0,1-1-1 0 0,-1 0 0 0 0,0 1 0 0 0,1-1 0 0 0,-1 0 1 0 0,0 0-1 0 0,1 0 0 0 0,-1 0 0 0 0,1 0 1 0 0,-1 1-1 0 0,1-1 0 0 0,-1 0 0 0 0,1 0 0 0 0,0 0 1 0 0,0 0-1 0 0,-1 0 0 0 0,1 0 0 0 0,0 0 0 0 0,0 0 1 0 0,0 0-1 0 0,0-2 0 0 0,0-5-2629 0 0</inkml:trace>
</inkml:ink>
</file>

<file path=ppt/ink/ink5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6.877"/>
    </inkml:context>
    <inkml:brush xml:id="br0">
      <inkml:brushProperty name="width" value="0.1" units="cm"/>
      <inkml:brushProperty name="height" value="0.1" units="cm"/>
      <inkml:brushProperty name="color" value="#FFFFFF"/>
    </inkml:brush>
  </inkml:definitions>
  <inkml:trace contextRef="#ctx0" brushRef="#br0">0 13 7005 0 0,'6'-12'5984'0'0,"0"44"-3980"0"0,11 101 205 0 0,10 89 261 0 0,-14-73-4291 0 0,-12-129-965 0 0,-3-1-4247 0 0</inkml:trace>
</inkml:ink>
</file>

<file path=ppt/ink/ink5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7.345"/>
    </inkml:context>
    <inkml:brush xml:id="br0">
      <inkml:brushProperty name="width" value="0.1" units="cm"/>
      <inkml:brushProperty name="height" value="0.1" units="cm"/>
      <inkml:brushProperty name="color" value="#FFFFFF"/>
    </inkml:brush>
  </inkml:definitions>
  <inkml:trace contextRef="#ctx0" brushRef="#br0">1 217 5272 0 0,'9'-6'555'0'0,"1"1"-1"0"0,1 0 1 0 0,-1 0-1 0 0,1 1 0 0 0,-1 1 1 0 0,19-4-1 0 0,-21 5-499 0 0,1 1 0 0 0,-1-1 0 0 0,0-1 0 0 0,0 1 0 0 0,0-2 0 0 0,-1 1-1 0 0,1-1 1 0 0,-1 0 0 0 0,0 0 0 0 0,0-1 0 0 0,0 0 0 0 0,0 0 0 0 0,7-8 0 0 0,-1-2 250 0 0,-8 10-50 0 0,0 0-1 0 0,-1-1 0 0 0,1 0 1 0 0,-1 1-1 0 0,0-1 1 0 0,4-10-1 0 0,-8 15-163 0 0,1-1 0 0 0,-1 0 0 0 0,1 0 0 0 0,-1 0 0 0 0,0 0 0 0 0,0 0 0 0 0,1 1 0 0 0,-2-1 0 0 0,1 0 0 0 0,0 0 0 0 0,0 0-1 0 0,0 0 1 0 0,-1 0 0 0 0,1 0 0 0 0,-1 1 0 0 0,0-1 0 0 0,1 0 0 0 0,-1 0 0 0 0,0 1 0 0 0,0-1 0 0 0,0 0 0 0 0,0 1 0 0 0,0-1-1 0 0,-1 1 1 0 0,1-1 0 0 0,0 1 0 0 0,-1 0 0 0 0,1 0 0 0 0,-3-2 0 0 0,2 2-4 0 0,-1 0-1 0 0,1-1 1 0 0,-1 1 0 0 0,1 1-1 0 0,-1-1 1 0 0,0 0-1 0 0,1 1 1 0 0,-1-1 0 0 0,0 1-1 0 0,0 0 1 0 0,1 0-1 0 0,-1 0 1 0 0,0 0 0 0 0,1 1-1 0 0,-1-1 1 0 0,0 1 0 0 0,1-1-1 0 0,-1 1 1 0 0,1 0-1 0 0,-1 0 1 0 0,1 0 0 0 0,-1 0-1 0 0,-3 3 1 0 0,-5 2 99 0 0,1 0 0 0 0,0 0 0 0 0,1 1 0 0 0,-11 9 0 0 0,12-7-24 0 0,0 0 1 0 0,1 0-1 0 0,-1 0 0 0 0,2 1 0 0 0,-1 0 1 0 0,2 1-1 0 0,-1-1 0 0 0,1 1 0 0 0,1 0 1 0 0,0 0-1 0 0,0 1 0 0 0,-3 19 1 0 0,6-24-86 0 0,0 1 1 0 0,0-1-1 0 0,1 0 1 0 0,0 1-1 0 0,0-1 1 0 0,0 1-1 0 0,1-1 0 0 0,0 0 1 0 0,1 0-1 0 0,0 1 1 0 0,0-1-1 0 0,0 0 1 0 0,1 0-1 0 0,0-1 1 0 0,0 1-1 0 0,1-1 1 0 0,0 1-1 0 0,0-1 1 0 0,0 0-1 0 0,1-1 1 0 0,8 9-1 0 0,-7-10-133 0 0,-1-1-1 0 0,1 1 0 0 0,0-1 1 0 0,0-1-1 0 0,0 1 0 0 0,0-1 1 0 0,0 0-1 0 0,0-1 0 0 0,1 1 1 0 0,-1-1-1 0 0,1 0 0 0 0,-1-1 1 0 0,1 0-1 0 0,-1 0 0 0 0,1 0 1 0 0,10-2-1 0 0,0-1-1205 0 0,-1 0 0 0 0,0-1 0 0 0,0 0 0 0 0,0-2-1 0 0,22-9 1 0 0,11-13-3519 0 0,-35 16 1867 0 0</inkml:trace>
</inkml:ink>
</file>

<file path=ppt/ink/ink5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29:47.688"/>
    </inkml:context>
    <inkml:brush xml:id="br0">
      <inkml:brushProperty name="width" value="0.1" units="cm"/>
      <inkml:brushProperty name="height" value="0.1" units="cm"/>
      <inkml:brushProperty name="color" value="#FFFFFF"/>
    </inkml:brush>
  </inkml:definitions>
  <inkml:trace contextRef="#ctx0" brushRef="#br0">1 9 6581 0 0,'3'-2'2004'0'0,"-3"-1"-1516"0"0,2 1-420 0 0,1 2-12 0 0,-2-2-868 0 0</inkml:trace>
</inkml:ink>
</file>

<file path=ppt/ink/ink5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1.144"/>
    </inkml:context>
    <inkml:brush xml:id="br0">
      <inkml:brushProperty name="width" value="0.1" units="cm"/>
      <inkml:brushProperty name="height" value="0.1" units="cm"/>
      <inkml:brushProperty name="color" value="#FFFFFF"/>
    </inkml:brush>
  </inkml:definitions>
  <inkml:trace contextRef="#ctx0" brushRef="#br0">16 42 1152 0 0,'-4'-13'1957'0'0,"-5"-15"2614"0"0,9 28-4524 0 0,0 0-24 0 0,0 0 1 0 0,0 0-1 0 0,0 0 1 0 0,0 0-1 0 0,-1 0 1 0 0,1 0 0 0 0,0 0-1 0 0,0 0 1 0 0,0 0-1 0 0,0 0 1 0 0,0 0-1 0 0,0 0 1 0 0,0 0-1 0 0,-1 0 400 0 0,1 0-399 0 0,0 19 446 0 0,9 86 1302 0 0,31 145-1 0 0,-24-163-1295 0 0,22 90 543 0 0,-11-55-3050 0 0,-21-105-1731 0 0</inkml:trace>
</inkml:ink>
</file>

<file path=ppt/ink/ink5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1.672"/>
    </inkml:context>
    <inkml:brush xml:id="br0">
      <inkml:brushProperty name="width" value="0.1" units="cm"/>
      <inkml:brushProperty name="height" value="0.1" units="cm"/>
      <inkml:brushProperty name="color" value="#FFFFFF"/>
    </inkml:brush>
  </inkml:definitions>
  <inkml:trace contextRef="#ctx0" brushRef="#br0">0 518 2096 0 0,'6'-11'150'0'0,"0"1"-1"0"0,0 0 0 0 0,1 0 1 0 0,0 0-1 0 0,1 1 1 0 0,0 1-1 0 0,0-1 1 0 0,1 1-1 0 0,0 0 0 0 0,1 1 1 0 0,13-8-1 0 0,38-34 332 0 0,-55 42-455 0 0,0 1 1 0 0,-1-1 0 0 0,0 0 0 0 0,0 0 0 0 0,-1-1-1 0 0,0 1 1 0 0,0-1 0 0 0,-1 0 0 0 0,0 0-1 0 0,0-1 1 0 0,2-15 0 0 0,-1-2 411 0 0,-1 0 1 0 0,-1-41-1 0 0,-3 57-138 0 0,0 1 1 0 0,-1-1-1 0 0,0 0 1 0 0,0 1-1 0 0,-8-18 0 0 0,-5-27 1389 0 0,7 130-269 0 0,10-16-732 0 0,2 0 0 0 0,19 87 1 0 0,40 115-22 0 0,-33-146-1525 0 0,-18-79-3730 0 0</inkml:trace>
</inkml:ink>
</file>

<file path=ppt/ink/ink5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2.120"/>
    </inkml:context>
    <inkml:brush xml:id="br0">
      <inkml:brushProperty name="width" value="0.1" units="cm"/>
      <inkml:brushProperty name="height" value="0.1" units="cm"/>
      <inkml:brushProperty name="color" value="#FFFFFF"/>
    </inkml:brush>
  </inkml:definitions>
  <inkml:trace contextRef="#ctx0" brushRef="#br0">1 196 3404 0 0,'76'-30'2314'0'0,"18"-7"-946"0"0,-83 32-1212 0 0,-1-1 0 0 0,0 0 0 0 0,0 0 0 0 0,0-1 0 0 0,0 0 0 0 0,8-10 0 0 0,-17 16-131 0 0,1 0-1 0 0,-1-1 1 0 0,0 1 0 0 0,0 0-1 0 0,0 0 1 0 0,-1-1 0 0 0,1 1-1 0 0,0-1 1 0 0,0 1-1 0 0,-1-1 1 0 0,1 1 0 0 0,-1-1-1 0 0,1 1 1 0 0,-1-1 0 0 0,0 0-1 0 0,0 1 1 0 0,1-1-1 0 0,-1 1 1 0 0,0-1 0 0 0,-1 0-1 0 0,1 1 1 0 0,0-1 0 0 0,0 0-1 0 0,-1 1 1 0 0,1-1 0 0 0,-1 1-1 0 0,1-1 1 0 0,-1 1-1 0 0,1-1 1 0 0,-1 1 0 0 0,0-1-1 0 0,0 1 1 0 0,0 0 0 0 0,0-1-1 0 0,0 1 1 0 0,0 0 0 0 0,0 0-1 0 0,-3-2 1 0 0,2 1 14 0 0,0 0-1 0 0,0 1 1 0 0,0-1 0 0 0,-1 1 0 0 0,1 0-1 0 0,0 0 1 0 0,-1-1 0 0 0,1 1 0 0 0,-1 1-1 0 0,1-1 1 0 0,-1 0 0 0 0,1 1 0 0 0,-1-1-1 0 0,1 1 1 0 0,-1 0 0 0 0,0 0 0 0 0,1 0-1 0 0,-1 0 1 0 0,0 0 0 0 0,1 1 0 0 0,-1-1-1 0 0,1 1 1 0 0,-1-1 0 0 0,-2 2 0 0 0,-1 2 79 0 0,0-1 0 0 0,0 1 0 0 0,0 0 0 0 0,1 1 0 0 0,-1 0 0 0 0,1-1 0 0 0,0 1 0 0 0,1 1 0 0 0,-1-1 0 0 0,1 1 0 0 0,0 0 0 0 0,1 0 0 0 0,-1 0 0 0 0,1 0 0 0 0,1 0 0 0 0,-1 1 0 0 0,1 0 0 0 0,0-1 0 0 0,0 1 0 0 0,1 0 0 0 0,0 0 0 0 0,0 0 0 0 0,0 0 0 0 0,1 0 0 0 0,1 9 0 0 0,0-9-73 0 0,-1 0-1 0 0,2 0 1 0 0,-1-1 0 0 0,1 1-1 0 0,0 0 1 0 0,0-1-1 0 0,0 0 1 0 0,1 1 0 0 0,0-1-1 0 0,1 0 1 0 0,-1 0 0 0 0,1-1-1 0 0,0 1 1 0 0,1-1 0 0 0,-1 0-1 0 0,1 0 1 0 0,0 0 0 0 0,0 0-1 0 0,0-1 1 0 0,1 0-1 0 0,0 0 1 0 0,0-1 0 0 0,0 0-1 0 0,0 0 1 0 0,13 5 0 0 0,-4-4-679 0 0,1 0 0 0 0,0 0 0 0 0,0-2 0 0 0,0 0 0 0 0,0-1 0 0 0,0 0 0 0 0,0-1 0 0 0,28-4 0 0 0,-24-1-2328 0 0</inkml:trace>
</inkml:ink>
</file>

<file path=ppt/ink/ink5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2.603"/>
    </inkml:context>
    <inkml:brush xml:id="br0">
      <inkml:brushProperty name="width" value="0.1" units="cm"/>
      <inkml:brushProperty name="height" value="0.1" units="cm"/>
      <inkml:brushProperty name="color" value="#FFFFFF"/>
    </inkml:brush>
  </inkml:definitions>
  <inkml:trace contextRef="#ctx0" brushRef="#br0">4 148 2628 0 0,'1'-16'863'0'0,"-1"11"-423"0"0,1 0 0 0 0,-1 0 1 0 0,0 0-1 0 0,0 1 1 0 0,0-1-1 0 0,-1 0 0 0 0,1 0 1 0 0,-1 0-1 0 0,-2-5 1 0 0,3 44 1684 0 0,16 20-1680 0 0,2 0 0 0 0,28 55 0 0 0,-41-91-745 0 0,-5-16-199 0 0,-6-11 147 0 0,-5-15 480 0 0,0-1-1 0 0,2-1 0 0 0,0 0 1 0 0,2 0-1 0 0,1 0 0 0 0,1-1 1 0 0,-2-49-1 0 0,7 73-103 0 0,0-1 0 0 0,0 1-1 0 0,0 0 1 0 0,1-1 0 0 0,0 1-1 0 0,0 0 1 0 0,0-1 0 0 0,0 1 0 0 0,0 0-1 0 0,0 0 1 0 0,1 0 0 0 0,0 0 0 0 0,0 0-1 0 0,0 0 1 0 0,0 0 0 0 0,0 1 0 0 0,0-1-1 0 0,0 1 1 0 0,1-1 0 0 0,0 1 0 0 0,-1 0-1 0 0,1 0 1 0 0,0 0 0 0 0,0 0 0 0 0,0 1-1 0 0,0-1 1 0 0,0 1 0 0 0,0 0 0 0 0,1 0-1 0 0,-1 0 1 0 0,7-1 0 0 0,-3 0-13 0 0,1 1 0 0 0,0 1 0 0 0,-1-1 1 0 0,1 1-1 0 0,0 1 0 0 0,-1-1 0 0 0,1 1 0 0 0,0 1 1 0 0,-1-1-1 0 0,1 1 0 0 0,-1 1 0 0 0,15 6 0 0 0,-12-4 8 0 0,0 1-1 0 0,-1 1 1 0 0,1 0-1 0 0,-1 1 1 0 0,-1-1-1 0 0,1 1 1 0 0,-1 1-1 0 0,-1 0 0 0 0,1 0 1 0 0,-2 1-1 0 0,1-1 1 0 0,5 13-1 0 0,-4-4 6 0 0,0 0-1 0 0,-2 1 0 0 0,0 0 1 0 0,-1 0-1 0 0,-1 0 0 0 0,3 27 1 0 0,-7-45-84 0 0,0 3-476 0 0,1-1-1 0 0,-1 1 1 0 0,1 0-1 0 0,0 0 0 0 0,0 0 1 0 0,0-1-1 0 0,3 6 0 0 0</inkml:trace>
</inkml:ink>
</file>

<file path=ppt/ink/ink5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2.958"/>
    </inkml:context>
    <inkml:brush xml:id="br0">
      <inkml:brushProperty name="width" value="0.1" units="cm"/>
      <inkml:brushProperty name="height" value="0.1" units="cm"/>
      <inkml:brushProperty name="color" value="#FFFFFF"/>
    </inkml:brush>
  </inkml:definitions>
  <inkml:trace contextRef="#ctx0" brushRef="#br0">139 6 4272 0 0,'-1'0'128'0'0,"1"-1"0"0"0,-1 0 0 0 0,0 1 0 0 0,0-1 0 0 0,0 1 0 0 0,0-1-1 0 0,0 1 1 0 0,0 0 0 0 0,-1 0 0 0 0,1-1 0 0 0,0 1 0 0 0,0 0 0 0 0,0 0-1 0 0,0 0 1 0 0,0 0 0 0 0,0 0 0 0 0,0 0 0 0 0,0 0 0 0 0,0 1 0 0 0,-1-1-1 0 0,1 0 1 0 0,0 0 0 0 0,0 1 0 0 0,0-1 0 0 0,0 1 0 0 0,0-1 0 0 0,0 1-1 0 0,1-1 1 0 0,-1 1 0 0 0,0 0 0 0 0,0 0 0 0 0,0-1 0 0 0,0 1 0 0 0,0 1 0 0 0,-32 32 1382 0 0,31-31-1220 0 0,-6 7 63 0 0,0 1 0 0 0,1 0 0 0 0,0 0 0 0 0,1 1 1 0 0,0 0-1 0 0,1 0 0 0 0,0 0 0 0 0,1 1 0 0 0,1 0 1 0 0,0-1-1 0 0,0 1 0 0 0,2 0 0 0 0,-1 18 0 0 0,1-26-374 0 0,1 1 0 0 0,1-1 0 0 0,-1 1-1 0 0,1 0 1 0 0,0-1 0 0 0,0 1 0 0 0,0-1 0 0 0,1 0-1 0 0,0 1 1 0 0,0-1 0 0 0,1 0 0 0 0,-1 0-1 0 0,1 0 1 0 0,0-1 0 0 0,0 1 0 0 0,0-1 0 0 0,1 1-1 0 0,0-1 1 0 0,0 0 0 0 0,0-1 0 0 0,0 1-1 0 0,1-1 1 0 0,-1 1 0 0 0,1-1 0 0 0,0-1-1 0 0,0 1 1 0 0,0-1 0 0 0,0 1 0 0 0,0-2 0 0 0,1 1-1 0 0,-1 0 1 0 0,0-1 0 0 0,9 1 0 0 0,-6-1-819 0 0,1 0 0 0 0,0-1 0 0 0,-1 0 1 0 0,1 0-1 0 0,0 0 0 0 0,11-4 0 0 0,-1 0-2311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9.038"/>
    </inkml:context>
    <inkml:brush xml:id="br0">
      <inkml:brushProperty name="width" value="0.1" units="cm"/>
      <inkml:brushProperty name="height" value="0.1" units="cm"/>
      <inkml:brushProperty name="color" value="#FFFFFF"/>
    </inkml:brush>
  </inkml:definitions>
  <inkml:trace contextRef="#ctx0" brushRef="#br0">1 5 3404 0 0,'0'17'2889'0'0,"0"47"784"0"0,1-28-3278 0 0,1 0 0 0 0,1-1 0 0 0,11 43 0 0 0,-13-71-325 0 0,5 11-157 0 0,-2-18-22 0 0,2-11 14 0 0,-3-3 86 0 0,0 0-1 0 0,-1 0 1 0 0,0-1-1 0 0,0-15 1 0 0,1-12 221 0 0,-1 10-27 0 0,5-30 277 0 0,-7 58-430 0 0,1-1 0 0 0,0 1-1 0 0,1-1 1 0 0,-1 1 0 0 0,1 0 0 0 0,0 0-1 0 0,0 0 1 0 0,0 0 0 0 0,0 0 0 0 0,5-5-1 0 0,-6 8-23 0 0,0 0-1 0 0,0 0 1 0 0,0 0-1 0 0,0 1 1 0 0,0-1-1 0 0,0 0 0 0 0,0 0 1 0 0,1 1-1 0 0,-1-1 1 0 0,0 1-1 0 0,0-1 0 0 0,1 1 1 0 0,-1-1-1 0 0,0 1 1 0 0,1 0-1 0 0,-1 0 1 0 0,0 0-1 0 0,1 0 0 0 0,-1 0 1 0 0,3 0-1 0 0,-1 1 15 0 0,1-1-1 0 0,-1 1 1 0 0,0 0-1 0 0,0 1 1 0 0,1-1-1 0 0,-1 0 1 0 0,0 1-1 0 0,3 2 1 0 0,3 2 52 0 0,-1 1 1 0 0,0 0-1 0 0,0 0 1 0 0,10 13 0 0 0,-10-9-55 0 0,0 0 1 0 0,-1 0 0 0 0,-1 1-1 0 0,0 0 1 0 0,-1 0 0 0 0,0 1-1 0 0,0-1 1 0 0,-2 1 0 0 0,1 0-1 0 0,-2 0 1 0 0,0 0 0 0 0,0 1-1 0 0,-1 14 1 0 0,-1-26-433 0 0,0 0 0 0 0,0 0 0 0 0,0 0 0 0 0,0 0 0 0 0,1-1 0 0 0,-1 1 0 0 0,1 0 0 0 0,-1 0 0 0 0,1-1 0 0 0,-1 1-1 0 0,3 3 1 0 0</inkml:trace>
</inkml:ink>
</file>

<file path=ppt/ink/ink5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3.315"/>
    </inkml:context>
    <inkml:brush xml:id="br0">
      <inkml:brushProperty name="width" value="0.1" units="cm"/>
      <inkml:brushProperty name="height" value="0.1" units="cm"/>
      <inkml:brushProperty name="color" value="#FFFFFF"/>
    </inkml:brush>
  </inkml:definitions>
  <inkml:trace contextRef="#ctx0" brushRef="#br0">15 209 4204 0 0,'6'-5'777'0'0,"1"1"0"0"0,0 0 0 0 0,0 0 0 0 0,0 0 0 0 0,11-2-1 0 0,23-14-153 0 0,-36 16-510 0 0,63-46 770 0 0,-64 46-784 0 0,1 0-1 0 0,-1 0 1 0 0,0-1 0 0 0,0 0 0 0 0,0 0 0 0 0,0 0 0 0 0,-1 0 0 0 0,0 0 0 0 0,0-1 0 0 0,0 1 0 0 0,1-7 0 0 0,-3 11-51 0 0,-1-1-1 0 0,1 1 1 0 0,-1 0 0 0 0,0-1-1 0 0,1 1 1 0 0,-1-1-1 0 0,0 1 1 0 0,0 0 0 0 0,0-1-1 0 0,0 1 1 0 0,0-1 0 0 0,0 1-1 0 0,-1 0 1 0 0,1-1 0 0 0,0 1-1 0 0,-1 0 1 0 0,1-1-1 0 0,-1 1 1 0 0,1 0 0 0 0,-1 0-1 0 0,1-1 1 0 0,-1 1 0 0 0,0 0-1 0 0,0 0 1 0 0,-1-2-1 0 0,0 2 26 0 0,0 0 0 0 0,0 0-1 0 0,0 0 1 0 0,0 1-1 0 0,0-1 1 0 0,0 0 0 0 0,0 1-1 0 0,0 0 1 0 0,0-1-1 0 0,0 1 1 0 0,0 0 0 0 0,0 0-1 0 0,-1 0 1 0 0,1 0-1 0 0,-2 1 1 0 0,-4 0 109 0 0,0 1 0 0 0,0 0 0 0 0,0 0-1 0 0,0 1 1 0 0,0 0 0 0 0,1 1 0 0 0,-13 6 0 0 0,10-1 6 0 0,0 0-1 0 0,0 0 1 0 0,1 1 0 0 0,0 0-1 0 0,0 1 1 0 0,1-1 0 0 0,-6 14 0 0 0,9-17-93 0 0,1 1 0 0 0,0-1 0 0 0,1 1 0 0 0,0 0 1 0 0,0 0-1 0 0,1 0 0 0 0,0 0 0 0 0,0 0 1 0 0,1 1-1 0 0,0-1 0 0 0,0 1 0 0 0,1 11 1 0 0,1-16-59 0 0,-1 1 0 0 0,1 0 0 0 0,0-1 0 0 0,1 1 0 0 0,-1 0 0 0 0,1-1 0 0 0,0 0 0 0 0,0 1 0 0 0,0-1 0 0 0,1 0 1 0 0,0 0-1 0 0,0 0 0 0 0,0 0 0 0 0,0-1 0 0 0,0 1 0 0 0,6 4 0 0 0,-3-4 30 0 0,-1-1 1 0 0,1 1-1 0 0,0-1 0 0 0,0 0 0 0 0,1-1 1 0 0,-1 1-1 0 0,1-1 0 0 0,-1-1 0 0 0,1 1 1 0 0,11 0-1 0 0,-4-1-457 0 0,0-1-1 0 0,0 0 1 0 0,1-1 0 0 0,-1-1 0 0 0,0 0 0 0 0,0-1 0 0 0,0 0 0 0 0,-1-1-1 0 0,1-1 1 0 0,19-9 0 0 0,23-23-6286 0 0,-43 26 3601 0 0</inkml:trace>
</inkml:ink>
</file>

<file path=ppt/ink/ink5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6.526"/>
    </inkml:context>
    <inkml:brush xml:id="br0">
      <inkml:brushProperty name="width" value="0.1" units="cm"/>
      <inkml:brushProperty name="height" value="0.1" units="cm"/>
      <inkml:brushProperty name="color" value="#FFFFFF"/>
    </inkml:brush>
  </inkml:definitions>
  <inkml:trace contextRef="#ctx0" brushRef="#br0">13 20 4100 0 0,'-6'-18'3059'0'0,"2"16"-1767"0"0,2 12-550 0 0,4 38 336 0 0,3-1 1 0 0,11 50-1 0 0,-1-3-197 0 0,-10-58-733 0 0,11 83 119 0 0,39 149-1 0 0,-40-229-5435 0 0</inkml:trace>
</inkml:ink>
</file>

<file path=ppt/ink/ink5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7.032"/>
    </inkml:context>
    <inkml:brush xml:id="br0">
      <inkml:brushProperty name="width" value="0.1" units="cm"/>
      <inkml:brushProperty name="height" value="0.1" units="cm"/>
      <inkml:brushProperty name="color" value="#FFFFFF"/>
    </inkml:brush>
  </inkml:definitions>
  <inkml:trace contextRef="#ctx0" brushRef="#br0">14 306 2952 0 0,'-3'-8'321'0'0,"0"0"0"0"0,1 0 0 0 0,0 0 0 0 0,1 0 0 0 0,0-1 0 0 0,0 1 0 0 0,0 0 0 0 0,1-1 0 0 0,1 1 0 0 0,-1-1 0 0 0,1 1 0 0 0,1 0 0 0 0,0-1 0 0 0,0 1 0 0 0,0 0 0 0 0,5-10 0 0 0,-2 8-173 0 0,0 0-1 0 0,1 0 0 0 0,1 1 1 0 0,-1 0-1 0 0,1 0 0 0 0,1 0 1 0 0,-1 1-1 0 0,2 0 0 0 0,-1 0 1 0 0,1 1-1 0 0,13-8 0 0 0,-12 9-133 0 0,0 0 0 0 0,0 1 1 0 0,1 0-1 0 0,-1 1 0 0 0,1 0 0 0 0,0 0 0 0 0,1 1 0 0 0,-1 1 0 0 0,0 0 1 0 0,1 1-1 0 0,13-1 0 0 0,-17 2 27 0 0,1 1 1 0 0,-1 0-1 0 0,1 0 0 0 0,-1 1 1 0 0,1 0-1 0 0,-1 0 1 0 0,0 1-1 0 0,0 0 0 0 0,0 0 1 0 0,0 1-1 0 0,-1 0 0 0 0,0 1 1 0 0,1-1-1 0 0,-1 1 1 0 0,12 12-1 0 0,-9-7-1 0 0,-1 0-1 0 0,0 1 1 0 0,0 0-1 0 0,-1 1 1 0 0,0-1-1 0 0,-1 2 1 0 0,-1-1-1 0 0,7 17 1 0 0,-11-24-9 0 0,0 0-1 0 0,-1 0 1 0 0,1 1 0 0 0,-1-1 0 0 0,0 0 0 0 0,-1 1-1 0 0,1-1 1 0 0,-1 0 0 0 0,0 1 0 0 0,-1-1 0 0 0,1 1-1 0 0,-1-1 1 0 0,0 0 0 0 0,-1 0 0 0 0,1 1-1 0 0,-1-1 1 0 0,0 0 0 0 0,0 0 0 0 0,0 0 0 0 0,-1-1-1 0 0,0 1 1 0 0,0 0 0 0 0,-7 7 0 0 0,2-3 37 0 0,-1-1 1 0 0,-1 0-1 0 0,0-1 1 0 0,0 0-1 0 0,0-1 1 0 0,0 0-1 0 0,-1 0 1 0 0,0-1-1 0 0,-1 0 1 0 0,1-1-1 0 0,-21 4 1 0 0,1-2-20 0 0,0-1 0 0 0,0-2 0 0 0,-42-1 0 0 0,64-4-1166 0 0</inkml:trace>
</inkml:ink>
</file>

<file path=ppt/ink/ink5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7.567"/>
    </inkml:context>
    <inkml:brush xml:id="br0">
      <inkml:brushProperty name="width" value="0.1" units="cm"/>
      <inkml:brushProperty name="height" value="0.1" units="cm"/>
      <inkml:brushProperty name="color" value="#FFFFFF"/>
    </inkml:brush>
  </inkml:definitions>
  <inkml:trace contextRef="#ctx0" brushRef="#br0">283 15 3948 0 0,'-1'-1'170'0'0,"0"0"0"0"0,0 0-1 0 0,0 0 1 0 0,0 0-1 0 0,0 0 1 0 0,0 0-1 0 0,0 0 1 0 0,0 0 0 0 0,-1 0-1 0 0,1 0 1 0 0,0 1-1 0 0,-1-1 1 0 0,1 0-1 0 0,0 1 1 0 0,-1-1 0 0 0,1 1-1 0 0,-1 0 1 0 0,1-1-1 0 0,0 1 1 0 0,-1 0 0 0 0,-2 0-1 0 0,0 0 33 0 0,0 1 0 0 0,0 0 0 0 0,1-1 1 0 0,-1 1-1 0 0,0 0 0 0 0,1 1 0 0 0,-1-1 0 0 0,-4 3 0 0 0,-4 3 177 0 0,1 0-1 0 0,1 1 1 0 0,-1 0-1 0 0,-9 10 1 0 0,8-6-97 0 0,1 1-1 0 0,1 0 1 0 0,0 0 0 0 0,1 1-1 0 0,0 1 1 0 0,-7 17 0 0 0,6-12 56 0 0,2 0 1 0 0,0 0-1 0 0,-8 38 1 0 0,12-44-101 0 0,-4 16 22 0 0,2 0 0 0 0,0 1 0 0 0,3 0 0 0 0,0-1 0 0 0,2 1 0 0 0,4 45 1 0 0,3-25-23 0 0,2 0 0 0 0,2-1 1 0 0,26 76-1 0 0,-28-104-142 0 0,1 0-1 0 0,1-1 1 0 0,0 0-1 0 0,2-1 1 0 0,1 0 0 0 0,16 20-1 0 0,-21-31-288 0 0,1 0-1 0 0,-1 0 1 0 0,1-1-1 0 0,1 0 1 0 0,19 12-1 0 0,-23-17-234 0 0,1 1 0 0 0,0-1 1 0 0,0 0-1 0 0,0-1 0 0 0,1 1 0 0 0,-1-1 0 0 0,1-1 1 0 0,-1 1-1 0 0,1-2 0 0 0,8 1 0 0 0,-10-1-43 0 0,0 0-1 0 0,-1-1 1 0 0,1 0-1 0 0,-1 0 1 0 0,0-1-1 0 0,1 1 1 0 0,-1-1-1 0 0,0 0 1 0 0,8-4-1 0 0,5-6-2320 0 0</inkml:trace>
</inkml:ink>
</file>

<file path=ppt/ink/ink5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7.952"/>
    </inkml:context>
    <inkml:brush xml:id="br0">
      <inkml:brushProperty name="width" value="0.1" units="cm"/>
      <inkml:brushProperty name="height" value="0.1" units="cm"/>
      <inkml:brushProperty name="color" value="#FFFFFF"/>
    </inkml:brush>
  </inkml:definitions>
  <inkml:trace contextRef="#ctx0" brushRef="#br0">333 52 4456 0 0,'2'-7'1047'0'0,"-1"1"0"0"0,1-1 0 0 0,-1 0 0 0 0,0 1 0 0 0,-1-12 0 0 0,-17 32 678 0 0,-32 56-468 0 0,3 3-1 0 0,-40 86 1 0 0,84-154-1242 0 0,-55 97 850 0 0,6-9-1925 0 0,22-29-5536 0 0,27-58 4931 0 0</inkml:trace>
</inkml:ink>
</file>

<file path=ppt/ink/ink5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8.301"/>
    </inkml:context>
    <inkml:brush xml:id="br0">
      <inkml:brushProperty name="width" value="0.1" units="cm"/>
      <inkml:brushProperty name="height" value="0.1" units="cm"/>
      <inkml:brushProperty name="color" value="#FFFFFF"/>
    </inkml:brush>
  </inkml:definitions>
  <inkml:trace contextRef="#ctx0" brushRef="#br0">3 22 4596 0 0,'-2'-18'2045'0'0,"2"18"-2004"0"0,0 0-1 0 0,0-1 0 0 0,0 1 1 0 0,0 0-1 0 0,0 0 1 0 0,0 0-1 0 0,0 0 0 0 0,0 0 1 0 0,0 0-1 0 0,0-1 0 0 0,0 1 1 0 0,0 0-1 0 0,0 0 1 0 0,1 0-1 0 0,-1 0 0 0 0,0 0 1 0 0,0 0-1 0 0,0 0 0 0 0,0-1 1 0 0,0 1-1 0 0,0 0 0 0 0,0 0 1 0 0,1 0-1 0 0,-1 0 1 0 0,0 0-1 0 0,0 0 0 0 0,0 0 1 0 0,0 0-1 0 0,0 0 0 0 0,0 0 1 0 0,1 0-1 0 0,-1 0 1 0 0,0 0-1 0 0,0 0 0 0 0,0 0 1 0 0,0 0-1 0 0,0 0 0 0 0,1 0 1 0 0,-1 0-1 0 0,0 0 1 0 0,0 0-1 0 0,0 0 0 0 0,0 0 1 0 0,0 0-1 0 0,1 0 0 0 0,-1 0 1 0 0,0 0-1 0 0,0 1 0 0 0,0-1 1 0 0,0 0-1 0 0,23 22 2595 0 0,-15-13-2629 0 0,363 396 4691 0 0,-312-341-4224 0 0,19 20-2673 0 0</inkml:trace>
</inkml:ink>
</file>

<file path=ppt/ink/ink5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8.886"/>
    </inkml:context>
    <inkml:brush xml:id="br0">
      <inkml:brushProperty name="width" value="0.1" units="cm"/>
      <inkml:brushProperty name="height" value="0.1" units="cm"/>
      <inkml:brushProperty name="color" value="#FFFFFF"/>
    </inkml:brush>
  </inkml:definitions>
  <inkml:trace contextRef="#ctx0" brushRef="#br0">2 21 4672 0 0,'-1'0'112'0'0,"1"-1"-1"0"0,0 1 0 0 0,0-1 0 0 0,0 1 0 0 0,0-1 1 0 0,0 1-1 0 0,-1-1 0 0 0,1 1 0 0 0,0-1 0 0 0,0 0 1 0 0,0 1-1 0 0,1-1 0 0 0,-1 1 0 0 0,0-1 0 0 0,0 1 1 0 0,0-1-1 0 0,0 1 0 0 0,0-1 0 0 0,1 1 0 0 0,-1-1 1 0 0,0 1-1 0 0,0-1 0 0 0,1 1 0 0 0,-1 0 0 0 0,0-1 1 0 0,1 1-1 0 0,-1-1 0 0 0,0 1 0 0 0,2-1 0 0 0,17-5 1255 0 0,31 7-910 0 0,-42 0-150 0 0,99 8 577 0 0,115 5 478 0 0,-219-14-1292 0 0,3-1 64 0 0,0 1 0 0 0,0 0 0 0 0,0 0 0 0 0,0 1 0 0 0,0 0 0 0 0,0 0 0 0 0,0 0 0 0 0,10 4 1 0 0,-16-1-118 0 0,1-1 0 0 0,0 1 0 0 0,-1-1 0 0 0,0 0 0 0 0,0 1 0 0 0,0-1 0 0 0,0 1 0 0 0,-1-1 0 0 0,1 1 0 0 0,-1-1 0 0 0,0 0 0 0 0,0 1 0 0 0,-3 5 0 0 0,3-5 4 0 0,-22 60 441 0 0,-54 109 0 0 0,63-144-333 0 0,-13 20 270 0 0,-42 59-1 0 0,11-19 5 0 0,50-77-480 0 0,-9 16-158 0 0,13-9-2891 0 0</inkml:trace>
</inkml:ink>
</file>

<file path=ppt/ink/ink5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09.803"/>
    </inkml:context>
    <inkml:brush xml:id="br0">
      <inkml:brushProperty name="width" value="0.1" units="cm"/>
      <inkml:brushProperty name="height" value="0.1" units="cm"/>
      <inkml:brushProperty name="color" value="#FFFFFF"/>
    </inkml:brush>
  </inkml:definitions>
  <inkml:trace contextRef="#ctx0" brushRef="#br0">200 55 4064 0 0,'2'-3'591'0'0,"-1"-1"-1"0"0,0 1 1 0 0,0-1-1 0 0,-1 1 0 0 0,1-1 1 0 0,-1 1-1 0 0,1-1 1 0 0,-1-6-1 0 0,-1 9-523 0 0,1 0-1 0 0,0 0 1 0 0,-1 0 0 0 0,1 1-1 0 0,0-1 1 0 0,-1 0-1 0 0,1 0 1 0 0,-1 0 0 0 0,1 1-1 0 0,-1-1 1 0 0,1 0 0 0 0,-1 1-1 0 0,0-1 1 0 0,1 1-1 0 0,-1-1 1 0 0,0 1 0 0 0,1-1-1 0 0,-1 1 1 0 0,0-1 0 0 0,0 1-1 0 0,0-1 1 0 0,1 1-1 0 0,-1 0 1 0 0,0 0 0 0 0,0-1-1 0 0,0 1 1 0 0,0 0 0 0 0,0 0-1 0 0,1 0 1 0 0,-1 0-1 0 0,0 0 1 0 0,0 0 0 0 0,0 0-1 0 0,0 0 1 0 0,0 0 0 0 0,0 1-1 0 0,1-1 1 0 0,-1 0 0 0 0,0 0-1 0 0,-1 1 1 0 0,-10 4 217 0 0,1 1 0 0 0,0 0 0 0 0,0 0 1 0 0,0 1-1 0 0,1 0 0 0 0,0 1 0 0 0,-14 15 0 0 0,16-17-170 0 0,1 1-1 0 0,1 1 0 0 0,0-1 0 0 0,0 1 1 0 0,0 0-1 0 0,1 1 0 0 0,0-1 0 0 0,0 1 1 0 0,1 0-1 0 0,1 0 0 0 0,-1 0 0 0 0,1 1 1 0 0,1-1-1 0 0,0 1 0 0 0,0 0 0 0 0,0 14 1 0 0,2-16-54 0 0,0 0-1 0 0,1 0 1 0 0,-1 1 0 0 0,2-1 0 0 0,-1 0-1 0 0,1 0 1 0 0,1 0 0 0 0,-1-1 0 0 0,1 1-1 0 0,1-1 1 0 0,-1 1 0 0 0,1-1 0 0 0,0 0-1 0 0,1 0 1 0 0,0-1 0 0 0,0 1 0 0 0,1-1-1 0 0,-1 0 1 0 0,1 0 0 0 0,7 4 0 0 0,-7-5-23 0 0,1 0 1 0 0,0-1-1 0 0,0 0 1 0 0,0 0 0 0 0,0 0-1 0 0,1-1 1 0 0,0 0 0 0 0,-1-1-1 0 0,1 0 1 0 0,0 0-1 0 0,0-1 1 0 0,0 0 0 0 0,0 0-1 0 0,1 0 1 0 0,8-2-1 0 0,-11 0-40 0 0,0 1-1 0 0,0-2 0 0 0,-1 1 0 0 0,1-1 0 0 0,-1 0 0 0 0,1 0 0 0 0,-1 0 0 0 0,0-1 1 0 0,0 0-1 0 0,0 0 0 0 0,0 0 0 0 0,-1-1 0 0 0,1 1 0 0 0,-1-1 0 0 0,0 0 0 0 0,0 0 1 0 0,0-1-1 0 0,0 1 0 0 0,-1-1 0 0 0,0 0 0 0 0,0 0 0 0 0,3-6 0 0 0,-2 2-48 0 0,-1 0-1 0 0,1 0 0 0 0,-1 0 1 0 0,-1-1-1 0 0,0 1 0 0 0,0-1 1 0 0,-1 0-1 0 0,0 0 0 0 0,-1 1 0 0 0,0-1 1 0 0,0 0-1 0 0,-1 0 0 0 0,0 1 1 0 0,-1-1-1 0 0,0 0 0 0 0,-1 1 1 0 0,0 0-1 0 0,0-1 0 0 0,-1 1 1 0 0,0 0-1 0 0,-1 1 0 0 0,0-1 0 0 0,0 1 1 0 0,-1 0-1 0 0,0 0 0 0 0,0 1 1 0 0,-1-1-1 0 0,1 2 0 0 0,-2-1 1 0 0,1 1-1 0 0,-1 0 0 0 0,0 0 1 0 0,0 1-1 0 0,-1 0 0 0 0,0 1 1 0 0,0-1-1 0 0,0 2 0 0 0,-11-4 0 0 0,-6 5-1598 0 0,26 2 1451 0 0,-1 0 0 0 0,0 0 1 0 0,1 0-1 0 0,-1 0 0 0 0,0 0 0 0 0,1 0 1 0 0,-1 0-1 0 0,0 0 0 0 0,0 1 0 0 0,1-1 0 0 0,-1 0 1 0 0,1 0-1 0 0,-1 1 0 0 0,0-1 0 0 0,1 0 1 0 0,-1 1-1 0 0,1-1 0 0 0,-1 0 0 0 0,0 1 0 0 0,1-1 1 0 0,-1 1-1 0 0,1-1 0 0 0,0 1 0 0 0,-1-1 1 0 0,1 1-1 0 0,-1 0 0 0 0,1-1 0 0 0,0 1 0 0 0,-1-1 1 0 0,1 1-1 0 0,0 0 0 0 0,-1 1 0 0 0</inkml:trace>
</inkml:ink>
</file>

<file path=ppt/ink/ink5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10.309"/>
    </inkml:context>
    <inkml:brush xml:id="br0">
      <inkml:brushProperty name="width" value="0.1" units="cm"/>
      <inkml:brushProperty name="height" value="0.1" units="cm"/>
      <inkml:brushProperty name="color" value="#FFFFFF"/>
    </inkml:brush>
  </inkml:definitions>
  <inkml:trace contextRef="#ctx0" brushRef="#br0">0 15 5505 0 0,'2'-14'3078'0'0,"14"25"-1090"0"0,-7-3-2087 0 0,52 41 1191 0 0,58 60 1 0 0,-77-66-688 0 0,-2 2 0 0 0,-1 1 0 0 0,-3 2 0 0 0,-2 1 0 0 0,31 62 0 0 0,-56-93-284 0 0,-1 1-1 0 0,-1 0 0 0 0,-1 0 0 0 0,6 30 0 0 0,-8-28-39 0 0,0-1 0 0 0,-1 0 0 0 0,-2 1 0 0 0,0 0 0 0 0,-3 40 0 0 0,0-47-19 0 0,-1-1 0 0 0,0 0 0 0 0,-1 1 0 0 0,0-2 0 0 0,-1 1-1 0 0,-1 0 1 0 0,0-1 0 0 0,0 0 0 0 0,-2-1 0 0 0,-9 14 0 0 0,4-9 105 0 0,-1 0 0 0 0,-1-1 0 0 0,-1 0 0 0 0,0-1 0 0 0,-25 16 0 0 0,-17 8-2304 0 0,57-37 2061 0 0,-4 2-1693 0 0</inkml:trace>
</inkml:ink>
</file>

<file path=ppt/ink/ink5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11.358"/>
    </inkml:context>
    <inkml:brush xml:id="br0">
      <inkml:brushProperty name="width" value="0.1" units="cm"/>
      <inkml:brushProperty name="height" value="0.1" units="cm"/>
      <inkml:brushProperty name="color" value="#FFFFFF"/>
    </inkml:brush>
  </inkml:definitions>
  <inkml:trace contextRef="#ctx0" brushRef="#br0">1 30 5148 0 0,'4'0'3102'0'0,"17"-1"-1680"0"0,81-10 1008 0 0,25-3-1245 0 0,-42 11-6121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9.387"/>
    </inkml:context>
    <inkml:brush xml:id="br0">
      <inkml:brushProperty name="width" value="0.1" units="cm"/>
      <inkml:brushProperty name="height" value="0.1" units="cm"/>
      <inkml:brushProperty name="color" value="#FFFFFF"/>
    </inkml:brush>
  </inkml:definitions>
  <inkml:trace contextRef="#ctx0" brushRef="#br0">170 47 4252 0 0,'1'-7'881'0'0,"-1"3"-440"0"0,0 1 0 0 0,0 0 0 0 0,0 0 0 0 0,-1 0 0 0 0,1 0 0 0 0,-1 0 0 0 0,-1-6 0 0 0,2 8-380 0 0,-1 1 0 0 0,1-1 0 0 0,-1 1-1 0 0,1-1 1 0 0,-1 0 0 0 0,0 1 0 0 0,1-1 0 0 0,-1 1 0 0 0,0 0-1 0 0,1-1 1 0 0,-1 1 0 0 0,0-1 0 0 0,0 1 0 0 0,1 0-1 0 0,-1 0 1 0 0,0-1 0 0 0,0 1 0 0 0,0 0 0 0 0,1 0 0 0 0,-1 0-1 0 0,0 0 1 0 0,0 0 0 0 0,0 0 0 0 0,1 0 0 0 0,-1 0-1 0 0,0 0 1 0 0,0 1 0 0 0,0-1 0 0 0,1 0 0 0 0,-1 0 0 0 0,0 1-1 0 0,0-1 1 0 0,1 0 0 0 0,-1 1 0 0 0,0-1 0 0 0,1 1 0 0 0,-2 0-1 0 0,-7 3 153 0 0,1 2-1 0 0,-1-1 1 0 0,1 1-1 0 0,0 0 1 0 0,1 0-1 0 0,-1 1 0 0 0,1 0 1 0 0,0 0-1 0 0,1 1 1 0 0,0 0-1 0 0,0 0 1 0 0,1 1-1 0 0,-6 11 1 0 0,5-8-32 0 0,1 0 1 0 0,0 0 0 0 0,1 1 0 0 0,0-1 0 0 0,1 1 0 0 0,1 0-1 0 0,0-1 1 0 0,0 1 0 0 0,1 23 0 0 0,2-32-172 0 0,0 0 1 0 0,0 0-1 0 0,0 0 1 0 0,0-1-1 0 0,1 1 1 0 0,0 0-1 0 0,-1-1 1 0 0,1 1-1 0 0,1-1 1 0 0,-1 0-1 0 0,0 0 1 0 0,1 0-1 0 0,0 0 1 0 0,-1 0-1 0 0,1 0 1 0 0,0-1-1 0 0,0 1 1 0 0,1-1-1 0 0,-1 0 1 0 0,0 0-1 0 0,1 0 1 0 0,0 0-1 0 0,-1-1 1 0 0,5 2-1 0 0,-2-1-495 0 0,0 0-1 0 0,0 0 0 0 0,0 0 0 0 0,0-1 0 0 0,1 0 0 0 0,-1 0 1 0 0,0-1-1 0 0,1 1 0 0 0,-1-1 0 0 0,0-1 0 0 0,1 1 1 0 0,-1-1-1 0 0,0 0 0 0 0,9-3 0 0 0,-1-3-2605 0 0</inkml:trace>
</inkml:ink>
</file>

<file path=ppt/ink/ink5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11.702"/>
    </inkml:context>
    <inkml:brush xml:id="br0">
      <inkml:brushProperty name="width" value="0.1" units="cm"/>
      <inkml:brushProperty name="height" value="0.1" units="cm"/>
      <inkml:brushProperty name="color" value="#FFFFFF"/>
    </inkml:brush>
  </inkml:definitions>
  <inkml:trace contextRef="#ctx0" brushRef="#br0">4 24 4540 0 0,'-1'1'91'0'0,"1"-1"0"0"0,0 0 0 0 0,0 0 0 0 0,-1 1-1 0 0,1-1 1 0 0,0 0 0 0 0,0 0 0 0 0,0 1 0 0 0,0-1-1 0 0,-1 0 1 0 0,1 1 0 0 0,0-1 0 0 0,0 0-1 0 0,0 1 1 0 0,0-1 0 0 0,0 0 0 0 0,0 1 0 0 0,0-1-1 0 0,0 0 1 0 0,0 1 0 0 0,0-1 0 0 0,0 0 0 0 0,0 1-1 0 0,0-1 1 0 0,0 0 0 0 0,0 1 0 0 0,0-1 0 0 0,0 0-1 0 0,1 1 1 0 0,-1-1 0 0 0,0 0 0 0 0,0 0-1 0 0,0 1 1 0 0,1-1 0 0 0,-1 0 0 0 0,0 1 0 0 0,0-1-1 0 0,0 0 1 0 0,1 0 0 0 0,-1 0 0 0 0,1 1 0 0 0,18 3 1539 0 0,28-6-877 0 0,-44 1-547 0 0,141-21 1235 0 0,-67 9-792 0 0,-47 10-4453 0 0</inkml:trace>
</inkml:ink>
</file>

<file path=ppt/ink/ink5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14.217"/>
    </inkml:context>
    <inkml:brush xml:id="br0">
      <inkml:brushProperty name="width" value="0.1" units="cm"/>
      <inkml:brushProperty name="height" value="0.1" units="cm"/>
      <inkml:brushProperty name="color" value="#FFFFFF"/>
    </inkml:brush>
  </inkml:definitions>
  <inkml:trace contextRef="#ctx0" brushRef="#br0">629 6 3268 0 0,'23'-5'7327'0'0,"-38"4"-6878"0"0,-66 2 186 0 0,0 3-1 0 0,1 4 1 0 0,-147 33 0 0 0,214-37-573 0 0,0 0 0 0 0,0 1 0 0 0,0 1 0 0 0,1 0 0 0 0,-1 1 0 0 0,1 0 0 0 0,-12 11 0 0 0,20-15-38 0 0,-1 0 0 0 0,1 1 0 0 0,0-1 1 0 0,0 1-1 0 0,1 0 0 0 0,-1 0 0 0 0,1 1 1 0 0,0-1-1 0 0,0 1 0 0 0,0 0 0 0 0,1-1 1 0 0,0 1-1 0 0,0 0 0 0 0,0 1 0 0 0,0-1 1 0 0,1 0-1 0 0,0 0 0 0 0,0 1 0 0 0,0-1 1 0 0,1 0-1 0 0,0 6 0 0 0,0-5 7 0 0,2 0 0 0 0,-1-1 0 0 0,1 1 0 0 0,-1-1 0 0 0,1 1 0 0 0,1-1 0 0 0,-1 0 0 0 0,1 0 0 0 0,0 0-1 0 0,0 0 1 0 0,1 0 0 0 0,-1-1 0 0 0,1 1 0 0 0,0-1 0 0 0,0 0 0 0 0,1 0 0 0 0,-1-1 0 0 0,1 1 0 0 0,7 3 0 0 0,-3-2 16 0 0,0 0 0 0 0,0-1 0 0 0,0 0 0 0 0,1-1 0 0 0,0 0 0 0 0,0 0 0 0 0,0-1 0 0 0,0 0 0 0 0,0-1-1 0 0,12 0 1 0 0,-8-1-17 0 0,0-1 0 0 0,-1 0 0 0 0,1-2 0 0 0,-1 1-1 0 0,24-9 1 0 0,-33 10-32 0 0,-1-1-1 0 0,1 1 1 0 0,-1-1-1 0 0,0 0 1 0 0,1 0 0 0 0,-1 0-1 0 0,0-1 1 0 0,0 1-1 0 0,0-1 1 0 0,-1 1 0 0 0,5-6-1 0 0,-6 6-2 0 0,0 1 0 0 0,0-1 0 0 0,0 0-1 0 0,-1 0 1 0 0,1 0 0 0 0,0 0 0 0 0,-1-1 0 0 0,0 1 0 0 0,1 0-1 0 0,-1 0 1 0 0,0 0 0 0 0,0 0 0 0 0,0 0 0 0 0,0 0 0 0 0,0-1-1 0 0,-1 1 1 0 0,1 0 0 0 0,-1 0 0 0 0,1 0 0 0 0,-1 0-1 0 0,0 0 1 0 0,-1-2 0 0 0,-1-2-12 0 0,0 1 0 0 0,-1 0 0 0 0,1 0 0 0 0,-1 0 0 0 0,-1 0 0 0 0,1 1 0 0 0,-1-1 0 0 0,1 1 0 0 0,-1 0 0 0 0,0 1 1 0 0,-1-1-1 0 0,1 1 0 0 0,-1 0 0 0 0,1 0 0 0 0,-9-2 0 0 0,11 3 9 0 0,0 1-1 0 0,-1 0 1 0 0,1 0 0 0 0,0 0 0 0 0,-1 0-1 0 0,1 0 1 0 0,-1 1 0 0 0,0 0 0 0 0,1-1 0 0 0,-1 1-1 0 0,1 1 1 0 0,-1-1 0 0 0,1 0 0 0 0,-1 1 0 0 0,1 0-1 0 0,-1 0 1 0 0,1 0 0 0 0,-1 0 0 0 0,1 0-1 0 0,0 1 1 0 0,0-1 0 0 0,0 1 0 0 0,0 0 0 0 0,0 0-1 0 0,0 0 1 0 0,0 1 0 0 0,-4 4 0 0 0,7-7-48 0 0,-1 1 0 0 0,1-1-1 0 0,0 1 1 0 0,0-1 0 0 0,-1 1 0 0 0,1 0 0 0 0,0-1 0 0 0,0 1 0 0 0,0-1 0 0 0,0 1 0 0 0,0 0 0 0 0,0-1-1 0 0,0 1 1 0 0,0-1 0 0 0,0 1 0 0 0,0 0 0 0 0,0-1 0 0 0,0 1 0 0 0,0-1 0 0 0,0 1 0 0 0,1 0 0 0 0,-1-1-1 0 0,0 1 1 0 0,0-1 0 0 0,1 1 0 0 0,-1-1 0 0 0,0 1 0 0 0,1-1 0 0 0,-1 1 0 0 0,0-1 0 0 0,1 1 0 0 0,-1-1-1 0 0,1 0 1 0 0,-1 1 0 0 0,1-1 0 0 0,-1 0 0 0 0,1 1 0 0 0,-1-1 0 0 0,1 0 0 0 0,-1 0 0 0 0,1 1-1 0 0,0-1 1 0 0,-1 0 0 0 0,2 0 0 0 0,26 9-3813 0 0,-16-6 723 0 0</inkml:trace>
</inkml:ink>
</file>

<file path=ppt/ink/ink5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18.167"/>
    </inkml:context>
    <inkml:brush xml:id="br0">
      <inkml:brushProperty name="width" value="0.1" units="cm"/>
      <inkml:brushProperty name="height" value="0.1" units="cm"/>
      <inkml:brushProperty name="color" value="#FFFFFF"/>
    </inkml:brush>
  </inkml:definitions>
  <inkml:trace contextRef="#ctx0" brushRef="#br0">35 65 3748 0 0,'-8'-23'2690'0'0,"8"19"-2298"0"0,-1 0 0 0 0,0 1 0 0 0,0-1 1 0 0,0 1-1 0 0,-1 0 0 0 0,1-1 0 0 0,-1 1 1 0 0,0 0-1 0 0,0 0 0 0 0,-3-4 0 0 0,4 6-249 0 0,-7 37 1455 0 0,34 258 127 0 0,-5-116-1096 0 0,-20-162-626 0 0,2 32-2662 0 0</inkml:trace>
</inkml:ink>
</file>

<file path=ppt/ink/ink5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18.686"/>
    </inkml:context>
    <inkml:brush xml:id="br0">
      <inkml:brushProperty name="width" value="0.1" units="cm"/>
      <inkml:brushProperty name="height" value="0.1" units="cm"/>
      <inkml:brushProperty name="color" value="#FFFFFF"/>
    </inkml:brush>
  </inkml:definitions>
  <inkml:trace contextRef="#ctx0" brushRef="#br0">7 418 3048 0 0,'-4'-26'1286'0'0,"2"-1"-1"0"0,1 0 0 0 0,1 0 1 0 0,7-51-1 0 0,-4 63-1120 0 0,0 0 0 0 0,1 0 1 0 0,1 0-1 0 0,0 0 0 0 0,1 1 0 0 0,1 0 0 0 0,0 0 0 0 0,0 1 0 0 0,20-25 0 0 0,-23 32-135 0 0,1 0 0 0 0,0 1 0 0 0,1-1-1 0 0,-1 1 1 0 0,1 1 0 0 0,0-1 0 0 0,1 1 0 0 0,-1 0-1 0 0,1 0 1 0 0,-1 1 0 0 0,1 0 0 0 0,0 0 0 0 0,9-2-1 0 0,-11 4-16 0 0,0 1-1 0 0,0-1 0 0 0,0 1 1 0 0,0 0-1 0 0,0 0 0 0 0,0 1 1 0 0,0-1-1 0 0,0 1 0 0 0,-1 0 1 0 0,1 0-1 0 0,0 1 0 0 0,0 0 1 0 0,-1-1-1 0 0,1 2 0 0 0,-1-1 1 0 0,0 0-1 0 0,1 1 0 0 0,-1 0 1 0 0,0 0-1 0 0,6 7 0 0 0,-5-6 4 0 0,0 0 0 0 0,-1 1 0 0 0,1 0 0 0 0,-1 0-1 0 0,-1 1 1 0 0,1-1 0 0 0,-1 1 0 0 0,0-1 0 0 0,0 1-1 0 0,0 0 1 0 0,-1 0 0 0 0,0 1 0 0 0,0-1 0 0 0,-1 0-1 0 0,1 1 1 0 0,-1-1 0 0 0,-1 1 0 0 0,1-1 0 0 0,-2 11-1 0 0,0-9 12 0 0,0-1-1 0 0,-1 1 1 0 0,0-1-1 0 0,-1 0 0 0 0,0 1 1 0 0,0-1-1 0 0,0 0 1 0 0,-1 0-1 0 0,0-1 0 0 0,0 1 1 0 0,-1-1-1 0 0,0 0 1 0 0,0 0-1 0 0,0-1 0 0 0,-1 1 1 0 0,-6 4-1 0 0,-50 34 255 0 0,35-28-2899 0 0</inkml:trace>
</inkml:ink>
</file>

<file path=ppt/ink/ink5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19.386"/>
    </inkml:context>
    <inkml:brush xml:id="br0">
      <inkml:brushProperty name="width" value="0.1" units="cm"/>
      <inkml:brushProperty name="height" value="0.1" units="cm"/>
      <inkml:brushProperty name="color" value="#FFFFFF"/>
    </inkml:brush>
  </inkml:definitions>
  <inkml:trace contextRef="#ctx0" brushRef="#br0">282 29 3376 0 0,'0'-1'163'0'0,"1"0"-1"0"0,-1 1 0 0 0,1-1 0 0 0,-1 0 0 0 0,0 0 0 0 0,1 1 1 0 0,-1-1-1 0 0,0 0 0 0 0,0 0 0 0 0,1 0 0 0 0,-1 1 1 0 0,0-1-1 0 0,0 0 0 0 0,0 0 0 0 0,0 0 0 0 0,0 1 1 0 0,0-1-1 0 0,0 0 0 0 0,0 0 0 0 0,0 0 0 0 0,-1 1 1 0 0,1-1-1 0 0,0 0 0 0 0,0 0 0 0 0,-1 0 0 0 0,1 1 0 0 0,-1-1 1 0 0,1 0-1 0 0,0 1 0 0 0,-1-1 0 0 0,0 0 0 0 0,1 1 1 0 0,-1-1-1 0 0,1 1 0 0 0,-2-2 0 0 0,0 2-39 0 0,-1 0 1 0 0,1-1-1 0 0,0 1 0 0 0,-1 1 1 0 0,1-1-1 0 0,0 0 0 0 0,-1 0 0 0 0,1 1 1 0 0,0 0-1 0 0,-1-1 0 0 0,1 1 0 0 0,0 0 1 0 0,-3 2-1 0 0,-10 3 131 0 0,1 2 1 0 0,-1 0-1 0 0,2 1 1 0 0,-1 0-1 0 0,1 1 1 0 0,1 0-1 0 0,-1 1 1 0 0,2 1-1 0 0,0 0 1 0 0,0 0-1 0 0,1 1 1 0 0,1 0-1 0 0,-14 26 1 0 0,13-18-42 0 0,1 0 0 0 0,0 1 0 0 0,2 0 0 0 0,1 1 0 0 0,0-1 0 0 0,2 1 0 0 0,1 0 0 0 0,0 1 0 0 0,2 24 0 0 0,1-14-67 0 0,2 0 0 0 0,2 0 0 0 0,1 0 0 0 0,1 0 0 0 0,2-1 0 0 0,2 0 0 0 0,1-1 0 0 0,1 0 0 0 0,1-1 0 0 0,2 0 0 0 0,33 49 0 0 0,-40-69-64 0 0,0-1-1 0 0,0 0 0 0 0,2-1 1 0 0,-1 0-1 0 0,1 0 1 0 0,0-1-1 0 0,1 0 0 0 0,0-1 1 0 0,15 8-1 0 0,-17-11-284 0 0,0 0 0 0 0,0-1 0 0 0,0 0 0 0 0,0 0 0 0 0,16 1 0 0 0,-17-3-570 0 0,-1 0 0 0 0,1-1 0 0 0,-1 0 0 0 0,1-1 0 0 0,-1 0 0 0 0,0 0 0 0 0,14-4 0 0 0,-1-4-2474 0 0,-9 1 221 0 0</inkml:trace>
</inkml:ink>
</file>

<file path=ppt/ink/ink5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22.725"/>
    </inkml:context>
    <inkml:brush xml:id="br0">
      <inkml:brushProperty name="width" value="0.1" units="cm"/>
      <inkml:brushProperty name="height" value="0.1" units="cm"/>
      <inkml:brushProperty name="color" value="#FFFFFF"/>
    </inkml:brush>
  </inkml:definitions>
  <inkml:trace contextRef="#ctx0" brushRef="#br0">13 65 4328 0 0,'1'-1'205'0'0,"0"0"-1"0"0,-1 0 0 0 0,1-1 1 0 0,0 1-1 0 0,-1 0 0 0 0,1 0 0 0 0,0 0 1 0 0,0 0-1 0 0,0 0 0 0 0,0 1 0 0 0,0-1 1 0 0,0 0-1 0 0,0 0 0 0 0,0 1 1 0 0,0-1-1 0 0,1 0 0 0 0,-1 1 0 0 0,0-1 1 0 0,0 1-1 0 0,1 0 0 0 0,-1-1 1 0 0,0 1-1 0 0,0 0 0 0 0,1 0 0 0 0,1 0 1 0 0,50-7-189 0 0,-33 6 410 0 0,54-9-66 0 0,70-11 716 0 0,-106 14-628 0 0,-38 9-414 0 0,0 1-1 0 0,0 0 0 0 0,-1-1 0 0 0,1 1 0 0 0,0 0 0 0 0,-1-1 0 0 0,0 1 0 0 0,-1 3 0 0 0,-20 45 368 0 0,-3-2-1 0 0,-42 63 0 0 0,-73 86 369 0 0,98-141-520 0 0,-28 37 495 0 0,70-92-627 0 0,6-2-77 0 0,11-4-67 0 0,-11 2 31 0 0,35-4-51 0 0,-20 3 4 0 0,36-2-1 0 0,28 8 55 0 0,-51 0-954 0 0,1-2 1 0 0,48-5-1 0 0,-70-1-2810 0 0</inkml:trace>
</inkml:ink>
</file>

<file path=ppt/ink/ink5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23.078"/>
    </inkml:context>
    <inkml:brush xml:id="br0">
      <inkml:brushProperty name="width" value="0.1" units="cm"/>
      <inkml:brushProperty name="height" value="0.1" units="cm"/>
      <inkml:brushProperty name="color" value="#FFFFFF"/>
    </inkml:brush>
  </inkml:definitions>
  <inkml:trace contextRef="#ctx0" brushRef="#br0">2 73 4732 0 0,'0'0'58'0'0,"0"0"-1"0"0,-1-1 171 0 0,1 1-171 0 0,0 0 0 0 0,0 0 0 0 0,0 0 0 0 0,0 0 0 0 0,0-1 0 0 0,0 1 1 0 0,0 0-1 0 0,0 0 0 0 0,-1 0 0 0 0,1 0 0 0 0,0-1 0 0 0,0 1 0 0 0,0 0 0 0 0,0 0 0 0 0,0 0 0 0 0,0 0 0 0 0,0-1 1 0 0,0 1-1 0 0,0 0 0 0 0,0 0 0 0 0,0 0 0 0 0,0-1 0 0 0,0 1 0 0 0,1 0 0 0 0,-1 0 0 0 0,0 0 0 0 0,0 0 0 0 0,0 0 0 0 0,0-1 1 0 0,0 1-1 0 0,0 0 0 0 0,1 0 171 0 0,-1-1-171 0 0,11-5 1107 0 0,21-3-673 0 0,-23 7-220 0 0,34-9 463 0 0,80-10 1 0 0,-51 13-3605 0 0,-27 3-2078 0 0,-38 4 4001 0 0,-1-2 10 0 0</inkml:trace>
</inkml:ink>
</file>

<file path=ppt/ink/ink5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23.437"/>
    </inkml:context>
    <inkml:brush xml:id="br0">
      <inkml:brushProperty name="width" value="0.1" units="cm"/>
      <inkml:brushProperty name="height" value="0.1" units="cm"/>
      <inkml:brushProperty name="color" value="#FFFFFF"/>
    </inkml:brush>
  </inkml:definitions>
  <inkml:trace contextRef="#ctx0" brushRef="#br0">1 1 976 0 0,'0'1'201'0'0,"0"0"-1"0"0,1 0 1 0 0,-1 0 0 0 0,0 0-1 0 0,1 0 1 0 0,-1-1 0 0 0,1 1-1 0 0,-1 0 1 0 0,1 0-1 0 0,0 0 1 0 0,-1-1 0 0 0,1 1-1 0 0,0 0 1 0 0,0-1 0 0 0,-1 1-1 0 0,1 0 1 0 0,0-1 0 0 0,0 1-1 0 0,0-1 1 0 0,0 1-1 0 0,0-1 1 0 0,0 0 0 0 0,0 1-1 0 0,0-1 1 0 0,0 0 0 0 0,0 0-1 0 0,-1 0 1 0 0,1 0 0 0 0,0 1-1 0 0,2-2 1 0 0,35 3 662 0 0,-32-2-492 0 0,98 0 1325 0 0,114-14 0 0 0,-157 12-4423 0 0,-34 3-4336 0 0</inkml:trace>
</inkml:ink>
</file>

<file path=ppt/ink/ink5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23.822"/>
    </inkml:context>
    <inkml:brush xml:id="br0">
      <inkml:brushProperty name="width" value="0.1" units="cm"/>
      <inkml:brushProperty name="height" value="0.1" units="cm"/>
      <inkml:brushProperty name="color" value="#FFFFFF"/>
    </inkml:brush>
  </inkml:definitions>
  <inkml:trace contextRef="#ctx0" brushRef="#br0">78 80 1096 0 0,'-17'-25'3078'0'0,"12"16"-1564"0"0,-2 0 1 0 0,1 0-1 0 0,-1 1 0 0 0,-10-10 1 0 0,17 18-1475 0 0,0 0 0 0 0,0 0-1 0 0,0 0 1 0 0,0-1 0 0 0,-1 1 0 0 0,1 0 0 0 0,0 0 0 0 0,0 0 0 0 0,0 0 0 0 0,-1 0-1 0 0,1 0 1 0 0,0-1 0 0 0,0 1 0 0 0,-1 0 0 0 0,1 0 0 0 0,0 0 0 0 0,0 0 0 0 0,-1 0 0 0 0,1 0-1 0 0,0 0 1 0 0,0 0 0 0 0,-1 0 0 0 0,1 0 0 0 0,0 0 0 0 0,0 0 0 0 0,-1 0 0 0 0,1 0 0 0 0,0 0-1 0 0,0 1 1 0 0,0-1 0 0 0,-1 0 0 0 0,1 0 0 0 0,0 0 0 0 0,0 0 0 0 0,-1 0 0 0 0,1 0 0 0 0,0 1-1 0 0,0-1 1 0 0,0 0 0 0 0,-1 0 0 0 0,-4 14 721 0 0,2 14-152 0 0,1 78 1024 0 0,16 138 0 0 0,-11-196-1358 0 0,-3-33-281 0 0,1-1 1 0 0,0 1-1 0 0,1-1 0 0 0,6 24 0 0 0,1-21-2921 0 0</inkml:trace>
</inkml:ink>
</file>

<file path=ppt/ink/ink5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24.687"/>
    </inkml:context>
    <inkml:brush xml:id="br0">
      <inkml:brushProperty name="width" value="0.1" units="cm"/>
      <inkml:brushProperty name="height" value="0.1" units="cm"/>
      <inkml:brushProperty name="color" value="#FFFFFF"/>
    </inkml:brush>
  </inkml:definitions>
  <inkml:trace contextRef="#ctx0" brushRef="#br0">0 376 4644 0 0,'1'1'125'0'0,"-1"-1"0"0"0,0 1 0 0 0,0-1 0 0 0,0 1-1 0 0,1-1 1 0 0,-1 1 0 0 0,0-1 0 0 0,0 1 0 0 0,1-1-1 0 0,-1 0 1 0 0,0 1 0 0 0,1-1 0 0 0,-1 0 0 0 0,1 1-1 0 0,-1-1 1 0 0,0 0 0 0 0,1 1 0 0 0,-1-1 0 0 0,1 0-1 0 0,-1 0 1 0 0,1 0 0 0 0,-1 1 0 0 0,1-1 0 0 0,-1 0-1 0 0,1 0 1 0 0,-1 0 0 0 0,1 0 0 0 0,-1 0 0 0 0,1 0 0 0 0,-1 0-1 0 0,1 0 1 0 0,-1 0 0 0 0,1 0 0 0 0,-1 0 0 0 0,1 0-1 0 0,-1 0 1 0 0,1 0 0 0 0,-1-1 0 0 0,1 1 0 0 0,-1 0-1 0 0,0 0 1 0 0,1-1 0 0 0,-1 1 0 0 0,1-1 0 0 0,28-11 518 0 0,-25 11-273 0 0,8-5-148 0 0,1-1-1 0 0,-1 0 0 0 0,0-1 0 0 0,-1 0 0 0 0,0 0 0 0 0,0-2 0 0 0,-1 1 1 0 0,0-1-1 0 0,0-1 0 0 0,12-18 0 0 0,-11 12 13 0 0,-1-1-1 0 0,-1 1 0 0 0,-1-1 1 0 0,0-1-1 0 0,-2 1 1 0 0,10-40-1 0 0,-13 39 245 0 0,-1-1-1 0 0,0-31 1 0 0,-16 68-96 0 0,0 40-33 0 0,6-19-172 0 0,4-23-114 0 0,2 0-1 0 0,0-1 0 0 0,0 1 0 0 0,1 0 0 0 0,1 0 1 0 0,1 0-1 0 0,0 0 0 0 0,1 0 0 0 0,0-1 1 0 0,1 1-1 0 0,1-1 0 0 0,0 1 0 0 0,1-1 1 0 0,1 0-1 0 0,0-1 0 0 0,10 17 0 0 0,-13-26-67 0 0,1 1 0 0 0,-1-1-1 0 0,1 1 1 0 0,0-1-1 0 0,0 0 1 0 0,0-1-1 0 0,0 1 1 0 0,1-1 0 0 0,0 1-1 0 0,-1-2 1 0 0,1 1-1 0 0,0 0 1 0 0,0-1-1 0 0,1 0 1 0 0,-1 0 0 0 0,0 0-1 0 0,1-1 1 0 0,-1 0-1 0 0,1 0 1 0 0,-1 0-1 0 0,1-1 1 0 0,0 0 0 0 0,-1 0-1 0 0,1 0 1 0 0,0-1-1 0 0,-1 1 1 0 0,1-1-1 0 0,-1-1 1 0 0,0 1 0 0 0,1-1-1 0 0,-1 0 1 0 0,0 0-1 0 0,6-4 1 0 0,3-1-177 0 0,1-2 0 0 0,-2 1-1 0 0,1-2 1 0 0,-2 0 0 0 0,1 0 0 0 0,-1-1 0 0 0,-1-1 0 0 0,0 0-1 0 0,0-1 1 0 0,11-18 0 0 0,-14 18 59 0 0,0 0 1 0 0,-2-1-1 0 0,1 1 0 0 0,5-21 0 0 0,-10 26 127 0 0,0 1 0 0 0,0-1 1 0 0,-1 1-1 0 0,0-1 0 0 0,-1 0 0 0 0,0 1 0 0 0,0-1 0 0 0,-1 0 0 0 0,1 1 0 0 0,-4-12 0 0 0,1 0 107 0 0,2 15-99 0 0,1 0 0 0 0,0 1-1 0 0,-1-1 1 0 0,0 0 0 0 0,0 1 0 0 0,0-1 0 0 0,0 0 0 0 0,-1 1 0 0 0,1 0 0 0 0,-1-1-1 0 0,0 1 1 0 0,-4-5 0 0 0,6 7 1 0 0,-1 1 0 0 0,0 0-1 0 0,1 0 1 0 0,-1 0 0 0 0,1 0-1 0 0,-1 0 1 0 0,1 0 0 0 0,-1 1 0 0 0,0-1-1 0 0,1 0 1 0 0,-1 0 0 0 0,1 0 0 0 0,-1 0-1 0 0,1 1 1 0 0,-1-1 0 0 0,1 0-1 0 0,-1 0 1 0 0,1 1 0 0 0,-1-1 0 0 0,1 1-1 0 0,-1-1 1 0 0,1 0 0 0 0,-1 1-1 0 0,1-1 1 0 0,0 1 0 0 0,-1-1 0 0 0,1 1-1 0 0,0-1 1 0 0,-1 1 0 0 0,1-1-1 0 0,0 1 1 0 0,0-1 0 0 0,0 1 0 0 0,-1-1-1 0 0,1 2 1 0 0,-10 22 362 0 0,6-6-243 0 0,0 1-1 0 0,1 0 1 0 0,1 1 0 0 0,1-1 0 0 0,0 0-1 0 0,4 25 1 0 0,-3-33-74 0 0,2 0-1 0 0,0 0 1 0 0,0-1-1 0 0,1 1 1 0 0,0 0 0 0 0,1-1-1 0 0,0 0 1 0 0,0 0-1 0 0,1 0 1 0 0,1-1 0 0 0,0 1-1 0 0,10 12 1 0 0,-13-19-161 0 0,1 0 1 0 0,-1-1-1 0 0,1 1 1 0 0,0-1 0 0 0,-1 0-1 0 0,1 0 1 0 0,0 0-1 0 0,0-1 1 0 0,1 1 0 0 0,-1-1-1 0 0,0 0 1 0 0,0 0-1 0 0,1-1 1 0 0,-1 1-1 0 0,0-1 1 0 0,1 0 0 0 0,-1 0-1 0 0,1 0 1 0 0,-1-1-1 0 0,5 0 1 0 0,2-1-994 0 0,0-1 0 0 0,0 0 0 0 0,0 0-1 0 0,0-1 1 0 0,-1 0 0 0 0,17-10 0 0 0,-15 7-2059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39.756"/>
    </inkml:context>
    <inkml:brush xml:id="br0">
      <inkml:brushProperty name="width" value="0.1" units="cm"/>
      <inkml:brushProperty name="height" value="0.1" units="cm"/>
      <inkml:brushProperty name="color" value="#FFFFFF"/>
    </inkml:brush>
  </inkml:definitions>
  <inkml:trace contextRef="#ctx0" brushRef="#br0">11 51 5473 0 0,'-3'-23'2651'0'0,"3"20"-2335"0"0,0 1 0 0 0,0-1-1 0 0,0 1 1 0 0,0 0 0 0 0,-1-1 0 0 0,1 1-1 0 0,-1 0 1 0 0,1 0 0 0 0,-3-5 0 0 0,3 49 2159 0 0,-1 70-1342 0 0,-1-17-526 0 0,4 1-1 0 0,18 119 1 0 0,-19-205-529 0 0,1 0-1 0 0,1 0 1 0 0,-1-1 0 0 0,2 1-1 0 0,0 0 1 0 0,5 11 0 0 0,-7-19-101 0 0,0 1 1 0 0,0 0-1 0 0,0 0 1 0 0,0-1-1 0 0,0 1 1 0 0,0-1-1 0 0,1 0 1 0 0,-1 0 0 0 0,1 0-1 0 0,0 0 1 0 0,-1 0-1 0 0,1 0 1 0 0,0-1-1 0 0,0 0 1 0 0,0 1-1 0 0,0-1 1 0 0,0 0 0 0 0,0 0-1 0 0,1 0 1 0 0,-1-1-1 0 0,0 1 1 0 0,0-1-1 0 0,4 0 1 0 0,-2 0-444 0 0,0 0 0 0 0,0 0 0 0 0,0-1 0 0 0,0 1 1 0 0,-1-1-1 0 0,1 0 0 0 0,0-1 0 0 0,-1 1 0 0 0,1-1 0 0 0,-1 0 0 0 0,1 0 0 0 0,-1 0 1 0 0,0 0-1 0 0,0-1 0 0 0,0 0 0 0 0,0 0 0 0 0,0 0 0 0 0,4-5 0 0 0,2-2-2325 0 0</inkml:trace>
</inkml:ink>
</file>

<file path=ppt/ink/ink5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35.808"/>
    </inkml:context>
    <inkml:brush xml:id="br0">
      <inkml:brushProperty name="width" value="0.1" units="cm"/>
      <inkml:brushProperty name="height" value="0.1" units="cm"/>
      <inkml:brushProperty name="color" value="#FFFFFF"/>
    </inkml:brush>
  </inkml:definitions>
  <inkml:trace contextRef="#ctx0" brushRef="#br0">26 77 3300 0 0,'-3'-3'612'0'0,"1"-1"0"0"0,-1 1 0 0 0,1 0 0 0 0,0-1-1 0 0,0 1 1 0 0,0-1 0 0 0,0 0 0 0 0,1 0 0 0 0,-1 0 0 0 0,1 0-1 0 0,0 0 1 0 0,1 0 0 0 0,-1 0 0 0 0,0-8 0 0 0,0 6 266 0 0,2 0 474 0 0,14 7-1099 0 0,35 13-52 0 0,-1 1-1 0 0,81 38 1 0 0,-102-40-157 0 0,116 60 129 0 0,-76-37-107 0 0,-37-18-94 0 0,0-2-1 0 0,61 23 0 0 0,-91-39 11 0 0,-1 0 0 0 0,0 0-1 0 0,1 0 1 0 0,-1 0 0 0 0,0 0-1 0 0,1 0 1 0 0,-1 0 0 0 0,0 1-1 0 0,1-1 1 0 0,-1 0 0 0 0,0 0 0 0 0,1 0-1 0 0,-1 0 1 0 0,0 1 0 0 0,0-1-1 0 0,1 0 1 0 0,-1 0 0 0 0,0 1-1 0 0,0-1 1 0 0,1 0 0 0 0,-1 0 0 0 0,0 1-1 0 0,0-1 1 0 0,0 0 0 0 0,0 1-1 0 0,1-1 1 0 0,-1 0 0 0 0,0 1-1 0 0,0-1 1 0 0,0 0 0 0 0,0 1 0 0 0,0-1-1 0 0,0 0 1 0 0,0 1 0 0 0,0 0-1 0 0,-10 12-272 0 0,-30 16 220 0 0,24-18 3 0 0,-278 186-52 0 0,270-184-37 0 0,6-4-362 0 0,1 1-1 0 0,1 1 1 0 0,-19 14-1 0 0</inkml:trace>
</inkml:ink>
</file>

<file path=ppt/ink/ink5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36.455"/>
    </inkml:context>
    <inkml:brush xml:id="br0">
      <inkml:brushProperty name="width" value="0.1" units="cm"/>
      <inkml:brushProperty name="height" value="0.1" units="cm"/>
      <inkml:brushProperty name="color" value="#FFFFFF"/>
    </inkml:brush>
  </inkml:definitions>
  <inkml:trace contextRef="#ctx0" brushRef="#br0">101 9 4476 0 0,'2'-8'5922'0'0,"-24"23"-4200"0"0,13-4-1526 0 0,0-1-1 0 0,1 1 0 0 0,1 1 1 0 0,0 0-1 0 0,1 0 0 0 0,0 0 0 0 0,0 0 1 0 0,1 1-1 0 0,1 0 0 0 0,0 0 1 0 0,1 0-1 0 0,1 1 0 0 0,0-1 0 0 0,0 1 1 0 0,2-1-1 0 0,-1 1 0 0 0,2 0 1 0 0,3 21-1 0 0,-3-25-142 0 0,1 1 1 0 0,1-1-1 0 0,0 0 1 0 0,0-1-1 0 0,1 1 0 0 0,0-1 1 0 0,0 1-1 0 0,1-1 1 0 0,1 0-1 0 0,-1-1 1 0 0,1 1-1 0 0,1-1 1 0 0,0 0-1 0 0,0-1 0 0 0,0 0 1 0 0,1 0-1 0 0,0 0 1 0 0,1-1-1 0 0,-1-1 1 0 0,1 1-1 0 0,0-1 0 0 0,0-1 1 0 0,1 1-1 0 0,-1-2 1 0 0,12 4-1 0 0,-14-6-58 0 0,0 1 0 0 0,1-1-1 0 0,-1-1 1 0 0,1 1 0 0 0,-1-1 0 0 0,0 0-1 0 0,1-1 1 0 0,-1 0 0 0 0,1 0-1 0 0,-1-1 1 0 0,0 0 0 0 0,0 0 0 0 0,0 0-1 0 0,0-1 1 0 0,0 0 0 0 0,-1-1 0 0 0,1 1-1 0 0,-1-1 1 0 0,0 0 0 0 0,0-1-1 0 0,0 0 1 0 0,0 0 0 0 0,-1 0 0 0 0,0 0-1 0 0,0-1 1 0 0,5-7 0 0 0,-5 6-32 0 0,0-1 0 0 0,-1 1 0 0 0,0-1 0 0 0,0 0 0 0 0,0 0 0 0 0,-1 0 0 0 0,0 0 0 0 0,-1 0 0 0 0,0-1 0 0 0,0 1 0 0 0,-1-1 0 0 0,0 0 0 0 0,0 1 0 0 0,-1-1 0 0 0,0 0 0 0 0,-1 0 0 0 0,0 1 0 0 0,0-1 0 0 0,-1 0 0 0 0,0 1 0 0 0,0 0 0 0 0,-4-9 0 0 0,1 8 23 0 0,0 0 0 0 0,0 1-1 0 0,-1 0 1 0 0,0 0-1 0 0,-1 0 1 0 0,0 1 0 0 0,0 0-1 0 0,0 0 1 0 0,-1 1-1 0 0,0 0 1 0 0,0 0-1 0 0,-11-5 1 0 0,0 1-187 0 0,-1 0 0 0 0,-1 2 1 0 0,1 0-1 0 0,-33-7 0 0 0,31 13-1432 0 0,-1 2-3645 0 0</inkml:trace>
</inkml:ink>
</file>

<file path=ppt/ink/ink5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36.946"/>
    </inkml:context>
    <inkml:brush xml:id="br0">
      <inkml:brushProperty name="width" value="0.1" units="cm"/>
      <inkml:brushProperty name="height" value="0.1" units="cm"/>
      <inkml:brushProperty name="color" value="#FFFFFF"/>
    </inkml:brush>
  </inkml:definitions>
  <inkml:trace contextRef="#ctx0" brushRef="#br0">2 19 4296 0 0,'-1'-3'371'0'0,"1"-11"1954"0"0,0 14-2259 0 0,1 0 0 0 0,0-1 0 0 0,-1 1 0 0 0,1 0 0 0 0,-1 0 0 0 0,1 0 0 0 0,0 0 0 0 0,-1 0 0 0 0,1 0 0 0 0,0 0 0 0 0,-1 0 0 0 0,1 0 0 0 0,0 0 0 0 0,-1 0 0 0 0,1 0 0 0 0,0 1 0 0 0,-1-1 0 0 0,1 0 0 0 0,-1 0 0 0 0,1 1 0 0 0,0-1 0 0 0,-1 0 0 0 0,1 1 0 0 0,-1-1 0 0 0,2 1 0 0 0,32 19 583 0 0,0 1 0 0 0,-1 2 0 0 0,46 41 0 0 0,-42-32-218 0 0,-1 2 1 0 0,-2 1-1 0 0,-2 2 1 0 0,53 78 0 0 0,-73-97-319 0 0,-2 1 1 0 0,0 0-1 0 0,-2 1 0 0 0,0 0 1 0 0,-1 1-1 0 0,0-1 1 0 0,-2 1-1 0 0,-1 0 1 0 0,-1 1-1 0 0,0-1 1 0 0,-2 0-1 0 0,0 1 1 0 0,-4 37-1 0 0,0-35 10 0 0,-1 0-1 0 0,-1-1 1 0 0,-1 1 0 0 0,-1-1-1 0 0,-1 0 1 0 0,-1-1-1 0 0,-1 0 1 0 0,-1-1 0 0 0,-1 1-1 0 0,-1-2 1 0 0,-1 0 0 0 0,-18 20-1 0 0,17-22-282 0 0,-28 30 118 0 0,12-22-5024 0 0</inkml:trace>
</inkml:ink>
</file>

<file path=ppt/ink/ink5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38.340"/>
    </inkml:context>
    <inkml:brush xml:id="br0">
      <inkml:brushProperty name="width" value="0.1" units="cm"/>
      <inkml:brushProperty name="height" value="0.1" units="cm"/>
      <inkml:brushProperty name="color" value="#FFFFFF"/>
    </inkml:brush>
  </inkml:definitions>
  <inkml:trace contextRef="#ctx0" brushRef="#br0">3 85 4460 0 0,'0'-1'249'0'0,"-1"0"0"0"0,1 0 0 0 0,0 0 0 0 0,-1 0 0 0 0,1 0 0 0 0,0 0 0 0 0,-1 0 0 0 0,1 0 0 0 0,0 0 0 0 0,0-1 0 0 0,0 1 0 0 0,0 0 0 0 0,0 0 0 0 0,0 0 0 0 0,1 0-1 0 0,-1 0 1 0 0,0 0 0 0 0,1-2 0 0 0,0 2-138 0 0,0 0 0 0 0,0 0 0 0 0,1 0 0 0 0,-1 0 0 0 0,0 0 0 0 0,1 0 0 0 0,-1 1 0 0 0,0-1 0 0 0,1 0 0 0 0,-1 1 0 0 0,1-1 0 0 0,-1 1 0 0 0,4-1 0 0 0,171-40 2119 0 0,-145 36-4341 0 0,58-1-1 0 0</inkml:trace>
</inkml:ink>
</file>

<file path=ppt/ink/ink5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38.681"/>
    </inkml:context>
    <inkml:brush xml:id="br0">
      <inkml:brushProperty name="width" value="0.1" units="cm"/>
      <inkml:brushProperty name="height" value="0.1" units="cm"/>
      <inkml:brushProperty name="color" value="#FFFFFF"/>
    </inkml:brush>
  </inkml:definitions>
  <inkml:trace contextRef="#ctx0" brushRef="#br0">1 7 4144 0 0,'0'1'132'0'0,"0"-1"-1"0"0,1 1 0 0 0,-1 0 0 0 0,1-1 0 0 0,-1 1 0 0 0,0 0 0 0 0,1-1 0 0 0,-1 1 0 0 0,1-1 1 0 0,0 1-1 0 0,-1 0 0 0 0,1-1 0 0 0,-1 0 0 0 0,1 1 0 0 0,0-1 0 0 0,-1 1 0 0 0,1-1 1 0 0,0 0-1 0 0,-1 1 0 0 0,1-1 0 0 0,0 0 0 0 0,0 0 0 0 0,-1 0 0 0 0,1 1 0 0 0,0-1 1 0 0,0 0-1 0 0,-1 0 0 0 0,1 0 0 0 0,1 0 0 0 0,29 0 692 0 0,-26 0-578 0 0,214-16 1784 0 0,-198 15-2815 0 0,-10 0-1478 0 0</inkml:trace>
</inkml:ink>
</file>

<file path=ppt/ink/ink5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40.850"/>
    </inkml:context>
    <inkml:brush xml:id="br0">
      <inkml:brushProperty name="width" value="0.1" units="cm"/>
      <inkml:brushProperty name="height" value="0.1" units="cm"/>
      <inkml:brushProperty name="color" value="#FFFFFF"/>
    </inkml:brush>
  </inkml:definitions>
  <inkml:trace contextRef="#ctx0" brushRef="#br0">15 23 948 0 0,'-14'-22'7011'0'0,"15"38"-6062"0"0,23 228 3168 0 0,-6-46-2569 0 0,-8-114-1302 0 0,4 33 496 0 0,0-41-7478 0 0</inkml:trace>
</inkml:ink>
</file>

<file path=ppt/ink/ink5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41.296"/>
    </inkml:context>
    <inkml:brush xml:id="br0">
      <inkml:brushProperty name="width" value="0.1" units="cm"/>
      <inkml:brushProperty name="height" value="0.1" units="cm"/>
      <inkml:brushProperty name="color" value="#FFFFFF"/>
    </inkml:brush>
  </inkml:definitions>
  <inkml:trace contextRef="#ctx0" brushRef="#br0">1 190 3404 0 0,'0'-9'287'0'0,"2"0"0"0"0,-1 1 0 0 0,1-1 0 0 0,0 0 0 0 0,1 1 0 0 0,0 0 0 0 0,0-1 0 0 0,1 1 0 0 0,0 1 1 0 0,1-1-1 0 0,-1 0 0 0 0,1 1 0 0 0,7-7 0 0 0,-7 8-114 0 0,0 0 0 0 0,0 0 0 0 0,1 1 0 0 0,-1 0 0 0 0,1 0 0 0 0,0 0 1 0 0,1 1-1 0 0,-1 0 0 0 0,1 0 0 0 0,0 1 0 0 0,0-1 0 0 0,0 2 0 0 0,0-1 1 0 0,0 1-1 0 0,12-2 0 0 0,-12 4-82 0 0,0 0 1 0 0,0 1-1 0 0,0 0 1 0 0,0 0-1 0 0,0 1 1 0 0,0 0-1 0 0,0 0 1 0 0,-1 0-1 0 0,1 1 1 0 0,-1 0-1 0 0,0 0 1 0 0,0 1-1 0 0,0 0 1 0 0,0 0-1 0 0,0 0 1 0 0,-1 1-1 0 0,0 0 1 0 0,0 0-1 0 0,0 0 0 0 0,5 8 1 0 0,-1-1-7 0 0,0 0 0 0 0,-1 1-1 0 0,0-1 1 0 0,-1 2 0 0 0,-1-1 0 0 0,0 1 0 0 0,-1 0-1 0 0,6 23 1 0 0,-10-31-58 0 0,0 0 0 0 0,0 0 0 0 0,0-1 0 0 0,-1 1 0 0 0,0 0 0 0 0,-1 0 0 0 0,1 0-1 0 0,-1 0 1 0 0,0-1 0 0 0,0 1 0 0 0,-1 0 0 0 0,0-1 0 0 0,0 1 0 0 0,0-1 0 0 0,0 0 0 0 0,-1 1 0 0 0,-5 6-1 0 0,2-4-2 0 0,0-1 0 0 0,-1 0 0 0 0,0-1 0 0 0,0 1 0 0 0,-1-1 0 0 0,0-1 0 0 0,0 1 0 0 0,0-1 0 0 0,-18 7 0 0 0,12-6-135 0 0,-1-1-1 0 0,1 0 0 0 0,-1-1 1 0 0,0 0-1 0 0,0-2 0 0 0,0 0 1 0 0,-1 0-1 0 0,1-1 0 0 0,-25-3 0 0 0,39 2-73 0 0,1 0 0 0 0,-1 0 0 0 0,1 0 0 0 0,-1 0-1 0 0,1 0 1 0 0,-1 0 0 0 0,1-1 0 0 0,-1 1-1 0 0,1 0 1 0 0,-1 0 0 0 0,1-1 0 0 0,-1 1-1 0 0,1 0 1 0 0,-1-1 0 0 0,1 1 0 0 0,-2-2-927 0 0,1 0 927 0 0</inkml:trace>
</inkml:ink>
</file>

<file path=ppt/ink/ink5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41.885"/>
    </inkml:context>
    <inkml:brush xml:id="br0">
      <inkml:brushProperty name="width" value="0.1" units="cm"/>
      <inkml:brushProperty name="height" value="0.1" units="cm"/>
      <inkml:brushProperty name="color" value="#FFFFFF"/>
    </inkml:brush>
  </inkml:definitions>
  <inkml:trace contextRef="#ctx0" brushRef="#br0">313 7 4820 0 0,'-2'-1'202'0'0,"0"0"0"0"0,0 0 0 0 0,-1 0 0 0 0,1 1 0 0 0,0-1 0 0 0,-1 1 0 0 0,1-1-1 0 0,-1 1 1 0 0,1 0 0 0 0,-1 0 0 0 0,1 0 0 0 0,0 0 0 0 0,-1 0 0 0 0,1 1-1 0 0,-1-1 1 0 0,1 1 0 0 0,0-1 0 0 0,-1 1 0 0 0,1 0 0 0 0,0 0 0 0 0,0 0 0 0 0,-1 0-1 0 0,1 1 1 0 0,-2 1 0 0 0,-7 3 255 0 0,1 2-1 0 0,0 0 1 0 0,-11 10-1 0 0,6-3-136 0 0,1 2 0 0 0,0 0-1 0 0,1 0 1 0 0,1 1 0 0 0,1 1 0 0 0,1 0 0 0 0,-16 38-1 0 0,5 1 582 0 0,-20 91 0 0 0,34-120-702 0 0,1 0 1 0 0,1 1-1 0 0,2 0 1 0 0,1 0-1 0 0,1 0 0 0 0,4 31 1 0 0,19 86 367 0 0,-16-114-424 0 0,-4-21-92 0 0,1 0 1 0 0,0-1-1 0 0,8 21 0 0 0,-5-15 25 0 0,9 23 89 0 0,1-1-1 0 0,27 45 0 0 0,-29-61-198 0 0,2-1-1 0 0,24 27 1 0 0,-31-40-507 0 0,0 0-1 0 0,20 14 1 0 0,-24-20-168 0 0,0 0-1 0 0,0 0 1 0 0,1 0 0 0 0,-1 0-1 0 0,1-1 1 0 0,0 0-1 0 0,6 1 1 0 0,2-2-2649 0 0</inkml:trace>
</inkml:ink>
</file>

<file path=ppt/ink/ink5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44.627"/>
    </inkml:context>
    <inkml:brush xml:id="br0">
      <inkml:brushProperty name="width" value="0.1" units="cm"/>
      <inkml:brushProperty name="height" value="0.1" units="cm"/>
      <inkml:brushProperty name="color" value="#FFFFFF"/>
    </inkml:brush>
  </inkml:definitions>
  <inkml:trace contextRef="#ctx0" brushRef="#br0">601 72 3056 0 0,'5'-2'692'0'0,"1"0"-1"0"0,0 0 1 0 0,-1 0-1 0 0,1-1 1 0 0,-1 0-1 0 0,0 0 1 0 0,0 0-1 0 0,0-1 0 0 0,7-6 1 0 0,-12 10-635 0 0,1-1 0 0 0,-1 0 0 0 0,0 1 0 0 0,0-1 0 0 0,0 1 0 0 0,0-1 0 0 0,0 0 0 0 0,0 1 0 0 0,0-1 0 0 0,0 0 0 0 0,0 1 0 0 0,-1-1 0 0 0,1 1 0 0 0,0-1 0 0 0,0 0 0 0 0,0 1 0 0 0,-1-1 0 0 0,1 1 0 0 0,0-1 0 0 0,-1 1-1 0 0,1-1 1 0 0,0 1 0 0 0,-1-1 0 0 0,1 1 0 0 0,-1-1 0 0 0,1 1 0 0 0,-1 0 0 0 0,1-1 0 0 0,-1 1 0 0 0,1-1 0 0 0,-1 1 0 0 0,1 0 0 0 0,-1 0 0 0 0,0-1 0 0 0,1 1 0 0 0,-1 0 0 0 0,1 0 0 0 0,-2 0 0 0 0,-26-9 386 0 0,25 9-335 0 0,-19-4 128 0 0,0 1 0 0 0,-1 0-1 0 0,1 2 1 0 0,-31 2 0 0 0,-91 15 614 0 0,133-14-776 0 0,-19 2 158 0 0,0 2 0 0 0,0 2-1 0 0,-32 11 1 0 0,47-13-147 0 0,0 1 1 0 0,0 0-1 0 0,0 0 1 0 0,1 2-1 0 0,0 0 1 0 0,1 0-1 0 0,-18 18 1 0 0,27-24-69 0 0,1 0 0 0 0,0 0 0 0 0,0 0 0 0 0,1 0 0 0 0,-1 1 0 0 0,1-1 0 0 0,-1 1 0 0 0,1 0 0 0 0,0 0 0 0 0,0-1 0 0 0,1 1 0 0 0,-1 0 0 0 0,1 1 0 0 0,0-1 0 0 0,0 0 0 0 0,1 0 0 0 0,-1 1 0 0 0,1-1 0 0 0,0 0 1 0 0,0 0-1 0 0,0 1 0 0 0,0-1 0 0 0,1 0 0 0 0,0 1 0 0 0,0-1 0 0 0,0 0 0 0 0,0 0 0 0 0,1 0 0 0 0,-1 0 0 0 0,1 0 0 0 0,0 0 0 0 0,1-1 0 0 0,-1 1 0 0 0,0-1 0 0 0,4 4 0 0 0,2 2 6 0 0,0-1 0 0 0,0 0 0 0 0,1 0 0 0 0,0-1-1 0 0,0 0 1 0 0,0-1 0 0 0,1 0 0 0 0,0 0-1 0 0,1-1 1 0 0,-1 0 0 0 0,1-1 0 0 0,12 3 0 0 0,-14-4-32 0 0,0-2 1 0 0,-1 1 0 0 0,1-1 0 0 0,0 0-1 0 0,0-1 1 0 0,0 0 0 0 0,0-1-1 0 0,-1 1 1 0 0,1-2 0 0 0,0 1 0 0 0,0-1-1 0 0,-1-1 1 0 0,1 1 0 0 0,-1-1 0 0 0,0-1-1 0 0,0 0 1 0 0,0 0 0 0 0,0 0 0 0 0,9-8-1 0 0,-16 11-4 0 0,0 0 1 0 0,-1 1-1 0 0,1-1 0 0 0,0 0 0 0 0,0 0 0 0 0,-1 0 1 0 0,1 1-1 0 0,-1-1 0 0 0,1 0 0 0 0,-1 0 1 0 0,1 0-1 0 0,-1 0 0 0 0,1 0 0 0 0,-1 0 0 0 0,0 0 1 0 0,0 0-1 0 0,1 0 0 0 0,-1 0 0 0 0,0-1 0 0 0,0 1 1 0 0,0 0-1 0 0,0 0 0 0 0,0 0 0 0 0,-1 0 0 0 0,1 0 1 0 0,0-1-1 0 0,-1 0-4 0 0,-1-1 1 0 0,1 1-1 0 0,0 0 1 0 0,0 0-1 0 0,-1 0 1 0 0,0 0-1 0 0,1 0 1 0 0,-1 0-1 0 0,0 1 1 0 0,-4-4-1 0 0,-2 0-7 0 0,-1-1 1 0 0,1 1-1 0 0,-1 1 0 0 0,-15-6 0 0 0,3 3 58 0 0,0 1 1 0 0,-42-6-1 0 0,55 11-74 0 0,-1 0 0 0 0,1 1 1 0 0,0 0-1 0 0,-1 0 0 0 0,1 1 0 0 0,0 0 1 0 0,0 0-1 0 0,0 1 0 0 0,0 0 0 0 0,-15 7 0 0 0,11 0-1313 0 0</inkml:trace>
</inkml:ink>
</file>

<file path=ppt/ink/ink5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46.418"/>
    </inkml:context>
    <inkml:brush xml:id="br0">
      <inkml:brushProperty name="width" value="0.1" units="cm"/>
      <inkml:brushProperty name="height" value="0.1" units="cm"/>
      <inkml:brushProperty name="color" value="#FFFFFF"/>
    </inkml:brush>
  </inkml:definitions>
  <inkml:trace contextRef="#ctx0" brushRef="#br0">0 64 4612 0 0,'19'-16'4169'0'0,"4"9"-3655"0"0,1 1 1 0 0,0 2-1 0 0,0 0 0 0 0,37 0 0 0 0,45-8 280 0 0,0 4 79 0 0,-105 7-861 0 0,-1 1 0 0 0,1 0 0 0 0,0-1 0 0 0,0 1 0 0 0,-1 0 1 0 0,1 0-1 0 0,0-1 0 0 0,0 1 0 0 0,0 0 0 0 0,0 0 0 0 0,-1 0 0 0 0,1 0 0 0 0,0 0 0 0 0,0 0 0 0 0,0 0 0 0 0,0 1 0 0 0,-1-1 0 0 0,1 0 0 0 0,0 0 0 0 0,0 1 0 0 0,0-1 0 0 0,-1 0 1 0 0,1 1-1 0 0,0-1 0 0 0,-1 1 0 0 0,1-1 0 0 0,0 1 0 0 0,-1-1 0 0 0,1 1 0 0 0,0-1 0 0 0,-1 1 0 0 0,1 0 0 0 0,-1-1 0 0 0,1 1 0 0 0,-1 0 0 0 0,0 0 0 0 0,1-1 0 0 0,-1 1 1 0 0,0 0-1 0 0,1 0 0 0 0,-1 1 0 0 0,0 2-2 0 0,0 1 1 0 0,-1-1 0 0 0,0 1 0 0 0,1-1 0 0 0,-2 1 0 0 0,-1 6-1 0 0,1-7-10 0 0,-59 148 123 0 0,23-66-68 0 0,-45 100 160 0 0,24-56-139 0 0,-7 12 151 0 0,57-127-107 0 0,6-9-48 0 0,4-7-86 0 0,2-3 2 0 0,1 0 0 0 0,0 0 0 0 0,-1 0 0 0 0,1 1-1 0 0,1 0 1 0 0,-1 0 0 0 0,0 0 0 0 0,1 0 0 0 0,-1 1-1 0 0,1-1 1 0 0,0 1 0 0 0,0 0 0 0 0,0 1 0 0 0,0-1-1 0 0,0 1 1 0 0,0 0 0 0 0,6 0 0 0 0,12-1 2 0 0,1 1 0 0 0,38 4 1 0 0,-12-1 25 0 0,-24-1-160 0 0,-9-1-15 0 0,-1 0 1 0 0,22-2-1 0 0,-33 1-461 0 0,0 0 1 0 0,-1 0-1 0 0,1 0 0 0 0,-1-1 0 0 0,0 0 0 0 0,1 0 1 0 0,5-3-1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0.217"/>
    </inkml:context>
    <inkml:brush xml:id="br0">
      <inkml:brushProperty name="width" value="0.1" units="cm"/>
      <inkml:brushProperty name="height" value="0.1" units="cm"/>
      <inkml:brushProperty name="color" value="#FFFFFF"/>
    </inkml:brush>
  </inkml:definitions>
  <inkml:trace contextRef="#ctx0" brushRef="#br0">6 126 4628 0 0,'0'1'45'0'0,"0"-1"0"0"0,0 0-1 0 0,0 0 1 0 0,0 0-1 0 0,-1 0 1 0 0,1 0-1 0 0,0 0 1 0 0,0 0-1 0 0,0 0 1 0 0,0 0-1 0 0,0 0 1 0 0,-1 0 0 0 0,1 0-1 0 0,0 0 1 0 0,0 0-1 0 0,0 0 1 0 0,0 0-1 0 0,0 0 1 0 0,0 0-1 0 0,-1 0 1 0 0,1 0-1 0 0,0 0 1 0 0,0 0 0 0 0,0 0-1 0 0,0 0 1 0 0,0 0-1 0 0,0 0 1 0 0,-1 0-1 0 0,1 0 1 0 0,0-1 222 0 0,0 1-222 0 0,-1 0-1 0 0,1 0 1 0 0,0 0-1 0 0,0 0 1 0 0,0-1-1 0 0,0 1 1 0 0,0 0-1 0 0,0 0 1 0 0,0 0 0 0 0,0 0-1 0 0,0 0 1 0 0,0 0-1 0 0,0-1 1 0 0,0 1-1 0 0,0 0 1 0 0,0 0-1 0 0,0 0 1 0 0,0 0 0 0 0,8-7 1137 0 0,12-3-496 0 0,37-9-1165 0 0,87-16 0 0 0,-119 29 7 0 0,-12 3 226 0 0,1-2 0 0 0,19-9 0 0 0,-24 10 538 0 0,-1 0 1 0 0,1 1 0 0 0,0-1 0 0 0,0 2 0 0 0,1-1-1 0 0,-1 1 1 0 0,13-1 0 0 0,-19 4-196 0 0,-1-1 0 0 0,0 1 1 0 0,0-1-1 0 0,0 1 0 0 0,0 0 1 0 0,0 0-1 0 0,0 0 0 0 0,0 0 1 0 0,0 0-1 0 0,0 0 0 0 0,0 0 1 0 0,0 1-1 0 0,-1-1 0 0 0,1 1 1 0 0,-1-1-1 0 0,1 1 0 0 0,-1 0 1 0 0,1-1-1 0 0,-1 1 0 0 0,0 0 1 0 0,0 0-1 0 0,0 0 0 0 0,0 0 1 0 0,1 3-1 0 0,3 9 224 0 0,0-1-1 0 0,4 24 1 0 0,-6-24-52 0 0,6 27 570 0 0,6 61 0 0 0,-12-42-7285 0 0</inkml:trace>
</inkml:ink>
</file>

<file path=ppt/ink/ink5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46.742"/>
    </inkml:context>
    <inkml:brush xml:id="br0">
      <inkml:brushProperty name="width" value="0.1" units="cm"/>
      <inkml:brushProperty name="height" value="0.1" units="cm"/>
      <inkml:brushProperty name="color" value="#FFFFFF"/>
    </inkml:brush>
  </inkml:definitions>
  <inkml:trace contextRef="#ctx0" brushRef="#br0">0 64 2896 0 0,'23'-7'2482'0'0,"210"-29"58"0"0,-95 18-6128 0 0,-130 16 1522 0 0</inkml:trace>
</inkml:ink>
</file>

<file path=ppt/ink/ink5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49.564"/>
    </inkml:context>
    <inkml:brush xml:id="br0">
      <inkml:brushProperty name="width" value="0.1" units="cm"/>
      <inkml:brushProperty name="height" value="0.1" units="cm"/>
      <inkml:brushProperty name="color" value="#FFFFFF"/>
    </inkml:brush>
  </inkml:definitions>
  <inkml:trace contextRef="#ctx0" brushRef="#br0">31 26 1008 0 0,'-12'-11'3656'0'0,"11"10"-3375"0"0,0-1 0 0 0,0 1 1 0 0,0 0-1 0 0,0 0 0 0 0,-1 0 0 0 0,1 0 1 0 0,0 0-1 0 0,-1 0 0 0 0,1 0 0 0 0,0 0 1 0 0,-1 0-1 0 0,-2 0 707 0 0,27 11 328 0 0,134 58 26 0 0,85 43-551 0 0,-73-13-362 0 0,-142-82-270 0 0,-26-16-170 0 0,-1 2 2 0 0,1-1-1 0 0,-1 1 0 0 0,1-1 0 0 0,-1 1 1 0 0,0-1-1 0 0,0 0 0 0 0,0 1 1 0 0,0-1-1 0 0,0 1 0 0 0,0-1 1 0 0,0 1-1 0 0,0-1 0 0 0,-1 1 1 0 0,0 2-1 0 0,-7 13-7 0 0,-1 0 0 0 0,-1-1 1 0 0,-21 27-1 0 0,-4 6 83 0 0,-11 15 579 0 0,-4-2 1 0 0,-97 96-1 0 0,67-75 98 0 0,3 7-705 0 0,76-87-483 0 0</inkml:trace>
</inkml:ink>
</file>

<file path=ppt/ink/ink5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0.109"/>
    </inkml:context>
    <inkml:brush xml:id="br0">
      <inkml:brushProperty name="width" value="0.1" units="cm"/>
      <inkml:brushProperty name="height" value="0.1" units="cm"/>
      <inkml:brushProperty name="color" value="#FFFFFF"/>
    </inkml:brush>
  </inkml:definitions>
  <inkml:trace contextRef="#ctx0" brushRef="#br0">0 36 5228 0 0,'72'-4'4197'0'0,"42"-8"-2993"0"0,-1 0-711 0 0,6 5 92 0 0,-442 17 372 0 0,311-8-780 0 0,0-1-4361 0 0</inkml:trace>
</inkml:ink>
</file>

<file path=ppt/ink/ink5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1.087"/>
    </inkml:context>
    <inkml:brush xml:id="br0">
      <inkml:brushProperty name="width" value="0.1" units="cm"/>
      <inkml:brushProperty name="height" value="0.1" units="cm"/>
      <inkml:brushProperty name="color" value="#FFFFFF"/>
    </inkml:brush>
  </inkml:definitions>
  <inkml:trace contextRef="#ctx0" brushRef="#br0">0 343 5485 0 0,'1'1'190'0'0,"-1"1"1"0"0,1-1 0 0 0,0 1 0 0 0,0-1 0 0 0,-1 0 0 0 0,1 1 0 0 0,0-1 0 0 0,0 0 0 0 0,0 1 0 0 0,1-1 0 0 0,-1 0 0 0 0,0 0 0 0 0,0 0 0 0 0,1 0 0 0 0,-1 0 0 0 0,0 0 0 0 0,1 0 0 0 0,-1-1 0 0 0,1 1 0 0 0,-1 0 0 0 0,1-1 0 0 0,-1 1 0 0 0,1-1 0 0 0,2 1 0 0 0,-1-1-52 0 0,1 0-1 0 0,0-1 1 0 0,-1 1-1 0 0,1-1 1 0 0,-1 1-1 0 0,1-1 1 0 0,-1 0 0 0 0,0-1-1 0 0,1 1 1 0 0,5-4-1 0 0,2-1 5 0 0,0-1 0 0 0,-1 0 0 0 0,0-1 0 0 0,0-1 0 0 0,13-13 0 0 0,-13 8 58 0 0,1 0 1 0 0,-2-1 0 0 0,0-1 0 0 0,-1 0-1 0 0,0 0 1 0 0,-2 0 0 0 0,0-1 0 0 0,0 0-1 0 0,-2 0 1 0 0,0-1 0 0 0,-1 1 0 0 0,-1-1-1 0 0,0 0 1 0 0,-1-20 0 0 0,-1 34-107 0 0,-1-18 312 0 0,-2 18-252 0 0,-3 13-110 0 0,-4 17 56 0 0,0-1-1 0 0,2 1 0 0 0,1 1 0 0 0,1-1 0 0 0,1 1 0 0 0,2 0 0 0 0,1 1 0 0 0,0-1 0 0 0,2 0 0 0 0,2 0 0 0 0,0 1 0 0 0,11 47 0 0 0,-11-67-72 0 0,0-1 0 0 0,1 0 1 0 0,0 0-1 0 0,0 0 0 0 0,1 0 1 0 0,0-1-1 0 0,0 1 0 0 0,1-1 1 0 0,-1 0-1 0 0,1 0 0 0 0,1-1 1 0 0,8 8-1 0 0,-11-10-29 0 0,0-1-1 0 0,1 0 1 0 0,-1 0-1 0 0,1 0 1 0 0,0 0 0 0 0,-1-1-1 0 0,1 1 1 0 0,0-1-1 0 0,0 0 1 0 0,0 0-1 0 0,0-1 1 0 0,0 1-1 0 0,0-1 1 0 0,0 0 0 0 0,1 0-1 0 0,-1 0 1 0 0,0 0-1 0 0,0-1 1 0 0,0 0-1 0 0,0 0 1 0 0,0 0 0 0 0,0 0-1 0 0,-1-1 1 0 0,7-2-1 0 0,1-2-63 0 0,-1 0 0 0 0,0-1-1 0 0,0-1 1 0 0,0 0 0 0 0,-1 0-1 0 0,0 0 1 0 0,-1-1-1 0 0,0-1 1 0 0,0 1 0 0 0,-1-1-1 0 0,-1 0 1 0 0,1-1 0 0 0,4-11-1 0 0,-5 8 47 0 0,0 1-1 0 0,-1-2 1 0 0,0 1-1 0 0,-1 0 1 0 0,-1-1-1 0 0,0 0 0 0 0,-1 0 1 0 0,0 0-1 0 0,-2 0 1 0 0,0-19-1 0 0,-1 23 37 0 0,-1-1 0 0 0,0 1 0 0 0,-1-1 0 0 0,-4-12 0 0 0,3 23-20 0 0,0 9 95 0 0,-2 9 148 0 0,5-1-165 0 0,0 1 0 0 0,1 0-1 0 0,1 0 1 0 0,0-1 0 0 0,1 1-1 0 0,1 0 1 0 0,1-1 0 0 0,0 0-1 0 0,1 0 1 0 0,1 0 0 0 0,1 0-1 0 0,0-1 1 0 0,0 0 0 0 0,2-1-1 0 0,11 17 1 0 0,-18-29-129 0 0,1 1 1 0 0,-1-1-1 0 0,0 1 0 0 0,1-1 1 0 0,0 0-1 0 0,-1 0 0 0 0,1-1 1 0 0,0 1-1 0 0,0 0 1 0 0,0-1-1 0 0,0 0 0 0 0,0 0 1 0 0,0 0-1 0 0,0 0 0 0 0,1 0 1 0 0,-1 0-1 0 0,0-1 0 0 0,1 0 1 0 0,-1 0-1 0 0,0 0 0 0 0,1 0 1 0 0,-1 0-1 0 0,0 0 0 0 0,0-1 1 0 0,4-1-1 0 0,-3 1-671 0 0,0 0-1 0 0,0-1 1 0 0,0 0-1 0 0,0 0 1 0 0,0 0-1 0 0,-1 0 1 0 0,1 0 0 0 0,-1-1-1 0 0,0 1 1 0 0,1-1-1 0 0,-1 0 1 0 0,3-4-1 0 0</inkml:trace>
</inkml:ink>
</file>

<file path=ppt/ink/ink5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2.197"/>
    </inkml:context>
    <inkml:brush xml:id="br0">
      <inkml:brushProperty name="width" value="0.1" units="cm"/>
      <inkml:brushProperty name="height" value="0.1" units="cm"/>
      <inkml:brushProperty name="color" value="#FFFFFF"/>
    </inkml:brush>
  </inkml:definitions>
  <inkml:trace contextRef="#ctx0" brushRef="#br0">0 1 4392 0 0,'40'45'5680'0'0,"6"8"-5243"0"0,-14-10-76 0 0,-2 2 0 0 0,-2 1 0 0 0,-2 1 0 0 0,-2 1 0 0 0,-2 2 0 0 0,-2 0 0 0 0,-2 1-1 0 0,-3 1 1 0 0,-2 0 0 0 0,9 75 0 0 0,-20-107-286 0 0,-1 1-1 0 0,-1 0 0 0 0,0 0 1 0 0,-2-1-1 0 0,0 1 0 0 0,-2 0 1 0 0,0-1-1 0 0,-1 0 0 0 0,-11 28 1 0 0,5-24-16 0 0,0 1 0 0 0,-2-2 1 0 0,-1 0-1 0 0,-1 0 0 0 0,-1-2 1 0 0,-33 37-1 0 0,25-32-397 0 0,-24 25-1217 0 0,44-47 811 0 0,0-1-1 0 0,-1 0 0 0 0,1-1 1 0 0,-1 1-1 0 0,1-1 0 0 0,-8 3 1 0 0,3-2-2308 0 0</inkml:trace>
</inkml:ink>
</file>

<file path=ppt/ink/ink5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3.256"/>
    </inkml:context>
    <inkml:brush xml:id="br0">
      <inkml:brushProperty name="width" value="0.1" units="cm"/>
      <inkml:brushProperty name="height" value="0.1" units="cm"/>
      <inkml:brushProperty name="color" value="#FFFFFF"/>
    </inkml:brush>
  </inkml:definitions>
  <inkml:trace contextRef="#ctx0" brushRef="#br0">19 41 5304 0 0,'0'1'156'0'0,"-1"-1"-1"0"0,0 0 0 0 0,0 0 0 0 0,0 0 0 0 0,0 0 0 0 0,0 0 0 0 0,0 0 0 0 0,0-1 0 0 0,0 1 0 0 0,0 0 0 0 0,1 0 0 0 0,-1-1 0 0 0,0 1 0 0 0,0 0 0 0 0,0-1 0 0 0,0 1 0 0 0,1-1 0 0 0,-1 1 0 0 0,0-1 0 0 0,-1-1 0 0 0,3 2-77 0 0,-1-1 0 0 0,0 1 1 0 0,0-1-1 0 0,1 0 0 0 0,-1 1 0 0 0,1-1 0 0 0,-1 1 0 0 0,0-1 0 0 0,1 1 1 0 0,-1 0-1 0 0,1-1 0 0 0,-1 1 0 0 0,1-1 0 0 0,-1 1 0 0 0,1 0 0 0 0,0-1 0 0 0,-1 1 1 0 0,1 0-1 0 0,-1 0 0 0 0,1-1 0 0 0,0 1 0 0 0,-1 0 0 0 0,1 0 0 0 0,0 0 1 0 0,-1 0-1 0 0,1 0 0 0 0,0 0 0 0 0,-1 0 0 0 0,1 0 0 0 0,0 0 0 0 0,51-9 657 0 0,41-6-226 0 0,-81 14-2191 0 0,1 1-1 0 0,24 2 0 0 0,-37-2 1516 0 0,1 0 1 0 0,-1 0-1 0 0,1 0 1 0 0,0 1-1 0 0,-1-1 0 0 0,1 0 1 0 0,-1 0-1 0 0,1 0 1 0 0,-1 0-1 0 0,1 1 0 0 0,-1-1 1 0 0,1 0-1 0 0,-1 0 1 0 0,1 1-1 0 0,-1-1 0 0 0,1 0 1 0 0,-1 1-1 0 0,1-1 1 0 0,-1 1-1 0 0,0-1 0 0 0,1 0 1 0 0,-1 1-1 0 0,1-1 1 0 0,-1 1-1 0 0,0-1 0 0 0,0 1 1 0 0,1-1-1 0 0,-1 1 1 0 0,0 0-1 0 0,0-1 0 0 0,1 1 1 0 0</inkml:trace>
</inkml:ink>
</file>

<file path=ppt/ink/ink5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3.612"/>
    </inkml:context>
    <inkml:brush xml:id="br0">
      <inkml:brushProperty name="width" value="0.1" units="cm"/>
      <inkml:brushProperty name="height" value="0.1" units="cm"/>
      <inkml:brushProperty name="color" value="#FFFFFF"/>
    </inkml:brush>
  </inkml:definitions>
  <inkml:trace contextRef="#ctx0" brushRef="#br0">8 11 1412 0 0,'-1'1'129'0'0,"0"-1"-1"0"0,1 1 1 0 0,-1-1-1 0 0,1 1 1 0 0,-1-1-1 0 0,1 1 1 0 0,-1-1 0 0 0,1 1-1 0 0,0 0 1 0 0,-1-1-1 0 0,1 1 1 0 0,0-1-1 0 0,-1 1 1 0 0,1 0-1 0 0,0-1 1 0 0,0 1 0 0 0,-1 0-1 0 0,1 0 1 0 0,0-1-1 0 0,0 1 1 0 0,0 0-1 0 0,0-1 1 0 0,0 1-1 0 0,0 0 1 0 0,0 0 0 0 0,0-1-1 0 0,1 1 1 0 0,-1 0-1 0 0,0-1 1 0 0,0 1-1 0 0,1 1 1 0 0,0-1-10 0 0,0 0 0 0 0,1 0 0 0 0,-1-1 0 0 0,0 1-1 0 0,1 0 1 0 0,-1-1 0 0 0,0 1 0 0 0,1-1 0 0 0,-1 0 0 0 0,1 1 0 0 0,-1-1 0 0 0,1 0 0 0 0,-1 0 0 0 0,3 0 0 0 0,53-4 814 0 0,85-15-2895 0 0,-38 6-2066 0 0,-79 9 3087 0 0</inkml:trace>
</inkml:ink>
</file>

<file path=ppt/ink/ink5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3.941"/>
    </inkml:context>
    <inkml:brush xml:id="br0">
      <inkml:brushProperty name="width" value="0.1" units="cm"/>
      <inkml:brushProperty name="height" value="0.1" units="cm"/>
      <inkml:brushProperty name="color" value="#FFFFFF"/>
    </inkml:brush>
  </inkml:definitions>
  <inkml:trace contextRef="#ctx0" brushRef="#br0">10 27 1688 0 0,'-8'-27'7717'0'0,"8"27"-7667"0"0,-1 17 1405 0 0,19 203 2022 0 0,-1-49-2116 0 0,26 204-577 0 0,-42-366-1319 0 0,4 17-716 0 0</inkml:trace>
</inkml:ink>
</file>

<file path=ppt/ink/ink5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4.349"/>
    </inkml:context>
    <inkml:brush xml:id="br0">
      <inkml:brushProperty name="width" value="0.1" units="cm"/>
      <inkml:brushProperty name="height" value="0.1" units="cm"/>
      <inkml:brushProperty name="color" value="#FFFFFF"/>
    </inkml:brush>
  </inkml:definitions>
  <inkml:trace contextRef="#ctx0" brushRef="#br0">1 139 4144 0 0,'0'-6'237'0'0,"1"0"-1"0"0,0 0 1 0 0,0 1-1 0 0,1-1 1 0 0,0 0-1 0 0,0 0 1 0 0,0 1-1 0 0,1-1 1 0 0,0 1-1 0 0,0 0 1 0 0,0 0-1 0 0,0 0 1 0 0,1 0-1 0 0,0 0 1 0 0,0 1-1 0 0,0 0 0 0 0,1 0 1 0 0,-1 0-1 0 0,1 0 1 0 0,7-4-1 0 0,-6 4-79 0 0,-1 1 0 0 0,1-1 0 0 0,0 1-1 0 0,1 1 1 0 0,-1-1 0 0 0,0 1 0 0 0,1 0-1 0 0,-1 0 1 0 0,1 1 0 0 0,0 0 0 0 0,0 0-1 0 0,-1 0 1 0 0,1 1 0 0 0,0 0 0 0 0,0 1-1 0 0,0-1 1 0 0,11 4 0 0 0,-8-1-77 0 0,0 1 0 0 0,-1 0 0 0 0,1 0 0 0 0,-1 1 0 0 0,0 0 0 0 0,0 1 0 0 0,-1 0 0 0 0,0 0 0 0 0,0 1 0 0 0,0 0 0 0 0,-1 0 0 0 0,1 1 0 0 0,-2 0 0 0 0,1 0 0 0 0,-1 1 0 0 0,-1 0 0 0 0,0 0 0 0 0,0 0 0 0 0,-1 0 0 0 0,0 1 0 0 0,0 0 0 0 0,-1 0 0 0 0,0 0 1 0 0,-1 0-1 0 0,0 0 0 0 0,-1 1 0 0 0,1 14 0 0 0,-4-17-22 0 0,1-1 0 0 0,-1 1 0 0 0,0-1 1 0 0,0 0-1 0 0,-1 1 0 0 0,0-1 0 0 0,-1 0 1 0 0,1-1-1 0 0,-1 1 0 0 0,0-1 0 0 0,-1 0 1 0 0,0 0-1 0 0,0 0 0 0 0,0 0 1 0 0,-1-1-1 0 0,1 0 0 0 0,-1 0 0 0 0,-7 4 1 0 0,3-1 39 0 0,-1-1 1 0 0,0 0-1 0 0,-1-1 1 0 0,1-1-1 0 0,-1 1 1 0 0,0-2-1 0 0,-1 1 1 0 0,1-2-1 0 0,-26 5 1 0 0,33-8-206 0 0,0 0-1 0 0,0 0 1 0 0,0 0 0 0 0,0-1 0 0 0,0 1-1 0 0,0-1 1 0 0,0-1 0 0 0,0 1 0 0 0,-5-2-1 0 0,8 2-449 0 0,-1 0 0 0 0,1-1-1 0 0,0 1 1 0 0,0 0 0 0 0,0-1 0 0 0,0 1-1 0 0,0-1 1 0 0,0 0 0 0 0,0 0-1 0 0,1 1 1 0 0,-1-1 0 0 0,-2-4-1 0 0</inkml:trace>
</inkml:ink>
</file>

<file path=ppt/ink/ink5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6.091"/>
    </inkml:context>
    <inkml:brush xml:id="br0">
      <inkml:brushProperty name="width" value="0.1" units="cm"/>
      <inkml:brushProperty name="height" value="0.1" units="cm"/>
      <inkml:brushProperty name="color" value="#FFFFFF"/>
    </inkml:brush>
  </inkml:definitions>
  <inkml:trace contextRef="#ctx0" brushRef="#br0">273 21 4032 0 0,'0'-1'153'0'0,"-1"0"0"0"0,0-1 0 0 0,1 1 0 0 0,-1 0 0 0 0,0 0 0 0 0,1 0 0 0 0,-1 0 0 0 0,0 0 0 0 0,0 0 0 0 0,0 0 0 0 0,0 0 0 0 0,0 0 0 0 0,0 0 0 0 0,0 0 0 0 0,0 1 0 0 0,-1-1 0 0 0,1 0 0 0 0,0 1-1 0 0,0-1 1 0 0,-1 1 0 0 0,1-1 0 0 0,-3 1 0 0 0,2 0-42 0 0,0 0 1 0 0,0 0-1 0 0,0 1 0 0 0,0-1 0 0 0,0 0 0 0 0,0 1 1 0 0,0 0-1 0 0,0 0 0 0 0,0-1 0 0 0,0 1 0 0 0,0 0 1 0 0,0 1-1 0 0,-2 1 0 0 0,-4 4 190 0 0,-1 1 0 0 0,1-1 1 0 0,1 2-1 0 0,-12 16 0 0 0,0 2 109 0 0,2 2 0 0 0,1 0 0 0 0,2 1-1 0 0,0 1 1 0 0,-17 63 0 0 0,13-22 350 0 0,-12 118 0 0 0,25-152-593 0 0,3 1 0 0 0,1 0 0 0 0,2-1 1 0 0,1 1-1 0 0,3 0 0 0 0,1-1 0 0 0,16 59 0 0 0,-15-76-189 0 0,0-1 0 0 0,1 0 0 0 0,1 0 0 0 0,1-1 0 0 0,1 0 0 0 0,1 0 0 0 0,0-1 0 0 0,1-1 0 0 0,1 0-1 0 0,1-1 1 0 0,0-1 0 0 0,1 0 0 0 0,0-1 0 0 0,2 0 0 0 0,18 10 0 0 0,-25-18-575 0 0,0 0 1 0 0,0-2-1 0 0,1 1 0 0 0,-1-1 0 0 0,1-1 1 0 0,0 0-1 0 0,0-1 0 0 0,0 0 1 0 0,0-1-1 0 0,0 0 0 0 0,22-2 0 0 0,-5-2-2374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0.585"/>
    </inkml:context>
    <inkml:brush xml:id="br0">
      <inkml:brushProperty name="width" value="0.1" units="cm"/>
      <inkml:brushProperty name="height" value="0.1" units="cm"/>
      <inkml:brushProperty name="color" value="#FFFFFF"/>
    </inkml:brush>
  </inkml:definitions>
  <inkml:trace contextRef="#ctx0" brushRef="#br0">8 8 1956 0 0,'-8'-7'-920'0'0</inkml:trace>
</inkml:ink>
</file>

<file path=ppt/ink/ink5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6.864"/>
    </inkml:context>
    <inkml:brush xml:id="br0">
      <inkml:brushProperty name="width" value="0.1" units="cm"/>
      <inkml:brushProperty name="height" value="0.1" units="cm"/>
      <inkml:brushProperty name="color" value="#FFFFFF"/>
    </inkml:brush>
  </inkml:definitions>
  <inkml:trace contextRef="#ctx0" brushRef="#br0">1 146 4324 0 0,'3'-3'236'0'0,"0"0"-1"0"0,0 0 1 0 0,0 0-1 0 0,1 0 1 0 0,-1 1-1 0 0,1-1 0 0 0,-1 1 1 0 0,1 0-1 0 0,8-3 1 0 0,0-1 174 0 0,22-11 147 0 0,0 2 0 0 0,1 2 0 0 0,0 1 0 0 0,44-9 0 0 0,25-8 576 0 0,-103 29-1100 0 0,0-1 0 0 0,0 1 0 0 0,-1-1 0 0 0,1 1 0 0 0,0 0 0 0 0,-1-1 0 0 0,1 1 0 0 0,0 0 0 0 0,0 0 0 0 0,0 0 0 0 0,-1 0 0 0 0,1 0 0 0 0,0-1 0 0 0,0 1 0 0 0,0 1 0 0 0,-1-1 0 0 0,1 0 0 0 0,0 0 0 0 0,0 0 0 0 0,0 0 0 0 0,-1 0 0 0 0,1 1 0 0 0,0-1 0 0 0,0 0 0 0 0,-1 1 0 0 0,1-1 0 0 0,0 1 0 0 0,-1-1 0 0 0,1 1 0 0 0,-1-1 0 0 0,1 1 0 0 0,0-1 0 0 0,-1 1 0 0 0,1-1 0 0 0,-1 1 0 0 0,1 0 0 0 0,-1-1 0 0 0,0 1 0 0 0,1 0 0 0 0,-1 0 0 0 0,0-1 0 0 0,1 1 0 0 0,-1 0 0 0 0,0 0 0 0 0,0-1 0 0 0,0 1 0 0 0,1 0 0 0 0,-1 0 0 0 0,0 0 0 0 0,0-1 0 0 0,0 1 0 0 0,0 0 0 0 0,-1 0 0 0 0,1 0 0 0 0,0 1 0 0 0,-2 8 77 0 0,0 0 1 0 0,0 0-1 0 0,-7 16 0 0 0,4-13 18 0 0,-17 52 171 0 0,-4-2 0 0 0,-3 0 0 0 0,-56 91 0 0 0,-24 26 183 0 0,105-174-472 0 0,-4 7-84 0 0,8-10-186 0 0,4-6-261 0 0,-2 2 510 0 0,0 0 0 0 0,0 0-1 0 0,0 1 1 0 0,0-1-1 0 0,0 1 1 0 0,0-1 0 0 0,0 1-1 0 0,0-1 1 0 0,0 1-1 0 0,0 0 1 0 0,1 0 0 0 0,-1 0-1 0 0,3 1 1 0 0,30 5 19 0 0,72 26 12 0 0,-61-17 31 0 0,61 11 0 0 0,-66-23-260 0 0,-39-2-99 0 0,0-1-1 0 0,0 0 1 0 0,0 0-1 0 0,0-1 1 0 0,0 1 0 0 0,0 0-1 0 0,0-1 1 0 0,-1 1-1 0 0,1-1 1 0 0,0 1-1 0 0,0-1 1 0 0,0 0-1 0 0,-1 0 1 0 0,1 0 0 0 0,0 0-1 0 0,-1 0 1 0 0,1 0-1 0 0,1-2 1 0 0</inkml:trace>
</inkml:ink>
</file>

<file path=ppt/ink/ink5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7.207"/>
    </inkml:context>
    <inkml:brush xml:id="br0">
      <inkml:brushProperty name="width" value="0.1" units="cm"/>
      <inkml:brushProperty name="height" value="0.1" units="cm"/>
      <inkml:brushProperty name="color" value="#FFFFFF"/>
    </inkml:brush>
  </inkml:definitions>
  <inkml:trace contextRef="#ctx0" brushRef="#br0">6 60 3884 0 0,'-1'0'54'0'0,"1"0"0"0"0,0 0 0 0 0,0 0 0 0 0,-1 0 0 0 0,1 0-1 0 0,0 0 1 0 0,0 0 0 0 0,0 0 0 0 0,-1 0 0 0 0,1-1 0 0 0,0 1 0 0 0,0 0-1 0 0,0 0 1 0 0,-1 0 0 0 0,1 0 0 0 0,0-1 0 0 0,0 1 0 0 0,0 0 0 0 0,0 0-1 0 0,-1 0 1 0 0,1-1 0 0 0,0 1 0 0 0,0 0 0 0 0,0 0 0 0 0,0 0 0 0 0,0-1-1 0 0,0 1 1 0 0,0 0 0 0 0,0 0 0 0 0,0-1 0 0 0,0 1 0 0 0,0 0-1 0 0,0 0 1 0 0,0-1 0 0 0,0 1 0 0 0,0 0 0 0 0,0 0 0 0 0,0-1 0 0 0,0 1-1 0 0,0 0 1 0 0,0 0 0 0 0,0-1 0 0 0,0 1 0 0 0,0 0 0 0 0,1 0 0 0 0,-1 0-1 0 0,0-1 1 0 0,0 1 0 0 0,0 0 0 0 0,0 0 0 0 0,1 0 0 0 0,-1 0 0 0 0,0-1-1 0 0,0 1 1 0 0,0 0 0 0 0,0 0 0 0 0,1 0 0 0 0,-1 0 0 0 0,0 0-1 0 0,1 0 1 0 0,24-10 960 0 0,35 1-555 0 0,269-17 1141 0 0,-308 24-1753 0 0,20 0-1137 0 0,-14 2-5184 0 0</inkml:trace>
</inkml:ink>
</file>

<file path=ppt/ink/ink5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1:59.386"/>
    </inkml:context>
    <inkml:brush xml:id="br0">
      <inkml:brushProperty name="width" value="0.1" units="cm"/>
      <inkml:brushProperty name="height" value="0.1" units="cm"/>
      <inkml:brushProperty name="color" value="#FFFFFF"/>
    </inkml:brush>
  </inkml:definitions>
  <inkml:trace contextRef="#ctx0" brushRef="#br0">14 8 880 0 0,'-13'-7'5969'0'0,"20"19"-3916"0"0,19 19-1173 0 0,1-5-340 0 0,1-2 0 0 0,1-2 0 0 0,48 29 0 0 0,42 17 319 0 0,-76-46-426 0 0,85 30 0 0 0,-22-10 170 0 0,-105-42-585 0 0,1 1 0 0 0,-1-1 1 0 0,0 1-1 0 0,1-1 0 0 0,-1 1 1 0 0,0 0-1 0 0,1-1 0 0 0,-1 1 0 0 0,0 0 1 0 0,0 0-1 0 0,0 0 0 0 0,0 0 0 0 0,0 0 1 0 0,0 0-1 0 0,0 0 0 0 0,0 0 0 0 0,0 1 1 0 0,0-1-1 0 0,0 0 0 0 0,0 3 0 0 0,-1-1-6 0 0,0 0 0 0 0,-1-1-1 0 0,1 1 1 0 0,-1 0 0 0 0,0-1-1 0 0,0 1 1 0 0,0-1 0 0 0,0 1-1 0 0,-1-1 1 0 0,1 1 0 0 0,-2 2-1 0 0,-79 114 305 0 0,71-104-296 0 0,-242 272 1168 0 0,113-138-375 0 0,121-128-739 0 0,7-9-310 0 0,1 0 0 0 0,-11 18 0 0 0,21-30 145 0 0,1 1 0 0 0,0-1 0 0 0,-3 4-1731 0 0,3-4 1731 0 0,0 0 0 0 0,0 1 0 0 0,0-1 0 0 0,0 0 0 0 0,0 0 0 0 0,0 1 0 0 0,0-1 0 0 0,1 0 0 0 0,-1 0 0 0 0,0 1 0 0 0,0-1 0 0 0,0 0 0 0 0,0 0-1 0 0,0 1 1 0 0,0-1 0 0 0,2 1-546 0 0,9-7-3237 0 0,-2-4 893 0 0</inkml:trace>
</inkml:ink>
</file>

<file path=ppt/ink/ink5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2:00.071"/>
    </inkml:context>
    <inkml:brush xml:id="br0">
      <inkml:brushProperty name="width" value="0.1" units="cm"/>
      <inkml:brushProperty name="height" value="0.1" units="cm"/>
      <inkml:brushProperty name="color" value="#FFFFFF"/>
    </inkml:brush>
  </inkml:definitions>
  <inkml:trace contextRef="#ctx0" brushRef="#br0">0 100 4640 0 0,'2'-2'298'0'0,"1"1"-1"0"0,-1-1 1 0 0,0 1-1 0 0,0-1 0 0 0,1 1 1 0 0,-1 0-1 0 0,1 0 1 0 0,-1 0-1 0 0,1 0 0 0 0,0 1 1 0 0,3-1-1 0 0,0-1 66 0 0,63-19 578 0 0,2 3 0 0 0,0 3 0 0 0,126-9 0 0 0,-140 18-33 0 0,-56 6-661 0 0,-27 6 249 0 0,-28 3-281 0 0,-111 2-1 0 0,55-6-951 0 0,106-4 212 0 0</inkml:trace>
</inkml:ink>
</file>

<file path=ppt/ink/ink5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2:01.007"/>
    </inkml:context>
    <inkml:brush xml:id="br0">
      <inkml:brushProperty name="width" value="0.1" units="cm"/>
      <inkml:brushProperty name="height" value="0.1" units="cm"/>
      <inkml:brushProperty name="color" value="#FFFFFF"/>
    </inkml:brush>
  </inkml:definitions>
  <inkml:trace contextRef="#ctx0" brushRef="#br0">1 291 4764 0 0,'3'8'4961'0'0,"-3"-7"-4815"0"0,13-6 1162 0 0,-9 3-1289 0 0,7-2 156 0 0,-1-2 1 0 0,0 1-1 0 0,-1-1 0 0 0,1-1 1 0 0,-1 0-1 0 0,0 0 1 0 0,-1-1-1 0 0,1 0 1 0 0,-2 0-1 0 0,1-1 0 0 0,-1 0 1 0 0,0 0-1 0 0,-1-1 1 0 0,0 0-1 0 0,-1 0 1 0 0,0 0-1 0 0,-1-1 0 0 0,0 0 1 0 0,0 0-1 0 0,-1 0 1 0 0,0 0-1 0 0,-1 0 1 0 0,1-21-1 0 0,-3 30-136 0 0,0 1 0 0 0,0 0 0 0 0,0-1-1 0 0,0 1 1 0 0,0-1 0 0 0,0 1 0 0 0,0 0 0 0 0,-1-1-1 0 0,1 1 1 0 0,0 0 0 0 0,-1-1 0 0 0,1 1 0 0 0,-2-2-1 0 0,1 3-26 0 0,1-1-1 0 0,0 1 0 0 0,0 0 0 0 0,-1 0 0 0 0,1 0 0 0 0,0 0 1 0 0,-1 0-1 0 0,1 0 0 0 0,0 0 0 0 0,-1 0 0 0 0,1 0 0 0 0,0 0 1 0 0,-1 0-1 0 0,1 0 0 0 0,0 0 0 0 0,0 0 0 0 0,-1 0 0 0 0,1 0 1 0 0,0 1-1 0 0,-1-1 0 0 0,1 0 0 0 0,0 0 0 0 0,0 0 0 0 0,-1 0 0 0 0,1 0 1 0 0,0 1-1 0 0,0-1 0 0 0,-1 0 0 0 0,1 0 0 0 0,0 1 0 0 0,0-1 1 0 0,0 0-1 0 0,-1 0 0 0 0,1 1 0 0 0,0-1 0 0 0,-3 4 47 0 0,1 0-1 0 0,-1 0 0 0 0,1 0 0 0 0,0 0 1 0 0,0 0-1 0 0,-3 9 0 0 0,2 4 8 0 0,0 0 0 0 0,0 0 1 0 0,2 0-1 0 0,0 0 0 0 0,1 1 0 0 0,1-1 0 0 0,0 0 0 0 0,1 0 0 0 0,1 0 0 0 0,1 0 0 0 0,1 0 1 0 0,0-1-1 0 0,1 0 0 0 0,9 19 0 0 0,-10-26-49 0 0,1-1 1 0 0,0 1-1 0 0,1-1 0 0 0,0 0 1 0 0,0-1-1 0 0,1 0 0 0 0,-1 0 0 0 0,1 0 1 0 0,1-1-1 0 0,0 0 0 0 0,-1-1 1 0 0,12 5-1 0 0,-16-8-10 0 0,1 0 0 0 0,0 0 1 0 0,-1-1-1 0 0,1 0 0 0 0,0 0 0 0 0,-1 0 1 0 0,1 0-1 0 0,0-1 0 0 0,0 1 0 0 0,0-1 0 0 0,0-1 1 0 0,0 1-1 0 0,-1-1 0 0 0,1 1 0 0 0,0-1 0 0 0,0-1 1 0 0,-1 1-1 0 0,1-1 0 0 0,-1 0 0 0 0,1 0 1 0 0,-1 0-1 0 0,0 0 0 0 0,0-1 0 0 0,0 0 0 0 0,0 0 1 0 0,0 0-1 0 0,5-6 0 0 0,1-3-25 0 0,0 0 0 0 0,-1-1-1 0 0,-1 0 1 0 0,0 0 0 0 0,-1-1 0 0 0,0 0 0 0 0,-1-1 0 0 0,-1 1-1 0 0,7-29 1 0 0,-6 16-28 0 0,-2 0-1 0 0,0 0 0 0 0,-2-1 1 0 0,-3-48-1 0 0,1 65 30 0 0,0 7 20 0 0,0-1 0 0 0,0 0 0 0 0,0 1 0 0 0,-1-1 0 0 0,1 0 0 0 0,-1 1 0 0 0,0-1-1 0 0,-1 1 1 0 0,1-1 0 0 0,-1 1 0 0 0,0 0 0 0 0,-4-7 0 0 0,6 11-3 0 0,-1-1 1 0 0,1 1-1 0 0,-1 0 0 0 0,1 0 0 0 0,-1 0 0 0 0,1 0 0 0 0,-1 0 0 0 0,1 0 0 0 0,-1 1 1 0 0,1-1-1 0 0,-1 0 0 0 0,1 0 0 0 0,-1 0 0 0 0,1 0 0 0 0,-1 1 0 0 0,1-1 0 0 0,-1 0 1 0 0,1 0-1 0 0,-1 1 0 0 0,1-1 0 0 0,-1 0 0 0 0,1 1 0 0 0,0-1 0 0 0,-1 1 1 0 0,1-1-1 0 0,0 0 0 0 0,-1 1 0 0 0,1-1 0 0 0,0 1 0 0 0,-1-1 0 0 0,1 1 0 0 0,0-1 1 0 0,0 1-1 0 0,0-1 0 0 0,0 1 0 0 0,-1-1 0 0 0,1 1 0 0 0,0-1 0 0 0,0 1 0 0 0,-10 25 90 0 0,10-25-77 0 0,-3 17 26 0 0,0 1 0 0 0,1-1 0 0 0,1 1 0 0 0,0 0 0 0 0,2-1 0 0 0,0 1 0 0 0,1-1 0 0 0,6 24 0 0 0,-6-33-10 0 0,0 1-1 0 0,1-1 1 0 0,0 0-1 0 0,0 0 0 0 0,1-1 1 0 0,0 1-1 0 0,1-1 1 0 0,0 0-1 0 0,0 0 1 0 0,0 0-1 0 0,11 10 0 0 0,-12-14-125 0 0,0 0 0 0 0,0-1-1 0 0,0 0 1 0 0,1 1-1 0 0,-1-1 1 0 0,1 0-1 0 0,0-1 1 0 0,0 1 0 0 0,0-1-1 0 0,0 0 1 0 0,0-1-1 0 0,0 1 1 0 0,0-1 0 0 0,1 0-1 0 0,-1 0 1 0 0,1 0-1 0 0,-1-1 1 0 0,0 0-1 0 0,1 0 1 0 0,-1-1 0 0 0,8 0-1 0 0,-2-1-1399 0 0,1-1 0 0 0,-1 0 0 0 0,0-1 0 0 0,13-5-1 0 0,-13 3-1563 0 0</inkml:trace>
</inkml:ink>
</file>

<file path=ppt/ink/ink5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2:01.873"/>
    </inkml:context>
    <inkml:brush xml:id="br0">
      <inkml:brushProperty name="width" value="0.1" units="cm"/>
      <inkml:brushProperty name="height" value="0.1" units="cm"/>
      <inkml:brushProperty name="color" value="#FFFFFF"/>
    </inkml:brush>
  </inkml:definitions>
  <inkml:trace contextRef="#ctx0" brushRef="#br0">98 44 3944 0 0,'-98'-3'7786'0'0,"290"5"-6035"0"0,295-34 1 0 0,-444 30-1695 0 0,-32 2-68 0 0,-1-1 0 0 0,1 0 0 0 0,-1 0 1 0 0,19-5-1 0 0,-10 6-2062 0 0</inkml:trace>
</inkml:ink>
</file>

<file path=ppt/ink/ink5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2:02.753"/>
    </inkml:context>
    <inkml:brush xml:id="br0">
      <inkml:brushProperty name="width" value="0.1" units="cm"/>
      <inkml:brushProperty name="height" value="0.1" units="cm"/>
      <inkml:brushProperty name="color" value="#FFFFFF"/>
    </inkml:brush>
  </inkml:definitions>
  <inkml:trace contextRef="#ctx0" brushRef="#br0">671 5 3564 0 0,'7'-4'7008'0'0,"-21"4"-6963"0"0,-47 1 1156 0 0,-1 3 0 0 0,-80 15 0 0 0,104-11-936 0 0,1 1 0 0 0,0 2-1 0 0,1 1 1 0 0,-68 34 0 0 0,87-36-161 0 0,1 0-1 0 0,0 1 1 0 0,-23 21-1 0 0,33-27-49 0 0,1 0-1 0 0,0 1 1 0 0,0-1-1 0 0,0 1 1 0 0,1 0 0 0 0,0 0-1 0 0,0 0 1 0 0,0 1-1 0 0,1-1 1 0 0,0 1-1 0 0,0 0 1 0 0,-2 11-1 0 0,4-15-19 0 0,0 1 0 0 0,1-1 0 0 0,0 1 0 0 0,0 0 0 0 0,0-1 0 0 0,0 1 0 0 0,1-1 0 0 0,-1 1 0 0 0,1-1 0 0 0,0 1 0 0 0,0-1 0 0 0,0 1 0 0 0,0-1 0 0 0,1 0 0 0 0,0 0 0 0 0,-1 0 0 0 0,1 0 0 0 0,0 0 0 0 0,0 0 0 0 0,3 3 0 0 0,-1-3-15 0 0,0 1 1 0 0,1-1-1 0 0,-1 0 0 0 0,1 0 1 0 0,0 0-1 0 0,-1 0 0 0 0,1-1 1 0 0,1 0-1 0 0,-1 0 0 0 0,0-1 1 0 0,0 1-1 0 0,7 0 0 0 0,-4 0-47 0 0,-1-1 0 0 0,0-1 0 0 0,1 1 0 0 0,-1-1 0 0 0,1 0 0 0 0,-1-1 0 0 0,0 0 0 0 0,1 0 0 0 0,-1 0 0 0 0,0-1 0 0 0,0 0 0 0 0,0-1 0 0 0,0 1 0 0 0,0-1 0 0 0,0-1 0 0 0,-1 1 0 0 0,1-1 0 0 0,-1 0 0 0 0,10-9 0 0 0,-14 11 16 0 0,-1 0-1 0 0,1 1 1 0 0,-1-1 0 0 0,0 0 0 0 0,1 0 0 0 0,-1 0-1 0 0,0 0 1 0 0,0 0 0 0 0,0 0 0 0 0,-1 0 0 0 0,1 0-1 0 0,0-1 1 0 0,-1 1 0 0 0,1 0 0 0 0,-1 0-1 0 0,0-1 1 0 0,0 1 0 0 0,0 0 0 0 0,0 0 0 0 0,0-1-1 0 0,0 1 1 0 0,-1 0 0 0 0,1 0 0 0 0,-1 0 0 0 0,0-1-1 0 0,1 1 1 0 0,-1 0 0 0 0,0 0 0 0 0,0 0-1 0 0,0 0 1 0 0,-1 0 0 0 0,1 0 0 0 0,0 1 0 0 0,-1-1-1 0 0,1 0 1 0 0,-3-1 0 0 0,0-1 13 0 0,0 1-1 0 0,0 0 1 0 0,0 0 0 0 0,0 0-1 0 0,-1 0 1 0 0,0 1 0 0 0,1 0 0 0 0,-1 0-1 0 0,0 0 1 0 0,0 0 0 0 0,0 1-1 0 0,0 0 1 0 0,0 0 0 0 0,-10-1 0 0 0,6 2-70 0 0,6 0-7 0 0,0-1 1 0 0,0 1-1 0 0,0 0 0 0 0,-1 0 1 0 0,1 0-1 0 0,0 1 1 0 0,0-1-1 0 0,0 1 0 0 0,0-1 1 0 0,0 1-1 0 0,0 0 0 0 0,1 0 1 0 0,-1 0-1 0 0,0 1 1 0 0,0-1-1 0 0,-3 3 0 0 0</inkml:trace>
</inkml:ink>
</file>

<file path=ppt/ink/ink5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2:03.606"/>
    </inkml:context>
    <inkml:brush xml:id="br0">
      <inkml:brushProperty name="width" value="0.1" units="cm"/>
      <inkml:brushProperty name="height" value="0.1" units="cm"/>
      <inkml:brushProperty name="color" value="#FFFFFF"/>
    </inkml:brush>
  </inkml:definitions>
  <inkml:trace contextRef="#ctx0" brushRef="#br0">1 1 3120 0 0,'0'0'598'0'0,"15"13"3433"0"0,68 71-707 0 0,125 161 1 0 0,-174-194-3060 0 0,-2 1-1 0 0,-3 1 1 0 0,-1 2 0 0 0,-3 1 0 0 0,-3 0-1 0 0,-2 2 1 0 0,-3 1 0 0 0,-2 0 0 0 0,-2 1-1 0 0,-4 0 1 0 0,-2 1 0 0 0,-3 0-1 0 0,-2 0 1 0 0,-3 0 0 0 0,-3 0 0 0 0,-2 0-1 0 0,-3-1 1 0 0,-3 0 0 0 0,-19 61-1 0 0,18-82-124 0 0,-1-1-1 0 0,-2-1 1 0 0,-38 66 0 0 0,38-80-33 0 0,-1 0 0 0 0,-1-1 0 0 0,-1-1 1 0 0,-1-1-1 0 0,0-1 0 0 0,-1 0 0 0 0,-2-2 1 0 0,-37 23-1 0 0,50-33-74 0 0,-20 11-2308 0 0,30-18 2084 0 0,0 0 0 0 0,-1 0-1 0 0,1 0 1 0 0,-1 1 0 0 0,0-1-1 0 0,1 0 1 0 0,-1 0 0 0 0,1 0-1 0 0,-1 0 1 0 0,1 0 0 0 0,-1 0-1 0 0,1 0 1 0 0,-1 0 0 0 0,1 0 0 0 0,-1-1-1 0 0,1 1 1 0 0,-1 0 0 0 0,1 0-1 0 0,-1 0 1 0 0,1-1 0 0 0,-1 1-1 0 0,1 0 1 0 0,-1 0 0 0 0,-4-9-3445 0 0,5 9 3445 0 0,0-1 0 0 0,0 1-1 0 0,0-1 1 0 0,0 1 0 0 0,0-1-1 0 0,0 1 1 0 0,1-1 0 0 0,-1 0-1 0 0,0 0 1 0 0</inkml:trace>
</inkml:ink>
</file>

<file path=ppt/ink/ink5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6:47.652"/>
    </inkml:context>
    <inkml:brush xml:id="br0">
      <inkml:brushProperty name="width" value="0.1" units="cm"/>
      <inkml:brushProperty name="height" value="0.1" units="cm"/>
      <inkml:brushProperty name="color" value="#FFFFFF"/>
    </inkml:brush>
  </inkml:definitions>
  <inkml:trace contextRef="#ctx0" brushRef="#br0">58 11 1984 0 0,'-6'-10'6610'0'0,"6"10"-6526"0"0,-1 1 0 0 0,0 0 1 0 0,0-1-1 0 0,0 1 0 0 0,0 0 0 0 0,0 0 0 0 0,0 0 0 0 0,1 0 0 0 0,-1 0 1 0 0,0 0-1 0 0,1 0 0 0 0,-1 0 0 0 0,1 0 0 0 0,-1 0 0 0 0,1 0 0 0 0,0 0 1 0 0,-1 0-1 0 0,1 0 0 0 0,-1 2 0 0 0,-5 30 706 0 0,5-22-526 0 0,-8 42 841 0 0,-2 79 1 0 0,7-64-571 0 0,-3 257 1351 0 0,7-252-1463 0 0,0-64-485 0 0,0 0-181 0 0,0 0-1 0 0,0 1 1 0 0,1-1 0 0 0,3 13-1 0 0</inkml:trace>
</inkml:ink>
</file>

<file path=ppt/ink/ink5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6:48.370"/>
    </inkml:context>
    <inkml:brush xml:id="br0">
      <inkml:brushProperty name="width" value="0.1" units="cm"/>
      <inkml:brushProperty name="height" value="0.1" units="cm"/>
      <inkml:brushProperty name="color" value="#FFFFFF"/>
    </inkml:brush>
  </inkml:definitions>
  <inkml:trace contextRef="#ctx0" brushRef="#br0">1 1 2368 0 0,'2'13'6550'0'0,"14"-9"-4942"0"0,22-2-828 0 0,180-1 861 0 0,163-10-707 0 0,35 0-331 0 0,-361 8 0 0 0,-22 0-1640 0 0,-12 1-2723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1.248"/>
    </inkml:context>
    <inkml:brush xml:id="br0">
      <inkml:brushProperty name="width" value="0.1" units="cm"/>
      <inkml:brushProperty name="height" value="0.1" units="cm"/>
      <inkml:brushProperty name="color" value="#FFFFFF"/>
    </inkml:brush>
  </inkml:definitions>
  <inkml:trace contextRef="#ctx0" brushRef="#br0">194 13 1076 0 0,'-4'2'6198'0'0,"-13"8"-4469"0"0,-2 2-1041 0 0,1 0 0 0 0,1 1 0 0 0,0 1 1 0 0,1 1-1 0 0,-16 19 0 0 0,26-28-555 0 0,0 1 0 0 0,1 0 0 0 0,0 0-1 0 0,1 1 1 0 0,-1 0 0 0 0,1 0 0 0 0,1 0 0 0 0,0 0 0 0 0,0 0-1 0 0,0 1 1 0 0,1-1 0 0 0,0 1 0 0 0,1-1 0 0 0,0 1 0 0 0,0 15-1 0 0,2-19-102 0 0,0 0 0 0 0,1-1 0 0 0,-1 1 0 0 0,1 0-1 0 0,0 0 1 0 0,0-1 0 0 0,1 1 0 0 0,0-1 0 0 0,-1 0-1 0 0,1 1 1 0 0,1-1 0 0 0,-1-1 0 0 0,0 1 0 0 0,1 0-1 0 0,0-1 1 0 0,0 0 0 0 0,0 0 0 0 0,0 0 0 0 0,1 0-1 0 0,-1-1 1 0 0,1 1 0 0 0,-1-1 0 0 0,7 2-1 0 0,-7-3-104 0 0,-1 1-1 0 0,1-1 1 0 0,-1 0-1 0 0,0 0 0 0 0,1 0 1 0 0,0-1-1 0 0,-1 1 0 0 0,1-1 1 0 0,-1 0-1 0 0,1 0 1 0 0,0 0-1 0 0,-1 0 0 0 0,1 0 1 0 0,0-1-1 0 0,-1 0 0 0 0,1 0 1 0 0,-1 0-1 0 0,0 0 0 0 0,1 0 1 0 0,-1-1-1 0 0,0 0 1 0 0,1 1-1 0 0,-1-1 0 0 0,0-1 1 0 0,-1 1-1 0 0,1 0 0 0 0,0 0 1 0 0,0-1-1 0 0,-1 0 0 0 0,0 1 1 0 0,1-1-1 0 0,2-6 1 0 0,0-3-42 0 0,-1 1 0 0 0,-1 0 0 0 0,0-1 1 0 0,-1 0-1 0 0,0 0 0 0 0,-1 0 0 0 0,0 1 1 0 0,-1-1-1 0 0,0 0 0 0 0,-3-17 1 0 0,2 9 653 0 0,0 1 1 0 0,4-34 0 0 0,-3 52-527 0 0,0 0 1 0 0,0 1-1 0 0,1-1 0 0 0,-1 0 0 0 0,0 0 1 0 0,0 1-1 0 0,0-1 0 0 0,1 0 1 0 0,-1 0-1 0 0,0 1 0 0 0,1-1 0 0 0,-1 0 1 0 0,1 1-1 0 0,-1-1 0 0 0,1 1 1 0 0,-1-1-1 0 0,1 0 0 0 0,-1 1 1 0 0,1-1-1 0 0,-1 1 0 0 0,1 0 0 0 0,0-1 1 0 0,-1 1-1 0 0,1-1 0 0 0,0 1 1 0 0,-1 0-1 0 0,1-1 0 0 0,0 1 0 0 0,-1 0 1 0 0,1 0-1 0 0,0 0 0 0 0,0 0 1 0 0,-1-1-1 0 0,1 1 0 0 0,0 0 1 0 0,0 0-1 0 0,0 1 0 0 0,-1-1 0 0 0,1 0 1 0 0,0 0-1 0 0,0 0 0 0 0,-1 0 1 0 0,1 1-1 0 0,0-1 0 0 0,-1 0 0 0 0,1 0 1 0 0,0 1-1 0 0,-1-1 0 0 0,1 1 1 0 0,0-1-1 0 0,-1 1 0 0 0,1-1 0 0 0,0 1 1 0 0,33 26 151 0 0,-18-8-215 0 0,0 0 1 0 0,0 0 0 0 0,-2 1 0 0 0,-1 1-1 0 0,0 1 1 0 0,-2 0 0 0 0,0 0-1 0 0,-2 1 1 0 0,13 43 0 0 0,-21-57-445 0 0,-3-12 56 0 0,-3-17 362 0 0,5-6 297 0 0,1 1 0 0 0,2-1 1 0 0,0 1-1 0 0,2 0 0 0 0,14-44 0 0 0,-16 59-182 0 0,0 2 0 0 0,0-1 0 0 0,1 0 0 0 0,1 1-1 0 0,0 0 1 0 0,0 0 0 0 0,0 0 0 0 0,1 0-1 0 0,0 1 1 0 0,1 0 0 0 0,-1 0 0 0 0,1 1-1 0 0,1 0 1 0 0,-1 0 0 0 0,1 1 0 0 0,0 0 0 0 0,0 0-1 0 0,18-7 1 0 0,-23 11-10 0 0,1 1 1 0 0,-1-1-1 0 0,1 1 0 0 0,-1 0 1 0 0,1 0-1 0 0,-1 0 0 0 0,1 0 0 0 0,-1 0 1 0 0,1 1-1 0 0,-1 0 0 0 0,1-1 1 0 0,-1 1-1 0 0,1 1 0 0 0,-1-1 1 0 0,0 0-1 0 0,0 1 0 0 0,0 0 1 0 0,0 0-1 0 0,0 0 0 0 0,0 0 0 0 0,0 0 1 0 0,0 0-1 0 0,-1 1 0 0 0,1-1 1 0 0,-1 1-1 0 0,0 0 0 0 0,0 0 1 0 0,2 3-1 0 0,4 5 36 0 0,-1 0 0 0 0,-1 1 1 0 0,0-1-1 0 0,0 1 0 0 0,-1 1 1 0 0,4 15-1 0 0,-1 8-45 0 0,-1 0 1 0 0,-2 0-1 0 0,-1 1 0 0 0,-2 36 1 0 0,-1-53-1061 0 0</inkml:trace>
</inkml:ink>
</file>

<file path=ppt/ink/ink5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6:30.143"/>
    </inkml:context>
    <inkml:brush xml:id="br0">
      <inkml:brushProperty name="width" value="0.1" units="cm"/>
      <inkml:brushProperty name="height" value="0.1" units="cm"/>
      <inkml:brushProperty name="color" value="#FFFFFF"/>
    </inkml:brush>
  </inkml:definitions>
  <inkml:trace contextRef="#ctx0" brushRef="#br0">1 25 3048 0 0,'1'9'4758'0'0,"7"-7"-4478"0"0,0-1 0 0 0,0 0 0 0 0,0 0 0 0 0,0-1 1 0 0,0 0-1 0 0,0 0 0 0 0,10-3 0 0 0,5 2 71 0 0,106-10 861 0 0,39-1-267 0 0,-123 6-891 0 0,-39 4-533 0 0,0 1 0 0 0,0 0 1 0 0,1 0-1 0 0,-1 0 0 0 0,1 1 1 0 0,-1 0-1 0 0,0 0 0 0 0,12 3 1 0 0</inkml:trace>
</inkml:ink>
</file>

<file path=ppt/ink/ink5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6:30.546"/>
    </inkml:context>
    <inkml:brush xml:id="br0">
      <inkml:brushProperty name="width" value="0.1" units="cm"/>
      <inkml:brushProperty name="height" value="0.1" units="cm"/>
      <inkml:brushProperty name="color" value="#FFFFFF"/>
    </inkml:brush>
  </inkml:definitions>
  <inkml:trace contextRef="#ctx0" brushRef="#br0">9 1 1496 0 0,'-5'4'2264'0'0,"4"-4"-2058"0"0,1 1 0 0 0,0-1 0 0 0,-1 1 0 0 0,1-1 0 0 0,0 1-1 0 0,0 0 1 0 0,-1-1 0 0 0,1 1 0 0 0,0-1 0 0 0,0 1 0 0 0,0-1-1 0 0,0 1 1 0 0,0 0 0 0 0,0-1 0 0 0,0 1 0 0 0,0 0 0 0 0,0-1-1 0 0,0 1 1 0 0,0-1 0 0 0,0 1 0 0 0,0 0 0 0 0,24 2 2565 0 0,-23-3-2875 0 0,287-13 2837 0 0,-255 9-2172 0 0,-15 2-1614 0 0,-1 1-4167 0 0</inkml:trace>
</inkml:ink>
</file>

<file path=ppt/ink/ink5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15.662"/>
    </inkml:context>
    <inkml:brush xml:id="br0">
      <inkml:brushProperty name="width" value="0.1" units="cm"/>
      <inkml:brushProperty name="height" value="0.1" units="cm"/>
      <inkml:brushProperty name="color" value="#FFFFFF"/>
    </inkml:brush>
  </inkml:definitions>
  <inkml:trace contextRef="#ctx0" brushRef="#br0">44 71 2660 0 0,'-9'-64'7204'0'0,"2"57"-5079"0"0,5 13-2111 0 0,0 1 0 0 0,0-1 1 0 0,1 0-1 0 0,0 1 0 0 0,0-1 0 0 0,0 1 0 0 0,1 8 0 0 0,-1 4 25 0 0,-15 503 1237 0 0,16-401-726 0 0</inkml:trace>
</inkml:ink>
</file>

<file path=ppt/ink/ink5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16.301"/>
    </inkml:context>
    <inkml:brush xml:id="br0">
      <inkml:brushProperty name="width" value="0.1" units="cm"/>
      <inkml:brushProperty name="height" value="0.1" units="cm"/>
      <inkml:brushProperty name="color" value="#FFFFFF"/>
    </inkml:brush>
  </inkml:definitions>
  <inkml:trace contextRef="#ctx0" brushRef="#br0">0 239 2824 0 0,'1'-11'580'0'0,"0"-1"0"0"0,0 1 0 0 0,1-1-1 0 0,1 1 1 0 0,-1 0 0 0 0,2 0 0 0 0,0 0 0 0 0,0 0 0 0 0,1 1-1 0 0,0-1 1 0 0,12-16 0 0 0,-12 20-498 0 0,1 0-1 0 0,-1 0 1 0 0,2 0 0 0 0,-1 1-1 0 0,1-1 1 0 0,0 2 0 0 0,0-1-1 0 0,0 1 1 0 0,1 0 0 0 0,0 0 0 0 0,0 1-1 0 0,0 0 1 0 0,0 1 0 0 0,1 0-1 0 0,14-4 1 0 0,-18 6-64 0 0,-1 1 1 0 0,0-1-1 0 0,0 1 0 0 0,1 0 1 0 0,-1 0-1 0 0,0 1 0 0 0,0-1 1 0 0,1 1-1 0 0,-1 0 0 0 0,0 0 1 0 0,0 0-1 0 0,0 0 0 0 0,0 1 1 0 0,0 0-1 0 0,0 0 1 0 0,5 3-1 0 0,-3 0 5 0 0,0 0 1 0 0,-1 0-1 0 0,1 0 0 0 0,-1 1 1 0 0,0 0-1 0 0,-1 0 1 0 0,1 0-1 0 0,5 12 0 0 0,-1 0 28 0 0,-1 1 0 0 0,-1-1 0 0 0,-1 1 0 0 0,-1 1-1 0 0,0-1 1 0 0,2 26 0 0 0,-6-40-17 0 0,-1 1-1 0 0,0 0 1 0 0,0 0-1 0 0,0 0 1 0 0,-1-1-1 0 0,0 1 1 0 0,0 0-1 0 0,0-1 1 0 0,-1 1-1 0 0,0 0 1 0 0,0-1-1 0 0,0 0 1 0 0,-1 1 0 0 0,0-1-1 0 0,0 0 1 0 0,0-1-1 0 0,0 1 1 0 0,-1 0-1 0 0,0-1 1 0 0,0 0-1 0 0,-5 5 1 0 0,2-4 53 0 0,0 0 0 0 0,0 0 0 0 0,-1-1 0 0 0,1 0 0 0 0,-1 0 1 0 0,0-1-1 0 0,0 0 0 0 0,0 0 0 0 0,0-1 0 0 0,0 0 0 0 0,-1-1 0 0 0,1 0 0 0 0,-17 1 1 0 0,-2-2 284 0 0,-49-7-1 0 0,33-3-4797 0 0</inkml:trace>
</inkml:ink>
</file>

<file path=ppt/ink/ink5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18.092"/>
    </inkml:context>
    <inkml:brush xml:id="br0">
      <inkml:brushProperty name="width" value="0.1" units="cm"/>
      <inkml:brushProperty name="height" value="0.1" units="cm"/>
      <inkml:brushProperty name="color" value="#FFFFFF"/>
    </inkml:brush>
  </inkml:definitions>
  <inkml:trace contextRef="#ctx0" brushRef="#br0">274 15 2808 0 0,'3'-4'819'0'0,"5"-7"2659"0"0,-21 17-2029 0 0,-4 8-1009 0 0,1 0 0 0 0,0 1-1 0 0,-21 28 1 0 0,29-34-270 0 0,-12 16 108 0 0,0 1 1 0 0,2 1-1 0 0,1 0 1 0 0,2 1-1 0 0,0 1 0 0 0,2 0 1 0 0,1 1-1 0 0,2 1 1 0 0,1-1-1 0 0,1 2 0 0 0,1-1 1 0 0,2 1-1 0 0,-2 52 1 0 0,5-42-92 0 0,2-1 0 0 0,2 0 0 0 0,1 0 1 0 0,11 48-1 0 0,-13-82-113 0 0,0 0 0 0 0,1 1 0 0 0,1-1 0 0 0,-1 0 0 0 0,1-1 0 0 0,0 1 0 0 0,1 0 0 0 0,4 6 0 0 0,-7-11-190 0 0,1 0 1 0 0,0 0-1 0 0,0-1 1 0 0,0 1-1 0 0,0-1 1 0 0,1 1-1 0 0,-1-1 1 0 0,0 0-1 0 0,0 1 1 0 0,1-1-1 0 0,-1 0 1 0 0,1-1-1 0 0,-1 1 1 0 0,1 0-1 0 0,-1-1 1 0 0,1 1-1 0 0,0-1 1 0 0,-1 0-1 0 0,1 0 1 0 0,-1 0-1 0 0,1 0 1 0 0,0-1-1 0 0,-1 1 1 0 0,1 0-1 0 0,-1-1 1 0 0,5-1 0 0 0,27-9-4395 0 0,-21 6 1583 0 0</inkml:trace>
</inkml:ink>
</file>

<file path=ppt/ink/ink5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22.447"/>
    </inkml:context>
    <inkml:brush xml:id="br0">
      <inkml:brushProperty name="width" value="0.1" units="cm"/>
      <inkml:brushProperty name="height" value="0.1" units="cm"/>
      <inkml:brushProperty name="color" value="#FFFFFF"/>
    </inkml:brush>
  </inkml:definitions>
  <inkml:trace contextRef="#ctx0" brushRef="#br0">162 74 1836 0 0,'15'-22'1758'0'0,"3"-8"928"0"0,-10 9 623 0 0,-13 37-1955 0 0,-99 245 1722 0 0,38-103-1940 0 0,55-135-958 0 0,9-19-379 0 0,-1 0 0 0 0,1 0 0 0 0,0 1 0 0 0,1-1 0 0 0,-1 0 0 0 0,1 1 0 0 0,0 0 1 0 0,-1 7-1 0 0</inkml:trace>
</inkml:ink>
</file>

<file path=ppt/ink/ink5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23.005"/>
    </inkml:context>
    <inkml:brush xml:id="br0">
      <inkml:brushProperty name="width" value="0.1" units="cm"/>
      <inkml:brushProperty name="height" value="0.1" units="cm"/>
      <inkml:brushProperty name="color" value="#FFFFFF"/>
    </inkml:brush>
  </inkml:definitions>
  <inkml:trace contextRef="#ctx0" brushRef="#br0">0 62 3252 0 0,'2'-60'8896'0'0,"-2"60"-8883"0"0,1 0 0 0 0,-1-1 0 0 0,0 1 0 0 0,1 0 0 0 0,-1 0 0 0 0,0 0 0 0 0,0 0-1 0 0,1 0 1 0 0,-1 0 0 0 0,0 0 0 0 0,1 0 0 0 0,-1 0 0 0 0,0 0 0 0 0,1 0 0 0 0,-1 0 0 0 0,0 0-1 0 0,1 0 1 0 0,-1 0 0 0 0,0 0 0 0 0,0 1 0 0 0,1-1 0 0 0,-1 0 0 0 0,0 0 0 0 0,1 0-1 0 0,-1 0 1 0 0,0 1 0 0 0,0-1 0 0 0,1 0 0 0 0,-1 0 0 0 0,0 0 0 0 0,0 1 0 0 0,0-1-1 0 0,1 0 1 0 0,-1 0 0 0 0,0 1 0 0 0,0-1 0 0 0,0 1 0 0 0,12 9 174 0 0,29 49 379 0 0,-3 1 1 0 0,-3 2-1 0 0,48 115 1 0 0,-79-167-391 0 0,1 0 0 0 0,-1-1 0 0 0,2 0 0 0 0,7 11 0 0 0,13-15-8124 0 0</inkml:trace>
</inkml:ink>
</file>

<file path=ppt/ink/ink5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23.862"/>
    </inkml:context>
    <inkml:brush xml:id="br0">
      <inkml:brushProperty name="width" value="0.1" units="cm"/>
      <inkml:brushProperty name="height" value="0.1" units="cm"/>
      <inkml:brushProperty name="color" value="#FFFFFF"/>
    </inkml:brush>
  </inkml:definitions>
  <inkml:trace contextRef="#ctx0" brushRef="#br0">1 91 3536 0 0,'1'-87'11238'0'0,"-1"86"-11229"0"0,0 1 0 0 0,1 0 0 0 0,-1 0 1 0 0,0-1-1 0 0,0 1 0 0 0,1 0 0 0 0,-1 0 0 0 0,0 0 0 0 0,1-1 0 0 0,-1 1 1 0 0,0 0-1 0 0,0 0 0 0 0,1 0 0 0 0,-1 0 0 0 0,0 0 0 0 0,1 0 0 0 0,-1-1 1 0 0,0 1-1 0 0,1 0 0 0 0,-1 0 0 0 0,0 0 0 0 0,1 0 0 0 0,-1 0 0 0 0,0 0 1 0 0,1 0-1 0 0,-1 0 0 0 0,0 1 0 0 0,1-1 0 0 0,-1 0 0 0 0,0 0 0 0 0,1 0 1 0 0,-1 0-1 0 0,0 0 0 0 0,1 1 0 0 0,-1-1 0 0 0,0 0 0 0 0,1 0 0 0 0,-1 0 0 0 0,0 1 1 0 0,0-1-1 0 0,0 0 0 0 0,1 0 0 0 0,-1 1 0 0 0,0-1 0 0 0,17 12 101 0 0,94 76 160 0 0,-38-33-162 0 0,-7-7 518 0 0,-66-47-610 0 0,1 0 0 0 0,0 0 1 0 0,-1-1-1 0 0,1 1 0 0 0,0 0 1 0 0,-1 0-1 0 0,1 0 0 0 0,-1 0 1 0 0,1-1-1 0 0,-1 1 0 0 0,0 0 1 0 0,1 0-1 0 0,-1 0 0 0 0,0 0 1 0 0,0 0-1 0 0,1 0 0 0 0,-1 0 0 0 0,0 0 1 0 0,0 0-1 0 0,0 0 0 0 0,0 0 1 0 0,0 0-1 0 0,-1 0 0 0 0,1 0 1 0 0,0 0-1 0 0,0 0 0 0 0,-1 0 1 0 0,1 0-1 0 0,0 0 0 0 0,-1 0 1 0 0,1 0-1 0 0,-1 0 0 0 0,1 0 0 0 0,-1-1 1 0 0,0 2-1 0 0,-27 38-198 0 0,21-32 236 0 0,-140 214-35 0 0,138-210-4 0 0,8-11-39 0 0,-1 1 1 0 0,1-1-1 0 0,0 1 1 0 0,-1 0 0 0 0,1 0-1 0 0,0 0 1 0 0,0 0-1 0 0,0 0 1 0 0,0 0-1 0 0,1 0 1 0 0,-1 0-1 0 0,0 4 1 0 0</inkml:trace>
</inkml:ink>
</file>

<file path=ppt/ink/ink5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24.730"/>
    </inkml:context>
    <inkml:brush xml:id="br0">
      <inkml:brushProperty name="width" value="0.1" units="cm"/>
      <inkml:brushProperty name="height" value="0.1" units="cm"/>
      <inkml:brushProperty name="color" value="#FFFFFF"/>
    </inkml:brush>
  </inkml:definitions>
  <inkml:trace contextRef="#ctx0" brushRef="#br0">37 137 4004 0 0,'7'-21'6816'0'0,"-20"40"-4171"0"0,7-1-2458 0 0,0 1 0 0 0,1 0 0 0 0,0 0 0 0 0,2 0 0 0 0,0 0 0 0 0,2 0 0 0 0,0 1 0 0 0,1-1 0 0 0,1 1 0 0 0,0-1 0 0 0,2 0 0 0 0,0 0 0 0 0,8 25 0 0 0,-8-36-127 0 0,0 0 1 0 0,0 0-1 0 0,1-1 1 0 0,0 1 0 0 0,1-1-1 0 0,0 0 1 0 0,10 12-1 0 0,-13-17-38 0 0,0 1 0 0 0,0-1 0 0 0,0 0 1 0 0,1 0-1 0 0,-1 0 0 0 0,1-1 0 0 0,-1 1 0 0 0,1 0 0 0 0,0-1 0 0 0,0 0 0 0 0,-1 1 0 0 0,1-1 0 0 0,0 0 1 0 0,0-1-1 0 0,0 1 0 0 0,0 0 0 0 0,0-1 0 0 0,1 0 0 0 0,-1 0 0 0 0,0 0 0 0 0,0 0 0 0 0,0 0 0 0 0,0 0 0 0 0,5-2 1 0 0,2-1-19 0 0,-1-1 0 0 0,0 0 1 0 0,0-1-1 0 0,0 1 0 0 0,0-2 1 0 0,-1 1-1 0 0,0-1 0 0 0,0 0 1 0 0,-1-1-1 0 0,1 0 0 0 0,-1 0 1 0 0,-1-1-1 0 0,0 0 0 0 0,0 0 1 0 0,0 0-1 0 0,-1-1 0 0 0,0 1 1 0 0,-1-1-1 0 0,0-1 0 0 0,0 1 1 0 0,4-19-1 0 0,-4 13-19 0 0,-2-1 0 0 0,0 0-1 0 0,-1 0 1 0 0,0 0 0 0 0,-1 0 0 0 0,-1 0 0 0 0,0 1-1 0 0,-2-1 1 0 0,1 0 0 0 0,-2 1 0 0 0,0-1 0 0 0,-1 1-1 0 0,-9-19 1 0 0,9 22 16 0 0,0 0-20 0 0,-1 0 0 0 0,0 0 0 0 0,0 1 0 0 0,-1 0-1 0 0,-9-10 1 0 0,14 18 13 0 0,0 1 0 0 0,1 0-1 0 0,-1 1 1 0 0,-1-1 0 0 0,1 0 0 0 0,0 1-1 0 0,0-1 1 0 0,-1 1 0 0 0,1-1-1 0 0,0 1 1 0 0,-1 0 0 0 0,0 0-1 0 0,1 0 1 0 0,-1 1 0 0 0,1-1-1 0 0,-1 0 1 0 0,0 1 0 0 0,0 0 0 0 0,1 0-1 0 0,-1 0 1 0 0,0 0 0 0 0,1 0-1 0 0,-1 0 1 0 0,0 1 0 0 0,0-1-1 0 0,1 1 1 0 0,-1 0 0 0 0,1 0-1 0 0,-1 0 1 0 0,-2 1 0 0 0,-4 2 6 0 0,1 0 1 0 0,0 0-1 0 0,0 1 1 0 0,1 0-1 0 0,-1 0 1 0 0,1 0-1 0 0,0 1 1 0 0,0 1-1 0 0,1-1 1 0 0,0 1-1 0 0,0 0 1 0 0,0 0-1 0 0,1 1 1 0 0,0 0-1 0 0,1 0 1 0 0,-1 0-1 0 0,2 0 1 0 0,-1 0-1 0 0,1 1 1 0 0,0 0-1 0 0,1 0 1 0 0,0 0 0 0 0,1 0-1 0 0,-1 14 1 0 0,5 7-517 0 0,4-11-5013 0 0</inkml:trace>
</inkml:ink>
</file>

<file path=ppt/ink/ink5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25.942"/>
    </inkml:context>
    <inkml:brush xml:id="br0">
      <inkml:brushProperty name="width" value="0.1" units="cm"/>
      <inkml:brushProperty name="height" value="0.1" units="cm"/>
      <inkml:brushProperty name="color" value="#FFFFFF"/>
    </inkml:brush>
  </inkml:definitions>
  <inkml:trace contextRef="#ctx0" brushRef="#br0">108 6 2956 0 0,'-14'-5'5280'0'0,"13"18"-2372"0"0,1 4-2646 0 0,3 23 520 0 0,1-1-1 0 0,12 48 0 0 0,-6-35-285 0 0,38 285 1566 0 0,-43-280-1752 0 0,-3 1-1 0 0,-3-1 1 0 0,-14 111-1 0 0,5-124-171 0 0,-14 43-1 0 0,9-37-1 0 0,-36 89 147 0 0,6-19 285 0 0,44-119-621 0 0,-9 26 999 0 0,1-16-1574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49.875"/>
    </inkml:context>
    <inkml:brush xml:id="br0">
      <inkml:brushProperty name="width" value="0.1" units="cm"/>
      <inkml:brushProperty name="height" value="0.1" units="cm"/>
      <inkml:brushProperty name="color" value="#FFFFFF"/>
    </inkml:brush>
  </inkml:definitions>
  <inkml:trace contextRef="#ctx0" brushRef="#br0">0 0 3912 0 0,'3'10'5327'0'0,"4"31"-3501"0"0,12 191 1094 0 0,-16-160-2147 0 0,22 135 0 0 0,-25-205-749 0 0,1 1-1 0 0,0-1 1 0 0,0 1 0 0 0,0-1 0 0 0,0 0 0 0 0,0 1-1 0 0,0-1 1 0 0,0 0 0 0 0,1 0 0 0 0,-1 0 0 0 0,1 0 0 0 0,0 0-1 0 0,0 0 1 0 0,0 0 0 0 0,-1 0 0 0 0,2-1 0 0 0,-1 1-1 0 0,4 1 1 0 0,-1 0-36 0 0,0-1 1 0 0,0-1-1 0 0,0 1 0 0 0,0-1 0 0 0,0 0 0 0 0,1 0 1 0 0,-1 0-1 0 0,10-1 0 0 0,0-1-449 0 0,0 0 1 0 0,-1-1-1 0 0,1-1 0 0 0,0 0 1 0 0,24-9-1 0 0,-10-2-4779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0.576"/>
    </inkml:context>
    <inkml:brush xml:id="br0">
      <inkml:brushProperty name="width" value="0.1" units="cm"/>
      <inkml:brushProperty name="height" value="0.1" units="cm"/>
      <inkml:brushProperty name="color" value="#FFFFFF"/>
    </inkml:brush>
  </inkml:definitions>
  <inkml:trace contextRef="#ctx0" brushRef="#br0">12 11 4872 0 0,'-12'-2'2521'0'0,"18"-2"-1025"0"0,23 0-423 0 0,-23 5-1007 0 0,-1 1 0 0 0,1-1-1 0 0,0 1 1 0 0,0 1 0 0 0,-1-1 0 0 0,1 1-1 0 0,-1 0 1 0 0,0 0 0 0 0,0 1-1 0 0,0-1 1 0 0,-1 1 0 0 0,1 0 0 0 0,7 9-1 0 0,-1 0 45 0 0,0 0 0 0 0,-1 1 0 0 0,13 25 0 0 0,-18-30-62 0 0,-1 0 0 0 0,0 1-1 0 0,0-1 1 0 0,-1 1-1 0 0,0-1 1 0 0,-1 1 0 0 0,0 0-1 0 0,-1 0 1 0 0,0 0-1 0 0,0 0 1 0 0,-1 0-1 0 0,-2 11 1 0 0,0-6-73 0 0,-1 0-1 0 0,-1 0 1 0 0,0-1-1 0 0,-1 0 1 0 0,0 0 0 0 0,-1 0-1 0 0,-11 18 1 0 0,11-21-296 0 0,-17 25-1202 0 0,5-19-2519 0 0</inkml:trace>
</inkml:ink>
</file>

<file path=ppt/ink/ink5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27.357"/>
    </inkml:context>
    <inkml:brush xml:id="br0">
      <inkml:brushProperty name="width" value="0.1" units="cm"/>
      <inkml:brushProperty name="height" value="0.1" units="cm"/>
      <inkml:brushProperty name="color" value="#FFFFFF"/>
    </inkml:brush>
  </inkml:definitions>
  <inkml:trace contextRef="#ctx0" brushRef="#br0">0 41 2628 0 0,'30'-7'6226'0'0,"-1"0"-5724"0"0,67-4 418 0 0,116 1 0 0 0,-203 8-632 0 0,5-2-2033 0 0</inkml:trace>
</inkml:ink>
</file>

<file path=ppt/ink/ink5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28.276"/>
    </inkml:context>
    <inkml:brush xml:id="br0">
      <inkml:brushProperty name="width" value="0.1" units="cm"/>
      <inkml:brushProperty name="height" value="0.1" units="cm"/>
      <inkml:brushProperty name="color" value="#FFFFFF"/>
    </inkml:brush>
  </inkml:definitions>
  <inkml:trace contextRef="#ctx0" brushRef="#br0">40 1 1484 0 0,'-15'6'6863'0'0,"12"-4"-6335"0"0,-9 4 2081 0 0,11-6-2486 0 0,-7 1 3279 0 0,76 10-3294 0 0,1-3 0 0 0,89 0 0 0 0,-58-18-8 0 0,-85 8 418 0 0,-6 1-2251 0 0</inkml:trace>
</inkml:ink>
</file>

<file path=ppt/ink/ink5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5.632"/>
    </inkml:context>
    <inkml:brush xml:id="br0">
      <inkml:brushProperty name="width" value="0.1" units="cm"/>
      <inkml:brushProperty name="height" value="0.1" units="cm"/>
      <inkml:brushProperty name="color" value="#FFFFFF"/>
    </inkml:brush>
  </inkml:definitions>
  <inkml:trace contextRef="#ctx0" brushRef="#br0">35 54 1228 0 0,'-3'-3'696'0'0,"1"0"0"0"0,0-1 0 0 0,0 1 1 0 0,0-1-1 0 0,1 1 0 0 0,-1-1 0 0 0,1 0 0 0 0,0 0 0 0 0,0 0 0 0 0,0 1 0 0 0,0-8 1 0 0,-1 7 313 0 0,-2 10-289 0 0,-2 10-144 0 0,4 16-103 0 0,0-1 0 0 0,3 1 0 0 0,3 35 0 0 0,-2-50-309 0 0,18 154 1090 0 0,-7-77-317 0 0,-11-46-327 0 0</inkml:trace>
</inkml:ink>
</file>

<file path=ppt/ink/ink5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0.764"/>
    </inkml:context>
    <inkml:brush xml:id="br0">
      <inkml:brushProperty name="width" value="0.1" units="cm"/>
      <inkml:brushProperty name="height" value="0.1" units="cm"/>
      <inkml:brushProperty name="color" value="#FFFFFF"/>
    </inkml:brush>
  </inkml:definitions>
  <inkml:trace contextRef="#ctx0" brushRef="#br0">555 21 3120 0 0,'0'-1'128'0'0,"-1"0"-1"0"0,0 0 0 0 0,1 0 0 0 0,-1 0 1 0 0,0 0-1 0 0,1 0 0 0 0,-1 0 0 0 0,0 0 1 0 0,0 0-1 0 0,0 0 0 0 0,0 1 0 0 0,0-1 1 0 0,0 0-1 0 0,0 1 0 0 0,0-1 0 0 0,0 1 1 0 0,0-1-1 0 0,0 1 0 0 0,0-1 1 0 0,0 1-1 0 0,0 0 0 0 0,-1 0 0 0 0,1-1 1 0 0,-2 1-1 0 0,-32-4 890 0 0,9 5-827 0 0,0 1 0 0 0,0 1 0 0 0,1 1 1 0 0,-1 2-1 0 0,1 0 0 0 0,0 2 0 0 0,1 0 1 0 0,-1 2-1 0 0,2 1 0 0 0,-1 1 0 0 0,-27 19 1 0 0,4-3 100 0 0,35-22-202 0 0,0 0 0 0 0,1 1 1 0 0,-1 1-1 0 0,2 0 0 0 0,-1 0 1 0 0,1 1-1 0 0,0 1 0 0 0,1-1 0 0 0,-9 12 1 0 0,18-20-64 0 0,-1 0 1 0 0,0 1-1 0 0,0-1 0 0 0,1 0 1 0 0,-1 0-1 0 0,1 0 1 0 0,-1 1-1 0 0,1-1 1 0 0,-1 0-1 0 0,1 0 1 0 0,0 1-1 0 0,0-1 0 0 0,0 0 1 0 0,0 1-1 0 0,-1-1 1 0 0,2 0-1 0 0,-1 1 1 0 0,0-1-1 0 0,0 0 1 0 0,0 1-1 0 0,1-1 0 0 0,-1 0 1 0 0,1 2-1 0 0,0-1 1 0 0,1 0-1 0 0,-1 0 1 0 0,1 0 0 0 0,-1-1-1 0 0,1 1 1 0 0,0 0-1 0 0,-1-1 1 0 0,1 1-1 0 0,0-1 1 0 0,0 0-1 0 0,0 0 1 0 0,3 2-1 0 0,6 2 55 0 0,0-1 0 0 0,1 0 0 0 0,22 4 0 0 0,-32-8-67 0 0,54 12 167 0 0,1-3-1 0 0,94 3 1 0 0,-74-12-40 0 0,0-3-1 0 0,-1-3 1 0 0,77-16-1 0 0,-136 18-89 0 0,1-1 0 0 0,27-12 0 0 0,-40 15-44 0 0,0 0 0 0 0,0 0 0 0 0,-1-1 0 0 0,1 0 0 0 0,-1 0 0 0 0,0 0 0 0 0,1-1 0 0 0,-2 0 0 0 0,1 1 0 0 0,0-1 0 0 0,-1-1 0 0 0,1 1 0 0 0,3-7 0 0 0,-7 10-22 0 0,1-1 0 0 0,-1 0 0 0 0,0 0 0 0 0,1 0 0 0 0,-1 0 0 0 0,0 0 1 0 0,0 0-1 0 0,0 0 0 0 0,0 0 0 0 0,-1 0 0 0 0,1 0 0 0 0,0 0 0 0 0,-1 0 0 0 0,0 0 0 0 0,1 1 0 0 0,-1-1 0 0 0,0 0 0 0 0,0 0 1 0 0,0 1-1 0 0,0-1 0 0 0,0 0 0 0 0,0 1 0 0 0,0-1 0 0 0,-1 1 0 0 0,1-1 0 0 0,-1 1 0 0 0,1 0 0 0 0,-1 0 0 0 0,1-1 1 0 0,-3 0-1 0 0,-6-5-24 0 0,1 1 1 0 0,-1 0-1 0 0,-19-8 1 0 0,-86-30-446 0 0,99 40-700 0 0,0 0 0 0 0,-32-3 0 0 0,37 6-1745 0 0</inkml:trace>
</inkml:ink>
</file>

<file path=ppt/ink/ink5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1.209"/>
    </inkml:context>
    <inkml:brush xml:id="br0">
      <inkml:brushProperty name="width" value="0.1" units="cm"/>
      <inkml:brushProperty name="height" value="0.1" units="cm"/>
      <inkml:brushProperty name="color" value="#FFFFFF"/>
    </inkml:brush>
  </inkml:definitions>
  <inkml:trace contextRef="#ctx0" brushRef="#br0">13 14 3696 0 0,'-7'-13'4765'0'0,"6"13"-4711"0"0,1 0 0 0 0,0 0 0 0 0,0 0 0 0 0,0 1 0 0 0,0-1 0 0 0,0 0 0 0 0,0 0 0 0 0,-1 0 0 0 0,1 0-1 0 0,0 0 1 0 0,0 0 0 0 0,0 0 0 0 0,0 0 0 0 0,-1 0 0 0 0,1 0 0 0 0,0 0 0 0 0,0 0 0 0 0,0 0 0 0 0,0 0 0 0 0,0 0 0 0 0,-1 0 0 0 0,1-1 0 0 0,-1 1 378 0 0,1-1-378 0 0,0 3 5 0 0,0 83 2085 0 0,14 113 0 0 0,3-106-1251 0 0,40 119 1 0 0,-47-179-688 0 0,-8-24-434 0 0,3 5-216 0 0</inkml:trace>
</inkml:ink>
</file>

<file path=ppt/ink/ink5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1.718"/>
    </inkml:context>
    <inkml:brush xml:id="br0">
      <inkml:brushProperty name="width" value="0.1" units="cm"/>
      <inkml:brushProperty name="height" value="0.1" units="cm"/>
      <inkml:brushProperty name="color" value="#FFFFFF"/>
    </inkml:brush>
  </inkml:definitions>
  <inkml:trace contextRef="#ctx0" brushRef="#br0">304 35 4332 0 0,'0'-2'318'0'0,"0"0"0"0"0,0 0 0 0 0,0-1 0 0 0,0 1 0 0 0,0 0 0 0 0,-1 0 0 0 0,1 0 0 0 0,-1 0 0 0 0,1-1-1 0 0,-2-1 1 0 0,1 3-256 0 0,0 0-1 0 0,0 0 1 0 0,0 1-1 0 0,1-1 0 0 0,-1 1 1 0 0,0-1-1 0 0,0 0 1 0 0,0 1-1 0 0,0 0 1 0 0,0-1-1 0 0,0 1 0 0 0,0 0 1 0 0,0-1-1 0 0,0 1 1 0 0,0 0-1 0 0,0 0 0 0 0,0 0 1 0 0,-1 0-1 0 0,1 0 1 0 0,0 0-1 0 0,0 0 1 0 0,0 0-1 0 0,0 0 0 0 0,0 1 1 0 0,-1-1-1 0 0,-6 2 111 0 0,1 1-1 0 0,0-1 1 0 0,0 1 0 0 0,0 1-1 0 0,0-1 1 0 0,1 1 0 0 0,0 0-1 0 0,-1 1 1 0 0,1-1-1 0 0,-10 12 1 0 0,-5 5 254 0 0,-20 27 0 0 0,35-41-381 0 0,-6 7 148 0 0,1 0-1 0 0,1 1 1 0 0,1 0-1 0 0,0 1 1 0 0,-7 16 0 0 0,16-31-184 0 0,-10 22 153 0 0,1 0-1 0 0,1 1 1 0 0,1 0 0 0 0,1 1-1 0 0,1-1 1 0 0,1 1 0 0 0,2 0 0 0 0,0 0-1 0 0,2 0 1 0 0,4 45 0 0 0,0-41-70 0 0,1 0-1 0 0,2-1 1 0 0,0 1 0 0 0,2-1 0 0 0,1-1 0 0 0,1 0-1 0 0,2-1 1 0 0,0 0 0 0 0,18 25 0 0 0,-25-43-187 0 0,0 0 0 0 0,0 0-1 0 0,0-1 1 0 0,1 0 0 0 0,0 0 0 0 0,0-1 0 0 0,1 1 0 0 0,11 6 0 0 0,-14-11-279 0 0,-1 1 1 0 0,1-1-1 0 0,0 0 1 0 0,0-1 0 0 0,0 1-1 0 0,1-1 1 0 0,-1 0-1 0 0,0 0 1 0 0,0 0 0 0 0,0-1-1 0 0,1 0 1 0 0,-1 0-1 0 0,0-1 1 0 0,1 1 0 0 0,-1-1-1 0 0,0 0 1 0 0,5-2-1 0 0,10-3-2596 0 0</inkml:trace>
</inkml:ink>
</file>

<file path=ppt/ink/ink5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2.340"/>
    </inkml:context>
    <inkml:brush xml:id="br0">
      <inkml:brushProperty name="width" value="0.1" units="cm"/>
      <inkml:brushProperty name="height" value="0.1" units="cm"/>
      <inkml:brushProperty name="color" value="#FFFFFF"/>
    </inkml:brush>
  </inkml:definitions>
  <inkml:trace contextRef="#ctx0" brushRef="#br0">46 79 4188 0 0,'1'-2'163'0'0,"-1"1"1"0"0,1-1-1 0 0,-1 0 0 0 0,1 1 0 0 0,0-1 0 0 0,0 1 0 0 0,0-1 0 0 0,0 1 0 0 0,0-1 0 0 0,0 1 0 0 0,0 0 0 0 0,0-1 1 0 0,0 1-1 0 0,1 0 0 0 0,-1 0 0 0 0,0 0 0 0 0,1 0 0 0 0,-1 0 0 0 0,1 0 0 0 0,-1 0 0 0 0,1 1 0 0 0,-1-1 0 0 0,3 0 1 0 0,44-15 517 0 0,-39 14-341 0 0,1-1-175 0 0,12-4 282 0 0,1 1 0 0 0,-1 1-1 0 0,1 1 1 0 0,28-2-1 0 0,-50 6-433 0 0,0 0 0 0 0,0 0 0 0 0,0 0 0 0 0,1 0 0 0 0,-1 0 0 0 0,0 1 0 0 0,0-1 1 0 0,0 0-1 0 0,0 1 0 0 0,0-1 0 0 0,1 0 0 0 0,-1 1 0 0 0,0 0 0 0 0,0-1 0 0 0,0 1 0 0 0,0-1 0 0 0,0 1 0 0 0,0 0 0 0 0,-1 0 0 0 0,1 0 0 0 0,0-1 0 0 0,0 1 0 0 0,0 0 0 0 0,1 2 0 0 0,-2 0-2 0 0,1-1 1 0 0,0 0-1 0 0,-1 0 0 0 0,1 1 1 0 0,-1-1-1 0 0,0 1 1 0 0,1-1-1 0 0,-1 0 1 0 0,0 1-1 0 0,-1-1 0 0 0,0 5 1 0 0,-1 3 1 0 0,0 0 0 0 0,-1-1 0 0 0,-1 1 0 0 0,0-1 0 0 0,-5 10 0 0 0,-25 37 112 0 0,-61 76 1 0 0,57-82-76 0 0,-7 5 44 0 0,-15 23 48 0 0,50-66-91 0 0,4-1 178 0 0,28-9-120 0 0,148-16-17 0 0,-152 12-74 0 0,45-8 57 0 0,-32 5-1465 0 0,55-3 0 0 0,-82 7 148 0 0</inkml:trace>
</inkml:ink>
</file>

<file path=ppt/ink/ink5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2.712"/>
    </inkml:context>
    <inkml:brush xml:id="br0">
      <inkml:brushProperty name="width" value="0.1" units="cm"/>
      <inkml:brushProperty name="height" value="0.1" units="cm"/>
      <inkml:brushProperty name="color" value="#FFFFFF"/>
    </inkml:brush>
  </inkml:definitions>
  <inkml:trace contextRef="#ctx0" brushRef="#br0">1 37 2968 0 0,'118'-8'5758'0'0,"5"-8"-7773"0"0,-70 8-2012 0 0,-48 6 3173 0 0,1 0-8 0 0</inkml:trace>
</inkml:ink>
</file>

<file path=ppt/ink/ink5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3.055"/>
    </inkml:context>
    <inkml:brush xml:id="br0">
      <inkml:brushProperty name="width" value="0.1" units="cm"/>
      <inkml:brushProperty name="height" value="0.1" units="cm"/>
      <inkml:brushProperty name="color" value="#FFFFFF"/>
    </inkml:brush>
  </inkml:definitions>
  <inkml:trace contextRef="#ctx0" brushRef="#br0">1 40 1280 0 0,'0'-6'886'0'0,"3"-22"3062"0"0,-3 28-3897 0 0,1-1 0 0 0,-1 1 1 0 0,1-1-1 0 0,0 1 0 0 0,-1-1 0 0 0,1 1 0 0 0,-1 0 0 0 0,1-1 0 0 0,-1 1 0 0 0,1 0 0 0 0,0 0 0 0 0,-1-1 0 0 0,1 1 0 0 0,0 0 0 0 0,-1 0 0 0 0,1 0 0 0 0,0 0 0 0 0,0 0 0 0 0,-1 0 0 0 0,1 0 0 0 0,0 0 0 0 0,-1 0 0 0 0,1 0 0 0 0,0 0 0 0 0,-1 0 0 0 0,1 0 0 0 0,0 1 0 0 0,-1-1 0 0 0,1 0 0 0 0,0 0 0 0 0,-1 1 0 0 0,1-1 0 0 0,-1 0 0 0 0,1 1 0 0 0,-1-1 0 0 0,1 1 0 0 0,-1-1 0 0 0,2 2 0 0 0,16 10 402 0 0,0 2-1 0 0,-1 0 1 0 0,26 27 0 0 0,-29-27-352 0 0,12 13 172 0 0,-2 1 0 0 0,-1 1 1 0 0,-1 1-1 0 0,-1 1 0 0 0,17 35 0 0 0,64 166 927 0 0,-95-210-1049 0 0,0-1 1 0 0,-2 2-1 0 0,0-1 0 0 0,-2 0 0 0 0,0 1 1 0 0,-2 0-1 0 0,0 0 0 0 0,-2-1 1 0 0,-3 27-1 0 0,0-20-613 0 0,-2 0 0 0 0,0 0 0 0 0,-2-1 0 0 0,-1 0 1 0 0,-2-1-1 0 0,-19 40 0 0 0,7-31-2436 0 0,12-21 65 0 0</inkml:trace>
</inkml:ink>
</file>

<file path=ppt/ink/ink5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8.165"/>
    </inkml:context>
    <inkml:brush xml:id="br0">
      <inkml:brushProperty name="width" value="0.1" units="cm"/>
      <inkml:brushProperty name="height" value="0.1" units="cm"/>
      <inkml:brushProperty name="color" value="#FFFFFF"/>
    </inkml:brush>
  </inkml:definitions>
  <inkml:trace contextRef="#ctx0" brushRef="#br0">3 10 2720 0 0,'-2'0'4351'0'0,"9"0"-1812"0"0,25-1-1181 0 0,44 1-1514 0 0,141 3 725 0 0,-271-3-3459 0 0,-129 0 3012 0 0,140-1 0 0 0,35 0-14 0 0,30 1-20 0 0,286-6-715 0 0,-269 3 504 0 0,-39 3 113 0 0,-4 0-797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0.936"/>
    </inkml:context>
    <inkml:brush xml:id="br0">
      <inkml:brushProperty name="width" value="0.1" units="cm"/>
      <inkml:brushProperty name="height" value="0.1" units="cm"/>
      <inkml:brushProperty name="color" value="#FFFFFF"/>
    </inkml:brush>
  </inkml:definitions>
  <inkml:trace contextRef="#ctx0" brushRef="#br0">166 49 1048 0 0,'8'-38'4606'0'0,"-8"37"-4535"0"0,0 1 1 0 0,0-1-1 0 0,0 1 0 0 0,0 0 0 0 0,0-1 0 0 0,0 1 0 0 0,0-1 0 0 0,0 1 0 0 0,0 0 1 0 0,0-1-1 0 0,0 1 0 0 0,0-1 0 0 0,0 1 0 0 0,0 0 0 0 0,-1-1 0 0 0,1 1 0 0 0,0 0 0 0 0,0-1 1 0 0,0 1-1 0 0,-1 0 0 0 0,1-1 0 0 0,0 1 0 0 0,-1 0 0 0 0,1-1 0 0 0,0 1 0 0 0,0 0 0 0 0,-1 0 1 0 0,1-1-1 0 0,-1 1 0 0 0,0 0-12 0 0,0 0 0 0 0,0 1 0 0 0,-1-1 1 0 0,1 0-1 0 0,0 1 0 0 0,0-1 0 0 0,0 0 0 0 0,0 1 1 0 0,0 0-1 0 0,0-1 0 0 0,0 1 0 0 0,0 0 0 0 0,0-1 1 0 0,0 1-1 0 0,0 0 0 0 0,-1 1 0 0 0,-17 15 565 0 0,0 1 0 0 0,2 1 0 0 0,-18 24 0 0 0,27-32-444 0 0,0 0-1 0 0,1 1 0 0 0,1 0 1 0 0,0 0-1 0 0,1 0 0 0 0,0 1 1 0 0,-6 24-1 0 0,10-33-128 0 0,0 0 0 0 0,1 0-1 0 0,-1 1 1 0 0,1-1 0 0 0,0 0-1 0 0,0 1 1 0 0,0-1 0 0 0,1 0-1 0 0,0 0 1 0 0,0 0 0 0 0,0 1-1 0 0,0-1 1 0 0,0 0 0 0 0,1 0-1 0 0,0 0 1 0 0,-1-1 0 0 0,2 1-1 0 0,-1 0 1 0 0,0-1 0 0 0,5 5-1 0 0,-2-3-9 0 0,1 0-1 0 0,0 0 0 0 0,0-1 0 0 0,1 1 1 0 0,-1-1-1 0 0,1-1 0 0 0,0 0 0 0 0,0 0 1 0 0,0 0-1 0 0,12 3 0 0 0,4 0-566 0 0,1-1 0 0 0,31 2 0 0 0,14-7-3349 0 0,-43-4 741 0 0</inkml:trace>
</inkml:ink>
</file>

<file path=ppt/ink/ink5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9.282"/>
    </inkml:context>
    <inkml:brush xml:id="br0">
      <inkml:brushProperty name="width" value="0.1" units="cm"/>
      <inkml:brushProperty name="height" value="0.1" units="cm"/>
      <inkml:brushProperty name="color" value="#FFFFFF"/>
    </inkml:brush>
  </inkml:definitions>
  <inkml:trace contextRef="#ctx0" brushRef="#br0">503 55 1344 0 0,'2'-1'415'0'0,"0"1"0"0"0,-1-1-1 0 0,1 0 1 0 0,0 0 0 0 0,0 0-1 0 0,0 0 1 0 0,-1 0 0 0 0,1 0-1 0 0,-1 0 1 0 0,1 0 0 0 0,-1-1 0 0 0,1 1-1 0 0,-1-1 1 0 0,0 1 0 0 0,1-1-1 0 0,1-3 1 0 0,-3 5-332 0 0,0-1 1 0 0,0 1-1 0 0,0-1 1 0 0,0 1-1 0 0,0 0 1 0 0,0-1-1 0 0,0 1 1 0 0,0-1-1 0 0,0 1 0 0 0,-1-1 1 0 0,1 1-1 0 0,0-1 1 0 0,0 1-1 0 0,0 0 1 0 0,-1-1-1 0 0,1 1 1 0 0,0-1-1 0 0,0 1 0 0 0,-1 0 1 0 0,1-1-1 0 0,0 1 1 0 0,-1 0-1 0 0,1-1 1 0 0,0 1-1 0 0,-1 0 1 0 0,1-1-1 0 0,-24-8 72 0 0,-8 6 7 0 0,0 1 1 0 0,0 1 0 0 0,0 2-1 0 0,0 1 1 0 0,-42 9 0 0 0,61-10-94 0 0,-14 3 58 0 0,0 1 0 0 0,1 1 0 0 0,-27 10 0 0 0,44-13-85 0 0,-1 1-1 0 0,2 0 0 0 0,-1 0 0 0 0,0 1 0 0 0,1 0 0 0 0,0 1 0 0 0,0 0 1 0 0,0 0-1 0 0,1 0 0 0 0,0 1 0 0 0,-11 14 0 0 0,16-19-19 0 0,1 1 1 0 0,-1-1-1 0 0,1 0 0 0 0,0 1 0 0 0,0-1 0 0 0,0 1 1 0 0,0 0-1 0 0,0-1 0 0 0,0 1 0 0 0,1 0 0 0 0,-1-1 1 0 0,1 1-1 0 0,0 0 0 0 0,0 0 0 0 0,0-1 1 0 0,0 1-1 0 0,0 0 0 0 0,1-1 0 0 0,0 5 0 0 0,1-3 9 0 0,0 1-1 0 0,0-1 0 0 0,0 0 0 0 0,0 1 1 0 0,1-1-1 0 0,0 0 0 0 0,0-1 0 0 0,0 1 1 0 0,0 0-1 0 0,6 4 0 0 0,0 0 31 0 0,1-1 0 0 0,1 0-1 0 0,-1 0 1 0 0,1-1-1 0 0,1 0 1 0 0,-1 0 0 0 0,20 5-1 0 0,-4-5 1 0 0,0-1 0 0 0,1-1-1 0 0,-1-1 1 0 0,1-2 0 0 0,0-1-1 0 0,0-1 1 0 0,-1-1 0 0 0,1-1 0 0 0,27-8-1 0 0,-19 3-10 0 0,-1-3-1 0 0,0 0 0 0 0,-1-2 0 0 0,-1-2 1 0 0,0-1-1 0 0,43-28 0 0 0,-68 39-14 0 0,0 0-34 0 0,0 0 1 0 0,-1 0 0 0 0,0-1 0 0 0,0 0 0 0 0,7-8-1 0 0,-14 14-10 0 0,1-1 0 0 0,0 0 0 0 0,0 0 0 0 0,0-1 0 0 0,-1 1 0 0 0,1 0 1 0 0,-1 0-1 0 0,1 0 0 0 0,-1 0 0 0 0,1 0 0 0 0,-1-1 0 0 0,1 1 0 0 0,-1 0 0 0 0,0 0 0 0 0,0-1 0 0 0,0 1 0 0 0,0 0 0 0 0,0 0 0 0 0,0-1 0 0 0,0 1 0 0 0,0 0 0 0 0,0-1 0 0 0,-1 1 0 0 0,1 0 0 0 0,0 0 0 0 0,-1 0 0 0 0,1-1 0 0 0,-1 1 0 0 0,0 0 0 0 0,1 0 0 0 0,-1 0 0 0 0,0 0 0 0 0,0 0 0 0 0,1 0 0 0 0,-1 0 0 0 0,0 0 0 0 0,0 0 0 0 0,0 1 1 0 0,0-1-1 0 0,0 0 0 0 0,0 0 0 0 0,0 1 0 0 0,-1-1 0 0 0,0 0 0 0 0,-14-8-19 0 0,-1 0 1 0 0,0 1-1 0 0,-1 1 0 0 0,0 1 1 0 0,-31-7-1 0 0,-97-11-692 0 0,123 21 362 0 0,-32 0-4378 0 0</inkml:trace>
</inkml:ink>
</file>

<file path=ppt/ink/ink5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9.761"/>
    </inkml:context>
    <inkml:brush xml:id="br0">
      <inkml:brushProperty name="width" value="0.1" units="cm"/>
      <inkml:brushProperty name="height" value="0.1" units="cm"/>
      <inkml:brushProperty name="color" value="#FFFFFF"/>
    </inkml:brush>
  </inkml:definitions>
  <inkml:trace contextRef="#ctx0" brushRef="#br0">33 12 4508 0 0,'-3'-11'2354'0'0,"-4"13"-280"0"0,6-1-1924 0 0,0 1 0 0 0,0-1-1 0 0,0 1 1 0 0,0-1-1 0 0,0 1 1 0 0,0-1 0 0 0,0 1-1 0 0,0 0 1 0 0,1-1-1 0 0,-1 1 1 0 0,0 3 0 0 0,-5 50 727 0 0,2 1 0 0 0,2-1 0 0 0,3 0 0 0 0,16 106 0 0 0,-16-156-934 0 0,17 122 929 0 0,-16-73-3225 0 0</inkml:trace>
</inkml:ink>
</file>

<file path=ppt/ink/ink5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41.677"/>
    </inkml:context>
    <inkml:brush xml:id="br0">
      <inkml:brushProperty name="width" value="0.1" units="cm"/>
      <inkml:brushProperty name="height" value="0.1" units="cm"/>
      <inkml:brushProperty name="color" value="#FFFFFF"/>
    </inkml:brush>
  </inkml:definitions>
  <inkml:trace contextRef="#ctx0" brushRef="#br0">230 14 2716 0 0,'-3'-13'3662'0'0,"-13"25"-2541"0"0,-5 12-537 0 0,1 0-1 0 0,2 2 0 0 0,0 0 0 0 0,2 1 0 0 0,-23 50 0 0 0,24-40-159 0 0,1 0 0 0 0,2 1 0 0 0,1 0 0 0 0,-5 47 0 0 0,11-50-186 0 0,2 0 1 0 0,1 0 0 0 0,2 0-1 0 0,1 0 1 0 0,9 51-1 0 0,-6-62-178 0 0,-2-7 17 0 0,1 1 0 0 0,9 25 1 0 0,5 13 201 0 0,3-1-1 0 0,2 0 1 0 0,2-2 0 0 0,53 83 0 0 0,-75-133-415 0 0,-1 0 0 0 0,1-1-1 0 0,1 1 1 0 0,-1-1 0 0 0,0 1 0 0 0,1-1 0 0 0,-1 0 0 0 0,1 0 0 0 0,2 2 0 0 0,-2-3-348 0 0,-1 1 1 0 0,1-1 0 0 0,-1 0-1 0 0,1-1 1 0 0,-1 1-1 0 0,1 0 1 0 0,0-1 0 0 0,-1 0-1 0 0,1 1 1 0 0,0-1 0 0 0,-1 0-1 0 0,4-1 1 0 0,6 0-2538 0 0</inkml:trace>
</inkml:ink>
</file>

<file path=ppt/ink/ink5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42.923"/>
    </inkml:context>
    <inkml:brush xml:id="br0">
      <inkml:brushProperty name="width" value="0.1" units="cm"/>
      <inkml:brushProperty name="height" value="0.1" units="cm"/>
      <inkml:brushProperty name="color" value="#FFFFFF"/>
    </inkml:brush>
  </inkml:definitions>
  <inkml:trace contextRef="#ctx0" brushRef="#br0">1 38 3220 0 0,'0'-1'160'0'0,"1"0"-1"0"0,-1 0 1 0 0,1 0-1 0 0,0 0 0 0 0,-1 0 1 0 0,1 0-1 0 0,0 0 1 0 0,0 0-1 0 0,-1 0 1 0 0,1 1-1 0 0,0-1 1 0 0,0 0-1 0 0,0 0 0 0 0,0 1 1 0 0,0-1-1 0 0,0 1 1 0 0,0-1-1 0 0,0 1 1 0 0,0-1-1 0 0,0 1 1 0 0,1 0-1 0 0,-1 0 0 0 0,0-1 1 0 0,0 1-1 0 0,2 0 1 0 0,37-6 58 0 0,-33 5 61 0 0,128-10 837 0 0,-98 9-669 0 0,-33 1-247 0 0,-24 3-254 0 0,-140 2 219 0 0,97-5-12 0 0,85-1-7521 0 0,-17 2 6478 0 0</inkml:trace>
</inkml:ink>
</file>

<file path=ppt/ink/ink5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43.901"/>
    </inkml:context>
    <inkml:brush xml:id="br0">
      <inkml:brushProperty name="width" value="0.1" units="cm"/>
      <inkml:brushProperty name="height" value="0.1" units="cm"/>
      <inkml:brushProperty name="color" value="#FFFFFF"/>
    </inkml:brush>
  </inkml:definitions>
  <inkml:trace contextRef="#ctx0" brushRef="#br0">1 300 948 0 0,'0'1'278'0'0,"0"0"1"0"0,0 0-1 0 0,0 0 0 0 0,0 0 1 0 0,0 0-1 0 0,0 0 0 0 0,0 0 1 0 0,0 0-1 0 0,0 0 0 0 0,0 0 1 0 0,0 0-1 0 0,1-1 0 0 0,-1 1 1 0 0,0 0-1 0 0,1 0 0 0 0,-1 0 1 0 0,1 0-1 0 0,-1 0 0 0 0,1 0 1 0 0,-1-1-1 0 0,1 1 0 0 0,-1 0 0 0 0,1 0 1 0 0,0-1-1 0 0,0 1 0 0 0,-1 0 1 0 0,1-1-1 0 0,0 1 0 0 0,1 0 1 0 0,0-1-105 0 0,0 0 1 0 0,0 0-1 0 0,0 0 0 0 0,-1 0 1 0 0,1-1-1 0 0,0 1 1 0 0,0-1-1 0 0,-1 1 1 0 0,1-1-1 0 0,0 0 1 0 0,-1 1-1 0 0,1-1 0 0 0,-1 0 1 0 0,4-2-1 0 0,6-6-76 0 0,1 0 0 0 0,18-20 0 0 0,-30 29-31 0 0,14-15 38 0 0,17-17 199 0 0,29-39 0 0 0,-52 60-101 0 0,0 0 0 0 0,-1-1 0 0 0,-1 0 0 0 0,1 0 0 0 0,-2-1 0 0 0,0 0-1 0 0,7-25 1 0 0,-11 32-123 0 0,1-11 54 0 0,-5 17-140 0 0,-5 10-22 0 0,1 1 48 0 0,1 0 1 0 0,1 0 0 0 0,-1 1 0 0 0,2-1-1 0 0,0 1 1 0 0,0 0 0 0 0,1 0 0 0 0,0 1-1 0 0,1-1 1 0 0,0 25 0 0 0,1-23 10 0 0,2 1 0 0 0,0-1 0 0 0,0 1 0 0 0,1-1 0 0 0,1 0 0 0 0,0 1 0 0 0,2-1 0 0 0,-1-1 0 0 0,8 16 0 0 0,-10-25-8 0 0,0 0-1 0 0,0 0 0 0 0,0 0 0 0 0,1 0 1 0 0,0 0-1 0 0,-1-1 0 0 0,1 1 1 0 0,1-1-1 0 0,-1 0 0 0 0,0 0 0 0 0,1 0 1 0 0,-1 0-1 0 0,1-1 0 0 0,0 1 0 0 0,0-1 1 0 0,0 0-1 0 0,0 0 0 0 0,0 0 0 0 0,1-1 1 0 0,-1 0-1 0 0,1 0 0 0 0,-1 0 1 0 0,1 0-1 0 0,-1 0 0 0 0,1-1 0 0 0,-1 0 1 0 0,1 0-1 0 0,5-1 0 0 0,-1-1-49 0 0,0 0 0 0 0,0 0 1 0 0,0-1-1 0 0,0-1 0 0 0,-1 1 0 0 0,1-1 0 0 0,-1-1 0 0 0,0 0 1 0 0,0 0-1 0 0,-1 0 0 0 0,0-1 0 0 0,13-13 0 0 0,-12 11-22 0 0,0 0 0 0 0,-1-1 0 0 0,-1 0 0 0 0,1-1 0 0 0,-2 1 0 0 0,1-1 0 0 0,-1-1 0 0 0,-1 1 0 0 0,0 0 0 0 0,0-1 0 0 0,-1 0 0 0 0,0 0 0 0 0,-1 0 0 0 0,0 0 0 0 0,-1 0 0 0 0,0-1 0 0 0,-1 1 0 0 0,-1 0 0 0 0,1-1 0 0 0,-2 1 0 0 0,1 0 0 0 0,-4-12 0 0 0,0 4 18 0 0,4 12 6 0 0,0 0 1 0 0,-1 0-1 0 0,0 0 0 0 0,0 0 0 0 0,-5-9 0 0 0,7 15 19 0 0,-1 1 0 0 0,1 0 1 0 0,0 0-1 0 0,0-1 1 0 0,0 1-1 0 0,0 0 1 0 0,-1-1-1 0 0,1 1 0 0 0,0 0 1 0 0,0 0-1 0 0,-1-1 1 0 0,1 1-1 0 0,0 0 0 0 0,0 0 1 0 0,-1 0-1 0 0,1-1 1 0 0,0 1-1 0 0,-1 0 1 0 0,1 0-1 0 0,0 0 0 0 0,-1 0 1 0 0,1 0-1 0 0,0 0 1 0 0,-1 0-1 0 0,1 0 0 0 0,0 0 1 0 0,-1-1-1 0 0,1 1 1 0 0,0 0-1 0 0,-1 1 0 0 0,1-1 1 0 0,0 0-1 0 0,-1 0 1 0 0,1 0-1 0 0,-11 10-81 0 0,-1 17 105 0 0,10-6 32 0 0,0-1 0 0 0,2 0 0 0 0,0 1 0 0 0,1-1 0 0 0,1 0 0 0 0,1 0 0 0 0,0 0 0 0 0,2 0 0 0 0,1 0 0 0 0,14 34 0 0 0,-18-48-36 0 0,1-1 0 0 0,-1 1 1 0 0,1-1-1 0 0,1 0 0 0 0,-1 0 0 0 0,1-1 1 0 0,-1 1-1 0 0,1 0 0 0 0,1-1 0 0 0,-1 0 1 0 0,1 0-1 0 0,-1-1 0 0 0,1 1 0 0 0,0-1 0 0 0,0 0 1 0 0,8 3-1 0 0,-8-4-931 0 0,0 0 0 0 0,0-1-1 0 0,0 0 1 0 0,1 0 0 0 0,-1 0 0 0 0,10 0-1 0 0</inkml:trace>
</inkml:ink>
</file>

<file path=ppt/ink/ink5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46.170"/>
    </inkml:context>
    <inkml:brush xml:id="br0">
      <inkml:brushProperty name="width" value="0.1" units="cm"/>
      <inkml:brushProperty name="height" value="0.1" units="cm"/>
      <inkml:brushProperty name="color" value="#FFFFFF"/>
    </inkml:brush>
  </inkml:definitions>
  <inkml:trace contextRef="#ctx0" brushRef="#br0">276 9 1820 0 0,'-7'-3'175'0'0,"0"2"0"0"0,0-1 0 0 0,0 1 0 0 0,-1 0 0 0 0,1 1 0 0 0,0 0-1 0 0,-1 0 1 0 0,-13 2 0 0 0,-6-1 166 0 0,-116 1 2910 0 0,116-2 1310 0 0,344 11-2833 0 0,-22-2-1374 0 0,-159-5-266 0 0,525 1 213 0 0,-645-5-304 0 0,1-1 3 0 0,0 2-1 0 0,29 3 1 0 0,-36-3-89 0 0,7 2-353 0 0</inkml:trace>
</inkml:ink>
</file>

<file path=ppt/ink/ink5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47.167"/>
    </inkml:context>
    <inkml:brush xml:id="br0">
      <inkml:brushProperty name="width" value="0.1" units="cm"/>
      <inkml:brushProperty name="height" value="0.1" units="cm"/>
      <inkml:brushProperty name="color" value="#FFFFFF"/>
    </inkml:brush>
  </inkml:definitions>
  <inkml:trace contextRef="#ctx0" brushRef="#br0">709 42 2848 0 0,'13'-2'5697'0'0,"-26"-3"-3948"0"0,-40-6-2365 0 0,42 9 1123 0 0,-57-8-244 0 0,0 2 0 0 0,0 4 1 0 0,-76 5-1 0 0,125 0-239 0 0,1 1-1 0 0,-1 0 1 0 0,1 2 0 0 0,0 0 0 0 0,0 1 0 0 0,-27 12-1 0 0,32-12 39 0 0,1 1 0 0 0,0 1 0 0 0,1 0 0 0 0,-1 0 0 0 0,1 1 0 0 0,1 0 0 0 0,-1 1 0 0 0,2 1 0 0 0,-16 17 0 0 0,23-25-21 0 0,0 1 1 0 0,1-1-1 0 0,-1 0 1 0 0,1 1 0 0 0,0-1-1 0 0,0 1 1 0 0,0-1-1 0 0,0 1 1 0 0,0 0-1 0 0,0-1 1 0 0,1 1 0 0 0,-1 0-1 0 0,1 0 1 0 0,0-1-1 0 0,0 1 1 0 0,0 0-1 0 0,0 0 1 0 0,0-1-1 0 0,2 6 1 0 0,-1-4 4 0 0,1 0-1 0 0,0 0 1 0 0,0 0-1 0 0,0 0 1 0 0,1 0 0 0 0,-1 0-1 0 0,1-1 1 0 0,0 1-1 0 0,0-1 1 0 0,0 0 0 0 0,4 4-1 0 0,4 1 43 0 0,-1 0 0 0 0,1-1 1 0 0,1-1-1 0 0,-1 1 0 0 0,1-2 0 0 0,0 0 0 0 0,18 6 0 0 0,-17-8 23 0 0,0 0-1 0 0,0-1 0 0 0,19 1 1 0 0,-27-3-81 0 0,0 0 0 0 0,-1 0 0 0 0,1 0 1 0 0,-1-1-1 0 0,1 0 0 0 0,-1 0 0 0 0,1 0 1 0 0,-1 0-1 0 0,1-1 0 0 0,-1 0 0 0 0,0 0 1 0 0,0 0-1 0 0,6-4 0 0 0,-9 5-34 0 0,0 1 1 0 0,-1-1-1 0 0,1 0 0 0 0,0 0 1 0 0,-1 0-1 0 0,1 0 0 0 0,-1 0 1 0 0,1 0-1 0 0,-1 0 0 0 0,0 0 1 0 0,1-1-1 0 0,-1 1 1 0 0,0 0-1 0 0,0 0 0 0 0,0 0 1 0 0,0 0-1 0 0,0 0 0 0 0,0 0 1 0 0,0 0-1 0 0,0-1 0 0 0,0 1 1 0 0,0 0-1 0 0,-1 0 0 0 0,1 0 1 0 0,0 0-1 0 0,-1 0 0 0 0,1 0 1 0 0,-1 0-1 0 0,1 0 0 0 0,-1 0 1 0 0,0 0-1 0 0,1 0 0 0 0,-1 0 1 0 0,0 0-1 0 0,0 1 0 0 0,-1-2 1 0 0,0-2-15 0 0,-1 1 0 0 0,-1 0 0 0 0,1 0 0 0 0,0 0 0 0 0,-1 0 0 0 0,1 0 0 0 0,-9-4 0 0 0,2 3-116 0 0,0 0 0 0 0,-1 0 0 0 0,0 1 0 0 0,0 0 0 0 0,0 1 0 0 0,-15-1 0 0 0,46 12-5874 0 0,-9-9 3245 0 0</inkml:trace>
</inkml:ink>
</file>

<file path=ppt/ink/ink5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48.086"/>
    </inkml:context>
    <inkml:brush xml:id="br0">
      <inkml:brushProperty name="width" value="0.1" units="cm"/>
      <inkml:brushProperty name="height" value="0.1" units="cm"/>
      <inkml:brushProperty name="color" value="#FFFFFF"/>
    </inkml:brush>
  </inkml:definitions>
  <inkml:trace contextRef="#ctx0" brushRef="#br0">185 0 2700 0 0,'0'0'98'0'0,"0"0"-1"0"0,-1 0 0 0 0,1 0 0 0 0,0 0 1 0 0,-1 0-1 0 0,1 0 0 0 0,0 1 1 0 0,0-1-1 0 0,-1 0 0 0 0,1 0 0 0 0,0 0 1 0 0,-2 2 875 0 0,1-2-876 0 0,1 0 0 0 0,0 0 0 0 0,0 1 1 0 0,0-1-1 0 0,0 0 0 0 0,0 0 1 0 0,-1 1-1 0 0,1-1 0 0 0,0 0 1 0 0,0 1-1 0 0,0-1 0 0 0,0 0 0 0 0,0 0 1 0 0,0 1-1 0 0,0-1 0 0 0,3 17 1336 0 0,14 20-863 0 0,-14-33-207 0 0,22 44 488 0 0,29 58 712 0 0,52 137 1 0 0,-84-182-965 0 0,-3 1 0 0 0,20 116 0 0 0,-35-154-421 0 0,-2 1 1 0 0,-1 0 0 0 0,-1 0-1 0 0,-1 0 1 0 0,-1-1 0 0 0,-1 1 0 0 0,-2 0-1 0 0,0-1 1 0 0,-1 0 0 0 0,-18 42 0 0 0,10-38 16 0 0,-2 0 1 0 0,0-2 0 0 0,-2 0 0 0 0,-1-1 0 0 0,-1 0 0 0 0,-44 41 0 0 0,35-40 9 0 0,-1-1-1 0 0,-1-2 0 0 0,-1-1 1 0 0,-1-2-1 0 0,-54 26 1 0 0,85-46 465 0 0,-4 3-416 0 0,-3 0-4030 0 0</inkml:trace>
</inkml:ink>
</file>

<file path=ppt/ink/ink5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4.093"/>
    </inkml:context>
    <inkml:brush xml:id="br0">
      <inkml:brushProperty name="width" value="0.1" units="cm"/>
      <inkml:brushProperty name="height" value="0.1" units="cm"/>
      <inkml:brushProperty name="color" value="#FFFFFF"/>
    </inkml:brush>
  </inkml:definitions>
  <inkml:trace contextRef="#ctx0" brushRef="#br0">0 13 3000 0 0,'4'2'3605'0'0,"22"1"-2335"0"0,106-12 975 0 0,-64 3-2515 0 0,0 3-4051 0 0</inkml:trace>
</inkml:ink>
</file>

<file path=ppt/ink/ink5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34.452"/>
    </inkml:context>
    <inkml:brush xml:id="br0">
      <inkml:brushProperty name="width" value="0.1" units="cm"/>
      <inkml:brushProperty name="height" value="0.1" units="cm"/>
      <inkml:brushProperty name="color" value="#FFFFFF"/>
    </inkml:brush>
  </inkml:definitions>
  <inkml:trace contextRef="#ctx0" brushRef="#br0">21 0 1152 0 0,'-20'16'3826'0'0,"21"-8"-2084"0"0,14-4-809 0 0,30 0 90 0 0,0-2 0 0 0,76-8-1 0 0,-79 4-591 0 0,2 1 197 0 0,0 1-3314 0 0,-3 0-4497 0 0,-33 0 6340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1.303"/>
    </inkml:context>
    <inkml:brush xml:id="br0">
      <inkml:brushProperty name="width" value="0.1" units="cm"/>
      <inkml:brushProperty name="height" value="0.1" units="cm"/>
      <inkml:brushProperty name="color" value="#FFFFFF"/>
    </inkml:brush>
  </inkml:definitions>
  <inkml:trace contextRef="#ctx0" brushRef="#br0">10 63 4880 0 0,'0'-2'769'0'0,"2"-2"-93"0"0,2 0-88 0 0,2 0-152 0 0,5-2-176 0 0,3 1-24 0 0,1-2-420 0 0,2 1-192 0 0,-1 1-360 0 0,-1-1-465 0 0,-3 2 81 0 0,-2 0 56 0 0,-1 1 32 0 0,-3 1 32 0 0</inkml:trace>
  <inkml:trace contextRef="#ctx0" brushRef="#br0" timeOffset="1">16 215 1348 0 0,'-5'11'1179'0'0,"-5"19"2668"0"0,10-29-3773 0 0,0-1 0 0 0,0 1 0 0 0,0 0 0 0 0,0-1 0 0 0,0 1 0 0 0,0-1 0 0 0,0 1 0 0 0,0 0 0 0 0,1-1 0 0 0,-1 1 0 0 0,0-1 0 0 0,0 1 0 0 0,1 0 0 0 0,-1-1 0 0 0,0 1 0 0 0,1-1 0 0 0,-1 1 0 0 0,1-1-1 0 0,-1 1 1 0 0,0-1 0 0 0,1 0 0 0 0,-1 1 0 0 0,1-1 0 0 0,-1 1 0 0 0,1-1 0 0 0,0 0 0 0 0,-1 1 0 0 0,1-1 0 0 0,-1 0 0 0 0,1 0 0 0 0,-1 0 0 0 0,1 1 0 0 0,0-1 0 0 0,-1 0 0 0 0,1 0 0 0 0,0 0 0 0 0,-1 0 0 0 0,1 0 0 0 0,-1 0 0 0 0,1 0 0 0 0,0 0 0 0 0,0-1 0 0 0,10 1-263 0 0,0-1-1 0 0,0 0 1 0 0,15-4 0 0 0,-17 3-671 0 0,0-1 0 0 0,-1 0-1 0 0,1 0 1 0 0,-1-1 0 0 0,1 0 0 0 0,-1-1 0 0 0,13-9 0 0 0,-14 9-149 0 0</inkml:trace>
</inkml:ink>
</file>

<file path=ppt/ink/ink5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52.268"/>
    </inkml:context>
    <inkml:brush xml:id="br0">
      <inkml:brushProperty name="width" value="0.1" units="cm"/>
      <inkml:brushProperty name="height" value="0.1" units="cm"/>
      <inkml:brushProperty name="color" value="#FFFFFF"/>
    </inkml:brush>
  </inkml:definitions>
  <inkml:trace contextRef="#ctx0" brushRef="#br0">66 3 3200 0 0,'-18'-2'4660'0'0,"8"2"-2072"0"0,1 19-1864 0 0,5-7-481 0 0,1 1 0 0 0,0 0 1 0 0,1 0-1 0 0,0 0 0 0 0,1 16 1 0 0,-3 12 206 0 0,-4 62 724 0 0,6 111 0 0 0,3-116-629 0 0,3 13 369 0 0,1-79-9112 0 0</inkml:trace>
</inkml:ink>
</file>

<file path=ppt/ink/ink5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52.905"/>
    </inkml:context>
    <inkml:brush xml:id="br0">
      <inkml:brushProperty name="width" value="0.1" units="cm"/>
      <inkml:brushProperty name="height" value="0.1" units="cm"/>
      <inkml:brushProperty name="color" value="#FFFFFF"/>
    </inkml:brush>
  </inkml:definitions>
  <inkml:trace contextRef="#ctx0" brushRef="#br0">1 262 2756 0 0,'0'-17'1163'0'0,"0"-8"553"0"0,0 0 0 0 0,6-27 0 0 0,-5 43-1523 0 0,1 1 0 0 0,0-1 0 0 0,1 1 1 0 0,0 0-1 0 0,0 0 0 0 0,1 0 0 0 0,0 1 1 0 0,0-1-1 0 0,1 1 0 0 0,6-8 0 0 0,-8 11-139 0 0,1 0 0 0 0,-1-1 0 0 0,1 1-1 0 0,0 1 1 0 0,0-1 0 0 0,1 1 0 0 0,-1-1-1 0 0,1 1 1 0 0,0 1 0 0 0,-1-1-1 0 0,1 1 1 0 0,6-3 0 0 0,-7 5-32 0 0,0-1 1 0 0,0 1-1 0 0,0-1 0 0 0,0 1 1 0 0,0 0-1 0 0,0 1 1 0 0,0-1-1 0 0,-1 1 0 0 0,1 0 1 0 0,0 0-1 0 0,0 0 0 0 0,0 0 1 0 0,0 1-1 0 0,-1-1 1 0 0,1 1-1 0 0,-1 0 0 0 0,6 3 1 0 0,1 3 16 0 0,1 0 1 0 0,-1 0-1 0 0,-1 1 0 0 0,1 0 1 0 0,-1 1-1 0 0,-1 0 0 0 0,0 0 1 0 0,0 1-1 0 0,-1 0 0 0 0,-1 0 1 0 0,0 1-1 0 0,0 0 1 0 0,-1 0-1 0 0,-1 0 0 0 0,0 1 1 0 0,0-1-1 0 0,-1 1 0 0 0,-1 0 1 0 0,1 17-1 0 0,-3-26-10 0 0,0 0 0 0 0,-1 0 0 0 0,0-1 0 0 0,1 1 0 0 0,-1 0 0 0 0,-1-1-1 0 0,1 1 1 0 0,0-1 0 0 0,-1 0 0 0 0,0 1 0 0 0,1-1 0 0 0,-1 0 0 0 0,-1 0 0 0 0,1 0 0 0 0,0 0-1 0 0,-1 0 1 0 0,1-1 0 0 0,-1 1 0 0 0,0-1 0 0 0,-6 5 0 0 0,4-4 13 0 0,-1 0 1 0 0,0 0-1 0 0,1 0 0 0 0,-1-1 1 0 0,0 1-1 0 0,-1-1 0 0 0,1-1 1 0 0,0 1-1 0 0,0-1 0 0 0,-1-1 1 0 0,-7 1-1 0 0,0 0-186 0 0,-19 0-826 0 0,18-5-3868 0 0</inkml:trace>
</inkml:ink>
</file>

<file path=ppt/ink/ink5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53.478"/>
    </inkml:context>
    <inkml:brush xml:id="br0">
      <inkml:brushProperty name="width" value="0.1" units="cm"/>
      <inkml:brushProperty name="height" value="0.1" units="cm"/>
      <inkml:brushProperty name="color" value="#FFFFFF"/>
    </inkml:brush>
  </inkml:definitions>
  <inkml:trace contextRef="#ctx0" brushRef="#br0">241 46 3120 0 0,'1'0'236'0'0,"1"-1"0"0"0,-1 0 0 0 0,0 0 0 0 0,0 0 1 0 0,0 0-1 0 0,0 0 0 0 0,0 0 0 0 0,0 0 0 0 0,0 0 0 0 0,0-1 0 0 0,0 1 0 0 0,0 0 0 0 0,-1-1 0 0 0,1 1 0 0 0,0 0 0 0 0,-1-1 0 0 0,1 1 0 0 0,-1 0 0 0 0,0-1 0 0 0,1-2 0 0 0,-1 4-160 0 0,0-1-1 0 0,0 0 1 0 0,0 0 0 0 0,-1 0-1 0 0,1 1 1 0 0,0-1-1 0 0,0 0 1 0 0,-1 0-1 0 0,1 1 1 0 0,0-1 0 0 0,-1 0-1 0 0,1 1 1 0 0,0-1-1 0 0,-1 0 1 0 0,1 1-1 0 0,-1-1 1 0 0,1 0-1 0 0,-1 1 1 0 0,0-1 0 0 0,1 1-1 0 0,-1-1 1 0 0,0 1-1 0 0,1 0 1 0 0,-1-1-1 0 0,0 1 1 0 0,1-1 0 0 0,-1 1-1 0 0,0 0 1 0 0,0 0-1 0 0,1-1 1 0 0,-1 1-1 0 0,0 0 1 0 0,0 0 0 0 0,1 0-1 0 0,-1 0 1 0 0,0 0-1 0 0,0 0 1 0 0,-1 0-1 0 0,-4 1 49 0 0,0 0-1 0 0,0 0 1 0 0,0 1 0 0 0,1 0-1 0 0,-1 0 1 0 0,1 0-1 0 0,-1 0 1 0 0,1 1-1 0 0,0 0 1 0 0,0 0 0 0 0,-9 7-1 0 0,4-2 49 0 0,1 0-1 0 0,-1 1 1 0 0,1 0 0 0 0,-12 16-1 0 0,8-5 33 0 0,1 1 1 0 0,0 0-1 0 0,2 0 0 0 0,0 1 0 0 0,1 0 0 0 0,2 1 0 0 0,0 0 0 0 0,1 0 1 0 0,-2 25-1 0 0,3-4 10 0 0,3 0 0 0 0,1 0 0 0 0,2 0 0 0 0,7 44 0 0 0,-3-53-108 0 0,1-1 0 0 0,1 0 1 0 0,2 0-1 0 0,2 0 0 0 0,1-2 0 0 0,1 1 0 0 0,2-2 1 0 0,31 50-1 0 0,-43-76-221 0 0,1 0 0 0 0,1 0 0 0 0,-1 0 0 0 0,1 0 0 0 0,0-1 0 0 0,0 1 0 0 0,0-1 0 0 0,0-1 0 0 0,1 1 0 0 0,-1-1 0 0 0,1 0 0 0 0,9 4 0 0 0,-11-6-187 0 0,-1 0-1 0 0,0 0 0 0 0,0-1 0 0 0,1 1 1 0 0,-1-1-1 0 0,1 0 0 0 0,-1 0 1 0 0,0 0-1 0 0,1 0 0 0 0,-1-1 0 0 0,0 1 1 0 0,1-1-1 0 0,-1 0 0 0 0,0 0 0 0 0,1 0 1 0 0,-1-1-1 0 0,0 1 0 0 0,0-1 1 0 0,0 1-1 0 0,0-1 0 0 0,-1 0 0 0 0,1 0 1 0 0,0 0-1 0 0,-1 0 0 0 0,4-5 0 0 0,6-6-2580 0 0</inkml:trace>
</inkml:ink>
</file>

<file path=ppt/ink/ink5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53.897"/>
    </inkml:context>
    <inkml:brush xml:id="br0">
      <inkml:brushProperty name="width" value="0.1" units="cm"/>
      <inkml:brushProperty name="height" value="0.1" units="cm"/>
      <inkml:brushProperty name="color" value="#FFFFFF"/>
    </inkml:brush>
  </inkml:definitions>
  <inkml:trace contextRef="#ctx0" brushRef="#br0">192 41 4380 0 0,'0'-40'5307'0'0,"-17"60"-3985"0"0,1 11-791 0 0,1 0 0 0 0,1 2 0 0 0,2 0 1 0 0,-10 47-1 0 0,-3 5 56 0 0,-39 124 213 0 0,57-164-4574 0 0</inkml:trace>
</inkml:ink>
</file>

<file path=ppt/ink/ink5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54.332"/>
    </inkml:context>
    <inkml:brush xml:id="br0">
      <inkml:brushProperty name="width" value="0.1" units="cm"/>
      <inkml:brushProperty name="height" value="0.1" units="cm"/>
      <inkml:brushProperty name="color" value="#FFFFFF"/>
    </inkml:brush>
  </inkml:definitions>
  <inkml:trace contextRef="#ctx0" brushRef="#br0">9 28 3084 0 0,'-8'-27'5399'0'0,"17"44"-4576"0"0,210 329 3446 0 0,-182-291-3937 0 0,-21-29-167 0 0,1-1 1 0 0,1 0-1 0 0,1-2 0 0 0,31 31 0 0 0,-49-53-489 0 0,1 0 0 0 0,-1 0-1 0 0,0 0 1 0 0,1 0 0 0 0,-1 0-1 0 0,0 0 1 0 0,1-1 0 0 0,-1 1-1 0 0,1 0 1 0 0,0-1 0 0 0,-1 0-1 0 0,1 1 1 0 0,-1-1 0 0 0,1 0-1 0 0,0 1 1 0 0,-1-1 0 0 0,1 0-1 0 0,0 0 1 0 0,1-1 0 0 0</inkml:trace>
</inkml:ink>
</file>

<file path=ppt/ink/ink5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54.925"/>
    </inkml:context>
    <inkml:brush xml:id="br0">
      <inkml:brushProperty name="width" value="0.1" units="cm"/>
      <inkml:brushProperty name="height" value="0.1" units="cm"/>
      <inkml:brushProperty name="color" value="#FFFFFF"/>
    </inkml:brush>
  </inkml:definitions>
  <inkml:trace contextRef="#ctx0" brushRef="#br0">7 43 4816 0 0,'-1'-1'139'0'0,"1"0"-1"0"0,-1 0 0 0 0,0 0 0 0 0,1 0 0 0 0,-1 0 0 0 0,1 0 0 0 0,-1 0 0 0 0,1 0 0 0 0,-1 0 0 0 0,1 0 0 0 0,0-1 0 0 0,0 1 0 0 0,-1 0 0 0 0,1 0 1 0 0,0 0-1 0 0,0 0 0 0 0,0 0 0 0 0,0-1 0 0 0,0 1 0 0 0,1 0 0 0 0,-1 0 0 0 0,0 0 0 0 0,0 0 0 0 0,1 0 0 0 0,-1 0 0 0 0,1 0 0 0 0,-1 0 0 0 0,1 0 1 0 0,-1 0-1 0 0,2-2 0 0 0,-1 2-21 0 0,1 0 1 0 0,-1 1 0 0 0,1-1 0 0 0,-1 0 0 0 0,1 0-1 0 0,0 1 1 0 0,-1-1 0 0 0,1 1 0 0 0,0 0 0 0 0,-1-1-1 0 0,1 1 1 0 0,0 0 0 0 0,-1 0 0 0 0,1 0-1 0 0,0 0 1 0 0,0 0 0 0 0,-1 0 0 0 0,1 1 0 0 0,2 0-1 0 0,24 5 298 0 0,-1 1-1 0 0,0 1 0 0 0,-1 2 0 0 0,0 1 1 0 0,49 27-1 0 0,-70-34-241 0 0,-3-4-123 0 0,0 1 1 0 0,-1 0-1 0 0,1 0 1 0 0,-1 0 0 0 0,1 0-1 0 0,-1 1 1 0 0,0-1-1 0 0,1 0 1 0 0,-1 1-1 0 0,0-1 1 0 0,0 0-1 0 0,1 3 1 0 0,-1-2-49 0 0,-1 0 0 0 0,0 0 0 0 0,0 0 0 0 0,0 0 0 0 0,-1-1 0 0 0,1 1 0 0 0,0 0 0 0 0,-1 0 0 0 0,1 0 0 0 0,-1 0 0 0 0,0 0-1 0 0,1-1 1 0 0,-1 1 0 0 0,-1 2 0 0 0,-147 363 410 0 0,141-348-394 0 0,-2 6-78 0 0,7-8-3070 0 0</inkml:trace>
</inkml:ink>
</file>

<file path=ppt/ink/ink5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55.483"/>
    </inkml:context>
    <inkml:brush xml:id="br0">
      <inkml:brushProperty name="width" value="0.1" units="cm"/>
      <inkml:brushProperty name="height" value="0.1" units="cm"/>
      <inkml:brushProperty name="color" value="#FFFFFF"/>
    </inkml:brush>
  </inkml:definitions>
  <inkml:trace contextRef="#ctx0" brushRef="#br0">91 14 3772 0 0,'4'-13'2876'0'0,"-11"19"-219"0"0,-10 20-874 0 0,1 15-789 0 0,1 0-1 0 0,-15 73 1 0 0,26-98-832 0 0,2 0 1 0 0,0 1-1 0 0,1-1 1 0 0,0 0 0 0 0,2 1-1 0 0,0-1 1 0 0,0 0 0 0 0,2 1-1 0 0,0-1 1 0 0,8 23-1 0 0,-10-35-113 0 0,1 0-1 0 0,0 0 0 0 0,0 0 1 0 0,0 0-1 0 0,0-1 1 0 0,1 1-1 0 0,0 0 0 0 0,0-1 1 0 0,0 0-1 0 0,0 0 0 0 0,0 0 1 0 0,0 0-1 0 0,1 0 0 0 0,0-1 1 0 0,-1 1-1 0 0,1-1 0 0 0,5 2 1 0 0,-6-3-24 0 0,0 0-1 0 0,-1-1 1 0 0,1 1 0 0 0,0-1 0 0 0,0 1 0 0 0,0-1 0 0 0,0 0 0 0 0,0 0 0 0 0,0 0 0 0 0,-1-1 0 0 0,1 1 0 0 0,0-1-1 0 0,0 1 1 0 0,0-1 0 0 0,-1 0 0 0 0,1 0 0 0 0,0 0 0 0 0,-1-1 0 0 0,1 1 0 0 0,-1-1 0 0 0,1 1 0 0 0,-1-1 0 0 0,0 0 0 0 0,1 0-1 0 0,-1 0 1 0 0,3-4 0 0 0,3-4-7 0 0,-1 0-1 0 0,0 0 0 0 0,-1-1 1 0 0,0 0-1 0 0,-1 0 1 0 0,0 0-1 0 0,-1-1 0 0 0,0 0 1 0 0,0 1-1 0 0,-2-2 0 0 0,1 1 1 0 0,0-13-1 0 0,-2 7-25 0 0,0-1-1 0 0,-1 1 0 0 0,-1 0 1 0 0,0 0-1 0 0,-2 0 1 0 0,0 0-1 0 0,-9-29 1 0 0,9 40 35 0 0,0 0 1 0 0,0 0-1 0 0,-1 0 1 0 0,0 1 0 0 0,-1-1-1 0 0,1 1 1 0 0,-1 0 0 0 0,-9-8-1 0 0,11 11-165 0 0,0 1 1 0 0,1 0-1 0 0,-1 0 0 0 0,0 0 0 0 0,0 0 1 0 0,-1 0-1 0 0,1 1 0 0 0,0 0 0 0 0,-5-2 1 0 0,6 2-199 0 0,0 1 0 0 0,0 0 0 0 0,0 0 0 0 0,0 0 0 0 0,0 0 0 0 0,0 0 0 0 0,0 0 0 0 0,0 0 1 0 0,0 0-1 0 0,0 1 0 0 0,0-1 0 0 0,0 1 0 0 0,1 0 0 0 0,-1 0 0 0 0,0-1 0 0 0,0 1 0 0 0,-3 2 0 0 0</inkml:trace>
</inkml:ink>
</file>

<file path=ppt/ink/ink5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0:37:55.951"/>
    </inkml:context>
    <inkml:brush xml:id="br0">
      <inkml:brushProperty name="width" value="0.1" units="cm"/>
      <inkml:brushProperty name="height" value="0.1" units="cm"/>
      <inkml:brushProperty name="color" value="#FFFFFF"/>
    </inkml:brush>
  </inkml:definitions>
  <inkml:trace contextRef="#ctx0" brushRef="#br0">1 28 4812 0 0,'0'-1'153'0'0,"0"0"-1"0"0,0 0 0 0 0,0 0 1 0 0,0 0-1 0 0,0 0 0 0 0,0 0 1 0 0,0 0-1 0 0,0 0 0 0 0,0 0 0 0 0,0 0 1 0 0,0 0-1 0 0,1 0 0 0 0,-1 0 1 0 0,0 0-1 0 0,1 0 0 0 0,-1 0 1 0 0,1 0-1 0 0,-1 0 0 0 0,1 1 0 0 0,-1-1 1 0 0,1 0-1 0 0,0 0 0 0 0,-1 0 1 0 0,1 1-1 0 0,0-1 0 0 0,0 0 0 0 0,-1 1 1 0 0,1-1-1 0 0,2 0 0 0 0,-1 1-35 0 0,0 0-1 0 0,1 0 0 0 0,-1 0 1 0 0,0 1-1 0 0,1-1 1 0 0,-1 1-1 0 0,0 0 0 0 0,0 0 1 0 0,0 0-1 0 0,0 0 0 0 0,0 0 1 0 0,0 0-1 0 0,4 3 0 0 0,11 9 135 0 0,0 2-1 0 0,0 0 1 0 0,-2 0-1 0 0,0 2 1 0 0,0 0-1 0 0,-2 0 1 0 0,0 2-1 0 0,16 31 1 0 0,-4-8 277 0 0,33 78 1 0 0,-50-100-422 0 0,-1 1 1 0 0,-1 0-1 0 0,0 1 1 0 0,-2-1-1 0 0,-1 1 1 0 0,1 35-1 0 0,-4-39 1 0 0,-1 1 0 0 0,-1-1 0 0 0,-1-1 0 0 0,-1 1 0 0 0,0 0-1 0 0,-12 28 1 0 0,3-15-352 0 0,-2-1-1 0 0,-31 47 1 0 0,41-65-2564 0 0</inkml:trace>
</inkml:ink>
</file>

<file path=ppt/ink/ink5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2:50.007"/>
    </inkml:context>
    <inkml:brush xml:id="br0">
      <inkml:brushProperty name="width" value="0.1" units="cm"/>
      <inkml:brushProperty name="height" value="0.1" units="cm"/>
      <inkml:brushProperty name="color" value="#FFFFFF"/>
    </inkml:brush>
  </inkml:definitions>
  <inkml:trace contextRef="#ctx0" brushRef="#br0">20 77 2544 0 0,'-20'9'8598'0'0,"35"-11"-8568"0"0,93-16 222 0 0,181-37-136 0 0,-256 50-112 0 0,-1 2 1 0 0,1 1-1 0 0,44 2 0 0 0,-25 1 219 0 0,-48-1 841 0 0</inkml:trace>
</inkml:ink>
</file>

<file path=ppt/ink/ink5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2:57.787"/>
    </inkml:context>
    <inkml:brush xml:id="br0">
      <inkml:brushProperty name="width" value="0.1" units="cm"/>
      <inkml:brushProperty name="height" value="0.1" units="cm"/>
      <inkml:brushProperty name="color" value="#FFFFFF"/>
    </inkml:brush>
  </inkml:definitions>
  <inkml:trace contextRef="#ctx0" brushRef="#br0">0 1 1588 0 0,'4'9'10605'0'0,"-2"-3"-11075"0"0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3.176"/>
    </inkml:context>
    <inkml:brush xml:id="br0">
      <inkml:brushProperty name="width" value="0.1" units="cm"/>
      <inkml:brushProperty name="height" value="0.1" units="cm"/>
      <inkml:brushProperty name="color" value="#FFFFFF"/>
    </inkml:brush>
  </inkml:definitions>
  <inkml:trace contextRef="#ctx0" brushRef="#br0">285 88 1744 0 0,'-2'-7'637'0'0,"0"0"0"0"0,-1 0 1 0 0,0 1-1 0 0,0-1 0 0 0,-1 0 0 0 0,0 1 0 0 0,-9-12 0 0 0,12 17-555 0 0,0-1-1 0 0,0 0 1 0 0,-1 1-1 0 0,1-1 1 0 0,-1 1-1 0 0,1-1 0 0 0,-1 1 1 0 0,1 0-1 0 0,-1-1 1 0 0,0 1-1 0 0,0 0 0 0 0,1 0 1 0 0,-1 0-1 0 0,0 1 1 0 0,0-1-1 0 0,0 0 1 0 0,0 1-1 0 0,0-1 0 0 0,0 1 1 0 0,0 0-1 0 0,0 0 1 0 0,0-1-1 0 0,-1 1 0 0 0,1 1 1 0 0,0-1-1 0 0,0 0 1 0 0,0 0-1 0 0,0 1 0 0 0,0-1 1 0 0,0 1-1 0 0,0 0 1 0 0,0 0-1 0 0,-2 1 1 0 0,2 0-43 0 0,-1 0 1 0 0,1 0 0 0 0,1 0-1 0 0,-1 0 1 0 0,0 0 0 0 0,0 0-1 0 0,1 0 1 0 0,-1 1 0 0 0,1-1-1 0 0,0 1 1 0 0,0-1 0 0 0,0 1-1 0 0,0 0 1 0 0,0-1 0 0 0,0 1-1 0 0,1 0 1 0 0,-1 0 0 0 0,1-1-1 0 0,0 1 1 0 0,0 0 0 0 0,0 0-1 0 0,0 0 1 0 0,1 4 0 0 0,2 9 28 0 0,0 0 1 0 0,10 30 0 0 0,-8-30-7 0 0,4 15-22 0 0,3 8 146 0 0,12 72-1 0 0,-22-98-163 0 0,-1-1-1 0 0,-1 0 0 0 0,0 0 0 0 0,0 1 1 0 0,-1-1-1 0 0,-1 0 0 0 0,0 0 0 0 0,-1 0 1 0 0,0 0-1 0 0,-7 17 0 0 0,0-6-214 0 0,-1-1-1 0 0,-1 0 1 0 0,-29 38-1 0 0,36-53 137 0 0,0 0 0 0 0,-1 0 0 0 0,0-1 0 0 0,-1 0 0 0 0,1 0 0 0 0,-1 0 0 0 0,0-1 0 0 0,-1 0 0 0 0,1-1 0 0 0,-1 1 0 0 0,0-1 0 0 0,0-1 0 0 0,0 0 0 0 0,-15 4 0 0 0,22-7 42 0 0,0 1 0 0 0,0-1 0 0 0,0 0 1 0 0,0 0-1 0 0,-1 0 0 0 0,1 1 0 0 0,0-1 1 0 0,0 0-1 0 0,0-1 0 0 0,-1 1 0 0 0,1 0 1 0 0,0 0-1 0 0,0 0 0 0 0,0-1 0 0 0,-2 0 1 0 0,3 1 3 0 0,0 0 0 0 0,0-1 0 0 0,0 1 0 0 0,0 0 0 0 0,0-1 1 0 0,0 1-1 0 0,0-1 0 0 0,0 1 0 0 0,0 0 0 0 0,0-1 0 0 0,0 1 1 0 0,0 0-1 0 0,0-1 0 0 0,0 1 0 0 0,0 0 0 0 0,0-1 0 0 0,0 1 1 0 0,1 0-1 0 0,-1-1 0 0 0,0 1 0 0 0,0 0 0 0 0,0-1 0 0 0,1 1 0 0 0,-1 0 1 0 0,0 0-1 0 0,0-1 0 0 0,1 1 0 0 0,-1 0 0 0 0,0 0 0 0 0,1-1 1 0 0,32-21-277 0 0,-27 19 303 0 0,0 1 0 0 0,0 0 0 0 0,0 0-1 0 0,0 1 1 0 0,0 0 0 0 0,0 0 0 0 0,0 0-1 0 0,0 1 1 0 0,0 0 0 0 0,1 0 0 0 0,-1 1-1 0 0,0-1 1 0 0,0 1 0 0 0,0 1 0 0 0,0-1-1 0 0,0 1 1 0 0,0 0 0 0 0,0 0-1 0 0,-1 1 1 0 0,1 0 0 0 0,-1 0 0 0 0,0 0-1 0 0,1 0 1 0 0,-1 1 0 0 0,-1 0 0 0 0,8 7-1 0 0,-3-1 147 0 0,1 1 0 0 0,-2 0 0 0 0,0 0 0 0 0,0 1 0 0 0,-1 0 0 0 0,0 0 0 0 0,-1 1 0 0 0,-1 0 0 0 0,0 0 0 0 0,6 24 0 0 0,-6-9 157 0 0,-1-1-1 0 0,-1 1 1 0 0,-1 44 0 0 0,-14 86 464 0 0,5-92-463 0 0,3 71 0 0 0,4-123-239 0 0,1-1 0 0 0,0 0 0 0 0,2 1 0 0 0,-1-1 0 0 0,1 0 0 0 0,1 0 0 0 0,10 23 1 0 0,-12-33-101 0 0,0 1 0 0 0,0-1 0 0 0,0 1 0 0 0,0-1 0 0 0,1 0 0 0 0,0 0-1 0 0,-1 0 1 0 0,1 0 0 0 0,0 0 0 0 0,0-1 0 0 0,1 1 0 0 0,-1-1 0 0 0,0 0 0 0 0,1 0 0 0 0,0 0 0 0 0,-1 0 0 0 0,1-1 0 0 0,0 1 0 0 0,0-1 0 0 0,0 0 0 0 0,0 0 0 0 0,0-1 0 0 0,0 1 0 0 0,0-1 0 0 0,0 0 0 0 0,0 0 0 0 0,0 0 0 0 0,0 0 0 0 0,0-1 0 0 0,4-1 0 0 0,4 0-743 0 0,-1-1 0 0 0,0 0 0 0 0,0-1 0 0 0,-1 0 0 0 0,1-1 0 0 0,-1 0 0 0 0,14-9 0 0 0,-7 0-2105 0 0</inkml:trace>
</inkml:ink>
</file>

<file path=ppt/ink/ink5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3:03.573"/>
    </inkml:context>
    <inkml:brush xml:id="br0">
      <inkml:brushProperty name="width" value="0.1" units="cm"/>
      <inkml:brushProperty name="height" value="0.1" units="cm"/>
      <inkml:brushProperty name="color" value="#FFFFFF"/>
    </inkml:brush>
  </inkml:definitions>
  <inkml:trace contextRef="#ctx0" brushRef="#br0">78 75 2036 0 0,'-38'-1'11024'0'0,"28"-1"-9371"0"0,14-1-823 0 0,22-2-464 0 0,282 7 189 0 0,3 0-122 0 0,-308-4-475 0 0,-8-2-56 0 0,-8-1-20 0 0,-53-2-99 0 0,0 4 1 0 0,-69 5 0 0 0,72-1 112 0 0,-181-2-120 0 0,217-2 198 0 0,28 0-7 0 0,16-2 44 0 0,60-5 10 0 0,99-1-1 0 0,-28 2 2 0 0,-75 1-44 0 0,-73 8-18 0 0,-25 1-301 0 0,-220 24-29 0 0,-33-16 478 0 0,271-8-94 0 0,14 1 21 0 0,15 2 9 0 0,413-8 117 0 0,-435 4-176 0 0,-39 0-1370 0 0,20 0-4440 0 0</inkml:trace>
</inkml:ink>
</file>

<file path=ppt/ink/ink5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3:04.304"/>
    </inkml:context>
    <inkml:brush xml:id="br0">
      <inkml:brushProperty name="width" value="0.1" units="cm"/>
      <inkml:brushProperty name="height" value="0.1" units="cm"/>
      <inkml:brushProperty name="color" value="#FFFFFF"/>
    </inkml:brush>
  </inkml:definitions>
  <inkml:trace contextRef="#ctx0" brushRef="#br0">72 24 4764 0 0,'-9'-24'5079'0'0,"15"31"-3575"0"0,1 2-1289 0 0,36 49 1193 0 0,-9-13-675 0 0,2-1-1 0 0,74 72 0 0 0,45 3 345 0 0,-109-86-461 0 0,-46-32-599 0 0,1-1 0 0 0,-1 0 0 0 0,0 0-1 0 0,1 1 1 0 0,-1-1 0 0 0,0 0 0 0 0,0 0-1 0 0,1 1 1 0 0,-1-1 0 0 0,0 0 0 0 0,0 1 0 0 0,0-1-1 0 0,1 0 1 0 0,-1 1 0 0 0,0-1 0 0 0,0 0-1 0 0,0 1 1 0 0,0-1 0 0 0,0 0 0 0 0,0 1-1 0 0,0-1 1 0 0,0 0 0 0 0,0 1 0 0 0,0-1 0 0 0,0 1-1 0 0,0-1 1 0 0,0 0 0 0 0,0 1 0 0 0,0-1-1 0 0,0 0 1 0 0,0 1 0 0 0,-1 0 0 0 0,-10 12 210 0 0,-32 13-154 0 0,26-16 80 0 0,-264 209 2044 0 0,249-192-1964 0 0,-6 4 5 0 0,17-15-236 0 0,0 1 0 0 0,-18 20 0 0 0</inkml:trace>
</inkml:ink>
</file>

<file path=ppt/ink/ink5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26.720"/>
    </inkml:context>
    <inkml:brush xml:id="br0">
      <inkml:brushProperty name="width" value="0.1" units="cm"/>
      <inkml:brushProperty name="height" value="0.1" units="cm"/>
      <inkml:brushProperty name="color" value="#FFFFFF"/>
    </inkml:brush>
  </inkml:definitions>
  <inkml:trace contextRef="#ctx0" brushRef="#br0">526 119 1132 0 0,'1'-4'396'0'0,"1"1"-1"0"0,-1-1 1 0 0,0 0-1 0 0,0 0 0 0 0,0 0 1 0 0,-1 0-1 0 0,0 0 1 0 0,1 0-1 0 0,-2-1 1 0 0,1 1-1 0 0,0 0 1 0 0,-1 0-1 0 0,1 0 1 0 0,-1 0-1 0 0,0 0 1 0 0,-1 1-1 0 0,1-1 1 0 0,-1 0-1 0 0,-2-5 1 0 0,2 6-310 0 0,0 0 1 0 0,-1 1 0 0 0,1-1 0 0 0,0 1 0 0 0,-1 0 0 0 0,1-1 0 0 0,-1 1-1 0 0,0 0 1 0 0,0 0 0 0 0,0 1 0 0 0,0-1 0 0 0,0 1 0 0 0,0-1-1 0 0,0 1 1 0 0,-1 0 0 0 0,1 0 0 0 0,0 1 0 0 0,-1-1 0 0 0,1 1-1 0 0,0-1 1 0 0,-1 1 0 0 0,1 0 0 0 0,-5 1 0 0 0,-7 1 23 0 0,0 0 1 0 0,0 2 0 0 0,0 0-1 0 0,1 1 1 0 0,-1 0 0 0 0,1 1 0 0 0,1 0-1 0 0,-1 1 1 0 0,1 1 0 0 0,-17 13-1 0 0,3 0 114 0 0,1 0-1 0 0,1 2 0 0 0,-36 43 1 0 0,34-30 113 0 0,-22 42 1 0 0,40-61-233 0 0,0 1 1 0 0,2 0-1 0 0,0 0 1 0 0,1 1-1 0 0,1 0 0 0 0,1 0 1 0 0,-3 24-1 0 0,3 1 148 0 0,4 83 0 0 0,3-93-134 0 0,0 1 0 0 0,3-1-1 0 0,13 49 1 0 0,-13-64-48 0 0,0 0 0 0 0,1-1 0 0 0,1 0 0 0 0,1 0 0 0 0,1-1 0 0 0,0 0 0 0 0,20 25 0 0 0,-26-37-57 0 0,1 0 1 0 0,0 0-1 0 0,0 0 1 0 0,1-1-1 0 0,-1 0 0 0 0,1 0 1 0 0,0 0-1 0 0,0 0 0 0 0,0-1 1 0 0,1 0-1 0 0,-1-1 0 0 0,1 1 1 0 0,0-1-1 0 0,0 0 0 0 0,9 1 1 0 0,-6-3-247 0 0,1 0 1 0 0,0 0 0 0 0,-1-1 0 0 0,1 0 0 0 0,-1 0 0 0 0,1-1-1 0 0,-1-1 1 0 0,0 0 0 0 0,15-7 0 0 0,-7 3-1771 0 0,0 0 1 0 0,32-21-1 0 0,-32 15-1067 0 0</inkml:trace>
</inkml:ink>
</file>

<file path=ppt/ink/ink5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27.217"/>
    </inkml:context>
    <inkml:brush xml:id="br0">
      <inkml:brushProperty name="width" value="0.1" units="cm"/>
      <inkml:brushProperty name="height" value="0.1" units="cm"/>
      <inkml:brushProperty name="color" value="#FFFFFF"/>
    </inkml:brush>
  </inkml:definitions>
  <inkml:trace contextRef="#ctx0" brushRef="#br0">99 72 3776 0 0,'0'-1'134'0'0,"-1"0"-1"0"0,1 0 1 0 0,-1 0-1 0 0,1 0 1 0 0,-1 1-1 0 0,1-1 1 0 0,-1 0-1 0 0,0 0 1 0 0,1 1-1 0 0,-1-1 1 0 0,0 0-1 0 0,0 1 0 0 0,0-1 1 0 0,1 0-1 0 0,-1 1 1 0 0,0-1-1 0 0,0 1 1 0 0,0 0-1 0 0,0-1 1 0 0,0 1-1 0 0,0 0 1 0 0,0-1-1 0 0,0 1 1 0 0,0 0-1 0 0,0 0 1 0 0,0 0-1 0 0,0 0 1 0 0,-2 0-1 0 0,1 1 57 0 0,-1 1 0 0 0,1-1 0 0 0,0 1 0 0 0,0-1 0 0 0,0 1 0 0 0,0-1 0 0 0,0 1-1 0 0,0 0 1 0 0,1 0 0 0 0,-1 0 0 0 0,-1 3 0 0 0,-4 6 87 0 0,1-1 0 0 0,0 1 0 0 0,1 1 0 0 0,0-1 0 0 0,1 1 0 0 0,0 0 0 0 0,1 0 0 0 0,0 0 0 0 0,1 0 0 0 0,0 0 0 0 0,1 1 0 0 0,0-1 0 0 0,1 1 0 0 0,1-1 0 0 0,4 24 0 0 0,-4-26-181 0 0,2 0 1 0 0,-1 0-1 0 0,2 0 0 0 0,-1 0 1 0 0,1-1-1 0 0,1 0 1 0 0,-1 0-1 0 0,12 16 0 0 0,-11-19-53 0 0,0-1-1 0 0,0 1 0 0 0,0-1 0 0 0,0-1 0 0 0,1 1 1 0 0,0-1-1 0 0,-1 0 0 0 0,2 0 0 0 0,-1 0 0 0 0,0-1 1 0 0,1 0-1 0 0,0 0 0 0 0,9 2 0 0 0,-11-4-35 0 0,0 0-1 0 0,1 0 1 0 0,-1 0 0 0 0,0 0 0 0 0,1-1-1 0 0,-1 0 1 0 0,1 0 0 0 0,-1-1-1 0 0,0 1 1 0 0,1-1 0 0 0,-1 0-1 0 0,0-1 1 0 0,0 1 0 0 0,0-1-1 0 0,0 0 1 0 0,0 0 0 0 0,5-3-1 0 0,-4 0-16 0 0,0 1-1 0 0,0-1 0 0 0,-1 0 0 0 0,1 0 0 0 0,-1-1 0 0 0,0 0 1 0 0,0 0-1 0 0,-1 0 0 0 0,0 0 0 0 0,0-1 0 0 0,3-7 1 0 0,-1 1-31 0 0,-1 0 0 0 0,-1-1 0 0 0,0 0 1 0 0,0 0-1 0 0,-1 0 0 0 0,-1 0 0 0 0,-1-1 1 0 0,0 1-1 0 0,0 0 0 0 0,-2-1 0 0 0,0 1 0 0 0,-3-18 1 0 0,1 21 28 0 0,0 1 0 0 0,-1 0 1 0 0,0 0-1 0 0,-1 1 0 0 0,0-1 0 0 0,-1 1 1 0 0,1 0-1 0 0,-2 0 0 0 0,1 1 0 0 0,-1 0 1 0 0,-9-8-1 0 0,10 10-151 0 0,0 1 0 0 0,-1 0 0 0 0,0 0 0 0 0,0 0-1 0 0,-1 1 1 0 0,-9-4 0 0 0,11 5-291 0 0,0 1-1 0 0,1 1 1 0 0,-1-1-1 0 0,0 1 1 0 0,0 0-1 0 0,0 0 1 0 0,0 1-1 0 0,0 0 1 0 0,-9 1 0 0 0,7 0-1292 0 0,0 1-1162 0 0</inkml:trace>
</inkml:ink>
</file>

<file path=ppt/ink/ink5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27.605"/>
    </inkml:context>
    <inkml:brush xml:id="br0">
      <inkml:brushProperty name="width" value="0.1" units="cm"/>
      <inkml:brushProperty name="height" value="0.1" units="cm"/>
      <inkml:brushProperty name="color" value="#FFFFFF"/>
    </inkml:brush>
  </inkml:definitions>
  <inkml:trace contextRef="#ctx0" brushRef="#br0">0 0 3516 0 0,'0'0'1346'0'0,"10"18"2291"0"0,32 59-1908 0 0,2-3-1 0 0,95 119 0 0 0,-137-190-1766 0 0,63 68-944 0 0,-58-65 167 0 0,1 0 0 0 0,-1-1 0 0 0,1 1 0 0 0,13 6 0 0 0,-10-6-2334 0 0</inkml:trace>
</inkml:ink>
</file>

<file path=ppt/ink/ink5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27.947"/>
    </inkml:context>
    <inkml:brush xml:id="br0">
      <inkml:brushProperty name="width" value="0.1" units="cm"/>
      <inkml:brushProperty name="height" value="0.1" units="cm"/>
      <inkml:brushProperty name="color" value="#FFFFFF"/>
    </inkml:brush>
  </inkml:definitions>
  <inkml:trace contextRef="#ctx0" brushRef="#br0">96 0 4592 0 0,'-4'11'621'0'0,"1"1"-1"0"0,1-1 1 0 0,0 0-1 0 0,0 1 0 0 0,1 0 1 0 0,1 15-1 0 0,-2 10 236 0 0,-62 493 3330 0 0,62-520-4240 0 0,-11 93-569 0 0,13-90-258 0 0,0-1 0 0 0,1 1 0 0 0,3 17 0 0 0,0-18-903 0 0,2-3-1180 0 0</inkml:trace>
</inkml:ink>
</file>

<file path=ppt/ink/ink5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28.537"/>
    </inkml:context>
    <inkml:brush xml:id="br0">
      <inkml:brushProperty name="width" value="0.1" units="cm"/>
      <inkml:brushProperty name="height" value="0.1" units="cm"/>
      <inkml:brushProperty name="color" value="#FFFFFF"/>
    </inkml:brush>
  </inkml:definitions>
  <inkml:trace contextRef="#ctx0" brushRef="#br0">337 80 3576 0 0,'0'-3'225'0'0,"0"-1"0"0"0,0 1 0 0 0,0 0 0 0 0,-1 0 0 0 0,1 0 0 0 0,-1-1 0 0 0,0 1 0 0 0,0 0 0 0 0,0 0 0 0 0,0 0 0 0 0,0 0 0 0 0,-1 0 0 0 0,0 0 0 0 0,1 1 0 0 0,-1-1 0 0 0,0 1 0 0 0,0-1-1 0 0,0 1 1 0 0,-1-1 0 0 0,1 1 0 0 0,-1 0 0 0 0,1 0 0 0 0,-1 0 0 0 0,0 0 0 0 0,1 1 0 0 0,-1-1 0 0 0,0 1 0 0 0,0 0 0 0 0,0 0 0 0 0,0 0 0 0 0,0 0 0 0 0,-1 0 0 0 0,1 1 0 0 0,0-1 0 0 0,-6 1 0 0 0,0-1-39 0 0,0 1 0 0 0,0 0 1 0 0,0 1-1 0 0,0 0 0 0 0,0 1 1 0 0,0 0-1 0 0,1 0 0 0 0,-1 1 1 0 0,0 0-1 0 0,1 0 0 0 0,-13 8 1 0 0,9-3-50 0 0,0 0 1 0 0,2 2 0 0 0,-1-1 0 0 0,1 1 0 0 0,0 1 0 0 0,1 0 0 0 0,0 0 0 0 0,1 1-1 0 0,0 0 1 0 0,1 0 0 0 0,1 1 0 0 0,-1 0 0 0 0,2 0 0 0 0,-6 21 0 0 0,8-24-80 0 0,1-1 1 0 0,1 0 0 0 0,-1 0 0 0 0,2 0 0 0 0,-1 1 0 0 0,1-1 0 0 0,1 0-1 0 0,0 1 1 0 0,0-1 0 0 0,3 12 0 0 0,-1-14-44 0 0,-1 0 0 0 0,1-1 0 0 0,0 1 0 0 0,0-1 1 0 0,1 1-1 0 0,0-1 0 0 0,0 0 0 0 0,0-1 0 0 0,1 1 0 0 0,0-1 0 0 0,0 0 1 0 0,0 0-1 0 0,1 0 0 0 0,9 5 0 0 0,-11-7-68 0 0,0-1 0 0 0,0 1 0 0 0,0-1 0 0 0,0 0 0 0 0,1-1 1 0 0,-1 1-1 0 0,1-1 0 0 0,-1 1 0 0 0,1-1 0 0 0,-1-1 0 0 0,1 1 0 0 0,0-1 0 0 0,-1 0 0 0 0,1 0 1 0 0,0 0-1 0 0,-1 0 0 0 0,1-1 0 0 0,-1 0 0 0 0,1 0 0 0 0,0 0 0 0 0,-1-1 0 0 0,0 1 0 0 0,1-1 0 0 0,-1 0 1 0 0,0 0-1 0 0,0-1 0 0 0,0 1 0 0 0,0-1 0 0 0,-1 0 0 0 0,1 0 0 0 0,-1 0 0 0 0,6-6 0 0 0,0-2-82 0 0,0 0-1 0 0,-1 0 1 0 0,0 0-1 0 0,-1-1 0 0 0,0 0 1 0 0,-1 0-1 0 0,0-1 0 0 0,-1 0 1 0 0,6-25-1 0 0,-3-2-46 0 0,-2-1 1 0 0,2-77-1 0 0,26 188 1943 0 0,-18-30-1694 0 0,1-2 0 0 0,3 0 0 0 0,0-1 0 0 0,44 57-1 0 0,-60-89-417 0 0,0 0 0 0 0,1-1 1 0 0,0 1-1 0 0,10 7 0 0 0,-13-11-139 0 0,0 0 0 0 0,0 1 1 0 0,0-1-1 0 0,1 0 0 0 0,-1 0 1 0 0,0-1-1 0 0,1 1 0 0 0,-1 0 1 0 0,5 0-1 0 0,1-1-2679 0 0</inkml:trace>
</inkml:ink>
</file>

<file path=ppt/ink/ink5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28.960"/>
    </inkml:context>
    <inkml:brush xml:id="br0">
      <inkml:brushProperty name="width" value="0.1" units="cm"/>
      <inkml:brushProperty name="height" value="0.1" units="cm"/>
      <inkml:brushProperty name="color" value="#FFFFFF"/>
    </inkml:brush>
  </inkml:definitions>
  <inkml:trace contextRef="#ctx0" brushRef="#br0">0 0 5144 0 0,'20'39'6187'0'0,"34"36"-4499"0"0,-2-3-1000 0 0,-37-49-541 0 0,-5-9-246 0 0,-1-1 0 0 0,0 1 1 0 0,-1 1-1 0 0,0 0 0 0 0,-2 0 1 0 0,0 0-1 0 0,6 21 1 0 0,-12-34 26 0 0,0-1 0 0 0,1 0 1 0 0,-1 0-1 0 0,0 0 1 0 0,0 1-1 0 0,0-1 1 0 0,0 0-1 0 0,0 0 1 0 0,-1 0-1 0 0,1 0 0 0 0,0 1 1 0 0,0-1-1 0 0,-1 0 1 0 0,1 0-1 0 0,-1 0 1 0 0,0 2-1 0 0,0-3 52 0 0,1 1-1 0 0,-1-1 1 0 0,1 0 0 0 0,0 1-1 0 0,-1-1 1 0 0,1 0 0 0 0,-1 1-1 0 0,1-1 1 0 0,-1 0-1 0 0,1 0 1 0 0,-1 0 0 0 0,0 0-1 0 0,1 1 1 0 0,-1-1 0 0 0,1 0-1 0 0,-1 0 1 0 0,1 0-1 0 0,-1 0 1 0 0,1 0 0 0 0,-1 0-1 0 0,1 0 1 0 0,-1-1 0 0 0,0 1-1 0 0,0 0 1 0 0,-1-1 57 0 0,0 0 0 0 0,0 0 1 0 0,0 0-1 0 0,0 0 0 0 0,1 0 0 0 0,-1 0 1 0 0,0-1-1 0 0,0 1 0 0 0,1-1 1 0 0,-1 1-1 0 0,1-1 0 0 0,0 1 0 0 0,-1-1 1 0 0,1 0-1 0 0,0 0 0 0 0,-2-3 0 0 0,2 0 29 0 0,-1 1 0 0 0,1-1 0 0 0,0 0 0 0 0,0 0-1 0 0,0 1 1 0 0,0-1 0 0 0,1 0 0 0 0,0 0-1 0 0,0 0 1 0 0,1 0 0 0 0,-1 0 0 0 0,1 0 0 0 0,0 1-1 0 0,0-1 1 0 0,3-6 0 0 0,-1 4-17 0 0,0 0 1 0 0,1 0-1 0 0,0 1 1 0 0,0 0-1 0 0,1-1 0 0 0,0 1 1 0 0,0 1-1 0 0,0-1 1 0 0,7-5-1 0 0,1 1-433 0 0,0 1 0 0 0,0 0 0 0 0,1 0 0 0 0,0 2 0 0 0,1 0 0 0 0,0 0 0 0 0,0 1 0 0 0,29-6 0 0 0,-20 7-1257 0 0,1 1-1361 0 0</inkml:trace>
</inkml:ink>
</file>

<file path=ppt/ink/ink5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29.367"/>
    </inkml:context>
    <inkml:brush xml:id="br0">
      <inkml:brushProperty name="width" value="0.1" units="cm"/>
      <inkml:brushProperty name="height" value="0.1" units="cm"/>
      <inkml:brushProperty name="color" value="#FFFFFF"/>
    </inkml:brush>
  </inkml:definitions>
  <inkml:trace contextRef="#ctx0" brushRef="#br0">1 0 5060 0 0,'6'15'5441'0'0,"2"18"-3880"0"0,2 28-396 0 0,9 42 511 0 0,-1-36-4543 0 0,-10-51-1481 0 0</inkml:trace>
</inkml:ink>
</file>

<file path=ppt/ink/ink5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29.725"/>
    </inkml:context>
    <inkml:brush xml:id="br0">
      <inkml:brushProperty name="width" value="0.1" units="cm"/>
      <inkml:brushProperty name="height" value="0.1" units="cm"/>
      <inkml:brushProperty name="color" value="#FFFFFF"/>
    </inkml:brush>
  </inkml:definitions>
  <inkml:trace contextRef="#ctx0" brushRef="#br0">6 76 3240 0 0,'-4'-6'2689'0'0,"3"6"-2465"0"0,1-1 0 0 0,0 1 1 0 0,0-1-1 0 0,0 1 0 0 0,0-1 0 0 0,-1 1 0 0 0,1-1 0 0 0,0 0 0 0 0,0 1 0 0 0,0-1 0 0 0,0 1 0 0 0,0-1 0 0 0,0 1 0 0 0,1-1 1 0 0,-1 1-1 0 0,0-2 0 0 0,3-28-168 0 0,-1 13-4489 0 0,-2 7 1062 0 0,-1 7 2336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3.567"/>
    </inkml:context>
    <inkml:brush xml:id="br0">
      <inkml:brushProperty name="width" value="0.1" units="cm"/>
      <inkml:brushProperty name="height" value="0.1" units="cm"/>
      <inkml:brushProperty name="color" value="#FFFFFF"/>
    </inkml:brush>
  </inkml:definitions>
  <inkml:trace contextRef="#ctx0" brushRef="#br0">1 36 4744 0 0,'0'-1'143'0'0,"0"-1"0"0"0,0 1 0 0 0,0-1-1 0 0,0 1 1 0 0,0 0 0 0 0,0-1-1 0 0,0 1 1 0 0,1-1 0 0 0,-1 1 0 0 0,0 0-1 0 0,1-1 1 0 0,-1 1 0 0 0,1 0 0 0 0,0-1-1 0 0,-1 1 1 0 0,1 0 0 0 0,0 0-1 0 0,0 0 1 0 0,0 0 0 0 0,0-1 0 0 0,0 1-1 0 0,0 0 1 0 0,0 1 0 0 0,0-1 0 0 0,2-1-1 0 0,0 1-62 0 0,-1 0 0 0 0,0 1 1 0 0,1 0-1 0 0,-1-1 0 0 0,0 1 0 0 0,1 0 0 0 0,-1 0 0 0 0,0 0 0 0 0,1 1 0 0 0,-1-1 0 0 0,0 1 0 0 0,1-1 1 0 0,-1 1-1 0 0,0 0 0 0 0,4 1 0 0 0,5 4 35 0 0,-1-1 1 0 0,0 2-1 0 0,0-1 0 0 0,-1 1 1 0 0,0 1-1 0 0,0 0 1 0 0,0 0-1 0 0,-1 0 0 0 0,-1 1 1 0 0,1 1-1 0 0,-2-1 1 0 0,1 1-1 0 0,-1 0 0 0 0,-1 1 1 0 0,0-1-1 0 0,6 17 0 0 0,-7-17-76 0 0,0 1-1 0 0,-1 0 0 0 0,0 0 0 0 0,-1 1 1 0 0,0-1-1 0 0,-1 0 0 0 0,0 1 0 0 0,-1-1 1 0 0,0 1-1 0 0,-1-1 0 0 0,0 1 0 0 0,-1-1 1 0 0,0 0-1 0 0,-1 0 0 0 0,0 0 0 0 0,-8 20 0 0 0,3-13-363 0 0,-7 13-362 0 0,15-29 440 0 0,-1-1 0 0 0,0 1 0 0 0,0-1 1 0 0,0 0-1 0 0,0 0 0 0 0,0 1 1 0 0,0-1-1 0 0,0 0 0 0 0,0 0 0 0 0,0 0 1 0 0,-1 0-1 0 0,1 0 0 0 0,0-1 1 0 0,-1 1-1 0 0,1 0 0 0 0,-2 0 0 0 0,2-1 74 0 0,1 0-1 0 0,-1 0 1 0 0,0 0-1 0 0,1 0 1 0 0,-1-1-1 0 0,1 1 1 0 0,-1 0 0 0 0,1-1-1 0 0,-1 1 1 0 0,0 0-1 0 0,1-1 1 0 0,-1 1-1 0 0,1 0 1 0 0,0-1-1 0 0,-1 1 1 0 0,1-1-1 0 0,-1 1 1 0 0,1-1-1 0 0,0 1 1 0 0,-1-1-1 0 0,1 1 1 0 0,0-1-1 0 0,-1 1 1 0 0,1-1-1 0 0,0 0 1 0 0,-1-4-854 0 0</inkml:trace>
</inkml:ink>
</file>

<file path=ppt/ink/ink5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0.364"/>
    </inkml:context>
    <inkml:brush xml:id="br0">
      <inkml:brushProperty name="width" value="0.1" units="cm"/>
      <inkml:brushProperty name="height" value="0.1" units="cm"/>
      <inkml:brushProperty name="color" value="#FFFFFF"/>
    </inkml:brush>
  </inkml:definitions>
  <inkml:trace contextRef="#ctx0" brushRef="#br0">222 72 1712 0 0,'7'-4'1339'0'0,"0"0"0"0"0,0-1 0 0 0,0 0 0 0 0,8-7 1 0 0,-15 11-1196 0 0,1 0 1 0 0,0 0 0 0 0,0 1 0 0 0,-1-1 0 0 0,1 0 0 0 0,-1 0 0 0 0,1 0 0 0 0,-1 1 0 0 0,1-1-1 0 0,-1 0 1 0 0,0 0 0 0 0,1 0 0 0 0,-1 0 0 0 0,0 0 0 0 0,0 0 0 0 0,1 0 0 0 0,-1 0 0 0 0,0 0-1 0 0,0-1 1 0 0,-1 1-80 0 0,1 0 0 0 0,-1 0-1 0 0,1 0 1 0 0,-1 0 0 0 0,0 0-1 0 0,1 0 1 0 0,-1 0 0 0 0,0 0-1 0 0,0 0 1 0 0,0 1 0 0 0,0-1-1 0 0,1 0 1 0 0,-1 1 0 0 0,0-1-1 0 0,0 1 1 0 0,0-1 0 0 0,0 1-1 0 0,-1-1 1 0 0,1 1 0 0 0,0 0-1 0 0,-2-1 1 0 0,-6-1 79 0 0,0 0 0 0 0,0 1 1 0 0,0 0-1 0 0,0 0 0 0 0,0 1 0 0 0,0 0 1 0 0,0 1-1 0 0,0 0 0 0 0,0 1 0 0 0,0-1 1 0 0,0 2-1 0 0,0-1 0 0 0,1 1 0 0 0,-15 7 1 0 0,16-7-85 0 0,0 1-1 0 0,1-1 1 0 0,-1 1 0 0 0,1 1 0 0 0,-1-1 0 0 0,2 1 0 0 0,-1 0 0 0 0,0 1 0 0 0,1-1-1 0 0,0 1 1 0 0,0 0 0 0 0,1 0 0 0 0,-1 1 0 0 0,1-1 0 0 0,1 1 0 0 0,-1 0 0 0 0,-3 11-1 0 0,6-13-59 0 0,0 1 0 0 0,0-1 0 0 0,0 1-1 0 0,1-1 1 0 0,0 1 0 0 0,0-1 0 0 0,0 1-1 0 0,1-1 1 0 0,0 1 0 0 0,0-1 0 0 0,0 1-1 0 0,0-1 1 0 0,1 0 0 0 0,0 0 0 0 0,0 0-1 0 0,1 0 1 0 0,-1 0 0 0 0,1 0 0 0 0,0 0-1 0 0,1-1 1 0 0,-1 0 0 0 0,1 0 0 0 0,-1 0-1 0 0,1 0 1 0 0,1 0 0 0 0,-1-1 0 0 0,0 1-1 0 0,1-1 1 0 0,0 0 0 0 0,-1-1 0 0 0,1 1-1 0 0,0-1 1 0 0,1 0 0 0 0,-1 0 0 0 0,7 1-1 0 0,-6-1-96 0 0,0 0 0 0 0,0-1 0 0 0,0 0 0 0 0,1 0 0 0 0,-1 0 0 0 0,0-1 0 0 0,1 0 0 0 0,-1 0 0 0 0,0 0 0 0 0,0-1 0 0 0,1 0 0 0 0,-1 0 0 0 0,0-1-1 0 0,0 0 1 0 0,0 0 0 0 0,0 0 0 0 0,0-1 0 0 0,-1 1 0 0 0,1-2 0 0 0,-1 1 0 0 0,0 0 0 0 0,0-1 0 0 0,0 0 0 0 0,0 0 0 0 0,-1-1 0 0 0,1 1 0 0 0,-1-1 0 0 0,0 0 0 0 0,0 0 0 0 0,-1 0 0 0 0,3-7 0 0 0,0-2 102 0 0,-1-1 1 0 0,-1 0-1 0 0,0 0 1 0 0,-1 0-1 0 0,-1 0 1 0 0,0 0-1 0 0,-1-1 1 0 0,-2-24 0 0 0,1 39 10 0 0,1 1 0 0 0,-1 0 0 0 0,0 0 0 0 0,0 0 0 0 0,0-1 1 0 0,0 1-1 0 0,0 0 0 0 0,0 0 0 0 0,0 0 0 0 0,0-1 0 0 0,0 1 1 0 0,1 0-1 0 0,-1 0 0 0 0,0 0 0 0 0,0-1 0 0 0,0 1 1 0 0,0 0-1 0 0,0 0 0 0 0,0-1 0 0 0,-1 1 0 0 0,1 0 0 0 0,0 0 1 0 0,0 0-1 0 0,0-1 0 0 0,0 1 0 0 0,0 0 0 0 0,0 0 0 0 0,0 0 1 0 0,0-1-1 0 0,0 1 0 0 0,-1 0 0 0 0,1 0 0 0 0,0 0 1 0 0,0 0-1 0 0,0-1 0 0 0,0 1 0 0 0,0 0 0 0 0,-1 0 0 0 0,1 0 1 0 0,0 0-1 0 0,0 0 0 0 0,0 0 0 0 0,-1-1 0 0 0,1 1 0 0 0,0 0 1 0 0,0 0-1 0 0,0 0 0 0 0,-1 0 0 0 0,1 0 0 0 0,0 0 1 0 0,0 0-1 0 0,-1 0 0 0 0,1 0 0 0 0,-5 13 544 0 0,6 0-456 0 0,0-1 0 0 0,0 1 0 0 0,1-1 1 0 0,0 0-1 0 0,1 0 0 0 0,1 0 0 0 0,0 0 0 0 0,8 15 0 0 0,-9-21-294 0 0,1 0 0 0 0,-1 0-1 0 0,1 0 1 0 0,0-1 0 0 0,1 0-1 0 0,-1 0 1 0 0,9 7 0 0 0,-10-10-218 0 0,1 1 1 0 0,-1-1-1 0 0,1 1 1 0 0,0-1-1 0 0,0 0 1 0 0,0 0-1 0 0,1-1 1 0 0,-1 0-1 0 0,0 1 1 0 0,0-1-1 0 0,1-1 1 0 0,5 2-1 0 0,4-2-2595 0 0</inkml:trace>
</inkml:ink>
</file>

<file path=ppt/ink/ink5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0.766"/>
    </inkml:context>
    <inkml:brush xml:id="br0">
      <inkml:brushProperty name="width" value="0.1" units="cm"/>
      <inkml:brushProperty name="height" value="0.1" units="cm"/>
      <inkml:brushProperty name="color" value="#FFFFFF"/>
    </inkml:brush>
  </inkml:definitions>
  <inkml:trace contextRef="#ctx0" brushRef="#br0">0 1 3852 0 0,'1'26'2761'0'0,"1"0"-1"0"0,9 43 1 0 0,0-24-2599 0 0,1-1 1 0 0,23 51-1 0 0,-28-74-496 0 0,-6-12-261 0 0,-4-12-1043 0 0</inkml:trace>
</inkml:ink>
</file>

<file path=ppt/ink/ink5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1.108"/>
    </inkml:context>
    <inkml:brush xml:id="br0">
      <inkml:brushProperty name="width" value="0.1" units="cm"/>
      <inkml:brushProperty name="height" value="0.1" units="cm"/>
      <inkml:brushProperty name="color" value="#FFFFFF"/>
    </inkml:brush>
  </inkml:definitions>
  <inkml:trace contextRef="#ctx0" brushRef="#br0">29 251 10825 0 0,'-6'-17'295'0'0,"0"0"-1"0"0,2-1 1 0 0,0 0-1 0 0,0 0 1 0 0,0-28 0 0 0,4 42-254 0 0,-1-1 1 0 0,2 0 0 0 0,-1 0 0 0 0,0 0-1 0 0,1 0 1 0 0,0 0 0 0 0,0 1-1 0 0,1-1 1 0 0,-1 0 0 0 0,1 1 0 0 0,0-1-1 0 0,0 1 1 0 0,1 0 0 0 0,-1-1-1 0 0,1 1 1 0 0,0 0 0 0 0,0 1 0 0 0,0-1-1 0 0,1 0 1 0 0,-1 1 0 0 0,1 0-1 0 0,0 0 1 0 0,0 0 0 0 0,0 0 0 0 0,6-3-1 0 0,-5 5-19 0 0,-1-1-1 0 0,1 1 1 0 0,0 0-1 0 0,-1 1 1 0 0,1-1-1 0 0,0 1 1 0 0,-1 0-1 0 0,1 0 1 0 0,0 0-1 0 0,0 0 1 0 0,-1 1-1 0 0,1 0 1 0 0,0 0-1 0 0,-1 0 1 0 0,1 1-1 0 0,7 3 1 0 0,1 1 29 0 0,-1 0 1 0 0,0 1-1 0 0,0 1 1 0 0,16 12-1 0 0,-14-7-70 0 0,-1 0 0 0 0,-1 1 0 0 0,0 1 0 0 0,-1 0 0 0 0,-1 1 0 0 0,0 0 0 0 0,-1 0 0 0 0,-1 1 0 0 0,0 0 0 0 0,-1 0 0 0 0,-1 1 0 0 0,-1 0 0 0 0,0 0 0 0 0,2 29 0 0 0,0-22-1694 0 0,3-12-2590 0 0</inkml:trace>
  <inkml:trace contextRef="#ctx0" brushRef="#br0" timeOffset="1">694 23 5220 0 0,'-1'0'159'0'0,"0"0"-1"0"0,0 0 1 0 0,0 0-1 0 0,1 0 1 0 0,-1 0-1 0 0,0 0 1 0 0,0 0-1 0 0,0 0 0 0 0,0 0 1 0 0,0 0-1 0 0,1 0 1 0 0,-1 0-1 0 0,0 1 1 0 0,0-1-1 0 0,0 0 0 0 0,1 1 1 0 0,-1-1-1 0 0,0 0 1 0 0,0 1-1 0 0,1-1 1 0 0,-1 1-1 0 0,0 0 0 0 0,1-1 1 0 0,-1 1-1 0 0,1-1 1 0 0,-1 1-1 0 0,1 0 1 0 0,-1-1-1 0 0,1 1 1 0 0,-1 0-1 0 0,1 0 0 0 0,-1-1 1 0 0,1 1-1 0 0,0 0 1 0 0,-1 1-1 0 0,-14 33 1281 0 0,14-32-1260 0 0,-4 14 157 0 0,1 0 0 0 0,0 1-1 0 0,1-1 1 0 0,1 1-1 0 0,1 0 1 0 0,1 0-1 0 0,0-1 1 0 0,1 1 0 0 0,6 29-1 0 0,-6-43-492 0 0,0 1 0 0 0,1-1 0 0 0,0 0-1 0 0,0 1 1 0 0,0-1 0 0 0,0 0 0 0 0,0 0 0 0 0,1 0-1 0 0,0-1 1 0 0,0 1 0 0 0,4 3 0 0 0,-3-3-451 0 0,0-1 0 0 0,0 0 0 0 0,0 0 1 0 0,0 0-1 0 0,1-1 0 0 0,-1 1 0 0 0,1-1 1 0 0,0 0-1 0 0,9 2 0 0 0,-2-1-2254 0 0</inkml:trace>
</inkml:ink>
</file>

<file path=ppt/ink/ink5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1.482"/>
    </inkml:context>
    <inkml:brush xml:id="br0">
      <inkml:brushProperty name="width" value="0.1" units="cm"/>
      <inkml:brushProperty name="height" value="0.1" units="cm"/>
      <inkml:brushProperty name="color" value="#FFFFFF"/>
    </inkml:brush>
  </inkml:definitions>
  <inkml:trace contextRef="#ctx0" brushRef="#br0">1 229 3984 0 0,'14'-8'926'0'0,"0"1"-1"0"0,1 0 1 0 0,20-5-1 0 0,-18 6-565 0 0,1-1 0 0 0,15-9 0 0 0,-22 11-153 0 0,5-4 100 0 0,0 0-1 0 0,23-20 1 0 0,-35 27-198 0 0,-1-1 0 0 0,0 0 0 0 0,0 0 1 0 0,-1 0-1 0 0,1 0 0 0 0,0 0 0 0 0,-1 0 1 0 0,0-1-1 0 0,0 1 0 0 0,0-1 0 0 0,0 0 1 0 0,-1 0-1 0 0,1 1 0 0 0,-1-1 0 0 0,0 0 1 0 0,0 0-1 0 0,1-8 0 0 0,-2 10-26 0 0,0 0-1 0 0,0 1 1 0 0,0-1-1 0 0,0 0 0 0 0,-1 0 1 0 0,1 1-1 0 0,0-1 1 0 0,-1 0-1 0 0,1 1 1 0 0,-1-1-1 0 0,1 0 1 0 0,-1 1-1 0 0,0-1 1 0 0,0 1-1 0 0,0-1 1 0 0,0 1-1 0 0,0-1 1 0 0,0 1-1 0 0,0 0 1 0 0,0 0-1 0 0,-1-1 1 0 0,1 1-1 0 0,0 0 1 0 0,-1 0-1 0 0,1 0 0 0 0,-1 0 1 0 0,1 1-1 0 0,-1-1 1 0 0,0 0-1 0 0,1 1 1 0 0,-1-1-1 0 0,0 1 1 0 0,1-1-1 0 0,-1 1 1 0 0,0 0-1 0 0,-2 0 1 0 0,0-1 53 0 0,-1 2 0 0 0,0-1 0 0 0,1 0 0 0 0,-1 1 1 0 0,1 0-1 0 0,-1 0 0 0 0,1 0 0 0 0,0 1 0 0 0,0-1 0 0 0,-1 1 1 0 0,1 0-1 0 0,-6 4 0 0 0,1 0 34 0 0,2 1 1 0 0,-1-1-1 0 0,1 1 1 0 0,0 1-1 0 0,0-1 1 0 0,1 1-1 0 0,0 0 0 0 0,1 1 1 0 0,0 0-1 0 0,0-1 1 0 0,1 1-1 0 0,0 1 1 0 0,0-1-1 0 0,1 1 0 0 0,-4 16 1 0 0,6-20-111 0 0,1-1 0 0 0,-1 1 0 0 0,1 0 0 0 0,0 0 0 0 0,0-1-1 0 0,1 1 1 0 0,0 0 0 0 0,0-1 0 0 0,0 1 0 0 0,0 0 0 0 0,1-1 0 0 0,0 0 0 0 0,0 1 0 0 0,1-1 0 0 0,-1 0 0 0 0,1 0 0 0 0,0 0 0 0 0,1-1 0 0 0,-1 1 0 0 0,1-1-1 0 0,0 0 1 0 0,0 0 0 0 0,0 0 0 0 0,1 0 0 0 0,-1-1 0 0 0,1 1 0 0 0,0-1 0 0 0,8 4 0 0 0,-6-4-226 0 0,1 0 0 0 0,-1 0 0 0 0,1-1 1 0 0,-1 0-1 0 0,1 0 0 0 0,0-1 0 0 0,0 0 0 0 0,0 0 0 0 0,0-1 0 0 0,0 0 1 0 0,0-1-1 0 0,-1 1 0 0 0,1-2 0 0 0,0 1 0 0 0,11-4 0 0 0,-7 1-904 0 0,-1 0-1 0 0,0-1 0 0 0,0 0 0 0 0,-1-1 1 0 0,1 0-1 0 0,-1 0 0 0 0,-1-1 1 0 0,1-1-1 0 0,13-13 0 0 0,-14 11-1746 0 0</inkml:trace>
</inkml:ink>
</file>

<file path=ppt/ink/ink5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2.367"/>
    </inkml:context>
    <inkml:brush xml:id="br0">
      <inkml:brushProperty name="width" value="0.1" units="cm"/>
      <inkml:brushProperty name="height" value="0.1" units="cm"/>
      <inkml:brushProperty name="color" value="#FFFFFF"/>
    </inkml:brush>
  </inkml:definitions>
  <inkml:trace contextRef="#ctx0" brushRef="#br0">175 168 4696 0 0,'-16'-8'2250'0'0,"16"-2"-655"0"0,24-11-168 0 0,-15 14-1416 0 0,32-29 774 0 0,-38 33-722 0 0,0 0 0 0 0,-1 0 0 0 0,1 0 0 0 0,-1 0 0 0 0,1-1 0 0 0,-1 1 0 0 0,0-1 0 0 0,-1 1 0 0 0,1-1 0 0 0,-1 0 0 0 0,2-5 0 0 0,-3 8-49 0 0,1-1-1 0 0,-1 1 1 0 0,0-1-1 0 0,0 1 0 0 0,0 0 1 0 0,-1-1-1 0 0,1 1 1 0 0,0 0-1 0 0,0-1 0 0 0,-1 1 1 0 0,1 0-1 0 0,-1-1 1 0 0,1 1-1 0 0,-1 0 0 0 0,0 0 1 0 0,1 0-1 0 0,-1-1 0 0 0,0 1 1 0 0,0 0-1 0 0,0 0 1 0 0,0 0-1 0 0,1 0 0 0 0,-2 0 1 0 0,1 0-1 0 0,0 1 1 0 0,0-1-1 0 0,0 0 0 0 0,0 1 1 0 0,0-1-1 0 0,-1 0 1 0 0,1 1-1 0 0,0-1 0 0 0,-1 1 1 0 0,1 0-1 0 0,0-1 1 0 0,-3 1-1 0 0,0-1 18 0 0,-1 1 0 0 0,1-1 1 0 0,-1 1-1 0 0,1 0 0 0 0,-1 0 0 0 0,1 1 0 0 0,-1-1 0 0 0,1 1 1 0 0,-8 2-1 0 0,2 1 36 0 0,1 0 0 0 0,0 1 0 0 0,0 0 0 0 0,0 0 0 0 0,1 1 0 0 0,0 1 1 0 0,0-1-1 0 0,-12 14 0 0 0,15-15-28 0 0,1-1 0 0 0,0 1 1 0 0,1 0-1 0 0,-1 0 0 0 0,1 0 0 0 0,0 0 1 0 0,1 1-1 0 0,-1-1 0 0 0,1 1 0 0 0,0 0 1 0 0,0 0-1 0 0,1 0 0 0 0,0 0 0 0 0,0 0 1 0 0,0 0-1 0 0,0 6 0 0 0,2-9-33 0 0,0-1 1 0 0,-1 1-1 0 0,1-1 0 0 0,0 1 0 0 0,0-1 1 0 0,0 0-1 0 0,1 0 0 0 0,-1 1 0 0 0,1-1 0 0 0,-1 0 1 0 0,1 0-1 0 0,-1 0 0 0 0,1 0 0 0 0,0-1 0 0 0,0 1 1 0 0,0 0-1 0 0,0-1 0 0 0,0 0 0 0 0,1 1 1 0 0,-1-1-1 0 0,0 0 0 0 0,1 0 0 0 0,-1 0 0 0 0,0 0 1 0 0,1-1-1 0 0,-1 1 0 0 0,5 0 0 0 0,4 1-102 0 0,0 0-1 0 0,0-1 1 0 0,0 0-1 0 0,0 0 1 0 0,13-2 0 0 0,-23 1 81 0 0,1 0 1 0 0,0-1 0 0 0,-1 1 0 0 0,1 0-1 0 0,-1-1 1 0 0,1 1 0 0 0,-1-1 0 0 0,1 1-1 0 0,-1-1 1 0 0,1 0 0 0 0,-1 1 0 0 0,1-1 0 0 0,-1 0-1 0 0,0 0 1 0 0,0 0 0 0 0,1 0 0 0 0,-1 0-1 0 0,0-1 1 0 0,0 1 0 0 0,0 0 0 0 0,0 0-1 0 0,0-1 1 0 0,-1 1 0 0 0,1 0 0 0 0,0-1-1 0 0,0-1 1 0 0,-1 2 18 0 0,0 1 0 0 0,0-1 0 0 0,0 1 0 0 0,1-1 0 0 0,-1 1 0 0 0,0 0 0 0 0,-1-1 0 0 0,1 1 0 0 0,0-1 0 0 0,0 1 1 0 0,0-1-1 0 0,0 1 0 0 0,0-1 0 0 0,0 1 0 0 0,-1 0 0 0 0,1-1 0 0 0,0 1 0 0 0,0-1 0 0 0,0 1 0 0 0,-1 0 0 0 0,1-1 0 0 0,0 1 0 0 0,-1 0 0 0 0,1-1 0 0 0,0 1 0 0 0,-1 0 0 0 0,1-1 0 0 0,0 1 0 0 0,-1 0 0 0 0,0-1 0 0 0,0 1 24 0 0,-1 0 0 0 0,0-1 0 0 0,1 1 1 0 0,-1 0-1 0 0,0 0 0 0 0,1 0 0 0 0,-1 0 0 0 0,1 0 0 0 0,-1 0 0 0 0,0 1 1 0 0,1-1-1 0 0,-1 0 0 0 0,1 1 0 0 0,-3 0 0 0 0,-3 2 54 0 0,0 1-1 0 0,0-1 1 0 0,0 1-1 0 0,0 1 1 0 0,1-1-1 0 0,0 1 1 0 0,0 0-1 0 0,0 1 1 0 0,1 0 0 0 0,-8 8-1 0 0,-4 9 324 0 0,-23 37 1 0 0,33-46-266 0 0,0 0 0 0 0,1 1 1 0 0,0-1-1 0 0,1 1 0 0 0,1 1 0 0 0,0-1 1 0 0,1 0-1 0 0,1 1 0 0 0,0 0 1 0 0,1-1-1 0 0,3 30 0 0 0,-2-39-106 0 0,1 1 1 0 0,0 0-1 0 0,1 0 0 0 0,0-1 0 0 0,0 1 0 0 0,1 0 0 0 0,-1-1 1 0 0,1 0-1 0 0,1 0 0 0 0,-1 0 0 0 0,1 0 0 0 0,7 8 1 0 0,-7-10-62 0 0,0 0 0 0 0,1 0 0 0 0,-1-1 0 0 0,1 0 0 0 0,0 0-1 0 0,0 0 1 0 0,0 0 0 0 0,1-1 0 0 0,-1 0 0 0 0,1 0 0 0 0,-1 0 0 0 0,1-1 0 0 0,0 0 0 0 0,-1 0 0 0 0,1 0 0 0 0,0-1 0 0 0,5 0 0 0 0,6 0-209 0 0,-1-2-1 0 0,0 0 0 0 0,0 0 1 0 0,0-1-1 0 0,0-1 0 0 0,0-1 1 0 0,-1-1-1 0 0,0 0 0 0 0,0 0 1 0 0,0-2-1 0 0,-1 0 0 0 0,14-10 1 0 0,17-15-1056 0 0,-2-2 0 0 0,46-49 0 0 0,-75 70 900 0 0,2-2-2185 0 0</inkml:trace>
</inkml:ink>
</file>

<file path=ppt/ink/ink5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2.767"/>
    </inkml:context>
    <inkml:brush xml:id="br0">
      <inkml:brushProperty name="width" value="0.1" units="cm"/>
      <inkml:brushProperty name="height" value="0.1" units="cm"/>
      <inkml:brushProperty name="color" value="#FFFFFF"/>
    </inkml:brush>
  </inkml:definitions>
  <inkml:trace contextRef="#ctx0" brushRef="#br0">172 49 9117 0 0,'41'-49'1978'0'0,"-43"81"-97"0"0,-15 34-1119 0 0,-2-1 0 0 0,-37 81 0 0 0,9-27-4130 0 0,40-106 451 0 0</inkml:trace>
  <inkml:trace contextRef="#ctx0" brushRef="#br0" timeOffset="1">1 196 2952 0 0,'0'0'-3'0'0,"4"-45"2450"0"0,-4 44-2368 0 0,0 0-1 0 0,0 1 0 0 0,0-1 1 0 0,0 0-1 0 0,1 1 1 0 0,-1-1-1 0 0,0 0 0 0 0,0 1 1 0 0,1-1-1 0 0,-1 0 1 0 0,1 1-1 0 0,-1-1 0 0 0,0 0 1 0 0,1 1-1 0 0,-1-1 1 0 0,1 1-1 0 0,-1-1 0 0 0,1 1 1 0 0,-1-1-1 0 0,1 1 1 0 0,0 0-1 0 0,-1-1 0 0 0,1 1 1 0 0,0 0-1 0 0,-1-1 1 0 0,1 1-1 0 0,0 0 1 0 0,-1 0-1 0 0,1-1 0 0 0,0 1 1 0 0,-1 0-1 0 0,1 0 1 0 0,0 0-1 0 0,0 0 0 0 0,-1 0 1 0 0,1 0-1 0 0,0 0 1 0 0,0 0-1 0 0,-1 1 0 0 0,1-1 1 0 0,0 0-1 0 0,-1 0 1 0 0,1 0-1 0 0,0 1 0 0 0,-1-1 1 0 0,1 0-1 0 0,0 1 1 0 0,-1-1-1 0 0,1 1 0 0 0,-1-1 1 0 0,1 1-1 0 0,-1-1 1 0 0,1 1-1 0 0,-1-1 1 0 0,2 2-1 0 0,21 20 597 0 0,0 1-1 0 0,-1 1 1 0 0,-1 1-1 0 0,20 31 1 0 0,-19-25-488 0 0,1-1-1 0 0,41 40 1 0 0,-55-61-647 0 0,0-1 0 0 0,1-1 0 0 0,0 0-1 0 0,0 0 1 0 0,1-1 0 0 0,0 0 0 0 0,0 0 0 0 0,0-2 0 0 0,1 1 0 0 0,0-1 0 0 0,21 3 0 0 0,-6-4-2359 0 0</inkml:trace>
</inkml:ink>
</file>

<file path=ppt/ink/ink5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3.217"/>
    </inkml:context>
    <inkml:brush xml:id="br0">
      <inkml:brushProperty name="width" value="0.1" units="cm"/>
      <inkml:brushProperty name="height" value="0.1" units="cm"/>
      <inkml:brushProperty name="color" value="#FFFFFF"/>
    </inkml:brush>
  </inkml:definitions>
  <inkml:trace contextRef="#ctx0" brushRef="#br0">232 48 4724 0 0,'0'-2'211'0'0,"0"0"-1"0"0,0 0 1 0 0,0 0-1 0 0,0 0 0 0 0,0 0 1 0 0,-1 0-1 0 0,1-1 0 0 0,-1 1 1 0 0,1 0-1 0 0,-1 0 0 0 0,0 0 1 0 0,0 0-1 0 0,0 0 0 0 0,0 1 1 0 0,0-1-1 0 0,0 0 0 0 0,0 0 1 0 0,-1 1-1 0 0,-1-3 1 0 0,1 3-61 0 0,0 0 0 0 0,0 0 0 0 0,1 0 1 0 0,-1 0-1 0 0,0 1 0 0 0,0-1 1 0 0,0 1-1 0 0,1 0 0 0 0,-1-1 0 0 0,0 1 1 0 0,0 0-1 0 0,0 0 0 0 0,0 0 1 0 0,0 0-1 0 0,0 0 0 0 0,0 1 1 0 0,-2 0-1 0 0,-5 2 112 0 0,1-1-1 0 0,0 2 1 0 0,0-1 0 0 0,1 1-1 0 0,-1 0 1 0 0,1 1 0 0 0,0 0-1 0 0,-9 8 1 0 0,7-6-96 0 0,0 1 1 0 0,1 1-1 0 0,0 0 1 0 0,0 0-1 0 0,1 0 1 0 0,0 1-1 0 0,0 0 0 0 0,1 1 1 0 0,1 0-1 0 0,0-1 1 0 0,0 2-1 0 0,1-1 1 0 0,0 0-1 0 0,1 1 0 0 0,1 0 1 0 0,-1 0-1 0 0,2-1 1 0 0,-1 16-1 0 0,2-24-217 0 0,0 1-1 0 0,1 0 0 0 0,-1 0 1 0 0,1-1-1 0 0,0 1 1 0 0,0 0-1 0 0,0-1 1 0 0,0 1-1 0 0,0-1 0 0 0,1 1 1 0 0,0-1-1 0 0,0 0 1 0 0,0 0-1 0 0,0 0 0 0 0,0 0 1 0 0,0 0-1 0 0,1 0 1 0 0,-1 0-1 0 0,1-1 0 0 0,0 1 1 0 0,0-1-1 0 0,0 0 1 0 0,0 0-1 0 0,1 0 1 0 0,-1 0-1 0 0,0-1 0 0 0,1 1 1 0 0,-1-1-1 0 0,1 0 1 0 0,-1 0-1 0 0,1 0 0 0 0,0 0 1 0 0,-1-1-1 0 0,1 1 1 0 0,0-1-1 0 0,0 0 0 0 0,-1 0 1 0 0,1-1-1 0 0,0 1 1 0 0,0-1-1 0 0,-1 1 1 0 0,1-1-1 0 0,-1 0 0 0 0,1-1 1 0 0,-1 1-1 0 0,1-1 1 0 0,-1 1-1 0 0,1-1 0 0 0,-1 0 1 0 0,0 0-1 0 0,0-1 1 0 0,0 1-1 0 0,-1-1 0 0 0,1 1 1 0 0,2-4-1 0 0,1-2 12 0 0,0-1 0 0 0,-1 1 0 0 0,0-1 0 0 0,0 0 0 0 0,-1 0 0 0 0,-1 0 0 0 0,1 0 0 0 0,-1-1-1 0 0,-1 0 1 0 0,0 1 0 0 0,0-1 0 0 0,-1 0 0 0 0,0 0 0 0 0,-2-17 0 0 0,0 22 472 0 0,-3 11-109 0 0,-1 10 107 0 0,4-4-284 0 0,0 1 0 0 0,1-1 0 0 0,1 0 0 0 0,0 1-1 0 0,1-1 1 0 0,0 0 0 0 0,0 0 0 0 0,8 19 0 0 0,-8-27-307 0 0,0 0 1 0 0,0 0-1 0 0,0 0 1 0 0,0 0-1 0 0,1 0 0 0 0,-1-1 1 0 0,1 1-1 0 0,0-1 1 0 0,0 0-1 0 0,1 0 1 0 0,-1 0-1 0 0,1 0 0 0 0,-1-1 1 0 0,1 1-1 0 0,0-1 1 0 0,0 0-1 0 0,0 0 1 0 0,0 0-1 0 0,0-1 0 0 0,0 1 1 0 0,1-1-1 0 0,-1 0 1 0 0,0 0-1 0 0,1-1 1 0 0,-1 1-1 0 0,9-1 0 0 0,24-4-2849 0 0,-17-2-17 0 0</inkml:trace>
</inkml:ink>
</file>

<file path=ppt/ink/ink5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3.818"/>
    </inkml:context>
    <inkml:brush xml:id="br0">
      <inkml:brushProperty name="width" value="0.1" units="cm"/>
      <inkml:brushProperty name="height" value="0.1" units="cm"/>
      <inkml:brushProperty name="color" value="#FFFFFF"/>
    </inkml:brush>
  </inkml:definitions>
  <inkml:trace contextRef="#ctx0" brushRef="#br0">1 60 5653 0 0,'0'-19'1504'0'0,"0"8"2291"0"0,3 27-1623 0 0,40 152 63 0 0,-32-132-2194 0 0,-8-164-333 0 0,-3 125 353 0 0,0 0 0 0 0,0 0-1 0 0,0 0 1 0 0,0 0 0 0 0,0 0 0 0 0,1 0-1 0 0,-1 0 1 0 0,1 0 0 0 0,0 0 0 0 0,-1 0 0 0 0,2 0-1 0 0,-1 0 1 0 0,0 1 0 0 0,3-6 0 0 0,-2 7-49 0 0,-1 0 1 0 0,0 0 0 0 0,1 0 0 0 0,-1 1 0 0 0,0-1 0 0 0,1 0 0 0 0,-1 1-1 0 0,1-1 1 0 0,-1 1 0 0 0,1-1 0 0 0,-1 1 0 0 0,1 0 0 0 0,0 0 0 0 0,-1 0-1 0 0,1-1 1 0 0,-1 2 0 0 0,1-1 0 0 0,-1 0 0 0 0,1 0 0 0 0,0 0 0 0 0,-1 1-1 0 0,1-1 1 0 0,-1 1 0 0 0,1-1 0 0 0,-1 1 0 0 0,0-1 0 0 0,1 1 0 0 0,-1 0-1 0 0,1 0 1 0 0,1 2 0 0 0,15 8-54 0 0,-1 1 0 0 0,0 1 0 0 0,-1 1-1 0 0,-1 1 1 0 0,0 0 0 0 0,-1 0 0 0 0,0 2 0 0 0,21 34-1 0 0,-26-41-273 0 0,-3-10-116 0 0,0-23-146 0 0,-4 12 647 0 0,2-14-117 0 0,0 1 29 0 0,1-1 1 0 0,9-25-1 0 0,-12 43 21 0 0,0 1-1 0 0,1 0 0 0 0,0 0 1 0 0,0 0-1 0 0,0 1 1 0 0,1-1-1 0 0,0 1 0 0 0,0 0 1 0 0,0 0-1 0 0,1 0 0 0 0,0 0 1 0 0,0 1-1 0 0,5-4 0 0 0,-8 6 8 0 0,-1 1 0 0 0,1 0 0 0 0,0 0 0 0 0,-1 1 0 0 0,1-1 0 0 0,0 0 0 0 0,0 1 0 0 0,0-1 0 0 0,0 1 0 0 0,-1-1 0 0 0,1 1 0 0 0,0 0 0 0 0,0 0 0 0 0,0 0 1 0 0,0 0-1 0 0,0 0 0 0 0,0 0 0 0 0,0 1 0 0 0,0-1 0 0 0,0 1 0 0 0,2 0 0 0 0,-1 1 2 0 0,1 0 1 0 0,-1 0 0 0 0,0 0 0 0 0,0 0 0 0 0,0 1 0 0 0,0-1-1 0 0,0 1 1 0 0,-1 0 0 0 0,1-1 0 0 0,2 5 0 0 0,3 5 24 0 0,-1 1 1 0 0,0-1 0 0 0,-1 1 0 0 0,7 23-1 0 0,-4-1-181 0 0,4 13-1245 0 0,3-22-3395 0 0</inkml:trace>
</inkml:ink>
</file>

<file path=ppt/ink/ink5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4.202"/>
    </inkml:context>
    <inkml:brush xml:id="br0">
      <inkml:brushProperty name="width" value="0.1" units="cm"/>
      <inkml:brushProperty name="height" value="0.1" units="cm"/>
      <inkml:brushProperty name="color" value="#FFFFFF"/>
    </inkml:brush>
  </inkml:definitions>
  <inkml:trace contextRef="#ctx0" brushRef="#br0">1 16 5769 0 0,'13'-16'4495'0'0,"-6"42"-1926"0"0,-6-22-2725 0 0,15 94 1832 0 0,-5 0 0 0 0,-1 116 0 0 0,-4-53-1357 0 0,-4-137-942 0 0,2 40-915 0 0,6-23-5846 0 0</inkml:trace>
</inkml:ink>
</file>

<file path=ppt/ink/ink5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4.539"/>
    </inkml:context>
    <inkml:brush xml:id="br0">
      <inkml:brushProperty name="width" value="0.1" units="cm"/>
      <inkml:brushProperty name="height" value="0.1" units="cm"/>
      <inkml:brushProperty name="color" value="#FFFFFF"/>
    </inkml:brush>
  </inkml:definitions>
  <inkml:trace contextRef="#ctx0" brushRef="#br0">1 138 5212 0 0,'-1'-8'456'0'0,"2"0"-1"0"0,-1 1 0 0 0,1-1 1 0 0,0 1-1 0 0,0-1 0 0 0,1 1 1 0 0,0-1-1 0 0,0 1 0 0 0,6-10 1 0 0,-6 13-321 0 0,0 1 0 0 0,1-1-1 0 0,-1 1 1 0 0,1 0 0 0 0,0 0 0 0 0,0 0 0 0 0,1 0 0 0 0,-1 0 0 0 0,1 1 0 0 0,-1-1-1 0 0,1 1 1 0 0,0 0 0 0 0,0 0 0 0 0,0 0 0 0 0,0 1 0 0 0,0-1 0 0 0,0 1 0 0 0,5-1-1 0 0,1 0 43 0 0,-1 1-1 0 0,1 0 0 0 0,0 0 0 0 0,0 1 0 0 0,0 0 1 0 0,0 1-1 0 0,-1 0 0 0 0,1 1 0 0 0,0 0 0 0 0,-1 0 0 0 0,1 1 1 0 0,-1 1-1 0 0,0-1 0 0 0,0 1 0 0 0,0 1 0 0 0,14 9 0 0 0,-17-10-116 0 0,-1 0 0 0 0,1 1-1 0 0,-1-1 1 0 0,0 1 0 0 0,0 1-1 0 0,0-1 1 0 0,-1 1 0 0 0,0-1-1 0 0,0 1 1 0 0,0 1-1 0 0,-1-1 1 0 0,1 0 0 0 0,-2 1-1 0 0,1 0 1 0 0,-1-1 0 0 0,0 1-1 0 0,0 0 1 0 0,-1 0 0 0 0,0 0-1 0 0,0 1 1 0 0,-1-1 0 0 0,0 0-1 0 0,-1 14 1 0 0,-1-13-8 0 0,0 0 1 0 0,0 0-1 0 0,-1 0 0 0 0,0 0 1 0 0,0-1-1 0 0,-1 1 0 0 0,0-1 1 0 0,-1 0-1 0 0,1 0 0 0 0,-1 0 1 0 0,-1-1-1 0 0,1 1 0 0 0,-1-1 1 0 0,0-1-1 0 0,0 1 0 0 0,-1-1 1 0 0,-10 7-1 0 0,8-7-33 0 0,0 1-1 0 0,0-1 0 0 0,-1-1 1 0 0,1 0-1 0 0,-1 0 1 0 0,0-1-1 0 0,-1 0 0 0 0,1 0 1 0 0,0-2-1 0 0,-1 1 1 0 0,1-1-1 0 0,-1-1 1 0 0,-14 0-1 0 0,-2-8-1533 0 0,25 7 1159 0 0,1 0 1 0 0,0 0-1 0 0,0 0 0 0 0,0 0 0 0 0,0-1 1 0 0,0 1-1 0 0,0 0 0 0 0,0 0 1 0 0,0-1-1 0 0,0 1 0 0 0,1-1 1 0 0,-1 1-1 0 0,1 0 0 0 0,-1-1 0 0 0,1 0 1 0 0,-1 1-1 0 0,1-1 0 0 0,0 1 1 0 0,0-1-1 0 0,-1 1 0 0 0,1-1 0 0 0,1-2 1 0 0,-1-4-2500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3.904"/>
    </inkml:context>
    <inkml:brush xml:id="br0">
      <inkml:brushProperty name="width" value="0.1" units="cm"/>
      <inkml:brushProperty name="height" value="0.1" units="cm"/>
      <inkml:brushProperty name="color" value="#FFFFFF"/>
    </inkml:brush>
  </inkml:definitions>
  <inkml:trace contextRef="#ctx0" brushRef="#br0">177 60 1440 0 0,'5'-8'859'0'0,"9"-16"1467"0"0,-13 23-2168 0 0,-1 0-1 0 0,1-1 1 0 0,-1 1 0 0 0,1 0-1 0 0,-1 0 1 0 0,0 0 0 0 0,0 0-1 0 0,1 0 1 0 0,-1-1 0 0 0,0 1-1 0 0,0 0 1 0 0,0 0 0 0 0,0 0-1 0 0,0 0 1 0 0,0-1-1 0 0,-1 1 1 0 0,1 0 0 0 0,0 0-1 0 0,-1-1 1 0 0,0 1-86 0 0,1 1 0 0 0,-1 0 0 0 0,1-1 0 0 0,-1 1 1 0 0,0 0-1 0 0,1-1 0 0 0,-1 1 0 0 0,0 0 0 0 0,1 0 0 0 0,-1 0 0 0 0,0 0 0 0 0,1-1 0 0 0,-1 1 0 0 0,0 0 0 0 0,1 0 1 0 0,-1 0-1 0 0,0 0 0 0 0,1 1 0 0 0,-1-1 0 0 0,0 0 0 0 0,1 0 0 0 0,-1 0 0 0 0,0 0 0 0 0,1 1 0 0 0,-1-1 1 0 0,1 0-1 0 0,-1 1 0 0 0,0-1 0 0 0,1 0 0 0 0,-1 1 0 0 0,1-1 0 0 0,-1 1 0 0 0,0 0 0 0 0,-21 17 687 0 0,20-17-661 0 0,-14 16 232 0 0,0 1 0 0 0,1 0 0 0 0,1 1 0 0 0,0 1 0 0 0,2 0-1 0 0,0 0 1 0 0,2 1 0 0 0,0 1 0 0 0,1 0 0 0 0,-7 28 0 0 0,14-44-275 0 0,1 0 0 0 0,-1-1 0 0 0,1 1 0 0 0,0 0 0 0 0,1-1 0 0 0,0 1 1 0 0,0 0-1 0 0,0 0 0 0 0,0-1 0 0 0,1 1 0 0 0,0 0 0 0 0,0 0 0 0 0,0-1 0 0 0,1 1 0 0 0,3 7 1 0 0,-2-8-14 0 0,0 0 1 0 0,1 0 0 0 0,-1-1 0 0 0,1 0 0 0 0,0 0 0 0 0,0 0 0 0 0,0 0-1 0 0,1 0 1 0 0,-1-1 0 0 0,1 0 0 0 0,0 0 0 0 0,0 0 0 0 0,0 0-1 0 0,1-1 1 0 0,8 3 0 0 0,2 0-315 0 0,0 0 0 0 0,0-1 0 0 0,1-1-1 0 0,-1-1 1 0 0,32 1 0 0 0,-34-3-925 0 0,-1-1 0 0 0,0 0 0 0 0,0-1 1 0 0,21-6-1 0 0,-16 2-1943 0 0</inkml:trace>
</inkml:ink>
</file>

<file path=ppt/ink/ink5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4.916"/>
    </inkml:context>
    <inkml:brush xml:id="br0">
      <inkml:brushProperty name="width" value="0.1" units="cm"/>
      <inkml:brushProperty name="height" value="0.1" units="cm"/>
      <inkml:brushProperty name="color" value="#FFFFFF"/>
    </inkml:brush>
  </inkml:definitions>
  <inkml:trace contextRef="#ctx0" brushRef="#br0">3 65 6157 0 0,'-1'-19'1489'0'0,"0"14"-880"0"0,0-1-1 0 0,1 0 0 0 0,0 1 1 0 0,0-1-1 0 0,1 1 1 0 0,1-7-1 0 0,7 32 1674 0 0,4 32-849 0 0,8 71 0 0 0,-17-90-1269 0 0,31 289 2126 0 0,-35-321-2289 0 0,22 268-502 0 0,-16-244-1970 0 0,-6-24 2300 0 0,0-1-1 0 0,0 1 1 0 0,1-1 0 0 0,-1 1-1 0 0,0-1 1 0 0,0 1-1 0 0,0-1 1 0 0,0 0 0 0 0,1 1-1 0 0,-1-1 1 0 0,0 1 0 0 0,7 3-2571 0 0,-7-4 2571 0 0,0 0-1 0 0,1 0 1 0 0,-1 0 0 0 0,1 0-1 0 0,-1 0 1 0 0,1 0-1 0 0,-1 0 1 0 0,1 0 0 0 0,-1 0-1 0 0,1 0 1 0 0,-1 0 0 0 0,1 0-1 0 0,-1 0 1 0 0,1-1 0 0 0,-1 1-1 0 0,1 0 1 0 0,-1 0 0 0 0,0-1-1 0 0,1 1 1 0 0,0 0-1 0 0</inkml:trace>
</inkml:ink>
</file>

<file path=ppt/ink/ink5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5.610"/>
    </inkml:context>
    <inkml:brush xml:id="br0">
      <inkml:brushProperty name="width" value="0.1" units="cm"/>
      <inkml:brushProperty name="height" value="0.1" units="cm"/>
      <inkml:brushProperty name="color" value="#FFFFFF"/>
    </inkml:brush>
  </inkml:definitions>
  <inkml:trace contextRef="#ctx0" brushRef="#br0">1 436 3988 0 0,'91'-46'3070'0'0,"-57"30"-2310"0"0,34-20 0 0 0,-59 30-536 0 0,0 0-1 0 0,0 0 1 0 0,-1-1-1 0 0,0 0 1 0 0,0-1-1 0 0,0 0 1 0 0,-1 0-1 0 0,7-11 1 0 0,-13 17-114 0 0,0 0 0 0 0,0 0 0 0 0,0 0 0 0 0,0 0 0 0 0,0 0 0 0 0,0 0 0 0 0,0-1 0 0 0,-1 1 1 0 0,1 0-1 0 0,-1-1 0 0 0,0 1 0 0 0,0 0 0 0 0,0 0 0 0 0,0-1 0 0 0,0 1 0 0 0,0 0 0 0 0,0-1 0 0 0,-1 1 0 0 0,1 0 1 0 0,-1-1-1 0 0,0 1 0 0 0,1 0 0 0 0,-1 0 0 0 0,0 0 0 0 0,-1 0 0 0 0,1 0 0 0 0,0 0 0 0 0,0 0 0 0 0,-3-3 1 0 0,2 4-21 0 0,1 0 0 0 0,-1-1 0 0 0,1 1 0 0 0,-1 0 0 0 0,0 0 0 0 0,0 0 0 0 0,1 0 0 0 0,-1 1 0 0 0,0-1 1 0 0,0 0-1 0 0,0 1 0 0 0,0-1 0 0 0,0 1 0 0 0,0 0 0 0 0,0-1 0 0 0,0 1 0 0 0,0 0 0 0 0,0 0 1 0 0,0 1-1 0 0,0-1 0 0 0,0 0 0 0 0,0 1 0 0 0,0-1 0 0 0,0 1 0 0 0,1-1 0 0 0,-1 1 0 0 0,0 0 1 0 0,0 0-1 0 0,0 0 0 0 0,1 0 0 0 0,-1 0 0 0 0,0 0 0 0 0,1 1 0 0 0,-3 1 0 0 0,-4 5 118 0 0,-1 1-1 0 0,2-1 1 0 0,-1 1-1 0 0,1 1 0 0 0,1-1 1 0 0,-1 1-1 0 0,2 1 1 0 0,-1-1-1 0 0,2 1 1 0 0,-1 0-1 0 0,1 0 1 0 0,1 0-1 0 0,0 0 0 0 0,-2 22 1 0 0,4-27-162 0 0,0 0 0 0 0,1 0 0 0 0,0 0 0 0 0,1 0-1 0 0,-1 0 1 0 0,1 0 0 0 0,0 0 0 0 0,1 0 0 0 0,-1 0 0 0 0,1-1 0 0 0,0 1 0 0 0,1-1 0 0 0,-1 1 0 0 0,1-1 0 0 0,0 0 0 0 0,1 0-1 0 0,-1 0 1 0 0,1 0 0 0 0,0-1 0 0 0,0 1 0 0 0,0-1 0 0 0,1 0 0 0 0,-1 0 0 0 0,1-1 0 0 0,0 1 0 0 0,0-1 0 0 0,0 0 0 0 0,1 0 0 0 0,-1-1-1 0 0,7 2 1 0 0,2 1-99 0 0,0-2-1 0 0,1 0 1 0 0,-1 0-1 0 0,1-2 1 0 0,-1 0-1 0 0,1 0 1 0 0,0-1-1 0 0,-1-1 1 0 0,1-1-1 0 0,0 0 1 0 0,-1 0-1 0 0,0-2 1 0 0,1 0-1 0 0,26-11 1 0 0,-10 1-115 0 0,0-2 1 0 0,-1-1 0 0 0,-1-1 0 0 0,0-2-1 0 0,31-28 1 0 0,-39 31 0 0 0,-2-2-1 0 0,0 0 1 0 0,-1-2 0 0 0,25-37-1 0 0,-36 48 149 0 0,0-1 0 0 0,-1 0-1 0 0,0-1 1 0 0,-1 0 0 0 0,-1 1-1 0 0,0-2 1 0 0,0 1 0 0 0,-1 0-1 0 0,-1-1 1 0 0,0 1 0 0 0,0-1-1 0 0,-1-13 1 0 0,-2 22 29 0 0,1 1 1 0 0,-1-1-1 0 0,0 0 0 0 0,0 0 1 0 0,0 1-1 0 0,0-1 0 0 0,-1 1 1 0 0,1-1-1 0 0,-1 1 1 0 0,0-1-1 0 0,0 1 0 0 0,0 0 1 0 0,0 0-1 0 0,-6-5 0 0 0,7 6-6 0 0,-1 1 0 0 0,1 0 0 0 0,0 0 0 0 0,-1 0 0 0 0,1 0 0 0 0,-1 0 0 0 0,1 0 0 0 0,-1 0 0 0 0,0 1 0 0 0,1-1 0 0 0,-1 1 0 0 0,0-1 0 0 0,1 1 0 0 0,-1-1 0 0 0,0 1 0 0 0,0 0 0 0 0,1 0 0 0 0,-1 0 0 0 0,0 0 0 0 0,0 0 0 0 0,0 0 0 0 0,1 1 0 0 0,-1-1 0 0 0,0 0 0 0 0,1 1 0 0 0,-1 0 0 0 0,0-1 0 0 0,1 1 0 0 0,-1 0 0 0 0,0 0 0 0 0,1 0 0 0 0,-3 2 0 0 0,-1 1 22 0 0,-1 0 0 0 0,2 0 0 0 0,-1 0 0 0 0,0 1 1 0 0,1 0-1 0 0,0 0 0 0 0,0 0 0 0 0,1 1 0 0 0,-1-1 1 0 0,1 1-1 0 0,1 0 0 0 0,-1 0 0 0 0,1 0 0 0 0,0 0 1 0 0,0 0-1 0 0,0 1 0 0 0,1-1 0 0 0,0 1 0 0 0,0-1 0 0 0,1 1 1 0 0,0-1-1 0 0,0 0 0 0 0,1 1 0 0 0,-1-1 0 0 0,1 1 1 0 0,1-1-1 0 0,-1 0 0 0 0,5 11 0 0 0,6 14 82 0 0,1 0 1 0 0,1-1-1 0 0,25 37 0 0 0,9 18 1 0 0,-47-83-113 0 0,0 0 0 0 0,0 0-1 0 0,0 0 1 0 0,-1-1 0 0 0,1 1 0 0 0,0 0 0 0 0,-1 0-1 0 0,1 0 1 0 0,-1 1 0 0 0,0-1 0 0 0,1 0-1 0 0,-1 0 1 0 0,0 0 0 0 0,0 0 0 0 0,-1 0-1 0 0,1 0 1 0 0,0 0 0 0 0,-1 0 0 0 0,1 0-1 0 0,-1 0 1 0 0,-1 3 0 0 0,0-2 0 0 0,1-1 0 0 0,-1 0 0 0 0,0 0 0 0 0,0-1 0 0 0,0 1 0 0 0,0 0 0 0 0,0-1 0 0 0,0 1 0 0 0,-1-1 1 0 0,1 1-1 0 0,-1-1 0 0 0,1 0 0 0 0,-1 0 0 0 0,-3 1 0 0 0,-10 1 69 0 0,0 0 0 0 0,0-1 0 0 0,0-1 0 0 0,-22 0 0 0 0,33-1-8 0 0,-13 0 150 0 0,-1-1 0 0 0,0-1 1 0 0,0-1-1 0 0,1 0 1 0 0,-1-1-1 0 0,1-1 1 0 0,0-1-1 0 0,-24-11 0 0 0,41 17-333 0 0,0-1 0 0 0,0 1-1 0 0,0-1 1 0 0,0 1 0 0 0,0-1-1 0 0,1 1 1 0 0,-1-1-1 0 0,0 0 1 0 0,0 1 0 0 0,1-1-1 0 0,-1 0 1 0 0,0 0 0 0 0,1 1-1 0 0,-1-1 1 0 0,0 0-1 0 0,1 0 1 0 0,-1 0 0 0 0,1 0-1 0 0,0 0 1 0 0,-1 0 0 0 0,1 0-1 0 0,0 0 1 0 0,0 0-1 0 0,-1 0 1 0 0,1 0 0 0 0,0 0-1 0 0,0 0 1 0 0,0 0 0 0 0,0 0-1 0 0,0 0 1 0 0,0 0 0 0 0,1 0-1 0 0,-1 0 1 0 0,0 0-1 0 0,0 0 1 0 0,1 0 0 0 0,-1 0-1 0 0,1 0 1 0 0,-1 1 0 0 0,1-1-1 0 0,-1 0 1 0 0,1 0-1 0 0,-1 0 1 0 0,1 0 0 0 0,0 1-1 0 0,-1-1 1 0 0,2-1 0 0 0,5-4-918 0 0,0 0 0 0 0,0 0 0 0 0,0 0 0 0 0,10-5 0 0 0,-13 9 1004 0 0,43-25-2855 0 0,-21 14 76 0 0</inkml:trace>
</inkml:ink>
</file>

<file path=ppt/ink/ink5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35.957"/>
    </inkml:context>
    <inkml:brush xml:id="br0">
      <inkml:brushProperty name="width" value="0.1" units="cm"/>
      <inkml:brushProperty name="height" value="0.1" units="cm"/>
      <inkml:brushProperty name="color" value="#FFFFFF"/>
    </inkml:brush>
  </inkml:definitions>
  <inkml:trace contextRef="#ctx0" brushRef="#br0">1 9 6137 0 0,'4'-2'1160'0'0,"1"0"-152"0"0,-1-1-156 0 0,0 3-220 0 0,-1-1-232 0 0,1 1-308 0 0,-1 0-4 0 0,-1 0-784 0 0,1 0-612 0 0</inkml:trace>
</inkml:ink>
</file>

<file path=ppt/ink/ink5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43.039"/>
    </inkml:context>
    <inkml:brush xml:id="br0">
      <inkml:brushProperty name="width" value="0.1" units="cm"/>
      <inkml:brushProperty name="height" value="0.1" units="cm"/>
      <inkml:brushProperty name="color" value="#FFFFFF"/>
    </inkml:brush>
  </inkml:definitions>
  <inkml:trace contextRef="#ctx0" brushRef="#br0">172 7 2772 0 0,'-3'-1'146'0'0,"0"0"-1"0"0,0 0 1 0 0,0 0 0 0 0,0 0-1 0 0,0 1 1 0 0,0-1-1 0 0,0 1 1 0 0,0-1-1 0 0,0 1 1 0 0,-1 0 0 0 0,1 1-1 0 0,0-1 1 0 0,0 0-1 0 0,0 1 1 0 0,0 0 0 0 0,0 0-1 0 0,0 0 1 0 0,0 0-1 0 0,0 0 1 0 0,0 0-1 0 0,0 1 1 0 0,0-1 0 0 0,1 1-1 0 0,-1 0 1 0 0,1 0-1 0 0,-1 0 1 0 0,1 0 0 0 0,-2 3-1 0 0,-6 4 104 0 0,1 1-1 0 0,1 0 1 0 0,0 1-1 0 0,0-1 1 0 0,-7 16-1 0 0,10-15-104 0 0,0-1-1 0 0,1 1 0 0 0,1 0 0 0 0,0 0 0 0 0,0 0 0 0 0,1 0 1 0 0,1 1-1 0 0,0-1 0 0 0,0 1 0 0 0,2 18 0 0 0,0-23-77 0 0,0 0 0 0 0,0 0 0 0 0,1 0 0 0 0,0-1 0 0 0,0 1 0 0 0,0 0 1 0 0,1-1-1 0 0,5 9 0 0 0,-6-11-46 0 0,0-1 0 0 0,1 0 0 0 0,-1 0 0 0 0,1 0-1 0 0,0 0 1 0 0,0 0 0 0 0,0 0 0 0 0,0-1 0 0 0,1 1 0 0 0,-1-1 0 0 0,1 0 0 0 0,-1 0 0 0 0,1 0 0 0 0,8 2 0 0 0,-8-3-31 0 0,1-1-1 0 0,-1 1 1 0 0,1-1-1 0 0,0 0 1 0 0,-1 0-1 0 0,1-1 1 0 0,0 1-1 0 0,-1-1 0 0 0,1 0 1 0 0,-1-1-1 0 0,1 1 1 0 0,-1-1-1 0 0,0 0 1 0 0,0 0-1 0 0,1 0 1 0 0,-1 0-1 0 0,-1-1 1 0 0,1 1-1 0 0,6-6 0 0 0,-1 0-11 0 0,-1 1-1 0 0,1-2 1 0 0,-1 1-1 0 0,-1-1 1 0 0,1 0-1 0 0,9-18 1 0 0,30-74-147 0 0,-9 16-16 0 0,-36 83 178 0 0,0-1 0 0 0,0 1 1 0 0,0 0-1 0 0,0 0 0 0 0,1 0 0 0 0,-1 0 0 0 0,1 0 1 0 0,-1 0-1 0 0,1 0 0 0 0,0 1 0 0 0,0 0 1 0 0,0-1-1 0 0,0 1 0 0 0,0 0 0 0 0,0 0 0 0 0,0 1 1 0 0,0-1-1 0 0,0 1 0 0 0,0-1 0 0 0,0 1 0 0 0,1 0 1 0 0,3 1-1 0 0,9-1-20 0 0,1 1 1 0 0,28 5 0 0 0,-17 0 43 0 0,0 1 0 0 0,0 2 1 0 0,36 15-1 0 0,-48-17-11 0 0,-1 0 0 0 0,-1 1-1 0 0,1 1 1 0 0,-1 0-1 0 0,-1 1 1 0 0,0 1 0 0 0,16 16-1 0 0,-27-25-4 0 0,0 0 1 0 0,0 0-1 0 0,-1 0 0 0 0,1 0 0 0 0,-1 1 0 0 0,1-1 0 0 0,-1 0 0 0 0,0 1 1 0 0,0-1-1 0 0,0 1 0 0 0,0 0 0 0 0,0-1 0 0 0,-1 1 0 0 0,1 0 0 0 0,-1-1 0 0 0,1 1 1 0 0,-1 0-1 0 0,0 0 0 0 0,0-1 0 0 0,-1 1 0 0 0,0 4 0 0 0,0-3 2 0 0,-1 1 0 0 0,0-1 0 0 0,0 0 0 0 0,0 0 0 0 0,0 0-1 0 0,-1 0 1 0 0,0 0 0 0 0,0-1 0 0 0,0 1 0 0 0,0-1 0 0 0,-7 6-1 0 0,-2 0 2 0 0,-1 0-1 0 0,0 0 0 0 0,-1-2 0 0 0,1 1 0 0 0,-2-2 1 0 0,-25 9-1 0 0,19-12-2494 0 0,21-3 2348 0 0,-1 0-1 0 0,1-1 1 0 0,-1 1-1 0 0,1 0 0 0 0,-1 0 1 0 0,1-1-1 0 0,0 1 1 0 0,-1 0-1 0 0,1 0 0 0 0,0-1 1 0 0,-1 1-1 0 0,1 0 1 0 0,0-1-1 0 0,-1 1 0 0 0,1-1 1 0 0,0 1-1 0 0,0 0 1 0 0,-1-1-1 0 0,1 1 1 0 0,0-1-1 0 0,0 1 0 0 0,0-1 1 0 0,-1 1-1 0 0,1 0 1 0 0,0-1-1 0 0,0 1 0 0 0,0-1 1 0 0,0 1-1 0 0,0-1 1 0 0,0 1-1 0 0,0-1 0 0 0,0 1 1 0 0,0-1-1 0 0,0 1 1 0 0,1-1-1 0 0,-1 1 0 0 0,0-1 1 0 0,2-5-783 0 0</inkml:trace>
</inkml:ink>
</file>

<file path=ppt/ink/ink5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43.740"/>
    </inkml:context>
    <inkml:brush xml:id="br0">
      <inkml:brushProperty name="width" value="0.1" units="cm"/>
      <inkml:brushProperty name="height" value="0.1" units="cm"/>
      <inkml:brushProperty name="color" value="#FFFFFF"/>
    </inkml:brush>
  </inkml:definitions>
  <inkml:trace contextRef="#ctx0" brushRef="#br0">86 7 1140 0 0,'-4'-7'3858'0'0,"-6"23"-2461"0"0,-7 26-389 0 0,3 7-325 0 0,2 1 1 0 0,1 0-1 0 0,4 1 1 0 0,1 0-1 0 0,1 70 1 0 0,12-76-2232 0 0,-6-42 1164 0 0,-1 0 0 0 0,1-1-1 0 0,0 1 1 0 0,0 0 0 0 0,0-1 0 0 0,0 1 0 0 0,1-1 0 0 0,-1 1 0 0 0,1-1 0 0 0,-1 0 0 0 0,1 1 0 0 0,0-1 0 0 0,4 3-1 0 0,-1-5-1603 0 0,-4-2 998 0 0</inkml:trace>
</inkml:ink>
</file>

<file path=ppt/ink/ink5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44.112"/>
    </inkml:context>
    <inkml:brush xml:id="br0">
      <inkml:brushProperty name="width" value="0.1" units="cm"/>
      <inkml:brushProperty name="height" value="0.1" units="cm"/>
      <inkml:brushProperty name="color" value="#FFFFFF"/>
    </inkml:brush>
  </inkml:definitions>
  <inkml:trace contextRef="#ctx0" brushRef="#br0">0 67 1468 0 0,'0'-6'409'0'0,"0"1"0"0"0,1-1 0 0 0,0 0 0 0 0,0 1 0 0 0,0-1 0 0 0,0 1 0 0 0,5-10 0 0 0,-6 14-327 0 0,0 0 0 0 0,1 0 0 0 0,-1 1 0 0 0,1-1 0 0 0,-1 0 0 0 0,1 0 0 0 0,-1 1 0 0 0,1-1 0 0 0,0 1 1 0 0,-1-1-1 0 0,1 0 0 0 0,0 1 0 0 0,-1-1 0 0 0,1 1 0 0 0,0-1 0 0 0,0 1 0 0 0,0 0 0 0 0,-1-1 0 0 0,1 1 0 0 0,0 0 0 0 0,1-1 1 0 0,0 2-1 0 0,-1-1 1 0 0,1 0 0 0 0,-1 0-1 0 0,1 1 1 0 0,-1-1 0 0 0,0 1-1 0 0,1-1 1 0 0,-1 1-1 0 0,0 0 1 0 0,1 0 0 0 0,-1-1-1 0 0,0 1 1 0 0,0 0 0 0 0,0 0-1 0 0,0 0 1 0 0,0 0 0 0 0,2 2-1 0 0,182 215 3268 0 0,-171-203-3290 0 0,153 154-1463 0 0,-166-168 1202 0 0,-1-1 0 0 0,1 1 0 0 0,0 0 0 0 0,-1 0 0 0 0,1-1 0 0 0,0 1 0 0 0,0 0 0 0 0,-1-1 0 0 0,1 1 0 0 0,0-1 0 0 0,0 1 0 0 0,0-1 0 0 0,0 1 0 0 0,0-1 0 0 0,0 0 0 0 0,0 1 0 0 0,0-1 0 0 0,0 0 0 0 0,0 0 0 0 0,0 0 0 0 0,0 0 0 0 0,0 0 0 0 0,0 0 0 0 0,0 0 0 0 0,0 0 0 0 0,0 0 0 0 0,0 0-1 0 0,0-1 1 0 0,0 1 0 0 0,0 0 0 0 0,0-1 0 0 0,0 1 0 0 0,0-1 0 0 0,0 1 0 0 0,0-1 0 0 0,1-1 0 0 0,0-3-741 0 0</inkml:trace>
</inkml:ink>
</file>

<file path=ppt/ink/ink5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44.455"/>
    </inkml:context>
    <inkml:brush xml:id="br0">
      <inkml:brushProperty name="width" value="0.1" units="cm"/>
      <inkml:brushProperty name="height" value="0.1" units="cm"/>
      <inkml:brushProperty name="color" value="#FFFFFF"/>
    </inkml:brush>
  </inkml:definitions>
  <inkml:trace contextRef="#ctx0" brushRef="#br0">25 134 1332 0 0,'-6'-28'928'0'0,"0"8"204"0"0,2-1 1 0 0,0 1-1 0 0,0-25 1 0 0,23 368 5720 0 0,-5-148-7159 0 0,-7-3-5010 0 0</inkml:trace>
</inkml:ink>
</file>

<file path=ppt/ink/ink5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4:50.005"/>
    </inkml:context>
    <inkml:brush xml:id="br0">
      <inkml:brushProperty name="width" value="0.1" units="cm"/>
      <inkml:brushProperty name="height" value="0.1" units="cm"/>
      <inkml:brushProperty name="color" value="#FFFFFF"/>
    </inkml:brush>
  </inkml:definitions>
  <inkml:trace contextRef="#ctx0" brushRef="#br0">0 31 2144 0 0,'16'-30'9590'0'0,"-16"29"-9601"0"0</inkml:trace>
</inkml:ink>
</file>

<file path=ppt/ink/ink5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4:50.918"/>
    </inkml:context>
    <inkml:brush xml:id="br0">
      <inkml:brushProperty name="width" value="0.1" units="cm"/>
      <inkml:brushProperty name="height" value="0.1" units="cm"/>
      <inkml:brushProperty name="color" value="#FFFFFF"/>
    </inkml:brush>
  </inkml:definitions>
  <inkml:trace contextRef="#ctx0" brushRef="#br0">167 2 896 0 0,'-3'-2'2663'0'0,"-5"8"-1598"0"0,-6 8-100 0 0,-1 7-263 0 0,0 0 0 0 0,2 1 0 0 0,1 1 0 0 0,0 0 0 0 0,-10 31 0 0 0,10-16 89 0 0,1-1 0 0 0,-11 71 0 0 0,18-74-664 0 0,1 0-1 0 0,2 0 0 0 0,1 1 0 0 0,2-1 1 0 0,2 0-1 0 0,1-1 0 0 0,1 1 1 0 0,2-1-1 0 0,1 0 0 0 0,1 0 0 0 0,2-1 1 0 0,2-1-1 0 0,1 0 0 0 0,1-1 0 0 0,35 49 1 0 0,-50-77-382 0 0,0 0 0 0 0,1 0 1 0 0,0 0-1 0 0,-1 0 1 0 0,1 0-1 0 0,0 0 1 0 0,0-1-1 0 0,0 1 0 0 0,0 0 1 0 0,0-1-1 0 0,0 0 1 0 0,0 1-1 0 0,0-1 1 0 0,1 0-1 0 0,-1 0 0 0 0,0-1 1 0 0,1 1-1 0 0,-1 0 1 0 0,1-1-1 0 0,-1 1 1 0 0,1-1-1 0 0,2 0 0 0 0,8-1-2587 0 0</inkml:trace>
</inkml:ink>
</file>

<file path=ppt/ink/ink5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4:51.429"/>
    </inkml:context>
    <inkml:brush xml:id="br0">
      <inkml:brushProperty name="width" value="0.1" units="cm"/>
      <inkml:brushProperty name="height" value="0.1" units="cm"/>
      <inkml:brushProperty name="color" value="#FFFFFF"/>
    </inkml:brush>
  </inkml:definitions>
  <inkml:trace contextRef="#ctx0" brushRef="#br0">109 96 2880 0 0,'-1'0'115'0'0,"0"-1"-1"0"0,-1 1 1 0 0,1 0-1 0 0,0 0 1 0 0,0 0-1 0 0,-1-1 1 0 0,1 1-1 0 0,0 0 1 0 0,0 0-1 0 0,-1 1 1 0 0,1-1-1 0 0,0 0 1 0 0,0 0-1 0 0,0 1 1 0 0,-1-1-1 0 0,1 0 1 0 0,0 1 0 0 0,0-1-1 0 0,0 1 1 0 0,0 0-1 0 0,0-1 1 0 0,0 1-1 0 0,0 0 1 0 0,0 0-1 0 0,0-1 1 0 0,0 1-1 0 0,0 0 1 0 0,0 0-1 0 0,0 0 1 0 0,0 2-1 0 0,-26 38 1464 0 0,23-32-1081 0 0,-3 2-138 0 0,1 2-1 0 0,1-1 1 0 0,0 0 0 0 0,0 1 0 0 0,1 0 0 0 0,1 0 0 0 0,0 1-1 0 0,1-1 1 0 0,1 0 0 0 0,0 1 0 0 0,1 19 0 0 0,1-23-232 0 0,0 0 0 0 0,0 1 0 0 0,1-1 0 0 0,1 0 0 0 0,0 0 0 0 0,0 0 1 0 0,1 0-1 0 0,0-1 0 0 0,1 0 0 0 0,0 1 0 0 0,0-2 0 0 0,1 1 0 0 0,0-1 0 0 0,0 1 1 0 0,10 7-1 0 0,-11-11-96 0 0,-1-1 0 0 0,2 0 1 0 0,-1 0-1 0 0,0 0 0 0 0,1 0 0 0 0,0-1 1 0 0,0 0-1 0 0,0-1 0 0 0,0 1 0 0 0,0-1 1 0 0,0 0-1 0 0,1-1 0 0 0,-1 1 1 0 0,1-1-1 0 0,-1 0 0 0 0,1-1 0 0 0,-1 0 1 0 0,1 0-1 0 0,0 0 0 0 0,-1-1 0 0 0,1 0 1 0 0,-1 0-1 0 0,1-1 0 0 0,-1 1 1 0 0,0-2-1 0 0,0 1 0 0 0,0-1 0 0 0,0 1 1 0 0,0-2-1 0 0,0 1 0 0 0,10-8 0 0 0,-8 4-46 0 0,-1 0 0 0 0,1 0-1 0 0,-1-1 1 0 0,-1 0-1 0 0,1 0 1 0 0,-1 0 0 0 0,-1-1-1 0 0,0 0 1 0 0,0 0-1 0 0,0 0 1 0 0,-1-1-1 0 0,-1 0 1 0 0,0 1 0 0 0,0-1-1 0 0,-1 0 1 0 0,0-1-1 0 0,-1 1 1 0 0,0 0-1 0 0,0 0 1 0 0,-2-14 0 0 0,0 3-11 0 0,-1 0 1 0 0,-1-1 0 0 0,-1 1 0 0 0,-1 0 0 0 0,-1 0-1 0 0,-1 1 1 0 0,0 0 0 0 0,-18-33 0 0 0,20 46-58 0 0,-25-42-327 0 0,28 47 240 0 0,1 0 1 0 0,0 0-1 0 0,-1 1 0 0 0,1-1 1 0 0,-1 1-1 0 0,0-1 1 0 0,1 1-1 0 0,-1-1 1 0 0,0 1-1 0 0,0 0 0 0 0,0 0 1 0 0,0 0-1 0 0,0 0 1 0 0,0 1-1 0 0,0-1 0 0 0,0 0 1 0 0,-1 1-1 0 0,1-1 1 0 0,0 1-1 0 0,0 0 1 0 0,-4 0-1 0 0,-5 6-2345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4.256"/>
    </inkml:context>
    <inkml:brush xml:id="br0">
      <inkml:brushProperty name="width" value="0.1" units="cm"/>
      <inkml:brushProperty name="height" value="0.1" units="cm"/>
      <inkml:brushProperty name="color" value="#FFFFFF"/>
    </inkml:brush>
  </inkml:definitions>
  <inkml:trace contextRef="#ctx0" brushRef="#br0">9 13 5581 0 0,'-9'-13'3766'0'0,"13"29"-737"0"0,1 5-2614 0 0,26 99 1558 0 0,-17-69-5354 0 0,-9-34 695 0 0</inkml:trace>
</inkml:ink>
</file>

<file path=ppt/ink/ink5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4:51.797"/>
    </inkml:context>
    <inkml:brush xml:id="br0">
      <inkml:brushProperty name="width" value="0.1" units="cm"/>
      <inkml:brushProperty name="height" value="0.1" units="cm"/>
      <inkml:brushProperty name="color" value="#FFFFFF"/>
    </inkml:brush>
  </inkml:definitions>
  <inkml:trace contextRef="#ctx0" brushRef="#br0">15 1 4340 0 0,'0'1'388'0'0,"1"1"-1"0"0,0-1 1 0 0,0 1-1 0 0,-1-1 1 0 0,1 1-1 0 0,-1-1 1 0 0,1 1-1 0 0,-1 0 1 0 0,0-1-1 0 0,0 1 1 0 0,0 3-1 0 0,-1 35 1652 0 0,-14 74 611 0 0,12-38-6243 0 0,3-71 2068 0 0</inkml:trace>
</inkml:ink>
</file>

<file path=ppt/ink/ink5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4:52.208"/>
    </inkml:context>
    <inkml:brush xml:id="br0">
      <inkml:brushProperty name="width" value="0.1" units="cm"/>
      <inkml:brushProperty name="height" value="0.1" units="cm"/>
      <inkml:brushProperty name="color" value="#FFFFFF"/>
    </inkml:brush>
  </inkml:definitions>
  <inkml:trace contextRef="#ctx0" brushRef="#br0">1 0 2928 0 0,'2'83'8797'0'0,"16"195"-5801"0"0,-17-258-2926 0 0,1-3-413 0 0,0 0 1 0 0,4 19-1 0 0</inkml:trace>
</inkml:ink>
</file>

<file path=ppt/ink/ink5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4:52.800"/>
    </inkml:context>
    <inkml:brush xml:id="br0">
      <inkml:brushProperty name="width" value="0.1" units="cm"/>
      <inkml:brushProperty name="height" value="0.1" units="cm"/>
      <inkml:brushProperty name="color" value="#FFFFFF"/>
    </inkml:brush>
  </inkml:definitions>
  <inkml:trace contextRef="#ctx0" brushRef="#br0">1 6 3584 0 0,'0'-1'64'0'0,"0"1"0"0"0,1-1 0 0 0,-1 1 1 0 0,0 0-1 0 0,1-1 0 0 0,-1 1 0 0 0,0 0 0 0 0,1-1 0 0 0,-1 1 0 0 0,1 0 0 0 0,-1 0 0 0 0,1-1 0 0 0,-1 1 0 0 0,0 0 0 0 0,1 0 0 0 0,-1 0 0 0 0,1 0 0 0 0,-1 0 0 0 0,1-1 0 0 0,-1 1 0 0 0,1 0 0 0 0,-1 0 0 0 0,1 0 0 0 0,-1 0 1 0 0,1 1-1 0 0,-1-1 0 0 0,1 0 0 0 0,-1 0 0 0 0,1 0 0 0 0,-1 0 0 0 0,1 0 0 0 0,-1 1 0 0 0,1-1 0 0 0,-1 0 0 0 0,0 0 0 0 0,1 1 0 0 0,-1-1 0 0 0,1 0 0 0 0,-1 0 0 0 0,1 1 0 0 0,23 11 557 0 0,-6 0-291 0 0,-6-5-129 0 0,-1 0 1 0 0,0 1-1 0 0,-1 0 1 0 0,18 19-1 0 0,9 8 721 0 0,63 78 0 0 0,-82-89-612 0 0,-1 1 0 0 0,-2 1 0 0 0,0 1 0 0 0,22 54 0 0 0,-28-54-79 0 0,-1 0 0 0 0,0 1 0 0 0,-3 0 0 0 0,0 0 1 0 0,-1 0-1 0 0,-2 1 0 0 0,-3 54 0 0 0,-1-60-109 0 0,-2-1-1 0 0,0 1 1 0 0,-2-1 0 0 0,0 0-1 0 0,-1-1 1 0 0,-1 1-1 0 0,-1-1 1 0 0,-1-1 0 0 0,-1 0-1 0 0,-19 26 1 0 0,16-26-370 0 0,-27 27 0 0 0,35-40-878 0 0,-2-1 1 0 0,1 0-1 0 0,-15 10 1 0 0,16-14-355 0 0</inkml:trace>
</inkml:ink>
</file>

<file path=ppt/ink/ink5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6.150"/>
    </inkml:context>
    <inkml:brush xml:id="br0">
      <inkml:brushProperty name="width" value="0.1" units="cm"/>
      <inkml:brushProperty name="height" value="0.1" units="cm"/>
      <inkml:brushProperty name="color" value="#FFFFFF"/>
    </inkml:brush>
  </inkml:definitions>
  <inkml:trace contextRef="#ctx0" brushRef="#br0">281 17 3848 0 0,'0'0'140'0'0,"0"-1"0"0"0,0 0 0 0 0,0 1-1 0 0,0-1 1 0 0,0 0 0 0 0,0 1 0 0 0,-1-1-1 0 0,1 1 1 0 0,0-1 0 0 0,0 0 0 0 0,-1 1-1 0 0,1-1 1 0 0,0 1 0 0 0,-1-1-1 0 0,1 1 1 0 0,0-1 0 0 0,-1 1 0 0 0,1-1-1 0 0,-1 1 1 0 0,1-1 0 0 0,-1 1 0 0 0,1 0-1 0 0,-1-1 1 0 0,0 1 0 0 0,1 0 0 0 0,-1-1-1 0 0,1 1 1 0 0,-1 0 0 0 0,0 0 0 0 0,-26-2 1459 0 0,18 3-1432 0 0,1 1 0 0 0,-1-1 0 0 0,1 2 0 0 0,-9 3 1 0 0,5-2-37 0 0,1 1 1 0 0,0 1 0 0 0,0 0 0 0 0,0 0 0 0 0,1 2 0 0 0,-1-1 0 0 0,2 1-1 0 0,-1 0 1 0 0,1 1 0 0 0,1 0 0 0 0,-1 1 0 0 0,-11 18 0 0 0,19-27-113 0 0,1 0 0 0 0,-1 1 0 0 0,1-1 0 0 0,0 0 0 0 0,0 1 0 0 0,-1-1 0 0 0,1 1 0 0 0,0-1 0 0 0,0 0 0 0 0,0 1-1 0 0,0-1 1 0 0,1 0 0 0 0,-1 1 0 0 0,0-1 0 0 0,1 1 0 0 0,-1-1 0 0 0,1 0 0 0 0,-1 0 0 0 0,1 1 0 0 0,-1-1 0 0 0,1 0 0 0 0,0 0 0 0 0,0 0 0 0 0,0 1 0 0 0,-1-1 0 0 0,1 0 0 0 0,0 0 0 0 0,0 0 0 0 0,0-1 0 0 0,1 1 0 0 0,-1 0 0 0 0,0 0 0 0 0,2 0 0 0 0,6 5 13 0 0,1 0 0 0 0,0-1 0 0 0,13 5 0 0 0,-9-4 25 0 0,24 11 20 0 0,-23-11-94 0 0,-2-1 1 0 0,1 2-1 0 0,-1 0 1 0 0,0 1-1 0 0,0 0 1 0 0,-1 1-1 0 0,0 0 1 0 0,12 13 0 0 0,-23-21 10 0 0,0 0 0 0 0,0 0 0 0 0,0 0 0 0 0,0 0 1 0 0,0 0-1 0 0,-1 1 0 0 0,1-1 0 0 0,0 0 1 0 0,-1 1-1 0 0,1-1 0 0 0,-1 0 0 0 0,1 1 0 0 0,-1-1 1 0 0,0 1-1 0 0,0-1 0 0 0,0 0 0 0 0,0 1 1 0 0,0-1-1 0 0,0 1 0 0 0,0-1 0 0 0,0 1 1 0 0,0-1-1 0 0,-1 1 0 0 0,1-1 0 0 0,-1 2 0 0 0,-1 0 1 0 0,1 0 0 0 0,-1 0 0 0 0,0 0-1 0 0,0-1 1 0 0,-1 1 0 0 0,1-1 0 0 0,0 1-1 0 0,-1-1 1 0 0,1 0 0 0 0,-5 3-1 0 0,-5 2 1 0 0,0 0-1 0 0,0 0 1 0 0,0-2-1 0 0,-18 7 0 0 0,26-11-55 0 0,-22 7 215 0 0,-37 8 0 0 0,55-15-408 0 0,0 0 0 0 0,0 0 0 0 0,0-1 1 0 0,0 0-1 0 0,-1 0 0 0 0,1-1 0 0 0,0 0 0 0 0,0 0 0 0 0,-10-4 0 0 0,10 1-1272 0 0,-1-3-1559 0 0</inkml:trace>
</inkml:ink>
</file>

<file path=ppt/ink/ink5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6.601"/>
    </inkml:context>
    <inkml:brush xml:id="br0">
      <inkml:brushProperty name="width" value="0.1" units="cm"/>
      <inkml:brushProperty name="height" value="0.1" units="cm"/>
      <inkml:brushProperty name="color" value="#FFFFFF"/>
    </inkml:brush>
  </inkml:definitions>
  <inkml:trace contextRef="#ctx0" brushRef="#br0">1 26 4120 0 0,'0'-2'250'0'0,"1"0"-1"0"0,-1 1 0 0 0,1-1 0 0 0,-1 0 0 0 0,1 1 1 0 0,0-1-1 0 0,0 0 0 0 0,0 1 0 0 0,0-1 0 0 0,0 1 1 0 0,0-1-1 0 0,0 1 0 0 0,0-1 0 0 0,2-1 0 0 0,6 7 1394 0 0,0 15-913 0 0,4 30 11 0 0,-1 0 1 0 0,5 73-1 0 0,-5-35-297 0 0,-1 10-43 0 0,-8-61-153 0 0,1 0 0 0 0,17 64-1 0 0,-21-98-239 0 0,1 0 0 0 0,-1 0 0 0 0,1-1 0 0 0,0 1-1 0 0,0 0 1 0 0,0 0 0 0 0,0-1 0 0 0,0 1 0 0 0,0 0 0 0 0,0-1-1 0 0,1 1 1 0 0,-1-1 0 0 0,0 0 0 0 0,1 1 0 0 0,-1-1-1 0 0,1 0 1 0 0,0 0 0 0 0,-1 0 0 0 0,1 0 0 0 0,0 0 0 0 0,0 0-1 0 0,1 0 1 0 0,1 0-74 0 0,-1-1 0 0 0,1 1-1 0 0,-1-1 1 0 0,1 0-1 0 0,0 0 1 0 0,-1 0 0 0 0,1-1-1 0 0,-1 1 1 0 0,1-1-1 0 0,-1 0 1 0 0,5-2 0 0 0,4-2-725 0 0,0 0 0 0 0,-1-1 1 0 0,0 0-1 0 0,0-1 0 0 0,20-16 1 0 0,-18 12-2224 0 0</inkml:trace>
</inkml:ink>
</file>

<file path=ppt/ink/ink5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6.973"/>
    </inkml:context>
    <inkml:brush xml:id="br0">
      <inkml:brushProperty name="width" value="0.1" units="cm"/>
      <inkml:brushProperty name="height" value="0.1" units="cm"/>
      <inkml:brushProperty name="color" value="#FFFFFF"/>
    </inkml:brush>
  </inkml:definitions>
  <inkml:trace contextRef="#ctx0" brushRef="#br0">1 66 4212 0 0,'0'-3'1240'0'0,"3"2"-739"0"0,1-2-53 0 0,4 1-76 0 0,6-1-96 0 0,6 0-32 0 0,2 0-24 0 0,2-2-24 0 0,2 3-336 0 0,3-2-136 0 0,3-1-252 0 0,-1-1-240 0 0,1 2-277 0 0,1-1 37 0 0,-1-1 32 0 0,0 1-56 0 0,-1-1-24 0 0</inkml:trace>
</inkml:ink>
</file>

<file path=ppt/ink/ink5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7.350"/>
    </inkml:context>
    <inkml:brush xml:id="br0">
      <inkml:brushProperty name="width" value="0.1" units="cm"/>
      <inkml:brushProperty name="height" value="0.1" units="cm"/>
      <inkml:brushProperty name="color" value="#FFFFFF"/>
    </inkml:brush>
  </inkml:definitions>
  <inkml:trace contextRef="#ctx0" brushRef="#br0">212 14 1672 0 0,'7'-10'4464'0'0,"-13"7"-2390"0"0,-20 7-502 0 0,13 2-1283 0 0,-1 1 0 0 0,1 1 0 0 0,0 0 0 0 0,1 1 0 0 0,0 0 0 0 0,0 1 0 0 0,1 0 0 0 0,0 1 0 0 0,1 0 0 0 0,0 1 0 0 0,-15 23 0 0 0,21-28-179 0 0,0 1 0 0 0,0-1 0 0 0,1 1 1 0 0,-1 0-1 0 0,2 0 0 0 0,-1 1 0 0 0,1-1 0 0 0,1 0 1 0 0,-2 18-1 0 0,3-20-70 0 0,0-1-1 0 0,1 1 1 0 0,-1 0 0 0 0,1-1 0 0 0,1 1 0 0 0,-1-1 0 0 0,1 1 0 0 0,0-1-1 0 0,0 0 1 0 0,1 0 0 0 0,-1 0 0 0 0,1 0 0 0 0,0 0 0 0 0,0 0 0 0 0,1-1 0 0 0,4 5-1 0 0,-5-5-139 0 0,1-1-1 0 0,-1 0 0 0 0,1 0 0 0 0,-1 0 0 0 0,1 0 1 0 0,0-1-1 0 0,0 0 0 0 0,0 1 0 0 0,0-1 0 0 0,1-1 1 0 0,-1 1-1 0 0,1-1 0 0 0,-1 1 0 0 0,1-1 1 0 0,-1-1-1 0 0,1 1 0 0 0,-1-1 0 0 0,1 1 0 0 0,0-1 1 0 0,-1-1-1 0 0,1 1 0 0 0,0-1 0 0 0,-1 0 0 0 0,1 0 1 0 0,-1 0-1 0 0,1 0 0 0 0,-1-1 0 0 0,0 0 0 0 0,0 1 1 0 0,1-2-1 0 0,-1 1 0 0 0,0 0 0 0 0,-1-1 1 0 0,1 0-1 0 0,0 0 0 0 0,-1 0 0 0 0,0 0 0 0 0,0-1 1 0 0,0 1-1 0 0,4-7 0 0 0,14-21-970 0 0,-13 15-1514 0 0</inkml:trace>
  <inkml:trace contextRef="#ctx0" brushRef="#br0" timeOffset="1">257 154 10377 0 0,'1'-10'508'0'0,"-1"6"-366"0"0,1 1 0 0 0,-1-1-1 0 0,0 1 1 0 0,0-1 0 0 0,0 0 0 0 0,0 1-1 0 0,-1-1 1 0 0,0 1 0 0 0,0-4-1 0 0,-2 41 983 0 0,5-21-1017 0 0,1 0 0 0 0,0 0 0 0 0,1-1 0 0 0,1 1 0 0 0,0-1 1 0 0,7 13-1 0 0,-8-19-279 0 0,-1 0 0 0 0,1-1 1 0 0,0 0-1 0 0,1 1 0 0 0,-1-2 0 0 0,7 6 1 0 0,-9-7-212 0 0,1-1 1 0 0,1 0-1 0 0,-1 0 1 0 0,0 0 0 0 0,0 0-1 0 0,1-1 1 0 0,-1 1-1 0 0,1-1 1 0 0,-1 0 0 0 0,1 0-1 0 0,6 1 1 0 0,-1-2-2571 0 0</inkml:trace>
</inkml:ink>
</file>

<file path=ppt/ink/ink5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7.801"/>
    </inkml:context>
    <inkml:brush xml:id="br0">
      <inkml:brushProperty name="width" value="0.1" units="cm"/>
      <inkml:brushProperty name="height" value="0.1" units="cm"/>
      <inkml:brushProperty name="color" value="#FFFFFF"/>
    </inkml:brush>
  </inkml:definitions>
  <inkml:trace contextRef="#ctx0" brushRef="#br0">6 79 3460 0 0,'0'1'119'0'0,"-1"-1"0"0"0,1 1 0 0 0,-1 0 0 0 0,1-1 0 0 0,-1 1 0 0 0,1 0-1 0 0,-1 0 1 0 0,1-1 0 0 0,0 1 0 0 0,-1 0 0 0 0,1 0 0 0 0,0 0 0 0 0,0-1-1 0 0,0 1 1 0 0,0 0 0 0 0,0 0 0 0 0,0 0 0 0 0,0 0 0 0 0,0-1 0 0 0,0 3-1 0 0,0 26 283 0 0,0-23-118 0 0,2 12-89 0 0,0 1 1 0 0,1-1-1 0 0,8 26 1 0 0,1 5-857 0 0,-21-171 2824 0 0,9 113-2032 0 0,0 0 0 0 0,1 0-1 0 0,1 0 1 0 0,-1 0 0 0 0,1 0 0 0 0,1 0-1 0 0,0 1 1 0 0,0-1 0 0 0,1 1 0 0 0,-1 0-1 0 0,2 0 1 0 0,-1 0 0 0 0,1 0-1 0 0,1 1 1 0 0,-1 0 0 0 0,10-10 0 0 0,-14 16-102 0 0,0 1 1 0 0,0-1-1 0 0,0 0 1 0 0,0 1 0 0 0,0-1-1 0 0,0 1 1 0 0,0-1-1 0 0,0 1 1 0 0,0 0 0 0 0,0-1-1 0 0,0 1 1 0 0,0 0-1 0 0,0 0 1 0 0,0 0-1 0 0,0 0 1 0 0,0 0 0 0 0,1 0-1 0 0,-1 0 1 0 0,0 0-1 0 0,0 0 1 0 0,0 0 0 0 0,0 0-1 0 0,2 1 1 0 0,0 1 12 0 0,0-1 0 0 0,-1 1 1 0 0,1-1-1 0 0,0 1 0 0 0,-1 0 0 0 0,1 0 1 0 0,-1 0-1 0 0,3 3 0 0 0,2 2 46 0 0,-2 1 1 0 0,1-1-1 0 0,-1 1 0 0 0,8 16 0 0 0,-7-11 34 0 0,-2 0-1 0 0,0 0 1 0 0,0 1 0 0 0,-1 0-1 0 0,-1 0 1 0 0,2 25 0 0 0,-3 15-3767 0 0</inkml:trace>
</inkml:ink>
</file>

<file path=ppt/ink/ink5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8.171"/>
    </inkml:context>
    <inkml:brush xml:id="br0">
      <inkml:brushProperty name="width" value="0.1" units="cm"/>
      <inkml:brushProperty name="height" value="0.1" units="cm"/>
      <inkml:brushProperty name="color" value="#FFFFFF"/>
    </inkml:brush>
  </inkml:definitions>
  <inkml:trace contextRef="#ctx0" brushRef="#br0">258 14 4048 0 0,'-1'-1'184'0'0,"-1"-1"0"0"0,1 1 0 0 0,-1 0 0 0 0,1 0 0 0 0,-1 0 0 0 0,0 0 0 0 0,1 0 0 0 0,-1 0 0 0 0,0 1 0 0 0,0-1 0 0 0,0 0 0 0 0,1 1 0 0 0,-1 0 0 0 0,0-1 0 0 0,0 1 0 0 0,0 0-1 0 0,0 0 1 0 0,0 0 0 0 0,0 0 0 0 0,0 0 0 0 0,0 0 0 0 0,0 1 0 0 0,0-1 0 0 0,1 1 0 0 0,-4 0 0 0 0,-3 2 213 0 0,-1 0 0 0 0,0 0-1 0 0,1 0 1 0 0,-9 6 0 0 0,4-1-36 0 0,0 1 0 0 0,0 0 1 0 0,1 1-1 0 0,1 1 0 0 0,-1 0 0 0 0,2 0 0 0 0,-1 1 0 0 0,2 1 1 0 0,0 0-1 0 0,-13 22 0 0 0,18-27-228 0 0,1-1 0 0 0,0 1 0 0 0,0 0 1 0 0,1-1-1 0 0,0 2 0 0 0,0-1 0 0 0,1 0 0 0 0,0 0 0 0 0,0 15 1 0 0,1-17-79 0 0,1 0 1 0 0,0-1 0 0 0,0 1-1 0 0,1 0 1 0 0,-1-1-1 0 0,1 1 1 0 0,0-1 0 0 0,1 0-1 0 0,-1 0 1 0 0,1 0-1 0 0,0 0 1 0 0,0 0 0 0 0,1 0-1 0 0,0-1 1 0 0,4 6 0 0 0,-4-7-163 0 0,0 1-1 0 0,0 0 1 0 0,0-1 0 0 0,0 0 0 0 0,0 0 0 0 0,1 0 0 0 0,-1-1 0 0 0,1 0 0 0 0,0 1 0 0 0,0-1 0 0 0,0-1 0 0 0,0 1 0 0 0,0-1 0 0 0,0 0 0 0 0,0 0 0 0 0,0-1 0 0 0,9 1-1 0 0,-9-2-264 0 0,0 1-1 0 0,0-1 0 0 0,0-1 1 0 0,0 1-1 0 0,0-1 1 0 0,0 0-1 0 0,-1 0 0 0 0,1 0 1 0 0,-1 0-1 0 0,0-1 0 0 0,1 0 1 0 0,-1 0-1 0 0,0 0 0 0 0,-1 0 1 0 0,1-1-1 0 0,0 1 0 0 0,-1-1 1 0 0,3-5-1 0 0,6-7-2481 0 0</inkml:trace>
</inkml:ink>
</file>

<file path=ppt/ink/ink5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8.591"/>
    </inkml:context>
    <inkml:brush xml:id="br0">
      <inkml:brushProperty name="width" value="0.1" units="cm"/>
      <inkml:brushProperty name="height" value="0.1" units="cm"/>
      <inkml:brushProperty name="color" value="#FFFFFF"/>
    </inkml:brush>
  </inkml:definitions>
  <inkml:trace contextRef="#ctx0" brushRef="#br0">25 105 4776 0 0,'-18'-105'5272'0'0,"13"153"-743"0"0,4 41-3772 0 0,20 150 510 0 0,45 209 230 0 0,-60-428-1367 0 0,1 0 0 0 0,11 30 0 0 0,-15-49-130 0 0,-1 0 0 0 0,1 0 0 0 0,0 0 0 0 0,0 0 0 0 0,-1 0-1 0 0,1 0 1 0 0,0 0 0 0 0,0-1 0 0 0,0 1 0 0 0,0 0 0 0 0,0 0-1 0 0,0-1 1 0 0,0 1 0 0 0,0 0 0 0 0,0-1 0 0 0,0 1 0 0 0,0-1 0 0 0,1 0-1 0 0,-1 1 1 0 0,0-1 0 0 0,0 0 0 0 0,0 0 0 0 0,1 1 0 0 0,-1-1-1 0 0,0 0 1 0 0,0 0 0 0 0,1 0 0 0 0,-1-1 0 0 0,0 1 0 0 0,0 0-1 0 0,0 0 1 0 0,1-1 0 0 0,-1 1 0 0 0,1-1 0 0 0,46-21-1079 0 0,-37 17 687 0 0,-2 1 112 0 0,42-25-2943 0 0,-21 2-2361 0 0,-25 21 2731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4.614"/>
    </inkml:context>
    <inkml:brush xml:id="br0">
      <inkml:brushProperty name="width" value="0.1" units="cm"/>
      <inkml:brushProperty name="height" value="0.1" units="cm"/>
      <inkml:brushProperty name="color" value="#FFFFFF"/>
    </inkml:brush>
  </inkml:definitions>
  <inkml:trace contextRef="#ctx0" brushRef="#br0">195 1 4164 0 0,'2'0'725'0'0,"0"0"0"0"0,0 0 0 0 0,0 0 0 0 0,0 0 0 0 0,0 1-1 0 0,0-1 1 0 0,0 1 0 0 0,0-1 0 0 0,-1 1 0 0 0,1 0-1 0 0,8 5 3625 0 0,-7-3-3624 0 0,-2-2-691 0 0,0 1 0 0 0,0-1 0 0 0,0 0 0 0 0,0 0 0 0 0,-1 1 0 0 0,1-1 0 0 0,0 1-1 0 0,-1-1 1 0 0,1 1 0 0 0,-1-1 0 0 0,0 1 0 0 0,1-1 0 0 0,-1 1 0 0 0,0-1 0 0 0,0 2 0 0 0,0 6-16 0 0,-1-1 1 0 0,0 1 0 0 0,-1-1 0 0 0,0 1 0 0 0,0-1-1 0 0,-1 0 1 0 0,0 1 0 0 0,0-1 0 0 0,-7 10 0 0 0,-3 5-416 0 0,-27 32 1 0 0,40-54 383 0 0,-11 13-375 0 0,-63 77-2593 0 0,17-36-3014 0 0,42-43 3167 0 0</inkml:trace>
</inkml:ink>
</file>

<file path=ppt/ink/ink5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9.294"/>
    </inkml:context>
    <inkml:brush xml:id="br0">
      <inkml:brushProperty name="width" value="0.1" units="cm"/>
      <inkml:brushProperty name="height" value="0.1" units="cm"/>
      <inkml:brushProperty name="color" value="#FFFFFF"/>
    </inkml:brush>
  </inkml:definitions>
  <inkml:trace contextRef="#ctx0" brushRef="#br0">282 37 3908 0 0,'0'0'170'0'0,"1"-1"0"0"0,-1 0 0 0 0,1 0-1 0 0,-1 1 1 0 0,1-1 0 0 0,-1 0 0 0 0,1 0-1 0 0,-1 0 1 0 0,0 0 0 0 0,0 0-1 0 0,1 0 1 0 0,-1 0 0 0 0,0 1 0 0 0,0-1-1 0 0,0 0 1 0 0,0 0 0 0 0,0 0 0 0 0,0 0-1 0 0,0 0 1 0 0,0 0 0 0 0,-1 0 0 0 0,1 0-1 0 0,0 0 1 0 0,-1 0 0 0 0,1 1 0 0 0,0-1-1 0 0,-1 0 1 0 0,1 0 0 0 0,-1 0 0 0 0,0-1-1 0 0,-1 1-29 0 0,0 0-1 0 0,0 0 0 0 0,0 0 0 0 0,0 0 0 0 0,0 0 0 0 0,0 1 1 0 0,0-1-1 0 0,0 1 0 0 0,0-1 0 0 0,-1 1 0 0 0,1 0 1 0 0,-4 0-1 0 0,-5 0 49 0 0,0 1-1 0 0,0 0 1 0 0,0 0 0 0 0,-14 5-1 0 0,13-1-11 0 0,0 0 0 0 0,0 0 0 0 0,0 1-1 0 0,1 1 1 0 0,0 0 0 0 0,0 0-1 0 0,1 1 1 0 0,0 0 0 0 0,-11 12-1 0 0,15-14-83 0 0,1 1-1 0 0,-1-1 0 0 0,1 1 1 0 0,0 0-1 0 0,1 0 0 0 0,-1 0 0 0 0,2 1 1 0 0,-1 0-1 0 0,1-1 0 0 0,0 1 1 0 0,0 0-1 0 0,1 1 0 0 0,0-1 0 0 0,1 0 1 0 0,-1 11-1 0 0,2-16-107 0 0,0 0 1 0 0,0 1-1 0 0,1-1 1 0 0,-1 0-1 0 0,1 1 1 0 0,0-1-1 0 0,0 0 1 0 0,0 0-1 0 0,1 0 0 0 0,-1 1 1 0 0,1-1-1 0 0,-1-1 1 0 0,1 1-1 0 0,0 0 1 0 0,0 0-1 0 0,0-1 0 0 0,1 1 1 0 0,-1-1-1 0 0,1 1 1 0 0,-1-1-1 0 0,1 0 1 0 0,0 0-1 0 0,0 0 0 0 0,-1-1 1 0 0,1 1-1 0 0,1-1 1 0 0,-1 1-1 0 0,0-1 1 0 0,0 0-1 0 0,0 0 1 0 0,1-1-1 0 0,5 1 0 0 0,-3 0-136 0 0,0 0 0 0 0,0-1-1 0 0,1 1 1 0 0,-1-2 0 0 0,0 1-1 0 0,0-1 1 0 0,1 0 0 0 0,-1 0-1 0 0,0 0 1 0 0,0-1 0 0 0,0 0-1 0 0,0 0 1 0 0,0-1-1 0 0,-1 0 1 0 0,1 0 0 0 0,9-7-1 0 0,-8 4-28 0 0,-1-1-1 0 0,0 1 1 0 0,0-1-1 0 0,0-1 1 0 0,-1 1-1 0 0,0-1 1 0 0,0 0-1 0 0,-1 0 1 0 0,0 0-1 0 0,3-12 1 0 0,-3 8-2282 0 0</inkml:trace>
</inkml:ink>
</file>

<file path=ppt/ink/ink5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9.634"/>
    </inkml:context>
    <inkml:brush xml:id="br0">
      <inkml:brushProperty name="width" value="0.1" units="cm"/>
      <inkml:brushProperty name="height" value="0.1" units="cm"/>
      <inkml:brushProperty name="color" value="#FFFFFF"/>
    </inkml:brush>
  </inkml:definitions>
  <inkml:trace contextRef="#ctx0" brushRef="#br0">1 22 11129 0 0,'3'-19'699'0'0,"-1"16"-75"0"0,-1 13-237 0 0,-1-3-278 0 0,1 0 1 0 0,1 0 0 0 0,-1 0 0 0 0,1 0-1 0 0,0-1 1 0 0,0 1 0 0 0,1 0 0 0 0,0-1-1 0 0,6 10 1 0 0,-7-13-426 0 0,0 1-1 0 0,1 0 1 0 0,-1 0 0 0 0,1-1-1 0 0,0 1 1 0 0,0-1 0 0 0,0 0-1 0 0,0 0 1 0 0,1 0-1 0 0,-1-1 1 0 0,1 1 0 0 0,0-1-1 0 0,0 0 1 0 0,0 0 0 0 0,8 3-1 0 0,-4-4-2816 0 0</inkml:trace>
</inkml:ink>
</file>

<file path=ppt/ink/ink5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10.068"/>
    </inkml:context>
    <inkml:brush xml:id="br0">
      <inkml:brushProperty name="width" value="0.1" units="cm"/>
      <inkml:brushProperty name="height" value="0.1" units="cm"/>
      <inkml:brushProperty name="color" value="#FFFFFF"/>
    </inkml:brush>
  </inkml:definitions>
  <inkml:trace contextRef="#ctx0" brushRef="#br0">1 7 4296 0 0,'7'20'3177'0'0,"22"64"-1071"0"0,-17-49-1481 0 0,0 0 1 0 0,7 45 0 0 0,-19-46-466 0 0,-4-24-102 0 0,-5-23 2 0 0,6 8-79 0 0,1-1 0 0 0,0 0-1 0 0,0 1 1 0 0,0-1 0 0 0,0 0 0 0 0,1 0 0 0 0,0 0 0 0 0,1 0 0 0 0,-1 0 0 0 0,1-1-1 0 0,0 1 1 0 0,1 0 0 0 0,-1 0 0 0 0,1 0 0 0 0,1 0 0 0 0,-1 0 0 0 0,1 0 0 0 0,0 0-1 0 0,0 1 1 0 0,0-1 0 0 0,1 1 0 0 0,0-1 0 0 0,0 1 0 0 0,5-5 0 0 0,0 2-216 0 0,0 0 1 0 0,1 1 0 0 0,1 0-1 0 0,-1 0 1 0 0,1 1 0 0 0,0 1-1 0 0,0 0 1 0 0,0 0 0 0 0,1 1-1 0 0,17-5 1 0 0,14-1-709 0 0,66-7 1 0 0,-24 4 425 0 0,66-10 2179 0 0,-143 20-643 0 0,-10 0 366 0 0,-13 1-5 0 0,0 8-1155 0 0,0 0 0 0 0,1 0 0 0 0,-1 2 0 0 0,2 0 0 0 0,-1 1 0 0 0,1 0 0 0 0,1 1-1 0 0,-1 0 1 0 0,2 2 0 0 0,-1-1 0 0 0,2 1 0 0 0,0 1 0 0 0,0 0 0 0 0,1 1 0 0 0,1 0 0 0 0,0 0 0 0 0,1 1 0 0 0,-10 23 0 0 0,17-36-195 0 0,0 0 0 0 0,1 1 0 0 0,-1-1 0 0 0,0 0 0 0 0,1 1 0 0 0,-1-1 0 0 0,1 0 0 0 0,0 1 0 0 0,0-1-1 0 0,0 1 1 0 0,0-1 0 0 0,0 0 0 0 0,1 1 0 0 0,-1-1 0 0 0,1 1 0 0 0,-1-1 0 0 0,1 0 0 0 0,0 0 0 0 0,0 1 0 0 0,0-1 0 0 0,0 0 0 0 0,2 2 0 0 0,-1-1-64 0 0,0-1 0 0 0,1 0 1 0 0,-1 0-1 0 0,1 0 1 0 0,0-1-1 0 0,0 1 0 0 0,0 0 1 0 0,-1-1-1 0 0,1 0 1 0 0,1 0-1 0 0,-1 0 0 0 0,0 0 1 0 0,0 0-1 0 0,5 0 1 0 0,6 0-421 0 0,0-1 0 0 0,0 0 0 0 0,-1 0 0 0 0,1-1 0 0 0,0-1 0 0 0,19-5 0 0 0,-26 5 22 0 0,-1 0-1 0 0,0 0 1 0 0,0-1-1 0 0,0 0 1 0 0,0 0 0 0 0,-1 0-1 0 0,1 0 1 0 0,-1-1-1 0 0,9-9 1 0 0,-1-1-2594 0 0</inkml:trace>
</inkml:ink>
</file>

<file path=ppt/ink/ink5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10.498"/>
    </inkml:context>
    <inkml:brush xml:id="br0">
      <inkml:brushProperty name="width" value="0.1" units="cm"/>
      <inkml:brushProperty name="height" value="0.1" units="cm"/>
      <inkml:brushProperty name="color" value="#FFFFFF"/>
    </inkml:brush>
  </inkml:definitions>
  <inkml:trace contextRef="#ctx0" brushRef="#br0">11 74 4416 0 0,'-6'-54'3326'0'0,"2"35"-1311"0"0,4 26 1133 0 0,33 213 100 0 0,-7-64-2377 0 0,14 203 339 0 0,-39-340-1190 0 0,-1-13 37 0 0,1-1 0 0 0,-1 1 0 0 0,1-1 0 0 0,0 1-1 0 0,0-1 1 0 0,1 0 0 0 0,3 8 0 0 0,-4-12-80 0 0,0 1-1 0 0,-1-1 0 0 0,1 0 1 0 0,1 0-1 0 0,-1 0 0 0 0,0 0 1 0 0,0 0-1 0 0,0 0 0 0 0,1 0 1 0 0,-1-1-1 0 0,0 1 0 0 0,1 0 1 0 0,-1-1-1 0 0,0 1 0 0 0,1-1 1 0 0,-1 1-1 0 0,1-1 0 0 0,-1 0 1 0 0,1 0-1 0 0,-1 1 0 0 0,1-1 1 0 0,-1 0-1 0 0,1 0 1 0 0,-1 0-1 0 0,1-1 0 0 0,-1 1 1 0 0,1 0-1 0 0,-1-1 0 0 0,1 1 1 0 0,-1-1-1 0 0,0 1 0 0 0,1-1 1 0 0,1 0-1 0 0,12-5-467 0 0,3 0-490 0 0,1 0-1 0 0,17-11 1 0 0,-30 14 107 0 0,-1 0 0 0 0,0-1 0 0 0,1 1 0 0 0,-1-1 0 0 0,-1 0 0 0 0,6-6 0 0 0,-5 2-2126 0 0</inkml:trace>
</inkml:ink>
</file>

<file path=ppt/ink/ink5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11.371"/>
    </inkml:context>
    <inkml:brush xml:id="br0">
      <inkml:brushProperty name="width" value="0.1" units="cm"/>
      <inkml:brushProperty name="height" value="0.1" units="cm"/>
      <inkml:brushProperty name="color" value="#FFFFFF"/>
    </inkml:brush>
  </inkml:definitions>
  <inkml:trace contextRef="#ctx0" brushRef="#br0">19 18 4488 0 0,'-2'4'336'0'0,"0"0"-1"0"0,1 0 0 0 0,-1 0 0 0 0,1-1 0 0 0,0 1 1 0 0,0 0-1 0 0,1 0 0 0 0,-1 1 0 0 0,1 4 0 0 0,-1 0 1 0 0,-2 12-23 0 0,1-1 1 0 0,1 1-1 0 0,1-1 0 0 0,3 27 1 0 0,17 80 728 0 0,-17-110-819 0 0,-1-7-740 0 0,-1-26-44 0 0,-1-11 514 0 0,1 0 0 0 0,1 0 1 0 0,1 1-1 0 0,2-1 0 0 0,1 1 1 0 0,12-35-1 0 0,-14 49 65 0 0,1 0 0 0 0,0 0 0 0 0,1 1 0 0 0,0 0 0 0 0,0 0 1 0 0,10-11-1 0 0,-14 20-10 0 0,0-1 0 0 0,0 1-1 0 0,0 0 1 0 0,0 0 0 0 0,1 0 0 0 0,-1 1 0 0 0,0-1 0 0 0,1 0 0 0 0,0 1 0 0 0,-1 0 0 0 0,1-1-1 0 0,0 1 1 0 0,0 0 0 0 0,0 1 0 0 0,0-1 0 0 0,0 0 0 0 0,0 1 0 0 0,0 0 0 0 0,0-1 0 0 0,0 1-1 0 0,0 0 1 0 0,0 1 0 0 0,0-1 0 0 0,0 0 0 0 0,0 1 0 0 0,-1 0 0 0 0,1 0 0 0 0,0 0 0 0 0,0 0-1 0 0,0 0 1 0 0,3 2 0 0 0,7 5 48 0 0,-1 0 0 0 0,1 0-1 0 0,-2 2 1 0 0,1-1 0 0 0,-1 1-1 0 0,-1 1 1 0 0,0 0 0 0 0,0 0-1 0 0,13 22 1 0 0,-7-7-201 0 0,0 1 0 0 0,-2 0-1 0 0,17 50 1 0 0,-25-56-660 0 0,-5-16-197 0 0,0 0-1 0 0,0 0 0 0 0,1 0 0 0 0,0-1 1 0 0,0 1-1 0 0,3 6 0 0 0</inkml:trace>
</inkml:ink>
</file>

<file path=ppt/ink/ink5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11.781"/>
    </inkml:context>
    <inkml:brush xml:id="br0">
      <inkml:brushProperty name="width" value="0.1" units="cm"/>
      <inkml:brushProperty name="height" value="0.1" units="cm"/>
      <inkml:brushProperty name="color" value="#FFFFFF"/>
    </inkml:brush>
  </inkml:definitions>
  <inkml:trace contextRef="#ctx0" brushRef="#br0">38 4 1380 0 0,'-1'0'94'0'0,"1"-1"0"0"0,0 1 0 0 0,0 0 1 0 0,-1 0-1 0 0,1-1 0 0 0,0 1 0 0 0,-1 0 0 0 0,1 0 0 0 0,0-1 0 0 0,-1 1 0 0 0,1 0 0 0 0,-1 0 1 0 0,1 0-1 0 0,0 0 0 0 0,-1 0 0 0 0,1 0 0 0 0,0 0 0 0 0,-1-1 0 0 0,1 1 0 0 0,-1 0 0 0 0,1 0 1 0 0,0 0-1 0 0,-1 1 0 0 0,1-1 0 0 0,-1 0 0 0 0,1 0 0 0 0,0 0 0 0 0,-1 0 0 0 0,1 0 0 0 0,-1 0 1 0 0,1 1-1 0 0,0-1 0 0 0,-1 0 0 0 0,1 0 0 0 0,0 0 0 0 0,-1 1 0 0 0,1-1 0 0 0,0 0 0 0 0,0 0 1 0 0,-1 1-1 0 0,1-1 0 0 0,0 0 0 0 0,0 1 0 0 0,-1-1 0 0 0,1 0 0 0 0,0 1 0 0 0,0-1 0 0 0,0 1 1 0 0,0-1-1 0 0,-1 0 0 0 0,1 1 0 0 0,0-1 0 0 0,0 1 0 0 0,-11 25 1390 0 0,10-23-963 0 0,-2 7-113 0 0,1 0 0 0 0,0 0 0 0 0,1 0 0 0 0,0 0 0 0 0,2 19 0 0 0,-1-18-126 0 0,0 1-42 0 0,0-1 0 0 0,1 0-1 0 0,0 1 1 0 0,1-1 0 0 0,0 0 0 0 0,1 0 0 0 0,0 0-1 0 0,8 18 1 0 0,-9-24-207 0 0,1-1-1 0 0,0 0 1 0 0,0 1-1 0 0,0-1 1 0 0,0 0 0 0 0,1-1-1 0 0,-1 1 1 0 0,1-1-1 0 0,0 1 1 0 0,0-1-1 0 0,0 0 1 0 0,1-1-1 0 0,-1 1 1 0 0,1-1-1 0 0,-1 0 1 0 0,1 0 0 0 0,0 0-1 0 0,0-1 1 0 0,0 1-1 0 0,0-1 1 0 0,9 1-1 0 0,-6-1-90 0 0,1-1 0 0 0,0 1 0 0 0,-1-1 0 0 0,1-1 0 0 0,0 0 0 0 0,0 0 0 0 0,-1 0 0 0 0,1-1 0 0 0,-1-1 0 0 0,9-3 0 0 0,-14 5 40 0 0,0-1 0 0 0,0 1 0 0 0,0-1-1 0 0,0 0 1 0 0,0 0 0 0 0,0 0-1 0 0,-1-1 1 0 0,1 1 0 0 0,-1 0-1 0 0,1-1 1 0 0,-1 0 0 0 0,0 0-1 0 0,0 1 1 0 0,-1-1 0 0 0,1-1-1 0 0,0 1 1 0 0,-1 0 0 0 0,0 0-1 0 0,0 0 1 0 0,0-1 0 0 0,0 1-1 0 0,0 0 1 0 0,-1-1 0 0 0,1 1-1 0 0,-1-1 1 0 0,0 1 0 0 0,-1-7 0 0 0,0 3 28 0 0,0-1 1 0 0,-1 1 0 0 0,1 0 0 0 0,-2 0 0 0 0,1 0 0 0 0,-1 0 0 0 0,0 0 0 0 0,-1 0 0 0 0,1 1 0 0 0,-2-1 0 0 0,1 1 0 0 0,0 0 0 0 0,-1 1 0 0 0,0-1 0 0 0,-1 1 0 0 0,1 0 0 0 0,-1 0 0 0 0,0 0 0 0 0,0 1 0 0 0,-9-5 0 0 0,7 4-280 0 0,-1 1-1 0 0,1 0 1 0 0,-1 0 0 0 0,0 0-1 0 0,0 2 1 0 0,0-1 0 0 0,-1 1-1 0 0,1 0 1 0 0,0 1 0 0 0,-1 0-1 0 0,1 0 1 0 0,-1 1 0 0 0,1 1-1 0 0,-1-1 1 0 0,-16 5-1 0 0,19-3-2754 0 0</inkml:trace>
</inkml:ink>
</file>

<file path=ppt/ink/ink5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12.215"/>
    </inkml:context>
    <inkml:brush xml:id="br0">
      <inkml:brushProperty name="width" value="0.1" units="cm"/>
      <inkml:brushProperty name="height" value="0.1" units="cm"/>
      <inkml:brushProperty name="color" value="#FFFFFF"/>
    </inkml:brush>
  </inkml:definitions>
  <inkml:trace contextRef="#ctx0" brushRef="#br0">1 20 4040 0 0,'4'3'294'0'0,"1"-1"-1"0"0,-1 1 0 0 0,0-1 1 0 0,0 1-1 0 0,0 0 0 0 0,0 1 1 0 0,0-1-1 0 0,-1 1 0 0 0,6 6 1 0 0,25 39 764 0 0,-34-48-1029 0 0,11 15 255 0 0,3 5 43 0 0,-1 0 0 0 0,-1 1 0 0 0,18 45 1 0 0,-28-54-324 0 0,-7-10 141 0 0,4-4-111 0 0,0 1-1 0 0,-1-1 1 0 0,1 0-1 0 0,0 1 1 0 0,0-1-1 0 0,0 0 1 0 0,0 0-1 0 0,0 0 1 0 0,0 0-1 0 0,0 0 1 0 0,0 0-1 0 0,-1-3 1 0 0,0 1 19 0 0,0-1 1 0 0,1 1-1 0 0,-1-1 1 0 0,1 0-1 0 0,0 0 1 0 0,0 1-1 0 0,1-1 1 0 0,-1 0-1 0 0,1 0 1 0 0,0 0-1 0 0,0 0 1 0 0,0 1-1 0 0,0-1 0 0 0,1 0 1 0 0,0 0-1 0 0,-1 0 1 0 0,3-4-1 0 0,2-8 21 0 0,1 0 0 0 0,13-24 0 0 0,-14 30-39 0 0,-1 4-212 0 0,0 0 0 0 0,0 0 0 0 0,0 1-1 0 0,1-1 1 0 0,-1 1 0 0 0,1 0 0 0 0,9-7 0 0 0,43-28-5843 0 0,-46 33 4097 0 0,-5 4 925 0 0</inkml:trace>
</inkml:ink>
</file>

<file path=ppt/ink/ink5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12.652"/>
    </inkml:context>
    <inkml:brush xml:id="br0">
      <inkml:brushProperty name="width" value="0.1" units="cm"/>
      <inkml:brushProperty name="height" value="0.1" units="cm"/>
      <inkml:brushProperty name="color" value="#FFFFFF"/>
    </inkml:brush>
  </inkml:definitions>
  <inkml:trace contextRef="#ctx0" brushRef="#br0">1 0 1848 0 0,'6'41'4375'0'0,"16"23"-2513"0"0,-7-22-933 0 0,-4-12-430 0 0,-6-19-638 0 0,-1 1 0 0 0,0-1 0 0 0,-1 1 0 0 0,-1-1 0 0 0,3 17 0 0 0,-5-28 23 0 0,-6-22-322 0 0,6 18 439 0 0,-5-64 1813 0 0,4 63-1644 0 0,1 0 1 0 0,1 0-1 0 0,-1 0 1 0 0,1 0-1 0 0,-1 0 1 0 0,1 1 0 0 0,1-1-1 0 0,-1 0 1 0 0,1 0-1 0 0,0 1 1 0 0,2-6-1 0 0,-3 9-147 0 0,1 1-1 0 0,-1-1 1 0 0,0 0-1 0 0,0 0 0 0 0,0 0 1 0 0,1 1-1 0 0,-1-1 0 0 0,0 0 1 0 0,1 1-1 0 0,-1-1 0 0 0,1 1 1 0 0,-1 0-1 0 0,1-1 1 0 0,-1 1-1 0 0,0 0 0 0 0,1 0 1 0 0,-1 0-1 0 0,1 0 0 0 0,-1 0 1 0 0,1 0-1 0 0,-1 1 0 0 0,1-1 1 0 0,-1 0-1 0 0,1 1 1 0 0,-1-1-1 0 0,0 1 0 0 0,1-1 1 0 0,-1 1-1 0 0,0 0 0 0 0,0 0 1 0 0,1-1-1 0 0,-1 1 0 0 0,1 1 1 0 0,42 31 155 0 0,-31-20-190 0 0,-1 0 1 0 0,0 1-1 0 0,10 17 1 0 0,12 14-1503 0 0,-27-35 89 0 0</inkml:trace>
</inkml:ink>
</file>

<file path=ppt/ink/ink5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13.011"/>
    </inkml:context>
    <inkml:brush xml:id="br0">
      <inkml:brushProperty name="width" value="0.1" units="cm"/>
      <inkml:brushProperty name="height" value="0.1" units="cm"/>
      <inkml:brushProperty name="color" value="#FFFFFF"/>
    </inkml:brush>
  </inkml:definitions>
  <inkml:trace contextRef="#ctx0" brushRef="#br0">0 227 9661 0 0,'1'-16'45'0'0,"0"0"1"0"0,0 0-1 0 0,2 0 1 0 0,0 0-1 0 0,8-23 1 0 0,-8 30-36 0 0,0 2 0 0 0,0-1 0 0 0,1 0 0 0 0,0 1 0 0 0,0-1 0 0 0,1 1 0 0 0,0 0 0 0 0,0 1 1 0 0,1-1-1 0 0,0 1 0 0 0,0 0 0 0 0,9-7 0 0 0,-13 12 9 0 0,-1 0 0 0 0,1 0 0 0 0,0 0 0 0 0,0 0 0 0 0,-1 1 1 0 0,1-1-1 0 0,0 0 0 0 0,0 1 0 0 0,0-1 0 0 0,0 1 0 0 0,0 0 0 0 0,0 0 0 0 0,0-1 0 0 0,0 1 0 0 0,0 1 1 0 0,0-1-1 0 0,0 0 0 0 0,0 0 0 0 0,0 1 0 0 0,-1-1 0 0 0,1 1 0 0 0,3 1 0 0 0,-1 0 8 0 0,0 0 0 0 0,0 1 0 0 0,0-1 0 0 0,-1 1-1 0 0,1 0 1 0 0,-1 0 0 0 0,0 1 0 0 0,0-1 0 0 0,5 7-1 0 0,-3-2 6 0 0,0 0-1 0 0,0 0 1 0 0,-1 1-1 0 0,1-1 0 0 0,-2 1 1 0 0,0 0-1 0 0,0 0 1 0 0,0 1-1 0 0,1 10 0 0 0,-3 45-384 0 0,-6-22-5073 0 0,4-34 2276 0 0</inkml:trace>
</inkml:ink>
</file>

<file path=ppt/ink/ink5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13.431"/>
    </inkml:context>
    <inkml:brush xml:id="br0">
      <inkml:brushProperty name="width" value="0.1" units="cm"/>
      <inkml:brushProperty name="height" value="0.1" units="cm"/>
      <inkml:brushProperty name="color" value="#FFFFFF"/>
    </inkml:brush>
  </inkml:definitions>
  <inkml:trace contextRef="#ctx0" brushRef="#br0">290 71 1452 0 0,'4'-17'2440'0'0,"-3"14"-2011"0"0,0 1-1 0 0,-1-1 1 0 0,1 0 0 0 0,-1 0-1 0 0,1 0 1 0 0,-1 0-1 0 0,0 0 1 0 0,-1-6 0 0 0,1 8-340 0 0,-1 0 0 0 0,1-1 0 0 0,-1 1 0 0 0,0 0 1 0 0,0 0-1 0 0,1 0 0 0 0,-1 0 0 0 0,0 0 0 0 0,0 0 0 0 0,0 0 1 0 0,0 0-1 0 0,0 0 0 0 0,0 1 0 0 0,0-1 0 0 0,-1 0 1 0 0,1 1-1 0 0,0-1 0 0 0,0 1 0 0 0,0-1 0 0 0,-1 1 0 0 0,1-1 1 0 0,0 1-1 0 0,-1 0 0 0 0,1 0 0 0 0,-3-1 0 0 0,-6 0 179 0 0,0 1 0 0 0,0 0 0 0 0,0 0 1 0 0,-1 1-1 0 0,1 0 0 0 0,0 1 0 0 0,0 0 0 0 0,0 1 0 0 0,0 0 0 0 0,1 0 0 0 0,-1 1 0 0 0,1 0 0 0 0,-11 8 0 0 0,10-7-108 0 0,0 1-1 0 0,1 1 0 0 0,0-1 1 0 0,0 2-1 0 0,1-1 1 0 0,0 1-1 0 0,0 0 0 0 0,0 1 1 0 0,1 0-1 0 0,1 0 1 0 0,-10 18-1 0 0,14-24-134 0 0,1 1 0 0 0,-1 0-1 0 0,1 0 1 0 0,0-1 0 0 0,0 1 0 0 0,0 0 0 0 0,0 0-1 0 0,1 0 1 0 0,0 0 0 0 0,0 0 0 0 0,0 0-1 0 0,0 0 1 0 0,0 0 0 0 0,1 0 0 0 0,0 0-1 0 0,0 0 1 0 0,0-1 0 0 0,0 1 0 0 0,0 0 0 0 0,1 0-1 0 0,0-1 1 0 0,0 1 0 0 0,0-1 0 0 0,3 5-1 0 0,-1-5-112 0 0,-1 1 0 0 0,1 0-1 0 0,0-1 1 0 0,0 0-1 0 0,0 0 1 0 0,0 0-1 0 0,1 0 1 0 0,-1-1-1 0 0,1 0 1 0 0,0 0-1 0 0,0 0 1 0 0,0 0-1 0 0,0-1 1 0 0,0 1 0 0 0,0-2-1 0 0,0 1 1 0 0,0 0-1 0 0,8-1 1 0 0,-8-1-40 0 0,1 1 1 0 0,-1-1 0 0 0,1-1-1 0 0,-1 1 1 0 0,0-1 0 0 0,0 0-1 0 0,1 0 1 0 0,-1-1 0 0 0,0 1-1 0 0,-1-1 1 0 0,1 0 0 0 0,0-1-1 0 0,-1 1 1 0 0,0-1 0 0 0,0 0-1 0 0,0 0 1 0 0,0 0 0 0 0,-1 0-1 0 0,5-8 1 0 0,-1 3-7 0 0,-1-1 1 0 0,0 0-1 0 0,-1 0 1 0 0,0-1-1 0 0,-1 1 1 0 0,0-1-1 0 0,-1 0 1 0 0,4-19-1 0 0,-6 21 397 0 0,0-1 1 0 0,0 0-1 0 0,-1 1 0 0 0,-1-17 0 0 0,-3 23 439 0 0,-1 10-291 0 0,-2 9 161 0 0,6-6-400 0 0,0 1 1 0 0,1-1 0 0 0,0 0-1 0 0,0 0 1 0 0,1 0-1 0 0,0 0 1 0 0,1 0 0 0 0,5 18-1 0 0,-5-23-354 0 0,0 1-1 0 0,1-1 0 0 0,0 0 1 0 0,0 0-1 0 0,0 0 0 0 0,0 0 0 0 0,5 5 1 0 0,-4-6-322 0 0,-1-1 1 0 0,1 0 0 0 0,0 1-1 0 0,1-1 1 0 0,-1-1 0 0 0,0 1-1 0 0,1-1 1 0 0,-1 1 0 0 0,6 1-1 0 0,-2-1-2626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5.085"/>
    </inkml:context>
    <inkml:brush xml:id="br0">
      <inkml:brushProperty name="width" value="0.1" units="cm"/>
      <inkml:brushProperty name="height" value="0.1" units="cm"/>
      <inkml:brushProperty name="color" value="#FFFFFF"/>
    </inkml:brush>
  </inkml:definitions>
  <inkml:trace contextRef="#ctx0" brushRef="#br0">0 0 5340 0 0,'10'1'319'0'0,"-1"0"0"0"0,1 1 0 0 0,-1 0 0 0 0,0 1 0 0 0,0-1 0 0 0,0 2 0 0 0,0-1 0 0 0,0 1 0 0 0,-1 1-1 0 0,1 0 1 0 0,-1 0 0 0 0,0 0 0 0 0,-1 1 0 0 0,1 0 0 0 0,-1 1 0 0 0,-1 0 0 0 0,1 0 0 0 0,-1 0-1 0 0,0 1 1 0 0,-1 0 0 0 0,0 0 0 0 0,7 13 0 0 0,-7-11-255 0 0,-1-1 0 0 0,0 2 0 0 0,0-1 0 0 0,-1 0 0 0 0,0 1 1 0 0,-1 0-1 0 0,0 0 0 0 0,1 19 0 0 0,-3-22-27 0 0,-1 0 1 0 0,1-1 0 0 0,-1 1-1 0 0,0-1 1 0 0,-1 1-1 0 0,0-1 1 0 0,0 0-1 0 0,-1 0 1 0 0,0 1 0 0 0,0-2-1 0 0,0 1 1 0 0,-1 0-1 0 0,-5 6 1 0 0,1-2-197 0 0,-37 45-340 0 0,41-52 275 0 0,1-1 0 0 0,-1 1 1 0 0,0-1-1 0 0,0 1 1 0 0,0-1-1 0 0,0-1 1 0 0,-1 1-1 0 0,1-1 1 0 0,-1 1-1 0 0,0-1 1 0 0,-4 1-1 0 0,2-2-1314 0 0</inkml:trace>
</inkml:ink>
</file>

<file path=ppt/ink/ink5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13.884"/>
    </inkml:context>
    <inkml:brush xml:id="br0">
      <inkml:brushProperty name="width" value="0.1" units="cm"/>
      <inkml:brushProperty name="height" value="0.1" units="cm"/>
      <inkml:brushProperty name="color" value="#FFFFFF"/>
    </inkml:brush>
  </inkml:definitions>
  <inkml:trace contextRef="#ctx0" brushRef="#br0">1 33 5272 0 0,'2'-18'1612'0'0,"1"4"2008"0"0,3 30-1234 0 0,-3 6-1470 0 0,2 41 0 0 0,-3-22-394 0 0,15 470 2280 0 0,-19-484-2769 0 0,1-20 36 0 0,0 0 0 0 0,1 0-1 0 0,-1 0 1 0 0,2 0 0 0 0,1 13-1 0 0,-2-19-90 0 0,0 1 1 0 0,1-1-1 0 0,-1 1 0 0 0,1-1 0 0 0,0 1 1 0 0,-1-1-1 0 0,1 0 0 0 0,0 1 0 0 0,0-1 1 0 0,0 0-1 0 0,0 0 0 0 0,0 0 0 0 0,0 0 1 0 0,0 0-1 0 0,1 0 0 0 0,-1 0 0 0 0,0 0 1 0 0,0 0-1 0 0,1 0 0 0 0,-1 0 0 0 0,1-1 1 0 0,-1 1-1 0 0,1-1 0 0 0,-1 1 0 0 0,1-1 1 0 0,-1 0-1 0 0,1 1 0 0 0,-1-1 0 0 0,1 0 1 0 0,2 0-1 0 0,10 1-362 0 0,21-2-2490 0 0,-32 1 2223 0 0,0-1 0 0 0,0 0 0 0 0,0 0 0 0 0,0-1 0 0 0,-1 1 0 0 0,1 0 1 0 0,0-1-1 0 0,0 0 0 0 0,4-3 0 0 0,0 0-2243 0 0</inkml:trace>
</inkml:ink>
</file>

<file path=ppt/ink/ink5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5.536"/>
    </inkml:context>
    <inkml:brush xml:id="br0">
      <inkml:brushProperty name="width" value="0.1" units="cm"/>
      <inkml:brushProperty name="height" value="0.1" units="cm"/>
      <inkml:brushProperty name="color" value="#FFFFFF"/>
    </inkml:brush>
  </inkml:definitions>
  <inkml:trace contextRef="#ctx0" brushRef="#br0">0 43 2408 0 0,'0'-43'4709'0'0,"3"50"-4537"0"0,0 0 0 0 0,0-1 0 0 0,0 1 0 0 0,1-1 0 0 0,0 1 0 0 0,0-1 0 0 0,10 10 0 0 0,2 6 12 0 0,20 32 89 0 0,-20-28-313 0 0,1 0-1 0 0,1-1 1 0 0,1 0-1 0 0,36 34 0 0 0,-53-57-357 0 0,0 0 0 0 0,1-1 0 0 0,-1 1 1 0 0,1 0-1 0 0,-1-1 0 0 0,1 1 0 0 0,0-1 0 0 0,-1 0 0 0 0,1 0 0 0 0,0 0 0 0 0,0 0 0 0 0,0 0 0 0 0,0-1 0 0 0,3 1 0 0 0,-1-1-692 0 0</inkml:trace>
</inkml:ink>
</file>

<file path=ppt/ink/ink5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5.883"/>
    </inkml:context>
    <inkml:brush xml:id="br0">
      <inkml:brushProperty name="width" value="0.1" units="cm"/>
      <inkml:brushProperty name="height" value="0.1" units="cm"/>
      <inkml:brushProperty name="color" value="#FFFFFF"/>
    </inkml:brush>
  </inkml:definitions>
  <inkml:trace contextRef="#ctx0" brushRef="#br0">78 1 1272 0 0,'-2'3'256'0'0,"-1"0"1"0"0,1 0-1 0 0,0 0 0 0 0,0 0 0 0 0,1 0 0 0 0,-1 0 1 0 0,0 1-1 0 0,1-1 0 0 0,0 1 0 0 0,-1 5 1 0 0,-7 43 561 0 0,6-35-399 0 0,-35 170 1559 0 0,30-124-6564 0 0,8-57 3566 0 0</inkml:trace>
</inkml:ink>
</file>

<file path=ppt/ink/ink5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6.313"/>
    </inkml:context>
    <inkml:brush xml:id="br0">
      <inkml:brushProperty name="width" value="0.1" units="cm"/>
      <inkml:brushProperty name="height" value="0.1" units="cm"/>
      <inkml:brushProperty name="color" value="#FFFFFF"/>
    </inkml:brush>
  </inkml:definitions>
  <inkml:trace contextRef="#ctx0" brushRef="#br0">321 50 1300 0 0,'0'0'106'0'0,"1"-1"0"0"0,0 1 0 0 0,0-1 0 0 0,0 1 0 0 0,-1-1 0 0 0,1 1 0 0 0,0-1 0 0 0,-1 1 0 0 0,1-1 0 0 0,0 0 0 0 0,-1 1 0 0 0,1-1 0 0 0,-1 0 0 0 0,1 0 0 0 0,-1 0 0 0 0,0 1 0 0 0,1-1 0 0 0,-1 0 0 0 0,0 0 0 0 0,1 0 0 0 0,-1 0 0 0 0,0 0 0 0 0,0 1 0 0 0,0-1 0 0 0,0 0 0 0 0,0 0 0 0 0,0 0 0 0 0,0 0 0 0 0,0 0 0 0 0,0 0 0 0 0,0 0 0 0 0,-1 0 0 0 0,1 1 0 0 0,0-1 0 0 0,0 0 0 0 0,-1 0 0 0 0,1 0 0 0 0,-1 0 0 0 0,1 1 0 0 0,-1-1 0 0 0,1 0 0 0 0,-1 0 0 0 0,1 1 0 0 0,-1-1 0 0 0,0 1 0 0 0,1-1 0 0 0,-1 0 0 0 0,0 1 0 0 0,0-1 0 0 0,1 1 0 0 0,-1-1 0 0 0,0 1 0 0 0,0 0 0 0 0,0-1 0 0 0,0 1 0 0 0,0 0 0 0 0,1 0 0 0 0,-1 0 0 0 0,-1-1 0 0 0,-6-1 166 0 0,0 0 0 0 0,0 0 1 0 0,0 1-1 0 0,0-1 1 0 0,-10 1-1 0 0,7 2-141 0 0,1 0-1 0 0,0 1 0 0 0,-1 0 1 0 0,1 1-1 0 0,0 0 1 0 0,0 0-1 0 0,1 1 0 0 0,-1 0 1 0 0,1 1-1 0 0,0 0 1 0 0,-17 12-1 0 0,13-7 10 0 0,0 1 0 0 0,0 1 0 0 0,1-1-1 0 0,1 2 1 0 0,0 0 0 0 0,-16 23 0 0 0,24-32-96 0 0,1 1 0 0 0,-1 0 0 0 0,1 1 0 0 0,0-1 0 0 0,0 0 1 0 0,0 1-1 0 0,1-1 0 0 0,-1 1 0 0 0,1-1 0 0 0,1 1 0 0 0,-1-1 0 0 0,1 1 1 0 0,0 0-1 0 0,1-1 0 0 0,-1 1 0 0 0,1 0 0 0 0,0-1 0 0 0,2 8 0 0 0,-1-10-56 0 0,-1 1-1 0 0,1-1 0 0 0,0 1 0 0 0,0-1 1 0 0,0 0-1 0 0,0 0 0 0 0,1 1 1 0 0,-1-2-1 0 0,1 1 0 0 0,0 0 0 0 0,0-1 1 0 0,0 1-1 0 0,0-1 0 0 0,0 0 0 0 0,1 0 1 0 0,-1 0-1 0 0,1 0 0 0 0,-1-1 0 0 0,1 1 1 0 0,-1-1-1 0 0,1 0 0 0 0,0 0 0 0 0,0 0 1 0 0,0-1-1 0 0,-1 1 0 0 0,1-1 1 0 0,7 0-1 0 0,-6 0-77 0 0,0-1 1 0 0,0 1-1 0 0,0-1 1 0 0,0 0-1 0 0,0 0 1 0 0,0-1-1 0 0,-1 1 1 0 0,1-1-1 0 0,0 0 1 0 0,-1 0-1 0 0,1-1 1 0 0,-1 1-1 0 0,0-1 1 0 0,0 0-1 0 0,0 0 1 0 0,0-1-1 0 0,0 1 1 0 0,-1-1-1 0 0,1 0 1 0 0,-1 0-1 0 0,0 0 1 0 0,0 0-1 0 0,-1 0 1 0 0,3-6-1 0 0,1-1-2467 0 0</inkml:trace>
</inkml:ink>
</file>

<file path=ppt/ink/ink5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6.655"/>
    </inkml:context>
    <inkml:brush xml:id="br0">
      <inkml:brushProperty name="width" value="0.1" units="cm"/>
      <inkml:brushProperty name="height" value="0.1" units="cm"/>
      <inkml:brushProperty name="color" value="#FFFFFF"/>
    </inkml:brush>
  </inkml:definitions>
  <inkml:trace contextRef="#ctx0" brushRef="#br0">0 19 10221 0 0,'0'-19'-69'0'0,"0"32"189"0"0,0-6-130 0 0,1-1 0 0 0,0 1 0 0 0,0 0 0 0 0,0 0 0 0 0,1-1 0 0 0,0 1-1 0 0,0 0 1 0 0,1-1 0 0 0,0 0 0 0 0,0 0 0 0 0,0 0 0 0 0,1 0 0 0 0,0 0 0 0 0,8 9 0 0 0,-10-12-293 0 0,1 0 1 0 0,0 0 0 0 0,0-1-1 0 0,1 1 1 0 0,-1-1 0 0 0,0 0-1 0 0,1 0 1 0 0,-1 0 0 0 0,1 0-1 0 0,0-1 1 0 0,0 1 0 0 0,-1-1-1 0 0,1 0 1 0 0,0 0 0 0 0,0-1-1 0 0,0 1 1 0 0,0-1 0 0 0,0 0-1 0 0,0 0 1 0 0,0 0 0 0 0,0 0-1 0 0,0-1 1 0 0,0 1 0 0 0,0-1-1 0 0,0 0 1 0 0,7-3 0 0 0,-2 0-768 0 0</inkml:trace>
</inkml:ink>
</file>

<file path=ppt/ink/ink5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7.001"/>
    </inkml:context>
    <inkml:brush xml:id="br0">
      <inkml:brushProperty name="width" value="0.1" units="cm"/>
      <inkml:brushProperty name="height" value="0.1" units="cm"/>
      <inkml:brushProperty name="color" value="#FFFFFF"/>
    </inkml:brush>
  </inkml:definitions>
  <inkml:trace contextRef="#ctx0" brushRef="#br0">5 4 1152 0 0,'-4'-4'3172'0'0,"6"17"-1767"0"0,55 87 304 0 0,-36-67-1371 0 0,-1 2-1 0 0,21 50 1 0 0,-41-84-321 0 0,1-1 1 0 0,-1 1 0 0 0,0 0-1 0 0,1-1 1 0 0,-1 1-1 0 0,1 0 1 0 0,-1-1 0 0 0,0 1-1 0 0,0 0 1 0 0,1 0-1 0 0,-1-1 1 0 0,0 1-1 0 0,0 0 1 0 0,0 0 0 0 0,0 0-1 0 0,0-1 1 0 0,0 1-1 0 0,0 0 1 0 0,0 0 0 0 0,0-1-1 0 0,-1 1 1 0 0,1 0-1 0 0,0 0 1 0 0,0-1 0 0 0,-1 1-1 0 0,1 0 1 0 0,0 0-1 0 0,-1-1 1 0 0,1 1 0 0 0,0-1-1 0 0,-1 1 1 0 0,1 0-1 0 0,-1-1 1 0 0,0 1-1 0 0,1-1 1 0 0,-1 1 0 0 0,1-1-1 0 0,-1 1 1 0 0,0-1-1 0 0,1 1 1 0 0,-1-1 0 0 0,0 0-1 0 0,1 1 1 0 0,-1-1-1 0 0,0 0 1 0 0,0 0 0 0 0,1 0-1 0 0,-1 0 1 0 0,0 1-1 0 0,0-1 1 0 0,-1 0 0 0 0,0 0 108 0 0,-1-1 0 0 0,1 1 0 0 0,-1 0 0 0 0,1-1 0 0 0,0 1 0 0 0,-1-1 0 0 0,1 0 1 0 0,0 0-1 0 0,-1 0 0 0 0,1 0 0 0 0,0 0 0 0 0,0-1 0 0 0,0 1 0 0 0,0-1 1 0 0,-3-2-1 0 0,2 0-53 0 0,1 0 0 0 0,-1 0 0 0 0,1-1 0 0 0,0 1 0 0 0,0-1 0 0 0,1 1-1 0 0,-1-1 1 0 0,1 0 0 0 0,0 0 0 0 0,0 1 0 0 0,1-1 0 0 0,0 0 0 0 0,-1 0 0 0 0,2 0 0 0 0,-1 0 0 0 0,0 0 0 0 0,1 0 0 0 0,0 1 0 0 0,0-1 0 0 0,0 0 0 0 0,4-8 0 0 0,-2 4-208 0 0,1 0 1 0 0,0 0-1 0 0,0 0 1 0 0,1 1-1 0 0,0-1 1 0 0,1 1-1 0 0,-1 0 1 0 0,2 1-1 0 0,-1 0 1 0 0,9-8-1 0 0,26-12-2681 0 0,-26 20-188 0 0</inkml:trace>
</inkml:ink>
</file>

<file path=ppt/ink/ink5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7.410"/>
    </inkml:context>
    <inkml:brush xml:id="br0">
      <inkml:brushProperty name="width" value="0.1" units="cm"/>
      <inkml:brushProperty name="height" value="0.1" units="cm"/>
      <inkml:brushProperty name="color" value="#FFFFFF"/>
    </inkml:brush>
  </inkml:definitions>
  <inkml:trace contextRef="#ctx0" brushRef="#br0">96 307 2896 0 0,'3'7'454'0'0,"0"0"0"0"0,-1 1 1 0 0,1-1-1 0 0,-1 1 0 0 0,-1-1 0 0 0,1 1 0 0 0,-1 0 0 0 0,0 14 0 0 0,0 0 268 0 0,2 4-362 0 0,0 1-244 0 0,1 0 0 0 0,12 47 0 0 0,-14-66-1096 0 0,-2-7 694 0 0,0 0 0 0 0,0 0 0 0 0,0 0 0 0 0,0 0 0 0 0,1 0 0 0 0,-1 0 0 0 0,0 0 0 0 0,1 0-1 0 0,-1 0 1 0 0,0 0 0 0 0,1 0 0 0 0,0 0 0 0 0,-1 0 0 0 0,1 0 0 0 0,-1 0 0 0 0,1-1 0 0 0,1 2 0 0 0,1-1-806 0 0</inkml:trace>
  <inkml:trace contextRef="#ctx0" brushRef="#br0" timeOffset="1">23 52 1196 0 0,'-6'-13'552'0'0,"1"2"-236"0"0,2 2-136 0 0,-1 1-168 0 0,1 3-284 0 0,1-1-572 0 0</inkml:trace>
</inkml:ink>
</file>

<file path=ppt/ink/ink5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8.034"/>
    </inkml:context>
    <inkml:brush xml:id="br0">
      <inkml:brushProperty name="width" value="0.1" units="cm"/>
      <inkml:brushProperty name="height" value="0.1" units="cm"/>
      <inkml:brushProperty name="color" value="#FFFFFF"/>
    </inkml:brush>
  </inkml:definitions>
  <inkml:trace contextRef="#ctx0" brushRef="#br0">247 66 1756 0 0,'1'0'179'0'0,"0"0"0"0"0,0-1 0 0 0,0 1 0 0 0,0-1 0 0 0,0 1 0 0 0,0-1-1 0 0,0 1 1 0 0,0-1 0 0 0,0 0 0 0 0,0 1 0 0 0,0-1 0 0 0,0 0 0 0 0,-1 0 0 0 0,1 0 0 0 0,0 0-1 0 0,-1 0 1 0 0,1 1 0 0 0,0-1 0 0 0,-1 0 0 0 0,1 0 0 0 0,-1 0 0 0 0,0-1 0 0 0,1 1 0 0 0,-1 0 0 0 0,0 0-1 0 0,0 0 1 0 0,1 0 0 0 0,-1 0 0 0 0,0 0 0 0 0,0 0 0 0 0,0 0 0 0 0,0-1 0 0 0,0 1 0 0 0,-1 0-1 0 0,1 0 1 0 0,0 0 0 0 0,-1-1 0 0 0,-1-1 32 0 0,1 1 0 0 0,-1 0 0 0 0,0 0 0 0 0,0 0 0 0 0,0 0 0 0 0,0 1-1 0 0,0-1 1 0 0,-1 1 0 0 0,1-1 0 0 0,0 1 0 0 0,-1 0 0 0 0,1 0 0 0 0,-1 0 0 0 0,-5-2 0 0 0,0 1-50 0 0,0 1 0 0 0,0 0 1 0 0,0 0-1 0 0,0 1 0 0 0,0 0 1 0 0,0 0-1 0 0,0 1 0 0 0,-1 0 1 0 0,1 0-1 0 0,0 1 0 0 0,1 0 1 0 0,-1 0-1 0 0,0 1 0 0 0,0 0 1 0 0,-7 5-1 0 0,9-5-104 0 0,-1 1 0 0 0,1 0 0 0 0,0 0 0 0 0,0 0 1 0 0,0 1-1 0 0,1 0 0 0 0,-1 0 0 0 0,1 0 0 0 0,0 1 0 0 0,1 0 0 0 0,-1 0 0 0 0,1 0 1 0 0,1 0-1 0 0,-1 1 0 0 0,1-1 0 0 0,-4 13 0 0 0,6-16-50 0 0,0 0 1 0 0,1-1-1 0 0,-1 1 0 0 0,1-1 0 0 0,0 1 0 0 0,0 0 1 0 0,0-1-1 0 0,0 1 0 0 0,1-1 0 0 0,-1 1 1 0 0,0-1-1 0 0,1 1 0 0 0,0 0 0 0 0,0-1 1 0 0,0 0-1 0 0,0 1 0 0 0,0-1 0 0 0,0 0 0 0 0,1 1 1 0 0,-1-1-1 0 0,1 0 0 0 0,-1 0 0 0 0,1 0 1 0 0,0 0-1 0 0,0 0 0 0 0,0-1 0 0 0,0 1 1 0 0,0-1-1 0 0,0 1 0 0 0,4 1 0 0 0,-1 0-106 0 0,0-1 0 0 0,1 0 0 0 0,-1 0 0 0 0,1 0 0 0 0,-1 0 0 0 0,1-1 0 0 0,0 0 0 0 0,0 0 0 0 0,0-1 0 0 0,0 0 0 0 0,0 0 0 0 0,9-1 0 0 0,-11 0 30 0 0,0 0 1 0 0,0-1 0 0 0,-1 1 0 0 0,1-1 0 0 0,-1 0 0 0 0,1 0 0 0 0,-1 0-1 0 0,0-1 1 0 0,0 1 0 0 0,0-1 0 0 0,0 0 0 0 0,-1 0 0 0 0,1 0 0 0 0,-1 0-1 0 0,1 0 1 0 0,2-5 0 0 0,2-5-157 0 0,0 0 0 0 0,0 0 0 0 0,4-14 0 0 0,-10 22 212 0 0,0 1 0 0 0,0 0 0 0 0,-1 0-1 0 0,1-1 1 0 0,-1 1 0 0 0,-1-7 0 0 0,1 0-29 0 0,0 11 33 0 0,3 35 504 0 0,-1-29-480 0 0,-1 0 0 0 0,1 0 0 0 0,0 0 0 0 0,1-1-1 0 0,0 0 1 0 0,0 1 0 0 0,0-1 0 0 0,0 0-1 0 0,1 0 1 0 0,0 0 0 0 0,0-1 0 0 0,0 0 0 0 0,8 7-1 0 0,-8-8-381 0 0,0 0-1 0 0,1 0 0 0 0,0 0 0 0 0,0 0 0 0 0,0-1 1 0 0,0 0-1 0 0,0 0 0 0 0,0 0 0 0 0,8 1 0 0 0,-2-1-2748 0 0</inkml:trace>
</inkml:ink>
</file>

<file path=ppt/ink/ink5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8.650"/>
    </inkml:context>
    <inkml:brush xml:id="br0">
      <inkml:brushProperty name="width" value="0.1" units="cm"/>
      <inkml:brushProperty name="height" value="0.1" units="cm"/>
      <inkml:brushProperty name="color" value="#FFFFFF"/>
    </inkml:brush>
  </inkml:definitions>
  <inkml:trace contextRef="#ctx0" brushRef="#br0">25 20 3748 0 0,'0'-1'90'0'0,"0"0"0"0"0,0 0-1 0 0,0 0 1 0 0,0 0 0 0 0,-1 0-1 0 0,1 1 1 0 0,0-1 0 0 0,-1 0-1 0 0,1 0 1 0 0,0 0-1 0 0,-1 0 1 0 0,1 0 0 0 0,-1 0-1 0 0,1 0 1 0 0,-1 1 0 0 0,0-1-1 0 0,1 0 1 0 0,-1 0 0 0 0,0 1-1 0 0,0-1 1 0 0,-1-1 0 0 0,1 3 1 0 0,0 0 0 0 0,1-1 1 0 0,-1 1-1 0 0,1 0 0 0 0,-1 0 1 0 0,1 0-1 0 0,-1-1 0 0 0,1 1 1 0 0,-1 0-1 0 0,1 0 0 0 0,0 0 1 0 0,-1 0-1 0 0,1 0 0 0 0,0 0 1 0 0,0 0-1 0 0,0 0 0 0 0,-1 1 1 0 0,-4 53 1404 0 0,5 12-911 0 0,3 1 1 0 0,3-1-1 0 0,3 0 0 0 0,3-1 1 0 0,20 66-1 0 0,-14-74-714 0 0,-11-37-219 0 0,-10-32-803 0 0,0-4 1229 0 0,1 1 0 0 0,1-1 0 0 0,0 0 0 0 0,1 0 0 0 0,0 0 0 0 0,2 1 0 0 0,3-23 0 0 0,-2 19 45 0 0,-3 12-92 0 0,0 0-1 0 0,1 1 0 0 0,0-1 0 0 0,0 0 1 0 0,1 0-1 0 0,0 1 0 0 0,0-1 1 0 0,0 1-1 0 0,0 0 0 0 0,1 0 0 0 0,0 0 1 0 0,0 0-1 0 0,0 0 0 0 0,1 0 0 0 0,0 1 1 0 0,0 0-1 0 0,0-1 0 0 0,0 1 1 0 0,9-6-1 0 0,-10 8-11 0 0,0 0 0 0 0,0 0 0 0 0,1 0-1 0 0,-1 0 1 0 0,0 0 0 0 0,1 0 0 0 0,-1 1 0 0 0,1 0 0 0 0,0 0 0 0 0,-1 0 0 0 0,1 0 0 0 0,0 0 0 0 0,0 1 0 0 0,-1 0 0 0 0,1 0 0 0 0,0 0 0 0 0,0 0 0 0 0,0 0-1 0 0,-1 1 1 0 0,1 0 0 0 0,0-1 0 0 0,-1 1 0 0 0,1 1 0 0 0,0-1 0 0 0,-1 1 0 0 0,1-1 0 0 0,5 5 0 0 0,9 5 59 0 0,-1 0 1 0 0,0 2 0 0 0,19 18-1 0 0,-30-26-54 0 0,-1 1 0 0 0,1-1-1 0 0,-2 1 1 0 0,1 0 0 0 0,0 1 0 0 0,-1-1-1 0 0,0 1 1 0 0,-1 0 0 0 0,0 0-1 0 0,0 0 1 0 0,0 0 0 0 0,2 9 0 0 0,-5-13-8 0 0,0 0 0 0 0,0 0 0 0 0,0-1 0 0 0,-1 1-1 0 0,1 0 1 0 0,-1 0 0 0 0,1 0 0 0 0,-1 0 0 0 0,0-1 0 0 0,0 1 0 0 0,0 0 0 0 0,-1-1 0 0 0,1 1 0 0 0,0-1 0 0 0,-1 1 0 0 0,0-1 0 0 0,0 0 0 0 0,1 0 0 0 0,-1 0 0 0 0,-1 0 0 0 0,1 0 0 0 0,0 0 0 0 0,0 0 0 0 0,-1 0 0 0 0,1-1 0 0 0,-1 0 0 0 0,-3 2 0 0 0,-9 4 31 0 0,1 0 0 0 0,-1-1 0 0 0,-24 5 0 0 0,34-9-34 0 0,2-1-71 0 0,-68 15 455 0 0,64-15-694 0 0,1 0 1 0 0,-1 0 0 0 0,0-1 0 0 0,0 1 0 0 0,1-2 0 0 0,-1 1 0 0 0,0-1 0 0 0,-9-2-1 0 0,5-3-2828 0 0</inkml:trace>
</inkml:ink>
</file>

<file path=ppt/ink/ink5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9.062"/>
    </inkml:context>
    <inkml:brush xml:id="br0">
      <inkml:brushProperty name="width" value="0.1" units="cm"/>
      <inkml:brushProperty name="height" value="0.1" units="cm"/>
      <inkml:brushProperty name="color" value="#FFFFFF"/>
    </inkml:brush>
  </inkml:definitions>
  <inkml:trace contextRef="#ctx0" brushRef="#br0">30 47 4212 0 0,'-5'-14'1624'0'0,"4"13"-1439"0"0,1-1-1 0 0,0 0 1 0 0,-1 0 0 0 0,1 0 0 0 0,-1 0-1 0 0,0 1 1 0 0,1-1 0 0 0,-1 0 0 0 0,0 0-1 0 0,0 1 1 0 0,0-1 0 0 0,-1 1 0 0 0,1-1-1 0 0,0 1 1 0 0,0-1 0 0 0,-1 1 0 0 0,1 0-1 0 0,-1 0 1 0 0,-1-2 0 0 0,2 6 2 0 0,0 0-1 0 0,1 0 1 0 0,-1 0 0 0 0,1 0-1 0 0,-1 0 1 0 0,1 0 0 0 0,0 1 0 0 0,1 3-1 0 0,-1-5-76 0 0,5 82 1049 0 0,3-1 0 0 0,34 142 0 0 0,-19-113-672 0 0,-19-68-931 0 0,-3-15-6406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5.455"/>
    </inkml:context>
    <inkml:brush xml:id="br0">
      <inkml:brushProperty name="width" value="0.1" units="cm"/>
      <inkml:brushProperty name="height" value="0.1" units="cm"/>
      <inkml:brushProperty name="color" value="#FFFFFF"/>
    </inkml:brush>
  </inkml:definitions>
  <inkml:trace contextRef="#ctx0" brushRef="#br0">125 7 4288 0 0,'-1'-1'107'0'0,"0"0"0"0"0,0 1 0 0 0,0-1 0 0 0,0 0 0 0 0,0 1 0 0 0,0 0 0 0 0,0-1 0 0 0,0 1 0 0 0,0-1 0 0 0,0 1 0 0 0,0 0 0 0 0,0 0 0 0 0,0 0 0 0 0,-1 0 0 0 0,1 0 0 0 0,0 0 0 0 0,0 0 0 0 0,0 0 0 0 0,0 0 0 0 0,0 0 0 0 0,0 1 0 0 0,-1-1 0 0 0,1 0 0 0 0,0 1 0 0 0,0-1 0 0 0,0 1 1 0 0,0-1-1 0 0,0 1 0 0 0,0 0 0 0 0,0-1 0 0 0,1 1 0 0 0,-1 0 0 0 0,0 0 0 0 0,0 0 0 0 0,0-1 0 0 0,0 3 0 0 0,-30 32 1414 0 0,24-23-1229 0 0,0 0 0 0 0,0 1 0 0 0,1-1 0 0 0,1 1 0 0 0,0 0 0 0 0,0 1 0 0 0,2-1 0 0 0,-1 1 0 0 0,2 0 0 0 0,0 0 0 0 0,1 0 0 0 0,0 0 0 0 0,1 0 0 0 0,0 0 0 0 0,1 0 0 0 0,5 23 0 0 0,-4-28-269 0 0,1 0 1 0 0,-1 0-1 0 0,2 0 0 0 0,-1 0 0 0 0,1 0 0 0 0,0-1 0 0 0,1 0 0 0 0,0 0 0 0 0,0 0 0 0 0,1 0 0 0 0,0-1 0 0 0,0 0 0 0 0,1 0 0 0 0,0-1 0 0 0,0 0 0 0 0,0 0 0 0 0,1 0 0 0 0,0-1 0 0 0,0 0 0 0 0,0-1 0 0 0,1 0 1 0 0,-1 0-1 0 0,1-1 0 0 0,0 0 0 0 0,13 3 0 0 0,-15-5-724 0 0,0 0 1 0 0,0 0 0 0 0,0-1-1 0 0,0 1 1 0 0,0-2 0 0 0,-1 1-1 0 0,1-1 1 0 0,0 0 0 0 0,7-2-1 0 0,-2-2-2304 0 0</inkml:trace>
</inkml:ink>
</file>

<file path=ppt/ink/ink5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9.513"/>
    </inkml:context>
    <inkml:brush xml:id="br0">
      <inkml:brushProperty name="width" value="0.1" units="cm"/>
      <inkml:brushProperty name="height" value="0.1" units="cm"/>
      <inkml:brushProperty name="color" value="#FFFFFF"/>
    </inkml:brush>
  </inkml:definitions>
  <inkml:trace contextRef="#ctx0" brushRef="#br0">1 113 3052 0 0,'7'0'249'0'0,"1"-1"0"0"0,-1-1 0 0 0,1 1 0 0 0,-1-1-1 0 0,0 0 1 0 0,1-1 0 0 0,8-4 0 0 0,-12 6-109 0 0,-1-1 1 0 0,1 0-1 0 0,-1 0 0 0 0,1 0 1 0 0,-1 0-1 0 0,0 0 0 0 0,0-1 1 0 0,0 0-1 0 0,0 1 1 0 0,-1-1-1 0 0,1 0 0 0 0,-1 0 1 0 0,1 0-1 0 0,-1-1 0 0 0,3-5 1 0 0,-5 7-53 0 0,1 1 1 0 0,-1-1 0 0 0,0 0 0 0 0,0 1 0 0 0,0-1-1 0 0,0 0 1 0 0,0 1 0 0 0,0-1 0 0 0,0 0 0 0 0,-1 1-1 0 0,1-1 1 0 0,-1 0 0 0 0,1 1 0 0 0,-1-1-1 0 0,1 1 1 0 0,-1-1 0 0 0,0 1 0 0 0,0-1 0 0 0,0 1-1 0 0,0-1 1 0 0,0 1 0 0 0,0 0 0 0 0,0 0 0 0 0,0-1-1 0 0,0 1 1 0 0,-1 0 0 0 0,1 0 0 0 0,0 0 0 0 0,-1 0-1 0 0,1 1 1 0 0,-1-1 0 0 0,1 0 0 0 0,-1 1-1 0 0,1-1 1 0 0,-1 1 0 0 0,0-1 0 0 0,1 1 0 0 0,-1-1-1 0 0,0 1 1 0 0,1 0 0 0 0,-1 0 0 0 0,0 0 0 0 0,1 0-1 0 0,-1 0 1 0 0,0 1 0 0 0,1-1 0 0 0,-1 0-1 0 0,0 1 1 0 0,1-1 0 0 0,-1 1 0 0 0,1 0 0 0 0,-1-1-1 0 0,1 1 1 0 0,-1 0 0 0 0,1 0 0 0 0,0 0 0 0 0,-1 0-1 0 0,-1 2 1 0 0,-1 1 22 0 0,0 0 0 0 0,1 0 0 0 0,-1 1 0 0 0,1-1 0 0 0,0 1 0 0 0,0 0 0 0 0,0 0 0 0 0,1 0 0 0 0,-1 0 0 0 0,1 1 0 0 0,1-1 0 0 0,-1 0 0 0 0,1 1 0 0 0,0 0 0 0 0,0-1 0 0 0,0 1 0 0 0,1 0 0 0 0,0-1 0 0 0,0 1-1 0 0,0 0 1 0 0,1-1 0 0 0,0 1 0 0 0,0 0 0 0 0,1-1 0 0 0,-1 1 0 0 0,1-1 0 0 0,0 0 0 0 0,1 0 0 0 0,-1 1 0 0 0,5 5 0 0 0,-4-6-170 0 0,1 1 1 0 0,1-1-1 0 0,-1 0 0 0 0,1 0 0 0 0,-1 0 1 0 0,2 0-1 0 0,-1-1 0 0 0,0 0 1 0 0,1 0-1 0 0,0 0 0 0 0,0-1 0 0 0,0 0 1 0 0,0 0-1 0 0,0 0 0 0 0,1-1 0 0 0,-1 0 1 0 0,1 0-1 0 0,-1-1 0 0 0,1 0 0 0 0,0 0 1 0 0,0 0-1 0 0,-1-1 0 0 0,1 0 0 0 0,0 0 1 0 0,9-2-1 0 0,-3-1-912 0 0,1-1 0 0 0,0-1 1 0 0,-1 0-1 0 0,0-1 0 0 0,25-14 0 0 0,-18 8-2055 0 0</inkml:trace>
</inkml:ink>
</file>

<file path=ppt/ink/ink5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29.968"/>
    </inkml:context>
    <inkml:brush xml:id="br0">
      <inkml:brushProperty name="width" value="0.1" units="cm"/>
      <inkml:brushProperty name="height" value="0.1" units="cm"/>
      <inkml:brushProperty name="color" value="#FFFFFF"/>
    </inkml:brush>
  </inkml:definitions>
  <inkml:trace contextRef="#ctx0" brushRef="#br0">193 108 4092 0 0,'1'-6'554'0'0,"0"0"-1"0"0,0 0 1 0 0,0 0-1 0 0,-1 0 0 0 0,1-1 1 0 0,-2 1-1 0 0,1 0 0 0 0,-1 0 1 0 0,0 0-1 0 0,-3-11 1 0 0,4 15-469 0 0,-1 1 0 0 0,0-1 0 0 0,1 0 0 0 0,-1 1 0 0 0,0-1 0 0 0,0 1 0 0 0,0-1 0 0 0,0 1 0 0 0,0 0 0 0 0,0-1 0 0 0,-1 1 0 0 0,1 0 0 0 0,0 0 0 0 0,-1 0 0 0 0,1 0 0 0 0,-1 0 0 0 0,1 0 0 0 0,-1 0 0 0 0,1 0 0 0 0,-1 1 0 0 0,0-1 0 0 0,1 0 0 0 0,-1 1 0 0 0,0 0 0 0 0,0-1 0 0 0,1 1 0 0 0,-1 0 0 0 0,0 0 0 0 0,0 0 1 0 0,0 0-1 0 0,1 0 0 0 0,-1 0 0 0 0,0 1 0 0 0,0-1 0 0 0,1 0 0 0 0,-1 1 0 0 0,0 0 0 0 0,1-1 0 0 0,-1 1 0 0 0,1 0 0 0 0,-1 0 0 0 0,-1 1 0 0 0,-6 3 82 0 0,0 0-1 0 0,0 0 1 0 0,0 1 0 0 0,1 0 0 0 0,0 1-1 0 0,-11 10 1 0 0,16-13-100 0 0,-1 0 0 0 0,1 0 0 0 0,0 0 0 0 0,0 0 0 0 0,0 1 0 0 0,0-1-1 0 0,1 1 1 0 0,0-1 0 0 0,0 1 0 0 0,0 0 0 0 0,0 0 0 0 0,1 0 0 0 0,0 0 0 0 0,-1 10 0 0 0,2-12-38 0 0,1 1 1 0 0,0 0-1 0 0,0 0 0 0 0,0-1 1 0 0,1 1-1 0 0,-1-1 0 0 0,1 1 1 0 0,0-1-1 0 0,0 1 0 0 0,0-1 1 0 0,0 0-1 0 0,0 0 0 0 0,1 0 1 0 0,0-1-1 0 0,-1 1 0 0 0,5 2 1 0 0,50 38 161 0 0,-56-42-188 0 0,40 21 86 0 0,-33-18-118 0 0,-1-1 1 0 0,1 1-1 0 0,0 0 1 0 0,-1 1 0 0 0,0 0-1 0 0,0 0 1 0 0,-1 1-1 0 0,1-1 1 0 0,-1 1-1 0 0,0 1 1 0 0,-1-1-1 0 0,7 10 1 0 0,-12-15 20 0 0,0 0-1 0 0,1 0 1 0 0,-1 0 0 0 0,1 0-1 0 0,-1-1 1 0 0,0 1 0 0 0,0 0-1 0 0,0 0 1 0 0,1 0 0 0 0,-1 0 0 0 0,0 0-1 0 0,0 0 1 0 0,0 1 0 0 0,-1-1-1 0 0,1 0 1 0 0,0-1 0 0 0,0 1 0 0 0,0 0-1 0 0,-1 0 1 0 0,1 0 0 0 0,-1 0-1 0 0,1 0 1 0 0,0 0 0 0 0,-2 1-1 0 0,1 0 0 0 0,-1-1 0 0 0,1 1 0 0 0,-1-1 0 0 0,0 1 0 0 0,0-1 0 0 0,0 1 0 0 0,0-1 0 0 0,0 0 0 0 0,0 0 0 0 0,-3 1 0 0 0,-5 2-4 0 0,-1-1-1 0 0,0 0 1 0 0,-15 1 0 0 0,23-4 8 0 0,2 1-46 0 0,-27 3-99 0 0,-50 1 0 0 0,36-10-4765 0 0,29-1 1740 0 0</inkml:trace>
</inkml:ink>
</file>

<file path=ppt/ink/ink5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40.743"/>
    </inkml:context>
    <inkml:brush xml:id="br0">
      <inkml:brushProperty name="width" value="0.1" units="cm"/>
      <inkml:brushProperty name="height" value="0.1" units="cm"/>
      <inkml:brushProperty name="color" value="#FFFFFF"/>
    </inkml:brush>
  </inkml:definitions>
  <inkml:trace contextRef="#ctx0" brushRef="#br0">435 0 1872 0 0,'0'0'238'0'0,"-20"16"1320"0"0,-20 33-30 0 0,-62 105 0 0 0,40-57-415 0 0,25-42-645 0 0,-123 176 915 0 0,150-219-3547 0 0,7-30-4324 0 0</inkml:trace>
</inkml:ink>
</file>

<file path=ppt/ink/ink5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41.180"/>
    </inkml:context>
    <inkml:brush xml:id="br0">
      <inkml:brushProperty name="width" value="0.1" units="cm"/>
      <inkml:brushProperty name="height" value="0.1" units="cm"/>
      <inkml:brushProperty name="color" value="#FFFFFF"/>
    </inkml:brush>
  </inkml:definitions>
  <inkml:trace contextRef="#ctx0" brushRef="#br0">1 7 888 0 0,'0'0'53'0'0,"0"-1"-1"0"0,0 1 1 0 0,0-1-1 0 0,1 1 1 0 0,-1 0 0 0 0,0-1-1 0 0,0 1 1 0 0,1 0-1 0 0,-1 0 1 0 0,0-1 0 0 0,1 1-1 0 0,-1 0 1 0 0,0 0-1 0 0,1-1 1 0 0,-1 1-1 0 0,0 0 1 0 0,1 0 0 0 0,-1 0-1 0 0,1-1 1 0 0,-1 1-1 0 0,0 0 1 0 0,1 0 0 0 0,-1 0-1 0 0,1 0 1 0 0,-1 0-1 0 0,1 0 1 0 0,-1 0-1 0 0,0 0 1 0 0,1 0 0 0 0,-1 0-1 0 0,1 0 1 0 0,-1 0-1 0 0,0 0 1 0 0,1 1 0 0 0,-1-1-1 0 0,1 0 1 0 0,-1 0-1 0 0,0 0 1 0 0,1 0-1 0 0,-1 1 1 0 0,0-1 0 0 0,1 0-1 0 0,-1 0 1 0 0,0 1-1 0 0,1-1 1 0 0,-1 1 0 0 0,21 10 751 0 0,42 46 284 0 0,-2 3-1 0 0,83 106 0 0 0,-24-28-158 0 0,-55-65-449 0 0,35 34 105 0 0,-100-106-828 0 0,1-1-1 0 0,0 1 0 0 0,0 0 1 0 0,-1-1-1 0 0,1 1 0 0 0,0-1 1 0 0,0 0-1 0 0,-1 1 0 0 0,1-1 1 0 0,0 1-1 0 0,0-1 1 0 0,0 0-1 0 0,0 0 0 0 0,0 0 1 0 0,0 1-1 0 0,-1-1 0 0 0,1 0 1 0 0,0 0-1 0 0,0 0 0 0 0,0 0 1 0 0,0 0-1 0 0,0-1 0 0 0,0 1 1 0 0,0 0-1 0 0,0 0 1 0 0,-1 0-1 0 0,3-2 0 0 0,1-1-682 0 0</inkml:trace>
</inkml:ink>
</file>

<file path=ppt/ink/ink5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41.528"/>
    </inkml:context>
    <inkml:brush xml:id="br0">
      <inkml:brushProperty name="width" value="0.1" units="cm"/>
      <inkml:brushProperty name="height" value="0.1" units="cm"/>
      <inkml:brushProperty name="color" value="#FFFFFF"/>
    </inkml:brush>
  </inkml:definitions>
  <inkml:trace contextRef="#ctx0" brushRef="#br0">64 1 1436 0 0,'-1'4'816'0'0,"-2"1"-148"0"0,0 2-84 0 0,0-1-36 0 0,0 1-88 0 0,-1-1-52 0 0,0 2-24 0 0,-1 0-71 0 0,-1 3-85 0 0,0 1-156 0 0,0-2-196 0 0,1 1-269 0 0,-1-1-463 0 0,3-2-52 0 0,-2 0 52 0 0,4-2 0 0 0,1 0-112 0 0</inkml:trace>
</inkml:ink>
</file>

<file path=ppt/ink/ink5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42.247"/>
    </inkml:context>
    <inkml:brush xml:id="br0">
      <inkml:brushProperty name="width" value="0.1" units="cm"/>
      <inkml:brushProperty name="height" value="0.1" units="cm"/>
      <inkml:brushProperty name="color" value="#FFFFFF"/>
    </inkml:brush>
  </inkml:definitions>
  <inkml:trace contextRef="#ctx0" brushRef="#br0">39 45 1048 0 0,'-1'-1'172'0'0,"0"-1"1"0"0,1 1-1 0 0,-1 0 0 0 0,0-1 1 0 0,0 1-1 0 0,0 0 0 0 0,0 0 1 0 0,-1 0-1 0 0,1 0 0 0 0,0 0 1 0 0,0 0-1 0 0,-1 0 0 0 0,1 0 0 0 0,0 0 1 0 0,-1 0-1 0 0,1 1 0 0 0,-1-1 1 0 0,1 1-1 0 0,-3-1 0 0 0,3 1-100 0 0,1 0 0 0 0,-1 1-1 0 0,0-1 1 0 0,1 1-1 0 0,-1-1 1 0 0,0 1-1 0 0,1 0 1 0 0,-1-1 0 0 0,1 1-1 0 0,-1-1 1 0 0,1 1-1 0 0,-1 0 1 0 0,1 0-1 0 0,-1-1 1 0 0,1 1 0 0 0,0 0-1 0 0,-1 0 1 0 0,1-1-1 0 0,0 1 1 0 0,0 0-1 0 0,-1 0 1 0 0,1 0 0 0 0,0 0-1 0 0,0 1 1 0 0,-1 11 293 0 0,0 1 0 0 0,3 26 0 0 0,-1-28-268 0 0,1 1 0 0 0,0-1 0 0 0,1 0 0 0 0,1 0 0 0 0,-1 0 0 0 0,2 0 0 0 0,0-1 1 0 0,0 0-1 0 0,1 0 0 0 0,1 0 0 0 0,-1 0 0 0 0,10 9 0 0 0,-10-13-115 0 0,0-1 0 0 0,0 0 0 0 0,0 0 0 0 0,1 0 0 0 0,-1-1 0 0 0,2 0 0 0 0,-1 0 0 0 0,0-1 0 0 0,1 0 0 0 0,0 0 0 0 0,0-1 0 0 0,0 0-1 0 0,0 0 1 0 0,1-1 0 0 0,-1 0 0 0 0,0-1 0 0 0,1 1 0 0 0,10-1 0 0 0,-15-2-1 0 0,0 1-1 0 0,0-1 1 0 0,0 0 0 0 0,0 0-1 0 0,0-1 1 0 0,0 1-1 0 0,0-1 1 0 0,-1 1 0 0 0,1-1-1 0 0,0-1 1 0 0,-1 1 0 0 0,0 0-1 0 0,0-1 1 0 0,0 1-1 0 0,0-1 1 0 0,0 0 0 0 0,0 0-1 0 0,0 0 1 0 0,-1-1-1 0 0,0 1 1 0 0,0-1 0 0 0,0 1-1 0 0,0-1 1 0 0,0 0 0 0 0,1-4-1 0 0,4-11-25 0 0,0-1 1 0 0,-1 0-1 0 0,4-29 0 0 0,-6 33 136 0 0,-1 0 1 0 0,-1-1-1 0 0,-1 0 0 0 0,0 1 0 0 0,-1-1 0 0 0,-1 1 0 0 0,-1-1 0 0 0,-4-18 0 0 0,3 31 37 0 0,0 11-18 0 0,-1 11 174 0 0,3 13 48 0 0,1 0 1 0 0,1 0-1 0 0,8 39 1 0 0,24 91 498 0 0,-19-108-576 0 0,-3-1 0 0 0,-3 2 1 0 0,4 71-1 0 0,-12-120-227 0 0,-1 1-1 0 0,1 0 1 0 0,-1 0-1 0 0,0 0 1 0 0,0-1-1 0 0,0 1 1 0 0,-1 0-1 0 0,0-1 1 0 0,0 1-1 0 0,-1-1 1 0 0,1 0-1 0 0,-1 0 1 0 0,0 0-1 0 0,-1 0 1 0 0,1 0-1 0 0,-1-1 0 0 0,0 0 1 0 0,0 1-1 0 0,0-1 1 0 0,-1-1-1 0 0,0 1 1 0 0,1-1-1 0 0,-1 0 1 0 0,0 0-1 0 0,0 0 1 0 0,-11 4-1 0 0,-3-1-192 0 0,1 0-1 0 0,-1-2 0 0 0,0 0 0 0 0,0-1 0 0 0,0-1 0 0 0,-36 0 0 0 0,45-6-3511 0 0</inkml:trace>
</inkml:ink>
</file>

<file path=ppt/ink/ink5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51.374"/>
    </inkml:context>
    <inkml:brush xml:id="br0">
      <inkml:brushProperty name="width" value="0.1" units="cm"/>
      <inkml:brushProperty name="height" value="0.1" units="cm"/>
      <inkml:brushProperty name="color" value="#FFFFFF"/>
    </inkml:brush>
  </inkml:definitions>
  <inkml:trace contextRef="#ctx0" brushRef="#br0">5 153 1008 0 0,'1'-7'2907'0'0,"0"20"-2537"0"0,0 2-426 0 0,-1-24 2066 0 0,2-37 721 0 0,-3-26-1315 0 0,-7 25 1181 0 0,18 341-880 0 0,2-184-1494 0 0,19 205 366 0 0,-28-250-628 0 0,-3-66 10 0 0,0 0 0 0 0,0 0 0 0 0,0 0 0 0 0,0 0 0 0 0,0 0 0 0 0,0 0 0 0 0,0 0 0 0 0,0 0 0 0 0,0 0 0 0 0,1 1 0 0 0,-1-1 0 0 0,0 0-1 0 0,1 0 1 0 0,-1 0 0 0 0,0 0 0 0 0,1 0 0 0 0,-1 1 0 0 0,1-1 0 0 0,-1 0 0 0 0,1 0 0 0 0,0 1 0 0 0,-1-1 0 0 0,1 0 0 0 0,1 0 0 0 0,28-2-213 0 0,85-2 327 0 0,-99 3-356 0 0,0 0 0 0 0,-1-1 0 0 0,1-1-1 0 0,-1-1 1 0 0,19-8 0 0 0,2 1-4601 0 0</inkml:trace>
</inkml:ink>
</file>

<file path=ppt/ink/ink5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51.851"/>
    </inkml:context>
    <inkml:brush xml:id="br0">
      <inkml:brushProperty name="width" value="0.1" units="cm"/>
      <inkml:brushProperty name="height" value="0.1" units="cm"/>
      <inkml:brushProperty name="color" value="#FFFFFF"/>
    </inkml:brush>
  </inkml:definitions>
  <inkml:trace contextRef="#ctx0" brushRef="#br0">58 155 2568 0 0,'2'-1'82'0'0,"20"-7"762"0"0,39-20-1 0 0,-57 26-739 0 0,1-1-1 0 0,-1 0 1 0 0,1 0-1 0 0,-1 0 1 0 0,0 0-1 0 0,0 0 1 0 0,-1-1 0 0 0,1 0-1 0 0,-1 0 1 0 0,1 0-1 0 0,-1 0 1 0 0,-1 0-1 0 0,1-1 1 0 0,4-9 0 0 0,-7 13-53 0 0,1 0 1 0 0,0-1 0 0 0,-1 1-1 0 0,1-1 1 0 0,-1 1 0 0 0,1-1 0 0 0,-1 0-1 0 0,0 1 1 0 0,0-1 0 0 0,0 1 0 0 0,0-1-1 0 0,0 0 1 0 0,0 1 0 0 0,0-1 0 0 0,-1 1-1 0 0,1-1 1 0 0,0 0 0 0 0,-1 1 0 0 0,1-1-1 0 0,-1 1 1 0 0,0-1 0 0 0,1 1-1 0 0,-1 0 1 0 0,0-1 0 0 0,0 1 0 0 0,0 0-1 0 0,0 0 1 0 0,0-1 0 0 0,0 1 0 0 0,0 0-1 0 0,-1 0 1 0 0,1 0 0 0 0,0 0 0 0 0,-1 0-1 0 0,1 1 1 0 0,-1-1 0 0 0,1 0-1 0 0,0 1 1 0 0,-1-1 0 0 0,1 1 0 0 0,-1-1-1 0 0,0 1 1 0 0,-2-1 0 0 0,-1 1 88 0 0,0-1 1 0 0,-1 1-1 0 0,1 0 1 0 0,0 1-1 0 0,0-1 0 0 0,0 1 1 0 0,0 0-1 0 0,0 0 1 0 0,0 1-1 0 0,0-1 0 0 0,1 1 1 0 0,-9 5-1 0 0,5-2 20 0 0,0 1 0 0 0,1 1 1 0 0,0-1-1 0 0,0 1 0 0 0,0 0 0 0 0,1 1 0 0 0,0 0 0 0 0,1 0 0 0 0,0 0 0 0 0,0 0 1 0 0,1 1-1 0 0,0 0 0 0 0,0 0 0 0 0,1 0 0 0 0,0 0 0 0 0,0 1 0 0 0,1-1 0 0 0,0 11 1 0 0,1-15-103 0 0,0 1 1 0 0,1-1 0 0 0,0 1 0 0 0,0-1 0 0 0,0 1 0 0 0,1-1 0 0 0,0 1 0 0 0,0-1 0 0 0,0 1-1 0 0,1-1 1 0 0,0 0 0 0 0,0 0 0 0 0,0 1 0 0 0,0-2 0 0 0,1 1 0 0 0,0 0 0 0 0,0 0 0 0 0,1-1 0 0 0,-1 0-1 0 0,1 1 1 0 0,0-1 0 0 0,0-1 0 0 0,0 1 0 0 0,0-1 0 0 0,1 1 0 0 0,-1-1 0 0 0,1 0 0 0 0,0-1-1 0 0,0 1 1 0 0,0-1 0 0 0,0 0 0 0 0,9 2 0 0 0,-6-2-232 0 0,0-1 1 0 0,1 0-1 0 0,-1 0 1 0 0,1-1-1 0 0,-1 0 0 0 0,0 0 1 0 0,11-2-1 0 0,-5-1-1144 0 0,1 0 0 0 0,-1-1-1 0 0,18-7 1 0 0,-14 3-1643 0 0</inkml:trace>
</inkml:ink>
</file>

<file path=ppt/ink/ink5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52.253"/>
    </inkml:context>
    <inkml:brush xml:id="br0">
      <inkml:brushProperty name="width" value="0.1" units="cm"/>
      <inkml:brushProperty name="height" value="0.1" units="cm"/>
      <inkml:brushProperty name="color" value="#FFFFFF"/>
    </inkml:brush>
  </inkml:definitions>
  <inkml:trace contextRef="#ctx0" brushRef="#br0">4 16 4012 0 0,'0'-16'2343'0'0,"-2"26"175"0"0,1 26-668 0 0,9 69-507 0 0,4-1 0 0 0,33 133-1 0 0,-39-213-1185 0 0,1 0-1 0 0,1 0 0 0 0,1-1 0 0 0,15 29 1 0 0,-23-50-156 0 0,1 1 0 0 0,0-1 0 0 0,-1 0 1 0 0,1 0-1 0 0,0 1 0 0 0,0-1 0 0 0,0-1 0 0 0,0 1 1 0 0,0 0-1 0 0,1 0 0 0 0,-1-1 0 0 0,0 1 0 0 0,1-1 1 0 0,0 0-1 0 0,-1 0 0 0 0,1 0 0 0 0,-1 0 1 0 0,1 0-1 0 0,0 0 0 0 0,0-1 0 0 0,0 1 0 0 0,-1-1 1 0 0,1 0-1 0 0,0 0 0 0 0,0 0 0 0 0,0 0 0 0 0,3-1 1 0 0,-1 0-445 0 0,-1 0 0 0 0,1 0 0 0 0,-1-1 0 0 0,1 1 0 0 0,-1-1 0 0 0,0 0 0 0 0,0-1 0 0 0,0 1 0 0 0,0 0 1 0 0,0-1-1 0 0,0 0 0 0 0,-1 0 0 0 0,1 0 0 0 0,-1-1 0 0 0,6-6 0 0 0,-4 1-2572 0 0</inkml:trace>
</inkml:ink>
</file>

<file path=ppt/ink/ink5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2:52.592"/>
    </inkml:context>
    <inkml:brush xml:id="br0">
      <inkml:brushProperty name="width" value="0.1" units="cm"/>
      <inkml:brushProperty name="height" value="0.1" units="cm"/>
      <inkml:brushProperty name="color" value="#FFFFFF"/>
    </inkml:brush>
  </inkml:definitions>
  <inkml:trace contextRef="#ctx0" brushRef="#br0">0 164 4444 0 0,'1'-1'170'0'0,"-1"0"0"0"0,0 0 0 0 0,1 0-1 0 0,-1-1 1 0 0,1 1 0 0 0,-1 0 0 0 0,1 0-1 0 0,0 0 1 0 0,0 0 0 0 0,-1 0-1 0 0,1 0 1 0 0,0 0 0 0 0,0 0 0 0 0,0 0-1 0 0,0 1 1 0 0,0-1 0 0 0,2-1 0 0 0,22-13 114 0 0,-19 12 13 0 0,50-25 36 0 0,98-35 0 0 0,-65 30-6575 0 0,-84 31 5217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0.218"/>
    </inkml:context>
    <inkml:brush xml:id="br0">
      <inkml:brushProperty name="width" value="0.1" units="cm"/>
      <inkml:brushProperty name="height" value="0.1" units="cm"/>
      <inkml:brushProperty name="color" value="#FFFFFF"/>
    </inkml:brush>
  </inkml:definitions>
  <inkml:trace contextRef="#ctx0" brushRef="#br0">15 80 6021 0 0,'0'0'130'0'0,"-1"-1"0"0"0,0 1 1 0 0,0 0-1 0 0,0-1 0 0 0,1 1 1 0 0,-1-1-1 0 0,0 1 1 0 0,0-1-1 0 0,1 1 0 0 0,-1-1 1 0 0,0 1-1 0 0,1-1 1 0 0,-1 1-1 0 0,1-1 0 0 0,-1 0 1 0 0,1 0-1 0 0,-1 1 0 0 0,1-1 1 0 0,-1 0-1 0 0,1 0 1 0 0,0 1-1 0 0,-1-1 0 0 0,1 0 1 0 0,0 0-1 0 0,0 0 1 0 0,-1-1-1 0 0,2 1-63 0 0,0 0 1 0 0,0 0-1 0 0,-1 0 0 0 0,1 0 0 0 0,0 0 1 0 0,0 0-1 0 0,0 0 0 0 0,0 1 1 0 0,0-1-1 0 0,0 0 0 0 0,0 0 1 0 0,1 1-1 0 0,-1-1 0 0 0,0 1 0 0 0,0-1 1 0 0,1 1-1 0 0,1-1 0 0 0,31-9-1585 0 0,1 1 0 0 0,1 2 0 0 0,40-3 0 0 0,-8 1-1030 0 0,-48 7 1556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5.856"/>
    </inkml:context>
    <inkml:brush xml:id="br0">
      <inkml:brushProperty name="width" value="0.1" units="cm"/>
      <inkml:brushProperty name="height" value="0.1" units="cm"/>
      <inkml:brushProperty name="color" value="#FFFFFF"/>
    </inkml:brush>
  </inkml:definitions>
  <inkml:trace contextRef="#ctx0" brushRef="#br0">3 123 6493 0 0,'0'-5'304'0'0,"-1"0"0"0"0,1 1 1 0 0,0-1-1 0 0,0 1 1 0 0,1-1-1 0 0,-1 1 0 0 0,1-1 1 0 0,0 1-1 0 0,0-1 1 0 0,1 1-1 0 0,-1-1 0 0 0,1 1 1 0 0,0 0-1 0 0,0 0 1 0 0,0 0-1 0 0,1 0 0 0 0,-1 0 1 0 0,7-6-1 0 0,-7 7-230 0 0,0 1-1 0 0,0-1 0 0 0,1 1 1 0 0,-1-1-1 0 0,0 1 1 0 0,1 0-1 0 0,0 0 0 0 0,0 0 1 0 0,-1 0-1 0 0,1 1 1 0 0,0-1-1 0 0,0 1 0 0 0,1 0 1 0 0,-1 0-1 0 0,0 0 1 0 0,0 0-1 0 0,0 0 0 0 0,1 1 1 0 0,-1-1-1 0 0,0 1 1 0 0,1 0-1 0 0,-1 0 0 0 0,1 0 1 0 0,-1 1-1 0 0,0-1 1 0 0,5 2-1 0 0,-6-1-40 0 0,0 0-1 0 0,1 1 1 0 0,-1 0 0 0 0,0-1 0 0 0,0 1 0 0 0,-1 0-1 0 0,1 0 1 0 0,0 0 0 0 0,-1 0 0 0 0,1 0-1 0 0,-1 0 1 0 0,1 0 0 0 0,-1 1 0 0 0,0-1-1 0 0,0 0 1 0 0,0 1 0 0 0,0-1 0 0 0,-1 1-1 0 0,1-1 1 0 0,-1 1 0 0 0,1 3 0 0 0,1 7 82 0 0,-1 1 1 0 0,-1 22 0 0 0,0-33-91 0 0,-2 15 50 0 0,0-1-1 0 0,-1 1 1 0 0,-1-1-1 0 0,0 1 0 0 0,-2-1 1 0 0,-10 23-1 0 0,3-10 68 0 0,-2-1 1 0 0,-31 44-1 0 0,34-59-77 0 0,10-11-51 0 0,-1-1 1 0 0,1 1-1 0 0,-1 0 0 0 0,1 0 1 0 0,0 0-1 0 0,0 0 1 0 0,0 0-1 0 0,1 0 0 0 0,-1 0 1 0 0,1 1-1 0 0,0-1 0 0 0,-2 5 1 0 0,9-7-6 0 0,-1 0 0 0 0,1 0 0 0 0,-1-1 0 0 0,1 0 0 0 0,10-1 0 0 0,199-38 193 0 0,-141 23-289 0 0,-58 13-889 0 0,-4 1-1234 0 0</inkml:trace>
</inkml:ink>
</file>

<file path=ppt/ink/ink5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2.321"/>
    </inkml:context>
    <inkml:brush xml:id="br0">
      <inkml:brushProperty name="width" value="0.1" units="cm"/>
      <inkml:brushProperty name="height" value="0.1" units="cm"/>
      <inkml:brushProperty name="color" value="#FFFFFF"/>
    </inkml:brush>
  </inkml:definitions>
  <inkml:trace contextRef="#ctx0" brushRef="#br0">318 36 968 0 0,'5'-28'5146'0'0,"-7"20"-2401"0"0,-7 20-1826 0 0,-173 371 2720 0 0,140-286-3230 0 0,-15 37-106 0 0,27-43-4079 0 0,30-86 2115 0 0</inkml:trace>
</inkml:ink>
</file>

<file path=ppt/ink/ink5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2.776"/>
    </inkml:context>
    <inkml:brush xml:id="br0">
      <inkml:brushProperty name="width" value="0.1" units="cm"/>
      <inkml:brushProperty name="height" value="0.1" units="cm"/>
      <inkml:brushProperty name="color" value="#FFFFFF"/>
    </inkml:brush>
  </inkml:definitions>
  <inkml:trace contextRef="#ctx0" brushRef="#br0">7 23 3184 0 0,'0'-1'186'0'0,"-1"0"0"0"0,0 0-1 0 0,0 0 1 0 0,1-1-1 0 0,-1 1 1 0 0,0 0 0 0 0,1-1-1 0 0,0 1 1 0 0,-1-1 0 0 0,1 1-1 0 0,0-1 1 0 0,-1-1 0 0 0,5 0 1188 0 0,6 8-889 0 0,188 160 1905 0 0,-60-66-1668 0 0,-45-35-303 0 0,2-2 168 0 0,-63-42-1101 0 0,45 35 0 0 0,-74-51-430 0 0</inkml:trace>
</inkml:ink>
</file>

<file path=ppt/ink/ink5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3.159"/>
    </inkml:context>
    <inkml:brush xml:id="br0">
      <inkml:brushProperty name="width" value="0.1" units="cm"/>
      <inkml:brushProperty name="height" value="0.1" units="cm"/>
      <inkml:brushProperty name="color" value="#FFFFFF"/>
    </inkml:brush>
  </inkml:definitions>
  <inkml:trace contextRef="#ctx0" brushRef="#br0">17 1 964 0 0,'1'9'729'0'0,"0"-1"0"0"0,0 1-1 0 0,-1 0 1 0 0,0 0 0 0 0,0 0 0 0 0,-1 0-1 0 0,0 0 1 0 0,-1-1 0 0 0,-4 13 0 0 0,-1 12-1887 0 0,4 0-3654 0 0,3-30 3810 0 0</inkml:trace>
</inkml:ink>
</file>

<file path=ppt/ink/ink5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3.588"/>
    </inkml:context>
    <inkml:brush xml:id="br0">
      <inkml:brushProperty name="width" value="0.1" units="cm"/>
      <inkml:brushProperty name="height" value="0.1" units="cm"/>
      <inkml:brushProperty name="color" value="#FFFFFF"/>
    </inkml:brush>
  </inkml:definitions>
  <inkml:trace contextRef="#ctx0" brushRef="#br0">0 22 1056 0 0,'2'-21'4752'0'0,"-2"21"-4698"0"0,0 0 0 0 0,1 0 0 0 0,-1 0-1 0 0,0 0 1 0 0,0 0 0 0 0,0 0 0 0 0,0 0 0 0 0,1 0-1 0 0,-1 0 1 0 0,0 0 0 0 0,0 0 0 0 0,0 0 0 0 0,0 0 0 0 0,1 0-1 0 0,-1 0 1 0 0,0 0 0 0 0,0 0 0 0 0,0 0 0 0 0,0 0-1 0 0,0 0 1 0 0,1 0 0 0 0,-1 1 269 0 0,0-1-269 0 0,1 0 0 0 0,-1 0 0 0 0,0 0-1 0 0,0 1 1 0 0,0-1 0 0 0,0 0 0 0 0,0 0 0 0 0,0 0-1 0 0,0 0 1 0 0,0 0 0 0 0,0 1 0 0 0,0-1 0 0 0,0 0 0 0 0,0 0-1 0 0,0 0 1 0 0,0 0 0 0 0,0 1 0 0 0,0-1 0 0 0,0 0-1 0 0,0 0 1 0 0,0 0 0 0 0,0 1 0 0 0,12 42 1731 0 0,-8-28-1649 0 0,2 3 175 0 0,1 0 0 0 0,0-1 0 0 0,1 0 0 0 0,20 31 0 0 0,-24-41-379 0 0,1 0 0 0 0,0 0 0 0 0,1 0 0 0 0,0-1 0 0 0,0 1 0 0 0,0-2 0 0 0,1 1 1 0 0,0-1-1 0 0,0 0 0 0 0,0 0 0 0 0,1-1 0 0 0,14 7 0 0 0,-19-10-152 0 0,0 0 0 0 0,0-1 0 0 0,0 1 0 0 0,0-1 0 0 0,1 0 0 0 0,-1 0 0 0 0,0 0 0 0 0,0 0 0 0 0,0 0 0 0 0,0 0 0 0 0,0-1 0 0 0,0 0 0 0 0,0 0 0 0 0,0 0 1 0 0,0 0-1 0 0,0 0 0 0 0,0 0 0 0 0,0-1 0 0 0,-1 1 0 0 0,1-1 0 0 0,0 0 0 0 0,-1 0 0 0 0,4-3 0 0 0,0-1-271 0 0,-1 0-1 0 0,0-1 1 0 0,0 0-1 0 0,0 0 1 0 0,0 0-1 0 0,-1 0 1 0 0,5-13 0 0 0,-2 1-293 0 0</inkml:trace>
</inkml:ink>
</file>

<file path=ppt/ink/ink5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3.967"/>
    </inkml:context>
    <inkml:brush xml:id="br0">
      <inkml:brushProperty name="width" value="0.1" units="cm"/>
      <inkml:brushProperty name="height" value="0.1" units="cm"/>
      <inkml:brushProperty name="color" value="#FFFFFF"/>
    </inkml:brush>
  </inkml:definitions>
  <inkml:trace contextRef="#ctx0" brushRef="#br0">212 179 996 0 0,'0'-30'780'0'0,"1"-4"1723"0"0,-7-52-1 0 0,-2 59-910 0 0,4 25-571 0 0,3 17-343 0 0,6 66 492 0 0,3 0 0 0 0,35 144-1 0 0,-38-200-1037 0 0,8 30 99 0 0,-3-12-44 0 0,-1 1-1 0 0,-2 0 1 0 0,2 54 0 0 0,-10-94-172 0 0,0 0 0 0 0,0 0-1 0 0,0 1 1 0 0,0-1 0 0 0,0 0 0 0 0,-1 0 0 0 0,0 0 0 0 0,0-1 0 0 0,0 1 0 0 0,0 0 0 0 0,0-1 0 0 0,-1 1 0 0 0,0-1-1 0 0,0 0 1 0 0,0 0 0 0 0,0 0 0 0 0,0 0 0 0 0,-6 4 0 0 0,1-2 10 0 0,1 1 0 0 0,-1-2 0 0 0,0 1-1 0 0,-1-1 1 0 0,1 0 0 0 0,-1-1 0 0 0,-14 4 0 0 0,11-4 30 0 0,0-1 0 0 0,0 0 0 0 0,0 0 0 0 0,-1-1 0 0 0,1-1 0 0 0,0 0 0 0 0,-1-1 0 0 0,1 0 0 0 0,-14-4 0 0 0,3-3-1790 0 0,4-6-3851 0 0</inkml:trace>
</inkml:ink>
</file>

<file path=ppt/ink/ink5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4.925"/>
    </inkml:context>
    <inkml:brush xml:id="br0">
      <inkml:brushProperty name="width" value="0.1" units="cm"/>
      <inkml:brushProperty name="height" value="0.1" units="cm"/>
      <inkml:brushProperty name="color" value="#FFFFFF"/>
    </inkml:brush>
  </inkml:definitions>
  <inkml:trace contextRef="#ctx0" brushRef="#br0">1 78 4532 0 0,'3'-77'9701'0'0,"-2"111"-8869"0"0,14 88-341 0 0,42 165 0 0 0,-50-263-625 0 0,-4-15-9 0 0,-1 1 0 0 0,0-1-1 0 0,0 0 1 0 0,0 10 0 0 0,-2-18 33 0 0,-14-34-540 0 0,14 31 639 0 0,-2-15-105 0 0,2 1 0 0 0,0-1 0 0 0,4-31 0 0 0,-4 44 101 0 0,1 0 1 0 0,0 0 0 0 0,0 0-1 0 0,0 0 1 0 0,1 0 0 0 0,-1 0-1 0 0,1 0 1 0 0,0 1 0 0 0,0-1-1 0 0,0 1 1 0 0,1-1-1 0 0,-1 1 1 0 0,1 0 0 0 0,0 0-1 0 0,0 0 1 0 0,0 0 0 0 0,0 1-1 0 0,0-1 1 0 0,1 1 0 0 0,-1 0-1 0 0,8-4 1 0 0,-7 5 6 0 0,0 0 1 0 0,0 1-1 0 0,0-1 0 0 0,1 1 1 0 0,-1 0-1 0 0,0 0 0 0 0,0 0 1 0 0,0 0-1 0 0,1 1 1 0 0,-1 0-1 0 0,0 0 0 0 0,0 0 1 0 0,0 0-1 0 0,0 1 0 0 0,0-1 1 0 0,0 1-1 0 0,-1 0 1 0 0,1 0-1 0 0,3 3 0 0 0,3 1 7 0 0,-1 1 0 0 0,0 0 1 0 0,0 1-1 0 0,0 0 0 0 0,11 14 0 0 0,-17-19 0 0 0,-1 0 1 0 0,0 0-1 0 0,0 0 1 0 0,0 0-1 0 0,0 0 0 0 0,0 1 1 0 0,-1-1-1 0 0,1 1 1 0 0,-1-1-1 0 0,0 1 0 0 0,0-1 1 0 0,0 1-1 0 0,-1 0 1 0 0,1 0-1 0 0,-1 6 0 0 0,0-6 3 0 0,-1 1 0 0 0,-1-1 0 0 0,1 0-1 0 0,0 0 1 0 0,-1 0 0 0 0,0-1 0 0 0,0 1 0 0 0,0 0-1 0 0,0-1 1 0 0,-1 1 0 0 0,0-1 0 0 0,1 0-1 0 0,-7 6 1 0 0,1-1-34 0 0,-1-1-1 0 0,1-1 0 0 0,-1 1 0 0 0,-1-1 1 0 0,1-1-1 0 0,-1 0 0 0 0,0 0 1 0 0,0-1-1 0 0,0 0 0 0 0,-1-1 0 0 0,1 0 1 0 0,-1 0-1 0 0,0-1 0 0 0,0-1 1 0 0,0 0-1 0 0,0 0 0 0 0,0-1 1 0 0,-16-2-1 0 0,26 2-204 0 0,-1-1-1 0 0,1 1 1 0 0,0 0 0 0 0,0-1 0 0 0,-1 1-1 0 0,1 0 1 0 0,0-1 0 0 0,0 0 0 0 0,0 1 0 0 0,0-1-1 0 0,0 0 1 0 0,0 1 0 0 0,0-1 0 0 0,0 0-1 0 0,0 0 1 0 0,0 0 0 0 0,0 0 0 0 0,0 0 0 0 0,0 0-1 0 0,0-1 1 0 0,-2-5-2615 0 0</inkml:trace>
</inkml:ink>
</file>

<file path=ppt/ink/ink5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3:05.403"/>
    </inkml:context>
    <inkml:brush xml:id="br0">
      <inkml:brushProperty name="width" value="0.1" units="cm"/>
      <inkml:brushProperty name="height" value="0.1" units="cm"/>
      <inkml:brushProperty name="color" value="#FFFFFF"/>
    </inkml:brush>
  </inkml:definitions>
  <inkml:trace contextRef="#ctx0" brushRef="#br0">0 168 3716 0 0,'32'0'844'0'0,"-1"-1"-1"0"0,49-9 0 0 0,-69 8-750 0 0,0-1 0 0 0,0 0 1 0 0,0 0-1 0 0,0-1 0 0 0,-1-1 1 0 0,1 0-1 0 0,-1 0 0 0 0,0-1 0 0 0,-1 0 1 0 0,14-12-1 0 0,-22 17-36 0 0,1 0 1 0 0,-1 0-1 0 0,1-1 0 0 0,-1 1 1 0 0,0 0-1 0 0,1-1 0 0 0,-1 0 1 0 0,0 1-1 0 0,0-1 0 0 0,0 0 1 0 0,0 1-1 0 0,-1-1 0 0 0,1 0 1 0 0,0 0-1 0 0,-1 0 0 0 0,1 0 1 0 0,-1 1-1 0 0,0-1 0 0 0,0 0 1 0 0,1 0-1 0 0,-1 0 0 0 0,0 0 1 0 0,-1 0-1 0 0,1 0 0 0 0,0 0 1 0 0,0 0-1 0 0,-1 0 0 0 0,1 0 1 0 0,-1 1-1 0 0,0-1 0 0 0,0 0 1 0 0,1 0-1 0 0,-1 1 0 0 0,0-1 0 0 0,-1 0 1 0 0,1 1-1 0 0,0-1 0 0 0,0 1 1 0 0,-1-1-1 0 0,1 1 0 0 0,0 0 1 0 0,-1 0-1 0 0,-2-2 0 0 0,0 0 64 0 0,1 0 0 0 0,-1 1 0 0 0,0 0-1 0 0,0 0 1 0 0,0 0 0 0 0,0 0-1 0 0,-1 1 1 0 0,1-1 0 0 0,0 1-1 0 0,-1 0 1 0 0,1 0 0 0 0,0 1 0 0 0,-1-1-1 0 0,1 1 1 0 0,-1 0 0 0 0,1 0-1 0 0,-1 1 1 0 0,-6 1 0 0 0,0 2 47 0 0,0 0 0 0 0,1 1 1 0 0,0 0-1 0 0,0 1 0 0 0,0 0 0 0 0,1 1 1 0 0,0 0-1 0 0,0 0 0 0 0,1 1 0 0 0,-11 12 1 0 0,13-13-46 0 0,0 0 1 0 0,1 0 0 0 0,0 1-1 0 0,1-1 1 0 0,0 1 0 0 0,0 0-1 0 0,1 1 1 0 0,-1-1 0 0 0,2 0-1 0 0,-1 1 1 0 0,1 0 0 0 0,1-1-1 0 0,-2 19 1 0 0,3-22-79 0 0,1-1 0 0 0,-1 1 1 0 0,1 0-1 0 0,-1-1 0 0 0,2 1 0 0 0,-1-1 0 0 0,0 1 1 0 0,1-1-1 0 0,0 1 0 0 0,0-1 0 0 0,0 0 0 0 0,0 0 1 0 0,1 0-1 0 0,-1 0 0 0 0,1 0 0 0 0,4 3 0 0 0,-2-2 8 0 0,1 0 0 0 0,0 0 1 0 0,0-1-1 0 0,0 0 0 0 0,1 0 0 0 0,-1-1 0 0 0,1 0 0 0 0,0 0 0 0 0,11 3 0 0 0,-6-2-261 0 0,1-1-1 0 0,-1-1 1 0 0,1-1-1 0 0,0 0 1 0 0,-1 0-1 0 0,1-1 1 0 0,0-1-1 0 0,-1 0 1 0 0,1 0-1 0 0,-1-1 1 0 0,22-7-1 0 0,-21 3-1056 0 0,0-1-1 0 0,-1 1 0 0 0,1-2 0 0 0,14-11 1 0 0,-13 8-1666 0 0</inkml:trace>
</inkml:ink>
</file>

<file path=ppt/ink/ink5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3.480"/>
    </inkml:context>
    <inkml:brush xml:id="br0">
      <inkml:brushProperty name="width" value="0.1" units="cm"/>
      <inkml:brushProperty name="height" value="0.1" units="cm"/>
      <inkml:brushProperty name="color" value="#FFFFFF"/>
    </inkml:brush>
  </inkml:definitions>
  <inkml:trace contextRef="#ctx0" brushRef="#br0">252 20 3264 0 0,'1'0'154'0'0,"-1"-1"-1"0"0,1 1 1 0 0,-1-1 0 0 0,0 0-1 0 0,1 1 1 0 0,-1-1-1 0 0,0 0 1 0 0,1 1-1 0 0,-1-1 1 0 0,0 0 0 0 0,0 1-1 0 0,0-1 1 0 0,0 0-1 0 0,1 1 1 0 0,-1-1-1 0 0,0 0 1 0 0,0 0 0 0 0,0 1-1 0 0,0-1 1 0 0,-1 0-1 0 0,1 1 1 0 0,0-1-1 0 0,0 0 1 0 0,0 1 0 0 0,-1-2-1 0 0,0 1-74 0 0,0 1-1 0 0,1 0 1 0 0,-1 0 0 0 0,0 0-1 0 0,0-1 1 0 0,0 1 0 0 0,1 0-1 0 0,-1 0 1 0 0,0 0 0 0 0,0 0-1 0 0,0 1 1 0 0,0-1 0 0 0,1 0-1 0 0,-1 0 1 0 0,0 0 0 0 0,0 1-1 0 0,0-1 1 0 0,0 1 0 0 0,-48 24 29 0 0,41-20 256 0 0,-1 0-256 0 0,1 1 0 0 0,-1 0 0 0 0,1 1-1 0 0,1 0 1 0 0,-1 0 0 0 0,1 1 0 0 0,-10 13-1 0 0,-38 66 865 0 0,46-72-802 0 0,2-1-18 0 0,0 0-1 0 0,1 0 0 0 0,1 1 1 0 0,0 0-1 0 0,1 0 0 0 0,0 0 1 0 0,2 1-1 0 0,-1-1 0 0 0,2 1 1 0 0,0 19-1 0 0,1-22-66 0 0,1-1 0 0 0,0 1 0 0 0,1-1 0 0 0,0 1 0 0 0,1-1 0 0 0,0 0 0 0 0,1 0-1 0 0,1 0 1 0 0,0-1 0 0 0,0 1 0 0 0,1-1 0 0 0,0 0 0 0 0,10 12 0 0 0,-12-19-109 0 0,1 0 0 0 0,-1 0 1 0 0,1 0-1 0 0,0-1 0 0 0,0 1 0 0 0,0-1 1 0 0,0 0-1 0 0,1-1 0 0 0,-1 1 0 0 0,1-1 0 0 0,-1 0 1 0 0,1 0-1 0 0,0-1 0 0 0,0 0 0 0 0,0 0 1 0 0,0 0-1 0 0,0-1 0 0 0,7 0 0 0 0,1 0-597 0 0,1-1 0 0 0,-1-1-1 0 0,1 0 1 0 0,-1-1 0 0 0,0-1-1 0 0,20-7 1 0 0,-15 4-2403 0 0</inkml:trace>
</inkml:ink>
</file>

<file path=ppt/ink/ink5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3.939"/>
    </inkml:context>
    <inkml:brush xml:id="br0">
      <inkml:brushProperty name="width" value="0.1" units="cm"/>
      <inkml:brushProperty name="height" value="0.1" units="cm"/>
      <inkml:brushProperty name="color" value="#FFFFFF"/>
    </inkml:brush>
  </inkml:definitions>
  <inkml:trace contextRef="#ctx0" brushRef="#br0">47 10 2984 0 0,'-5'5'369'0'0,"1"0"-1"0"0,0 1 1 0 0,0-1-1 0 0,0 1 1 0 0,1-1 0 0 0,-1 1-1 0 0,1 0 1 0 0,1 0-1 0 0,-1 1 1 0 0,1-1-1 0 0,0 0 1 0 0,1 1-1 0 0,-2 7 1 0 0,2-5-105 0 0,0 1 0 0 0,0-1 0 0 0,1 1 0 0 0,1-1 0 0 0,-1 0 1 0 0,1 1-1 0 0,1-1 0 0 0,4 16 0 0 0,-3-17-143 0 0,0-1 0 0 0,0 0 0 0 0,0-1 0 0 0,1 1 0 0 0,0 0-1 0 0,0-1 1 0 0,1 0 0 0 0,-1 0 0 0 0,1 0 0 0 0,1-1 0 0 0,10 10 0 0 0,-13-13-87 0 0,0 0-1 0 0,0 0 1 0 0,1 0-1 0 0,-1-1 1 0 0,0 1-1 0 0,1-1 1 0 0,-1 0-1 0 0,1 0 1 0 0,0 0 0 0 0,-1 0-1 0 0,1-1 1 0 0,0 1-1 0 0,0-1 1 0 0,-1 0-1 0 0,1 0 1 0 0,0 0-1 0 0,-1-1 1 0 0,1 1 0 0 0,0-1-1 0 0,-1 0 1 0 0,1 0-1 0 0,-1 0 1 0 0,1-1-1 0 0,-1 1 1 0 0,6-4 0 0 0,-4 2-56 0 0,-1 0 0 0 0,1 0 0 0 0,0 0 1 0 0,-1-1-1 0 0,0 0 0 0 0,0 0 1 0 0,0 0-1 0 0,0 0 0 0 0,-1 0 1 0 0,0-1-1 0 0,1 0 0 0 0,-2 0 1 0 0,1 0-1 0 0,-1 0 0 0 0,1 0 1 0 0,-1 0-1 0 0,-1-1 0 0 0,1 1 1 0 0,-1-1-1 0 0,0 1 0 0 0,0-1 1 0 0,0 1-1 0 0,-1-1 0 0 0,0 0 1 0 0,0 1-1 0 0,-2-8 0 0 0,1 6-29 0 0,0-1 0 0 0,-1 1 0 0 0,0-1 0 0 0,-1 1 0 0 0,1 0 0 0 0,-2 0 0 0 0,1 0-1 0 0,-1 0 1 0 0,0 0 0 0 0,0 1 0 0 0,-1 0 0 0 0,1 0 0 0 0,-1 0 0 0 0,-1 0 0 0 0,1 1 0 0 0,-1 0 0 0 0,0 0-1 0 0,-12-7 1 0 0,11 8-73 0 0,-1 1-1 0 0,0 0 1 0 0,1 0-1 0 0,-1 1 1 0 0,0-1-1 0 0,-17-1 0 0 0,12 2-845 0 0,5 0-1743 0 0</inkml:trace>
</inkml:ink>
</file>

<file path=ppt/ink/ink5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4.524"/>
    </inkml:context>
    <inkml:brush xml:id="br0">
      <inkml:brushProperty name="width" value="0.1" units="cm"/>
      <inkml:brushProperty name="height" value="0.1" units="cm"/>
      <inkml:brushProperty name="color" value="#FFFFFF"/>
    </inkml:brush>
  </inkml:definitions>
  <inkml:trace contextRef="#ctx0" brushRef="#br0">0 78 3552 0 0,'4'-1'2526'0'0,"-4"1"-2487"0"0,0 1 0 0 0,10 9 1071 0 0,6 12-383 0 0,15 31 211 0 0,1-2 0 0 0,73 88-1 0 0,-104-139-899 0 0,-1 1 0 0 0,1 0 0 0 0,0 0 0 0 0,-1 0 0 0 0,1 0-1 0 0,0-1 1 0 0,0 1 0 0 0,0 0 0 0 0,-1-1 0 0 0,1 1 0 0 0,0-1-1 0 0,0 1 1 0 0,0-1 0 0 0,0 1 0 0 0,0-1 0 0 0,0 0 0 0 0,0 1-1 0 0,0-1 1 0 0,0 0 0 0 0,0 0 0 0 0,0 0 0 0 0,2 0 0 0 0,-2 0-19 0 0,0-1-1 0 0,0 1 1 0 0,-1-1 0 0 0,1 1 0 0 0,0-1 0 0 0,0 0 0 0 0,-1 1 0 0 0,1-1 0 0 0,0 0-1 0 0,-1 0 1 0 0,1 0 0 0 0,-1 1 0 0 0,1-1 0 0 0,-1 0 0 0 0,1 0 0 0 0,-1 0 0 0 0,0 0-1 0 0,1 0 1 0 0,-1-1 0 0 0,3-10 1 0 0,-1 1-1 0 0,-1-1 1 0 0,1-15-1 0 0,-1 13 22 0 0,23-181 63 0 0,-22 179-319 0 0,4-21-658 0 0,-4 13-5174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6.206"/>
    </inkml:context>
    <inkml:brush xml:id="br0">
      <inkml:brushProperty name="width" value="0.1" units="cm"/>
      <inkml:brushProperty name="height" value="0.1" units="cm"/>
      <inkml:brushProperty name="color" value="#FFFFFF"/>
    </inkml:brush>
  </inkml:definitions>
  <inkml:trace contextRef="#ctx0" brushRef="#br0">146 0 6077 0 0,'-3'8'900'0'0,"0"5"-100"0"0,-2 2-76 0 0,-1 1-88 0 0,-3 2-108 0 0,1-1-180 0 0,1 2-240 0 0,-3-1-12 0 0,1-1-576 0 0,-2 2-272 0 0,-1-2-588 0 0,1-1 52 0 0,2 0 87 0 0,-2 1 89 0 0,-1-4 56 0 0,3-4 64 0 0,-2-1 40 0 0</inkml:trace>
</inkml:ink>
</file>

<file path=ppt/ink/ink5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4.981"/>
    </inkml:context>
    <inkml:brush xml:id="br0">
      <inkml:brushProperty name="width" value="0.1" units="cm"/>
      <inkml:brushProperty name="height" value="0.1" units="cm"/>
      <inkml:brushProperty name="color" value="#FFFFFF"/>
    </inkml:brush>
  </inkml:definitions>
  <inkml:trace contextRef="#ctx0" brushRef="#br0">222 10 876 0 0,'-1'0'181'0'0,"1"-1"1"0"0,-1 0-1 0 0,1 1 1 0 0,-1-1-1 0 0,0 0 0 0 0,1 1 1 0 0,-1-1-1 0 0,0 0 0 0 0,1 1 1 0 0,-1-1-1 0 0,0 1 0 0 0,0 0 1 0 0,0-1-1 0 0,0 1 1 0 0,1 0-1 0 0,-1-1 0 0 0,0 1 1 0 0,0 0-1 0 0,0 0 0 0 0,0 0 1 0 0,0 0-1 0 0,0 0 0 0 0,0 0 1 0 0,0 0-1 0 0,1 0 1 0 0,-3 0-1 0 0,1 1 37 0 0,-1 0 1 0 0,1 0-1 0 0,0 0 0 0 0,-1 0 1 0 0,1 0-1 0 0,0 1 1 0 0,0-1-1 0 0,0 1 0 0 0,-3 2 1 0 0,-4 6 304 0 0,0 0 1 0 0,-14 20 0 0 0,21-27-300 0 0,-16 24 333 0 0,1 0-1 0 0,1 1 1 0 0,2 1 0 0 0,1 1 0 0 0,1 0 0 0 0,-12 49 0 0 0,19-57-405 0 0,1 0 0 0 0,0 1 0 0 0,2 0 0 0 0,1-1 0 0 0,1 1 0 0 0,0 0 0 0 0,2 0 0 0 0,1-1 0 0 0,1 1 0 0 0,7 25 0 0 0,-8-38-233 0 0,1 0 0 0 0,0 0 0 0 0,0-1 0 0 0,1 1 0 0 0,0-1-1 0 0,1 0 1 0 0,0-1 0 0 0,0 1 0 0 0,1-1 0 0 0,0-1 0 0 0,1 1 0 0 0,14 11 0 0 0,-15-14-443 0 0,1 0-1 0 0,-1-1 1 0 0,1 0 0 0 0,0-1 0 0 0,0 1 0 0 0,0-1 0 0 0,0-1 0 0 0,0 0 0 0 0,1 0 0 0 0,9 1 0 0 0,8-2-2514 0 0</inkml:trace>
</inkml:ink>
</file>

<file path=ppt/ink/ink5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5.341"/>
    </inkml:context>
    <inkml:brush xml:id="br0">
      <inkml:brushProperty name="width" value="0.1" units="cm"/>
      <inkml:brushProperty name="height" value="0.1" units="cm"/>
      <inkml:brushProperty name="color" value="#FFFFFF"/>
    </inkml:brush>
  </inkml:definitions>
  <inkml:trace contextRef="#ctx0" brushRef="#br0">275 5 3696 0 0,'-2'-4'5027'0'0,"-13"20"-3260"0"0,-16 27-639 0 0,-66 139 1367 0 0,-20 86-2483 0 0,114-259-771 0 0,3-8 423 0 0,0 1 1 0 0,0-1-1 0 0,0 0 1 0 0,-1 1-1 0 0,1-1 1 0 0,-1 0-1 0 0,1 0 1 0 0,-1 0-1 0 0,1 1 1 0 0,-1-1-1 0 0,0 0 1 0 0,1 0-1 0 0,-1 0 1 0 0,0 0 0 0 0,-2 2-1 0 0</inkml:trace>
</inkml:ink>
</file>

<file path=ppt/ink/ink5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5.689"/>
    </inkml:context>
    <inkml:brush xml:id="br0">
      <inkml:brushProperty name="width" value="0.1" units="cm"/>
      <inkml:brushProperty name="height" value="0.1" units="cm"/>
      <inkml:brushProperty name="color" value="#FFFFFF"/>
    </inkml:brush>
  </inkml:definitions>
  <inkml:trace contextRef="#ctx0" brushRef="#br0">1 7 3740 0 0,'0'0'59'0'0,"0"0"-1"0"0,0 0 1 0 0,0-1-1 0 0,-1 1 0 0 0,1 0 1 0 0,0 0-1 0 0,0-1 1 0 0,0 1-1 0 0,0 0 1 0 0,0 0-1 0 0,1 0 0 0 0,-1-1 1 0 0,0 1-1 0 0,0 0 1 0 0,0 0-1 0 0,0-1 0 0 0,0 1 1 0 0,0 0-1 0 0,0 0 1 0 0,0 0-1 0 0,0-1 1 0 0,1 1-1 0 0,-1 0 0 0 0,0 0 1 0 0,0 0-1 0 0,0 0 1 0 0,0-1-1 0 0,0 1 0 0 0,1 0 1 0 0,-1 0-1 0 0,0 0 1 0 0,0 0-1 0 0,0 0 1 0 0,1 0-1 0 0,-1 0 0 0 0,0-1 1 0 0,0 1-1 0 0,1 0 1 0 0,-1 0-1 0 0,0 0 0 0 0,0 0 1 0 0,0 0-1 0 0,1 0 1 0 0,-1 0-1 0 0,0 0 1 0 0,0 0-1 0 0,1 0 0 0 0,-1 0 1 0 0,0 0-1 0 0,0 0 1 0 0,0 1-1 0 0,1-1 0 0 0,-1 0 1 0 0,0 0-1 0 0,1 0 1 0 0,17 13 1241 0 0,14 23-188 0 0,72 108 1138 0 0,-33-43-1323 0 0,-29-44-529 0 0,58 84 439 0 0,-99-140-915 0 0,0 0 0 0 0,-1 0 0 0 0,1 0 0 0 0,0 0 0 0 0,0 0 0 0 0,0-1 0 0 0,0 1 0 0 0,0 0 1 0 0,0 0-1 0 0,0-1 0 0 0,0 1 0 0 0,0 0 0 0 0,0-1 0 0 0,0 1 0 0 0,1-1 0 0 0,13 2-4687 0 0</inkml:trace>
</inkml:ink>
</file>

<file path=ppt/ink/ink5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6.036"/>
    </inkml:context>
    <inkml:brush xml:id="br0">
      <inkml:brushProperty name="width" value="0.1" units="cm"/>
      <inkml:brushProperty name="height" value="0.1" units="cm"/>
      <inkml:brushProperty name="color" value="#FFFFFF"/>
    </inkml:brush>
  </inkml:definitions>
  <inkml:trace contextRef="#ctx0" brushRef="#br0">3 1 3912 0 0,'1'1'225'0'0,"-1"0"0"0"0,1 0 0 0 0,0 0 0 0 0,0 0 0 0 0,-1 1-1 0 0,1-1 1 0 0,-1 0 0 0 0,1 0 0 0 0,-1 1 0 0 0,1-1 0 0 0,-1 0 0 0 0,0 1-1 0 0,0-1 1 0 0,1 0 0 0 0,-1 1 0 0 0,0 1 0 0 0,0 29 1236 0 0,0-24-843 0 0,-5 29 815 0 0,0 5-2123 0 0,5-39 117 0 0,0 0 1 0 0,0 0-1 0 0,0 0 0 0 0,1 0 0 0 0,-1 0 0 0 0,1-1 0 0 0,-1 1 0 0 0,1 0 0 0 0,0 0 1 0 0,2 3-1 0 0,2-1-1408 0 0,-3-5 1050 0 0</inkml:trace>
</inkml:ink>
</file>

<file path=ppt/ink/ink5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6.390"/>
    </inkml:context>
    <inkml:brush xml:id="br0">
      <inkml:brushProperty name="width" value="0.1" units="cm"/>
      <inkml:brushProperty name="height" value="0.1" units="cm"/>
      <inkml:brushProperty name="color" value="#FFFFFF"/>
    </inkml:brush>
  </inkml:definitions>
  <inkml:trace contextRef="#ctx0" brushRef="#br0">3 30 1172 0 0,'-1'-29'5214'0'0,"-1"49"-1602"0"0,3-5-3320 0 0,0 0 0 0 0,1-1 0 0 0,1 1 0 0 0,0-1 0 0 0,1 0 0 0 0,1 0 0 0 0,0 0 0 0 0,9 17 0 0 0,-11-25-322 0 0,1 1 0 0 0,0-1 0 0 0,0 0 1 0 0,1 0-1 0 0,-1-1 0 0 0,1 0 0 0 0,1 1 0 0 0,7 5 1 0 0,-10-9-142 0 0,1 1 1 0 0,-1-1 0 0 0,1-1 0 0 0,-1 1-1 0 0,1 0 1 0 0,0-1 0 0 0,0 0-1 0 0,-1 0 1 0 0,1 0 0 0 0,0 0 0 0 0,0-1-1 0 0,0 1 1 0 0,0-1 0 0 0,0 0-1 0 0,0 0 1 0 0,5-1 0 0 0,3-2-2532 0 0</inkml:trace>
</inkml:ink>
</file>

<file path=ppt/ink/ink5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6.734"/>
    </inkml:context>
    <inkml:brush xml:id="br0">
      <inkml:brushProperty name="width" value="0.1" units="cm"/>
      <inkml:brushProperty name="height" value="0.1" units="cm"/>
      <inkml:brushProperty name="color" value="#FFFFFF"/>
    </inkml:brush>
  </inkml:definitions>
  <inkml:trace contextRef="#ctx0" brushRef="#br0">263 57 6321 0 0,'9'-57'2134'0'0,"-12"76"-1317"0"0,0 0-1 0 0,2 0 0 0 0,0 0 0 0 0,4 28 0 0 0,-2 5-283 0 0,2 2-125 0 0,2 0 0 0 0,16 67 0 0 0,-11-76-264 0 0,-3 0 1 0 0,-1 0-1 0 0,-2 0 0 0 0,-3 47 1 0 0,-1-89-149 0 0,-1 1 0 0 0,1-1 0 0 0,-1 1 0 0 0,0-1 1 0 0,1 1-1 0 0,-2-1 0 0 0,1 0 0 0 0,0 1 0 0 0,-1-1 1 0 0,1 0-1 0 0,-1 0 0 0 0,0 0 0 0 0,0 0 0 0 0,0 0 0 0 0,0-1 1 0 0,-1 1-1 0 0,1 0 0 0 0,-1-1 0 0 0,-3 3 0 0 0,1-2-4 0 0,0 0 0 0 0,0-1 0 0 0,-1 0 0 0 0,1 0 0 0 0,0 0-1 0 0,-1 0 1 0 0,1-1 0 0 0,-1 0 0 0 0,0 0 0 0 0,1-1 0 0 0,-8 1 0 0 0,0-2 27 0 0,-1 1 1 0 0,1-2 0 0 0,0 0 0 0 0,-1 0 0 0 0,1-2 0 0 0,0 1 0 0 0,1-2 0 0 0,-1 1-1 0 0,-18-11 1 0 0,26 12 34 0 0,0 0-1 0 0,0-1 1 0 0,0 0 0 0 0,0 0-1 0 0,0 0 1 0 0,1 0-1 0 0,-1-1 1 0 0,1 0-1 0 0,0 0 1 0 0,1 0-1 0 0,-1 0 1 0 0,1 0-1 0 0,-3-8 1 0 0,5 9-40 0 0,-1-1 0 0 0,1 1 0 0 0,0-1 0 0 0,0 0 0 0 0,1 1 0 0 0,0-1 0 0 0,0 0 0 0 0,0 1 0 0 0,0-1 0 0 0,0 0 0 0 0,1 1 0 0 0,0-1 0 0 0,0 1 0 0 0,0-1 0 0 0,1 1 0 0 0,0-1 0 0 0,0 1 0 0 0,2-5 0 0 0,7-10-314 0 0,1 1-1 0 0,1 0 0 0 0,0 1 0 0 0,1 0 1 0 0,17-15-1 0 0,46-37-5792 0 0,-64 57 3167 0 0</inkml:trace>
</inkml:ink>
</file>

<file path=ppt/ink/ink5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7.122"/>
    </inkml:context>
    <inkml:brush xml:id="br0">
      <inkml:brushProperty name="width" value="0.1" units="cm"/>
      <inkml:brushProperty name="height" value="0.1" units="cm"/>
      <inkml:brushProperty name="color" value="#FFFFFF"/>
    </inkml:brush>
  </inkml:definitions>
  <inkml:trace contextRef="#ctx0" brushRef="#br0">1 4 3032 0 0,'0'-1'105'0'0,"1"1"-1"0"0,0 0 1 0 0,0-1 0 0 0,0 1-1 0 0,0 0 1 0 0,0-1-1 0 0,0 1 1 0 0,0 0-1 0 0,0 0 1 0 0,0 0 0 0 0,0 0-1 0 0,0 0 1 0 0,0 0-1 0 0,0 0 1 0 0,0 0 0 0 0,0 1-1 0 0,0-1 1 0 0,0 0-1 0 0,-1 0 1 0 0,1 1-1 0 0,0-1 1 0 0,0 1 0 0 0,0-1-1 0 0,0 1 1 0 0,0-1-1 0 0,-1 1 1 0 0,1-1 0 0 0,1 2-1 0 0,24 17 883 0 0,-2 1-212 0 0,-1 2 0 0 0,-1 1 0 0 0,35 47 1 0 0,45 85 271 0 0,-77-113-665 0 0,7 9 102 0 0,34 74-1 0 0,-58-107-378 0 0,-1 1 1 0 0,-1 0-1 0 0,0 0 0 0 0,-2 0 0 0 0,0 1 1 0 0,-1-1-1 0 0,-1 1 0 0 0,0 21 1 0 0,-3-30-30 0 0,0-1 1 0 0,-1 1-1 0 0,0 0 1 0 0,-1-1-1 0 0,0 0 0 0 0,-1 0 1 0 0,0 0-1 0 0,0 0 1 0 0,-1 0-1 0 0,-8 12 1 0 0,1-6-316 0 0,0 0 1 0 0,0-1-1 0 0,-1 0 0 0 0,-28 23 1 0 0,22-26-4261 0 0</inkml:trace>
</inkml:ink>
</file>

<file path=ppt/ink/ink5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8.505"/>
    </inkml:context>
    <inkml:brush xml:id="br0">
      <inkml:brushProperty name="width" value="0.1" units="cm"/>
      <inkml:brushProperty name="height" value="0.1" units="cm"/>
      <inkml:brushProperty name="color" value="#FFFFFF"/>
    </inkml:brush>
  </inkml:definitions>
  <inkml:trace contextRef="#ctx0" brushRef="#br0">1 37 2096 0 0,'306'-18'1994'0'0,"-180"7"-2042"0"0,-115 10-35 0 0,-9 2-29 0 0,1-1 0 0 0,-1 0-1 0 0,1 0 1 0 0,-1-1 0 0 0,1 1-1 0 0,-1-1 1 0 0,0 1 0 0 0,1-1 0 0 0,-1 0-1 0 0,0 1 1 0 0,1-1 0 0 0,1-2 0 0 0</inkml:trace>
</inkml:ink>
</file>

<file path=ppt/ink/ink5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8.873"/>
    </inkml:context>
    <inkml:brush xml:id="br0">
      <inkml:brushProperty name="width" value="0.1" units="cm"/>
      <inkml:brushProperty name="height" value="0.1" units="cm"/>
      <inkml:brushProperty name="color" value="#FFFFFF"/>
    </inkml:brush>
  </inkml:definitions>
  <inkml:trace contextRef="#ctx0" brushRef="#br0">18 11 1132 0 0,'-18'-10'3358'0'0,"30"10"-1514"0"0,32 10-1043 0 0,-28-5-691 0 0,0 1 0 0 0,0 0 0 0 0,-1 1 0 0 0,23 13 0 0 0,-35-18-85 0 0,1 0 1 0 0,-1 0-1 0 0,0 0 0 0 0,0 0 1 0 0,0 1-1 0 0,0-1 0 0 0,0 1 1 0 0,-1 0-1 0 0,1 0 0 0 0,-1 0 1 0 0,0 0-1 0 0,1 0 0 0 0,-2 1 1 0 0,1-1-1 0 0,0 0 0 0 0,-1 1 1 0 0,1 0-1 0 0,-1-1 0 0 0,0 1 0 0 0,0 0 1 0 0,-1-1-1 0 0,1 1 0 0 0,-1 0 1 0 0,1 0-1 0 0,-1 0 0 0 0,-1 3 1 0 0,-2 1 59 0 0,-1 0-1 0 0,1-1 1 0 0,-2 0 0 0 0,1 0 0 0 0,-1 0 0 0 0,0-1-1 0 0,-8 9 1 0 0,6-6 72 0 0,-4 3 256 0 0,-1 0 0 0 0,-19 14 1 0 0,-8 9-778 0 0,18-10-3410 0 0</inkml:trace>
</inkml:ink>
</file>

<file path=ppt/ink/ink5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09.675"/>
    </inkml:context>
    <inkml:brush xml:id="br0">
      <inkml:brushProperty name="width" value="0.1" units="cm"/>
      <inkml:brushProperty name="height" value="0.1" units="cm"/>
      <inkml:brushProperty name="color" value="#FFFFFF"/>
    </inkml:brush>
  </inkml:definitions>
  <inkml:trace contextRef="#ctx0" brushRef="#br0">355 42 1148 0 0,'0'-1'220'0'0,"0"-1"0"0"0,0 1 0 0 0,0-1 0 0 0,0 0 0 0 0,-1 1 0 0 0,1-1 0 0 0,0 1 0 0 0,-1-1 0 0 0,1 1 0 0 0,-1-1 0 0 0,1 1 0 0 0,-1-1 0 0 0,0 1 0 0 0,0-1 0 0 0,0 1 0 0 0,1 0 0 0 0,-1 0 0 0 0,-1-1 0 0 0,1 1 0 0 0,0 0 0 0 0,0 0 0 0 0,0 0 0 0 0,-3-2 0 0 0,1 2-10 0 0,1 0 0 0 0,-1 0-1 0 0,0 0 1 0 0,0 0 0 0 0,0 1 0 0 0,0-1 0 0 0,0 1-1 0 0,-1 0 1 0 0,1 0 0 0 0,0 0 0 0 0,-5 1 0 0 0,-3 0 119 0 0,0 2 0 0 0,-1-1 0 0 0,1 2 0 0 0,0-1 0 0 0,-14 8 0 0 0,9-3-25 0 0,0 1 0 0 0,1 1-1 0 0,1 0 1 0 0,-1 1-1 0 0,2 0 1 0 0,-1 1 0 0 0,2 0-1 0 0,0 1 1 0 0,-16 22-1 0 0,20-23-149 0 0,0 1-1 0 0,1-1 0 0 0,1 1 0 0 0,0 1 0 0 0,1-1 0 0 0,0 1 1 0 0,1 0-1 0 0,1 0 0 0 0,0 1 0 0 0,1-1 0 0 0,0 1 0 0 0,1 15 0 0 0,1-15-47 0 0,1 0-1 0 0,0 0 0 0 0,1 0 0 0 0,1 0 0 0 0,0-1 0 0 0,1 1 0 0 0,0 0 0 0 0,1-1 0 0 0,11 21 0 0 0,-12-29-200 0 0,-1 0 0 0 0,2 0 0 0 0,-1 0 0 0 0,0 0 0 0 0,1-1 0 0 0,0 0 0 0 0,1 0 0 0 0,-1 0 0 0 0,1 0 0 0 0,0-1-1 0 0,0 0 1 0 0,0 0 0 0 0,0-1 0 0 0,1 0 0 0 0,0 0 0 0 0,-1 0 0 0 0,1-1 0 0 0,0 0 0 0 0,0 0 0 0 0,0-1 0 0 0,14 1 0 0 0,-11-1-528 0 0,1-2 0 0 0,-1 1 0 0 0,0-1 0 0 0,1-1 0 0 0,-1 0 1 0 0,0-1-1 0 0,0 1 0 0 0,0-2 0 0 0,17-7 0 0 0,-8 1-2434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6.556"/>
    </inkml:context>
    <inkml:brush xml:id="br0">
      <inkml:brushProperty name="width" value="0.1" units="cm"/>
      <inkml:brushProperty name="height" value="0.1" units="cm"/>
      <inkml:brushProperty name="color" value="#FFFFFF"/>
    </inkml:brush>
  </inkml:definitions>
  <inkml:trace contextRef="#ctx0" brushRef="#br0">3 8 1192 0 0,'-2'-7'8703'0'0</inkml:trace>
</inkml:ink>
</file>

<file path=ppt/ink/ink5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0.084"/>
    </inkml:context>
    <inkml:brush xml:id="br0">
      <inkml:brushProperty name="width" value="0.1" units="cm"/>
      <inkml:brushProperty name="height" value="0.1" units="cm"/>
      <inkml:brushProperty name="color" value="#FFFFFF"/>
    </inkml:brush>
  </inkml:definitions>
  <inkml:trace contextRef="#ctx0" brushRef="#br0">43 28 3352 0 0,'0'-3'133'0'0,"-7"-21"5993"0"0,-3 33-5025 0 0,7-3-883 0 0,-1 0-1 0 0,1 0 0 0 0,0 1 1 0 0,1-1-1 0 0,-1 1 0 0 0,1-1 1 0 0,0 1-1 0 0,1 0 0 0 0,0 0 0 0 0,0 0 1 0 0,0 0-1 0 0,1 0 0 0 0,0 0 1 0 0,0 0-1 0 0,1-1 0 0 0,0 1 1 0 0,0 0-1 0 0,1 0 0 0 0,2 7 1 0 0,-2-8-174 0 0,-1 0 1 0 0,1 0 0 0 0,1 0 0 0 0,-1-1-1 0 0,1 1 1 0 0,0-1 0 0 0,1 0-1 0 0,-1 0 1 0 0,1 0 0 0 0,0 0 0 0 0,0 0-1 0 0,0-1 1 0 0,1 0 0 0 0,0 1 0 0 0,0-2-1 0 0,0 1 1 0 0,0-1 0 0 0,0 0 0 0 0,1 0-1 0 0,-1 0 1 0 0,10 3 0 0 0,-8-5-89 0 0,-1 0 0 0 0,1-1 1 0 0,-1 0-1 0 0,1 0 0 0 0,0 0 0 0 0,-1-1 0 0 0,1 0 1 0 0,-1 0-1 0 0,1-1 0 0 0,-1 1 0 0 0,0-1 1 0 0,0-1-1 0 0,0 1 0 0 0,0-1 0 0 0,0 0 1 0 0,0-1-1 0 0,-1 1 0 0 0,1-1 0 0 0,-1 0 1 0 0,0-1-1 0 0,0 1 0 0 0,-1-1 0 0 0,1 0 1 0 0,-1 0-1 0 0,0 0 0 0 0,-1-1 0 0 0,1 1 0 0 0,-1-1 1 0 0,0 0-1 0 0,0 0 0 0 0,-1 0 0 0 0,3-9 1 0 0,-4 11 20 0 0,0 0 0 0 0,-1 0 0 0 0,1-1 0 0 0,-1 1 0 0 0,0 0 0 0 0,0-1 0 0 0,0 1 0 0 0,0 0 0 0 0,-1-1 0 0 0,0 1 1 0 0,0 0-1 0 0,0 0 0 0 0,-1 0 0 0 0,1 0 0 0 0,-1 0 0 0 0,0 0 0 0 0,0 0 0 0 0,0 0 0 0 0,0 1 0 0 0,-1-1 0 0 0,0 1 0 0 0,0-1 1 0 0,0 1-1 0 0,0 0 0 0 0,-4-3 0 0 0,2 2-122 0 0,0 1 0 0 0,1 0 0 0 0,-1 1 0 0 0,0-1 0 0 0,-1 1 1 0 0,1 0-1 0 0,0 0 0 0 0,-1 1 0 0 0,1-1 0 0 0,-9 0 0 0 0,8 2-475 0 0,0-1 0 0 0,0 1 0 0 0,0 1 0 0 0,0-1-1 0 0,1 1 1 0 0,-9 2 0 0 0,6-1-2236 0 0</inkml:trace>
</inkml:ink>
</file>

<file path=ppt/ink/ink5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0.909"/>
    </inkml:context>
    <inkml:brush xml:id="br0">
      <inkml:brushProperty name="width" value="0.1" units="cm"/>
      <inkml:brushProperty name="height" value="0.1" units="cm"/>
      <inkml:brushProperty name="color" value="#FFFFFF"/>
    </inkml:brush>
  </inkml:definitions>
  <inkml:trace contextRef="#ctx0" brushRef="#br0">27 166 3420 0 0,'-1'-1'452'0'0,"-1"0"0"0"0,0 0 0 0 0,0 0 0 0 0,1 0 0 0 0,-1 1 0 0 0,0-1 0 0 0,0 0 0 0 0,0 1 0 0 0,0 0 0 0 0,-3-1 0 0 0,1 7 1280 0 0,10 9-1390 0 0,13 16 42 0 0,1 0 1 0 0,1-2 0 0 0,33 35-1 0 0,3 5 204 0 0,-57-68-582 0 0,0-1-1 0 0,1 0 0 0 0,-1 0 0 0 0,0 0 0 0 0,0 1 0 0 0,0-1 1 0 0,0 0-1 0 0,0 0 0 0 0,0 0 0 0 0,1 1 0 0 0,-1-1 0 0 0,0 0 1 0 0,0 0-1 0 0,0 0 0 0 0,1 0 0 0 0,-1 0 0 0 0,0 1 0 0 0,0-1 0 0 0,0 0 1 0 0,1 0-1 0 0,-1 0 0 0 0,0 0 0 0 0,0 0 0 0 0,0 0 0 0 0,1 0 1 0 0,-1 0-1 0 0,0 0 0 0 0,0 0 0 0 0,1 0 0 0 0,-1 0 0 0 0,0 0 1 0 0,0 0-1 0 0,1 0 0 0 0,-1 0 0 0 0,0 0 0 0 0,0 0 0 0 0,0 0 0 0 0,1 0 1 0 0,-1-1-1 0 0,4-9 100 0 0,-1-15 19 0 0,-4-2-42 0 0,1-24-4 0 0,2 1 0 0 0,9-59 0 0 0,-8 87-56 0 0,-3 16-234 0 0,1 0 0 0 0,0 0-1 0 0,-1 1 1 0 0,2-1 0 0 0,-1 1 0 0 0,1-1-1 0 0,0 1 1 0 0,0-1 0 0 0,0 1-1 0 0,1 0 1 0 0,0 0 0 0 0,0 0 0 0 0,0 0-1 0 0,0 1 1 0 0,1-1 0 0 0,0 1-1 0 0,0 0 1 0 0,8-7 0 0 0,0 3-2812 0 0</inkml:trace>
</inkml:ink>
</file>

<file path=ppt/ink/ink5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1.409"/>
    </inkml:context>
    <inkml:brush xml:id="br0">
      <inkml:brushProperty name="width" value="0.1" units="cm"/>
      <inkml:brushProperty name="height" value="0.1" units="cm"/>
      <inkml:brushProperty name="color" value="#FFFFFF"/>
    </inkml:brush>
  </inkml:definitions>
  <inkml:trace contextRef="#ctx0" brushRef="#br0">240 18 3396 0 0,'0'-1'157'0'0,"0"0"-1"0"0,-1 0 0 0 0,1 0 1 0 0,-1 0-1 0 0,0 0 1 0 0,1 0-1 0 0,-1 0 0 0 0,0 1 1 0 0,1-1-1 0 0,-1 0 0 0 0,0 0 1 0 0,0 0-1 0 0,0 1 1 0 0,0-1-1 0 0,0 1 0 0 0,1-1 1 0 0,-1 0-1 0 0,0 1 1 0 0,-1-1-1 0 0,1 1 0 0 0,0 0 1 0 0,0-1-1 0 0,0 1 0 0 0,0 0 1 0 0,0 0-1 0 0,0 0 1 0 0,0 0-1 0 0,0 0 0 0 0,-1 0 1 0 0,1 0-1 0 0,0 0 0 0 0,0 0 1 0 0,0 0-1 0 0,-1 1 1 0 0,-4-1 88 0 0,1 1 1 0 0,-1-1-1 0 0,1 1 1 0 0,0 0-1 0 0,-1 1 1 0 0,-5 1-1 0 0,-2 5 65 0 0,-1 0-1 0 0,1 0 0 0 0,1 1 1 0 0,0 1-1 0 0,0 0 0 0 0,-16 18 1 0 0,22-21-185 0 0,-1 1 0 0 0,2-1 1 0 0,-1 1-1 0 0,1 1 1 0 0,0-1-1 0 0,0 1 1 0 0,1 0-1 0 0,1 0 0 0 0,-1 0 1 0 0,1 0-1 0 0,-2 15 1 0 0,4-20-136 0 0,1 1 0 0 0,-1-1 1 0 0,1 0-1 0 0,0 1 0 0 0,1-1 1 0 0,-1 0-1 0 0,1 1 1 0 0,0-1-1 0 0,0 0 0 0 0,0 0 1 0 0,1 0-1 0 0,-1 0 0 0 0,1 0 1 0 0,0 0-1 0 0,0 0 1 0 0,0-1-1 0 0,1 1 0 0 0,0-1 1 0 0,-1 1-1 0 0,1-1 0 0 0,0 0 1 0 0,0 0-1 0 0,1 0 1 0 0,-1 0-1 0 0,1-1 0 0 0,-1 0 1 0 0,1 1-1 0 0,0-1 0 0 0,0 0 1 0 0,0-1-1 0 0,0 1 0 0 0,0-1 1 0 0,5 1-1 0 0,-3 0-150 0 0,0-1 0 0 0,0 0 0 0 0,0-1 0 0 0,0 1 0 0 0,-1-1 0 0 0,1 0 0 0 0,0-1 0 0 0,0 1 0 0 0,0-1 0 0 0,0-1 0 0 0,-1 1 0 0 0,1-1 0 0 0,0 0 0 0 0,-1 0 0 0 0,1 0 0 0 0,-1-1 0 0 0,0 0 0 0 0,0 0 0 0 0,0 0 0 0 0,0-1 0 0 0,-1 1 0 0 0,1-1 0 0 0,-1 0 0 0 0,5-7 0 0 0,-1-1-2430 0 0</inkml:trace>
</inkml:ink>
</file>

<file path=ppt/ink/ink5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1.765"/>
    </inkml:context>
    <inkml:brush xml:id="br0">
      <inkml:brushProperty name="width" value="0.1" units="cm"/>
      <inkml:brushProperty name="height" value="0.1" units="cm"/>
      <inkml:brushProperty name="color" value="#FFFFFF"/>
    </inkml:brush>
  </inkml:definitions>
  <inkml:trace contextRef="#ctx0" brushRef="#br0">0 40 9977 0 0,'2'-37'733'0'0,"-2"35"-431"0"0,1 4 0 0 0,-1 20 201 0 0,1-16-518 0 0,0 1 0 0 0,1-1 0 0 0,-1 1 0 0 0,1-1 0 0 0,1 1 0 0 0,-1-1 0 0 0,1 0 0 0 0,0 0 0 0 0,0-1 0 0 0,1 1 0 0 0,0 0 0 0 0,0-1 0 0 0,7 8 0 0 0,-8-10-282 0 0,0 0-1 0 0,0-1 0 0 0,0 1 0 0 0,0-1 0 0 0,0 0 1 0 0,0 0-1 0 0,1 0 0 0 0,-1 0 0 0 0,1-1 1 0 0,0 1-1 0 0,3 0 0 0 0,-4-1-7 0 0,-1-1 1 0 0,0 0-1 0 0,0 0 0 0 0,0 1 1 0 0,1-2-1 0 0,-1 1 0 0 0,0 0 1 0 0,0 0-1 0 0,0-1 0 0 0,1 1 0 0 0,-1-1 1 0 0,0 0-1 0 0,0 1 0 0 0,0-1 1 0 0,0 0-1 0 0,0 0 0 0 0,0-1 1 0 0,0 1-1 0 0,-1 0 0 0 0,4-3 0 0 0,0-1-490 0 0</inkml:trace>
</inkml:ink>
</file>

<file path=ppt/ink/ink5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2.142"/>
    </inkml:context>
    <inkml:brush xml:id="br0">
      <inkml:brushProperty name="width" value="0.1" units="cm"/>
      <inkml:brushProperty name="height" value="0.1" units="cm"/>
      <inkml:brushProperty name="color" value="#FFFFFF"/>
    </inkml:brush>
  </inkml:definitions>
  <inkml:trace contextRef="#ctx0" brushRef="#br0">1 24 1948 0 0,'-1'0'232'0'0,"1"-1"1"0"0,0 0-1 0 0,0 0 0 0 0,0 0 0 0 0,0 0 0 0 0,0 0 1 0 0,0 0-1 0 0,1 0 0 0 0,-1 0 0 0 0,0 0 1 0 0,0 1-1 0 0,1-1 0 0 0,-1 0 0 0 0,1 0 0 0 0,-1 0 1 0 0,0 0-1 0 0,1 1 0 0 0,-1-1 0 0 0,1 0 0 0 0,0 1 1 0 0,-1-1-1 0 0,1 0 0 0 0,0 1 0 0 0,-1-1 1 0 0,1 1-1 0 0,0-1 0 0 0,0 1 0 0 0,1-2 0 0 0,0 2-146 0 0,0 0 1 0 0,-1 0-1 0 0,1 0 0 0 0,0 0 0 0 0,0 0 0 0 0,0 0 0 0 0,0 0 0 0 0,-1 1 0 0 0,1-1 0 0 0,0 0 0 0 0,0 1 0 0 0,-1 0 0 0 0,1-1 0 0 0,2 3 0 0 0,13 6 89 0 0,0 1 1 0 0,-1 1-1 0 0,-1 1 0 0 0,0 0 1 0 0,-1 1-1 0 0,0 1 0 0 0,-1 0 1 0 0,0 1-1 0 0,-1 0 0 0 0,-1 1 1 0 0,0 0-1 0 0,-2 1 0 0 0,0 0 1 0 0,0 1-1 0 0,9 29 1 0 0,-18-44-160 0 0,1 0 1 0 0,-1 1-1 0 0,0-1 1 0 0,0 1-1 0 0,0-1 1 0 0,0 0 0 0 0,0 1-1 0 0,-1-1 1 0 0,0 1-1 0 0,1-1 1 0 0,-1 0-1 0 0,-1 0 1 0 0,1 1 0 0 0,-3 4-1 0 0,3-7-10 0 0,1 0-1 0 0,-1 0 1 0 0,0 0-1 0 0,1 0 1 0 0,-1 0 0 0 0,0 0-1 0 0,0 0 1 0 0,0 0-1 0 0,0 0 1 0 0,0-1 0 0 0,0 1-1 0 0,0 0 1 0 0,0-1-1 0 0,0 1 1 0 0,0-1-1 0 0,0 1 1 0 0,-1-1 0 0 0,1 1-1 0 0,0-1 1 0 0,0 0-1 0 0,0 0 1 0 0,-1 1-1 0 0,1-1 1 0 0,0 0 0 0 0,0 0-1 0 0,-1 0 1 0 0,1-1-1 0 0,0 1 1 0 0,0 0-1 0 0,-1 0 1 0 0,1-1 0 0 0,0 1-1 0 0,0 0 1 0 0,0-1-1 0 0,0 1 1 0 0,-1-1 0 0 0,1 0-1 0 0,0 1 1 0 0,0-1-1 0 0,0 0 1 0 0,0 0-1 0 0,0 1 1 0 0,-1-3 0 0 0,-1 1 16 0 0,0-1 0 0 0,0 0 0 0 0,0 0 0 0 0,0 0 0 0 0,0 0 0 0 0,1 0 0 0 0,-1-1 0 0 0,1 1 0 0 0,0-1 0 0 0,0 0 0 0 0,0 0 0 0 0,1 1 0 0 0,-1-1 1 0 0,1 0-1 0 0,0 0 0 0 0,0-1 0 0 0,0 1 0 0 0,0-6 0 0 0,1 4-20 0 0,1-1-1 0 0,-1 1 1 0 0,2 0 0 0 0,-1-1-1 0 0,0 1 1 0 0,1 0 0 0 0,0 0 0 0 0,1-1-1 0 0,-1 2 1 0 0,8-12 0 0 0,-1 3-345 0 0,0 1 0 0 0,1 0 0 0 0,1 1 0 0 0,0 0 0 0 0,1 0 0 0 0,0 1 0 0 0,1 1 0 0 0,23-15 0 0 0,-19 16-822 0 0,0 0-1765 0 0</inkml:trace>
</inkml:ink>
</file>

<file path=ppt/ink/ink5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2.498"/>
    </inkml:context>
    <inkml:brush xml:id="br0">
      <inkml:brushProperty name="width" value="0.1" units="cm"/>
      <inkml:brushProperty name="height" value="0.1" units="cm"/>
      <inkml:brushProperty name="color" value="#FFFFFF"/>
    </inkml:brush>
  </inkml:definitions>
  <inkml:trace contextRef="#ctx0" brushRef="#br0">3 1 3780 0 0,'-1'72'5956'0'0,"-1"-31"-4972"0"0,2 0 1 0 0,10 72-1 0 0,-3-87-4519 0 0</inkml:trace>
</inkml:ink>
</file>

<file path=ppt/ink/ink5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2.840"/>
    </inkml:context>
    <inkml:brush xml:id="br0">
      <inkml:brushProperty name="width" value="0.1" units="cm"/>
      <inkml:brushProperty name="height" value="0.1" units="cm"/>
      <inkml:brushProperty name="color" value="#FFFFFF"/>
    </inkml:brush>
  </inkml:definitions>
  <inkml:trace contextRef="#ctx0" brushRef="#br0">1 10 3536 0 0,'3'1'3928'0'0,"9"2"-2446"0"0,-12-6-1985 0 0,0-8 2356 0 0</inkml:trace>
</inkml:ink>
</file>

<file path=ppt/ink/ink5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3.369"/>
    </inkml:context>
    <inkml:brush xml:id="br0">
      <inkml:brushProperty name="width" value="0.1" units="cm"/>
      <inkml:brushProperty name="height" value="0.1" units="cm"/>
      <inkml:brushProperty name="color" value="#FFFFFF"/>
    </inkml:brush>
  </inkml:definitions>
  <inkml:trace contextRef="#ctx0" brushRef="#br0">329 33 928 0 0,'0'0'152'0'0,"1"0"0"0"0,-1 0 0 0 0,1 0 0 0 0,-1 0 0 0 0,1 1 0 0 0,-1-1 0 0 0,1 0-1 0 0,-1 0 1 0 0,1 0 0 0 0,-1 0 0 0 0,1 0 0 0 0,-1 0 0 0 0,1 0 0 0 0,-1-1 0 0 0,0 1 0 0 0,1 0 0 0 0,-1 0 0 0 0,1 0 0 0 0,-1 0-1 0 0,1 0 1 0 0,-1-1 0 0 0,0 1 0 0 0,1 0 0 0 0,-1 0 0 0 0,2-2 456 0 0,-2 2-456 0 0,0 0 0 0 0,1-1-1 0 0,-1 1 1 0 0,0-1 0 0 0,0 1 0 0 0,1 0 0 0 0,-1-1 0 0 0,0 1 0 0 0,0-1 0 0 0,0 1 0 0 0,0-1 0 0 0,0 1 0 0 0,1-1 0 0 0,-1 1 0 0 0,0 0-1 0 0,0-1 1 0 0,0 1 0 0 0,0-1 0 0 0,0 1 0 0 0,0-1 0 0 0,-1 1 0 0 0,1-1 0 0 0,0 1 0 0 0,0-1 0 0 0,0 0 0 0 0,-1 0-26 0 0,0 0 1 0 0,0 0 0 0 0,1 0 0 0 0,-1 0 0 0 0,0 0 0 0 0,0 0-1 0 0,0 0 1 0 0,0 0 0 0 0,0 0 0 0 0,0 0 0 0 0,-1 0 0 0 0,1 1 0 0 0,0-1-1 0 0,0 0 1 0 0,0 1 0 0 0,-1-1 0 0 0,1 1 0 0 0,0 0 0 0 0,-2-1-1 0 0,-9 0 39 0 0,-1 0 0 0 0,1 1-1 0 0,0 1 1 0 0,-1 0 0 0 0,1 1-1 0 0,0 0 1 0 0,0 1-1 0 0,0 0 1 0 0,1 1 0 0 0,-1 0-1 0 0,1 1 1 0 0,0 0-1 0 0,-11 7 1 0 0,8-4-58 0 0,1 1 0 0 0,1 1 0 0 0,-1 0 0 0 0,2 0 0 0 0,-1 1-1 0 0,1 1 1 0 0,1 0 0 0 0,0 1 0 0 0,-13 23 0 0 0,21-34-89 0 0,0 1 1 0 0,0 0-1 0 0,1 0 0 0 0,-1 0 1 0 0,1 0-1 0 0,0 1 0 0 0,0-1 1 0 0,0 0-1 0 0,1 0 0 0 0,-1 1 0 0 0,1-1 1 0 0,-1 1-1 0 0,1-1 0 0 0,0 0 1 0 0,1 1-1 0 0,-1-1 0 0 0,1 0 1 0 0,-1 1-1 0 0,1-1 0 0 0,0 0 0 0 0,0 0 1 0 0,0 1-1 0 0,0-1 0 0 0,1 0 1 0 0,0 0-1 0 0,-1 0 0 0 0,1-1 1 0 0,4 6-1 0 0,-2-4-103 0 0,0 0-1 0 0,1-1 1 0 0,-1 1 0 0 0,1-1-1 0 0,0 0 1 0 0,0 0 0 0 0,0-1-1 0 0,1 0 1 0 0,-1 1 0 0 0,0-2 0 0 0,1 1-1 0 0,-1-1 1 0 0,1 1 0 0 0,0-1-1 0 0,-1-1 1 0 0,8 1 0 0 0,-4-1-138 0 0,0 0 0 0 0,1 0 0 0 0,-1-1 0 0 0,0 0 0 0 0,0 0 0 0 0,0-1 0 0 0,0 0 0 0 0,0-1 0 0 0,-1 0 0 0 0,1 0 0 0 0,-1-1 0 0 0,1 0 0 0 0,-1-1 0 0 0,0 1 0 0 0,-1-2 0 0 0,1 1 0 0 0,-1-1 0 0 0,0 0 1 0 0,9-11-1 0 0,-4 4-2372 0 0</inkml:trace>
</inkml:ink>
</file>

<file path=ppt/ink/ink5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3.723"/>
    </inkml:context>
    <inkml:brush xml:id="br0">
      <inkml:brushProperty name="width" value="0.1" units="cm"/>
      <inkml:brushProperty name="height" value="0.1" units="cm"/>
      <inkml:brushProperty name="color" value="#FFFFFF"/>
    </inkml:brush>
  </inkml:definitions>
  <inkml:trace contextRef="#ctx0" brushRef="#br0">0 27 9633 0 0,'5'-21'401'0'0,"-3"15"370"0"0,1 21 18 0 0,-2-6-623 0 0,1-1 0 0 0,0 1 0 0 0,1-1-1 0 0,-1 1 1 0 0,2-1 0 0 0,-1 0 0 0 0,1 0 0 0 0,6 7-1 0 0,-7-10-470 0 0,0-1 0 0 0,0 0 0 0 0,1 0 0 0 0,-1 0 0 0 0,1 0 0 0 0,0-1 0 0 0,0 1 0 0 0,1-1 0 0 0,-1 0 0 0 0,1 0-1 0 0,-1-1 1 0 0,1 1 0 0 0,0-1 0 0 0,7 2 0 0 0,-2-2-2544 0 0</inkml:trace>
</inkml:ink>
</file>

<file path=ppt/ink/ink5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4.084"/>
    </inkml:context>
    <inkml:brush xml:id="br0">
      <inkml:brushProperty name="width" value="0.1" units="cm"/>
      <inkml:brushProperty name="height" value="0.1" units="cm"/>
      <inkml:brushProperty name="color" value="#FFFFFF"/>
    </inkml:brush>
  </inkml:definitions>
  <inkml:trace contextRef="#ctx0" brushRef="#br0">0 56 4148 0 0,'2'24'6218'0'0,"8"74"-4632"0"0,19 36-1778 0 0,-23-118-669 0 0,-5-26-171 0 0,-6-27 317 0 0,-2 2 1479 0 0,1 0 0 0 0,2 0 0 0 0,1-54 0 0 0,3 84-708 0 0,1 0 0 0 0,0 1 0 0 0,-1-1 0 0 0,1 0 0 0 0,1 1 0 0 0,-1-1 0 0 0,1 1 0 0 0,0-1 0 0 0,0 1 0 0 0,0 0 0 0 0,0 0 0 0 0,1 0 0 0 0,4-6 0 0 0,-5 8-45 0 0,-1 1 0 0 0,0-1 0 0 0,1 1 0 0 0,-1-1 0 0 0,1 1 0 0 0,-1 0 0 0 0,1 0 0 0 0,0 0 0 0 0,-1 0 0 0 0,1 0 0 0 0,0 0 0 0 0,0 0 0 0 0,-1 1 0 0 0,1-1 0 0 0,0 1 0 0 0,0-1 0 0 0,0 1 0 0 0,0 0 0 0 0,0-1 0 0 0,0 1 0 0 0,0 0-1 0 0,0 0 1 0 0,0 1 0 0 0,0-1 0 0 0,0 0 0 0 0,0 1 0 0 0,0-1 0 0 0,0 1 0 0 0,-1-1 0 0 0,1 1 0 0 0,0 0 0 0 0,0 0 0 0 0,-1 0 0 0 0,3 1 0 0 0,9 9 10 0 0,-1 0-1 0 0,0 0 1 0 0,-1 1-1 0 0,-1 0 1 0 0,0 1 0 0 0,0 0-1 0 0,-1 1 1 0 0,-1 0 0 0 0,0 0-1 0 0,-1 1 1 0 0,-1 0-1 0 0,0 0 1 0 0,-1 1 0 0 0,0 0-1 0 0,2 16 1 0 0,-6-6-350 0 0,3 8-3983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6.926"/>
    </inkml:context>
    <inkml:brush xml:id="br0">
      <inkml:brushProperty name="width" value="0.1" units="cm"/>
      <inkml:brushProperty name="height" value="0.1" units="cm"/>
      <inkml:brushProperty name="color" value="#FFFFFF"/>
    </inkml:brush>
  </inkml:definitions>
  <inkml:trace contextRef="#ctx0" brushRef="#br0">1 63 4956 0 0,'3'0'657'0'0,"0"0"-501"0"0,3 0-200 0 0,1 0-196 0 0,0 0-869 0 0,3 0-19 0 0,5-4 76 0 0,3 2 36 0 0</inkml:trace>
  <inkml:trace contextRef="#ctx0" brushRef="#br0" timeOffset="1">489 12 1860 0 0,'4'0'1608'0'0,"1"1"-232"0"0,-2-1-195 0 0,2 0-149 0 0,-1 1-160 0 0,1 0-320 0 0,1-1-244 0 0,-3 0-224 0 0,2 0-16 0 0,3 0-524 0 0,-1 0-420 0 0,2-2-416 0 0,7-1 75 0 0,1 1 101 0 0,-3-1 24 0 0,3-1 36 0 0</inkml:trace>
</inkml:ink>
</file>

<file path=ppt/ink/ink5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4.439"/>
    </inkml:context>
    <inkml:brush xml:id="br0">
      <inkml:brushProperty name="width" value="0.1" units="cm"/>
      <inkml:brushProperty name="height" value="0.1" units="cm"/>
      <inkml:brushProperty name="color" value="#FFFFFF"/>
    </inkml:brush>
  </inkml:definitions>
  <inkml:trace contextRef="#ctx0" brushRef="#br0">87 7 4660 0 0,'0'0'75'0'0,"0"-1"-1"0"0,0 1 0 0 0,0 0 0 0 0,0-1 0 0 0,-1 1 0 0 0,1 0 1 0 0,0 0-1 0 0,0-1 0 0 0,0 1 0 0 0,0 0 0 0 0,0 0 1 0 0,0-1-1 0 0,-1 1 0 0 0,1 0 0 0 0,0 0 0 0 0,0 0 0 0 0,0-1 1 0 0,-1 1-1 0 0,1 0 0 0 0,0 0 0 0 0,0 0 0 0 0,-1 0 0 0 0,1 0 1 0 0,0-1-1 0 0,0 1 0 0 0,-1 0 0 0 0,1 0 0 0 0,0 0 0 0 0,0 0 1 0 0,-1 0-1 0 0,1 0 0 0 0,0 0 0 0 0,-1 0 0 0 0,1 0 0 0 0,0 0 1 0 0,0 0-1 0 0,-1 0 0 0 0,1 0 0 0 0,0 0 0 0 0,0 0 1 0 0,-1 0-1 0 0,1 0 0 0 0,0 0 0 0 0,-1 1 0 0 0,1-1 0 0 0,0 0 1 0 0,0 0-1 0 0,0 0 0 0 0,-1 0 0 0 0,1 1 0 0 0,0-1 0 0 0,0 0 1 0 0,0 0-1 0 0,-1 0 0 0 0,1 1 0 0 0,0-1 0 0 0,0 0 0 0 0,0 0 1 0 0,0 1-1 0 0,0-1 0 0 0,-1 0 0 0 0,-17 16 1302 0 0,16-14-921 0 0,-2 3-184 0 0,0 1 0 0 0,0 0 0 0 0,0 0 0 0 0,1 0 0 0 0,0 0 0 0 0,0 1-1 0 0,1 0 1 0 0,0-1 0 0 0,-3 13 0 0 0,0-1 206 0 0,1-7-257 0 0,1-1-1 0 0,1 1 1 0 0,0 0 0 0 0,0 0-1 0 0,1 0 1 0 0,1 0 0 0 0,-1 0-1 0 0,2 0 1 0 0,0 0 0 0 0,0 0 0 0 0,4 13-1 0 0,-4-19-275 0 0,1 0-1 0 0,0 0 1 0 0,0 0-1 0 0,0 0 0 0 0,1 0 1 0 0,-1-1-1 0 0,1 1 1 0 0,1-1-1 0 0,-1 1 1 0 0,0-1-1 0 0,1 0 0 0 0,0-1 1 0 0,0 1-1 0 0,0-1 1 0 0,1 1-1 0 0,-1-1 1 0 0,1-1-1 0 0,-1 1 0 0 0,1 0 1 0 0,0-1-1 0 0,0 0 1 0 0,0 0-1 0 0,0-1 1 0 0,9 2-1 0 0,-8-2-442 0 0,0 0 1 0 0,1-1-1 0 0,-1 0 0 0 0,1 0 1 0 0,-1-1-1 0 0,0 1 0 0 0,1-1 0 0 0,-1-1 1 0 0,0 1-1 0 0,0-1 0 0 0,0 0 1 0 0,0 0-1 0 0,0-1 0 0 0,10-6 0 0 0,2-1-2234 0 0</inkml:trace>
</inkml:ink>
</file>

<file path=ppt/ink/ink5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14.905"/>
    </inkml:context>
    <inkml:brush xml:id="br0">
      <inkml:brushProperty name="width" value="0.1" units="cm"/>
      <inkml:brushProperty name="height" value="0.1" units="cm"/>
      <inkml:brushProperty name="color" value="#FFFFFF"/>
    </inkml:brush>
  </inkml:definitions>
  <inkml:trace contextRef="#ctx0" brushRef="#br0">67 212 3736 0 0,'47'-7'3294'0'0,"-27"1"-2950"0"0,-1 0 0 0 0,0-2 0 0 0,31-16 0 0 0,-44 20-225 0 0,0 0 0 0 0,0 0 0 0 0,0 0 0 0 0,0-1 0 0 0,-1 1 0 0 0,0-1 0 0 0,0-1 0 0 0,0 1 0 0 0,-1-1 0 0 0,0 0 0 0 0,5-7 0 0 0,-8 10-30 0 0,0 1 1 0 0,0-1-1 0 0,0 1 1 0 0,0-1-1 0 0,-1 1 0 0 0,1-1 1 0 0,-1 0-1 0 0,1 0 1 0 0,-1 1-1 0 0,0-1 1 0 0,0 0-1 0 0,0 1 1 0 0,0-1-1 0 0,-1 0 1 0 0,1 0-1 0 0,-1 1 1 0 0,0-1-1 0 0,0 1 0 0 0,0-1 1 0 0,0 1-1 0 0,0-1 1 0 0,0 1-1 0 0,-1-1 1 0 0,1 1-1 0 0,-1 0 1 0 0,1 0-1 0 0,-1 0 1 0 0,0 0-1 0 0,0 0 0 0 0,0 0 1 0 0,0 0-1 0 0,-3-2 1 0 0,3 3-14 0 0,0 0 1 0 0,-1-1-1 0 0,1 1 1 0 0,0 0 0 0 0,-1 0-1 0 0,1 0 1 0 0,0 0-1 0 0,-1 0 1 0 0,1 1-1 0 0,-1-1 1 0 0,1 1-1 0 0,-1 0 1 0 0,1-1 0 0 0,-1 1-1 0 0,1 0 1 0 0,-4 1-1 0 0,0 0 38 0 0,1 0 0 0 0,-1 1 0 0 0,0-1 0 0 0,1 1 1 0 0,-1 0-1 0 0,-8 6 0 0 0,0 0 116 0 0,2 0 1 0 0,-1 1-1 0 0,1 1 1 0 0,-17 17-1 0 0,17-14 9 0 0,1 0 0 0 0,0 2 0 0 0,0-1 0 0 0,-14 29 0 0 0,21-36-156 0 0,0 0 0 0 0,1 1 0 0 0,0-1 0 0 0,1 1 1 0 0,0 0-1 0 0,0 0 0 0 0,0 0 0 0 0,1 0 0 0 0,0 0 0 0 0,1 0 0 0 0,0 0 0 0 0,2 16 0 0 0,-1-20-55 0 0,0 0 0 0 0,0 1 1 0 0,1-1-1 0 0,-1 0 0 0 0,1 0 0 0 0,0 0 0 0 0,1 0 0 0 0,-1 0 1 0 0,1 0-1 0 0,-1 0 0 0 0,1-1 0 0 0,0 0 0 0 0,1 1 1 0 0,3 2-1 0 0,-1-1 12 0 0,0-1 0 0 0,1 0 0 0 0,0 0 0 0 0,0 0-1 0 0,0-1 1 0 0,0 0 0 0 0,13 3 0 0 0,-4-2-9 0 0,0-1 0 0 0,1-1-1 0 0,-1 0 1 0 0,0-1 0 0 0,1-1 0 0 0,-1-1-1 0 0,21-3 1 0 0,-34 4-92 0 0,104-22-223 0 0,-53 4-1378 0 0,-8-7-3859 0 0,-40 17 2621 0 0</inkml:trace>
</inkml:ink>
</file>

<file path=ppt/ink/ink5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26.022"/>
    </inkml:context>
    <inkml:brush xml:id="br0">
      <inkml:brushProperty name="width" value="0.1" units="cm"/>
      <inkml:brushProperty name="height" value="0.1" units="cm"/>
      <inkml:brushProperty name="color" value="#FFFFFF"/>
    </inkml:brush>
  </inkml:definitions>
  <inkml:trace contextRef="#ctx0" brushRef="#br0">315 16 3200 0 0,'1'-2'674'0'0,"-1"2"-506"0"0,0 0 0 0 0,1-1 1 0 0,-1 1-1 0 0,0-1 0 0 0,0 1 1 0 0,0 0-1 0 0,0-1 0 0 0,1 1 1 0 0,-1-1-1 0 0,0 1 0 0 0,0-1 1 0 0,0 1-1 0 0,0-1 0 0 0,0 1 1 0 0,0-1-1 0 0,0 1 0 0 0,0-1 1 0 0,-1 1-1 0 0,1 0 0 0 0,0-1 1 0 0,0 1-1 0 0,0-1 1 0 0,0 1-1 0 0,-1-1 0 0 0,1 1 1 0 0,-20-3 439 0 0,10 4-478 0 0,0 0 0 0 0,0 1 0 0 0,0 0 0 0 0,0 0 1 0 0,0 1-1 0 0,0 1 0 0 0,-9 4 0 0 0,-3 2 191 0 0,-38 25 1 0 0,46-26-206 0 0,2 0 1 0 0,-1 1-1 0 0,1 1 1 0 0,0 0-1 0 0,-14 19 1 0 0,22-25-70 0 0,0 0 1 0 0,0 1-1 0 0,0-1 1 0 0,1 1 0 0 0,0 0-1 0 0,1 0 1 0 0,-1 0-1 0 0,1 1 1 0 0,0-1-1 0 0,1 0 1 0 0,-1 1-1 0 0,1-1 1 0 0,1 1-1 0 0,-1 0 1 0 0,1 11-1 0 0,1-15-33 0 0,0 0 0 0 0,0-1-1 0 0,0 1 1 0 0,1-1 0 0 0,-1 1-1 0 0,0-1 1 0 0,1 0-1 0 0,0 1 1 0 0,-1-1 0 0 0,1 0-1 0 0,0 0 1 0 0,0 0 0 0 0,0 0-1 0 0,0-1 1 0 0,1 1 0 0 0,-1-1-1 0 0,0 1 1 0 0,1-1-1 0 0,-1 0 1 0 0,1 0 0 0 0,-1 0-1 0 0,1 0 1 0 0,3 1 0 0 0,6 2 27 0 0,0-1 1 0 0,-1-1 0 0 0,25 3-1 0 0,-24-5-21 0 0,1 0-1 0 0,-1-1 0 0 0,0-1 0 0 0,0 0 0 0 0,1 0 0 0 0,-1-1 0 0 0,-1-1 0 0 0,20-7 0 0 0,-26 9-11 0 0,0 0-1 0 0,1-1 0 0 0,-1 0 0 0 0,-1 0 0 0 0,1 0 0 0 0,0 0 0 0 0,-1-1 0 0 0,1 0 0 0 0,-1 1 1 0 0,0-2-1 0 0,0 1 0 0 0,-1 0 0 0 0,1-1 0 0 0,-1 0 0 0 0,0 0 0 0 0,0 0 0 0 0,-1 0 0 0 0,1 0 1 0 0,-1 0-1 0 0,2-10 0 0 0,-3 10 6 0 0,-1 1-1 0 0,1-1 1 0 0,-1 1 0 0 0,0-1-1 0 0,-1 1 1 0 0,1 0 0 0 0,-1-1-1 0 0,0 1 1 0 0,0-1 0 0 0,0 1 0 0 0,-1 0-1 0 0,0 0 1 0 0,1 0 0 0 0,-1 0-1 0 0,-1 0 1 0 0,1 0 0 0 0,0 0-1 0 0,-1 1 1 0 0,0-1 0 0 0,0 1 0 0 0,-6-6-1 0 0,4 5-292 0 0,-1 0-1 0 0,1 0 1 0 0,-1 1 0 0 0,1 0-1 0 0,-1 0 1 0 0,0 0-1 0 0,0 0 1 0 0,0 1-1 0 0,-1 0 1 0 0,1 1 0 0 0,-1-1-1 0 0,1 1 1 0 0,-1 1-1 0 0,-7-1 1 0 0</inkml:trace>
</inkml:ink>
</file>

<file path=ppt/ink/ink5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26.587"/>
    </inkml:context>
    <inkml:brush xml:id="br0">
      <inkml:brushProperty name="width" value="0.1" units="cm"/>
      <inkml:brushProperty name="height" value="0.1" units="cm"/>
      <inkml:brushProperty name="color" value="#FFFFFF"/>
    </inkml:brush>
  </inkml:definitions>
  <inkml:trace contextRef="#ctx0" brushRef="#br0">236 123 2780 0 0,'1'-3'122'0'0,"1"0"-1"0"0,-1 0 0 0 0,0 0 0 0 0,0 0 1 0 0,0 0-1 0 0,0 0 0 0 0,-1 0 1 0 0,1-1-1 0 0,-1 1 0 0 0,0 0 1 0 0,0 0-1 0 0,0-1 0 0 0,0 1 1 0 0,0 0-1 0 0,-1 0 0 0 0,0-1 0 0 0,0 1 1 0 0,1 0-1 0 0,-2 0 0 0 0,1 0 1 0 0,0 0-1 0 0,-1 0 0 0 0,1 0 1 0 0,-1 1-1 0 0,0-1 0 0 0,0 0 0 0 0,0 1 1 0 0,0-1-1 0 0,0 1 0 0 0,-1 0 1 0 0,1 0-1 0 0,-1 0 0 0 0,0 0 1 0 0,1 0-1 0 0,-1 0 0 0 0,-5-2 1 0 0,2 2-59 0 0,1-1 1 0 0,0 1-1 0 0,0 0 1 0 0,-1 0 0 0 0,1 1-1 0 0,-1 0 1 0 0,1 0 0 0 0,-1 0-1 0 0,0 0 1 0 0,1 1-1 0 0,-1 0 1 0 0,0 0 0 0 0,1 1-1 0 0,-1-1 1 0 0,0 1 0 0 0,1 1-1 0 0,-1-1 1 0 0,1 1 0 0 0,-1 0-1 0 0,-7 4 1 0 0,7-2 9 0 0,0 1 1 0 0,1 0 0 0 0,-1 0-1 0 0,1 0 1 0 0,1 1 0 0 0,-1-1-1 0 0,1 1 1 0 0,0 0 0 0 0,0 1-1 0 0,1-1 1 0 0,-1 1 0 0 0,1-1-1 0 0,1 1 1 0 0,0 0-1 0 0,0 0 1 0 0,0 0 0 0 0,0 1-1 0 0,1 8 1 0 0,-2 15 220 0 0,2 0-1 0 0,5 61 1 0 0,-3-75-203 0 0,32 259 1123 0 0,-5-58-442 0 0,-27-206-1016 0 0,7 78 1105 0 0,-6-31-5346 0 0</inkml:trace>
</inkml:ink>
</file>

<file path=ppt/ink/ink5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26.956"/>
    </inkml:context>
    <inkml:brush xml:id="br0">
      <inkml:brushProperty name="width" value="0.1" units="cm"/>
      <inkml:brushProperty name="height" value="0.1" units="cm"/>
      <inkml:brushProperty name="color" value="#FFFFFF"/>
    </inkml:brush>
  </inkml:definitions>
  <inkml:trace contextRef="#ctx0" brushRef="#br0">1 97 2632 0 0,'59'-20'1541'0'0,"75"-15"1"0"0,-13 4-353 0 0,-109 28-1210 0 0,0 1 0 0 0,0 0 0 0 0,19-1 1 0 0,15 2-3589 0 0,-36 1 2108 0 0,-7 0 734 0 0</inkml:trace>
</inkml:ink>
</file>

<file path=ppt/ink/ink5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27.651"/>
    </inkml:context>
    <inkml:brush xml:id="br0">
      <inkml:brushProperty name="width" value="0.1" units="cm"/>
      <inkml:brushProperty name="height" value="0.1" units="cm"/>
      <inkml:brushProperty name="color" value="#FFFFFF"/>
    </inkml:brush>
  </inkml:definitions>
  <inkml:trace contextRef="#ctx0" brushRef="#br0">380 36 916 0 0,'2'-2'543'0'0,"0"0"0"0"0,0 0-1 0 0,0 0 1 0 0,-1-1 0 0 0,1 1 0 0 0,0 0-1 0 0,-1-1 1 0 0,0 1 0 0 0,1-1 0 0 0,-1 1 0 0 0,0-1-1 0 0,1-4 1 0 0,-4 7-413 0 0,0 1-1 0 0,1-1 0 0 0,-1 1 1 0 0,0 0-1 0 0,1 0 1 0 0,-1 0-1 0 0,1 0 1 0 0,-1 0-1 0 0,1 0 1 0 0,-1 0-1 0 0,1 0 0 0 0,-2 2 1 0 0,-88 113 1652 0 0,75-93-1658 0 0,12-18-127 0 0,-141 195 1906 0 0,107-141-2990 0 0,-45 91-1 0 0,81-142-734 0 0</inkml:trace>
</inkml:ink>
</file>

<file path=ppt/ink/ink5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28.089"/>
    </inkml:context>
    <inkml:brush xml:id="br0">
      <inkml:brushProperty name="width" value="0.1" units="cm"/>
      <inkml:brushProperty name="height" value="0.1" units="cm"/>
      <inkml:brushProperty name="color" value="#FFFFFF"/>
    </inkml:brush>
  </inkml:definitions>
  <inkml:trace contextRef="#ctx0" brushRef="#br0">0 24 2944 0 0,'0'-5'117'0'0,"1"-12"1760"0"0,3 15-781 0 0,3 10-416 0 0,115 204 2794 0 0,-29-43-2304 0 0,-73-137-913 0 0,1-1-1 0 0,1 0 0 0 0,2-2 1 0 0,45 44-1 0 0,-65-69-433 0 0,20 14 504 0 0,-6-12-4527 0 0</inkml:trace>
</inkml:ink>
</file>

<file path=ppt/ink/ink5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28.761"/>
    </inkml:context>
    <inkml:brush xml:id="br0">
      <inkml:brushProperty name="width" value="0.1" units="cm"/>
      <inkml:brushProperty name="height" value="0.1" units="cm"/>
      <inkml:brushProperty name="color" value="#FFFFFF"/>
    </inkml:brush>
  </inkml:definitions>
  <inkml:trace contextRef="#ctx0" brushRef="#br0">373 74 3992 0 0,'1'-1'141'0'0,"0"-1"-1"0"0,0 1 0 0 0,0 0 1 0 0,0-1-1 0 0,-1 1 0 0 0,1 0 0 0 0,-1-1 1 0 0,1 1-1 0 0,-1-1 0 0 0,1 1 1 0 0,-1-1-1 0 0,0 1 0 0 0,0-1 1 0 0,1 1-1 0 0,-1-1 0 0 0,0 1 0 0 0,-1-1 1 0 0,1 1-1 0 0,0-1 0 0 0,0 1 1 0 0,-1-1-1 0 0,1 1 0 0 0,0-1 1 0 0,-1 1-1 0 0,0-1 0 0 0,1 1 0 0 0,-1 0 1 0 0,0-1-1 0 0,0 1 0 0 0,0 0 1 0 0,0 0-1 0 0,0-1 0 0 0,0 1 0 0 0,0 0 1 0 0,0 0-1 0 0,-2-1 0 0 0,0-1-19 0 0,-1 1 0 0 0,1 0 0 0 0,-1 0-1 0 0,1 0 1 0 0,-1 0 0 0 0,0 0 0 0 0,1 1-1 0 0,-1 0 1 0 0,0-1 0 0 0,0 2 0 0 0,0-1-1 0 0,-7 0 1 0 0,-3 1 7 0 0,0 2 0 0 0,0 0-1 0 0,0 0 1 0 0,0 1 0 0 0,0 1 0 0 0,1 0 0 0 0,0 1 0 0 0,0 0-1 0 0,0 1 1 0 0,1 1 0 0 0,-1 0 0 0 0,2 1 0 0 0,-20 15-1 0 0,21-15-59 0 0,1 1 0 0 0,0 0-1 0 0,0 0 1 0 0,1 1-1 0 0,0 0 1 0 0,1 1 0 0 0,0-1-1 0 0,1 1 1 0 0,0 1-1 0 0,0-1 1 0 0,1 1 0 0 0,1 0-1 0 0,0 0 1 0 0,1 1-1 0 0,-3 18 1 0 0,6-27-67 0 0,0-1 0 0 0,0 1 1 0 0,0 0-1 0 0,1-1 0 0 0,-1 1 0 0 0,1 0 0 0 0,0-1 1 0 0,0 1-1 0 0,0-1 0 0 0,1 1 0 0 0,-1-1 0 0 0,1 0 0 0 0,0 1 1 0 0,0-1-1 0 0,0 0 0 0 0,0 0 0 0 0,0 0 0 0 0,1 0 1 0 0,-1-1-1 0 0,1 1 0 0 0,0-1 0 0 0,0 0 0 0 0,0 1 1 0 0,0-1-1 0 0,0-1 0 0 0,1 1 0 0 0,-1 0 0 0 0,6 1 1 0 0,-2 0-85 0 0,0 0 1 0 0,0-1-1 0 0,0 0 1 0 0,1-1-1 0 0,-1 1 1 0 0,1-2-1 0 0,-1 1 1 0 0,1-1-1 0 0,-1 0 1 0 0,1 0-1 0 0,-1-1 1 0 0,0 0-1 0 0,10-2 1 0 0,-9 0-5 0 0,-1 0 1 0 0,0 0-1 0 0,0 0 1 0 0,-1-1-1 0 0,1 0 1 0 0,-1 0-1 0 0,0-1 1 0 0,0 1-1 0 0,0-1 1 0 0,0-1-1 0 0,-1 1 1 0 0,6-8-1 0 0,-4 3-102 0 0,-1-1 0 0 0,1 1-1 0 0,-2-1 1 0 0,0 0-1 0 0,0-1 1 0 0,6-21 0 0 0,-7 16-2332 0 0</inkml:trace>
</inkml:ink>
</file>

<file path=ppt/ink/ink5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29.133"/>
    </inkml:context>
    <inkml:brush xml:id="br0">
      <inkml:brushProperty name="width" value="0.1" units="cm"/>
      <inkml:brushProperty name="height" value="0.1" units="cm"/>
      <inkml:brushProperty name="color" value="#FFFFFF"/>
    </inkml:brush>
  </inkml:definitions>
  <inkml:trace contextRef="#ctx0" brushRef="#br0">0 23 10609 0 0,'5'-22'246'0'0,"-7"39"222"0"0,2-11-489 0 0,1 0 0 0 0,-1 0 0 0 0,1-1 0 0 0,0 1 0 0 0,0 0 0 0 0,1-1 0 0 0,0 1 0 0 0,0-1 1 0 0,0 0-1 0 0,0 1 0 0 0,1-1 0 0 0,0 0 0 0 0,0 0 0 0 0,7 8 0 0 0,-6-10-310 0 0,-1 1 1 0 0,0-1-1 0 0,1-1 1 0 0,0 1-1 0 0,-1-1 1 0 0,1 1-1 0 0,0-1 0 0 0,0 0 1 0 0,0 0-1 0 0,1-1 1 0 0,-1 1-1 0 0,0-1 1 0 0,1 0-1 0 0,-1 0 0 0 0,1 0 1 0 0,-1-1-1 0 0,1 0 1 0 0,-1 0-1 0 0,1 0 1 0 0,4-1-1 0 0,5-5-1358 0 0,-8 0 851 0 0</inkml:trace>
</inkml:ink>
</file>

<file path=ppt/ink/ink5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29.521"/>
    </inkml:context>
    <inkml:brush xml:id="br0">
      <inkml:brushProperty name="width" value="0.1" units="cm"/>
      <inkml:brushProperty name="height" value="0.1" units="cm"/>
      <inkml:brushProperty name="color" value="#FFFFFF"/>
    </inkml:brush>
  </inkml:definitions>
  <inkml:trace contextRef="#ctx0" brushRef="#br0">6 129 1008 0 0,'-4'-23'4864'0'0,"3"36"-3843"0"0,3 15-609 0 0,1 0 1 0 0,1-1 0 0 0,1 0 0 0 0,2 0 0 0 0,18 48 0 0 0,-16-57-732 0 0,-6-32 82 0 0,-6-36 176 0 0,3 47 92 0 0,-11-88 810 0 0,4 48 194 0 0,0-59-1 0 0,6 100-1019 0 0,1 1-1 0 0,0-1 1 0 0,0 0 0 0 0,0 0 0 0 0,0 1 0 0 0,1-1 0 0 0,-1 0-1 0 0,0 1 1 0 0,1-1 0 0 0,-1 0 0 0 0,1 1 0 0 0,-1-1 0 0 0,1 0-1 0 0,0 1 1 0 0,0-1 0 0 0,0 1 0 0 0,0 0 0 0 0,0-1-1 0 0,0 1 1 0 0,0 0 0 0 0,0-1 0 0 0,1 1 0 0 0,-1 0 0 0 0,0 0-1 0 0,1 0 1 0 0,-1 0 0 0 0,1 0 0 0 0,-1 1 0 0 0,1-1 0 0 0,-1 0-1 0 0,1 1 1 0 0,0-1 0 0 0,-1 1 0 0 0,1-1 0 0 0,0 1 0 0 0,-1 0-1 0 0,1 0 1 0 0,3 0 0 0 0,1 0-3 0 0,-1 0 0 0 0,0 1 0 0 0,0 0 0 0 0,1 0 0 0 0,-1 1 0 0 0,0-1 0 0 0,0 1 0 0 0,0 0 0 0 0,0 1 0 0 0,-1-1 0 0 0,7 5 0 0 0,2 4 15 0 0,-1 0-1 0 0,0 0 1 0 0,-1 1-1 0 0,0 1 1 0 0,-1 0-1 0 0,-1 0 1 0 0,0 1-1 0 0,0 0 1 0 0,-2 1-1 0 0,0 0 1 0 0,0 0 0 0 0,-2 1-1 0 0,0-1 1 0 0,0 1-1 0 0,2 22 1 0 0,-6 34-3706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7.285"/>
    </inkml:context>
    <inkml:brush xml:id="br0">
      <inkml:brushProperty name="width" value="0.1" units="cm"/>
      <inkml:brushProperty name="height" value="0.1" units="cm"/>
      <inkml:brushProperty name="color" value="#FFFFFF"/>
    </inkml:brush>
  </inkml:definitions>
  <inkml:trace contextRef="#ctx0" brushRef="#br0">1 83 1196 0 0,'14'-1'6896'0'0,"0"-1"-5589"0"0,25-12-8710 0 0,-33 11 6375 0 0</inkml:trace>
  <inkml:trace contextRef="#ctx0" brushRef="#br0" timeOffset="1">404 1 856 0 0,'1'0'288'0'0,"1"1"0"0"0,-1-1-1 0 0,0 1 1 0 0,0 0 0 0 0,0 0 0 0 0,0 0 0 0 0,0-1 0 0 0,0 1-1 0 0,0 0 1 0 0,0 0 0 0 0,-1 0 0 0 0,1 1 0 0 0,0-1-1 0 0,-1 0 1 0 0,1 0 0 0 0,0 0 0 0 0,-1 0 0 0 0,1 1-1 0 0,-1-1 1 0 0,0 0 0 0 0,1 0 0 0 0,-1 1 0 0 0,0-1-1 0 0,0 0 1 0 0,0 1 0 0 0,0-1 0 0 0,0 0 0 0 0,0 1-1 0 0,0-1 1 0 0,0 0 0 0 0,-1 3 0 0 0,-15 45 1244 0 0,13-41-1161 0 0,-5 11-380 0 0,0 0 0 0 0,-2 0 0 0 0,-16 24-1 0 0,13-24-1591 0 0,-1-1 0 0 0,-1-1 0 0 0,-1 0 0 0 0,0-1 0 0 0,-26 20 0 0 0,34-31 631 0 0</inkml:trace>
</inkml:ink>
</file>

<file path=ppt/ink/ink5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29.870"/>
    </inkml:context>
    <inkml:brush xml:id="br0">
      <inkml:brushProperty name="width" value="0.1" units="cm"/>
      <inkml:brushProperty name="height" value="0.1" units="cm"/>
      <inkml:brushProperty name="color" value="#FFFFFF"/>
    </inkml:brush>
  </inkml:definitions>
  <inkml:trace contextRef="#ctx0" brushRef="#br0">303 44 4132 0 0,'1'-1'135'0'0,"0"0"-1"0"0,-1 0 1 0 0,1 0-1 0 0,-1 0 1 0 0,0-1-1 0 0,1 1 1 0 0,-1 0-1 0 0,0 0 1 0 0,0-1-1 0 0,0 1 0 0 0,0 0 1 0 0,0 0-1 0 0,0-1 1 0 0,0 1-1 0 0,0 0 1 0 0,-1 0-1 0 0,1-1 1 0 0,0 1-1 0 0,-1 0 1 0 0,1 0-1 0 0,-1 0 1 0 0,1 0-1 0 0,-1-1 0 0 0,0 1 1 0 0,1 0-1 0 0,-1 0 1 0 0,-1-1-1 0 0,0 1 1 0 0,0 0-1 0 0,0 0 1 0 0,0 0 0 0 0,0 0-1 0 0,-1 0 1 0 0,1 0-1 0 0,0 0 1 0 0,-1 1 0 0 0,1-1-1 0 0,0 1 1 0 0,-1 0-1 0 0,1-1 1 0 0,-4 1-1 0 0,-4 1 112 0 0,0 0-1 0 0,0 0 0 0 0,0 0 0 0 0,0 1 0 0 0,-17 6 0 0 0,11-1 4 0 0,1 0 0 0 0,0 1 0 0 0,0 0 0 0 0,1 1 0 0 0,0 1 0 0 0,-23 20 0 0 0,31-24-173 0 0,1-1 1 0 0,-1 1-1 0 0,1 1 0 0 0,0-1 1 0 0,1 0-1 0 0,0 1 0 0 0,0 0 1 0 0,0 0-1 0 0,1 1 0 0 0,0-1 1 0 0,0 1-1 0 0,1-1 0 0 0,0 1 1 0 0,0 0-1 0 0,1 0 0 0 0,-1 12 1 0 0,2-18-59 0 0,0 0 0 0 0,1 0 0 0 0,-1 1 1 0 0,0-1-1 0 0,1 0 0 0 0,-1 0 1 0 0,1 0-1 0 0,0 0 0 0 0,-1 1 0 0 0,1-1 1 0 0,0 0-1 0 0,1-1 0 0 0,-1 1 0 0 0,0 0 1 0 0,0 0-1 0 0,1 0 0 0 0,-1-1 0 0 0,3 3 1 0 0,0-1-30 0 0,-1-1 1 0 0,1 1-1 0 0,0-1 1 0 0,0 0-1 0 0,0-1 1 0 0,0 1-1 0 0,0-1 1 0 0,0 1-1 0 0,5 0 1 0 0,1 0-149 0 0,0-1 1 0 0,0 0-1 0 0,0-1 0 0 0,1 0 1 0 0,-1 0-1 0 0,0-1 0 0 0,15-3 1 0 0,-19 2 36 0 0,0 0-1 0 0,-1 0 1 0 0,1 0-1 0 0,-1-1 1 0 0,0 1 0 0 0,0-1-1 0 0,0 0 1 0 0,0-1-1 0 0,-1 1 1 0 0,1-1 0 0 0,7-9-1 0 0,-5 5-197 0 0,-1 0 0 0 0,0 0 0 0 0,-1-1 0 0 0,0 0 0 0 0,-1-1 0 0 0,4-9 0 0 0,0-1-2308 0 0</inkml:trace>
</inkml:ink>
</file>

<file path=ppt/ink/ink5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30.283"/>
    </inkml:context>
    <inkml:brush xml:id="br0">
      <inkml:brushProperty name="width" value="0.1" units="cm"/>
      <inkml:brushProperty name="height" value="0.1" units="cm"/>
      <inkml:brushProperty name="color" value="#FFFFFF"/>
    </inkml:brush>
  </inkml:definitions>
  <inkml:trace contextRef="#ctx0" brushRef="#br0">10 248 8117 0 0,'-9'-223'3611'0'0,"9"204"-3110"0"0,0 14 105 0 0,2 21-266 0 0,17 182 921 0 0,51 215 0 0 0,-66-390-1223 0 0,-2-15-5 0 0,0 1 0 0 0,0 0 0 0 0,0-1 1 0 0,1 1-1 0 0,5 9 0 0 0,-7-16-22 0 0,1 0 0 0 0,-1 0 0 0 0,0 0 0 0 0,1 0 0 0 0,-1-1 0 0 0,1 1 0 0 0,0 0 0 0 0,0-1 0 0 0,0 1 0 0 0,0-1 0 0 0,0 0 0 0 0,0 1 0 0 0,0-1 0 0 0,0 0 0 0 0,0 0 0 0 0,0-1 0 0 0,1 1 0 0 0,-1 0 0 0 0,0-1 0 0 0,1 1 0 0 0,-1-1 0 0 0,0 0 0 0 0,5 0 0 0 0,11-2-805 0 0,0-1 1 0 0,0 0-1 0 0,-1-2 0 0 0,0 0 0 0 0,0-1 0 0 0,27-13 1 0 0,-39 17 279 0 0,11-6-1053 0 0,-3-2-1333 0 0</inkml:trace>
</inkml:ink>
</file>

<file path=ppt/ink/ink5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31.323"/>
    </inkml:context>
    <inkml:brush xml:id="br0">
      <inkml:brushProperty name="width" value="0.1" units="cm"/>
      <inkml:brushProperty name="height" value="0.1" units="cm"/>
      <inkml:brushProperty name="color" value="#FFFFFF"/>
    </inkml:brush>
  </inkml:definitions>
  <inkml:trace contextRef="#ctx0" brushRef="#br0">17 120 3716 0 0,'-8'-15'2095'0'0,"3"25"-284"0"0,1 28-214 0 0,6-29-1500 0 0,-1 0-1 0 0,1 0 1 0 0,1 0 0 0 0,0 0-1 0 0,0-1 1 0 0,1 1 0 0 0,-1-1 0 0 0,2 0-1 0 0,-1 0 1 0 0,1 0 0 0 0,1-1-1 0 0,-1 1 1 0 0,1-1 0 0 0,8 6-1 0 0,-7-6-296 0 0,0-1-1 0 0,1 0 1 0 0,0 0-1 0 0,0-1 0 0 0,1 0 1 0 0,-1 0-1 0 0,1-1 0 0 0,0 0 1 0 0,1 0-1 0 0,-1-1 1 0 0,0-1-1 0 0,1 1 0 0 0,11 0 1 0 0,-18-3 149 0 0,0 1 1 0 0,0-1-1 0 0,0 0 0 0 0,0-1 1 0 0,-1 1-1 0 0,1 0 1 0 0,0-1-1 0 0,0 1 0 0 0,0-1 1 0 0,0 0-1 0 0,-1 0 1 0 0,1 0-1 0 0,0 0 0 0 0,-1-1 1 0 0,1 1-1 0 0,-1-1 1 0 0,0 0-1 0 0,1 1 1 0 0,-1-1-1 0 0,0 0 0 0 0,0 0 1 0 0,0 0-1 0 0,0-1 1 0 0,0 1-1 0 0,-1 0 0 0 0,1-1 1 0 0,-1 1-1 0 0,0-1 1 0 0,1 0-1 0 0,-1 1 0 0 0,0-1 1 0 0,0 0-1 0 0,0-5 1 0 0,3-9 120 0 0,-2 0 1 0 0,0-1 0 0 0,-1 1 0 0 0,-2-27-1 0 0,1 20 8 0 0,-9-110 2211 0 0,8 117-1810 0 0,-1 24 372 0 0,0 29 36 0 0,5 16-322 0 0,2-1-1 0 0,17 72 0 0 0,-7-48-245 0 0,-6-25-127 0 0,6 30 169 0 0,-3 1 1 0 0,1 90-1 0 0,-13-168-336 0 0,0 0 1 0 0,-1 0-1 0 0,1 1 0 0 0,-1-1 0 0 0,1 0 1 0 0,-1 0-1 0 0,0 0 0 0 0,0 1 0 0 0,0-1 1 0 0,0 0-1 0 0,-1-1 0 0 0,1 1 1 0 0,-1 0-1 0 0,0 0 0 0 0,0-1 0 0 0,0 1 1 0 0,0-1-1 0 0,0 1 0 0 0,-3 1 1 0 0,0 0 12 0 0,0-1 0 0 0,0 0 1 0 0,0-1-1 0 0,0 1 1 0 0,0-1-1 0 0,0 0 1 0 0,-1 0-1 0 0,1-1 1 0 0,-1 1-1 0 0,-7 0 0 0 0,-1-1 60 0 0,-1 0 0 0 0,1-1 0 0 0,-1 0 0 0 0,1-1 0 0 0,-1-1 0 0 0,1 0 0 0 0,-26-8 0 0 0,25 5-73 0 0,11 5-155 0 0,0-1 0 0 0,0 0 0 0 0,1 0 0 0 0,-1 0 0 0 0,1 0-1 0 0,-1-1 1 0 0,1 1 0 0 0,-1-1 0 0 0,1 0 0 0 0,0 0 0 0 0,-1 0 0 0 0,1-1-1 0 0,-4-3 1 0 0,7 5-42 0 0,0 0-1 0 0,0 0 0 0 0,0 1 0 0 0,0-1 1 0 0,0 0-1 0 0,0 0 0 0 0,0 1 1 0 0,1-1-1 0 0,-1 0 0 0 0,0 1 1 0 0,0-1-1 0 0,1 0 0 0 0,-1 1 0 0 0,0-1 1 0 0,1 0-1 0 0,-1 1 0 0 0,0-1 1 0 0,1 0-1 0 0,-1 1 0 0 0,1-1 0 0 0,-1 1 1 0 0,1-1-1 0 0,-1 1 0 0 0,1-1 1 0 0,0 1-1 0 0,-1 0 0 0 0,1-1 0 0 0,0 1 1 0 0,-1 0-1 0 0,1-1 0 0 0,0 1 1 0 0,0 0-1 0 0,2-2-360 0 0,9-5-2212 0 0</inkml:trace>
</inkml:ink>
</file>

<file path=ppt/ink/ink5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5:31.703"/>
    </inkml:context>
    <inkml:brush xml:id="br0">
      <inkml:brushProperty name="width" value="0.1" units="cm"/>
      <inkml:brushProperty name="height" value="0.1" units="cm"/>
      <inkml:brushProperty name="color" value="#FFFFFF"/>
    </inkml:brush>
  </inkml:definitions>
  <inkml:trace contextRef="#ctx0" brushRef="#br0">1 3 5705 0 0,'1'0'1124'0'0,"2"0"-232"0"0,-1-3-248 0 0,-1 3-256 0 0,1 0-52 0 0,1 0-600 0 0,-2 0-148 0 0,3 0-216 0 0</inkml:trace>
</inkml:ink>
</file>

<file path=ppt/ink/ink5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1.131"/>
    </inkml:context>
    <inkml:brush xml:id="br0">
      <inkml:brushProperty name="width" value="0.1" units="cm"/>
      <inkml:brushProperty name="height" value="0.1" units="cm"/>
      <inkml:brushProperty name="color" value="#FFFFFF"/>
    </inkml:brush>
  </inkml:definitions>
  <inkml:trace contextRef="#ctx0" brushRef="#br0">16 78 1412 0 0,'-5'-35'4078'0'0,"3"30"-3165"0"0,1 0 1 0 0,0 0 0 0 0,0 0-1 0 0,1 0 1 0 0,-1 0-1 0 0,2-7 1 0 0,-5 71 73 0 0,2 1 0 0 0,4-1-1 0 0,17 119 1 0 0,-15-152-960 0 0,4 24 264 0 0,-6-18-4655 0 0</inkml:trace>
</inkml:ink>
</file>

<file path=ppt/ink/ink5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1.831"/>
    </inkml:context>
    <inkml:brush xml:id="br0">
      <inkml:brushProperty name="width" value="0.1" units="cm"/>
      <inkml:brushProperty name="height" value="0.1" units="cm"/>
      <inkml:brushProperty name="color" value="#FFFFFF"/>
    </inkml:brush>
  </inkml:definitions>
  <inkml:trace contextRef="#ctx0" brushRef="#br0">0 189 3232 0 0,'5'-13'283'0'0,"1"1"1"0"0,0 0-1 0 0,1 0 0 0 0,0 0 0 0 0,0 1 0 0 0,2 0 0 0 0,-1 0 1 0 0,1 1-1 0 0,1 0 0 0 0,11-9 0 0 0,-14 13-176 0 0,0 0 0 0 0,0 0-1 0 0,1 1 1 0 0,-1 1 0 0 0,1-1 0 0 0,0 1-1 0 0,1 1 1 0 0,-1-1 0 0 0,1 1 0 0 0,-1 1-1 0 0,1 0 1 0 0,0 0 0 0 0,0 0 0 0 0,0 1 0 0 0,0 1-1 0 0,11 0 1 0 0,-13 1-63 0 0,-1 1 1 0 0,1 0-1 0 0,-1 1 0 0 0,1-1 0 0 0,-1 1 0 0 0,0 0 1 0 0,0 1-1 0 0,0 0 0 0 0,-1 0 0 0 0,1 0 1 0 0,-1 0-1 0 0,0 1 0 0 0,7 8 0 0 0,-4-4-1 0 0,-1 0-1 0 0,1 1 1 0 0,-2-1 0 0 0,1 2-1 0 0,-1-1 1 0 0,9 22 0 0 0,-13-24-44 0 0,-1-1 0 0 0,1 1 0 0 0,-1-1 0 0 0,0 1 0 0 0,-1-1 0 0 0,1 1 0 0 0,-2-1 0 0 0,1 1 0 0 0,-1 0 0 0 0,0-1 0 0 0,-1 1 0 0 0,1-1 0 0 0,-2 0 0 0 0,1 1 0 0 0,-1-1 0 0 0,0 0 0 0 0,0 0 0 0 0,-5 7 0 0 0,3-7 12 0 0,-1 1-1 0 0,1-1 0 0 0,-1 1 1 0 0,0-2-1 0 0,-1 1 0 0 0,0-1 1 0 0,0 0-1 0 0,0 0 1 0 0,-1-1-1 0 0,1 1 0 0 0,-1-2 1 0 0,-1 1-1 0 0,1-1 0 0 0,-15 4 1 0 0,4-5 229 0 0,19-3-235 0 0,0 0 0 0 0,0 0 0 0 0,0 0 1 0 0,0 0-1 0 0,-1 0 0 0 0,1 0 1 0 0,0 0-1 0 0,0 0 0 0 0,0 0 1 0 0,0 0-1 0 0,-1 0 0 0 0,1 0 0 0 0,0 0 1 0 0,0 0-1 0 0,0 0 0 0 0,0 0 1 0 0,0-1-1 0 0,-1 1 0 0 0,1 0 1 0 0,0 0-1 0 0,0 0 0 0 0,0 0 0 0 0,0 0 1 0 0,0 0-1 0 0,0-1 0 0 0,0 1 1 0 0,0 0-1 0 0,-1 0 0 0 0,1 0 1 0 0,0 0-1 0 0,0 0 0 0 0,0-1 0 0 0,0 1 1 0 0,0 0-1 0 0,0 0 0 0 0,0 0 1 0 0,0 0-1 0 0,0-1 0 0 0,0 1 1 0 0,0 0-1 0 0,0 0 0 0 0,0-1 0 0 0,1 0 25 0 0,0-1 0 0 0,0 1 0 0 0,0-1 0 0 0,1 1 0 0 0,-1 0 0 0 0,0-1 0 0 0,0 1 0 0 0,1 0 0 0 0,-1 0 0 0 0,1 0 0 0 0,-1 0 0 0 0,1 0 0 0 0,2-1 0 0 0,2 0 28 0 0,0 0-1 0 0,0 0 1 0 0,1 1-1 0 0,-1 0 1 0 0,0 0-1 0 0,1 0 1 0 0,-1 1-1 0 0,0 0 1 0 0,1 0-1 0 0,-1 0 1 0 0,0 1-1 0 0,1 0 0 0 0,-1 1 1 0 0,8 2-1 0 0,-2-1-12 0 0,-1 1 0 0 0,0 0 0 0 0,0 1 0 0 0,0 1 0 0 0,0 0 0 0 0,16 12-1 0 0,-23-15-20 0 0,-1-1 0 0 0,0 1-1 0 0,0 0 1 0 0,0 0 0 0 0,0 1-1 0 0,-1-1 1 0 0,1 0 0 0 0,-1 1-1 0 0,0 0 1 0 0,0-1-1 0 0,0 1 1 0 0,0 0 0 0 0,-1 0-1 0 0,1 0 1 0 0,-1 0 0 0 0,0 1-1 0 0,0-1 1 0 0,-1 0 0 0 0,0 0-1 0 0,1 0 1 0 0,-1 1-1 0 0,0-1 1 0 0,-1 0 0 0 0,1 0-1 0 0,-1 1 1 0 0,0-1 0 0 0,0 0-1 0 0,0 0 1 0 0,-1 0 0 0 0,1 0-1 0 0,-1 0 1 0 0,0 0 0 0 0,0-1-1 0 0,-3 5 1 0 0,-1 1 49 0 0,0-1 0 0 0,0 1 1 0 0,-1-1-1 0 0,-1 0 0 0 0,1 0 1 0 0,-1-1-1 0 0,-1 0 0 0 0,1-1 0 0 0,-1 0 1 0 0,0 0-1 0 0,0-1 0 0 0,-17 7 1 0 0,16-8-81 0 0,-1-1 0 0 0,1 0 0 0 0,-21 2 0 0 0,-11-7-4137 0 0</inkml:trace>
</inkml:ink>
</file>

<file path=ppt/ink/ink5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2.178"/>
    </inkml:context>
    <inkml:brush xml:id="br0">
      <inkml:brushProperty name="width" value="0.1" units="cm"/>
      <inkml:brushProperty name="height" value="0.1" units="cm"/>
      <inkml:brushProperty name="color" value="#FFFFFF"/>
    </inkml:brush>
  </inkml:definitions>
  <inkml:trace contextRef="#ctx0" brushRef="#br0">0 1 4572 0 0,'5'-1'3620'0'0,"-5"2"-3561"0"0,5 12 2000 0 0,6 36-841 0 0,-2-5-582 0 0,-7-36-558 0 0,1 0 1 0 0,0 0-1 0 0,0-1 1 0 0,1 1-1 0 0,0-1 1 0 0,0 0-1 0 0,1 0 1 0 0,-1 0-1 0 0,2-1 1 0 0,-1 0 0 0 0,1 0-1 0 0,0 0 1 0 0,0-1-1 0 0,0 1 1 0 0,9 4-1 0 0,-9-7-169 0 0,1 1-1 0 0,0-2 1 0 0,0 1-1 0 0,0-1 1 0 0,0 0-1 0 0,0 0 1 0 0,0-1-1 0 0,1 0 1 0 0,-1-1-1 0 0,0 1 1 0 0,1-1-1 0 0,-1-1 1 0 0,0 1-1 0 0,1-1 1 0 0,-1-1-1 0 0,0 1 1 0 0,9-4-1 0 0,-7 2-210 0 0,0 0 0 0 0,0-1 0 0 0,0 0 0 0 0,0 0-1 0 0,-1-1 1 0 0,10-7 0 0 0,-3-1-2347 0 0</inkml:trace>
</inkml:ink>
</file>

<file path=ppt/ink/ink5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2.594"/>
    </inkml:context>
    <inkml:brush xml:id="br0">
      <inkml:brushProperty name="width" value="0.1" units="cm"/>
      <inkml:brushProperty name="height" value="0.1" units="cm"/>
      <inkml:brushProperty name="color" value="#FFFFFF"/>
    </inkml:brush>
  </inkml:definitions>
  <inkml:trace contextRef="#ctx0" brushRef="#br0">257 54 8997 0 0,'1'-7'227'0'0,"0"5"-119"0"0,0-1 0 0 0,-1 0 1 0 0,1 0-1 0 0,-1 0 0 0 0,0 0 0 0 0,0 0 1 0 0,0 0-1 0 0,0 0 0 0 0,0 0 1 0 0,-1 0-1 0 0,1 0 0 0 0,-1 0 0 0 0,-1-5 1 0 0,1 8-95 0 0,1 0 0 0 0,0 0 0 0 0,0 0 0 0 0,-1 0 0 0 0,1 0 0 0 0,0 0-1 0 0,0 0 1 0 0,-1 0 0 0 0,1 0 0 0 0,0 0 0 0 0,-1 0 0 0 0,1 0 0 0 0,0 0 0 0 0,0 0 0 0 0,-1 0 0 0 0,1 0 0 0 0,0 0 0 0 0,0 0 0 0 0,-1 0 0 0 0,1 0 0 0 0,0 0 0 0 0,0 0 0 0 0,-1 1 0 0 0,1-1 0 0 0,0 0 0 0 0,0 0 0 0 0,-1 0 0 0 0,1 0 0 0 0,0 1 0 0 0,0-1 0 0 0,0 0 0 0 0,0 0 0 0 0,-1 1 0 0 0,1-1 0 0 0,0 0 0 0 0,0 0 0 0 0,0 1 0 0 0,0-1 0 0 0,0 0 0 0 0,0 0 0 0 0,0 1 0 0 0,0-1 0 0 0,-1 0 0 0 0,1 0 0 0 0,0 1 0 0 0,0-1 0 0 0,1 1 0 0 0,-7 14 368 0 0,2 13 75 0 0,1 1-1 0 0,2-1 1 0 0,3 49-1 0 0,19 88 738 0 0,0-1-427 0 0,-18-123-600 0 0,6 139 359 0 0,-10-152-413 0 0,0 1 0 0 0,-3 0-1 0 0,0-1 1 0 0,-10 35 0 0 0,14-60-93 0 0,-1 0 0 0 0,0 0 0 0 0,0 0 0 0 0,0 0 0 0 0,0 0 0 0 0,0 0 0 0 0,-1-1 0 0 0,1 1 0 0 0,-1 0 0 0 0,0-1 0 0 0,0 1 0 0 0,0-1 0 0 0,0 1 0 0 0,0-1 0 0 0,-1 0 0 0 0,1 0 0 0 0,0 0 0 0 0,-1 0 0 0 0,0-1 0 0 0,1 1 0 0 0,-1-1 0 0 0,0 1-1 0 0,0-1 1 0 0,0 0 0 0 0,-6 1 0 0 0,3-2 3 0 0,0 0-1 0 0,0 0 0 0 0,0 0 0 0 0,1-1 1 0 0,-1 0-1 0 0,0-1 0 0 0,0 1 0 0 0,1-1 1 0 0,-1 0-1 0 0,1-1 0 0 0,-1 1 0 0 0,-9-7 1 0 0,5 3-9 0 0,0 0 1 0 0,1-1 0 0 0,0 0-1 0 0,0 0 1 0 0,0-1 0 0 0,1 0-1 0 0,0-1 1 0 0,0 0 0 0 0,1 0-1 0 0,-8-14 1 0 0,12 16-35 0 0,-1 0 0 0 0,1 0-1 0 0,1 0 1 0 0,-1 0 0 0 0,1-1-1 0 0,1 1 1 0 0,-1-1 0 0 0,1 1 0 0 0,0-1-1 0 0,1 0 1 0 0,0 0 0 0 0,0 1-1 0 0,1-1 1 0 0,0 0 0 0 0,0 1 0 0 0,4-11-1 0 0,2-5-107 0 0,2 1 0 0 0,0 0 1 0 0,2 0-1 0 0,0 1 0 0 0,1 0 0 0 0,24-29 0 0 0,-13 21-1316 0 0,1 2-1 0 0,2 1 1 0 0,47-39 0 0 0,-55 53-1424 0 0,-10 6 82 0 0</inkml:trace>
</inkml:ink>
</file>

<file path=ppt/ink/ink5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3.220"/>
    </inkml:context>
    <inkml:brush xml:id="br0">
      <inkml:brushProperty name="width" value="0.1" units="cm"/>
      <inkml:brushProperty name="height" value="0.1" units="cm"/>
      <inkml:brushProperty name="color" value="#FFFFFF"/>
    </inkml:brush>
  </inkml:definitions>
  <inkml:trace contextRef="#ctx0" brushRef="#br0">226 59 4188 0 0,'1'-1'132'0'0,"0"0"0"0"0,0-1-1 0 0,0 1 1 0 0,-1 0-1 0 0,1-1 1 0 0,0 1-1 0 0,-1 0 1 0 0,1-1 0 0 0,-1 1-1 0 0,0-1 1 0 0,1 1-1 0 0,-1-1 1 0 0,0 1 0 0 0,0 0-1 0 0,0-1 1 0 0,0 1-1 0 0,0-1 1 0 0,0 1-1 0 0,-1-1 1 0 0,1 1 0 0 0,0-1-1 0 0,-1 1 1 0 0,1-1-1 0 0,-1 1 1 0 0,1 0-1 0 0,-1-1 1 0 0,0 1 0 0 0,1 0-1 0 0,-1 0 1 0 0,0-1-1 0 0,0 1 1 0 0,0 0 0 0 0,0 0-1 0 0,-2-1 1 0 0,0 0-27 0 0,1 1 0 0 0,-1 0 0 0 0,1-1 0 0 0,-1 1 0 0 0,0 1 0 0 0,1-1 0 0 0,-1 0 0 0 0,0 1 0 0 0,0-1 0 0 0,0 1 0 0 0,0 0 0 0 0,1 0 0 0 0,-1 0 0 0 0,0 0 0 0 0,0 1 0 0 0,0-1 0 0 0,-3 2 0 0 0,-4 1 69 0 0,-1 1 0 0 0,1 0 0 0 0,0 0-1 0 0,1 1 1 0 0,-1 1 0 0 0,1-1-1 0 0,0 2 1 0 0,1-1 0 0 0,-1 1 0 0 0,1 0-1 0 0,-11 14 1 0 0,14-16-91 0 0,0 1 0 0 0,1 0 1 0 0,0 1-1 0 0,0-1 0 0 0,0 1 0 0 0,1 0 0 0 0,-1 0 1 0 0,2 0-1 0 0,-1 0 0 0 0,1 0 0 0 0,0 1 0 0 0,1-1 1 0 0,0 1-1 0 0,0-1 0 0 0,0 1 0 0 0,1 0 0 0 0,1 8 1 0 0,0-12-72 0 0,0 0 1 0 0,0 0-1 0 0,0 0 1 0 0,0-1-1 0 0,1 1 1 0 0,0 0 0 0 0,0-1-1 0 0,0 1 1 0 0,0-1-1 0 0,0 0 1 0 0,1 0-1 0 0,0 0 1 0 0,-1 0-1 0 0,1 0 1 0 0,0 0 0 0 0,0-1-1 0 0,1 1 1 0 0,-1-1-1 0 0,0 0 1 0 0,1 0-1 0 0,-1 0 1 0 0,1-1-1 0 0,0 1 1 0 0,0-1 0 0 0,-1 0-1 0 0,1 0 1 0 0,0 0-1 0 0,0 0 1 0 0,6-1-1 0 0,1 1-212 0 0,-1 0-1 0 0,1-1 1 0 0,-1 0-1 0 0,1 0 1 0 0,-1-2-1 0 0,1 1 1 0 0,-1-1-1 0 0,0-1 1 0 0,0 0-1 0 0,13-5 1 0 0,-16 4-78 0 0,0 0-1 0 0,0 0 1 0 0,-1 0 0 0 0,1-1 0 0 0,-1 0-1 0 0,0-1 1 0 0,0 1 0 0 0,-1-1 0 0 0,0-1-1 0 0,0 1 1 0 0,7-13 0 0 0,-1-1-2392 0 0</inkml:trace>
</inkml:ink>
</file>

<file path=ppt/ink/ink5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3.576"/>
    </inkml:context>
    <inkml:brush xml:id="br0">
      <inkml:brushProperty name="width" value="0.1" units="cm"/>
      <inkml:brushProperty name="height" value="0.1" units="cm"/>
      <inkml:brushProperty name="color" value="#FFFFFF"/>
    </inkml:brush>
  </inkml:definitions>
  <inkml:trace contextRef="#ctx0" brushRef="#br0">9 177 5260 0 0,'-8'-177'5181'0'0,"19"489"-1285"0"0,11-56-2282 0 0,-21-222-1668 0 0,1 13-1244 0 0,7-22-4372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7.755"/>
    </inkml:context>
    <inkml:brush xml:id="br0">
      <inkml:brushProperty name="width" value="0.1" units="cm"/>
      <inkml:brushProperty name="height" value="0.1" units="cm"/>
      <inkml:brushProperty name="color" value="#FFFFFF"/>
    </inkml:brush>
  </inkml:definitions>
  <inkml:trace contextRef="#ctx0" brushRef="#br0">17 13 1976 0 0,'-1'-12'6939'0'0,"2"12"-6761"0"0,15 0 2040 0 0,16 11-1510 0 0,-22-6-566 0 0,-1 1-1 0 0,0 0 1 0 0,0 1-1 0 0,-1 0 1 0 0,1 0-1 0 0,-2 1 1 0 0,1 0-1 0 0,-1 0 1 0 0,0 1-1 0 0,-1 0 1 0 0,0 0-1 0 0,-1 0 0 0 0,1 1 1 0 0,-2 0-1 0 0,5 13 1 0 0,-6-14-83 0 0,-1 1-1 0 0,0-1 1 0 0,0 1-1 0 0,-1 0 1 0 0,-1-1-1 0 0,0 1 1 0 0,0 0 0 0 0,-1-1-1 0 0,0 1 1 0 0,0 0-1 0 0,-1-1 1 0 0,-1 1-1 0 0,1-1 1 0 0,-2 0 0 0 0,1 0-1 0 0,-1 0 1 0 0,-7 12-1 0 0,-2-1 34 0 0,-1 1-1 0 0,0-2 0 0 0,-32 33 0 0 0,36-43-880 0 0,0 0 0 0 0,0 0 0 0 0,-1-1 0 0 0,-22 13 0 0 0</inkml:trace>
</inkml:ink>
</file>

<file path=ppt/ink/ink5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3.926"/>
    </inkml:context>
    <inkml:brush xml:id="br0">
      <inkml:brushProperty name="width" value="0.1" units="cm"/>
      <inkml:brushProperty name="height" value="0.1" units="cm"/>
      <inkml:brushProperty name="color" value="#FFFFFF"/>
    </inkml:brush>
  </inkml:definitions>
  <inkml:trace contextRef="#ctx0" brushRef="#br0">0 223 3380 0 0,'45'-18'1397'0'0,"60"-29"98"0"0,-91 40-1357 0 0,-1-1 1 0 0,0 0-1 0 0,0-1 0 0 0,-1 0 1 0 0,14-14-1 0 0,-25 22-98 0 0,1 0 0 0 0,-1-1 0 0 0,1 1 0 0 0,-1-1 0 0 0,0 0 1 0 0,1 1-1 0 0,-1-1 0 0 0,0 0 0 0 0,0 0 0 0 0,0 0 0 0 0,-1 0 0 0 0,1 0 0 0 0,0 0 0 0 0,-1 0 0 0 0,1 0 1 0 0,-1 0-1 0 0,0 0 0 0 0,0 0 0 0 0,1 0 0 0 0,-1 0 0 0 0,-1 0 0 0 0,1 0 0 0 0,0 0 0 0 0,0 0 0 0 0,-1 0 1 0 0,1 0-1 0 0,-1 0 0 0 0,0 0 0 0 0,0 0 0 0 0,1 0 0 0 0,-1 0 0 0 0,0 0 0 0 0,-1 0 0 0 0,1 1 0 0 0,0-1 1 0 0,0 0-1 0 0,-1 1 0 0 0,1-1 0 0 0,-1 1 0 0 0,1 0 0 0 0,-1-1 0 0 0,0 1 0 0 0,0 0 0 0 0,-2-1 0 0 0,1 0 46 0 0,1 0-1 0 0,-1 1 1 0 0,0-1-1 0 0,0 1 0 0 0,0 0 1 0 0,0 0-1 0 0,0 0 1 0 0,-1 0-1 0 0,1 0 0 0 0,0 1 1 0 0,0-1-1 0 0,0 1 1 0 0,-1 0-1 0 0,1 0 0 0 0,0 0 1 0 0,0 1-1 0 0,-1-1 1 0 0,1 1-1 0 0,0 0 0 0 0,0-1 1 0 0,0 2-1 0 0,0-1 1 0 0,0 0-1 0 0,0 0 0 0 0,0 1 1 0 0,0 0-1 0 0,0-1 1 0 0,-3 4-1 0 0,1 1 46 0 0,1-1-1 0 0,0 1 1 0 0,0 0-1 0 0,0 0 1 0 0,0 1-1 0 0,1-1 1 0 0,0 1-1 0 0,1 0 1 0 0,-1-1-1 0 0,1 1 1 0 0,0 0-1 0 0,1 0 1 0 0,0 1-1 0 0,0-1 1 0 0,1 0-1 0 0,-1 0 1 0 0,2 0-1 0 0,0 10 1 0 0,0-11-69 0 0,0 0 0 0 0,0 1 0 0 0,1-1 1 0 0,0 0-1 0 0,0 0 0 0 0,1-1 0 0 0,-1 1 0 0 0,1 0 1 0 0,0-1-1 0 0,1 0 0 0 0,-1 1 0 0 0,1-1 1 0 0,0-1-1 0 0,1 1 0 0 0,-1-1 0 0 0,1 1 0 0 0,-1-1 1 0 0,1 0-1 0 0,1-1 0 0 0,-1 1 0 0 0,7 2 0 0 0,1 0-296 0 0,1-1-1 0 0,0 0 1 0 0,0-1-1 0 0,0-1 0 0 0,0 0 1 0 0,18 0-1 0 0,-21-2-396 0 0,0-1 0 0 0,0 0 1 0 0,0 0-1 0 0,-1-2 0 0 0,1 1 0 0 0,0-1 0 0 0,0-1 0 0 0,18-6 0 0 0,-7-3-2144 0 0</inkml:trace>
</inkml:ink>
</file>

<file path=ppt/ink/ink5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4.278"/>
    </inkml:context>
    <inkml:brush xml:id="br0">
      <inkml:brushProperty name="width" value="0.1" units="cm"/>
      <inkml:brushProperty name="height" value="0.1" units="cm"/>
      <inkml:brushProperty name="color" value="#FFFFFF"/>
    </inkml:brush>
  </inkml:definitions>
  <inkml:trace contextRef="#ctx0" brushRef="#br0">211 43 3824 0 0,'0'-3'137'0'0,"-1"1"-1"0"0,1 0 1 0 0,-1 0-1 0 0,0 0 0 0 0,0 0 1 0 0,0 0-1 0 0,0 0 1 0 0,0 0-1 0 0,0 0 0 0 0,-1 1 1 0 0,1-1-1 0 0,0 0 1 0 0,-1 1-1 0 0,0-1 0 0 0,1 1 1 0 0,-1-1-1 0 0,0 1 1 0 0,0 0-1 0 0,1-1 0 0 0,-1 1 1 0 0,0 0-1 0 0,0 1 1 0 0,0-1-1 0 0,0 0 0 0 0,-1 0 1 0 0,1 1-1 0 0,0-1 1 0 0,0 1-1 0 0,0 0 0 0 0,-1 0 1 0 0,1 0-1 0 0,0 0 1 0 0,0 0-1 0 0,0 0 0 0 0,-1 0 1 0 0,1 1-1 0 0,0-1 0 0 0,0 1 1 0 0,0 0-1 0 0,0-1 1 0 0,0 1-1 0 0,0 0 0 0 0,-3 2 1 0 0,-3 2 64 0 0,1-1 0 0 0,0 1 0 0 0,1 0-1 0 0,-1 0 1 0 0,1 1 0 0 0,0 0 0 0 0,0 0 0 0 0,1 1 0 0 0,-1-1 0 0 0,-5 12 0 0 0,1 1 85 0 0,1 1 0 0 0,1 1 1 0 0,1-1-1 0 0,1 1 0 0 0,1 1 1 0 0,0-1-1 0 0,2 1 0 0 0,0-1 1 0 0,1 26-1 0 0,4 26 335 0 0,15 102 0 0 0,-2-46-126 0 0,-10 17 166 0 0,-4-83-7186 0 0</inkml:trace>
</inkml:ink>
</file>

<file path=ppt/ink/ink5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4.649"/>
    </inkml:context>
    <inkml:brush xml:id="br0">
      <inkml:brushProperty name="width" value="0.1" units="cm"/>
      <inkml:brushProperty name="height" value="0.1" units="cm"/>
      <inkml:brushProperty name="color" value="#FFFFFF"/>
    </inkml:brush>
  </inkml:definitions>
  <inkml:trace contextRef="#ctx0" brushRef="#br0">1 146 4380 0 0,'0'-1'132'0'0,"1"-1"0"0"0,-1 1 0 0 0,1-1 0 0 0,-1 1 0 0 0,1 0 0 0 0,0-1 0 0 0,0 1 0 0 0,0 0 0 0 0,0-1 0 0 0,0 1 0 0 0,0 0 0 0 0,0 0 0 0 0,0 0 0 0 0,1 0 0 0 0,-1 0 0 0 0,0 0 0 0 0,1 0 0 0 0,-1 1 0 0 0,1-1 0 0 0,2-1 0 0 0,37-14 418 0 0,-31 12-253 0 0,78-25 645 0 0,137-26 0 0 0,-169 43-863 0 0,-50 11-51 0 0,0-1-1 0 0,-1 1 1 0 0,1 1-1 0 0,0-1 1 0 0,0 1 0 0 0,0 0-1 0 0,0 0 1 0 0,-1 1-1 0 0,1 0 1 0 0,9 2-1 0 0,-12-2 48 0 0,-1 0 0 0 0,1 1-1 0 0,0-1 1 0 0,-1 1 0 0 0,0-1-1 0 0,1 1 1 0 0,-1 0-1 0 0,0 0 1 0 0,0 0 0 0 0,0 0-1 0 0,0 0 1 0 0,0 1 0 0 0,0-1-1 0 0,-1 0 1 0 0,1 1-1 0 0,-1 0 1 0 0,0-1 0 0 0,0 1-1 0 0,0 0 1 0 0,0-1 0 0 0,0 1-1 0 0,1 5 1 0 0,6 40 687 0 0,-6-31-1097 0 0,1 0-1 0 0,1-1 1 0 0,10 29-1 0 0,-8-36-2005 0 0</inkml:trace>
</inkml:ink>
</file>

<file path=ppt/ink/ink5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4.996"/>
    </inkml:context>
    <inkml:brush xml:id="br0">
      <inkml:brushProperty name="width" value="0.1" units="cm"/>
      <inkml:brushProperty name="height" value="0.1" units="cm"/>
      <inkml:brushProperty name="color" value="#FFFFFF"/>
    </inkml:brush>
  </inkml:definitions>
  <inkml:trace contextRef="#ctx0" brushRef="#br0">20 39 3848 0 0,'-4'-9'616'0'0,"-1"2"-76"0"0,2 1-672 0 0,2 0-196 0 0,1 2-460 0 0,-3-1-48 0 0,-1 3-8 0 0</inkml:trace>
</inkml:ink>
</file>

<file path=ppt/ink/ink5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5.409"/>
    </inkml:context>
    <inkml:brush xml:id="br0">
      <inkml:brushProperty name="width" value="0.1" units="cm"/>
      <inkml:brushProperty name="height" value="0.1" units="cm"/>
      <inkml:brushProperty name="color" value="#FFFFFF"/>
    </inkml:brush>
  </inkml:definitions>
  <inkml:trace contextRef="#ctx0" brushRef="#br0">0 23 1792 0 0,'0'0'3267'0'0,"7"23"-717"0"0,47 203 621 0 0,-51-215-3021 0 0,5 30 748 0 0,-8-72-609 0 0,-1 1-140 0 0,2 1 1 0 0,0-1 0 0 0,8-32-1 0 0,-8 53-137 0 0,2 0-1 0 0,-1 1 0 0 0,1-1 1 0 0,0 0-1 0 0,1 1 0 0 0,0 0 1 0 0,0 0-1 0 0,1 0 0 0 0,0 0 1 0 0,1 1-1 0 0,-1 0 0 0 0,1 0 1 0 0,1 1-1 0 0,13-12 0 0 0,-18 17-6 0 0,0-1 0 0 0,0 1-1 0 0,0 0 1 0 0,1-1 0 0 0,-1 1-1 0 0,0 1 1 0 0,1-1 0 0 0,-1 0 0 0 0,1 0-1 0 0,-1 1 1 0 0,1-1 0 0 0,-1 1-1 0 0,1 0 1 0 0,0 0 0 0 0,-1 0 0 0 0,1 0-1 0 0,4 1 1 0 0,-2 1 5 0 0,1-1 0 0 0,-1 1 0 0 0,0 0 1 0 0,0 0-1 0 0,0 1 0 0 0,-1 0 0 0 0,1-1 0 0 0,5 6 0 0 0,0 1 22 0 0,1 0-1 0 0,-1 1 1 0 0,-1 0-1 0 0,0 1 1 0 0,14 21 0 0 0,-12-15-25 0 0,-1 0 1 0 0,-1 1 0 0 0,0 0 0 0 0,10 35-1 0 0,-16-43-1157 0 0,-1 0 1 0 0,-1 0-1 0 0,1 19 0 0 0</inkml:trace>
</inkml:ink>
</file>

<file path=ppt/ink/ink5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5.779"/>
    </inkml:context>
    <inkml:brush xml:id="br0">
      <inkml:brushProperty name="width" value="0.1" units="cm"/>
      <inkml:brushProperty name="height" value="0.1" units="cm"/>
      <inkml:brushProperty name="color" value="#FFFFFF"/>
    </inkml:brush>
  </inkml:definitions>
  <inkml:trace contextRef="#ctx0" brushRef="#br0">0 1 4476 0 0,'5'6'3023'0'0,"-5"-6"-2822"0"0,0 0 1 0 0,1 1-1 0 0,-1-1 1 0 0,0 1-1 0 0,0-1 1 0 0,0 1-1 0 0,0-1 1 0 0,0 1-1 0 0,0-1 1 0 0,0 1-1 0 0,0-1 1 0 0,0 1-1 0 0,0-1 1 0 0,-1 1-1 0 0,1 0 1 0 0,1 31 827 0 0,0-18-259 0 0,1 14-287 0 0,4 43-220 0 0,-5-66-1162 0 0,0 1 0 0 0,1-1 0 0 0,-1 0-1 0 0,1 0 1 0 0,4 8 0 0 0</inkml:trace>
</inkml:ink>
</file>

<file path=ppt/ink/ink5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6.144"/>
    </inkml:context>
    <inkml:brush xml:id="br0">
      <inkml:brushProperty name="width" value="0.1" units="cm"/>
      <inkml:brushProperty name="height" value="0.1" units="cm"/>
      <inkml:brushProperty name="color" value="#FFFFFF"/>
    </inkml:brush>
  </inkml:definitions>
  <inkml:trace contextRef="#ctx0" brushRef="#br0">8 125 4436 0 0,'-5'-11'636'0'0,"2"2"-596"0"0,3 1-188 0 0,0 2-316 0 0,0 1-320 0 0,3 1-116 0 0,0 2 16 0 0,2 0-4 0 0</inkml:trace>
  <inkml:trace contextRef="#ctx0" brushRef="#br0" timeOffset="1">355 14 2172 0 0,'0'-1'256'0'0,"1"0"-1"0"0,0 0 0 0 0,-1 0 1 0 0,1 0-1 0 0,0 0 0 0 0,-1 1 1 0 0,1-1-1 0 0,0 0 0 0 0,0 0 0 0 0,0 1 1 0 0,0-1-1 0 0,0 1 0 0 0,0-1 1 0 0,0 1-1 0 0,0-1 0 0 0,0 1 1 0 0,0-1-1 0 0,0 1 0 0 0,0 0 1 0 0,0 0-1 0 0,0 0 0 0 0,0-1 1 0 0,0 1-1 0 0,0 0 0 0 0,2 0 1 0 0,-2 2-115 0 0,0-1 0 0 0,0 1 0 0 0,0-1-1 0 0,0 1 1 0 0,0-1 0 0 0,-1 1 0 0 0,1 0 0 0 0,0-1 0 0 0,-1 1 0 0 0,1 0 0 0 0,-1-1 0 0 0,0 1 0 0 0,0 0 0 0 0,1 0 0 0 0,-1 0-1 0 0,-1 2 1 0 0,11 164 2763 0 0,-7-75-1719 0 0,18 107 0 0 0,-20-198-1189 0 0,1 11 139 0 0,0 0 0 0 0,1 0-1 0 0,1 0 1 0 0,0-1 0 0 0,8 17-1 0 0,-11-26-150 0 0,1 0 0 0 0,0 0-1 0 0,0 0 1 0 0,1 0 0 0 0,-1 0-1 0 0,0-1 1 0 0,1 1 0 0 0,0-1-1 0 0,0 1 1 0 0,-1-1-1 0 0,2 0 1 0 0,-1 0 0 0 0,0-1-1 0 0,0 1 1 0 0,0-1 0 0 0,1 1-1 0 0,-1-1 1 0 0,1 0 0 0 0,-1 0-1 0 0,1-1 1 0 0,-1 1 0 0 0,1-1-1 0 0,-1 1 1 0 0,6-1 0 0 0,35-7-2472 0 0,-2-9-3340 0 0,-34 12 2833 0 0</inkml:trace>
</inkml:ink>
</file>

<file path=ppt/ink/ink5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6.496"/>
    </inkml:context>
    <inkml:brush xml:id="br0">
      <inkml:brushProperty name="width" value="0.1" units="cm"/>
      <inkml:brushProperty name="height" value="0.1" units="cm"/>
      <inkml:brushProperty name="color" value="#FFFFFF"/>
    </inkml:brush>
  </inkml:definitions>
  <inkml:trace contextRef="#ctx0" brushRef="#br0">0 127 3740 0 0,'1'-1'90'0'0,"-1"0"-1"0"0,0 0 0 0 0,0 0 0 0 0,1 0 0 0 0,-1 1 1 0 0,0-1-1 0 0,1 0 0 0 0,-1 0 0 0 0,1 1 1 0 0,-1-1-1 0 0,1 0 0 0 0,0 0 0 0 0,-1 1 0 0 0,1-1 1 0 0,-1 1-1 0 0,1-1 0 0 0,0 0 0 0 0,0 1 1 0 0,-1-1-1 0 0,1 1 0 0 0,0 0 0 0 0,0-1 0 0 0,0 1 1 0 0,1-1-1 0 0,26-7 265 0 0,-19 6-84 0 0,189-52 1178 0 0,-149 41-1139 0 0,-21 4 0 0 0,0 2 0 0 0,0 1 0 0 0,58-4 0 0 0,-83 10-191 0 0,0 0 1 0 0,0 1 0 0 0,0-1 0 0 0,1 1-1 0 0,-1 0 1 0 0,0 0 0 0 0,0 0 0 0 0,0 0 0 0 0,0 1-1 0 0,0-1 1 0 0,-1 1 0 0 0,1 0 0 0 0,0-1-1 0 0,-1 1 1 0 0,1 1 0 0 0,-1-1 0 0 0,0 0 0 0 0,1 0-1 0 0,-1 1 1 0 0,0 0 0 0 0,-1-1 0 0 0,1 1 0 0 0,0 0-1 0 0,2 5 1 0 0,2 7 265 0 0,0 0 0 0 0,-1 0-1 0 0,5 29 1 0 0,-5-20-62 0 0,0 16 358 0 0,1-1-2011 0 0,5-13-4319 0 0</inkml:trace>
</inkml:ink>
</file>

<file path=ppt/ink/ink5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7.387"/>
    </inkml:context>
    <inkml:brush xml:id="br0">
      <inkml:brushProperty name="width" value="0.1" units="cm"/>
      <inkml:brushProperty name="height" value="0.1" units="cm"/>
      <inkml:brushProperty name="color" value="#FFFFFF"/>
    </inkml:brush>
  </inkml:definitions>
  <inkml:trace contextRef="#ctx0" brushRef="#br0">158 4 5288 0 0,'-27'9'4190'0'0,"17"-2"-3836"0"0,0-1 0 0 0,0 2 0 0 0,0-1-1 0 0,1 1 1 0 0,0 1 0 0 0,1 0 0 0 0,-1 0-1 0 0,2 0 1 0 0,0 1 0 0 0,-11 18 0 0 0,15-21-236 0 0,-1-1 1 0 0,1 1-1 0 0,0 0 1 0 0,1 0 0 0 0,0 0-1 0 0,0 1 1 0 0,1-1-1 0 0,-1 0 1 0 0,2 1 0 0 0,-1-1-1 0 0,1 0 1 0 0,0 1-1 0 0,0-1 1 0 0,1 1-1 0 0,0-1 1 0 0,1 1 0 0 0,-1-1-1 0 0,6 14 1 0 0,-3-15-59 0 0,-1 0 0 0 0,1-1-1 0 0,0 1 1 0 0,1-1 0 0 0,-1 1 0 0 0,1-1 0 0 0,0-1 0 0 0,0 1 0 0 0,1-1 0 0 0,-1 0-1 0 0,1 0 1 0 0,12 6 0 0 0,-9-5-112 0 0,0-1 0 0 0,0-1 1 0 0,1 1-1 0 0,-1-1 0 0 0,1-1 0 0 0,0 0 0 0 0,-1 0 0 0 0,16 0 0 0 0,-23-2 18 0 0,0 0 0 0 0,0 0 1 0 0,-1-1-1 0 0,1 1 0 0 0,0-1 0 0 0,0 1 0 0 0,-1-1 0 0 0,1 0 1 0 0,0 1-1 0 0,-1-1 0 0 0,1 0 0 0 0,-1 0 0 0 0,1 0 0 0 0,-1-1 1 0 0,0 1-1 0 0,1 0 0 0 0,-1 0 0 0 0,0-1 0 0 0,0 1 0 0 0,0-1 0 0 0,0 1 1 0 0,0-1-1 0 0,0 1 0 0 0,0-1 0 0 0,0 0 0 0 0,-1 1 0 0 0,1-1 1 0 0,-1 0-1 0 0,1 0 0 0 0,-1 1 0 0 0,1-4 0 0 0,1-7-121 0 0,-1-1 0 0 0,0 1 0 0 0,-2-20-1 0 0,1 17 116 0 0,-9-127 648 0 0,9 140-592 0 0,0 0 0 0 0,0 0-1 0 0,0 0 1 0 0,0 1 0 0 0,0-1 0 0 0,1 0 0 0 0,-1 0-1 0 0,0 0 1 0 0,1 0 0 0 0,0 0 0 0 0,-1 0 0 0 0,1 0-1 0 0,0 1 1 0 0,0-1 0 0 0,0 0 0 0 0,0 1 0 0 0,1-1-1 0 0,-1 1 1 0 0,0-1 0 0 0,1 1 0 0 0,-1-1 0 0 0,1 1-1 0 0,-1 0 1 0 0,1 0 0 0 0,-1 0 0 0 0,1 0 0 0 0,0 0-1 0 0,0 0 1 0 0,-1 0 0 0 0,1 1 0 0 0,0-1 0 0 0,0 1-1 0 0,0-1 1 0 0,0 1 0 0 0,0 0 0 0 0,0-1 0 0 0,0 1-1 0 0,0 0 1 0 0,0 0 0 0 0,3 1 0 0 0,2 0 4 0 0,-1 0 1 0 0,1 0-1 0 0,-1 0 0 0 0,0 1 1 0 0,1 0-1 0 0,-1 0 1 0 0,0 1-1 0 0,0 0 1 0 0,-1 0-1 0 0,1 0 0 0 0,6 6 1 0 0,0 2 4 0 0,-1 1 1 0 0,-1 0 0 0 0,0 1-1 0 0,-1 1 1 0 0,0-1 0 0 0,-1 1-1 0 0,0 1 1 0 0,-1-1-1 0 0,-1 1 1 0 0,0 1 0 0 0,-2-1-1 0 0,1 1 1 0 0,2 22-1 0 0,-6-29-245 0 0,-2-19 112 0 0,-2-20 43 0 0,5 13 69 0 0,0 1-1 0 0,1-1 1 0 0,1 1-1 0 0,0 0 1 0 0,1 0 0 0 0,1 1-1 0 0,0-1 1 0 0,1 1-1 0 0,1 1 1 0 0,0-1 0 0 0,1 1-1 0 0,1 1 1 0 0,0 0-1 0 0,0 0 1 0 0,18-15-1 0 0,-27 26-4 0 0,1 0 0 0 0,0 1 0 0 0,0-1-1 0 0,0 0 1 0 0,0 1 0 0 0,0 0 0 0 0,1-1-1 0 0,-1 1 1 0 0,0 0 0 0 0,1 0 0 0 0,-1 0-1 0 0,1 0 1 0 0,-1 1 0 0 0,1-1 0 0 0,-1 1-1 0 0,1-1 1 0 0,-1 1 0 0 0,1 0 0 0 0,-1 0-1 0 0,1 0 1 0 0,0 0 0 0 0,-1 1 0 0 0,1-1-1 0 0,4 2 1 0 0,-4 0 6 0 0,1 0 0 0 0,-1 0-1 0 0,0 0 1 0 0,0 1 0 0 0,1-1 0 0 0,-1 1-1 0 0,-1 0 1 0 0,1 0 0 0 0,0 0 0 0 0,-1 0-1 0 0,0 0 1 0 0,1 1 0 0 0,-1-1 0 0 0,-1 1-1 0 0,3 4 1 0 0,2 9 74 0 0,-1 1 0 0 0,0-1 0 0 0,-1 1 0 0 0,-1 0 0 0 0,-1-1 0 0 0,-1 1-1 0 0,-1 25 1 0 0,5 46 436 0 0,5-65-2041 0 0,-10-23 1251 0 0,1 0-1 0 0,-1 0 1 0 0,1-1 0 0 0,0 1-1 0 0,-1 0 1 0 0,1-1 0 0 0,0 1-1 0 0,-1-1 1 0 0,1 1 0 0 0,0-1-1 0 0,0 1 1 0 0,-1-1 0 0 0,1 0-1 0 0,0 1 1 0 0,0-1 0 0 0,0 0-1 0 0,0 0 1 0 0,0 1 0 0 0,0-1-1 0 0,-1 0 1 0 0,1 0 0 0 0,0 0-1 0 0,0 0 1 0 0,0 0 0 0 0,0 0-1 0 0,2-1 1 0 0</inkml:trace>
</inkml:ink>
</file>

<file path=ppt/ink/ink5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8.016"/>
    </inkml:context>
    <inkml:brush xml:id="br0">
      <inkml:brushProperty name="width" value="0.1" units="cm"/>
      <inkml:brushProperty name="height" value="0.1" units="cm"/>
      <inkml:brushProperty name="color" value="#FFFFFF"/>
    </inkml:brush>
  </inkml:definitions>
  <inkml:trace contextRef="#ctx0" brushRef="#br0">333 9 3664 0 0,'-4'-2'336'0'0,"-1"1"0"0"0,1 0 0 0 0,0 0 0 0 0,-1 0 0 0 0,1 0 0 0 0,-1 0-1 0 0,1 1 1 0 0,-1 0 0 0 0,1 0 0 0 0,-7 1 0 0 0,-45 8 1455 0 0,36-4-1154 0 0,1 1 0 0 0,-1 1 0 0 0,1 1 0 0 0,-28 15 0 0 0,39-19-445 0 0,1 1 0 0 0,-1 0 0 0 0,1 0 0 0 0,0 0 0 0 0,0 1 0 0 0,0 0 0 0 0,1 0 0 0 0,0 1 0 0 0,0 0 0 0 0,1 0 0 0 0,0 1 0 0 0,-8 15 0 0 0,12-22-153 0 0,0 1 0 0 0,1 0 1 0 0,-1-1-1 0 0,1 1 0 0 0,-1 0 0 0 0,1 0 1 0 0,0 0-1 0 0,-1-1 0 0 0,1 1 1 0 0,0 0-1 0 0,0 0 0 0 0,0 0 0 0 0,1-1 1 0 0,-1 1-1 0 0,0 0 0 0 0,1 0 1 0 0,-1 0-1 0 0,1-1 0 0 0,-1 1 0 0 0,1 0 1 0 0,0-1-1 0 0,1 3 0 0 0,0-2-24 0 0,0 0 0 0 0,1 0 0 0 0,-1 0 0 0 0,0 0 0 0 0,0 0 0 0 0,1-1 0 0 0,-1 1 0 0 0,1-1 0 0 0,-1 0 0 0 0,1 0 0 0 0,0 0 0 0 0,0 0 0 0 0,2 1 0 0 0,3-1-60 0 0,1 1-1 0 0,-1-1 0 0 0,0-1 1 0 0,1 1-1 0 0,-1-1 1 0 0,0-1-1 0 0,1 0 1 0 0,15-3-1 0 0,-19 3 4 0 0,0-1 0 0 0,0 0 0 0 0,0 0 0 0 0,-1 0 1 0 0,1 0-1 0 0,0-1 0 0 0,-1 0 0 0 0,0 0 0 0 0,1 0 0 0 0,-1 0 0 0 0,-1-1 0 0 0,1 0 0 0 0,6-8 0 0 0,-7 7-8 0 0,0 0-1 0 0,-1-1 0 0 0,1 0 1 0 0,-1 1-1 0 0,0-1 1 0 0,-1 0-1 0 0,0 0 0 0 0,0 0 1 0 0,0 0-1 0 0,-1 0 1 0 0,0-10-1 0 0,-4-13-240 0 0,4 26 125 0 0,3 13 104 0 0,-3-9 63 0 0,1 2-62 0 0,1 0-1 0 0,-1 0 1 0 0,1 0 0 0 0,0 0 0 0 0,0 0 0 0 0,0 0-1 0 0,1 0 1 0 0,-1-1 0 0 0,1 1 0 0 0,-1-1-1 0 0,1 0 1 0 0,0 0 0 0 0,0 0 0 0 0,0 0-1 0 0,0 0 1 0 0,0-1 0 0 0,0 1 0 0 0,1-1-1 0 0,-1 0 1 0 0,7 2 0 0 0,-3-1-263 0 0,0-1 1 0 0,0 0 0 0 0,1 0-1 0 0,-1 0 1 0 0,0-1-1 0 0,1 0 1 0 0,-1 0-1 0 0,0-1 1 0 0,9-1 0 0 0,5-4-2298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8.138"/>
    </inkml:context>
    <inkml:brush xml:id="br0">
      <inkml:brushProperty name="width" value="0.1" units="cm"/>
      <inkml:brushProperty name="height" value="0.1" units="cm"/>
      <inkml:brushProperty name="color" value="#FFFFFF"/>
    </inkml:brush>
  </inkml:definitions>
  <inkml:trace contextRef="#ctx0" brushRef="#br0">113 54 4840 0 0,'2'-7'1077'0'0,"5"-22"1587"0"0,-6 29-2600 0 0,-1-1 1 0 0,0 1-1 0 0,0-1 1 0 0,0 1-1 0 0,0-1 1 0 0,1 1-1 0 0,-1-1 1 0 0,0 1-1 0 0,0-1 1 0 0,0 1-1 0 0,0-1 1 0 0,0 1-1 0 0,0-1 1 0 0,0 1-1 0 0,0-1 1 0 0,-1 1-1 0 0,1-1 1 0 0,0 1-1 0 0,0-1 1 0 0,0 1-1 0 0,-1-1 1 0 0,1 1-1 0 0,0-1 1 0 0,0 1-1 0 0,-1-1 1 0 0,1 1-1 0 0,0-1 1 0 0,-1 1-1 0 0,1 0 1 0 0,0-1-1 0 0,-1 1 0 0 0,1 0 1 0 0,-1-1-1 0 0,1 1 1 0 0,-1 0-1 0 0,1 0 1 0 0,-1-1-1 0 0,1 1 1 0 0,-1 0-1 0 0,-1 0 44 0 0,-1 1-1 0 0,1 0 0 0 0,0-1 1 0 0,0 1-1 0 0,0 0 0 0 0,0 0 1 0 0,0 0-1 0 0,0 1 0 0 0,0-1 1 0 0,0 0-1 0 0,0 1 1 0 0,1-1-1 0 0,-1 1 0 0 0,0 0 1 0 0,1-1-1 0 0,-3 5 0 0 0,-22 33 673 0 0,24-36-650 0 0,-6 12 130 0 0,1 0 0 0 0,0 0 0 0 0,1 1 0 0 0,0 0 0 0 0,2 0 0 0 0,0 0 0 0 0,0 0 0 0 0,-1 33 0 0 0,4-40-179 0 0,1 0 0 0 0,0 0 1 0 0,1 0-1 0 0,0 0 0 0 0,0 0 0 0 0,1-1 0 0 0,0 1 0 0 0,0 0 0 0 0,1-1 0 0 0,0 0 0 0 0,1 1 1 0 0,-1-1-1 0 0,2-1 0 0 0,-1 1 0 0 0,1 0 0 0 0,0-1 0 0 0,1 0 0 0 0,9 9 0 0 0,-9-11-263 0 0,1 0-1 0 0,0-1 1 0 0,0 1-1 0 0,1-1 1 0 0,-1-1-1 0 0,1 1 1 0 0,0-1-1 0 0,0-1 1 0 0,0 1-1 0 0,14 1 1 0 0,-13-2-533 0 0,-1-2 1 0 0,1 1 0 0 0,-1-1 0 0 0,1 0 0 0 0,0 0 0 0 0,-1-1 0 0 0,1-1 0 0 0,-1 1 0 0 0,1-1 0 0 0,10-5-1 0 0,-2-1-2170 0 0</inkml:trace>
</inkml:ink>
</file>

<file path=ppt/ink/ink5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8.408"/>
    </inkml:context>
    <inkml:brush xml:id="br0">
      <inkml:brushProperty name="width" value="0.1" units="cm"/>
      <inkml:brushProperty name="height" value="0.1" units="cm"/>
      <inkml:brushProperty name="color" value="#FFFFFF"/>
    </inkml:brush>
  </inkml:definitions>
  <inkml:trace contextRef="#ctx0" brushRef="#br0">220 161 8113 0 0,'8'-46'673'0'0,"-5"33"-236"0"0,-1-1 0 0 0,0 0 1 0 0,-1 1-1 0 0,0-1 0 0 0,-1 0 0 0 0,-2-17 0 0 0,0 30 139 0 0,-1 6-296 0 0,-1 8-36 0 0,-3 45 572 0 0,0 94 0 0 0,6-99-647 0 0,-1 18 121 0 0,-4 305 1032 0 0,5-321-943 0 0,-11 81 0 0 0,1-37-70 0 0,10-70-200 0 0,1-20-45 0 0,1-1-1 0 0,-2 1 1 0 0,1-1 0 0 0,-1 1-1 0 0,-1-1 1 0 0,1 1 0 0 0,-1-1-1 0 0,-1 0 1 0 0,-5 12 0 0 0,8-19-55 0 0,-1-1 1 0 0,0 1 0 0 0,0 0 0 0 0,1 0-1 0 0,-1-1 1 0 0,0 1 0 0 0,0 0 0 0 0,0-1-1 0 0,0 1 1 0 0,0-1 0 0 0,0 0 0 0 0,0 1-1 0 0,0-1 1 0 0,0 0 0 0 0,0 1 0 0 0,0-1 0 0 0,-1 0-1 0 0,1 0 1 0 0,0 0 0 0 0,0 0 0 0 0,0 0-1 0 0,0 0 1 0 0,0 0 0 0 0,0-1 0 0 0,0 1-1 0 0,0 0 1 0 0,0 0 0 0 0,0-1 0 0 0,0 1-1 0 0,0-1 1 0 0,0 1 0 0 0,0-1 0 0 0,0 1-1 0 0,0-1 1 0 0,-1-1 0 0 0,-35-29 33 0 0,33 27-23 0 0,-4-3 8 0 0,0-1 0 0 0,1-1-1 0 0,0 1 1 0 0,0-1-1 0 0,1 0 1 0 0,0-1 0 0 0,0 0-1 0 0,2 0 1 0 0,-1 0 0 0 0,1 0-1 0 0,0-1 1 0 0,1 1-1 0 0,0-1 1 0 0,1 0 0 0 0,0 0-1 0 0,1 0 1 0 0,0 0 0 0 0,1 0-1 0 0,0 0 1 0 0,1 0-1 0 0,0 0 1 0 0,1 0 0 0 0,0 0-1 0 0,0 0 1 0 0,1 0 0 0 0,1 1-1 0 0,0 0 1 0 0,0-1-1 0 0,11-15 1 0 0,10-11-1161 0 0,49-51-1 0 0,-1 11-4302 0 0,-43 47 1523 0 0,-21 20 1162 0 0</inkml:trace>
</inkml:ink>
</file>

<file path=ppt/ink/ink5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8.979"/>
    </inkml:context>
    <inkml:brush xml:id="br0">
      <inkml:brushProperty name="width" value="0.1" units="cm"/>
      <inkml:brushProperty name="height" value="0.1" units="cm"/>
      <inkml:brushProperty name="color" value="#FFFFFF"/>
    </inkml:brush>
  </inkml:definitions>
  <inkml:trace contextRef="#ctx0" brushRef="#br0">296 35 4820 0 0,'0'-1'134'0'0,"0"-1"0"0"0,0 1 0 0 0,0-1 0 0 0,-1 1 0 0 0,1-1-1 0 0,-1 1 1 0 0,1-1 0 0 0,-1 1 0 0 0,0-1 0 0 0,1 1 0 0 0,-1 0 0 0 0,0-1-1 0 0,0 1 1 0 0,0 0 0 0 0,0 0 0 0 0,0 0 0 0 0,0-1 0 0 0,0 1-1 0 0,0 0 1 0 0,-1 0 0 0 0,1 1 0 0 0,0-1 0 0 0,0 0 0 0 0,-1 0-1 0 0,1 1 1 0 0,-1-1 0 0 0,1 0 0 0 0,-1 1 0 0 0,1 0 0 0 0,-1-1 0 0 0,1 1-1 0 0,-1 0 1 0 0,1 0 0 0 0,-1 0 0 0 0,0 0 0 0 0,-2 0 0 0 0,-2 0 53 0 0,0 0 1 0 0,0 1 0 0 0,0-1 0 0 0,-1 1-1 0 0,1 1 1 0 0,0-1 0 0 0,0 1 0 0 0,-6 3-1 0 0,-2 3 0 0 0,1 0-1 0 0,0 1 1 0 0,0 0-1 0 0,1 1 0 0 0,1 1 1 0 0,0 0-1 0 0,0 0 0 0 0,1 1 1 0 0,0 1-1 0 0,1-1 1 0 0,1 2-1 0 0,0-1 0 0 0,0 1 1 0 0,2 0-1 0 0,0 0 0 0 0,-7 23 1 0 0,9-24-113 0 0,0 0 1 0 0,1 0-1 0 0,1 1 1 0 0,0-1-1 0 0,0 0 1 0 0,2 1-1 0 0,-1-1 1 0 0,2 1-1 0 0,0-1 0 0 0,0 1 1 0 0,1-1-1 0 0,1 0 1 0 0,1 1-1 0 0,-1-1 1 0 0,2-1-1 0 0,0 1 1 0 0,0-1-1 0 0,1 0 1 0 0,10 15-1 0 0,-9-19-169 0 0,0-1 0 0 0,0 1 0 0 0,1-1 0 0 0,0-1 1 0 0,0 0-1 0 0,1 0 0 0 0,-1 0 0 0 0,1-1 0 0 0,1 0 0 0 0,-1-1 0 0 0,1 0 0 0 0,-1 0 0 0 0,1-1 0 0 0,0-1 0 0 0,0 0 0 0 0,1 0 1 0 0,11 1-1 0 0,-15-3-99 0 0,0 1 1 0 0,0-1 0 0 0,1 0 0 0 0,-1-1-1 0 0,0 0 1 0 0,0 0 0 0 0,0 0-1 0 0,1-1 1 0 0,-1 0 0 0 0,-1-1 0 0 0,1 1-1 0 0,0-1 1 0 0,-1-1 0 0 0,1 1-1 0 0,-1-1 1 0 0,0 0 0 0 0,0 0 0 0 0,-1-1-1 0 0,1 0 1 0 0,-1 0 0 0 0,0 0-1 0 0,0-1 1 0 0,-1 1 0 0 0,7-12 0 0 0,-1 0-2334 0 0</inkml:trace>
</inkml:ink>
</file>

<file path=ppt/ink/ink5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9.329"/>
    </inkml:context>
    <inkml:brush xml:id="br0">
      <inkml:brushProperty name="width" value="0.1" units="cm"/>
      <inkml:brushProperty name="height" value="0.1" units="cm"/>
      <inkml:brushProperty name="color" value="#FFFFFF"/>
    </inkml:brush>
  </inkml:definitions>
  <inkml:trace contextRef="#ctx0" brushRef="#br0">2 20 10681 0 0,'-1'-19'1073'0'0,"1"31"366"0"0,-1 32-181 0 0,2-30-1070 0 0,1-1 1 0 0,0-1 0 0 0,0 1-1 0 0,1 0 1 0 0,1 0-1 0 0,0-1 1 0 0,9 16 0 0 0,-11-22-311 0 0,1-1 0 0 0,1 0 0 0 0,-1 0 1 0 0,1-1-1 0 0,0 1 0 0 0,0-1 0 0 0,0 0 1 0 0,5 5-1 0 0,-5-7-316 0 0,-1 0 1 0 0,1 0-1 0 0,-1 0 1 0 0,1 0-1 0 0,0-1 0 0 0,-1 1 1 0 0,1-1-1 0 0,0 0 1 0 0,0 0-1 0 0,0 0 0 0 0,0 0 1 0 0,0-1-1 0 0,4 0 0 0 0,0 0-2618 0 0</inkml:trace>
</inkml:ink>
</file>

<file path=ppt/ink/ink5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8:59.912"/>
    </inkml:context>
    <inkml:brush xml:id="br0">
      <inkml:brushProperty name="width" value="0.1" units="cm"/>
      <inkml:brushProperty name="height" value="0.1" units="cm"/>
      <inkml:brushProperty name="color" value="#FFFFFF"/>
    </inkml:brush>
  </inkml:definitions>
  <inkml:trace contextRef="#ctx0" brushRef="#br0">274 35 3676 0 0,'1'-1'186'0'0,"0"1"-1"0"0,-1 0 0 0 0,1-1 0 0 0,0 1 0 0 0,0-1 1 0 0,-1 1-1 0 0,1-1 0 0 0,0 1 0 0 0,-1-1 0 0 0,1 1 1 0 0,0-1-1 0 0,-1 0 0 0 0,1 1 0 0 0,-1-1 0 0 0,1 0 1 0 0,-1 0-1 0 0,1 1 0 0 0,-1-1 0 0 0,0 0 1 0 0,1 0-1 0 0,-1-1 0 0 0,0 2-76 0 0,0-1 0 0 0,0 0 0 0 0,0 1 0 0 0,-1-1 0 0 0,1 1 0 0 0,0-1 0 0 0,-1 1 0 0 0,1-1 0 0 0,0 1 0 0 0,-1-1 0 0 0,1 1 0 0 0,0-1 0 0 0,-1 1 0 0 0,1-1 0 0 0,-1 1 0 0 0,1-1 0 0 0,-1 1 0 0 0,1 0 0 0 0,-1-1 0 0 0,1 1 0 0 0,-2-1 0 0 0,-2 0 134 0 0,0-1 0 0 0,0 1 0 0 0,0-1 0 0 0,-1 1 0 0 0,1 1 0 0 0,0-1 0 0 0,-7 0-1 0 0,0 2-69 0 0,0 0-1 0 0,0 0 0 0 0,0 1 1 0 0,0 1-1 0 0,1 0 0 0 0,-1 0 0 0 0,1 1 1 0 0,-1 0-1 0 0,1 1 0 0 0,0 0 1 0 0,1 1-1 0 0,-1 0 0 0 0,1 0 0 0 0,-14 14 1 0 0,16-14-101 0 0,1 0 0 0 0,0 0 1 0 0,0 1-1 0 0,1 0 0 0 0,0 0 1 0 0,0 0-1 0 0,1 1 0 0 0,0-1 1 0 0,0 1-1 0 0,1 0 0 0 0,0 0 1 0 0,0 1-1 0 0,1-1 0 0 0,0 0 1 0 0,0 1-1 0 0,1 0 0 0 0,0-1 1 0 0,1 1-1 0 0,0 12 0 0 0,1-19-74 0 0,0 0-1 0 0,0 0 0 0 0,0 0 1 0 0,0 0-1 0 0,0 0 0 0 0,0 0 0 0 0,0 0 1 0 0,1 0-1 0 0,-1-1 0 0 0,1 1 1 0 0,-1 0-1 0 0,1-1 0 0 0,0 1 0 0 0,0-1 1 0 0,-1 0-1 0 0,1 0 0 0 0,0 0 0 0 0,0 1 1 0 0,0-2-1 0 0,1 1 0 0 0,-1 0 1 0 0,4 1-1 0 0,0 0-117 0 0,0 0 1 0 0,0-1-1 0 0,1 0 0 0 0,-1 0 1 0 0,0 0-1 0 0,1-1 1 0 0,6 0-1 0 0,-4-1-26 0 0,-1 0 0 0 0,1-1 0 0 0,-1 0 0 0 0,0-1 0 0 0,0 1-1 0 0,0-2 1 0 0,0 1 0 0 0,0-1 0 0 0,-1 0 0 0 0,1-1 0 0 0,-1 1 0 0 0,8-9 0 0 0,-4 3 180 0 0,-1 0 1 0 0,0-1-1 0 0,-1-1 1 0 0,0 0-1 0 0,-1 0 0 0 0,9-17 1 0 0,-17 29-35 0 0,14-21 624 0 0,-13 22-598 0 0,0-1 1 0 0,0 1-1 0 0,-1-1 0 0 0,1 1 1 0 0,0 0-1 0 0,-1-1 0 0 0,1 1 1 0 0,-1 0-1 0 0,1 0 0 0 0,-1 0 1 0 0,1-1-1 0 0,-1 1 1 0 0,0 0-1 0 0,1 0 0 0 0,-1 0 1 0 0,0 0-1 0 0,0 0 0 0 0,1 0 1 0 0,-1 0-1 0 0,0 0 1 0 0,0 0-1 0 0,0 0 0 0 0,0 1 1 0 0,3 13 89 0 0,1 1 1 0 0,1-1-1 0 0,0 0 1 0 0,13 24-1 0 0,-14-33-398 0 0,-1 0-1 0 0,1-1 1 0 0,1 1-1 0 0,-1-1 0 0 0,9 8 1 0 0,-10-10-214 0 0,0 0-1 0 0,1-1 1 0 0,-1 0 0 0 0,1 0 0 0 0,-1 0 0 0 0,1 0-1 0 0,0 0 1 0 0,0-1 0 0 0,0 1 0 0 0,5 0-1 0 0,1-1-2370 0 0</inkml:trace>
</inkml:ink>
</file>

<file path=ppt/ink/ink5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0.270"/>
    </inkml:context>
    <inkml:brush xml:id="br0">
      <inkml:brushProperty name="width" value="0.1" units="cm"/>
      <inkml:brushProperty name="height" value="0.1" units="cm"/>
      <inkml:brushProperty name="color" value="#FFFFFF"/>
    </inkml:brush>
  </inkml:definitions>
  <inkml:trace contextRef="#ctx0" brushRef="#br0">10 3 4676 0 0,'-2'-3'4972'0'0,"-1"16"-3219"0"0,-1 21-578 0 0,4-15-870 0 0,0-1 0 0 0,2 1 0 0 0,1-1 0 0 0,0 1 0 0 0,1-1 0 0 0,1 0 0 0 0,9 24 0 0 0,-12-36-354 0 0,1-1 0 0 0,-1-1 0 0 0,1 1 0 0 0,0 0 0 0 0,0 0 0 0 0,0-1 0 0 0,0 0 1 0 0,1 0-1 0 0,0 0 0 0 0,0 0 0 0 0,0 0 0 0 0,0-1 0 0 0,0 1 0 0 0,1-1 0 0 0,0-1 1 0 0,-1 1-1 0 0,1 0 0 0 0,0-1 0 0 0,0 0 0 0 0,1 0 0 0 0,-1-1 0 0 0,0 0 0 0 0,1 1 1 0 0,-1-2-1 0 0,0 1 0 0 0,1-1 0 0 0,-1 0 0 0 0,1 0 0 0 0,9-1 0 0 0,-9 0-114 0 0,1-1 0 0 0,-1 0 0 0 0,1 0 0 0 0,-1-1 0 0 0,0 1 0 0 0,0-1 0 0 0,0-1 0 0 0,0 1 0 0 0,-1-1 0 0 0,1 0 0 0 0,-1 0 0 0 0,0 0 0 0 0,0-1 0 0 0,-1 0 0 0 0,1 0 0 0 0,-1 0 0 0 0,0-1 0 0 0,0 1 0 0 0,-1-1 0 0 0,0 0 0 0 0,5-12 0 0 0,-1-2-2395 0 0</inkml:trace>
</inkml:ink>
</file>

<file path=ppt/ink/ink5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0.626"/>
    </inkml:context>
    <inkml:brush xml:id="br0">
      <inkml:brushProperty name="width" value="0.1" units="cm"/>
      <inkml:brushProperty name="height" value="0.1" units="cm"/>
      <inkml:brushProperty name="color" value="#FFFFFF"/>
    </inkml:brush>
  </inkml:definitions>
  <inkml:trace contextRef="#ctx0" brushRef="#br0">4 103 10653 0 0,'2'-103'2593'0'0,"-7"135"-1467"0"0,5-11-981 0 0,1-1 0 0 0,1 1 1 0 0,1 0-1 0 0,0-1 0 0 0,8 22 1 0 0,-8-32-425 0 0,1-1 0 0 0,0-1 0 0 0,0 1 1 0 0,1 0-1 0 0,8 12 0 0 0,-9-17-276 0 0,0 1 0 0 0,0 0 1 0 0,1-1-1 0 0,-1 0 0 0 0,1 0 0 0 0,0-1 0 0 0,0 1 0 0 0,0-1 0 0 0,10 5 0 0 0,-1-3-2279 0 0</inkml:trace>
</inkml:ink>
</file>

<file path=ppt/ink/ink5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0.978"/>
    </inkml:context>
    <inkml:brush xml:id="br0">
      <inkml:brushProperty name="width" value="0.1" units="cm"/>
      <inkml:brushProperty name="height" value="0.1" units="cm"/>
      <inkml:brushProperty name="color" value="#FFFFFF"/>
    </inkml:brush>
  </inkml:definitions>
  <inkml:trace contextRef="#ctx0" brushRef="#br0">131 22 5184 0 0,'0'-1'127'0'0,"0"0"-1"0"0,0 0 1 0 0,-1 0 0 0 0,1 0-1 0 0,0 0 1 0 0,0 0-1 0 0,-1 0 1 0 0,1 0-1 0 0,-1 0 1 0 0,1 0-1 0 0,-1 0 1 0 0,1 1-1 0 0,-1-1 1 0 0,0 0-1 0 0,1 0 1 0 0,-1 1-1 0 0,0-1 1 0 0,1 0-1 0 0,-1 1 1 0 0,0-1-1 0 0,0 0 1 0 0,0 1-1 0 0,0-1 1 0 0,0 1-1 0 0,0 0 1 0 0,1-1-1 0 0,-2 1 1 0 0,-1-1 20 0 0,1 1 1 0 0,0 0-1 0 0,0 0 1 0 0,0 1-1 0 0,0-1 1 0 0,0 0-1 0 0,0 1 1 0 0,0-1-1 0 0,0 1 1 0 0,0 0-1 0 0,0 0 1 0 0,-3 1-1 0 0,-1 2 57 0 0,0-1 0 0 0,0 1-1 0 0,0 0 1 0 0,1 1-1 0 0,-1 0 1 0 0,1 0 0 0 0,-5 6-1 0 0,9-9-140 0 0,-1 1 0 0 0,1 0 0 0 0,-1 0 0 0 0,1 0 0 0 0,0 0 0 0 0,0 1 0 0 0,1-1-1 0 0,-1 0 1 0 0,1 0 0 0 0,-1 1 0 0 0,1-1 0 0 0,0 0 0 0 0,0 0 0 0 0,0 1 0 0 0,1-1 0 0 0,-1 0 0 0 0,1 0 0 0 0,0 1-1 0 0,0-1 1 0 0,0 0 0 0 0,0 0 0 0 0,0 0 0 0 0,4 5 0 0 0,5 9 44 0 0,0-2 0 0 0,0 1 0 0 0,15 15 0 0 0,-7-9 45 0 0,-15-18-156 0 0,1 0 0 0 0,-1 0 0 0 0,-1 1 0 0 0,1-1 0 0 0,-1 1 0 0 0,0 0 0 0 0,0 0 0 0 0,0 0 1 0 0,2 9-1 0 0,-4-11-5 0 0,0-1 1 0 0,0 0 0 0 0,0 1-1 0 0,0-1 1 0 0,-1 0 0 0 0,1 1-1 0 0,-1-1 1 0 0,1 0 0 0 0,-1 1-1 0 0,0-1 1 0 0,0 0-1 0 0,0 0 1 0 0,0 0 0 0 0,0 0-1 0 0,-1 0 1 0 0,1 0 0 0 0,-1 0-1 0 0,1 0 1 0 0,-1-1 0 0 0,1 1-1 0 0,-1 0 1 0 0,0-1 0 0 0,-4 3-1 0 0,0 0 30 0 0,0-1-1 0 0,0 1 1 0 0,0-1-1 0 0,-1-1 0 0 0,1 1 1 0 0,-9 1-1 0 0,12-3-155 0 0,-1 0-1 0 0,1 0 0 0 0,0-1 0 0 0,-1 1 1 0 0,1-1-1 0 0,0 0 0 0 0,-1 0 1 0 0,1 0-1 0 0,0-1 0 0 0,-1 1 0 0 0,1-1 1 0 0,0 1-1 0 0,-1-1 0 0 0,-4-3 0 0 0</inkml:trace>
</inkml:ink>
</file>

<file path=ppt/ink/ink5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1.383"/>
    </inkml:context>
    <inkml:brush xml:id="br0">
      <inkml:brushProperty name="width" value="0.1" units="cm"/>
      <inkml:brushProperty name="height" value="0.1" units="cm"/>
      <inkml:brushProperty name="color" value="#FFFFFF"/>
    </inkml:brush>
  </inkml:definitions>
  <inkml:trace contextRef="#ctx0" brushRef="#br0">310 2 5204 0 0,'-9'-1'290'0'0,"-1"1"-1"0"0,0 0 0 0 0,0 1 1 0 0,1 0-1 0 0,-1 1 0 0 0,1 0 1 0 0,-1 0-1 0 0,1 1 0 0 0,0 0 1 0 0,0 1-1 0 0,0 0 0 0 0,0 0 0 0 0,1 1 1 0 0,-1 0-1 0 0,1 1 0 0 0,1 0 1 0 0,-1 0-1 0 0,1 0 0 0 0,0 1 1 0 0,0 0-1 0 0,1 1 0 0 0,0-1 0 0 0,-10 17 1 0 0,16-23-252 0 0,-1 1 0 0 0,0 0 1 0 0,1 0-1 0 0,-1-1 1 0 0,1 1-1 0 0,0 0 0 0 0,0 0 1 0 0,-1 0-1 0 0,1 0 0 0 0,0-1 1 0 0,1 1-1 0 0,-1 0 0 0 0,0 0 1 0 0,0 0-1 0 0,1-1 0 0 0,-1 1 1 0 0,1 0-1 0 0,0 0 0 0 0,-1-1 1 0 0,1 1-1 0 0,0 0 0 0 0,0-1 1 0 0,0 1-1 0 0,0-1 1 0 0,0 1-1 0 0,0-1 0 0 0,1 0 1 0 0,-1 1-1 0 0,0-1 0 0 0,1 0 1 0 0,-1 0-1 0 0,1 0 0 0 0,-1 0 1 0 0,3 1-1 0 0,8 5 57 0 0,0-1 0 0 0,1 0 0 0 0,22 7 0 0 0,-9-4 33 0 0,-20-6-95 0 0,0-1-83 0 0,1 1 0 0 0,-1 0 0 0 0,1 1 0 0 0,-1 0 0 0 0,9 7 0 0 0,-14-11 33 0 0,-1 1 0 0 0,1 0-1 0 0,0 0 1 0 0,0 0 0 0 0,0 0 0 0 0,-1 0-1 0 0,1 0 1 0 0,0 0 0 0 0,-1 0 0 0 0,1 0-1 0 0,-1 0 1 0 0,1 1 0 0 0,-1-1 0 0 0,0 0 0 0 0,1 0-1 0 0,-1 0 1 0 0,0 1 0 0 0,0-1 0 0 0,0 0-1 0 0,0 0 1 0 0,0 0 0 0 0,0 1 0 0 0,0-1-1 0 0,0 0 1 0 0,-1 0 0 0 0,1 0 0 0 0,0 1-1 0 0,-1-1 1 0 0,1 0 0 0 0,-1 0 0 0 0,1 0 0 0 0,-1 0-1 0 0,0 0 1 0 0,1 0 0 0 0,-1 0 0 0 0,0 0-1 0 0,0 0 1 0 0,0 0 0 0 0,0 0 0 0 0,1-1-1 0 0,-2 2 1 0 0,-6 5 3 0 0,1-1 0 0 0,-1 0-1 0 0,0-1 1 0 0,-1 1 0 0 0,1-1-1 0 0,-1-1 1 0 0,0 0 0 0 0,0 0 0 0 0,-1-1-1 0 0,1 0 1 0 0,-11 2 0 0 0,-5-1 110 0 0,-1 0 1 0 0,0-2 0 0 0,-27-1 0 0 0,33-5-1398 0 0,19 4 1161 0 0,1-1 1 0 0,0 1 0 0 0,-1 0-1 0 0,1-1 1 0 0,0 1 0 0 0,0 0-1 0 0,-1-1 1 0 0,1 1 0 0 0,0 0-1 0 0,-1-1 1 0 0,1 1 0 0 0,0-1 0 0 0,0 1-1 0 0,0 0 1 0 0,0-1 0 0 0,0 1-1 0 0,-1-1 1 0 0,1 1 0 0 0,0-1-1 0 0,0 1 1 0 0,0-1 0 0 0,0 1-1 0 0,0 0 1 0 0,0-1 0 0 0,0 1-1 0 0,0-1 1 0 0,1 1 0 0 0,-1-1-1 0 0,2-6-2621 0 0</inkml:trace>
</inkml:ink>
</file>

<file path=ppt/ink/ink5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1.725"/>
    </inkml:context>
    <inkml:brush xml:id="br0">
      <inkml:brushProperty name="width" value="0.1" units="cm"/>
      <inkml:brushProperty name="height" value="0.1" units="cm"/>
      <inkml:brushProperty name="color" value="#FFFFFF"/>
    </inkml:brush>
  </inkml:definitions>
  <inkml:trace contextRef="#ctx0" brushRef="#br0">46 266 5737 0 0,'13'41'4454'0'0,"-4"29"-2840"0"0,-7-45-878 0 0,0-10-662 0 0,7 47-3752 0 0,-6-54 598 0 0</inkml:trace>
  <inkml:trace contextRef="#ctx0" brushRef="#br0" timeOffset="0.5">1 13 2436 0 0,'0'-7'-524'0'0,"3"2"-340"0"0</inkml:trace>
</inkml:ink>
</file>

<file path=ppt/ink/ink5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2.078"/>
    </inkml:context>
    <inkml:brush xml:id="br0">
      <inkml:brushProperty name="width" value="0.1" units="cm"/>
      <inkml:brushProperty name="height" value="0.1" units="cm"/>
      <inkml:brushProperty name="color" value="#FFFFFF"/>
    </inkml:brush>
  </inkml:definitions>
  <inkml:trace contextRef="#ctx0" brushRef="#br0">177 1 1616 0 0,'8'10'12170'0'0,"-29"0"-12147"0"0,9-5 120 0 0,1 2 0 0 0,0 0 0 0 0,0 0 0 0 0,1 1 0 0 0,0 0 0 0 0,0 1 0 0 0,1 0 0 0 0,0 1 0 0 0,0 0 0 0 0,1 0 0 0 0,1 0 0 0 0,0 1 0 0 0,0 1 0 0 0,1-1 0 0 0,1 1 0 0 0,0 0 0 0 0,0 0 0 0 0,1 0 0 0 0,-3 16 0 0 0,7-25-124 0 0,-1 0 0 0 0,1 0 1 0 0,0 1-1 0 0,0-1 0 0 0,0 0 0 0 0,1 0 1 0 0,-1 1-1 0 0,1-1 0 0 0,0 0 1 0 0,0 0-1 0 0,0 0 0 0 0,0 0 0 0 0,0 0 1 0 0,1 0-1 0 0,-1 0 0 0 0,1 0 0 0 0,3 3 1 0 0,-2-2-71 0 0,1 0 0 0 0,0 0 1 0 0,0-1-1 0 0,0 1 1 0 0,0-1-1 0 0,1 0 1 0 0,-1 0-1 0 0,1-1 0 0 0,0 1 1 0 0,6 1-1 0 0,-5-1-100 0 0,1-1 0 0 0,0 0-1 0 0,-1-1 1 0 0,1 1 0 0 0,0-1-1 0 0,-1-1 1 0 0,1 1 0 0 0,0-1 0 0 0,0 0-1 0 0,0-1 1 0 0,-1 0 0 0 0,1 0-1 0 0,0 0 1 0 0,-1-1 0 0 0,1 0 0 0 0,-1 0-1 0 0,9-4 1 0 0,-7 1-57 0 0,0-1 0 0 0,-1 0 1 0 0,0 0-1 0 0,0-1 0 0 0,-1 1 0 0 0,1-1 0 0 0,-1-1 1 0 0,-1 1-1 0 0,0-1 0 0 0,9-17 0 0 0,-6 8 568 0 0,-1-1 0 0 0,-1-1 0 0 0,0 1-1 0 0,3-27 1 0 0,-7 30 191 0 0,-1 9 548 0 0,0 20-397 0 0,-1-3-595 0 0,1 0-1 0 0,0 0 1 0 0,1 0-1 0 0,0 0 1 0 0,1 0-1 0 0,0 0 1 0 0,1-1-1 0 0,0 1 1 0 0,5 9-1 0 0,-5-14-347 0 0,-1 0-1 0 0,1-1 1 0 0,0 1-1 0 0,0-1 1 0 0,1 0-1 0 0,0 0 1 0 0,5 4 0 0 0,-7-6-317 0 0,1 0 1 0 0,0-1 0 0 0,0 1 0 0 0,0-1 0 0 0,0 0 0 0 0,1 0 0 0 0,-1-1 0 0 0,1 1 0 0 0,-1-1 0 0 0,9 1 0 0 0,-2 0-2469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8.575"/>
    </inkml:context>
    <inkml:brush xml:id="br0">
      <inkml:brushProperty name="width" value="0.1" units="cm"/>
      <inkml:brushProperty name="height" value="0.1" units="cm"/>
      <inkml:brushProperty name="color" value="#FFFFFF"/>
    </inkml:brush>
  </inkml:definitions>
  <inkml:trace contextRef="#ctx0" brushRef="#br0">9 75 5248 0 0,'-9'-18'5596'0'0,"10"31"-4293"0"0,5 22-467 0 0,17 54 0 0 0,0-3-627 0 0,-14-60-685 0 0,-6-29 49 0 0,-1-15 201 0 0,-3-40 362 0 0,-1 25 249 0 0,2 0 0 0 0,2 1 0 0 0,7-46 0 0 0,-9 76-364 0 0,1-1 0 0 0,-1 0 0 0 0,1 1 0 0 0,0-1-1 0 0,-1 0 1 0 0,1 1 0 0 0,1-1 0 0 0,-1 1 0 0 0,0 0-1 0 0,1-1 1 0 0,-1 1 0 0 0,1 0 0 0 0,-1 0 0 0 0,1 0-1 0 0,0 0 1 0 0,0 0 0 0 0,0 0 0 0 0,5-2 0 0 0,-5 3-9 0 0,0 0 1 0 0,0 0-1 0 0,0 1 1 0 0,1 0-1 0 0,-1-1 1 0 0,0 1-1 0 0,1 0 1 0 0,-1 0-1 0 0,0 0 1 0 0,1 0-1 0 0,-1 0 1 0 0,0 1-1 0 0,0-1 0 0 0,1 1 1 0 0,-1-1-1 0 0,0 1 1 0 0,3 2-1 0 0,4 1 12 0 0,-1 1 0 0 0,0 0-1 0 0,0 0 1 0 0,0 1-1 0 0,-1 0 1 0 0,0 1 0 0 0,0-1-1 0 0,0 1 1 0 0,6 10-1 0 0,-4-3 32 0 0,0 1 0 0 0,-1 0 0 0 0,-1 0 0 0 0,-1 0 0 0 0,6 17 0 0 0,17 83 192 0 0,-26-103-246 0 0,-2 1-464 0 0,3 12-1438 0 0</inkml:trace>
</inkml:ink>
</file>

<file path=ppt/ink/ink5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2.519"/>
    </inkml:context>
    <inkml:brush xml:id="br0">
      <inkml:brushProperty name="width" value="0.1" units="cm"/>
      <inkml:brushProperty name="height" value="0.1" units="cm"/>
      <inkml:brushProperty name="color" value="#FFFFFF"/>
    </inkml:brush>
  </inkml:definitions>
  <inkml:trace contextRef="#ctx0" brushRef="#br0">13 82 5316 0 0,'-2'8'5089'0'0,"-8"42"-3456"0"0,10-15-1420 0 0,2 0 0 0 0,1 0 1 0 0,9 35-1 0 0,-8-58-700 0 0,-1-18 347 0 0,-1-22 518 0 0,-6 6 64 0 0,2-1-1 0 0,1 1 0 0 0,0 0 0 0 0,2-1 1 0 0,0 1-1 0 0,2 0 0 0 0,0 0 0 0 0,10-30 1 0 0,-12 48-407 0 0,0 1 0 0 0,0-1 1 0 0,1 1-1 0 0,0-1 1 0 0,0 1-1 0 0,0 0 0 0 0,0 0 1 0 0,0 0-1 0 0,0 0 1 0 0,1 0-1 0 0,0 0 0 0 0,-1 1 1 0 0,1-1-1 0 0,0 1 1 0 0,0 0-1 0 0,0 0 1 0 0,1 0-1 0 0,-1 0 0 0 0,0 1 1 0 0,1-1-1 0 0,-1 1 1 0 0,1 0-1 0 0,0 0 0 0 0,-1 0 1 0 0,1 0-1 0 0,0 1 1 0 0,0-1-1 0 0,-1 1 0 0 0,1 0 1 0 0,0 0-1 0 0,0 1 1 0 0,-1-1-1 0 0,1 1 1 0 0,5 1-1 0 0,1 0-1 0 0,-1 1 0 0 0,0 1 0 0 0,-1-1 0 0 0,1 1 0 0 0,0 1 0 0 0,-1-1 0 0 0,0 2 0 0 0,0-1 0 0 0,-1 1 0 0 0,1 0 0 0 0,-1 0 0 0 0,9 12 0 0 0,-7-8 14 0 0,-2 1 0 0 0,0 0 0 0 0,0 0 0 0 0,-1 1-1 0 0,0 0 1 0 0,-1 0 0 0 0,0 0 0 0 0,-1 1 0 0 0,-1-1 0 0 0,4 24 0 0 0,-6-27-254 0 0,-1 0 0 0 0,0 0 0 0 0,0-1 0 0 0,-1 1 0 0 0,0 0 0 0 0,0 0 0 0 0,-4 10 0 0 0,2-11-446 0 0,0-1 0 0 0,0 1-1 0 0,0-1 1 0 0,-1 1 0 0 0,-1-1-1 0 0,1 0 1 0 0,-1-1-1 0 0,-8 10 1 0 0,-11 1-2414 0 0,11-13 185 0 0</inkml:trace>
</inkml:ink>
</file>

<file path=ppt/ink/ink5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3.028"/>
    </inkml:context>
    <inkml:brush xml:id="br0">
      <inkml:brushProperty name="width" value="0.1" units="cm"/>
      <inkml:brushProperty name="height" value="0.1" units="cm"/>
      <inkml:brushProperty name="color" value="#FFFFFF"/>
    </inkml:brush>
  </inkml:definitions>
  <inkml:trace contextRef="#ctx0" brushRef="#br0">297 17 4512 0 0,'0'-1'130'0'0,"-1"0"-1"0"0,1 0 0 0 0,-1 0 0 0 0,1 1 1 0 0,0-1-1 0 0,-1 0 0 0 0,1 0 0 0 0,-1 0 1 0 0,0 0-1 0 0,1 1 0 0 0,-1-1 1 0 0,0 0-1 0 0,1 1 0 0 0,-1-1 0 0 0,0 0 1 0 0,0 1-1 0 0,0-1 0 0 0,1 1 0 0 0,-1-1 1 0 0,0 1-1 0 0,0 0 0 0 0,0-1 0 0 0,0 1 1 0 0,0 0-1 0 0,0 0 0 0 0,0-1 0 0 0,0 1 1 0 0,0 0-1 0 0,0 0 0 0 0,0 0 0 0 0,0 0 1 0 0,0 0-1 0 0,0 0 0 0 0,0 1 0 0 0,-1-1 1 0 0,-39 7 1098 0 0,27-3-984 0 0,0 0 1 0 0,1 1-1 0 0,-1 1 1 0 0,1 1 0 0 0,0 0-1 0 0,0 0 1 0 0,1 1 0 0 0,0 1-1 0 0,1 0 1 0 0,0 1-1 0 0,0 0 1 0 0,1 0 0 0 0,0 1-1 0 0,1 0 1 0 0,0 1-1 0 0,1 0 1 0 0,-13 25 0 0 0,20-34-231 0 0,-1 0 0 0 0,1 0 0 0 0,0 0 0 0 0,0 0 0 0 0,0 0 0 0 0,1 0-1 0 0,-1 0 1 0 0,1 0 0 0 0,0 1 0 0 0,-1-1 0 0 0,1 0 0 0 0,1 0 0 0 0,-1 0 0 0 0,0 0 0 0 0,1 1 0 0 0,0-1 0 0 0,0 0 0 0 0,0 0 0 0 0,0 0 0 0 0,0 0 0 0 0,0 0 0 0 0,1-1 0 0 0,-1 1 0 0 0,1 0 0 0 0,0 0 0 0 0,0-1 0 0 0,0 0 0 0 0,0 1 0 0 0,0-1 0 0 0,1 0 0 0 0,-1 0 0 0 0,1 0 0 0 0,0 0 0 0 0,-1 0 0 0 0,1-1 0 0 0,0 1 0 0 0,0-1 0 0 0,4 2 0 0 0,1 0-239 0 0,0 0 0 0 0,1-1 1 0 0,-1 1-1 0 0,1-1 1 0 0,-1-1-1 0 0,1 0 1 0 0,0 0-1 0 0,0-1 1 0 0,-1 0-1 0 0,1 0 1 0 0,0-1-1 0 0,16-4 0 0 0,-16 3-159 0 0,0-2-1 0 0,-1 1 0 0 0,1-1 1 0 0,-1 0-1 0 0,0-1 0 0 0,0 0 1 0 0,10-8-1 0 0,-2-3-2403 0 0</inkml:trace>
</inkml:ink>
</file>

<file path=ppt/ink/ink5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3.396"/>
    </inkml:context>
    <inkml:brush xml:id="br0">
      <inkml:brushProperty name="width" value="0.1" units="cm"/>
      <inkml:brushProperty name="height" value="0.1" units="cm"/>
      <inkml:brushProperty name="color" value="#FFFFFF"/>
    </inkml:brush>
  </inkml:definitions>
  <inkml:trace contextRef="#ctx0" brushRef="#br0">20 166 3868 0 0,'-4'-49'1391'0'0,"2"17"318"0"0,-8-43 0 0 0,6 66 1087 0 0,6 29-1731 0 0,6 35-250 0 0,27 90 665 0 0,11 55-239 0 0,-33-95-865 0 0,-1-4-1877 0 0,1-34-2488 0 0,-7-52 1019 0 0</inkml:trace>
</inkml:ink>
</file>

<file path=ppt/ink/ink5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3.761"/>
    </inkml:context>
    <inkml:brush xml:id="br0">
      <inkml:brushProperty name="width" value="0.1" units="cm"/>
      <inkml:brushProperty name="height" value="0.1" units="cm"/>
      <inkml:brushProperty name="color" value="#FFFFFF"/>
    </inkml:brush>
  </inkml:definitions>
  <inkml:trace contextRef="#ctx0" brushRef="#br0">0 344 5380 0 0,'0'0'107'0'0,"0"-1"-1"0"0,0 1 0 0 0,0 0 1 0 0,0-1-1 0 0,0 1 0 0 0,0 0 1 0 0,0-1-1 0 0,0 1 0 0 0,0-1 1 0 0,1 1-1 0 0,-1 0 0 0 0,0-1 1 0 0,0 1-1 0 0,0 0 0 0 0,0-1 1 0 0,1 1-1 0 0,-1 0 0 0 0,0 0 1 0 0,0-1-1 0 0,0 1 0 0 0,1 0 1 0 0,-1-1-1 0 0,0 1 0 0 0,1 0 1 0 0,-1 0-1 0 0,0 0 0 0 0,1-1 1 0 0,-1 1-1 0 0,0 0 0 0 0,1 0 1 0 0,-1 0-1 0 0,0 0 0 0 0,1 0 1 0 0,-1-1-1 0 0,0 1 0 0 0,1 0 1 0 0,-1 0-1 0 0,0 0 0 0 0,1 0 1 0 0,-1 0-1 0 0,1 0 0 0 0,-1 0 1 0 0,1 0-1 0 0,6 20 1954 0 0,2 42-1152 0 0,-8-53-524 0 0,1 18-146 0 0,6 38 326 0 0,-7-60-1141 0 0,0 0-1 0 0,0 0 1 0 0,0-1-1 0 0,1 1 1 0 0,0 0-1 0 0,0-1 1 0 0,0 0-1 0 0,0 1 1 0 0,1-1-1 0 0,3 4 1 0 0</inkml:trace>
  <inkml:trace contextRef="#ctx0" brushRef="#br0" timeOffset="1">61 40 4272 0 0,'-4'-11'276'0'0,"-1"0"-228"0"0,3 3-256 0 0,2 4-740 0 0,4 1 16 0 0,-1 1 36 0 0</inkml:trace>
</inkml:ink>
</file>

<file path=ppt/ink/ink5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4.127"/>
    </inkml:context>
    <inkml:brush xml:id="br0">
      <inkml:brushProperty name="width" value="0.1" units="cm"/>
      <inkml:brushProperty name="height" value="0.1" units="cm"/>
      <inkml:brushProperty name="color" value="#FFFFFF"/>
    </inkml:brush>
  </inkml:definitions>
  <inkml:trace contextRef="#ctx0" brushRef="#br0">190 1 1880 0 0,'-4'2'4592'0'0,"-13"9"-2417"0"0,9-5-1852 0 0,0 0 1 0 0,1 0 0 0 0,0 1-1 0 0,0 0 1 0 0,0 1 0 0 0,1-1-1 0 0,0 1 1 0 0,0 1 0 0 0,-7 14-1 0 0,11-18-242 0 0,0 1-1 0 0,0-1 0 0 0,0 1 1 0 0,1 0-1 0 0,0-1 0 0 0,0 1 1 0 0,1 0-1 0 0,0 0 0 0 0,0-1 0 0 0,0 1 1 0 0,0 0-1 0 0,1 0 0 0 0,0-1 1 0 0,0 1-1 0 0,1-1 0 0 0,-1 1 1 0 0,1-1-1 0 0,3 6 0 0 0,4 7 80 0 0,2-1-1 0 0,19 27 0 0 0,-20-31-292 0 0,-1 1-1 0 0,0 0 0 0 0,-1 0 1 0 0,12 27-1 0 0,-20-40 98 0 0,1 1-1 0 0,-1-1 0 0 0,1 1 0 0 0,-1 0 1 0 0,0-1-1 0 0,0 1 0 0 0,1 0 1 0 0,-1-1-1 0 0,-1 1 0 0 0,1 0 1 0 0,0-1-1 0 0,0 1 0 0 0,0 0 0 0 0,-1-1 1 0 0,1 1-1 0 0,-1-1 0 0 0,1 1 1 0 0,-1-1-1 0 0,0 1 0 0 0,0-1 1 0 0,0 1-1 0 0,1-1 0 0 0,-3 2 0 0 0,0 0-3 0 0,0 0-1 0 0,0-1 0 0 0,0 1 1 0 0,0-1-1 0 0,0 0 0 0 0,-1 0 1 0 0,1 0-1 0 0,-1-1 0 0 0,-7 3 0 0 0,2-1 6 0 0,0-1 0 0 0,0 0 0 0 0,-1 0 0 0 0,1-1 0 0 0,-1 0 0 0 0,1-1 0 0 0,-1 0 0 0 0,-9-1 0 0 0,15 0-162 0 0,1 0-1 0 0,-1 0 1 0 0,1 0-1 0 0,-1 0 0 0 0,1-1 1 0 0,-1 1-1 0 0,1-1 1 0 0,0 0-1 0 0,0 0 1 0 0,0 0-1 0 0,0 0 0 0 0,0 0 1 0 0,0-1-1 0 0,1 1 1 0 0,-1-1-1 0 0,-2-5 0 0 0,1-1-2691 0 0</inkml:trace>
</inkml:ink>
</file>

<file path=ppt/ink/ink5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4.494"/>
    </inkml:context>
    <inkml:brush xml:id="br0">
      <inkml:brushProperty name="width" value="0.1" units="cm"/>
      <inkml:brushProperty name="height" value="0.1" units="cm"/>
      <inkml:brushProperty name="color" value="#FFFFFF"/>
    </inkml:brush>
  </inkml:definitions>
  <inkml:trace contextRef="#ctx0" brushRef="#br0">183 0 4700 0 0,'0'1'183'0'0,"1"-1"0"0"0,0 1-1 0 0,0 0 1 0 0,-1-1 0 0 0,1 1-1 0 0,0 0 1 0 0,-1 0 0 0 0,1-1-1 0 0,-1 1 1 0 0,1 0 0 0 0,-1 0-1 0 0,1 0 1 0 0,-1 0 0 0 0,1 0-1 0 0,-1 0 1 0 0,0 0-1 0 0,0 0 1 0 0,1 0 0 0 0,-1 0-1 0 0,0 0 1 0 0,0 0 0 0 0,0 0-1 0 0,0 0 1 0 0,-1 1 0 0 0,2 34 615 0 0,-1-31-495 0 0,-15 228 2836 0 0,5-121-2184 0 0,7-87-691 0 0,2 0 1 0 0,1 0-1 0 0,1 0 0 0 0,2 0 1 0 0,9 46-1 0 0,-10-64-219 0 0,0 0 0 0 0,1 0 0 0 0,0 0 0 0 0,0 0-1 0 0,1-1 1 0 0,0 1 0 0 0,0-1 0 0 0,0 0 0 0 0,1 0 0 0 0,7 7 0 0 0,-8-9-101 0 0,1-1-1 0 0,-1 0 1 0 0,1 0 0 0 0,0 0 0 0 0,0 0-1 0 0,0-1 1 0 0,0 0 0 0 0,0 0 0 0 0,1 0 0 0 0,-1 0-1 0 0,0-1 1 0 0,1 0 0 0 0,0 0 0 0 0,-1-1-1 0 0,9 0 1 0 0,-10 0-471 0 0,-1 0-1 0 0,0-1 1 0 0,1 0-1 0 0,-1 0 1 0 0,0 0-1 0 0,1 0 1 0 0,-1 0-1 0 0,0 0 1 0 0,0-1-1 0 0,0 0 1 0 0,0 0-1 0 0,0 0 1 0 0,4-4-1 0 0</inkml:trace>
  <inkml:trace contextRef="#ctx0" brushRef="#br0" timeOffset="1">5 502 5076 0 0,'-5'-6'965'0'0,"5"2"-113"0"0,2-1-96 0 0,7-2-84 0 0,6 1-384 0 0,5-1-40 0 0,3 2-328 0 0,5 0-92 0 0,1 1-128 0 0,3 0-192 0 0,3 0-240 0 0,1 2-296 0 0,-1 0-21 0 0,0-1 49 0 0,-2-1 48 0 0,-2 0 28 0 0,-4-1 24 0 0</inkml:trace>
</inkml:ink>
</file>

<file path=ppt/ink/ink5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4.860"/>
    </inkml:context>
    <inkml:brush xml:id="br0">
      <inkml:brushProperty name="width" value="0.1" units="cm"/>
      <inkml:brushProperty name="height" value="0.1" units="cm"/>
      <inkml:brushProperty name="color" value="#FFFFFF"/>
    </inkml:brush>
  </inkml:definitions>
  <inkml:trace contextRef="#ctx0" brushRef="#br0">0 12 1884 0 0,'2'-1'403'0'0,"0"0"0"0"0,0-1 0 0 0,0 1 0 0 0,0 0-1 0 0,0 0 1 0 0,0 0 0 0 0,0 1 0 0 0,0-1 0 0 0,1 0 0 0 0,-1 1-1 0 0,0 0 1 0 0,0-1 0 0 0,1 1 0 0 0,-1 0 0 0 0,0 0 0 0 0,3 0-1 0 0,0 1-103 0 0,0 0 1 0 0,-1 0-1 0 0,1 1 0 0 0,-1-1 0 0 0,0 1 0 0 0,1 0 0 0 0,5 3 0 0 0,1 2-35 0 0,-2 0-1 0 0,1 0 1 0 0,-1 1 0 0 0,0 0-1 0 0,10 13 1 0 0,-12-13-238 0 0,0 1 0 0 0,0 1 0 0 0,-1-1-1 0 0,0 1 1 0 0,-1 0 0 0 0,0 0 0 0 0,-1 0 0 0 0,0 1-1 0 0,0 0 1 0 0,-1-1 0 0 0,-1 1 0 0 0,0 0 0 0 0,1 15 0 0 0,-3-25-18 0 0,1 0 1 0 0,-1 0-1 0 0,0 0 1 0 0,0 0-1 0 0,0 0 1 0 0,-1-1 0 0 0,1 1-1 0 0,0 0 1 0 0,0 0-1 0 0,0 0 1 0 0,-1 0-1 0 0,1 0 1 0 0,0 0 0 0 0,-1 0-1 0 0,1 0 1 0 0,-1-1-1 0 0,1 1 1 0 0,-1 0-1 0 0,1 0 1 0 0,-1-1 0 0 0,0 1-1 0 0,1 0 1 0 0,-1-1-1 0 0,0 1 1 0 0,0 0-1 0 0,1-1 1 0 0,-1 1 0 0 0,0-1-1 0 0,0 0 1 0 0,0 1-1 0 0,0-1 1 0 0,0 0-1 0 0,0 1 1 0 0,1-1 0 0 0,-1 0-1 0 0,0 0 1 0 0,0 0-1 0 0,0 0 1 0 0,0 0-1 0 0,0 0 1 0 0,0 0 0 0 0,-1 0-1 0 0,1 0 38 0 0,-1-1 0 0 0,1 1-1 0 0,0 0 1 0 0,-1-1 0 0 0,1 0-1 0 0,0 1 1 0 0,0-1 0 0 0,0 0-1 0 0,-1 1 1 0 0,1-1 0 0 0,0 0 0 0 0,0 0-1 0 0,0 0 1 0 0,0 0 0 0 0,0 0-1 0 0,1 0 1 0 0,-1 0 0 0 0,0 0 0 0 0,0-1-1 0 0,1 1 1 0 0,-1 0 0 0 0,1 0-1 0 0,-1-1 1 0 0,1 1 0 0 0,-1 0 0 0 0,1-1-1 0 0,0 1 1 0 0,0 0 0 0 0,0-1-1 0 0,0-1 1 0 0,0-5 35 0 0,1 0 0 0 0,1 0 0 0 0,0 0 0 0 0,0 1-1 0 0,0-1 1 0 0,1 1 0 0 0,0-1 0 0 0,0 1 0 0 0,1 0 0 0 0,0 0 0 0 0,0 0-1 0 0,1 1 1 0 0,0-1 0 0 0,0 1 0 0 0,0 0 0 0 0,9-7 0 0 0,-6 6-45 0 0,0 0 0 0 0,0 1-1 0 0,1 0 1 0 0,0 0 0 0 0,0 1 0 0 0,0 0 0 0 0,0 0 0 0 0,1 1 0 0 0,0 1 0 0 0,0-1 0 0 0,0 2 0 0 0,11-3 0 0 0,-18 5-23 0 0,-1 0 1 0 0,1 0 0 0 0,-1 0 0 0 0,1 0 0 0 0,0 0 0 0 0,-1 1 0 0 0,1-1 0 0 0,-1 1 0 0 0,1 0-1 0 0,-1 0 1 0 0,0 0 0 0 0,1 0 0 0 0,-1 0 0 0 0,0 0 0 0 0,0 0 0 0 0,1 1 0 0 0,1 2 0 0 0,0 0 9 0 0,0 0 0 0 0,0 0 1 0 0,-1 0-1 0 0,1 1 1 0 0,-1-1-1 0 0,0 1 0 0 0,3 8 1 0 0,1 6 72 0 0,0-1 1 0 0,-2 1 0 0 0,5 27 0 0 0,0 13-1203 0 0,-8-20-6440 0 0</inkml:trace>
</inkml:ink>
</file>

<file path=ppt/ink/ink5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5.210"/>
    </inkml:context>
    <inkml:brush xml:id="br0">
      <inkml:brushProperty name="width" value="0.1" units="cm"/>
      <inkml:brushProperty name="height" value="0.1" units="cm"/>
      <inkml:brushProperty name="color" value="#FFFFFF"/>
    </inkml:brush>
  </inkml:definitions>
  <inkml:trace contextRef="#ctx0" brushRef="#br0">0 32 3304 0 0,'0'-12'-504'0'0,"1"1"-372"0"0,1 3-32 0 0</inkml:trace>
</inkml:ink>
</file>

<file path=ppt/ink/ink5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5.814"/>
    </inkml:context>
    <inkml:brush xml:id="br0">
      <inkml:brushProperty name="width" value="0.1" units="cm"/>
      <inkml:brushProperty name="height" value="0.1" units="cm"/>
      <inkml:brushProperty name="color" value="#FFFFFF"/>
    </inkml:brush>
  </inkml:definitions>
  <inkml:trace contextRef="#ctx0" brushRef="#br0">100 132 2092 0 0,'-19'-55'3796'0'0,"15"43"-2637"0"0,0 0 1 0 0,0 0-1 0 0,-1 0 1 0 0,-8-12-1 0 0,13 24-1119 0 0,0-1-1 0 0,0 1 0 0 0,0 0 1 0 0,-1 0-1 0 0,1-1 1 0 0,0 1-1 0 0,0 0 1 0 0,0 0-1 0 0,0-1 1 0 0,-1 1-1 0 0,1 0 1 0 0,0 0-1 0 0,0 0 0 0 0,-1-1 1 0 0,1 1-1 0 0,0 0 1 0 0,0 0-1 0 0,-1 0 1 0 0,1 0-1 0 0,0 0 1 0 0,0 0-1 0 0,-1-1 0 0 0,1 1 1 0 0,0 0-1 0 0,0 0 1 0 0,-1 0-1 0 0,1 0 1 0 0,0 0-1 0 0,-1 0 1 0 0,1 0-1 0 0,0 0 1 0 0,0 0-1 0 0,-1 0 0 0 0,1 0 1 0 0,0 1-1 0 0,-1-1 1 0 0,-7 11 640 0 0,-2 20-248 0 0,9-28-338 0 0,-6 31 234 0 0,1 0 0 0 0,1 0 0 0 0,2 1 0 0 0,1 44 0 0 0,20 137 484 0 0,-12-163-665 0 0,-5-43-191 0 0,2 22-72 0 0,-3-23-361 0 0,-1-13-570 0 0,-5-19 811 0 0,2 0-1 0 0,-2-25 0 0 0,5 40 308 0 0,1 0 0 0 0,0 0 0 0 0,0 0 0 0 0,1 0 0 0 0,0 0 0 0 0,0 0 0 0 0,1 0 0 0 0,0 0 0 0 0,6-13-1 0 0,-7 19-57 0 0,1 0-1 0 0,-1 0 0 0 0,1 0 0 0 0,0 1 0 0 0,0-1 0 0 0,0 0 1 0 0,0 1-1 0 0,0-1 0 0 0,0 1 0 0 0,0-1 0 0 0,0 1 0 0 0,1 0 1 0 0,-1 0-1 0 0,1 0 0 0 0,-1 0 0 0 0,0 1 0 0 0,1-1 0 0 0,0 1 1 0 0,-1-1-1 0 0,1 1 0 0 0,-1 0 0 0 0,1 0 0 0 0,-1 0 0 0 0,1 0 1 0 0,2 1-1 0 0,5 0 19 0 0,1 1 1 0 0,-1-1-1 0 0,0 2 1 0 0,18 6-1 0 0,-18-5-1 0 0,0 1-1 0 0,0 0 1 0 0,0 0-1 0 0,-1 1 0 0 0,1 1 1 0 0,-1-1-1 0 0,13 14 0 0 0,-17-14-10 0 0,0-1 0 0 0,-1 0 0 0 0,0 1 0 0 0,0 0-1 0 0,0 0 1 0 0,-1 0 0 0 0,0 1 0 0 0,0-1 0 0 0,0 1-1 0 0,-1 0 1 0 0,0 0 0 0 0,0-1 0 0 0,0 9-1 0 0,-2-11-7 0 0,0-1-1 0 0,0 1 1 0 0,-1-1-1 0 0,0 1 1 0 0,1-1-1 0 0,-1 0 0 0 0,-1 1 1 0 0,1-1-1 0 0,0 0 1 0 0,-1 0-1 0 0,1 0 1 0 0,-1 0-1 0 0,0 0 0 0 0,0 0 1 0 0,-1 0-1 0 0,1 0 1 0 0,0-1-1 0 0,-1 1 1 0 0,1-1-1 0 0,-1 0 0 0 0,0 0 1 0 0,0 0-1 0 0,0 0 1 0 0,0 0-1 0 0,-5 1 1 0 0,-6 5 7 0 0,-1-2 1 0 0,0 0 0 0 0,0 0-1 0 0,-19 3 1 0 0,-33 3 133 0 0,60-12-293 0 0,1 1-1 0 0,0-1 0 0 0,-1 0 0 0 0,1-1 1 0 0,0 0-1 0 0,-1 0 0 0 0,1 0 0 0 0,-10-4 1 0 0,15 5 45 0 0,1 0 0 0 0,-1 0 0 0 0,1 0 0 0 0,0 0 0 0 0,-1 0 0 0 0,1-1 0 0 0,0 1 0 0 0,-1 0-1 0 0,1 0 1 0 0,0 0 0 0 0,-1-1 0 0 0,1 1 0 0 0,0 0 0 0 0,-1 0 0 0 0,1-1 0 0 0,0 1 0 0 0,0 0 0 0 0,0-1 0 0 0,-1 1 0 0 0,1 0 0 0 0,0-1 0 0 0,0 1 0 0 0,0 0 0 0 0,-1-1 0 0 0,1 1 0 0 0,0 0 0 0 0,0-1 0 0 0,0 1 0 0 0,0-1 0 0 0,0 1 0 0 0,0 0 0 0 0,0-1 0 0 0,0 1 0 0 0,0-1 0 0 0,0 1 0 0 0,0 0 0 0 0,0-1 0 0 0,0 1 0 0 0,0 0 0 0 0,1-1 0 0 0,-1 1-1 0 0,0-1 1 0 0,0 1 0 0 0,0 0 0 0 0,1-1 0 0 0,13-13-3147 0 0,1 3 477 0 0</inkml:trace>
</inkml:ink>
</file>

<file path=ppt/ink/ink5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6.198"/>
    </inkml:context>
    <inkml:brush xml:id="br0">
      <inkml:brushProperty name="width" value="0.1" units="cm"/>
      <inkml:brushProperty name="height" value="0.1" units="cm"/>
      <inkml:brushProperty name="color" value="#FFFFFF"/>
    </inkml:brush>
  </inkml:definitions>
  <inkml:trace contextRef="#ctx0" brushRef="#br0">0 1 4704 0 0,'1'0'184'0'0,"0"0"-1"0"0,-1 1 0 0 0,1-1 0 0 0,0 1 0 0 0,-1-1 0 0 0,1 0 0 0 0,0 1 0 0 0,-1 0 1 0 0,1-1-1 0 0,-1 1 0 0 0,1-1 0 0 0,-1 1 0 0 0,1 0 0 0 0,-1-1 0 0 0,1 1 1 0 0,-1 0-1 0 0,0-1 0 0 0,1 1 0 0 0,-1 0 0 0 0,0 0 0 0 0,0-1 0 0 0,1 1 0 0 0,-1 0 1 0 0,0 0-1 0 0,0 0 0 0 0,5 30 546 0 0,-3-19-256 0 0,0 0-265 0 0,2 9 223 0 0,1 1-1 0 0,1-1 1 0 0,1 0 0 0 0,11 25 0 0 0,-15-41-458 0 0,-1-1 0 0 0,0 1 0 0 0,1-1 0 0 0,0 0 0 0 0,0 0 0 0 0,0 0 1 0 0,0 0-1 0 0,1 0 0 0 0,0-1 0 0 0,0 0 0 0 0,0 0 0 0 0,0 0 0 0 0,0 0 0 0 0,0 0 1 0 0,1-1-1 0 0,-1 0 0 0 0,1 0 0 0 0,0 0 0 0 0,0 0 0 0 0,-1-1 0 0 0,1 0 0 0 0,0 0 1 0 0,0 0-1 0 0,8 0 0 0 0,-10-2-24 0 0,0 1 0 0 0,0-1 0 0 0,0 0 0 0 0,0 0 0 0 0,0 0 0 0 0,0 0 0 0 0,-1 0 0 0 0,1 0 0 0 0,0-1 0 0 0,-1 0 1 0 0,1 1-1 0 0,-1-1 0 0 0,0 0 0 0 0,1 0 0 0 0,-1 0 0 0 0,0 0 0 0 0,0-1 0 0 0,-1 1 0 0 0,1-1 0 0 0,0 1 0 0 0,-1-1 0 0 0,1 1 0 0 0,-1-1 0 0 0,0 0 1 0 0,2-4-1 0 0,2-9-30 0 0,1-1 0 0 0,-2 0 1 0 0,3-18-1 0 0,-6 28 95 0 0,13-106 3020 0 0,-13 121-3017 0 0,0 0 1 0 0,1-1-1 0 0,-1 1 0 0 0,1-1 0 0 0,1 1 0 0 0,-1-1 0 0 0,2 0 1 0 0,-1 0-1 0 0,7 11 0 0 0,-5-10-571 0 0,0-1-1 0 0,1 0 1 0 0,-1 0 0 0 0,11 10 0 0 0,12 2-2449 0 0,-14-12 122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09.356"/>
    </inkml:context>
    <inkml:brush xml:id="br0">
      <inkml:brushProperty name="width" value="0.1" units="cm"/>
      <inkml:brushProperty name="height" value="0.1" units="cm"/>
      <inkml:brushProperty name="color" value="#FFFFFF"/>
    </inkml:brush>
  </inkml:definitions>
  <inkml:trace contextRef="#ctx0" brushRef="#br0">0 31 4652 0 0,'3'-3'164'0'0,"0"0"0"0"0,0 1 0 0 0,0-1 0 0 0,0 1 0 0 0,0 0 0 0 0,0-1 0 0 0,1 1 0 0 0,-1 1-1 0 0,1-1 1 0 0,0 0 0 0 0,-1 1 0 0 0,1 0 0 0 0,0 0 0 0 0,0 0 0 0 0,0 0 0 0 0,0 1 0 0 0,-1 0-1 0 0,1-1 1 0 0,0 1 0 0 0,0 1 0 0 0,5 0 0 0 0,-6-1-85 0 0,1 2 0 0 0,-1-1 1 0 0,0 0-1 0 0,1 1 0 0 0,-1-1 0 0 0,0 1 0 0 0,0 0 0 0 0,0 0 1 0 0,0 0-1 0 0,0 0 0 0 0,-1 1 0 0 0,1-1 0 0 0,-1 1 1 0 0,1 0-1 0 0,-1 0 0 0 0,0-1 0 0 0,0 1 0 0 0,0 1 0 0 0,-1-1 1 0 0,1 0-1 0 0,-1 0 0 0 0,0 1 0 0 0,2 5 0 0 0,1 7 152 0 0,-1 1-1 0 0,0-1 1 0 0,-1 1 0 0 0,-1 0-1 0 0,-2 33 1 0 0,-18 87 719 0 0,11-95-472 0 0,-4 83 1 0 0,11-115-395 0 0,2-1 0 0 0,-1 0 1 0 0,1 1-1 0 0,0-1 1 0 0,1 0-1 0 0,0 0 1 0 0,1 0-1 0 0,5 14 0 0 0,-7-21-82 0 0,1 1 0 0 0,0 0 0 0 0,-1-1 0 0 0,1 0 0 0 0,0 1 0 0 0,0-1 0 0 0,1 0 0 0 0,-1 0 0 0 0,0 0 0 0 0,1 0 0 0 0,-1-1 0 0 0,1 1 0 0 0,0 0 0 0 0,-1-1 0 0 0,1 0 0 0 0,0 0 0 0 0,0 0 0 0 0,0 0 0 0 0,0 0 0 0 0,0-1 0 0 0,0 1 0 0 0,0-1 0 0 0,0 1 0 0 0,0-1 0 0 0,0 0 0 0 0,0-1 0 0 0,0 1 0 0 0,0 0 0 0 0,0-1 0 0 0,3-1 0 0 0,2 1 15 0 0,0-1 1 0 0,0-1-1 0 0,0 1 0 0 0,-1-1 0 0 0,1-1 1 0 0,-1 1-1 0 0,1-1 0 0 0,-1-1 1 0 0,-1 1-1 0 0,1-1 0 0 0,-1-1 0 0 0,1 1 1 0 0,-2-1-1 0 0,1 0 0 0 0,0 0 1 0 0,-1 0-1 0 0,-1-1 0 0 0,1 0 1 0 0,-1 0-1 0 0,0 0 0 0 0,0-1 0 0 0,-1 1 1 0 0,0-1-1 0 0,0 0 0 0 0,-1 0 1 0 0,0 0-1 0 0,-1 0 0 0 0,0 0 0 0 0,0 0 1 0 0,0-17-1 0 0,-3 22 259 0 0,-3 11-135 0 0,-2 15 11 0 0,3 2-33 0 0,1 1-1 0 0,2 0 0 0 0,0 0 0 0 0,2 0 0 0 0,1 0 0 0 0,1 0 1 0 0,9 40-1 0 0,10 15 94 0 0,33 77 1 0 0,-36-105-117 0 0,-7-20-1 0 0,-1 1 0 0 0,10 59 0 0 0,-19-78-61 0 0,-1 0 0 0 0,0 1 0 0 0,0-1 0 0 0,-2 1 0 0 0,0-1 0 0 0,-1 1 0 0 0,0-1 0 0 0,-8 25 0 0 0,6-31-16 0 0,0-1 1 0 0,0 1 0 0 0,0-1-1 0 0,-1 0 1 0 0,-1-1-1 0 0,1 1 1 0 0,-1-1-1 0 0,0 0 1 0 0,-1-1 0 0 0,1 1-1 0 0,-1-1 1 0 0,-1-1-1 0 0,1 1 1 0 0,-1-1-1 0 0,0-1 1 0 0,0 1 0 0 0,0-1-1 0 0,-14 4 1 0 0,4-2 70 0 0,0-1 1 0 0,1 0-1 0 0,-1-1 1 0 0,-1-2-1 0 0,1 0 1 0 0,0 0-1 0 0,-1-2 1 0 0,-25-2-1 0 0,-11-8-2641 0 0,51 9 1981 0 0,1 0 0 0 0,-1 0 0 0 0,1 0 1 0 0,-1-1-1 0 0,1 1 0 0 0,0-1 1 0 0,0 0-1 0 0,0 0 0 0 0,0 0 1 0 0,0 0-1 0 0,0-1 0 0 0,1 1 0 0 0,-3-4 1 0 0,-3-6-2315 0 0</inkml:trace>
</inkml:ink>
</file>

<file path=ppt/ink/ink5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6.558"/>
    </inkml:context>
    <inkml:brush xml:id="br0">
      <inkml:brushProperty name="width" value="0.1" units="cm"/>
      <inkml:brushProperty name="height" value="0.1" units="cm"/>
      <inkml:brushProperty name="color" value="#FFFFFF"/>
    </inkml:brush>
  </inkml:definitions>
  <inkml:trace contextRef="#ctx0" brushRef="#br0">8 69 6077 0 0,'6'-49'3273'0'0,"-5"29"-70"0"0,-3 27-1630 0 0,-4 29-1053 0 0,2 1-1 0 0,2 0 1 0 0,2 40 0 0 0,-1-1-27 0 0,1 170 494 0 0,1-240-949 0 0,-1-1 0 0 0,0 1 0 0 0,1 0 0 0 0,0-1 0 0 0,1 1 0 0 0,-1-1 0 0 0,1 0 0 0 0,0 1 0 0 0,0-1 0 0 0,1 0 0 0 0,0 0 1 0 0,-1 0-1 0 0,2 0 0 0 0,-1-1 0 0 0,0 1 0 0 0,1-1 0 0 0,0 0 0 0 0,0 0 0 0 0,0 0 0 0 0,7 4 0 0 0,-5-5-98 0 0,0 0 0 0 0,0 0 0 0 0,0-1 0 0 0,0 1 0 0 0,1-1 0 0 0,-1-1 0 0 0,1 1 0 0 0,0-1 0 0 0,-1 0 1 0 0,1-1-1 0 0,0 0 0 0 0,-1 0 0 0 0,1 0 0 0 0,0-1 0 0 0,0 1 0 0 0,11-5 0 0 0,1 1-602 0 0,-11 3-91 0 0,-1 0 1 0 0,1-1-1 0 0,-1 0 0 0 0,1 0 0 0 0,-1 0 1 0 0,0-1-1 0 0,0-1 0 0 0,0 1 0 0 0,0-1 1 0 0,0 0-1 0 0,5-5 0 0 0</inkml:trace>
</inkml:ink>
</file>

<file path=ppt/ink/ink5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6.891"/>
    </inkml:context>
    <inkml:brush xml:id="br0">
      <inkml:brushProperty name="width" value="0.1" units="cm"/>
      <inkml:brushProperty name="height" value="0.1" units="cm"/>
      <inkml:brushProperty name="color" value="#FFFFFF"/>
    </inkml:brush>
  </inkml:definitions>
  <inkml:trace contextRef="#ctx0" brushRef="#br0">1 39 4380 0 0,'7'-4'365'0'0,"1"0"-1"0"0,0 1 1 0 0,0 0 0 0 0,0 1-1 0 0,0-1 1 0 0,0 2-1 0 0,0-1 1 0 0,12 0-1 0 0,-1-1 50 0 0,38-4 654 0 0,0 3 0 0 0,90 3 1 0 0,-138 1-931 0 0,0 1 0 0 0,-1 0 0 0 0,1 0 1 0 0,-1 1-1 0 0,1 0 0 0 0,-1 0 0 0 0,0 1 0 0 0,0 0 1 0 0,0 1-1 0 0,0 0 0 0 0,-1 0 0 0 0,1 0 1 0 0,-1 1-1 0 0,0 0 0 0 0,0 1 0 0 0,-1-1 1 0 0,0 1-1 0 0,0 1 0 0 0,0-1 0 0 0,0 1 0 0 0,5 10 1 0 0,1 0 148 0 0,-2 1 0 0 0,14 31 0 0 0,0 0-5706 0 0</inkml:trace>
</inkml:ink>
</file>

<file path=ppt/ink/ink5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7.281"/>
    </inkml:context>
    <inkml:brush xml:id="br0">
      <inkml:brushProperty name="width" value="0.1" units="cm"/>
      <inkml:brushProperty name="height" value="0.1" units="cm"/>
      <inkml:brushProperty name="color" value="#FFFFFF"/>
    </inkml:brush>
  </inkml:definitions>
  <inkml:trace contextRef="#ctx0" brushRef="#br0">3 41 4368 0 0,'-2'-11'84'0'0,"2"2"-240"0"0,0 2-380 0 0,2 1-336 0 0,1 1-68 0 0,0 2 40 0 0</inkml:trace>
</inkml:ink>
</file>

<file path=ppt/ink/ink5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7.782"/>
    </inkml:context>
    <inkml:brush xml:id="br0">
      <inkml:brushProperty name="width" value="0.1" units="cm"/>
      <inkml:brushProperty name="height" value="0.1" units="cm"/>
      <inkml:brushProperty name="color" value="#FFFFFF"/>
    </inkml:brush>
  </inkml:definitions>
  <inkml:trace contextRef="#ctx0" brushRef="#br0">140 0 2056 0 0,'-4'3'4929'0'0,"-9"7"-3752"0"0,1 0-681 0 0,1 1 0 0 0,0 1 0 0 0,0 0 0 0 0,1 0 0 0 0,1 1 0 0 0,0 0 0 0 0,1 0-1 0 0,1 1 1 0 0,0 0 0 0 0,0 1 0 0 0,-7 27 0 0 0,12-35-424 0 0,0-1 0 0 0,1 1 0 0 0,0-1-1 0 0,1 1 1 0 0,-1 0 0 0 0,1-1 0 0 0,0 1 0 0 0,1 0-1 0 0,0-1 1 0 0,0 1 0 0 0,0-1 0 0 0,1 1 0 0 0,0-1 0 0 0,0 1-1 0 0,0-1 1 0 0,1 0 0 0 0,0 0 0 0 0,0 0 0 0 0,1-1-1 0 0,0 1 1 0 0,0-1 0 0 0,0 0 0 0 0,0 0 0 0 0,1 0 0 0 0,0 0-1 0 0,0-1 1 0 0,0 0 0 0 0,1 0 0 0 0,-1 0 0 0 0,7 3-1 0 0,-8-5-74 0 0,1 0-1 0 0,-1 1 1 0 0,0-1-1 0 0,1-1 1 0 0,-1 1-1 0 0,1-1 1 0 0,-1 1-1 0 0,1-1 1 0 0,0-1-1 0 0,5 2 1 0 0,-9-3-1 0 0,0 1 1 0 0,0 0 0 0 0,0 0-1 0 0,0 0 1 0 0,0 0-1 0 0,0-1 1 0 0,0 1 0 0 0,0-1-1 0 0,-1 1 1 0 0,1 0 0 0 0,0-1-1 0 0,0 1 1 0 0,0-1-1 0 0,0 0 1 0 0,-1 1 0 0 0,1-1-1 0 0,0 0 1 0 0,-1 1-1 0 0,1-1 1 0 0,0-1 0 0 0,0 0-4 0 0,0 0 1 0 0,0-1-1 0 0,0 1 1 0 0,0 0-1 0 0,-1-1 1 0 0,1 1-1 0 0,-1 0 1 0 0,0-1 0 0 0,0 1-1 0 0,0 0 1 0 0,0-6-1 0 0,-3-15-45 0 0,-8-35-1 0 0,6 36 80 0 0,0-1 1 0 0,-1-36-1 0 0,6 52-15 0 0,0 1-1 0 0,0 0 1 0 0,1 0-1 0 0,0 0 1 0 0,0-1 0 0 0,0 1-1 0 0,1 0 1 0 0,0 1-1 0 0,0-1 1 0 0,0 0 0 0 0,1 0-1 0 0,0 1 1 0 0,0-1-1 0 0,5-5 1 0 0,-6 9-6 0 0,0-1 1 0 0,0 1-1 0 0,0-1 1 0 0,0 1-1 0 0,1 0 1 0 0,-1 0-1 0 0,1 0 1 0 0,0 0-1 0 0,-1 1 1 0 0,1-1-1 0 0,0 1 1 0 0,0 0-1 0 0,0-1 1 0 0,0 1-1 0 0,0 0 1 0 0,0 1-1 0 0,0-1 1 0 0,0 1-1 0 0,0-1 1 0 0,1 1-1 0 0,-1 0 1 0 0,0 0-1 0 0,0 0 1 0 0,0 1-1 0 0,0-1 1 0 0,1 1-1 0 0,-1-1 1 0 0,0 1-1 0 0,0 0 1 0 0,0 0-1 0 0,0 1 1 0 0,0-1-1 0 0,-1 1 1 0 0,1-1-1 0 0,0 1 1 0 0,2 2-1 0 0,4 3 14 0 0,0 0 0 0 0,0 1 1 0 0,-1 0-1 0 0,0 0 0 0 0,-1 1 0 0 0,0 0 0 0 0,0 0 0 0 0,10 18 0 0 0,-8-11-9 0 0,-1 0-1 0 0,-1 1 0 0 0,0 0 1 0 0,-1 0-1 0 0,-1 0 1 0 0,0 1-1 0 0,-2 0 0 0 0,0 0 1 0 0,1 19-1 0 0,-4-37-19 0 0,0 1 0 0 0,0 0 0 0 0,0 0 0 0 0,0 0 0 0 0,0-1-1 0 0,0 1 1 0 0,0 0 0 0 0,0 0 0 0 0,-1 0 0 0 0,1-1 0 0 0,0 1 0 0 0,0 0 0 0 0,-1 0 0 0 0,1-1-1 0 0,0 1 1 0 0,-1 0 0 0 0,1 0 0 0 0,-1-1 0 0 0,1 1 0 0 0,-1 0 0 0 0,1-1 0 0 0,-1 1-1 0 0,0-1 1 0 0,1 1 0 0 0,-1-1 0 0 0,1 1 0 0 0,-1-1 0 0 0,0 1 0 0 0,0-1 0 0 0,1 0-1 0 0,-1 1 1 0 0,0-1 0 0 0,0 0 0 0 0,1 0 0 0 0,-1 0 0 0 0,0 1 0 0 0,0-1 0 0 0,0 0-1 0 0,1 0 1 0 0,-1 0 0 0 0,0 0 0 0 0,0 0 0 0 0,0-1 0 0 0,0 1 0 0 0,1 0 0 0 0,-3-1 0 0 0,1 1 5 0 0,-1-1 1 0 0,1 0 0 0 0,-1 0 0 0 0,1 0 0 0 0,-1 0 0 0 0,1-1 0 0 0,-1 1 0 0 0,1-1 0 0 0,0 1 0 0 0,0-1 0 0 0,0 0 0 0 0,-4-4-1 0 0,2 0 30 0 0,1 0-1 0 0,-1-1 0 0 0,1 1 0 0 0,0-1 0 0 0,1 0 0 0 0,0 0 0 0 0,0 0 0 0 0,0 0 1 0 0,1-1-1 0 0,0 1 0 0 0,1 0 0 0 0,-1-1 0 0 0,1 1 0 0 0,1 0 0 0 0,0-1 0 0 0,0 1 0 0 0,0 0 1 0 0,0 0-1 0 0,1 0 0 0 0,1 0 0 0 0,-1 0 0 0 0,1 0 0 0 0,5-9 0 0 0,-2 6-8 0 0,-1 0 0 0 0,2 0 0 0 0,-1 1-1 0 0,1 0 1 0 0,1 0 0 0 0,0 1 0 0 0,0 0 0 0 0,0 0-1 0 0,1 1 1 0 0,0 0 0 0 0,1 1 0 0 0,-1 0 0 0 0,1 0-1 0 0,17-7 1 0 0,-23 12-14 0 0,0 0 1 0 0,1-1-1 0 0,-1 1 0 0 0,0 1 0 0 0,0-1 1 0 0,1 1-1 0 0,-1-1 0 0 0,1 1 0 0 0,-1 0 1 0 0,0 1-1 0 0,1-1 0 0 0,-1 1 0 0 0,0 0 0 0 0,0 0 1 0 0,1 0-1 0 0,-1 1 0 0 0,5 2 0 0 0,-3-1 20 0 0,0 1-1 0 0,0 0 0 0 0,-1 0 0 0 0,0 0 0 0 0,0 1 0 0 0,0 0 0 0 0,-1 0 0 0 0,1 0 0 0 0,-1 0 0 0 0,5 9 1 0 0,-3-2 18 0 0,1 0 1 0 0,-2 0-1 0 0,0 0 1 0 0,0 1-1 0 0,-1 0 1 0 0,-1-1 0 0 0,0 1-1 0 0,-1 1 1 0 0,0-1-1 0 0,-1 0 1 0 0,-1 15-1 0 0,-11 49 547 0 0,2-16-1346 0 0,7-20-4593 0 0</inkml:trace>
</inkml:ink>
</file>

<file path=ppt/ink/ink5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08.156"/>
    </inkml:context>
    <inkml:brush xml:id="br0">
      <inkml:brushProperty name="width" value="0.1" units="cm"/>
      <inkml:brushProperty name="height" value="0.1" units="cm"/>
      <inkml:brushProperty name="color" value="#FFFFFF"/>
    </inkml:brush>
  </inkml:definitions>
  <inkml:trace contextRef="#ctx0" brushRef="#br0">0 20 6293 0 0,'3'-5'1152'0'0,"1"1"-216"0"0,-1 1-292 0 0,0-1-360 0 0,-2 3-28 0 0,2-2-724 0 0</inkml:trace>
</inkml:ink>
</file>

<file path=ppt/ink/ink5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3.396"/>
    </inkml:context>
    <inkml:brush xml:id="br0">
      <inkml:brushProperty name="width" value="0.1" units="cm"/>
      <inkml:brushProperty name="height" value="0.1" units="cm"/>
      <inkml:brushProperty name="color" value="#FFFFFF"/>
    </inkml:brush>
  </inkml:definitions>
  <inkml:trace contextRef="#ctx0" brushRef="#br0">0 47 876 0 0,'0'-11'6385'0'0,"1"10"-6203"0"0,15-6 1981 0 0,29 0-2229 0 0,-39 6 610 0 0,79-9-228 0 0,162 2 0 0 0,-246 8-408 0 0,-1-1 0 0 0,0 1-1 0 0,1 0 1 0 0,-1 0-1 0 0,1 0 1 0 0,-1 0 0 0 0,0 0-1 0 0,1 0 1 0 0,-1 0 0 0 0,1 0-1 0 0,-1 0 1 0 0,1 0-1 0 0,-1 0 1 0 0,0 0 0 0 0,1 0-1 0 0,-1 0 1 0 0,1 0 0 0 0,-1 1-1 0 0,0-1 1 0 0,1 0-1 0 0,-1 0 1 0 0,1 0 0 0 0,-1 1-1 0 0,0-1 1 0 0,1 0 0 0 0,-1 0-1 0 0,0 1 1 0 0,0-1-1 0 0,1 0 1 0 0,-1 1 0 0 0,0-1-1 0 0,0 0 1 0 0,1 1 0 0 0,-1-1-1 0 0,0 1 1 0 0,0-1-1 0 0,0 0 1 0 0,1 1 0 0 0,-1-1-1 0 0,0 1 1 0 0,0 0 0 0 0,-13 11-4079 0 0,6-8 3229 0 0</inkml:trace>
</inkml:ink>
</file>

<file path=ppt/ink/ink5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3.894"/>
    </inkml:context>
    <inkml:brush xml:id="br0">
      <inkml:brushProperty name="width" value="0.1" units="cm"/>
      <inkml:brushProperty name="height" value="0.1" units="cm"/>
      <inkml:brushProperty name="color" value="#FFFFFF"/>
    </inkml:brush>
  </inkml:definitions>
  <inkml:trace contextRef="#ctx0" brushRef="#br0">116 12 1184 0 0,'-67'-12'6854'0'0,"64"12"-6753"0"0,-15 4 1239 0 0,10 18-243 0 0,0 31-207 0 0,2 1 0 0 0,2 84 0 0 0,3-55-321 0 0,0 190 977 0 0,1-271-1526 0 0,0 1 0 0 0,1-1-1 0 0,-1 0 1 0 0,0 1 0 0 0,1-1 0 0 0,-1 0-1 0 0,1 0 1 0 0,0 1 0 0 0,0-1-1 0 0,0 0 1 0 0,0 0 0 0 0,0 0-1 0 0,0 0 1 0 0,0 0 0 0 0,1 0 0 0 0,-1 0-1 0 0,4 2 1 0 0,-2-1-3 0 0,1 0-1 0 0,0-1 1 0 0,-1 0 0 0 0,1 0-1 0 0,0 0 1 0 0,0 0 0 0 0,0 0 0 0 0,0-1-1 0 0,5 1 1 0 0,9 2 10 0 0,0-2-1 0 0,0 0 1 0 0,31-1 0 0 0,-39-1-9 0 0,253 2-2353 0 0,-262-2 2129 0 0,0 0-1 0 0,-1 0 1 0 0,1 0 0 0 0,0 0 0 0 0,0 0 0 0 0,-1 0 0 0 0,1 0 0 0 0,0 0 0 0 0,-1 0 0 0 0,1 0 0 0 0,0 0 0 0 0,0-1 0 0 0,-1 1 0 0 0,1 0 0 0 0,-1-1-1 0 0,1 1 1 0 0,0 0 0 0 0,-1-1 0 0 0,1 1 0 0 0,-1-1 0 0 0,1 1 0 0 0,0-1 0 0 0,-1 1 0 0 0,1-2 0 0 0</inkml:trace>
</inkml:ink>
</file>

<file path=ppt/ink/ink5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4.282"/>
    </inkml:context>
    <inkml:brush xml:id="br0">
      <inkml:brushProperty name="width" value="0.1" units="cm"/>
      <inkml:brushProperty name="height" value="0.1" units="cm"/>
      <inkml:brushProperty name="color" value="#FFFFFF"/>
    </inkml:brush>
  </inkml:definitions>
  <inkml:trace contextRef="#ctx0" brushRef="#br0">4 45 3116 0 0,'0'0'50'0'0,"0"0"-1"0"0,0 0 1 0 0,-1 0-1 0 0,1 0 0 0 0,0 0 1 0 0,0 0-1 0 0,0 0 1 0 0,0-1-1 0 0,-1 1 1 0 0,1 0-1 0 0,0 0 0 0 0,0 0 1 0 0,0 0-1 0 0,0 0 1 0 0,0 0-1 0 0,-1 0 1 0 0,1 0-1 0 0,0-1 0 0 0,0 1 1 0 0,0 0-1 0 0,0 0 1 0 0,0 0-1 0 0,0 0 1 0 0,0 0-1 0 0,0-1 0 0 0,-1 1 1 0 0,1 0-1 0 0,0 0 1 0 0,0 0-1 0 0,0 0 1 0 0,0-1-1 0 0,0 1 0 0 0,0 0 1 0 0,0 0-1 0 0,0 0 1 0 0,0 0-1 0 0,0-1 1 0 0,0 1-1 0 0,0 0 0 0 0,0 0 1 0 0,0 0-1 0 0,0 0 1 0 0,0-1-1 0 0,1 1 1 0 0,-1 0-1 0 0,0 0 0 0 0,0 0 1 0 0,0 0-1 0 0,0-1 1 0 0,0 1-1 0 0,0 0 1 0 0,0 0-1 0 0,1 0 0 0 0,13-6 1165 0 0,30-1-659 0 0,-33 5-208 0 0,160-11 1230 0 0,-113 10-1389 0 0,-36 3-263 0 0,-15 0-235 0 0,-1 1 0 0 0,1-2 0 0 0,0 1 0 0 0,-1-1 0 0 0,1 0 0 0 0,-1 0 0 0 0,9-3 0 0 0</inkml:trace>
</inkml:ink>
</file>

<file path=ppt/ink/ink5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4.808"/>
    </inkml:context>
    <inkml:brush xml:id="br0">
      <inkml:brushProperty name="width" value="0.1" units="cm"/>
      <inkml:brushProperty name="height" value="0.1" units="cm"/>
      <inkml:brushProperty name="color" value="#FFFFFF"/>
    </inkml:brush>
  </inkml:definitions>
  <inkml:trace contextRef="#ctx0" brushRef="#br0">8 92 1348 0 0,'-1'0'140'0'0,"1"-1"1"0"0,-1 1-1 0 0,1-1 1 0 0,-1 0-1 0 0,0 1 0 0 0,1-1 1 0 0,0 0-1 0 0,-1 1 0 0 0,1-1 1 0 0,-1 0-1 0 0,1 1 1 0 0,0-1-1 0 0,-1 0 0 0 0,1 0 1 0 0,0 0-1 0 0,0 1 0 0 0,0-1 1 0 0,0 0-1 0 0,0 0 1 0 0,0 0-1 0 0,0 1 0 0 0,0-1 1 0 0,0 0-1 0 0,0 0 0 0 0,0 0 1 0 0,0 0-1 0 0,0 1 0 0 0,1-1 1 0 0,-1-1-1 0 0,23-9 1293 0 0,-13 8-1245 0 0,29-10 522 0 0,1 3-1 0 0,1 1 1 0 0,68-7 0 0 0,48 10-3002 0 0,-177 16-4487 0 0</inkml:trace>
</inkml:ink>
</file>

<file path=ppt/ink/ink5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5.275"/>
    </inkml:context>
    <inkml:brush xml:id="br0">
      <inkml:brushProperty name="width" value="0.1" units="cm"/>
      <inkml:brushProperty name="height" value="0.1" units="cm"/>
      <inkml:brushProperty name="color" value="#FFFFFF"/>
    </inkml:brush>
  </inkml:definitions>
  <inkml:trace contextRef="#ctx0" brushRef="#br0">132 0 1268 0 0,'-4'1'229'0'0,"0"-1"0"0"0,0 1 0 0 0,0 0 0 0 0,0 0-1 0 0,1 1 1 0 0,-1-1 0 0 0,0 1 0 0 0,0-1 0 0 0,1 1 0 0 0,-1 0 0 0 0,1 1-1 0 0,0-1 1 0 0,-1 1 0 0 0,1-1 0 0 0,0 1 0 0 0,1 0 0 0 0,-1 0 0 0 0,0 0-1 0 0,1 0 1 0 0,0 1 0 0 0,-1-1 0 0 0,2 1 0 0 0,-1-1 0 0 0,0 1 0 0 0,-2 6-1 0 0,-3 11 351 0 0,0 1 0 0 0,1-1 0 0 0,-4 31 0 0 0,9-47-423 0 0,-11 88 1197 0 0,5 0-1 0 0,8 172 1 0 0,24 79-15 0 0,-18-286-1125 0 0,-3-25 168 0 0,1 37 0 0 0,-5-69-370 0 0,0 0-1 0 0,0-1 0 0 0,1 1 0 0 0,-1 0 1 0 0,0 0-1 0 0,0 0 0 0 0,0-1 0 0 0,1 1 0 0 0,-1 0 1 0 0,0 0-1 0 0,1-1 0 0 0,-1 1 0 0 0,1 0 1 0 0,-1-1-1 0 0,1 1 0 0 0,-1 0 0 0 0,1-1 0 0 0,-1 1 1 0 0,1-1-1 0 0,-1 1 0 0 0,1-1 0 0 0,0 1 1 0 0,-1-1-1 0 0,1 0 0 0 0,1 1 0 0 0,26 4 94 0 0,29-10-66 0 0,-54 4-29 0 0,65-10-788 0 0,79-25 0 0 0,-136 33 238 0 0,-8 2 53 0 0,0 0 1 0 0,-1 1-1 0 0,1-1 1 0 0,0 0 0 0 0,-1 0-1 0 0,1-1 1 0 0,-1 1 0 0 0,0 0-1 0 0,1-1 1 0 0,-1 1-1 0 0,3-4 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8.960"/>
    </inkml:context>
    <inkml:brush xml:id="br0">
      <inkml:brushProperty name="width" value="0.1" units="cm"/>
      <inkml:brushProperty name="height" value="0.1" units="cm"/>
      <inkml:brushProperty name="color" value="#FFFFFF"/>
    </inkml:brush>
  </inkml:definitions>
  <inkml:trace contextRef="#ctx0" brushRef="#br0">275 10 3668 0 0,'-2'-1'198'0'0,"1"0"0"0"0,-1 0 0 0 0,0 0-1 0 0,1 0 1 0 0,-1 0 0 0 0,0 0-1 0 0,0 1 1 0 0,1-1 0 0 0,-1 1 0 0 0,0-1-1 0 0,0 1 1 0 0,0 0 0 0 0,0 0 0 0 0,0-1-1 0 0,0 1 1 0 0,1 1 0 0 0,-1-1 0 0 0,0 0-1 0 0,-3 1 1 0 0,0 0-9 0 0,1 1 1 0 0,-1 0-1 0 0,1 0 0 0 0,-1 0 1 0 0,1 1-1 0 0,0-1 0 0 0,-6 6 1 0 0,-4 4 144 0 0,1 0-1 0 0,1 1 1 0 0,-13 17 0 0 0,6-6 39 0 0,2 1 1 0 0,1 0-1 0 0,1 1 0 0 0,1 1 1 0 0,-12 32-1 0 0,21-47-269 0 0,1 1 0 0 0,0 0 0 0 0,1-1 1 0 0,0 1-1 0 0,1 0 0 0 0,1 0 0 0 0,0 0 0 0 0,0 1 0 0 0,1-1 1 0 0,1 0-1 0 0,1 0 0 0 0,-1 0 0 0 0,2 0 0 0 0,4 15 0 0 0,-4-22-128 0 0,0 0 0 0 0,0-1 0 0 0,1 1 0 0 0,-1-1 0 0 0,1 0 0 0 0,0 0 0 0 0,1 0 0 0 0,-1-1 0 0 0,1 0 0 0 0,0 1 0 0 0,0-2 0 0 0,0 1 0 0 0,0 0 0 0 0,1-1 0 0 0,0 0 0 0 0,-1-1 0 0 0,1 1 0 0 0,0-1 1 0 0,0 0-1 0 0,1 0 0 0 0,7 0 0 0 0,3 2-756 0 0,0-2 1 0 0,1 0 0 0 0,-1-2 0 0 0,1 0-1 0 0,-1 0 1 0 0,28-5 0 0 0,-20 0-2174 0 0</inkml:trace>
</inkml:ink>
</file>

<file path=ppt/ink/ink5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5.646"/>
    </inkml:context>
    <inkml:brush xml:id="br0">
      <inkml:brushProperty name="width" value="0.1" units="cm"/>
      <inkml:brushProperty name="height" value="0.1" units="cm"/>
      <inkml:brushProperty name="color" value="#FFFFFF"/>
    </inkml:brush>
  </inkml:definitions>
  <inkml:trace contextRef="#ctx0" brushRef="#br0">284 22 4652 0 0,'8'-21'3710'0'0,"-18"34"-1630"0"0,-17 37-810 0 0,1 0-417 0 0,-3-1 0 0 0,-54 68 0 0 0,63-89-597 0 0,-14 20-85 0 0,-19 25-3960 0 0,43-63 952 0 0</inkml:trace>
</inkml:ink>
</file>

<file path=ppt/ink/ink5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6.049"/>
    </inkml:context>
    <inkml:brush xml:id="br0">
      <inkml:brushProperty name="width" value="0.1" units="cm"/>
      <inkml:brushProperty name="height" value="0.1" units="cm"/>
      <inkml:brushProperty name="color" value="#FFFFFF"/>
    </inkml:brush>
  </inkml:definitions>
  <inkml:trace contextRef="#ctx0" brushRef="#br0">1 1 4048 0 0,'2'2'281'0'0,"0"1"-1"0"0,0-1 1 0 0,0 1-1 0 0,0 0 1 0 0,0-1-1 0 0,-1 1 1 0 0,1 0-1 0 0,-1 0 1 0 0,0 0-1 0 0,2 7 1 0 0,1 2 223 0 0,41 79 1469 0 0,58 87 0 0 0,9 16-244 0 0,-39-71-3162 0 0,-67-116-1806 0 0</inkml:trace>
</inkml:ink>
</file>

<file path=ppt/ink/ink5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6.629"/>
    </inkml:context>
    <inkml:brush xml:id="br0">
      <inkml:brushProperty name="width" value="0.1" units="cm"/>
      <inkml:brushProperty name="height" value="0.1" units="cm"/>
      <inkml:brushProperty name="color" value="#FFFFFF"/>
    </inkml:brush>
  </inkml:definitions>
  <inkml:trace contextRef="#ctx0" brushRef="#br0">0 74 4612 0 0,'1'-3'121'0'0,"-1"1"0"0"0,1 0-1 0 0,-1-1 1 0 0,1 1 0 0 0,0 0-1 0 0,0 0 1 0 0,0 0-1 0 0,0 0 1 0 0,0-1 0 0 0,0 2-1 0 0,1-1 1 0 0,-1 0 0 0 0,1 0-1 0 0,-1 0 1 0 0,1 1 0 0 0,0-1-1 0 0,0 0 1 0 0,0 1-1 0 0,0 0 1 0 0,0-1 0 0 0,0 1-1 0 0,0 0 1 0 0,0 0 0 0 0,0 0-1 0 0,4-1 1 0 0,9-3 115 0 0,-1 1 0 0 0,28-5 0 0 0,-31 7-23 0 0,18-2 142 0 0,1 2 1 0 0,58 2-1 0 0,-34 1-109 0 0,-53-1-236 0 0,0 0 0 0 0,0 0 0 0 0,0 0 1 0 0,0 1-1 0 0,0-1 0 0 0,0 0 1 0 0,0 0-1 0 0,0 1 0 0 0,0-1 0 0 0,0 1 1 0 0,0-1-1 0 0,0 1 0 0 0,0-1 0 0 0,0 1 1 0 0,-1 0-1 0 0,1-1 0 0 0,0 1 1 0 0,0 0-1 0 0,0 0 0 0 0,-1 0 0 0 0,1-1 1 0 0,-1 1-1 0 0,1 0 0 0 0,-1 0 1 0 0,1 0-1 0 0,-1 0 0 0 0,1 0 0 0 0,-1 0 1 0 0,0 0-1 0 0,1 0 0 0 0,-1 0 1 0 0,0 0-1 0 0,0 0 0 0 0,0 2 0 0 0,-1 45 471 0 0,-1-28-351 0 0,1 83 446 0 0,2 111 590 0 0,42 243 551 0 0,-43-447-1707 0 0,2 0 75 0 0,-2 0 0 0 0,1 0 0 0 0,-1 1 0 0 0,-1-1 0 0 0,-3 17 0 0 0,4-24-62 0 0,-1-1 0 0 0,0 1 1 0 0,0-1-1 0 0,0 1 1 0 0,-1-1-1 0 0,1 0 0 0 0,-1 1 1 0 0,1-1-1 0 0,-1 0 0 0 0,0 0 1 0 0,1 0-1 0 0,-1 0 0 0 0,0 0 1 0 0,-1 0-1 0 0,1-1 0 0 0,0 1 1 0 0,0-1-1 0 0,-1 1 1 0 0,1-1-1 0 0,-1 0 0 0 0,1 0 1 0 0,-1 0-1 0 0,1 0 0 0 0,-1 0 1 0 0,-5 0-1 0 0,-29 4 163 0 0,-1-2-1 0 0,-61-2 1 0 0,53-1-1000 0 0,21-5-5679 0 0</inkml:trace>
</inkml:ink>
</file>

<file path=ppt/ink/ink5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8.647"/>
    </inkml:context>
    <inkml:brush xml:id="br0">
      <inkml:brushProperty name="width" value="0.1" units="cm"/>
      <inkml:brushProperty name="height" value="0.1" units="cm"/>
      <inkml:brushProperty name="color" value="#FFFFFF"/>
    </inkml:brush>
  </inkml:definitions>
  <inkml:trace contextRef="#ctx0" brushRef="#br0">1 34 4532 0 0,'0'0'118'0'0,"1"-1"-1"0"0,-1 0 0 0 0,1 0 0 0 0,0 1 0 0 0,0-1 0 0 0,-1 0 0 0 0,1 1 1 0 0,0-1-1 0 0,0 0 0 0 0,0 1 0 0 0,-1-1 0 0 0,1 1 0 0 0,0 0 0 0 0,0-1 0 0 0,0 1 1 0 0,0 0-1 0 0,0-1 0 0 0,0 1 0 0 0,0 0 0 0 0,0 0 0 0 0,1 0 0 0 0,28-5 289 0 0,-27 4-254 0 0,-1 1-149 0 0,119-14 373 0 0,-39 10-6500 0 0,-77 4 5198 0 0</inkml:trace>
</inkml:ink>
</file>

<file path=ppt/ink/ink5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9.004"/>
    </inkml:context>
    <inkml:brush xml:id="br0">
      <inkml:brushProperty name="width" value="0.1" units="cm"/>
      <inkml:brushProperty name="height" value="0.1" units="cm"/>
      <inkml:brushProperty name="color" value="#FFFFFF"/>
    </inkml:brush>
  </inkml:definitions>
  <inkml:trace contextRef="#ctx0" brushRef="#br0">3 0 1756 0 0,'-1'1'103'0'0,"1"0"1"0"0,0-1-1 0 0,-1 1 0 0 0,1 0 0 0 0,0 0 0 0 0,0 0 0 0 0,-1 0 1 0 0,1-1-1 0 0,0 1 0 0 0,0 0 0 0 0,0 0 0 0 0,0 0 1 0 0,0 0-1 0 0,0 0 0 0 0,0-1 0 0 0,0 1 0 0 0,1 0 0 0 0,-1 0 1 0 0,0 0-1 0 0,0 0 0 0 0,1-1 0 0 0,-1 1 0 0 0,1 0 1 0 0,-1 0-1 0 0,0-1 0 0 0,1 1 0 0 0,0 0 0 0 0,-1-1 0 0 0,1 1 1 0 0,-1 0-1 0 0,1-1 0 0 0,0 1 0 0 0,-1-1 0 0 0,1 1 1 0 0,0-1-1 0 0,0 1 0 0 0,-1-1 0 0 0,1 0 0 0 0,0 1 1 0 0,0-1-1 0 0,0 0 0 0 0,-1 0 0 0 0,1 1 0 0 0,0-1 0 0 0,0 0 1 0 0,1 0-1 0 0,50 7 891 0 0,-41-6-529 0 0,30 3-573 0 0,0-2 0 0 0,68-5 0 0 0,-101 2-985 0 0,-1 0 0 0 0,0 0 0 0 0,0-1 0 0 0,11-3 0 0 0,-12 3 173 0 0</inkml:trace>
</inkml:ink>
</file>

<file path=ppt/ink/ink5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9.396"/>
    </inkml:context>
    <inkml:brush xml:id="br0">
      <inkml:brushProperty name="width" value="0.1" units="cm"/>
      <inkml:brushProperty name="height" value="0.1" units="cm"/>
      <inkml:brushProperty name="color" value="#FFFFFF"/>
    </inkml:brush>
  </inkml:definitions>
  <inkml:trace contextRef="#ctx0" brushRef="#br0">0 39 1224 0 0,'4'-16'5767'0'0,"16"8"-4490"0"0,-19 8-1254 0 0,15-4 273 0 0,1 0 0 0 0,0 2 0 0 0,29-2-1 0 0,21 3-5278 0 0,-54 1 2667 0 0</inkml:trace>
</inkml:ink>
</file>

<file path=ppt/ink/ink5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19.848"/>
    </inkml:context>
    <inkml:brush xml:id="br0">
      <inkml:brushProperty name="width" value="0.1" units="cm"/>
      <inkml:brushProperty name="height" value="0.1" units="cm"/>
      <inkml:brushProperty name="color" value="#FFFFFF"/>
    </inkml:brush>
  </inkml:definitions>
  <inkml:trace contextRef="#ctx0" brushRef="#br0">56 1 1588 0 0,'-3'0'242'0'0,"1"1"1"0"0,0 0-1 0 0,0 0 0 0 0,0-1 1 0 0,-1 1-1 0 0,1 1 0 0 0,0-1 0 0 0,0 0 1 0 0,0 0-1 0 0,1 1 0 0 0,-1-1 0 0 0,0 1 1 0 0,0 0-1 0 0,1-1 0 0 0,-1 1 1 0 0,1 0-1 0 0,0 0 0 0 0,-1 0 0 0 0,1 0 1 0 0,0 0-1 0 0,0 0 0 0 0,0 0 0 0 0,0 0 1 0 0,1 1-1 0 0,-1-1 0 0 0,0 4 1 0 0,-2 10 112 0 0,1-1 0 0 0,0 1 0 0 0,1 16 1 0 0,-1-9 245 0 0,0 53 328 0 0,2 0 1 0 0,4 0 0 0 0,4 0 0 0 0,28 129 0 0 0,-35-202-877 0 0,-1 0 1 0 0,1 1 0 0 0,0-1-1 0 0,0 1 1 0 0,0-1 0 0 0,0 0-1 0 0,1 0 1 0 0,-1 1 0 0 0,1-1 0 0 0,0 0-1 0 0,0-1 1 0 0,4 6 0 0 0,-3-6-12 0 0,0-1 1 0 0,0 1 0 0 0,0 0-1 0 0,0-1 1 0 0,0 0 0 0 0,1 0-1 0 0,-1 0 1 0 0,0 0 0 0 0,1-1-1 0 0,-1 1 1 0 0,1-1 0 0 0,6 0-1 0 0,24-1 66 0 0,-1-1 0 0 0,1-2-1 0 0,54-13 1 0 0,-20 4-614 0 0,-62 12 233 0 0,38-9-1516 0 0,-19-1-4093 0 0</inkml:trace>
</inkml:ink>
</file>

<file path=ppt/ink/ink5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0.190"/>
    </inkml:context>
    <inkml:brush xml:id="br0">
      <inkml:brushProperty name="width" value="0.1" units="cm"/>
      <inkml:brushProperty name="height" value="0.1" units="cm"/>
      <inkml:brushProperty name="color" value="#FFFFFF"/>
    </inkml:brush>
  </inkml:definitions>
  <inkml:trace contextRef="#ctx0" brushRef="#br0">2 76 3756 0 0,'0'0'156'0'0,"0"0"-104"0"0,0 0 0 0 0,0 0 1 0 0,0-1-1 0 0,-1 1 0 0 0,1 0 0 0 0,0 0 0 0 0,0 0 0 0 0,0 0 0 0 0,0 0 0 0 0,0-1 0 0 0,0 1 0 0 0,0 0 0 0 0,0 0 0 0 0,0 0 0 0 0,0 0 0 0 0,0-1 0 0 0,0 1 0 0 0,0 0 0 0 0,0 0 0 0 0,0 0 0 0 0,0 0 0 0 0,0 0 0 0 0,0-1 0 0 0,0 1 0 0 0,0 0 0 0 0,0 0 0 0 0,0 0 0 0 0,0 0 0 0 0,1 0 0 0 0,-1-1 0 0 0,0 1 208 0 0,0 0-207 0 0,0 0-1 0 0,1-1 0 0 0,-1 1 0 0 0,0 0 0 0 0,0 0 0 0 0,0 0 0 0 0,0 0 0 0 0,0 0 0 0 0,1 0 0 0 0,13-6 883 0 0,24-1-792 0 0,-32 5 131 0 0,29-4 34 0 0,135-30-2842 0 0,-138 25-1037 0 0,-29 10 2634 0 0</inkml:trace>
</inkml:ink>
</file>

<file path=ppt/ink/ink5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0.642"/>
    </inkml:context>
    <inkml:brush xml:id="br0">
      <inkml:brushProperty name="width" value="0.1" units="cm"/>
      <inkml:brushProperty name="height" value="0.1" units="cm"/>
      <inkml:brushProperty name="color" value="#FFFFFF"/>
    </inkml:brush>
  </inkml:definitions>
  <inkml:trace contextRef="#ctx0" brushRef="#br0">6 75 1056 0 0,'-1'0'229'0'0,"1"-1"0"0"0,-1 0 1 0 0,1 0-1 0 0,-1 0 0 0 0,1 0 0 0 0,-1 0 0 0 0,1 1 0 0 0,-1-1 0 0 0,1 0 1 0 0,0 0-1 0 0,0 0 0 0 0,-1 0 0 0 0,1 0 0 0 0,0 0 0 0 0,0 0 1 0 0,0 0-1 0 0,0 0 0 0 0,0 0 0 0 0,0-1 0 0 0,1 1 0 0 0,-1 0 0 0 0,0 0 1 0 0,0 1-1 0 0,1-1 0 0 0,0-1 0 0 0,0 0-69 0 0,0 0 1 0 0,0 1-1 0 0,1-1 0 0 0,-1 1 1 0 0,1-1-1 0 0,0 1 0 0 0,-1 0 1 0 0,1 0-1 0 0,0 0 0 0 0,-1 0 0 0 0,5-2 1 0 0,6-1-60 0 0,0 0 0 0 0,0 1 0 0 0,17-3 0 0 0,-25 5 119 0 0,109-12 279 0 0,-39 13-4139 0 0,-73-1 3541 0 0,-1 1 0 0 0,0 0 0 0 0,0 0 0 0 0,1 0 0 0 0,-1 0-1 0 0,0 0 1 0 0,0 0 0 0 0,1 0 0 0 0,-1 0 0 0 0,0 0 0 0 0,1 0 0 0 0,-1 0 0 0 0,0 0 0 0 0,0 0 0 0 0,1 0 0 0 0,-1 0 0 0 0,0 1 0 0 0,0-1 0 0 0,1 0 0 0 0,-1 0 0 0 0,0 0 0 0 0,0 0 0 0 0,3 4-1485 0 0</inkml:trace>
</inkml:ink>
</file>

<file path=ppt/ink/ink5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1.236"/>
    </inkml:context>
    <inkml:brush xml:id="br0">
      <inkml:brushProperty name="width" value="0.1" units="cm"/>
      <inkml:brushProperty name="height" value="0.1" units="cm"/>
      <inkml:brushProperty name="color" value="#FFFFFF"/>
    </inkml:brush>
  </inkml:definitions>
  <inkml:trace contextRef="#ctx0" brushRef="#br0">101 1 936 0 0,'-46'5'8706'0'0,"45"-5"-8612"0"0,0 1 0 0 0,-1 0 1 0 0,1-1-1 0 0,0 1 0 0 0,0 0 0 0 0,0 0 0 0 0,0-1 0 0 0,0 1 0 0 0,0 0 0 0 0,0 0 0 0 0,0 0 0 0 0,0 1 1 0 0,0-1-1 0 0,0 0 0 0 0,1 0 0 0 0,-2 3 0 0 0,-11 21 815 0 0,8-8-629 0 0,0 1 0 0 0,1 0-1 0 0,0 0 1 0 0,2 0 0 0 0,-1 32 0 0 0,10 96 590 0 0,-3-92-583 0 0,37 246 850 0 0,-8-92-444 0 0,-31-176-560 0 0,-2-22-3 0 0,0-1 1 0 0,1 0-1 0 0,1 1 1 0 0,3 14-1 0 0,-4-24-112 0 0,0 1 0 0 0,0 0 0 0 0,-1 0-1 0 0,1-1 1 0 0,0 1 0 0 0,0 0 0 0 0,0-1 0 0 0,0 1-1 0 0,0-1 1 0 0,0 1 0 0 0,0-1 0 0 0,0 1-1 0 0,1-1 1 0 0,-1 0 0 0 0,0 0 0 0 0,0 0 0 0 0,0 1-1 0 0,0-1 1 0 0,0 0 0 0 0,2 0 0 0 0,29 0 24 0 0,-25-1 4 0 0,37-1 62 0 0,76-14 0 0 0,-12 1-969 0 0,-106 15 673 0 0,0 0 0 0 0,0-1 1 0 0,0 1-1 0 0,0-1 0 0 0,0 1 0 0 0,0-1 0 0 0,0 0 1 0 0,0 1-1 0 0,0-1 0 0 0,0 0 0 0 0,2-2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0.592"/>
    </inkml:context>
    <inkml:brush xml:id="br0">
      <inkml:brushProperty name="width" value="0.1" units="cm"/>
      <inkml:brushProperty name="height" value="0.1" units="cm"/>
      <inkml:brushProperty name="color" value="#FFFFFF"/>
    </inkml:brush>
  </inkml:definitions>
  <inkml:trace contextRef="#ctx0" brushRef="#br0">0 61 1380 0 0,'1'0'162'0'0,"-1"1"0"0"0,1 0-1 0 0,-1-1 1 0 0,1 1 0 0 0,-1 0 0 0 0,1-1 0 0 0,0 1-1 0 0,-1-1 1 0 0,1 0 0 0 0,0 1 0 0 0,0-1 0 0 0,-1 1-1 0 0,1-1 1 0 0,0 0 0 0 0,0 0 0 0 0,0 1 0 0 0,-1-1-1 0 0,1 0 1 0 0,0 0 0 0 0,0 0 0 0 0,0 0-1 0 0,0 0 1 0 0,-1 0 0 0 0,3 0 0 0 0,27 0 858 0 0,-26 0-770 0 0,14 1-87 0 0,1-1 0 0 0,-1-1 0 0 0,0-1 0 0 0,0 0 0 0 0,0-2 0 0 0,0 0-1 0 0,0 0 1 0 0,-1-2 0 0 0,22-10 0 0 0,-38 16-149 0 0,-1 0-1 0 0,1 0 1 0 0,0-1-1 0 0,-1 1 1 0 0,1 0 0 0 0,0-1-1 0 0,-1 1 1 0 0,1 0-1 0 0,-1-1 1 0 0,1 1 0 0 0,-1-1-1 0 0,1 1 1 0 0,-1-1-1 0 0,1 1 1 0 0,-1-1 0 0 0,1 0-1 0 0,-1 1 1 0 0,0-1-1 0 0,1 1 1 0 0,-1-1-1 0 0,0 0 1 0 0,1 1 0 0 0,-1-1-1 0 0,0 0 1 0 0,0 1-1 0 0,0-1 1 0 0,0-1 0 0 0,0 1 63 0 0,-1 0 0 0 0,1 1 1 0 0,-1-1-1 0 0,1 0 1 0 0,-1 1-1 0 0,1-1 0 0 0,-1 0 1 0 0,0 1-1 0 0,1-1 1 0 0,-1 1-1 0 0,0-1 1 0 0,0 1-1 0 0,0-1 0 0 0,1 1 1 0 0,-1 0-1 0 0,0-1 1 0 0,0 1-1 0 0,-1 0 0 0 0,-1-1 166 0 0,-1 0-1 0 0,1 0 0 0 0,-1 0 1 0 0,1 1-1 0 0,-1-1 0 0 0,0 1 1 0 0,1 0-1 0 0,-1 0 0 0 0,0 0 1 0 0,-6 2-1 0 0,6 0-109 0 0,-1 1 1 0 0,1 0-1 0 0,-1 0 0 0 0,1 0 1 0 0,0 0-1 0 0,0 1 0 0 0,1-1 1 0 0,-1 1-1 0 0,1 0 0 0 0,0 0 1 0 0,-1 0-1 0 0,2 1 0 0 0,-1-1 0 0 0,1 1 1 0 0,-1 0-1 0 0,1 0 0 0 0,0-1 1 0 0,-1 9-1 0 0,2-9-92 0 0,0 0 0 0 0,0 0-1 0 0,0 0 1 0 0,1 0 0 0 0,0 0 0 0 0,-1 0 0 0 0,1 0-1 0 0,1 0 1 0 0,-1 0 0 0 0,1 0 0 0 0,-1 0 0 0 0,1-1 0 0 0,0 1-1 0 0,1 0 1 0 0,-1 0 0 0 0,1 0 0 0 0,0-1 0 0 0,-1 1-1 0 0,1-1 1 0 0,1 1 0 0 0,-1-1 0 0 0,1 0 0 0 0,5 6 0 0 0,3-1-677 0 0,0-1 0 0 0,1 1 0 0 0,0-2 0 0 0,1 0 0 0 0,-1 0 0 0 0,1-1 0 0 0,0-1 0 0 0,1 0 0 0 0,-1-1 0 0 0,1 0 1 0 0,-1-1-1 0 0,15 0 0 0 0,0-1-2211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19.808"/>
    </inkml:context>
    <inkml:brush xml:id="br0">
      <inkml:brushProperty name="width" value="0.1" units="cm"/>
      <inkml:brushProperty name="height" value="0.1" units="cm"/>
      <inkml:brushProperty name="color" value="#FFFFFF"/>
    </inkml:brush>
  </inkml:definitions>
  <inkml:trace contextRef="#ctx0" brushRef="#br0">171 88 3748 0 0,'0'-1'187'0'0,"0"-1"-1"0"0,0 1 0 0 0,0-1 0 0 0,0 1 0 0 0,0 0 1 0 0,0-1-1 0 0,0 1 0 0 0,-1-1 0 0 0,1 1 1 0 0,-1 0-1 0 0,1-1 0 0 0,-1 1 0 0 0,1 0 1 0 0,-1-1-1 0 0,1 1 0 0 0,-1 0 0 0 0,0 0 0 0 0,0 0 1 0 0,0 0-1 0 0,-1-2 0 0 0,1 3-92 0 0,-1 0 0 0 0,1-1 0 0 0,0 1-1 0 0,0 0 1 0 0,-1 0 0 0 0,1 0 0 0 0,0 0 0 0 0,-1 0-1 0 0,1 0 1 0 0,0 0 0 0 0,0 1 0 0 0,-1-1 0 0 0,1 0-1 0 0,0 1 1 0 0,0-1 0 0 0,0 1 0 0 0,-1-1 0 0 0,1 1-1 0 0,0-1 1 0 0,0 1 0 0 0,0 0 0 0 0,0 0 0 0 0,0-1-1 0 0,-1 2 1 0 0,-10 8 254 0 0,1-1-1 0 0,0 2 0 0 0,1-1 1 0 0,0 1-1 0 0,1 1 0 0 0,0 0 0 0 0,-13 23 1 0 0,17-25-215 0 0,0 0 0 0 0,0 0 1 0 0,1 1-1 0 0,0-1 0 0 0,1 1 1 0 0,0 0-1 0 0,1 0 0 0 0,0 0 1 0 0,1 0-1 0 0,0 1 0 0 0,1 10 1 0 0,0-16-74 0 0,1 0 0 0 0,0 0 0 0 0,1 0 1 0 0,-1 0-1 0 0,1 0 0 0 0,0-1 0 0 0,1 1 1 0 0,-1 0-1 0 0,1-1 0 0 0,0 0 0 0 0,1 0 1 0 0,-1 0-1 0 0,1 0 0 0 0,7 7 0 0 0,-4-6 2 0 0,0 0-1 0 0,0-1 0 0 0,1 1 0 0 0,0-2 0 0 0,0 1 0 0 0,0-1 0 0 0,0 0 0 0 0,1-1 0 0 0,10 4 1 0 0,-8-4-51 0 0,1-1 0 0 0,-1 1 0 0 0,1-2 0 0 0,-1 1 1 0 0,1-2-1 0 0,0 0 0 0 0,0 0 0 0 0,-1-1 0 0 0,1 0 1 0 0,-1-1-1 0 0,1 0 0 0 0,-1-1 0 0 0,0 0 0 0 0,0-1 1 0 0,18-9-1 0 0,-24 10-69 0 0,-1 0 0 0 0,1-1 0 0 0,-1 1 0 0 0,1-1 0 0 0,-1 0 0 0 0,-1-1 0 0 0,1 1 0 0 0,-1 0 0 0 0,1-1 0 0 0,-1 0 0 0 0,0 0 0 0 0,-1 0 0 0 0,1 0 0 0 0,-1 0 0 0 0,0-1 0 0 0,-1 1 0 0 0,1-1-1 0 0,-1 1 1 0 0,0-1 0 0 0,0 1 0 0 0,-1-1 0 0 0,0 0 0 0 0,0 1 0 0 0,0-1 0 0 0,0 0 0 0 0,-3-10 0 0 0,-1 0-39 0 0,0 0 0 0 0,0 1 0 0 0,-2 0 0 0 0,0 0 0 0 0,0 0 0 0 0,-2 1 0 0 0,0-1 0 0 0,-12-16 0 0 0,12 21 92 0 0,5 7 7 0 0,0 0 0 0 0,0-1 0 0 0,0 1 0 0 0,1-1 0 0 0,0 1 0 0 0,-1-1 0 0 0,1 0 0 0 0,1 0 0 0 0,-1 0 0 0 0,0 0 0 0 0,1 0 0 0 0,0-1 0 0 0,0 1 0 0 0,0-5 0 0 0,1 8-9 0 0,1-1 1 0 0,-1 1-1 0 0,1 0 1 0 0,0 0-1 0 0,-1 0 1 0 0,1 0-1 0 0,0 0 1 0 0,0 0-1 0 0,0 0 1 0 0,0 0-1 0 0,0 0 1 0 0,0 0-1 0 0,0 0 1 0 0,0 0-1 0 0,0 1 1 0 0,0-1-1 0 0,1 1 1 0 0,-1-1-1 0 0,0 1 1 0 0,0-1-1 0 0,1 1 1 0 0,-1-1-1 0 0,0 1 1 0 0,1 0-1 0 0,-1 0 1 0 0,0 0-1 0 0,1 0 1 0 0,-1 0-1 0 0,1 0 1 0 0,-1 0-1 0 0,0 0 1 0 0,2 1-1 0 0,5 0-13 0 0,-1 0 0 0 0,0 0-1 0 0,0 1 1 0 0,10 3 0 0 0,-5 1 20 0 0,0 0 1 0 0,-1 1-1 0 0,0 0 1 0 0,-1 0-1 0 0,1 1 1 0 0,-1 1-1 0 0,-1 0 1 0 0,0 0-1 0 0,0 0 0 0 0,11 17 1 0 0,7 14 76 0 0,32 60 1 0 0,-57-96-74 0 0,3 6-29 0 0,-1 1-1 0 0,0 0 1 0 0,5 19 0 0 0,1 5-388 0 0,-12-51-28 0 0,0-1 1 0 0,0 1 0 0 0,2-1-1 0 0,2-22 1 0 0,0 4 964 0 0,12-65 1 0 0,-11 88-477 0 0,0 0 1 0 0,1 1-1 0 0,0 0 0 0 0,1 0 1 0 0,0 0-1 0 0,1 0 0 0 0,0 1 1 0 0,0-1-1 0 0,2 2 0 0 0,-1-1 1 0 0,1 1-1 0 0,0 0 0 0 0,18-14 1 0 0,-25 22-46 0 0,0 0 1 0 0,1 0-1 0 0,-1 1 1 0 0,0-1-1 0 0,1 0 1 0 0,-1 1-1 0 0,1-1 1 0 0,-1 1-1 0 0,1-1 1 0 0,-1 1-1 0 0,1 0 1 0 0,-1 0-1 0 0,1-1 1 0 0,-1 1-1 0 0,1 0 1 0 0,-1 0-1 0 0,1 1 1 0 0,-1-1-1 0 0,1 0 1 0 0,-1 0-1 0 0,1 1 1 0 0,-1-1-1 0 0,3 2 1 0 0,-1 0 2 0 0,1 0 1 0 0,-1 0-1 0 0,0 0 1 0 0,0 1 0 0 0,0-1-1 0 0,0 1 1 0 0,0 0-1 0 0,-1 0 1 0 0,3 4-1 0 0,5 7 27 0 0,-1 0 0 0 0,-1 1 0 0 0,8 19 0 0 0,-4-1-186 0 0,-1 1 1 0 0,-2 1-1 0 0,-1 0 1 0 0,-2 0 0 0 0,-2 0-1 0 0,1 38 1 0 0,-1-53-3201 0 0</inkml:trace>
</inkml:ink>
</file>

<file path=ppt/ink/ink5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1.608"/>
    </inkml:context>
    <inkml:brush xml:id="br0">
      <inkml:brushProperty name="width" value="0.1" units="cm"/>
      <inkml:brushProperty name="height" value="0.1" units="cm"/>
      <inkml:brushProperty name="color" value="#FFFFFF"/>
    </inkml:brush>
  </inkml:definitions>
  <inkml:trace contextRef="#ctx0" brushRef="#br0">1 29 4700 0 0,'0'-29'5106'0'0,"3"45"-4018"0"0,3 17-611 0 0,1 0 1 0 0,2-1-1 0 0,1 0 1 0 0,1-1-1 0 0,23 43 1 0 0,-28-62-474 0 0,1-1 0 0 0,1 1 0 0 0,0-1 0 0 0,16 17 1 0 0,-22-26-155 0 0,0 1 1 0 0,0-1 0 0 0,1 0 0 0 0,-1 0-1 0 0,0 0 1 0 0,1 0 0 0 0,0-1 0 0 0,-1 1-1 0 0,1-1 1 0 0,0 1 0 0 0,0-1 0 0 0,0 0 0 0 0,0 0-1 0 0,0 0 1 0 0,0 0 0 0 0,0-1 0 0 0,0 0-1 0 0,0 1 1 0 0,0-1 0 0 0,0 0 0 0 0,0 0-1 0 0,1 0 1 0 0,-1-1 0 0 0,0 1 0 0 0,0-1-1 0 0,4-1 1 0 0,0-2-2576 0 0</inkml:trace>
</inkml:ink>
</file>

<file path=ppt/ink/ink5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1.996"/>
    </inkml:context>
    <inkml:brush xml:id="br0">
      <inkml:brushProperty name="width" value="0.1" units="cm"/>
      <inkml:brushProperty name="height" value="0.1" units="cm"/>
      <inkml:brushProperty name="color" value="#FFFFFF"/>
    </inkml:brush>
  </inkml:definitions>
  <inkml:trace contextRef="#ctx0" brushRef="#br0">173 95 7929 0 0,'1'-37'951'0'0,"-1"27"-480"0"0,0 0 1 0 0,1 0-1 0 0,3-17 427 0 0,-4 59 420 0 0,4 33-670 0 0,2 0 1 0 0,16 65 0 0 0,-6-35-258 0 0,-10-59-241 0 0,-1-17-46 0 0,-2 0-1 0 0,0 1 1 0 0,-2 0-1 0 0,0-1 1 0 0,-1 1 0 0 0,-3 23-1 0 0,3-41-82 0 0,-1 0-1 0 0,0 1 0 0 0,0-1 1 0 0,0 0-1 0 0,0 0 1 0 0,0 0-1 0 0,-1 0 1 0 0,1 0-1 0 0,0 0 0 0 0,-1 0 1 0 0,0 0-1 0 0,1 0 1 0 0,-1-1-1 0 0,0 1 0 0 0,0-1 1 0 0,0 1-1 0 0,0-1 1 0 0,0 0-1 0 0,0 0 1 0 0,-1 0-1 0 0,1 0 0 0 0,0 0 1 0 0,0 0-1 0 0,-3 0 1 0 0,-8 2 33 0 0,1-1 0 0 0,-1 0 1 0 0,-19-1-1 0 0,4 1 97 0 0,-74-1-1324 0 0</inkml:trace>
</inkml:ink>
</file>

<file path=ppt/ink/ink5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2.774"/>
    </inkml:context>
    <inkml:brush xml:id="br0">
      <inkml:brushProperty name="width" value="0.1" units="cm"/>
      <inkml:brushProperty name="height" value="0.1" units="cm"/>
      <inkml:brushProperty name="color" value="#FFFFFF"/>
    </inkml:brush>
  </inkml:definitions>
  <inkml:trace contextRef="#ctx0" brushRef="#br0">0 63 3444 0 0,'0'-2'139'0'0,"1"0"-1"0"0,-1 1 0 0 0,1-1 0 0 0,-1 1 0 0 0,1-1 1 0 0,0 0-1 0 0,0 1 0 0 0,0-1 0 0 0,0 1 1 0 0,0 0-1 0 0,0-1 0 0 0,0 1 0 0 0,0 0 0 0 0,0 0 1 0 0,0-1-1 0 0,1 1 0 0 0,-1 0 0 0 0,1 0 1 0 0,-1 1-1 0 0,0-1 0 0 0,1 0 0 0 0,0 0 1 0 0,-1 1-1 0 0,1-1 0 0 0,-1 1 0 0 0,4-1 0 0 0,56-12 668 0 0,-37 9-181 0 0,41-6 2652 0 0,-64 10-3195 0 0,0-1 0 0 0,-1 1 0 0 0,1 0 0 0 0,0-1-1 0 0,0 1 1 0 0,-1 0 0 0 0,1-1 0 0 0,0 1 0 0 0,0 0-1 0 0,-1 0 1 0 0,1 0 0 0 0,0 0 0 0 0,0-1 0 0 0,0 1-1 0 0,0 0 1 0 0,-1 1 0 0 0,1-1 0 0 0,0 0 0 0 0,0 0-1 0 0,0 0 1 0 0,-1 0 0 0 0,1 1 0 0 0,0-1-1 0 0,0 0 1 0 0,-1 1 0 0 0,1-1 0 0 0,0 0 0 0 0,-1 1-1 0 0,1-1 1 0 0,0 1 0 0 0,0 0 0 0 0,0 1-12 0 0,-1 1 1 0 0,1 0-1 0 0,-1-1 1 0 0,1 1-1 0 0,-1-1 1 0 0,0 1-1 0 0,0 0 1 0 0,0-1-1 0 0,-1 3 1 0 0,0 7-95 0 0,-5 354 1566 0 0,33-2-669 0 0,-20-317-757 0 0,0-7 373 0 0,2 65 1 0 0,-50-103-327 0 0,27-2-261 0 0,0 0-290 0 0,-1 0 0 0 0,0-1 0 0 0,-27-5 0 0 0,41 6 90 0 0,0-1 0 0 0,1 1 0 0 0,-1 0 0 0 0,0-1 0 0 0,0 1-1 0 0,0-1 1 0 0,0 1 0 0 0,1-1 0 0 0,-1 0 0 0 0,0 1 0 0 0,1-1-1 0 0,-1 0 1 0 0,0 0 0 0 0,1 1 0 0 0,-1-1 0 0 0,1 0 0 0 0,-1 0 0 0 0,1 0-1 0 0,-1 0 1 0 0,1 0 0 0 0,0 0 0 0 0,-1 0 0 0 0,1 1 0 0 0,0-1 0 0 0,0 0-1 0 0,0 0 1 0 0,0-2 0 0 0</inkml:trace>
</inkml:ink>
</file>

<file path=ppt/ink/ink5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3.769"/>
    </inkml:context>
    <inkml:brush xml:id="br0">
      <inkml:brushProperty name="width" value="0.1" units="cm"/>
      <inkml:brushProperty name="height" value="0.1" units="cm"/>
      <inkml:brushProperty name="color" value="#FFFFFF"/>
    </inkml:brush>
  </inkml:definitions>
  <inkml:trace contextRef="#ctx0" brushRef="#br0">0 22 5340 0 0,'3'-2'4726'0'0,"3"-2"-3576"0"0,124-9-64 0 0,-68 10-4703 0 0,-50 3 605 0 0</inkml:trace>
</inkml:ink>
</file>

<file path=ppt/ink/ink5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4.144"/>
    </inkml:context>
    <inkml:brush xml:id="br0">
      <inkml:brushProperty name="width" value="0.1" units="cm"/>
      <inkml:brushProperty name="height" value="0.1" units="cm"/>
      <inkml:brushProperty name="color" value="#FFFFFF"/>
    </inkml:brush>
  </inkml:definitions>
  <inkml:trace contextRef="#ctx0" brushRef="#br0">1 27 5841 0 0,'0'0'169'0'0,"0"1"0"0"0,0-1 0 0 0,1 1 1 0 0,-1-1-1 0 0,0 1 0 0 0,0 0 1 0 0,1-1-1 0 0,-1 1 0 0 0,0-1 1 0 0,1 0-1 0 0,-1 1 0 0 0,1-1 1 0 0,-1 1-1 0 0,0-1 0 0 0,1 1 1 0 0,-1-1-1 0 0,1 0 0 0 0,-1 1 0 0 0,1-1 1 0 0,-1 0-1 0 0,1 0 0 0 0,-1 1 1 0 0,1-1-1 0 0,0 0 0 0 0,-1 0 1 0 0,2 0-1 0 0,25 5 901 0 0,26-5-2272 0 0,-28-3-485 0 0,0-1 1 0 0,-1-1 0 0 0,1-1-1 0 0,28-11 1 0 0,-35 11 762 0 0</inkml:trace>
</inkml:ink>
</file>

<file path=ppt/ink/ink5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4.503"/>
    </inkml:context>
    <inkml:brush xml:id="br0">
      <inkml:brushProperty name="width" value="0.1" units="cm"/>
      <inkml:brushProperty name="height" value="0.1" units="cm"/>
      <inkml:brushProperty name="color" value="#FFFFFF"/>
    </inkml:brush>
  </inkml:definitions>
  <inkml:trace contextRef="#ctx0" brushRef="#br0">88 122 1600 0 0,'0'-1'132'0'0,"0"1"0"0"0,0 0 0 0 0,0-1 0 0 0,0 1 0 0 0,0-1 1 0 0,0 1-1 0 0,0 0 0 0 0,0-1 0 0 0,0 1 0 0 0,0-1 0 0 0,0 1 0 0 0,0-1 0 0 0,0 1 0 0 0,0 0 0 0 0,0-1 0 0 0,0 1 0 0 0,0-1 0 0 0,-1 1 0 0 0,1 0 0 0 0,0-1 0 0 0,0 1 1 0 0,0 0-1 0 0,-1-1 0 0 0,1 1 0 0 0,-1-1 132 0 0,1 1-132 0 0,0 0 0 0 0,0 0 0 0 0,-1-1 0 0 0,1 1 0 0 0,-1 0 0 0 0,1 0 0 0 0,-1-1 0 0 0,-12 10 2344 0 0,-9 20-769 0 0,15-15-1347 0 0,0 0 0 0 0,1 0 1 0 0,0 0-1 0 0,2 1 0 0 0,-1 0 0 0 0,2 0 0 0 0,-3 25 1 0 0,5-30-242 0 0,0-1 0 0 0,0 0 0 0 0,1 0 0 0 0,1 1 0 0 0,0-1 0 0 0,0 0 0 0 0,0 0 0 0 0,1 0 0 0 0,1 0 0 0 0,0 0 0 0 0,0 0 0 0 0,0-1 0 0 0,10 16 0 0 0,-10-20-106 0 0,1 0 0 0 0,-1-1 0 0 0,1 0 0 0 0,0 1 0 0 0,0-1 0 0 0,0-1 0 0 0,0 1 0 0 0,0-1 0 0 0,1 1 0 0 0,0-1 0 0 0,-1-1 0 0 0,1 1-1 0 0,0-1 1 0 0,-1 1 0 0 0,1-1 0 0 0,0-1 0 0 0,0 1 0 0 0,0-1 0 0 0,0 0 0 0 0,0 0 0 0 0,0 0 0 0 0,7-2 0 0 0,-3 1-101 0 0,0 0 0 0 0,-1-1 0 0 0,1 0 0 0 0,-1 0 0 0 0,0-1 0 0 0,1 0 0 0 0,-1-1 0 0 0,-1 0 0 0 0,1 0 0 0 0,0-1 0 0 0,12-10 0 0 0,-12 8-1 0 0,-1-1 0 0 0,0 1 1 0 0,0-1-1 0 0,-1-1 1 0 0,0 1-1 0 0,0-1 1 0 0,-1 0-1 0 0,0 0 0 0 0,-1-1 1 0 0,0 0-1 0 0,0 1 1 0 0,-1-1-1 0 0,-1 0 1 0 0,0-1-1 0 0,0 1 0 0 0,-1 0 1 0 0,0-1-1 0 0,0 1 1 0 0,-1 0-1 0 0,-1-1 1 0 0,0 1-1 0 0,0-1 0 0 0,-1 1 1 0 0,0 0-1 0 0,-1 0 1 0 0,0 0-1 0 0,-1 0 0 0 0,0 1 1 0 0,-1-1-1 0 0,1 1 1 0 0,-2 0-1 0 0,1 0 1 0 0,-12-12-1 0 0,7 9 340 0 0,-2 0-1 0 0,1 1 1 0 0,-27-18-1 0 0,32 25-543 0 0,0 1-1 0 0,0-1 0 0 0,0 1 0 0 0,-13-3 0 0 0,15 5-524 0 0,-1-1 0 0 0,0 2 1 0 0,1-1-1 0 0,-1 1 0 0 0,0-1 1 0 0,1 1-1 0 0,-10 2 0 0 0,0-1-1060 0 0,8 1 982 0 0</inkml:trace>
</inkml:ink>
</file>

<file path=ppt/ink/ink5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5.935"/>
    </inkml:context>
    <inkml:brush xml:id="br0">
      <inkml:brushProperty name="width" value="0.1" units="cm"/>
      <inkml:brushProperty name="height" value="0.1" units="cm"/>
      <inkml:brushProperty name="color" value="#FFFFFF"/>
    </inkml:brush>
  </inkml:definitions>
  <inkml:trace contextRef="#ctx0" brushRef="#br0">1 54 1468 0 0,'22'-11'3563'0'0,"1"4"-3120"0"0,1 0 0 0 0,1 1 0 0 0,39-4-1 0 0,13-2-2870 0 0,-66 12-67 0 0</inkml:trace>
</inkml:ink>
</file>

<file path=ppt/ink/ink5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6.419"/>
    </inkml:context>
    <inkml:brush xml:id="br0">
      <inkml:brushProperty name="width" value="0.1" units="cm"/>
      <inkml:brushProperty name="height" value="0.1" units="cm"/>
      <inkml:brushProperty name="color" value="#FFFFFF"/>
    </inkml:brush>
  </inkml:definitions>
  <inkml:trace contextRef="#ctx0" brushRef="#br0">89 8 1452 0 0,'-56'-7'7920'0'0,"55"7"-7837"0"0,0 1-1 0 0,0-1 0 0 0,0 1 1 0 0,0 0-1 0 0,0-1 1 0 0,0 1-1 0 0,0 0 0 0 0,0 0 1 0 0,0-1-1 0 0,0 1 1 0 0,0 0-1 0 0,1 0 0 0 0,-1 0 1 0 0,0 0-1 0 0,1 0 1 0 0,-1 0-1 0 0,1 0 0 0 0,-1 1 1 0 0,1-1-1 0 0,-1 0 1 0 0,1 0-1 0 0,0 0 0 0 0,-1 0 1 0 0,1 2-1 0 0,-7 36 572 0 0,6-34-488 0 0,-3 27 274 0 0,2 0 1 0 0,1 0-1 0 0,2 0 1 0 0,5 37-1 0 0,28 127 769 0 0,-23-145-912 0 0,-8-19 0 0 0,3 9 436 0 0,-5-39-704 0 0,0-1-1 0 0,0 0 0 0 0,0 1 0 0 0,0-1 1 0 0,1 0-1 0 0,-1 0 0 0 0,0 0 1 0 0,1 0-1 0 0,-1 0 0 0 0,1 0 1 0 0,-1 0-1 0 0,1 0 0 0 0,-1 0 1 0 0,1-1-1 0 0,-1 1 0 0 0,1-1 1 0 0,0 1-1 0 0,-1-1 0 0 0,1 1 1 0 0,0-1-1 0 0,0 0 0 0 0,-1 0 1 0 0,1 0-1 0 0,0 0 0 0 0,-1 0 0 0 0,1 0 1 0 0,0-1-1 0 0,3 0 0 0 0,65-15-210 0 0,-46 10 88 0 0,23-2-427 0 0,11-2-1420 0 0,-22-3-2426 0 0,-28 7 1626 0 0</inkml:trace>
</inkml:ink>
</file>

<file path=ppt/ink/ink5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6.777"/>
    </inkml:context>
    <inkml:brush xml:id="br0">
      <inkml:brushProperty name="width" value="0.1" units="cm"/>
      <inkml:brushProperty name="height" value="0.1" units="cm"/>
      <inkml:brushProperty name="color" value="#FFFFFF"/>
    </inkml:brush>
  </inkml:definitions>
  <inkml:trace contextRef="#ctx0" brushRef="#br0">0 44 3428 0 0,'0'-3'544'0'0,"2"3"-76"0"0,1-2-40 0 0,1 2-36 0 0,2-2 21 0 0,2 2-89 0 0,1-3-28 0 0,0 1-88 0 0,7 0-108 0 0,-1-1-100 0 0,3 0-136 0 0,1-1-272 0 0,-4 0-273 0 0,1 1-303 0 0,-4-2 12 0 0,0 2 24 0 0,-2-2 40 0 0</inkml:trace>
</inkml:ink>
</file>

<file path=ppt/ink/ink5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7.135"/>
    </inkml:context>
    <inkml:brush xml:id="br0">
      <inkml:brushProperty name="width" value="0.1" units="cm"/>
      <inkml:brushProperty name="height" value="0.1" units="cm"/>
      <inkml:brushProperty name="color" value="#FFFFFF"/>
    </inkml:brush>
  </inkml:definitions>
  <inkml:trace contextRef="#ctx0" brushRef="#br0">1 106 1100 0 0,'3'-3'359'0'0,"1"-1"1"0"0,0 1-1 0 0,-1 0 0 0 0,1 1 0 0 0,0-1 1 0 0,1 1-1 0 0,-1 0 0 0 0,0 0 0 0 0,1 0 1 0 0,-1 0-1 0 0,1 1 0 0 0,7-2 0 0 0,-1-1 84 0 0,38-11 146 0 0,0 2 0 0 0,1 2 0 0 0,89-8 0 0 0,-111 13-1258 0 0,2 1-4817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0.161"/>
    </inkml:context>
    <inkml:brush xml:id="br0">
      <inkml:brushProperty name="width" value="0.1" units="cm"/>
      <inkml:brushProperty name="height" value="0.1" units="cm"/>
      <inkml:brushProperty name="color" value="#FFFFFF"/>
    </inkml:brush>
  </inkml:definitions>
  <inkml:trace contextRef="#ctx0" brushRef="#br0">8 0 3948 0 0,'-4'157'8037'0'0,"1"133"-6107"0"0,3-272-1730 0 0,1 1 0 0 0,1-1 1 0 0,0 1-1 0 0,10 33 0 0 0,-11-48-229 0 0,1 0 1 0 0,-1 0 0 0 0,1-1-1 0 0,0 1 1 0 0,0-1 0 0 0,0 1-1 0 0,0-1 1 0 0,0 0 0 0 0,1 1-1 0 0,0-1 1 0 0,-1 0 0 0 0,1-1-1 0 0,0 1 1 0 0,1 0 0 0 0,-1-1-1 0 0,0 0 1 0 0,1 0 0 0 0,-1 0-1 0 0,1 0 1 0 0,0 0 0 0 0,-1-1-1 0 0,1 0 1 0 0,0 0 0 0 0,0 0-1 0 0,0 0 1 0 0,0 0 0 0 0,0-1-1 0 0,7 0 1 0 0,-9 0-300 0 0,1 0 0 0 0,-1 0 0 0 0,0 0 0 0 0,1-1 0 0 0,-1 1 0 0 0,0-1 0 0 0,1 0 0 0 0,-1 0 0 0 0,0 1 0 0 0,0-2 0 0 0,0 1 0 0 0,0 0 0 0 0,0 0 0 0 0,0-1 0 0 0,0 1-1 0 0,0-1 1 0 0,2-2 0 0 0,3-3-2601 0 0</inkml:trace>
</inkml:ink>
</file>

<file path=ppt/ink/ink5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7.517"/>
    </inkml:context>
    <inkml:brush xml:id="br0">
      <inkml:brushProperty name="width" value="0.1" units="cm"/>
      <inkml:brushProperty name="height" value="0.1" units="cm"/>
      <inkml:brushProperty name="color" value="#FFFFFF"/>
    </inkml:brush>
  </inkml:definitions>
  <inkml:trace contextRef="#ctx0" brushRef="#br0">122 0 1288 0 0,'-4'2'327'0'0,"1"-1"1"0"0,0 0-1 0 0,0 1 0 0 0,0 0 1 0 0,0 0-1 0 0,0 0 0 0 0,0 0 1 0 0,0 0-1 0 0,0 0 0 0 0,1 1 1 0 0,-1-1-1 0 0,1 1 0 0 0,0 0 1 0 0,0 0-1 0 0,0 0 0 0 0,0 0 1 0 0,0 0-1 0 0,-1 4 0 0 0,-8 18 536 0 0,1-1 0 0 0,2 1-1 0 0,0 1 1 0 0,2-1 0 0 0,-6 47-1 0 0,0 138 1302 0 0,9-120-1518 0 0,7 267 991 0 0,-3-354-1639 0 0,-2 2 100 0 0,2 0 0 0 0,-1 0-1 0 0,0 0 1 0 0,1-1 0 0 0,0 1 0 0 0,0 0 0 0 0,0 0 0 0 0,3 5-1 0 0,-3-9-71 0 0,0 0 0 0 0,1 0 0 0 0,-1 1 0 0 0,0-1 0 0 0,0 0 1 0 0,1 0-1 0 0,-1 0 0 0 0,1-1 0 0 0,-1 1 0 0 0,1 0 0 0 0,-1 0 0 0 0,1-1 0 0 0,-1 1 0 0 0,1-1 0 0 0,0 0 0 0 0,-1 1 0 0 0,1-1 0 0 0,0 0 0 0 0,-1 0 0 0 0,1 0 0 0 0,0 0 0 0 0,-1 0 0 0 0,1 0 0 0 0,0-1 0 0 0,-1 1 0 0 0,3-1 0 0 0,129-28-312 0 0,-46 3-2750 0 0,-71 21 1867 0 0,-13 5 523 0 0,0-2-1 0 0,-1 1 1 0 0,1 0 0 0 0,0 0-1 0 0,-1-1 1 0 0,0 1-1 0 0,1-1 1 0 0,3-3 0 0 0</inkml:trace>
</inkml:ink>
</file>

<file path=ppt/ink/ink5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7.868"/>
    </inkml:context>
    <inkml:brush xml:id="br0">
      <inkml:brushProperty name="width" value="0.1" units="cm"/>
      <inkml:brushProperty name="height" value="0.1" units="cm"/>
      <inkml:brushProperty name="color" value="#FFFFFF"/>
    </inkml:brush>
  </inkml:definitions>
  <inkml:trace contextRef="#ctx0" brushRef="#br0">270 17 5016 0 0,'3'-16'5193'0'0,"-14"25"-3269"0"0,-22 31-1339 0 0,30-35-185 0 0,-180 267 2461 0 0,150-218-3359 0 0,24-38-912 0 0</inkml:trace>
</inkml:ink>
</file>

<file path=ppt/ink/ink5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28.224"/>
    </inkml:context>
    <inkml:brush xml:id="br0">
      <inkml:brushProperty name="width" value="0.1" units="cm"/>
      <inkml:brushProperty name="height" value="0.1" units="cm"/>
      <inkml:brushProperty name="color" value="#FFFFFF"/>
    </inkml:brush>
  </inkml:definitions>
  <inkml:trace contextRef="#ctx0" brushRef="#br0">1 33 5573 0 0,'-1'-12'1200'0'0,"5"-9"3552"0"0,3 33-3833 0 0,41 74 1229 0 0,119 158-1 0 0,-150-220-2166 0 0,6 7-251 0 0,1 0 1 0 0,43 42-1 0 0,-62-71-1167 0 0</inkml:trace>
</inkml:ink>
</file>

<file path=ppt/ink/ink5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0.483"/>
    </inkml:context>
    <inkml:brush xml:id="br0">
      <inkml:brushProperty name="width" value="0.1" units="cm"/>
      <inkml:brushProperty name="height" value="0.1" units="cm"/>
      <inkml:brushProperty name="color" value="#FFFFFF"/>
    </inkml:brush>
  </inkml:definitions>
  <inkml:trace contextRef="#ctx0" brushRef="#br0">1 53 4272 0 0,'0'0'212'0'0,"1"-1"0"0"0,-1 0 1 0 0,1 0-1 0 0,-1 1 0 0 0,1-1 0 0 0,-1 0 0 0 0,1 1 0 0 0,0-1 0 0 0,-1 1 0 0 0,1-1 0 0 0,0 1 0 0 0,-1-1 0 0 0,1 1 0 0 0,0-1 0 0 0,0 1 0 0 0,-1 0 0 0 0,1-1 0 0 0,0 1 0 0 0,0 0 0 0 0,0 0 0 0 0,1-1 1 0 0,28-6 250 0 0,-16 4-2 0 0,131-24 491 0 0,-143 26-932 0 0,26-3 83 0 0,-27 4-94 0 0,0 0 1 0 0,-1 0-1 0 0,1 1 1 0 0,0-1 0 0 0,0 0-1 0 0,-1 0 1 0 0,1 1-1 0 0,0-1 1 0 0,-1 0 0 0 0,1 1-1 0 0,0-1 1 0 0,-1 1 0 0 0,1-1-1 0 0,-1 1 1 0 0,1-1-1 0 0,-1 1 1 0 0,1-1 0 0 0,-1 1-1 0 0,1-1 1 0 0,-1 1-1 0 0,1 0 1 0 0,-1-1 0 0 0,0 1-1 0 0,1 0 1 0 0,-1-1-1 0 0,0 1 1 0 0,0 0 0 0 0,1-1-1 0 0,-1 1 1 0 0,0 0-1 0 0,0 0 1 0 0,0 1 0 0 0,9 57 740 0 0,19 70 1 0 0,-9-57-328 0 0,0-5-127 0 0,-3-1 0 0 0,-2 2 0 0 0,4 73 0 0 0,-16-106-204 0 0,0-19-7 0 0,-2-1 1 0 0,1 1-1 0 0,-2 0 1 0 0,-2 16-1 0 0,2-30-52 0 0,1 1 0 0 0,-1-1 0 0 0,-1 0-1 0 0,1 1 1 0 0,0-1 0 0 0,-1 0-1 0 0,1 0 1 0 0,-1 0 0 0 0,1 0 0 0 0,-1-1-1 0 0,0 1 1 0 0,0 0 0 0 0,0-1 0 0 0,0 1-1 0 0,0-1 1 0 0,0 1 0 0 0,0-1-1 0 0,-1 0 1 0 0,1 0 0 0 0,0 0 0 0 0,-1 0-1 0 0,1-1 1 0 0,-1 1 0 0 0,-3 0 0 0 0,-8 1 210 0 0,1 0 1 0 0,0-1 0 0 0,-16 0 0 0 0,-19-6-215 0 0,24-3-2296 0 0,23 7 1827 0 0,0 1-1 0 0,0-1 0 0 0,0 0 0 0 0,0 0 0 0 0,-1 0 1 0 0,-3-5-2205 0 0,4 5 2204 0 0,0-2 0 0 0</inkml:trace>
</inkml:ink>
</file>

<file path=ppt/ink/ink5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1.084"/>
    </inkml:context>
    <inkml:brush xml:id="br0">
      <inkml:brushProperty name="width" value="0.1" units="cm"/>
      <inkml:brushProperty name="height" value="0.1" units="cm"/>
      <inkml:brushProperty name="color" value="#FFFFFF"/>
    </inkml:brush>
  </inkml:definitions>
  <inkml:trace contextRef="#ctx0" brushRef="#br0">43 76 5581 0 0,'1'-2'236'0'0,"-1"-1"0"0"0,0 1 0 0 0,1 0 0 0 0,-1 0 0 0 0,1 0 0 0 0,-1 0 0 0 0,1 0 0 0 0,0 0 0 0 0,0 0 0 0 0,0 0 0 0 0,0 1 0 0 0,0-1 0 0 0,1 0 0 0 0,-1 0 0 0 0,0 1 0 0 0,4-3 0 0 0,-1 0-35 0 0,1 0 0 0 0,-1 1 0 0 0,1 0 0 0 0,0 0-1 0 0,0 0 1 0 0,8-3 0 0 0,-7 4-93 0 0,1-1-1 0 0,0 1 1 0 0,0 0 0 0 0,0 0-1 0 0,0 1 1 0 0,0 0 0 0 0,1 0-1 0 0,-1 1 1 0 0,0-1-1 0 0,13 3 1 0 0,-18-2-85 0 0,0 1 0 0 0,0-1 0 0 0,0 1-1 0 0,0-1 1 0 0,0 1 0 0 0,0 0 0 0 0,0 0 0 0 0,-1 0-1 0 0,1 0 1 0 0,0 0 0 0 0,-1 0 0 0 0,1 1 0 0 0,0-1-1 0 0,-1 0 1 0 0,0 1 0 0 0,1-1 0 0 0,-1 1 0 0 0,0 0-1 0 0,0-1 1 0 0,0 1 0 0 0,1 2 0 0 0,-1-1-1 0 0,0 0 1 0 0,-1-1 0 0 0,1 1-1 0 0,-1 0 1 0 0,0 0-1 0 0,0 0 1 0 0,0 0-1 0 0,0 0 1 0 0,0-1 0 0 0,-1 1-1 0 0,0 0 1 0 0,1 0-1 0 0,-2 3 1 0 0,-4 7 30 0 0,1-1 0 0 0,-1 0 0 0 0,-1 0-1 0 0,-16 20 1 0 0,6-12 2 0 0,0-1-1 0 0,-1-1 1 0 0,-36 28-1 0 0,4-4 26 0 0,48-40-80 0 0,0-1 1 0 0,0 1 0 0 0,0 0 0 0 0,0-1 0 0 0,1 1 0 0 0,-1 0 0 0 0,0 0 0 0 0,1 0 0 0 0,-1 0 0 0 0,1 1 0 0 0,0-1 0 0 0,0 0-1 0 0,-2 5 1 0 0,3-6-1 0 0,0 0 0 0 0,0-1 0 0 0,0 1-1 0 0,1 0 1 0 0,-1-1 0 0 0,0 1 0 0 0,0-1 0 0 0,0 1-1 0 0,1-1 1 0 0,-1 1 0 0 0,0 0 0 0 0,1-1-1 0 0,-1 1 1 0 0,0-1 0 0 0,1 1 0 0 0,-1-1-1 0 0,1 0 1 0 0,-1 1 0 0 0,1-1 0 0 0,-1 1 0 0 0,1-1-1 0 0,23 10 42 0 0,10-1-197 0 0,0-2 0 0 0,58 5 0 0 0,-22-9-3685 0 0</inkml:trace>
</inkml:ink>
</file>

<file path=ppt/ink/ink5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1.478"/>
    </inkml:context>
    <inkml:brush xml:id="br0">
      <inkml:brushProperty name="width" value="0.1" units="cm"/>
      <inkml:brushProperty name="height" value="0.1" units="cm"/>
      <inkml:brushProperty name="color" value="#FFFFFF"/>
    </inkml:brush>
  </inkml:definitions>
  <inkml:trace contextRef="#ctx0" brushRef="#br0">1 1 5601 0 0,'0'1'178'0'0,"0"0"0"0"0,1 0 1 0 0,-1-1-1 0 0,1 1 0 0 0,-1 0 1 0 0,1 0-1 0 0,-1 0 0 0 0,1-1 1 0 0,0 1-1 0 0,-1 0 1 0 0,1-1-1 0 0,0 1 0 0 0,0 0 1 0 0,-1-1-1 0 0,1 1 0 0 0,0-1 1 0 0,0 1-1 0 0,0-1 1 0 0,0 0-1 0 0,-1 1 0 0 0,1-1 1 0 0,0 0-1 0 0,0 0 0 0 0,0 1 1 0 0,0-1-1 0 0,0 0 1 0 0,1 0-1 0 0,35 4 561 0 0,-28-3-237 0 0,23 0-274 0 0,15 1-2517 0 0,-22 5-5071 0 0,-22-5 6449 0 0</inkml:trace>
</inkml:ink>
</file>

<file path=ppt/ink/ink5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1.819"/>
    </inkml:context>
    <inkml:brush xml:id="br0">
      <inkml:brushProperty name="width" value="0.1" units="cm"/>
      <inkml:brushProperty name="height" value="0.1" units="cm"/>
      <inkml:brushProperty name="color" value="#FFFFFF"/>
    </inkml:brush>
  </inkml:definitions>
  <inkml:trace contextRef="#ctx0" brushRef="#br0">9 0 2132 0 0,'-1'1'211'0'0,"0"0"-1"0"0,0-1 0 0 0,1 1 1 0 0,-1 0-1 0 0,0 0 0 0 0,1 0 1 0 0,-1 0-1 0 0,1 0 1 0 0,-1 0-1 0 0,1 0 0 0 0,0 0 1 0 0,-1 0-1 0 0,1 0 0 0 0,0 0 1 0 0,0 0-1 0 0,-1 0 1 0 0,1 0-1 0 0,0 0 0 0 0,0 0 1 0 0,0 0-1 0 0,0 1 0 0 0,0-1 1 0 0,1 0-1 0 0,-1 0 1 0 0,0 0-1 0 0,0 0 0 0 0,1 0 1 0 0,-1 0-1 0 0,1 0 0 0 0,-1 0 1 0 0,1 0-1 0 0,-1 0 1 0 0,1 0-1 0 0,0 0 0 0 0,-1-1 1 0 0,1 1-1 0 0,1 1 0 0 0,1 0-19 0 0,0-1 0 0 0,0 1 0 0 0,1-1 0 0 0,-1 1-1 0 0,0-1 1 0 0,1 0 0 0 0,-1-1 0 0 0,1 1-1 0 0,-1-1 1 0 0,1 1 0 0 0,4-1 0 0 0,0 0-204 0 0,34 0-2808 0 0,-40 0 2328 0 0,0-1-1 0 0,1 1 1 0 0,-1 0-1 0 0,0-1 1 0 0,1 0-1 0 0,-1 1 1 0 0,0-1-1 0 0,0 0 1 0 0,0 0-1 0 0,0-1 1 0 0,0 1-1 0 0,0 0 1 0 0,0 0-1 0 0,2-3 1 0 0,-1 2-415 0 0</inkml:trace>
</inkml:ink>
</file>

<file path=ppt/ink/ink5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4.039"/>
    </inkml:context>
    <inkml:brush xml:id="br0">
      <inkml:brushProperty name="width" value="0.1" units="cm"/>
      <inkml:brushProperty name="height" value="0.1" units="cm"/>
      <inkml:brushProperty name="color" value="#FFFFFF"/>
    </inkml:brush>
  </inkml:definitions>
  <inkml:trace contextRef="#ctx0" brushRef="#br0">0 140 1416 0 0,'10'-8'390'0'0,"0"1"0"0"0,0 1-1 0 0,0-1 1 0 0,1 2 0 0 0,-1-1-1 0 0,1 1 1 0 0,1 1 0 0 0,-1 0-1 0 0,14-2 1 0 0,7-5 86 0 0,124-38 667 0 0,-51 28-3776 0 0,-95 20 755 0 0</inkml:trace>
</inkml:ink>
</file>

<file path=ppt/ink/ink5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4.537"/>
    </inkml:context>
    <inkml:brush xml:id="br0">
      <inkml:brushProperty name="width" value="0.1" units="cm"/>
      <inkml:brushProperty name="height" value="0.1" units="cm"/>
      <inkml:brushProperty name="color" value="#FFFFFF"/>
    </inkml:brush>
  </inkml:definitions>
  <inkml:trace contextRef="#ctx0" brushRef="#br0">130 0 924 0 0,'-2'0'213'0'0,"-11"1"1456"0"0,0 1 0 0 0,-23 5 0 0 0,33-3-1460 0 0,0-1 0 0 0,0 0 1 0 0,1 1-1 0 0,-1 0 0 0 0,1-1 0 0 0,0 1 1 0 0,0 0-1 0 0,1 0 0 0 0,-1 0 0 0 0,1 1 1 0 0,-2 7-1 0 0,-7 32 775 0 0,2 0-1 0 0,-3 66 1 0 0,7 93 523 0 0,4-177-1315 0 0,-5 55 953 0 0,5-80-1135 0 0,1-1 1 0 0,-1 1-1 0 0,0 0 1 0 0,1-1-1 0 0,-1 1 1 0 0,1-1-1 0 0,-1 1 0 0 0,1-1 1 0 0,-1 1-1 0 0,1-1 1 0 0,-1 1-1 0 0,1-1 1 0 0,-1 0-1 0 0,1 1 0 0 0,0-1 1 0 0,-1 0-1 0 0,1 1 1 0 0,0-1-1 0 0,-1 0 1 0 0,1 0-1 0 0,0 0 0 0 0,-1 0 1 0 0,1 0-1 0 0,0 1 1 0 0,0-1-1 0 0,-1 0 1 0 0,2-1-1 0 0,25 2 83 0 0,-23-1-81 0 0,273-11-1215 0 0,-223 6-3289 0 0</inkml:trace>
</inkml:ink>
</file>

<file path=ppt/ink/ink5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4.944"/>
    </inkml:context>
    <inkml:brush xml:id="br0">
      <inkml:brushProperty name="width" value="0.1" units="cm"/>
      <inkml:brushProperty name="height" value="0.1" units="cm"/>
      <inkml:brushProperty name="color" value="#FFFFFF"/>
    </inkml:brush>
  </inkml:definitions>
  <inkml:trace contextRef="#ctx0" brushRef="#br0">1 72 2912 0 0,'0'-1'151'0'0,"1"0"0"0"0,-1 1 0 0 0,1-1 0 0 0,-1 0 0 0 0,1 1 0 0 0,0-1-1 0 0,-1 1 1 0 0,1-1 0 0 0,0 1 0 0 0,-1-1 0 0 0,1 1 0 0 0,0 0 0 0 0,0-1 0 0 0,0 1-1 0 0,-1 0 1 0 0,1-1 0 0 0,0 1 0 0 0,0 0 0 0 0,0 0 0 0 0,1 0 0 0 0,25-5 364 0 0,-20 4-242 0 0,93-14 1111 0 0,50-11-2404 0 0,-139 24 479 0 0,-8 1 145 0 0,0 1 0 0 0,-1 0 1 0 0,1-1-1 0 0,-1 1 0 0 0,1-1 0 0 0,-1 0 1 0 0,0 0-1 0 0,1 0 0 0 0,-1 0 1 0 0,3-2-1 0 0,-1-1-519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0.586"/>
    </inkml:context>
    <inkml:brush xml:id="br0">
      <inkml:brushProperty name="width" value="0.1" units="cm"/>
      <inkml:brushProperty name="height" value="0.1" units="cm"/>
      <inkml:brushProperty name="color" value="#FFFFFF"/>
    </inkml:brush>
  </inkml:definitions>
  <inkml:trace contextRef="#ctx0" brushRef="#br0">0 130 4388 0 0,'3'-2'261'0'0,"-1"-1"-1"0"0,1 2 0 0 0,0-1 1 0 0,0 0-1 0 0,0 0 0 0 0,1 1 0 0 0,-1 0 1 0 0,0 0-1 0 0,7-2 0 0 0,-6 2-53 0 0,61-19 9 0 0,74-11 0 0 0,-96 22-457 0 0,-39 9 215 0 0,172-44-410 0 0,-174 43 492 0 0,1 0 1 0 0,-1 0 0 0 0,1 0 0 0 0,-1 0 0 0 0,1 1-1 0 0,-1-1 1 0 0,1 1 0 0 0,0 0 0 0 0,-1 0-1 0 0,1 0 1 0 0,-1 0 0 0 0,1 0 0 0 0,0 0-1 0 0,-1 1 1 0 0,1 0 0 0 0,-1-1 0 0 0,1 1 0 0 0,-1 0-1 0 0,1 0 1 0 0,-1 0 0 0 0,0 0 0 0 0,0 1-1 0 0,1-1 1 0 0,-1 1 0 0 0,0-1 0 0 0,2 3 0 0 0,0 2 150 0 0,1 0 0 0 0,-1 0-1 0 0,-1 0 1 0 0,1 1 0 0 0,-1 0 0 0 0,0 0 0 0 0,0 0 0 0 0,1 7 0 0 0,8 28 751 0 0,-3 0-1 0 0,8 71 1 0 0,-16-109-1097 0 0,3 21 80 0 0,-4-24-189 0 0,0 0 1 0 0,0 0-1 0 0,1 0 1 0 0,-1 0-1 0 0,0 0 1 0 0,1 0-1 0 0,-1 0 1 0 0,1-1-1 0 0,-1 1 0 0 0,1 0 1 0 0,-1 0-1 0 0,1 0 1 0 0,0 0-1 0 0,-1-1 1 0 0,1 1-1 0 0,0 0 1 0 0,0-1-1 0 0,-1 1 1 0 0,1 0-1 0 0,2 0 1 0 0</inkml:trace>
</inkml:ink>
</file>

<file path=ppt/ink/ink5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5.440"/>
    </inkml:context>
    <inkml:brush xml:id="br0">
      <inkml:brushProperty name="width" value="0.1" units="cm"/>
      <inkml:brushProperty name="height" value="0.1" units="cm"/>
      <inkml:brushProperty name="color" value="#FFFFFF"/>
    </inkml:brush>
  </inkml:definitions>
  <inkml:trace contextRef="#ctx0" brushRef="#br0">0 41 1664 0 0,'6'-3'419'0'0,"0"0"0"0"0,0 1-1 0 0,0-1 1 0 0,1 2 0 0 0,-1-1-1 0 0,0 1 1 0 0,1 0 0 0 0,-1 0 0 0 0,9 0-1 0 0,5-1 88 0 0,111-8 1080 0 0,-5 1-2465 0 0,-107 8-24 0 0,-6 0-3082 0 0</inkml:trace>
</inkml:ink>
</file>

<file path=ppt/ink/ink5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5.958"/>
    </inkml:context>
    <inkml:brush xml:id="br0">
      <inkml:brushProperty name="width" value="0.1" units="cm"/>
      <inkml:brushProperty name="height" value="0.1" units="cm"/>
      <inkml:brushProperty name="color" value="#FFFFFF"/>
    </inkml:brush>
  </inkml:definitions>
  <inkml:trace contextRef="#ctx0" brushRef="#br0">106 3 1368 0 0,'-21'-2'2434'0'0,"-14"1"1199"0"0,34 1-3529 0 0,0 1-1 0 0,0-1 1 0 0,0 0 0 0 0,-1 1 0 0 0,1-1 0 0 0,0 0 0 0 0,0 1-1 0 0,0 0 1 0 0,0-1 0 0 0,0 1 0 0 0,0-1 0 0 0,0 1 0 0 0,0 0-1 0 0,1 0 1 0 0,-1 0 0 0 0,0 0 0 0 0,0-1 0 0 0,1 1-1 0 0,-1 0 1 0 0,0 0 0 0 0,1 0 0 0 0,-1 0 0 0 0,1 1 0 0 0,-1-1-1 0 0,0 2 1 0 0,-7 30 545 0 0,1 1-1 0 0,2 0 0 0 0,1 0 0 0 0,2 1 1 0 0,1-1-1 0 0,6 58 0 0 0,47 205 960 0 0,-40-243-1320 0 0,8 36 298 0 0,-20-87-557 0 0,0 0 1 0 0,1 0 0 0 0,-1 0 0 0 0,1 0 0 0 0,0 0 0 0 0,0-1 0 0 0,0 1-1 0 0,0 0 1 0 0,1 0 0 0 0,-1-1 0 0 0,1 1 0 0 0,0-1 0 0 0,2 3 0 0 0,-2-3-26 0 0,1-1 1 0 0,-1 1-1 0 0,1-1 1 0 0,0 0 0 0 0,0 0-1 0 0,0 0 1 0 0,0 0 0 0 0,0 0-1 0 0,0-1 1 0 0,0 1-1 0 0,0-1 1 0 0,0 0 0 0 0,5 0-1 0 0,215 4-2793 0 0,-220-4 2408 0 0,-1 0 0 0 0,1-1 0 0 0,-1 1 0 0 0,1 0 0 0 0,-1-1 0 0 0,1 1 0 0 0,-1-1 0 0 0,1 0 0 0 0,-1 0 0 0 0,0 0 0 0 0,1 0 0 0 0,-1 0 0 0 0,0-1 0 0 0,0 1 0 0 0,0-1 0 0 0,0 1 0 0 0,2-3 0 0 0</inkml:trace>
</inkml:ink>
</file>

<file path=ppt/ink/ink5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6.335"/>
    </inkml:context>
    <inkml:brush xml:id="br0">
      <inkml:brushProperty name="width" value="0.1" units="cm"/>
      <inkml:brushProperty name="height" value="0.1" units="cm"/>
      <inkml:brushProperty name="color" value="#FFFFFF"/>
    </inkml:brush>
  </inkml:definitions>
  <inkml:trace contextRef="#ctx0" brushRef="#br0">7 19 5336 0 0,'-5'-19'4657'0'0,"4"30"-3724"0"0,1 15-419 0 0,2 0 1 0 0,0 0-1 0 0,2 0 1 0 0,1 0 0 0 0,15 49-1 0 0,-16-65-533 0 0,1 1-1 0 0,0 0 0 0 0,1-1 1 0 0,0 0-1 0 0,0 0 0 0 0,15 16 1 0 0,-16-21-174 0 0,0 0 1 0 0,1 0-1 0 0,0 0 1 0 0,0-1 0 0 0,0 0-1 0 0,0 0 1 0 0,0-1 0 0 0,1 1-1 0 0,0-1 1 0 0,-1-1-1 0 0,15 4 1 0 0,-15-5-186 0 0,1 0 0 0 0,-1 0 0 0 0,0-1-1 0 0,1 0 1 0 0,10-1 0 0 0,0-3-2287 0 0</inkml:trace>
</inkml:ink>
</file>

<file path=ppt/ink/ink5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36.768"/>
    </inkml:context>
    <inkml:brush xml:id="br0">
      <inkml:brushProperty name="width" value="0.1" units="cm"/>
      <inkml:brushProperty name="height" value="0.1" units="cm"/>
      <inkml:brushProperty name="color" value="#FFFFFF"/>
    </inkml:brush>
  </inkml:definitions>
  <inkml:trace contextRef="#ctx0" brushRef="#br0">229 96 6789 0 0,'2'-83'3901'0'0,"-2"71"-1383"0"0,5 46-1882 0 0,14 53 0 0 0,0 2-208 0 0,-5 5 162 0 0,3 160-1 0 0,-18-250-561 0 0,0 1 0 0 0,0-1-1 0 0,0 0 1 0 0,-1 0-1 0 0,1 0 1 0 0,-1 0 0 0 0,0-1-1 0 0,0 1 1 0 0,0 0-1 0 0,-1-1 1 0 0,1 0-1 0 0,-1 1 1 0 0,0-1 0 0 0,0 0-1 0 0,0 0 1 0 0,0-1-1 0 0,-1 1 1 0 0,1-1-1 0 0,-1 1 1 0 0,-4 2 0 0 0,-9 4 156 0 0,0 0 1 0 0,0-1 0 0 0,-21 7 0 0 0,20-9 11 0 0,0-1 0 0 0,0 0 0 0 0,-29 2 0 0 0,2-4-4505 0 0,44-3 4031 0 0,0-1 0 0 0,0 1 0 0 0,0 0 0 0 0,0 0 0 0 0,1-1 0 0 0,-1 1 0 0 0,0-1 0 0 0,0 1 0 0 0,1 0 0 0 0,-1-1 0 0 0,0 1 0 0 0,1-1 0 0 0,-4-3-1391 0 0,4 3 1391 0 0,-1 1 0 0 0,0-2 0 0 0</inkml:trace>
</inkml:ink>
</file>

<file path=ppt/ink/ink5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40.058"/>
    </inkml:context>
    <inkml:brush xml:id="br0">
      <inkml:brushProperty name="width" value="0.1" units="cm"/>
      <inkml:brushProperty name="height" value="0.1" units="cm"/>
      <inkml:brushProperty name="color" value="#FFFFFF"/>
    </inkml:brush>
  </inkml:definitions>
  <inkml:trace contextRef="#ctx0" brushRef="#br0">5 97 4352 0 0,'-1'-3'312'0'0,"0"1"-1"0"0,1-1 1 0 0,-1 0-1 0 0,0 0 1 0 0,1 0-1 0 0,0 1 0 0 0,0-1 1 0 0,0 0-1 0 0,0 0 1 0 0,0 0-1 0 0,1 0 1 0 0,-1 1-1 0 0,1-1 1 0 0,1-3-1 0 0,-1 4-229 0 0,1 0 0 0 0,0 0 0 0 0,0 0 0 0 0,0 0 0 0 0,0 1 1 0 0,0-1-1 0 0,0 0 0 0 0,0 1 0 0 0,0 0 0 0 0,1 0 0 0 0,-1-1 0 0 0,1 1 0 0 0,-1 1 0 0 0,0-1 0 0 0,1 0 1 0 0,3 0-1 0 0,27-7 270 0 0,-1 1 0 0 0,1 2 1 0 0,61-2-1 0 0,-82 6-152 0 0,6 3-29 0 0,-17-1-166 0 0,0 0-1 0 0,-1 0 1 0 0,1-1-1 0 0,0 1 1 0 0,-1 0 0 0 0,1 0-1 0 0,-1 0 1 0 0,1 0-1 0 0,-1 0 1 0 0,0 0-1 0 0,1 0 1 0 0,-1 0-1 0 0,0 0 1 0 0,0 0-1 0 0,0 1 1 0 0,0-1-1 0 0,0 0 1 0 0,0 0 0 0 0,0 2-1 0 0,17 317 1719 0 0,-1 75-121 0 0,-16-389-1550 0 0,0 0 0 0 0,-1 0 0 0 0,0 0 0 0 0,0 0 0 0 0,0-1 0 0 0,-1 1 0 0 0,1 0 0 0 0,-1-1 0 0 0,-1 0 0 0 0,1 1 0 0 0,-1-1 0 0 0,0 0 0 0 0,0 0 0 0 0,0 0 0 0 0,-1-1 0 0 0,0 1 0 0 0,0-1 0 0 0,0 0 0 0 0,0 0-1 0 0,0 0 1 0 0,-1 0 0 0 0,0-1 0 0 0,0 0 0 0 0,0 0 0 0 0,0 0 0 0 0,0-1 0 0 0,-1 1 0 0 0,1-1 0 0 0,-1-1 0 0 0,0 1 0 0 0,1-1 0 0 0,-1 0 0 0 0,0 0 0 0 0,0-1 0 0 0,0 1 0 0 0,-9-2 0 0 0,3 1-289 0 0,5 1 331 0 0,0-1 0 0 0,-1 0 1 0 0,1-1-1 0 0,0 0 1 0 0,-7-1-1 0 0,-4-9-2418 0 0,17 9 1884 0 0,0 1 0 0 0,0 0 0 0 0,1 0 0 0 0,-1-1-1 0 0,0 1 1 0 0,1 0 0 0 0,-1-1 0 0 0,1 1 0 0 0,-1-1 0 0 0,1 1 0 0 0,0-1 0 0 0,0 1 0 0 0,0-1 0 0 0,0-1 0 0 0</inkml:trace>
</inkml:ink>
</file>

<file path=ppt/ink/ink5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40.600"/>
    </inkml:context>
    <inkml:brush xml:id="br0">
      <inkml:brushProperty name="width" value="0.1" units="cm"/>
      <inkml:brushProperty name="height" value="0.1" units="cm"/>
      <inkml:brushProperty name="color" value="#FFFFFF"/>
    </inkml:brush>
  </inkml:definitions>
  <inkml:trace contextRef="#ctx0" brushRef="#br0">1 86 5252 0 0,'3'-9'1073'0'0,"-2"5"-749"0"0,1 0-1 0 0,-1 0 1 0 0,1 1 0 0 0,0-1 0 0 0,0 0-1 0 0,0 1 1 0 0,0-1 0 0 0,0 1 0 0 0,1 0 0 0 0,0 0-1 0 0,0 0 1 0 0,0 0 0 0 0,4-3 0 0 0,-3 3-208 0 0,0 0 0 0 0,0 0 0 0 0,1 1 0 0 0,-1-1 0 0 0,1 1 0 0 0,0 0 0 0 0,0 1 0 0 0,0-1 0 0 0,0 1 0 0 0,0 0 0 0 0,0 0 0 0 0,0 0 0 0 0,0 1 0 0 0,0 0 0 0 0,0 0 0 0 0,0 0 0 0 0,0 0 0 0 0,7 2 0 0 0,-10-1-88 0 0,1 0 0 0 0,-1 0 0 0 0,1 0 0 0 0,-1 0 1 0 0,0 0-1 0 0,1 0 0 0 0,-1 1 0 0 0,0-1 0 0 0,0 1 1 0 0,0 0-1 0 0,0-1 0 0 0,0 1 0 0 0,-1 0 0 0 0,1 0 0 0 0,0 0 1 0 0,-1 0-1 0 0,1 0 0 0 0,-1 1 0 0 0,0-1 0 0 0,0 0 1 0 0,0 1-1 0 0,0-1 0 0 0,0 1 0 0 0,-1-1 0 0 0,1 1 0 0 0,-1-1 1 0 0,1 1-1 0 0,-1 0 0 0 0,0-1 0 0 0,0 1 0 0 0,0-1 1 0 0,0 1-1 0 0,-1 0 0 0 0,1-1 0 0 0,-1 1 0 0 0,1-1 0 0 0,-2 3 1 0 0,0 3-1 0 0,0 0 0 0 0,-1 0 0 0 0,0 0 0 0 0,-1 0 0 0 0,1 0 0 0 0,-2-1 0 0 0,1 0 0 0 0,-1 0 0 0 0,-8 11-1 0 0,-3-2 33 0 0,-1 0-1 0 0,-20 15 0 0 0,-23 22 188 0 0,59-53-246 0 0,1 0 0 0 0,0 0-1 0 0,0 0 1 0 0,0 0 0 0 0,0 0-1 0 0,-1 0 1 0 0,1 1 0 0 0,0-1 0 0 0,0 0-1 0 0,0 0 1 0 0,0 0 0 0 0,0 0-1 0 0,0 0 1 0 0,0 1 0 0 0,0-1-1 0 0,-1 0 1 0 0,1 0 0 0 0,0 0-1 0 0,0 1 1 0 0,0-1 0 0 0,0 0-1 0 0,0 0 1 0 0,0 0 0 0 0,0 0-1 0 0,0 1 1 0 0,0-1 0 0 0,0 0-1 0 0,0 0 1 0 0,0 0 0 0 0,0 1 0 0 0,0-1-1 0 0,0 0 1 0 0,0 0 0 0 0,1 0-1 0 0,-1 0 1 0 0,0 1 0 0 0,0-1-1 0 0,0 0 1 0 0,0 0 0 0 0,0 0-1 0 0,0 0 1 0 0,0 1 0 0 0,1-1-1 0 0,10 3 14 0 0,20-1 16 0 0,-28-2-18 0 0,107-3-573 0 0,-38-3-5114 0 0</inkml:trace>
</inkml:ink>
</file>

<file path=ppt/ink/ink5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40.973"/>
    </inkml:context>
    <inkml:brush xml:id="br0">
      <inkml:brushProperty name="width" value="0.1" units="cm"/>
      <inkml:brushProperty name="height" value="0.1" units="cm"/>
      <inkml:brushProperty name="color" value="#FFFFFF"/>
    </inkml:brush>
  </inkml:definitions>
  <inkml:trace contextRef="#ctx0" brushRef="#br0">1 0 6501 0 0,'0'2'217'0'0,"0"-1"0"0"0,1 1 0 0 0,-1-1 0 0 0,1 0 0 0 0,-1 1 1 0 0,1-1-1 0 0,0 0 0 0 0,0 1 0 0 0,-1-1 0 0 0,1 0 0 0 0,0 0 1 0 0,0 0-1 0 0,0 0 0 0 0,0 0 0 0 0,1 0 0 0 0,-1 0 0 0 0,0 0 1 0 0,0 0-1 0 0,0 0 0 0 0,1-1 0 0 0,-1 1 0 0 0,0 0 0 0 0,1-1 1 0 0,-1 1-1 0 0,1-1 0 0 0,-1 0 0 0 0,3 1 0 0 0,50 8 425 0 0,-36-7-567 0 0,0 1-385 0 0,35 7-3943 0 0</inkml:trace>
</inkml:ink>
</file>

<file path=ppt/ink/ink5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41.343"/>
    </inkml:context>
    <inkml:brush xml:id="br0">
      <inkml:brushProperty name="width" value="0.1" units="cm"/>
      <inkml:brushProperty name="height" value="0.1" units="cm"/>
      <inkml:brushProperty name="color" value="#FFFFFF"/>
    </inkml:brush>
  </inkml:definitions>
  <inkml:trace contextRef="#ctx0" brushRef="#br0">0 0 5761 0 0,'1'2'197'0'0,"-1"-1"0"0"0,0 0 0 0 0,1 1 0 0 0,-1-1 0 0 0,1 0 0 0 0,-1 0 0 0 0,1 1 0 0 0,-1-1 0 0 0,1 0 0 0 0,0 0 0 0 0,0 0 0 0 0,0 0 0 0 0,-1 0 0 0 0,1 0 1 0 0,0 0-1 0 0,0 0 0 0 0,0-1 0 0 0,1 1 0 0 0,-1 0 0 0 0,0 0 0 0 0,0-1 0 0 0,0 1 0 0 0,0-1 0 0 0,1 1 0 0 0,-1-1 0 0 0,0 1 0 0 0,1-1 0 0 0,-1 0 0 0 0,0 0 1 0 0,1 0-1 0 0,1 0 0 0 0,53 3 559 0 0,-38-3-1169 0 0,30 0-3006 0 0,-34 0 285 0 0</inkml:trace>
</inkml:ink>
</file>

<file path=ppt/ink/ink5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41.686"/>
    </inkml:context>
    <inkml:brush xml:id="br0">
      <inkml:brushProperty name="width" value="0.1" units="cm"/>
      <inkml:brushProperty name="height" value="0.1" units="cm"/>
      <inkml:brushProperty name="color" value="#FFFFFF"/>
    </inkml:brush>
  </inkml:definitions>
  <inkml:trace contextRef="#ctx0" brushRef="#br0">72 18 5837 0 0,'0'-1'224'0'0,"0"0"1"0"0,0 0 0 0 0,0 1 0 0 0,0-1 0 0 0,0 0-1 0 0,0 0 1 0 0,0 1 0 0 0,-1-1 0 0 0,1 0 0 0 0,0 1 0 0 0,0-1-1 0 0,-1 0 1 0 0,1 0 0 0 0,0 1 0 0 0,-1-1 0 0 0,1 1-1 0 0,-1-1 1 0 0,1 0 0 0 0,-1 1 0 0 0,1-1 0 0 0,-1 1-1 0 0,0-1 1 0 0,1 1 0 0 0,-2-1 0 0 0,-6 23 1889 0 0,-10 75-171 0 0,-10 161 0 0 0,22-124-2610 0 0,3-121-1212 0 0</inkml:trace>
</inkml:ink>
</file>

<file path=ppt/ink/ink5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47.921"/>
    </inkml:context>
    <inkml:brush xml:id="br0">
      <inkml:brushProperty name="width" value="0.1" units="cm"/>
      <inkml:brushProperty name="height" value="0.1" units="cm"/>
      <inkml:brushProperty name="color" value="#FFFFFF"/>
    </inkml:brush>
  </inkml:definitions>
  <inkml:trace contextRef="#ctx0" brushRef="#br0">0 18 5465 0 0,'5'-10'5693'0'0,"3"3"-6078"0"0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0.946"/>
    </inkml:context>
    <inkml:brush xml:id="br0">
      <inkml:brushProperty name="width" value="0.1" units="cm"/>
      <inkml:brushProperty name="height" value="0.1" units="cm"/>
      <inkml:brushProperty name="color" value="#FFFFFF"/>
    </inkml:brush>
  </inkml:definitions>
  <inkml:trace contextRef="#ctx0" brushRef="#br0">11 10 2160 0 0,'-11'-9'-860'0'0</inkml:trace>
</inkml:ink>
</file>

<file path=ppt/ink/ink5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48.281"/>
    </inkml:context>
    <inkml:brush xml:id="br0">
      <inkml:brushProperty name="width" value="0.1" units="cm"/>
      <inkml:brushProperty name="height" value="0.1" units="cm"/>
      <inkml:brushProperty name="color" value="#FFFFFF"/>
    </inkml:brush>
  </inkml:definitions>
  <inkml:trace contextRef="#ctx0" brushRef="#br0">42 0 1428 0 0,'-8'10'1140'0'0,"0"-2"-132"0"0,1 0-132 0 0,1-3-176 0 0,1 0-163 0 0,2-1-73 0 0,0 0-252 0 0,1-2-116 0 0,2 0-124 0 0,0 0-160 0 0,0-1-168 0 0,13 2-4073 0 0</inkml:trace>
</inkml:ink>
</file>

<file path=ppt/ink/ink5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48.670"/>
    </inkml:context>
    <inkml:brush xml:id="br0">
      <inkml:brushProperty name="width" value="0.1" units="cm"/>
      <inkml:brushProperty name="height" value="0.1" units="cm"/>
      <inkml:brushProperty name="color" value="#FFFFFF"/>
    </inkml:brush>
  </inkml:definitions>
  <inkml:trace contextRef="#ctx0" brushRef="#br0">0 9 1616 0 0,'7'-2'1164'0'0,"-1"2"-156"0"0,-2-2-120 0 0,1 2-120 0 0,0 0-99 0 0,-2-3-217 0 0,0 1-52 0 0,0 2-324 0 0,0 0-152 0 0,0 0-172 0 0,-2 0-228 0 0,3 0-280 0 0,-1 0-217 0 0</inkml:trace>
</inkml:ink>
</file>

<file path=ppt/ink/ink5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50.212"/>
    </inkml:context>
    <inkml:brush xml:id="br0">
      <inkml:brushProperty name="width" value="0.1" units="cm"/>
      <inkml:brushProperty name="height" value="0.1" units="cm"/>
      <inkml:brushProperty name="color" value="#FFFFFF"/>
    </inkml:brush>
  </inkml:definitions>
  <inkml:trace contextRef="#ctx0" brushRef="#br0">0 321 1292 0 0,'2'10'6479'0'0,"9"-18"-4944"0"0,-9 6-1666 0 0,37-33 798 0 0,64-73 0 0 0,-95 98-554 0 0,-1-1-1 0 0,0 0 1 0 0,0 0 0 0 0,-1 0-1 0 0,-1 0 1 0 0,0-1 0 0 0,0 0-1 0 0,-1 0 1 0 0,0-1 0 0 0,-1 1-1 0 0,-1-1 1 0 0,1-16 0 0 0,-3 29-111 0 0,1-1 0 0 0,-1 1-1 0 0,0 0 1 0 0,0-1 0 0 0,0 1 0 0 0,0 0 0 0 0,0 0 0 0 0,0-1 0 0 0,0 1 0 0 0,0 0 0 0 0,0-1-1 0 0,0 1 1 0 0,0 0 0 0 0,0-1 0 0 0,-1 1 0 0 0,1 0 0 0 0,0 0 0 0 0,0-1 0 0 0,0 1 0 0 0,0 0 0 0 0,0 0-1 0 0,-1-1 1 0 0,1 1 0 0 0,0 0 0 0 0,0 0 0 0 0,0-1 0 0 0,-1 1 0 0 0,1 0 0 0 0,0 0 0 0 0,0 0-1 0 0,-1-1 1 0 0,1 1 0 0 0,0 0 0 0 0,0 0 0 0 0,-1 0 0 0 0,1 0 0 0 0,0 0 0 0 0,0 0 0 0 0,-1 0 0 0 0,1 0-1 0 0,0-1 1 0 0,-1 1 0 0 0,1 0 0 0 0,0 0 0 0 0,-1 0 0 0 0,1 1 0 0 0,0-1 0 0 0,-1 0 0 0 0,1 0-1 0 0,0 0 1 0 0,0 0 0 0 0,-1 0 0 0 0,1 0 0 0 0,0 0 0 0 0,-1 0 0 0 0,1 0 0 0 0,0 1 0 0 0,0-1 0 0 0,-1 0-1 0 0,1 0 1 0 0,0 0 0 0 0,0 1 0 0 0,0-1 0 0 0,-1 0 0 0 0,1 0 0 0 0,0 1 0 0 0,0-1 0 0 0,-1 1-1 0 0,-14 15-67 0 0,9-4 80 0 0,1-1 0 0 0,0 2 1 0 0,0-1-1 0 0,1 0 0 0 0,1 1 0 0 0,0 0 1 0 0,0 0-1 0 0,2 0 0 0 0,-1 0 0 0 0,2 0 1 0 0,0 0-1 0 0,0 0 0 0 0,1 1 0 0 0,1-1 1 0 0,0 0-1 0 0,1-1 0 0 0,6 20 0 0 0,-7-28-20 0 0,0 1 0 0 0,1-1 0 0 0,-1 1-1 0 0,1-1 1 0 0,0 0 0 0 0,0 0-1 0 0,0 0 1 0 0,0 0 0 0 0,1-1 0 0 0,-1 1-1 0 0,1-1 1 0 0,0 0 0 0 0,0 0-1 0 0,0 0 1 0 0,1 0 0 0 0,-1-1 0 0 0,1 0-1 0 0,-1 0 1 0 0,1 0 0 0 0,0-1-1 0 0,0 1 1 0 0,-1-1 0 0 0,1 0 0 0 0,0 0-1 0 0,0-1 1 0 0,0 0 0 0 0,0 0-1 0 0,0 0 1 0 0,0 0 0 0 0,0-1 0 0 0,0 1-1 0 0,0-2 1 0 0,0 1 0 0 0,0 0-1 0 0,0-1 1 0 0,8-4 0 0 0,-3 2-80 0 0,0-1 0 0 0,0-1 0 0 0,0 0 0 0 0,-1 0 0 0 0,0-1 0 0 0,0 0 0 0 0,-1-1 0 0 0,0 1 0 0 0,0-2 0 0 0,-1 1 0 0 0,0-1 0 0 0,0 0 0 0 0,-1-1 0 0 0,-1 1 0 0 0,1-1 0 0 0,-1 0 0 0 0,-1-1 0 0 0,0 1 0 0 0,0-1 0 0 0,-1 0 0 0 0,-1 0 0 0 0,0 0 0 0 0,0 0 0 0 0,-1 0 0 0 0,0 0 0 0 0,-2-13 0 0 0,3-40 814 0 0,-15 82-273 0 0,11-4-345 0 0,1 0 1 0 0,0 0-1 0 0,1 0 1 0 0,1 0-1 0 0,0 0 1 0 0,0 0-1 0 0,2 0 1 0 0,0 0-1 0 0,0-1 0 0 0,1 1 1 0 0,1-1-1 0 0,0 0 1 0 0,14 23-1 0 0,-18-33-160 0 0,1-1 1 0 0,0 1-1 0 0,0-1 0 0 0,0 0 0 0 0,1 0 0 0 0,-1 0 1 0 0,0 0-1 0 0,1-1 0 0 0,-1 1 0 0 0,6 2 0 0 0,-5-3-321 0 0,0 0-1 0 0,0 0 0 0 0,1 0 0 0 0,-1-1 0 0 0,0 1 0 0 0,0-1 0 0 0,1 0 1 0 0,-1 0-1 0 0,0 0 0 0 0,0 0 0 0 0,1 0 0 0 0,-1-1 0 0 0,0 0 0 0 0,0 1 1 0 0,0-1-1 0 0,1 0 0 0 0,-1-1 0 0 0,0 1 0 0 0,0-1 0 0 0,-1 1 0 0 0,1-1 0 0 0,0 0 1 0 0,0 0-1 0 0,3-3 0 0 0,6-8-533 0 0</inkml:trace>
</inkml:ink>
</file>

<file path=ppt/ink/ink5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50.565"/>
    </inkml:context>
    <inkml:brush xml:id="br0">
      <inkml:brushProperty name="width" value="0.1" units="cm"/>
      <inkml:brushProperty name="height" value="0.1" units="cm"/>
      <inkml:brushProperty name="color" value="#FFFFFF"/>
    </inkml:brush>
  </inkml:definitions>
  <inkml:trace contextRef="#ctx0" brushRef="#br0">0 54 1664 0 0,'4'0'1536'0'0,"-2"-2"-928"0"0,2 0-80 0 0,2-1-28 0 0,7-1-128 0 0,-1 0-27 0 0,5-1-145 0 0,0 0-136 0 0,-2-2-180 0 0,4 2-173 0 0,-2 1-263 0 0,-2 0-384 0 0,-1 1-20 0 0,-2-1 12 0 0,-2 3 16 0 0</inkml:trace>
</inkml:ink>
</file>

<file path=ppt/ink/ink5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50.938"/>
    </inkml:context>
    <inkml:brush xml:id="br0">
      <inkml:brushProperty name="width" value="0.1" units="cm"/>
      <inkml:brushProperty name="height" value="0.1" units="cm"/>
      <inkml:brushProperty name="color" value="#FFFFFF"/>
    </inkml:brush>
  </inkml:definitions>
  <inkml:trace contextRef="#ctx0" brushRef="#br0">4 34 2064 0 0,'-3'8'1052'0'0,"3"-1"-140"0"0,0-3-100 0 0,0-1-99 0 0,3 0-97 0 0,1-1-56 0 0,3-2-116 0 0,0 0-88 0 0,1 0-44 0 0,6-4-368 0 0,3 1-168 0 0,3-2-192 0 0,1 0-272 0 0,1-2-393 0 0,2 0 17 0 0,-1-1 52 0 0,0-2 48 0 0,-2-2 28 0 0</inkml:trace>
</inkml:ink>
</file>

<file path=ppt/ink/ink5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51.296"/>
    </inkml:context>
    <inkml:brush xml:id="br0">
      <inkml:brushProperty name="width" value="0.1" units="cm"/>
      <inkml:brushProperty name="height" value="0.1" units="cm"/>
      <inkml:brushProperty name="color" value="#FFFFFF"/>
    </inkml:brush>
  </inkml:definitions>
  <inkml:trace contextRef="#ctx0" brushRef="#br0">116 2 1552 0 0,'-2'0'239'0'0,"1"0"1"0"0,-1-1-1 0 0,0 1 0 0 0,1 0 0 0 0,-1 0 0 0 0,0 0 1 0 0,1 0-1 0 0,-1 0 0 0 0,0 0 0 0 0,1 0 0 0 0,-1 1 1 0 0,0-1-1 0 0,1 1 0 0 0,-1-1 0 0 0,1 1 0 0 0,-1-1 1 0 0,1 1-1 0 0,-1 0 0 0 0,1 0 0 0 0,-1 0 0 0 0,1 0 1 0 0,0 0-1 0 0,0 0 0 0 0,-1 0 0 0 0,1 0 0 0 0,-2 3 1 0 0,-28 36 1557 0 0,24-27-1487 0 0,1 1 1 0 0,0-1 0 0 0,1 1 0 0 0,1 1 0 0 0,0-1 0 0 0,1 0 0 0 0,0 1 0 0 0,1 0 0 0 0,1-1-1 0 0,1 29 1 0 0,0-30-189 0 0,1-1-1 0 0,1 1 1 0 0,0-1-1 0 0,0 1 1 0 0,1-1-1 0 0,1 0 1 0 0,0 0-1 0 0,1-1 1 0 0,0 1-1 0 0,1-1 1 0 0,0 0-1 0 0,0-1 1 0 0,11 13-1 0 0,-13-18-73 0 0,-1-2 0 0 0,1 1 1 0 0,1 0-1 0 0,-1-1 0 0 0,0 1 0 0 0,1-1 0 0 0,0 0 0 0 0,-1-1 1 0 0,1 1-1 0 0,0-1 0 0 0,1 0 0 0 0,-1 0 0 0 0,0-1 1 0 0,0 0-1 0 0,1 0 0 0 0,10 1 0 0 0,-8-2-26 0 0,0 0 0 0 0,0-1-1 0 0,0 0 1 0 0,-1-1 0 0 0,1 1-1 0 0,0-2 1 0 0,-1 1 0 0 0,1-1 0 0 0,-1 0-1 0 0,14-8 1 0 0,-12 5-43 0 0,1 0 1 0 0,-1-1-1 0 0,0 0 0 0 0,0 0 1 0 0,0-1-1 0 0,-1 0 0 0 0,-1-1 1 0 0,1 0-1 0 0,-2 0 0 0 0,1 0 1 0 0,-1-1-1 0 0,0 0 0 0 0,-1 0 1 0 0,-1-1-1 0 0,1 0 0 0 0,3-14 1 0 0,-7 17 8 0 0,0 0 1 0 0,0 1-1 0 0,-1-1 1 0 0,0 0-1 0 0,-1 1 1 0 0,1-1-1 0 0,-1 1 1 0 0,-1-1-1 0 0,0 1 1 0 0,0-1-1 0 0,0 1 1 0 0,-1 0-1 0 0,0 0 1 0 0,0 0-1 0 0,-1 0 1 0 0,0 0-1 0 0,0 1 1 0 0,0 0-1 0 0,-1 0 1 0 0,0 0 0 0 0,-6-5-1 0 0,4 5-2 0 0,0 0 1 0 0,0 0-1 0 0,0 1 1 0 0,-1 0-1 0 0,0 1 0 0 0,0 0 1 0 0,0 0-1 0 0,0 0 0 0 0,-1 1 1 0 0,1 1-1 0 0,-1-1 0 0 0,0 1 1 0 0,0 1-1 0 0,0 0 1 0 0,0 0-1 0 0,0 1 0 0 0,-14 0 1 0 0,13 1-241 0 0,-1 1 0 0 0,1 0 0 0 0,0 0 0 0 0,0 1 0 0 0,-17 6 0 0 0,21-6-565 0 0,1 0 1 0 0,-1 1-1 0 0,1-1 0 0 0,-1 1 1 0 0,1 0-1 0 0,-6 6 0 0 0,4-3-1999 0 0</inkml:trace>
</inkml:ink>
</file>

<file path=ppt/ink/ink5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51.965"/>
    </inkml:context>
    <inkml:brush xml:id="br0">
      <inkml:brushProperty name="width" value="0.1" units="cm"/>
      <inkml:brushProperty name="height" value="0.1" units="cm"/>
      <inkml:brushProperty name="color" value="#FFFFFF"/>
    </inkml:brush>
  </inkml:definitions>
  <inkml:trace contextRef="#ctx0" brushRef="#br0">535 13 3868 0 0,'7'-5'5901'0'0,"-7"4"-5794"0"0,-1 0-49 0 0,1 1 1 0 0,-1-1-1 0 0,1 1 0 0 0,-1-1 0 0 0,1 1 1 0 0,-1-1-1 0 0,0 1 0 0 0,1 0 1 0 0,-1-1-1 0 0,0 1 0 0 0,1 0 1 0 0,-1-1-1 0 0,0 1 0 0 0,1 0 1 0 0,-1 0-1 0 0,0 0 0 0 0,0 0 0 0 0,1 0 1 0 0,-1 0-1 0 0,-1 0 0 0 0,-44 0 394 0 0,0 2 0 0 0,0 2-1 0 0,-78 17 1 0 0,105-16-415 0 0,1 0 0 0 0,1 1 1 0 0,-1 1-1 0 0,1 1 0 0 0,0 0 0 0 0,0 1 0 0 0,1 1 0 0 0,1 0 0 0 0,0 1 0 0 0,0 1 1 0 0,1 0-1 0 0,-13 15 0 0 0,22-22-17 0 0,1 1 0 0 0,0-1 0 0 0,1 0 0 0 0,-1 1 0 0 0,1 0 0 0 0,0 0 0 0 0,1 0 1 0 0,-1 0-1 0 0,1 0 0 0 0,0 0 0 0 0,1 1 0 0 0,0-1 0 0 0,0 1 0 0 0,0-1 0 0 0,0 1 0 0 0,1 0 0 0 0,1-1 0 0 0,0 9 0 0 0,0-9-10 0 0,1-1 0 0 0,-1 0 0 0 0,1 0 0 0 0,0 0 0 0 0,0 0 0 0 0,1-1 0 0 0,-1 1 0 0 0,1 0 0 0 0,0-1 0 0 0,0 0 0 0 0,1 0 0 0 0,-1 0 0 0 0,1 0 0 0 0,0 0 0 0 0,0-1 0 0 0,0 0 0 0 0,1 1 0 0 0,-1-2 0 0 0,1 1 0 0 0,-1 0 0 0 0,1-1 0 0 0,10 3 0 0 0,-2-1-111 0 0,1 0-1 0 0,-1-1 0 0 0,1-1 1 0 0,-1-1-1 0 0,1 0 0 0 0,0 0 0 0 0,0-1 1 0 0,14-3-1 0 0,-21 3 29 0 0,1-1 0 0 0,-1-1 1 0 0,1 1-1 0 0,-1-1 0 0 0,0 0 0 0 0,1-1 0 0 0,-1 0 1 0 0,-1 0-1 0 0,1-1 0 0 0,0 1 0 0 0,-1-1 0 0 0,1-1 1 0 0,-1 1-1 0 0,-1-1 0 0 0,11-11 0 0 0,-14 14 69 0 0,-1 1 0 0 0,0-1-1 0 0,0 0 1 0 0,0 0 0 0 0,0 0-1 0 0,0 0 1 0 0,-1 0 0 0 0,1 1 0 0 0,0-1-1 0 0,-1 0 1 0 0,0-1 0 0 0,1 1-1 0 0,-1 0 1 0 0,0 0 0 0 0,0 0 0 0 0,0 0-1 0 0,0 0 1 0 0,0 0 0 0 0,-2-4-1 0 0,1 2 18 0 0,0 1-1 0 0,-1-1 1 0 0,1 1-1 0 0,-1 0 1 0 0,0-1-1 0 0,0 1 1 0 0,-1 0 0 0 0,1 0-1 0 0,-1 0 1 0 0,-3-3-1 0 0,1 1 17 0 0,-1 1 1 0 0,1 0-1 0 0,-1 0 0 0 0,0 0 0 0 0,0 0 1 0 0,0 1-1 0 0,-1 0 0 0 0,1 1 1 0 0,-1-1-1 0 0,1 1 0 0 0,-12-2 0 0 0,9 4 13 0 0,1 0-1 0 0,-1 0 0 0 0,1 0 0 0 0,0 1 1 0 0,-15 4-1 0 0,19-4-119 0 0,1 0 1 0 0,0 0-1 0 0,-1 0 0 0 0,1 1 1 0 0,0-1-1 0 0,0 1 1 0 0,0 0-1 0 0,0 0 1 0 0,0 0-1 0 0,0 0 0 0 0,0 0 1 0 0,1 1-1 0 0,-1-1 1 0 0,1 1-1 0 0,0 0 1 0 0,-3 3-1 0 0,5-6-131 0 0,1 1-1 0 0,-1 0 1 0 0,0-1 0 0 0,1 1-1 0 0,-1-1 1 0 0,5 4-1885 0 0,-4-4 1885 0 0,-1 0-1 0 0,1 0 1 0 0,-1 1 0 0 0,1-1-1 0 0,-1 0 1 0 0,1 0 0 0 0,0 0-1 0 0,-1 0 1 0 0,1 0-1 0 0,-1 0 1 0 0,1 0 0 0 0,0 0-1 0 0,-1 0 1 0 0,1 0 0 0 0,0 0-1 0 0,0-1 1 0 0,25 1-2205 0 0,-11-3 1472 0 0</inkml:trace>
</inkml:ink>
</file>

<file path=ppt/ink/ink5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52.369"/>
    </inkml:context>
    <inkml:brush xml:id="br0">
      <inkml:brushProperty name="width" value="0.1" units="cm"/>
      <inkml:brushProperty name="height" value="0.1" units="cm"/>
      <inkml:brushProperty name="color" value="#FFFFFF"/>
    </inkml:brush>
  </inkml:definitions>
  <inkml:trace contextRef="#ctx0" brushRef="#br0">0 21 1216 0 0,'55'-3'6640'0'0,"0"-4"-3839"0"0,10-2-3686 0 0,3 8-3740 0 0,-53 3 1596 0 0</inkml:trace>
</inkml:ink>
</file>

<file path=ppt/ink/ink5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49:52.789"/>
    </inkml:context>
    <inkml:brush xml:id="br0">
      <inkml:brushProperty name="width" value="0.1" units="cm"/>
      <inkml:brushProperty name="height" value="0.1" units="cm"/>
      <inkml:brushProperty name="color" value="#FFFFFF"/>
    </inkml:brush>
  </inkml:definitions>
  <inkml:trace contextRef="#ctx0" brushRef="#br0">2 370 2536 0 0,'-1'2'834'0'0,"1"-1"-556"0"0,0 0 1 0 0,0-1-1 0 0,-1 1 0 0 0,1 0 0 0 0,0-1 0 0 0,0 1 0 0 0,0 0 0 0 0,0-1 0 0 0,0 1 0 0 0,0 0 0 0 0,0-1 0 0 0,0 1 0 0 0,1 0 0 0 0,-1-1 0 0 0,0 1 0 0 0,0 0 0 0 0,1 0 0 0 0,13 1 2336 0 0,-6-2-2543 0 0,37-2 207 0 0,47-6-1 0 0,43-16-7775 0 0,-114 16 5537 0 0,-13 4 1045 0 0</inkml:trace>
  <inkml:trace contextRef="#ctx0" brushRef="#br0" timeOffset="1">584 32 1736 0 0,'-11'-32'10256'0'0,"16"53"-9153"0"0,39 188 1900 0 0,-16-70-1852 0 0,-23-112-527 0 0,-1-4-2115 0 0</inkml:trace>
</inkml:ink>
</file>

<file path=ppt/ink/ink5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10.931"/>
    </inkml:context>
    <inkml:brush xml:id="br0">
      <inkml:brushProperty name="width" value="0.1" units="cm"/>
      <inkml:brushProperty name="height" value="0.1" units="cm"/>
      <inkml:brushProperty name="color" value="#FFFFFF"/>
    </inkml:brush>
  </inkml:definitions>
  <inkml:trace contextRef="#ctx0" brushRef="#br0">1 5 3520 0 0,'0'-5'5711'0'0,"-1"20"-4030"0"0,2 24-1175 0 0,4 31-2 0 0,7 78 1629 0 0,-8-123-3263 0 0,0 0-1 0 0,2 0 1 0 0,15 41 0 0 0,-18-59-615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1.318"/>
    </inkml:context>
    <inkml:brush xml:id="br0">
      <inkml:brushProperty name="width" value="0.1" units="cm"/>
      <inkml:brushProperty name="height" value="0.1" units="cm"/>
      <inkml:brushProperty name="color" value="#FFFFFF"/>
    </inkml:brush>
  </inkml:definitions>
  <inkml:trace contextRef="#ctx0" brushRef="#br0">48 0 1612 0 0,'-2'0'278'0'0,"1"1"0"0"0,0-1 0 0 0,-1 0-1 0 0,1 0 1 0 0,-1 1 0 0 0,1-1 0 0 0,0 0 0 0 0,-1 1 0 0 0,1 0-1 0 0,0-1 1 0 0,-1 1 0 0 0,1 0 0 0 0,0-1 0 0 0,0 1-1 0 0,0 0 1 0 0,-1 0 0 0 0,1 0 0 0 0,0 0 0 0 0,0 0 0 0 0,1 0-1 0 0,-2 2 1 0 0,0 1-36 0 0,-1 0 1 0 0,1 0-1 0 0,1 0 0 0 0,-1 0 0 0 0,1 0 0 0 0,0 0 0 0 0,-1 6 1 0 0,-1 9-156 0 0,1 0 0 0 0,1 29-1 0 0,1-39 380 0 0,1 20-244 0 0,1 1 0 0 0,1-1 0 0 0,1 1-1 0 0,11 33 1 0 0,-12-41-669 0 0,-4-20-73 0 0,-3-14 284 0 0,-3-25 481 0 0,1 0 0 0 0,2-1 1 0 0,1 1-1 0 0,5-68 0 0 0,-2 102-224 0 0,0 0 0 0 0,0 0 0 0 0,0 1 0 0 0,1-1 0 0 0,-1 0 0 0 0,1 0 0 0 0,-1 1 0 0 0,1-1 0 0 0,0 0 0 0 0,0 1 0 0 0,0-1 0 0 0,0 1 0 0 0,1-1 0 0 0,-1 1 0 0 0,1-1 0 0 0,-1 1 0 0 0,1 0 0 0 0,0 0 0 0 0,0 0 0 0 0,0 0 0 0 0,0 0 0 0 0,0 0 0 0 0,1 1 0 0 0,-1-1 0 0 0,0 1 0 0 0,1-1 0 0 0,-1 1 0 0 0,1 0 0 0 0,0 0 0 0 0,-1 0 0 0 0,1 0 0 0 0,0 1 0 0 0,-1-1 0 0 0,1 1 0 0 0,0-1 0 0 0,0 1 0 0 0,-1 0 0 0 0,1 0 0 0 0,0 0 0 0 0,4 2 0 0 0,2-1-3 0 0,0 0 0 0 0,-1 1 0 0 0,1 1 0 0 0,-1-1 1 0 0,0 2-1 0 0,0-1 0 0 0,0 1 0 0 0,-1 0 0 0 0,1 0 1 0 0,-1 1-1 0 0,0 0 0 0 0,8 7 0 0 0,-6-2 26 0 0,-1-1 1 0 0,0 1-1 0 0,0 0 0 0 0,-1 1 0 0 0,-1-1 0 0 0,0 1 0 0 0,0 1 1 0 0,8 23-1 0 0,-5-3 47 0 0,-1 0 0 0 0,4 39 1 0 0,-4-29-1176 0 0,-2-15-2730 0 0</inkml:trace>
</inkml:ink>
</file>

<file path=ppt/ink/ink5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11.513"/>
    </inkml:context>
    <inkml:brush xml:id="br0">
      <inkml:brushProperty name="width" value="0.1" units="cm"/>
      <inkml:brushProperty name="height" value="0.1" units="cm"/>
      <inkml:brushProperty name="color" value="#FFFFFF"/>
    </inkml:brush>
  </inkml:definitions>
  <inkml:trace contextRef="#ctx0" brushRef="#br0">498 89 3500 0 0,'-1'-5'271'0'0,"0"1"0"0"0,0-1 0 0 0,-1 1-1 0 0,1 0 1 0 0,-1 0 0 0 0,0 0 0 0 0,0 0-1 0 0,-1 0 1 0 0,1 0 0 0 0,-1 0 0 0 0,0 1-1 0 0,0-1 1 0 0,0 1 0 0 0,0 0 0 0 0,-1 0-1 0 0,1 0 1 0 0,-1 0 0 0 0,0 1 0 0 0,0-1-1 0 0,0 1 1 0 0,0 0 0 0 0,0 0 0 0 0,-9-2-1 0 0,4 2-117 0 0,0 1-1 0 0,0 0 0 0 0,0 0 0 0 0,1 1 1 0 0,-1 0-1 0 0,0 0 0 0 0,0 1 1 0 0,0 0-1 0 0,0 1 0 0 0,0 0 0 0 0,-12 5 1 0 0,0 0 54 0 0,0 2 1 0 0,0 0 0 0 0,1 2 0 0 0,0 0-1 0 0,1 1 1 0 0,0 1 0 0 0,-22 20-1 0 0,30-22-122 0 0,0 0-1 0 0,0 0 1 0 0,1 1 0 0 0,1 0-1 0 0,0 1 1 0 0,1 0-1 0 0,0 1 1 0 0,1 0-1 0 0,0 0 1 0 0,1 0-1 0 0,-6 23 1 0 0,8-20-28 0 0,1 0 1 0 0,1 0-1 0 0,0 0 0 0 0,1 0 1 0 0,1 1-1 0 0,1-1 0 0 0,0 0 1 0 0,1 0-1 0 0,1 0 0 0 0,1 0 1 0 0,0 0-1 0 0,1-1 0 0 0,1 1 1 0 0,0-1-1 0 0,15 25 0 0 0,-14-29-18 0 0,1 0 0 0 0,0 0 0 0 0,1-1 0 0 0,1 0-1 0 0,0-1 1 0 0,0 0 0 0 0,1 0 0 0 0,0-1 0 0 0,0 0-1 0 0,1-1 1 0 0,1-1 0 0 0,-1 0 0 0 0,1 0 0 0 0,0-2-1 0 0,0 1 1 0 0,1-1 0 0 0,0-1 0 0 0,0-1 0 0 0,16 3-1 0 0,-7-4-48 0 0,0-1 0 0 0,0-1-1 0 0,1-1 1 0 0,-1-1 0 0 0,0-1-1 0 0,0-1 1 0 0,0-1 0 0 0,-1-1-1 0 0,0-1 1 0 0,0-1-1 0 0,0-1 1 0 0,-1 0 0 0 0,-1-2-1 0 0,1-1 1 0 0,-2 0 0 0 0,0-1-1 0 0,20-19 1 0 0,-31 25-6 0 0,0-1 0 0 0,-1 0 0 0 0,0 0 0 0 0,-1 0 0 0 0,0-1 0 0 0,0 0 0 0 0,-1-1 0 0 0,0 1 0 0 0,0-1 0 0 0,-1 0 0 0 0,-1 0 0 0 0,0-1 0 0 0,0 1 0 0 0,-1-1 0 0 0,0 1 0 0 0,-1-1 0 0 0,0 0 0 0 0,-1 1 0 0 0,0-1 1 0 0,0 0-1 0 0,-3-13 0 0 0,-1-2-30 0 0,-2 0 0 0 0,0 1 1 0 0,-2 0-1 0 0,0 1 1 0 0,-2-1-1 0 0,0 2 0 0 0,-24-39 1 0 0,19 36-407 0 0,-12-19-1050 0 0,4 22-3588 0 0</inkml:trace>
</inkml:ink>
</file>

<file path=ppt/ink/ink5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11.992"/>
    </inkml:context>
    <inkml:brush xml:id="br0">
      <inkml:brushProperty name="width" value="0.1" units="cm"/>
      <inkml:brushProperty name="height" value="0.1" units="cm"/>
      <inkml:brushProperty name="color" value="#FFFFFF"/>
    </inkml:brush>
  </inkml:definitions>
  <inkml:trace contextRef="#ctx0" brushRef="#br0">2 15 5473 0 0,'0'0'74'0'0,"0"0"1"0"0,-1-1-1 0 0,1 1 1 0 0,0-1 0 0 0,0 1-1 0 0,0 0 1 0 0,0-1 0 0 0,0 1-1 0 0,0-1 1 0 0,0 1 0 0 0,0-1-1 0 0,0 1 1 0 0,0-1 0 0 0,0 1-1 0 0,0 0 1 0 0,0-1 0 0 0,0 1-1 0 0,0-1 1 0 0,1 1-1 0 0,-1-1 1 0 0,0 1 0 0 0,0 0-1 0 0,0-1 1 0 0,1 1 0 0 0,-1 0-1 0 0,0-1 1 0 0,0 1 0 0 0,1 0-1 0 0,-1-1 1 0 0,0 1 0 0 0,1 0-1 0 0,-1-1 1 0 0,0 1 0 0 0,1 0-1 0 0,-1 0 1 0 0,1-1-1 0 0,-1 1 1 0 0,0 0 0 0 0,1 0-1 0 0,-1 0 1 0 0,1 0 0 0 0,-1 0-1 0 0,0 0 1 0 0,1-1 0 0 0,-1 1-1 0 0,1 0 1 0 0,-1 0 0 0 0,1 0-1 0 0,-1 0 1 0 0,1 1 0 0 0,-1-1-1 0 0,0 0 1 0 0,1 0-1 0 0,-1 0 1 0 0,1 0 0 0 0,-1 0-1 0 0,1 1 1 0 0,-1-1 0 0 0,0 0-1 0 0,1 0 1 0 0,-1 0 0 0 0,0 1-1 0 0,1-1 1 0 0,-1 0 0 0 0,0 1-1 0 0,1-1 1 0 0,-1 0 0 0 0,1 1-1 0 0,28 29 867 0 0,-22-22-587 0 0,108 116 1250 0 0,-85-90-1416 0 0,109 113 382 0 0,-113-123-2064 0 0,50 35-1 0 0,-36-35-1728 0 0,-20-15 219 0 0</inkml:trace>
</inkml:ink>
</file>

<file path=ppt/ink/ink5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12.362"/>
    </inkml:context>
    <inkml:brush xml:id="br0">
      <inkml:brushProperty name="width" value="0.1" units="cm"/>
      <inkml:brushProperty name="height" value="0.1" units="cm"/>
      <inkml:brushProperty name="color" value="#FFFFFF"/>
    </inkml:brush>
  </inkml:definitions>
  <inkml:trace contextRef="#ctx0" brushRef="#br0">66 22 4372 0 0,'0'-2'107'0'0,"0"1"0"0"0,-1-1 0 0 0,1 1 0 0 0,0-1 0 0 0,-1 1 0 0 0,1 0 0 0 0,-1-1 0 0 0,0 1 0 0 0,1 0 0 0 0,-1-1 0 0 0,0 1 0 0 0,0 0 0 0 0,0 0 0 0 0,-1-2 0 0 0,2 3-40 0 0,-1 1 0 0 0,1-1 0 0 0,0 0 0 0 0,-1 0 0 0 0,1 0 0 0 0,-1 0 0 0 0,1 1 0 0 0,0-1 0 0 0,-1 0 0 0 0,1 0-1 0 0,0 1 1 0 0,0-1 0 0 0,-1 0 0 0 0,1 1 0 0 0,0-1 0 0 0,-1 0 0 0 0,1 1 0 0 0,0-1 0 0 0,0 1 0 0 0,0-1 0 0 0,0 0-1 0 0,-1 1 1 0 0,1-1 0 0 0,0 1 0 0 0,0-1 0 0 0,0 0 0 0 0,0 1 0 0 0,0-1 0 0 0,0 1 0 0 0,-8 47 1646 0 0,1 111 489 0 0,3-47-1346 0 0,-10 52 524 0 0,4-67-2037 0 0,4 107 1 0 0,6-202 465 0 0,0 1-124 0 0,0-1 0 0 0,0 0 0 0 0,0 0 0 0 0,1 0-1 0 0,-1 0 1 0 0,0 0 0 0 0,1 1 0 0 0,0-1 0 0 0,-1 0 0 0 0,1 0 0 0 0,0 0 0 0 0,2 3-1 0 0</inkml:trace>
</inkml:ink>
</file>

<file path=ppt/ink/ink5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12.878"/>
    </inkml:context>
    <inkml:brush xml:id="br0">
      <inkml:brushProperty name="width" value="0.1" units="cm"/>
      <inkml:brushProperty name="height" value="0.1" units="cm"/>
      <inkml:brushProperty name="color" value="#FFFFFF"/>
    </inkml:brush>
  </inkml:definitions>
  <inkml:trace contextRef="#ctx0" brushRef="#br0">263 56 4312 0 0,'1'-1'184'0'0,"0"0"0"0"0,1-1 0 0 0,-1 1 0 0 0,0 0-1 0 0,0 0 1 0 0,0-1 0 0 0,0 1 0 0 0,0-1 0 0 0,0 1 0 0 0,0-1-1 0 0,0 1 1 0 0,-1-1 0 0 0,1 0 0 0 0,-1 1 0 0 0,1-1 0 0 0,-1-1-1 0 0,0 2-65 0 0,0 0-1 0 0,0 0 0 0 0,0 0 0 0 0,0 0 0 0 0,0 0 0 0 0,-1 0 1 0 0,1 0-1 0 0,0 1 0 0 0,-1-1 0 0 0,1 0 0 0 0,-1 0 1 0 0,1 0-1 0 0,-1 0 0 0 0,1 1 0 0 0,-1-1 0 0 0,1 0 1 0 0,-1 1-1 0 0,0-1 0 0 0,0 0 0 0 0,1 1 0 0 0,-2-1 1 0 0,-1-1 57 0 0,-1 0 0 0 0,1 1 0 0 0,0-1 1 0 0,-1 1-1 0 0,1 0 0 0 0,-1 0 1 0 0,1 1-1 0 0,-1-1 0 0 0,0 1 1 0 0,1-1-1 0 0,-1 1 0 0 0,0 0 1 0 0,-4 1-1 0 0,-4 1-26 0 0,1 0 0 0 0,1 1-1 0 0,-1 0 1 0 0,0 1 0 0 0,1 0 0 0 0,0 0 0 0 0,0 1 0 0 0,0 1 0 0 0,0 0 0 0 0,1 0-1 0 0,0 0 1 0 0,0 2 0 0 0,1-1 0 0 0,-11 12 0 0 0,13-12-81 0 0,0 1 0 0 0,1-1-1 0 0,0 1 1 0 0,0 0 0 0 0,1 1 0 0 0,0-1 0 0 0,0 1-1 0 0,1 0 1 0 0,0 0 0 0 0,0 0 0 0 0,1 0 0 0 0,1 0-1 0 0,-1 1 1 0 0,1-1 0 0 0,1 0 0 0 0,0 1 0 0 0,2 13-1 0 0,-1-16-58 0 0,0 0 0 0 0,1 0 0 0 0,1 0 0 0 0,-1-1 0 0 0,1 1 0 0 0,0 0 0 0 0,0-1 0 0 0,1 0 0 0 0,0 0 0 0 0,0 0 0 0 0,0 0 0 0 0,1-1 0 0 0,0 0 0 0 0,0 0 0 0 0,0 0 0 0 0,1 0 0 0 0,9 5 0 0 0,-12-7-51 0 0,0-1-1 0 0,1 0 1 0 0,0 0-1 0 0,0-1 1 0 0,-1 1-1 0 0,1-1 1 0 0,0 0-1 0 0,0 0 1 0 0,0 0-1 0 0,0 0 0 0 0,0-1 1 0 0,0 1-1 0 0,1-1 1 0 0,-1 0-1 0 0,0-1 1 0 0,0 1-1 0 0,0-1 1 0 0,0 1-1 0 0,0-1 1 0 0,0-1-1 0 0,0 1 1 0 0,0 0-1 0 0,-1-1 1 0 0,1 0-1 0 0,0 0 1 0 0,-1 0-1 0 0,1 0 1 0 0,-1 0-1 0 0,0-1 1 0 0,0 0-1 0 0,5-4 1 0 0,0-4-46 0 0,-1 0 1 0 0,0 0-1 0 0,-1 0 0 0 0,0-1 1 0 0,-1 0-1 0 0,0 0 1 0 0,-1 0-1 0 0,0-1 1 0 0,-1 1-1 0 0,3-27 0 0 0,-3 19 174 0 0,0-1 0 0 0,-2 0 0 0 0,-1 1 0 0 0,-3-32 0 0 0,9 82 32 0 0,25 104 922 0 0,-27-121-1236 0 0,0 0 0 0 0,2 0 0 0 0,-1 0 0 0 0,2 0 0 0 0,0-1 0 0 0,0 0 0 0 0,14 17 0 0 0,-19-27-381 0 0,1 0 0 0 0,-1 1 0 0 0,1-1 0 0 0,-1 0 1 0 0,1 0-1 0 0,0 0 0 0 0,0-1 0 0 0,5 3 0 0 0</inkml:trace>
</inkml:ink>
</file>

<file path=ppt/ink/ink5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13.269"/>
    </inkml:context>
    <inkml:brush xml:id="br0">
      <inkml:brushProperty name="width" value="0.1" units="cm"/>
      <inkml:brushProperty name="height" value="0.1" units="cm"/>
      <inkml:brushProperty name="color" value="#FFFFFF"/>
    </inkml:brush>
  </inkml:definitions>
  <inkml:trace contextRef="#ctx0" brushRef="#br0">1 36 5040 0 0,'0'-1'128'0'0,"0"-1"0"0"0,0 1-1 0 0,0 0 1 0 0,0 0-1 0 0,0 0 1 0 0,0 0-1 0 0,1 0 1 0 0,-1 0-1 0 0,0 0 1 0 0,0 0-1 0 0,1 0 1 0 0,-1 0-1 0 0,1 0 1 0 0,-1 1-1 0 0,1-1 1 0 0,-1 0 0 0 0,1 0-1 0 0,0 0 1 0 0,-1 0-1 0 0,1 1 1 0 0,0-1-1 0 0,0 0 1 0 0,-1 1-1 0 0,1-1 1 0 0,0 0-1 0 0,0 1 1 0 0,0-1-1 0 0,1 0 1 0 0,1 1 21 0 0,0-1-1 0 0,0 1 1 0 0,0-1 0 0 0,0 1 0 0 0,0 0-1 0 0,0 0 1 0 0,-1 0 0 0 0,1 1 0 0 0,0-1 0 0 0,4 1-1 0 0,6 3 146 0 0,0 0 0 0 0,0 1 0 0 0,18 10 0 0 0,-15-6-96 0 0,0 0 0 0 0,-1 2-1 0 0,-1 0 1 0 0,0 0 0 0 0,0 1 0 0 0,17 21 0 0 0,-23-24-98 0 0,-1 0 1 0 0,0 1 0 0 0,0-1-1 0 0,-1 1 1 0 0,0 1 0 0 0,-1-1 0 0 0,0 1-1 0 0,-1 0 1 0 0,0 0 0 0 0,4 23-1 0 0,-7-31-81 0 0,-1-1 0 0 0,1 1 0 0 0,-1-1 0 0 0,0 0 0 0 0,0 1-1 0 0,0-1 1 0 0,0 0 0 0 0,0 1 0 0 0,-1-1 0 0 0,1 1 0 0 0,-1-1 0 0 0,1 0-1 0 0,-1 0 1 0 0,0 1 0 0 0,0-1 0 0 0,0 0 0 0 0,0 0 0 0 0,0 0-1 0 0,-1 0 1 0 0,1 0 0 0 0,-1 0 0 0 0,1 0 0 0 0,-1 0 0 0 0,0-1 0 0 0,1 1-1 0 0,-1-1 1 0 0,0 1 0 0 0,0-1 0 0 0,0 0 0 0 0,0 0 0 0 0,0 0 0 0 0,-1 0-1 0 0,1 0 1 0 0,0 0 0 0 0,0 0 0 0 0,-1-1 0 0 0,1 1 0 0 0,0-1-1 0 0,-1 0 1 0 0,1 1 0 0 0,-1-1 0 0 0,1 0 0 0 0,0-1 0 0 0,-1 1 0 0 0,1 0-1 0 0,-1-1 1 0 0,1 1 0 0 0,0-1 0 0 0,0 0 0 0 0,-1 0 0 0 0,1 1 0 0 0,0-2-1 0 0,0 1 1 0 0,0 0 0 0 0,0 0 0 0 0,0-1 0 0 0,0 1 0 0 0,0-1 0 0 0,1 1-1 0 0,-1-1 1 0 0,-2-3 0 0 0,0 0-8 0 0,0 0 1 0 0,0-1-1 0 0,1 1 1 0 0,-1-1-1 0 0,1 0 1 0 0,1 1-1 0 0,-1-2 0 0 0,1 1 1 0 0,0 0-1 0 0,0 0 1 0 0,1-1-1 0 0,0 1 0 0 0,0-1 1 0 0,0 1-1 0 0,1-1 1 0 0,0 1-1 0 0,0-1 1 0 0,1 1-1 0 0,0-1 0 0 0,0 1 1 0 0,0 0-1 0 0,1-1 1 0 0,0 1-1 0 0,0 0 0 0 0,1 0 1 0 0,4-8-1 0 0,-1 2-244 0 0,1 0 1 0 0,0 1-1 0 0,0-1 0 0 0,1 2 0 0 0,12-13 0 0 0,-12 14-661 0 0,1 1-1 0 0,1-1 0 0 0,-1 2 1 0 0,1 0-1 0 0,15-9 0 0 0,-10 9-2323 0 0</inkml:trace>
</inkml:ink>
</file>

<file path=ppt/ink/ink5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13.828"/>
    </inkml:context>
    <inkml:brush xml:id="br0">
      <inkml:brushProperty name="width" value="0.1" units="cm"/>
      <inkml:brushProperty name="height" value="0.1" units="cm"/>
      <inkml:brushProperty name="color" value="#FFFFFF"/>
    </inkml:brush>
  </inkml:definitions>
  <inkml:trace contextRef="#ctx0" brushRef="#br0">240 37 4956 0 0,'-1'-2'158'0'0,"1"0"-1"0"0,-1 0 0 0 0,1 0 0 0 0,-1 0 0 0 0,0 1 0 0 0,0-1 0 0 0,0 0 0 0 0,0 0 0 0 0,0 1 0 0 0,-1-1 0 0 0,1 1 0 0 0,0-1 0 0 0,-1 1 0 0 0,1-1 0 0 0,-1 1 0 0 0,0 0 0 0 0,1 0 1 0 0,-1 0-1 0 0,0 0 0 0 0,0 0 0 0 0,1 0 0 0 0,-1 0 0 0 0,0 0 0 0 0,-3 0 0 0 0,2 1-27 0 0,-1 1 0 0 0,1-1 0 0 0,0 1 0 0 0,0 0 0 0 0,0 0 0 0 0,0 0 0 0 0,0 0 0 0 0,0 1 0 0 0,0-1 0 0 0,0 1 0 0 0,1 0 0 0 0,-1 0 0 0 0,0 0 0 0 0,1 0 0 0 0,-3 3 0 0 0,-8 7 145 0 0,0 2-1 0 0,1-1 1 0 0,1 2 0 0 0,0 0 0 0 0,1 0-1 0 0,0 0 1 0 0,1 2 0 0 0,1-1 0 0 0,-9 26-1 0 0,8-14 39 0 0,1 0 0 0 0,1 0-1 0 0,2 1 1 0 0,0 0-1 0 0,0 39 1 0 0,4-41-174 0 0,1 0 0 0 0,1 0 0 0 0,1 0 0 0 0,1 0 0 0 0,2 0 0 0 0,0-1 0 0 0,13 36 0 0 0,-11-45-175 0 0,0-1 1 0 0,1 1 0 0 0,0-2 0 0 0,2 1-1 0 0,0-1 1 0 0,0-1 0 0 0,1 0 0 0 0,1 0-1 0 0,1-1 1 0 0,15 13 0 0 0,-19-19-436 0 0,-1-1 0 0 0,1 0 1 0 0,0 0-1 0 0,1-1 0 0 0,-1-1 1 0 0,1 1-1 0 0,0-2 0 0 0,0 1 0 0 0,1-1 1 0 0,-1-1-1 0 0,0 0 0 0 0,1 0 0 0 0,0-1 1 0 0,-1-1-1 0 0,1 0 0 0 0,-1 0 0 0 0,1-1 1 0 0,15-2-1 0 0,0-4-2327 0 0</inkml:trace>
</inkml:ink>
</file>

<file path=ppt/ink/ink5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14.198"/>
    </inkml:context>
    <inkml:brush xml:id="br0">
      <inkml:brushProperty name="width" value="0.1" units="cm"/>
      <inkml:brushProperty name="height" value="0.1" units="cm"/>
      <inkml:brushProperty name="color" value="#FFFFFF"/>
    </inkml:brush>
  </inkml:definitions>
  <inkml:trace contextRef="#ctx0" brushRef="#br0">307 0 5156 0 0,'-7'7'539'0'0,"1"-1"0"0"0,0 1-1 0 0,0 0 1 0 0,1 1 0 0 0,0-1-1 0 0,0 1 1 0 0,1 0 0 0 0,0 0-1 0 0,-6 18 1 0 0,3-10 39 0 0,-116 268 3088 0 0,79-189-2897 0 0,-21 49-3335 0 0,55-121-1697 0 0</inkml:trace>
</inkml:ink>
</file>

<file path=ppt/ink/ink5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14.545"/>
    </inkml:context>
    <inkml:brush xml:id="br0">
      <inkml:brushProperty name="width" value="0.1" units="cm"/>
      <inkml:brushProperty name="height" value="0.1" units="cm"/>
      <inkml:brushProperty name="color" value="#FFFFFF"/>
    </inkml:brush>
  </inkml:definitions>
  <inkml:trace contextRef="#ctx0" brushRef="#br0">0 13 5465 0 0,'2'-12'1635'0'0,"3"11"50"0"0,9 17 440 0 0,-9-9-2227 0 0,283 365 4247 0 0,-283-366-4429 0 0,26 32-232 0 0,-30-37 241 0 0,0 1 0 0 0,1-1 0 0 0,-1 0 0 0 0,0 0 0 0 0,1 0 0 0 0,-1 0 0 0 0,1 0 0 0 0,-1 0 0 0 0,1 0 0 0 0,-1 0 0 0 0,1 0 0 0 0,0-1 0 0 0,0 1 0 0 0,-1-1 0 0 0,1 1 0 0 0,0-1 0 0 0,0 0 0 0 0,-1 1 1 0 0,1-1-1 0 0,0 0 0 0 0,0 0 0 0 0,1-1 0 0 0</inkml:trace>
</inkml:ink>
</file>

<file path=ppt/ink/ink5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2.264"/>
    </inkml:context>
    <inkml:brush xml:id="br0">
      <inkml:brushProperty name="width" value="0.1" units="cm"/>
      <inkml:brushProperty name="height" value="0.1" units="cm"/>
      <inkml:brushProperty name="color" value="#FFFFFF"/>
    </inkml:brush>
  </inkml:definitions>
  <inkml:trace contextRef="#ctx0" brushRef="#br0">3 30 2784 0 0,'-3'-6'2713'0'0,"9"5"-576"0"0,1 1-2292 0 0,106 1 1311 0 0,126-3-105 0 0,-120-9-919 0 0,-69 1-5623 0 0,-47 9 4229 0 0</inkml:trace>
</inkml:ink>
</file>

<file path=ppt/ink/ink5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2.749"/>
    </inkml:context>
    <inkml:brush xml:id="br0">
      <inkml:brushProperty name="width" value="0.1" units="cm"/>
      <inkml:brushProperty name="height" value="0.1" units="cm"/>
      <inkml:brushProperty name="color" value="#FFFFFF"/>
    </inkml:brush>
  </inkml:definitions>
  <inkml:trace contextRef="#ctx0" brushRef="#br0">91 57 936 0 0,'-41'-49'5700'0'0,"41"48"-5666"0"0,0 1-1 0 0,0-1 1 0 0,-1 1 0 0 0,1 0 0 0 0,0-1-1 0 0,-1 1 1 0 0,1-1 0 0 0,0 1-1 0 0,-1 0 1 0 0,1-1 0 0 0,-1 1 0 0 0,1 0-1 0 0,-1-1 1 0 0,1 1 0 0 0,0 0-1 0 0,-1 0 1 0 0,1-1 0 0 0,-1 1 0 0 0,1 0-1 0 0,-1 0 1 0 0,0 0 0 0 0,1 0-1 0 0,-1 0 1 0 0,1 0 0 0 0,-1 0 0 0 0,1 0-1 0 0,-1 0 1 0 0,1 0 0 0 0,-1 0-1 0 0,1 0 1 0 0,-1 0 0 0 0,1 0 0 0 0,-1 0-1 0 0,1 1 1 0 0,-1-1 0 0 0,1 0-1 0 0,-1 0 1 0 0,1 0 0 0 0,-1 1 0 0 0,1-1-1 0 0,-1 0 1 0 0,1 1 0 0 0,0-1-1 0 0,-1 1 1 0 0,1-1 0 0 0,0 0 0 0 0,-1 1-1 0 0,1-1 1 0 0,0 1 0 0 0,-1-1 0 0 0,1 1-1 0 0,0-1 1 0 0,0 1 0 0 0,-1-1-1 0 0,1 1 1 0 0,0-1 0 0 0,0 1 0 0 0,-12 32 686 0 0,11-31-678 0 0,-3 16 173 0 0,0 1 1 0 0,2 0 0 0 0,0 0 0 0 0,1 0 0 0 0,2 33-1 0 0,19 95 546 0 0,15 5-1094 0 0,-35-143-2464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1.676"/>
    </inkml:context>
    <inkml:brush xml:id="br0">
      <inkml:brushProperty name="width" value="0.1" units="cm"/>
      <inkml:brushProperty name="height" value="0.1" units="cm"/>
      <inkml:brushProperty name="color" value="#FFFFFF"/>
    </inkml:brush>
  </inkml:definitions>
  <inkml:trace contextRef="#ctx0" brushRef="#br0">12 25 4244 0 0,'-4'44'6999'0'0,"0"-22"-6106"0"0,1 36 1 0 0,3-51-811 0 0,0 0 0 0 0,1 0 0 0 0,0 0 0 0 0,0 0 0 0 0,1 0 0 0 0,-1 0 0 0 0,2-1 1 0 0,-1 1-1 0 0,1-1 0 0 0,3 8 0 0 0,-4-11-53 0 0,0 0-1 0 0,0 0 1 0 0,0 0-1 0 0,1 0 1 0 0,-1 0-1 0 0,1 0 1 0 0,0-1-1 0 0,-1 1 1 0 0,1-1 0 0 0,0 0-1 0 0,0 0 1 0 0,1 0-1 0 0,-1 0 1 0 0,0 0-1 0 0,1-1 1 0 0,-1 0-1 0 0,1 1 1 0 0,-1-1 0 0 0,1 0-1 0 0,0-1 1 0 0,-1 1-1 0 0,1-1 1 0 0,0 0-1 0 0,0 0 1 0 0,4 0-1 0 0,-4-1-68 0 0,1 0-1 0 0,-1 0 1 0 0,0 0-1 0 0,0-1 0 0 0,1 0 1 0 0,-1 0-1 0 0,0 0 1 0 0,-1 0-1 0 0,1 0 0 0 0,0-1 1 0 0,-1 0-1 0 0,1 0 1 0 0,-1 0-1 0 0,0 0 0 0 0,0 0 1 0 0,0-1-1 0 0,0 1 0 0 0,-1-1 1 0 0,1 0-1 0 0,3-7 1 0 0,0-2-147 0 0,0 0 1 0 0,-1-1 0 0 0,0 1 0 0 0,-1-1 0 0 0,-1 0-1 0 0,3-26 1 0 0,-5 36 81 0 0,-1 1 0 0 0,0-1-1 0 0,0 1 1 0 0,0-1 0 0 0,0 1-1 0 0,-1-1 1 0 0,1 1 0 0 0,-1-1 0 0 0,0 1-1 0 0,0 0 1 0 0,0-1 0 0 0,0 1 0 0 0,-1 0-1 0 0,0 0 1 0 0,1 0 0 0 0,-1 0-1 0 0,0 0 1 0 0,0 0 0 0 0,-1 0 0 0 0,1 1-1 0 0,0-1 1 0 0,-1 1 0 0 0,0 0 0 0 0,1 0-1 0 0,-1 0 1 0 0,0 0 0 0 0,0 0-1 0 0,0 0 1 0 0,0 1 0 0 0,-1-1 0 0 0,1 1-1 0 0,0 0 1 0 0,-5-1 0 0 0,-7 0-2878 0 0</inkml:trace>
</inkml:ink>
</file>

<file path=ppt/ink/ink5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3.755"/>
    </inkml:context>
    <inkml:brush xml:id="br0">
      <inkml:brushProperty name="width" value="0.1" units="cm"/>
      <inkml:brushProperty name="height" value="0.1" units="cm"/>
      <inkml:brushProperty name="color" value="#FFFFFF"/>
    </inkml:brush>
  </inkml:definitions>
  <inkml:trace contextRef="#ctx0" brushRef="#br0">0 26 856 0 0,'0'-26'7901'0'0,"0"40"-6950"0"0,0-2-738 0 0,1 1 1 0 0,1 0 0 0 0,0 0 0 0 0,1 0 0 0 0,0-1 0 0 0,1 1 0 0 0,0-1 0 0 0,1 0-1 0 0,0 0 1 0 0,1-1 0 0 0,9 15 0 0 0,-11-21-228 0 0,0 1-1 0 0,0-1 1 0 0,0 0-1 0 0,1 0 1 0 0,-1 0-1 0 0,1 0 1 0 0,0-1-1 0 0,1 0 0 0 0,-1 0 1 0 0,1 0-1 0 0,0-1 1 0 0,0 0-1 0 0,0 0 1 0 0,0-1-1 0 0,0 1 1 0 0,1-1-1 0 0,-1 0 1 0 0,1-1-1 0 0,-1 0 1 0 0,1 0-1 0 0,0 0 1 0 0,0-1-1 0 0,9 0 1 0 0,-12-1-21 0 0,1 0 0 0 0,-1-1 0 0 0,0 1 0 0 0,0-1 0 0 0,1 0 0 0 0,-1 0 0 0 0,0 0 0 0 0,-1 0 0 0 0,1-1 0 0 0,0 0 0 0 0,-1 1 0 0 0,1-1 0 0 0,-1-1 0 0 0,0 1 0 0 0,0 0 0 0 0,0-1 0 0 0,0 1 0 0 0,-1-1 0 0 0,0 0 0 0 0,0 0 0 0 0,3-5 0 0 0,1-6-42 0 0,0 0 0 0 0,0 0 1 0 0,-2 0-1 0 0,5-26 0 0 0,-6 21 228 0 0,0-1 0 0 0,-1-22 1 0 0,-2 42-132 0 0,-2 33 614 0 0,5 35-144 0 0,4 0-1 0 0,17 78 1 0 0,-11-79-186 0 0,-3 1 0 0 0,2 81 0 0 0,-12-141-238 0 0,0-1 0 0 0,0 0 0 0 0,-1 1 0 0 0,0-1 0 0 0,0 1 0 0 0,0-1 0 0 0,-1 0 0 0 0,-3 8 0 0 0,4-11-38 0 0,-1 0-1 0 0,0-1 1 0 0,0 1 0 0 0,0 0-1 0 0,-1-1 1 0 0,1 1 0 0 0,0-1-1 0 0,-1 1 1 0 0,0-1-1 0 0,1 0 1 0 0,-1 0 0 0 0,0-1-1 0 0,0 1 1 0 0,0 0-1 0 0,0-1 1 0 0,-7 2 0 0 0,-1 0 67 0 0,-1 0 1 0 0,1 0-1 0 0,-1-2 1 0 0,1 1-1 0 0,-23-1 1 0 0,27-1-241 0 0,0-1 0 0 0,0 1 0 0 0,0-1 1 0 0,0-1-1 0 0,0 1 0 0 0,0-1 0 0 0,1 0 0 0 0,-1-1 0 0 0,0 1 1 0 0,1-1-1 0 0,-7-5 0 0 0,13 8-52 0 0,-1 0 0 0 0,1-1 0 0 0,-1 1 0 0 0,1-1 0 0 0,0 1 0 0 0,-1-1-1 0 0,1 1 1 0 0,-1-1 0 0 0,1 1 0 0 0,0-1 0 0 0,-1 1 0 0 0,1-1 0 0 0,0 0 0 0 0,0 1 0 0 0,0-1 0 0 0,-1 1 0 0 0,1-1 0 0 0,0 0 0 0 0,0 1 0 0 0,0-1-1 0 0,0 0 1 0 0,0 1 0 0 0,0-1 0 0 0,0 0 0 0 0,0 1 0 0 0,0-1 0 0 0,0 1 0 0 0,1-1 0 0 0,-1 0 0 0 0,1 0 0 0 0</inkml:trace>
</inkml:ink>
</file>

<file path=ppt/ink/ink5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4.221"/>
    </inkml:context>
    <inkml:brush xml:id="br0">
      <inkml:brushProperty name="width" value="0.1" units="cm"/>
      <inkml:brushProperty name="height" value="0.1" units="cm"/>
      <inkml:brushProperty name="color" value="#FFFFFF"/>
    </inkml:brush>
  </inkml:definitions>
  <inkml:trace contextRef="#ctx0" brushRef="#br0">0 1 4004 0 0,'139'173'3413'0'0,"26"36"-959"0"0,-135-168-2101 0 0,-3 2 1 0 0,-1 1 0 0 0,22 56 0 0 0,-41-84-248 0 0,-1 0 0 0 0,0 1 1 0 0,-2 0-1 0 0,0 0 0 0 0,-1 0 1 0 0,0 1-1 0 0,-1 25 0 0 0,-2-29-22 0 0,-2 0 0 0 0,1 0 0 0 0,-2 0 0 0 0,0 0 0 0 0,-1-1 0 0 0,0 1 0 0 0,-1-1 0 0 0,0 0 0 0 0,-1 0 1 0 0,-9 14-1 0 0,6-12 42 0 0,-1 0 1 0 0,-1-1-1 0 0,-23 26 1 0 0,2-10 365 0 0,-42 30 0 0 0,14-22-951 0 0,47-31-794 0 0,-1 0 0 0 0,-22 6-1 0 0</inkml:trace>
</inkml:ink>
</file>

<file path=ppt/ink/ink5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4.619"/>
    </inkml:context>
    <inkml:brush xml:id="br0">
      <inkml:brushProperty name="width" value="0.1" units="cm"/>
      <inkml:brushProperty name="height" value="0.1" units="cm"/>
      <inkml:brushProperty name="color" value="#FFFFFF"/>
    </inkml:brush>
  </inkml:definitions>
  <inkml:trace contextRef="#ctx0" brushRef="#br0">1 82 5388 0 0,'9'-8'849'0'0,"3"-2"-121"0"0,1 1-60 0 0,2 0-68 0 0,2 3-76 0 0,0-2-56 0 0,1 0-148 0 0,-1 1-232 0 0,2 2-8 0 0,-3 1-424 0 0,-2 0-192 0 0,-2 1-212 0 0,-1 3-436 0 0,-2 0-112 0 0,-3 0-13 0 0,0 0 69 0 0,-3 2 44 0 0</inkml:trace>
</inkml:ink>
</file>

<file path=ppt/ink/ink5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4.974"/>
    </inkml:context>
    <inkml:brush xml:id="br0">
      <inkml:brushProperty name="width" value="0.1" units="cm"/>
      <inkml:brushProperty name="height" value="0.1" units="cm"/>
      <inkml:brushProperty name="color" value="#FFFFFF"/>
    </inkml:brush>
  </inkml:definitions>
  <inkml:trace contextRef="#ctx0" brushRef="#br0">6 11 1212 0 0,'-3'3'1476'0'0,"2"-3"-1342"0"0,1 0 0 0 0,0 1 0 0 0,0-1 0 0 0,0 0 1 0 0,-1 1-1 0 0,1-1 0 0 0,0 0 0 0 0,0 1 0 0 0,0-1 0 0 0,0 1 1 0 0,0-1-1 0 0,0 0 0 0 0,0 1 0 0 0,0-1 0 0 0,0 0 0 0 0,0 1 0 0 0,0-1 1 0 0,0 1-1 0 0,0-1 0 0 0,0 0 0 0 0,0 1 0 0 0,0-1 0 0 0,0 0 1 0 0,1 1-1 0 0,-1-1 0 0 0,0 0 0 0 0,0 1 0 0 0,1-1 0 0 0,17 5 2023 0 0,33-9-1491 0 0,-45 3-241 0 0,75-9 372 0 0,-27 3-4108 0 0,-31 4-474 0 0,-18 2 2609 0 0,-2-1 5 0 0</inkml:trace>
</inkml:ink>
</file>

<file path=ppt/ink/ink5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5.324"/>
    </inkml:context>
    <inkml:brush xml:id="br0">
      <inkml:brushProperty name="width" value="0.1" units="cm"/>
      <inkml:brushProperty name="height" value="0.1" units="cm"/>
      <inkml:brushProperty name="color" value="#FFFFFF"/>
    </inkml:brush>
  </inkml:definitions>
  <inkml:trace contextRef="#ctx0" brushRef="#br0">15 23 1048 0 0,'-14'-22'6161'0'0,"21"34"-5239"0"0,27 44 383 0 0,87 127 372 0 0,-82-134-2187 0 0,60 73-6869 0 0,-87-109 6179 0 0</inkml:trace>
</inkml:ink>
</file>

<file path=ppt/ink/ink5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5.682"/>
    </inkml:context>
    <inkml:brush xml:id="br0">
      <inkml:brushProperty name="width" value="0.1" units="cm"/>
      <inkml:brushProperty name="height" value="0.1" units="cm"/>
      <inkml:brushProperty name="color" value="#FFFFFF"/>
    </inkml:brush>
  </inkml:definitions>
  <inkml:trace contextRef="#ctx0" brushRef="#br0">75 42 1784 0 0,'-3'-24'932'0'0,"1"6"1702"0"0,-4 40-745 0 0,-13 170 1537 0 0,10-72-2185 0 0,-3-18-625 0 0,-7 79 651 0 0,14-61-3808 0 0,7-104-452 0 0</inkml:trace>
</inkml:ink>
</file>

<file path=ppt/ink/ink5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6.098"/>
    </inkml:context>
    <inkml:brush xml:id="br0">
      <inkml:brushProperty name="width" value="0.1" units="cm"/>
      <inkml:brushProperty name="height" value="0.1" units="cm"/>
      <inkml:brushProperty name="color" value="#FFFFFF"/>
    </inkml:brush>
  </inkml:definitions>
  <inkml:trace contextRef="#ctx0" brushRef="#br0">273 66 4192 0 0,'1'0'124'0'0,"0"-1"1"0"0,0 0-1 0 0,0 0 0 0 0,0 0 0 0 0,0 0 0 0 0,-1-1 0 0 0,1 1 0 0 0,0 0 0 0 0,-1 0 0 0 0,1 0 0 0 0,-1-1 0 0 0,1 1 1 0 0,-1 0-1 0 0,0 0 0 0 0,1-1 0 0 0,-1 1 0 0 0,0 0 0 0 0,0-1 0 0 0,0 1 0 0 0,0 0 0 0 0,0-1 0 0 0,0 1 1 0 0,0 0-1 0 0,-1-1 0 0 0,1 1 0 0 0,0 0 0 0 0,-1 0 0 0 0,1-1 0 0 0,-1 1 0 0 0,1 0 0 0 0,-1 0 0 0 0,0 0 0 0 0,0-1 1 0 0,1 1-1 0 0,-1 0 0 0 0,0 0 0 0 0,0 0 0 0 0,0 0 0 0 0,0 1 0 0 0,0-1 0 0 0,0 0 0 0 0,0 0 0 0 0,0 1 0 0 0,-1-1 1 0 0,1 0-1 0 0,0 1 0 0 0,-3-1 0 0 0,-1-2 85 0 0,-1 1-1 0 0,1 0 1 0 0,-1 0 0 0 0,0 1 0 0 0,0 0-1 0 0,0 0 1 0 0,1 0 0 0 0,-1 1 0 0 0,-10 0-1 0 0,5 2-78 0 0,0 1-1 0 0,1 0 0 0 0,-1 1 0 0 0,0 0 1 0 0,1 0-1 0 0,0 1 0 0 0,0 1 0 0 0,1-1 1 0 0,-1 2-1 0 0,1-1 0 0 0,1 1 0 0 0,-12 11 0 0 0,16-13-71 0 0,-1-1 0 0 0,0 1 0 0 0,1 0 0 0 0,0 0 0 0 0,0 0 0 0 0,0 1 0 0 0,1 0 0 0 0,0-1 0 0 0,0 1 0 0 0,0 0 0 0 0,1 1 0 0 0,0-1-1 0 0,0 0 1 0 0,0 1 0 0 0,1-1 0 0 0,0 1 0 0 0,0-1 0 0 0,1 1 0 0 0,0-1 0 0 0,0 1 0 0 0,1 0 0 0 0,0 6 0 0 0,1-9-57 0 0,-1-1 0 0 0,1 1 0 0 0,-1 0 1 0 0,1-1-1 0 0,0 1 0 0 0,0-1 0 0 0,1 0 1 0 0,-1 0-1 0 0,1 0 0 0 0,0 0 0 0 0,-1 0 0 0 0,1 0 1 0 0,0-1-1 0 0,1 1 0 0 0,-1-1 0 0 0,0 0 1 0 0,1 0-1 0 0,-1 0 0 0 0,1-1 0 0 0,0 1 1 0 0,-1-1-1 0 0,1 0 0 0 0,0 0 0 0 0,6 1 0 0 0,-4-1-57 0 0,0 0 0 0 0,-1-1 0 0 0,1 0 0 0 0,0 0 0 0 0,0 0 0 0 0,0-1 0 0 0,-1 1-1 0 0,1-1 1 0 0,0-1 0 0 0,-1 1 0 0 0,1-1 0 0 0,-1 0 0 0 0,1 0 0 0 0,-1-1 0 0 0,0 0-1 0 0,6-3 1 0 0,-3-1-26 0 0,0 0 0 0 0,-1-1 0 0 0,0 0 0 0 0,0-1 0 0 0,0 1 0 0 0,-1-1 0 0 0,0 0 0 0 0,-1-1 0 0 0,0 0 0 0 0,5-13 0 0 0,1-9 75 0 0,14-64 0 0 0,-27 111 269 0 0,0 1 0 0 0,1-1 0 0 0,1 1 0 0 0,1-1 0 0 0,0 1 0 0 0,5 23 0 0 0,-4-29-506 0 0,0 1 0 0 0,1-1 0 0 0,0 0 1 0 0,1 0-1 0 0,0 0 0 0 0,1 0 0 0 0,0-1 1 0 0,0 1-1 0 0,1-1 0 0 0,0-1 1 0 0,12 14-1 0 0,-17-20-167 0 0,1-1 0 0 0,-1 0 0 0 0,1 0 0 0 0,0 1-1 0 0,-1-1 1 0 0,1 0 0 0 0,0-1 0 0 0,0 1 0 0 0,0 0 0 0 0,3 1 0 0 0,2-1-2505 0 0</inkml:trace>
</inkml:ink>
</file>

<file path=ppt/ink/ink5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6.471"/>
    </inkml:context>
    <inkml:brush xml:id="br0">
      <inkml:brushProperty name="width" value="0.1" units="cm"/>
      <inkml:brushProperty name="height" value="0.1" units="cm"/>
      <inkml:brushProperty name="color" value="#FFFFFF"/>
    </inkml:brush>
  </inkml:definitions>
  <inkml:trace contextRef="#ctx0" brushRef="#br0">0 89 4964 0 0,'0'-1'113'0'0,"0"0"0"0"0,0 0-1 0 0,1 1 1 0 0,-1-1 0 0 0,0 0-1 0 0,0 0 1 0 0,0 0 0 0 0,1 1-1 0 0,-1-1 1 0 0,0 0-1 0 0,1 0 1 0 0,-1 1 0 0 0,0-1-1 0 0,1 0 1 0 0,-1 1 0 0 0,1-1-1 0 0,-1 0 1 0 0,1 1 0 0 0,0-1-1 0 0,-1 1 1 0 0,1-1-1 0 0,-1 1 1 0 0,1-1 0 0 0,0 1-1 0 0,1-1 1 0 0,24-4 1235 0 0,-17 6-1083 0 0,0 0 1 0 0,0 1-1 0 0,16 3 1 0 0,-12 0-109 0 0,0 1-1 0 0,-1-1 1 0 0,1 2-1 0 0,-1 0 1 0 0,0 0 0 0 0,-1 1-1 0 0,1 1 1 0 0,-2 0-1 0 0,1 0 1 0 0,-1 1 0 0 0,-1 1-1 0 0,9 11 1 0 0,-13-16-103 0 0,0 1 1 0 0,-1-1-1 0 0,0 1 0 0 0,0 0 1 0 0,-1 0-1 0 0,0 0 0 0 0,0 0 1 0 0,0 1-1 0 0,-1-1 1 0 0,0 1-1 0 0,-1-1 0 0 0,0 1 1 0 0,0 0-1 0 0,0 0 0 0 0,-1-1 1 0 0,-1 1-1 0 0,1 0 1 0 0,-1 0-1 0 0,0-1 0 0 0,-1 1 1 0 0,0 0-1 0 0,0-1 1 0 0,-4 9-1 0 0,6-15-40 0 0,-1 1-1 0 0,1-1 1 0 0,-1 0-1 0 0,1 0 1 0 0,-1 1 0 0 0,1-1-1 0 0,-1 0 1 0 0,0 0 0 0 0,0 0-1 0 0,0 0 1 0 0,1 0-1 0 0,-1 0 1 0 0,0 0 0 0 0,0 0-1 0 0,0-1 1 0 0,-1 1 0 0 0,1 0-1 0 0,0 0 1 0 0,0-1-1 0 0,0 1 1 0 0,0-1 0 0 0,-1 1-1 0 0,1-1 1 0 0,0 0-1 0 0,-1 1 1 0 0,1-1 0 0 0,0 0-1 0 0,-1 0 1 0 0,1 0 0 0 0,0 0-1 0 0,0 0 1 0 0,-1 0-1 0 0,1 0 1 0 0,0 0 0 0 0,-1-1-1 0 0,-1 0 1 0 0,1 0-6 0 0,0 0 0 0 0,0 0 0 0 0,1 0 0 0 0,-1-1 0 0 0,0 1 0 0 0,1-1 0 0 0,-1 1 0 0 0,1-1 0 0 0,0 1 0 0 0,-1-1 0 0 0,1 0 0 0 0,0 0 0 0 0,0 0 0 0 0,0 0 0 0 0,0 0 0 0 0,0 0 0 0 0,1 0 0 0 0,-1 0 0 0 0,0 0 0 0 0,1 0 0 0 0,-1-4 0 0 0,1-13-44 0 0,0 1 0 0 0,1-1 0 0 0,1 1 0 0 0,1 0 0 0 0,1 0 0 0 0,0 0 0 0 0,1 0-1 0 0,1 0 1 0 0,1 1 0 0 0,1 0 0 0 0,0 1 0 0 0,20-32 0 0 0,-18 35-817 0 0,-1 0 0 0 0,2 1 0 0 0,0 0 0 0 0,0 1 0 0 0,16-13 0 0 0,-16 16-2307 0 0</inkml:trace>
</inkml:ink>
</file>

<file path=ppt/ink/ink5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6.958"/>
    </inkml:context>
    <inkml:brush xml:id="br0">
      <inkml:brushProperty name="width" value="0.1" units="cm"/>
      <inkml:brushProperty name="height" value="0.1" units="cm"/>
      <inkml:brushProperty name="color" value="#FFFFFF"/>
    </inkml:brush>
  </inkml:definitions>
  <inkml:trace contextRef="#ctx0" brushRef="#br0">208 3 4380 0 0,'-3'0'148'0'0,"0"-1"-1"0"0,1 0 1 0 0,-1 1-1 0 0,0 0 1 0 0,0 0-1 0 0,0 0 1 0 0,1 0 0 0 0,-1 0-1 0 0,0 0 1 0 0,0 1-1 0 0,1 0 1 0 0,-1-1-1 0 0,0 1 1 0 0,1 0-1 0 0,-1 0 1 0 0,1 0-1 0 0,-1 1 1 0 0,1-1-1 0 0,-1 0 1 0 0,1 1-1 0 0,0 0 1 0 0,0 0-1 0 0,0-1 1 0 0,0 1-1 0 0,0 0 1 0 0,-2 3-1 0 0,-6 7 211 0 0,1 0-1 0 0,0 1 1 0 0,-10 19-1 0 0,11-18-154 0 0,-4 5 144 0 0,1 1 1 0 0,1 1-1 0 0,0 0 1 0 0,2 0-1 0 0,1 1 1 0 0,0 0-1 0 0,2 0 1 0 0,0 1-1 0 0,2-1 1 0 0,0 1-1 0 0,2 0 1 0 0,2 45-1 0 0,12 62 505 0 0,-8-104-728 0 0,2-1-1 0 0,1 1 0 0 0,0-1 1 0 0,17 31-1 0 0,-20-46-302 0 0,0 0 0 0 0,1 0 1 0 0,0 0-1 0 0,1-1 0 0 0,0 0 0 0 0,0 0 0 0 0,1-1 1 0 0,0 0-1 0 0,0 0 0 0 0,1-1 0 0 0,0 0 0 0 0,1-1 0 0 0,16 9 1 0 0,41 16-4532 0 0,-42-23 1486 0 0</inkml:trace>
</inkml:ink>
</file>

<file path=ppt/ink/ink5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7.343"/>
    </inkml:context>
    <inkml:brush xml:id="br0">
      <inkml:brushProperty name="width" value="0.1" units="cm"/>
      <inkml:brushProperty name="height" value="0.1" units="cm"/>
      <inkml:brushProperty name="color" value="#FFFFFF"/>
    </inkml:brush>
  </inkml:definitions>
  <inkml:trace contextRef="#ctx0" brushRef="#br0">344 1 4944 0 0,'-2'0'190'0'0,"1"1"-1"0"0,0-1 0 0 0,0 1 0 0 0,0-1 0 0 0,0 1 0 0 0,0-1 0 0 0,0 1 1 0 0,0 0-1 0 0,0 0 0 0 0,0 0 0 0 0,0-1 0 0 0,0 1 0 0 0,0 0 0 0 0,0 0 1 0 0,1 0-1 0 0,-1 0 0 0 0,-1 3 0 0 0,-13 24 657 0 0,10-19-323 0 0,-56 118 2329 0 0,21-41-1883 0 0,-17 28 49 0 0,1-9 112 0 0,3-7-1210 0 0,15-35-3570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2.376"/>
    </inkml:context>
    <inkml:brush xml:id="br0">
      <inkml:brushProperty name="width" value="0.1" units="cm"/>
      <inkml:brushProperty name="height" value="0.1" units="cm"/>
      <inkml:brushProperty name="color" value="#FFFFFF"/>
    </inkml:brush>
  </inkml:definitions>
  <inkml:trace contextRef="#ctx0" brushRef="#br0">0 51 6017 0 0,'2'-18'3565'0'0,"2"29"-1415"0"0,4 29-1108 0 0,-7-32-948 0 0,2 23 377 0 0,2 0-1 0 0,15 51 1 0 0,-18-74-465 0 0,1 0 0 0 0,0-1-1 0 0,0 1 1 0 0,0-1 0 0 0,1 0 0 0 0,1 0 0 0 0,-1 0 0 0 0,1 0 0 0 0,0-1 0 0 0,1 0 0 0 0,-1 0-1 0 0,1-1 1 0 0,0 1 0 0 0,1-1 0 0 0,12 8 0 0 0,-18-12-30 0 0,1-1 0 0 0,0 1 0 0 0,-1-1 0 0 0,1 1 0 0 0,0-1 0 0 0,-1 1 0 0 0,1-1 0 0 0,0 0-1 0 0,-1 0 1 0 0,1 0 0 0 0,0 0 0 0 0,0 0 0 0 0,-1 0 0 0 0,1-1 0 0 0,0 1 0 0 0,-1 0 0 0 0,1-1 0 0 0,0 1 0 0 0,-1-1 0 0 0,1 0 0 0 0,-1 1 0 0 0,1-1 0 0 0,-1 0 0 0 0,1 0-1 0 0,-1 0 1 0 0,0 0 0 0 0,1 0 0 0 0,-1-1 0 0 0,0 1 0 0 0,0 0 0 0 0,0-1 0 0 0,0 1 0 0 0,0 0 0 0 0,1-3 0 0 0,4-7-160 0 0,0 1 0 0 0,-1-1 0 0 0,8-22 0 0 0,-9 21 30 0 0,9-29 201 0 0,-1 0-1 0 0,-3-1 0 0 0,6-57 0 0 0,-14 72 286 0 0,-4 24 13 0 0,-3 17-16 0 0,-2 16-30 0 0,0 0 1 0 0,2 0-1 0 0,-2 33 1 0 0,7-53-305 0 0,1-1 0 0 0,0 1 0 0 0,0 0 0 0 0,1-1 0 0 0,0 1 1 0 0,1 0-1 0 0,0-1 0 0 0,0 1 0 0 0,1-1 0 0 0,0 0 0 0 0,1 0 1 0 0,0 0-1 0 0,1 0 0 0 0,5 8 0 0 0,-8-14-133 0 0,1 0 0 0 0,-1-1 0 0 0,1 1-1 0 0,0 0 1 0 0,0-1 0 0 0,0 1 0 0 0,0-1 0 0 0,0 0 0 0 0,1 0 0 0 0,-1-1 0 0 0,0 1-1 0 0,1 0 1 0 0,0-1 0 0 0,-1 0 0 0 0,1 0 0 0 0,0 0 0 0 0,-1-1 0 0 0,9 1-1 0 0,-6-1-161 0 0,0 0 0 0 0,1 0 0 0 0,-1-1 0 0 0,0 0 0 0 0,0-1 0 0 0,0 1 0 0 0,0-1 0 0 0,0 0 0 0 0,0-1 0 0 0,10-5 0 0 0,3-4-2376 0 0</inkml:trace>
</inkml:ink>
</file>

<file path=ppt/ink/ink5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7.702"/>
    </inkml:context>
    <inkml:brush xml:id="br0">
      <inkml:brushProperty name="width" value="0.1" units="cm"/>
      <inkml:brushProperty name="height" value="0.1" units="cm"/>
      <inkml:brushProperty name="color" value="#FFFFFF"/>
    </inkml:brush>
  </inkml:definitions>
  <inkml:trace contextRef="#ctx0" brushRef="#br0">1 20 4644 0 0,'-1'-1'122'0'0,"1"0"0"0"0,0 1 0 0 0,0-1-1 0 0,0 0 1 0 0,0 0 0 0 0,0 0-1 0 0,0 1 1 0 0,0-1 0 0 0,0 0 0 0 0,0 0-1 0 0,1 1 1 0 0,-1-1 0 0 0,0 0-1 0 0,0 0 1 0 0,1 1 0 0 0,-1-1-1 0 0,0 0 1 0 0,1 0 0 0 0,-1 1 0 0 0,1-1-1 0 0,-1 0 1 0 0,1 1 0 0 0,-1-1-1 0 0,1 1 1 0 0,1-2 0 0 0,-2 2-31 0 0,1 0 1 0 0,0 1 0 0 0,0-1-1 0 0,0 0 1 0 0,0 0-1 0 0,0 0 1 0 0,0 1 0 0 0,-1-1-1 0 0,1 0 1 0 0,0 1-1 0 0,0-1 1 0 0,0 0 0 0 0,-1 1-1 0 0,1-1 1 0 0,0 1-1 0 0,-1-1 1 0 0,1 1-1 0 0,1 1 1 0 0,32 39 1282 0 0,-31-37-1232 0 0,117 187 2365 0 0,-73-109-1762 0 0,-32-56-597 0 0,5 10-466 0 0,2-2-1 0 0,1-1 1 0 0,29 33-1 0 0,-51-64-61 0 0,1 0 0 0 0,-1-1-1 0 0,1 1 1 0 0,0-1 0 0 0,-1 0-1 0 0,1 1 1 0 0,0-1 0 0 0,0 0-1 0 0,0 0 1 0 0,0 0 0 0 0,0 0-1 0 0,0-1 1 0 0,3 2 0 0 0,2-2-2559 0 0</inkml:trace>
</inkml:ink>
</file>

<file path=ppt/ink/ink5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8.058"/>
    </inkml:context>
    <inkml:brush xml:id="br0">
      <inkml:brushProperty name="width" value="0.1" units="cm"/>
      <inkml:brushProperty name="height" value="0.1" units="cm"/>
      <inkml:brushProperty name="color" value="#FFFFFF"/>
    </inkml:brush>
  </inkml:definitions>
  <inkml:trace contextRef="#ctx0" brushRef="#br0">0 0 3024 0 0,'11'7'316'0'0,"-1"0"-1"0"0,-1 1 1 0 0,1 0-1 0 0,-2 0 1 0 0,1 1-1 0 0,-1 0 0 0 0,0 1 1 0 0,9 14-1 0 0,-17-24-303 0 0,24 36 624 0 0,-3 0 0 0 0,0 1 0 0 0,17 45 0 0 0,33 119 1031 0 0,-56-155-1259 0 0,-2 1 1 0 0,-3 0 0 0 0,-1 1-1 0 0,4 83 1 0 0,-13-112-389 0 0,0 1 0 0 0,-1 0 0 0 0,-1 0-1 0 0,-1-1 1 0 0,0 1 0 0 0,-2-1 0 0 0,0 0 0 0 0,-2 0 0 0 0,0 0 0 0 0,0-1 0 0 0,-2 0 0 0 0,0-1-1 0 0,-1 0 1 0 0,-16 20 0 0 0,-4-6-3884 0 0,23-25 713 0 0</inkml:trace>
</inkml:ink>
</file>

<file path=ppt/ink/ink5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8.428"/>
    </inkml:context>
    <inkml:brush xml:id="br0">
      <inkml:brushProperty name="width" value="0.1" units="cm"/>
      <inkml:brushProperty name="height" value="0.1" units="cm"/>
      <inkml:brushProperty name="color" value="#FFFFFF"/>
    </inkml:brush>
  </inkml:definitions>
  <inkml:trace contextRef="#ctx0" brushRef="#br0">1 75 4620 0 0,'10'-5'927'0'0,"-1"0"-1"0"0,2 1 0 0 0,12-4 1 0 0,66-10 424 0 0,-50 11-868 0 0,110-13-3288 0 0,-115 16-494 0 0,-27 3 2103 0 0,-2-2-12 0 0</inkml:trace>
</inkml:ink>
</file>

<file path=ppt/ink/ink5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8.816"/>
    </inkml:context>
    <inkml:brush xml:id="br0">
      <inkml:brushProperty name="width" value="0.1" units="cm"/>
      <inkml:brushProperty name="height" value="0.1" units="cm"/>
      <inkml:brushProperty name="color" value="#FFFFFF"/>
    </inkml:brush>
  </inkml:definitions>
  <inkml:trace contextRef="#ctx0" brushRef="#br0">41 5 1744 0 0,'0'0'95'0'0,"0"0"-1"0"0,-1-1 1 0 0,1 1 0 0 0,0-1-1 0 0,-1 1 1 0 0,1 0 0 0 0,-1 0-1 0 0,1-1 1 0 0,0 1 0 0 0,-1 0-1 0 0,1 0 1 0 0,-1-1-1 0 0,1 1 1 0 0,0 0 0 0 0,-1 0-1 0 0,1 0 1 0 0,-1 0 0 0 0,1-1-1 0 0,-1 1 1 0 0,1 0-1 0 0,-1 0 1 0 0,1 0 0 0 0,-1 0-1 0 0,1 0 1 0 0,-1 0 0 0 0,1 1-1 0 0,-1-1 1 0 0,1 0 0 0 0,-1 0-1 0 0,1 0 1 0 0,-1 0-1 0 0,1 0 1 0 0,0 1 0 0 0,-1-1-1 0 0,1 0 1 0 0,-1 0 0 0 0,1 1-1 0 0,0-1 1 0 0,-1 1 0 0 0,-9 23 1699 0 0,4 32-74 0 0,2 12-294 0 0,0 92 1306 0 0,5-135-2814 0 0,1-1 1 0 0,1 0 0 0 0,1 0-1 0 0,11 35 1 0 0,-12-50-951 0 0,1 1 0 0 0,0-1 0 0 0,9 15 0 0 0,-4-11-2138 0 0</inkml:trace>
</inkml:ink>
</file>

<file path=ppt/ink/ink5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9.159"/>
    </inkml:context>
    <inkml:brush xml:id="br0">
      <inkml:brushProperty name="width" value="0.1" units="cm"/>
      <inkml:brushProperty name="height" value="0.1" units="cm"/>
      <inkml:brushProperty name="color" value="#FFFFFF"/>
    </inkml:brush>
  </inkml:definitions>
  <inkml:trace contextRef="#ctx0" brushRef="#br0">0 174 4664 0 0,'2'0'208'0'0,"-1"1"-1"0"0,1-1 1 0 0,-1 1-1 0 0,0-1 0 0 0,1 1 1 0 0,-1 0-1 0 0,0 0 1 0 0,0 0-1 0 0,0 0 0 0 0,1 0 1 0 0,-1 0-1 0 0,0 0 1 0 0,0 0-1 0 0,0 0 0 0 0,1 3 1 0 0,16 23 690 0 0,-12-18-388 0 0,50 80 1526 0 0,47 67-384 0 0,-82-129-2826 0 0,38 38 1 0 0,-36-45-1355 0 0,-12-12-376 0 0</inkml:trace>
  <inkml:trace contextRef="#ctx0" brushRef="#br0" timeOffset="1">427 31 5084 0 0,'-6'-24'1869'0'0,"3"17"-236"0"0,1 20-81 0 0,-16 357 2693 0 0,13-322-4245 0 0,-6 79-848 0 0,14-44-4589 0 0,-1-72 2467 0 0</inkml:trace>
</inkml:ink>
</file>

<file path=ppt/ink/ink5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29.657"/>
    </inkml:context>
    <inkml:brush xml:id="br0">
      <inkml:brushProperty name="width" value="0.1" units="cm"/>
      <inkml:brushProperty name="height" value="0.1" units="cm"/>
      <inkml:brushProperty name="color" value="#FFFFFF"/>
    </inkml:brush>
  </inkml:definitions>
  <inkml:trace contextRef="#ctx0" brushRef="#br0">274 39 4520 0 0,'0'-2'208'0'0,"-1"0"0"0"0,1 0-1 0 0,-1 0 1 0 0,0 1-1 0 0,1-1 1 0 0,-1 0-1 0 0,0 0 1 0 0,-1 0-1 0 0,1 1 1 0 0,0-1-1 0 0,0 0 1 0 0,-1 1 0 0 0,1-1-1 0 0,-1 1 1 0 0,1-1-1 0 0,-1 1 1 0 0,1 0-1 0 0,-1 0 1 0 0,0 0-1 0 0,0 0 1 0 0,-3-2-1 0 0,1 2-17 0 0,0 1 0 0 0,0-1 0 0 0,1 1-1 0 0,-1 0 1 0 0,0 0 0 0 0,0 0-1 0 0,1 0 1 0 0,-1 0 0 0 0,0 1-1 0 0,0 0 1 0 0,-4 1 0 0 0,-4 2 79 0 0,1 0 0 0 0,-1 1 0 0 0,1 1 1 0 0,1 0-1 0 0,-1 0 0 0 0,-13 12 0 0 0,13-9-61 0 0,1 0 0 0 0,1 1 0 0 0,0 0 0 0 0,1 1 0 0 0,0 0 0 0 0,0 0 0 0 0,1 0 0 0 0,0 1 0 0 0,-5 15 0 0 0,9-21-157 0 0,1-1-1 0 0,0 1 0 0 0,1-1 0 0 0,-1 1 0 0 0,1-1 1 0 0,0 1-1 0 0,0 0 0 0 0,1 0 0 0 0,0-1 0 0 0,0 1 1 0 0,0 0-1 0 0,0 0 0 0 0,1-1 0 0 0,0 1 0 0 0,1 0 0 0 0,-1-1 1 0 0,1 1-1 0 0,0-1 0 0 0,0 1 0 0 0,1-1 0 0 0,-1 0 1 0 0,1 0-1 0 0,0 0 0 0 0,5 4 0 0 0,-4-4-103 0 0,0-2 0 0 0,0 1 0 0 0,0 0 0 0 0,1-1 0 0 0,0 0 0 0 0,-1 0 0 0 0,1 0 1 0 0,0 0-1 0 0,1-1 0 0 0,-1 0 0 0 0,0 0 0 0 0,1 0 0 0 0,-1-1 0 0 0,1 0 0 0 0,-1 0 0 0 0,1 0 0 0 0,0-1 0 0 0,-1 0 0 0 0,1 0 0 0 0,0 0 0 0 0,-1-1 0 0 0,1 0 0 0 0,-1 0 0 0 0,1 0 0 0 0,-1 0 0 0 0,1-1 0 0 0,-1 0 0 0 0,0-1 0 0 0,1 1 0 0 0,-1-1 0 0 0,-1 0 0 0 0,1 0 1 0 0,0 0-1 0 0,-1-1 0 0 0,0 1 0 0 0,1-1 0 0 0,-1 0 0 0 0,-1-1 0 0 0,1 1 0 0 0,-1 0 0 0 0,0-1 0 0 0,0 0 0 0 0,3-5 0 0 0,2-6 101 0 0,-2-1 0 0 0,1 1 0 0 0,-2-1 0 0 0,0 0 0 0 0,-1-1 0 0 0,-1 1-1 0 0,-1-1 1 0 0,1-30 0 0 0,-3 48 70 0 0,2 29 732 0 0,4 11-632 0 0,-4-18-40 0 0,2 0 0 0 0,1 0 0 0 0,8 24-1 0 0,-11-40-570 0 0,0 0 0 0 0,1-1-1 0 0,-1 1 1 0 0,1-1 0 0 0,1 0-1 0 0,-1 0 1 0 0,1 0 0 0 0,0 0-1 0 0,0-1 1 0 0,0 0 0 0 0,1 1-1 0 0,-1-1 1 0 0,1-1 0 0 0,0 1-1 0 0,0-1 1 0 0,8 4 0 0 0,-4-3-1451 0 0,-1-3-1158 0 0</inkml:trace>
</inkml:ink>
</file>

<file path=ppt/ink/ink5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0.045"/>
    </inkml:context>
    <inkml:brush xml:id="br0">
      <inkml:brushProperty name="width" value="0.1" units="cm"/>
      <inkml:brushProperty name="height" value="0.1" units="cm"/>
      <inkml:brushProperty name="color" value="#FFFFFF"/>
    </inkml:brush>
  </inkml:definitions>
  <inkml:trace contextRef="#ctx0" brushRef="#br0">1 80 5160 0 0,'0'-1'131'0'0,"0"0"-1"0"0,0 0 0 0 0,0 1 0 0 0,0-1 0 0 0,0 0 0 0 0,0 0 0 0 0,0 0 0 0 0,0 1 1 0 0,0-1-1 0 0,0 0 0 0 0,1 0 0 0 0,-1 1 0 0 0,0-1 0 0 0,1 0 0 0 0,-1 0 0 0 0,1 1 0 0 0,-1-1 1 0 0,0 0-1 0 0,1 1 0 0 0,0-1 0 0 0,-1 1 0 0 0,1-1 0 0 0,-1 1 0 0 0,1-1 0 0 0,0 1 1 0 0,-1-1-1 0 0,1 1 0 0 0,0-1 0 0 0,-1 1 0 0 0,2-1 0 0 0,0 1 29 0 0,1 0 0 0 0,-1 0 1 0 0,0 0-1 0 0,0 0 0 0 0,1 0 0 0 0,-1 0 0 0 0,0 0 0 0 0,1 1 0 0 0,-1-1 0 0 0,4 2 0 0 0,7 3 224 0 0,0 1-1 0 0,20 12 1 0 0,-31-17-275 0 0,13 8 137 0 0,-1 1 0 0 0,-1 0 0 0 0,0 1 0 0 0,0 0 0 0 0,13 17 0 0 0,-18-20-147 0 0,-1 1 1 0 0,-1 0-1 0 0,1 1 0 0 0,-1-1 1 0 0,-1 1-1 0 0,0 0 0 0 0,0 1 0 0 0,6 19 1 0 0,-11-27-91 0 0,1 0 1 0 0,-1 0 0 0 0,0 0 0 0 0,1 0-1 0 0,-2 0 1 0 0,1 0 0 0 0,0 1 0 0 0,0-1-1 0 0,-1 0 1 0 0,0 0 0 0 0,1 0 0 0 0,-1 0-1 0 0,0-1 1 0 0,-1 1 0 0 0,-2 5 0 0 0,4-7-10 0 0,-1-1 0 0 0,1 1 1 0 0,-1 0-1 0 0,1-1 0 0 0,-1 1 1 0 0,1 0-1 0 0,-1-1 1 0 0,0 1-1 0 0,0-1 0 0 0,1 1 1 0 0,-1-1-1 0 0,0 0 0 0 0,0 1 1 0 0,1-1-1 0 0,-1 0 1 0 0,0 1-1 0 0,0-1 0 0 0,0 0 1 0 0,0 0-1 0 0,1 0 0 0 0,-1 0 1 0 0,-1 0-1 0 0,0 0 3 0 0,1-1 0 0 0,-1 1 0 0 0,0-1 0 0 0,1 1 0 0 0,-1-1 0 0 0,1 0 0 0 0,-1 0-1 0 0,1 0 1 0 0,-1 0 0 0 0,1 0 0 0 0,0 0 0 0 0,-1 0 0 0 0,1 0 0 0 0,0 0 0 0 0,-2-3 0 0 0,2 1 2 0 0,-1 0 1 0 0,1 1 0 0 0,-1-2-1 0 0,1 1 1 0 0,0 0-1 0 0,1 0 1 0 0,-1 0 0 0 0,0 0-1 0 0,1 0 1 0 0,0-1-1 0 0,-1 1 1 0 0,1 0 0 0 0,1 0-1 0 0,-1-1 1 0 0,0 1 0 0 0,1 0-1 0 0,0 0 1 0 0,1-6-1 0 0,3-7-1 0 0,1 0-1 0 0,8-18 1 0 0,-2 12-574 0 0,1 1 1 0 0,1 1-1 0 0,0 0 0 0 0,2 0 1 0 0,26-24-1 0 0,-14 13-2324 0 0,-16 17-192 0 0</inkml:trace>
</inkml:ink>
</file>

<file path=ppt/ink/ink5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0.512"/>
    </inkml:context>
    <inkml:brush xml:id="br0">
      <inkml:brushProperty name="width" value="0.1" units="cm"/>
      <inkml:brushProperty name="height" value="0.1" units="cm"/>
      <inkml:brushProperty name="color" value="#FFFFFF"/>
    </inkml:brush>
  </inkml:definitions>
  <inkml:trace contextRef="#ctx0" brushRef="#br0">181 31 5160 0 0,'0'-1'200'0'0,"0"-1"-1"0"0,0 1 0 0 0,0-1 0 0 0,0 1 1 0 0,0 0-1 0 0,0-1 0 0 0,0 1 0 0 0,0-1 0 0 0,-1 1 1 0 0,1 0-1 0 0,-1-1 0 0 0,1 1 0 0 0,-1 0 0 0 0,1-1 1 0 0,-1 1-1 0 0,0 0 0 0 0,1 0 0 0 0,-1-1 1 0 0,-2-1-1 0 0,2 3-99 0 0,0 0-1 0 0,0-1 1 0 0,1 1 0 0 0,-1 0 0 0 0,0 0 0 0 0,0 0-1 0 0,0 0 1 0 0,0 0 0 0 0,0 0 0 0 0,0 0 0 0 0,0 0 0 0 0,0 0-1 0 0,1 0 1 0 0,-1 1 0 0 0,0-1 0 0 0,0 0 0 0 0,0 0-1 0 0,0 1 1 0 0,1-1 0 0 0,-1 1 0 0 0,0-1 0 0 0,-1 2 0 0 0,-4 2 157 0 0,0 1 0 0 0,1 0 1 0 0,-1 0-1 0 0,1 0 0 0 0,0 1 1 0 0,-5 7-1 0 0,-3 9 90 0 0,1 1 0 0 0,1 0-1 0 0,0 1 1 0 0,2 0 0 0 0,1 1 0 0 0,-6 28 0 0 0,10-35-202 0 0,-4 16 129 0 0,1 1 0 0 0,2-1 0 0 0,2 1 0 0 0,1 0-1 0 0,2 1 1 0 0,1-1 0 0 0,2 0 0 0 0,7 38 0 0 0,-6-52-405 0 0,1 0 0 0 0,1-1 0 0 0,1 1 0 0 0,19 37 1 0 0,-22-49-310 0 0,2-1 1 0 0,-1 0-1 0 0,1 0 1 0 0,0-1-1 0 0,13 13 0 0 0,-15-16-120 0 0,0-1-1 0 0,0 0 0 0 0,0 0 1 0 0,1 0-1 0 0,-1-1 0 0 0,1 1 1 0 0,0-1-1 0 0,-1 0 0 0 0,1-1 0 0 0,0 1 1 0 0,9 1-1 0 0,1-1-2487 0 0</inkml:trace>
</inkml:ink>
</file>

<file path=ppt/ink/ink5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0.837"/>
    </inkml:context>
    <inkml:brush xml:id="br0">
      <inkml:brushProperty name="width" value="0.1" units="cm"/>
      <inkml:brushProperty name="height" value="0.1" units="cm"/>
      <inkml:brushProperty name="color" value="#FFFFFF"/>
    </inkml:brush>
  </inkml:definitions>
  <inkml:trace contextRef="#ctx0" brushRef="#br0">7 25 6217 0 0,'-6'-25'5334'0'0,"6"40"-4409"0"0,0 19-350 0 0,2 0-1 0 0,1 0 0 0 0,9 34 0 0 0,-10-55-543 0 0,2 0 0 0 0,-1 0 0 0 0,2 0 0 0 0,0-1 0 0 0,0 1 0 0 0,1-1 0 0 0,1-1 0 0 0,0 1 0 0 0,1-1-1 0 0,14 16 1 0 0,-17-21-202 0 0,0-2 0 0 0,0 1-1 0 0,1-1 1 0 0,0 0 0 0 0,0 0-1 0 0,0 0 1 0 0,0-1 0 0 0,1 0-1 0 0,11 4 1 0 0,-16-6 72 0 0,1-1 0 0 0,0 1 0 0 0,-1-1 0 0 0,1 1 0 0 0,0-1 0 0 0,-1 0 0 0 0,1 0 0 0 0,0 0 0 0 0,-1-1-1 0 0,1 1 1 0 0,0-1 0 0 0,-1 1 0 0 0,1-1 0 0 0,-1 0 0 0 0,1 0 0 0 0,-1 0 0 0 0,1 0 0 0 0,-1 0 0 0 0,0-1 0 0 0,0 1 0 0 0,1-1 0 0 0,-1 1 0 0 0,0-1 0 0 0,0 0 0 0 0,-1 0 0 0 0,1 0 0 0 0,0 0 0 0 0,2-3 0 0 0,5-10-657 0 0,-1-2-1811 0 0</inkml:trace>
</inkml:ink>
</file>

<file path=ppt/ink/ink5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1.212"/>
    </inkml:context>
    <inkml:brush xml:id="br0">
      <inkml:brushProperty name="width" value="0.1" units="cm"/>
      <inkml:brushProperty name="height" value="0.1" units="cm"/>
      <inkml:brushProperty name="color" value="#FFFFFF"/>
    </inkml:brush>
  </inkml:definitions>
  <inkml:trace contextRef="#ctx0" brushRef="#br0">210 74 10457 0 0,'0'-74'2836'0'0,"-6"99"-2056"0"0,3 16-308 0 0,2 1 0 0 0,6 53 0 0 0,0 11-26 0 0,-2-24-161 0 0,-1-49-113 0 0,-1 0-1 0 0,-7 61 1 0 0,6-92-159 0 0,-1 1 0 0 0,0 0 0 0 0,0 0 0 0 0,0 0 0 0 0,0-1 0 0 0,-1 1 0 0 0,1-1 0 0 0,-1 1 0 0 0,0-1-1 0 0,1 0 1 0 0,-1 1 0 0 0,0-1 0 0 0,0 0 0 0 0,0 0 0 0 0,-1 0 0 0 0,1-1 0 0 0,0 1 0 0 0,-1 0 0 0 0,0-1 0 0 0,1 0 0 0 0,-1 1 0 0 0,0-1 0 0 0,1 0 0 0 0,-1 0 0 0 0,0-1 0 0 0,-6 2 0 0 0,-7 0 61 0 0,0 0-1 0 0,0-1 1 0 0,-28-1 0 0 0,23 0 31 0 0,-6-3-952 0 0,16-3-1573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22.735"/>
    </inkml:context>
    <inkml:brush xml:id="br0">
      <inkml:brushProperty name="width" value="0.1" units="cm"/>
      <inkml:brushProperty name="height" value="0.1" units="cm"/>
      <inkml:brushProperty name="color" value="#FFFFFF"/>
    </inkml:brush>
  </inkml:definitions>
  <inkml:trace contextRef="#ctx0" brushRef="#br0">145 155 6857 0 0,'2'-5'130'0'0,"4"-12"742"0"0,8-36 1 0 0,-13 49-679 0 0,0-1-1 0 0,0 0 1 0 0,-1 1 0 0 0,0-1 0 0 0,0 1 0 0 0,0-1-1 0 0,-1 0 1 0 0,1 1 0 0 0,-1-1 0 0 0,0 1 0 0 0,-1-1-1 0 0,1 1 1 0 0,-3-6 0 0 0,4 9-149 0 0,-1 1-1 0 0,1-1 1 0 0,-1 0-1 0 0,1 1 0 0 0,-1-1 1 0 0,1 0-1 0 0,-1 1 1 0 0,0-1-1 0 0,1 1 1 0 0,-1-1-1 0 0,0 1 1 0 0,1-1-1 0 0,-1 1 1 0 0,0 0-1 0 0,1-1 1 0 0,-1 1-1 0 0,0 0 1 0 0,0-1-1 0 0,0 1 1 0 0,1 0-1 0 0,-1 0 1 0 0,0 0-1 0 0,0 0 1 0 0,0 0-1 0 0,1 0 1 0 0,-1 0-1 0 0,0 0 1 0 0,0 0-1 0 0,0 0 1 0 0,1 0-1 0 0,-1 1 1 0 0,0-1-1 0 0,0 0 1 0 0,0 0-1 0 0,1 1 1 0 0,-1-1-1 0 0,0 1 1 0 0,1-1-1 0 0,-1 1 0 0 0,-1 0 1 0 0,0 0 39 0 0,0 1 0 0 0,-1 0 0 0 0,1 0 0 0 0,0 0 0 0 0,0 0-1 0 0,0 0 1 0 0,0 0 0 0 0,0 0 0 0 0,1 1 0 0 0,-3 3 0 0 0,1 2 18 0 0,1 1 1 0 0,0 0-1 0 0,0 0 1 0 0,0 1-1 0 0,1-1 1 0 0,1 0-1 0 0,0 1 1 0 0,0-1-1 0 0,0 0 1 0 0,1 0-1 0 0,1 1 1 0 0,0-1-1 0 0,5 17 1 0 0,6 10 114 0 0,1-1 0 0 0,19 34 0 0 0,-23-48-87 0 0,-6-12-90 0 0,0-1 12 0 0,0-1 0 0 0,0 1 0 0 0,-1 0 1 0 0,0 0-1 0 0,-1 0 0 0 0,2 9 0 0 0,-4-15-44 0 0,0 0-1 0 0,0 0 0 0 0,0 0 1 0 0,0-1-1 0 0,0 1 1 0 0,-1 0-1 0 0,1-1 0 0 0,0 1 1 0 0,-1 0-1 0 0,1-1 1 0 0,-1 1-1 0 0,0 0 0 0 0,0-1 1 0 0,0 1-1 0 0,1-1 1 0 0,-1 1-1 0 0,-1-1 0 0 0,1 0 1 0 0,0 1-1 0 0,0-1 1 0 0,0 0-1 0 0,-1 0 0 0 0,1 0 1 0 0,-1 0-1 0 0,1 0 1 0 0,-1 0-1 0 0,1 0 0 0 0,-1 0 1 0 0,1 0-1 0 0,-1-1 1 0 0,0 1-1 0 0,1-1 0 0 0,-1 1 1 0 0,0-1-1 0 0,-2 0 1 0 0,-4 2 51 0 0,0-1 0 0 0,0-1 1 0 0,-1 0-1 0 0,1 0 0 0 0,0 0 1 0 0,0-1-1 0 0,0 0 0 0 0,0-1 1 0 0,0 1-1 0 0,0-2 0 0 0,0 1 1 0 0,0-1-1 0 0,-11-6 0 0 0,14 6-721 0 0,-1 0-1 0 0,1-1 0 0 0,0 1 0 0 0,0-1 1 0 0,1 0-1 0 0,-8-8 0 0 0</inkml:trace>
</inkml:ink>
</file>

<file path=ppt/ink/ink5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1.555"/>
    </inkml:context>
    <inkml:brush xml:id="br0">
      <inkml:brushProperty name="width" value="0.1" units="cm"/>
      <inkml:brushProperty name="height" value="0.1" units="cm"/>
      <inkml:brushProperty name="color" value="#FFFFFF"/>
    </inkml:brush>
  </inkml:definitions>
  <inkml:trace contextRef="#ctx0" brushRef="#br0">1 0 5056 0 0,'4'2'311'0'0,"0"0"-1"0"0,-1 0 0 0 0,1 1 0 0 0,0-1 1 0 0,-1 1-1 0 0,0-1 0 0 0,0 1 0 0 0,1 0 1 0 0,-2 1-1 0 0,1-1 0 0 0,4 7 0 0 0,0-2 135 0 0,32 40 144 0 0,-2 2 0 0 0,-2 1 0 0 0,-3 2 1 0 0,-2 2-1 0 0,-2 0 0 0 0,-3 2 0 0 0,-2 1 1 0 0,-3 0-1 0 0,13 63 0 0 0,-28-94-430 0 0,0 1 0 0 0,-2 0 0 0 0,-1 0 0 0 0,-4 51 0 0 0,0-55-106 0 0,0 0 0 0 0,-2 0 0 0 0,-1-1 0 0 0,-1 0 0 0 0,-1 0 0 0 0,-1 0 0 0 0,-1-1 1 0 0,0-1-1 0 0,-2 1 0 0 0,-1-1 0 0 0,-23 32 0 0 0,26-43-39 0 0,0-1 0 0 0,0 1 0 0 0,-1-1 1 0 0,0-1-1 0 0,0 0 0 0 0,-13 8 0 0 0,-17 4-3543 0 0,28-19-1545 0 0</inkml:trace>
</inkml:ink>
</file>

<file path=ppt/ink/ink5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4.891"/>
    </inkml:context>
    <inkml:brush xml:id="br0">
      <inkml:brushProperty name="width" value="0.1" units="cm"/>
      <inkml:brushProperty name="height" value="0.1" units="cm"/>
      <inkml:brushProperty name="color" value="#FFFFFF"/>
    </inkml:brush>
  </inkml:definitions>
  <inkml:trace contextRef="#ctx0" brushRef="#br0">6 0 5084 0 0,'-5'2'3451'0'0,"19"2"-2298"0"0,24 3-715 0 0,89 3-2848 0 0,-56-3-2787 0 0,-62-7 4010 0 0</inkml:trace>
</inkml:ink>
</file>

<file path=ppt/ink/ink5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5.316"/>
    </inkml:context>
    <inkml:brush xml:id="br0">
      <inkml:brushProperty name="width" value="0.1" units="cm"/>
      <inkml:brushProperty name="height" value="0.1" units="cm"/>
      <inkml:brushProperty name="color" value="#FFFFFF"/>
    </inkml:brush>
  </inkml:definitions>
  <inkml:trace contextRef="#ctx0" brushRef="#br0">13 0 1612 0 0,'-1'1'169'0'0,"0"-1"0"0"0,0 1 0 0 0,0 0 0 0 0,0 0 0 0 0,1-1 0 0 0,-1 1 0 0 0,0 0 0 0 0,0 0 0 0 0,1 0 0 0 0,-1 0 0 0 0,1 0 0 0 0,-1 0 0 0 0,1 0 0 0 0,-1 0-1 0 0,1 0 1 0 0,0 0 0 0 0,0 0 0 0 0,-1 0 0 0 0,1 0 0 0 0,0 1 0 0 0,0 0 0 0 0,1-1-49 0 0,1 0-1 0 0,-1-1 0 0 0,0 1 1 0 0,1-1-1 0 0,-1 1 1 0 0,1-1-1 0 0,-1 1 1 0 0,1-1-1 0 0,-1 0 0 0 0,1 1 1 0 0,-1-1-1 0 0,1 0 1 0 0,0 0-1 0 0,-1 0 1 0 0,3-1-1 0 0,170-5 262 0 0,-63 1-2890 0 0,-49 0-24 0 0,-29 1 1342 0 0</inkml:trace>
</inkml:ink>
</file>

<file path=ppt/ink/ink5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5.656"/>
    </inkml:context>
    <inkml:brush xml:id="br0">
      <inkml:brushProperty name="width" value="0.1" units="cm"/>
      <inkml:brushProperty name="height" value="0.1" units="cm"/>
      <inkml:brushProperty name="color" value="#FFFFFF"/>
    </inkml:brush>
  </inkml:definitions>
  <inkml:trace contextRef="#ctx0" brushRef="#br0">0 54 1344 0 0,'3'-16'2053'0'0,"-2"12"-1457"0"0,-1 0 0 0 0,1-1 0 0 0,0 1 0 0 0,0 0 0 0 0,0 0 0 0 0,1 0 0 0 0,2-5 0 0 0,-1 14-110 0 0,-1-1 0 0 0,0 1-1 0 0,-1 0 1 0 0,1 0 0 0 0,-1 0-1 0 0,0 0 1 0 0,1 7-1 0 0,82 419 3680 0 0,-75-389-3906 0 0,-6-26-312 0 0,5 21-97 0 0,3-18-4271 0 0</inkml:trace>
</inkml:ink>
</file>

<file path=ppt/ink/ink5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6.002"/>
    </inkml:context>
    <inkml:brush xml:id="br0">
      <inkml:brushProperty name="width" value="0.1" units="cm"/>
      <inkml:brushProperty name="height" value="0.1" units="cm"/>
      <inkml:brushProperty name="color" value="#FFFFFF"/>
    </inkml:brush>
  </inkml:definitions>
  <inkml:trace contextRef="#ctx0" brushRef="#br0">1 41 4312 0 0,'196'-14'4862'0'0,"-159"11"-4383"0"0,178-14 800 0 0,-142 14-3116 0 0,-2 2-3322 0 0,-67 0 3925 0 0,0-1 16 0 0</inkml:trace>
</inkml:ink>
</file>

<file path=ppt/ink/ink5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6.358"/>
    </inkml:context>
    <inkml:brush xml:id="br0">
      <inkml:brushProperty name="width" value="0.1" units="cm"/>
      <inkml:brushProperty name="height" value="0.1" units="cm"/>
      <inkml:brushProperty name="color" value="#FFFFFF"/>
    </inkml:brush>
  </inkml:definitions>
  <inkml:trace contextRef="#ctx0" brushRef="#br0">48 25 1356 0 0,'-14'-9'1744'0'0,"12"7"-1410"0"0,1 0-1 0 0,-1 1 0 0 0,-1-1 0 0 0,1 1 0 0 0,0 0 0 0 0,0-1 0 0 0,0 1 0 0 0,-1 0 0 0 0,1 0 0 0 0,-5 0 0 0 0,7 1-253 0 0,-1 0 0 0 0,1 1 0 0 0,-1-1 0 0 0,1 1 0 0 0,0-1 0 0 0,-1 1 0 0 0,1-1 0 0 0,-1 1 0 0 0,1-1 0 0 0,0 1 0 0 0,0-1 0 0 0,-1 1 0 0 0,1-1 0 0 0,0 1-1 0 0,0-1 1 0 0,0 1 0 0 0,-1 0 0 0 0,1-1 0 0 0,0 1 0 0 0,0-1 0 0 0,0 1 0 0 0,0 0 0 0 0,0-1 0 0 0,0 1 0 0 0,0-1 0 0 0,1 1 0 0 0,-1 0 0 0 0,0-1 0 0 0,0 2 0 0 0,4 25 985 0 0,-3-22-827 0 0,13 128 2076 0 0,-9-76-1356 0 0,22 107 0 0 0,-20-134-1123 0 0,16 50-750 0 0,-21-74 52 0 0,1 1 1 0 0,1-1-1 0 0,-1 0 1 0 0,1 1-1 0 0,6 6 1 0 0</inkml:trace>
</inkml:ink>
</file>

<file path=ppt/ink/ink5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6.702"/>
    </inkml:context>
    <inkml:brush xml:id="br0">
      <inkml:brushProperty name="width" value="0.1" units="cm"/>
      <inkml:brushProperty name="height" value="0.1" units="cm"/>
      <inkml:brushProperty name="color" value="#FFFFFF"/>
    </inkml:brush>
  </inkml:definitions>
  <inkml:trace contextRef="#ctx0" brushRef="#br0">1 1 3836 0 0,'3'0'2604'0'0,"-3"0"-2563"0"0,2 10 1213 0 0,0 11-146 0 0,33 352 5264 0 0,-35-370-6406 0 0,14 70-721 0 0,1-26-6151 0 0</inkml:trace>
</inkml:ink>
</file>

<file path=ppt/ink/ink5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7.073"/>
    </inkml:context>
    <inkml:brush xml:id="br0">
      <inkml:brushProperty name="width" value="0.1" units="cm"/>
      <inkml:brushProperty name="height" value="0.1" units="cm"/>
      <inkml:brushProperty name="color" value="#FFFFFF"/>
    </inkml:brush>
  </inkml:definitions>
  <inkml:trace contextRef="#ctx0" brushRef="#br0">1 3 5172 0 0,'31'0'4196'0'0,"-28"0"-3838"0"0,28-1 66 0 0,18 0-1794 0 0,-19 5-2861 0 0,-23 1 1780 0 0</inkml:trace>
</inkml:ink>
</file>

<file path=ppt/ink/ink5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7.401"/>
    </inkml:context>
    <inkml:brush xml:id="br0">
      <inkml:brushProperty name="width" value="0.1" units="cm"/>
      <inkml:brushProperty name="height" value="0.1" units="cm"/>
      <inkml:brushProperty name="color" value="#FFFFFF"/>
    </inkml:brush>
  </inkml:definitions>
  <inkml:trace contextRef="#ctx0" brushRef="#br0">1 1 1120 0 0,'0'1'287'0'0,"0"0"1"0"0,0 0-1 0 0,0 0 0 0 0,0 0 0 0 0,0 0 1 0 0,1 0-1 0 0,-1 0 0 0 0,0-1 0 0 0,1 1 1 0 0,-1 0-1 0 0,1 0 0 0 0,-1 0 1 0 0,1 0-1 0 0,-1 0 0 0 0,1-1 0 0 0,-1 1 1 0 0,1 0-1 0 0,0-1 0 0 0,-1 1 0 0 0,3 1 1 0 0,21 7 2116 0 0,38-8-2751 0 0,-44-1 241 0 0,13-1-2258 0 0,-1-1 1 0 0,58-10-1 0 0,-64 7 1199 0 0</inkml:trace>
</inkml:ink>
</file>

<file path=ppt/ink/ink5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7.791"/>
    </inkml:context>
    <inkml:brush xml:id="br0">
      <inkml:brushProperty name="width" value="0.1" units="cm"/>
      <inkml:brushProperty name="height" value="0.1" units="cm"/>
      <inkml:brushProperty name="color" value="#FFFFFF"/>
    </inkml:brush>
  </inkml:definitions>
  <inkml:trace contextRef="#ctx0" brushRef="#br0">19 186 1192 0 0,'3'-13'1911'0'0,"0"0"0"0"0,1 1-1 0 0,9-22 1 0 0,-9 25-1320 0 0,1 1 0 0 0,0 0 0 0 0,0 0 0 0 0,1 0 0 0 0,9-10 0 0 0,-9 12-428 0 0,0 1 1 0 0,0 0-1 0 0,0 0 0 0 0,0 1 1 0 0,1 0-1 0 0,0 0 0 0 0,0 0 1 0 0,0 1-1 0 0,0 0 0 0 0,0 1 1 0 0,1-1-1 0 0,-1 1 0 0 0,1 1 0 0 0,0-1 1 0 0,-1 2-1 0 0,16-1 0 0 0,-18 1-105 0 0,-1 0 0 0 0,0 0-1 0 0,1 1 1 0 0,-1 0 0 0 0,0 0-1 0 0,1 0 1 0 0,-1 0-1 0 0,0 1 1 0 0,0-1 0 0 0,0 1-1 0 0,0 0 1 0 0,0 0 0 0 0,0 1-1 0 0,-1-1 1 0 0,1 1 0 0 0,4 4-1 0 0,-4-2-6 0 0,1 1 0 0 0,-1 0-1 0 0,0 0 1 0 0,0 0 0 0 0,0 0 0 0 0,-1 0-1 0 0,0 1 1 0 0,0-1 0 0 0,2 11 0 0 0,-1-3-2 0 0,-1 0 1 0 0,-1 1-1 0 0,0-1 1 0 0,-1 0-1 0 0,-1 1 1 0 0,0-1 0 0 0,-1 0-1 0 0,0 1 1 0 0,-6 24-1 0 0,1-20-20 0 0,-1 0 0 0 0,-1 0 0 0 0,0-1 0 0 0,-1 0 0 0 0,-1-1-1 0 0,-1 0 1 0 0,-1-1 0 0 0,0 0 0 0 0,-18 18 0 0 0,6-11-8 0 0,-1-1 1 0 0,-1-1 0 0 0,-1-2-1 0 0,-1 0 1 0 0,-41 19-1 0 0,68-37-23 0 0,0 0-1 0 0,0-1 1 0 0,0 1-1 0 0,1-1 1 0 0,-1 0-1 0 0,0 1 1 0 0,0-1-1 0 0,-1 1 1 0 0,1-1-1 0 0,0 0 0 0 0,0 0 1 0 0,0 0-1 0 0,0 0 1 0 0,0 0-1 0 0,0 0 1 0 0,-2 0-1 0 0,4-1-2 0 0,0 0-1 0 0,0 1 1 0 0,0-1 0 0 0,0 0-1 0 0,0 1 1 0 0,0-1 0 0 0,1 1-1 0 0,-1-1 1 0 0,0 1-1 0 0,0-1 1 0 0,0 1 0 0 0,1 0-1 0 0,-1 0 1 0 0,0-1-1 0 0,3 1 1 0 0,476-67-50 0 0,-424 61-190 0 0,-33 5-6893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2.638"/>
    </inkml:context>
    <inkml:brush xml:id="br0">
      <inkml:brushProperty name="width" value="0.1" units="cm"/>
      <inkml:brushProperty name="height" value="0.1" units="cm"/>
      <inkml:brushProperty name="color" value="#FFFFFF"/>
    </inkml:brush>
  </inkml:definitions>
  <inkml:trace contextRef="#ctx0" brushRef="#br0">13 22 3552 0 0,'-1'-3'247'0'0,"-4"-15"1750"0"0,2 18-980 0 0,1 11-378 0 0,0 87 1220 0 0,15 140 0 0 0,8-71-2056 0 0,5-1-4772 0 0,-23-148 1596 0 0,-3-15 2330 0 0</inkml:trace>
</inkml:ink>
</file>

<file path=ppt/ink/ink5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9.184"/>
    </inkml:context>
    <inkml:brush xml:id="br0">
      <inkml:brushProperty name="width" value="0.1" units="cm"/>
      <inkml:brushProperty name="height" value="0.1" units="cm"/>
      <inkml:brushProperty name="color" value="#FFFFFF"/>
    </inkml:brush>
  </inkml:definitions>
  <inkml:trace contextRef="#ctx0" brushRef="#br0">140 68 4676 0 0,'8'-19'4883'0'0,"12"-3"-3325"0"0,-17 19-1461 0 0,1 0 0 0 0,0 0 0 0 0,0 0 0 0 0,0 1 0 0 0,0-1 0 0 0,0 1 0 0 0,1 0 0 0 0,8-3 0 0 0,-11 5-76 0 0,0 0-1 0 0,0 0 1 0 0,0 0 0 0 0,0 1 0 0 0,0-1 0 0 0,1 1 0 0 0,-1-1-1 0 0,0 1 1 0 0,0 0 0 0 0,0 0 0 0 0,-1 0 0 0 0,1 0 0 0 0,0 0-1 0 0,0 0 1 0 0,0 0 0 0 0,-1 1 0 0 0,1-1 0 0 0,-1 1-1 0 0,1-1 1 0 0,-1 1 0 0 0,1-1 0 0 0,-1 1 0 0 0,0 0 0 0 0,0 0-1 0 0,0 0 1 0 0,0 0 0 0 0,0 0 0 0 0,0 0 0 0 0,-1 0 0 0 0,2 3-1 0 0,2 8 28 0 0,0 1 1 0 0,0 0-1 0 0,1 17 0 0 0,-5-29-37 0 0,1 10 0 0 0,0 0-1 0 0,-1 0 1 0 0,-1 0-1 0 0,0 0 1 0 0,-1 0-1 0 0,0-1 1 0 0,-1 1 0 0 0,0 0-1 0 0,0-1 1 0 0,-2 0-1 0 0,1 0 1 0 0,-1 0-1 0 0,-1 0 1 0 0,0-1-1 0 0,-12 16 1 0 0,8-12-151 0 0,-1-1 1 0 0,-1 0-1 0 0,0 0 0 0 0,-1-1 1 0 0,0-1-1 0 0,-1 0 0 0 0,0-1 1 0 0,-1 0-1 0 0,0-1 0 0 0,-19 8 1 0 0,31-15 46 0 0,0-1 1 0 0,0 0-1 0 0,-1 0 1 0 0,1 0-1 0 0,-1 0 0 0 0,1 0 1 0 0,0-1-1 0 0,-1 0 1 0 0,1 1-1 0 0,-1-1 1 0 0,1-1-1 0 0,-1 1 1 0 0,1 0-1 0 0,-1-1 0 0 0,-4-1 1 0 0</inkml:trace>
</inkml:ink>
</file>

<file path=ppt/ink/ink5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39.558"/>
    </inkml:context>
    <inkml:brush xml:id="br0">
      <inkml:brushProperty name="width" value="0.1" units="cm"/>
      <inkml:brushProperty name="height" value="0.1" units="cm"/>
      <inkml:brushProperty name="color" value="#FFFFFF"/>
    </inkml:brush>
  </inkml:definitions>
  <inkml:trace contextRef="#ctx0" brushRef="#br0">1 1 9445 0 0,'32'4'148'0'0,"0"2"1"0"0,0 1-1 0 0,0 1 0 0 0,-1 2 1 0 0,0 1-1 0 0,-1 2 0 0 0,37 20 1 0 0,-42-21-2157 0 0,2-6-3724 0 0,-22-6 4452 0 0</inkml:trace>
</inkml:ink>
</file>

<file path=ppt/ink/ink5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0:40.027"/>
    </inkml:context>
    <inkml:brush xml:id="br0">
      <inkml:brushProperty name="width" value="0.1" units="cm"/>
      <inkml:brushProperty name="height" value="0.1" units="cm"/>
      <inkml:brushProperty name="color" value="#FFFFFF"/>
    </inkml:brush>
  </inkml:definitions>
  <inkml:trace contextRef="#ctx0" brushRef="#br0">502 78 1480 0 0,'-15'-10'637'0'0,"-1"-1"0"0"0,0 2 0 0 0,-1 0 0 0 0,0 1 0 0 0,0 1 0 0 0,-1 0 0 0 0,-20-4 0 0 0,30 9-486 0 0,-1 1 1 0 0,1 0 0 0 0,0 0 0 0 0,0 1 0 0 0,-1 0 0 0 0,1 0-1 0 0,0 1 1 0 0,-1 0 0 0 0,1 0 0 0 0,0 1 0 0 0,0 0-1 0 0,0 1 1 0 0,0-1 0 0 0,1 2 0 0 0,-1-1 0 0 0,1 1 0 0 0,-1 0-1 0 0,-8 7 1 0 0,0 3 28 0 0,0 1 0 0 0,0 0 0 0 0,2 1 0 0 0,0 1-1 0 0,1 0 1 0 0,0 1 0 0 0,-13 26 0 0 0,17-24-4 0 0,0 0-1 0 0,2 1 1 0 0,0 1 0 0 0,1-1-1 0 0,-3 29 1 0 0,5-31-115 0 0,0 14 142 0 0,2 0-1 0 0,1 0 1 0 0,1 1-1 0 0,2-1 0 0 0,10 56 1 0 0,-9-68-152 0 0,2 8 77 0 0,-5-20-95 0 0,2 0 0 0 0,-1-1 0 0 0,1 1 0 0 0,1-1 0 0 0,4 12 0 0 0,3 7 84 0 0,1 4 3 0 0,2 0-1 0 0,1 0 1 0 0,1-1-1 0 0,2-1 1 0 0,1-1-1 0 0,35 43 1 0 0,-43-60-82 0 0,0 0 1 0 0,0-1-1 0 0,1 0 1 0 0,1 0-1 0 0,0-2 1 0 0,0 1 0 0 0,1-1-1 0 0,0-1 1 0 0,0 0-1 0 0,0-1 1 0 0,1-1-1 0 0,0 0 1 0 0,0 0-1 0 0,1-2 1 0 0,-1 0-1 0 0,1 0 1 0 0,28 0-1 0 0,-21-4-12 0 0,0 0-1 0 0,-1-2 1 0 0,1-1-1 0 0,0-1 1 0 0,-1 0-1 0 0,0-2 1 0 0,0 0-1 0 0,34-19 1 0 0,-26 10-7 0 0,0-1 0 0 0,-2-1 0 0 0,0-2 1 0 0,-1 0-1 0 0,29-32 0 0 0,-41 38-7 0 0,-2 0 1 0 0,0-1-1 0 0,0 0 0 0 0,-2-1 1 0 0,0 0-1 0 0,0 0 0 0 0,-2-1 1 0 0,0-1-1 0 0,7-22 0 0 0,-11 26-11 0 0,-1-2 0 0 0,0 1 0 0 0,-1 0 0 0 0,0-1 0 0 0,-2 1 0 0 0,1-1 0 0 0,-2 1 0 0 0,0-1 0 0 0,-1 1 0 0 0,-1 0 0 0 0,-6-22 0 0 0,-5-2-11 0 0,-32-64 0 0 0,35 81-4 0 0,-1 2 0 0 0,0-1 0 0 0,-2 2 0 0 0,0 0 0 0 0,-33-34 0 0 0,28 35-27 0 0,0 0-1 0 0,-1 2 1 0 0,-1 0 0 0 0,-42-23-1 0 0,49 32-415 0 0,-1 1-1 0 0,0 0 0 0 0,-24-6 0 0 0,27 9-470 0 0,-1 1 0 0 0,0 0-1 0 0,1 1 1 0 0,-1 0 0 0 0,-13 2-1 0 0,6 1-2076 0 0</inkml:trace>
</inkml:ink>
</file>

<file path=ppt/ink/ink5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0.656"/>
    </inkml:context>
    <inkml:brush xml:id="br0">
      <inkml:brushProperty name="width" value="0.1" units="cm"/>
      <inkml:brushProperty name="height" value="0.1" units="cm"/>
      <inkml:brushProperty name="color" value="#FFFFFF"/>
    </inkml:brush>
  </inkml:definitions>
  <inkml:trace contextRef="#ctx0" brushRef="#br0">0 75 3036 0 0,'2'-15'1275'0'0,"-1"9"-565"0"0,-1-1 0 0 0,1 0 0 0 0,1 0-1 0 0,0 0 1 0 0,-1 1 0 0 0,7-14 0 0 0,-7 20-646 0 0,-1 0 0 0 0,1 0 1 0 0,-1 0-1 0 0,1 0 1 0 0,-1 0-1 0 0,1 0 1 0 0,-1 0-1 0 0,1 0 1 0 0,-1 1-1 0 0,1-1 1 0 0,0 0-1 0 0,-1 0 1 0 0,1 0-1 0 0,-1 1 1 0 0,0-1-1 0 0,1 0 1 0 0,-1 0-1 0 0,1 1 1 0 0,-1-1-1 0 0,1 0 1 0 0,-1 1-1 0 0,0-1 1 0 0,1 1-1 0 0,-1-1 1 0 0,0 0-1 0 0,1 1 1 0 0,-1-1-1 0 0,0 1 1 0 0,1-1-1 0 0,-1 2 1 0 0,14 16 505 0 0,-14-17-549 0 0,142 239 3249 0 0,-37-59-4507 0 0,-89-153-4021 0 0</inkml:trace>
</inkml:ink>
</file>

<file path=ppt/ink/ink5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1.018"/>
    </inkml:context>
    <inkml:brush xml:id="br0">
      <inkml:brushProperty name="width" value="0.1" units="cm"/>
      <inkml:brushProperty name="height" value="0.1" units="cm"/>
      <inkml:brushProperty name="color" value="#FFFFFF"/>
    </inkml:brush>
  </inkml:definitions>
  <inkml:trace contextRef="#ctx0" brushRef="#br0">68 12 4416 0 0,'1'-12'1867'0'0,"-1"18"-16"0"0,0 22-320 0 0,-20 220 1830 0 0,7-60-2108 0 0,8-124-1038 0 0,-6 46 75 0 0,-4-41-3380 0 0,11-57-11 0 0</inkml:trace>
</inkml:ink>
</file>

<file path=ppt/ink/ink5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1.588"/>
    </inkml:context>
    <inkml:brush xml:id="br0">
      <inkml:brushProperty name="width" value="0.1" units="cm"/>
      <inkml:brushProperty name="height" value="0.1" units="cm"/>
      <inkml:brushProperty name="color" value="#FFFFFF"/>
    </inkml:brush>
  </inkml:definitions>
  <inkml:trace contextRef="#ctx0" brushRef="#br0">262 94 4108 0 0,'3'-4'390'0'0,"-1"0"0"0"0,1 0 0 0 0,-1 0 0 0 0,0 0-1 0 0,0-1 1 0 0,0 1 0 0 0,-1-1 0 0 0,1 1 0 0 0,-1-1-1 0 0,0 1 1 0 0,-1-1 0 0 0,1-6 0 0 0,-1 10-302 0 0,0 0 0 0 0,0-1 1 0 0,0 1-1 0 0,0 0 0 0 0,-1 0 1 0 0,1-1-1 0 0,-1 1 0 0 0,1 0 1 0 0,-1 0-1 0 0,1 0 1 0 0,-1-1-1 0 0,0 1 0 0 0,1 0 1 0 0,-1 0-1 0 0,0 0 0 0 0,0 0 1 0 0,0 0-1 0 0,0 0 0 0 0,-1 0 1 0 0,0 0-38 0 0,0 0 1 0 0,0 0-1 0 0,0 0 1 0 0,0 0-1 0 0,-1 0 1 0 0,1 1-1 0 0,0-1 1 0 0,-1 1-1 0 0,1 0 1 0 0,0 0-1 0 0,-1 0 1 0 0,1 0-1 0 0,0 0 1 0 0,-4 1-1 0 0,-5 0 64 0 0,-1 2 1 0 0,1 0-1 0 0,0 0 0 0 0,-1 1 0 0 0,2 0 1 0 0,-1 1-1 0 0,0 0 0 0 0,1 0 1 0 0,0 2-1 0 0,0-1 0 0 0,1 1 0 0 0,0 0 1 0 0,0 1-1 0 0,0 0 0 0 0,1 1 0 0 0,-14 18 1 0 0,16-18-54 0 0,0 0 0 0 0,1 0 0 0 0,-1 1 0 0 0,2-1 1 0 0,-1 1-1 0 0,2 0 0 0 0,-1 1 0 0 0,1-1 0 0 0,1 0 0 0 0,0 1 1 0 0,0 0-1 0 0,1-1 0 0 0,0 1 0 0 0,1 0 0 0 0,0 0 1 0 0,1 0-1 0 0,0-1 0 0 0,4 17 0 0 0,-3-22-41 0 0,0 1-1 0 0,-1-1 1 0 0,2 1-1 0 0,-1-1 1 0 0,1 0 0 0 0,-1 1-1 0 0,1-1 1 0 0,1-1-1 0 0,-1 1 1 0 0,1 0 0 0 0,7 6-1 0 0,-9-9-41 0 0,0 0 1 0 0,1-1-1 0 0,-1 0 0 0 0,1 1 0 0 0,-1-1 0 0 0,1 0 0 0 0,-1 0 1 0 0,1 0-1 0 0,0-1 0 0 0,0 1 0 0 0,-1-1 0 0 0,1 1 0 0 0,0-1 1 0 0,0 0-1 0 0,-1 0 0 0 0,1 0 0 0 0,0 0 0 0 0,0-1 0 0 0,-1 1 1 0 0,1-1-1 0 0,0 0 0 0 0,0 0 0 0 0,-1 0 0 0 0,1 0 0 0 0,-1 0 1 0 0,1 0-1 0 0,2-2 0 0 0,5-4-210 0 0,0 1 0 0 0,0-2 0 0 0,-1 1 1 0 0,0-1-1 0 0,0-1 0 0 0,-1 1 0 0 0,0-2 0 0 0,-1 1 0 0 0,0-1 0 0 0,0 0 0 0 0,7-16 1 0 0,3-9-107 0 0,-3 0 1 0 0,15-48-1 0 0,-24 70 568 0 0,-1 13 305 0 0,1 24 553 0 0,-3-9-1015 0 0,5 17 320 0 0,-1-1 80 0 0,11 34-1 0 0,-14-56-450 0 0,0-1 0 0 0,1 1 0 0 0,0-1 0 0 0,0 0 0 0 0,1 0 0 0 0,0 0 1 0 0,0-1-1 0 0,10 11 0 0 0,-14-16-298 0 0,1-1-1 0 0,0 1 1 0 0,0-1 0 0 0,0 0 0 0 0,-1 1 0 0 0,1-1 0 0 0,0 0 0 0 0,1 0 0 0 0,-1 0 0 0 0,0-1-1 0 0,0 1 1 0 0,0 0 0 0 0,0-1 0 0 0,1 1 0 0 0,-1-1 0 0 0,0 0 0 0 0,1 0 0 0 0,3 0-1 0 0</inkml:trace>
</inkml:ink>
</file>

<file path=ppt/ink/ink5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1.954"/>
    </inkml:context>
    <inkml:brush xml:id="br0">
      <inkml:brushProperty name="width" value="0.1" units="cm"/>
      <inkml:brushProperty name="height" value="0.1" units="cm"/>
      <inkml:brushProperty name="color" value="#FFFFFF"/>
    </inkml:brush>
  </inkml:definitions>
  <inkml:trace contextRef="#ctx0" brushRef="#br0">1 70 3736 0 0,'2'-2'204'0'0,"1"0"0"0"0,0 0 0 0 0,0 0 0 0 0,-1 0-1 0 0,1 1 1 0 0,0-1 0 0 0,0 1 0 0 0,1 0-1 0 0,-1 0 1 0 0,0 0 0 0 0,0 0 0 0 0,0 0 0 0 0,1 1-1 0 0,-1-1 1 0 0,0 1 0 0 0,1 0 0 0 0,-1 0 0 0 0,0 0-1 0 0,1 1 1 0 0,-1-1 0 0 0,0 1 0 0 0,6 1 0 0 0,3 2 93 0 0,0-1 1 0 0,0 1 0 0 0,0 1 0 0 0,20 11 0 0 0,-17-7-21 0 0,0 2 1 0 0,0 0-1 0 0,-1 0 1 0 0,0 1-1 0 0,-1 1 1 0 0,23 28-1 0 0,-29-32-145 0 0,-1 0 0 0 0,0 0 1 0 0,0 1-1 0 0,-1 0 0 0 0,0 0 0 0 0,-1 0 0 0 0,0 1 0 0 0,-1-1 0 0 0,0 1 0 0 0,0 0 0 0 0,-1 0 0 0 0,1 19 1 0 0,-3-29-118 0 0,0 0 1 0 0,0 0-1 0 0,0 0 1 0 0,0 0-1 0 0,0 0 1 0 0,0 0 0 0 0,0 0-1 0 0,0 0 1 0 0,0 0-1 0 0,-1 0 1 0 0,1 0-1 0 0,0 0 1 0 0,-1 0 0 0 0,1 0-1 0 0,-1 0 1 0 0,1 0-1 0 0,-1 0 1 0 0,1 0-1 0 0,-1-1 1 0 0,0 1 0 0 0,1 0-1 0 0,-1 0 1 0 0,0-1-1 0 0,0 1 1 0 0,1 0-1 0 0,-1-1 1 0 0,0 1 0 0 0,0-1-1 0 0,0 1 1 0 0,0-1-1 0 0,0 1 1 0 0,0-1-1 0 0,0 1 1 0 0,0-1 0 0 0,0 0-1 0 0,0 0 1 0 0,0 0-1 0 0,0 0 1 0 0,0 1-1 0 0,0-1 1 0 0,0 0 0 0 0,0-1-1 0 0,0 1 1 0 0,0 0-1 0 0,0 0 1 0 0,-2-1-1 0 0,0 1 0 0 0,0-1 0 0 0,0 0 0 0 0,1 0 0 0 0,-1-1 0 0 0,0 1 0 0 0,0 0 0 0 0,1-1 0 0 0,-1 0 0 0 0,1 0 0 0 0,-1 1 0 0 0,1-1 0 0 0,0-1 0 0 0,0 1 0 0 0,-4-4 0 0 0,4 1-8 0 0,0-1 1 0 0,-1 1-1 0 0,2 0 1 0 0,-1-1-1 0 0,1 1 1 0 0,0-1-1 0 0,0 1 1 0 0,0-1-1 0 0,1 0 1 0 0,0 1-1 0 0,0-1 1 0 0,0 0-1 0 0,1 1 1 0 0,0-1-1 0 0,0 0 1 0 0,1 1-1 0 0,2-9 1 0 0,5-10-89 0 0,2 0 1 0 0,20-35 0 0 0,-20 38-124 0 0,25-32-1122 0 0,-6 9-2733 0 0,-24 33 1006 0 0</inkml:trace>
</inkml:ink>
</file>

<file path=ppt/ink/ink5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2.450"/>
    </inkml:context>
    <inkml:brush xml:id="br0">
      <inkml:brushProperty name="width" value="0.1" units="cm"/>
      <inkml:brushProperty name="height" value="0.1" units="cm"/>
      <inkml:brushProperty name="color" value="#FFFFFF"/>
    </inkml:brush>
  </inkml:definitions>
  <inkml:trace contextRef="#ctx0" brushRef="#br0">227 0 4588 0 0,'-8'3'331'0'0,"-1"0"0"0"0,1 0-1 0 0,0 1 1 0 0,0 0-1 0 0,1 0 1 0 0,-1 0-1 0 0,1 1 1 0 0,0 1-1 0 0,0-1 1 0 0,1 1-1 0 0,-1 0 1 0 0,1 0-1 0 0,1 1 1 0 0,-1 0 0 0 0,1 0-1 0 0,0 0 1 0 0,-6 14-1 0 0,-4 9 131 0 0,2 1-1 0 0,1 1 1 0 0,-9 37-1 0 0,20-62-330 0 0,-10 30 174 0 0,3 1 1 0 0,1 0-1 0 0,2 0 1 0 0,2 0-1 0 0,1 1 0 0 0,2-1 1 0 0,2 1-1 0 0,1-1 1 0 0,2 0-1 0 0,1 0 1 0 0,3 0-1 0 0,16 46 1 0 0,-21-71-391 0 0,1 0 1 0 0,1-1 0 0 0,0 0 0 0 0,1 0 0 0 0,0-1 0 0 0,0 0 0 0 0,1 0 0 0 0,1 0 0 0 0,13 12 0 0 0,-17-19-242 0 0,-1 0-1 0 0,1 0 1 0 0,0 0 0 0 0,1-1 0 0 0,-1 1 0 0 0,1-1-1 0 0,-1-1 1 0 0,1 1 0 0 0,0-1 0 0 0,0 0-1 0 0,0 0 1 0 0,1-1 0 0 0,-1 1 0 0 0,0-2-1 0 0,0 1 1 0 0,1-1 0 0 0,-1 1 0 0 0,0-2-1 0 0,1 1 1 0 0,8-2 0 0 0,6-4-2681 0 0</inkml:trace>
</inkml:ink>
</file>

<file path=ppt/ink/ink5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2.783"/>
    </inkml:context>
    <inkml:brush xml:id="br0">
      <inkml:brushProperty name="width" value="0.1" units="cm"/>
      <inkml:brushProperty name="height" value="0.1" units="cm"/>
      <inkml:brushProperty name="color" value="#FFFFFF"/>
    </inkml:brush>
  </inkml:definitions>
  <inkml:trace contextRef="#ctx0" brushRef="#br0">384 0 4576 0 0,'-4'2'3599'0'0,"4"-3"-3546"0"0,-10 15 1191 0 0,-8 16-385 0 0,-126 287 3159 0 0,-34 48-2718 0 0,172-349-1762 0 0,-6 11-702 0 0,1-15-2351 0 0</inkml:trace>
</inkml:ink>
</file>

<file path=ppt/ink/ink5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3.166"/>
    </inkml:context>
    <inkml:brush xml:id="br0">
      <inkml:brushProperty name="width" value="0.1" units="cm"/>
      <inkml:brushProperty name="height" value="0.1" units="cm"/>
      <inkml:brushProperty name="color" value="#FFFFFF"/>
    </inkml:brush>
  </inkml:definitions>
  <inkml:trace contextRef="#ctx0" brushRef="#br0">1 24 5164 0 0,'0'-1'106'0'0,"-1"0"-1"0"0,1 1 1 0 0,0-1-1 0 0,0 0 1 0 0,0 0-1 0 0,0 0 0 0 0,0 0 1 0 0,0 0-1 0 0,0 0 1 0 0,1 0-1 0 0,-1 0 1 0 0,0 0-1 0 0,0 0 0 0 0,1 0 1 0 0,-1 1-1 0 0,1-1 1 0 0,-1 0-1 0 0,1 0 1 0 0,-1 0-1 0 0,1 1 0 0 0,-1-1 1 0 0,1 0-1 0 0,0 1 1 0 0,-1-1-1 0 0,1 0 1 0 0,0 1-1 0 0,1-2 0 0 0,0 2 11 0 0,-1 0 0 0 0,0 0-1 0 0,1 0 1 0 0,-1 0 0 0 0,1 0 0 0 0,-1 1-1 0 0,1-1 1 0 0,-1 0 0 0 0,0 1-1 0 0,1-1 1 0 0,-1 1 0 0 0,0-1-1 0 0,0 1 1 0 0,1 0 0 0 0,1 1-1 0 0,6 5 299 0 0,0 0-1 0 0,0 0 1 0 0,10 13-1 0 0,80 105 1193 0 0,-71-87-1196 0 0,48 71 642 0 0,23 33 222 0 0,-30-44-3143 0 0,-69-98 1887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3.026"/>
    </inkml:context>
    <inkml:brush xml:id="br0">
      <inkml:brushProperty name="width" value="0.1" units="cm"/>
      <inkml:brushProperty name="height" value="0.1" units="cm"/>
      <inkml:brushProperty name="color" value="#FFFFFF"/>
    </inkml:brush>
  </inkml:definitions>
  <inkml:trace contextRef="#ctx0" brushRef="#br0">4 183 1768 0 0,'-1'-5'260'0'0,"0"0"0"0"0,0-1 0 0 0,1 1 0 0 0,0 0 0 0 0,-1 0 0 0 0,2 0 0 0 0,-1 0 0 0 0,1-1 0 0 0,-1 1 0 0 0,1 0 0 0 0,1 0 0 0 0,-1 0 0 0 0,1 0-1 0 0,0 0 1 0 0,0 1 0 0 0,4-7 0 0 0,-2 5-125 0 0,1 0 0 0 0,-1 0 0 0 0,1 1 0 0 0,0 0 0 0 0,1 0 0 0 0,-1 0 0 0 0,1 0 0 0 0,0 1 0 0 0,0 0 0 0 0,0 1 0 0 0,10-5 0 0 0,-4 3-16 0 0,1 0 1 0 0,0 0-1 0 0,0 2 0 0 0,1 0 1 0 0,-1 0-1 0 0,1 1 1 0 0,0 1-1 0 0,-1 0 1 0 0,1 1-1 0 0,0 0 0 0 0,0 1 1 0 0,24 6-1 0 0,-30-6-81 0 0,-1 1 0 0 0,1 1 0 0 0,-1-1 0 0 0,0 1 0 0 0,0 0 0 0 0,0 1 0 0 0,0 0 0 0 0,-1 0 0 0 0,0 0 0 0 0,1 1 0 0 0,-1 0 0 0 0,-1 0 0 0 0,1 0 0 0 0,-1 1 0 0 0,0 0 0 0 0,0 0 0 0 0,-1 0 0 0 0,0 1 0 0 0,0-1 0 0 0,0 1 0 0 0,-1 0 0 0 0,0 0 0 0 0,0 0 0 0 0,2 11 0 0 0,-4-11-10 0 0,1 0 1 0 0,-2 0-1 0 0,1 0 0 0 0,-1 0 1 0 0,0 0-1 0 0,0 0 0 0 0,-1-1 0 0 0,0 1 1 0 0,0 0-1 0 0,-1 0 0 0 0,0 0 1 0 0,-4 9-1 0 0,2-6 7 0 0,-1-1 0 0 0,0 0 0 0 0,-1 0 0 0 0,0-1 0 0 0,0 1 0 0 0,-1-1 0 0 0,-14 13 0 0 0,9-11-5 0 0,-1 1 0 0 0,-1-2 0 0 0,1 1 0 0 0,-2-2 0 0 0,1 0-1 0 0,-1-1 1 0 0,0 0 0 0 0,-1-1 0 0 0,1-1 0 0 0,-25 5 0 0 0,-8-7-1450 0 0,45-3 872 0 0,0-1-1 0 0,0 1 1 0 0,0-1-1 0 0,0 1 1 0 0,0-1 0 0 0,0 0-1 0 0,0 0 1 0 0,0-1 0 0 0,1 1-1 0 0,-1 0 1 0 0,0-1 0 0 0,1 0-1 0 0,-4-2 1 0 0,2 1-493 0 0</inkml:trace>
</inkml:ink>
</file>

<file path=ppt/ink/ink5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3.533"/>
    </inkml:context>
    <inkml:brush xml:id="br0">
      <inkml:brushProperty name="width" value="0.1" units="cm"/>
      <inkml:brushProperty name="height" value="0.1" units="cm"/>
      <inkml:brushProperty name="color" value="#FFFFFF"/>
    </inkml:brush>
  </inkml:definitions>
  <inkml:trace contextRef="#ctx0" brushRef="#br0">0 18 3884 0 0,'8'-17'2981'0'0,"-2"26"-753"0"0,4 36-127 0 0,-9-39-2078 0 0,5 28 836 0 0,2-1 0 0 0,23 64 0 0 0,-27-87-932 0 0,0 0 0 0 0,1 0-1 0 0,0 0 1 0 0,1-1 0 0 0,0 0 0 0 0,1 0 0 0 0,-1 0-1 0 0,2-1 1 0 0,-1 0 0 0 0,1-1 0 0 0,0 1 0 0 0,1-1-1 0 0,12 7 1 0 0,-17-12-306 0 0,1 1 0 0 0,-1-2 0 0 0,1 1 1 0 0,0 0-1 0 0,0-1 0 0 0,0 0 0 0 0,0 0 0 0 0,0-1 0 0 0,9 1 0 0 0,-2-1-2508 0 0</inkml:trace>
</inkml:ink>
</file>

<file path=ppt/ink/ink5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3.882"/>
    </inkml:context>
    <inkml:brush xml:id="br0">
      <inkml:brushProperty name="width" value="0.1" units="cm"/>
      <inkml:brushProperty name="height" value="0.1" units="cm"/>
      <inkml:brushProperty name="color" value="#FFFFFF"/>
    </inkml:brush>
  </inkml:definitions>
  <inkml:trace contextRef="#ctx0" brushRef="#br0">174 83 3456 0 0,'9'-82'6032'0'0,"-8"116"-2700"0"0,12 131-1370 0 0,10 262-314 0 0,-23-422-1622 0 0,0 0 0 0 0,0-1 0 0 0,-1 1 0 0 0,0 0 0 0 0,0-1 0 0 0,0 1 0 0 0,0-1-1 0 0,-1 1 1 0 0,0-1 0 0 0,0 1 0 0 0,0-1 0 0 0,0 0 0 0 0,-1 0 0 0 0,1 0 0 0 0,-1 0 0 0 0,0-1 0 0 0,0 1 0 0 0,-1-1 0 0 0,1 0-1 0 0,-8 6 1 0 0,-2-1 39 0 0,0-1-1 0 0,0-1 1 0 0,0 0-1 0 0,-1 0 1 0 0,-21 5-1 0 0,22-7-156 0 0,5-1-332 0 0,-1-1 0 0 0,1 0 1 0 0,-1 0-1 0 0,-16 1 0 0 0</inkml:trace>
</inkml:ink>
</file>

<file path=ppt/ink/ink5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4.253"/>
    </inkml:context>
    <inkml:brush xml:id="br0">
      <inkml:brushProperty name="width" value="0.1" units="cm"/>
      <inkml:brushProperty name="height" value="0.1" units="cm"/>
      <inkml:brushProperty name="color" value="#FFFFFF"/>
    </inkml:brush>
  </inkml:definitions>
  <inkml:trace contextRef="#ctx0" brushRef="#br0">0 2 4324 0 0,'2'0'185'0'0,"0"-1"0"0"0,-1 1 0 0 0,1 0 0 0 0,0-1-1 0 0,0 1 1 0 0,-1 0 0 0 0,1 0 0 0 0,0 1 0 0 0,0-1-1 0 0,-1 0 1 0 0,1 0 0 0 0,0 1 0 0 0,-1-1 0 0 0,1 1-1 0 0,0-1 1 0 0,-1 1 0 0 0,1 0 0 0 0,1 1 0 0 0,31 25 1072 0 0,-24-18-830 0 0,15 14 269 0 0,-1 1 1 0 0,-1 1 0 0 0,38 55-1 0 0,-16-4-181 0 0,-3 1 0 0 0,-4 2-1 0 0,-3 1 1 0 0,-3 2 0 0 0,-4 2-1 0 0,-4 0 1 0 0,21 135 0 0 0,-44-204-428 0 0,0-1 0 0 0,0 1 0 0 0,-2 0 1 0 0,0-1-1 0 0,0 1 0 0 0,-1-1 0 0 0,-1 1 1 0 0,-1-1-1 0 0,0 0 0 0 0,-1 0 0 0 0,0-1 1 0 0,-1 1-1 0 0,0-1 0 0 0,-1 0 1 0 0,-14 18-1 0 0,8-13-25 0 0,-1-2 1 0 0,-1 0-1 0 0,0 0 0 0 0,-1-2 1 0 0,-1 0-1 0 0,0-1 1 0 0,-1 0-1 0 0,0-1 0 0 0,-33 15 1 0 0</inkml:trace>
</inkml:ink>
</file>

<file path=ppt/ink/ink5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4.766"/>
    </inkml:context>
    <inkml:brush xml:id="br0">
      <inkml:brushProperty name="width" value="0.1" units="cm"/>
      <inkml:brushProperty name="height" value="0.1" units="cm"/>
      <inkml:brushProperty name="color" value="#FFFFFF"/>
    </inkml:brush>
  </inkml:definitions>
  <inkml:trace contextRef="#ctx0" brushRef="#br0">0 1 6369 0 0,'3'2'335'0'0,"-1"0"0"0"0,0-1 1 0 0,1 1-1 0 0,0 0 0 0 0,-1-1 1 0 0,1 0-1 0 0,0 1 1 0 0,0-1-1 0 0,0 0 0 0 0,-1-1 1 0 0,1 1-1 0 0,0 0 0 0 0,0-1 1 0 0,6 1-1 0 0,49-2 585 0 0,-33 0-410 0 0,15 0-859 0 0,0 0-3824 0 0,-33 1 1326 0 0</inkml:trace>
</inkml:ink>
</file>

<file path=ppt/ink/ink5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5.136"/>
    </inkml:context>
    <inkml:brush xml:id="br0">
      <inkml:brushProperty name="width" value="0.1" units="cm"/>
      <inkml:brushProperty name="height" value="0.1" units="cm"/>
      <inkml:brushProperty name="color" value="#FFFFFF"/>
    </inkml:brush>
  </inkml:definitions>
  <inkml:trace contextRef="#ctx0" brushRef="#br0">7 1 5925 0 0,'-1'0'167'0'0,"1"1"1"0"0,-1-1 0 0 0,1 1 0 0 0,-1 0 0 0 0,1-1-1 0 0,-1 1 1 0 0,1 0 0 0 0,-1 0 0 0 0,1-1 0 0 0,0 1-1 0 0,0 0 1 0 0,-1 0 0 0 0,1-1 0 0 0,0 1 0 0 0,0 0-1 0 0,0 0 1 0 0,0 0 0 0 0,0-1 0 0 0,0 1 0 0 0,0 0-1 0 0,0 0 1 0 0,0 0 0 0 0,0-1 0 0 0,0 1 0 0 0,0 0-1 0 0,1 0 1 0 0,-1 1 0 0 0,1-1-11 0 0,1 0-1 0 0,-1 0 1 0 0,0 0 0 0 0,0 0-1 0 0,0 0 1 0 0,1 0 0 0 0,-1 0-1 0 0,0 0 1 0 0,1 0 0 0 0,-1 0-1 0 0,1-1 1 0 0,-1 1 0 0 0,3 0 0 0 0,7 2 146 0 0,1 0 0 0 0,-1-1 0 0 0,14 0 1 0 0,-18-1 9 0 0,5 0-321 0 0,1-1 1 0 0,-1 0-1 0 0,16-2 1 0 0,15-4-5641 0 0</inkml:trace>
</inkml:ink>
</file>

<file path=ppt/ink/ink5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7.640"/>
    </inkml:context>
    <inkml:brush xml:id="br0">
      <inkml:brushProperty name="width" value="0.1" units="cm"/>
      <inkml:brushProperty name="height" value="0.1" units="cm"/>
      <inkml:brushProperty name="color" value="#FFFFFF"/>
    </inkml:brush>
  </inkml:definitions>
  <inkml:trace contextRef="#ctx0" brushRef="#br0">3 33 4064 0 0,'0'-1'108'0'0,"0"1"0"0"0,-1 0 0 0 0,1-1 0 0 0,0 1 0 0 0,0 0 0 0 0,0-1 0 0 0,-1 1 0 0 0,1 0 0 0 0,0-1-1 0 0,0 1 1 0 0,0 0 0 0 0,0-1 0 0 0,0 1 0 0 0,0-1 0 0 0,0 1 0 0 0,0 0 0 0 0,0-1 0 0 0,0 1 0 0 0,0-1-1 0 0,0 1 1 0 0,0 0 0 0 0,0-1 0 0 0,0 1 0 0 0,0-1 0 0 0,0 1 0 0 0,0 0 0 0 0,0-1 0 0 0,1 1 0 0 0,-1 0 0 0 0,0-1-1 0 0,0 1 1 0 0,0 0 0 0 0,1-1 0 0 0,-1 1 0 0 0,0 0 0 0 0,0 0 0 0 0,1-1 0 0 0,-1 1 0 0 0,0 0 0 0 0,1-1-1 0 0,22-7 1463 0 0,26 2-886 0 0,84 3 303 0 0,-76 3-5542 0 0,-71 8-1039 0 0</inkml:trace>
</inkml:ink>
</file>

<file path=ppt/ink/ink5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8.105"/>
    </inkml:context>
    <inkml:brush xml:id="br0">
      <inkml:brushProperty name="width" value="0.1" units="cm"/>
      <inkml:brushProperty name="height" value="0.1" units="cm"/>
      <inkml:brushProperty name="color" value="#FFFFFF"/>
    </inkml:brush>
  </inkml:definitions>
  <inkml:trace contextRef="#ctx0" brushRef="#br0">105 1 1304 0 0,'-3'0'347'0'0,"1"0"0"0"0,-1 0 0 0 0,1 0-1 0 0,-1 0 1 0 0,0 1 0 0 0,1-1 0 0 0,-1 0 0 0 0,1 1 0 0 0,-1 0-1 0 0,1 0 1 0 0,-1 0 0 0 0,1 0 0 0 0,0 0 0 0 0,-1 0-1 0 0,1 1 1 0 0,-3 1 0 0 0,2 1-104 0 0,0 0 0 0 0,1 0 0 0 0,-1 1 0 0 0,1-1 0 0 0,0 0 0 0 0,0 1 1 0 0,-2 7-1 0 0,2-7-194 0 0,-6 20 470 0 0,1 1 0 0 0,1-1 1 0 0,1 1-1 0 0,-3 38 1 0 0,5 108 860 0 0,3-119-1055 0 0,6 255 1150 0 0,-5-307-1467 0 0,-1 0 1 0 0,0 0 0 0 0,1 0-1 0 0,-1 0 1 0 0,0 0-1 0 0,1 0 1 0 0,-1 0 0 0 0,1 0-1 0 0,0 0 1 0 0,-1-1-1 0 0,1 1 1 0 0,0 0 0 0 0,-1 0-1 0 0,1-1 1 0 0,0 1-1 0 0,0 0 1 0 0,0-1 0 0 0,0 1-1 0 0,0-1 1 0 0,0 1-1 0 0,-1-1 1 0 0,1 1 0 0 0,0-1-1 0 0,0 1 1 0 0,1-1-1 0 0,-1 0 1 0 0,0 0 0 0 0,0 0-1 0 0,0 0 1 0 0,0 0-1 0 0,2 0 1 0 0,42 1 64 0 0,-33-1-44 0 0,32 0-129 0 0,46 0 98 0 0,-32-4-3108 0 0,-42-1-612 0 0</inkml:trace>
</inkml:ink>
</file>

<file path=ppt/ink/ink5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28.448"/>
    </inkml:context>
    <inkml:brush xml:id="br0">
      <inkml:brushProperty name="width" value="0.1" units="cm"/>
      <inkml:brushProperty name="height" value="0.1" units="cm"/>
      <inkml:brushProperty name="color" value="#FFFFFF"/>
    </inkml:brush>
  </inkml:definitions>
  <inkml:trace contextRef="#ctx0" brushRef="#br0">0 12 2840 0 0,'25'-7'2746'0'0,"43"7"-2012"0"0,81 0 1342 0 0,-49 0-7072 0 0,-95-2 3334 0 0,-2 0 852 0 0</inkml:trace>
</inkml:ink>
</file>

<file path=ppt/ink/ink5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0.716"/>
    </inkml:context>
    <inkml:brush xml:id="br0">
      <inkml:brushProperty name="width" value="0.1" units="cm"/>
      <inkml:brushProperty name="height" value="0.1" units="cm"/>
      <inkml:brushProperty name="color" value="#FFFFFF"/>
    </inkml:brush>
  </inkml:definitions>
  <inkml:trace contextRef="#ctx0" brushRef="#br0">29 123 1388 0 0,'-10'-26'1719'0'0,"6"19"-949"0"0,1 1 0 0 0,1-2 0 0 0,-1 1 0 0 0,1 0 1 0 0,1 0-1 0 0,-1-1 0 0 0,0-8 0 0 0,2 15-735 0 0,1 0-1 0 0,-1 1 1 0 0,0-1-1 0 0,1 0 1 0 0,-1 1-1 0 0,0-1 1 0 0,1 1-1 0 0,-1-1 1 0 0,1 1 0 0 0,-1-1-1 0 0,1 1 1 0 0,-1-1-1 0 0,1 1 1 0 0,-1 0-1 0 0,1-1 1 0 0,0 1-1 0 0,-1 0 1 0 0,1-1-1 0 0,0 1 1 0 0,-1 0-1 0 0,1 0 1 0 0,0-1-1 0 0,-1 1 1 0 0,1 0 0 0 0,0 0-1 0 0,-1 0 1 0 0,1 0-1 0 0,1 0 1 0 0,26-1 242 0 0,-20 1-179 0 0,70-9 323 0 0,41-1-533 0 0,-114 10 381 0 0,24 1-3040 0 0,-49 11-4445 0 0</inkml:trace>
</inkml:ink>
</file>

<file path=ppt/ink/ink5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1.871"/>
    </inkml:context>
    <inkml:brush xml:id="br0">
      <inkml:brushProperty name="width" value="0.1" units="cm"/>
      <inkml:brushProperty name="height" value="0.1" units="cm"/>
      <inkml:brushProperty name="color" value="#FFFFFF"/>
    </inkml:brush>
  </inkml:definitions>
  <inkml:trace contextRef="#ctx0" brushRef="#br0">103 1 1312 0 0,'-3'0'344'0'0,"0"0"0"0"0,1 0-1 0 0,-1 0 1 0 0,0 0 0 0 0,0 1 0 0 0,1-1 0 0 0,-1 1-1 0 0,1 0 1 0 0,-1 0 0 0 0,0 0 0 0 0,1 0 0 0 0,-1 0-1 0 0,-3 3 1 0 0,3-2-174 0 0,1 1 1 0 0,-1 0-1 0 0,1 0 0 0 0,0 0 0 0 0,0 0 0 0 0,0 0 1 0 0,0 1-1 0 0,1-1 0 0 0,-3 7 0 0 0,-5 18 436 0 0,1 0-1 0 0,1 0 0 0 0,2 0 1 0 0,1 1-1 0 0,-1 43 0 0 0,9 139 1061 0 0,-2-175-1514 0 0,18 191 1116 0 0,-13-166-962 0 0,34 243 971 0 0,-30-221-567 0 0,-11-81-716 0 0,0-1 1 0 0,0 0-1 0 0,0 1 1 0 0,1-1 0 0 0,-1 1-1 0 0,0-1 1 0 0,1 0-1 0 0,-1 1 1 0 0,1-1 0 0 0,0 0-1 0 0,-1 0 1 0 0,1 0-1 0 0,0 1 1 0 0,0-1 0 0 0,-1 0-1 0 0,1 0 1 0 0,0 0-1 0 0,0 0 1 0 0,0 0 0 0 0,1 0-1 0 0,-1 0 1 0 0,0-1 0 0 0,0 1-1 0 0,0 0 1 0 0,3 0-1 0 0,34 9-194 0 0,-27-8 178 0 0,70 16 36 0 0,-18-3 30 0 0,131 14 0 0 0,-162-25 395 0 0,-10-1-2466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0:58.231"/>
    </inkml:context>
    <inkml:brush xml:id="br0">
      <inkml:brushProperty name="width" value="0.1" units="cm"/>
      <inkml:brushProperty name="height" value="0.1" units="cm"/>
      <inkml:brushProperty name="color" value="#FFFFFF"/>
    </inkml:brush>
  </inkml:definitions>
  <inkml:trace contextRef="#ctx0" brushRef="#br0">76 275 3248 0 0,'-5'-22'444'0'0,"-39"-134"4121"0"0,42 151-4398 0 0,-3-7 479 0 0,0-1 1 0 0,1 0-1 0 0,1 0 0 0 0,0 0 0 0 0,-1-15 332 0 0,8 42-308 0 0,40 186 1181 0 0,-11-40-1029 0 0,16 46 157 0 0,-48-201-976 0 0,1 1 1 0 0,-1-1-1 0 0,1 0 1 0 0,0 0-1 0 0,0 0 1 0 0,1 0-1 0 0,0 0 1 0 0,0-1-1 0 0,0 1 1 0 0,0-1-1 0 0,1 0 1 0 0,6 7-1 0 0,-8-10-266 0 0,0 1 1 0 0,1-1-1 0 0,-1 1 0 0 0,1-1 0 0 0,-1 0 0 0 0,1 0 0 0 0,-1 0 1 0 0,1-1-1 0 0,-1 1 0 0 0,1-1 0 0 0,0 1 0 0 0,-1-1 0 0 0,1 0 1 0 0,0 0-1 0 0,-1 0 0 0 0,1 0 0 0 0,0 0 0 0 0,-1-1 0 0 0,1 1 1 0 0,0-1-1 0 0,-1 0 0 0 0,1 1 0 0 0,-1-1 0 0 0,1-1 0 0 0,-1 1 1 0 0,1 0-1 0 0,3-3 0 0 0,7-5-1706 0 0,1-1-1063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1.118"/>
    </inkml:context>
    <inkml:brush xml:id="br0">
      <inkml:brushProperty name="width" value="0.1" units="cm"/>
      <inkml:brushProperty name="height" value="0.1" units="cm"/>
      <inkml:brushProperty name="color" value="#FFFFFF"/>
    </inkml:brush>
  </inkml:definitions>
  <inkml:trace contextRef="#ctx0" brushRef="#br0">274 587 5336 0 0,'0'-3'509'0'0,"0"-1"-1"0"0,0 0 0 0 0,-1 0 0 0 0,1 1 1 0 0,-1-1-1 0 0,0 0 0 0 0,0 1 0 0 0,0-1 0 0 0,0 1 1 0 0,0-1-1 0 0,-1 1 0 0 0,-2-5 0 0 0,2 7-393 0 0,1-1-1 0 0,-1 1 1 0 0,1-1-1 0 0,-1 1 1 0 0,0 0-1 0 0,1-1 1 0 0,-1 1-1 0 0,0 0 1 0 0,0 0-1 0 0,0 0 1 0 0,0 0-1 0 0,0 1 1 0 0,0-1-1 0 0,0 1 1 0 0,0-1-1 0 0,0 1 1 0 0,-1-1-1 0 0,1 1 1 0 0,0 0-1 0 0,0 0 1 0 0,0 0-1 0 0,0 1 1 0 0,-4-1-1 0 0,-5 2 14 0 0,0 1-1 0 0,0 0 1 0 0,0 0-1 0 0,0 1 1 0 0,1 1-1 0 0,-1 0 1 0 0,1 0-1 0 0,0 1 1 0 0,0 0-1 0 0,1 0 1 0 0,0 1-1 0 0,0 1 0 0 0,1 0 1 0 0,0 0-1 0 0,0 0 1 0 0,0 1-1 0 0,2 0 1 0 0,-1 0-1 0 0,1 1 1 0 0,-8 15-1 0 0,13-22-88 0 0,-1 0-1 0 0,0 0 0 0 0,1 0 1 0 0,0 0-1 0 0,0 0 0 0 0,0 0 1 0 0,0 0-1 0 0,0 0 1 0 0,1 1-1 0 0,-1-1 0 0 0,1 0 1 0 0,0 1-1 0 0,0-1 0 0 0,0 0 1 0 0,0 0-1 0 0,1 1 1 0 0,-1-1-1 0 0,1 0 0 0 0,0 0 1 0 0,0 0-1 0 0,0 0 0 0 0,3 5 1 0 0,-2-5-32 0 0,1 0 0 0 0,0 1 0 0 0,0-2 1 0 0,0 1-1 0 0,0 0 0 0 0,1-1 0 0 0,-1 1 0 0 0,1-1 0 0 0,-1 0 1 0 0,1 0-1 0 0,0 0 0 0 0,0-1 0 0 0,0 0 0 0 0,0 1 1 0 0,0-1-1 0 0,8 1 0 0 0,-3-1-85 0 0,0 0-1 0 0,0 0 1 0 0,0-1 0 0 0,0-1 0 0 0,0 1-1 0 0,0-1 1 0 0,0-1 0 0 0,0 1 0 0 0,0-2-1 0 0,0 1 1 0 0,15-8 0 0 0,-12 4-54 0 0,0 0 1 0 0,0-2 0 0 0,-1 1-1 0 0,0-2 1 0 0,0 1-1 0 0,-1-1 1 0 0,13-14 0 0 0,-9 6-22 0 0,-1 0 0 0 0,0-1 0 0 0,-1 0 0 0 0,-1-1 0 0 0,-1 0 0 0 0,0-1 0 0 0,-2 0 0 0 0,0 0 0 0 0,8-38 0 0 0,-12 34 161 0 0,-1 0-1 0 0,-1-1 0 0 0,-2 1 1 0 0,0-1-1 0 0,-7-47 0 0 0,-37-120 1913 0 0,30 137-945 0 0,12 33-485 0 0,5 23-226 0 0,4 13-106 0 0,5 21-19 0 0,-2 1 1 0 0,-1 0-1 0 0,6 54 1 0 0,0 114 111 0 0,-13-138-201 0 0,3 1-1 0 0,3-2 0 0 0,20 82 0 0 0,-27-143-54 0 0,0 0-1 0 0,1 0 1 0 0,-1 0-1 0 0,1 0 1 0 0,0 0-1 0 0,0 0 1 0 0,0-1-1 0 0,0 1 1 0 0,1-1-1 0 0,-1 1 1 0 0,1-1-1 0 0,0 0 0 0 0,0 0 1 0 0,0 0-1 0 0,7 4 1 0 0,-7-5-174 0 0,1-1 0 0 0,-1 0 1 0 0,0 1-1 0 0,1-2 0 0 0,-1 1 0 0 0,1 0 0 0 0,-1-1 1 0 0,1 1-1 0 0,-1-1 0 0 0,1 0 0 0 0,0 0 0 0 0,-1 0 1 0 0,1-1-1 0 0,-1 1 0 0 0,1-1 0 0 0,-1 0 0 0 0,0 0 1 0 0,1 0-1 0 0,3-3 0 0 0,0 2-579 0 0,-1-1-1 0 0,1 0 1 0 0,-1 0-1 0 0,0-1 1 0 0,0 0-1 0 0,-1 0 1 0 0,1-1-1 0 0,-1 1 1 0 0,10-12-1 0 0,-7 4-2157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3.678"/>
    </inkml:context>
    <inkml:brush xml:id="br0">
      <inkml:brushProperty name="width" value="0.1" units="cm"/>
      <inkml:brushProperty name="height" value="0.1" units="cm"/>
      <inkml:brushProperty name="color" value="#FFFFFF"/>
    </inkml:brush>
  </inkml:definitions>
  <inkml:trace contextRef="#ctx0" brushRef="#br0">0 25 1260 0 0,'25'20'939'0'0,"0"1"-1"0"0,-2 1 0 0 0,-1 1 1 0 0,-1 1-1 0 0,32 46 1 0 0,-32-32-506 0 0,-20-35-394 0 0,0-1-1 0 0,0 1 1 0 0,0-1-1 0 0,-1 0 1 0 0,1 1-1 0 0,-1-1 1 0 0,0 1-1 0 0,0-1 1 0 0,0 1-1 0 0,0 0 1 0 0,0-1-1 0 0,0 1 1 0 0,-1-1-1 0 0,1 1 1 0 0,-2 2-1 0 0,2-5-29 0 0,0 1 0 0 0,0-1-1 0 0,0 1 1 0 0,-1-1 0 0 0,1 0 0 0 0,0 1 0 0 0,0-1 0 0 0,-1 1-1 0 0,1-1 1 0 0,0 0 0 0 0,0 1 0 0 0,-1-1 0 0 0,1 0-1 0 0,0 1 1 0 0,-1-1 0 0 0,1 0 0 0 0,0 0 0 0 0,-1 1-1 0 0,1-1 1 0 0,-1 0 0 0 0,1 0 0 0 0,-1 1 0 0 0,1-1-1 0 0,0 0 1 0 0,-1 0 0 0 0,1 0 0 0 0,-1 0 0 0 0,1 0-1 0 0,-1 0 1 0 0,1 0 0 0 0,-1 0 0 0 0,1 0 0 0 0,-1 0 0 0 0,1 0-1 0 0,-1 0 1 0 0,1 0 0 0 0,0 0 0 0 0,-1 0 0 0 0,1-1-1 0 0,-1 1 1 0 0,1 0 0 0 0,-1 0 0 0 0,1 0 0 0 0,0-1-1 0 0,-1 1 1 0 0,1 0 0 0 0,0 0 0 0 0,-1-1 0 0 0,1 1-1 0 0,0 0 1 0 0,-1-1 0 0 0,1 1 0 0 0,0-1 0 0 0,-1 1-1 0 0,1 0 1 0 0,0-1 0 0 0,0 1 0 0 0,0-1 0 0 0,-1 1 0 0 0,1-1-1 0 0,0 0 1 0 0,-2-1 27 0 0,1-1 1 0 0,-1 1-1 0 0,1-1 0 0 0,0 1 0 0 0,-1-1 0 0 0,1 0 1 0 0,0 0-1 0 0,-1-5 0 0 0,3-3-30 0 0,0 1 0 0 0,1 0 0 0 0,0 0 0 0 0,1 0 0 0 0,0 0 0 0 0,0 0 0 0 0,1 0 0 0 0,0 1 0 0 0,1 0 0 0 0,0 0 0 0 0,0 0 0 0 0,1 0 0 0 0,0 1 0 0 0,1 0 0 0 0,0 0 0 0 0,0 1 0 0 0,1 0 0 0 0,13-10 0 0 0,-16 13-13 0 0,-1 0 1 0 0,1 1-1 0 0,1 0 0 0 0,-1 0 0 0 0,0 0 1 0 0,1 1-1 0 0,0-1 0 0 0,-1 1 0 0 0,1 1 1 0 0,0-1-1 0 0,0 1 0 0 0,0 0 0 0 0,0 0 1 0 0,0 1-1 0 0,0 0 0 0 0,0 0 0 0 0,0 0 1 0 0,0 1-1 0 0,0 0 0 0 0,0 0 0 0 0,0 0 1 0 0,0 1-1 0 0,0 0 0 0 0,-1 0 0 0 0,1 1 1 0 0,-1-1-1 0 0,1 1 0 0 0,-1 0 0 0 0,0 1 1 0 0,0-1-1 0 0,0 1 0 0 0,6 6 0 0 0,2 5 22 0 0,-1 0 0 0 0,-1 0 0 0 0,0 1 0 0 0,-1 1 0 0 0,-1 0 0 0 0,13 32 0 0 0,12 21 94 0 0,-33-68-92 0 0,0 0 0 0 0,0 0 0 0 0,0 0 0 0 0,0 0-1 0 0,1-1 1 0 0,-1 1 0 0 0,1 0 0 0 0,-1-1-1 0 0,1 1 1 0 0,0-1 0 0 0,0 1 0 0 0,-1-1-1 0 0,1 0 1 0 0,0 0 0 0 0,0 0 0 0 0,0 0 0 0 0,0 0-1 0 0,1 0 1 0 0,-1-1 0 0 0,0 1 0 0 0,0 0-1 0 0,0-1 1 0 0,1 0 0 0 0,-1 0 0 0 0,4 0-1 0 0,1-1 7 0 0,0 0 0 0 0,0 0-1 0 0,0-1 1 0 0,0-1-1 0 0,0 1 1 0 0,12-7 0 0 0,-10 5-22 0 0,-1-1 0 0 0,-1 1 0 0 0,1-2 0 0 0,-1 1 0 0 0,0-1 1 0 0,0 0-1 0 0,0 0 0 0 0,-1-1 0 0 0,0 0 0 0 0,0 0 0 0 0,-1-1 1 0 0,0 1-1 0 0,0-1 0 0 0,-1 0 0 0 0,4-11 0 0 0,-6 14-2 0 0,0-1 0 0 0,0 0-1 0 0,-1 0 1 0 0,1 0 0 0 0,-2 0-1 0 0,1 0 1 0 0,-1 0-1 0 0,1 0 1 0 0,-2-1 0 0 0,1 1-1 0 0,-1 0 1 0 0,0 0 0 0 0,0 0-1 0 0,0 0 1 0 0,-1 1-1 0 0,0-1 1 0 0,0 0 0 0 0,-1 1-1 0 0,0-1 1 0 0,0 1 0 0 0,0 0-1 0 0,0 0 1 0 0,-8-9 0 0 0,6 9-67 0 0,1 1 1 0 0,-1 0-1 0 0,0-1 1 0 0,0 2-1 0 0,0-1 1 0 0,-1 1-1 0 0,1 0 1 0 0,-1 0-1 0 0,0 0 1 0 0,0 1-1 0 0,0 0 1 0 0,0 0-1 0 0,0 0 1 0 0,0 1-1 0 0,0 0 1 0 0,-13-1-1 0 0,10 2-725 0 0,0 1 1 0 0,0-1-1 0 0,0 1 0 0 0,0 1 0 0 0,0 0 1 0 0,-16 5-1 0 0,14-3-260 0 0</inkml:trace>
</inkml:ink>
</file>

<file path=ppt/ink/ink6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2.662"/>
    </inkml:context>
    <inkml:brush xml:id="br0">
      <inkml:brushProperty name="width" value="0.1" units="cm"/>
      <inkml:brushProperty name="height" value="0.1" units="cm"/>
      <inkml:brushProperty name="color" value="#FFFFFF"/>
    </inkml:brush>
  </inkml:definitions>
  <inkml:trace contextRef="#ctx0" brushRef="#br0">115 15 4504 0 0,'1'-1'124'0'0,"-1"1"0"0"0,0-1-1 0 0,0 1 1 0 0,1-1-1 0 0,-1 1 1 0 0,0-1-1 0 0,0 1 1 0 0,0-1-1 0 0,0 1 1 0 0,0-1 0 0 0,0 1-1 0 0,1-1 1 0 0,-1 1-1 0 0,0-1 1 0 0,0 1-1 0 0,0-1 1 0 0,-1 1 0 0 0,1-1-1 0 0,0 1 1 0 0,0-1-1 0 0,0 1 1 0 0,0-1-1 0 0,0 1 1 0 0,-1-1-1 0 0,1 1 1 0 0,-1-1 0 0 0,-9 8 1790 0 0,-12 23-636 0 0,9-5-774 0 0,1 1-1 0 0,2 0 1 0 0,1 0 0 0 0,0 1-1 0 0,-7 46 1 0 0,10-25-48 0 0,1 0 0 0 0,2 70 0 0 0,3-98-373 0 0,1 0 0 0 0,1 0 0 0 0,1 0 0 0 0,7 26 0 0 0,-7-30 0 0 0,1-1-96 0 0,0 0 0 0 0,1-1 0 0 0,0 1 0 0 0,1-1 0 0 0,1 0 0 0 0,0-1 0 0 0,1 1 0 0 0,16 19 0 0 0,-17-24-530 0 0,1 0 0 0 0,0-1 0 0 0,1-1 0 0 0,-1 1-1 0 0,2-1 1 0 0,-1-1 0 0 0,1 0 0 0 0,0 0 0 0 0,0-1 0 0 0,0 0 0 0 0,1-1 0 0 0,15 5 0 0 0,-7-5-2440 0 0</inkml:trace>
</inkml:ink>
</file>

<file path=ppt/ink/ink6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3.039"/>
    </inkml:context>
    <inkml:brush xml:id="br0">
      <inkml:brushProperty name="width" value="0.1" units="cm"/>
      <inkml:brushProperty name="height" value="0.1" units="cm"/>
      <inkml:brushProperty name="color" value="#FFFFFF"/>
    </inkml:brush>
  </inkml:definitions>
  <inkml:trace contextRef="#ctx0" brushRef="#br0">387 1 4776 0 0,'-17'8'3848'0'0,"0"10"-2902"0"0,1 0-1 0 0,0 1 1 0 0,-24 40-1 0 0,4-6-97 0 0,-127 163 971 0 0,92-125-5285 0 0,60-82 856 0 0</inkml:trace>
</inkml:ink>
</file>

<file path=ppt/ink/ink6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3.380"/>
    </inkml:context>
    <inkml:brush xml:id="br0">
      <inkml:brushProperty name="width" value="0.1" units="cm"/>
      <inkml:brushProperty name="height" value="0.1" units="cm"/>
      <inkml:brushProperty name="color" value="#FFFFFF"/>
    </inkml:brush>
  </inkml:definitions>
  <inkml:trace contextRef="#ctx0" brushRef="#br0">4 52 4252 0 0,'-3'-52'4500'0'0,"21"74"-2182"0"0,-10-13-1977 0 0,137 173 2022 0 0,-79-103-2165 0 0,89 80-1 0 0,-153-157-526 0 0,-1-1-1 0 0,1 1 0 0 0,0-1 1 0 0,-1 0-1 0 0,1 1 1 0 0,0-1-1 0 0,0 0 0 0 0,0 0 1 0 0,0 0-1 0 0,0-1 1 0 0,0 1-1 0 0,0 0 0 0 0,0-1 1 0 0,0 1-1 0 0,4 0 0 0 0</inkml:trace>
</inkml:ink>
</file>

<file path=ppt/ink/ink6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3.768"/>
    </inkml:context>
    <inkml:brush xml:id="br0">
      <inkml:brushProperty name="width" value="0.1" units="cm"/>
      <inkml:brushProperty name="height" value="0.1" units="cm"/>
      <inkml:brushProperty name="color" value="#FFFFFF"/>
    </inkml:brush>
  </inkml:definitions>
  <inkml:trace contextRef="#ctx0" brushRef="#br0">1 43 4520 0 0,'0'-6'900'0'0,"0"-19"1076"0"0,0 25-1890 0 0,0 0 1 0 0,0-1-1 0 0,0 1 1 0 0,0-1-1 0 0,0 1 0 0 0,0 0 1 0 0,0-1-1 0 0,0 1 0 0 0,0-1 1 0 0,0 1-1 0 0,0 0 0 0 0,0-1 1 0 0,0 1-1 0 0,1-1 0 0 0,-1 1 1 0 0,0 0-1 0 0,0-1 0 0 0,0 1 1 0 0,0 0-1 0 0,1-1 0 0 0,-1 1 1 0 0,0 0-1 0 0,0-1 0 0 0,1 1 1 0 0,-1 0-1 0 0,0-1 0 0 0,1 1 1 0 0,-1 0-1 0 0,0 0 1 0 0,1-1-1 0 0,-1 1 0 0 0,0 0 1 0 0,1 0-1 0 0,-1 0 0 0 0,1 0 1 0 0,0-1-1 0 0,10 34 1839 0 0,-2 0-1349 0 0,30 82 708 0 0,-33-103-1195 0 0,-1 0-1 0 0,1 0 1 0 0,1-1-1 0 0,0 0 1 0 0,1 0-1 0 0,0-1 1 0 0,11 11-1 0 0,-17-19-184 0 0,0 0 1 0 0,0 0-1 0 0,1 0 0 0 0,-1 0 1 0 0,1-1-1 0 0,-1 1 0 0 0,1-1 1 0 0,0 1-1 0 0,-1-1 0 0 0,1 0 0 0 0,0 0 1 0 0,0 0-1 0 0,0-1 0 0 0,0 1 1 0 0,0-1-1 0 0,0 1 0 0 0,0-1 1 0 0,0 0-1 0 0,0 0 0 0 0,0 0 1 0 0,5-2-1 0 0,-4 1-117 0 0,0 0-1 0 0,-1-1 1 0 0,1 1 0 0 0,0-1 0 0 0,-1 0-1 0 0,1 0 1 0 0,-1 0 0 0 0,0-1 0 0 0,0 1-1 0 0,0-1 1 0 0,0 0 0 0 0,0 0 0 0 0,0 0-1 0 0,-1 0 1 0 0,5-6 0 0 0,2-6-2421 0 0</inkml:trace>
</inkml:ink>
</file>

<file path=ppt/ink/ink6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4.127"/>
    </inkml:context>
    <inkml:brush xml:id="br0">
      <inkml:brushProperty name="width" value="0.1" units="cm"/>
      <inkml:brushProperty name="height" value="0.1" units="cm"/>
      <inkml:brushProperty name="color" value="#FFFFFF"/>
    </inkml:brush>
  </inkml:definitions>
  <inkml:trace contextRef="#ctx0" brushRef="#br0">168 90 9165 0 0,'9'-90'2404'0'0,"3"140"-404"0"0,20 320 66 0 0,-31-362-2018 0 0,0 1-1 0 0,-1-1 0 0 0,0 1 1 0 0,-1-1-1 0 0,0 1 0 0 0,0-1 0 0 0,-1 0 1 0 0,-3 10-1 0 0,4-14 6 0 0,-1 0 1 0 0,0 0-1 0 0,0 0 1 0 0,-1 0 0 0 0,1 0-1 0 0,-1 0 1 0 0,0-1-1 0 0,0 1 1 0 0,0-1-1 0 0,0 0 1 0 0,0 0-1 0 0,-1 0 1 0 0,0 0-1 0 0,1-1 1 0 0,-1 1-1 0 0,-7 2 1 0 0,-2 0 137 0 0,0 0-1 0 0,-1-1 1 0 0,-27 4-1 0 0,-8 3-572 0 0,45-10 157 0 0,-2 2-2292 0 0,5-2 2265 0 0,1-1 0 0 0,-1 0 1 0 0,0 0-1 0 0,1 0 0 0 0,-1 0 0 0 0,0 0 1 0 0,1 0-1 0 0,-1 0 0 0 0,0 0 0 0 0,1 0 1 0 0,-1-1-1 0 0,0 1 0 0 0,1 0 0 0 0,-1 0 1 0 0,1 0-1 0 0,-1-1 0 0 0,0 1 0 0 0,-3-4-1762 0 0</inkml:trace>
</inkml:ink>
</file>

<file path=ppt/ink/ink6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6.794"/>
    </inkml:context>
    <inkml:brush xml:id="br0">
      <inkml:brushProperty name="width" value="0.1" units="cm"/>
      <inkml:brushProperty name="height" value="0.1" units="cm"/>
      <inkml:brushProperty name="color" value="#FFFFFF"/>
    </inkml:brush>
  </inkml:definitions>
  <inkml:trace contextRef="#ctx0" brushRef="#br0">1 12 4408 0 0,'-1'-1'89'0'0,"1"1"-1"0"0,0-1 0 0 0,0 1 0 0 0,0 0 0 0 0,0-1 0 0 0,0 1 1 0 0,0-1-1 0 0,0 1 0 0 0,0 0 0 0 0,1-1 0 0 0,-1 1 1 0 0,0 0-1 0 0,0-1 0 0 0,0 1 0 0 0,0-1 0 0 0,0 1 0 0 0,1 0 1 0 0,-1-1-1 0 0,0 1 0 0 0,0 0 0 0 0,1-1 0 0 0,-1 1 1 0 0,0 0-1 0 0,0 0 0 0 0,1-1 0 0 0,-1 1 0 0 0,0 0 0 0 0,1 0 1 0 0,-1-1-1 0 0,0 1 0 0 0,1 0 0 0 0,-1 0 0 0 0,1 0 1 0 0,14 4 1062 0 0,17 19-597 0 0,-30-21-342 0 0,19 16 64 0 0,-1 2 0 0 0,-2 1 0 0 0,0 0 0 0 0,-1 1 1 0 0,-1 1-1 0 0,25 47 0 0 0,-15-16 107 0 0,-2 0 0 0 0,18 65 0 0 0,-33-95-232 0 0,-3 1-1 0 0,0-1 1 0 0,4 36-1 0 0,-9-40-77 0 0,0 0 1 0 0,-1-1 0 0 0,-1 1-1 0 0,0 0 1 0 0,-2-1-1 0 0,0 1 1 0 0,-2-1 0 0 0,0 0-1 0 0,-1 0 1 0 0,-1-1-1 0 0,0 0 1 0 0,-1 0 0 0 0,-2 0-1 0 0,1-1 1 0 0,-2-1-1 0 0,0 1 1 0 0,-1-2 0 0 0,-1 0-1 0 0,0 0 1 0 0,-29 23-1 0 0,16-11-10 0 0,5-5-3165 0 0</inkml:trace>
</inkml:ink>
</file>

<file path=ppt/ink/ink6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7.258"/>
    </inkml:context>
    <inkml:brush xml:id="br0">
      <inkml:brushProperty name="width" value="0.1" units="cm"/>
      <inkml:brushProperty name="height" value="0.1" units="cm"/>
      <inkml:brushProperty name="color" value="#FFFFFF"/>
    </inkml:brush>
  </inkml:definitions>
  <inkml:trace contextRef="#ctx0" brushRef="#br0">31 81 5865 0 0,'2'-4'240'0'0,"-1"-1"1"0"0,1 0 0 0 0,0 0 0 0 0,0 1 0 0 0,0-1 0 0 0,0 1 0 0 0,1-1-1 0 0,0 1 1 0 0,0 0 0 0 0,0 0 0 0 0,0 0 0 0 0,1 1 0 0 0,-1-1 0 0 0,1 1 0 0 0,0 0-1 0 0,6-4 1 0 0,-8 6-177 0 0,0 0-1 0 0,1 0 1 0 0,-1 0-1 0 0,1 0 1 0 0,-1 0-1 0 0,1 1 1 0 0,-1-1-1 0 0,1 1 1 0 0,-1 0-1 0 0,1-1 0 0 0,0 1 1 0 0,-1 0-1 0 0,1 1 1 0 0,-1-1-1 0 0,1 0 1 0 0,0 1-1 0 0,-1-1 1 0 0,1 1-1 0 0,-1 0 1 0 0,1 0-1 0 0,-1 0 1 0 0,0 0-1 0 0,1 1 1 0 0,-1-1-1 0 0,0 0 0 0 0,0 1 1 0 0,0 0-1 0 0,0-1 1 0 0,0 1-1 0 0,0 0 1 0 0,0 0-1 0 0,2 4 1 0 0,-2-3-45 0 0,0 0 0 0 0,0 1-1 0 0,-1-1 1 0 0,1 1 0 0 0,-1 0 0 0 0,0-1 0 0 0,0 1 0 0 0,0 0 0 0 0,-1 0 0 0 0,1 0 0 0 0,-1 0 0 0 0,0 0-1 0 0,0-1 1 0 0,0 1 0 0 0,-1 0 0 0 0,1 0 0 0 0,-1 0 0 0 0,0 0 0 0 0,0-1 0 0 0,0 1 0 0 0,-1 0-1 0 0,1-1 1 0 0,-3 4 0 0 0,-2 6-22 0 0,0-1 1 0 0,-1 0-1 0 0,-1 0 0 0 0,0 0 0 0 0,-11 11 0 0 0,-45 37 15 0 0,20-20 97 0 0,44-40-104 0 0,0 0 0 0 0,-1 0 0 0 0,1 1 1 0 0,0-1-1 0 0,0 0 0 0 0,-1 0 0 0 0,1 0 0 0 0,0 1 0 0 0,0-1 0 0 0,-1 0 0 0 0,1 0 0 0 0,0 1 0 0 0,0-1 0 0 0,0 0 0 0 0,0 0 1 0 0,0 1-1 0 0,-1-1 0 0 0,1 0 0 0 0,0 1 0 0 0,0-1 0 0 0,0 0 0 0 0,0 1 0 0 0,0-1 0 0 0,0 0 0 0 0,0 1 0 0 0,0-1 1 0 0,0 0-1 0 0,0 0 0 0 0,0 1 0 0 0,0-1 0 0 0,0 0 0 0 0,0 1 0 0 0,1-1 0 0 0,-1 0 0 0 0,0 1 0 0 0,0-1 0 0 0,13 5 117 0 0,25-3-9 0 0,-32-2-98 0 0,170-5 223 0 0,-59-8-4105 0 0,-109 11 968 0 0</inkml:trace>
</inkml:ink>
</file>

<file path=ppt/ink/ink6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7.912"/>
    </inkml:context>
    <inkml:brush xml:id="br0">
      <inkml:brushProperty name="width" value="0.1" units="cm"/>
      <inkml:brushProperty name="height" value="0.1" units="cm"/>
      <inkml:brushProperty name="color" value="#FFFFFF"/>
    </inkml:brush>
  </inkml:definitions>
  <inkml:trace contextRef="#ctx0" brushRef="#br0">1 77 4468 0 0,'0'-2'135'0'0,"0"0"-1"0"0,0 0 0 0 0,1 0 0 0 0,-1 0 1 0 0,1 0-1 0 0,-1 0 0 0 0,1 1 0 0 0,0-1 0 0 0,-1 0 1 0 0,1 0-1 0 0,0 1 0 0 0,0-1 0 0 0,0 1 0 0 0,0-1 1 0 0,1 1-1 0 0,-1-1 0 0 0,3-1 0 0 0,0-1 23 0 0,0 1 0 0 0,0 0-1 0 0,0 1 1 0 0,1-1-1 0 0,0 1 1 0 0,7-3-1 0 0,4 0 149 0 0,0 1 0 0 0,0 0-1 0 0,18-1 1 0 0,-26 4-132 0 0,0 0 1 0 0,0 0-1 0 0,0 1 0 0 0,0 0 1 0 0,0 0-1 0 0,0 1 1 0 0,0 0-1 0 0,14 4 0 0 0,-18-3-105 0 0,0 0 0 0 0,0 0-1 0 0,-1 0 1 0 0,1 0-1 0 0,-1 0 1 0 0,0 1 0 0 0,1 0-1 0 0,-1-1 1 0 0,0 1-1 0 0,-1 0 1 0 0,1 1 0 0 0,0-1-1 0 0,-1 0 1 0 0,0 1-1 0 0,0-1 1 0 0,0 1 0 0 0,0 0-1 0 0,2 6 1 0 0,2 8 155 0 0,-1 0-1 0 0,-1 0 1 0 0,0 0 0 0 0,1 28 0 0 0,-2 77 760 0 0,-3-55-495 0 0,-1 368 1394 0 0,-2-161-1340 0 0,3-269-532 0 0,1 27 76 0 0,-2-1-1 0 0,-1 1 1 0 0,-1-1 0 0 0,-11 42 0 0 0,12-68-76 0 0,0 0 1 0 0,-1-1-1 0 0,0 0 1 0 0,0 0-1 0 0,-1 0 1 0 0,1 0-1 0 0,-1 0 1 0 0,0 0-1 0 0,0-1 1 0 0,-1 0 0 0 0,1 0-1 0 0,-1 0 1 0 0,0-1-1 0 0,0 1 1 0 0,0-1-1 0 0,0 0 1 0 0,-1-1-1 0 0,1 1 1 0 0,-1-1-1 0 0,-11 3 1 0 0,4-2-21 0 0,-1 0 1 0 0,0 0-1 0 0,0-1 1 0 0,0-1-1 0 0,0 0 1 0 0,0-1-1 0 0,0-1 0 0 0,-16-2 1 0 0,8-4-1564 0 0,21 6 1277 0 0,0 0 1 0 0,0 1-1 0 0,0-1 1 0 0,0 0-1 0 0,0 0 1 0 0,0 0-1 0 0,0 0 0 0 0,1 0 1 0 0,-1 0-1 0 0,0 0 1 0 0,0 0-1 0 0,1 0 1 0 0,-1-1-1 0 0,1 1 1 0 0,-1 0-1 0 0,1 0 1 0 0,0 0-1 0 0,-1-1 1 0 0,1 1-1 0 0,0 0 0 0 0,0-1 1 0 0,0 1-1 0 0,0-3 1 0 0,0-8-2769 0 0</inkml:trace>
</inkml:ink>
</file>

<file path=ppt/ink/ink6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8.272"/>
    </inkml:context>
    <inkml:brush xml:id="br0">
      <inkml:brushProperty name="width" value="0.1" units="cm"/>
      <inkml:brushProperty name="height" value="0.1" units="cm"/>
      <inkml:brushProperty name="color" value="#FFFFFF"/>
    </inkml:brush>
  </inkml:definitions>
  <inkml:trace contextRef="#ctx0" brushRef="#br0">0 42 5212 0 0,'25'-6'4663'0'0,"18"1"-3206"0"0,43 1 0 0 0,-21 1-759 0 0,-29 2-366 0 0,-2-1 177 0 0,47-8-1 0 0,-70 9-947 0 0,-9 1 123 0 0,-1 0 0 0 0,0 0 0 0 0,1 0 0 0 0,-1 0 0 0 0,1 0 0 0 0,-1 0 0 0 0,0-1 0 0 0,1 1 0 0 0,-1-1 0 0 0,0 1 0 0 0,0-1 0 0 0,1 1 0 0 0,-1-1 0 0 0,0 0 0 0 0,0 0 0 0 0,0 1 0 0 0,0-1 0 0 0,2-2 0 0 0</inkml:trace>
</inkml:ink>
</file>

<file path=ppt/ink/ink6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8.768"/>
    </inkml:context>
    <inkml:brush xml:id="br0">
      <inkml:brushProperty name="width" value="0.1" units="cm"/>
      <inkml:brushProperty name="height" value="0.1" units="cm"/>
      <inkml:brushProperty name="color" value="#FFFFFF"/>
    </inkml:brush>
  </inkml:definitions>
  <inkml:trace contextRef="#ctx0" brushRef="#br0">0 178 5549 0 0,'0'-2'231'0'0,"1"-1"1"0"0,-1 1 0 0 0,1 0-1 0 0,-1 0 1 0 0,1-1 0 0 0,0 1-1 0 0,0 0 1 0 0,0 0 0 0 0,0 0-1 0 0,0 0 1 0 0,1 0 0 0 0,-1 0-1 0 0,0 1 1 0 0,1-1 0 0 0,0 0-1 0 0,-1 1 1 0 0,1-1 0 0 0,0 1-1 0 0,0-1 1 0 0,0 1 0 0 0,3-2-1 0 0,6-3 46 0 0,1 0-1 0 0,21-7 1 0 0,-19 8 216 0 0,38-12 533 0 0,93-20 0 0 0,-86 25-1190 0 0,62-23 1 0 0,-107 31-659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4.267"/>
    </inkml:context>
    <inkml:brush xml:id="br0">
      <inkml:brushProperty name="width" value="0.1" units="cm"/>
      <inkml:brushProperty name="height" value="0.1" units="cm"/>
      <inkml:brushProperty name="color" value="#FFFFFF"/>
    </inkml:brush>
  </inkml:definitions>
  <inkml:trace contextRef="#ctx0" brushRef="#br0">3 40 1552 0 0,'-2'-39'5618'0'0,"2"61"-4467"0"0,4 30-568 0 0,42 359 1343 0 0,-43-394-2198 0 0,0 0 0 0 0,-1 26 0 0 0,2-67-184 0 0,-4 23 461 0 0,4-26 78 0 0,2 0 0 0 0,12-37 0 0 0,-17 59-78 0 0,1 0 0 0 0,0-1 1 0 0,0 1-1 0 0,1 0 1 0 0,0 0-1 0 0,-1 0 0 0 0,2 1 1 0 0,-1-1-1 0 0,0 1 1 0 0,1 0-1 0 0,0-1 0 0 0,0 2 1 0 0,0-1-1 0 0,1 0 1 0 0,-1 1-1 0 0,1 0 0 0 0,-1 0 1 0 0,11-4-1 0 0,-10 6 3 0 0,-1 0-1 0 0,1 1 0 0 0,0 0 1 0 0,-1 0-1 0 0,1 0 0 0 0,0 1 1 0 0,-1 0-1 0 0,1 0 0 0 0,0 0 1 0 0,-1 0-1 0 0,1 1 0 0 0,-1-1 1 0 0,0 1-1 0 0,1 0 1 0 0,-1 1-1 0 0,0-1 0 0 0,7 6 1 0 0,5 4 25 0 0,0 1 1 0 0,24 26 0 0 0,-36-36-46 0 0,-1 1 1 0 0,1 1 0 0 0,0-1-1 0 0,-1 0 1 0 0,0 1 0 0 0,0 0 0 0 0,-1 0-1 0 0,1 0 1 0 0,-1 0 0 0 0,0 0-1 0 0,0 0 1 0 0,1 7 0 0 0,-3-10 6 0 0,0 1 0 0 0,0 0 0 0 0,0 0 0 0 0,0 0 0 0 0,-1 0 0 0 0,1-1 0 0 0,-1 1 0 0 0,0 0 0 0 0,0-1 0 0 0,0 1 0 0 0,0 0 0 0 0,0-1 0 0 0,-1 1 0 0 0,1-1 0 0 0,-1 0 0 0 0,1 1 0 0 0,-1-1 0 0 0,0 0 0 0 0,0 0 0 0 0,0 0 0 0 0,0 0 0 0 0,0 0 0 0 0,-1-1 0 0 0,1 1 0 0 0,-4 1 0 0 0,-11 8-93 0 0,-1-2 1 0 0,0 0-1 0 0,0-1 1 0 0,-1-1-1 0 0,0-1 1 0 0,0 0-1 0 0,-1-1 0 0 0,0-2 1 0 0,1 0-1 0 0,-1-1 1 0 0,-25 0-1 0 0,44-2-95 0 0,0 0 0 0 0,0 0 0 0 0,0 0 0 0 0,0 0 0 0 0,0 0 0 0 0,-1 0 0 0 0,1 0 0 0 0,0 0 0 0 0,0 0 0 0 0,0-1 0 0 0,0 1 0 0 0,0 0 0 0 0,0-1 0 0 0,0 1 0 0 0,0-1 0 0 0,0 1 0 0 0,0-1 0 0 0,0 0 0 0 0,0 1 0 0 0,0-1 0 0 0,0 0 0 0 0,1 0-1 0 0,-1 1 1 0 0,0-1 0 0 0,1 0 0 0 0,-1 0 0 0 0,0 0 0 0 0,1 0 0 0 0,-1 0 0 0 0,1 0 0 0 0,-1 0 0 0 0,0-2 0 0 0,1-2-777 0 0</inkml:trace>
</inkml:ink>
</file>

<file path=ppt/ink/ink6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9.204"/>
    </inkml:context>
    <inkml:brush xml:id="br0">
      <inkml:brushProperty name="width" value="0.1" units="cm"/>
      <inkml:brushProperty name="height" value="0.1" units="cm"/>
      <inkml:brushProperty name="color" value="#FFFFFF"/>
    </inkml:brush>
  </inkml:definitions>
  <inkml:trace contextRef="#ctx0" brushRef="#br0">83 1 3460 0 0,'-4'3'345'0'0,"0"0"-1"0"0,0 0 0 0 0,1 1 0 0 0,0-1 0 0 0,-1 1 1 0 0,1 0-1 0 0,1 0 0 0 0,-1 0 0 0 0,0 1 1 0 0,1-1-1 0 0,0 0 0 0 0,0 1 0 0 0,1 0 1 0 0,-3 8-1 0 0,-2 11 774 0 0,-5 37 0 0 0,10-54-876 0 0,-14 158 2389 0 0,10 262 0 0 0,7-234-1971 0 0,-2-191-647 0 0,0 1-1 0 0,0-1 0 0 0,0 0 1 0 0,1 1-1 0 0,-1-1 1 0 0,1 0-1 0 0,-1 0 0 0 0,1 1 1 0 0,0-1-1 0 0,0 0 1 0 0,0 0-1 0 0,0 0 0 0 0,0 0 1 0 0,0 0-1 0 0,1 0 0 0 0,-1 0 1 0 0,1 0-1 0 0,-1-1 1 0 0,3 3-1 0 0,0-1 7 0 0,-1-1-1 0 0,1 0 1 0 0,0 0-1 0 0,0 0 1 0 0,0-1 0 0 0,0 1-1 0 0,0-1 1 0 0,0 0-1 0 0,9 1 1 0 0,6 0 38 0 0,0-1 0 0 0,1-2 0 0 0,33-3 0 0 0,-42 2-37 0 0,156-26-2315 0 0,-166 28 2065 0 0,0 0 1 0 0,-1 0-1 0 0,1 0 0 0 0,0 0 1 0 0,-1 0-1 0 0,1 0 1 0 0,0-1-1 0 0,-1 1 0 0 0,1 0 1 0 0,0 0-1 0 0,-1-1 1 0 0,1 1-1 0 0,-1-1 0 0 0,1 1 1 0 0,-1 0-1 0 0,4-4-1377 0 0,-4 3 1378 0 0,0 1-1 0 0,1-1 0 0 0,-1 0 1 0 0,0 0-1 0 0</inkml:trace>
</inkml:ink>
</file>

<file path=ppt/ink/ink6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9.548"/>
    </inkml:context>
    <inkml:brush xml:id="br0">
      <inkml:brushProperty name="width" value="0.1" units="cm"/>
      <inkml:brushProperty name="height" value="0.1" units="cm"/>
      <inkml:brushProperty name="color" value="#FFFFFF"/>
    </inkml:brush>
  </inkml:definitions>
  <inkml:trace contextRef="#ctx0" brushRef="#br0">1 86 4060 0 0,'53'-2'4672'0'0,"85"-16"-3540"0"0,43-20-824 0 0,-159 30-2421 0 0,-21 7 1706 0 0,1 0-1 0 0,-1 1 1 0 0,0-1 0 0 0,0 0-1 0 0,0 0 1 0 0,0 0 0 0 0,0 0 0 0 0,0 0-1 0 0,0 0 1 0 0,0-1 0 0 0,-1 1-1 0 0,1 0 1 0 0,0 0 0 0 0,0-2 0 0 0,-1 0-431 0 0</inkml:trace>
</inkml:ink>
</file>

<file path=ppt/ink/ink6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39.981"/>
    </inkml:context>
    <inkml:brush xml:id="br0">
      <inkml:brushProperty name="width" value="0.1" units="cm"/>
      <inkml:brushProperty name="height" value="0.1" units="cm"/>
      <inkml:brushProperty name="color" value="#FFFFFF"/>
    </inkml:brush>
  </inkml:definitions>
  <inkml:trace contextRef="#ctx0" brushRef="#br0">1 62 1164 0 0,'0'-2'219'0'0,"0"1"0"0"0,0-1 0 0 0,1 1-1 0 0,-1-1 1 0 0,1 1 0 0 0,-1-1 0 0 0,1 1 0 0 0,0 0 0 0 0,-1-1-1 0 0,1 1 1 0 0,0 0 0 0 0,0-1 0 0 0,0 1 0 0 0,0 0-1 0 0,0 0 1 0 0,0 0 0 0 0,0 0 0 0 0,0 0 0 0 0,1 0 0 0 0,-1 0-1 0 0,0 1 1 0 0,1-1 0 0 0,-1 0 0 0 0,0 1 0 0 0,1-1 0 0 0,1 0-1 0 0,43-10 909 0 0,-37 9-681 0 0,42-5 1063 0 0,102-3 1 0 0,-65 9-3981 0 0,-54 2-35 0 0,-46-1-1969 0 0,6 0 3651 0 0</inkml:trace>
</inkml:ink>
</file>

<file path=ppt/ink/ink6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40.417"/>
    </inkml:context>
    <inkml:brush xml:id="br0">
      <inkml:brushProperty name="width" value="0.1" units="cm"/>
      <inkml:brushProperty name="height" value="0.1" units="cm"/>
      <inkml:brushProperty name="color" value="#FFFFFF"/>
    </inkml:brush>
  </inkml:definitions>
  <inkml:trace contextRef="#ctx0" brushRef="#br0">39 0 1100 0 0,'-1'1'263'0'0,"-1"0"0"0"0,0 1 0 0 0,1-1 0 0 0,-1 0-1 0 0,1 1 1 0 0,-1-1 0 0 0,1 1 0 0 0,0-1 0 0 0,0 1 0 0 0,0 0 0 0 0,-1-1-1 0 0,2 1 1 0 0,-1 0 0 0 0,0 0 0 0 0,0 0 0 0 0,0 0 0 0 0,1 0 0 0 0,-1 0-1 0 0,1 0 1 0 0,0 3 0 0 0,-5 44 1371 0 0,5-44-1446 0 0,-2 418 5591 0 0,4-240-4839 0 0,-10 34 188 0 0,4 67-219 0 0,5-280-896 0 0,-1-1 1 0 0,0 0-1 0 0,1 0 1 0 0,-1 1-1 0 0,1-1 1 0 0,0 0-1 0 0,0 0 1 0 0,1 0-1 0 0,-1 0 1 0 0,0 0-1 0 0,1-1 1 0 0,0 1-1 0 0,0 0 1 0 0,0-1-1 0 0,0 1 1 0 0,0-1 0 0 0,0 1-1 0 0,1-1 1 0 0,-1 0-1 0 0,1 0 1 0 0,-1 0-1 0 0,1 0 1 0 0,0-1-1 0 0,0 1 1 0 0,0-1-1 0 0,0 0 1 0 0,0 0-1 0 0,0 0 1 0 0,0 0-1 0 0,0 0 1 0 0,0 0-1 0 0,0-1 1 0 0,5 1-1 0 0,12-1 28 0 0,-1 0 0 0 0,0 0 0 0 0,0-2 0 0 0,30-6 0 0 0,-27 4-10 0 0,14-1-160 0 0,68-13 345 0 0,-37-1-2815 0 0,-48 4-4283 0 0</inkml:trace>
</inkml:ink>
</file>

<file path=ppt/ink/ink6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40.900"/>
    </inkml:context>
    <inkml:brush xml:id="br0">
      <inkml:brushProperty name="width" value="0.1" units="cm"/>
      <inkml:brushProperty name="height" value="0.1" units="cm"/>
      <inkml:brushProperty name="color" value="#FFFFFF"/>
    </inkml:brush>
  </inkml:definitions>
  <inkml:trace contextRef="#ctx0" brushRef="#br0">369 41 5473 0 0,'11'-36'5324'0'0,"-11"36"-5296"0"0,0-1 0 0 0,0 1-1 0 0,0 0 1 0 0,0 0-1 0 0,0 0 1 0 0,0 0 0 0 0,0 0-1 0 0,0 0 1 0 0,0 0-1 0 0,0 0 1 0 0,1-1 0 0 0,-1 1-1 0 0,0 0 1 0 0,0 0-1 0 0,0 0 1 0 0,-1 0 0 0 0,1 0-1 0 0,0 0 1 0 0,0 0-1 0 0,0-1 1 0 0,0 1-1 0 0,0 0 1 0 0,0 0 0 0 0,0 0-1 0 0,0 0 1 0 0,0 0-1 0 0,0 0 1 0 0,0 0 0 0 0,0 0-1 0 0,0 0 1 0 0,0-1-1 0 0,0 1 1 0 0,0 0 0 0 0,0 0-1 0 0,-1 0 1 0 0,1 0-1 0 0,0 0 1 0 0,0 0 0 0 0,0 0-1 0 0,0 0 1 0 0,0 0-1 0 0,0 0 1 0 0,0 0-1 0 0,0 0 1 0 0,0 0 0 0 0,-1 0-1 0 0,1 0 1 0 0,0 0-1 0 0,0 0 1 0 0,0 0 0 0 0,0 0-1 0 0,0 0 1 0 0,0 0-1 0 0,0 0 1 0 0,-1 0 0 0 0,1 0-1 0 0,0 0 1 0 0,0 0-1 0 0,0 0 1 0 0,0 0 0 0 0,0 0-1 0 0,0 0 1 0 0,0 0-1 0 0,0 0 1 0 0,-1 0-1 0 0,1 0 1 0 0,-14 17 487 0 0,-126 169 1164 0 0,2-7-645 0 0,76-107-3583 0 0,40-54-2717 0 0</inkml:trace>
</inkml:ink>
</file>

<file path=ppt/ink/ink6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41.275"/>
    </inkml:context>
    <inkml:brush xml:id="br0">
      <inkml:brushProperty name="width" value="0.1" units="cm"/>
      <inkml:brushProperty name="height" value="0.1" units="cm"/>
      <inkml:brushProperty name="color" value="#FFFFFF"/>
    </inkml:brush>
  </inkml:definitions>
  <inkml:trace contextRef="#ctx0" brushRef="#br0">1 10 4768 0 0,'0'0'97'0'0,"0"-1"0"0"0,0 1-1 0 0,0 0 1 0 0,0-1-1 0 0,0 1 1 0 0,0-1 0 0 0,0 1-1 0 0,0 0 1 0 0,0-1-1 0 0,1 1 1 0 0,-1 0 0 0 0,0-1-1 0 0,0 1 1 0 0,0 0-1 0 0,1-1 1 0 0,-1 1 0 0 0,0 0-1 0 0,0-1 1 0 0,1 1-1 0 0,-1 0 1 0 0,0 0 0 0 0,1-1-1 0 0,-1 1 1 0 0,0 0-1 0 0,1 0 1 0 0,-1 0 0 0 0,0-1-1 0 0,1 1 1 0 0,-1 0-1 0 0,0 0 1 0 0,1 0-1 0 0,-1 0 1 0 0,1 0 0 0 0,-1 0-1 0 0,0 0 1 0 0,1 0-1 0 0,13 10 1675 0 0,12 25-571 0 0,-24-31-957 0 0,111 175 2243 0 0,41 64-24 0 0,-134-210-2534 0 0,-16-24-496 0 0,1-1 1 0 0,0 1 0 0 0,1-1-1 0 0,0-1 1 0 0,9 10 0 0 0,-5-13-3717 0 0</inkml:trace>
</inkml:ink>
</file>

<file path=ppt/ink/ink6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48.576"/>
    </inkml:context>
    <inkml:brush xml:id="br0">
      <inkml:brushProperty name="width" value="0.1" units="cm"/>
      <inkml:brushProperty name="height" value="0.1" units="cm"/>
      <inkml:brushProperty name="color" value="#FFFFFF"/>
    </inkml:brush>
  </inkml:definitions>
  <inkml:trace contextRef="#ctx0" brushRef="#br0">22 6 4152 0 0,'-21'-6'4854'0'0,"31"8"-3990"0"0,38 4-67 0 0,74-1 0 0 0,12 1-1135 0 0,-117-5-82 0 0,-13-1 177 0 0,1 0 0 0 0,-1 0 0 0 0,1 0 0 0 0,0 1 0 0 0,-1 0 0 0 0,1 0 0 0 0,-1 0-1 0 0,1 1 1 0 0,-1-1 0 0 0,6 4 0 0 0,-10-5 170 0 0,0 0-1 0 0,1 0 1 0 0,-1 1-368 0 0,1-1 367 0 0,-1 0 1 0 0,0 1-1 0 0,0-1 1 0 0,0 0-1 0 0,0 0 1 0 0,0 1 0 0 0,0-1-1 0 0,0 0 1 0 0,0 0-1 0 0,0 0 1 0 0,0 1-1 0 0,0-1 1 0 0,0 0-1 0 0,0 0 1 0 0,0 1-1 0 0,0-1 1 0 0,0 0-1 0 0,0 0 1 0 0,0 0-1 0 0,0 1 1 0 0,0-1-1 0 0,0 0 1 0 0,0 0 0 0 0,0 0-1 0 0,0 1 1 0 0,-1-1-1 0 0,1 0 1 0 0,0 0-1 0 0,0 0 1 0 0,-1 1-368 0 0,1-1 367 0 0,0 1 1 0 0,-1-1-1 0 0,1 0 1 0 0,0 0 0 0 0,0 0-1 0 0,0 0 1 0 0,-1 0-1 0 0,-11 5-1841 0 0,5-4 1096 0 0</inkml:trace>
</inkml:ink>
</file>

<file path=ppt/ink/ink6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49.227"/>
    </inkml:context>
    <inkml:brush xml:id="br0">
      <inkml:brushProperty name="width" value="0.1" units="cm"/>
      <inkml:brushProperty name="height" value="0.1" units="cm"/>
      <inkml:brushProperty name="color" value="#FFFFFF"/>
    </inkml:brush>
  </inkml:definitions>
  <inkml:trace contextRef="#ctx0" brushRef="#br0">279 3 1280 0 0,'-29'-1'1639'0'0,"23"0"-1357"0"0,1 1 0 0 0,-1 0 0 0 0,0 0-1 0 0,0 0 1 0 0,0 0 0 0 0,1 1 0 0 0,-1 0 0 0 0,0 0 0 0 0,1 1 0 0 0,-1 0 0 0 0,1 0 0 0 0,-7 3 0 0 0,-3 3 78 0 0,1 0-1 0 0,1 1 1 0 0,0 0-1 0 0,0 1 1 0 0,1 1 0 0 0,-14 14-1 0 0,20-17-163 0 0,0 0-1 0 0,0 0 0 0 0,0 1 0 0 0,1-1 0 0 0,0 1 1 0 0,1 1-1 0 0,0-1 0 0 0,1 0 0 0 0,0 1 0 0 0,0 0 1 0 0,-1 11-1 0 0,-1 32 333 0 0,2 0 0 0 0,2 0 0 0 0,3 0 0 0 0,10 58 0 0 0,8 92 507 0 0,5 48-49 0 0,-13-126-659 0 0,-5-12 80 0 0,-6-1 1 0 0,-14 130-1 0 0,5-129-79 0 0,4-57 16 0 0,7-55-340 0 0,-1-1 0 0 0,1 1 0 0 0,0 0-1 0 0,-1-1 1 0 0,1 1 0 0 0,-1-1 0 0 0,1 0 0 0 0,0 0 0 0 0,-1 0 0 0 0,1 0 0 0 0,4-1 0 0 0,447-37-363 0 0,-431 38 432 0 0,25-3-2220 0 0,-44 2 1253 0 0,0 1 0 0 0,0-1 0 0 0,0 0 0 0 0,0-1 0 0 0,0 1 0 0 0,0-1 1 0 0,0 0-1 0 0,6-4 0 0 0</inkml:trace>
</inkml:ink>
</file>

<file path=ppt/ink/ink6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46.598"/>
    </inkml:context>
    <inkml:brush xml:id="br0">
      <inkml:brushProperty name="width" value="0.1" units="cm"/>
      <inkml:brushProperty name="height" value="0.1" units="cm"/>
      <inkml:brushProperty name="color" value="#FFFFFF"/>
    </inkml:brush>
  </inkml:definitions>
  <inkml:trace contextRef="#ctx0" brushRef="#br0">1 29 3804 0 0,'4'73'5136'0'0,"-2"-60"-4920"0"0,1 0 1 0 0,0 0 0 0 0,0 0-1 0 0,1 0 1 0 0,1-1-1 0 0,0 0 1 0 0,1 0-1 0 0,0 0 1 0 0,1 0-1 0 0,13 16 1 0 0,-14-20-163 0 0,0 0 0 0 0,1 0 0 0 0,0-1 0 0 0,1 0 0 0 0,0 0 0 0 0,0-1 0 0 0,0 0 0 0 0,11 6 0 0 0,-16-11-82 0 0,1 1-1 0 0,-1-1 1 0 0,1 0-1 0 0,-1 0 1 0 0,1 0 0 0 0,-1 0-1 0 0,1-1 1 0 0,0 0 0 0 0,-1 1-1 0 0,1-1 1 0 0,0 0-1 0 0,-1-1 1 0 0,1 1 0 0 0,-1-1-1 0 0,1 0 1 0 0,0 1 0 0 0,-1-1-1 0 0,0-1 1 0 0,1 1-1 0 0,-1-1 1 0 0,0 1 0 0 0,1-1-1 0 0,-1 0 1 0 0,0 0-1 0 0,0 0 1 0 0,3-3 0 0 0,5-5-29 0 0,0 0 0 0 0,-1-1 0 0 0,0 0 0 0 0,0-1 0 0 0,-1 0 0 0 0,0 0 0 0 0,-2-1 0 0 0,9-17 0 0 0,-5 4 338 0 0,-1-1 0 0 0,-1 0 0 0 0,7-39-1 0 0,-12 44 131 0 0,0 1 440 0 0,-2 43-255 0 0,-3 81 134 0 0,6 161 153 0 0,6 66-309 0 0,-11-323-541 0 0,0 0 1 0 0,0 0 0 0 0,-1 0-1 0 0,0 0 1 0 0,-1 0 0 0 0,0 0-1 0 0,0 0 1 0 0,0-1 0 0 0,-5 10-1 0 0,5-12-12 0 0,0 0-1 0 0,-1 0 0 0 0,0-1 0 0 0,0 1 1 0 0,0-1-1 0 0,0 0 0 0 0,0 0 0 0 0,-1 0 1 0 0,0 0-1 0 0,1 0 0 0 0,-1-1 0 0 0,0 0 1 0 0,0 1-1 0 0,0-1 0 0 0,-7 1 0 0 0,0 1 48 0 0,-1-1 0 0 0,0 0 0 0 0,0-1-1 0 0,1-1 1 0 0,-1 1 0 0 0,-1-2-1 0 0,-11 0 1 0 0,-5-3-187 0 0,-49-11-1 0 0,76 14-343 0 0,0-1 0 0 0,0 0 0 0 0,0 1 0 0 0,0-1 0 0 0,1 0 0 0 0,-1 0 0 0 0,0 0 0 0 0,1 0 0 0 0,-1-1 0 0 0,1 1 0 0 0,-1 0 0 0 0,1-1 0 0 0,0 1 0 0 0,0-1 0 0 0,-1 1 0 0 0,1-1 0 0 0,-1-2 0 0 0</inkml:trace>
</inkml:ink>
</file>

<file path=ppt/ink/ink6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47.779"/>
    </inkml:context>
    <inkml:brush xml:id="br0">
      <inkml:brushProperty name="width" value="0.1" units="cm"/>
      <inkml:brushProperty name="height" value="0.1" units="cm"/>
      <inkml:brushProperty name="color" value="#FFFFFF"/>
    </inkml:brush>
  </inkml:definitions>
  <inkml:trace contextRef="#ctx0" brushRef="#br0">14 21 4072 0 0,'-13'-16'2769'0'0,"13"16"-2712"0"0,0 0-1 0 0,0-1 0 0 0,0 1 1 0 0,0 0-1 0 0,0 0 0 0 0,0 0 1 0 0,0-1-1 0 0,1 1 1 0 0,-1 0-1 0 0,0 0 0 0 0,0 0 1 0 0,0-1-1 0 0,0 1 0 0 0,0 0 1 0 0,1 0-1 0 0,-1 0 0 0 0,0 0 1 0 0,0-1-1 0 0,0 1 0 0 0,1 0 1 0 0,-1 0-1 0 0,0 0 1 0 0,0 0-1 0 0,1 0 0 0 0,-1 0 1 0 0,0 0-1 0 0,0 0 0 0 0,1 0 1 0 0,-1 0-1 0 0,0 0 0 0 0,0 0 1 0 0,1 0-1 0 0,-1 0 0 0 0,0 0 1 0 0,0 0-1 0 0,1 0 1 0 0,-1 0-1 0 0,0 0 0 0 0,1 0 1 0 0,41 9 2247 0 0,-28-5-2452 0 0,337 80 3033 0 0,-349-84-2811 0 0,1 1 0 0 0,-1-1 0 0 0,0 0 0 0 0,0 1 0 0 0,1 0 0 0 0,-1 0 0 0 0,0-1 0 0 0,0 1 1 0 0,0 0-1 0 0,0 0 0 0 0,0 1 0 0 0,0-1 0 0 0,-1 0 0 0 0,1 1 0 0 0,2 1 0 0 0,-3 0-57 0 0,0 0 1 0 0,0 0-1 0 0,0 1 0 0 0,-1-1 0 0 0,1 0 0 0 0,-1 1 0 0 0,1-1 0 0 0,-1 0 0 0 0,0 0 1 0 0,-1 5-1 0 0,-2 175 45 0 0,0 67 37 0 0,7-102-19 0 0,3 256 135 0 0,-7-401-201 0 0,0 1 0 0 0,-1 0 0 0 0,1 0 0 0 0,-1-1 0 0 0,0 1 0 0 0,0-1 0 0 0,0 1 0 0 0,0-1 0 0 0,0 1 0 0 0,-1-1 0 0 0,0 1 0 0 0,0-1 0 0 0,0 0 0 0 0,0 0 0 0 0,0 0 0 0 0,-4 3 0 0 0,1-1 6 0 0,0-1 0 0 0,0 0 0 0 0,0 0 0 0 0,-1 0 1 0 0,0-1-1 0 0,0 0 0 0 0,0 0 0 0 0,-9 3 0 0 0,-9 0 100 0 0,0 0 1 0 0,-1-2-1 0 0,-43 3 0 0 0,67-7-113 0 0,-81 4 77 0 0,48-7-3897 0 0,17-5-853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4.796"/>
    </inkml:context>
    <inkml:brush xml:id="br0">
      <inkml:brushProperty name="width" value="0.1" units="cm"/>
      <inkml:brushProperty name="height" value="0.1" units="cm"/>
      <inkml:brushProperty name="color" value="#FFFFFF"/>
    </inkml:brush>
  </inkml:definitions>
  <inkml:trace contextRef="#ctx0" brushRef="#br0">300 71 1120 0 0,'1'-3'497'0'0,"0"0"0"0"0,0 0 0 0 0,-1 0 0 0 0,1 0 0 0 0,-1 0 0 0 0,1 0 0 0 0,-1 0 0 0 0,0 0 0 0 0,0 0 0 0 0,-1 0 0 0 0,1 0 0 0 0,-1 0-1 0 0,-1-4 1 0 0,2 5-416 0 0,-1 1-1 0 0,1-1 0 0 0,-1 1 0 0 0,0 0 0 0 0,0-1 1 0 0,1 1-1 0 0,-1 0 0 0 0,0 0 0 0 0,0 0 0 0 0,0 0 1 0 0,-1 0-1 0 0,1 0 0 0 0,0 0 0 0 0,0 0 0 0 0,-1 0 1 0 0,1 0-1 0 0,0 0 0 0 0,-1 1 0 0 0,1-1 0 0 0,0 1 1 0 0,-1-1-1 0 0,1 1 0 0 0,-1 0 0 0 0,1-1 0 0 0,-1 1 1 0 0,1 0-1 0 0,-4 0 0 0 0,-8 1 52 0 0,0 1 1 0 0,0 0-1 0 0,1 0 1 0 0,-1 2-1 0 0,0-1 1 0 0,1 2-1 0 0,0 0 1 0 0,0 0-1 0 0,1 1 1 0 0,-1 0-1 0 0,1 1 1 0 0,1 1-1 0 0,-1 0 0 0 0,1 0 1 0 0,0 1-1 0 0,1 0 1 0 0,0 0-1 0 0,1 1 1 0 0,0 0-1 0 0,0 1 1 0 0,1 0-1 0 0,0 0 1 0 0,1 1-1 0 0,-5 14 1 0 0,10-24-121 0 0,0 0 1 0 0,0 1 0 0 0,1-1 0 0 0,-1 1 0 0 0,1-1 0 0 0,-1 1 0 0 0,1-1 0 0 0,0 1-1 0 0,0-1 1 0 0,0 1 0 0 0,0-1 0 0 0,1 0 0 0 0,-1 1 0 0 0,1-1 0 0 0,-1 1-1 0 0,1-1 1 0 0,0 0 0 0 0,0 1 0 0 0,0-1 0 0 0,0 0 0 0 0,1 0 0 0 0,-1 0-1 0 0,0 0 1 0 0,1 0 0 0 0,0 0 0 0 0,-1 0 0 0 0,1 0 0 0 0,0 0 0 0 0,0-1 0 0 0,0 1-1 0 0,0-1 1 0 0,0 0 0 0 0,0 1 0 0 0,0-1 0 0 0,1 0 0 0 0,-1 0 0 0 0,0 0-1 0 0,1-1 1 0 0,2 2 0 0 0,3 0-41 0 0,-1-1 0 0 0,0 1-1 0 0,1-1 1 0 0,-1 0-1 0 0,0-1 1 0 0,1 1 0 0 0,-1-2-1 0 0,1 1 1 0 0,-1-1 0 0 0,1 0-1 0 0,-1 0 1 0 0,9-4 0 0 0,-10 2 18 0 0,0 0 0 0 0,-1 0 1 0 0,1-1-1 0 0,-1 0 0 0 0,1 0 1 0 0,-1-1-1 0 0,0 1 0 0 0,-1-1 1 0 0,1 0-1 0 0,-1-1 1 0 0,0 1-1 0 0,0-1 0 0 0,-1 1 1 0 0,3-8-1 0 0,-1 4-6 0 0,-1 0 1 0 0,0-1-1 0 0,0 0 0 0 0,-1 0 0 0 0,-1 0 1 0 0,0 0-1 0 0,0 0 0 0 0,0-16 1 0 0,-2 25-26 0 0,5 46 21 0 0,-3-35-65 0 0,1-1 0 0 0,0 1 1 0 0,0-1-1 0 0,1 0 0 0 0,0 0 1 0 0,1 0-1 0 0,0-1 0 0 0,8 11 0 0 0,-9-14-394 0 0,0 0 0 0 0,0-1 0 0 0,1 1 0 0 0,0-1 0 0 0,0 0 0 0 0,0 0 0 0 0,0-1 0 0 0,10 5-1 0 0,5 1-2519 0 0</inkml:trace>
</inkml:ink>
</file>

<file path=ppt/ink/ink6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50.458"/>
    </inkml:context>
    <inkml:brush xml:id="br0">
      <inkml:brushProperty name="width" value="0.1" units="cm"/>
      <inkml:brushProperty name="height" value="0.1" units="cm"/>
      <inkml:brushProperty name="color" value="#FFFFFF"/>
    </inkml:brush>
  </inkml:definitions>
  <inkml:trace contextRef="#ctx0" brushRef="#br0">0 13 4204 0 0,'0'0'24'0'0,"3"-12"3850"0"0,13 12-2366 0 0,31 11-759 0 0,33 7 193 0 0,136 14 1 0 0,-107-19 82 0 0,-108-12-1018 0 0,-1-1 0 0 0,1 1 0 0 0,0-1 0 0 0,0 1-1 0 0,0-1 1 0 0,-1 1 0 0 0,1 0 0 0 0,0 0 0 0 0,-1-1 0 0 0,1 1 0 0 0,-1 0 0 0 0,1 0 0 0 0,-1 0 0 0 0,1 0 0 0 0,-1-1 0 0 0,0 1 0 0 0,1 0 0 0 0,-1 0 0 0 0,0 0 0 0 0,0 0 0 0 0,0 0 0 0 0,1 0 0 0 0,-1 0 0 0 0,0 2 0 0 0,1 30 21 0 0,-1-26 6 0 0,14 218 681 0 0,3 115 226 0 0,-9-156-537 0 0,-5-124-277 0 0,11 500 953 0 0,-27-412-704 0 0,12-142-308 0 0,0 0 0 0 0,0 0 0 0 0,0 1-1 0 0,-1-1 1 0 0,1 0 0 0 0,-2 0 0 0 0,1-1-1 0 0,-1 1 1 0 0,1 0 0 0 0,-2-1 0 0 0,1 0-1 0 0,0 0 1 0 0,-1 0 0 0 0,-8 8 0 0 0,5-7-30 0 0,0-1 0 0 0,0-1 0 0 0,-1 1 0 0 0,0-1 0 0 0,1 0 0 0 0,-2-1 0 0 0,1 0 0 0 0,0 0 1 0 0,-17 3-1 0 0,15-4-324 0 0,-8 2 575 0 0,0 0-1 0 0,-25 1 1 0 0,4-10-1414 0 0,37 5 678 0 0,-1-1-1 0 0,0 0 1 0 0,1-1-1 0 0,-1 1 1 0 0,1 0-1 0 0,-1-1 1 0 0,1 1 0 0 0,-1-1-1 0 0,1 0 1 0 0,-3-3-1 0 0,4 4 121 0 0,0 0-1 0 0,0-1 1 0 0,0 1-1 0 0,1 0 0 0 0,-1-1 1 0 0,0 1-1 0 0,1 0 1 0 0,-1-1-1 0 0,1 1 1 0 0,0-1-1 0 0,-1 1 1 0 0,1-1-1 0 0,0-1 0 0 0,0-6-2620 0 0</inkml:trace>
</inkml:ink>
</file>

<file path=ppt/ink/ink6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51.113"/>
    </inkml:context>
    <inkml:brush xml:id="br0">
      <inkml:brushProperty name="width" value="0.1" units="cm"/>
      <inkml:brushProperty name="height" value="0.1" units="cm"/>
      <inkml:brushProperty name="color" value="#FFFFFF"/>
    </inkml:brush>
  </inkml:definitions>
  <inkml:trace contextRef="#ctx0" brushRef="#br0">64 69 5493 0 0,'2'-4'247'0'0,"-1"1"0"0"0,1-1 0 0 0,0 1 0 0 0,0 0 0 0 0,0-1 0 0 0,0 1 0 0 0,1 0 0 0 0,-1 0 0 0 0,1 0 0 0 0,0 1 0 0 0,-1-1 0 0 0,2 1 0 0 0,-1-1 0 0 0,0 1 0 0 0,0 0 1 0 0,1 0-1 0 0,5-2 0 0 0,-4 1-117 0 0,-1 1 0 0 0,1 0 1 0 0,0 0-1 0 0,0 1 0 0 0,0-1 1 0 0,-1 1-1 0 0,1 0 0 0 0,0 1 1 0 0,0-1-1 0 0,1 1 0 0 0,-1 0 1 0 0,0 0-1 0 0,6 1 0 0 0,-9 0-99 0 0,0 0 0 0 0,-1-1-1 0 0,1 1 1 0 0,-1 0-1 0 0,1 0 1 0 0,-1 1-1 0 0,0-1 1 0 0,1 0-1 0 0,-1 0 1 0 0,0 1 0 0 0,0-1-1 0 0,0 1 1 0 0,0-1-1 0 0,0 1 1 0 0,0-1-1 0 0,0 1 1 0 0,-1-1-1 0 0,1 1 1 0 0,0 0 0 0 0,-1-1-1 0 0,1 1 1 0 0,-1 0-1 0 0,0 0 1 0 0,0 0-1 0 0,0-1 1 0 0,0 1-1 0 0,0 0 1 0 0,0 0 0 0 0,0-1-1 0 0,0 1 1 0 0,-1 0-1 0 0,1 0 1 0 0,-1 2-1 0 0,-2 8 40 0 0,0 1-1 0 0,-1-1 1 0 0,-7 16-1 0 0,10-26-43 0 0,-7 14 20 0 0,-1-1-1 0 0,-1 0 1 0 0,0 0-1 0 0,-1-1 1 0 0,0 0-1 0 0,-1-1 1 0 0,-18 16-1 0 0,14-15 42 0 0,1 2-1 0 0,1 0 0 0 0,0 0 0 0 0,-15 25 1 0 0,28-40-81 0 0,1-1 1 0 0,0 0 0 0 0,0 1 0 0 0,0-1-1 0 0,0 0 1 0 0,-1 1 0 0 0,1-1-1 0 0,0 0 1 0 0,0 1 0 0 0,0-1 0 0 0,0 1-1 0 0,0-1 1 0 0,0 0 0 0 0,0 1 0 0 0,0-1-1 0 0,0 0 1 0 0,0 1 0 0 0,0-1 0 0 0,0 1-1 0 0,0-1 1 0 0,0 0 0 0 0,1 1-1 0 0,-1-1 1 0 0,0 0 0 0 0,0 1 0 0 0,0-1-1 0 0,0 0 1 0 0,1 1 0 0 0,-1-1 0 0 0,0 0-1 0 0,0 0 1 0 0,1 1 0 0 0,-1-1 0 0 0,0 0-1 0 0,17 7 114 0 0,20-3-29 0 0,-36-4-89 0 0,68 0-28 0 0,0-2 1 0 0,82-15 0 0 0,-108 15-3909 0 0,-37 2 2136 0 0</inkml:trace>
</inkml:ink>
</file>

<file path=ppt/ink/ink6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58.997"/>
    </inkml:context>
    <inkml:brush xml:id="br0">
      <inkml:brushProperty name="width" value="0.1" units="cm"/>
      <inkml:brushProperty name="height" value="0.1" units="cm"/>
      <inkml:brushProperty name="color" value="#FFFFFF"/>
    </inkml:brush>
  </inkml:definitions>
  <inkml:trace contextRef="#ctx0" brushRef="#br0">0 0 2648 0 0,'15'2'5889'0'0,"94"2"-4759"0"0,-77-4-1413 0 0,11 0-1991 0 0,-15 0-3005 0 0</inkml:trace>
</inkml:ink>
</file>

<file path=ppt/ink/ink6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6:59.342"/>
    </inkml:context>
    <inkml:brush xml:id="br0">
      <inkml:brushProperty name="width" value="0.1" units="cm"/>
      <inkml:brushProperty name="height" value="0.1" units="cm"/>
      <inkml:brushProperty name="color" value="#FFFFFF"/>
    </inkml:brush>
  </inkml:definitions>
  <inkml:trace contextRef="#ctx0" brushRef="#br0">2 0 840 0 0,'0'1'139'0'0,"0"0"-1"0"0,-1 0 1 0 0,1-1 0 0 0,0 1-1 0 0,0 0 1 0 0,0 0-1 0 0,0 0 1 0 0,0 0 0 0 0,0 0-1 0 0,0 0 1 0 0,0 0-1 0 0,0-1 1 0 0,0 1 0 0 0,1 0-1 0 0,-1 0 1 0 0,0 0 0 0 0,0 0-1 0 0,1 0 1 0 0,-1-1-1 0 0,1 1 1 0 0,-1 0 0 0 0,1 0-1 0 0,-1-1 1 0 0,1 1 0 0 0,0 1-1 0 0,1-1 13 0 0,0 1 0 0 0,0-1 0 0 0,1 1 0 0 0,-1-1 0 0 0,0 0 0 0 0,1 0-1 0 0,-1 0 1 0 0,0 0 0 0 0,4 1 0 0 0,8 1 53 0 0,1-1 1 0 0,23 2-1 0 0,-27-3 157 0 0,139 5-279 0 0</inkml:trace>
</inkml:ink>
</file>

<file path=ppt/ink/ink6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46.789"/>
    </inkml:context>
    <inkml:brush xml:id="br0">
      <inkml:brushProperty name="width" value="0.1" units="cm"/>
      <inkml:brushProperty name="height" value="0.1" units="cm"/>
      <inkml:brushProperty name="color" value="#FFFFFF"/>
    </inkml:brush>
  </inkml:definitions>
  <inkml:trace contextRef="#ctx0" brushRef="#br0">0 1 3184 0 0,'2'4'3241'0'0,"-3"-4"-3193"0"0,16 3 902 0 0,18 0-499 0 0,57 0 368 0 0,-6 1-2044 0 0,-27-3-4197 0 0,-54-1 4592 0 0</inkml:trace>
</inkml:ink>
</file>

<file path=ppt/ink/ink6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47.132"/>
    </inkml:context>
    <inkml:brush xml:id="br0">
      <inkml:brushProperty name="width" value="0.1" units="cm"/>
      <inkml:brushProperty name="height" value="0.1" units="cm"/>
      <inkml:brushProperty name="color" value="#FFFFFF"/>
    </inkml:brush>
  </inkml:definitions>
  <inkml:trace contextRef="#ctx0" brushRef="#br0">1 27 1196 0 0,'0'1'106'0'0,"0"-1"0"0"0,0 1 0 0 0,0-1 0 0 0,-1 1 0 0 0,1-1 0 0 0,0 1-1 0 0,0-1 1 0 0,0 1 0 0 0,0-1 0 0 0,0 1 0 0 0,0-1 0 0 0,0 1 0 0 0,0-1 0 0 0,0 1 0 0 0,1-1 0 0 0,-1 1-1 0 0,0-1 1 0 0,0 1 0 0 0,0-1 0 0 0,0 1 0 0 0,1-1 0 0 0,-1 0 0 0 0,0 1 0 0 0,1-1 0 0 0,-1 1 0 0 0,0-1-1 0 0,0 0 1 0 0,1 1 0 0 0,-1-1 0 0 0,1 0 0 0 0,-1 1 0 0 0,0-1 0 0 0,1 0 0 0 0,-1 0 0 0 0,1 1 0 0 0,-1-1 0 0 0,1 0-1 0 0,-1 0 1 0 0,1 0 0 0 0,-1 0 0 0 0,1 1 0 0 0,-1-1 0 0 0,1 0 0 0 0,-1 0 0 0 0,1 0 0 0 0,-1 0 0 0 0,1 0-1 0 0,-1 0 1 0 0,2-1 0 0 0,34 2 970 0 0,-28-1-698 0 0,14 0-66 0 0,12 0 247 0 0,-1 0-1 0 0,66-11 0 0 0,-77 4-1766 0 0,-21 7 858 0 0,1-1-1 0 0,-1 0 1 0 0,1 1-1 0 0,-1-1 1 0 0,0 0-1 0 0,1 0 1 0 0,-1 0-1 0 0,0 0 1 0 0,1 0-1 0 0,-1 0 1 0 0,0 0-1 0 0,0 0 1 0 0,0 0-1 0 0,0-1 1 0 0,0 1-1 0 0,0 0 1 0 0,0-1-1 0 0,1-2 1 0 0,-2 1-391 0 0</inkml:trace>
</inkml:ink>
</file>

<file path=ppt/ink/ink6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04.670"/>
    </inkml:context>
    <inkml:brush xml:id="br0">
      <inkml:brushProperty name="width" value="0.1" units="cm"/>
      <inkml:brushProperty name="height" value="0.1" units="cm"/>
      <inkml:brushProperty name="color" value="#FFFFFF"/>
    </inkml:brush>
  </inkml:definitions>
  <inkml:trace contextRef="#ctx0" brushRef="#br0">17 84 928 0 0,'-2'-2'529'0'0,"1"1"0"0"0,-1-1 0 0 0,1 1 0 0 0,0-1 0 0 0,0 0 0 0 0,0 1 0 0 0,-1-1 0 0 0,1 0 0 0 0,1 0 0 0 0,-1 0 0 0 0,0 0-1 0 0,0 0 1 0 0,1 0 0 0 0,-1-3 0 0 0,1 4-434 0 0,1 0 0 0 0,-1 0 1 0 0,1 0-1 0 0,-1 0 0 0 0,1 0 0 0 0,-1 1 0 0 0,1-1 0 0 0,0 0 0 0 0,0 0 0 0 0,-1 0 0 0 0,1 1 0 0 0,0-1 0 0 0,0 0 0 0 0,0 1 0 0 0,0-1 0 0 0,0 1 1 0 0,0-1-1 0 0,0 1 0 0 0,0-1 0 0 0,0 1 0 0 0,0 0 0 0 0,0-1 0 0 0,0 1 0 0 0,0 0 0 0 0,0 0 0 0 0,0 0 0 0 0,0 0 0 0 0,0 0 0 0 0,2 0 0 0 0,10-2 18 0 0,67-10 486 0 0,109-2 0 0 0,-137 9-331 0 0,0 1-4323 0 0</inkml:trace>
</inkml:ink>
</file>

<file path=ppt/ink/ink6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05.151"/>
    </inkml:context>
    <inkml:brush xml:id="br0">
      <inkml:brushProperty name="width" value="0.1" units="cm"/>
      <inkml:brushProperty name="height" value="0.1" units="cm"/>
      <inkml:brushProperty name="color" value="#FFFFFF"/>
    </inkml:brush>
  </inkml:definitions>
  <inkml:trace contextRef="#ctx0" brushRef="#br0">81 0 2732 0 0,'-3'1'212'0'0,"0"0"-1"0"0,0 0 1 0 0,0 1-1 0 0,1-1 1 0 0,-1 1-1 0 0,1-1 0 0 0,-1 1 1 0 0,1 0-1 0 0,0 0 1 0 0,-1 0-1 0 0,1 0 1 0 0,0 0-1 0 0,0 0 1 0 0,1 1-1 0 0,-1-1 1 0 0,0 1-1 0 0,1-1 0 0 0,-1 1 1 0 0,1 0-1 0 0,0-1 1 0 0,-2 7-1 0 0,-2 7 256 0 0,1 1 1 0 0,-4 28-1 0 0,6-35-200 0 0,-5 62 573 0 0,2-1 0 0 0,4 1 0 0 0,8 74 0 0 0,-7-133-739 0 0,0-9-35 0 0,0 0 1 0 0,1 0 0 0 0,-1 0 0 0 0,1 0-1 0 0,-1 0 1 0 0,1 0 0 0 0,2 5 0 0 0,-2-8-52 0 0,0 0 0 0 0,0 1 1 0 0,0-1-1 0 0,0 0 0 0 0,0 0 1 0 0,0 0-1 0 0,0 0 0 0 0,0 0 1 0 0,0 0-1 0 0,1 0 0 0 0,-1 0 0 0 0,0-1 1 0 0,0 1-1 0 0,1 0 0 0 0,-1-1 1 0 0,1 1-1 0 0,-1-1 0 0 0,1 0 1 0 0,-1 1-1 0 0,1-1 0 0 0,-1 0 1 0 0,1 0-1 0 0,2 0 0 0 0,41 3-239 0 0,0-1 1 0 0,90-10-1 0 0,-115-1-3072 0 0</inkml:trace>
</inkml:ink>
</file>

<file path=ppt/ink/ink6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05.526"/>
    </inkml:context>
    <inkml:brush xml:id="br0">
      <inkml:brushProperty name="width" value="0.1" units="cm"/>
      <inkml:brushProperty name="height" value="0.1" units="cm"/>
      <inkml:brushProperty name="color" value="#FFFFFF"/>
    </inkml:brush>
  </inkml:definitions>
  <inkml:trace contextRef="#ctx0" brushRef="#br0">6 24 2796 0 0,'-6'-1'2732'0'0,"11"-1"-1545"0"0,14-2-761 0 0,-14 2 17 0 0,5 1-135 0 0,1-1 1 0 0,-1 1-1 0 0,18 1 1 0 0,26-4 426 0 0,-32 3-987 0 0,-19 2-426 0 0,0-1 0 0 0,-1 0 0 0 0,1 0-1 0 0,0 0 1 0 0,-1-1 0 0 0,1 1-1 0 0,-1 0 1 0 0,1-1 0 0 0,-1 0-1 0 0,4-1 1 0 0,-3 0-94 0 0</inkml:trace>
</inkml:ink>
</file>

<file path=ppt/ink/ink6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07.096"/>
    </inkml:context>
    <inkml:brush xml:id="br0">
      <inkml:brushProperty name="width" value="0.1" units="cm"/>
      <inkml:brushProperty name="height" value="0.1" units="cm"/>
      <inkml:brushProperty name="color" value="#FFFFFF"/>
    </inkml:brush>
  </inkml:definitions>
  <inkml:trace contextRef="#ctx0" brushRef="#br0">0 54 1140 0 0,'1'-13'6715'0'0,"10"10"-5401"0"0,-6 2-1309 0 0,29-7 827 0 0,45-8 156 0 0,-50 11-732 0 0,-13 2-482 0 0,0 1 1 0 0,19 0 0 0 0,-31 2-203 0 0,0 0-1 0 0,0 0 1 0 0,0 1 0 0 0,0-1 0 0 0,0 1 0 0 0,-1 0-1 0 0,1 0 1 0 0,5 3 0 0 0,-9-4 343 0 0,0 0-1 0 0,1 0 1 0 0,-1 0 0 0 0,0 1-1 0 0,0-1 1 0 0,1 0 0 0 0,-1 0 0 0 0,0 0-1 0 0,0 0 1 0 0,0 1 0 0 0,1-1-86 0 0,-1 0 86 0 0,0 0-1 0 0,0 1 1 0 0,0-1 0 0 0,1 0 0 0 0,-1 0-1 0 0,0 1 1 0 0,0-1 0 0 0,0 0-1 0 0,0 0 1 0 0,0 1 0 0 0,0-1-1 0 0,0 0 1 0 0,0 0 0 0 0,0 1-1 0 0,0-1 1 0 0,0 0 0 0 0,0 0 0 0 0,0 1-1 0 0,0-1 1 0 0,0 0 0 0 0,0 0-1 0 0,0 1 1 0 0,0-1 0 0 0,0 0-1 0 0,0 0 1 0 0,0 1 0 0 0,0-1 0 0 0,-1 0-1 0 0,1 0 1 0 0,0 1 0 0 0,0-1-1 0 0,0 0 1 0 0,0 0 0 0 0,-1 1-86 0 0,1-1 86 0 0,-1 0 0 0 0,-2 2-709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5.356"/>
    </inkml:context>
    <inkml:brush xml:id="br0">
      <inkml:brushProperty name="width" value="0.1" units="cm"/>
      <inkml:brushProperty name="height" value="0.1" units="cm"/>
      <inkml:brushProperty name="color" value="#FFFFFF"/>
    </inkml:brush>
  </inkml:definitions>
  <inkml:trace contextRef="#ctx0" brushRef="#br0">30 39 4636 0 0,'-14'-34'2574'0'0,"14"33"-2536"0"0,0 1 1 0 0,0 0-1 0 0,0 0 0 0 0,0 0 0 0 0,0-1 0 0 0,0 1 1 0 0,0 0-1 0 0,-1 0 0 0 0,1 0 0 0 0,0-1 0 0 0,0 1 1 0 0,0 0-1 0 0,0 0 0 0 0,-1 0 0 0 0,1 0 1 0 0,0-1-1 0 0,0 1 0 0 0,0 0 0 0 0,-1 0 0 0 0,1 0 1 0 0,0 0-1 0 0,0 0 0 0 0,-1 0 0 0 0,1 0 0 0 0,0 0 1 0 0,0 0-1 0 0,-1 0 0 0 0,1 0 0 0 0,0 0 0 0 0,0 0 1 0 0,-1 0-1 0 0,1 0 0 0 0,0 0 0 0 0,0 0 1 0 0,-1 0-1 0 0,1 0 0 0 0,0 0 0 0 0,-1 0 0 0 0,-4 20 755 0 0,2 42-369 0 0,3 0 0 0 0,3 0 0 0 0,2 0 0 0 0,3 0 0 0 0,20 73 0 0 0,-25-122-692 0 0,-1-1-1 0 0,-1 1 1 0 0,1 12-1 0 0,-2-24 170 0 0,-2-4 52 0 0,1 0-1 0 0,-1 1 0 0 0,1-1 1 0 0,0 0-1 0 0,0 0 0 0 0,0 0 0 0 0,1 0 1 0 0,-1 0-1 0 0,1 0 0 0 0,-1 0 1 0 0,1-5-1 0 0,0 8 34 0 0,-1-12 53 0 0,1 1 0 0 0,0 0 1 0 0,1 0-1 0 0,0 0 0 0 0,0-1 1 0 0,1 1-1 0 0,1 0 0 0 0,7-20 1 0 0,-9 28-36 0 0,0 0 1 0 0,0 0-1 0 0,1 0 1 0 0,-1 0 0 0 0,1 0-1 0 0,0 1 1 0 0,0-1-1 0 0,0 0 1 0 0,0 1-1 0 0,0 0 1 0 0,1 0-1 0 0,-1-1 1 0 0,1 1 0 0 0,-1 0-1 0 0,1 1 1 0 0,0-1-1 0 0,0 0 1 0 0,0 1-1 0 0,0 0 1 0 0,0 0-1 0 0,0 0 1 0 0,0 0-1 0 0,0 0 1 0 0,0 0 0 0 0,0 1-1 0 0,1 0 1 0 0,-1-1-1 0 0,0 1 1 0 0,0 0-1 0 0,1 1 1 0 0,-1-1-1 0 0,0 1 1 0 0,0-1 0 0 0,0 1-1 0 0,4 1 1 0 0,5 2 13 0 0,-1 0 0 0 0,1 1-1 0 0,-1 1 1 0 0,0 0 0 0 0,0 0 0 0 0,0 1 0 0 0,9 9 0 0 0,-14-12-7 0 0,-1 1 0 0 0,1 0 1 0 0,-1 0-1 0 0,-1 1 0 0 0,1-1 0 0 0,-1 1 0 0 0,0 0 1 0 0,0 0-1 0 0,0 1 0 0 0,-1-1 0 0 0,0 1 0 0 0,0 0 0 0 0,2 11 1 0 0,-4-16-11 0 0,-1 0 0 0 0,0 0 1 0 0,0 1-1 0 0,0-1 0 0 0,0 0 1 0 0,0 0-1 0 0,0 1 0 0 0,-1-1 1 0 0,1 0-1 0 0,-1 0 0 0 0,1 0 1 0 0,-1 0-1 0 0,0 0 0 0 0,0 0 1 0 0,0 0-1 0 0,0 0 0 0 0,0 0 1 0 0,-2 2-1 0 0,0 0 2 0 0,-1-1 0 0 0,1 0 0 0 0,-1 0-1 0 0,1 0 1 0 0,-1 0 0 0 0,0 0 0 0 0,0-1 0 0 0,-5 3-1 0 0,-5 1 7 0 0,1-1 0 0 0,0-1 0 0 0,-1 0 0 0 0,-24 4 0 0 0,34-8-122 0 0,-46 5-37 0 0,47-5-236 0 0,0 0 0 0 0,1 0 0 0 0,-1 0-1 0 0,0 0 1 0 0,1 0 0 0 0,-1-1 0 0 0,0 1 0 0 0,1-1-1 0 0,-1 0 1 0 0,1 0 0 0 0,-1 0 0 0 0,1 0 0 0 0,0 0-1 0 0,-1 0 1 0 0,-3-3 0 0 0,3-7-1675 0 0,3 6 1069 0 0</inkml:trace>
</inkml:ink>
</file>

<file path=ppt/ink/ink6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07.608"/>
    </inkml:context>
    <inkml:brush xml:id="br0">
      <inkml:brushProperty name="width" value="0.1" units="cm"/>
      <inkml:brushProperty name="height" value="0.1" units="cm"/>
      <inkml:brushProperty name="color" value="#FFFFFF"/>
    </inkml:brush>
  </inkml:definitions>
  <inkml:trace contextRef="#ctx0" brushRef="#br0">94 9 840 0 0,'-47'-9'5157'0'0,"46"10"-5068"0"0,0 0 0 0 0,0-1-1 0 0,0 1 1 0 0,0 0 0 0 0,0-1-1 0 0,0 1 1 0 0,0 0 0 0 0,1 0 0 0 0,-1 0-1 0 0,0 0 1 0 0,0 0 0 0 0,1 0-1 0 0,-1 0 1 0 0,1 0 0 0 0,-1 0-1 0 0,1 0 1 0 0,-1 1 0 0 0,1-1 0 0 0,0 0-1 0 0,-1 0 1 0 0,1 2 0 0 0,-7 26 784 0 0,-4 37 289 0 0,3 1-1 0 0,3 0 1 0 0,5 99 0 0 0,35 201 465 0 0,-34-347-1522 0 0,-1-12-47 0 0,0 0-1 0 0,1 0 0 0 0,0 0 1 0 0,0 0-1 0 0,1 0 0 0 0,5 13 1 0 0,-6-19-51 0 0,0 1 1 0 0,1-1-1 0 0,-1 0 1 0 0,1 0-1 0 0,0 0 1 0 0,0 0-1 0 0,0 0 1 0 0,0 0-1 0 0,0-1 1 0 0,0 1-1 0 0,0 0 1 0 0,1-1 0 0 0,-1 0-1 0 0,0 0 1 0 0,1 1-1 0 0,-1-1 1 0 0,1-1-1 0 0,-1 1 1 0 0,1 0-1 0 0,0-1 1 0 0,-1 1-1 0 0,1-1 1 0 0,0 0-1 0 0,4 0 1 0 0,25 1-11 0 0,0-1 1 0 0,0-2-1 0 0,34-6 0 0 0,1-9-5464 0 0,-61 15 3901 0 0</inkml:trace>
</inkml:ink>
</file>

<file path=ppt/ink/ink6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07.994"/>
    </inkml:context>
    <inkml:brush xml:id="br0">
      <inkml:brushProperty name="width" value="0.1" units="cm"/>
      <inkml:brushProperty name="height" value="0.1" units="cm"/>
      <inkml:brushProperty name="color" value="#FFFFFF"/>
    </inkml:brush>
  </inkml:definitions>
  <inkml:trace contextRef="#ctx0" brushRef="#br0">375 13 3952 0 0,'2'-12'3327'0'0,"-10"21"-821"0"0,-1 2-2380 0 0,-109 151 3290 0 0,30-39-2232 0 0,45-69-817 0 0,-25 33 260 0 0,28-27-3418 0 0,38-50-775 0 0</inkml:trace>
</inkml:ink>
</file>

<file path=ppt/ink/ink6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08.350"/>
    </inkml:context>
    <inkml:brush xml:id="br0">
      <inkml:brushProperty name="width" value="0.1" units="cm"/>
      <inkml:brushProperty name="height" value="0.1" units="cm"/>
      <inkml:brushProperty name="color" value="#FFFFFF"/>
    </inkml:brush>
  </inkml:definitions>
  <inkml:trace contextRef="#ctx0" brushRef="#br0">1 29 3376 0 0,'0'-6'300'0'0,"2"-15"2692"0"0,3 19-1464 0 0,5 13-765 0 0,61 88 2117 0 0,38 47-1201 0 0,40 35-212 0 0,-138-165-1504 0 0,-9-13-298 0 0,0 0 1 0 0,0 0-1 0 0,0 0 1 0 0,0 0-1 0 0,1 0 1 0 0,-1-1 0 0 0,1 1-1 0 0,4 2 1 0 0</inkml:trace>
</inkml:ink>
</file>

<file path=ppt/ink/ink6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08.926"/>
    </inkml:context>
    <inkml:brush xml:id="br0">
      <inkml:brushProperty name="width" value="0.1" units="cm"/>
      <inkml:brushProperty name="height" value="0.1" units="cm"/>
      <inkml:brushProperty name="color" value="#FFFFFF"/>
    </inkml:brush>
  </inkml:definitions>
  <inkml:trace contextRef="#ctx0" brushRef="#br0">1 59 4796 0 0,'0'-2'149'0'0,"0"-1"0"0"0,0 1-1 0 0,0 0 1 0 0,0 0-1 0 0,0-1 1 0 0,1 1 0 0 0,-1 0-1 0 0,0-1 1 0 0,1 1 0 0 0,0 0-1 0 0,0 0 1 0 0,0 0-1 0 0,0 0 1 0 0,0 0 0 0 0,0 0-1 0 0,0 0 1 0 0,0 0-1 0 0,1 0 1 0 0,-1 0 0 0 0,1 1-1 0 0,0-1 1 0 0,-1 1-1 0 0,1-1 1 0 0,0 1 0 0 0,0-1-1 0 0,0 1 1 0 0,0 0 0 0 0,0 0-1 0 0,0 0 1 0 0,0 0-1 0 0,3 0 1 0 0,-2 0-95 0 0,0 1 1 0 0,-1 0-1 0 0,1 0 1 0 0,0 1-1 0 0,0-1 1 0 0,0 0-1 0 0,-1 1 0 0 0,1 0 1 0 0,0-1-1 0 0,-1 1 1 0 0,1 0-1 0 0,0 1 1 0 0,-1-1-1 0 0,1 0 0 0 0,-1 1 1 0 0,0-1-1 0 0,1 1 1 0 0,-1 0-1 0 0,0 0 0 0 0,0 0 1 0 0,0 0-1 0 0,0 0 1 0 0,-1 0-1 0 0,1 0 1 0 0,1 3-1 0 0,0 1-17 0 0,1 0 1 0 0,-1 0-1 0 0,-1-1 1 0 0,1 2-1 0 0,-1-1 1 0 0,0 0-1 0 0,-1 0 1 0 0,0 1-1 0 0,0-1 1 0 0,0 1-1 0 0,0-1 1 0 0,-1 1-1 0 0,0-1 1 0 0,-1 1-1 0 0,0-1 1 0 0,0 1-1 0 0,0-1 1 0 0,0 1-1 0 0,-1-1 1 0 0,0 0-1 0 0,-5 10 1 0 0,-1 0 10 0 0,-1 0-1 0 0,0 0 1 0 0,-2-1 0 0 0,1-1 0 0 0,-2 1 0 0 0,-20 19 0 0 0,32-34-55 0 0,-1 0 0 0 0,1 0 0 0 0,0 0-1 0 0,-1 1 1 0 0,1-1 0 0 0,0 0 0 0 0,0 1 0 0 0,-1-1-1 0 0,1 0 1 0 0,0 1 0 0 0,0-1 0 0 0,0 0-1 0 0,-1 1 1 0 0,1-1 0 0 0,0 0 0 0 0,0 1 0 0 0,0-1-1 0 0,0 1 1 0 0,0-1 0 0 0,0 0 0 0 0,0 1 0 0 0,0-1-1 0 0,0 0 1 0 0,0 1 0 0 0,0-1 0 0 0,0 1 0 0 0,0-1-1 0 0,0 0 1 0 0,0 1 0 0 0,0-1 0 0 0,0 1 0 0 0,0-1-1 0 0,1 0 1 0 0,-1 1 0 0 0,0-1 0 0 0,0 0 0 0 0,0 1-1 0 0,1-1 1 0 0,-1 0 0 0 0,1 1 0 0 0,19 9-100 0 0,29-3 51 0 0,8-4-7 0 0,-38-1 27 0 0,1-1-1 0 0,-1 0 1 0 0,0-2 0 0 0,25-3 0 0 0,-20 2-284 0 0,-22 2-149 0 0,0 0-1 0 0,0 0 0 0 0,0 0 0 0 0,0 0 1 0 0,0 0-1 0 0,0 0 0 0 0,0-1 0 0 0,0 1 1 0 0,0-1-1 0 0,0 1 0 0 0,-1-1 0 0 0,1 0 1 0 0,0 0-1 0 0,0 0 0 0 0,0 0 0 0 0,-1 0 0 0 0,1 0 1 0 0,-1 0-1 0 0,3-2 0 0 0,-1-1-336 0 0</inkml:trace>
</inkml:ink>
</file>

<file path=ppt/ink/ink6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09.676"/>
    </inkml:context>
    <inkml:brush xml:id="br0">
      <inkml:brushProperty name="width" value="0.1" units="cm"/>
      <inkml:brushProperty name="height" value="0.1" units="cm"/>
      <inkml:brushProperty name="color" value="#FFFFFF"/>
    </inkml:brush>
  </inkml:definitions>
  <inkml:trace contextRef="#ctx0" brushRef="#br0">1 65 1832 0 0,'0'-2'206'0'0,"0"0"1"0"0,1 0-1 0 0,0 0 0 0 0,-1 0 0 0 0,1 0 1 0 0,0 0-1 0 0,0 1 0 0 0,0-1 0 0 0,0 0 0 0 0,0 1 1 0 0,0-1-1 0 0,0 0 0 0 0,1 1 0 0 0,-1-1 1 0 0,1 1-1 0 0,-1 0 0 0 0,1 0 0 0 0,-1-1 0 0 0,1 1 1 0 0,0 0-1 0 0,-1 0 0 0 0,1 1 0 0 0,0-1 1 0 0,0 0-1 0 0,0 0 0 0 0,0 1 0 0 0,2-1 1 0 0,11-3-92 0 0,1 0 0 0 0,23-2 0 0 0,-16 2 436 0 0,-5 1-352 0 0,-1 1 0 0 0,25 0 0 0 0,-39 2-169 0 0,-1 0 1 0 0,-1-1 0 0 0,1 1 1 0 0,0 0-1 0 0,-1 0 0 0 0,1 0 0 0 0,0 0 0 0 0,0 1 1 0 0,-1-1-1 0 0,1 0 0 0 0,0 1 0 0 0,-1-1 0 0 0,1 1 1 0 0,2 1-1 0 0,-3 0 10 0 0,0 0 0 0 0,0 0 0 0 0,0 0 0 0 0,-1 0 0 0 0,1 0 0 0 0,-1 0 0 0 0,0 0 0 0 0,0 0 0 0 0,1 0 0 0 0,-1 0 0 0 0,0 0 0 0 0,-1 4 0 0 0,32 382 3494 0 0,-4-114-2023 0 0,-25-60-275 0 0,-5-186-888 0 0,-11 47 0 0 0,5-29-74 0 0,9-44-263 0 0,-1 0 1 0 0,0-1-1 0 0,0 1 1 0 0,0 0 0 0 0,1 0-1 0 0,-2 0 1 0 0,1-1-1 0 0,0 1 1 0 0,0-1-1 0 0,0 1 1 0 0,-1-1-1 0 0,1 1 1 0 0,-1-1-1 0 0,1 0 1 0 0,-1 1-1 0 0,0-1 1 0 0,1 0-1 0 0,-1 0 1 0 0,0 0-1 0 0,0-1 1 0 0,0 1-1 0 0,0 0 1 0 0,1-1-1 0 0,-1 1 1 0 0,0-1-1 0 0,0 1 1 0 0,-3-1 0 0 0,-7 2 51 0 0,-1-1 1 0 0,0-1-1 0 0,-15-1 1 0 0,9 0 37 0 0,11 1-284 0 0,-50-2 644 0 0,31-3-2219 0 0,4-7-3658 0 0</inkml:trace>
</inkml:ink>
</file>

<file path=ppt/ink/ink6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1.009"/>
    </inkml:context>
    <inkml:brush xml:id="br0">
      <inkml:brushProperty name="width" value="0.1" units="cm"/>
      <inkml:brushProperty name="height" value="0.1" units="cm"/>
      <inkml:brushProperty name="color" value="#FFFFFF"/>
    </inkml:brush>
  </inkml:definitions>
  <inkml:trace contextRef="#ctx0" brushRef="#br0">6 28 4092 0 0,'-5'-27'5566'0'0,"6"42"-4664"0"0,18 235 2191 0 0,-8-60-1871 0 0,-10-182-1170 0 0,-1-4 11 0 0,0-1 0 0 0,0 1 0 0 0,1-1 1 0 0,-1 0-1 0 0,1 1 0 0 0,0-1 0 0 0,0 0 0 0 0,0 0 1 0 0,2 3-1 0 0,-2-4-41 0 0,0-1 1 0 0,1 0 0 0 0,-1 0-1 0 0,0 0 1 0 0,1 0 0 0 0,-1 0-1 0 0,1 0 1 0 0,-1 0 0 0 0,1 0-1 0 0,0-1 1 0 0,-1 1-1 0 0,1-1 1 0 0,0 1 0 0 0,-1-1-1 0 0,1 0 1 0 0,0 1 0 0 0,-1-1-1 0 0,1 0 1 0 0,0 0 0 0 0,0 0-1 0 0,1-1 1 0 0,33 0 68 0 0,36-5 1 0 0,-1-6-3343 0 0,-56 4-1218 0 0</inkml:trace>
</inkml:ink>
</file>

<file path=ppt/ink/ink6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1.354"/>
    </inkml:context>
    <inkml:brush xml:id="br0">
      <inkml:brushProperty name="width" value="0.1" units="cm"/>
      <inkml:brushProperty name="height" value="0.1" units="cm"/>
      <inkml:brushProperty name="color" value="#FFFFFF"/>
    </inkml:brush>
  </inkml:definitions>
  <inkml:trace contextRef="#ctx0" brushRef="#br0">5 50 3500 0 0,'0'0'76'0'0,"0"0"0"0"0,-1-1 0 0 0,1 1 0 0 0,0 0 0 0 0,-1-1 0 0 0,1 1 0 0 0,0-1 0 0 0,-1 1 0 0 0,1 0 0 0 0,0-1 0 0 0,0 1 0 0 0,-1-1 0 0 0,1 1 0 0 0,0-1 0 0 0,0 1 1 0 0,0-1-1 0 0,0 1 0 0 0,0-1 0 0 0,0 1 0 0 0,0-1 0 0 0,0 1 0 0 0,0-1 0 0 0,0 1 0 0 0,0-1 0 0 0,0 1 0 0 0,0-1 0 0 0,0 1 0 0 0,0-1 0 0 0,0 1 0 0 0,1-1 0 0 0,-1 1 0 0 0,0-1 0 0 0,0 1 0 0 0,1-1 0 0 0,-1 1 0 0 0,0 0 0 0 0,1-1 0 0 0,-1 1 0 0 0,0 0 0 0 0,1-1 0 0 0,-1 1 0 0 0,0 0 0 0 0,1-1 0 0 0,-1 1 0 0 0,1 0 0 0 0,0-1 0 0 0,30-18-2236 0 0,-15 10-954 0 0,-13 7 2351 0 0</inkml:trace>
</inkml:ink>
</file>

<file path=ppt/ink/ink6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1.740"/>
    </inkml:context>
    <inkml:brush xml:id="br0">
      <inkml:brushProperty name="width" value="0.1" units="cm"/>
      <inkml:brushProperty name="height" value="0.1" units="cm"/>
      <inkml:brushProperty name="color" value="#FFFFFF"/>
    </inkml:brush>
  </inkml:definitions>
  <inkml:trace contextRef="#ctx0" brushRef="#br0">1 68 1160 0 0,'0'-1'202'0'0,"1"0"0"0"0,-1-1 0 0 0,0 1-1 0 0,1 0 1 0 0,0 0 0 0 0,-1 0 0 0 0,1 0 0 0 0,0 0 0 0 0,0 0-1 0 0,-1 0 1 0 0,1 0 0 0 0,0 0 0 0 0,0 0 0 0 0,0 0 0 0 0,0 0 0 0 0,0 0-1 0 0,0 1 1 0 0,0-1 0 0 0,1 0 0 0 0,-1 1 0 0 0,0-1 0 0 0,0 1-1 0 0,0-1 1 0 0,1 1 0 0 0,-1 0 0 0 0,2-1 0 0 0,42-7 746 0 0,-37 7-637 0 0,80-8 932 0 0,9-2-4196 0 0,-95 11 2543 0 0,0-1 0 0 0,1 0-1 0 0,-1 1 1 0 0,0-1 0 0 0,0 0-1 0 0,0-1 1 0 0,0 1 0 0 0,0 0-1 0 0,3-3 1 0 0,-1 0-366 0 0</inkml:trace>
</inkml:ink>
</file>

<file path=ppt/ink/ink6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2.128"/>
    </inkml:context>
    <inkml:brush xml:id="br0">
      <inkml:brushProperty name="width" value="0.1" units="cm"/>
      <inkml:brushProperty name="height" value="0.1" units="cm"/>
      <inkml:brushProperty name="color" value="#FFFFFF"/>
    </inkml:brush>
  </inkml:definitions>
  <inkml:trace contextRef="#ctx0" brushRef="#br0">5 47 1400 0 0,'-1'-1'317'0'0,"0"-1"-1"0"0,1 1 0 0 0,-1 0 1 0 0,1 0-1 0 0,0-1 0 0 0,-1 1 1 0 0,1-1-1 0 0,0 1 1 0 0,0 0-1 0 0,0-1 0 0 0,0 1 1 0 0,0-1-1 0 0,0 1 1 0 0,0 0-1 0 0,0-3 0 0 0,1 3-198 0 0,1 0-1 0 0,-1 0 0 0 0,0 0 1 0 0,0 0-1 0 0,0 1 1 0 0,1-1-1 0 0,-1 0 0 0 0,0 1 1 0 0,0-1-1 0 0,1 1 0 0 0,-1-1 1 0 0,1 1-1 0 0,-1-1 0 0 0,1 1 1 0 0,-1 0-1 0 0,0 0 0 0 0,3 0 1 0 0,106-11 1486 0 0,-35 9-4714 0 0</inkml:trace>
</inkml:ink>
</file>

<file path=ppt/ink/ink6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2.641"/>
    </inkml:context>
    <inkml:brush xml:id="br0">
      <inkml:brushProperty name="width" value="0.1" units="cm"/>
      <inkml:brushProperty name="height" value="0.1" units="cm"/>
      <inkml:brushProperty name="color" value="#FFFFFF"/>
    </inkml:brush>
  </inkml:definitions>
  <inkml:trace contextRef="#ctx0" brushRef="#br0">65 0 1016 0 0,'-3'1'241'0'0,"1"0"1"0"0,0-1-1 0 0,0 1 0 0 0,-1 0 1 0 0,1 0-1 0 0,0 0 0 0 0,0 0 1 0 0,0 0-1 0 0,0 1 0 0 0,0-1 1 0 0,0 1-1 0 0,1-1 0 0 0,-1 1 1 0 0,0 0-1 0 0,1-1 0 0 0,-1 1 1 0 0,1 0-1 0 0,0 0 0 0 0,0 0 1 0 0,-1 0-1 0 0,1 1 0 0 0,1-1 1 0 0,-1 0-1 0 0,0 0 0 0 0,0 0 0 0 0,1 1 1 0 0,-1 2-1 0 0,-3 11 330 0 0,0 0 0 0 0,-1 25 0 0 0,5-37-405 0 0,-6 92 976 0 0,5 0 0 0 0,3 0 0 0 0,5 0 1 0 0,23 113-1 0 0,-5-25-374 0 0,-25-182-755 0 0,0 0-1 0 0,1 0 0 0 0,-1 0 0 0 0,1 0 0 0 0,0 0 0 0 0,0 0 0 0 0,-1 0 0 0 0,1 0 0 0 0,0-1 1 0 0,0 1-1 0 0,1 0 0 0 0,-1-1 0 0 0,0 1 0 0 0,0-1 0 0 0,1 1 0 0 0,-1-1 0 0 0,1 1 0 0 0,0-1 1 0 0,-1 0-1 0 0,1 0 0 0 0,0 0 0 0 0,2 1 0 0 0,2 0 11 0 0,0-1 0 0 0,1 1-1 0 0,-1-2 1 0 0,0 1 0 0 0,0-1 0 0 0,9 0 0 0 0,8 0-208 0 0,82-3 645 0 0,-91 2-1423 0 0,-1-1 1 0 0,0 0 0 0 0,0-1 0 0 0,-1-1 0 0 0,23-9 0 0 0,-27 7-1759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5.757"/>
    </inkml:context>
    <inkml:brush xml:id="br0">
      <inkml:brushProperty name="width" value="0.1" units="cm"/>
      <inkml:brushProperty name="height" value="0.1" units="cm"/>
      <inkml:brushProperty name="color" value="#FFFFFF"/>
    </inkml:brush>
  </inkml:definitions>
  <inkml:trace contextRef="#ctx0" brushRef="#br0">0 6 1312 0 0,'3'-5'2189'0'0,"-2"5"-2098"0"0,-1 0 1 0 0,0 0-1 0 0,0 0 0 0 0,0 0 0 0 0,1 0 0 0 0,-1 0 1 0 0,0 0-1 0 0,0 0 0 0 0,1 0 0 0 0,-1 0 0 0 0,0 0 1 0 0,0 0-1 0 0,0 0 0 0 0,1 0 0 0 0,-1 0 0 0 0,0 0 1 0 0,0 0-1 0 0,1 0 0 0 0,-1 0 0 0 0,8 11 1781 0 0,3 13-689 0 0,-6 1-334 0 0,0 0 1 0 0,2 42-1 0 0,-5-39-2790 0 0,11 51-1 0 0,-1-57-2538 0 0,-11-19 3479 0 0</inkml:trace>
</inkml:ink>
</file>

<file path=ppt/ink/ink6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3.122"/>
    </inkml:context>
    <inkml:brush xml:id="br0">
      <inkml:brushProperty name="width" value="0.1" units="cm"/>
      <inkml:brushProperty name="height" value="0.1" units="cm"/>
      <inkml:brushProperty name="color" value="#FFFFFF"/>
    </inkml:brush>
  </inkml:definitions>
  <inkml:trace contextRef="#ctx0" brushRef="#br0">5 14 3808 0 0,'-4'-13'3666'0'0,"4"21"-1634"0"0,9 37-739 0 0,-4-15-608 0 0,0-5-304 0 0,1 0 0 0 0,1 0 0 0 0,13 29 0 0 0,-16-43-304 0 0,1 0 0 0 0,0-1 0 0 0,1 0-1 0 0,0 0 1 0 0,0 0 0 0 0,1-1 0 0 0,1 0 0 0 0,0 0 0 0 0,13 11 0 0 0,-20-18-122 0 0,1-1 0 0 0,-1 0 0 0 0,1 1 0 0 0,0-1 0 0 0,-1 0 0 0 0,1 0 0 0 0,0 0 0 0 0,0 0 0 0 0,0 0 0 0 0,0-1 0 0 0,0 1 0 0 0,-1 0 0 0 0,1-1 0 0 0,0 0 0 0 0,1 1 0 0 0,-1-1 0 0 0,0 0 0 0 0,0 0 0 0 0,0 0 0 0 0,0 0 0 0 0,0 0 0 0 0,0-1 0 0 0,0 1 0 0 0,0-1 0 0 0,0 1 0 0 0,0-1 0 0 0,0 0 0 0 0,0 1 0 0 0,-1-1 0 0 0,1 0 0 0 0,0 0 0 0 0,0-1 0 0 0,-1 1 0 0 0,1 0 0 0 0,-1-1 0 0 0,1 1 0 0 0,-1 0 1 0 0,1-1-1 0 0,-1 0 0 0 0,1-1 0 0 0,5-7-288 0 0,-2 0-1 0 0,1 0 1 0 0,-2-1 0 0 0,1 0 0 0 0,4-20 0 0 0,-4 15-2208 0 0</inkml:trace>
</inkml:ink>
</file>

<file path=ppt/ink/ink6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3.510"/>
    </inkml:context>
    <inkml:brush xml:id="br0">
      <inkml:brushProperty name="width" value="0.1" units="cm"/>
      <inkml:brushProperty name="height" value="0.1" units="cm"/>
      <inkml:brushProperty name="color" value="#FFFFFF"/>
    </inkml:brush>
  </inkml:definitions>
  <inkml:trace contextRef="#ctx0" brushRef="#br0">181 57 10469 0 0,'3'-46'963'0'0,"-3"35"-783"0"0,16 114 2556 0 0,-7-23-2127 0 0,0-16-254 0 0,-3 1 0 0 0,-3 1 0 0 0,-5 70 1 0 0,1-130-290 0 0,1 0 0 0 0,-1 1 0 0 0,-1-1 0 0 0,1 0 0 0 0,-1 0 0 0 0,0 0 0 0 0,0 0 0 0 0,-1 0 0 0 0,0-1 0 0 0,0 1 0 0 0,0-1 0 0 0,-6 8 0 0 0,5-10-17 0 0,1 0 0 0 0,-1 0 0 0 0,1 0 0 0 0,-1 0-1 0 0,0-1 1 0 0,0 0 0 0 0,0 1 0 0 0,0-2-1 0 0,-1 1 1 0 0,1 0 0 0 0,-1-1 0 0 0,1 0-1 0 0,0 0 1 0 0,-1 0 0 0 0,0-1 0 0 0,1 1 0 0 0,-9-1-1 0 0,12 0-65 0 0,-9 0 101 0 0,0 0 0 0 0,1 0 0 0 0,-1-1 1 0 0,0-1-1 0 0,-16-4 0 0 0,24 6-253 0 0,-1-1 0 0 0,2 0 0 0 0,-1 0 0 0 0,0 0 0 0 0,0 0 0 0 0,0-1 0 0 0,0 1 0 0 0,1 0 0 0 0,-1-1 0 0 0,0 1 0 0 0,1-1 1 0 0,0 0-1 0 0,-2-2 0 0 0,2 2-316 0 0,0 0 1 0 0,0 0-1 0 0,0-1 1 0 0,0 1 0 0 0,0-1-1 0 0,1 1 1 0 0,-1 0 0 0 0,1-1-1 0 0,0 1 1 0 0,0-1-1 0 0,0 1 1 0 0,0-1 0 0 0,0 1-1 0 0,1-3 1 0 0,1-8-2554 0 0</inkml:trace>
</inkml:ink>
</file>

<file path=ppt/ink/ink6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4.084"/>
    </inkml:context>
    <inkml:brush xml:id="br0">
      <inkml:brushProperty name="width" value="0.1" units="cm"/>
      <inkml:brushProperty name="height" value="0.1" units="cm"/>
      <inkml:brushProperty name="color" value="#FFFFFF"/>
    </inkml:brush>
  </inkml:definitions>
  <inkml:trace contextRef="#ctx0" brushRef="#br0">1 47 4868 0 0,'1'-3'300'0'0,"0"0"-1"0"0,1 1 1 0 0,-1-1-1 0 0,1 0 0 0 0,0 0 1 0 0,0 1-1 0 0,0-1 1 0 0,0 1-1 0 0,0 0 0 0 0,0 0 1 0 0,1 0-1 0 0,-1 0 0 0 0,1 0 1 0 0,-1 0-1 0 0,1 0 1 0 0,0 1-1 0 0,0-1 0 0 0,3 0 1 0 0,-4 1-265 0 0,-1 1 0 0 0,0-1 0 0 0,0 1 0 0 0,1-1 0 0 0,-1 1 0 0 0,0 0 0 0 0,1 0 0 0 0,-1-1 0 0 0,0 1 0 0 0,1 0 0 0 0,-1 0 0 0 0,0 1 0 0 0,1-1 0 0 0,-1 0 0 0 0,0 0 0 0 0,0 1 0 0 0,1-1 0 0 0,-1 0 0 0 0,0 1 0 0 0,0-1 0 0 0,1 1 0 0 0,-1 0 0 0 0,0-1 0 0 0,0 1 0 0 0,0 0 0 0 0,0 0 0 0 0,0 0 0 0 0,0 0 0 0 0,0-1 0 0 0,0 2 0 0 0,0-1 0 0 0,0 0 0 0 0,-1 0 0 0 0,1 0 0 0 0,0 0-1 0 0,-1 0 1 0 0,1 1 0 0 0,-1-1 0 0 0,1 0 0 0 0,-1 0 0 0 0,0 1 0 0 0,0-1 0 0 0,1 2 0 0 0,0 7 16 0 0,1-1-1 0 0,-2 0 1 0 0,1 0-1 0 0,-1 1 1 0 0,-1-1-1 0 0,0 0 1 0 0,0 1-1 0 0,0-1 1 0 0,-2 0-1 0 0,1 0 1 0 0,-1 0-1 0 0,0 0 1 0 0,-1-1 0 0 0,0 1-1 0 0,0-1 1 0 0,-1 0-1 0 0,0 0 1 0 0,0 0-1 0 0,-12 12 1 0 0,8-11 129 0 0,7-8-110 0 0,0 1 0 0 0,1-1 1 0 0,-1 1-1 0 0,0 0 1 0 0,1 0-1 0 0,-1-1 1 0 0,1 1-1 0 0,0 0 1 0 0,-1 0-1 0 0,1 1 1 0 0,0-1-1 0 0,0 0 1 0 0,-1 4-1 0 0,41 0 262 0 0,96 1-722 0 0,-105-4-604 0 0,4 1-3053 0 0</inkml:trace>
</inkml:ink>
</file>

<file path=ppt/ink/ink6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4.832"/>
    </inkml:context>
    <inkml:brush xml:id="br0">
      <inkml:brushProperty name="width" value="0.1" units="cm"/>
      <inkml:brushProperty name="height" value="0.1" units="cm"/>
      <inkml:brushProperty name="color" value="#FFFFFF"/>
    </inkml:brush>
  </inkml:definitions>
  <inkml:trace contextRef="#ctx0" brushRef="#br0">32 19 3748 0 0,'1'-1'135'0'0,"0"0"0"0"0,-1 0 0 0 0,1 1 0 0 0,0-1 0 0 0,0 0 1 0 0,0 0-1 0 0,0 0 0 0 0,0 0 0 0 0,0 1 0 0 0,0-1 0 0 0,0 1 0 0 0,0-1 0 0 0,0 0 0 0 0,0 1 0 0 0,0 0 0 0 0,1-1 0 0 0,-1 1 0 0 0,0 0 0 0 0,0 0 0 0 0,0-1 0 0 0,1 1 0 0 0,-1 0 0 0 0,2 0 0 0 0,34-2 753 0 0,-15 0-496 0 0,-18 2-207 0 0,1-1 0 0 0,0 0 0 0 0,-1 1 0 0 0,1 0 0 0 0,0 0 0 0 0,-1 1 0 0 0,1-1 0 0 0,4 2 0 0 0,-7 0-111 0 0,0 0 0 0 0,-1 0 0 0 0,1 0-1 0 0,-1 0 1 0 0,1 0 0 0 0,-1 0 0 0 0,0 0 0 0 0,0 0 0 0 0,0 1 0 0 0,0-1 0 0 0,0 1 0 0 0,0-1 0 0 0,-1 0 0 0 0,1 1 0 0 0,-1-1 0 0 0,1 6 0 0 0,1 6 165 0 0,9 25 383 0 0,-3 1-1 0 0,4 44 1 0 0,-1-1 62 0 0,17 221 1075 0 0,-23-221-1416 0 0,-2-49-167 0 0,-2 0 1 0 0,-1 0-1 0 0,-2 1 0 0 0,-1-1 0 0 0,-2-1 0 0 0,-9 37 0 0 0,13-66-150 0 0,0 1 1 0 0,-1-1 0 0 0,1 0-1 0 0,-1 1 1 0 0,0-1 0 0 0,0 0-1 0 0,0 0 1 0 0,-1-1 0 0 0,0 1-1 0 0,1 0 1 0 0,-1-1-1 0 0,0 0 1 0 0,-1 1 0 0 0,-4 3-1 0 0,3-5 34 0 0,0 1-1 0 0,0-1 0 0 0,0 0 0 0 0,0 0 0 0 0,0 0 0 0 0,-1-1 0 0 0,1 0 0 0 0,0 0 0 0 0,-1-1 0 0 0,1 1 0 0 0,-10-1 0 0 0,-3 0-64 0 0,-49-2 955 0 0,24-3-3960 0 0</inkml:trace>
</inkml:ink>
</file>

<file path=ppt/ink/ink6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7.356"/>
    </inkml:context>
    <inkml:brush xml:id="br0">
      <inkml:brushProperty name="width" value="0.1" units="cm"/>
      <inkml:brushProperty name="height" value="0.1" units="cm"/>
      <inkml:brushProperty name="color" value="#FFFFFF"/>
    </inkml:brush>
  </inkml:definitions>
  <inkml:trace contextRef="#ctx0" brushRef="#br0">0 1 5172 0 0,'12'3'6189'0'0,"20"-2"-5815"0"0,-26-2 250 0 0,74-3 679 0 0,-109 7-2297 0 0,20-2 970 0 0,-1 0 0 0 0,1 0-1 0 0,0-1 1 0 0,-15-1 0 0 0,0 0-157 0 0,74 10-77 0 0,-33-4 125 0 0,19-1-27 0 0,-15-2 25 0 0,-31-1-683 0 0,10-2 638 0 0,-1 1 0 0 0,1 0 1 0 0,0 0-1 0 0,-1-1 0 0 0,1 1 1 0 0,-5-8-3235 0 0,5 8 3234 0 0,0-1 1 0 0,0 1-1 0 0,0-1 0 0 0,0 1 1 0 0,0-1-1 0 0,0 1 0 0 0,0-1 1 0 0,0 1-1 0 0,0-1 0 0 0,0 1 1 0 0,0-1-1 0 0,1 1 0 0 0,-1-1 1 0 0,0 1-1 0 0,0 0 0 0 0,1-1 1 0 0,1-1-899 0 0,1-2 288 0 0</inkml:trace>
</inkml:ink>
</file>

<file path=ppt/ink/ink6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9.267"/>
    </inkml:context>
    <inkml:brush xml:id="br0">
      <inkml:brushProperty name="width" value="0.1" units="cm"/>
      <inkml:brushProperty name="height" value="0.1" units="cm"/>
      <inkml:brushProperty name="color" value="#FFFFFF"/>
    </inkml:brush>
  </inkml:definitions>
  <inkml:trace contextRef="#ctx0" brushRef="#br0">342 11 1256 0 0,'0'0'115'0'0,"0"-1"-1"0"0,0 1 1 0 0,0 0 0 0 0,0-1-1 0 0,0 1 1 0 0,0 0 0 0 0,0-1-1 0 0,0 1 1 0 0,0-1 0 0 0,0 1-1 0 0,0 0 1 0 0,0-1 0 0 0,0 1-1 0 0,0 0 1 0 0,0-1 0 0 0,-1 1-1 0 0,1 0 1 0 0,0-1 0 0 0,0 1-1 0 0,0 0 1 0 0,-1-1 0 0 0,1 1-1 0 0,0 0 1 0 0,0 0 0 0 0,-1-1-1 0 0,1 1 1 0 0,0 0 0 0 0,-1 0-1 0 0,1-1 1 0 0,0 1 0 0 0,-1 0-1 0 0,1 0 1 0 0,0 0 0 0 0,-1 0-1 0 0,1 0 1 0 0,-1-1 0 0 0,-15 7 2112 0 0,-14 17-381 0 0,13-3-1270 0 0,1 0-1 0 0,1 2 1 0 0,1 0 0 0 0,-16 32-1 0 0,20-35-303 0 0,-22 42 351 0 0,2 2 1 0 0,3 0 0 0 0,3 3-1 0 0,2 0 1 0 0,-14 79 0 0 0,30-107-396 0 0,1 0 0 0 0,2 1 0 0 0,2-1 0 0 0,4 44 0 0 0,-1-54-86 0 0,2 0-1 0 0,1-1 1 0 0,1 0 0 0 0,1 0 0 0 0,2-1 0 0 0,17 38-1 0 0,-25-62-234 0 0,0 0-1 0 0,0 0 0 0 0,0 0 1 0 0,0 0-1 0 0,1 0 0 0 0,-1 0 1 0 0,0 0-1 0 0,1 0 0 0 0,0 0 1 0 0,-1-1-1 0 0,1 1 0 0 0,0-1 1 0 0,0 1-1 0 0,0-1 0 0 0,0 0 1 0 0,0 0-1 0 0,0 0 0 0 0,3 1 0 0 0,-3-1-244 0 0,0-1 0 0 0,0 0 0 0 0,-1-1 0 0 0,1 1 0 0 0,0 0 0 0 0,0 0 0 0 0,0-1 0 0 0,0 1 0 0 0,-1-1 0 0 0,1 0-1 0 0,0 1 1 0 0,-1-1 0 0 0,1 0 0 0 0,0 0 0 0 0,-1 0 0 0 0,1 0 0 0 0,-1 0 0 0 0,1-1 0 0 0,-1 1 0 0 0,0 0-1 0 0,0-1 1 0 0,1 1 0 0 0,0-2 0 0 0,7-8-2607 0 0</inkml:trace>
</inkml:ink>
</file>

<file path=ppt/ink/ink6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19.901"/>
    </inkml:context>
    <inkml:brush xml:id="br0">
      <inkml:brushProperty name="width" value="0.1" units="cm"/>
      <inkml:brushProperty name="height" value="0.1" units="cm"/>
      <inkml:brushProperty name="color" value="#FFFFFF"/>
    </inkml:brush>
  </inkml:definitions>
  <inkml:trace contextRef="#ctx0" brushRef="#br0">26 51 4180 0 0,'2'-6'1071'0'0,"-1"-1"-1"0"0,0 1 0 0 0,0-1 0 0 0,0 1 0 0 0,-1-13 1 0 0,-11 55 1386 0 0,-3 167-455 0 0,11-116-1490 0 0,3-71-422 0 0,-2 2 45 0 0,1 0-1 0 0,1-1 0 0 0,1 1 1 0 0,0 0-1 0 0,1 0 0 0 0,5 18 1 0 0,-5-32-103 0 0,0 0 1 0 0,0 0-1 0 0,0 0 1 0 0,1 0-1 0 0,0-1 1 0 0,-1 1-1 0 0,1-1 1 0 0,0 1-1 0 0,1-1 1 0 0,-1 0-1 0 0,1 0 1 0 0,-1 0 0 0 0,1-1-1 0 0,0 1 1 0 0,0-1-1 0 0,0 0 1 0 0,0 0-1 0 0,0 0 1 0 0,1-1-1 0 0,-1 0 1 0 0,0 1-1 0 0,1-1 1 0 0,7 0-1 0 0,-1 1-328 0 0,-1-2 0 0 0,1 1 0 0 0,19-2 0 0 0,-19 0-1011 0 0,-1-1-1 0 0,0 0 0 0 0,14-4 0 0 0,-15-1-1326 0 0</inkml:trace>
</inkml:ink>
</file>

<file path=ppt/ink/ink6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20.233"/>
    </inkml:context>
    <inkml:brush xml:id="br0">
      <inkml:brushProperty name="width" value="0.1" units="cm"/>
      <inkml:brushProperty name="height" value="0.1" units="cm"/>
      <inkml:brushProperty name="color" value="#FFFFFF"/>
    </inkml:brush>
  </inkml:definitions>
  <inkml:trace contextRef="#ctx0" brushRef="#br0">1 66 3556 0 0,'0'-1'187'0'0,"0"0"-1"0"0,1 0 1 0 0,-1 0-1 0 0,1 1 1 0 0,0-1-1 0 0,-1 0 1 0 0,1 0-1 0 0,0 0 1 0 0,-1 0-1 0 0,1 0 1 0 0,0 1-1 0 0,0-1 1 0 0,0 0-1 0 0,0 1 1 0 0,-1-1-1 0 0,1 1 1 0 0,0-1-1 0 0,0 1 1 0 0,0-1-1 0 0,0 1 0 0 0,1 0 1 0 0,-1-1-1 0 0,0 1 1 0 0,0 0-1 0 0,1 0 1 0 0,33-12 800 0 0,23-4-35 0 0,26-6-3588 0 0</inkml:trace>
</inkml:ink>
</file>

<file path=ppt/ink/ink6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20.605"/>
    </inkml:context>
    <inkml:brush xml:id="br0">
      <inkml:brushProperty name="width" value="0.1" units="cm"/>
      <inkml:brushProperty name="height" value="0.1" units="cm"/>
      <inkml:brushProperty name="color" value="#FFFFFF"/>
    </inkml:brush>
  </inkml:definitions>
  <inkml:trace contextRef="#ctx0" brushRef="#br0">1 21 1344 0 0,'80'-2'4520'0'0,"-49"1"-4113"0"0,58-11 1 0 0,-56 7-5013 0 0,-30 5 3887 0 0</inkml:trace>
</inkml:ink>
</file>

<file path=ppt/ink/ink6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2.868"/>
    </inkml:context>
    <inkml:brush xml:id="br0">
      <inkml:brushProperty name="width" value="0.1" units="cm"/>
      <inkml:brushProperty name="height" value="0.1" units="cm"/>
      <inkml:brushProperty name="color" value="#FFFFFF"/>
    </inkml:brush>
  </inkml:definitions>
  <inkml:trace contextRef="#ctx0" brushRef="#br0">9 99 1100 0 0,'1'-3'274'0'0,"0"1"1"0"0,0-1-1 0 0,0 0 0 0 0,-1 0 0 0 0,1 0 0 0 0,-1 0 1 0 0,1 0-1 0 0,-1-1 0 0 0,0 1 0 0 0,0 0 1 0 0,-1 0-1 0 0,1 0 0 0 0,-1 0 0 0 0,1 0 0 0 0,-1 0 1 0 0,0 0-1 0 0,0 1 0 0 0,-2-5 0 0 0,-1-5 741 0 0,4 12-946 0 0,-1-1 0 0 0,1 1 0 0 0,0-1 0 0 0,0 1 0 0 0,0-1 0 0 0,-1 0 0 0 0,1 1 0 0 0,0-1 0 0 0,0 0 0 0 0,0 1 0 0 0,0-1 0 0 0,0 1-1 0 0,0-1 1 0 0,0 0 0 0 0,0 1 0 0 0,0-1 0 0 0,0 0 0 0 0,0 1 0 0 0,1-1 0 0 0,-1 1 0 0 0,0-1 0 0 0,0 0 0 0 0,1 1 0 0 0,-1-1 0 0 0,0 1 0 0 0,1-1 0 0 0,-1 1 0 0 0,1-1-1 0 0,-1 1 1 0 0,0-1 0 0 0,1 1 0 0 0,0-1 0 0 0,25-2 297 0 0,-20 3-300 0 0,115-2 663 0 0,2 0-3279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6.146"/>
    </inkml:context>
    <inkml:brush xml:id="br0">
      <inkml:brushProperty name="width" value="0.1" units="cm"/>
      <inkml:brushProperty name="height" value="0.1" units="cm"/>
      <inkml:brushProperty name="color" value="#FFFFFF"/>
    </inkml:brush>
  </inkml:definitions>
  <inkml:trace contextRef="#ctx0" brushRef="#br0">39 153 2212 0 0,'-8'-20'1160'0'0,"0"0"-172"0"0,1 2-124 0 0,2 3-151 0 0,0 3-81 0 0,2 2-652 0 0,0 2-192 0 0,3 1-216 0 0,0 2-637 0 0,0 1-55 0 0,0 1 100 0 0</inkml:trace>
  <inkml:trace contextRef="#ctx0" brushRef="#br0" timeOffset="1">280 0 1552 0 0,'3'1'5824'0'0,"6"17"-4283"0"0,7 21-966 0 0,2 25 1056 0 0,12 82 1 0 0,-7-29-1470 0 0,-14-79-2166 0 0,15 38 0 0 0,-18-61-1176 0 0</inkml:trace>
</inkml:ink>
</file>

<file path=ppt/ink/ink6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3.354"/>
    </inkml:context>
    <inkml:brush xml:id="br0">
      <inkml:brushProperty name="width" value="0.1" units="cm"/>
      <inkml:brushProperty name="height" value="0.1" units="cm"/>
      <inkml:brushProperty name="color" value="#FFFFFF"/>
    </inkml:brush>
  </inkml:definitions>
  <inkml:trace contextRef="#ctx0" brushRef="#br0">125 9 1060 0 0,'-2'-1'117'0'0,"0"0"0"0"0,0 0-1 0 0,0 0 1 0 0,0 0 0 0 0,0 0 0 0 0,0 1-1 0 0,0-1 1 0 0,0 1 0 0 0,0-1 0 0 0,0 1 0 0 0,0 0-1 0 0,0 0 1 0 0,0 0 0 0 0,0 0 0 0 0,0 0-1 0 0,0 0 1 0 0,0 1 0 0 0,0-1 0 0 0,0 1-1 0 0,0-1 1 0 0,0 1 0 0 0,0 0 0 0 0,0 0-1 0 0,0 0 1 0 0,0 0 0 0 0,0 0 0 0 0,1 0 0 0 0,-1 0-1 0 0,0 1 1 0 0,1-1 0 0 0,-1 1 0 0 0,1-1-1 0 0,0 1 1 0 0,-1-1 0 0 0,1 1 0 0 0,0 0-1 0 0,0 0 1 0 0,0 0 0 0 0,0 0 0 0 0,0-1 0 0 0,1 1-1 0 0,-1 0 1 0 0,1 0 0 0 0,-1 3 0 0 0,-12 51 1130 0 0,2 1 1 0 0,-4 88 0 0 0,3 306 1305 0 0,12-450-2523 0 0,0 1 0 0 0,0 0-1 0 0,0 0 1 0 0,1-1 0 0 0,-1 1-1 0 0,0 0 1 0 0,1-1 0 0 0,-1 1-1 0 0,1 0 1 0 0,0-1 0 0 0,0 1 0 0 0,-1-1-1 0 0,1 1 1 0 0,0-1 0 0 0,0 1-1 0 0,0-1 1 0 0,0 0 0 0 0,1 0-1 0 0,-1 1 1 0 0,2 0 0 0 0,0 0 2 0 0,0 0 1 0 0,0-1-1 0 0,0 1 1 0 0,0-1-1 0 0,0 0 1 0 0,1 0-1 0 0,-1 0 1 0 0,0 0-1 0 0,7 0 1 0 0,7 0 22 0 0,-1 0 1 0 0,1-2-1 0 0,24-3 1 0 0,-30 2-23 0 0,4 1-197 0 0,49-9-61 0 0,-25-6-4156 0 0</inkml:trace>
</inkml:ink>
</file>

<file path=ppt/ink/ink6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3.776"/>
    </inkml:context>
    <inkml:brush xml:id="br0">
      <inkml:brushProperty name="width" value="0.1" units="cm"/>
      <inkml:brushProperty name="height" value="0.1" units="cm"/>
      <inkml:brushProperty name="color" value="#FFFFFF"/>
    </inkml:brush>
  </inkml:definitions>
  <inkml:trace contextRef="#ctx0" brushRef="#br0">222 1 2816 0 0,'-9'16'5271'0'0,"-29"39"-4135"0"0,28-40-446 0 0,-98 129 1573 0 0,82-108-1825 0 0,-3 2-3322 0 0,27-62-5210 0 0</inkml:trace>
</inkml:ink>
</file>

<file path=ppt/ink/ink6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4.133"/>
    </inkml:context>
    <inkml:brush xml:id="br0">
      <inkml:brushProperty name="width" value="0.1" units="cm"/>
      <inkml:brushProperty name="height" value="0.1" units="cm"/>
      <inkml:brushProperty name="color" value="#FFFFFF"/>
    </inkml:brush>
  </inkml:definitions>
  <inkml:trace contextRef="#ctx0" brushRef="#br0">0 1 1212 0 0,'9'7'4107'0'0,"13"14"-2560"0"0,122 131 2129 0 0,-34-36-5076 0 0,-110-117 1292 0 0,0 1 0 0 0,0 0 1 0 0,0-1-1 0 0,0 1 1 0 0,0-1-1 0 0,0 1 1 0 0,0 0-1 0 0,0-1 1 0 0,0 1-1 0 0,0 0 1 0 0,0-1-1 0 0,0 1 1 0 0,0-1-1 0 0,1 1 1 0 0,-1 0-1 0 0,0-1 1 0 0,0 1-1 0 0,0 0 1 0 0,1-1-1 0 0,-1 1 1 0 0,0 0-1 0 0,0 0 1 0 0,1-1-1 0 0,-1 1 1 0 0,0 0-1 0 0,0 0 1 0 0,1-1-1 0 0,-1 1 1 0 0,0 0-1 0 0,1 0 1 0 0,-1 0-1 0 0,0 0 1 0 0,1-1-1 0 0,-1 1 1 0 0,1 0-1 0 0,-1 0 1 0 0,0 0-1 0 0,1 0 1 0 0,-1 0-1 0 0,0 0 1 0 0,1 0-1 0 0,-1 0 1 0 0,1 0-1 0 0,-1 0 1 0 0,0 0-1 0 0,1 0 1 0 0,-1 0-1 0 0,1 0 1 0 0,-1 1-1 0 0,0-1 1 0 0,1 0-1 0 0,-1 0 0 0 0,0 0 1 0 0,1 1-1 0 0,-1-1 1 0 0,0 0-1 0 0,0 0 1 0 0,1 0-1 0 0,-1 1 1 0 0,0-1-1 0 0,1 0 1 0 0,-1 1-1 0 0,0-1 1 0 0,0 0-1 0 0,0 1 1 0 0,1-1-1 0 0,-1 1 1 0 0,0-8-696 0 0</inkml:trace>
</inkml:ink>
</file>

<file path=ppt/ink/ink6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4.885"/>
    </inkml:context>
    <inkml:brush xml:id="br0">
      <inkml:brushProperty name="width" value="0.1" units="cm"/>
      <inkml:brushProperty name="height" value="0.1" units="cm"/>
      <inkml:brushProperty name="color" value="#FFFFFF"/>
    </inkml:brush>
  </inkml:definitions>
  <inkml:trace contextRef="#ctx0" brushRef="#br0">0 39 1180 0 0,'20'-7'527'0'0,"0"2"-1"0"0,0 0 1 0 0,1 1-1 0 0,32-2 1 0 0,-33 4-57 0 0,43-7 3760 0 0,-62 11-4184 0 0,0 1-1 0 0,0 0 1 0 0,0-1-1 0 0,0 1 1 0 0,0 0-1 0 0,-1-1 1 0 0,1 1-1 0 0,-1 0 1 0 0,1 0-1 0 0,-1 0 1 0 0,0 0-1 0 0,-1 4 1 0 0,2 0 134 0 0,26 233 1842 0 0,-23-205-1812 0 0,13 69 375 0 0,5 50 192 0 0,-20-134-625 0 0,-1-12-77 0 0,0-1 1 0 0,0 1-1 0 0,-1 0 1 0 0,0-1-1 0 0,0 1 1 0 0,-1 0-1 0 0,0-1 1 0 0,-1 1-1 0 0,1-1 1 0 0,-1 1-1 0 0,-4 8 1 0 0,4-12-12 0 0,-1 0 0 0 0,1 0 0 0 0,-1 0 1 0 0,0-1-1 0 0,0 1 0 0 0,0-1 0 0 0,-1 0 1 0 0,1 0-1 0 0,-1 0 0 0 0,0 0 0 0 0,0-1 1 0 0,0 0-1 0 0,0 1 0 0 0,0-1 0 0 0,0-1 1 0 0,-1 1-1 0 0,1 0 0 0 0,-5 0 0 0 0,-8 1-145 0 0,1-1 0 0 0,-1-1 0 0 0,-28-1-1 0 0,24 0-699 0 0</inkml:trace>
</inkml:ink>
</file>

<file path=ppt/ink/ink6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5.584"/>
    </inkml:context>
    <inkml:brush xml:id="br0">
      <inkml:brushProperty name="width" value="0.1" units="cm"/>
      <inkml:brushProperty name="height" value="0.1" units="cm"/>
      <inkml:brushProperty name="color" value="#FFFFFF"/>
    </inkml:brush>
  </inkml:definitions>
  <inkml:trace contextRef="#ctx0" brushRef="#br0">29 43 3732 0 0,'3'-5'381'0'0,"1"1"0"0"0,-1 0 0 0 0,1 0 0 0 0,0 1 0 0 0,0-1 0 0 0,0 1 0 0 0,0 0 0 0 0,1 0 0 0 0,7-4 0 0 0,-11 6-345 0 0,0 1 1 0 0,0 0-1 0 0,0-1 1 0 0,0 1-1 0 0,0 0 1 0 0,0 0-1 0 0,0 0 1 0 0,0 0 0 0 0,0-1-1 0 0,0 1 1 0 0,0 1-1 0 0,0-1 1 0 0,0 0-1 0 0,0 0 1 0 0,0 0-1 0 0,0 0 1 0 0,0 1 0 0 0,0-1-1 0 0,0 1 1 0 0,-1-1-1 0 0,3 1 1 0 0,-2 1-9 0 0,1-1 0 0 0,-1 1 1 0 0,0-1-1 0 0,0 1 1 0 0,0 0-1 0 0,0-1 0 0 0,0 1 1 0 0,0 0-1 0 0,-1 0 1 0 0,1 0-1 0 0,0-1 0 0 0,-1 1 1 0 0,0 0-1 0 0,1 0 0 0 0,-1 0 1 0 0,0 2-1 0 0,1 4 5 0 0,-1-1 1 0 0,0 1-1 0 0,-1-1 0 0 0,0 1 1 0 0,0 0-1 0 0,0-1 0 0 0,-1 0 1 0 0,0 1-1 0 0,-1-1 0 0 0,0 0 0 0 0,-5 10 1 0 0,1-4 5 0 0,-1-1 0 0 0,0 0 0 0 0,-1 0 0 0 0,0-1 0 0 0,-12 11 0 0 0,-3 9 110 0 0,23-30-141 0 0,1-1 1 0 0,-1 1-1 0 0,1 0 0 0 0,0-1 0 0 0,-1 1 0 0 0,1 0 0 0 0,0-1 0 0 0,-1 1 0 0 0,1 0 0 0 0,0-1 0 0 0,0 1 0 0 0,0 0 0 0 0,0 0 0 0 0,0-1 0 0 0,-1 1 0 0 0,1 0 0 0 0,1 0 0 0 0,-1-1 0 0 0,0 1 0 0 0,0 0 0 0 0,0 0 0 0 0,0-1 0 0 0,0 1 1 0 0,1 0-1 0 0,-1-1 0 0 0,0 1 0 0 0,1 0 0 0 0,-1-1 0 0 0,0 1 0 0 0,1 0 0 0 0,-1-1 0 0 0,1 1 0 0 0,-1-1 0 0 0,1 1 0 0 0,-1-1 0 0 0,1 1 0 0 0,0-1 0 0 0,-1 1 0 0 0,1-1 0 0 0,-1 0 0 0 0,1 1 0 0 0,0-1 0 0 0,0 0 0 0 0,-1 1 1 0 0,2-1-1 0 0,28 8 97 0 0,1-1 1 0 0,-1-2-1 0 0,44 3 1 0 0,-38-8-32 0 0,4 0-117 0 0,-16 4-2967 0 0</inkml:trace>
</inkml:ink>
</file>

<file path=ppt/ink/ink6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7.319"/>
    </inkml:context>
    <inkml:brush xml:id="br0">
      <inkml:brushProperty name="width" value="0.1" units="cm"/>
      <inkml:brushProperty name="height" value="0.1" units="cm"/>
      <inkml:brushProperty name="color" value="#FFFFFF"/>
    </inkml:brush>
  </inkml:definitions>
  <inkml:trace contextRef="#ctx0" brushRef="#br0">8 22 1472 0 0,'-8'-4'7129'0'0,"26"-1"-5867"0"0,136-3-546 0 0,-109 3-4514 0 0</inkml:trace>
</inkml:ink>
</file>

<file path=ppt/ink/ink6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7.780"/>
    </inkml:context>
    <inkml:brush xml:id="br0">
      <inkml:brushProperty name="width" value="0.1" units="cm"/>
      <inkml:brushProperty name="height" value="0.1" units="cm"/>
      <inkml:brushProperty name="color" value="#FFFFFF"/>
    </inkml:brush>
  </inkml:definitions>
  <inkml:trace contextRef="#ctx0" brushRef="#br0">75 1 996 0 0,'-5'3'340'0'0,"0"0"0"0"0,1 1 1 0 0,-1-1-1 0 0,1 1 0 0 0,0 1 0 0 0,0-1 0 0 0,1 0 0 0 0,-1 1 0 0 0,1 0 1 0 0,0 0-1 0 0,1 0 0 0 0,-1 0 0 0 0,1 0 0 0 0,0 0 0 0 0,0 1 0 0 0,0-1 1 0 0,-1 8-1 0 0,-1 13 365 0 0,0 0-1 0 0,1 42 1 0 0,1-22 262 0 0,1-17-550 0 0,1-1-1 0 0,1 1 0 0 0,8 43 1 0 0,-4-37-85 0 0,6 26 336 0 0,-11-59-646 0 0,1 0 1 0 0,-1 0 0 0 0,0 0-1 0 0,1 0 1 0 0,0-1 0 0 0,0 1-1 0 0,-1 0 1 0 0,1 0-1 0 0,0 0 1 0 0,0-1 0 0 0,1 1-1 0 0,-1 0 1 0 0,0-1 0 0 0,0 1-1 0 0,1-1 1 0 0,-1 1 0 0 0,1-1-1 0 0,0 0 1 0 0,-1 0-1 0 0,1 0 1 0 0,0 0 0 0 0,-1 0-1 0 0,1 0 1 0 0,0 0 0 0 0,0 0-1 0 0,0-1 1 0 0,0 1-1 0 0,0-1 1 0 0,0 1 0 0 0,0-1-1 0 0,0 0 1 0 0,3 0 0 0 0,25 3 158 0 0,43-3-1 0 0,-62-1-779 0 0,1 0-1 0 0,-1 0 0 0 0,0-1 0 0 0,0-1 0 0 0,0 0 0 0 0,0 0 0 0 0,10-6 1 0 0</inkml:trace>
</inkml:ink>
</file>

<file path=ppt/ink/ink6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8.126"/>
    </inkml:context>
    <inkml:brush xml:id="br0">
      <inkml:brushProperty name="width" value="0.1" units="cm"/>
      <inkml:brushProperty name="height" value="0.1" units="cm"/>
      <inkml:brushProperty name="color" value="#FFFFFF"/>
    </inkml:brush>
  </inkml:definitions>
  <inkml:trace contextRef="#ctx0" brushRef="#br0">2 35 3116 0 0,'-1'-3'1771'0'0,"10"0"-832"0"0,19-2-351 0 0,-18 3-271 0 0,51-6-73 0 0,-45 7-1884 0 0,0-1 1 0 0,24-6-1 0 0,-33 6 856 0 0</inkml:trace>
</inkml:ink>
</file>

<file path=ppt/ink/ink6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39.459"/>
    </inkml:context>
    <inkml:brush xml:id="br0">
      <inkml:brushProperty name="width" value="0.1" units="cm"/>
      <inkml:brushProperty name="height" value="0.1" units="cm"/>
      <inkml:brushProperty name="color" value="#FFFFFF"/>
    </inkml:brush>
  </inkml:definitions>
  <inkml:trace contextRef="#ctx0" brushRef="#br0">262 26 984 0 0,'12'-8'3106'0'0,"5"-6"1326"0"0,-25 13-4069 0 0,-1 0 0 0 0,1 0 0 0 0,0 1 0 0 0,-14 0 0 0 0,14 0-203 0 0,-122 9 138 0 0,123-8-274 0 0,1 0 0 0 0,0 1 0 0 0,-1 0-1 0 0,1 0 1 0 0,0 0 0 0 0,0 1 0 0 0,0 0 0 0 0,1 0 0 0 0,-1 1 0 0 0,1-1-1 0 0,-1 1 1 0 0,1 0 0 0 0,-4 5 0 0 0,7-3 72 0 0,-1 0 0 0 0,2 0 1 0 0,-1 0-1 0 0,1 0 0 0 0,0 0 0 0 0,0 0 0 0 0,1 0 0 0 0,0 1 1 0 0,0-1-1 0 0,2 12 0 0 0,-1 5 121 0 0,16 331 1891 0 0,-13-308-1916 0 0,-4-32-118 0 0,1 0 0 0 0,0-1 0 0 0,1 1 0 0 0,1 0 1 0 0,5 16-1 0 0,-5-23-36 0 0,-3-6-31 0 0,1 0-1 0 0,-1 0 0 0 0,0 0 0 0 0,1 0 0 0 0,-1 0 1 0 0,0 0-1 0 0,1 0 0 0 0,0-1 0 0 0,-1 1 1 0 0,1 0-1 0 0,-1 0 0 0 0,1-1 0 0 0,0 1 1 0 0,-1 0-1 0 0,1-1 0 0 0,0 1 0 0 0,0 0 0 0 0,0-1 1 0 0,0 1-1 0 0,-1-1 0 0 0,1 0 0 0 0,0 1 1 0 0,0-1-1 0 0,0 0 0 0 0,0 1 0 0 0,0-1 0 0 0,0 0 1 0 0,0 0-1 0 0,2 0 0 0 0,9 2 21 0 0,0-1 0 0 0,0 0 0 0 0,1-1 0 0 0,23-2-1 0 0,5 0 17 0 0,6-1-154 0 0,-2 0-3385 0 0,-36-2-333 0 0</inkml:trace>
</inkml:ink>
</file>

<file path=ppt/ink/ink6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40.392"/>
    </inkml:context>
    <inkml:brush xml:id="br0">
      <inkml:brushProperty name="width" value="0.1" units="cm"/>
      <inkml:brushProperty name="height" value="0.1" units="cm"/>
      <inkml:brushProperty name="color" value="#FFFFFF"/>
    </inkml:brush>
  </inkml:definitions>
  <inkml:trace contextRef="#ctx0" brushRef="#br0">1 0 3376 0 0,'1'23'4793'0'0,"2"-9"-4383"0"0,-1-1-1 0 0,2 0 1 0 0,4 14 0 0 0,-2-11-90 0 0,1 0 0 0 0,1-1 0 0 0,19 30 1 0 0,-25-41-325 0 0,1 0 1 0 0,0 0 0 0 0,0-1-1 0 0,0 1 1 0 0,1-1 0 0 0,-1 0-1 0 0,1 0 1 0 0,-1 0 0 0 0,1 0-1 0 0,0 0 1 0 0,0-1 0 0 0,1 0 0 0 0,-1 0-1 0 0,0 0 1 0 0,1 0 0 0 0,-1-1-1 0 0,1 0 1 0 0,-1 0 0 0 0,9 1-1 0 0,-10-2-63 0 0,0-1 1 0 0,0 1-1 0 0,0-1 0 0 0,0 0 0 0 0,-1 0 0 0 0,1 0 0 0 0,0-1 0 0 0,-1 1 0 0 0,1 0 0 0 0,-1-1 0 0 0,1 0 1 0 0,-1 0-1 0 0,0 0 0 0 0,0 0 0 0 0,0 0 0 0 0,0 0 0 0 0,0 0 0 0 0,0-1 0 0 0,2-2 0 0 0,4-9-35 0 0,1 0 0 0 0,7-19-1 0 0,-11 23 131 0 0,21-65 1794 0 0,-22 64-1589 0 0,1 0 130 0 0,-3 25 146 0 0,21 287 1089 0 0,-22-294-1588 0 0,1 5 75 0 0,-1 0 1 0 0,0 1-1 0 0,-1-1 0 0 0,0 0 1 0 0,-3 16-1 0 0,3-25-68 0 0,-1 0 0 0 0,0 0 0 0 0,1-1 0 0 0,-1 1 0 0 0,-1 0-1 0 0,1-1 1 0 0,0 1 0 0 0,-1-1 0 0 0,1 1 0 0 0,-1-1 0 0 0,1 0 0 0 0,-1 0 0 0 0,0 0-1 0 0,0 0 1 0 0,0 0 0 0 0,-1 0 0 0 0,1 0 0 0 0,0 0 0 0 0,-1-1 0 0 0,1 1-1 0 0,-1-1 1 0 0,1 0 0 0 0,-1 0 0 0 0,0 0 0 0 0,1 0 0 0 0,-1 0 0 0 0,0-1 0 0 0,-4 1-1 0 0,-13 1 126 0 0,-1-1-1 0 0,-39-2 0 0 0,10-1-776 0 0,49 2 406 0 0,0 0 0 0 0,1 0 0 0 0,-1 0 0 0 0,1-1 0 0 0,-1 1 0 0 0,0 0 1 0 0,1 0-1 0 0,-1-1 0 0 0,1 1 0 0 0,-1 0 0 0 0,-5-8-2976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6.546"/>
    </inkml:context>
    <inkml:brush xml:id="br0">
      <inkml:brushProperty name="width" value="0.1" units="cm"/>
      <inkml:brushProperty name="height" value="0.1" units="cm"/>
      <inkml:brushProperty name="color" value="#FFFFFF"/>
    </inkml:brush>
  </inkml:definitions>
  <inkml:trace contextRef="#ctx0" brushRef="#br0">0 303 4212 0 0,'2'-3'1577'0'0,"-2"3"-1521"0"0,0-1 1 0 0,0 1-1 0 0,1 0 0 0 0,-1 0 1 0 0,0 0-1 0 0,0 0 0 0 0,0 0 1 0 0,0 0-1 0 0,0 0 0 0 0,1 0 1 0 0,-1 0-1 0 0,0 0 0 0 0,0 0 1 0 0,0 0-1 0 0,0 0 0 0 0,0 0 1 0 0,1 0-1 0 0,-1 1 225 0 0,1-1-224 0 0,5 9 1213 0 0,2 14-321 0 0,-4 3-199 0 0,9 40-1795 0 0,-12-60 393 0 0,1-1 0 0 0,0 0-1 0 0,0 0 1 0 0,0 0-1 0 0,1 0 1 0 0,-1-1-1 0 0,1 1 1 0 0,0 0-1 0 0,6 6 1 0 0,-4-8-361 0 0</inkml:trace>
  <inkml:trace contextRef="#ctx0" brushRef="#br0" timeOffset="1">68 26 1492 0 0,'-6'-11'392'0'0,"1"3"-344"0"0,0 2-592 0 0</inkml:trace>
</inkml:ink>
</file>

<file path=ppt/ink/ink6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41.218"/>
    </inkml:context>
    <inkml:brush xml:id="br0">
      <inkml:brushProperty name="width" value="0.1" units="cm"/>
      <inkml:brushProperty name="height" value="0.1" units="cm"/>
      <inkml:brushProperty name="color" value="#FFFFFF"/>
    </inkml:brush>
  </inkml:definitions>
  <inkml:trace contextRef="#ctx0" brushRef="#br0">0 7 3968 0 0,'1'0'152'0'0,"0"-1"0"0"0,0 0 0 0 0,-1 1 0 0 0,1-1-1 0 0,0 1 1 0 0,0-1 0 0 0,0 1 0 0 0,0-1-1 0 0,0 1 1 0 0,0-1 0 0 0,0 1 0 0 0,0 0 0 0 0,0 0-1 0 0,0-1 1 0 0,0 1 0 0 0,0 0 0 0 0,0 0 0 0 0,0 0-1 0 0,0 0 1 0 0,0 0 0 0 0,0 0 0 0 0,1 1-1 0 0,37 0 129 0 0,-30 0 47 0 0,109 6 4171 0 0,-117-2-4456 0 0,0-1-1 0 0,0 1 1 0 0,0-1 0 0 0,-1 1-1 0 0,1-1 1 0 0,-1 1 0 0 0,0-1-1 0 0,-1 8 1 0 0,0-5 33 0 0,-2 120 525 0 0,0 34 29 0 0,12 234 678 0 0,-9-392-1278 0 0,0 1 1 0 0,-1-1-1 0 0,1 1 0 0 0,-1-1 1 0 0,0 1-1 0 0,0-1 1 0 0,0 0-1 0 0,-1 0 0 0 0,1 1 1 0 0,-1-1-1 0 0,0 0 0 0 0,0 0 1 0 0,0 0-1 0 0,0-1 0 0 0,0 1 1 0 0,-1-1-1 0 0,1 1 0 0 0,-1-1 1 0 0,0 1-1 0 0,1-1 0 0 0,-1 0 1 0 0,0-1-1 0 0,0 1 0 0 0,-4 1 1 0 0,2 0 41 0 0,-1-1 0 0 0,1 0 1 0 0,-1 0-1 0 0,1-1 0 0 0,-1 1 0 0 0,0-1 1 0 0,0 0-1 0 0,1-1 0 0 0,-1 0 1 0 0,0 0-1 0 0,0 0 0 0 0,0 0 0 0 0,0-1 1 0 0,-6-1-1 0 0,9 1-222 0 0,1 0 0 0 0,-1 0 1 0 0,1 0-1 0 0,-1-1 0 0 0,1 1 1 0 0,-1 0-1 0 0,1-1 0 0 0,0 0 0 0 0,-3-2 1 0 0,3 3-289 0 0,1 0 0 0 0,0-1 0 0 0,0 1 1 0 0,0-1-1 0 0,0 1 0 0 0,0 0 1 0 0,0-1-1 0 0,1 0 0 0 0,-1 1 0 0 0,0-1 1 0 0,1 1-1 0 0,-1-1 0 0 0,1 0 1 0 0,0 1-1 0 0,-1-1 0 0 0,1-2 0 0 0</inkml:trace>
</inkml:ink>
</file>

<file path=ppt/ink/ink6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42.042"/>
    </inkml:context>
    <inkml:brush xml:id="br0">
      <inkml:brushProperty name="width" value="0.1" units="cm"/>
      <inkml:brushProperty name="height" value="0.1" units="cm"/>
      <inkml:brushProperty name="color" value="#FFFFFF"/>
    </inkml:brush>
  </inkml:definitions>
  <inkml:trace contextRef="#ctx0" brushRef="#br0">42 42 3476 0 0,'0'-2'167'0'0,"1"0"0"0"0,-1 0 0 0 0,0 0 0 0 0,1 1 0 0 0,-1-1 0 0 0,1 0 0 0 0,0 0 0 0 0,-1 1 0 0 0,1-1-1 0 0,0 0 1 0 0,0 1 0 0 0,0-1 0 0 0,0 1 0 0 0,0-1 0 0 0,1 1 0 0 0,-1 0 0 0 0,0-1 0 0 0,1 1 0 0 0,-1 0 0 0 0,1 0-1 0 0,-1 0 1 0 0,1 0 0 0 0,-1 0 0 0 0,1 0 0 0 0,0 1 0 0 0,2-2 0 0 0,-3 2-121 0 0,0-1-1 0 0,1 1 1 0 0,-1 0 0 0 0,0-1-1 0 0,1 1 1 0 0,-1 0 0 0 0,0 0-1 0 0,1 0 1 0 0,-1 0-1 0 0,0 0 1 0 0,1 0 0 0 0,-1 0-1 0 0,0 1 1 0 0,1-1 0 0 0,-1 0-1 0 0,0 1 1 0 0,0-1 0 0 0,1 1-1 0 0,-1-1 1 0 0,0 1 0 0 0,0 0-1 0 0,0-1 1 0 0,0 1 0 0 0,0 0-1 0 0,0 0 1 0 0,0 0 0 0 0,0 0-1 0 0,0 0 1 0 0,0 0 0 0 0,0 0-1 0 0,-1 0 1 0 0,1 0 0 0 0,0 0-1 0 0,-1 1 1 0 0,1-1 0 0 0,0 2-1 0 0,1 3-62 0 0,-1 1 0 0 0,1-1 0 0 0,-1 1 0 0 0,0-1 0 0 0,-1 1 0 0 0,0-1 0 0 0,0 1 1 0 0,0-1-1 0 0,-1 1 0 0 0,0-1 0 0 0,0 1 0 0 0,0-1 0 0 0,-1 1 0 0 0,0-1 0 0 0,0 0 0 0 0,-1 0 0 0 0,0 0 0 0 0,-6 10 0 0 0,-3 2 153 0 0,-2-1 1 0 0,0 0-1 0 0,0-1 1 0 0,-22 19-1 0 0,35-34-120 0 0,1-1 0 0 0,0 0-1 0 0,-1 0 1 0 0,1 0 0 0 0,0 1-1 0 0,0-1 1 0 0,-1 0 0 0 0,1 0-1 0 0,0 1 1 0 0,0-1 0 0 0,-1 0-1 0 0,1 1 1 0 0,0-1 0 0 0,0 0-1 0 0,0 1 1 0 0,0-1 0 0 0,-1 0-1 0 0,1 1 1 0 0,0-1 0 0 0,0 0-1 0 0,0 1 1 0 0,0-1 0 0 0,0 0-1 0 0,0 1 1 0 0,0-1 0 0 0,0 0-1 0 0,0 1 1 0 0,0-1 0 0 0,0 1 0 0 0,0-1-1 0 0,0 0 1 0 0,0 1 0 0 0,1-1-1 0 0,-1 0 1 0 0,0 1 0 0 0,0-1-1 0 0,0 0 1 0 0,0 1 0 0 0,1-1-1 0 0,-1 0 1 0 0,0 0 0 0 0,0 1-1 0 0,1-1 1 0 0,-1 0 0 0 0,0 0-1 0 0,0 1 1 0 0,1-1 0 0 0,-1 0-1 0 0,0 0 1 0 0,1 0 0 0 0,-1 1-1 0 0,0-1 1 0 0,1 0 0 0 0,-1 0-1 0 0,0 0 1 0 0,1 0 0 0 0,-1 0-1 0 0,0 0 1 0 0,1 0 0 0 0,-1 0-1 0 0,1 0 1 0 0,30 5 102 0 0,-23-5-73 0 0,65 6-77 0 0,-55-5 15 0 0,1 0 0 0 0,-1 1-1 0 0,24 5 1 0 0,1-5-9069 0 0,-40-2 8270 0 0</inkml:trace>
</inkml:ink>
</file>

<file path=ppt/ink/ink6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44.346"/>
    </inkml:context>
    <inkml:brush xml:id="br0">
      <inkml:brushProperty name="width" value="0.1" units="cm"/>
      <inkml:brushProperty name="height" value="0.1" units="cm"/>
      <inkml:brushProperty name="color" value="#FFFFFF"/>
    </inkml:brush>
  </inkml:definitions>
  <inkml:trace contextRef="#ctx0" brushRef="#br0">139 7 1120 0 0,'-7'-6'6355'0'0,"8"21"-5354"0"0,2 43 329 0 0,2 0-1 0 0,16 66 0 0 0,-8-57-593 0 0,3 70-1 0 0,-15-97-457 0 0,-2 1 0 0 0,-1-1 0 0 0,-3 0-1 0 0,0 0 1 0 0,-3 0 0 0 0,-2 0 0 0 0,-16 43-1 0 0,13-42-75 0 0,2-6 69 0 0,-2-1-1 0 0,-29 59 0 0 0,40-91-251 0 0,1 1 0 0 0,-1-1 0 0 0,1 0 0 0 0,-1 0 0 0 0,0 0 0 0 0,0 0 0 0 0,0 0 0 0 0,0 0 0 0 0,0-1 0 0 0,-1 1 0 0 0,1-1 0 0 0,0 1 0 0 0,-1-1 0 0 0,-5 2 0 0 0,-11 0-5314 0 0</inkml:trace>
</inkml:ink>
</file>

<file path=ppt/ink/ink6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7:52.159"/>
    </inkml:context>
    <inkml:brush xml:id="br0">
      <inkml:brushProperty name="width" value="0.1" units="cm"/>
      <inkml:brushProperty name="height" value="0.1" units="cm"/>
      <inkml:brushProperty name="color" value="#FFFFFF"/>
    </inkml:brush>
  </inkml:definitions>
  <inkml:trace contextRef="#ctx0" brushRef="#br0">8 51 1140 0 0,'0'0'349'0'0,"-7"-21"5331"0"0,7 20-5647 0 0,1 0-19 0 0,0 0 0 0 0,1 0 0 0 0,-1 1 0 0 0,0-1 0 0 0,1 0 0 0 0,0 0 1 0 0,-1 1-1 0 0,1-1 0 0 0,-1 1 0 0 0,1 0 0 0 0,-1-1 0 0 0,1 1 0 0 0,0 0 0 0 0,-1 0 0 0 0,1 0 0 0 0,3 0 0 0 0,17-3 49 0 0,-14 1-43 0 0,0 0 0 0 0,0 0 0 0 0,0 1 0 0 0,0 0 0 0 0,16 0 0 0 0,5-3-150 0 0,-29 4 179 0 0,-3-4 1023 0 0,1 4-1292 0 0,0 0 437 0 0</inkml:trace>
</inkml:ink>
</file>

<file path=ppt/ink/ink6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3.741"/>
    </inkml:context>
    <inkml:brush xml:id="br0">
      <inkml:brushProperty name="width" value="0.1" units="cm"/>
      <inkml:brushProperty name="height" value="0.1" units="cm"/>
      <inkml:brushProperty name="color" value="#FFFFFF"/>
    </inkml:brush>
  </inkml:definitions>
  <inkml:trace contextRef="#ctx0" brushRef="#br0">17 62 2596 0 0,'7'-26'6038'0'0,"2"-10"-2784"0"0,-34 258-1439 0 0,18 115-923 0 0,7-317-421 0 0,0-33-54 0 0,1-34-219 0 0,-1 34-238 0 0,0-21-698 0 0,6-50 0 0 0,5 35-3764 0 0</inkml:trace>
</inkml:ink>
</file>

<file path=ppt/ink/ink6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4.191"/>
    </inkml:context>
    <inkml:brush xml:id="br0">
      <inkml:brushProperty name="width" value="0.1" units="cm"/>
      <inkml:brushProperty name="height" value="0.1" units="cm"/>
      <inkml:brushProperty name="color" value="#FFFFFF"/>
    </inkml:brush>
  </inkml:definitions>
  <inkml:trace contextRef="#ctx0" brushRef="#br0">0 297 8433 0 0,'11'-80'995'0'0,"1"40"-766"0"0,-7 3 320 0 0,-3 32-458 0 0,-1 0 1 0 0,0 0-1 0 0,0 0 0 0 0,-1 0 0 0 0,0 0 1 0 0,0-1-1 0 0,0 1 0 0 0,0 0 0 0 0,-1 0 1 0 0,0 0-1 0 0,-1-6 0 0 0,-3-18 182 0 0,6 27-253 0 0,-1-1 1 0 0,0 1-1 0 0,-1-1 1 0 0,1 1 0 0 0,0-1-1 0 0,-1 1 1 0 0,1-1 0 0 0,-1 1-1 0 0,-2-5 1 0 0,3 6-59 0 0,-1 1 0 0 0,1-1 0 0 0,0 1 0 0 0,0-1 0 0 0,-1 0 0 0 0,1 1 0 0 0,0-1 1 0 0,0 1-1 0 0,0-1 0 0 0,0 0 0 0 0,0 1 0 0 0,0-1 0 0 0,0 1 0 0 0,0-1 0 0 0,0 0 0 0 0,0 1 0 0 0,0-1 1 0 0,0 1-1 0 0,0-1 0 0 0,1 0 0 0 0,-1 0 0 0 0</inkml:trace>
</inkml:ink>
</file>

<file path=ppt/ink/ink6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4.720"/>
    </inkml:context>
    <inkml:brush xml:id="br0">
      <inkml:brushProperty name="width" value="0.1" units="cm"/>
      <inkml:brushProperty name="height" value="0.1" units="cm"/>
      <inkml:brushProperty name="color" value="#FFFFFF"/>
    </inkml:brush>
  </inkml:definitions>
  <inkml:trace contextRef="#ctx0" brushRef="#br0">213 6 1344 0 0,'16'-5'3848'0'0,"-15"5"-3775"0"0,-1 0 0 0 0,0 1 0 0 0,0-1 0 0 0,0 0 0 0 0,1 0 1 0 0,-1 1-1 0 0,0-1 0 0 0,0 0 0 0 0,0 0 0 0 0,0 1 0 0 0,0-1 1 0 0,0 0-1 0 0,1 1 0 0 0,-1-1 0 0 0,0 0 0 0 0,0 1 1 0 0,0-1-1 0 0,0 0 0 0 0,0 1 0 0 0,0-1 0 0 0,0 0 0 0 0,0 0 1 0 0,0 1-1 0 0,-1-1 0 0 0,1 0 0 0 0,0 1 0 0 0,0-1 0 0 0,0 0 1 0 0,0 0-1 0 0,0 1 0 0 0,-1-1 0 0 0,-17 34 1410 0 0,17-32-1485 0 0,-95 133 2943 0 0,0-2-5214 0 0,96-133 2139 0 0,0 1 0 0 0,0-1 0 0 0,0 0 0 0 0,0 1 0 0 0,0-1 0 0 0,-1 0 0 0 0,1 1 0 0 0,0-1 0 0 0,-7 4-2812 0 0,7-4 2813 0 0,-1 0-1 0 0,1 0 0 0 0,0 0 0 0 0,-1 0 0 0 0,1 0 0 0 0,0 0 0 0 0,-1-1 0 0 0,1 1 0 0 0,0 0 0 0 0,-1 0 1 0 0,1 0-1 0 0,0 0 0 0 0,-1 0 0 0 0,-2-4-1339 0 0,0 0 514 0 0</inkml:trace>
</inkml:ink>
</file>

<file path=ppt/ink/ink6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5.077"/>
    </inkml:context>
    <inkml:brush xml:id="br0">
      <inkml:brushProperty name="width" value="0.1" units="cm"/>
      <inkml:brushProperty name="height" value="0.1" units="cm"/>
      <inkml:brushProperty name="color" value="#FFFFFF"/>
    </inkml:brush>
  </inkml:definitions>
  <inkml:trace contextRef="#ctx0" brushRef="#br0">3 58 1192 0 0,'0'-13'1928'0'0,"-1"9"-1460"0"0,0 0-1 0 0,1 0 1 0 0,0 0-1 0 0,0 0 0 0 0,0 0 1 0 0,0 0-1 0 0,1 0 1 0 0,2-8-1 0 0,-3 12-406 0 0,0 0 0 0 0,1 0 0 0 0,-1 0-1 0 0,0 0 1 0 0,1 0 0 0 0,-1 0-1 0 0,0 0 1 0 0,1 0 0 0 0,-1 0 0 0 0,0 0-1 0 0,1 0 1 0 0,-1 0 0 0 0,0 0-1 0 0,1 0 1 0 0,-1 0 0 0 0,0 0 0 0 0,1 0-1 0 0,-1 0 1 0 0,0 0 0 0 0,1 1 0 0 0,-1-1-1 0 0,0 0 1 0 0,1 0 0 0 0,-1 0-1 0 0,0 1 1 0 0,0-1 0 0 0,1 0 0 0 0,-1 0-1 0 0,0 1 1 0 0,0-1 0 0 0,0 0-1 0 0,1 1 1 0 0,-1-1 0 0 0,0 0 0 0 0,0 1-1 0 0,0-1 1 0 0,1 1 0 0 0,8 15 417 0 0,-7-13-277 0 0,132 206 3298 0 0,-40-72-5044 0 0,-79-115 670 0 0,-3-8-1835 0 0</inkml:trace>
</inkml:ink>
</file>

<file path=ppt/ink/ink6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5.452"/>
    </inkml:context>
    <inkml:brush xml:id="br0">
      <inkml:brushProperty name="width" value="0.1" units="cm"/>
      <inkml:brushProperty name="height" value="0.1" units="cm"/>
      <inkml:brushProperty name="color" value="#FFFFFF"/>
    </inkml:brush>
  </inkml:definitions>
  <inkml:trace contextRef="#ctx0" brushRef="#br0">1 18 4124 0 0,'1'-17'3076'0'0,"4"25"-392"0"0,2 30-844 0 0,6 99 65 0 0,5 66-90 0 0,-13-67-4193 0 0</inkml:trace>
</inkml:ink>
</file>

<file path=ppt/ink/ink6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5.799"/>
    </inkml:context>
    <inkml:brush xml:id="br0">
      <inkml:brushProperty name="width" value="0.1" units="cm"/>
      <inkml:brushProperty name="height" value="0.1" units="cm"/>
      <inkml:brushProperty name="color" value="#FFFFFF"/>
    </inkml:brush>
  </inkml:definitions>
  <inkml:trace contextRef="#ctx0" brushRef="#br0">1 1 4720 0 0,'16'5'1021'0'0,"0"-1"-1"0"0,0 0 1 0 0,22 1-1 0 0,100-1 829 0 0,-100-5-1218 0 0,-6 1-290 0 0,37 0 491 0 0,-48 1-491 0 0,-21-1-335 0 0,0 0 0 0 0,0 0 0 0 0,0 0 0 0 0,0 0 1 0 0,0 0-1 0 0,0 0 0 0 0,0 0 0 0 0,0 0 0 0 0,0 0 0 0 0,0 0 0 0 0,0 1 1 0 0,0-1-1 0 0,0 0 0 0 0,0 0 0 0 0,0 0 0 0 0,0 0 0 0 0,0 0 0 0 0,0 0 1 0 0,0 0-1 0 0,0 0 0 0 0,0 0 0 0 0,0 0 0 0 0,0 1 0 0 0,0-1 0 0 0,0 0 1 0 0,0 0-1 0 0,0 0 0 0 0,-45 7-52 0 0,-1-1 0 0 0,-56-1 0 0 0,19-5-3390 0 0,78 0 2993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6.927"/>
    </inkml:context>
    <inkml:brush xml:id="br0">
      <inkml:brushProperty name="width" value="0.1" units="cm"/>
      <inkml:brushProperty name="height" value="0.1" units="cm"/>
      <inkml:brushProperty name="color" value="#FFFFFF"/>
    </inkml:brush>
  </inkml:definitions>
  <inkml:trace contextRef="#ctx0" brushRef="#br0">0 12 1772 0 0,'8'-12'8687'0'0,"2"45"-7436"0"0,3 127 891 0 0,-3-16-1058 0 0,-7-124-903 0 0,1 1-1 0 0,1-1 0 0 0,0 1 0 0 0,15 33 0 0 0,-18-50-131 0 0,0 0 1 0 0,0 0 0 0 0,0 0-1 0 0,0 0 1 0 0,0-1-1 0 0,1 1 1 0 0,0-1 0 0 0,0 1-1 0 0,0-1 1 0 0,0 0-1 0 0,1 0 1 0 0,-1 0 0 0 0,1-1-1 0 0,-1 1 1 0 0,1-1-1 0 0,6 3 1 0 0,-4-4-167 0 0,0 1 0 0 0,0-1 0 0 0,1 0 0 0 0,-1 0 0 0 0,0-1 0 0 0,1 0 0 0 0,-1 0 0 0 0,1 0 0 0 0,-1-1 0 0 0,12-2 0 0 0,-5 0-1111 0 0,0 0 0 0 0,0 0-1 0 0,0-1 1 0 0,-1-1 0 0 0,17-8-1 0 0,-17 5-1642 0 0</inkml:trace>
</inkml:ink>
</file>

<file path=ppt/ink/ink6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6.556"/>
    </inkml:context>
    <inkml:brush xml:id="br0">
      <inkml:brushProperty name="width" value="0.1" units="cm"/>
      <inkml:brushProperty name="height" value="0.1" units="cm"/>
      <inkml:brushProperty name="color" value="#FFFFFF"/>
    </inkml:brush>
  </inkml:definitions>
  <inkml:trace contextRef="#ctx0" brushRef="#br0">200 40 3232 0 0,'3'-12'3055'0'0,"-2"11"-2890"0"0,-1 1 0 0 0,0-1-1 0 0,1 0 1 0 0,-1 1 0 0 0,0-1-1 0 0,0 1 1 0 0,0-1 0 0 0,1 0-1 0 0,-1 1 1 0 0,0-1 0 0 0,0 0-1 0 0,0 1 1 0 0,0-1 0 0 0,0 1-1 0 0,0-1 1 0 0,0 0 0 0 0,0 1 0 0 0,-1-1-1 0 0,1 0 1 0 0,0 1 0 0 0,0-1-1 0 0,0 1 1 0 0,-1-1 0 0 0,1 0-1 0 0,0 1 1 0 0,-1-1 0 0 0,1 1-1 0 0,-1-1 1 0 0,0 0-68 0 0,0 0-1 0 0,0 0 1 0 0,0 0-1 0 0,0 0 1 0 0,0 1-1 0 0,-1-1 1 0 0,1 1-1 0 0,0-1 1 0 0,0 0-1 0 0,-1 1 1 0 0,1 0-1 0 0,0-1 1 0 0,0 1-1 0 0,-1 0 1 0 0,1 0-1 0 0,0 0 1 0 0,-1 0-1 0 0,1 0 1 0 0,0 0-1 0 0,-1 0 1 0 0,1 0-1 0 0,-3 1 1 0 0,1 0-4 0 0,0 0 1 0 0,-1 1 0 0 0,1 0-1 0 0,0-1 1 0 0,0 1 0 0 0,0 0-1 0 0,0 0 1 0 0,-4 5 0 0 0,-7 7 13 0 0,2 0 1 0 0,-19 27-1 0 0,22-28 175 0 0,-1 1-175 0 0,1 1 0 0 0,1 0 0 0 0,0 0 0 0 0,1 1 0 0 0,1 0 0 0 0,0 0-1 0 0,1 1 1 0 0,1-1 0 0 0,0 1 0 0 0,2 0 0 0 0,-2 22 0 0 0,4-30-67 0 0,0 0 0 0 0,1 0-1 0 0,0 0 1 0 0,0 0 0 0 0,1 0 0 0 0,0 0 0 0 0,1 0-1 0 0,0-1 1 0 0,0 1 0 0 0,5 8 0 0 0,-4-11-16 0 0,-1 0 1 0 0,2 0 0 0 0,-1-1 0 0 0,0 0 0 0 0,1 0 0 0 0,0 0-1 0 0,0 0 1 0 0,1-1 0 0 0,-1 0 0 0 0,1 0 0 0 0,0 0-1 0 0,0-1 1 0 0,0 0 0 0 0,11 4 0 0 0,-8-5-12 0 0,-1 1 0 0 0,1-2 0 0 0,-1 1 0 0 0,1-1 0 0 0,0-1 0 0 0,0 1 0 0 0,-1-2 1 0 0,1 1-1 0 0,0-1 0 0 0,0 0 0 0 0,-1-1 0 0 0,1 0 0 0 0,-1 0 0 0 0,0-1 0 0 0,1 0 0 0 0,-1-1 0 0 0,0 0 0 0 0,-1 0 1 0 0,1 0-1 0 0,13-12 0 0 0,-13 10-35 0 0,0-1 0 0 0,0 0 1 0 0,0 0-1 0 0,-1-1 0 0 0,0 0 0 0 0,-1 0 1 0 0,0 0-1 0 0,0-1 0 0 0,-1 0 1 0 0,0 0-1 0 0,0-1 0 0 0,-1 0 0 0 0,-1 1 1 0 0,1-1-1 0 0,-2-1 0 0 0,1 1 1 0 0,0-12-1 0 0,-2 10 6 0 0,-2-1-1 0 0,0 1 1 0 0,0-1 0 0 0,-1 1 0 0 0,0-1-1 0 0,-2 1 1 0 0,1 0 0 0 0,-1 0-1 0 0,-1 1 1 0 0,0-1 0 0 0,0 1 0 0 0,-1 0-1 0 0,-1 1 1 0 0,0-1 0 0 0,0 1 0 0 0,-12-12-1 0 0,10 13-443 0 0,0 0-1 0 0,0 1 1 0 0,-1 1 0 0 0,0-1-1 0 0,-21-11 1 0 0,5 12-5000 0 0,20 6 2640 0 0</inkml:trace>
</inkml:ink>
</file>

<file path=ppt/ink/ink6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6.932"/>
    </inkml:context>
    <inkml:brush xml:id="br0">
      <inkml:brushProperty name="width" value="0.1" units="cm"/>
      <inkml:brushProperty name="height" value="0.1" units="cm"/>
      <inkml:brushProperty name="color" value="#FFFFFF"/>
    </inkml:brush>
  </inkml:definitions>
  <inkml:trace contextRef="#ctx0" brushRef="#br0">1 21 5088 0 0,'125'-8'4896'0'0,"0"0"-4024"0"0,-104 6-1861 0 0,-18 1 337 0 0,1 1-1 0 0,0-1 1 0 0,-1 1 0 0 0,1 0-1 0 0,0 0 1 0 0,0 0 0 0 0,-1 0-1 0 0,1 0 1 0 0,0 1 0 0 0,6 2 0 0 0</inkml:trace>
</inkml:ink>
</file>

<file path=ppt/ink/ink6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7.335"/>
    </inkml:context>
    <inkml:brush xml:id="br0">
      <inkml:brushProperty name="width" value="0.1" units="cm"/>
      <inkml:brushProperty name="height" value="0.1" units="cm"/>
      <inkml:brushProperty name="color" value="#FFFFFF"/>
    </inkml:brush>
  </inkml:definitions>
  <inkml:trace contextRef="#ctx0" brushRef="#br0">14 0 1356 0 0,'0'1'221'0'0,"-1"-1"-1"0"0,0 1 1 0 0,0-1-1 0 0,0 1 1 0 0,0-1-1 0 0,1 1 1 0 0,-1-1 0 0 0,0 1-1 0 0,1 0 1 0 0,-1-1-1 0 0,0 1 1 0 0,1 0-1 0 0,-1 0 1 0 0,1 0 0 0 0,-1-1-1 0 0,1 1 1 0 0,-1 0-1 0 0,1 0 1 0 0,0 0-1 0 0,-1 0 1 0 0,1 0-1 0 0,0 0 1 0 0,0 0 0 0 0,0 0-1 0 0,0 0 1 0 0,0 0-1 0 0,0 1 1 0 0,0-1-63 0 0,1 0 0 0 0,0 0 1 0 0,0 0-1 0 0,0 0 0 0 0,0 0 1 0 0,0 0-1 0 0,0 0 0 0 0,0 0 1 0 0,0 0-1 0 0,0 0 0 0 0,0-1 1 0 0,0 1-1 0 0,0-1 0 0 0,1 1 1 0 0,-1 0-1 0 0,2 0 0 0 0,8 2 182 0 0,1-1 0 0 0,-1 1 0 0 0,17 0 0 0 0,78 1-1049 0 0,-73-4-2136 0 0,-1-2-1 0 0,61-12 1 0 0,-78 11 1991 0 0</inkml:trace>
</inkml:ink>
</file>

<file path=ppt/ink/ink6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7.691"/>
    </inkml:context>
    <inkml:brush xml:id="br0">
      <inkml:brushProperty name="width" value="0.1" units="cm"/>
      <inkml:brushProperty name="height" value="0.1" units="cm"/>
      <inkml:brushProperty name="color" value="#FFFFFF"/>
    </inkml:brush>
  </inkml:definitions>
  <inkml:trace contextRef="#ctx0" brushRef="#br0">26 51 1540 0 0,'0'-4'651'0'0,"0"0"-1"0"0,0 0 0 0 0,0 0 1 0 0,1-1-1 0 0,0 2 0 0 0,0-1 1 0 0,0 0-1 0 0,0 0 1 0 0,0 0-1 0 0,1 0 0 0 0,2-3 1 0 0,-4 7-571 0 0,0 0 1 0 0,1 1-1 0 0,-1-1 1 0 0,0 0-1 0 0,1 1 0 0 0,-1-1 1 0 0,0 0-1 0 0,1 1 1 0 0,-1-1-1 0 0,0 0 1 0 0,0 1-1 0 0,0-1 1 0 0,1 0-1 0 0,-1 1 0 0 0,0-1 1 0 0,0 1-1 0 0,0-1 1 0 0,0 0-1 0 0,0 1 1 0 0,0-1-1 0 0,0 1 0 0 0,1-1 1 0 0,-1 1-1 0 0,0-1 1 0 0,-1 0-1 0 0,1 1 1 0 0,0-1-1 0 0,0 1 0 0 0,0-1 1 0 0,0 1-1 0 0,-1 17 448 0 0,-10 93 1315 0 0,-15 177 158 0 0,23-196-1344 0 0,3-53-5620 0 0</inkml:trace>
</inkml:ink>
</file>

<file path=ppt/ink/ink6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4:58:58.329"/>
    </inkml:context>
    <inkml:brush xml:id="br0">
      <inkml:brushProperty name="width" value="0.1" units="cm"/>
      <inkml:brushProperty name="height" value="0.1" units="cm"/>
      <inkml:brushProperty name="color" value="#FFFFFF"/>
    </inkml:brush>
  </inkml:definitions>
  <inkml:trace contextRef="#ctx0" brushRef="#br0">136 102 4408 0 0,'-24'4'6166'0'0,"39"-4"-5119"0"0,-14 0-1062 0 0,43-3 473 0 0,0-1 1 0 0,60-15-1 0 0,-46 8-232 0 0,45-7 81 0 0,155-32-26 0 0,-576 108-715 0 0,62-15 372 0 0,238-40 50 0 0,-4 1-40 0 0,0 1 1 0 0,1 0 0 0 0,0 2-1 0 0,-37 17 1 0 0,58-24 51 0 0,0 0 0 0 0,-1 0 0 0 0,1 0 0 0 0,0 0 0 0 0,0 0 0 0 0,0 0 1 0 0,0 0-1 0 0,0 0 0 0 0,0 0 0 0 0,0 0 0 0 0,0 0 0 0 0,-1 0 0 0 0,1 0 0 0 0,0 0 0 0 0,0 0 0 0 0,0 0 1 0 0,0 0-1 0 0,0 0 0 0 0,0 1 0 0 0,0-1 0 0 0,0 0 0 0 0,0 0 0 0 0,0 0 0 0 0,0 0 0 0 0,-1 0 0 0 0,1 0 0 0 0,0 0 1 0 0,0 1-1 0 0,0-1 0 0 0,0 0 0 0 0,0 0 0 0 0,0 0 0 0 0,0 0 0 0 0,0 0 0 0 0,0 0 0 0 0,0 0 0 0 0,0 1 1 0 0,0-1-1 0 0,0 0 0 0 0,0 0 0 0 0,0 0 0 0 0,0 0 0 0 0,1 0 0 0 0,-1 0 0 0 0,0 0 0 0 0,0 1 0 0 0,0-1 1 0 0,0 0-1 0 0,0 0 0 0 0,0 0 0 0 0,0 0 0 0 0,0 0 0 0 0,0 0 0 0 0,0 0 0 0 0,0 0 0 0 0,0 0 0 0 0,1 0 0 0 0,-1 0 1 0 0,0 1-1 0 0,0-1 0 0 0,0 0 0 0 0,0 0 0 0 0,0 0 0 0 0,0 0 0 0 0,0 0 0 0 0,1 0 0 0 0,13 4 14 0 0,16-1 3 0 0,12-5 13 0 0,-1-1 1 0 0,64-13 0 0 0,79-30 34 0 0,-104 24-31 0 0,-31 7-23 0 0,-31 9-444 0 0,-24 8-1069 0 0,-61 15 63 0 0,46-11-1115 0 0</inkml:trace>
</inkml:ink>
</file>

<file path=ppt/ink/ink6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2.829"/>
    </inkml:context>
    <inkml:brush xml:id="br0">
      <inkml:brushProperty name="width" value="0.1" units="cm"/>
      <inkml:brushProperty name="height" value="0.1" units="cm"/>
      <inkml:brushProperty name="color" value="#FFFFFF"/>
    </inkml:brush>
  </inkml:definitions>
  <inkml:trace contextRef="#ctx0" brushRef="#br0">363 99 4936 0 0,'11'-5'1628'0'0,"0"0"0"0"0,0-1-1 0 0,11-8 1 0 0,-20 13-1398 0 0,1-1 0 0 0,-1 1 0 0 0,0-1 0 0 0,0 0 0 0 0,0 0 0 0 0,0 0 0 0 0,0 0 1 0 0,0-1-1 0 0,0 1 0 0 0,-1-1 0 0 0,1 1 0 0 0,-1-1 0 0 0,1 1 0 0 0,-1-1 0 0 0,0 0 0 0 0,0 1 0 0 0,-1-1 1 0 0,1 0-1 0 0,0-4 0 0 0,-1 6-199 0 0,0 0 0 0 0,-1 0 1 0 0,1 0-1 0 0,-1 0 0 0 0,1 1 1 0 0,-1-1-1 0 0,1 0 0 0 0,-1 0 1 0 0,1 0-1 0 0,-1 0 0 0 0,0 0 1 0 0,0 1-1 0 0,1-1 0 0 0,-1 0 1 0 0,0 1-1 0 0,0-1 0 0 0,0 1 1 0 0,0-1-1 0 0,1 1 0 0 0,-1-1 1 0 0,0 1-1 0 0,0-1 0 0 0,0 1 1 0 0,0 0-1 0 0,0 0 0 0 0,0-1 1 0 0,0 1-1 0 0,0 0 0 0 0,-1 0 1 0 0,0 0-1 0 0,-33 0 277 0 0,16 3-201 0 0,0 1 1 0 0,1 1 0 0 0,0 1 0 0 0,0 0-1 0 0,1 1 1 0 0,-1 1 0 0 0,1 1 0 0 0,1 0 0 0 0,0 2-1 0 0,0-1 1 0 0,1 2 0 0 0,-24 24 0 0 0,23-21-28 0 0,2 1 0 0 0,0 1 1 0 0,1 0-1 0 0,1 1 1 0 0,1 0-1 0 0,0 1 0 0 0,2 0 1 0 0,0 1-1 0 0,1 0 0 0 0,0 0 1 0 0,-4 23-1 0 0,10-32-47 0 0,0 0 0 0 0,1 0-1 0 0,0 0 1 0 0,0 0 0 0 0,2-1-1 0 0,-1 1 1 0 0,1 0 0 0 0,0 0-1 0 0,1 0 1 0 0,4 11 0 0 0,-4-17-13 0 0,0 0 0 0 0,0 0-1 0 0,0 0 1 0 0,1-1 0 0 0,-1 1 0 0 0,1-1 0 0 0,0 1-1 0 0,1-1 1 0 0,-1 0 0 0 0,1 0 0 0 0,-1-1 0 0 0,1 1-1 0 0,1-1 1 0 0,-1 0 0 0 0,0 0 0 0 0,1 0 0 0 0,-1-1-1 0 0,1 1 1 0 0,0-1 0 0 0,0 0 0 0 0,0-1 0 0 0,9 3 0 0 0,6 0-367 0 0,0-1 1 0 0,0-1 0 0 0,0-1 0 0 0,0-1 0 0 0,0-1 0 0 0,1 0 0 0 0,28-7 0 0 0,-28 3-2049 0 0,0 0 1 0 0,0-2-1 0 0,36-16 0 0 0,-44 15-538 0 0</inkml:trace>
</inkml:ink>
</file>

<file path=ppt/ink/ink6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3.360"/>
    </inkml:context>
    <inkml:brush xml:id="br0">
      <inkml:brushProperty name="width" value="0.1" units="cm"/>
      <inkml:brushProperty name="height" value="0.1" units="cm"/>
      <inkml:brushProperty name="color" value="#FFFFFF"/>
    </inkml:brush>
  </inkml:definitions>
  <inkml:trace contextRef="#ctx0" brushRef="#br0">246 54 5573 0 0,'0'-2'199'0'0,"0"1"1"0"0,-1 0-1 0 0,1-1 1 0 0,0 1-1 0 0,-1 0 1 0 0,0 0 0 0 0,1-1-1 0 0,-1 1 1 0 0,0 0-1 0 0,0 0 1 0 0,1 0-1 0 0,-1 0 1 0 0,0 0 0 0 0,0 0-1 0 0,0 0 1 0 0,0 0-1 0 0,-1 0 1 0 0,1 0 0 0 0,0 1-1 0 0,0-1 1 0 0,0 0-1 0 0,-1 1 1 0 0,1-1-1 0 0,0 1 1 0 0,-3-1 0 0 0,2 1-13 0 0,-1 0 1 0 0,0 0 0 0 0,1 0-1 0 0,-1 1 1 0 0,0-1 0 0 0,1 1 0 0 0,-1 0-1 0 0,0 0 1 0 0,1 0 0 0 0,-1 0-1 0 0,1 0 1 0 0,-4 2 0 0 0,-5 4 231 0 0,1 1 0 0 0,0 0 0 0 0,0 1 0 0 0,-14 14 0 0 0,10-6-27 0 0,0 0 0 0 0,1 1 0 0 0,1 0 1 0 0,1 1-1 0 0,0 1 0 0 0,1 0 0 0 0,-7 24 0 0 0,13-36-306 0 0,1 1 1 0 0,1-1-1 0 0,0 1 0 0 0,0 0 0 0 0,1 0 0 0 0,0 0 0 0 0,0 0 0 0 0,1 0 0 0 0,0 0 0 0 0,1 1 0 0 0,0-1 0 0 0,0 0 0 0 0,1-1 0 0 0,0 1 0 0 0,1 0 1 0 0,-1 0-1 0 0,2-1 0 0 0,-1 0 0 0 0,1 1 0 0 0,6 6 0 0 0,-6-9-50 0 0,0-1 1 0 0,0 0 0 0 0,1 0-1 0 0,-1 0 1 0 0,2-1-1 0 0,-1 1 1 0 0,0-1 0 0 0,1-1-1 0 0,-1 1 1 0 0,1-1-1 0 0,0 0 1 0 0,0 0 0 0 0,1 0-1 0 0,-1-1 1 0 0,0 0-1 0 0,1-1 1 0 0,-1 1-1 0 0,1-1 1 0 0,0 0 0 0 0,-1-1-1 0 0,1 0 1 0 0,0 0-1 0 0,0 0 1 0 0,-1-1 0 0 0,1 0-1 0 0,0 0 1 0 0,-1 0-1 0 0,1-1 1 0 0,7-3 0 0 0,2-1-41 0 0,-1-1 1 0 0,0 0 0 0 0,-1-1-1 0 0,0-1 1 0 0,0 0-1 0 0,0-1 1 0 0,-2 0 0 0 0,1-1-1 0 0,-1 0 1 0 0,19-25 0 0 0,-22 25-97 0 0,0-2 1 0 0,-1 1-1 0 0,-1-1 1 0 0,0-1-1 0 0,-1 1 1 0 0,0-1 0 0 0,-1 0-1 0 0,0-1 1 0 0,-1 1-1 0 0,2-19 1 0 0,-5 26 45 0 0,-1-1 0 0 0,1 1 0 0 0,-1 0-1 0 0,-1-1 1 0 0,1 1 0 0 0,-1 0 0 0 0,-1-1 0 0 0,1 1 0 0 0,-1 0 0 0 0,-1 0 0 0 0,1 0 0 0 0,-1 0-1 0 0,0 1 1 0 0,-1-1 0 0 0,1 1 0 0 0,-1 0 0 0 0,-1 0 0 0 0,1 0 0 0 0,-1 0 0 0 0,0 1 0 0 0,0 0-1 0 0,-10-8 1 0 0,14 12-25 0 0,-59-41-1330 0 0,16 22-7271 0 0</inkml:trace>
</inkml:ink>
</file>

<file path=ppt/ink/ink6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3.972"/>
    </inkml:context>
    <inkml:brush xml:id="br0">
      <inkml:brushProperty name="width" value="0.1" units="cm"/>
      <inkml:brushProperty name="height" value="0.1" units="cm"/>
      <inkml:brushProperty name="color" value="#FFFFFF"/>
    </inkml:brush>
  </inkml:definitions>
  <inkml:trace contextRef="#ctx0" brushRef="#br0">0 137 6449 0 0,'0'0'133'0'0,"1"-1"1"0"0,-1 1 0 0 0,0-1 0 0 0,1 1 0 0 0,-1-1 0 0 0,1 1 0 0 0,-1-1 0 0 0,1 1 0 0 0,-1 0 0 0 0,1-1 0 0 0,-1 1-1 0 0,1-1 1 0 0,-1 1 0 0 0,1 0 0 0 0,-1 0 0 0 0,1-1 0 0 0,-1 1 0 0 0,1 0 0 0 0,0 0 0 0 0,-1 0 0 0 0,1 0 0 0 0,-1 0-1 0 0,1 0 1 0 0,0 0 0 0 0,-1 0 0 0 0,1 0 0 0 0,-1 0 0 0 0,1 0 0 0 0,0 0 0 0 0,-1 0 0 0 0,1 0 0 0 0,-1 0-1 0 0,1 1 1 0 0,0-1 0 0 0,-1 0 0 0 0,1 1 0 0 0,-1-1 0 0 0,1 0 0 0 0,-1 1 0 0 0,1-1 0 0 0,-1 0 0 0 0,1 1 0 0 0,-1-1-1 0 0,0 1 1 0 0,1-1 0 0 0,-1 1 0 0 0,1 0 0 0 0,23 29 242 0 0,-20-25 100 0 0,22 35 382 0 0,-2 1-1 0 0,29 64 1 0 0,3 7-85 0 0,-52-106-755 0 0,-1 1 55 0 0,0-1 0 0 0,1 0 0 0 0,0 0 0 0 0,0-1 0 0 0,0 1 0 0 0,6 5 0 0 0,-8-10-47 0 0,-1 0 0 0 0,1 0 1 0 0,0 0-1 0 0,-1 0 1 0 0,1 0-1 0 0,0 0 0 0 0,0-1 1 0 0,-1 1-1 0 0,1-1 0 0 0,0 1 1 0 0,0-1-1 0 0,0 1 1 0 0,0-1-1 0 0,0 0 0 0 0,-1 0 1 0 0,1 0-1 0 0,0 0 0 0 0,0 0 1 0 0,0-1-1 0 0,0 1 0 0 0,0 0 1 0 0,0-1-1 0 0,-1 0 1 0 0,1 1-1 0 0,0-1 0 0 0,0 0 1 0 0,2-2-1 0 0,7-3 28 0 0,-1-1 1 0 0,-1 0-1 0 0,1 0 1 0 0,-1-1-1 0 0,0-1 1 0 0,14-17-1 0 0,41-64 96 0 0,-34 44-85 0 0,19-28 51 0 0,70-146-1 0 0,-109 196-2484 0 0</inkml:trace>
</inkml:ink>
</file>

<file path=ppt/ink/ink6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6.073"/>
    </inkml:context>
    <inkml:brush xml:id="br0">
      <inkml:brushProperty name="width" value="0.1" units="cm"/>
      <inkml:brushProperty name="height" value="0.1" units="cm"/>
      <inkml:brushProperty name="color" value="#FFFFFF"/>
    </inkml:brush>
  </inkml:definitions>
  <inkml:trace contextRef="#ctx0" brushRef="#br0">686 23 4432 0 0,'-9'-19'5172'0'0,"4"18"-4974"0"0,-1 0 0 0 0,1 0 0 0 0,0 1 0 0 0,0-1 0 0 0,0 1 0 0 0,0 0 0 0 0,0 1 0 0 0,0-1 0 0 0,0 1 0 0 0,0 0 0 0 0,-7 2 0 0 0,-53 20 302 0 0,51-18-337 0 0,-24 11 212 0 0,1 1 0 0 0,0 2 0 0 0,1 2 0 0 0,1 1 0 0 0,1 1 0 0 0,1 2 0 0 0,2 2 0 0 0,0 0 0 0 0,2 2 0 0 0,-39 50-1 0 0,52-58-190 0 0,2 1 0 0 0,0 1 0 0 0,1 0-1 0 0,1 1 1 0 0,2 0 0 0 0,0 1 0 0 0,-9 38-1 0 0,15-43-75 0 0,0 0-1 0 0,2 1 1 0 0,0-1-1 0 0,1 1 1 0 0,2-1-1 0 0,0 1 1 0 0,1-1-1 0 0,0 0 1 0 0,2 0-1 0 0,9 30 1 0 0,-7-33-58 0 0,1 0 0 0 0,13 26 1 0 0,-16-36-38 0 0,0-1-45 0 0,0 0 0 0 0,0 0 0 0 0,0 0-1 0 0,0-1 1 0 0,1 0 0 0 0,0 0 0 0 0,0 0-1 0 0,0 0 1 0 0,1-1 0 0 0,0 0 0 0 0,10 6-1 0 0,-4-4-279 0 0,1-1 0 0 0,-1 0 0 0 0,1-1-1 0 0,18 4 1 0 0,-16-4-492 0 0,0-2-1 0 0,1 0 1 0 0,-1 0-1 0 0,1-2 0 0 0,0 0 1 0 0,-1 0-1 0 0,1-2 1 0 0,-1 0-1 0 0,0 0 1 0 0,22-8-1 0 0,-7 0-2312 0 0</inkml:trace>
</inkml:ink>
</file>

<file path=ppt/ink/ink6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6.431"/>
    </inkml:context>
    <inkml:brush xml:id="br0">
      <inkml:brushProperty name="width" value="0.1" units="cm"/>
      <inkml:brushProperty name="height" value="0.1" units="cm"/>
      <inkml:brushProperty name="color" value="#FFFFFF"/>
    </inkml:brush>
  </inkml:definitions>
  <inkml:trace contextRef="#ctx0" brushRef="#br0">605 4 5280 0 0,'1'-4'3999'0'0,"-8"9"-1473"0"0,-22 22-582 0 0,-32 33-1327 0 0,-218 225 3035 0 0,208-215-2829 0 0,-48 55-2401 0 0,98-105-1356 0 0,20-20 2547 0 0,0 1 0 0 0,0-1 0 0 0,0 1 1 0 0,0-1-1 0 0,0 0 0 0 0,0 1 0 0 0,0-1 0 0 0,0 0 1 0 0,0 0-1 0 0,0 0 0 0 0,0 0 0 0 0,0 0 1 0 0,0 0-1 0 0,0 0 0 0 0,0 0 0 0 0,-1 0 0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7.291"/>
    </inkml:context>
    <inkml:brush xml:id="br0">
      <inkml:brushProperty name="width" value="0.1" units="cm"/>
      <inkml:brushProperty name="height" value="0.1" units="cm"/>
      <inkml:brushProperty name="color" value="#FFFFFF"/>
    </inkml:brush>
  </inkml:definitions>
  <inkml:trace contextRef="#ctx0" brushRef="#br0">6 86 5541 0 0,'-1'-1'110'0'0,"1"0"1"0"0,-1 1 0 0 0,1-1-1 0 0,0 1 1 0 0,-1-1 0 0 0,1 0 0 0 0,-1 0-1 0 0,1 1 1 0 0,0-1 0 0 0,-1 0 0 0 0,1 1-1 0 0,0-1 1 0 0,0 0 0 0 0,0 0 0 0 0,0 0-1 0 0,0 1 1 0 0,0-1 0 0 0,0 0 0 0 0,0 0-1 0 0,0 0 1 0 0,0 1 0 0 0,0-1 0 0 0,0 0-1 0 0,0 0 1 0 0,1 1 0 0 0,-1-1 0 0 0,0 0-1 0 0,1-1 1 0 0,1 0 14 0 0,-1 0 0 0 0,1 0 0 0 0,0 1 0 0 0,-1-1 0 0 0,1 0 0 0 0,0 1 0 0 0,0-1 0 0 0,0 1 0 0 0,4-2-1 0 0,4-2 161 0 0,1 0-1 0 0,23-6 0 0 0,-10 4-115 0 0,0 2 0 0 0,0 1 0 0 0,0 0-1 0 0,0 2 1 0 0,1 1 0 0 0,-1 1 0 0 0,1 1-1 0 0,-1 1 1 0 0,27 6 0 0 0,-37-5-138 0 0,-1 0 0 0 0,1 2 0 0 0,-1-1 0 0 0,0 2 0 0 0,0 0 0 0 0,-1 0 1 0 0,0 1-1 0 0,0 1 0 0 0,-1 0 0 0 0,0 0 0 0 0,0 1 0 0 0,-1 1 0 0 0,0 0 0 0 0,0 0 1 0 0,-1 1-1 0 0,-1 0 0 0 0,9 15 0 0 0,-5-5 76 0 0,-3-6-163 0 0,0 0 0 0 0,0 0-1 0 0,21 22 1 0 0,-27-33-55 0 0,1 0 1 0 0,0-1 0 0 0,0 0-1 0 0,0 0 1 0 0,0 0 0 0 0,0 0-1 0 0,1-1 1 0 0,-1 1 0 0 0,1-1-1 0 0,0 0 1 0 0,-1-1 0 0 0,1 1-1 0 0,0-1 1 0 0,0 0 0 0 0,0 0-1 0 0,0-1 1 0 0,7 1 0 0 0,12-1-1070 0 0,-13-2-1433 0 0</inkml:trace>
</inkml:ink>
</file>

<file path=ppt/ink/ink6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6.790"/>
    </inkml:context>
    <inkml:brush xml:id="br0">
      <inkml:brushProperty name="width" value="0.1" units="cm"/>
      <inkml:brushProperty name="height" value="0.1" units="cm"/>
      <inkml:brushProperty name="color" value="#FFFFFF"/>
    </inkml:brush>
  </inkml:definitions>
  <inkml:trace contextRef="#ctx0" brushRef="#br0">2 35 5657 0 0,'-1'-1'168'0'0,"1"-1"1"0"0,0 1-1 0 0,0 0 1 0 0,0-1-1 0 0,0 1 1 0 0,0 0-1 0 0,0-1 1 0 0,0 1-1 0 0,0 0 1 0 0,1-1-1 0 0,-1 1 1 0 0,0 0-1 0 0,1 0 1 0 0,-1-1-1 0 0,1 1 1 0 0,0 0-1 0 0,-1 0 1 0 0,1 0-1 0 0,0 0 1 0 0,0 0-1 0 0,-1-1 1 0 0,1 2-1 0 0,0-1 1 0 0,0 0 0 0 0,0 0-1 0 0,0 0 1 0 0,0 0-1 0 0,3-1 1 0 0,-2 2-44 0 0,0 0 0 0 0,0 0 0 0 0,1 1 0 0 0,-1-1 0 0 0,0 0 0 0 0,0 1 0 0 0,0-1 0 0 0,0 1 0 0 0,0 0 0 0 0,1 0 1 0 0,-1 0-1 0 0,-1 0 0 0 0,1 0 0 0 0,0 0 0 0 0,0 0 0 0 0,0 1 0 0 0,2 1 0 0 0,12 12 164 0 0,0 1 1 0 0,-1 0-1 0 0,-1 2 0 0 0,0-1 0 0 0,-2 2 0 0 0,12 20 0 0 0,-2-4 97 0 0,27 42 259 0 0,-5-6 20 0 0,2-3-1 0 0,91 104 0 0 0,-120-160-2105 0 0,-16-11 1135 0 0,0-1 0 0 0,0 1 0 0 0,0-1 0 0 0,0 1 0 0 0,1-1 0 0 0,-1 1-1 0 0,0-1 1 0 0,0 0 0 0 0,0 0 0 0 0,0 1 0 0 0,0-1 0 0 0,1 0 0 0 0,-1 0-1 0 0,0 0 1 0 0,0 0 0 0 0,0-1 0 0 0,0 1 0 0 0,1 0 0 0 0,-1 0 0 0 0,0-1-1 0 0,0 1 1 0 0,0-1 0 0 0,0 1 0 0 0,1-1 0 0 0</inkml:trace>
</inkml:ink>
</file>

<file path=ppt/ink/ink6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7.970"/>
    </inkml:context>
    <inkml:brush xml:id="br0">
      <inkml:brushProperty name="width" value="0.1" units="cm"/>
      <inkml:brushProperty name="height" value="0.1" units="cm"/>
      <inkml:brushProperty name="color" value="#FFFFFF"/>
    </inkml:brush>
  </inkml:definitions>
  <inkml:trace contextRef="#ctx0" brushRef="#br0">195 0 3124 0 0,'34'10'14333'0'0,"-34"-10"-14263"0"0,1 0 0 0 0,-1 0-1 0 0,0 0 1 0 0,1 0 0 0 0,-1 1 0 0 0,0-1 0 0 0,1 0 0 0 0,-1 0-1 0 0,0 1 1 0 0,0-1 0 0 0,1 0 0 0 0,-1 1 0 0 0,0-1 0 0 0,0 0-1 0 0,1 1 1 0 0,-1-1 0 0 0,0 0 0 0 0,0 1 0 0 0,0-1 0 0 0,0 0-1 0 0,1 1 1 0 0,-1-1 0 0 0,0 1 0 0 0,0-1 0 0 0,0 0 0 0 0,0 1-1 0 0,0-1 1 0 0,0 1 0 0 0,0-1 0 0 0,0 0 0 0 0,0 1 0 0 0,-5 19 320 0 0,-12 17-539 0 0,-1-5-514 0 0,-2 0 1 0 0,-1-1-1 0 0,-31 34 0 0 0,29-40-4047 0 0,-46 40 0 0 0,60-58 1776 0 0</inkml:trace>
</inkml:ink>
</file>

<file path=ppt/ink/ink6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8.873"/>
    </inkml:context>
    <inkml:brush xml:id="br0">
      <inkml:brushProperty name="width" value="0.1" units="cm"/>
      <inkml:brushProperty name="height" value="0.1" units="cm"/>
      <inkml:brushProperty name="color" value="#FFFFFF"/>
    </inkml:brush>
  </inkml:definitions>
  <inkml:trace contextRef="#ctx0" brushRef="#br0">265 47 5204 0 0,'2'-8'1609'0'0,"-1"4"-809"0"0,0 0-1 0 0,0 0 1 0 0,1 0-1 0 0,-1 0 1 0 0,1 0-1 0 0,0 0 1 0 0,4-6 534 0 0,-13 29-842 0 0,0 1-1 0 0,1 1 1 0 0,1-1 0 0 0,1 1-1 0 0,-2 40 1 0 0,5-48-385 0 0,0 1 1 0 0,1-1-1 0 0,1 0 0 0 0,0 1 0 0 0,1-1 0 0 0,0 0 0 0 0,6 19 0 0 0,-7-29-108 0 0,1 1 0 0 0,-1 0 0 0 0,1 0 0 0 0,0-1 0 0 0,0 1 0 0 0,0-1 0 0 0,1 1-1 0 0,-1-1 1 0 0,1 0 0 0 0,0 0 0 0 0,0 0 0 0 0,0 0 0 0 0,0-1 0 0 0,0 1 0 0 0,1-1-1 0 0,-1 0 1 0 0,1 0 0 0 0,0 0 0 0 0,-1 0 0 0 0,1-1 0 0 0,0 0 0 0 0,0 1 0 0 0,0-1 0 0 0,0-1-1 0 0,0 1 1 0 0,0 0 0 0 0,0-1 0 0 0,6 0 0 0 0,-5-1-37 0 0,1 1 0 0 0,-1-1 0 0 0,1 0 1 0 0,-1 0-1 0 0,0-1 0 0 0,0 0 0 0 0,1 1 0 0 0,-1-2 0 0 0,0 1 1 0 0,-1-1-1 0 0,1 0 0 0 0,0 0 0 0 0,-1 0 0 0 0,0 0 0 0 0,1-1 0 0 0,-1 0 1 0 0,-1 0-1 0 0,1 0 0 0 0,-1 0 0 0 0,1 0 0 0 0,2-7 0 0 0,7-10-90 0 0,-1-1-1 0 0,-2-1 1 0 0,12-33-1 0 0,-10 25 105 0 0,2-2 10 0 0,-14 32 28 0 0,-4 16 257 0 0,-9 24 194 0 0,-15 77 0 0 0,1-1-138 0 0,-8 6 148 0 0,13-37-66 0 0,-67 159 0 0 0,84-233-390 0 0,-1 1 1 0 0,-1-1-1 0 0,1-1 0 0 0,-2 1 1 0 0,1-1-1 0 0,-1 0 0 0 0,-1-1 1 0 0,0 0-1 0 0,0 0 0 0 0,0-1 1 0 0,-1-1-1 0 0,0 1 0 0 0,-12 5 1 0 0,16-9-12 0 0,1-1 0 0 0,-1 1 0 0 0,0-1 0 0 0,0-1 1 0 0,0 1-1 0 0,0-1 0 0 0,0 0 0 0 0,0 0 0 0 0,0 0 1 0 0,0-1-1 0 0,-1 0 0 0 0,1 0 0 0 0,0-1 0 0 0,0 0 0 0 0,0 0 1 0 0,0 0-1 0 0,0-1 0 0 0,0 0 0 0 0,0 0 0 0 0,1 0 0 0 0,-1-1 1 0 0,1 0-1 0 0,-1 0 0 0 0,1 0 0 0 0,0-1 0 0 0,-9-7 0 0 0,11 8-11 0 0,0-1 0 0 0,0 1 0 0 0,0 0 0 0 0,1-1-1 0 0,-1 1 1 0 0,1-1 0 0 0,0 0 0 0 0,0 0 0 0 0,0 0-1 0 0,1 0 1 0 0,-1 0 0 0 0,1 0 0 0 0,0 0-1 0 0,0-1 1 0 0,1 1 0 0 0,-1-6 0 0 0,1 3 6 0 0,0 0 0 0 0,1-1 1 0 0,0 1-1 0 0,1 0 0 0 0,-1 0 0 0 0,1 0 1 0 0,1 0-1 0 0,-1 0 0 0 0,4-7 0 0 0,3-2-119 0 0,1 1-1 0 0,0-1 1 0 0,0 2-1 0 0,2-1 1 0 0,0 1 0 0 0,27-23-1 0 0,-20 23-851 0 0,1 1-1 0 0,1 1 1 0 0,0 1 0 0 0,1 1-1 0 0,0 1 1 0 0,23-6 0 0 0,2-3-2063 0 0,-24 9-74 0 0</inkml:trace>
</inkml:ink>
</file>

<file path=ppt/ink/ink6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9.320"/>
    </inkml:context>
    <inkml:brush xml:id="br0">
      <inkml:brushProperty name="width" value="0.1" units="cm"/>
      <inkml:brushProperty name="height" value="0.1" units="cm"/>
      <inkml:brushProperty name="color" value="#FFFFFF"/>
    </inkml:brush>
  </inkml:definitions>
  <inkml:trace contextRef="#ctx0" brushRef="#br0">221 21 5384 0 0,'3'-17'2579'0'0,"5"14"-473"0"0,-6 4-1929 0 0,1 0 0 0 0,-1 0-1 0 0,0 1 1 0 0,0-1 0 0 0,0 1 0 0 0,0-1 0 0 0,0 1 0 0 0,0 0 0 0 0,2 3 0 0 0,58 73 1508 0 0,-45-52-1333 0 0,-2 1 0 0 0,-1 1 0 0 0,-1 0 1 0 0,-1 0-1 0 0,-2 1 0 0 0,10 43 1 0 0,-17-62-252 0 0,5 19 249 0 0,-1 0 0 0 0,6 54 0 0 0,-11-59-200 0 0,-1 1 1 0 0,-2 0-1 0 0,0 0 1 0 0,-1-1-1 0 0,-10 44 1 0 0,8-50-78 0 0,-2-1 0 0 0,0 0 0 0 0,-1 0 0 0 0,0 0 0 0 0,-2-1 0 0 0,0 0 0 0 0,0-1 0 0 0,-21 25 0 0 0,5-11 219 0 0,-1-2 0 0 0,-2 0 0 0 0,0-2 1 0 0,-2-1-1 0 0,0-1 0 0 0,-59 32 0 0 0,56-35-8 0 0,24-14-435 0 0,0 1 0 0 0,-1-2 0 0 0,0 0 0 0 0,-11 5 1 0 0,68-40-11656 0 0,-27 20 8653 0 0</inkml:trace>
</inkml:ink>
</file>

<file path=ppt/ink/ink6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29.684"/>
    </inkml:context>
    <inkml:brush xml:id="br0">
      <inkml:brushProperty name="width" value="0.1" units="cm"/>
      <inkml:brushProperty name="height" value="0.1" units="cm"/>
      <inkml:brushProperty name="color" value="#FFFFFF"/>
    </inkml:brush>
  </inkml:definitions>
  <inkml:trace contextRef="#ctx0" brushRef="#br0">1 23 7521 0 0,'177'-11'7603'0'0,"-88"3"-8283"0"0,-1 4-5898 0 0</inkml:trace>
</inkml:ink>
</file>

<file path=ppt/ink/ink6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30.053"/>
    </inkml:context>
    <inkml:brush xml:id="br0">
      <inkml:brushProperty name="width" value="0.1" units="cm"/>
      <inkml:brushProperty name="height" value="0.1" units="cm"/>
      <inkml:brushProperty name="color" value="#FFFFFF"/>
    </inkml:brush>
  </inkml:definitions>
  <inkml:trace contextRef="#ctx0" brushRef="#br0">6 0 7281 0 0,'0'1'153'0'0,"-1"-1"0"0"0,1 1 0 0 0,-1-1 0 0 0,1 1 0 0 0,-1 0 0 0 0,1-1 0 0 0,-1 1 0 0 0,1 0 0 0 0,0-1 0 0 0,-1 1 0 0 0,1 0 0 0 0,0-1 0 0 0,0 1 0 0 0,0 0 0 0 0,-1 0 0 0 0,1-1 0 0 0,0 1 0 0 0,0 0 0 0 0,0 0 1 0 0,0 0-1 0 0,0-1 0 0 0,1 1 0 0 0,-1 0 0 0 0,0 0 0 0 0,0-1 0 0 0,0 1 0 0 0,1 0 0 0 0,-1 0 0 0 0,1 1-9 0 0,1-1 0 0 0,-1 0 0 0 0,0 0 0 0 0,0 0 0 0 0,1 0 0 0 0,-1 0 0 0 0,0 0 0 0 0,1 0 0 0 0,-1 0 0 0 0,1 0 0 0 0,0-1 0 0 0,2 2 0 0 0,8 1 153 0 0,0 0 1 0 0,24 2-1 0 0,-27-4 158 0 0,41 4 14 0 0,-1-1 0 0 0,1-3 0 0 0,68-7 0 0 0,-104 2-2175 0 0</inkml:trace>
</inkml:ink>
</file>

<file path=ppt/ink/ink6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32.463"/>
    </inkml:context>
    <inkml:brush xml:id="br0">
      <inkml:brushProperty name="width" value="0.1" units="cm"/>
      <inkml:brushProperty name="height" value="0.1" units="cm"/>
      <inkml:brushProperty name="color" value="#FFFFFF"/>
    </inkml:brush>
  </inkml:definitions>
  <inkml:trace contextRef="#ctx0" brushRef="#br0">1 7 5837 0 0,'9'-3'3967'0'0,"17"0"-2885"0"0,-20 3-903 0 0,284 6 3558 0 0,-135 1-5128 0 0,-145-3-2957 0 0</inkml:trace>
</inkml:ink>
</file>

<file path=ppt/ink/ink6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32.917"/>
    </inkml:context>
    <inkml:brush xml:id="br0">
      <inkml:brushProperty name="width" value="0.1" units="cm"/>
      <inkml:brushProperty name="height" value="0.1" units="cm"/>
      <inkml:brushProperty name="color" value="#FFFFFF"/>
    </inkml:brush>
  </inkml:definitions>
  <inkml:trace contextRef="#ctx0" brushRef="#br0">244 1 4712 0 0,'-3'-1'419'0'0,"-1"1"0"0"0,1 1 0 0 0,-1-1 0 0 0,0 0-1 0 0,1 1 1 0 0,-1 0 0 0 0,1-1 0 0 0,-1 2-1 0 0,1-1 1 0 0,0 0 0 0 0,-1 1 0 0 0,-2 1-1 0 0,2 0-214 0 0,1 0 0 0 0,0 0 0 0 0,0 0-1 0 0,0 1 1 0 0,0-1 0 0 0,1 1 0 0 0,-1-1-1 0 0,1 1 1 0 0,-3 8 0 0 0,-19 40 828 0 0,3 2 0 0 0,-22 83 0 0 0,-9 116 450 0 0,42-197-1025 0 0,-5 110 0 0 0,16-164-443 0 0,-1 0 0 0 0,1 0 0 0 0,-1 0 0 0 0,1 0 0 0 0,0-1 0 0 0,0 1 0 0 0,-1 0 0 0 0,1-1 0 0 0,0 1 0 0 0,1 0 0 0 0,-1-1 0 0 0,0 1 0 0 0,0-1 0 0 0,1 0 0 0 0,-1 1 0 0 0,1-1 0 0 0,-1 0 0 0 0,1 0 0 0 0,-1 0 0 0 0,1 0 0 0 0,0 0 0 0 0,-1 0 0 0 0,1 0 0 0 0,0-1 0 0 0,0 1 0 0 0,0-1 0 0 0,0 1 0 0 0,-1-1 0 0 0,4 0 0 0 0,8 3 20 0 0,1-1-1 0 0,24 1 1 0 0,-32-3-23 0 0,2 0-31 0 0,64 4-203 0 0,0-4 0 0 0,107-12 1 0 0,-149 1-2940 0 0,-16-2-2505 0 0</inkml:trace>
</inkml:ink>
</file>

<file path=ppt/ink/ink6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33.292"/>
    </inkml:context>
    <inkml:brush xml:id="br0">
      <inkml:brushProperty name="width" value="0.1" units="cm"/>
      <inkml:brushProperty name="height" value="0.1" units="cm"/>
      <inkml:brushProperty name="color" value="#FFFFFF"/>
    </inkml:brush>
  </inkml:definitions>
  <inkml:trace contextRef="#ctx0" brushRef="#br0">2 54 4544 0 0,'-1'-2'4165'0'0,"7"-1"-1574"0"0,24-2-707 0 0,38-2-1329 0 0,212-23 1590 0 0,-263 30-2287 0 0,13 0-277 0 0,-17-7-5408 0 0</inkml:trace>
</inkml:ink>
</file>

<file path=ppt/ink/ink6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35.269"/>
    </inkml:context>
    <inkml:brush xml:id="br0">
      <inkml:brushProperty name="width" value="0.1" units="cm"/>
      <inkml:brushProperty name="height" value="0.1" units="cm"/>
      <inkml:brushProperty name="color" value="#FFFFFF"/>
    </inkml:brush>
  </inkml:definitions>
  <inkml:trace contextRef="#ctx0" brushRef="#br0">0 48 5793 0 0,'0'-1'93'0'0,"0"0"0"0"0,0 1 0 0 0,0-1 0 0 0,0 0 1 0 0,0 0-1 0 0,0 1 0 0 0,1-1 0 0 0,-1 0 0 0 0,0 1 1 0 0,0-1-1 0 0,1 0 0 0 0,-1 0 0 0 0,0 1 0 0 0,1-1 1 0 0,-1 1-1 0 0,0-1 0 0 0,1 0 0 0 0,-1 1 0 0 0,1-1 1 0 0,-1 1-1 0 0,1-1 0 0 0,-1 1 0 0 0,1-1 0 0 0,0 1 1 0 0,-1-1-1 0 0,1 1 0 0 0,-1 0 0 0 0,1-1 0 0 0,0 1 1 0 0,0 0-1 0 0,-1-1 0 0 0,1 1 0 0 0,0 0 0 0 0,-1 0 1 0 0,1 0-1 0 0,0 0 0 0 0,1 0 0 0 0,32-9 475 0 0,-33 9-459 0 0,64-9 660 0 0,0 4-1 0 0,76 3 1 0 0,-28 0-658 0 0,-91 1-439 0 0,46 1-449 0 0,-64 0 337 0 0,0 0-1 0 0,0 1 1 0 0,0 0-1 0 0,-1 0 1 0 0,1 0-1 0 0,0 0 1 0 0,-1 1-1 0 0,5 1 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7.667"/>
    </inkml:context>
    <inkml:brush xml:id="br0">
      <inkml:brushProperty name="width" value="0.1" units="cm"/>
      <inkml:brushProperty name="height" value="0.1" units="cm"/>
      <inkml:brushProperty name="color" value="#FFFFFF"/>
    </inkml:brush>
  </inkml:definitions>
  <inkml:trace contextRef="#ctx0" brushRef="#br0">287 202 10017 0 0,'8'-31'813'0'0,"-2"0"1"0"0,-1 0-1 0 0,-1 0 1 0 0,0-47-1 0 0,-14 122 26 0 0,1-8-607 0 0,-6 78 355 0 0,4 1-1 0 0,5 0 1 0 0,14 173 0 0 0,-6-266-470 0 0,0-1 0 0 0,-2 1 0 0 0,-3 30 0 0 0,3-50-105 0 0,0-1 1 0 0,-1 1 0 0 0,1 0 0 0 0,0 0 0 0 0,-1-1-1 0 0,0 1 1 0 0,1 0 0 0 0,-1-1 0 0 0,0 1-1 0 0,0 0 1 0 0,0-1 0 0 0,0 1 0 0 0,0-1-1 0 0,0 0 1 0 0,-1 1 0 0 0,1-1 0 0 0,0 0 0 0 0,-1 0-1 0 0,1 1 1 0 0,-1-1 0 0 0,1 0 0 0 0,-1-1-1 0 0,-1 2 1 0 0,-1-1 0 0 0,1 0 0 0 0,-1 0 0 0 0,1-1 0 0 0,-1 0 0 0 0,1 1 0 0 0,-1-1 0 0 0,1 0 0 0 0,-1-1 0 0 0,1 1 0 0 0,-1-1 0 0 0,-4-1 0 0 0,-4-1 6 0 0,0-1 0 0 0,0-1 0 0 0,1 0 0 0 0,-1-1 0 0 0,-16-11 0 0 0,17 9-1 0 0,1 0 1 0 0,0-1 0 0 0,0 0-1 0 0,1 0 1 0 0,0-1 0 0 0,1 0-1 0 0,0-1 1 0 0,0 0 0 0 0,-7-15-1 0 0,13 21-35 0 0,-1 1-1 0 0,1-1 1 0 0,1 0-1 0 0,-1 1 1 0 0,1-1-1 0 0,0 0 0 0 0,0 0 1 0 0,0 0-1 0 0,0 0 1 0 0,1-1-1 0 0,0 1 0 0 0,0 0 1 0 0,1 0-1 0 0,-1 0 1 0 0,1 0-1 0 0,0 0 1 0 0,0 0-1 0 0,1 0 0 0 0,0 1 1 0 0,-1-1-1 0 0,2 0 1 0 0,-1 1-1 0 0,0-1 0 0 0,1 1 1 0 0,0 0-1 0 0,5-7 1 0 0,10-6-642 0 0,0 1 0 0 0,1 0 1 0 0,1 1-1 0 0,25-14 1 0 0,31-23-5641 0 0,-60 38 3206 0 0</inkml:trace>
</inkml:ink>
</file>

<file path=ppt/ink/ink6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35.727"/>
    </inkml:context>
    <inkml:brush xml:id="br0">
      <inkml:brushProperty name="width" value="0.1" units="cm"/>
      <inkml:brushProperty name="height" value="0.1" units="cm"/>
      <inkml:brushProperty name="color" value="#FFFFFF"/>
    </inkml:brush>
  </inkml:definitions>
  <inkml:trace contextRef="#ctx0" brushRef="#br0">293 12 1400 0 0,'-44'-6'3360'0'0,"36"4"-2353"0"0,0 1 0 0 0,0 0 1 0 0,0 0-1 0 0,-11 1 0 0 0,17 0-896 0 0,0 1 0 0 0,1 0-1 0 0,-1 0 1 0 0,0-1 0 0 0,0 1-1 0 0,0 0 1 0 0,1 1 0 0 0,-1-1-1 0 0,0 0 1 0 0,1 0 0 0 0,-1 1-1 0 0,1-1 1 0 0,0 1 0 0 0,-1-1-1 0 0,1 1 1 0 0,0 0 0 0 0,0 0-1 0 0,-1 2 1 0 0,-17 36 758 0 0,19-39-828 0 0,-16 46 642 0 0,2 1 0 0 0,3 0 0 0 0,-9 80 0 0 0,-2 60 562 0 0,6-9-599 0 0,-27 136 344 0 0,41-305-943 0 0,1-3 72 0 0,-1 1 1 0 0,1-1-1 0 0,1 1 0 0 0,-1-1 0 0 0,1 1 1 0 0,2 12-1 0 0,-1-19-101 0 0,0-1 1 0 0,0 1 0 0 0,0 0-1 0 0,0 0 1 0 0,0 0-1 0 0,0-1 1 0 0,0 1 0 0 0,0 0-1 0 0,0-1 1 0 0,0 1 0 0 0,0-1-1 0 0,0 1 1 0 0,0-1-1 0 0,1 0 1 0 0,-1 1 0 0 0,0-1-1 0 0,0 0 1 0 0,3 0 0 0 0,28 3 68 0 0,-23-3-56 0 0,26 2-313 0 0,129 3 1024 0 0,-82-14-2113 0 0,-68 6 176 0 0,1 0 0 0 0,-1-2 0 0 0,18-7 0 0 0,-22 7-126 0 0,-1-1 0 0 0,0 0-1 0 0,0-1 1 0 0,14-13 0 0 0,-6 6-1498 0 0</inkml:trace>
</inkml:ink>
</file>

<file path=ppt/ink/ink6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36.132"/>
    </inkml:context>
    <inkml:brush xml:id="br0">
      <inkml:brushProperty name="width" value="0.1" units="cm"/>
      <inkml:brushProperty name="height" value="0.1" units="cm"/>
      <inkml:brushProperty name="color" value="#FFFFFF"/>
    </inkml:brush>
  </inkml:definitions>
  <inkml:trace contextRef="#ctx0" brushRef="#br0">502 19 5981 0 0,'5'-19'2746'0'0,"-13"22"-453"0"0,-19 29 178 0 0,20-23-2514 0 0,-78 90 1179 0 0,-5-4 0 0 0,-141 115 0 0 0,214-194-1841 0 0,-3 3-1505 0 0,-2-7-3463 0 0</inkml:trace>
</inkml:ink>
</file>

<file path=ppt/ink/ink6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36.466"/>
    </inkml:context>
    <inkml:brush xml:id="br0">
      <inkml:brushProperty name="width" value="0.1" units="cm"/>
      <inkml:brushProperty name="height" value="0.1" units="cm"/>
      <inkml:brushProperty name="color" value="#FFFFFF"/>
    </inkml:brush>
  </inkml:definitions>
  <inkml:trace contextRef="#ctx0" brushRef="#br0">0 3 5497 0 0,'7'-3'5077'0'0,"-7"4"-4985"0"0,15 9 1496 0 0,13 15-740 0 0,-16-13-415 0 0,101 111 1687 0 0,117 157 1024 0 0,-173-207-4423 0 0,-50-66-1645 0 0</inkml:trace>
</inkml:ink>
</file>

<file path=ppt/ink/ink6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0.067"/>
    </inkml:context>
    <inkml:brush xml:id="br0">
      <inkml:brushProperty name="width" value="0.1" units="cm"/>
      <inkml:brushProperty name="height" value="0.1" units="cm"/>
      <inkml:brushProperty name="color" value="#FFFFFF"/>
    </inkml:brush>
  </inkml:definitions>
  <inkml:trace contextRef="#ctx0" brushRef="#br0">49 18 4704 0 0,'7'-17'6608'0'0,"-7"27"-5544"0"0,-6 23-477 0 0,2-1 1 0 0,1 1-1 0 0,2-1 1 0 0,1 1-1 0 0,7 55 0 0 0,-5-78-536 0 0,0 0 0 0 0,1 0 0 0 0,0 0 0 0 0,1-1 0 0 0,0 0 0 0 0,0 1 0 0 0,1-1 0 0 0,0-1 0 0 0,12 16 0 0 0,-12-19-54 0 0,1 1 0 0 0,-1-1-1 0 0,1 0 1 0 0,1 0-1 0 0,-1-1 1 0 0,1 1 0 0 0,-1-1-1 0 0,1-1 1 0 0,1 0-1 0 0,-1 0 1 0 0,0 0 0 0 0,1-1-1 0 0,-1 0 1 0 0,11 2-1 0 0,-11-3-11 0 0,-1 0-1 0 0,1 0 0 0 0,-1 0 0 0 0,1-1 1 0 0,0 0-1 0 0,-1-1 0 0 0,1 1 0 0 0,0-1 0 0 0,-1 0 1 0 0,1-1-1 0 0,-1 0 0 0 0,0 0 0 0 0,1 0 0 0 0,-1-1 1 0 0,0 0-1 0 0,0 0 0 0 0,-1 0 0 0 0,1-1 0 0 0,-1 0 1 0 0,1 0-1 0 0,-1 0 0 0 0,-1-1 0 0 0,1 1 0 0 0,0-1 1 0 0,-1-1-1 0 0,0 1 0 0 0,0 0 0 0 0,-1-1 0 0 0,0 0 1 0 0,0 0-1 0 0,0 0 0 0 0,0 0 0 0 0,-1 0 0 0 0,0-1 1 0 0,2-11-1 0 0,20-145-132 0 0,-44 218 848 0 0,2 24-303 0 0,3 1 0 0 0,-5 107 0 0 0,-18 100 78 0 0,32-262-417 0 0,0 0 0 0 0,-2 0 0 0 0,-19 42 0 0 0,25-62-47 0 0,-1 1 0 0 0,0 0 1 0 0,-1 0-1 0 0,1-1 0 0 0,-1 0 1 0 0,0 0-1 0 0,0 0 0 0 0,-1 0 1 0 0,1-1-1 0 0,-1 1 1 0 0,0-1-1 0 0,0 0 0 0 0,-1-1 1 0 0,1 1-1 0 0,-1-1 0 0 0,0 0 1 0 0,0 0-1 0 0,0-1 0 0 0,0 0 1 0 0,-11 2-1 0 0,11-3 2 0 0,0-1 0 0 0,-1 0 0 0 0,1 0-1 0 0,0-1 1 0 0,-1 0 0 0 0,1 0 0 0 0,0 0 0 0 0,0-1 0 0 0,0 0-1 0 0,0 0 1 0 0,0-1 0 0 0,0 1 0 0 0,1-1 0 0 0,-1 0 0 0 0,1-1-1 0 0,0 0 1 0 0,-8-6 0 0 0,10 7 4 0 0,0 0-1 0 0,0-1 1 0 0,-1 1-1 0 0,2-1 1 0 0,-1 1-1 0 0,0-1 1 0 0,1 0-1 0 0,0 0 1 0 0,0-1-1 0 0,0 1 1 0 0,0 0-1 0 0,1 0 1 0 0,0-1-1 0 0,-1 1 1 0 0,2-1-1 0 0,-1 0 0 0 0,0 1 1 0 0,1-1-1 0 0,0 1 1 0 0,0-1-1 0 0,1 0 1 0 0,-1 1-1 0 0,1-1 1 0 0,1-5-1 0 0,2 0-40 0 0,0 0-1 0 0,0 0 1 0 0,1 0-1 0 0,0 1 1 0 0,1-1-1 0 0,0 1 1 0 0,1 0-1 0 0,0 1 1 0 0,0 0-1 0 0,1 0 1 0 0,0 0-1 0 0,0 1 1 0 0,12-8-1 0 0,12-5-2109 0 0,0 1 0 0 0,54-22 0 0 0,-40 20-2294 0 0,-26 11 1483 0 0</inkml:trace>
</inkml:ink>
</file>

<file path=ppt/ink/ink6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0.726"/>
    </inkml:context>
    <inkml:brush xml:id="br0">
      <inkml:brushProperty name="width" value="0.1" units="cm"/>
      <inkml:brushProperty name="height" value="0.1" units="cm"/>
      <inkml:brushProperty name="color" value="#FFFFFF"/>
    </inkml:brush>
  </inkml:definitions>
  <inkml:trace contextRef="#ctx0" brushRef="#br0">96 21 4964 0 0,'5'-2'366'0'0,"0"-1"0"0"0,1 1 0 0 0,-1-1 0 0 0,1 1 0 0 0,-1 1 0 0 0,1-1 0 0 0,0 1 0 0 0,10-1 0 0 0,50 0 670 0 0,-65 2-1003 0 0,246 1 2945 0 0,-246-1-2941 0 0,1 0-1 0 0,-1 0 1 0 0,1 1-1 0 0,-1-1 1 0 0,1 1-1 0 0,-1-1 1 0 0,0 1-1 0 0,1-1 1 0 0,-1 1-1 0 0,0 0 1 0 0,0 0-1 0 0,1 0 1 0 0,-1 0-1 0 0,0 0 1 0 0,0 0 0 0 0,0 0-1 0 0,0 0 1 0 0,0 0-1 0 0,0 0 1 0 0,-1 0-1 0 0,1 1 1 0 0,0-1-1 0 0,0 0 1 0 0,-1 1-1 0 0,1-1 1 0 0,-1 0-1 0 0,1 1 1 0 0,-1-1-1 0 0,0 1 1 0 0,0-1-1 0 0,1 1 1 0 0,-1 1-1 0 0,1 8 172 0 0,0 0-1 0 0,-1 1 1 0 0,0 12-1 0 0,-1-10-66 0 0,-2 53 851 0 0,-22 116 0 0 0,9-82-538 0 0,0 40 7 0 0,-15 88 86 0 0,28-216-490 0 0,0 0 1 0 0,0 0-1 0 0,-1 0 0 0 0,-11 21 1 0 0,12-28-48 0 0,0-1 0 0 0,-1 1 1 0 0,0-1-1 0 0,0 0 0 0 0,0 0 0 0 0,-1-1 1 0 0,1 1-1 0 0,-1-1 0 0 0,0 0 0 0 0,-1 0 1 0 0,1-1-1 0 0,-6 4 0 0 0,-6 0 76 0 0,1 0-1 0 0,-1-1 1 0 0,-1-1-1 0 0,1 0 1 0 0,0-1 0 0 0,-1-1-1 0 0,0-1 1 0 0,0-1-1 0 0,0 0 1 0 0,0-1 0 0 0,0-1-1 0 0,0-1 1 0 0,1 0 0 0 0,-30-8-1 0 0,32 4-1092 0 0,14 5 632 0 0,0 0-1 0 0,0 1 1 0 0,0-1-1 0 0,0 0 1 0 0,0-1-376 0 0,0 1 375 0 0,0 0 1 0 0,0 0 0 0 0,1 0-1 0 0,-1 0 1 0 0,1 0-1 0 0,-1 0 1 0 0,1 0-1 0 0,-1 0 1 0 0,1 0-1 0 0,0 0 1 0 0,0-1-1 0 0,-1 1 1 0 0,1 0-1 0 0,0 0 1 0 0,0 0-1 0 0,0 0 1 0 0,0-1-1 0 0,0 1 1 0 0,0 0-1 0 0,1 0 1 0 0,0-2-1 0 0,2-9-2539 0 0</inkml:trace>
</inkml:ink>
</file>

<file path=ppt/ink/ink6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1.341"/>
    </inkml:context>
    <inkml:brush xml:id="br0">
      <inkml:brushProperty name="width" value="0.1" units="cm"/>
      <inkml:brushProperty name="height" value="0.1" units="cm"/>
      <inkml:brushProperty name="color" value="#FFFFFF"/>
    </inkml:brush>
  </inkml:definitions>
  <inkml:trace contextRef="#ctx0" brushRef="#br0">1 46 5885 0 0,'71'-3'6752'0'0,"121"-19"-4784"0"0,-180 21-1553 0 0,-12 1-415 0 0,30-5 874 0 0,-30 5-857 0 0,0 0-1 0 0,0 0 0 0 0,0 0 32 0 0,0 0-32 0 0,-1 0 0 0 0,1 0 0 0 0,0 0 0 0 0,0 0 0 0 0,0 0 0 0 0,0 0 0 0 0,0 0 0 0 0,0 0 1 0 0,0 0-1 0 0,0 0 0 0 0,0 0 0 0 0,0 0 0 0 0,0 0 0 0 0,0-1 0 0 0,0 1 0 0 0,0 0 0 0 0,0 0 0 0 0,0 0 0 0 0,0 0 0 0 0,0 0 0 0 0,0 0 0 0 0,0 0 1 0 0,0 0-1 0 0,0 0 0 0 0,0 0 0 0 0,0 0 0 0 0,-19-1 123 0 0,-240-1 409 0 0,259 2-674 0 0,32-3-6510 0 0,-17 0 4747 0 0,0-1-1256 0 0</inkml:trace>
</inkml:ink>
</file>

<file path=ppt/ink/ink6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4.341"/>
    </inkml:context>
    <inkml:brush xml:id="br0">
      <inkml:brushProperty name="width" value="0.1" units="cm"/>
      <inkml:brushProperty name="height" value="0.1" units="cm"/>
      <inkml:brushProperty name="color" value="#FFFFFF"/>
    </inkml:brush>
  </inkml:definitions>
  <inkml:trace contextRef="#ctx0" brushRef="#br0">506 24 4744 0 0,'0'-1'159'0'0,"1"0"0"0"0,-1 1 0 0 0,1-1-1 0 0,-1 1 1 0 0,1-1 0 0 0,-1 1 0 0 0,0-1-1 0 0,0 0 1 0 0,1 1 0 0 0,-1-1 0 0 0,0 0-1 0 0,0 1 1 0 0,0-1 0 0 0,1 0-1 0 0,-1 1 1 0 0,0-1 0 0 0,0 0 0 0 0,0 1-1 0 0,0-1 1 0 0,0 0 0 0 0,0 1 0 0 0,-1-1-1 0 0,1 0 1 0 0,0 1 0 0 0,0-1 0 0 0,0 0-1 0 0,-1 1 1 0 0,1-1 0 0 0,0 0-1 0 0,-1 0 1 0 0,0 1-28 0 0,0-1-1 0 0,0 1 1 0 0,-1 0-1 0 0,1-1 1 0 0,0 1-1 0 0,0 0 1 0 0,0 0-1 0 0,0 0 1 0 0,-1 0-1 0 0,1 0 1 0 0,0 0-1 0 0,0 0 1 0 0,0 0-1 0 0,0 1 1 0 0,-2-1-1 0 0,-42 18 1206 0 0,20-2-917 0 0,1 0 0 0 0,0 2 0 0 0,2 1 0 0 0,0 1 0 0 0,-31 37 0 0 0,16-12 347 0 0,-59 94-1 0 0,73-97-468 0 0,1 0 1 0 0,2 0 0 0 0,3 2 0 0 0,1 1 0 0 0,-18 82-1 0 0,31-106-186 0 0,0 0 0 0 0,2 0 0 0 0,1 0-1 0 0,0 0 1 0 0,2 0 0 0 0,7 36 0 0 0,-6-41-197 0 0,1 0-1 0 0,0 0 1 0 0,2-1 0 0 0,0 0-1 0 0,0 0 1 0 0,1 0 0 0 0,1-1 0 0 0,1 0-1 0 0,12 16 1 0 0,-15-22-428 0 0,1-1 1 0 0,0 0-1 0 0,0-1 0 0 0,1 1 1 0 0,-1-1-1 0 0,1-1 0 0 0,0 0 1 0 0,1 0-1 0 0,0 0 0 0 0,-1-1 0 0 0,1 0 1 0 0,1-1-1 0 0,-1 0 0 0 0,0-1 1 0 0,1 0-1 0 0,18 2 0 0 0,-6-4-1265 0 0,-1-4-1254 0 0</inkml:trace>
</inkml:ink>
</file>

<file path=ppt/ink/ink6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4.739"/>
    </inkml:context>
    <inkml:brush xml:id="br0">
      <inkml:brushProperty name="width" value="0.1" units="cm"/>
      <inkml:brushProperty name="height" value="0.1" units="cm"/>
      <inkml:brushProperty name="color" value="#FFFFFF"/>
    </inkml:brush>
  </inkml:definitions>
  <inkml:trace contextRef="#ctx0" brushRef="#br0">97 28 6981 0 0,'6'-28'3583'0'0,"-6"48"-381"0"0,-47 185-557 0 0,32-154-2308 0 0,3 0-1 0 0,1 1 1 0 0,3 0 0 0 0,-1 55-1 0 0,9-104-318 0 0,0 1 0 0 0,0-1 0 0 0,1 1 0 0 0,-1-1 0 0 0,1 1 0 0 0,0-1 0 0 0,0 0 0 0 0,0 1 0 0 0,0-1 0 0 0,1 0 0 0 0,-1 0 0 0 0,1 0 0 0 0,0 0-1 0 0,0 0 1 0 0,0 0 0 0 0,0 0 0 0 0,3 2 0 0 0,0-1 11 0 0,0 0 0 0 0,0-1 0 0 0,0 0 0 0 0,0 1 0 0 0,0-2 0 0 0,1 1 0 0 0,-1-1 0 0 0,1 0-1 0 0,6 2 1 0 0,11 1-139 0 0,-1-1 0 0 0,1-2 0 0 0,-1 0 0 0 0,25-1 0 0 0,-38-1-381 0 0,0-1 0 0 0,-1 1-1 0 0,1-1 1 0 0,-1-1 0 0 0,15-3-1 0 0,-20 4-183 0 0,0-1 0 0 0,0 1-1 0 0,1-1 1 0 0,-1 1-1 0 0,0-1 1 0 0,-1 0-1 0 0,1 0 1 0 0,0-1 0 0 0,-1 1-1 0 0,4-4 1 0 0</inkml:trace>
</inkml:ink>
</file>

<file path=ppt/ink/ink6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5.096"/>
    </inkml:context>
    <inkml:brush xml:id="br0">
      <inkml:brushProperty name="width" value="0.1" units="cm"/>
      <inkml:brushProperty name="height" value="0.1" units="cm"/>
      <inkml:brushProperty name="color" value="#FFFFFF"/>
    </inkml:brush>
  </inkml:definitions>
  <inkml:trace contextRef="#ctx0" brushRef="#br0">1 140 5741 0 0,'12'-6'697'0'0,"0"0"0"0"0,0 1 0 0 0,0 0 0 0 0,1 1 0 0 0,0 0 0 0 0,19-2 0 0 0,0-2-66 0 0,64-14 186 0 0,38-10-3458 0 0,-130 31 2131 0 0,0 0 1 0 0,0-1-1 0 0,0 1 0 0 0,0-1 1 0 0,-1 0-1 0 0,1-1 0 0 0,0 1 1 0 0,-1 0-1 0 0,1-1 0 0 0,-1 0 1 0 0,0 0-1 0 0,0 0 0 0 0,4-5 1 0 0,-4 3-651 0 0</inkml:trace>
</inkml:ink>
</file>

<file path=ppt/ink/ink6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5.427"/>
    </inkml:context>
    <inkml:brush xml:id="br0">
      <inkml:brushProperty name="width" value="0.1" units="cm"/>
      <inkml:brushProperty name="height" value="0.1" units="cm"/>
      <inkml:brushProperty name="color" value="#FFFFFF"/>
    </inkml:brush>
  </inkml:definitions>
  <inkml:trace contextRef="#ctx0" brushRef="#br0">31 122 1848 0 0,'-3'-2'571'0'0,"-1"0"-1"0"0,1-1 1 0 0,0 0-1 0 0,0 1 1 0 0,0-1-1 0 0,0 0 0 0 0,-4-7 1 0 0,7 9-459 0 0,-1 1 1 0 0,1-1-1 0 0,0 1 1 0 0,0-1-1 0 0,0 0 0 0 0,-1 1 1 0 0,1-1-1 0 0,0 0 1 0 0,0 1-1 0 0,0-1 1 0 0,0 0-1 0 0,0 1 0 0 0,0-1 1 0 0,0 0-1 0 0,0 1 1 0 0,1-1-1 0 0,-1 0 1 0 0,0 1-1 0 0,0-1 0 0 0,1-1 1 0 0,0 1 0 0 0,0 0-1 0 0,0-1 1 0 0,0 1 0 0 0,0 0 0 0 0,1 0 0 0 0,-1-1-1 0 0,0 1 1 0 0,1 0 0 0 0,-1 1 0 0 0,1-1-1 0 0,2-1 1 0 0,18-8 497 0 0,0 2 0 0 0,0 0 0 0 0,1 2 1 0 0,38-7-1 0 0,97-4-3639 0 0,-149 16 2464 0 0,1 0-977 0 0,0 1-1271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7.918"/>
    </inkml:context>
    <inkml:brush xml:id="br0">
      <inkml:brushProperty name="width" value="0.1" units="cm"/>
      <inkml:brushProperty name="height" value="0.1" units="cm"/>
      <inkml:brushProperty name="color" value="#FFFFFF"/>
    </inkml:brush>
  </inkml:definitions>
  <inkml:trace contextRef="#ctx0" brushRef="#br0">296 22 3992 0 0,'0'-1'126'0'0,"0"1"0"0"0,0-1 0 0 0,0 0-1 0 0,0 0 1 0 0,0 0 0 0 0,0 1 0 0 0,0-1-1 0 0,0 0 1 0 0,0 0 0 0 0,0 0 0 0 0,0 1-1 0 0,-1-1 1 0 0,1 0 0 0 0,0 0 0 0 0,-1 1-1 0 0,1-1 1 0 0,0 0 0 0 0,-1 0-1 0 0,1 1 1 0 0,-1-1 0 0 0,1 1 0 0 0,-1-1-1 0 0,1 0 1 0 0,-1 1 0 0 0,0-1 0 0 0,1 1-1 0 0,-1-1 1 0 0,0 1 0 0 0,1 0 0 0 0,-1-1-1 0 0,-1 0 1 0 0,0 1 21 0 0,0 0-1 0 0,0 0 1 0 0,0 0-1 0 0,0 1 1 0 0,0-1 0 0 0,0 0-1 0 0,0 1 1 0 0,0 0-1 0 0,0-1 1 0 0,1 1 0 0 0,-1 0-1 0 0,-3 1 1 0 0,-5 5 207 0 0,-1-1 0 0 0,2 2 1 0 0,-12 8-1 0 0,11-7-170 0 0,0 1 0 0 0,1-1 0 0 0,0 2-1 0 0,-10 13 1 0 0,1 0 226 0 0,0 1-4 0 0,1 0-1 0 0,2 1 1 0 0,1 1-1 0 0,0 0 0 0 0,-14 48 1 0 0,22-58-281 0 0,1 0 1 0 0,1 0 0 0 0,1 1 0 0 0,0-1 0 0 0,1 1 0 0 0,1 0 0 0 0,1-1-1 0 0,1 1 1 0 0,0 0 0 0 0,1-1 0 0 0,6 26 0 0 0,-6-36-209 0 0,1-1 0 0 0,-1 0 1 0 0,1 0-1 0 0,0 0 0 0 0,1 0 1 0 0,0 0-1 0 0,0-1 0 0 0,0 1 0 0 0,0-1 1 0 0,1 0-1 0 0,0-1 0 0 0,0 1 1 0 0,0-1-1 0 0,0 0 0 0 0,1 0 1 0 0,0 0-1 0 0,0-1 0 0 0,6 3 0 0 0,-2-2-520 0 0,0 0 0 0 0,0-1 0 0 0,0-1 0 0 0,0 1 0 0 0,1-2 0 0 0,-1 1 0 0 0,0-1 0 0 0,1-1 0 0 0,-1 0 0 0 0,1-1 0 0 0,11-1 0 0 0,2-3-2184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8.237"/>
    </inkml:context>
    <inkml:brush xml:id="br0">
      <inkml:brushProperty name="width" value="0.1" units="cm"/>
      <inkml:brushProperty name="height" value="0.1" units="cm"/>
      <inkml:brushProperty name="color" value="#FFFFFF"/>
    </inkml:brush>
  </inkml:definitions>
  <inkml:trace contextRef="#ctx0" brushRef="#br0">1 8 4740 0 0,'4'-8'2427'0'0,"1"11"-892"0"0,6 23-328 0 0,5 42-582 0 0,37 293-329 0 0,-53-360-346 0 0,5 33-2481 0 0,-5-32 2231 0 0,0-1-1 0 0,1 1 1 0 0,-1 0 0 0 0,0-1-1 0 0,1 1 1 0 0,0-1-1 0 0,-1 1 1 0 0,1-1-1 0 0,0 1 1 0 0,0-1 0 0 0,-1 1-1 0 0,1-1 1 0 0,0 0-1 0 0,1 1 1 0 0,-1-1-1 0 0,0 0 1 0 0,2 1 0 0 0</inkml:trace>
</inkml:ink>
</file>

<file path=ppt/ink/ink6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5.773"/>
    </inkml:context>
    <inkml:brush xml:id="br0">
      <inkml:brushProperty name="width" value="0.1" units="cm"/>
      <inkml:brushProperty name="height" value="0.1" units="cm"/>
      <inkml:brushProperty name="color" value="#FFFFFF"/>
    </inkml:brush>
  </inkml:definitions>
  <inkml:trace contextRef="#ctx0" brushRef="#br0">407 1 6089 0 0,'0'0'210'0'0,"1"0"0"0"0,-1 0 1 0 0,1 0-1 0 0,-1 0 1 0 0,1 0-1 0 0,0 0 1 0 0,-1 0-1 0 0,1 0 0 0 0,-1 0 1 0 0,1 0-1 0 0,-1 0 1 0 0,1 0-1 0 0,0 1 1 0 0,3 2 1893 0 0,-3-2-1894 0 0,-5 16 1672 0 0,-10 7-1137 0 0,0-1 0 0 0,-2-1 0 0 0,-33 38 0 0 0,24-30-489 0 0,-138 152 1410 0 0,81-97-1361 0 0,50-48-3108 0 0,11-15-1235 0 0</inkml:trace>
</inkml:ink>
</file>

<file path=ppt/ink/ink6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6.148"/>
    </inkml:context>
    <inkml:brush xml:id="br0">
      <inkml:brushProperty name="width" value="0.1" units="cm"/>
      <inkml:brushProperty name="height" value="0.1" units="cm"/>
      <inkml:brushProperty name="color" value="#FFFFFF"/>
    </inkml:brush>
  </inkml:definitions>
  <inkml:trace contextRef="#ctx0" brushRef="#br0">1 7 6217 0 0,'0'-1'75'0'0,"0"1"-1"0"0,0 0 1 0 0,0 0 0 0 0,0 0 0 0 0,0-1 0 0 0,0 1 0 0 0,0 0 0 0 0,0 0 0 0 0,0 0 0 0 0,0-1 0 0 0,0 1 0 0 0,0 0 0 0 0,2-3 1124 0 0,-2 3-1124 0 0,0 0 0 0 0,0 0 0 0 0,1 0 0 0 0,-1 0 0 0 0,0 0 0 0 0,0 0 0 0 0,0-1 0 0 0,0 1-1 0 0,1 0 1 0 0,-1 0 0 0 0,0 0 0 0 0,0 0 0 0 0,1 0 0 0 0,-1 0 0 0 0,0 0 0 0 0,0 0 0 0 0,0 0 0 0 0,1 0 0 0 0,-1 1 0 0 0,15 7 1477 0 0,14 20-579 0 0,-27-26-662 0 0,164 186 3332 0 0,41 39-2389 0 0,-205-225-1454 0 0,0-1-1 0 0,0 1 1 0 0,0-1-1 0 0,0 0 1 0 0,1 1-1 0 0,-1-1 1 0 0,0 0 0 0 0,0 0-1 0 0,3 0 1 0 0,-3-1-194 0 0,-1 1 0 0 0,0-1 1 0 0,1 0-1 0 0,-1 0 0 0 0,0 0 1 0 0,1 0-1 0 0,-1 0 0 0 0,0 0 1 0 0,1 0-1 0 0,-1 0 1 0 0,0 0-1 0 0,1-1 0 0 0,-1 1 1 0 0,0 0-1 0 0,1-1 0 0 0,-1 1 1 0 0,2-2-1 0 0</inkml:trace>
</inkml:ink>
</file>

<file path=ppt/ink/ink6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6.494"/>
    </inkml:context>
    <inkml:brush xml:id="br0">
      <inkml:brushProperty name="width" value="0.1" units="cm"/>
      <inkml:brushProperty name="height" value="0.1" units="cm"/>
      <inkml:brushProperty name="color" value="#FFFFFF"/>
    </inkml:brush>
  </inkml:definitions>
  <inkml:trace contextRef="#ctx0" brushRef="#br0">95 55 5340 0 0,'8'-6'404'0'0,"0"0"0"0"0,0 1 0 0 0,1 0-1 0 0,0 1 1 0 0,0-1 0 0 0,0 2-1 0 0,0 0 1 0 0,1 0 0 0 0,-1 0 0 0 0,20-1-1 0 0,9 0 527 0 0,55 1 1 0 0,-84 3-777 0 0,5 0 82 0 0,0 0-1 0 0,-1 1 1 0 0,1 1 0 0 0,-1 0-1 0 0,0 1 1 0 0,21 7-1 0 0,-29-9-137 0 0,-1 1 0 0 0,0 0 0 0 0,1 1 0 0 0,-1-1 0 0 0,0 1 0 0 0,0-1 0 0 0,-1 1 0 0 0,1 1 1 0 0,-1-1-1 0 0,1 0 0 0 0,-1 1 0 0 0,0 0 0 0 0,0-1 0 0 0,0 1 0 0 0,-1 0 0 0 0,1 1 0 0 0,-1-1 0 0 0,0 0 0 0 0,-1 1 0 0 0,1-1 0 0 0,1 9 0 0 0,2 13 191 0 0,-2 0 0 0 0,-1 1 1 0 0,-1 0-1 0 0,-5 48 0 0 0,-24 109 615 0 0,18-130-680 0 0,4-15-85 0 0,-2 6 103 0 0,-1 1 0 0 0,-20 57 1 0 0,26-96-226 0 0,0-1 1 0 0,0 0 0 0 0,-1-1-1 0 0,1 1 1 0 0,-1-1 0 0 0,-1 1-1 0 0,1-1 1 0 0,-1-1 0 0 0,0 1-1 0 0,0-1 1 0 0,-6 5 0 0 0,1-2-1 0 0,0-1 1 0 0,0 0 0 0 0,-1-1-1 0 0,0 0 1 0 0,-15 5 0 0 0,7-5 62 0 0,-1-1 1 0 0,1 0 0 0 0,-1-2 0 0 0,1 0-1 0 0,-31-2 1 0 0,12-3-191 0 0,-70-13-1 0 0,101 15 132 0 0,-14-4-3356 0 0</inkml:trace>
</inkml:ink>
</file>

<file path=ppt/ink/ink6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8.470"/>
    </inkml:context>
    <inkml:brush xml:id="br0">
      <inkml:brushProperty name="width" value="0.1" units="cm"/>
      <inkml:brushProperty name="height" value="0.1" units="cm"/>
      <inkml:brushProperty name="color" value="#FFFFFF"/>
    </inkml:brush>
  </inkml:definitions>
  <inkml:trace contextRef="#ctx0" brushRef="#br0">441 26 4940 0 0,'1'0'237'0'0,"0"0"0"0"0,1 0-1 0 0,-1-1 1 0 0,0 1 0 0 0,0-1-1 0 0,0 1 1 0 0,0-1 0 0 0,0 1-1 0 0,0-1 1 0 0,0 0 0 0 0,0 0 0 0 0,0 1-1 0 0,0-1 1 0 0,0 0 0 0 0,0 0-1 0 0,-1 0 1 0 0,1 0 0 0 0,0 0-1 0 0,-1 0 1 0 0,1 0 0 0 0,0-2-1 0 0,-2 2-112 0 0,1 0 0 0 0,-1 0 0 0 0,0 1-1 0 0,0-1 1 0 0,0 0 0 0 0,0 1 0 0 0,0-1-1 0 0,0 1 1 0 0,-1-1 0 0 0,1 1 0 0 0,0-1-1 0 0,0 1 1 0 0,0 0 0 0 0,0 0 0 0 0,-1 0-1 0 0,1-1 1 0 0,0 1 0 0 0,0 0 0 0 0,0 0 0 0 0,-1 1-1 0 0,1-1 1 0 0,-1 0 0 0 0,-11 1 122 0 0,1 0 0 0 0,0 1 0 0 0,0 0 1 0 0,0 1-1 0 0,0 0 0 0 0,0 1 0 0 0,1 0 0 0 0,-14 8 1 0 0,3-1-7 0 0,0 2 0 0 0,2 0 1 0 0,-21 18-1 0 0,20-15 5 0 0,2 2-1 0 0,0 0 1 0 0,1 1 0 0 0,1 0 0 0 0,1 2 0 0 0,1 0 0 0 0,-19 34-1 0 0,26-38-94 0 0,0 1-1 0 0,1 0 1 0 0,0 0-1 0 0,2 0 0 0 0,0 1 1 0 0,1 0-1 0 0,1 0 0 0 0,1 0 1 0 0,1 0-1 0 0,2 36 0 0 0,-1-38-132 0 0,2 0-1 0 0,0 0 1 0 0,1 0-1 0 0,1 0 0 0 0,0 0 1 0 0,2-1-1 0 0,0 1 1 0 0,0-1-1 0 0,2-1 0 0 0,0 1 1 0 0,12 17-1 0 0,-13-23-246 0 0,1 0-1 0 0,0 0 1 0 0,0-1 0 0 0,1 0-1 0 0,1 0 1 0 0,-1-1 0 0 0,1 0-1 0 0,0-1 1 0 0,21 11 0 0 0,-18-12-588 0 0,0-1 0 0 0,0-1 1 0 0,1 0-1 0 0,-1-1 0 0 0,1 0 1 0 0,0-1-1 0 0,0 0 1 0 0,0-1-1 0 0,1-1 0 0 0,-1 0 1 0 0,20-4-1 0 0,-8-2-2080 0 0</inkml:trace>
</inkml:ink>
</file>

<file path=ppt/ink/ink6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8.877"/>
    </inkml:context>
    <inkml:brush xml:id="br0">
      <inkml:brushProperty name="width" value="0.1" units="cm"/>
      <inkml:brushProperty name="height" value="0.1" units="cm"/>
      <inkml:brushProperty name="color" value="#FFFFFF"/>
    </inkml:brush>
  </inkml:definitions>
  <inkml:trace contextRef="#ctx0" brushRef="#br0">122 1 6393 0 0,'-8'14'6025'0'0,"-16"34"-4682"0"0,10-17-505 0 0,-5 21-87 0 0,3 1 0 0 0,1 1 0 0 0,-7 55-1 0 0,21-94-631 0 0,-1-1 1 0 0,2 1-1 0 0,0 0 0 0 0,1 0 0 0 0,0-1 0 0 0,1 1 0 0 0,7 25 0 0 0,-7-34-98 0 0,1 0-1 0 0,-1 0 0 0 0,1-1 0 0 0,0 1 1 0 0,0-1-1 0 0,1 1 0 0 0,0-1 0 0 0,0 0 1 0 0,0 0-1 0 0,0-1 0 0 0,1 1 0 0 0,-1-1 0 0 0,1 0 1 0 0,1 0-1 0 0,-1-1 0 0 0,0 0 0 0 0,1 0 1 0 0,-1 0-1 0 0,1 0 0 0 0,10 2 0 0 0,-3-1-313 0 0,-1-1 0 0 0,1-1-1 0 0,-1 0 1 0 0,1 0-1 0 0,0-2 1 0 0,-1 1-1 0 0,16-3 1 0 0,-19 1-477 0 0,0 0 0 0 0,0-1 0 0 0,0 0 0 0 0,0-1 0 0 0,0 0 1 0 0,0 0-1 0 0,-1-1 0 0 0,1 0 0 0 0,-1 0 0 0 0,11-9 0 0 0,-6 2-2230 0 0</inkml:trace>
</inkml:ink>
</file>

<file path=ppt/ink/ink6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9.226"/>
    </inkml:context>
    <inkml:brush xml:id="br0">
      <inkml:brushProperty name="width" value="0.1" units="cm"/>
      <inkml:brushProperty name="height" value="0.1" units="cm"/>
      <inkml:brushProperty name="color" value="#FFFFFF"/>
    </inkml:brush>
  </inkml:definitions>
  <inkml:trace contextRef="#ctx0" brushRef="#br0">0 95 5056 0 0,'0'-2'1673'0'0,"1"-1"-981"0"0,4 0-72 0 0,1-1-64 0 0,7 0-44 0 0,4-2-100 0 0,3 1-104 0 0,3-1-136 0 0,0 0-12 0 0,3-1-608 0 0,-4 0-200 0 0,3 1-224 0 0,-4-2-384 0 0,-1 1-64 0 0,-1-1 19 0 0,-4 2 21 0 0,-3-1 16 0 0</inkml:trace>
</inkml:ink>
</file>

<file path=ppt/ink/ink6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49.593"/>
    </inkml:context>
    <inkml:brush xml:id="br0">
      <inkml:brushProperty name="width" value="0.1" units="cm"/>
      <inkml:brushProperty name="height" value="0.1" units="cm"/>
      <inkml:brushProperty name="color" value="#FFFFFF"/>
    </inkml:brush>
  </inkml:definitions>
  <inkml:trace contextRef="#ctx0" brushRef="#br0">8 134 1636 0 0,'-1'-1'172'0'0,"0"0"0"0"0,0 0 0 0 0,1 0 0 0 0,-1 0 0 0 0,1 0 0 0 0,-1 0 0 0 0,1 0-1 0 0,-1 0 1 0 0,1 0 0 0 0,-1 0 0 0 0,1 0 0 0 0,0 0 0 0 0,0 0 0 0 0,0-1 0 0 0,-1 1 0 0 0,1 0 0 0 0,0 0 0 0 0,0 0 0 0 0,0 0-1 0 0,1 0 1 0 0,-1-1 0 0 0,0 1 0 0 0,0 0 0 0 0,1 0 0 0 0,-1 0 0 0 0,1 0 0 0 0,-1 0 0 0 0,1 0 0 0 0,-1 0 0 0 0,1 0 0 0 0,-1 0-1 0 0,1 0 1 0 0,0 0 0 0 0,0 0 0 0 0,-1 1 0 0 0,1-1 0 0 0,0 0 0 0 0,0 0 0 0 0,0 1 0 0 0,0-1 0 0 0,0 1 0 0 0,0-1 0 0 0,0 1-1 0 0,1-1 1 0 0,9-5 27 0 0,-1 0-1 0 0,1 1 1 0 0,17-5-1 0 0,-16 6 196 0 0,36-12-2067 0 0,57-12 0 0 0,-56 16-2249 0 0,-34 9 2526 0 0</inkml:trace>
</inkml:ink>
</file>

<file path=ppt/ink/ink6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0.090"/>
    </inkml:context>
    <inkml:brush xml:id="br0">
      <inkml:brushProperty name="width" value="0.1" units="cm"/>
      <inkml:brushProperty name="height" value="0.1" units="cm"/>
      <inkml:brushProperty name="color" value="#FFFFFF"/>
    </inkml:brush>
  </inkml:definitions>
  <inkml:trace contextRef="#ctx0" brushRef="#br0">0 1 2292 0 0,'13'3'7779'0'0,"-12"-2"-7390"0"0,3 18 1916 0 0,0 31-887 0 0,-2-24-896 0 0,0 0-1 0 0,2 0 0 0 0,10 40 1 0 0,-12-59-487 0 0,1-1 0 0 0,-1 1 0 0 0,1-1 1 0 0,0 1-1 0 0,1-1 0 0 0,-1 0 0 0 0,1-1 0 0 0,0 1 1 0 0,1 0-1 0 0,-1-1 0 0 0,1 0 0 0 0,0 0 0 0 0,1-1 1 0 0,-1 1-1 0 0,1-1 0 0 0,0 0 0 0 0,0-1 0 0 0,8 4 1 0 0,-2-2-95 0 0,0 0 0 0 0,0-2 0 0 0,0 1 1 0 0,1-2-1 0 0,-1 1 0 0 0,1-2 0 0 0,0 0 1 0 0,0 0-1 0 0,-1-1 0 0 0,1-1 1 0 0,0 0-1 0 0,0-1 0 0 0,-1 0 0 0 0,1-1 1 0 0,-1 0-1 0 0,0-1 0 0 0,0 0 0 0 0,19-11 1 0 0,-15 7 13 0 0,-1-2-1 0 0,0 0 1 0 0,-1 0 0 0 0,0-2 0 0 0,-1 0 0 0 0,0 0-1 0 0,-1-1 1 0 0,0-1 0 0 0,-1 0 0 0 0,-1 0-1 0 0,0-1 1 0 0,14-29 0 0 0,-14 24 159 0 0,-5 13 2 0 0,-1 0-1 0 0,-1-1 0 0 0,1 1 0 0 0,-2-1 0 0 0,1 1 1 0 0,-1-1-1 0 0,3-14 0 0 0,-25 42 779 0 0,6-1-634 0 0,1 1 1 0 0,1 0 0 0 0,1 0 0 0 0,-13 35 0 0 0,-26 93 452 0 0,32-89-510 0 0,-13 53 111 0 0,-19 55 39 0 0,44-150-353 0 0,-2 0 0 0 0,0-1 0 0 0,0 0 0 0 0,-2-1 0 0 0,0 0 0 0 0,-1 0 0 0 0,-18 19 0 0 0,25-30-6 0 0,-1-1 0 0 0,0 1 0 0 0,0-1 0 0 0,0 0 0 0 0,0 0 0 0 0,-1-1 0 0 0,1 1 0 0 0,-1-1 0 0 0,1 0-1 0 0,-1-1 1 0 0,0 1 0 0 0,0-1 0 0 0,0-1 0 0 0,0 1 0 0 0,0-1 0 0 0,1 0 0 0 0,-1 0 0 0 0,0 0 0 0 0,0-1 0 0 0,0 0 0 0 0,-8-2 0 0 0,4 0 88 0 0,0 0 1 0 0,0 0-1 0 0,0-1 0 0 0,1 0 1 0 0,-1-1-1 0 0,1 0 1 0 0,0 0-1 0 0,0-1 1 0 0,1-1-1 0 0,-1 1 1 0 0,-9-12-1 0 0,17 18-60 0 0,0-1-1 0 0,0 0 1 0 0,1 0-1 0 0,-1 0 1 0 0,0 0-1 0 0,1 0 1 0 0,-1-1 0 0 0,1 1-1 0 0,-1 0 1 0 0,1 0-1 0 0,-1 0 1 0 0,1 0-1 0 0,0-1 1 0 0,-1 1-1 0 0,1 0 1 0 0,0 0-1 0 0,0-1 1 0 0,0 1-1 0 0,0 0 1 0 0,0 0-1 0 0,0-1 1 0 0,1-1-1 0 0,0 1 2 0 0,0-1 0 0 0,0 1-1 0 0,1-1 1 0 0,-1 1-1 0 0,1 0 1 0 0,-1-1 0 0 0,1 1-1 0 0,0 0 1 0 0,-1 0-1 0 0,4-2 1 0 0,6-5-38 0 0,0 0 0 0 0,1 1 0 0 0,17-8 0 0 0,-18 9-89 0 0,25-12-748 0 0,41-16-1 0 0,13-7-3285 0 0,-76 34 2188 0 0,1 0 1 0 0,-1-1-1 0 0,23-20 0 0 0,-20 13-1011 0 0</inkml:trace>
</inkml:ink>
</file>

<file path=ppt/ink/ink6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0.478"/>
    </inkml:context>
    <inkml:brush xml:id="br0">
      <inkml:brushProperty name="width" value="0.1" units="cm"/>
      <inkml:brushProperty name="height" value="0.1" units="cm"/>
      <inkml:brushProperty name="color" value="#FFFFFF"/>
    </inkml:brush>
  </inkml:definitions>
  <inkml:trace contextRef="#ctx0" brushRef="#br0">216 24 6201 0 0,'1'-2'301'0'0,"-1"0"1"0"0,1 0-1 0 0,-1 1 1 0 0,1-1 0 0 0,0 1-1 0 0,0-1 1 0 0,0 0-1 0 0,0 1 1 0 0,0 0-1 0 0,0-1 1 0 0,0 1 0 0 0,1 0-1 0 0,1-2 1 0 0,-2 3-198 0 0,1 0 0 0 0,-1 0 1 0 0,0 0-1 0 0,1 0 0 0 0,-1 1 1 0 0,0-1-1 0 0,1 1 0 0 0,-1-1 0 0 0,0 1 1 0 0,1-1-1 0 0,-1 1 0 0 0,0-1 1 0 0,0 1-1 0 0,0 0 0 0 0,0 0 0 0 0,0 0 1 0 0,1 0-1 0 0,-2-1 0 0 0,3 3 0 0 0,15 14 275 0 0,0 0 0 0 0,-1 2 0 0 0,-1 0-1 0 0,-1 0 1 0 0,-1 2 0 0 0,13 21-1 0 0,-1 7 353 0 0,34 84 1 0 0,-49-104-534 0 0,-1 1 1 0 0,-1 0-1 0 0,-2 0 1 0 0,-1 1 0 0 0,-1 0-1 0 0,-2 0 1 0 0,0 55-1 0 0,-5-66-110 0 0,0 0 0 0 0,-1 0 0 0 0,-1 0 0 0 0,-1-1 0 0 0,-1 0 0 0 0,0 0 0 0 0,-2 0 0 0 0,0 0 0 0 0,-1-1 0 0 0,-1-1 0 0 0,0 0 0 0 0,-2 0 0 0 0,-14 16 0 0 0,4-9 173 0 0,-1-1 0 0 0,-1-1-1 0 0,-1-1 1 0 0,0-2-1 0 0,-2 0 1 0 0,-1-2-1 0 0,0-1 1 0 0,-1-1-1 0 0,-46 17 1 0 0,48-20-498 0 0,-20 8-1304 0 0,16-15-5765 0 0</inkml:trace>
</inkml:ink>
</file>

<file path=ppt/ink/ink6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2.959"/>
    </inkml:context>
    <inkml:brush xml:id="br0">
      <inkml:brushProperty name="width" value="0.1" units="cm"/>
      <inkml:brushProperty name="height" value="0.1" units="cm"/>
      <inkml:brushProperty name="color" value="#FFFFFF"/>
    </inkml:brush>
  </inkml:definitions>
  <inkml:trace contextRef="#ctx0" brushRef="#br0">0 26 6113 0 0,'94'-4'6846'0'0,"4"-4"-4412"0"0,107-5-4540 0 0,-179 17-3108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8.592"/>
    </inkml:context>
    <inkml:brush xml:id="br0">
      <inkml:brushProperty name="width" value="0.1" units="cm"/>
      <inkml:brushProperty name="height" value="0.1" units="cm"/>
      <inkml:brushProperty name="color" value="#FFFFFF"/>
    </inkml:brush>
  </inkml:definitions>
  <inkml:trace contextRef="#ctx0" brushRef="#br0">1 68 1648 0 0,'0'-2'122'0'0,"0"-1"0"0"0,0 0-1 0 0,0 1 1 0 0,0-1 0 0 0,1 1 0 0 0,-1-1-1 0 0,1 0 1 0 0,-1 1 0 0 0,1-1 0 0 0,0 1-1 0 0,0 0 1 0 0,0-1 0 0 0,1 1 0 0 0,-1 0-1 0 0,0 0 1 0 0,1-1 0 0 0,0 1 0 0 0,-1 0 0 0 0,1 1-1 0 0,0-1 1 0 0,0 0 0 0 0,4-2 0 0 0,-2 2-11 0 0,0 0 1 0 0,1 0 0 0 0,-1 0 0 0 0,1 1 0 0 0,0 0 0 0 0,-1 0 0 0 0,1 0 0 0 0,0 1 0 0 0,0-1 0 0 0,-1 1 0 0 0,8 1-1 0 0,7 1 37 0 0,1 1 0 0 0,-1 1 0 0 0,0 1 0 0 0,27 10 0 0 0,-26-7 14 0 0,0 1 0 0 0,-1 2 1 0 0,0-1-1 0 0,-1 2 0 0 0,0 1 1 0 0,-1 0-1 0 0,28 27 0 0 0,-24-18 58 0 0,-2 1 0 0 0,0 1-1 0 0,-1 0 1 0 0,23 44-1 0 0,-35-56-112 0 0,0 1-1 0 0,-1 0 0 0 0,0 0 0 0 0,-1 1 1 0 0,0 0-1 0 0,-1-1 0 0 0,-1 1 0 0 0,0 0 1 0 0,-1 0-1 0 0,-1 1 0 0 0,0-1 0 0 0,-1 0 1 0 0,0 0-1 0 0,-4 18 0 0 0,1-23 10 0 0,1 0 0 0 0,-1 1 0 0 0,0-1 0 0 0,-1-1 0 0 0,0 1 0 0 0,0-1 0 0 0,-1 1-1 0 0,0-2 1 0 0,-1 1 0 0 0,0-1 0 0 0,0 0 0 0 0,0 0 0 0 0,-1-1 0 0 0,0 0 0 0 0,0 0 0 0 0,0-1 0 0 0,-1 0 0 0 0,0 0 0 0 0,-10 3 0 0 0,11-5-207 0 0,-1 1 1 0 0,1-2 0 0 0,-1 1-1 0 0,0-1 1 0 0,0-1 0 0 0,0 1-1 0 0,0-1 1 0 0,0-1-1 0 0,0 0 1 0 0,0 0 0 0 0,0-1-1 0 0,0 0 1 0 0,0-1 0 0 0,0 0-1 0 0,0 0 1 0 0,0-1-1 0 0,1 0 1 0 0,-1 0 0 0 0,1-1-1 0 0,0 0 1 0 0,-8-5 0 0 0,-2-8-2661 0 0,11 8-174 0 0</inkml:trace>
</inkml:ink>
</file>

<file path=ppt/ink/ink6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3.333"/>
    </inkml:context>
    <inkml:brush xml:id="br0">
      <inkml:brushProperty name="width" value="0.1" units="cm"/>
      <inkml:brushProperty name="height" value="0.1" units="cm"/>
      <inkml:brushProperty name="color" value="#FFFFFF"/>
    </inkml:brush>
  </inkml:definitions>
  <inkml:trace contextRef="#ctx0" brushRef="#br0">8 1 6301 0 0,'0'0'102'0'0,"0"0"1"0"0,-1 0-1 0 0,1 0 1 0 0,-1 0-1 0 0,1 1 1 0 0,0-1-1 0 0,-1 0 1 0 0,1 0 0 0 0,0 0-1 0 0,-1 0 1 0 0,1 1-1 0 0,0-1 1 0 0,-1 0-1 0 0,1 1 1 0 0,0-1-1 0 0,0 0 1 0 0,-1 0 0 0 0,1 1-1 0 0,0-1 1 0 0,0 0-1 0 0,-1 1 1 0 0,1-1-1 0 0,0 1 1 0 0,0-1-1 0 0,0 0 1 0 0,0 1 0 0 0,0-1-1 0 0,0 0 1 0 0,0 1-1 0 0,-1-1 1 0 0,1 1-1 0 0,0-1 1 0 0,0 0-1 0 0,1 1 1 0 0,-1-1 0 0 0,0 1-1 0 0,0 0 1 0 0,15 8 1690 0 0,28 0-707 0 0,-41-9-926 0 0,51 7 1404 0 0,88-2 0 0 0,-57-6-2687 0 0,3 0-6220 0 0</inkml:trace>
</inkml:ink>
</file>

<file path=ppt/ink/ink6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3.813"/>
    </inkml:context>
    <inkml:brush xml:id="br0">
      <inkml:brushProperty name="width" value="0.1" units="cm"/>
      <inkml:brushProperty name="height" value="0.1" units="cm"/>
      <inkml:brushProperty name="color" value="#FFFFFF"/>
    </inkml:brush>
  </inkml:definitions>
  <inkml:trace contextRef="#ctx0" brushRef="#br0">0 14 5633 0 0,'14'-7'3498'0'0,"19"4"-2374"0"0,-26 3-669 0 0,54-3 442 0 0,0 2 0 0 0,94 12 0 0 0,-144-7-2120 0 0</inkml:trace>
</inkml:ink>
</file>

<file path=ppt/ink/ink6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4.223"/>
    </inkml:context>
    <inkml:brush xml:id="br0">
      <inkml:brushProperty name="width" value="0.1" units="cm"/>
      <inkml:brushProperty name="height" value="0.1" units="cm"/>
      <inkml:brushProperty name="color" value="#FFFFFF"/>
    </inkml:brush>
  </inkml:definitions>
  <inkml:trace contextRef="#ctx0" brushRef="#br0">230 2 6101 0 0,'-2'-1'169'0'0,"1"1"1"0"0,0 0-1 0 0,-1 0 1 0 0,1 0-1 0 0,0 0 1 0 0,-1 0 0 0 0,1 0-1 0 0,0 0 1 0 0,-1 1-1 0 0,1-1 1 0 0,0 0 0 0 0,0 1-1 0 0,-1-1 1 0 0,1 1-1 0 0,0-1 1 0 0,0 1-1 0 0,0-1 1 0 0,0 1 0 0 0,-1 0-1 0 0,1 0 1 0 0,0 0-1 0 0,0-1 1 0 0,0 1 0 0 0,1 0-1 0 0,-1 0 1 0 0,0 0-1 0 0,0 1 1 0 0,1-1-1 0 0,-1 0 1 0 0,0 0 0 0 0,0 2-1 0 0,-19 44 873 0 0,18-38-615 0 0,-46 175 2406 0 0,19-63-2053 0 0,2-27 45 0 0,-38 175 621 0 0,64-265-1417 0 0,0 0 1 0 0,1 0-1 0 0,-1 0 0 0 0,1 1 0 0 0,0-1 0 0 0,0 0 0 0 0,1 0 0 0 0,-1 0 0 0 0,1 0 0 0 0,0 0 0 0 0,2 7 0 0 0,-1-8-15 0 0,-1-1 0 0 0,1 1-1 0 0,0-1 1 0 0,0 0 0 0 0,0 0 0 0 0,0 0 0 0 0,1 0-1 0 0,-1 0 1 0 0,0 0 0 0 0,1 0 0 0 0,-1-1-1 0 0,1 1 1 0 0,0-1 0 0 0,-1 0 0 0 0,1 0-1 0 0,5 1 1 0 0,17 5 35 0 0,-1-1-1 0 0,1-1 0 0 0,1-1 1 0 0,-1-2-1 0 0,28 0 1 0 0,127-11-406 0 0,-167 8 249 0 0,-5 0-171 0 0,0 0 0 0 0,0-1 0 0 0,0 0 0 0 0,9-3 0 0 0,11-11-6533 0 0</inkml:trace>
</inkml:ink>
</file>

<file path=ppt/ink/ink6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4.570"/>
    </inkml:context>
    <inkml:brush xml:id="br0">
      <inkml:brushProperty name="width" value="0.1" units="cm"/>
      <inkml:brushProperty name="height" value="0.1" units="cm"/>
      <inkml:brushProperty name="color" value="#FFFFFF"/>
    </inkml:brush>
  </inkml:definitions>
  <inkml:trace contextRef="#ctx0" brushRef="#br0">6 36 5473 0 0,'0'0'87'0'0,"0"-1"1"0"0,-1 1 0 0 0,1 0 0 0 0,0 0 0 0 0,-1 0 0 0 0,1 0 0 0 0,0-1 0 0 0,-1 1 0 0 0,1 0 0 0 0,0 0 0 0 0,0-1 0 0 0,-1 1 0 0 0,1 0 0 0 0,0 0 0 0 0,0-1 0 0 0,0 1 0 0 0,0 0 0 0 0,-1-1 0 0 0,1 1 0 0 0,0 0 0 0 0,0-1 0 0 0,0 1 0 0 0,0 0 0 0 0,0-1 0 0 0,0 1 0 0 0,0 0 0 0 0,0-1 0 0 0,0 1 0 0 0,0 0 0 0 0,0-1 0 0 0,0 1 0 0 0,0 0 0 0 0,0-1 0 0 0,0 1 0 0 0,0 0 0 0 0,0-1 0 0 0,0 1 0 0 0,0 0 0 0 0,1-1 0 0 0,15-5 1372 0 0,30 5-793 0 0,-41 1-337 0 0,103 0 1121 0 0,230-4 864 0 0,-322 3-2649 0 0,31-2 775 0 0,-20-5-8013 0 0</inkml:trace>
</inkml:ink>
</file>

<file path=ppt/ink/ink6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5.708"/>
    </inkml:context>
    <inkml:brush xml:id="br0">
      <inkml:brushProperty name="width" value="0.1" units="cm"/>
      <inkml:brushProperty name="height" value="0.1" units="cm"/>
      <inkml:brushProperty name="color" value="#FFFFFF"/>
    </inkml:brush>
  </inkml:definitions>
  <inkml:trace contextRef="#ctx0" brushRef="#br0">872 25 4532 0 0,'3'-1'414'0'0,"13"-6"4224"0"0,-16 7-4559 0 0,-1-1 0 0 0,1 1 0 0 0,0-1 0 0 0,-1 1 1 0 0,1 0-1 0 0,-1-1 0 0 0,1 1 0 0 0,0 0 0 0 0,-1-1 0 0 0,1 1 0 0 0,-1 0 0 0 0,1 0 1 0 0,-1-1-1 0 0,1 1 0 0 0,-1 0 0 0 0,1 0 0 0 0,-1 0 0 0 0,1 0 0 0 0,-1 0 0 0 0,1 0 0 0 0,-1 0 1 0 0,1 0-1 0 0,-1 0 0 0 0,1 0 0 0 0,-1 0 0 0 0,1 0 0 0 0,-1 0 0 0 0,0 0 0 0 0,-36-2 429 0 0,-63 5-1 0 0,20-1-204 0 0,-200-14 1547 0 0,276 12-1825 0 0,-3-1 37 0 0,-1 0 0 0 0,1 0-1 0 0,-1 1 1 0 0,1 0 0 0 0,-1 1-1 0 0,-8 1 1 0 0,13-1-38 0 0,0 1 0 0 0,0-1 0 0 0,0 0 0 0 0,0 1 0 0 0,1 0 0 0 0,-1-1 0 0 0,1 1 0 0 0,-1 0 1 0 0,1 1-1 0 0,-1-1 0 0 0,1 0 0 0 0,0 1 0 0 0,0-1 0 0 0,0 1 0 0 0,1-1 0 0 0,-1 1 0 0 0,-2 5 0 0 0,-6 17 149 0 0,0 2 0 0 0,2-1-1 0 0,0 1 1 0 0,2 0 0 0 0,-4 39 0 0 0,1-8 36 0 0,-7 44 31 0 0,-12 60 155 0 0,-1-24 208 0 0,-19 76 278 0 0,-18 46-51 0 0,59-238-772 0 0,4-14-29 0 0,0 0 0 0 0,1-1 0 0 0,0 1 0 0 0,0 1 0 0 0,1-1 0 0 0,0 0 0 0 0,0 0 0 0 0,2 14 1 0 0,-1-21-22 0 0,1 1 1 0 0,0-1 0 0 0,0 1 0 0 0,0-1-1 0 0,0 0 1 0 0,0 1 0 0 0,0-1 0 0 0,1 0-1 0 0,-1 0 1 0 0,0 0 0 0 0,1 0 0 0 0,-1 0-1 0 0,1 0 1 0 0,-1 0 0 0 0,1-1 0 0 0,-1 1-1 0 0,1 0 1 0 0,-1-1 0 0 0,1 1 0 0 0,0-1-1 0 0,-1 0 1 0 0,4 1 0 0 0,41 4 63 0 0,-44-5-66 0 0,45 2-467 0 0,0-1-1 0 0,1-3 1 0 0,-2-2 0 0 0,52-12 0 0 0,-88 14-710 0 0,-1-2 0 0 0,1 0 0 0 0,-1 0 0 0 0,0 0 0 0 0,-1-1-1 0 0,10-7 1 0 0,-8 6-231 0 0,3-3-1809 0 0</inkml:trace>
</inkml:ink>
</file>

<file path=ppt/ink/ink6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6.121"/>
    </inkml:context>
    <inkml:brush xml:id="br0">
      <inkml:brushProperty name="width" value="0.1" units="cm"/>
      <inkml:brushProperty name="height" value="0.1" units="cm"/>
      <inkml:brushProperty name="color" value="#FFFFFF"/>
    </inkml:brush>
  </inkml:definitions>
  <inkml:trace contextRef="#ctx0" brushRef="#br0">604 0 6257 0 0,'-19'17'6609'0'0,"-39"37"-5272"0"0,-214 228 2159 0 0,77-85-2107 0 0,176-177-1772 0 0,-21 22-4167 0 0</inkml:trace>
</inkml:ink>
</file>

<file path=ppt/ink/ink6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6.503"/>
    </inkml:context>
    <inkml:brush xml:id="br0">
      <inkml:brushProperty name="width" value="0.1" units="cm"/>
      <inkml:brushProperty name="height" value="0.1" units="cm"/>
      <inkml:brushProperty name="color" value="#FFFFFF"/>
    </inkml:brush>
  </inkml:definitions>
  <inkml:trace contextRef="#ctx0" brushRef="#br0">0 56 6133 0 0,'1'-13'1710'0'0,"-2"10"-1344"0"0,1 0-1 0 0,0 0 0 0 0,0 0 0 0 0,0 1 1 0 0,1-1-1 0 0,-1 0 0 0 0,1 0 1 0 0,-1 0-1 0 0,1 1 0 0 0,0-1 0 0 0,0 0 1 0 0,0 1-1 0 0,2-4 0 0 0,-1 6-261 0 0,-1 1-1 0 0,0-1 0 0 0,0 1 1 0 0,0 0-1 0 0,1-1 0 0 0,-1 1 1 0 0,0 0-1 0 0,0 0 0 0 0,0 0 1 0 0,0 0-1 0 0,0 0 1 0 0,0 0-1 0 0,0 0 0 0 0,-1 0 1 0 0,2 1-1 0 0,-2-1-55 0 0,22 29 613 0 0,-3 1-1 0 0,17 35 0 0 0,-21-37-511 0 0,69 127 769 0 0,107 194 840 0 0,-169-318-1196 0 0,-6-18-1357 0 0,-16-14 591 0 0,1 1 0 0 0,-1-1 0 0 0,1 0 0 0 0,-1 0 0 0 0,1 1 0 0 0,0-1 0 0 0,-1 0 0 0 0,1 0 0 0 0,-1 0 0 0 0,1 0 0 0 0,0 1 0 0 0,-1-1 0 0 0,1 0 0 0 0,0 0 0 0 0,-1 0 0 0 0,1 0 0 0 0,-1 0 0 0 0,1-1 0 0 0,0 1 0 0 0,-1 0 0 0 0,1 0 0 0 0,1-1 0 0 0</inkml:trace>
</inkml:ink>
</file>

<file path=ppt/ink/ink6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8.306"/>
    </inkml:context>
    <inkml:brush xml:id="br0">
      <inkml:brushProperty name="width" value="0.1" units="cm"/>
      <inkml:brushProperty name="height" value="0.1" units="cm"/>
      <inkml:brushProperty name="color" value="#FFFFFF"/>
    </inkml:brush>
  </inkml:definitions>
  <inkml:trace contextRef="#ctx0" brushRef="#br0">487 16 4868 0 0,'0'-1'130'0'0,"0"0"0"0"0,0 0 0 0 0,0 1 0 0 0,-1-1 0 0 0,1 0 0 0 0,0 0 0 0 0,-1 1 0 0 0,1-1 0 0 0,-1 0 0 0 0,1 1-1 0 0,-1-1 1 0 0,1 0 0 0 0,-1 1 0 0 0,1-1 0 0 0,-1 1 0 0 0,1-1 0 0 0,-1 1 0 0 0,0-1 0 0 0,1 1 0 0 0,-1-1 0 0 0,0 1-1 0 0,0 0 1 0 0,1-1 0 0 0,-1 1 0 0 0,0 0 0 0 0,0 0 0 0 0,-1-1 0 0 0,0 1 44 0 0,-1 0 1 0 0,0 0-1 0 0,0 0 1 0 0,0 0-1 0 0,1 1 1 0 0,-1-1-1 0 0,0 1 1 0 0,-3 1-1 0 0,-46 21 1231 0 0,26-7-996 0 0,2 0 1 0 0,0 1-1 0 0,1 2 1 0 0,1 0-1 0 0,1 1 0 0 0,-28 35 1 0 0,13-9 352 0 0,3 1 0 0 0,-36 68 1 0 0,59-97-602 0 0,1 0 0 0 0,1 0 0 0 0,0 1 1 0 0,2-1-1 0 0,0 2 0 0 0,1-1 0 0 0,1 1 0 0 0,1 0 1 0 0,1 0-1 0 0,0 0 0 0 0,2 0 0 0 0,2 30 1 0 0,0-36-113 0 0,-1 5 40 0 0,1 0 1 0 0,2-1-1 0 0,-1 1 1 0 0,2-1-1 0 0,1 0 1 0 0,11 27-1 0 0,-8-26-119 0 0,0-1 0 0 0,2 0 1 0 0,0-1-1 0 0,1 0 0 0 0,0-1 0 0 0,1-1 0 0 0,16 15 0 0 0,-10-16-497 0 0,1 0-1 0 0,1-2 0 0 0,39 18 1 0 0,-46-24-517 0 0,0-2 0 0 0,0 0-1 0 0,1-1 1 0 0,-1 0 0 0 0,1-1 0 0 0,0 0 0 0 0,0-2 0 0 0,29-1 0 0 0,-13-2-1851 0 0</inkml:trace>
</inkml:ink>
</file>

<file path=ppt/ink/ink6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8.674"/>
    </inkml:context>
    <inkml:brush xml:id="br0">
      <inkml:brushProperty name="width" value="0.1" units="cm"/>
      <inkml:brushProperty name="height" value="0.1" units="cm"/>
      <inkml:brushProperty name="color" value="#FFFFFF"/>
    </inkml:brush>
  </inkml:definitions>
  <inkml:trace contextRef="#ctx0" brushRef="#br0">508 13 6081 0 0,'0'-1'90'0'0,"0"1"0"0"0,0-1 0 0 0,1 1 0 0 0,-1 0 0 0 0,0-1 0 0 0,0 1 0 0 0,0-1 0 0 0,-1 1 0 0 0,1-1 0 0 0,0 1 1 0 0,0 0-1 0 0,0-1 0 0 0,0 1 0 0 0,0 0 0 0 0,0-1 0 0 0,0 1 0 0 0,-1-1 0 0 0,1 1 0 0 0,0 0 0 0 0,0-1 0 0 0,-1 1 1 0 0,1 0-1 0 0,0-1 0 0 0,0 1 0 0 0,-1 0 0 0 0,1 0 0 0 0,0-1 0 0 0,-1 1 0 0 0,1 0 0 0 0,0 0 0 0 0,-1 0 0 0 0,1-1 1 0 0,-1 1-1 0 0,1 0 0 0 0,-1 0 0 0 0,-15 6 1578 0 0,-15 18-337 0 0,30-23-1240 0 0,-109 108 2134 0 0,-49 78 13 0 0,40-48-1421 0 0,55-64-9004 0 0</inkml:trace>
</inkml:ink>
</file>

<file path=ppt/ink/ink6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9.026"/>
    </inkml:context>
    <inkml:brush xml:id="br0">
      <inkml:brushProperty name="width" value="0.1" units="cm"/>
      <inkml:brushProperty name="height" value="0.1" units="cm"/>
      <inkml:brushProperty name="color" value="#FFFFFF"/>
    </inkml:brush>
  </inkml:definitions>
  <inkml:trace contextRef="#ctx0" brushRef="#br0">0 34 6489 0 0,'0'-1'20'0'0,"3"-29"3535"0"0,-2 30-3498 0 0,-1-1 0 0 0,0 1 1 0 0,0 0-1 0 0,0 0 0 0 0,0 0 1 0 0,1 0-1 0 0,-1-1 0 0 0,0 1 1 0 0,0 0-1 0 0,0 0 0 0 0,1 0 1 0 0,-1 0-1 0 0,0 0 0 0 0,0 0 1 0 0,0 0-1 0 0,1 0 0 0 0,-1 0 1 0 0,0 0-1 0 0,0-1 0 0 0,1 1 1 0 0,-1 0-1 0 0,0 0 0 0 0,0 0 1 0 0,0 1-1 0 0,1-1 0 0 0,-1 0 0 0 0,0 0 1 0 0,0 0-1 0 0,1 0 0 0 0,-1 0 1 0 0,0 0-1 0 0,0 0 0 0 0,0 0 1 0 0,1 0-1 0 0,-1 1 0 0 0,15 12 744 0 0,109 131 1269 0 0,192 208 745 0 0,-281-312-2592 0 0,-2-3-1101 0 0,-10-15-3126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9.018"/>
    </inkml:context>
    <inkml:brush xml:id="br0">
      <inkml:brushProperty name="width" value="0.1" units="cm"/>
      <inkml:brushProperty name="height" value="0.1" units="cm"/>
      <inkml:brushProperty name="color" value="#FFFFFF"/>
    </inkml:brush>
  </inkml:definitions>
  <inkml:trace contextRef="#ctx0" brushRef="#br0">1 138 2984 0 0,'32'-1'501'0'0,"1"-1"0"0"0,-1-1 0 0 0,1-2 0 0 0,-1-1 1 0 0,0-2-1 0 0,-1-1 0 0 0,38-16 0 0 0,-67 23-397 0 0,1 1 1 0 0,-1-1 0 0 0,1 1-1 0 0,-1-1 1 0 0,0 0 0 0 0,1 0-1 0 0,-1 0 1 0 0,0 0 0 0 0,0-1 0 0 0,0 1-1 0 0,-1-1 1 0 0,1 1 0 0 0,-1-1-1 0 0,1 1 1 0 0,-1-1 0 0 0,0 0-1 0 0,0 0 1 0 0,1-4 0 0 0,-1 6-32 0 0,-1 0 1 0 0,0 0-1 0 0,0 0 0 0 0,0-1 1 0 0,0 1-1 0 0,0 0 1 0 0,0 0-1 0 0,0 0 0 0 0,0 0 1 0 0,-1 0-1 0 0,1 0 0 0 0,0 0 1 0 0,0 0-1 0 0,-1 0 1 0 0,1 0-1 0 0,-1 0 0 0 0,1 0 1 0 0,-1 0-1 0 0,0 0 1 0 0,0-1-1 0 0,-1 1-17 0 0,1 0 1 0 0,0 0-1 0 0,-1 0 0 0 0,1 0 1 0 0,-1 1-1 0 0,1-1 1 0 0,-1 1-1 0 0,1-1 0 0 0,-1 1 1 0 0,1 0-1 0 0,-1-1 1 0 0,1 1-1 0 0,-1 0 0 0 0,0 0 1 0 0,1 0-1 0 0,-1 0 1 0 0,1 0-1 0 0,-3 1 0 0 0,-3 0 55 0 0,0 1-1 0 0,0 0 0 0 0,1 0 0 0 0,-1 1 1 0 0,1 0-1 0 0,0 0 0 0 0,0 0 0 0 0,0 1 1 0 0,0 0-1 0 0,1 0 0 0 0,-10 9 1 0 0,6-4 62 0 0,-1 1 1 0 0,2 0 0 0 0,-1 0 0 0 0,1 1 0 0 0,-8 15 0 0 0,14-23-122 0 0,0 1 1 0 0,0 0 0 0 0,0 0 0 0 0,1 0-1 0 0,-1 0 1 0 0,1 0 0 0 0,0 0 0 0 0,0 0-1 0 0,1 0 1 0 0,-1 0 0 0 0,1 0 0 0 0,0 1-1 0 0,0-1 1 0 0,0 0 0 0 0,1 0-1 0 0,-1 0 1 0 0,1 1 0 0 0,0-1 0 0 0,0 0-1 0 0,0 0 1 0 0,1 0 0 0 0,3 6 0 0 0,-2-5-68 0 0,1 0 1 0 0,0 0 0 0 0,0-1 0 0 0,0 1-1 0 0,1-1 1 0 0,0 0 0 0 0,-1-1-1 0 0,2 1 1 0 0,-1-1 0 0 0,0 0 0 0 0,0 0-1 0 0,1 0 1 0 0,0-1 0 0 0,11 4-1 0 0,4 0-667 0 0,1-1 1 0 0,28 4-1 0 0,-40-8 112 0 0,-1-1 1 0 0,1 1 0 0 0,0-2-1 0 0,0 1 1 0 0,0-1-1 0 0,-1-1 1 0 0,17-4 0 0 0,-8-1-2430 0 0</inkml:trace>
</inkml:ink>
</file>

<file path=ppt/ink/ink6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9.372"/>
    </inkml:context>
    <inkml:brush xml:id="br0">
      <inkml:brushProperty name="width" value="0.1" units="cm"/>
      <inkml:brushProperty name="height" value="0.1" units="cm"/>
      <inkml:brushProperty name="color" value="#FFFFFF"/>
    </inkml:brush>
  </inkml:definitions>
  <inkml:trace contextRef="#ctx0" brushRef="#br0">0 50 6297 0 0,'34'-10'1168'0'0,"-1"1"1"0"0,2 1 0 0 0,-1 2 0 0 0,37-2-1 0 0,141 2-144 0 0,-192 6-1149 0 0,9-3-4813 0 0</inkml:trace>
</inkml:ink>
</file>

<file path=ppt/ink/ink6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7:59.722"/>
    </inkml:context>
    <inkml:brush xml:id="br0">
      <inkml:brushProperty name="width" value="0.1" units="cm"/>
      <inkml:brushProperty name="height" value="0.1" units="cm"/>
      <inkml:brushProperty name="color" value="#FFFFFF"/>
    </inkml:brush>
  </inkml:definitions>
  <inkml:trace contextRef="#ctx0" brushRef="#br0">53 22 5561 0 0,'-5'-7'366'0'0,"-9"-8"2871"0"0,8 17-1446 0 0,3 11-641 0 0,-14 302 3391 0 0,13-143-3539 0 0,2-153-1334 0 0,0 40 376 0 0,6-31-2631 0 0,7-8-3899 0 0</inkml:trace>
</inkml:ink>
</file>

<file path=ppt/ink/ink6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0.069"/>
    </inkml:context>
    <inkml:brush xml:id="br0">
      <inkml:brushProperty name="width" value="0.1" units="cm"/>
      <inkml:brushProperty name="height" value="0.1" units="cm"/>
      <inkml:brushProperty name="color" value="#FFFFFF"/>
    </inkml:brush>
  </inkml:definitions>
  <inkml:trace contextRef="#ctx0" brushRef="#br0">12 16 5336 0 0,'5'-4'3407'0'0,"1"11"-1857"0"0,3 17-668 0 0,-8-22-627 0 0,18 62 1425 0 0,-14-41-1209 0 0,2 0 1 0 0,0-1-1 0 0,1 0 0 0 0,21 38 1 0 0,-26-55-469 0 0,0 0 0 0 0,1-1 0 0 0,-1 1 0 0 0,1-1 0 0 0,0 0 0 0 0,0 0 1 0 0,0 0-1 0 0,1 0 0 0 0,-1-1 0 0 0,1 0 0 0 0,0 0 0 0 0,0 0 0 0 0,0 0 0 0 0,0-1 0 0 0,0 0 0 0 0,1 0 1 0 0,-1-1-1 0 0,1 1 0 0 0,-1-1 0 0 0,1 0 0 0 0,-1 0 0 0 0,1-1 0 0 0,0 0 0 0 0,-1 0 0 0 0,7-1 0 0 0,-3 0-115 0 0,0-1 0 0 0,-1-1 1 0 0,1 1-1 0 0,-1-1 0 0 0,0 0 0 0 0,1-1 0 0 0,-2 0 0 0 0,1 0 0 0 0,0-1 0 0 0,-1 0 0 0 0,0-1 0 0 0,0 1 0 0 0,0-1 0 0 0,-1 0 0 0 0,0-1 0 0 0,0 0 0 0 0,-1 0 0 0 0,0 0 0 0 0,8-14 0 0 0,3-9 155 0 0,0-1 0 0 0,-3-1-1 0 0,17-56 1 0 0,-23 53 1236 0 0,-17 54-226 0 0,-78 317 2116 0 0,40-132-2396 0 0,46-195-749 0 0,-1-1-1 0 0,0 1 1 0 0,0-1-1 0 0,0 0 1 0 0,-1 0-1 0 0,0 0 1 0 0,-1 0-1 0 0,0-1 1 0 0,0 1-1 0 0,-1-1 1 0 0,0 0-1 0 0,0-1 1 0 0,0 0-1 0 0,-1 0 1 0 0,0 0-1 0 0,0-1 1 0 0,-1 0-1 0 0,1 0 1 0 0,-1-1-1 0 0,0 0 1 0 0,0 0-1 0 0,-1-1 1 0 0,1 0-1 0 0,-1 0 1 0 0,1-1-1 0 0,-15 2 1 0 0,-12 1-289 0 0,0-2 1 0 0,-42-1-1 0 0</inkml:trace>
</inkml:ink>
</file>

<file path=ppt/ink/ink6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0.507"/>
    </inkml:context>
    <inkml:brush xml:id="br0">
      <inkml:brushProperty name="width" value="0.1" units="cm"/>
      <inkml:brushProperty name="height" value="0.1" units="cm"/>
      <inkml:brushProperty name="color" value="#FFFFFF"/>
    </inkml:brush>
  </inkml:definitions>
  <inkml:trace contextRef="#ctx0" brushRef="#br0">1 3 5136 0 0,'0'0'115'0'0,"1"-1"-1"0"0,-1 1 1 0 0,1 0-1 0 0,0-1 0 0 0,-1 1 1 0 0,1 0-1 0 0,0 0 1 0 0,-1 0-1 0 0,1-1 0 0 0,0 1 1 0 0,-1 0-1 0 0,1 0 0 0 0,0 0 1 0 0,-1 0-1 0 0,1 0 1 0 0,0 0-1 0 0,0 1 0 0 0,-1-1 1 0 0,1 0-1 0 0,0 0 1 0 0,-1 0-1 0 0,1 1 0 0 0,-1-1 1 0 0,1 0-1 0 0,0 0 0 0 0,-1 1 1 0 0,1-1-1 0 0,0 1 1 0 0,20 12 1011 0 0,-21-13-1070 0 0,27 21 584 0 0,-2 1 0 0 0,-1 1 1 0 0,0 1-1 0 0,-2 1 1 0 0,-1 0-1 0 0,33 53 1 0 0,-18-15 29 0 0,-2 0 0 0 0,28 77 0 0 0,-45-93-382 0 0,-2 2-1 0 0,-1 0 1 0 0,6 56-1 0 0,-18-88-199 0 0,-1 0-1 0 0,-1 0 1 0 0,0 0-1 0 0,-4 25 1 0 0,2-25-43 0 0,1-6-5 0 0,0-1 1 0 0,0 0 0 0 0,-1 1 0 0 0,-6 16 0 0 0,2-6 5 0 0,1-4 21 0 0,-2 0 0 0 0,1-1 0 0 0,-2 1 0 0 0,0-2 0 0 0,-1 1 0 0 0,0-1 0 0 0,-2-1 0 0 0,1 0 0 0 0,-2 0 0 0 0,0-1 0 0 0,-20 17 0 0 0,11-12-61 0 0,-2-1 0 0 0,0-1 0 0 0,-1-1 1 0 0,-1-1-1 0 0,0-1 0 0 0,-36 13 0 0 0,40-21-2339 0 0</inkml:trace>
</inkml:ink>
</file>

<file path=ppt/ink/ink6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2.762"/>
    </inkml:context>
    <inkml:brush xml:id="br0">
      <inkml:brushProperty name="width" value="0.1" units="cm"/>
      <inkml:brushProperty name="height" value="0.1" units="cm"/>
      <inkml:brushProperty name="color" value="#FFFFFF"/>
    </inkml:brush>
  </inkml:definitions>
  <inkml:trace contextRef="#ctx0" brushRef="#br0">32 35 5521 0 0,'-13'-17'2554'0'0,"13"17"-2479"0"0,0 0 0 0 0,0-1 0 0 0,0 1 0 0 0,0 0 0 0 0,0-1 0 0 0,0 1 0 0 0,0-1 0 0 0,0 1 0 0 0,0 0 0 0 0,0-1 0 0 0,0 1 0 0 0,0 0 0 0 0,0-1 0 0 0,0 1 0 0 0,0-1 0 0 0,0 1 0 0 0,0 0 0 0 0,0-1 0 0 0,0 1 0 0 0,0 0 0 0 0,1-1 0 0 0,-1 1 0 0 0,0 0 0 0 0,0-1 0 0 0,1 1 0 0 0,-1 0 0 0 0,0-1 0 0 0,3 0 50 0 0,-1 0 0 0 0,0 0-1 0 0,1 0 1 0 0,-1 0 0 0 0,1 0 0 0 0,-1 1-1 0 0,1-1 1 0 0,0 1 0 0 0,-1 0-1 0 0,1 0 1 0 0,-1 0 0 0 0,4 0-1 0 0,414 8 2671 0 0,-419-7-2787 0 0,0-1 1 0 0,1 0-1 0 0,-1 1 1 0 0,0-1-1 0 0,0 1 0 0 0,0-1 1 0 0,0 1-1 0 0,0 0 1 0 0,0-1-1 0 0,0 1 1 0 0,0 0-1 0 0,0 0 1 0 0,0 0-1 0 0,0-1 1 0 0,0 1-1 0 0,0 0 1 0 0,-1 0-1 0 0,1 1 1 0 0,0-1-1 0 0,-1 0 0 0 0,1 0 1 0 0,-1 0-1 0 0,1 0 1 0 0,-1 0-1 0 0,0 1 1 0 0,1-1-1 0 0,-1 0 1 0 0,0 0-1 0 0,0 1 1 0 0,0-1-1 0 0,0 2 1 0 0,0 51 148 0 0,-1-35-53 0 0,-5 199 548 0 0,6-23-90 0 0,0-24-58 0 0,-17 270 349 0 0,15-428-817 0 0,0 0-1 0 0,-1 0 1 0 0,0 0-1 0 0,-1 0 0 0 0,0-1 1 0 0,-1 0-1 0 0,-1 0 1 0 0,0 0-1 0 0,0-1 1 0 0,-1 0-1 0 0,-14 17 0 0 0,15-21-18 0 0,0-1 0 0 0,-1 1 0 0 0,0-2 0 0 0,0 1 0 0 0,-1-1 0 0 0,1 0-1 0 0,-1 0 1 0 0,0-1 0 0 0,-1 0 0 0 0,1-1 0 0 0,0 1 0 0 0,-1-2 0 0 0,0 1 0 0 0,0-1-1 0 0,0-1 1 0 0,0 1 0 0 0,-15-1 0 0 0,0-1 40 0 0,-1-1-1 0 0,1-1 1 0 0,-29-6-1 0 0,44 6-113 0 0,-1-1 0 0 0,1 1-1 0 0,0-1 1 0 0,0-1 0 0 0,0 0 0 0 0,0 0-1 0 0,1-1 1 0 0,0 0 0 0 0,-1 0 0 0 0,2-1 0 0 0,-9-6-1 0 0,15 11-89 0 0,0-1-1 0 0,0 1 1 0 0,0 0-1 0 0,0 0 1 0 0,1-1 0 0 0,-1 1-1 0 0,0-1 1 0 0,0 1-1 0 0,1-1 1 0 0,-1 1-1 0 0,1-1 1 0 0,0 1-1 0 0,-1-1 1 0 0,1 1-1 0 0,0-1 1 0 0,0 1 0 0 0,0-1-1 0 0,0 0 1 0 0,0 1-1 0 0,0-1 1 0 0,0 1-1 0 0,1-1 1 0 0,-1 1-1 0 0,0-1 1 0 0,1 1-1 0 0,-1-1 1 0 0,1 1 0 0 0,0-1-1 0 0,0-1 1 0 0,3-2-600 0 0,-1 0 0 0 0,1 0 0 0 0,-1 0 0 0 0,1 1 0 0 0,1-1 1 0 0,5-4-1 0 0,6-6-2364 0 0</inkml:trace>
</inkml:ink>
</file>

<file path=ppt/ink/ink6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3.194"/>
    </inkml:context>
    <inkml:brush xml:id="br0">
      <inkml:brushProperty name="width" value="0.1" units="cm"/>
      <inkml:brushProperty name="height" value="0.1" units="cm"/>
      <inkml:brushProperty name="color" value="#FFFFFF"/>
    </inkml:brush>
  </inkml:definitions>
  <inkml:trace contextRef="#ctx0" brushRef="#br0">1 85 5937 0 0,'48'-12'1655'0'0,"1"2"0"0"0,1 2 0 0 0,75-3 0 0 0,-86 9-1099 0 0,22 1 97 0 0,-44 1-339 0 0,0 0 0 0 0,1 0 0 0 0,-1-2 0 0 0,28-6 0 0 0,-118-1 343 0 0,-242-12-902 0 0,309 21-255 0 0,-7-1-2086 0 0</inkml:trace>
</inkml:ink>
</file>

<file path=ppt/ink/ink6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3.959"/>
    </inkml:context>
    <inkml:brush xml:id="br0">
      <inkml:brushProperty name="width" value="0.1" units="cm"/>
      <inkml:brushProperty name="height" value="0.1" units="cm"/>
      <inkml:brushProperty name="color" value="#FFFFFF"/>
    </inkml:brush>
  </inkml:definitions>
  <inkml:trace contextRef="#ctx0" brushRef="#br0">1 103 6061 0 0,'27'-14'1183'0'0,"2"2"1"0"0,0 1 0 0 0,0 1 0 0 0,52-10 0 0 0,126-10 614 0 0,-155 24-1368 0 0,-34 7-301 0 0,-12-1-1651 0 0</inkml:trace>
</inkml:ink>
</file>

<file path=ppt/ink/ink6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4.374"/>
    </inkml:context>
    <inkml:brush xml:id="br0">
      <inkml:brushProperty name="width" value="0.1" units="cm"/>
      <inkml:brushProperty name="height" value="0.1" units="cm"/>
      <inkml:brushProperty name="color" value="#FFFFFF"/>
    </inkml:brush>
  </inkml:definitions>
  <inkml:trace contextRef="#ctx0" brushRef="#br0">124 0 4112 0 0,'-7'6'475'0'0,"-1"1"0"0"0,1 0 0 0 0,1 0 0 0 0,-1 0 0 0 0,1 1 0 0 0,1 0 0 0 0,-1 0 0 0 0,1 1 0 0 0,1-1 0 0 0,-1 1-1 0 0,2 0 1 0 0,-1 0 0 0 0,-2 12 0 0 0,-4 18 930 0 0,-10 71-1 0 0,19-101-1215 0 0,-6 39 292 0 0,3 0 1 0 0,2 0 0 0 0,2 0 0 0 0,2 0 0 0 0,2 0 0 0 0,2 0 0 0 0,22 83 0 0 0,-27-124-427 0 0,1 0 1 0 0,1-1-1 0 0,-1 0 1 0 0,1 1-1 0 0,0-1 1 0 0,5 5 0 0 0,-6-8-39 0 0,0-1 1 0 0,0 0-1 0 0,0 0 1 0 0,1 0 0 0 0,-1 0-1 0 0,1 0 1 0 0,0-1-1 0 0,-1 1 1 0 0,1-1 0 0 0,0 1-1 0 0,0-1 1 0 0,0 0 0 0 0,0 0-1 0 0,0-1 1 0 0,5 2-1 0 0,22 2-125 0 0,1-2-1 0 0,0-1 0 0 0,0-1 1 0 0,0-2-1 0 0,-1-1 0 0 0,1-1 1 0 0,-1-2-1 0 0,0-1 0 0 0,37-14 1 0 0,-30 4-1310 0 0,-35 17 963 0 0,-1-1 1 0 0,1 0 0 0 0,0 0-1 0 0,-1-1 1 0 0,1 1 0 0 0,0 0 0 0 0,-1-1-1 0 0,0 1 1 0 0,1 0 0 0 0,-1-1-1 0 0,0 0 1 0 0,0 1 0 0 0,0-1-1 0 0,0 0 1 0 0,0 1 0 0 0,0-1-1 0 0,1-3 1 0 0</inkml:trace>
</inkml:ink>
</file>

<file path=ppt/ink/ink6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4.704"/>
    </inkml:context>
    <inkml:brush xml:id="br0">
      <inkml:brushProperty name="width" value="0.1" units="cm"/>
      <inkml:brushProperty name="height" value="0.1" units="cm"/>
      <inkml:brushProperty name="color" value="#FFFFFF"/>
    </inkml:brush>
  </inkml:definitions>
  <inkml:trace contextRef="#ctx0" brushRef="#br0">0 28 5801 0 0,'13'-2'2343'0'0,"168"-5"1366"0"0,2-1-4086 0 0,-156 7-1624 0 0,10-8-5362 0 0,-34 9 6155 0 0</inkml:trace>
</inkml:ink>
</file>

<file path=ppt/ink/ink6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6.470"/>
    </inkml:context>
    <inkml:brush xml:id="br0">
      <inkml:brushProperty name="width" value="0.1" units="cm"/>
      <inkml:brushProperty name="height" value="0.1" units="cm"/>
      <inkml:brushProperty name="color" value="#FFFFFF"/>
    </inkml:brush>
  </inkml:definitions>
  <inkml:trace contextRef="#ctx0" brushRef="#br0">416 76 1360 0 0,'5'-8'1433'0'0,"-1"-1"0"0"0,-1 0 0 0 0,1 1 0 0 0,-1-2 0 0 0,-1 1 0 0 0,3-13 0 0 0,-26 40 193 0 0,-127 148 542 0 0,69-80-1590 0 0,34-40-1064 0 0,2 3 1 0 0,-45 66-1 0 0,71-81-4891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9.378"/>
    </inkml:context>
    <inkml:brush xml:id="br0">
      <inkml:brushProperty name="width" value="0.1" units="cm"/>
      <inkml:brushProperty name="height" value="0.1" units="cm"/>
      <inkml:brushProperty name="color" value="#FFFFFF"/>
    </inkml:brush>
  </inkml:definitions>
  <inkml:trace contextRef="#ctx0" brushRef="#br0">0 52 4012 0 0,'7'-24'1494'0'0,"1"-4"3673"0"0,-10 46-4443 0 0,0 9-481 0 0,1 1 0 0 0,1 0 0 0 0,2 0 0 0 0,0-1 1 0 0,2 1-1 0 0,8 30 0 0 0,-2-5-1080 0 0,-8-84-1416 0 0,-2 14-283 0 0</inkml:trace>
</inkml:ink>
</file>

<file path=ppt/ink/ink6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6.816"/>
    </inkml:context>
    <inkml:brush xml:id="br0">
      <inkml:brushProperty name="width" value="0.1" units="cm"/>
      <inkml:brushProperty name="height" value="0.1" units="cm"/>
      <inkml:brushProperty name="color" value="#FFFFFF"/>
    </inkml:brush>
  </inkml:definitions>
  <inkml:trace contextRef="#ctx0" brushRef="#br0">1 8 5264 0 0,'2'-7'3061'0'0,"-2"7"-2974"0"0,0 0 1 0 0,0-1-1 0 0,1 1 1 0 0,-1 0-1 0 0,0 0 1 0 0,0 0-1 0 0,1 0 0 0 0,9 7 1597 0 0,11 19-779 0 0,-19-24-640 0 0,176 279 2807 0 0,-120-182-2421 0 0,52 81-921 0 0,-98-166-1540 0 0</inkml:trace>
</inkml:ink>
</file>

<file path=ppt/ink/ink6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7.190"/>
    </inkml:context>
    <inkml:brush xml:id="br0">
      <inkml:brushProperty name="width" value="0.1" units="cm"/>
      <inkml:brushProperty name="height" value="0.1" units="cm"/>
      <inkml:brushProperty name="color" value="#FFFFFF"/>
    </inkml:brush>
  </inkml:definitions>
  <inkml:trace contextRef="#ctx0" brushRef="#br0">1 0 5869 0 0,'12'5'324'0'0,"0"0"1"0"0,-1 0 0 0 0,0 1 0 0 0,0 0-1 0 0,0 1 1 0 0,-1 0 0 0 0,0 1 0 0 0,0 0-1 0 0,-1 1 1 0 0,13 13 0 0 0,9 11 331 0 0,-2 1 0 0 0,-1 1 0 0 0,-1 1 0 0 0,29 55 0 0 0,-40-63-362 0 0,-3 0-1 0 0,0 1 1 0 0,-2 1 0 0 0,-1 0-1 0 0,-1 0 1 0 0,9 61 0 0 0,-17-72-165 0 0,1 1 0 0 0,-2-1 0 0 0,-1 1 0 0 0,0 0 0 0 0,-2-1 0 0 0,-8 35 0 0 0,10-49-98 0 0,-4 18 65 0 0,-1 0-1 0 0,-12 26 1 0 0,8-20-80 0 0,-1-2-653 0 0,-25 49 0 0 0,31-66-173 0 0,-1-1 1 0 0,0 0-1 0 0,-1 0 1 0 0,0-1-1 0 0,0 0 1 0 0,-1 0-1 0 0,0 0 1 0 0,-11 8-1 0 0,2-7-2016 0 0</inkml:trace>
</inkml:ink>
</file>

<file path=ppt/ink/ink6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7.834"/>
    </inkml:context>
    <inkml:brush xml:id="br0">
      <inkml:brushProperty name="width" value="0.1" units="cm"/>
      <inkml:brushProperty name="height" value="0.1" units="cm"/>
      <inkml:brushProperty name="color" value="#FFFFFF"/>
    </inkml:brush>
  </inkml:definitions>
  <inkml:trace contextRef="#ctx0" brushRef="#br0">374 28 4060 0 0,'1'-1'212'0'0,"-1"0"0"0"0,0 0-1 0 0,0-1 1 0 0,0 1 0 0 0,0 0 0 0 0,0 0-1 0 0,0 0 1 0 0,-1 0 0 0 0,1 0-1 0 0,0 0 1 0 0,0 0 0 0 0,-1 0-1 0 0,1 0 1 0 0,-1 0 0 0 0,1 0 0 0 0,-1 0-1 0 0,1 0 1 0 0,-1 0 0 0 0,0 0-1 0 0,1 1 1 0 0,-1-1 0 0 0,0 0-1 0 0,0 0 1 0 0,1 1 0 0 0,-1-1 0 0 0,0 0-1 0 0,-1 0 1 0 0,0 1-62 0 0,0 0 1 0 0,1-1-1 0 0,-1 1 0 0 0,0 0 0 0 0,0 0 1 0 0,0 0-1 0 0,0 0 0 0 0,1 1 1 0 0,-1-1-1 0 0,0 0 0 0 0,0 1 1 0 0,1 0-1 0 0,-1-1 0 0 0,-2 2 1 0 0,-36 22 450 0 0,21-9 84 0 0,3 1-442 0 0,0 1 1 0 0,0 0 0 0 0,2 1 0 0 0,0 0 0 0 0,-14 28-1 0 0,3-5 102 0 0,3 0 1 0 0,1 1-1 0 0,2 1 0 0 0,3 1 0 0 0,1 1 0 0 0,2 0 0 0 0,2 1 0 0 0,-9 76 0 0 0,15-58-43 0 0,2 1 0 0 0,3-1 0 0 0,3 0 0 0 0,14 78 1 0 0,-8-96-149 0 0,1 0 0 0 0,3 0 1 0 0,2-2-1 0 0,1 1 1 0 0,3-2-1 0 0,34 60 1 0 0,-2-24-364 0 0,111 131 1 0 0,-161-208-22 0 0,0-1-1 0 0,0 0 1 0 0,0 0 0 0 0,0 1 0 0 0,0-1 0 0 0,0 0-1 0 0,1 0 1 0 0,-1 0 0 0 0,0 0 0 0 0,0-1-1 0 0,1 1 1 0 0,-1 0 0 0 0,1 0 0 0 0,-1-1 0 0 0,1 1-1 0 0,-1-1 1 0 0,1 1 0 0 0,-1-1 0 0 0,1 0 0 0 0,1 1-1 0 0,0-2-353 0 0,-1 0-1 0 0,1 0 1 0 0,-1 1-1 0 0,0-2 0 0 0,1 1 1 0 0,-1 0-1 0 0,0 0 1 0 0,0-1-1 0 0,0 1 0 0 0,0-1 1 0 0,4-3-1 0 0,8-7-2541 0 0</inkml:trace>
</inkml:ink>
</file>

<file path=ppt/ink/ink6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8.757"/>
    </inkml:context>
    <inkml:brush xml:id="br0">
      <inkml:brushProperty name="width" value="0.1" units="cm"/>
      <inkml:brushProperty name="height" value="0.1" units="cm"/>
      <inkml:brushProperty name="color" value="#FFFFFF"/>
    </inkml:brush>
  </inkml:definitions>
  <inkml:trace contextRef="#ctx0" brushRef="#br0">196 1 4860 0 0,'-11'5'3252'0'0,"-3"9"-2536"0"0,1 0 0 0 0,1 1 0 0 0,-17 26 1 0 0,26-36-624 0 0,-12 19 309 0 0,0 1 0 0 0,2 0-1 0 0,2 1 1 0 0,0 1 0 0 0,1 0-1 0 0,2 0 1 0 0,-6 31 0 0 0,7-13 17 0 0,1 0-1 0 0,3 1 1 0 0,3 66 0 0 0,1-75-225 0 0,3-1 0 0 0,1 1 0 0 0,1-1-1 0 0,2 0 1 0 0,2-1 0 0 0,1 0-1 0 0,2 0 1 0 0,21 40 0 0 0,-24-57-334 0 0,0 0 0 0 0,2 0 0 0 0,0-2 0 0 0,0 1 0 0 0,2-1 0 0 0,0-1 0 0 0,1-1 0 0 0,0 0 0 0 0,1-1 0 0 0,1 0 0 0 0,0-2 0 0 0,1 0 0 0 0,0 0 0 0 0,0-2 0 0 0,36 13 0 0 0,-45-19-733 0 0,1 0 0 0 0,-1-1 0 0 0,0 0 0 0 0,1-1 0 0 0,-1 0 0 0 0,1-1 0 0 0,15 0 0 0 0,-2-4-2278 0 0</inkml:trace>
</inkml:ink>
</file>

<file path=ppt/ink/ink6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9.508"/>
    </inkml:context>
    <inkml:brush xml:id="br0">
      <inkml:brushProperty name="width" value="0.1" units="cm"/>
      <inkml:brushProperty name="height" value="0.1" units="cm"/>
      <inkml:brushProperty name="color" value="#FFFFFF"/>
    </inkml:brush>
  </inkml:definitions>
  <inkml:trace contextRef="#ctx0" brushRef="#br0">46 0 4400 0 0,'3'13'5653'0'0,"-4"17"-4449"0"0,1-29-1122 0 0,-18 138 2650 0 0,1-26-1481 0 0,13-75-903 0 0,-5 86 589 0 0,9-108-786 0 0,1-1 1 0 0,0 1-1 0 0,1-1 0 0 0,1 0 1 0 0,8 29-1 0 0,-8-38-105 0 0,1 1 0 0 0,0-1 0 0 0,0 0 1 0 0,0 1-1 0 0,0-2 0 0 0,1 1 0 0 0,0-1 0 0 0,0 1 0 0 0,1-1 0 0 0,0-1 1 0 0,-1 1-1 0 0,2-1 0 0 0,-1 0 0 0 0,0 0 0 0 0,1-1 0 0 0,0 0 0 0 0,-1 0 1 0 0,1 0-1 0 0,15 2 0 0 0,8 2 56 0 0,1-1 0 0 0,0-1 0 0 0,40 0 0 0 0,-58-5-195 0 0,0 0 0 0 0,0 0 0 0 0,16-3 0 0 0,4-9-2556 0 0,-31 11 1947 0 0,0 0-1 0 0,0 0 1 0 0,0-1-1 0 0,0 1 1 0 0,-1-1-1 0 0,1 0 1 0 0,0 1-1 0 0,-1-1 1 0 0,1 0-1 0 0,-1 0 1 0 0,2-3-1 0 0,0-2-2164 0 0</inkml:trace>
</inkml:ink>
</file>

<file path=ppt/ink/ink6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09.868"/>
    </inkml:context>
    <inkml:brush xml:id="br0">
      <inkml:brushProperty name="width" value="0.1" units="cm"/>
      <inkml:brushProperty name="height" value="0.1" units="cm"/>
      <inkml:brushProperty name="color" value="#FFFFFF"/>
    </inkml:brush>
  </inkml:definitions>
  <inkml:trace contextRef="#ctx0" brushRef="#br0">3 125 5853 0 0,'-1'-1'95'0'0,"1"1"0"0"0,0 0 1 0 0,0-1-1 0 0,-1 1 0 0 0,1-1 1 0 0,0 1-1 0 0,0 0 1 0 0,0-1-1 0 0,0 1 0 0 0,0-1 1 0 0,0 1-1 0 0,0 0 0 0 0,0-1 1 0 0,0 1-1 0 0,0-1 0 0 0,0 1 1 0 0,0 0-1 0 0,0-1 1 0 0,0 1-1 0 0,0-1 0 0 0,0 1 1 0 0,0-1-1 0 0,0 1 0 0 0,1 0 1 0 0,-1-1-1 0 0,0 1 1 0 0,0 0-1 0 0,1-1 0 0 0,-1 1 1 0 0,0 0-1 0 0,0-1 0 0 0,1 1 1 0 0,-1 0-1 0 0,0-1 1 0 0,1 1-1 0 0,-1 0 0 0 0,0 0 1 0 0,1 0-1 0 0,-1-1 0 0 0,0 1 1 0 0,1 0-1 0 0,-1 0 1 0 0,1 0-1 0 0,-1 0 0 0 0,0 0 1 0 0,2-1-1 0 0,22-9 445 0 0,-21 9-289 0 0,81-24 1145 0 0,-1 2-1659 0 0,-33-1-2927 0 0,-49 24 2985 0 0,-1-1-1 0 0,1 1 0 0 0,0-1 0 0 0,0 1 0 0 0,-1-1 0 0 0,1 1 0 0 0,0-1 0 0 0,-1 1 0 0 0,1-1 0 0 0,-1 0 0 0 0,1 1 0 0 0,0-1 0 0 0,-1 0 0 0 0,0 1 0 0 0,1-1 0 0 0,-1 0 0 0 0,1 0 0 0 0,-1 1 0 0 0,0-1 0 0 0,0 0 0 0 0,1 0 0 0 0,-1 0 0 0 0,0 0 0 0 0,0 1 0 0 0,0-1 0 0 0,0 0 0 0 0,0-2 0 0 0,-3-2-1056 0 0</inkml:trace>
</inkml:ink>
</file>

<file path=ppt/ink/ink6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0.219"/>
    </inkml:context>
    <inkml:brush xml:id="br0">
      <inkml:brushProperty name="width" value="0.1" units="cm"/>
      <inkml:brushProperty name="height" value="0.1" units="cm"/>
      <inkml:brushProperty name="color" value="#FFFFFF"/>
    </inkml:brush>
  </inkml:definitions>
  <inkml:trace contextRef="#ctx0" brushRef="#br0">13 50 2144 0 0,'-1'0'180'0'0,"0"-1"0"0"0,1 1 0 0 0,-1 0 0 0 0,0-1 1 0 0,1 1-1 0 0,-1 0 0 0 0,1-1 0 0 0,-1 1 0 0 0,0-1 0 0 0,1 1 0 0 0,-1-1 0 0 0,1 1 0 0 0,-1-1 0 0 0,1 1 0 0 0,-1-1 0 0 0,1 0 0 0 0,0 1 0 0 0,-1-1 0 0 0,1 1 1 0 0,0-1-1 0 0,-1 0 0 0 0,1 0 0 0 0,0 1 0 0 0,0-2 0 0 0,0 2-70 0 0,0-1 1 0 0,1 0 0 0 0,-1 1-1 0 0,0-1 1 0 0,1 1-1 0 0,-1-1 1 0 0,1 1-1 0 0,-1-1 1 0 0,1 1 0 0 0,0-1-1 0 0,-1 1 1 0 0,1 0-1 0 0,-1-1 1 0 0,1 1 0 0 0,0 0-1 0 0,-1-1 1 0 0,1 1-1 0 0,0 0 1 0 0,1-1-1 0 0,44-7 1098 0 0,-38 7-861 0 0,79-8 1297 0 0,149 3 0 0 0,-44 4-821 0 0,-135 2-1150 0 0,-32 0-5687 0 0</inkml:trace>
</inkml:ink>
</file>

<file path=ppt/ink/ink6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1.894"/>
    </inkml:context>
    <inkml:brush xml:id="br0">
      <inkml:brushProperty name="width" value="0.1" units="cm"/>
      <inkml:brushProperty name="height" value="0.1" units="cm"/>
      <inkml:brushProperty name="color" value="#FFFFFF"/>
    </inkml:brush>
  </inkml:definitions>
  <inkml:trace contextRef="#ctx0" brushRef="#br0">287 6 5416 0 0,'0'0'72'0'0,"0"0"-1"0"0,0-1 0 0 0,0 1 0 0 0,1 0 0 0 0,-1 0 0 0 0,0 0 0 0 0,-1-1 0 0 0,1 1 0 0 0,-1-3 1278 0 0,0 3-1278 0 0,1 0 0 0 0,0 0 0 0 0,0 0 0 0 0,0 0 0 0 0,0 0 0 0 0,-1 0 0 0 0,1-1 0 0 0,0 1 0 0 0,0 0 0 0 0,0 0 0 0 0,-1 0 0 0 0,1 0 0 0 0,0 0 0 0 0,0 0 0 0 0,0 0 0 0 0,-1 0 0 0 0,1 0 0 0 0,0 0 0 0 0,0 0 0 0 0,0 1 1 0 0,-1-1-1 0 0,0 1 639 0 0,0-1-639 0 0,-17 15 1306 0 0,-16 23-451 0 0,6-2-488 0 0,1 2-1 0 0,3 1 0 0 0,0 1 0 0 0,3 1 1 0 0,1 1-1 0 0,2 0 0 0 0,2 1 0 0 0,2 1 1 0 0,2 1-1 0 0,-7 54 0 0 0,17-76-317 0 0,1 0-1 0 0,1 0 1 0 0,1 0 0 0 0,1 0-1 0 0,1-1 1 0 0,1 1-1 0 0,11 31 1 0 0,-11-39-120 0 0,1 0 1 0 0,1 0-1 0 0,1-1 1 0 0,0 0-1 0 0,1 0 1 0 0,0-1-1 0 0,1 0 1 0 0,0 0-1 0 0,1-1 1 0 0,1 0-1 0 0,0-1 1 0 0,0 0-1 0 0,15 10 1 0 0,-15-13-432 0 0,1-1 0 0 0,0 0 1 0 0,0-1-1 0 0,1 0 1 0 0,0 0-1 0 0,18 4 0 0 0,-19-7-479 0 0,0 0 0 0 0,0-1 0 0 0,0-1 0 0 0,0 0 0 0 0,0 0 0 0 0,1-1 0 0 0,12-2 0 0 0,-2-2-1977 0 0</inkml:trace>
</inkml:ink>
</file>

<file path=ppt/ink/ink6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2.267"/>
    </inkml:context>
    <inkml:brush xml:id="br0">
      <inkml:brushProperty name="width" value="0.1" units="cm"/>
      <inkml:brushProperty name="height" value="0.1" units="cm"/>
      <inkml:brushProperty name="color" value="#FFFFFF"/>
    </inkml:brush>
  </inkml:definitions>
  <inkml:trace contextRef="#ctx0" brushRef="#br0">569 4 5761 0 0,'1'-4'4888'0'0,"-17"17"-3193"0"0,-23 22-670 0 0,-399 395 2955 0 0,421-411-4463 0 0,-16 15-2523 0 0,6-19-3449 0 0</inkml:trace>
</inkml:ink>
</file>

<file path=ppt/ink/ink6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2.621"/>
    </inkml:context>
    <inkml:brush xml:id="br0">
      <inkml:brushProperty name="width" value="0.1" units="cm"/>
      <inkml:brushProperty name="height" value="0.1" units="cm"/>
      <inkml:brushProperty name="color" value="#FFFFFF"/>
    </inkml:brush>
  </inkml:definitions>
  <inkml:trace contextRef="#ctx0" brushRef="#br0">1 9 5969 0 0,'0'0'92'0'0,"0"-1"0"0"0,0 1 0 0 0,0 0 0 0 0,0 0 0 0 0,0-1 0 0 0,0 1 0 0 0,0 0 1 0 0,0-1-1 0 0,0 1 0 0 0,0 0 0 0 0,0 0 0 0 0,0-1 0 0 0,0 1 0 0 0,1 0 0 0 0,-1-1 1 0 0,0 1-1 0 0,0 0 0 0 0,0 0 0 0 0,0-1 0 0 0,0 1 0 0 0,1 0 0 0 0,-1 0 93 0 0,0-1-93 0 0,0 1 0 0 0,1 0 0 0 0,-1 0 0 0 0,0 0 0 0 0,0-1 0 0 0,1 1 0 0 0,-1 0 1 0 0,0 0-1 0 0,0 0 0 0 0,1 0 0 0 0,-1 0 0 0 0,0 0 0 0 0,1 0 0 0 0,-1 0 1 0 0,0 0-1 0 0,0 0 0 0 0,1 0 0 0 0,-1 0 0 0 0,0 0 0 0 0,1 0 0 0 0,-1 0 0 0 0,1 0 1 0 0,19 10 1458 0 0,21 23-811 0 0,-39-31-483 0 0,374 366 3252 0 0,-266-256-4028 0 0,-98-102-1462 0 0,3-6-3312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49.757"/>
    </inkml:context>
    <inkml:brush xml:id="br0">
      <inkml:brushProperty name="width" value="0.1" units="cm"/>
      <inkml:brushProperty name="height" value="0.1" units="cm"/>
      <inkml:brushProperty name="color" value="#FFFFFF"/>
    </inkml:brush>
  </inkml:definitions>
  <inkml:trace contextRef="#ctx0" brushRef="#br0">1 138 10857 0 0,'0'-14'348'0'0,"0"1"0"0"0,1 0-1 0 0,0-1 1 0 0,1 1 0 0 0,5-20 0 0 0,-6 31-324 0 0,0 0 0 0 0,-1 0 0 0 0,1 0 0 0 0,0 0 0 0 0,0 0-1 0 0,0 0 1 0 0,1 0 0 0 0,-1 1 0 0 0,0-1 0 0 0,1 0 0 0 0,-1 1 0 0 0,1-1 0 0 0,-1 1 0 0 0,1-1 0 0 0,0 1 0 0 0,0 0 0 0 0,0-1 0 0 0,-1 1 0 0 0,1 0 0 0 0,0 0 0 0 0,0 1 0 0 0,1-1 0 0 0,-1 0 0 0 0,0 1 0 0 0,0-1 0 0 0,0 1 0 0 0,0 0 0 0 0,0-1-1 0 0,1 1 1 0 0,-1 0 0 0 0,0 1 0 0 0,0-1 0 0 0,0 0 0 0 0,1 1 0 0 0,-1-1 0 0 0,0 1 0 0 0,0-1 0 0 0,0 1 0 0 0,0 0 0 0 0,0 0 0 0 0,3 2 0 0 0,2 0 17 0 0,-1 0-1 0 0,1 1 1 0 0,-1 0 0 0 0,1 0-1 0 0,-1 1 1 0 0,-1 0 0 0 0,1 0 0 0 0,-1 0-1 0 0,0 1 1 0 0,0 0 0 0 0,0 0-1 0 0,-1 0 1 0 0,0 0 0 0 0,0 1-1 0 0,0 0 1 0 0,-1-1 0 0 0,0 1 0 0 0,2 9-1 0 0,-1-4-169 0 0,-1 1-1 0 0,0-1 0 0 0,-1 1 1 0 0,-1 0-1 0 0,1 16 1 0 0,-8 31-3197 0 0,5-52 1537 0 0</inkml:trace>
</inkml:ink>
</file>

<file path=ppt/ink/ink6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2.980"/>
    </inkml:context>
    <inkml:brush xml:id="br0">
      <inkml:brushProperty name="width" value="0.1" units="cm"/>
      <inkml:brushProperty name="height" value="0.1" units="cm"/>
      <inkml:brushProperty name="color" value="#FFFFFF"/>
    </inkml:brush>
  </inkml:definitions>
  <inkml:trace contextRef="#ctx0" brushRef="#br0">0 104 5336 0 0,'13'-7'548'0'0,"0"1"0"0"0,1 1 0 0 0,-1 0 0 0 0,1 1 0 0 0,0 0 0 0 0,0 1 0 0 0,0 1-1 0 0,25-2 1 0 0,2-1 75 0 0,37-6 57 0 0,176-32-391 0 0,-241 38-3449 0 0</inkml:trace>
</inkml:ink>
</file>

<file path=ppt/ink/ink6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3.339"/>
    </inkml:context>
    <inkml:brush xml:id="br0">
      <inkml:brushProperty name="width" value="0.1" units="cm"/>
      <inkml:brushProperty name="height" value="0.1" units="cm"/>
      <inkml:brushProperty name="color" value="#FFFFFF"/>
    </inkml:brush>
  </inkml:definitions>
  <inkml:trace contextRef="#ctx0" brushRef="#br0">22 2 4460 0 0,'-8'-1'4419'0'0,"8"1"-4347"0"0,0 0 1 0 0,-6 21 1833 0 0,1 23-485 0 0,3 35-174 0 0,3-1 0 0 0,3 1-1 0 0,28 140 1 0 0,-26-190-1712 0 0,1 5-1444 0 0,-5-11-5746 0 0</inkml:trace>
</inkml:ink>
</file>

<file path=ppt/ink/ink6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3.715"/>
    </inkml:context>
    <inkml:brush xml:id="br0">
      <inkml:brushProperty name="width" value="0.1" units="cm"/>
      <inkml:brushProperty name="height" value="0.1" units="cm"/>
      <inkml:brushProperty name="color" value="#FFFFFF"/>
    </inkml:brush>
  </inkml:definitions>
  <inkml:trace contextRef="#ctx0" brushRef="#br0">1 22 5392 0 0,'1'-2'301'0'0,"0"0"0"0"0,-1 1 0 0 0,1-1 0 0 0,0 1 0 0 0,1-1 0 0 0,-1 1 0 0 0,0 0 0 0 0,0 0-1 0 0,1-1 1 0 0,-1 1 0 0 0,0 0 0 0 0,1 0 0 0 0,-1 0 0 0 0,3-1 0 0 0,-4 2-190 0 0,1 0 1 0 0,0 0 0 0 0,-1 0-1 0 0,1 0 1 0 0,0 0 0 0 0,0 0-1 0 0,-1 0 1 0 0,1 0 0 0 0,0 0-1 0 0,-1 0 1 0 0,1 1 0 0 0,0-1-1 0 0,-1 0 1 0 0,1 0 0 0 0,0 1-1 0 0,-1-1 1 0 0,1 0 0 0 0,-1 1-1 0 0,1-1 1 0 0,-1 0 0 0 0,1 1-1 0 0,-1-1 1 0 0,1 1 0 0 0,0 0-1 0 0,3 5 245 0 0,0 0-1 0 0,0 0 0 0 0,-1 0 1 0 0,0 0-1 0 0,4 13 1 0 0,1-1-186 0 0,1 1 47 0 0,0 4 40 0 0,2-2 0 0 0,0 0 0 0 0,1 0 0 0 0,16 20 1 0 0,-23-36-366 0 0,0 1 0 0 0,0-1 0 0 0,0 0 0 0 0,1 0 0 0 0,0 0 0 0 0,0-1 1 0 0,0 0-1 0 0,1 0 0 0 0,-1-1 0 0 0,1 1 0 0 0,0-1 0 0 0,0-1 1 0 0,0 1-1 0 0,0-1 0 0 0,1-1 0 0 0,-1 1 0 0 0,11 0 0 0 0,-13-2-200 0 0,0 0 0 0 0,0 0-1 0 0,0 0 1 0 0,0-1 0 0 0,0 0-1 0 0,0 0 1 0 0,0 0 0 0 0,0 0-1 0 0,0-1 1 0 0,-1 1 0 0 0,1-1-1 0 0,-1-1 1 0 0,1 1 0 0 0,-1-1-1 0 0,0 1 1 0 0,5-5 0 0 0,3-4-2407 0 0</inkml:trace>
</inkml:ink>
</file>

<file path=ppt/ink/ink6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4.075"/>
    </inkml:context>
    <inkml:brush xml:id="br0">
      <inkml:brushProperty name="width" value="0.1" units="cm"/>
      <inkml:brushProperty name="height" value="0.1" units="cm"/>
      <inkml:brushProperty name="color" value="#FFFFFF"/>
    </inkml:brush>
  </inkml:definitions>
  <inkml:trace contextRef="#ctx0" brushRef="#br0">331 67 8013 0 0,'1'-67'4730'0'0,"-8"93"-2636"0"0,-15 123-205 0 0,18-116-1647 0 0,-4 72 288 0 0,7-70-355 0 0,-2-1 0 0 0,-1 1 1 0 0,-2-1-1 0 0,-13 44 0 0 0,17-73-164 0 0,-1 0 1 0 0,0 1-1 0 0,-1-2 0 0 0,1 1 1 0 0,-1 0-1 0 0,0-1 1 0 0,0 1-1 0 0,0-1 1 0 0,-1-1-1 0 0,0 1 0 0 0,1 0 1 0 0,-1-1-1 0 0,0 0 1 0 0,-1 0-1 0 0,1-1 0 0 0,-8 3 1 0 0,-13 5 36 0 0,0-1 0 0 0,-28 6 0 0 0,53-15-46 0 0,-43 6-670 0 0,16-8-6137 0 0</inkml:trace>
</inkml:ink>
</file>

<file path=ppt/ink/ink6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4.461"/>
    </inkml:context>
    <inkml:brush xml:id="br0">
      <inkml:brushProperty name="width" value="0.1" units="cm"/>
      <inkml:brushProperty name="height" value="0.1" units="cm"/>
      <inkml:brushProperty name="color" value="#FFFFFF"/>
    </inkml:brush>
  </inkml:definitions>
  <inkml:trace contextRef="#ctx0" brushRef="#br0">0 0 5781 0 0,'15'8'1177'0'0,"0"0"0"0"0,22 17 1 0 0,-10-4-591 0 0,-2 2 0 0 0,0 1 1 0 0,28 36-1 0 0,-20-21-3 0 0,-2 1-1 0 0,-1 1 1 0 0,-2 2 0 0 0,27 57-1 0 0,-48-84-444 0 0,0 0 0 0 0,-1 1 0 0 0,0 0 0 0 0,-2 1 0 0 0,0-1 0 0 0,-1 1 0 0 0,0-1 0 0 0,-2 1 0 0 0,0 0 0 0 0,-1 0 0 0 0,-1 0 0 0 0,0 0 0 0 0,-1-1 0 0 0,-2 1 0 0 0,-9 33 0 0 0,7-32-82 0 0,4-11-23 0 0,-1 0 0 0 0,0 0 0 0 0,0-1 0 0 0,-1 1 0 0 0,0-1 0 0 0,-8 11 1 0 0,-6 8-31 0 0,-1-1 1 0 0,-1-1 0 0 0,-2-1 0 0 0,0 0 0 0 0,-1-2 0 0 0,-1-1 0 0 0,-2-1 0 0 0,1-1-1 0 0,-39 20 1 0 0,63-38-57 0 0,-25 13-1695 0 0,24-12 1277 0 0,1-1 0 0 0,0 1 0 0 0,-1-1 0 0 0,1 1 1 0 0,-1-1-1 0 0,1 1 0 0 0,-1-1 0 0 0,1 0 0 0 0,-1 0 0 0 0,1 0 1 0 0,-1 0-1 0 0,1 0 0 0 0,0 0 0 0 0,-1 0 0 0 0,-2-1 0 0 0</inkml:trace>
</inkml:ink>
</file>

<file path=ppt/ink/ink6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15.983"/>
    </inkml:context>
    <inkml:brush xml:id="br0">
      <inkml:brushProperty name="width" value="0.1" units="cm"/>
      <inkml:brushProperty name="height" value="0.1" units="cm"/>
      <inkml:brushProperty name="color" value="#FFFFFF"/>
    </inkml:brush>
  </inkml:definitions>
  <inkml:trace contextRef="#ctx0" brushRef="#br0">183 15 4392 0 0,'1'-9'5970'0'0,"-1"8"-5777"0"0,13-3 2030 0 0,24 4-2841 0 0,-22 0 1299 0 0,359 3 1303 0 0,-372-3-1956 0 0,1 0 0 0 0,-1 0 1 0 0,1 1-1 0 0,-1-1 0 0 0,0 1 1 0 0,1 0-1 0 0,-1 0 0 0 0,0 0 1 0 0,1 0-1 0 0,-1 0 0 0 0,0 0 1 0 0,0 0-1 0 0,0 1 0 0 0,0-1 1 0 0,0 1-1 0 0,0 0 0 0 0,0 0 0 0 0,-1-1 1 0 0,1 1-1 0 0,-1 0 0 0 0,1 0 1 0 0,-1 1-1 0 0,0-1 0 0 0,2 4 1 0 0,2 5 47 0 0,-1 1 0 0 0,-1-1 1 0 0,0 1-1 0 0,1 13 0 0 0,2 5 18 0 0,8 54 285 0 0,-4-1 1 0 0,0 146-1 0 0,-7-114-192 0 0,-3 211 506 0 0,0-313-666 0 0,-2 51 181 0 0,-3 1 0 0 0,-3-1 0 0 0,-21 88 0 0 0,26-145-153 0 0,0 0 0 0 0,0 0 0 0 0,0 0 0 0 0,-1 0 0 0 0,0-1 1 0 0,0 1-1 0 0,-1-1 0 0 0,0 0 0 0 0,0-1 0 0 0,0 1 0 0 0,-1-1 0 0 0,1 0 0 0 0,-1 0 0 0 0,-1-1 0 0 0,1 1 0 0 0,-1-1 0 0 0,1-1 1 0 0,-1 1-1 0 0,0-1 0 0 0,0-1 0 0 0,-11 4 0 0 0,-14 1 248 0 0,1 0 0 0 0,-2-2 0 0 0,-55 1 1 0 0,61-4-125 0 0,-153 3 503 0 0,61-13-3336 0 0,110 7 968 0 0,0 0 1 0 0,0-1-1 0 0,0 0 1 0 0,-10-4-1 0 0</inkml:trace>
</inkml:ink>
</file>

<file path=ppt/ink/ink6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20.413"/>
    </inkml:context>
    <inkml:brush xml:id="br0">
      <inkml:brushProperty name="width" value="0.1" units="cm"/>
      <inkml:brushProperty name="height" value="0.1" units="cm"/>
      <inkml:brushProperty name="color" value="#FFFFFF"/>
    </inkml:brush>
  </inkml:definitions>
  <inkml:trace contextRef="#ctx0" brushRef="#br0">0 53 5236 0 0,'41'-2'4960'0'0,"10"0"-4542"0"0,247-42 1068 0 0,-289 42-1887 0 0,17-1-1423 0 0,-15 6-2312 0 0</inkml:trace>
</inkml:ink>
</file>

<file path=ppt/ink/ink6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20.769"/>
    </inkml:context>
    <inkml:brush xml:id="br0">
      <inkml:brushProperty name="width" value="0.1" units="cm"/>
      <inkml:brushProperty name="height" value="0.1" units="cm"/>
      <inkml:brushProperty name="color" value="#FFFFFF"/>
    </inkml:brush>
  </inkml:definitions>
  <inkml:trace contextRef="#ctx0" brushRef="#br0">29 1 944 0 0,'-2'1'320'0'0,"0"0"0"0"0,-1 0-1 0 0,1 0 1 0 0,0 1 0 0 0,0-1-1 0 0,0 1 1 0 0,0 0 0 0 0,0-1 0 0 0,0 1-1 0 0,1 0 1 0 0,-1 0 0 0 0,-2 4-1 0 0,4-5-213 0 0,0-1-1 0 0,0 0 0 0 0,0 1 0 0 0,0-1 0 0 0,0 1 1 0 0,0-1-1 0 0,0 1 0 0 0,0-1 0 0 0,0 0 0 0 0,0 1 1 0 0,0-1-1 0 0,0 1 0 0 0,0-1 0 0 0,0 0 0 0 0,0 1 0 0 0,0-1 1 0 0,1 1-1 0 0,-1-1 0 0 0,0 0 0 0 0,0 1 0 0 0,0-1 1 0 0,1 0-1 0 0,-1 1 0 0 0,0-1 0 0 0,1 0 0 0 0,-1 1 1 0 0,1-1-1 0 0,21 8 1575 0 0,19-4-757 0 0,0-2 0 0 0,0-2 1 0 0,0-1-1 0 0,69-13 0 0 0,-60 8-426 0 0,-7-2 125 0 0,-2 1-1173 0 0,-14 5-6668 0 0</inkml:trace>
</inkml:ink>
</file>

<file path=ppt/ink/ink6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22.421"/>
    </inkml:context>
    <inkml:brush xml:id="br0">
      <inkml:brushProperty name="width" value="0.1" units="cm"/>
      <inkml:brushProperty name="height" value="0.1" units="cm"/>
      <inkml:brushProperty name="color" value="#FFFFFF"/>
    </inkml:brush>
  </inkml:definitions>
  <inkml:trace contextRef="#ctx0" brushRef="#br0">0 1 5416 0 0,'46'1'6189'0'0,"19"2"-3735"0"0,134 4-2777 0 0,-179-4-1669 0 0,-9 4-2286 0 0</inkml:trace>
</inkml:ink>
</file>

<file path=ppt/ink/ink6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22.998"/>
    </inkml:context>
    <inkml:brush xml:id="br0">
      <inkml:brushProperty name="width" value="0.1" units="cm"/>
      <inkml:brushProperty name="height" value="0.1" units="cm"/>
      <inkml:brushProperty name="color" value="#FFFFFF"/>
    </inkml:brush>
  </inkml:definitions>
  <inkml:trace contextRef="#ctx0" brushRef="#br0">66 8 5000 0 0,'-2'-1'374'0'0,"0"0"-1"0"0,-1 0 0 0 0,1 0 0 0 0,0 0 0 0 0,0 0 0 0 0,-1 1 0 0 0,1-1 1 0 0,0 1-1 0 0,-1 0 0 0 0,1-1 0 0 0,0 1 0 0 0,-1 0 0 0 0,1 0 0 0 0,-1 1 1 0 0,-2 0-1 0 0,4-1-224 0 0,-1 1 1 0 0,1 0-1 0 0,0 0 1 0 0,-1 0-1 0 0,1 0 1 0 0,0 0-1 0 0,0 1 1 0 0,0-1-1 0 0,0 0 1 0 0,0 1 0 0 0,0-1-1 0 0,0 0 1 0 0,1 1-1 0 0,-1-1 1 0 0,0 1-1 0 0,1-1 1 0 0,-1 1-1 0 0,1-1 1 0 0,0 1-1 0 0,-1 0 1 0 0,1-1-1 0 0,0 3 1 0 0,-5 47 621 0 0,3-1 1 0 0,2 1-1 0 0,10 78 1 0 0,1 26-62 0 0,-5 190 208 0 0,-6-342-907 0 0,-1 0 0 0 0,1 0-1 0 0,0 0 1 0 0,1 0 0 0 0,-1-1 0 0 0,0 1 0 0 0,1 0 0 0 0,-1 0 0 0 0,1 0 0 0 0,0-1-1 0 0,0 1 1 0 0,0 0 0 0 0,0-1 0 0 0,1 1 0 0 0,-1-1 0 0 0,4 5 0 0 0,-2-5-3 0 0,0-1 1 0 0,0 1-1 0 0,0-1 1 0 0,0 1-1 0 0,0-1 1 0 0,0 0-1 0 0,0 0 1 0 0,0-1-1 0 0,0 1 1 0 0,1-1-1 0 0,-1 0 1 0 0,0 1-1 0 0,0-1 1 0 0,5-1-1 0 0,49-2 31 0 0,0-3 0 0 0,66-16 0 0 0,-65 11-29 0 0,-36 7-42 0 0,0 0-336 0 0,0 0 0 0 0,29 0 1 0 0,-38 3-164 0 0,-4 0-2503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0.126"/>
    </inkml:context>
    <inkml:brush xml:id="br0">
      <inkml:brushProperty name="width" value="0.1" units="cm"/>
      <inkml:brushProperty name="height" value="0.1" units="cm"/>
      <inkml:brushProperty name="color" value="#FFFFFF"/>
    </inkml:brush>
  </inkml:definitions>
  <inkml:trace contextRef="#ctx0" brushRef="#br0">349 36 5336 0 0,'-1'-2'187'0'0,"1"0"0"0"0,0 1 0 0 0,-1-1 0 0 0,1 0 0 0 0,-1 0 0 0 0,0 1 0 0 0,0-1 0 0 0,1 0 0 0 0,-1 1 0 0 0,0-1 0 0 0,0 1 0 0 0,-1-1 0 0 0,1 1-1 0 0,0 0 1 0 0,0 0 0 0 0,-1-1 0 0 0,1 1 0 0 0,0 0 0 0 0,-1 0 0 0 0,0 0 0 0 0,1 0 0 0 0,-1 0 0 0 0,1 1 0 0 0,-4-2 0 0 0,2 2-41 0 0,-1-1 1 0 0,1 1 0 0 0,-1 0 0 0 0,1 0-1 0 0,0 0 1 0 0,-1 1 0 0 0,1-1 0 0 0,-1 1 0 0 0,1 0-1 0 0,0 0 1 0 0,0 0 0 0 0,-4 2 0 0 0,-6 4 71 0 0,0-1 1 0 0,1 2-1 0 0,0 0 1 0 0,1 0-1 0 0,-14 13 1 0 0,22-18-170 0 0,0 0 0 0 0,0 0 1 0 0,0 0-1 0 0,1 0 1 0 0,-1 0-1 0 0,1 1 1 0 0,0-1-1 0 0,0 1 1 0 0,0-1-1 0 0,0 1 0 0 0,1 0 1 0 0,-1 0-1 0 0,1 0 1 0 0,0 0-1 0 0,0 0 1 0 0,1 0-1 0 0,-1 0 0 0 0,1 0 1 0 0,0 0-1 0 0,0 0 1 0 0,0 0-1 0 0,1 0 1 0 0,-1 0-1 0 0,1 0 1 0 0,0 0-1 0 0,2 7 0 0 0,5 5 76 0 0,0 0-1 0 0,0-1 0 0 0,2 0 0 0 0,0 0 1 0 0,13 14-1 0 0,-10-12-90 0 0,21 33 1 0 0,-33-48-81 0 0,0 1-1 0 0,0 0 0 0 0,0-1 1 0 0,0 1-1 0 0,0 0 1 0 0,0 0-1 0 0,-1 0 1 0 0,1 0-1 0 0,-1 0 1 0 0,0-1-1 0 0,0 1 0 0 0,0 0 1 0 0,0 0-1 0 0,-1 0 1 0 0,1 0-1 0 0,-1 0 1 0 0,-1 5-1 0 0,0-3-1 0 0,0-1 0 0 0,-1 1 1 0 0,1-1-1 0 0,-1 0 0 0 0,0 0 0 0 0,0 0 0 0 0,-1 0 1 0 0,1 0-1 0 0,-8 5 0 0 0,4-3 21 0 0,0-1 1 0 0,0-1-1 0 0,-1 1 0 0 0,1-1 0 0 0,-1 0 1 0 0,0-1-1 0 0,0 0 0 0 0,0 0 0 0 0,0-1 1 0 0,0 0-1 0 0,-1-1 0 0 0,-9 2 1 0 0,7-3 11 0 0,1-1 0 0 0,0 0 0 0 0,-1-1 0 0 0,-18-4 0 0 0,25 5-263 0 0,1 0 0 0 0,-1-1 0 0 0,1 1 0 0 0,0-1 0 0 0,0 1 1 0 0,0-1-1 0 0,0 0 0 0 0,0 0 0 0 0,0 0 0 0 0,0 0 0 0 0,0-1 0 0 0,1 1 1 0 0,-1-1-1 0 0,1 0 0 0 0,0 1 0 0 0,0-1 0 0 0,-4-6 0 0 0,3-2-2827 0 0</inkml:trace>
</inkml:ink>
</file>

<file path=ppt/ink/ink6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23.369"/>
    </inkml:context>
    <inkml:brush xml:id="br0">
      <inkml:brushProperty name="width" value="0.1" units="cm"/>
      <inkml:brushProperty name="height" value="0.1" units="cm"/>
      <inkml:brushProperty name="color" value="#FFFFFF"/>
    </inkml:brush>
  </inkml:definitions>
  <inkml:trace contextRef="#ctx0" brushRef="#br0">22 40 4772 0 0,'-1'-1'248'0'0,"-1"1"0"0"0,1-1 0 0 0,-1 1-1 0 0,1-1 1 0 0,-1 0 0 0 0,1 0 0 0 0,0 0-1 0 0,-1 0 1 0 0,1 0 0 0 0,0 0 0 0 0,0 0-1 0 0,0 0 1 0 0,-1-1 0 0 0,1 1 0 0 0,-1-2-1 0 0,7-3 2276 0 0,12 4-1345 0 0,417-8 2455 0 0,-417 5-5015 0 0</inkml:trace>
</inkml:ink>
</file>

<file path=ppt/ink/ink6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25.638"/>
    </inkml:context>
    <inkml:brush xml:id="br0">
      <inkml:brushProperty name="width" value="0.1" units="cm"/>
      <inkml:brushProperty name="height" value="0.1" units="cm"/>
      <inkml:brushProperty name="color" value="#FFFFFF"/>
    </inkml:brush>
  </inkml:definitions>
  <inkml:trace contextRef="#ctx0" brushRef="#br0">272 27 4964 0 0,'0'0'155'0'0,"1"0"-1"0"0,-1 0 1 0 0,1-1-1 0 0,-1 1 1 0 0,1 0-1 0 0,-1-1 0 0 0,1 1 1 0 0,-1-1-1 0 0,0 1 1 0 0,1 0-1 0 0,-1-1 0 0 0,1 1 1 0 0,-1-1-1 0 0,0 1 1 0 0,0-1-1 0 0,1 1 0 0 0,-1-1 1 0 0,0 1-1 0 0,0-1 1 0 0,0 0-1 0 0,1 1 0 0 0,-1-1 1 0 0,0 1-1 0 0,0-1 1 0 0,0 0-1 0 0,0 1 1 0 0,0-1-1 0 0,0 1 0 0 0,0-1 1 0 0,-1 1-1 0 0,1-1 1 0 0,0 0-1 0 0,0 1 0 0 0,0-1 1 0 0,0 1-1 0 0,-1-1 1 0 0,1 1-1 0 0,0-1 0 0 0,-1 1 1 0 0,1-1-1 0 0,0 1 1 0 0,-1-1-1 0 0,1 1 0 0 0,0-1 1 0 0,-2 1-1 0 0,1-1-65 0 0,0 0 0 0 0,0 1 1 0 0,0-1-1 0 0,0 1 0 0 0,-1 0 0 0 0,1-1 0 0 0,0 1 0 0 0,-1 0 0 0 0,1 0 0 0 0,0-1 0 0 0,-1 1 0 0 0,1 0 0 0 0,0 1 1 0 0,0-1-1 0 0,-1 0 0 0 0,1 0 0 0 0,0 0 0 0 0,-1 1 0 0 0,1-1 0 0 0,0 1 0 0 0,-1 0 0 0 0,-8 4 126 0 0,1 1-1 0 0,1 0 0 0 0,-1 1 0 0 0,1 0 0 0 0,0 0 1 0 0,-11 14-1 0 0,-36 52 463 0 0,48-63-624 0 0,-8 12 161 0 0,1 1 0 0 0,1 1 0 0 0,1 0 0 0 0,1 0 1 0 0,1 2-1 0 0,1-1 0 0 0,2 1 0 0 0,0 0 0 0 0,-4 49 0 0 0,8-38-18 0 0,2 1-1 0 0,2-1 1 0 0,11 70-1 0 0,-4-68-63 0 0,3 1-1 0 0,0-1 0 0 0,27 58 0 0 0,-28-74-337 0 0,1 0 1 0 0,0-1-1 0 0,1 0 0 0 0,28 35 0 0 0,-35-51-193 0 0,0-1-1 0 0,0 0 0 0 0,1 0 1 0 0,0 0-1 0 0,0 0 0 0 0,0-1 1 0 0,1 0-1 0 0,13 6 0 0 0,-14-8-164 0 0,0 0-1 0 0,0-1 0 0 0,0 1 0 0 0,0-1 1 0 0,0-1-1 0 0,0 1 0 0 0,1-1 1 0 0,-1 0-1 0 0,0 0 0 0 0,0-1 0 0 0,0 0 1 0 0,9-2-1 0 0,7-2-2329 0 0</inkml:trace>
</inkml:ink>
</file>

<file path=ppt/ink/ink6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26.106"/>
    </inkml:context>
    <inkml:brush xml:id="br0">
      <inkml:brushProperty name="width" value="0.1" units="cm"/>
      <inkml:brushProperty name="height" value="0.1" units="cm"/>
      <inkml:brushProperty name="color" value="#FFFFFF"/>
    </inkml:brush>
  </inkml:definitions>
  <inkml:trace contextRef="#ctx0" brushRef="#br0">384 30 5865 0 0,'0'-9'1672'0'0,"-1"-10"3287"0"0,-3 17-3161 0 0,-5 10-1328 0 0,-15 24 639 0 0,-30 53 0 0 0,36-57-916 0 0,-167 331 2475 0 0,153-290-2266 0 0,11-17-500 0 0,16-36-896 0 0,-2 1-1 0 0,0-1 0 0 0,-10 15 1 0 0</inkml:trace>
</inkml:ink>
</file>

<file path=ppt/ink/ink6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26.507"/>
    </inkml:context>
    <inkml:brush xml:id="br0">
      <inkml:brushProperty name="width" value="0.1" units="cm"/>
      <inkml:brushProperty name="height" value="0.1" units="cm"/>
      <inkml:brushProperty name="color" value="#FFFFFF"/>
    </inkml:brush>
  </inkml:definitions>
  <inkml:trace contextRef="#ctx0" brushRef="#br0">1 30 5865 0 0,'-1'-14'1813'0'0,"2"-1"2593"0"0,-1 14-4314 0 0,1 1 1 0 0,0 1 0 0 0,0-1 0 0 0,0 0 0 0 0,-1 0 0 0 0,1 0 0 0 0,0 0 0 0 0,0 0 0 0 0,-1 1 0 0 0,1-1-1 0 0,0 0 1 0 0,-1 1 0 0 0,1-1 0 0 0,0 1 0 0 0,-1-1 0 0 0,1 1 0 0 0,0-1 0 0 0,-1 1 0 0 0,1-1 0 0 0,-1 1-1 0 0,1-1 1 0 0,-1 1 0 0 0,1 0 0 0 0,0 0 0 0 0,22 25 817 0 0,-1 0 1 0 0,22 35-1 0 0,-9-13-494 0 0,242 258 2105 0 0,-138-162-1634 0 0,-127-131-959 0 0,20 23-3936 0 0</inkml:trace>
</inkml:ink>
</file>

<file path=ppt/ink/ink6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29.640"/>
    </inkml:context>
    <inkml:brush xml:id="br0">
      <inkml:brushProperty name="width" value="0.1" units="cm"/>
      <inkml:brushProperty name="height" value="0.1" units="cm"/>
      <inkml:brushProperty name="color" value="#FFFFFF"/>
    </inkml:brush>
  </inkml:definitions>
  <inkml:trace contextRef="#ctx0" brushRef="#br0">1 1 4860 0 0,'13'5'3977'0'0,"17"12"-2750"0"0,7 8-473 0 0,-1 2 1 0 0,-2 1-1 0 0,-1 2 0 0 0,32 37 0 0 0,-46-44-521 0 0,-1-1 0 0 0,-2 2 0 0 0,0 0 0 0 0,-2 1 0 0 0,0 1 0 0 0,-2 0 0 0 0,16 48 0 0 0,0 64 375 0 0,-25-101-405 0 0,-2 0 1 0 0,-1 1-1 0 0,-2-1 1 0 0,-1 0-1 0 0,-2 0 1 0 0,-2-1-1 0 0,-18 58 1 0 0,17-68 14 0 0,-2 0 0 0 0,0 0 0 0 0,-26 41 0 0 0,33-61-229 0 0,-12 23-125 0 0,-2-1 1 0 0,-38 50 0 0 0,47-71-2227 0 0</inkml:trace>
</inkml:ink>
</file>

<file path=ppt/ink/ink6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0.529"/>
    </inkml:context>
    <inkml:brush xml:id="br0">
      <inkml:brushProperty name="width" value="0.1" units="cm"/>
      <inkml:brushProperty name="height" value="0.1" units="cm"/>
      <inkml:brushProperty name="color" value="#FFFFFF"/>
    </inkml:brush>
  </inkml:definitions>
  <inkml:trace contextRef="#ctx0" brushRef="#br0">1 77 5701 0 0,'2'-5'390'0'0,"2"0"1"0"0,-1 0-1 0 0,1 1 1 0 0,-1-1 0 0 0,1 1-1 0 0,1-1 1 0 0,-1 1 0 0 0,1 0-1 0 0,-1 1 1 0 0,1-1 0 0 0,0 1-1 0 0,0 0 1 0 0,0 0 0 0 0,1 1-1 0 0,5-3 1 0 0,-5 3-242 0 0,-1 0 0 0 0,0 0 0 0 0,1 0 0 0 0,0 1-1 0 0,-1 0 1 0 0,1 0 0 0 0,0 0 0 0 0,-1 1 0 0 0,1-1 0 0 0,0 2 0 0 0,0-1 0 0 0,0 0 0 0 0,-1 1 0 0 0,1 0-1 0 0,9 3 1 0 0,-11-2-74 0 0,0 1-1 0 0,1-1 0 0 0,-1 0 0 0 0,0 1 1 0 0,0 0-1 0 0,-1 0 0 0 0,1 0 0 0 0,-1 1 0 0 0,1-1 1 0 0,-1 1-1 0 0,0-1 0 0 0,0 1 0 0 0,-1 0 1 0 0,1 0-1 0 0,-1 1 0 0 0,4 8 0 0 0,-4-6-11 0 0,-1-1 0 0 0,1 1-1 0 0,-1 0 1 0 0,-1 0-1 0 0,1 0 1 0 0,-1 0 0 0 0,0 1-1 0 0,-1-1 1 0 0,0 0 0 0 0,-2 10-1 0 0,-2 0 4 0 0,0-1 1 0 0,0-1-1 0 0,-2 1 0 0 0,0-1 0 0 0,-1 0 1 0 0,0-1-1 0 0,-1 0 0 0 0,-22 26 0 0 0,-52 46 469 0 0,83-86-533 0 0,0 0 0 0 0,0 0 0 0 0,0 0 0 0 0,0 0 0 0 0,0 0 0 0 0,0 0 0 0 0,0 0 0 0 0,0 1 0 0 0,0-1 0 0 0,0 0 0 0 0,-1 0 0 0 0,1 0-1 0 0,0 0 1 0 0,0 0 0 0 0,0 1 0 0 0,0-1 0 0 0,0 0 0 0 0,0 0 0 0 0,0 0 0 0 0,0 0 0 0 0,0 0 0 0 0,0 1 0 0 0,0-1 0 0 0,0 0 0 0 0,0 0 0 0 0,0 0 0 0 0,0 0 0 0 0,0 0 0 0 0,0 0 0 0 0,1 1 0 0 0,-1-1 0 0 0,0 0 0 0 0,0 0 0 0 0,0 0 0 0 0,0 0 0 0 0,0 0 0 0 0,0 0 0 0 0,0 1 0 0 0,0-1 0 0 0,0 0 0 0 0,1 0 0 0 0,-1 0 0 0 0,0 0-1 0 0,0 0 1 0 0,0 0 0 0 0,0 0 0 0 0,0 0 0 0 0,11 3 36 0 0,17-2-29 0 0,-25-2-3 0 0,295-14-2005 0 0,-292 14 723 0 0,0 1 0 0 0,0-1 0 0 0,0 0 0 0 0,0-1 0 0 0,7-2 0 0 0</inkml:trace>
</inkml:ink>
</file>

<file path=ppt/ink/ink6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1.289"/>
    </inkml:context>
    <inkml:brush xml:id="br0">
      <inkml:brushProperty name="width" value="0.1" units="cm"/>
      <inkml:brushProperty name="height" value="0.1" units="cm"/>
      <inkml:brushProperty name="color" value="#FFFFFF"/>
    </inkml:brush>
  </inkml:definitions>
  <inkml:trace contextRef="#ctx0" brushRef="#br0">0 94 6561 0 0,'16'-2'6498'0'0,"35"-7"-5784"0"0,240-62 2293 0 0,-245 61-3269 0 0,-28 8-5224 0 0</inkml:trace>
</inkml:ink>
</file>

<file path=ppt/ink/ink6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1.666"/>
    </inkml:context>
    <inkml:brush xml:id="br0">
      <inkml:brushProperty name="width" value="0.1" units="cm"/>
      <inkml:brushProperty name="height" value="0.1" units="cm"/>
      <inkml:brushProperty name="color" value="#FFFFFF"/>
    </inkml:brush>
  </inkml:definitions>
  <inkml:trace contextRef="#ctx0" brushRef="#br0">51 48 5849 0 0,'-17'-19'3366'0'0,"14"15"-2551"0"0,0 0 0 0 0,0 0 0 0 0,-1 0 0 0 0,1 1 0 0 0,-8-6 0 0 0,10 9-767 0 0,1 0 0 0 0,0 0 0 0 0,-1 1 0 0 0,1-1 0 0 0,0 0 1 0 0,-1 0-1 0 0,1 0 0 0 0,0 1 0 0 0,0-1 0 0 0,-1 0 0 0 0,1 0 0 0 0,0 1 0 0 0,0-1 0 0 0,-1 0 0 0 0,1 1 0 0 0,0-1 0 0 0,0 0 0 0 0,0 1 0 0 0,-1-1 0 0 0,1 0 0 0 0,0 1 0 0 0,0-1 0 0 0,0 0 0 0 0,0 1 0 0 0,0-1 0 0 0,0 0 0 0 0,0 1 0 0 0,0-1 0 0 0,0 1 0 0 0,0-1 0 0 0,0 0 0 0 0,0 1 0 0 0,0-1 1 0 0,0 0-1 0 0,0 1 0 0 0,0-1 0 0 0,0 0 0 0 0,0 1 0 0 0,1-1 0 0 0,-1 1 0 0 0,2 21 422 0 0,-1-21-407 0 0,47 308 2569 0 0,26-6-1573 0 0,-67-270-916 0 0,-6-18-2429 0 0</inkml:trace>
</inkml:ink>
</file>

<file path=ppt/ink/ink6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2.477"/>
    </inkml:context>
    <inkml:brush xml:id="br0">
      <inkml:brushProperty name="width" value="0.1" units="cm"/>
      <inkml:brushProperty name="height" value="0.1" units="cm"/>
      <inkml:brushProperty name="color" value="#FFFFFF"/>
    </inkml:brush>
  </inkml:definitions>
  <inkml:trace contextRef="#ctx0" brushRef="#br0">29 37 4468 0 0,'-9'-36'9387'0'0,"8"40"-8699"0"0,-2 8-201 0 0,-5 151 1254 0 0,0 12-949 0 0,9-145-611 0 0,1 1-1 0 0,1-1 1 0 0,12 51-1 0 0,-14-77-156 0 0,0 0 0 0 0,0 0 0 0 0,1-1 0 0 0,0 1 0 0 0,-1 0 0 0 0,1-1 0 0 0,1 1 0 0 0,-1-1 0 0 0,0 0 0 0 0,1 0 0 0 0,0 0 0 0 0,-1 0 0 0 0,1 0 0 0 0,0 0 0 0 0,1-1 0 0 0,4 4 0 0 0,-2-3 5 0 0,1 0-1 0 0,-1-1 1 0 0,1 1 0 0 0,-1-1-1 0 0,1 0 1 0 0,0-1 0 0 0,0 0-1 0 0,13 1 1 0 0,6-2 33 0 0,1-2 0 0 0,0-1 0 0 0,48-11 0 0 0,-69 13-55 0 0,144-35-586 0 0,-52 3-2673 0 0,-97 33 2862 0 0,0-1-1 0 0,-1 1 1 0 0</inkml:trace>
</inkml:ink>
</file>

<file path=ppt/ink/ink6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2.835"/>
    </inkml:context>
    <inkml:brush xml:id="br0">
      <inkml:brushProperty name="width" value="0.1" units="cm"/>
      <inkml:brushProperty name="height" value="0.1" units="cm"/>
      <inkml:brushProperty name="color" value="#FFFFFF"/>
    </inkml:brush>
  </inkml:definitions>
  <inkml:trace contextRef="#ctx0" brushRef="#br0">5 93 6001 0 0,'-3'-2'1752'0'0,"3"2"-1660"0"0,0-1 0 0 0,-1 1 0 0 0,1 0 0 0 0,0 0 1 0 0,0-1-1 0 0,0 1 0 0 0,0 0 0 0 0,0 0 0 0 0,0 0 1 0 0,0-1-1 0 0,0 1 0 0 0,0 0 0 0 0,0 0 0 0 0,0-1 1 0 0,0 1-1 0 0,0 0 0 0 0,0 0 0 0 0,0-1 0 0 0,0 1 1 0 0,0 0-1 0 0,0 0 0 0 0,1-1 0 0 0,-1 1 1 0 0,12-9 1709 0 0,28-5-1086 0 0,-32 12-327 0 0,41-13 180 0 0,22-8-937 0 0,-31 1-4782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0.535"/>
    </inkml:context>
    <inkml:brush xml:id="br0">
      <inkml:brushProperty name="width" value="0.1" units="cm"/>
      <inkml:brushProperty name="height" value="0.1" units="cm"/>
      <inkml:brushProperty name="color" value="#FFFFFF"/>
    </inkml:brush>
  </inkml:definitions>
  <inkml:trace contextRef="#ctx0" brushRef="#br0">1 183 4588 0 0,'2'0'255'0'0,"1"1"0"0"0,-1 0 1 0 0,1-1-1 0 0,-1 1 0 0 0,0 0 0 0 0,1 0 0 0 0,-1 1 0 0 0,0-1 0 0 0,0 0 0 0 0,0 1 0 0 0,0-1 0 0 0,0 1 0 0 0,0 0 0 0 0,0-1 0 0 0,-1 1 0 0 0,1 0 0 0 0,-1 0 0 0 0,1 0 0 0 0,-1 0 0 0 0,0 1 0 0 0,1-1 0 0 0,-1 0 0 0 0,0 0 0 0 0,1 5 0 0 0,3 8 154 0 0,0 1 1 0 0,5 25-1 0 0,-8-33-79 0 0,15 91 1084 0 0,-11-58-2542 0 0,2 0-3409 0 0,-7-33 1530 0 0</inkml:trace>
  <inkml:trace contextRef="#ctx0" brushRef="#br0" timeOffset="1">94 21 2864 0 0,'-6'-12'-552'0'0,"0"3"-444"0"0</inkml:trace>
</inkml:ink>
</file>

<file path=ppt/ink/ink6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3.206"/>
    </inkml:context>
    <inkml:brush xml:id="br0">
      <inkml:brushProperty name="width" value="0.1" units="cm"/>
      <inkml:brushProperty name="height" value="0.1" units="cm"/>
      <inkml:brushProperty name="color" value="#FFFFFF"/>
    </inkml:brush>
  </inkml:definitions>
  <inkml:trace contextRef="#ctx0" brushRef="#br0">0 95 5993 0 0,'157'-45'4950'0'0,"3"19"-4094"0"0,-106 16-2804 0 0,-19 1-2185 0 0,-21 5 1221 0 0,-9 3 1682 0 0</inkml:trace>
</inkml:ink>
</file>

<file path=ppt/ink/ink6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4.437"/>
    </inkml:context>
    <inkml:brush xml:id="br0">
      <inkml:brushProperty name="width" value="0.1" units="cm"/>
      <inkml:brushProperty name="height" value="0.1" units="cm"/>
      <inkml:brushProperty name="color" value="#FFFFFF"/>
    </inkml:brush>
  </inkml:definitions>
  <inkml:trace contextRef="#ctx0" brushRef="#br0">397 0 1372 0 0,'-5'0'15008'0'0,"-16"1"-15032"0"0,-13 2-369 0 0,-202 36 610 0 0,229-38-181 0 0,0 0 0 0 0,0 1 0 0 0,0-1-1 0 0,1 2 1 0 0,-1-1 0 0 0,1 1 0 0 0,-10 4 0 0 0,14-4-17 0 0,-1-1 0 0 0,0 0 0 0 0,1 1 0 0 0,0-1 0 0 0,-1 1 0 0 0,1 0 0 0 0,0-1 0 0 0,0 1 0 0 0,1 0 0 0 0,-1 0 0 0 0,0 1 0 0 0,1-1 0 0 0,0 0 0 0 0,0 0 0 0 0,0 1 0 0 0,-1 6 0 0 0,0 7 70 0 0,0 0-1 0 0,1 0 0 0 0,1 0 1 0 0,0 1-1 0 0,1-1 0 0 0,5 24 1 0 0,31 103 483 0 0,-15-64-315 0 0,81 329 613 0 0,-96-371-803 0 0,-5-26-30 0 0,0 0 0 0 0,1-1-1 0 0,5 16 1 0 0,-6-25-35 0 0,-1 0 1 0 0,1 0 0 0 0,-1 0-1 0 0,1 0 1 0 0,0 0-1 0 0,0 0 1 0 0,0 0 0 0 0,0-1-1 0 0,0 1 1 0 0,0-1-1 0 0,0 1 1 0 0,1-1 0 0 0,-1 0-1 0 0,1 0 1 0 0,-1 0-1 0 0,1 0 1 0 0,-1-1 0 0 0,1 1-1 0 0,-1 0 1 0 0,1-1-1 0 0,-1 0 1 0 0,1 0 0 0 0,4 0-1 0 0,9 0 26 0 0,1 0 0 0 0,25-5 0 0 0,-29 4-28 0 0,3-1-314 0 0,0-1 1 0 0,0 0 0 0 0,-1-1-1 0 0,22-9 1 0 0,-26 8-1074 0 0,0-1 0 0 0,0 1 0 0 0,-1-2 1 0 0,0 0-1 0 0,-1 0 0 0 0,15-14 0 0 0,-10 8-1582 0 0</inkml:trace>
</inkml:ink>
</file>

<file path=ppt/ink/ink6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4.781"/>
    </inkml:context>
    <inkml:brush xml:id="br0">
      <inkml:brushProperty name="width" value="0.1" units="cm"/>
      <inkml:brushProperty name="height" value="0.1" units="cm"/>
      <inkml:brushProperty name="color" value="#FFFFFF"/>
    </inkml:brush>
  </inkml:definitions>
  <inkml:trace contextRef="#ctx0" brushRef="#br0">410 26 6585 0 0,'2'-25'6713'0'0,"-13"34"-5885"0"0,-129 165 2448 0 0,77-91-2493 0 0,-100 133 74 0 0,154-204-1488 0 0,-11 14-872 0 0,15-10-5080 0 0</inkml:trace>
</inkml:ink>
</file>

<file path=ppt/ink/ink6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5.153"/>
    </inkml:context>
    <inkml:brush xml:id="br0">
      <inkml:brushProperty name="width" value="0.1" units="cm"/>
      <inkml:brushProperty name="height" value="0.1" units="cm"/>
      <inkml:brushProperty name="color" value="#FFFFFF"/>
    </inkml:brush>
  </inkml:definitions>
  <inkml:trace contextRef="#ctx0" brushRef="#br0">1 5 5332 0 0,'5'-4'4209'0'0,"-5"4"-4117"0"0,13 5 1508 0 0,10 12-601 0 0,10 14 106 0 0,-1 2-1 0 0,-2 1 0 0 0,35 50 0 0 0,-40-48-692 0 0,2-2-1 0 0,2-1 0 0 0,60 55 0 0 0,-83-83-778 0 0,23 17-398 0 0,-14-17-1849 0 0,-1-8-3296 0 0</inkml:trace>
</inkml:ink>
</file>

<file path=ppt/ink/ink6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5.727"/>
    </inkml:context>
    <inkml:brush xml:id="br0">
      <inkml:brushProperty name="width" value="0.1" units="cm"/>
      <inkml:brushProperty name="height" value="0.1" units="cm"/>
      <inkml:brushProperty name="color" value="#FFFFFF"/>
    </inkml:brush>
  </inkml:definitions>
  <inkml:trace contextRef="#ctx0" brushRef="#br0">1 19 4820 0 0,'5'-2'324'0'0,"0"0"-1"0"0,0 0 0 0 0,0 0 0 0 0,0 1 1 0 0,0-1-1 0 0,1 1 0 0 0,-1 1 0 0 0,0-1 1 0 0,1 1-1 0 0,-1 0 0 0 0,9 1 0 0 0,5-2 280 0 0,207-5 3544 0 0,-225 6-4074 0 0,1 1 1 0 0,-1-1 0 0 0,1 1 0 0 0,-1-1-1 0 0,1 1 1 0 0,-1 0 0 0 0,1-1 0 0 0,-1 1-1 0 0,0 0 1 0 0,1 0 0 0 0,-1 0 0 0 0,0 0-1 0 0,0 0 1 0 0,1 0 0 0 0,-1 1 0 0 0,0-1 0 0 0,0 0-1 0 0,-1 0 1 0 0,1 1 0 0 0,0-1 0 0 0,0 1-1 0 0,-1-1 1 0 0,1 1 0 0 0,0-1 0 0 0,-1 1-1 0 0,0-1 1 0 0,1 1 0 0 0,-1 2 0 0 0,7 54 610 0 0,-6-47-557 0 0,3 38 271 0 0,3 54 560 0 0,30 148 0 0 0,-28-209-822 0 0,7 25 187 0 0,9 91 0 0 0,-25-154-308 0 0,1 0 0 0 0,-1-1-1 0 0,0 1 1 0 0,0 0 0 0 0,-1 0-1 0 0,1-1 1 0 0,-1 1 0 0 0,0 0-1 0 0,0-1 1 0 0,0 1 0 0 0,0 0-1 0 0,-1-1 1 0 0,1 0 0 0 0,-1 1 0 0 0,0-1-1 0 0,0 0 1 0 0,-4 5 0 0 0,2-4-10 0 0,-1 0 1 0 0,1-1-1 0 0,-1 1 1 0 0,0-1-1 0 0,-1 0 1 0 0,1 0-1 0 0,0 0 1 0 0,-1-1-1 0 0,1 0 1 0 0,-10 2-1 0 0,-28 6-267 0 0,0-3-1 0 0,0-2 0 0 0,-1-1 0 0 0,-63-3 0 0 0,106-1 211 0 0,0 0-210 0 0,0 0 0 0 0,0 0 0 0 0,0-1 0 0 0,1 1 0 0 0,-1 0 0 0 0,0 0 0 0 0,0 0 0 0 0,0 0 0 0 0,1-1 0 0 0,-1 1 0 0 0,0 0 0 0 0,0-1 1 0 0,1 1-1 0 0,-1-1 0 0 0,0 1 0 0 0,1-1 0 0 0,-1 1 0 0 0,0-1 0 0 0,0 0-262 0 0,1 0 262 0 0,-1 1 0 0 0,1-1 0 0 0,-1 0 0 0 0,1 1 0 0 0,0-1 0 0 0,-1 0 0 0 0,1 0 1 0 0,0 0-1 0 0,-1 1 0 0 0,1-1 0 0 0,0 0 0 0 0,0 0 0 0 0,0 0 0 0 0,0 1 0 0 0,0-1 0 0 0,0-1 0 0 0</inkml:trace>
</inkml:ink>
</file>

<file path=ppt/ink/ink6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00.763"/>
    </inkml:context>
    <inkml:brush xml:id="br0">
      <inkml:brushProperty name="width" value="0.1" units="cm"/>
      <inkml:brushProperty name="height" value="0.1" units="cm"/>
      <inkml:brushProperty name="color" value="#FFFFFF"/>
    </inkml:brush>
  </inkml:definitions>
  <inkml:trace contextRef="#ctx0" brushRef="#br0">1 29 5509 0 0,'5'0'6361'0'0,"25"-2"-5348"0"0,41-7-123 0 0,67-8 419 0 0,-46 16-4774 0 0,-83 4 153 0 0</inkml:trace>
</inkml:ink>
</file>

<file path=ppt/ink/ink6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01.109"/>
    </inkml:context>
    <inkml:brush xml:id="br0">
      <inkml:brushProperty name="width" value="0.1" units="cm"/>
      <inkml:brushProperty name="height" value="0.1" units="cm"/>
      <inkml:brushProperty name="color" value="#FFFFFF"/>
    </inkml:brush>
  </inkml:definitions>
  <inkml:trace contextRef="#ctx0" brushRef="#br0">3 0 5232 0 0,'-1'1'198'0'0,"1"-1"-1"0"0,0 1 0 0 0,0 0 0 0 0,-1-1 0 0 0,1 1 0 0 0,0-1 1 0 0,0 1-1 0 0,0 0 0 0 0,0-1 0 0 0,0 1 0 0 0,0 0 0 0 0,0-1 1 0 0,0 1-1 0 0,0 0 0 0 0,0-1 0 0 0,0 1 0 0 0,0-1 0 0 0,0 1 1 0 0,1 0-1 0 0,-1-1 0 0 0,0 1 0 0 0,0-1 0 0 0,1 1 0 0 0,-1 0 1 0 0,0-1-1 0 0,2 2 0 0 0,18 5 1481 0 0,-20-7-1682 0 0,38 6 609 0 0,1-2 1 0 0,-1-1-1 0 0,1-2 1 0 0,52-6 0 0 0,-78 4-474 0 0,27-3 171 0 0,11-1-865 0 0,-20 8-5818 0 0</inkml:trace>
</inkml:ink>
</file>

<file path=ppt/ink/ink6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06.240"/>
    </inkml:context>
    <inkml:brush xml:id="br0">
      <inkml:brushProperty name="width" value="0.1" units="cm"/>
      <inkml:brushProperty name="height" value="0.1" units="cm"/>
      <inkml:brushProperty name="color" value="#FFFFFF"/>
    </inkml:brush>
  </inkml:definitions>
  <inkml:trace contextRef="#ctx0" brushRef="#br0">10 1 6629 0 0,'-6'4'5048'0'0,"6"-1"-4584"0"0,-3-3-112 0 0,3 1-4 0 0,0-1-444 0 0,0 3-216 0 0,0-2 32 0 0</inkml:trace>
</inkml:ink>
</file>

<file path=ppt/ink/ink6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06.608"/>
    </inkml:context>
    <inkml:brush xml:id="br0">
      <inkml:brushProperty name="width" value="0.1" units="cm"/>
      <inkml:brushProperty name="height" value="0.1" units="cm"/>
      <inkml:brushProperty name="color" value="#FFFFFF"/>
    </inkml:brush>
  </inkml:definitions>
  <inkml:trace contextRef="#ctx0" brushRef="#br0">0 0 6485 0 0,'5'0'1092'0'0,"-2"0"-140"0"0,0 1-116 0 0,0 0-80 0 0,2-1-100 0 0,-2 0-80 0 0,0 0-100 0 0,-1 0-88 0 0,1 1-96 0 0,1 0-84 0 0,-2 0-136 0 0,2 0-144 0 0,0 1 12 0 0,0 0-1268 0 0</inkml:trace>
</inkml:ink>
</file>

<file path=ppt/ink/ink6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06.968"/>
    </inkml:context>
    <inkml:brush xml:id="br0">
      <inkml:brushProperty name="width" value="0.1" units="cm"/>
      <inkml:brushProperty name="height" value="0.1" units="cm"/>
      <inkml:brushProperty name="color" value="#FFFFFF"/>
    </inkml:brush>
  </inkml:definitions>
  <inkml:trace contextRef="#ctx0" brushRef="#br0">26 0 5108 0 0,'-13'17'4536'0'0,"0"1"-3661"0"0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0.894"/>
    </inkml:context>
    <inkml:brush xml:id="br0">
      <inkml:brushProperty name="width" value="0.1" units="cm"/>
      <inkml:brushProperty name="height" value="0.1" units="cm"/>
      <inkml:brushProperty name="color" value="#FFFFFF"/>
    </inkml:brush>
  </inkml:definitions>
  <inkml:trace contextRef="#ctx0" brushRef="#br0">0 10 1004 0 0,'14'-10'8839'0'0,"-13"11"-8727"0"0,0 0 1 0 0,-1 0 0 0 0,1-1 0 0 0,0 1-1 0 0,-1 0 1 0 0,1 0 0 0 0,-1 0 0 0 0,1 0-1 0 0,-1 0 1 0 0,1 0 0 0 0,-1 0-1 0 0,0 0 1 0 0,1 0 0 0 0,-1 0 0 0 0,0 0-1 0 0,0 2 1 0 0,5 30 486 0 0,-2 0-1 0 0,-1 0 1 0 0,-2 0 0 0 0,-4 38 0 0 0,1 21 159 0 0,3-49-462 0 0,-1-1 26 0 0,1 0 1 0 0,3 1-1 0 0,9 47 0 0 0,-12-87-341 0 0,1 0 0 0 0,0-1 0 0 0,0 1 0 0 0,-1 0 0 0 0,2-1 0 0 0,-1 1 1 0 0,0-1-1 0 0,0 1 0 0 0,1-1 0 0 0,-1 0 0 0 0,1 0 0 0 0,0 0 0 0 0,0 0 0 0 0,0 0 0 0 0,0 0 0 0 0,0 0 0 0 0,0 0 0 0 0,0-1 0 0 0,0 1 0 0 0,1-1 0 0 0,-1 1 0 0 0,1-1 0 0 0,-1 0 0 0 0,1 0 0 0 0,0 0 0 0 0,-1-1 0 0 0,1 1 0 0 0,0-1 0 0 0,-1 1 1 0 0,1-1-1 0 0,5 0 0 0 0,0 0-678 0 0,0-1 1 0 0,0 0 0 0 0,0-1 0 0 0,-1 0-1 0 0,1 0 1 0 0,-1 0 0 0 0,1-1 0 0 0,-1 0-1 0 0,0-1 1 0 0,8-4 0 0 0,-1-2-2446 0 0</inkml:trace>
</inkml:ink>
</file>

<file path=ppt/ink/ink6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07.703"/>
    </inkml:context>
    <inkml:brush xml:id="br0">
      <inkml:brushProperty name="width" value="0.1" units="cm"/>
      <inkml:brushProperty name="height" value="0.1" units="cm"/>
      <inkml:brushProperty name="color" value="#FFFFFF"/>
    </inkml:brush>
  </inkml:definitions>
  <inkml:trace contextRef="#ctx0" brushRef="#br0">1 25 2396 0 0,'5'-1'8305'0'0,"10"-2"-4152"0"0,57-7-4056 0 0,-26 6 739 0 0,-12 1-824 0 0,17 0-1177 0 0,-18 6-3705 0 0</inkml:trace>
</inkml:ink>
</file>

<file path=ppt/ink/ink6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08.253"/>
    </inkml:context>
    <inkml:brush xml:id="br0">
      <inkml:brushProperty name="width" value="0.1" units="cm"/>
      <inkml:brushProperty name="height" value="0.1" units="cm"/>
      <inkml:brushProperty name="color" value="#FFFFFF"/>
    </inkml:brush>
  </inkml:definitions>
  <inkml:trace contextRef="#ctx0" brushRef="#br0">93 12 4660 0 0,'-8'0'1390'0'0,"0"-2"-1"0"0,0 1 1 0 0,0-1-1 0 0,-13-5 1 0 0,20 7-1324 0 0,0 0 0 0 0,1 0 0 0 0,-1 1 0 0 0,1-1 0 0 0,-1 0 1 0 0,0 1-1 0 0,1-1 0 0 0,-1 0 0 0 0,1 1 0 0 0,-1-1 0 0 0,1 0 1 0 0,-1 1-1 0 0,1-1 0 0 0,-1 1 0 0 0,1-1 0 0 0,0 1 0 0 0,-1-1 0 0 0,1 1 1 0 0,0-1-1 0 0,-1 1 0 0 0,1-1 0 0 0,0 1 0 0 0,-1 0 0 0 0,1-1 0 0 0,0 1 1 0 0,0 0-1 0 0,0-1 0 0 0,0 1 0 0 0,-7 21 654 0 0,7-21-678 0 0,-7 29 404 0 0,2 1 0 0 0,1-1 0 0 0,1 1 0 0 0,2 32 1 0 0,12 125 575 0 0,-11-186-1008 0 0,26 217 863 0 0,-26-211-829 0 0,1-1 0 0 0,0 0 0 0 0,0 0 0 0 0,0 0 0 0 0,1 0-1 0 0,4 11 1 0 0,-5-16-41 0 0,0 0-1 0 0,0 0 0 0 0,1-1 1 0 0,-1 1-1 0 0,0 0 1 0 0,1-1-1 0 0,-1 1 0 0 0,1-1 1 0 0,-1 1-1 0 0,1-1 0 0 0,0 0 1 0 0,0 0-1 0 0,0 1 1 0 0,-1-1-1 0 0,1-1 0 0 0,0 1 1 0 0,0 0-1 0 0,0 0 0 0 0,1-1 1 0 0,-1 1-1 0 0,0-1 1 0 0,0 0-1 0 0,0 1 0 0 0,0-1 1 0 0,4 0-1 0 0,167-14 116 0 0,-108 6-296 0 0,-51 7-150 0 0,17-2-151 0 0,-15-4-3506 0 0</inkml:trace>
</inkml:ink>
</file>

<file path=ppt/ink/ink6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08.624"/>
    </inkml:context>
    <inkml:brush xml:id="br0">
      <inkml:brushProperty name="width" value="0.1" units="cm"/>
      <inkml:brushProperty name="height" value="0.1" units="cm"/>
      <inkml:brushProperty name="color" value="#FFFFFF"/>
    </inkml:brush>
  </inkml:definitions>
  <inkml:trace contextRef="#ctx0" brushRef="#br0">19 21 4476 0 0,'-18'-9'2415'0'0,"18"9"-2360"0"0,0 0 0 0 0,0 0 0 0 0,0 0 0 0 0,0 0 0 0 0,0 0-1 0 0,0-1 1 0 0,2-2 1427 0 0,-2 3-1427 0 0,0 0 0 0 0,0 0 0 0 0,0 0 0 0 0,0 0-1 0 0,0 0 1 0 0,1 0 0 0 0,-1 0 0 0 0,0 0 0 0 0,0 0 0 0 0,0-1 0 0 0,0 1 0 0 0,0 0 0 0 0,1 0-1 0 0,-1 1 1 0 0,0-1 0 0 0,0 0 0 0 0,0 0 0 0 0,0 0 0 0 0,39-3 2100 0 0,148 1 153 0 0,-92 1-2679 0 0,0 0-5134 0 0</inkml:trace>
</inkml:ink>
</file>

<file path=ppt/ink/ink6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0.003"/>
    </inkml:context>
    <inkml:brush xml:id="br0">
      <inkml:brushProperty name="width" value="0.1" units="cm"/>
      <inkml:brushProperty name="height" value="0.1" units="cm"/>
      <inkml:brushProperty name="color" value="#FFFFFF"/>
    </inkml:brush>
  </inkml:definitions>
  <inkml:trace contextRef="#ctx0" brushRef="#br0">357 0 4792 0 0,'-73'4'5509'0'0,"-113"23"-3635"0"0,179-26-1742 0 0,0 1 0 0 0,0-1 0 0 0,0 1 0 0 0,0 0 0 0 0,0 1 0 0 0,0 0 0 0 0,0 0 0 0 0,-8 5 0 0 0,13-5-58 0 0,-1-1 0 0 0,1 0 0 0 0,0 1 0 0 0,0-1 0 0 0,0 1 0 0 0,0-1-1 0 0,1 1 1 0 0,-1 0 0 0 0,1 0 0 0 0,-1 0 0 0 0,1 0 0 0 0,0 0 0 0 0,0 0 0 0 0,0 0 0 0 0,1 0-1 0 0,-1 0 1 0 0,1 1 0 0 0,0-1 0 0 0,0 0 0 0 0,0 0 0 0 0,1 5 0 0 0,1 27 236 0 0,3 0 0 0 0,0-1 1 0 0,14 43-1 0 0,39 101 419 0 0,-47-146-631 0 0,1 8 72 0 0,-2 1 0 0 0,-1 0 0 0 0,-2 0 0 0 0,-3 1 0 0 0,0 81 0 0 0,-4-106-132 0 0,-1-9 10 0 0,1 0 0 0 0,1 0 0 0 0,-1 1 0 0 0,1-1 0 0 0,0 0 0 0 0,4 10 0 0 0,-4-15-34 0 0,0-1-1 0 0,0 0 1 0 0,0 1 0 0 0,1-1 0 0 0,-1 0 0 0 0,1 0 0 0 0,-1 0-1 0 0,1 0 1 0 0,0 0 0 0 0,0-1 0 0 0,0 1 0 0 0,0 0-1 0 0,0-1 1 0 0,0 1 0 0 0,0-1 0 0 0,1 0 0 0 0,-1 0 0 0 0,0 0-1 0 0,1 0 1 0 0,-1 0 0 0 0,1-1 0 0 0,-1 1 0 0 0,1-1 0 0 0,4 1-1 0 0,12 2 8 0 0,0-1-1 0 0,0-1 0 0 0,1-1 0 0 0,-1-1 0 0 0,0 0 1 0 0,30-7-1 0 0,-1-10-2114 0 0,19-18-7079 0 0,-59 30 6258 0 0</inkml:trace>
</inkml:ink>
</file>

<file path=ppt/ink/ink6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0.405"/>
    </inkml:context>
    <inkml:brush xml:id="br0">
      <inkml:brushProperty name="width" value="0.1" units="cm"/>
      <inkml:brushProperty name="height" value="0.1" units="cm"/>
      <inkml:brushProperty name="color" value="#FFFFFF"/>
    </inkml:brush>
  </inkml:definitions>
  <inkml:trace contextRef="#ctx0" brushRef="#br0">352 23 6453 0 0,'1'-22'6209'0'0,"-22"44"-4082"0"0,-66 97-389 0 0,34-43-856 0 0,-133 211-699 0 0,180-277-992 0 0</inkml:trace>
</inkml:ink>
</file>

<file path=ppt/ink/ink6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0.759"/>
    </inkml:context>
    <inkml:brush xml:id="br0">
      <inkml:brushProperty name="width" value="0.1" units="cm"/>
      <inkml:brushProperty name="height" value="0.1" units="cm"/>
      <inkml:brushProperty name="color" value="#FFFFFF"/>
    </inkml:brush>
  </inkml:definitions>
  <inkml:trace contextRef="#ctx0" brushRef="#br0">4 58 5112 0 0,'-4'-58'7256'0'0,"23"77"-4832"0"0,55 86-679 0 0,138 172 246 0 0,-204-267-2007 0 0,12 13-35 0 0,1 0 0 0 0,0-2-1 0 0,2 0 1 0 0,32 22 0 0 0,-46-39-1274 0 0</inkml:trace>
</inkml:ink>
</file>

<file path=ppt/ink/ink6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1.412"/>
    </inkml:context>
    <inkml:brush xml:id="br0">
      <inkml:brushProperty name="width" value="0.1" units="cm"/>
      <inkml:brushProperty name="height" value="0.1" units="cm"/>
      <inkml:brushProperty name="color" value="#FFFFFF"/>
    </inkml:brush>
  </inkml:definitions>
  <inkml:trace contextRef="#ctx0" brushRef="#br0">1 69 4740 0 0,'15'-10'659'0'0,"0"2"-1"0"0,0-1 1 0 0,1 2 0 0 0,0 0-1 0 0,0 1 1 0 0,1 1-1 0 0,0 0 1 0 0,0 1-1 0 0,0 1 1 0 0,1 1-1 0 0,-1 0 1 0 0,29 2-1 0 0,-43 0-546 0 0,0 0 0 0 0,0 1 0 0 0,0-1 0 0 0,0 1 0 0 0,0 0 0 0 0,0 0 0 0 0,-1 0 0 0 0,1 0 1 0 0,0 1-1 0 0,-1-1 0 0 0,1 1 0 0 0,-1-1 0 0 0,1 1 0 0 0,-1 0 0 0 0,0 0 0 0 0,1 0 0 0 0,-1 0 0 0 0,0 1 0 0 0,-1-1 0 0 0,1 0 0 0 0,0 1 0 0 0,-1-1 0 0 0,1 1 0 0 0,-1 0 0 0 0,2 4 0 0 0,3 9 111 0 0,-1 1 1 0 0,0-1-1 0 0,3 25 0 0 0,-3-16-74 0 0,28 207 891 0 0,-21-122-687 0 0,0 36 14 0 0,-8-81-199 0 0,-3-56-112 0 0,0-1 0 0 0,-1 1-1 0 0,0 0 1 0 0,0 0-1 0 0,-4 16 1 0 0,3-22-47 0 0,0-1 1 0 0,0 0-1 0 0,0 1 1 0 0,0-1-1 0 0,0 0 0 0 0,0 1 1 0 0,-1-1-1 0 0,1 0 1 0 0,-1 0-1 0 0,0 0 1 0 0,0 0-1 0 0,1-1 1 0 0,-1 1-1 0 0,0 0 1 0 0,0-1-1 0 0,-1 1 1 0 0,1-1-1 0 0,0 0 1 0 0,0 0-1 0 0,-1 0 1 0 0,1 0-1 0 0,-1 0 1 0 0,1 0-1 0 0,-5 0 0 0 0,-25 5 30 0 0,-1-2 0 0 0,0-1-1 0 0,0-2 1 0 0,-62-5-1 0 0,92 3-336 0 0,0 1 0 0 0,0 0 0 0 0,-1-1 0 0 0,1 1 0 0 0,0-1 0 0 0,0 0 0 0 0,0 0 0 0 0,-3-2 0 0 0,5 2-34 0 0,0 0 0 0 0,0 1 0 0 0,0-1 1 0 0,0 0-1 0 0,1 0 0 0 0,-1 0 0 0 0,0 1 0 0 0,1-1 0 0 0,-1 0 0 0 0,0 0 1 0 0,1 0-1 0 0,-1 0 0 0 0,1 0 0 0 0,0 0 0 0 0,-1 0 0 0 0,1 0 0 0 0,0 0 1 0 0,0-1-1 0 0,-1 1 0 0 0,1 0 0 0 0,0 0 0 0 0,0 0 0 0 0,0 0 0 0 0,0 0 0 0 0,1 0 1 0 0,-1-2-1 0 0,2-4-2745 0 0</inkml:trace>
</inkml:ink>
</file>

<file path=ppt/ink/ink6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1.767"/>
    </inkml:context>
    <inkml:brush xml:id="br0">
      <inkml:brushProperty name="width" value="0.1" units="cm"/>
      <inkml:brushProperty name="height" value="0.1" units="cm"/>
      <inkml:brushProperty name="color" value="#FFFFFF"/>
    </inkml:brush>
  </inkml:definitions>
  <inkml:trace contextRef="#ctx0" brushRef="#br0">1 46 5689 0 0,'163'-37'7697'0'0,"-132"33"-9972"0"0,48-1-1 0 0</inkml:trace>
</inkml:ink>
</file>

<file path=ppt/ink/ink6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2.109"/>
    </inkml:context>
    <inkml:brush xml:id="br0">
      <inkml:brushProperty name="width" value="0.1" units="cm"/>
      <inkml:brushProperty name="height" value="0.1" units="cm"/>
      <inkml:brushProperty name="color" value="#FFFFFF"/>
    </inkml:brush>
  </inkml:definitions>
  <inkml:trace contextRef="#ctx0" brushRef="#br0">5 0 6829 0 0,'-1'1'131'0'0,"1"-1"1"0"0,0 0-1 0 0,-1 1 1 0 0,1-1-1 0 0,0 1 1 0 0,-1-1-1 0 0,1 1 1 0 0,0-1 0 0 0,0 1-1 0 0,0-1 1 0 0,-1 1-1 0 0,1-1 1 0 0,0 1-1 0 0,0 0 1 0 0,0-1-1 0 0,0 1 1 0 0,0-1-1 0 0,0 1 1 0 0,0-1 0 0 0,0 1-1 0 0,0 0 1 0 0,0-1-1 0 0,0 1 1 0 0,1-1-1 0 0,-1 1 1 0 0,0-1-1 0 0,0 1 1 0 0,0-1-1 0 0,1 1 1 0 0,-1-1 0 0 0,0 1-1 0 0,1 0 1 0 0,19 8 2033 0 0,31-4-887 0 0,-47-5-1140 0 0,79-2-796 0 0,-29-6-4642 0 0,-44 6 2000 0 0</inkml:trace>
</inkml:ink>
</file>

<file path=ppt/ink/ink6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2.484"/>
    </inkml:context>
    <inkml:brush xml:id="br0">
      <inkml:brushProperty name="width" value="0.1" units="cm"/>
      <inkml:brushProperty name="height" value="0.1" units="cm"/>
      <inkml:brushProperty name="color" value="#FFFFFF"/>
    </inkml:brush>
  </inkml:definitions>
  <inkml:trace contextRef="#ctx0" brushRef="#br0">159 85 5869 0 0,'3'-14'2452'0'0,"-2"-4"3299"0"0,-8 28-4975 0 0,-4 10-327 0 0,1 0 0 0 0,1 0 0 0 0,1 1 1 0 0,1 0-1 0 0,1 0 0 0 0,0 1 0 0 0,-3 31 0 0 0,7-39-337 0 0,1 0 1 0 0,1 1-1 0 0,0-1 0 0 0,0 0 0 0 0,2 1 0 0 0,0-1 0 0 0,0 0 0 0 0,1 0 1 0 0,1 0-1 0 0,1-1 0 0 0,0 1 0 0 0,11 21 0 0 0,-14-31-86 0 0,1 0-1 0 0,0 0 1 0 0,0 0-1 0 0,0 0 1 0 0,0 0-1 0 0,0 0 1 0 0,1-1 0 0 0,0 0-1 0 0,0 0 1 0 0,0 0-1 0 0,0 0 1 0 0,0 0-1 0 0,0-1 1 0 0,1 0-1 0 0,-1 0 1 0 0,1 0 0 0 0,0 0-1 0 0,0-1 1 0 0,-1 0-1 0 0,1 0 1 0 0,0 0-1 0 0,0-1 1 0 0,0 1 0 0 0,0-1-1 0 0,0 0 1 0 0,0-1-1 0 0,0 1 1 0 0,0-1-1 0 0,0 0 1 0 0,-1 0-1 0 0,9-3 1 0 0,-5 0-19 0 0,1 1 0 0 0,-1-1 0 0 0,1-1 0 0 0,-1 1 0 0 0,0-2-1 0 0,-1 1 1 0 0,1-1 0 0 0,-1 0 0 0 0,-1 0 0 0 0,1-1 0 0 0,-1 0 0 0 0,0 0 0 0 0,0-1 0 0 0,-1 1 0 0 0,0-1 0 0 0,4-9 0 0 0,-5 6-28 0 0,0 0 0 0 0,0-1 0 0 0,-1 1 0 0 0,-1-1 1 0 0,0 0-1 0 0,0 0 0 0 0,-2 0 0 0 0,1 0 1 0 0,-1 0-1 0 0,-1 1 0 0 0,0-1 0 0 0,-1 0 0 0 0,0 0 1 0 0,-1 0-1 0 0,0 1 0 0 0,-1 0 0 0 0,-7-17 1 0 0,5 16 3 0 0,0 1 0 0 0,0-1 0 0 0,-2 1 0 0 0,1 0 0 0 0,-1 0 0 0 0,-1 1 0 0 0,0 0 0 0 0,0 1 0 0 0,-1 0 0 0 0,-1 0 0 0 0,1 1 0 0 0,-1 1 0 0 0,0-1 0 0 0,-1 2 0 0 0,-17-8 0 0 0,18 9-56 0 0,-1 1 0 0 0,1 1 0 0 0,-1-1 0 0 0,0 2 0 0 0,0 0 1 0 0,-18-1-1 0 0,23 3-529 0 0,0 0 0 0 0,0 1 0 0 0,-1 0 0 0 0,1 0 0 0 0,0 1 1 0 0,0 0-1 0 0,-11 4 0 0 0,-30 15-6599 0 0,40-16 4286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1.276"/>
    </inkml:context>
    <inkml:brush xml:id="br0">
      <inkml:brushProperty name="width" value="0.1" units="cm"/>
      <inkml:brushProperty name="height" value="0.1" units="cm"/>
      <inkml:brushProperty name="color" value="#FFFFFF"/>
    </inkml:brush>
  </inkml:definitions>
  <inkml:trace contextRef="#ctx0" brushRef="#br0">1 62 4680 0 0,'5'-4'217'0'0,"0"0"0"0"0,0 1 0 0 0,1 0 0 0 0,-1 0-1 0 0,1 0 1 0 0,0 0 0 0 0,0 1 0 0 0,0 0 0 0 0,0 0 0 0 0,13-1-1 0 0,-10 1 2 0 0,26-7 287 0 0,-1 3-1 0 0,1 0 0 0 0,0 2 1 0 0,68 2-1 0 0,-98 2-424 0 0,-1 1 0 0 0,1-1 0 0 0,0 1 0 0 0,0 0 0 0 0,0 0 0 0 0,-1 1 0 0 0,1 0 0 0 0,-1 0 0 0 0,1 0 0 0 0,-1 0 0 0 0,0 1 0 0 0,1-1 0 0 0,-1 1 1 0 0,-1 0-1 0 0,1 0 0 0 0,0 1 0 0 0,-1-1 0 0 0,1 1 0 0 0,-1 0 0 0 0,0-1 0 0 0,-1 2 0 0 0,1-1 0 0 0,-1 0 0 0 0,1 0 0 0 0,2 10 0 0 0,1 6 195 0 0,-1 0-1 0 0,-1 1 1 0 0,-1-1-1 0 0,1 42 1 0 0,3 20 198 0 0,-5-72-496 0 0,1-1 0 0 0,-1-1 1 0 0,1 1-1 0 0,1 0 0 0 0,-1-1 0 0 0,2 1 0 0 0,-1-1 1 0 0,1 0-1 0 0,0-1 0 0 0,1 1 0 0 0,10 11 1 0 0,-14-17-82 0 0,1 0 0 0 0,0 0 1 0 0,-1 1-1 0 0,1-1 1 0 0,0-1-1 0 0,0 1 1 0 0,0 0-1 0 0,0-1 0 0 0,0 0 1 0 0,0 1-1 0 0,0-1 1 0 0,1 0-1 0 0,-1-1 1 0 0,0 1-1 0 0,1-1 0 0 0,-1 1 1 0 0,0-1-1 0 0,1 0 1 0 0,-1 0-1 0 0,1 0 1 0 0,-1-1-1 0 0,0 1 0 0 0,1-1 1 0 0,-1 0-1 0 0,0 0 1 0 0,0 0-1 0 0,0 0 1 0 0,1-1-1 0 0,-1 1 0 0 0,-1-1 1 0 0,1 0-1 0 0,0 0 1 0 0,0 0-1 0 0,3-3 1 0 0,5-6-2470 0 0</inkml:trace>
</inkml:ink>
</file>

<file path=ppt/ink/ink6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3.593"/>
    </inkml:context>
    <inkml:brush xml:id="br0">
      <inkml:brushProperty name="width" value="0.1" units="cm"/>
      <inkml:brushProperty name="height" value="0.1" units="cm"/>
      <inkml:brushProperty name="color" value="#FFFFFF"/>
    </inkml:brush>
  </inkml:definitions>
  <inkml:trace contextRef="#ctx0" brushRef="#br0">2 20 6033 0 0,'-1'-10'5597'0'0,"1"10"-5476"0"0,17-5 1706 0 0,28 3-1721 0 0,-42 2 240 0 0,191-1 1635 0 0,2-1-4979 0 0</inkml:trace>
</inkml:ink>
</file>

<file path=ppt/ink/ink6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4.175"/>
    </inkml:context>
    <inkml:brush xml:id="br0">
      <inkml:brushProperty name="width" value="0.1" units="cm"/>
      <inkml:brushProperty name="height" value="0.1" units="cm"/>
      <inkml:brushProperty name="color" value="#FFFFFF"/>
    </inkml:brush>
  </inkml:definitions>
  <inkml:trace contextRef="#ctx0" brushRef="#br0">102 1 4520 0 0,'-5'0'798'0'0,"0"-1"0"0"0,0 2-1 0 0,0-1 1 0 0,0 0-1 0 0,-1 1 1 0 0,1 0 0 0 0,0 0-1 0 0,0 1 1 0 0,-8 3-1 0 0,10-3-560 0 0,1 0 0 0 0,-1 0 0 0 0,1 1 0 0 0,0-1-1 0 0,-1 0 1 0 0,1 1 0 0 0,0 0 0 0 0,1-1 0 0 0,-1 1-1 0 0,0 0 1 0 0,1 0 0 0 0,0 0 0 0 0,-1 0 0 0 0,1 0 0 0 0,1 1-1 0 0,-2 3 1 0 0,-2 16 113 0 0,0 1 1 0 0,2 0-1 0 0,1 0 0 0 0,1 28 0 0 0,0 1 83 0 0,2 26 279 0 0,20 126 0 0 0,-2-34-97 0 0,-20-168-604 0 0,0-1 0 0 0,0 1-1 0 0,1-1 1 0 0,-1 1 0 0 0,1-1-1 0 0,0 1 1 0 0,-1-1 0 0 0,1 0-1 0 0,0 1 1 0 0,0-1 0 0 0,0 0-1 0 0,1 1 1 0 0,-1-1 0 0 0,1 0-1 0 0,-1 0 1 0 0,1 0 0 0 0,-1 0-1 0 0,1-1 1 0 0,0 1 0 0 0,0 0-1 0 0,0-1 1 0 0,0 1 0 0 0,0-1 0 0 0,1 0-1 0 0,-1 1 1 0 0,0-1 0 0 0,5 1-1 0 0,3 0 6 0 0,0 0-1 0 0,0-1 1 0 0,0 0-1 0 0,0-1 1 0 0,18-1-1 0 0,-16 0-15 0 0,171-15-295 0 0,-165 15-178 0 0,15 0-1073 0 0,-15-6-2420 0 0</inkml:trace>
</inkml:ink>
</file>

<file path=ppt/ink/ink6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4.554"/>
    </inkml:context>
    <inkml:brush xml:id="br0">
      <inkml:brushProperty name="width" value="0.1" units="cm"/>
      <inkml:brushProperty name="height" value="0.1" units="cm"/>
      <inkml:brushProperty name="color" value="#FFFFFF"/>
    </inkml:brush>
  </inkml:definitions>
  <inkml:trace contextRef="#ctx0" brushRef="#br0">37 45 4296 0 0,'-12'-4'1529'0'0,"10"4"-1093"0"0,0-1 0 0 0,0 1-1 0 0,0-1 1 0 0,0 1-1 0 0,0-1 1 0 0,0 0-1 0 0,0 0 1 0 0,0 0 0 0 0,1 0-1 0 0,-1 0 1 0 0,-2-2-1 0 0,30 0 2266 0 0,209-19-383 0 0,-171 18-2732 0 0,-36 3-8088 0 0</inkml:trace>
</inkml:ink>
</file>

<file path=ppt/ink/ink6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5.124"/>
    </inkml:context>
    <inkml:brush xml:id="br0">
      <inkml:brushProperty name="width" value="0.1" units="cm"/>
      <inkml:brushProperty name="height" value="0.1" units="cm"/>
      <inkml:brushProperty name="color" value="#FFFFFF"/>
    </inkml:brush>
  </inkml:definitions>
  <inkml:trace contextRef="#ctx0" brushRef="#br0">1 26 4656 0 0,'0'-1'214'0'0,"1"0"0"0"0,-1 1 0 0 0,1-1 0 0 0,0 0 0 0 0,0 1-1 0 0,-1-1 1 0 0,1 0 0 0 0,0 1 0 0 0,0 0 0 0 0,-1-1 0 0 0,1 1-1 0 0,0-1 1 0 0,0 1 0 0 0,0 0 0 0 0,0-1 0 0 0,0 1 0 0 0,0 0-1 0 0,0 0 1 0 0,0 0 0 0 0,1 0 0 0 0,27-5 654 0 0,-22 5-425 0 0,60-7 1433 0 0,123 3-1 0 0,-118 5-1982 0 0,-47-1-1449 0 0,-15 0-2619 0 0</inkml:trace>
</inkml:ink>
</file>

<file path=ppt/ink/ink6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5.745"/>
    </inkml:context>
    <inkml:brush xml:id="br0">
      <inkml:brushProperty name="width" value="0.1" units="cm"/>
      <inkml:brushProperty name="height" value="0.1" units="cm"/>
      <inkml:brushProperty name="color" value="#FFFFFF"/>
    </inkml:brush>
  </inkml:definitions>
  <inkml:trace contextRef="#ctx0" brushRef="#br0">59 1 3540 0 0,'-3'0'186'0'0,"1"1"0"0"0,-1-1 0 0 0,1 1-1 0 0,-1 0 1 0 0,1 0 0 0 0,-1 0 0 0 0,1 0-1 0 0,0 0 1 0 0,0 0 0 0 0,0 0 0 0 0,0 1-1 0 0,-1-1 1 0 0,2 1 0 0 0,-1 0 0 0 0,0 0-1 0 0,0-1 1 0 0,1 1 0 0 0,-1 0 0 0 0,1 0-1 0 0,-1 1 1 0 0,1-1 0 0 0,0 0 0 0 0,0 0-1 0 0,0 1 1 0 0,0-1 0 0 0,0 0 0 0 0,0 1-1 0 0,1-1 1 0 0,-1 1 0 0 0,1-1 0 0 0,0 1-1 0 0,0 2 1 0 0,-4 28 701 0 0,2 0 0 0 0,1 0-1 0 0,4 38 1 0 0,18 100 975 0 0,-17-143-1602 0 0,17 123 719 0 0,47 264 568 0 0,-50-321-792 0 0,-18-92-744 0 0,1-1 0 0 0,0 0 0 0 0,-1 1 0 0 0,1-1 0 0 0,0 0 0 0 0,-1 0-1 0 0,1 0 1 0 0,0 1 0 0 0,0-1 0 0 0,0 0 0 0 0,0 0 0 0 0,0 0 0 0 0,0 0 0 0 0,0-1 0 0 0,0 1 0 0 0,1 0 0 0 0,-1 0 0 0 0,0-1 0 0 0,0 1 0 0 0,1-1 0 0 0,-1 1 0 0 0,1-1 0 0 0,-1 1 0 0 0,0-1 0 0 0,1 0 0 0 0,-1 0 0 0 0,3 0 0 0 0,49 1 22 0 0,-33-2-11 0 0,324-28 23 0 0,-316 25-144 0 0,-14 3-47 0 0,33-8-2831 0 0,-44 8 1932 0 0,0 0 0 0 0,0 0 1 0 0,0 0-1 0 0,-1-1 0 0 0,1 0 0 0 0,0 1 0 0 0,4-5 1 0 0</inkml:trace>
</inkml:ink>
</file>

<file path=ppt/ink/ink6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6.124"/>
    </inkml:context>
    <inkml:brush xml:id="br0">
      <inkml:brushProperty name="width" value="0.1" units="cm"/>
      <inkml:brushProperty name="height" value="0.1" units="cm"/>
      <inkml:brushProperty name="color" value="#FFFFFF"/>
    </inkml:brush>
  </inkml:definitions>
  <inkml:trace contextRef="#ctx0" brushRef="#br0">285 7 5565 0 0,'-6'-6'5891'0'0,"5"6"-5805"0"0,-14 19 1950 0 0,-17 38-1388 0 0,29-52-163 0 0,-71 140 1524 0 0,23-46-1002 0 0,20-40-1247 0 0,-32 84 1 0 0,61-137-134 0 0,-4 12-2604 0 0</inkml:trace>
</inkml:ink>
</file>

<file path=ppt/ink/ink6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6.472"/>
    </inkml:context>
    <inkml:brush xml:id="br0">
      <inkml:brushProperty name="width" value="0.1" units="cm"/>
      <inkml:brushProperty name="height" value="0.1" units="cm"/>
      <inkml:brushProperty name="color" value="#FFFFFF"/>
    </inkml:brush>
  </inkml:definitions>
  <inkml:trace contextRef="#ctx0" brushRef="#br0">2 14 5881 0 0,'-1'-11'3529'0'0,"6"8"-1283"0"0,18 19-444 0 0,25 32-809 0 0,36 49 297 0 0,-7-6 196 0 0,118 106 1 0 0,-184-188-1595 0 0,35 27-184 0 0,-44-34-290 0 0,1-1 0 0 0,0 0 0 0 0,-1 1-1 0 0,1-1 1 0 0,0 0 0 0 0,0-1 0 0 0,0 1-1 0 0,0 0 1 0 0,5-1 0 0 0,5-6-4513 0 0</inkml:trace>
</inkml:ink>
</file>

<file path=ppt/ink/ink6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7.160"/>
    </inkml:context>
    <inkml:brush xml:id="br0">
      <inkml:brushProperty name="width" value="0.1" units="cm"/>
      <inkml:brushProperty name="height" value="0.1" units="cm"/>
      <inkml:brushProperty name="color" value="#FFFFFF"/>
    </inkml:brush>
  </inkml:definitions>
  <inkml:trace contextRef="#ctx0" brushRef="#br0">0 66 5032 0 0,'25'-12'1014'0'0,"0"1"0"0"0,1 2-1 0 0,0 1 1 0 0,1 0 0 0 0,0 2-1 0 0,46-4 1 0 0,-68 9-900 0 0,0 1 1 0 0,1-1-1 0 0,-1 1 1 0 0,0 0-1 0 0,1 0 1 0 0,-1 1-1 0 0,0 0 0 0 0,0 0 1 0 0,1 0-1 0 0,-1 0 1 0 0,0 1-1 0 0,0 0 1 0 0,0 0-1 0 0,-1 0 1 0 0,1 1-1 0 0,8 5 1 0 0,-9-3-36 0 0,1-1 1 0 0,0 1-1 0 0,-1 0 1 0 0,0 1-1 0 0,0-1 1 0 0,-1 1 0 0 0,0 0-1 0 0,0 0 1 0 0,0 0-1 0 0,0 0 1 0 0,-1 0-1 0 0,0 1 1 0 0,1 6-1 0 0,6 37 353 0 0,-2 1-1 0 0,-3 0 0 0 0,-1 58 0 0 0,-1-3-18 0 0,12 316 836 0 0,-14-419-1235 0 0,-1-1-1 0 0,1 1 1 0 0,-1-1 0 0 0,0 1-1 0 0,0-1 1 0 0,0 0-1 0 0,-1 0 1 0 0,1 1-1 0 0,0-1 1 0 0,-1 0-1 0 0,1 0 1 0 0,-1 0-1 0 0,0 0 1 0 0,0-1-1 0 0,0 1 1 0 0,0 0-1 0 0,0-1 1 0 0,0 1 0 0 0,0-1-1 0 0,0 0 1 0 0,-1 0-1 0 0,-4 2 1 0 0,-7 3 44 0 0,0 0 0 0 0,-21 5 1 0 0,32-11-36 0 0,-20 7 227 0 0,-1-1-1 0 0,0-1 0 0 0,0-2 0 0 0,-1 0 0 0 0,1-2 0 0 0,0 0 0 0 0,-30-4 0 0 0,51 3-599 0 0,0-1 0 0 0,-1 0 0 0 0,1 1-1 0 0,0-1 1 0 0,0 0 0 0 0,0-1 0 0 0,1 1-1 0 0,-1-1 1 0 0,-3-1 0 0 0,4 1-311 0 0,1 1 1 0 0,-1 0-1 0 0,1-1 0 0 0,-1 0 1 0 0,1 1-1 0 0,-1-1 0 0 0,1 0 1 0 0,0 0-1 0 0,0 1 1 0 0,0-1-1 0 0,0 0 0 0 0,0 0 1 0 0,1 0-1 0 0,-2-3 0 0 0</inkml:trace>
</inkml:ink>
</file>

<file path=ppt/ink/ink6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7.986"/>
    </inkml:context>
    <inkml:brush xml:id="br0">
      <inkml:brushProperty name="width" value="0.1" units="cm"/>
      <inkml:brushProperty name="height" value="0.1" units="cm"/>
      <inkml:brushProperty name="color" value="#FFFFFF"/>
    </inkml:brush>
  </inkml:definitions>
  <inkml:trace contextRef="#ctx0" brushRef="#br0">0 67 5581 0 0,'1'-2'190'0'0,"-1"-1"1"0"0,1 1 0 0 0,0-1 0 0 0,0 1-1 0 0,0 0 1 0 0,0 0 0 0 0,0-1 0 0 0,1 1 0 0 0,-1 0-1 0 0,1 0 1 0 0,-1 0 0 0 0,1 0 0 0 0,0 1 0 0 0,-1-1-1 0 0,1 0 1 0 0,0 1 0 0 0,0-1 0 0 0,0 1 0 0 0,1 0-1 0 0,-1 0 1 0 0,4-2 0 0 0,2-1 92 0 0,1 0 0 0 0,-1 0 0 0 0,1 1 1 0 0,14-3-1 0 0,-20 5-197 0 0,0 1 1 0 0,1-1 0 0 0,-1 1-1 0 0,0 0 1 0 0,1 0 0 0 0,-1 0-1 0 0,0 0 1 0 0,1 0-1 0 0,-1 1 1 0 0,0-1 0 0 0,0 1-1 0 0,1 0 1 0 0,-1 0 0 0 0,0 0-1 0 0,0 0 1 0 0,0 1 0 0 0,0 0-1 0 0,0-1 1 0 0,-1 1 0 0 0,1 0-1 0 0,0 0 1 0 0,-1 0-1 0 0,1 1 1 0 0,-1-1 0 0 0,4 5-1 0 0,-4-3-23 0 0,1 1 0 0 0,-1-1 0 0 0,0 1-1 0 0,-1-1 1 0 0,1 1 0 0 0,-1 0-1 0 0,0-1 1 0 0,0 1 0 0 0,0 0 0 0 0,0 0-1 0 0,-1 0 1 0 0,0 0 0 0 0,0 0-1 0 0,-1 0 1 0 0,1 0 0 0 0,-1-1 0 0 0,-1 6-1 0 0,-2 2 3 0 0,1 0 0 0 0,-2 0-1 0 0,1 0 1 0 0,-2-1-1 0 0,0 0 1 0 0,0 0-1 0 0,-1 0 1 0 0,-15 17 0 0 0,-2-1 164 0 0,-49 40 0 0 0,61-57-163 0 0,1 3-10 0 0,11-6-64 0 0,26-1-35 0 0,-19-5 53 0 0,46 2-10 0 0,0-2 1 0 0,70-7-1 0 0,-121 5 0 0 0,48-3-151 0 0,15-1 179 0 0,-22 4-7702 0 0</inkml:trace>
</inkml:ink>
</file>

<file path=ppt/ink/ink6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8.608"/>
    </inkml:context>
    <inkml:brush xml:id="br0">
      <inkml:brushProperty name="width" value="0.1" units="cm"/>
      <inkml:brushProperty name="height" value="0.1" units="cm"/>
      <inkml:brushProperty name="color" value="#FFFFFF"/>
    </inkml:brush>
  </inkml:definitions>
  <inkml:trace contextRef="#ctx0" brushRef="#br0">1 34 6593 0 0,'0'0'2244'0'0,"28"-9"2491"0"0,-12 4-4430 0 0,1 1-1 0 0,0 1 1 0 0,22-3 0 0 0,6 0-5204 0 0,-40 5 3276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1.657"/>
    </inkml:context>
    <inkml:brush xml:id="br0">
      <inkml:brushProperty name="width" value="0.1" units="cm"/>
      <inkml:brushProperty name="height" value="0.1" units="cm"/>
      <inkml:brushProperty name="color" value="#FFFFFF"/>
    </inkml:brush>
  </inkml:definitions>
  <inkml:trace contextRef="#ctx0" brushRef="#br0">308 67 10369 0 0,'0'-61'1270'0'0,"-1"55"-848"0"0,-1 7-37 0 0,-4 32 117 0 0,0 26 532 0 0,4 108 0 0 0,19 61 294 0 0,1 65-70 0 0,-18-289-1247 0 0,0 0 1 0 0,0-1 0 0 0,0 1 0 0 0,0 0 0 0 0,-1-1-1 0 0,1 1 1 0 0,-1 0 0 0 0,0-1 0 0 0,0 1 0 0 0,-1-1-1 0 0,1 0 1 0 0,-1 1 0 0 0,1-1 0 0 0,-1 0 0 0 0,0 0-1 0 0,0 0 1 0 0,-1 0 0 0 0,1 0 0 0 0,-1 0-1 0 0,1-1 1 0 0,-1 1 0 0 0,0-1 0 0 0,0 0 0 0 0,0 0-1 0 0,0 0 1 0 0,0 0 0 0 0,0 0 0 0 0,-1-1 0 0 0,1 0-1 0 0,-1 1 1 0 0,1-1 0 0 0,-1 0 0 0 0,1-1 0 0 0,-1 1-1 0 0,0-1 1 0 0,1 1 0 0 0,-1-1 0 0 0,-3 0 0 0 0,-6-1-8 0 0,1 1 0 0 0,0-2 0 0 0,0 0 0 0 0,0 0 0 0 0,0-1 1 0 0,0 0-1 0 0,1-1 0 0 0,-1-1 0 0 0,1 0 0 0 0,-14-8 1 0 0,17 9 37 0 0,1-1 1 0 0,-1 0-1 0 0,1-1 1 0 0,0 0 0 0 0,1 0-1 0 0,-1 0 1 0 0,1-1 0 0 0,0 0-1 0 0,1 0 1 0 0,-7-11-1 0 0,10 13-34 0 0,0 1-1 0 0,0-1 0 0 0,1 0 0 0 0,-1 1 1 0 0,1-1-1 0 0,0 0 0 0 0,1 0 0 0 0,-1 0 0 0 0,1 0 1 0 0,0 0-1 0 0,0 0 0 0 0,1 0 0 0 0,-1 1 1 0 0,1-1-1 0 0,0 0 0 0 0,0 0 0 0 0,1 0 1 0 0,-1 1-1 0 0,1-1 0 0 0,3-5 0 0 0,11-18-311 0 0,0 2-1 0 0,31-38 0 0 0,32-26-2367 0 0,-10 12-3549 0 0,-56 62 3065 0 0</inkml:trace>
</inkml:ink>
</file>

<file path=ppt/ink/ink6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18.989"/>
    </inkml:context>
    <inkml:brush xml:id="br0">
      <inkml:brushProperty name="width" value="0.1" units="cm"/>
      <inkml:brushProperty name="height" value="0.1" units="cm"/>
      <inkml:brushProperty name="color" value="#FFFFFF"/>
    </inkml:brush>
  </inkml:definitions>
  <inkml:trace contextRef="#ctx0" brushRef="#br0">0 1 5649 0 0,'2'2'332'0'0,"0"1"1"0"0,0 0 0 0 0,0-1 0 0 0,1 1 0 0 0,-1-1 0 0 0,1 1 0 0 0,-1-1 0 0 0,1 0 0 0 0,0 0 0 0 0,0-1 0 0 0,0 1 0 0 0,0 0 0 0 0,0-1 0 0 0,0 0 0 0 0,0 0 0 0 0,1 0 0 0 0,2 1 0 0 0,61 11 1339 0 0,-39-10-805 0 0,40-1 0 0 0,-36-3-2737 0 0,-1-3-3447 0 0</inkml:trace>
</inkml:ink>
</file>

<file path=ppt/ink/ink6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20.726"/>
    </inkml:context>
    <inkml:brush xml:id="br0">
      <inkml:brushProperty name="width" value="0.1" units="cm"/>
      <inkml:brushProperty name="height" value="0.1" units="cm"/>
      <inkml:brushProperty name="color" value="#FFFFFF"/>
    </inkml:brush>
  </inkml:definitions>
  <inkml:trace contextRef="#ctx0" brushRef="#br0">33 45 5849 0 0,'-1'-5'1121'0'0,"0"-1"1"0"0,0 1 0 0 0,0-1 0 0 0,0 0 0 0 0,1-9 0 0 0,0 14-933 0 0,-8 62 3018 0 0,2-29-2671 0 0,-3 49 538 0 0,4 0-1 0 0,8 103 0 0 0,0-136 70 0 0,1-13-2970 0 0,-4-12-7806 0 0</inkml:trace>
</inkml:ink>
</file>

<file path=ppt/ink/ink6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21.601"/>
    </inkml:context>
    <inkml:brush xml:id="br0">
      <inkml:brushProperty name="width" value="0.1" units="cm"/>
      <inkml:brushProperty name="height" value="0.1" units="cm"/>
      <inkml:brushProperty name="color" value="#FFFFFF"/>
    </inkml:brush>
  </inkml:definitions>
  <inkml:trace contextRef="#ctx0" brushRef="#br0">8 137 5332 0 0,'-7'-89'5664'0'0,"8"42"306"0"0,32 246-4430 0 0,15 141 467 0 0,-47-328-1994 0 0,11 142 404 0 0,-11-148 492 0 0</inkml:trace>
</inkml:ink>
</file>

<file path=ppt/ink/ink6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21.986"/>
    </inkml:context>
    <inkml:brush xml:id="br0">
      <inkml:brushProperty name="width" value="0.1" units="cm"/>
      <inkml:brushProperty name="height" value="0.1" units="cm"/>
      <inkml:brushProperty name="color" value="#FFFFFF"/>
    </inkml:brush>
  </inkml:definitions>
  <inkml:trace contextRef="#ctx0" brushRef="#br0">1 22 5300 0 0,'8'0'6499'0'0,"32"-2"-5416"0"0,367-3 2690 0 0,-407 5-3796 0 0,34-2-948 0 0,-32 2 551 0 0,0 0 0 0 0,-1 0 0 0 0,1 0 0 0 0,0-1 1 0 0,0 1-1 0 0,-1-1 0 0 0,1 1 0 0 0,0-1 0 0 0,-1 0 0 0 0,1 0 0 0 0,-1 1 0 0 0,1-1 0 0 0,-1 0 0 0 0,1 0 1 0 0,-1-1-1 0 0,2-1 0 0 0</inkml:trace>
</inkml:ink>
</file>

<file path=ppt/ink/ink6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22.382"/>
    </inkml:context>
    <inkml:brush xml:id="br0">
      <inkml:brushProperty name="width" value="0.1" units="cm"/>
      <inkml:brushProperty name="height" value="0.1" units="cm"/>
      <inkml:brushProperty name="color" value="#FFFFFF"/>
    </inkml:brush>
  </inkml:definitions>
  <inkml:trace contextRef="#ctx0" brushRef="#br0">47 48 5781 0 0,'-4'-7'1406'0'0,"-1"0"0"0"0,1 0 1 0 0,-1 0-1 0 0,0 1 1 0 0,-8-7-1 0 0,13 13-1365 0 0,0 0 0 0 0,0 0 0 0 0,-1-1 0 0 0,1 1 0 0 0,0 0 0 0 0,0 0 0 0 0,0 0 0 0 0,-1 0 0 0 0,1 0-1 0 0,0 0 1 0 0,0 0 0 0 0,0 0 0 0 0,0 0 0 0 0,-1 1 0 0 0,1-1 0 0 0,0 0 0 0 0,0 0 0 0 0,0 0 0 0 0,-1 0 0 0 0,1 0 0 0 0,0 0 0 0 0,0 0-1 0 0,0 0 1 0 0,0 0 0 0 0,-1 1 0 0 0,1-1 0 0 0,0 0 0 0 0,0 0 0 0 0,0 0 0 0 0,0 0 0 0 0,0 0 0 0 0,0 1 0 0 0,0-1 0 0 0,-1 0-1 0 0,1 0 1 0 0,0 0 0 0 0,0 1 0 0 0,0-1 0 0 0,0 0 0 0 0,0 0 0 0 0,0 0 0 0 0,0 1 0 0 0,-3 15 646 0 0,2 18-353 0 0,1-32-226 0 0,6 144 1468 0 0,37 218 0 0 0,-34-315-1427 0 0,2 15 163 0 0,-8-22-2883 0 0</inkml:trace>
</inkml:ink>
</file>

<file path=ppt/ink/ink6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23.359"/>
    </inkml:context>
    <inkml:brush xml:id="br0">
      <inkml:brushProperty name="width" value="0.1" units="cm"/>
      <inkml:brushProperty name="height" value="0.1" units="cm"/>
      <inkml:brushProperty name="color" value="#FFFFFF"/>
    </inkml:brush>
  </inkml:definitions>
  <inkml:trace contextRef="#ctx0" brushRef="#br0">96 9 5489 0 0,'-5'-8'6684'0'0,"5"8"-6567"0"0,-12 14 1817 0 0,-9 24-1391 0 0,10-12-194 0 0,1 0 0 0 0,1 0-1 0 0,2 1 1 0 0,0 0 0 0 0,2 1-1 0 0,1-1 1 0 0,0 31 0 0 0,3-43-246 0 0,2 0 0 0 0,-1 0 0 0 0,2 0 0 0 0,0-1 0 0 0,1 1 0 0 0,0-1 0 0 0,1 1 1 0 0,1-1-1 0 0,0 0 0 0 0,1-1 0 0 0,0 1 0 0 0,1-1 0 0 0,1 0 0 0 0,18 23 0 0 0,-22-31-73 0 0,2 1 0 0 0,-1-1 0 0 0,1 0-1 0 0,0 0 1 0 0,0-1 0 0 0,0 1 0 0 0,0-1 0 0 0,1-1 0 0 0,0 1-1 0 0,0-1 1 0 0,0 0 0 0 0,0-1 0 0 0,0 0 0 0 0,0 0 0 0 0,1 0 0 0 0,-1-1-1 0 0,1 0 1 0 0,-1-1 0 0 0,1 0 0 0 0,0 0 0 0 0,-1 0 0 0 0,1-1-1 0 0,-1 0 1 0 0,1 0 0 0 0,-1-1 0 0 0,0 0 0 0 0,13-6 0 0 0,-9 4-49 0 0,0-2 0 0 0,-1 0 1 0 0,1 0-1 0 0,-1-1 1 0 0,-1 0-1 0 0,1 0 1 0 0,-1-1-1 0 0,0-1 1 0 0,-1 1-1 0 0,0-1 0 0 0,0-1 1 0 0,-1 0-1 0 0,0 0 1 0 0,-1 0-1 0 0,0-1 1 0 0,7-18-1 0 0,-6 10-22 0 0,-1-1 0 0 0,0 0 0 0 0,-2 0 1 0 0,0 0-1 0 0,-1 0 0 0 0,-1 0 0 0 0,-2-33 0 0 0,0 43 32 0 0,-2 0 0 0 0,1 0 0 0 0,-1 1 0 0 0,-1-1 0 0 0,1 0 0 0 0,-2 1 0 0 0,1-1 0 0 0,-2 1 0 0 0,1 0 0 0 0,-1 1 0 0 0,0-1 0 0 0,-1 1 0 0 0,0 0 0 0 0,0 0 0 0 0,-1 0 0 0 0,0 1 0 0 0,-11-9 0 0 0,12 12 7 0 0,-1 0-1 0 0,0 0 0 0 0,0 0 0 0 0,0 1 0 0 0,0 0 0 0 0,0 1 1 0 0,-1 0-1 0 0,1 0 0 0 0,-1 0 0 0 0,0 1 0 0 0,0 0 1 0 0,1 0-1 0 0,-1 1 0 0 0,0 0 0 0 0,0 1 0 0 0,0 0 0 0 0,1 0 1 0 0,-1 0-1 0 0,0 1 0 0 0,-7 3 0 0 0,13-5-140 0 0,0 1 0 0 0,1 0 0 0 0,-1 0 0 0 0,0 1 0 0 0,0-1 0 0 0,1 0-1 0 0,-1 0 1 0 0,0 1 0 0 0,1-1 0 0 0,-1 1 0 0 0,1 0 0 0 0,-3 3 0 0 0,4-4-272 0 0,-1 0 1 0 0,0 0-1 0 0,1 1 1 0 0,-1-1-1 0 0,1 0 1 0 0,0 1-1 0 0,-1-1 1 0 0,1 1-1 0 0,0-1 1 0 0,0 0-1 0 0,-1 1 1 0 0,1-1-1 0 0,1 1 1 0 0,-1-1-1 0 0,0 0 1 0 0,0 1-1 0 0,0-1 1 0 0,1 1-1 0 0,-1-1 1 0 0,1 2-1 0 0</inkml:trace>
</inkml:ink>
</file>

<file path=ppt/ink/ink6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6.410"/>
    </inkml:context>
    <inkml:brush xml:id="br0">
      <inkml:brushProperty name="width" value="0.1" units="cm"/>
      <inkml:brushProperty name="height" value="0.1" units="cm"/>
      <inkml:brushProperty name="color" value="#FFFFFF"/>
    </inkml:brush>
  </inkml:definitions>
  <inkml:trace contextRef="#ctx0" brushRef="#br0">1 3 5669 0 0,'1'-3'4398'0'0,"2"10"-2774"0"0,2 12-495 0 0,10 196 2648 0 0,6 41-2086 0 0,-20-246-1621 0 0,1 0 0 0 0,0-1-1 0 0,1 1 1 0 0,0-1-1 0 0,0 1 1 0 0,1-1-1 0 0,0 0 1 0 0,7 11 0 0 0,-7-15-33 0 0,1 0 0 0 0,-1 0-1 0 0,1 0 1 0 0,0-1 0 0 0,0 1 0 0 0,0-1 0 0 0,1 0 0 0 0,-1-1 0 0 0,1 1 0 0 0,0-1 0 0 0,0 0 0 0 0,0-1 0 0 0,8 3 0 0 0,3 0-154 0 0,-1-1-1 0 0,1-1 1 0 0,0-1 0 0 0,0 0 0 0 0,1-1 0 0 0,-1-1-1 0 0,0 0 1 0 0,0-2 0 0 0,0 0 0 0 0,0 0 0 0 0,0-2-1 0 0,21-7 1 0 0,-13-3-2523 0 0,-24 13 2236 0 0,0 0-1 0 0,0 0 1 0 0,0 0 0 0 0,0 0-1 0 0,0 0 1 0 0,0 0 0 0 0,-1 0-1 0 0,1-1 1 0 0,0 1 0 0 0,-1 0-1 0 0,1-1 1 0 0,-1 1 0 0 0,1 0-1 0 0,-1-1 1 0 0,0 1 0 0 0,1-1-1 0 0,-1-1 1 0 0</inkml:trace>
</inkml:ink>
</file>

<file path=ppt/ink/ink6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6.783"/>
    </inkml:context>
    <inkml:brush xml:id="br0">
      <inkml:brushProperty name="width" value="0.1" units="cm"/>
      <inkml:brushProperty name="height" value="0.1" units="cm"/>
      <inkml:brushProperty name="color" value="#FFFFFF"/>
    </inkml:brush>
  </inkml:definitions>
  <inkml:trace contextRef="#ctx0" brushRef="#br0">4 128 5785 0 0,'-1'0'90'0'0,"1"-1"1"0"0,0 1 0 0 0,0 0 0 0 0,-1 0-1 0 0,1-1 1 0 0,0 1 0 0 0,0 0 0 0 0,0 0 0 0 0,0-1-1 0 0,-1 1 1 0 0,1 0 0 0 0,0 0 0 0 0,0-1 0 0 0,0 1-1 0 0,0 0 1 0 0,0-1 0 0 0,0 1 0 0 0,0 0-1 0 0,0 0 1 0 0,0-1 0 0 0,0 1 0 0 0,0 0 0 0 0,0-1-1 0 0,0 1 1 0 0,0 0 0 0 0,0-1 0 0 0,0 1 0 0 0,0 0-1 0 0,0 0 1 0 0,0-1 0 0 0,0 1 0 0 0,0 0-1 0 0,1-1 1 0 0,-1 1 0 0 0,0 0 0 0 0,0 0 0 0 0,0-1-1 0 0,1 1 1 0 0,-1 0 0 0 0,0 0 0 0 0,0 0 0 0 0,0-1-1 0 0,1 1 1 0 0,18-12 1253 0 0,24-5-542 0 0,11 1-101 0 0,25-7-2648 0 0,-70 19 578 0 0,1 0 0 0 0,-1-1 0 0 0,0 0 1 0 0,0 0-1 0 0,15-12 0 0 0,-16 10 15 0 0</inkml:trace>
</inkml:ink>
</file>

<file path=ppt/ink/ink6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7.175"/>
    </inkml:context>
    <inkml:brush xml:id="br0">
      <inkml:brushProperty name="width" value="0.1" units="cm"/>
      <inkml:brushProperty name="height" value="0.1" units="cm"/>
      <inkml:brushProperty name="color" value="#FFFFFF"/>
    </inkml:brush>
  </inkml:definitions>
  <inkml:trace contextRef="#ctx0" brushRef="#br0">12 68 1616 0 0,'0'0'163'0'0,"-1"0"-1"0"0,1 0 1 0 0,-1 0 0 0 0,1 0-1 0 0,0 0 1 0 0,-1 0-1 0 0,1 0 1 0 0,-1 0 0 0 0,1 0-1 0 0,-1-1 1 0 0,-3-2 1788 0 0,3 3-1788 0 0,1-1 0 0 0,0 1-1 0 0,0 0 1 0 0,-1-1 0 0 0,1 1-1 0 0,0-1 1 0 0,0 1-1 0 0,0-1 1 0 0,12-8 2126 0 0,29-3-1174 0 0,-39 12-927 0 0,94-15 1200 0 0,4 0-3462 0 0,-56 8-4413 0 0,-38 5 5232 0 0</inkml:trace>
</inkml:ink>
</file>

<file path=ppt/ink/ink6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7.517"/>
    </inkml:context>
    <inkml:brush xml:id="br0">
      <inkml:brushProperty name="width" value="0.1" units="cm"/>
      <inkml:brushProperty name="height" value="0.1" units="cm"/>
      <inkml:brushProperty name="color" value="#FFFFFF"/>
    </inkml:brush>
  </inkml:definitions>
  <inkml:trace contextRef="#ctx0" brushRef="#br0">1 116 2156 0 0,'10'-6'1163'0'0,"2"1"1"0"0,-1 0-1 0 0,15-4 0 0 0,68-14 615 0 0,-72 19-1446 0 0,109-23 2174 0 0,148-9 0 0 0,-261 35-2663 0 0,-11 2-1072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8.458"/>
    </inkml:context>
    <inkml:brush xml:id="br0">
      <inkml:brushProperty name="width" value="0.1" units="cm"/>
      <inkml:brushProperty name="height" value="0.1" units="cm"/>
      <inkml:brushProperty name="color" value="#FFFFFF"/>
    </inkml:brush>
  </inkml:definitions>
  <inkml:trace contextRef="#ctx0" brushRef="#br0">3 68 3588 0 0,'-1'27'4958'0'0,"0"-18"-4652"0"0,0 0 0 0 0,1 0-1 0 0,1 0 1 0 0,-1 0 0 0 0,1 0 0 0 0,1 0 0 0 0,0 0 0 0 0,3 9 0 0 0,-3-11-314 0 0,2-1 1 0 0,-1 1-1 0 0,1-1 1 0 0,-1 1-1 0 0,2-1 1 0 0,-1-1-1 0 0,1 1 1 0 0,0 0-1 0 0,0-1 1 0 0,0 0-1 0 0,1-1 0 0 0,0 1 1 0 0,0-1-1 0 0,0 0 1 0 0,0 0-1 0 0,1-1 1 0 0,-1 0-1 0 0,1 0 1 0 0,0 0-1 0 0,0-1 0 0 0,0 0 1 0 0,0 0-1 0 0,14 1 1 0 0,-14-3-29 0 0,-1 0 0 0 0,0 0-1 0 0,0 0 1 0 0,0-1 0 0 0,0 0 0 0 0,0 0 0 0 0,0-1 0 0 0,0 1 0 0 0,0-1 0 0 0,0-1-1 0 0,-1 1 1 0 0,1-1 0 0 0,-1 0 0 0 0,0 0 0 0 0,1 0 0 0 0,-1-1 0 0 0,-1 0 0 0 0,1 0-1 0 0,-1 0 1 0 0,1 0 0 0 0,-1-1 0 0 0,0 0 0 0 0,-1 0 0 0 0,1 0 0 0 0,-1 0 0 0 0,0-1-1 0 0,-1 1 1 0 0,5-10 0 0 0,0-3 240 0 0,-2 6 139 0 0,-1 0 0 0 0,5-23 1 0 0,-9 35-337 0 0,0 0 1 0 0,0-1-1 0 0,0 1 1 0 0,0 0-1 0 0,1 0 1 0 0,-1 0-1 0 0,0 0 1 0 0,0 0-1 0 0,0 0 1 0 0,0 0-1 0 0,0-1 1 0 0,0 1-1 0 0,0 0 1 0 0,0 0-1 0 0,0 0 0 0 0,0 0 1 0 0,0 0-1 0 0,0 0 1 0 0,0 0-1 0 0,0 0 1 0 0,0-1-1 0 0,0 1 1 0 0,1 0-1 0 0,-1 0 1 0 0,0 0-1 0 0,0 0 1 0 0,0 0-1 0 0,0 0 1 0 0,0 0-1 0 0,0 0 1 0 0,0 0-1 0 0,1 0 1 0 0,-1 0-1 0 0,0 0 1 0 0,0 0-1 0 0,0 0 1 0 0,0 0-1 0 0,0 0 1 0 0,0 0-1 0 0,0 0 1 0 0,1 0-1 0 0,-1 0 1 0 0,0 0-1 0 0,0 0 1 0 0,0 0-1 0 0,0 0 1 0 0,0 0-1 0 0,0 0 1 0 0,0 0-1 0 0,1 0 1 0 0,-1 0-1 0 0,8 7 227 0 0,10 15-19 0 0,-15-18-159 0 0,6 8 25 0 0,1-1-1 0 0,0-1 0 0 0,1 1 0 0 0,1-2 0 0 0,22 16 0 0 0,-31-22-76 0 0,1-1-1 0 0,-1 0 1 0 0,1 0 0 0 0,-1-1 0 0 0,1 1-1 0 0,0-1 1 0 0,-1 0 0 0 0,1 0 0 0 0,0 0-1 0 0,0 0 1 0 0,0-1 0 0 0,0 1 0 0 0,0-1-1 0 0,0 0 1 0 0,0 0 0 0 0,0-1 0 0 0,0 1-1 0 0,-1-1 1 0 0,1 0 0 0 0,0 0 0 0 0,0 0-1 0 0,0 0 1 0 0,-1-1 0 0 0,1 1 0 0 0,-1-1-1 0 0,1 0 1 0 0,3-3 0 0 0,-5 3-14 0 0,0-1 0 0 0,0 1-1 0 0,0-1 1 0 0,0 0 0 0 0,0 0 0 0 0,0 0 0 0 0,-1 0 0 0 0,1 0-1 0 0,-1 0 1 0 0,0 0 0 0 0,0-1 0 0 0,-1 1 0 0 0,1 0 0 0 0,0-1 0 0 0,-1 1-1 0 0,0 0 1 0 0,0-1 0 0 0,0 1 0 0 0,0-1 0 0 0,-1 1 0 0 0,1 0 0 0 0,-1-1-1 0 0,0 1 1 0 0,-1-5 0 0 0,-2-6-7 0 0,-1-1 1 0 0,-1 1-1 0 0,0 0 0 0 0,-8-14 0 0 0,9 21-43 0 0,1 0 0 0 0,-1 1 0 0 0,0-1 0 0 0,-10-8 0 0 0,14 13-277 0 0,-1 0 0 0 0,0 0 0 0 0,-1 1 0 0 0,1-1 0 0 0,0 1 0 0 0,0 0 1 0 0,-1-1-1 0 0,1 1 0 0 0,0 0 0 0 0,-6-1 0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2.136"/>
    </inkml:context>
    <inkml:brush xml:id="br0">
      <inkml:brushProperty name="width" value="0.1" units="cm"/>
      <inkml:brushProperty name="height" value="0.1" units="cm"/>
      <inkml:brushProperty name="color" value="#FFFFFF"/>
    </inkml:brush>
  </inkml:definitions>
  <inkml:trace contextRef="#ctx0" brushRef="#br0">57 197 4128 0 0,'-3'63'5677'0'0,"0"40"-4717"0"0,14 39 178 0 0,2 70-421 0 0,-47-351-1373 0 0,11 23 600 0 0,22 107 56 0 0,-15-165 529 0 0,16 156-462 0 0,0-1 0 0 0,1 0 0 0 0,1 0 0 0 0,1 0-1 0 0,1 1 1 0 0,0-1 0 0 0,8-19 0 0 0,-9 31-60 0 0,1 1 0 0 0,-1 0 0 0 0,1 0 0 0 0,0 0 0 0 0,0 1 0 0 0,1-1 0 0 0,0 1 0 0 0,0 0 1 0 0,0 0-1 0 0,0 1 0 0 0,1 0 0 0 0,0 0 0 0 0,0 0 0 0 0,0 0 0 0 0,0 1 0 0 0,1 0 0 0 0,-1 1 0 0 0,12-4 0 0 0,3 0-957 0 0,0 2 0 0 0,0 1 0 0 0,0 0 0 0 0,41 1-1 0 0,-50 2-2024 0 0</inkml:trace>
</inkml:ink>
</file>

<file path=ppt/ink/ink6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7.890"/>
    </inkml:context>
    <inkml:brush xml:id="br0">
      <inkml:brushProperty name="width" value="0.1" units="cm"/>
      <inkml:brushProperty name="height" value="0.1" units="cm"/>
      <inkml:brushProperty name="color" value="#FFFFFF"/>
    </inkml:brush>
  </inkml:definitions>
  <inkml:trace contextRef="#ctx0" brushRef="#br0">74 1 3904 0 0,'-3'0'190'0'0,"1"0"0"0"0,0 0 0 0 0,-1 0 0 0 0,1 0 0 0 0,0 0 0 0 0,-1 0 0 0 0,1 1 0 0 0,0-1 0 0 0,-1 1 0 0 0,1 0 0 0 0,0-1 0 0 0,0 1 0 0 0,0 0 0 0 0,0 0 0 0 0,0 1 0 0 0,0-1 0 0 0,0 0 0 0 0,0 1 0 0 0,0-1 0 0 0,0 1 0 0 0,1-1 0 0 0,-1 1 0 0 0,1 0 0 0 0,-1 0 0 0 0,1 0 0 0 0,-1 0 0 0 0,1 0 0 0 0,0 0 0 0 0,0 0 0 0 0,0 0 0 0 0,1 0 0 0 0,-1 1 0 0 0,0-1 0 0 0,1 0 0 0 0,-1 1 0 0 0,1 3 0 0 0,-5 22 497 0 0,1 0 0 0 0,2 0 0 0 0,1 0 0 0 0,1 0 0 0 0,5 31-1 0 0,28 141 1006 0 0,-25-158-1301 0 0,11 52 236 0 0,23 134 426 0 0,-26-128-522 0 0,-16-98-520 0 0,1-1-1 0 0,-1 1 1 0 0,1 0-1 0 0,-1-1 0 0 0,1 1 1 0 0,0-1-1 0 0,0 1 1 0 0,0-1-1 0 0,0 1 1 0 0,0-1-1 0 0,0 0 1 0 0,0 1-1 0 0,0-1 1 0 0,1 0-1 0 0,-1 0 1 0 0,0 0-1 0 0,1 0 1 0 0,-1 0-1 0 0,1 0 1 0 0,-1 0-1 0 0,1-1 1 0 0,-1 1-1 0 0,1 0 1 0 0,-1-1-1 0 0,1 1 1 0 0,0-1-1 0 0,0 0 0 0 0,1 1 1 0 0,8 0 30 0 0,0 0-1 0 0,0-1 1 0 0,16 0-1 0 0,-9-1-22 0 0,13 0-35 0 0,0-1-1 0 0,0-2 1 0 0,46-10-1 0 0,-7-8-3059 0 0,-67 20 2291 0 0,1 1 1 0 0,-1-1-1 0 0,0 0 0 0 0,0 0 1 0 0,0 0-1 0 0,0 0 0 0 0,0-1 1 0 0,0 1-1 0 0,0-1 0 0 0,1-2 0 0 0,2-3-2289 0 0</inkml:trace>
</inkml:ink>
</file>

<file path=ppt/ink/ink6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8.247"/>
    </inkml:context>
    <inkml:brush xml:id="br0">
      <inkml:brushProperty name="width" value="0.1" units="cm"/>
      <inkml:brushProperty name="height" value="0.1" units="cm"/>
      <inkml:brushProperty name="color" value="#FFFFFF"/>
    </inkml:brush>
  </inkml:definitions>
  <inkml:trace contextRef="#ctx0" brushRef="#br0">7 47 5096 0 0,'-5'-46'6922'0'0,"4"80"-3729"0"0,1-20-2941 0 0,1 1 0 0 0,1 0 0 0 0,1 0 0 0 0,0-1 0 0 0,1 0 0 0 0,10 27 0 0 0,-12-35-278 0 0,0-1 1 0 0,1 1 0 0 0,0-1-1 0 0,0 1 1 0 0,0-1-1 0 0,1 0 1 0 0,-1 0 0 0 0,1 0-1 0 0,1-1 1 0 0,-1 1-1 0 0,0-1 1 0 0,1 0 0 0 0,0-1-1 0 0,0 1 1 0 0,0-1-1 0 0,1 0 1 0 0,-1 0 0 0 0,1 0-1 0 0,6 2 1 0 0,-9-5-137 0 0,0 1 1 0 0,0-1 0 0 0,-1 0-1 0 0,1 0 1 0 0,0 0-1 0 0,0 0 1 0 0,-1 0-1 0 0,1 0 1 0 0,0-1 0 0 0,-1 0-1 0 0,1 1 1 0 0,0-1-1 0 0,-1 0 1 0 0,1 0-1 0 0,-1 0 1 0 0,1-1 0 0 0,-1 1-1 0 0,0-1 1 0 0,1 1-1 0 0,-1-1 1 0 0,0 0-1 0 0,0 0 1 0 0,2-2 0 0 0,1-2-258 0 0,0 0 0 0 0,0-1 0 0 0,-1 1 0 0 0,0-1 0 0 0,-1 0 0 0 0,6-14 0 0 0,-2 4-2228 0 0</inkml:trace>
</inkml:ink>
</file>

<file path=ppt/ink/ink6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8.636"/>
    </inkml:context>
    <inkml:brush xml:id="br0">
      <inkml:brushProperty name="width" value="0.1" units="cm"/>
      <inkml:brushProperty name="height" value="0.1" units="cm"/>
      <inkml:brushProperty name="color" value="#FFFFFF"/>
    </inkml:brush>
  </inkml:definitions>
  <inkml:trace contextRef="#ctx0" brushRef="#br0">138 45 10545 0 0,'0'-6'396'0'0,"0"1"-1"0"0,0 0 1 0 0,1-1 0 0 0,0 1 0 0 0,0-1-1 0 0,2-5 309 0 0,-3 40 946 0 0,20 222 395 0 0,-4-94-1466 0 0,-13-122-486 0 0,0-13 41 0 0,-2 0 0 0 0,-1 29 0 0 0,-1-49-117 0 0,0 1-1 0 0,0 0 0 0 0,0 0 1 0 0,0-1-1 0 0,-1 1 0 0 0,1-1 1 0 0,-1 1-1 0 0,0-1 0 0 0,1 0 1 0 0,-1 0-1 0 0,0 0 0 0 0,0 0 1 0 0,-1 0-1 0 0,1 0 0 0 0,0 0 1 0 0,0-1-1 0 0,-1 1 0 0 0,1-1 0 0 0,-1 1 1 0 0,0-1-1 0 0,1 0 0 0 0,-1 0 1 0 0,0 0-1 0 0,0-1 0 0 0,-4 2 1 0 0,-2 0-60 0 0,1-1 0 0 0,0 1 1 0 0,-1-1-1 0 0,1-1 0 0 0,-1 0 0 0 0,1 0 1 0 0,-15-2-1 0 0,0-6-1570 0 0,21 7 1158 0 0,0 0 0 0 0,1 0 0 0 0,-1 0 0 0 0,1 0 0 0 0,-1 0 0 0 0,1 0 0 0 0,0 0-1 0 0,-1 0 1 0 0,1-1 0 0 0,0 1 0 0 0,0 0 0 0 0,0-1 0 0 0,0 1 0 0 0,0-1 0 0 0,0 1 0 0 0,0-1 0 0 0,0 1 0 0 0,0-3-1 0 0,0-4-2655 0 0</inkml:trace>
</inkml:ink>
</file>

<file path=ppt/ink/ink6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9.164"/>
    </inkml:context>
    <inkml:brush xml:id="br0">
      <inkml:brushProperty name="width" value="0.1" units="cm"/>
      <inkml:brushProperty name="height" value="0.1" units="cm"/>
      <inkml:brushProperty name="color" value="#FFFFFF"/>
    </inkml:brush>
  </inkml:definitions>
  <inkml:trace contextRef="#ctx0" brushRef="#br0">105 14 5156 0 0,'18'-5'580'0'0,"1"2"-1"0"0,0 0 1 0 0,0 1-1 0 0,0 1 1 0 0,0 1-1 0 0,0 1 1 0 0,0 0-1 0 0,0 2 1 0 0,25 5-1 0 0,-37-5-395 0 0,0 0 0 0 0,-1 0-1 0 0,1 0 1 0 0,-1 1 0 0 0,0 0 0 0 0,0 0 0 0 0,0 0-1 0 0,0 1 1 0 0,-1 0 0 0 0,0 0 0 0 0,0 1 0 0 0,0-1-1 0 0,0 1 1 0 0,-1 0 0 0 0,0 0 0 0 0,-1 0 0 0 0,1 1 0 0 0,3 11-1 0 0,6 13 424 0 0,-3 0 0 0 0,13 56-1 0 0,-21-76-506 0 0,109 549 1972 0 0,-110-553-2068 0 0,0 1-1 0 0,0-1 1 0 0,-1 0 0 0 0,0 1 0 0 0,0-1-1 0 0,0 0 1 0 0,-3 10 0 0 0,2-14-12 0 0,0 1 0 0 0,-1 0 0 0 0,0-1 1 0 0,0 1-1 0 0,0-1 0 0 0,0 0 0 0 0,0 1 0 0 0,-1-1 1 0 0,1 0-1 0 0,-1 0 0 0 0,0-1 0 0 0,0 1 1 0 0,0-1-1 0 0,0 1 0 0 0,-5 2 0 0 0,-7 3 49 0 0,0 0 0 0 0,0 0 0 0 0,0-2 0 0 0,-1 0 0 0 0,-1 0 0 0 0,1-2 0 0 0,-19 4 0 0 0,-123 8 811 0 0,102-12-598 0 0,-2 2-70 0 0,-16 1-467 0 0,25-5-5561 0 0</inkml:trace>
</inkml:ink>
</file>

<file path=ppt/ink/ink6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27.618"/>
    </inkml:context>
    <inkml:brush xml:id="br0">
      <inkml:brushProperty name="width" value="0.1" units="cm"/>
      <inkml:brushProperty name="height" value="0.1" units="cm"/>
      <inkml:brushProperty name="color" value="#FFFFFF"/>
    </inkml:brush>
  </inkml:definitions>
  <inkml:trace contextRef="#ctx0" brushRef="#br0">145 43 2496 0 0,'0'0'125'0'0,"0"0"1"0"0,0 1-1 0 0,0-1 0 0 0,-2 2 502 0 0,2-2-502 0 0,0 0 0 0 0,-1 0 0 0 0,1 0 1 0 0,0 1-1 0 0,-1-1 0 0 0,1 0 0 0 0,0 0 1 0 0,-1 0-1 0 0,1 0 0 0 0,0 1 0 0 0,-1-1 1 0 0,1 0-1 0 0,-1 0 0 0 0,1 0 0 0 0,0 0 1 0 0,-1 0-1 0 0,1 0 0 0 0,0 0 0 0 0,-1 0 1 0 0,1 0-1 0 0,-1 0 0 0 0,1 0 0 0 0,0-1 1 0 0,-1 1-1 0 0,1 0 0 0 0,0 0 1 0 0,-1 0-1 0 0,1 0 0 0 0,0-1 0 0 0,-1 1 1 0 0,-22-8 810 0 0,16 5-404 0 0,4 3-438 0 0,-22-8 1749 0 0,25 8-1831 0 0,0 0 0 0 0,0 0 0 0 0,0 0 1 0 0,0 0-1 0 0,0 0 0 0 0,0-1 1 0 0,0 1-1 0 0,0 0 0 0 0,0 0 1 0 0,0 0-1 0 0,-1 0 0 0 0,1 0 1 0 0,0 0-1 0 0,0 0 0 0 0,0 0 0 0 0,0 0 1 0 0,0 0-1 0 0,0 0 0 0 0,0-1 1 0 0,0 1-1 0 0,0 0 0 0 0,0 0 1 0 0,0 0-1 0 0,0 0 0 0 0,0 0 1 0 0,0 0-1 0 0,0 0 0 0 0,0 0 0 0 0,0 0 1 0 0,0 0-1 0 0,0-1 0 0 0,0 1 1 0 0,0 0-1 0 0,0 0 0 0 0,0 0 1 0 0,1 0-1 0 0,-1 0 0 0 0,0 0 1 0 0,0 0-1 0 0,0 0 0 0 0,0 0 1 0 0,0 0-1 0 0,0 0 0 0 0,0 0 0 0 0,0-1 1 0 0,0 1-1 0 0,0 0 0 0 0,0 0 1 0 0,0 0-1 0 0,0 0 0 0 0,1 0 1 0 0,-1 0-1 0 0,0 0 0 0 0,0 0 1 0 0,0 0-1 0 0,0 0 0 0 0,0 0 0 0 0,0 0 1 0 0,0 0-1 0 0,0 0 0 0 0,0 0 1 0 0,0 0-1 0 0,1 0 0 0 0,17-3 69 0 0,264-7 215 0 0,-261 10-346 0 0,-19 0 41 0 0,3-1-43 0 0,1 1 0 0 0,-1 1 0 0 0,0-1-1 0 0,0 1 1 0 0,1-1 0 0 0,-1 2-1 0 0,9 2 1 0 0,-48 4-149 0 0,-74 5 850 0 0,183-14-2421 0 0,-106 5 1185 0 0,-128 10 1253 0 0,146-12-600 0 0,-6 1 438 0 0,36-2-207 0 0,67-12-134 0 0,-95 10-365 0 0,-29 0 401 0 0,-45 4 0 0 0,142 7-224 0 0,146 8-94 0 0,-380-34 1071 0 0,175 17-929 0 0,1-1 0 0 0,-1 0 0 0 0,0 0 0 0 0,0 0 0 0 0,0-1 0 0 0,0 1 0 0 0,0 0 0 0 0,0-1 1 0 0,0 1-1 0 0,1-1 0 0 0,-1 0 0 0 0,-3-1 0 0 0,7-4 121 0 0,14-2-135 0 0,72-14-95 0 0,-88 20 129 0 0,-9 0-33 0 0,-8 0 3 0 0,-138-3 195 0 0,155 5-194 0 0,35-6 36 0 0,-12 3-249 0 0,1 2 0 0 0,27 0 1 0 0,-30 1-97 0 0,-20 0 254 0 0,-36 1-244 0 0,-162 14 726 0 0,168-10-369 0 0,52-6 51 0 0,232-16-130 0 0,-308 31 44 0 0,-149 22 450 0 0,265-47-323 0 0,0 2-1 0 0,95 0 0 0 0,-143 9-144 0 0,-17 1-15 0 0,-26 1-17 0 0,15-1 11 0 0,-55 8 263 0 0,17-1-1087 0 0,20-6-3164 0 0</inkml:trace>
</inkml:ink>
</file>

<file path=ppt/ink/ink6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39.726"/>
    </inkml:context>
    <inkml:brush xml:id="br0">
      <inkml:brushProperty name="width" value="0.1" units="cm"/>
      <inkml:brushProperty name="height" value="0.1" units="cm"/>
      <inkml:brushProperty name="color" value="#FFFFFF"/>
    </inkml:brush>
  </inkml:definitions>
  <inkml:trace contextRef="#ctx0" brushRef="#br0">0 37 7117 0 0,'223'-12'6328'0'0,"16"-2"-3677"0"0,-226 14-3017 0 0,16-2-1924 0 0,-16-7-3212 0 0</inkml:trace>
</inkml:ink>
</file>

<file path=ppt/ink/ink6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0.098"/>
    </inkml:context>
    <inkml:brush xml:id="br0">
      <inkml:brushProperty name="width" value="0.1" units="cm"/>
      <inkml:brushProperty name="height" value="0.1" units="cm"/>
      <inkml:brushProperty name="color" value="#FFFFFF"/>
    </inkml:brush>
  </inkml:definitions>
  <inkml:trace contextRef="#ctx0" brushRef="#br0">43 0 5697 0 0,'-1'0'181'0'0,"0"0"0"0"0,0 1 1 0 0,0-1-1 0 0,0 0 0 0 0,0 1 1 0 0,0-1-1 0 0,0 1 1 0 0,0-1-1 0 0,1 1 0 0 0,-1-1 1 0 0,0 1-1 0 0,0 0 0 0 0,0-1 1 0 0,0 1-1 0 0,1 0 0 0 0,-1 0 1 0 0,0-1-1 0 0,1 1 1 0 0,-1 0-1 0 0,1 0 0 0 0,-1 0 1 0 0,1 0-1 0 0,-1 0 0 0 0,1 0 1 0 0,0 0-1 0 0,-1 0 1 0 0,1 2-1 0 0,-7 33 1019 0 0,6-27-729 0 0,-9 117 1748 0 0,5 1 1 0 0,13 136-1 0 0,-6-187-1923 0 0,3 39 240 0 0,4-41-4992 0 0,-9-74 4415 0 0</inkml:trace>
</inkml:ink>
</file>

<file path=ppt/ink/ink6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0.687"/>
    </inkml:context>
    <inkml:brush xml:id="br0">
      <inkml:brushProperty name="width" value="0.1" units="cm"/>
      <inkml:brushProperty name="height" value="0.1" units="cm"/>
      <inkml:brushProperty name="color" value="#FFFFFF"/>
    </inkml:brush>
  </inkml:definitions>
  <inkml:trace contextRef="#ctx0" brushRef="#br0">6 0 5380 0 0,'0'0'1107'0'0,"0"11"1854"0"0,4 84 350 0 0,-9 104 1 0 0,0-105-2254 0 0,10 117 1 0 0,-4-198-967 0 0,0 0 0 0 0,1 1 0 0 0,1-1 0 0 0,0 0 0 0 0,0-1 0 0 0,11 22 0 0 0,-12-29-68 0 0,1 0 0 0 0,0-1 0 0 0,0 0 0 0 0,0 1 0 0 0,1-1 1 0 0,0 0-1 0 0,0-1 0 0 0,0 1 0 0 0,0-1 0 0 0,0 0 0 0 0,1 0 0 0 0,-1 0 0 0 0,1 0 0 0 0,0-1 0 0 0,0 0 0 0 0,0 0 0 0 0,0 0 0 0 0,0-1 0 0 0,9 2 0 0 0,16 1 2 0 0,1-1 0 0 0,-1-1 0 0 0,1-2 0 0 0,-1-1 1 0 0,1-1-1 0 0,38-8 0 0 0,-59 8-440 0 0,0-1 1 0 0,0 0 0 0 0,-1 0 0 0 0,19-10-1 0 0,-8 0-2543 0 0,-5-4-3290 0 0</inkml:trace>
</inkml:ink>
</file>

<file path=ppt/ink/ink6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1.044"/>
    </inkml:context>
    <inkml:brush xml:id="br0">
      <inkml:brushProperty name="width" value="0.1" units="cm"/>
      <inkml:brushProperty name="height" value="0.1" units="cm"/>
      <inkml:brushProperty name="color" value="#FFFFFF"/>
    </inkml:brush>
  </inkml:definitions>
  <inkml:trace contextRef="#ctx0" brushRef="#br0">0 81 4564 0 0,'1'-1'210'0'0,"0"0"-1"0"0,-1 0 0 0 0,1 1 1 0 0,0-1-1 0 0,-1 0 0 0 0,1 0 1 0 0,0 1-1 0 0,0-1 0 0 0,-1 1 0 0 0,1-1 1 0 0,0 1-1 0 0,0-1 0 0 0,0 1 1 0 0,0-1-1 0 0,0 1 0 0 0,0 0 1 0 0,0-1-1 0 0,0 1 0 0 0,2 0 1 0 0,26-6 1029 0 0,-24 4-972 0 0,39-6 551 0 0,31-9-2031 0 0,-65 14 128 0 0,0 0-1 0 0,0-1 1 0 0,-1 0 0 0 0,0 0 0 0 0,12-8 0 0 0,-13 6-190 0 0</inkml:trace>
</inkml:ink>
</file>

<file path=ppt/ink/ink6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1.420"/>
    </inkml:context>
    <inkml:brush xml:id="br0">
      <inkml:brushProperty name="width" value="0.1" units="cm"/>
      <inkml:brushProperty name="height" value="0.1" units="cm"/>
      <inkml:brushProperty name="color" value="#FFFFFF"/>
    </inkml:brush>
  </inkml:definitions>
  <inkml:trace contextRef="#ctx0" brushRef="#br0">1 24 1140 0 0,'1'-5'5807'0'0,"0"5"-5719"0"0,14-4 2030 0 0,18 0-1001 0 0,183 0 2652 0 0,-106 1-3518 0 0,0 2-3301 0 0,-99-1-283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2.686"/>
    </inkml:context>
    <inkml:brush xml:id="br0">
      <inkml:brushProperty name="width" value="0.1" units="cm"/>
      <inkml:brushProperty name="height" value="0.1" units="cm"/>
      <inkml:brushProperty name="color" value="#FFFFFF"/>
    </inkml:brush>
  </inkml:definitions>
  <inkml:trace contextRef="#ctx0" brushRef="#br0">1 1 4192 0 0,'18'5'778'0'0,"1"-1"0"0"0,0 0-1 0 0,20 0 1 0 0,-23-3-560 0 0,0 1 1 0 0,0 1 0 0 0,0 1 0 0 0,29 9 0 0 0,-40-10-177 0 0,0-1 0 0 0,-1 0 0 0 0,0 1 0 0 0,1 0 0 0 0,-1 0 0 0 0,0 0 0 0 0,-1 1 0 0 0,1-1 0 0 0,-1 1 0 0 0,1 0 0 0 0,-1 0-1 0 0,0 0 1 0 0,0 0 0 0 0,-1 1 0 0 0,1-1 0 0 0,-1 1 0 0 0,0-1 0 0 0,-1 1 0 0 0,1 0 0 0 0,1 5 0 0 0,4 26 324 0 0,2 38-1 0 0,-5-42-117 0 0,0 0 0 0 0,11 36-1 0 0,-12-59-185 0 0,0 0-1 0 0,0 0 1 0 0,1 0-1 0 0,1 0 1 0 0,-1 0-1 0 0,1-1 0 0 0,1 0 1 0 0,0 0-1 0 0,0 0 1 0 0,0-1-1 0 0,11 10 1 0 0,-13-14-125 0 0,1-1 0 0 0,-1 1 0 0 0,1-1 0 0 0,0 1 1 0 0,0-1-1 0 0,0 0 0 0 0,0-1 0 0 0,0 1 0 0 0,0-1 0 0 0,0 0 1 0 0,0-1-1 0 0,1 1 0 0 0,-1-1 0 0 0,0 0 0 0 0,1 0 0 0 0,-1-1 1 0 0,0 1-1 0 0,0-1 0 0 0,0 0 0 0 0,1-1 0 0 0,5-2 1 0 0,-5 2-34 0 0,1 0 0 0 0,0-1 1 0 0,-1 0-1 0 0,0 0 1 0 0,0-1-1 0 0,0 1 0 0 0,0-1 1 0 0,0-1-1 0 0,-1 1 1 0 0,1-1-1 0 0,-1 0 0 0 0,0 0 1 0 0,-1-1-1 0 0,0 1 1 0 0,6-9-1 0 0,-4-3 240 0 0,0-1-1 0 0,-1 0 1 0 0,-1 0 0 0 0,0 0-1 0 0,-2 0 1 0 0,0 0-1 0 0,-1-1 1 0 0,-2-32 0 0 0,1 31 542 0 0,0 19-639 0 0,1 0 1 0 0,-1-1-1 0 0,0 1 1 0 0,0 0-1 0 0,0 0 1 0 0,0 0-1 0 0,0 0 1 0 0,0 0-1 0 0,-1 0 1 0 0,1-1-1 0 0,0 1 0 0 0,0 0 1 0 0,-1 0-1 0 0,1 0 1 0 0,-1 0-1 0 0,1 0 1 0 0,-1 0-1 0 0,1 0 1 0 0,-1 0-1 0 0,0 0 1 0 0,1 1-1 0 0,-1-1 0 0 0,0 0 1 0 0,-1-1-1 0 0,1 2-17 0 0,0 1 0 0 0,0-1 0 0 0,0 0 0 0 0,0 1 0 0 0,0-1 0 0 0,0 1 0 0 0,0-1 0 0 0,0 1 0 0 0,0 0 0 0 0,0-1 0 0 0,0 1 0 0 0,0 0 0 0 0,1 0 0 0 0,-1 0 0 0 0,0 0 0 0 0,0-1 0 0 0,1 1 0 0 0,-1 0 0 0 0,1 0 0 0 0,-1 0 0 0 0,1 0 0 0 0,-1 0 0 0 0,1 1 0 0 0,-1 0-1 0 0,-3 8 72 0 0,0-1-1 0 0,0 1 0 0 0,1 0 0 0 0,0 0 0 0 0,1 0 0 0 0,0 1 0 0 0,-1 12 0 0 0,3-18-353 0 0,0 0-1 0 0,1 0 1 0 0,-1 0 0 0 0,1 0-1 0 0,0 1 1 0 0,0-1 0 0 0,1 0-1 0 0,-1-1 1 0 0,1 1 0 0 0,0 0-1 0 0,1 0 1 0 0,-1-1 0 0 0,1 1-1 0 0,0-1 1 0 0,0 0 0 0 0,5 6-1 0 0,-1-2-2923 0 0</inkml:trace>
</inkml:ink>
</file>

<file path=ppt/ink/ink6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5.944"/>
    </inkml:context>
    <inkml:brush xml:id="br0">
      <inkml:brushProperty name="width" value="0.1" units="cm"/>
      <inkml:brushProperty name="height" value="0.1" units="cm"/>
      <inkml:brushProperty name="color" value="#FFFFFF"/>
    </inkml:brush>
  </inkml:definitions>
  <inkml:trace contextRef="#ctx0" brushRef="#br0">259 10 5212 0 0,'5'-9'5911'0'0,"-12"12"-5137"0"0,-7 9-132 0 0,1 1 0 0 0,0 0 0 0 0,0 0 0 0 0,1 1 0 0 0,-17 27 0 0 0,-39 84 560 0 0,51-90-757 0 0,1 0 0 0 0,2 1-1 0 0,2 1 1 0 0,-12 57 0 0 0,19-69-246 0 0,2 1 1 0 0,1-1-1 0 0,0 0 1 0 0,2 1-1 0 0,1-1 0 0 0,2 1 1 0 0,5 26-1 0 0,-6-40-421 0 0,1 0-1 0 0,1 1 1 0 0,0-1 0 0 0,1-1-1 0 0,0 1 1 0 0,0-1-1 0 0,2 0 1 0 0,-1 0 0 0 0,1 0-1 0 0,1-1 1 0 0,0 0-1 0 0,0-1 1 0 0,1 1 0 0 0,0-2-1 0 0,1 1 1 0 0,11 7 0 0 0,-17-14-410 0 0,0 1 0 0 0,0-1 1 0 0,0 0-1 0 0,0-1 1 0 0,0 1-1 0 0,1-1 1 0 0,-1 1-1 0 0,0-1 1 0 0,1-1-1 0 0,-1 1 1 0 0,0 0-1 0 0,1-1 1 0 0,8-1-1 0 0,-2-1-2368 0 0</inkml:trace>
</inkml:ink>
</file>

<file path=ppt/ink/ink6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6.311"/>
    </inkml:context>
    <inkml:brush xml:id="br0">
      <inkml:brushProperty name="width" value="0.1" units="cm"/>
      <inkml:brushProperty name="height" value="0.1" units="cm"/>
      <inkml:brushProperty name="color" value="#FFFFFF"/>
    </inkml:brush>
  </inkml:definitions>
  <inkml:trace contextRef="#ctx0" brushRef="#br0">336 19 4960 0 0,'-6'-19'6112'0'0,"-10"35"-2617"0"0,9-9-3806 0 0,-17 22 1179 0 0,2 1 0 0 0,-22 37 1 0 0,2-1 39 0 0,-105 159 81 0 0,142-217-1448 0 0,-8 14-793 0 0,3-9-2929 0 0</inkml:trace>
</inkml:ink>
</file>

<file path=ppt/ink/ink6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6.678"/>
    </inkml:context>
    <inkml:brush xml:id="br0">
      <inkml:brushProperty name="width" value="0.1" units="cm"/>
      <inkml:brushProperty name="height" value="0.1" units="cm"/>
      <inkml:brushProperty name="color" value="#FFFFFF"/>
    </inkml:brush>
  </inkml:definitions>
  <inkml:trace contextRef="#ctx0" brushRef="#br0">1 9 4920 0 0,'4'-8'3499'0'0,"-4"8"-3354"0"0,1 0 1 0 0,-1 0 0 0 0,0 0 0 0 0,1-1-1 0 0,-1 1 1 0 0,1 0 0 0 0,-1 0 0 0 0,0 0-1 0 0,1 0 1 0 0,0 0 0 0 0,12 9 2107 0 0,10 24-1183 0 0,-21-29-707 0 0,34 52 890 0 0,191 277 1112 0 0,-210-318-4917 0 0,4-7-3551 0 0</inkml:trace>
</inkml:ink>
</file>

<file path=ppt/ink/ink6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7.051"/>
    </inkml:context>
    <inkml:brush xml:id="br0">
      <inkml:brushProperty name="width" value="0.1" units="cm"/>
      <inkml:brushProperty name="height" value="0.1" units="cm"/>
      <inkml:brushProperty name="color" value="#FFFFFF"/>
    </inkml:brush>
  </inkml:definitions>
  <inkml:trace contextRef="#ctx0" brushRef="#br0">0 1 5332 0 0,'4'0'409'0'0,"1"1"-1"0"0,-1-1 1 0 0,0 1-1 0 0,1 1 1 0 0,-1-1-1 0 0,0 0 1 0 0,0 1-1 0 0,0 0 1 0 0,0 0-1 0 0,0 0 0 0 0,-1 0 1 0 0,6 5-1 0 0,43 42 1411 0 0,-27-23-1326 0 0,-2 1 0 0 0,-1 2 0 0 0,-1 0 0 0 0,-2 2-1 0 0,-1 0 1 0 0,-1 1 0 0 0,-1 0 0 0 0,11 39 0 0 0,-21-54-368 0 0,-1 0 1 0 0,-1 1-1 0 0,0-1 1 0 0,-2 0-1 0 0,0 1 1 0 0,-1 0-1 0 0,0 0 1 0 0,-2-1-1 0 0,0 1 1 0 0,-1 0-1 0 0,0-1 1 0 0,-2 1-1 0 0,0-1 1 0 0,-1 0-1 0 0,-1 0 1 0 0,0-1-1 0 0,-1 0 1 0 0,-17 28-1 0 0,-17 13 5 0 0,37-52-406 0 0,-1 0 0 0 0,1-1 1 0 0,-1 1-1 0 0,1-1 0 0 0,-1-1 0 0 0,0 1 0 0 0,-1-1 0 0 0,1 1 0 0 0,-7 2 0 0 0</inkml:trace>
</inkml:ink>
</file>

<file path=ppt/ink/ink6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7.784"/>
    </inkml:context>
    <inkml:brush xml:id="br0">
      <inkml:brushProperty name="width" value="0.1" units="cm"/>
      <inkml:brushProperty name="height" value="0.1" units="cm"/>
      <inkml:brushProperty name="color" value="#FFFFFF"/>
    </inkml:brush>
  </inkml:definitions>
  <inkml:trace contextRef="#ctx0" brushRef="#br0">125 25 5513 0 0,'0'-1'169'0'0,"1"-1"0"0"0,-1 1 1 0 0,0 0-1 0 0,1 0 1 0 0,-1 0-1 0 0,1-1 1 0 0,-1 1-1 0 0,1 0 0 0 0,0 0 1 0 0,-1 0-1 0 0,1 0 1 0 0,0 0-1 0 0,0 0 1 0 0,0 0-1 0 0,0 0 1 0 0,0 0-1 0 0,0 1 0 0 0,0-1 1 0 0,0 0-1 0 0,0 1 1 0 0,0-1-1 0 0,0 1 1 0 0,1-1-1 0 0,-1 1 0 0 0,0-1 1 0 0,0 1-1 0 0,1 0 1 0 0,-1-1-1 0 0,0 1 1 0 0,0 0-1 0 0,1 0 1 0 0,-1 0-1 0 0,0 0 0 0 0,2 1 1 0 0,51 2 734 0 0,-51-3-751 0 0,22 4 128 0 0,2-1 131 0 0,0 1-1 0 0,0 2 1 0 0,37 11 0 0 0,-57-14-310 0 0,0 0 1 0 0,0 0-1 0 0,0 1 1 0 0,-1-1-1 0 0,1 1 1 0 0,-1 1-1 0 0,0 0 1 0 0,0 0-1 0 0,0 0 1 0 0,0 0-1 0 0,-1 1 1 0 0,0 0-1 0 0,-1 0 1 0 0,1 0-1 0 0,-1 1 1 0 0,6 12-1 0 0,1 10 134 0 0,-1 0 0 0 0,-1 0-1 0 0,4 33 1 0 0,9 92 356 0 0,-12-27 27 0 0,-8 154-1 0 0,-2-222-477 0 0,1-31-45 0 0,-1 0-1 0 0,-1-1 1 0 0,-1 1-1 0 0,-2 0 1 0 0,-1-1-1 0 0,-9 31 1 0 0,10-50-81 0 0,0 0 0 0 0,0 0 1 0 0,0-1-1 0 0,-1 0 0 0 0,0 0 1 0 0,-1 0-1 0 0,0 0 0 0 0,0-1 1 0 0,0 0-1 0 0,0 0 0 0 0,-1-1 1 0 0,0 0-1 0 0,-1 0 0 0 0,1-1 1 0 0,-1 1-1 0 0,1-2 0 0 0,-1 1 1 0 0,-1-1-1 0 0,-12 3 0 0 0,-14 3-6 0 0,-1-2-1 0 0,1-2 1 0 0,-53 1-1 0 0,34-2 26 0 0,28-1-477 0 0,-44 2 915 0 0,37-9-3757 0 0,30 4 2335 0 0,0-1 0 0 0,1 0 0 0 0,-1 0 0 0 0,1 0 0 0 0,-1 0 0 0 0,1-1 0 0 0,-1 1 0 0 0,-2-3-1 0 0</inkml:trace>
</inkml:ink>
</file>

<file path=ppt/ink/ink6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8.461"/>
    </inkml:context>
    <inkml:brush xml:id="br0">
      <inkml:brushProperty name="width" value="0.1" units="cm"/>
      <inkml:brushProperty name="height" value="0.1" units="cm"/>
      <inkml:brushProperty name="color" value="#FFFFFF"/>
    </inkml:brush>
  </inkml:definitions>
  <inkml:trace contextRef="#ctx0" brushRef="#br0">6 62 4584 0 0,'0'0'128'0'0,"0"0"0"0"0,-1-1-1 0 0,1 1 1 0 0,-1 0 0 0 0,1-1-1 0 0,0 1 1 0 0,-1 0 0 0 0,1-1-1 0 0,0 1 1 0 0,-1-1-1 0 0,1 1 1 0 0,0 0 0 0 0,0-1-1 0 0,-1 1 1 0 0,1-1 0 0 0,0 1-1 0 0,0-1 1 0 0,0 1 0 0 0,0-1-1 0 0,-1 1 1 0 0,1-1 0 0 0,0 1-1 0 0,0-1 1 0 0,0 1-1 0 0,0-1 1 0 0,0 1 0 0 0,0-1-1 0 0,1 1 1 0 0,-1-1 0 0 0,0 1-1 0 0,0-1 1 0 0,0 1 0 0 0,0-1-1 0 0,1 1 1 0 0,-1-1 0 0 0,0 1-1 0 0,0-1 1 0 0,1 1-1 0 0,-1 0 1 0 0,0-1 0 0 0,1 1-1 0 0,-1-1 1 0 0,0 1 0 0 0,1 0-1 0 0,-1-1 1 0 0,1 1 0 0 0,-1 0-1 0 0,0 0 1 0 0,1-1 0 0 0,-1 1-1 0 0,1 0 1 0 0,-1 0-1 0 0,1 0 1 0 0,-1-1 0 0 0,1 1-1 0 0,-1 0 1 0 0,1 0 0 0 0,0 0-1 0 0,34-11 725 0 0,-32 11-630 0 0,44-11 716 0 0,92-7 1 0 0,-60 19-3569 0 0</inkml:trace>
</inkml:ink>
</file>

<file path=ppt/ink/ink6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49.335"/>
    </inkml:context>
    <inkml:brush xml:id="br0">
      <inkml:brushProperty name="width" value="0.1" units="cm"/>
      <inkml:brushProperty name="height" value="0.1" units="cm"/>
      <inkml:brushProperty name="color" value="#FFFFFF"/>
    </inkml:brush>
  </inkml:definitions>
  <inkml:trace contextRef="#ctx0" brushRef="#br0">239 4 4544 0 0,'-55'-2'4945'0'0,"-25"0"-1169"0"0,76 3-3654 0 0,1 0 1 0 0,0 0 0 0 0,0 1 0 0 0,0-1 0 0 0,0 1 0 0 0,0-1 0 0 0,0 1 0 0 0,0 0 0 0 0,0 0-1 0 0,1 0 1 0 0,-1 1 0 0 0,1-1 0 0 0,-1 1 0 0 0,1-1 0 0 0,0 1 0 0 0,0 0 0 0 0,0 0 0 0 0,1 0 0 0 0,-1 0-1 0 0,0 0 1 0 0,0 4 0 0 0,-5 8 197 0 0,1 1 0 0 0,-8 30 0 0 0,7-10-38 0 0,1 0 1 0 0,2 0 0 0 0,1 1 0 0 0,2-1 0 0 0,5 43 0 0 0,31 184 562 0 0,-24-195-693 0 0,5 53 114 0 0,19 92 266 0 0,10 64-57 0 0,-30-173-282 0 0,-11-61-106 0 0,-3-27 28 0 0,1 0 0 0 0,0-1 0 0 0,1 1 0 0 0,9 28 1 0 0,-10-42-80 0 0,-1 0 0 0 0,1 1 1 0 0,-1-1-1 0 0,1-1 0 0 0,0 1 1 0 0,0 0-1 0 0,0 0 0 0 0,0-1 1 0 0,0 1-1 0 0,1-1 0 0 0,-1 0 1 0 0,0 1-1 0 0,0-1 0 0 0,1 0 1 0 0,-1 0-1 0 0,1-1 0 0 0,-1 1 1 0 0,1 0-1 0 0,4 0 0 0 0,58 4 90 0 0,-44-5-77 0 0,38 4 20 0 0,313 13 182 0 0,-351-17-346 0 0,-9 1-174 0 0,-1-1 1 0 0,1 0-1 0 0,0-1 1 0 0,15-2 0 0 0,-4-5-3600 0 0,0-6-3325 0 0,-11 5 3368 0 0</inkml:trace>
</inkml:ink>
</file>

<file path=ppt/ink/ink6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0.393"/>
    </inkml:context>
    <inkml:brush xml:id="br0">
      <inkml:brushProperty name="width" value="0.1" units="cm"/>
      <inkml:brushProperty name="height" value="0.1" units="cm"/>
      <inkml:brushProperty name="color" value="#FFFFFF"/>
    </inkml:brush>
  </inkml:definitions>
  <inkml:trace contextRef="#ctx0" brushRef="#br0">26 88 6209 0 0,'0'-3'385'0'0,"0"1"0"0"0,0-1 1 0 0,1 0-1 0 0,-1 1 1 0 0,1-1-1 0 0,0 1 0 0 0,0-1 1 0 0,0 1-1 0 0,0-1 0 0 0,0 1 1 0 0,0 0-1 0 0,1 0 1 0 0,-1-1-1 0 0,3-2 0 0 0,0 1-146 0 0,0 1-1 0 0,0-1 1 0 0,0 1 0 0 0,0-1-1 0 0,1 1 1 0 0,-1 1-1 0 0,6-4 1 0 0,-3 3-119 0 0,0 0 0 0 0,0 1-1 0 0,0-1 1 0 0,0 1 0 0 0,1 0 0 0 0,-1 1 0 0 0,1 0 0 0 0,-1 0 0 0 0,1 1 0 0 0,10 0 0 0 0,-14 1-84 0 0,-1-1 1 0 0,0 1 0 0 0,0 0 0 0 0,1 1-1 0 0,-1-1 1 0 0,0 0 0 0 0,0 1-1 0 0,-1 0 1 0 0,1 0 0 0 0,0-1-1 0 0,0 2 1 0 0,-1-1 0 0 0,1 0 0 0 0,-1 0-1 0 0,0 1 1 0 0,0 0 0 0 0,0-1-1 0 0,0 1 1 0 0,0 0 0 0 0,-1 0 0 0 0,1 0-1 0 0,-1 0 1 0 0,1 0 0 0 0,-1 0-1 0 0,0 0 1 0 0,-1 1 0 0 0,1-1-1 0 0,0 4 1 0 0,0 3 19 0 0,1 0 0 0 0,-2-1 0 0 0,0 1-1 0 0,0 0 1 0 0,-1-1 0 0 0,0 1 0 0 0,0 0 0 0 0,-5 13 0 0 0,0-6-13 0 0,-1 0 1 0 0,0-1 0 0 0,-1 0 0 0 0,-1-1 0 0 0,0 0 0 0 0,-21 25 0 0 0,-79 73 153 0 0,71-75-83 0 0,38-38-114 0 0,-1 0 0 0 0,1 0 0 0 0,0 1 0 0 0,-1-1 0 0 0,1 0-1 0 0,0 1 1 0 0,-1-1 0 0 0,1 0 0 0 0,0 1 0 0 0,-1-1 0 0 0,1 1 0 0 0,0-1-1 0 0,0 0 1 0 0,0 1 0 0 0,0-1 0 0 0,-1 1 0 0 0,1-1 0 0 0,0 1 0 0 0,0-1-1 0 0,0 0 1 0 0,0 1 0 0 0,0-1 0 0 0,0 1 0 0 0,0-1 0 0 0,0 1 0 0 0,0-1-1 0 0,0 1 1 0 0,0-1 0 0 0,0 0 0 0 0,1 1 0 0 0,12 7-11 0 0,27-3-8 0 0,-33-5 20 0 0,317 10 44 0 0,-316-10-270 0 0,41-2-867 0 0,-23-6-7016 0 0</inkml:trace>
</inkml:ink>
</file>

<file path=ppt/ink/ink6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0.879"/>
    </inkml:context>
    <inkml:brush xml:id="br0">
      <inkml:brushProperty name="width" value="0.1" units="cm"/>
      <inkml:brushProperty name="height" value="0.1" units="cm"/>
      <inkml:brushProperty name="color" value="#FFFFFF"/>
    </inkml:brush>
  </inkml:definitions>
  <inkml:trace contextRef="#ctx0" brushRef="#br0">0 0 6753 0 0,'0'1'154'0'0,"1"-1"1"0"0,-1 1 0 0 0,0-1 0 0 0,0 0-1 0 0,0 1 1 0 0,1-1 0 0 0,-1 1 0 0 0,0-1-1 0 0,2 2 620 0 0,-2-2-619 0 0,1 0 0 0 0,-1 1-1 0 0,0-1 1 0 0,1 0 0 0 0,-1 0 0 0 0,1 1 0 0 0,-1-1-1 0 0,1 0 1 0 0,-1 0 0 0 0,0 0 0 0 0,1 0-1 0 0,-1 1 1 0 0,1-1 0 0 0,-1 0 0 0 0,1 0-1 0 0,-1 0 1 0 0,1 0 0 0 0,-1 0 0 0 0,1 0-1 0 0,-1-1 1 0 0,1 1 0 0 0,-1 0 0 0 0,1 0-1 0 0,25 1 516 0 0,-24 0-484 0 0,292-2 3825 0 0,-111-1-8507 0 0</inkml:trace>
</inkml:ink>
</file>

<file path=ppt/ink/ink6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1.392"/>
    </inkml:context>
    <inkml:brush xml:id="br0">
      <inkml:brushProperty name="width" value="0.1" units="cm"/>
      <inkml:brushProperty name="height" value="0.1" units="cm"/>
      <inkml:brushProperty name="color" value="#FFFFFF"/>
    </inkml:brush>
  </inkml:definitions>
  <inkml:trace contextRef="#ctx0" brushRef="#br0">104 81 5356 0 0,'-14'-16'3676'0'0,"-15"-24"3824"0"0,28 38-7388 0 0,-1 0 0 0 0,1 0 1 0 0,-1 0-1 0 0,0 1 1 0 0,0-1-1 0 0,0 0 1 0 0,0 0-1 0 0,0 1 1 0 0,0 0-1 0 0,-3-3 0 0 0,4 4-99 0 0,1 0 0 0 0,-1-1 0 0 0,1 1 0 0 0,-1-1 0 0 0,1 1 0 0 0,-1 0-1 0 0,1 0 1 0 0,-1-1 0 0 0,1 1 0 0 0,-1 0 0 0 0,0 0 0 0 0,1-1 0 0 0,-1 1-1 0 0,1 0 1 0 0,-1 0 0 0 0,0 0 0 0 0,1 0 0 0 0,-1 0 0 0 0,1 0 0 0 0,-1 0-1 0 0,0 0 1 0 0,1 0 0 0 0,-1 0 0 0 0,1 1 0 0 0,-1-1 0 0 0,0 0 0 0 0,1 0-1 0 0,-1 0 1 0 0,1 1 0 0 0,-1-1 0 0 0,1 0 0 0 0,-1 1 0 0 0,1-1 0 0 0,-1 1-1 0 0,1-1 1 0 0,-1 0 0 0 0,1 1 0 0 0,-1-1 0 0 0,1 1 0 0 0,0-1 0 0 0,-1 1-1 0 0,1-1 1 0 0,0 1 0 0 0,-1 0 0 0 0,-4 30 270 0 0,0-1 0 0 0,3 1 0 0 0,1 54 0 0 0,1-57-133 0 0,30 385 1127 0 0,-27-385-1206 0 0,8 79-586 0 0,-11-106 404 0 0,0-1 0 0 0,0 1 0 0 0,0-1 0 0 0,0 0 0 0 0,0 1 1 0 0,0-1-1 0 0,1 1 0 0 0,-1-1 0 0 0,0 1 0 0 0,0-1 0 0 0,0 0 0 0 0,0 1 0 0 0,0-1 1 0 0,1 1-1 0 0,-1-1 0 0 0,0 0 0 0 0,0 1 0 0 0,1-1 0 0 0,-1 0 0 0 0,0 1 0 0 0,1-1 0 0 0,-1 0 1 0 0,0 1-1 0 0,1-1 0 0 0,-1 0 0 0 0,0 0 0 0 0,1 1 0 0 0,-1-1 0 0 0,1 0 0 0 0,-1 0 0 0 0,0 0 1 0 0,1 0-1 0 0,-1 0 0 0 0,1 1 0 0 0,-1-1 0 0 0,0 0 0 0 0,1 0 0 0 0,-1 0 0 0 0,1 0 1 0 0,-1 0-1 0 0,1 0 0 0 0,-1 0 0 0 0,1-1 0 0 0,-1 1 0 0 0,1 0 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3.137"/>
    </inkml:context>
    <inkml:brush xml:id="br0">
      <inkml:brushProperty name="width" value="0.1" units="cm"/>
      <inkml:brushProperty name="height" value="0.1" units="cm"/>
      <inkml:brushProperty name="color" value="#FFFFFF"/>
    </inkml:brush>
  </inkml:definitions>
  <inkml:trace contextRef="#ctx0" brushRef="#br0">0 29 4228 0 0,'1'1'204'0'0,"0"0"0"0"0,0 0-1 0 0,-1 0 1 0 0,1 0 0 0 0,-1 0-1 0 0,1 0 1 0 0,-1 0 0 0 0,1 0-1 0 0,-1 0 1 0 0,1 1 0 0 0,-1-1-1 0 0,0 0 1 0 0,0 0 0 0 0,0 0-1 0 0,1 1 1 0 0,-1-1 0 0 0,0 0-1 0 0,-1 0 1 0 0,1 2 0 0 0,2 34 383 0 0,11 149-15 0 0,-9-421 3824 0 0,-4 234-4359 0 0,0-1 0 0 0,-1 1-1 0 0,1-1 1 0 0,0 1 0 0 0,0-1-1 0 0,0 1 1 0 0,0-1 0 0 0,1 1-1 0 0,-1-1 1 0 0,0 1 0 0 0,1 0-1 0 0,-1-1 1 0 0,1 1 0 0 0,-1-1-1 0 0,1 1 1 0 0,-1 0 0 0 0,1-1-1 0 0,0 1 1 0 0,0 0 0 0 0,0 0-1 0 0,0-1 1 0 0,0 1 0 0 0,0 0-1 0 0,0 0 1 0 0,0 0 0 0 0,0 0-1 0 0,0 1 1 0 0,1-1 0 0 0,-1 0-1 0 0,0 0 1 0 0,2 0 0 0 0,0 1-15 0 0,0 0 1 0 0,0 0 0 0 0,-1 0 0 0 0,1 1 0 0 0,0-1 0 0 0,-1 1-1 0 0,1 0 1 0 0,0 0 0 0 0,-1 0 0 0 0,1 0 0 0 0,-1 0 0 0 0,0 0-1 0 0,1 1 1 0 0,-1-1 0 0 0,0 1 0 0 0,3 2 0 0 0,3 2 20 0 0,-1 0 0 0 0,1 1 0 0 0,-1 1 0 0 0,0-1-1 0 0,-1 1 1 0 0,0 0 0 0 0,0 1 0 0 0,-1-1 0 0 0,0 1 0 0 0,8 18 0 0 0,-4 1-470 0 0,-1 0 0 0 0,6 44-1 0 0,-14-72 405 0 0,2 21-1022 0 0,4 16-4561 0 0</inkml:trace>
</inkml:ink>
</file>

<file path=ppt/ink/ink6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1.964"/>
    </inkml:context>
    <inkml:brush xml:id="br0">
      <inkml:brushProperty name="width" value="0.1" units="cm"/>
      <inkml:brushProperty name="height" value="0.1" units="cm"/>
      <inkml:brushProperty name="color" value="#FFFFFF"/>
    </inkml:brush>
  </inkml:definitions>
  <inkml:trace contextRef="#ctx0" brushRef="#br0">4 7 6949 0 0,'8'-7'5604'0'0,"-7"7"-5483"0"0,3 16 1983 0 0,-2 29-1391 0 0,-2-43-457 0 0,-9 118 1388 0 0,-1 12-526 0 0,10-118-1014 0 0,1 0 0 0 0,0 0 1 0 0,1 0-1 0 0,1-1 1 0 0,0 1-1 0 0,1-1 0 0 0,7 19 1 0 0,-7-25-59 0 0,1 1 0 0 0,-1-1 0 0 0,1 0 0 0 0,1 0 0 0 0,-1-1 0 0 0,1 0 0 0 0,0 1-1 0 0,1-2 1 0 0,-1 1 0 0 0,1-1 0 0 0,0 0 0 0 0,0-1 0 0 0,1 1 0 0 0,0-1 0 0 0,-1-1 0 0 0,1 0 0 0 0,14 4 0 0 0,-3-2-121 0 0,-1 0-1 0 0,1-2 1 0 0,0-1 0 0 0,0 0-1 0 0,0-1 1 0 0,37-3 0 0 0,-16-7-2191 0 0,-38 8 1664 0 0,0 1 0 0 0,1-1 0 0 0,-1 0 0 0 0,0 0 0 0 0,0 0 0 0 0,1-1-1 0 0,-1 1 1 0 0,0 0 0 0 0,0-1 0 0 0,-1 0 0 0 0,1 1 0 0 0,0-1 0 0 0,0 0 0 0 0,1-2 0 0 0</inkml:trace>
</inkml:ink>
</file>

<file path=ppt/ink/ink6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2.329"/>
    </inkml:context>
    <inkml:brush xml:id="br0">
      <inkml:brushProperty name="width" value="0.1" units="cm"/>
      <inkml:brushProperty name="height" value="0.1" units="cm"/>
      <inkml:brushProperty name="color" value="#FFFFFF"/>
    </inkml:brush>
  </inkml:definitions>
  <inkml:trace contextRef="#ctx0" brushRef="#br0">0 117 6045 0 0,'0'-1'134'0'0,"1"0"0"0"0,-1 0 0 0 0,0 0 0 0 0,0 1 0 0 0,1-1 0 0 0,-1 0 0 0 0,1 0 0 0 0,-1 0 1 0 0,1 1-1 0 0,-1-1 0 0 0,1 0 0 0 0,-1 0 0 0 0,1 1 0 0 0,0-1 0 0 0,-1 1 0 0 0,1-1 1 0 0,0 0-1 0 0,0 1 0 0 0,-1-1 0 0 0,1 1 0 0 0,0 0 0 0 0,0-1 0 0 0,0 1 0 0 0,-1 0 0 0 0,1-1 1 0 0,2 1-1 0 0,30-7 679 0 0,-19 5-344 0 0,94-23 1031 0 0,8-1-3213 0 0,-103 23 690 0 0,-6 2 274 0 0,0-1 0 0 0,-1 1 0 0 0,1-1 0 0 0,-1-1 0 0 0,1 1 0 0 0,-1-1 0 0 0,0 0 0 0 0,0-1 0 0 0,8-5 0 0 0,-8 2-593 0 0</inkml:trace>
</inkml:ink>
</file>

<file path=ppt/ink/ink6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2.676"/>
    </inkml:context>
    <inkml:brush xml:id="br0">
      <inkml:brushProperty name="width" value="0.1" units="cm"/>
      <inkml:brushProperty name="height" value="0.1" units="cm"/>
      <inkml:brushProperty name="color" value="#FFFFFF"/>
    </inkml:brush>
  </inkml:definitions>
  <inkml:trace contextRef="#ctx0" brushRef="#br0">5 77 1400 0 0,'-3'-4'1932'0'0,"3"4"-1771"0"0,-1 0 0 0 0,1-1 0 0 0,0 1 0 0 0,0-1 0 0 0,0 1 0 0 0,0 0 0 0 0,0-1 0 0 0,0 1 0 0 0,0-1 0 0 0,0 1 0 0 0,0 0 0 0 0,0-1 0 0 0,0 1 0 0 0,0-1 0 0 0,0 1 0 0 0,0-1 0 0 0,2-3 1770 0 0,-1 3-1770 0 0,22-11 2303 0 0,31 0-1090 0 0,186-13 997 0 0,-193 19-3729 0 0,-16 1-4035 0 0</inkml:trace>
</inkml:ink>
</file>

<file path=ppt/ink/ink6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3.023"/>
    </inkml:context>
    <inkml:brush xml:id="br0">
      <inkml:brushProperty name="width" value="0.1" units="cm"/>
      <inkml:brushProperty name="height" value="0.1" units="cm"/>
      <inkml:brushProperty name="color" value="#FFFFFF"/>
    </inkml:brush>
  </inkml:definitions>
  <inkml:trace contextRef="#ctx0" brushRef="#br0">0 33 5877 0 0,'1'-1'172'0'0,"-1"0"1"0"0,1 1 0 0 0,-1-1-1 0 0,1 1 1 0 0,-1-1 0 0 0,1 0 0 0 0,-1 1-1 0 0,1-1 1 0 0,-1 1 0 0 0,1-1 0 0 0,0 1-1 0 0,-1-1 1 0 0,1 1 0 0 0,0 0 0 0 0,0-1-1 0 0,-1 1 1 0 0,1 0 0 0 0,0 0 0 0 0,0-1-1 0 0,-1 1 1 0 0,1 0 0 0 0,1 0 0 0 0,24-5 544 0 0,-21 4-346 0 0,57-7 1460 0 0,98-1 1 0 0,-64 9-4771 0 0,-54 0-632 0 0</inkml:trace>
</inkml:ink>
</file>

<file path=ppt/ink/ink6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3.379"/>
    </inkml:context>
    <inkml:brush xml:id="br0">
      <inkml:brushProperty name="width" value="0.1" units="cm"/>
      <inkml:brushProperty name="height" value="0.1" units="cm"/>
      <inkml:brushProperty name="color" value="#FFFFFF"/>
    </inkml:brush>
  </inkml:definitions>
  <inkml:trace contextRef="#ctx0" brushRef="#br0">80 1 4720 0 0,'-2'0'263'0'0,"-1"1"0"0"0,1-1-1 0 0,-1 1 1 0 0,1 0-1 0 0,0 0 1 0 0,-1 0-1 0 0,1 0 1 0 0,0 0 0 0 0,0 0-1 0 0,-1 0 1 0 0,1 1-1 0 0,0-1 1 0 0,0 1-1 0 0,1 0 1 0 0,-1 0 0 0 0,0-1-1 0 0,0 1 1 0 0,1 0-1 0 0,0 0 1 0 0,-1 1-1 0 0,1-1 1 0 0,0 0 0 0 0,0 0-1 0 0,0 1 1 0 0,0-1-1 0 0,-1 5 1 0 0,-3 9 244 0 0,1-1 0 0 0,-4 33 0 0 0,7-36-58 0 0,-7 75 686 0 0,4 0 0 0 0,9 107-1 0 0,-3-158-930 0 0,30 349 1232 0 0,-32-380-1408 0 0,1 1-1 0 0,-1-1 1 0 0,1 1-1 0 0,1-1 1 0 0,-1 1-1 0 0,1-1 1 0 0,0 0-1 0 0,0 0 1 0 0,0 0 0 0 0,1 0-1 0 0,-1 0 1 0 0,1 0-1 0 0,1-1 1 0 0,-1 1-1 0 0,1-1 1 0 0,-1 0-1 0 0,1 0 1 0 0,0 0-1 0 0,1-1 1 0 0,-1 1-1 0 0,1-1 1 0 0,-1 0-1 0 0,1 0 1 0 0,0-1-1 0 0,0 1 1 0 0,0-1-1 0 0,0 0 1 0 0,1-1-1 0 0,5 2 1 0 0,9 1-19 0 0,-1-1-1 0 0,1-1 1 0 0,0-1 0 0 0,0-1-1 0 0,0 0 1 0 0,0-2 0 0 0,-1 0 0 0 0,1-1-1 0 0,-1-1 1 0 0,1-1 0 0 0,19-8-1 0 0,-36 12-261 0 0,-1 0-1 0 0,1 0 0 0 0,0 0 1 0 0,0-1-1 0 0,-1 1 1 0 0,1-1-1 0 0,-1 0 0 0 0,1 0 1 0 0,-1 0-1 0 0,3-3 0 0 0,14-27-8010 0 0,-18 30 7596 0 0,5-8-2388 0 0</inkml:trace>
</inkml:ink>
</file>

<file path=ppt/ink/ink6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3.762"/>
    </inkml:context>
    <inkml:brush xml:id="br0">
      <inkml:brushProperty name="width" value="0.1" units="cm"/>
      <inkml:brushProperty name="height" value="0.1" units="cm"/>
      <inkml:brushProperty name="color" value="#FFFFFF"/>
    </inkml:brush>
  </inkml:definitions>
  <inkml:trace contextRef="#ctx0" brushRef="#br0">317 19 5941 0 0,'8'-18'6861'0'0,"-16"28"-5946"0"0,-96 149 1796 0 0,29-28-1370 0 0,53-90-1156 0 0,-1 0 0 0 0,-41 53 0 0 0,53-73-560 0 0,10-18-107 0 0,0 0 0 0 0,0 0 0 0 0,0-1 1 0 0,-1 1-1 0 0,1-1 0 0 0,-1 1 0 0 0,0-1 0 0 0,1 1 0 0 0,-4 2 1 0 0</inkml:trace>
</inkml:ink>
</file>

<file path=ppt/ink/ink6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4.107"/>
    </inkml:context>
    <inkml:brush xml:id="br0">
      <inkml:brushProperty name="width" value="0.1" units="cm"/>
      <inkml:brushProperty name="height" value="0.1" units="cm"/>
      <inkml:brushProperty name="color" value="#FFFFFF"/>
    </inkml:brush>
  </inkml:definitions>
  <inkml:trace contextRef="#ctx0" brushRef="#br0">0 39 5048 0 0,'0'-7'840'0'0,"3"-21"3594"0"0,4 24-2519 0 0,8 13-933 0 0,1 8-494 0 0,-1 1 1 0 0,0 1-1 0 0,-1 0 1 0 0,-1 1 0 0 0,-1 0-1 0 0,14 33 1 0 0,-1-4 32 0 0,158 274 1381 0 0,-177-311-2018 0 0,7 11-398 0 0,-1-10-3493 0 0</inkml:trace>
</inkml:ink>
</file>

<file path=ppt/ink/ink6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4.815"/>
    </inkml:context>
    <inkml:brush xml:id="br0">
      <inkml:brushProperty name="width" value="0.1" units="cm"/>
      <inkml:brushProperty name="height" value="0.1" units="cm"/>
      <inkml:brushProperty name="color" value="#FFFFFF"/>
    </inkml:brush>
  </inkml:definitions>
  <inkml:trace contextRef="#ctx0" brushRef="#br0">0 24 5849 0 0,'3'-3'279'0'0,"0"1"0"0"0,0 0 0 0 0,0 0 0 0 0,0 0 0 0 0,1 1 1 0 0,-1-1-1 0 0,0 1 0 0 0,1-1 0 0 0,-1 1 0 0 0,1 0 1 0 0,0 1-1 0 0,-1-1 0 0 0,6 0 0 0 0,52-1 546 0 0,-52 2-534 0 0,231 3 3543 0 0,-238-3-3795 0 0,-1 1 0 0 0,1-1 0 0 0,-1 1 1 0 0,1-1-1 0 0,-1 1 0 0 0,1-1 1 0 0,-1 1-1 0 0,0 0 0 0 0,1 0 0 0 0,-1 0 1 0 0,0 0-1 0 0,0 0 0 0 0,1 0 0 0 0,-1 0 1 0 0,0 0-1 0 0,0 0 0 0 0,0 1 0 0 0,0-1 1 0 0,-1 0-1 0 0,1 1 0 0 0,0-1 1 0 0,0 1-1 0 0,-1-1 0 0 0,1 1 0 0 0,-1-1 1 0 0,1 1-1 0 0,-1 2 0 0 0,9 50 513 0 0,-8-44-489 0 0,14 282 1240 0 0,-12-141-906 0 0,1-93-282 0 0,-1-25 26 0 0,-2 1-1 0 0,-4 50 1 0 0,3-81-127 0 0,-1 0 0 0 0,0-1 0 0 0,0 1 0 0 0,0 0 0 0 0,0-1 1 0 0,0 1-1 0 0,-1-1 0 0 0,1 1 0 0 0,-1-1 0 0 0,1 1 0 0 0,-1-1 0 0 0,0 0 1 0 0,0 0-1 0 0,0 0 0 0 0,0 0 0 0 0,-1 0 0 0 0,1 0 0 0 0,0-1 0 0 0,-1 1 1 0 0,1-1-1 0 0,-1 0 0 0 0,0 0 0 0 0,1 1 0 0 0,-1-2 0 0 0,0 1 0 0 0,0 0 1 0 0,-4 0-1 0 0,-9 2 210 0 0,-1-1 0 0 0,1-1-1 0 0,-28-1 1 0 0,25 0 43 0 0,-53-5 349 0 0,64 4-1937 0 0,1-1 1 0 0,-1 0-1 0 0,1 0 1 0 0,-9-4-1 0 0</inkml:trace>
</inkml:ink>
</file>

<file path=ppt/ink/ink6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5.484"/>
    </inkml:context>
    <inkml:brush xml:id="br0">
      <inkml:brushProperty name="width" value="0.1" units="cm"/>
      <inkml:brushProperty name="height" value="0.1" units="cm"/>
      <inkml:brushProperty name="color" value="#FFFFFF"/>
    </inkml:brush>
  </inkml:definitions>
  <inkml:trace contextRef="#ctx0" brushRef="#br0">1 57 5008 0 0,'0'-1'244'0'0,"0"-1"-1"0"0,1 1 1 0 0,-1 0-1 0 0,1 0 1 0 0,-1-1-1 0 0,1 1 0 0 0,0 0 1 0 0,-1 0-1 0 0,1 0 1 0 0,0 0-1 0 0,0 0 0 0 0,0 0 1 0 0,0 0-1 0 0,0 0 1 0 0,0 0-1 0 0,0 0 1 0 0,0 1-1 0 0,0-1 0 0 0,0 0 1 0 0,0 1-1 0 0,1-1 1 0 0,-1 1-1 0 0,0-1 0 0 0,0 1 1 0 0,1-1-1 0 0,-1 1 1 0 0,2 0-1 0 0,46-8 135 0 0,-39 7 165 0 0,189-19 1483 0 0,-113 17-8292 0 0</inkml:trace>
</inkml:ink>
</file>

<file path=ppt/ink/ink6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5.939"/>
    </inkml:context>
    <inkml:brush xml:id="br0">
      <inkml:brushProperty name="width" value="0.1" units="cm"/>
      <inkml:brushProperty name="height" value="0.1" units="cm"/>
      <inkml:brushProperty name="color" value="#FFFFFF"/>
    </inkml:brush>
  </inkml:definitions>
  <inkml:trace contextRef="#ctx0" brushRef="#br0">91 1 3828 0 0,'-3'1'295'0'0,"0"1"0"0"0,0-1 0 0 0,0 1 0 0 0,1 0 0 0 0,-1 1 0 0 0,1-1 0 0 0,-1 0 0 0 0,1 1 0 0 0,0-1 0 0 0,-1 1 0 0 0,1 0 0 0 0,1 0 0 0 0,-1-1 0 0 0,0 1-1 0 0,-1 4 1 0 0,-19 48 1838 0 0,14-25-1184 0 0,1 0-1 0 0,1 0 0 0 0,-2 61 0 0 0,13 92 893 0 0,27 60-187 0 0,-32-241-1622 0 0,0 0 0 0 0,1 0 0 0 0,-1 0 0 0 0,1-1 0 0 0,0 1-1 0 0,0 0 1 0 0,-1-1 0 0 0,1 1 0 0 0,0-1 0 0 0,0 1 0 0 0,1-1 0 0 0,-1 1-1 0 0,0-1 1 0 0,0 0 0 0 0,1 1 0 0 0,-1-1 0 0 0,1 0 0 0 0,2 2 0 0 0,0-1 15 0 0,1 0 0 0 0,-1 0 0 0 0,0-1 0 0 0,1 1 0 0 0,0-1 0 0 0,-1 0 0 0 0,6 0 0 0 0,8 1-45 0 0,0-2 1 0 0,33-2-1 0 0,-40 1-299 0 0,0-1 0 0 0,-1 1 0 0 0,0-2 0 0 0,1 1 0 0 0,10-5 0 0 0,0-5-2911 0 0,-3-5-3399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3.507"/>
    </inkml:context>
    <inkml:brush xml:id="br0">
      <inkml:brushProperty name="width" value="0.1" units="cm"/>
      <inkml:brushProperty name="height" value="0.1" units="cm"/>
      <inkml:brushProperty name="color" value="#FFFFFF"/>
    </inkml:brush>
  </inkml:definitions>
  <inkml:trace contextRef="#ctx0" brushRef="#br0">177 30 4676 0 0,'0'-1'149'0'0,"0"0"0"0"0,0 0-1 0 0,0-1 1 0 0,0 1-1 0 0,0 0 1 0 0,0 0-1 0 0,0-1 1 0 0,0 1 0 0 0,-1 0-1 0 0,1 0 1 0 0,0 0-1 0 0,-1 0 1 0 0,1-1-1 0 0,-1 1 1 0 0,1 0 0 0 0,-1 0-1 0 0,0 0 1 0 0,1 0-1 0 0,-1 0 1 0 0,0 0-1 0 0,0 0 1 0 0,0 0 0 0 0,0 1-1 0 0,-1-2 1 0 0,1 1-22 0 0,-1 1 1 0 0,1 0-1 0 0,-1 0 1 0 0,1 0 0 0 0,0-1-1 0 0,-1 1 1 0 0,1 1-1 0 0,-1-1 1 0 0,1 0-1 0 0,-1 0 1 0 0,1 0 0 0 0,0 1-1 0 0,-1-1 1 0 0,1 1-1 0 0,0-1 1 0 0,-1 1-1 0 0,-1 0 1 0 0,-3 3 151 0 0,-1 0 0 0 0,1 1 0 0 0,0-1-1 0 0,0 1 1 0 0,0 0 0 0 0,-9 11 0 0 0,1 2 348 0 0,0 1 0 0 0,-20 40 0 0 0,30-51-466 0 0,0 0-1 0 0,1 0 1 0 0,0 1 0 0 0,0-1 0 0 0,1 1 0 0 0,0 0 0 0 0,1 0 0 0 0,0-1 0 0 0,0 1 0 0 0,2 17 0 0 0,-1-23-210 0 0,0-1 0 0 0,1 0-1 0 0,0 0 1 0 0,0 1 0 0 0,-1-1 0 0 0,1 0-1 0 0,1 0 1 0 0,-1 0 0 0 0,0 0-1 0 0,0 0 1 0 0,1 0 0 0 0,-1 0 0 0 0,1 0-1 0 0,0-1 1 0 0,-1 1 0 0 0,1 0 0 0 0,0-1-1 0 0,0 0 1 0 0,0 1 0 0 0,0-1 0 0 0,0 0-1 0 0,0 0 1 0 0,0 0 0 0 0,1 0-1 0 0,-1 0 1 0 0,0-1 0 0 0,1 1 0 0 0,-1-1-1 0 0,4 1 1 0 0,1 0-648 0 0,1-1 0 0 0,-1 1-1 0 0,1-2 1 0 0,-1 1 0 0 0,1-1 0 0 0,-1 0-1 0 0,1 0 1 0 0,8-3 0 0 0,2-3-2355 0 0</inkml:trace>
</inkml:ink>
</file>

<file path=ppt/ink/ink6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6.294"/>
    </inkml:context>
    <inkml:brush xml:id="br0">
      <inkml:brushProperty name="width" value="0.1" units="cm"/>
      <inkml:brushProperty name="height" value="0.1" units="cm"/>
      <inkml:brushProperty name="color" value="#FFFFFF"/>
    </inkml:brush>
  </inkml:definitions>
  <inkml:trace contextRef="#ctx0" brushRef="#br0">0 46 5440 0 0,'4'-2'343'0'0,"0"1"0"0"0,-1 0 0 0 0,1 0 0 0 0,0 0 0 0 0,0 1 0 0 0,-1-1 0 0 0,1 1 0 0 0,4 0-1 0 0,4-1 76 0 0,137-8 2049 0 0,-99 8-1726 0 0,95-14-1 0 0,-131 13-995 0 0,7-2-1159 0 0,-9-2-2260 0 0</inkml:trace>
</inkml:ink>
</file>

<file path=ppt/ink/ink6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6.658"/>
    </inkml:context>
    <inkml:brush xml:id="br0">
      <inkml:brushProperty name="width" value="0.1" units="cm"/>
      <inkml:brushProperty name="height" value="0.1" units="cm"/>
      <inkml:brushProperty name="color" value="#FFFFFF"/>
    </inkml:brush>
  </inkml:definitions>
  <inkml:trace contextRef="#ctx0" brushRef="#br0">1 78 4724 0 0,'9'-7'517'0'0,"-1"1"1"0"0,2 0-1 0 0,-1 0 0 0 0,1 1 0 0 0,-1 0 0 0 0,1 0 0 0 0,1 1 0 0 0,17-4 0 0 0,5 1 231 0 0,50-4 0 0 0,-50 8-437 0 0,-13 3-546 0 0,9 0-889 0 0,-17-5-2635 0 0</inkml:trace>
</inkml:ink>
</file>

<file path=ppt/ink/ink6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7.191"/>
    </inkml:context>
    <inkml:brush xml:id="br0">
      <inkml:brushProperty name="width" value="0.1" units="cm"/>
      <inkml:brushProperty name="height" value="0.1" units="cm"/>
      <inkml:brushProperty name="color" value="#FFFFFF"/>
    </inkml:brush>
  </inkml:definitions>
  <inkml:trace contextRef="#ctx0" brushRef="#br0">88 0 1636 0 0,'-2'1'227'0'0,"1"-1"0"0"0,0 1-1 0 0,-1-1 1 0 0,1 1 0 0 0,0 0 0 0 0,-1-1-1 0 0,1 1 1 0 0,0 0 0 0 0,0 0 0 0 0,0 0-1 0 0,0 0 1 0 0,0 0 0 0 0,0 0-1 0 0,0 0 1 0 0,0 1 0 0 0,0-1 0 0 0,0 0-1 0 0,1 0 1 0 0,-1 1 0 0 0,0-1 0 0 0,1 0-1 0 0,-1 1 1 0 0,1 2 0 0 0,-12 38 1750 0 0,10-35-1608 0 0,-15 78 1893 0 0,4 0 1 0 0,-2 95-1 0 0,10 176 42 0 0,6-235-1613 0 0,-1-105-592 0 0,1 1 0 0 0,0-1 0 0 0,1 0 0 0 0,1 0 0 0 0,1 0 0 0 0,6 19-1 0 0,-9-33-84 0 0,1 1 0 0 0,0-1 0 0 0,0 0 0 0 0,-1 0 0 0 0,1 0 0 0 0,1 0-1 0 0,-1-1 1 0 0,0 1 0 0 0,0 0 0 0 0,1-1 0 0 0,-1 0 0 0 0,0 1-1 0 0,1-1 1 0 0,-1 0 0 0 0,1 0 0 0 0,0 0 0 0 0,-1-1 0 0 0,1 1-1 0 0,0-1 1 0 0,0 1 0 0 0,-1-1 0 0 0,1 0 0 0 0,4 0 0 0 0,12-1 2 0 0,0 0-1 0 0,26-5 1 0 0,-21 3 16 0 0,173-32-2918 0 0,-184 28-363 0 0</inkml:trace>
</inkml:ink>
</file>

<file path=ppt/ink/ink6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7.715"/>
    </inkml:context>
    <inkml:brush xml:id="br0">
      <inkml:brushProperty name="width" value="0.1" units="cm"/>
      <inkml:brushProperty name="height" value="0.1" units="cm"/>
      <inkml:brushProperty name="color" value="#FFFFFF"/>
    </inkml:brush>
  </inkml:definitions>
  <inkml:trace contextRef="#ctx0" brushRef="#br0">0 49 5925 0 0,'2'-49'7527'0'0,"1"76"-5604"0"0,-1 1-1661 0 0,1 1 0 0 0,2-1 0 0 0,0 0 0 0 0,2-1 0 0 0,1 1 0 0 0,15 32 1 0 0,-19-52-313 0 0,1 0 0 0 0,0 0 1 0 0,0 0-1 0 0,1-1 0 0 0,-1 0 0 0 0,13 11 1 0 0,-15-15-102 0 0,0-1 0 0 0,0 1 0 0 0,0-1 0 0 0,0 0 1 0 0,1 0-1 0 0,-1 0 0 0 0,0 0 0 0 0,1 0 0 0 0,-1-1 0 0 0,1 0 1 0 0,0 0-1 0 0,-1 0 0 0 0,1 0 0 0 0,0 0 0 0 0,0-1 0 0 0,0 1 1 0 0,-1-1-1 0 0,9-1 0 0 0,-10 0-15 0 0,0 0 0 0 0,0 0-1 0 0,0 0 1 0 0,0 0 0 0 0,0-1 0 0 0,0 1 0 0 0,0-1 0 0 0,-1 1 0 0 0,1-1-1 0 0,0 0 1 0 0,-1 0 0 0 0,1 0 0 0 0,-1 0 0 0 0,0 0 0 0 0,0 0-1 0 0,0 0 1 0 0,0 0 0 0 0,0 0 0 0 0,0 0 0 0 0,0-4 0 0 0,6-8-629 0 0,0 0-1808 0 0</inkml:trace>
</inkml:ink>
</file>

<file path=ppt/ink/ink6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8.144"/>
    </inkml:context>
    <inkml:brush xml:id="br0">
      <inkml:brushProperty name="width" value="0.1" units="cm"/>
      <inkml:brushProperty name="height" value="0.1" units="cm"/>
      <inkml:brushProperty name="color" value="#FFFFFF"/>
    </inkml:brush>
  </inkml:definitions>
  <inkml:trace contextRef="#ctx0" brushRef="#br0">301 66 10397 0 0,'5'-48'2406'0'0,"-3"30"-992"0"0,-4 28 640 0 0,-12 198-613 0 0,7-67-1076 0 0,4-94-229 0 0,1-12-6 0 0,-9 48 0 0 0,8-67-81 0 0,2-9-19 0 0,0 1 0 0 0,-1-1 0 0 0,0 0 0 0 0,0 1 0 0 0,-1-1 0 0 0,-5 9 0 0 0,7-13-14 0 0,-1-1 0 0 0,0 0 0 0 0,1 0 0 0 0,-1 0-1 0 0,0-1 1 0 0,0 1 0 0 0,0 0 0 0 0,-1-1 0 0 0,1 1 0 0 0,0-1 0 0 0,0 0 0 0 0,-1 0 0 0 0,1 0 0 0 0,-1 0 0 0 0,1 0-1 0 0,-1 0 1 0 0,0-1 0 0 0,1 1 0 0 0,-1-1 0 0 0,1 0 0 0 0,-1 1 0 0 0,-4-2 0 0 0,-10 0-112 0 0,0-1 1 0 0,1-1-1 0 0,-1-1 0 0 0,1 0 1 0 0,0-1-1 0 0,0-1 0 0 0,1 0 1 0 0,-1-1-1 0 0,-13-9 1 0 0,28 15-291 0 0,0 0 0 0 0,0 1 0 0 0,0-1 1 0 0,0 0-1 0 0,0 1 0 0 0,0-1 0 0 0,-3-4-1542 0 0,3 4 1542 0 0,1 0 0 0 0,-1 0 0 0 0,1 0 1 0 0,-1 0-1 0 0,1 0 0 0 0,-1 0 0 0 0,1 0 1 0 0,0 0-1 0 0,0 0 0 0 0,-1-1 0 0 0,1 1 1 0 0,0 0-1 0 0,0 0 0 0 0,0 0 0 0 0,1-3 1 0 0,-1-2-2436 0 0</inkml:trace>
</inkml:ink>
</file>

<file path=ppt/ink/ink6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8:59.062"/>
    </inkml:context>
    <inkml:brush xml:id="br0">
      <inkml:brushProperty name="width" value="0.1" units="cm"/>
      <inkml:brushProperty name="height" value="0.1" units="cm"/>
      <inkml:brushProperty name="color" value="#FFFFFF"/>
    </inkml:brush>
  </inkml:definitions>
  <inkml:trace contextRef="#ctx0" brushRef="#br0">345 37 4952 0 0,'0'-6'2105'0'0,"2"-8"1883"0"0,-1 13-3913 0 0,0 0 0 0 0,0 1 1 0 0,0-1-1 0 0,0 1 0 0 0,0-1 0 0 0,0 1 0 0 0,0 0 0 0 0,0-1 1 0 0,0 1-1 0 0,0 0 0 0 0,0-1 0 0 0,0 1 0 0 0,0 0 0 0 0,0 0 0 0 0,0 0 1 0 0,0 0-1 0 0,2 1 0 0 0,78-7 1816 0 0,-56 3-1611 0 0,0 1-1 0 0,35 2 1 0 0,-57 0-273 0 0,-1 1 1 0 0,0 0-1 0 0,1 0 1 0 0,-1 0-1 0 0,0 0 0 0 0,0 0 1 0 0,0 0-1 0 0,1 0 0 0 0,-1 1 1 0 0,-1-1-1 0 0,1 1 1 0 0,0 0-1 0 0,0-1 0 0 0,0 1 1 0 0,-1 0-1 0 0,1 0 1 0 0,-1 0-1 0 0,0 0 0 0 0,1 0 1 0 0,-1 1-1 0 0,0-1 0 0 0,0 0 1 0 0,0 4-1 0 0,4 7 88 0 0,-1 0 1 0 0,4 25-1 0 0,-8-34-73 0 0,6 35 201 0 0,-3-1-1 0 0,-1 1 1 0 0,-5 65 0 0 0,-26 117 642 0 0,18-149-593 0 0,2-14 35 0 0,-2-2 1 0 0,-32 96-1 0 0,41-146-265 0 0,-1 0 1 0 0,1 0-1 0 0,-1 0 0 0 0,0 0 1 0 0,-1 0-1 0 0,1-1 0 0 0,-7 8 0 0 0,7-11-17 0 0,0 1 0 0 0,1-1 0 0 0,-1 0 0 0 0,0 0 0 0 0,0-1-1 0 0,0 1 1 0 0,0-1 0 0 0,0 1 0 0 0,-1-1 0 0 0,1 0-1 0 0,0 0 1 0 0,-1 0 0 0 0,1-1 0 0 0,-1 1 0 0 0,-5-1-1 0 0,-40 0 421 0 0,1-3-1 0 0,0-2 1 0 0,-63-14-1 0 0,-45-13-503 0 0,131 26-2290 0 0</inkml:trace>
</inkml:ink>
</file>

<file path=ppt/ink/ink6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33.831"/>
    </inkml:context>
    <inkml:brush xml:id="br0">
      <inkml:brushProperty name="width" value="0.1" units="cm"/>
      <inkml:brushProperty name="height" value="0.1" units="cm"/>
      <inkml:brushProperty name="color" value="#FFFFFF"/>
    </inkml:brush>
  </inkml:definitions>
  <inkml:trace contextRef="#ctx0" brushRef="#br0">181 598 3068 0 0,'-1'-16'3463'0'0,"0"15"-3298"0"0,1 0 0 0 0,0-1 0 0 0,-1 1 0 0 0,1 0 1 0 0,0 0-1 0 0,0 0 0 0 0,0-1 0 0 0,0 1 0 0 0,0 0 0 0 0,0 0 1 0 0,0-1-1 0 0,0 1 0 0 0,1 0 0 0 0,-1 0 0 0 0,0 0 0 0 0,1-1 1 0 0,-1 1-1 0 0,1 0 0 0 0,-1 0 0 0 0,1 0 0 0 0,0 0 0 0 0,0 0 1 0 0,-1 0-1 0 0,1 0 0 0 0,0 0 0 0 0,0 0 0 0 0,0 1 0 0 0,0-1 1 0 0,0 0-1 0 0,0 0 0 0 0,0 1 0 0 0,0-1 0 0 0,0 0 1 0 0,0 1-1 0 0,0 0 0 0 0,0-1 0 0 0,2 0 0 0 0,20-6 97 0 0,0 0-1 0 0,1 2 1 0 0,-1 1-1 0 0,1 0 1 0 0,30 1-1 0 0,-1-2 38 0 0,77-4 541 0 0,-115 9-626 0 0,-29-2-69 0 0,-27 0 143 0 0,-66 3 747 0 0,106-1-1000 0 0,24 0 95 0 0,270 1-248 0 0,-356-4-110 0 0,-96-17 0 0 0,-16-2 221 0 0,169 22-4 0 0,-34-4 164 0 0,38 4-126 0 0,0-1 0 0 0,-1 1-1 0 0,1 0 1 0 0,0-1-1 0 0,0 0 1 0 0,-1 1 0 0 0,1-1-1 0 0,0 0 1 0 0,0 0-1 0 0,0 0 1 0 0,0 0-1 0 0,0-1 1 0 0,-2-1 0 0 0,4 2-21 0 0,1 1 0 0 0,-1-1-1 0 0,0 1 1 0 0,0-1 0 0 0,1 1 0 0 0,-1-1 0 0 0,0 1 0 0 0,1-1 0 0 0,-1 1 0 0 0,0-1 0 0 0,1 1 0 0 0,-1-1 0 0 0,1 1 0 0 0,-1 0 0 0 0,1-1 0 0 0,-1 1 0 0 0,1 0 0 0 0,-1-1 0 0 0,1 1 0 0 0,0 0 0 0 0,-1 0 0 0 0,1 0 0 0 0,-1-1 0 0 0,1 1-1 0 0,-1 0 1 0 0,1 0 0 0 0,0 0 0 0 0,0 0 0 0 0,19-6 16 0 0,17-2-16 0 0,-19 4-202 0 0,0 0 0 0 0,0 1 0 0 0,21 0 0 0 0,-100-6-1095 0 0,-126-2 1662 0 0,293-1-159 0 0,-6 6-160 0 0,42-2-359 0 0,-133 6 53 0 0,-15-1 38 0 0,-17-3 41 0 0,-201-6-48 0 0,72 2 755 0 0,166 7-297 0 0,2 0-206 0 0,0-1 0 0 0,20 0 0 0 0,129 1 106 0 0,0 1-889 0 0,-439-26 970 0 0,223 24 120 0 0,50 4-311 0 0,30 2 121 0 0,104 12 38 0 0,-165-10-140 0 0,32-4-47 0 0,65 11-143 0 0,72-7-303 0 0,-187 4 120 0 0,20-1 302 0 0,-50 2-18 0 0,-40 8-16 0 0,110-15 24 0 0,-7 1 58 0 0,28-2 63 0 0,364 7-246 0 0,-367-7-22 0 0,-8 1 61 0 0,-15 4 13 0 0,-24 4 66 0 0,-263 12 415 0 0,283-21-273 0 0,-34 5 530 0 0,52-6-528 0 0,38 0 135 0 0,140-2-473 0 0,-58 0-397 0 0,-101 1 216 0 0,-26 0-106 0 0,-31-1 182 0 0,-308 3 1269 0 0,495-6-730 0 0,178 1-722 0 0,-325 4 493 0 0,-50 0-86 0 0,36-4 180 0 0,10 3 4 0 0,0 0 0 0 0,1 0 0 0 0,-1 1 1 0 0,0-2-1 0 0,1 1 0 0 0,-1 0 0 0 0,1 0 0 0 0,-1-1 1 0 0,-2-2-1 0 0,4 3-42 0 0,0 0 1 0 0,1-1 0 0 0,-1 1 0 0 0,1 0-1 0 0,-1-1 1 0 0,1 1 0 0 0,-1-1-1 0 0,1 1 1 0 0,0 0 0 0 0,-1-1 0 0 0,1 1-1 0 0,0-1 1 0 0,0 1 0 0 0,0-1-1 0 0,0 1 1 0 0,0-1 0 0 0,1 1 0 0 0,-1-1-1 0 0,0 1 1 0 0,2-3 0 0 0,-2 1-36 0 0,0 1 1 0 0,0 0-1 0 0,0 0 1 0 0,0 0-1 0 0,-1 0 1 0 0,1 0-1 0 0,0-1 1 0 0,-1 1-1 0 0,0 0 1 0 0,1 0-1 0 0,-1 0 1 0 0,0 0-1 0 0,0 0 1 0 0,0 1-1 0 0,-1-1 1 0 0,1 0 0 0 0,0 0-1 0 0,-1 1 1 0 0,1-1-1 0 0,-1 1 1 0 0,1-1-1 0 0,-1 1 1 0 0,0-1-1 0 0,1 1 1 0 0,-1 0-1 0 0,0 0 1 0 0,-2-1-1 0 0,-9-5-12 0 0,-1 0 0 0 0,-24-8 0 0 0,28 11 9 0 0,-175-52 224 0 0,176 54-151 0 0,7 1-57 0 0,-22-8 524 0 0,20 3-207 0 0,17-2-210 0 0,8 1-66 0 0,0 1-1 0 0,1 2 0 0 0,-1 0 0 0 0,33-2 0 0 0,93 6-388 0 0,-75 1-461 0 0,-152 7 482 0 0,-2 0 288 0 0,-235-5 697 0 0,268-8-97 0 0,268-4-227 0 0,48 9-653 0 0,-266-2 74 0 0,-9-1 153 0 0,-11-3 27 0 0,-72-11-50 0 0,-84-10 26 0 0,103 17 24 0 0,129-2 113 0 0,94 6-11 0 0,13-2 10 0 0,-105 8-91 0 0,-316-1-410 0 0,333 1 452 0 0,-43-1-225 0 0,-25 1-179 0 0,-10 0-285 0 0,-67-4 494 0 0,0-3-1 0 0,-77-18 1 0 0,104 18 215 0 0,21 3 21 0 0,2 0 22 0 0,-1 0 0 0 0,-24 1 1 0 0,36 2-132 0 0,-7 2 861 0 0,15-1-767 0 0,0 0 1 0 0,0 1-1 0 0,-1-1 1 0 0,1 1-1 0 0,0-1 1 0 0,0 1-1 0 0,0-1 1 0 0,0 1-1 0 0,0-1 1 0 0,0 1-1 0 0,0-1 1 0 0,0 1 0 0 0,0-1-1 0 0,0 1 1 0 0,1-1-1 0 0,-1 1 1 0 0,0-1-1 0 0,0 1 1 0 0,0-1-1 0 0,1 1 1 0 0,-1-1-1 0 0,0 0 1 0 0,0 1-1 0 0,1-1 1 0 0,-1 1 0 0 0,0-1-1 0 0,1 0 1 0 0,-1 1-1 0 0,0-1 1 0 0,1 0-1 0 0,-1 1 1 0 0,1-1-1 0 0,-1 0 1 0 0,1 1-1 0 0,3 4 95 0 0,-1 0-1 0 0,0 0 0 0 0,0 0 1 0 0,0 1-1 0 0,0-1 0 0 0,-1 1 0 0 0,0 0 1 0 0,0 0-1 0 0,1 8 0 0 0,6 61 542 0 0,-7-57-564 0 0,15 253 1859 0 0,-11-132-1144 0 0,-6-138-799 0 0,-1 0-1 0 0,1 0 0 0 0,0 0 0 0 0,0 0 0 0 0,0 0 0 0 0,1 0 0 0 0,-1 0 0 0 0,0 0 1 0 0,0 0-1 0 0,0 0 0 0 0,1 0 0 0 0,-1 0 0 0 0,1 0 0 0 0,-1 0 0 0 0,0 0 1 0 0,1 0-1 0 0,0 0 0 0 0,-1 0 0 0 0,1-1 0 0 0,-1 1 0 0 0,1 0 0 0 0,0 0 0 0 0,0-1 1 0 0,0 1-1 0 0,-1 0 0 0 0,1-1 0 0 0,0 1 0 0 0,0-1 0 0 0,0 1 0 0 0,2 0 0 0 0,1-1-12 0 0,0 1 1 0 0,1-1-1 0 0,-1 0 0 0 0,0 0 0 0 0,1 0 0 0 0,6-2 0 0 0,-8 2 13 0 0,109-4 20 0 0,-29 3-21 0 0,134 2 5 0 0,-197 0-32 0 0,140 1-320 0 0,-157-2 321 0 0,0 0 0 0 0,-1 0-1 0 0,1-1 1 0 0,0 0 0 0 0,-1 1-1 0 0,1-1 1 0 0,-1 0 0 0 0,1 0-1 0 0,-1 0 1 0 0,1-1-1 0 0,-1 1 1 0 0,0 0 0 0 0,0-1-1 0 0,0 0 1 0 0,0 1 0 0 0,0-1-1 0 0,0 0 1 0 0,0 0 0 0 0,0 0-1 0 0,-1 0 1 0 0,1-1-1 0 0,-1 1 1 0 0,1 0 0 0 0,-1-1-1 0 0,0 1 1 0 0,0-1 0 0 0,0 1-1 0 0,-1-1 1 0 0,1 1 0 0 0,0-5-1 0 0,2-9-15 0 0,0 0 1 0 0,-2 0-1 0 0,0-31 0 0 0,-1 37 32 0 0,-1 1-5 0 0,0 0-1 0 0,0 1 1 0 0,-1-1 0 0 0,-1 1 0 0 0,1-1-1 0 0,-8-15 1 0 0,-7-25 10 0 0,0 15 22 0 0,6 14 63 0 0,3 0 27 0 0,-9-18 347 0 0,12 30-356 0 0,5 8-116 0 0,0-1 0 0 0,-1 0 1 0 0,1 0-1 0 0,-1 1 0 0 0,1-1 0 0 0,-1 0 0 0 0,1 1 1 0 0,-1-1-1 0 0,0 0 0 0 0,1 1 0 0 0,-1-1 1 0 0,0 1-1 0 0,1-1 0 0 0,-1 1 0 0 0,0-1 1 0 0,0 1-1 0 0,1-1 0 0 0,-1 1 0 0 0,0 0 0 0 0,0 0 1 0 0,0-1-1 0 0,1 1 0 0 0,-1 0 0 0 0,0 0 1 0 0,0 0-1 0 0,0 0 0 0 0,0 0 0 0 0,0 0 0 0 0,0 0 1 0 0,1 0-1 0 0,-2 0 0 0 0,-42 2-2491 0 0,2 0-4633 0 0,33-2 3369 0 0</inkml:trace>
</inkml:ink>
</file>

<file path=ppt/ink/ink6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35.940"/>
    </inkml:context>
    <inkml:brush xml:id="br0">
      <inkml:brushProperty name="width" value="0.1" units="cm"/>
      <inkml:brushProperty name="height" value="0.1" units="cm"/>
      <inkml:brushProperty name="color" value="#FFFFFF"/>
    </inkml:brush>
  </inkml:definitions>
  <inkml:trace contextRef="#ctx0" brushRef="#br0">0 207 3584 0 0,'104'-25'3943'0'0,"161"-18"0"0"0,-89 18-2230 0 0,124-16 317 0 0,-283 40-1850 0 0,-14 1-118 0 0,0 0 0 0 0,1 0 1 0 0,-1 0-1 0 0,0 0 0 0 0,1-1 1 0 0,-1 0-1 0 0,0 0 0 0 0,0 0 1 0 0,6-2-1 0 0,-8 2-45 0 0,-1 1-7 0 0,0 0-10 0 0,0-1 0 0 0,0 1-1 0 0,0-1 1 0 0,0 1-1 0 0,-1-1 1 0 0,1 1 0 0 0,0-1-1 0 0,0 1 1 0 0,0 0-1 0 0,-1-1 1 0 0,1 1-1 0 0,0-1 1 0 0,0 1 0 0 0,-1 0-1 0 0,1-1 1 0 0,0 1-1 0 0,-1 0 1 0 0,1-1-1 0 0,-1 1 1 0 0,1 0 0 0 0,0-1-1 0 0,-1 1 1 0 0,1 0-1 0 0,-1 0 1 0 0,1 0-1 0 0,-1-1 1 0 0,1 1 0 0 0,-1 0-1 0 0,1 0 1 0 0,-1 0-1 0 0,1 0 1 0 0,-1 0 0 0 0,0 0-1 0 0,-18-6-7 0 0,19 6 8 0 0,-60-11 11 0 0,1 2-1 0 0,-77-1 0 0 0,-13-1 217 0 0,28 5-156 0 0,519 25-132 0 0,-397-19 39 0 0,0 0-1 0 0,0 0 1 0 0,0 0 0 0 0,0 0-1 0 0,0 0 1 0 0,0 0 0 0 0,0 0 0 0 0,0 1-1 0 0,0-1 1 0 0,0 0 0 0 0,0 1 0 0 0,0-1-1 0 0,0 1 1 0 0,0-1 0 0 0,0 1-1 0 0,0-1 1 0 0,0 1 0 0 0,0 0 0 0 0,1 0-1 0 0,-2 0 3 0 0,0 0-1 0 0,0-1 1 0 0,0 1-1 0 0,-1-1 1 0 0,1 1 0 0 0,0-1-1 0 0,0 1 1 0 0,0-1-1 0 0,-1 1 1 0 0,1 0-1 0 0,0-1 1 0 0,0 1-1 0 0,-1-1 1 0 0,1 0-1 0 0,0 1 1 0 0,-1-1-1 0 0,1 1 1 0 0,-1-1-1 0 0,1 0 1 0 0,-1 1-1 0 0,1-1 1 0 0,-1 0-1 0 0,1 1 1 0 0,-1-1-1 0 0,-40 21-367 0 0,15-11 323 0 0,-1-1 1 0 0,0-2 0 0 0,0 0 0 0 0,-1-2-1 0 0,-46 3 1 0 0,7-6 199 0 0,-82-9 0 0 0,96 1 201 0 0,-28-1 1033 0 0,81 7-1350 0 0,0 0 0 0 0,0 0 0 0 0,0 0 1 0 0,-1 0-1 0 0,1 0 0 0 0,0 0 0 0 0,0 0 0 0 0,0 1 0 0 0,-1-1 0 0 0,1 0 0 0 0,0 0 0 0 0,0 0 0 0 0,-1 0 1 0 0,1 0-1 0 0,0 0 0 0 0,0 0 0 0 0,-1 0 0 0 0,1 0 0 0 0,0 0 0 0 0,0 0 0 0 0,0 0 0 0 0,-1 0 0 0 0,1-1 0 0 0,0 1 1 0 0,0 0-1 0 0,0 0 0 0 0,-1 0 0 0 0,1 0 0 0 0,0 0 0 0 0,0 0 0 0 0,0-1 0 0 0,-1 1 0 0 0,1 0 0 0 0,0 0 1 0 0,0 0-1 0 0,0 0 0 0 0,0-1 0 0 0,0 1 0 0 0,-1 0 0 0 0,1 0 0 0 0,0 0 0 0 0,0-1 0 0 0,0 1 0 0 0,11-7 184 0 0,19-3-208 0 0,42-6-264 0 0,1 4-1 0 0,0 3 0 0 0,89-1 1 0 0,-195 28-876 0 0,-11-8 1022 0 0,-1-2 0 0 0,-69 3-1 0 0,54-8 2608 0 0,199-5-2185 0 0,202 7-3138 0 0,-321-4 1674 0 0,1 0-4688 0 0</inkml:trace>
</inkml:ink>
</file>

<file path=ppt/ink/ink6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36.672"/>
    </inkml:context>
    <inkml:brush xml:id="br0">
      <inkml:brushProperty name="width" value="0.1" units="cm"/>
      <inkml:brushProperty name="height" value="0.1" units="cm"/>
      <inkml:brushProperty name="color" value="#FFFFFF"/>
    </inkml:brush>
  </inkml:definitions>
  <inkml:trace contextRef="#ctx0" brushRef="#br0">118 79 5412 0 0,'0'-14'5925'0'0,"-1"14"-5735"0"0,-1 0-1 0 0,1 0 1 0 0,0 0 0 0 0,0 1-1 0 0,-1-1 1 0 0,1 0 0 0 0,0 1-1 0 0,-1-1 1 0 0,1 1 0 0 0,0 0-1 0 0,0-1 1 0 0,0 1 0 0 0,0 0-1 0 0,-2 1 1 0 0,-7 8 39 0 0,1 0 0 0 0,0 1-1 0 0,0 0 1 0 0,1 1 0 0 0,1 0 0 0 0,0 0-1 0 0,1 0 1 0 0,0 1 0 0 0,1 0 0 0 0,0 0-1 0 0,1 0 1 0 0,0 1 0 0 0,1 0 0 0 0,1-1-1 0 0,0 1 1 0 0,1 0 0 0 0,1 0 0 0 0,0 0 0 0 0,1 0-1 0 0,0 0 1 0 0,1 0 0 0 0,0 0 0 0 0,2-1-1 0 0,5 19 1 0 0,-6-24-170 0 0,0 0 0 0 0,1 0 0 0 0,0-1 0 0 0,0 1 0 0 0,1-1 0 0 0,-1 0 0 0 0,2 0 0 0 0,-1 0 0 0 0,1-1 0 0 0,0 0 0 0 0,0 0 0 0 0,1-1 0 0 0,-1 1 0 0 0,1-1 0 0 0,1-1 0 0 0,-1 1 0 0 0,0-1 0 0 0,12 4 0 0 0,-8-5-10 0 0,0 1-1 0 0,1-2 1 0 0,-1 0-1 0 0,1 0 1 0 0,0-1-1 0 0,-1 0 1 0 0,1-1 0 0 0,0-1-1 0 0,0 0 1 0 0,-1 0-1 0 0,1-1 1 0 0,20-6-1 0 0,-19 4-23 0 0,-1-1 0 0 0,0 0-1 0 0,0 0 1 0 0,0-1 0 0 0,-1 0-1 0 0,0-1 1 0 0,0-1 0 0 0,-1 0-1 0 0,0 0 1 0 0,0-1 0 0 0,-1 0-1 0 0,0 0 1 0 0,-1-1 0 0 0,10-15-1 0 0,-12 16-23 0 0,-1-1-1 0 0,0 0 1 0 0,0 0-1 0 0,-1 0 0 0 0,-1-1 1 0 0,0 1-1 0 0,0-1 1 0 0,-1 0-1 0 0,0 0 0 0 0,-1 0 1 0 0,0 0-1 0 0,-1 0 1 0 0,0 0-1 0 0,-1 0 0 0 0,0 0 1 0 0,-1 0-1 0 0,-3-12 1 0 0,1 10-8 0 0,0 0 0 0 0,-1 0 0 0 0,0 1 1 0 0,-1-1-1 0 0,0 1 0 0 0,-1 1 0 0 0,0-1 1 0 0,-1 1-1 0 0,0 1 0 0 0,-17-17 0 0 0,18 20-1 0 0,-1 1-1 0 0,1 0 0 0 0,-1 0 1 0 0,0 1-1 0 0,-1 0 0 0 0,1 1 1 0 0,-1 0-1 0 0,0 0 0 0 0,0 1 1 0 0,-1 0-1 0 0,1 0 1 0 0,0 1-1 0 0,-1 0 0 0 0,0 1 1 0 0,-15-1-1 0 0,14 2 5 0 0,1 1 0 0 0,-1 0-1 0 0,1 0 1 0 0,-1 1 0 0 0,-12 4 0 0 0,18-4 5 0 0,0-1-1 0 0,0 1 1 0 0,1 1 0 0 0,-1-1 0 0 0,1 1 0 0 0,-1 0-1 0 0,1-1 1 0 0,0 2 0 0 0,0-1 0 0 0,1 1 0 0 0,-1-1-1 0 0,1 1 1 0 0,-4 5 0 0 0,5-6-289 0 0,0 0-1 0 0,0 1 1 0 0,0 0-1 0 0,1-1 1 0 0,-1 1-1 0 0,1 0 1 0 0,0 0-1 0 0,0 0 1 0 0,0 6-1 0 0,0-9-412 0 0,1 1 1 0 0,0 0-1 0 0,0 0 0 0 0,1 0 1 0 0,-1 0-1 0 0,0-1 1 0 0,0 1-1 0 0,1 0 0 0 0,-1 0 1 0 0,1-1-1 0 0,0 1 0 0 0,0 0 1 0 0,-1 0-1 0 0,3 1 0 0 0</inkml:trace>
</inkml:ink>
</file>

<file path=ppt/ink/ink6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37.428"/>
    </inkml:context>
    <inkml:brush xml:id="br0">
      <inkml:brushProperty name="width" value="0.1" units="cm"/>
      <inkml:brushProperty name="height" value="0.1" units="cm"/>
      <inkml:brushProperty name="color" value="#FFFFFF"/>
    </inkml:brush>
  </inkml:definitions>
  <inkml:trace contextRef="#ctx0" brushRef="#br0">1 10 6825 0 0,'1'-8'7104'0'0,"10"7"-6300"0"0,84 1 793 0 0,351 9 1329 0 0,-371-9-5305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3.875"/>
    </inkml:context>
    <inkml:brush xml:id="br0">
      <inkml:brushProperty name="width" value="0.1" units="cm"/>
      <inkml:brushProperty name="height" value="0.1" units="cm"/>
      <inkml:brushProperty name="color" value="#FFFFFF"/>
    </inkml:brush>
  </inkml:definitions>
  <inkml:trace contextRef="#ctx0" brushRef="#br0">40 40 5228 0 0,'-2'-5'601'0'0,"1"2"-280"0"0,0 1 1 0 0,1-1-1 0 0,-2 0 0 0 0,1 1 0 0 0,0-1 1 0 0,0 0-1 0 0,-1 1 0 0 0,0-1 1 0 0,1 1-1 0 0,-1 0 0 0 0,0 0 0 0 0,-3-3 1 0 0,4 7-179 0 0,0 0 1 0 0,0 0-1 0 0,1 0 1 0 0,-1 0 0 0 0,0 0-1 0 0,1 1 1 0 0,-1-1-1 0 0,1 0 1 0 0,0 0 0 0 0,0 0-1 0 0,-1 1 1 0 0,2-1 0 0 0,-1 4-1 0 0,0-3 13 0 0,-4 92 1414 0 0,-3 162 597 0 0,9-196-1764 0 0,2 0 0 0 0,15 72 0 0 0,-18-128-363 0 0,0 0 0 0 0,1 0-1 0 0,-1 0 1 0 0,1 0-1 0 0,0 0 1 0 0,1-1 0 0 0,-1 1-1 0 0,1-1 1 0 0,0 1 0 0 0,0-1-1 0 0,0 0 1 0 0,1 0 0 0 0,7 7-1 0 0,-9-10-204 0 0,0 0 1 0 0,0 1-1 0 0,0-1 0 0 0,0 0 0 0 0,0 0 0 0 0,0 0 1 0 0,1 0-1 0 0,-1-1 0 0 0,0 1 0 0 0,1 0 0 0 0,-1-1 0 0 0,1 0 1 0 0,2 1-1 0 0,-2-2-364 0 0,0 1 0 0 0,0 0 0 0 0,0-1 1 0 0,0 0-1 0 0,0 0 0 0 0,-1 0 0 0 0,1 0 0 0 0,0 0 1 0 0,-1 0-1 0 0,1-1 0 0 0,0 1 0 0 0,-1-1 1 0 0,3-2-1 0 0</inkml:trace>
</inkml:ink>
</file>

<file path=ppt/ink/ink6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37.795"/>
    </inkml:context>
    <inkml:brush xml:id="br0">
      <inkml:brushProperty name="width" value="0.1" units="cm"/>
      <inkml:brushProperty name="height" value="0.1" units="cm"/>
      <inkml:brushProperty name="color" value="#FFFFFF"/>
    </inkml:brush>
  </inkml:definitions>
  <inkml:trace contextRef="#ctx0" brushRef="#br0">94 93 3240 0 0,'-20'-31'2689'0'0,"13"23"-1313"0"0,1 0 1 0 0,1-1-1 0 0,0 0 1 0 0,0 0-1 0 0,-3-10 1 0 0,4 20 91 0 0,-1 8-706 0 0,-2 12-46 0 0,-3 49 323 0 0,3-1 1 0 0,3 1 0 0 0,5 94 0 0 0,4-107-873 0 0,3 39 479 0 0,3-34-3923 0 0</inkml:trace>
</inkml:ink>
</file>

<file path=ppt/ink/ink6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38.298"/>
    </inkml:context>
    <inkml:brush xml:id="br0">
      <inkml:brushProperty name="width" value="0.1" units="cm"/>
      <inkml:brushProperty name="height" value="0.1" units="cm"/>
      <inkml:brushProperty name="color" value="#FFFFFF"/>
    </inkml:brush>
  </inkml:definitions>
  <inkml:trace contextRef="#ctx0" brushRef="#br0">70 9 5953 0 0,'5'-9'5852'0'0,"-9"21"-3193"0"0,-16 35-1864 0 0,12-27 51 0 0,-1 3-502 0 0,1-1 0 0 0,1 1 0 0 0,2 0 0 0 0,0 1 0 0 0,1-1 0 0 0,2 1 0 0 0,0 0-1 0 0,3 39 1 0 0,-1-52-272 0 0,1 0-1 0 0,1 0 0 0 0,0 0 0 0 0,1 0 0 0 0,0-1 1 0 0,0 1-1 0 0,1-1 0 0 0,0 0 0 0 0,1 0 0 0 0,1-1 1 0 0,-1 1-1 0 0,1-1 0 0 0,1 0 0 0 0,0-1 1 0 0,0 1-1 0 0,0-1 0 0 0,1-1 0 0 0,0 1 0 0 0,1-2 1 0 0,17 12-1 0 0,-19-14-37 0 0,-1-1 0 0 0,1 0 0 0 0,0-1 0 0 0,0 0 1 0 0,0 0-1 0 0,0 0 0 0 0,1-1 0 0 0,-1 0 0 0 0,0-1 0 0 0,0 1 1 0 0,1-1-1 0 0,-1-1 0 0 0,0 1 0 0 0,1-1 0 0 0,-1 0 0 0 0,13-5 0 0 0,-11 3-12 0 0,-1 0 0 0 0,0-1 0 0 0,0 1 0 0 0,-1-2 0 0 0,1 1 0 0 0,-1-1 0 0 0,0 0 0 0 0,0-1 0 0 0,0 0 0 0 0,-1 0 0 0 0,0 0 0 0 0,0-1 0 0 0,8-13 0 0 0,-10 13-15 0 0,0 0 0 0 0,-1-1 1 0 0,0 1-1 0 0,0-1 0 0 0,-1 0 0 0 0,0 0 1 0 0,-1 1-1 0 0,0-2 0 0 0,0 1 0 0 0,0 0 1 0 0,-1 0-1 0 0,0 0 0 0 0,-1 0 0 0 0,0 0 1 0 0,0 0-1 0 0,-1 0 0 0 0,0 0 0 0 0,0 0 1 0 0,-5-10-1 0 0,1 3 14 0 0,-1 1 0 0 0,0-1 0 0 0,-1 2 0 0 0,0-1 0 0 0,-1 1-1 0 0,-1 0 1 0 0,0 1 0 0 0,-24-22 0 0 0,27 28-125 0 0,0 1 0 0 0,0-1 0 0 0,-1 1 0 0 0,1 1 0 0 0,-1-1 0 0 0,-13-4 0 0 0,-4 2-2749 0 0,-1 5-3423 0 0,18 2 4104 0 0</inkml:trace>
</inkml:ink>
</file>

<file path=ppt/ink/ink6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39.168"/>
    </inkml:context>
    <inkml:brush xml:id="br0">
      <inkml:brushProperty name="width" value="0.1" units="cm"/>
      <inkml:brushProperty name="height" value="0.1" units="cm"/>
      <inkml:brushProperty name="color" value="#FFFFFF"/>
    </inkml:brush>
  </inkml:definitions>
  <inkml:trace contextRef="#ctx0" brushRef="#br0">1 1 6249 0 0,'15'4'6464'0'0,"27"-1"-6034"0"0,-34-2 126 0 0,305 18 1688 0 0,-286-19-2496 0 0,6 0-1036 0 0,-13 6-3797 0 0</inkml:trace>
</inkml:ink>
</file>

<file path=ppt/ink/ink6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39.547"/>
    </inkml:context>
    <inkml:brush xml:id="br0">
      <inkml:brushProperty name="width" value="0.1" units="cm"/>
      <inkml:brushProperty name="height" value="0.1" units="cm"/>
      <inkml:brushProperty name="color" value="#FFFFFF"/>
    </inkml:brush>
  </inkml:definitions>
  <inkml:trace contextRef="#ctx0" brushRef="#br0">1 61 5485 0 0,'2'6'5890'0'0,"-2"-6"-5782"0"0,26 1 1506 0 0,37-4-1172 0 0,399-55 2383 0 0,-425 52-3024 0 0,-22 5-3164 0 0</inkml:trace>
</inkml:ink>
</file>

<file path=ppt/ink/ink6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19:40.006"/>
    </inkml:context>
    <inkml:brush xml:id="br0">
      <inkml:brushProperty name="width" value="0.1" units="cm"/>
      <inkml:brushProperty name="height" value="0.1" units="cm"/>
      <inkml:brushProperty name="color" value="#FFFFFF"/>
    </inkml:brush>
  </inkml:definitions>
  <inkml:trace contextRef="#ctx0" brushRef="#br0">1 15 6821 0 0,'0'-1'191'0'0,"0"0"0"0"0,0 1 0 0 0,0-1 0 0 0,1 0 0 0 0,-1 1 0 0 0,0-1 1 0 0,0 0-1 0 0,1 1 0 0 0,-1-1 0 0 0,1 0 0 0 0,-1 1 0 0 0,0-1 0 0 0,1 1 1 0 0,-1-1-1 0 0,1 1 0 0 0,-1-1 0 0 0,1 1 0 0 0,0-1 0 0 0,-1 1 0 0 0,1-1 1 0 0,-1 1-1 0 0,1 0 0 0 0,0-1 0 0 0,-1 1 0 0 0,1 0 0 0 0,0 0 0 0 0,0-1 1 0 0,0 2-68 0 0,0-1 1 0 0,0 1 0 0 0,-1 0 0 0 0,1-1-1 0 0,0 1 1 0 0,-1 0 0 0 0,1-1 0 0 0,-1 1-1 0 0,1 0 1 0 0,-1 0 0 0 0,1 0 0 0 0,-1 0-1 0 0,1-1 1 0 0,-1 1 0 0 0,0 0 0 0 0,1 0-1 0 0,-1 1 1 0 0,11 56 825 0 0,-10-49-328 0 0,8 65 991 0 0,-1 111-1 0 0,-6-109-896 0 0,2 362 2070 0 0,-7-344-2707 0 0</inkml:trace>
</inkml:ink>
</file>

<file path=ppt/ink/ink6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1.672"/>
    </inkml:context>
    <inkml:brush xml:id="br0">
      <inkml:brushProperty name="width" value="0.1" units="cm"/>
      <inkml:brushProperty name="height" value="0.1" units="cm"/>
      <inkml:brushProperty name="color" value="#FFFFFF"/>
    </inkml:brush>
  </inkml:definitions>
  <inkml:trace contextRef="#ctx0" brushRef="#br0">518 35 4812 0 0,'1'-9'3476'0'0,"0"8"-3370"0"0,-1 0 0 0 0,0 1 0 0 0,0-1 0 0 0,1 0 0 0 0,-1 0 0 0 0,0 1-1 0 0,0-1 1 0 0,0 0 0 0 0,0 0 0 0 0,0 1 0 0 0,0-1 0 0 0,0 0-1 0 0,0 1 1 0 0,0-1 0 0 0,0 0 0 0 0,-1 0 0 0 0,1 1 0 0 0,0-1-1 0 0,0 0 1 0 0,-1 1 0 0 0,1-1 0 0 0,0 0 0 0 0,-1 1 0 0 0,1-1-1 0 0,-1 0 1 0 0,1 1 0 0 0,-1-1 0 0 0,1 1 0 0 0,-1-1 0 0 0,1 1-1 0 0,-1-1 1 0 0,1 1 0 0 0,-1 0 0 0 0,0-1 0 0 0,1 1 0 0 0,-1 0 0 0 0,0-1-1 0 0,1 1 1 0 0,-1 0 0 0 0,0 0 0 0 0,0-1 0 0 0,1 1 0 0 0,-1 0-1 0 0,0 0 1 0 0,1 0 0 0 0,-1 0 0 0 0,0 0 0 0 0,-1 0 0 0 0,-18 0 156 0 0,1 0 1 0 0,-1 0 0 0 0,0 2-1 0 0,0 1 1 0 0,1 0 0 0 0,-1 2-1 0 0,1 0 1 0 0,-30 13 0 0 0,21-6-29 0 0,0 1 0 0 0,2 2 1 0 0,0 0-1 0 0,0 2 1 0 0,-26 23-1 0 0,42-32-126 0 0,1 1 1 0 0,-1 0-1 0 0,2 1 1 0 0,-1 0-1 0 0,1 0 1 0 0,1 1-1 0 0,-1 0 1 0 0,2 0-1 0 0,0 0 0 0 0,0 1 1 0 0,1 0-1 0 0,-4 14 1 0 0,7-15-53 0 0,-1 1 0 0 0,2-1 0 0 0,0 1 0 0 0,0-1 0 0 0,1 1 0 0 0,0-1 0 0 0,1 1 0 0 0,1-1 0 0 0,0 0 0 0 0,0 1 1 0 0,1-1-1 0 0,0 0 0 0 0,10 21 0 0 0,-6-17-1 0 0,1-1 0 0 0,1 0 0 0 0,0 0-1 0 0,0 0 1 0 0,1-1 0 0 0,1-1 0 0 0,1 1 0 0 0,-1-2 0 0 0,2 0 0 0 0,-1 0 0 0 0,17 9 0 0 0,-17-13-170 0 0,0 0 0 0 0,0 0 0 0 0,1-1 0 0 0,0-1 0 0 0,0 0 0 0 0,0-1 0 0 0,1-1 0 0 0,-1 0 0 0 0,1 0 0 0 0,0-2 0 0 0,0 0 0 0 0,0 0 0 0 0,19-2 0 0 0,-13-2-1390 0 0,1 0 0 0 0,-1-2 0 0 0,-1 0 0 0 0,1-1 0 0 0,-1-1 0 0 0,29-15 0 0 0,-25 12-1481 0 0</inkml:trace>
</inkml:ink>
</file>

<file path=ppt/ink/ink6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2.153"/>
    </inkml:context>
    <inkml:brush xml:id="br0">
      <inkml:brushProperty name="width" value="0.1" units="cm"/>
      <inkml:brushProperty name="height" value="0.1" units="cm"/>
      <inkml:brushProperty name="color" value="#FFFFFF"/>
    </inkml:brush>
  </inkml:definitions>
  <inkml:trace contextRef="#ctx0" brushRef="#br0">136 12 5164 0 0,'-1'0'190'0'0,"1"-1"0"0"0,-1 0 0 0 0,1 0 0 0 0,-1 0 0 0 0,0 1 0 0 0,1-1 0 0 0,-1 0 0 0 0,0 1 0 0 0,0-1 0 0 0,0 0 0 0 0,0 1-1 0 0,1-1 1 0 0,-1 1 0 0 0,0-1 0 0 0,0 1 0 0 0,0 0 0 0 0,0-1 0 0 0,0 1 0 0 0,0 0 0 0 0,0 0 0 0 0,0 0 0 0 0,0 0-1 0 0,0 0 1 0 0,0 0 0 0 0,-2 0 0 0 0,0 1 54 0 0,1-1 0 0 0,-1 1 1 0 0,1 0-1 0 0,-1 1 0 0 0,1-1 0 0 0,-1 0 0 0 0,1 1 0 0 0,0-1 0 0 0,-4 4 0 0 0,-1 1 72 0 0,1 0 0 0 0,0 0 0 0 0,1 1 0 0 0,-1 0 0 0 0,-6 13 0 0 0,5-7-50 0 0,1 1-1 0 0,0 0 0 0 0,1 0 0 0 0,0 0 0 0 0,2 1 0 0 0,0 0 1 0 0,0-1-1 0 0,1 1 0 0 0,1 0 0 0 0,0 0 0 0 0,4 30 1 0 0,-2-36-202 0 0,1 0 0 0 0,0 0 0 0 0,0 0 0 0 0,1 0 0 0 0,1 0 0 0 0,-1 0 0 0 0,1-1 0 0 0,1 0 0 0 0,0 0 0 0 0,0 0 0 0 0,0 0 0 0 0,1-1 0 0 0,0 0 0 0 0,1 0 0 0 0,-1 0 0 0 0,1-1 0 0 0,1 0 0 0 0,-1 0 0 0 0,1-1 0 0 0,11 6 0 0 0,-11-7-29 0 0,0-1 0 0 0,1 1 0 0 0,0-1-1 0 0,0-1 1 0 0,0 0 0 0 0,0 0 0 0 0,0-1 0 0 0,0 0 0 0 0,0 0 0 0 0,1-1 0 0 0,-1 0 0 0 0,0-1 0 0 0,0 0 0 0 0,0 0 0 0 0,0-1 0 0 0,0-1 0 0 0,0 1 0 0 0,0-1-1 0 0,0-1 1 0 0,-1 0 0 0 0,11-6 0 0 0,-11 6-68 0 0,-1-1-1 0 0,0 0 0 0 0,0-1 0 0 0,0 1 1 0 0,0-1-1 0 0,-1-1 0 0 0,0 1 0 0 0,0-1 1 0 0,-1 0-1 0 0,0-1 0 0 0,0 1 0 0 0,0-1 1 0 0,-1 0-1 0 0,0 0 0 0 0,-1 0 1 0 0,0-1-1 0 0,0 1 0 0 0,-1-1 0 0 0,0 0 1 0 0,-1 0-1 0 0,0 1 0 0 0,1-11 0 0 0,-3 13 4 0 0,1 0 0 0 0,-1 0 0 0 0,0 0 0 0 0,-1 0-1 0 0,0 1 1 0 0,1-1 0 0 0,-2 0 0 0 0,1 1-1 0 0,-1 0 1 0 0,1-1 0 0 0,-2 1 0 0 0,1 0 0 0 0,0 0-1 0 0,-1 1 1 0 0,0-1 0 0 0,0 1 0 0 0,0 0-1 0 0,-1 0 1 0 0,0 0 0 0 0,1 1 0 0 0,-10-6 0 0 0,3 3-152 0 0,0 0 1 0 0,-1 0 0 0 0,0 1 0 0 0,0 0-1 0 0,-1 1 1 0 0,1 1 0 0 0,-1 0-1 0 0,-23-2 1 0 0,15 4-730 0 0,-29-4-6828 0 0</inkml:trace>
</inkml:ink>
</file>

<file path=ppt/ink/ink6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2.638"/>
    </inkml:context>
    <inkml:brush xml:id="br0">
      <inkml:brushProperty name="width" value="0.1" units="cm"/>
      <inkml:brushProperty name="height" value="0.1" units="cm"/>
      <inkml:brushProperty name="color" value="#FFFFFF"/>
    </inkml:brush>
  </inkml:definitions>
  <inkml:trace contextRef="#ctx0" brushRef="#br0">1 73 5084 0 0,'16'13'1107'0'0,"-1"0"-1"0"0,0 0 1 0 0,-1 2-1 0 0,23 29 1 0 0,43 72 1398 0 0,-30-41-1764 0 0,-15-25 9 0 0,-26-34-547 0 0,1-1-1 0 0,1 0 0 0 0,1-1 1 0 0,0 0-1 0 0,0-1 0 0 0,2 0 1 0 0,26 20-1 0 0,-39-32-162 0 0,1 0 0 0 0,-1-1 1 0 0,1 1-1 0 0,-1 0 0 0 0,1-1 0 0 0,-1 1 0 0 0,1-1 0 0 0,0 0 0 0 0,-1 1 1 0 0,1-1-1 0 0,0 0 0 0 0,-1 0 0 0 0,1 0 0 0 0,0 0 0 0 0,-1-1 0 0 0,1 1 1 0 0,0 0-1 0 0,-1-1 0 0 0,1 1 0 0 0,-1-1 0 0 0,1 1 0 0 0,-1-1 0 0 0,1 0 1 0 0,-1 1-1 0 0,1-1 0 0 0,-1 0 0 0 0,1 0 0 0 0,-1 0 0 0 0,0 0 1 0 0,0-1-1 0 0,0 1 0 0 0,1 0 0 0 0,-1 0 0 0 0,0-1 0 0 0,0 1 0 0 0,-1-1 1 0 0,3-2-1 0 0,3-7 64 0 0,-1 0 0 0 0,0 0 0 0 0,8-24 0 0 0,-11 27-63 0 0,121-388 684 0 0,-110 358-1725 0 0,-6 22-4860 0 0</inkml:trace>
</inkml:ink>
</file>

<file path=ppt/ink/ink6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3.285"/>
    </inkml:context>
    <inkml:brush xml:id="br0">
      <inkml:brushProperty name="width" value="0.1" units="cm"/>
      <inkml:brushProperty name="height" value="0.1" units="cm"/>
      <inkml:brushProperty name="color" value="#FFFFFF"/>
    </inkml:brush>
  </inkml:definitions>
  <inkml:trace contextRef="#ctx0" brushRef="#br0">485 32 5649 0 0,'0'-1'164'0'0,"0"-1"0"0"0,0 1 0 0 0,0 0 1 0 0,0-1-1 0 0,0 1 0 0 0,0 0 1 0 0,0-1-1 0 0,0 1 0 0 0,0-1 0 0 0,-1 1 1 0 0,1 0-1 0 0,-1 0 0 0 0,1-1 1 0 0,-1 1-1 0 0,1 0 0 0 0,-1 0 0 0 0,0-1 1 0 0,1 1-1 0 0,-1 0 0 0 0,0 0 1 0 0,0 0-1 0 0,-2-2 0 0 0,1 3-56 0 0,1 0 0 0 0,-1-1 0 0 0,0 1-1 0 0,0 0 1 0 0,0 0 0 0 0,0 0 0 0 0,0 1-1 0 0,0-1 1 0 0,0 0 0 0 0,0 1 0 0 0,0-1 0 0 0,0 1-1 0 0,0-1 1 0 0,1 1 0 0 0,-4 2 0 0 0,-13 5 239 0 0,1 1 1 0 0,1 0 0 0 0,0 2 0 0 0,0 0-1 0 0,-27 25 1 0 0,14-7 308 0 0,-44 55-1 0 0,46-49-311 0 0,2 2 0 0 0,1 0 0 0 0,2 2-1 0 0,2 1 1 0 0,1 0 0 0 0,2 2-1 0 0,-16 60 1 0 0,26-71-187 0 0,0 1 0 0 0,2 0 0 0 0,2 0 0 0 0,0 0 0 0 0,3 0 0 0 0,0 0 0 0 0,2 0 0 0 0,2 0 0 0 0,0 0 0 0 0,19 61 0 0 0,-16-69-51 0 0,2-1-1 0 0,0 0 1 0 0,2-1 0 0 0,0 0-1 0 0,2 0 1 0 0,0-2-1 0 0,2 1 1 0 0,26 29-1 0 0,-30-40-247 0 0,0 0 0 0 0,1 0-1 0 0,0-1 1 0 0,0-1 0 0 0,1 0-1 0 0,19 9 1 0 0,-19-11-469 0 0,1-1-1 0 0,0-1 1 0 0,0 0 0 0 0,0-1-1 0 0,1 0 1 0 0,-1-1 0 0 0,19 0-1 0 0,-7-2-695 0 0,0-1 0 0 0,1-2-1 0 0,42-8 1 0 0,-21-7-1892 0 0</inkml:trace>
</inkml:ink>
</file>

<file path=ppt/ink/ink6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3.673"/>
    </inkml:context>
    <inkml:brush xml:id="br0">
      <inkml:brushProperty name="width" value="0.1" units="cm"/>
      <inkml:brushProperty name="height" value="0.1" units="cm"/>
      <inkml:brushProperty name="color" value="#FFFFFF"/>
    </inkml:brush>
  </inkml:definitions>
  <inkml:trace contextRef="#ctx0" brushRef="#br0">491 14 4804 0 0,'2'-13'3538'0'0,"-11"20"-1338"0"0,-12 20-690 0 0,21-27-1507 0 0,-322 416 5540 0 0,259-336-4768 0 0,18-21-2222 0 0,12-21-3362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4.234"/>
    </inkml:context>
    <inkml:brush xml:id="br0">
      <inkml:brushProperty name="width" value="0.1" units="cm"/>
      <inkml:brushProperty name="height" value="0.1" units="cm"/>
      <inkml:brushProperty name="color" value="#FFFFFF"/>
    </inkml:brush>
  </inkml:definitions>
  <inkml:trace contextRef="#ctx0" brushRef="#br0">1 65 3608 0 0,'38'-15'1243'0'0,"-11"4"-98"0"0,1 1-1 0 0,0 1 1 0 0,53-9-1 0 0,-72 17-989 0 0,-1 1-1 0 0,1-1 1 0 0,0 1 0 0 0,0 1-1 0 0,-1 0 1 0 0,1 0-1 0 0,0 1 1 0 0,-1 0-1 0 0,0 0 1 0 0,1 1-1 0 0,-1 0 1 0 0,0 0-1 0 0,0 1 1 0 0,0 0 0 0 0,-1 0-1 0 0,0 1 1 0 0,11 8-1 0 0,-10-5-23 0 0,1 0 0 0 0,-1 0 0 0 0,0 1 0 0 0,-1 0 0 0 0,0 1-1 0 0,0-1 1 0 0,-1 1 0 0 0,0 0 0 0 0,-1 1 0 0 0,0 0 0 0 0,-1 0 0 0 0,5 19 0 0 0,-6-16-1390 0 0,0-1 1 0 0,-2 1 0 0 0,1 20 0 0 0</inkml:trace>
</inkml:ink>
</file>

<file path=ppt/ink/ink6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4.030"/>
    </inkml:context>
    <inkml:brush xml:id="br0">
      <inkml:brushProperty name="width" value="0.1" units="cm"/>
      <inkml:brushProperty name="height" value="0.1" units="cm"/>
      <inkml:brushProperty name="color" value="#FFFFFF"/>
    </inkml:brush>
  </inkml:definitions>
  <inkml:trace contextRef="#ctx0" brushRef="#br0">0 1 4728 0 0,'24'5'3718'0'0,"11"19"-2622"0"0,-29-19-780 0 0,429 372 5036 0 0,-381-327-4760 0 0,-15-13-111 0 0,9 10-4524 0 0,-38-43 596 0 0</inkml:trace>
</inkml:ink>
</file>

<file path=ppt/ink/ink6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4.387"/>
    </inkml:context>
    <inkml:brush xml:id="br0">
      <inkml:brushProperty name="width" value="0.1" units="cm"/>
      <inkml:brushProperty name="height" value="0.1" units="cm"/>
      <inkml:brushProperty name="color" value="#FFFFFF"/>
    </inkml:brush>
  </inkml:definitions>
  <inkml:trace contextRef="#ctx0" brushRef="#br0">82 1 6401 0 0,'-1'15'1484'0'0,"0"0"0"0"0,-1-1 1 0 0,0 1-1 0 0,-9 28 0 0 0,-26 53-3048 0 0,27-72 171 0 0,-2-4-1979 0 0,7-13 551 0 0</inkml:trace>
</inkml:ink>
</file>

<file path=ppt/ink/ink6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4.758"/>
    </inkml:context>
    <inkml:brush xml:id="br0">
      <inkml:brushProperty name="width" value="0.1" units="cm"/>
      <inkml:brushProperty name="height" value="0.1" units="cm"/>
      <inkml:brushProperty name="color" value="#FFFFFF"/>
    </inkml:brush>
  </inkml:definitions>
  <inkml:trace contextRef="#ctx0" brushRef="#br0">342 7 5657 0 0,'-1'-7'4716'0'0,"1"7"-4637"0"0,-13 7 1393 0 0,-11 15-778 0 0,-142 184 2654 0 0,74-88-2852 0 0,72-85-1385 0 0,18-27-281 0 0,-1-1 0 0 0,0 0 0 0 0,0 1 1 0 0,-1-1-1 0 0,-6 7 0 0 0</inkml:trace>
</inkml:ink>
</file>

<file path=ppt/ink/ink6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5.183"/>
    </inkml:context>
    <inkml:brush xml:id="br0">
      <inkml:brushProperty name="width" value="0.1" units="cm"/>
      <inkml:brushProperty name="height" value="0.1" units="cm"/>
      <inkml:brushProperty name="color" value="#FFFFFF"/>
    </inkml:brush>
  </inkml:definitions>
  <inkml:trace contextRef="#ctx0" brushRef="#br0">0 3 5901 0 0,'4'-2'4066'0'0,"-4"2"-4003"0"0,10 9 1556 0 0,13 19-1188 0 0,-18-22 79 0 0,277 295 3144 0 0,-184-205-2710 0 0,-19-11-451 0 0,-11-12-4001 0 0,-53-63-2983 0 0</inkml:trace>
</inkml:ink>
</file>

<file path=ppt/ink/ink6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5.570"/>
    </inkml:context>
    <inkml:brush xml:id="br0">
      <inkml:brushProperty name="width" value="0.1" units="cm"/>
      <inkml:brushProperty name="height" value="0.1" units="cm"/>
      <inkml:brushProperty name="color" value="#FFFFFF"/>
    </inkml:brush>
  </inkml:definitions>
  <inkml:trace contextRef="#ctx0" brushRef="#br0">1 1 5457 0 0,'3'10'4690'0'0,"4"24"-2691"0"0,4 14-1199 0 0,-4-23-417 0 0,1 0 0 0 0,1-1-1 0 0,1 0 1 0 0,1-1 0 0 0,1 0 0 0 0,21 29 0 0 0,-28-44-406 0 0,1 0-1 0 0,0 0 1 0 0,1-1-1 0 0,0 0 1 0 0,0-1-1 0 0,0 1 1 0 0,1-1 0 0 0,0-1-1 0 0,0 0 1 0 0,0 0-1 0 0,1 0 1 0 0,0-1-1 0 0,0 0 1 0 0,0-1 0 0 0,0 0-1 0 0,1 0 1 0 0,-1-1-1 0 0,1 0 1 0 0,-1-1-1 0 0,11 0 1 0 0,-17-1-34 0 0,0 0 1 0 0,0 0-1 0 0,0-1 1 0 0,-1 1-1 0 0,1-1 1 0 0,0 1-1 0 0,-1-1 0 0 0,1 0 1 0 0,0 0-1 0 0,-1-1 1 0 0,1 1-1 0 0,-1 0 1 0 0,0-1-1 0 0,1 1 0 0 0,-1-1 1 0 0,3-3-1 0 0,-1 1-13 0 0,-1 0-1 0 0,0 0 1 0 0,0-1-1 0 0,0 1 0 0 0,0-1 1 0 0,-1 0-1 0 0,0 1 1 0 0,3-7-1 0 0,0-8-106 0 0,-1 0 0 0 0,0 0 0 0 0,2-32 0 0 0,1-121 2079 0 0,-8 239 27 0 0,1 83-1027 0 0,7-84-595 0 0,5 107 263 0 0,-12-148-463 0 0,-1-1 0 0 0,-1 1 0 0 0,-1-1 0 0 0,-12 47 0 0 0,12-63-81 0 0,0 1 1 0 0,0 0-1 0 0,-1-1 0 0 0,-1 0 0 0 0,1 0 0 0 0,-1 0 0 0 0,0-1 0 0 0,-1 0 0 0 0,0 0 0 0 0,0 0 0 0 0,-1 0 0 0 0,0-1 0 0 0,0 0 0 0 0,-14 8 0 0 0,5-4 28 0 0,-1-2 0 0 0,-1 0 0 0 0,0-1 0 0 0,0 0-1 0 0,0-2 1 0 0,-22 4 0 0 0,12-4-85 0 0,-1-1 1 0 0,-50 0-1 0 0,78-3-89 0 0,1-1 0 0 0,-1 0 0 0 0,0 0-1 0 0,1 0 1 0 0,-1 0 0 0 0,1 0-1 0 0,-1 0 1 0 0,1 0 0 0 0,-1 0 0 0 0,1-1-1 0 0,-1 1 1 0 0,1 0 0 0 0,-1 0-1 0 0,1 0 1 0 0,-1 0 0 0 0,1-1 0 0 0,-1 1-1 0 0,1 0 1 0 0,0-1 0 0 0,-1 1-1 0 0,1 0 1 0 0,-1-1 0 0 0,1 1 0 0 0,0 0-1 0 0,-1-1 1 0 0,1 1 0 0 0,0-1-1 0 0,-1 1 1 0 0,1-1 0 0 0,0 1-1 0 0,0 0 1 0 0,-1-1 0 0 0,1 1 0 0 0,0-1-1 0 0,0 1 1 0 0,0-1 0 0 0,0 1-1 0 0,0-1 1 0 0,0 0 0 0 0,0 1 0 0 0,0-1-1 0 0,0 1 1 0 0,0-1 0 0 0,0 1-1 0 0,0-1 1 0 0,0 1 0 0 0,0-1 0 0 0,1 0-1 0 0,11-26-4676 0 0,-11 24 4621 0 0,9-13-3002 0 0</inkml:trace>
</inkml:ink>
</file>

<file path=ppt/ink/ink6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6.020"/>
    </inkml:context>
    <inkml:brush xml:id="br0">
      <inkml:brushProperty name="width" value="0.1" units="cm"/>
      <inkml:brushProperty name="height" value="0.1" units="cm"/>
      <inkml:brushProperty name="color" value="#FFFFFF"/>
    </inkml:brush>
  </inkml:definitions>
  <inkml:trace contextRef="#ctx0" brushRef="#br0">0 11 4768 0 0,'0'-1'68'0'0,"0"1"0"0"0,0-1-1 0 0,0 1 1 0 0,0 0 0 0 0,0-1-1 0 0,1 1 1 0 0,-1-1-1 0 0,0 1 1 0 0,0 0 0 0 0,0-1-1 0 0,0 1 1 0 0,1-1 0 0 0,-1 1-1 0 0,0 0 1 0 0,0-1-1 0 0,1 1 1 0 0,-1 0 0 0 0,0-1-1 0 0,0 1 1 0 0,1 0 0 0 0,-1 0-1 0 0,0-1 1 0 0,1 1-1 0 0,-1 0 1 0 0,1 0 0 0 0,-1 0-1 0 0,0-1 1 0 0,1 1 0 0 0,-1 0-1 0 0,1 0 1 0 0,-1 0-1 0 0,0 0 1 0 0,1 0 0 0 0,-1 0-1 0 0,1 0 1 0 0,-1 0 0 0 0,0 0-1 0 0,1 0 1 0 0,-1 0-1 0 0,1 0 1 0 0,-1 0 0 0 0,1 0-1 0 0,-1 0 1 0 0,0 0 0 0 0,1 0-1 0 0,-1 1 1 0 0,1-1-1 0 0,-1 0 1 0 0,0 0 0 0 0,1 0-1 0 0,-1 1 1 0 0,0-1 0 0 0,1 0-1 0 0,-1 1 1 0 0,1-1-1 0 0,28 20 1098 0 0,22 23-478 0 0,-1 2 1 0 0,-3 3 0 0 0,-2 2-1 0 0,-2 1 1 0 0,-2 3 0 0 0,-2 1-1 0 0,-4 2 1 0 0,-1 1 0 0 0,46 113-1 0 0,-70-147-549 0 0,-2-1 0 0 0,0 2 0 0 0,-1-1 0 0 0,-2 1 0 0 0,0 0 0 0 0,-2 0 0 0 0,1 50 0 0 0,-21 81 337 0 0,12-133-384 0 0,-1-1 0 0 0,-1 0 0 0 0,-2 0 0 0 0,0-1 0 0 0,-1 0 0 0 0,-1-1 0 0 0,0 0 0 0 0,-2 0 0 0 0,-22 26 0 0 0,9-18 191 0 0,-1 0 0 0 0,-1-2-1 0 0,-1-1 1 0 0,-60 38 0 0 0,76-54-551 0 0,-41 24 219 0 0,51-31-750 0 0,-1-1 1 0 0,1 0-1 0 0,-1 1 1 0 0,1-1 0 0 0,-1 0-1 0 0,0-1 1 0 0,-6 2-1 0 0</inkml:trace>
</inkml:ink>
</file>

<file path=ppt/ink/ink6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6.563"/>
    </inkml:context>
    <inkml:brush xml:id="br0">
      <inkml:brushProperty name="width" value="0.1" units="cm"/>
      <inkml:brushProperty name="height" value="0.1" units="cm"/>
      <inkml:brushProperty name="color" value="#FFFFFF"/>
    </inkml:brush>
  </inkml:definitions>
  <inkml:trace contextRef="#ctx0" brushRef="#br0">1 38 6405 0 0,'13'-4'870'0'0,"0"1"0"0"0,0 0 0 0 0,0 0 0 0 0,27-1 0 0 0,-2 0-25 0 0,76-10 200 0 0,-76 12-3159 0 0,0 1-3343 0 0</inkml:trace>
</inkml:ink>
</file>

<file path=ppt/ink/ink6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36.905"/>
    </inkml:context>
    <inkml:brush xml:id="br0">
      <inkml:brushProperty name="width" value="0.1" units="cm"/>
      <inkml:brushProperty name="height" value="0.1" units="cm"/>
      <inkml:brushProperty name="color" value="#FFFFFF"/>
    </inkml:brush>
  </inkml:definitions>
  <inkml:trace contextRef="#ctx0" brushRef="#br0">17 1 2204 0 0,'-2'3'590'0'0,"0"-1"0"0"0,0 1-1 0 0,0 0 1 0 0,1 0-1 0 0,-1 1 1 0 0,1-1 0 0 0,-1 0-1 0 0,1 0 1 0 0,-1 6 0 0 0,2-8-441 0 0,0 0 1 0 0,0 0-1 0 0,1-1 1 0 0,-1 1 0 0 0,0 0-1 0 0,0-1 1 0 0,0 1-1 0 0,1 0 1 0 0,-1-1 0 0 0,0 1-1 0 0,0-1 1 0 0,1 1-1 0 0,-1 0 1 0 0,1-1 0 0 0,-1 1-1 0 0,1-1 1 0 0,-1 1-1 0 0,1-1 1 0 0,0 1-1 0 0,22 8 1085 0 0,6-5-583 0 0,-1-1 1 0 0,0-2 0 0 0,1 0-1 0 0,55-8 1 0 0,26 0-2603 0 0</inkml:trace>
</inkml:ink>
</file>

<file path=ppt/ink/ink6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54.981"/>
    </inkml:context>
    <inkml:brush xml:id="br0">
      <inkml:brushProperty name="width" value="0.1" units="cm"/>
      <inkml:brushProperty name="height" value="0.1" units="cm"/>
      <inkml:brushProperty name="color" value="#FFFFFF"/>
    </inkml:brush>
  </inkml:definitions>
  <inkml:trace contextRef="#ctx0" brushRef="#br0">0 43 4744 0 0,'346'-27'4368'0'0,"-136"14"-3654"0"0,-200 13-875 0 0,28-3-39 0 0,-17 6-2727 0 0</inkml:trace>
</inkml:ink>
</file>

<file path=ppt/ink/ink6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55.513"/>
    </inkml:context>
    <inkml:brush xml:id="br0">
      <inkml:brushProperty name="width" value="0.1" units="cm"/>
      <inkml:brushProperty name="height" value="0.1" units="cm"/>
      <inkml:brushProperty name="color" value="#FFFFFF"/>
    </inkml:brush>
  </inkml:definitions>
  <inkml:trace contextRef="#ctx0" brushRef="#br0">82 1 996 0 0,'-7'0'531'0'0,"5"-1"-106"0"0,-1 1 0 0 0,0 0-1 0 0,0 0 1 0 0,0 0-1 0 0,0 1 1 0 0,1-1-1 0 0,-1 1 1 0 0,0-1-1 0 0,0 1 1 0 0,-3 2-1 0 0,5-2-246 0 0,-1 0-1 0 0,1 1 1 0 0,-1 0-1 0 0,1-1 0 0 0,0 1 1 0 0,0 0-1 0 0,0 0 1 0 0,0 0-1 0 0,0 0 1 0 0,0 0-1 0 0,0 0 0 0 0,1 0 1 0 0,-1 0-1 0 0,1 0 1 0 0,-1 0-1 0 0,1 3 1 0 0,-11 69 1264 0 0,3 1 0 0 0,3 0 0 0 0,8 121 1 0 0,24 61 153 0 0,-27-255-1578 0 0,1-1 0 0 0,0 1 0 0 0,-1-1 0 0 0,1 1 0 0 0,0-1 1 0 0,0 0-1 0 0,0 1 0 0 0,0-1 0 0 0,0 0 0 0 0,0 0 0 0 0,1 0 0 0 0,-1 0 0 0 0,0 0 1 0 0,0 0-1 0 0,1 0 0 0 0,-1 0 0 0 0,1-1 0 0 0,-1 1 0 0 0,1 0 0 0 0,-1-1 1 0 0,1 1-1 0 0,-1-1 0 0 0,1 0 0 0 0,-1 1 0 0 0,1-1 0 0 0,0 0 0 0 0,-1 0 0 0 0,4 0 0 0 0,51-3 97 0 0,-50 2-98 0 0,383-58-1534 0 0,-384 58 1208 0 0,15-3-1922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4.634"/>
    </inkml:context>
    <inkml:brush xml:id="br0">
      <inkml:brushProperty name="width" value="0.1" units="cm"/>
      <inkml:brushProperty name="height" value="0.1" units="cm"/>
      <inkml:brushProperty name="color" value="#FFFFFF"/>
    </inkml:brush>
  </inkml:definitions>
  <inkml:trace contextRef="#ctx0" brushRef="#br0">12 33 5388 0 0,'-5'-9'781'0'0,"2"2"-89"0"0,0 2-740 0 0,3 0-148 0 0,0 2-204 0 0,0-1-461 0 0</inkml:trace>
</inkml:ink>
</file>

<file path=ppt/ink/ink6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55.900"/>
    </inkml:context>
    <inkml:brush xml:id="br0">
      <inkml:brushProperty name="width" value="0.1" units="cm"/>
      <inkml:brushProperty name="height" value="0.1" units="cm"/>
      <inkml:brushProperty name="color" value="#FFFFFF"/>
    </inkml:brush>
  </inkml:definitions>
  <inkml:trace contextRef="#ctx0" brushRef="#br0">0 11 3340 0 0,'11'-3'3915'0'0,"21"2"-3114"0"0,-31 1-671 0 0,220-3 2776 0 0,-109 1-3375 0 0,-1 1-5400 0 0</inkml:trace>
</inkml:ink>
</file>

<file path=ppt/ink/ink6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57.638"/>
    </inkml:context>
    <inkml:brush xml:id="br0">
      <inkml:brushProperty name="width" value="0.1" units="cm"/>
      <inkml:brushProperty name="height" value="0.1" units="cm"/>
      <inkml:brushProperty name="color" value="#FFFFFF"/>
    </inkml:brush>
  </inkml:definitions>
  <inkml:trace contextRef="#ctx0" brushRef="#br0">32 75 908 0 0,'-13'-7'2292'0'0,"-6"-4"1843"0"0,20 7-2556 0 0,11 0-823 0 0,104-13 981 0 0,120-1 1 0 0,-167 11-1391 0 0,-45 4-714 0 0,-1 1 0 0 0,1 1 0 0 0,28 2 0 0 0,-51-1 133 0 0,-1 0 176 0 0,0 0 0 0 0,0 0-1 0 0,0 0 1 0 0,0 0-1 0 0,0 0 1 0 0,1 0-1 0 0,-1 0 1 0 0,0 0-1 0 0,0 0 1 0 0</inkml:trace>
</inkml:ink>
</file>

<file path=ppt/ink/ink6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0:58.373"/>
    </inkml:context>
    <inkml:brush xml:id="br0">
      <inkml:brushProperty name="width" value="0.1" units="cm"/>
      <inkml:brushProperty name="height" value="0.1" units="cm"/>
      <inkml:brushProperty name="color" value="#FFFFFF"/>
    </inkml:brush>
  </inkml:definitions>
  <inkml:trace contextRef="#ctx0" brushRef="#br0">147 25 3696 0 0,'-15'-2'1671'0'0,"-1"-1"0"0"0,1 0-1 0 0,-27-9 1 0 0,33 10-973 0 0,8 1-621 0 0,0 1 1 0 0,0-1-1 0 0,-1 1 1 0 0,1 0-1 0 0,0 0 1 0 0,0-1-1 0 0,-1 1 0 0 0,1 0 1 0 0,0 0-1 0 0,0 0 1 0 0,-1 1-1 0 0,1-1 1 0 0,0 0-1 0 0,0 0 0 0 0,-1 1 1 0 0,1-1-1 0 0,0 1 1 0 0,0-1-1 0 0,0 1 1 0 0,0-1-1 0 0,0 1 0 0 0,0 0 1 0 0,-2 1-1 0 0,1-1 11 0 0,1 1 0 0 0,-1 1 0 0 0,1-1 0 0 0,0 0 0 0 0,-1 0 0 0 0,1 0 0 0 0,0 1 0 0 0,0-1 0 0 0,0 0 0 0 0,1 1 0 0 0,-1 2 0 0 0,-2 10 138 0 0,2 0 1 0 0,0-1 0 0 0,1 22 0 0 0,0-23-32 0 0,3 70 516 0 0,17 113-1 0 0,20 111 336 0 0,-31-227-790 0 0,14 224 589 0 0,-21-209-397 0 0,-12 125-1 0 0,6-159-272 0 0,-6 38 187 0 0,9-97-350 0 0,-2 32 141 0 0,3-33-149 0 0,0 0 0 0 0,0 0 1 0 0,0 0-1 0 0,0 0 0 0 0,1 0 1 0 0,-1 0-1 0 0,0 0 0 0 0,0 0 1 0 0,1-1-1 0 0,-1 1 0 0 0,0 0 1 0 0,1 0-1 0 0,-1 0 1 0 0,1 0-1 0 0,-1-1 0 0 0,1 1 1 0 0,0 0-1 0 0,-1-1 0 0 0,1 1 1 0 0,0 0-1 0 0,-1-1 0 0 0,1 1 1 0 0,0-1-1 0 0,0 1 0 0 0,0-1 1 0 0,-1 1-1 0 0,1-1 0 0 0,0 1 1 0 0,0-1-1 0 0,1 0 1 0 0,22 3 14 0 0,0-1 0 0 0,-1-2 1 0 0,1 0-1 0 0,40-6 1 0 0,2 0 17 0 0,194-17 93 0 0,-241 21-364 0 0,-9 2 251 0 0,0-1 0 0 0,1 0 0 0 0,16-4 0 0 0,-3-8-3575 0 0,-10-10-5246 0 0,-13 15 5711 0 0</inkml:trace>
</inkml:ink>
</file>

<file path=ppt/ink/ink6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0.481"/>
    </inkml:context>
    <inkml:brush xml:id="br0">
      <inkml:brushProperty name="width" value="0.1" units="cm"/>
      <inkml:brushProperty name="height" value="0.1" units="cm"/>
      <inkml:brushProperty name="color" value="#FFFFFF"/>
    </inkml:brush>
  </inkml:definitions>
  <inkml:trace contextRef="#ctx0" brushRef="#br0">503 44 4080 0 0,'1'-3'436'0'0,"-1"1"-1"0"0,1-1 1 0 0,-1 1-1 0 0,1-1 1 0 0,-1 1-1 0 0,0-1 0 0 0,0 0 1 0 0,0 1-1 0 0,0-1 1 0 0,0 1-1 0 0,-1-1 1 0 0,0-3-1 0 0,0 6-355 0 0,1-1 0 0 0,0 1 1 0 0,-1-1-1 0 0,1 1 0 0 0,-1-1 0 0 0,1 1 1 0 0,0-1-1 0 0,-1 1 0 0 0,1 0 0 0 0,-1-1 0 0 0,1 1 1 0 0,-1 0-1 0 0,0-1 0 0 0,1 1 0 0 0,-1 0 1 0 0,1 0-1 0 0,-1 0 0 0 0,1-1 0 0 0,-1 1 0 0 0,-1 0 1 0 0,-22 4 599 0 0,11 0-509 0 0,1 1 0 0 0,0 1 1 0 0,0 0-1 0 0,0 1 0 0 0,0 0 1 0 0,1 1-1 0 0,-10 9 1 0 0,5-5 42 0 0,-17 14 112 0 0,1 1-1 0 0,2 1 1 0 0,1 2-1 0 0,1 1 1 0 0,1 1-1 0 0,2 1 1 0 0,1 1-1 0 0,2 2 1 0 0,1 0-1 0 0,-31 76 1 0 0,46-89-208 0 0,1-1 0 0 0,0 1 0 0 0,2 0 0 0 0,1 1 0 0 0,0-1 1 0 0,2 0-1 0 0,0 0 0 0 0,2 1 0 0 0,1-1 0 0 0,1 0 0 0 0,0 0 1 0 0,15 39-1 0 0,-8-35-36 0 0,1 0 0 0 0,1-1 0 0 0,2-1 0 0 0,1 0 0 0 0,0-1 1 0 0,2-1-1 0 0,1 0 0 0 0,0-2 0 0 0,28 24 0 0 0,-37-37-399 0 0,0 1 0 0 0,1-2 0 0 0,0 0 0 0 0,0 0 1 0 0,1-1-1 0 0,0 0 0 0 0,24 7 0 0 0,-30-11-228 0 0,1 0-1 0 0,0-1 1 0 0,0 0 0 0 0,0 0 0 0 0,0 0 0 0 0,0-1-1 0 0,0 0 1 0 0,0-1 0 0 0,0 0 0 0 0,0 0 0 0 0,0 0-1 0 0,-1-1 1 0 0,1 0 0 0 0,0 0 0 0 0,-1 0 0 0 0,9-5-1 0 0,1-3-2319 0 0</inkml:trace>
</inkml:ink>
</file>

<file path=ppt/ink/ink6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0.918"/>
    </inkml:context>
    <inkml:brush xml:id="br0">
      <inkml:brushProperty name="width" value="0.1" units="cm"/>
      <inkml:brushProperty name="height" value="0.1" units="cm"/>
      <inkml:brushProperty name="color" value="#FFFFFF"/>
    </inkml:brush>
  </inkml:definitions>
  <inkml:trace contextRef="#ctx0" brushRef="#br0">409 26 4532 0 0,'18'-25'8013'0'0,"-28"34"-7280"0"0,-269 356 3437 0 0,181-211-3345 0 0,58-86-5073 0 0</inkml:trace>
</inkml:ink>
</file>

<file path=ppt/ink/ink6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1.294"/>
    </inkml:context>
    <inkml:brush xml:id="br0">
      <inkml:brushProperty name="width" value="0.1" units="cm"/>
      <inkml:brushProperty name="height" value="0.1" units="cm"/>
      <inkml:brushProperty name="color" value="#FFFFFF"/>
    </inkml:brush>
  </inkml:definitions>
  <inkml:trace contextRef="#ctx0" brushRef="#br0">2 17 5701 0 0,'0'0'98'0'0,"0"-1"0"0"0,0 1 1 0 0,-1-1-1 0 0,1 1 1 0 0,0-1-1 0 0,0 1 1 0 0,0-1-1 0 0,0 1 1 0 0,0-1-1 0 0,0 1 1 0 0,0-1-1 0 0,0 1 1 0 0,0-1-1 0 0,0 1 1 0 0,0-1-1 0 0,0 1 1 0 0,0-1-1 0 0,1 1 1 0 0,-1-1-1 0 0,0 1 1 0 0,0-1-1 0 0,0 1 1 0 0,1 0-1 0 0,-1-1 1 0 0,0 1-1 0 0,1-1 1 0 0,-1 1-1 0 0,0 0 1 0 0,1-1-1 0 0,-1 1 1 0 0,0 0-1 0 0,1-1 1 0 0,-1 1-1 0 0,1 0 0 0 0,-1 0 1 0 0,1-1-1 0 0,-1 1 1 0 0,0 0-1 0 0,1 0 1 0 0,-1 0-1 0 0,1 0 1 0 0,0-1-1 0 0,19 15 1432 0 0,26 32 247 0 0,68 89-1 0 0,-44-48-855 0 0,223 228 1886 0 0,-291-313-2700 0 0,14 10-1668 0 0</inkml:trace>
</inkml:ink>
</file>

<file path=ppt/ink/ink6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1.830"/>
    </inkml:context>
    <inkml:brush xml:id="br0">
      <inkml:brushProperty name="width" value="0.1" units="cm"/>
      <inkml:brushProperty name="height" value="0.1" units="cm"/>
      <inkml:brushProperty name="color" value="#FFFFFF"/>
    </inkml:brush>
  </inkml:definitions>
  <inkml:trace contextRef="#ctx0" brushRef="#br0">0 45 5208 0 0,'18'-2'6615'0'0,"3"-3"-4590"0"0,11-2-1357 0 0,8 3-215 0 0,215-17 1174 0 0,-197 17-1201 0 0,-52 3-398 0 0,-9 1-135 0 0,-190 14-276 0 0,183-13-46 0 0,-13 2 92 0 0</inkml:trace>
</inkml:ink>
</file>

<file path=ppt/ink/ink6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4.851"/>
    </inkml:context>
    <inkml:brush xml:id="br0">
      <inkml:brushProperty name="width" value="0.1" units="cm"/>
      <inkml:brushProperty name="height" value="0.1" units="cm"/>
      <inkml:brushProperty name="color" value="#FFFFFF"/>
    </inkml:brush>
  </inkml:definitions>
  <inkml:trace contextRef="#ctx0" brushRef="#br0">10 124 4560 0 0,'-1'-71'7794'0'0,"-3"53"-5937"0"0,-1-4 842 0 0,6 21-2690 0 0,-1 0 0 0 0,0 1 0 0 0,0-1 0 0 0,0 0 0 0 0,1 1 0 0 0,-1-1 0 0 0,0 1 0 0 0,1-1 0 0 0,-1 0 0 0 0,1 1 0 0 0,-1-1 0 0 0,1 1 0 0 0,-1-1 0 0 0,1 1 0 0 0,-1 0 0 0 0,1-1 0 0 0,-1 1 0 0 0,1-1 0 0 0,0 1 0 0 0,0-1 0 0 0,12 1-4580 0 0</inkml:trace>
</inkml:ink>
</file>

<file path=ppt/ink/ink6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6.080"/>
    </inkml:context>
    <inkml:brush xml:id="br0">
      <inkml:brushProperty name="width" value="0.1" units="cm"/>
      <inkml:brushProperty name="height" value="0.1" units="cm"/>
      <inkml:brushProperty name="color" value="#FFFFFF"/>
    </inkml:brush>
  </inkml:definitions>
  <inkml:trace contextRef="#ctx0" brushRef="#br0">851 20 2656 0 0,'1'-19'8497'0'0,"-20"18"-8222"0"0,-4 4-52 0 0,1 0 0 0 0,0 2 1 0 0,0 0-1 0 0,-42 17 0 0 0,61-21-196 0 0,-99 42 853 0 0,2 4-1 0 0,-163 103 0 0 0,220-124-639 0 0,22-15-26 0 0,1 1 1 0 0,0 1-1 0 0,-29 26 1 0 0,43-34-161 0 0,1 0-1 0 0,0 1 0 0 0,0 0 1 0 0,1 0-1 0 0,0 0 1 0 0,0 1-1 0 0,0-1 0 0 0,1 1 1 0 0,0 0-1 0 0,0 0 1 0 0,1 0-1 0 0,-1 0 0 0 0,2 1 1 0 0,-1-1-1 0 0,0 14 1 0 0,0 5 65 0 0,1 1 1 0 0,2-1 0 0 0,0 1 0 0 0,2-1 0 0 0,1 0 0 0 0,1 0 0 0 0,1 0 0 0 0,1 0-1 0 0,2-1 1 0 0,0 0 0 0 0,2-1 0 0 0,1 0 0 0 0,19 30 0 0 0,-14-29 13 0 0,2-1 0 0 0,0 0 0 0 0,42 38 1 0 0,-53-55-110 0 0,1 0 0 0 0,-1-1 1 0 0,1 0-1 0 0,1 0 0 0 0,-1-1 1 0 0,1 0-1 0 0,0-1 0 0 0,0 0 1 0 0,0 0-1 0 0,1-1 0 0 0,-1-1 1 0 0,1 0-1 0 0,0 0 0 0 0,15 0 1 0 0,100 2-575 0 0,-125-4 48 0 0,0-1 1 0 0,1 0-1 0 0,11-15-6526 0 0,-9 8 4565 0 0</inkml:trace>
</inkml:ink>
</file>

<file path=ppt/ink/ink6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6.635"/>
    </inkml:context>
    <inkml:brush xml:id="br0">
      <inkml:brushProperty name="width" value="0.1" units="cm"/>
      <inkml:brushProperty name="height" value="0.1" units="cm"/>
      <inkml:brushProperty name="color" value="#FFFFFF"/>
    </inkml:brush>
  </inkml:definitions>
  <inkml:trace contextRef="#ctx0" brushRef="#br0">423 16 5589 0 0,'12'-16'4319'0'0,"-15"25"-1474"0"0,-19 30-1377 0 0,-190 263 1569 0 0,159-230-2284 0 0,-1 5-22 0 0,-33 44-1769 0 0,83-115 1005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3:55.147"/>
    </inkml:context>
    <inkml:brush xml:id="br0">
      <inkml:brushProperty name="width" value="0.1" units="cm"/>
      <inkml:brushProperty name="height" value="0.1" units="cm"/>
      <inkml:brushProperty name="color" value="#FFFFFF"/>
    </inkml:brush>
  </inkml:definitions>
  <inkml:trace contextRef="#ctx0" brushRef="#br0">155 1 2144 0 0,'-10'6'1322'0'0,"0"0"-1"0"0,1 1 1 0 0,0 1-1 0 0,-13 12 1 0 0,11-8-936 0 0,1 0 1 0 0,0 1-1 0 0,1 0 1 0 0,0 0 0 0 0,1 1-1 0 0,0 0 1 0 0,2 1 0 0 0,-1-1-1 0 0,-5 24 1 0 0,10-30-244 0 0,1 0-1 0 0,0 0 1 0 0,0 0 0 0 0,1 1 0 0 0,0-1 0 0 0,1 0-1 0 0,-1 0 1 0 0,4 14 0 0 0,-3-17-160 0 0,0-1 0 0 0,1 1 1 0 0,-1 0-1 0 0,1 0 0 0 0,0-1 1 0 0,1 1-1 0 0,-1-1 0 0 0,1 0 1 0 0,-1 0-1 0 0,1 0 0 0 0,1 0 1 0 0,-1 0-1 0 0,0 0 0 0 0,1-1 1 0 0,6 5-1 0 0,-10-8 7 0 0,1 1 1 0 0,-1-1-1 0 0,1 1 0 0 0,0-1 1 0 0,-1 0-1 0 0,1 1 0 0 0,0-1 0 0 0,-1 0 1 0 0,1 0-1 0 0,0 0 0 0 0,0 1 1 0 0,-1-1-1 0 0,1 0 0 0 0,0 0 1 0 0,0 0-1 0 0,-1 0 0 0 0,1 0 1 0 0,0 0-1 0 0,-1-1 0 0 0,1 1 1 0 0,0 0-1 0 0,0 0 0 0 0,-1 0 1 0 0,1-1-1 0 0,0 1 0 0 0,-1 0 0 0 0,2-1 1 0 0,-1 0-5 0 0,0-1 1 0 0,1 1-1 0 0,-1 0 1 0 0,0-1 0 0 0,0 1-1 0 0,0-1 1 0 0,0 0-1 0 0,0 1 1 0 0,0-1-1 0 0,1-2 1 0 0,9-43-58 0 0,3-135 2562 0 0,-14 180-2451 0 0,0 1 0 0 0,0-1-1 0 0,1 0 1 0 0,-1 0-1 0 0,0 0 1 0 0,1 0-1 0 0,-1 1 1 0 0,1-1-1 0 0,0 0 1 0 0,-1 0-1 0 0,1 1 1 0 0,0-1-1 0 0,0 0 1 0 0,0 1 0 0 0,3-3-1 0 0,-4 4-31 0 0,0-1 0 0 0,1 1-1 0 0,-1 0 1 0 0,1 0 0 0 0,-1 0 0 0 0,0-1 0 0 0,1 1-1 0 0,-1 0 1 0 0,1 0 0 0 0,-1 0 0 0 0,1 0 0 0 0,-1 0-1 0 0,1 0 1 0 0,-1 0 0 0 0,1 0 0 0 0,-1 0 0 0 0,1 0-1 0 0,-1 0 1 0 0,1 0 0 0 0,-1 0 0 0 0,0 1-1 0 0,1-1 1 0 0,0 0 0 0 0,15 15 86 0 0,3 16-269 0 0,-1 1 0 0 0,-1 0 0 0 0,-2 2 1 0 0,-2 0-1 0 0,11 38 0 0 0,-21-60-358 0 0,-7-17 161 0 0,-6-21 283 0 0,7 9 172 0 0,1 0 0 0 0,0 0-1 0 0,2 0 1 0 0,0 0 0 0 0,1 0 0 0 0,3-21 0 0 0,-2 26-34 0 0,1-1 0 0 0,0 1 0 0 0,0 0 0 0 0,1 0 0 0 0,1 0 0 0 0,0 0 0 0 0,1 1 0 0 0,0-1 0 0 0,8-9 0 0 0,-13 19-49 0 0,0 1 0 0 0,0 0 0 0 0,0-1 1 0 0,0 1-1 0 0,0 0 0 0 0,0 0 0 0 0,1-1 0 0 0,-1 1 0 0 0,0 0 0 0 0,1 0 0 0 0,-1 1 0 0 0,1-1 0 0 0,-1 0 1 0 0,1 0-1 0 0,-1 1 0 0 0,1-1 0 0 0,0 1 0 0 0,-1-1 0 0 0,1 1 0 0 0,0 0 0 0 0,-1 0 0 0 0,1 0 0 0 0,2 0 1 0 0,-1 0 3 0 0,-1 1 0 0 0,1 0 0 0 0,-1 0 0 0 0,0 0 0 0 0,1 0 0 0 0,-1 1 0 0 0,0-1 0 0 0,0 0 0 0 0,0 1 0 0 0,0 0 0 0 0,0-1 1 0 0,0 1-1 0 0,3 4 0 0 0,1 2 17 0 0,0 1 1 0 0,-1-1 0 0 0,0 1 0 0 0,0 0-1 0 0,-1 0 1 0 0,0 1 0 0 0,2 10-1 0 0,-3-7 24 0 0,0 0-1 0 0,-2 0 0 0 0,1 0 1 0 0,-2 0-1 0 0,1 1 0 0 0,-4 18 1 0 0,-1-2 121 0 0,-15 49 0 0 0,10-40-65 0 0,0-1-2071 0 0,1-13-4368 0 0</inkml:trace>
</inkml:ink>
</file>

<file path=ppt/ink/ink6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7.026"/>
    </inkml:context>
    <inkml:brush xml:id="br0">
      <inkml:brushProperty name="width" value="0.1" units="cm"/>
      <inkml:brushProperty name="height" value="0.1" units="cm"/>
      <inkml:brushProperty name="color" value="#FFFFFF"/>
    </inkml:brush>
  </inkml:definitions>
  <inkml:trace contextRef="#ctx0" brushRef="#br0">7 64 5128 0 0,'-6'-64'8357'0'0,"20"78"-7021"0"0,355 340 2005 0 0,-335-324-3095 0 0,-15-12-160 0 0,-12-10-126 0 0,1-1 0 0 0,0 0 0 0 0,0-1 0 0 0,12 8 0 0 0,-18-13-451 0 0,-1-1 0 0 0,1 0 0 0 0,0 0 0 0 0,0 1 0 0 0,-1-1 0 0 0,1 0 0 0 0,0 0 0 0 0,-1 0 1 0 0,1-1-1 0 0,0 1 0 0 0,-1 0 0 0 0,1-1 0 0 0,0 1 0 0 0,-1-1 0 0 0,1 1 0 0 0,-1-1 0 0 0,1 0 0 0 0,-1 0 1 0 0,1 0-1 0 0,2-2 0 0 0</inkml:trace>
</inkml:ink>
</file>

<file path=ppt/ink/ink6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7.847"/>
    </inkml:context>
    <inkml:brush xml:id="br0">
      <inkml:brushProperty name="width" value="0.1" units="cm"/>
      <inkml:brushProperty name="height" value="0.1" units="cm"/>
      <inkml:brushProperty name="color" value="#FFFFFF"/>
    </inkml:brush>
  </inkml:definitions>
  <inkml:trace contextRef="#ctx0" brushRef="#br0">13 84 5793 0 0,'-6'-23'6886'0'0,"6"39"-5810"0"0,3 3-809 0 0,1 0 0 0 0,1 0 0 0 0,0 0 0 0 0,2-1 0 0 0,0 1 0 0 0,1-2 0 0 0,0 1 0 0 0,13 18-1 0 0,-17-31-263 0 0,0 1 0 0 0,1-1-1 0 0,0 0 1 0 0,0 0-1 0 0,0 0 1 0 0,0-1 0 0 0,1 1-1 0 0,-1-1 1 0 0,1-1-1 0 0,0 1 1 0 0,1-1 0 0 0,-1 0-1 0 0,0-1 1 0 0,1 1-1 0 0,0-1 1 0 0,-1 0 0 0 0,1-1-1 0 0,0 0 1 0 0,13 1-1 0 0,-14-2-97 0 0,0 0-1 0 0,0 0 1 0 0,0-1-1 0 0,0 0 1 0 0,0 0 0 0 0,0 0-1 0 0,-1-1 1 0 0,1 0-1 0 0,0 0 1 0 0,-1 0-1 0 0,1-1 1 0 0,-1 0-1 0 0,0 0 1 0 0,0 0 0 0 0,0-1-1 0 0,0 1 1 0 0,0-1-1 0 0,-1-1 1 0 0,0 1-1 0 0,0 0 1 0 0,0-1-1 0 0,6-10 1 0 0,-3 3-47 0 0,-1 0 0 0 0,-1-1 0 0 0,0 0 0 0 0,-1 0-1 0 0,0 0 1 0 0,-1 0 0 0 0,2-17 0 0 0,-2-10 1098 0 0,-1-43 0 0 0,-2 63-99 0 0,-12 167 726 0 0,12-104-1337 0 0,5 219 709 0 0,-3-240-890 0 0,0 3 46 0 0,0-1 0 0 0,-2 1 0 0 0,-1-1 0 0 0,-4 26 0 0 0,4-46-92 0 0,0 0 0 0 0,-1-1 0 0 0,1 1-1 0 0,-1-1 1 0 0,0 0 0 0 0,0 1 0 0 0,0-1 0 0 0,0 0 0 0 0,-1 0 0 0 0,0 0 0 0 0,1-1 0 0 0,-1 1 0 0 0,0 0 0 0 0,0-1 0 0 0,0 0 0 0 0,0 0 0 0 0,-1 0 0 0 0,1 0-1 0 0,-1 0 1 0 0,1-1 0 0 0,-1 0 0 0 0,1 1 0 0 0,-7 0 0 0 0,-9 2 77 0 0,0 0 0 0 0,0-1-1 0 0,-25 0 1 0 0,33-3 1 0 0,-9 1 87 0 0,0-2 0 0 0,1-1 0 0 0,-20-3 0 0 0,-42-3-2205 0 0,75 6 846 0 0</inkml:trace>
</inkml:ink>
</file>

<file path=ppt/ink/ink6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8.810"/>
    </inkml:context>
    <inkml:brush xml:id="br0">
      <inkml:brushProperty name="width" value="0.1" units="cm"/>
      <inkml:brushProperty name="height" value="0.1" units="cm"/>
      <inkml:brushProperty name="color" value="#FFFFFF"/>
    </inkml:brush>
  </inkml:definitions>
  <inkml:trace contextRef="#ctx0" brushRef="#br0">7 7 4620 0 0,'-7'-6'2477'0'0,"14"10"-1059"0"0,15 11-437 0 0,20 21-322 0 0,-2 2 0 0 0,-2 2 1 0 0,-1 1-1 0 0,-2 2 0 0 0,51 82 1 0 0,-74-105-504 0 0,-1 1 1 0 0,-1 1 0 0 0,0 0 0 0 0,-2 0-1 0 0,-1 1 1 0 0,0 0 0 0 0,-2 1 0 0 0,0-1-1 0 0,-2 1 1 0 0,-1 0 0 0 0,-1-1-1 0 0,0 1 1 0 0,-2 0 0 0 0,-1 0 0 0 0,-9 43-1 0 0,5-49-22 0 0,0 0-1 0 0,0 0 0 0 0,-2-1 0 0 0,0 0 0 0 0,-1-1 0 0 0,-1 0 0 0 0,0 0 0 0 0,-1-1 0 0 0,-1 0 1 0 0,-1-1-1 0 0,0-1 0 0 0,0 0 0 0 0,-1 0 0 0 0,-1-1 0 0 0,0-1 0 0 0,-23 12 0 0 0,12-6-139 0 0,11-6 223 0 0,-1-2 0 0 0,-23 11 1 0 0,34-18-511 0 0,0 0 1 0 0,-1 0 0 0 0,1 0 0 0 0,-1-1-1 0 0,1 0 1 0 0,-1 0 0 0 0,-5-1 0 0 0,24-24-7817 0 0,-4 11 5048 0 0</inkml:trace>
</inkml:ink>
</file>

<file path=ppt/ink/ink6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09.619"/>
    </inkml:context>
    <inkml:brush xml:id="br0">
      <inkml:brushProperty name="width" value="0.1" units="cm"/>
      <inkml:brushProperty name="height" value="0.1" units="cm"/>
      <inkml:brushProperty name="color" value="#FFFFFF"/>
    </inkml:brush>
  </inkml:definitions>
  <inkml:trace contextRef="#ctx0" brushRef="#br0">13 17 4848 0 0,'-12'-12'2753'0'0,"12"11"-2692"0"0,0 1 1 0 0,0 0 0 0 0,0-1-1 0 0,0 1 1 0 0,1 0 0 0 0,-1 0-1 0 0,0-1 1 0 0,0 1 0 0 0,1 0-1 0 0,-1 0 1 0 0,0-1-1 0 0,0 1 1 0 0,1 0 0 0 0,-1 0-1 0 0,0 0 1 0 0,1 0 0 0 0,-1 0-1 0 0,0-1 1 0 0,1 1-1 0 0,-1 0 1 0 0,0 0 0 0 0,1 0-1 0 0,-1 0 1 0 0,0 0 0 0 0,1 0-1 0 0,-1 0 1 0 0,0 0 0 0 0,1 0-1 0 0,0 0 1 0 0,39 4 1491 0 0,-31-3-1518 0 0,293 46 2627 0 0,-301-47-2618 0 0,1 0 0 0 0,0 0 0 0 0,-1 1 0 0 0,1-1 1 0 0,-1 1-1 0 0,1-1 0 0 0,-1 1 0 0 0,1 0 0 0 0,-1-1 0 0 0,0 1 0 0 0,1 0 0 0 0,-1 0 1 0 0,0 0-1 0 0,3 2 0 0 0,-4-1-4 0 0,1 0 0 0 0,0 0 0 0 0,-1 0 0 0 0,1 0 0 0 0,-1 0 0 0 0,1 0 0 0 0,-1 1 0 0 0,0-1 1 0 0,0 0-1 0 0,0 4 0 0 0,7 118 660 0 0,22 346 1120 0 0,-8-175-940 0 0,-19-260-781 0 0,1 4 58 0 0,-2 39-1 0 0,-2-69-107 0 0,1 1-1 0 0,-2 0 1 0 0,1 0 0 0 0,-1-1-1 0 0,-1 1 1 0 0,0-1-1 0 0,0 0 1 0 0,-1 0-1 0 0,-6 12 1 0 0,5-15-16 0 0,0 0 1 0 0,-1 0-1 0 0,0 0 0 0 0,0-1 0 0 0,0 0 0 0 0,-1 0 1 0 0,1-1-1 0 0,-1 1 0 0 0,0-2 0 0 0,-1 1 0 0 0,1-1 1 0 0,-1 0-1 0 0,1 0 0 0 0,-16 2 0 0 0,-3 1 207 0 0,-1-2-1 0 0,1 0 1 0 0,-33-1-1 0 0,33-2-161 0 0,15 0-110 0 0,0 0 0 0 0,0-1 0 0 0,-1-1 0 0 0,1 1 0 0 0,0-2 0 0 0,0 1-1 0 0,0-2 1 0 0,0 1 0 0 0,-12-6 0 0 0,22 8-172 0 0,1-1 0 0 0,-1 1-1 0 0,0 0 1 0 0,0-1 0 0 0,1 1 0 0 0,-1-1 0 0 0,1 0 0 0 0,-1 1 0 0 0,0-1-1 0 0,1 1 1 0 0,-1-1 0 0 0,1 0 0 0 0,-1 0 0 0 0,1 1 0 0 0,0-1 0 0 0,-1 0-1 0 0,1 0 1 0 0,0 1 0 0 0,-1-1 0 0 0,1 0 0 0 0,0 0 0 0 0,0 0 0 0 0,0 1-1 0 0,0-1 1 0 0,0 0 0 0 0,0 0 0 0 0,0 0 0 0 0,0 0 0 0 0,0 1-1 0 0,0-1 1 0 0,0 0 0 0 0,1 0 0 0 0,-1 0 0 0 0,1-1 0 0 0,15-26-4598 0 0,-4 13 1763 0 0</inkml:trace>
</inkml:ink>
</file>

<file path=ppt/ink/ink6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0.211"/>
    </inkml:context>
    <inkml:brush xml:id="br0">
      <inkml:brushProperty name="width" value="0.1" units="cm"/>
      <inkml:brushProperty name="height" value="0.1" units="cm"/>
      <inkml:brushProperty name="color" value="#FFFFFF"/>
    </inkml:brush>
  </inkml:definitions>
  <inkml:trace contextRef="#ctx0" brushRef="#br0">12 36 5669 0 0,'1'-1'190'0'0,"-1"0"1"0"0,0 1 0 0 0,1-1 0 0 0,-1 0 0 0 0,1 1 0 0 0,-1-1 0 0 0,1 1-1 0 0,-1-1 1 0 0,1 1 0 0 0,-1-1 0 0 0,1 1 0 0 0,0-1 0 0 0,-1 1 0 0 0,1-1-1 0 0,0 1 1 0 0,-1 0 0 0 0,1-1 0 0 0,0 1 0 0 0,-1 0 0 0 0,1 0 0 0 0,0 0 0 0 0,0-1-1 0 0,-1 1 1 0 0,1 0 0 0 0,0 0 0 0 0,0 0 0 0 0,-1 0 0 0 0,1 0 0 0 0,1 1-1 0 0,31-4 235 0 0,-31 3-196 0 0,184 0 1992 0 0,-186 0-2257 0 0,-27 0-234 0 0,-84-9 502 0 0,1 1 1489 0 0,105 7-1281 0 0,14-1-471 0 0,14 0-673 0 0,33 7-6743 0 0,-49-5 4445 0 0</inkml:trace>
</inkml:ink>
</file>

<file path=ppt/ink/ink6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0.855"/>
    </inkml:context>
    <inkml:brush xml:id="br0">
      <inkml:brushProperty name="width" value="0.1" units="cm"/>
      <inkml:brushProperty name="height" value="0.1" units="cm"/>
      <inkml:brushProperty name="color" value="#FFFFFF"/>
    </inkml:brush>
  </inkml:definitions>
  <inkml:trace contextRef="#ctx0" brushRef="#br0">69 11 5597 0 0,'-2'-11'2816'0'0,"-2"20"-333"0"0,-3 18-635 0 0,-14 135 1215 0 0,-6 95-1037 0 0,24-209-1766 0 0,-1 33 169 0 0,4-74-364 0 0,1 0 0 0 0,-1 0 0 0 0,1 0 1 0 0,1 0-1 0 0,-1 0 0 0 0,1 0 1 0 0,1-1-1 0 0,4 12 0 0 0,-3-13-38 0 0,0 0 0 0 0,0 0 0 0 0,0 0 0 0 0,1-1 0 0 0,-1 1 0 0 0,1-1 0 0 0,0 0 0 0 0,0-1 0 0 0,1 1-1 0 0,-1-1 1 0 0,1 0 0 0 0,0 0 0 0 0,0-1 0 0 0,0 0 0 0 0,0 0 0 0 0,0 0 0 0 0,10 1 0 0 0,11 1-69 0 0,0-1 1 0 0,46-1-1 0 0,-65-2-355 0 0,0-1-1 0 0,0 0 1 0 0,-1-1-1 0 0,1 1 1 0 0,0-2-1 0 0,10-3 1 0 0,-13 4-768 0 0,-1 0 0 0 0,1-1 1 0 0,-1 1-1 0 0,1-1 0 0 0,-1 0 1 0 0,5-5-1 0 0</inkml:trace>
</inkml:ink>
</file>

<file path=ppt/ink/ink6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1.225"/>
    </inkml:context>
    <inkml:brush xml:id="br0">
      <inkml:brushProperty name="width" value="0.1" units="cm"/>
      <inkml:brushProperty name="height" value="0.1" units="cm"/>
      <inkml:brushProperty name="color" value="#FFFFFF"/>
    </inkml:brush>
  </inkml:definitions>
  <inkml:trace contextRef="#ctx0" brushRef="#br0">0 99 4468 0 0,'1'-2'300'0'0,"1"0"-1"0"0,-1 0 1 0 0,1 0-1 0 0,0 1 1 0 0,-1-1 0 0 0,1 1-1 0 0,0-1 1 0 0,0 1-1 0 0,0 0 1 0 0,0 0-1 0 0,0 0 1 0 0,0 0-1 0 0,0 0 1 0 0,3-1-1 0 0,37-8 822 0 0,-26 7-501 0 0,307-55 2617 0 0,-292 52-8739 0 0</inkml:trace>
</inkml:ink>
</file>

<file path=ppt/ink/ink6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1.598"/>
    </inkml:context>
    <inkml:brush xml:id="br0">
      <inkml:brushProperty name="width" value="0.1" units="cm"/>
      <inkml:brushProperty name="height" value="0.1" units="cm"/>
      <inkml:brushProperty name="color" value="#FFFFFF"/>
    </inkml:brush>
  </inkml:definitions>
  <inkml:trace contextRef="#ctx0" brushRef="#br0">8 33 4904 0 0,'0'0'95'0'0,"0"0"-1"0"0,-1 0 0 0 0,1 0 1 0 0,0 0-1 0 0,-1 0 0 0 0,1 0 0 0 0,0 0 1 0 0,-1-1-1 0 0,1 1 0 0 0,0 0 1 0 0,0 0-1 0 0,-1 0 0 0 0,1 0 1 0 0,0 0-1 0 0,-1-1 0 0 0,1 1 0 0 0,0 0 1 0 0,0 0-1 0 0,0 0 0 0 0,-1-1 1 0 0,1 1-1 0 0,0 0 0 0 0,0 0 0 0 0,0-1 1 0 0,-1 1-1 0 0,1 0 0 0 0,0-1 1 0 0,0 1-1 0 0,0 0 0 0 0,0-1 0 0 0,0 1 1 0 0,0 0-1 0 0,0 0 0 0 0,0-1 1 0 0,0 1-1 0 0,0 0 0 0 0,0-1 1 0 0,0 1-1 0 0,0 0 0 0 0,0-1 0 0 0,0 1 1 0 0,0 0-1 0 0,0-1 0 0 0,0 1 1 0 0,0 0-1 0 0,0-1 0 0 0,0 1 0 0 0,1 0 1 0 0,-1 0-1 0 0,0-1 0 0 0,0 1 1 0 0,23-8 1526 0 0,31 3-970 0 0,-33 4-636 0 0,122-4 1388 0 0,-46 4-5605 0 0</inkml:trace>
</inkml:ink>
</file>

<file path=ppt/ink/ink6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3.686"/>
    </inkml:context>
    <inkml:brush xml:id="br0">
      <inkml:brushProperty name="width" value="0.1" units="cm"/>
      <inkml:brushProperty name="height" value="0.1" units="cm"/>
      <inkml:brushProperty name="color" value="#FFFFFF"/>
    </inkml:brush>
  </inkml:definitions>
  <inkml:trace contextRef="#ctx0" brushRef="#br0">1 20 2912 0 0,'108'-11'4579'0'0,"351"2"-1637"0"0,-444 12-4443 0 0</inkml:trace>
</inkml:ink>
</file>

<file path=ppt/ink/ink6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4.286"/>
    </inkml:context>
    <inkml:brush xml:id="br0">
      <inkml:brushProperty name="width" value="0.1" units="cm"/>
      <inkml:brushProperty name="height" value="0.1" units="cm"/>
      <inkml:brushProperty name="color" value="#FFFFFF"/>
    </inkml:brush>
  </inkml:definitions>
  <inkml:trace contextRef="#ctx0" brushRef="#br0">89 12 896 0 0,'-13'-4'2128'0'0,"-22"-3"2999"0"0,34 8-4945 0 0,0 1-1 0 0,0-1 1 0 0,0 1-1 0 0,0-1 0 0 0,0 1 1 0 0,0 0-1 0 0,0-1 1 0 0,1 1-1 0 0,-1 0 0 0 0,1-1 1 0 0,-1 1-1 0 0,1 0 1 0 0,0 0-1 0 0,-1 0 0 0 0,1 0 1 0 0,0-1-1 0 0,1 4 1 0 0,-2 2 141 0 0,-12 77 1161 0 0,4 1 0 0 0,2 118 0 0 0,32 171 350 0 0,-19-255-1423 0 0,-5-74-183 0 0,11 71 1 0 0,-12-111-207 0 0,1 1 1 0 0,1-1-1 0 0,-1 0 0 0 0,1 0 1 0 0,0 0-1 0 0,0 0 1 0 0,0 0-1 0 0,5 7 0 0 0,-5-10-3 0 0,0 1 0 0 0,0-1 0 0 0,1 0 0 0 0,-1 0 0 0 0,1 0 0 0 0,-1 0 0 0 0,1-1 0 0 0,0 1 0 0 0,-1 0 0 0 0,1-1 0 0 0,0 0 0 0 0,0 0 0 0 0,0 0 0 0 0,0 0 0 0 0,6 0-1 0 0,42 6 67 0 0,0-3 0 0 0,0-2-1 0 0,0-2 1 0 0,0-2 0 0 0,95-18-1 0 0,-136 18-26 0 0,-4 1-595 0 0,1 0 0 0 0,-1 0 0 0 0,0-1 0 0 0,0 0-1 0 0,7-3 1 0 0,12-16-7883 0 0,-17 13 5335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1.916"/>
    </inkml:context>
    <inkml:brush xml:id="br0">
      <inkml:brushProperty name="width" value="0.1" units="cm"/>
      <inkml:brushProperty name="height" value="0.1" units="cm"/>
      <inkml:brushProperty name="color" value="#FFFFFF"/>
    </inkml:brush>
  </inkml:definitions>
  <inkml:trace contextRef="#ctx0" brushRef="#br0">520 35 5713 0 0,'0'-1'186'0'0,"0"-1"1"0"0,0 0 0 0 0,0 1 0 0 0,-1-1 0 0 0,1 0 0 0 0,-1 1 0 0 0,1-1 0 0 0,-1 1 0 0 0,0-1 0 0 0,1 1 0 0 0,-1-1 0 0 0,0 1 0 0 0,0-1 0 0 0,0 1 0 0 0,0 0 0 0 0,0 0 0 0 0,0-1 0 0 0,-1 1 0 0 0,1 0 0 0 0,0 0 0 0 0,0 0 0 0 0,-3-1 0 0 0,2 2-82 0 0,1-1 0 0 0,-1 1 1 0 0,0 0-1 0 0,0 0 0 0 0,0 0 0 0 0,1 0 1 0 0,-1 0-1 0 0,0 0 0 0 0,0 1 0 0 0,0-1 0 0 0,1 0 1 0 0,-1 1-1 0 0,0 0 0 0 0,1-1 0 0 0,-1 1 1 0 0,0 0-1 0 0,-1 1 0 0 0,-3 2 12 0 0,0 0-1 0 0,0 0 0 0 0,0 1 1 0 0,1 0-1 0 0,-1 0 1 0 0,1 1-1 0 0,0-1 1 0 0,-7 13-1 0 0,6-5-13 0 0,0 0-1 0 0,2 0 0 0 0,-1 0 1 0 0,2 1-1 0 0,0 0 0 0 0,0-1 1 0 0,1 1-1 0 0,1 0 0 0 0,0 0 1 0 0,1 0-1 0 0,2 15 0 0 0,4 22 185 0 0,19 81-1 0 0,-24-131-282 0 0,36 146 410 0 0,18 83 204 0 0,-49-193-507 0 0,-1 0 1 0 0,-2 0-1 0 0,-2 0 1 0 0,-4 47-1 0 0,1-67-58 0 0,-1 0-1 0 0,-1 0 0 0 0,-1 0 0 0 0,0 0 0 0 0,-2-1 0 0 0,1 0 0 0 0,-2 0 0 0 0,0-1 0 0 0,-1 0 0 0 0,0 0 0 0 0,-18 20 0 0 0,17-24 12 0 0,0 0 0 0 0,0 0 0 0 0,-1-1 0 0 0,-1-1 0 0 0,1 0 0 0 0,-1 0 0 0 0,-1-1 0 0 0,0-1 1 0 0,0 0-1 0 0,0-1 0 0 0,-1 0 0 0 0,0-1 0 0 0,-28 6 0 0 0,35-10-50 0 0,0 0 1 0 0,0-1-1 0 0,0-1 1 0 0,0 1-1 0 0,0-1 0 0 0,0 0 1 0 0,0 0-1 0 0,0-1 1 0 0,1 0-1 0 0,-1 0 1 0 0,1-1-1 0 0,-1 0 0 0 0,1 0 1 0 0,0 0-1 0 0,0-1 1 0 0,0 0-1 0 0,0 0 0 0 0,1 0 1 0 0,0-1-1 0 0,-6-6 1 0 0,2 2-419 0 0,0-1 0 0 0,1 0 0 0 0,0-1-1 0 0,-7-12 1 0 0,8 10-1188 0 0,1 1-1 0 0,1-1 0 0 0,-7-20 0 0 0,10 24-164 0 0,0 0-1160 0 0</inkml:trace>
</inkml:ink>
</file>

<file path=ppt/ink/ink6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4.658"/>
    </inkml:context>
    <inkml:brush xml:id="br0">
      <inkml:brushProperty name="width" value="0.1" units="cm"/>
      <inkml:brushProperty name="height" value="0.1" units="cm"/>
      <inkml:brushProperty name="color" value="#FFFFFF"/>
    </inkml:brush>
  </inkml:definitions>
  <inkml:trace contextRef="#ctx0" brushRef="#br0">379 23 6105 0 0,'2'-20'3339'0'0,"-2"20"-3297"0"0,0 0 0 0 0,0 0 0 0 0,0 0 0 0 0,0 0 0 0 0,0-1 0 0 0,0 1 1 0 0,0 0-1 0 0,0 0 0 0 0,-1 0 0 0 0,1 0 0 0 0,0 0 0 0 0,0 0 0 0 0,0 0 0 0 0,0 0 0 0 0,0-1 1 0 0,0 1-1 0 0,0 0 0 0 0,0 0 0 0 0,-1 0 0 0 0,1 0 0 0 0,0 0 0 0 0,0 0 0 0 0,0 0 1 0 0,0 0-1 0 0,0 0 0 0 0,0 0 0 0 0,-1 0 0 0 0,1 0 0 0 0,0 0 0 0 0,0 0 0 0 0,0 0 1 0 0,0 0-1 0 0,0 0 0 0 0,-1 0 0 0 0,1 0 0 0 0,0 0 0 0 0,0 0 0 0 0,0 0 0 0 0,0 0 0 0 0,0 0 1 0 0,0 0-1 0 0,-1 0 0 0 0,1 0 0 0 0,0 0 0 0 0,0 0 0 0 0,0 0 0 0 0,0 1 0 0 0,0-1 1 0 0,0 0-1 0 0,0 0 0 0 0,0 0 0 0 0,-1 0 0 0 0,1 0 0 0 0,-23 27 1970 0 0,15-16-1922 0 0,-82 114 1886 0 0,39-52-1415 0 0,-88 136 1347 0 0,85-118-3826 0 0,53-89 1421 0 0,-7 11-1094 0 0</inkml:trace>
</inkml:ink>
</file>

<file path=ppt/ink/ink6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5.024"/>
    </inkml:context>
    <inkml:brush xml:id="br0">
      <inkml:brushProperty name="width" value="0.1" units="cm"/>
      <inkml:brushProperty name="height" value="0.1" units="cm"/>
      <inkml:brushProperty name="color" value="#FFFFFF"/>
    </inkml:brush>
  </inkml:definitions>
  <inkml:trace contextRef="#ctx0" brushRef="#br0">2 44 5004 0 0,'-1'-13'1335'0'0,"2"-18"1870"0"0,20 61-248 0 0,185 308 1086 0 0,-106-183-3079 0 0,-88-134-1207 0 0,22 32 1001 0 0,-32-50-1284 0 0,1 0 1 0 0,-1 0 0 0 0,1-1 0 0 0,-1 0 0 0 0,1 1-1 0 0,0-1 1 0 0,0 0 0 0 0,4 2 0 0 0</inkml:trace>
</inkml:ink>
</file>

<file path=ppt/ink/ink6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6.347"/>
    </inkml:context>
    <inkml:brush xml:id="br0">
      <inkml:brushProperty name="width" value="0.1" units="cm"/>
      <inkml:brushProperty name="height" value="0.1" units="cm"/>
      <inkml:brushProperty name="color" value="#FFFFFF"/>
    </inkml:brush>
  </inkml:definitions>
  <inkml:trace contextRef="#ctx0" brushRef="#br0">74 21 4296 0 0,'-9'-14'4171'0'0,"9"13"-4104"0"0,0 1 0 0 0,0 0 1 0 0,0 0-1 0 0,0-1 0 0 0,0 1 0 0 0,0 0 1 0 0,0 0-1 0 0,0 0 0 0 0,0-1 0 0 0,0 1 0 0 0,0 0 1 0 0,0 0-1 0 0,0-1 0 0 0,0 1 0 0 0,1 0 1 0 0,-1 0-1 0 0,0 0 0 0 0,0-1 0 0 0,0 1 1 0 0,0 0-1 0 0,0 0 0 0 0,1 0 0 0 0,-1 0 0 0 0,0 0 1 0 0,0-1-1 0 0,0 1 0 0 0,0 0 0 0 0,1 0 1 0 0,-1 0-1 0 0,0 0 0 0 0,0 0 0 0 0,1 0 0 0 0,-1 0 1 0 0,0 0-1 0 0,1-1 0 0 0,30 3 1441 0 0,-12 1-1452 0 0,96 5 666 0 0,63 1 402 0 0,-177-8-1118 0 0,-1-1 0 0 0,1 1 0 0 0,0-1 0 0 0,-1 0 1 0 0,1 1-1 0 0,-1 0 0 0 0,1-1 0 0 0,-1 1 1 0 0,1-1-1 0 0,-1 1 0 0 0,1 0 0 0 0,-1-1 0 0 0,0 1 1 0 0,1 0-1 0 0,-1-1 0 0 0,0 1 0 0 0,1 0 0 0 0,-1 0 1 0 0,0-1-1 0 0,0 1 0 0 0,0 0 0 0 0,0 0 0 0 0,0-1 1 0 0,0 2-1 0 0,3 26 139 0 0,-3-22-105 0 0,17 221 497 0 0,12 122 736 0 0,-13-71-152 0 0,-17-275-1099 0 0,1 1 0 0 0,-1 0 1 0 0,0 0-1 0 0,0 0 1 0 0,0 0-1 0 0,0-1 1 0 0,-1 1-1 0 0,1-1 0 0 0,-1 1 1 0 0,0-1-1 0 0,0 1 1 0 0,0-1-1 0 0,-1 0 0 0 0,1 0 1 0 0,-1 0-1 0 0,1 0 1 0 0,-1-1-1 0 0,0 1 1 0 0,0-1-1 0 0,-1 1 0 0 0,1-1 1 0 0,0 0-1 0 0,-1 0 1 0 0,1-1-1 0 0,-1 1 1 0 0,-7 1-1 0 0,-9 4 19 0 0,0-1 0 0 0,-1-2 0 0 0,-35 5 0 0 0,45-8-9 0 0,-192 18 822 0 0,115-17-3862 0 0</inkml:trace>
</inkml:ink>
</file>

<file path=ppt/ink/ink6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8.104"/>
    </inkml:context>
    <inkml:brush xml:id="br0">
      <inkml:brushProperty name="width" value="0.1" units="cm"/>
      <inkml:brushProperty name="height" value="0.1" units="cm"/>
      <inkml:brushProperty name="color" value="#FFFFFF"/>
    </inkml:brush>
  </inkml:definitions>
  <inkml:trace contextRef="#ctx0" brushRef="#br0">33 29 4468 0 0,'-3'0'790'0'0,"1"-1"0"0"0,0 0 1 0 0,-1 1-1 0 0,1-1 0 0 0,0 0 0 0 0,0 0 0 0 0,0 0 0 0 0,0-1 0 0 0,0 1 0 0 0,0 0 0 0 0,-5-5 1192 0 0,7 5-1850 0 0,0 1 1 0 0,0 0-1 0 0,0-1 1 0 0,-1 1-1 0 0,1 0 1 0 0,0-1-1 0 0,0 1 1 0 0,0 0-1 0 0,0-1 0 0 0,0 1 1 0 0,0-1-1 0 0,0 1 1 0 0,0 0-1 0 0,0-1 1 0 0,0 1-1 0 0,0 0 1 0 0,0-1-1 0 0,0 1 1 0 0,0-1-1 0 0,1 0-133 0 0,0 1 1 0 0,-1-1-1 0 0,1 1 0 0 0,0 0 1 0 0,0-1-1 0 0,0 1 0 0 0,0-1 1 0 0,0 1-1 0 0,-1 0 1 0 0,1 0-1 0 0,0-1 0 0 0,0 1 1 0 0,0 0-1 0 0,0 0 0 0 0,0 0 1 0 0,0 0-1 0 0,2 1 0 0 0,230 11 270 0 0,-124-5-190 0 0,-102-6-230 0 0,31 2 316 0 0,-20 2-3070 0 0</inkml:trace>
</inkml:ink>
</file>

<file path=ppt/ink/ink6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8.644"/>
    </inkml:context>
    <inkml:brush xml:id="br0">
      <inkml:brushProperty name="width" value="0.1" units="cm"/>
      <inkml:brushProperty name="height" value="0.1" units="cm"/>
      <inkml:brushProperty name="color" value="#FFFFFF"/>
    </inkml:brush>
  </inkml:definitions>
  <inkml:trace contextRef="#ctx0" brushRef="#br0">95 0 4276 0 0,'-19'3'5193'0'0,"15"4"-4837"0"0,1 0 0 0 0,0-1-1 0 0,0 1 1 0 0,1 0 0 0 0,0 0 0 0 0,0 1 0 0 0,1-1 0 0 0,-1 8 0 0 0,-2 3 108 0 0,-36 204 2502 0 0,34-176-2366 0 0,2 0 0 0 0,5 87 0 0 0,0-128-576 0 0,0 0 0 0 0,1 0 1 0 0,-1 0-1 0 0,1-1 0 0 0,0 1 1 0 0,0-1-1 0 0,1 1 0 0 0,-1-1 1 0 0,1 0-1 0 0,0 0 0 0 0,0 0 1 0 0,0 0-1 0 0,0 0 0 0 0,1-1 0 0 0,0 1 1 0 0,0-1-1 0 0,0 0 0 0 0,0 0 1 0 0,0 0-1 0 0,0-1 0 0 0,1 0 1 0 0,-1 0-1 0 0,7 2 0 0 0,4 2 16 0 0,1-1 0 0 0,-1 0 0 0 0,1-1 0 0 0,0-1 0 0 0,31 2 0 0 0,-40-5-109 0 0,8 2-138 0 0,1-1-1 0 0,0-1 1 0 0,-1 0 0 0 0,1-2 0 0 0,0 1 0 0 0,-1-2-1 0 0,1 0 1 0 0,15-6 0 0 0,-21 2-2279 0 0</inkml:trace>
</inkml:ink>
</file>

<file path=ppt/ink/ink6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19.034"/>
    </inkml:context>
    <inkml:brush xml:id="br0">
      <inkml:brushProperty name="width" value="0.1" units="cm"/>
      <inkml:brushProperty name="height" value="0.1" units="cm"/>
      <inkml:brushProperty name="color" value="#FFFFFF"/>
    </inkml:brush>
  </inkml:definitions>
  <inkml:trace contextRef="#ctx0" brushRef="#br0">15 32 4908 0 0,'0'0'151'0'0,"-1"0"-1"0"0,1 0 1 0 0,-1 0 0 0 0,0 0-1 0 0,1 0 1 0 0,-1 0-1 0 0,1 0 1 0 0,-1 0-1 0 0,1 0 1 0 0,-1-1-1 0 0,1 1 1 0 0,-1 0-1 0 0,1 0 1 0 0,-1 0-1 0 0,1 0 1 0 0,-1-1-1 0 0,1 1 1 0 0,-1 0-1 0 0,1-1 1 0 0,0 1-1 0 0,-1 0 1 0 0,1-1-1 0 0,-1 1 1 0 0,1 0-1 0 0,0-1 1 0 0,-1 1 0 0 0,1-1-1 0 0,0 1 1 0 0,0-1-1 0 0,-1 1 1 0 0,1-1-1 0 0,0 0-81 0 0,0 1-1 0 0,0-1 0 0 0,0 1 1 0 0,1-1-1 0 0,-1 1 1 0 0,0-1-1 0 0,0 1 0 0 0,1-1 1 0 0,-1 1-1 0 0,0 0 1 0 0,1-1-1 0 0,-1 1 1 0 0,0-1-1 0 0,1 1 0 0 0,-1 0 1 0 0,1-1-1 0 0,-1 1 1 0 0,1 0-1 0 0,-1-1 0 0 0,0 1 1 0 0,1 0-1 0 0,-1 0 1 0 0,1-1-1 0 0,-1 1 1 0 0,1 0-1 0 0,0 0 0 0 0,-1 0 1 0 0,1 0-1 0 0,-1 0 1 0 0,1 0-1 0 0,0 0 0 0 0,66-8 772 0 0,1 2-1 0 0,102 6 0 0 0,-73 1-746 0 0,-91 0-1034 0 0</inkml:trace>
</inkml:ink>
</file>

<file path=ppt/ink/ink6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21.507"/>
    </inkml:context>
    <inkml:brush xml:id="br0">
      <inkml:brushProperty name="width" value="0.1" units="cm"/>
      <inkml:brushProperty name="height" value="0.1" units="cm"/>
      <inkml:brushProperty name="color" value="#FFFFFF"/>
    </inkml:brush>
  </inkml:definitions>
  <inkml:trace contextRef="#ctx0" brushRef="#br0">1 2 4468 0 0,'123'0'6753'0'0,"198"0"-5053"0"0,-293 0-1491 0 0,-19-1-410 0 0,1 1 1 0 0,-1 0-1 0 0,16 3 1 0 0</inkml:trace>
</inkml:ink>
</file>

<file path=ppt/ink/ink6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22.240"/>
    </inkml:context>
    <inkml:brush xml:id="br0">
      <inkml:brushProperty name="width" value="0.1" units="cm"/>
      <inkml:brushProperty name="height" value="0.1" units="cm"/>
      <inkml:brushProperty name="color" value="#FFFFFF"/>
    </inkml:brush>
  </inkml:definitions>
  <inkml:trace contextRef="#ctx0" brushRef="#br0">91 3 3080 0 0,'-1'0'239'0'0,"0"-1"-1"0"0,-1 1 0 0 0,1-1 1 0 0,-1 1-1 0 0,1 0 0 0 0,-1-1 1 0 0,1 1-1 0 0,-1 0 1 0 0,1 0-1 0 0,-1 0 0 0 0,1 0 1 0 0,-1 0-1 0 0,1 1 0 0 0,0-1 1 0 0,-1 0-1 0 0,1 1 1 0 0,-1-1-1 0 0,1 1 0 0 0,-1-1 1 0 0,1 1-1 0 0,0 0 0 0 0,0-1 1 0 0,-1 1-1 0 0,1 0 0 0 0,0 0 1 0 0,0 0-1 0 0,0 0 1 0 0,0 0-1 0 0,0 0 0 0 0,0 0 1 0 0,0 1-1 0 0,-1 1 0 0 0,-1 3 58 0 0,1 0 0 0 0,0 1 0 0 0,0-1 0 0 0,1 1 0 0 0,0 0 0 0 0,-1 8 0 0 0,-1 4-24 0 0,-15 221 2195 0 0,12-121-1715 0 0,-1 286 1090 0 0,8-273-1367 0 0,9 2-59 0 0,-10-132-406 0 0,0-1 1 0 0,0 0-1 0 0,1 0 0 0 0,-1 0 1 0 0,0 0-1 0 0,1 0 1 0 0,0 1-1 0 0,-1-1 0 0 0,1 0 1 0 0,-1 0-1 0 0,1 0 1 0 0,0 0-1 0 0,0-1 0 0 0,0 1 1 0 0,0 0-1 0 0,-1 0 1 0 0,1 0-1 0 0,0-1 0 0 0,0 1 1 0 0,1 0-1 0 0,-1-1 1 0 0,0 1-1 0 0,0-1 0 0 0,0 1 1 0 0,0-1-1 0 0,0 0 1 0 0,0 1-1 0 0,1-1 0 0 0,-1 0 1 0 0,0 0-1 0 0,0 0 1 0 0,3 0-1 0 0,50 0 32 0 0,-36-1-7 0 0,213-13 134 0 0,-140 6-117 0 0,86-13 133 0 0,-165 19 119 0 0,8-1-3180 0 0,-16 2 1705 0 0,-1 0 0 0 0,0 0 0 0 0,0 0 0 0 0,0 0 0 0 0,0-1 0 0 0,0 1 0 0 0,4-4 0 0 0</inkml:trace>
</inkml:ink>
</file>

<file path=ppt/ink/ink6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22.860"/>
    </inkml:context>
    <inkml:brush xml:id="br0">
      <inkml:brushProperty name="width" value="0.1" units="cm"/>
      <inkml:brushProperty name="height" value="0.1" units="cm"/>
      <inkml:brushProperty name="color" value="#FFFFFF"/>
    </inkml:brush>
  </inkml:definitions>
  <inkml:trace contextRef="#ctx0" brushRef="#br0">485 0 4024 0 0,'-16'18'8032'0'0,"-16"15"-5632"0"0,-63 66-1968 0 0,-179 182 2426 0 0,209-219-3793 0 0,63-59 726 0 0</inkml:trace>
</inkml:ink>
</file>

<file path=ppt/ink/ink6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23.236"/>
    </inkml:context>
    <inkml:brush xml:id="br0">
      <inkml:brushProperty name="width" value="0.1" units="cm"/>
      <inkml:brushProperty name="height" value="0.1" units="cm"/>
      <inkml:brushProperty name="color" value="#FFFFFF"/>
    </inkml:brush>
  </inkml:definitions>
  <inkml:trace contextRef="#ctx0" brushRef="#br0">1 34 5028 0 0,'1'-13'1391'0'0,"4"-8"2109"0"0,1 22-2068 0 0,5 11-692 0 0,51 91 1403 0 0,29 41-700 0 0,67 71-36 0 0,-144-194-1266 0 0,-12-16-383 0 0,1-1 1 0 0,0 1 0 0 0,0-1 0 0 0,1 1-1 0 0,-1-1 1 0 0,1 0 0 0 0,7 5 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2.716"/>
    </inkml:context>
    <inkml:brush xml:id="br0">
      <inkml:brushProperty name="width" value="0.1" units="cm"/>
      <inkml:brushProperty name="height" value="0.1" units="cm"/>
      <inkml:brushProperty name="color" value="#FFFFFF"/>
    </inkml:brush>
  </inkml:definitions>
  <inkml:trace contextRef="#ctx0" brushRef="#br0">1 90 3972 0 0,'266'-90'5189'0'0,"-270"111"-4886"0"0,1 1 1 0 0,0 24-1 0 0,3 2 73 0 0,3-1 1 0 0,14 85-1 0 0,32 69 453 0 0,-38-157-571 0 0,-2-10 160 0 0,-1 0 1 0 0,-1 0 0 0 0,3 58 0 0 0,-11-89-373 0 0,1 0-1 0 0,-1 1 1 0 0,0-1-1 0 0,0 0 1 0 0,0 0 0 0 0,-1 0-1 0 0,1 0 1 0 0,-1 0 0 0 0,1 0-1 0 0,-1-1 1 0 0,0 1 0 0 0,0 0-1 0 0,0-1 1 0 0,-1 1-1 0 0,1-1 1 0 0,0 0 0 0 0,-1 0-1 0 0,0 0 1 0 0,1 0 0 0 0,-1 0-1 0 0,0-1 1 0 0,0 1 0 0 0,0-1-1 0 0,0 0 1 0 0,0 0-1 0 0,-4 1 1 0 0,-1 1-250 0 0,-1 0-1 0 0,1-1 0 0 0,-1-1 1 0 0,1 1-1 0 0,-1-1 1 0 0,0 0-1 0 0,1-1 1 0 0,-17-1-1 0 0,1-8-4858 0 0</inkml:trace>
</inkml:ink>
</file>

<file path=ppt/ink/ink6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24.026"/>
    </inkml:context>
    <inkml:brush xml:id="br0">
      <inkml:brushProperty name="width" value="0.1" units="cm"/>
      <inkml:brushProperty name="height" value="0.1" units="cm"/>
      <inkml:brushProperty name="color" value="#FFFFFF"/>
    </inkml:brush>
  </inkml:definitions>
  <inkml:trace contextRef="#ctx0" brushRef="#br0">57 18 5849 0 0,'1'-17'3972'0'0,"3"29"-1048"0"0,1 22-2345 0 0,1-1 1 0 0,1 0-1 0 0,2-1 1 0 0,22 53-1 0 0,-26-76-547 0 0,0 0-1 0 0,0 0 1 0 0,1-1 0 0 0,0 0-1 0 0,0 0 1 0 0,1 0 0 0 0,0-1 0 0 0,13 11-1 0 0,-14-13-96 0 0,0-1 0 0 0,1 0-1 0 0,-1-1 1 0 0,1 0 0 0 0,0 0 0 0 0,0 0-1 0 0,0-1 1 0 0,1 0 0 0 0,-1 0-1 0 0,0-1 1 0 0,1 0 0 0 0,-1 0 0 0 0,9-1-1 0 0,-8 0-19 0 0,-1-1-1 0 0,0 0 0 0 0,0-1 0 0 0,0 1 0 0 0,0-1 0 0 0,0-1 0 0 0,0 1 1 0 0,0-1-1 0 0,-1-1 0 0 0,1 1 0 0 0,-1-1 0 0 0,0 0 0 0 0,0 0 1 0 0,-1-1-1 0 0,1 0 0 0 0,-1 0 0 0 0,0 0 0 0 0,0 0 0 0 0,-1-1 0 0 0,1 0 1 0 0,-1 0-1 0 0,0 0 0 0 0,4-11 0 0 0,0 2 246 0 0,-1-2 0 0 0,-1 1 0 0 0,0-1 0 0 0,-2 0 1 0 0,1 0-1 0 0,-2 0 0 0 0,0 0 0 0 0,0-32 0 0 0,-2 28 386 0 0,-1 17 52 0 0,-3 14-149 0 0,0-2-375 0 0,-5 30 182 0 0,0 1 1 0 0,3 0-1 0 0,1 0 0 0 0,3 69 1 0 0,-2 21 50 0 0,2-115-251 0 0,0 0 0 0 0,-1 0 0 0 0,0 1 0 0 0,-2-1 0 0 0,1-1 0 0 0,-9 19 0 0 0,10-26-33 0 0,-1 0 1 0 0,-1-1-1 0 0,1 0 0 0 0,-1 0 0 0 0,0 0 0 0 0,0 0 1 0 0,-1-1-1 0 0,1 1 0 0 0,-1-1 0 0 0,0 0 0 0 0,0-1 1 0 0,0 1-1 0 0,-1-1 0 0 0,1 0 0 0 0,-1 0 0 0 0,0-1 0 0 0,-6 3 1 0 0,-17 4 227 0 0,0 0-1 0 0,-1-2 1 0 0,1-2 0 0 0,-1 0 0 0 0,-1-2 0 0 0,1-1 0 0 0,-49-4 0 0 0,59-1-17 0 0,2-3-3285 0 0,17 5 2829 0 0,0 1-1 0 0,0-1 0 0 0,1 1 1 0 0,-1-1-1 0 0,0 1 0 0 0,1-1 0 0 0,-1 1 1 0 0,0-1-1 0 0,1 0 0 0 0,-1 0 1 0 0,1 1-1 0 0,-1-1 0 0 0,1 0 1 0 0,-1 0-1 0 0,1 0 0 0 0,0 1 1 0 0,-1-1-1 0 0,1 0 0 0 0,0 0 1 0 0,0 0-1 0 0,0 0 0 0 0,0 0 0 0 0,0 0 1 0 0,0 1-1 0 0,0-1 0 0 0,0 0 1 0 0,0 0-1 0 0,0 0 0 0 0,0 0 1 0 0,0 0-1 0 0,0 0 0 0 0,1 0 1 0 0,-1 1-1 0 0,0-1 0 0 0,1 0 1 0 0,-1 0-1 0 0,1 0 0 0 0,-1 1 1 0 0,1-2-1 0 0,7-11-2951 0 0</inkml:trace>
</inkml:ink>
</file>

<file path=ppt/ink/ink6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1:24.835"/>
    </inkml:context>
    <inkml:brush xml:id="br0">
      <inkml:brushProperty name="width" value="0.1" units="cm"/>
      <inkml:brushProperty name="height" value="0.1" units="cm"/>
      <inkml:brushProperty name="color" value="#FFFFFF"/>
    </inkml:brush>
  </inkml:definitions>
  <inkml:trace contextRef="#ctx0" brushRef="#br0">252 8 5380 0 0,'1'-1'188'0'0,"-1"0"-1"0"0,1 1 0 0 0,0-1 1 0 0,-1 1-1 0 0,1-1 0 0 0,0 1 1 0 0,0-1-1 0 0,-1 1 0 0 0,1-1 1 0 0,0 1-1 0 0,0 0 0 0 0,0-1 0 0 0,0 1 1 0 0,0 0-1 0 0,-1 0 0 0 0,1-1 1 0 0,0 1-1 0 0,0 0 0 0 0,0 0 1 0 0,0 0-1 0 0,0 0 0 0 0,0 0 1 0 0,1 1-1 0 0,29 0 570 0 0,-28-1-561 0 0,266 34 2675 0 0,-243-29-2628 0 0,-23-5-190 0 0,1 0 1 0 0,0 1-1 0 0,0 0 1 0 0,-1 0-1 0 0,1 0 1 0 0,-1 0-1 0 0,1 1 1 0 0,-1-1-1 0 0,1 1 1 0 0,-1 0-1 0 0,0 0 1 0 0,0 0-1 0 0,0 0 1 0 0,0 1-1 0 0,0-1 1 0 0,-1 1-1 0 0,4 4 1 0 0,-3-1 21 0 0,0 0 1 0 0,0 0-1 0 0,0 0 1 0 0,-1 0-1 0 0,0 1 0 0 0,-1-1 1 0 0,1 1-1 0 0,0 12 1 0 0,18 499 2056 0 0,-20-443-1984 0 0,0-8-27 0 0,2-22 28 0 0,-2 1 0 0 0,-3-1-1 0 0,-1 0 1 0 0,-12 53 0 0 0,15-93-124 0 0,-1 0-1 0 0,0 0 1 0 0,0-1-1 0 0,0 1 0 0 0,0-1 1 0 0,-1 1-1 0 0,0-1 1 0 0,0 0-1 0 0,0 0 0 0 0,0 0 1 0 0,-1 0-1 0 0,1-1 1 0 0,-7 6-1 0 0,2-4 6 0 0,0 0 1 0 0,0 0-1 0 0,-1-1 0 0 0,1 0 0 0 0,-1-1 1 0 0,-16 5-1 0 0,-3-2 212 0 0,0-1 1 0 0,0-2-1 0 0,-54 0 1 0 0,19-3 390 0 0,-1-4-1 0 0,0-2 1 0 0,-108-25 0 0 0,162 29-170 0 0,-16-6-5564 0 0</inkml:trace>
</inkml:ink>
</file>

<file path=ppt/ink/ink6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6.307"/>
    </inkml:context>
    <inkml:brush xml:id="br0">
      <inkml:brushProperty name="width" value="0.1" units="cm"/>
      <inkml:brushProperty name="height" value="0.1" units="cm"/>
      <inkml:brushProperty name="color" value="#FFFFFF"/>
    </inkml:brush>
  </inkml:definitions>
  <inkml:trace contextRef="#ctx0" brushRef="#br0">42 30 3864 0 0,'300'6'8241'0'0,"-482"-21"-7733"0"0,72 3-360 0 0,67 7-151 0 0,36 3-31 0 0,29 1-28 0 0,51 1-3719 0 0,-62 0 769 0 0</inkml:trace>
</inkml:ink>
</file>

<file path=ppt/ink/ink6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6.897"/>
    </inkml:context>
    <inkml:brush xml:id="br0">
      <inkml:brushProperty name="width" value="0.1" units="cm"/>
      <inkml:brushProperty name="height" value="0.1" units="cm"/>
      <inkml:brushProperty name="color" value="#FFFFFF"/>
    </inkml:brush>
  </inkml:definitions>
  <inkml:trace contextRef="#ctx0" brushRef="#br0">1 58 4480 0 0,'0'-1'115'0'0,"0"0"0"0"0,0 1 0 0 0,1-1 0 0 0,-1 0 0 0 0,0 1 0 0 0,1-1 0 0 0,-1 1 0 0 0,1-1 0 0 0,-1 1 0 0 0,1-1 0 0 0,-1 1 0 0 0,1-1 0 0 0,-1 1 0 0 0,1-1 0 0 0,-1 1 0 0 0,1 0 0 0 0,0-1 0 0 0,-1 1 0 0 0,1 0 0 0 0,0-1 0 0 0,-1 1 0 0 0,1 0 0 0 0,0 0 0 0 0,-1 0-1 0 0,2 0 1 0 0,24-5 475 0 0,-18 4-258 0 0,276-32 2638 0 0,-233 29-2652 0 0,15 1-2276 0 0</inkml:trace>
</inkml:ink>
</file>

<file path=ppt/ink/ink6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7.346"/>
    </inkml:context>
    <inkml:brush xml:id="br0">
      <inkml:brushProperty name="width" value="0.1" units="cm"/>
      <inkml:brushProperty name="height" value="0.1" units="cm"/>
      <inkml:brushProperty name="color" value="#FFFFFF"/>
    </inkml:brush>
  </inkml:definitions>
  <inkml:trace contextRef="#ctx0" brushRef="#br0">111 2 1216 0 0,'-14'0'1442'0'0,"10"-1"-928"0"0,-1 1 1 0 0,1 0-1 0 0,-1 0 0 0 0,1 1 0 0 0,0-1 0 0 0,0 1 0 0 0,-5 1 1 0 0,7-1-389 0 0,0 0 1 0 0,1 0 0 0 0,-1 0-1 0 0,1 0 1 0 0,-1 0 0 0 0,1 0-1 0 0,0 0 1 0 0,-1 1 0 0 0,1-1-1 0 0,0 0 1 0 0,0 1 0 0 0,0-1-1 0 0,0 1 1 0 0,0-1 0 0 0,0 1-1 0 0,1 0 1 0 0,-1-1 0 0 0,0 1-1 0 0,1 0 1 0 0,-1 0 0 0 0,1 2-1 0 0,-12 52 1306 0 0,3 1 1 0 0,-3 80-1 0 0,14 116 192 0 0,-1-228-1545 0 0,-1-8 72 0 0,0 0 0 0 0,2-1 0 0 0,7 34 0 0 0,-8-46-117 0 0,0 1 1 0 0,1-1-1 0 0,0 0 0 0 0,0 0 1 0 0,0 1-1 0 0,0-1 0 0 0,1-1 1 0 0,-1 1-1 0 0,1 0 0 0 0,0-1 0 0 0,0 1 1 0 0,1-1-1 0 0,-1 0 0 0 0,1 0 1 0 0,-1 0-1 0 0,1 0 0 0 0,0-1 1 0 0,0 0-1 0 0,6 3 0 0 0,4 0 21 0 0,1 0-1 0 0,0-1 0 0 0,1-1 1 0 0,-1 0-1 0 0,0-1 1 0 0,1 0-1 0 0,25-2 1 0 0,-8-2-106 0 0,-1-2 0 0 0,52-11 1 0 0,-47 3-1644 0 0,-19 2-4821 0 0</inkml:trace>
</inkml:ink>
</file>

<file path=ppt/ink/ink6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7.704"/>
    </inkml:context>
    <inkml:brush xml:id="br0">
      <inkml:brushProperty name="width" value="0.1" units="cm"/>
      <inkml:brushProperty name="height" value="0.1" units="cm"/>
      <inkml:brushProperty name="color" value="#FFFFFF"/>
    </inkml:brush>
  </inkml:definitions>
  <inkml:trace contextRef="#ctx0" brushRef="#br0">0 75 4984 0 0,'0'-1'186'0'0,"1"0"0"0"0,-1-1-1 0 0,1 1 1 0 0,0 0 0 0 0,-1 0-1 0 0,1 0 1 0 0,0 0 0 0 0,0-1-1 0 0,0 1 1 0 0,-1 0 0 0 0,1 1-1 0 0,0-1 1 0 0,0 0 0 0 0,1 0-1 0 0,-1 0 1 0 0,0 0 0 0 0,0 1-1 0 0,0-1 1 0 0,0 1-1 0 0,1-1 1 0 0,-1 1 0 0 0,0-1-1 0 0,3 0 1 0 0,36-9 480 0 0,-34 9-371 0 0,210-40 1822 0 0,-189 41-6268 0 0</inkml:trace>
</inkml:ink>
</file>

<file path=ppt/ink/ink6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9.462"/>
    </inkml:context>
    <inkml:brush xml:id="br0">
      <inkml:brushProperty name="width" value="0.1" units="cm"/>
      <inkml:brushProperty name="height" value="0.1" units="cm"/>
      <inkml:brushProperty name="color" value="#FFFFFF"/>
    </inkml:brush>
  </inkml:definitions>
  <inkml:trace contextRef="#ctx0" brushRef="#br0">5 11 4896 0 0,'-4'-6'4099'0'0,"4"6"-4017"0"0,12-3 1334 0 0,20 2-1169 0 0,-30 1-6 0 0,330 22 1468 0 0,-324-19-2832 0 0</inkml:trace>
</inkml:ink>
</file>

<file path=ppt/ink/ink6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9.981"/>
    </inkml:context>
    <inkml:brush xml:id="br0">
      <inkml:brushProperty name="width" value="0.1" units="cm"/>
      <inkml:brushProperty name="height" value="0.1" units="cm"/>
      <inkml:brushProperty name="color" value="#FFFFFF"/>
    </inkml:brush>
  </inkml:definitions>
  <inkml:trace contextRef="#ctx0" brushRef="#br0">75 16 3136 0 0,'-55'-10'7051'0'0,"42"6"-5890"0"0,7 2-2320 0 0</inkml:trace>
</inkml:ink>
</file>

<file path=ppt/ink/ink6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0.578"/>
    </inkml:context>
    <inkml:brush xml:id="br0">
      <inkml:brushProperty name="width" value="0.1" units="cm"/>
      <inkml:brushProperty name="height" value="0.1" units="cm"/>
      <inkml:brushProperty name="color" value="#FFFFFF"/>
    </inkml:brush>
  </inkml:definitions>
  <inkml:trace contextRef="#ctx0" brushRef="#br0">257 13 1604 0 0,'21'-5'10582'0'0,"-20"4"-10191"0"0,-10-4 2452 0 0,-7 3-3429 0 0,7 3 677 0 0,0 0-1 0 0,0 0 1 0 0,0 1 0 0 0,0 1 0 0 0,0-1-1 0 0,0 1 1 0 0,1 1 0 0 0,0-1-1 0 0,-1 1 1 0 0,1 1 0 0 0,1 0 0 0 0,-1 0-1 0 0,1 0 1 0 0,-1 1 0 0 0,2 0-1 0 0,-1 1 1 0 0,1-1 0 0 0,0 1 0 0 0,-9 14-1 0 0,3-4 84 0 0,2 0 0 0 0,0 0-1 0 0,1 1 1 0 0,1 0-1 0 0,0 1 1 0 0,2-1 0 0 0,0 2-1 0 0,-3 20 1 0 0,4-8-4 0 0,2 0 1 0 0,1 1-1 0 0,2 0 1 0 0,1-1-1 0 0,2 1 0 0 0,7 34 1 0 0,3-2 57 0 0,4-1 0 0 0,25 62 0 0 0,-37-110-426 0 0,2 0 1 0 0,0 0-1 0 0,1-1 1 0 0,0 0-1 0 0,1 0 1 0 0,1-1-1 0 0,18 21 1 0 0,-21-29-335 0 0,-1 0-1 0 0,1-1 1 0 0,-1 1 0 0 0,2-1-1 0 0,-1-1 1 0 0,0 1 0 0 0,1-1 0 0 0,0-1-1 0 0,0 1 1 0 0,0-1 0 0 0,0-1-1 0 0,1 1 1 0 0,-1-2 0 0 0,1 1-1 0 0,0-1 1 0 0,16 0 0 0 0,-3-1-1298 0 0,0-3-1047 0 0</inkml:trace>
</inkml:ink>
</file>

<file path=ppt/ink/ink6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1.038"/>
    </inkml:context>
    <inkml:brush xml:id="br0">
      <inkml:brushProperty name="width" value="0.1" units="cm"/>
      <inkml:brushProperty name="height" value="0.1" units="cm"/>
      <inkml:brushProperty name="color" value="#FFFFFF"/>
    </inkml:brush>
  </inkml:definitions>
  <inkml:trace contextRef="#ctx0" brushRef="#br0">353 19 5513 0 0,'-2'-16'2812'0'0,"-4"13"-410"0"0,-12 18 83 0 0,11-8-2612 0 0,-65 74 2132 0 0,-67 93 0 0 0,102-125-1638 0 0,-1 11-383 0 0,22-33-1958 0 0,-2 0-4133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8.799"/>
    </inkml:context>
    <inkml:brush xml:id="br0">
      <inkml:brushProperty name="width" value="0.1" units="cm"/>
      <inkml:brushProperty name="height" value="0.1" units="cm"/>
      <inkml:brushProperty name="color" value="#FFFFFF"/>
    </inkml:brush>
  </inkml:definitions>
  <inkml:trace contextRef="#ctx0" brushRef="#br0">2 27 4764 0 0,'-1'-27'4685'0'0,"2"38"-3713"0"0,0-7-935 0 0,8 76 1087 0 0,-3-23-618 0 0,15 62 0 0 0,36 96-815 0 0,-51-203-2042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3.367"/>
    </inkml:context>
    <inkml:brush xml:id="br0">
      <inkml:brushProperty name="width" value="0.1" units="cm"/>
      <inkml:brushProperty name="height" value="0.1" units="cm"/>
      <inkml:brushProperty name="color" value="#FFFFFF"/>
    </inkml:brush>
  </inkml:definitions>
  <inkml:trace contextRef="#ctx0" brushRef="#br0">0 129 4212 0 0,'1'1'195'0'0,"0"0"-1"0"0,-1 1 1 0 0,1-1-1 0 0,0 0 0 0 0,-1 0 1 0 0,1 1-1 0 0,-1-1 1 0 0,0 0-1 0 0,1 1 0 0 0,-1-1 1 0 0,0 0-1 0 0,0 1 1 0 0,0-1-1 0 0,0 0 0 0 0,0 1 1 0 0,0-1-1 0 0,0 0 0 0 0,-1 2 1 0 0,1 6 290 0 0,9 37 610 0 0,19 64 0 0 0,-8-38-789 0 0,-17-59-319 0 0,8 25 183 0 0,-10-84-22 0 0,0 31-159 0 0,14-158 386 0 0,-12 151-241 0 0,2 1 1 0 0,0-1-1 0 0,1 1 1 0 0,1 1 0 0 0,19-38-1 0 0,-25 55-121 0 0,0 0 0 0 0,1 0 0 0 0,0 0 1 0 0,-1 1-1 0 0,1-1 0 0 0,0 1 0 0 0,1-1 0 0 0,-1 1 0 0 0,0 0 0 0 0,1 0 0 0 0,-1 0 1 0 0,1 0-1 0 0,-1 0 0 0 0,1 1 0 0 0,0-1 0 0 0,0 1 0 0 0,0 0 0 0 0,0 0 0 0 0,0 0 0 0 0,0 0 1 0 0,0 0-1 0 0,0 1 0 0 0,1-1 0 0 0,-1 1 0 0 0,0 0 0 0 0,0 0 0 0 0,0 0 0 0 0,0 0 1 0 0,1 0-1 0 0,-1 1 0 0 0,0 0 0 0 0,0-1 0 0 0,0 1 0 0 0,0 0 0 0 0,0 1 0 0 0,0-1 0 0 0,5 4 1 0 0,2 0 15 0 0,0 1 1 0 0,-1 1-1 0 0,0 0 1 0 0,0 0-1 0 0,-1 1 1 0 0,0 0-1 0 0,0 0 1 0 0,-1 1-1 0 0,10 14 1 0 0,-6-6 6 0 0,-1 1 0 0 0,0 1 0 0 0,-1-1 0 0 0,-2 1 0 0 0,1 1 0 0 0,6 33 0 0 0,-11-35-802 0 0,-1 0 0 0 0,1 25 0 0 0,-2-28-1929 0 0</inkml:trace>
</inkml:ink>
</file>

<file path=ppt/ink/ink6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1.399"/>
    </inkml:context>
    <inkml:brush xml:id="br0">
      <inkml:brushProperty name="width" value="0.1" units="cm"/>
      <inkml:brushProperty name="height" value="0.1" units="cm"/>
      <inkml:brushProperty name="color" value="#FFFFFF"/>
    </inkml:brush>
  </inkml:definitions>
  <inkml:trace contextRef="#ctx0" brushRef="#br0">1 49 5525 0 0,'0'-4'570'0'0,"-1"0"0"0"0,2 0 1 0 0,-1 0-1 0 0,0 0 1 0 0,1 0-1 0 0,0 0 1 0 0,-1 0-1 0 0,3-5 1 0 0,-2 9-480 0 0,-1-1 1 0 0,0 1-1 0 0,1-1 1 0 0,-1 0-1 0 0,1 1 1 0 0,-1 0-1 0 0,1-1 1 0 0,-1 1-1 0 0,1-1 1 0 0,-1 1-1 0 0,1 0 1 0 0,-1-1-1 0 0,1 1 1 0 0,-1 0-1 0 0,1-1 1 0 0,0 1-1 0 0,-1 0 1 0 0,1 0-1 0 0,0 0 1 0 0,-1-1-1 0 0,2 1 1 0 0,0 0 12 0 0,0 1 1 0 0,0-1-1 0 0,0 0 1 0 0,0 1-1 0 0,0-1 0 0 0,0 1 1 0 0,0-1-1 0 0,0 1 1 0 0,0 0-1 0 0,2 1 1 0 0,10 9 247 0 0,1 0 0 0 0,-1 0 0 0 0,-1 1 1 0 0,-1 1-1 0 0,1 0 0 0 0,-2 1 0 0 0,14 20 1 0 0,-5-7-5 0 0,27 37 224 0 0,-33-42-601 0 0,1-1 0 0 0,0-1-1 0 0,2 0 1 0 0,0-1-1 0 0,1-1 1 0 0,35 26 0 0 0,-24-29-1909 0 0,-27-15 1425 0 0,0 1 0 0 0,0 0 1 0 0,0-1-1 0 0,0 1 0 0 0,0-1 0 0 0,1 0 0 0 0,-1 0 0 0 0,0 0 0 0 0,0 0 0 0 0,0 0 1 0 0,1 0-1 0 0,2-1 0 0 0</inkml:trace>
</inkml:ink>
</file>

<file path=ppt/ink/ink6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1.759"/>
    </inkml:context>
    <inkml:brush xml:id="br0">
      <inkml:brushProperty name="width" value="0.1" units="cm"/>
      <inkml:brushProperty name="height" value="0.1" units="cm"/>
      <inkml:brushProperty name="color" value="#FFFFFF"/>
    </inkml:brush>
  </inkml:definitions>
  <inkml:trace contextRef="#ctx0" brushRef="#br0">1 19 5685 0 0,'0'-1'159'0'0,"0"0"1"0"0,1 0-1 0 0,-1 0 1 0 0,0 0-1 0 0,1 0 1 0 0,-1 0-1 0 0,1 0 1 0 0,-1 1 0 0 0,1-1-1 0 0,0 0 1 0 0,-1 0-1 0 0,1 0 1 0 0,0 1-1 0 0,-1-1 1 0 0,1 1 0 0 0,0-1-1 0 0,0 0 1 0 0,0 1-1 0 0,0-1 1 0 0,-1 1-1 0 0,1-1 1 0 0,0 1-1 0 0,0 0 1 0 0,0 0 0 0 0,0-1-1 0 0,0 1 1 0 0,1 0-1 0 0,1 1 3 0 0,-1-1 1 0 0,0 1-1 0 0,0 0 0 0 0,0 0 0 0 0,0 1 0 0 0,0-1 1 0 0,0 0-1 0 0,-1 1 0 0 0,1-1 0 0 0,0 1 0 0 0,2 2 0 0 0,22 27 614 0 0,-1 0-1 0 0,-1 1 1 0 0,33 61-1 0 0,-56-92-764 0 0,11 19 206 0 0,-1 1 0 0 0,-1 0-1 0 0,-2 1 1 0 0,0-1-1 0 0,-1 2 1 0 0,0-1-1 0 0,-2 1 1 0 0,-1 0-1 0 0,2 35 1 0 0,-6-42-156 0 0,-1 1 0 0 0,0-1 0 0 0,-1 0 0 0 0,0 0 1 0 0,-2 0-1 0 0,0 0 0 0 0,0 0 0 0 0,-2-1 0 0 0,0 0 0 0 0,0 0 0 0 0,-2 0 0 0 0,0-1 0 0 0,0 0 1 0 0,-11 13-1 0 0,8-13-204 0 0,-38 45-484 0 0,44-54-61 0 0,0 0 0 0 0,0-1 0 0 0,-1 0 0 0 0,1 0 0 0 0,-7 3 0 0 0,4-4-2657 0 0,7-3 3066 0 0,1 0 1 0 0,-1 0-1 0 0,0 0 0 0 0,1 0 1 0 0,-1 0-1 0 0,-1 0 0 0 0</inkml:trace>
</inkml:ink>
</file>

<file path=ppt/ink/ink6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2.483"/>
    </inkml:context>
    <inkml:brush xml:id="br0">
      <inkml:brushProperty name="width" value="0.1" units="cm"/>
      <inkml:brushProperty name="height" value="0.1" units="cm"/>
      <inkml:brushProperty name="color" value="#FFFFFF"/>
    </inkml:brush>
  </inkml:definitions>
  <inkml:trace contextRef="#ctx0" brushRef="#br0">0 38 4712 0 0,'2'-2'211'0'0,"-1"0"0"0"0,1 0-1 0 0,-1 0 1 0 0,1 0 0 0 0,0 0-1 0 0,0 0 1 0 0,0 0 0 0 0,0 1 0 0 0,0-1-1 0 0,0 1 1 0 0,0 0 0 0 0,0-1-1 0 0,1 1 1 0 0,-1 0 0 0 0,0 0-1 0 0,1 1 1 0 0,-1-1 0 0 0,5 0-1 0 0,50-7 656 0 0,-52 7-661 0 0,48 0 887 0 0,97 10 1 0 0,-125-7-775 0 0,-21-2-163 0 0,0 1-1 0 0,0-1 0 0 0,0 1 1 0 0,-1-1-1 0 0,1 1 1 0 0,0 0-1 0 0,-1 1 0 0 0,1-1 1 0 0,4 3-1 0 0,-7-3-90 0 0,1 1-1 0 0,0-1 1 0 0,-1 1-1 0 0,1 0 1 0 0,-1 0 0 0 0,0 0-1 0 0,1 0 1 0 0,-1 0-1 0 0,0 0 1 0 0,0 0-1 0 0,0 0 1 0 0,0 1-1 0 0,-1-1 1 0 0,1 0-1 0 0,0 5 1 0 0,10 55 397 0 0,3 77 0 0 0,-3-21-74 0 0,17 342 717 0 0,-28-418-1020 0 0,1-14 4 0 0,0 1 0 0 0,-3 0 0 0 0,0-1 0 0 0,-2 1 0 0 0,-10 41 0 0 0,11-63-12 0 0,0-1 0 0 0,0 0 0 0 0,0 0 1 0 0,0 0-1 0 0,-1 0 0 0 0,0 0 0 0 0,-1-1 0 0 0,1 0 0 0 0,-1 0 0 0 0,0 0 0 0 0,0 0 1 0 0,-1-1-1 0 0,1 0 0 0 0,-1 0 0 0 0,0-1 0 0 0,0 1 0 0 0,0-1 0 0 0,0 0 1 0 0,-1-1-1 0 0,1 0 0 0 0,-9 2 0 0 0,1-1-218 0 0,1 0-1 0 0,0-1 1 0 0,-1-1 0 0 0,1 0-1 0 0,-18-1 1 0 0,-31-9-4362 0 0,60 8 3947 0 0,0 0 0 0 0,0 0 0 0 0,0 0 0 0 0,0 0 0 0 0,0 0 0 0 0,1 0 0 0 0,-1 0 0 0 0,0-1 0 0 0,1 1 0 0 0,-1-1 0 0 0,-1-1 0 0 0</inkml:trace>
</inkml:ink>
</file>

<file path=ppt/ink/ink6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3.315"/>
    </inkml:context>
    <inkml:brush xml:id="br0">
      <inkml:brushProperty name="width" value="0.1" units="cm"/>
      <inkml:brushProperty name="height" value="0.1" units="cm"/>
      <inkml:brushProperty name="color" value="#FFFFFF"/>
    </inkml:brush>
  </inkml:definitions>
  <inkml:trace contextRef="#ctx0" brushRef="#br0">8 61 5485 0 0,'-1'-1'180'0'0,"1"0"0"0"0,-1 1 0 0 0,0-1 1 0 0,1 0-1 0 0,-1 0 0 0 0,1 0 0 0 0,-1 0 1 0 0,1 0-1 0 0,-1 1 0 0 0,1-1 0 0 0,0 0 1 0 0,-1 0-1 0 0,1 0 0 0 0,0 0 0 0 0,0 0 1 0 0,0 0-1 0 0,0 0 0 0 0,0 0 0 0 0,0 0 1 0 0,0 0-1 0 0,0 0 0 0 0,0 0 0 0 0,0 0 1 0 0,0 0-1 0 0,1 0 0 0 0,-1 0 0 0 0,0 0 1 0 0,1 0-1 0 0,-1 0 0 0 0,1 0 0 0 0,-1 0 1 0 0,1 1-1 0 0,-1-1 0 0 0,1 0 0 0 0,0 0 1 0 0,-1 0-1 0 0,1 1 0 0 0,2-2 0 0 0,1 0-1 0 0,0-1 0 0 0,1 1 0 0 0,-1 1 0 0 0,1-1 0 0 0,-1 1 0 0 0,1 0-1 0 0,6-1 1 0 0,28-3-58 0 0,1 1-1 0 0,-1 3 0 0 0,43 3 1 0 0,-57 2-1829 0 0,-13 4-2366 0 0</inkml:trace>
</inkml:ink>
</file>

<file path=ppt/ink/ink6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3.960"/>
    </inkml:context>
    <inkml:brush xml:id="br0">
      <inkml:brushProperty name="width" value="0.1" units="cm"/>
      <inkml:brushProperty name="height" value="0.1" units="cm"/>
      <inkml:brushProperty name="color" value="#FFFFFF"/>
    </inkml:brush>
  </inkml:definitions>
  <inkml:trace contextRef="#ctx0" brushRef="#br0">116 0 3308 0 0,'-3'1'257'0'0,"0"-1"0"0"0,0 0-1 0 0,0 1 1 0 0,0 0 0 0 0,1 0 0 0 0,-1 0-1 0 0,0 0 1 0 0,1 0 0 0 0,-1 1-1 0 0,1-1 1 0 0,-1 1 0 0 0,1 0 0 0 0,-1-1-1 0 0,1 1 1 0 0,0 0 0 0 0,0 0-1 0 0,0 1 1 0 0,0-1 0 0 0,1 0 0 0 0,-1 1-1 0 0,0-1 1 0 0,1 1 0 0 0,0-1-1 0 0,-1 1 1 0 0,1 0 0 0 0,0-1-1 0 0,-1 7 1 0 0,-3 9 210 0 0,1 0 0 0 0,1 1 0 0 0,-2 23 0 0 0,3-25-12 0 0,-18 363 3205 0 0,9-97-2508 0 0,6-172-739 0 0,10 125 0 0 0,16-8-72 0 0,-21-224-319 0 0,0-1 1 0 0,1 1-1 0 0,-1 0 0 0 0,1-1 0 0 0,0 1 0 0 0,0 0 0 0 0,0-1 0 0 0,0 1 0 0 0,0-1 0 0 0,4 6 0 0 0,-3-7-14 0 0,0-1-1 0 0,0 0 1 0 0,0 1-1 0 0,0-1 0 0 0,0 0 1 0 0,0 0-1 0 0,0 0 0 0 0,0 0 1 0 0,0-1-1 0 0,1 1 1 0 0,-1-1-1 0 0,0 1 0 0 0,1-1 1 0 0,-1 0-1 0 0,0 0 1 0 0,1 0-1 0 0,-1 0 0 0 0,3 0 1 0 0,130-9 73 0 0,0 1-314 0 0,-77 4-2526 0 0,-23-5-5113 0 0</inkml:trace>
</inkml:ink>
</file>

<file path=ppt/ink/ink6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5.131"/>
    </inkml:context>
    <inkml:brush xml:id="br0">
      <inkml:brushProperty name="width" value="0.1" units="cm"/>
      <inkml:brushProperty name="height" value="0.1" units="cm"/>
      <inkml:brushProperty name="color" value="#FFFFFF"/>
    </inkml:brush>
  </inkml:definitions>
  <inkml:trace contextRef="#ctx0" brushRef="#br0">49 89 4420 0 0,'1'-4'269'0'0,"0"0"-1"0"0,0 0 0 0 0,0 1 0 0 0,0-1 0 0 0,1 0 0 0 0,-1 0 0 0 0,1 1 0 0 0,0-1 0 0 0,0 1 0 0 0,1-1 0 0 0,-1 1 1 0 0,1 0-1 0 0,-1 0 0 0 0,1 0 0 0 0,0 0 0 0 0,0 0 0 0 0,0 1 0 0 0,1-1 0 0 0,3-1 0 0 0,-4 1-184 0 0,0 1-1 0 0,1 0 0 0 0,-1 0 1 0 0,1 0-1 0 0,0 0 0 0 0,-1 1 0 0 0,1-1 1 0 0,0 1-1 0 0,0 0 0 0 0,0 0 1 0 0,0 1-1 0 0,0-1 0 0 0,0 1 1 0 0,1 0-1 0 0,-1 0 0 0 0,0 0 0 0 0,0 0 1 0 0,0 1-1 0 0,6 1 0 0 0,-7 0-40 0 0,1 0-1 0 0,-1 1 0 0 0,0-1 0 0 0,1 1 0 0 0,-1 0 0 0 0,0 0 1 0 0,0 0-1 0 0,-1 0 0 0 0,1 0 0 0 0,-1 1 0 0 0,0-1 0 0 0,1 1 1 0 0,-1-1-1 0 0,-1 1 0 0 0,1 0 0 0 0,-1 0 0 0 0,1 0 0 0 0,-1 0 1 0 0,0 0-1 0 0,0 7 0 0 0,1 1 17 0 0,0 0 0 0 0,-2 1 0 0 0,1-1 0 0 0,-1 0 0 0 0,-4 22 0 0 0,2-21-15 0 0,-1-1 0 0 0,-1-1 0 0 0,0 1 0 0 0,0 0 0 0 0,-1-1 0 0 0,0 0-1 0 0,-1 0 1 0 0,-1 0 0 0 0,0-1 0 0 0,0 0 0 0 0,-1-1 0 0 0,-13 14-1 0 0,-1-4 101 0 0,0 0-1 0 0,-1-2 0 0 0,-1-1 0 0 0,-30 16 0 0 0,61-29 235 0 0,18-1-293 0 0,30-1-87 0 0,293 0-398 0 0,-334-1-762 0 0,0-1-3419 0 0</inkml:trace>
</inkml:ink>
</file>

<file path=ppt/ink/ink6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9.669"/>
    </inkml:context>
    <inkml:brush xml:id="br0">
      <inkml:brushProperty name="width" value="0.1" units="cm"/>
      <inkml:brushProperty name="height" value="0.1" units="cm"/>
      <inkml:brushProperty name="color" value="#FFFFFF"/>
    </inkml:brush>
  </inkml:definitions>
  <inkml:trace contextRef="#ctx0" brushRef="#br0">23 2 5208 0 0,'-22'0'3619'0'0,"37"0"-615"0"0,42-1-2254 0 0,69 3-854 0 0,-42-1-3940 0 0,-74-1 1108 0 0</inkml:trace>
</inkml:ink>
</file>

<file path=ppt/ink/ink6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20.029"/>
    </inkml:context>
    <inkml:brush xml:id="br0">
      <inkml:brushProperty name="width" value="0.1" units="cm"/>
      <inkml:brushProperty name="height" value="0.1" units="cm"/>
      <inkml:brushProperty name="color" value="#FFFFFF"/>
    </inkml:brush>
  </inkml:definitions>
  <inkml:trace contextRef="#ctx0" brushRef="#br0">1 1 4184 0 0,'16'5'518'0'0,"1"-1"-1"0"0,-1-1 0 0 0,1-1 0 0 0,0 0 1 0 0,0-1-1 0 0,30-1 0 0 0,-27-1-245 0 0,93-2 630 0 0,-1 0-3629 0 0,-86-1-633 0 0,-19 4 2168 0 0</inkml:trace>
</inkml:ink>
</file>

<file path=ppt/ink/ink6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30.254"/>
    </inkml:context>
    <inkml:brush xml:id="br0">
      <inkml:brushProperty name="width" value="0.1" units="cm"/>
      <inkml:brushProperty name="height" value="0.1" units="cm"/>
      <inkml:brushProperty name="color" value="#FFFFFF"/>
    </inkml:brush>
  </inkml:definitions>
  <inkml:trace contextRef="#ctx0" brushRef="#br0">0 0 5012 0 0,'9'4'528'0'0,"1"-1"0"0"0,-1-1-1 0 0,1 0 1 0 0,-1 0 0 0 0,1-1 0 0 0,0 0-1 0 0,17-1 1 0 0,-7 0-28 0 0,224 2 1817 0 0,68 4-1711 0 0,-301-5-850 0 0,39 6-3652 0 0</inkml:trace>
</inkml:ink>
</file>

<file path=ppt/ink/ink6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30.689"/>
    </inkml:context>
    <inkml:brush xml:id="br0">
      <inkml:brushProperty name="width" value="0.1" units="cm"/>
      <inkml:brushProperty name="height" value="0.1" units="cm"/>
      <inkml:brushProperty name="color" value="#FFFFFF"/>
    </inkml:brush>
  </inkml:definitions>
  <inkml:trace contextRef="#ctx0" brushRef="#br0">40 1 3880 0 0,'-4'0'493'0'0,"0"0"0"0"0,0 1 1 0 0,0-1-1 0 0,1 1 0 0 0,-1 0 0 0 0,0 1 0 0 0,-3 1 0 0 0,7-3-419 0 0,-1 0-1 0 0,1 0 1 0 0,0 0 0 0 0,0 0-1 0 0,-1 0 1 0 0,1 0 0 0 0,0 0-1 0 0,0 0 1 0 0,-1 1-1 0 0,1-1 1 0 0,0 0 0 0 0,0 0-1 0 0,0 0 1 0 0,-1 0 0 0 0,1 1-1 0 0,0-1 1 0 0,0 0 0 0 0,0 0-1 0 0,0 0 1 0 0,0 1 0 0 0,-1-1-1 0 0,1 0 1 0 0,0 0 0 0 0,0 1-1 0 0,0-1 1 0 0,0 0 0 0 0,0 0-1 0 0,0 0 1 0 0,0 1 0 0 0,0-1-1 0 0,0 0 1 0 0,0 0 0 0 0,0 1-1 0 0,0-1 1 0 0,0 0 0 0 0,0 1-1 0 0,18 6 1369 0 0,105 7-33 0 0,228-2 0 0 0,-346-12-1398 0 0,10 1-1249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3.716"/>
    </inkml:context>
    <inkml:brush xml:id="br0">
      <inkml:brushProperty name="width" value="0.1" units="cm"/>
      <inkml:brushProperty name="height" value="0.1" units="cm"/>
      <inkml:brushProperty name="color" value="#FFFFFF"/>
    </inkml:brush>
  </inkml:definitions>
  <inkml:trace contextRef="#ctx0" brushRef="#br0">1 1 5400 0 0,'0'0'191'0'0,"1"1"-1"0"0,-1 0 0 0 0,1-1 1 0 0,0 1-1 0 0,-1-1 0 0 0,1 1 0 0 0,-1 0 1 0 0,0 0-1 0 0,1-1 0 0 0,-1 1 0 0 0,1 0 1 0 0,-1 0-1 0 0,0-1 0 0 0,0 1 1 0 0,1 0-1 0 0,-1 0 0 0 0,0 0 0 0 0,0-1 1 0 0,0 1-1 0 0,0 0 0 0 0,0 0 0 0 0,0 0 1 0 0,0 0-1 0 0,0 1 0 0 0,3 32 713 0 0,-3-13-462 0 0,16 390 3625 0 0,-15-400-3925 0 0,0-1-1 0 0,1 1 1 0 0,0 0-1 0 0,1 0 1 0 0,6 14-1 0 0,-7-22-203 0 0,-1-1-1 0 0,0 0 1 0 0,0 1-1 0 0,1-1 1 0 0,-1 0-1 0 0,1 0 1 0 0,0 0-1 0 0,-1 0 0 0 0,1-1 1 0 0,0 1-1 0 0,0 0 1 0 0,0-1-1 0 0,1 1 1 0 0,-1-1-1 0 0,0 0 1 0 0,1 0-1 0 0,-1 0 1 0 0,0 0-1 0 0,1 0 1 0 0,-1 0-1 0 0,1 0 1 0 0,-1-1-1 0 0,1 0 1 0 0,0 1-1 0 0,-1-1 1 0 0,1 0-1 0 0,-1 0 1 0 0,1 0-1 0 0,2-1 1 0 0,2 0-702 0 0,0 0 0 0 0,-1 0 1 0 0,1-1-1 0 0,-1 0 0 0 0,0 0 1 0 0,0-1-1 0 0,12-6 0 0 0,-3 0-2266 0 0</inkml:trace>
</inkml:ink>
</file>

<file path=ppt/ink/ink6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31.452"/>
    </inkml:context>
    <inkml:brush xml:id="br0">
      <inkml:brushProperty name="width" value="0.1" units="cm"/>
      <inkml:brushProperty name="height" value="0.1" units="cm"/>
      <inkml:brushProperty name="color" value="#FFFFFF"/>
    </inkml:brush>
  </inkml:definitions>
  <inkml:trace contextRef="#ctx0" brushRef="#br0">22 0 5052 0 0,'-1'77'6355'0'0,"-3"11"-4167"0"0,-3 116-988 0 0,2-107-647 0 0,2-63-216 0 0,2-1-1 0 0,4 61 0 0 0,-2-92-317 0 0,-1 1-1 0 0,1-1 1 0 0,1 1-1 0 0,-1-1 1 0 0,0 1-1 0 0,0-1 1 0 0,1 0-1 0 0,0 1 1 0 0,-1-1-1 0 0,1 0 0 0 0,0 0 1 0 0,0 0-1 0 0,0 0 1 0 0,0-1-1 0 0,0 1 1 0 0,0-1-1 0 0,1 1 1 0 0,-1-1-1 0 0,1 0 0 0 0,-1 0 1 0 0,1 0-1 0 0,-1 0 1 0 0,1 0-1 0 0,-1 0 1 0 0,1-1-1 0 0,3 1 1 0 0,11 2 18 0 0,0 0 0 0 0,33-1 0 0 0,-42-2-26 0 0,46 1-95 0 0,1-2 0 0 0,54-9 0 0 0,-100 8-264 0 0,25-5-2267 0 0,-14-6-2983 0 0</inkml:trace>
</inkml:ink>
</file>

<file path=ppt/ink/ink6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31.808"/>
    </inkml:context>
    <inkml:brush xml:id="br0">
      <inkml:brushProperty name="width" value="0.1" units="cm"/>
      <inkml:brushProperty name="height" value="0.1" units="cm"/>
      <inkml:brushProperty name="color" value="#FFFFFF"/>
    </inkml:brush>
  </inkml:definitions>
  <inkml:trace contextRef="#ctx0" brushRef="#br0">0 66 4508 0 0,'16'-6'729'0'0,"-1"0"0"0"0,1 1 0 0 0,0 1 0 0 0,0 0 0 0 0,0 1 0 0 0,25-2 0 0 0,1 0-68 0 0,114-19-1434 0 0,-142 21-1865 0 0</inkml:trace>
</inkml:ink>
</file>

<file path=ppt/ink/ink6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32.134"/>
    </inkml:context>
    <inkml:brush xml:id="br0">
      <inkml:brushProperty name="width" value="0.1" units="cm"/>
      <inkml:brushProperty name="height" value="0.1" units="cm"/>
      <inkml:brushProperty name="color" value="#FFFFFF"/>
    </inkml:brush>
  </inkml:definitions>
  <inkml:trace contextRef="#ctx0" brushRef="#br0">14 42 836 0 0,'-1'0'154'0'0,"0"-1"-1"0"0,0 1 0 0 0,1 0 1 0 0,-1-1-1 0 0,0 1 1 0 0,0 0-1 0 0,1-1 1 0 0,-1 1-1 0 0,1-1 0 0 0,-1 1 1 0 0,0-1-1 0 0,1 1 1 0 0,-1-1-1 0 0,1 0 1 0 0,-1 1-1 0 0,1-1 1 0 0,-1 0-1 0 0,1 1 0 0 0,0-1 1 0 0,-1 0-1 0 0,1 1 1 0 0,0-1-1 0 0,-1 0 1 0 0,1-1-1 0 0,0 2-52 0 0,1-1-1 0 0,-1 0 1 0 0,1 1 0 0 0,-1-1-1 0 0,1 0 1 0 0,0 1 0 0 0,-1-1-1 0 0,1 1 1 0 0,-1-1 0 0 0,1 1-1 0 0,0-1 1 0 0,0 1-1 0 0,-1 0 1 0 0,1-1 0 0 0,0 1-1 0 0,0 0 1 0 0,-1 0 0 0 0,1-1-1 0 0,1 1 1 0 0,56-8 1249 0 0,-44 7-962 0 0,254-6 1810 0 0,-176 8-6807 0 0,-81-4 742 0 0</inkml:trace>
</inkml:ink>
</file>

<file path=ppt/ink/ink6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38.821"/>
    </inkml:context>
    <inkml:brush xml:id="br0">
      <inkml:brushProperty name="width" value="0.1" units="cm"/>
      <inkml:brushProperty name="height" value="0.1" units="cm"/>
      <inkml:brushProperty name="color" value="#FFFFFF"/>
    </inkml:brush>
  </inkml:definitions>
  <inkml:trace contextRef="#ctx0" brushRef="#br0">370 3 1412 0 0,'-7'-3'5889'0'0,"6"3"-5769"0"0,-16 10 1515 0 0,-15 13-1019 0 0,-1 7 30 0 0,1 1 0 0 0,1 2 0 0 0,2 1 1 0 0,1 1-1 0 0,2 1 0 0 0,-35 66 0 0 0,49-79-398 0 0,1 0 0 0 0,1 0-1 0 0,2 1 1 0 0,0 0 0 0 0,1 0-1 0 0,2 1 1 0 0,0 0-1 0 0,2 0 1 0 0,0 0 0 0 0,3 48-1 0 0,1-53-163 0 0,1-1-1 0 0,1 1 0 0 0,1-1 0 0 0,0 1 1 0 0,2-1-1 0 0,0-1 0 0 0,1 1 0 0 0,1-1 1 0 0,0 0-1 0 0,2-1 0 0 0,0 0 1 0 0,1-1-1 0 0,0 0 0 0 0,21 22 0 0 0,-21-28-343 0 0,-1-1 0 0 0,1 0 0 0 0,0-1 0 0 0,1-1 0 0 0,21 12 0 0 0,-26-16-438 0 0,0 0-1 0 0,0 0 0 0 0,0 0 1 0 0,0-1-1 0 0,1 0 0 0 0,-1-1 1 0 0,1 1-1 0 0,-1-2 1 0 0,1 1-1 0 0,-1-1 0 0 0,1 0 1 0 0,8-1-1 0 0,-4-3-2207 0 0</inkml:trace>
</inkml:ink>
</file>

<file path=ppt/ink/ink6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39.241"/>
    </inkml:context>
    <inkml:brush xml:id="br0">
      <inkml:brushProperty name="width" value="0.1" units="cm"/>
      <inkml:brushProperty name="height" value="0.1" units="cm"/>
      <inkml:brushProperty name="color" value="#FFFFFF"/>
    </inkml:brush>
  </inkml:definitions>
  <inkml:trace contextRef="#ctx0" brushRef="#br0">462 9 4840 0 0,'1'-9'5895'0'0,"-16"18"-4205"0"0,-20 17-1011 0 0,-210 212 3389 0 0,96-64-4788 0 0,143-165 155 0 0,-6 9-1621 0 0</inkml:trace>
</inkml:ink>
</file>

<file path=ppt/ink/ink6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39.610"/>
    </inkml:context>
    <inkml:brush xml:id="br0">
      <inkml:brushProperty name="width" value="0.1" units="cm"/>
      <inkml:brushProperty name="height" value="0.1" units="cm"/>
      <inkml:brushProperty name="color" value="#FFFFFF"/>
    </inkml:brush>
  </inkml:definitions>
  <inkml:trace contextRef="#ctx0" brushRef="#br0">2 13 5096 0 0,'0'-1'119'0'0,"-1"1"-1"0"0,1 0 0 0 0,0-1 1 0 0,0 1-1 0 0,0 0 0 0 0,0-1 1 0 0,0 1-1 0 0,0-1 0 0 0,0 1 1 0 0,0 0-1 0 0,0-1 0 0 0,0 1 1 0 0,0 0-1 0 0,0-1 0 0 0,0 1 0 0 0,0-1 1 0 0,0 1-1 0 0,0 0 0 0 0,1-1 1 0 0,-1 1-1 0 0,0 0 0 0 0,0-1 1 0 0,0 1-1 0 0,0 0 0 0 0,1-1 1 0 0,0 0 354 0 0,-1 1-355 0 0,0 0 0 0 0,1 0 1 0 0,-1-1-1 0 0,0 1 0 0 0,0 0 1 0 0,1 0-1 0 0,-1 0 0 0 0,1 0 1 0 0,-1 0-1 0 0,0-1 0 0 0,1 1 1 0 0,14 13 2029 0 0,21 39-1369 0 0,-29-41-233 0 0,257 367 2551 0 0,-245-353-2904 0 0,-14-20-544 0 0,0 1-1 0 0,-1 0 1 0 0,0-1-1 0 0,6 12 1 0 0</inkml:trace>
</inkml:ink>
</file>

<file path=ppt/ink/ink6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1.657"/>
    </inkml:context>
    <inkml:brush xml:id="br0">
      <inkml:brushProperty name="width" value="0.1" units="cm"/>
      <inkml:brushProperty name="height" value="0.1" units="cm"/>
      <inkml:brushProperty name="color" value="#FFFFFF"/>
    </inkml:brush>
  </inkml:definitions>
  <inkml:trace contextRef="#ctx0" brushRef="#br0">7 31 4104 0 0,'-6'-23'1993'0'0,"6"23"-1928"0"0,0 0 0 0 0,0-1 0 0 0,0 1 0 0 0,0 0 0 0 0,0-1 0 0 0,0 1 0 0 0,0 0 0 0 0,0-1 0 0 0,0 1 0 0 0,0 0 0 0 0,1-1 0 0 0,-1 1 1 0 0,0 0-1 0 0,0 0 0 0 0,0-1 0 0 0,0 1 0 0 0,1 0 0 0 0,-1 0 0 0 0,0-1 0 0 0,0 1 0 0 0,1 0 0 0 0,-1 0 0 0 0,0 0 0 0 0,0-1 0 0 0,1 1 1 0 0,-1 0-1 0 0,0 0 0 0 0,1 0 0 0 0,-1 0 0 0 0,0 0 0 0 0,1 0 0 0 0,-1-1 0 0 0,1 1 0 0 0,1 1 77 0 0,0-1 0 0 0,1 1 0 0 0,-1-1 0 0 0,0 1 0 0 0,0 0 0 0 0,0 0 0 0 0,0 0 0 0 0,0 0 0 0 0,0 0 0 0 0,0 0 0 0 0,0 0 0 0 0,0 1 0 0 0,0-1 0 0 0,3 4 0 0 0,17 18 127 0 0,-1 0 1 0 0,-1 2-1 0 0,-1 0 0 0 0,-2 1 0 0 0,0 1 1 0 0,-2 1-1 0 0,-1 0 0 0 0,-1 1 1 0 0,-1 0-1 0 0,-2 1 0 0 0,8 33 1 0 0,-9-28-77 0 0,-2 0 0 0 0,-1 0 1 0 0,-1 0-1 0 0,-3 1 1 0 0,0 0-1 0 0,-2-1 0 0 0,-8 54 1 0 0,6-74-172 0 0,-1 0 1 0 0,0 0 0 0 0,-1 0-1 0 0,-1 0 1 0 0,-1-1 0 0 0,0 0-1 0 0,0 0 1 0 0,-2 0 0 0 0,0-1-1 0 0,0 0 1 0 0,-1 0 0 0 0,-1-1-1 0 0,0 0 1 0 0,0-1 0 0 0,-1 0-1 0 0,-1-1 1 0 0,0 0-1 0 0,0-1 1 0 0,-23 13 0 0 0,30-19-156 0 0,-15 7-1483 0 0,20-9 1477 0 0,0-1-1 0 0,-1 0 1 0 0,1 0-1 0 0,0 0 1 0 0,-1 1-1 0 0,1-1 1 0 0,0 0-1 0 0,-1 0 1 0 0,1 0-1 0 0,-1 0 1 0 0,1 0-1 0 0,0 0 0 0 0,-1 0 1 0 0,1 0-1 0 0,-1 0 1 0 0,1 0-1 0 0,0 0 1 0 0,-1 0-1 0 0,1 0 1 0 0,0 0-1 0 0,-1 0 1 0 0,1-1-1 0 0,0 1 1 0 0,-1 0-1 0 0,1 0 0 0 0,-1 0 1 0 0,1 0-1 0 0,-3-6-2092 0 0</inkml:trace>
</inkml:ink>
</file>

<file path=ppt/ink/ink6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2.373"/>
    </inkml:context>
    <inkml:brush xml:id="br0">
      <inkml:brushProperty name="width" value="0.1" units="cm"/>
      <inkml:brushProperty name="height" value="0.1" units="cm"/>
      <inkml:brushProperty name="color" value="#FFFFFF"/>
    </inkml:brush>
  </inkml:definitions>
  <inkml:trace contextRef="#ctx0" brushRef="#br0">0 77 4576 0 0,'5'-6'346'0'0,"0"-1"-1"0"0,1 1 0 0 0,0-1 0 0 0,0 2 0 0 0,0-1 0 0 0,1 1 0 0 0,0 0 0 0 0,11-7 1 0 0,-13 9-217 0 0,-1 1 1 0 0,0 0-1 0 0,1 0 1 0 0,-1 0 0 0 0,1 1-1 0 0,-1 0 1 0 0,1-1 0 0 0,0 1-1 0 0,0 1 1 0 0,-1-1-1 0 0,1 1 1 0 0,0 0 0 0 0,0 0-1 0 0,0 0 1 0 0,0 1 0 0 0,6 1-1 0 0,-8 0-81 0 0,0-1 0 0 0,0 1 0 0 0,-1 0 0 0 0,1-1 0 0 0,-1 1 0 0 0,1 0 0 0 0,-1 1 0 0 0,0-1 0 0 0,0 0 0 0 0,0 1 0 0 0,0-1 0 0 0,0 1 0 0 0,-1-1 0 0 0,1 1 0 0 0,-1 0 0 0 0,0 0 0 0 0,1 0 0 0 0,-1 0 0 0 0,0 0 0 0 0,-1 0 0 0 0,1 0 0 0 0,-1 0 0 0 0,1 0 0 0 0,-1 0 0 0 0,0 4 0 0 0,1 10 89 0 0,-1-1-1 0 0,-1 1 0 0 0,-4 20 1 0 0,3-26-97 0 0,0-1 1 0 0,-1 0 0 0 0,0 0 0 0 0,0 0-1 0 0,-1 0 1 0 0,-1-1 0 0 0,0 1 0 0 0,0-1-1 0 0,-13 16 1 0 0,-2-1 226 0 0,-46 41-1 0 0,45-45-35 0 0,9-4 189 0 0,12-16-410 0 0,0 0 0 0 0,0 1 0 0 0,0-1 0 0 0,0 0 0 0 0,0 1 0 0 0,0-1 0 0 0,0 0 0 0 0,0 0 0 0 0,1 1 0 0 0,-1-1 0 0 0,0 0 0 0 0,0 1 0 0 0,0-1 0 0 0,0 0 0 0 0,0 0 0 0 0,1 1 0 0 0,-1-1 0 0 0,0 0 0 0 0,0 0 0 0 0,0 0 0 0 0,1 1 0 0 0,-1-1 0 0 0,0 0 0 0 0,0 0 0 0 0,1 0 0 0 0,-1 0 0 0 0,0 0-1 0 0,0 1 1 0 0,1-1 0 0 0,-1 0 0 0 0,0 0 0 0 0,1 0 0 0 0,-1 0 0 0 0,38 0 378 0 0,-20-1-362 0 0,299 4 175 0 0,-305 3-1272 0 0</inkml:trace>
</inkml:ink>
</file>

<file path=ppt/ink/ink6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2.889"/>
    </inkml:context>
    <inkml:brush xml:id="br0">
      <inkml:brushProperty name="width" value="0.1" units="cm"/>
      <inkml:brushProperty name="height" value="0.1" units="cm"/>
      <inkml:brushProperty name="color" value="#FFFFFF"/>
    </inkml:brush>
  </inkml:definitions>
  <inkml:trace contextRef="#ctx0" brushRef="#br0">0 0 5304 0 0,'104'2'6277'0'0,"5"2"-4465"0"0,118 1-1045 0 0,-156-3-184 0 0,-36-1-1763 0 0,0-1-4628 0 0</inkml:trace>
</inkml:ink>
</file>

<file path=ppt/ink/ink6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3.282"/>
    </inkml:context>
    <inkml:brush xml:id="br0">
      <inkml:brushProperty name="width" value="0.1" units="cm"/>
      <inkml:brushProperty name="height" value="0.1" units="cm"/>
      <inkml:brushProperty name="color" value="#FFFFFF"/>
    </inkml:brush>
  </inkml:definitions>
  <inkml:trace contextRef="#ctx0" brushRef="#br0">60 32 5208 0 0,'-16'-24'3220'0'0,"4"16"350"0"0,12 8-3523 0 0,0 0 0 0 0,0 1 0 0 0,0-1 1 0 0,0 0-1 0 0,0 0 0 0 0,0 0 1 0 0,0 0-1 0 0,0 0 0 0 0,0 0 0 0 0,0 0 1 0 0,0 1-1 0 0,0-1 0 0 0,0 1 332 0 0,0-1-332 0 0,-10 191 3776 0 0,1-48-2654 0 0,-1 47-71 0 0,9-147-638 0 0,0-22-2526 0 0,0 1-6270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4.066"/>
    </inkml:context>
    <inkml:brush xml:id="br0">
      <inkml:brushProperty name="width" value="0.1" units="cm"/>
      <inkml:brushProperty name="height" value="0.1" units="cm"/>
      <inkml:brushProperty name="color" value="#FFFFFF"/>
    </inkml:brush>
  </inkml:definitions>
  <inkml:trace contextRef="#ctx0" brushRef="#br0">3 96 5537 0 0,'-3'-5'880'0'0,"3"1"-100"0"0,0-1-100 0 0,3 0-120 0 0,5-2-92 0 0,4-2-144 0 0,4 0-172 0 0,5 2-16 0 0,2-1-512 0 0,2 2-132 0 0,0 1-516 0 0,2 0-268 0 0,1 0 79 0 0,-1 1 77 0 0,-3-2 56 0 0,-1 1 28 0 0</inkml:trace>
</inkml:ink>
</file>

<file path=ppt/ink/ink6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5.724"/>
    </inkml:context>
    <inkml:brush xml:id="br0">
      <inkml:brushProperty name="width" value="0.1" units="cm"/>
      <inkml:brushProperty name="height" value="0.1" units="cm"/>
      <inkml:brushProperty name="color" value="#FFFFFF"/>
    </inkml:brush>
  </inkml:definitions>
  <inkml:trace contextRef="#ctx0" brushRef="#br0">22 122 4444 0 0,'8'-122'8941'0'0,"-10"147"-7942"0"0,-18 239 156 0 0,15-175-971 0 0,2-44-4 0 0,4 58-1 0 0,0-100-159 0 0,0 0 0 0 0,0 0 0 0 0,0 0 0 0 0,1 0 0 0 0,-1 0 0 0 0,1 0 0 0 0,0 0 0 0 0,0 0 0 0 0,0 0 0 0 0,0-1 0 0 0,0 1 0 0 0,0-1-1 0 0,1 0 1 0 0,-1 1 0 0 0,1-1 0 0 0,-1 0 0 0 0,1 0 0 0 0,0-1 0 0 0,0 1 0 0 0,0-1 0 0 0,0 1 0 0 0,0-1 0 0 0,0 0 0 0 0,6 1 0 0 0,7 3 32 0 0,1-1-1 0 0,0 0 1 0 0,23 1 0 0 0,-33-4-69 0 0,31 3-265 0 0,0-1 1 0 0,75-5-1 0 0,-92-4-1652 0 0,-8 0-3285 0 0</inkml:trace>
</inkml:ink>
</file>

<file path=ppt/ink/ink6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6.085"/>
    </inkml:context>
    <inkml:brush xml:id="br0">
      <inkml:brushProperty name="width" value="0.1" units="cm"/>
      <inkml:brushProperty name="height" value="0.1" units="cm"/>
      <inkml:brushProperty name="color" value="#FFFFFF"/>
    </inkml:brush>
  </inkml:definitions>
  <inkml:trace contextRef="#ctx0" brushRef="#br0">1 61 3392 0 0,'8'-5'447'0'0,"1"0"0"0"0,0 0 0 0 0,0 1 0 0 0,0 0 0 0 0,0 1 0 0 0,1 0 0 0 0,-1 1 0 0 0,1-1 0 0 0,13 0 0 0 0,28-8 2 0 0,-13 4-1680 0 0,-6 2-3201 0 0,-27 5 3196 0 0</inkml:trace>
</inkml:ink>
</file>

<file path=ppt/ink/ink6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6.435"/>
    </inkml:context>
    <inkml:brush xml:id="br0">
      <inkml:brushProperty name="width" value="0.1" units="cm"/>
      <inkml:brushProperty name="height" value="0.1" units="cm"/>
      <inkml:brushProperty name="color" value="#FFFFFF"/>
    </inkml:brush>
  </inkml:definitions>
  <inkml:trace contextRef="#ctx0" brushRef="#br0">14 94 1720 0 0,'-2'-2'476'0'0,"1"-1"0"0"0,-1 1 0 0 0,1-1 0 0 0,0 1 0 0 0,0-1 0 0 0,0 0 0 0 0,0 1 0 0 0,0-1-1 0 0,0 0 1 0 0,1 0 0 0 0,-1 1 0 0 0,1-7 0 0 0,0 8-357 0 0,1-1 0 0 0,0 1 0 0 0,-1 0-1 0 0,1 0 1 0 0,0-1 0 0 0,0 1 0 0 0,0 0 0 0 0,0 0 0 0 0,0 0-1 0 0,0 0 1 0 0,0 0 0 0 0,0 0 0 0 0,0 0 0 0 0,0 0 0 0 0,0 0-1 0 0,1 0 1 0 0,-1 1 0 0 0,0-1 0 0 0,1 0 0 0 0,-1 1 0 0 0,1-1 0 0 0,-1 1-1 0 0,1 0 1 0 0,-1-1 0 0 0,0 1 0 0 0,3 0 0 0 0,62-12 1028 0 0,113-4 1 0 0,-48 14-1912 0 0,-104 2-3506 0 0</inkml:trace>
</inkml:ink>
</file>

<file path=ppt/ink/ink6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8.021"/>
    </inkml:context>
    <inkml:brush xml:id="br0">
      <inkml:brushProperty name="width" value="0.1" units="cm"/>
      <inkml:brushProperty name="height" value="0.1" units="cm"/>
      <inkml:brushProperty name="color" value="#FFFFFF"/>
    </inkml:brush>
  </inkml:definitions>
  <inkml:trace contextRef="#ctx0" brushRef="#br0">7 50 3844 0 0,'0'-1'46'0'0,"-1"-1"313"0"0,0 0 0 0 0,0 0-1 0 0,0 0 1 0 0,0-1 0 0 0,1 1-1 0 0,-1 0 1 0 0,1 0 0 0 0,-1-1-1 0 0,1-3 1 0 0,0 5-282 0 0,1 0 1 0 0,-1 0-1 0 0,1 0 1 0 0,-1 1-1 0 0,1-1 1 0 0,0 0-1 0 0,-1 0 1 0 0,1 0-1 0 0,0 1 1 0 0,-1-1-1 0 0,1 0 1 0 0,0 1-1 0 0,0-1 1 0 0,0 1-1 0 0,-1-1 1 0 0,1 1-1 0 0,0-1 1 0 0,0 1-1 0 0,0 0 0 0 0,0-1 1 0 0,0 1-1 0 0,0 0 1 0 0,0 0-1 0 0,0 0 1 0 0,0 0-1 0 0,2 0 1 0 0,38-5 486 0 0,0 2 1 0 0,1 2-1 0 0,41 5 1 0 0,-42-2-306 0 0,39 9-2592 0 0,-99-10-5672 0 0</inkml:trace>
</inkml:ink>
</file>

<file path=ppt/ink/ink6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8.519"/>
    </inkml:context>
    <inkml:brush xml:id="br0">
      <inkml:brushProperty name="width" value="0.1" units="cm"/>
      <inkml:brushProperty name="height" value="0.1" units="cm"/>
      <inkml:brushProperty name="color" value="#FFFFFF"/>
    </inkml:brush>
  </inkml:definitions>
  <inkml:trace contextRef="#ctx0" brushRef="#br0">130 1 1184 0 0,'-2'0'331'0'0,"1"0"1"0"0,-1 0-1 0 0,0 0 0 0 0,1 0 1 0 0,-1 0-1 0 0,1 0 0 0 0,-1 1 1 0 0,1-1-1 0 0,-1 0 0 0 0,1 1 1 0 0,-1 0-1 0 0,1-1 0 0 0,-1 1 1 0 0,1 0-1 0 0,-1 0 0 0 0,1-1 1 0 0,-2 3-1 0 0,2-1-104 0 0,-1 0 1 0 0,1 1-1 0 0,-1-1 1 0 0,1 1-1 0 0,0-1 1 0 0,0 1-1 0 0,0 0 0 0 0,0-1 1 0 0,0 6-1 0 0,-30 193 3529 0 0,16-88-2867 0 0,-14 182 1445 0 0,26-247-2056 0 0,-7 352 1088 0 0,10-392-1319 0 0,0-1 0 0 0,0 1 0 0 0,1-1 0 0 0,0 1-1 0 0,0-1 1 0 0,1 0 0 0 0,3 10 0 0 0,-3-13-17 0 0,-1-2-1 0 0,1 1 1 0 0,0 0-1 0 0,0 0 1 0 0,0 0-1 0 0,0-1 1 0 0,1 1 0 0 0,-1-1-1 0 0,1 0 1 0 0,-1 0-1 0 0,1 0 1 0 0,0 0-1 0 0,0 0 1 0 0,0-1 0 0 0,0 1-1 0 0,0-1 1 0 0,0 0-1 0 0,5 2 1 0 0,22 6 35 0 0,1-2 0 0 0,1-1 0 0 0,-1-1 0 0 0,48 1 1 0 0,7-10-2466 0 0,-83 4 1810 0 0,0-2 1 0 0,1 1 0 0 0,-2 0 0 0 0,1-1 0 0 0,0 1 0 0 0,0-1-1 0 0,0 0 1 0 0,-1 0 0 0 0,1 0 0 0 0,-1 0 0 0 0,1 0 0 0 0,-1-1-1 0 0,0 1 1 0 0,4-6 0 0 0,1-2-2397 0 0</inkml:trace>
</inkml:ink>
</file>

<file path=ppt/ink/ink6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8.881"/>
    </inkml:context>
    <inkml:brush xml:id="br0">
      <inkml:brushProperty name="width" value="0.1" units="cm"/>
      <inkml:brushProperty name="height" value="0.1" units="cm"/>
      <inkml:brushProperty name="color" value="#FFFFFF"/>
    </inkml:brush>
  </inkml:definitions>
  <inkml:trace contextRef="#ctx0" brushRef="#br0">314 19 4088 0 0,'4'-19'3354'0'0,"-15"27"-612"0"0,-15 26-929 0 0,-101 166 1705 0 0,-11 25-2359 0 0,132-212-1895 0 0,-4 9-1189 0 0</inkml:trace>
</inkml:ink>
</file>

<file path=ppt/ink/ink6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9.274"/>
    </inkml:context>
    <inkml:brush xml:id="br0">
      <inkml:brushProperty name="width" value="0.1" units="cm"/>
      <inkml:brushProperty name="height" value="0.1" units="cm"/>
      <inkml:brushProperty name="color" value="#FFFFFF"/>
    </inkml:brush>
  </inkml:definitions>
  <inkml:trace contextRef="#ctx0" brushRef="#br0">8 37 4376 0 0,'-1'-4'692'0'0,"-1"0"-1"0"0,1-1 0 0 0,0 1 0 0 0,0 0 0 0 0,0-1 0 0 0,1-5 0 0 0,1 10-519 0 0,0 1 1 0 0,0-1-1 0 0,0 0 0 0 0,0 1 1 0 0,0 0-1 0 0,0-1 0 0 0,0 1 1 0 0,-1-1-1 0 0,1 1 0 0 0,0 0 1 0 0,0 0-1 0 0,0 0 0 0 0,-1-1 1 0 0,1 1-1 0 0,0 0 0 0 0,-1 0 0 0 0,1 1 1 0 0,208 299 3886 0 0,-179-261-3934 0 0,9 11-258 0 0,73 76 0 0 0</inkml:trace>
</inkml:ink>
</file>

<file path=ppt/ink/ink6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49.948"/>
    </inkml:context>
    <inkml:brush xml:id="br0">
      <inkml:brushProperty name="width" value="0.1" units="cm"/>
      <inkml:brushProperty name="height" value="0.1" units="cm"/>
      <inkml:brushProperty name="color" value="#FFFFFF"/>
    </inkml:brush>
  </inkml:definitions>
  <inkml:trace contextRef="#ctx0" brushRef="#br0">1 47 5473 0 0,'0'-2'155'0'0,"0"0"0"0"0,1 0 1 0 0,-1 0-1 0 0,1 0 1 0 0,0 0-1 0 0,-1 0 1 0 0,1 0-1 0 0,0 1 1 0 0,0-1-1 0 0,0 0 1 0 0,0 0-1 0 0,0 1 1 0 0,1-1-1 0 0,-1 1 1 0 0,0-1-1 0 0,1 1 1 0 0,-1-1-1 0 0,1 1 1 0 0,0 0-1 0 0,-1 0 1 0 0,1 0-1 0 0,0 0 1 0 0,0 0-1 0 0,0 0 1 0 0,-1 0-1 0 0,1 1 1 0 0,0-1-1 0 0,0 1 1 0 0,0-1-1 0 0,0 1 1 0 0,3 0-1 0 0,11-2-13 0 0,-1 0 0 0 0,1 1 0 0 0,17 2 0 0 0,-16-1 228 0 0,191 10 1281 0 0,-206-9-1631 0 0,-1-1-1 0 0,0 1 1 0 0,1-1-1 0 0,-1 1 1 0 0,0 0-1 0 0,0 0 1 0 0,0 0 0 0 0,1 0-1 0 0,-1 0 1 0 0,0 0-1 0 0,0 0 1 0 0,0 0-1 0 0,0 0 1 0 0,-1 0-1 0 0,1 1 1 0 0,0-1-1 0 0,0 0 1 0 0,-1 1 0 0 0,1-1-1 0 0,-1 0 1 0 0,1 1-1 0 0,-1-1 1 0 0,0 1-1 0 0,1-1 1 0 0,-1 1-1 0 0,0 2 1 0 0,3 44 210 0 0,-3-46-195 0 0,20 320 1543 0 0,-11-213-1290 0 0,3 214 285 0 0,-12-311-527 0 0,0 0 0 0 0,-1 1 0 0 0,0-1 1 0 0,-1 0-1 0 0,-1-1 0 0 0,0 1 0 0 0,-1 0 1 0 0,-8 20-1 0 0,9-27-17 0 0,1-1 0 0 0,-1 1-1 0 0,0-1 1 0 0,-1 1 0 0 0,1-1 0 0 0,-1 0 0 0 0,0 0 0 0 0,0-1 0 0 0,0 1 0 0 0,0-1-1 0 0,-1 0 1 0 0,1 0 0 0 0,-1 0 0 0 0,0-1 0 0 0,0 1 0 0 0,0-1 0 0 0,0 0 0 0 0,0-1 0 0 0,0 1-1 0 0,0-1 1 0 0,-10 1 0 0 0,-2 0 72 0 0,1-2 0 0 0,-1 0 0 0 0,-26-3 0 0 0,-3-8-1341 0 0,40 9 336 0 0,0-1 0 0 0,0 0 1 0 0,0 0-1 0 0,-9-6 0 0 0,4-4-2433 0 0,8 6 169 0 0</inkml:trace>
</inkml:ink>
</file>

<file path=ppt/ink/ink6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0.514"/>
    </inkml:context>
    <inkml:brush xml:id="br0">
      <inkml:brushProperty name="width" value="0.1" units="cm"/>
      <inkml:brushProperty name="height" value="0.1" units="cm"/>
      <inkml:brushProperty name="color" value="#FFFFFF"/>
    </inkml:brush>
  </inkml:definitions>
  <inkml:trace contextRef="#ctx0" brushRef="#br0">14 38 5933 0 0,'1'-7'883'0'0,"10"-23"5511"0"0,-9 46-5220 0 0,-17 226 1672 0 0,6-155-2099 0 0,5 151 0 0 0,5-232-715 0 0,0-1 1 0 0,0 0-1 0 0,1 0 1 0 0,0 1 0 0 0,-1-1-1 0 0,2 0 1 0 0,-1 0-1 0 0,1-1 1 0 0,0 1-1 0 0,0-1 1 0 0,0 1 0 0 0,0-1-1 0 0,1 0 1 0 0,0 0-1 0 0,-1 0 1 0 0,2-1-1 0 0,-1 1 1 0 0,0-1 0 0 0,1 0-1 0 0,-1 0 1 0 0,1 0-1 0 0,0-1 1 0 0,0 0-1 0 0,5 2 1 0 0,2 0-244 0 0,-1 0-1 0 0,0-1 1 0 0,1 0-1 0 0,0-1 1 0 0,0 0-1 0 0,0-1 1 0 0,0 0 0 0 0,0-1-1 0 0,0 0 1 0 0,14-3-1 0 0,-25 3-130 0 0,0 0 0 0 0,1 0 1 0 0,-1 0-1 0 0,0-1 0 0 0,1 1 0 0 0,-1-1 0 0 0,0 1 0 0 0,0-1 0 0 0,1 1 0 0 0,-1-1 1 0 0,0 1-1 0 0,0-1 0 0 0,0 0 0 0 0,0 0 0 0 0,0 0 0 0 0,0 0 0 0 0,0 0 0 0 0,0 0 1 0 0,0 0-1 0 0,0 0 0 0 0,-1 0 0 0 0,1 0 0 0 0,0 0 0 0 0,-1 0 0 0 0,2-3 0 0 0</inkml:trace>
</inkml:ink>
</file>

<file path=ppt/ink/ink6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0.868"/>
    </inkml:context>
    <inkml:brush xml:id="br0">
      <inkml:brushProperty name="width" value="0.1" units="cm"/>
      <inkml:brushProperty name="height" value="0.1" units="cm"/>
      <inkml:brushProperty name="color" value="#FFFFFF"/>
    </inkml:brush>
  </inkml:definitions>
  <inkml:trace contextRef="#ctx0" brushRef="#br0">1 94 4552 0 0,'2'-2'370'0'0,"0"0"-1"0"0,1 0 0 0 0,0 0 0 0 0,-1 0 0 0 0,1 0 0 0 0,0 1 0 0 0,0-1 0 0 0,0 1 0 0 0,3-1 1 0 0,56-12 974 0 0,-38 9-619 0 0,11-2-293 0 0,-17 4-1151 0 0,-1 0-1 0 0,1-2 1 0 0,30-11-1 0 0,-32-1-4039 0 0,-11 12 3547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4.416"/>
    </inkml:context>
    <inkml:brush xml:id="br0">
      <inkml:brushProperty name="width" value="0.1" units="cm"/>
      <inkml:brushProperty name="height" value="0.1" units="cm"/>
      <inkml:brushProperty name="color" value="#FFFFFF"/>
    </inkml:brush>
  </inkml:definitions>
  <inkml:trace contextRef="#ctx0" brushRef="#br0">1 131 2012 0 0,'3'2'366'0'0,"0"0"-1"0"0,0-1 1 0 0,1 1 0 0 0,-1-1-1 0 0,0 0 1 0 0,1 0-1 0 0,-1 0 1 0 0,1 0 0 0 0,0-1-1 0 0,-1 0 1 0 0,1 1-1 0 0,6-2 1 0 0,47-7 291 0 0,-37 4-119 0 0,3 0-10 0 0,41-13 0 0 0,-56 15-411 0 0,-1 0-1 0 0,0-1 1 0 0,-1 0 0 0 0,1-1-1 0 0,0 0 1 0 0,-1 0-1 0 0,0 0 1 0 0,0-1-1 0 0,10-9 1 0 0,-15 13-65 0 0,0 0 0 0 0,0 0 0 0 0,0 0 0 0 0,0 0 1 0 0,0-1-1 0 0,0 1 0 0 0,0 0 0 0 0,0 0 1 0 0,-1-1-1 0 0,1 1 0 0 0,0 0 0 0 0,-1-1 0 0 0,1 1 1 0 0,-1-1-1 0 0,0 1 0 0 0,1-1 0 0 0,-1 1 0 0 0,0-1 1 0 0,0 1-1 0 0,0-1 0 0 0,0 1 0 0 0,0-1 1 0 0,0 1-1 0 0,0-1 0 0 0,-1 1 0 0 0,1-1 0 0 0,0 1 1 0 0,-1 0-1 0 0,1-1 0 0 0,-1 1 0 0 0,0 0 0 0 0,1-1 1 0 0,-1 1-1 0 0,0 0 0 0 0,0-1 0 0 0,0 1 0 0 0,0 0 1 0 0,0 0-1 0 0,0 0 0 0 0,-1-1 0 0 0,-1 1 16 0 0,1-1 0 0 0,0 1 0 0 0,-1 0-1 0 0,1 0 1 0 0,-1 0 0 0 0,1 0-1 0 0,-1 1 1 0 0,0-1 0 0 0,1 1 0 0 0,-1 0-1 0 0,0-1 1 0 0,1 1 0 0 0,-1 0-1 0 0,0 0 1 0 0,1 1 0 0 0,-1-1 0 0 0,0 1-1 0 0,1-1 1 0 0,-1 1 0 0 0,1 0 0 0 0,-1 0-1 0 0,-3 2 1 0 0,-5 4 80 0 0,1 0-1 0 0,0 1 1 0 0,1 1-1 0 0,-1 0 1 0 0,1 0-1 0 0,1 0 1 0 0,0 1 0 0 0,0 1-1 0 0,1-1 1 0 0,1 1-1 0 0,-1 0 1 0 0,2 1-1 0 0,0 0 1 0 0,-8 24 0 0 0,11-28-87 0 0,0 0 0 0 0,0 0 0 0 0,1 0 0 0 0,0 0 0 0 0,1 0 0 0 0,0 0 0 0 0,0 1 0 0 0,0-1 1 0 0,1 0-1 0 0,4 15 0 0 0,-4-18-59 0 0,1 0 0 0 0,1 0-1 0 0,-1 0 1 0 0,0 0 0 0 0,1 0 0 0 0,0-1 0 0 0,0 0 0 0 0,0 1 0 0 0,1-1 0 0 0,0 0-1 0 0,-1-1 1 0 0,1 1 0 0 0,1-1 0 0 0,-1 1 0 0 0,0-1 0 0 0,1-1 0 0 0,8 5 0 0 0,-2-2-276 0 0,0-2 1 0 0,1 1-1 0 0,-1-2 1 0 0,1 1 0 0 0,-1-1-1 0 0,1-1 1 0 0,0 0-1 0 0,-1-1 1 0 0,1 0 0 0 0,22-4-1 0 0,-12 0-755 0 0,1 0 0 0 0,0-2 0 0 0,-1-1 0 0 0,33-14 0 0 0,-28 8-1973 0 0</inkml:trace>
</inkml:ink>
</file>

<file path=ppt/ink/ink6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1.242"/>
    </inkml:context>
    <inkml:brush xml:id="br0">
      <inkml:brushProperty name="width" value="0.1" units="cm"/>
      <inkml:brushProperty name="height" value="0.1" units="cm"/>
      <inkml:brushProperty name="color" value="#FFFFFF"/>
    </inkml:brush>
  </inkml:definitions>
  <inkml:trace contextRef="#ctx0" brushRef="#br0">0 35 1484 0 0,'5'-2'3774'0'0,"19"-7"-1551"0"0,127 1 1256 0 0,-21 2-5874 0 0,-105-1-3496 0 0,-22 5 4745 0 0</inkml:trace>
</inkml:ink>
</file>

<file path=ppt/ink/ink6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1.581"/>
    </inkml:context>
    <inkml:brush xml:id="br0">
      <inkml:brushProperty name="width" value="0.1" units="cm"/>
      <inkml:brushProperty name="height" value="0.1" units="cm"/>
      <inkml:brushProperty name="color" value="#FFFFFF"/>
    </inkml:brush>
  </inkml:definitions>
  <inkml:trace contextRef="#ctx0" brushRef="#br0">1 45 2116 0 0,'0'0'153'0'0,"0"-1"-1"0"0,0 0 0 0 0,0 1 1 0 0,0-1-1 0 0,-1 0 1 0 0,1 1-1 0 0,0-1 0 0 0,0 0 1 0 0,1 1-1 0 0,-1-1 1 0 0,0 0-1 0 0,0 1 0 0 0,0-1 1 0 0,0 0-1 0 0,0 1 1 0 0,1-1-1 0 0,-1 1 0 0 0,0-1 1 0 0,1 0-1 0 0,-1 1 0 0 0,0-1 1 0 0,1 1-1 0 0,-1-1 1 0 0,1 1-1 0 0,-1-1 0 0 0,1 1 1 0 0,-1-1-1 0 0,1 1 1 0 0,-1-1-1 0 0,1 1 0 0 0,-1 0 1 0 0,1-1-1 0 0,-1 1 1 0 0,1 0-1 0 0,0 0 0 0 0,-1-1 1 0 0,1 1-1 0 0,0 0 1 0 0,-1 0-1 0 0,2 0 0 0 0,34-8 567 0 0,-25 7-134 0 0,39-6 411 0 0,0 2 0 0 0,89 4 0 0 0,-74 2-509 0 0,-35-3-296 0 0,-20 1-583 0 0,0 1 1 0 0,0 0 0 0 0,-1 0-1 0 0,20 3 1 0 0</inkml:trace>
</inkml:ink>
</file>

<file path=ppt/ink/ink6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2.024"/>
    </inkml:context>
    <inkml:brush xml:id="br0">
      <inkml:brushProperty name="width" value="0.1" units="cm"/>
      <inkml:brushProperty name="height" value="0.1" units="cm"/>
      <inkml:brushProperty name="color" value="#FFFFFF"/>
    </inkml:brush>
  </inkml:definitions>
  <inkml:trace contextRef="#ctx0" brushRef="#br0">46 0 3256 0 0,'-1'0'156'0'0,"0"1"-1"0"0,1-1 0 0 0,-1 0 1 0 0,0 0-1 0 0,1 1 0 0 0,-1-1 1 0 0,0 0-1 0 0,1 1 0 0 0,-1-1 0 0 0,0 1 1 0 0,1-1-1 0 0,-1 1 0 0 0,1-1 1 0 0,-1 1-1 0 0,1-1 0 0 0,-1 1 1 0 0,1 0-1 0 0,0-1 0 0 0,-1 1 1 0 0,1 0-1 0 0,0-1 0 0 0,-1 1 1 0 0,1 0-1 0 0,0-1 0 0 0,0 1 1 0 0,-1 0-1 0 0,1 0 0 0 0,0-1 0 0 0,0 1 1 0 0,0 1-1 0 0,-2 30 1106 0 0,2-21-749 0 0,-7 226 3701 0 0,-2 18-2452 0 0,-4 82-481 0 0,13-325-1187 0 0,0 0 1 0 0,1 0 0 0 0,0 0-1 0 0,4 15 1 0 0,-4-23-51 0 0,0-1 0 0 0,0 1 1 0 0,1-1-1 0 0,-1 0 0 0 0,1 0 0 0 0,0 0 0 0 0,0 0 1 0 0,0 0-1 0 0,0 0 0 0 0,0 0 0 0 0,1-1 1 0 0,-1 1-1 0 0,1-1 0 0 0,0 1 0 0 0,-1-1 0 0 0,1 0 1 0 0,0 0-1 0 0,6 2 0 0 0,6 3 22 0 0,1-2 0 0 0,0 0 0 0 0,0 0 0 0 0,0-2-1 0 0,30 3 1 0 0,85-2 97 0 0,-93-4-172 0 0,-33 0-315 0 0,0-1 0 0 0,0 1 0 0 0,1-1 0 0 0,-1 1-1 0 0,0-2 1 0 0,0 1 0 0 0,6-3 0 0 0,-8 3-432 0 0,-1 0 0 0 0,0 0 0 0 0,0 0 0 0 0,0-1 0 0 0,0 1 0 0 0,0-1 0 0 0,0 0 0 0 0,0 1-1 0 0,0-1 1 0 0,2-3 0 0 0</inkml:trace>
</inkml:ink>
</file>

<file path=ppt/ink/ink6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2.435"/>
    </inkml:context>
    <inkml:brush xml:id="br0">
      <inkml:brushProperty name="width" value="0.1" units="cm"/>
      <inkml:brushProperty name="height" value="0.1" units="cm"/>
      <inkml:brushProperty name="color" value="#FFFFFF"/>
    </inkml:brush>
  </inkml:definitions>
  <inkml:trace contextRef="#ctx0" brushRef="#br0">2 55 5048 0 0,'0'-6'1021'0'0,"-1"1"-491"0"0,1 1 1 0 0,0-1 0 0 0,0 1 0 0 0,0 0 0 0 0,1-1 0 0 0,0 1 0 0 0,0 0 0 0 0,0-1 0 0 0,2-4 0 0 0,-2 11-279 0 0,0 0-1 0 0,1 0 1 0 0,-1 1 0 0 0,0-1 0 0 0,0 0 0 0 0,0 0-1 0 0,0 0 1 0 0,-1 1 0 0 0,1-1 0 0 0,0 0 0 0 0,-1 4-1 0 0,1-4-36 0 0,12 58 730 0 0,-5-25-325 0 0,20 63 0 0 0,-24-89-590 0 0,-1 0 0 0 0,2 0 0 0 0,-1 0 0 0 0,1-1 0 0 0,1 0 0 0 0,-1 0 0 0 0,1 0 0 0 0,1 0 0 0 0,-1-1 0 0 0,1 0 0 0 0,12 8 0 0 0,-17-13-266 0 0,0 0 0 0 0,1-1 0 0 0,-1 1 1 0 0,1-1-1 0 0,-1 0 0 0 0,1 0 0 0 0,-1 0 0 0 0,1 0 0 0 0,0 0 0 0 0,0 0 1 0 0,-1-1-1 0 0,1 1 0 0 0,0-1 0 0 0,0 0 0 0 0,-1 0 0 0 0,1 0 1 0 0,0 0-1 0 0,0-1 0 0 0,0 1 0 0 0,-1-1 0 0 0,1 1 0 0 0,0-1 0 0 0,-1 0 1 0 0,1 0-1 0 0,-1 0 0 0 0,1-1 0 0 0,-1 1 0 0 0,1 0 0 0 0,-1-1 1 0 0,0 0-1 0 0,0 1 0 0 0,1-1 0 0 0,-1 0 0 0 0,-1 0 0 0 0,1 0 0 0 0,0-1 1 0 0,1-2-1 0 0,8-9-2813 0 0</inkml:trace>
</inkml:ink>
</file>

<file path=ppt/ink/ink6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2.831"/>
    </inkml:context>
    <inkml:brush xml:id="br0">
      <inkml:brushProperty name="width" value="0.1" units="cm"/>
      <inkml:brushProperty name="height" value="0.1" units="cm"/>
      <inkml:brushProperty name="color" value="#FFFFFF"/>
    </inkml:brush>
  </inkml:definitions>
  <inkml:trace contextRef="#ctx0" brushRef="#br0">311 127 2940 0 0,'-7'-126'10137'0'0,"9"159"-8059"0"0,10 106-544 0 0,-3-54-1048 0 0,-3 0 1 0 0,-12 165 0 0 0,5-239-449 0 0,0 0 0 0 0,-1 0 0 0 0,-1 0 1 0 0,0 0-1 0 0,0-1 0 0 0,-6 12 0 0 0,7-18-23 0 0,-1 0 0 0 0,0 0 0 0 0,1 0 1 0 0,-1-1-1 0 0,0 1 0 0 0,-1-1 0 0 0,1 1 0 0 0,-1-1 1 0 0,1 0-1 0 0,-1-1 0 0 0,0 1 0 0 0,0 0 0 0 0,0-1 0 0 0,0 0 1 0 0,-1 0-1 0 0,1-1 0 0 0,-5 2 0 0 0,-11 4 48 0 0,0-2 0 0 0,0 0 0 0 0,-1-2 0 0 0,1 0 0 0 0,-1-1 0 0 0,0-1 0 0 0,1-1 0 0 0,-40-4 0 0 0,47-3-2809 0 0</inkml:trace>
</inkml:ink>
</file>

<file path=ppt/ink/ink6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3:53.634"/>
    </inkml:context>
    <inkml:brush xml:id="br0">
      <inkml:brushProperty name="width" value="0.1" units="cm"/>
      <inkml:brushProperty name="height" value="0.1" units="cm"/>
      <inkml:brushProperty name="color" value="#FFFFFF"/>
    </inkml:brush>
  </inkml:definitions>
  <inkml:trace contextRef="#ctx0" brushRef="#br0">69 27 4584 0 0,'0'-1'154'0'0,"0"-1"-1"0"0,1 1 1 0 0,-1 0-1 0 0,1 0 1 0 0,-1-1-1 0 0,1 1 1 0 0,-1 0-1 0 0,1 0 1 0 0,-1 0-1 0 0,1 0 1 0 0,0 0-1 0 0,0 0 1 0 0,0 0-1 0 0,-1 0 1 0 0,1 0-1 0 0,0 1 1 0 0,0-1 0 0 0,0 0-1 0 0,0 0 1 0 0,0 1-1 0 0,1-1 1 0 0,-1 1-1 0 0,0-1 1 0 0,0 1-1 0 0,0-1 1 0 0,0 1-1 0 0,1 0 1 0 0,-1-1-1 0 0,0 1 1 0 0,0 0-1 0 0,3 0 1 0 0,48-2 1389 0 0,-40 3-1155 0 0,-3-1-247 0 0,18-1 285 0 0,1 2 0 0 0,27 5 0 0 0,-48-5-350 0 0,0 1 1 0 0,0-1-1 0 0,0 1 1 0 0,0 0-1 0 0,0 1 1 0 0,-1 0-1 0 0,1 0 1 0 0,-1 0-1 0 0,0 1 1 0 0,0 0-1 0 0,0 0 1 0 0,-1 0-1 0 0,7 7 1 0 0,-9-7 8 0 0,-1-1 0 0 0,0 1 0 0 0,1 0 0 0 0,-2 0 0 0 0,1 0 0 0 0,0 0-1 0 0,-1 0 1 0 0,0 0 0 0 0,0 1 0 0 0,0-1 0 0 0,0 0 0 0 0,-1 5 0 0 0,0 58 278 0 0,0-40-237 0 0,14 543 2379 0 0,-8-400-2067 0 0,-6-168-428 0 0,-1 1 1 0 0,1-1-1 0 0,0 1 0 0 0,0-1 0 0 0,-1 1 0 0 0,0-1 0 0 0,1 1 0 0 0,-1-1 0 0 0,0 1 0 0 0,0-1 1 0 0,0 0-1 0 0,-1 1 0 0 0,1-1 0 0 0,0 0 0 0 0,-1 0 0 0 0,0 0 0 0 0,1 0 0 0 0,-4 3 0 0 0,1-2-1 0 0,0-1 0 0 0,-1 1 0 0 0,1-1 0 0 0,0 1 0 0 0,-1-1 0 0 0,0-1 0 0 0,1 1 0 0 0,-1 0 0 0 0,-5 0 0 0 0,-10 1 75 0 0,0-1-1 0 0,0-1 1 0 0,-35-2-1 0 0,49 1-25 0 0,-17-2 275 0 0,1-1 0 0 0,0 0 0 0 0,-24-7-1 0 0,-10-11-1156 0 0,49 17-477 0 0,0 0 1 0 0,0 0-1 0 0,1 0 1 0 0,-12-10 0 0 0,6 0-3697 0 0</inkml:trace>
</inkml:ink>
</file>

<file path=ppt/ink/ink6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25.883"/>
    </inkml:context>
    <inkml:brush xml:id="br0">
      <inkml:brushProperty name="width" value="0.1" units="cm"/>
      <inkml:brushProperty name="height" value="0.1" units="cm"/>
      <inkml:brushProperty name="color" value="#FFFFFF"/>
    </inkml:brush>
  </inkml:definitions>
  <inkml:trace contextRef="#ctx0" brushRef="#br0">76 211 1216 0 0,'28'-4'4018'0'0,"39"-10"-1971"0"0,-42 6-1345 0 0,-21 7-487 0 0,0 0 0 0 0,0-1 1 0 0,0 1-1 0 0,0-1 0 0 0,0 0 0 0 0,6-3 0 0 0,-8 3-104 0 0,-1 1-1 0 0,0 0 0 0 0,0 0 1 0 0,0-1-1 0 0,1 1 0 0 0,-1-1 1 0 0,0 1-1 0 0,-1-1 0 0 0,1 0 1 0 0,0 1-1 0 0,0-1 0 0 0,-1 0 1 0 0,1 1-1 0 0,-1-1 0 0 0,1 0 1 0 0,-1 0-1 0 0,0 0 0 0 0,0 1 1 0 0,0-1-1 0 0,0-2 0 0 0,0 2-77 0 0,-1 0-1 0 0,1 0 1 0 0,0-1-1 0 0,-1 1 1 0 0,0 0-1 0 0,1 0 1 0 0,-1 1-1 0 0,0-1 1 0 0,0 0-1 0 0,0 0 1 0 0,0 0-1 0 0,-1 0 1 0 0,1 1-1 0 0,0-1 1 0 0,-1 1-1 0 0,1-1 1 0 0,-1 1-1 0 0,0-1 1 0 0,1 1-1 0 0,-1 0 1 0 0,0 0-1 0 0,0 0 1 0 0,0 0-1 0 0,0 0 1 0 0,0 0-1 0 0,0 1 1 0 0,0-1-1 0 0,0 0 1 0 0,-3 0-1 0 0,-7-1 26 0 0,1 0 0 0 0,-1 1 0 0 0,-22-1 0 0 0,30 3-53 0 0,0 0 0 0 0,-1 0 0 0 0,1 0 0 0 0,0 0 0 0 0,0 0 0 0 0,0 1 0 0 0,0 0 0 0 0,0-1 0 0 0,1 2 0 0 0,-1-1 1 0 0,1 0-1 0 0,-1 1 0 0 0,1 0 0 0 0,0-1 0 0 0,0 1 0 0 0,0 0 0 0 0,0 1 0 0 0,0-1 0 0 0,1 1 0 0 0,-1-1 0 0 0,1 1 1 0 0,0 0-1 0 0,-2 6 0 0 0,3-8 1 0 0,0 0 0 0 0,0 0 0 0 0,0 0 0 0 0,0 0 1 0 0,1 0-1 0 0,-1 0 0 0 0,1 1 0 0 0,0-1 0 0 0,-1 0 0 0 0,1 1 0 0 0,0-1 1 0 0,0 0-1 0 0,1 0 0 0 0,-1 1 0 0 0,0-1 0 0 0,1 0 0 0 0,-1 0 1 0 0,1 0-1 0 0,0 1 0 0 0,0-1 0 0 0,0 0 0 0 0,0 0 0 0 0,0 0 1 0 0,0 0-1 0 0,0 0 0 0 0,1-1 0 0 0,-1 1 0 0 0,1 0 0 0 0,-1-1 1 0 0,1 1-1 0 0,0-1 0 0 0,0 1 0 0 0,-1-1 0 0 0,1 0 0 0 0,0 0 0 0 0,0 0 1 0 0,0 0-1 0 0,1 0 0 0 0,-1 0 0 0 0,0 0 0 0 0,0-1 0 0 0,0 1 1 0 0,1-1-1 0 0,2 1 0 0 0,10 1 13 0 0,1 0 0 0 0,-1-1 0 0 0,1 0 0 0 0,-1-1-1 0 0,17-3 1 0 0,-25 2-3 0 0,1 0-1 0 0,-1 0 1 0 0,0-1-1 0 0,1 0 1 0 0,-1 0-1 0 0,0-1 1 0 0,0 0-1 0 0,0 0 1 0 0,-1 0-1 0 0,1-1 1 0 0,-1 0-1 0 0,9-7 1 0 0,-13 8-9 0 0,-1 1 0 0 0,1-1 0 0 0,-1 1 0 0 0,1-1 0 0 0,-1 0 0 0 0,0 1 0 0 0,0-1 0 0 0,0 0 0 0 0,0 0 0 0 0,-1 0 0 0 0,1 0 0 0 0,-1 0 0 0 0,0 0 0 0 0,0 0 0 0 0,0 0 0 0 0,0 0 0 0 0,0 0 0 0 0,0 1 0 0 0,-1-1 0 0 0,0 0 0 0 0,1 0 0 0 0,-1 0 0 0 0,0 0 0 0 0,-1 0 0 0 0,1 1 0 0 0,0-1 0 0 0,-4-4 0 0 0,3 3 24 0 0,0 1-1 0 0,0-1 1 0 0,0 1-1 0 0,-1 0 1 0 0,1 0-1 0 0,-1 0 0 0 0,0 0 1 0 0,0 0-1 0 0,0 0 1 0 0,0 1-1 0 0,0-1 1 0 0,0 1-1 0 0,-1 0 1 0 0,1 0-1 0 0,-1 1 0 0 0,0-1 1 0 0,0 1-1 0 0,1-1 1 0 0,-1 1-1 0 0,-6-1 1 0 0,3 2-20 0 0,0 1-1 0 0,0 0 1 0 0,1 0 0 0 0,-1 0 0 0 0,0 1 0 0 0,1-1 0 0 0,-1 2 0 0 0,1-1-1 0 0,0 1 1 0 0,-1 0 0 0 0,1 0 0 0 0,1 1 0 0 0,-1 0 0 0 0,0 0 0 0 0,1 0 0 0 0,-5 5-1 0 0,2 0-4 0 0,0 0-1 0 0,1 0 0 0 0,0 0 0 0 0,1 1 1 0 0,0 0-1 0 0,0 0 0 0 0,1 1 0 0 0,-6 17 1 0 0,9-23 13 0 0,1 0-1 0 0,1 0 1 0 0,-1 0 0 0 0,1 0 0 0 0,-1 0 0 0 0,1 0 0 0 0,1 0 0 0 0,-1 0 0 0 0,1 0 0 0 0,0 0 0 0 0,0 0-1 0 0,0-1 1 0 0,1 1 0 0 0,-1 0 0 0 0,1 0 0 0 0,0-1 0 0 0,1 1 0 0 0,-1-1 0 0 0,1 0 0 0 0,0 0-1 0 0,0 0 1 0 0,0 0 0 0 0,1 0 0 0 0,-1-1 0 0 0,1 0 0 0 0,7 6 0 0 0,-8-6 7 0 0,1 0-1 0 0,0-1 1 0 0,0 1 0 0 0,0-1-1 0 0,0 1 1 0 0,1-1 0 0 0,-1 0 0 0 0,0-1-1 0 0,1 1 1 0 0,0-1 0 0 0,-1 0-1 0 0,1 0 1 0 0,0-1 0 0 0,-1 1 0 0 0,1-1-1 0 0,0 0 1 0 0,0 0 0 0 0,-1 0-1 0 0,1-1 1 0 0,0 0 0 0 0,0 0 0 0 0,-1 0-1 0 0,1 0 1 0 0,-1-1 0 0 0,1 0-1 0 0,-1 0 1 0 0,7-4 0 0 0,-6 2-20 0 0,-1 0 1 0 0,0 1-1 0 0,0-1 0 0 0,-1-1 1 0 0,1 1-1 0 0,-1-1 1 0 0,0 1-1 0 0,0-1 0 0 0,0 0 1 0 0,-1 0-1 0 0,0 0 0 0 0,0 0 1 0 0,0-1-1 0 0,0 1 1 0 0,-1 0-1 0 0,0-1 0 0 0,0 1 1 0 0,-1-1-1 0 0,1 1 1 0 0,-1-1-1 0 0,0 0 0 0 0,-1 1 1 0 0,-1-10-1 0 0,0 4-9 0 0,0 1-1 0 0,-1-1 1 0 0,0 1-1 0 0,-1 0 1 0 0,0 0-1 0 0,-1 0 1 0 0,0 1-1 0 0,0-1 1 0 0,-1 1-1 0 0,0 0 1 0 0,-11-11-1 0 0,5 8-8 0 0,0 0-1 0 0,-1 0 0 0 0,-16-10 1 0 0,25 19 0 0 0,-1 0 1 0 0,1 0 0 0 0,-1 1 0 0 0,0 0-1 0 0,0-1 1 0 0,0 2 0 0 0,0-1-1 0 0,0 0 1 0 0,0 1 0 0 0,0 0-1 0 0,0 0 1 0 0,-1 1 0 0 0,1 0-1 0 0,-8 0 1 0 0,10 1 7 0 0,0 0 0 0 0,0 0 0 0 0,1 0 0 0 0,-1 0-1 0 0,1 1 1 0 0,-1-1 0 0 0,1 1 0 0 0,-1 0 0 0 0,1-1 0 0 0,0 1-1 0 0,0 0 1 0 0,0 0 0 0 0,0 1 0 0 0,0-1 0 0 0,1 0 0 0 0,-1 1 0 0 0,1-1-1 0 0,-3 6 1 0 0,0-1 2 0 0,1 0 0 0 0,1 0 0 0 0,-1 0 0 0 0,1 0-1 0 0,0 0 1 0 0,-1 9 0 0 0,3-3 10 0 0,0 1 0 0 0,0-1-1 0 0,1 0 1 0 0,1 0 0 0 0,0 0-1 0 0,1 0 1 0 0,0-1 0 0 0,1 1 0 0 0,1-1-1 0 0,0 0 1 0 0,0 0 0 0 0,8 12-1 0 0,-8-17 7 0 0,0 0-1 0 0,0 0 0 0 0,0 0 1 0 0,1-1-1 0 0,0 0 0 0 0,0 0 1 0 0,0 0-1 0 0,14 8 0 0 0,-15-11 1 0 0,0 0 0 0 0,0-1 0 0 0,0 0 0 0 0,0 0 0 0 0,1 0 0 0 0,-1-1 0 0 0,1 1-1 0 0,0-1 1 0 0,-1 0 0 0 0,1-1 0 0 0,0 0 0 0 0,-1 0 0 0 0,1 0 0 0 0,6-1 0 0 0,-8 0-5 0 0,0 1 0 0 0,0-1 0 0 0,0 0 1 0 0,0 0-1 0 0,0-1 0 0 0,-1 1 0 0 0,1-1 0 0 0,0 0 1 0 0,-1 0-1 0 0,1 0 0 0 0,-1 0 0 0 0,0 0 0 0 0,0-1 0 0 0,1 0 1 0 0,-2 0-1 0 0,1 0 0 0 0,0 0 0 0 0,3-5 0 0 0,-3 3-4 0 0,-1 0 0 0 0,1 0-1 0 0,-1-1 1 0 0,-1 1 0 0 0,1 0-1 0 0,-1-1 1 0 0,0 1-1 0 0,0-1 1 0 0,0 1 0 0 0,-1-1-1 0 0,0 1 1 0 0,0-9 0 0 0,-1 6-9 0 0,0 1 0 0 0,0 0 1 0 0,0 0-1 0 0,-1 0 1 0 0,0 0-1 0 0,0 1 0 0 0,-1-1 1 0 0,0 0-1 0 0,0 1 0 0 0,0 0 1 0 0,-1 0-1 0 0,0 0 1 0 0,0 0-1 0 0,-1 0 0 0 0,0 1 1 0 0,0 0-1 0 0,0 0 1 0 0,0 0-1 0 0,-1 1 0 0 0,0-1 1 0 0,-10-4-1 0 0,12 7-1 0 0,0 0 0 0 0,0 1 0 0 0,-1 0 0 0 0,1 0-1 0 0,-1 0 1 0 0,1 1 0 0 0,0-1 0 0 0,-1 1 0 0 0,0 0 0 0 0,1 0 0 0 0,-1 1 0 0 0,1-1-1 0 0,0 1 1 0 0,-1 0 0 0 0,-7 3 0 0 0,6-1 10 0 0,-1 0-1 0 0,1 0 1 0 0,0 1 0 0 0,0 0-1 0 0,1 0 1 0 0,-1 0 0 0 0,1 1-1 0 0,0 0 1 0 0,-7 8 0 0 0,5-4 24 0 0,0 0-1 0 0,1 0 1 0 0,0 1 0 0 0,1-1 0 0 0,0 1 0 0 0,0 1 0 0 0,1-1-1 0 0,1 1 1 0 0,-1-1 0 0 0,2 1 0 0 0,0 0 0 0 0,-2 20 0 0 0,4-26-11 0 0,0 0 1 0 0,0 0 0 0 0,1 0 0 0 0,0 0 0 0 0,0 0 0 0 0,0 0 0 0 0,1-1 0 0 0,-1 1 0 0 0,1 0 0 0 0,0-1 0 0 0,1 1 0 0 0,-1-1 0 0 0,1 0 0 0 0,0 0 0 0 0,0 0 0 0 0,0 0 0 0 0,0 0 0 0 0,1-1 0 0 0,-1 1 0 0 0,1-1-1 0 0,0 0 1 0 0,0 0 0 0 0,0 0 0 0 0,0-1 0 0 0,1 1 0 0 0,-1-1 0 0 0,1 0 0 0 0,0-1 0 0 0,-1 1 0 0 0,1-1 0 0 0,0 0 0 0 0,0 0 0 0 0,5 0 0 0 0,-2 0 2 0 0,-1 0 0 0 0,1-1 0 0 0,-1 0 0 0 0,1 0 0 0 0,-1-1 0 0 0,1 0 0 0 0,-1 0 0 0 0,0-1 0 0 0,1 0 0 0 0,-1 0 0 0 0,0 0 0 0 0,0-1 0 0 0,-1 0 0 0 0,1-1 0 0 0,-1 0 0 0 0,1 0 0 0 0,-1 0 0 0 0,0-1 0 0 0,0 1 0 0 0,-1-1 0 0 0,9-11 0 0 0,-10 10-17 0 0,-1 1 0 0 0,0-1 0 0 0,-1 0 0 0 0,1 0 1 0 0,-1 0-1 0 0,0 0 0 0 0,-1 0 0 0 0,0-1 0 0 0,0 1 0 0 0,0-1 1 0 0,0 1-1 0 0,-1 0 0 0 0,0-1 0 0 0,-1 1 0 0 0,0-1 1 0 0,0 1-1 0 0,0 0 0 0 0,0-1 0 0 0,-4-8 0 0 0,3 9-11 0 0,-1-1 1 0 0,1 1-1 0 0,-1 0 0 0 0,0-1 0 0 0,-1 1 0 0 0,0 1 1 0 0,0-1-1 0 0,0 0 0 0 0,0 1 0 0 0,-1 0 0 0 0,0 0 0 0 0,0 0 1 0 0,0 1-1 0 0,-1 0 0 0 0,1 0 0 0 0,-1 0 0 0 0,0 1 0 0 0,-7-4 1 0 0,9 6-2 0 0,0 1 0 0 0,0-1 1 0 0,0 0-1 0 0,-1 1 0 0 0,1 0 1 0 0,0 0-1 0 0,0 1 0 0 0,-1-1 0 0 0,1 1 1 0 0,0 0-1 0 0,0 0 0 0 0,0 0 1 0 0,0 0-1 0 0,0 1 0 0 0,0-1 1 0 0,0 1-1 0 0,0 0 0 0 0,1 1 1 0 0,-1-1-1 0 0,1 0 0 0 0,0 1 1 0 0,-1 0-1 0 0,1 0 0 0 0,0 0 1 0 0,-3 4-1 0 0,1-1 6 0 0,0-1-1 0 0,1 1 1 0 0,0 0 0 0 0,0 0 0 0 0,0 1-1 0 0,0-1 1 0 0,1 1 0 0 0,0 0 0 0 0,1 0-1 0 0,-1 0 1 0 0,1 0 0 0 0,1 0 0 0 0,-2 14-1 0 0,3-14 13 0 0,0-1 0 0 0,0 1-1 0 0,1 0 1 0 0,0 0-1 0 0,0 0 1 0 0,1-1 0 0 0,0 1-1 0 0,0 0 1 0 0,0-1-1 0 0,1 0 1 0 0,0 1 0 0 0,0-1-1 0 0,1 0 1 0 0,-1-1 0 0 0,2 1-1 0 0,-1-1 1 0 0,0 0-1 0 0,1 0 1 0 0,0 0 0 0 0,0 0-1 0 0,0-1 1 0 0,1 0-1 0 0,0 0 1 0 0,-1 0 0 0 0,10 3-1 0 0,-7-4 7 0 0,-1 0 0 0 0,1-1-1 0 0,-1 0 1 0 0,1 0 0 0 0,0-1 0 0 0,0 0-1 0 0,0 0 1 0 0,-1-1 0 0 0,1 0 0 0 0,0 0-1 0 0,0-1 1 0 0,0 0 0 0 0,0-1-1 0 0,-1 0 1 0 0,1 0 0 0 0,-1 0 0 0 0,14-7-1 0 0,-16 7-9 0 0,-1 0 0 0 0,1-1 0 0 0,-1 1 0 0 0,0-1 0 0 0,0 0 0 0 0,0 0 0 0 0,0-1 0 0 0,-1 1 0 0 0,1-1 0 0 0,-1 0-1 0 0,0 0 1 0 0,0 0 0 0 0,0 0 0 0 0,-1 0 0 0 0,1 0 0 0 0,-1-1 0 0 0,0 0 0 0 0,0 1 0 0 0,-1-1 0 0 0,1 0 0 0 0,-1 0 0 0 0,0 0 0 0 0,0 0-1 0 0,-1 0 1 0 0,0 0 0 0 0,0 0 0 0 0,0 0 0 0 0,0 0 0 0 0,-2-7 0 0 0,0 5 27 0 0,0 1-1 0 0,0-1 1 0 0,-1 0-1 0 0,1 1 1 0 0,-2 0 0 0 0,1 0-1 0 0,-1 0 1 0 0,1 0 0 0 0,-2 0-1 0 0,-6-7 1 0 0,7 9-239 0 0,-1 0 1 0 0,1 0 0 0 0,-1 0-1 0 0,0 1 1 0 0,-7-5-1 0 0,8 6-406 0 0,1 0-1 0 0,-1 1 1 0 0,1 0 0 0 0,-1 0-1 0 0,0 0 1 0 0,1 0-1 0 0,-1 0 1 0 0,0 1-1 0 0,-4-1 1 0 0</inkml:trace>
</inkml:ink>
</file>

<file path=ppt/ink/ink6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8.408"/>
    </inkml:context>
    <inkml:brush xml:id="br0">
      <inkml:brushProperty name="width" value="0.1" units="cm"/>
      <inkml:brushProperty name="height" value="0.1" units="cm"/>
      <inkml:brushProperty name="color" value="#FFFFFF"/>
    </inkml:brush>
  </inkml:definitions>
  <inkml:trace contextRef="#ctx0" brushRef="#br0">0 66 2556 0 0,'2'-23'7506'0'0,"5"19"-7289"0"0,0 0 0 0 0,0 0 0 0 0,0 1 1 0 0,0 0-1 0 0,1 1 0 0 0,-1-1 0 0 0,16-2 1 0 0,59-2 157 0 0,-29 3-57 0 0,1 1-285 0 0,-49 3-449 0 0,-35 2 176 0 0,-50-1 110 0 0,45-2 236 0 0,-45 5 0 0 0,95 2 13 0 0,15 0-68 0 0,36-2 21 0 0,-65-4-111 0 0,-35-4-4536 0 0,32 4 4138 0 0</inkml:trace>
</inkml:ink>
</file>

<file path=ppt/ink/ink6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8.965"/>
    </inkml:context>
    <inkml:brush xml:id="br0">
      <inkml:brushProperty name="width" value="0.1" units="cm"/>
      <inkml:brushProperty name="height" value="0.1" units="cm"/>
      <inkml:brushProperty name="color" value="#FFFFFF"/>
    </inkml:brush>
  </inkml:definitions>
  <inkml:trace contextRef="#ctx0" brushRef="#br0">82 35 1044 0 0,'0'-1'421'0'0,"-1"-19"3715"0"0,1 20-4030 0 0,1-1 0 0 0,-1 1 0 0 0,0-1 0 0 0,0 1 1 0 0,0-1-1 0 0,0 1 0 0 0,-1-1 0 0 0,1 1 0 0 0,0-1 0 0 0,0 1 0 0 0,0-1 0 0 0,0 1 0 0 0,0-1 0 0 0,-1 1 0 0 0,1-1 0 0 0,0 1 0 0 0,0-1 0 0 0,-1 1 0 0 0,1 0 0 0 0,0-1 0 0 0,0 1 0 0 0,-1 0 0 0 0,1-1 0 0 0,-1 1 0 0 0,1 0 0 0 0,0-1 0 0 0,-1 1 0 0 0,1 0 0 0 0,-1 0 0 0 0,1-1 0 0 0,-1 1 0 0 0,-10 30 1566 0 0,-7 37-620 0 0,3 1-1 0 0,-9 97 1 0 0,21-139-852 0 0,2-18-82 0 0,0 0 1 0 0,1 1 0 0 0,0-1-1 0 0,0 0 1 0 0,1 0 0 0 0,0 1 0 0 0,3 13-1 0 0,-3-19-61 0 0,0 0-1 0 0,1 1 1 0 0,-1-1-1 0 0,1 0 1 0 0,0 0-1 0 0,0 0 1 0 0,0 0-1 0 0,0-1 0 0 0,0 1 1 0 0,0 0-1 0 0,1-1 1 0 0,0 0-1 0 0,-1 1 1 0 0,1-1-1 0 0,0 0 1 0 0,0 0-1 0 0,0-1 1 0 0,0 1-1 0 0,0-1 1 0 0,5 2-1 0 0,14 2 12 0 0,1 0 0 0 0,-1-2 0 0 0,1-1 0 0 0,0 0 0 0 0,0-2 0 0 0,41-4 0 0 0,-38 2-180 0 0,-18 1-81 0 0,-1 0 1 0 0,1 0-1 0 0,-1-1 0 0 0,0 0 0 0 0,1 0 0 0 0,6-5 1 0 0,-11 6-481 0 0,0 0 1 0 0,0-1 0 0 0,-1 1-1 0 0,1-1 1 0 0,-1 0-1 0 0,1 0 1 0 0,-1 0 0 0 0,0 0-1 0 0,1 0 1 0 0,2-4 0 0 0</inkml:trace>
</inkml:ink>
</file>

<file path=ppt/ink/ink6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9.326"/>
    </inkml:context>
    <inkml:brush xml:id="br0">
      <inkml:brushProperty name="width" value="0.1" units="cm"/>
      <inkml:brushProperty name="height" value="0.1" units="cm"/>
      <inkml:brushProperty name="color" value="#FFFFFF"/>
    </inkml:brush>
  </inkml:definitions>
  <inkml:trace contextRef="#ctx0" brushRef="#br0">2 76 4888 0 0,'0'0'79'0'0,"0"-1"0"0"0,0 1 0 0 0,0 0 0 0 0,-1 0 0 0 0,1 0 0 0 0,0-1 0 0 0,0 1 0 0 0,0 0 0 0 0,0 0 0 0 0,0-1 0 0 0,0 1 0 0 0,0 0 0 0 0,0 0 0 0 0,0-1 0 0 0,0 1 0 0 0,0 0 0 0 0,0 0 0 0 0,0-1 0 0 0,0 1 0 0 0,0 0 0 0 0,0 0 0 0 0,0-1 0 0 0,0 1 0 0 0,0 0 0 0 0,0 0 0 0 0,0-1 0 0 0,0 1 0 0 0,0 0 0 0 0,1 0 0 0 0,-1 0 0 0 0,0-1 0 0 0,0 1 0 0 0,0 0 0 0 0,0 0 0 0 0,1 0 0 0 0,-1-1 0 0 0,0 1 0 0 0,0 0 0 0 0,15-8 1312 0 0,20-4-651 0 0,-32 11-539 0 0,65-12 377 0 0,2-2-2572 0 0,-27-1-4716 0 0,-40 14 5543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4.898"/>
    </inkml:context>
    <inkml:brush xml:id="br0">
      <inkml:brushProperty name="width" value="0.1" units="cm"/>
      <inkml:brushProperty name="height" value="0.1" units="cm"/>
      <inkml:brushProperty name="color" value="#FFFFFF"/>
    </inkml:brush>
  </inkml:definitions>
  <inkml:trace contextRef="#ctx0" brushRef="#br0">317 139 5649 0 0,'11'-11'467'0'0,"0"0"1"0"0,17-23-1 0 0,-26 30-233 0 0,0 1 1 0 0,1-1-1 0 0,-1 0 0 0 0,0 0 1 0 0,-1 0-1 0 0,1 0 0 0 0,-1 0 1 0 0,0 0-1 0 0,0-1 1 0 0,0 1-1 0 0,0 0 0 0 0,-1 0 1 0 0,0-1-1 0 0,0-8 0 0 0,-1 13-180 0 0,1-1 0 0 0,0 0 0 0 0,-1 0 0 0 0,1 1 0 0 0,-1-1 0 0 0,1 0 0 0 0,-1 1 0 0 0,1-1 0 0 0,-1 0 0 0 0,0 1 0 0 0,1-1 0 0 0,-1 1 0 0 0,0-1 0 0 0,1 1 0 0 0,-1-1 0 0 0,0 1 0 0 0,0-1 0 0 0,1 1 0 0 0,-1 0 0 0 0,0-1 0 0 0,0 1 0 0 0,0 0 0 0 0,0 0 0 0 0,0 0 0 0 0,1 0 0 0 0,-1 0 0 0 0,0 0 0 0 0,0 0 0 0 0,0 0 0 0 0,0 0 0 0 0,0 0 0 0 0,1 0 0 0 0,-1 0 0 0 0,-1 1 0 0 0,-30 7 807 0 0,21-4-724 0 0,1 2 1 0 0,0 0 0 0 0,0 0 0 0 0,1 0-1 0 0,0 1 1 0 0,0 1 0 0 0,1-1 0 0 0,-1 2-1 0 0,2-1 1 0 0,-1 1 0 0 0,1 0 0 0 0,1 0-1 0 0,0 1 1 0 0,0 0 0 0 0,1 0 0 0 0,0 1-1 0 0,0-1 1 0 0,1 1 0 0 0,1 0 0 0 0,0 0-1 0 0,0 0 1 0 0,0 16 0 0 0,3-23-220 0 0,0 0 0 0 0,0-1 0 0 0,1 1 1 0 0,0-1-1 0 0,0 1 0 0 0,0-1 0 0 0,0 1 0 0 0,0-1 1 0 0,1 0-1 0 0,0 1 0 0 0,-1-1 0 0 0,1 0 0 0 0,0 0 1 0 0,1 0-1 0 0,-1-1 0 0 0,0 1 0 0 0,1 0 0 0 0,0-1 1 0 0,-1 0-1 0 0,1 1 0 0 0,0-1 0 0 0,0 0 0 0 0,0 0 0 0 0,1-1 1 0 0,-1 1-1 0 0,0-1 0 0 0,1 0 0 0 0,-1 1 0 0 0,1-2 1 0 0,-1 1-1 0 0,1 0 0 0 0,-1-1 0 0 0,1 1 0 0 0,-1-1 1 0 0,1 0-1 0 0,0 0 0 0 0,-1-1 0 0 0,1 1 0 0 0,0-1 1 0 0,-1 1-1 0 0,1-1 0 0 0,-1 0 0 0 0,0-1 0 0 0,1 1 1 0 0,-1 0-1 0 0,0-1 0 0 0,0 0 0 0 0,1 0 0 0 0,3-3 0 0 0,0-3 22 0 0,0 1-1 0 0,0-1 0 0 0,-1 0 0 0 0,0 0 0 0 0,-1-1 0 0 0,1 0 1 0 0,-2 0-1 0 0,7-15 0 0 0,0-9 530 0 0,9-40-1 0 0,-7 23 575 0 0,-7 34-728 0 0,-6 16-307 0 0,0 0 0 0 0,0 0 0 0 0,0 0-1 0 0,0 0 1 0 0,0 0 0 0 0,1 0 0 0 0,-1 0 0 0 0,0 0-1 0 0,0 0 1 0 0,0 0 0 0 0,0 0 0 0 0,0 0 0 0 0,0 0 0 0 0,1 0-1 0 0,-1 0 1 0 0,0 0 0 0 0,0 0 0 0 0,0 0 0 0 0,0 0 0 0 0,0 0-1 0 0,0 0 1 0 0,0 0 0 0 0,1 0 0 0 0,-1 0 0 0 0,0 0-1 0 0,0 0 1 0 0,0 0 0 0 0,0 1 0 0 0,0-1 0 0 0,0 0 0 0 0,0 0-1 0 0,0 0 1 0 0,0 0 0 0 0,1 0 0 0 0,-1 0 0 0 0,0 0 0 0 0,0 0-1 0 0,0 0 1 0 0,0 1 0 0 0,0-1 0 0 0,0 0 0 0 0,0 0 0 0 0,0 0-1 0 0,0 0 1 0 0,0 0 0 0 0,0 0 0 0 0,0 0 0 0 0,0 1-1 0 0,0-1 1 0 0,0 0 0 0 0,0 0 0 0 0,0 0 0 0 0,0 0 0 0 0,4 32 462 0 0,-4-31-478 0 0,18 171 1198 0 0,6 93-180 0 0,-22-207-784 0 0,-3 1 0 0 0,-11 87-1 0 0,10-130-176 0 0,0-1-1 0 0,-1 0 1 0 0,-1 0 0 0 0,0 0-1 0 0,-1-1 1 0 0,-1 1-1 0 0,0-1 1 0 0,-1 0 0 0 0,-1-1-1 0 0,0 0 1 0 0,0 0-1 0 0,-2-1 1 0 0,1 0-1 0 0,-18 17 1 0 0,21-24-23 0 0,1 0-1 0 0,-1-1 1 0 0,0 0-1 0 0,0 0 1 0 0,0 0 0 0 0,-1-1-1 0 0,1 0 1 0 0,-1 0 0 0 0,-9 3-1 0 0,12-6-16 0 0,0 1 0 0 0,-1-1 1 0 0,1 0-1 0 0,-1 0 0 0 0,1 0 0 0 0,0 0 0 0 0,-1-1 0 0 0,1 0 0 0 0,0 0 0 0 0,-1 0 1 0 0,1 0-1 0 0,0-1 0 0 0,0 1 0 0 0,0-1 0 0 0,0 0 0 0 0,-5-4 0 0 0,-8-5-10 0 0,1-1 0 0 0,1-1-1 0 0,0 0 1 0 0,0-1 0 0 0,1 0-1 0 0,1-1 1 0 0,1-1-1 0 0,0 0 1 0 0,1 0 0 0 0,1-1-1 0 0,0-1 1 0 0,1 0-1 0 0,1 0 1 0 0,-8-28 0 0 0,14 38-47 0 0,1 0 0 0 0,0 0 0 0 0,0 0 0 0 0,1 0-1 0 0,0 0 1 0 0,0 0 0 0 0,1 0 0 0 0,0 0 0 0 0,0 0 0 0 0,1 0 0 0 0,0 0 0 0 0,1 0 0 0 0,0 1 0 0 0,0-1 0 0 0,0 1 0 0 0,1-1 0 0 0,0 1 0 0 0,0 1 0 0 0,10-13 0 0 0,6-3-1034 0 0,1 1 0 0 0,1 1 0 0 0,1 0 0 0 0,26-16 0 0 0,-35 26-16 0 0,30-23-2272 0 0,-24 15 397 0 0</inkml:trace>
</inkml:ink>
</file>

<file path=ppt/ink/ink6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09.675"/>
    </inkml:context>
    <inkml:brush xml:id="br0">
      <inkml:brushProperty name="width" value="0.1" units="cm"/>
      <inkml:brushProperty name="height" value="0.1" units="cm"/>
      <inkml:brushProperty name="color" value="#FFFFFF"/>
    </inkml:brush>
  </inkml:definitions>
  <inkml:trace contextRef="#ctx0" brushRef="#br0">15 88 1636 0 0,'-1'0'223'0'0,"1"0"0"0"0,-1-1-1 0 0,0 1 1 0 0,0-1 0 0 0,0 0-1 0 0,0 1 1 0 0,1-1 0 0 0,-1 0-1 0 0,0 1 1 0 0,0-1 0 0 0,1 0-1 0 0,-1 0 1 0 0,1 0 0 0 0,-1 0-1 0 0,1 1 1 0 0,-1-1 0 0 0,1 0-1 0 0,-1 0 1 0 0,1 0 0 0 0,0 0 0 0 0,0 0-1 0 0,-1 0 1 0 0,1 0 0 0 0,0 0-1 0 0,0 0 1 0 0,0 0 0 0 0,0-2-1 0 0,1 2-77 0 0,0-1 0 0 0,1 1 0 0 0,-1 0 0 0 0,0 0 0 0 0,1-1 0 0 0,-1 1 0 0 0,1 0 0 0 0,-1 0 0 0 0,1 1 0 0 0,-1-1-1 0 0,1 0 1 0 0,0 1 0 0 0,-1-1 0 0 0,1 0 0 0 0,0 1 0 0 0,2-1 0 0 0,75-16 749 0 0,155-13 1 0 0,-231 30-941 0 0,25-1-2426 0 0</inkml:trace>
</inkml:ink>
</file>

<file path=ppt/ink/ink6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1.060"/>
    </inkml:context>
    <inkml:brush xml:id="br0">
      <inkml:brushProperty name="width" value="0.1" units="cm"/>
      <inkml:brushProperty name="height" value="0.1" units="cm"/>
      <inkml:brushProperty name="color" value="#FFFFFF"/>
    </inkml:brush>
  </inkml:definitions>
  <inkml:trace contextRef="#ctx0" brushRef="#br0">17 54 4980 0 0,'-3'-5'772'0'0,"1"2"-233"0"0,0 0-1 0 0,0 0 1 0 0,1 0 0 0 0,-1 0 0 0 0,1 0 0 0 0,0 0-1 0 0,-1-5 1 0 0,2 8-490 0 0,0-1 0 0 0,0 0 0 0 0,0 0 0 0 0,0 1 0 0 0,1-1 0 0 0,-1 0 0 0 0,0 1 0 0 0,0-1 0 0 0,1 0 0 0 0,-1 1-1 0 0,0-1 1 0 0,1 0 0 0 0,-1 1 0 0 0,1-1 0 0 0,-1 1 0 0 0,1-1 0 0 0,-1 1 0 0 0,1-1 0 0 0,-1 1 0 0 0,1-1 0 0 0,0 1 0 0 0,-1-1 0 0 0,1 1 0 0 0,-1 0 0 0 0,1-1 0 0 0,0 1 0 0 0,-1 0 0 0 0,1 0 0 0 0,0 0-1 0 0,0-1 1 0 0,-1 1 0 0 0,1 0 0 0 0,0 0 0 0 0,0 0 0 0 0,-1 0 0 0 0,1 0 0 0 0,0 0 0 0 0,-1 0 0 0 0,1 1 0 0 0,0-1 0 0 0,1 0 0 0 0,134-3 1057 0 0,92 2-2014 0 0</inkml:trace>
</inkml:ink>
</file>

<file path=ppt/ink/ink6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1.608"/>
    </inkml:context>
    <inkml:brush xml:id="br0">
      <inkml:brushProperty name="width" value="0.1" units="cm"/>
      <inkml:brushProperty name="height" value="0.1" units="cm"/>
      <inkml:brushProperty name="color" value="#FFFFFF"/>
    </inkml:brush>
  </inkml:definitions>
  <inkml:trace contextRef="#ctx0" brushRef="#br0">88 1 3172 0 0,'-4'0'418'0'0,"0"0"0"0"0,0 0 0 0 0,0 0 0 0 0,0 0 1 0 0,-1 1-1 0 0,1 0 0 0 0,-5 2 0 0 0,7-2-271 0 0,0 0 0 0 0,0 0 0 0 0,1 0 1 0 0,-1 0-1 0 0,1 1 0 0 0,-1-1 1 0 0,1 1-1 0 0,-1-1 0 0 0,1 1 0 0 0,0 0 1 0 0,0-1-1 0 0,0 1 0 0 0,0 0 0 0 0,0 0 1 0 0,0 0-1 0 0,0 0 0 0 0,0 3 1 0 0,-6 18 458 0 0,1 1 0 0 0,1-1 1 0 0,2 1-1 0 0,-2 28 0 0 0,5 99 947 0 0,1-122-1308 0 0,12 202 1032 0 0,0 58-245 0 0,-14-253-883 0 0,0-23-37 0 0,1 0-1 0 0,0 1 1 0 0,0-1-1 0 0,2 0 1 0 0,-1 0 0 0 0,6 20-1 0 0,-6-31-82 0 0,0 0 1 0 0,1 0-1 0 0,-1-1 0 0 0,0 1 0 0 0,1 0 1 0 0,0 0-1 0 0,-1-1 0 0 0,1 1 0 0 0,0-1 0 0 0,0 1 1 0 0,0-1-1 0 0,0 0 0 0 0,0 0 0 0 0,0 0 0 0 0,0 0 1 0 0,0 0-1 0 0,0 0 0 0 0,1 0 0 0 0,1 0 0 0 0,49 7 155 0 0,-41-6-124 0 0,22 1-219 0 0,0 0-1 0 0,1-2 0 0 0,-1-2 0 0 0,1-1 1 0 0,-1-2-1 0 0,0-1 0 0 0,0-2 0 0 0,-1-1 1 0 0,40-15-1 0 0,-70 22-569 0 0,-1-1 0 0 0,1 0 0 0 0,0 1 0 0 0,-1-1 0 0 0,1 0 0 0 0,-1 0 0 0 0,0-1 1 0 0,0 1-1 0 0,0 0 0 0 0,3-6 0 0 0</inkml:trace>
</inkml:ink>
</file>

<file path=ppt/ink/ink6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1.997"/>
    </inkml:context>
    <inkml:brush xml:id="br0">
      <inkml:brushProperty name="width" value="0.1" units="cm"/>
      <inkml:brushProperty name="height" value="0.1" units="cm"/>
      <inkml:brushProperty name="color" value="#FFFFFF"/>
    </inkml:brush>
  </inkml:definitions>
  <inkml:trace contextRef="#ctx0" brushRef="#br0">310 45 4964 0 0,'5'-44'5691'0'0,"-23"67"-3757"0"0,14-16-1652 0 0,-205 341 3529 0 0,197-327-3689 0 0,-8 14-384 0 0,-15 30-453 0 0,18-21-6337 0 0</inkml:trace>
</inkml:ink>
</file>

<file path=ppt/ink/ink6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2.370"/>
    </inkml:context>
    <inkml:brush xml:id="br0">
      <inkml:brushProperty name="width" value="0.1" units="cm"/>
      <inkml:brushProperty name="height" value="0.1" units="cm"/>
      <inkml:brushProperty name="color" value="#FFFFFF"/>
    </inkml:brush>
  </inkml:definitions>
  <inkml:trace contextRef="#ctx0" brushRef="#br0">1 25 4812 0 0,'3'-22'2983'0'0,"-3"22"-2914"0"0,1 0-1 0 0,-1-1 0 0 0,0 1 0 0 0,0 0 1 0 0,0 0-1 0 0,0 0 0 0 0,1 0 0 0 0,-1-1 0 0 0,0 1 1 0 0,0 0-1 0 0,1 0 0 0 0,-1 0 0 0 0,0 0 1 0 0,0 0-1 0 0,1 0 0 0 0,-1 0 0 0 0,0-1 0 0 0,0 1 1 0 0,1 0-1 0 0,-1 0 0 0 0,0 0 0 0 0,0 0 0 0 0,1 0 1 0 0,-1 0-1 0 0,0 0 0 0 0,0 0 0 0 0,1 1 1 0 0,-1-1-1 0 0,0 0 0 0 0,0 0 0 0 0,1 0 0 0 0,-1 0 1 0 0,0 0-1 0 0,0 0 0 0 0,1 0 0 0 0,-1 0 1 0 0,0 1-1 0 0,1-1 0 0 0,2 4 220 0 0,1-1 1 0 0,-1 1-1 0 0,1 0 0 0 0,-1 0 1 0 0,-1 0-1 0 0,4 6 0 0 0,202 402 3790 0 0,-188-373-3965 0 0,-5-22-1991 0 0,-4-11-2818 0 0,-10-6 4269 0 0,0 1 0 0 0,0-1 0 0 0,2 0 0 0 0</inkml:trace>
</inkml:ink>
</file>

<file path=ppt/ink/ink6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3.013"/>
    </inkml:context>
    <inkml:brush xml:id="br0">
      <inkml:brushProperty name="width" value="0.1" units="cm"/>
      <inkml:brushProperty name="height" value="0.1" units="cm"/>
      <inkml:brushProperty name="color" value="#FFFFFF"/>
    </inkml:brush>
  </inkml:definitions>
  <inkml:trace contextRef="#ctx0" brushRef="#br0">1 64 4732 0 0,'4'-5'228'0'0,"0"0"0"0"0,1 0 0 0 0,0 1 0 0 0,0-1-1 0 0,0 1 1 0 0,1 0 0 0 0,0 0 0 0 0,-1 1-1 0 0,1 0 1 0 0,0 0 0 0 0,1 0 0 0 0,-1 1 0 0 0,0 0-1 0 0,1 0 1 0 0,-1 1 0 0 0,10-2 0 0 0,14 0 428 0 0,0 0 0 0 0,42 3 0 0 0,-39 1 371 0 0,-32-1-984 0 0,0 0 1 0 0,0 1-1 0 0,0-1 0 0 0,1 1 1 0 0,-1-1-1 0 0,0 1 1 0 0,0-1-1 0 0,0 1 0 0 0,0 0 1 0 0,0 0-1 0 0,0-1 0 0 0,0 1 1 0 0,0 0-1 0 0,0 0 1 0 0,0 0-1 0 0,-1 0 0 0 0,1 0 1 0 0,0 0-1 0 0,0 0 1 0 0,-1 0-1 0 0,1 0 0 0 0,-1 1 1 0 0,1-1-1 0 0,-1 0 1 0 0,0 0-1 0 0,1 0 0 0 0,-1 1 1 0 0,0-1-1 0 0,0 0 1 0 0,0 3-1 0 0,3 50 137 0 0,-3-39-52 0 0,21 294 1515 0 0,0-20-538 0 0,-19-261-1081 0 0,-1-1 161 0 0,0 0-1 0 0,-5 34 1 0 0,4-55-109 0 0,-1 1 0 0 0,0-1 1 0 0,-1 0-1 0 0,1 0 0 0 0,-1 0 1 0 0,-1 0-1 0 0,1 0 0 0 0,-1 0 1 0 0,0 0-1 0 0,0-1 1 0 0,0 0-1 0 0,-1 1 0 0 0,0-1 1 0 0,0-1-1 0 0,-6 6 0 0 0,6-7-31 0 0,-1 0-1 0 0,0-1 1 0 0,-1 1-1 0 0,1-1 1 0 0,0 0-1 0 0,-1-1 1 0 0,1 0 0 0 0,-1 1-1 0 0,1-2 1 0 0,-1 1-1 0 0,1-1 1 0 0,-12 0-1 0 0,-4-1-210 0 0,0-1 0 0 0,-23-4 1 0 0,44 6 135 0 0,-26-8-1614 0 0,25 8 1329 0 0,0 0 0 0 0,0-1 1 0 0,1 1-1 0 0,-1-1 0 0 0,0 1 1 0 0,0-1-1 0 0,0 1 0 0 0,1-1 1 0 0,-5-4-1889 0 0,5 4 1888 0 0,0 0 0 0 0,-1 0 1 0 0,1 0-1 0 0,0 0 0 0 0,-1 1 1 0 0,1-1-1 0 0,0 0 0 0 0,0 0 1 0 0,-1-1-1 0 0</inkml:trace>
</inkml:ink>
</file>

<file path=ppt/ink/ink6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4.547"/>
    </inkml:context>
    <inkml:brush xml:id="br0">
      <inkml:brushProperty name="width" value="0.1" units="cm"/>
      <inkml:brushProperty name="height" value="0.1" units="cm"/>
      <inkml:brushProperty name="color" value="#FFFFFF"/>
    </inkml:brush>
  </inkml:definitions>
  <inkml:trace contextRef="#ctx0" brushRef="#br0">1 37 4424 0 0,'0'0'180'0'0,"1"-1"1"0"0,-1 0-1 0 0,1 0 0 0 0,-1 0 0 0 0,1 0 0 0 0,0 0 0 0 0,-1 0 0 0 0,1 1 0 0 0,0-1 0 0 0,-1 0 0 0 0,1 1 0 0 0,0-1 0 0 0,0 0 0 0 0,0 1 0 0 0,0-1 0 0 0,0 1 0 0 0,0-1 0 0 0,0 1 1 0 0,0 0-1 0 0,0-1 0 0 0,0 1 0 0 0,0 0 0 0 0,0 0 0 0 0,0 0 0 0 0,0 0 0 0 0,1 0 0 0 0,37-5 271 0 0,-29 5 7 0 0,177-9 1476 0 0,-17 3-1210 0 0,-135 4-1273 0 0,-13 5-2674 0 0</inkml:trace>
</inkml:ink>
</file>

<file path=ppt/ink/ink6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5.115"/>
    </inkml:context>
    <inkml:brush xml:id="br0">
      <inkml:brushProperty name="width" value="0.1" units="cm"/>
      <inkml:brushProperty name="height" value="0.1" units="cm"/>
      <inkml:brushProperty name="color" value="#FFFFFF"/>
    </inkml:brush>
  </inkml:definitions>
  <inkml:trace contextRef="#ctx0" brushRef="#br0">62 3 3168 0 0,'-18'-1'1237'0'0,"17"0"-1026"0"0,-1 1-1 0 0,1 0 1 0 0,-1 0-1 0 0,1 0 1 0 0,0 0-1 0 0,-1 0 0 0 0,1 0 1 0 0,-1 0-1 0 0,1 0 1 0 0,0 0-1 0 0,-1 1 1 0 0,-2 0-1 0 0,3 0-70 0 0,0 0 0 0 0,0 0 0 0 0,0 0 0 0 0,0 1 0 0 0,1-1 0 0 0,-1 0 0 0 0,0 0 0 0 0,0 1 0 0 0,1-1 0 0 0,-1 1 0 0 0,1-1 0 0 0,-1 0 0 0 0,1 1 0 0 0,0-1 0 0 0,0 1 0 0 0,-1-1 1 0 0,1 3-1 0 0,-6 43 1579 0 0,1 66 1 0 0,38 451 1924 0 0,-33-561-3633 0 0,3 62 247 0 0,-4-44-123 0 0,2-1 1 0 0,1 1-1 0 0,6 33 1 0 0,-7-52-102 0 0,0 0 0 0 0,0 0 0 0 0,0 0 0 0 0,0 0 0 0 0,0 0 1 0 0,1-1-1 0 0,-1 1 0 0 0,1 0 0 0 0,-1-1 0 0 0,1 1 0 0 0,0-1 1 0 0,-1 0-1 0 0,1 0 0 0 0,0 1 0 0 0,0-1 0 0 0,0 0 0 0 0,0-1 1 0 0,0 1-1 0 0,0 0 0 0 0,0 0 0 0 0,0-1 0 0 0,0 1 0 0 0,0-1 1 0 0,0 0-1 0 0,0 0 0 0 0,3 0 0 0 0,10 1 37 0 0,0-1-1 0 0,26-3 0 0 0,-24 2-18 0 0,211-26-463 0 0,-202 18-1708 0 0,8-13-6701 0 0</inkml:trace>
</inkml:ink>
</file>

<file path=ppt/ink/ink6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5.583"/>
    </inkml:context>
    <inkml:brush xml:id="br0">
      <inkml:brushProperty name="width" value="0.1" units="cm"/>
      <inkml:brushProperty name="height" value="0.1" units="cm"/>
      <inkml:brushProperty name="color" value="#FFFFFF"/>
    </inkml:brush>
  </inkml:definitions>
  <inkml:trace contextRef="#ctx0" brushRef="#br0">0 0 4780 0 0,'5'53'8048'0'0,"3"0"-7149"0"0,19 64 1 0 0,-23-104-796 0 0,1-1 0 0 0,0 0 1 0 0,0-1-1 0 0,11 17 1 0 0,-13-24-174 0 0,0 1 0 0 0,0-1 0 0 0,0 0 1 0 0,1 0-1 0 0,-1 0 0 0 0,1-1 0 0 0,0 1 1 0 0,1-1-1 0 0,-1 0 0 0 0,0 0 0 0 0,1 0 0 0 0,0-1 1 0 0,7 3-1 0 0,-11-4-7 0 0,1-1 0 0 0,0 0 0 0 0,0 0 0 0 0,-1 0 0 0 0,1 0-1 0 0,0 0 1 0 0,0 0 0 0 0,-1 0 0 0 0,1 0 0 0 0,0-1 0 0 0,0 1 0 0 0,-1-1 0 0 0,1 1 0 0 0,0-1 0 0 0,-1 0 0 0 0,1 0 0 0 0,-1 1-1 0 0,1-1 1 0 0,-1 0 0 0 0,1 0 0 0 0,-1-1 0 0 0,0 1 0 0 0,1 0 0 0 0,-1 0 0 0 0,0-1 0 0 0,0 1 0 0 0,0-1 0 0 0,0 1 0 0 0,0-1 0 0 0,0 1-1 0 0,-1-1 1 0 0,2-2 0 0 0,3-7-149 0 0,0-1-1 0 0,0-1 0 0 0,3-17 1 0 0,-4 16 92 0 0,1-4-482 0 0,-1 1-1853 0 0</inkml:trace>
</inkml:ink>
</file>

<file path=ppt/ink/ink6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5.941"/>
    </inkml:context>
    <inkml:brush xml:id="br0">
      <inkml:brushProperty name="width" value="0.1" units="cm"/>
      <inkml:brushProperty name="height" value="0.1" units="cm"/>
      <inkml:brushProperty name="color" value="#FFFFFF"/>
    </inkml:brush>
  </inkml:definitions>
  <inkml:trace contextRef="#ctx0" brushRef="#br0">232 95 11221 0 0,'0'-8'210'0'0,"-1"-13"784"0"0,2 1 0 0 0,4-25 0 0 0,-6 58-609 0 0,1 0 0 0 0,1 1-1 0 0,4 23 1 0 0,0 1-150 0 0,2 34 112 0 0,1 3-74 0 0,-3 1 0 0 0,-6 84 0 0 0,0-146-212 0 0,0-1 0 0 0,-1 0 0 0 0,-1 0-1 0 0,0 0 1 0 0,-10 25 0 0 0,11-32-34 0 0,-1-1 0 0 0,0 0 0 0 0,0 0 0 0 0,-1 0 1 0 0,0 0-1 0 0,0 0 0 0 0,0-1 0 0 0,0 0 0 0 0,0 0 0 0 0,-1 0 0 0 0,0 0 0 0 0,0-1 0 0 0,0 1 0 0 0,0-2 0 0 0,-9 5 0 0 0,6-4 1 0 0,0-1-1 0 0,0 1 1 0 0,0-2-1 0 0,0 1 1 0 0,-1-1-1 0 0,1 0 1 0 0,0-1 0 0 0,-1 0-1 0 0,1 0 1 0 0,-1-1-1 0 0,1 0 1 0 0,-9-2 0 0 0,11 1-474 0 0,0 0 0 0 0,0 0 0 0 0,0 0-1 0 0,0-1 1 0 0,-9-5 0 0 0,10 1-2622 0 0,4 6 2761 0 0,1 0 1 0 0,0 0-1 0 0,0 1 0 0 0,-1-1 0 0 0,1 0 0 0 0,0 0 0 0 0,0 0 1 0 0,0 0-1 0 0,0 0 0 0 0,0 0 0 0 0,0 0 0 0 0,0 1 1 0 0,0-1-1 0 0,0 0 0 0 0,1-1 0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5.616"/>
    </inkml:context>
    <inkml:brush xml:id="br0">
      <inkml:brushProperty name="width" value="0.1" units="cm"/>
      <inkml:brushProperty name="height" value="0.1" units="cm"/>
      <inkml:brushProperty name="color" value="#FFFFFF"/>
    </inkml:brush>
  </inkml:definitions>
  <inkml:trace contextRef="#ctx0" brushRef="#br0">0 2 5336 0 0,'3'5'419'0'0,"0"0"-1"0"0,0 0 0 0 0,0 1 0 0 0,-1-1 0 0 0,0 1 0 0 0,0-1 0 0 0,0 1 0 0 0,0 6 0 0 0,7 20 260 0 0,-5-23-500 0 0,15 34 155 0 0,-2 0 0 0 0,-3 1 0 0 0,17 82 1 0 0,-30-124-333 0 0,-1-1 0 0 0,0 1 0 0 0,0 0 0 0 0,0-1 0 0 0,0 1 0 0 0,0 0 0 0 0,0-1 0 0 0,0 1 0 0 0,0 0 0 0 0,-1-1 0 0 0,1 1 0 0 0,0-1 0 0 0,-1 1 0 0 0,0 0 0 0 0,1-1 0 0 0,-1 1 0 0 0,0-1 0 0 0,-1 2 0 0 0,2-3 4 0 0,0 0 0 0 0,-1 0 0 0 0,1 1 0 0 0,0-1 0 0 0,-1 0 1 0 0,1 0-1 0 0,0 0 0 0 0,-1 0 0 0 0,1 0 0 0 0,0 1 0 0 0,-1-1 0 0 0,1 0 1 0 0,0 0-1 0 0,-1 0 0 0 0,1 0 0 0 0,-1 0 0 0 0,1 0 0 0 0,0 0 0 0 0,-1 0 1 0 0,1-1-1 0 0,0 1 0 0 0,-1 0 0 0 0,1 0 0 0 0,0 0 0 0 0,-1 0 0 0 0,1 0 1 0 0,-1-1-1 0 0,-13-14 136 0 0,11 10-127 0 0,0 0 0 0 0,0 0 0 0 0,1 0 0 0 0,-1-1 0 0 0,1 1 1 0 0,0-1-1 0 0,1 0 0 0 0,-1 0 0 0 0,1 1 0 0 0,0-1 0 0 0,0 0 0 0 0,1 0 0 0 0,0 0 1 0 0,0 0-1 0 0,1 0 0 0 0,-1 0 0 0 0,1 0 0 0 0,3-9 0 0 0,-2 8-65 0 0,1 1 0 0 0,0-1 0 0 0,1 1-1 0 0,0 0 1 0 0,0-1 0 0 0,0 2 0 0 0,0-1 0 0 0,1 0 0 0 0,0 1-1 0 0,1 0 1 0 0,-1 0 0 0 0,1 1 0 0 0,-1-1 0 0 0,14-6-1 0 0,11-4-206 0 0,2 2 0 0 0,-1 1 0 0 0,2 1 0 0 0,-1 2 0 0 0,61-10 0 0 0,-46 11 150 0 0,-2-3 1 0 0,50-17-1 0 0,-94 27 139 0 0,25-11 801 0 0,-25 12-753 0 0,0-1-1 0 0,0 1 1 0 0,0-1-1 0 0,0 0 1 0 0,0 1-1 0 0,-1-1 1 0 0,1 0-1 0 0,0 0 1 0 0,0 0-1 0 0,0 1 1 0 0,-1-1-1 0 0,1 0 1 0 0,-1 0-1 0 0,1 0 1 0 0,-1 0-1 0 0,1 0 1 0 0,-1 0 0 0 0,1-1-1 0 0,-1 1 1 0 0,1-2-1 0 0,-2 3-56 0 0,1-1-1 0 0,-1 1 1 0 0,1 0-1 0 0,0-1 1 0 0,-1 1 0 0 0,1 0-1 0 0,-1 0 1 0 0,1 0-1 0 0,-1-1 1 0 0,1 1 0 0 0,-1 0-1 0 0,1 0 1 0 0,-1 0-1 0 0,1 0 1 0 0,-1 0 0 0 0,1 0-1 0 0,-1 0 1 0 0,1 0-1 0 0,-1 0 1 0 0,0 0-1 0 0,1 0 1 0 0,-1 0 0 0 0,1 0-1 0 0,-1 0 1 0 0,1 1-1 0 0,-1-1 1 0 0,1 0 0 0 0,0 0-1 0 0,-1 1 1 0 0,1-1-1 0 0,-1 0 1 0 0,0 1 0 0 0,-19 8 266 0 0,3 2-74 0 0,0 1 1 0 0,1 1-1 0 0,0 0 0 0 0,-18 20 1 0 0,29-28-159 0 0,0 0 1 0 0,0 1-1 0 0,1-1 1 0 0,0 1 0 0 0,0 0-1 0 0,1 1 1 0 0,-1-1-1 0 0,1 0 1 0 0,1 1-1 0 0,-1 0 1 0 0,1 0-1 0 0,0 0 1 0 0,1 0 0 0 0,-1 0-1 0 0,1 14 1 0 0,1-18-87 0 0,1-1 1 0 0,0 1 0 0 0,0 0 0 0 0,0-1-1 0 0,0 1 1 0 0,0-1 0 0 0,0 1-1 0 0,1-1 1 0 0,0 0 0 0 0,-1 0 0 0 0,1 0-1 0 0,0 0 1 0 0,0 0 0 0 0,0 0-1 0 0,0 0 1 0 0,0 0 0 0 0,0-1-1 0 0,1 1 1 0 0,-1-1 0 0 0,1 0 0 0 0,-1 1-1 0 0,1-1 1 0 0,4 1 0 0 0,-4-1-47 0 0,-1 0 1 0 0,1 0 0 0 0,0 0-1 0 0,0-1 1 0 0,-1 1 0 0 0,1-1-1 0 0,0 1 1 0 0,0-1 0 0 0,0 0-1 0 0,-1 0 1 0 0,1 0 0 0 0,0-1-1 0 0,0 1 1 0 0,0-1 0 0 0,-1 1-1 0 0,1-1 1 0 0,0 0 0 0 0,-1 0-1 0 0,1 0 1 0 0,-1-1 0 0 0,1 1-1 0 0,-1 0 1 0 0,3-3 0 0 0,0-2 8 0 0,0-1 0 0 0,0 0 0 0 0,-1 0 0 0 0,0-1 1 0 0,0 1-1 0 0,-1-1 0 0 0,0 0 0 0 0,0 0 0 0 0,0 0 0 0 0,1-16 1 0 0,9-24 967 0 0,-14 53-784 0 0,1 0-1 0 0,-1 1 0 0 0,1-1 0 0 0,0 1 0 0 0,0-1 0 0 0,1 0 0 0 0,-1 1 0 0 0,1-1 0 0 0,1 0 0 0 0,-1 1 0 0 0,4 8 0 0 0,-1-4-239 0 0,0 0-1 0 0,0 0 1 0 0,1-1 0 0 0,0 1-1 0 0,10 11 1 0 0,-11-17-366 0 0,0 0 0 0 0,0 0 0 0 0,0 0 0 0 0,0-1 0 0 0,1 0 0 0 0,-1 0 0 0 0,1 0 0 0 0,0-1 0 0 0,10 4 0 0 0,-2-1-2464 0 0</inkml:trace>
</inkml:ink>
</file>

<file path=ppt/ink/ink6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16.796"/>
    </inkml:context>
    <inkml:brush xml:id="br0">
      <inkml:brushProperty name="width" value="0.1" units="cm"/>
      <inkml:brushProperty name="height" value="0.1" units="cm"/>
      <inkml:brushProperty name="color" value="#FFFFFF"/>
    </inkml:brush>
  </inkml:definitions>
  <inkml:trace contextRef="#ctx0" brushRef="#br0">79 47 5412 0 0,'0'-1'123'0'0,"-1"0"-1"0"0,1 1 0 0 0,-1-1 0 0 0,1 1 0 0 0,0-1 0 0 0,-1 0 1 0 0,1 1-1 0 0,0-1 0 0 0,0 0 0 0 0,0 1 0 0 0,0-1 0 0 0,-1 0 1 0 0,1 0-1 0 0,0 1 0 0 0,0-1 0 0 0,0 0 0 0 0,0 1 0 0 0,1-1 0 0 0,-1 0 1 0 0,0 1-1 0 0,0-1 0 0 0,0 0 0 0 0,0 0 0 0 0,1 1 0 0 0,-1-1 1 0 0,0 1-1 0 0,1-1 0 0 0,-1 0 0 0 0,1 1 0 0 0,-1-1 0 0 0,1 0 0 0 0,1-1 56 0 0,0 1 0 0 0,0 0 0 0 0,0-1 0 0 0,0 1 0 0 0,0 0-1 0 0,0 0 1 0 0,0 0 0 0 0,1 1 0 0 0,3-2 0 0 0,50-4 1088 0 0,86-1 495 0 0,-141 9-1698 0 0,0-1 0 0 0,0 1 0 0 0,0 0 1 0 0,0 0-1 0 0,0 0 0 0 0,0-1 0 0 0,0 1 0 0 0,-1 0 0 0 0,1 0 0 0 0,-1 0 0 0 0,1 0 0 0 0,-1 0 0 0 0,0 0 0 0 0,0 0 0 0 0,0 4 0 0 0,1-2 50 0 0,3 50 576 0 0,-3 88-1 0 0,-3-59-191 0 0,-6 264 956 0 0,-1 1-108 0 0,9-346-1316 0 0,0-1 0 0 0,-1 1-1 0 0,1 0 1 0 0,-1 0 0 0 0,1-1-1 0 0,-1 1 1 0 0,0 0 0 0 0,1 0 0 0 0,-1-1-1 0 0,0 1 1 0 0,0-1 0 0 0,0 1-1 0 0,0-1 1 0 0,-1 0 0 0 0,1 1 0 0 0,0-1-1 0 0,-1 0 1 0 0,1 0 0 0 0,-1 1-1 0 0,1-1 1 0 0,-1-1 0 0 0,1 1 0 0 0,-1 0-1 0 0,1 0 1 0 0,-1 0 0 0 0,0-1-1 0 0,0 1 1 0 0,1-1 0 0 0,-1 0 0 0 0,0 1-1 0 0,0-1 1 0 0,0 0 0 0 0,-2 0-1 0 0,-12 1-13 0 0,0 0 0 0 0,0-1 0 0 0,-16-2-1 0 0,4 0 57 0 0,12 2-171 0 0,-1-1 1 0 0,0-1 0 0 0,0 0 0 0 0,-24-8 0 0 0,2-8-9172 0 0</inkml:trace>
</inkml:ink>
</file>

<file path=ppt/ink/ink6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31.104"/>
    </inkml:context>
    <inkml:brush xml:id="br0">
      <inkml:brushProperty name="width" value="0.1" units="cm"/>
      <inkml:brushProperty name="height" value="0.1" units="cm"/>
      <inkml:brushProperty name="color" value="#FFFFFF"/>
    </inkml:brush>
  </inkml:definitions>
  <inkml:trace contextRef="#ctx0" brushRef="#br0">182 85 3004 0 0,'-1'-2'254'0'0,"-1"0"0"0"0,1 0 0 0 0,0 1 0 0 0,0-1-1 0 0,-1 1 1 0 0,1-1 0 0 0,-1 1 0 0 0,0 0 0 0 0,1-1 0 0 0,-1 1-1 0 0,0 0 1 0 0,0 0 0 0 0,0 0 0 0 0,0 0 0 0 0,1 1 0 0 0,-1-1 0 0 0,0 0-1 0 0,-1 1 1 0 0,-2-1 0 0 0,3 2-164 0 0,-1-1 0 0 0,1 1-1 0 0,-1-1 1 0 0,1 1 0 0 0,0 0 0 0 0,-1 0-1 0 0,1 0 1 0 0,0 1 0 0 0,0-1 0 0 0,0 0-1 0 0,0 1 1 0 0,0-1 0 0 0,0 1 0 0 0,0 0 0 0 0,0 0-1 0 0,0 0 1 0 0,-1 2 0 0 0,1-1-41 0 0,0 0 1 0 0,0 0-1 0 0,0 0 1 0 0,0 0 0 0 0,0 0-1 0 0,1 1 1 0 0,0-1-1 0 0,0 0 1 0 0,0 1-1 0 0,0-1 1 0 0,0 1-1 0 0,1-1 1 0 0,-1 1-1 0 0,1-1 1 0 0,0 1-1 0 0,0 0 1 0 0,0-1-1 0 0,1 1 1 0 0,-1-1 0 0 0,1 1-1 0 0,0-1 1 0 0,0 1-1 0 0,0-1 1 0 0,0 0-1 0 0,1 1 1 0 0,-1-1-1 0 0,1 0 1 0 0,0 0-1 0 0,0 0 1 0 0,0 0-1 0 0,0 0 1 0 0,0-1-1 0 0,1 1 1 0 0,-1-1 0 0 0,1 1-1 0 0,0-1 1 0 0,0 0-1 0 0,0 0 1 0 0,0 0-1 0 0,5 2 1 0 0,-2-1-30 0 0,0 0 0 0 0,0 0 1 0 0,1-1-1 0 0,-1 0 0 0 0,1 0 1 0 0,-1 0-1 0 0,1-1 0 0 0,-1 0 0 0 0,11 0 1 0 0,-13-1-14 0 0,-1 0 1 0 0,1 0 0 0 0,0-1-1 0 0,-1 0 1 0 0,1 0-1 0 0,-1 0 1 0 0,1 0 0 0 0,-1 0-1 0 0,1-1 1 0 0,-1 1-1 0 0,0-1 1 0 0,0 0 0 0 0,0 0-1 0 0,0 0 1 0 0,0-1-1 0 0,0 1 1 0 0,0-1 0 0 0,3-4-1 0 0,1-1 25 0 0,-2-1 0 0 0,1 0 0 0 0,-1 0-1 0 0,0-1 1 0 0,-1 0 0 0 0,0 1 0 0 0,0-1 0 0 0,-1-1 0 0 0,3-16-1 0 0,-5 24-10 0 0,-1 0-1 0 0,1 0 0 0 0,-1 0 0 0 0,0 0 0 0 0,0-1 0 0 0,0 1 0 0 0,0 0 0 0 0,0 0 0 0 0,-1 0 1 0 0,0 0-1 0 0,1 0 0 0 0,-1 0 0 0 0,0 0 0 0 0,0 0 0 0 0,-1 1 0 0 0,1-1 0 0 0,0 0 1 0 0,-1 1-1 0 0,0-1 0 0 0,0 1 0 0 0,0-1 0 0 0,0 1 0 0 0,0 0 0 0 0,0 0 0 0 0,0 0 0 0 0,-1 0 1 0 0,1 0-1 0 0,-1 0 0 0 0,1 0 0 0 0,-1 1 0 0 0,0 0 0 0 0,0-1 0 0 0,0 1 0 0 0,0 0 1 0 0,1 1-1 0 0,-1-1 0 0 0,-5 0 0 0 0,-1 0 11 0 0,1 0 0 0 0,-1 1-1 0 0,1 1 1 0 0,-1-1 0 0 0,1 1 0 0 0,-1 1 0 0 0,1-1 0 0 0,0 2 0 0 0,-1-1 0 0 0,1 1-1 0 0,-11 6 1 0 0,8-4 74 0 0,1 0 0 0 0,0 1-1 0 0,0 1 1 0 0,1-1 0 0 0,0 2 0 0 0,0-1-1 0 0,-15 18 1 0 0,21-21-52 0 0,0 1 0 0 0,0-1 0 0 0,1 1-1 0 0,-1-1 1 0 0,1 1 0 0 0,0 0 0 0 0,1 0 0 0 0,-1 0 0 0 0,1 0 0 0 0,0 1-1 0 0,1-1 1 0 0,-1 0 0 0 0,1 0 0 0 0,0 1 0 0 0,0-1 0 0 0,0 0-1 0 0,3 10 1 0 0,-3-12-39 0 0,1 0-1 0 0,0-1 1 0 0,0 1-1 0 0,0-1 0 0 0,0 1 1 0 0,0-1-1 0 0,0 1 1 0 0,1-1-1 0 0,-1 0 0 0 0,1 0 1 0 0,0 1-1 0 0,-1-1 1 0 0,1 0-1 0 0,0 0 1 0 0,0-1-1 0 0,0 1 0 0 0,1 0 1 0 0,-1-1-1 0 0,0 1 1 0 0,1-1-1 0 0,-1 0 0 0 0,1 0 1 0 0,-1 0-1 0 0,1 0 1 0 0,-1 0-1 0 0,1-1 0 0 0,0 1 1 0 0,-1-1-1 0 0,1 1 1 0 0,0-1-1 0 0,-1 0 0 0 0,1 0 1 0 0,0 0-1 0 0,0-1 1 0 0,4 0-1 0 0,-3 0-20 0 0,0 0 0 0 0,-1 0 0 0 0,1-1 1 0 0,0 0-1 0 0,-1 1 0 0 0,0-1 0 0 0,1 0 0 0 0,-1-1 0 0 0,0 1 0 0 0,0 0 0 0 0,0-1 0 0 0,0 0 0 0 0,-1 0 1 0 0,1 0-1 0 0,-1 0 0 0 0,0 0 0 0 0,0 0 0 0 0,0-1 0 0 0,0 1 0 0 0,0-1 0 0 0,-1 1 0 0 0,1-1 1 0 0,-1 1-1 0 0,0-1 0 0 0,0 0 0 0 0,-1 0 0 0 0,1 0 0 0 0,-1-6 0 0 0,1 4 2 0 0,0 0 0 0 0,-1 0-1 0 0,0 0 1 0 0,-1 0 0 0 0,1-1-1 0 0,-1 1 1 0 0,0 0 0 0 0,0 1-1 0 0,-1-1 1 0 0,0 0 0 0 0,0 0 0 0 0,0 1-1 0 0,-1-1 1 0 0,0 1 0 0 0,0-1-1 0 0,0 1 1 0 0,-7-7 0 0 0,8 10 2 0 0,0 1 1 0 0,-1-1 0 0 0,1 1-1 0 0,0 0 1 0 0,-1 0 0 0 0,1 0-1 0 0,-1 0 1 0 0,1 1 0 0 0,-1-1-1 0 0,1 1 1 0 0,-1-1 0 0 0,1 1-1 0 0,-1 0 1 0 0,1 0 0 0 0,-1 0-1 0 0,0 0 1 0 0,1 1 0 0 0,-1-1-1 0 0,1 1 1 0 0,-1-1 0 0 0,1 1-1 0 0,-1 0 1 0 0,1 0 0 0 0,0 0-1 0 0,-1 0 1 0 0,1 0 0 0 0,0 1-1 0 0,0-1 1 0 0,0 1 0 0 0,-2 1-1 0 0,-3 2 38 0 0,1 0-1 0 0,0 0 0 0 0,0 1 1 0 0,0-1-1 0 0,0 1 0 0 0,1 0 1 0 0,0 1-1 0 0,-6 10 0 0 0,8-10-3 0 0,0 0-1 0 0,1 0 1 0 0,0 0-1 0 0,0 1 1 0 0,0-1-1 0 0,1 1 1 0 0,0-1-1 0 0,1 1 1 0 0,0-1-1 0 0,0 1 1 0 0,0-1-1 0 0,3 9 1 0 0,-3-13-17 0 0,0 0-1 0 0,1 0 1 0 0,0 0 0 0 0,0 0 0 0 0,0 0-1 0 0,0-1 1 0 0,0 1 0 0 0,0 0 0 0 0,1 0-1 0 0,-1-1 1 0 0,1 1 0 0 0,0-1 0 0 0,0 0 0 0 0,0 1-1 0 0,0-1 1 0 0,0 0 0 0 0,0 0 0 0 0,1 0-1 0 0,-1-1 1 0 0,1 1 0 0 0,-1 0 0 0 0,1-1-1 0 0,0 0 1 0 0,0 1 0 0 0,-1-1 0 0 0,1 0 0 0 0,0-1-1 0 0,0 1 1 0 0,0 0 0 0 0,0-1 0 0 0,0 0-1 0 0,4 1 1 0 0,-5-2-8 0 0,1 1-1 0 0,-1-1 1 0 0,0 1 0 0 0,1-1-1 0 0,-1 0 1 0 0,0 0-1 0 0,0 0 1 0 0,0 0-1 0 0,0 0 1 0 0,1-1 0 0 0,-2 1-1 0 0,1-1 1 0 0,0 1-1 0 0,0-1 1 0 0,0 0 0 0 0,-1 0-1 0 0,1 1 1 0 0,-1-1-1 0 0,1 0 1 0 0,-1 0 0 0 0,0-1-1 0 0,2-3 1 0 0,0-1-4 0 0,0 0 1 0 0,0 0-1 0 0,-1-1 1 0 0,1 1 0 0 0,1-14-1 0 0,-4 14-10 0 0,0 1 0 0 0,0-1-1 0 0,0 1 1 0 0,-1 0 0 0 0,1-1-1 0 0,-2 1 1 0 0,1 0 0 0 0,-1 0-1 0 0,0 0 1 0 0,0 0 0 0 0,0 0-1 0 0,-1 0 1 0 0,0 1 0 0 0,0-1-1 0 0,-8-9 1 0 0,10 14 6 0 0,0 0 1 0 0,-1 0-1 0 0,1 0 1 0 0,0 1-1 0 0,0-1 1 0 0,0 0-1 0 0,-1 1 1 0 0,1-1-1 0 0,0 1 1 0 0,-1-1-1 0 0,1 1 1 0 0,0 0-1 0 0,-1-1 1 0 0,1 1-1 0 0,-1 0 1 0 0,1 0-1 0 0,0 0 1 0 0,-1 0-1 0 0,1 0 1 0 0,0 1-1 0 0,-1-1 1 0 0,1 0-1 0 0,-1 1 1 0 0,1-1-1 0 0,0 1 1 0 0,0-1-1 0 0,-1 1 1 0 0,1-1-1 0 0,0 1 1 0 0,0 0-1 0 0,0 0 1 0 0,-1 0-1 0 0,1 0 1 0 0,0 0-1 0 0,0 0 1 0 0,0 0-1 0 0,1 0 1 0 0,-1 0-1 0 0,-1 1 1 0 0,-2 3 20 0 0,1-1 0 0 0,-1 1 1 0 0,1-1-1 0 0,0 1 0 0 0,1 0 1 0 0,-1 0-1 0 0,1 1 1 0 0,-3 6-1 0 0,4-6 4 0 0,0 0 1 0 0,0 0-1 0 0,0 0 1 0 0,1 1 0 0 0,0-1-1 0 0,0 0 1 0 0,1 0-1 0 0,-1 0 1 0 0,1 0-1 0 0,3 9 1 0 0,-3-13-21 0 0,0 0 0 0 0,-1 0-1 0 0,1 0 1 0 0,1-1 0 0 0,-1 1 0 0 0,0 0 0 0 0,0 0 0 0 0,1-1 0 0 0,-1 1 0 0 0,1-1-1 0 0,-1 1 1 0 0,1-1 0 0 0,0 1 0 0 0,-1-1 0 0 0,1 0 0 0 0,0 0 0 0 0,0 0 0 0 0,0 0-1 0 0,0 0 1 0 0,0-1 0 0 0,0 1 0 0 0,0 0 0 0 0,0-1 0 0 0,0 1 0 0 0,0-1 0 0 0,1 0-1 0 0,-1 0 1 0 0,0 0 0 0 0,0 0 0 0 0,0 0 0 0 0,0-1 0 0 0,0 1 0 0 0,3-1 0 0 0,-2 0-14 0 0,-1 0 0 0 0,1 0 0 0 0,0 0 1 0 0,0-1-1 0 0,-1 1 0 0 0,1-1 0 0 0,-1 1 1 0 0,1-1-1 0 0,-1 0 0 0 0,0 0 0 0 0,0 0 0 0 0,0 0 1 0 0,0-1-1 0 0,0 1 0 0 0,0 0 0 0 0,-1-1 1 0 0,1 0-1 0 0,-1 1 0 0 0,1-1 0 0 0,-1 0 1 0 0,1-5-1 0 0,0 3-239 0 0,0 0-1 0 0,-1-1 1 0 0,1 1 0 0 0,-1 0 0 0 0,-1-1 0 0 0,1 1-1 0 0,-1-1 1 0 0,0 1 0 0 0,0 0 0 0 0,-2-11 0 0 0</inkml:trace>
</inkml:ink>
</file>

<file path=ppt/ink/ink6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35.013"/>
    </inkml:context>
    <inkml:brush xml:id="br0">
      <inkml:brushProperty name="width" value="0.1" units="cm"/>
      <inkml:brushProperty name="height" value="0.1" units="cm"/>
      <inkml:brushProperty name="color" value="#FFFFFF"/>
    </inkml:brush>
  </inkml:definitions>
  <inkml:trace contextRef="#ctx0" brushRef="#br0">0 1 4812 0 0,'1'3'7283'0'0,"0"10"-3572"0"0,6 98-2367 0 0,9 283 1069 0 0,-17-378-2705 0 0,2 0 1 0 0,0 0-1 0 0,1 0 0 0 0,5 22 0 0 0,-7-37 161 0 0,0-1 0 0 0,0 1 0 0 0,1-1 0 0 0,-1 0 0 0 0,0 1 0 0 0,0-1 0 0 0,0 1 0 0 0,0-1 0 0 0,0 0 0 0 0,1 1 0 0 0,-1-1 0 0 0,0 0 0 0 0,0 1 0 0 0,0-1 0 0 0,1 0 0 0 0,-1 1 0 0 0,1-1-131 0 0,-1 1 131 0 0,0-1 1 0 0,1 0-1 0 0,-1 0 0 0 0,0 0 0 0 0,1 1 0 0 0,-1-1 0 0 0,0 0 0 0 0,1 0 0 0 0,-1 0 0 0 0,1 0 0 0 0,-1 0 0 0 0,0 1 0 0 0,1-1 0 0 0,-1 0 0 0 0,1 0 0 0 0,-1 0 0 0 0,0 0 0 0 0,1 0 0 0 0,-1 0 0 0 0,1-1 0 0 0,-1 1 0 0 0,1 0 0 0 0,-1 0 0 0 0,0 0 0 0 0,1 0 0 0 0,-1 0 0 0 0,0-1 0 0 0,1 1 0 0 0,0 0 0 0 0,14-16-3503 0 0,-7 4 678 0 0</inkml:trace>
</inkml:ink>
</file>

<file path=ppt/ink/ink6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35.628"/>
    </inkml:context>
    <inkml:brush xml:id="br0">
      <inkml:brushProperty name="width" value="0.1" units="cm"/>
      <inkml:brushProperty name="height" value="0.1" units="cm"/>
      <inkml:brushProperty name="color" value="#FFFFFF"/>
    </inkml:brush>
  </inkml:definitions>
  <inkml:trace contextRef="#ctx0" brushRef="#br0">318 1 5312 0 0,'-63'82'9658'0'0,"-107"180"-6872"0"0,155-238-2807 0 0,3-7-843 0 0,2 1-1 0 0,0 0 1 0 0,-11 30 0 0 0,21-47 754 0 0,0-1-1 0 0,-1 0 1 0 0,1 1 0 0 0,0-1 0 0 0,0 0-1 0 0,0 1 1 0 0,-1-1 0 0 0,1 0-1 0 0,0 1 1 0 0,0-1 0 0 0,-1 0 0 0 0,1 1-1 0 0,0-1 1 0 0,-1 0 0 0 0,1 0-1 0 0,0 1 1 0 0,-1-1 0 0 0,1 0 0 0 0,0 0-1 0 0,-1 0 1 0 0,1 1 0 0 0,-1-1-1 0 0,1 0 1 0 0,0 0 0 0 0,-1 0 0 0 0,1 0-1 0 0,-1 0 1 0 0,1 0 0 0 0,0 0-1 0 0,-1 0 1 0 0,1 0 0 0 0,-1 0 0 0 0,1 0-1 0 0,0 0 1 0 0,-1 0 0 0 0,1 0 0 0 0,-1 0-1 0 0,1-1 1 0 0,0 1 0 0 0,-1 0-1 0 0,1 0 1 0 0,-1 0 0 0 0,1-1 0 0 0,0 1-1 0 0,-1 0 1 0 0,1 0 0 0 0,0-1-1 0 0,-1 1 1 0 0</inkml:trace>
</inkml:ink>
</file>

<file path=ppt/ink/ink6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35.991"/>
    </inkml:context>
    <inkml:brush xml:id="br0">
      <inkml:brushProperty name="width" value="0.1" units="cm"/>
      <inkml:brushProperty name="height" value="0.1" units="cm"/>
      <inkml:brushProperty name="color" value="#FFFFFF"/>
    </inkml:brush>
  </inkml:definitions>
  <inkml:trace contextRef="#ctx0" brushRef="#br0">5 61 5412 0 0,'-2'-20'1358'0'0,"1"17"-1007"0"0,1-1 1 0 0,-1 1 0 0 0,1-1-1 0 0,0 1 1 0 0,0-1-1 0 0,0 0 1 0 0,0 1 0 0 0,2-7-1 0 0,-2 9-288 0 0,1 1 0 0 0,-1 0 1 0 0,0 0-1 0 0,1-1 0 0 0,-1 1 0 0 0,0 0 0 0 0,1 0 0 0 0,-1 0 0 0 0,1 0 0 0 0,-1-1 0 0 0,0 1 0 0 0,1 0 0 0 0,-1 0 1 0 0,1 0-1 0 0,-1 0 0 0 0,1 0 0 0 0,-1 0 0 0 0,0 0 0 0 0,1 0 0 0 0,-1 0 0 0 0,1 0 0 0 0,-1 1 0 0 0,0-1 0 0 0,1 0 1 0 0,-1 0-1 0 0,1 0 0 0 0,-1 0 0 0 0,0 1 0 0 0,1-1 0 0 0,-1 0 0 0 0,0 0 0 0 0,1 1 0 0 0,-1-1 0 0 0,0 0 0 0 0,1 0 1 0 0,-1 1-1 0 0,0-1 0 0 0,0 0 0 0 0,1 1 0 0 0,-1-1 0 0 0,0 1 0 0 0,0-1 0 0 0,1 1 0 0 0,15 19 552 0 0,-15-19-486 0 0,391 474 3649 0 0,-379-457-4311 0 0,20 22-1918 0 0,-31-38 1901 0 0,0 0 0 0 0,1 0 0 0 0,-1-1 0 0 0,1 1 0 0 0,-1-1 0 0 0,1 0 0 0 0,-1 0 1 0 0,1 0-1 0 0,4 2 0 0 0,0-3-2654 0 0</inkml:trace>
</inkml:ink>
</file>

<file path=ppt/ink/ink6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36.424"/>
    </inkml:context>
    <inkml:brush xml:id="br0">
      <inkml:brushProperty name="width" value="0.1" units="cm"/>
      <inkml:brushProperty name="height" value="0.1" units="cm"/>
      <inkml:brushProperty name="color" value="#FFFFFF"/>
    </inkml:brush>
  </inkml:definitions>
  <inkml:trace contextRef="#ctx0" brushRef="#br0">87 23 5733 0 0,'0'-3'134'0'0,"-1"-17"4345"0"0,-5 35-989 0 0,-2 20-2912 0 0,1 1 1 0 0,2-1 0 0 0,1 1-1 0 0,2 0 1 0 0,2 1-1 0 0,1-1 1 0 0,9 53-1 0 0,-8-74-485 0 0,1-1-1 0 0,1 1 0 0 0,0-1 0 0 0,1 0 0 0 0,1 0 1 0 0,0 0-1 0 0,1-1 0 0 0,0 1 0 0 0,14 16 0 0 0,-18-25-68 0 0,1 0 0 0 0,0-1 0 0 0,0 1-1 0 0,1-1 1 0 0,-1 0 0 0 0,1-1 0 0 0,0 1-1 0 0,0-1 1 0 0,0 0 0 0 0,0 0-1 0 0,1 0 1 0 0,-1-1 0 0 0,1 0 0 0 0,0 0-1 0 0,0 0 1 0 0,-1-1 0 0 0,1 0 0 0 0,0 0-1 0 0,0-1 1 0 0,0 1 0 0 0,0-1 0 0 0,0 0-1 0 0,0-1 1 0 0,0 0 0 0 0,0 0-1 0 0,6-1 1 0 0,-3-1-39 0 0,0 0-1 0 0,0-1 1 0 0,0 1-1 0 0,-1-2 1 0 0,0 1 0 0 0,0-1-1 0 0,0 0 1 0 0,0-1-1 0 0,-1 0 1 0 0,0 0-1 0 0,0-1 1 0 0,0 1 0 0 0,-1-2-1 0 0,0 1 1 0 0,-1 0-1 0 0,0-1 1 0 0,0 0-1 0 0,0-1 1 0 0,-1 1 0 0 0,0-1-1 0 0,-1 0 1 0 0,0 0-1 0 0,0 0 1 0 0,2-17-1 0 0,-3 16-24 0 0,-1 0 0 0 0,0 0 0 0 0,-1 0 0 0 0,0 0 0 0 0,-1 0 0 0 0,0 0 0 0 0,0 0 0 0 0,-1 0 0 0 0,-1 0 0 0 0,1 0 0 0 0,-2 1 0 0 0,1-1 0 0 0,-1 1 0 0 0,-1 0 0 0 0,1 0 0 0 0,-2 0 0 0 0,1 1 0 0 0,-1 0 0 0 0,0 0 0 0 0,-1 0 0 0 0,0 1-1 0 0,0 0 1 0 0,-9-7 0 0 0,-6 0 8 0 0,-1 0 0 0 0,-1 2-1 0 0,1 1 1 0 0,-2 0-1 0 0,0 2 1 0 0,0 1 0 0 0,0 1-1 0 0,-1 1 1 0 0,-39-4-1 0 0,24 10-776 0 0,22 7-1487 0 0,11 8-4326 0 0</inkml:trace>
</inkml:ink>
</file>

<file path=ppt/ink/ink6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37.500"/>
    </inkml:context>
    <inkml:brush xml:id="br0">
      <inkml:brushProperty name="width" value="0.1" units="cm"/>
      <inkml:brushProperty name="height" value="0.1" units="cm"/>
      <inkml:brushProperty name="color" value="#FFFFFF"/>
    </inkml:brush>
  </inkml:definitions>
  <inkml:trace contextRef="#ctx0" brushRef="#br0">10 30 5845 0 0,'-10'-6'8246'0'0,"32"1"-6893"0"0,144 0-323 0 0,23-5-574 0 0,-147 7-363 0 0,22 2 129 0 0,-36 2-6658 0 0</inkml:trace>
</inkml:ink>
</file>

<file path=ppt/ink/ink6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38.952"/>
    </inkml:context>
    <inkml:brush xml:id="br0">
      <inkml:brushProperty name="width" value="0.1" units="cm"/>
      <inkml:brushProperty name="height" value="0.1" units="cm"/>
      <inkml:brushProperty name="color" value="#FFFFFF"/>
    </inkml:brush>
  </inkml:definitions>
  <inkml:trace contextRef="#ctx0" brushRef="#br0">81 1 4640 0 0,'-29'68'8699'0'0,"-8"63"-7433"0"0,23-43-126 0 0,13-77-1061 0 0,1 0 1 0 0,1 0-1 0 0,0 0 1 0 0,0 0-1 0 0,1 0 1 0 0,0 0-1 0 0,1-1 1 0 0,0 1-1 0 0,1-1 0 0 0,0 0 1 0 0,1 0-1 0 0,0 0 1 0 0,0-1-1 0 0,10 13 1 0 0,-11-17-65 0 0,-1-1 0 0 0,1 0 1 0 0,-1 0-1 0 0,1-1 0 0 0,0 1 0 0 0,1-1 1 0 0,-1 0-1 0 0,1 0 0 0 0,-1 0 1 0 0,1-1-1 0 0,0 0 0 0 0,0 0 0 0 0,0 0 1 0 0,0 0-1 0 0,0-1 0 0 0,0 0 0 0 0,0 0 1 0 0,1 0-1 0 0,-1-1 0 0 0,0 1 1 0 0,1-1-1 0 0,-1-1 0 0 0,0 1 0 0 0,1-1 1 0 0,-1 0-1 0 0,0 0 0 0 0,0 0 0 0 0,0-1 1 0 0,0 0-1 0 0,10-4 0 0 0,-10 3-11 0 0,-1 1-1 0 0,1-1 1 0 0,-1 0-1 0 0,1 0 1 0 0,-1-1-1 0 0,0 1 1 0 0,0-1-1 0 0,-1 0 1 0 0,1 0-1 0 0,-1 0 1 0 0,0-1-1 0 0,4-5 1 0 0,-3 1-4 0 0,1 0 1 0 0,-2-1 0 0 0,1 1-1 0 0,-1-1 1 0 0,-1 1-1 0 0,3-12 1 0 0,-3 0-21 0 0,0 1-1 0 0,-1-1 1 0 0,-1 1 0 0 0,-1-1 0 0 0,-7-36-1 0 0,6 48 13 0 0,0 0 1 0 0,-1 0-1 0 0,0 1 0 0 0,0-1 0 0 0,-1 1 0 0 0,0 0 0 0 0,-1 0 0 0 0,1 0 1 0 0,-2 1-1 0 0,1 0 0 0 0,-12-13 0 0 0,13 17-79 0 0,0-1 0 0 0,-1 1 0 0 0,1-1 0 0 0,-1 1 0 0 0,1 1 0 0 0,-1-1 0 0 0,0 1 0 0 0,0-1-1 0 0,0 1 1 0 0,0 1 0 0 0,0-1 0 0 0,-1 1 0 0 0,1 0 0 0 0,0 0 0 0 0,-1 0 0 0 0,1 1 0 0 0,-1 0 0 0 0,1 0 0 0 0,-1 0 0 0 0,1 1 0 0 0,-7 1 0 0 0,-7 6-2778 0 0</inkml:trace>
</inkml:ink>
</file>

<file path=ppt/ink/ink6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39.306"/>
    </inkml:context>
    <inkml:brush xml:id="br0">
      <inkml:brushProperty name="width" value="0.1" units="cm"/>
      <inkml:brushProperty name="height" value="0.1" units="cm"/>
      <inkml:brushProperty name="color" value="#FFFFFF"/>
    </inkml:brush>
  </inkml:definitions>
  <inkml:trace contextRef="#ctx0" brushRef="#br0">350 6 5240 0 0,'2'-6'3614'0'0,"-7"14"-1491"0"0,-7 9-1278 0 0,-105 137 2204 0 0,41-49-2227 0 0,57-81-759 0 0,-63 89 958 0 0,74-98-2236 0 0,-1 0 0 0 0,2 0 0 0 0,-7 20 0 0 0,12-24-2047 0 0</inkml:trace>
</inkml:ink>
</file>

<file path=ppt/ink/ink6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39.668"/>
    </inkml:context>
    <inkml:brush xml:id="br0">
      <inkml:brushProperty name="width" value="0.1" units="cm"/>
      <inkml:brushProperty name="height" value="0.1" units="cm"/>
      <inkml:brushProperty name="color" value="#FFFFFF"/>
    </inkml:brush>
  </inkml:definitions>
  <inkml:trace contextRef="#ctx0" brushRef="#br0">1 21 5561 0 0,'2'-17'2901'0'0,"5"13"-212"0"0,18 21-438 0 0,-24-16-2307 0 0,133 120 2841 0 0,-79-69-1919 0 0,31 26-210 0 0,-5-7-81 0 0,-33-27-1796 0 0,4-3-4232 0 0,-42-37 2193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5.997"/>
    </inkml:context>
    <inkml:brush xml:id="br0">
      <inkml:brushProperty name="width" value="0.1" units="cm"/>
      <inkml:brushProperty name="height" value="0.1" units="cm"/>
      <inkml:brushProperty name="color" value="#FFFFFF"/>
    </inkml:brush>
  </inkml:definitions>
  <inkml:trace contextRef="#ctx0" brushRef="#br0">0 20 5460 0 0,'0'-20'4636'0'0,"0"36"-2795"0"0,1 33-877 0 0,1 52 284 0 0,21 301 1265 0 0,-22-397-2500 0 0,0 0 1 0 0,0 0-1 0 0,0 0 1 0 0,1-1-1 0 0,-1 1 1 0 0,1-1 0 0 0,1 1-1 0 0,-1-1 1 0 0,0 0-1 0 0,1 0 1 0 0,0 0 0 0 0,0 0-1 0 0,0 0 1 0 0,1 0-1 0 0,-1-1 1 0 0,1 0-1 0 0,0 0 1 0 0,0 0 0 0 0,0 0-1 0 0,0 0 1 0 0,0-1-1 0 0,1 0 1 0 0,-1 0-1 0 0,1 0 1 0 0,0 0 0 0 0,8 1-1 0 0,-6-1-304 0 0,-1-1 0 0 0,1-1 0 0 0,-1 1 0 0 0,1-1 0 0 0,-1 0 0 0 0,1-1 0 0 0,0 1 0 0 0,11-4 0 0 0,-12 2-375 0 0,0 0 0 0 0,0 0 0 0 0,-1 0 0 0 0,1-1 0 0 0,-1 0 0 0 0,1 0 0 0 0,-1 0 0 0 0,0-1 0 0 0,8-8 0 0 0,-2 0-2151 0 0</inkml:trace>
</inkml:ink>
</file>

<file path=ppt/ink/ink6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40.122"/>
    </inkml:context>
    <inkml:brush xml:id="br0">
      <inkml:brushProperty name="width" value="0.1" units="cm"/>
      <inkml:brushProperty name="height" value="0.1" units="cm"/>
      <inkml:brushProperty name="color" value="#FFFFFF"/>
    </inkml:brush>
  </inkml:definitions>
  <inkml:trace contextRef="#ctx0" brushRef="#br0">107 35 5300 0 0,'8'-35'5382'0'0,"-9"36"-5237"0"0,0-1-1 0 0,1 0 0 0 0,-1 1 0 0 0,0-1 0 0 0,0 1 1 0 0,1-1-1 0 0,-1 1 0 0 0,0-1 0 0 0,0 1 0 0 0,1-1 1 0 0,-1 1-1 0 0,1 0 0 0 0,-1-1 0 0 0,0 1 0 0 0,1 0 1 0 0,-1 1-1 0 0,-18 34 793 0 0,2 2 0 0 0,2-1 0 0 0,1 2 0 0 0,-13 61 0 0 0,23-85-827 0 0,2 1 0 0 0,-1 0 0 0 0,2-1 0 0 0,0 1 0 0 0,1 0 0 0 0,1 0 0 0 0,0 0 0 0 0,2 0 0 0 0,-1-1 0 0 0,2 1 0 0 0,0-1 1 0 0,1 0-1 0 0,0 0 0 0 0,14 25 0 0 0,-16-34-86 0 0,0-1 1 0 0,0 0-1 0 0,1-1 1 0 0,0 1-1 0 0,0-1 1 0 0,1 1-1 0 0,-1-1 1 0 0,1 0-1 0 0,0-1 1 0 0,0 1-1 0 0,9 4 1 0 0,-10-6-30 0 0,0 0 1 0 0,1-1-1 0 0,-1 0 0 0 0,0 0 1 0 0,1 0-1 0 0,-1-1 0 0 0,1 1 1 0 0,-1-1-1 0 0,0 0 0 0 0,1 0 0 0 0,-1 0 1 0 0,1-1-1 0 0,-1 0 0 0 0,0 0 1 0 0,1 0-1 0 0,6-3 0 0 0,-1 0-15 0 0,-1 0-1 0 0,1-1 1 0 0,-1 0 0 0 0,0-1-1 0 0,-1 1 1 0 0,1-2-1 0 0,-1 1 1 0 0,-1-1-1 0 0,1-1 1 0 0,-1 1-1 0 0,0-1 1 0 0,-1 0-1 0 0,0-1 1 0 0,0 0-1 0 0,-1 0 1 0 0,0 0-1 0 0,-1 0 1 0 0,1-1-1 0 0,-2 0 1 0 0,0 0-1 0 0,4-15 1 0 0,-5 12 13 0 0,-1 1 1 0 0,0 0 0 0 0,0-1 0 0 0,-1 1-1 0 0,-1-1 1 0 0,0 1 0 0 0,0-1 0 0 0,-1 1-1 0 0,-1 0 1 0 0,0 0 0 0 0,-1 0 0 0 0,0 0-1 0 0,-1 1 1 0 0,-1-1 0 0 0,1 1 0 0 0,-2 0-1 0 0,-12-17 1 0 0,8 16-5 0 0,0 0 0 0 0,-1 0-1 0 0,0 1 1 0 0,0 0 0 0 0,-2 1-1 0 0,1 1 1 0 0,-1 0 0 0 0,-1 1 0 0 0,1 0-1 0 0,-24-8 1 0 0,18 9-2032 0 0,0 1 0 0 0,-25-4 1 0 0,31 8-2855 0 0</inkml:trace>
</inkml:ink>
</file>

<file path=ppt/ink/ink6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42.286"/>
    </inkml:context>
    <inkml:brush xml:id="br0">
      <inkml:brushProperty name="width" value="0.1" units="cm"/>
      <inkml:brushProperty name="height" value="0.1" units="cm"/>
      <inkml:brushProperty name="color" value="#FFFFFF"/>
    </inkml:brush>
  </inkml:definitions>
  <inkml:trace contextRef="#ctx0" brushRef="#br0">1 7 5348 0 0,'0'0'106'0'0,"0"1"-1"0"0,0-1 0 0 0,0 0 0 0 0,0 0 0 0 0,0 1 0 0 0,0-1 0 0 0,0 0 0 0 0,0 1 0 0 0,0-1 0 0 0,0 0 0 0 0,0 0 0 0 0,0 1 1 0 0,0-1-1 0 0,0 0 0 0 0,0 1 0 0 0,0-1 0 0 0,2 3 1366 0 0,-1-2-1366 0 0,-1-1 0 0 0,0 0 0 0 0,0 0 0 0 0,1 0 0 0 0,-1 0 0 0 0,0 0 0 0 0,1 0 1 0 0,-1 1-1 0 0,0-1 0 0 0,0 0 0 0 0,1 0 0 0 0,-1 0 0 0 0,0 0 0 0 0,1 0 0 0 0,-1 0 0 0 0,0 0 0 0 0,1 0 0 0 0,-1 0 0 0 0,0 0 0 0 0,0 0 1 0 0,1-1-1 0 0,22 4 280 0 0,-19-3 31 0 0,104 2 1530 0 0,112-12 1 0 0,12 0-7011 0 0,-223 10 3391 0 0,-2 2-1501 0 0</inkml:trace>
</inkml:ink>
</file>

<file path=ppt/ink/ink6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42.667"/>
    </inkml:context>
    <inkml:brush xml:id="br0">
      <inkml:brushProperty name="width" value="0.1" units="cm"/>
      <inkml:brushProperty name="height" value="0.1" units="cm"/>
      <inkml:brushProperty name="color" value="#FFFFFF"/>
    </inkml:brush>
  </inkml:definitions>
  <inkml:trace contextRef="#ctx0" brushRef="#br0">8 2 4956 0 0,'-8'10'4764'0'0,"28"-5"-2954"0"0,32-3-846 0 0,106-10 424 0 0,0 0-5228 0 0,-144 7 2314 0 0,-4 0-1369 0 0</inkml:trace>
</inkml:ink>
</file>

<file path=ppt/ink/ink6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24:43.112"/>
    </inkml:context>
    <inkml:brush xml:id="br0">
      <inkml:brushProperty name="width" value="0.1" units="cm"/>
      <inkml:brushProperty name="height" value="0.1" units="cm"/>
      <inkml:brushProperty name="color" value="#FFFFFF"/>
    </inkml:brush>
  </inkml:definitions>
  <inkml:trace contextRef="#ctx0" brushRef="#br0">217 18 5272 0 0,'-1'-2'214'0'0,"1"1"-1"0"0,-1 0 1 0 0,0 0-1 0 0,0 0 0 0 0,0 0 1 0 0,0 0-1 0 0,0 0 0 0 0,0 0 1 0 0,0 0-1 0 0,-1 0 0 0 0,1 1 1 0 0,0-1-1 0 0,0 0 0 0 0,-1 1 1 0 0,1-1-1 0 0,0 1 0 0 0,-1-1 1 0 0,1 1-1 0 0,0 0 0 0 0,-1-1 1 0 0,1 1-1 0 0,-1 0 0 0 0,1 0 1 0 0,-3 0-1 0 0,1 1 2 0 0,0 0 1 0 0,0-1-1 0 0,0 2 0 0 0,0-1 1 0 0,0 0-1 0 0,0 0 0 0 0,0 1 1 0 0,1 0-1 0 0,-1 0 0 0 0,-3 3 1 0 0,-6 5 272 0 0,1 2 1 0 0,0-1 0 0 0,-12 19 0 0 0,23-29-443 0 0,-12 16 275 0 0,0 1 0 0 0,2 1 0 0 0,0 0 0 0 0,2 0 0 0 0,0 1 0 0 0,1 0 0 0 0,1 0-1 0 0,0 1 1 0 0,2-1 0 0 0,-3 35 0 0 0,5-29-162 0 0,2-1 0 0 0,0 1 0 0 0,2 0 0 0 0,1 0 0 0 0,1 0 0 0 0,1-1 0 0 0,1 1 0 0 0,12 31 0 0 0,-13-46-122 0 0,0 0-1 0 0,0 0 1 0 0,1 0 0 0 0,0-1-1 0 0,1 0 1 0 0,1-1-1 0 0,-1 1 1 0 0,1-1 0 0 0,1 0-1 0 0,-1-1 1 0 0,2 0 0 0 0,-1-1-1 0 0,1 0 1 0 0,0 0-1 0 0,0-1 1 0 0,16 7 0 0 0,-18-10-37 0 0,0 0 0 0 0,0-1 1 0 0,0 0-1 0 0,0 0 1 0 0,0-1-1 0 0,1 0 1 0 0,-1 0-1 0 0,0-1 0 0 0,1 0 1 0 0,-1-1-1 0 0,0 1 1 0 0,1-2-1 0 0,-1 1 0 0 0,0-1 1 0 0,0 0-1 0 0,0-1 1 0 0,0 0-1 0 0,-1 0 0 0 0,1-1 1 0 0,-1 0-1 0 0,1 0 1 0 0,-1-1-1 0 0,-1 0 0 0 0,9-7 1 0 0,-3 0-57 0 0,-2 1 0 0 0,1-1 0 0 0,-1-1 1 0 0,-1 0-1 0 0,-1 0 0 0 0,1-1 0 0 0,-2 0 0 0 0,0 0 1 0 0,-1-1-1 0 0,7-24 0 0 0,-6 15-17 0 0,-2 0 1 0 0,0 0-1 0 0,-2 0 0 0 0,0 0 0 0 0,-2 0 1 0 0,-2-31-1 0 0,0 43 71 0 0,-1 0 0 0 0,-1 0 1 0 0,0 0-1 0 0,-1 0 0 0 0,0 1 0 0 0,-1-1 0 0 0,0 1 0 0 0,0 0 0 0 0,-1 1 1 0 0,-1 0-1 0 0,0 0 0 0 0,0 0 0 0 0,-1 0 0 0 0,0 1 0 0 0,-1 1 1 0 0,0-1-1 0 0,-11-7 0 0 0,6 6-173 0 0,-1 0 0 0 0,0 0 1 0 0,0 2-1 0 0,-30-13 0 0 0,30 16-523 0 0,-1 0-1 0 0,0 0 1 0 0,1 2-1 0 0,-1 0 0 0 0,-18-1 1 0 0,-2 4-5646 0 0</inkml:trace>
</inkml:ink>
</file>

<file path=ppt/ink/ink6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4:57.657"/>
    </inkml:context>
    <inkml:brush xml:id="br0">
      <inkml:brushProperty name="width" value="0.1" units="cm"/>
      <inkml:brushProperty name="height" value="0.1" units="cm"/>
      <inkml:brushProperty name="color" value="#FFFFFF"/>
    </inkml:brush>
  </inkml:definitions>
  <inkml:trace contextRef="#ctx0" brushRef="#br0">17 778 2508 0 0,'-1'0'229'0'0,"0"0"0"0"0,1 0-1 0 0,-1 0 1 0 0,1 1 0 0 0,-1-1 0 0 0,0 0-1 0 0,1 0 1 0 0,-1 0 0 0 0,0 0 0 0 0,1 0-1 0 0,-1 0 1 0 0,0 0 0 0 0,1-1 0 0 0,-1 1-1 0 0,1 0 1 0 0,-1 0 0 0 0,0 0 0 0 0,1-1-1 0 0,-1 1 1 0 0,-1-2 915 0 0,1 1-915 0 0,14-13 888 0 0,-9 11-1222 0 0,15-14 319 0 0,2 1 1 0 0,44-26-1 0 0,-32 22-61 0 0,208-118 547 0 0,-20 13-306 0 0,222-159 220 0 0,-328 204-387 0 0,-69 47-2569 0 0,-44 31 2020 0 0</inkml:trace>
</inkml:ink>
</file>

<file path=ppt/ink/ink6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4:58.079"/>
    </inkml:context>
    <inkml:brush xml:id="br0">
      <inkml:brushProperty name="width" value="0.1" units="cm"/>
      <inkml:brushProperty name="height" value="0.1" units="cm"/>
      <inkml:brushProperty name="color" value="#FFFFFF"/>
    </inkml:brush>
  </inkml:definitions>
  <inkml:trace contextRef="#ctx0" brushRef="#br0">21 0 1324 0 0,'-2'4'699'0'0,"0"0"-342"0"0,0-1-1 0 0,1 1 1 0 0,-1 0 0 0 0,1 0-1 0 0,-1 0 1 0 0,1 0 0 0 0,0 0-1 0 0,1 0 1 0 0,-1 6 0 0 0,-4 85 1328 0 0,5 0 0 0 0,3 0 1 0 0,18 101-1 0 0,-3-60-341 0 0,0-4-866 0 0,1-44-4084 0 0,-18-83 1730 0 0</inkml:trace>
</inkml:ink>
</file>

<file path=ppt/ink/ink6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4:59.012"/>
    </inkml:context>
    <inkml:brush xml:id="br0">
      <inkml:brushProperty name="width" value="0.1" units="cm"/>
      <inkml:brushProperty name="height" value="0.1" units="cm"/>
      <inkml:brushProperty name="color" value="#FFFFFF"/>
    </inkml:brush>
  </inkml:definitions>
  <inkml:trace contextRef="#ctx0" brushRef="#br0">1 5 3252 0 0,'8'3'445'0'0,"0"-1"1"0"0,0 1-1 0 0,0 0 0 0 0,0 1 0 0 0,-1 0 0 0 0,1 1 0 0 0,-1-1 0 0 0,0 1 0 0 0,8 8 0 0 0,6 3 34 0 0,-2 1 0 0 0,28 31 0 0 0,-40-39-368 0 0,0 0 1 0 0,0 0 0 0 0,-1 0 0 0 0,0 1-1 0 0,0 0 1 0 0,-1 0 0 0 0,-1 1-1 0 0,5 15 1 0 0,-8-25-115 0 0,4 30 42 0 0,-4-30-60 0 0,-1-1 0 0 0,0 1-1 0 0,0 0 1 0 0,0-1 0 0 0,1 1-1 0 0,-1 0 1 0 0,0-1 0 0 0,0 1 0 0 0,0 0-1 0 0,0-1 1 0 0,0 1 0 0 0,0 0-1 0 0,0 0 1 0 0,0-1 0 0 0,-1 1 0 0 0,1 0-1 0 0,0-1 1 0 0,0 1 0 0 0,-1 0 0 0 0,1-1-1 0 0,0 1 1 0 0,-1-1 0 0 0,1 1-1 0 0,0 0 1 0 0,-1-1 0 0 0,1 1 0 0 0,-1-1-1 0 0,1 1 1 0 0,-1-1 0 0 0,1 1-1 0 0,-1-1 1 0 0,1 0 0 0 0,-2 1 0 0 0,2-1 10 0 0,-1 0 1 0 0,1-1 0 0 0,-1 1 0 0 0,1 0 0 0 0,-1-1 0 0 0,1 1 0 0 0,-1-1 0 0 0,1 1-1 0 0,0-1 1 0 0,-1 1 0 0 0,1-1 0 0 0,0 1 0 0 0,-1-1 0 0 0,1 1 0 0 0,0-1 0 0 0,0 1-1 0 0,0-1 1 0 0,0 1 0 0 0,-1-1 0 0 0,1 0 0 0 0,0 1 0 0 0,0-1 0 0 0,0 1 0 0 0,0-1-1 0 0,0 0 1 0 0,0 1 0 0 0,0-1 0 0 0,0 1 0 0 0,1-1 0 0 0,-1 1 0 0 0,0-1 0 0 0,1 0 0 0 0,3-23-74 0 0,-4 23 73 0 0,3-11 20 0 0,0 0 0 0 0,0-1 0 0 0,1 1 0 0 0,1 1 0 0 0,0-1 0 0 0,0 1 0 0 0,1-1 0 0 0,1 2 0 0 0,0-1 0 0 0,0 1 0 0 0,10-10 0 0 0,-10 12-20 0 0,-1 2-1 0 0,1-1 1 0 0,0 1 0 0 0,0 0 0 0 0,1 0 0 0 0,0 1 0 0 0,0 0-1 0 0,15-6 1 0 0,-20 10 11 0 0,0 0-1 0 0,0 0 1 0 0,1 0-1 0 0,-1 1 1 0 0,0-1-1 0 0,1 1 1 0 0,-1 0 0 0 0,0 0-1 0 0,1 0 1 0 0,-1 0-1 0 0,0 0 1 0 0,1 1-1 0 0,-1 0 1 0 0,0-1-1 0 0,0 1 1 0 0,1 1-1 0 0,-1-1 1 0 0,0 0 0 0 0,0 1-1 0 0,0-1 1 0 0,0 1-1 0 0,-1 0 1 0 0,1 0-1 0 0,0 0 1 0 0,-1 1-1 0 0,0-1 1 0 0,3 3-1 0 0,4 6 70 0 0,-2 1 0 0 0,1-1 0 0 0,-2 1 0 0 0,1 0 0 0 0,-2 1 0 0 0,0 0 0 0 0,0 0 0 0 0,-1 0 0 0 0,2 15 0 0 0,-2-12 69 0 0,0 0-1 0 0,1-1 0 0 0,1 0 0 0 0,0 0 1 0 0,17 28-1 0 0,-22-41-105 0 0,0 0 0 0 0,1-1 0 0 0,-1 1 0 0 0,1 0 0 0 0,-1-1 0 0 0,1 1 0 0 0,0-1 0 0 0,0 1 0 0 0,-1-1 0 0 0,1 0 0 0 0,0 0-1 0 0,0 1 1 0 0,0-2 0 0 0,0 1 0 0 0,1 0 0 0 0,-1 0 0 0 0,0-1 0 0 0,0 1 0 0 0,0-1 0 0 0,1 1 0 0 0,2-1 0 0 0,0-1-23 0 0,-1 1-1 0 0,0-1 1 0 0,1 0-1 0 0,-1 0 1 0 0,0 0-1 0 0,0-1 1 0 0,0 0-1 0 0,0 1 1 0 0,0-1-1 0 0,6-5 1 0 0,2-2-56 0 0,0-1-1 0 0,0 0 1 0 0,-1-1-1 0 0,0 0 1 0 0,11-16 0 0 0,-13 15-20 0 0,0 0 0 0 0,-1-1 0 0 0,0 0 0 0 0,-1 0 0 0 0,5-16 0 0 0,-10 24 46 0 0,0-1 0 0 0,-1 1-1 0 0,1-1 1 0 0,-1 0 0 0 0,-1 0 0 0 0,1 1 0 0 0,-1-1 0 0 0,0 0 0 0 0,0 0-1 0 0,-1 1 1 0 0,0-1 0 0 0,0 0 0 0 0,0 1 0 0 0,-1-1 0 0 0,1 1-1 0 0,-5-8 1 0 0,1-4 80 0 0,4 14-81 0 0,1 0-1 0 0,-1-1 0 0 0,0 1 0 0 0,0 0 1 0 0,0 0-1 0 0,-1 0 0 0 0,1 0 1 0 0,-1 1-1 0 0,1-1 0 0 0,-4-4 1 0 0,4 10 71 0 0,1 0 0 0 0,-1-1-1 0 0,1 1 1 0 0,0 0 0 0 0,-1 0 0 0 0,1-1 0 0 0,1 1 0 0 0,-1 4 0 0 0,7 34 190 0 0,2 1 0 0 0,2-1 0 0 0,1-1 0 0 0,2 0 0 0 0,25 50 0 0 0,-37-87-424 0 0,-1-1 0 0 0,1 1 1 0 0,0 0-1 0 0,0-1 0 0 0,0 1 0 0 0,0-1 1 0 0,1 0-1 0 0,-1 0 0 0 0,3 2 1 0 0,-4-3-24 0 0,0-1 1 0 0,-1 1 0 0 0,1-1 0 0 0,0 0 0 0 0,0 1 0 0 0,0-1 0 0 0,-1 0 0 0 0,1 1 0 0 0,0-1 0 0 0,0 0 0 0 0,0 0 0 0 0,0 0 0 0 0,-1 0-1 0 0,1 0 1 0 0,0 0 0 0 0,0 0 0 0 0,0 0 0 0 0,0 0 0 0 0,0 0 0 0 0,-1-1 0 0 0,1 1 0 0 0,0 0 0 0 0,0-1 0 0 0,0 1 0 0 0,-1 0-1 0 0,1-1 1 0 0,0 1 0 0 0,0-1 0 0 0,-1 1 0 0 0,1-1 0 0 0,0 1 0 0 0,-1-1 0 0 0,1 0 0 0 0,-1 1 0 0 0,1-1 0 0 0,-1 0 0 0 0,2-1 0 0 0,2-4-1161 0 0</inkml:trace>
</inkml:ink>
</file>

<file path=ppt/ink/ink6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4:59.465"/>
    </inkml:context>
    <inkml:brush xml:id="br0">
      <inkml:brushProperty name="width" value="0.1" units="cm"/>
      <inkml:brushProperty name="height" value="0.1" units="cm"/>
      <inkml:brushProperty name="color" value="#FFFFFF"/>
    </inkml:brush>
  </inkml:definitions>
  <inkml:trace contextRef="#ctx0" brushRef="#br0">1 164 1016 0 0,'12'0'1222'0'0,"1"-1"0"0"0,0 0 0 0 0,18-5 1 0 0,-20 3-1104 0 0,0 0 0 0 0,-1 0 0 0 0,1-1 0 0 0,-1-1 0 0 0,0 1 0 0 0,0-2 0 0 0,-1 1 0 0 0,1-2 0 0 0,-1 1 0 0 0,-1-1 0 0 0,1 0 0 0 0,-1-1 0 0 0,8-9 0 0 0,-15 15-87 0 0,1 0 0 0 0,-1 0-1 0 0,1 0 1 0 0,-1-1-1 0 0,0 1 1 0 0,0 0 0 0 0,0-1-1 0 0,0 1 1 0 0,0-1 0 0 0,0 1-1 0 0,-1-1 1 0 0,1-3-1 0 0,-1 4 38 0 0,0 1 0 0 0,0-1-1 0 0,0 1 1 0 0,0 0-1 0 0,-1-1 1 0 0,1 1-1 0 0,0 0 1 0 0,-1-1-1 0 0,1 1 1 0 0,-1 0-1 0 0,1 0 1 0 0,-1-1-1 0 0,0 1 1 0 0,0 0-1 0 0,1 0 1 0 0,-1 0 0 0 0,0 0-1 0 0,-1-1 1 0 0,0 0 43 0 0,-1 1 0 0 0,1 0 0 0 0,0-1 1 0 0,-1 1-1 0 0,1 0 0 0 0,-1 0 1 0 0,0 0-1 0 0,1 1 0 0 0,-1-1 0 0 0,1 1 1 0 0,-1-1-1 0 0,0 1 0 0 0,1 0 1 0 0,-1 0-1 0 0,0 0 0 0 0,1 0 0 0 0,-1 1 1 0 0,0-1-1 0 0,1 1 0 0 0,-1 0 1 0 0,0-1-1 0 0,-4 4 0 0 0,1-1-2 0 0,-1 1 0 0 0,1 0 0 0 0,1 0 1 0 0,-1 1-1 0 0,0 0 0 0 0,1 0 0 0 0,0 0 0 0 0,0 0 0 0 0,1 1 0 0 0,-1 0 0 0 0,1 0 1 0 0,1 0-1 0 0,-1 1 0 0 0,1-1 0 0 0,0 1 0 0 0,-4 13 0 0 0,3-8 31 0 0,0 1 0 0 0,1 0 0 0 0,1-1 0 0 0,0 1-1 0 0,1 0 1 0 0,0 0 0 0 0,1 0 0 0 0,2 23 0 0 0,-1-31-102 0 0,0 1 0 0 0,0-1 0 0 0,1 0 0 0 0,-1 0 0 0 0,1 0 0 0 0,1 0 1 0 0,-1 0-1 0 0,1 0 0 0 0,-1 0 0 0 0,1-1 0 0 0,1 1 0 0 0,-1-1 0 0 0,1 0 0 0 0,-1 0 0 0 0,1 0 1 0 0,0-1-1 0 0,8 6 0 0 0,-5-5 24 0 0,0 0 0 0 0,0-1-1 0 0,1 0 1 0 0,-1 0 0 0 0,1-1 0 0 0,0 0 0 0 0,0 0 0 0 0,0-1-1 0 0,0 0 1 0 0,0 0 0 0 0,8-1 0 0 0,-1 0-359 0 0,0-1 1 0 0,-1-1-1 0 0,1-1 1 0 0,-1 1-1 0 0,25-10 1 0 0,-28 8-688 0 0,0-1 1 0 0,0 0-1 0 0,0 0 1 0 0,-1-1-1 0 0,0 0 1 0 0,16-14-1 0 0,-17 12-2031 0 0</inkml:trace>
</inkml:ink>
</file>

<file path=ppt/ink/ink6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5:00.636"/>
    </inkml:context>
    <inkml:brush xml:id="br0">
      <inkml:brushProperty name="width" value="0.1" units="cm"/>
      <inkml:brushProperty name="height" value="0.1" units="cm"/>
      <inkml:brushProperty name="color" value="#FFFFFF"/>
    </inkml:brush>
  </inkml:definitions>
  <inkml:trace contextRef="#ctx0" brushRef="#br0">163 107 3528 0 0,'0'-1'123'0'0,"0"1"-1"0"0,1 0 1 0 0,-1-1-1 0 0,0 1 1 0 0,0-1-1 0 0,0 1 1 0 0,0-1 0 0 0,-1 1-1 0 0,1-1 1 0 0,0 1-1 0 0,0 0 1 0 0,0-1-1 0 0,0 1 1 0 0,0-1-1 0 0,0 1 1 0 0,-1-1-1 0 0,1 1 1 0 0,0 0-1 0 0,0-1 1 0 0,-1 1-1 0 0,1 0 1 0 0,0-1-1 0 0,-1 1 1 0 0,1 0-1 0 0,0-1 1 0 0,-1 1-1 0 0,1 0 1 0 0,0 0-1 0 0,-1-1 1 0 0,1 1 0 0 0,-1 0-1 0 0,1 0 1 0 0,0 0-1 0 0,-1 0 1 0 0,1-1-1 0 0,-1 1 1 0 0,1 0-1 0 0,-1 0 1 0 0,0 0-1 0 0,-21 8 1382 0 0,-20 22-837 0 0,33-21-517 0 0,1 0-1 0 0,0 0 0 0 0,1 0 1 0 0,0 1-1 0 0,0 0 1 0 0,1 1-1 0 0,0-1 0 0 0,1 1 1 0 0,0 0-1 0 0,1 0 0 0 0,0 1 1 0 0,1 0-1 0 0,0-1 0 0 0,1 1 1 0 0,0 0-1 0 0,0 16 1 0 0,2-21-111 0 0,0-1 1 0 0,0 1-1 0 0,0-1 1 0 0,1 1 0 0 0,0-1-1 0 0,0 0 1 0 0,1 0-1 0 0,0 1 1 0 0,0-1 0 0 0,0 0-1 0 0,1 0 1 0 0,0-1-1 0 0,0 1 1 0 0,0 0-1 0 0,1-1 1 0 0,-1 0 0 0 0,1 0-1 0 0,1 0 1 0 0,-1 0-1 0 0,1-1 1 0 0,0 0 0 0 0,0 0-1 0 0,0 0 1 0 0,0 0-1 0 0,1-1 1 0 0,-1 0 0 0 0,1 0-1 0 0,0 0 1 0 0,0-1-1 0 0,0 0 1 0 0,10 2 0 0 0,-10-3-50 0 0,-1 0 0 0 0,1 0 0 0 0,-1 0 0 0 0,1-1 0 0 0,-1 0 1 0 0,1 0-1 0 0,0-1 0 0 0,-1 0 0 0 0,1 0 0 0 0,-1 0 0 0 0,1 0 0 0 0,-1-1 1 0 0,0 0-1 0 0,1 0 0 0 0,-1 0 0 0 0,0-1 0 0 0,-1 0 0 0 0,1 0 1 0 0,0 0-1 0 0,-1 0 0 0 0,1-1 0 0 0,-1 0 0 0 0,0 0 0 0 0,-1 0 0 0 0,1 0 1 0 0,0-1-1 0 0,-1 1 0 0 0,0-1 0 0 0,0 0 0 0 0,2-6 0 0 0,-2 4-31 0 0,0 1-1 0 0,0-1 1 0 0,-1 0-1 0 0,0 0 1 0 0,-1-1-1 0 0,1 1 1 0 0,-1 0-1 0 0,-1 0 0 0 0,1-1 1 0 0,-1 1-1 0 0,-1-1 1 0 0,1 1-1 0 0,-1 0 1 0 0,0 0-1 0 0,-1-1 1 0 0,0 1-1 0 0,0 0 1 0 0,-1 0-1 0 0,1 1 1 0 0,-1-1-1 0 0,-1 0 0 0 0,-7-10 1 0 0,4 8 9 0 0,-1 1 1 0 0,0 0-1 0 0,-1 0 0 0 0,1 1 1 0 0,-2 0-1 0 0,1 1 1 0 0,-1 0-1 0 0,-13-7 0 0 0,4 5 67 0 0,1 0-1 0 0,-1 2 1 0 0,-38-9-1 0 0,42 11-104 0 0,16 3 179 0 0,26 2 276 0 0,-7 0-319 0 0,49 0 244 0 0,125 16 1 0 0,-166-12-265 0 0,-1 1 0 0 0,0 0-1 0 0,0 3 1 0 0,-1 0 0 0 0,0 1 0 0 0,0 2 0 0 0,33 20 0 0 0,-47-24-23 0 0,0 0 1 0 0,-1 1-1 0 0,-1 0 0 0 0,1 0 1 0 0,-2 1-1 0 0,17 20 1 0 0,-25-27-18 0 0,1-1 1 0 0,0 1 0 0 0,0 0 0 0 0,-1-1-1 0 0,0 1 1 0 0,1 0 0 0 0,-1 0-1 0 0,0 0 1 0 0,0 0 0 0 0,-1 0 0 0 0,1 0-1 0 0,0 0 1 0 0,-1 0 0 0 0,0 0 0 0 0,0 0-1 0 0,0 0 1 0 0,0 1 0 0 0,-1-1-1 0 0,1 0 1 0 0,-1 0 0 0 0,1 0 0 0 0,-1 0-1 0 0,0 0 1 0 0,0 0 0 0 0,-1 0-1 0 0,1-1 1 0 0,-1 1 0 0 0,1 0 0 0 0,-1-1-1 0 0,0 1 1 0 0,0-1 0 0 0,0 1 0 0 0,0-1-1 0 0,0 0 1 0 0,-4 3 0 0 0,3-2 1 0 0,-1-1 0 0 0,1 0 0 0 0,-1 1 0 0 0,0-1 0 0 0,1 0 0 0 0,-1-1 0 0 0,0 1 0 0 0,0-1 0 0 0,0 0 0 0 0,0 0-1 0 0,0 0 1 0 0,0 0 0 0 0,-8 0 0 0 0,11-1-9 0 0,-1 0 0 0 0,1 0 0 0 0,-1-1 0 0 0,1 1-1 0 0,-1 0 1 0 0,0-1 0 0 0,1 1 0 0 0,-1-1-1 0 0,1 1 1 0 0,-1-1 0 0 0,1 0 0 0 0,0 0 0 0 0,-1 1-1 0 0,1-1 1 0 0,0 0 0 0 0,0 0 0 0 0,-1-1-1 0 0,1 1 1 0 0,0 0 0 0 0,0 0 0 0 0,0 0-1 0 0,0-1 1 0 0,0 1 0 0 0,1 0 0 0 0,-1-1 0 0 0,0 1-1 0 0,1-1 1 0 0,-1 1 0 0 0,1-1 0 0 0,-1 1-1 0 0,1-1 1 0 0,0 0 0 0 0,-1 1 0 0 0,1-1 0 0 0,0 1-1 0 0,0-1 1 0 0,0 0 0 0 0,1-1 0 0 0,0-15 3 0 0,0-1 0 0 0,1 1-1 0 0,2 0 1 0 0,-1 0 0 0 0,2 0 0 0 0,1 1 0 0 0,0 0 0 0 0,11-21 0 0 0,10-13-523 0 0,43-61 1 0 0,-48 78-380 0 0,-5 10-4108 0 0</inkml:trace>
</inkml:ink>
</file>

<file path=ppt/ink/ink6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5:02.812"/>
    </inkml:context>
    <inkml:brush xml:id="br0">
      <inkml:brushProperty name="width" value="0.1" units="cm"/>
      <inkml:brushProperty name="height" value="0.1" units="cm"/>
      <inkml:brushProperty name="color" value="#FFFFFF"/>
    </inkml:brush>
  </inkml:definitions>
  <inkml:trace contextRef="#ctx0" brushRef="#br0">5 0 3040 0 0,'-1'5'362'0'0,"-1"0"1"0"0,2 0-1 0 0,-1 0 0 0 0,0 0 0 0 0,1-1 0 0 0,0 1 1 0 0,0 0-1 0 0,2 10 0 0 0,-1 0 164 0 0,8 103 1286 0 0,4 0 1 0 0,36 147-1 0 0,-40-243-4856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6.367"/>
    </inkml:context>
    <inkml:brush xml:id="br0">
      <inkml:brushProperty name="width" value="0.1" units="cm"/>
      <inkml:brushProperty name="height" value="0.1" units="cm"/>
      <inkml:brushProperty name="color" value="#FFFFFF"/>
    </inkml:brush>
  </inkml:definitions>
  <inkml:trace contextRef="#ctx0" brushRef="#br0">1 94 5296 0 0,'0'-1'96'0'0,"1"0"-1"0"0,-1 0 0 0 0,0 0 0 0 0,1 0 0 0 0,-1 1 0 0 0,1-1 0 0 0,0 0 0 0 0,-1 0 1 0 0,1 0-1 0 0,0 1 0 0 0,-1-1 0 0 0,1 0 0 0 0,0 1 0 0 0,0-1 0 0 0,-1 1 0 0 0,1-1 1 0 0,0 1-1 0 0,0-1 0 0 0,0 1 0 0 0,1-1 0 0 0,25-10 584 0 0,-18 8-367 0 0,35-14 891 0 0,73-18 0 0 0,-101 31-1004 0 0,-1 1-1 0 0,1 0 1 0 0,0 2 0 0 0,0 0-1 0 0,0 0 1 0 0,0 2 0 0 0,0 0-1 0 0,25 5 1 0 0,-35-4-108 0 0,0 0 0 0 0,0 0 0 0 0,-1 1 0 0 0,1 0 0 0 0,-1 0 0 0 0,1 0-1 0 0,-1 1 1 0 0,0-1 0 0 0,0 1 0 0 0,0 1 0 0 0,-1-1 0 0 0,0 0 0 0 0,0 1 0 0 0,0 0 0 0 0,0 0 0 0 0,-1 1 0 0 0,1-1-1 0 0,1 6 1 0 0,6 13 3 0 0,-2-1 0 0 0,-1 1 0 0 0,7 31-1 0 0,3 9-2704 0 0,-13-52-689 0 0</inkml:trace>
</inkml:ink>
</file>

<file path=ppt/ink/ink6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5:03.168"/>
    </inkml:context>
    <inkml:brush xml:id="br0">
      <inkml:brushProperty name="width" value="0.1" units="cm"/>
      <inkml:brushProperty name="height" value="0.1" units="cm"/>
      <inkml:brushProperty name="color" value="#FFFFFF"/>
    </inkml:brush>
  </inkml:definitions>
  <inkml:trace contextRef="#ctx0" brushRef="#br0">0 281 4392 0 0,'0'-8'279'0'0,"1"0"0"0"0,0 0 0 0 0,0 0 0 0 0,1 1-1 0 0,0-1 1 0 0,0 0 0 0 0,0 1 0 0 0,1-1-1 0 0,0 1 1 0 0,1 0 0 0 0,8-13 0 0 0,-4 10-6 0 0,0-1 0 0 0,1 2 0 0 0,0-1 0 0 0,0 1 0 0 0,1 1 1 0 0,19-13-1 0 0,-4 5-378 0 0,2 2-1 0 0,-1 1 1 0 0,2 1 0 0 0,0 1 0 0 0,48-12 0 0 0,-75 23 44 0 0,46-9-1584 0 0,-44 9 1297 0 0,-1 0-1 0 0,0 0 1 0 0,1 0 0 0 0,-1 0 0 0 0,0 0-1 0 0,1 1 1 0 0,-1-1 0 0 0,0 1 0 0 0,0 0 0 0 0,4 1-1 0 0,-2 1-1041 0 0</inkml:trace>
</inkml:ink>
</file>

<file path=ppt/ink/ink6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5:03.536"/>
    </inkml:context>
    <inkml:brush xml:id="br0">
      <inkml:brushProperty name="width" value="0.1" units="cm"/>
      <inkml:brushProperty name="height" value="0.1" units="cm"/>
      <inkml:brushProperty name="color" value="#FFFFFF"/>
    </inkml:brush>
  </inkml:definitions>
  <inkml:trace contextRef="#ctx0" brushRef="#br0">1 1 1180 0 0,'3'1'720'0'0,"3"2"-128"0"0,2-1-80 0 0,0-1-48 0 0,7 1-52 0 0,3-2-4 0 0,4 0-152 0 0,1 0-172 0 0,1 0-168 0 0,2 0-148 0 0,0 0-148 0 0,0-2-252 0 0,4 2-572 0 0</inkml:trace>
</inkml:ink>
</file>

<file path=ppt/ink/ink6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5:03.927"/>
    </inkml:context>
    <inkml:brush xml:id="br0">
      <inkml:brushProperty name="width" value="0.1" units="cm"/>
      <inkml:brushProperty name="height" value="0.1" units="cm"/>
      <inkml:brushProperty name="color" value="#FFFFFF"/>
    </inkml:brush>
  </inkml:definitions>
  <inkml:trace contextRef="#ctx0" brushRef="#br0">444 4 1684 0 0,'-15'-3'4162'0'0,"-18"5"-2313"0"0,-3 3-957 0 0,0 1-1 0 0,1 2 0 0 0,0 1 1 0 0,-34 15-1 0 0,57-19-748 0 0,0 1 0 0 0,0 1 0 0 0,0-1 0 0 0,1 2 0 0 0,0 0-1 0 0,1 0 1 0 0,0 1 0 0 0,0 0 0 0 0,1 0 0 0 0,0 1 0 0 0,0 1 0 0 0,1-1 0 0 0,1 1-1 0 0,-9 16 1 0 0,12-19-69 0 0,0 1-1 0 0,0 0 0 0 0,1-1 0 0 0,0 2 0 0 0,1-1 1 0 0,0 0-1 0 0,0 0 0 0 0,1 1 0 0 0,0-1 0 0 0,1 1 1 0 0,0-1-1 0 0,2 19 0 0 0,-1-23-69 0 0,0 1-1 0 0,1-1 1 0 0,0 0-1 0 0,0 0 0 0 0,0-1 1 0 0,1 1-1 0 0,-1 0 1 0 0,1-1-1 0 0,0 1 1 0 0,0-1-1 0 0,1 0 1 0 0,-1 0-1 0 0,1 0 1 0 0,0-1-1 0 0,0 1 1 0 0,0-1-1 0 0,1 0 1 0 0,-1 0-1 0 0,1 0 1 0 0,-1-1-1 0 0,1 0 1 0 0,0 0-1 0 0,0 0 1 0 0,8 2-1 0 0,-6-2-85 0 0,1-1-1 0 0,0 1 1 0 0,0-1 0 0 0,0-1-1 0 0,0 0 1 0 0,0 0 0 0 0,-1 0-1 0 0,1-1 1 0 0,0 0 0 0 0,0-1-1 0 0,0 0 1 0 0,-1 0 0 0 0,1 0-1 0 0,-1-1 1 0 0,1 0 0 0 0,-1-1-1 0 0,0 1 1 0 0,-1-2 0 0 0,9-5-1 0 0,-5 3-28 0 0,-2 0-1 0 0,1-1 1 0 0,-1 0-1 0 0,-1-1 1 0 0,1 0 0 0 0,-1 0-1 0 0,-1 0 1 0 0,0-1-1 0 0,0 0 1 0 0,-1 0-1 0 0,0 0 1 0 0,6-19-1 0 0,-4 0 118 0 0,-1 0 0 0 0,-1 0 0 0 0,-1 0 0 0 0,0-52 0 0 0,-9 56 512 0 0,2 24-116 0 0,2 16-33 0 0,1 7-257 0 0,2-1-1 0 0,1 1 1 0 0,1 0-1 0 0,0-1 1 0 0,2 1-1 0 0,1-1 1 0 0,0 0-1 0 0,1-1 1 0 0,2 0-1 0 0,0-1 1 0 0,17 27-1 0 0,-22-40-564 0 0,0 0 1 0 0,0-1-1 0 0,0 1 0 0 0,0-1 0 0 0,1 0 0 0 0,0 0 0 0 0,0-1 0 0 0,0 1 0 0 0,1-2 0 0 0,-1 1 0 0 0,1-1 1 0 0,0 0-1 0 0,9 3 0 0 0,-3-3-2670 0 0</inkml:trace>
</inkml:ink>
</file>

<file path=ppt/ink/ink6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5:04.260"/>
    </inkml:context>
    <inkml:brush xml:id="br0">
      <inkml:brushProperty name="width" value="0.1" units="cm"/>
      <inkml:brushProperty name="height" value="0.1" units="cm"/>
      <inkml:brushProperty name="color" value="#FFFFFF"/>
    </inkml:brush>
  </inkml:definitions>
  <inkml:trace contextRef="#ctx0" brushRef="#br0">13 19 4908 0 0,'-9'-19'2098'0'0,"6"27"-148"0"0,4 39 361 0 0,-1-36-2332 0 0,62 560 4398 0 0,-57-534-4406 0 0,9 38-1837 0 0,5-29-3344 0 0,-14-38 2124 0 0</inkml:trace>
</inkml:ink>
</file>

<file path=ppt/ink/ink6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5:04.765"/>
    </inkml:context>
    <inkml:brush xml:id="br0">
      <inkml:brushProperty name="width" value="0.1" units="cm"/>
      <inkml:brushProperty name="height" value="0.1" units="cm"/>
      <inkml:brushProperty name="color" value="#FFFFFF"/>
    </inkml:brush>
  </inkml:definitions>
  <inkml:trace contextRef="#ctx0" brushRef="#br0">193 56 5513 0 0,'-1'-3'198'0'0,"-1"0"0"0"0,1 0 0 0 0,-1-1 1 0 0,0 1-1 0 0,0 0 0 0 0,0 0 0 0 0,0 0 1 0 0,0 1-1 0 0,-1-1 0 0 0,1 1 1 0 0,-1-1-1 0 0,0 1 0 0 0,1 0 0 0 0,-1 0 1 0 0,0 0-1 0 0,-1 0 0 0 0,1 0 1 0 0,0 1-1 0 0,0-1 0 0 0,-1 1 0 0 0,1 0 1 0 0,-1 0-1 0 0,1 0 0 0 0,-1 1 1 0 0,1-1-1 0 0,-1 1 0 0 0,1 0 0 0 0,-1 0 1 0 0,1 0-1 0 0,-1 0 0 0 0,-4 2 1 0 0,2-1-91 0 0,1 0 0 0 0,0 0-1 0 0,-1 1 1 0 0,1 0 0 0 0,0 0 0 0 0,0 1 0 0 0,0-1 0 0 0,1 1 0 0 0,-1 0 0 0 0,1 0 0 0 0,-1 1 0 0 0,1-1 0 0 0,0 1 0 0 0,0 0 0 0 0,1 0 0 0 0,-1 0 0 0 0,1 1 0 0 0,0-1 0 0 0,0 1 0 0 0,-2 5 0 0 0,4-7-54 0 0,0 1 0 0 0,0 0 0 0 0,0-1 1 0 0,1 1-1 0 0,-1 0 0 0 0,1-1 0 0 0,0 1 0 0 0,1 0 0 0 0,-1-1 0 0 0,0 1 0 0 0,1 0 0 0 0,0-1 0 0 0,0 1 0 0 0,0-1 0 0 0,0 1 0 0 0,1-1 0 0 0,-1 1 0 0 0,1-1 0 0 0,0 0 0 0 0,0 0 0 0 0,3 4 0 0 0,3 3 31 0 0,0 0 0 0 0,0-1 0 0 0,1 0 0 0 0,0-1 0 0 0,10 8 0 0 0,50 32 247 0 0,-44-32-265 0 0,-1 1 0 0 0,0 1 0 0 0,-2 0-1 0 0,25 27 1 0 0,-45-43-75 0 0,-1-1 1 0 0,1 1-1 0 0,-1 0 0 0 0,0-1 0 0 0,0 1 1 0 0,0 0-1 0 0,0 0 0 0 0,0-1 0 0 0,0 1 1 0 0,0 0-1 0 0,0 0 0 0 0,-1 0 0 0 0,1 0 1 0 0,-1 0-1 0 0,0 0 0 0 0,1 1 0 0 0,-1-1 1 0 0,0 0-1 0 0,0 0 0 0 0,0 0 0 0 0,-1 0 1 0 0,0 3-1 0 0,0-2 4 0 0,0-1-1 0 0,-1 1 1 0 0,1 0 0 0 0,-1-1 0 0 0,0 1-1 0 0,0-1 1 0 0,0 0 0 0 0,0 0-1 0 0,0 0 1 0 0,0 0 0 0 0,-1 0 0 0 0,1 0-1 0 0,-5 2 1 0 0,-6 3 43 0 0,0-1-1 0 0,-1 0 1 0 0,0-1 0 0 0,0 0-1 0 0,-15 2 1 0 0,3-2-316 0 0,-1-2-1 0 0,1 0 1 0 0,-30-2 0 0 0</inkml:trace>
</inkml:ink>
</file>

<file path=ppt/ink/ink6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35:05.199"/>
    </inkml:context>
    <inkml:brush xml:id="br0">
      <inkml:brushProperty name="width" value="0.1" units="cm"/>
      <inkml:brushProperty name="height" value="0.1" units="cm"/>
      <inkml:brushProperty name="color" value="#FFFFFF"/>
    </inkml:brush>
  </inkml:definitions>
  <inkml:trace contextRef="#ctx0" brushRef="#br0">6 201 4460 0 0,'53'-21'1834'0'0,"62"-25"319"0"0,-98 37-1815 0 0,0 0 0 0 0,0-1 0 0 0,-1 0 0 0 0,18-16 0 0 0,-32 25-281 0 0,-1-1-1 0 0,1 1 1 0 0,-1 0-1 0 0,1-1 1 0 0,-1 0 0 0 0,0 1-1 0 0,0-1 1 0 0,0 0-1 0 0,0 1 1 0 0,0-1 0 0 0,0 0-1 0 0,1-3 1 0 0,-2 4 7 0 0,0 0 0 0 0,0 0 1 0 0,1 0-1 0 0,-1 0 0 0 0,-1 0 0 0 0,1 0 1 0 0,0 0-1 0 0,0 0 0 0 0,0 0 0 0 0,0 0 1 0 0,-1 0-1 0 0,1 0 0 0 0,0 0 1 0 0,-1 0-1 0 0,1 0 0 0 0,-1 0 0 0 0,1 0 1 0 0,-1 1-1 0 0,0-2 0 0 0,-2 0 88 0 0,0-1-1 0 0,0 1 0 0 0,0 0 1 0 0,0 0-1 0 0,0 0 1 0 0,0 0-1 0 0,0 1 1 0 0,-1-1-1 0 0,1 1 0 0 0,-1 0 1 0 0,-6-2-1 0 0,3 2-37 0 0,-1 0-1 0 0,1 1 1 0 0,-1 0 0 0 0,1 0-1 0 0,-1 0 1 0 0,1 1 0 0 0,-1 0-1 0 0,1 1 1 0 0,0 0-1 0 0,-1 0 1 0 0,1 0 0 0 0,0 1-1 0 0,0 0 1 0 0,1 0-1 0 0,-1 1 1 0 0,1 0 0 0 0,-1 0-1 0 0,1 0 1 0 0,-9 9-1 0 0,6-5-27 0 0,1 1 0 0 0,-1 0 0 0 0,2 0 0 0 0,-1 1 0 0 0,1 0-1 0 0,0 0 1 0 0,1 1 0 0 0,1 0 0 0 0,-1 0 0 0 0,2 0 0 0 0,-6 17 0 0 0,9-23-64 0 0,0-1 1 0 0,0 0 0 0 0,0 0-1 0 0,0 1 1 0 0,1-1 0 0 0,0 0 0 0 0,0 1-1 0 0,0-1 1 0 0,0 0 0 0 0,1 1-1 0 0,-1-1 1 0 0,1 0 0 0 0,0 0 0 0 0,1 1-1 0 0,-1-1 1 0 0,1 0 0 0 0,0 0-1 0 0,0 0 1 0 0,0-1 0 0 0,0 1 0 0 0,1 0-1 0 0,-1-1 1 0 0,1 0 0 0 0,0 1-1 0 0,0-1 1 0 0,0 0 0 0 0,0-1 0 0 0,1 1-1 0 0,-1 0 1 0 0,1-1 0 0 0,0 0-1 0 0,0 0 1 0 0,0 0 0 0 0,0 0 0 0 0,5 1-1 0 0,7 2 73 0 0,0-1 0 0 0,0 0 0 0 0,0-1 0 0 0,1-1 0 0 0,-1-1 0 0 0,1 0 0 0 0,32-3 0 0 0,-22 0-1021 0 0,1-2 0 0 0,-1-1 1 0 0,0-1-1 0 0,0-1 0 0 0,0-1 0 0 0,-1-1 0 0 0,0-2 1 0 0,-1-1-1 0 0,29-17 0 0 0,-49 25-982 0 0</inkml:trace>
</inkml:ink>
</file>

<file path=ppt/ink/ink6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2.199"/>
    </inkml:context>
    <inkml:brush xml:id="br0">
      <inkml:brushProperty name="width" value="0.1" units="cm"/>
      <inkml:brushProperty name="height" value="0.1" units="cm"/>
      <inkml:brushProperty name="color" value="#FFFFFF"/>
    </inkml:brush>
  </inkml:definitions>
  <inkml:trace contextRef="#ctx0" brushRef="#br0">5 73 2560 0 0,'-2'-15'3181'0'0,"1"14"-2936"0"0,1 1 0 0 0,0-1-1 0 0,-1 0 1 0 0,1 1 0 0 0,0-1-1 0 0,0 0 1 0 0,0 1 0 0 0,0-1 0 0 0,0 0-1 0 0,0 1 1 0 0,-1-1 0 0 0,2 0-1 0 0,-1 1 1 0 0,0-1 0 0 0,0 0-1 0 0,0 1 1 0 0,0-1 0 0 0,0 0-1 0 0,0 1 1 0 0,1-1 0 0 0,-1 0-1 0 0,0 1 1 0 0,1-1 0 0 0,-1 0-1 0 0,1 0 246 0 0,0 0-246 0 0,21-5-107 0 0,0 1-1 0 0,0 1 0 0 0,1 1 0 0 0,28 0 0 0 0,-17 1-122 0 0,33-6 0 0 0,-52 5-759 0 0,1 1 1 0 0,23 0 0 0 0</inkml:trace>
</inkml:ink>
</file>

<file path=ppt/ink/ink6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2.965"/>
    </inkml:context>
    <inkml:brush xml:id="br0">
      <inkml:brushProperty name="width" value="0.1" units="cm"/>
      <inkml:brushProperty name="height" value="0.1" units="cm"/>
      <inkml:brushProperty name="color" value="#FFFFFF"/>
    </inkml:brush>
  </inkml:definitions>
  <inkml:trace contextRef="#ctx0" brushRef="#br0">39 13 2772 0 0,'-7'-5'2516'0'0,"6"5"-2239"0"0,0-1 1 0 0,0 0-1 0 0,0 0 0 0 0,0 1 1 0 0,0-1-1 0 0,0 0 0 0 0,0 1 1 0 0,0-1-1 0 0,0 1 0 0 0,-1-1 1 0 0,1 1-1 0 0,0 0 1 0 0,0 0-1 0 0,-2-1 142 0 0,-2 39 1056 0 0,-3 97-67 0 0,12 159 1 0 0,14-135-684 0 0,-18-157-708 0 0,1 1 0 0 0,0-1 0 0 0,-1 0 0 0 0,1 1 0 0 0,0-1 0 0 0,0 0 1 0 0,0 0-1 0 0,0 0 0 0 0,0 0 0 0 0,1 0 0 0 0,-1 0 0 0 0,1 0 0 0 0,-1 0 0 0 0,1 0 1 0 0,0-1-1 0 0,0 1 0 0 0,0-1 0 0 0,0 1 0 0 0,2 0 0 0 0,0 1 3 0 0,1-1 0 0 0,-1-1 0 0 0,1 1-1 0 0,0-1 1 0 0,0 0 0 0 0,0 0 0 0 0,0 0 0 0 0,9 0-1 0 0,7-2-1 0 0,0 0 0 0 0,-1-2 0 0 0,31-6 0 0 0,-43 7-20 0 0,125-28-3185 0 0</inkml:trace>
</inkml:ink>
</file>

<file path=ppt/ink/ink6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3.466"/>
    </inkml:context>
    <inkml:brush xml:id="br0">
      <inkml:brushProperty name="width" value="0.1" units="cm"/>
      <inkml:brushProperty name="height" value="0.1" units="cm"/>
      <inkml:brushProperty name="color" value="#FFFFFF"/>
    </inkml:brush>
  </inkml:definitions>
  <inkml:trace contextRef="#ctx0" brushRef="#br0">1 42 2492 0 0,'6'-3'3340'0'0,"22"-10"-2087"0"0,35 4 4 0 0,-29 3-534 0 0,52-1 1 0 0,-77 6-1912 0 0,7-1-5017 0 0</inkml:trace>
</inkml:ink>
</file>

<file path=ppt/ink/ink6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5.548"/>
    </inkml:context>
    <inkml:brush xml:id="br0">
      <inkml:brushProperty name="width" value="0.1" units="cm"/>
      <inkml:brushProperty name="height" value="0.1" units="cm"/>
      <inkml:brushProperty name="color" value="#FFFFFF"/>
    </inkml:brush>
  </inkml:definitions>
  <inkml:trace contextRef="#ctx0" brushRef="#br0">20 33 1260 0 0,'-10'-11'3806'0'0,"1"2"-496"0"0,9 8-3258 0 0,1 1-1 0 0,-1-1 0 0 0,1 1 1 0 0,0 0-1 0 0,-1-1 1 0 0,1 1-1 0 0,0 0 0 0 0,-1-1 1 0 0,1 1-1 0 0,0 0 0 0 0,0 0 1 0 0,-1-1-1 0 0,1 1 1 0 0,0 0-1 0 0,0 0 0 0 0,0 0 1 0 0,-1 0-1 0 0,1 0 1 0 0,0 0-1 0 0,0 0 0 0 0,-1 0 1 0 0,3 1-1 0 0,78-5 1248 0 0,2 0-4547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6.735"/>
    </inkml:context>
    <inkml:brush xml:id="br0">
      <inkml:brushProperty name="width" value="0.1" units="cm"/>
      <inkml:brushProperty name="height" value="0.1" units="cm"/>
      <inkml:brushProperty name="color" value="#FFFFFF"/>
    </inkml:brush>
  </inkml:definitions>
  <inkml:trace contextRef="#ctx0" brushRef="#br0">5 43 4024 0 0,'-3'-10'200'0'0,"2"-1"-184"0"0,1 4-144 0 0,0 1-400 0 0,1 1-488 0 0,2 2 12 0 0</inkml:trace>
</inkml:ink>
</file>

<file path=ppt/ink/ink6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6.249"/>
    </inkml:context>
    <inkml:brush xml:id="br0">
      <inkml:brushProperty name="width" value="0.1" units="cm"/>
      <inkml:brushProperty name="height" value="0.1" units="cm"/>
      <inkml:brushProperty name="color" value="#FFFFFF"/>
    </inkml:brush>
  </inkml:definitions>
  <inkml:trace contextRef="#ctx0" brushRef="#br0">74 1 1004 0 0,'-14'-1'3313'0'0,"-4"3"83"0"0,17-1-3298 0 0,-1 1 0 0 0,1-1-1 0 0,0 0 1 0 0,0 1-1 0 0,0-1 1 0 0,0 1 0 0 0,0-1-1 0 0,0 1 1 0 0,0-1 0 0 0,1 1-1 0 0,-1 0 1 0 0,0-1 0 0 0,0 3-1 0 0,-7 32 499 0 0,1-1-1 0 0,1 1 1 0 0,2 0-1 0 0,2 0 1 0 0,1 0-1 0 0,5 45 1 0 0,10 468 2389 0 0,-18-453-2675 0 0,2-50 19 0 0,4 75 0 0 0,-1-119-311 0 0,-1-1 0 0 0,0 1 0 0 0,0-1 0 0 0,1 1 0 0 0,-1-1 0 0 0,1 0-1 0 0,-1 1 1 0 0,1-1 0 0 0,0 0 0 0 0,-1 1 0 0 0,1-1 0 0 0,0 0 0 0 0,0 0 0 0 0,0 0 0 0 0,0 0 0 0 0,0 0-1 0 0,0 0 1 0 0,0 0 0 0 0,0 0 0 0 0,0 0 0 0 0,1 0 0 0 0,-1-1 0 0 0,2 2 0 0 0,1-1-2 0 0,0 1 0 0 0,0-1 0 0 0,0-1 0 0 0,0 1 1 0 0,0-1-1 0 0,1 1 0 0 0,-1-1 0 0 0,6-1 1 0 0,8-1-40 0 0,-1-1 1 0 0,33-9 0 0 0,-50 12 22 0 0,19-6-499 0 0,1 2 0 0 0,-1 0 0 0 0,40-3 0 0 0,-38 0-7030 0 0</inkml:trace>
</inkml:ink>
</file>

<file path=ppt/ink/ink6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6.731"/>
    </inkml:context>
    <inkml:brush xml:id="br0">
      <inkml:brushProperty name="width" value="0.1" units="cm"/>
      <inkml:brushProperty name="height" value="0.1" units="cm"/>
      <inkml:brushProperty name="color" value="#FFFFFF"/>
    </inkml:brush>
  </inkml:definitions>
  <inkml:trace contextRef="#ctx0" brushRef="#br0">226 30 3700 0 0,'0'-11'1715'0'0,"-1"-7"2510"0"0,-3 18-2738 0 0,-6 11-1081 0 0,-3 9-7 0 0,2 0 0 0 0,0 0 1 0 0,-11 31-1 0 0,-12 21 211 0 0,-49 101 416 0 0,73-149-982 0 0,-7 15-1157 0 0,7-12-4317 0 0</inkml:trace>
</inkml:ink>
</file>

<file path=ppt/ink/ink6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7.165"/>
    </inkml:context>
    <inkml:brush xml:id="br0">
      <inkml:brushProperty name="width" value="0.1" units="cm"/>
      <inkml:brushProperty name="height" value="0.1" units="cm"/>
      <inkml:brushProperty name="color" value="#FFFFFF"/>
    </inkml:brush>
  </inkml:definitions>
  <inkml:trace contextRef="#ctx0" brushRef="#br0">1 3 2976 0 0,'3'-3'4086'0'0,"-3"3"-4027"0"0,9 10 2095 0 0,16 28-1119 0 0,-6-9-260 0 0,27 30 192 0 0,3-2 1 0 0,69 64-1 0 0,-112-115-1075 0 0,43 39 825 0 0,-14-19-3220 0 0</inkml:trace>
</inkml:ink>
</file>

<file path=ppt/ink/ink6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8.166"/>
    </inkml:context>
    <inkml:brush xml:id="br0">
      <inkml:brushProperty name="width" value="0.1" units="cm"/>
      <inkml:brushProperty name="height" value="0.1" units="cm"/>
      <inkml:brushProperty name="color" value="#FFFFFF"/>
    </inkml:brush>
  </inkml:definitions>
  <inkml:trace contextRef="#ctx0" brushRef="#br0">6 46 3588 0 0,'0'-1'162'0'0,"-1"0"0"0"0,0 0 0 0 0,1 0 0 0 0,-1 0-1 0 0,1 0 1 0 0,-1 0 0 0 0,1 0 0 0 0,0 0 0 0 0,-1 0 0 0 0,1 0-1 0 0,0 0 1 0 0,0 0 0 0 0,0 0 0 0 0,0 0 0 0 0,0 0-1 0 0,0-1 1 0 0,0 1 0 0 0,0 0 0 0 0,0 0 0 0 0,0 0 0 0 0,1 0-1 0 0,-1 0 1 0 0,1 0 0 0 0,-1 0 0 0 0,0 0 0 0 0,1 0-1 0 0,-1 0 1 0 0,1 0 0 0 0,0 0 0 0 0,-1 0 0 0 0,1 0 0 0 0,0 1-1 0 0,0-1 1 0 0,1-1 0 0 0,2 0-49 0 0,-1 1 1 0 0,1 0-1 0 0,0 0 0 0 0,0 0 0 0 0,-1 0 0 0 0,1 1 1 0 0,0-1-1 0 0,0 1 0 0 0,6 0 0 0 0,159-2 2017 0 0,-169 2-2088 0 0,-4 31-20 0 0,1 58 237 0 0,9 123-1 0 0,-2-151 22 0 0,5 57 212 0 0,-2-60-76 0 0,-4 0 0 0 0,-5 94 0 0 0,-9 76 552 0 0,12-225-927 0 0,-1 0 1 0 0,0-1-1 0 0,-1 1 0 0 0,1-1 1 0 0,0 1-1 0 0,-1-1 1 0 0,1 1-1 0 0,-1-1 0 0 0,0 1 1 0 0,0-1-1 0 0,0 1 1 0 0,0-1-1 0 0,0 0 1 0 0,0 0-1 0 0,-1 1 0 0 0,1-1 1 0 0,-1 0-1 0 0,1 0 1 0 0,-1 0-1 0 0,0-1 0 0 0,0 1 1 0 0,0 0-1 0 0,0-1 1 0 0,0 1-1 0 0,0-1 0 0 0,0 1 1 0 0,-5 1-1 0 0,-30 5-654 0 0,-4-7-4644 0 0</inkml:trace>
</inkml:ink>
</file>

<file path=ppt/ink/ink6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8.598"/>
    </inkml:context>
    <inkml:brush xml:id="br0">
      <inkml:brushProperty name="width" value="0.1" units="cm"/>
      <inkml:brushProperty name="height" value="0.1" units="cm"/>
      <inkml:brushProperty name="color" value="#FFFFFF"/>
    </inkml:brush>
  </inkml:definitions>
  <inkml:trace contextRef="#ctx0" brushRef="#br0">0 71 4252 0 0,'1'-1'217'0'0,"-1"-1"-1"0"0,1 1 1 0 0,0-1-1 0 0,-1 1 0 0 0,1 0 1 0 0,0-1-1 0 0,0 1 1 0 0,0 0-1 0 0,0 0 0 0 0,0 0 1 0 0,0 0-1 0 0,0 0 0 0 0,0 0 1 0 0,0 0-1 0 0,1 0 1 0 0,-1 0-1 0 0,0 0 0 0 0,1 0 1 0 0,-1 1-1 0 0,1-1 1 0 0,1 0-1 0 0,40-15 762 0 0,-31 12-615 0 0,-8 2-516 0 0,58-17 303 0 0,-41 15-2617 0 0,1 2-3354 0 0</inkml:trace>
</inkml:ink>
</file>

<file path=ppt/ink/ink6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08.947"/>
    </inkml:context>
    <inkml:brush xml:id="br0">
      <inkml:brushProperty name="width" value="0.1" units="cm"/>
      <inkml:brushProperty name="height" value="0.1" units="cm"/>
      <inkml:brushProperty name="color" value="#FFFFFF"/>
    </inkml:brush>
  </inkml:definitions>
  <inkml:trace contextRef="#ctx0" brushRef="#br0">8 1 1448 0 0,'-1'1'252'0'0,"1"-1"-1"0"0,-1 1 1 0 0,0 0-1 0 0,1 0 1 0 0,-1 0-1 0 0,1-1 1 0 0,-1 1 0 0 0,1 0-1 0 0,-1 0 1 0 0,1 0-1 0 0,0 0 1 0 0,-1 0-1 0 0,1 0 1 0 0,0 0-1 0 0,0 0 1 0 0,0 0 0 0 0,-1 0-1 0 0,1 0 1 0 0,0 0-1 0 0,0 0 1 0 0,1 0-1 0 0,-1 0 1 0 0,0 0-1 0 0,0 0 1 0 0,0 0 0 0 0,1 0-1 0 0,-1 0 1 0 0,1 1-1 0 0,0-1-67 0 0,1 0-1 0 0,-1 0 1 0 0,0 0-1 0 0,1 0 0 0 0,-1-1 1 0 0,1 1-1 0 0,-1 0 1 0 0,1-1-1 0 0,0 1 1 0 0,-1-1-1 0 0,1 0 1 0 0,-1 1-1 0 0,1-1 0 0 0,0 0 1 0 0,2 0-1 0 0,11-1 109 0 0,1 0 0 0 0,27-5-1 0 0,-40 5-142 0 0,28-6-3521 0 0</inkml:trace>
</inkml:ink>
</file>

<file path=ppt/ink/ink6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0.797"/>
    </inkml:context>
    <inkml:brush xml:id="br0">
      <inkml:brushProperty name="width" value="0.1" units="cm"/>
      <inkml:brushProperty name="height" value="0.1" units="cm"/>
      <inkml:brushProperty name="color" value="#FFFFFF"/>
    </inkml:brush>
  </inkml:definitions>
  <inkml:trace contextRef="#ctx0" brushRef="#br0">13 30 3512 0 0,'0'-3'428'0'0,"0"1"0"0"0,0-1 0 0 0,-1 1 0 0 0,1-1 0 0 0,-1 1 0 0 0,1-1 0 0 0,-1 1 0 0 0,-2-5 0 0 0,3 7-397 0 0,0 0 0 0 0,0-1 1 0 0,0 1-1 0 0,0 0 0 0 0,0 0 0 0 0,0 0 0 0 0,0 0 1 0 0,0 0-1 0 0,-1 0 0 0 0,1 0 0 0 0,0-1 126 0 0,0 1-126 0 0,0 0 0 0 0,0 0 0 0 0,0 0 0 0 0,0 0 1 0 0,0 0-1 0 0,0 0 0 0 0,-1 0 0 0 0,1 0 1 0 0,0 0-1 0 0,0 0 0 0 0,0 0 0 0 0,0 0 1 0 0,0 0-1 0 0,0 0 0 0 0,0 0 0 0 0,0 0 0 0 0,-1 0 1 0 0,1 0-1 0 0,0 0 0 0 0,0 0 0 0 0,0 0 1 0 0,0 0-1 0 0,0 0 0 0 0,0 0 0 0 0,0 0 1 0 0,0 0-1 0 0,0 0 0 0 0,-1 0 0 0 0,1 0 1 0 0,0 0-1 0 0,0 1 125 0 0,0-1-125 0 0,0 0 0 0 0,0 0 1 0 0,0 0-1 0 0,0 0 0 0 0,0 0 0 0 0,0 0 1 0 0,0 0-1 0 0,0 0 0 0 0,-1 0 0 0 0,1 1 0 0 0,-2 17 761 0 0,6 45 500 0 0,17 99 1 0 0,-18-143-1150 0 0,24 181 1108 0 0,-25-173-1751 0 0,-2-9-4551 0 0</inkml:trace>
</inkml:ink>
</file>

<file path=ppt/ink/ink6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1.297"/>
    </inkml:context>
    <inkml:brush xml:id="br0">
      <inkml:brushProperty name="width" value="0.1" units="cm"/>
      <inkml:brushProperty name="height" value="0.1" units="cm"/>
      <inkml:brushProperty name="color" value="#FFFFFF"/>
    </inkml:brush>
  </inkml:definitions>
  <inkml:trace contextRef="#ctx0" brushRef="#br0">0 135 3836 0 0,'4'12'8142'0'0,"-4"-11"-8041"0"0,17-12 170 0 0,59-27 309 0 0,151-51-1 0 0,-217 85-595 0 0,3 0-629 0 0,-4 3-2887 0 0</inkml:trace>
</inkml:ink>
</file>

<file path=ppt/ink/ink6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2.265"/>
    </inkml:context>
    <inkml:brush xml:id="br0">
      <inkml:brushProperty name="width" value="0.1" units="cm"/>
      <inkml:brushProperty name="height" value="0.1" units="cm"/>
      <inkml:brushProperty name="color" value="#FFFFFF"/>
    </inkml:brush>
  </inkml:definitions>
  <inkml:trace contextRef="#ctx0" brushRef="#br0">6 80 3636 0 0,'-4'0'6087'0'0,"4"1"-5987"0"0,0-2-41 0 0,0 1-1 0 0,0-1 1 0 0,-1 1 0 0 0,1-1-1 0 0,0 1 1 0 0,0-1 0 0 0,0 1-1 0 0,0-1 1 0 0,0 1 0 0 0,0-1-1 0 0,0 1 1 0 0,0-1 0 0 0,0 1-1 0 0,0-1 1 0 0,0 1 0 0 0,0-1-1 0 0,0 1 1 0 0,0-1 0 0 0,1 1-1 0 0,-1-1 1 0 0,0 1 0 0 0,0 0-1 0 0,0-1 1 0 0,1 0 0 0 0,4-5 129 0 0,-1-1 0 0 0,1 1 0 0 0,1 0 0 0 0,-1 1-1 0 0,1-1 1 0 0,0 1 0 0 0,0 0 0 0 0,1 1 0 0 0,11-7 0 0 0,-16 10-160 0 0,0 0 0 0 0,0 0 0 0 0,1 0 0 0 0,-1 1 0 0 0,1-1 0 0 0,-1 1 0 0 0,0-1 0 0 0,1 1 0 0 0,-1 0 0 0 0,1 0 0 0 0,-1 0 0 0 0,1 0 0 0 0,-1 0 0 0 0,0 0 0 0 0,1 1 0 0 0,-1-1 0 0 0,0 1 0 0 0,1 0 0 0 0,-1 0 0 0 0,0 0 0 0 0,1 0 0 0 0,-1 0 0 0 0,0 0 0 0 0,0 0 0 0 0,0 1 0 0 0,0-1 0 0 0,0 1 0 0 0,-1 0 0 0 0,1-1 0 0 0,0 1 0 0 0,-1 0 0 0 0,1 0 0 0 0,-1 0 0 0 0,2 4 0 0 0,1 0 8 0 0,-1 0 1 0 0,0 1-1 0 0,-1-1 1 0 0,1 1-1 0 0,-1 0 1 0 0,-1 0-1 0 0,1 0 1 0 0,-1 0-1 0 0,0 0 1 0 0,-1 0-1 0 0,0 0 1 0 0,0 0-1 0 0,0 0 1 0 0,-1 0-1 0 0,0 0 1 0 0,0 0-1 0 0,-1 0 1 0 0,0-1-1 0 0,0 1 1 0 0,-1 0-1 0 0,1-1 1 0 0,-6 9-1 0 0,2-3 6 0 0,-1-1-1 0 0,-1 0 0 0 0,1 0 0 0 0,-2 0 0 0 0,1-1 1 0 0,-2-1-1 0 0,1 1 0 0 0,-1-1 0 0 0,0-1 0 0 0,-23 15 0 0 0,22-16-327 0 0,20-6 31 0 0,-6-2 275 0 0,-1 1-1 0 0,1 0 0 0 0,0 0 1 0 0,-1 0-1 0 0,1 1 1 0 0,0-1-1 0 0,-1 1 0 0 0,1-1 1 0 0,3 3-1 0 0,8 5 92 0 0,0 0 0 0 0,0-1 1 0 0,0 0-1 0 0,1-1 0 0 0,0-1 0 0 0,0 0 0 0 0,0-1 1 0 0,23 3-1 0 0,-13-5 57 0 0,-17-1-143 0 0,0 0 1 0 0,-1-1 0 0 0,1 1 0 0 0,0-2 0 0 0,0 1-1 0 0,0-1 1 0 0,0 0 0 0 0,8-3 0 0 0,13-9-8458 0 0</inkml:trace>
</inkml:ink>
</file>

<file path=ppt/ink/ink6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3.163"/>
    </inkml:context>
    <inkml:brush xml:id="br0">
      <inkml:brushProperty name="width" value="0.1" units="cm"/>
      <inkml:brushProperty name="height" value="0.1" units="cm"/>
      <inkml:brushProperty name="color" value="#FFFFFF"/>
    </inkml:brush>
  </inkml:definitions>
  <inkml:trace contextRef="#ctx0" brushRef="#br0">246 10 2880 0 0,'-1'-1'150'0'0,"0"0"0"0"0,0 0-1 0 0,-1 0 1 0 0,1 0 0 0 0,-1 0 0 0 0,1 1-1 0 0,-1-1 1 0 0,1 0 0 0 0,-1 1 0 0 0,1-1-1 0 0,-1 1 1 0 0,0 0 0 0 0,1-1 0 0 0,-1 1-1 0 0,1 0 1 0 0,-1 0 0 0 0,0 0 0 0 0,1 0-1 0 0,-1 0 1 0 0,-1 1 0 0 0,-1 0 73 0 0,0 0 1 0 0,0 1-1 0 0,0-1 0 0 0,0 1 1 0 0,1 0-1 0 0,-1 0 1 0 0,-6 5-1 0 0,0 1 149 0 0,0 1 1 0 0,0 0-1 0 0,1 1 0 0 0,-9 12 1 0 0,2 1-90 0 0,2 1 0 0 0,0 0 1 0 0,2 2-1 0 0,0-1 1 0 0,2 1-1 0 0,1 1 0 0 0,1 0 1 0 0,1 0-1 0 0,1 0 0 0 0,2 1 1 0 0,1 0-1 0 0,1 0 1 0 0,1 0-1 0 0,1 0 0 0 0,2 0 1 0 0,1 0-1 0 0,1 0 1 0 0,1-1-1 0 0,2 0 0 0 0,18 49 1 0 0,-17-56-99 0 0,1-1 0 0 0,1 0-1 0 0,0 0 1 0 0,26 33 0 0 0,-31-46-363 0 0,0-1 0 0 0,0 1-1 0 0,1-1 1 0 0,-1-1 0 0 0,1 1-1 0 0,0-1 1 0 0,0 0 0 0 0,8 3-1 0 0,-10-5-274 0 0,0-1-1 0 0,-1 1 0 0 0,1-1 1 0 0,0 0-1 0 0,0 0 0 0 0,1-1 0 0 0,-1 1 1 0 0,0-1-1 0 0,0 0 0 0 0,0 0 0 0 0,0-1 1 0 0,0 1-1 0 0,0-1 0 0 0,0 0 0 0 0,6-1 1 0 0,-1-1-2376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17.147"/>
    </inkml:context>
    <inkml:brush xml:id="br0">
      <inkml:brushProperty name="width" value="0.1" units="cm"/>
      <inkml:brushProperty name="height" value="0.1" units="cm"/>
      <inkml:brushProperty name="color" value="#FFFFFF"/>
    </inkml:brush>
  </inkml:definitions>
  <inkml:trace contextRef="#ctx0" brushRef="#br0">49 1 1832 0 0,'10'0'1471'0'0,"15"0"3085"0"0,-25 0-4486 0 0,1 0-1 0 0,-1 0 0 0 0,0 0 0 0 0,1 0 1 0 0,-1 1-1 0 0,0-1 0 0 0,1 0 1 0 0,-1 0-1 0 0,0 0 0 0 0,1 1 1 0 0,-1-1-1 0 0,0 0 0 0 0,0 0 0 0 0,1 1 1 0 0,-1-1-1 0 0,0 0 0 0 0,0 1 1 0 0,0-1-1 0 0,1 0 0 0 0,-1 1 0 0 0,0-1 1 0 0,0 0-1 0 0,0 1 0 0 0,0-1 1 0 0,0 0-1 0 0,0 1 0 0 0,1-1 1 0 0,-1 0-1 0 0,0 1 0 0 0,0-1 0 0 0,0 0 1 0 0,0 1-1 0 0,0-1 0 0 0,-1 1 1 0 0,1-1-1 0 0,0 0 0 0 0,0 1 0 0 0,0-1 1 0 0,0 0-1 0 0,0 1 0 0 0,0-1 1 0 0,-1 0-1 0 0,1 1 0 0 0,0-1 0 0 0,0 0 1 0 0,0 1-1 0 0,-1-1 0 0 0,1 0 1 0 0,0 0-1 0 0,0 1 0 0 0,-1-1 1 0 0,1 0-1 0 0,0 0 0 0 0,-1 1 0 0 0,-11 15 376 0 0,2 1-1 0 0,-1 1 1 0 0,2 0 0 0 0,1 0-1 0 0,0 0 1 0 0,1 1-1 0 0,1 1 1 0 0,-4 22-1 0 0,8-35-405 0 0,1 0 1 0 0,0-1-1 0 0,1 1 0 0 0,0 0 0 0 0,0 0 0 0 0,0 0 1 0 0,1 0-1 0 0,0 0 0 0 0,0-1 0 0 0,0 1 0 0 0,1 0 1 0 0,0-1-1 0 0,1 1 0 0 0,-1-1 0 0 0,1 0 0 0 0,1 0 1 0 0,-1 0-1 0 0,1 0 0 0 0,0 0 0 0 0,0-1 0 0 0,1 0 1 0 0,-1 0-1 0 0,1 0 0 0 0,0 0 0 0 0,1-1 0 0 0,-1 0 1 0 0,9 5-1 0 0,-13-8-57 0 0,0 0 0 0 0,1 0 0 0 0,-1 0 1 0 0,1 0-1 0 0,-1-1 0 0 0,1 1 0 0 0,-1 0 0 0 0,1-1 1 0 0,-1 1-1 0 0,1-1 0 0 0,0 0 0 0 0,-1 0 0 0 0,1 1 1 0 0,0-1-1 0 0,-1 0 0 0 0,1 0 0 0 0,0 0 0 0 0,-1-1 1 0 0,1 1-1 0 0,-1 0 0 0 0,3-1 0 0 0,-2 0 5 0 0,-1 0 0 0 0,0 0-1 0 0,0 0 1 0 0,0-1 0 0 0,0 1-1 0 0,0 0 1 0 0,0 0 0 0 0,0-1-1 0 0,0 1 1 0 0,0 0 0 0 0,-1-1-1 0 0,1 1 1 0 0,0-1 0 0 0,-1 1 0 0 0,1-1-1 0 0,-1 1 1 0 0,1-4 0 0 0,0-8-34 0 0,0-1-1 0 0,-1 1 1 0 0,-1 0 0 0 0,-2-17 0 0 0,2 20 16 0 0,-4-49 118 0 0,2-1-1 0 0,5-62 0 0 0,-2 122-84 0 0,0-1 0 0 0,0 1-1 0 0,0-1 1 0 0,0 1 0 0 0,0-1 0 0 0,0 1-1 0 0,0-1 1 0 0,0 1 0 0 0,0-1 0 0 0,1 1-1 0 0,-1-1 1 0 0,0 1 0 0 0,0 0 0 0 0,0-1-1 0 0,1 1 1 0 0,-1-1 0 0 0,0 1-1 0 0,0-1 1 0 0,1 1 0 0 0,-1 0 0 0 0,0-1-1 0 0,1 1 1 0 0,-1 0 0 0 0,1-1 0 0 0,-1 1-1 0 0,0 0 1 0 0,1 0 0 0 0,-1-1 0 0 0,1 1-1 0 0,-1 0 1 0 0,1 0 0 0 0,15 5 56 0 0,10 18 4 0 0,-5 2-34 0 0,-2 1 1 0 0,-2 1-1 0 0,0 0 1 0 0,-1 1-1 0 0,-2 1 0 0 0,-1 1 1 0 0,13 44-1 0 0,-23-66-68 0 0,9 31-101 0 0,-12-37 124 0 0,1 1 1 0 0,-1-1-1 0 0,1 0 0 0 0,-1 1 0 0 0,0-1 1 0 0,0 1-1 0 0,0-1 0 0 0,0 1 1 0 0,0-1-1 0 0,-1 0 0 0 0,1 1 1 0 0,-1-1-1 0 0,0 3 0 0 0,1-5 13 0 0,0 0 1 0 0,0 0-1 0 0,0 0 1 0 0,0 0-1 0 0,0 0 0 0 0,0 1 1 0 0,0-1-1 0 0,0 0 0 0 0,0 0 1 0 0,0 0-1 0 0,0 0 0 0 0,0 0 1 0 0,-1 0-1 0 0,1 0 0 0 0,0 1 1 0 0,0-1-1 0 0,0 0 0 0 0,0 0 1 0 0,0 0-1 0 0,0 0 0 0 0,0 0 1 0 0,0 0-1 0 0,0 0 0 0 0,0 0 1 0 0,0 0-1 0 0,0 0 0 0 0,-1 0 1 0 0,1 1-1 0 0,0-1 1 0 0,0 0-1 0 0,0 0 0 0 0,0 0 1 0 0,0 0-1 0 0,0 0 0 0 0,0 0 1 0 0,0 0-1 0 0,-1 0 0 0 0,1 0 1 0 0,0 0-1 0 0,0 0 0 0 0,0 0 1 0 0,0 0-1 0 0,0 0 0 0 0,0 0 1 0 0,0 0-1 0 0,-1 0 0 0 0,1 0 1 0 0,0 0-1 0 0,0 0 0 0 0,0 0 1 0 0,0 0-1 0 0,0-1 0 0 0,0 1 1 0 0,0 0-1 0 0,0 0 1 0 0,-1 0-1 0 0,1 0 0 0 0,-2-10-68 0 0,2-12 31 0 0,4-16 52 0 0,2 0 0 0 0,12-40 0 0 0,-13 61 24 0 0,0 1 0 0 0,2-1 0 0 0,0 1 0 0 0,0 0 0 0 0,2 1 0 0 0,19-28 0 0 0,-27 41-31 0 0,0 1-1 0 0,0 0 1 0 0,0-1-1 0 0,0 1 1 0 0,1 0-1 0 0,-1 0 1 0 0,0-1-1 0 0,1 1 1 0 0,-1 0-1 0 0,1 0 1 0 0,-1 1-1 0 0,1-1 1 0 0,0 0-1 0 0,-1 0 1 0 0,1 1-1 0 0,0-1 1 0 0,-1 1-1 0 0,1 0 1 0 0,0-1-1 0 0,-1 1 1 0 0,1 0-1 0 0,0 0 1 0 0,3 0-1 0 0,-3 1 8 0 0,1 0 0 0 0,0 0-1 0 0,-1 0 1 0 0,1 0-1 0 0,-1 0 1 0 0,1 1 0 0 0,-1-1-1 0 0,0 1 1 0 0,1 0-1 0 0,-1 0 1 0 0,0 0 0 0 0,0 0-1 0 0,2 3 1 0 0,3 3 37 0 0,-1 1 1 0 0,0 0-1 0 0,-1 0 0 0 0,0 1 1 0 0,0 0-1 0 0,5 16 0 0 0,-8-20-238 0 0,29 121 301 0 0,-27-72-8099 0 0</inkml:trace>
</inkml:ink>
</file>

<file path=ppt/ink/ink6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4.113"/>
    </inkml:context>
    <inkml:brush xml:id="br0">
      <inkml:brushProperty name="width" value="0.1" units="cm"/>
      <inkml:brushProperty name="height" value="0.1" units="cm"/>
      <inkml:brushProperty name="color" value="#FFFFFF"/>
    </inkml:brush>
  </inkml:definitions>
  <inkml:trace contextRef="#ctx0" brushRef="#br0">14 39 4480 0 0,'-1'-4'509'0'0,"0"1"0"0"0,0-1 0 0 0,0 1-1 0 0,1 0 1 0 0,0-1 0 0 0,-1 1 0 0 0,2-7-1 0 0,-1 5 195 0 0,-9 49 2030 0 0,9-25-2509 0 0,-1 79 928 0 0,20 152 1 0 0,-15-220-1353 0 0,0 41 1 0 0,-5-92-511 0 0,1 2 700 0 0,0 0 0 0 0,4-20 0 0 0,-4 34 39 0 0,1 0 0 0 0,0 0-1 0 0,1 0 1 0 0,-1 0 0 0 0,1 1-1 0 0,0-1 1 0 0,0 0-1 0 0,0 1 1 0 0,1-1 0 0 0,0 1-1 0 0,-1 0 1 0 0,8-7 0 0 0,-3 5-20 0 0,1 0 0 0 0,0 1 0 0 0,0 0 0 0 0,0 0 0 0 0,1 0 0 0 0,0 1 0 0 0,0 1 0 0 0,0 0 0 0 0,12-3 0 0 0,-14 4-6 0 0,-1 0 0 0 0,1 1 0 0 0,-1 0-1 0 0,1 0 1 0 0,0 1 0 0 0,-1 0 0 0 0,1 0-1 0 0,0 1 1 0 0,-1-1 0 0 0,1 1 0 0 0,-1 1-1 0 0,1-1 1 0 0,-1 1 0 0 0,9 4 0 0 0,-12-4 4 0 0,0 0 0 0 0,0 1 0 0 0,-1-1 0 0 0,1 1 1 0 0,-1 0-1 0 0,1-1 0 0 0,-1 1 0 0 0,0 1 0 0 0,0-1 1 0 0,0 0-1 0 0,0 0 0 0 0,-1 1 0 0 0,1-1 1 0 0,-1 1-1 0 0,0-1 0 0 0,0 1 0 0 0,0 0 0 0 0,0 4 1 0 0,0 3 32 0 0,0-1 1 0 0,0 1-1 0 0,-1 0 1 0 0,-1-1-1 0 0,-2 15 1 0 0,3-20-21 0 0,-1 0 1 0 0,0 0 0 0 0,-1 0 0 0 0,1-1-1 0 0,-1 1 1 0 0,0 0 0 0 0,-1-1 0 0 0,1 1 0 0 0,-1-1-1 0 0,1 0 1 0 0,-1 0 0 0 0,0 0 0 0 0,-1 0-1 0 0,1 0 1 0 0,-1 0 0 0 0,0-1 0 0 0,0 0 0 0 0,0 0-1 0 0,0 0 1 0 0,0 0 0 0 0,-1-1 0 0 0,-7 4-1 0 0,-2-2-37 0 0,1 0 0 0 0,-1-1 0 0 0,0 0 0 0 0,0-1 0 0 0,0-1 0 0 0,-27 0 0 0 0,28-4-996 0 0</inkml:trace>
</inkml:ink>
</file>

<file path=ppt/ink/ink6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4.513"/>
    </inkml:context>
    <inkml:brush xml:id="br0">
      <inkml:brushProperty name="width" value="0.1" units="cm"/>
      <inkml:brushProperty name="height" value="0.1" units="cm"/>
      <inkml:brushProperty name="color" value="#FFFFFF"/>
    </inkml:brush>
  </inkml:definitions>
  <inkml:trace contextRef="#ctx0" brushRef="#br0">0 37 5048 0 0,'3'-1'476'0'0,"1"-1"-1"0"0,-1 0 1 0 0,0 1-1 0 0,1 0 0 0 0,-1-1 1 0 0,1 2-1 0 0,-1-1 0 0 0,1 0 1 0 0,0 1-1 0 0,3-1 0 0 0,9-2 278 0 0,13-2 126 0 0,37-3 0 0 0,3-1-1651 0 0,-41 9-2059 0 0</inkml:trace>
</inkml:ink>
</file>

<file path=ppt/ink/ink6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5.029"/>
    </inkml:context>
    <inkml:brush xml:id="br0">
      <inkml:brushProperty name="width" value="0.1" units="cm"/>
      <inkml:brushProperty name="height" value="0.1" units="cm"/>
      <inkml:brushProperty name="color" value="#FFFFFF"/>
    </inkml:brush>
  </inkml:definitions>
  <inkml:trace contextRef="#ctx0" brushRef="#br0">56 34 4572 0 0,'-4'-5'995'0'0,"2"2"-273"0"0,-1 0 1 0 0,1 0-1 0 0,-1 1 1 0 0,0-1-1 0 0,1 0 1 0 0,-1 1-1 0 0,0 0 1 0 0,-1 0-1 0 0,-4-3 1 0 0,5 5-132 0 0,3 0-577 0 0,0 0-1 0 0,-1 0 0 0 0,1 0 1 0 0,-1 0-1 0 0,1 0 0 0 0,0 0 1 0 0,-1 0-1 0 0,1 0 0 0 0,0 0 0 0 0,-1 0 1 0 0,1 0-1 0 0,-1 0 0 0 0,1 0 1 0 0,0 1-1 0 0,-1-1 0 0 0,1 0 1 0 0,0 0-1 0 0,-1 0 0 0 0,1 1 1 0 0,0-1-1 0 0,-1 0 0 0 0,1 0 0 0 0,0 1 1 0 0,0-1-1 0 0,-1 0 0 0 0,1 1 1 0 0,0-1-1 0 0,0 0 0 0 0,0 1 1 0 0,-1-1-1 0 0,1 0 0 0 0,0 1 0 0 0,0-1 1 0 0,0 0-1 0 0,0 1 0 0 0,0-1 1 0 0,0 0-1 0 0,0 1 0 0 0,0-1 1 0 0,0 1-1 0 0,0-1 0 0 0,0 0 1 0 0,0 1-1 0 0,0-1 0 0 0,0 1 0 0 0,0-1 1 0 0,0 0-1 0 0,0 1 0 0 0,0-1 1 0 0,0 0-1 0 0,1 1 0 0 0,-5 59 633 0 0,2-39-426 0 0,1 43 0 0 0,19 54 244 0 0,-6-50-158 0 0,-4-31-609 0 0</inkml:trace>
</inkml:ink>
</file>

<file path=ppt/ink/ink6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6.063"/>
    </inkml:context>
    <inkml:brush xml:id="br0">
      <inkml:brushProperty name="width" value="0.1" units="cm"/>
      <inkml:brushProperty name="height" value="0.1" units="cm"/>
      <inkml:brushProperty name="color" value="#FFFFFF"/>
    </inkml:brush>
  </inkml:definitions>
  <inkml:trace contextRef="#ctx0" brushRef="#br0">242 94 2956 0 0,'2'-2'518'0'0,"1"-1"0"0"0,-1 1 1 0 0,0-1-1 0 0,0 0 0 0 0,0 0 0 0 0,-1 0 0 0 0,1 0 0 0 0,-1 0 0 0 0,0 0 0 0 0,2-7 0 0 0,-3 9-351 0 0,0-1-1 0 0,0 1 1 0 0,0-1-1 0 0,0 0 0 0 0,0 1 1 0 0,0-1-1 0 0,-1 1 1 0 0,1-1-1 0 0,-1 0 1 0 0,1 1-1 0 0,-1-1 1 0 0,1 1-1 0 0,-1 0 1 0 0,0-1-1 0 0,0 1 0 0 0,0-1 1 0 0,0 1-1 0 0,0 0 1 0 0,0 0-1 0 0,0 0 1 0 0,0-1-1 0 0,0 1 1 0 0,-1 0-1 0 0,-1-1 1 0 0,-1 0-38 0 0,-1-1 1 0 0,1 1 0 0 0,-1-1 0 0 0,0 1 0 0 0,0 1-1 0 0,0-1 1 0 0,0 1 0 0 0,0-1 0 0 0,0 2 0 0 0,0-1-1 0 0,0 0 1 0 0,0 1 0 0 0,-1 0 0 0 0,1 0 0 0 0,0 1-1 0 0,0 0 1 0 0,0-1 0 0 0,0 2 0 0 0,-7 1 0 0 0,3 0-45 0 0,0 0 1 0 0,1 1-1 0 0,-1 0 1 0 0,0 0-1 0 0,1 1 1 0 0,0 0 0 0 0,0 1-1 0 0,1 0 1 0 0,-12 11-1 0 0,14-12-42 0 0,1 0 1 0 0,-1 1-1 0 0,2-1 0 0 0,-1 1 1 0 0,0 0-1 0 0,1 0 0 0 0,0 0 1 0 0,1 0-1 0 0,-1 0 0 0 0,1 1 1 0 0,1-1-1 0 0,-1 1 0 0 0,1-1 1 0 0,0 1-1 0 0,0 0 0 0 0,1-1 1 0 0,0 14-1 0 0,1-15-34 0 0,0 0 1 0 0,0 0-1 0 0,1 0 0 0 0,-1 0 1 0 0,1 0-1 0 0,0 0 0 0 0,0-1 1 0 0,1 1-1 0 0,-1-1 0 0 0,1 1 0 0 0,0-1 1 0 0,0 0-1 0 0,1 0 0 0 0,-1 0 1 0 0,1-1-1 0 0,0 1 0 0 0,0-1 1 0 0,0 0-1 0 0,0 0 0 0 0,0 0 1 0 0,1-1-1 0 0,-1 1 0 0 0,9 2 1 0 0,-7-3-145 0 0,-1 0-1 0 0,1 0 1 0 0,0 0 0 0 0,0-1 0 0 0,1 0 0 0 0,-1 0 0 0 0,0 0 0 0 0,0-1 0 0 0,0 0 0 0 0,1-1 0 0 0,-1 1 0 0 0,9-3 0 0 0,-11 2 33 0 0,-1 0 0 0 0,1-1 1 0 0,0 1-1 0 0,-1-1 0 0 0,1 0 0 0 0,-1 0 1 0 0,1 0-1 0 0,-1-1 0 0 0,0 1 0 0 0,0-1 0 0 0,0 0 1 0 0,0 0-1 0 0,-1 0 0 0 0,1 0 0 0 0,-1 0 1 0 0,1 0-1 0 0,-1-1 0 0 0,0 1 0 0 0,2-8 1 0 0,1-4 276 0 0,0-1 0 0 0,-1 0 0 0 0,4-33 0 0 0,-2 11 265 0 0,-4 24-388 0 0,-1 7 263 0 0,4 22 50 0 0,5 35-50 0 0,11 38 2 0 0,-18-80-320 0 0,0 0-1 0 0,0 0 1 0 0,0-1 0 0 0,1 0 0 0 0,0 1 0 0 0,1-1-1 0 0,0-1 1 0 0,9 11 0 0 0,6-3-1992 0 0,-18-14 1424 0 0,-1 1 0 0 0,1-1 0 0 0,0 1 0 0 0,0-1 0 0 0,0 0 0 0 0,0 1 0 0 0,0-1 0 0 0,0 0-1 0 0,0 0 1 0 0,2-1 0 0 0</inkml:trace>
</inkml:ink>
</file>

<file path=ppt/ink/ink6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6.713"/>
    </inkml:context>
    <inkml:brush xml:id="br0">
      <inkml:brushProperty name="width" value="0.1" units="cm"/>
      <inkml:brushProperty name="height" value="0.1" units="cm"/>
      <inkml:brushProperty name="color" value="#FFFFFF"/>
    </inkml:brush>
  </inkml:definitions>
  <inkml:trace contextRef="#ctx0" brushRef="#br0">0 1 3208 0 0,'0'0'1606'0'0,"15"14"861"0"0,12 21-1809 0 0,-2 1 0 0 0,-1 1 0 0 0,-1 2 0 0 0,-3 0 0 0 0,-1 1 0 0 0,-1 1 0 0 0,-3 0 0 0 0,20 86 0 0 0,-30-90-476 0 0,-1 0 1 0 0,-2 0-1 0 0,-2 0 1 0 0,-1 0-1 0 0,-9 58 1 0 0,4-70-62 0 0,-1 0-1 0 0,-1-1 1 0 0,-2 1 0 0 0,0-2 0 0 0,-1 1-1 0 0,-1-1 1 0 0,-2-1 0 0 0,0-1 0 0 0,-1 0-1 0 0,-34 36 1 0 0,42-49-369 0 0,-13 13-277 0 0</inkml:trace>
</inkml:ink>
</file>

<file path=ppt/ink/ink6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9.161"/>
    </inkml:context>
    <inkml:brush xml:id="br0">
      <inkml:brushProperty name="width" value="0.1" units="cm"/>
      <inkml:brushProperty name="height" value="0.1" units="cm"/>
      <inkml:brushProperty name="color" value="#FFFFFF"/>
    </inkml:brush>
  </inkml:definitions>
  <inkml:trace contextRef="#ctx0" brushRef="#br0">3 1 3668 0 0,'-3'-1'4257'0'0,"3"7"-1741"0"0,8 19-1058 0 0,13 28-1323 0 0,94 147 1195 0 0,-87-155-1139 0 0,69 104 740 0 0,-30-49-3994 0 0</inkml:trace>
</inkml:ink>
</file>

<file path=ppt/ink/ink6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19.634"/>
    </inkml:context>
    <inkml:brush xml:id="br0">
      <inkml:brushProperty name="width" value="0.1" units="cm"/>
      <inkml:brushProperty name="height" value="0.1" units="cm"/>
      <inkml:brushProperty name="color" value="#FFFFFF"/>
    </inkml:brush>
  </inkml:definitions>
  <inkml:trace contextRef="#ctx0" brushRef="#br0">67 114 2808 0 0,'3'-113'8731'0'0,"-15"164"-7495"0"0,-25 309 215 0 0,28-302-1217 0 0,5-31-1365 0 0,-3 46 0 0 0</inkml:trace>
</inkml:ink>
</file>

<file path=ppt/ink/ink6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21.777"/>
    </inkml:context>
    <inkml:brush xml:id="br0">
      <inkml:brushProperty name="width" value="0.1" units="cm"/>
      <inkml:brushProperty name="height" value="0.1" units="cm"/>
      <inkml:brushProperty name="color" value="#FFFFFF"/>
    </inkml:brush>
  </inkml:definitions>
  <inkml:trace contextRef="#ctx0" brushRef="#br0">1 21 3536 0 0,'5'-13'5952'0'0,"-4"12"-5639"0"0,14-5 1976 0 0,28 9-2900 0 0,-22-1 1237 0 0,47-1-378 0 0,34 2-2184 0 0,-97-1 1050 0 0</inkml:trace>
</inkml:ink>
</file>

<file path=ppt/ink/ink6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22.428"/>
    </inkml:context>
    <inkml:brush xml:id="br0">
      <inkml:brushProperty name="width" value="0.1" units="cm"/>
      <inkml:brushProperty name="height" value="0.1" units="cm"/>
      <inkml:brushProperty name="color" value="#FFFFFF"/>
    </inkml:brush>
  </inkml:definitions>
  <inkml:trace contextRef="#ctx0" brushRef="#br0">40 1 988 0 0,'-2'0'459'0'0,"0"-1"0"0"0,0 1 0 0 0,0 0 0 0 0,-1 0-1 0 0,1 0 1 0 0,0 1 0 0 0,0-1 0 0 0,0 0 0 0 0,0 1 0 0 0,0-1 0 0 0,0 1 0 0 0,0 0 0 0 0,0 0-1 0 0,-2 1 1 0 0,3 0-299 0 0,0 0-1 0 0,0 0 0 0 0,1 0 0 0 0,-1 0 0 0 0,0 0 1 0 0,1 0-1 0 0,0 0 0 0 0,-1 0 0 0 0,1 1 0 0 0,0-1 1 0 0,0 0-1 0 0,0 0 0 0 0,1 4 0 0 0,-2 79 1205 0 0,9 213 821 0 0,-7-289-2141 0 0,12 107 462 0 0,-2-39-62 0 0,-11-75-428 0 0,1 0 1 0 0,0 0-1 0 0,-1 0 1 0 0,1 0-1 0 0,0-1 1 0 0,0 1-1 0 0,0 0 1 0 0,0 0 0 0 0,1-1-1 0 0,-1 1 1 0 0,0-1-1 0 0,1 1 1 0 0,-1-1-1 0 0,1 1 1 0 0,0-1-1 0 0,-1 0 1 0 0,1 0-1 0 0,0 0 1 0 0,0 0 0 0 0,-1 0-1 0 0,1 0 1 0 0,0 0-1 0 0,0-1 1 0 0,0 1-1 0 0,0-1 1 0 0,0 1-1 0 0,0-1 1 0 0,4 0-1 0 0,7 2 42 0 0,1-2-1 0 0,0 0 0 0 0,19-3 0 0 0,-2 1-85 0 0,-29 2-73 0 0,50-2-417 0 0,-48 2-73 0 0,0 0 0 0 0,0-1-1 0 0,0 0 1 0 0,-1 0 0 0 0,1 0 0 0 0,0 0 0 0 0,0 0-1 0 0,-1-1 1 0 0,1 0 0 0 0,4-3 0 0 0</inkml:trace>
</inkml:ink>
</file>

<file path=ppt/ink/ink6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22.860"/>
    </inkml:context>
    <inkml:brush xml:id="br0">
      <inkml:brushProperty name="width" value="0.1" units="cm"/>
      <inkml:brushProperty name="height" value="0.1" units="cm"/>
      <inkml:brushProperty name="color" value="#FFFFFF"/>
    </inkml:brush>
  </inkml:definitions>
  <inkml:trace contextRef="#ctx0" brushRef="#br0">265 1 3240 0 0,'-7'19'4647'0'0,"-21"25"-2607"0"0,-7 14-947 0 0,-59 117 1164 0 0,27-56-1396 0 0,63-111-1090 0 0,-13 23-468 0 0,4-17-3675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9.154"/>
    </inkml:context>
    <inkml:brush xml:id="br0">
      <inkml:brushProperty name="width" value="0.1" units="cm"/>
      <inkml:brushProperty name="height" value="0.1" units="cm"/>
      <inkml:brushProperty name="color" value="#FFFFFF"/>
    </inkml:brush>
  </inkml:definitions>
  <inkml:trace contextRef="#ctx0" brushRef="#br0">1 148 10317 0 0,'0'-8'87'0'0,"0"0"1"0"0,1 0-1 0 0,0 0 1 0 0,0 0-1 0 0,1 1 1 0 0,0-1-1 0 0,0 0 0 0 0,1 0 1 0 0,0 1-1 0 0,1 0 1 0 0,4-8-1 0 0,-6 11-76 0 0,1 0 0 0 0,0 1 0 0 0,0 0-1 0 0,0-1 1 0 0,0 1 0 0 0,0 0 0 0 0,1 1 0 0 0,-1-1 0 0 0,1 1-1 0 0,0-1 1 0 0,0 1 0 0 0,0 0 0 0 0,0 0 0 0 0,0 1 0 0 0,0-1-1 0 0,1 1 1 0 0,-1 0 0 0 0,0 0 0 0 0,1 0 0 0 0,-1 1 0 0 0,8 0-1 0 0,-7 0-5 0 0,0 1 0 0 0,-1 0 0 0 0,1 0 0 0 0,-1 1 0 0 0,1-1 0 0 0,-1 1 0 0 0,1 0 0 0 0,-1 0 0 0 0,0 1 0 0 0,0-1 0 0 0,0 1 0 0 0,0 0 0 0 0,0 0 0 0 0,-1 0 0 0 0,1 1 0 0 0,-1-1 0 0 0,5 8 0 0 0,2 1 5 0 0,-1 1 1 0 0,-1 0-1 0 0,0 1 0 0 0,6 16 0 0 0,-4-1-452 0 0,3 12-2417 0 0,-12-39 2472 0 0,-1 0 1 0 0,1 0 0 0 0,0 0 0 0 0,0 0 0 0 0,1-1 0 0 0,-1 1-1 0 0,0 0 1 0 0,0-1 0 0 0,1 1 0 0 0,-1-1 0 0 0,1 0 0 0 0,-1 1-1 0 0,1-1 1 0 0,0 0 0 0 0,3 2 0 0 0,0-1-631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22.096"/>
    </inkml:context>
    <inkml:brush xml:id="br0">
      <inkml:brushProperty name="width" value="0.1" units="cm"/>
      <inkml:brushProperty name="height" value="0.1" units="cm"/>
      <inkml:brushProperty name="color" value="#FFFFFF"/>
    </inkml:brush>
  </inkml:definitions>
  <inkml:trace contextRef="#ctx0" brushRef="#br0">190 18 5296 0 0,'0'-1'139'0'0,"1"1"0"0"0,-1-1 0 0 0,0 1 0 0 0,0-1 0 0 0,0 0 0 0 0,0 1 0 0 0,0-1 0 0 0,0 1 0 0 0,0-1 0 0 0,0 0 0 0 0,0 1 0 0 0,-1-1 0 0 0,1 1 0 0 0,0-1 0 0 0,0 1 0 0 0,0-1 0 0 0,-1 0 0 0 0,1 1 0 0 0,0-1 0 0 0,-1 1 0 0 0,1-1 0 0 0,0 1 0 0 0,-1-1 0 0 0,1 1 0 0 0,-1 0 0 0 0,1-1 0 0 0,-1 1 0 0 0,1 0 0 0 0,-1-1 0 0 0,1 1 0 0 0,-1 0 0 0 0,1-1 0 0 0,-1 1 0 0 0,1 0 0 0 0,-2 0 0 0 0,1 0-27 0 0,-1 0 0 0 0,0 0-1 0 0,1 1 1 0 0,-1-1 0 0 0,0 1 0 0 0,1-1 0 0 0,-1 1 0 0 0,0 0 0 0 0,1-1 0 0 0,-1 1 0 0 0,1 0 0 0 0,-2 1-1 0 0,-39 35 342 0 0,27-20-214 0 0,0 0 0 0 0,1 1 0 0 0,1 1-1 0 0,-12 23 1 0 0,19-32-152 0 0,1 0-1 0 0,1 0 0 0 0,0 0 0 0 0,0 1 0 0 0,1-1 0 0 0,1 1 1 0 0,0 0-1 0 0,0 0 0 0 0,1 0 0 0 0,0 18 0 0 0,1-26-65 0 0,1 1 1 0 0,-1-1-1 0 0,1 0 0 0 0,-1 0 0 0 0,1 0 0 0 0,0 0 1 0 0,0 0-1 0 0,0 0 0 0 0,0 0 0 0 0,1 0 0 0 0,-1 0 0 0 0,1-1 1 0 0,0 1-1 0 0,0 0 0 0 0,0-1 0 0 0,0 0 0 0 0,0 1 1 0 0,0-1-1 0 0,1 0 0 0 0,-1 0 0 0 0,1 0 0 0 0,-1 0 1 0 0,1-1-1 0 0,0 1 0 0 0,0-1 0 0 0,0 0 0 0 0,0 1 0 0 0,0-1 1 0 0,0-1-1 0 0,0 1 0 0 0,5 0 0 0 0,-3 0-15 0 0,0-1 0 0 0,1 1 0 0 0,-1-2 0 0 0,1 1 0 0 0,-1 0 0 0 0,0-1-1 0 0,1 0 1 0 0,-1-1 0 0 0,0 1 0 0 0,0-1 0 0 0,0 0 0 0 0,0 0 0 0 0,0 0 0 0 0,0-1 0 0 0,0 0 0 0 0,-1 1-1 0 0,7-7 1 0 0,-6 4-14 0 0,0-1-1 0 0,-1 1 1 0 0,0-1-1 0 0,0 0 1 0 0,0 0-1 0 0,-1-1 1 0 0,0 1-1 0 0,0-1 1 0 0,-1 1-1 0 0,0-1 1 0 0,0 0-1 0 0,0 0 1 0 0,-1 0-1 0 0,0 0 1 0 0,-1 0-1 0 0,1 0 1 0 0,-1 0-1 0 0,-1 0 1 0 0,1 0-1 0 0,-1 0 0 0 0,0 0 1 0 0,-1 0-1 0 0,0 0 1 0 0,0 0-1 0 0,0 0 1 0 0,-6-10-1 0 0,-1 0-363 0 0,-6-11-718 0 0,11 11-4736 0 0</inkml:trace>
</inkml:ink>
</file>

<file path=ppt/ink/ink6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23.260"/>
    </inkml:context>
    <inkml:brush xml:id="br0">
      <inkml:brushProperty name="width" value="0.1" units="cm"/>
      <inkml:brushProperty name="height" value="0.1" units="cm"/>
      <inkml:brushProperty name="color" value="#FFFFFF"/>
    </inkml:brush>
  </inkml:definitions>
  <inkml:trace contextRef="#ctx0" brushRef="#br0">0 11 3184 0 0,'3'-10'3058'0'0,"3"27"-250"0"0,1 0-2508 0 0,20 46 794 0 0,-13-30-590 0 0,2 0-1 0 0,22 36 0 0 0,-7-18-52 0 0,-19-29-547 0 0,29 38 0 0 0,-33-47-2620 0 0</inkml:trace>
</inkml:ink>
</file>

<file path=ppt/ink/ink6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24.127"/>
    </inkml:context>
    <inkml:brush xml:id="br0">
      <inkml:brushProperty name="width" value="0.1" units="cm"/>
      <inkml:brushProperty name="height" value="0.1" units="cm"/>
      <inkml:brushProperty name="color" value="#FFFFFF"/>
    </inkml:brush>
  </inkml:definitions>
  <inkml:trace contextRef="#ctx0" brushRef="#br0">1 9 3712 0 0,'0'-1'146'0'0,"1"0"0"0"0,0 1 0 0 0,0-1 0 0 0,-1 0 0 0 0,1 1 0 0 0,0-1 0 0 0,0 1 0 0 0,0-1 0 0 0,0 1 0 0 0,0 0 0 0 0,0-1 0 0 0,0 1 0 0 0,0 0 0 0 0,0-1 0 0 0,0 1-1 0 0,0 0 1 0 0,0 0 0 0 0,0 0 0 0 0,0 0 0 0 0,2 0 0 0 0,27-1 577 0 0,-28 1-566 0 0,28 1 118 0 0,0 2 0 0 0,0 0 0 0 0,0 2 0 0 0,-1 1 0 0 0,0 2 0 0 0,32 12 0 0 0,-58-19-231 0 0,-1 0 0 0 0,0 0 0 0 0,0 1 0 0 0,0-1 0 0 0,1 1 1 0 0,-2 0-1 0 0,1 0 0 0 0,0-1 0 0 0,0 1 0 0 0,-1 0 1 0 0,1 0-1 0 0,-1 1 0 0 0,1-1 0 0 0,-1 0 0 0 0,0 0 0 0 0,0 1 1 0 0,0-1-1 0 0,0 1 0 0 0,1 4 0 0 0,0 6 222 0 0,0-1 0 0 0,1 26 0 0 0,-1-9-55 0 0,9 84 435 0 0,16 121 455 0 0,11 10-89 0 0,-38-241-982 0 0,1 0 0 0 0,0 0 0 0 0,-1 0 0 0 0,1 0 0 0 0,-1 0 0 0 0,0 1 1 0 0,0-1-1 0 0,0 0 0 0 0,0 0 0 0 0,-1 0 0 0 0,1 0 0 0 0,-1 1 0 0 0,0-1 0 0 0,0 0 1 0 0,0 0-1 0 0,0 0 0 0 0,-1 0 0 0 0,1-1 0 0 0,-4 5 0 0 0,2-4-5 0 0,0 0-1 0 0,-1-1 1 0 0,1 0 0 0 0,-1 0-1 0 0,1 0 1 0 0,-1 0 0 0 0,0 0-1 0 0,0-1 1 0 0,1 0 0 0 0,-1 0-1 0 0,0 0 1 0 0,-1 0-1 0 0,1-1 1 0 0,-8 1 0 0 0,-66 8 170 0 0,46-5-3021 0 0</inkml:trace>
</inkml:ink>
</file>

<file path=ppt/ink/ink6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24.558"/>
    </inkml:context>
    <inkml:brush xml:id="br0">
      <inkml:brushProperty name="width" value="0.1" units="cm"/>
      <inkml:brushProperty name="height" value="0.1" units="cm"/>
      <inkml:brushProperty name="color" value="#FFFFFF"/>
    </inkml:brush>
  </inkml:definitions>
  <inkml:trace contextRef="#ctx0" brushRef="#br0">0 25 5016 0 0,'1'-1'242'0'0,"-1"1"0"0"0,1-1 0 0 0,-1 0 0 0 0,1 1 0 0 0,0-1 0 0 0,-1 1 0 0 0,1-1 0 0 0,0 1 0 0 0,0-1 0 0 0,-1 1 0 0 0,1 0 0 0 0,0-1 0 0 0,0 1 0 0 0,-1 0 0 0 0,1-1 0 0 0,0 1 0 0 0,0 0 0 0 0,0 0 0 0 0,0 0 0 0 0,1 0 0 0 0,27-3 659 0 0,-23 2-550 0 0,30-4-673 0 0,2-1-2605 0 0,-14 5-3080 0 0,-21 1 4861 0 0</inkml:trace>
</inkml:ink>
</file>

<file path=ppt/ink/ink6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24.975"/>
    </inkml:context>
    <inkml:brush xml:id="br0">
      <inkml:brushProperty name="width" value="0.1" units="cm"/>
      <inkml:brushProperty name="height" value="0.1" units="cm"/>
      <inkml:brushProperty name="color" value="#FFFFFF"/>
    </inkml:brush>
  </inkml:definitions>
  <inkml:trace contextRef="#ctx0" brushRef="#br0">3 0 1484 0 0,'0'1'225'0'0,"-1"0"0"0"0,1 0 0 0 0,0-1 0 0 0,0 1 0 0 0,-1 0 0 0 0,1 0 0 0 0,0-1 0 0 0,0 1 0 0 0,0 0 0 0 0,0 0 0 0 0,0 0 0 0 0,0 0 0 0 0,0-1-1 0 0,0 1 1 0 0,0 0 0 0 0,0 0 0 0 0,0 0 0 0 0,0-1 0 0 0,1 1 0 0 0,-1 0 0 0 0,0 0 0 0 0,1-1 0 0 0,-1 1 0 0 0,0 0 0 0 0,1 0 0 0 0,0 0 0 0 0,1 0 0 0 0,-1 0 0 0 0,1 0 0 0 0,-1 0-1 0 0,1 0 1 0 0,-1 0 0 0 0,1 0 0 0 0,0-1 0 0 0,-1 1 0 0 0,1-1 0 0 0,0 1 0 0 0,0-1 0 0 0,1 1-1 0 0,11 0-111 0 0,-1-1-1 0 0,25-2 0 0 0,-20 1-642 0 0,-4-3-2699 0 0</inkml:trace>
</inkml:ink>
</file>

<file path=ppt/ink/ink6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31.459"/>
    </inkml:context>
    <inkml:brush xml:id="br0">
      <inkml:brushProperty name="width" value="0.1" units="cm"/>
      <inkml:brushProperty name="height" value="0.1" units="cm"/>
      <inkml:brushProperty name="color" value="#FFFFFF"/>
    </inkml:brush>
  </inkml:definitions>
  <inkml:trace contextRef="#ctx0" brushRef="#br0">44 0 1388 0 0,'-37'13'7294'0'0,"36"-11"-7021"0"0,0 0 0 0 0,1-1 0 0 0,-1 1 0 0 0,0-1 0 0 0,1 1 0 0 0,-1 0 1 0 0,1 0-1 0 0,-1-1 0 0 0,1 1 0 0 0,0 0 0 0 0,0 0 0 0 0,0-1 0 0 0,0 1 0 0 0,0 3 0 0 0,2 32 335 0 0,19 98 564 0 0,44 153 0 0 0,-32-140-492 0 0,-28-140-2747 0 0</inkml:trace>
</inkml:ink>
</file>

<file path=ppt/ink/ink6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31.982"/>
    </inkml:context>
    <inkml:brush xml:id="br0">
      <inkml:brushProperty name="width" value="0.1" units="cm"/>
      <inkml:brushProperty name="height" value="0.1" units="cm"/>
      <inkml:brushProperty name="color" value="#FFFFFF"/>
    </inkml:brush>
  </inkml:definitions>
  <inkml:trace contextRef="#ctx0" brushRef="#br0">11 26 3376 0 0,'-11'12'5083'0'0,"26"-11"-2343"0"0,1-1-2773 0 0,293-20 1893 0 0,-285 17-1780 0 0,12 0 6 0 0,121-8 250 0 0,-147 10-998 0 0,0 0-3165 0 0</inkml:trace>
</inkml:ink>
</file>

<file path=ppt/ink/ink6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32.491"/>
    </inkml:context>
    <inkml:brush xml:id="br0">
      <inkml:brushProperty name="width" value="0.1" units="cm"/>
      <inkml:brushProperty name="height" value="0.1" units="cm"/>
      <inkml:brushProperty name="color" value="#FFFFFF"/>
    </inkml:brush>
  </inkml:definitions>
  <inkml:trace contextRef="#ctx0" brushRef="#br0">21 2 3884 0 0,'-8'-2'2917'0'0,"1"3"-342"0"0,4 16-1559 0 0,1 35 64 0 0,2 1 0 0 0,2 0 0 0 0,16 86 0 0 0,-15-117-845 0 0,2 3 102 0 0,0 2-1227 0 0,-4-9-5626 0 0</inkml:trace>
</inkml:ink>
</file>

<file path=ppt/ink/ink6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33.241"/>
    </inkml:context>
    <inkml:brush xml:id="br0">
      <inkml:brushProperty name="width" value="0.1" units="cm"/>
      <inkml:brushProperty name="height" value="0.1" units="cm"/>
      <inkml:brushProperty name="color" value="#FFFFFF"/>
    </inkml:brush>
  </inkml:definitions>
  <inkml:trace contextRef="#ctx0" brushRef="#br0">1 118 5469 0 0,'2'-5'442'0'0,"0"0"1"0"0,0-1-1 0 0,1 1 1 0 0,0 0-1 0 0,0 1 1 0 0,0-1 0 0 0,0 0-1 0 0,1 1 1 0 0,0 0-1 0 0,0 0 1 0 0,0 0 0 0 0,1 0-1 0 0,8-6 1 0 0,-1 2-156 0 0,1 0 1 0 0,1 1-1 0 0,-1 0 0 0 0,16-5 1 0 0,-26 11-252 0 0,-1 0 0 0 0,0 0 0 0 0,0 1 0 0 0,1-1 0 0 0,-1 0 0 0 0,0 1 0 0 0,1-1 0 0 0,-1 1 0 0 0,1 0 0 0 0,-1 0 0 0 0,0 0 0 0 0,1 0 0 0 0,-1 0 0 0 0,1 1 0 0 0,-1-1 0 0 0,0 1 0 0 0,1 0 0 0 0,-1-1 0 0 0,0 1 0 0 0,0 0 0 0 0,0 0 0 0 0,1 0 0 0 0,-1 1 0 0 0,0-1 0 0 0,0 1 0 0 0,-1-1 0 0 0,1 1 0 0 0,0-1 0 0 0,0 1 0 0 0,-1 0 0 0 0,1 0 0 0 0,-1 0 0 0 0,1 0 0 0 0,-1 0 0 0 0,0 0 0 0 0,0 0 0 0 0,1 3 0 0 0,0 1 10 0 0,0 0 0 0 0,-1 0 0 0 0,1 0 0 0 0,-1 0 0 0 0,0 1 0 0 0,-1-1 0 0 0,0 0 0 0 0,0 0 0 0 0,0 1 0 0 0,-1-1 0 0 0,0 0 0 0 0,0 0 0 0 0,-3 9 0 0 0,-5 10 82 0 0,-2-2 0 0 0,-1 1 0 0 0,-1-1 1 0 0,-25 33-1 0 0,37-55-131 0 0,1 0 1 0 0,-1-1-1 0 0,0 1 1 0 0,1 0-1 0 0,-1 0 0 0 0,1-1 1 0 0,-1 1-1 0 0,1 0 1 0 0,0 0-1 0 0,-1 0 1 0 0,1 0-1 0 0,0 0 0 0 0,-1 0 1 0 0,1-1-1 0 0,0 1 1 0 0,0 0-1 0 0,0 0 1 0 0,0 0-1 0 0,0 0 0 0 0,0 0 1 0 0,0 0-1 0 0,0 0 1 0 0,0 0-1 0 0,1 0 1 0 0,-1 0-1 0 0,1 1 1 0 0,0-1 0 0 0,-1-1 0 0 0,1 1 0 0 0,1 0 0 0 0,-1 0 0 0 0,0-1 1 0 0,0 1-1 0 0,0-1 0 0 0,0 1 0 0 0,0-1 0 0 0,0 1 0 0 0,1-1 1 0 0,-1 0-1 0 0,0 1 0 0 0,0-1 0 0 0,1 0 0 0 0,1 0 1 0 0,11 0-4 0 0,-1-1 1 0 0,0 0 0 0 0,13-3 0 0 0,-19 2-1 0 0,61-10 5 0 0,74-9 10 0 0,-26 14-627 0 0,-103 4-3857 0 0</inkml:trace>
</inkml:ink>
</file>

<file path=ppt/ink/ink6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38.758"/>
    </inkml:context>
    <inkml:brush xml:id="br0">
      <inkml:brushProperty name="width" value="0.1" units="cm"/>
      <inkml:brushProperty name="height" value="0.1" units="cm"/>
      <inkml:brushProperty name="color" value="#FFFFFF"/>
    </inkml:brush>
  </inkml:definitions>
  <inkml:trace contextRef="#ctx0" brushRef="#br0">124 31 2380 0 0,'1'-1'381'0'0,"0"-1"-1"0"0,0 1 1 0 0,0-1-1 0 0,0 0 1 0 0,0 1-1 0 0,-1-1 1 0 0,1 0-1 0 0,0 1 1 0 0,-1-1 0 0 0,1 0-1 0 0,-1 0 1 0 0,0 0-1 0 0,0 0 1 0 0,0 1-1 0 0,0-5 1 0 0,-2 7-245 0 0,-1-1 0 0 0,0 1 0 0 0,1 0 1 0 0,-1 0-1 0 0,1 0 0 0 0,-1 0 0 0 0,1 0 1 0 0,-4 2-1 0 0,-2 5 29 0 0,0 1-1 0 0,1-1 1 0 0,0 1 0 0 0,0 1 0 0 0,1-1 0 0 0,1 1-1 0 0,-10 20 1 0 0,9-17-30 0 0,-1 3 33 0 0,0 1 1 0 0,2 0-1 0 0,0 1 0 0 0,0-1 0 0 0,2 1 0 0 0,0 0 0 0 0,1 0 0 0 0,1 35 1 0 0,3-26-9 0 0,0-1 0 0 0,1 0 0 0 0,2 0 1 0 0,1 0-1 0 0,13 37 0 0 0,-11-42-53 0 0,2-1-1 0 0,0-1 1 0 0,1 0-1 0 0,23 31 1 0 0,63 62 348 0 0,-56-67-221 0 0,-39-43-373 0 0,0 0 0 0 0,0 0 0 0 0,0-1 0 0 0,0 1 0 0 0,1-1-1 0 0,-1 0 1 0 0,0 0 0 0 0,1 0 0 0 0,3 2 0 0 0,13-2-4453 0 0</inkml:trace>
</inkml:ink>
</file>

<file path=ppt/ink/ink6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41.439"/>
    </inkml:context>
    <inkml:brush xml:id="br0">
      <inkml:brushProperty name="width" value="0.1" units="cm"/>
      <inkml:brushProperty name="height" value="0.1" units="cm"/>
      <inkml:brushProperty name="color" value="#FFFFFF"/>
    </inkml:brush>
  </inkml:definitions>
  <inkml:trace contextRef="#ctx0" brushRef="#br0">50 66 2700 0 0,'0'-4'598'0'0,"0"-1"0"0"0,0 1 0 0 0,-1 0 0 0 0,0-1 0 0 0,0 1 0 0 0,0 0 0 0 0,0 0 0 0 0,0 0 0 0 0,-1 0-1 0 0,0 0 1 0 0,0 0 0 0 0,0 0 0 0 0,0 0 0 0 0,-4-3 0 0 0,5 7-588 0 0,1 0 0 0 0,0 0 0 0 0,-1 0 0 0 0,1 0 0 0 0,0 0 0 0 0,-1 0 0 0 0,1 0 0 0 0,0 1 0 0 0,-1-1 1 0 0,1 0-1 0 0,0 0 0 0 0,-1 0 0 0 0,1 1 0 0 0,0-1 0 0 0,-1 0 0 0 0,1 0 0 0 0,0 1 0 0 0,0-1 0 0 0,-1 0 0 0 0,1 1 0 0 0,0-1 0 0 0,0 0 0 0 0,0 0 0 0 0,-1 1 0 0 0,1-1 0 0 0,0 1 0 0 0,0-1 0 0 0,0 0 0 0 0,0 1 0 0 0,0-1 1 0 0,0 0-1 0 0,0 1 0 0 0,0-1 0 0 0,0 1 0 0 0,0-1 0 0 0,0 0 0 0 0,0 1 0 0 0,0-1 0 0 0,0 1 0 0 0,-4 21 112 0 0,4-20-86 0 0,-7 53 226 0 0,1 0 0 0 0,4 0 0 0 0,1 0 0 0 0,3 0 0 0 0,19 108 0 0 0,-18-146 6 0 0,0 0 0 0 0,-1 0 0 0 0,0 27 0 0 0,-10-88-112 0 0,7 38-169 0 0,1-1 0 0 0,0 1 0 0 0,0-1 0 0 0,0 1 0 0 0,1 0 0 0 0,0-1 0 0 0,0 1 0 0 0,1 0 0 0 0,-1-1 0 0 0,2 1 0 0 0,-1 0 0 0 0,0 1-1 0 0,1-1 1 0 0,0 0 0 0 0,1 1 0 0 0,5-9 0 0 0,-3 6-8 0 0,-1 1 0 0 0,1-1 0 0 0,1 1 1 0 0,-1 1-1 0 0,1-1 0 0 0,1 1 0 0 0,-1 0 0 0 0,1 1 0 0 0,0 0 0 0 0,15-8 0 0 0,-19 12 8 0 0,0 0-1 0 0,0 0 1 0 0,0 0-1 0 0,0 0 0 0 0,0 1 1 0 0,0-1-1 0 0,0 1 1 0 0,1 0-1 0 0,-1 1 1 0 0,0-1-1 0 0,0 1 1 0 0,0-1-1 0 0,0 1 0 0 0,0 1 1 0 0,0-1-1 0 0,0 0 1 0 0,0 1-1 0 0,-1 0 1 0 0,1 0-1 0 0,0 0 0 0 0,-1 0 1 0 0,0 1-1 0 0,1-1 1 0 0,-1 1-1 0 0,0 0 1 0 0,0 0-1 0 0,-1 0 0 0 0,4 5 1 0 0,-1-2 46 0 0,0 1 0 0 0,0 0 1 0 0,-1 1-1 0 0,0-1 0 0 0,0 1 0 0 0,-1 0 1 0 0,0 0-1 0 0,0 0 0 0 0,-1 0 0 0 0,0 0 1 0 0,-1 1-1 0 0,2 14 0 0 0,-3-19 19 0 0,0 0-1 0 0,0 0 1 0 0,-1-1-1 0 0,1 1 1 0 0,-1 0 0 0 0,1-1-1 0 0,-1 1 1 0 0,-1 0 0 0 0,1-1-1 0 0,0 0 1 0 0,-1 1-1 0 0,1-1 1 0 0,-1 0 0 0 0,0 1-1 0 0,0-1 1 0 0,-1 0 0 0 0,1 0-1 0 0,-1-1 1 0 0,1 1-1 0 0,-1 0 1 0 0,0-1 0 0 0,0 0-1 0 0,-5 4 1 0 0,2-4 13 0 0,0 1 0 0 0,0-1 0 0 0,0 0 0 0 0,0-1-1 0 0,0 1 1 0 0,0-1 0 0 0,-1 0 0 0 0,1-1 0 0 0,0 0 0 0 0,-1 0 0 0 0,1 0 0 0 0,0-1 0 0 0,-10-1 0 0 0,1 0-218 0 0,-38-9 474 0 0,50 10-782 0 0,0 0 0 0 0,1 0 0 0 0,-1 0 1 0 0,0-1-1 0 0,0 1 0 0 0,1-1 1 0 0,-1 1-1 0 0,-2-3 0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23.066"/>
    </inkml:context>
    <inkml:brush xml:id="br0">
      <inkml:brushProperty name="width" value="0.1" units="cm"/>
      <inkml:brushProperty name="height" value="0.1" units="cm"/>
      <inkml:brushProperty name="color" value="#FFFFFF"/>
    </inkml:brush>
  </inkml:definitions>
  <inkml:trace contextRef="#ctx0" brushRef="#br0">37 106 3532 0 0,'5'-45'8013'0'0,"-6"50"-7282"0"0,-1 10-810 0 0,0 3 274 0 0,0-1 0 0 0,2 1 0 0 0,3 35 0 0 0,1 6 131 0 0,-5-54-248 0 0,2-1 0 0 0,-1 1 0 0 0,0 0 0 0 0,1-1 0 0 0,0 1 0 0 0,2 7 0 0 0,-2-12-20 0 0,-2-27-18 0 0,-31-194 98 0 0,28 199-28 0 0,4 21-179 0 0,0 1 0 0 0,0-1 1 0 0,0 0-1 0 0,0 0 0 0 0,0 1 0 0 0,-1-1 0 0 0,1 0 0 0 0,0 1 0 0 0,-1-1 1 0 0,1 0-1 0 0,0 1 0 0 0,-1-1 0 0 0,1 0 0 0 0,0 1 0 0 0,-1-1 0 0 0,1 1 1 0 0,-1-1-1 0 0,0 0 0 0 0,1 1 0 0 0,-1 0 0 0 0,1-1 0 0 0,-1 1 1 0 0,0-1-1 0 0,0 0 0 0 0</inkml:trace>
</inkml:ink>
</file>

<file path=ppt/ink/ink6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41.939"/>
    </inkml:context>
    <inkml:brush xml:id="br0">
      <inkml:brushProperty name="width" value="0.1" units="cm"/>
      <inkml:brushProperty name="height" value="0.1" units="cm"/>
      <inkml:brushProperty name="color" value="#FFFFFF"/>
    </inkml:brush>
  </inkml:definitions>
  <inkml:trace contextRef="#ctx0" brushRef="#br0">1 0 3612 0 0,'8'2'3245'0'0,"24"3"-1805"0"0,36-4 273 0 0,0-1-3394 0 0</inkml:trace>
</inkml:ink>
</file>

<file path=ppt/ink/ink6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42.972"/>
    </inkml:context>
    <inkml:brush xml:id="br0">
      <inkml:brushProperty name="width" value="0.1" units="cm"/>
      <inkml:brushProperty name="height" value="0.1" units="cm"/>
      <inkml:brushProperty name="color" value="#FFFFFF"/>
    </inkml:brush>
  </inkml:definitions>
  <inkml:trace contextRef="#ctx0" brushRef="#br0">191 55 1424 0 0,'2'-1'590'0'0,"0"0"-1"0"0,0-1 1 0 0,0 1-1 0 0,0-1 1 0 0,0 1-1 0 0,0-1 1 0 0,-1 0 0 0 0,1 0-1 0 0,-1 1 1 0 0,1-1-1 0 0,-1 0 1 0 0,1-1-1 0 0,1-3 1 0 0,-3 6-441 0 0,0-1 0 0 0,0 0 0 0 0,0 1-1 0 0,0-1 1 0 0,0 0 0 0 0,1 1 0 0 0,-1-1 0 0 0,-1 0 0 0 0,1 1 0 0 0,0-1 0 0 0,0 0-1 0 0,0 1 1 0 0,0-1 0 0 0,0 0 0 0 0,0 1 0 0 0,-1-1 0 0 0,1 1 0 0 0,0-1 0 0 0,-1 0-1 0 0,1 1 1 0 0,-1-2 0 0 0,0 1-99 0 0,0 0 0 0 0,-1 0 0 0 0,1 0 0 0 0,0 0 0 0 0,-1 1 0 0 0,1-1 0 0 0,-1 0-1 0 0,1 1 1 0 0,-1-1 0 0 0,1 1 0 0 0,-1-1 0 0 0,1 1 0 0 0,-3-1 0 0 0,-2 1 12 0 0,-1-1 1 0 0,0 1-1 0 0,1 0 0 0 0,-1 1 1 0 0,0-1-1 0 0,1 1 1 0 0,-1 1-1 0 0,1-1 0 0 0,-1 1 1 0 0,1 0-1 0 0,0 1 0 0 0,0-1 1 0 0,0 1-1 0 0,0 1 1 0 0,0-1-1 0 0,1 1 0 0 0,-1 0 1 0 0,1 0-1 0 0,0 0 0 0 0,0 1 1 0 0,1 0-1 0 0,0 0 0 0 0,-1 0 1 0 0,1 0-1 0 0,-5 10 1 0 0,4-7-39 0 0,0 0 1 0 0,1 1 0 0 0,0-1-1 0 0,0 1 1 0 0,1 0 0 0 0,0 0-1 0 0,0 0 1 0 0,1 0 0 0 0,1 0-1 0 0,-1 1 1 0 0,1-1 0 0 0,1 0-1 0 0,0 1 1 0 0,0-1-1 0 0,1 1 1 0 0,0-1 0 0 0,4 17-1 0 0,0-13-2 0 0,-3-4 1 0 0,1-1 0 0 0,0 0 0 0 0,0 0 1 0 0,1-1-1 0 0,0 1 0 0 0,8 11 0 0 0,-10-17-42 0 0,0 0 0 0 0,-1-1 0 0 0,1 1 0 0 0,0-1 0 0 0,0 0 0 0 0,0 0 1 0 0,0 0-1 0 0,0 0 0 0 0,0 0 0 0 0,0 0 0 0 0,0 0 0 0 0,0-1 0 0 0,0 1 0 0 0,0-1 0 0 0,1 1 0 0 0,-1-1 1 0 0,0 0-1 0 0,0 0 0 0 0,0 0 0 0 0,1 0 0 0 0,-1 0 0 0 0,0 0 0 0 0,0-1 0 0 0,1 1 0 0 0,-1-1 0 0 0,0 0 1 0 0,0 0-1 0 0,0 1 0 0 0,0-1 0 0 0,0 0 0 0 0,2-2 0 0 0,3-1-3 0 0,-1 1-1 0 0,0-1 0 0 0,0 0 1 0 0,0 0-1 0 0,0-1 1 0 0,-1 0-1 0 0,1 0 1 0 0,-1 0-1 0 0,0-1 0 0 0,-1 1 1 0 0,0-1-1 0 0,0 0 1 0 0,0-1-1 0 0,0 1 1 0 0,-1-1-1 0 0,0 1 1 0 0,-1-1-1 0 0,1 0 0 0 0,-1 0 1 0 0,-1 0-1 0 0,1-1 1 0 0,-1 1-1 0 0,0-7 1 0 0,-1-17 316 0 0,0 22-219 0 0,-1 1 0 0 0,2 0 0 0 0,-1 0 0 0 0,3-11 0 0 0,-3 19-77 0 0,0-1 0 0 0,0 1 0 0 0,0 0 1 0 0,0 0-1 0 0,0 0 0 0 0,0 0 0 0 0,0 0 0 0 0,0 0 0 0 0,0 0 0 0 0,0-1 0 0 0,0 1 0 0 0,0 0 1 0 0,0 0-1 0 0,0 0 0 0 0,0 0 0 0 0,0 0 0 0 0,0 0 0 0 0,1 0 0 0 0,-1 0 0 0 0,0-1 1 0 0,0 1-1 0 0,0 0 0 0 0,0 0 0 0 0,0 0 0 0 0,0 0 0 0 0,0 0 0 0 0,0 0 0 0 0,0 0 0 0 0,0 0 1 0 0,1 0-1 0 0,-1 0 0 0 0,0 0 0 0 0,0 0 0 0 0,0 0 0 0 0,0 0 0 0 0,0 0 0 0 0,0 0 1 0 0,0 0-1 0 0,1 0 0 0 0,-1 0 0 0 0,0 0 0 0 0,0 0 0 0 0,0 0 0 0 0,0 0 0 0 0,0 0 0 0 0,0 0 1 0 0,0 0-1 0 0,1 0 0 0 0,-1 0 0 0 0,0 0 0 0 0,0 0 0 0 0,0 0 0 0 0,0 0 0 0 0,0 0 0 0 0,0 0 1 0 0,0 0-1 0 0,0 0 0 0 0,1 0 0 0 0,-1 0 0 0 0,0 1 0 0 0,0-1 0 0 0,0 0 0 0 0,0 0 1 0 0,0 0-1 0 0,7 12 72 0 0,3 15 73 0 0,-1 3-37 0 0,1 0-1 0 0,2-1 1 0 0,0-1 0 0 0,2 0-1 0 0,1-1 1 0 0,19 26-1 0 0,-33-52-139 0 0,0 1-1 0 0,1-1 1 0 0,-1 0-1 0 0,0 0 1 0 0,0 0-1 0 0,1 0 1 0 0,-1 0-1 0 0,1-1 1 0 0,-1 1-1 0 0,1 0 1 0 0,-1 0-1 0 0,1-1 1 0 0,-1 1-1 0 0,1-1 1 0 0,-1 0-1 0 0,1 1 1 0 0,0-1-1 0 0,-1 0 1 0 0,1 0 0 0 0,0 0-1 0 0,-1 0 1 0 0,1 0-1 0 0,-1 0 1 0 0,1-1-1 0 0,0 1 1 0 0,-1-1-1 0 0,1 1 1 0 0,-1-1-1 0 0,4-1 1 0 0,0 0-894 0 0,1-1 1 0 0,-1-1-1 0 0,0 1 1 0 0,0-1-1 0 0,-1 1 1 0 0,8-8-1 0 0,-3 2-2262 0 0</inkml:trace>
</inkml:ink>
</file>

<file path=ppt/ink/ink6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43.607"/>
    </inkml:context>
    <inkml:brush xml:id="br0">
      <inkml:brushProperty name="width" value="0.1" units="cm"/>
      <inkml:brushProperty name="height" value="0.1" units="cm"/>
      <inkml:brushProperty name="color" value="#FFFFFF"/>
    </inkml:brush>
  </inkml:definitions>
  <inkml:trace contextRef="#ctx0" brushRef="#br0">33 23 3716 0 0,'-10'-23'7272'0'0,"22"32"-6352"0"0,2 6-644 0 0,-1 0 0 0 0,-1 0 0 0 0,0 1 0 0 0,-1 0 0 0 0,0 1 0 0 0,12 29 0 0 0,-8-9-6 0 0,0 0-1 0 0,11 52 1 0 0,-20-67-164 0 0,-1 1 0 0 0,0 1-1 0 0,-2-1 1 0 0,-1 1 0 0 0,-1-1 0 0 0,-2 1-1 0 0,0-1 1 0 0,-1 1 0 0 0,-1-1-1 0 0,-1 0 1 0 0,-1 0 0 0 0,-1 0-1 0 0,-1 0 1 0 0,-2-1 0 0 0,0-1-1 0 0,-1 1 1 0 0,-1-1 0 0 0,-14 20 0 0 0,5-12-491 0 0,-1-2 1 0 0,-47 47-1 0 0,62-67-1667 0 0</inkml:trace>
</inkml:ink>
</file>

<file path=ppt/ink/ink6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2T16:42:44.689"/>
    </inkml:context>
    <inkml:brush xml:id="br0">
      <inkml:brushProperty name="width" value="0.1" units="cm"/>
      <inkml:brushProperty name="height" value="0.1" units="cm"/>
      <inkml:brushProperty name="color" value="#FFFFFF"/>
    </inkml:brush>
  </inkml:definitions>
  <inkml:trace contextRef="#ctx0" brushRef="#br0">13 36 4588 0 0,'-1'0'108'0'0,"1"0"0"0"0,0 0-1 0 0,0 0 1 0 0,-1 0 0 0 0,1 0-1 0 0,-3-2 970 0 0,3 1-970 0 0,0 1 1 0 0,0 0 0 0 0,0 0-1 0 0,0-1 1 0 0,0 1 0 0 0,-1 0-1 0 0,1-1 1 0 0,0 1 0 0 0,0 0-1 0 0,0-1 1 0 0,0 1 0 0 0,0 0-1 0 0,0-1 1 0 0,0 1 0 0 0,0 0-1 0 0,0 0 1 0 0,0-1 0 0 0,0 1-1 0 0,0 0 1 0 0,0-1 0 0 0,0 1-1 0 0,0-1 1 0 0,13-8 1267 0 0,20-2-1032 0 0,-32 11-114 0 0,2-1-195 0 0,0 0 0 0 0,0 0-1 0 0,1 0 1 0 0,-1 1 0 0 0,0-1-1 0 0,0 1 1 0 0,0 0 0 0 0,1 0-1 0 0,-1 0 1 0 0,0 1 0 0 0,1-1-1 0 0,-1 1 1 0 0,0-1 0 0 0,0 1-1 0 0,0 0 1 0 0,0 0 0 0 0,0 1-1 0 0,0-1 1 0 0,0 1-1 0 0,0-1 1 0 0,0 1 0 0 0,-1 0-1 0 0,1 0 1 0 0,-1 0 0 0 0,1 0-1 0 0,-1 1 1 0 0,2 2 0 0 0,-1-1-16 0 0,-1 0 0 0 0,0 0 0 0 0,0 1 0 0 0,0-1 0 0 0,0 1 0 0 0,-1-1 0 0 0,0 1 0 0 0,0 0 0 0 0,0-1 0 0 0,0 1 0 0 0,-1 0 0 0 0,0 0 0 0 0,0 0 1 0 0,0-1-1 0 0,-1 1 0 0 0,1 0 0 0 0,-4 9 0 0 0,0-1 25 0 0,-1 0 1 0 0,0 0-1 0 0,-1 0 0 0 0,0-1 1 0 0,-1 0-1 0 0,-14 20 1 0 0,-1-5 209 0 0,-37 36 1 0 0,58-62-200 0 0,-1 1 1 0 0,0 0-1 0 0,1-1 1 0 0,-1 1 0 0 0,1 0-1 0 0,-1-1 1 0 0,1 1-1 0 0,0 0 1 0 0,-2 4 0 0 0,8 0 235 0 0,12-4-258 0 0,177 0 114 0 0,-112-3-190 0 0,-76 2-325 0 0,7 1-386 0 0</inkml:trace>
</inkml:ink>
</file>

<file path=ppt/ink/ink6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42.506"/>
    </inkml:context>
    <inkml:brush xml:id="br0">
      <inkml:brushProperty name="width" value="0.1" units="cm"/>
      <inkml:brushProperty name="height" value="0.1" units="cm"/>
      <inkml:brushProperty name="color" value="#FFFFFF"/>
    </inkml:brush>
  </inkml:definitions>
  <inkml:trace contextRef="#ctx0" brushRef="#br0">4 23 6133 0 0,'1'12'7296'0'0,"0"0"-3270"0"0,-6 0-3689 0 0,4-11-797 0 0,1 0 383 0 0,0-1 1 0 0,0 0-1 0 0,0 0 0 0 0,0 0 1 0 0,0 1-1 0 0,0-1 0 0 0,0 0 1 0 0,0 0-1 0 0,0 0 0 0 0,0 1 1 0 0,0-1-1 0 0,0 0 0 0 0,0 0 0 0 0,0 0 1 0 0,0 1-1 0 0,0-1 0 0 0,0 0 1 0 0,0 0-1 0 0,0 0 0 0 0,1 1 1 0 0,-1-1-1 0 0,0 0 0 0 0,3 2-1303 0 0,-2-2 1377 0 0,-1 0 0 0 0,0 0 0 0 0,1 0 1 0 0,-1 0-1 0 0,0 0 0 0 0,1 0 0 0 0,-1-1 0 0 0,0 1 0 0 0,1 0 1 0 0,-1 0-1 0 0,0 0 0 0 0,1-1 0 0 0,-1 1 0 0 0,0 0 0 0 0,1 0 1 0 0,-1 0-1 0 0,0-1 0 0 0,0 1 0 0 0,0 0 0 0 0,1-1 1 0 0,-1 1-1 0 0,0 0 0 0 0,0-1 0 0 0,0 1 0 0 0,1 0 0 0 0,-1-1 1 0 0,0 1-1 0 0,0 0 0 0 0,0-1 0 0 0,0 1 0 0 0,0 0 1 0 0,0-1-1 0 0,0 1 0 0 0,0-1 0 0 0,0 1 0 0 0,0 0 0 0 0,0-1 1 0 0,0 1-1 0 0,0 0 0 0 0,0-1 0 0 0,-1 0 0 0 0,-5-32 3299 0 0,1 11-4322 0 0</inkml:trace>
</inkml:ink>
</file>

<file path=ppt/ink/ink6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44.620"/>
    </inkml:context>
    <inkml:brush xml:id="br0">
      <inkml:brushProperty name="width" value="0.1" units="cm"/>
      <inkml:brushProperty name="height" value="0.1" units="cm"/>
      <inkml:brushProperty name="color" value="#FFFFFF"/>
    </inkml:brush>
  </inkml:definitions>
  <inkml:trace contextRef="#ctx0" brushRef="#br0">18 81 3336 0 0,'7'-19'2768'0'0,"0"0"-1"0"0,13-24 1 0 0,-16 54-1432 0 0,-3 8-1147 0 0,-27 317 1362 0 0,1-32-690 0 0,19-116 54 0 0,54-182-2001 0 0,65 15 933 0 0,-17-1 167 0 0,-90-19-252 0 0,65 6 473 0 0,-35-11-2107 0 0,-33 4 1198 0 0,0-1 1 0 0,0 0-1 0 0,-1 0 0 0 0,1 0 0 0 0,-1 0 1 0 0,1 0-1 0 0,0-1 0 0 0,4-2 0 0 0</inkml:trace>
</inkml:ink>
</file>

<file path=ppt/ink/ink6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45.087"/>
    </inkml:context>
    <inkml:brush xml:id="br0">
      <inkml:brushProperty name="width" value="0.1" units="cm"/>
      <inkml:brushProperty name="height" value="0.1" units="cm"/>
      <inkml:brushProperty name="color" value="#FFFFFF"/>
    </inkml:brush>
  </inkml:definitions>
  <inkml:trace contextRef="#ctx0" brushRef="#br0">33 219 3004 0 0,'29'-10'571'0'0,"66"-27"808"0"0,-84 32-1228 0 0,0-1-1 0 0,-1 0 1 0 0,0 0 0 0 0,0-2 0 0 0,0 1-1 0 0,11-12 1 0 0,-20 17-129 0 0,1 1 1 0 0,0-1-1 0 0,-1 0 0 0 0,0 0 0 0 0,1 0 1 0 0,-1 0-1 0 0,0 0 0 0 0,0 0 0 0 0,0 0 0 0 0,0-1 1 0 0,-1 1-1 0 0,1 0 0 0 0,0 0 0 0 0,-1-1 0 0 0,0 1 1 0 0,1 0-1 0 0,-1-1 0 0 0,0 1 0 0 0,0 0 1 0 0,0-1-1 0 0,-1 1 0 0 0,1 0 0 0 0,-1-1 0 0 0,1 1 1 0 0,-1 0-1 0 0,0 0 0 0 0,0-1 0 0 0,0 1 0 0 0,0 0 1 0 0,0 0-1 0 0,0 0 0 0 0,0 0 0 0 0,-1 0 0 0 0,1 0 1 0 0,-1 1-1 0 0,1-1 0 0 0,-1 0 0 0 0,0 1 1 0 0,0-1-1 0 0,-3-1 0 0 0,0-1 69 0 0,1 1 1 0 0,0 0-1 0 0,-1 1 0 0 0,1-1 1 0 0,-1 1-1 0 0,0 0 0 0 0,0 0 1 0 0,0 0-1 0 0,0 1 0 0 0,0 0 1 0 0,0 0-1 0 0,0 0 0 0 0,0 0 1 0 0,-1 1-1 0 0,1 0 0 0 0,0 0 1 0 0,-10 1-1 0 0,8 2 66 0 0,-1 0 1 0 0,1 0-1 0 0,0 0 0 0 0,0 1 0 0 0,0 0 0 0 0,0 1 1 0 0,1-1-1 0 0,-1 1 0 0 0,1 1 0 0 0,1-1 0 0 0,-1 1 1 0 0,1 0-1 0 0,0 0 0 0 0,0 0 0 0 0,0 1 0 0 0,1 0 1 0 0,0 0-1 0 0,1 0 0 0 0,-1 0 0 0 0,2 1 0 0 0,-4 8 1 0 0,4-8-21 0 0,0 0-1 0 0,1 0 1 0 0,-1 1 0 0 0,1-1 0 0 0,1 0 0 0 0,0 1 0 0 0,0-1 0 0 0,1 1 0 0 0,0-1 0 0 0,0 0 0 0 0,1 1 0 0 0,0-1 0 0 0,0 0 0 0 0,1 0 0 0 0,0 0 0 0 0,0-1 0 0 0,1 1-1 0 0,0-1 1 0 0,9 13 0 0 0,-7-14-168 0 0,-1 0-1 0 0,1 0 0 0 0,0 0 0 0 0,1-1 0 0 0,-1 0 0 0 0,1 0 1 0 0,0 0-1 0 0,1-1 0 0 0,-1 0 0 0 0,1-1 0 0 0,14 6 0 0 0,-16-8-589 0 0,0 1-1 0 0,0-1 1 0 0,0 0-1 0 0,0-1 1 0 0,1 1-1 0 0,-1-1 1 0 0,0 0-1 0 0,0-1 1 0 0,0 0-1 0 0,9-2 1 0 0,2-2-2382 0 0</inkml:trace>
</inkml:ink>
</file>

<file path=ppt/ink/ink6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45.487"/>
    </inkml:context>
    <inkml:brush xml:id="br0">
      <inkml:brushProperty name="width" value="0.1" units="cm"/>
      <inkml:brushProperty name="height" value="0.1" units="cm"/>
      <inkml:brushProperty name="color" value="#FFFFFF"/>
    </inkml:brush>
  </inkml:definitions>
  <inkml:trace contextRef="#ctx0" brushRef="#br0">0 4 5004 0 0,'2'-3'3595'0'0,"-1"10"-1319"0"0,1 30-493 0 0,0 49-997 0 0,-3 9 113 0 0,-1 8-186 0 0,5-1 0 0 0,18 125 1 0 0,-20-225-709 0 0,0 8 61 0 0,1 1-1 0 0,1-1 1 0 0,0 1-1 0 0,5 9 1 0 0,-7-18-41 0 0,-1 0-1 0 0,1 0 1 0 0,1 0 0 0 0,-1 0 0 0 0,0 0 0 0 0,0 0 0 0 0,1 0 0 0 0,-1-1 0 0 0,1 1 0 0 0,-1-1 0 0 0,1 1 0 0 0,0-1 0 0 0,0 0 0 0 0,0 1 0 0 0,-1-1 0 0 0,1 0 0 0 0,0 0 0 0 0,0 0 0 0 0,1 0 0 0 0,-1-1 0 0 0,0 1-1 0 0,0-1 1 0 0,0 1 0 0 0,0-1 0 0 0,4 1 0 0 0,7-2-249 0 0,0 0 0 0 0,1-1 0 0 0,-1 0 0 0 0,0-1 0 0 0,13-4 0 0 0,19-14-2566 0 0,-41 19 1922 0 0,0-1 0 0 0,0 0-1 0 0,0 0 1 0 0,-1 0 0 0 0,1-1-1 0 0,5-7 1 0 0,-4 4-2092 0 0</inkml:trace>
</inkml:ink>
</file>

<file path=ppt/ink/ink6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45.847"/>
    </inkml:context>
    <inkml:brush xml:id="br0">
      <inkml:brushProperty name="width" value="0.1" units="cm"/>
      <inkml:brushProperty name="height" value="0.1" units="cm"/>
      <inkml:brushProperty name="color" value="#FFFFFF"/>
    </inkml:brush>
  </inkml:definitions>
  <inkml:trace contextRef="#ctx0" brushRef="#br0">0 116 5813 0 0,'4'-3'836'0'0,"0"0"-104"0"0,8-3-80 0 0,4 2-68 0 0,2-1-56 0 0,-1-2-48 0 0,3-1-60 0 0,1 1-124 0 0,4 0-256 0 0,-2-1 0 0 0,3 0-480 0 0,-2 1-184 0 0,1 0-176 0 0,-3-1-740 0 0,-2 0-21 0 0,0 1 45 0 0,-2 1 68 0 0,-3 0-8 0 0</inkml:trace>
</inkml:ink>
</file>

<file path=ppt/ink/ink6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46.228"/>
    </inkml:context>
    <inkml:brush xml:id="br0">
      <inkml:brushProperty name="width" value="0.1" units="cm"/>
      <inkml:brushProperty name="height" value="0.1" units="cm"/>
      <inkml:brushProperty name="color" value="#FFFFFF"/>
    </inkml:brush>
  </inkml:definitions>
  <inkml:trace contextRef="#ctx0" brushRef="#br0">302 34 1856 0 0,'4'-32'8238'0'0,"-4"32"-8203"0"0,-1 0 1 0 0,1 0 0 0 0,0-1 0 0 0,0 1 0 0 0,0 0 0 0 0,0 0 0 0 0,0 0 0 0 0,0 0 0 0 0,-11 19 824 0 0,-149 301 2869 0 0,127-254-3212 0 0,-48 110-1039 0 0,74-161-618 0 0,-6 16-5374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27.516"/>
    </inkml:context>
    <inkml:brush xml:id="br0">
      <inkml:brushProperty name="width" value="0.1" units="cm"/>
      <inkml:brushProperty name="height" value="0.1" units="cm"/>
      <inkml:brushProperty name="color" value="#FFFFFF"/>
    </inkml:brush>
  </inkml:definitions>
  <inkml:trace contextRef="#ctx0" brushRef="#br0">346 0 3912 0 0,'-5'5'2997'0'0,"-16"24"-1936"0"0,-69 117 1108 0 0,18-18-963 0 0,-54 112 424 0 0,97-156-5567 0 0,27-74 872 0 0</inkml:trace>
</inkml:ink>
</file>

<file path=ppt/ink/ink6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46.578"/>
    </inkml:context>
    <inkml:brush xml:id="br0">
      <inkml:brushProperty name="width" value="0.1" units="cm"/>
      <inkml:brushProperty name="height" value="0.1" units="cm"/>
      <inkml:brushProperty name="color" value="#FFFFFF"/>
    </inkml:brush>
  </inkml:definitions>
  <inkml:trace contextRef="#ctx0" brushRef="#br0">0 24 4804 0 0,'0'-6'308'0'0,"3"-11"3238"0"0,-2 17-3444 0 0,0 0 1 0 0,0 0 0 0 0,0 0-1 0 0,0 0 1 0 0,-1 0-1 0 0,1 0 1 0 0,0 0-1 0 0,0 1 1 0 0,0-1 0 0 0,0 0-1 0 0,0 1 1 0 0,0-1-1 0 0,-1 1 1 0 0,1-1-1 0 0,0 1 1 0 0,0-1-1 0 0,-1 1 1 0 0,1-1 0 0 0,0 1-1 0 0,-1 0 1 0 0,2 1-1 0 0,37 31 1263 0 0,41 46-1 0 0,4 6-272 0 0,92 67 437 0 0,-66-60-5975 0 0,-81-72 695 0 0,-15-12 596 0 0</inkml:trace>
</inkml:ink>
</file>

<file path=ppt/ink/ink6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51.898"/>
    </inkml:context>
    <inkml:brush xml:id="br0">
      <inkml:brushProperty name="width" value="0.1" units="cm"/>
      <inkml:brushProperty name="height" value="0.1" units="cm"/>
      <inkml:brushProperty name="color" value="#FFFFFF"/>
    </inkml:brush>
  </inkml:definitions>
  <inkml:trace contextRef="#ctx0" brushRef="#br0">61 107 2612 0 0,'-1'-4'537'0'0,"1"0"0"0"0,-1 0 0 0 0,0 0 0 0 0,0 0 0 0 0,0 0 0 0 0,-1 0 0 0 0,1 0 0 0 0,-1 0 0 0 0,0 0 0 0 0,0 1 0 0 0,0-1 0 0 0,-5-5 0 0 0,3 4-114 0 0,1 0 0 0 0,0 0 1 0 0,0 0-1 0 0,0 0 0 0 0,-2-8 0 0 0,5 12-373 0 0,0 0-1 0 0,0 1 1 0 0,0-1-1 0 0,-1 1 1 0 0,1-1-1 0 0,0 0 1 0 0,0 1-1 0 0,-1-1 1 0 0,1 1-1 0 0,0-1 1 0 0,-1 1-1 0 0,1-1 1 0 0,0 1-1 0 0,-1-1 1 0 0,1 1-1 0 0,-1-1 0 0 0,1 1 1 0 0,0-1-1 0 0,-1 1 1 0 0,1 0-1 0 0,-1-1 1 0 0,0 1-1 0 0,1 0 1 0 0,-1-1-1 0 0,0 1 1 0 0,1 0-46 0 0,-1 1 1 0 0,1-1 0 0 0,-1 0-1 0 0,1 1 1 0 0,-1-1-1 0 0,1 0 1 0 0,0 1-1 0 0,-1-1 1 0 0,1 1 0 0 0,0-1-1 0 0,-1 1 1 0 0,1-1-1 0 0,0 1 1 0 0,0-1 0 0 0,-1 1-1 0 0,1-1 1 0 0,0 1-1 0 0,0-1 1 0 0,0 1 0 0 0,0-1-1 0 0,-1 1 1 0 0,1-1-1 0 0,0 1 1 0 0,0 0 0 0 0,0-1-1 0 0,0 1 1 0 0,1-1-1 0 0,-1 1 1 0 0,0 0 0 0 0,21 355 1018 0 0,-14-301-871 0 0,2 49 925 0 0,-9-117-1033 0 0,1-1 0 0 0,0 1 0 0 0,1 0 0 0 0,0 0 0 0 0,2 0 0 0 0,6-20 1 0 0,-8 27-66 0 0,1 0 0 0 0,0 0 0 0 0,0 0 0 0 0,0 0 0 0 0,1 1 0 0 0,0-1 0 0 0,0 1 1 0 0,0 0-1 0 0,1 0 0 0 0,0 1 0 0 0,0-1 0 0 0,0 1 0 0 0,0 0 0 0 0,1 0 1 0 0,-1 1-1 0 0,13-6 0 0 0,-11 6 10 0 0,0 0 1 0 0,0 1-1 0 0,1 0 1 0 0,-1 0-1 0 0,1 1 1 0 0,0 0-1 0 0,0 0 1 0 0,-1 0-1 0 0,1 1 1 0 0,0 0-1 0 0,0 1 1 0 0,-1 0-1 0 0,1 0 1 0 0,0 1-1 0 0,-1 0 1 0 0,1 0-1 0 0,-1 0 1 0 0,0 1-1 0 0,1 1 1 0 0,-2-1-1 0 0,1 1 1 0 0,0 0-1 0 0,-1 0 1 0 0,1 1-1 0 0,-1 0 1 0 0,-1 0-1 0 0,1 1 1 0 0,-1-1 0 0 0,0 1-1 0 0,0 0 1 0 0,0 1-1 0 0,-1-1 1 0 0,0 1-1 0 0,0 0 1 0 0,-1 0-1 0 0,0 0 1 0 0,4 12-1 0 0,-4-11 24 0 0,-1 1 1 0 0,1 0-1 0 0,-1-1 1 0 0,-1 1-1 0 0,0 0 0 0 0,0 0 1 0 0,-1 16-1 0 0,-1-21-2 0 0,0 0 0 0 0,0 0 1 0 0,0 0-1 0 0,0 0 0 0 0,0-1 0 0 0,-1 1 1 0 0,0-1-1 0 0,0 1 0 0 0,0-1 0 0 0,0 1 0 0 0,0-1 1 0 0,-1 0-1 0 0,1 0 0 0 0,-1 0 0 0 0,0 0 1 0 0,0-1-1 0 0,0 1 0 0 0,0-1 0 0 0,-1 0 1 0 0,-3 2-1 0 0,-6 4 23 0 0,0-2 0 0 0,0 0 0 0 0,0 0 0 0 0,-1-1 0 0 0,0-1 0 0 0,0 0 0 0 0,-22 2 0 0 0,26-5-16 0 0,1 0 1 0 0,0-1 0 0 0,0 0-1 0 0,0 0 1 0 0,0-1-1 0 0,0-1 1 0 0,0 0-1 0 0,0 0 1 0 0,0 0 0 0 0,0-1-1 0 0,1-1 1 0 0,0 1-1 0 0,-11-7 1 0 0,16 8-542 0 0,0 0 1 0 0,0-1-1 0 0,0 1 1 0 0,0-1-1 0 0,0 0 1 0 0,0 1-1 0 0,1-2 1 0 0,-1 1 0 0 0,1 0-1 0 0,0 0 1 0 0,0-1-1 0 0,0 1 1 0 0,0-1-1 0 0,1 0 1 0 0,-1 1-1 0 0,0-7 1 0 0</inkml:trace>
</inkml:ink>
</file>

<file path=ppt/ink/ink6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52.747"/>
    </inkml:context>
    <inkml:brush xml:id="br0">
      <inkml:brushProperty name="width" value="0.1" units="cm"/>
      <inkml:brushProperty name="height" value="0.1" units="cm"/>
      <inkml:brushProperty name="color" value="#FFFFFF"/>
    </inkml:brush>
  </inkml:definitions>
  <inkml:trace contextRef="#ctx0" brushRef="#br0">0 188 3148 0 0,'26'-2'790'0'0,"-1"-1"1"0"0,0-1-1 0 0,0-2 0 0 0,-1 0 0 0 0,0-2 0 0 0,34-15 0 0 0,-38 15 113 0 0,-8 3-340 0 0,0 0 0 0 0,20-13 0 0 0,-28 16-439 0 0,-1 0 1 0 0,0 0-1 0 0,0-1 0 0 0,0 1 0 0 0,0-1 0 0 0,0 1 0 0 0,-1-1 0 0 0,1 0 1 0 0,-1 0-1 0 0,0 0 0 0 0,0-1 0 0 0,0 1 0 0 0,3-7 0 0 0,-5 9-101 0 0,1-1 0 0 0,-1 0 0 0 0,1 1 0 0 0,-1-1 0 0 0,1 0 0 0 0,-1 0 0 0 0,0 0 0 0 0,0 1 0 0 0,0-1 0 0 0,0 0 0 0 0,0 0 0 0 0,-1 1 0 0 0,1-1 0 0 0,0 0 0 0 0,-1 0 0 0 0,0 1 0 0 0,1-1 0 0 0,-1 0 0 0 0,0 1 0 0 0,1-1 0 0 0,-1 1 0 0 0,0-1 0 0 0,0 1 0 0 0,-2-3 0 0 0,0 3-23 0 0,1-1 1 0 0,0 1 0 0 0,0 0-1 0 0,-1 0 1 0 0,1 0-1 0 0,-1 0 1 0 0,1 1-1 0 0,-1-1 1 0 0,1 1-1 0 0,-1-1 1 0 0,1 1-1 0 0,-1 0 1 0 0,0 0-1 0 0,1 0 1 0 0,-3 0-1 0 0,-3 1 37 0 0,0 0 0 0 0,0 1-1 0 0,0-1 1 0 0,0 2-1 0 0,1-1 1 0 0,-1 1-1 0 0,1 0 1 0 0,0 0 0 0 0,0 1-1 0 0,-10 7 1 0 0,10-6 33 0 0,1 0 1 0 0,-1 1 0 0 0,1 0-1 0 0,0 0 1 0 0,1 0 0 0 0,0 1-1 0 0,0 0 1 0 0,0 0 0 0 0,1 0-1 0 0,0 0 1 0 0,0 1 0 0 0,1-1-1 0 0,0 1 1 0 0,0 0 0 0 0,1 0-1 0 0,0 1 1 0 0,0-1 0 0 0,0 11-1 0 0,1-7-16 0 0,0 2 80 0 0,0-1-1 0 0,1 0 0 0 0,0 1 0 0 0,4 26 1 0 0,-3-37-91 0 0,0 1 0 0 0,1 0 0 0 0,-1-1 0 0 0,0 1 0 0 0,1-1 0 0 0,0 1 1 0 0,0-1-1 0 0,0 0 0 0 0,0 0 0 0 0,1 0 0 0 0,-1 0 0 0 0,1 0 0 0 0,-1 0 0 0 0,1-1 1 0 0,0 0-1 0 0,0 1 0 0 0,0-1 0 0 0,1 0 0 0 0,-1 0 0 0 0,0-1 0 0 0,1 1 0 0 0,4 1 1 0 0,0-1-1 0 0,0 0 1 0 0,0 0 0 0 0,0-1-1 0 0,0-1 1 0 0,0 1 0 0 0,1-1-1 0 0,-1 0 1 0 0,0-1 0 0 0,0 0 0 0 0,0 0-1 0 0,0-1 1 0 0,0 0 0 0 0,0-1-1 0 0,11-4 1 0 0,36-8-172 0 0,-13 4-1606 0 0</inkml:trace>
</inkml:ink>
</file>

<file path=ppt/ink/ink6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59.447"/>
    </inkml:context>
    <inkml:brush xml:id="br0">
      <inkml:brushProperty name="width" value="0.1" units="cm"/>
      <inkml:brushProperty name="height" value="0.1" units="cm"/>
      <inkml:brushProperty name="color" value="#FFFFFF"/>
    </inkml:brush>
  </inkml:definitions>
  <inkml:trace contextRef="#ctx0" brushRef="#br0">1 1 5569 0 0,'7'15'7690'0'0,"-4"-9"-6818"0"0</inkml:trace>
</inkml:ink>
</file>

<file path=ppt/ink/ink6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55.427"/>
    </inkml:context>
    <inkml:brush xml:id="br0">
      <inkml:brushProperty name="width" value="0.1" units="cm"/>
      <inkml:brushProperty name="height" value="0.1" units="cm"/>
      <inkml:brushProperty name="color" value="#FFFFFF"/>
    </inkml:brush>
  </inkml:definitions>
  <inkml:trace contextRef="#ctx0" brushRef="#br0">1 128 3716 0 0,'8'-10'4555'0'0,"-7"16"-1937"0"0,2 15-1994 0 0,5 15 136 0 0,20 54 0 0 0,-23-78-651 0 0,0 0 0 0 0,1 0 0 0 0,0-1 0 0 0,0 0 0 0 0,1 0 0 0 0,1 0 1 0 0,0-1-1 0 0,11 10 0 0 0,-17-19-117 0 0,0 1 0 0 0,0-1 0 0 0,1 0 0 0 0,-1 0 0 0 0,1 0 0 0 0,-1-1 0 0 0,1 1 0 0 0,-1 0 0 0 0,1-1 0 0 0,-1 0 0 0 0,1 1 0 0 0,-1-1 1 0 0,1 0-1 0 0,-1 0 0 0 0,1-1 0 0 0,0 1 0 0 0,-1 0 0 0 0,1-1 0 0 0,-1 0 0 0 0,1 0 0 0 0,-1 1 0 0 0,0-1 0 0 0,1-1 0 0 0,-1 1 0 0 0,0 0 1 0 0,3-2-1 0 0,1 0-90 0 0,0-1 0 0 0,0 0 0 0 0,0 0 0 0 0,0-1 0 0 0,-1 0 0 0 0,1 0 0 0 0,-1 0 0 0 0,5-8 0 0 0,-2-2 20 0 0,0-1-1 0 0,-1 0 0 0 0,-1 0 0 0 0,0 0 1 0 0,-1-1-1 0 0,-1 0 0 0 0,-1 0 1 0 0,-1-1-1 0 0,0 1 0 0 0,-1-35 1 0 0,-2 42 112 0 0,0 1 0 0 0,-1-1 0 0 0,0 1 0 0 0,0 0 0 0 0,-1 0 0 0 0,-1 0 0 0 0,1 0 0 0 0,-1 0 0 0 0,-1 1 0 0 0,-7-12 0 0 0,12 19-29 0 0,-1 1-1 0 0,1 0 1 0 0,0 0-1 0 0,0 0 1 0 0,0-1-1 0 0,0 1 0 0 0,-1 0 1 0 0,1 0-1 0 0,0 0 1 0 0,0 0-1 0 0,0 0 1 0 0,-1 0-1 0 0,1 0 0 0 0,0-1 1 0 0,0 1-1 0 0,-1 0 1 0 0,1 0-1 0 0,0 0 1 0 0,0 0-1 0 0,-1 0 0 0 0,1 0 1 0 0,0 0-1 0 0,0 0 1 0 0,-1 0-1 0 0,1 0 0 0 0,0 0 1 0 0,0 0-1 0 0,0 0 1 0 0,-1 1-1 0 0,1-1 1 0 0,0 0-1 0 0,0 0 0 0 0,-1 0 1 0 0,1 0-1 0 0,0 0 1 0 0,0 0-1 0 0,-1 1 1 0 0,-6 10 174 0 0,-3 18 105 0 0,9-26-249 0 0,-3 14 118 0 0,0-1 0 0 0,1 1 0 0 0,1 0 0 0 0,0 0 0 0 0,1-1-1 0 0,1 1 1 0 0,1 0 0 0 0,2 18 0 0 0,-1-23-186 0 0,0 0 0 0 0,0-1 0 0 0,1 0 0 0 0,1 0-1 0 0,0 0 1 0 0,0 0 0 0 0,1 0 0 0 0,1-1 0 0 0,0 0 0 0 0,0 0 0 0 0,0 0 0 0 0,13 13 0 0 0,-16-21-341 0 0,0 1 0 0 0,0-1 1 0 0,1 1-1 0 0,-1-1 0 0 0,0 0 1 0 0,1-1-1 0 0,0 1 1 0 0,-1-1-1 0 0,1 1 0 0 0,0-1 1 0 0,0 0-1 0 0,-1 0 0 0 0,1-1 1 0 0,7 1-1 0 0,1-1-2878 0 0</inkml:trace>
</inkml:ink>
</file>

<file path=ppt/ink/ink6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55.982"/>
    </inkml:context>
    <inkml:brush xml:id="br0">
      <inkml:brushProperty name="width" value="0.1" units="cm"/>
      <inkml:brushProperty name="height" value="0.1" units="cm"/>
      <inkml:brushProperty name="color" value="#FFFFFF"/>
    </inkml:brush>
  </inkml:definitions>
  <inkml:trace contextRef="#ctx0" brushRef="#br0">4 91 3496 0 0,'-4'9'3298'0'0,"7"32"-1494"0"0,4-11-1024 0 0,15 35 0 0 0,-1-2-278 0 0,-11-24-1280 0 0,-10-65-361 0 0,0 20 1285 0 0,0-27 806 0 0,1 0 0 0 0,10-64 1 0 0,-9 88-873 0 0,0-1 0 0 0,1 1 0 0 0,0 0 0 0 0,0 0 1 0 0,1 0-1 0 0,1 1 0 0 0,-1-1 0 0 0,1 1 0 0 0,1 0 1 0 0,-1 0-1 0 0,1 1 0 0 0,1-1 0 0 0,-1 1 0 0 0,15-11 1 0 0,-19 17-72 0 0,1 0 1 0 0,-1 0 0 0 0,0 0 0 0 0,1 0-1 0 0,-1 1 1 0 0,1-1 0 0 0,-1 1 0 0 0,0 0 0 0 0,1-1-1 0 0,-1 1 1 0 0,1 0 0 0 0,-1 0 0 0 0,1 1-1 0 0,-1-1 1 0 0,1 0 0 0 0,-1 1 0 0 0,1 0 0 0 0,-1-1-1 0 0,0 1 1 0 0,1 0 0 0 0,-1 0 0 0 0,0 0-1 0 0,0 1 1 0 0,0-1 0 0 0,0 0 0 0 0,0 1 0 0 0,0 0-1 0 0,2 1 1 0 0,7 6 27 0 0,0 1 0 0 0,-1 0 0 0 0,14 18 0 0 0,-14-16 22 0 0,-1 1 1 0 0,0 1-1 0 0,-1 0 0 0 0,-1 0 1 0 0,8 21-1 0 0,-11-25-219 0 0,-1-1 0 0 0,-1 1-1 0 0,0-1 1 0 0,0 1 0 0 0,-1 0 0 0 0,0 0 0 0 0,-1 0 0 0 0,0 0 0 0 0,-2 19-1 0 0,1-6-3002 0 0</inkml:trace>
</inkml:ink>
</file>

<file path=ppt/ink/ink6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3:56.305"/>
    </inkml:context>
    <inkml:brush xml:id="br0">
      <inkml:brushProperty name="width" value="0.1" units="cm"/>
      <inkml:brushProperty name="height" value="0.1" units="cm"/>
      <inkml:brushProperty name="color" value="#FFFFFF"/>
    </inkml:brush>
  </inkml:definitions>
  <inkml:trace contextRef="#ctx0" brushRef="#br0">1 0 3336 0 0,'2'6'581'0'0,"0"-1"0"0"0,0 1-1 0 0,-1 0 1 0 0,0-1-1 0 0,0 1 1 0 0,1 8 0 0 0,0 2 287 0 0,6 44 1265 0 0,-4-28-2830 0 0,2 0-4676 0 0</inkml:trace>
</inkml:ink>
</file>

<file path=ppt/ink/ink6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00.749"/>
    </inkml:context>
    <inkml:brush xml:id="br0">
      <inkml:brushProperty name="width" value="0.1" units="cm"/>
      <inkml:brushProperty name="height" value="0.1" units="cm"/>
      <inkml:brushProperty name="color" value="#FFFFFF"/>
    </inkml:brush>
  </inkml:definitions>
  <inkml:trace contextRef="#ctx0" brushRef="#br0">0 6 3612 0 0,'2'-5'10156'0'0</inkml:trace>
</inkml:ink>
</file>

<file path=ppt/ink/ink6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01.532"/>
    </inkml:context>
    <inkml:brush xml:id="br0">
      <inkml:brushProperty name="width" value="0.1" units="cm"/>
      <inkml:brushProperty name="height" value="0.1" units="cm"/>
      <inkml:brushProperty name="color" value="#FFFFFF"/>
    </inkml:brush>
  </inkml:definitions>
  <inkml:trace contextRef="#ctx0" brushRef="#br0">348 35 3248 0 0,'1'0'140'0'0,"0"-1"0"0"0,-1 1 0 0 0,1-1 0 0 0,0 1 0 0 0,0-1 0 0 0,-1 1 0 0 0,1-1 0 0 0,0 0 0 0 0,-1 1 0 0 0,1-1 0 0 0,0 0 0 0 0,-1 0 0 0 0,1 1 0 0 0,-1-1 0 0 0,0 0 0 0 0,1 0 0 0 0,-1 0 0 0 0,1 0 0 0 0,-1 1 0 0 0,0-1 0 0 0,0 0 0 0 0,0 0 0 0 0,1 0 0 0 0,-1 0 0 0 0,0 0 0 0 0,0 0 0 0 0,0 0 0 0 0,0 0 0 0 0,-1 0 0 0 0,1-1 0 0 0,-1 1-52 0 0,0 0-1 0 0,-1 0 1 0 0,1 0 0 0 0,0 1 0 0 0,-1-1-1 0 0,1 0 1 0 0,-1 0 0 0 0,1 1 0 0 0,-1-1 0 0 0,1 1-1 0 0,-1 0 1 0 0,1-1 0 0 0,-1 1 0 0 0,1 0 0 0 0,-3 0-1 0 0,-12-1 62 0 0,1 1 0 0 0,-21 3 0 0 0,29-2-113 0 0,-22 2 311 0 0,-50 13 0 0 0,71-14-279 0 0,0 1 1 0 0,0 0-1 0 0,0 0 1 0 0,1 1-1 0 0,-1 0 1 0 0,1 0-1 0 0,0 0 1 0 0,0 1-1 0 0,0 1 1 0 0,-10 9-1 0 0,10-6 58 0 0,1-1 0 0 0,-1 1-1 0 0,2 0 1 0 0,-1 1 0 0 0,1-1 0 0 0,1 1-1 0 0,0 0 1 0 0,0 0 0 0 0,1 1-1 0 0,0-1 1 0 0,1 1 0 0 0,0-1 0 0 0,0 21-1 0 0,1 8 215 0 0,3 0 1 0 0,10 61-1 0 0,-6-56-60 0 0,1 49 0 0 0,-8-60 153 0 0,-1 0-4865 0 0</inkml:trace>
</inkml:ink>
</file>

<file path=ppt/ink/ink6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02.125"/>
    </inkml:context>
    <inkml:brush xml:id="br0">
      <inkml:brushProperty name="width" value="0.1" units="cm"/>
      <inkml:brushProperty name="height" value="0.1" units="cm"/>
      <inkml:brushProperty name="color" value="#FFFFFF"/>
    </inkml:brush>
  </inkml:definitions>
  <inkml:trace contextRef="#ctx0" brushRef="#br0">1 103 3432 0 0,'3'-3'194'0'0,"0"1"-1"0"0,0-1 0 0 0,0 1 1 0 0,0 0-1 0 0,0 0 0 0 0,1 0 1 0 0,-1 1-1 0 0,1-1 1 0 0,-1 1-1 0 0,1 0 0 0 0,-1 0 1 0 0,1 0-1 0 0,0 0 0 0 0,7 0 1 0 0,0-1 64 0 0,185-29 659 0 0,-124 22-990 0 0,85-22 0 0 0,-156 31 111 0 0,3-1 154 0 0,-1 0 0 0 0,1 0-1 0 0,0 0 1 0 0,-1 1-1 0 0,1-1 1 0 0,0 1-1 0 0,4 0 1 0 0,-26 29 1097 0 0,14-19-1055 0 0,1 0-1 0 0,0 0 1 0 0,1 1 0 0 0,0-1-1 0 0,0 1 1 0 0,1-1-1 0 0,1 1 1 0 0,-1-1-1 0 0,2 1 1 0 0,-1 0 0 0 0,5 17-1 0 0,-4-23-183 0 0,0 0 0 0 0,1 1 0 0 0,0-1 0 0 0,0 0 0 0 0,0 0 0 0 0,0-1 1 0 0,1 1-1 0 0,0 0 0 0 0,0-1 0 0 0,0 0 0 0 0,1 1 0 0 0,-1-1 0 0 0,1 0 0 0 0,0-1 0 0 0,0 1 0 0 0,0-1 0 0 0,1 0 0 0 0,-1 0 0 0 0,1 0 0 0 0,0-1 0 0 0,-1 1 0 0 0,1-1 1 0 0,0 0-1 0 0,11 2 0 0 0,-14-3-35 0 0,1 0 0 0 0,0-1 0 0 0,-1 1 0 0 0,1-1 0 0 0,0 0 0 0 0,0 1 1 0 0,-1-1-1 0 0,1 0 0 0 0,0-1 0 0 0,-1 1 0 0 0,1 0 0 0 0,0-1 0 0 0,-1 0 1 0 0,1 0-1 0 0,0 1 0 0 0,-1-1 0 0 0,1-1 0 0 0,-1 1 0 0 0,1 0 0 0 0,-1-1 0 0 0,0 1 1 0 0,0-1-1 0 0,4-3 0 0 0,-5 3-15 0 0,1-1 0 0 0,-1 1 1 0 0,0-1-1 0 0,1 0 0 0 0,-1 1 1 0 0,0-1-1 0 0,-1 0 0 0 0,1 0 1 0 0,0 0-1 0 0,-1 0 0 0 0,0 1 1 0 0,0-1-1 0 0,0 0 0 0 0,0 0 1 0 0,0 0-1 0 0,0 0 0 0 0,-1 0 0 0 0,1 0 1 0 0,-1 0-1 0 0,0 1 0 0 0,-2-6 1 0 0,-2-3-154 0 0,0 0 0 0 0,-1 0 0 0 0,0 0 1 0 0,0 1-1 0 0,-1 0 0 0 0,-1 0 0 0 0,0 1 0 0 0,0 0 1 0 0,-1 0-1 0 0,0 1 0 0 0,-16-12 0 0 0,17 18-1027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27.846"/>
    </inkml:context>
    <inkml:brush xml:id="br0">
      <inkml:brushProperty name="width" value="0.1" units="cm"/>
      <inkml:brushProperty name="height" value="0.1" units="cm"/>
      <inkml:brushProperty name="color" value="#FFFFFF"/>
    </inkml:brush>
  </inkml:definitions>
  <inkml:trace contextRef="#ctx0" brushRef="#br0">2 14 4856 0 0,'-1'-1'85'0'0,"1"1"0"0"0,0 0-1 0 0,0-1 1 0 0,0 1 0 0 0,0 0-1 0 0,0-1 1 0 0,0 1 0 0 0,0-1-1 0 0,0 1 1 0 0,0 0 0 0 0,0-1-1 0 0,0 1 1 0 0,0-1 0 0 0,0 1-1 0 0,0 0 1 0 0,0-1 0 0 0,0 1-1 0 0,0 0 1 0 0,0-1-1 0 0,1 1 1 0 0,-1-1 0 0 0,0 1-1 0 0,0 0 1 0 0,0-1 0 0 0,1 1-1 0 0,-1 0 1 0 0,0 0 0 0 0,0-1-1 0 0,1 1 1 0 0,-1 0 0 0 0,0-1-1 0 0,1 1 1 0 0,-1 0 0 0 0,0 0-1 0 0,1 0 1 0 0,-1-1 0 0 0,0 1-1 0 0,1 0 1 0 0,-1 0 0 0 0,0 0-1 0 0,1 0 1 0 0,-1 0-1 0 0,1 0 1 0 0,17 14 1456 0 0,21 38-658 0 0,-35-47-494 0 0,105 165 1352 0 0,-53-78-533 0 0,102 125-1 0 0,-145-202-1340 0 0,30 32-604 0 0,-39-43-91 0 0,0-1 0 0 0,0 0 0 0 0,1 0 1 0 0,-1 0-1 0 0,8 4 0 0 0,-6-6-812 0 0</inkml:trace>
</inkml:ink>
</file>

<file path=ppt/ink/ink6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02.561"/>
    </inkml:context>
    <inkml:brush xml:id="br0">
      <inkml:brushProperty name="width" value="0.1" units="cm"/>
      <inkml:brushProperty name="height" value="0.1" units="cm"/>
      <inkml:brushProperty name="color" value="#FFFFFF"/>
    </inkml:brush>
  </inkml:definitions>
  <inkml:trace contextRef="#ctx0" brushRef="#br0">1 5 4660 0 0,'4'-2'265'0'0,"0"1"-1"0"0,0 1 0 0 0,1-1 0 0 0,-1 0 0 0 0,0 1 0 0 0,1 0 0 0 0,-1 0 0 0 0,0 1 0 0 0,1-1 0 0 0,-1 1 0 0 0,0 0 1 0 0,1 0-1 0 0,-1 0 0 0 0,0 0 0 0 0,5 4 0 0 0,8 2 90 0 0,-1 0 1 0 0,19 14 0 0 0,-27-16-239 0 0,-1 1 0 0 0,1-1-1 0 0,-2 1 1 0 0,1 1 0 0 0,-1-1 0 0 0,1 1 0 0 0,-2 0 0 0 0,1 1 0 0 0,-1-1 0 0 0,7 14 0 0 0,-10-15-58 0 0,1 0 0 0 0,-1 0 1 0 0,0 0-1 0 0,0 0 0 0 0,-1 0 0 0 0,1 1 0 0 0,-1-1 0 0 0,-1 1 0 0 0,0-1 0 0 0,1 0 1 0 0,-2 1-1 0 0,1-1 0 0 0,-1 1 0 0 0,0-1 0 0 0,-3 12 0 0 0,3-17-28 0 0,1 0-1 0 0,-1 0 1 0 0,1 1 0 0 0,-1-1-1 0 0,1 0 1 0 0,-1 0-1 0 0,0 1 1 0 0,0-1 0 0 0,0 0-1 0 0,1 0 1 0 0,-1 0-1 0 0,0 0 1 0 0,0 0 0 0 0,0 0-1 0 0,-1-1 1 0 0,1 1 0 0 0,0 0-1 0 0,0 0 1 0 0,0-1-1 0 0,-1 1 1 0 0,1-1 0 0 0,0 1-1 0 0,0-1 1 0 0,-1 1-1 0 0,1-1 1 0 0,-1 0 0 0 0,-1 0-1 0 0,2 0 6 0 0,0 0 0 0 0,0 0 0 0 0,0 0 0 0 0,0-1 0 0 0,0 1 0 0 0,0 0 0 0 0,0-1 0 0 0,0 1 0 0 0,0-1 0 0 0,0 1 0 0 0,0-1 0 0 0,0 0 0 0 0,0 1 0 0 0,0-1 0 0 0,1 0 0 0 0,-1 0 0 0 0,0 1-1 0 0,1-1 1 0 0,-1 0 0 0 0,0 0 0 0 0,1 0 0 0 0,-1 0 0 0 0,1 0 0 0 0,-1 0 0 0 0,1 0 0 0 0,0 0 0 0 0,-1 0 0 0 0,1 0 0 0 0,0 0 0 0 0,0 0 0 0 0,0 0 0 0 0,0 0 0 0 0,0 0 0 0 0,0 0 0 0 0,0-2 0 0 0,1-5 32 0 0,0 0 1 0 0,0 0 0 0 0,1 0 0 0 0,0 0-1 0 0,1 0 1 0 0,0 0 0 0 0,0 1 0 0 0,1 0-1 0 0,8-15 1 0 0,-3 8-260 0 0,1 1 0 0 0,0-1-1 0 0,24-22 1 0 0,-34 36 185 0 0,3-4-597 0 0,1 1 0 0 0,-1 0 0 0 0,1 0 1 0 0,0 0-1 0 0,0 0 0 0 0,0 1 0 0 0,0 0 1 0 0,0 0-1 0 0,8-3 0 0 0,-4 4-2418 0 0</inkml:trace>
</inkml:ink>
</file>

<file path=ppt/ink/ink6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03.244"/>
    </inkml:context>
    <inkml:brush xml:id="br0">
      <inkml:brushProperty name="width" value="0.1" units="cm"/>
      <inkml:brushProperty name="height" value="0.1" units="cm"/>
      <inkml:brushProperty name="color" value="#FFFFFF"/>
    </inkml:brush>
  </inkml:definitions>
  <inkml:trace contextRef="#ctx0" brushRef="#br0">0 140 4080 0 0,'0'0'1060'0'0,"10"29"1449"0"0,4 29-763 0 0,-11-38-1078 0 0,2 0 0 0 0,12 32 1 0 0,-15-74-18 0 0,1 0 0 0 0,0 0 0 0 0,8-23 1 0 0,-10 43-624 0 0,1-6 121 0 0,0 0 0 0 0,1 0 0 0 0,0 0 0 0 0,8-14 0 0 0,-10 21-122 0 0,0-1-1 0 0,1 0 1 0 0,-1 0 0 0 0,1 0 0 0 0,-1 1 0 0 0,1-1 0 0 0,0 1 0 0 0,0-1-1 0 0,0 1 1 0 0,0 0 0 0 0,0 0 0 0 0,0 0 0 0 0,0 0 0 0 0,0 0 0 0 0,0 0-1 0 0,0 0 1 0 0,1 1 0 0 0,-1-1 0 0 0,0 1 0 0 0,1 0 0 0 0,-1 0 0 0 0,3 0-1 0 0,2 0 7 0 0,0 1 0 0 0,-1 1-1 0 0,1-1 1 0 0,0 1-1 0 0,-1 0 1 0 0,1 1-1 0 0,-1 0 1 0 0,0 0-1 0 0,1 0 1 0 0,-2 0-1 0 0,1 1 1 0 0,8 7 0 0 0,3 3-135 0 0,-1 1 1 0 0,24 27 0 0 0,-3 2-1293 0 0,-32-89 1130 0 0,-4 40 303 0 0,2-21 248 0 0,2 0 0 0 0,14-51 0 0 0,-17 71-258 0 0,1-1 1 0 0,-1 1 0 0 0,1 0 0 0 0,0 0-1 0 0,0 0 1 0 0,1 1 0 0 0,0-1 0 0 0,0 1-1 0 0,0 0 1 0 0,1 0 0 0 0,0 0 0 0 0,0 1-1 0 0,0-1 1 0 0,0 1 0 0 0,0 1 0 0 0,1-1-1 0 0,9-4 1 0 0,-12 7-27 0 0,-1 0 0 0 0,0 0 0 0 0,1 1-1 0 0,-1-1 1 0 0,1 1 0 0 0,-1-1 0 0 0,1 1 0 0 0,-1 0 0 0 0,1 0 0 0 0,-1 0-1 0 0,1 0 1 0 0,0 1 0 0 0,-1-1 0 0 0,1 1 0 0 0,-1-1 0 0 0,0 1-1 0 0,1 0 1 0 0,-1 0 0 0 0,4 2 0 0 0,-1 0 4 0 0,-1 0 1 0 0,0 0 0 0 0,0 1-1 0 0,-1-1 1 0 0,1 1-1 0 0,-1 0 1 0 0,0 0-1 0 0,1 0 1 0 0,2 6-1 0 0,2 5 38 0 0,-1 1 0 0 0,0-1 0 0 0,-2 1 0 0 0,9 32 0 0 0,-5 17-793 0 0,-7-21-6494 0 0</inkml:trace>
</inkml:ink>
</file>

<file path=ppt/ink/ink6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0.751"/>
    </inkml:context>
    <inkml:brush xml:id="br0">
      <inkml:brushProperty name="width" value="0.1" units="cm"/>
      <inkml:brushProperty name="height" value="0.1" units="cm"/>
      <inkml:brushProperty name="color" value="#FFFFFF"/>
    </inkml:brush>
  </inkml:definitions>
  <inkml:trace contextRef="#ctx0" brushRef="#br0">123 179 3516 0 0,'-7'-8'3072'0'0,"7"8"-2963"0"0,-1-1 0 0 0,1 1 1 0 0,0 0-1 0 0,0-1 0 0 0,0 1 0 0 0,-1 0 0 0 0,1-1 0 0 0,0 1 0 0 0,0 0 0 0 0,-1 0 0 0 0,1-1 1 0 0,0 1-1 0 0,-1 0 0 0 0,1 0 0 0 0,0 0 0 0 0,0-1 0 0 0,-1 1 0 0 0,1 0 0 0 0,-1 0 0 0 0,1 0 1 0 0,0 0-1 0 0,-1 0 0 0 0,1 0 0 0 0,0-1 0 0 0,-1 1 0 0 0,1 0 0 0 0,-1 0 0 0 0,-9 21 782 0 0,3 0-588 0 0,1 0 0 0 0,1 1 0 0 0,1 0 0 0 0,-1 26 0 0 0,1 90 702 0 0,4-125-920 0 0,3 104 1332 0 0,-3-113-1264 0 0,1-6-107 0 0,0-12-161 0 0,2-21-153 0 0,7-268-169 0 0,-9 289 467 0 0,1 0 0 0 0,0-1 1 0 0,1 1-1 0 0,0 1 1 0 0,2-1-1 0 0,-1 0 1 0 0,2 1-1 0 0,8-17 0 0 0,-9 23-27 0 0,0-1-1 0 0,0 1 0 0 0,1 0 0 0 0,-1 1 0 0 0,2-1 1 0 0,-1 1-1 0 0,1 0 0 0 0,-1 1 0 0 0,2 0 0 0 0,-1 0 1 0 0,0 0-1 0 0,1 1 0 0 0,0 0 0 0 0,14-5 0 0 0,-19 8-7 0 0,0 0 0 0 0,1 0 0 0 0,-1 0 0 0 0,0 1 0 0 0,0-1 0 0 0,0 1 0 0 0,1 0 0 0 0,-1 0 1 0 0,0 0-1 0 0,0 0 0 0 0,1 0 0 0 0,-1 1 0 0 0,0 0 0 0 0,0-1 0 0 0,0 1 0 0 0,1 0 0 0 0,-1 1 0 0 0,0-1 0 0 0,0 0 0 0 0,3 3 0 0 0,-3-1-6 0 0,1 0 1 0 0,0 0 0 0 0,-1 1 0 0 0,0 0-1 0 0,0-1 1 0 0,0 1 0 0 0,0 0-1 0 0,-1 0 1 0 0,1 1 0 0 0,-1-1-1 0 0,0 0 1 0 0,2 8 0 0 0,-1-4-3 0 0,-1 0 1 0 0,0 0 0 0 0,-1 0 0 0 0,1 1-1 0 0,-2-1 1 0 0,1 0 0 0 0,-1 0 0 0 0,0 1-1 0 0,-1-1 1 0 0,0 0 0 0 0,0 1 0 0 0,-1-1-1 0 0,0 0 1 0 0,0 0 0 0 0,-8 15 0 0 0,4-14-28 0 0,0 0 0 0 0,-1-1 0 0 0,0 0 0 0 0,-1 0 1 0 0,0 0-1 0 0,0-1 0 0 0,-1 0 0 0 0,1-1 1 0 0,-1 0-1 0 0,-1 0 0 0 0,1-1 0 0 0,-1 0 0 0 0,-16 5 1 0 0,-11 2-336 0 0,-1-2 0 0 0,-55 9 1 0 0,55-12 142 0 0,80 29-148 0 0,7 4 503 0 0,3 12 26 0 0,61 52 264 0 0,-105-97-284 0 0,1-1 1 0 0,0 0-1 0 0,13 6 0 0 0,-19-10-405 0 0,1 0 0 0 0,0-1 1 0 0,0 0-1 0 0,0 0 0 0 0,0 0 0 0 0,0 0 0 0 0,0-1 1 0 0,0 0-1 0 0,0 0 0 0 0,1 0 0 0 0,6-1 0 0 0,-3-1-2801 0 0</inkml:trace>
</inkml:ink>
</file>

<file path=ppt/ink/ink6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1.389"/>
    </inkml:context>
    <inkml:brush xml:id="br0">
      <inkml:brushProperty name="width" value="0.1" units="cm"/>
      <inkml:brushProperty name="height" value="0.1" units="cm"/>
      <inkml:brushProperty name="color" value="#FFFFFF"/>
    </inkml:brush>
  </inkml:definitions>
  <inkml:trace contextRef="#ctx0" brushRef="#br0">0 219 4352 0 0,'4'0'4543'0'0,"-4"-1"-4475"0"0,10 12 1397 0 0,5 14-876 0 0,30 72 700 0 0,-38-78-1112 0 0,1 1 0 0 0,0-1-1 0 0,2-1 1 0 0,0 0 0 0 0,1 0 0 0 0,1-1 0 0 0,16 18 0 0 0,-27-33-157 0 0,0 0 1 0 0,1-1 0 0 0,0 1 0 0 0,-1-1 0 0 0,1 0 0 0 0,0 1 0 0 0,0-1 0 0 0,0 0 0 0 0,0 0 0 0 0,0 0 0 0 0,0 0-1 0 0,0 0 1 0 0,0-1 0 0 0,0 1 0 0 0,0 0 0 0 0,0-1 0 0 0,0 0 0 0 0,1 1 0 0 0,-1-1 0 0 0,0 0 0 0 0,4-1 0 0 0,-3 0-8 0 0,0 0 1 0 0,-1 0-1 0 0,1 0 0 0 0,-1-1 1 0 0,0 1-1 0 0,1-1 1 0 0,-1 1-1 0 0,0-1 1 0 0,0 0-1 0 0,0 0 1 0 0,0 0-1 0 0,0 0 1 0 0,-1 0-1 0 0,4-5 1 0 0,3-8 6 0 0,0-1 0 0 0,-1 0 0 0 0,-1 0 0 0 0,5-22 0 0 0,-9 31-7 0 0,30-137 621 0 0,-27 108-415 0 0,2-1 1 0 0,2 2-1 0 0,1-1 1 0 0,20-44-1 0 0,-26 71-606 0 0,4-10 197 0 0</inkml:trace>
</inkml:ink>
</file>

<file path=ppt/ink/ink6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4.276"/>
    </inkml:context>
    <inkml:brush xml:id="br0">
      <inkml:brushProperty name="width" value="0.1" units="cm"/>
      <inkml:brushProperty name="height" value="0.1" units="cm"/>
      <inkml:brushProperty name="color" value="#FFFFFF"/>
    </inkml:brush>
  </inkml:definitions>
  <inkml:trace contextRef="#ctx0" brushRef="#br0">1 0 3584 0 0,'5'8'3661'0'0,"0"12"-2714"0"0,5 69 1319 0 0,0-24-1239 0 0,-9-58-1421 0 0,1 0 0 0 0,0 0 0 0 0,0 0 0 0 0,1 0 0 0 0,0-1 0 0 0,0 1 0 0 0,5 6 0 0 0,-8-12 57 0 0,1 0 0 0 0,-1 0-1 0 0,1 0 1 0 0,4 3-1685 0 0,-4-4 1685 0 0,0 1-1 0 0,-1-1 1 0 0,1 0 0 0 0,0 1 0 0 0,1 0 0 0 0</inkml:trace>
</inkml:ink>
</file>

<file path=ppt/ink/ink6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5.267"/>
    </inkml:context>
    <inkml:brush xml:id="br0">
      <inkml:brushProperty name="width" value="0.1" units="cm"/>
      <inkml:brushProperty name="height" value="0.1" units="cm"/>
      <inkml:brushProperty name="color" value="#FFFFFF"/>
    </inkml:brush>
  </inkml:definitions>
  <inkml:trace contextRef="#ctx0" brushRef="#br0">1 0 1140 0 0,'3'111'5886'0'0,"8"52"-3762"0"0,-5-90-997 0 0,-3-47-825 0 0,-1-25-246 0 0,-1-16-136 0 0,-2-43 32 0 0,-1 28 119 0 0,2 0 1 0 0,6-49 0 0 0,-5 76-65 0 0,-1 0 1 0 0,1 0 0 0 0,0 0 0 0 0,0 0 0 0 0,0 1-1 0 0,1-1 1 0 0,-1 0 0 0 0,1 1 0 0 0,-1-1 0 0 0,1 0-1 0 0,0 1 1 0 0,0 0 0 0 0,0 0 0 0 0,0-1 0 0 0,6-2-1 0 0,-3 1 9 0 0,1 1 0 0 0,-1 0 0 0 0,1 0-1 0 0,0 0 1 0 0,0 1 0 0 0,0 0-1 0 0,8-2 1 0 0,8 0 6 0 0,0 1 1 0 0,0 1-1 0 0,29 1 0 0 0,-43 1-28 0 0,0-1-1 0 0,1 2 1 0 0,-1-1 0 0 0,1 1-1 0 0,-1 1 1 0 0,0-1-1 0 0,0 2 1 0 0,0-1 0 0 0,0 1-1 0 0,0 0 1 0 0,0 0 0 0 0,-1 1-1 0 0,1 0 1 0 0,-1 1-1 0 0,0 0 1 0 0,-1 0 0 0 0,1 0-1 0 0,-1 1 1 0 0,0-1 0 0 0,0 2-1 0 0,-1-1 1 0 0,1 1-1 0 0,-2-1 1 0 0,8 14 0 0 0,-6-8 181 0 0,0 0-1 0 0,8 23 1 0 0,-13-30-444 0 0,1 0 0 0 0,-1 0 0 0 0,0 0-1 0 0,-1 0 1 0 0,1 1 0 0 0,-1-1 0 0 0,0 0-1 0 0,0 0 1 0 0,-1 0 0 0 0,-1 8 0 0 0</inkml:trace>
</inkml:ink>
</file>

<file path=ppt/ink/ink6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5.656"/>
    </inkml:context>
    <inkml:brush xml:id="br0">
      <inkml:brushProperty name="width" value="0.1" units="cm"/>
      <inkml:brushProperty name="height" value="0.1" units="cm"/>
      <inkml:brushProperty name="color" value="#FFFFFF"/>
    </inkml:brush>
  </inkml:definitions>
  <inkml:trace contextRef="#ctx0" brushRef="#br0">26 3 1392 0 0,'2'-3'3565'0'0,"-1"10"-1291"0"0,-3 28-415 0 0,-6 47-645 0 0,-1-29-369 0 0,3 1 0 0 0,2 0 0 0 0,7 106 0 0 0,-3-157-820 0 0,1 0 0 0 0,-1 1 1 0 0,1-1-1 0 0,-1 1 0 0 0,1-1 0 0 0,0 0 0 0 0,1 0 1 0 0,-1 1-1 0 0,0-1 0 0 0,1 0 0 0 0,0 0 0 0 0,0 0 1 0 0,0-1-1 0 0,0 1 0 0 0,0 0 0 0 0,0-1 0 0 0,1 1 1 0 0,-1-1-1 0 0,1 0 0 0 0,0 0 0 0 0,-1 0 1 0 0,1 0-1 0 0,0 0 0 0 0,0-1 0 0 0,1 1 0 0 0,-1-1 1 0 0,4 2-1 0 0,0-2-434 0 0,-1 0 0 0 0,1-1 1 0 0,0 1-1 0 0,-1-1 0 0 0,1-1 0 0 0,-1 1 1 0 0,1-1-1 0 0,-1 0 0 0 0,1 0 0 0 0,-1-1 1 0 0,0 0-1 0 0,1 0 0 0 0,8-5 0 0 0,-3 0-2830 0 0</inkml:trace>
</inkml:ink>
</file>

<file path=ppt/ink/ink6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6.029"/>
    </inkml:context>
    <inkml:brush xml:id="br0">
      <inkml:brushProperty name="width" value="0.1" units="cm"/>
      <inkml:brushProperty name="height" value="0.1" units="cm"/>
      <inkml:brushProperty name="color" value="#FFFFFF"/>
    </inkml:brush>
  </inkml:definitions>
  <inkml:trace contextRef="#ctx0" brushRef="#br0">0 75 4372 0 0,'3'-3'824'0'0,"2"1"-95"0"0,8-1-65 0 0,7-3-88 0 0,3 1-80 0 0,4-1-72 0 0,2-1-16 0 0,5 2-252 0 0,0 0-16 0 0,1 1-476 0 0,3-1-196 0 0,-3 0-320 0 0,0 0-528 0 0,1 0-177 0 0,-2 1 89 0 0,1-1-56 0 0</inkml:trace>
</inkml:ink>
</file>

<file path=ppt/ink/ink6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6.375"/>
    </inkml:context>
    <inkml:brush xml:id="br0">
      <inkml:brushProperty name="width" value="0.1" units="cm"/>
      <inkml:brushProperty name="height" value="0.1" units="cm"/>
      <inkml:brushProperty name="color" value="#FFFFFF"/>
    </inkml:brush>
  </inkml:definitions>
  <inkml:trace contextRef="#ctx0" brushRef="#br0">85 80 1056 0 0,'0'1'229'0'0,"1"0"0"0"0,-1 1 0 0 0,1-1 0 0 0,0 0 0 0 0,-1 0 0 0 0,1 0 0 0 0,0 1-1 0 0,0-1 1 0 0,0 0 0 0 0,-1 0 0 0 0,1 0 0 0 0,0 0 0 0 0,1-1 0 0 0,-1 1 0 0 0,0 0 0 0 0,0 0 0 0 0,0-1 0 0 0,0 1 0 0 0,1 0-1 0 0,-1-1 1 0 0,0 1 0 0 0,0-1 0 0 0,1 0 0 0 0,-1 1 0 0 0,0-1 0 0 0,1 0 0 0 0,-1 0 0 0 0,3 0 0 0 0,41 2 1144 0 0,-42-3-1304 0 0,1 0 0 0 0,-1 1 1 0 0,1-1-1 0 0,-1 0 0 0 0,1-1 0 0 0,-1 1 0 0 0,0-1 0 0 0,0 1 1 0 0,0-1-1 0 0,0 0 0 0 0,0 0 0 0 0,0 0 0 0 0,0-1 0 0 0,0 1 1 0 0,4-6-1 0 0,-7 7-64 0 0,1 0 1 0 0,0 0 0 0 0,-1 0-1 0 0,1 0 1 0 0,-1 0 0 0 0,1 0-1 0 0,-1-1 1 0 0,0 1-1 0 0,1 0 1 0 0,-1 0 0 0 0,0 0-1 0 0,0-1 1 0 0,0 1 0 0 0,0 0-1 0 0,0 0 1 0 0,0-1-1 0 0,0 1 1 0 0,0 0 0 0 0,-1-2-1 0 0,0 2-3 0 0,0-1-1 0 0,0 0 1 0 0,0 0 0 0 0,0 0-1 0 0,0 1 1 0 0,0-1-1 0 0,-1 1 1 0 0,1-1-1 0 0,-1 1 1 0 0,1-1 0 0 0,-1 1-1 0 0,1 0 1 0 0,-1 0-1 0 0,0 0 1 0 0,-2-1-1 0 0,-2-2 99 0 0,1 1-1 0 0,-1 0 1 0 0,-1 1 0 0 0,1-1-1 0 0,0 1 1 0 0,0 0-1 0 0,-1 1 1 0 0,1 0-1 0 0,-1 0 1 0 0,1 0 0 0 0,-1 1-1 0 0,0 0 1 0 0,1 0-1 0 0,-1 0 1 0 0,-9 3-1 0 0,11-2 1 0 0,0 1-1 0 0,0 0 0 0 0,1 0 0 0 0,-1 1 0 0 0,0-1 0 0 0,1 1 0 0 0,0 0 1 0 0,-1 0-1 0 0,1 0 0 0 0,0 1 0 0 0,1-1 0 0 0,-1 1 0 0 0,1 0 1 0 0,-1 0-1 0 0,1 1 0 0 0,0-1 0 0 0,1 0 0 0 0,-1 1 0 0 0,-2 8 1 0 0,3-9-30 0 0,1 0 1 0 0,0 0 0 0 0,1 1 0 0 0,-1-1 0 0 0,1 0 0 0 0,0 1 0 0 0,0-1-1 0 0,0 1 1 0 0,0-1 0 0 0,1 0 0 0 0,0 1 0 0 0,0-1 0 0 0,0 0 0 0 0,0 0-1 0 0,1 0 1 0 0,0 0 0 0 0,-1 0 0 0 0,1 0 0 0 0,1 0 0 0 0,3 4 0 0 0,-1 0 22 0 0,0-1 0 0 0,1 1 0 0 0,0-1 0 0 0,1-1 1 0 0,-1 1-1 0 0,1-1 0 0 0,1 0 0 0 0,11 7 0 0 0,-13-10-226 0 0,0 0-1 0 0,1-1 1 0 0,-1 0-1 0 0,1 0 1 0 0,-1 0-1 0 0,1-1 0 0 0,0 0 1 0 0,0 0-1 0 0,13-1 1 0 0,-10 0-936 0 0,0-1 1 0 0,0 0 0 0 0,1-1-1 0 0,-1 0 1 0 0,18-7-1 0 0,-11 3-2176 0 0</inkml:trace>
</inkml:ink>
</file>

<file path=ppt/ink/ink6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6.746"/>
    </inkml:context>
    <inkml:brush xml:id="br0">
      <inkml:brushProperty name="width" value="0.1" units="cm"/>
      <inkml:brushProperty name="height" value="0.1" units="cm"/>
      <inkml:brushProperty name="color" value="#FFFFFF"/>
    </inkml:brush>
  </inkml:definitions>
  <inkml:trace contextRef="#ctx0" brushRef="#br0">0 0 4812 0 0,'4'3'499'0'0,"0"0"-1"0"0,0 0 0 0 0,0 0 0 0 0,-1 0 0 0 0,1 1 0 0 0,3 5 0 0 0,30 47 568 0 0,-31-46-679 0 0,6 10-50 0 0,-3-6-108 0 0,-1 0-1 0 0,11 24 1 0 0,-17-34-249 0 0,-1 0 0 0 0,0 1 0 0 0,0-1 1 0 0,0 0-1 0 0,0 0 0 0 0,0 0 0 0 0,-1 1 0 0 0,0-1 0 0 0,0 0 1 0 0,0 1-1 0 0,0-1 0 0 0,-1 0 0 0 0,0 1 0 0 0,1-1 0 0 0,-3 4 1 0 0,-3 1-8 0 0,0-12 96 0 0,0-17 79 0 0,6 12-225 0 0,1 1 0 0 0,-1 0-1 0 0,1-1 1 0 0,1 1 0 0 0,-1 0-1 0 0,1 0 1 0 0,0 0 0 0 0,1 0-1 0 0,0 0 1 0 0,0 0 0 0 0,0 1-1 0 0,1-1 1 0 0,0 1 0 0 0,0 0-1 0 0,1 0 1 0 0,8-8 0 0 0,-4 6-618 0 0,0 0-1 0 0,1 1 1 0 0,0 0 0 0 0,0 1 0 0 0,0 0 0 0 0,1 0 0 0 0,0 1 0 0 0,0 1-1 0 0,18-5 1 0 0,-6 3-831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28.197"/>
    </inkml:context>
    <inkml:brush xml:id="br0">
      <inkml:brushProperty name="width" value="0.1" units="cm"/>
      <inkml:brushProperty name="height" value="0.1" units="cm"/>
      <inkml:brushProperty name="color" value="#FFFFFF"/>
    </inkml:brush>
  </inkml:definitions>
  <inkml:trace contextRef="#ctx0" brushRef="#br0">0 113 5208 0 0,'6'-3'391'0'0,"-1"0"0"0"0,1 0 0 0 0,0 1 0 0 0,-1 0 0 0 0,1 0 0 0 0,0 0 0 0 0,1 1 0 0 0,7-1-1 0 0,4-2 70 0 0,277-48 2690 0 0,-118 25-3365 0 0,-165 26-50 0 0,18-7-2206 0 0</inkml:trace>
</inkml:ink>
</file>

<file path=ppt/ink/ink6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7.089"/>
    </inkml:context>
    <inkml:brush xml:id="br0">
      <inkml:brushProperty name="width" value="0.1" units="cm"/>
      <inkml:brushProperty name="height" value="0.1" units="cm"/>
      <inkml:brushProperty name="color" value="#FFFFFF"/>
    </inkml:brush>
  </inkml:definitions>
  <inkml:trace contextRef="#ctx0" brushRef="#br0">0 13 1676 0 0,'0'0'3511'0'0,"9"23"34"0"0,9 23-1912 0 0,39 87 688 0 0,-50-119-2100 0 0,1 1-1 0 0,1-2 1 0 0,0 1-1 0 0,1-1 0 0 0,0 0 1 0 0,21 18-1 0 0,-31-31-205 0 0,1 1 0 0 0,0 0 0 0 0,-1-1 0 0 0,1 1 1 0 0,0-1-1 0 0,0 1 0 0 0,0-1 0 0 0,-1 1 0 0 0,1-1 0 0 0,0 0 0 0 0,0 0 0 0 0,0 1 0 0 0,0-1 0 0 0,0 0 0 0 0,-1 0 0 0 0,1 0 0 0 0,0 0 0 0 0,0 0 0 0 0,0 0 0 0 0,0 0 0 0 0,0 0 0 0 0,0 0 0 0 0,0 0 0 0 0,1-1 0 0 0,0 0-1 0 0,0 0-1 0 0,-1 0 0 0 0,1 0 1 0 0,-1 0-1 0 0,1-1 0 0 0,-1 1 1 0 0,1 0-1 0 0,-1-1 1 0 0,0 1-1 0 0,0-1 0 0 0,2-2 1 0 0,3-7 2 0 0,0-1 0 0 0,-1 0 0 0 0,4-13 0 0 0,-4 10 42 0 0,16-50 185 0 0,-15 46-477 0 0,0 0-1 0 0,1 0 1 0 0,12-22-1 0 0,-16 36-37 0 0,1-1-1 0 0,-1 1 1 0 0,1 0-1 0 0,0 0 1 0 0,0 0-1 0 0,1 0 1 0 0,0 1-1 0 0,0 0 1 0 0,0 0 0 0 0,0 0-1 0 0,0 1 1 0 0,1-1-1 0 0,-1 1 1 0 0,9-3-1 0 0,0 1-1015 0 0,-1 1-1829 0 0</inkml:trace>
</inkml:ink>
</file>

<file path=ppt/ink/ink6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17.660"/>
    </inkml:context>
    <inkml:brush xml:id="br0">
      <inkml:brushProperty name="width" value="0.1" units="cm"/>
      <inkml:brushProperty name="height" value="0.1" units="cm"/>
      <inkml:brushProperty name="color" value="#FFFFFF"/>
    </inkml:brush>
  </inkml:definitions>
  <inkml:trace contextRef="#ctx0" brushRef="#br0">183 15 2984 0 0,'9'-3'2176'0'0,"-8"3"-2058"0"0,-1 0 0 0 0,1 0 0 0 0,-1 0-1 0 0,1 0 1 0 0,-1 0 0 0 0,1 0-1 0 0,-1 0 1 0 0,1 0 0 0 0,-1 0-1 0 0,1 0 1 0 0,-1 0 0 0 0,0-1 0 0 0,1 1-1 0 0,-1 0 1 0 0,1 0 0 0 0,-1 0-1 0 0,0-1 1 0 0,1 1 0 0 0,-1 0-1 0 0,1-1 1 0 0,-1 1 0 0 0,0 0 0 0 0,0-1-1 0 0,1 1 1 0 0,-1 0 0 0 0,0-1-1 0 0,0 1 1 0 0,1-1 0 0 0,0-1 945 0 0,-5 1-892 0 0,1 0 1 0 0,0 1-1 0 0,-1-1 0 0 0,1 1 1 0 0,0 0-1 0 0,-1 0 0 0 0,1 0 1 0 0,0 0-1 0 0,-1 0 1 0 0,1 1-1 0 0,0 0 0 0 0,-1 0 1 0 0,1 0-1 0 0,0 0 0 0 0,0 0 1 0 0,0 0-1 0 0,0 1 1 0 0,0 0-1 0 0,-4 2 0 0 0,-7 5 46 0 0,-1 1 0 0 0,-16 16 0 0 0,23-19-120 0 0,1 0 0 0 0,-1 1 0 0 0,2 0 0 0 0,-1 0 0 0 0,1 0 0 0 0,1 1 0 0 0,-1 0 0 0 0,2 0 0 0 0,-1 1 0 0 0,-3 11 0 0 0,7-18-72 0 0,0 0-1 0 0,0 1 0 0 0,0-1 0 0 0,0 0 0 0 0,1 1 0 0 0,0-1 0 0 0,0 0 0 0 0,0 1 1 0 0,0-1-1 0 0,0 1 0 0 0,0-1 0 0 0,1 0 0 0 0,0 1 0 0 0,0-1 0 0 0,0 0 0 0 0,0 0 1 0 0,0 0-1 0 0,0 0 0 0 0,1 0 0 0 0,0 0 0 0 0,-1 0 0 0 0,1 0 0 0 0,0 0 0 0 0,1-1 1 0 0,-1 1-1 0 0,0-1 0 0 0,1 1 0 0 0,-1-1 0 0 0,1 0 0 0 0,0 0 0 0 0,0 0 0 0 0,-1-1 1 0 0,1 1-1 0 0,7 2 0 0 0,-5-2-83 0 0,0 0 1 0 0,1 0-1 0 0,0-1 1 0 0,-1 1-1 0 0,1-1 1 0 0,0 0-1 0 0,0-1 1 0 0,-1 0-1 0 0,1 0 1 0 0,0 0-1 0 0,0 0 1 0 0,0-1-1 0 0,-1 0 1 0 0,1 0-1 0 0,0-1 1 0 0,-1 1-1 0 0,1-1 1 0 0,-1 0-1 0 0,0-1 1 0 0,1 0-1 0 0,-1 1 1 0 0,0-2-1 0 0,6-4 1 0 0,-5 3-21 0 0,0-1 0 0 0,0 1 0 0 0,0-1 0 0 0,-1 0 0 0 0,0 0 0 0 0,-1-1 1 0 0,1 0-1 0 0,-1 1 0 0 0,0-1 0 0 0,-1-1 0 0 0,0 1 0 0 0,0-1 0 0 0,-1 1 0 0 0,1-1 1 0 0,-2 0-1 0 0,2-12 0 0 0,-2 6 328 0 0,0-4-160 0 0,-1 18-82 0 0,0 1 1 0 0,0-1-1 0 0,0 0 0 0 0,0 0 0 0 0,0 0 1 0 0,1 0-1 0 0,-1 0 0 0 0,0 0 0 0 0,0-1 1 0 0,0 1-1 0 0,0 0 0 0 0,0 0 0 0 0,0 0 1 0 0,0 0-1 0 0,0 0 0 0 0,0 0 0 0 0,0 0 1 0 0,1 0-1 0 0,0 7 55 0 0,1 1-1 0 0,1-1 1 0 0,-1-1-1 0 0,1 1 1 0 0,1 0 0 0 0,-1-1-1 0 0,1 1 1 0 0,0-1 0 0 0,1 0-1 0 0,-1 0 1 0 0,1-1 0 0 0,6 6-1 0 0,-7-7-796 0 0,1 1 0 0 0,0-1 0 0 0,0-1 0 0 0,0 1 0 0 0,0-1 0 0 0,0 0 0 0 0,1 0 0 0 0,10 4 0 0 0,-9-5-2153 0 0</inkml:trace>
</inkml:ink>
</file>

<file path=ppt/ink/ink6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3.971"/>
    </inkml:context>
    <inkml:brush xml:id="br0">
      <inkml:brushProperty name="width" value="0.1" units="cm"/>
      <inkml:brushProperty name="height" value="0.1" units="cm"/>
      <inkml:brushProperty name="color" value="#FFFFFF"/>
    </inkml:brush>
  </inkml:definitions>
  <inkml:trace contextRef="#ctx0" brushRef="#br0">43 24 908 0 0,'-4'-2'3595'0'0,"-14"-7"-903"0"0,18 8-2568 0 0,0 1 0 0 0,-1-1 0 0 0,1 1-1 0 0,0-1 1 0 0,0 1 0 0 0,0-1 0 0 0,0 0-1 0 0,0 1 1 0 0,0-1 0 0 0,-1 1 0 0 0,1-1-1 0 0,0 1 1 0 0,-1-1 0 0 0,1 1 0 0 0,0 0-1 0 0,-1-1 1 0 0,1 1 0 0 0,0-1 0 0 0,-1 1 0 0 0,1 0-1 0 0,-1-1 1 0 0,1 1 0 0 0,0 0 0 0 0,-1-1-1 0 0,1 1 1 0 0,-1 0 0 0 0,1 0 0 0 0,-2-1-1 0 0,2 1-101 0 0,-1 0-1 0 0,1 0 1 0 0,-1 1-1 0 0,1-1 1 0 0,-1 0-1 0 0,1 0 1 0 0,-1 0-1 0 0,1 1 1 0 0,-1-1-1 0 0,1 0 1 0 0,0 0-1 0 0,-1 1 1 0 0,1-1-1 0 0,-1 1 1 0 0,1-1-1 0 0,0 0 1 0 0,-1 1-1 0 0,1-1 1 0 0,0 1-1 0 0,0-1 1 0 0,-1 0-1 0 0,1 1 1 0 0,0-1-1 0 0,0 1 1 0 0,-1-1-1 0 0,1 1 1 0 0,0-1-1 0 0,0 1 1 0 0,0-1-1 0 0,0 1 1 0 0,0-1-1 0 0,0 1 1 0 0,0-1-1 0 0,0 1 1 0 0,0-1-1 0 0,0 1 1 0 0,0-1-1 0 0,0 1 1 0 0,1 0-1 0 0,1 46 218 0 0,3-1 0 0 0,14 67-1 0 0,-9-60-62 0 0,-3-21-23 0 0,-4-18-34 0 0,0 0-1 0 0,-1 0 0 0 0,1 17 1 0 0,-1 2-103 0 0,-1-27-26 0 0,-1 0 1 0 0,1 0-1 0 0,-1 0 0 0 0,0 0 0 0 0,0 0 0 0 0,-1 0 0 0 0,0 0 1 0 0,0 0-1 0 0,0 0 0 0 0,-3 6 0 0 0,2-5 230 0 0,0-1-1 0 0,1 0 1 0 0,-1 1-1 0 0,2-1 1 0 0,-2 14-1 0 0</inkml:trace>
</inkml:ink>
</file>

<file path=ppt/ink/ink6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4.748"/>
    </inkml:context>
    <inkml:brush xml:id="br0">
      <inkml:brushProperty name="width" value="0.1" units="cm"/>
      <inkml:brushProperty name="height" value="0.1" units="cm"/>
      <inkml:brushProperty name="color" value="#FFFFFF"/>
    </inkml:brush>
  </inkml:definitions>
  <inkml:trace contextRef="#ctx0" brushRef="#br0">0 49 3848 0 0,'29'-8'3087'0'0,"14"3"-2424"0"0,236-30 504 0 0,-262 34-3523 0 0</inkml:trace>
</inkml:ink>
</file>

<file path=ppt/ink/ink6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5.324"/>
    </inkml:context>
    <inkml:brush xml:id="br0">
      <inkml:brushProperty name="width" value="0.1" units="cm"/>
      <inkml:brushProperty name="height" value="0.1" units="cm"/>
      <inkml:brushProperty name="color" value="#FFFFFF"/>
    </inkml:brush>
  </inkml:definitions>
  <inkml:trace contextRef="#ctx0" brushRef="#br0">118 0 1332 0 0,'-3'0'227'0'0,"-1"0"1"0"0,1 1-1 0 0,0-1 0 0 0,0 1 0 0 0,0-1 0 0 0,-1 1 1 0 0,1 0-1 0 0,0 0 0 0 0,0 0 0 0 0,0 1 0 0 0,0-1 1 0 0,1 1-1 0 0,-1-1 0 0 0,0 1 0 0 0,1 0 1 0 0,-1 0-1 0 0,1 0 0 0 0,0 1 0 0 0,-1-1 0 0 0,1 1 1 0 0,0-1-1 0 0,0 1 0 0 0,1-1 0 0 0,-1 1 0 0 0,1 0 1 0 0,-1 0-1 0 0,-1 5 0 0 0,-5 9 181 0 0,1 1 0 0 0,0 0-1 0 0,1 1 1 0 0,1 0 0 0 0,1 0 0 0 0,1 0 0 0 0,1 0-1 0 0,-1 28 1 0 0,4 18 572 0 0,11 73 0 0 0,-12-133-945 0 0,3 25 219 0 0,-3-15-18 0 0,1-1-1 0 0,1 0 1 0 0,5 17-1 0 0,-6-29-214 0 0,0 0 0 0 0,0-1 0 0 0,0 1 0 0 0,0 0 0 0 0,1-1 0 0 0,-1 1 0 0 0,1-1 0 0 0,-1 0 0 0 0,1 0 0 0 0,0 1 0 0 0,-1-1 0 0 0,1 0 0 0 0,0 0 0 0 0,0 0 0 0 0,0-1 0 0 0,0 1 0 0 0,0 0 0 0 0,-1-1 0 0 0,1 1 0 0 0,0-1 0 0 0,1 0 0 0 0,-1 1 0 0 0,0-1 0 0 0,0 0 0 0 0,3-1 0 0 0,10 1-35 0 0,1 0 0 0 0,20-5-1 0 0,-21 3 8 0 0,82-6-126 0 0,34-5-3572 0 0,-120 11 1593 0 0</inkml:trace>
</inkml:ink>
</file>

<file path=ppt/ink/ink6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5.969"/>
    </inkml:context>
    <inkml:brush xml:id="br0">
      <inkml:brushProperty name="width" value="0.1" units="cm"/>
      <inkml:brushProperty name="height" value="0.1" units="cm"/>
      <inkml:brushProperty name="color" value="#FFFFFF"/>
    </inkml:brush>
  </inkml:definitions>
  <inkml:trace contextRef="#ctx0" brushRef="#br0">90 10 3836 0 0,'7'-2'178'0'0,"1"0"0"0"0,0 0 0 0 0,0 1-1 0 0,0 0 1 0 0,0 0 0 0 0,0 1 0 0 0,0 0 0 0 0,0 0-1 0 0,-1 1 1 0 0,1 0 0 0 0,0 0 0 0 0,0 1 0 0 0,0 0-1 0 0,-1 0 1 0 0,1 1 0 0 0,-1 0 0 0 0,1 1-1 0 0,-1-1 1 0 0,0 1 0 0 0,-1 1 0 0 0,1-1 0 0 0,-1 1-1 0 0,0 0 1 0 0,0 1 0 0 0,0-1 0 0 0,-1 1 0 0 0,0 0-1 0 0,0 1 1 0 0,0-1 0 0 0,-1 1 0 0 0,0 0-1 0 0,0 0 1 0 0,-1 0 0 0 0,0 1 0 0 0,0-1 0 0 0,-1 1-1 0 0,1 0 1 0 0,-2-1 0 0 0,1 1 0 0 0,-1 0-1 0 0,-1 0 1 0 0,1 12 0 0 0,-3-15-152 0 0,1 0 0 0 0,0 0 0 0 0,-1 0 0 0 0,0-1 0 0 0,0 1 0 0 0,-1 0 0 0 0,1-1 0 0 0,-1 1 0 0 0,0-1 0 0 0,0 0 1 0 0,-1 0-1 0 0,1 0 0 0 0,-8 6 0 0 0,0 0-56 0 0,-1-1 1 0 0,0 1 0 0 0,-20 10-1 0 0,16-11 39 0 0,0 0-1 0 0,0-2 0 0 0,-1 0 0 0 0,0-1 0 0 0,0 0 1 0 0,0-2-1 0 0,-1 0 0 0 0,0-1 0 0 0,-22 1 0 0 0,39-3 0 0 0,0-1-1 0 0,-1 0 1 0 0,1 0-1 0 0,-1 0 0 0 0,1 0 1 0 0,-1-1-1 0 0,1 1 0 0 0,0 0 1 0 0,-1-1-1 0 0,1 1 1 0 0,0-1-1 0 0,-1 1 0 0 0,1-1 1 0 0,0 0-1 0 0,-1 1 0 0 0,1-1 1 0 0,0 0-1 0 0,-2-2 0 0 0,2 2-1 0 0,1 1-1 0 0,0-1 0 0 0,-1 0 0 0 0,1 0 1 0 0,-1 0-1 0 0,1 0 0 0 0,0 0 0 0 0,0 0 1 0 0,0 0-1 0 0,0 0 0 0 0,-1 0 0 0 0,1 0 1 0 0,0 0-1 0 0,1 0 0 0 0,-1 0 0 0 0,0 0 1 0 0,0 0-1 0 0,0 0 0 0 0,1 0 0 0 0,-1-1 1 0 0,2-2-8 0 0,0 0 1 0 0,0 0 0 0 0,0 0 0 0 0,0 0 0 0 0,1 1 0 0 0,0-1-1 0 0,0 1 1 0 0,-1 0 0 0 0,2-1 0 0 0,5-3 0 0 0,-5 4 2 0 0,-1 1 0 0 0,1 0 1 0 0,0 0-1 0 0,0 0 1 0 0,0 0-1 0 0,1 1 0 0 0,-1 0 1 0 0,0 0-1 0 0,0 0 0 0 0,1 0 1 0 0,-1 1-1 0 0,1 0 0 0 0,-1 0 1 0 0,1 0-1 0 0,-1 0 1 0 0,0 0-1 0 0,1 1 0 0 0,-1 0 1 0 0,0 0-1 0 0,1 0 0 0 0,-1 1 1 0 0,0-1-1 0 0,0 1 0 0 0,0 0 1 0 0,4 3-1 0 0,10 7 201 0 0,0 0-1 0 0,0 1 1 0 0,30 30-1 0 0,-18-15-10 0 0,-23-22-245 0 0,42 32 131 0 0,-13-22-4975 0 0</inkml:trace>
</inkml:ink>
</file>

<file path=ppt/ink/ink6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6.321"/>
    </inkml:context>
    <inkml:brush xml:id="br0">
      <inkml:brushProperty name="width" value="0.1" units="cm"/>
      <inkml:brushProperty name="height" value="0.1" units="cm"/>
      <inkml:brushProperty name="color" value="#FFFFFF"/>
    </inkml:brush>
  </inkml:definitions>
  <inkml:trace contextRef="#ctx0" brushRef="#br0">67 0 4776 0 0,'-1'8'584'0'0,"-1"0"-1"0"0,1 0 1 0 0,-1 0-1 0 0,0 0 1 0 0,-1 0-1 0 0,0-1 1 0 0,0 1-1 0 0,-1-1 1 0 0,-8 13-1 0 0,-9 19-1579 0 0,19-34-42 0 0,0 0 0 0 0,0 1-1 0 0,0 0 1 0 0,1-1 0 0 0,-1 8 0 0 0,1-8-552 0 0</inkml:trace>
</inkml:ink>
</file>

<file path=ppt/ink/ink6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6.998"/>
    </inkml:context>
    <inkml:brush xml:id="br0">
      <inkml:brushProperty name="width" value="0.1" units="cm"/>
      <inkml:brushProperty name="height" value="0.1" units="cm"/>
      <inkml:brushProperty name="color" value="#FFFFFF"/>
    </inkml:brush>
  </inkml:definitions>
  <inkml:trace contextRef="#ctx0" brushRef="#br0">330 34 1388 0 0,'0'-1'280'0'0,"1"0"0"0"0,-1-1 0 0 0,0 1 0 0 0,0-1 0 0 0,-1 1-1 0 0,1 0 1 0 0,0-1 0 0 0,0 1 0 0 0,-1 0 0 0 0,1-1 0 0 0,-1 1 0 0 0,1 0 0 0 0,-1 0-1 0 0,1-1 1 0 0,-1 1 0 0 0,0 0 0 0 0,0 0 0 0 0,1 0 0 0 0,-1 0 0 0 0,0 0 0 0 0,0 0-1 0 0,0 0 1 0 0,0 0 0 0 0,-2-1 0 0 0,1 1-155 0 0,0 1 1 0 0,-1-1-1 0 0,1 1 1 0 0,0 0-1 0 0,0-1 1 0 0,-1 1-1 0 0,1 0 1 0 0,0 0-1 0 0,-1 1 1 0 0,1-1-1 0 0,0 0 0 0 0,0 1 1 0 0,0-1-1 0 0,-1 1 1 0 0,-3 1-1 0 0,-11 5 150 0 0,0 1-1 0 0,0 1 1 0 0,1 0-1 0 0,0 1 0 0 0,0 0 1 0 0,1 1-1 0 0,1 1 1 0 0,0 1-1 0 0,1 0 0 0 0,0 1 1 0 0,1 0-1 0 0,-13 19 1 0 0,16-19-129 0 0,0 0 1 0 0,1 1-1 0 0,0 0 1 0 0,1 1-1 0 0,1-1 0 0 0,0 1 1 0 0,2 1-1 0 0,-1-1 1 0 0,2 1-1 0 0,0-1 1 0 0,2 1-1 0 0,-1 0 1 0 0,3 31-1 0 0,0-41-89 0 0,1 1-1 0 0,-1-1 1 0 0,1-1 0 0 0,1 1-1 0 0,-1 0 1 0 0,1 0-1 0 0,0-1 1 0 0,1 0 0 0 0,0 0-1 0 0,0 0 1 0 0,0 0-1 0 0,0 0 1 0 0,1-1 0 0 0,0 0-1 0 0,0 0 1 0 0,1 0 0 0 0,0 0-1 0 0,-1-1 1 0 0,1 0-1 0 0,1 0 1 0 0,9 4 0 0 0,-10-5-79 0 0,-1-1 1 0 0,0 0 0 0 0,1 0 0 0 0,-1-1 0 0 0,1 1 0 0 0,0-1-1 0 0,-1-1 1 0 0,1 1 0 0 0,0-1 0 0 0,0 0 0 0 0,-1 0 0 0 0,1 0-1 0 0,0-1 1 0 0,0 0 0 0 0,-1 0 0 0 0,1 0 0 0 0,-1-1 0 0 0,1 0-1 0 0,-1 0 1 0 0,1 0 0 0 0,-1-1 0 0 0,0 0 0 0 0,0 0 0 0 0,-1 0-1 0 0,1-1 1 0 0,0 1 0 0 0,4-6 0 0 0,-4 4-94 0 0,-1 1 0 0 0,0-1 0 0 0,0 1 0 0 0,-1-1 0 0 0,0 0 0 0 0,0-1 0 0 0,0 1-1 0 0,0 0 1 0 0,-1-1 0 0 0,3-7 0 0 0,-4 8 59 0 0,-1 1-1 0 0,0 0 1 0 0,0 0 0 0 0,0 0-1 0 0,0-1 1 0 0,0 1-1 0 0,-1 0 1 0 0,0 0-1 0 0,0 0 1 0 0,0 0-1 0 0,-1 0 1 0 0,1 0-1 0 0,-1 0 1 0 0,0 0-1 0 0,-4-6 1 0 0,2 4 46 0 0,0 0 1 0 0,0 0-1 0 0,-1 1 0 0 0,0-1 1 0 0,0 1-1 0 0,0 0 1 0 0,-1 1-1 0 0,1-1 0 0 0,-1 1 1 0 0,0 0-1 0 0,0 1 0 0 0,-1-1 1 0 0,1 1-1 0 0,-14-4 0 0 0,15 6 41 0 0,1-1 0 0 0,-1 1 0 0 0,1 1 0 0 0,-1-1 0 0 0,0 1-1 0 0,1 0 1 0 0,-1 0 0 0 0,0 0 0 0 0,1 1 0 0 0,-1-1-1 0 0,0 1 1 0 0,1 0 0 0 0,-1 1 0 0 0,1-1 0 0 0,0 1 0 0 0,-1 0-1 0 0,1 0 1 0 0,0 0 0 0 0,0 1 0 0 0,0-1 0 0 0,0 1 0 0 0,1 0-1 0 0,-1 0 1 0 0,-4 5 0 0 0,8-8-91 0 0,-1 1-1 0 0,1-1 0 0 0,-1 1 1 0 0,1 0-1 0 0,-1 0 1 0 0,1-1-1 0 0,-1 1 1 0 0,1 0-1 0 0,0-1 1 0 0,-1 1-1 0 0,1 0 0 0 0,0 0 1 0 0,0 0-1 0 0,0-1 1 0 0,-1 1-1 0 0,1 0 1 0 0,0 0-1 0 0,0 0 1 0 0,0 0-1 0 0,0-1 1 0 0,1 1-1 0 0,-1 0 0 0 0,0 0 1 0 0,0 0-1 0 0,0 0 1 0 0,1-1-1 0 0,-1 1 1 0 0,0 0-1 0 0,1 0 1 0 0,-1-1-1 0 0,0 1 1 0 0,1 0-1 0 0,-1-1 0 0 0,1 1 1 0 0,-1 0-1 0 0,1-1 1 0 0,0 1-1 0 0,-1-1 1 0 0,2 2-1 0 0,1 0-485 0 0,-1 0 0 0 0,1 0 1 0 0,0-1-1 0 0,0 1 0 0 0,0-1 0 0 0,0 1 0 0 0,0-1 0 0 0,5 1 0 0 0,7 2-2519 0 0</inkml:trace>
</inkml:ink>
</file>

<file path=ppt/ink/ink6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7.391"/>
    </inkml:context>
    <inkml:brush xml:id="br0">
      <inkml:brushProperty name="width" value="0.1" units="cm"/>
      <inkml:brushProperty name="height" value="0.1" units="cm"/>
      <inkml:brushProperty name="color" value="#FFFFFF"/>
    </inkml:brush>
  </inkml:definitions>
  <inkml:trace contextRef="#ctx0" brushRef="#br0">0 7 4232 0 0,'6'1'2317'0'0,"-5"-1"-2133"0"0,-1 0 1 0 0,1 0 0 0 0,0 0-1 0 0,-1 0 1 0 0,1 0 0 0 0,-1 0-1 0 0,1 0 1 0 0,0 0 0 0 0,-1 0 0 0 0,1 0-1 0 0,-1 0 1 0 0,1 0 0 0 0,0 0-1 0 0,-1-1 1 0 0,1 1 0 0 0,-1 0-1 0 0,1 0 1 0 0,0-1 0 0 0,-1 1-1 0 0,1 0 1 0 0,-1-1 0 0 0,1 1-1 0 0,-1 0 1 0 0,1-1 0 0 0,-1 1-1 0 0,0-1 1 0 0,1 1 0 0 0,-1-1-1 0 0,1 0 1 0 0</inkml:trace>
</inkml:ink>
</file>

<file path=ppt/ink/ink6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7.714"/>
    </inkml:context>
    <inkml:brush xml:id="br0">
      <inkml:brushProperty name="width" value="0.1" units="cm"/>
      <inkml:brushProperty name="height" value="0.1" units="cm"/>
      <inkml:brushProperty name="color" value="#FFFFFF"/>
    </inkml:brush>
  </inkml:definitions>
  <inkml:trace contextRef="#ctx0" brushRef="#br0">1 68 948 0 0,'3'-3'548'0'0,"1"-1"0"0"0,-1 1 0 0 0,1 0 0 0 0,0 1 0 0 0,0-1 0 0 0,0 1 0 0 0,0-1 0 0 0,1 1 0 0 0,-1 1 0 0 0,0-1 0 0 0,8-2 0 0 0,53-9 1210 0 0,94-4 1130 0 0,-53 13-5253 0 0,-80 2-3446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28.545"/>
    </inkml:context>
    <inkml:brush xml:id="br0">
      <inkml:brushProperty name="width" value="0.1" units="cm"/>
      <inkml:brushProperty name="height" value="0.1" units="cm"/>
      <inkml:brushProperty name="color" value="#FFFFFF"/>
    </inkml:brush>
  </inkml:definitions>
  <inkml:trace contextRef="#ctx0" brushRef="#br0">43 53 3132 0 0,'-13'-13'1053'0'0,"10"11"-750"0"0,0 0-1 0 0,1 0 1 0 0,0-1-1 0 0,0 1 1 0 0,-1 0-1 0 0,1-1 1 0 0,0 1-1 0 0,1-1 1 0 0,-1 0 0 0 0,0 0-1 0 0,1 0 1 0 0,0 0-1 0 0,-2-4 1 0 0,5 7-182 0 0,-1 0 0 0 0,1 0 0 0 0,-1 1 0 0 0,1-1 0 0 0,-1 0 0 0 0,1 1 0 0 0,-1-1 0 0 0,0 1 0 0 0,1-1 0 0 0,-1 1 0 0 0,0 0 0 0 0,1-1 0 0 0,-1 1 0 0 0,1 1 0 0 0,8 6 34 0 0,-1 0 1 0 0,0 0 0 0 0,-1 1-1 0 0,0 0 1 0 0,0 1-1 0 0,-1-1 1 0 0,0 2 0 0 0,-1-1-1 0 0,0 1 1 0 0,-1 0 0 0 0,0 0-1 0 0,5 17 1 0 0,-7-19-102 0 0,-1-1 0 0 0,0 1 0 0 0,-1-1 0 0 0,0 1 0 0 0,-1 0 0 0 0,1-1 0 0 0,-2 1 0 0 0,1 0 0 0 0,-1-1 0 0 0,0 1 0 0 0,-1 0 0 0 0,0-1 0 0 0,0 0 0 0 0,-1 1 0 0 0,0-1 0 0 0,-1 0 0 0 0,0 0 0 0 0,-5 7 0 0 0,-4 5-66 0 0,-1-1 0 0 0,-23 24 1 0 0,3-13-4380 0 0</inkml:trace>
</inkml:ink>
</file>

<file path=ppt/ink/ink6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8.269"/>
    </inkml:context>
    <inkml:brush xml:id="br0">
      <inkml:brushProperty name="width" value="0.1" units="cm"/>
      <inkml:brushProperty name="height" value="0.1" units="cm"/>
      <inkml:brushProperty name="color" value="#FFFFFF"/>
    </inkml:brush>
  </inkml:definitions>
  <inkml:trace contextRef="#ctx0" brushRef="#br0">63 0 1152 0 0,'-6'5'465'0'0,"1"0"0"0"0,0 0 0 0 0,0 1 1 0 0,0-1-1 0 0,0 1 0 0 0,1 0 0 0 0,0 0 0 0 0,1 1 0 0 0,-1-1 0 0 0,1 1 0 0 0,1-1 1 0 0,-1 1-1 0 0,1 0 0 0 0,0 0 0 0 0,1 1 0 0 0,-1-1 0 0 0,1 0 0 0 0,1 0 0 0 0,-1 1 1 0 0,2 8-1 0 0,-1-15-429 0 0,1 0 1 0 0,-1 0 0 0 0,1-1 0 0 0,0 1 0 0 0,-1 0-1 0 0,1-1 1 0 0,0 1 0 0 0,-1-1 0 0 0,1 1 0 0 0,0-1-1 0 0,-1 1 1 0 0,1-1 0 0 0,0 1 0 0 0,0-1-1 0 0,0 0 1 0 0,-1 1 0 0 0,1-1 0 0 0,0 0 0 0 0,0 0-1 0 0,0 0 1 0 0,0 0 0 0 0,0 0 0 0 0,0 0 0 0 0,-1 0-1 0 0,1 0 1 0 0,0 0 0 0 0,0 0 0 0 0,0 0-1 0 0,0 0 1 0 0,0-1 0 0 0,1 1 0 0 0,30-7 139 0 0,-21 4-175 0 0,1 1 0 0 0,-1 0 0 0 0,1 1-1 0 0,-1 0 1 0 0,1 1 0 0 0,-1 0 0 0 0,1 1 0 0 0,-1 0-1 0 0,1 0 1 0 0,-1 2 0 0 0,0-1 0 0 0,13 6 0 0 0,-14-5 5 0 0,-1 0 1 0 0,0 1 0 0 0,0 1 0 0 0,0-1 0 0 0,0 2-1 0 0,-1-1 1 0 0,1 1 0 0 0,-1 0 0 0 0,-1 1-1 0 0,1 0 1 0 0,-1 0 0 0 0,-1 1 0 0 0,1 0-1 0 0,6 10 1 0 0,-12-17 5 0 0,0 1 0 0 0,0 0 0 0 0,0-1 1 0 0,-1 1-1 0 0,1 0 0 0 0,0 0 0 0 0,-1 0 0 0 0,1 0 0 0 0,-1 0 0 0 0,0-1 0 0 0,1 1 0 0 0,-1 0 1 0 0,0 0-1 0 0,0 0 0 0 0,0 0 0 0 0,-1 0 0 0 0,1 0 0 0 0,0 0 0 0 0,-1 0 0 0 0,1 0 0 0 0,-1 0 1 0 0,-1 2-1 0 0,0-1 16 0 0,0 0 0 0 0,0 0 0 0 0,0-1 0 0 0,-1 1 0 0 0,1-1 0 0 0,-1 1 0 0 0,0-1 0 0 0,0 0 0 0 0,1 0 0 0 0,-1 0 0 0 0,-6 2 1 0 0,-4 1 244 0 0,0 0 1 0 0,-1 0 0 0 0,0-1 0 0 0,-27 3-1 0 0,18-6 62 0 0,11-2-1695 0 0</inkml:trace>
</inkml:ink>
</file>

<file path=ppt/ink/ink6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28.998"/>
    </inkml:context>
    <inkml:brush xml:id="br0">
      <inkml:brushProperty name="width" value="0.1" units="cm"/>
      <inkml:brushProperty name="height" value="0.1" units="cm"/>
      <inkml:brushProperty name="color" value="#FFFFFF"/>
    </inkml:brush>
  </inkml:definitions>
  <inkml:trace contextRef="#ctx0" brushRef="#br0">106 3 5000 0 0,'111'-2'5124'0'0,"102"3"-3106"0"0,-210 0-2008 0 0,-1-1 0 0 0,1 0 0 0 0,0 1 0 0 0,0 0 0 0 0,0 0 0 0 0,-1 0 0 0 0,1 0 0 0 0,0 0 0 0 0,-1 0-1 0 0,1 1 1 0 0,-1-1 0 0 0,1 1 0 0 0,-1 0 0 0 0,0-1 0 0 0,0 1 0 0 0,0 0 0 0 0,2 3 0 0 0,-1-1-6 0 0,0 0-1 0 0,-1 1 1 0 0,1-1 0 0 0,-1 1-1 0 0,0 0 1 0 0,0-1 0 0 0,-1 1-1 0 0,0 0 1 0 0,2 6-1 0 0,-1 10 31 0 0,-1 0 0 0 0,0 1 0 0 0,-5 36-1 0 0,3-39 67 0 0,-12 92 267 0 0,6-61-58 0 0,0 56 0 0 0,8-64-140 0 0,-4 83 467 0 0,3-120-608 0 0,0-1 0 0 0,-1 1 1 0 0,0 0-1 0 0,0-1 0 0 0,0 1 0 0 0,0-1 0 0 0,-1 1 0 0 0,0-1 1 0 0,0 0-1 0 0,0 1 0 0 0,0-1 0 0 0,-1 0 0 0 0,0 0 0 0 0,0-1 1 0 0,0 1-1 0 0,-6 5 0 0 0,2-3 17 0 0,-1-1 1 0 0,0 0 0 0 0,0-1-1 0 0,0 0 1 0 0,-1 0-1 0 0,1-1 1 0 0,-16 5-1 0 0,-4-1 267 0 0,1-1 0 0 0,-1-1 0 0 0,0-2 0 0 0,0 0 0 0 0,0-2 0 0 0,0-1 0 0 0,-29-4 0 0 0,-23-10-5181 0 0,59 10 5 0 0</inkml:trace>
</inkml:ink>
</file>

<file path=ppt/ink/ink6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2.557"/>
    </inkml:context>
    <inkml:brush xml:id="br0">
      <inkml:brushProperty name="width" value="0.1" units="cm"/>
      <inkml:brushProperty name="height" value="0.1" units="cm"/>
      <inkml:brushProperty name="color" value="#FFFFFF"/>
    </inkml:brush>
  </inkml:definitions>
  <inkml:trace contextRef="#ctx0" brushRef="#br0">23 27 5200 0 0,'-20'6'9865'0'0,"17"-26"-10616"0"0,3 19 539 0 0,1 0 0 0 0,-1 1 0 0 0,0-1 0 0 0,0 1 0 0 0,1-1 0 0 0,-1 0 0 0 0,0 1 0 0 0,1-1 0 0 0,-1 1 0 0 0,1-1 0 0 0,-1 1 0 0 0,1-1 0 0 0,-1 1-1 0 0,1-1 1 0 0,-1 1 0 0 0,1-1 0 0 0,-1 1 0 0 0,1 0 0 0 0,0-1 0 0 0,-1 1 0 0 0,1 0 0 0 0,0-1 0 0 0,-1 1 0 0 0,1 0 0 0 0,1 0 0 0 0</inkml:trace>
</inkml:ink>
</file>

<file path=ppt/ink/ink6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3.138"/>
    </inkml:context>
    <inkml:brush xml:id="br0">
      <inkml:brushProperty name="width" value="0.1" units="cm"/>
      <inkml:brushProperty name="height" value="0.1" units="cm"/>
      <inkml:brushProperty name="color" value="#FFFFFF"/>
    </inkml:brush>
  </inkml:definitions>
  <inkml:trace contextRef="#ctx0" brushRef="#br0">320 41 4500 0 0,'0'-2'146'0'0,"0"1"-1"0"0,0-1 1 0 0,0 1-1 0 0,0-1 0 0 0,0 0 1 0 0,0 1-1 0 0,-1-1 0 0 0,1 1 1 0 0,0-1-1 0 0,-1 1 1 0 0,0-1-1 0 0,1 1 0 0 0,-1 0 1 0 0,0-1-1 0 0,0 1 1 0 0,1 0-1 0 0,-1-1 0 0 0,0 1 1 0 0,0 0-1 0 0,-1 0 1 0 0,1 0-1 0 0,0 0 0 0 0,0 0 1 0 0,0 0-1 0 0,-3-1 0 0 0,1 1-6 0 0,0 0 0 0 0,0 0 0 0 0,0 1 0 0 0,0-1-1 0 0,0 1 1 0 0,-1-1 0 0 0,1 1 0 0 0,0 0-1 0 0,0 0 1 0 0,0 1 0 0 0,-7 0 0 0 0,-2 2 78 0 0,-1 1 0 0 0,1 0 1 0 0,0 1-1 0 0,0 0 0 0 0,-16 10 1 0 0,15-7-108 0 0,0 2 0 0 0,1 0 1 0 0,0 0-1 0 0,0 1 0 0 0,2 1 0 0 0,-1 0 1 0 0,1 0-1 0 0,1 1 0 0 0,0 0 1 0 0,1 1-1 0 0,0 0 0 0 0,1 0 1 0 0,1 0-1 0 0,0 1 0 0 0,1 0 0 0 0,1 0 1 0 0,0 1-1 0 0,1-1 0 0 0,0 1 1 0 0,2 0-1 0 0,0 0 0 0 0,0-1 0 0 0,2 1 1 0 0,0 0-1 0 0,1 0 0 0 0,0 0 1 0 0,1-1-1 0 0,1 1 0 0 0,0-1 0 0 0,2 0 1 0 0,-1 0-1 0 0,9 15 0 0 0,-10-25-182 0 0,0 1 0 0 0,0-1 0 0 0,0 1 0 0 0,0-1 0 0 0,1 0 0 0 0,-1-1 0 0 0,1 1-1 0 0,1-1 1 0 0,-1 0 0 0 0,1 0 0 0 0,-1-1 0 0 0,1 1 0 0 0,0-1 0 0 0,0 0 0 0 0,13 3 0 0 0,-4-2-1026 0 0,0-1 1 0 0,0 0 0 0 0,0-1 0 0 0,0-1 0 0 0,30-1 0 0 0,-18-2-1884 0 0</inkml:trace>
</inkml:ink>
</file>

<file path=ppt/ink/ink6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3.501"/>
    </inkml:context>
    <inkml:brush xml:id="br0">
      <inkml:brushProperty name="width" value="0.1" units="cm"/>
      <inkml:brushProperty name="height" value="0.1" units="cm"/>
      <inkml:brushProperty name="color" value="#FFFFFF"/>
    </inkml:brush>
  </inkml:definitions>
  <inkml:trace contextRef="#ctx0" brushRef="#br0">320 46 3440 0 0,'0'-2'172'0'0,"-1"0"0"0"0,1 0 0 0 0,0 0-1 0 0,-1-1 1 0 0,0 2 0 0 0,0-1 0 0 0,1 0-1 0 0,-1 0 1 0 0,0 0 0 0 0,0 0 0 0 0,-1 0-1 0 0,1 1 1 0 0,0-1 0 0 0,-1 0 0 0 0,1 1-1 0 0,-1 0 1 0 0,1-1 0 0 0,-1 1 0 0 0,0 0 0 0 0,1-1-1 0 0,-1 1 1 0 0,0 0 0 0 0,0 0 0 0 0,0 1-1 0 0,0-1 1 0 0,0 0 0 0 0,0 1 0 0 0,0-1-1 0 0,0 1 1 0 0,0-1 0 0 0,0 1 0 0 0,-3 0-1 0 0,-5-1 94 0 0,0 0 0 0 0,1 1 0 0 0,-1 0-1 0 0,1 1 1 0 0,-19 3 0 0 0,15-1-25 0 0,0 1 0 0 0,0 0 0 0 0,1 1 0 0 0,-1 0-1 0 0,1 1 1 0 0,0 1 0 0 0,-19 13 0 0 0,24-15-146 0 0,1 0 0 0 0,0 1 0 0 0,0-1 0 0 0,0 1 1 0 0,1 1-1 0 0,0-1 0 0 0,0 1 0 0 0,1-1 0 0 0,-1 1 0 0 0,2 1 0 0 0,-1-1 0 0 0,1 1 0 0 0,0-1 0 0 0,-2 10 0 0 0,4-14-89 0 0,0-1 0 0 0,1 1 0 0 0,-1 0 0 0 0,1 0 0 0 0,0-1 1 0 0,0 1-1 0 0,0 0 0 0 0,0 0 0 0 0,1-1 0 0 0,-1 1 0 0 0,1 0 0 0 0,-1 0 0 0 0,1-1 0 0 0,0 1 0 0 0,0-1 0 0 0,0 1 0 0 0,1-1 0 0 0,-1 1 0 0 0,1-1 0 0 0,-1 0 0 0 0,1 1 0 0 0,0-1 0 0 0,0 0 0 0 0,-1 0 0 0 0,2 0 0 0 0,-1 0 0 0 0,0-1 0 0 0,0 1 0 0 0,0-1 0 0 0,1 1 0 0 0,-1-1 1 0 0,1 0-1 0 0,-1 0 0 0 0,1 0 0 0 0,0 0 0 0 0,-1 0 0 0 0,6 0 0 0 0,0 1-195 0 0,0-1 1 0 0,0 0-1 0 0,-1 0 1 0 0,1-1-1 0 0,0 0 0 0 0,0-1 1 0 0,0 1-1 0 0,0-1 1 0 0,-1-1-1 0 0,1 0 1 0 0,0 0-1 0 0,10-5 0 0 0,-10 3-139 0 0,0 0-1 0 0,0 0 0 0 0,0-1 0 0 0,-1 0 0 0 0,12-11 1 0 0,-8 3-2294 0 0</inkml:trace>
</inkml:ink>
</file>

<file path=ppt/ink/ink6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3.866"/>
    </inkml:context>
    <inkml:brush xml:id="br0">
      <inkml:brushProperty name="width" value="0.1" units="cm"/>
      <inkml:brushProperty name="height" value="0.1" units="cm"/>
      <inkml:brushProperty name="color" value="#FFFFFF"/>
    </inkml:brush>
  </inkml:definitions>
  <inkml:trace contextRef="#ctx0" brushRef="#br0">0 33 9849 0 0,'2'-6'276'0'0,"4"-16"-113"0"0,-2 18-1 0 0,-2 11 319 0 0,3 15-124 0 0,0 0 0 0 0,10 24 0 0 0,-5-15-87 0 0,-8-26-389 0 0,0 0 1 0 0,1-1-1 0 0,-1 1 0 0 0,1 0 0 0 0,0-1 0 0 0,0 1 0 0 0,1-1 0 0 0,-1 0 0 0 0,1 0 0 0 0,0 0 0 0 0,6 4 0 0 0,-7-6-367 0 0,0 1-1 0 0,0-1 1 0 0,1 0 0 0 0,0 0 0 0 0,-1 0 0 0 0,1 0 0 0 0,0-1-1 0 0,0 1 1 0 0,0-1 0 0 0,0 0 0 0 0,0 0 0 0 0,0-1 0 0 0,0 1 0 0 0,0-1-1 0 0,8 0 1 0 0,3-3-1180 0 0</inkml:trace>
</inkml:ink>
</file>

<file path=ppt/ink/ink6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4.196"/>
    </inkml:context>
    <inkml:brush xml:id="br0">
      <inkml:brushProperty name="width" value="0.1" units="cm"/>
      <inkml:brushProperty name="height" value="0.1" units="cm"/>
      <inkml:brushProperty name="color" value="#FFFFFF"/>
    </inkml:brush>
  </inkml:definitions>
  <inkml:trace contextRef="#ctx0" brushRef="#br0">4 1 1100 0 0,'0'11'5741'0'0,"-2"13"-3832"0"0,1 30-928 0 0,18 325 3006 0 0,-13-314-3626 0 0,6 1-905 0 0,0-23-2974 0 0,-6-27 750 0 0</inkml:trace>
</inkml:ink>
</file>

<file path=ppt/ink/ink6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4.546"/>
    </inkml:context>
    <inkml:brush xml:id="br0">
      <inkml:brushProperty name="width" value="0.1" units="cm"/>
      <inkml:brushProperty name="height" value="0.1" units="cm"/>
      <inkml:brushProperty name="color" value="#FFFFFF"/>
    </inkml:brush>
  </inkml:definitions>
  <inkml:trace contextRef="#ctx0" brushRef="#br0">155 0 4128 0 0,'-7'1'367'0'0,"1"0"0"0"0,-1 0-1 0 0,1 1 1 0 0,0 0 0 0 0,0 0-1 0 0,-1 0 1 0 0,1 1 0 0 0,1 0 0 0 0,-1 0-1 0 0,0 0 1 0 0,1 1 0 0 0,-1 0-1 0 0,1 0 1 0 0,0 0 0 0 0,1 1-1 0 0,-1-1 1 0 0,1 1 0 0 0,0 0-1 0 0,0 1 1 0 0,0-1 0 0 0,-3 8-1 0 0,2-5-190 0 0,1 0-1 0 0,0 0 1 0 0,0 0-1 0 0,0 1 1 0 0,1 0-1 0 0,1 0 1 0 0,0-1-1 0 0,0 2 1 0 0,0-1-1 0 0,1 0 1 0 0,0 0 0 0 0,1 0-1 0 0,0 0 1 0 0,3 17-1 0 0,-1-18-144 0 0,0 1 0 0 0,1-1 0 0 0,0 0 0 0 0,1 0 0 0 0,0-1 1 0 0,0 1-1 0 0,0-1 0 0 0,1 0 0 0 0,8 10 0 0 0,-10-14-426 0 0,1 1 0 0 0,0 0-1 0 0,0-1 1 0 0,0 0 0 0 0,0 0 0 0 0,0 0 0 0 0,1 0-1 0 0,-1-1 1 0 0,1 1 0 0 0,0-1 0 0 0,0-1 0 0 0,0 1 0 0 0,0 0-1 0 0,0-1 1 0 0,0 0 0 0 0,10 0 0 0 0,-3-1-2950 0 0</inkml:trace>
</inkml:ink>
</file>

<file path=ppt/ink/ink6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4.896"/>
    </inkml:context>
    <inkml:brush xml:id="br0">
      <inkml:brushProperty name="width" value="0.1" units="cm"/>
      <inkml:brushProperty name="height" value="0.1" units="cm"/>
      <inkml:brushProperty name="color" value="#FFFFFF"/>
    </inkml:brush>
  </inkml:definitions>
  <inkml:trace contextRef="#ctx0" brushRef="#br0">0 28 4712 0 0,'2'25'4251'0'0,"-1"-2"-3542"0"0,2-1 0 0 0,1 0 0 0 0,1 0 0 0 0,1 0 0 0 0,11 27 0 0 0,-15-43-689 0 0,0-1 1 0 0,1 0 0 0 0,0 1-1 0 0,1-1 1 0 0,-1-1-1 0 0,1 1 1 0 0,0 0 0 0 0,0-1-1 0 0,0 0 1 0 0,1 0-1 0 0,-1 0 1 0 0,1 0 0 0 0,0-1-1 0 0,0 0 1 0 0,0 0 0 0 0,1 0-1 0 0,-1 0 1 0 0,1-1-1 0 0,-1 0 1 0 0,1 0 0 0 0,0-1-1 0 0,0 0 1 0 0,0 0-1 0 0,0 0 1 0 0,6 0 0 0 0,-5-1-227 0 0,0-1 1 0 0,-1 1 0 0 0,1-1 0 0 0,-1-1 0 0 0,1 1 0 0 0,-1-1 0 0 0,1 0-1 0 0,-1 0 1 0 0,0-1 0 0 0,0 0 0 0 0,0 0 0 0 0,0 0 0 0 0,-1-1-1 0 0,1 0 1 0 0,-1 0 0 0 0,0 0 0 0 0,0-1 0 0 0,-1 0 0 0 0,9-10 0 0 0,1-2-2600 0 0</inkml:trace>
  <inkml:trace contextRef="#ctx0" brushRef="#br0" timeOffset="1">367 44 7921 0 0,'0'-44'1187'0'0,"-8"80"534"0"0,8-13-1281 0 0,1 0-1 0 0,1 0 1 0 0,8 31 0 0 0,-9-47-639 0 0,1 1 1 0 0,0-1-1 0 0,1 0 1 0 0,-1 1 0 0 0,1-1-1 0 0,1-1 1 0 0,0 1-1 0 0,0 0 1 0 0,0-1-1 0 0,0 0 1 0 0,1 0-1 0 0,0 0 1 0 0,11 9 0 0 0,-12-12-542 0 0,-1-1 0 0 0,1 0 0 0 0,-1 0 1 0 0,1 0-1 0 0,0 0 0 0 0,0-1 0 0 0,5 2 1 0 0,-1-2-909 0 0</inkml:trace>
</inkml:ink>
</file>

<file path=ppt/ink/ink6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5.247"/>
    </inkml:context>
    <inkml:brush xml:id="br0">
      <inkml:brushProperty name="width" value="0.1" units="cm"/>
      <inkml:brushProperty name="height" value="0.1" units="cm"/>
      <inkml:brushProperty name="color" value="#FFFFFF"/>
    </inkml:brush>
  </inkml:definitions>
  <inkml:trace contextRef="#ctx0" brushRef="#br0">1 0 1592 0 0,'5'48'6488'0'0,"15"53"-4780"0"0,-7-36-686 0 0,1 20-277 0 0,-8-42-852 0 0,2 1 0 0 0,2-1 0 0 0,17 46 0 0 0,-25-82-588 0 0,0-1-1 0 0,1 0 1 0 0,0 0-1 0 0,1 0 1 0 0,-1-1 0 0 0,1 1-1 0 0,0-1 1 0 0,0 0-1 0 0,8 7 1 0 0,-2-4-978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28.895"/>
    </inkml:context>
    <inkml:brush xml:id="br0">
      <inkml:brushProperty name="width" value="0.1" units="cm"/>
      <inkml:brushProperty name="height" value="0.1" units="cm"/>
      <inkml:brushProperty name="color" value="#FFFFFF"/>
    </inkml:brush>
  </inkml:definitions>
  <inkml:trace contextRef="#ctx0" brushRef="#br0">227 15 4800 0 0,'-1'-1'148'0'0,"1"0"0"0"0,-1 0-1 0 0,0 0 1 0 0,0 0-1 0 0,1 0 1 0 0,-1 0 0 0 0,0 0-1 0 0,0 0 1 0 0,0 1-1 0 0,0-1 1 0 0,0 0 0 0 0,0 1-1 0 0,0-1 1 0 0,0 1-1 0 0,0-1 1 0 0,0 1 0 0 0,-1-1-1 0 0,1 1 1 0 0,0 0-1 0 0,0 0 1 0 0,0-1 0 0 0,-1 1-1 0 0,1 0 1 0 0,0 0 0 0 0,0 0-1 0 0,0 0 1 0 0,-1 0-1 0 0,1 1 1 0 0,-2-1 0 0 0,-1 2 32 0 0,-1 1 1 0 0,1-1 0 0 0,0 0-1 0 0,0 1 1 0 0,0 0 0 0 0,-5 4-1 0 0,4-2-32 0 0,-11 9 237 0 0,1 0 0 0 0,0 1 0 0 0,1 1 0 0 0,1 0 0 0 0,0 1 0 0 0,1 0 0 0 0,-13 27 0 0 0,20-34-262 0 0,0-1 0 0 0,1 0 1 0 0,0 1-1 0 0,1 0 0 0 0,0 0 0 0 0,1 0 0 0 0,0 0 0 0 0,0 0 1 0 0,1 0-1 0 0,0 1 0 0 0,1-1 0 0 0,0 0 0 0 0,1 1 0 0 0,0-1 0 0 0,1 0 1 0 0,5 20-1 0 0,-4-24-67 0 0,0 0 0 0 0,0-1 1 0 0,0 1-1 0 0,1-1 0 0 0,0 0 1 0 0,0 0-1 0 0,1 0 0 0 0,-1 0 0 0 0,1-1 1 0 0,0 0-1 0 0,0 0 0 0 0,1 0 1 0 0,-1-1-1 0 0,1 1 0 0 0,0-1 0 0 0,7 2 1 0 0,-5-1-33 0 0,0-2 0 0 0,0 1 0 0 0,0-1-1 0 0,0 0 1 0 0,0-1 0 0 0,0 0 0 0 0,1 0 0 0 0,-1-1 0 0 0,0 0 0 0 0,1 0 0 0 0,-1-1 0 0 0,12-2 0 0 0,-14 0-57 0 0,0 1 0 0 0,0-1 1 0 0,0 0-1 0 0,-1 0 0 0 0,1-1 0 0 0,-1 0 0 0 0,0 0 1 0 0,0 0-1 0 0,0 0 0 0 0,0-1 0 0 0,-1 0 0 0 0,0 0 1 0 0,0 0-1 0 0,0 0 0 0 0,0-1 0 0 0,-1 0 0 0 0,0 0 1 0 0,-1 1-1 0 0,1-2 0 0 0,-1 1 0 0 0,3-12 0 0 0,-1 3-53 0 0,-1-1-1 0 0,0 0 1 0 0,-1 0-1 0 0,0 0 0 0 0,-2 0 1 0 0,0 0-1 0 0,-4-30 1 0 0,2 34 50 0 0,-1 1-1 0 0,0 0 1 0 0,-1 0 0 0 0,0 0-1 0 0,0 0 1 0 0,-9-13 0 0 0,11 20-204 0 0,-1-1 0 0 0,-1 1-1 0 0,1 0 1 0 0,-1 0 0 0 0,1 0 0 0 0,-9-6 0 0 0,9 8-210 0 0,0 0 0 0 0,0 0 0 0 0,1 1 1 0 0,-1 0-1 0 0,0-1 0 0 0,0 1 1 0 0,0 0-1 0 0,0 0 0 0 0,0 1 0 0 0,-1-1 1 0 0,1 1-1 0 0,-5-1 0 0 0</inkml:trace>
</inkml:ink>
</file>

<file path=ppt/ink/ink6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5.612"/>
    </inkml:context>
    <inkml:brush xml:id="br0">
      <inkml:brushProperty name="width" value="0.1" units="cm"/>
      <inkml:brushProperty name="height" value="0.1" units="cm"/>
      <inkml:brushProperty name="color" value="#FFFFFF"/>
    </inkml:brush>
  </inkml:definitions>
  <inkml:trace contextRef="#ctx0" brushRef="#br0">266 53 836 0 0,'0'-2'305'0'0,"0"0"0"0"0,0 0 0 0 0,0 0 1 0 0,0 0-1 0 0,0 0 0 0 0,-1 0 0 0 0,1 0 0 0 0,0 0 0 0 0,-1 0 0 0 0,0 0 0 0 0,1 0 1 0 0,-1 1-1 0 0,0-1 0 0 0,0 0 0 0 0,0 0 0 0 0,0 1 0 0 0,0-1 0 0 0,-1 1 0 0 0,1-1 1 0 0,0 1-1 0 0,-1-1 0 0 0,1 1 0 0 0,-1 0 0 0 0,1 0 0 0 0,-1-1 0 0 0,0 1 0 0 0,-1-1 1 0 0,-2 1-96 0 0,1 0 1 0 0,0 0 0 0 0,-1 1-1 0 0,1-1 1 0 0,0 1 0 0 0,-1 0 0 0 0,1 0-1 0 0,-1 0 1 0 0,1 1 0 0 0,0-1 0 0 0,-7 3-1 0 0,1 0-29 0 0,-1 0 0 0 0,1 1-1 0 0,0 1 1 0 0,0-1 0 0 0,0 2-1 0 0,0-1 1 0 0,1 1 0 0 0,0 1-1 0 0,0 0 1 0 0,1 0 0 0 0,0 0 0 0 0,0 1-1 0 0,0 1 1 0 0,-9 13 0 0 0,13-16-124 0 0,0 0 0 0 0,0 0 0 0 0,1 0 1 0 0,0 0-1 0 0,0 1 0 0 0,0-1 1 0 0,1 1-1 0 0,0 0 0 0 0,0 0 1 0 0,1 0-1 0 0,0 0 0 0 0,0 0 1 0 0,0 0-1 0 0,1 0 0 0 0,0 0 1 0 0,1 0-1 0 0,-1 0 0 0 0,1 0 1 0 0,1 0-1 0 0,-1 0 0 0 0,1 0 0 0 0,1-1 1 0 0,5 13-1 0 0,-7-16-119 0 0,1 1-1 0 0,0-1 1 0 0,0 0-1 0 0,0 0 1 0 0,0-1-1 0 0,1 1 0 0 0,-1 0 1 0 0,1-1-1 0 0,-1 1 1 0 0,1-1-1 0 0,0 0 1 0 0,0 0-1 0 0,0 0 1 0 0,0 0-1 0 0,1-1 1 0 0,-1 1-1 0 0,0-1 1 0 0,1 0-1 0 0,-1 0 1 0 0,1 0-1 0 0,-1 0 1 0 0,1-1-1 0 0,-1 1 1 0 0,1-1-1 0 0,-1 0 0 0 0,1 0 1 0 0,0 0-1 0 0,3-2 1 0 0,1 1-195 0 0,-1-1-1 0 0,1 0 1 0 0,-1-1-1 0 0,0 0 1 0 0,0 0 0 0 0,0-1-1 0 0,0 1 1 0 0,-1-1 0 0 0,1-1-1 0 0,-1 1 1 0 0,0-1-1 0 0,5-7 1 0 0,13-14-1072 0 0,-14 11-1240 0 0</inkml:trace>
</inkml:ink>
</file>

<file path=ppt/ink/ink6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5.967"/>
    </inkml:context>
    <inkml:brush xml:id="br0">
      <inkml:brushProperty name="width" value="0.1" units="cm"/>
      <inkml:brushProperty name="height" value="0.1" units="cm"/>
      <inkml:brushProperty name="color" value="#FFFFFF"/>
    </inkml:brush>
  </inkml:definitions>
  <inkml:trace contextRef="#ctx0" brushRef="#br0">0 18 10265 0 0,'4'-18'663'0'0,"-4"18"-647"0"0,0 0 0 0 0,0 0-1 0 0,0 0 1 0 0,0 0 0 0 0,0 1-1 0 0,0-1 1 0 0,1 0 0 0 0,-1 0-1 0 0,0 0 1 0 0,0 0 0 0 0,0 0-1 0 0,0 0 1 0 0,0 0 0 0 0,0 0 0 0 0,0 0-1 0 0,0 0 1 0 0,0 0 0 0 0,0 0-1 0 0,0 0 1 0 0,0 0 0 0 0,0 0-1 0 0,0 0 1 0 0,0 0 0 0 0,0 0-1 0 0,0 0 1 0 0,0 0 0 0 0,1 0 0 0 0,-1 0-1 0 0,0 0 1 0 0,0 0 0 0 0,0 0-1 0 0,0 0 1 0 0,0 0 0 0 0,0 0-1 0 0,0 0 1 0 0,0 0 0 0 0,0 0 0 0 0,0 0-1 0 0,0 0 1 0 0,0 0 0 0 0,0 0-1 0 0,0-1 1 0 0,0 1 0 0 0,0 0-1 0 0,0 0 1 0 0,0 0 0 0 0,0 0-1 0 0,2 30 1312 0 0,-1 1-987 0 0,2-16-252 0 0,0 0-1 0 0,1 0 1 0 0,1 0-1 0 0,0-1 1 0 0,1 1 0 0 0,1-1-1 0 0,8 14 1 0 0,-10-20-633 0 0,1 0 1 0 0,1 0-1 0 0,-1 0 0 0 0,1-1 1 0 0,1 0-1 0 0,-1 0 0 0 0,1-1 1 0 0,0 0-1 0 0,0 0 1 0 0,1-1-1 0 0,18 9 0 0 0,-4-5-2552 0 0</inkml:trace>
</inkml:ink>
</file>

<file path=ppt/ink/ink6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6.332"/>
    </inkml:context>
    <inkml:brush xml:id="br0">
      <inkml:brushProperty name="width" value="0.1" units="cm"/>
      <inkml:brushProperty name="height" value="0.1" units="cm"/>
      <inkml:brushProperty name="color" value="#FFFFFF"/>
    </inkml:brush>
  </inkml:definitions>
  <inkml:trace contextRef="#ctx0" brushRef="#br0">154 0 5328 0 0,'-1'10'5255'0'0,"0"20"-4412"0"0,1-19-271 0 0,-13 173 1731 0 0,-1 39-948 0 0,13-207-1212 0 0,2 1 0 0 0,0-1 1 0 0,1 0-1 0 0,1 0 0 0 0,4 17 0 0 0,-6-30-172 0 0,0 1-1 0 0,0-1 0 0 0,0 1 1 0 0,1-1-1 0 0,0 0 0 0 0,-1 0 1 0 0,1 1-1 0 0,0-1 0 0 0,0 0 1 0 0,0-1-1 0 0,1 1 1 0 0,-1 0-1 0 0,1-1 0 0 0,0 1 1 0 0,-1-1-1 0 0,1 0 0 0 0,0 0 1 0 0,0 0-1 0 0,1 0 0 0 0,-1 0 1 0 0,0-1-1 0 0,1 1 1 0 0,-1-1-1 0 0,0 0 0 0 0,1 0 1 0 0,0-1-1 0 0,-1 1 0 0 0,1 0 1 0 0,3-1-1 0 0,10 0-694 0 0,-1-1-1 0 0,1-1 0 0 0,-1 0 1 0 0,0-1-1 0 0,1 0 1 0 0,-1-2-1 0 0,-1 0 0 0 0,1-1 1 0 0,20-10-1 0 0,-24 9-2215 0 0</inkml:trace>
  <inkml:trace contextRef="#ctx0" brushRef="#br0" timeOffset="1">1 432 5364 0 0,'7'-1'973'0'0,"9"-2"-125"0"0,2 0-100 0 0,1-1-140 0 0,5 2-208 0 0,0-1-268 0 0,2 1-12 0 0,2 0-768 0 0,1-1-316 0 0,-1 2-604 0 0,1-3 15 0 0,-3 0 45 0 0,-1 2-204 0 0</inkml:trace>
</inkml:ink>
</file>

<file path=ppt/ink/ink6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36.715"/>
    </inkml:context>
    <inkml:brush xml:id="br0">
      <inkml:brushProperty name="width" value="0.1" units="cm"/>
      <inkml:brushProperty name="height" value="0.1" units="cm"/>
      <inkml:brushProperty name="color" value="#FFFFFF"/>
    </inkml:brush>
  </inkml:definitions>
  <inkml:trace contextRef="#ctx0" brushRef="#br0">1 133 1700 0 0,'29'1'1063'0'0,"0"-2"0"0"0,1-1 0 0 0,44-8 0 0 0,-61 7-797 0 0,0 0 0 0 0,-1 0 0 0 0,1-2 1 0 0,-1 1-1 0 0,0-2 0 0 0,0 1 0 0 0,-1-2 1 0 0,1 1-1 0 0,-1-2 0 0 0,13-10 0 0 0,-23 17-215 0 0,-1 1 1 0 0,1-1-1 0 0,0 1 0 0 0,0-1 0 0 0,0 0 1 0 0,-1 1-1 0 0,1-1 0 0 0,0 0 0 0 0,-1 0 1 0 0,1 1-1 0 0,-1-1 0 0 0,1 0 0 0 0,-1 0 1 0 0,1 0-1 0 0,-1 0 0 0 0,1 0 0 0 0,-1 0 0 0 0,0 1 1 0 0,1-1-1 0 0,-1 0 0 0 0,0 0 0 0 0,0 0 1 0 0,0 0-1 0 0,0 0 0 0 0,0 0 0 0 0,0 0 1 0 0,0 0-1 0 0,0 0 0 0 0,0 0 0 0 0,-1 0 1 0 0,1 0-1 0 0,0 0 0 0 0,-1 0 0 0 0,1 0 1 0 0,0 0-1 0 0,-1 0 0 0 0,1 0 0 0 0,-1 0 0 0 0,1 1 1 0 0,-1-1-1 0 0,0 0 0 0 0,1 0 0 0 0,-1 1 1 0 0,0-1-1 0 0,0 0 0 0 0,1 1 0 0 0,-1-1 1 0 0,0 1-1 0 0,0-1 0 0 0,-1 0 0 0 0,-2-1 106 0 0,1 1-1 0 0,-1-1 1 0 0,0 1-1 0 0,0 0 1 0 0,0 0-1 0 0,0 0 1 0 0,0 0-1 0 0,0 1 1 0 0,0-1-1 0 0,0 1 1 0 0,-6 0-1 0 0,-3 3 19 0 0,0-1 0 0 0,0 2 0 0 0,0-1 0 0 0,0 2 0 0 0,0 0 0 0 0,1 0 0 0 0,0 1 0 0 0,0 1 0 0 0,1 0 0 0 0,-13 10 0 0 0,19-13-101 0 0,-1 0 0 0 0,1 1 0 0 0,0 0 0 0 0,1 0 0 0 0,-1 1 0 0 0,1-1 0 0 0,0 1 0 0 0,0 0 0 0 0,1 0 0 0 0,0 0 0 0 0,0 1 0 0 0,0-1 0 0 0,1 1 0 0 0,0-1 0 0 0,0 1 1 0 0,0 0-1 0 0,1 0 0 0 0,0 0 0 0 0,1 0 0 0 0,-1 0 0 0 0,2 11 0 0 0,0-12-34 0 0,1 0 0 0 0,0 0 1 0 0,-1-1-1 0 0,2 1 0 0 0,-1-1 1 0 0,1 0-1 0 0,0 1 0 0 0,0-1 0 0 0,0-1 1 0 0,1 1-1 0 0,-1 0 0 0 0,1-1 1 0 0,1 0-1 0 0,-1 1 0 0 0,0-2 1 0 0,1 1-1 0 0,0 0 0 0 0,0-1 0 0 0,0 0 1 0 0,0 0-1 0 0,0-1 0 0 0,10 4 1 0 0,-3-1-132 0 0,0-1 0 0 0,0-1 0 0 0,1 1 0 0 0,-1-2 0 0 0,1 0 0 0 0,0 0 0 0 0,-1-1 0 0 0,1-1 0 0 0,22-2 0 0 0,30-14-3240 0 0,-24-2-3225 0 0,-34 14 3593 0 0</inkml:trace>
</inkml:ink>
</file>

<file path=ppt/ink/ink6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2.037"/>
    </inkml:context>
    <inkml:brush xml:id="br0">
      <inkml:brushProperty name="width" value="0.1" units="cm"/>
      <inkml:brushProperty name="height" value="0.1" units="cm"/>
      <inkml:brushProperty name="color" value="#FFFFFF"/>
    </inkml:brush>
  </inkml:definitions>
  <inkml:trace contextRef="#ctx0" brushRef="#br0">0 37 3736 0 0,'17'-1'1209'0'0,"0"-1"0"0"0,27-6 0 0 0,10-1-275 0 0,114-4 934 0 0,-150 12-2067 0 0,30-1-60 0 0,-15 1-6057 0 0</inkml:trace>
</inkml:ink>
</file>

<file path=ppt/ink/ink6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2.532"/>
    </inkml:context>
    <inkml:brush xml:id="br0">
      <inkml:brushProperty name="width" value="0.1" units="cm"/>
      <inkml:brushProperty name="height" value="0.1" units="cm"/>
      <inkml:brushProperty name="color" value="#FFFFFF"/>
    </inkml:brush>
  </inkml:definitions>
  <inkml:trace contextRef="#ctx0" brushRef="#br0">68 0 1024 0 0,'-3'2'297'0'0,"1"-1"1"0"0,-1 1-1 0 0,1-1 0 0 0,-1 1 0 0 0,1 0 0 0 0,0 0 1 0 0,0 0-1 0 0,0 0 0 0 0,0 0 0 0 0,0 1 0 0 0,0-1 1 0 0,0 0-1 0 0,1 1 0 0 0,-1 0 0 0 0,1-1 1 0 0,0 1-1 0 0,0 0 0 0 0,-2 5 0 0 0,-13 58 1435 0 0,15-58-1478 0 0,-5 26 459 0 0,2 0 1 0 0,2 0 0 0 0,2 55-1 0 0,23 102 777 0 0,-19-162-1281 0 0,-4-19-88 0 0,1-1 1 0 0,1 0-1 0 0,-1 0 0 0 0,1 0 1 0 0,1 0-1 0 0,6 17 0 0 0,-7-24-102 0 0,-1-1 0 0 0,1 1-1 0 0,-1-1 1 0 0,1 1 0 0 0,0-1 0 0 0,-1 1-1 0 0,1-1 1 0 0,0 0 0 0 0,0 0 0 0 0,0 0-1 0 0,0 0 1 0 0,0 0 0 0 0,0-1 0 0 0,0 1-1 0 0,0-1 1 0 0,0 1 0 0 0,1-1-1 0 0,2 1 1 0 0,45-1 61 0 0,-31-1-76 0 0,121-8-578 0 0,-49-6-5775 0 0,-80 13 3333 0 0</inkml:trace>
</inkml:ink>
</file>

<file path=ppt/ink/ink6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2.920"/>
    </inkml:context>
    <inkml:brush xml:id="br0">
      <inkml:brushProperty name="width" value="0.1" units="cm"/>
      <inkml:brushProperty name="height" value="0.1" units="cm"/>
      <inkml:brushProperty name="color" value="#FFFFFF"/>
    </inkml:brush>
  </inkml:definitions>
  <inkml:trace contextRef="#ctx0" brushRef="#br0">0 12 3624 0 0,'9'-3'496'0'0,"7"3"-72"0"0,2-2-80 0 0,2 0-148 0 0,3 2-136 0 0,-1-2-120 0 0,1 0-136 0 0,3 2-304 0 0,0 0-672 0 0,-2 0-248 0 0</inkml:trace>
</inkml:ink>
</file>

<file path=ppt/ink/ink6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3.268"/>
    </inkml:context>
    <inkml:brush xml:id="br0">
      <inkml:brushProperty name="width" value="0.1" units="cm"/>
      <inkml:brushProperty name="height" value="0.1" units="cm"/>
      <inkml:brushProperty name="color" value="#FFFFFF"/>
    </inkml:brush>
  </inkml:definitions>
  <inkml:trace contextRef="#ctx0" brushRef="#br0">0 52 836 0 0,'51'-13'1837'0'0,"1"3"-1"0"0,82-7 1 0 0,-46 7-1911 0 0,-57 8-2661 0 0,-25 3 1326 0 0</inkml:trace>
</inkml:ink>
</file>

<file path=ppt/ink/ink6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3.617"/>
    </inkml:context>
    <inkml:brush xml:id="br0">
      <inkml:brushProperty name="width" value="0.1" units="cm"/>
      <inkml:brushProperty name="height" value="0.1" units="cm"/>
      <inkml:brushProperty name="color" value="#FFFFFF"/>
    </inkml:brush>
  </inkml:definitions>
  <inkml:trace contextRef="#ctx0" brushRef="#br0">80 1 840 0 0,'-5'6'616'0'0,"0"2"0"0"0,1-1 0 0 0,-1 1-1 0 0,1-1 1 0 0,1 1 0 0 0,0 0 0 0 0,-3 11 0 0 0,-14 60 1374 0 0,19-72-1759 0 0,-8 38 1035 0 0,3 0 1 0 0,-2 85-1 0 0,9-63-105 0 0,19 112 0 0 0,-20-176-1142 0 0,1 5 81 0 0,0-1 0 0 0,1 0 0 0 0,0 1 0 0 0,0-1 0 0 0,0 0 0 0 0,4 8 0 0 0,-4-13-74 0 0,-1 0-1 0 0,1 0 1 0 0,-1 0 0 0 0,1 0 0 0 0,0 0 0 0 0,0 0 0 0 0,0-1 0 0 0,0 1 0 0 0,0-1 0 0 0,0 1 0 0 0,1-1 0 0 0,-1 0 0 0 0,0 0 0 0 0,1 0 0 0 0,-1 0-1 0 0,1 0 1 0 0,-1 0 0 0 0,1-1 0 0 0,-1 1 0 0 0,1-1 0 0 0,4 0 0 0 0,25 2-845 0 0,60-4 0 0 0,-9-8-5198 0 0,-68 8 2982 0 0</inkml:trace>
</inkml:ink>
</file>

<file path=ppt/ink/ink6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3.964"/>
    </inkml:context>
    <inkml:brush xml:id="br0">
      <inkml:brushProperty name="width" value="0.1" units="cm"/>
      <inkml:brushProperty name="height" value="0.1" units="cm"/>
      <inkml:brushProperty name="color" value="#FFFFFF"/>
    </inkml:brush>
  </inkml:definitions>
  <inkml:trace contextRef="#ctx0" brushRef="#br0">351 1 4936 0 0,'-7'1'4093'0'0,"7"-1"-4017"0"0,0 0 0 0 0,0 0-1 0 0,0 1 1 0 0,-18 17 1401 0 0,-17 26-577 0 0,35-44-817 0 0,-182 221 3249 0 0,79-98-7094 0 0,97-115 385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29.326"/>
    </inkml:context>
    <inkml:brush xml:id="br0">
      <inkml:brushProperty name="width" value="0.1" units="cm"/>
      <inkml:brushProperty name="height" value="0.1" units="cm"/>
      <inkml:brushProperty name="color" value="#FFFFFF"/>
    </inkml:brush>
  </inkml:definitions>
  <inkml:trace contextRef="#ctx0" brushRef="#br0">0 43 4772 0 0,'3'-6'830'0'0,"0"0"0"0"0,0 1-1 0 0,0-1 1 0 0,8-9 0 0 0,-11 15-761 0 0,0 0 1 0 0,0-1 0 0 0,1 1-1 0 0,-1 0 1 0 0,0-1-1 0 0,1 1 1 0 0,-1 0 0 0 0,0 0-1 0 0,1-1 1 0 0,-1 1-1 0 0,0 0 1 0 0,1 0 0 0 0,-1 0-1 0 0,1-1 1 0 0,-1 1-1 0 0,0 0 1 0 0,1 0 0 0 0,-1 0-1 0 0,1 0 1 0 0,-1 0 0 0 0,0 0-1 0 0,1 0 1 0 0,-1 0-1 0 0,1 0 1 0 0,-1 0 0 0 0,0 0-1 0 0,1 0 1 0 0,-1 0-1 0 0,1 0 1 0 0,-1 0 0 0 0,1 1-1 0 0,0 0 14 0 0,0 0-1 0 0,0 1 1 0 0,0-1-1 0 0,0 0 1 0 0,0 1-1 0 0,-1-1 1 0 0,1 1-1 0 0,0-1 1 0 0,-1 1-1 0 0,1-1 1 0 0,-1 1-1 0 0,0-1 1 0 0,1 4-1 0 0,35 255 3050 0 0,9 43-1574 0 0,-42-287-1577 0 0,-1-8 134 0 0,0 1 0 0 0,0-1 0 0 0,1 1 1 0 0,0-1-1 0 0,7 15 0 0 0,-9-21-125 0 0,0 0-1 0 0,1-1 1 0 0,-1 1 0 0 0,1 0-1 0 0,-1-1 1 0 0,1 1-1 0 0,-1-1 1 0 0,1 0 0 0 0,0 0-1 0 0,0 1 1 0 0,-1-1-1 0 0,1 0 1 0 0,0 0 0 0 0,0-1-1 0 0,0 1 1 0 0,0 0-1 0 0,0-1 1 0 0,1 1-1 0 0,-1-1 1 0 0,0 1 0 0 0,0-1-1 0 0,0 0 1 0 0,0 0-1 0 0,0 0 1 0 0,0 0 0 0 0,1-1-1 0 0,-1 1 1 0 0,0-1-1 0 0,3 0 1 0 0,6-2-703 0 0,1 0 0 0 0,-1-1 0 0 0,0 0 0 0 0,0 0 0 0 0,0-2 0 0 0,0 1 0 0 0,-1-1 0 0 0,0-1 0 0 0,0 0 0 0 0,-1 0 0 0 0,0-1 0 0 0,13-14 0 0 0,-10 8-2139 0 0</inkml:trace>
</inkml:ink>
</file>

<file path=ppt/ink/ink6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4.348"/>
    </inkml:context>
    <inkml:brush xml:id="br0">
      <inkml:brushProperty name="width" value="0.1" units="cm"/>
      <inkml:brushProperty name="height" value="0.1" units="cm"/>
      <inkml:brushProperty name="color" value="#FFFFFF"/>
    </inkml:brush>
  </inkml:definitions>
  <inkml:trace contextRef="#ctx0" brushRef="#br0">1 0 4480 0 0,'20'8'3879'0'0,"6"17"-3021"0"0,-1 0 0 0 0,-1 2 0 0 0,-2 1 1 0 0,37 58-1 0 0,7 10 45 0 0,-54-79-928 0 0,10 11 66 0 0,29 31-1 0 0,-44-51-1237 0 0,2-1 0 0 0,-1 0 0 0 0,1 0 0 0 0,15 8 0 0 0,-13-10-1811 0 0</inkml:trace>
</inkml:ink>
</file>

<file path=ppt/ink/ink6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4.759"/>
    </inkml:context>
    <inkml:brush xml:id="br0">
      <inkml:brushProperty name="width" value="0.1" units="cm"/>
      <inkml:brushProperty name="height" value="0.1" units="cm"/>
      <inkml:brushProperty name="color" value="#FFFFFF"/>
    </inkml:brush>
  </inkml:definitions>
  <inkml:trace contextRef="#ctx0" brushRef="#br0">0 20 3288 0 0,'65'-9'2061'0'0,"114"-2"0"0"0,-177 11-1977 0 0,0 1 1 0 0,-1-1-1 0 0,1 1 0 0 0,0-1 0 0 0,0 1 1 0 0,-1 0-1 0 0,1-1 0 0 0,-1 1 0 0 0,1 0 1 0 0,-1 0-1 0 0,1 0 0 0 0,-1 0 0 0 0,1 1 1 0 0,-1-1-1 0 0,0 0 0 0 0,0 0 0 0 0,0 1 1 0 0,1-1-1 0 0,-1 1 0 0 0,-1-1 0 0 0,1 1 1 0 0,0 0-1 0 0,0-1 0 0 0,0 1 0 0 0,-1 0 1 0 0,1-1-1 0 0,-1 1 0 0 0,1 2 0 0 0,2 8 282 0 0,-1 1-1 0 0,2 23 0 0 0,-3-27-311 0 0,15 316 1926 0 0,-13-304-1810 0 0,-1-9-162 0 0,-1 1-1 0 0,0 0 1 0 0,-1 0 0 0 0,0 0-1 0 0,-4 19 1 0 0,4-29-9 0 0,-1 0 0 0 0,0 0 0 0 0,0 0 0 0 0,0 0 0 0 0,0 0 0 0 0,-1-1 0 0 0,1 1-1 0 0,-1 0 1 0 0,0-1 0 0 0,0 1 0 0 0,0-1 0 0 0,0 0 0 0 0,0 0 0 0 0,0 0 0 0 0,0 0 0 0 0,-1 0 0 0 0,1 0 0 0 0,-1 0 0 0 0,0-1 0 0 0,1 1-1 0 0,-1-1 1 0 0,0 0 0 0 0,0 0 0 0 0,0 0 0 0 0,0 0 0 0 0,0 0 0 0 0,0-1 0 0 0,-4 1 0 0 0,-38 3 528 0 0,-70-3 0 0 0,58-2-7498 0 0</inkml:trace>
</inkml:ink>
</file>

<file path=ppt/ink/ink6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5.120"/>
    </inkml:context>
    <inkml:brush xml:id="br0">
      <inkml:brushProperty name="width" value="0.1" units="cm"/>
      <inkml:brushProperty name="height" value="0.1" units="cm"/>
      <inkml:brushProperty name="color" value="#FFFFFF"/>
    </inkml:brush>
  </inkml:definitions>
  <inkml:trace contextRef="#ctx0" brushRef="#br0">225 0 4800 0 0,'-1'5'4235'0'0,"-3"6"-2534"0"0,-84 44 1375 0 0,26-21-3912 0 0,21-12-2332 0 0,26-14 1032 0 0,1-3-984 0 0</inkml:trace>
</inkml:ink>
</file>

<file path=ppt/ink/ink6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6.980"/>
    </inkml:context>
    <inkml:brush xml:id="br0">
      <inkml:brushProperty name="width" value="0.1" units="cm"/>
      <inkml:brushProperty name="height" value="0.1" units="cm"/>
      <inkml:brushProperty name="color" value="#FFFFFF"/>
    </inkml:brush>
  </inkml:definitions>
  <inkml:trace contextRef="#ctx0" brushRef="#br0">4 9 4184 0 0,'-4'-9'3611'0'0,"9"23"-1856"0"0,15 22-955 0 0,2 0 1 0 0,38 47-1 0 0,90 89 763 0 0,-39-67-6162 0 0,-101-97 1317 0 0</inkml:trace>
</inkml:ink>
</file>

<file path=ppt/ink/ink6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7.356"/>
    </inkml:context>
    <inkml:brush xml:id="br0">
      <inkml:brushProperty name="width" value="0.1" units="cm"/>
      <inkml:brushProperty name="height" value="0.1" units="cm"/>
      <inkml:brushProperty name="color" value="#FFFFFF"/>
    </inkml:brush>
  </inkml:definitions>
  <inkml:trace contextRef="#ctx0" brushRef="#br0">23 1 3424 0 0,'-3'138'6351'0'0,"-4"18"-3994"0"0,-6 201-1466 0 0,13-350-1052 0 0,0 25-1586 0 0,0-10-2261 0 0,0-15 1177 0 0</inkml:trace>
</inkml:ink>
</file>

<file path=ppt/ink/ink6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7.814"/>
    </inkml:context>
    <inkml:brush xml:id="br0">
      <inkml:brushProperty name="width" value="0.1" units="cm"/>
      <inkml:brushProperty name="height" value="0.1" units="cm"/>
      <inkml:brushProperty name="color" value="#FFFFFF"/>
    </inkml:brush>
  </inkml:definitions>
  <inkml:trace contextRef="#ctx0" brushRef="#br0">315 49 5152 0 0,'0'-2'253'0'0,"0"0"0"0"0,1 0-1 0 0,-1 0 1 0 0,-1 0-1 0 0,1 0 1 0 0,0 0 0 0 0,0 0-1 0 0,-1 0 1 0 0,0 0-1 0 0,1 0 1 0 0,-1 0 0 0 0,0 0-1 0 0,0 1 1 0 0,1-1-1 0 0,-2 0 1 0 0,1 0-1 0 0,0 1 1 0 0,-2-3 0 0 0,0 2-136 0 0,1 1 1 0 0,-1 0-1 0 0,1 0 0 0 0,-1 0 1 0 0,0 0-1 0 0,1 0 1 0 0,-1 0-1 0 0,0 1 1 0 0,0-1-1 0 0,0 1 0 0 0,1 0 1 0 0,-1 0-1 0 0,-3 0 1 0 0,-4 1 2 0 0,1 0 0 0 0,0 1 0 0 0,0 0 1 0 0,0 0-1 0 0,0 1 0 0 0,0 0 0 0 0,1 1 1 0 0,-1 0-1 0 0,1 0 0 0 0,0 1 0 0 0,0 0 1 0 0,1 0-1 0 0,-1 1 0 0 0,-9 9 0 0 0,3-1 27 0 0,0 1 0 0 0,0 0-1 0 0,2 0 1 0 0,0 2 0 0 0,-17 29-1 0 0,24-36-73 0 0,0 1 0 0 0,1 0 0 0 0,0 0-1 0 0,1 1 1 0 0,0-1 0 0 0,1 1 0 0 0,0-1 0 0 0,1 1-1 0 0,1 19 1 0 0,-1-26-75 0 0,2 1-1 0 0,-1-1 1 0 0,1 1-1 0 0,-1-1 0 0 0,1 0 1 0 0,1 0-1 0 0,-1 1 1 0 0,1-1-1 0 0,0 0 0 0 0,0 0 1 0 0,1 0-1 0 0,-1-1 1 0 0,1 1-1 0 0,0 0 1 0 0,0-1-1 0 0,1 0 0 0 0,-1 0 1 0 0,1 0-1 0 0,0 0 1 0 0,0-1-1 0 0,0 1 1 0 0,1-1-1 0 0,5 3 0 0 0,-7-5-89 0 0,0 0 0 0 0,0 0 0 0 0,0 0 0 0 0,1-1 0 0 0,-1 1 0 0 0,0-1-1 0 0,0 0 1 0 0,1 0 0 0 0,-1 0 0 0 0,0 0 0 0 0,1 0 0 0 0,-1-1 0 0 0,0 0 0 0 0,0 1-1 0 0,0-1 1 0 0,0 0 0 0 0,0-1 0 0 0,0 1 0 0 0,0-1 0 0 0,0 1 0 0 0,0-1-1 0 0,0 0 1 0 0,3-3 0 0 0,2-1-230 0 0,-1 0 0 0 0,0-1 0 0 0,-1 1 0 0 0,1-1 0 0 0,-1-1 0 0 0,9-15 0 0 0,-5 6-656 0 0,-1-3-1719 0 0</inkml:trace>
</inkml:ink>
</file>

<file path=ppt/ink/ink6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8.170"/>
    </inkml:context>
    <inkml:brush xml:id="br0">
      <inkml:brushProperty name="width" value="0.1" units="cm"/>
      <inkml:brushProperty name="height" value="0.1" units="cm"/>
      <inkml:brushProperty name="color" value="#FFFFFF"/>
    </inkml:brush>
  </inkml:definitions>
  <inkml:trace contextRef="#ctx0" brushRef="#br0">6 65 8581 0 0,'-6'-64'1827'0'0,"6"63"-1671"0"0,9 31 1192 0 0,1 11-766 0 0,14 40 0 0 0,-19-68-646 0 0,0 0 0 0 0,1-1 0 0 0,0 0 0 0 0,0 0 0 0 0,1-1 0 0 0,1 0 0 0 0,12 14 0 0 0,-17-22-387 0 0,0-1-1 0 0,0 1 1 0 0,0-1-1 0 0,0 0 0 0 0,0 0 1 0 0,0 0-1 0 0,1 0 0 0 0,-1-1 1 0 0,6 2-1 0 0,-1 0-2716 0 0</inkml:trace>
</inkml:ink>
</file>

<file path=ppt/ink/ink6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8.512"/>
    </inkml:context>
    <inkml:brush xml:id="br0">
      <inkml:brushProperty name="width" value="0.1" units="cm"/>
      <inkml:brushProperty name="height" value="0.1" units="cm"/>
      <inkml:brushProperty name="color" value="#FFFFFF"/>
    </inkml:brush>
  </inkml:definitions>
  <inkml:trace contextRef="#ctx0" brushRef="#br0">0 99 4704 0 0,'19'1'627'0'0,"0"0"-1"0"0,-1 1 1 0 0,1 1-1 0 0,-1 1 1 0 0,1 1-1 0 0,-1 1 1 0 0,21 9-1 0 0,-29-11-552 0 0,-1 0 0 0 0,1 1 0 0 0,-1 0 1 0 0,0 1-1 0 0,0 0 0 0 0,-1 1 0 0 0,0-1 0 0 0,0 2 0 0 0,0-1 0 0 0,-1 1 0 0 0,0 0 0 0 0,-1 1 0 0 0,0-1 0 0 0,6 12 0 0 0,-10-16-84 0 0,-1 0-1 0 0,1 0 1 0 0,-1 0 0 0 0,-1 0-1 0 0,1 0 1 0 0,0 1 0 0 0,-1-1 0 0 0,0 0-1 0 0,0 0 1 0 0,-1 7 0 0 0,1-9 3 0 0,-1 0 0 0 0,1 0 1 0 0,0-1-1 0 0,-1 1 1 0 0,1 0-1 0 0,-1 0 1 0 0,1 0-1 0 0,-1-1 1 0 0,0 1-1 0 0,0 0 0 0 0,0-1 1 0 0,0 1-1 0 0,0 0 1 0 0,0-1-1 0 0,-1 1 1 0 0,1-1-1 0 0,0 0 1 0 0,-1 0-1 0 0,1 1 0 0 0,-1-1 1 0 0,1 0-1 0 0,-1 0 1 0 0,0 0-1 0 0,-3 1 1 0 0,4-2 31 0 0,0 0 1 0 0,-1 0 0 0 0,1 0 0 0 0,0 0-1 0 0,0 0 1 0 0,-1 0 0 0 0,1 0 0 0 0,0 0-1 0 0,0-1 1 0 0,-1 1 0 0 0,1 0 0 0 0,0-1-1 0 0,0 1 1 0 0,0-1 0 0 0,-1 0 0 0 0,1 1-1 0 0,0-1 1 0 0,0 0 0 0 0,0 0-1 0 0,0 1 1 0 0,0-1 0 0 0,1 0 0 0 0,-1 0-1 0 0,0 0 1 0 0,0 0 0 0 0,0 0 0 0 0,1 0-1 0 0,-1-1 1 0 0,1 1 0 0 0,-1 0 0 0 0,1 0-1 0 0,-1 0 1 0 0,0-3 0 0 0,0 0 53 0 0,-1-1 1 0 0,1 1-1 0 0,0-1 1 0 0,0 1-1 0 0,0-1 0 0 0,1 0 1 0 0,0 1-1 0 0,0-6 1 0 0,2 0-25 0 0,1 0 0 0 0,0 0 0 0 0,0 1 0 0 0,1-1 0 0 0,0 1 0 0 0,1 0 0 0 0,0 0 0 0 0,0 1 0 0 0,1-1 0 0 0,10-10 1 0 0,-4 4-371 0 0,1 1 0 0 0,1 0 0 0 0,1 2 0 0 0,25-19 1 0 0,-21 19-1087 0 0,0 1 1 0 0,0 1 0 0 0,1 0 0 0 0,29-8-1 0 0,-24 10-269 0 0</inkml:trace>
</inkml:ink>
</file>

<file path=ppt/ink/ink6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8.850"/>
    </inkml:context>
    <inkml:brush xml:id="br0">
      <inkml:brushProperty name="width" value="0.1" units="cm"/>
      <inkml:brushProperty name="height" value="0.1" units="cm"/>
      <inkml:brushProperty name="color" value="#FFFFFF"/>
    </inkml:brush>
  </inkml:definitions>
  <inkml:trace contextRef="#ctx0" brushRef="#br0">1 88 916 0 0,'29'-2'5402'0'0,"17"-8"-3579"0"0,-9 2-871 0 0,121-16 1739 0 0,47-10-4935 0 0,-197 33 1659 0 0,-6 1-42 0 0,1 0-1 0 0,-1-1 1 0 0,1 1 0 0 0,-1-1-1 0 0,0 1 1 0 0,1-1-1 0 0,-1 0 1 0 0,1 0-1 0 0,2-2 1 0 0</inkml:trace>
</inkml:ink>
</file>

<file path=ppt/ink/ink6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9.216"/>
    </inkml:context>
    <inkml:brush xml:id="br0">
      <inkml:brushProperty name="width" value="0.1" units="cm"/>
      <inkml:brushProperty name="height" value="0.1" units="cm"/>
      <inkml:brushProperty name="color" value="#FFFFFF"/>
    </inkml:brush>
  </inkml:definitions>
  <inkml:trace contextRef="#ctx0" brushRef="#br0">37 1 1708 0 0,'-4'6'756'0'0,"1"1"0"0"0,0 0-1 0 0,0 0 1 0 0,0 0 0 0 0,-1 10-1 0 0,-1 10 490 0 0,-2 34 0 0 0,6-42-642 0 0,-2 261 3198 0 0,4-242-3469 0 0,4 50 422 0 0,4 0 1 0 0,21 88-1 0 0,-29-173-718 0 0,-1-1 0 0 0,1 1-1 0 0,0-1 1 0 0,0 1-1 0 0,0-1 1 0 0,0 0-1 0 0,0 1 1 0 0,0-1-1 0 0,1 0 1 0 0,-1 0 0 0 0,1 0-1 0 0,0 0 1 0 0,-1 0-1 0 0,1 0 1 0 0,0 0-1 0 0,0-1 1 0 0,0 1 0 0 0,0-1-1 0 0,4 3 1 0 0,-1-2-14 0 0,0-1 0 0 0,0 1 0 0 0,0-1 0 0 0,0 0 0 0 0,0 0 0 0 0,0 0 0 0 0,0-1 0 0 0,0 1 1 0 0,8-2-1 0 0,9-1-1190 0 0,0-2 1 0 0,0 0 0 0 0,34-13-1 0 0,-53 16 843 0 0,25-9-3478 0 0,-14 4 705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29.777"/>
    </inkml:context>
    <inkml:brush xml:id="br0">
      <inkml:brushProperty name="width" value="0.1" units="cm"/>
      <inkml:brushProperty name="height" value="0.1" units="cm"/>
      <inkml:brushProperty name="color" value="#FFFFFF"/>
    </inkml:brush>
  </inkml:definitions>
  <inkml:trace contextRef="#ctx0" brushRef="#br0">0 80 4592 0 0,'0'-2'97'0'0,"1"1"-1"0"0,-1 0 0 0 0,1-1 1 0 0,-1 1-1 0 0,1 0 0 0 0,-1 0 0 0 0,1 0 1 0 0,0-1-1 0 0,0 1 0 0 0,0 0 1 0 0,-1 0-1 0 0,1 0 0 0 0,0 0 0 0 0,0 0 1 0 0,0 0-1 0 0,0 1 0 0 0,1-1 1 0 0,-1 0-1 0 0,0 0 0 0 0,0 1 0 0 0,0-1 1 0 0,1 1-1 0 0,1-1 0 0 0,36-12 519 0 0,-31 11-389 0 0,17-5 80 0 0,0 2-1 0 0,0 0 1 0 0,0 1 0 0 0,1 2-1 0 0,-1 1 1 0 0,45 3-1 0 0,-60-1-197 0 0,-1 0 0 0 0,0 0 0 0 0,0 2 0 0 0,0-1 0 0 0,0 1 0 0 0,0 0 0 0 0,0 1-1 0 0,-1 0 1 0 0,1 0 0 0 0,-1 1 0 0 0,0 0 0 0 0,-1 0 0 0 0,1 1 0 0 0,-1 0-1 0 0,0 0 1 0 0,0 1 0 0 0,-1 0 0 0 0,0 0 0 0 0,0 1 0 0 0,-1-1 0 0 0,7 13-1 0 0,12 32 400 0 0,-16-32-300 0 0,0-2 1 0 0,1 1-1 0 0,1-1 0 0 0,1-1 1 0 0,17 21-1 0 0,-25-34-188 0 0,2 0-1 0 0,-1 0 0 0 0,0 0 1 0 0,1 0-1 0 0,-1-1 0 0 0,1 0 1 0 0,0 0-1 0 0,0 0 0 0 0,1-1 1 0 0,-1 1-1 0 0,0-1 0 0 0,1-1 1 0 0,0 1-1 0 0,-1-1 0 0 0,1 0 1 0 0,0 0-1 0 0,-1 0 0 0 0,1-1 1 0 0,0 0-1 0 0,0 0 0 0 0,0-1 1 0 0,-1 1-1 0 0,10-3 0 0 0,-10 2-24 0 0,0-1-1 0 0,-1 1 1 0 0,1 0-1 0 0,0-1 1 0 0,-1 0-1 0 0,1 0 1 0 0,-1-1-1 0 0,0 1 1 0 0,0-1-1 0 0,0 0 1 0 0,0 0-1 0 0,0 0 1 0 0,0 0 0 0 0,-1-1-1 0 0,0 0 1 0 0,0 0-1 0 0,0 0 1 0 0,4-6-1 0 0,-4 3 8 0 0,0 0 1 0 0,0 0-1 0 0,-1 0 1 0 0,0 0-1 0 0,0 0 0 0 0,-1-1 1 0 0,0 1-1 0 0,0-1 0 0 0,-1 1 1 0 0,0 0-1 0 0,-1-13 0 0 0,0 10 10 0 0,-1 0 0 0 0,0 0 0 0 0,0 0 0 0 0,-1 0 0 0 0,0 0-1 0 0,-1 0 1 0 0,0 1 0 0 0,0-1 0 0 0,-1 1 0 0 0,0 0-1 0 0,-1 1 1 0 0,0-1 0 0 0,0 1 0 0 0,-1 0 0 0 0,0 1 0 0 0,-1 0-1 0 0,1 0 1 0 0,-11-7 0 0 0,10 9 12 0 0,-1 1 0 0 0,1 1-1 0 0,0 0 1 0 0,-1 0 0 0 0,0 0 0 0 0,-10-1 0 0 0,15 4-220 0 0,1-1-1 0 0,-1 1 1 0 0,1 0 0 0 0,-1-1 0 0 0,0 2-1 0 0,1-1 1 0 0,-1 0 0 0 0,1 1 0 0 0,-1-1-1 0 0,1 1 1 0 0,0 0 0 0 0,-1 0 0 0 0,1 1 0 0 0,0-1-1 0 0,0 1 1 0 0,0-1 0 0 0,0 1 0 0 0,-6 4-1 0 0,3 5-2596 0 0</inkml:trace>
</inkml:ink>
</file>

<file path=ppt/ink/ink6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9.601"/>
    </inkml:context>
    <inkml:brush xml:id="br0">
      <inkml:brushProperty name="width" value="0.1" units="cm"/>
      <inkml:brushProperty name="height" value="0.1" units="cm"/>
      <inkml:brushProperty name="color" value="#FFFFFF"/>
    </inkml:brush>
  </inkml:definitions>
  <inkml:trace contextRef="#ctx0" brushRef="#br0">358 0 3844 0 0,'-12'20'4774'0'0,"-22"21"-2698"0"0,-7 10-996 0 0,-70 98 1473 0 0,86-119-3187 0 0,-2-1 0 0 0,-51 44 0 0 0,56-59-4038 0 0,15-14 1487 0 0</inkml:trace>
</inkml:ink>
</file>

<file path=ppt/ink/ink6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49.967"/>
    </inkml:context>
    <inkml:brush xml:id="br0">
      <inkml:brushProperty name="width" value="0.1" units="cm"/>
      <inkml:brushProperty name="height" value="0.1" units="cm"/>
      <inkml:brushProperty name="color" value="#FFFFFF"/>
    </inkml:brush>
  </inkml:definitions>
  <inkml:trace contextRef="#ctx0" brushRef="#br0">0 0 4908 0 0,'137'104'4544'0'0,"-9"15"-2417"0"0,-59-47-1132 0 0,28 28-292 0 0,-81-86-1833 0 0,2 0 0 0 0,20 12 1 0 0,-28-20-798 0 0,-1-2-1194 0 0</inkml:trace>
</inkml:ink>
</file>

<file path=ppt/ink/ink6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0.427"/>
    </inkml:context>
    <inkml:brush xml:id="br0">
      <inkml:brushProperty name="width" value="0.1" units="cm"/>
      <inkml:brushProperty name="height" value="0.1" units="cm"/>
      <inkml:brushProperty name="color" value="#FFFFFF"/>
    </inkml:brush>
  </inkml:definitions>
  <inkml:trace contextRef="#ctx0" brushRef="#br0">1 30 4820 0 0,'10'-5'513'0'0,"1"2"-1"0"0,0-1 1 0 0,1 1 0 0 0,-1 1-1 0 0,0 0 1 0 0,23-1-1 0 0,-5 1-93 0 0,1-1-198 0 0,0 1 1 0 0,0 1 0 0 0,36 5 0 0 0,-62-3-207 0 0,-1 0 0 0 0,1 0 0 0 0,0 0 0 0 0,-1 1 0 0 0,1 0 0 0 0,-1 0 0 0 0,0 0 0 0 0,1 0 0 0 0,-1 0 0 0 0,0 0 0 0 0,0 1 0 0 0,-1 0 0 0 0,1-1 0 0 0,0 1 0 0 0,-1 0 0 0 0,0 0 0 0 0,0 1 0 0 0,0-1 0 0 0,0 0 0 0 0,0 1 0 0 0,2 5 0 0 0,3 11 143 0 0,0-1 0 0 0,7 40 1 0 0,-5-20 70 0 0,3 11 278 0 0,-3 1-1 0 0,-1-1 0 0 0,0 100 0 0 0,-7-137-395 0 0,-1 0 0 0 0,-1-1-1 0 0,0 1 1 0 0,-1 0 0 0 0,-5 18-1 0 0,6-28-72 0 0,-1 1 0 0 0,1-1-1 0 0,-1 0 1 0 0,0 1-1 0 0,0-1 1 0 0,0 0-1 0 0,0 0 1 0 0,0 0 0 0 0,-1-1-1 0 0,1 1 1 0 0,-1 0-1 0 0,0-1 1 0 0,0 0 0 0 0,0 0-1 0 0,0 0 1 0 0,0 0-1 0 0,0 0 1 0 0,0 0-1 0 0,-1-1 1 0 0,1 0 0 0 0,-1 1-1 0 0,1-1 1 0 0,-6 0-1 0 0,-6 2 375 0 0,-1-1 0 0 0,1 0-1 0 0,-26-2 1 0 0,34 0-655 0 0,1-1 0 0 0,-1 1 1 0 0,0-2-1 0 0,1 1 0 0 0,-1-1 1 0 0,1 0-1 0 0,0 0 0 0 0,-1 0 0 0 0,1-1 1 0 0,-11-6-1 0 0</inkml:trace>
</inkml:ink>
</file>

<file path=ppt/ink/ink6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0.783"/>
    </inkml:context>
    <inkml:brush xml:id="br0">
      <inkml:brushProperty name="width" value="0.1" units="cm"/>
      <inkml:brushProperty name="height" value="0.1" units="cm"/>
      <inkml:brushProperty name="color" value="#FFFFFF"/>
    </inkml:brush>
  </inkml:definitions>
  <inkml:trace contextRef="#ctx0" brushRef="#br0">152 1 6249 0 0,'0'1'952'0'0,"0"1"-120"0"0,0 0-92 0 0,-1 1-80 0 0,-2 2-52 0 0,0-1-56 0 0,-4 2-76 0 0,-2 0-76 0 0,-3 5-292 0 0,-2 1-308 0 0,-1-1 20 0 0,0 0-688 0 0,-1 1-672 0 0,1-1-144 0 0,0-1 96 0 0,1-2-17 0 0,2 0 77 0 0</inkml:trace>
</inkml:ink>
</file>

<file path=ppt/ink/ink6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4.575"/>
    </inkml:context>
    <inkml:brush xml:id="br0">
      <inkml:brushProperty name="width" value="0.1" units="cm"/>
      <inkml:brushProperty name="height" value="0.1" units="cm"/>
      <inkml:brushProperty name="color" value="#FFFFFF"/>
    </inkml:brush>
  </inkml:definitions>
  <inkml:trace contextRef="#ctx0" brushRef="#br0">0 20 1356 0 0,'1'-19'4567'0'0,"-1"27"-2262"0"0,0 33-1073 0 0,-1 274 2446 0 0,4-140-2983 0 0,-1-159-1325 0 0,0-2-4266 0 0</inkml:trace>
</inkml:ink>
</file>

<file path=ppt/ink/ink6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5.019"/>
    </inkml:context>
    <inkml:brush xml:id="br0">
      <inkml:brushProperty name="width" value="0.1" units="cm"/>
      <inkml:brushProperty name="height" value="0.1" units="cm"/>
      <inkml:brushProperty name="color" value="#FFFFFF"/>
    </inkml:brush>
  </inkml:definitions>
  <inkml:trace contextRef="#ctx0" brushRef="#br0">5 196 4152 0 0,'-1'-5'278'0'0,"-1"-1"-1"0"0,1 1 0 0 0,1 0 0 0 0,-1-1 1 0 0,1 1-1 0 0,0-1 0 0 0,0 1 0 0 0,1 0 1 0 0,0-1-1 0 0,0 1 0 0 0,0 0 1 0 0,0-1-1 0 0,1 1 0 0 0,0 0 0 0 0,0 0 1 0 0,0 0-1 0 0,4-5 0 0 0,-1 3-113 0 0,0 1-1 0 0,0 0 0 0 0,0 0 1 0 0,1 1-1 0 0,0 0 1 0 0,0 0-1 0 0,0 0 0 0 0,1 1 1 0 0,0 0-1 0 0,13-7 1 0 0,-5 5-91 0 0,0 1 1 0 0,0 0 0 0 0,1 1-1 0 0,-1 0 1 0 0,1 1 0 0 0,0 1-1 0 0,0 1 1 0 0,0 0-1 0 0,0 1 1 0 0,0 1 0 0 0,19 2-1 0 0,-21 0-38 0 0,0 1 0 0 0,0 0 0 0 0,0 0 0 0 0,-1 1 0 0 0,19 11 0 0 0,-28-14-34 0 0,0 0 0 0 0,0 0 0 0 0,-1 1 0 0 0,1-1-1 0 0,-1 1 1 0 0,0 0 0 0 0,0 0 0 0 0,0 0-1 0 0,0 0 1 0 0,0 1 0 0 0,-1-1 0 0 0,0 1 0 0 0,1-1-1 0 0,-1 1 1 0 0,-1 0 0 0 0,1 0 0 0 0,0 0 0 0 0,-1 0-1 0 0,0 0 1 0 0,0 1 0 0 0,0-1 0 0 0,0 8-1 0 0,-2-7 5 0 0,0 0 0 0 0,0-1-1 0 0,0 1 1 0 0,0 0-1 0 0,-1-1 1 0 0,0 1-1 0 0,0-1 1 0 0,0 0-1 0 0,-1 1 1 0 0,0-1-1 0 0,1 0 1 0 0,-1-1 0 0 0,-1 1-1 0 0,1 0 1 0 0,-7 5-1 0 0,-5 4 25 0 0,0-1 0 0 0,-27 16 0 0 0,26-19 15 0 0,-1 0 0 0 0,0-1 0 0 0,-1-1 0 0 0,1-1 0 0 0,-2-1 0 0 0,1 0 0 0 0,-21 2 0 0 0,-32-2-2960 0 0</inkml:trace>
</inkml:ink>
</file>

<file path=ppt/ink/ink6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5.549"/>
    </inkml:context>
    <inkml:brush xml:id="br0">
      <inkml:brushProperty name="width" value="0.1" units="cm"/>
      <inkml:brushProperty name="height" value="0.1" units="cm"/>
      <inkml:brushProperty name="color" value="#FFFFFF"/>
    </inkml:brush>
  </inkml:definitions>
  <inkml:trace contextRef="#ctx0" brushRef="#br0">258 11 836 0 0,'0'-1'130'0'0,"0"1"0"0"0,-1-1-1 0 0,1 1 1 0 0,0-1 0 0 0,0 1 0 0 0,0-1-1 0 0,-1 1 1 0 0,1-1 0 0 0,0 1-1 0 0,-1-1 1 0 0,1 1 0 0 0,0-1 0 0 0,-1 1-1 0 0,1 0 1 0 0,-1-1 0 0 0,1 1 0 0 0,0-1-1 0 0,-1 1 1 0 0,1 0 0 0 0,-1 0 0 0 0,1-1-1 0 0,-1 1 1 0 0,1 0 0 0 0,-1 0 0 0 0,1 0-1 0 0,-1-1 1 0 0,0 1 0 0 0,1 0-1 0 0,-1 0 1 0 0,1 0 0 0 0,-1 0 0 0 0,1 0-1 0 0,-1 0 1 0 0,1 0 0 0 0,-1 0 0 0 0,0 0-1 0 0,1 1 1 0 0,-1-1 0 0 0,1 0 0 0 0,-1 0-1 0 0,1 0 1 0 0,-1 1 0 0 0,1-1 0 0 0,-1 0-1 0 0,1 0 1 0 0,-1 1 0 0 0,1 0 0 0 0,-28 12 1471 0 0,11-1-1166 0 0,1 0-1 0 0,0 2 0 0 0,1 0 0 0 0,1 1 0 0 0,0 0 0 0 0,1 1 1 0 0,1 1-1 0 0,0 0 0 0 0,1 1 0 0 0,1 0 0 0 0,-15 38 0 0 0,18-39-267 0 0,1 1 0 0 0,1 0-1 0 0,0 1 1 0 0,1-1 0 0 0,1 1-1 0 0,1 0 1 0 0,1 0 0 0 0,1 0-1 0 0,0-1 1 0 0,1 1 0 0 0,1 0-1 0 0,1 0 1 0 0,7 24 0 0 0,-8-35-173 0 0,2 0-1 0 0,-1 1 1 0 0,1-1 0 0 0,1 0-1 0 0,-1-1 1 0 0,1 1 0 0 0,1-1 0 0 0,-1 0-1 0 0,1 0 1 0 0,1-1 0 0 0,12 11-1 0 0,-13-13-347 0 0,0 1-1 0 0,0-2 0 0 0,0 1 0 0 0,1-1 1 0 0,-1 0-1 0 0,11 3 0 0 0,-11-4-406 0 0,0-1 1 0 0,0 0-1 0 0,1 0 0 0 0,-1-1 1 0 0,0 1-1 0 0,0-1 0 0 0,13-2 1 0 0,-2-1-2329 0 0</inkml:trace>
</inkml:ink>
</file>

<file path=ppt/ink/ink6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5.890"/>
    </inkml:context>
    <inkml:brush xml:id="br0">
      <inkml:brushProperty name="width" value="0.1" units="cm"/>
      <inkml:brushProperty name="height" value="0.1" units="cm"/>
      <inkml:brushProperty name="color" value="#FFFFFF"/>
    </inkml:brush>
  </inkml:definitions>
  <inkml:trace contextRef="#ctx0" brushRef="#br0">318 1 4392 0 0,'-14'11'1549'0'0,"0"1"0"0"0,-11 16 0 0 0,-45 61 932 0 0,21-25-1320 0 0,-56 72-372 0 0,76-99-2663 0 0,17-25-1111 0 0</inkml:trace>
</inkml:ink>
</file>

<file path=ppt/ink/ink6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6.244"/>
    </inkml:context>
    <inkml:brush xml:id="br0">
      <inkml:brushProperty name="width" value="0.1" units="cm"/>
      <inkml:brushProperty name="height" value="0.1" units="cm"/>
      <inkml:brushProperty name="color" value="#FFFFFF"/>
    </inkml:brush>
  </inkml:definitions>
  <inkml:trace contextRef="#ctx0" brushRef="#br0">0 0 4332 0 0,'0'0'972'0'0,"13"17"2300"0"0,40 42-1536 0 0,3-2-1 0 0,113 88 1 0 0,-135-117-1200 0 0,47 41 325 0 0,14 11-4461 0 0,-82-72 13 0 0</inkml:trace>
</inkml:ink>
</file>

<file path=ppt/ink/ink6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6.608"/>
    </inkml:context>
    <inkml:brush xml:id="br0">
      <inkml:brushProperty name="width" value="0.1" units="cm"/>
      <inkml:brushProperty name="height" value="0.1" units="cm"/>
      <inkml:brushProperty name="color" value="#FFFFFF"/>
    </inkml:brush>
  </inkml:definitions>
  <inkml:trace contextRef="#ctx0" brushRef="#br0">55 7 4360 0 0,'12'-2'691'0'0,"-1"0"0"0"0,0 1 0 0 0,1 0 0 0 0,0 1 0 0 0,-1 0 0 0 0,21 3 0 0 0,71 19 403 0 0,-45-8-187 0 0,29 7 165 0 0,-86-21-1067 0 0,-1 0 0 0 0,1 0 0 0 0,0 0 0 0 0,-1 0 0 0 0,1 0 0 0 0,0 0-1 0 0,0 1 1 0 0,-1-1 0 0 0,1 0 0 0 0,0 0 0 0 0,-1 1 0 0 0,1-1-1 0 0,-1 0 1 0 0,1 1 0 0 0,0-1 0 0 0,-1 1 0 0 0,1-1 0 0 0,-1 1 0 0 0,1-1-1 0 0,-1 1 1 0 0,1 0 0 0 0,-1-1 0 0 0,0 1 0 0 0,1-1 0 0 0,-1 1-1 0 0,0 0 1 0 0,1-1 0 0 0,-1 1 0 0 0,0 0 0 0 0,0-1 0 0 0,0 1 0 0 0,1 0-1 0 0,-1 0 1 0 0,0-1 0 0 0,0 1 0 0 0,0 0 0 0 0,0 0 0 0 0,0-1 0 0 0,-1 1-1 0 0,1 0 1 0 0,0-1 0 0 0,0 1 0 0 0,0 0 0 0 0,-1-1 0 0 0,1 1-1 0 0,0 0 1 0 0,0-1 0 0 0,-1 1 0 0 0,1 0 0 0 0,-1-1 0 0 0,0 2 0 0 0,-29 38 210 0 0,22-31-96 0 0,-32 35 451 0 0,-65 57 0 0 0,57-57 59 0 0,3-3-290 0 0,20-20-665 0 0,1 1 0 0 0,1 1 0 0 0,-35 45 0 0 0,57-67-147 0 0,0 1 0 0 0,0 0 0 0 0,0-1 0 0 0,0 1 0 0 0,0 0 0 0 0,0 0-1 0 0,1-1 1 0 0,-1 1 0 0 0,0 0 0 0 0,1 0 0 0 0,0 0 0 0 0,-1 3 0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0.367"/>
    </inkml:context>
    <inkml:brush xml:id="br0">
      <inkml:brushProperty name="width" value="0.1" units="cm"/>
      <inkml:brushProperty name="height" value="0.1" units="cm"/>
      <inkml:brushProperty name="color" value="#FFFFFF"/>
    </inkml:brush>
  </inkml:definitions>
  <inkml:trace contextRef="#ctx0" brushRef="#br0">145 251 4340 0 0,'0'4'4074'0'0,"1"-4"-4007"0"0,-8 15 1197 0 0,-11 18-576 0 0,-90 133 2126 0 0,96-150-2280 0 0,11-22-255 0 0,13-32-144 0 0,-8 24-110 0 0,40-122 308 0 0,65-138 0 0 0,-109 273-324 0 0,1 0 1 0 0,-1 0-1 0 0,0 0 1 0 0,1 0-1 0 0,-1 0 1 0 0,1 0-1 0 0,-1 0 1 0 0,1 1-1 0 0,-1-1 1 0 0,1 0-1 0 0,-1 0 1 0 0,1 1-1 0 0,0-1 0 0 0,0 0 1 0 0,-1 0-1 0 0,1 1 1 0 0,0-1-1 0 0,0 1 1 0 0,1-2-1 0 0,-1 3 2 0 0,-1-1 0 0 0,1 0-1 0 0,-1 0 1 0 0,1 1 0 0 0,-1-1 0 0 0,1 0-1 0 0,-1 0 1 0 0,1 1 0 0 0,-1-1 0 0 0,1 0-1 0 0,-1 1 1 0 0,1-1 0 0 0,-1 1 0 0 0,0-1-1 0 0,1 1 1 0 0,-1-1 0 0 0,0 1 0 0 0,1-1-1 0 0,-1 1 1 0 0,0-1 0 0 0,0 1 0 0 0,0-1-1 0 0,1 1 1 0 0,-1 0 0 0 0,10 47 376 0 0,-9-43-385 0 0,23 192 605 0 0,-22-168-531 0 0,32 463 1160 0 0,-33-473-1184 0 0,1 29-1077 0 0,-2-15-2555 0 0,-8-19-1424 0 0</inkml:trace>
</inkml:ink>
</file>

<file path=ppt/ink/ink6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6.958"/>
    </inkml:context>
    <inkml:brush xml:id="br0">
      <inkml:brushProperty name="width" value="0.1" units="cm"/>
      <inkml:brushProperty name="height" value="0.1" units="cm"/>
      <inkml:brushProperty name="color" value="#FFFFFF"/>
    </inkml:brush>
  </inkml:definitions>
  <inkml:trace contextRef="#ctx0" brushRef="#br0">252 0 4440 0 0,'-3'2'350'0'0,"-1"-1"0"0"0,1 0 0 0 0,-1 1 0 0 0,1 0-1 0 0,0 0 1 0 0,0 0 0 0 0,0 0 0 0 0,0 0 0 0 0,-5 5-1 0 0,-1 1 192 0 0,-105 91 3167 0 0,56-46-2977 0 0,35-30-1645 0 0,13-6-2587 0 0</inkml:trace>
</inkml:ink>
</file>

<file path=ppt/ink/ink6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7.307"/>
    </inkml:context>
    <inkml:brush xml:id="br0">
      <inkml:brushProperty name="width" value="0.1" units="cm"/>
      <inkml:brushProperty name="height" value="0.1" units="cm"/>
      <inkml:brushProperty name="color" value="#FFFFFF"/>
    </inkml:brush>
  </inkml:definitions>
  <inkml:trace contextRef="#ctx0" brushRef="#br0">222 0 4940 0 0,'-7'23'3583'0'0,"-17"10"-2410"0"0,12-17-533 0 0,-122 170 2493 0 0,102-143-2605 0 0,31-41-509 0 0,-1 0 1 0 0,1 0 0 0 0,0 0-1 0 0,0 0 1 0 0,0 0-1 0 0,0 1 1 0 0,0-1 0 0 0,0 0-1 0 0,0 0 1 0 0,0 5 0 0 0,1-6-8 0 0,0 0 0 0 0,0 0 0 0 0,0-1 0 0 0,0 1 0 0 0,0 0 0 0 0,0 0 0 0 0,0 0 0 0 0,1 0 0 0 0,-1-1 0 0 0,0 1 0 0 0,1 0 0 0 0,-1 0 1 0 0,0 0-1 0 0,1-1 0 0 0,-1 1 0 0 0,1 0 0 0 0,-1-1 0 0 0,1 1 0 0 0,0 0 0 0 0,-1-1 0 0 0,2 1 0 0 0,1 1 8 0 0,0 0 1 0 0,1-1-1 0 0,0 1 0 0 0,-1-1 1 0 0,1 0-1 0 0,0 0 0 0 0,0 0 1 0 0,-1-1-1 0 0,1 1 0 0 0,0-1 1 0 0,7 0-1 0 0,60-4 128 0 0,133-24 1 0 0,-80 8-1647 0 0,-88 18-3468 0 0</inkml:trace>
</inkml:ink>
</file>

<file path=ppt/ink/ink6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7.665"/>
    </inkml:context>
    <inkml:brush xml:id="br0">
      <inkml:brushProperty name="width" value="0.1" units="cm"/>
      <inkml:brushProperty name="height" value="0.1" units="cm"/>
      <inkml:brushProperty name="color" value="#FFFFFF"/>
    </inkml:brush>
  </inkml:definitions>
  <inkml:trace contextRef="#ctx0" brushRef="#br0">25 15 5128 0 0,'-17'-14'3779'0'0,"17"14"-3720"0"0,-1 0 0 0 0,1-1 0 0 0,0 1 0 0 0,0 0 0 0 0,0 0 0 0 0,-1 0 0 0 0,1 0-1 0 0,0 0 1 0 0,0 0 0 0 0,0 0 0 0 0,-1 0 0 0 0,1 0 0 0 0,0 0 0 0 0,0 0 0 0 0,-1 1 0 0 0,1-1 0 0 0,0 0 0 0 0,0 0-1 0 0,0 0 1 0 0,-1 0 0 0 0,1 0 0 0 0,0 0 0 0 0,0 0 0 0 0,0 0 0 0 0,0 1 0 0 0,-1-1 0 0 0,1 0 0 0 0,0 0-1 0 0,0 0 1 0 0,0 0 0 0 0,0 1 0 0 0,0-1 0 0 0,-1 0 0 0 0,1 0 0 0 0,0 0 0 0 0,0 1 0 0 0,0-1 0 0 0,0 0 0 0 0,0 0-1 0 0,0 0 1 0 0,0 1 0 0 0,0-1 0 0 0,3 39 2010 0 0,-1-25-2064 0 0,8 61 1303 0 0,28 109-1 0 0,-34-166-1555 0 0,0 2-1995 0 0</inkml:trace>
</inkml:ink>
</file>

<file path=ppt/ink/ink6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8.164"/>
    </inkml:context>
    <inkml:brush xml:id="br0">
      <inkml:brushProperty name="width" value="0.1" units="cm"/>
      <inkml:brushProperty name="height" value="0.1" units="cm"/>
      <inkml:brushProperty name="color" value="#FFFFFF"/>
    </inkml:brush>
  </inkml:definitions>
  <inkml:trace contextRef="#ctx0" brushRef="#br0">63 0 4672 0 0,'5'0'630'0'0,"0"1"0"0"0,0 0 0 0 0,0-1 0 0 0,0 2 0 0 0,-1-1 0 0 0,9 3 0 0 0,50 30 662 0 0,-25-11-510 0 0,160 77 1820 0 0,-195-99-2594 0 0,-1 0 1 0 0,1 0 0 0 0,-1 1-1 0 0,1-1 1 0 0,-1 1-1 0 0,0-1 1 0 0,1 1-1 0 0,-1 0 1 0 0,0 0-1 0 0,0-1 1 0 0,-1 2-1 0 0,1-1 1 0 0,0 0-1 0 0,0 0 1 0 0,-1 0-1 0 0,0 1 1 0 0,1-1-1 0 0,-1 1 1 0 0,0-1-1 0 0,0 1 1 0 0,1 5 0 0 0,-2-3 34 0 0,0 1 0 0 0,0-1 0 0 0,-1 1 0 0 0,0-1 0 0 0,0 0 0 0 0,0 1 0 0 0,0-1 0 0 0,-1 0 0 0 0,0 0 0 0 0,-4 8 0 0 0,-4 7 108 0 0,-2-1 0 0 0,0-1 0 0 0,-1 0 0 0 0,-1-1 0 0 0,0 0 0 0 0,-1-1-1 0 0,-1 0 1 0 0,0-2 0 0 0,-22 15 0 0 0,-160 118 914 0 0,177-129-1434 0 0,-10 9-1066 0 0,11-19-5058 0 0</inkml:trace>
</inkml:ink>
</file>

<file path=ppt/ink/ink6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9.214"/>
    </inkml:context>
    <inkml:brush xml:id="br0">
      <inkml:brushProperty name="width" value="0.1" units="cm"/>
      <inkml:brushProperty name="height" value="0.1" units="cm"/>
      <inkml:brushProperty name="color" value="#FFFFFF"/>
    </inkml:brush>
  </inkml:definitions>
  <inkml:trace contextRef="#ctx0" brushRef="#br0">60 31 4600 0 0,'-3'-4'761'0'0,"1"1"0"0"0,-1-1 0 0 0,0 0 0 0 0,0 1 0 0 0,-6-7 0 0 0,9 10-687 0 0,-1 0-1 0 0,1 0 1 0 0,0-1 0 0 0,-1 1-1 0 0,1 0 1 0 0,-1 0 0 0 0,1-1-1 0 0,0 1 1 0 0,-1 0 0 0 0,1 0-1 0 0,-1 0 1 0 0,1 0 0 0 0,0 0-1 0 0,-1-1 1 0 0,1 1 0 0 0,-1 0-1 0 0,1 0 1 0 0,-1 0 0 0 0,1 0-1 0 0,-1 0 1 0 0,1 0 0 0 0,0 0-1 0 0,-1 1 1 0 0,1-1 0 0 0,-1 0 0 0 0,1 0-1 0 0,-1 0 1 0 0,1 0 0 0 0,0 1-1 0 0,-1-1 1 0 0,0 1 20 0 0,0 1 0 0 0,0-1 0 0 0,0 0 0 0 0,1 1 0 0 0,-1-1 0 0 0,1 1 0 0 0,-1-1 0 0 0,1 1 0 0 0,-1-1 0 0 0,1 1 0 0 0,0 0 0 0 0,0-1 0 0 0,0 1 0 0 0,0 2 0 0 0,-11 81 1316 0 0,10-83-1172 0 0,0-7-53 0 0,0 0 120 0 0,-2 33 156 0 0,3 40 389 0 0,1-48-3073 0 0,-1 0-3304 0 0</inkml:trace>
</inkml:ink>
</file>

<file path=ppt/ink/ink6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4:59.733"/>
    </inkml:context>
    <inkml:brush xml:id="br0">
      <inkml:brushProperty name="width" value="0.1" units="cm"/>
      <inkml:brushProperty name="height" value="0.1" units="cm"/>
      <inkml:brushProperty name="color" value="#FFFFFF"/>
    </inkml:brush>
  </inkml:definitions>
  <inkml:trace contextRef="#ctx0" brushRef="#br0">275 12 3824 0 0,'-1'-1'139'0'0,"0"0"1"0"0,0 0-1 0 0,-1 0 0 0 0,1 0 0 0 0,0 0 0 0 0,0 1 0 0 0,-1-1 0 0 0,1 0 0 0 0,-1 1 0 0 0,1-1 0 0 0,-1 0 0 0 0,1 1 1 0 0,-1 0-1 0 0,1-1 0 0 0,-1 1 0 0 0,1 0 0 0 0,-1 0 0 0 0,1 0 0 0 0,-1 0 0 0 0,-2 0 0 0 0,0 1 64 0 0,0 0 0 0 0,0 1 0 0 0,0-1 0 0 0,1 0 0 0 0,-1 1-1 0 0,0 0 1 0 0,-6 4 0 0 0,-3 4 255 0 0,1 0 0 0 0,0 1 0 0 0,-10 12 0 0 0,5-3-179 0 0,2 0 0 0 0,0 0-1 0 0,1 2 1 0 0,1 0 0 0 0,2 0 0 0 0,0 1-1 0 0,1 0 1 0 0,1 1 0 0 0,1 0 0 0 0,2 1-1 0 0,0 0 1 0 0,2 0 0 0 0,0 0-1 0 0,2 0 1 0 0,1 0 0 0 0,0 1 0 0 0,2-1-1 0 0,6 34 1 0 0,-5-46-220 0 0,1 0 1 0 0,1 0-1 0 0,0-1 1 0 0,0 1-1 0 0,1-1 0 0 0,1 0 1 0 0,0-1-1 0 0,0 1 1 0 0,1-1-1 0 0,1 0 0 0 0,0-1 1 0 0,0 0-1 0 0,1 0 1 0 0,1-1-1 0 0,-1 0 0 0 0,1-1 1 0 0,1 0-1 0 0,0 0 1 0 0,0-1-1 0 0,0 0 0 0 0,1-1 1 0 0,0-1-1 0 0,0 0 1 0 0,0 0-1 0 0,1-1 0 0 0,0-1 1 0 0,-1 0-1 0 0,1-1 1 0 0,0 0-1 0 0,1-1 0 0 0,-1 0 1 0 0,0-1-1 0 0,24-4 1 0 0,-21 2-113 0 0,0-1 0 0 0,0-1 0 0 0,-1-1 0 0 0,0 0-1 0 0,0-1 1 0 0,0-1 0 0 0,0 0 0 0 0,-1-1 0 0 0,0-1 0 0 0,-1 0 0 0 0,0-1 0 0 0,-1 0 0 0 0,0-1 0 0 0,0 0 0 0 0,-1-1 0 0 0,0 0 0 0 0,11-18 0 0 0,-14 17 2 0 0,0 0 0 0 0,-2 0 0 0 0,1 0 0 0 0,-2-1 0 0 0,0 0-1 0 0,0 0 1 0 0,-1-1 0 0 0,-1 1 0 0 0,-1-1 0 0 0,0 0 0 0 0,0 0 0 0 0,-2 1 0 0 0,0-1-1 0 0,-1 0 1 0 0,0 0 0 0 0,-1 0 0 0 0,0 1 0 0 0,-2-1 0 0 0,-4-14 0 0 0,-1 6 58 0 0,0 1 1 0 0,-1 1 0 0 0,-2-1-1 0 0,0 2 1 0 0,-1 0 0 0 0,-1 0-1 0 0,-1 1 1 0 0,0 1-1 0 0,-2 0 1 0 0,-18-15 0 0 0,15 16-2465 0 0,-1 1 0 0 0,-38-22 1 0 0</inkml:trace>
</inkml:ink>
</file>

<file path=ppt/ink/ink6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0.074"/>
    </inkml:context>
    <inkml:brush xml:id="br0">
      <inkml:brushProperty name="width" value="0.1" units="cm"/>
      <inkml:brushProperty name="height" value="0.1" units="cm"/>
      <inkml:brushProperty name="color" value="#FFFFFF"/>
    </inkml:brush>
  </inkml:definitions>
  <inkml:trace contextRef="#ctx0" brushRef="#br0">0 32 5937 0 0,'9'-4'452'0'0,"-1"1"0"0"0,0 0 0 0 0,0 0 0 0 0,1 1 0 0 0,0 0 0 0 0,-1 0 0 0 0,1 1 0 0 0,0 0 1 0 0,11 1-1 0 0,17-3 326 0 0,16-2 152 0 0,96 3-1 0 0,-73 4-3212 0 0,-62-4-90 0 0</inkml:trace>
</inkml:ink>
</file>

<file path=ppt/ink/ink6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0.443"/>
    </inkml:context>
    <inkml:brush xml:id="br0">
      <inkml:brushProperty name="width" value="0.1" units="cm"/>
      <inkml:brushProperty name="height" value="0.1" units="cm"/>
      <inkml:brushProperty name="color" value="#FFFFFF"/>
    </inkml:brush>
  </inkml:definitions>
  <inkml:trace contextRef="#ctx0" brushRef="#br0">55 1 4028 0 0,'-8'17'1011'0'0,"2"1"0"0"0,0 0 0 0 0,1 0 0 0 0,-4 30 0 0 0,-2 78 1336 0 0,8-83-1690 0 0,-3 64 771 0 0,8 129 0 0 0,-2-230-1385 0 0,1 0 0 0 0,-1 0 0 0 0,1 0 1 0 0,1-1-1 0 0,-1 1 0 0 0,1-1 0 0 0,0 1 0 0 0,0-1 0 0 0,1 1 0 0 0,-1-1 0 0 0,1 0 0 0 0,0 0 0 0 0,1-1 0 0 0,-1 1 0 0 0,1 0 0 0 0,0-1 0 0 0,0 0 0 0 0,0 0 0 0 0,8 5 0 0 0,-4-4-25 0 0,1-1 0 0 0,0 0-1 0 0,-1 0 1 0 0,1-1 0 0 0,0 0 0 0 0,1 0 0 0 0,-1-1-1 0 0,0 0 1 0 0,1-1 0 0 0,-1 0 0 0 0,13-1-1 0 0,11 0-534 0 0,43-5-1 0 0,-64 3-457 0 0,1 0-1 0 0,-1-1 1 0 0,0 0-1 0 0,0 0 1 0 0,-1-2-1 0 0,21-9 0 0 0,-21 7-2121 0 0</inkml:trace>
</inkml:ink>
</file>

<file path=ppt/ink/ink6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0.788"/>
    </inkml:context>
    <inkml:brush xml:id="br0">
      <inkml:brushProperty name="width" value="0.1" units="cm"/>
      <inkml:brushProperty name="height" value="0.1" units="cm"/>
      <inkml:brushProperty name="color" value="#FFFFFF"/>
    </inkml:brush>
  </inkml:definitions>
  <inkml:trace contextRef="#ctx0" brushRef="#br0">5 49 5248 0 0,'-5'-5'4157'0'0,"7"3"-3581"0"0,3 0-92 0 0,1-2-232 0 0,8 3-228 0 0,3-2 0 0 0,3 1-480 0 0,1 0-252 0 0,-1-1-400 0 0,3-1-252 0 0,-1 0 84 0 0,-3-1-121 0 0,4-1 61 0 0,-1 0 48 0 0</inkml:trace>
</inkml:ink>
</file>

<file path=ppt/ink/ink6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1.159"/>
    </inkml:context>
    <inkml:brush xml:id="br0">
      <inkml:brushProperty name="width" value="0.1" units="cm"/>
      <inkml:brushProperty name="height" value="0.1" units="cm"/>
      <inkml:brushProperty name="color" value="#FFFFFF"/>
    </inkml:brush>
  </inkml:definitions>
  <inkml:trace contextRef="#ctx0" brushRef="#br0">1 48 1468 0 0,'73'-3'3363'0'0,"81"-15"-1"0"0,-112 13-2728 0 0,23-3-403 0 0,-4 1-2021 0 0,-20 1-2965 0 0,-37 5 3414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9.496"/>
    </inkml:context>
    <inkml:brush xml:id="br0">
      <inkml:brushProperty name="width" value="0.1" units="cm"/>
      <inkml:brushProperty name="height" value="0.1" units="cm"/>
      <inkml:brushProperty name="color" value="#FFFFFF"/>
    </inkml:brush>
  </inkml:definitions>
  <inkml:trace contextRef="#ctx0" brushRef="#br0">27 20 1204 0 0,'0'0'95'0'0,"0"0"0"0"0,0-1-1 0 0,0 1 1 0 0,0 0 0 0 0,0 0-1 0 0,0-1 1 0 0,-1 1 0 0 0,1 0 0 0 0,0-1-1 0 0,0 1 1 0 0,0 0 0 0 0,0 0-1 0 0,-1-1 1 0 0,1 1 0 0 0,0 0 0 0 0,0 0-1 0 0,-1 0 1 0 0,1-1 0 0 0,0 1-1 0 0,0 0 1 0 0,-1 0 0 0 0,1 0 0 0 0,0 0-1 0 0,0 0 1 0 0,-1 0 0 0 0,1-1-1 0 0,0 1 1 0 0,-1 0 0 0 0,1 0 0 0 0,0 0-1 0 0,-1 0 1 0 0,1 0 0 0 0,0 0-1 0 0,-1 0 1 0 0,1 0 0 0 0,0 0 0 0 0,0 0-1 0 0,-1 0 1 0 0,1 1 0 0 0,0-1 0 0 0,-1 0-1 0 0,1 0 1 0 0,0 0 0 0 0,0 0-1 0 0,-1 0 1 0 0,1 0 0 0 0,0 1 0 0 0,0-1-1 0 0,-1 0 1 0 0,1 0 0 0 0,0 1-1 0 0,0-1 1 0 0,-1 0 0 0 0,1 0 0 0 0,0 0-1 0 0,0 1 1 0 0,0-1 0 0 0,0 0-1 0 0,0 1 1 0 0,-1-1 0 0 0,1 0 0 0 0,0 0-1 0 0,0 1 1 0 0,0-1 0 0 0,0 0-1 0 0,0 1 1 0 0,-10 19 1887 0 0,10-16-1830 0 0,-1 1-1 0 0,0-1 1 0 0,1 0-1 0 0,0 1 1 0 0,0-1-1 0 0,0 1 1 0 0,1-1-1 0 0,-1 0 1 0 0,1 0-1 0 0,0 1 1 0 0,0-1-1 0 0,1 0 1 0 0,-1 0-1 0 0,1 0 1 0 0,0 0-1 0 0,0 0 1 0 0,5 7-1 0 0,-3-6-112 0 0,0 0 0 0 0,1-1 0 0 0,-1 1 0 0 0,1-1 0 0 0,0 0 0 0 0,1 0 0 0 0,-1 0-1 0 0,1-1 1 0 0,-1 1 0 0 0,1-1 0 0 0,9 3 0 0 0,-9-4-69 0 0,1 0 0 0 0,-1 0 0 0 0,1-1 1 0 0,-1 0-1 0 0,1 0 0 0 0,0 0 0 0 0,0-1 0 0 0,-1 0 0 0 0,1-1 1 0 0,0 1-1 0 0,7-2 0 0 0,-10 1 44 0 0,1-1 0 0 0,-1 1 0 0 0,0-1 0 0 0,0 1 0 0 0,0-1 0 0 0,0 0 0 0 0,0-1 0 0 0,0 1 0 0 0,0-1 0 0 0,-1 0 0 0 0,0 0 0 0 0,1 0 0 0 0,-1 0 0 0 0,0 0 0 0 0,0-1 0 0 0,-1 1 0 0 0,4-6 1 0 0,-4 6-4 0 0,-1 1 1 0 0,1-1 0 0 0,-1 0 0 0 0,0 0-1 0 0,0 0 1 0 0,0 0 0 0 0,0 0 0 0 0,0 0-1 0 0,-1 0 1 0 0,1 0 0 0 0,-1 0 0 0 0,0 0-1 0 0,0 0 1 0 0,0 0 0 0 0,0 0 0 0 0,-1 0 0 0 0,1 0-1 0 0,-1 0 1 0 0,0 0 0 0 0,0 0 0 0 0,0 0-1 0 0,0 0 1 0 0,0 0 0 0 0,-1 1 0 0 0,1-1-1 0 0,-1 0 1 0 0,0 1 0 0 0,0-1 0 0 0,0 1-1 0 0,0 0 1 0 0,0-1 0 0 0,-3-1 0 0 0,-1 0-2 0 0,1-1-1 0 0,-1 2 1 0 0,0-1 0 0 0,0 1 0 0 0,0 0-1 0 0,0 0 1 0 0,-1 1 0 0 0,1 0-1 0 0,-1 0 1 0 0,1 0 0 0 0,-1 1 0 0 0,0 0-1 0 0,-10 0 1 0 0,9 1-129 0 0,-43 3-307 0 0,18 10-3670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0.715"/>
    </inkml:context>
    <inkml:brush xml:id="br0">
      <inkml:brushProperty name="width" value="0.1" units="cm"/>
      <inkml:brushProperty name="height" value="0.1" units="cm"/>
      <inkml:brushProperty name="color" value="#FFFFFF"/>
    </inkml:brush>
  </inkml:definitions>
  <inkml:trace contextRef="#ctx0" brushRef="#br0">83 158 5380 0 0,'-28'7'1501'0'0,"19"-6"-482"0"0,0 2 1 0 0,0-1-1 0 0,0 1 1 0 0,-10 4-1 0 0,60-6 1826 0 0,7-4-2488 0 0,72-15 0 0 0,-12-12-4404 0 0,-65 12 1154 0 0,-24 8-23 0 0</inkml:trace>
  <inkml:trace contextRef="#ctx0" brushRef="#br0" timeOffset="1">614 22 5613 0 0,'4'-2'768'0'0,"-2"2"-304"0"0,1 0-52 0 0,0-3-676 0 0,-1 2-436 0 0,2-2-1197 0 0,-1 1 985 0 0,-1-1 40 0 0,1-2 16 0 0,-2 2-4 0 0</inkml:trace>
</inkml:ink>
</file>

<file path=ppt/ink/ink6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1.507"/>
    </inkml:context>
    <inkml:brush xml:id="br0">
      <inkml:brushProperty name="width" value="0.1" units="cm"/>
      <inkml:brushProperty name="height" value="0.1" units="cm"/>
      <inkml:brushProperty name="color" value="#FFFFFF"/>
    </inkml:brush>
  </inkml:definitions>
  <inkml:trace contextRef="#ctx0" brushRef="#br0">66 1 1216 0 0,'-2'2'370'0'0,"-1"0"-1"0"0,1 1 1 0 0,-1-1 0 0 0,1 1-1 0 0,0-1 1 0 0,0 1-1 0 0,0 0 1 0 0,0 0 0 0 0,0 0-1 0 0,1 0 1 0 0,-3 6 0 0 0,-11 41 1415 0 0,13-41-1381 0 0,-6 38 560 0 0,1 1 0 0 0,3 0 0 0 0,2 0 0 0 0,4 64 0 0 0,0-15-58 0 0,0-6 263 0 0,23 164 0 0 0,-25-252-1127 0 0,1 1 0 0 0,0 0 0 0 0,-1-1 0 0 0,1 1 0 0 0,1-1 0 0 0,-1 0 0 0 0,0 1 0 0 0,1-1 0 0 0,0 0 0 0 0,-1 0 0 0 0,1 1 0 0 0,1-1 0 0 0,3 4-1 0 0,-3-5-58 0 0,1 1-1 0 0,0-1 1 0 0,-1 0-1 0 0,1 0 1 0 0,0 0-1 0 0,0-1 0 0 0,1 1 1 0 0,-1-1-1 0 0,0 0 1 0 0,0 0-1 0 0,7 0 0 0 0,43 2-1741 0 0,-45-3 464 0 0,-1-1-1 0 0,0 0 1 0 0,0-1 0 0 0,15-4-1 0 0,-8 0-1773 0 0</inkml:trace>
</inkml:ink>
</file>

<file path=ppt/ink/ink6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1.854"/>
    </inkml:context>
    <inkml:brush xml:id="br0">
      <inkml:brushProperty name="width" value="0.1" units="cm"/>
      <inkml:brushProperty name="height" value="0.1" units="cm"/>
      <inkml:brushProperty name="color" value="#FFFFFF"/>
    </inkml:brush>
  </inkml:definitions>
  <inkml:trace contextRef="#ctx0" brushRef="#br0">325 5 4560 0 0,'-3'-4'2194'0'0,"3"4"-2133"0"0,0 0 0 0 0,0 0 0 0 0,0 0 0 0 0,0 0 0 0 0,0 0 0 0 0,-2 0 731 0 0,1 1-731 0 0,-10 7 1188 0 0,-11 14-271 0 0,-157 230 3682 0 0,95-129-6111 0 0,61-99-3373 0 0</inkml:trace>
</inkml:ink>
</file>

<file path=ppt/ink/ink6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2.205"/>
    </inkml:context>
    <inkml:brush xml:id="br0">
      <inkml:brushProperty name="width" value="0.1" units="cm"/>
      <inkml:brushProperty name="height" value="0.1" units="cm"/>
      <inkml:brushProperty name="color" value="#FFFFFF"/>
    </inkml:brush>
  </inkml:definitions>
  <inkml:trace contextRef="#ctx0" brushRef="#br0">1 10 3948 0 0,'0'0'86'0'0,"0"0"0"0"0,-1-1 0 0 0,1 1 0 0 0,0 0 0 0 0,0-1 0 0 0,0 1 0 0 0,0 0 0 0 0,0-1 0 0 0,0 1 0 0 0,0 0 0 0 0,0-1 0 0 0,1 1-1 0 0,-1 0 1 0 0,0-1 0 0 0,0 1 0 0 0,0 0 0 0 0,0-1 0 0 0,0 1 0 0 0,0 0 0 0 0,1-1 0 0 0,-1 1 0 0 0,0 0 0 0 0,0 0 0 0 0,0-1 0 0 0,1 1 0 0 0,-1 0 0 0 0,0 0-1 0 0,1-1 1 0 0,-1 1 0 0 0,0 0 0 0 0,0 0 0 0 0,1 0 0 0 0,-1 0 0 0 0,0-1 0 0 0,1 1 0 0 0,-1 0 0 0 0,13 6 1590 0 0,10 16-469 0 0,40 62 1025 0 0,29 33-932 0 0,39 9 48 0 0,-110-107-1617 0 0,31 22-465 0 0,-14-23-4466 0 0</inkml:trace>
</inkml:ink>
</file>

<file path=ppt/ink/ink6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2.575"/>
    </inkml:context>
    <inkml:brush xml:id="br0">
      <inkml:brushProperty name="width" value="0.1" units="cm"/>
      <inkml:brushProperty name="height" value="0.1" units="cm"/>
      <inkml:brushProperty name="color" value="#FFFFFF"/>
    </inkml:brush>
  </inkml:definitions>
  <inkml:trace contextRef="#ctx0" brushRef="#br0">0 1 4676 0 0,'84'2'4892'0'0,"41"8"-3218"0"0,-91-7-1154 0 0,-23-2-407 0 0,-8-2-98 0 0,0 1 1 0 0,1 0-1 0 0,-1 0 1 0 0,1 1 0 0 0,-1-1-1 0 0,1 1 1 0 0,-1 0-1 0 0,0-1 1 0 0,1 1-1 0 0,-1 1 1 0 0,0-1-1 0 0,0 0 1 0 0,0 1-1 0 0,0 0 1 0 0,0 0-1 0 0,0 0 1 0 0,0 0 0 0 0,-1 0-1 0 0,1 0 1 0 0,-1 1-1 0 0,0-1 1 0 0,1 1-1 0 0,2 5 1 0 0,5 8 92 0 0,-1 1 0 0 0,-1 1 1 0 0,-1-1-1 0 0,0 1 0 0 0,-1 1 0 0 0,-1-1 0 0 0,-1 1 1 0 0,3 28-1 0 0,-2 20 364 0 0,-4 73 1 0 0,-1-77-300 0 0,0-30-105 0 0,1-20 26 0 0,-1-1 0 0 0,0 1 0 0 0,-1 0 0 0 0,0 0 0 0 0,-5 18 0 0 0,5-27-74 0 0,0-1-1 0 0,-1 1 1 0 0,0 0 0 0 0,0 0-1 0 0,0-1 1 0 0,0 1 0 0 0,0-1-1 0 0,-1 0 1 0 0,0 1 0 0 0,0-1-1 0 0,0 0 1 0 0,0-1 0 0 0,0 1-1 0 0,0-1 1 0 0,-1 1 0 0 0,1-1-1 0 0,-1 0 1 0 0,0 0 0 0 0,1 0-1 0 0,-1-1 1 0 0,-4 2 0 0 0,-7 2 45 0 0,0-1 0 0 0,0-1 0 0 0,-1 0 0 0 0,1-1 0 0 0,0 0 0 0 0,-19-1 0 0 0,26-2-708 0 0,1 1 1 0 0,-1-2 0 0 0,1 1 0 0 0,-15-5 0 0 0,6-6-4498 0 0</inkml:trace>
</inkml:ink>
</file>

<file path=ppt/ink/ink6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2.920"/>
    </inkml:context>
    <inkml:brush xml:id="br0">
      <inkml:brushProperty name="width" value="0.1" units="cm"/>
      <inkml:brushProperty name="height" value="0.1" units="cm"/>
      <inkml:brushProperty name="color" value="#FFFFFF"/>
    </inkml:brush>
  </inkml:definitions>
  <inkml:trace contextRef="#ctx0" brushRef="#br0">0 19 6665 0 0,'17'-3'1032'0'0,"2"1"-128"0"0,-2-2-108 0 0,0 2-132 0 0,1 0-256 0 0,-1-2-248 0 0,-1 3-276 0 0,-1 1 20 0 0,-3 0-464 0 0,-1 0-192 0 0,-2 0-364 0 0,0 0-188 0 0,-3 0 75 0 0,1 0-47 0 0,-3 0 64 0 0,-1 0 36 0 0</inkml:trace>
</inkml:ink>
</file>

<file path=ppt/ink/ink6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3.272"/>
    </inkml:context>
    <inkml:brush xml:id="br0">
      <inkml:brushProperty name="width" value="0.1" units="cm"/>
      <inkml:brushProperty name="height" value="0.1" units="cm"/>
      <inkml:brushProperty name="color" value="#FFFFFF"/>
    </inkml:brush>
  </inkml:definitions>
  <inkml:trace contextRef="#ctx0" brushRef="#br0">24 1 1592 0 0,'-4'4'786'0'0,"-14"19"3681"0"0,18-23-4384 0 0,0 0 1 0 0,0 1-1 0 0,0-1 1 0 0,-1 0-1 0 0,1 1 0 0 0,0-1 1 0 0,0 1-1 0 0,0-1 1 0 0,0 0-1 0 0,0 1 1 0 0,0-1-1 0 0,0 1 0 0 0,0-1 1 0 0,0 0-1 0 0,0 1 1 0 0,0-1-1 0 0,0 1 0 0 0,0-1 1 0 0,0 0-1 0 0,0 1 1 0 0,0-1-1 0 0,0 1 1 0 0,0-1-1 0 0,1 0 0 0 0,-1 1 1 0 0,0-1-1 0 0,0 0 1 0 0,1 1-1 0 0,-1-1 0 0 0,0 0 1 0 0,0 1-1 0 0,1-1 1 0 0,-1 0-1 0 0,0 0 1 0 0,1 1-1 0 0,-1-1 0 0 0,0 0 1 0 0,1 0-1 0 0,-1 0 1 0 0,0 1-1 0 0,1-1 0 0 0,-1 0 1 0 0,0 0-1 0 0,1 0 1 0 0,-1 0-1 0 0,1 0 1 0 0,-1 0-1 0 0,0 0 0 0 0,1 0 1 0 0,-1 0-1 0 0,1 0 1 0 0,-1 0-1 0 0,0 0 0 0 0,1 0 1 0 0,-1 0-1 0 0,1 0 1 0 0,12 0 177 0 0,-1 1 0 0 0,1-2 1 0 0,14-1-1 0 0,15-10-4983 0 0</inkml:trace>
</inkml:ink>
</file>

<file path=ppt/ink/ink6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6.258"/>
    </inkml:context>
    <inkml:brush xml:id="br0">
      <inkml:brushProperty name="width" value="0.1" units="cm"/>
      <inkml:brushProperty name="height" value="0.1" units="cm"/>
      <inkml:brushProperty name="color" value="#FFFFFF"/>
    </inkml:brush>
  </inkml:definitions>
  <inkml:trace contextRef="#ctx0" brushRef="#br0">2 0 3776 0 0,'-1'48'4911'0'0,"10"100"-2086"0"0,3 94-1204 0 0,-10-217-6568 0 0</inkml:trace>
</inkml:ink>
</file>

<file path=ppt/ink/ink6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6.813"/>
    </inkml:context>
    <inkml:brush xml:id="br0">
      <inkml:brushProperty name="width" value="0.1" units="cm"/>
      <inkml:brushProperty name="height" value="0.1" units="cm"/>
      <inkml:brushProperty name="color" value="#FFFFFF"/>
    </inkml:brush>
  </inkml:definitions>
  <inkml:trace contextRef="#ctx0" brushRef="#br0">0 218 5729 0 0,'8'-2'5471'0'0,"16"-7"-5092"0"0,-13 5 160 0 0,192-77 1164 0 0,-100 41-962 0 0,65-30-1036 0 0,-164 68-81 0 0,16-7-861 0 0</inkml:trace>
</inkml:ink>
</file>

<file path=ppt/ink/ink6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7.238"/>
    </inkml:context>
    <inkml:brush xml:id="br0">
      <inkml:brushProperty name="width" value="0.1" units="cm"/>
      <inkml:brushProperty name="height" value="0.1" units="cm"/>
      <inkml:brushProperty name="color" value="#FFFFFF"/>
    </inkml:brush>
  </inkml:definitions>
  <inkml:trace contextRef="#ctx0" brushRef="#br0">47 1 6361 0 0,'0'0'85'0'0,"-1"0"1"0"0,1 0 0 0 0,0 0-1 0 0,-1 1 1 0 0,1-1 0 0 0,-1 0-1 0 0,1 0 1 0 0,0 1 0 0 0,-1-1-1 0 0,1 0 1 0 0,0 1 0 0 0,-1-1-1 0 0,1 0 1 0 0,0 1 0 0 0,0-1 0 0 0,-1 0-1 0 0,1 1 1 0 0,0-1 0 0 0,0 1-1 0 0,0-1 1 0 0,-1 0 0 0 0,1 1-1 0 0,0-1 1 0 0,0 1 0 0 0,0-1-1 0 0,0 1 1 0 0,0-1 0 0 0,0 1-1 0 0,0-1 1 0 0,0 0 0 0 0,0 1-1 0 0,0-1 1 0 0,0 1 0 0 0,0-1-1 0 0,0 1 1 0 0,1-1 0 0 0,-1 0 0 0 0,0 1-1 0 0,0-1 1 0 0,0 1 0 0 0,1-1-1 0 0,-1 0 1 0 0,0 1 0 0 0,22 3 2133 0 0,-5-3-1998 0 0,-13 0-167 0 0,0-1 1 0 0,0 1-1 0 0,0 0 0 0 0,0 1 1 0 0,0-1-1 0 0,0 1 0 0 0,0-1 0 0 0,0 1 1 0 0,-1 0-1 0 0,1 1 0 0 0,-1-1 0 0 0,1 1 1 0 0,-1-1-1 0 0,0 1 0 0 0,0 0 1 0 0,0 0-1 0 0,-1 0 0 0 0,1 1 0 0 0,-1-1 1 0 0,1 1-1 0 0,-1-1 0 0 0,3 7 1 0 0,-4-4-28 0 0,1 0 0 0 0,-1 0 0 0 0,0 0 0 0 0,0 0 1 0 0,-1 0-1 0 0,0 0 0 0 0,0 0 0 0 0,0 0 1 0 0,-1 0-1 0 0,0 0 0 0 0,0 0 0 0 0,-1 0 1 0 0,1 0-1 0 0,-1 0 0 0 0,-3 6 0 0 0,-8 13 17 0 0,0 0 0 0 0,-2 0 0 0 0,-1-2 0 0 0,-30 36 0 0 0,10-13-30 0 0,35-45-21 0 0,-1 0 1 0 0,1 0-1 0 0,0 1 1 0 0,0-1-1 0 0,0 1 0 0 0,0-1 1 0 0,0 1-1 0 0,0-1 1 0 0,1 1-1 0 0,-1 0 1 0 0,1-1-1 0 0,-1 1 1 0 0,1 0-1 0 0,-1-1 1 0 0,1 1-1 0 0,0 2 1 0 0,0-3 8 0 0,1 0-1 0 0,0 0 1 0 0,0-1 0 0 0,0 1 0 0 0,0 0 0 0 0,0-1 0 0 0,0 1 0 0 0,0 0 0 0 0,0-1 0 0 0,0 1 0 0 0,0-1 0 0 0,0 0 0 0 0,0 1 0 0 0,0-1 0 0 0,0 0 0 0 0,1 0 0 0 0,-1 1 0 0 0,0-1 0 0 0,0 0 0 0 0,0 0 0 0 0,0 0 0 0 0,1-1 0 0 0,-1 1 0 0 0,1 0 0 0 0,213-16 338 0 0,-162 12-335 0 0,19-3-1192 0 0,-26-6-4865 0 0</inkml:trace>
</inkml:ink>
</file>

<file path=ppt/ink/ink6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7.766"/>
    </inkml:context>
    <inkml:brush xml:id="br0">
      <inkml:brushProperty name="width" value="0.1" units="cm"/>
      <inkml:brushProperty name="height" value="0.1" units="cm"/>
      <inkml:brushProperty name="color" value="#FFFFFF"/>
    </inkml:brush>
  </inkml:definitions>
  <inkml:trace contextRef="#ctx0" brushRef="#br0">277 2 3788 0 0,'-6'-1'262'0'0,"0"0"-1"0"0,0 1 0 0 0,0 0 1 0 0,0 0-1 0 0,0 1 0 0 0,0 0 1 0 0,0 0-1 0 0,0 0 0 0 0,0 1 1 0 0,0 0-1 0 0,0 0 0 0 0,-6 3 1 0 0,3 0 93 0 0,0 0 0 0 0,0 1 0 0 0,1 0 1 0 0,0 1-1 0 0,0-1 0 0 0,-12 14 0 0 0,7-3 109 0 0,0-1 0 0 0,1 2 0 0 0,1-1 0 0 0,1 1 0 0 0,0 1 0 0 0,-11 31 0 0 0,14-25-178 0 0,0 0-1 0 0,1 1 1 0 0,2-1 0 0 0,0 2 0 0 0,2-1-1 0 0,1 0 1 0 0,1 0 0 0 0,1 0 0 0 0,5 31-1 0 0,-3-37-184 0 0,1-1-1 0 0,1 1 1 0 0,0-1 0 0 0,2 0-1 0 0,0-1 1 0 0,1 0-1 0 0,1 0 1 0 0,0 0 0 0 0,2-1-1 0 0,0-1 1 0 0,0 0-1 0 0,25 25 1 0 0,-29-34-349 0 0,0-1 1 0 0,1 0-1 0 0,0-1 1 0 0,0 1-1 0 0,1-2 1 0 0,0 1-1 0 0,-1-1 0 0 0,13 4 1 0 0,-11-5-566 0 0,0-1 0 0 0,-1 0 0 0 0,1 0 0 0 0,0-1 0 0 0,0 0 0 0 0,0-1-1 0 0,0 0 1 0 0,11-1 0 0 0,-1-3-2046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2.775"/>
    </inkml:context>
    <inkml:brush xml:id="br0">
      <inkml:brushProperty name="width" value="0.1" units="cm"/>
      <inkml:brushProperty name="height" value="0.1" units="cm"/>
      <inkml:brushProperty name="color" value="#FFFFFF"/>
    </inkml:brush>
  </inkml:definitions>
  <inkml:trace contextRef="#ctx0" brushRef="#br0">152 137 964 0 0,'-2'-5'469'0'0,"1"0"1"0"0,0 0-1 0 0,0 0 0 0 0,1-1 0 0 0,-1 1 0 0 0,1 0 1 0 0,1-8-1 0 0,-1 9-138 0 0,1 1 0 0 0,-1-1 0 0 0,0 0 0 0 0,0 0 0 0 0,-1 0 1 0 0,1 0-1 0 0,-1 0 0 0 0,0 1 0 0 0,0-1 0 0 0,0 0 0 0 0,0 0 0 0 0,-1 1 0 0 0,-2-6 1 0 0,3 8-278 0 0,0 1 1 0 0,0 0 0 0 0,0-1 0 0 0,0 1-1 0 0,0 0 1 0 0,0 0 0 0 0,0-1 0 0 0,0 1 0 0 0,0 0-1 0 0,0 0 1 0 0,0 0 0 0 0,0 0 0 0 0,0 1-1 0 0,0-1 1 0 0,0 0 0 0 0,0 0 0 0 0,0 0 0 0 0,0 1-1 0 0,0-1 1 0 0,0 1 0 0 0,0-1 0 0 0,1 0 0 0 0,-1 1-1 0 0,0 0 1 0 0,0-1 0 0 0,0 1 0 0 0,1-1-1 0 0,-1 1 1 0 0,-1 1 0 0 0,-24 21 387 0 0,17-12-301 0 0,1 0 1 0 0,-1 1-1 0 0,2 0 1 0 0,0 0-1 0 0,0 1 0 0 0,1-1 1 0 0,0 1-1 0 0,1 1 1 0 0,1-1-1 0 0,-5 26 0 0 0,8-34-105 0 0,0 0-1 0 0,1 0 1 0 0,-1 0-1 0 0,1 0 1 0 0,0 0-1 0 0,0 0 0 0 0,1 0 1 0 0,-1 0-1 0 0,1 0 1 0 0,0-1-1 0 0,1 1 1 0 0,-1 0-1 0 0,1 0 1 0 0,0-1-1 0 0,0 1 0 0 0,0-1 1 0 0,1 1-1 0 0,0-1 1 0 0,0 0-1 0 0,0 0 1 0 0,0 0-1 0 0,0-1 0 0 0,1 1 1 0 0,0-1-1 0 0,-1 0 1 0 0,1 0-1 0 0,1 0 1 0 0,-1 0-1 0 0,0-1 1 0 0,1 1-1 0 0,-1-1 0 0 0,1 0 1 0 0,8 2-1 0 0,-5-2-12 0 0,0 0-1 0 0,0-1 1 0 0,0 0-1 0 0,0 0 1 0 0,1 0 0 0 0,-1-1-1 0 0,0 0 1 0 0,0-1-1 0 0,1 0 1 0 0,-1 0-1 0 0,0-1 1 0 0,0 0-1 0 0,11-5 1 0 0,-14 6-20 0 0,-1-1 1 0 0,0-1 0 0 0,1 1-1 0 0,-1 0 1 0 0,0-1 0 0 0,0 0-1 0 0,-1 0 1 0 0,1 0 0 0 0,-1-1-1 0 0,1 1 1 0 0,-1-1 0 0 0,0 1-1 0 0,0-1 1 0 0,-1 0 0 0 0,1-1-1 0 0,-1 1 1 0 0,0 0-1 0 0,0 0 1 0 0,0-1 0 0 0,-1 0-1 0 0,1 1 1 0 0,-1-1 0 0 0,0 0-1 0 0,0-5 1 0 0,-1-6-1 0 0,0 0 0 0 0,-1 0 0 0 0,0 0 0 0 0,-2 0 0 0 0,-7-29 0 0 0,7 36-12 0 0,0-1 0 0 0,0 1 1 0 0,-1 0-1 0 0,0 0 0 0 0,-1 0 0 0 0,0 1 1 0 0,0-1-1 0 0,-1 1 0 0 0,0 0 1 0 0,-11-11-1 0 0,13 16-66 0 0,0 0 1 0 0,1 1-1 0 0,-1-1 0 0 0,0 1 0 0 0,0 0 1 0 0,-1 0-1 0 0,1 0 0 0 0,0 1 1 0 0,-1-1-1 0 0,1 1 0 0 0,-1 0 0 0 0,1 0 1 0 0,-1 1-1 0 0,1-1 0 0 0,-7 1 0 0 0,7 1-223 0 0,1-1-1 0 0,0 1 1 0 0,0-1-1 0 0,0 1 1 0 0,0 0-1 0 0,0 0 1 0 0,0 0-1 0 0,0 0 1 0 0,0 1-1 0 0,1-1 1 0 0,-1 1-1 0 0,0 0 1 0 0,1 0-1 0 0,-4 3 1 0 0,-2 4-2712 0 0</inkml:trace>
</inkml:ink>
</file>

<file path=ppt/ink/ink6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8.489"/>
    </inkml:context>
    <inkml:brush xml:id="br0">
      <inkml:brushProperty name="width" value="0.1" units="cm"/>
      <inkml:brushProperty name="height" value="0.1" units="cm"/>
      <inkml:brushProperty name="color" value="#FFFFFF"/>
    </inkml:brush>
  </inkml:definitions>
  <inkml:trace contextRef="#ctx0" brushRef="#br0">33 40 5032 0 0,'-15'-23'1484'0'0,"3"7"2017"0"0,11 18-3364 0 0,0 0 0 0 0,0 0 0 0 0,1 0 0 0 0,-1 0 0 0 0,1 0-1 0 0,-1 0 1 0 0,1 0 0 0 0,0 0 0 0 0,0 1 0 0 0,0-1 0 0 0,0 0 0 0 0,1 3-1 0 0,5 120 1038 0 0,5-1-1 0 0,33 143 0 0 0,-40-251-1674 0 0,-2-19-362 0 0,-3-31-605 0 0,1 19 1590 0 0,0-2-100 0 0,1 0 1 0 0,1 0-1 0 0,1 0 1 0 0,0 0-1 0 0,1 1 1 0 0,1 0-1 0 0,11-27 1 0 0,-15 41 5 0 0,0-1 0 0 0,1 1 0 0 0,0 0 0 0 0,-1-1 0 0 0,1 1 1 0 0,0 0-1 0 0,0 0 0 0 0,0 0 0 0 0,0 0 0 0 0,0 1 0 0 0,1-1 0 0 0,-1 1 0 0 0,1-1 1 0 0,-1 1-1 0 0,1 0 0 0 0,-1-1 0 0 0,1 2 0 0 0,4-3 0 0 0,-1 3-2 0 0,0-1 0 0 0,0 0 0 0 0,0 1 0 0 0,0 0 0 0 0,0 1 0 0 0,0-1-1 0 0,-1 1 1 0 0,11 2 0 0 0,-2 2 7 0 0,0 0-1 0 0,0 0 0 0 0,0 1 1 0 0,-1 1-1 0 0,1 0 1 0 0,17 14-1 0 0,-27-18-18 0 0,0 0 0 0 0,1 1 0 0 0,-1-1 1 0 0,-1 1-1 0 0,1 0 0 0 0,0 1 0 0 0,-1-1 0 0 0,0 0 0 0 0,0 1 1 0 0,0 0-1 0 0,-1 0 0 0 0,0 0 0 0 0,1 0 0 0 0,-2 0 0 0 0,1 0 1 0 0,-1 1-1 0 0,1-1 0 0 0,-2 0 0 0 0,1 1 0 0 0,0-1 0 0 0,-1 1 0 0 0,-1 5 1 0 0,0-5-1 0 0,0 1 0 0 0,-1-1-1 0 0,0 1 1 0 0,0-1 0 0 0,0 0 0 0 0,-1 0 0 0 0,0 0 0 0 0,0 0 0 0 0,-1 0 0 0 0,1-1 0 0 0,-1 1 0 0 0,-1-1 0 0 0,1 0 0 0 0,-1 0 0 0 0,0-1 0 0 0,0 1 0 0 0,-10 6 0 0 0,6-5 31 0 0,-1 0 1 0 0,0 0-1 0 0,-1-1 1 0 0,1-1 0 0 0,-1 0-1 0 0,0 0 1 0 0,-18 4-1 0 0,22-7-174 0 0,0 0 0 0 0,1 0 0 0 0,-1-1 0 0 0,1 0-1 0 0,-1 0 1 0 0,0 0 0 0 0,1-1 0 0 0,-1 0-1 0 0,1 0 1 0 0,-1-1 0 0 0,1 0 0 0 0,0 0 0 0 0,0 0-1 0 0,-11-6 1 0 0,16 7-68 0 0,1 1 1 0 0,-1 0-1 0 0,0-1 0 0 0,1 1 0 0 0,-1 0 0 0 0,1-1 1 0 0,-1 1-1 0 0,1-1 0 0 0,-1 1 0 0 0,1-1 0 0 0,-1 1 1 0 0,1-1-1 0 0,0 0 0 0 0,-1 1 0 0 0,1-1 0 0 0,0 1 1 0 0,-1-1-1 0 0,1 0 0 0 0,0 1 0 0 0,0-1 0 0 0,0 0 1 0 0,-1 0-1 0 0</inkml:trace>
</inkml:ink>
</file>

<file path=ppt/ink/ink6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8.846"/>
    </inkml:context>
    <inkml:brush xml:id="br0">
      <inkml:brushProperty name="width" value="0.1" units="cm"/>
      <inkml:brushProperty name="height" value="0.1" units="cm"/>
      <inkml:brushProperty name="color" value="#FFFFFF"/>
    </inkml:brush>
  </inkml:definitions>
  <inkml:trace contextRef="#ctx0" brushRef="#br0">0 36 6033 0 0,'8'0'940'0'0,"0"0"-108"0"0,-1 0-92 0 0,10-2-68 0 0,5 0-68 0 0,-2 0-80 0 0,3-2-156 0 0,0 0-196 0 0,0 0-212 0 0,-2 2 4 0 0,1-2-524 0 0,-4 1-296 0 0,2 1-460 0 0,-1 2 32 0 0,-4-3-93 0 0,-3 1 93 0 0,0 2 44 0 0,-1-2 56 0 0</inkml:trace>
</inkml:ink>
</file>

<file path=ppt/ink/ink6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9.328"/>
    </inkml:context>
    <inkml:brush xml:id="br0">
      <inkml:brushProperty name="width" value="0.1" units="cm"/>
      <inkml:brushProperty name="height" value="0.1" units="cm"/>
      <inkml:brushProperty name="color" value="#FFFFFF"/>
    </inkml:brush>
  </inkml:definitions>
  <inkml:trace contextRef="#ctx0" brushRef="#br0">305 82 1448 0 0,'1'-1'396'0'0,"1"0"-1"0"0,-1-1 1 0 0,0 1-1 0 0,1 0 1 0 0,-1 0-1 0 0,0-1 1 0 0,0 1 0 0 0,0-1-1 0 0,0 1 1 0 0,0-1-1 0 0,-1 1 1 0 0,1-1-1 0 0,0 0 1 0 0,-1 1-1 0 0,1-1 1 0 0,-1 0-1 0 0,0 0 1 0 0,1 1 0 0 0,-1-1-1 0 0,0 0 1 0 0,0 0-1 0 0,0 1 1 0 0,0-1-1 0 0,-1-3 1 0 0,-1 2-245 0 0,0 1 1 0 0,0 0-1 0 0,0 0 1 0 0,0 1 0 0 0,0-1-1 0 0,-1 0 1 0 0,1 1-1 0 0,0-1 1 0 0,-1 1-1 0 0,0-1 1 0 0,1 1-1 0 0,-1 0 1 0 0,0 0-1 0 0,1 1 1 0 0,-6-2-1 0 0,-5-2 85 0 0,0 1 0 0 0,-1 1 0 0 0,1-1 0 0 0,-1 2 0 0 0,1 0 0 0 0,-1 1-1 0 0,0 0 1 0 0,1 1 0 0 0,-19 3 0 0 0,26-2-181 0 0,-1 0-1 0 0,0 0 0 0 0,1 0 1 0 0,0 1-1 0 0,0 0 0 0 0,0 0 1 0 0,0 1-1 0 0,0 0 0 0 0,0 0 1 0 0,1 0-1 0 0,0 1 0 0 0,0-1 1 0 0,0 1-1 0 0,1 0 0 0 0,-1 1 1 0 0,1-1-1 0 0,0 1 1 0 0,1 0-1 0 0,-1 0 0 0 0,-3 10 1 0 0,5-12-16 0 0,0 1 0 0 0,0 0 0 0 0,1 0 0 0 0,-1 0 0 0 0,1 0 0 0 0,1 0 0 0 0,-1 0 0 0 0,0 1 0 0 0,1-1 0 0 0,0 0 1 0 0,1 0-1 0 0,-1 0 0 0 0,1 1 0 0 0,2 8 0 0 0,-1-10-53 0 0,-1-1 0 0 0,1 1 0 0 0,0-1 0 0 0,0 1-1 0 0,1-1 1 0 0,-1 0 0 0 0,1 1 0 0 0,-1-1 0 0 0,1 0 0 0 0,0-1 0 0 0,0 1 0 0 0,0-1 0 0 0,1 1 0 0 0,-1-1 0 0 0,1 0 0 0 0,-1 0 0 0 0,1 0-1 0 0,0-1 1 0 0,6 3 0 0 0,-1-1-119 0 0,-1-1 0 0 0,0 0-1 0 0,1-1 1 0 0,0 1 0 0 0,-1-2-1 0 0,1 1 1 0 0,0-1 0 0 0,14-2-1 0 0,-19 2 36 0 0,0-1 0 0 0,-1 0 0 0 0,1 0-1 0 0,0 0 1 0 0,-1 0 0 0 0,1-1 0 0 0,-1 1-1 0 0,1-1 1 0 0,-1 0 0 0 0,0 0 0 0 0,0 0-1 0 0,0-1 1 0 0,0 1 0 0 0,0-1 0 0 0,0 1-1 0 0,-1-1 1 0 0,1 0 0 0 0,-1 0 0 0 0,0 0-1 0 0,0-1 1 0 0,0 1 0 0 0,2-5 0 0 0,18-64-745 0 0,-9 24 1520 0 0,-2 77 233 0 0,1 0 1 0 0,21 35 0 0 0,-28-56-1231 0 0,1-1 0 0 0,0 0 0 0 0,0 0 0 0 0,0-1 0 0 0,8 7 0 0 0,-11-11-421 0 0,0 0 1 0 0,0 0-1 0 0,0 0 0 0 0,0-1 1 0 0,0 1-1 0 0,0-1 1 0 0,1 1-1 0 0,-1-1 0 0 0,7 1 1 0 0</inkml:trace>
</inkml:ink>
</file>

<file path=ppt/ink/ink6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09.676"/>
    </inkml:context>
    <inkml:brush xml:id="br0">
      <inkml:brushProperty name="width" value="0.1" units="cm"/>
      <inkml:brushProperty name="height" value="0.1" units="cm"/>
      <inkml:brushProperty name="color" value="#FFFFFF"/>
    </inkml:brush>
  </inkml:definitions>
  <inkml:trace contextRef="#ctx0" brushRef="#br0">1 1 4976 0 0,'18'15'2044'0'0,"27"29"-1"0"0,38 54-351 0 0,-58-67-1233 0 0,-3-3 74 0 0,0 0 0 0 0,-2 1 1 0 0,-1 1-1 0 0,28 60 1 0 0,-42-77-455 0 0,0 0 0 0 0,-1 0 1 0 0,-1 0-1 0 0,0 0 0 0 0,-1 1 0 0 0,0-1 1 0 0,-1 1-1 0 0,-1 0 0 0 0,0-1 1 0 0,-1 1-1 0 0,0 0 0 0 0,-1-1 1 0 0,-1 1-1 0 0,0-1 0 0 0,-6 17 0 0 0,1-12-239 0 0,-1 0 0 0 0,0-1-1 0 0,-2 0 1 0 0,1 0 0 0 0,-2-2 0 0 0,0 1-1 0 0,-1-1 1 0 0,-18 16 0 0 0,26-27-884 0 0,0 0 0 0 0,0-1 0 0 0,0 1 0 0 0,0-1 0 0 0,-11 5 0 0 0,9-6-1767 0 0</inkml:trace>
</inkml:ink>
</file>

<file path=ppt/ink/ink6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1.909"/>
    </inkml:context>
    <inkml:brush xml:id="br0">
      <inkml:brushProperty name="width" value="0.1" units="cm"/>
      <inkml:brushProperty name="height" value="0.1" units="cm"/>
      <inkml:brushProperty name="color" value="#FFFFFF"/>
    </inkml:brush>
  </inkml:definitions>
  <inkml:trace contextRef="#ctx0" brushRef="#br0">241 1 3268 0 0,'-20'12'10529'0'0,"20"-12"-10463"0"0,0-1-35 0 0,1 1 0 0 0,0-1 0 0 0,-1 0 0 0 0,1 0 0 0 0,-1 1 0 0 0,1-1 0 0 0,0 0 0 0 0,0 0 0 0 0,-1 1 1 0 0,1-1-1 0 0,0 1 0 0 0,0-1 0 0 0,0 1 0 0 0,0-1 0 0 0,0 1 0 0 0,0 0 0 0 0,0-1 0 0 0,0 1 0 0 0,0 0 1 0 0,-1 0-1 0 0,1 0 0 0 0,0-1 0 0 0,0 1 0 0 0,2 1 0 0 0,26-1 187 0 0,-22 3-198 0 0,-1 1-1 0 0,0-1 1 0 0,-1 1 0 0 0,1 1 0 0 0,-1-1-1 0 0,0 1 1 0 0,0 0 0 0 0,0 0 0 0 0,0 0-1 0 0,-1 1 1 0 0,0 0 0 0 0,0-1 0 0 0,-1 2-1 0 0,1-1 1 0 0,-1 0 0 0 0,-1 0-1 0 0,1 1 1 0 0,-1 0 0 0 0,0-1 0 0 0,1 14-1 0 0,-1-10-12 0 0,-1 0 0 0 0,0 1-1 0 0,-1-1 1 0 0,0 1 0 0 0,0-1 0 0 0,-1 0-1 0 0,0 1 1 0 0,-1-1 0 0 0,-1 0-1 0 0,1 0 1 0 0,-2 0 0 0 0,1 0-1 0 0,-8 13 1 0 0,2-7-50 0 0,-2-1 0 0 0,0 0 0 0 0,0-1 0 0 0,-2 0 0 0 0,-22 20 0 0 0,16-17-42 0 0,0-1 0 0 0,-2-1-1 0 0,-23 14 1 0 0,37-24 65 0 0,0-1-1 0 0,-1 0 1 0 0,1 0 0 0 0,-1-1-1 0 0,0 0 1 0 0,0-1 0 0 0,-1 0-1 0 0,1 0 1 0 0,0-1-1 0 0,-1 0 1 0 0,1 0 0 0 0,-1 0-1 0 0,-9-2 1 0 0,17 1 12 0 0,0 0 0 0 0,0 0 0 0 0,0 0 1 0 0,0 0-1 0 0,0-1 0 0 0,0 1 0 0 0,0 0 0 0 0,0-1 0 0 0,0 1 1 0 0,0 0-1 0 0,0-1 0 0 0,0 1 0 0 0,0-1 0 0 0,1 0 0 0 0,-1 1 1 0 0,0-1-1 0 0,0 1 0 0 0,1-1 0 0 0,-1 0 0 0 0,0 0 0 0 0,1 1 0 0 0,-1-1 1 0 0,0 0-1 0 0,1 0 0 0 0,-1 0 0 0 0,0-2 0 0 0,1 2-4 0 0,0-1 1 0 0,0 0-1 0 0,0 1 0 0 0,1-1 0 0 0,-1 0 0 0 0,0 1 0 0 0,1-1 0 0 0,-1 0 1 0 0,1 1-1 0 0,-1-1 0 0 0,1 1 0 0 0,0-1 0 0 0,-1 1 0 0 0,3-3 1 0 0,1-2-25 0 0,0 1 0 0 0,0 0 0 0 0,1 0 0 0 0,-1 0 0 0 0,1 0 0 0 0,0 1 0 0 0,8-5 0 0 0,-10 7 54 0 0,0 1 1 0 0,1 0-1 0 0,-1-1 0 0 0,1 1 0 0 0,0 0 0 0 0,-1 0 0 0 0,1 1 0 0 0,0-1 1 0 0,0 1-1 0 0,-1 0 0 0 0,1 0 0 0 0,0 0 0 0 0,0 1 0 0 0,-1-1 0 0 0,1 1 0 0 0,0 0 1 0 0,-1 0-1 0 0,1 0 0 0 0,0 0 0 0 0,5 4 0 0 0,6 3 79 0 0,-1 1-1 0 0,0 0 1 0 0,20 17-1 0 0,6 5-6 0 0,-13-17-1918 0 0,-6-12-2658 0 0</inkml:trace>
</inkml:ink>
</file>

<file path=ppt/ink/ink6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2.439"/>
    </inkml:context>
    <inkml:brush xml:id="br0">
      <inkml:brushProperty name="width" value="0.1" units="cm"/>
      <inkml:brushProperty name="height" value="0.1" units="cm"/>
      <inkml:brushProperty name="color" value="#FFFFFF"/>
    </inkml:brush>
  </inkml:definitions>
  <inkml:trace contextRef="#ctx0" brushRef="#br0">571 85 3372 0 0,'-6'-7'212'0'0,"1"0"0"0"0,-1 1 0 0 0,0 0-1 0 0,0 0 1 0 0,0 0 0 0 0,-1 1 0 0 0,0-1-1 0 0,0 2 1 0 0,0-1 0 0 0,-1 1 0 0 0,0 0 0 0 0,0 1-1 0 0,0 0 1 0 0,0 0 0 0 0,0 0 0 0 0,0 1-1 0 0,-1 1 1 0 0,1-1 0 0 0,-1 1 0 0 0,1 1-1 0 0,-1 0 1 0 0,0 0 0 0 0,1 0 0 0 0,-1 1 0 0 0,1 0-1 0 0,-1 1 1 0 0,1 0 0 0 0,0 1 0 0 0,-1-1-1 0 0,1 1 1 0 0,-8 5 0 0 0,-10 6 124 0 0,0 1 0 0 0,1 2 0 0 0,1 0 0 0 0,1 2 1 0 0,0 0-1 0 0,2 2 0 0 0,-27 30 0 0 0,36-34-149 0 0,0 0 1 0 0,1 0-1 0 0,1 1 1 0 0,1 0-1 0 0,0 1 1 0 0,2 0-1 0 0,0 0 1 0 0,-6 27-1 0 0,9-24-48 0 0,1 0 0 0 0,1 0 0 0 0,1 0 0 0 0,1 0 0 0 0,1 0 0 0 0,1 1-1 0 0,1-1 1 0 0,0 0 0 0 0,14 41 0 0 0,-2-22 140 0 0,33 67 0 0 0,-36-87-190 0 0,1 0 0 0 0,0-1 0 0 0,2-1 0 0 0,0 0 0 0 0,1-1 0 0 0,1-1 0 0 0,33 27 0 0 0,-33-33-73 0 0,-1 0 0 0 0,2-1 0 0 0,-1 0 1 0 0,1-2-1 0 0,1 0 0 0 0,0-1 0 0 0,0-1 1 0 0,0-1-1 0 0,0 0 0 0 0,1-2 0 0 0,0 0 1 0 0,0-1-1 0 0,0-1 0 0 0,0-1 0 0 0,0-1 1 0 0,24-4-1 0 0,-29 3-53 0 0,0-1 1 0 0,0 0-1 0 0,0-1 1 0 0,-1-1-1 0 0,0 0 1 0 0,0-1-1 0 0,0-1 1 0 0,-1 0 0 0 0,1-1-1 0 0,-2 0 1 0 0,1-1-1 0 0,-1 0 1 0 0,-1-1-1 0 0,0 0 1 0 0,0-1-1 0 0,-1-1 1 0 0,0 1-1 0 0,-1-1 1 0 0,0-1-1 0 0,-1 0 1 0 0,11-26 0 0 0,-13 24-45 0 0,-1 0 1 0 0,-1-1-1 0 0,0 1 1 0 0,-2-1 0 0 0,0 0-1 0 0,1-24 1 0 0,-4 11-41 0 0,0 1-1 0 0,-10-52 1 0 0,6 56 86 0 0,-1 0 1 0 0,-2 0 0 0 0,0 1-1 0 0,-1 0 1 0 0,-23-42-1 0 0,26 56-97 0 0,0 1-1 0 0,0-1 1 0 0,-1 1-1 0 0,0 1 0 0 0,0-1 1 0 0,-1 1-1 0 0,-11-9 0 0 0,14 13-183 0 0,-1 0 1 0 0,1 0-1 0 0,-1 0 0 0 0,1 0 0 0 0,-1 1 0 0 0,0 0 0 0 0,0 0 1 0 0,0 1-1 0 0,0 0 0 0 0,0 0 0 0 0,-1 0 0 0 0,1 1 0 0 0,-9 0 1 0 0,2 2-1455 0 0,3 1-1282 0 0</inkml:trace>
</inkml:ink>
</file>

<file path=ppt/ink/ink6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2.818"/>
    </inkml:context>
    <inkml:brush xml:id="br0">
      <inkml:brushProperty name="width" value="0.1" units="cm"/>
      <inkml:brushProperty name="height" value="0.1" units="cm"/>
      <inkml:brushProperty name="color" value="#FFFFFF"/>
    </inkml:brush>
  </inkml:definitions>
  <inkml:trace contextRef="#ctx0" brushRef="#br0">1 1 5725 0 0,'5'5'5221'0'0,"20"25"-4091"0"0,55 88 696 0 0,-38-54-1098 0 0,64 75-1 0 0,-84-114-1018 0 0,-2-1-831 0 0,27 24 1 0 0,-39-41 123 0 0,0 0 0 0 0,0-1 0 0 0,1 0 1 0 0,10 5-1 0 0,-5-5-1948 0 0</inkml:trace>
</inkml:ink>
</file>

<file path=ppt/ink/ink6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3.173"/>
    </inkml:context>
    <inkml:brush xml:id="br0">
      <inkml:brushProperty name="width" value="0.1" units="cm"/>
      <inkml:brushProperty name="height" value="0.1" units="cm"/>
      <inkml:brushProperty name="color" value="#FFFFFF"/>
    </inkml:brush>
  </inkml:definitions>
  <inkml:trace contextRef="#ctx0" brushRef="#br0">111 13 5356 0 0,'0'-1'81'0'0,"0"1"0"0"0,0-1-1 0 0,0 1 1 0 0,0-1-1 0 0,0 1 1 0 0,0-1-1 0 0,0 1 1 0 0,0-1 0 0 0,0 1-1 0 0,0-1 1 0 0,0 1-1 0 0,-1-1 1 0 0,1 1-1 0 0,0-1 1 0 0,0 1 0 0 0,-1 0-1 0 0,1-1 1 0 0,0 1-1 0 0,0-1 1 0 0,-1 1-1 0 0,1 0 1 0 0,0-1 0 0 0,-1 1-1 0 0,1 0 1 0 0,0-1-1 0 0,-1 1 1 0 0,-6 9 1465 0 0,-1 22-290 0 0,-10 169 1853 0 0,5-22-1783 0 0,-7-56-657 0 0,8-63-643 0 0,-10 65-817 0 0,16-41-5370 0 0,6-73 3005 0 0</inkml:trace>
</inkml:ink>
</file>

<file path=ppt/ink/ink6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3.547"/>
    </inkml:context>
    <inkml:brush xml:id="br0">
      <inkml:brushProperty name="width" value="0.1" units="cm"/>
      <inkml:brushProperty name="height" value="0.1" units="cm"/>
      <inkml:brushProperty name="color" value="#FFFFFF"/>
    </inkml:brush>
  </inkml:definitions>
  <inkml:trace contextRef="#ctx0" brushRef="#br0">291 47 5925 0 0,'-1'-3'286'0'0,"0"0"1"0"0,0 1 0 0 0,-1-1 0 0 0,1 0 0 0 0,-1 1 0 0 0,0-1 0 0 0,0 1 0 0 0,0-1 0 0 0,0 1 0 0 0,0 0 0 0 0,0 0 0 0 0,-1 0-1 0 0,1 0 1 0 0,-1 0 0 0 0,1 1 0 0 0,-1-1 0 0 0,0 1 0 0 0,1 0 0 0 0,-1-1 0 0 0,-5 0 0 0 0,3 1-106 0 0,0 1 0 0 0,1 0-1 0 0,-1 0 1 0 0,0 0 0 0 0,1 1 0 0 0,-1-1 0 0 0,0 1 0 0 0,1 0 0 0 0,-1 1 0 0 0,1-1-1 0 0,0 1 1 0 0,-6 2 0 0 0,-6 5 18 0 0,1 0 0 0 0,0 1 0 0 0,0 1 0 0 0,2 0 0 0 0,-1 0 0 0 0,-12 15 0 0 0,19-18-101 0 0,0 1 0 0 0,1 0 0 0 0,0 0-1 0 0,0 0 1 0 0,1 1 0 0 0,0-1 0 0 0,-6 20 0 0 0,9-22-49 0 0,0 1 1 0 0,0-1-1 0 0,1 0 1 0 0,0 1-1 0 0,0 0 1 0 0,0-1-1 0 0,1 1 1 0 0,0-1-1 0 0,1 1 1 0 0,0-1-1 0 0,0 1 1 0 0,3 8-1 0 0,-3-13-109 0 0,0 0-1 0 0,0 0 1 0 0,0 1-1 0 0,1-1 1 0 0,-1 0-1 0 0,1 0 1 0 0,0-1-1 0 0,0 1 1 0 0,0 0-1 0 0,0-1 1 0 0,0 1-1 0 0,0-1 1 0 0,1 1 0 0 0,0-1-1 0 0,-1 0 1 0 0,1 0-1 0 0,0-1 1 0 0,0 1-1 0 0,0 0 1 0 0,0-1-1 0 0,0 0 1 0 0,0 1-1 0 0,0-1 1 0 0,1-1-1 0 0,-1 1 1 0 0,0 0-1 0 0,1-1 1 0 0,-1 0-1 0 0,0 1 1 0 0,1-1-1 0 0,-1-1 1 0 0,5 1-1 0 0,0-2-175 0 0,-1 1-1 0 0,1-1 0 0 0,-1-1 1 0 0,0 1-1 0 0,0-1 0 0 0,0 0 0 0 0,0-1 1 0 0,0 0-1 0 0,0 0 0 0 0,-1 0 1 0 0,0-1-1 0 0,0 0 0 0 0,7-7 0 0 0,-5 3-143 0 0,0-2-1 0 0,0 1 0 0 0,-1-1 1 0 0,8-14-1 0 0,-6 8-2133 0 0</inkml:trace>
</inkml:ink>
</file>

<file path=ppt/ink/ink6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3.889"/>
    </inkml:context>
    <inkml:brush xml:id="br0">
      <inkml:brushProperty name="width" value="0.1" units="cm"/>
      <inkml:brushProperty name="height" value="0.1" units="cm"/>
      <inkml:brushProperty name="color" value="#FFFFFF"/>
    </inkml:brush>
  </inkml:definitions>
  <inkml:trace contextRef="#ctx0" brushRef="#br0">0 34 11525 0 0,'7'-30'1535'0'0,"-7"30"-1509"0"0,0 0-1 0 0,0-1 1 0 0,0 1-1 0 0,0 0 1 0 0,0 0-1 0 0,0 0 1 0 0,1 0-1 0 0,-1-1 0 0 0,0 1 1 0 0,0 0-1 0 0,0 0 1 0 0,0 0-1 0 0,0 0 1 0 0,0 0-1 0 0,0 0 1 0 0,1-1-1 0 0,-1 1 1 0 0,0 0-1 0 0,0 0 1 0 0,0 0-1 0 0,0 0 1 0 0,0 0-1 0 0,1 0 1 0 0,-1 0-1 0 0,0 0 1 0 0,0 0-1 0 0,0 0 1 0 0,0 0-1 0 0,0 0 1 0 0,1 0-1 0 0,-1 0 1 0 0,0 0-1 0 0,0 0 1 0 0,0 0-1 0 0,0 0 1 0 0,1 0-1 0 0,-1 0 1 0 0,0 0-1 0 0,0 0 1 0 0,0 0-1 0 0,0 0 1 0 0,1 0-1 0 0,6 14 766 0 0,-4-4-735 0 0,6 17 770 0 0,24 52 0 0 0,-30-73-1059 0 0,0 0 0 0 0,1 0 0 0 0,-1-1 0 0 0,1 1 0 0 0,1-1 0 0 0,-1 1 0 0 0,1-1 0 0 0,-1-1 0 0 0,1 1 0 0 0,1-1 0 0 0,-1 0 0 0 0,1 0 0 0 0,-1 0 0 0 0,9 3 0 0 0,14-4-4959 0 0,-19-3 2212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3.295"/>
    </inkml:context>
    <inkml:brush xml:id="br0">
      <inkml:brushProperty name="width" value="0.1" units="cm"/>
      <inkml:brushProperty name="height" value="0.1" units="cm"/>
      <inkml:brushProperty name="color" value="#FFFFFF"/>
    </inkml:brush>
  </inkml:definitions>
  <inkml:trace contextRef="#ctx0" brushRef="#br0">507 27 4840 0 0,'35'-25'3165'0'0,"-31"24"-2103"0"0,-5 3-176 0 0,-16 15-219 0 0,-54 49 58 0 0,14-12-262 0 0,-69 51-1 0 0,30-38-113 0 0,-75 56 408 0 0,171-123-752 0 0,0 0 1 0 0,-1 0-1 0 0,1 1 1 0 0,-1-1-1 0 0,1 0 0 0 0,0 0 1 0 0,-1 1-1 0 0,1-1 1 0 0,-1 0-1 0 0,1 1 0 0 0,0-1 1 0 0,-1 1-1 0 0,1-1 1 0 0,0 0-1 0 0,0 1 1 0 0,-1-1-1 0 0,1 1 0 0 0,0-1 1 0 0,0 1-1 0 0,0-1 1 0 0,0 0-1 0 0,-1 1 1 0 0,1-1-1 0 0,0 1 0 0 0,0-1 1 0 0,0 1-1 0 0,0-1 1 0 0,0 1-1 0 0,0-1 0 0 0,0 1 1 0 0,0-1-1 0 0,1 1 1 0 0,14 7 81 0 0,40-2-48 0 0,-39-6-24 0 0,350 53 49 0 0,-228-30 41 0 0,-87-13-553 0 0,-23-3-3929 0 0</inkml:trace>
</inkml:ink>
</file>

<file path=ppt/ink/ink6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4.260"/>
    </inkml:context>
    <inkml:brush xml:id="br0">
      <inkml:brushProperty name="width" value="0.1" units="cm"/>
      <inkml:brushProperty name="height" value="0.1" units="cm"/>
      <inkml:brushProperty name="color" value="#FFFFFF"/>
    </inkml:brush>
  </inkml:definitions>
  <inkml:trace contextRef="#ctx0" brushRef="#br0">0 104 5729 0 0,'0'-1'196'0'0,"0"-1"0"0"0,0 1 0 0 0,0 0 0 0 0,1-1 0 0 0,-1 1 0 0 0,0 0 0 0 0,0 0 0 0 0,1-1 0 0 0,-1 1 0 0 0,1 0 0 0 0,-1 0 0 0 0,1 0 0 0 0,-1 0 0 0 0,1 0 0 0 0,0-1 0 0 0,0 1 0 0 0,0 0 0 0 0,-1 1 0 0 0,1-1 0 0 0,0 0 0 0 0,0 0 0 0 0,0 0 0 0 0,0 0 0 0 0,2 0 1 0 0,0-1-17 0 0,0 1 1 0 0,0 0 0 0 0,1 0 0 0 0,-1 1 0 0 0,0-1 0 0 0,0 1 0 0 0,0-1 0 0 0,1 1 0 0 0,4 0 0 0 0,5 2 75 0 0,-1-1-1 0 0,1 1 1 0 0,-1 1 0 0 0,14 5 0 0 0,-13-3-66 0 0,-1 0 0 0 0,1 1-1 0 0,-1 0 1 0 0,-1 1 0 0 0,1 0 0 0 0,-1 1 0 0 0,0 0 0 0 0,11 12-1 0 0,-18-16-153 0 0,-1-1 0 0 0,1 1 0 0 0,-1 0-1 0 0,0 1 1 0 0,0-1 0 0 0,0 0 0 0 0,0 1-1 0 0,-1 0 1 0 0,0-1 0 0 0,0 1 0 0 0,0 0-1 0 0,0 0 1 0 0,-1 1 0 0 0,0-1 0 0 0,0 0-1 0 0,0 0 1 0 0,-1 0 0 0 0,0 1 0 0 0,0-1-1 0 0,0 0 1 0 0,-1 1 0 0 0,1-1 0 0 0,-1 0-1 0 0,-2 6 1 0 0,2-9-37 0 0,1 0 0 0 0,-1-1 0 0 0,0 1 0 0 0,0 0 0 0 0,0 0-1 0 0,0-1 1 0 0,0 1 0 0 0,0 0 0 0 0,0-1 0 0 0,-1 1 0 0 0,1-1 0 0 0,-1 0-1 0 0,1 1 1 0 0,-1-1 0 0 0,1 0 0 0 0,-1 0 0 0 0,0 0 0 0 0,1 0 0 0 0,-1 0 0 0 0,0 0-1 0 0,0 0 1 0 0,0-1 0 0 0,-2 1 0 0 0,2-1-1 0 0,1 0 0 0 0,0 0 0 0 0,0 0 0 0 0,0 0 0 0 0,0 0 0 0 0,-1-1-1 0 0,1 1 1 0 0,0-1 0 0 0,0 1 0 0 0,0-1 0 0 0,0 1 0 0 0,0-1 0 0 0,0 1 0 0 0,0-1 0 0 0,0 0 0 0 0,0 0 0 0 0,1 1-1 0 0,-1-1 1 0 0,0 0 0 0 0,0 0 0 0 0,0 0 0 0 0,1 0 0 0 0,-1 0 0 0 0,1 0 0 0 0,-1 0 0 0 0,1 0 0 0 0,-1 0 0 0 0,1 0 0 0 0,0 0-1 0 0,-1-1 1 0 0,1 1 0 0 0,0 0 0 0 0,0 0 0 0 0,0 0 0 0 0,0 0 0 0 0,0-1 0 0 0,0 1 0 0 0,0 0 0 0 0,0 0 0 0 0,1-2-1 0 0,-1-12-49 0 0,1-1-1 0 0,1 0 0 0 0,1 1 0 0 0,0 0 0 0 0,1-1 0 0 0,0 1 0 0 0,1 1 0 0 0,1-1 1 0 0,1 1-1 0 0,0 0 0 0 0,0 0 0 0 0,11-13 0 0 0,-9 14-1333 0 0,1 1 0 0 0,0 1 0 0 0,1 0 0 0 0,14-11-1 0 0,-18 16-1750 0 0</inkml:trace>
</inkml:ink>
</file>

<file path=ppt/ink/ink6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4.601"/>
    </inkml:context>
    <inkml:brush xml:id="br0">
      <inkml:brushProperty name="width" value="0.1" units="cm"/>
      <inkml:brushProperty name="height" value="0.1" units="cm"/>
      <inkml:brushProperty name="color" value="#FFFFFF"/>
    </inkml:brush>
  </inkml:definitions>
  <inkml:trace contextRef="#ctx0" brushRef="#br0">0 45 4820 0 0,'26'-7'5949'0'0,"26"-3"-5317"0"0,120-5 624 0 0,-57 6-3680 0 0,-95 6 825 0 0</inkml:trace>
</inkml:ink>
</file>

<file path=ppt/ink/ink6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4.961"/>
    </inkml:context>
    <inkml:brush xml:id="br0">
      <inkml:brushProperty name="width" value="0.1" units="cm"/>
      <inkml:brushProperty name="height" value="0.1" units="cm"/>
      <inkml:brushProperty name="color" value="#FFFFFF"/>
    </inkml:brush>
  </inkml:definitions>
  <inkml:trace contextRef="#ctx0" brushRef="#br0">141 1 1772 0 0,'-14'17'797'0'0,"0"0"0"0"0,1 1 0 0 0,1 0 0 0 0,1 1-1 0 0,1 1 1 0 0,0 0 0 0 0,1 0 0 0 0,2 1 0 0 0,0 0 0 0 0,-6 30 0 0 0,5-6 45 0 0,1 0 1 0 0,3 1-1 0 0,3 90 1 0 0,4-77-360 0 0,4 0 0 0 0,2 0 1 0 0,2-1-1 0 0,23 67 0 0 0,-30-114-408 0 0,-3-7-18 0 0,0 0 0 0 0,0 0 1 0 0,1 1-1 0 0,0-2 0 0 0,0 1 0 0 0,0 0 0 0 0,4 5 0 0 0,-4-8-45 0 0,-1 1 0 0 0,1-1 0 0 0,0 1 0 0 0,0-1 0 0 0,0 0 0 0 0,0 0 0 0 0,0 0 0 0 0,0 0 0 0 0,1 0 0 0 0,-1-1 0 0 0,0 1 0 0 0,0-1 0 0 0,1 1 0 0 0,-1-1 0 0 0,0 0 0 0 0,0 0 0 0 0,3 0 0 0 0,18 0-653 0 0,0-1 0 0 0,32-5 1 0 0,-32 2-1513 0 0,-1-1 1 0 0,30-11-1 0 0,-30 8-1034 0 0</inkml:trace>
</inkml:ink>
</file>

<file path=ppt/ink/ink6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5.321"/>
    </inkml:context>
    <inkml:brush xml:id="br0">
      <inkml:brushProperty name="width" value="0.1" units="cm"/>
      <inkml:brushProperty name="height" value="0.1" units="cm"/>
      <inkml:brushProperty name="color" value="#FFFFFF"/>
    </inkml:brush>
  </inkml:definitions>
  <inkml:trace contextRef="#ctx0" brushRef="#br0">298 3 4928 0 0,'-2'-2'3309'0'0,"2"1"-3243"0"0,-11 11 1371 0 0,-12 15-286 0 0,-73 133 2463 0 0,4-6-1928 0 0,65-108-1910 0 0,-12 15-4634 0 0,31-54 1559 0 0</inkml:trace>
</inkml:ink>
</file>

<file path=ppt/ink/ink6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5.706"/>
    </inkml:context>
    <inkml:brush xml:id="br0">
      <inkml:brushProperty name="width" value="0.1" units="cm"/>
      <inkml:brushProperty name="height" value="0.1" units="cm"/>
      <inkml:brushProperty name="color" value="#FFFFFF"/>
    </inkml:brush>
  </inkml:definitions>
  <inkml:trace contextRef="#ctx0" brushRef="#br0">1 0 5276 0 0,'7'9'5450'0'0,"25"39"-3598"0"0,14 19-1175 0 0,3-2-1 0 0,3-2 1 0 0,112 104 0 0 0,-159-162-870 0 0,37 29-2196 0 0,-11-20-1959 0 0,-22-14 1277 0 0</inkml:trace>
</inkml:ink>
</file>

<file path=ppt/ink/ink6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6.080"/>
    </inkml:context>
    <inkml:brush xml:id="br0">
      <inkml:brushProperty name="width" value="0.1" units="cm"/>
      <inkml:brushProperty name="height" value="0.1" units="cm"/>
      <inkml:brushProperty name="color" value="#FFFFFF"/>
    </inkml:brush>
  </inkml:definitions>
  <inkml:trace contextRef="#ctx0" brushRef="#br0">0 1 4144 0 0,'39'1'1401'0'0,"0"1"0"0"0,0 3-1 0 0,64 15 1 0 0,-97-18-1306 0 0,1 0-1 0 0,-1 1 1 0 0,0 0-1 0 0,0 0 1 0 0,0 1 0 0 0,0 0-1 0 0,0 0 1 0 0,-1 0 0 0 0,1 0-1 0 0,-1 1 1 0 0,0 0-1 0 0,-1 0 1 0 0,1 0 0 0 0,-1 1-1 0 0,0 0 1 0 0,0 0 0 0 0,-1 0-1 0 0,0 0 1 0 0,0 0-1 0 0,0 0 1 0 0,2 12 0 0 0,3 12 296 0 0,-1 1 0 0 0,-2-1 1 0 0,3 51-1 0 0,-4-35-298 0 0,-3-35-54 0 0,4 34 108 0 0,-1 1 0 0 0,-2 1 0 0 0,-3-1 0 0 0,-6 53 0 0 0,-1-18 8 0 0,7-61-58 0 0,0 1 0 0 0,-2-1 0 0 0,0 0 0 0 0,-1 0 0 0 0,-13 36 0 0 0,15-52-48 0 0,0-1-1 0 0,0 0 1 0 0,0 0 0 0 0,0 0-1 0 0,-1 0 1 0 0,0 0 0 0 0,1 0 0 0 0,-1 0-1 0 0,0-1 1 0 0,0 0 0 0 0,-1 1-1 0 0,1-1 1 0 0,0 0 0 0 0,-1-1-1 0 0,1 1 1 0 0,-1-1 0 0 0,0 1-1 0 0,1-1 1 0 0,-1 0 0 0 0,-7 1-1 0 0,0-1-30 0 0,-1 0-1 0 0,0 0 0 0 0,0-1 1 0 0,1 0-1 0 0,-20-4 0 0 0,29 4-450 0 0,0-1 1 0 0,0 0-1 0 0,0 1 0 0 0,0-1 1 0 0,0 0-1 0 0,0 0 0 0 0,0 0 0 0 0,0 0 1 0 0,0 0-1 0 0,1-1 0 0 0,-1 1 1 0 0,0-1-1 0 0,1 1 0 0 0,0-1 1 0 0,-1 1-1 0 0,1-1 0 0 0,0 0 0 0 0,-2-2 1 0 0,1-3-2491 0 0</inkml:trace>
</inkml:ink>
</file>

<file path=ppt/ink/ink6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6.420"/>
    </inkml:context>
    <inkml:brush xml:id="br0">
      <inkml:brushProperty name="width" value="0.1" units="cm"/>
      <inkml:brushProperty name="height" value="0.1" units="cm"/>
      <inkml:brushProperty name="color" value="#FFFFFF"/>
    </inkml:brush>
  </inkml:definitions>
  <inkml:trace contextRef="#ctx0" brushRef="#br0">1 23 6073 0 0,'7'0'1140'0'0,"1"0"-132"0"0,7-2-124 0 0,2 0-92 0 0,3 2-92 0 0,3-2-64 0 0,-1-1-72 0 0,1 3-80 0 0,0-2-120 0 0,0 2-148 0 0,0 0-232 0 0,-1-3-160 0 0,-4 1 4 0 0,-1 2-384 0 0,-5-2-184 0 0,-1 0-244 0 0,-1 2-388 0 0,-2-2-1984 0 0</inkml:trace>
</inkml:ink>
</file>

<file path=ppt/ink/ink6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6.776"/>
    </inkml:context>
    <inkml:brush xml:id="br0">
      <inkml:brushProperty name="width" value="0.1" units="cm"/>
      <inkml:brushProperty name="height" value="0.1" units="cm"/>
      <inkml:brushProperty name="color" value="#FFFFFF"/>
    </inkml:brush>
  </inkml:definitions>
  <inkml:trace contextRef="#ctx0" brushRef="#br0">3 1 5869 0 0,'0'0'105'0'0,"0"0"1"0"0,-1 1-1 0 0,1-1 1 0 0,0 0-1 0 0,0 1 1 0 0,-1-1-1 0 0,1 0 1 0 0,0 1 0 0 0,0-1-1 0 0,0 1 1 0 0,0-1-1 0 0,0 0 1 0 0,-1 1-1 0 0,1-1 1 0 0,0 1 0 0 0,0-1-1 0 0,0 1 1 0 0,0-1-1 0 0,0 0 1 0 0,0 1-1 0 0,0-1 1 0 0,0 1 0 0 0,1-1-1 0 0,-1 1 1 0 0,0-1-1 0 0,0 0 1 0 0,0 1-1 0 0,0-1 1 0 0,1 1-1 0 0,-1-1 1 0 0,0 0 0 0 0,0 1-1 0 0,1-1 1 0 0,-1 1-1 0 0,18 6 1889 0 0,27-5-1410 0 0,-41-2-750 0 0,7 0-197 0 0,-6 1-596 0 0,0-1 0 0 0,0 0 0 0 0,0 0 0 0 0,1-1 0 0 0,-1 1 0 0 0,0-1 0 0 0,0-1 0 0 0,0 1 0 0 0,8-4 0 0 0,-10 4-147 0 0</inkml:trace>
</inkml:ink>
</file>

<file path=ppt/ink/ink6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7.633"/>
    </inkml:context>
    <inkml:brush xml:id="br0">
      <inkml:brushProperty name="width" value="0.1" units="cm"/>
      <inkml:brushProperty name="height" value="0.1" units="cm"/>
      <inkml:brushProperty name="color" value="#FFFFFF"/>
    </inkml:brush>
  </inkml:definitions>
  <inkml:trace contextRef="#ctx0" brushRef="#br0">1 60 908 0 0,'0'-60'7857'0'0,"1"132"-2748"0"0,14 100-3152 0 0,-6-103-1392 0 0,1-4-2501 0 0,-5-23-3881 0 0</inkml:trace>
</inkml:ink>
</file>

<file path=ppt/ink/ink6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7.986"/>
    </inkml:context>
    <inkml:brush xml:id="br0">
      <inkml:brushProperty name="width" value="0.1" units="cm"/>
      <inkml:brushProperty name="height" value="0.1" units="cm"/>
      <inkml:brushProperty name="color" value="#FFFFFF"/>
    </inkml:brush>
  </inkml:definitions>
  <inkml:trace contextRef="#ctx0" brushRef="#br0">557 0 5404 0 0,'5'4'4167'0'0,"-5"-4"-4068"0"0,-5 9 1394 0 0,-12 10-1123 0 0,15-17-33 0 0,-28 29 403 0 0,-15 14 151 0 0,-74 55 568 0 0,23-22-603 0 0,-143 152 0 0 0,230-216-2273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3.650"/>
    </inkml:context>
    <inkml:brush xml:id="br0">
      <inkml:brushProperty name="width" value="0.1" units="cm"/>
      <inkml:brushProperty name="height" value="0.1" units="cm"/>
      <inkml:brushProperty name="color" value="#FFFFFF"/>
    </inkml:brush>
  </inkml:definitions>
  <inkml:trace contextRef="#ctx0" brushRef="#br0">1 15 4768 0 0,'1'-2'140'0'0,"0"1"-1"0"0,0 0 1 0 0,0 0-1 0 0,1 0 1 0 0,-1 0-1 0 0,0 0 0 0 0,1 0 1 0 0,-1 0-1 0 0,1 0 1 0 0,-1 1-1 0 0,1-1 0 0 0,-1 1 1 0 0,1-1-1 0 0,-1 1 1 0 0,1-1-1 0 0,0 1 0 0 0,-1 0 1 0 0,1 0-1 0 0,-1 0 1 0 0,1 0-1 0 0,0 0 1 0 0,-1 0-1 0 0,1 0 0 0 0,0 0 1 0 0,-1 1-1 0 0,1-1 1 0 0,-1 1-1 0 0,1-1 0 0 0,0 1 1 0 0,1 1-1 0 0,5 1 105 0 0,0 0-1 0 0,0 0 1 0 0,-1 1-1 0 0,13 8 1 0 0,-14-8-171 0 0,0 1 1 0 0,0 0-1 0 0,0 0 1 0 0,-1 0 0 0 0,0 0-1 0 0,0 1 1 0 0,0 0-1 0 0,-1 0 1 0 0,0 0 0 0 0,0 1-1 0 0,0-1 1 0 0,-1 1-1 0 0,0 0 1 0 0,-1 0 0 0 0,1 0-1 0 0,-1 0 1 0 0,0 1-1 0 0,-1-1 1 0 0,0 0 0 0 0,0 1-1 0 0,-1-1 1 0 0,0 1-1 0 0,0-1 1 0 0,0 1 0 0 0,-1-1-1 0 0,-1 1 1 0 0,1-1-1 0 0,-1 0 1 0 0,0 0 0 0 0,0 0-1 0 0,-1 0 1 0 0,-7 12 0 0 0,-27 46-3575 0 0</inkml:trace>
</inkml:ink>
</file>

<file path=ppt/ink/ink6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8.328"/>
    </inkml:context>
    <inkml:brush xml:id="br0">
      <inkml:brushProperty name="width" value="0.1" units="cm"/>
      <inkml:brushProperty name="height" value="0.1" units="cm"/>
      <inkml:brushProperty name="color" value="#FFFFFF"/>
    </inkml:brush>
  </inkml:definitions>
  <inkml:trace contextRef="#ctx0" brushRef="#br0">0 2 6077 0 0,'0'0'15'0'0,"1"0"113"0"0,-1-1-1 0 0,0 1 1 0 0,1 0-1 0 0,-1 0 1 0 0,1 0-1 0 0,-1 0 1 0 0,1 0-1 0 0,-1 0 1 0 0,1-1-1 0 0,-1 1 1 0 0,0 0-1 0 0,1 0 1 0 0,-1 0-1 0 0,1 0 1 0 0,-1 1-1 0 0,1-1 1 0 0,-1 0-1 0 0,1 0 1 0 0,-1 0-1 0 0,0 0 1 0 0,1 0-1 0 0,-1 1 0 0 0,1-1 1 0 0,-1 0-1 0 0,0 0 1 0 0,1 0-1 0 0,-1 1 1 0 0,0-1-1 0 0,1 0 1 0 0,-1 1-1 0 0,0-1 1 0 0,1 0-1 0 0,-1 1 1 0 0,0-1-1 0 0,0 0 1 0 0,1 1-1 0 0,-1-1 1 0 0,0 1-1 0 0,0-1 1 0 0,0 0-1 0 0,0 1 1 0 0,1-1-1 0 0,-1 1 1 0 0,0-1-1 0 0,0 1 1 0 0,0-1-1 0 0,0 1 1 0 0,0-1-1 0 0,0 1 1 0 0,1 8 254 0 0,20 131 3020 0 0,2 11-1917 0 0,-16-105-2001 0 0,-3-13-1639 0 0,4-1-4844 0 0</inkml:trace>
</inkml:ink>
</file>

<file path=ppt/ink/ink6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18.734"/>
    </inkml:context>
    <inkml:brush xml:id="br0">
      <inkml:brushProperty name="width" value="0.1" units="cm"/>
      <inkml:brushProperty name="height" value="0.1" units="cm"/>
      <inkml:brushProperty name="color" value="#FFFFFF"/>
    </inkml:brush>
  </inkml:definitions>
  <inkml:trace contextRef="#ctx0" brushRef="#br0">0 69 6157 0 0,'3'-6'731'0'0,"0"1"0"0"0,0 0 0 0 0,0 1 1 0 0,1-1-1 0 0,-1 1 0 0 0,7-6 0 0 0,-7 7-578 0 0,1 0 0 0 0,-1 0-1 0 0,1 0 1 0 0,0 1-1 0 0,1-1 1 0 0,-1 1 0 0 0,0 0-1 0 0,0 1 1 0 0,1-1-1 0 0,-1 1 1 0 0,1-1 0 0 0,0 1-1 0 0,-1 1 1 0 0,1-1-1 0 0,0 1 1 0 0,-1 0 0 0 0,1 0-1 0 0,0 0 1 0 0,0 0-1 0 0,-1 1 1 0 0,8 2 0 0 0,-10-3-106 0 0,-1 0 0 0 0,1 1-1 0 0,0-1 1 0 0,0 1 0 0 0,-1 0 0 0 0,1 0 0 0 0,-1-1 0 0 0,1 1 0 0 0,-1 0 0 0 0,1 0 0 0 0,-1 0 0 0 0,1 1 0 0 0,-1-1-1 0 0,0 0 1 0 0,0 1 0 0 0,1-1 0 0 0,-1 0 0 0 0,0 1 0 0 0,0-1 0 0 0,0 1 0 0 0,-1 0 0 0 0,2 2 0 0 0,-1 0-9 0 0,0 0 0 0 0,-1-1 0 0 0,1 1 0 0 0,-1 0 0 0 0,0 0 1 0 0,0-1-1 0 0,-1 1 0 0 0,1 0 0 0 0,-1 0 0 0 0,-1 5 0 0 0,-3 7 27 0 0,-1 1-1 0 0,-1-1 1 0 0,-14 24 0 0 0,21-40-64 0 0,-10 18 52 0 0,3-5-167 0 0,0-1 0 0 0,0 1 0 0 0,-8 26 0 0 0,15-39 100 0 0,0 1 0 0 0,0-1 0 0 0,0 1 0 0 0,0-1-1 0 0,0 1 1 0 0,0-1 0 0 0,0 1 0 0 0,0-1 0 0 0,0 1 0 0 0,0-1-1 0 0,0 1 1 0 0,0-1 0 0 0,0 1 0 0 0,1-1 0 0 0,-1 1 0 0 0,0-1 0 0 0,0 1-1 0 0,1-1 1 0 0,-1 1 0 0 0,0-1 0 0 0,0 0 0 0 0,1 1 0 0 0,-1-1-1 0 0,0 1 1 0 0,1-1 0 0 0,-1 0 0 0 0,1 1 0 0 0,0-1 0 0 0,19 6-134 0 0,26-6 152 0 0,-41-1-20 0 0,217-33-76 0 0,-204 31 11 0 0,18-4-212 0 0,28-6-3547 0 0</inkml:trace>
</inkml:ink>
</file>

<file path=ppt/ink/ink6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0.518"/>
    </inkml:context>
    <inkml:brush xml:id="br0">
      <inkml:brushProperty name="width" value="0.1" units="cm"/>
      <inkml:brushProperty name="height" value="0.1" units="cm"/>
      <inkml:brushProperty name="color" value="#FFFFFF"/>
    </inkml:brush>
  </inkml:definitions>
  <inkml:trace contextRef="#ctx0" brushRef="#br0">336 15 4768 0 0,'-1'-1'148'0'0,"0"-1"-1"0"0,0 1 0 0 0,0 0 0 0 0,-1 0 1 0 0,1 0-1 0 0,0 0 0 0 0,-1 0 0 0 0,1 0 0 0 0,-1 0 1 0 0,1 1-1 0 0,-1-1 0 0 0,1 1 0 0 0,-1-1 1 0 0,1 1-1 0 0,-1-1 0 0 0,0 1 0 0 0,1 0 1 0 0,-1 0-1 0 0,0 0 0 0 0,1 0 0 0 0,-1 0 0 0 0,0 0 1 0 0,1 0-1 0 0,-1 0 0 0 0,0 1 0 0 0,1-1 1 0 0,-1 1-1 0 0,1-1 0 0 0,-1 1 0 0 0,0-1 0 0 0,1 1 1 0 0,-3 2-1 0 0,-7 3 116 0 0,0 2 0 0 0,0-1 0 0 0,-14 13 0 0 0,17-12 83 0 0,-8 5-115 0 0,1 1 0 0 0,1 0 0 0 0,0 2 1 0 0,1-1-1 0 0,-13 22 0 0 0,24-32-187 0 0,-21 32 552 0 0,1 2 1 0 0,-30 76 0 0 0,48-103-488 0 0,0 1 0 0 0,0 0 0 0 0,1 0 0 0 0,1 0 0 0 0,0 0 0 0 0,1 0 0 0 0,0 0 0 0 0,1 0 1 0 0,1 1-1 0 0,0-1 0 0 0,1 0 0 0 0,0 0 0 0 0,1 0 0 0 0,7 21 0 0 0,-9-31-105 0 0,3 8-19 0 0,1-1 1 0 0,0 0 0 0 0,0 0 0 0 0,0 0 0 0 0,2-1 0 0 0,-1 0 0 0 0,1 0 0 0 0,16 15 0 0 0,-7-10-335 0 0,1 0 0 0 0,0-1 0 0 0,2-1-1 0 0,-1-1 1 0 0,25 11 0 0 0,-27-14-780 0 0,1-2 1 0 0,-1 0 0 0 0,1-1-1 0 0,21 4 1 0 0,-12-6-1822 0 0</inkml:trace>
</inkml:ink>
</file>

<file path=ppt/ink/ink6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0.858"/>
    </inkml:context>
    <inkml:brush xml:id="br0">
      <inkml:brushProperty name="width" value="0.1" units="cm"/>
      <inkml:brushProperty name="height" value="0.1" units="cm"/>
      <inkml:brushProperty name="color" value="#FFFFFF"/>
    </inkml:brush>
  </inkml:definitions>
  <inkml:trace contextRef="#ctx0" brushRef="#br0">58 9 4496 0 0,'0'0'63'0'0,"0"-1"0"0"0,0 1 0 0 0,-1-1 0 0 0,1 1-1 0 0,0-1 1 0 0,0 1 0 0 0,-1 0 0 0 0,1-1 0 0 0,0 1-1 0 0,-1-1 1 0 0,1 1 0 0 0,0 0 0 0 0,-1-1 0 0 0,1 1 0 0 0,0 0-1 0 0,-1 0 1 0 0,1-1 0 0 0,-1 1 0 0 0,1 0 0 0 0,-1 0-1 0 0,1-1 1 0 0,-1 1 0 0 0,1 0 0 0 0,-1 0 0 0 0,1 0-1 0 0,-1 0 1 0 0,1 0 0 0 0,-1 0 0 0 0,1 0 0 0 0,-1 0-1 0 0,1 0 1 0 0,-1 0 0 0 0,1 0 0 0 0,-1 0 0 0 0,1 0 0 0 0,0 0-1 0 0,-1 0 1 0 0,1 1 0 0 0,-1-1 0 0 0,1 0 0 0 0,-1 0-1 0 0,1 0 1 0 0,-1 1 0 0 0,1-1 0 0 0,0 0 0 0 0,-1 1-1 0 0,1-1 1 0 0,-1 0 0 0 0,1 1 0 0 0,0-1 0 0 0,0 1-1 0 0,-1-1 1 0 0,1 0 0 0 0,0 1 0 0 0,0-1 0 0 0,-1 1 0 0 0,1-1-1 0 0,0 1 1 0 0,0-1 0 0 0,0 1 0 0 0,0-1 0 0 0,0 1-1 0 0,-1 0 1 0 0,-11 35 899 0 0,12-35-853 0 0,-8 32 568 0 0,2 1 0 0 0,2 0 1 0 0,-1 55-1 0 0,13 105 650 0 0,-5-162-1111 0 0,19 158-419 0 0,-16-152-847 0 0,-5-37 462 0 0,0-4 47 0 0,-2-21-45 0 0,-1-31-193 0 0,2 33-1700 0 0</inkml:trace>
</inkml:ink>
</file>

<file path=ppt/ink/ink6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1.234"/>
    </inkml:context>
    <inkml:brush xml:id="br0">
      <inkml:brushProperty name="width" value="0.1" units="cm"/>
      <inkml:brushProperty name="height" value="0.1" units="cm"/>
      <inkml:brushProperty name="color" value="#FFFFFF"/>
    </inkml:brush>
  </inkml:definitions>
  <inkml:trace contextRef="#ctx0" brushRef="#br0">0 68 10805 0 0,'1'-4'63'0'0,"0"0"1"0"0,0 0-1 0 0,0 1 0 0 0,0-1 0 0 0,1 1 1 0 0,0-1-1 0 0,-1 1 0 0 0,1 0 0 0 0,1-1 1 0 0,-1 1-1 0 0,0 0 0 0 0,1 0 1 0 0,-1 1-1 0 0,1-1 0 0 0,0 0 0 0 0,5-3 1 0 0,-5 5-23 0 0,1 0 1 0 0,-1-1-1 0 0,0 1 1 0 0,1 0-1 0 0,0 1 1 0 0,-1-1-1 0 0,1 0 1 0 0,-1 1-1 0 0,1 0 1 0 0,0 0-1 0 0,-1 0 1 0 0,1 0-1 0 0,-1 1 1 0 0,1 0-1 0 0,-1-1 1 0 0,1 1-1 0 0,5 3 1 0 0,1 0-1 0 0,-1 0 0 0 0,1 1 0 0 0,-1 1-1 0 0,-1-1 1 0 0,1 1 0 0 0,-1 1 0 0 0,0 0 0 0 0,-1 0 0 0 0,1 0 0 0 0,-1 1 0 0 0,-1 0 0 0 0,0 1-1 0 0,0-1 1 0 0,0 1 0 0 0,-1 0 0 0 0,0 0 0 0 0,4 15 0 0 0,-8-20-14 0 0,0 0-1 0 0,-1 1 1 0 0,1-1 0 0 0,-1 1 0 0 0,0-1-1 0 0,0 0 1 0 0,-1 1 0 0 0,1-1 0 0 0,-1 1-1 0 0,0-1 1 0 0,0 0 0 0 0,0 0 0 0 0,-1 0-1 0 0,0 1 1 0 0,1-1 0 0 0,-1-1 0 0 0,-1 1-1 0 0,1 0 1 0 0,-1 0 0 0 0,1-1 0 0 0,-1 0-1 0 0,0 1 1 0 0,0-1 0 0 0,0 0-1 0 0,-1 0 1 0 0,1-1 0 0 0,-6 4 0 0 0,3-2-41 0 0,-1 1 1 0 0,1-1-1 0 0,-1-1 1 0 0,-1 1-1 0 0,1-1 1 0 0,0 0-1 0 0,-1-1 1 0 0,1 0-1 0 0,-1 0 1 0 0,0-1 0 0 0,0 0-1 0 0,0 0 1 0 0,0-1-1 0 0,-11 0 1 0 0,18 0-207 0 0,-1 0 1 0 0,1-1 0 0 0,0 1 0 0 0,-1 0 0 0 0,1-1 0 0 0,0 1-1 0 0,0-1 1 0 0,-1 1 0 0 0,1-1 0 0 0,0 0 0 0 0,0 1 0 0 0,0-1-1 0 0,0 0 1 0 0,0 0 0 0 0,0 0 0 0 0,0 0 0 0 0,0 0-1 0 0,0 0 1 0 0,0 0 0 0 0,0 0 0 0 0,1 0 0 0 0,-1 0 0 0 0,0 0-1 0 0,1-1 1 0 0,-1-1 0 0 0</inkml:trace>
</inkml:ink>
</file>

<file path=ppt/ink/ink6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1.590"/>
    </inkml:context>
    <inkml:brush xml:id="br0">
      <inkml:brushProperty name="width" value="0.1" units="cm"/>
      <inkml:brushProperty name="height" value="0.1" units="cm"/>
      <inkml:brushProperty name="color" value="#FFFFFF"/>
    </inkml:brush>
  </inkml:definitions>
  <inkml:trace contextRef="#ctx0" brushRef="#br0">1 63 5436 0 0,'8'0'1057'0'0,"-1"-2"-137"0"0,9 2-104 0 0,3-3-92 0 0,7-2-180 0 0,4 1-260 0 0,1-2-296 0 0,1 1 4 0 0,0 0-440 0 0,4 1-348 0 0,-3 0-428 0 0,1 0 84 0 0,-2-2 83 0 0,0 1-79 0 0,-3 0 56 0 0,-1 1 48 0 0</inkml:trace>
</inkml:ink>
</file>

<file path=ppt/ink/ink6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1.976"/>
    </inkml:context>
    <inkml:brush xml:id="br0">
      <inkml:brushProperty name="width" value="0.1" units="cm"/>
      <inkml:brushProperty name="height" value="0.1" units="cm"/>
      <inkml:brushProperty name="color" value="#FFFFFF"/>
    </inkml:brush>
  </inkml:definitions>
  <inkml:trace contextRef="#ctx0" brushRef="#br0">238 83 1660 0 0,'4'-6'1188'0'0,"0"0"-1"0"0,-1 0 1 0 0,0 0-1 0 0,-1 0 1 0 0,1-1 0 0 0,1-8-1 0 0,-4 14-1055 0 0,1 0 0 0 0,-1 0 0 0 0,0 0 0 0 0,0 0 0 0 0,0 0 0 0 0,0 0 0 0 0,0 0 0 0 0,-1 0 0 0 0,1 0 0 0 0,0 0 0 0 0,0 0-1 0 0,-1 0 1 0 0,1 0 0 0 0,-1 0 0 0 0,1 0 0 0 0,-1 0 0 0 0,1 0 0 0 0,-1 0 0 0 0,-1-1 0 0 0,1 1-53 0 0,-1 0-1 0 0,1 0 1 0 0,-1 0 0 0 0,0 0 0 0 0,1 0-1 0 0,-1 0 1 0 0,0 1 0 0 0,0-1-1 0 0,0 1 1 0 0,1 0 0 0 0,-1-1-1 0 0,0 1 1 0 0,0 0 0 0 0,0 0 0 0 0,-2 0-1 0 0,-6 0 66 0 0,1 1 0 0 0,0 0-1 0 0,0 1 1 0 0,0 0 0 0 0,0 0-1 0 0,0 1 1 0 0,0 0 0 0 0,1 1-1 0 0,-1 0 1 0 0,1 0 0 0 0,0 0-1 0 0,0 1 1 0 0,0 1 0 0 0,1-1-1 0 0,0 1 1 0 0,-9 10 0 0 0,8-8-53 0 0,1 1 0 0 0,0 0 1 0 0,0 0-1 0 0,1 0 0 0 0,0 1 1 0 0,1 0-1 0 0,0 0 0 0 0,1 1 1 0 0,0-1-1 0 0,0 1 0 0 0,1 0 1 0 0,1 0-1 0 0,-2 13 0 0 0,4-20-109 0 0,-1 0-1 0 0,1 0 1 0 0,1 0-1 0 0,-1-1 0 0 0,0 1 1 0 0,1 0-1 0 0,0 0 1 0 0,0 0-1 0 0,0 0 1 0 0,1-1-1 0 0,-1 1 1 0 0,1 0-1 0 0,0-1 0 0 0,0 1 1 0 0,0-1-1 0 0,0 0 1 0 0,0 0-1 0 0,1 0 1 0 0,0 0-1 0 0,-1 0 1 0 0,1 0-1 0 0,0-1 0 0 0,0 1 1 0 0,1-1-1 0 0,-1 0 1 0 0,0 0-1 0 0,7 2 1 0 0,-5-1-108 0 0,0-1 0 0 0,0-1 0 0 0,1 1-1 0 0,-1-1 1 0 0,1 1 0 0 0,0-2 0 0 0,-1 1 0 0 0,1-1 0 0 0,-1 1 0 0 0,1-1 0 0 0,0-1 0 0 0,-1 1 0 0 0,1-1 0 0 0,-1 0 0 0 0,1-1 0 0 0,-1 1-1 0 0,1-1 1 0 0,7-4 0 0 0,-7 3 10 0 0,0-1 0 0 0,0 0 0 0 0,0 0 0 0 0,0-1 0 0 0,-1 0-1 0 0,0 0 1 0 0,0 0 0 0 0,0-1 0 0 0,-1 1 0 0 0,1-1 0 0 0,-1 0-1 0 0,3-8 1 0 0,0-1 185 0 0,-1-1 0 0 0,0 1 0 0 0,-2-1-1 0 0,5-20 1 0 0,-7 24-20 0 0,1-2 1019 0 0,1 27-36 0 0,-3-3-911 0 0,1 6 81 0 0,1-1-1 0 0,0 1 1 0 0,7 19-1 0 0,-9-31-462 0 0,1-1-1 0 0,-1 1 1 0 0,1 0 0 0 0,0-1-1 0 0,0 1 1 0 0,1-1 0 0 0,-1 1-1 0 0,1-1 1 0 0,0 0-1 0 0,0 0 1 0 0,0 0 0 0 0,0-1-1 0 0,0 1 1 0 0,0-1 0 0 0,1 1-1 0 0,-1-1 1 0 0,7 2-1 0 0,17 6-3050 0 0,-16-7 211 0 0</inkml:trace>
</inkml:ink>
</file>

<file path=ppt/ink/ink6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2.334"/>
    </inkml:context>
    <inkml:brush xml:id="br0">
      <inkml:brushProperty name="width" value="0.1" units="cm"/>
      <inkml:brushProperty name="height" value="0.1" units="cm"/>
      <inkml:brushProperty name="color" value="#FFFFFF"/>
    </inkml:brush>
  </inkml:definitions>
  <inkml:trace contextRef="#ctx0" brushRef="#br0">2 15 6245 0 0,'-1'0'67'0'0,"1"-1"0"0"0,0 1 1 0 0,0-1-1 0 0,0 1 1 0 0,0-1-1 0 0,0 1 1 0 0,0-1-1 0 0,0 1 1 0 0,0-1-1 0 0,0 1 1 0 0,0-1-1 0 0,0 1 1 0 0,0-1-1 0 0,0 1 1 0 0,1-1-1 0 0,-1 1 0 0 0,0-1 1 0 0,0 1-1 0 0,1 0 1 0 0,-1-1-1 0 0,0 1 1 0 0,0-1-1 0 0,1 1 1 0 0,-1 0-1 0 0,0-1 1 0 0,1 1-1 0 0,-1 0 1 0 0,0-1-1 0 0,1 1 0 0 0,-1 0 1 0 0,1-1-1 0 0,-1 1 1 0 0,1 0-1 0 0,-1 0 1 0 0,1 0-1 0 0,-1 0 1 0 0,0-1-1 0 0,1 1 1 0 0,-1 0-1 0 0,1 0 1 0 0,-1 0-1 0 0,1 0 0 0 0,-1 0 1 0 0,1 0-1 0 0,-1 0 1 0 0,1 0-1 0 0,-1 0 1 0 0,1 0-1 0 0,-1 1 1 0 0,1-1-1 0 0,-1 0 1 0 0,1 0-1 0 0,-1 0 1 0 0,1 0-1 0 0,-1 1 0 0 0,0-1 1 0 0,1 0-1 0 0,-1 1 1 0 0,1-1-1 0 0,-1 0 1 0 0,0 1-1 0 0,1-1 1 0 0,-1 0-1 0 0,1 1 1 0 0,35 31 824 0 0,-31-27-684 0 0,74 85 1049 0 0,-61-67-892 0 0,-2 0 0 0 0,0 1 0 0 0,-2 0 0 0 0,19 46 1 0 0,-23-47-118 0 0,-1 1 1 0 0,-2 1 0 0 0,0-1 0 0 0,-2 1-1 0 0,0 0 1 0 0,-2 0 0 0 0,-1 1 0 0 0,-1 47-1 0 0,-3-54-306 0 0,0-1 0 0 0,-1 1 0 0 0,-1-1 0 0 0,-1 0 0 0 0,-10 25 0 0 0,9-30-568 0 0,0-1 0 0 0,0 1 0 0 0,-2-1 0 0 0,1 0 0 0 0,-2-1 0 0 0,1 0 0 0 0,-20 18 0 0 0,17-21-2788 0 0</inkml:trace>
</inkml:ink>
</file>

<file path=ppt/ink/ink6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2.707"/>
    </inkml:context>
    <inkml:brush xml:id="br0">
      <inkml:brushProperty name="width" value="0.1" units="cm"/>
      <inkml:brushProperty name="height" value="0.1" units="cm"/>
      <inkml:brushProperty name="color" value="#FFFFFF"/>
    </inkml:brush>
  </inkml:definitions>
  <inkml:trace contextRef="#ctx0" brushRef="#br0">0 41 5869 0 0,'3'-4'243'0'0,"1"0"0"0"0,-1 1 1 0 0,1 0-1 0 0,-1 0 1 0 0,1 0-1 0 0,0 0 0 0 0,0 1 1 0 0,0 0-1 0 0,0-1 1 0 0,1 1-1 0 0,-1 1 0 0 0,1-1 1 0 0,-1 1-1 0 0,1 0 1 0 0,-1 0-1 0 0,1 0 0 0 0,0 0 1 0 0,-1 1-1 0 0,1 0 1 0 0,9 0-1 0 0,-10 1-216 0 0,-1 0 0 0 0,0-1-1 0 0,0 1 1 0 0,1 1 0 0 0,-1-1 0 0 0,0 0-1 0 0,0 1 1 0 0,0-1 0 0 0,0 1 0 0 0,-1 0 0 0 0,1 0-1 0 0,0 0 1 0 0,-1 0 0 0 0,1 1 0 0 0,-1-1 0 0 0,0 1-1 0 0,0-1 1 0 0,0 1 0 0 0,0 0 0 0 0,0 0 0 0 0,-1 0-1 0 0,1 0 1 0 0,-1 0 0 0 0,1 0 0 0 0,-1 0-1 0 0,0 0 1 0 0,-1 1 0 0 0,1-1 0 0 0,-1 0 0 0 0,1 5-1 0 0,-1-2-41 0 0,0 1 0 0 0,0-1 0 0 0,-1 0-1 0 0,0 0 1 0 0,0 0 0 0 0,-1 0-1 0 0,1 0 1 0 0,-1-1 0 0 0,-1 1 0 0 0,1 0-1 0 0,-1-1 1 0 0,-5 9 0 0 0,-6 8 103 0 0,-30 32-1 0 0,22-28 297 0 0,12-15-117 0 0,8-9-155 0 0,0 0 0 0 0,0 1 0 0 0,0-1 0 0 0,0 0 0 0 0,0 1 0 0 0,0-1 0 0 0,0 1 0 0 0,1 0 0 0 0,0-1 0 0 0,-1 1 0 0 0,1 0 0 0 0,-1 4 0 0 0,31-8 625 0 0,56-24-299 0 0,-5 1-1324 0 0,-27 14-2582 0 0,-35 9 482 0 0,-10 1 245 0 0</inkml:trace>
</inkml:ink>
</file>

<file path=ppt/ink/ink6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3.877"/>
    </inkml:context>
    <inkml:brush xml:id="br0">
      <inkml:brushProperty name="width" value="0.1" units="cm"/>
      <inkml:brushProperty name="height" value="0.1" units="cm"/>
      <inkml:brushProperty name="color" value="#FFFFFF"/>
    </inkml:brush>
  </inkml:definitions>
  <inkml:trace contextRef="#ctx0" brushRef="#br0">110 20 5741 0 0,'-1'0'66'0'0,"1"0"1"0"0,0 0 0 0 0,-1 0-1 0 0,1 0 1 0 0,0-1 0 0 0,-1 1 0 0 0,1 0-1 0 0,0 0 1 0 0,-1 0 0 0 0,1-1 0 0 0,0 1-1 0 0,0 0 1 0 0,-1-1 0 0 0,1 1 0 0 0,0 0-1 0 0,0 0 1 0 0,-1-1 0 0 0,1 1 0 0 0,0 0-1 0 0,0-1 1 0 0,0 1 0 0 0,0-1 0 0 0,-1 1-1 0 0,1 0 1 0 0,0-1 0 0 0,0 1 0 0 0,0 0-1 0 0,0-1 1 0 0,0 1 0 0 0,0-1 0 0 0,0 1-1 0 0,0 0 1 0 0,0-1 0 0 0,0 1-1 0 0,0-1 1 0 0,0 1 0 0 0,1 0 0 0 0,-1-1-1 0 0,0 1 1 0 0,0 0 0 0 0,0-1 0 0 0,0 1-1 0 0,1 0 1 0 0,-1-1 0 0 0,0 1 0 0 0,0 0-1 0 0,1-1 1 0 0,-1 1 0 0 0,0 0 0 0 0,1 0-1 0 0,-1-1 1 0 0,0 1 0 0 0,0 0 0 0 0,1 0-1 0 0,-1 0 1 0 0,1 0 0 0 0,-1-1 0 0 0,0 1-1 0 0,1 0 1 0 0,-1 0 0 0 0,0 0-1 0 0,1 0 1 0 0,-1 0 0 0 0,1 0 0 0 0,-1 0-1 0 0,0 0 1 0 0,1 0 0 0 0,0 0 0 0 0,1-1-57 0 0,0 1-1 0 0,0 0 1 0 0,0-1 0 0 0,0 1 0 0 0,0 0 0 0 0,0 0 0 0 0,0 0 0 0 0,0 0-1 0 0,0 0 1 0 0,0 1 0 0 0,0-1 0 0 0,0 1 0 0 0,3 0 0 0 0,-4 0-33 0 0,0 0 0 0 0,0-1 0 0 0,0 1 0 0 0,-1 0 0 0 0,1 0 0 0 0,0 0 0 0 0,0-1 0 0 0,0 1 0 0 0,-1 0 0 0 0,1 0 0 0 0,0 0 0 0 0,-1 0 0 0 0,1 1 0 0 0,-1-1 0 0 0,1 0 0 0 0,-1 0 0 0 0,0 0 0 0 0,1 0 0 0 0,-1 0 0 0 0,0 1 0 0 0,0-1 0 0 0,0 0 0 0 0,0 0 0 0 0,0 2 0 0 0,0 0 3 0 0,-1 0 0 0 0,0 0 0 0 0,0 0 0 0 0,0 0 1 0 0,0 0-1 0 0,0 0 0 0 0,-1 0 0 0 0,1 0 0 0 0,-3 3 1 0 0,-2 2 114 0 0,-1 0 0 0 0,0 0 0 0 0,0-1 1 0 0,-15 13-1 0 0,5-10 393 0 0,14-8-350 0 0,0-1 1 0 0,0 1-1 0 0,0 0 0 0 0,0 0 1 0 0,0 0-1 0 0,1 0 1 0 0,-1 0-1 0 0,1 1 0 0 0,-1-1 1 0 0,-3 5-1 0 0,52 2 741 0 0,-37-8-866 0 0,0 1 0 0 0,0 0 0 0 0,-1 1 0 0 0,1-1 0 0 0,-1 2 0 0 0,0-1 0 0 0,11 7 0 0 0,-16-9-6 0 0,0 1 0 0 0,0 0 0 0 0,0 0 0 0 0,0 0 0 0 0,0 0 0 0 0,0 0 0 0 0,-1 1 1 0 0,1-1-1 0 0,-1 1 0 0 0,0-1 0 0 0,0 1 0 0 0,0 0 0 0 0,0 0 0 0 0,0 0 0 0 0,-1 0 0 0 0,1 0 0 0 0,-1 1 0 0 0,0-1 1 0 0,0 0-1 0 0,0 1 0 0 0,1 5 0 0 0,-3-6 11 0 0,1 0 1 0 0,-1-1-1 0 0,0 1 1 0 0,0 0-1 0 0,0 0 1 0 0,0 0-1 0 0,-1-1 1 0 0,1 1-1 0 0,-1 0 1 0 0,1-1-1 0 0,-1 1 1 0 0,0-1-1 0 0,0 0 1 0 0,0 0-1 0 0,0 0 1 0 0,-1 0-1 0 0,1 0 1 0 0,-5 3-1 0 0,-49 27 687 0 0,53-31-656 0 0,-5 3 155 0 0,-1-1 1 0 0,0 0 0 0 0,0 0 0 0 0,-16 2 0 0 0,22-5-283 0 0,0 1 1 0 0,0-1 0 0 0,-1 1 0 0 0,1-1-1 0 0,0 0 1 0 0,0 0 0 0 0,-1-1 0 0 0,1 1-1 0 0,0-1 1 0 0,0 1 0 0 0,0-1 0 0 0,0 0-1 0 0,0 0 1 0 0,0-1 0 0 0,0 1 0 0 0,-5-4-1 0 0,5 3-1096 0 0,3 1 939 0 0,-1 0 0 0 0,1 1 0 0 0,0-1 1 0 0,0 1-1 0 0,-1-1 0 0 0,1 0 0 0 0,0 0 0 0 0,0 1 0 0 0,0-1 0 0 0,-1 0 1 0 0,1 1-1 0 0,0-1 0 0 0,0 0 0 0 0,0 0 0 0 0,0 1 0 0 0,0-1 0 0 0,1 0 1 0 0,-1 0-1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4.007"/>
    </inkml:context>
    <inkml:brush xml:id="br0">
      <inkml:brushProperty name="width" value="0.1" units="cm"/>
      <inkml:brushProperty name="height" value="0.1" units="cm"/>
      <inkml:brushProperty name="color" value="#FFFFFF"/>
    </inkml:brush>
  </inkml:definitions>
  <inkml:trace contextRef="#ctx0" brushRef="#br0">110 27 4240 0 0,'0'-1'151'0'0,"1"0"-1"0"0,-1 0 1 0 0,1 0-1 0 0,-1 0 1 0 0,0 0 0 0 0,1-1-1 0 0,-1 1 1 0 0,0 0-1 0 0,0 0 1 0 0,0 0-1 0 0,0-1 1 0 0,0 1-1 0 0,0 0 1 0 0,0 0-1 0 0,-1 0 1 0 0,1-1-1 0 0,0 1 1 0 0,0 0-1 0 0,-2-2 1 0 0,2 3-86 0 0,-1 0 0 0 0,0-1 0 0 0,1 1 1 0 0,-1 0-1 0 0,0 0 0 0 0,1 0 0 0 0,-1 0 0 0 0,1 0 0 0 0,-1 0 0 0 0,0 0 1 0 0,1 0-1 0 0,-1 0 0 0 0,0 0 0 0 0,1 0 0 0 0,-1 0 0 0 0,0 0 1 0 0,1 1-1 0 0,-1-1 0 0 0,0 0 0 0 0,1 1 0 0 0,-1-1 0 0 0,1 0 0 0 0,-1 1 1 0 0,1-1-1 0 0,-1 0 0 0 0,1 1 0 0 0,-1-1 0 0 0,1 1 0 0 0,-1-1 0 0 0,1 1 1 0 0,-1-1-1 0 0,1 1 0 0 0,0-1 0 0 0,-1 1 0 0 0,1 0 0 0 0,0 0 1 0 0,-12 13 389 0 0,1 0 1 0 0,1 1-1 0 0,0 0 1 0 0,1 1-1 0 0,1 0 1 0 0,0 0-1 0 0,-6 18 1 0 0,13-29-388 0 0,-1 0 0 0 0,1 0 0 0 0,0 0 0 0 0,0 0 1 0 0,0 0-1 0 0,0 0 0 0 0,1 1 0 0 0,0-1 0 0 0,0 0 0 0 0,1 0 1 0 0,0 0-1 0 0,-1 0 0 0 0,1 0 0 0 0,1 0 0 0 0,-1 0 0 0 0,1 0 1 0 0,0 0-1 0 0,0-1 0 0 0,1 1 0 0 0,-1 0 0 0 0,1-1 0 0 0,0 0 1 0 0,0 0-1 0 0,0 0 0 0 0,1 0 0 0 0,-1 0 0 0 0,1-1 0 0 0,0 0 1 0 0,6 5-1 0 0,-2-4-243 0 0,-1 1-1 0 0,1-1 1 0 0,1 0 0 0 0,-1-1 0 0 0,0 0-1 0 0,1 0 1 0 0,0-1 0 0 0,11 2 0 0 0,-7-2-700 0 0,0-1 0 0 0,-1-1 0 0 0,1 0 0 0 0,0-1-1 0 0,16-3 1 0 0,-6 0-2059 0 0</inkml:trace>
</inkml:ink>
</file>

<file path=ppt/ink/ink6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4.420"/>
    </inkml:context>
    <inkml:brush xml:id="br0">
      <inkml:brushProperty name="width" value="0.1" units="cm"/>
      <inkml:brushProperty name="height" value="0.1" units="cm"/>
      <inkml:brushProperty name="color" value="#FFFFFF"/>
    </inkml:brush>
  </inkml:definitions>
  <inkml:trace contextRef="#ctx0" brushRef="#br0">565 12 5156 0 0,'-18'-4'371'0'0,"0"1"-1"0"0,0 1 0 0 0,0 0 0 0 0,0 2 0 0 0,0 0 0 0 0,0 1 1 0 0,0 0-1 0 0,0 2 0 0 0,0 0 0 0 0,1 1 0 0 0,-1 1 0 0 0,1 0 0 0 0,-20 10 1 0 0,17-6-106 0 0,0 1 1 0 0,1 1-1 0 0,0 1 1 0 0,1 1-1 0 0,1 0 1 0 0,0 1-1 0 0,0 1 1 0 0,2 0-1 0 0,0 2 1 0 0,-19 24-1 0 0,20-17 65 0 0,0 1-1 0 0,-9 26 1 0 0,16-33-134 0 0,1 0 1 0 0,1 1-1 0 0,0-1 0 0 0,1 1 1 0 0,1 1-1 0 0,0 30 0 0 0,3-19-43 0 0,2 0-1 0 0,0 0 1 0 0,9 34-1 0 0,-5-40-69 0 0,1 0 1 0 0,1-1-1 0 0,1 0 1 0 0,1 0-1 0 0,1-1 0 0 0,2-1 1 0 0,0 0-1 0 0,1-1 0 0 0,1 0 1 0 0,0-1-1 0 0,20 18 0 0 0,-28-30-37 0 0,1 0-1 0 0,0 0 0 0 0,0-1 1 0 0,1-1-1 0 0,0 1 1 0 0,0-1-1 0 0,1-1 1 0 0,17 8-1 0 0,-11-7 0 0 0,0-1 0 0 0,0-1 0 0 0,1-1 0 0 0,-1 0 0 0 0,1-1 0 0 0,0-1 0 0 0,25-1 0 0 0,-11-2-47 0 0,1-2 0 0 0,0-1 0 0 0,32-9 0 0 0,-42 8-12 0 0,1-1 1 0 0,-2-1-1 0 0,1 0 0 0 0,-1-2 1 0 0,-1-1-1 0 0,0 0 1 0 0,0-1-1 0 0,28-24 0 0 0,-38 27 16 0 0,0 0 0 0 0,-1-1 0 0 0,0 0 0 0 0,0-1 0 0 0,-1 0 0 0 0,0 0-1 0 0,-1-1 1 0 0,-1 1 0 0 0,6-15 0 0 0,-4 6-44 0 0,0-1-1 0 0,-2 0 1 0 0,-1 0 0 0 0,0-1-1 0 0,-2 1 1 0 0,0-1 0 0 0,-2 0 0 0 0,-1-34-1 0 0,-1 42 19 0 0,0 0-1 0 0,-2 1 1 0 0,1-1-1 0 0,-2 1 1 0 0,0-1 0 0 0,0 1-1 0 0,-1 0 1 0 0,-1 0-1 0 0,0 1 1 0 0,-1 0-1 0 0,0 0 1 0 0,0 0-1 0 0,-2 1 1 0 0,1 0-1 0 0,-12-10 1 0 0,-3 1-344 0 0,0 1-1 0 0,-2 1 1 0 0,-41-24-1 0 0,-32-3-6559 0 0,79 37 3782 0 0</inkml:trace>
</inkml:ink>
</file>

<file path=ppt/ink/ink6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5.009"/>
    </inkml:context>
    <inkml:brush xml:id="br0">
      <inkml:brushProperty name="width" value="0.1" units="cm"/>
      <inkml:brushProperty name="height" value="0.1" units="cm"/>
      <inkml:brushProperty name="color" value="#FFFFFF"/>
    </inkml:brush>
  </inkml:definitions>
  <inkml:trace contextRef="#ctx0" brushRef="#br0">6 0 5741 0 0,'-4'7'5467'0'0,"4"-7"-5353"0"0,-2 23 1351 0 0,3 23-998 0 0,6 20 485 0 0,3 0 0 0 0,22 76 0 0 0,-20-101-2406 0 0,3-1 0 0 0,25 52 0 0 0,-37-82-1650 0 0</inkml:trace>
</inkml:ink>
</file>

<file path=ppt/ink/ink6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5.365"/>
    </inkml:context>
    <inkml:brush xml:id="br0">
      <inkml:brushProperty name="width" value="0.1" units="cm"/>
      <inkml:brushProperty name="height" value="0.1" units="cm"/>
      <inkml:brushProperty name="color" value="#FFFFFF"/>
    </inkml:brush>
  </inkml:definitions>
  <inkml:trace contextRef="#ctx0" brushRef="#br0">1 93 4072 0 0,'2'-6'216'0'0,"1"-1"0"0"0,0 1-1 0 0,1 1 1 0 0,-1-1-1 0 0,1 0 1 0 0,1 1-1 0 0,-1 0 1 0 0,1 0 0 0 0,-1 0-1 0 0,1 1 1 0 0,1-1-1 0 0,-1 1 1 0 0,1 1 0 0 0,-1-1-1 0 0,10-3 1 0 0,-10 5-126 0 0,1 0-1 0 0,0 0 1 0 0,0 1 0 0 0,0 0 0 0 0,0 0 0 0 0,0 1-1 0 0,0-1 1 0 0,0 2 0 0 0,0-1 0 0 0,0 0 0 0 0,0 1-1 0 0,0 0 1 0 0,0 1 0 0 0,-1-1 0 0 0,1 1 0 0 0,0 0-1 0 0,7 4 1 0 0,-2 0-22 0 0,0 0 0 0 0,-1 0 1 0 0,1 1-1 0 0,-2 0 0 0 0,1 1 0 0 0,-1 0 0 0 0,0 1 0 0 0,0 0 0 0 0,-1 0 0 0 0,-1 1 1 0 0,0-1-1 0 0,0 2 0 0 0,0-1 0 0 0,9 23 0 0 0,-13-26-75 0 0,-1 0-1 0 0,0 0 1 0 0,0 1 0 0 0,0-1-1 0 0,-1 1 1 0 0,0-1 0 0 0,0 1-1 0 0,0 0 1 0 0,-1-1 0 0 0,-1 1-1 0 0,1-1 1 0 0,-1 1 0 0 0,-1 0 0 0 0,1-1-1 0 0,-1 0 1 0 0,-1 1 0 0 0,1-1-1 0 0,-1 0 1 0 0,0 0 0 0 0,-1 0-1 0 0,0-1 1 0 0,0 1 0 0 0,0-1-1 0 0,-9 9 1 0 0,6-7-71 0 0,-1-1 0 0 0,-1 0 0 0 0,1 0 0 0 0,-1-1 0 0 0,0 0 1 0 0,-1 0-1 0 0,-12 5 0 0 0,15-8-364 0 0,0-1 0 0 0,0 1 1 0 0,0-1-1 0 0,0-1 0 0 0,0 1 0 0 0,0-1 1 0 0,-8 0-1 0 0,14-1 304 0 0,0 0 0 0 0,0 0 0 0 0,1 0 0 0 0,-1 0 0 0 0,0 0 0 0 0,0 0 0 0 0,1 0 0 0 0,-1-1 0 0 0,0 1 0 0 0,1 0 0 0 0,-1 0 0 0 0,0-1 0 0 0,0 1 0 0 0,1 0 0 0 0,-1-1 0 0 0,1 1 0 0 0,-1 0 0 0 0,0-1 0 0 0,1 1 0 0 0,-1-1 0 0 0,1 1 0 0 0,-1-1 0 0 0,1 0 0 0 0,-1 0 0 0 0,-1-3-940 0 0</inkml:trace>
</inkml:ink>
</file>

<file path=ppt/ink/ink6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5.724"/>
    </inkml:context>
    <inkml:brush xml:id="br0">
      <inkml:brushProperty name="width" value="0.1" units="cm"/>
      <inkml:brushProperty name="height" value="0.1" units="cm"/>
      <inkml:brushProperty name="color" value="#FFFFFF"/>
    </inkml:brush>
  </inkml:definitions>
  <inkml:trace contextRef="#ctx0" brushRef="#br0">282 19 1976 0 0,'-2'-2'223'0'0,"0"0"-1"0"0,0 0 1 0 0,0 1 0 0 0,0-1-1 0 0,0 1 1 0 0,0 0-1 0 0,-1 0 1 0 0,1 0-1 0 0,0 0 1 0 0,-1 0 0 0 0,1 0-1 0 0,-1 0 1 0 0,1 1-1 0 0,-1-1 1 0 0,1 1 0 0 0,-1 0-1 0 0,1 0 1 0 0,-1 0-1 0 0,0 0 1 0 0,1 0-1 0 0,-1 1 1 0 0,1-1 0 0 0,-1 1-1 0 0,1-1 1 0 0,-1 1-1 0 0,1 0 1 0 0,0 0 0 0 0,-1 0-1 0 0,1 0 1 0 0,-4 3-1 0 0,-3 1 60 0 0,1 1 1 0 0,0 0-1 0 0,0 0 0 0 0,0 0 0 0 0,1 1 0 0 0,0 0 0 0 0,-10 12 0 0 0,0 8 162 0 0,1 0-1 0 0,1 0 0 0 0,2 1 1 0 0,1 1-1 0 0,-12 42 1 0 0,13-24 62 0 0,2 1 1 0 0,2 0-1 0 0,-1 61 0 0 0,8-82-373 0 0,1 0 0 0 0,1 0 0 0 0,1 0 0 0 0,2 0 0 0 0,1-1-1 0 0,1 1 1 0 0,1-2 0 0 0,12 28 0 0 0,-17-44-162 0 0,0 0 1 0 0,1 0-1 0 0,1-1 1 0 0,-1 1-1 0 0,1-1 1 0 0,1 0-1 0 0,-1 0 1 0 0,1-1-1 0 0,1 1 0 0 0,12 10 1 0 0,-14-13-79 0 0,1-1 0 0 0,0 0 0 0 0,0 0 0 0 0,0-1-1 0 0,0 0 1 0 0,0 0 0 0 0,13 4 0 0 0,-5-2-89 0 0,-3-2-333 0 0,0 0 0 0 0,1 0 0 0 0,0-1-1 0 0,-1-1 1 0 0,1 0 0 0 0,0-1 0 0 0,0 0 0 0 0,0 0 0 0 0,0-1-1 0 0,-1-1 1 0 0,1 0 0 0 0,11-4 0 0 0,51-9-2647 0 0</inkml:trace>
</inkml:ink>
</file>

<file path=ppt/ink/ink6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6.127"/>
    </inkml:context>
    <inkml:brush xml:id="br0">
      <inkml:brushProperty name="width" value="0.1" units="cm"/>
      <inkml:brushProperty name="height" value="0.1" units="cm"/>
      <inkml:brushProperty name="color" value="#FFFFFF"/>
    </inkml:brush>
  </inkml:definitions>
  <inkml:trace contextRef="#ctx0" brushRef="#br0">441 1 5473 0 0,'-10'13'2708'0'0,"-131"191"2205"0"0,13-42-3103 0 0,85-112-1345 0 0,-29 34-1329 0 0,25-26-5563 0 0</inkml:trace>
</inkml:ink>
</file>

<file path=ppt/ink/ink6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6.469"/>
    </inkml:context>
    <inkml:brush xml:id="br0">
      <inkml:brushProperty name="width" value="0.1" units="cm"/>
      <inkml:brushProperty name="height" value="0.1" units="cm"/>
      <inkml:brushProperty name="color" value="#FFFFFF"/>
    </inkml:brush>
  </inkml:definitions>
  <inkml:trace contextRef="#ctx0" brushRef="#br0">2 17 5629 0 0,'-1'0'138'0'0,"1"-1"0"0"0,0 0 0 0 0,0 1 0 0 0,0-1 0 0 0,0 1 0 0 0,0-1 0 0 0,0 0 0 0 0,-1 1 0 0 0,1-1 0 0 0,1 1 0 0 0,-1-1 0 0 0,0 0 0 0 0,0 1 0 0 0,0-1 1 0 0,0 1-1 0 0,0-1 0 0 0,0 1 0 0 0,1-1 0 0 0,-1 0 0 0 0,0 1 0 0 0,0-1 0 0 0,1 1 0 0 0,-1-1 0 0 0,1 1 0 0 0,-1-1 0 0 0,0 1 0 0 0,1 0 0 0 0,-1-1 1 0 0,1 0-1 0 0,14 13 3013 0 0,-6-2-3361 0 0,55 52 1931 0 0,138 100-1 0 0,-7-34-3068 0 0,-116-80-5058 0 0,-67-43 3435 0 0</inkml:trace>
</inkml:ink>
</file>

<file path=ppt/ink/ink6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6.876"/>
    </inkml:context>
    <inkml:brush xml:id="br0">
      <inkml:brushProperty name="width" value="0.1" units="cm"/>
      <inkml:brushProperty name="height" value="0.1" units="cm"/>
      <inkml:brushProperty name="color" value="#FFFFFF"/>
    </inkml:brush>
  </inkml:definitions>
  <inkml:trace contextRef="#ctx0" brushRef="#br0">57 2 5256 0 0,'8'-1'4853'0'0,"39"11"-3678"0"0,239 51 2141 0 0,-273-60-3109 0 0,5 3 232 0 0,-18-3-437 0 0,1-1-1 0 0,-1 1 1 0 0,0 0 0 0 0,0-1 0 0 0,0 1-1 0 0,0 0 1 0 0,0-1 0 0 0,0 1 0 0 0,-1-1 0 0 0,1 1-1 0 0,0 0 1 0 0,0-1 0 0 0,0 1 0 0 0,-1-1-1 0 0,1 1 1 0 0,0 0 0 0 0,0-1 0 0 0,-1 1-1 0 0,1-1 1 0 0,0 1 0 0 0,-1-1 0 0 0,1 1 0 0 0,-1-1-1 0 0,1 0 1 0 0,-1 1 0 0 0,1-1 0 0 0,-1 1-1 0 0,1-1 1 0 0,-1 0 0 0 0,0 1 0 0 0,-208 186 921 0 0,199-178-841 0 0,-149 147 750 0 0,151-148-1145 0 0,-19 23-989 0 0,26-30 835 0 0,0 1 0 0 0,1-1 0 0 0,-1 1 1 0 0,0 0-1 0 0,0-1 0 0 0,1 1 0 0 0,-1 0 0 0 0,1 0 0 0 0,-1-1 0 0 0,1 5 1 0 0</inkml:trace>
</inkml:ink>
</file>

<file path=ppt/ink/ink6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7.234"/>
    </inkml:context>
    <inkml:brush xml:id="br0">
      <inkml:brushProperty name="width" value="0.1" units="cm"/>
      <inkml:brushProperty name="height" value="0.1" units="cm"/>
      <inkml:brushProperty name="color" value="#FFFFFF"/>
    </inkml:brush>
  </inkml:definitions>
  <inkml:trace contextRef="#ctx0" brushRef="#br0">222 1 5256 0 0,'-4'9'829'0'0,"-1"1"-1"0"0,0-1 0 0 0,0 0 0 0 0,-1 0 0 0 0,0-1 0 0 0,-12 13 1 0 0,-11 15 312 0 0,17-20-569 0 0,-1-1 0 0 0,-25 23 0 0 0,-14 15-1553 0 0,26-13-3856 0 0,23-33 1984 0 0</inkml:trace>
</inkml:ink>
</file>

<file path=ppt/ink/ink6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7.590"/>
    </inkml:context>
    <inkml:brush xml:id="br0">
      <inkml:brushProperty name="width" value="0.1" units="cm"/>
      <inkml:brushProperty name="height" value="0.1" units="cm"/>
      <inkml:brushProperty name="color" value="#FFFFFF"/>
    </inkml:brush>
  </inkml:definitions>
  <inkml:trace contextRef="#ctx0" brushRef="#br0">196 0 5012 0 0,'0'7'3869'0'0,"-12"24"-2418"0"0,-9 4-64 0 0,-38 51 0 0 0,40-61-1045 0 0,1 0 0 0 0,1 1 0 0 0,1 1 0 0 0,-13 34 0 0 0,28-59-317 0 0,0-1 0 0 0,0 1 0 0 0,1 0 0 0 0,-1 0 0 0 0,1 0 1 0 0,0 0-1 0 0,0 0 0 0 0,-1 0 0 0 0,1 0 0 0 0,1 0 0 0 0,-1 0 0 0 0,0 0 0 0 0,0 0 0 0 0,1 0 0 0 0,-1 0 0 0 0,1 0 1 0 0,-1 0-1 0 0,1 0 0 0 0,0-1 0 0 0,0 1 0 0 0,1 2 0 0 0,1-1 2 0 0,-1 0 0 0 0,1 0 0 0 0,-1-1 0 0 0,1 1 0 0 0,0-1 0 0 0,0 0 0 0 0,1 0 0 0 0,-1 0 0 0 0,0 0 0 0 0,6 2 0 0 0,3 1 24 0 0,-1-2 1 0 0,1 0-1 0 0,0 0 0 0 0,-1-1 1 0 0,1 0-1 0 0,18 0 1 0 0,2-4-106 0 0,-1-1 0 0 0,35-8 0 0 0,9-1-1994 0 0,-34 8-3147 0 0</inkml:trace>
</inkml:ink>
</file>

<file path=ppt/ink/ink6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7.933"/>
    </inkml:context>
    <inkml:brush xml:id="br0">
      <inkml:brushProperty name="width" value="0.1" units="cm"/>
      <inkml:brushProperty name="height" value="0.1" units="cm"/>
      <inkml:brushProperty name="color" value="#FFFFFF"/>
    </inkml:brush>
  </inkml:definitions>
  <inkml:trace contextRef="#ctx0" brushRef="#br0">12 5 5016 0 0,'-10'-4'5991'0'0,"8"27"-3723"0"0,8 32-1021 0 0,37 165 308 0 0,-42-184-5196 0 0,-1-21-971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4.346"/>
    </inkml:context>
    <inkml:brush xml:id="br0">
      <inkml:brushProperty name="width" value="0.1" units="cm"/>
      <inkml:brushProperty name="height" value="0.1" units="cm"/>
      <inkml:brushProperty name="color" value="#FFFFFF"/>
    </inkml:brush>
  </inkml:definitions>
  <inkml:trace contextRef="#ctx0" brushRef="#br0">488 13 5060 0 0,'3'-13'3570'0'0,"-10"19"-1987"0"0,-16 23-969 0 0,19-24-287 0 0,-102 113 1149 0 0,50-64-778 0 0,-105 77 0 0 0,120-99-493 0 0,8-10-80 0 0,24-16-90 0 0,1-1 0 0 0,-1 1-1 0 0,2 0 1 0 0,-1 0 0 0 0,-7 9 0 0 0,15-14-31 0 0,-1-1 0 0 0,1 1 0 0 0,-1 0 0 0 0,1-1 0 0 0,0 1 0 0 0,0 0 1 0 0,0-1-1 0 0,-1 1 0 0 0,1 0 0 0 0,0 0 0 0 0,0-1 0 0 0,0 1 0 0 0,0 0 1 0 0,0 0-1 0 0,0-1 0 0 0,0 1 0 0 0,0 0 0 0 0,0-1 0 0 0,1 1 0 0 0,-1 0 1 0 0,0 0-1 0 0,0-1 0 0 0,1 1 0 0 0,-1-1 0 0 0,0 1 0 0 0,1 0 0 0 0,-1-1 0 0 0,1 1 1 0 0,-1 0-1 0 0,0-1 0 0 0,1 1 0 0 0,0-1 0 0 0,-1 1 0 0 0,1-1 0 0 0,-1 0 1 0 0,1 1-1 0 0,-1-1 0 0 0,1 1 0 0 0,1-1 0 0 0,28 17 70 0 0,-28-16-63 0 0,33 13 55 0 0,0-2 1 0 0,1-1-1 0 0,63 11 1 0 0,112 4 180 0 0,-208-26-242 0 0,14 2-260 0 0,56 4 209 0 0,-24-4-6732 0 0,-42-2 3956 0 0</inkml:trace>
</inkml:ink>
</file>

<file path=ppt/ink/ink6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8.306"/>
    </inkml:context>
    <inkml:brush xml:id="br0">
      <inkml:brushProperty name="width" value="0.1" units="cm"/>
      <inkml:brushProperty name="height" value="0.1" units="cm"/>
      <inkml:brushProperty name="color" value="#FFFFFF"/>
    </inkml:brush>
  </inkml:definitions>
  <inkml:trace contextRef="#ctx0" brushRef="#br0">1 26 4684 0 0,'0'-1'143'0'0,"-1"0"-1"0"0,1 0 0 0 0,0 0 0 0 0,0 0 1 0 0,0 0-1 0 0,0 0 0 0 0,0 0 0 0 0,1 0 0 0 0,-1 0 1 0 0,0 0-1 0 0,0 0 0 0 0,1 0 0 0 0,-1 0 0 0 0,0 0 1 0 0,1 0-1 0 0,-1 0 0 0 0,1 0 0 0 0,-1 1 1 0 0,1-1-1 0 0,0 0 0 0 0,-1 0 0 0 0,1 0 0 0 0,0 1 1 0 0,-1-1-1 0 0,3-1 0 0 0,-2 2-38 0 0,0 0 0 0 0,1 0 1 0 0,-1 0-1 0 0,0 0 0 0 0,1 0 0 0 0,-1 0 1 0 0,0 0-1 0 0,0 1 0 0 0,1-1 0 0 0,-1 0 0 0 0,0 1 1 0 0,0-1-1 0 0,1 1 0 0 0,-1-1 0 0 0,0 1 0 0 0,0 0 1 0 0,1 0-1 0 0,8 6 297 0 0,0 1-1 0 0,-1 0 1 0 0,10 11 0 0 0,179 211 3371 0 0,-189-218-3660 0 0,0 0 1 0 0,-1 0 0 0 0,0 1 0 0 0,-1 0-1 0 0,-1 0 1 0 0,10 27 0 0 0,-14-30-94 0 0,0-1 1 0 0,0 1 0 0 0,-1 0-1 0 0,0 0 1 0 0,-1 0 0 0 0,0 0 0 0 0,0 0-1 0 0,-1 0 1 0 0,-1-1 0 0 0,1 1-1 0 0,-5 12 1 0 0,-3 2 70 0 0,0-1 0 0 0,-2 1 1 0 0,-1-2-1 0 0,-1 0 0 0 0,-20 28 0 0 0,12-19 3 0 0,14-11-1843 0 0</inkml:trace>
</inkml:ink>
</file>

<file path=ppt/ink/ink6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8.678"/>
    </inkml:context>
    <inkml:brush xml:id="br0">
      <inkml:brushProperty name="width" value="0.1" units="cm"/>
      <inkml:brushProperty name="height" value="0.1" units="cm"/>
      <inkml:brushProperty name="color" value="#FFFFFF"/>
    </inkml:brush>
  </inkml:definitions>
  <inkml:trace contextRef="#ctx0" brushRef="#br0">0 36 6977 0 0,'11'-5'1032'0'0,"4"1"-184"0"0,4 0-232 0 0,1-1-244 0 0,-2 1-328 0 0,1 0 0 0 0,1 3-768 0 0,-2-3-480 0 0,-2 1 4 0 0,-3 1 76 0 0,-2 2 87 0 0,-3 0-79 0 0,-2 1 60 0 0,-3 0 12 0 0</inkml:trace>
</inkml:ink>
</file>

<file path=ppt/ink/ink6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9.021"/>
    </inkml:context>
    <inkml:brush xml:id="br0">
      <inkml:brushProperty name="width" value="0.1" units="cm"/>
      <inkml:brushProperty name="height" value="0.1" units="cm"/>
      <inkml:brushProperty name="color" value="#FFFFFF"/>
    </inkml:brush>
  </inkml:definitions>
  <inkml:trace contextRef="#ctx0" brushRef="#br0">31 2 1180 0 0,'-5'6'686'0'0,"1"-2"365"0"0,1-1 0 0 0,-1 1 0 0 0,1 0 0 0 0,0 0 0 0 0,-4 9 1 0 0,6-12-934 0 0,1-1 0 0 0,0 1 0 0 0,0-1-1 0 0,0 0 1 0 0,0 1 0 0 0,0-1 0 0 0,0 1 0 0 0,0-1 0 0 0,0 1 0 0 0,0-1 0 0 0,0 1 0 0 0,0-1 0 0 0,0 0 0 0 0,0 1 0 0 0,0-1 0 0 0,0 1 0 0 0,0-1 0 0 0,0 1 0 0 0,1-1 0 0 0,-1 0 0 0 0,0 1 0 0 0,0-1 0 0 0,0 1 0 0 0,1-1-1 0 0,-1 0 1 0 0,0 1 0 0 0,1-1 0 0 0,0 1 18 0 0,1 0-1 0 0,-1 0 0 0 0,1-1 1 0 0,-1 1-1 0 0,1-1 0 0 0,-1 0 1 0 0,1 1-1 0 0,-1-1 0 0 0,1 0 1 0 0,-1 0-1 0 0,1 0 0 0 0,2 0 1 0 0,14-1-89 0 0,0 0 1 0 0,0-2-1 0 0,0 0 1 0 0,26-8-1 0 0,-25 4-2328 0 0,35-15 0 0 0,-38 13-840 0 0</inkml:trace>
</inkml:ink>
</file>

<file path=ppt/ink/ink6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9.974"/>
    </inkml:context>
    <inkml:brush xml:id="br0">
      <inkml:brushProperty name="width" value="0.1" units="cm"/>
      <inkml:brushProperty name="height" value="0.1" units="cm"/>
      <inkml:brushProperty name="color" value="#FFFFFF"/>
    </inkml:brush>
  </inkml:definitions>
  <inkml:trace contextRef="#ctx0" brushRef="#br0">154 0 5336 0 0,'-1'8'440'0'0,"0"1"0"0"0,-1-1 0 0 0,0 0-1 0 0,0-1 1 0 0,-1 1 0 0 0,1 0-1 0 0,-2-1 1 0 0,1 1 0 0 0,-1-1-1 0 0,0 0 1 0 0,-8 10 0 0 0,-9 10 343 0 0,-31 32 1 0 0,49-55-640 0 0,-3 2-40 0 0,1-2 11 0 0,0 1 0 0 0,1 0 0 0 0,0 0 0 0 0,-7 11 0 0 0,11-15-97 0 0,-1-1 0 0 0,1 1 0 0 0,0 0 0 0 0,-1-1 0 0 0,1 1 0 0 0,0 0 0 0 0,0 0 1 0 0,0-1-1 0 0,0 1 0 0 0,-1 0 0 0 0,1 0 0 0 0,0 0 0 0 0,0-1 0 0 0,0 1 0 0 0,1 0 0 0 0,-1 0 0 0 0,0-1 0 0 0,0 1 0 0 0,0 0 1 0 0,0 0-1 0 0,1-1 0 0 0,-1 1 0 0 0,0 0 0 0 0,1-1 0 0 0,-1 1 0 0 0,1 0 0 0 0,-1-1 0 0 0,1 1 0 0 0,-1-1 0 0 0,1 1 0 0 0,-1 0 1 0 0,1-1-1 0 0,-1 1 0 0 0,1-1 0 0 0,0 0 0 0 0,-1 1 0 0 0,1-1 0 0 0,0 1 0 0 0,-1-1 0 0 0,1 0 0 0 0,0 0 0 0 0,0 1 1 0 0,-1-1-1 0 0,1 0 0 0 0,0 0 0 0 0,0 0 0 0 0,-1 0 0 0 0,1 0 0 0 0,0 0 0 0 0,0 0 0 0 0,1 0 0 0 0,52 5 258 0 0,1-2 0 0 0,0-3 0 0 0,82-10 0 0 0,-91 6-368 0 0,-11 2-444 0 0,-15 1-1479 0 0,-1 0 0 0 0,38-9-1 0 0,-48 8-949 0 0</inkml:trace>
</inkml:ink>
</file>

<file path=ppt/ink/ink6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0.334"/>
    </inkml:context>
    <inkml:brush xml:id="br0">
      <inkml:brushProperty name="width" value="0.1" units="cm"/>
      <inkml:brushProperty name="height" value="0.1" units="cm"/>
      <inkml:brushProperty name="color" value="#FFFFFF"/>
    </inkml:brush>
  </inkml:definitions>
  <inkml:trace contextRef="#ctx0" brushRef="#br0">16 7 4552 0 0,'-5'-6'2892'0'0,"5"6"-2772"0"0,0 0 1 0 0,0 0-1 0 0,-1 0 1 0 0,1 0-1 0 0,0 0 1 0 0,-1 0-1 0 0,1 0 1 0 0,0 0-1 0 0,-1 0 0 0 0,1 0 1 0 0,0 0-1 0 0,0 0 1 0 0,-1 0-1 0 0,1 0 1 0 0,0 0-1 0 0,-1 1 1 0 0,-3 13 2210 0 0,2 32-1082 0 0,3-37-798 0 0,2 142 1577 0 0,0 13-1728 0 0,-6-57-5949 0 0,2-99 3894 0 0</inkml:trace>
</inkml:ink>
</file>

<file path=ppt/ink/ink6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29.536"/>
    </inkml:context>
    <inkml:brush xml:id="br0">
      <inkml:brushProperty name="width" value="0.1" units="cm"/>
      <inkml:brushProperty name="height" value="0.1" units="cm"/>
      <inkml:brushProperty name="color" value="#FFFFFF"/>
    </inkml:brush>
  </inkml:definitions>
  <inkml:trace contextRef="#ctx0" brushRef="#br0">579 45 5180 0 0,'1'-2'275'0'0,"-1"0"0"0"0,0-1 0 0 0,-1 1 0 0 0,1 0 0 0 0,0 0 0 0 0,-1 0 0 0 0,1-1 0 0 0,-1 1 0 0 0,0 0 0 0 0,1 0 0 0 0,-1 0 0 0 0,0 0 0 0 0,0 0 0 0 0,-1 0 0 0 0,1 0 0 0 0,0 0 0 0 0,-3-2 0 0 0,3 3-192 0 0,0 0 0 0 0,-1 1-1 0 0,1-1 1 0 0,0 1 0 0 0,0-1 0 0 0,-1 1 0 0 0,1 0 0 0 0,0-1-1 0 0,0 1 1 0 0,-1 0 0 0 0,1 0 0 0 0,0 0 0 0 0,-1 0 0 0 0,1 0-1 0 0,0 0 1 0 0,-1 1 0 0 0,1-1 0 0 0,0 0 0 0 0,0 1 0 0 0,-1-1-1 0 0,1 0 1 0 0,0 1 0 0 0,0 0 0 0 0,0-1 0 0 0,-1 1 0 0 0,1 0-1 0 0,0 0 1 0 0,0-1 0 0 0,0 1 0 0 0,0 0 0 0 0,-1 1 0 0 0,-5 6 162 0 0,0-1 0 0 0,0 1 0 0 0,0 0 0 0 0,1 0 1 0 0,1 1-1 0 0,-1 0 0 0 0,-6 14 0 0 0,-21 63 469 0 0,24-54-417 0 0,2 0-1 0 0,1 1 0 0 0,1 0 1 0 0,0 54-1 0 0,3-46-46 0 0,2 55 256 0 0,1-49-219 0 0,3 162 450 0 0,-8 22-87 0 0,2-207-581 0 0,-1-1 0 0 0,-1 1 0 0 0,-2-1-1 0 0,0 1 1 0 0,-1-1 0 0 0,-2-1 0 0 0,-13 28 0 0 0,15-39-15 0 0,-1 0 0 0 0,0-1 1 0 0,0 0-1 0 0,-1 0 0 0 0,0-1 0 0 0,-1 0 0 0 0,0 0 0 0 0,0-1 1 0 0,-1 0-1 0 0,0-1 0 0 0,-1-1 0 0 0,-20 10 0 0 0,25-13-156 0 0,-1 1-1 0 0,0-2 1 0 0,0 1-1 0 0,0-1 0 0 0,0 0 1 0 0,-1-1-1 0 0,1 0 1 0 0,0 0-1 0 0,-1 0 1 0 0,1-2-1 0 0,0 1 1 0 0,-1-1-1 0 0,1 0 0 0 0,0 0 1 0 0,0-1-1 0 0,0 0 1 0 0,0-1-1 0 0,0 0 1 0 0,0 0-1 0 0,0 0 1 0 0,-6-5-1 0 0,1-4-2816 0 0</inkml:trace>
</inkml:ink>
</file>

<file path=ppt/ink/ink6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1.772"/>
    </inkml:context>
    <inkml:brush xml:id="br0">
      <inkml:brushProperty name="width" value="0.1" units="cm"/>
      <inkml:brushProperty name="height" value="0.1" units="cm"/>
      <inkml:brushProperty name="color" value="#FFFFFF"/>
    </inkml:brush>
  </inkml:definitions>
  <inkml:trace contextRef="#ctx0" brushRef="#br0">231 12 4644 0 0,'0'-1'119'0'0,"-1"0"-1"0"0,1 0 1 0 0,-1 1-1 0 0,1-1 0 0 0,-1 0 1 0 0,1 1-1 0 0,-1-1 1 0 0,1 1-1 0 0,-1-1 0 0 0,0 0 1 0 0,1 1-1 0 0,-1 0 1 0 0,0-1-1 0 0,0 1 0 0 0,1-1 1 0 0,-1 1-1 0 0,0 0 1 0 0,0-1-1 0 0,1 1 0 0 0,-1 0 1 0 0,0 0-1 0 0,0 0 0 0 0,0 0 1 0 0,0 0-1 0 0,1 0 1 0 0,-1 0-1 0 0,0 0 0 0 0,0 0 1 0 0,0 0-1 0 0,0 0 1 0 0,0 1-1 0 0,-2 0 60 0 0,0 0 1 0 0,0 1-1 0 0,0-1 0 0 0,0 1 1 0 0,0 0-1 0 0,1 0 0 0 0,-1 0 0 0 0,-3 3 1 0 0,-4 5 188 0 0,1 0 0 0 0,1 1 0 0 0,-10 13 0 0 0,3 2 145 0 0,0 1 1 0 0,1 0-1 0 0,2 0 0 0 0,-14 47 0 0 0,21-59-369 0 0,2 1 1 0 0,0 0 0 0 0,0 0-1 0 0,2 0 1 0 0,0 0 0 0 0,0 0-1 0 0,2 1 1 0 0,0-1-1 0 0,1 0 1 0 0,5 20 0 0 0,-5-29-95 0 0,1-1 0 0 0,-1 0 0 0 0,1 0 0 0 0,1 0 0 0 0,-1 0 0 0 0,1 0 0 0 0,0-1 0 0 0,1 1 0 0 0,-1-1 0 0 0,10 8 0 0 0,-12-10-47 0 0,1-1-1 0 0,-1 0 1 0 0,1 0-1 0 0,0 0 1 0 0,0 0 0 0 0,-1-1-1 0 0,1 1 1 0 0,0-1-1 0 0,0 0 1 0 0,0 1-1 0 0,1-1 1 0 0,-1-1-1 0 0,0 1 1 0 0,0 0-1 0 0,0-1 1 0 0,1 0-1 0 0,-1 1 1 0 0,0-1 0 0 0,1-1-1 0 0,-1 1 1 0 0,0 0-1 0 0,0-1 1 0 0,1 0-1 0 0,3-1 1 0 0,-5 1-21 0 0,0-1 0 0 0,0 0 1 0 0,1 1-1 0 0,-1-1 0 0 0,-1 0 0 0 0,1 0 1 0 0,0-1-1 0 0,0 1 0 0 0,-1 0 0 0 0,1-1 1 0 0,-1 1-1 0 0,0 0 0 0 0,0-1 0 0 0,0 0 1 0 0,0 1-1 0 0,0-1 0 0 0,0 1 0 0 0,-1-1 1 0 0,0 0-1 0 0,1 0 0 0 0,-1 1 0 0 0,0-1 0 0 0,0-4 1 0 0,-1-1-24 0 0,1 0 1 0 0,-1 0-1 0 0,0 0 0 0 0,0 1 1 0 0,-1-1-1 0 0,0 0 1 0 0,-3-8-1 0 0,3 14 38 0 0,1-1 1 0 0,-1 0-1 0 0,0 1 0 0 0,0-1 1 0 0,0 1-1 0 0,0-1 0 0 0,0 1 1 0 0,0 0-1 0 0,-1 0 0 0 0,1 0 1 0 0,-1 0-1 0 0,0 0 0 0 0,1 1 1 0 0,-1-1-1 0 0,0 1 0 0 0,0 0 1 0 0,0 0-1 0 0,0 0 0 0 0,0 0 1 0 0,0 0-1 0 0,0 0 0 0 0,0 1 1 0 0,0 0-1 0 0,-1 0 0 0 0,1-1 1 0 0,0 2-1 0 0,0-1 0 0 0,0 0 1 0 0,0 1-1 0 0,0-1 0 0 0,0 1 1 0 0,0 0-1 0 0,-5 2 0 0 0,1-1-28 0 0,1 0-1 0 0,0 1 0 0 0,0 0 0 0 0,0 0 1 0 0,0 0-1 0 0,0 1 0 0 0,1 0 1 0 0,-1 0-1 0 0,1 0 0 0 0,0 1 1 0 0,1-1-1 0 0,-1 1 0 0 0,1 1 0 0 0,0-1 1 0 0,-5 7-1 0 0,9-11-77 0 0,-1 0 1 0 0,1 0-1 0 0,-1 0 0 0 0,1 1 1 0 0,0-1-1 0 0,-1 0 0 0 0,1 0 0 0 0,0 0 1 0 0,0 0-1 0 0,0 1 0 0 0,0-1 1 0 0,0 0-1 0 0,0 0 0 0 0,0 0 1 0 0,0 0-1 0 0,0 1 0 0 0,0-1 1 0 0,1 0-1 0 0,-1 0 0 0 0,1 0 0 0 0,-1 0 1 0 0,1 0-1 0 0,0 2 0 0 0,0-1-336 0 0,1 0 0 0 0,0 0 0 0 0,0 0 0 0 0,0 0 0 0 0,1 0 0 0 0,-1-1-1 0 0,0 1 1 0 0,5 2 0 0 0,6 2-2536 0 0</inkml:trace>
</inkml:ink>
</file>

<file path=ppt/ink/ink6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2.142"/>
    </inkml:context>
    <inkml:brush xml:id="br0">
      <inkml:brushProperty name="width" value="0.1" units="cm"/>
      <inkml:brushProperty name="height" value="0.1" units="cm"/>
      <inkml:brushProperty name="color" value="#FFFFFF"/>
    </inkml:brush>
  </inkml:definitions>
  <inkml:trace contextRef="#ctx0" brushRef="#br0">1 18 5613 0 0,'0'-3'960'0'0,"1"-2"-332"0"0,-1 2-372 0 0,0 1-16 0 0,2-1-560 0 0,-2 2-304 0 0</inkml:trace>
</inkml:ink>
</file>

<file path=ppt/ink/ink6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2.517"/>
    </inkml:context>
    <inkml:brush xml:id="br0">
      <inkml:brushProperty name="width" value="0.1" units="cm"/>
      <inkml:brushProperty name="height" value="0.1" units="cm"/>
      <inkml:brushProperty name="color" value="#FFFFFF"/>
    </inkml:brush>
  </inkml:definitions>
  <inkml:trace contextRef="#ctx0" brushRef="#br0">1 62 840 0 0,'0'-1'294'0'0,"0"0"0"0"0,0 0 0 0 0,1 1 0 0 0,-1-1 0 0 0,0 0 0 0 0,0 0 0 0 0,1 0 0 0 0,-1 0 0 0 0,1 1 0 0 0,-1-1 0 0 0,1 0 0 0 0,2-2 1175 0 0,-1 1-1175 0 0,19-10 1487 0 0,23-3-485 0 0,-7 8-916 0 0,-1 1 1 0 0,2 3-1 0 0,39 0 0 0 0,-24 6-2056 0 0,-1 1-4701 0 0</inkml:trace>
</inkml:ink>
</file>

<file path=ppt/ink/ink6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2.856"/>
    </inkml:context>
    <inkml:brush xml:id="br0">
      <inkml:brushProperty name="width" value="0.1" units="cm"/>
      <inkml:brushProperty name="height" value="0.1" units="cm"/>
      <inkml:brushProperty name="color" value="#FFFFFF"/>
    </inkml:brush>
  </inkml:definitions>
  <inkml:trace contextRef="#ctx0" brushRef="#br0">150 1 1744 0 0,'-2'-1'287'0'0,"-1"1"0"0"0,1 0 0 0 0,-1 1 0 0 0,1-1 0 0 0,0 0 0 0 0,-1 1 0 0 0,1-1-1 0 0,-1 1 1 0 0,1 0 0 0 0,0 0 0 0 0,0 0 0 0 0,-1 0 0 0 0,1 0 0 0 0,0 0 0 0 0,-2 2 0 0 0,0 1 48 0 0,1 0 0 0 0,0 0 0 0 0,0 0 0 0 0,0 0 0 0 0,-4 10 1 0 0,4-9-232 0 0,-9 19 574 0 0,2 0 0 0 0,0 1 0 0 0,-11 48 0 0 0,8-23-36 0 0,6-31-321 0 0,5-15-229 0 0,0-1 0 0 0,1 1-1 0 0,-1 0 1 0 0,1 0 0 0 0,0-1-1 0 0,0 1 1 0 0,0 0 0 0 0,1 0-1 0 0,-1 0 1 0 0,1 0 0 0 0,0 0-1 0 0,0 0 1 0 0,1 0 0 0 0,0 5 0 0 0,2-9-38 0 0,-1 1 0 0 0,1-1 0 0 0,-1-1 0 0 0,1 1 1 0 0,-1 0-1 0 0,1 0 0 0 0,-1-1 0 0 0,1 1 1 0 0,-1-1-1 0 0,1 0 0 0 0,-1 0 0 0 0,5-2 1 0 0,-7 3-39 0 0,14-7 12 0 0,1 2 0 0 0,0 0 1 0 0,0 1-1 0 0,0 0 0 0 0,0 1 0 0 0,22-1 1 0 0,-32 4-23 0 0,-1 0 0 0 0,1 0 0 0 0,0 1 0 0 0,-1-1 0 0 0,1 1 0 0 0,-1 1 0 0 0,1-1 0 0 0,-1 0 0 0 0,0 1 0 0 0,1 0 0 0 0,-1 0 0 0 0,0 0 0 0 0,0 1 0 0 0,-1-1 0 0 0,1 1 0 0 0,0 0 0 0 0,-1 0 0 0 0,1 0 0 0 0,-1 1 0 0 0,0-1 0 0 0,0 1 0 0 0,-1 0 0 0 0,1-1 0 0 0,-1 1 0 0 0,4 8 0 0 0,-5-9 47 0 0,1 0 1 0 0,-1 1-1 0 0,1 0 0 0 0,-1-1 0 0 0,0 1 1 0 0,-1 0-1 0 0,1 0 0 0 0,-1-1 0 0 0,1 1 1 0 0,-1 0-1 0 0,0 0 0 0 0,0 0 1 0 0,-1 0-1 0 0,1-1 0 0 0,-1 1 0 0 0,0 0 1 0 0,0 0-1 0 0,0-1 0 0 0,-1 1 0 0 0,1-1 1 0 0,-1 1-1 0 0,0-1 0 0 0,0 1 1 0 0,0-1-1 0 0,0 0 0 0 0,-1 0 0 0 0,1 0 1 0 0,-1 0-1 0 0,-4 3 0 0 0,0 0-201 0 0,0 0-1 0 0,-1-1 1 0 0,0 0-1 0 0,0 0 1 0 0,0-1-1 0 0,-1 0 1 0 0,1 0-1 0 0,-1-1 1 0 0,0 0-1 0 0,0 0 1 0 0,-12 1-1 0 0,-1-4-6256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4.697"/>
    </inkml:context>
    <inkml:brush xml:id="br0">
      <inkml:brushProperty name="width" value="0.1" units="cm"/>
      <inkml:brushProperty name="height" value="0.1" units="cm"/>
      <inkml:brushProperty name="color" value="#FFFFFF"/>
    </inkml:brush>
  </inkml:definitions>
  <inkml:trace contextRef="#ctx0" brushRef="#br0">1 0 5392 0 0,'1'1'225'0'0,"0"-1"-1"0"0,-1 1 0 0 0,1 0 0 0 0,0 0 0 0 0,-1-1 1 0 0,1 1-1 0 0,-1 0 0 0 0,1 0 0 0 0,-1 0 0 0 0,1 0 1 0 0,-1 0-1 0 0,1 0 0 0 0,-1 0 0 0 0,0 0 0 0 0,0 0 0 0 0,1 0 1 0 0,-1 0-1 0 0,0 0 0 0 0,0 0 0 0 0,0 0 0 0 0,0 0 1 0 0,0 0-1 0 0,-1 2 0 0 0,4 31 618 0 0,0 20 165 0 0,5 198 1384 0 0,-10-223-4106 0 0,-3-2-3315 0 0</inkml:trace>
</inkml:ink>
</file>

<file path=ppt/ink/ink6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3.231"/>
    </inkml:context>
    <inkml:brush xml:id="br0">
      <inkml:brushProperty name="width" value="0.1" units="cm"/>
      <inkml:brushProperty name="height" value="0.1" units="cm"/>
      <inkml:brushProperty name="color" value="#FFFFFF"/>
    </inkml:brush>
  </inkml:definitions>
  <inkml:trace contextRef="#ctx0" brushRef="#br0">13 101 4424 0 0,'-6'-16'5776'0'0,"0"-4"-2207"0"0,7 11-2954 0 0,0 0 0 0 0,1 0-1 0 0,0 0 1 0 0,6-16 0 0 0,-1 22-3842 0 0,-6 3 2958 0 0,0 0 0 0 0,-1 0 0 0 0,1 0 0 0 0,0 0 0 0 0,-1 0 0 0 0,1 0 0 0 0,0 0 0 0 0,-1 1 0 0 0,1-1 0 0 0,-1 0 0 0 0,3 1-538 0 0,3 1-875 0 0</inkml:trace>
</inkml:ink>
</file>

<file path=ppt/ink/ink6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3.618"/>
    </inkml:context>
    <inkml:brush xml:id="br0">
      <inkml:brushProperty name="width" value="0.1" units="cm"/>
      <inkml:brushProperty name="height" value="0.1" units="cm"/>
      <inkml:brushProperty name="color" value="#FFFFFF"/>
    </inkml:brush>
  </inkml:definitions>
  <inkml:trace contextRef="#ctx0" brushRef="#br0">0 1 6033 0 0,'6'17'1631'0'0,"1"-1"0"0"0,17 32 0 0 0,-1-2-572 0 0,-7-5-486 0 0,12 25-2107 0 0,-25-60 799 0 0,0 0-1 0 0,1 0 0 0 0,0 0 0 0 0,0 0 1 0 0,0-1-1 0 0,1 0 0 0 0,7 8 0 0 0,-10-12 442 0 0,-1 0 0 0 0,1 0-1 0 0,0 0 1 0 0,-1 0 0 0 0,1 0-1 0 0,0 0 1 0 0,0-1-1 0 0,0 1 1 0 0,0-1 0 0 0,3 1-1 0 0,4 0-725 0 0</inkml:trace>
</inkml:ink>
</file>

<file path=ppt/ink/ink6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3.985"/>
    </inkml:context>
    <inkml:brush xml:id="br0">
      <inkml:brushProperty name="width" value="0.1" units="cm"/>
      <inkml:brushProperty name="height" value="0.1" units="cm"/>
      <inkml:brushProperty name="color" value="#FFFFFF"/>
    </inkml:brush>
  </inkml:definitions>
  <inkml:trace contextRef="#ctx0" brushRef="#br0">606 0 1768 0 0,'6'2'9323'0'0,"-16"14"-8841"0"0,-101 196 3195 0 0,-222 331 36 0 0,328-536-3708 0 0,-29 42-407 0 0,2 2 0 0 0,-41 88 0 0 0,61-97-1869 0 0,12-41 2099 0 0,-1-1 0 0 0,1 1 0 0 0,0 0 0 0 0,0 0-1 0 0,0 0 1 0 0,0 0 0 0 0,-1 0 0 0 0,1 0 0 0 0,0 0 0 0 0,1 0 0 0 0,-1 0 0 0 0,0 0 0 0 0,0-1 0 0 0,0 1-1 0 0,0 0 1 0 0,1 0 0 0 0,-1 0 0 0 0,1 0 0 0 0,-1 0 0 0 0,0 0 0 0 0,1-1 0 0 0,-1 1 0 0 0,1 0 0 0 0,0 0-1 0 0,-1-1 1 0 0,1 1 0 0 0,0 0 0 0 0,-1-1 0 0 0,1 1 0 0 0,0-1 0 0 0,-1 1 0 0 0,1-1 0 0 0,0 1 0 0 0,0-1 0 0 0,0 1-1 0 0,0-1 1 0 0,0 0 0 0 0,-1 0 0 0 0,1 1 0 0 0,0-1 0 0 0,0 0 0 0 0,2 0 0 0 0,10-1-2783 0 0</inkml:trace>
</inkml:ink>
</file>

<file path=ppt/ink/ink6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4.542"/>
    </inkml:context>
    <inkml:brush xml:id="br0">
      <inkml:brushProperty name="width" value="0.1" units="cm"/>
      <inkml:brushProperty name="height" value="0.1" units="cm"/>
      <inkml:brushProperty name="color" value="#FFFFFF"/>
    </inkml:brush>
  </inkml:definitions>
  <inkml:trace contextRef="#ctx0" brushRef="#br0">0 36 5653 0 0,'1'-2'534'0'0,"9"-21"1234"0"0,-10 23-1666 0 0,0-1 0 0 0,0 1 0 0 0,0-1 0 0 0,0 1 0 0 0,0-1 0 0 0,0 1 0 0 0,0-1 0 0 0,1 1 0 0 0,-1 0 0 0 0,0-1 0 0 0,0 1 0 0 0,1-1 0 0 0,-1 1 0 0 0,0 0 0 0 0,0-1 0 0 0,1 1 0 0 0,-1-1 0 0 0,0 1 0 0 0,1 0 0 0 0,-1 0 0 0 0,1-1 0 0 0,-1 1 0 0 0,0 0 0 0 0,1 0 0 0 0,-1-1 0 0 0,1 1 0 0 0,-1 0-1 0 0,1 0 1 0 0,-1 0 0 0 0,0 0 0 0 0,1 0 0 0 0,-1 0 0 0 0,1-1 0 0 0,3 33 2337 0 0,-3-20-2115 0 0,58 482 4183 0 0,-51-428-4547 0 0,0-16-1116 0 0,0 61 0 0 0,-9-205-1599 0 0,0 59 2780 0 0,2-1 0 0 0,2 0 1 0 0,10-51-1 0 0,-12 83 63 0 0,1 0 0 0 0,-1 0 1 0 0,1 1-1 0 0,-1-1 0 0 0,1 0 0 0 0,0 1 0 0 0,1-1 1 0 0,-1 1-1 0 0,1 0 0 0 0,-1 0 0 0 0,1 0 1 0 0,0 0-1 0 0,0 0 0 0 0,0 0 0 0 0,5-2 0 0 0,-2 1-3 0 0,0 0 0 0 0,1 1-1 0 0,0 0 1 0 0,-1 0 0 0 0,1 1 0 0 0,0 0-1 0 0,1 0 1 0 0,9-1 0 0 0,-10 2-26 0 0,0 0 1 0 0,1 0 0 0 0,-1 1 0 0 0,0 0 0 0 0,0 0-1 0 0,1 1 1 0 0,-1 0 0 0 0,0 0 0 0 0,0 1-1 0 0,0 0 1 0 0,0 0 0 0 0,0 1 0 0 0,0 0 0 0 0,-1 0-1 0 0,1 0 1 0 0,-1 1 0 0 0,0 0 0 0 0,9 7 0 0 0,-11-6-27 0 0,1 0 1 0 0,-1 0-1 0 0,-1 0 1 0 0,1 0 0 0 0,-1 0-1 0 0,1 1 1 0 0,-2 0-1 0 0,1-1 1 0 0,-1 1 0 0 0,0 0-1 0 0,0 1 1 0 0,0-1-1 0 0,-1 0 1 0 0,0 0 0 0 0,0 1-1 0 0,-1-1 1 0 0,1 0-1 0 0,-2 1 1 0 0,1-1 0 0 0,-1 1-1 0 0,1-1 1 0 0,-2 0-1 0 0,1 0 1 0 0,-1 0 0 0 0,0 1-1 0 0,0-2 1 0 0,-1 1-1 0 0,1 0 1 0 0,-1 0 0 0 0,-1-1-1 0 0,1 1 1 0 0,-1-1-1 0 0,0 0 1 0 0,0 0 0 0 0,0-1-1 0 0,-1 1 1 0 0,0-1-1 0 0,0 0 1 0 0,0 0 0 0 0,0-1-1 0 0,-1 1 1 0 0,-5 2-1 0 0,-10 3 128 0 0,0-1 0 0 0,0-1-1 0 0,0-1 1 0 0,-43 6 0 0 0,-1-8-3269 0 0,70-30-8160 0 0</inkml:trace>
</inkml:ink>
</file>

<file path=ppt/ink/ink6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4.896"/>
    </inkml:context>
    <inkml:brush xml:id="br0">
      <inkml:brushProperty name="width" value="0.1" units="cm"/>
      <inkml:brushProperty name="height" value="0.1" units="cm"/>
      <inkml:brushProperty name="color" value="#FFFFFF"/>
    </inkml:brush>
  </inkml:definitions>
  <inkml:trace contextRef="#ctx0" brushRef="#br0">1 0 7165 0 0,'9'0'1244'0'0,"1"0"-140"0"0,7 0-120 0 0,1 0-112 0 0,5 0-92 0 0,1 0-208 0 0,4 3-224 0 0,2-2-152 0 0,-2 0-284 0 0,3 2-4 0 0,-3 1-860 0 0,1-2-556 0 0,-1 0 96 0 0,-4-2-2044 0 0</inkml:trace>
</inkml:ink>
</file>

<file path=ppt/ink/ink6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35.368"/>
    </inkml:context>
    <inkml:brush xml:id="br0">
      <inkml:brushProperty name="width" value="0.1" units="cm"/>
      <inkml:brushProperty name="height" value="0.1" units="cm"/>
      <inkml:brushProperty name="color" value="#FFFFFF"/>
    </inkml:brush>
  </inkml:definitions>
  <inkml:trace contextRef="#ctx0" brushRef="#br0">278 131 6145 0 0,'2'-2'346'0'0,"-1"0"1"0"0,1-1 0 0 0,0 1 0 0 0,-1 0 0 0 0,1-1 0 0 0,-1 1 0 0 0,0-1 0 0 0,0 0-1 0 0,0 1 1 0 0,0-1 0 0 0,0 0 0 0 0,-1 0 0 0 0,1 1 0 0 0,-1-1 0 0 0,0 0-1 0 0,0 0 1 0 0,0 0 0 0 0,0 0 0 0 0,0 0 0 0 0,0 1 0 0 0,-1-1 0 0 0,0 0 0 0 0,0-3-1 0 0,0 4-243 0 0,-1 0-1 0 0,1 0 1 0 0,0 0-1 0 0,0 1 1 0 0,-1-1-1 0 0,1 0 1 0 0,-1 1-1 0 0,1-1 1 0 0,-1 1-1 0 0,0 0 1 0 0,0-1-1 0 0,0 1 1 0 0,0 0-1 0 0,1 0 1 0 0,-1 0-1 0 0,-1 0 1 0 0,1 1-1 0 0,0-1 1 0 0,0 0-1 0 0,0 1 0 0 0,0 0 1 0 0,0-1-1 0 0,-1 1 1 0 0,1 0-1 0 0,0 0 1 0 0,0 0-1 0 0,0 0 1 0 0,-1 1-1 0 0,1-1 1 0 0,-3 1-1 0 0,-8 3 51 0 0,1 0 0 0 0,0 0 0 0 0,0 1 0 0 0,0 0 0 0 0,0 1 0 0 0,1 1 0 0 0,0 0 0 0 0,0 0 0 0 0,1 1 0 0 0,0 0 0 0 0,0 1 0 0 0,1 0 0 0 0,-9 11 0 0 0,11-12-63 0 0,0 1 1 0 0,0 0-1 0 0,1 0 0 0 0,0 1 1 0 0,1 0-1 0 0,0 0 0 0 0,0 0 1 0 0,1 0-1 0 0,0 1 1 0 0,1 0-1 0 0,0 0 0 0 0,1 0 1 0 0,0 0-1 0 0,1 0 1 0 0,0 15-1 0 0,1-23-60 0 0,0 0 0 0 0,1 0 0 0 0,-1 0-1 0 0,1 0 1 0 0,0 0 0 0 0,0-1 0 0 0,0 1 0 0 0,0 0 0 0 0,0 0-1 0 0,1-1 1 0 0,-1 1 0 0 0,1-1 0 0 0,-1 1 0 0 0,1-1 0 0 0,0 0 0 0 0,0 0-1 0 0,4 4 1 0 0,-2-3-44 0 0,0-1 0 0 0,0 0 0 0 0,0 0 0 0 0,1 0 0 0 0,-1 0 0 0 0,0 0 0 0 0,1-1 0 0 0,-1 0 0 0 0,1 0 0 0 0,6 1 0 0 0,0-1-124 0 0,-1-1-1 0 0,1 0 1 0 0,-1-1-1 0 0,1 0 1 0 0,-1 0-1 0 0,1-1 1 0 0,-1-1-1 0 0,0 1 0 0 0,12-6 1 0 0,-11 2-52 0 0,0 0 1 0 0,-1 0-1 0 0,0-1 1 0 0,0 0-1 0 0,0-1 0 0 0,-1 0 1 0 0,0-1-1 0 0,-1 0 1 0 0,0 0-1 0 0,0-1 0 0 0,-1 0 1 0 0,0 0-1 0 0,0-1 1 0 0,7-17-1 0 0,-4 3 350 0 0,-1 0 1 0 0,-1 0-1 0 0,0-1 1 0 0,-3 0-1 0 0,6-46 0 0 0,-9 46 678 0 0,-3 24-35 0 0,-2 15-230 0 0,-1 12-416 0 0,1-1 0 0 0,2 1 1 0 0,0 0-1 0 0,2 0 0 0 0,0-1 1 0 0,2 1-1 0 0,0-1 0 0 0,2 1 0 0 0,8 23 1 0 0,-9-35-893 0 0,7 21-2140 0 0,-11-32 2447 0 0,0-1 0 0 0,1 0 0 0 0,-1 0 0 0 0,1 0 1 0 0,0 0-1 0 0,18 11-7700 0 0</inkml:trace>
</inkml:ink>
</file>

<file path=ppt/ink/ink6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42.396"/>
    </inkml:context>
    <inkml:brush xml:id="br0">
      <inkml:brushProperty name="width" value="0.1" units="cm"/>
      <inkml:brushProperty name="height" value="0.1" units="cm"/>
      <inkml:brushProperty name="color" value="#FFFFFF"/>
    </inkml:brush>
  </inkml:definitions>
  <inkml:trace contextRef="#ctx0" brushRef="#br0">374 465 3336 0 0,'1'-1'148'0'0,"-1"-1"-1"0"0,1 1 1 0 0,-1 0-1 0 0,0-1 1 0 0,1 1-1 0 0,-1 0 1 0 0,0-1-1 0 0,0 1 1 0 0,0-1-1 0 0,0 1 1 0 0,0-1-1 0 0,0 1 1 0 0,0 0-1 0 0,0-1 1 0 0,-1 1-1 0 0,1-1 1 0 0,-1 1-1 0 0,1 0 1 0 0,-1-1-1 0 0,1 1 1 0 0,-1 0-1 0 0,0 0 1 0 0,1-1-1 0 0,-1 1 1 0 0,0 0-1 0 0,0 0 1 0 0,0 0-1 0 0,0 0 1 0 0,0 0-1 0 0,0 0 1 0 0,0 0-1 0 0,0 0 1 0 0,-1 1-1 0 0,1-1 1 0 0,0 0-1 0 0,0 1 1 0 0,-1-1-1 0 0,1 1 1 0 0,0-1-1 0 0,-1 1 1 0 0,1-1-1 0 0,-3 1 1 0 0,-1-1-75 0 0,-1 0 1 0 0,0 0-1 0 0,1 1 0 0 0,-1 0 1 0 0,0 0-1 0 0,1 0 1 0 0,-1 1-1 0 0,0 0 1 0 0,-7 2-1 0 0,-15 5 129 0 0,0 2-1 0 0,1 1 1 0 0,0 1 0 0 0,-42 27 0 0 0,61-34-158 0 0,0 1 0 0 0,1 0 0 0 0,-1 0 0 0 0,1 0 0 0 0,0 1 0 0 0,1 1 0 0 0,0-1 0 0 0,0 1-1 0 0,0 0 1 0 0,1 0 0 0 0,0 1 0 0 0,1-1 0 0 0,0 1 0 0 0,0 0 0 0 0,1 0 0 0 0,0 1 0 0 0,1-1 0 0 0,-2 11 0 0 0,4-17-30 0 0,-1 0 0 0 0,1 1 0 0 0,0-1 0 0 0,0 0 0 0 0,0 0 1 0 0,1 1-1 0 0,-1-1 0 0 0,1 0 0 0 0,0 0 0 0 0,-1 0 0 0 0,2 0 0 0 0,-1 0 0 0 0,0 0 0 0 0,0 0 0 0 0,1 0 0 0 0,0 0 0 0 0,-1 0 0 0 0,1-1 1 0 0,3 3-1 0 0,-2-2-46 0 0,1 0 1 0 0,-1 0 0 0 0,1 0 0 0 0,0-1-1 0 0,0 0 1 0 0,0 1 0 0 0,0-1 0 0 0,0-1 0 0 0,1 1-1 0 0,-1-1 1 0 0,1 0 0 0 0,5 1 0 0 0,-2 0-128 0 0,0-1 0 0 0,1-1 1 0 0,-1 0-1 0 0,0 0 0 0 0,1 0 0 0 0,-1-1 1 0 0,0 0-1 0 0,1-1 0 0 0,-1 0 0 0 0,0 0 1 0 0,0-1-1 0 0,0 0 0 0 0,-1 0 0 0 0,11-6 1 0 0,-13 4-18 0 0,0 0 0 0 0,0 0 0 0 0,0 0 1 0 0,0-1-1 0 0,-1 1 0 0 0,0-1 1 0 0,0 0-1 0 0,-1 0 0 0 0,1-1 0 0 0,-1 1 1 0 0,-1-1-1 0 0,1 1 0 0 0,-1-1 1 0 0,0 0-1 0 0,1-7 0 0 0,1-15-320 0 0,0 0 1 0 0,-1-38-1 0 0,-3 55 437 0 0,2-90 641 0 0,-4 1 0 0 0,-16-101-1 0 0,13 121 661 0 0,1 87-14 0 0,0 10-859 0 0,4 65 847 0 0,7 194 1157 0 0,16-67-1473 0 0,24-14-764 0 0,-35-156-3106 0 0,22 44 0 0 0,-28-68-208 0 0</inkml:trace>
</inkml:ink>
</file>

<file path=ppt/ink/ink6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42.889"/>
    </inkml:context>
    <inkml:brush xml:id="br0">
      <inkml:brushProperty name="width" value="0.1" units="cm"/>
      <inkml:brushProperty name="height" value="0.1" units="cm"/>
      <inkml:brushProperty name="color" value="#FFFFFF"/>
    </inkml:brush>
  </inkml:definitions>
  <inkml:trace contextRef="#ctx0" brushRef="#br0">1 159 4376 0 0,'6'-4'241'0'0,"1"1"0"0"0,0 0 0 0 0,0 0 0 0 0,0 1 0 0 0,0-1 0 0 0,0 2 0 0 0,1-1 0 0 0,-1 1 0 0 0,0 0 0 0 0,1 1 0 0 0,-1-1 0 0 0,1 2 0 0 0,-1-1 0 0 0,1 1 0 0 0,-1 0 0 0 0,14 4 0 0 0,-15-4-164 0 0,1 1-1 0 0,0 0 1 0 0,0 1 0 0 0,-1-1 0 0 0,0 1 0 0 0,1 1 0 0 0,-1-1 0 0 0,0 1 0 0 0,0 0-1 0 0,-1 0 1 0 0,0 1 0 0 0,1-1 0 0 0,-1 1 0 0 0,-1 1 0 0 0,1-1 0 0 0,-1 1-1 0 0,7 10 1 0 0,-10-12-69 0 0,0-1 0 0 0,0 0-1 0 0,0 1 1 0 0,0-1 0 0 0,-1 1 0 0 0,1-1-1 0 0,-1 1 1 0 0,0-1 0 0 0,0 1-1 0 0,0-1 1 0 0,-1 0 0 0 0,1 1 0 0 0,-1-1-1 0 0,0 1 1 0 0,0-1 0 0 0,-1 4-1 0 0,-3 5 48 0 0,-1 0 1 0 0,-13 21-1 0 0,13-23 12 0 0,-2 1-47 0 0,9-18-223 0 0,14-20-190 0 0,28-26-174 0 0,30-42 57 0 0,-46 60 313 0 0,17-28 230 0 0,-41 58 18 0 0,0-1 0 0 0,-1 1 1 0 0,1-1-1 0 0,-1 1 0 0 0,0-1 0 0 0,0 0 1 0 0,-1 0-1 0 0,0 0 0 0 0,1-11 0 0 0,-2 17-34 0 0,0 0 0 0 0,0-1 0 0 0,0 1 0 0 0,0-1 0 0 0,0 1 0 0 0,0-1-1 0 0,0 1 1 0 0,0-1 0 0 0,0 1 0 0 0,0-1 0 0 0,0 1 0 0 0,0-1-1 0 0,0 1 1 0 0,-1-1 0 0 0,1 1 0 0 0,0-1 0 0 0,0 1 0 0 0,-1-1-1 0 0,1 1 1 0 0,0 0 0 0 0,-1-1 0 0 0,1 1 0 0 0,0-1 0 0 0,-1 1-1 0 0,1 0 1 0 0,0-1 0 0 0,-1 1 0 0 0,1 0 0 0 0,-1 0 0 0 0,1-1-1 0 0,-1 1 1 0 0,1 0 0 0 0,-1 0 0 0 0,-18 5 461 0 0,-14 21 146 0 0,25-16-453 0 0,0 1-1 0 0,1 1 0 0 0,0-1 1 0 0,0 1-1 0 0,2 0 0 0 0,0 1 1 0 0,0-1-1 0 0,1 1 0 0 0,-3 17 1 0 0,5-25-209 0 0,2 1 1 0 0,-1-1 0 0 0,0 0-1 0 0,1 0 1 0 0,0 1 0 0 0,1-1 0 0 0,-1 0-1 0 0,1 0 1 0 0,0 1 0 0 0,0-1-1 0 0,0 0 1 0 0,1 0 0 0 0,0 0-1 0 0,0 0 1 0 0,0-1 0 0 0,0 1-1 0 0,1 0 1 0 0,0-1 0 0 0,0 0 0 0 0,0 0-1 0 0,1 0 1 0 0,-1 0 0 0 0,1 0-1 0 0,0 0 1 0 0,0-1 0 0 0,7 5-1 0 0,29 13-2926 0 0,-18-13-70 0 0</inkml:trace>
</inkml:ink>
</file>

<file path=ppt/ink/ink6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43.319"/>
    </inkml:context>
    <inkml:brush xml:id="br0">
      <inkml:brushProperty name="width" value="0.1" units="cm"/>
      <inkml:brushProperty name="height" value="0.1" units="cm"/>
      <inkml:brushProperty name="color" value="#FFFFFF"/>
    </inkml:brush>
  </inkml:definitions>
  <inkml:trace contextRef="#ctx0" brushRef="#br0">0 0 5697 0 0,'17'3'1008'0'0,"3"-2"-192"0"0,3 0-216 0 0,-2 0-232 0 0,2-1-228 0 0,-1 0-12 0 0,-1 2-488 0 0,1 0-252 0 0,-2 0-492 0 0,-2 0-68 0 0,-2 0-41 0 0,-4 0 41 0 0,-5 0 56 0 0,-1 1-24 0 0</inkml:trace>
</inkml:ink>
</file>

<file path=ppt/ink/ink6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43.681"/>
    </inkml:context>
    <inkml:brush xml:id="br0">
      <inkml:brushProperty name="width" value="0.1" units="cm"/>
      <inkml:brushProperty name="height" value="0.1" units="cm"/>
      <inkml:brushProperty name="color" value="#FFFFFF"/>
    </inkml:brush>
  </inkml:definitions>
  <inkml:trace contextRef="#ctx0" brushRef="#br0">17 0 1900 0 0,'-2'2'309'0'0,"1"-1"1"0"0,-1 1-1 0 0,1 0 0 0 0,-1 0 0 0 0,1 0 1 0 0,0 0-1 0 0,0 0 0 0 0,0 0 0 0 0,0 0 0 0 0,0 1 1 0 0,0-1-1 0 0,0 4 0 0 0,1-5-206 0 0,0 0-1 0 0,0 0 1 0 0,1 0 0 0 0,-1 0-1 0 0,0 0 1 0 0,1 0 0 0 0,-1 0-1 0 0,1 0 1 0 0,-1 0 0 0 0,1-1-1 0 0,0 1 1 0 0,-1 0 0 0 0,1 0-1 0 0,0 0 1 0 0,0-1-1 0 0,-1 1 1 0 0,1 0 0 0 0,0-1-1 0 0,0 1 1 0 0,0-1 0 0 0,0 1-1 0 0,0-1 1 0 0,0 1 0 0 0,0-1-1 0 0,0 0 1 0 0,0 1 0 0 0,0-1-1 0 0,0 0 1 0 0,0 0 0 0 0,0 0-1 0 0,1 0 1 0 0,20 4 417 0 0,-1-2 1 0 0,1-1-1 0 0,0 0 1 0 0,42-6-1 0 0,13 1-3074 0 0,-48 1-4662 0 0,-26 2 6135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8.147"/>
    </inkml:context>
    <inkml:brush xml:id="br0">
      <inkml:brushProperty name="width" value="0.1" units="cm"/>
      <inkml:brushProperty name="height" value="0.1" units="cm"/>
      <inkml:brushProperty name="color" value="#FFFFFF"/>
    </inkml:brush>
  </inkml:definitions>
  <inkml:trace contextRef="#ctx0" brushRef="#br0">161 119 2956 0 0,'9'-20'1010'0'0,"-5"12"-173"0"0,1-1-1 0 0,-2 1 1 0 0,0-1 0 0 0,0 0 0 0 0,0-1 0 0 0,-1 1 0 0 0,2-15-1 0 0,-5 23-791 0 0,1 0 1 0 0,0 1-1 0 0,0-1 0 0 0,0 1 0 0 0,-1-1 0 0 0,1 0 1 0 0,0 1-1 0 0,-1-1 0 0 0,1 1 0 0 0,-1-1 0 0 0,1 1 1 0 0,0-1-1 0 0,-1 1 0 0 0,1-1 0 0 0,-1 1 0 0 0,1-1 1 0 0,-1 1-1 0 0,0 0 0 0 0,1-1 0 0 0,-1 1 0 0 0,1 0 1 0 0,-1 0-1 0 0,0-1 0 0 0,1 1 0 0 0,-1 0 0 0 0,1 0 0 0 0,-1 0 1 0 0,0 0-1 0 0,1 0 0 0 0,-1 0 0 0 0,0 0 0 0 0,1 0 1 0 0,-1 0-1 0 0,0 0 0 0 0,1 0 0 0 0,-2 0 0 0 0,1 0-27 0 0,1 0 0 0 0,-1 0-1 0 0,0 0 1 0 0,0 0-1 0 0,0 1 1 0 0,1-1-1 0 0,-1 0 1 0 0,0 0-1 0 0,0 0 1 0 0,1 1 0 0 0,-1-1-1 0 0,0 1 1 0 0,0-1-1 0 0,1 0 1 0 0,-1 1-1 0 0,0-1 1 0 0,1 1-1 0 0,-1-1 1 0 0,1 1 0 0 0,-1 0-1 0 0,1-1 1 0 0,-1 1-1 0 0,1 0 1 0 0,-1-1-1 0 0,1 1 1 0 0,0 0-1 0 0,-1-1 1 0 0,1 1 0 0 0,0 0-1 0 0,-1 0 1 0 0,1-1-1 0 0,0 2 1 0 0,0 2 17 0 0,1-1-1 0 0,-1 0 1 0 0,1 1 0 0 0,0-1-1 0 0,0 1 1 0 0,1-1 0 0 0,-1 0-1 0 0,1 0 1 0 0,-1 0 0 0 0,1 0 0 0 0,0 0-1 0 0,3 4 1 0 0,34 35 131 0 0,-22-24-74 0 0,-4-4-51 0 0,2 1 46 0 0,0 2 1 0 0,-2-1 0 0 0,21 34-1 0 0,-31-44-75 0 0,0 0 0 0 0,0 0-1 0 0,-1 0 1 0 0,0 0 0 0 0,0 1-1 0 0,0-1 1 0 0,-1 1 0 0 0,0 0-1 0 0,0-1 1 0 0,-1 1 0 0 0,0 0-1 0 0,0-1 1 0 0,-1 1 0 0 0,1 0-1 0 0,-1-1 1 0 0,-3 11 0 0 0,-2 1-44 0 0,-1 0 0 0 0,0 0 0 0 0,-1 0 0 0 0,-1-1 0 0 0,-1-1 0 0 0,-19 26 0 0 0,20-29-40 0 0,-1-2 0 0 0,-1 1 0 0 0,0-1 0 0 0,0-1 0 0 0,-1 0 0 0 0,0 0 0 0 0,-1-1 0 0 0,0-1 0 0 0,-1 0 0 0 0,1-1 0 0 0,-2-1 0 0 0,1 0 0 0 0,-1 0 0 0 0,-21 4 0 0 0,32-10 2 0 0,-1 0 1 0 0,0 0 0 0 0,1 0 0 0 0,-1-1-1 0 0,0 1 1 0 0,-7-3 0 0 0,12 3 48 0 0,-1 0 1 0 0,0-1-1 0 0,1 1 1 0 0,-1 0-1 0 0,0 0 1 0 0,1-1-1 0 0,-1 1 1 0 0,1 0-1 0 0,-1-1 1 0 0,0 1-1 0 0,1-1 1 0 0,-1 1-1 0 0,1-1 1 0 0,-1 1-1 0 0,1-1 1 0 0,-1 1-1 0 0,1-1 1 0 0,-1 1-1 0 0,1-1 1 0 0,-1 0-1 0 0,1 0 6 0 0,1 0 0 0 0,-1 0 0 0 0,0 1 0 0 0,0-1 0 0 0,0 0 0 0 0,0 0-1 0 0,1 1 1 0 0,-1-1 0 0 0,0 0 0 0 0,1 0 0 0 0,-1 1 0 0 0,0-1-1 0 0,1 0 1 0 0,-1 1 0 0 0,1-1 0 0 0,-1 1 0 0 0,1-1 0 0 0,0 1 0 0 0,-1-1-1 0 0,1 1 1 0 0,-1-1 0 0 0,1 1 0 0 0,1-1 0 0 0,1-1 6 0 0,0 1 0 0 0,0-1 0 0 0,0 1 0 0 0,1 0 0 0 0,-1 0 0 0 0,0 1 0 0 0,1-1 1 0 0,-1 1-1 0 0,0-1 0 0 0,1 1 0 0 0,-1 0 0 0 0,1 0 0 0 0,-1 0 0 0 0,1 1 0 0 0,-1-1 0 0 0,0 1 0 0 0,1 0 1 0 0,-1 0-1 0 0,6 3 0 0 0,6 2 67 0 0,0 1 0 0 0,24 14 0 0 0,-26-12-17 0 0,0 0 1 0 0,-1 0-1 0 0,1 2 1 0 0,-2-1-1 0 0,0 2 1 0 0,0-1 0 0 0,-1 2-1 0 0,-1-1 1 0 0,11 18-1 0 0,1 10 195 0 0,31 78-1 0 0,-36-77-82 0 0,1-1 1 0 0,32 52-1 0 0,-46-88-199 0 0,0 1 0 0 0,0-1 1 0 0,1 1-1 0 0,-1-1 0 0 0,1 0 1 0 0,0 0-1 0 0,1-1 0 0 0,-1 1 1 0 0,7 3-1 0 0,-9-6-140 0 0,0 0 0 0 0,1 0 0 0 0,0 0 0 0 0,-1 0 0 0 0,1 0 0 0 0,-1 0 0 0 0,1-1 0 0 0,0 0 0 0 0,0 1 0 0 0,-1-1 0 0 0,1 0-1 0 0,0 0 1 0 0,0 0 0 0 0,-1-1 0 0 0,1 1 0 0 0,0-1 0 0 0,-1 1 0 0 0,1-1 0 0 0,-1 0 0 0 0,4-2 0 0 0,10-5-2759 0 0</inkml:trace>
</inkml:ink>
</file>

<file path=ppt/ink/ink6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56.290"/>
    </inkml:context>
    <inkml:brush xml:id="br0">
      <inkml:brushProperty name="width" value="0.1" units="cm"/>
      <inkml:brushProperty name="height" value="0.1" units="cm"/>
      <inkml:brushProperty name="color" value="#FFFFFF"/>
    </inkml:brush>
  </inkml:definitions>
  <inkml:trace contextRef="#ctx0" brushRef="#br0">0 82 1380 0 0,'0'-2'274'0'0,"1"0"-1"0"0,-1 0 1 0 0,1 0 0 0 0,0 0-1 0 0,0 0 1 0 0,-1 1-1 0 0,1-1 1 0 0,0 0 0 0 0,1 1-1 0 0,-1-1 1 0 0,0 1-1 0 0,0-1 1 0 0,1 1 0 0 0,-1-1-1 0 0,0 1 1 0 0,1 0-1 0 0,0 0 1 0 0,-1 0 0 0 0,1 0-1 0 0,0 0 1 0 0,-1 0 0 0 0,1 0-1 0 0,0 0 1 0 0,0 1-1 0 0,0-1 1 0 0,3 0 0 0 0,10-3 144 0 0,0 0 1 0 0,21-2-1 0 0,-19 4-135 0 0,97-13 168 0 0,-32 6-3654 0 0,-74 9 2034 0 0,9-4-3191 0 0</inkml:trace>
</inkml:ink>
</file>

<file path=ppt/ink/ink6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56.886"/>
    </inkml:context>
    <inkml:brush xml:id="br0">
      <inkml:brushProperty name="width" value="0.1" units="cm"/>
      <inkml:brushProperty name="height" value="0.1" units="cm"/>
      <inkml:brushProperty name="color" value="#FFFFFF"/>
    </inkml:brush>
  </inkml:definitions>
  <inkml:trace contextRef="#ctx0" brushRef="#br0">82 1 1148 0 0,'-3'0'439'0'0,"-1"0"0"0"0,0 0 0 0 0,1 0 0 0 0,-1 1 0 0 0,1-1 0 0 0,-1 1 0 0 0,1 0 0 0 0,-1 0 0 0 0,1 0 0 0 0,-1 0 0 0 0,-5 4 0 0 0,7-3-359 0 0,0 0 1 0 0,0 0 0 0 0,0 0-1 0 0,0 0 1 0 0,0 0-1 0 0,1 1 1 0 0,-1-1 0 0 0,1 1-1 0 0,-1-1 1 0 0,1 1-1 0 0,0 0 1 0 0,0-1 0 0 0,0 1-1 0 0,1 0 1 0 0,-2 4-1 0 0,-2 20 339 0 0,1-1 0 0 0,1 1 0 0 0,2 41 0 0 0,0-27 264 0 0,5-42-648 0 0,-1 0 0 0 0,0 0 0 0 0,0 0 0 0 0,0 0 0 0 0,0 0 0 0 0,5-4 0 0 0,-5 4-43 0 0,8-2-17 0 0,-1 0 0 0 0,1 1 1 0 0,-1 0-1 0 0,1 1 0 0 0,0 1 0 0 0,-1-1 1 0 0,1 2-1 0 0,0 0 0 0 0,-1 0 0 0 0,1 1 0 0 0,22 7 1 0 0,-16-3 10 0 0,0 0 0 0 0,0 1 0 0 0,0 1 0 0 0,-1 1 0 0 0,0 0 0 0 0,24 19 0 0 0,-35-23 15 0 0,0 0 0 0 0,0 0 0 0 0,-1 1 0 0 0,0 0 0 0 0,0 0 0 0 0,0 0 0 0 0,-1 0 0 0 0,0 1 0 0 0,0 0 0 0 0,0 0 0 0 0,-1 0 0 0 0,4 13 0 0 0,-6-16 6 0 0,0 0 1 0 0,0 0-1 0 0,-1-1 0 0 0,0 1 1 0 0,0 0-1 0 0,0 0 0 0 0,0 0 1 0 0,0 0-1 0 0,-1 0 1 0 0,0 0-1 0 0,0 0 0 0 0,0 0 1 0 0,0-1-1 0 0,0 1 0 0 0,-1 0 1 0 0,0-1-1 0 0,0 1 0 0 0,0-1 1 0 0,0 0-1 0 0,0 1 0 0 0,-1-1 1 0 0,1 0-1 0 0,-1 0 1 0 0,0-1-1 0 0,0 1 0 0 0,-5 3 1 0 0,-1 0-103 0 0,0 0 0 0 0,0 0 0 0 0,0-1 0 0 0,-1 0 0 0 0,0-1 0 0 0,0 0 0 0 0,0 0 0 0 0,-1-1 0 0 0,1-1 0 0 0,-1 1 0 0 0,1-2 0 0 0,-1 0 0 0 0,0 0 0 0 0,0-1 0 0 0,0 0 1 0 0,1-1-1 0 0,-1 0 0 0 0,0-1 0 0 0,-12-3 0 0 0,22 5-110 0 0,0 0 0 0 0,0 0 1 0 0,0-1-1 0 0,1 1 0 0 0,-1 0 0 0 0,0-1 1 0 0,0 1-1 0 0,0-1 0 0 0,0 1 1 0 0,0-1-1 0 0,1 1 0 0 0,-1-1 1 0 0,0 0-1 0 0,0 1 0 0 0,1-1 0 0 0,-1 0 1 0 0,1 0-1 0 0,-1 1 0 0 0,0-1 1 0 0,1 0-1 0 0,0 0 0 0 0,-1 0 0 0 0,1 0 1 0 0,-1 0-1 0 0,1 0 0 0 0,0-1 1 0 0,2-3-864 0 0</inkml:trace>
</inkml:ink>
</file>

<file path=ppt/ink/ink6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57.250"/>
    </inkml:context>
    <inkml:brush xml:id="br0">
      <inkml:brushProperty name="width" value="0.1" units="cm"/>
      <inkml:brushProperty name="height" value="0.1" units="cm"/>
      <inkml:brushProperty name="color" value="#FFFFFF"/>
    </inkml:brush>
  </inkml:definitions>
  <inkml:trace contextRef="#ctx0" brushRef="#br0">299 7 1588 0 0,'3'-6'3298'0'0,"-6"12"-2137"0"0,-6 17-455 0 0,-11 69 1130 0 0,-33 91 1 0 0,-98 185 809 0 0,112-281-3038 0 0,16-29-3339 0 0,19-47 571 0 0</inkml:trace>
</inkml:ink>
</file>

<file path=ppt/ink/ink6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57.777"/>
    </inkml:context>
    <inkml:brush xml:id="br0">
      <inkml:brushProperty name="width" value="0.1" units="cm"/>
      <inkml:brushProperty name="height" value="0.1" units="cm"/>
      <inkml:brushProperty name="color" value="#FFFFFF"/>
    </inkml:brush>
  </inkml:definitions>
  <inkml:trace contextRef="#ctx0" brushRef="#br0">310 95 3300 0 0,'1'-2'175'0'0,"-1"0"0"0"0,1 0 0 0 0,-1 1-1 0 0,1-1 1 0 0,-1 0 0 0 0,0 0 0 0 0,0 0 0 0 0,0 0-1 0 0,0 1 1 0 0,0-1 0 0 0,0 0 0 0 0,0 0-1 0 0,-1 0 1 0 0,1 0 0 0 0,-1 1 0 0 0,1-1 0 0 0,-1 0-1 0 0,0 0 1 0 0,1 1 0 0 0,-1-1 0 0 0,-2-2-1 0 0,0 1 24 0 0,0-1 0 0 0,0 1 0 0 0,0 0 0 0 0,0 0 0 0 0,0 0 0 0 0,-1 1 0 0 0,0-1 0 0 0,1 1 0 0 0,-6-2 0 0 0,1 0 70 0 0,0 0 1 0 0,-1 1-1 0 0,0 1 1 0 0,1-1-1 0 0,-1 1 0 0 0,0 0 1 0 0,0 1-1 0 0,-15 0 0 0 0,14 3-157 0 0,1 0-1 0 0,-1 0 0 0 0,1 1 1 0 0,0 1-1 0 0,0-1 0 0 0,0 1 1 0 0,1 1-1 0 0,-1 0 0 0 0,1 0 1 0 0,0 1-1 0 0,1 0 0 0 0,-1 0 1 0 0,1 0-1 0 0,0 1 0 0 0,1 0 1 0 0,-1 1-1 0 0,2 0 0 0 0,-1 0 1 0 0,1 0-1 0 0,-8 17 0 0 0,12-22-105 0 0,0 0-1 0 0,0 0 0 0 0,1 0 1 0 0,-1 0-1 0 0,1 0 1 0 0,0 0-1 0 0,0 0 0 0 0,0 0 1 0 0,0 0-1 0 0,1 0 1 0 0,-1 0-1 0 0,1 0 0 0 0,0 0 1 0 0,-1 0-1 0 0,1 0 1 0 0,1 0-1 0 0,-1 0 0 0 0,0-1 1 0 0,1 1-1 0 0,-1 0 0 0 0,1-1 1 0 0,0 1-1 0 0,0-1 1 0 0,0 0-1 0 0,0 1 0 0 0,0-1 1 0 0,1 0-1 0 0,-1-1 1 0 0,1 1-1 0 0,-1 0 0 0 0,1-1 1 0 0,0 1-1 0 0,-1-1 1 0 0,4 2-1 0 0,1-1-103 0 0,-1 1 0 0 0,1-1 0 0 0,-1 0-1 0 0,1-1 1 0 0,0 0 0 0 0,0 0 0 0 0,0 0 0 0 0,0-1 0 0 0,0 0 0 0 0,0 0 0 0 0,0 0-1 0 0,0-1 1 0 0,13-4 0 0 0,-11 2 14 0 0,0 0 1 0 0,0-1-1 0 0,0 0 0 0 0,0-1 1 0 0,-1 0-1 0 0,1 0 0 0 0,-1-1 0 0 0,-1 0 1 0 0,1 0-1 0 0,-1-1 0 0 0,0 0 1 0 0,-1-1-1 0 0,1 1 0 0 0,-1-1 0 0 0,9-17 1 0 0,-11 18 123 0 0,0 0 66 0 0,0 0 1 0 0,1 0 0 0 0,0 0 0 0 0,11-12 0 0 0,-15 23 40 0 0,0 0 0 0 0,0-1 0 0 0,0 1 0 0 0,0 0 0 0 0,-1 0 0 0 0,1 0-1 0 0,-1 0 1 0 0,-1 7 0 0 0,1-11-132 0 0,0 262 2048 0 0,0-150-6861 0 0,0-107 3030 0 0</inkml:trace>
</inkml:ink>
</file>

<file path=ppt/ink/ink6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58.139"/>
    </inkml:context>
    <inkml:brush xml:id="br0">
      <inkml:brushProperty name="width" value="0.1" units="cm"/>
      <inkml:brushProperty name="height" value="0.1" units="cm"/>
      <inkml:brushProperty name="color" value="#FFFFFF"/>
    </inkml:brush>
  </inkml:definitions>
  <inkml:trace contextRef="#ctx0" brushRef="#br0">0 43 5969 0 0,'29'-6'892'0'0,"-1"1"-112"0"0,1 0-96 0 0,-1 1-68 0 0,1 0-84 0 0,2 1-144 0 0,-5-1-188 0 0,0 0-176 0 0,2 2-8 0 0,-6-1-420 0 0,0 0-168 0 0,-2 3-244 0 0,-5 0-400 0 0,-3 0 48 0 0,-1 2 67 0 0,-3-1 65 0 0,-2 2-80 0 0,-3-1 32 0 0</inkml:trace>
</inkml:ink>
</file>

<file path=ppt/ink/ink6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58.515"/>
    </inkml:context>
    <inkml:brush xml:id="br0">
      <inkml:brushProperty name="width" value="0.1" units="cm"/>
      <inkml:brushProperty name="height" value="0.1" units="cm"/>
      <inkml:brushProperty name="color" value="#FFFFFF"/>
    </inkml:brush>
  </inkml:definitions>
  <inkml:trace contextRef="#ctx0" brushRef="#br0">21 1 1544 0 0,'-3'3'557'0'0,"1"-1"-1"0"0,0 2 1 0 0,-1-1-1 0 0,1 0 0 0 0,1 0 1 0 0,-1 1-1 0 0,0-1 1 0 0,1 1-1 0 0,-2 4 1 0 0,3-7-452 0 0,0 0 1 0 0,0-1-1 0 0,0 1 1 0 0,0-1-1 0 0,0 1 0 0 0,1 0 1 0 0,-1-1-1 0 0,0 1 1 0 0,0-1-1 0 0,0 1 1 0 0,1-1-1 0 0,-1 1 1 0 0,0-1-1 0 0,0 1 1 0 0,1-1-1 0 0,-1 1 1 0 0,1-1-1 0 0,-1 1 1 0 0,0-1-1 0 0,1 1 0 0 0,-1-1 1 0 0,1 0-1 0 0,0 1 1 0 0,25 6 850 0 0,0-3-2299 0 0,0-2-1 0 0,1-1 1 0 0,-1-1-1 0 0,1-1 0 0 0,51-9 1 0 0,-53 4 292 0 0</inkml:trace>
</inkml:ink>
</file>

<file path=ppt/ink/ink6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58.878"/>
    </inkml:context>
    <inkml:brush xml:id="br0">
      <inkml:brushProperty name="width" value="0.1" units="cm"/>
      <inkml:brushProperty name="height" value="0.1" units="cm"/>
      <inkml:brushProperty name="color" value="#FFFFFF"/>
    </inkml:brush>
  </inkml:definitions>
  <inkml:trace contextRef="#ctx0" brushRef="#br0">145 30 1684 0 0,'1'-1'254'0'0,"-1"0"0"0"0,0 0 1 0 0,0 0-1 0 0,0-1 0 0 0,1 1 0 0 0,-1 0 0 0 0,0 0 0 0 0,-1-1 0 0 0,1 1 0 0 0,0 0 0 0 0,0 0 1 0 0,0 0-1 0 0,-1-1 0 0 0,1 1 0 0 0,-1 0 0 0 0,1 0 0 0 0,-1 0 0 0 0,1 0 0 0 0,-1 0 1 0 0,0 0-1 0 0,1 0 0 0 0,-1 0 0 0 0,0 0 0 0 0,-1-1 0 0 0,0 2-98 0 0,0 1-1 0 0,0-1 0 0 0,0 1 1 0 0,0 0-1 0 0,0 0 0 0 0,0 0 1 0 0,0 0-1 0 0,1 0 0 0 0,-1 0 1 0 0,0 1-1 0 0,1-1 1 0 0,-1 0-1 0 0,1 1 0 0 0,-3 2 1 0 0,-7 8 155 0 0,0 0 0 0 0,1 0 1 0 0,0 1-1 0 0,1 0 1 0 0,1 1-1 0 0,0 0 0 0 0,1 0 1 0 0,0 0-1 0 0,1 1 1 0 0,-4 17-1 0 0,7-23-222 0 0,1 0 0 0 0,0 1-1 0 0,0-1 1 0 0,1 0 0 0 0,1 1 0 0 0,-1-1-1 0 0,1 0 1 0 0,1 1 0 0 0,0-1 0 0 0,0 1-1 0 0,1-1 1 0 0,0 0 0 0 0,1 0 0 0 0,0 0-1 0 0,0 0 1 0 0,1 0 0 0 0,0-1 0 0 0,8 13-1 0 0,-8-16-58 0 0,0 0-1 0 0,1 0 0 0 0,-1 0 0 0 0,1-1 1 0 0,0 1-1 0 0,1-1 0 0 0,-1 0 0 0 0,1-1 1 0 0,0 1-1 0 0,0-1 0 0 0,0 0 0 0 0,0-1 1 0 0,0 1-1 0 0,1-1 0 0 0,-1-1 0 0 0,1 1 1 0 0,-1-1-1 0 0,1 0 0 0 0,0-1 0 0 0,-1 1 0 0 0,1-1 1 0 0,13-2-1 0 0,-11 1-42 0 0,0-1 0 0 0,0 0 0 0 0,-1 0 0 0 0,1-1 0 0 0,0 0 0 0 0,-1 0 0 0 0,0-1 1 0 0,0-1-1 0 0,0 1 0 0 0,0-1 0 0 0,-1 0 0 0 0,0-1 0 0 0,0 0 0 0 0,0 0 0 0 0,-1 0 0 0 0,9-11 0 0 0,-10 9-24 0 0,1 0-1 0 0,-1-1 1 0 0,0 0 0 0 0,-1 0-1 0 0,0 0 1 0 0,-1 0 0 0 0,0 0-1 0 0,0-1 1 0 0,-1 1 0 0 0,0-1 0 0 0,-1 0-1 0 0,0 0 1 0 0,0-19 0 0 0,-2 22 23 0 0,0 1 1 0 0,0-1 0 0 0,0 1-1 0 0,-1-1 1 0 0,0 1 0 0 0,0 0 0 0 0,-1 0-1 0 0,0 0 1 0 0,0 0 0 0 0,0 0-1 0 0,-1 0 1 0 0,1 1 0 0 0,-1 0 0 0 0,-1 0-1 0 0,1 0 1 0 0,-1 0 0 0 0,0 1 0 0 0,0-1-1 0 0,0 1 1 0 0,0 0 0 0 0,-11-5-1 0 0,2 2 58 0 0,-1-1 0 0 0,-27-8 0 0 0,2 10-1120 0 0,37 6 633 0 0,0 0 0 0 0,0 0 0 0 0,0 0 0 0 0,0 1 0 0 0,0-1 1 0 0,0 1-1 0 0,0 0 0 0 0,0 0 0 0 0,-5 2 0 0 0</inkml:trace>
  <inkml:trace contextRef="#ctx0" brushRef="#br0" timeOffset="1">475 149 6225 0 0,'3'0'992'0'0,"2"0"-324"0"0,-2 0-412 0 0,-2 0-28 0 0,6 2-2384 0 0,5-2-2897 0 0</inkml:trace>
</inkml:ink>
</file>

<file path=ppt/ink/ink6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59.228"/>
    </inkml:context>
    <inkml:brush xml:id="br0">
      <inkml:brushProperty name="width" value="0.1" units="cm"/>
      <inkml:brushProperty name="height" value="0.1" units="cm"/>
      <inkml:brushProperty name="color" value="#FFFFFF"/>
    </inkml:brush>
  </inkml:definitions>
  <inkml:trace contextRef="#ctx0" brushRef="#br0">0 101 1516 0 0,'4'-5'462'0'0,"0"1"0"0"0,0-1 0 0 0,1 0 0 0 0,-1 1 0 0 0,1 0 0 0 0,0 0 0 0 0,0 1 0 0 0,1-1 0 0 0,-1 1 0 0 0,1 0 0 0 0,0 1 0 0 0,-1-1 0 0 0,1 1 0 0 0,11-3 0 0 0,10-1 371 0 0,55-6 0 0 0,-65 11-411 0 0,126-11 1307 0 0,-64 7-1942 0 0,1-3-3588 0 0,-76 8 3060 0 0,-4 0 593 0 0,1 0-1 0 0,-1 0 0 0 0,0 0 1 0 0,1 0-1 0 0,-1 0 0 0 0,0 0 0 0 0,1 0 1 0 0,-1 0-1 0 0,0 0 0 0 0,1 0 1 0 0,-1 0-1 0 0,0 0 0 0 0,1 0 1 0 0</inkml:trace>
</inkml:ink>
</file>

<file path=ppt/ink/ink6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5:59.657"/>
    </inkml:context>
    <inkml:brush xml:id="br0">
      <inkml:brushProperty name="width" value="0.1" units="cm"/>
      <inkml:brushProperty name="height" value="0.1" units="cm"/>
      <inkml:brushProperty name="color" value="#FFFFFF"/>
    </inkml:brush>
  </inkml:definitions>
  <inkml:trace contextRef="#ctx0" brushRef="#br0">194 0 936 0 0,'-6'1'378'0'0,"1"0"0"0"0,0 0 1 0 0,-1 0-1 0 0,1 0 0 0 0,0 1 0 0 0,0 0 0 0 0,0 0 0 0 0,0 1 0 0 0,0-1 0 0 0,1 1 1 0 0,-1 0-1 0 0,1 0 0 0 0,0 0 0 0 0,0 1 0 0 0,0 0 0 0 0,0 0 0 0 0,0 0 1 0 0,-5 8-1 0 0,-3 4 132 0 0,2 1 0 0 0,-1 1 0 0 0,-12 31 0 0 0,21-45-438 0 0,-10 23 457 0 0,1 0-1 0 0,-7 31 1 0 0,18-58-520 0 0,0 0 0 0 0,0 1 0 0 0,0-1-1 0 0,-1 0 1 0 0,1 0 0 0 0,0 1 0 0 0,0-1 0 0 0,0 0 0 0 0,0 0-1 0 0,1 1 1 0 0,-1-1 0 0 0,0 0 0 0 0,0 0 0 0 0,0 1 0 0 0,0-1-1 0 0,0 0 1 0 0,0 0 0 0 0,0 1 0 0 0,0-1 0 0 0,1 0 0 0 0,-1 0 0 0 0,0 1-1 0 0,0-1 1 0 0,0 0 0 0 0,0 0 0 0 0,1 0 0 0 0,-1 0 0 0 0,0 1-1 0 0,0-1 1 0 0,0 0 0 0 0,1 0 0 0 0,-1 0 0 0 0,0 0 0 0 0,0 0-1 0 0,1 1 1 0 0,14 0 163 0 0,29-9-68 0 0,-18 3-33 0 0,-8 4-19 0 0,1 0 0 0 0,-1 1 1 0 0,1 1-1 0 0,-1 1 0 0 0,0 1 0 0 0,0 0 1 0 0,0 2-1 0 0,24 8 0 0 0,-36-11-39 0 0,0 1 0 0 0,0 0 0 0 0,-1 0 0 0 0,1 0 0 0 0,-1 1-1 0 0,1-1 1 0 0,-1 1 0 0 0,0 1 0 0 0,-1-1 0 0 0,1 1 0 0 0,-1 0 0 0 0,0 0 0 0 0,0 0-1 0 0,0 1 1 0 0,-1-1 0 0 0,1 1 0 0 0,-2 0 0 0 0,1 0 0 0 0,0 0 0 0 0,-1 0 0 0 0,0 0-1 0 0,-1 0 1 0 0,0 1 0 0 0,0-1 0 0 0,0 1 0 0 0,0 11 0 0 0,-2-12 41 0 0,1 0 1 0 0,-1 0-1 0 0,0 0 0 0 0,0-1 1 0 0,-1 1-1 0 0,0 0 0 0 0,0-1 1 0 0,0 1-1 0 0,-1-1 0 0 0,1 0 1 0 0,-1 0-1 0 0,-1 0 0 0 0,1 0 0 0 0,-1 0 1 0 0,1-1-1 0 0,-1 0 0 0 0,-1 1 1 0 0,1-2-1 0 0,-1 1 0 0 0,1 0 1 0 0,-1-1-1 0 0,0 0 0 0 0,0 0 1 0 0,0 0-1 0 0,-1-1 0 0 0,-7 3 1 0 0,6-2-106 0 0,-1 0 0 0 0,0-1 1 0 0,1 0-1 0 0,-1-1 1 0 0,0 0-1 0 0,0 0 0 0 0,0 0 1 0 0,0-1-1 0 0,0-1 0 0 0,0 1 1 0 0,0-1-1 0 0,0 0 0 0 0,0-1 1 0 0,1 0-1 0 0,-1 0 0 0 0,0-1 1 0 0,1 0-1 0 0,0 0 1 0 0,-9-5-1 0 0,15 7-302 0 0,0 0-1 0 0,0 1 1 0 0,0-1 0 0 0,0 0 0 0 0,0 0 0 0 0,1 0-1 0 0,-1 0 1 0 0,0 0 0 0 0,0 0 0 0 0,1 0-1 0 0,-1-1 1 0 0,0 1 0 0 0,0-2 0 0 0</inkml:trace>
</inkml:ink>
</file>

<file path=ppt/ink/ink6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00.034"/>
    </inkml:context>
    <inkml:brush xml:id="br0">
      <inkml:brushProperty name="width" value="0.1" units="cm"/>
      <inkml:brushProperty name="height" value="0.1" units="cm"/>
      <inkml:brushProperty name="color" value="#FFFFFF"/>
    </inkml:brush>
  </inkml:definitions>
  <inkml:trace contextRef="#ctx0" brushRef="#br0">0 63 5653 0 0,'27'-11'1039'0'0,"1"1"0"0"0,0 1 0 0 0,0 1 0 0 0,0 2 1 0 0,41-4-1 0 0,39 3-528 0 0,0 6-3614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8.496"/>
    </inkml:context>
    <inkml:brush xml:id="br0">
      <inkml:brushProperty name="width" value="0.1" units="cm"/>
      <inkml:brushProperty name="height" value="0.1" units="cm"/>
      <inkml:brushProperty name="color" value="#FFFFFF"/>
    </inkml:brush>
  </inkml:definitions>
  <inkml:trace contextRef="#ctx0" brushRef="#br0">4 1 4008 0 0,'0'3'373'0'0,"-1"1"0"0"0,0-1 0 0 0,1 1-1 0 0,-1-1 1 0 0,1 1 0 0 0,0 0 0 0 0,0-1 0 0 0,0 1-1 0 0,1 4 1 0 0,0 5 118 0 0,23 295 3949 0 0,-18-263-4006 0 0,-6-45-456 0 0,11 72 512 0 0,-3-43-5035 0 0</inkml:trace>
</inkml:ink>
</file>

<file path=ppt/ink/ink6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00.486"/>
    </inkml:context>
    <inkml:brush xml:id="br0">
      <inkml:brushProperty name="width" value="0.1" units="cm"/>
      <inkml:brushProperty name="height" value="0.1" units="cm"/>
      <inkml:brushProperty name="color" value="#FFFFFF"/>
    </inkml:brush>
  </inkml:definitions>
  <inkml:trace contextRef="#ctx0" brushRef="#br0">111 1 4252 0 0,'-12'12'625'0'0,"0"2"0"0"0,0-1-1 0 0,2 1 1 0 0,-1 1 0 0 0,2 0-1 0 0,0 0 1 0 0,1 1 0 0 0,1 0-1 0 0,0 0 1 0 0,-6 24 0 0 0,12-19 14 0 0,1-20-614 0 0,0-1-1 0 0,1 1 1 0 0,-1-1-1 0 0,0 0 1 0 0,0 1-1 0 0,1-1 1 0 0,-1 1 0 0 0,0-1-1 0 0,1 1 1 0 0,-1-1-1 0 0,0 0 1 0 0,1 1-1 0 0,-1-1 1 0 0,1 0-1 0 0,-1 1 1 0 0,1-1-1 0 0,-1 0 1 0 0,0 0-1 0 0,1 1 1 0 0,-1-1 0 0 0,1 0-1 0 0,0 0 1 0 0,3 1 52 0 0,0-1-1 0 0,-1-1 1 0 0,1 1 0 0 0,0 0 0 0 0,-1-1 0 0 0,1 0 0 0 0,6-2 0 0 0,3-1-101 0 0,-2 2 58 0 0,-1 0 0 0 0,0 1 0 0 0,0 0 0 0 0,1 0 0 0 0,-1 1 0 0 0,1 1 0 0 0,-1 0-1 0 0,0 0 1 0 0,0 1 0 0 0,0 0 0 0 0,1 0 0 0 0,-2 2 0 0 0,1-1 0 0 0,12 7 0 0 0,-14-6-20 0 0,-1 0 1 0 0,0 1-1 0 0,0 0 1 0 0,0 0-1 0 0,0 1 0 0 0,-1 0 1 0 0,0 0-1 0 0,-1 0 1 0 0,1 1-1 0 0,-1 0 1 0 0,0 0-1 0 0,-1 0 1 0 0,1 0-1 0 0,-2 1 1 0 0,1 0-1 0 0,-1 0 0 0 0,4 15 1 0 0,-6-20-6 0 0,0 0 0 0 0,-1 0 0 0 0,0 0-1 0 0,0 0 1 0 0,1 0 0 0 0,-2 0 0 0 0,1 0 0 0 0,0 0 0 0 0,-1 0 0 0 0,1 0-1 0 0,-1 0 1 0 0,0 0 0 0 0,0-1 0 0 0,0 1 0 0 0,0 0 0 0 0,0 0 0 0 0,-4 4 0 0 0,2-2 5 0 0,-1-1 1 0 0,0 1 0 0 0,-1-1 0 0 0,1 0 0 0 0,-1 0 0 0 0,0 0 0 0 0,0-1-1 0 0,-7 5 1 0 0,-4 0 34 0 0,-1-1 0 0 0,1 0 0 0 0,-1-1 0 0 0,0-1 0 0 0,-22 4 0 0 0,-14-5-994 0 0,16-6-3883 0 0,24 0 1726 0 0</inkml:trace>
</inkml:ink>
</file>

<file path=ppt/ink/ink6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01.684"/>
    </inkml:context>
    <inkml:brush xml:id="br0">
      <inkml:brushProperty name="width" value="0.1" units="cm"/>
      <inkml:brushProperty name="height" value="0.1" units="cm"/>
      <inkml:brushProperty name="color" value="#FFFFFF"/>
    </inkml:brush>
  </inkml:definitions>
  <inkml:trace contextRef="#ctx0" brushRef="#br0">4 10 2848 0 0,'0'2'204'0'0,"0"-1"-1"0"0,0 0 0 0 0,0 0 0 0 0,1 1 1 0 0,-1-1-1 0 0,0 0 0 0 0,1 0 1 0 0,-1 0-1 0 0,0 1 0 0 0,1-1 1 0 0,0 0-1 0 0,-1 0 0 0 0,1 0 0 0 0,0 0 1 0 0,-1 0-1 0 0,1 0 0 0 0,0 0 1 0 0,0 0-1 0 0,0-1 0 0 0,0 1 1 0 0,0 0-1 0 0,0 0 0 0 0,0-1 0 0 0,0 1 1 0 0,0-1-1 0 0,0 1 0 0 0,0-1 1 0 0,1 1-1 0 0,-1-1 0 0 0,0 0 1 0 0,0 1-1 0 0,1-1 0 0 0,-1 0 0 0 0,0 0 1 0 0,0 0-1 0 0,3 0 0 0 0,-2 0-146 0 0,0 0 1 0 0,1 0-1 0 0,-1 0 0 0 0,0-1 0 0 0,0 1 0 0 0,0-1 0 0 0,1 1 0 0 0,-1-1 0 0 0,0 0 0 0 0,0 0 1 0 0,0 0-1 0 0,0 0 0 0 0,0 0 0 0 0,0 0 0 0 0,-1 0 0 0 0,1-1 0 0 0,0 1 0 0 0,-1-1 0 0 0,1 1 1 0 0,1-3-1 0 0,3-12-128 0 0,-6 16 66 0 0,-1-1 0 0 0,1 1 0 0 0,0 0 0 0 0,0 0 0 0 0,0 0 0 0 0,-1 0 0 0 0,1-1 0 0 0,0 1 0 0 0,0 0 1 0 0,0 0-1 0 0,-1 0 0 0 0,1 0 0 0 0,0 0 0 0 0,0 0 0 0 0,-1 0 0 0 0,1-1 0 0 0,0 1 0 0 0,0 0 0 0 0,-1 0 0 0 0,1 0 0 0 0,0 0 0 0 0,0 0 0 0 0,-1 0 1 0 0,1 0-1 0 0,0 0 0 0 0,0 0 0 0 0,-1 0 0 0 0,1 1 0 0 0,0-1 0 0 0,0 0 0 0 0,-1 0 0 0 0,1 0 0 0 0,0 0 0 0 0,-27 16-242 0 0,26-15 273 0 0,-1 0 0 0 0,1 1 0 0 0,-1-1 0 0 0,1 1 0 0 0,0 0 0 0 0,0-1 1 0 0,0 1-1 0 0,0 0 0 0 0,0 0 0 0 0,0 0 0 0 0,0-1 0 0 0,1 1 0 0 0,-1 0 0 0 0,1 0 1 0 0,-1 0-1 0 0,1 0 0 0 0,0 3 0 0 0,0-5-12 0 0,0 1 0 0 0,0 0 1 0 0,0-1-1 0 0,0 1 0 0 0,0-1 0 0 0,0 1 1 0 0,0-1-1 0 0,1 1 0 0 0,-1 0 0 0 0,0-1 1 0 0,0 1-1 0 0,1-1 0 0 0,-1 1 0 0 0,0-1 0 0 0,1 1 1 0 0,-1-1-1 0 0,1 1 0 0 0,-1-1 0 0 0,1 0 1 0 0,-1 1-1 0 0,1-1 0 0 0,0 1 0 0 0,0-1-3 0 0,1 1-1 0 0,-1-1 1 0 0,0 0-1 0 0,1 1 1 0 0,-1-1-1 0 0,1 0 1 0 0,-1 0 0 0 0,0 0-1 0 0,1 0 1 0 0,-1 0-1 0 0,1 0 1 0 0,-1-1-1 0 0,0 1 1 0 0,3-1-1 0 0,-4 1-10 0 0,1-1 1 0 0,0 1-1 0 0,0-1 0 0 0,-1 1 1 0 0,1-1-1 0 0,0 1 0 0 0,0-1 0 0 0,-1 1 1 0 0,1-1-1 0 0,-1 1 0 0 0,1-1 0 0 0,-1 0 1 0 0,1 1-1 0 0,-1-1 0 0 0,1 0 1 0 0,-1 0-1 0 0,1 1 0 0 0,-1-1 0 0 0,0 0 1 0 0,1 0-1 0 0,-1 0 0 0 0,0 1 1 0 0,0-1-1 0 0,0 0 0 0 0,0 0 0 0 0,0 0 1 0 0,0 0-1 0 0,0 1 0 0 0,0-1 1 0 0,0 0-1 0 0,0 0 0 0 0,0 0 0 0 0,0 0 1 0 0,0 1-1 0 0,-1-1 0 0 0,1 0 0 0 0,0 0 1 0 0,-1 0-1 0 0,0 0 0 0 0,1-1-18 0 0,-1 1-1 0 0,0-1 0 0 0,1 1 0 0 0,-1 0 1 0 0,0-1-1 0 0,0 1 0 0 0,0 0 0 0 0,0 0 1 0 0,0-1-1 0 0,0 1 0 0 0,0 0 0 0 0,0 0 1 0 0,0 0-1 0 0,0 0 0 0 0,-1 1 0 0 0,1-1 1 0 0,0 0-1 0 0,-1 0 0 0 0,1 1 0 0 0,0-1 1 0 0,-1 1-1 0 0,1-1 0 0 0,-2 1 0 0 0,1 0 19 0 0,0 0-1 0 0,0 0 1 0 0,1 1-1 0 0,-1-1 1 0 0,0 0-1 0 0,1 1 0 0 0,-1 0 1 0 0,1-1-1 0 0,-1 1 1 0 0,1 0-1 0 0,-1 0 1 0 0,1 0-1 0 0,-1 0 1 0 0,1 0-1 0 0,0 0 0 0 0,0 0 1 0 0,-1 0-1 0 0,1 1 1 0 0,0-1-1 0 0,0 0 1 0 0,0 1-1 0 0,0-1 1 0 0,-1 2-1 0 0,1 1 42 0 0,-1 0 1 0 0,1-1-1 0 0,-1 1 0 0 0,1 0 1 0 0,0-1-1 0 0,0 1 0 0 0,1 0 1 0 0,-1 0-1 0 0,1 4 0 0 0,0-7-33 0 0,0-1-1 0 0,0 0 0 0 0,0 1 1 0 0,0-1-1 0 0,0 1 0 0 0,0-1 0 0 0,0 0 1 0 0,0 1-1 0 0,0-1 0 0 0,0 1 1 0 0,0-1-1 0 0,1 0 0 0 0,-1 1 0 0 0,0-1 1 0 0,0 0-1 0 0,0 1 0 0 0,1-1 0 0 0,-1 0 1 0 0,0 0-1 0 0,0 1 0 0 0,1-1 1 0 0,-1 0-1 0 0,0 0 0 0 0,1 1 0 0 0,-1-1 1 0 0,0 0-1 0 0,1 0 0 0 0,-1 0 1 0 0,0 1-1 0 0,1-1 0 0 0,-1 0 0 0 0,0 0 1 0 0,1 0-1 0 0,-1 0 0 0 0,0 0 1 0 0,1 0-1 0 0,-1 0 0 0 0,1 0 0 0 0,-1 0 1 0 0,0 0-1 0 0,1 0 0 0 0,-1 0 1 0 0,1 0-1 0 0,-1 0 0 0 0,0 0 0 0 0,1 0 1 0 0,0-1-11 0 0,0 1 0 0 0,-1 0 1 0 0,1-1-1 0 0,0 1 0 0 0,-1 0 1 0 0,1-1-1 0 0,0 1 0 0 0,-1-1 1 0 0,1 1-1 0 0,-1 0 1 0 0,1-1-1 0 0,-1 0 0 0 0,1 1 1 0 0,-1-1-1 0 0,1 1 0 0 0,-1-1 1 0 0,0 0-1 0 0,1 1 0 0 0,-1-1 1 0 0,0 0-1 0 0,1 1 0 0 0,-1-1 1 0 0,0 0-1 0 0,0 0 0 0 0,0 1 1 0 0,1-2-1 0 0,-3-12-372 0 0,0 9-1 0 0,0 7 142 0 0,1-1 244 0 0,1 0-1 0 0,0 0 1 0 0,0 0-1 0 0,-1 0 1 0 0,1 0-1 0 0,0 0 1 0 0,0 0-1 0 0,0 0 1 0 0,0 0-1 0 0,0 0 1 0 0,0-1-1 0 0,0 1 1 0 0,1 0-1 0 0,-1 0 0 0 0,0 0 1 0 0,0 0-1 0 0,1 0 1 0 0,-1 1-1 0 0,7 1-2528 0 0</inkml:trace>
</inkml:ink>
</file>

<file path=ppt/ink/ink6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4.832"/>
    </inkml:context>
    <inkml:brush xml:id="br0">
      <inkml:brushProperty name="width" value="0.1" units="cm"/>
      <inkml:brushProperty name="height" value="0.1" units="cm"/>
      <inkml:brushProperty name="color" value="#FFFFFF"/>
    </inkml:brush>
  </inkml:definitions>
  <inkml:trace contextRef="#ctx0" brushRef="#br0">11 240 1112 0 0,'-11'9'5337'0'0,"37"-14"-4066"0"0,138-50-74 0 0,5 0-594 0 0,45-21 111 0 0,-111 37-806 0 0,-102 39 4 0 0,21-10-684 0 0,-13 1-2645 0 0</inkml:trace>
</inkml:ink>
</file>

<file path=ppt/ink/ink6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5.189"/>
    </inkml:context>
    <inkml:brush xml:id="br0">
      <inkml:brushProperty name="width" value="0.1" units="cm"/>
      <inkml:brushProperty name="height" value="0.1" units="cm"/>
      <inkml:brushProperty name="color" value="#FFFFFF"/>
    </inkml:brush>
  </inkml:definitions>
  <inkml:trace contextRef="#ctx0" brushRef="#br0">1 1 1484 0 0,'2'51'2403'0'0,"16"83"-1"0"0,-7-60-944 0 0,-7-44-1134 0 0,2 19 273 0 0,19 72 0 0 0,-24-119-1140 0 0,-1 0 1 0 0,0 0 0 0 0,1 0-1 0 0,-1 0 1 0 0,0 0 0 0 0,0 0-1 0 0,0 0 1 0 0,0 0 0 0 0,0 0-1 0 0,-1 2 1 0 0</inkml:trace>
</inkml:ink>
</file>

<file path=ppt/ink/ink6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5.784"/>
    </inkml:context>
    <inkml:brush xml:id="br0">
      <inkml:brushProperty name="width" value="0.1" units="cm"/>
      <inkml:brushProperty name="height" value="0.1" units="cm"/>
      <inkml:brushProperty name="color" value="#FFFFFF"/>
    </inkml:brush>
  </inkml:definitions>
  <inkml:trace contextRef="#ctx0" brushRef="#br0">0 114 1132 0 0,'0'15'1188'0'0,"1"1"-1"0"0,1 0 1 0 0,0 0-1 0 0,1 0 1 0 0,7 22 0 0 0,-9-34-1143 0 0,1 1 0 0 0,0-1 0 0 0,0 0 0 0 0,1 1 0 0 0,-1-1 0 0 0,1 0 0 0 0,0-1 0 0 0,0 1 0 0 0,0 0 1 0 0,4 3-1 0 0,-5-5-24 0 0,1-1-1 0 0,-1 1 1 0 0,0-1 0 0 0,1 0 0 0 0,-1 1 0 0 0,1-1 0 0 0,0 0-1 0 0,-1-1 1 0 0,1 1 0 0 0,0 0 0 0 0,-1-1 0 0 0,1 1 0 0 0,0-1-1 0 0,0 0 1 0 0,0 0 0 0 0,-1 0 0 0 0,1 0 0 0 0,5-2 0 0 0,-1 0-74 0 0,0 0 0 0 0,0-1 0 0 0,-1 0 0 0 0,1 0 0 0 0,0-1 0 0 0,-1 1 1 0 0,0-1-1 0 0,0-1 0 0 0,0 1 0 0 0,-1-1 0 0 0,10-10 0 0 0,5-9-312 0 0,25-35 0 0 0,-40 52 267 0 0,-4 7 106 0 0,-1-1 0 0 0,0 1 0 0 0,1 0 0 0 0,-1 0 0 0 0,0-1 0 0 0,1 1 0 0 0,-1 0 0 0 0,0 0 0 0 0,1 0 0 0 0,-1 0 1 0 0,1 0-1 0 0,-1 0 0 0 0,0-1 0 0 0,1 1 0 0 0,-1 0 0 0 0,1 0 0 0 0,-1 0 0 0 0,0 0 0 0 0,1 1 0 0 0,-1-1 0 0 0,1 0 0 0 0,-1 0 0 0 0,0 0 0 0 0,1 0 1 0 0,-1 0-1 0 0,1 0 0 0 0,-1 0 0 0 0,0 1 0 0 0,1-1 0 0 0,-1 0 0 0 0,0 0 0 0 0,1 1 0 0 0,-1-1 0 0 0,0 0 0 0 0,0 0 0 0 0,1 1 0 0 0,-1-1 0 0 0,0 0 1 0 0,0 1-1 0 0,1-1 0 0 0,-1 0 0 0 0,0 1 0 0 0,0-1 0 0 0,0 1 0 0 0,0-1 0 0 0,1 1 0 0 0,14 25 571 0 0,-8-14-393 0 0,-6-10-160 0 0,9 11 146 0 0,-1 0-1 0 0,2 0 0 0 0,0-1 0 0 0,13 11 0 0 0,-21-20-136 0 0,1 0-1 0 0,0 0 1 0 0,-1-1-1 0 0,1 1 1 0 0,0-1-1 0 0,1 0 1 0 0,-1-1-1 0 0,0 1 1 0 0,0-1-1 0 0,1 1 1 0 0,-1-1-1 0 0,1-1 1 0 0,-1 1-1 0 0,1-1 1 0 0,-1 1-1 0 0,1-1 1 0 0,0-1-1 0 0,-1 1 0 0 0,8-2 1 0 0,-8 1-31 0 0,1 1-1 0 0,-1-2 1 0 0,0 1-1 0 0,1 0 1 0 0,-1-1 0 0 0,0 0-1 0 0,0 0 1 0 0,0 0-1 0 0,0 0 1 0 0,0-1 0 0 0,-1 0-1 0 0,1 1 1 0 0,-1-1 0 0 0,1-1-1 0 0,-1 1 1 0 0,0 0-1 0 0,-1-1 1 0 0,1 1 0 0 0,0-1-1 0 0,-1 0 1 0 0,0 0-1 0 0,0 0 1 0 0,0 0 0 0 0,0-1-1 0 0,-1 1 1 0 0,0 0 0 0 0,0-1-1 0 0,0 1 1 0 0,0-1-1 0 0,-1 1 1 0 0,1-1 0 0 0,-1 1-1 0 0,0-1 1 0 0,-1 1-1 0 0,1-1 1 0 0,-1 1 0 0 0,-2-9-1 0 0,0 5 1 0 0,0 0-1 0 0,0 0 0 0 0,0 0 1 0 0,-1 0-1 0 0,0 1 1 0 0,-1 0-1 0 0,0 0 0 0 0,0 0 1 0 0,-1 1-1 0 0,-11-12 0 0 0,2 5-618 0 0,-1 1-1 0 0,0 1 0 0 0,-26-15 1 0 0,35 24-787 0 0</inkml:trace>
</inkml:ink>
</file>

<file path=ppt/ink/ink6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6.201"/>
    </inkml:context>
    <inkml:brush xml:id="br0">
      <inkml:brushProperty name="width" value="0.1" units="cm"/>
      <inkml:brushProperty name="height" value="0.1" units="cm"/>
      <inkml:brushProperty name="color" value="#FFFFFF"/>
    </inkml:brush>
  </inkml:definitions>
  <inkml:trace contextRef="#ctx0" brushRef="#br0">90 0 1096 0 0,'-7'5'454'0'0,"0"0"1"0"0,1 0-1 0 0,0 1 1 0 0,0 0-1 0 0,0 0 0 0 0,1 0 1 0 0,-1 1-1 0 0,1 0 0 0 0,1 0 1 0 0,0 0-1 0 0,0 1 0 0 0,0-1 1 0 0,1 1-1 0 0,0 0 1 0 0,-2 8-1 0 0,3-10-307 0 0,0 0 1 0 0,1 0 0 0 0,-1 1-1 0 0,1-1 1 0 0,1 0-1 0 0,-1 1 1 0 0,1-1-1 0 0,0 1 1 0 0,1-1-1 0 0,0 0 1 0 0,0 1-1 0 0,0-1 1 0 0,0 0 0 0 0,1 0-1 0 0,0 0 1 0 0,1 0-1 0 0,-1 0 1 0 0,1 0-1 0 0,0-1 1 0 0,5 7-1 0 0,-2-6-66 0 0,0 0-1 0 0,1 0 1 0 0,0 0-1 0 0,0-1 1 0 0,1 0-1 0 0,-1-1 1 0 0,1 0-1 0 0,0 0 1 0 0,0 0-1 0 0,1-1 1 0 0,-1 0-1 0 0,1-1 1 0 0,-1 0-1 0 0,19 2 1 0 0,-16-3-59 0 0,0 0-1 0 0,0-1 1 0 0,-1 0 0 0 0,1-1 0 0 0,0 0 0 0 0,0 0 0 0 0,0-2 0 0 0,-1 1 0 0 0,1-1 0 0 0,-1-1 0 0 0,20-9 0 0 0,-26 11-19 0 0,-1 0-1 0 0,1 0 1 0 0,-1 0 0 0 0,1-1 0 0 0,-1 1 0 0 0,0-1 0 0 0,0 0 0 0 0,0 0 0 0 0,0 0 0 0 0,-1 0 0 0 0,1-1 0 0 0,-1 1 0 0 0,0-1 0 0 0,0 1 0 0 0,0-1 0 0 0,0 0 0 0 0,-1 0 0 0 0,0 0 0 0 0,1 0 0 0 0,-1 0 0 0 0,-1 0 0 0 0,1 0 0 0 0,-1 0 0 0 0,1-6 0 0 0,-2 3-4 0 0,0 1 0 0 0,0-1 0 0 0,-1 1 1 0 0,0-1-1 0 0,0 1 0 0 0,0-1 0 0 0,-1 1 0 0 0,0 0 0 0 0,0 0 0 0 0,-1 1 0 0 0,0-1 1 0 0,0 1-1 0 0,0-1 0 0 0,-8-6 0 0 0,3 3-8 0 0,-1 0 1 0 0,0 1-1 0 0,-1 0 1 0 0,0 1-1 0 0,0 0 1 0 0,-1 1-1 0 0,1 0 1 0 0,-1 1-1 0 0,-18-6 1 0 0,20 9-802 0 0,1 0 0 0 0,-1 0 0 0 0,0 0 0 0 0,-13 1 0 0 0,13 1-2426 0 0</inkml:trace>
</inkml:ink>
</file>

<file path=ppt/ink/ink6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7.116"/>
    </inkml:context>
    <inkml:brush xml:id="br0">
      <inkml:brushProperty name="width" value="0.1" units="cm"/>
      <inkml:brushProperty name="height" value="0.1" units="cm"/>
      <inkml:brushProperty name="color" value="#FFFFFF"/>
    </inkml:brush>
  </inkml:definitions>
  <inkml:trace contextRef="#ctx0" brushRef="#br0">1 192 3304 0 0,'56'-29'695'0'0,"1"4"0"0"0,60-19 0 0 0,2 10-246 0 0,34-11-2709 0 0,-146 41 907 0 0,-8 0 541 0 0,-18-1 373 0 0,-32 4 1254 0 0,47 1-727 0 0,0 1-1 0 0,0-1 1 0 0,0 1-1 0 0,0 0 0 0 0,0 1 1 0 0,1-1-1 0 0,-1 1 0 0 0,0 0 1 0 0,1 0-1 0 0,-1 0 1 0 0,1 0-1 0 0,0 0 0 0 0,0 1 1 0 0,0-1-1 0 0,-3 4 0 0 0,1 0 72 0 0,1 0-1 0 0,0 0 0 0 0,0 0 0 0 0,0 0 0 0 0,1 0 0 0 0,0 1 1 0 0,-4 13-1 0 0,2-1 174 0 0,1 0 1 0 0,0 1-1 0 0,2-1 1 0 0,0 1-1 0 0,2 27 1 0 0,13 78 1084 0 0,-7-78-814 0 0,1 51 0 0 0,-4-42-237 0 0,0 27-1226 0 0,-3-76 10 0 0,-1 0 0 0 0,0 0 0 0 0,-1 0 0 0 0,1 0 0 0 0,-4 9 0 0 0,1-10-396 0 0,0 1-29 0 0</inkml:trace>
</inkml:ink>
</file>

<file path=ppt/ink/ink6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7.537"/>
    </inkml:context>
    <inkml:brush xml:id="br0">
      <inkml:brushProperty name="width" value="0.1" units="cm"/>
      <inkml:brushProperty name="height" value="0.1" units="cm"/>
      <inkml:brushProperty name="color" value="#FFFFFF"/>
    </inkml:brush>
  </inkml:definitions>
  <inkml:trace contextRef="#ctx0" brushRef="#br0">0 11 1660 0 0,'58'-1'6228'0'0,"38"-5"-7582"0"0,-30 3-1858 0 0,-44 2 1902 0 0</inkml:trace>
</inkml:ink>
</file>

<file path=ppt/ink/ink6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7.880"/>
    </inkml:context>
    <inkml:brush xml:id="br0">
      <inkml:brushProperty name="width" value="0.1" units="cm"/>
      <inkml:brushProperty name="height" value="0.1" units="cm"/>
      <inkml:brushProperty name="color" value="#FFFFFF"/>
    </inkml:brush>
  </inkml:definitions>
  <inkml:trace contextRef="#ctx0" brushRef="#br0">1 146 1008 0 0,'5'12'801'0'0,"0"1"0"0"0,0-1 0 0 0,2 17 0 0 0,9 23-209 0 0,-5-13-549 0 0,-28-63-92 0 0,13 16 159 0 0,1-1-1 0 0,1 0 0 0 0,0 0 0 0 0,0-1 1 0 0,1 1-1 0 0,0 0 0 0 0,0-1 1 0 0,1 1-1 0 0,1 0 0 0 0,-1-1 0 0 0,1 1 1 0 0,1 0-1 0 0,0-1 0 0 0,0 1 0 0 0,1 0 1 0 0,0 1-1 0 0,1-1 0 0 0,0 0 0 0 0,8-13 1 0 0,-8 16-71 0 0,0 0 1 0 0,1 0-1 0 0,-1 0 1 0 0,1 0-1 0 0,1 1 1 0 0,-1 0-1 0 0,1 0 0 0 0,0 1 1 0 0,0-1-1 0 0,0 1 1 0 0,0 0-1 0 0,1 1 1 0 0,0 0-1 0 0,-1 0 1 0 0,1 0-1 0 0,0 1 1 0 0,1 0-1 0 0,-1 0 1 0 0,0 1-1 0 0,1 0 1 0 0,-1 0-1 0 0,0 1 1 0 0,1 0-1 0 0,-1 0 1 0 0,11 2-1 0 0,-12-1-15 0 0,0 0-1 0 0,0 1 1 0 0,0 0-1 0 0,0 0 1 0 0,0 1-1 0 0,0-1 1 0 0,0 1-1 0 0,-1 0 1 0 0,1 1 0 0 0,-1-1-1 0 0,0 1 1 0 0,0 0-1 0 0,0 1 1 0 0,-1-1-1 0 0,0 1 1 0 0,1 0-1 0 0,-2 0 1 0 0,1 0-1 0 0,0 1 1 0 0,-1-1 0 0 0,3 8-1 0 0,4 10-128 0 0,-2 1 0 0 0,-1 0 1 0 0,0 0-1 0 0,3 27 0 0 0,-2-8-1124 0 0,-7-42 1009 0 0,-1 1 1 0 0,0-1 0 0 0,1 1 0 0 0,-1-1-1 0 0,1 0 1 0 0,-1 1 0 0 0,1-1 0 0 0,0 0-1 0 0,-1 0 1 0 0,1 0 0 0 0,0 1 0 0 0,0-1-1 0 0,0 0 1 0 0,0 0 0 0 0,0 0 0 0 0,0 0-1 0 0,0 0 1 0 0,2 1 0 0 0,4 1-1074 0 0</inkml:trace>
</inkml:ink>
</file>

<file path=ppt/ink/ink6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8.269"/>
    </inkml:context>
    <inkml:brush xml:id="br0">
      <inkml:brushProperty name="width" value="0.1" units="cm"/>
      <inkml:brushProperty name="height" value="0.1" units="cm"/>
      <inkml:brushProperty name="color" value="#FFFFFF"/>
    </inkml:brush>
  </inkml:definitions>
  <inkml:trace contextRef="#ctx0" brushRef="#br0">238 18 1336 0 0,'-3'-2'319'0'0,"0"0"-1"0"0,0 0 1 0 0,0 0-1 0 0,0 0 1 0 0,0 1 0 0 0,0 0-1 0 0,-1-1 1 0 0,1 1-1 0 0,-1 0 1 0 0,1 1-1 0 0,-1-1 1 0 0,1 0-1 0 0,-1 1 1 0 0,0 0 0 0 0,-5 0-1 0 0,2 1-11 0 0,0 0 0 0 0,0 1-1 0 0,1 0 1 0 0,-1 0 0 0 0,0 0 0 0 0,1 1-1 0 0,-12 6 1 0 0,7-2-30 0 0,1 0-1 0 0,-1 0 1 0 0,1 1 0 0 0,1 1 0 0 0,-1-1-1 0 0,2 2 1 0 0,-1-1 0 0 0,-10 17 0 0 0,17-23-228 0 0,0-1 1 0 0,0 1-1 0 0,0 0 0 0 0,1 0 1 0 0,0 0-1 0 0,-1 0 1 0 0,1 0-1 0 0,0 0 0 0 0,0 0 1 0 0,1 0-1 0 0,-1 0 1 0 0,1 0-1 0 0,-1 0 0 0 0,1 1 1 0 0,0-1-1 0 0,0 0 1 0 0,1 0-1 0 0,-1 0 0 0 0,1 1 1 0 0,-1-1-1 0 0,1 0 1 0 0,0 0-1 0 0,0 0 0 0 0,0 0 1 0 0,1 0-1 0 0,-1 0 1 0 0,1-1-1 0 0,-1 1 0 0 0,1 0 1 0 0,0-1-1 0 0,0 1 1 0 0,0-1-1 0 0,1 0 0 0 0,-1 1 1 0 0,0-1-1 0 0,1 0 1 0 0,0 0-1 0 0,-1-1 1 0 0,6 3-1 0 0,-1 0-213 0 0,0-1 0 0 0,0 0 0 0 0,0 0 0 0 0,1-1 0 0 0,-1 0 0 0 0,1 0 0 0 0,-1-1-1 0 0,1 0 1 0 0,-1 0 0 0 0,1 0 0 0 0,0-1 0 0 0,0-1 0 0 0,-1 1 0 0 0,1-1 0 0 0,12-4 0 0 0,16-11-1669 0 0,-20 4-974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8.861"/>
    </inkml:context>
    <inkml:brush xml:id="br0">
      <inkml:brushProperty name="width" value="0.1" units="cm"/>
      <inkml:brushProperty name="height" value="0.1" units="cm"/>
      <inkml:brushProperty name="color" value="#FFFFFF"/>
    </inkml:brush>
  </inkml:definitions>
  <inkml:trace contextRef="#ctx0" brushRef="#br0">7 0 4416 0 0,'-4'54'4598'0'0,"1"-14"-5329"0"0,4 1-3484 0 0,7-26 1926 0 0,-3-12 1538 0 0</inkml:trace>
</inkml:ink>
</file>

<file path=ppt/ink/ink6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8.670"/>
    </inkml:context>
    <inkml:brush xml:id="br0">
      <inkml:brushProperty name="width" value="0.1" units="cm"/>
      <inkml:brushProperty name="height" value="0.1" units="cm"/>
      <inkml:brushProperty name="color" value="#FFFFFF"/>
    </inkml:brush>
  </inkml:definitions>
  <inkml:trace contextRef="#ctx0" brushRef="#br0">24 100 2500 0 0,'-6'-21'500'0'0,"2"9"-104"0"0,0-1-1 0 0,1 1 1 0 0,0-1-1 0 0,-1-16 1 0 0,7 107 2999 0 0,17 108 1 0 0,29 84-3658 0 0,-38-214-700 0 0,-8-44-727 0 0,2-1-1478 0 0</inkml:trace>
</inkml:ink>
</file>

<file path=ppt/ink/ink6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9.013"/>
    </inkml:context>
    <inkml:brush xml:id="br0">
      <inkml:brushProperty name="width" value="0.1" units="cm"/>
      <inkml:brushProperty name="height" value="0.1" units="cm"/>
      <inkml:brushProperty name="color" value="#FFFFFF"/>
    </inkml:brush>
  </inkml:definitions>
  <inkml:trace contextRef="#ctx0" brushRef="#br0">0 171 2828 0 0,'15'-5'256'0'0,"15"-6"74"0"0,-1-2 0 0 0,0 0 0 0 0,-1-2 0 0 0,0-1 0 0 0,37-28 0 0 0,-65 43-320 0 0,1 1 1 0 0,0-1-1 0 0,0 1 1 0 0,-1-1 0 0 0,1 0-1 0 0,0 1 1 0 0,0-1-1 0 0,-1 0 1 0 0,1 0-1 0 0,-1 1 1 0 0,1-1-1 0 0,-1 0 1 0 0,1 0-1 0 0,-1 0 1 0 0,1 1-1 0 0,-1-1 1 0 0,0 0 0 0 0,1 0-1 0 0,-1 0 1 0 0,0 0-1 0 0,0 0 1 0 0,0 0-1 0 0,0 0 1 0 0,0 0-1 0 0,0 0 1 0 0,0 0-1 0 0,0 0 1 0 0,0 0 0 0 0,0 0-1 0 0,0 0 1 0 0,-1 0-1 0 0,1 1 1 0 0,0-1-1 0 0,-1 0 1 0 0,1 0-1 0 0,-1 0 1 0 0,1 0-1 0 0,-1 0 1 0 0,1 1-1 0 0,-1-1 1 0 0,0 0 0 0 0,1 1-1 0 0,-1-1 1 0 0,0 0-1 0 0,1 1 1 0 0,-1-1-1 0 0,0 1 1 0 0,0-1-1 0 0,0 1 1 0 0,1-1-1 0 0,-1 1 1 0 0,0-1 0 0 0,0 1-1 0 0,-2 0 1 0 0,-1-3 114 0 0,-1 1 1 0 0,0 0-1 0 0,-1 1 0 0 0,1-1 1 0 0,0 1-1 0 0,0 0 1 0 0,-1 1-1 0 0,-8-1 1 0 0,7 2 38 0 0,-1 1 1 0 0,1-1-1 0 0,0 1 1 0 0,-1 1 0 0 0,1 0-1 0 0,0 0 1 0 0,1 0-1 0 0,-1 1 1 0 0,1 0-1 0 0,-1 0 1 0 0,1 0 0 0 0,0 1-1 0 0,1 0 1 0 0,-1 0-1 0 0,1 1 1 0 0,0-1 0 0 0,0 1-1 0 0,1 0 1 0 0,-1 1-1 0 0,1-1 1 0 0,-3 8 0 0 0,5-9-99 0 0,0-1 0 0 0,0 1 0 0 0,0-1 0 0 0,1 1 1 0 0,0 0-1 0 0,0 0 0 0 0,0 0 0 0 0,0-1 1 0 0,1 1-1 0 0,0 0 0 0 0,0 0 0 0 0,0 0 0 0 0,1 0 1 0 0,0 0-1 0 0,-1 0 0 0 0,2 0 0 0 0,-1-1 1 0 0,1 1-1 0 0,-1 0 0 0 0,1-1 0 0 0,0 1 0 0 0,1-1 1 0 0,-1 0-1 0 0,1 0 0 0 0,0 0 0 0 0,0 0 1 0 0,0 0-1 0 0,1 0 0 0 0,-1-1 0 0 0,1 0 1 0 0,0 0-1 0 0,0 0 0 0 0,6 4 0 0 0,0-2-253 0 0,0 0 0 0 0,1 0 0 0 0,-1-1 0 0 0,1 0 0 0 0,0-1 0 0 0,0 0-1 0 0,22 2 1 0 0,-8-3-1404 0 0,-1-1 0 0 0,43-3 0 0 0,-60 1 1030 0 0,1 0 0 0 0,-1 0 0 0 0,1-1 0 0 0,-1 0 0 0 0,0 0 0 0 0,12-6 0 0 0,-1-3-715 0 0</inkml:trace>
  <inkml:trace contextRef="#ctx0" brushRef="#br0" timeOffset="1">476 76 1768 0 0,'3'-12'985'0'0,"5"-2"4063"0"0,-3 24-3818 0 0,8 35 131 0 0,-1 0 0 0 0,8 72 0 0 0,-13-75-1000 0 0,13 114 698 0 0,19 92-41 0 0,-19-143-3852 0 0,-20-94-1892 0 0</inkml:trace>
</inkml:ink>
</file>

<file path=ppt/ink/ink6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9.370"/>
    </inkml:context>
    <inkml:brush xml:id="br0">
      <inkml:brushProperty name="width" value="0.1" units="cm"/>
      <inkml:brushProperty name="height" value="0.1" units="cm"/>
      <inkml:brushProperty name="color" value="#FFFFFF"/>
    </inkml:brush>
  </inkml:definitions>
  <inkml:trace contextRef="#ctx0" brushRef="#br0">0 111 4240 0 0,'3'-7'268'0'0,"1"-1"0"0"0,-1 1 0 0 0,1 0-1 0 0,1 0 1 0 0,-1 0 0 0 0,1 1 0 0 0,0-1 0 0 0,1 1-1 0 0,-1 1 1 0 0,1-1 0 0 0,1 1 0 0 0,-1 0-1 0 0,1 0 1 0 0,8-5 0 0 0,-10 8-164 0 0,0 0-1 0 0,0 0 1 0 0,0 1-1 0 0,0-1 1 0 0,1 1-1 0 0,-1 0 1 0 0,0 1-1 0 0,1-1 1 0 0,-1 1-1 0 0,1 0 1 0 0,-1 0-1 0 0,0 1 1 0 0,1-1-1 0 0,-1 1 1 0 0,0 1-1 0 0,1-1 1 0 0,-1 1-1 0 0,0-1 1 0 0,0 2-1 0 0,0-1 1 0 0,0 0-1 0 0,6 5 1 0 0,-5-3-34 0 0,-1 0 0 0 0,1 1 0 0 0,-1-1 0 0 0,1 1 1 0 0,-1 0-1 0 0,-1 1 0 0 0,1-1 0 0 0,-1 1 0 0 0,0 0 0 0 0,0 0 1 0 0,-1 0-1 0 0,1 0 0 0 0,-1 1 0 0 0,-1-1 0 0 0,1 1 0 0 0,-1 0 1 0 0,-1 0-1 0 0,2 10 0 0 0,-2-12-43 0 0,-1 0 1 0 0,0 1-1 0 0,0-1 0 0 0,0 0 1 0 0,-1 0-1 0 0,0 1 0 0 0,0-1 1 0 0,0 0-1 0 0,0 0 0 0 0,-1 0 1 0 0,0 0-1 0 0,0 0 0 0 0,-1-1 1 0 0,1 1-1 0 0,-1-1 0 0 0,0 1 1 0 0,0-1-1 0 0,0 0 0 0 0,-1 0 1 0 0,0 0-1 0 0,1-1 0 0 0,-1 1 1 0 0,0-1-1 0 0,-1 0 0 0 0,-5 4 1 0 0,2-3 14 0 0,0 0 0 0 0,0 0-1 0 0,-1 0 1 0 0,-9 2 0 0 0,16-5-345 0 0,-1-1 0 0 0,0 1 1 0 0,0-1-1 0 0,0 1 0 0 0,1-1 0 0 0,-1 0 0 0 0,0 0 0 0 0,0 0 0 0 0,0 0 0 0 0,0-1 0 0 0,1 1 0 0 0,-1-1 0 0 0,0 1 0 0 0,0-1 0 0 0,1 0 1 0 0,-1 0-1 0 0,-2-2 0 0 0</inkml:trace>
</inkml:ink>
</file>

<file path=ppt/ink/ink6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49.728"/>
    </inkml:context>
    <inkml:brush xml:id="br0">
      <inkml:brushProperty name="width" value="0.1" units="cm"/>
      <inkml:brushProperty name="height" value="0.1" units="cm"/>
      <inkml:brushProperty name="color" value="#FFFFFF"/>
    </inkml:brush>
  </inkml:definitions>
  <inkml:trace contextRef="#ctx0" brushRef="#br0">111 145 2336 0 0,'15'-5'215'0'0,"0"-2"-1"0"0,20-11 1 0 0,-31 16-146 0 0,0-1 1 0 0,0 1 0 0 0,0-1 0 0 0,-1 0 0 0 0,0 0-1 0 0,1 0 1 0 0,-1 0 0 0 0,0-1 0 0 0,0 1 0 0 0,-1-1 0 0 0,1 0-1 0 0,-1 1 1 0 0,4-9 0 0 0,-6 10-4 0 0,0 0 0 0 0,0 0-1 0 0,0 1 1 0 0,0-1 0 0 0,-1 0 0 0 0,1 1-1 0 0,0-1 1 0 0,-1 0 0 0 0,1 1 0 0 0,-1-1-1 0 0,0 1 1 0 0,1-1 0 0 0,-1 1 0 0 0,0-1-1 0 0,0 1 1 0 0,0-1 0 0 0,0 1 0 0 0,0 0 0 0 0,-1-1-1 0 0,1 1 1 0 0,0 0 0 0 0,0 0 0 0 0,-1 0-1 0 0,1 0 1 0 0,-1 0 0 0 0,1 0 0 0 0,-1 1-1 0 0,1-1 1 0 0,-3-1 0 0 0,-4-1 356 0 0,0-1-1 0 0,0 1 1 0 0,0 0-1 0 0,-14-3 1 0 0,16 6-204 0 0,0-1-1 0 0,1 1 1 0 0,-1 0-1 0 0,0 0 1 0 0,1 0-1 0 0,-1 1 1 0 0,0 0 0 0 0,1 0-1 0 0,-1 1 1 0 0,1-1-1 0 0,-1 1 1 0 0,1 0-1 0 0,0 1 1 0 0,0-1 0 0 0,0 1-1 0 0,0 0 1 0 0,0 0-1 0 0,-8 8 1 0 0,10-8-123 0 0,0 0 1 0 0,1 0-1 0 0,-1 0 0 0 0,1 0 0 0 0,-1 1 1 0 0,1-1-1 0 0,0 1 0 0 0,0 0 1 0 0,1 0-1 0 0,-1-1 0 0 0,1 1 1 0 0,0 0-1 0 0,0 0 0 0 0,0 0 1 0 0,0 0-1 0 0,1 0 0 0 0,-1 1 1 0 0,1-1-1 0 0,0 0 0 0 0,1 0 0 0 0,-1 0 1 0 0,1 0-1 0 0,-1 0 0 0 0,1 0 1 0 0,1 0-1 0 0,2 7 0 0 0,0-1-92 0 0,2-1-1 0 0,-1 1 0 0 0,1-1 0 0 0,1 0 0 0 0,0 0 1 0 0,0-1-1 0 0,1 0 0 0 0,0 0 0 0 0,0-1 0 0 0,1 0 1 0 0,-1 0-1 0 0,2-1 0 0 0,-1 0 0 0 0,14 6 1 0 0,-14-8-716 0 0,0 0-1 0 0,0-1 1 0 0,1 0 0 0 0,-1 0 0 0 0,1-1 0 0 0,0 0 0 0 0,0-1 0 0 0,0 0 0 0 0,19-1 0 0 0,-15-2-2195 0 0</inkml:trace>
</inkml:ink>
</file>

<file path=ppt/ink/ink6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0.101"/>
    </inkml:context>
    <inkml:brush xml:id="br0">
      <inkml:brushProperty name="width" value="0.1" units="cm"/>
      <inkml:brushProperty name="height" value="0.1" units="cm"/>
      <inkml:brushProperty name="color" value="#FFFFFF"/>
    </inkml:brush>
  </inkml:definitions>
  <inkml:trace contextRef="#ctx0" brushRef="#br0">0 152 2620 0 0,'20'-43'2941'0'0,"-17"46"-2670"0"0,-1-1-1 0 0,1 1 1 0 0,-1 0 0 0 0,1 0-1 0 0,-1 0 1 0 0,0 0-1 0 0,0 0 1 0 0,2 5 0 0 0,-4-7-159 0 0,43 76 408 0 0,-17-26-3875 0 0,-31-63 3284 0 0,1 0 1 0 0,0-1 0 0 0,1 0-1 0 0,0 1 1 0 0,1-1-1 0 0,1 0 1 0 0,0 0-1 0 0,0 0 1 0 0,3-23-1 0 0,-1 29 301 0 0,0 0 0 0 0,0-1-1 0 0,1 1 1 0 0,0 0-1 0 0,1 0 1 0 0,-1 0 0 0 0,1 0-1 0 0,6-10 1 0 0,-7 14-168 0 0,1 0 0 0 0,-1-1 0 0 0,1 1 0 0 0,0 0 0 0 0,0 0 0 0 0,0 1 0 0 0,0-1 0 0 0,0 0 1 0 0,1 1-1 0 0,-1 0 0 0 0,1 0 0 0 0,0 0 0 0 0,-1 0 0 0 0,1 1 0 0 0,0-1 0 0 0,4 0 0 0 0,-2 1 5 0 0,0 0-1 0 0,0 1 1 0 0,0 0-1 0 0,0 0 0 0 0,0 0 1 0 0,0 0-1 0 0,0 1 1 0 0,0 0-1 0 0,0 0 0 0 0,0 1 1 0 0,-1 0-1 0 0,1 0 0 0 0,0 0 1 0 0,-1 1-1 0 0,0-1 1 0 0,1 1-1 0 0,-1 1 0 0 0,0-1 1 0 0,-1 1-1 0 0,1 0 1 0 0,-1 0-1 0 0,1 0 0 0 0,-1 0 1 0 0,4 7-1 0 0,-3-5-11 0 0,0 1 0 0 0,-1 0 0 0 0,1 0 1 0 0,-1 0-1 0 0,-1 0 0 0 0,0 0 0 0 0,0 1 0 0 0,0 0 0 0 0,-1-1 0 0 0,0 1 0 0 0,0 0 0 0 0,-1 0 0 0 0,0 0 1 0 0,-1 0-1 0 0,1 0 0 0 0,-2 1 0 0 0,-1 10 0 0 0,-5 11-465 0 0,-2 9-1308 0 0,7-13-2191 0 0,2-20 2634 0 0,3-2 24 0 0</inkml:trace>
</inkml:ink>
</file>

<file path=ppt/ink/ink6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0.454"/>
    </inkml:context>
    <inkml:brush xml:id="br0">
      <inkml:brushProperty name="width" value="0.1" units="cm"/>
      <inkml:brushProperty name="height" value="0.1" units="cm"/>
      <inkml:brushProperty name="color" value="#FFFFFF"/>
    </inkml:brush>
  </inkml:definitions>
  <inkml:trace contextRef="#ctx0" brushRef="#br0">251 46 1312 0 0,'-1'-2'218'0'0,"1"-1"-1"0"0,-1 1 1 0 0,1 0-1 0 0,-1 0 1 0 0,0 0 0 0 0,0 0-1 0 0,0 0 1 0 0,0 0-1 0 0,0 0 1 0 0,-1 0 0 0 0,1 0-1 0 0,-1 0 1 0 0,1 0-1 0 0,-1 1 1 0 0,1-1 0 0 0,-1 1-1 0 0,0-1 1 0 0,0 1-1 0 0,0 0 1 0 0,0-1 0 0 0,0 1-1 0 0,-2-1 1 0 0,0 1 20 0 0,0 1 1 0 0,0-1-1 0 0,0 0 1 0 0,0 1 0 0 0,0 0-1 0 0,0 0 1 0 0,-1 0-1 0 0,1 0 1 0 0,0 1-1 0 0,0 0 1 0 0,-6 1 0 0 0,-1 2 101 0 0,0 0 1 0 0,0 0 0 0 0,1 1 0 0 0,0 1 0 0 0,0-1 0 0 0,0 2-1 0 0,1-1 1 0 0,-11 11 0 0 0,13-11-131 0 0,1 1-1 0 0,0 0 1 0 0,1 1-1 0 0,-1-1 1 0 0,2 1-1 0 0,-1 0 0 0 0,1 0 1 0 0,0 1-1 0 0,-4 13 1 0 0,6-17-125 0 0,1 0-1 0 0,0-1 1 0 0,0 1-1 0 0,1 0 1 0 0,-1 0 0 0 0,1-1-1 0 0,0 1 1 0 0,1 0-1 0 0,-1 0 1 0 0,1 0 0 0 0,0-1-1 0 0,0 1 1 0 0,0 0-1 0 0,1-1 1 0 0,-1 1 0 0 0,1-1-1 0 0,0 1 1 0 0,0-1 0 0 0,6 8-1 0 0,-4-7-123 0 0,1 0 1 0 0,0 1-1 0 0,0-2 0 0 0,0 1 0 0 0,1 0 1 0 0,-1-1-1 0 0,1 0 0 0 0,0-1 0 0 0,0 1 1 0 0,1-1-1 0 0,-1 0 0 0 0,1 0 1 0 0,0-1-1 0 0,-1 0 0 0 0,1 0 0 0 0,0-1 1 0 0,0 0-1 0 0,0 0 0 0 0,12 0 0 0 0,-12-2-498 0 0,1 1 0 0 0,-1-1 0 0 0,0-1 0 0 0,0 1 0 0 0,0-1 1 0 0,0-1-1 0 0,-1 1 0 0 0,1-1 0 0 0,-1 0 0 0 0,1 0 0 0 0,-1-1 0 0 0,9-6 0 0 0,1-4-2594 0 0</inkml:trace>
</inkml:ink>
</file>

<file path=ppt/ink/ink6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0.813"/>
    </inkml:context>
    <inkml:brush xml:id="br0">
      <inkml:brushProperty name="width" value="0.1" units="cm"/>
      <inkml:brushProperty name="height" value="0.1" units="cm"/>
      <inkml:brushProperty name="color" value="#FFFFFF"/>
    </inkml:brush>
  </inkml:definitions>
  <inkml:trace contextRef="#ctx0" brushRef="#br0">1 1 4348 0 0,'9'35'6927'0'0,"31"134"-4443"0"0,-12 18-1076 0 0,-7-40-3815 0 0,-9-91-2710 0 0,-8-41 2178 0 0</inkml:trace>
</inkml:ink>
</file>

<file path=ppt/ink/ink6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1.183"/>
    </inkml:context>
    <inkml:brush xml:id="br0">
      <inkml:brushProperty name="width" value="0.1" units="cm"/>
      <inkml:brushProperty name="height" value="0.1" units="cm"/>
      <inkml:brushProperty name="color" value="#FFFFFF"/>
    </inkml:brush>
  </inkml:definitions>
  <inkml:trace contextRef="#ctx0" brushRef="#br0">0 230 4232 0 0,'80'-47'3195'0'0,"-51"32"-2530"0"0,29-21 1 0 0,-50 31-730 0 0,-1-1 1 0 0,0 0-1 0 0,-1 0 0 0 0,1 0 1 0 0,-1-1-1 0 0,-1 0 1 0 0,1 0-1 0 0,7-13 0 0 0,-12 18 93 0 0,0 1 0 0 0,0 0 0 0 0,-1-1 0 0 0,1 1 0 0 0,0-1 0 0 0,-1 1-1 0 0,1-1 1 0 0,-1 1 0 0 0,1-1 0 0 0,-1 0 0 0 0,0 1 0 0 0,0-1-1 0 0,1 1 1 0 0,-1-1 0 0 0,0 0 0 0 0,-1 1 0 0 0,1-1 0 0 0,0 1 0 0 0,0-1-1 0 0,-1 0 1 0 0,1 1 0 0 0,-1-1 0 0 0,1 1 0 0 0,-1-1 0 0 0,0 1 0 0 0,1 0-1 0 0,-1-1 1 0 0,0 1 0 0 0,0 0 0 0 0,0-1 0 0 0,0 1 0 0 0,0 0 0 0 0,0 0-1 0 0,-1 0 1 0 0,1 0 0 0 0,-2-2 0 0 0,0 2 111 0 0,1 0-1 0 0,-1 0 1 0 0,0 0 0 0 0,0 0-1 0 0,1 1 1 0 0,-1-1 0 0 0,0 1-1 0 0,0-1 1 0 0,0 1 0 0 0,0 0-1 0 0,0 0 1 0 0,1 0 0 0 0,-1 1-1 0 0,0-1 1 0 0,0 1 0 0 0,0-1-1 0 0,0 1 1 0 0,1 0 0 0 0,-6 3-1 0 0,3-2-17 0 0,0 2 0 0 0,0-1-1 0 0,0 0 1 0 0,0 1-1 0 0,1 0 1 0 0,-1 0-1 0 0,1 1 1 0 0,0-1-1 0 0,0 1 1 0 0,1 0-1 0 0,-1 0 1 0 0,1 0-1 0 0,0 0 1 0 0,1 1-1 0 0,-1-1 1 0 0,1 1 0 0 0,0-1-1 0 0,0 1 1 0 0,1 0-1 0 0,0 0 1 0 0,0 0-1 0 0,0 0 1 0 0,1 0-1 0 0,0 0 1 0 0,0 0-1 0 0,0 0 1 0 0,1 0-1 0 0,0 0 1 0 0,2 9-1 0 0,-1-10-145 0 0,0 1 0 0 0,0-1 0 0 0,0 0 0 0 0,0 0 0 0 0,1 0 0 0 0,0 0-1 0 0,0 0 1 0 0,0 0 0 0 0,1-1 0 0 0,0 0 0 0 0,-1 0 0 0 0,2 0 0 0 0,-1 0-1 0 0,0 0 1 0 0,1-1 0 0 0,-1 0 0 0 0,1 0 0 0 0,0 0 0 0 0,0-1 0 0 0,10 4-1 0 0,-4-2-842 0 0,-1-1-1 0 0,1-1 1 0 0,1 0-1 0 0,-1 0 1 0 0,0-1-1 0 0,0-1 1 0 0,18 0-1 0 0,-6-4-2253 0 0</inkml:trace>
</inkml:ink>
</file>

<file path=ppt/ink/ink6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1.528"/>
    </inkml:context>
    <inkml:brush xml:id="br0">
      <inkml:brushProperty name="width" value="0.1" units="cm"/>
      <inkml:brushProperty name="height" value="0.1" units="cm"/>
      <inkml:brushProperty name="color" value="#FFFFFF"/>
    </inkml:brush>
  </inkml:definitions>
  <inkml:trace contextRef="#ctx0" brushRef="#br0">0 106 4904 0 0,'0'5'3385'0'0,"0"19"-1890"0"0,1 0-950 0 0,2 1 0 0 0,0-1 0 0 0,1 0 0 0 0,8 25 1 0 0,19 43-3260 0 0,-29-106 458 0 0,-4-17 2069 0 0,-5 3 520 0 0,1 0 1 0 0,2-1-1 0 0,1 1 1 0 0,1-1-1 0 0,1 0 1 0 0,5-37 0 0 0,-3 61-253 0 0,0 0 1 0 0,0 1 0 0 0,0-1-1 0 0,1 0 1 0 0,-1 1 0 0 0,1-1-1 0 0,1 1 1 0 0,-1 0 0 0 0,0-1-1 0 0,1 1 1 0 0,0 0 0 0 0,0 1-1 0 0,0-1 1 0 0,1 0 0 0 0,-1 1-1 0 0,5-4 1 0 0,-4 5-42 0 0,-1 0 0 0 0,0 0 0 0 0,1 1 0 0 0,0-1 1 0 0,-1 1-1 0 0,1 0 0 0 0,0-1 0 0 0,-1 2 0 0 0,1-1 0 0 0,0 0 0 0 0,0 1 0 0 0,0 0 0 0 0,0 0 1 0 0,0 0-1 0 0,-1 0 0 0 0,1 1 0 0 0,0-1 0 0 0,0 1 0 0 0,0 0 0 0 0,6 3 0 0 0,-1-1 39 0 0,0 1-1 0 0,0 0 0 0 0,0 1 0 0 0,0 0 0 0 0,-1 1 0 0 0,0 0 0 0 0,0 0 0 0 0,0 0 0 0 0,-1 1 1 0 0,0 0-1 0 0,-1 1 0 0 0,1 0 0 0 0,-1 0 0 0 0,-1 0 0 0 0,8 14 0 0 0,-6-8-464 0 0,-1 1-1 0 0,-1 0 1 0 0,0 1-1 0 0,-1 0 1 0 0,-1-1 0 0 0,-1 1-1 0 0,0 0 1 0 0,0 30-1 0 0,-2-38-1298 0 0,2 0-1264 0 0</inkml:trace>
</inkml:ink>
</file>

<file path=ppt/ink/ink6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1.914"/>
    </inkml:context>
    <inkml:brush xml:id="br0">
      <inkml:brushProperty name="width" value="0.1" units="cm"/>
      <inkml:brushProperty name="height" value="0.1" units="cm"/>
      <inkml:brushProperty name="color" value="#FFFFFF"/>
    </inkml:brush>
  </inkml:definitions>
  <inkml:trace contextRef="#ctx0" brushRef="#br0">108 7 4860 0 0,'8'-7'5332'0'0,"2"29"-3575"0"0,4 33-940 0 0,9 144 1155 0 0,-19-139-1459 0 0,22 109 0 0 0,-24-163-482 0 0,0 1 0 0 0,0-1-1 0 0,0 1 1 0 0,1-1 0 0 0,0 0 0 0 0,0 0-1 0 0,0 0 1 0 0,1-1 0 0 0,0 1 0 0 0,0-1-1 0 0,0 0 1 0 0,1 0 0 0 0,0 0-1 0 0,0-1 1 0 0,0 1 0 0 0,9 4 0 0 0,-9-6-54 0 0,0-1 0 0 0,0 1 0 0 0,1-1 0 0 0,0 0 0 0 0,-1-1 0 0 0,1 0 0 0 0,0 0 0 0 0,0 0 1 0 0,-1 0-1 0 0,1-1 0 0 0,0 0 0 0 0,0 0 0 0 0,0-1 0 0 0,0 1 0 0 0,0-1 0 0 0,-1-1 0 0 0,1 1 0 0 0,10-5 0 0 0,-3 1-463 0 0,0 0-1 0 0,0-1 0 0 0,15-10 0 0 0,-24 13-204 0 0,0 0 0 0 0,0 0 0 0 0,0-1-1 0 0,0 1 1 0 0,-1-1 0 0 0,0 0-1 0 0,5-7 1 0 0</inkml:trace>
  <inkml:trace contextRef="#ctx0" brushRef="#br0" timeOffset="1">1 389 5845 0 0,'4'-4'355'0'0,"1"0"0"0"0,0 0 0 0 0,0 0 0 0 0,1 1 0 0 0,-1 0 0 0 0,1 0 0 0 0,0 0 0 0 0,0 0 0 0 0,0 1 0 0 0,6-2 0 0 0,5-2 171 0 0,170-61 2341 0 0,-60 28-4140 0 0,-121 37 1077 0 0,30-7-3567 0 0,-27 7 748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9.839"/>
    </inkml:context>
    <inkml:brush xml:id="br0">
      <inkml:brushProperty name="width" value="0.1" units="cm"/>
      <inkml:brushProperty name="height" value="0.1" units="cm"/>
      <inkml:brushProperty name="color" value="#FFFFFF"/>
    </inkml:brush>
  </inkml:definitions>
  <inkml:trace contextRef="#ctx0" brushRef="#br0">0 29 5420 0 0,'0'-2'365'0'0,"1"0"0"0"0,-1 0 0 0 0,1 0-1 0 0,-1-1 1 0 0,1 1 0 0 0,0 0-1 0 0,0 0 1 0 0,0 0 0 0 0,0 0 0 0 0,0 0-1 0 0,3-3 1 0 0,-4 5-307 0 0,0 0 0 0 0,1 0 0 0 0,-1 0 1 0 0,0 0-1 0 0,0 0 0 0 0,1 0 0 0 0,-1 0 0 0 0,0 0 0 0 0,0 0 0 0 0,0 0 1 0 0,1 0-1 0 0,-1 0 0 0 0,0 0 0 0 0,0 0 0 0 0,1 0 0 0 0,-1 0 1 0 0,0 0-1 0 0,0 0 0 0 0,1 0 0 0 0,-1 0 0 0 0,0 0 0 0 0,0 0 0 0 0,0 0 1 0 0,1 0-1 0 0,-1 0 0 0 0,0 1 0 0 0,0-1 0 0 0,0 0 0 0 0,1 0 0 0 0,-1 0 1 0 0,0 0-1 0 0,0 0 0 0 0,0 1 0 0 0,0-1 0 0 0,1 0 0 0 0,7 19 579 0 0,49 264 1951 0 0,-41-189-2210 0 0,-6-50-913 0 0,-9-41 22 0 0,-1 0 1 0 0,1 0-1 0 0,1 0 0 0 0,-1 0 0 0 0,0-1 1 0 0,1 1-1 0 0,-1 0 0 0 0,1-1 0 0 0,0 1 0 0 0,0-1 1 0 0,0 1-1 0 0,2 1 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39.965"/>
    </inkml:context>
    <inkml:brush xml:id="br0">
      <inkml:brushProperty name="width" value="0.1" units="cm"/>
      <inkml:brushProperty name="height" value="0.1" units="cm"/>
      <inkml:brushProperty name="color" value="#FFFFFF"/>
    </inkml:brush>
  </inkml:definitions>
  <inkml:trace contextRef="#ctx0" brushRef="#br0">1 127 1212 0 0,'2'-7'493'0'0,"1"1"-1"0"0,-1 0 1 0 0,1 0 0 0 0,1 0 0 0 0,-1 1-1 0 0,1-1 1 0 0,0 1 0 0 0,1 0-1 0 0,-1 0 1 0 0,1 0 0 0 0,0 1-1 0 0,6-5 1 0 0,-1 1-141 0 0,0 1-1 0 0,1 0 1 0 0,0 1-1 0 0,0 0 1 0 0,19-6-1 0 0,-27 11-261 0 0,1 0-1 0 0,-1 0 0 0 0,1 0 1 0 0,0 0-1 0 0,-1 1 1 0 0,1 0-1 0 0,0 0 1 0 0,-1 0-1 0 0,1 0 0 0 0,0 0 1 0 0,-1 1-1 0 0,1 0 1 0 0,-1-1-1 0 0,1 1 0 0 0,-1 1 1 0 0,7 2-1 0 0,-8-3-73 0 0,-1 0 0 0 0,1 0-1 0 0,-1 0 1 0 0,1 1 0 0 0,-1-1-1 0 0,0 0 1 0 0,0 1 0 0 0,0-1 0 0 0,1 1-1 0 0,-1-1 1 0 0,-1 1 0 0 0,1 0-1 0 0,0 0 1 0 0,0-1 0 0 0,-1 1 0 0 0,1 0-1 0 0,-1 0 1 0 0,1 0 0 0 0,-1-1-1 0 0,0 1 1 0 0,0 0 0 0 0,1 0 0 0 0,-1 0-1 0 0,-1 0 1 0 0,1 0 0 0 0,0 0-1 0 0,0-1 1 0 0,-1 1 0 0 0,1 0 0 0 0,-1 0-1 0 0,0 0 1 0 0,1-1 0 0 0,-3 4-1 0 0,-5 14 9 0 0,-2-1 0 0 0,0 0 0 0 0,-1-1-1 0 0,0 0 1 0 0,-2 0 0 0 0,0-1-1 0 0,0-1 1 0 0,-20 17 0 0 0,30-30-16 0 0,-15 17 129 0 0,22-15-90 0 0,13-5-66 0 0,-2-1 46 0 0,1 0-1 0 0,0 2 1 0 0,-1 0-1 0 0,1 1 1 0 0,0 0 0 0 0,-1 1-1 0 0,1 1 1 0 0,23 7-1 0 0,-32-8-3 0 0,1 1 0 0 0,-1 0 0 0 0,1 0 0 0 0,-1 0 0 0 0,0 1 0 0 0,-1 0 0 0 0,1 1-1 0 0,-1-1 1 0 0,1 1 0 0 0,-1 1 0 0 0,-1-1 0 0 0,1 1 0 0 0,-1 0 0 0 0,0 0 0 0 0,0 0 0 0 0,-1 1-1 0 0,0 0 1 0 0,7 13 0 0 0,-10-16-8 0 0,0 0 1 0 0,0 0-1 0 0,0 0 0 0 0,0 0 1 0 0,-1 0-1 0 0,1 0 0 0 0,-1 0 0 0 0,0 0 1 0 0,0 0-1 0 0,-1 0 0 0 0,1 0 1 0 0,-1 0-1 0 0,0 0 0 0 0,0 0 0 0 0,0 0 1 0 0,-3 5-1 0 0,1-3 22 0 0,-1 1-1 0 0,0-2 1 0 0,0 1 0 0 0,0 0 0 0 0,-1-1-1 0 0,1 0 1 0 0,-1 0 0 0 0,-11 8-1 0 0,1-2 77 0 0,0-2 0 0 0,-1 0 0 0 0,0 0 0 0 0,0-2 0 0 0,-1 0-1 0 0,-28 8 1 0 0,31-12 24 0 0,0 0 0 0 0,0 0 0 0 0,-17 0 0 0 0,27-3-292 0 0,1 1-1 0 0,0-1 1 0 0,0 0 0 0 0,-1-1 0 0 0,1 1 0 0 0,0-1 0 0 0,-1 1-1 0 0,1-1 1 0 0,0 0 0 0 0,0 0 0 0 0,0 0 0 0 0,0-1-1 0 0,0 1 1 0 0,0-1 0 0 0,0 1 0 0 0,0-1 0 0 0,1 0-1 0 0,-1 0 1 0 0,-4-5 0 0 0,3-6-2751 0 0,4 5-80 0 0</inkml:trace>
</inkml:ink>
</file>

<file path=ppt/ink/ink6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2.880"/>
    </inkml:context>
    <inkml:brush xml:id="br0">
      <inkml:brushProperty name="width" value="0.1" units="cm"/>
      <inkml:brushProperty name="height" value="0.1" units="cm"/>
      <inkml:brushProperty name="color" value="#FFFFFF"/>
    </inkml:brush>
  </inkml:definitions>
  <inkml:trace contextRef="#ctx0" brushRef="#br0">475 44 3604 0 0,'-5'-5'308'0'0,"0"1"0"0"0,0 0 0 0 0,-1 0 0 0 0,1 0 0 0 0,-1 1 0 0 0,0 0 0 0 0,0 0 0 0 0,0 0-1 0 0,0 1 1 0 0,0 0 0 0 0,-1 0 0 0 0,1 0 0 0 0,-11 0 0 0 0,9 1-133 0 0,0 1 0 0 0,0 1-1 0 0,0 0 1 0 0,0 0 0 0 0,0 0 0 0 0,1 1 0 0 0,-1 0 0 0 0,0 1-1 0 0,1-1 1 0 0,0 2 0 0 0,-1-1 0 0 0,-6 5 0 0 0,-8 6 137 0 0,1 1 1 0 0,0 1-1 0 0,0 1 1 0 0,2 0 0 0 0,0 2-1 0 0,-25 31 1 0 0,31-32-74 0 0,0 1 1 0 0,0-1-1 0 0,2 2 1 0 0,0 0-1 0 0,2 0 0 0 0,0 1 1 0 0,1 0-1 0 0,-7 30 1 0 0,13-41-205 0 0,0 0 1 0 0,1 0 0 0 0,0 0 0 0 0,0 0 0 0 0,1 0-1 0 0,0 0 1 0 0,1 0 0 0 0,1 0 0 0 0,-1 0 0 0 0,1 0-1 0 0,1 0 1 0 0,0 0 0 0 0,0-1 0 0 0,1 1 0 0 0,0-1-1 0 0,1 0 1 0 0,0 0 0 0 0,0-1 0 0 0,1 1-1 0 0,0-1 1 0 0,12 13 0 0 0,-4-9-221 0 0,1-1 0 0 0,0 0 0 0 0,0-1 0 0 0,1-1 0 0 0,1 0 1 0 0,23 9-1 0 0,-22-11-1304 0 0,0-1 1 0 0,1-1 0 0 0,36 5 0 0 0,-25-7-1603 0 0</inkml:trace>
</inkml:ink>
</file>

<file path=ppt/ink/ink6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3.272"/>
    </inkml:context>
    <inkml:brush xml:id="br0">
      <inkml:brushProperty name="width" value="0.1" units="cm"/>
      <inkml:brushProperty name="height" value="0.1" units="cm"/>
      <inkml:brushProperty name="color" value="#FFFFFF"/>
    </inkml:brush>
  </inkml:definitions>
  <inkml:trace contextRef="#ctx0" brushRef="#br0">45 20 4780 0 0,'-1'0'207'0'0,"-1"0"0"0"0,1 0-1 0 0,-1 0 1 0 0,0 0 0 0 0,1 1-1 0 0,-1-1 1 0 0,1 0-1 0 0,-1 1 1 0 0,1 0 0 0 0,-1-1-1 0 0,1 1 1 0 0,0 0-1 0 0,-1 0 1 0 0,1 0 0 0 0,0-1-1 0 0,0 1 1 0 0,-1 1 0 0 0,1-1-1 0 0,0 0 1 0 0,0 0-1 0 0,-1 2 1 0 0,0 1 17 0 0,0-1 0 0 0,1 0 0 0 0,-1 1-1 0 0,1-1 1 0 0,0 1 0 0 0,0 0 0 0 0,0-1 0 0 0,-1 9 0 0 0,2-3 14 0 0,0 1 1 0 0,0 0 0 0 0,0-1-1 0 0,1 1 1 0 0,1-1 0 0 0,4 17-1 0 0,-3-17-155 0 0,1-1 0 0 0,1 1 0 0 0,-1-1 0 0 0,1 0 0 0 0,1 0 0 0 0,-1 0 0 0 0,1-1 0 0 0,1 1 0 0 0,0-1 0 0 0,-1-1 0 0 0,2 0 0 0 0,-1 0 0 0 0,1 0 0 0 0,0-1 0 0 0,0 0 0 0 0,1 0 0 0 0,14 5 0 0 0,-13-6-110 0 0,1 0 1 0 0,0-1-1 0 0,0 0 1 0 0,0-1-1 0 0,0 0 1 0 0,0-1-1 0 0,0 0 1 0 0,1-1 0 0 0,-1 0-1 0 0,0-1 1 0 0,0 0-1 0 0,1-1 1 0 0,-1 0-1 0 0,18-6 1 0 0,-27 7 12 0 0,1 0 0 0 0,0 0 0 0 0,0 0 0 0 0,-1-1 0 0 0,1 1 0 0 0,0-1 1 0 0,-1 1-1 0 0,0-1 0 0 0,1 0 0 0 0,-1 0 0 0 0,0 0 0 0 0,0 0 0 0 0,0-1 0 0 0,0 1 0 0 0,-1 0 0 0 0,1-1 0 0 0,0 1 1 0 0,-1-1-1 0 0,2-5 0 0 0,-2 4-4 0 0,0 0 1 0 0,-1 0 0 0 0,1 0 0 0 0,-1 0-1 0 0,0 0 1 0 0,0 0 0 0 0,0 0-1 0 0,-1 0 1 0 0,0 0 0 0 0,1 0 0 0 0,-1 0-1 0 0,-3-7 1 0 0,-1 0 21 0 0,0 0 1 0 0,-1 0-1 0 0,0 1 1 0 0,-1 0-1 0 0,0 0 0 0 0,0 0 1 0 0,-1 1-1 0 0,-16-15 1 0 0,9 11 113 0 0,-2 1 0 0 0,1 1 1 0 0,-34-17-1 0 0,44 24-215 0 0,-1 1 1 0 0,1 1 0 0 0,-1-1-1 0 0,0 1 1 0 0,0 0-1 0 0,0 0 1 0 0,-1 1-1 0 0,1 0 1 0 0,0 0 0 0 0,0 1-1 0 0,-1 0 1 0 0,1 0-1 0 0,-13 3 1 0 0,19-3-50 0 0,0 0-1 0 0,0 0 1 0 0,0 0 0 0 0,1 1 0 0 0,-1-1 0 0 0,0 0 0 0 0,0 1-1 0 0,1-1 1 0 0,-1 1 0 0 0,0-1 0 0 0,1 1 0 0 0,-1-1-1 0 0,0 1 1 0 0,1-1 0 0 0,-1 1 0 0 0,1 0 0 0 0,-1-1 0 0 0,1 1-1 0 0,-1 0 1 0 0,1-1 0 0 0,0 1 0 0 0,-1 0 0 0 0,1 0 0 0 0,0-1-1 0 0,-1 1 1 0 0,1 0 0 0 0,0 0 0 0 0,0 0 0 0 0,0-1-1 0 0,0 1 1 0 0,0 1 0 0 0</inkml:trace>
</inkml:ink>
</file>

<file path=ppt/ink/ink6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3.686"/>
    </inkml:context>
    <inkml:brush xml:id="br0">
      <inkml:brushProperty name="width" value="0.1" units="cm"/>
      <inkml:brushProperty name="height" value="0.1" units="cm"/>
      <inkml:brushProperty name="color" value="#FFFFFF"/>
    </inkml:brush>
  </inkml:definitions>
  <inkml:trace contextRef="#ctx0" brushRef="#br0">1 0 5340 0 0,'3'16'3229'0'0,"46"174"754"0"0,42 271-1218 0 0,-34-141-2668 0 0,-54-300-1607 0 0</inkml:trace>
</inkml:ink>
</file>

<file path=ppt/ink/ink6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4.029"/>
    </inkml:context>
    <inkml:brush xml:id="br0">
      <inkml:brushProperty name="width" value="0.1" units="cm"/>
      <inkml:brushProperty name="height" value="0.1" units="cm"/>
      <inkml:brushProperty name="color" value="#FFFFFF"/>
    </inkml:brush>
  </inkml:definitions>
  <inkml:trace contextRef="#ctx0" brushRef="#br0">0 212 3836 0 0,'0'-12'275'0'0,"1"1"-1"0"0,0 0 1 0 0,0-1 0 0 0,1 1-1 0 0,1 0 1 0 0,0 0-1 0 0,0 0 1 0 0,1 1-1 0 0,0-1 1 0 0,1 1 0 0 0,7-12-1 0 0,-8 17-182 0 0,0-1 0 0 0,0 1 0 0 0,0 1 0 0 0,0-1 0 0 0,1 0 0 0 0,0 1 0 0 0,0 0 0 0 0,0 0-1 0 0,1 1 1 0 0,-1-1 0 0 0,1 1 0 0 0,0 0 0 0 0,0 1 0 0 0,0 0 0 0 0,0 0 0 0 0,0 0 0 0 0,0 0 0 0 0,1 1 0 0 0,-1 0 0 0 0,1 0 0 0 0,7 1 0 0 0,-5 0-31 0 0,0 1 1 0 0,0 1 0 0 0,0 0 0 0 0,0 0 0 0 0,-1 0 0 0 0,1 1 0 0 0,0 1 0 0 0,-1-1 0 0 0,0 1 0 0 0,0 1 0 0 0,0 0 0 0 0,-1 0 0 0 0,1 0 0 0 0,-1 1 0 0 0,0 0 0 0 0,-1 0 0 0 0,1 1 0 0 0,6 9 0 0 0,-6-8-39 0 0,-1 0-1 0 0,0 1 1 0 0,-1-1-1 0 0,0 1 1 0 0,0 0 0 0 0,-1 0-1 0 0,0 1 1 0 0,-1-1-1 0 0,0 1 1 0 0,0 0-1 0 0,-1 0 1 0 0,0 0 0 0 0,-1 0-1 0 0,0 0 1 0 0,-1 0-1 0 0,-1 14 1 0 0,0-17-15 0 0,-1-1-1 0 0,0 0 1 0 0,0 0-1 0 0,0-1 1 0 0,-1 1 0 0 0,0 0-1 0 0,0-1 1 0 0,0 0 0 0 0,-1 1-1 0 0,1-1 1 0 0,-1-1 0 0 0,-1 1-1 0 0,1-1 1 0 0,-1 1-1 0 0,0-1 1 0 0,1 0 0 0 0,-2-1-1 0 0,1 1 1 0 0,0-1 0 0 0,-1 0-1 0 0,-7 2 1 0 0,2 0-141 0 0,-1 0 0 0 0,0-2 0 0 0,0 1 0 0 0,0-1 0 0 0,0-1-1 0 0,-1 0 1 0 0,1-1 0 0 0,-1 0 0 0 0,-22-2 0 0 0,34 1-43 0 0,0 0-1 0 0,0 0 1 0 0,0 0 0 0 0,0-1-1 0 0,0 1 1 0 0,0 0-1 0 0,0 0 1 0 0,0-1-1 0 0,0 1 1 0 0,0 0 0 0 0,0-1-1 0 0,0 1 1 0 0,0-1-1 0 0,0 1 1 0 0,0-1 0 0 0,0 0-1 0 0,1 1 1 0 0,-1-1-1 0 0,0 0 1 0 0,0 0 0 0 0,1 0-1 0 0,-1 1 1 0 0,0-1-1 0 0,1 0 1 0 0,-1 0-1 0 0,1 0 1 0 0,-1 0 0 0 0,1 0-1 0 0,0 0 1 0 0,-1 0-1 0 0,1 0 1 0 0,0 0 0 0 0,0 0-1 0 0,0 0 1 0 0,0 0-1 0 0,0-2 1 0 0,2-9-1077 0 0</inkml:trace>
</inkml:ink>
</file>

<file path=ppt/ink/ink6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4.404"/>
    </inkml:context>
    <inkml:brush xml:id="br0">
      <inkml:brushProperty name="width" value="0.1" units="cm"/>
      <inkml:brushProperty name="height" value="0.1" units="cm"/>
      <inkml:brushProperty name="color" value="#FFFFFF"/>
    </inkml:brush>
  </inkml:definitions>
  <inkml:trace contextRef="#ctx0" brushRef="#br0">0 303 1388 0 0,'1'1'276'0'0,"0"-1"0"0"0,0 1 0 0 0,0-1 0 0 0,0 1 0 0 0,0-1 0 0 0,0 1 0 0 0,0 0 0 0 0,0-1 0 0 0,0 1-1 0 0,0 0 1 0 0,-1 0 0 0 0,1 0 0 0 0,0 0 0 0 0,-1-1 0 0 0,1 1 0 0 0,0 0 0 0 0,-1 0 0 0 0,1 0 0 0 0,-1 0 0 0 0,1 1 0 0 0,-1-1 0 0 0,0 0 0 0 0,1 2 0 0 0,7 33 574 0 0,-6-30-469 0 0,7 45 515 0 0,29 111-591 0 0,-38-160-742 0 0,1 0-1 0 0,0 0 1 0 0,0 1-1 0 0,-1-1 1 0 0,1 0-1 0 0,1 0 1 0 0,-1 0 0 0 0,0 0-1 0 0,0 0 1 0 0,1-1-1 0 0,-1 1 1 0 0,1 0 0 0 0,-1 0-1 0 0,1-1 1 0 0,0 1-1 0 0,2 0 1 0 0,0-1-826 0 0</inkml:trace>
  <inkml:trace contextRef="#ctx0" brushRef="#br0" timeOffset="1">60 65 2068 0 0,'-1'-1'141'0'0,"-1"0"227"0"0,0-1-1 0 0,0 1 1 0 0,0 0-1 0 0,0 0 0 0 0,0 0 1 0 0,0 0-1 0 0,0 0 1 0 0,0 0-1 0 0,-1 0 1 0 0,1 1-1 0 0,0-1 0 0 0,-1 1 1 0 0,-2-1 982 0 0,39 1 502 0 0,-32 0-1871 0 0,0 0 0 0 0,0 0 1 0 0,0-1-1 0 0,1 1 1 0 0,-1-1-1 0 0,0 1 1 0 0,0-1-1 0 0,0 0 0 0 0,0 0 1 0 0,0 0-1 0 0,-1 0 1 0 0,1 0-1 0 0,0 0 1 0 0,0 0-1 0 0,-1-1 0 0 0,1 1 1 0 0,1-2-1 0 0,-2 2 3 0 0,-1 0 0 0 0,1 0-1 0 0,-1 1 1 0 0,0-1-1 0 0,1 0 1 0 0,-1 0 0 0 0,0 1-1 0 0,1-1 1 0 0,-1 0 0 0 0,0 0-1 0 0,0 0 1 0 0,0 1 0 0 0,1-1-1 0 0,-1 0 1 0 0,0 0-1 0 0,0 0 1 0 0,0 0 0 0 0,-1 0-1 0 0,1 1 1 0 0,0-1 0 0 0,0 0-1 0 0,0 0 1 0 0,-1 0 0 0 0,1 1-1 0 0,0-1 1 0 0,-1 0-1 0 0,1 0 1 0 0,-1 1 0 0 0,1-1-1 0 0,-1 0 1 0 0,1 0 0 0 0,-1 1-1 0 0,1-1 1 0 0,-1 1-1 0 0,1-1 1 0 0,-1 1 0 0 0,0-1-1 0 0,0 1 1 0 0,1-1 0 0 0,-1 1-1 0 0,0-1 1 0 0,0 1 0 0 0,1 0-1 0 0,-2-1 1 0 0,1 1-48 0 0,1-1-1 0 0,-1 1 1 0 0,0 0 0 0 0,0-1-1 0 0,1 1 1 0 0,-1 0 0 0 0,0 0-1 0 0,0-1 1 0 0,1 1 0 0 0,-1 0 0 0 0,0 0-1 0 0,0 0 1 0 0,1 0 0 0 0,-1 0-1 0 0,0 0 1 0 0,0 0 0 0 0,0 0 0 0 0,1 1-1 0 0,-1-1 1 0 0,0 0 0 0 0,0 0-1 0 0,1 1 1 0 0,-1-1 0 0 0,-1 1 0 0 0,2-1-215 0 0,-1 1 1 0 0,0 0 0 0 0,0-1 0 0 0,1 1 0 0 0,-1 0 0 0 0,0 0 0 0 0,1-1 0 0 0,-1 1 0 0 0,1 0-1 0 0,-1 0 1 0 0,1 0 0 0 0,0 0 0 0 0,-1 0 0 0 0,1 0 0 0 0,0 0 0 0 0,-1 0 0 0 0,1 1 0 0 0,0 3-1010 0 0</inkml:trace>
</inkml:ink>
</file>

<file path=ppt/ink/ink6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6:55.184"/>
    </inkml:context>
    <inkml:brush xml:id="br0">
      <inkml:brushProperty name="width" value="0.1" units="cm"/>
      <inkml:brushProperty name="height" value="0.1" units="cm"/>
      <inkml:brushProperty name="color" value="#FFFFFF"/>
    </inkml:brush>
  </inkml:definitions>
  <inkml:trace contextRef="#ctx0" brushRef="#br0">1 251 1280 0 0,'2'1'107'0'0,"15"4"289"0"0,-1 0 0 0 0,1-1 0 0 0,21 1 0 0 0,-35-4-358 0 0,0-1 0 0 0,0 1 0 0 0,1-1 0 0 0,-1 0 0 0 0,0 0 1 0 0,0-1-1 0 0,0 1 0 0 0,1-1 0 0 0,-1 1 0 0 0,0-1 0 0 0,0 0 0 0 0,0 0 1 0 0,0 0-1 0 0,0-1 0 0 0,0 1 0 0 0,-1-1 0 0 0,1 1 0 0 0,0-1 0 0 0,-1 0 1 0 0,1 0-1 0 0,-1 0 0 0 0,0-1 0 0 0,0 1 0 0 0,1-1 0 0 0,0-2 0 0 0,-2 3 138 0 0,0-1 0 0 0,-1 0 0 0 0,0 0 0 0 0,1 1 0 0 0,-1-1 0 0 0,0 0 0 0 0,0 0 0 0 0,-1 0 0 0 0,1 1 0 0 0,-1-1 0 0 0,1 0 0 0 0,-1 1 0 0 0,0-1 0 0 0,0 0 0 0 0,0 1 0 0 0,0-1 0 0 0,-1 1 0 0 0,1-1 0 0 0,-1 1 0 0 0,1 0 0 0 0,-1 0 0 0 0,0 0 0 0 0,0 0 0 0 0,0 0 0 0 0,-3-3 0 0 0,2 2-3 0 0,1 0 1 0 0,-1 1-1 0 0,0-1 1 0 0,0 1 0 0 0,0-1-1 0 0,0 1 1 0 0,0 0-1 0 0,-1 1 1 0 0,1-1-1 0 0,-1 0 1 0 0,1 1 0 0 0,-1 0-1 0 0,1 0 1 0 0,-1 0-1 0 0,0 0 1 0 0,1 0 0 0 0,-1 1-1 0 0,-6 0 1 0 0,7 1-86 0 0,1 0 1 0 0,-1 1-1 0 0,0-1 1 0 0,1 1-1 0 0,-1 0 1 0 0,1 0-1 0 0,-1 0 1 0 0,1 0-1 0 0,0 0 1 0 0,0 1-1 0 0,0-1 1 0 0,0 1-1 0 0,0-1 1 0 0,1 1-1 0 0,-1 0 1 0 0,1 0-1 0 0,-2 4 0 0 0,-17 51 860 0 0,19-50-847 0 0,-1 0 0 0 0,1 0 0 0 0,0 0 1 0 0,1 0-1 0 0,0 0 0 0 0,0 0 0 0 0,0 0 0 0 0,1 0 0 0 0,1 0 1 0 0,-1 0-1 0 0,1 0 0 0 0,1 0 0 0 0,-1 0 0 0 0,6 9 0 0 0,-5-12-84 0 0,0 1 0 0 0,0-1 0 0 0,1 0 0 0 0,0 0 0 0 0,0-1 0 0 0,0 1 0 0 0,1-1 0 0 0,-1 0 0 0 0,1 0 0 0 0,0 0 0 0 0,0-1 0 0 0,1 0 0 0 0,-1 0 0 0 0,1 0-1 0 0,-1-1 1 0 0,1 1 0 0 0,0-1 0 0 0,0-1 0 0 0,7 2 0 0 0,4-1-160 0 0,-1 0 0 0 0,1-1-1 0 0,0-1 1 0 0,0-1 0 0 0,0-1 0 0 0,-1 0-1 0 0,1-1 1 0 0,25-8 0 0 0,-17 3-75 0 0,0-1 1 0 0,0-1 0 0 0,-1-1-1 0 0,34-22 1 0 0,-35 16 17 0 0,-2-1 1 0 0,0 0-1 0 0,-1-2 0 0 0,0 0 1 0 0,-2-1-1 0 0,27-40 0 0 0,-36 47 226 0 0,0 0-1 0 0,13-31 0 0 0,-20 39 55 0 0,1 0 0 0 0,-1-1 0 0 0,0 1 0 0 0,-1-1 0 0 0,1 1 0 0 0,-1-1 0 0 0,-1 0 0 0 0,1 1 0 0 0,-1-1 0 0 0,-1-8 0 0 0,1 14-54 0 0,0-1 1 0 0,0 1 0 0 0,0-1-1 0 0,-1 1 1 0 0,1-1-1 0 0,-1 1 1 0 0,1-1-1 0 0,-1 1 1 0 0,1 0 0 0 0,-1-1-1 0 0,0 1 1 0 0,0 0-1 0 0,0-1 1 0 0,0 1 0 0 0,0 0-1 0 0,0 0 1 0 0,0 0-1 0 0,0 0 1 0 0,0 0-1 0 0,0 0 1 0 0,0 0 0 0 0,-1 0-1 0 0,-1 0 1 0 0,0 0-1 0 0,1 1 0 0 0,0-1 0 0 0,0 1-1 0 0,0 0 1 0 0,0 0 0 0 0,-1 0 0 0 0,1 1 0 0 0,0-1 0 0 0,0 0 0 0 0,0 1 0 0 0,0-1 0 0 0,0 1 0 0 0,-1 0 0 0 0,-2 1 0 0 0,-1 1 26 0 0,0 0-1 0 0,0 1 1 0 0,1 0 0 0 0,-1 0 0 0 0,1 0-1 0 0,0 1 1 0 0,0-1 0 0 0,0 1-1 0 0,-7 10 1 0 0,9-9-13 0 0,0 0 1 0 0,0 0-1 0 0,0 0 0 0 0,1 0 1 0 0,0 1-1 0 0,0-1 1 0 0,1 0-1 0 0,0 1 0 0 0,0-1 1 0 0,0 1-1 0 0,1 0 0 0 0,0-1 1 0 0,0 1-1 0 0,1-1 0 0 0,0 1 1 0 0,0-1-1 0 0,0 1 1 0 0,1-1-1 0 0,0 0 0 0 0,0 1 1 0 0,1-1-1 0 0,-1 0 0 0 0,1 0 1 0 0,7 10-1 0 0,8 7 35 0 0,0 0 1 0 0,1-2-1 0 0,1 0 0 0 0,32 26 0 0 0,-8-7-82 0 0,-39-35-83 0 0,0 0-1 0 0,0 0 0 0 0,0 0 1 0 0,-1 1-1 0 0,0-1 0 0 0,0 1 1 0 0,5 10-1 0 0,-9-15 59 0 0,1 1 0 0 0,-1-1 0 0 0,0 0 0 0 0,1 0 0 0 0,-1 0 0 0 0,0 0 0 0 0,0 1 0 0 0,0-1 0 0 0,0 0 0 0 0,0 0-1 0 0,0 0 1 0 0,0 1 0 0 0,-1-1 0 0 0,1 0 0 0 0,0 0 0 0 0,-1 0 0 0 0,1 0 0 0 0,-1 0 0 0 0,0 2 0 0 0,-1-1 14 0 0,1 0-1 0 0,-1-1 1 0 0,0 1 0 0 0,0 0 0 0 0,1-1-1 0 0,-1 0 1 0 0,0 1 0 0 0,-1-1 0 0 0,1 0-1 0 0,0 0 1 0 0,0 0 0 0 0,0 0 0 0 0,-4 0-1 0 0,-5 2 120 0 0,0 0 1 0 0,0-1-1 0 0,-1-1 0 0 0,1 0 0 0 0,0-1 0 0 0,-1 0 0 0 0,1 0 0 0 0,0-1 0 0 0,0-1 0 0 0,-14-3 1 0 0,18 3-934 0 0,-1 0 1 0 0,1-1 0 0 0,0 0-1 0 0,0 0 1 0 0,-10-7 0 0 0</inkml:trace>
</inkml:ink>
</file>

<file path=ppt/ink/ink6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07.536"/>
    </inkml:context>
    <inkml:brush xml:id="br0">
      <inkml:brushProperty name="width" value="0.1" units="cm"/>
      <inkml:brushProperty name="height" value="0.1" units="cm"/>
      <inkml:brushProperty name="color" value="#FFFFFF"/>
    </inkml:brush>
  </inkml:definitions>
  <inkml:trace contextRef="#ctx0" brushRef="#br0">6 68 4940 0 0,'0'-1'244'0'0,"-1"0"0"0"0,0 0-1 0 0,1 1 1 0 0,-1-1 0 0 0,1 0-1 0 0,0 0 1 0 0,-1 0-1 0 0,1 0 1 0 0,0 0 0 0 0,-1 0-1 0 0,1 0 1 0 0,0 1-1 0 0,0-1 1 0 0,0 0 0 0 0,0 0-1 0 0,0 0 1 0 0,0 0-1 0 0,0 0 1 0 0,0 0 0 0 0,0-2-1 0 0,0-33-24 0 0,0 25-3053 0 0</inkml:trace>
</inkml:ink>
</file>

<file path=ppt/ink/ink6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07.922"/>
    </inkml:context>
    <inkml:brush xml:id="br0">
      <inkml:brushProperty name="width" value="0.1" units="cm"/>
      <inkml:brushProperty name="height" value="0.1" units="cm"/>
      <inkml:brushProperty name="color" value="#FFFFFF"/>
    </inkml:brush>
  </inkml:definitions>
  <inkml:trace contextRef="#ctx0" brushRef="#br0">0 0 1784 0 0,'0'6'1332'0'0,"0"0"-204"0"0,0-1-176 0 0,0-1-91 0 0,0 0-145 0 0,0 0-88 0 0,0-1-96 0 0,0 1-160 0 0,0-2-136 0 0,0 1-24 0 0,0 0-620 0 0,2-1-228 0 0,-2 1-412 0 0,0 1-261 0 0,1 0-43 0 0,-1 1 60 0 0,0-1 44 0 0</inkml:trace>
</inkml:ink>
</file>

<file path=ppt/ink/ink6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08.540"/>
    </inkml:context>
    <inkml:brush xml:id="br0">
      <inkml:brushProperty name="width" value="0.1" units="cm"/>
      <inkml:brushProperty name="height" value="0.1" units="cm"/>
      <inkml:brushProperty name="color" value="#FFFFFF"/>
    </inkml:brush>
  </inkml:definitions>
  <inkml:trace contextRef="#ctx0" brushRef="#br0">0 67 1760 0 0,'0'-67'7133'0'0,"8"86"-4678"0"0,1 119-1249 0 0,5 0 1 0 0,40 168-1 0 0,-50-283-1111 0 0,-3-18-66 0 0,0 1-1 0 0,0-1 0 0 0,0 0 0 0 0,1 0 1 0 0,0 0-1 0 0,3 8 0 0 0,-3-12-23 0 0,-1 1 1 0 0,1 0-1 0 0,-1 0 0 0 0,1-1 0 0 0,0 1 0 0 0,0-1 0 0 0,0 1 1 0 0,-1-1-1 0 0,1 0 0 0 0,1 0 0 0 0,-1 0 0 0 0,0 0 0 0 0,0 0 0 0 0,0 0 1 0 0,0 0-1 0 0,1-1 0 0 0,-1 1 0 0 0,0-1 0 0 0,3 0 0 0 0,62 7-125 0 0,125-3-1 0 0,-82-11-2605 0 0,-58 1-1349 0 0,-38 2 906 0 0</inkml:trace>
</inkml:ink>
</file>

<file path=ppt/ink/ink6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08.974"/>
    </inkml:context>
    <inkml:brush xml:id="br0">
      <inkml:brushProperty name="width" value="0.1" units="cm"/>
      <inkml:brushProperty name="height" value="0.1" units="cm"/>
      <inkml:brushProperty name="color" value="#FFFFFF"/>
    </inkml:brush>
  </inkml:definitions>
  <inkml:trace contextRef="#ctx0" brushRef="#br0">0 191 3080 0 0,'29'-8'664'0'0,"8"-2"-169"0"0,0-1 0 0 0,-1-1 0 0 0,55-28 1 0 0,-89 39-470 0 0,0 0 0 0 0,-1 0 1 0 0,1 0-1 0 0,0 0 0 0 0,-1 0 1 0 0,1-1-1 0 0,-1 1 0 0 0,1 0 1 0 0,-1-1-1 0 0,0 1 0 0 0,0-1 1 0 0,0 0-1 0 0,1 1 0 0 0,-1-1 1 0 0,-1 0-1 0 0,1 1 0 0 0,0-1 1 0 0,0 0-1 0 0,-1 0 0 0 0,1 0 1 0 0,-1 0-1 0 0,1 0 0 0 0,-1-2 1 0 0,0 1 35 0 0,-1 1 0 0 0,1-1 0 0 0,-1 1 0 0 0,1-1 0 0 0,-1 1 0 0 0,0-1 0 0 0,0 1 0 0 0,0 0 0 0 0,0-1 0 0 0,-1 1 1 0 0,1 0-1 0 0,-1 0 0 0 0,1 0 0 0 0,-1 0 0 0 0,-3-3 0 0 0,2 2 35 0 0,0 0 1 0 0,0 0-1 0 0,-1 1 0 0 0,1-1 1 0 0,-1 1-1 0 0,0 0 1 0 0,1 0-1 0 0,-1 0 0 0 0,0 0 1 0 0,0 1-1 0 0,0-1 0 0 0,0 1 1 0 0,-1 0-1 0 0,1 0 1 0 0,0 1-1 0 0,0-1 0 0 0,-1 1 1 0 0,1 0-1 0 0,0 0 0 0 0,0 1 1 0 0,-8 0-1 0 0,3 4 93 0 0,1-1 0 0 0,0 1 0 0 0,0 1 0 0 0,1-1 0 0 0,-1 1 0 0 0,1 1 0 0 0,0-1 0 0 0,1 1-1 0 0,0 1 1 0 0,0-1 0 0 0,0 1 0 0 0,1 0 0 0 0,0 0 0 0 0,1 0 0 0 0,-5 12 0 0 0,6-14-92 0 0,0 0 0 0 0,1 1 0 0 0,0-1 0 0 0,0 1 0 0 0,0 0 0 0 0,1 0 0 0 0,0 0 0 0 0,0-1 0 0 0,1 1-1 0 0,-1 0 1 0 0,2 0 0 0 0,-1 0 0 0 0,1 0 0 0 0,0 0 0 0 0,0 0 0 0 0,1 0 0 0 0,0-1 0 0 0,0 1 0 0 0,1-1 0 0 0,0 1 0 0 0,5 8 0 0 0,-4-11-132 0 0,0 0 0 0 0,0 0 0 0 0,0 0 0 0 0,0 0 0 0 0,1-1 0 0 0,0 1 0 0 0,0-1 0 0 0,0-1 0 0 0,0 1 0 0 0,0-1 0 0 0,1 1 0 0 0,-1-2 0 0 0,1 1 0 0 0,-1 0 0 0 0,1-1 0 0 0,11 1 0 0 0,-4-1-875 0 0,1-1 0 0 0,-1 0 0 0 0,1 0 0 0 0,-1-2 0 0 0,1 0 0 0 0,15-3 0 0 0,-9-1-2080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40.346"/>
    </inkml:context>
    <inkml:brush xml:id="br0">
      <inkml:brushProperty name="width" value="0.1" units="cm"/>
      <inkml:brushProperty name="height" value="0.1" units="cm"/>
      <inkml:brushProperty name="color" value="#FFFFFF"/>
    </inkml:brush>
  </inkml:definitions>
  <inkml:trace contextRef="#ctx0" brushRef="#br0">1 59 5613 0 0,'3'-5'2680'0'0,"-2"3"-2116"0"0,3 2-820 0 0,-3 0-232 0 0,2 0-364 0 0,2-2-168 0 0,-1-1 75 0 0,1 2 41 0 0,2-2 48 0 0,1 1 40 0 0,-2 0 16 0 0,2 0 32 0 0</inkml:trace>
  <inkml:trace contextRef="#ctx0" brushRef="#br0" timeOffset="1">507 31 1028 0 0,'6'4'4701'0'0,"-1"-4"-2869"0"0,-2 0-1336 0 0,2 0-320 0 0,1 0-12 0 0,1-2-644 0 0,9-2-600 0 0,0 0 80 0 0,1-1 59 0 0,3-1 45 0 0,0 2 32 0 0,0 0 24 0 0,0-1 24 0 0</inkml:trace>
</inkml:ink>
</file>

<file path=ppt/ink/ink6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09.441"/>
    </inkml:context>
    <inkml:brush xml:id="br0">
      <inkml:brushProperty name="width" value="0.1" units="cm"/>
      <inkml:brushProperty name="height" value="0.1" units="cm"/>
      <inkml:brushProperty name="color" value="#FFFFFF"/>
    </inkml:brush>
  </inkml:definitions>
  <inkml:trace contextRef="#ctx0" brushRef="#br0">0 17 4080 0 0,'3'-16'2508'0'0,"4"23"-406"0"0,4 28-394 0 0,16 173 1654 0 0,-21-136-2549 0 0,20 91-1 0 0,-17-121-610 0 0,-5-21-74 0 0,0 0-1 0 0,2-1 1 0 0,0 1 0 0 0,17 35 0 0 0,-21-54-115 0 0,-1 1 0 0 0,1-1 0 0 0,0 0 0 0 0,-1 0 0 0 0,1 1 0 0 0,0-1 0 0 0,1-1-1 0 0,-1 1 1 0 0,0 0 0 0 0,0 0 0 0 0,1-1 0 0 0,-1 1 0 0 0,1-1 0 0 0,0 0 0 0 0,-1 0 0 0 0,1 0 0 0 0,5 2 0 0 0,-3-3-22 0 0,1 1 1 0 0,0 0-1 0 0,0-1 1 0 0,0 0 0 0 0,0-1-1 0 0,0 1 1 0 0,0-1 0 0 0,7-2-1 0 0,5-2-467 0 0,1-2-1 0 0,-1 0 0 0 0,0-1 1 0 0,19-11-1 0 0,-23 11-443 0 0,-3 2-242 0 0,0 0 0 0 0,-1-1 0 0 0,0 0 0 0 0,13-11-1 0 0,-10 4-1666 0 0</inkml:trace>
</inkml:ink>
</file>

<file path=ppt/ink/ink6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09.815"/>
    </inkml:context>
    <inkml:brush xml:id="br0">
      <inkml:brushProperty name="width" value="0.1" units="cm"/>
      <inkml:brushProperty name="height" value="0.1" units="cm"/>
      <inkml:brushProperty name="color" value="#FFFFFF"/>
    </inkml:brush>
  </inkml:definitions>
  <inkml:trace contextRef="#ctx0" brushRef="#br0">0 62 4528 0 0,'13'-5'2863'0'0,"273"-37"-153"0"0,-93 28-9358 0 0,-172 14 5315 0 0</inkml:trace>
</inkml:ink>
</file>

<file path=ppt/ink/ink6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0.330"/>
    </inkml:context>
    <inkml:brush xml:id="br0">
      <inkml:brushProperty name="width" value="0.1" units="cm"/>
      <inkml:brushProperty name="height" value="0.1" units="cm"/>
      <inkml:brushProperty name="color" value="#FFFFFF"/>
    </inkml:brush>
  </inkml:definitions>
  <inkml:trace contextRef="#ctx0" brushRef="#br0">0 185 868 0 0,'5'-18'2660'0'0,"-1"2"810"0"0,-6 32-1430 0 0,0 10-1761 0 0,0 1 1 0 0,2-1-1 0 0,0 0 0 0 0,2 1 1 0 0,1-1-1 0 0,1 0 0 0 0,2 0 0 0 0,0 0 1 0 0,2-1-1 0 0,0 0 0 0 0,2-1 0 0 0,1 1 1 0 0,0-2-1 0 0,2 0 0 0 0,21 29 1 0 0,-24-40-231 0 0,-1-1 0 0 0,2 0 0 0 0,0-1 0 0 0,0 0 1 0 0,1-1-1 0 0,0 0 0 0 0,0-1 0 0 0,1 0 0 0 0,0-1 1 0 0,0-1-1 0 0,1 0 0 0 0,0 0 0 0 0,0-2 1 0 0,23 6-1 0 0,-30-9-43 0 0,0 1 1 0 0,1-1-1 0 0,-1-1 1 0 0,1 1-1 0 0,-1-1 1 0 0,1-1-1 0 0,-1 1 1 0 0,1-1-1 0 0,-1 0 1 0 0,0-1-1 0 0,1 0 1 0 0,-1 0-1 0 0,0-1 1 0 0,0 0-1 0 0,0 0 1 0 0,-1 0-1 0 0,1-1 1 0 0,-1 0 0 0 0,0 0-1 0 0,0-1 1 0 0,0 1-1 0 0,0-1 1 0 0,-1-1-1 0 0,0 1 1 0 0,0-1-1 0 0,-1 0 1 0 0,1 0-1 0 0,-1 0 1 0 0,0-1-1 0 0,4-9 1 0 0,-1-2-36 0 0,-1 0 0 0 0,-1-1 1 0 0,0 1-1 0 0,-1-1 1 0 0,-1 0-1 0 0,-1 0 1 0 0,-1 0-1 0 0,-1-32 0 0 0,-4 1-13 0 0,-2 1 0 0 0,-14-56 0 0 0,3 42-902 0 0,-38-97 0 0 0</inkml:trace>
</inkml:ink>
</file>

<file path=ppt/ink/ink6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0.747"/>
    </inkml:context>
    <inkml:brush xml:id="br0">
      <inkml:brushProperty name="width" value="0.1" units="cm"/>
      <inkml:brushProperty name="height" value="0.1" units="cm"/>
      <inkml:brushProperty name="color" value="#FFFFFF"/>
    </inkml:brush>
  </inkml:definitions>
  <inkml:trace contextRef="#ctx0" brushRef="#br0">284 4 4508 0 0,'-9'-1'392'0'0,"0"0"0"0"0,0 0 0 0 0,0 1 0 0 0,0 0 0 0 0,0 1 0 0 0,0 0 0 0 0,0 0-1 0 0,0 1 1 0 0,0 0 0 0 0,0 0 0 0 0,0 1 0 0 0,-12 6 0 0 0,8-3-160 0 0,0 0 1 0 0,1 1-1 0 0,0 1 1 0 0,0 0-1 0 0,0 1 1 0 0,1 0 0 0 0,-13 13-1 0 0,19-17-135 0 0,1 1 0 0 0,-1-1 0 0 0,1 1 0 0 0,0 0 0 0 0,1 0 0 0 0,-1 0 0 0 0,1 1 0 0 0,1-1 0 0 0,-1 1 0 0 0,1 0 0 0 0,0-1 0 0 0,0 1 0 0 0,1 0 0 0 0,0 0 0 0 0,0 13 0 0 0,2-15-112 0 0,-1 0 0 0 0,1 0 1 0 0,0-1-1 0 0,0 1 0 0 0,1 0 0 0 0,-1-1 0 0 0,1 1 1 0 0,0-1-1 0 0,0 0 0 0 0,1 0 0 0 0,-1 1 1 0 0,1-1-1 0 0,0-1 0 0 0,0 1 0 0 0,0 0 1 0 0,0-1-1 0 0,1 0 0 0 0,0 0 0 0 0,-1 0 1 0 0,1 0-1 0 0,0 0 0 0 0,0-1 0 0 0,1 0 1 0 0,5 3-1 0 0,3 0-381 0 0,0-1 0 0 0,0 0 1 0 0,0-1-1 0 0,0 0 0 0 0,1-1 1 0 0,-1 0-1 0 0,26-1 0 0 0,-21-1-2187 0 0</inkml:trace>
</inkml:ink>
</file>

<file path=ppt/ink/ink6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1.077"/>
    </inkml:context>
    <inkml:brush xml:id="br0">
      <inkml:brushProperty name="width" value="0.1" units="cm"/>
      <inkml:brushProperty name="height" value="0.1" units="cm"/>
      <inkml:brushProperty name="color" value="#FFFFFF"/>
    </inkml:brush>
  </inkml:definitions>
  <inkml:trace contextRef="#ctx0" brushRef="#br0">14 59 8365 0 0,'-5'-17'525'0'0,"-3"-25"815"0"0,8 49-1305 0 0,0-1-1 0 0,1 0 1 0 0,0 0-1 0 0,1 1 0 0 0,-1-1 1 0 0,1 0-1 0 0,0-1 1 0 0,1 1-1 0 0,-1 0 0 0 0,1 0 1 0 0,0-1-1 0 0,1 0 1 0 0,-1 0-1 0 0,1 0 0 0 0,0 0 1 0 0,8 7-1 0 0,-6-7-525 0 0,-1 0-1 0 0,1-1 0 0 0,0 1 0 0 0,0-1 1 0 0,1-1-1 0 0,-1 0 0 0 0,1 1 1 0 0,0-2-1 0 0,0 1 0 0 0,0-1 0 0 0,0 0 1 0 0,0-1-1 0 0,0 1 0 0 0,11-1 1 0 0,-1-1-853 0 0</inkml:trace>
</inkml:ink>
</file>

<file path=ppt/ink/ink6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1.448"/>
    </inkml:context>
    <inkml:brush xml:id="br0">
      <inkml:brushProperty name="width" value="0.1" units="cm"/>
      <inkml:brushProperty name="height" value="0.1" units="cm"/>
      <inkml:brushProperty name="color" value="#FFFFFF"/>
    </inkml:brush>
  </inkml:definitions>
  <inkml:trace contextRef="#ctx0" brushRef="#br0">0 96 1796 0 0,'5'11'1014'0'0,"0"0"-1"0"0,-2 1 0 0 0,5 20 1 0 0,5 17-77 0 0,29 56-1094 0 0,-57-173 279 0 0,9 50 278 0 0,2 0-1 0 0,0-1 1 0 0,1 0-1 0 0,1 0 1 0 0,1 0 0 0 0,2-23-1 0 0,-1 38-337 0 0,0 0 0 0 0,1 0 0 0 0,0-1 0 0 0,0 1-1 0 0,0 0 1 0 0,0 0 0 0 0,0 0 0 0 0,1 0 0 0 0,0 1 0 0 0,0-1-1 0 0,0 0 1 0 0,0 1 0 0 0,1-1 0 0 0,-1 1 0 0 0,1 0-1 0 0,0 0 1 0 0,0 0 0 0 0,0 0 0 0 0,0 0 0 0 0,1 1 0 0 0,-1-1-1 0 0,1 1 1 0 0,-1 0 0 0 0,1 0 0 0 0,0 0 0 0 0,0 1-1 0 0,0-1 1 0 0,0 1 0 0 0,0 0 0 0 0,0 0 0 0 0,0 0 0 0 0,0 1-1 0 0,0-1 1 0 0,5 1 0 0 0,3 1 1 0 0,0-1 0 0 0,0 2 0 0 0,0 0 0 0 0,0 0 0 0 0,0 1 0 0 0,-1 1-1 0 0,1 0 1 0 0,-1 0 0 0 0,0 1 0 0 0,0 0 0 0 0,0 1 0 0 0,-1 1 0 0 0,17 12 0 0 0,-20-14-49 0 0,0 1 1 0 0,-1-1-1 0 0,0 1 1 0 0,0 0-1 0 0,0 1 0 0 0,-1-1 1 0 0,1 1-1 0 0,-2 0 1 0 0,1 1-1 0 0,-1-1 1 0 0,0 1-1 0 0,0 0 1 0 0,-1 0-1 0 0,0 0 0 0 0,-1 0 1 0 0,0 0-1 0 0,0 1 1 0 0,-1-1-1 0 0,0 1 1 0 0,0 9-1 0 0,-9 9-185 0 0,6-25-54 0 0,1 1 0 0 0,0-1 0 0 0,0 0-1 0 0,0 1 1 0 0,0-1 0 0 0,0 1-1 0 0,1-1 1 0 0,-1 0 0 0 0,1 1 0 0 0,-1 0-1 0 0,1-1 1 0 0,0 1 0 0 0,0-1 0 0 0,0 1-1 0 0,1-1 1 0 0,-1 1 0 0 0,0-1-1 0 0,2 5 1 0 0</inkml:trace>
</inkml:ink>
</file>

<file path=ppt/ink/ink6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1.790"/>
    </inkml:context>
    <inkml:brush xml:id="br0">
      <inkml:brushProperty name="width" value="0.1" units="cm"/>
      <inkml:brushProperty name="height" value="0.1" units="cm"/>
      <inkml:brushProperty name="color" value="#FFFFFF"/>
    </inkml:brush>
  </inkml:definitions>
  <inkml:trace contextRef="#ctx0" brushRef="#br0">313 44 4728 0 0,'0'-1'169'0'0,"0"-1"-1"0"0,0 0 1 0 0,0 1-1 0 0,0-1 1 0 0,0 0-1 0 0,0 1 1 0 0,-1-1-1 0 0,1 1 1 0 0,-1-1-1 0 0,1 1 1 0 0,-1-1-1 0 0,0 1 1 0 0,1-1-1 0 0,-1 1 0 0 0,0-1 1 0 0,0 1-1 0 0,0 0 1 0 0,0-1-1 0 0,0 1 1 0 0,-1 0-1 0 0,1 0 1 0 0,0 0-1 0 0,0 0 1 0 0,-1 0-1 0 0,-1-1 1 0 0,0 1 32 0 0,-1 0-1 0 0,1 0 1 0 0,-1 0 0 0 0,1 0 0 0 0,-1 1 0 0 0,0-1 0 0 0,1 1-1 0 0,-1 0 1 0 0,0 0 0 0 0,-6 1 0 0 0,-4 1 85 0 0,1 1-1 0 0,0 1 1 0 0,0 0 0 0 0,1 0 0 0 0,-17 9 0 0 0,18-8-167 0 0,0 2 1 0 0,1 0 0 0 0,0 0 0 0 0,0 0-1 0 0,0 2 1 0 0,1-1 0 0 0,0 1-1 0 0,1 0 1 0 0,0 1 0 0 0,1 0 0 0 0,-1 0-1 0 0,2 1 1 0 0,0 0 0 0 0,0 0 0 0 0,1 0-1 0 0,0 1 1 0 0,1-1 0 0 0,0 1 0 0 0,-2 13-1 0 0,6-21-114 0 0,0-1 0 0 0,0 1 0 0 0,1 0 0 0 0,-1 0 0 0 0,1-1 0 0 0,0 1 0 0 0,0 0 0 0 0,0-1 0 0 0,0 1 0 0 0,1-1 0 0 0,-1 0 0 0 0,1 1 0 0 0,0-1-1 0 0,0 0 1 0 0,0 0 0 0 0,0 0 0 0 0,1 0 0 0 0,-1 0 0 0 0,1-1 0 0 0,0 1 0 0 0,0-1 0 0 0,0 0 0 0 0,0 1 0 0 0,6 2 0 0 0,-1 0-244 0 0,1-1 1 0 0,-1 0-1 0 0,1-1 0 0 0,-1 0 1 0 0,1 0-1 0 0,0 0 0 0 0,0-1 1 0 0,18 1-1 0 0,-18-3-288 0 0,0-1 1 0 0,0 0-1 0 0,0 0 0 0 0,0-1 0 0 0,0 0 0 0 0,-1 0 1 0 0,1-1-1 0 0,8-4 0 0 0,4-3-2675 0 0</inkml:trace>
</inkml:ink>
</file>

<file path=ppt/ink/ink6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2.146"/>
    </inkml:context>
    <inkml:brush xml:id="br0">
      <inkml:brushProperty name="width" value="0.1" units="cm"/>
      <inkml:brushProperty name="height" value="0.1" units="cm"/>
      <inkml:brushProperty name="color" value="#FFFFFF"/>
    </inkml:brush>
  </inkml:definitions>
  <inkml:trace contextRef="#ctx0" brushRef="#br0">6 50 5248 0 0,'-6'-49'4412'0'0,"7"54"-4053"0"0,1 0 1 0 0,0-1 0 0 0,-1 1 0 0 0,1 0-1 0 0,1-1 1 0 0,2 5 0 0 0,6 14 128 0 0,8 38 399 0 0,-3 1-1 0 0,15 123 0 0 0,4 24-69 0 0,-32-197-1001 0 0,1 7 254 0 0,1-1-1 0 0,11 28 1 0 0,-13-41-364 0 0,-1 0 0 0 0,1-1 0 0 0,0 1 0 0 0,0 0 0 0 0,6 6 0 0 0,-7-10-98 0 0,0 1-1 0 0,0 0 1 0 0,0 0-1 0 0,0-1 1 0 0,0 1-1 0 0,0-1 1 0 0,1 0-1 0 0,-1 1 0 0 0,0-1 1 0 0,1 0-1 0 0,-1-1 1 0 0,5 2-1 0 0,4-2-1488 0 0,2-2-994 0 0</inkml:trace>
  <inkml:trace contextRef="#ctx0" brushRef="#br0" timeOffset="1">589 134 5817 0 0,'3'-16'2204'0'0,"4"12"27"0"0,-5 5-2034 0 0,1 1-1 0 0,-1-1 1 0 0,0 1-1 0 0,0-1 0 0 0,1 1 1 0 0,-1 0-1 0 0,0-1 1 0 0,0 1-1 0 0,1 2 0 0 0,36 41 1077 0 0,60 91 0 0 0,-80-108-956 0 0,15 23-53 0 0,63 86 255 0 0,-81-118-1966 0 0,0-1-1 0 0,26 22 1 0 0,-6-16-2271 0 0,-17-16 692 0 0</inkml:trace>
</inkml:ink>
</file>

<file path=ppt/ink/ink6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2.489"/>
    </inkml:context>
    <inkml:brush xml:id="br0">
      <inkml:brushProperty name="width" value="0.1" units="cm"/>
      <inkml:brushProperty name="height" value="0.1" units="cm"/>
      <inkml:brushProperty name="color" value="#FFFFFF"/>
    </inkml:brush>
  </inkml:definitions>
  <inkml:trace contextRef="#ctx0" brushRef="#br0">212 85 5697 0 0,'-6'-84'6342'0'0,"-30"304"-3808"0"0,12-118-1604 0 0,-47 123 0 0 0,13-46-4761 0 0,45-143-1365 0 0,10-29 2310 0 0</inkml:trace>
</inkml:ink>
</file>

<file path=ppt/ink/ink6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4.401"/>
    </inkml:context>
    <inkml:brush xml:id="br0">
      <inkml:brushProperty name="width" value="0.1" units="cm"/>
      <inkml:brushProperty name="height" value="0.1" units="cm"/>
      <inkml:brushProperty name="color" value="#FFFFFF"/>
    </inkml:brush>
  </inkml:definitions>
  <inkml:trace contextRef="#ctx0" brushRef="#br0">1 1 3752 0 0,'2'16'3093'0'0,"7"73"-2298"0"0,22 294-174 0 0,-27-300-1895 0 0,-7-88 820 0 0,1 2 420 0 0,0-1 1 0 0,0 1 0 0 0,0-1-1 0 0,1 0 1 0 0,0 1 0 0 0,-1-1-1 0 0,0-7 1 0 0,2-3 77 0 0,1 0 0 0 0,0 0 1 0 0,1 0-1 0 0,1 1 0 0 0,0-1 0 0 0,1 1 1 0 0,0 0-1 0 0,9-19 0 0 0,-11 28-20 0 0,0 0 0 0 0,0 1 0 0 0,0-1-1 0 0,0 1 1 0 0,1-1 0 0 0,-1 1 0 0 0,1 0 0 0 0,0 0-1 0 0,0 0 1 0 0,0 0 0 0 0,0 0 0 0 0,1 1 0 0 0,-1 0-1 0 0,1-1 1 0 0,0 1 0 0 0,-1 0 0 0 0,1 1 0 0 0,0-1-1 0 0,0 1 1 0 0,0 0 0 0 0,0 0 0 0 0,0 0-1 0 0,1 0 1 0 0,-1 1 0 0 0,0-1 0 0 0,0 1 0 0 0,0 0-1 0 0,1 1 1 0 0,-1-1 0 0 0,0 1 0 0 0,0-1 0 0 0,5 3-1 0 0,2 0 2 0 0,0 1 0 0 0,0 1 0 0 0,0 0 0 0 0,-1 1 0 0 0,1 0 0 0 0,-1 0 0 0 0,-1 1 0 0 0,18 16 0 0 0,-22-18-38 0 0,1 0 1 0 0,-2 0-1 0 0,1 0 1 0 0,-1 1-1 0 0,1 0 0 0 0,-2 0 1 0 0,1 0-1 0 0,-1 0 0 0 0,1 1 1 0 0,-2-1-1 0 0,1 1 1 0 0,-1 0-1 0 0,0-1 0 0 0,0 1 1 0 0,-1 0-1 0 0,1 9 0 0 0,-3-12 7 0 0,0 0-1 0 0,1 0 1 0 0,-2 0-1 0 0,1 0 0 0 0,0 0 1 0 0,-1 0-1 0 0,0-1 1 0 0,1 1-1 0 0,-1 0 1 0 0,-1-1-1 0 0,1 0 0 0 0,0 0 1 0 0,-1 1-1 0 0,0-1 1 0 0,0-1-1 0 0,0 1 1 0 0,-4 3-1 0 0,-6 4 17 0 0,0-1 0 0 0,0 0 1 0 0,-15 6-1 0 0,10-5 96 0 0,0-2 0 0 0,-28 9 0 0 0,41-15-316 0 0,-1 0 0 0 0,1-1-1 0 0,-1 0 1 0 0,0 0 0 0 0,1 0 0 0 0,-1-1-1 0 0,0 0 1 0 0,0 0 0 0 0,1 0 0 0 0,-1-1-1 0 0,0 0 1 0 0,1 0 0 0 0,-8-2-1 0 0,8-1-1137 0 0,3 1 4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40.695"/>
    </inkml:context>
    <inkml:brush xml:id="br0">
      <inkml:brushProperty name="width" value="0.1" units="cm"/>
      <inkml:brushProperty name="height" value="0.1" units="cm"/>
      <inkml:brushProperty name="color" value="#FFFFFF"/>
    </inkml:brush>
  </inkml:definitions>
  <inkml:trace contextRef="#ctx0" brushRef="#br0">1 27 2656 0 0,'28'6'6368'0'0,"16"-9"-7925"0"0,-2-9-3731 0 0,-15 2 5021 0 0,-12 2-533 0 0</inkml:trace>
</inkml:ink>
</file>

<file path=ppt/ink/ink6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4.773"/>
    </inkml:context>
    <inkml:brush xml:id="br0">
      <inkml:brushProperty name="width" value="0.1" units="cm"/>
      <inkml:brushProperty name="height" value="0.1" units="cm"/>
      <inkml:brushProperty name="color" value="#FFFFFF"/>
    </inkml:brush>
  </inkml:definitions>
  <inkml:trace contextRef="#ctx0" brushRef="#br0">54 121 880 0 0,'82'-26'1539'0'0,"-75"23"-1355"0"0,1 0 0 0 0,-1-1 1 0 0,0 1-1 0 0,0-2 1 0 0,0 1-1 0 0,-1-1 1 0 0,1 0-1 0 0,8-9 0 0 0,-14 13-123 0 0,0 0-1 0 0,-1 1 0 0 0,1-1 0 0 0,-1 0 0 0 0,1 0 1 0 0,0 1-1 0 0,-1-1 0 0 0,1 0 0 0 0,-1 0 0 0 0,0 0 1 0 0,1 0-1 0 0,-1 0 0 0 0,0 0 0 0 0,1 0 0 0 0,-1 0 1 0 0,0 0-1 0 0,0 0 0 0 0,0 0 0 0 0,0 0 0 0 0,0 0 1 0 0,0 0-1 0 0,0 0 0 0 0,0 0 0 0 0,-1 0 0 0 0,1 1 1 0 0,0-1-1 0 0,0 0 0 0 0,-1 0 0 0 0,1 0 0 0 0,-1 0 1 0 0,1 0-1 0 0,-1 0 0 0 0,1 0 0 0 0,-1 1 0 0 0,1-1 1 0 0,-1 0-1 0 0,0 0 0 0 0,1 1 0 0 0,-1-1 0 0 0,0 0 1 0 0,0 1-1 0 0,0-1 0 0 0,1 1 0 0 0,-1-1 0 0 0,0 1 1 0 0,0 0-1 0 0,0-1 0 0 0,0 1 0 0 0,0 0 1 0 0,-2-1-1 0 0,-2-1 250 0 0,0 1 0 0 0,0-1 0 0 0,0 1 0 0 0,0 0 1 0 0,0 1-1 0 0,0-1 0 0 0,0 1 0 0 0,-9 0 0 0 0,7 2-146 0 0,0 0 0 0 0,0 0-1 0 0,1 1 1 0 0,-1 0 0 0 0,1 0-1 0 0,-1 1 1 0 0,1-1 0 0 0,0 1-1 0 0,1 1 1 0 0,-1-1 0 0 0,0 1-1 0 0,1 0 1 0 0,0 0 0 0 0,1 0 0 0 0,-1 1-1 0 0,1 0 1 0 0,0 0 0 0 0,0 0-1 0 0,-5 12 1 0 0,5-10-38 0 0,0 1 0 0 0,1-1-1 0 0,0 1 1 0 0,0 0 0 0 0,1 0 0 0 0,0 0-1 0 0,1 1 1 0 0,0-1 0 0 0,0 0 0 0 0,1 1 0 0 0,0-1-1 0 0,0 0 1 0 0,1 1 0 0 0,4 15 0 0 0,-2-18-149 0 0,0 0-1 0 0,0-1 1 0 0,0 1 0 0 0,1-1 0 0 0,0 0 0 0 0,0 0-1 0 0,0 0 1 0 0,1-1 0 0 0,0 1 0 0 0,0-1 0 0 0,1 0-1 0 0,-1-1 1 0 0,1 1 0 0 0,0-1 0 0 0,1 0 0 0 0,-1 0-1 0 0,0-1 1 0 0,1 0 0 0 0,0 0 0 0 0,0-1 0 0 0,0 0-1 0 0,0 0 1 0 0,8 1 0 0 0,12 1-1353 0 0,0 0 0 0 0,0-2 0 0 0,1-1 0 0 0,50-6 0 0 0,-44 2-1604 0 0</inkml:trace>
</inkml:ink>
</file>

<file path=ppt/ink/ink6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5.367"/>
    </inkml:context>
    <inkml:brush xml:id="br0">
      <inkml:brushProperty name="width" value="0.1" units="cm"/>
      <inkml:brushProperty name="height" value="0.1" units="cm"/>
      <inkml:brushProperty name="color" value="#FFFFFF"/>
    </inkml:brush>
  </inkml:definitions>
  <inkml:trace contextRef="#ctx0" brushRef="#br0">0 112 4704 0 0,'2'0'200'0'0,"0"-1"0"0"0,-1 1-1 0 0,1-1 1 0 0,0 1 0 0 0,0 0-1 0 0,-1 0 1 0 0,1 0-1 0 0,0 0 1 0 0,-1 0 0 0 0,1 0-1 0 0,0 0 1 0 0,0 1 0 0 0,-1-1-1 0 0,1 1 1 0 0,0-1-1 0 0,-1 1 1 0 0,1-1 0 0 0,-1 1-1 0 0,1 0 1 0 0,2 2 0 0 0,31 22 411 0 0,-30-20-275 0 0,13 9 4 0 0,-2 1 0 0 0,0 0 0 0 0,-1 1 0 0 0,16 22 0 0 0,-25-31-339 0 0,-1 1 0 0 0,-1-1 1 0 0,0 1-1 0 0,0 0 0 0 0,0 0 0 0 0,-1 0 0 0 0,0 0 0 0 0,-1 0 0 0 0,1 1 0 0 0,-2 0 0 0 0,1-1 1 0 0,-1 1-1 0 0,0 14 0 0 0,-1-22-3 0 0,-1 0 0 0 0,1 1 0 0 0,0-1 0 0 0,0 1 0 0 0,0-1 0 0 0,-1 0 0 0 0,1 1 0 0 0,0-1 0 0 0,-1 0 0 0 0,0 1 0 0 0,1-1 0 0 0,-1 0 1 0 0,0 0-1 0 0,1 1 0 0 0,-3 0 0 0 0,3-1 1 0 0,-1-1 0 0 0,1 1 0 0 0,-1-1 0 0 0,0 0 0 0 0,1 1 0 0 0,-1-1 0 0 0,0 0 0 0 0,1 0 0 0 0,-1 1 0 0 0,0-1 0 0 0,1 0 0 0 0,-1 0 0 0 0,0 0 0 0 0,0 0 0 0 0,1 0 0 0 0,-1 0 0 0 0,0 0 0 0 0,1 0 1 0 0,-1 0-1 0 0,0 0 0 0 0,-1-1 0 0 0,0 0-1 0 0,-1 0 1 0 0,1 0-1 0 0,0 0 1 0 0,-1-1-1 0 0,1 1 1 0 0,0-1-1 0 0,0 0 1 0 0,0 1-1 0 0,0-1 1 0 0,0 0-1 0 0,1 0 1 0 0,-1 0-1 0 0,1-1 1 0 0,-3-3-1 0 0,1 2 9 0 0,1 0 1 0 0,0-1-1 0 0,0 0 0 0 0,0 0 0 0 0,1 1 1 0 0,0-1-1 0 0,0 0 0 0 0,0 0 1 0 0,0 0-1 0 0,1 0 0 0 0,0 0 0 0 0,0 0 1 0 0,0-1-1 0 0,1 1 0 0 0,-1 0 0 0 0,1 0 1 0 0,0 1-1 0 0,1-1 0 0 0,-1 0 1 0 0,1 0-1 0 0,0 0 0 0 0,0 1 0 0 0,1-1 1 0 0,-1 1-1 0 0,1 0 0 0 0,0 0 0 0 0,0 0 1 0 0,0 0-1 0 0,1 0 0 0 0,-1 1 1 0 0,1-1-1 0 0,6-3 0 0 0,12-10 22 0 0,2 1 1 0 0,0 0-1 0 0,1 2 0 0 0,1 1 1 0 0,0 1-1 0 0,1 2 1 0 0,0 0-1 0 0,47-10 0 0 0,25 1-888 0 0,114-6 0 0 0,-174 21 312 0 0,-10 2 252 0 0,27-2-121 0 0,-52 3 416 0 0,1 0 0 0 0,-1 0 0 0 0,0 0 0 0 0,0 0 0 0 0,0-1 0 0 0,1 0 0 0 0,-2 1 0 0 0,1-2 0 0 0,7-3 0 0 0,-11 6 16 0 0,0-1 0 0 0,0 1 0 0 0,1 0 0 0 0,-1 0 0 0 0,0 0-1 0 0,0 0 1 0 0,0 0 0 0 0,0 0 0 0 0,1 0 0 0 0,-1-1 0 0 0,0 1 0 0 0,0 0 0 0 0,0 0 0 0 0,0 0 0 0 0,0 0 0 0 0,0-1 0 0 0,0 1 0 0 0,0 0 0 0 0,1 0 0 0 0,-1 0 0 0 0,0 0 0 0 0,0-1 0 0 0,0 1-1 0 0,0 0 1 0 0,0 0 0 0 0,0 0 0 0 0,0-1 0 0 0,0 1 0 0 0,0 0 0 0 0,0 0 0 0 0,0 0 0 0 0,0-1 0 0 0,0 1 0 0 0,0 0 0 0 0,0 0 0 0 0,-1 0 0 0 0,1-1 0 0 0,0 1 0 0 0,0 0 0 0 0,0 0 0 0 0,0 0-1 0 0,0 0 1 0 0,0-1 0 0 0,0 1 0 0 0,-1 0 0 0 0,1 0 0 0 0,0 0 0 0 0,0 0 0 0 0,-14-5 532 0 0,-18 4 120 0 0,23 4-568 0 0,1 0 0 0 0,-1 0 0 0 0,1 1 0 0 0,-1 1 0 0 0,1-1 0 0 0,1 1 0 0 0,-1 1 0 0 0,1-1 0 0 0,-10 10 0 0 0,-56 63 560 0 0,61-64-591 0 0,0 1 1 0 0,1 0-1 0 0,1 0 0 0 0,1 1 1 0 0,0 0-1 0 0,1 1 1 0 0,0 0-1 0 0,2 0 0 0 0,0 1 1 0 0,-4 20-1 0 0,9-34-88 0 0,1 0 0 0 0,0-1 1 0 0,0 1-1 0 0,0-1 0 0 0,0 1 0 0 0,1 0 0 0 0,-1-1 0 0 0,1 1 0 0 0,0-1 0 0 0,0 1 1 0 0,0-1-1 0 0,1 1 0 0 0,-1-1 0 0 0,1 0 0 0 0,0 0 0 0 0,0 0 0 0 0,0 0 0 0 0,0 0 1 0 0,0 0-1 0 0,1 0 0 0 0,-1-1 0 0 0,1 1 0 0 0,0-1 0 0 0,-1 0 0 0 0,1 0 0 0 0,0 0 0 0 0,7 3 1 0 0,-4-2-202 0 0,0-1 0 0 0,0 0 0 0 0,0 0 1 0 0,0 0-1 0 0,0-1 0 0 0,1 0 1 0 0,-1 0-1 0 0,1-1 0 0 0,-1 0 0 0 0,1 0 1 0 0,-1 0-1 0 0,0-1 0 0 0,1 0 1 0 0,11-3-1 0 0,1-3-2552 0 0</inkml:trace>
</inkml:ink>
</file>

<file path=ppt/ink/ink6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5.741"/>
    </inkml:context>
    <inkml:brush xml:id="br0">
      <inkml:brushProperty name="width" value="0.1" units="cm"/>
      <inkml:brushProperty name="height" value="0.1" units="cm"/>
      <inkml:brushProperty name="color" value="#FFFFFF"/>
    </inkml:brush>
  </inkml:definitions>
  <inkml:trace contextRef="#ctx0" brushRef="#br0">3 51 6897 0 0,'-1'-28'607'0'0,"0"6"1381"0"0,3 39-206 0 0,0-6-1725 0 0,1-1 1 0 0,-1 0-1 0 0,2 1 1 0 0,-1-1-1 0 0,1 0 1 0 0,1-1-1 0 0,0 1 1 0 0,0-1-1 0 0,1 0 1 0 0,0 0-1 0 0,10 11 1 0 0,-11-15-420 0 0,0 0-1 0 0,0 0 1 0 0,1 0-1 0 0,0-1 1 0 0,0 1 0 0 0,0-1-1 0 0,12 5 1 0 0,-14-7-120 0 0,1-1-1 0 0,-1 1 1 0 0,1-1 0 0 0,0 0 0 0 0,0 0-1 0 0,0 0 1 0 0,0-1 0 0 0,0 1 0 0 0,0-1-1 0 0,-1 0 1 0 0,1-1 0 0 0,6 0 0 0 0,4-3-830 0 0</inkml:trace>
</inkml:ink>
</file>

<file path=ppt/ink/ink6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6.111"/>
    </inkml:context>
    <inkml:brush xml:id="br0">
      <inkml:brushProperty name="width" value="0.1" units="cm"/>
      <inkml:brushProperty name="height" value="0.1" units="cm"/>
      <inkml:brushProperty name="color" value="#FFFFFF"/>
    </inkml:brush>
  </inkml:definitions>
  <inkml:trace contextRef="#ctx0" brushRef="#br0">23 0 848 0 0,'-1'1'223'0'0,"0"-1"0"0"0,-1 1 1 0 0,1-1-1 0 0,0 1 0 0 0,0 0 0 0 0,0-1 0 0 0,-1 1 1 0 0,1 0-1 0 0,0 0 0 0 0,0 0 0 0 0,0 0 0 0 0,1 0 0 0 0,-1 0 1 0 0,0 0-1 0 0,0 0 0 0 0,0 0 0 0 0,1 0 0 0 0,-1 1 0 0 0,0-1 1 0 0,1 0-1 0 0,-1 0 0 0 0,1 1 0 0 0,0-1 0 0 0,-1 0 1 0 0,1 1-1 0 0,0-1 0 0 0,0 0 0 0 0,0 1 0 0 0,0-1 0 0 0,0 0 1 0 0,0 2-1 0 0,1 49 609 0 0,-1-48-584 0 0,3 22-50 0 0,2 1 0 0 0,12 43 0 0 0,1-3-1897 0 0,-20-76 1434 0 0,-3-11 669 0 0,1 0 0 0 0,1 0-1 0 0,1-1 1 0 0,1-36 0 0 0,2 52-236 0 0,-1-1 0 0 0,1 1 0 0 0,0 0 0 0 0,1-1 0 0 0,-1 1-1 0 0,1 0 1 0 0,0 0 0 0 0,0 0 0 0 0,1 0 0 0 0,5-9 0 0 0,-5 11-138 0 0,-1 1 1 0 0,1-1-1 0 0,0 0 0 0 0,0 1 1 0 0,0 0-1 0 0,0-1 1 0 0,0 1-1 0 0,1 1 0 0 0,-1-1 1 0 0,1 0-1 0 0,-1 1 0 0 0,1-1 1 0 0,-1 1-1 0 0,1 0 0 0 0,0 1 1 0 0,0-1-1 0 0,6 0 0 0 0,-2 1 7 0 0,-1 0 0 0 0,0 0 0 0 0,1 1 0 0 0,-1 0-1 0 0,0 0 1 0 0,0 1 0 0 0,0 0 0 0 0,0 0-1 0 0,0 1 1 0 0,0-1 0 0 0,-1 2 0 0 0,1-1 0 0 0,-1 1-1 0 0,0 0 1 0 0,0 0 0 0 0,0 0 0 0 0,0 1 0 0 0,-1 0-1 0 0,0 0 1 0 0,0 1 0 0 0,5 6 0 0 0,-4-3-92 0 0,1 1 0 0 0,-1 0 0 0 0,-1 0 0 0 0,0 0 0 0 0,0 1 0 0 0,-1-1 0 0 0,0 1 0 0 0,-1 0 0 0 0,0 0-1 0 0,-1 1 1 0 0,0-1 0 0 0,0 20 0 0 0,-2-5-3759 0 0</inkml:trace>
</inkml:ink>
</file>

<file path=ppt/ink/ink6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6.579"/>
    </inkml:context>
    <inkml:brush xml:id="br0">
      <inkml:brushProperty name="width" value="0.1" units="cm"/>
      <inkml:brushProperty name="height" value="0.1" units="cm"/>
      <inkml:brushProperty name="color" value="#FFFFFF"/>
    </inkml:brush>
  </inkml:definitions>
  <inkml:trace contextRef="#ctx0" brushRef="#br0">218 423 3872 0 0,'-1'-1'209'0'0,"0"-1"0"0"0,-1 1 0 0 0,0 0 0 0 0,1 0 0 0 0,-1 0 0 0 0,1 0 0 0 0,-1 0 0 0 0,0 0 0 0 0,0 0 0 0 0,0 0 0 0 0,0 1-1 0 0,1-1 1 0 0,-1 1 0 0 0,0 0 0 0 0,0-1 0 0 0,0 1 0 0 0,0 0 0 0 0,-4 0 0 0 0,1 1 50 0 0,0 0 1 0 0,0 0-1 0 0,0 0 1 0 0,1 1-1 0 0,-1-1 1 0 0,0 1-1 0 0,-5 3 0 0 0,-3 3 198 0 0,0 0-1 0 0,1 1 0 0 0,0 0 1 0 0,-12 11-1 0 0,18-13-274 0 0,0-1 1 0 0,0 1-1 0 0,1 0 0 0 0,0 0 0 0 0,0 1 0 0 0,1 0 1 0 0,0-1-1 0 0,0 2 0 0 0,1-1 0 0 0,0 0 0 0 0,0 1 1 0 0,1-1-1 0 0,0 1 0 0 0,0 0 0 0 0,0 9 1 0 0,2-11-143 0 0,0-1 0 0 0,0 0 0 0 0,0 0 0 0 0,1 0 0 0 0,0 0 0 0 0,0 0 0 0 0,1 0 0 0 0,0 0 0 0 0,0-1 0 0 0,0 1 0 0 0,1-1 0 0 0,-1 1 0 0 0,1-1 1 0 0,1 0-1 0 0,-1 0 0 0 0,1 0 0 0 0,-1 0 0 0 0,2 0 0 0 0,-1-1 0 0 0,0 0 0 0 0,1 0 0 0 0,8 5 0 0 0,-8-5-267 0 0,1-1 0 0 0,0 0 1 0 0,0 0-1 0 0,0 0 0 0 0,0-1 0 0 0,0 0 0 0 0,1 0 0 0 0,-1-1 1 0 0,11 1-1 0 0,-12-1-201 0 0,-1-1-1 0 0,1 0 1 0 0,-1-1 0 0 0,1 1 0 0 0,0-1-1 0 0,-1 0 1 0 0,1 0 0 0 0,-1-1 0 0 0,0 1-1 0 0,1-1 1 0 0,-1 0 0 0 0,0 0 0 0 0,0 0-1 0 0,5-5 1 0 0,5-4-2440 0 0</inkml:trace>
  <inkml:trace contextRef="#ctx0" brushRef="#br0" timeOffset="0.5">284 46 4800 0 0,'-7'-38'2912'0'0,"5"30"-840"0"0,4 26-740 0 0,51 606 3614 0 0,-53-624-4954 0 0,1 25-238 0 0,9 42-1 0 0,-9-61-189 0 0,0 0 1 0 0,1 0-1 0 0,-1-1 0 0 0,1 1 0 0 0,1-1 0 0 0,-1 1 0 0 0,1-1 1 0 0,0 0-1 0 0,0 0 0 0 0,1 0 0 0 0,-1 0 0 0 0,1-1 0 0 0,5 6 1 0 0,-2-6-1436 0 0,0-3-1074 0 0</inkml:trace>
</inkml:ink>
</file>

<file path=ppt/ink/ink6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6.972"/>
    </inkml:context>
    <inkml:brush xml:id="br0">
      <inkml:brushProperty name="width" value="0.1" units="cm"/>
      <inkml:brushProperty name="height" value="0.1" units="cm"/>
      <inkml:brushProperty name="color" value="#FFFFFF"/>
    </inkml:brush>
  </inkml:definitions>
  <inkml:trace contextRef="#ctx0" brushRef="#br0">25 38 4944 0 0,'-1'-2'4321'0'0,"-1"13"-2433"0"0,-2 21-419 0 0,4-19-1263 0 0,1 0-1 0 0,1 0 0 0 0,-1 0 0 0 0,2 0 0 0 0,0 0 0 0 0,1-1 1 0 0,0 1-1 0 0,0-1 0 0 0,2 0 0 0 0,-1 0 0 0 0,13 19 0 0 0,-13-25-185 0 0,0 1-1 0 0,0-1 1 0 0,1 0-1 0 0,-1 0 1 0 0,1-1-1 0 0,1 1 1 0 0,-1-1-1 0 0,1-1 1 0 0,-1 1-1 0 0,1-1 1 0 0,1 0-1 0 0,-1-1 1 0 0,0 0 0 0 0,1 0-1 0 0,0-1 1 0 0,0 0-1 0 0,-1 0 1 0 0,1 0-1 0 0,1-1 1 0 0,8 0-1 0 0,-11-1-40 0 0,0 0 0 0 0,0-1 0 0 0,0 0 0 0 0,0 0-1 0 0,0 0 1 0 0,0-1 0 0 0,0 0 0 0 0,-1 0 0 0 0,1 0 0 0 0,-1-1-1 0 0,1 1 1 0 0,-1-1 0 0 0,0-1 0 0 0,0 1 0 0 0,0-1 0 0 0,-1 0 0 0 0,1 0-1 0 0,-1 0 1 0 0,0-1 0 0 0,0 1 0 0 0,0-1 0 0 0,-1 0 0 0 0,0 0 0 0 0,0 0-1 0 0,0-1 1 0 0,0 1 0 0 0,-1-1 0 0 0,0 1 0 0 0,0-1 0 0 0,-1 0 0 0 0,1 0-1 0 0,-1 0 1 0 0,-1 0 0 0 0,1 0 0 0 0,-1 0 0 0 0,0 0 0 0 0,0 0 0 0 0,-1 0-1 0 0,1 0 1 0 0,-2 0 0 0 0,-1-9 0 0 0,0 7 28 0 0,0-1 1 0 0,0 1-1 0 0,0 0 0 0 0,-1 0 1 0 0,0 1-1 0 0,-1-1 0 0 0,1 1 0 0 0,-2 0 1 0 0,1 0-1 0 0,-1 0 0 0 0,0 1 1 0 0,0 0-1 0 0,-1 0 0 0 0,-7-5 1 0 0,6 6-1 0 0,-1 0 1 0 0,0 0 0 0 0,0 1-1 0 0,-1 0 1 0 0,1 1-1 0 0,-1 0 1 0 0,0 1 0 0 0,0 0-1 0 0,0 0 1 0 0,0 1 0 0 0,-19 0-1 0 0,14 1-83 0 0,0 1 1 0 0,-28 4-1 0 0,37-4-252 0 0,0 1 0 0 0,1-1 0 0 0,-1 1 0 0 0,1 0 1 0 0,0 1-1 0 0,-1-1 0 0 0,1 1 0 0 0,0 0 0 0 0,0 0 0 0 0,-6 7 1 0 0,10-10 151 0 0,1 1 0 0 0,-1-1 1 0 0,1 1-1 0 0,-1-1 0 0 0,1 1 0 0 0,0-1 1 0 0,-1 1-1 0 0,1 0 0 0 0,0-1 1 0 0,-1 1-1 0 0,1-1 0 0 0,0 1 0 0 0,0 0 1 0 0,-1 0-1 0 0,1-1 0 0 0,0 1 0 0 0,0 0 1 0 0,0-1-1 0 0,0 2 0 0 0</inkml:trace>
</inkml:ink>
</file>

<file path=ppt/ink/ink6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7.421"/>
    </inkml:context>
    <inkml:brush xml:id="br0">
      <inkml:brushProperty name="width" value="0.1" units="cm"/>
      <inkml:brushProperty name="height" value="0.1" units="cm"/>
      <inkml:brushProperty name="color" value="#FFFFFF"/>
    </inkml:brush>
  </inkml:definitions>
  <inkml:trace contextRef="#ctx0" brushRef="#br0">0 1 5148 0 0,'3'5'3362'0'0,"8"20"-2138"0"0,5 56 339 0 0,-12-56-1758 0 0,1 1 0 0 0,1-1 0 0 0,1-1 0 0 0,19 45 0 0 0,-24-77-9 0 0,-1 1 0 0 0,0-1 0 0 0,0 1 0 0 0,-2-14 0 0 0,0-2 718 0 0,0 1 0 0 0,4-41 0 0 0,-2 54-375 0 0,0 1 1 0 0,0 1-1 0 0,1-1 0 0 0,0 0 0 0 0,1 0 0 0 0,0 1 1 0 0,0-1-1 0 0,0 1 0 0 0,1 0 0 0 0,0 0 0 0 0,7-9 0 0 0,-9 14-106 0 0,-1 1-1 0 0,1-1 1 0 0,-1 1 0 0 0,1-1-1 0 0,0 1 1 0 0,-1 0-1 0 0,1 0 1 0 0,0 0-1 0 0,0 0 1 0 0,0 0-1 0 0,0 0 1 0 0,0 0-1 0 0,0 1 1 0 0,0-1-1 0 0,0 1 1 0 0,0-1-1 0 0,0 1 1 0 0,0 0-1 0 0,0 0 1 0 0,3 0-1 0 0,0 1-1 0 0,-1 0-1 0 0,0 0 1 0 0,0 0-1 0 0,0 0 1 0 0,0 1-1 0 0,0 0 1 0 0,0 0-1 0 0,-1 0 1 0 0,7 4-1 0 0,0 2 9 0 0,0 0-1 0 0,-1 0 1 0 0,-1 1-1 0 0,1 0 0 0 0,-2 1 1 0 0,10 13-1 0 0,0 3-856 0 0,-2 0 0 0 0,-1 1 1 0 0,15 41-1 0 0,-27-66 129 0 0</inkml:trace>
</inkml:ink>
</file>

<file path=ppt/ink/ink6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7.755"/>
    </inkml:context>
    <inkml:brush xml:id="br0">
      <inkml:brushProperty name="width" value="0.1" units="cm"/>
      <inkml:brushProperty name="height" value="0.1" units="cm"/>
      <inkml:brushProperty name="color" value="#FFFFFF"/>
    </inkml:brush>
  </inkml:definitions>
  <inkml:trace contextRef="#ctx0" brushRef="#br0">1 248 10325 0 0,'5'-26'528'0'0,"1"-1"0"0"0,2 1 0 0 0,14-35 0 0 0,-19 54-446 0 0,0-1 0 0 0,1 1 0 0 0,0 0-1 0 0,0 0 1 0 0,1 0 0 0 0,-1 1 0 0 0,2 0 0 0 0,-1 0 0 0 0,0 0 0 0 0,1 0-1 0 0,0 1 1 0 0,1 0 0 0 0,-1 0 0 0 0,1 1 0 0 0,0 0 0 0 0,7-4 0 0 0,-11 7-62 0 0,0 1 1 0 0,0-1-1 0 0,0 0 0 0 0,0 1 1 0 0,0-1-1 0 0,0 1 1 0 0,0 0-1 0 0,0 0 1 0 0,0 0-1 0 0,0 1 1 0 0,1-1-1 0 0,-1 1 1 0 0,-1-1-1 0 0,1 1 1 0 0,0 0-1 0 0,3 2 1 0 0,0 0 6 0 0,-1 0 1 0 0,1 0 0 0 0,-1 1 0 0 0,0-1 0 0 0,0 2 0 0 0,0-1 0 0 0,6 7 0 0 0,-2 0 25 0 0,0 1 1 0 0,0 0-1 0 0,-1 0 0 0 0,-1 1 1 0 0,0 0-1 0 0,5 15 0 0 0,-10-21-81 0 0,1 0 0 0 0,-2 0 0 0 0,1 1 0 0 0,-1-1 0 0 0,0 1 0 0 0,-1-1 0 0 0,0 1 0 0 0,0 0 0 0 0,0-1 0 0 0,-1 1 0 0 0,0-1 0 0 0,-3 10 0 0 0,0-4-1655 0 0,0 0 0 0 0,-1 0 0 0 0,-9 15 0 0 0,10-20-1238 0 0</inkml:trace>
</inkml:ink>
</file>

<file path=ppt/ink/ink6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9.052"/>
    </inkml:context>
    <inkml:brush xml:id="br0">
      <inkml:brushProperty name="width" value="0.1" units="cm"/>
      <inkml:brushProperty name="height" value="0.1" units="cm"/>
      <inkml:brushProperty name="color" value="#FFFFFF"/>
    </inkml:brush>
  </inkml:definitions>
  <inkml:trace contextRef="#ctx0" brushRef="#br0">17 11 4168 0 0,'-16'-11'4122'0'0,"19"23"-1633"0"0,3 5-2502 0 0,10 28 716 0 0,2-1 1 0 0,36 64 0 0 0,-41-87-1152 0 0,0 0 1 0 0,1-1-1 0 0,1 0 1 0 0,1-1-1 0 0,1-1 1 0 0,34 28-1 0 0,-33-33-1218 0 0,1-3-1388 0 0</inkml:trace>
</inkml:ink>
</file>

<file path=ppt/ink/ink6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9.412"/>
    </inkml:context>
    <inkml:brush xml:id="br0">
      <inkml:brushProperty name="width" value="0.1" units="cm"/>
      <inkml:brushProperty name="height" value="0.1" units="cm"/>
      <inkml:brushProperty name="color" value="#FFFFFF"/>
    </inkml:brush>
  </inkml:definitions>
  <inkml:trace contextRef="#ctx0" brushRef="#br0">160 0 2840 0 0,'-1'1'134'0'0,"0"-1"0"0"0,0 1 0 0 0,-1-1 1 0 0,1 1-1 0 0,0 0 0 0 0,0 0 0 0 0,0-1 0 0 0,0 1 0 0 0,0 0 0 0 0,0 0 0 0 0,0 0 0 0 0,0 0 0 0 0,0 0 0 0 0,1 0 0 0 0,-1 0 0 0 0,0 1 0 0 0,1-1 0 0 0,-1 0 1 0 0,1 0-1 0 0,-1 1 0 0 0,0 1 0 0 0,-11 37 588 0 0,9-31-360 0 0,-32 151 1884 0 0,23-98-1616 0 0,-22 68 0 0 0,22-92-927 0 0,2 0 0 0 0,-9 68 0 0 0,19-104 203 0 0,-1 1-299 0 0,1 1-1 0 0,-1-1 1 0 0,1 1-1 0 0,0-1 1 0 0,0 1-1 0 0,0-1 0 0 0,0 1 1 0 0,0-1-1 0 0,1 0 1 0 0,0 1-1 0 0,0-1 1 0 0,0 0-1 0 0,0 1 0 0 0,0-1 1 0 0,4 6-1 0 0,-1-5-848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49.638"/>
    </inkml:context>
    <inkml:brush xml:id="br0">
      <inkml:brushProperty name="width" value="0.1" units="cm"/>
      <inkml:brushProperty name="height" value="0.1" units="cm"/>
      <inkml:brushProperty name="color" value="#FFFFFF"/>
    </inkml:brush>
  </inkml:definitions>
  <inkml:trace contextRef="#ctx0" brushRef="#br0">272 35 4764 0 0,'-2'-2'280'0'0,"0"-1"-1"0"0,0 0 0 0 0,-1 1 1 0 0,1-1-1 0 0,-1 1 0 0 0,0 0 1 0 0,1 0-1 0 0,-1 0 0 0 0,0 0 1 0 0,0 0-1 0 0,0 1 0 0 0,-1-1 1 0 0,1 1-1 0 0,0 0 0 0 0,-1 0 1 0 0,1 0-1 0 0,0 0 0 0 0,-1 1 1 0 0,-6-1-1 0 0,5 2-182 0 0,-1 0-1 0 0,1 0 1 0 0,0 0 0 0 0,0 1-1 0 0,-1 0 1 0 0,1 0 0 0 0,0 0-1 0 0,1 1 1 0 0,-1-1 0 0 0,0 1-1 0 0,1 0 1 0 0,-6 5 0 0 0,-4 3 71 0 0,1 1 0 0 0,0 1 1 0 0,1 0-1 0 0,0 0 0 0 0,1 1 0 0 0,0 1 1 0 0,2 0-1 0 0,-1 1 0 0 0,-7 17 0 0 0,14-26-115 0 0,1 0-1 0 0,-1 0 0 0 0,1 1 0 0 0,1-1 1 0 0,-1 0-1 0 0,1 1 0 0 0,0 0 0 0 0,1-1 1 0 0,0 1-1 0 0,1 11 0 0 0,1-13-42 0 0,-1-1-1 0 0,0 1 1 0 0,1-1-1 0 0,0 0 1 0 0,1 0-1 0 0,-1 1 1 0 0,1-2-1 0 0,0 1 1 0 0,0 0-1 0 0,0-1 1 0 0,1 1-1 0 0,-1-1 1 0 0,1 0-1 0 0,0 0 1 0 0,9 6-1 0 0,-7-5-160 0 0,1-1 0 0 0,0-1-1 0 0,0 1 1 0 0,0-1 0 0 0,0 0 0 0 0,0 0-1 0 0,1-1 1 0 0,-1 0 0 0 0,1-1-1 0 0,9 2 1 0 0,8-1-1602 0 0,45-2 0 0 0,-39-2-1269 0 0</inkml:trace>
</inkml:ink>
</file>

<file path=ppt/ink/ink6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19.838"/>
    </inkml:context>
    <inkml:brush xml:id="br0">
      <inkml:brushProperty name="width" value="0.1" units="cm"/>
      <inkml:brushProperty name="height" value="0.1" units="cm"/>
      <inkml:brushProperty name="color" value="#FFFFFF"/>
    </inkml:brush>
  </inkml:definitions>
  <inkml:trace contextRef="#ctx0" brushRef="#br0">248 29 1540 0 0,'1'-1'186'0'0,"-1"0"0"0"0,0 0 0 0 0,0-1-1 0 0,0 1 1 0 0,0 0 0 0 0,-1 0 0 0 0,1 0 0 0 0,0 0 0 0 0,0 0-1 0 0,-1 0 1 0 0,1 0 0 0 0,0 0 0 0 0,-1 0 0 0 0,1 0 0 0 0,-1 0-1 0 0,1 0 1 0 0,-1 0 0 0 0,0 0 0 0 0,1 1 0 0 0,-1-1 0 0 0,0 0-1 0 0,0 0 1 0 0,1 1 0 0 0,-1-1 0 0 0,0 0 0 0 0,-2 0 0 0 0,1 0-20 0 0,0 1 1 0 0,0-1 0 0 0,0 1 0 0 0,0 0-1 0 0,0 0 1 0 0,0 0 0 0 0,0 0 0 0 0,0 0-1 0 0,0 1 1 0 0,0-1 0 0 0,0 0 0 0 0,0 1 0 0 0,-3 0-1 0 0,-2 3 86 0 0,-1-1-1 0 0,0 1 0 0 0,1 0 1 0 0,-1 0-1 0 0,-12 11 0 0 0,6-2-26 0 0,0 1 0 0 0,1 0-1 0 0,1 1 1 0 0,0 1-1 0 0,1 0 1 0 0,1 0 0 0 0,0 1-1 0 0,1 0 1 0 0,1 1 0 0 0,1 0-1 0 0,1 0 1 0 0,0 1 0 0 0,-6 37-1 0 0,11-52-218 0 0,1 1 1 0 0,0 0-1 0 0,0-1 0 0 0,0 1 0 0 0,1-1 1 0 0,-1 1-1 0 0,1-1 0 0 0,0 1 0 0 0,0-1 1 0 0,1 1-1 0 0,-1-1 0 0 0,1 0 0 0 0,0 1 1 0 0,0-1-1 0 0,1 0 0 0 0,-1-1 0 0 0,1 1 1 0 0,0 0-1 0 0,0-1 0 0 0,0 1 0 0 0,0-1 1 0 0,0 0-1 0 0,1 0 0 0 0,0 0 0 0 0,0-1 0 0 0,-1 1 1 0 0,1-1-1 0 0,9 4 0 0 0,-9-5-107 0 0,1 1 0 0 0,0-1 0 0 0,1 0 0 0 0,-1 0 0 0 0,0 0 0 0 0,0-1 0 0 0,0 0-1 0 0,1 0 1 0 0,-1 0 0 0 0,0 0 0 0 0,0-1 0 0 0,0 0 0 0 0,0 0 0 0 0,0-1 0 0 0,0 1 0 0 0,0-1 0 0 0,0 0-1 0 0,0 0 1 0 0,-1-1 0 0 0,1 0 0 0 0,-1 1 0 0 0,0-1 0 0 0,0-1 0 0 0,0 1 0 0 0,5-5 0 0 0,-5 3-94 0 0,0 0 1 0 0,-1 0 0 0 0,1 0 0 0 0,-1 0 0 0 0,0 0-1 0 0,4-12 1 0 0,-1-2-2383 0 0</inkml:trace>
</inkml:ink>
</file>

<file path=ppt/ink/ink6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0.191"/>
    </inkml:context>
    <inkml:brush xml:id="br0">
      <inkml:brushProperty name="width" value="0.1" units="cm"/>
      <inkml:brushProperty name="height" value="0.1" units="cm"/>
      <inkml:brushProperty name="color" value="#FFFFFF"/>
    </inkml:brush>
  </inkml:definitions>
  <inkml:trace contextRef="#ctx0" brushRef="#br0">11 70 9757 0 0,'-11'-70'1370'0'0,"15"135"667"0"0,23 64-967 0 0,-23-115-1204 0 0,1 1-1 0 0,1-1 1 0 0,0 0 0 0 0,0 0 0 0 0,2-1-1 0 0,13 21 1 0 0,-17-30-441 0 0,-1 0 1 0 0,1-1-1 0 0,0 1 1 0 0,1 0-1 0 0,-1-1 1 0 0,0 0-1 0 0,6 2 0 0 0,-2-1-2662 0 0</inkml:trace>
</inkml:ink>
</file>

<file path=ppt/ink/ink6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0.566"/>
    </inkml:context>
    <inkml:brush xml:id="br0">
      <inkml:brushProperty name="width" value="0.1" units="cm"/>
      <inkml:brushProperty name="height" value="0.1" units="cm"/>
      <inkml:brushProperty name="color" value="#FFFFFF"/>
    </inkml:brush>
  </inkml:definitions>
  <inkml:trace contextRef="#ctx0" brushRef="#br0">1 33 4676 0 0,'0'0'83'0'0,"-1"-1"-1"0"0,1 1 0 0 0,0-1 0 0 0,0 1 0 0 0,0-1 0 0 0,0 1 0 0 0,0-1 0 0 0,1 1 1 0 0,-1-1-1 0 0,0 1 0 0 0,0-1 0 0 0,0 1 0 0 0,0-1 0 0 0,1 1 0 0 0,-1-1 1 0 0,0 1-1 0 0,0-1 0 0 0,1 1 0 0 0,-1 0 0 0 0,0-1 0 0 0,1 1 0 0 0,-1-1 0 0 0,0 1 1 0 0,1 0-1 0 0,-1-1 0 0 0,0 1 0 0 0,1 0 0 0 0,-1 0 0 0 0,1-1 0 0 0,-1 1 1 0 0,1 0-1 0 0,-1 0 0 0 0,1-1 0 0 0,20 6 1133 0 0,18 19-584 0 0,-37-22-526 0 0,13 9 89 0 0,0 1-1 0 0,-1 0 1 0 0,0 1 0 0 0,-1 1-1 0 0,-1 0 1 0 0,14 21-1 0 0,-20-25-131 0 0,0 0 0 0 0,0 0 0 0 0,-1 0 0 0 0,0 1-1 0 0,-1 0 1 0 0,-1 0 0 0 0,1 0 0 0 0,-1 0 0 0 0,-1 1-1 0 0,0-1 1 0 0,0 16 0 0 0,-2-26-53 0 0,0 0-1 0 0,-1 1 1 0 0,1-1-1 0 0,0 1 1 0 0,0-1 0 0 0,-1 0-1 0 0,1 1 1 0 0,-1-1-1 0 0,1 0 1 0 0,-1 0 0 0 0,0 1-1 0 0,1-1 1 0 0,-1 0 0 0 0,0 0-1 0 0,0 0 1 0 0,0 0-1 0 0,0 0 1 0 0,0 0 0 0 0,0 0-1 0 0,0 0 1 0 0,0 0-1 0 0,0 0 1 0 0,-1-1 0 0 0,1 1-1 0 0,0 0 1 0 0,0-1-1 0 0,-1 1 1 0 0,1-1 0 0 0,0 1-1 0 0,-1-1 1 0 0,1 0-1 0 0,0 0 1 0 0,-1 0 0 0 0,1 1-1 0 0,-1-1 1 0 0,1 0-1 0 0,0-1 1 0 0,-3 1 0 0 0,2 0 40 0 0,-1 0-1 0 0,1-1 1 0 0,-1 1 0 0 0,1 0 0 0 0,0-1 0 0 0,-1 0 0 0 0,1 1 0 0 0,0-1 0 0 0,0 0 0 0 0,0 0 0 0 0,0-1 0 0 0,-1 1 0 0 0,1 0 0 0 0,1-1-1 0 0,-1 1 1 0 0,0-1 0 0 0,0 1 0 0 0,1-1 0 0 0,-1 0 0 0 0,0 0 0 0 0,1 0 0 0 0,-3-3 0 0 0,3-1-9 0 0,0 0 0 0 0,0 1 1 0 0,1-1-1 0 0,0 0 0 0 0,0 1 1 0 0,0-1-1 0 0,0 0 0 0 0,1 1 0 0 0,0-1 1 0 0,0 0-1 0 0,1 1 0 0 0,-1 0 1 0 0,1-1-1 0 0,0 1 0 0 0,1 0 0 0 0,-1 0 1 0 0,1 0-1 0 0,5-6 0 0 0,2-5-66 0 0,0 1 0 0 0,2 1 0 0 0,0 0 0 0 0,19-17 0 0 0,-15 17-1087 0 0,1 1 1 0 0,0 0-1 0 0,36-19 0 0 0,-38 24-2124 0 0</inkml:trace>
  <inkml:trace contextRef="#ctx0" brushRef="#br0" timeOffset="1">541 1 4440 0 0,'2'3'529'0'0,"0"0"-1"0"0,1 0 0 0 0,-1 1 0 0 0,-1-1 0 0 0,1 1 0 0 0,0 0 1 0 0,1 5-1 0 0,9 55 845 0 0,-8-38-696 0 0,7 59 607 0 0,1 1-1265 0 0,2-30-4511 0 0</inkml:trace>
</inkml:ink>
</file>

<file path=ppt/ink/ink6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0.908"/>
    </inkml:context>
    <inkml:brush xml:id="br0">
      <inkml:brushProperty name="width" value="0.1" units="cm"/>
      <inkml:brushProperty name="height" value="0.1" units="cm"/>
      <inkml:brushProperty name="color" value="#FFFFFF"/>
    </inkml:brush>
  </inkml:definitions>
  <inkml:trace contextRef="#ctx0" brushRef="#br0">7 57 1236 0 0,'-6'-7'5018'0'0,"29"10"-3833"0"0,-22-2-1191 0 0,0-1 0 0 0,0 0 1 0 0,1 0-1 0 0,-1 0 0 0 0,0 0 0 0 0,0-1 1 0 0,0 1-1 0 0,1 0 0 0 0,-1 0 1 0 0,0-1-1 0 0,0 1 0 0 0,0 0 1 0 0,0-1-1 0 0,0 0 0 0 0,1 1 1 0 0,-1-1-1 0 0,0 1 0 0 0,0-1 0 0 0,0 0 1 0 0,-1 0-1 0 0,1 0 0 0 0,0 0 1 0 0,0 1-1 0 0,0-1 0 0 0,-1 0 1 0 0,1 0-1 0 0,0-1 0 0 0,-1 1 0 0 0,1 0 1 0 0,-1 0-1 0 0,1 0 0 0 0,-1 0 1 0 0,1 0-1 0 0,-1-1 0 0 0,0 1 1 0 0,0 0-1 0 0,0 0 0 0 0,0 0 0 0 0,0-1 1 0 0,0 1-1 0 0,0 0 0 0 0,0 0 1 0 0,0-1-1 0 0,0 1 0 0 0,-1 0 1 0 0,1 0-1 0 0,0 0 0 0 0,-1 0 0 0 0,1-1 1 0 0,-1 1-1 0 0,1 0 0 0 0,-1 0 1 0 0,0 0-1 0 0,0 0 0 0 0,1 0 1 0 0,-1 0-1 0 0,0 1 0 0 0,0-1 0 0 0,0 0 1 0 0,0 0-1 0 0,0 0 0 0 0,0 1 1 0 0,-2-2-1 0 0</inkml:trace>
</inkml:ink>
</file>

<file path=ppt/ink/ink6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1.257"/>
    </inkml:context>
    <inkml:brush xml:id="br0">
      <inkml:brushProperty name="width" value="0.1" units="cm"/>
      <inkml:brushProperty name="height" value="0.1" units="cm"/>
      <inkml:brushProperty name="color" value="#FFFFFF"/>
    </inkml:brush>
  </inkml:definitions>
  <inkml:trace contextRef="#ctx0" brushRef="#br0">307 38 1652 0 0,'1'-1'203'0'0,"0"1"0"0"0,-1 0-1 0 0,1-1 1 0 0,0 1 0 0 0,0-1 0 0 0,0 1 0 0 0,-1-1-1 0 0,1 1 1 0 0,0-1 0 0 0,-1 1 0 0 0,1-1-1 0 0,0 0 1 0 0,-1 1 0 0 0,1-1 0 0 0,-1 0 0 0 0,1 1-1 0 0,-1-1 1 0 0,1 0 0 0 0,-1 0 0 0 0,0 0-1 0 0,1 1 1 0 0,-1-1 0 0 0,0 0 0 0 0,1-1 0 0 0,-2 1-70 0 0,1 0 0 0 0,0 0 0 0 0,-1 1 0 0 0,1-1 0 0 0,-1 0 0 0 0,1 0 0 0 0,-1 1 0 0 0,1-1 0 0 0,-1 1 0 0 0,0-1 0 0 0,1 0 0 0 0,-1 1 0 0 0,0-1 0 0 0,1 1 0 0 0,-1-1 0 0 0,0 1 0 0 0,0 0 0 0 0,1-1 0 0 0,-1 1 0 0 0,-1 0 0 0 0,-3-2 125 0 0,1 0 0 0 0,-1 1 0 0 0,0 0 0 0 0,0 0-1 0 0,0 0 1 0 0,0 1 0 0 0,0 0 0 0 0,-6 0 0 0 0,1 2-104 0 0,0 1-1 0 0,-1 1 0 0 0,1-1 0 0 0,0 1 0 0 0,0 1 0 0 0,1 0 0 0 0,0 0 1 0 0,0 1-1 0 0,0 0 0 0 0,0 1 0 0 0,1 0 0 0 0,-13 14 0 0 0,4-3 41 0 0,2 1 0 0 0,0 0 0 0 0,1 1-1 0 0,-17 34 1 0 0,25-43-132 0 0,2 1 1 0 0,-1-1-1 0 0,1 1 0 0 0,1 0 0 0 0,0 0 1 0 0,1 1-1 0 0,0-1 0 0 0,1 14 0 0 0,0-21-56 0 0,2-1-1 0 0,-1 0 1 0 0,0 0-1 0 0,1 1 0 0 0,0-1 1 0 0,0 0-1 0 0,0 0 1 0 0,1 0-1 0 0,-1 0 1 0 0,1 0-1 0 0,4 7 0 0 0,-4-9-27 0 0,0 0 0 0 0,0 1-1 0 0,0-1 1 0 0,0-1 0 0 0,0 1-1 0 0,1 0 1 0 0,-1 0 0 0 0,1-1-1 0 0,-1 0 1 0 0,1 1 0 0 0,0-1-1 0 0,-1 0 1 0 0,1 0 0 0 0,0 0-1 0 0,0-1 1 0 0,-1 1 0 0 0,1-1-1 0 0,0 1 1 0 0,4-1 0 0 0,-1 0-87 0 0,0-1 1 0 0,-1 0-1 0 0,1 0 1 0 0,-1 0-1 0 0,1 0 1 0 0,-1-1-1 0 0,0 0 1 0 0,0 0-1 0 0,0-1 0 0 0,0 1 1 0 0,0-1-1 0 0,0 0 1 0 0,-1 0-1 0 0,7-6 1 0 0,-4 3-85 0 0,1-1 0 0 0,-1 0 0 0 0,-1 0 0 0 0,1-1 0 0 0,-1 0 0 0 0,-1 0 0 0 0,7-11 0 0 0,1-9-441 0 0,-1-1 1 0 0,10-33-1 0 0,-16 38-1879 0 0</inkml:trace>
</inkml:ink>
</file>

<file path=ppt/ink/ink6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1.628"/>
    </inkml:context>
    <inkml:brush xml:id="br0">
      <inkml:brushProperty name="width" value="0.1" units="cm"/>
      <inkml:brushProperty name="height" value="0.1" units="cm"/>
      <inkml:brushProperty name="color" value="#FFFFFF"/>
    </inkml:brush>
  </inkml:definitions>
  <inkml:trace contextRef="#ctx0" brushRef="#br0">0 39 10837 0 0,'2'-4'108'0'0,"-1"1"0"0"0,0-1 0 0 0,0 0 0 0 0,-1 1 0 0 0,1-1 0 0 0,-1 0-1 0 0,1-6 1 0 0,-2 8 270 0 0,1 4-9 0 0,3 19 200 0 0,-1-2-584 0 0,2 1 1 0 0,0-1 0 0 0,1 1-1 0 0,1-1 1 0 0,1-1-1 0 0,1 1 1 0 0,0-1-1 0 0,2-1 1 0 0,0 0 0 0 0,20 27-1 0 0,-28-42-291 0 0,1 1 0 0 0,-1-1 1 0 0,1 1-1 0 0,0-1 0 0 0,0 0 0 0 0,-1 0 0 0 0,2-1 0 0 0,-1 1 0 0 0,0 0 1 0 0,0-1-1 0 0,4 2 0 0 0,1-2-2948 0 0</inkml:trace>
</inkml:ink>
</file>

<file path=ppt/ink/ink6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1.979"/>
    </inkml:context>
    <inkml:brush xml:id="br0">
      <inkml:brushProperty name="width" value="0.1" units="cm"/>
      <inkml:brushProperty name="height" value="0.1" units="cm"/>
      <inkml:brushProperty name="color" value="#FFFFFF"/>
    </inkml:brush>
  </inkml:definitions>
  <inkml:trace contextRef="#ctx0" brushRef="#br0">50 83 5497 0 0,'-4'-15'882'0'0,"3"9"-535"0"0,-1-1 0 0 0,0 1 0 0 0,0-1 0 0 0,-1 1 0 0 0,1 0 0 0 0,-1 0 0 0 0,-1 0 0 0 0,-4-7 0 0 0,8 13-311 0 0,0-1 1 0 0,-1 1 0 0 0,1 0 0 0 0,0-1 0 0 0,0 1 0 0 0,-1 0 0 0 0,1 0 0 0 0,0-1 0 0 0,0 1 0 0 0,-1 0 0 0 0,1 0 0 0 0,0 0 0 0 0,-1-1-1 0 0,1 1 1 0 0,0 0 0 0 0,-1 0 0 0 0,1 0 0 0 0,0 0 0 0 0,-1 0 0 0 0,1 0 0 0 0,0 0 0 0 0,-1 0 0 0 0,1 0 0 0 0,0 0 0 0 0,-1 0 0 0 0,1 0-1 0 0,-1 0 1 0 0,1 0 0 0 0,0 0 0 0 0,-1 0 0 0 0,1 0 0 0 0,0 0 0 0 0,-1 0 0 0 0,1 1 0 0 0,0-1 0 0 0,-1 0 0 0 0,1 0 0 0 0,0 0 0 0 0,-1 1 0 0 0,1-1-1 0 0,0 0 1 0 0,0 0 0 0 0,-1 1 0 0 0,1-1 0 0 0,0 0 0 0 0,0 0 0 0 0,0 1 0 0 0,-1-1 0 0 0,1 0 0 0 0,0 1 0 0 0,0-1 0 0 0,0 0 0 0 0,0 1-1 0 0,0-1 1 0 0,0 0 0 0 0,0 1 0 0 0,-1-1 0 0 0,1 1 0 0 0,0-1 0 0 0,0 0 0 0 0,0 1 0 0 0,0-1 0 0 0,1 0 0 0 0,-1 1 0 0 0,-3 29 748 0 0,3-27-691 0 0,-1 36 331 0 0,3 0 1 0 0,1 0-1 0 0,11 54 0 0 0,36 114-551 0 0,-46-193 25 0 0,-1 2-75 0 0,5 20-188 0 0,-4-30 155 0 0,-1-20-16 0 0,-1-4 223 0 0,0 1 0 0 0,2-1 0 0 0,0 1 0 0 0,1 0 0 0 0,0 0 0 0 0,2 0 0 0 0,0 1 1 0 0,0-1-1 0 0,2 2 0 0 0,16-25 0 0 0,-21 37 10 0 0,-1-1 0 0 0,1 0 0 0 0,-1 1 0 0 0,1 0 0 0 0,0 0 0 0 0,0 0 0 0 0,1 0 0 0 0,-1 1 0 0 0,1-1 0 0 0,-1 1 0 0 0,1 0 0 0 0,0 1 0 0 0,-1-1 0 0 0,1 1 0 0 0,0 0 0 0 0,0 0 0 0 0,0 0 0 0 0,8 1 0 0 0,-5 0-3 0 0,-1 1-1 0 0,1 0 1 0 0,-1 1-1 0 0,1-1 1 0 0,-1 1-1 0 0,0 1 1 0 0,0 0-1 0 0,0 0 1 0 0,0 0-1 0 0,-1 1 1 0 0,11 7-1 0 0,-8-5 5 0 0,0 1 0 0 0,-1 1 1 0 0,0-1-1 0 0,0 1 0 0 0,-1 0 0 0 0,0 1 1 0 0,-1 0-1 0 0,6 10 0 0 0,-8-13 9 0 0,-1 1 1 0 0,0-1-1 0 0,0 1 1 0 0,-1 0-1 0 0,1 0 1 0 0,-1 0-1 0 0,-1 0 0 0 0,0 0 1 0 0,0 0-1 0 0,0 0 1 0 0,-1 1-1 0 0,0 7 1 0 0,-1-9 8 0 0,-1 0 0 0 0,1 1 1 0 0,-1-1-1 0 0,0 0 1 0 0,-1 0-1 0 0,0 0 0 0 0,0-1 1 0 0,0 1-1 0 0,0-1 1 0 0,-1 1-1 0 0,0-1 0 0 0,0 0 1 0 0,-1-1-1 0 0,1 1 1 0 0,-9 6-1 0 0,-2 0 35 0 0,1-1 0 0 0,-1 0 0 0 0,-1-1 0 0 0,-23 10 0 0 0,33-17-85 0 0,0 1 0 0 0,0-1 0 0 0,0 0-1 0 0,-1-1 1 0 0,1 0 0 0 0,0 0 0 0 0,-1 0-1 0 0,-10 0 1 0 0,14-2-254 0 0,0 1-1 0 0,1 0 1 0 0,-1-1-1 0 0,0 1 1 0 0,1-1-1 0 0,-1 0 1 0 0,1 0 0 0 0,-1 0-1 0 0,1 0 1 0 0,-1 0-1 0 0,1 0 1 0 0,0-1-1 0 0,0 1 1 0 0,0-1-1 0 0,-1 0 1 0 0,1 1-1 0 0,1-1 1 0 0,-1 0 0 0 0,0 0-1 0 0,0-1 1 0 0,1 1-1 0 0,-3-5 1 0 0,-2-7-2754 0 0</inkml:trace>
</inkml:ink>
</file>

<file path=ppt/ink/ink6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2.339"/>
    </inkml:context>
    <inkml:brush xml:id="br0">
      <inkml:brushProperty name="width" value="0.1" units="cm"/>
      <inkml:brushProperty name="height" value="0.1" units="cm"/>
      <inkml:brushProperty name="color" value="#FFFFFF"/>
    </inkml:brush>
  </inkml:definitions>
  <inkml:trace contextRef="#ctx0" brushRef="#br0">1 12 4060 0 0,'3'-12'4748'0'0,"5"32"-3059"0"0,6 33-550 0 0,16 103 573 0 0,-18-77-570 0 0,5 155 1 0 0,-17-104-4110 0 0,0-105 1762 0 0,-1-1-2323 0 0,1-14 491 0 0</inkml:trace>
</inkml:ink>
</file>

<file path=ppt/ink/ink6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3.030"/>
    </inkml:context>
    <inkml:brush xml:id="br0">
      <inkml:brushProperty name="width" value="0.1" units="cm"/>
      <inkml:brushProperty name="height" value="0.1" units="cm"/>
      <inkml:brushProperty name="color" value="#FFFFFF"/>
    </inkml:brush>
  </inkml:definitions>
  <inkml:trace contextRef="#ctx0" brushRef="#br0">87 322 2644 0 0,'13'-9'343'0'0,"4"-3"11"0"0,0-1 1 0 0,27-27 0 0 0,-41 37-222 0 0,0 0 1 0 0,0-1 0 0 0,0 1 0 0 0,-1-1 0 0 0,1 1 0 0 0,-1-1 0 0 0,0 0 0 0 0,0 0 0 0 0,0 0 0 0 0,-1 0-1 0 0,1 0 1 0 0,-1-1 0 0 0,0 1 0 0 0,0 0 0 0 0,-1-1 0 0 0,1 1 0 0 0,-1 0 0 0 0,0-1 0 0 0,-1-7 0 0 0,1 10 16 0 0,-1-1 1 0 0,0 1 0 0 0,0 0 0 0 0,0-1-1 0 0,0 1 1 0 0,0 0 0 0 0,-1 0-1 0 0,1 0 1 0 0,-1 0 0 0 0,1 0 0 0 0,-1 0-1 0 0,0 0 1 0 0,0 0 0 0 0,0 1 0 0 0,0-1-1 0 0,0 1 1 0 0,0-1 0 0 0,0 1-1 0 0,0 0 1 0 0,-1 0 0 0 0,1 0 0 0 0,-1 0-1 0 0,1 0 1 0 0,0 1 0 0 0,-1-1 0 0 0,-4 0-1 0 0,3 1 28 0 0,0-1 0 0 0,0 1 0 0 0,0 0 0 0 0,0 0-1 0 0,0 0 1 0 0,0 1 0 0 0,0-1 0 0 0,0 1 0 0 0,0 0-1 0 0,1 0 1 0 0,-1 0 0 0 0,0 1 0 0 0,1-1 0 0 0,-1 1 0 0 0,1 0-1 0 0,-6 4 1 0 0,1 2 60 0 0,0 0-1 0 0,0 1 1 0 0,1 0-1 0 0,0 0 1 0 0,1 1-1 0 0,0 0 0 0 0,0 0 1 0 0,1 0-1 0 0,0 1 1 0 0,1 0-1 0 0,1 0 1 0 0,-5 18-1 0 0,6-21-146 0 0,1 0 0 0 0,0 0 0 0 0,0 0 0 0 0,1 0 0 0 0,0 0 0 0 0,0 0 0 0 0,1 0 0 0 0,0 0 0 0 0,0 0 0 0 0,1 0 0 0 0,0 0 0 0 0,0 0 0 0 0,1 0 0 0 0,0-1 0 0 0,0 1 0 0 0,1-1-1 0 0,0 0 1 0 0,9 11 0 0 0,-9-13-89 0 0,0-1-1 0 0,1-1 0 0 0,0 1 0 0 0,-1-1 0 0 0,2 0 1 0 0,-1 0-1 0 0,0 0 0 0 0,0 0 0 0 0,1-1 0 0 0,-1 0 0 0 0,1 0 1 0 0,0-1-1 0 0,0 0 0 0 0,-1 0 0 0 0,1 0 0 0 0,0-1 1 0 0,0 1-1 0 0,0-1 0 0 0,0-1 0 0 0,10-1 0 0 0,7-1-219 0 0,-1-2-1 0 0,0-1 1 0 0,0 0-1 0 0,28-13 0 0 0,-45 17 197 0 0,9-4-180 0 0,1 0 0 0 0,-2-1 0 0 0,1-1 0 0 0,22-16 0 0 0,2-4-113 0 0,-19 16-13 0 0,-1-2 1 0 0,0 0-1 0 0,-1 0 0 0 0,28-32 0 0 0,-33 30 191 0 0,0 0 1 0 0,-1-1-1 0 0,-1-1 0 0 0,14-32 0 0 0,-22 46 182 0 0,0 0 0 0 0,-1 0 1 0 0,0 0-1 0 0,0 0 0 0 0,0 0 0 0 0,0 0 0 0 0,0-1 0 0 0,-1 1 0 0 0,0 0 0 0 0,0 0 0 0 0,0-1 0 0 0,0 1 0 0 0,-1 0 0 0 0,0 0 1 0 0,0 0-1 0 0,0 0 0 0 0,0 0 0 0 0,0 0 0 0 0,-1 0 0 0 0,0 0 0 0 0,0 0 0 0 0,0 0 0 0 0,0 1 0 0 0,-1-1 0 0 0,1 1 0 0 0,-1 0 0 0 0,0 0 1 0 0,0 0-1 0 0,-5-5 0 0 0,5 6-4 0 0,1 0 0 0 0,0 1 0 0 0,-1-1 1 0 0,0 0-1 0 0,1 1 0 0 0,-1 0 0 0 0,0-1 1 0 0,0 1-1 0 0,0 0 0 0 0,0 0 0 0 0,0 1 1 0 0,0-1-1 0 0,0 0 0 0 0,0 1 0 0 0,0 0 1 0 0,0 0-1 0 0,0 0 0 0 0,0 0 0 0 0,0 0 1 0 0,0 1-1 0 0,0 0 0 0 0,0-1 0 0 0,0 1 1 0 0,0 0-1 0 0,0 0 0 0 0,-4 3 0 0 0,3-2 17 0 0,0 1-1 0 0,1 1 0 0 0,-1-1 0 0 0,1 0 1 0 0,-1 1-1 0 0,1 0 0 0 0,0 0 0 0 0,0 0 1 0 0,1 0-1 0 0,-1 0 0 0 0,1 0 0 0 0,0 1 1 0 0,0-1-1 0 0,1 1 0 0 0,-3 8 0 0 0,3-5-10 0 0,0-1-1 0 0,1 1 1 0 0,0-1-1 0 0,0 1 0 0 0,1 0 1 0 0,-1-1-1 0 0,2 1 1 0 0,-1-1-1 0 0,1 0 1 0 0,0 1-1 0 0,1-1 1 0 0,0 0-1 0 0,6 11 0 0 0,6 10 87 0 0,36 47-1 0 0,-46-68-109 0 0,22 28-58 0 0,-17-25-163 0 0,-1 2 1 0 0,-1-1 0 0 0,13 23 0 0 0,-21-34 190 0 0,0 1 1 0 0,0-1 0 0 0,0 0 0 0 0,1 1 0 0 0,-1-1 0 0 0,0 1 0 0 0,0-1 0 0 0,0 1 0 0 0,0-1-1 0 0,0 1 1 0 0,0-1 0 0 0,0 1 0 0 0,0-1 0 0 0,0 1 0 0 0,0-1 0 0 0,0 1 0 0 0,0-1-1 0 0,-1 1 1 0 0,1-1 0 0 0,0 1 0 0 0,0-1 0 0 0,0 0 0 0 0,-1 1 0 0 0,1-1 0 0 0,0 1 0 0 0,0-1-1 0 0,-1 0 1 0 0,1 1 0 0 0,0-1 0 0 0,-1 0 0 0 0,0 1 0 0 0,-18 8 147 0 0,-25-4 284 0 0,42-4-424 0 0,-8-1-140 0 0,-89 3 1309 0 0,50-9-2645 0 0,4-9-4442 0 0,30 7 2340 0 0</inkml:trace>
</inkml:ink>
</file>

<file path=ppt/ink/ink6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5.052"/>
    </inkml:context>
    <inkml:brush xml:id="br0">
      <inkml:brushProperty name="width" value="0.1" units="cm"/>
      <inkml:brushProperty name="height" value="0.1" units="cm"/>
      <inkml:brushProperty name="color" value="#FFFFFF"/>
    </inkml:brush>
  </inkml:definitions>
  <inkml:trace contextRef="#ctx0" brushRef="#br0">31 9 3864 0 0,'-3'5'345'0'0,"0"1"1"0"0,0 0-1 0 0,0 0 0 0 0,1 0 0 0 0,0 0 0 0 0,0 0 0 0 0,0 0 0 0 0,1 0 0 0 0,-1 10 0 0 0,1-10-101 0 0,-2 9 76 0 0,1 0-1 0 0,1 0 0 0 0,0 0 0 0 0,1 1 1 0 0,1-1-1 0 0,0 0 0 0 0,1 0 0 0 0,1 0 1 0 0,0 0-1 0 0,6 17 0 0 0,-6-24-288 0 0,0-1 0 0 0,1 1 0 0 0,0-1 0 0 0,0 0 1 0 0,0 0-1 0 0,1 0 0 0 0,0-1 0 0 0,1 0 0 0 0,-1 0 0 0 0,1 0 0 0 0,0 0 0 0 0,0-1 0 0 0,1 0 0 0 0,0 0 0 0 0,0-1 0 0 0,0 0 0 0 0,0 0 1 0 0,1-1-1 0 0,-1 0 0 0 0,14 4 0 0 0,-18-6-50 0 0,1 0 1 0 0,-1-1-1 0 0,1 1 0 0 0,0-1 1 0 0,-1 0-1 0 0,1 0 1 0 0,0 0-1 0 0,-1 0 0 0 0,1 0 1 0 0,0-1-1 0 0,-1 0 1 0 0,1 1-1 0 0,-1-1 1 0 0,1-1-1 0 0,-1 1 0 0 0,1 0 1 0 0,5-4-1 0 0,-5 1 1 0 0,1 1-1 0 0,-1-1 1 0 0,0 0-1 0 0,0 0 1 0 0,0-1-1 0 0,-1 1 1 0 0,1-1-1 0 0,-1 0 1 0 0,0 0-1 0 0,3-6 1 0 0,2-8-6 0 0,-1-1 0 0 0,-1 1 0 0 0,-1-1 0 0 0,0 0 0 0 0,1-24 0 0 0,-3 9 188 0 0,-1 0 1 0 0,-5-56-1 0 0,3 90-153 0 0,0 0 1 0 0,0-1-1 0 0,0 1 0 0 0,0 0 1 0 0,0-1-1 0 0,0 1 0 0 0,-1 0 1 0 0,1-1-1 0 0,0 1 0 0 0,-1 0 1 0 0,1-1-1 0 0,-1 1 0 0 0,0 0 1 0 0,-1-2-1 0 0,2 3-3 0 0,0 0-1 0 0,-1 0 1 0 0,1 0-1 0 0,-1 0 1 0 0,1 1-1 0 0,-1-1 1 0 0,1 0-1 0 0,0 0 1 0 0,-1 1-1 0 0,1-1 1 0 0,0 0-1 0 0,-1 0 1 0 0,1 1-1 0 0,0-1 0 0 0,-1 0 1 0 0,1 1-1 0 0,0-1 1 0 0,0 1-1 0 0,-1-1 1 0 0,1 0-1 0 0,0 1 1 0 0,0-1-1 0 0,0 1 1 0 0,-1-1-1 0 0,1 0 1 0 0,0 1-1 0 0,0 0 1 0 0,-12 43 241 0 0,10-25-177 0 0,0 0 0 0 0,2 0 0 0 0,0 0 0 0 0,5 27 1 0 0,-4-38-213 0 0,1 1 0 0 0,-1-1 1 0 0,2 1-1 0 0,-1-1 1 0 0,1 0-1 0 0,0 0 1 0 0,1 0-1 0 0,0-1 1 0 0,0 1-1 0 0,1-1 0 0 0,0 0 1 0 0,6 7-1 0 0,-8-12-231 0 0,-1 1 0 0 0,1-1-1 0 0,0 0 1 0 0,0 0 0 0 0,0 0-1 0 0,1 0 1 0 0,-1 0 0 0 0,0-1 0 0 0,1 1-1 0 0,-1-1 1 0 0,1 0 0 0 0,-1 0-1 0 0,1 0 1 0 0,-1-1 0 0 0,1 1-1 0 0,0-1 1 0 0,-1 0 0 0 0,1 0 0 0 0,0 0-1 0 0,6-2 1 0 0,5-2-878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0.006"/>
    </inkml:context>
    <inkml:brush xml:id="br0">
      <inkml:brushProperty name="width" value="0.1" units="cm"/>
      <inkml:brushProperty name="height" value="0.1" units="cm"/>
      <inkml:brushProperty name="color" value="#FFFFFF"/>
    </inkml:brush>
  </inkml:definitions>
  <inkml:trace contextRef="#ctx0" brushRef="#br0">54 55 3848 0 0,'0'-2'147'0'0,"1"1"0"0"0,-1 0 0 0 0,0 0-1 0 0,0 0 1 0 0,1 0 0 0 0,-1 0-1 0 0,0 0 1 0 0,0 0 0 0 0,0 0 0 0 0,0 0-1 0 0,-1 0 1 0 0,1-1 0 0 0,0 1-1 0 0,0 0 1 0 0,-1 0 0 0 0,1 0 0 0 0,0 0-1 0 0,-1 0 1 0 0,1 0 0 0 0,-2-2-1 0 0,1 3-76 0 0,1 0 0 0 0,-1 0 0 0 0,0 0 0 0 0,1 0-1 0 0,-1 0 1 0 0,0 0 0 0 0,1 0 0 0 0,-1 0 0 0 0,0 0-1 0 0,1 0 1 0 0,-1 1 0 0 0,1-1 0 0 0,-1 0 0 0 0,0 0-1 0 0,1 1 1 0 0,-1-1 0 0 0,1 0 0 0 0,-1 1 0 0 0,1-1 0 0 0,-1 0-1 0 0,0 1 1 0 0,1-1 0 0 0,0 1 0 0 0,-1-1 0 0 0,1 1-1 0 0,-1-1 1 0 0,1 1 0 0 0,0-1 0 0 0,-1 1 0 0 0,1-1-1 0 0,0 1 1 0 0,-1-1 0 0 0,1 1 0 0 0,0 0 0 0 0,0-1-1 0 0,0 2 1 0 0,-5 7 174 0 0,0 0 0 0 0,1 0 0 0 0,0 1 0 0 0,1 0 0 0 0,0 0 0 0 0,0-1 0 0 0,1 1-1 0 0,0 1 1 0 0,1-1 0 0 0,0 18 0 0 0,1-24-195 0 0,1 0-1 0 0,-1 0 1 0 0,1 0 0 0 0,0 0-1 0 0,0 0 1 0 0,0 0 0 0 0,0-1-1 0 0,1 1 1 0 0,-1 0-1 0 0,1-1 1 0 0,0 1 0 0 0,0-1-1 0 0,1 1 1 0 0,-1-1 0 0 0,1 0-1 0 0,0 0 1 0 0,-1 0-1 0 0,1 0 1 0 0,0-1 0 0 0,1 1-1 0 0,-1-1 1 0 0,0 0 0 0 0,1 0-1 0 0,-1 0 1 0 0,1 0-1 0 0,0 0 1 0 0,0-1 0 0 0,0 0-1 0 0,-1 0 1 0 0,6 1 0 0 0,-5-1-24 0 0,0 0 0 0 0,1 0 0 0 0,-1 0 1 0 0,1-1-1 0 0,-1 0 0 0 0,1 0 1 0 0,-1 0-1 0 0,1-1 0 0 0,-1 1 1 0 0,1-1-1 0 0,-1 0 0 0 0,0 0 0 0 0,1 0 1 0 0,-1-1-1 0 0,0 0 0 0 0,0 0 1 0 0,0 0-1 0 0,0 0 0 0 0,0 0 0 0 0,-1-1 1 0 0,1 0-1 0 0,-1 0 0 0 0,1 0 1 0 0,-1 0-1 0 0,0 0 0 0 0,0-1 0 0 0,-1 1 1 0 0,4-5-1 0 0,-3 2-39 0 0,-1 1 1 0 0,1-1-1 0 0,-1 0 1 0 0,0 0-1 0 0,0 1 1 0 0,-1-1-1 0 0,0-1 0 0 0,0 1 1 0 0,0 0-1 0 0,-1 0 1 0 0,0 0-1 0 0,0 0 0 0 0,0 0 1 0 0,-1 0-1 0 0,0 0 1 0 0,0 0-1 0 0,-1 0 0 0 0,0 0 1 0 0,0 0-1 0 0,-3-7 1 0 0,2 7-4 0 0,-1 0 1 0 0,1-1-1 0 0,-1 1 1 0 0,-1 1-1 0 0,1-1 1 0 0,-1 1 0 0 0,0-1-1 0 0,0 1 1 0 0,-10-6-1 0 0,13 8-84 0 0,-1 2-1 0 0,0-1 1 0 0,0 0-1 0 0,-1 1 0 0 0,1-1 1 0 0,0 1-1 0 0,0 0 1 0 0,-1 0-1 0 0,1 0 1 0 0,0 0-1 0 0,-1 1 0 0 0,1-1 1 0 0,-1 1-1 0 0,1 0 1 0 0,-1 0-1 0 0,1 0 1 0 0,-1 1-1 0 0,1-1 0 0 0,0 1 1 0 0,-1 0-1 0 0,-5 2 1 0 0,-3 9-3342 0 0</inkml:trace>
</inkml:ink>
</file>

<file path=ppt/ink/ink6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5.491"/>
    </inkml:context>
    <inkml:brush xml:id="br0">
      <inkml:brushProperty name="width" value="0.1" units="cm"/>
      <inkml:brushProperty name="height" value="0.1" units="cm"/>
      <inkml:brushProperty name="color" value="#FFFFFF"/>
    </inkml:brush>
  </inkml:definitions>
  <inkml:trace contextRef="#ctx0" brushRef="#br0">61 87 856 0 0,'-12'-9'5025'0'0,"5"30"-3056"0"0,2 13-1592 0 0,2 0 0 0 0,1 0 1 0 0,2 0-1 0 0,5 47 0 0 0,-4-73-495 0 0,-1-4 77 0 0,1 21-483 0 0,-1-25 521 0 0,0 0 0 0 0,0 1 0 0 0,0-1 0 0 0,0 0 0 0 0,0 0 0 0 0,0 0 0 0 0,0 0 0 0 0,0 0-1 0 0,0 0 1 0 0,0 0 0 0 0,0 0 0 0 0,0 0 0 0 0,-1 0 0 0 0,1 1 0 0 0,0-1 0 0 0,0 0 0 0 0,0 0 0 0 0,0 0 0 0 0,0 0 0 0 0,0 0 0 0 0,0 0-1 0 0,0 0 1 0 0,0 0 0 0 0,0 0 0 0 0,0 0 0 0 0,0 0 0 0 0,0 0 0 0 0,0 0 0 0 0,0 0 0 0 0,-1 0 0 0 0,1 0 0 0 0,0 0 0 0 0,0 1-1 0 0,0-1 1 0 0,0 0 0 0 0,0 0 0 0 0,0 0 0 0 0,0 0 0 0 0,0 0 0 0 0,0 0 0 0 0,-1 0 0 0 0,1 0 0 0 0,0 0 0 0 0,0 0 0 0 0,0 0-1 0 0,0-1 1 0 0,0 1 0 0 0,0 0 0 0 0,0 0 0 0 0,0 0 0 0 0,0 0 0 0 0,0 0 0 0 0,0 0 0 0 0,-1 0 0 0 0,1 0 0 0 0,0 0 0 0 0,0 0 0 0 0,0 0-1 0 0,0 0 1 0 0,0 0 0 0 0,0 0 0 0 0,0 0 0 0 0,-9-15 41 0 0,4 1 53 0 0,0 0 0 0 0,1 0 0 0 0,1-1-1 0 0,0 0 1 0 0,0 1 0 0 0,2-1 0 0 0,0 0 0 0 0,1 0-1 0 0,0 0 1 0 0,1 0 0 0 0,1 0 0 0 0,0 0-1 0 0,1 1 1 0 0,1-1 0 0 0,0 1 0 0 0,12-28-1 0 0,-13 38-73 0 0,-1-1-1 0 0,1 1 1 0 0,0 0 0 0 0,0 0-1 0 0,0 0 1 0 0,1 0 0 0 0,-1 1-1 0 0,1-1 1 0 0,0 1-1 0 0,0 0 1 0 0,0 0 0 0 0,1 1-1 0 0,-1-1 1 0 0,1 1-1 0 0,-1 0 1 0 0,1 0 0 0 0,0 0-1 0 0,0 1 1 0 0,0-1-1 0 0,0 1 1 0 0,0 0 0 0 0,0 1-1 0 0,0-1 1 0 0,0 1-1 0 0,0 0 1 0 0,0 1 0 0 0,0-1-1 0 0,0 1 1 0 0,0 0-1 0 0,0 0 1 0 0,0 0 0 0 0,0 1-1 0 0,-1 0 1 0 0,1 0-1 0 0,0 0 1 0 0,-1 0 0 0 0,1 1-1 0 0,-1 0 1 0 0,0 0-1 0 0,6 5 1 0 0,3 5-1 0 0,0 2 0 0 0,-2-1 0 0 0,1 2 0 0 0,-2-1 0 0 0,0 1-1 0 0,-1 1 1 0 0,0 0 0 0 0,-2 0 0 0 0,0 1 0 0 0,8 30 0 0 0,-11-32-869 0 0,-1 1 1 0 0,0 1 0 0 0,0 29-1 0 0,-3-46 510 0 0,0 0 0 0 0,0 0 0 0 0,0 0 0 0 0,0 0 0 0 0,0 0 0 0 0,0 0 0 0 0,0 0 0 0 0,-1 0 0 0 0,1 0 0 0 0,0 0-1 0 0,-1 0 1 0 0,1 0 0 0 0,-1 0 0 0 0,0 2 0 0 0</inkml:trace>
</inkml:ink>
</file>

<file path=ppt/ink/ink6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5.874"/>
    </inkml:context>
    <inkml:brush xml:id="br0">
      <inkml:brushProperty name="width" value="0.1" units="cm"/>
      <inkml:brushProperty name="height" value="0.1" units="cm"/>
      <inkml:brushProperty name="color" value="#FFFFFF"/>
    </inkml:brush>
  </inkml:definitions>
  <inkml:trace contextRef="#ctx0" brushRef="#br0">0 437 1400 0 0,'5'-2'5945'0'0,"-5"2"-5836"0"0,6 19 2074 0 0,4 27-1048 0 0,-4-13-844 0 0,14 73 1530 0 0,0-37-6265 0 0,-17-62 1304 0 0</inkml:trace>
  <inkml:trace contextRef="#ctx0" brushRef="#br0" timeOffset="1">64 56 4104 0 0,'0'-14'200'0'0,"-1"1"-172"0"0,1 3-212 0 0,1 3-272 0 0,2 1-696 0 0,2 1-52 0 0</inkml:trace>
</inkml:ink>
</file>

<file path=ppt/ink/ink6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6.220"/>
    </inkml:context>
    <inkml:brush xml:id="br0">
      <inkml:brushProperty name="width" value="0.1" units="cm"/>
      <inkml:brushProperty name="height" value="0.1" units="cm"/>
      <inkml:brushProperty name="color" value="#FFFFFF"/>
    </inkml:brush>
  </inkml:definitions>
  <inkml:trace contextRef="#ctx0" brushRef="#br0">143 46 2160 0 0,'-1'-2'291'0'0,"1"-1"-1"0"0,-1 1 1 0 0,1 0-1 0 0,-1-1 1 0 0,0 1-1 0 0,0 0 1 0 0,0 0-1 0 0,0 0 1 0 0,0 0-1 0 0,0-1 1 0 0,-1 2-1 0 0,1-1 1 0 0,-1 0-1 0 0,1 0 0 0 0,-1 0 1 0 0,0 1-1 0 0,0-1 1 0 0,0 1-1 0 0,0-1 1 0 0,0 1-1 0 0,0 0 1 0 0,-3-2-1 0 0,2 3-207 0 0,1 0 0 0 0,0 0 0 0 0,0 0 1 0 0,0 0-1 0 0,0 0 0 0 0,0 1 0 0 0,0-1 0 0 0,0 1 0 0 0,0-1 0 0 0,0 1 0 0 0,0 0 0 0 0,0-1 0 0 0,1 1 0 0 0,-1 0 0 0 0,0 1 0 0 0,0-1 0 0 0,1 0 0 0 0,-1 0 0 0 0,1 1 0 0 0,-1-1 0 0 0,1 1 0 0 0,-1-1 0 0 0,1 1 0 0 0,0-1 0 0 0,0 1 0 0 0,0 0 0 0 0,-1 2 0 0 0,-6 8 187 0 0,1 1 0 0 0,0 0-1 0 0,1 1 1 0 0,1-1 0 0 0,0 1-1 0 0,1 0 1 0 0,-4 22 0 0 0,3-1 169 0 0,2 0 1 0 0,1 46 0 0 0,25 204 711 0 0,-9-192-697 0 0,30 177-889 0 0,-41-246-356 0 0,-4-11-821 0 0</inkml:trace>
</inkml:ink>
</file>

<file path=ppt/ink/ink6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6.726"/>
    </inkml:context>
    <inkml:brush xml:id="br0">
      <inkml:brushProperty name="width" value="0.1" units="cm"/>
      <inkml:brushProperty name="height" value="0.1" units="cm"/>
      <inkml:brushProperty name="color" value="#FFFFFF"/>
    </inkml:brush>
  </inkml:definitions>
  <inkml:trace contextRef="#ctx0" brushRef="#br0">1 75 4004 0 0,'5'-3'262'0'0,"0"-1"-1"0"0,0 1 0 0 0,1 0 0 0 0,0 0 0 0 0,0 0 1 0 0,-1 1-1 0 0,1 0 0 0 0,11-2 0 0 0,55-7 312 0 0,-36 7-222 0 0,21-5-6 0 0,96-12 289 0 0,-131 19-532 0 0,0 2 0 0 0,-1 0 0 0 0,1 1 0 0 0,40 8 0 0 0,-58-8-50 0 0,0 0-1 0 0,-1 0 1 0 0,1 1-1 0 0,0 0 1 0 0,-1-1 0 0 0,0 1-1 0 0,1 0 1 0 0,-1 1-1 0 0,0-1 1 0 0,0 0-1 0 0,0 1 1 0 0,-1 0-1 0 0,1 0 1 0 0,-1 0 0 0 0,1 0-1 0 0,-1 0 1 0 0,3 5-1 0 0,2 6 115 0 0,-1 1 0 0 0,0-1 0 0 0,4 19 0 0 0,-6-19-66 0 0,1 0-1 0 0,11 24 1 0 0,-12-30-52 0 0,1 0 0 0 0,1 0-1 0 0,0 0 1 0 0,0-1 0 0 0,0 0 0 0 0,1 0 0 0 0,0 0 0 0 0,0-1-1 0 0,11 8 1 0 0,-13-12-37 0 0,-1 1 0 0 0,1-1 0 0 0,0 0 0 0 0,0 0-1 0 0,0 0 1 0 0,0 0 0 0 0,0-1 0 0 0,0 0 0 0 0,1 0 0 0 0,-1-1-1 0 0,0 1 1 0 0,1-1 0 0 0,-1 0 0 0 0,0-1 0 0 0,1 1 0 0 0,-1-1-1 0 0,0 0 1 0 0,8-3 0 0 0,-1 1-51 0 0,-1-1 0 0 0,0 0 0 0 0,-1-1 0 0 0,1-1 0 0 0,-1 1 0 0 0,0-2 1 0 0,11-8-1 0 0,-18 12 20 0 0,0 1 0 0 0,0-1 0 0 0,0 0 0 0 0,0 0 0 0 0,-1-1 0 0 0,0 1 0 0 0,1 0 0 0 0,-1-1 1 0 0,-1 1-1 0 0,1-1 0 0 0,0 0 0 0 0,-1 0 0 0 0,0 0 0 0 0,0 0 0 0 0,0 0 0 0 0,0 0 0 0 0,-1 0 1 0 0,1 0-1 0 0,-1 0 0 0 0,0 0 0 0 0,0 0 0 0 0,-1 0 0 0 0,1 0 0 0 0,-2-5 0 0 0,-1 1 41 0 0,1 1-1 0 0,-1-1 1 0 0,-1 1-1 0 0,1 0 0 0 0,-1 0 1 0 0,-1 1-1 0 0,1-1 1 0 0,-1 1-1 0 0,0 0 1 0 0,0 0-1 0 0,-1 0 0 0 0,0 1 1 0 0,0 0-1 0 0,0 0 1 0 0,-1 1-1 0 0,1 0 1 0 0,-1 0-1 0 0,0 0 1 0 0,0 1-1 0 0,-1 0 0 0 0,1 0 1 0 0,-10-2-1 0 0,10 3-537 0 0,0 1 0 0 0,0 0 0 0 0,0 0-1 0 0,1 1 1 0 0,-1 0 0 0 0,0 0 0 0 0,0 0-1 0 0,0 1 1 0 0,-12 3 0 0 0,9 0-2181 0 0,7-2 1408 0 0</inkml:trace>
</inkml:ink>
</file>

<file path=ppt/ink/ink6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7.101"/>
    </inkml:context>
    <inkml:brush xml:id="br0">
      <inkml:brushProperty name="width" value="0.1" units="cm"/>
      <inkml:brushProperty name="height" value="0.1" units="cm"/>
      <inkml:brushProperty name="color" value="#FFFFFF"/>
    </inkml:brush>
  </inkml:definitions>
  <inkml:trace contextRef="#ctx0" brushRef="#br0">1 59 1684 0 0,'2'-2'437'0'0,"-1"1"1"0"0,1 0-1 0 0,0 0 0 0 0,0 0 1 0 0,0 0-1 0 0,0 0 0 0 0,0 1 1 0 0,0-1-1 0 0,0 1 0 0 0,0-1 0 0 0,3 1 1 0 0,44 0 1284 0 0,-34 0-1170 0 0,-2 1-347 0 0,0 1 1 0 0,-1 0 0 0 0,1 0-1 0 0,-1 2 1 0 0,0-1 0 0 0,0 2-1 0 0,0-1 1 0 0,0 2 0 0 0,-1-1-1 0 0,1 2 1 0 0,19 14 0 0 0,-23-15-191 0 0,-1 0 0 0 0,1 0 0 0 0,-1 1 0 0 0,0 0 0 0 0,-1 1 0 0 0,1 0 0 0 0,-1 0-1 0 0,-1 0 1 0 0,0 0 0 0 0,0 1 0 0 0,-1 0 0 0 0,0 0 0 0 0,0 0 0 0 0,-1 1 0 0 0,4 16 0 0 0,-7-19-4 0 0,0 0 0 0 0,0 0 1 0 0,0 0-1 0 0,-1 0 0 0 0,0 0 0 0 0,-1 0 0 0 0,0 0 1 0 0,0 0-1 0 0,0 0 0 0 0,0-1 0 0 0,-6 10 0 0 0,6-13 26 0 0,1 1 0 0 0,-1-1 0 0 0,0 0 0 0 0,0 0 0 0 0,-1 0 0 0 0,1 0 0 0 0,-1 0 0 0 0,1 0 0 0 0,-1 0 0 0 0,0-1 0 0 0,0 0 0 0 0,0 1 0 0 0,0-1 0 0 0,0 0 0 0 0,-1-1 0 0 0,1 1-1 0 0,-1 0 1 0 0,1-1 0 0 0,-1 0 0 0 0,1 0 0 0 0,-1 0 0 0 0,-6 0 0 0 0,8-1 8 0 0,0 0-1 0 0,0-1 1 0 0,0 1-1 0 0,0-1 1 0 0,1 0 0 0 0,-1 1-1 0 0,0-1 1 0 0,0 0-1 0 0,0 0 1 0 0,1 0-1 0 0,-1-1 1 0 0,1 1 0 0 0,-1 0-1 0 0,1 0 1 0 0,-1-1-1 0 0,1 1 1 0 0,0-1 0 0 0,0 0-1 0 0,0 1 1 0 0,-1-1-1 0 0,2 0 1 0 0,-1 1-1 0 0,0-1 1 0 0,0 0 0 0 0,0 0-1 0 0,1 0 1 0 0,-1 0-1 0 0,1 0 1 0 0,0 0-1 0 0,-1-2 1 0 0,0-6 71 0 0,-1 0 0 0 0,1-1 0 0 0,1 1 0 0 0,0-14 0 0 0,2 12-90 0 0,0 1 0 0 0,1 0 1 0 0,0 0-1 0 0,1 0 0 0 0,0 0 1 0 0,0 1-1 0 0,1-1 0 0 0,1 1 0 0 0,0 1 1 0 0,0-1-1 0 0,1 1 0 0 0,0 0 1 0 0,1 0-1 0 0,0 1 0 0 0,0 0 1 0 0,10-8-1 0 0,2 0-695 0 0,0 1-1 0 0,29-16 1 0 0,41-14-4908 0 0,-74 38 2632 0 0</inkml:trace>
</inkml:ink>
</file>

<file path=ppt/ink/ink6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7.478"/>
    </inkml:context>
    <inkml:brush xml:id="br0">
      <inkml:brushProperty name="width" value="0.1" units="cm"/>
      <inkml:brushProperty name="height" value="0.1" units="cm"/>
      <inkml:brushProperty name="color" value="#FFFFFF"/>
    </inkml:brush>
  </inkml:definitions>
  <inkml:trace contextRef="#ctx0" brushRef="#br0">0 0 3444 0 0,'18'73'4154'0'0,"18"33"-2482"0"0,-11-32-1010 0 0,-22-63-629 0 0,12 35-369 0 0,-8-35 292 0 0,-5-20 350 0 0,-2-1 133 0 0,0 1-1 0 0,1-1 1 0 0,0 1 0 0 0,0-1-1 0 0,5-15 1 0 0,-6 23-389 0 0,1 0 1 0 0,0 0-1 0 0,0 0 0 0 0,0 0 0 0 0,0 1 1 0 0,0-1-1 0 0,0 0 0 0 0,1 0 0 0 0,-1 1 1 0 0,1-1-1 0 0,-1 0 0 0 0,1 1 1 0 0,-1 0-1 0 0,1-1 0 0 0,0 1 0 0 0,0 0 1 0 0,-1 0-1 0 0,1 0 0 0 0,0 0 0 0 0,0 0 1 0 0,0 0-1 0 0,0 1 0 0 0,1-1 0 0 0,-1 1 1 0 0,0-1-1 0 0,0 1 0 0 0,0 0 0 0 0,0 0 1 0 0,0 0-1 0 0,4 0 0 0 0,7 2-67 0 0,0 0 0 0 0,-1 1 0 0 0,0 0-1 0 0,0 1 1 0 0,0 1 0 0 0,0 0 0 0 0,-1 0-1 0 0,18 12 1 0 0,-17-10-581 0 0,0 2 1 0 0,-1-1-1 0 0,0 1 0 0 0,11 13 1 0 0,-14-12-613 0 0</inkml:trace>
</inkml:ink>
</file>

<file path=ppt/ink/ink6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7.830"/>
    </inkml:context>
    <inkml:brush xml:id="br0">
      <inkml:brushProperty name="width" value="0.1" units="cm"/>
      <inkml:brushProperty name="height" value="0.1" units="cm"/>
      <inkml:brushProperty name="color" value="#FFFFFF"/>
    </inkml:brush>
  </inkml:definitions>
  <inkml:trace contextRef="#ctx0" brushRef="#br0">0 273 9685 0 0,'0'-24'471'0'0,"1"0"-1"0"0,2 1 1 0 0,0-1 0 0 0,6-25 0 0 0,-7 41-393 0 0,1 0 1 0 0,-1 1-1 0 0,1-1 0 0 0,0 0 0 0 0,1 1 1 0 0,0 0-1 0 0,0 0 0 0 0,1 0 1 0 0,0 0-1 0 0,0 1 0 0 0,0 0 1 0 0,1 0-1 0 0,0 0 0 0 0,0 0 1 0 0,11-6-1 0 0,-15 10-61 0 0,1 0 1 0 0,0 1-1 0 0,0 0 1 0 0,0-1-1 0 0,0 1 1 0 0,0 0-1 0 0,0 1 0 0 0,0-1 1 0 0,0 0-1 0 0,0 1 1 0 0,0 0-1 0 0,1-1 1 0 0,-1 1-1 0 0,0 1 1 0 0,0-1-1 0 0,0 0 0 0 0,1 1 1 0 0,-1-1-1 0 0,0 1 1 0 0,0 0-1 0 0,0 0 1 0 0,0 0-1 0 0,0 1 1 0 0,-1-1-1 0 0,1 1 1 0 0,0 0-1 0 0,0-1 0 0 0,-1 1 1 0 0,0 0-1 0 0,1 1 1 0 0,-1-1-1 0 0,0 0 1 0 0,3 4-1 0 0,0 0-6 0 0,-1 0 1 0 0,0 0-1 0 0,0 1 1 0 0,0 0-1 0 0,-1-1 0 0 0,0 1 1 0 0,0 0-1 0 0,-1 1 1 0 0,0-1-1 0 0,0 0 0 0 0,-1 1 1 0 0,0-1-1 0 0,0 9 1 0 0,-1 64-838 0 0,0-27-4153 0 0</inkml:trace>
</inkml:ink>
</file>

<file path=ppt/ink/ink6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8.207"/>
    </inkml:context>
    <inkml:brush xml:id="br0">
      <inkml:brushProperty name="width" value="0.1" units="cm"/>
      <inkml:brushProperty name="height" value="0.1" units="cm"/>
      <inkml:brushProperty name="color" value="#FFFFFF"/>
    </inkml:brush>
  </inkml:definitions>
  <inkml:trace contextRef="#ctx0" brushRef="#br0">0 1 5124 0 0,'6'14'4858'0'0,"19"65"-2743"0"0,43 412 1491 0 0,-67-475-3967 0 0,7 39-1656 0 0,5-24-3630 0 0</inkml:trace>
  <inkml:trace contextRef="#ctx0" brushRef="#br0" timeOffset="1">277 356 4976 0 0,'4'-4'4402'0'0,"1"28"-2385"0"0,-3 12-1004 0 0,13 61 0 0 0,-12-81-897 0 0,1-1 1 0 0,1 0-1 0 0,0 0 0 0 0,1 0 1 0 0,0-1-1 0 0,14 21 0 0 0,-17-30-199 0 0,1-1 0 0 0,0 1 0 0 0,0-1 0 0 0,0 0 0 0 0,0 0 0 0 0,1-1 0 0 0,-1 1 0 0 0,1-1 1 0 0,0 0-1 0 0,0 0 0 0 0,0-1 0 0 0,0 0 0 0 0,1 1 0 0 0,-1-2 0 0 0,1 1 0 0 0,-1-1 0 0 0,9 2 0 0 0,-3-2-298 0 0,0-1 0 0 0,0 0 1 0 0,-1 0-1 0 0,1-1 0 0 0,0 0 1 0 0,0-1-1 0 0,-1 0 0 0 0,15-5 1 0 0,-2-1-2287 0 0</inkml:trace>
</inkml:ink>
</file>

<file path=ppt/ink/ink6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8.601"/>
    </inkml:context>
    <inkml:brush xml:id="br0">
      <inkml:brushProperty name="width" value="0.1" units="cm"/>
      <inkml:brushProperty name="height" value="0.1" units="cm"/>
      <inkml:brushProperty name="color" value="#FFFFFF"/>
    </inkml:brush>
  </inkml:definitions>
  <inkml:trace contextRef="#ctx0" brushRef="#br0">410 79 7521 0 0,'1'-5'202'0'0,"3"-14"1705"0"0,1-36 0 0 0,-10 99 233 0 0,8 31-977 0 0,23 134 0 0 0,16-14-478 0 0,-23-111-579 0 0,-17-77-119 0 0,0 1 0 0 0,-1-1 0 0 0,1 1 1 0 0,-2 0-1 0 0,1-1 0 0 0,-1 1 1 0 0,-1 0-1 0 0,-1 12 0 0 0,1-17 8 0 0,0 0-1 0 0,-1 0 1 0 0,1 0-1 0 0,-1 0 0 0 0,1 0 1 0 0,-1 0-1 0 0,0 0 1 0 0,0 0-1 0 0,-1-1 1 0 0,1 1-1 0 0,0-1 0 0 0,-1 0 1 0 0,0 1-1 0 0,1-1 1 0 0,-1 0-1 0 0,0-1 1 0 0,0 1-1 0 0,0 0 1 0 0,0-1-1 0 0,0 0 0 0 0,-5 2 1 0 0,-9 2 28 0 0,1-1 0 0 0,-1-1 0 0 0,0 0 1 0 0,0-1-1 0 0,0 0 0 0 0,0-2 0 0 0,-31-2 0 0 0,13-2 387 0 0,0-2-1 0 0,-60-18 1 0 0,85 21-210 0 0,0 0-1 0 0,0-1 1 0 0,0 0 0 0 0,1-1-1 0 0,-1 0 1 0 0,-9-7 0 0 0,15 9-366 0 0,1 0-1 0 0,-1 0 1 0 0,1 0 0 0 0,0-1 0 0 0,0 0 0 0 0,-4-5-1 0 0,5 4-728 0 0,0 1 0 0 0,0 0 0 0 0,0 0 1 0 0,1 0-1 0 0,0-1 0 0 0,-1 1 0 0 0,0-8 0 0 0,-2-3-2564 0 0,4 7 600 0 0</inkml:trace>
</inkml:ink>
</file>

<file path=ppt/ink/ink6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9.248"/>
    </inkml:context>
    <inkml:brush xml:id="br0">
      <inkml:brushProperty name="width" value="0.1" units="cm"/>
      <inkml:brushProperty name="height" value="0.1" units="cm"/>
      <inkml:brushProperty name="color" value="#FFFFFF"/>
    </inkml:brush>
  </inkml:definitions>
  <inkml:trace contextRef="#ctx0" brushRef="#br0">348 27 4240 0 0,'-7'-4'260'0'0,"-1"0"1"0"0,0 0-1 0 0,-1 1 0 0 0,1 0 0 0 0,0 1 0 0 0,-1 0 0 0 0,0 0 0 0 0,1 1 0 0 0,-1 0 0 0 0,0 1 0 0 0,0 0 0 0 0,0 0 1 0 0,1 0-1 0 0,-1 1 0 0 0,0 1 0 0 0,0 0 0 0 0,1 0 0 0 0,-1 0 0 0 0,1 1 0 0 0,0 1 0 0 0,0-1 0 0 0,0 1 0 0 0,-9 6 1 0 0,7-4-102 0 0,0 1 1 0 0,0 0 0 0 0,0 0-1 0 0,1 1 1 0 0,0 0 0 0 0,0 1-1 0 0,1 0 1 0 0,0 0 0 0 0,1 1-1 0 0,0 0 1 0 0,0 0 0 0 0,1 1-1 0 0,1 0 1 0 0,0 0 0 0 0,0 0 0 0 0,-4 16-1 0 0,8-22-154 0 0,1 0-1 0 0,-1 0 0 0 0,1-1 1 0 0,-1 1-1 0 0,2 0 1 0 0,-1 0-1 0 0,0 0 0 0 0,1-1 1 0 0,0 1-1 0 0,0 0 1 0 0,0 0-1 0 0,1-1 1 0 0,0 1-1 0 0,-1-1 0 0 0,2 0 1 0 0,-1 1-1 0 0,0-1 1 0 0,1 0-1 0 0,0 0 0 0 0,0-1 1 0 0,0 1-1 0 0,0 0 1 0 0,1-1-1 0 0,-1 0 0 0 0,1 0 1 0 0,0 0-1 0 0,8 4 1 0 0,-4-2-328 0 0,0 0 1 0 0,1-1 0 0 0,0-1 0 0 0,0 0-1 0 0,0 0 1 0 0,0 0 0 0 0,0-1-1 0 0,0-1 1 0 0,1 0 0 0 0,-1 0 0 0 0,0 0-1 0 0,1-1 1 0 0,12-2 0 0 0,-2-2-2570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0.356"/>
    </inkml:context>
    <inkml:brush xml:id="br0">
      <inkml:brushProperty name="width" value="0.1" units="cm"/>
      <inkml:brushProperty name="height" value="0.1" units="cm"/>
      <inkml:brushProperty name="color" value="#FFFFFF"/>
    </inkml:brush>
  </inkml:definitions>
  <inkml:trace contextRef="#ctx0" brushRef="#br0">1 0 4208 0 0,'4'4'2912'0'0,"5"28"-1601"0"0,18 108 1363 0 0,-11-52-1427 0 0,38 121 0 0 0,-31-158-2160 0 0,-1-21-2856 0 0,-15-24 701 0 0</inkml:trace>
</inkml:ink>
</file>

<file path=ppt/ink/ink6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9.637"/>
    </inkml:context>
    <inkml:brush xml:id="br0">
      <inkml:brushProperty name="width" value="0.1" units="cm"/>
      <inkml:brushProperty name="height" value="0.1" units="cm"/>
      <inkml:brushProperty name="color" value="#FFFFFF"/>
    </inkml:brush>
  </inkml:definitions>
  <inkml:trace contextRef="#ctx0" brushRef="#br0">12 21 4004 0 0,'-9'-20'4159'0'0,"7"34"-2951"0"0,5 22-439 0 0,1 1 0 0 0,2-1 0 0 0,13 41 0 0 0,-18-74-750 0 0,95 370 2656 0 0,-44-172-4265 0 0,-50-193 1234 0 0,0 0-713 0 0,0-1 1 0 0,0 1-1 0 0,1 0 0 0 0,5 9 0 0 0</inkml:trace>
</inkml:ink>
</file>

<file path=ppt/ink/ink6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29.985"/>
    </inkml:context>
    <inkml:brush xml:id="br0">
      <inkml:brushProperty name="width" value="0.1" units="cm"/>
      <inkml:brushProperty name="height" value="0.1" units="cm"/>
      <inkml:brushProperty name="color" value="#FFFFFF"/>
    </inkml:brush>
  </inkml:definitions>
  <inkml:trace contextRef="#ctx0" brushRef="#br0">85 343 4200 0 0,'7'26'4599'0'0,"17"165"-966"0"0,-14-157-7484 0 0</inkml:trace>
  <inkml:trace contextRef="#ctx0" brushRef="#br0" timeOffset="1">37 65 5469 0 0,'-9'-13'904'0'0,"1"3"-132"0"0,2 1-196 0 0,2 1-256 0 0,-1 1-32 0 0,2 2-720 0 0,1 0-292 0 0,2 1-608 0 0,0 1-5 0 0</inkml:trace>
</inkml:ink>
</file>

<file path=ppt/ink/ink6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0.339"/>
    </inkml:context>
    <inkml:brush xml:id="br0">
      <inkml:brushProperty name="width" value="0.1" units="cm"/>
      <inkml:brushProperty name="height" value="0.1" units="cm"/>
      <inkml:brushProperty name="color" value="#FFFFFF"/>
    </inkml:brush>
  </inkml:definitions>
  <inkml:trace contextRef="#ctx0" brushRef="#br0">163 20 1736 0 0,'0'-1'208'0'0,"0"0"0"0"0,0 0 0 0 0,0 1 0 0 0,0-1 0 0 0,-1 0 0 0 0,1 0 0 0 0,0 1 0 0 0,0-1 0 0 0,0 0 0 0 0,-1 1-1 0 0,1-1 1 0 0,0 0 0 0 0,-1 1 0 0 0,1-1 0 0 0,0 0 0 0 0,-1 1 0 0 0,1-1 0 0 0,-1 1 0 0 0,1-1 0 0 0,-1 1 0 0 0,1-1 0 0 0,-1 1 0 0 0,0-1 0 0 0,1 1 0 0 0,-1-1-1 0 0,0 1 1 0 0,1 0 0 0 0,-1-1 0 0 0,0 1 0 0 0,-2-1 14 0 0,1 1 0 0 0,0 0 1 0 0,-1-1-1 0 0,1 1 0 0 0,0 0 0 0 0,0 0 0 0 0,-1 0 0 0 0,1 1 0 0 0,0-1 0 0 0,-3 1 0 0 0,1 0-78 0 0,1 0-1 0 0,0 0 0 0 0,-1 0 1 0 0,1 0-1 0 0,0 1 1 0 0,-1-1-1 0 0,1 1 0 0 0,0 0 1 0 0,0 0-1 0 0,0 0 0 0 0,1 0 1 0 0,-1 1-1 0 0,0-1 0 0 0,-2 4 1 0 0,4-4-82 0 0,1 1 1 0 0,-1 0-1 0 0,0 0 1 0 0,1 0-1 0 0,-1 0 1 0 0,1-1 0 0 0,0 1-1 0 0,0 0 1 0 0,0 0-1 0 0,0 0 1 0 0,1 0-1 0 0,-1 0 1 0 0,1 0-1 0 0,0 0 1 0 0,0-1-1 0 0,0 1 1 0 0,0 0-1 0 0,0-1 1 0 0,3 6-1 0 0,4 5 69 0 0,1 1 0 0 0,14 16 0 0 0,-13-18-17 0 0,14 17 61 0 0,-9-13-66 0 0,20 33-1 0 0,-32-45-110 0 0,0 0-1 0 0,-1 0 0 0 0,0 0 0 0 0,0 0 1 0 0,0 1-1 0 0,-1-1 0 0 0,1 1 1 0 0,-1-1-1 0 0,0 1 0 0 0,-1-1 0 0 0,1 1 1 0 0,-1 0-1 0 0,0 8 0 0 0,-1-9 2 0 0,0 0-1 0 0,-1 1 0 0 0,1-1 1 0 0,-1 0-1 0 0,0 0 0 0 0,0 0 1 0 0,-1 0-1 0 0,1-1 0 0 0,-1 1 1 0 0,1-1-1 0 0,-1 1 0 0 0,0-1 0 0 0,-1 0 1 0 0,1 0-1 0 0,0 0 0 0 0,-1-1 1 0 0,-6 5-1 0 0,3-3 17 0 0,0 0 0 0 0,-1-1 0 0 0,1 1 0 0 0,-1-2 0 0 0,1 1 0 0 0,-1-1 1 0 0,0 0-1 0 0,-15 2 0 0 0,18-4-101 0 0,0 0-1 0 0,0 0 1 0 0,0 0 0 0 0,0 0 0 0 0,0-1 0 0 0,0 0 0 0 0,0 0 0 0 0,0 0 0 0 0,0 0 0 0 0,1-1 0 0 0,-9-4 0 0 0,11 5-153 0 0,0-1 1 0 0,0 1 0 0 0,1-1-1 0 0,-1 0 1 0 0,0 1 0 0 0,1-1-1 0 0,-1 0 1 0 0,1 0 0 0 0,0 0-1 0 0,0 0 1 0 0,0 0 0 0 0,0-1-1 0 0,0 1 1 0 0,0 0 0 0 0,0 0-1 0 0,1-1 1 0 0,-1 1 0 0 0,1 0-1 0 0,0-1 1 0 0,-1 1 0 0 0,1-1-1 0 0,0 1 1 0 0,0 0 0 0 0,1-1-1 0 0,-1 1 1 0 0,1-4 0 0 0,3-15-2579 0 0</inkml:trace>
</inkml:ink>
</file>

<file path=ppt/ink/ink6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0.719"/>
    </inkml:context>
    <inkml:brush xml:id="br0">
      <inkml:brushProperty name="width" value="0.1" units="cm"/>
      <inkml:brushProperty name="height" value="0.1" units="cm"/>
      <inkml:brushProperty name="color" value="#FFFFFF"/>
    </inkml:brush>
  </inkml:definitions>
  <inkml:trace contextRef="#ctx0" brushRef="#br0">0 11 6469 0 0,'0'-1'106'0'0,"0"1"1"0"0,0 0 0 0 0,0-1 0 0 0,0 1 0 0 0,0-1 0 0 0,1 1 0 0 0,-1 0 0 0 0,0-1 0 0 0,0 1 0 0 0,0-1-1 0 0,0 1 1 0 0,0 0 0 0 0,1-1 0 0 0,-1 1 0 0 0,0-1 0 0 0,0 1 0 0 0,1 0 0 0 0,-1-1 0 0 0,0 1 0 0 0,0 0-1 0 0,1-1 1 0 0,-1 1 0 0 0,0 0 0 0 0,1 0 0 0 0,-1 0 0 0 0,0-1 0 0 0,1 1 0 0 0,-1 0 0 0 0,1 0 0 0 0,-1 0-1 0 0,0-1 1 0 0,1 1 0 0 0,-1 0 0 0 0,1 0 0 0 0,-1 0 0 0 0,1 0 0 0 0,-1 0 0 0 0,0 0 0 0 0,1 0-1 0 0,0 0 1 0 0,10 17 1503 0 0,4 30-788 0 0,-2 11 250 0 0,10 105 0 0 0,11 117 211 0 0,-33-276-1318 0 0,0 0 1 0 0,0 0-1 0 0,0 0 0 0 0,1 0 0 0 0,-1-1 1 0 0,1 1-1 0 0,0-1 0 0 0,0 1 0 0 0,0-1 1 0 0,0 0-1 0 0,1 1 0 0 0,0-1 0 0 0,-1-1 0 0 0,1 1 1 0 0,0 0-1 0 0,0-1 0 0 0,1 1 0 0 0,-1-1 1 0 0,0 0-1 0 0,1 0 0 0 0,0 0 0 0 0,-1-1 1 0 0,1 1-1 0 0,0-1 0 0 0,0 0 0 0 0,4 1 0 0 0,-4-1-363 0 0,-1-1 0 0 0,1 0 0 0 0,-1 0 0 0 0,1 0 0 0 0,-1-1 0 0 0,1 1 0 0 0,-1-1 0 0 0,1 0 0 0 0,-1 0-1 0 0,0 0 1 0 0,1 0 0 0 0,-1-1 0 0 0,0 1 0 0 0,0-1 0 0 0,0 0 0 0 0,0 0 0 0 0,0 0 0 0 0,0 0-1 0 0,4-5 1 0 0,1-3-2563 0 0</inkml:trace>
</inkml:ink>
</file>

<file path=ppt/ink/ink6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1.107"/>
    </inkml:context>
    <inkml:brush xml:id="br0">
      <inkml:brushProperty name="width" value="0.1" units="cm"/>
      <inkml:brushProperty name="height" value="0.1" units="cm"/>
      <inkml:brushProperty name="color" value="#FFFFFF"/>
    </inkml:brush>
  </inkml:definitions>
  <inkml:trace contextRef="#ctx0" brushRef="#br0">9 77 5220 0 0,'-4'-2'997'0'0,"0"-2"611"0"0,6 1-932 0 0,4 3-72 0 0,6-4-192 0 0,7-1-188 0 0,1 0-88 0 0,2-1-8 0 0,3 1-100 0 0,1-2 0 0 0,2 1-836 0 0,-2-1-596 0 0,0 3-80 0 0,2 0 59 0 0,-5 0 97 0 0,-2-1 68 0 0,1 0-24 0 0</inkml:trace>
</inkml:ink>
</file>

<file path=ppt/ink/ink6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1.458"/>
    </inkml:context>
    <inkml:brush xml:id="br0">
      <inkml:brushProperty name="width" value="0.1" units="cm"/>
      <inkml:brushProperty name="height" value="0.1" units="cm"/>
      <inkml:brushProperty name="color" value="#FFFFFF"/>
    </inkml:brush>
  </inkml:definitions>
  <inkml:trace contextRef="#ctx0" brushRef="#br0">0 452 1088 0 0,'4'1'596'0'0,"-1"-1"-1"0"0,1 1 1 0 0,0 0-1 0 0,-1 0 1 0 0,1 0-1 0 0,-1 1 1 0 0,0-1-1 0 0,1 1 1 0 0,-1 0-1 0 0,4 3 1 0 0,33 25 169 0 0,-33-24-246 0 0,13 11-12 0 0,-1 0-1 0 0,-1 1 1 0 0,20 26-1 0 0,-30-34-399 0 0,-1 0 0 0 0,-1 0 0 0 0,1 1 0 0 0,-2 0 0 0 0,0 0-1 0 0,0 0 1 0 0,-1 1 0 0 0,6 23 0 0 0,-10-32-56 0 0,0-1-1 0 0,0 1 1 0 0,1 0-1 0 0,-2 0 1 0 0,1 0-1 0 0,0-1 1 0 0,-1 1 0 0 0,1 0-1 0 0,-1 0 1 0 0,0-1-1 0 0,0 1 1 0 0,0-1-1 0 0,-2 6 1 0 0,2-8-18 0 0,1 1 0 0 0,0 0 0 0 0,-1-1 1 0 0,1 1-1 0 0,-1-1 0 0 0,1 1 0 0 0,-1-1 0 0 0,1 0 0 0 0,-1 1 0 0 0,1-1 1 0 0,-1 1-1 0 0,0-1 0 0 0,1 0 0 0 0,-1 1 0 0 0,1-1 0 0 0,-1 0 1 0 0,0 0-1 0 0,1 0 0 0 0,-1 1 0 0 0,0-1 0 0 0,1 0 0 0 0,-2 0 1 0 0,1 0 20 0 0,-1-1 0 0 0,1 1 1 0 0,0-1-1 0 0,0 1 0 0 0,-1-1 1 0 0,1 1-1 0 0,0-1 1 0 0,0 0-1 0 0,0 0 0 0 0,0 1 1 0 0,0-1-1 0 0,0 0 0 0 0,0 0 1 0 0,0 0-1 0 0,0 0 1 0 0,0-2-1 0 0,-2 0-11 0 0,1-1 1 0 0,0 0-1 0 0,0 0 1 0 0,1 1-1 0 0,-1-1 0 0 0,1 0 1 0 0,0 0-1 0 0,0-1 0 0 0,0 1 1 0 0,1 0-1 0 0,-1 0 1 0 0,1 0-1 0 0,0 0 0 0 0,0-1 1 0 0,0 1-1 0 0,1 0 0 0 0,0 0 1 0 0,0 0-1 0 0,0 0 1 0 0,0 0-1 0 0,0 0 0 0 0,1 0 1 0 0,0 0-1 0 0,-1 0 1 0 0,2 0-1 0 0,1-3 0 0 0,2-2-153 0 0,0-1 0 0 0,1 1 0 0 0,0 0 0 0 0,1 0 0 0 0,0 1 0 0 0,0 0 0 0 0,1 1 0 0 0,14-11 0 0 0,-5 7-246 0 0,1 1-1 0 0,0 0 1 0 0,37-12-1 0 0,-46 18 261 0 0,0 1-1 0 0,1 1 0 0 0,0 0 0 0 0,-1 0 0 0 0,1 1 0 0 0,0 1 0 0 0,0 0 0 0 0,0 0 0 0 0,14 3 0 0 0,-20-2 152 0 0,0 1 0 0 0,0 0 0 0 0,-1 0 0 0 0,1 1 0 0 0,-1-1-1 0 0,0 1 1 0 0,0 0 0 0 0,0 0 0 0 0,0 1 0 0 0,0-1-1 0 0,-1 1 1 0 0,0-1 0 0 0,1 1 0 0 0,-1 0 0 0 0,-1 1-1 0 0,4 5 1 0 0,4 6 233 0 0,-2 1-1 0 0,13 34 0 0 0,-16-34-138 0 0,0 0-1 0 0,4 29 1 0 0,-5-11-2842 0 0,-3-26 1351 0 0,0-4-526 0 0</inkml:trace>
  <inkml:trace contextRef="#ctx0" brushRef="#br0" timeOffset="1">511 42 4264 0 0,'-9'-14'-112'0'0,"1"3"-268"0"0,2 3-584 0 0,0 0-364 0 0</inkml:trace>
</inkml:ink>
</file>

<file path=ppt/ink/ink6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1.968"/>
    </inkml:context>
    <inkml:brush xml:id="br0">
      <inkml:brushProperty name="width" value="0.1" units="cm"/>
      <inkml:brushProperty name="height" value="0.1" units="cm"/>
      <inkml:brushProperty name="color" value="#FFFFFF"/>
    </inkml:brush>
  </inkml:definitions>
  <inkml:trace contextRef="#ctx0" brushRef="#br0">1 0 1192 0 0,'0'1'250'0'0,"1"0"1"0"0,0-1-1 0 0,-1 1 1 0 0,1 0-1 0 0,0-1 0 0 0,-1 1 1 0 0,1 0-1 0 0,-1 0 1 0 0,0-1-1 0 0,1 1 0 0 0,-1 0 1 0 0,1 0-1 0 0,-1 0 1 0 0,0 0-1 0 0,0 0 0 0 0,1-1 1 0 0,-1 1-1 0 0,0 0 0 0 0,0 0 1 0 0,0 1-1 0 0,3 26 507 0 0,-2-24-297 0 0,63 505 5995 0 0,-56-464-6327 0 0,-5-26-208 0 0,0 1 1 0 0,0 21-1 0 0,-4-38-183 0 0,-3-8 93 0 0,-2-11 13 0 0,6 15 148 0 0,-3-31 53 0 0,2-46 0 0 0,1 69 4 0 0,1 1 0 0 0,0 0 0 0 0,1-1 0 0 0,-1 1 0 0 0,1 0 0 0 0,1 0 1 0 0,0 0-1 0 0,0 0 0 0 0,0 1 0 0 0,1-1 0 0 0,5-7 0 0 0,-7 13-34 0 0,-1 1 0 0 0,0-1 1 0 0,1 1-1 0 0,0-1 0 0 0,-1 1 0 0 0,1 0 0 0 0,0-1 0 0 0,-1 1 0 0 0,1 0 0 0 0,0 0 0 0 0,0 0 0 0 0,0 0 0 0 0,0 1 0 0 0,0-1 0 0 0,0 1 0 0 0,0-1 0 0 0,5 0 1 0 0,-3 1 1 0 0,1 0 0 0 0,-1 1 0 0 0,1-1 1 0 0,-1 1-1 0 0,1 0 0 0 0,-1 0 1 0 0,1 0-1 0 0,4 2 0 0 0,3 3 18 0 0,0-1 1 0 0,-1 2-1 0 0,0-1 0 0 0,20 17 1 0 0,-15-10-4 0 0,-2 1 1 0 0,0 0-1 0 0,0 1 1 0 0,13 20-1 0 0,-22-28-28 0 0,0 1 0 0 0,0 0 0 0 0,-1 0 0 0 0,0 0 0 0 0,0 0 0 0 0,-1 1 0 0 0,0 0 1 0 0,0-1-1 0 0,-1 1 0 0 0,0 0 0 0 0,0 14 0 0 0,-2-18 2 0 0,-1-1 1 0 0,1 1 0 0 0,-2 0-1 0 0,1-1 1 0 0,0 1 0 0 0,-1-1 0 0 0,0 0-1 0 0,0 1 1 0 0,0-1 0 0 0,0 0-1 0 0,-1 0 1 0 0,0 0 0 0 0,0 0 0 0 0,0-1-1 0 0,0 1 1 0 0,0-1 0 0 0,-1 0-1 0 0,1 0 1 0 0,-1 0 0 0 0,0 0-1 0 0,0-1 1 0 0,0 0 0 0 0,0 1 0 0 0,-6 1-1 0 0,1 0 14 0 0,-1 0-1 0 0,1-1 0 0 0,-1 0 1 0 0,0 0-1 0 0,0-1 0 0 0,0-1 1 0 0,0 1-1 0 0,0-2 1 0 0,0 1-1 0 0,-15-2 0 0 0,20 0-117 0 0,0 0-1 0 0,0-1 0 0 0,0 1 0 0 0,0-1 0 0 0,0 0 0 0 0,0-1 1 0 0,0 1-1 0 0,1-1 0 0 0,-9-6 0 0 0,10 7-242 0 0,1 0 1 0 0,-1 0-1 0 0,1 0 1 0 0,0-1-1 0 0,0 1 0 0 0,-1-1 1 0 0,2 1-1 0 0,-1-1 0 0 0,0 0 1 0 0,0 0-1 0 0,1 0 0 0 0,0 0 1 0 0,0 0-1 0 0,-1 0 0 0 0,2-1 1 0 0,-1 1-1 0 0,0-4 0 0 0,0-8-2709 0 0</inkml:trace>
</inkml:ink>
</file>

<file path=ppt/ink/ink6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2.369"/>
    </inkml:context>
    <inkml:brush xml:id="br0">
      <inkml:brushProperty name="width" value="0.1" units="cm"/>
      <inkml:brushProperty name="height" value="0.1" units="cm"/>
      <inkml:brushProperty name="color" value="#FFFFFF"/>
    </inkml:brush>
  </inkml:definitions>
  <inkml:trace contextRef="#ctx0" brushRef="#br0">0 1 5280 0 0,'2'2'3055'0'0,"6"11"-1474"0"0,-4 7-1019 0 0,0-1 1 0 0,2-1 0 0 0,0 1 0 0 0,2-1 0 0 0,0 0 0 0 0,0 0 0 0 0,21 29-1 0 0,-24-40-685 0 0,0-1 0 0 0,1 1 0 0 0,0-1 0 0 0,0 0 0 0 0,0 0-1 0 0,1-1 1 0 0,0 0 0 0 0,0 0 0 0 0,0 0 0 0 0,1-1 0 0 0,0 0-1 0 0,-1-1 1 0 0,1 1 0 0 0,1-2 0 0 0,-1 1 0 0 0,0-1-1 0 0,1 0 1 0 0,-1-1 0 0 0,1 0 0 0 0,10 0 0 0 0,-17-1-30 0 0,1 0 0 0 0,0 0 0 0 0,-1-1 0 0 0,1 1-1 0 0,0-1 1 0 0,-1 0 0 0 0,1 1 0 0 0,-1-1 0 0 0,1 0 0 0 0,-1 0 0 0 0,1-1 0 0 0,-1 1 0 0 0,3-3 0 0 0,4-2-2467 0 0</inkml:trace>
</inkml:ink>
</file>

<file path=ppt/ink/ink6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2.730"/>
    </inkml:context>
    <inkml:brush xml:id="br0">
      <inkml:brushProperty name="width" value="0.1" units="cm"/>
      <inkml:brushProperty name="height" value="0.1" units="cm"/>
      <inkml:brushProperty name="color" value="#FFFFFF"/>
    </inkml:brush>
  </inkml:definitions>
  <inkml:trace contextRef="#ctx0" brushRef="#br0">3 55 9341 0 0,'3'-17'598'0'0,"3"-16"627"0"0,-7 29-25 0 0,-4 17 652 0 0,3-1-1618 0 0,1-1 0 0 0,0 1 0 0 0,0-1 0 0 0,1 1 0 0 0,2 20 0 0 0,0-4 54 0 0,-1-19-364 0 0,0 0-1 0 0,0 1 1 0 0,1-1 0 0 0,0 0-1 0 0,1 0 1 0 0,4 11 0 0 0,14 13-2184 0 0,-19-30 1745 0 0,0-1 1 0 0,0 0-1 0 0,1 0 0 0 0,-1-1 0 0 0,0 1 0 0 0,1 0 1 0 0,-1-1-1 0 0,1 0 0 0 0,-1 1 0 0 0,5 0 0 0 0,1 0-2340 0 0</inkml:trace>
</inkml:ink>
</file>

<file path=ppt/ink/ink6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3.084"/>
    </inkml:context>
    <inkml:brush xml:id="br0">
      <inkml:brushProperty name="width" value="0.1" units="cm"/>
      <inkml:brushProperty name="height" value="0.1" units="cm"/>
      <inkml:brushProperty name="color" value="#FFFFFF"/>
    </inkml:brush>
  </inkml:definitions>
  <inkml:trace contextRef="#ctx0" brushRef="#br0">157 0 5473 0 0,'3'1'5165'0'0,"-1"20"-3515"0"0,0 28-827 0 0,-2-5-143 0 0,-1 43 720 0 0,20 160 1 0 0,-13-215-1085 0 0,16 54 1 0 0,-19-76-279 0 0,1 0-1 0 0,0 0 1 0 0,1 0 0 0 0,0 0 0 0 0,1-1 0 0 0,0 0 0 0 0,0 0 0 0 0,1-1 0 0 0,8 9 0 0 0,-13-15-222 0 0,1 0 1 0 0,0 0-1 0 0,-1-1 1 0 0,1 1-1 0 0,0-1 1 0 0,0 0-1 0 0,-1 0 1 0 0,1 0-1 0 0,0 0 0 0 0,0 0 1 0 0,0-1-1 0 0,7 1 1 0 0,-8-1-344 0 0,0 0 0 0 0,0 0 1 0 0,0 0-1 0 0,0 0 0 0 0,1-1 0 0 0,-1 1 1 0 0,0-1-1 0 0,0 1 0 0 0,0-1 0 0 0,0 0 1 0 0,0 0-1 0 0,2-1 0 0 0</inkml:trace>
  <inkml:trace contextRef="#ctx0" brushRef="#br0" timeOffset="1">1 472 5461 0 0,'1'-5'1064'0'0,"4"3"-140"0"0,1-2-100 0 0,8 1-112 0 0,3-1-116 0 0,6 3-280 0 0,1-2-28 0 0,4 3-848 0 0,-1 0-224 0 0,2 0-416 0 0,-1 0-264 0 0,1 0 79 0 0,-1-2 77 0 0,1 2 28 0 0,-1-3 0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0.695"/>
    </inkml:context>
    <inkml:brush xml:id="br0">
      <inkml:brushProperty name="width" value="0.1" units="cm"/>
      <inkml:brushProperty name="height" value="0.1" units="cm"/>
      <inkml:brushProperty name="color" value="#FFFFFF"/>
    </inkml:brush>
  </inkml:definitions>
  <inkml:trace contextRef="#ctx0" brushRef="#br0">0 28 5513 0 0,'0'-27'3143'0'0,"0"47"-12"0"0,18 205-160 0 0,-7-115-3050 0 0,-10-102-842 0 0,0 1 0 0 0,0-1-1 0 0,0 0 1 0 0,1 0-1 0 0,1 0 1 0 0,5 15-1 0 0</inkml:trace>
</inkml:ink>
</file>

<file path=ppt/ink/ink6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3.442"/>
    </inkml:context>
    <inkml:brush xml:id="br0">
      <inkml:brushProperty name="width" value="0.1" units="cm"/>
      <inkml:brushProperty name="height" value="0.1" units="cm"/>
      <inkml:brushProperty name="color" value="#FFFFFF"/>
    </inkml:brush>
  </inkml:definitions>
  <inkml:trace contextRef="#ctx0" brushRef="#br0">0 88 1100 0 0,'17'6'6134'0'0,"4"3"-4585"0"0,4-5-1228 0 0,-1 0-1 0 0,1-2 0 0 0,0 0 0 0 0,-1-2 0 0 0,1-1 1 0 0,0-1-1 0 0,-1-1 0 0 0,36-8 0 0 0,-55 8-328 0 0,1 1 0 0 0,-1-1 0 0 0,0 1 0 0 0,1-2 0 0 0,-1 1-1 0 0,-1 0 1 0 0,1-1 0 0 0,0 0 0 0 0,-1 0 0 0 0,6-7 0 0 0,-9 10 25 0 0,0-1-1 0 0,0 1 1 0 0,0 0 0 0 0,0 0 0 0 0,-1-1-1 0 0,1 1 1 0 0,0-1 0 0 0,-1 1 0 0 0,1 0 0 0 0,-1-1-1 0 0,0 1 1 0 0,1-1 0 0 0,-1 1 0 0 0,0-1-1 0 0,0 1 1 0 0,0-1 0 0 0,0 1 0 0 0,0-3-1 0 0,-1 2 40 0 0,0 1-1 0 0,1-1 0 0 0,-1 1 1 0 0,0 0-1 0 0,0-1 1 0 0,0 1-1 0 0,0 0 0 0 0,-1 0 1 0 0,1-1-1 0 0,0 1 0 0 0,0 0 1 0 0,-1 0-1 0 0,1 0 1 0 0,0 1-1 0 0,-1-1 0 0 0,1 0 1 0 0,-1 0-1 0 0,1 1 0 0 0,-1-1 1 0 0,0 1-1 0 0,-1-1 1 0 0,-2 0 95 0 0,0 0 1 0 0,0 1-1 0 0,0 0 1 0 0,0-1-1 0 0,0 2 1 0 0,0-1 0 0 0,0 1-1 0 0,0-1 1 0 0,0 1-1 0 0,0 1 1 0 0,0-1-1 0 0,0 1 1 0 0,0 0 0 0 0,1 0-1 0 0,-1 0 1 0 0,1 0-1 0 0,-1 1 1 0 0,1 0 0 0 0,0 0-1 0 0,0 0 1 0 0,-6 8-1 0 0,1-3 51 0 0,1 0-1 0 0,0 1 0 0 0,0 0 0 0 0,1 1 1 0 0,0 0-1 0 0,1 0 0 0 0,0 0 1 0 0,-6 16-1 0 0,10-19-112 0 0,-1 0 0 0 0,1 0 0 0 0,1 0 0 0 0,-1 0 0 0 0,1 0 0 0 0,1 0 0 0 0,-1 0 0 0 0,1 1 0 0 0,0-1 0 0 0,1 0 0 0 0,0 0 0 0 0,0 0 0 0 0,0 0 0 0 0,4 9 0 0 0,-3-11-157 0 0,0 0 1 0 0,1 0 0 0 0,0 0 0 0 0,-1-1-1 0 0,2 1 1 0 0,-1-1 0 0 0,0 0-1 0 0,1 0 1 0 0,0 0 0 0 0,0-1 0 0 0,0 1-1 0 0,0-1 1 0 0,1 0 0 0 0,0 0 0 0 0,-1 0-1 0 0,1-1 1 0 0,0 1 0 0 0,0-1 0 0 0,9 2-1 0 0,5 1-794 0 0,0-1 0 0 0,0-1 0 0 0,0 0 0 0 0,1-1 0 0 0,-1-2-1 0 0,1 0 1 0 0,-1-1 0 0 0,0 0 0 0 0,1-2 0 0 0,23-6 0 0 0,-13 0-2398 0 0</inkml:trace>
</inkml:ink>
</file>

<file path=ppt/ink/ink6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3.792"/>
    </inkml:context>
    <inkml:brush xml:id="br0">
      <inkml:brushProperty name="width" value="0.1" units="cm"/>
      <inkml:brushProperty name="height" value="0.1" units="cm"/>
      <inkml:brushProperty name="color" value="#FFFFFF"/>
    </inkml:brush>
  </inkml:definitions>
  <inkml:trace contextRef="#ctx0" brushRef="#br0">167 140 2808 0 0,'5'-4'157'0'0,"6"-6"571"0"0,0-1 1 0 0,13-16 0 0 0,-22 24-429 0 0,0 0 0 0 0,0 0 0 0 0,0 0 0 0 0,0 0 0 0 0,0 0 0 0 0,-1 0 0 0 0,0-1 0 0 0,1 1 0 0 0,-1-1 0 0 0,0 1 0 0 0,-1-1 0 0 0,1 0 0 0 0,-1 1 0 0 0,1-1 1 0 0,-1-5-1 0 0,0 7-175 0 0,-1 1 0 0 0,1 0 1 0 0,0-1-1 0 0,0 1 0 0 0,-1 0 1 0 0,1 0-1 0 0,0 0 0 0 0,-1-1 1 0 0,0 1-1 0 0,1 0 0 0 0,-1 0 1 0 0,1 0-1 0 0,-1 0 0 0 0,0 0 1 0 0,0 0-1 0 0,0 0 1 0 0,0 0-1 0 0,0 0 0 0 0,0 0 1 0 0,0 1-1 0 0,0-1 0 0 0,0 0 1 0 0,-2 0-1 0 0,1 0 21 0 0,0 1-1 0 0,-1-1 1 0 0,1 1-1 0 0,0-1 1 0 0,-1 1-1 0 0,1 0 1 0 0,0 0 0 0 0,-1 0-1 0 0,1 0 1 0 0,-1 1-1 0 0,-3 0 1 0 0,-3 2 119 0 0,0 0 0 0 0,0 0-1 0 0,1 1 1 0 0,-1 0 0 0 0,-9 6-1 0 0,7-2-31 0 0,1 0 0 0 0,0 1 0 0 0,0 0-1 0 0,0 0 1 0 0,1 1 0 0 0,1 0-1 0 0,-12 19 1 0 0,15-21-128 0 0,0 0 0 0 0,0 0 0 0 0,1 1 0 0 0,1 0 0 0 0,-1-1 0 0 0,1 1 0 0 0,1 0 1 0 0,0 1-1 0 0,0-1 0 0 0,1 0 0 0 0,-1 15 0 0 0,3-20-130 0 0,-1 1 1 0 0,1-1-1 0 0,0 1 1 0 0,0-1-1 0 0,1 0 1 0 0,-1 0-1 0 0,1 1 1 0 0,0-1-1 0 0,0 0 1 0 0,1-1-1 0 0,-1 1 1 0 0,1 0-1 0 0,0-1 1 0 0,0 1-1 0 0,0-1 1 0 0,0 0-1 0 0,0 0 1 0 0,1 0-1 0 0,-1-1 1 0 0,1 1-1 0 0,0-1 1 0 0,0 0-1 0 0,0 0 1 0 0,0 0-1 0 0,0 0 1 0 0,0-1-1 0 0,8 2 1 0 0,-4-1-309 0 0,-1 0 0 0 0,0-1 0 0 0,1 0 0 0 0,-1 0 0 0 0,1 0 0 0 0,-1-1 0 0 0,1 0 1 0 0,-1-1-1 0 0,1 0 0 0 0,-1 0 0 0 0,0-1 0 0 0,1 0 0 0 0,-1 0 0 0 0,0 0 0 0 0,12-7 0 0 0,-12 5-418 0 0,-1 0-1 0 0,0-1 0 0 0,0 0 1 0 0,-1 0-1 0 0,1-1 1 0 0,6-8-1 0 0,2-4-2356 0 0</inkml:trace>
</inkml:ink>
</file>

<file path=ppt/ink/ink6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4.145"/>
    </inkml:context>
    <inkml:brush xml:id="br0">
      <inkml:brushProperty name="width" value="0.1" units="cm"/>
      <inkml:brushProperty name="height" value="0.1" units="cm"/>
      <inkml:brushProperty name="color" value="#FFFFFF"/>
    </inkml:brush>
  </inkml:definitions>
  <inkml:trace contextRef="#ctx0" brushRef="#br0">27 104 6249 0 0,'-8'-26'1500'0'0,"4"16"-620"0"0,0-1-1 0 0,1 0 1 0 0,0 0 0 0 0,-1-20-1 0 0,4 31-856 0 0,0 0 0 0 0,0 0 0 0 0,0-1 0 0 0,0 1 0 0 0,0 0 0 0 0,0 0 0 0 0,0 0 0 0 0,-1 0 0 0 0,1 0 0 0 0,0 0 0 0 0,0 0 0 0 0,0 0 0 0 0,0 0 0 0 0,0-1 0 0 0,0 1 0 0 0,0 0 0 0 0,0 0 0 0 0,0 0 0 0 0,0 0 0 0 0,0 0 0 0 0,0 0 0 0 0,0 0 0 0 0,1 0 0 0 0,-1-1 0 0 0,0 1 0 0 0,0 0 0 0 0,0 0 0 0 0,0 0 0 0 0,0 0 0 0 0,0 0 0 0 0,0 0 0 0 0,0 0 0 0 0,0 0 0 0 0,0 0 0 0 0,0 0-1 0 0,0 0 1 0 0,0-1 0 0 0,0 1 0 0 0,0 0 0 0 0,1 0 0 0 0,-1 0 0 0 0,0 0 0 0 0,0 0 0 0 0,0 0 0 0 0,0 0 0 0 0,0 0 0 0 0,0 0 0 0 0,0 0 0 0 0,0 0 0 0 0,0 0 0 0 0,1 0 0 0 0,-1 0 0 0 0,0 0 0 0 0,0 0 0 0 0,0 0 0 0 0,0 0 0 0 0,0 0 0 0 0,0 0 0 0 0,0 0 0 0 0,0 0 0 0 0,1 0 0 0 0,-1 0 0 0 0,6 8 609 0 0,4 11-87 0 0,0 19 72 0 0,-3 0-1 0 0,-1 0 1 0 0,2 66 0 0 0,-13 117 492 0 0,0-130-708 0 0,7 98 0 0 0,2-159-1514 0 0,-3-26 1504 0 0,0 1 0 0 0,0-1 0 0 0,0 0 1 0 0,1 1-1 0 0,-1-1 0 0 0,5 7 0 0 0,6 2-646 0 0,4-3-3304 0 0,15-5-9201 0 0,-18-7 12652 0 0,0 1 1 0 0,-1-2-1 0 0,1 1 1 0 0,-1-2-1 0 0,0 0 1 0 0,0 0-1 0 0,0-1 0 0 0,0-1 1 0 0,-1 1-1 0 0,0-2 1 0 0,0 0-1 0 0,-1 0 1 0 0,1-1-1 0 0,-2 0 0 0 0,1-1 1 0 0,13-17-1 0 0,-13 14 108 0 0</inkml:trace>
</inkml:ink>
</file>

<file path=ppt/ink/ink6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6.183"/>
    </inkml:context>
    <inkml:brush xml:id="br0">
      <inkml:brushProperty name="width" value="0.1" units="cm"/>
      <inkml:brushProperty name="height" value="0.1" units="cm"/>
      <inkml:brushProperty name="color" value="#FFFFFF"/>
    </inkml:brush>
  </inkml:definitions>
  <inkml:trace contextRef="#ctx0" brushRef="#br0">9 58 1300 0 0,'0'0'39'0'0,"0"-1"-1"0"0,0 1 1 0 0,-1 0 0 0 0,1 0-1 0 0,0 0 1 0 0,0 0-1 0 0,0 0 1 0 0,-1 0 0 0 0,1 0-1 0 0,0 0 1 0 0,0 0 0 0 0,-1 0-1 0 0,1 0 1 0 0,0 0-1 0 0,0 0 1 0 0,0 0 0 0 0,-1 0-1 0 0,1 0 1 0 0,0 0-1 0 0,0 0 1 0 0,-1 0 0 0 0,1 0-1 0 0,0 0 1 0 0,0 0 0 0 0,0 0-1 0 0,-1 0 1 0 0,1 0-1 0 0,0 0 1 0 0,0 1 0 0 0,0-1-1 0 0,-1 0 1 0 0,1 0-1 0 0,0 0 1 0 0,0 0 0 0 0,0 0-1 0 0,0 1 1 0 0,0-1-1 0 0,-1 0 1 0 0,1 0 0 0 0,0 0-1 0 0,0 1 1 0 0,0-1 0 0 0,0 0-1 0 0,0 0 1 0 0,0 0-1 0 0,0 1 1 0 0,0-1 0 0 0,0 0-1 0 0,0 0 1 0 0,0 1-1 0 0,0-1 1 0 0,0 0 0 0 0,0 0-1 0 0,0 0 1 0 0,0 1 0 0 0,0-1-1 0 0,0 0 1 0 0,0 0-1 0 0,0 1 1 0 0,0-1 0 0 0,0 0-1 0 0,0 0 1 0 0,0 0-1 0 0,1 1 1 0 0,-1-1 0 0 0,0 0-1 0 0,0 0 1 0 0,14 9 795 0 0,-9-8-783 0 0,-1-1-1 0 0,1 1 1 0 0,0-1-1 0 0,-1 0 1 0 0,1-1-1 0 0,-1 1 1 0 0,1-1-1 0 0,-1 0 1 0 0,1 0-1 0 0,-1 0 1 0 0,6-3-1 0 0,-8 3-44 0 0,-1 1 1 0 0,1-1-1 0 0,0 0 0 0 0,-1 0 0 0 0,1 0 0 0 0,-1 0 0 0 0,1 0 0 0 0,-1 0 0 0 0,0-1 0 0 0,1 1 0 0 0,-1 0 0 0 0,0-1 0 0 0,0 1 0 0 0,0-1 0 0 0,0 1 1 0 0,0-1-1 0 0,0 0 0 0 0,0 1 0 0 0,-1-1 0 0 0,1 0 0 0 0,0 0 0 0 0,-1 1 0 0 0,0-1 0 0 0,1 0 0 0 0,-1 0 0 0 0,0 0 0 0 0,0 0 0 0 0,0 0 0 0 0,0-2 1 0 0,-1 2-3 0 0,1 1 0 0 0,-1 0 1 0 0,1 0-1 0 0,-1 0 0 0 0,0 0 1 0 0,1 0-1 0 0,-1 0 0 0 0,0 0 1 0 0,0 0-1 0 0,0 0 0 0 0,0 0 1 0 0,0 0-1 0 0,0 0 0 0 0,0 1 1 0 0,0-1-1 0 0,0 0 0 0 0,0 1 1 0 0,0-1-1 0 0,0 1 0 0 0,-1-1 1 0 0,1 1-1 0 0,0 0 0 0 0,0-1 1 0 0,0 1-1 0 0,-1 0 0 0 0,1 0 1 0 0,0 0-1 0 0,-1 0 0 0 0,1 0 1 0 0,0 0-1 0 0,0 0 0 0 0,-3 1 1 0 0,3-1 9 0 0,0-1 1 0 0,0 1-1 0 0,0 1 1 0 0,0-1 0 0 0,0 0-1 0 0,0 0 1 0 0,0 0-1 0 0,0 1 1 0 0,0-1-1 0 0,0 0 1 0 0,0 1 0 0 0,1-1-1 0 0,-1 1 1 0 0,0-1-1 0 0,0 1 1 0 0,0-1 0 0 0,0 1-1 0 0,0 0 1 0 0,1-1-1 0 0,-1 1 1 0 0,0 0 0 0 0,1 0-1 0 0,-1-1 1 0 0,0 1-1 0 0,1 0 1 0 0,-1 0 0 0 0,1 0-1 0 0,0 0 1 0 0,-1 0-1 0 0,1 0 1 0 0,0 0 0 0 0,-1 0-1 0 0,1 0 1 0 0,0 0-1 0 0,0 0 1 0 0,0 0 0 0 0,0 0-1 0 0,0 0 1 0 0,0 0-1 0 0,0 1 1 0 0,1-1-6 0 0,0 0 0 0 0,0 0 1 0 0,0 0-1 0 0,0 0 0 0 0,0 0 1 0 0,0-1-1 0 0,0 1 0 0 0,0 0 0 0 0,0-1 1 0 0,0 1-1 0 0,1-1 0 0 0,-1 1 1 0 0,0-1-1 0 0,0 0 0 0 0,1 1 0 0 0,-1-1 1 0 0,0 0-1 0 0,0 0 0 0 0,1 0 1 0 0,-1 0-1 0 0,0 0 0 0 0,2 0 0 0 0,30-3-367 0 0,-31 2 132 0 0,0 1 0 0 0,0-1 0 0 0,0 1 0 0 0,-1-1 1 0 0,1 0-1 0 0,0 0 0 0 0,0 0 0 0 0,-1 0 0 0 0,1 0 0 0 0,-1 0 1 0 0,1 0-1 0 0,-1-1 0 0 0,1 1 0 0 0,-1-1 0 0 0,2-1 1 0 0</inkml:trace>
</inkml:ink>
</file>

<file path=ppt/ink/ink6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5.683"/>
    </inkml:context>
    <inkml:brush xml:id="br0">
      <inkml:brushProperty name="width" value="0.1" units="cm"/>
      <inkml:brushProperty name="height" value="0.1" units="cm"/>
      <inkml:brushProperty name="color" value="#FFFFFF"/>
    </inkml:brush>
  </inkml:definitions>
  <inkml:trace contextRef="#ctx0" brushRef="#br0">2 45 1224 0 0,'0'-10'1881'0'0,"-1"6"-1338"0"0,1 0-1 0 0,0 1 1 0 0,0-1-1 0 0,0 1 1 0 0,1-1-1 0 0,-1 0 1 0 0,3-5-1 0 0,-2 11-335 0 0,0-1 0 0 0,1 1 0 0 0,-1 0 0 0 0,0 0 0 0 0,0-1 0 0 0,0 1 0 0 0,0 0 0 0 0,-1 0 0 0 0,1 0 0 0 0,0 0 0 0 0,0 3 0 0 0,11 71 838 0 0,-9-46-1162 0 0,12 42 1 0 0,-13-63-888 0 0,1 0-1 0 0,1-1 1 0 0,-1 1-1 0 0,1-1 1 0 0,6 9-1 0 0,-6-13-311 0 0</inkml:trace>
</inkml:ink>
</file>

<file path=ppt/ink/ink6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6.794"/>
    </inkml:context>
    <inkml:brush xml:id="br0">
      <inkml:brushProperty name="width" value="0.1" units="cm"/>
      <inkml:brushProperty name="height" value="0.1" units="cm"/>
      <inkml:brushProperty name="color" value="#FFFFFF"/>
    </inkml:brush>
  </inkml:definitions>
  <inkml:trace contextRef="#ctx0" brushRef="#br0">1 17 1820 0 0,'8'23'2384'0'0,"9"44"-1"0"0,-2-8-1569 0 0,37 103-542 0 0,-57-190-128 0 0,1 1 0 0 0,1-1-1 0 0,1-1 1 0 0,1 1 0 0 0,6-44 0 0 0,-5 71-132 0 0,2-11 153 0 0,0 0 1 0 0,2 0-1 0 0,-1 1 0 0 0,9-18 1 0 0,-11 26-142 0 0,0 1 1 0 0,1-1 0 0 0,-1 1-1 0 0,1 0 1 0 0,0-1-1 0 0,-1 1 1 0 0,1 0 0 0 0,0 0-1 0 0,0 0 1 0 0,0 1 0 0 0,1-1-1 0 0,-1 0 1 0 0,0 1-1 0 0,1 0 1 0 0,-1-1 0 0 0,1 1-1 0 0,-1 0 1 0 0,1 0 0 0 0,0 0-1 0 0,-1 1 1 0 0,1-1-1 0 0,0 1 1 0 0,0-1 0 0 0,-1 1-1 0 0,7 0 1 0 0,0 1 18 0 0,0 1 0 0 0,0-1 1 0 0,0 2-1 0 0,0-1 0 0 0,0 1 0 0 0,0 1 1 0 0,-1 0-1 0 0,1 0 0 0 0,-1 0 0 0 0,0 1 1 0 0,0 1-1 0 0,-1-1 0 0 0,0 1 0 0 0,0 0 1 0 0,0 1-1 0 0,-1 0 0 0 0,1 0 0 0 0,8 13 1 0 0,-7-8-303 0 0,-1 0 1 0 0,0 0-1 0 0,-1 1 1 0 0,0 0-1 0 0,0 0 1 0 0,-2 1 0 0 0,0-1-1 0 0,0 1 1 0 0,-1 0-1 0 0,-1 0 1 0 0,1 25-1 0 0,-7-6-5316 0 0,4-27 4251 0 0</inkml:trace>
</inkml:ink>
</file>

<file path=ppt/ink/ink6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7.190"/>
    </inkml:context>
    <inkml:brush xml:id="br0">
      <inkml:brushProperty name="width" value="0.1" units="cm"/>
      <inkml:brushProperty name="height" value="0.1" units="cm"/>
      <inkml:brushProperty name="color" value="#FFFFFF"/>
    </inkml:brush>
  </inkml:definitions>
  <inkml:trace contextRef="#ctx0" brushRef="#br0">1 106 996 0 0,'5'-4'781'0'0,"0"0"1"0"0,0 1-1 0 0,0 0 0 0 0,1 0 1 0 0,10-4-1 0 0,54-14 757 0 0,158-20 981 0 0,-74 26-3649 0 0,-122 10-2589 0 0</inkml:trace>
</inkml:ink>
</file>

<file path=ppt/ink/ink6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7.550"/>
    </inkml:context>
    <inkml:brush xml:id="br0">
      <inkml:brushProperty name="width" value="0.1" units="cm"/>
      <inkml:brushProperty name="height" value="0.1" units="cm"/>
      <inkml:brushProperty name="color" value="#FFFFFF"/>
    </inkml:brush>
  </inkml:definitions>
  <inkml:trace contextRef="#ctx0" brushRef="#br0">61 1 1256 0 0,'-6'6'484'0'0,"0"2"-1"0"0,0-1 1 0 0,1 1-1 0 0,1-1 1 0 0,-1 1-1 0 0,1 0 1 0 0,1 1 0 0 0,-1-1-1 0 0,1 1 1 0 0,1 0-1 0 0,0 0 1 0 0,-2 14-1 0 0,0 13 819 0 0,2 66 0 0 0,2-71-751 0 0,0-5-219 0 0,10 248 2132 0 0,7-148-1862 0 0,49 160 576 0 0,-66-282-1151 0 0,1-1 0 0 0,0 1 0 0 0,0-1-1 0 0,1 0 1 0 0,-1 1 0 0 0,1-1 0 0 0,-1 0 0 0 0,1 0 0 0 0,0 0 0 0 0,0 0 0 0 0,1 0 0 0 0,-1 0 0 0 0,0-1 0 0 0,1 1 0 0 0,0-1 0 0 0,0 1-1 0 0,-1-1 1 0 0,1 0 0 0 0,0 0 0 0 0,1-1 0 0 0,-1 1 0 0 0,0 0 0 0 0,6 1 0 0 0,1-2 5 0 0,-1 1 0 0 0,1-1 0 0 0,-1-1 0 0 0,1 0 0 0 0,0 0 0 0 0,-1-1 0 0 0,17-4 0 0 0,6 0-226 0 0,70-13-1957 0 0,-37-3-3090 0 0,-47 13 2012 0 0</inkml:trace>
</inkml:ink>
</file>

<file path=ppt/ink/ink6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7.993"/>
    </inkml:context>
    <inkml:brush xml:id="br0">
      <inkml:brushProperty name="width" value="0.1" units="cm"/>
      <inkml:brushProperty name="height" value="0.1" units="cm"/>
      <inkml:brushProperty name="color" value="#FFFFFF"/>
    </inkml:brush>
  </inkml:definitions>
  <inkml:trace contextRef="#ctx0" brushRef="#br0">109 5 3756 0 0,'0'-1'101'0'0,"-1"1"0"0"0,1-1 0 0 0,-1 1 0 0 0,1 0 0 0 0,-1-1 0 0 0,0 1 0 0 0,1 0 0 0 0,-1-1 0 0 0,1 1 0 0 0,-1 0 0 0 0,0 0 0 0 0,1 0 0 0 0,-1-1 0 0 0,0 1 0 0 0,1 0 0 0 0,-1 0 0 0 0,0 0 0 0 0,0 0 0 0 0,1 0 0 0 0,-1 0 0 0 0,0 1 0 0 0,1-1 0 0 0,-1 0-1 0 0,0 0 1 0 0,1 0 0 0 0,-2 1 0 0 0,-17 15 1414 0 0,-6 24 63 0 0,16-20-1291 0 0,1 0 0 0 0,1 1-1 0 0,1 0 1 0 0,1 0 0 0 0,1 0 0 0 0,1 0 0 0 0,0 1 0 0 0,2-1 0 0 0,1 1-1 0 0,0-1 1 0 0,1 1 0 0 0,2-1 0 0 0,0 1 0 0 0,1-1 0 0 0,2 0-1 0 0,9 27 1 0 0,-11-40-248 0 0,0 0-1 0 0,1 0 0 0 0,0 0 1 0 0,1 0-1 0 0,-1-1 1 0 0,1 0-1 0 0,0 0 0 0 0,1-1 1 0 0,0 0-1 0 0,0 0 1 0 0,0 0-1 0 0,1-1 0 0 0,0 0 1 0 0,0-1-1 0 0,0 1 0 0 0,0-2 1 0 0,1 1-1 0 0,0-1 1 0 0,-1 0-1 0 0,15 2 0 0 0,-12-3-36 0 0,0-1 0 0 0,0 0 0 0 0,0-1 0 0 0,0 0 0 0 0,0-1 0 0 0,0 0 0 0 0,0-1-1 0 0,0 0 1 0 0,0 0 0 0 0,0-2 0 0 0,-1 1 0 0 0,0-1 0 0 0,1 0 0 0 0,-1-1 0 0 0,-1-1 0 0 0,16-10-1 0 0,-17 9-66 0 0,0 0-1 0 0,-1 0 1 0 0,0-1 0 0 0,0 0-1 0 0,-1-1 1 0 0,0 0-1 0 0,-1 1 1 0 0,0-2-1 0 0,0 1 1 0 0,-1-1-1 0 0,0 1 1 0 0,0-1-1 0 0,-1 0 1 0 0,-1-1-1 0 0,0 1 1 0 0,0 0 0 0 0,-1-1-1 0 0,0 1 1 0 0,-1-1-1 0 0,0 1 1 0 0,0-1-1 0 0,-3-10 1 0 0,2 9 6 0 0,-1-1 1 0 0,-1 1 0 0 0,0 0 0 0 0,0 1-1 0 0,-1-1 1 0 0,-1 0 0 0 0,0 1-1 0 0,0 0 1 0 0,-1 0 0 0 0,-1 1-1 0 0,1 0 1 0 0,-2 0 0 0 0,0 0-1 0 0,0 1 1 0 0,0 0 0 0 0,-1 1-1 0 0,0 0 1 0 0,-18-12 0 0 0,17 14-146 0 0,0 1 0 0 0,0 1 0 0 0,-15-6 0 0 0,-15 4-3501 0 0,31 6 610 0 0</inkml:trace>
</inkml:ink>
</file>

<file path=ppt/ink/ink6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8.375"/>
    </inkml:context>
    <inkml:brush xml:id="br0">
      <inkml:brushProperty name="width" value="0.1" units="cm"/>
      <inkml:brushProperty name="height" value="0.1" units="cm"/>
      <inkml:brushProperty name="color" value="#FFFFFF"/>
    </inkml:brush>
  </inkml:definitions>
  <inkml:trace contextRef="#ctx0" brushRef="#br0">26 1 4200 0 0,'2'4'347'0'0,"-1"0"-1"0"0,0 0 0 0 0,-1 0 0 0 0,1 0 1 0 0,-1 0-1 0 0,0 0 0 0 0,1 0 0 0 0,-2 0 1 0 0,1 0-1 0 0,0 0 0 0 0,-1 1 1 0 0,-1 3-1 0 0,0 8 140 0 0,-10 67 1008 0 0,-1 10-890 0 0,12-80-2701 0 0,1-1-1 0 0,3 25 1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1.056"/>
    </inkml:context>
    <inkml:brush xml:id="br0">
      <inkml:brushProperty name="width" value="0.1" units="cm"/>
      <inkml:brushProperty name="height" value="0.1" units="cm"/>
      <inkml:brushProperty name="color" value="#FFFFFF"/>
    </inkml:brush>
  </inkml:definitions>
  <inkml:trace contextRef="#ctx0" brushRef="#br0">1 198 4080 0 0,'7'-5'423'0'0,"0"-1"-1"0"0,0 1 1 0 0,1 1-1 0 0,0-1 1 0 0,-1 1-1 0 0,2 1 0 0 0,-1 0 1 0 0,17-5-1 0 0,-2 0-47 0 0,-1 0-267 0 0,0-1 1 0 0,22-13 0 0 0,-38 19-62 0 0,-1 0 0 0 0,1-1 1 0 0,-1 1-1 0 0,0-1 1 0 0,0-1-1 0 0,0 1 0 0 0,-1-1 1 0 0,1 0-1 0 0,-1 0 1 0 0,-1 0-1 0 0,1 0 0 0 0,5-11 1 0 0,-8 15 10 0 0,-1 0 0 0 0,0 0 0 0 0,1 0 0 0 0,-1 0 0 0 0,0 0 1 0 0,1 0-1 0 0,-1 0 0 0 0,0-1 0 0 0,0 1 0 0 0,0 0 0 0 0,0 0 0 0 0,0 0 0 0 0,0 0 0 0 0,-1 0 1 0 0,1-1-1 0 0,0 1 0 0 0,0 0 0 0 0,-1 0 0 0 0,1 0 0 0 0,-1 0 0 0 0,1 0 0 0 0,-1 0 1 0 0,1 0-1 0 0,-1 0 0 0 0,0 0 0 0 0,1 0 0 0 0,-1 0 0 0 0,0 1 0 0 0,0-1 0 0 0,0 0 0 0 0,0 0 1 0 0,0 1-1 0 0,1-1 0 0 0,-1 1 0 0 0,0-1 0 0 0,-2 0 0 0 0,1 0 11 0 0,0 0 0 0 0,0 0 0 0 0,-1 1-1 0 0,1-1 1 0 0,0 1 0 0 0,0 0 0 0 0,0-1 0 0 0,0 1 0 0 0,-1 0 0 0 0,1 0-1 0 0,0 0 1 0 0,0 1 0 0 0,0-1 0 0 0,-1 0 0 0 0,1 1 0 0 0,0 0-1 0 0,0-1 1 0 0,-2 2 0 0 0,-6 5 80 0 0,1-1 0 0 0,0 1 0 0 0,0 1 0 0 0,0 0 0 0 0,1 0 0 0 0,1 1 0 0 0,-1-1-1 0 0,2 2 1 0 0,-1-1 0 0 0,-7 16 0 0 0,11-20-91 0 0,0 1 0 0 0,0 0 0 0 0,0 0 0 0 0,1 0 0 0 0,0 0 0 0 0,0 1 0 0 0,0-1 0 0 0,1 1 0 0 0,0-1 0 0 0,1 1 0 0 0,-1-1 0 0 0,1 1 0 0 0,0-1 0 0 0,1 1 0 0 0,0-1 0 0 0,0 1 0 0 0,0-1 0 0 0,1 0 0 0 0,4 11 0 0 0,-4-13-153 0 0,1 0 0 0 0,0-1 0 0 0,0 1-1 0 0,0-1 1 0 0,0 1 0 0 0,0-1-1 0 0,1 0 1 0 0,0 0 0 0 0,0-1 0 0 0,-1 1-1 0 0,2-1 1 0 0,-1 0 0 0 0,0 0-1 0 0,0 0 1 0 0,1-1 0 0 0,-1 1 0 0 0,1-1-1 0 0,-1 0 1 0 0,1 0 0 0 0,6 0-1 0 0,7 0-1114 0 0,1 0 0 0 0,0-1-1 0 0,32-4 1 0 0,-18 0-1774 0 0</inkml:trace>
</inkml:ink>
</file>

<file path=ppt/ink/ink6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8.728"/>
    </inkml:context>
    <inkml:brush xml:id="br0">
      <inkml:brushProperty name="width" value="0.1" units="cm"/>
      <inkml:brushProperty name="height" value="0.1" units="cm"/>
      <inkml:brushProperty name="color" value="#FFFFFF"/>
    </inkml:brush>
  </inkml:definitions>
  <inkml:trace contextRef="#ctx0" brushRef="#br0">0 8 1908 0 0,'1'-1'175'0'0,"-1"1"0"0"0,0-1 1 0 0,0 1-1 0 0,1-1 0 0 0,0-1 700 0 0,0 2-700 0 0,-1 0 1 0 0,1-1-1 0 0,-1 1 0 0 0,1 0 0 0 0,-1-1 0 0 0,1 1 0 0 0,-1 0 0 0 0,1 0 0 0 0,-1 0 1 0 0,1-1-1 0 0,-1 1 0 0 0,1 0 0 0 0,-1 0 0 0 0,1 0 0 0 0,-1 0 0 0 0,1 0 0 0 0,-1 0 1 0 0,2 0-1 0 0,8 13 2081 0 0,1 33-1214 0 0,-9-36-425 0 0,36 213 3302 0 0,-20-105-4171 0 0,4-1-6470 0 0</inkml:trace>
</inkml:ink>
</file>

<file path=ppt/ink/ink6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39.198"/>
    </inkml:context>
    <inkml:brush xml:id="br0">
      <inkml:brushProperty name="width" value="0.1" units="cm"/>
      <inkml:brushProperty name="height" value="0.1" units="cm"/>
      <inkml:brushProperty name="color" value="#FFFFFF"/>
    </inkml:brush>
  </inkml:definitions>
  <inkml:trace contextRef="#ctx0" brushRef="#br0">0 12 4232 0 0,'32'-6'1047'0'0,"1"3"-1"0"0,-1 1 0 0 0,65 3 1 0 0,-45 1-442 0 0,-42-2-477 0 0,-1 0 0 0 0,1 1 1 0 0,-1 0-1 0 0,0 1 0 0 0,1 0 1 0 0,-1 0-1 0 0,16 7 0 0 0,-21-7-39 0 0,0 1-1 0 0,0-1 0 0 0,0 1 1 0 0,0 0-1 0 0,0 0 1 0 0,0 0-1 0 0,-1 0 1 0 0,0 1-1 0 0,1 0 0 0 0,-2-1 1 0 0,1 1-1 0 0,0 0 1 0 0,-1 1-1 0 0,1-1 1 0 0,-1 0-1 0 0,2 8 0 0 0,187 578 1622 0 0,-185-571-1674 0 0,-2-6-49 0 0,0-1 0 0 0,-1 1 0 0 0,2 19-1 0 0,-4-29 18 0 0,-1 0-1 0 0,0 0 0 0 0,0 0 0 0 0,0 0 0 0 0,-1 0 0 0 0,1 0 1 0 0,-1 0-1 0 0,1 0 0 0 0,-1 0 0 0 0,0 0 0 0 0,0-1 0 0 0,0 1 1 0 0,-1 0-1 0 0,1 0 0 0 0,-1-1 0 0 0,1 1 0 0 0,-1-1 0 0 0,0 0 1 0 0,0 1-1 0 0,-3 2 0 0 0,-12 8 235 0 0,-1-1 1 0 0,0-1 0 0 0,-1 0-1 0 0,0-1 1 0 0,-1-1-1 0 0,0-1 1 0 0,0-1 0 0 0,-27 5-1 0 0,-64 9-194 0 0,3-12-3691 0 0,78-9-63 0 0,15-2 644 0 0</inkml:trace>
</inkml:ink>
</file>

<file path=ppt/ink/ink6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2.856"/>
    </inkml:context>
    <inkml:brush xml:id="br0">
      <inkml:brushProperty name="width" value="0.1" units="cm"/>
      <inkml:brushProperty name="height" value="0.1" units="cm"/>
      <inkml:brushProperty name="color" value="#FFFFFF"/>
    </inkml:brush>
  </inkml:definitions>
  <inkml:trace contextRef="#ctx0" brushRef="#br0">1 28 6077 0 0,'17'-2'3049'0'0,"29"-7"-2172"0"0,0 2 0 0 0,0 2 0 0 0,54 2 0 0 0,-64 2-578 0 0,-34 1-291 0 0,-1 0-1 0 0,1 0 0 0 0,-1 0 1 0 0,1 0-1 0 0,-1 0 1 0 0,1 0-1 0 0,-1 0 1 0 0,1 1-1 0 0,-1-1 0 0 0,1 1 1 0 0,-1-1-1 0 0,0 1 1 0 0,1 0-1 0 0,-1-1 1 0 0,0 1-1 0 0,1 0 0 0 0,-1 0 1 0 0,0 0-1 0 0,0 0 1 0 0,0 0-1 0 0,0 0 0 0 0,0 0 1 0 0,0 1-1 0 0,0-1 1 0 0,0 0-1 0 0,0 0 1 0 0,-1 1-1 0 0,1-1 0 0 0,0 0 1 0 0,-1 1-1 0 0,1 2 1 0 0,0-3-4 0 0,-1 0 0 0 0,0 1 0 0 0,1-1 0 0 0,-1 0 0 0 0,1 0 0 0 0,0 1 0 0 0,-1-1 1 0 0,1 0-1 0 0,0 0 0 0 0,0 0 0 0 0,0 0 0 0 0,0 0 0 0 0,0 0 0 0 0,0 0 0 0 0,0 0 0 0 0,0 0 0 0 0,0 0 1 0 0,0-1-1 0 0,0 1 0 0 0,1 0 0 0 0,-1-1 0 0 0,0 1 0 0 0,1-1 0 0 0,-1 1 0 0 0,0-1 0 0 0,1 0 0 0 0,-1 1 1 0 0,0-1-1 0 0,1 0 0 0 0,1 0 0 0 0,37-1-163 0 0,-3-1-3912 0 0</inkml:trace>
</inkml:ink>
</file>

<file path=ppt/ink/ink6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3.293"/>
    </inkml:context>
    <inkml:brush xml:id="br0">
      <inkml:brushProperty name="width" value="0.1" units="cm"/>
      <inkml:brushProperty name="height" value="0.1" units="cm"/>
      <inkml:brushProperty name="color" value="#FFFFFF"/>
    </inkml:brush>
  </inkml:definitions>
  <inkml:trace contextRef="#ctx0" brushRef="#br0">94 3 4088 0 0,'-2'0'130'0'0,"1"-1"-1"0"0,-1 1 1 0 0,0-1-1 0 0,1 1 1 0 0,-1 0-1 0 0,0 0 0 0 0,0 0 1 0 0,1 0-1 0 0,-1 0 1 0 0,0 0-1 0 0,1 1 1 0 0,-1-1-1 0 0,0 0 1 0 0,1 1-1 0 0,-1-1 0 0 0,0 1 1 0 0,1 0-1 0 0,-1-1 1 0 0,1 1-1 0 0,-1 0 1 0 0,1 0-1 0 0,0 0 1 0 0,-1 0-1 0 0,1 0 0 0 0,0 1 1 0 0,0-1-1 0 0,-1 0 1 0 0,1 1-1 0 0,0-1 1 0 0,0 0-1 0 0,1 1 0 0 0,-1-1 1 0 0,0 1-1 0 0,0-1 1 0 0,1 1-1 0 0,-1 0 1 0 0,0 1-1 0 0,-4 11 236 0 0,1 0-1 0 0,0 0 1 0 0,-2 22 0 0 0,2-15 157 0 0,-3 19 46 0 0,2 0-1 0 0,1 1 0 0 0,2 42 0 0 0,15 122 647 0 0,-12-192-1158 0 0,0-2 29 0 0,0 1 0 0 0,0-1 1 0 0,2 0-1 0 0,4 15 0 0 0,-6-23-68 0 0,0-1-1 0 0,0 1 0 0 0,0 0 1 0 0,1-1-1 0 0,-1 1 1 0 0,1-1-1 0 0,0 0 0 0 0,0 1 1 0 0,0-1-1 0 0,0 0 0 0 0,0 0 1 0 0,0 0-1 0 0,1-1 0 0 0,-1 1 1 0 0,0 0-1 0 0,1-1 1 0 0,0 0-1 0 0,-1 1 0 0 0,1-1 1 0 0,0 0-1 0 0,4 1 0 0 0,13 1 19 0 0,0 0-1 0 0,0-1 0 0 0,0-1 0 0 0,0-1 0 0 0,32-4 1 0 0,98-23-1755 0 0,-140 25 499 0 0,-1-1-1 0 0,0 0 1 0 0,1-1-1 0 0,15-8 1 0 0</inkml:trace>
</inkml:ink>
</file>

<file path=ppt/ink/ink6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3.637"/>
    </inkml:context>
    <inkml:brush xml:id="br0">
      <inkml:brushProperty name="width" value="0.1" units="cm"/>
      <inkml:brushProperty name="height" value="0.1" units="cm"/>
      <inkml:brushProperty name="color" value="#FFFFFF"/>
    </inkml:brush>
  </inkml:definitions>
  <inkml:trace contextRef="#ctx0" brushRef="#br0">5 46 5577 0 0,'0'0'67'0'0,"0"0"1"0"0,0 0-1 0 0,-1 0 1 0 0,1 0 0 0 0,0 0-1 0 0,0 0 1 0 0,0 0-1 0 0,-1 0 1 0 0,1 0 0 0 0,0 0-1 0 0,0-1 1 0 0,0 1-1 0 0,-1 0 1 0 0,0-1 473 0 0,1 1-474 0 0,0 0 1 0 0,0 0 0 0 0,0 0-1 0 0,0-1 1 0 0,-1 1-1 0 0,1 0 1 0 0,0 0 0 0 0,0 0-1 0 0,0-1 1 0 0,0 1-1 0 0,0 0 1 0 0,0 0 0 0 0,0 0-1 0 0,0-1 1 0 0,0 1-1 0 0,0 0 1 0 0,0 0 0 0 0,0 0-1 0 0,0-1 1 0 0,0 1-1 0 0,11-5 1169 0 0,27-1-966 0 0,-27 5 117 0 0,31-6-19 0 0,77 0 0 0 0,16-3-4962 0 0,-118 6 706 0 0</inkml:trace>
</inkml:ink>
</file>

<file path=ppt/ink/ink6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5.683"/>
    </inkml:context>
    <inkml:brush xml:id="br0">
      <inkml:brushProperty name="width" value="0.1" units="cm"/>
      <inkml:brushProperty name="height" value="0.1" units="cm"/>
      <inkml:brushProperty name="color" value="#FFFFFF"/>
    </inkml:brush>
  </inkml:definitions>
  <inkml:trace contextRef="#ctx0" brushRef="#br0">7 126 1860 0 0,'0'-1'180'0'0,"-1"1"0"0"0,0-1 0 0 0,1 0 0 0 0,-1 1 0 0 0,1-1 0 0 0,-1 0 1 0 0,1 1-1 0 0,0-1 0 0 0,-1 0 0 0 0,1 1 0 0 0,0-1 0 0 0,-1 0 0 0 0,1 0 0 0 0,0 0 0 0 0,0 1 0 0 0,0-1 0 0 0,0 0 0 0 0,-1 0 0 0 0,1 0 0 0 0,0 1 0 0 0,1-1 0 0 0,-1 0 0 0 0,0 0 0 0 0,0 0 0 0 0,0 0 0 0 0,0 1 0 0 0,1-1 1 0 0,-1 0-1 0 0,0 0 0 0 0,1 1 0 0 0,-1-2 0 0 0,25-9 1299 0 0,-16 8-1443 0 0,153-42 1727 0 0,-63 19-1321 0 0,-90 24-584 0 0,-6 1-239 0 0,1 0 0 0 0,0 0 0 0 0,0 0 0 0 0,0 0 0 0 0,-1-1 0 0 0,1 0 0 0 0,5-3 0 0 0</inkml:trace>
</inkml:ink>
</file>

<file path=ppt/ink/ink6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6.184"/>
    </inkml:context>
    <inkml:brush xml:id="br0">
      <inkml:brushProperty name="width" value="0.1" units="cm"/>
      <inkml:brushProperty name="height" value="0.1" units="cm"/>
      <inkml:brushProperty name="color" value="#FFFFFF"/>
    </inkml:brush>
  </inkml:definitions>
  <inkml:trace contextRef="#ctx0" brushRef="#br0">137 0 880 0 0,'-5'1'257'0'0,"1"1"1"0"0,-1-1-1 0 0,1 1 0 0 0,-1 0 0 0 0,1 0 1 0 0,0 1-1 0 0,0-1 0 0 0,0 1 0 0 0,0 0 1 0 0,1 0-1 0 0,-1 0 0 0 0,1 0 0 0 0,-1 1 1 0 0,1 0-1 0 0,0-1 0 0 0,1 1 0 0 0,-1 0 1 0 0,1 0-1 0 0,-1 1 0 0 0,-1 5 0 0 0,-4 6 204 0 0,1 1 0 0 0,1 0 0 0 0,1 1 0 0 0,-4 17 0 0 0,3 3 224 0 0,-3 62 0 0 0,4-28-177 0 0,1 55 693 0 0,15 158 0 0 0,38 241 708 0 0,-36-412-1628 0 0,-12-7 1072 0 0,-1-106-1343 0 0,1 0 1 0 0,-1 0 0 0 0,0 0 0 0 0,1 1-1 0 0,-1-1 1 0 0,0 0 0 0 0,1 0 0 0 0,-1 0-1 0 0,1 0 1 0 0,0 0 0 0 0,-1 0 0 0 0,1 0-1 0 0,0-1 1 0 0,0 1 0 0 0,-1 0 0 0 0,1 0-1 0 0,0 0 1 0 0,0-1 0 0 0,0 1 0 0 0,0 0 0 0 0,0-1-1 0 0,0 1 1 0 0,0-1 0 0 0,0 1 0 0 0,0-1-1 0 0,0 0 1 0 0,0 1 0 0 0,1-1 0 0 0,-1 0-1 0 0,0 0 1 0 0,0 0 0 0 0,0 1 0 0 0,0-1-1 0 0,0-1 1 0 0,1 1 0 0 0,-1 0 0 0 0,2 0 0 0 0,55-9-73 0 0,-44 7 45 0 0,28-5-240 0 0,81-17-1890 0 0,-110 20 624 0 0,0 0 1 0 0,0-1-1 0 0,22-12 1 0 0,-21 8-1544 0 0</inkml:trace>
</inkml:ink>
</file>

<file path=ppt/ink/ink6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6.692"/>
    </inkml:context>
    <inkml:brush xml:id="br0">
      <inkml:brushProperty name="width" value="0.1" units="cm"/>
      <inkml:brushProperty name="height" value="0.1" units="cm"/>
      <inkml:brushProperty name="color" value="#FFFFFF"/>
    </inkml:brush>
  </inkml:definitions>
  <inkml:trace contextRef="#ctx0" brushRef="#br0">19 0 4292 0 0,'0'0'844'0'0,"0"15"2127"0"0,-4 387 2473 0 0,-1 55-2164 0 0,1-365-2554 0 0,0-46-1896 0 0,3-1-4775 0 0</inkml:trace>
</inkml:ink>
</file>

<file path=ppt/ink/ink6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7.184"/>
    </inkml:context>
    <inkml:brush xml:id="br0">
      <inkml:brushProperty name="width" value="0.1" units="cm"/>
      <inkml:brushProperty name="height" value="0.1" units="cm"/>
      <inkml:brushProperty name="color" value="#FFFFFF"/>
    </inkml:brush>
  </inkml:definitions>
  <inkml:trace contextRef="#ctx0" brushRef="#br0">0 135 4416 0 0,'4'-12'4505'0'0,"4"32"-3014"0"0,6 35-645 0 0,52 182 1411 0 0,-58-215-2117 0 0,1 0 0 0 0,1-1 0 0 0,1 0 0 0 0,1-1 0 0 0,0 0 0 0 0,1-1 0 0 0,2-1 0 0 0,21 24 0 0 0,-25-32-71 0 0,1 0 1 0 0,0-1 0 0 0,0-1-1 0 0,1 1 1 0 0,14 6 0 0 0,-21-12-46 0 0,1-1 0 0 0,-1 1 1 0 0,0-1-1 0 0,1 0 1 0 0,-1 0-1 0 0,1-1 0 0 0,-1 0 1 0 0,1 0-1 0 0,0-1 1 0 0,-1 0-1 0 0,1 0 0 0 0,0 0 1 0 0,12-3-1 0 0,-15 1-18 0 0,1 0 1 0 0,-1 0-1 0 0,0 0 0 0 0,0 0 0 0 0,0-1 1 0 0,0 0-1 0 0,0 0 0 0 0,0 0 0 0 0,-1 0 0 0 0,1-1 1 0 0,-1 1-1 0 0,0-1 0 0 0,0 0 0 0 0,0 0 1 0 0,-1 0-1 0 0,1 0 0 0 0,-1 0 0 0 0,2-7 1 0 0,3-5-23 0 0,-1-1 1 0 0,-1 0 0 0 0,5-28 0 0 0,0-9-133 0 0,-4 0-1 0 0,1-70 1 0 0,-7 89 65 0 0,-3 1 0 0 0,0-1 0 0 0,-2 0 0 0 0,-16-55 0 0 0,18 82-201 0 0,1-2 171 0 0,-2 0 0 0 0,1 0 1 0 0,-9-16-1 0 0,10 24-455 0 0,0-1-1 0 0,0 0 1 0 0,0 1 0 0 0,0-1-1 0 0,0 1 1 0 0,0 0-1 0 0,-1-1 1 0 0,1 1-1 0 0,-6-3 1 0 0</inkml:trace>
</inkml:ink>
</file>

<file path=ppt/ink/ink6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7.551"/>
    </inkml:context>
    <inkml:brush xml:id="br0">
      <inkml:brushProperty name="width" value="0.1" units="cm"/>
      <inkml:brushProperty name="height" value="0.1" units="cm"/>
      <inkml:brushProperty name="color" value="#FFFFFF"/>
    </inkml:brush>
  </inkml:definitions>
  <inkml:trace contextRef="#ctx0" brushRef="#br0">1 0 5052 0 0,'4'3'268'0'0,"0"-1"-1"0"0,0 0 0 0 0,0 0 0 0 0,0 0 0 0 0,1 0 0 0 0,-1-1 0 0 0,1 0 0 0 0,-1 0 0 0 0,1 0 0 0 0,0 0 0 0 0,-1-1 1 0 0,1 0-1 0 0,0 0 0 0 0,7 0 0 0 0,11 0 216 0 0,133 7 1232 0 0,-89-7-4827 0 0,-24 0-2639 0 0,-40 0 4549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1.388"/>
    </inkml:context>
    <inkml:brush xml:id="br0">
      <inkml:brushProperty name="width" value="0.1" units="cm"/>
      <inkml:brushProperty name="height" value="0.1" units="cm"/>
      <inkml:brushProperty name="color" value="#FFFFFF"/>
    </inkml:brush>
  </inkml:definitions>
  <inkml:trace contextRef="#ctx0" brushRef="#br0">142 27 4628 0 0,'0'-1'185'0'0,"0"-1"0"0"0,0 1-1 0 0,-1 0 1 0 0,1-1-1 0 0,-1 1 1 0 0,1 0-1 0 0,-1-1 1 0 0,1 1-1 0 0,-1 0 1 0 0,0 0-1 0 0,0 0 1 0 0,0 0 0 0 0,0-1-1 0 0,1 1 1 0 0,-1 0-1 0 0,-1 1 1 0 0,1-1-1 0 0,0 0 1 0 0,0 0-1 0 0,0 0 1 0 0,0 1 0 0 0,-1-1-1 0 0,1 0 1 0 0,-2 0-1 0 0,1 1-60 0 0,1 0 1 0 0,-1 0-1 0 0,0 1 1 0 0,0-1-1 0 0,1 0 0 0 0,-1 1 1 0 0,0-1-1 0 0,1 1 0 0 0,-1-1 1 0 0,0 1-1 0 0,1 0 0 0 0,-1 0 1 0 0,1 0-1 0 0,-1 0 0 0 0,1 0 1 0 0,-2 1-1 0 0,-5 5 127 0 0,1 0-1 0 0,0 0 1 0 0,0 1-1 0 0,1 0 1 0 0,-8 12-1 0 0,8-9-27 0 0,0 1 0 0 0,1 0 0 0 0,0 0 0 0 0,0 1 0 0 0,1-1 0 0 0,-3 23 0 0 0,6-29-158 0 0,0-1 0 0 0,0 0-1 0 0,1 0 1 0 0,0 1 0 0 0,0-1 0 0 0,0 0 0 0 0,1 0 0 0 0,-1 0 0 0 0,1 1 0 0 0,1-1 0 0 0,-1 0 0 0 0,1 0 0 0 0,0 0 0 0 0,0-1 0 0 0,0 1 0 0 0,0 0 0 0 0,1-1 0 0 0,0 1 0 0 0,6 6 0 0 0,-5-8-212 0 0,1 1 0 0 0,-1-2 0 0 0,1 1-1 0 0,0 0 1 0 0,0-1 0 0 0,0 0 0 0 0,0 0 0 0 0,1 0 0 0 0,-1-1 0 0 0,0 0 0 0 0,1 0 0 0 0,-1 0 0 0 0,1 0 0 0 0,9-1-1 0 0,-4 0-618 0 0,0-1 0 0 0,0 0 0 0 0,0 0 0 0 0,-1-1 0 0 0,1-1 0 0 0,15-5-1 0 0,-6-1-2034 0 0</inkml:trace>
</inkml:ink>
</file>

<file path=ppt/ink/ink6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7.956"/>
    </inkml:context>
    <inkml:brush xml:id="br0">
      <inkml:brushProperty name="width" value="0.1" units="cm"/>
      <inkml:brushProperty name="height" value="0.1" units="cm"/>
      <inkml:brushProperty name="color" value="#FFFFFF"/>
    </inkml:brush>
  </inkml:definitions>
  <inkml:trace contextRef="#ctx0" brushRef="#br0">1 33 1024 0 0,'-1'-7'1446'0'0,"4"-16"4045"0"0,4 20-3621 0 0,6 11-1177 0 0,11 13-220 0 0,-1 2 0 0 0,-1 1 1 0 0,-1 0-1 0 0,-2 2 0 0 0,21 32 1 0 0,-12-16-237 0 0,34 55 496 0 0,13 18-1249 0 0,-60-95-1199 0 0,28 28 1 0 0,-34-40 78 0 0,0-2-1548 0 0</inkml:trace>
</inkml:ink>
</file>

<file path=ppt/ink/ink6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8.300"/>
    </inkml:context>
    <inkml:brush xml:id="br0">
      <inkml:brushProperty name="width" value="0.1" units="cm"/>
      <inkml:brushProperty name="height" value="0.1" units="cm"/>
      <inkml:brushProperty name="color" value="#FFFFFF"/>
    </inkml:brush>
  </inkml:definitions>
  <inkml:trace contextRef="#ctx0" brushRef="#br0">117 33 4864 0 0,'0'-1'44'0'0,"-1"-23"1741"0"0,-1 17-417 0 0,-2 16 353 0 0,1 2-1280 0 0,2 1 0 0 0,0 0 0 0 0,0 20 0 0 0,0 9 133 0 0,-2-10-279 0 0,-7 83 470 0 0,-5 0 1 0 0,-36 137-1 0 0,40-207-2135 0 0,1-3-3318 0 0,7-31 1508 0 0</inkml:trace>
</inkml:ink>
</file>

<file path=ppt/ink/ink6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8.652"/>
    </inkml:context>
    <inkml:brush xml:id="br0">
      <inkml:brushProperty name="width" value="0.1" units="cm"/>
      <inkml:brushProperty name="height" value="0.1" units="cm"/>
      <inkml:brushProperty name="color" value="#FFFFFF"/>
    </inkml:brush>
  </inkml:definitions>
  <inkml:trace contextRef="#ctx0" brushRef="#br0">3 42 4452 0 0,'-2'-42'5787'0'0,"6"84"-779"0"0,1 19-4498 0 0,-1 236 1925 0 0,0 1-4454 0 0</inkml:trace>
</inkml:ink>
</file>

<file path=ppt/ink/ink6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9.470"/>
    </inkml:context>
    <inkml:brush xml:id="br0">
      <inkml:brushProperty name="width" value="0.1" units="cm"/>
      <inkml:brushProperty name="height" value="0.1" units="cm"/>
      <inkml:brushProperty name="color" value="#FFFFFF"/>
    </inkml:brush>
  </inkml:definitions>
  <inkml:trace contextRef="#ctx0" brushRef="#br0">0 22 3960 0 0,'3'-1'195'0'0,"-1"-1"-1"0"0,0 1 0 0 0,1 0 0 0 0,-1 0 1 0 0,1 0-1 0 0,-1 0 0 0 0,1 0 0 0 0,-1 1 0 0 0,1-1 1 0 0,0 1-1 0 0,-1-1 0 0 0,5 1 0 0 0,-3-1 16 0 0,51-5 518 0 0,1 2 0 0 0,72 5 0 0 0,-46 0-215 0 0,-66-1-431 0 0,-11-1 44 0 0,0 1 0 0 0,1 0 0 0 0,-1 0 0 0 0,1 1 0 0 0,9 2 0 0 0,-14-3-101 0 0,1 1 0 0 0,0 0 0 0 0,-1 0 1 0 0,1-1-1 0 0,-1 1 0 0 0,1 0 0 0 0,-1 0 0 0 0,0 1 0 0 0,1-1 0 0 0,-1 0 0 0 0,0 0 0 0 0,0 1 0 0 0,0-1 0 0 0,0 1 0 0 0,0-1 0 0 0,0 1 0 0 0,0-1 0 0 0,0 1 0 0 0,0-1 1 0 0,-1 1-1 0 0,2 3 0 0 0,11 52 503 0 0,-2 1 1 0 0,6 98-1 0 0,-11-89-241 0 0,5 110 192 0 0,6 174 637 0 0,4 5-352 0 0,-20-348-729 0 0,-1-1 0 0 0,0 1 1 0 0,0 0-1 0 0,0 0 0 0 0,-1-1 1 0 0,-1 1-1 0 0,1 0 0 0 0,-1-1 0 0 0,-4 9 1 0 0,5-12-19 0 0,-1-1 0 0 0,-1 0 0 0 0,1 0 1 0 0,0 0-1 0 0,-1 0 0 0 0,1 0 1 0 0,-1 0-1 0 0,0-1 0 0 0,0 1 0 0 0,0-1 1 0 0,0 0-1 0 0,0 0 0 0 0,-1 0 0 0 0,1 0 1 0 0,-1-1-1 0 0,1 1 0 0 0,-1-1 0 0 0,0 0 1 0 0,1 0-1 0 0,-6 0 0 0 0,-14 3 32 0 0,-1-1 1 0 0,1-1-1 0 0,-1-1 0 0 0,-37-4 0 0 0,16-2-454 0 0,-63-15 0 0 0,67 6-1607 0 0,39 13 1774 0 0,1 0-1 0 0,-1 0 1 0 0,1 1-1 0 0,-1-1 0 0 0,1 0 1 0 0,0 0-1 0 0,-1 0 0 0 0,1-1 1 0 0,0 1-1 0 0,0 0 1 0 0,0 0-1 0 0,0-1 0 0 0,0 1 1 0 0,0 0-1 0 0,0-1 0 0 0,0 1 1 0 0,1-1-1 0 0,-1 1 0 0 0,0-1 1 0 0,1 0-1 0 0,-1 1 1 0 0,1-1-1 0 0,-1-3 0 0 0,3-9-2558 0 0</inkml:trace>
</inkml:ink>
</file>

<file path=ppt/ink/ink6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49.821"/>
    </inkml:context>
    <inkml:brush xml:id="br0">
      <inkml:brushProperty name="width" value="0.1" units="cm"/>
      <inkml:brushProperty name="height" value="0.1" units="cm"/>
      <inkml:brushProperty name="color" value="#FFFFFF"/>
    </inkml:brush>
  </inkml:definitions>
  <inkml:trace contextRef="#ctx0" brushRef="#br0">1 36 5625 0 0,'48'-11'2665'0'0,"77"-8"0"0"0,-67 14-4825 0 0,0 4-4529 0 0</inkml:trace>
</inkml:ink>
</file>

<file path=ppt/ink/ink6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0.175"/>
    </inkml:context>
    <inkml:brush xml:id="br0">
      <inkml:brushProperty name="width" value="0.1" units="cm"/>
      <inkml:brushProperty name="height" value="0.1" units="cm"/>
      <inkml:brushProperty name="color" value="#FFFFFF"/>
    </inkml:brush>
  </inkml:definitions>
  <inkml:trace contextRef="#ctx0" brushRef="#br0">4 1 1768 0 0,'0'1'232'0'0,"-1"0"-1"0"0,1 0 0 0 0,-1 0 1 0 0,1 0-1 0 0,0 0 1 0 0,-1 0-1 0 0,1 1 1 0 0,0-1-1 0 0,0 0 0 0 0,0 0 1 0 0,-1 0-1 0 0,1 1 1 0 0,1-1-1 0 0,-1 0 0 0 0,0 0 1 0 0,0 1-1 0 0,0-1 1 0 0,1 0-1 0 0,-1 0 1 0 0,0 0-1 0 0,1 0 0 0 0,-1 0 1 0 0,1 1-1 0 0,0-1 1 0 0,0 1-1 0 0,1 0-34 0 0,0-1-1 0 0,0 1 1 0 0,0-1-1 0 0,0 1 1 0 0,0-1 0 0 0,0 0-1 0 0,1 0 1 0 0,-1 0-1 0 0,0 0 1 0 0,1 0-1 0 0,4 1 1 0 0,7 0 106 0 0,1 0 1 0 0,0 0-1 0 0,20-2 0 0 0,-28 0 134 0 0,17 1-173 0 0,29 0 415 0 0,-51-1-1154 0 0,0 0 0 0 0,1-1 0 0 0,-1 1 0 0 0,0-1 0 0 0,0 1 1 0 0,0-1-1 0 0,0 0 0 0 0,1 0 0 0 0,-1 0 0 0 0,2-2 0 0 0</inkml:trace>
</inkml:ink>
</file>

<file path=ppt/ink/ink6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1.558"/>
    </inkml:context>
    <inkml:brush xml:id="br0">
      <inkml:brushProperty name="width" value="0.1" units="cm"/>
      <inkml:brushProperty name="height" value="0.1" units="cm"/>
      <inkml:brushProperty name="color" value="#FFFFFF"/>
    </inkml:brush>
  </inkml:definitions>
  <inkml:trace contextRef="#ctx0" brushRef="#br0">13 45 5176 0 0,'5'-44'4357'0'0,"-5"95"-1012"0"0,-17 183-1531 0 0,16-185-1531 0 0,3 0-1 0 0,14 87 1 0 0,-14-122-228 0 0,1 0-1 0 0,1 0 1 0 0,0 0-1 0 0,1 0 0 0 0,8 17 1 0 0,-11-27-44 0 0,1 0 0 0 0,-1-1 0 0 0,0 0 0 0 0,1 0 0 0 0,-1 0 0 0 0,1 0 0 0 0,0 0 1 0 0,0 0-1 0 0,0-1 0 0 0,1 1 0 0 0,-1-1 0 0 0,0 0 0 0 0,1 0 0 0 0,0 0 0 0 0,-1 0 0 0 0,1-1 0 0 0,0 0 0 0 0,0 1 0 0 0,0-1 0 0 0,0-1 1 0 0,0 1-1 0 0,0-1 0 0 0,7 1 0 0 0,11-2-234 0 0,-1-1 0 0 0,0 0-1 0 0,0-2 1 0 0,31-9 0 0 0,80-36-6371 0 0,-121 45 3479 0 0</inkml:trace>
</inkml:ink>
</file>

<file path=ppt/ink/ink6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1.913"/>
    </inkml:context>
    <inkml:brush xml:id="br0">
      <inkml:brushProperty name="width" value="0.1" units="cm"/>
      <inkml:brushProperty name="height" value="0.1" units="cm"/>
      <inkml:brushProperty name="color" value="#FFFFFF"/>
    </inkml:brush>
  </inkml:definitions>
  <inkml:trace contextRef="#ctx0" brushRef="#br0">1 96 5340 0 0,'0'-1'84'0'0,"0"1"0"0"0,0-1 0 0 0,0 1-1 0 0,0-1 1 0 0,-1 1 0 0 0,1-1 0 0 0,0 1 0 0 0,0-1-1 0 0,0 1 1 0 0,0-1 0 0 0,0 0 0 0 0,0 1-1 0 0,1-1 1 0 0,-1 1 0 0 0,0-1 0 0 0,0 1-1 0 0,0-1 1 0 0,0 1 0 0 0,1-1 0 0 0,-1 1-1 0 0,0-1 1 0 0,0 1 0 0 0,1-1 0 0 0,-1 1-1 0 0,0-1 1 0 0,1 1 0 0 0,-1 0 0 0 0,1-1-1 0 0,-1 1 1 0 0,0 0 0 0 0,1-1 0 0 0,-1 1-1 0 0,1 0 1 0 0,-1-1 0 0 0,1 1 0 0 0,-1 0-1 0 0,1 0 1 0 0,-1 0 0 0 0,1-1 0 0 0,-1 1-1 0 0,2 0 1 0 0,25-12 444 0 0,-26 12-445 0 0,95-30-355 0 0,-4 3-5411 0 0,-83 23 4462 0 0,-2-1-4 0 0</inkml:trace>
</inkml:ink>
</file>

<file path=ppt/ink/ink6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2.247"/>
    </inkml:context>
    <inkml:brush xml:id="br0">
      <inkml:brushProperty name="width" value="0.1" units="cm"/>
      <inkml:brushProperty name="height" value="0.1" units="cm"/>
      <inkml:brushProperty name="color" value="#FFFFFF"/>
    </inkml:brush>
  </inkml:definitions>
  <inkml:trace contextRef="#ctx0" brushRef="#br0">13 65 1096 0 0,'0'0'182'0'0,"-1"0"0"0"0,0 0 0 0 0,0-1 0 0 0,1 1-1 0 0,-1-1 1 0 0,0 1 0 0 0,1 0 0 0 0,-1-1 0 0 0,0 1 0 0 0,1-1 0 0 0,-1 0 0 0 0,1 1-1 0 0,-1-1 1 0 0,1 1 0 0 0,-1-1 0 0 0,1 0 0 0 0,-1 1 0 0 0,1-1 0 0 0,0 0-1 0 0,-1 0 1 0 0,1 1 0 0 0,0-1 0 0 0,0 0 0 0 0,-1 0 0 0 0,2 0-79 0 0,-1 0-1 0 0,0 0 1 0 0,1 1 0 0 0,-1-1 0 0 0,1 0-1 0 0,-1 1 1 0 0,1-1 0 0 0,-1 0 0 0 0,1 1 0 0 0,-1-1-1 0 0,1 1 1 0 0,0-1 0 0 0,-1 1 0 0 0,1-1-1 0 0,0 1 1 0 0,-1 0 0 0 0,1-1 0 0 0,0 1-1 0 0,1-1 1 0 0,47-12 708 0 0,-41 11-519 0 0,28-4-613 0 0,68-4 1 0 0,-28 4-4910 0 0,-68 4 4024 0 0</inkml:trace>
</inkml:ink>
</file>

<file path=ppt/ink/ink6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3.652"/>
    </inkml:context>
    <inkml:brush xml:id="br0">
      <inkml:brushProperty name="width" value="0.1" units="cm"/>
      <inkml:brushProperty name="height" value="0.1" units="cm"/>
      <inkml:brushProperty name="color" value="#FFFFFF"/>
    </inkml:brush>
  </inkml:definitions>
  <inkml:trace contextRef="#ctx0" brushRef="#br0">1 134 1356 0 0,'0'-2'168'0'0,"1"0"-1"0"0,-1 0 0 0 0,1-1 1 0 0,0 1-1 0 0,-1 0 1 0 0,1 0-1 0 0,0 0 0 0 0,0 0 1 0 0,0 0-1 0 0,1 0 1 0 0,-1 1-1 0 0,0-1 0 0 0,1 0 1 0 0,-1 0-1 0 0,1 1 1 0 0,0-1-1 0 0,-1 1 0 0 0,1 0 1 0 0,0-1-1 0 0,0 1 1 0 0,0 0-1 0 0,3-1 0 0 0,53-21 469 0 0,-48 20-342 0 0,46-12 84 0 0,82-13 1 0 0,-23 7-3004 0 0,-105 19 1467 0 0,-4 2-80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1.756"/>
    </inkml:context>
    <inkml:brush xml:id="br0">
      <inkml:brushProperty name="width" value="0.1" units="cm"/>
      <inkml:brushProperty name="height" value="0.1" units="cm"/>
      <inkml:brushProperty name="color" value="#FFFFFF"/>
    </inkml:brush>
  </inkml:definitions>
  <inkml:trace contextRef="#ctx0" brushRef="#br0">0 73 4660 0 0,'0'-73'7357'0'0,"2"98"-5704"0"0,5 21-683 0 0,1 74 0 0 0,-3-30-407 0 0,-5-88-545 0 0,2 27 194 0 0,2-1 0 0 0,8 35 0 0 0,-11-56-160 0 0,1 0 1 0 0,0-1-1 0 0,1 1 1 0 0,0-1 0 0 0,0 1-1 0 0,0-1 1 0 0,0 0-1 0 0,1 0 1 0 0,0-1 0 0 0,1 1-1 0 0,-1-1 1 0 0,1 0-1 0 0,0 0 1 0 0,0 0 0 0 0,7 4-1 0 0,-9-7-91 0 0,1 0-1 0 0,0-1 1 0 0,1 0 0 0 0,-1 1-1 0 0,0-2 1 0 0,0 1-1 0 0,0 0 1 0 0,1-1-1 0 0,-1 0 1 0 0,0 0 0 0 0,1 0-1 0 0,-1 0 1 0 0,0-1-1 0 0,0 1 1 0 0,1-1-1 0 0,-1 0 1 0 0,8-4 0 0 0,-3 2-1016 0 0,1-1 1 0 0,-1-1 0 0 0,0 1 0 0 0,0-2-1 0 0,-1 1 1 0 0,13-11 0 0 0,-15 10-514 0 0</inkml:trace>
</inkml:ink>
</file>

<file path=ppt/ink/ink6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4.099"/>
    </inkml:context>
    <inkml:brush xml:id="br0">
      <inkml:brushProperty name="width" value="0.1" units="cm"/>
      <inkml:brushProperty name="height" value="0.1" units="cm"/>
      <inkml:brushProperty name="color" value="#FFFFFF"/>
    </inkml:brush>
  </inkml:definitions>
  <inkml:trace contextRef="#ctx0" brushRef="#br0">88 1 1540 0 0,'-7'4'299'0'0,"1"1"0"0"0,0 0 0 0 0,0 1 0 0 0,0-1 0 0 0,1 1 0 0 0,-1 0 0 0 0,1 1 0 0 0,1-1 0 0 0,-1 1 0 0 0,1 0 0 0 0,1 0 0 0 0,-1 0 0 0 0,1 1 0 0 0,0-1 0 0 0,1 1 0 0 0,0 0 0 0 0,0-1 0 0 0,-1 15 0 0 0,-1 15 466 0 0,3 1 1 0 0,4 71-1 0 0,1-24-80 0 0,12 436 2267 0 0,-3-219-1475 0 0,-14-273-1312 0 0,0-23-97 0 0,1 1 1 0 0,0-1-1 0 0,0 1 0 0 0,0 0 0 0 0,1-1 0 0 0,0 1 1 0 0,0-1-1 0 0,0 0 0 0 0,5 12 0 0 0,-5-17-53 0 0,0 0 0 0 0,0 0 0 0 0,0 0-1 0 0,1 0 1 0 0,-1 0 0 0 0,0 0 0 0 0,1 0 0 0 0,-1 0 0 0 0,0-1 0 0 0,1 1-1 0 0,-1 0 1 0 0,1-1 0 0 0,0 0 0 0 0,-1 1 0 0 0,1-1 0 0 0,-1 0-1 0 0,1 0 1 0 0,2 1 0 0 0,37-2 43 0 0,-26 0-20 0 0,228-12-1165 0 0,-202 6-2101 0 0,76-20-1 0 0,-92 20 177 0 0</inkml:trace>
</inkml:ink>
</file>

<file path=ppt/ink/ink6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4.462"/>
    </inkml:context>
    <inkml:brush xml:id="br0">
      <inkml:brushProperty name="width" value="0.1" units="cm"/>
      <inkml:brushProperty name="height" value="0.1" units="cm"/>
      <inkml:brushProperty name="color" value="#FFFFFF"/>
    </inkml:brush>
  </inkml:definitions>
  <inkml:trace contextRef="#ctx0" brushRef="#br0">6 25 5392 0 0,'-5'-19'2043'0'0,"5"14"-374"0"0,6 13-608 0 0,13 26-412 0 0,42 85 375 0 0,105 181-28 0 0,-152-277-2283 0 0,1 0-1 0 0,22 24 1 0 0,-24-32-1864 0 0</inkml:trace>
</inkml:ink>
</file>

<file path=ppt/ink/ink6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4.814"/>
    </inkml:context>
    <inkml:brush xml:id="br0">
      <inkml:brushProperty name="width" value="0.1" units="cm"/>
      <inkml:brushProperty name="height" value="0.1" units="cm"/>
      <inkml:brushProperty name="color" value="#FFFFFF"/>
    </inkml:brush>
  </inkml:definitions>
  <inkml:trace contextRef="#ctx0" brushRef="#br0">241 13 3980 0 0,'0'0'64'0'0,"0"-1"0"0"0,0 1 0 0 0,0 0-1 0 0,0-1 1 0 0,0 1 0 0 0,0-1 0 0 0,0 1-1 0 0,0-1 1 0 0,0 1 0 0 0,0-1 0 0 0,0 1-1 0 0,0 0 1 0 0,0-1 0 0 0,0 1 0 0 0,-1-1-1 0 0,1 1 1 0 0,0 0 0 0 0,0-1 0 0 0,0 1 0 0 0,-1-1-1 0 0,1 1 1 0 0,0 0 0 0 0,-1-1 0 0 0,1 1-1 0 0,0 0 1 0 0,-1-1 0 0 0,1 1 0 0 0,0 0-1 0 0,-1 0 1 0 0,1 0 0 0 0,0-1 0 0 0,-1 1-1 0 0,1 0 1 0 0,-1 0 0 0 0,1 0 0 0 0,-1 0-1 0 0,1-1 1 0 0,0 1 0 0 0,-1 0 0 0 0,1 0-1 0 0,-1 0 1 0 0,1 0 0 0 0,-1 0 0 0 0,1 0-1 0 0,-1 0 1 0 0,1 1 0 0 0,-1-1 0 0 0,0 1 51 0 0,-1-1 1 0 0,1 1 0 0 0,0 0-1 0 0,0 0 1 0 0,0 0-1 0 0,0 0 1 0 0,0 0 0 0 0,0 1-1 0 0,0-1 1 0 0,0 0 0 0 0,1 0-1 0 0,-1 1 1 0 0,-1 2-1 0 0,-27 83 1762 0 0,-26 128-1 0 0,8-22-741 0 0,13-87-522 0 0,-12 46-3345 0 0,45-139-262 0 0</inkml:trace>
</inkml:ink>
</file>

<file path=ppt/ink/ink6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5.194"/>
    </inkml:context>
    <inkml:brush xml:id="br0">
      <inkml:brushProperty name="width" value="0.1" units="cm"/>
      <inkml:brushProperty name="height" value="0.1" units="cm"/>
      <inkml:brushProperty name="color" value="#FFFFFF"/>
    </inkml:brush>
  </inkml:definitions>
  <inkml:trace contextRef="#ctx0" brushRef="#br0">1 50 4588 0 0,'5'-5'183'0'0,"0"0"0"0"0,1 0 0 0 0,0 1 0 0 0,0 0-1 0 0,0 0 1 0 0,1 0 0 0 0,-1 1 0 0 0,1 0-1 0 0,0 1 1 0 0,-1-1 0 0 0,1 1 0 0 0,1 0 0 0 0,-1 1-1 0 0,0 0 1 0 0,0 0 0 0 0,0 1 0 0 0,1-1 0 0 0,-1 1-1 0 0,0 1 1 0 0,1 0 0 0 0,-1 0 0 0 0,0 0-1 0 0,0 1 1 0 0,0 0 0 0 0,7 3 0 0 0,-10-3-156 0 0,-1 0 1 0 0,0 0 0 0 0,1 0-1 0 0,-1 0 1 0 0,0 1 0 0 0,0 0-1 0 0,0-1 1 0 0,-1 1-1 0 0,1 0 1 0 0,-1 0 0 0 0,1 1-1 0 0,-1-1 1 0 0,0 0-1 0 0,0 1 1 0 0,0-1 0 0 0,-1 1-1 0 0,1 0 1 0 0,-1-1-1 0 0,0 1 1 0 0,0 0 0 0 0,-1 0-1 0 0,1 0 1 0 0,-1 0 0 0 0,1 0-1 0 0,-2 7 1 0 0,1-3-14 0 0,-1 0-1 0 0,0 0 1 0 0,-1 1 0 0 0,0-1 0 0 0,-1-1-1 0 0,1 1 1 0 0,-1 0 0 0 0,-1-1 0 0 0,1 1 0 0 0,-1-1-1 0 0,-7 10 1 0 0,-9 10 121 0 0,-1-1 0 0 0,-44 42 0 0 0,65-68-128 0 0,0 1 0 0 0,-1-1 1 0 0,1 0-1 0 0,0 0 0 0 0,-1 0 0 0 0,1 0 1 0 0,0 1-1 0 0,-1-1 0 0 0,1 0 0 0 0,0 0 1 0 0,-1 1-1 0 0,1-1 0 0 0,0 0 0 0 0,0 0 0 0 0,-1 1 1 0 0,1-1-1 0 0,0 0 0 0 0,0 1 0 0 0,-1-1 1 0 0,1 0-1 0 0,0 1 0 0 0,0-1 0 0 0,0 1 1 0 0,0-1-1 0 0,0 0 0 0 0,0 1 0 0 0,0-1 0 0 0,-1 0 1 0 0,1 1-1 0 0,0-1 0 0 0,0 1 0 0 0,0-1 1 0 0,1 0-1 0 0,-1 1 0 0 0,0-1 0 0 0,0 1 1 0 0,0-1-1 0 0,0 0 0 0 0,0 1 0 0 0,0-1 0 0 0,1 0 1 0 0,-1 1-1 0 0,0-1 0 0 0,0 0 0 0 0,0 1 1 0 0,1-1-1 0 0,-1 1 0 0 0,25 3 161 0 0,36-7-68 0 0,3-3 38 0 0,-1 1-1082 0 0,-23-3-3559 0 0,-25 8 800 0 0,-10 0 2527 0 0</inkml:trace>
</inkml:ink>
</file>

<file path=ppt/ink/ink6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5.549"/>
    </inkml:context>
    <inkml:brush xml:id="br0">
      <inkml:brushProperty name="width" value="0.1" units="cm"/>
      <inkml:brushProperty name="height" value="0.1" units="cm"/>
      <inkml:brushProperty name="color" value="#FFFFFF"/>
    </inkml:brush>
  </inkml:definitions>
  <inkml:trace contextRef="#ctx0" brushRef="#br0">8 0 2024 0 0,'0'0'117'0'0,"-1"0"-1"0"0,1 1 1 0 0,0-1 0 0 0,-1 0-1 0 0,1 0 1 0 0,0 0 0 0 0,-1 0-1 0 0,1 1 1 0 0,0-1 0 0 0,-1 0-1 0 0,1 1 1 0 0,0-1-1 0 0,-1 0 1 0 0,1 0 0 0 0,0 1-1 0 0,0-1 1 0 0,-1 1 0 0 0,1-1-1 0 0,0 0 1 0 0,0 1 0 0 0,0-1-1 0 0,-1 0 1 0 0,1 1-1 0 0,0-1 1 0 0,0 1 0 0 0,0-1-1 0 0,0 0 1 0 0,0 1 0 0 0,0-1-1 0 0,0 1 1 0 0,0-1 0 0 0,0 1-1 0 0,0-1 1 0 0,0 0-1 0 0,0 1 1 0 0,0-1 0 0 0,0 1-1 0 0,1-1 1 0 0,-1 0 0 0 0,0 1-1 0 0,0-1 1 0 0,1 1 0 0 0,18 14 1676 0 0,31 5-956 0 0,-19-10-999 0 0,47 9 0 0 0,-67-17-1290 0 0,1 0 0 0 0,-1-2 0 0 0,0 1 0 0 0,17-3 0 0 0,-22 1 206 0 0</inkml:trace>
</inkml:ink>
</file>

<file path=ppt/ink/ink6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5.882"/>
    </inkml:context>
    <inkml:brush xml:id="br0">
      <inkml:brushProperty name="width" value="0.1" units="cm"/>
      <inkml:brushProperty name="height" value="0.1" units="cm"/>
      <inkml:brushProperty name="color" value="#FFFFFF"/>
    </inkml:brush>
  </inkml:definitions>
  <inkml:trace contextRef="#ctx0" brushRef="#br0">0 4 1856 0 0,'4'-3'4035'0'0,"-4"3"-3957"0"0,9 5 1111 0 0,8 11-609 0 0,-17-16-579 0 0,58 65 2203 0 0,73 107 0 0 0,9 11-2913 0 0,-113-154-2004 0 0,-14-17-471 0 0</inkml:trace>
</inkml:ink>
</file>

<file path=ppt/ink/ink6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6.232"/>
    </inkml:context>
    <inkml:brush xml:id="br0">
      <inkml:brushProperty name="width" value="0.1" units="cm"/>
      <inkml:brushProperty name="height" value="0.1" units="cm"/>
      <inkml:brushProperty name="color" value="#FFFFFF"/>
    </inkml:brush>
  </inkml:definitions>
  <inkml:trace contextRef="#ctx0" brushRef="#br0">122 14 4460 0 0,'-7'-14'3512'0'0,"1"20"-1665"0"0,0 34-799 0 0,4-20-544 0 0,-19 101 958 0 0,12-61-871 0 0,-27 99 1 0 0,32-146-778 0 0,-17 58-1257 0 0,12-24-3398 0 0,9-39 1967 0 0</inkml:trace>
</inkml:ink>
</file>

<file path=ppt/ink/ink6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6.615"/>
    </inkml:context>
    <inkml:brush xml:id="br0">
      <inkml:brushProperty name="width" value="0.1" units="cm"/>
      <inkml:brushProperty name="height" value="0.1" units="cm"/>
      <inkml:brushProperty name="color" value="#FFFFFF"/>
    </inkml:brush>
  </inkml:definitions>
  <inkml:trace contextRef="#ctx0" brushRef="#br0">1 300 5316 0 0,'197'-19'4120'0'0,"-65"16"-4803"0"0,-88 1-1481 0 0,-16-5-2080 0 0,-25 5 2883 0 0</inkml:trace>
  <inkml:trace contextRef="#ctx0" brushRef="#br0" timeOffset="1">154 8 2064 0 0,'0'-1'118'0'0,"-1"1"-1"0"0,1-1 0 0 0,0 1 1 0 0,-1-1-1 0 0,1 1 0 0 0,0-1 1 0 0,-1 1-1 0 0,1 0 0 0 0,-1-1 1 0 0,1 1-1 0 0,-1 0 0 0 0,1-1 1 0 0,-1 1-1 0 0,1 0 1 0 0,-1 0-1 0 0,0-1 0 0 0,1 1 1 0 0,-1 0-1 0 0,1 0 0 0 0,-1 0 1 0 0,1 0-1 0 0,-1 0 0 0 0,0 0 1 0 0,1 0-1 0 0,-1 0 0 0 0,1 0 1 0 0,-1 0-1 0 0,0 0 1 0 0,1 0-1 0 0,-1 0 0 0 0,1 0 1 0 0,-1 1-1 0 0,1-1 0 0 0,-1 0 1 0 0,0 0-1 0 0,1 1 0 0 0,-1-1 1 0 0,1 0-1 0 0,0 1 0 0 0,-1-1 1 0 0,1 1-1 0 0,-1 0 1 0 0,-4 26 2092 0 0,5-13-2032 0 0,-5 195 2878 0 0,5-77-2136 0 0,-3-85-832 0 0,0 34-665 0 0,9-31-4053 0 0,-3-41 1454 0 0</inkml:trace>
</inkml:ink>
</file>

<file path=ppt/ink/ink6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7.026"/>
    </inkml:context>
    <inkml:brush xml:id="br0">
      <inkml:brushProperty name="width" value="0.1" units="cm"/>
      <inkml:brushProperty name="height" value="0.1" units="cm"/>
      <inkml:brushProperty name="color" value="#FFFFFF"/>
    </inkml:brush>
  </inkml:definitions>
  <inkml:trace contextRef="#ctx0" brushRef="#br0">0 0 5008 0 0,'20'75'4322'0'0,"2"39"-1980"0"0,1 31-449 0 0,6 59-2658 0 0,-29-179-3978 0 0</inkml:trace>
</inkml:ink>
</file>

<file path=ppt/ink/ink6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7.378"/>
    </inkml:context>
    <inkml:brush xml:id="br0">
      <inkml:brushProperty name="width" value="0.1" units="cm"/>
      <inkml:brushProperty name="height" value="0.1" units="cm"/>
      <inkml:brushProperty name="color" value="#FFFFFF"/>
    </inkml:brush>
  </inkml:definitions>
  <inkml:trace contextRef="#ctx0" brushRef="#br0">0 1 5432 0 0,'18'3'1220'0'0,"0"0"-1"0"0,0-1 0 0 0,24 0 0 0 0,-1 0-529 0 0,125-3 1129 0 0,-67-2-1057 0 0,-45 0-87 0 0,-28 1-1645 0 0,1 1-3754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0.208"/>
    </inkml:context>
    <inkml:brush xml:id="br0">
      <inkml:brushProperty name="width" value="0.1" units="cm"/>
      <inkml:brushProperty name="height" value="0.1" units="cm"/>
      <inkml:brushProperty name="color" value="#FFFFFF"/>
    </inkml:brush>
  </inkml:definitions>
  <inkml:trace contextRef="#ctx0" brushRef="#br0">1 181 4124 0 0,'18'-6'1722'0'0,"0"1"-1"0"0,25-4 1 0 0,-26 6-1442 0 0,0-1 0 0 0,-1-1 0 0 0,23-9 0 0 0,-34 12-196 0 0,9-4 45 0 0,0-1 0 0 0,-1 0 1 0 0,17-13-1 0 0,-28 19-69 0 0,0 0 0 0 0,0-1 0 0 0,0 1 0 0 0,0-1 0 0 0,0 0 0 0 0,0 0 0 0 0,0 1 0 0 0,-1-1 0 0 0,1-1 0 0 0,0 1 0 0 0,-1 0 0 0 0,0 0 0 0 0,0 0 0 0 0,0-1 0 0 0,0 1 0 0 0,0-1 0 0 0,0 1 0 0 0,0-1 0 0 0,-1 1 0 0 0,1-1 0 0 0,-1 1 0 0 0,0-1 0 0 0,0 1 0 0 0,0-1 0 0 0,0 1 0 0 0,0-1 0 0 0,-1-5 1 0 0,0 7 18 0 0,1-1 1 0 0,-1 1 0 0 0,0-1 0 0 0,1 1 0 0 0,-1 0-1 0 0,0-1 1 0 0,0 1 0 0 0,0-1 0 0 0,0 1 0 0 0,0 0 0 0 0,0 0-1 0 0,0 0 1 0 0,0 0 0 0 0,0 0 0 0 0,-1 0 0 0 0,1 0 0 0 0,-1 0-1 0 0,1 0 1 0 0,0 0 0 0 0,-1 1 0 0 0,1-1 0 0 0,-3 0 0 0 0,1 1 16 0 0,0-1 1 0 0,0 1-1 0 0,0 0 1 0 0,0 0-1 0 0,0 1 1 0 0,0-1-1 0 0,0 1 1 0 0,0-1-1 0 0,0 1 1 0 0,0 0-1 0 0,-4 2 1 0 0,-2 1 75 0 0,0 1 1 0 0,1 0-1 0 0,-1 0 0 0 0,1 1 1 0 0,0 0-1 0 0,-9 9 1 0 0,12-9-78 0 0,-1-1 0 0 0,1 1 0 0 0,1 0 0 0 0,-1 1 0 0 0,1-1 0 0 0,0 1 0 0 0,1 0 0 0 0,0 0 0 0 0,0 0 0 0 0,0 1 0 0 0,1-1 0 0 0,-3 16 0 0 0,4-20-70 0 0,1 1 1 0 0,0-1-1 0 0,0 1 1 0 0,1-1 0 0 0,-1 1-1 0 0,1-1 1 0 0,-1 1-1 0 0,1-1 1 0 0,0 0 0 0 0,0 1-1 0 0,1-1 1 0 0,-1 0-1 0 0,1 0 1 0 0,-1 0-1 0 0,1 0 1 0 0,0 0 0 0 0,0 0-1 0 0,1 0 1 0 0,-1-1-1 0 0,1 1 1 0 0,-1-1 0 0 0,1 1-1 0 0,0-1 1 0 0,-1 0-1 0 0,1 0 1 0 0,0 0-1 0 0,0-1 1 0 0,1 1 0 0 0,-1-1-1 0 0,4 1 1 0 0,5 2-107 0 0,0 0-1 0 0,0-2 1 0 0,0 1 0 0 0,1-2 0 0 0,-1 1 0 0 0,1-2-1 0 0,-1 0 1 0 0,1 0 0 0 0,19-4 0 0 0,-13 1-1493 0 0,36-11 1 0 0,10-13-5483 0 0,-50 18 4287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2.105"/>
    </inkml:context>
    <inkml:brush xml:id="br0">
      <inkml:brushProperty name="width" value="0.1" units="cm"/>
      <inkml:brushProperty name="height" value="0.1" units="cm"/>
      <inkml:brushProperty name="color" value="#FFFFFF"/>
    </inkml:brush>
  </inkml:definitions>
  <inkml:trace contextRef="#ctx0" brushRef="#br0">15 324 4820 0 0,'-1'0'100'0'0,"0"-1"-1"0"0,1 1 0 0 0,-1 0 0 0 0,0 0 0 0 0,1 0 0 0 0,-1-1 0 0 0,0 1 0 0 0,1 0 1 0 0,-1-1-1 0 0,1 1 0 0 0,-1 0 0 0 0,0-1 0 0 0,1 1 0 0 0,-1-1 0 0 0,1 1 0 0 0,-1-1 1 0 0,1 1-1 0 0,0-1 0 0 0,-1 1 0 0 0,1-1 0 0 0,0 0 0 0 0,-1 1 0 0 0,1-1 0 0 0,0 1 1 0 0,-1-1-1 0 0,1 0 0 0 0,0 1 0 0 0,0-1 0 0 0,0 0 0 0 0,0 1 0 0 0,0-1 0 0 0,0 0 1 0 0,0 0-1 0 0,0 1 0 0 0,0-2 0 0 0,21-17 1345 0 0,0 5-1061 0 0,0 0 1 0 0,2 1-1 0 0,-1 2 1 0 0,1 0-1 0 0,32-9 1 0 0,-46 17-257 0 0,0 0-1 0 0,0 1 1 0 0,0 0 0 0 0,1 0 0 0 0,-1 1-1 0 0,0 1 1 0 0,1-1 0 0 0,-1 2 0 0 0,1-1 0 0 0,-1 1-1 0 0,0 1 1 0 0,0-1 0 0 0,1 2 0 0 0,-1-1 0 0 0,0 1-1 0 0,-1 1 1 0 0,14 6 0 0 0,-13-3 82 0 0,1 0-1 0 0,-1 1 1 0 0,0 1-1 0 0,0-1 1 0 0,-1 1-1 0 0,0 1 1 0 0,8 13 0 0 0,15 27-1137 0 0,-6-1-6179 0 0</inkml:trace>
  <inkml:trace contextRef="#ctx0" brushRef="#br0" timeOffset="1">394 41 3576 0 0,'-6'-10'356'0'0,"-1"1"-284"0"0,4 3-580 0 0,2-1-324 0 0,1 2 36 0 0,1 2-4 0 0</inkml:trace>
</inkml:ink>
</file>

<file path=ppt/ink/ink6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7.730"/>
    </inkml:context>
    <inkml:brush xml:id="br0">
      <inkml:brushProperty name="width" value="0.1" units="cm"/>
      <inkml:brushProperty name="height" value="0.1" units="cm"/>
      <inkml:brushProperty name="color" value="#FFFFFF"/>
    </inkml:brush>
  </inkml:definitions>
  <inkml:trace contextRef="#ctx0" brushRef="#br0">0 26 6637 0 0,'4'-2'2912'0'0,"18"-4"-1735"0"0,-3 1-553 0 0,0 0 0 0 0,1 2 0 0 0,0 1 1 0 0,38-1-1 0 0,-54 3-555 0 0,0 1 0 0 0,0-1 0 0 0,0 1 0 0 0,0 0 0 0 0,0 0 0 0 0,0 0 0 0 0,0 1 1 0 0,0-1-1 0 0,0 1 0 0 0,0 0 0 0 0,-1 0 0 0 0,1 0 0 0 0,3 4 0 0 0,-4-4-42 0 0,-1 0 1 0 0,-1 1 0 0 0,1 0-1 0 0,0-1 1 0 0,0 1 0 0 0,-1 0-1 0 0,0 0 1 0 0,1-1 0 0 0,-1 1-1 0 0,0 0 1 0 0,-1 0-1 0 0,1 1 1 0 0,0-1 0 0 0,-1 0-1 0 0,0 0 1 0 0,0 0 0 0 0,0 0-1 0 0,0 0 1 0 0,0 1-1 0 0,-1 2 1 0 0,0 3-32 0 0,-1 0 0 0 0,0-1-1 0 0,-1 1 1 0 0,0-1 0 0 0,0 0 0 0 0,-1 0-1 0 0,0 0 1 0 0,0 0 0 0 0,-7 9 0 0 0,-8 8-192 0 0,-28 29 0 0 0,10-12-39 0 0,-2-1 42 0 0,26-28 162 0 0,1 0 0 0 0,-19 26 0 0 0,30-38 37 0 0,1-1 0 0 0,0 0-1 0 0,0 0 1 0 0,-1 1 0 0 0,1-1-1 0 0,0 0 1 0 0,0 1 0 0 0,0-1-1 0 0,0 0 1 0 0,-1 1 0 0 0,1-1-1 0 0,0 0 1 0 0,0 1 0 0 0,0-1-1 0 0,0 0 1 0 0,0 1 0 0 0,0-1-1 0 0,0 0 1 0 0,0 1 0 0 0,0-1-1 0 0,0 0 1 0 0,0 1 0 0 0,0-1-1 0 0,0 1 1 0 0,0-1 0 0 0,0 0-1 0 0,1 1 1 0 0,-1-1 0 0 0,0 0-1 0 0,0 1 1 0 0,0-1 0 0 0,0 0-1 0 0,1 0 1 0 0,-1 1 0 0 0,0-1-1 0 0,0 0 1 0 0,1 0 0 0 0,-1 1-1 0 0,0-1 1 0 0,0 0 0 0 0,1 1-1 0 0,21 3 150 0 0,22-8 23 0 0,-4-1 217 0 0,58 1 0 0 0,-8 1-416 0 0,-82 2-144 0 0,32-3-2347 0 0,-16-1-2897 0 0</inkml:trace>
</inkml:ink>
</file>

<file path=ppt/ink/ink6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7:58.396"/>
    </inkml:context>
    <inkml:brush xml:id="br0">
      <inkml:brushProperty name="width" value="0.1" units="cm"/>
      <inkml:brushProperty name="height" value="0.1" units="cm"/>
      <inkml:brushProperty name="color" value="#FFFFFF"/>
    </inkml:brush>
  </inkml:definitions>
  <inkml:trace contextRef="#ctx0" brushRef="#br0">1 26 4612 0 0,'0'-2'158'0'0,"2"1"0"0"0,-1-1 0 0 0,0 1-1 0 0,0 0 1 0 0,0-1 0 0 0,1 1 0 0 0,-1 0 0 0 0,0 0-1 0 0,1 0 1 0 0,-1 0 0 0 0,1 0 0 0 0,0 0-1 0 0,-1 1 1 0 0,1-1 0 0 0,0 0 0 0 0,-1 1-1 0 0,1-1 1 0 0,0 1 0 0 0,0 0 0 0 0,2-1-1 0 0,43-1 465 0 0,-25 1-113 0 0,13-1-191 0 0,-1 1-1 0 0,0 2 1 0 0,0 1 0 0 0,0 2-1 0 0,0 1 1 0 0,0 2-1 0 0,55 19 1 0 0,-82-24-237 0 0,-1 1 0 0 0,0 0 1 0 0,0 1-1 0 0,0 0 0 0 0,-1 0 0 0 0,1 0 0 0 0,-1 0 0 0 0,0 1 0 0 0,0 0 1 0 0,-1 0-1 0 0,1 0 0 0 0,-1 0 0 0 0,0 1 0 0 0,0 0 0 0 0,-1 0 0 0 0,0 0 1 0 0,0 0-1 0 0,4 13 0 0 0,0 7 79 0 0,-1 0 0 0 0,-1 1 0 0 0,2 42 0 0 0,-2-24-31 0 0,14 439 857 0 0,-10-100-621 0 0,-8-373-365 0 0,1 24-40 0 0,-2 59-1 0 0,0-92 37 0 0,-1 0 1 0 0,1 1-1 0 0,-1-1 0 0 0,0 0 1 0 0,0 0-1 0 0,1 0 0 0 0,-2 0 1 0 0,1 0-1 0 0,0 0 1 0 0,0 0-1 0 0,-1 0 0 0 0,1-1 1 0 0,-1 1-1 0 0,1 0 0 0 0,-1-1 1 0 0,0 1-1 0 0,1-1 0 0 0,-1 0 1 0 0,0 1-1 0 0,0-1 0 0 0,0 0 1 0 0,0 0-1 0 0,0 0 0 0 0,-1 0 1 0 0,1-1-1 0 0,0 1 0 0 0,0-1 1 0 0,0 1-1 0 0,-3-1 1 0 0,-10 2 90 0 0,1 0 0 0 0,0-1 1 0 0,-22-2-1 0 0,18 1 14 0 0,-12-2-62 0 0,0-1 0 0 0,1-1 0 0 0,-43-11 1 0 0,6-3-3044 0 0,32 3-2220 0 0,25 9 2328 0 0</inkml:trace>
</inkml:ink>
</file>

<file path=ppt/ink/ink6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1.812"/>
    </inkml:context>
    <inkml:brush xml:id="br0">
      <inkml:brushProperty name="width" value="0.1" units="cm"/>
      <inkml:brushProperty name="height" value="0.1" units="cm"/>
      <inkml:brushProperty name="color" value="#FFFFFF"/>
    </inkml:brush>
  </inkml:definitions>
  <inkml:trace contextRef="#ctx0" brushRef="#br0">0 28 4744 0 0,'219'-22'4414'0'0,"-73"16"-6073"0"0,-138 7 521 0 0</inkml:trace>
</inkml:ink>
</file>

<file path=ppt/ink/ink6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2.184"/>
    </inkml:context>
    <inkml:brush xml:id="br0">
      <inkml:brushProperty name="width" value="0.1" units="cm"/>
      <inkml:brushProperty name="height" value="0.1" units="cm"/>
      <inkml:brushProperty name="color" value="#FFFFFF"/>
    </inkml:brush>
  </inkml:definitions>
  <inkml:trace contextRef="#ctx0" brushRef="#br0">84 1 1688 0 0,'-2'1'270'0'0,"-1"-1"-1"0"0,1 1 1 0 0,-1 0 0 0 0,1 0-1 0 0,0 0 1 0 0,0 1-1 0 0,0-1 1 0 0,0 1 0 0 0,0-1-1 0 0,0 1 1 0 0,0 0-1 0 0,0-1 1 0 0,0 1 0 0 0,1 0-1 0 0,-1 0 1 0 0,1 0-1 0 0,-1 0 1 0 0,1 1 0 0 0,0-1-1 0 0,0 0 1 0 0,0 1-1 0 0,-1 2 1 0 0,-3 10 169 0 0,1-1 1 0 0,-3 28-1 0 0,1-9 348 0 0,-1 0-265 0 0,2 0-1 0 0,1 1 0 0 0,1 48 1 0 0,14 101 709 0 0,-10-176-1146 0 0,-1 1 0 0 0,1 0 0 0 0,1-1 1 0 0,-1 0-1 0 0,1 1 0 0 0,1-1 1 0 0,4 10-1 0 0,-6-15-60 0 0,1 1 0 0 0,0-1 0 0 0,0 0 0 0 0,0 0-1 0 0,0 0 1 0 0,0 0 0 0 0,1 0 0 0 0,-1 0 0 0 0,1 0 0 0 0,-1-1 0 0 0,1 1 0 0 0,0-1 0 0 0,-1 0-1 0 0,1 0 1 0 0,0 0 0 0 0,0 0 0 0 0,0 0 0 0 0,0 0 0 0 0,0-1 0 0 0,0 0 0 0 0,4 1 0 0 0,23 1-155 0 0,-1-2 1 0 0,49-4-1 0 0,-63 3-1107 0 0,-1-2-1 0 0,1 0 1 0 0,-1-1-1 0 0,15-6 1 0 0,-21 6-1820 0 0</inkml:trace>
</inkml:ink>
</file>

<file path=ppt/ink/ink6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2.543"/>
    </inkml:context>
    <inkml:brush xml:id="br0">
      <inkml:brushProperty name="width" value="0.1" units="cm"/>
      <inkml:brushProperty name="height" value="0.1" units="cm"/>
      <inkml:brushProperty name="color" value="#FFFFFF"/>
    </inkml:brush>
  </inkml:definitions>
  <inkml:trace contextRef="#ctx0" brushRef="#br0">0 126 4324 0 0,'5'-4'740'0'0,"4"-1"-87"0"0,5-2-77 0 0,3 0-64 0 0,3-3-72 0 0,1 0-44 0 0,5 2-108 0 0,7-1-36 0 0,-1 0-500 0 0,46-9-248 0 0,-61 12-376 0 0,7-1-409 0 0,7 0-95 0 0,-2-2 4 0 0,1 0-12 0 0</inkml:trace>
</inkml:ink>
</file>

<file path=ppt/ink/ink6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2.899"/>
    </inkml:context>
    <inkml:brush xml:id="br0">
      <inkml:brushProperty name="width" value="0.1" units="cm"/>
      <inkml:brushProperty name="height" value="0.1" units="cm"/>
      <inkml:brushProperty name="color" value="#FFFFFF"/>
    </inkml:brush>
  </inkml:definitions>
  <inkml:trace contextRef="#ctx0" brushRef="#br0">0 117 1696 0 0,'13'-11'700'0'0,"0"2"0"0"0,0 0 0 0 0,1 0 0 0 0,0 1 0 0 0,1 1 1 0 0,0 0-1 0 0,0 2 0 0 0,22-7 0 0 0,131-22-2299 0 0,-135 29 95 0 0,-25 5 215 0 0,-2 0-144 0 0</inkml:trace>
</inkml:ink>
</file>

<file path=ppt/ink/ink6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3.258"/>
    </inkml:context>
    <inkml:brush xml:id="br0">
      <inkml:brushProperty name="width" value="0.1" units="cm"/>
      <inkml:brushProperty name="height" value="0.1" units="cm"/>
      <inkml:brushProperty name="color" value="#FFFFFF"/>
    </inkml:brush>
  </inkml:definitions>
  <inkml:trace contextRef="#ctx0" brushRef="#br0">87 0 1404 0 0,'-9'13'707'0'0,"0"0"-1"0"0,0 1 0 0 0,1 0 1 0 0,1 0-1 0 0,1 0 1 0 0,0 1-1 0 0,0 0 1 0 0,2 1-1 0 0,0-1 1 0 0,-3 28-1 0 0,0 16 703 0 0,3 88-1 0 0,4-137-1258 0 0,29 523 3132 0 0,-28-522-3273 0 0,0-2 85 0 0,-1 0 1 0 0,2 0-1 0 0,-1 0 0 0 0,1 0 1 0 0,4 12-1 0 0,-4-19-66 0 0,-1 1 1 0 0,0-1-1 0 0,1 0 1 0 0,-1 1-1 0 0,1-1 0 0 0,-1 0 1 0 0,1 0-1 0 0,0 0 1 0 0,0 0-1 0 0,0-1 0 0 0,0 1 1 0 0,1 0-1 0 0,-1-1 1 0 0,0 1-1 0 0,1-1 0 0 0,-1 0 1 0 0,0 0-1 0 0,1 0 1 0 0,0 0-1 0 0,-1 0 0 0 0,1-1 1 0 0,3 1-1 0 0,18 2-97 0 0,0-1 0 0 0,1-1 0 0 0,-1-2 0 0 0,0 0 0 0 0,0-1 0 0 0,25-7 1 0 0,-22 4-2043 0 0,0-3 1 0 0,42-15 0 0 0,-56 16 140 0 0,0 0-1103 0 0</inkml:trace>
</inkml:ink>
</file>

<file path=ppt/ink/ink6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3.615"/>
    </inkml:context>
    <inkml:brush xml:id="br0">
      <inkml:brushProperty name="width" value="0.1" units="cm"/>
      <inkml:brushProperty name="height" value="0.1" units="cm"/>
      <inkml:brushProperty name="color" value="#FFFFFF"/>
    </inkml:brush>
  </inkml:definitions>
  <inkml:trace contextRef="#ctx0" brushRef="#br0">1 2 4544 0 0,'0'0'61'0'0,"0"0"-1"0"0,0 0 0 0 0,1-1 0 0 0,-1 1 0 0 0,0 0 0 0 0,0 0 1 0 0,0 0-1 0 0,1 0 0 0 0,-1 0 0 0 0,0 0 0 0 0,0 0 0 0 0,1 0 1 0 0,-1 0-1 0 0,0 0 0 0 0,0 0 0 0 0,1 0 0 0 0,-1 0 0 0 0,0 0 1 0 0,0 0-1 0 0,0 0 0 0 0,1 0 0 0 0,-1 0 0 0 0,0 0 0 0 0,0 0 1 0 0,1 0-1 0 0,-1 0 0 0 0,0 0 0 0 0,0 0 0 0 0,0 0 0 0 0,1 1 1 0 0,-1-1-1 0 0,0 0 0 0 0,0 0 0 0 0,0 0 0 0 0,1 0 0 0 0,-1 1 1 0 0,0-1-1 0 0,0 0 0 0 0,0 0 0 0 0,0 0 0 0 0,0 1 0 0 0,0-1 0 0 0,1 0 1 0 0,9 9 415 0 0,12 19 437 0 0,-2 0 1 0 0,32 55-1 0 0,-12-16-326 0 0,-18-32-550 0 0,35 50-1421 0 0,-49-74 222 0 0,0-2 1 0 0,1 1 0 0 0,0-1 0 0 0,1 0-1 0 0,17 12 1 0 0,-17-15-163 0 0</inkml:trace>
</inkml:ink>
</file>

<file path=ppt/ink/ink6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3.999"/>
    </inkml:context>
    <inkml:brush xml:id="br0">
      <inkml:brushProperty name="width" value="0.1" units="cm"/>
      <inkml:brushProperty name="height" value="0.1" units="cm"/>
      <inkml:brushProperty name="color" value="#FFFFFF"/>
    </inkml:brush>
  </inkml:definitions>
  <inkml:trace contextRef="#ctx0" brushRef="#br0">77 18 1684 0 0,'-1'-18'2749'0'0,"-2"26"-257"0"0,-2 30-655 0 0,-45 497 3616 0 0,48-510-5547 0 0,-4 46-66 0 0,-3-24-4506 0 0,9-42 2774 0 0</inkml:trace>
</inkml:ink>
</file>

<file path=ppt/ink/ink6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4.419"/>
    </inkml:context>
    <inkml:brush xml:id="br0">
      <inkml:brushProperty name="width" value="0.1" units="cm"/>
      <inkml:brushProperty name="height" value="0.1" units="cm"/>
      <inkml:brushProperty name="color" value="#FFFFFF"/>
    </inkml:brush>
  </inkml:definitions>
  <inkml:trace contextRef="#ctx0" brushRef="#br0">0 62 4596 0 0,'6'-7'383'0'0,"0"1"-1"0"0,1 0 0 0 0,-1 0 0 0 0,1 1 0 0 0,1 0 1 0 0,-1 0-1 0 0,0 0 0 0 0,1 1 0 0 0,13-5 0 0 0,-18 8-317 0 0,0 0 0 0 0,0 0 0 0 0,0 1 0 0 0,0 0 0 0 0,0-1 0 0 0,0 1 0 0 0,0 0-1 0 0,0 0 1 0 0,0 0 0 0 0,0 1 0 0 0,0-1 0 0 0,0 1 0 0 0,0 0 0 0 0,0 0 0 0 0,0 0-1 0 0,0 0 1 0 0,0 0 0 0 0,0 0 0 0 0,-1 1 0 0 0,1 0 0 0 0,-1-1 0 0 0,1 1 0 0 0,-1 0 0 0 0,0 0-1 0 0,1 0 1 0 0,-1 1 0 0 0,0-1 0 0 0,0 0 0 0 0,-1 1 0 0 0,4 4 0 0 0,-3-3-37 0 0,0 0 1 0 0,-1 0-1 0 0,1 1 1 0 0,-1-1-1 0 0,0 0 1 0 0,0 1-1 0 0,0-1 1 0 0,0 1-1 0 0,-1-1 0 0 0,0 1 1 0 0,0-1-1 0 0,0 1 1 0 0,0-1-1 0 0,-1 1 1 0 0,0 0-1 0 0,0-1 1 0 0,-2 8-1 0 0,-4 8 33 0 0,-1 1 0 0 0,-15 26 0 0 0,13-28-9 0 0,3-4 63 0 0,-2 0 0 0 0,0-1 0 0 0,0 0 0 0 0,-16 17 0 0 0,25-31-96 0 0,-1 0 0 0 0,1 0 0 0 0,0 0 1 0 0,0 1-1 0 0,0-1 0 0 0,-1 0 0 0 0,1 0 0 0 0,0 0 1 0 0,0 1-1 0 0,0-1 0 0 0,0 0 0 0 0,-1 0 0 0 0,1 0 1 0 0,0 1-1 0 0,0-1 0 0 0,0 0 0 0 0,0 0 0 0 0,0 1 1 0 0,0-1-1 0 0,0 0 0 0 0,0 1 0 0 0,0-1 0 0 0,0 0 1 0 0,0 0-1 0 0,0 1 0 0 0,0-1 0 0 0,0 0 0 0 0,0 0 1 0 0,0 1-1 0 0,0-1 0 0 0,0 0 0 0 0,0 0 0 0 0,0 1 1 0 0,0-1-1 0 0,1 0 0 0 0,-1 0 0 0 0,0 1 1 0 0,0-1-1 0 0,1 0 0 0 0,12 4 348 0 0,28-4-207 0 0,-33-1-94 0 0,21 0-185 0 0,-1-1 1 0 0,53-10 0 0 0,-61 7-1499 0 0,-1 0-1 0 0,29-13 0 0 0,-32 10-1427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2.726"/>
    </inkml:context>
    <inkml:brush xml:id="br0">
      <inkml:brushProperty name="width" value="0.1" units="cm"/>
      <inkml:brushProperty name="height" value="0.1" units="cm"/>
      <inkml:brushProperty name="color" value="#FFFFFF"/>
    </inkml:brush>
  </inkml:definitions>
  <inkml:trace contextRef="#ctx0" brushRef="#br0">178 21 1520 0 0,'-19'7'7750'0'0,"-3"12"-5535"0"0,-18 25-2089 0 0,37-40 463 0 0,-9 10-262 0 0,1 0 0 0 0,1 1 0 0 0,0 0 0 0 0,1 0 0 0 0,1 1 0 0 0,0 0 0 0 0,1 0 0 0 0,-6 24 0 0 0,11-35-278 0 0,1 0 0 0 0,0 0 1 0 0,0 0-1 0 0,1 0 0 0 0,-1 0 1 0 0,1 0-1 0 0,0 0 0 0 0,1 0 1 0 0,-1 0-1 0 0,1 0 0 0 0,0 0 1 0 0,0-1-1 0 0,1 1 0 0 0,-1 0 1 0 0,1 0-1 0 0,0-1 0 0 0,0 1 1 0 0,1-1-1 0 0,-1 0 0 0 0,1 1 0 0 0,0-1 1 0 0,0 0-1 0 0,1-1 0 0 0,-1 1 1 0 0,1-1-1 0 0,-1 1 0 0 0,1-1 1 0 0,0 0-1 0 0,1 0 0 0 0,-1-1 1 0 0,0 1-1 0 0,1-1 0 0 0,-1 0 1 0 0,6 1-1 0 0,-7-1-63 0 0,0-1 1 0 0,1 1-1 0 0,-1-1 1 0 0,0 0-1 0 0,1 0 1 0 0,-1-1-1 0 0,1 1 1 0 0,-1-1-1 0 0,1 0 1 0 0,-1 0-1 0 0,1 0 1 0 0,6-1-1 0 0,-9 1 10 0 0,1-1 0 0 0,0 0-1 0 0,-1 0 1 0 0,1 0 0 0 0,-1 0 0 0 0,1 0 0 0 0,-1-1-1 0 0,0 1 1 0 0,1 0 0 0 0,-1-1 0 0 0,0 1-1 0 0,0 0 1 0 0,0-1 0 0 0,0 0 0 0 0,0 1-1 0 0,0-1 1 0 0,0 0 0 0 0,-1 1 0 0 0,1-1 0 0 0,-1 0-1 0 0,1 0 1 0 0,-1 1 0 0 0,0-1 0 0 0,1 0-1 0 0,-1 0 1 0 0,0-2 0 0 0,2-74-47 0 0,-3 62 95 0 0,1 0-1 0 0,0-1 1 0 0,1 1-1 0 0,1 0 0 0 0,7-25 1 0 0,-9 40-43 0 0,0-1 0 0 0,1 1 1 0 0,-1 0-1 0 0,1 0 0 0 0,-1-1 1 0 0,1 1-1 0 0,0 0 0 0 0,0 0 0 0 0,0 0 1 0 0,-1 0-1 0 0,1 0 0 0 0,0 0 1 0 0,0 0-1 0 0,0 0 0 0 0,1 0 0 0 0,-1 0 1 0 0,0 0-1 0 0,0 1 0 0 0,0-1 1 0 0,0 0-1 0 0,1 1 0 0 0,-1-1 0 0 0,0 1 1 0 0,2-1-1 0 0,0 1 3 0 0,0 0-1 0 0,0 0 1 0 0,0 0-1 0 0,0 0 0 0 0,0 1 1 0 0,0-1-1 0 0,0 1 1 0 0,0 0-1 0 0,0-1 1 0 0,5 4-1 0 0,1 0 11 0 0,0 1 0 0 0,-1 0-1 0 0,1 0 1 0 0,-1 1-1 0 0,13 12 1 0 0,-16-13-10 0 0,10 8-167 0 0,-1 1 0 0 0,-1 0 1 0 0,0 2-1 0 0,-1-1 1 0 0,0 1-1 0 0,-1 1 1 0 0,8 18-1 0 0,-18-63 36 0 0,1 0 0 0 0,1 0 0 0 0,1 0 0 0 0,1 0 1 0 0,12-35-1 0 0,-11 48 197 0 0,0 1 0 0 0,1 0 0 0 0,1 0 0 0 0,0 0 1 0 0,13-16-1 0 0,-18 27-58 0 0,-1 0 0 0 0,1 0 0 0 0,0 1 1 0 0,-1-1-1 0 0,1 1 0 0 0,0 0 0 0 0,1-1 0 0 0,-1 2 1 0 0,0-1-1 0 0,1 0 0 0 0,-1 1 0 0 0,1-1 0 0 0,-1 1 1 0 0,1 0-1 0 0,-1 0 0 0 0,1 0 0 0 0,0 1 0 0 0,0-1 1 0 0,-1 1-1 0 0,1 0 0 0 0,0 0 0 0 0,0 0 0 0 0,0 1 1 0 0,-1-1-1 0 0,1 1 0 0 0,0 0 0 0 0,6 3 0 0 0,-3-2 5 0 0,0 0-1 0 0,-1 1 1 0 0,1 0-1 0 0,-1 0 1 0 0,1 1-1 0 0,-1 0 1 0 0,0 0-1 0 0,-1 0 1 0 0,1 1-1 0 0,-1 0 1 0 0,0 0-1 0 0,0 0 1 0 0,0 1-1 0 0,-1-1 1 0 0,0 1-1 0 0,0 0 1 0 0,0 1-1 0 0,-1-1 1 0 0,0 1-1 0 0,0-1 1 0 0,-1 1-1 0 0,1 0 1 0 0,-1 0-1 0 0,-1 0 1 0 0,0 0-1 0 0,0 0 0 0 0,0 0 1 0 0,-1 0-1 0 0,0 1 1 0 0,0-1-1 0 0,-1 0 1 0 0,1 0-1 0 0,-2 0 1 0 0,1 0-1 0 0,-4 8 1 0 0,-2 9-94 0 0,-1-1 0 0 0,-1 0 0 0 0,-1-1 0 0 0,-19 32 0 0 0</inkml:trace>
</inkml:ink>
</file>

<file path=ppt/ink/ink6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4.761"/>
    </inkml:context>
    <inkml:brush xml:id="br0">
      <inkml:brushProperty name="width" value="0.1" units="cm"/>
      <inkml:brushProperty name="height" value="0.1" units="cm"/>
      <inkml:brushProperty name="color" value="#FFFFFF"/>
    </inkml:brush>
  </inkml:definitions>
  <inkml:trace contextRef="#ctx0" brushRef="#br0">0 16 4904 0 0,'1'-1'138'0'0,"-1"0"0"0"0,1 0-1 0 0,-1 0 1 0 0,1 0-1 0 0,0 0 1 0 0,-1 0-1 0 0,1 0 1 0 0,0 1-1 0 0,0-1 1 0 0,-1 0-1 0 0,1 1 1 0 0,0-1 0 0 0,0 0-1 0 0,0 1 1 0 0,0-1-1 0 0,0 1 1 0 0,0-1-1 0 0,0 1 1 0 0,0 0-1 0 0,0-1 1 0 0,0 1-1 0 0,0 0 1 0 0,0 0 0 0 0,0 0-1 0 0,0 0 1 0 0,0 0-1 0 0,0 0 1 0 0,0 0-1 0 0,2 0 1 0 0,33 1 795 0 0,-21 2-727 0 0,-1 0-1 0 0,0 1 0 0 0,-1 0 0 0 0,1 1 1 0 0,16 8-1 0 0,-25-10-159 0 0,1 1-1 0 0,-1-1 1 0 0,0 1 0 0 0,0 0-1 0 0,0 0 1 0 0,0 1 0 0 0,-1 0-1 0 0,0 0 1 0 0,0 0 0 0 0,0 0-1 0 0,0 0 1 0 0,-1 1 0 0 0,0-1-1 0 0,3 8 1 0 0,12 43 356 0 0,-1 0-1 0 0,15 107 1 0 0,-11-49-112 0 0,41 177 250 0 0,-61-285-528 0 0,0 0 1 0 0,0 0 0 0 0,0 0-1 0 0,-1 1 1 0 0,0-1-1 0 0,-1 0 1 0 0,1 0-1 0 0,-1 1 1 0 0,0-1-1 0 0,-1 0 1 0 0,0 0-1 0 0,0 0 1 0 0,0 0 0 0 0,0-1-1 0 0,-1 1 1 0 0,0-1-1 0 0,0 1 1 0 0,-1-1-1 0 0,1 0 1 0 0,-1 0-1 0 0,0 0 1 0 0,0-1-1 0 0,-1 1 1 0 0,-5 3 0 0 0,0-1 16 0 0,0 0 0 0 0,0-1 1 0 0,-1 0-1 0 0,0 0 0 0 0,-1-2 0 0 0,1 1 1 0 0,-1-1-1 0 0,0-1 0 0 0,0 0 1 0 0,0-1-1 0 0,-17 2 0 0 0,27-4-10 0 0,-10 1-306 0 0,0 0 0 0 0,0-1 0 0 0,-16-2 0 0 0,25 2-270 0 0,-1-1-1 0 0,1 0 0 0 0,-1 1 1 0 0,1-2-1 0 0,0 1 1 0 0,-1 0-1 0 0,1-1 0 0 0,0 1 1 0 0,-5-4-1 0 0,0-3-2530 0 0</inkml:trace>
</inkml:ink>
</file>

<file path=ppt/ink/ink6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05.131"/>
    </inkml:context>
    <inkml:brush xml:id="br0">
      <inkml:brushProperty name="width" value="0.1" units="cm"/>
      <inkml:brushProperty name="height" value="0.1" units="cm"/>
      <inkml:brushProperty name="color" value="#FFFFFF"/>
    </inkml:brush>
  </inkml:definitions>
  <inkml:trace contextRef="#ctx0" brushRef="#br0">4 6 4724 0 0,'26'-1'732'0'0,"-1"1"-571"0"0,-2-3-257 0 0,0 1-213 0 0,-3 2-479 0 0,-4 0-300 0 0,-1 0-224 0 0</inkml:trace>
  <inkml:trace contextRef="#ctx0" brushRef="#br0" timeOffset="1">6 174 1128 0 0,'-5'8'1500'0'0,"4"-2"-208"0"0,1 0-164 0 0,0 0-143 0 0,3-2-137 0 0,1 2-84 0 0,2-2-100 0 0,2-1-96 0 0,6 1-208 0 0,3 2-32 0 0,6 0-796 0 0,0 0-228 0 0,3-1-180 0 0,0-1-464 0 0,2-1-77 0 0,-1-2-35 0 0,1-1 16 0 0</inkml:trace>
</inkml:ink>
</file>

<file path=ppt/ink/ink6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6.457"/>
    </inkml:context>
    <inkml:brush xml:id="br0">
      <inkml:brushProperty name="width" value="0.1" units="cm"/>
      <inkml:brushProperty name="height" value="0.1" units="cm"/>
      <inkml:brushProperty name="color" value="#FFFFFF"/>
    </inkml:brush>
  </inkml:definitions>
  <inkml:trace contextRef="#ctx0" brushRef="#br0">0 54 5849 0 0,'1'-1'175'0'0,"-1"0"1"0"0,1 1 0 0 0,-1-1 0 0 0,1 0 0 0 0,-1 0 0 0 0,1 1 0 0 0,0-1 0 0 0,-1 0-1 0 0,1 1 1 0 0,0-1 0 0 0,-1 0 0 0 0,1 1 0 0 0,0-1 0 0 0,0 1 0 0 0,0-1-1 0 0,0 1 1 0 0,0 0 0 0 0,-1-1 0 0 0,1 1 0 0 0,0 0 0 0 0,0 0 0 0 0,0-1 0 0 0,0 1-1 0 0,2 0 1 0 0,31-4-87 0 0,-27 3 340 0 0,72-10 530 0 0,40-5-295 0 0,-40 12-4347 0 0,-78 4 3396 0 0,-1 0-1 0 0,1 0 0 0 0,0 0 0 0 0,-1 0 1 0 0,1 0-1 0 0,0 0 0 0 0,-1 0 0 0 0,1 0 0 0 0,0 0 1 0 0,-1-1-1 0 0,7-2-2302 0 0</inkml:trace>
</inkml:ink>
</file>

<file path=ppt/ink/ink6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6.828"/>
    </inkml:context>
    <inkml:brush xml:id="br0">
      <inkml:brushProperty name="width" value="0.1" units="cm"/>
      <inkml:brushProperty name="height" value="0.1" units="cm"/>
      <inkml:brushProperty name="color" value="#FFFFFF"/>
    </inkml:brush>
  </inkml:definitions>
  <inkml:trace contextRef="#ctx0" brushRef="#br0">199 1 1228 0 0,'-2'0'227'0'0,"0"0"-1"0"0,-1 0 1 0 0,1 0 0 0 0,0 0-1 0 0,-1 1 1 0 0,1-1 0 0 0,0 1-1 0 0,0-1 1 0 0,-1 1 0 0 0,1 0-1 0 0,0 0 1 0 0,0 0-1 0 0,0 0 1 0 0,0 0 0 0 0,0 1-1 0 0,0-1 1 0 0,0 0 0 0 0,1 1-1 0 0,-1 0 1 0 0,0-1 0 0 0,1 1-1 0 0,-1 0 1 0 0,1 0 0 0 0,0 0-1 0 0,-1 0 1 0 0,1 0 0 0 0,0 0-1 0 0,0 0 1 0 0,0 0-1 0 0,0 3 1 0 0,-21 53 1099 0 0,3 1 0 0 0,-14 70-1 0 0,19-72-811 0 0,1-5-141 0 0,-26 119 618 0 0,38-166-943 0 0,0 0 0 0 0,1 0 0 0 0,-1 0 0 0 0,1 0 0 0 0,0 0 0 0 0,0 0 1 0 0,1 0-1 0 0,0 0 0 0 0,-1 0 0 0 0,2 0 0 0 0,-1 0 0 0 0,1 0 0 0 0,2 5 0 0 0,-2-7-21 0 0,0 1-1 0 0,0-1 0 0 0,1 0 0 0 0,0 0 1 0 0,-1 0-1 0 0,1-1 0 0 0,0 1 0 0 0,0-1 1 0 0,1 1-1 0 0,-1-1 0 0 0,0 0 0 0 0,1 0 1 0 0,-1-1-1 0 0,1 1 0 0 0,0-1 0 0 0,-1 0 0 0 0,6 1 1 0 0,24 6-242 0 0,1-1 1 0 0,69 3-1 0 0,-29-8-6263 0 0</inkml:trace>
</inkml:ink>
</file>

<file path=ppt/ink/ink6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7.192"/>
    </inkml:context>
    <inkml:brush xml:id="br0">
      <inkml:brushProperty name="width" value="0.1" units="cm"/>
      <inkml:brushProperty name="height" value="0.1" units="cm"/>
      <inkml:brushProperty name="color" value="#FFFFFF"/>
    </inkml:brush>
  </inkml:definitions>
  <inkml:trace contextRef="#ctx0" brushRef="#br0">0 38 4132 0 0,'7'-3'752'0'0,"2"1"-91"0"0,4 0-89 0 0,7 0-104 0 0,2-1-180 0 0,4-1-28 0 0,0 1-544 0 0,3 0-348 0 0,-1 0-461 0 0,1-1-107 0 0,0 0-36 0 0,-1 0-48 0 0</inkml:trace>
</inkml:ink>
</file>

<file path=ppt/ink/ink6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7.543"/>
    </inkml:context>
    <inkml:brush xml:id="br0">
      <inkml:brushProperty name="width" value="0.1" units="cm"/>
      <inkml:brushProperty name="height" value="0.1" units="cm"/>
      <inkml:brushProperty name="color" value="#FFFFFF"/>
    </inkml:brush>
  </inkml:definitions>
  <inkml:trace contextRef="#ctx0" brushRef="#br0">1 109 1192 0 0,'14'-10'733'0'0,"0"1"0"0"0,1 1 0 0 0,0 0 0 0 0,0 1 0 0 0,1 1 0 0 0,0 0 0 0 0,18-4 0 0 0,121-18 49 0 0,-132 24-904 0 0,49-7-4236 0 0,-61 9 3048 0 0</inkml:trace>
</inkml:ink>
</file>

<file path=ppt/ink/ink6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7.900"/>
    </inkml:context>
    <inkml:brush xml:id="br0">
      <inkml:brushProperty name="width" value="0.1" units="cm"/>
      <inkml:brushProperty name="height" value="0.1" units="cm"/>
      <inkml:brushProperty name="color" value="#FFFFFF"/>
    </inkml:brush>
  </inkml:definitions>
  <inkml:trace contextRef="#ctx0" brushRef="#br0">94 0 1024 0 0,'-3'3'346'0'0,"0"-1"-1"0"0,-1 0 0 0 0,1 1 1 0 0,0 0-1 0 0,0-1 1 0 0,1 1-1 0 0,-1 0 1 0 0,1 1-1 0 0,-1-1 1 0 0,1 0-1 0 0,0 1 1 0 0,0-1-1 0 0,0 1 0 0 0,-1 4 1 0 0,-18 56 1345 0 0,11-19-657 0 0,2 0 0 0 0,-4 77-1 0 0,9 97 695 0 0,4-136-1219 0 0,-2 15 45 0 0,5-1 0 0 0,27 164 0 0 0,-30-256-524 0 0,-1-1-1 0 0,2 0 1 0 0,-1 0-1 0 0,0 0 0 0 0,1-1 1 0 0,0 1-1 0 0,0 0 1 0 0,0 0-1 0 0,0-1 1 0 0,1 0-1 0 0,0 1 0 0 0,-1-1 1 0 0,1 0-1 0 0,0 0 1 0 0,0 0-1 0 0,1-1 0 0 0,-1 1 1 0 0,1-1-1 0 0,-1 0 1 0 0,1 0-1 0 0,0 0 1 0 0,-1 0-1 0 0,1 0 0 0 0,0-1 1 0 0,0 0-1 0 0,0 0 1 0 0,1 0-1 0 0,-1 0 1 0 0,0-1-1 0 0,0 1 0 0 0,7-2 1 0 0,25 3-95 0 0,0-2 0 0 0,0-2 1 0 0,0-1-1 0 0,50-12 0 0 0,-54 8-2584 0 0,-1-2 0 0 0,53-24 0 0 0,-62 22-347 0 0</inkml:trace>
</inkml:ink>
</file>

<file path=ppt/ink/ink6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8.259"/>
    </inkml:context>
    <inkml:brush xml:id="br0">
      <inkml:brushProperty name="width" value="0.1" units="cm"/>
      <inkml:brushProperty name="height" value="0.1" units="cm"/>
      <inkml:brushProperty name="color" value="#FFFFFF"/>
    </inkml:brush>
  </inkml:definitions>
  <inkml:trace contextRef="#ctx0" brushRef="#br0">364 114 4936 0 0,'-2'-17'1782'0'0,"-2"16"-101"0"0,-9 20 347 0 0,8-9-2079 0 0,-36 61 895 0 0,-3-3 0 0 0,-94 111 0 0 0,106-145-5713 0 0</inkml:trace>
  <inkml:trace contextRef="#ctx0" brushRef="#br0" timeOffset="1">0 1 5280 0 0,'21'18'1084'0'0,"-1"2"-1"0"0,-1 0 0 0 0,-2 1 0 0 0,23 34 0 0 0,-15-22-693 0 0,65 93 1155 0 0,-51-72-1065 0 0,-18-23-449 0 0,0-2-1 0 0,2 0 1 0 0,44 41 0 0 0,-61-65-957 0 0,0 0-1 0 0,0-1 1 0 0,0 0 0 0 0,11 5 0 0 0,-9-6-2249 0 0</inkml:trace>
</inkml:ink>
</file>

<file path=ppt/ink/ink6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8.731"/>
    </inkml:context>
    <inkml:brush xml:id="br0">
      <inkml:brushProperty name="width" value="0.1" units="cm"/>
      <inkml:brushProperty name="height" value="0.1" units="cm"/>
      <inkml:brushProperty name="color" value="#FFFFFF"/>
    </inkml:brush>
  </inkml:definitions>
  <inkml:trace contextRef="#ctx0" brushRef="#br0">1 49 4620 0 0,'6'-7'457'0'0,"1"0"-1"0"0,0 1 0 0 0,0 0 0 0 0,8-4 0 0 0,-13 8-365 0 0,1 1 0 0 0,-1-1-1 0 0,0 1 1 0 0,1 0 0 0 0,-1 0-1 0 0,1 0 1 0 0,-1 0 0 0 0,1 1 0 0 0,-1-1-1 0 0,1 1 1 0 0,0-1 0 0 0,-1 1-1 0 0,1 0 1 0 0,-1 0 0 0 0,1 0 0 0 0,0 0-1 0 0,-1 1 1 0 0,6 0 0 0 0,-7 0-108 0 0,0 0 1 0 0,0-1-1 0 0,0 1 1 0 0,0 0-1 0 0,0 0 1 0 0,0 0-1 0 0,0 0 1 0 0,0 0-1 0 0,0 0 1 0 0,-1 0-1 0 0,1 1 1 0 0,0-1-1 0 0,-1 0 1 0 0,1 0-1 0 0,-1 1 1 0 0,1-1-1 0 0,-1 0 1 0 0,0 1-1 0 0,1-1 1 0 0,-1 0-1 0 0,0 1 1 0 0,0-1-1 0 0,0 0 1 0 0,0 1-1 0 0,0-1 1 0 0,0 0-1 0 0,0 1 1 0 0,-1-1-1 0 0,1 0 1 0 0,0 1-1 0 0,-1-1 1 0 0,1 0-1 0 0,-1 1 1 0 0,0 1-1 0 0,-2 4 62 0 0,0 1 1 0 0,0-1-1 0 0,-1 0 0 0 0,-6 9 0 0 0,10-15-3 0 0,-1 0 0 0 0,1-1 0 0 0,-1 1 0 0 0,1 0 0 0 0,0 0 0 0 0,-1 0 0 0 0,1 0 0 0 0,0-1 0 0 0,-1 1 0 0 0,1 0 0 0 0,0 0 0 0 0,0 0 0 0 0,0 0 0 0 0,0 0 0 0 0,0 0 0 0 0,0-1 0 0 0,0 1 0 0 0,0 0 0 0 0,0 0 0 0 0,1 0 0 0 0,-1 0 0 0 0,0 0 0 0 0,1-1 0 0 0,-1 1 0 0 0,0 0 0 0 0,1 0 0 0 0,-1 0 0 0 0,1-1 0 0 0,-1 1 0 0 0,1 0 0 0 0,-1-1 0 0 0,1 1-1 0 0,0 0 1 0 0,-1-1 0 0 0,1 1 0 0 0,0-1 0 0 0,-1 1 0 0 0,1-1 0 0 0,0 1 0 0 0,1 0 0 0 0,41 17 132 0 0,-28-13-30 0 0,-1 1-134 0 0,-1 0 0 0 0,0 1 0 0 0,-1 1 0 0 0,0 0 0 0 0,0 0 0 0 0,0 1-1 0 0,16 18 1 0 0,-25-25-27 0 0,-1 1 1 0 0,1 0-1 0 0,-1 0 0 0 0,0 0 0 0 0,0 0 0 0 0,-1 0 0 0 0,1 1 0 0 0,0-1 0 0 0,-1 0 0 0 0,0 1 0 0 0,0-1 0 0 0,0 1 0 0 0,0 0 0 0 0,-1-1 0 0 0,1 1 0 0 0,-1 0 0 0 0,0-1 0 0 0,0 1 0 0 0,0 0 0 0 0,-1-1 0 0 0,1 1 0 0 0,-1-1 0 0 0,0 1 0 0 0,0-1 0 0 0,0 1 0 0 0,-1-1 0 0 0,1 1 0 0 0,-1-1 0 0 0,1 0 0 0 0,-1 0 0 0 0,0 0 0 0 0,0 0 0 0 0,-1 0 0 0 0,1 0 0 0 0,-5 4 0 0 0,-2 2-26 0 0,1-1 0 0 0,-1 1 0 0 0,-1-2-1 0 0,0 1 1 0 0,0-1 0 0 0,0-1 0 0 0,-1 0 0 0 0,0 0-1 0 0,0-1 1 0 0,0-1 0 0 0,-1 1 0 0 0,1-2-1 0 0,-1 0 1 0 0,0 0 0 0 0,-21 1 0 0 0,33-4-104 0 0,-1 0-1 0 0,1 0 1 0 0,-1 0 0 0 0,0-1 0 0 0,1 1 0 0 0,-1 0-1 0 0,1 0 1 0 0,-1-1 0 0 0,1 1 0 0 0,-1 0-1 0 0,1-1 1 0 0,-1 1 0 0 0,1 0 0 0 0,-1-1 0 0 0,1 1-1 0 0,-1-1 1 0 0,1 1 0 0 0,-1-1 0 0 0,1 1 0 0 0,0-1-1 0 0,-1 1 1 0 0,1-1 0 0 0,0 1 0 0 0,0-1 0 0 0,-1 0-1 0 0,1 1 1 0 0,0-1 0 0 0,0 1 0 0 0,0-1-1 0 0,0 0 1 0 0,0 1 0 0 0,0-1 0 0 0,0 0 0 0 0,0 1-1 0 0,0-1 1 0 0,0 1 0 0 0,0-1 0 0 0,0 0 0 0 0,0 1-1 0 0,0-1 1 0 0,1 0 0 0 0,-1 1 0 0 0,0-1-1 0 0,1 0 1 0 0,3-12-1165 0 0</inkml:trace>
</inkml:ink>
</file>

<file path=ppt/ink/ink6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9.223"/>
    </inkml:context>
    <inkml:brush xml:id="br0">
      <inkml:brushProperty name="width" value="0.1" units="cm"/>
      <inkml:brushProperty name="height" value="0.1" units="cm"/>
      <inkml:brushProperty name="color" value="#FFFFFF"/>
    </inkml:brush>
  </inkml:definitions>
  <inkml:trace contextRef="#ctx0" brushRef="#br0">27 8 1436 0 0,'16'-5'4402'0'0,"19"3"-2601"0"0,-26 2-1682 0 0,0 0 0 0 0,0 0 0 0 0,-1 1 0 0 0,1 0-1 0 0,0 1 1 0 0,-1 0 0 0 0,1 0 0 0 0,-1 1-1 0 0,0 0 1 0 0,1 1 0 0 0,-2 0 0 0 0,1 0 0 0 0,0 0-1 0 0,-1 1 1 0 0,0 0 0 0 0,0 1 0 0 0,0-1 0 0 0,-1 1-1 0 0,1 1 1 0 0,-2-1 0 0 0,1 1 0 0 0,-1 0 0 0 0,0 0-1 0 0,0 1 1 0 0,-1 0 0 0 0,0-1 0 0 0,0 1-1 0 0,-1 1 1 0 0,3 8 0 0 0,20 85 849 0 0,22 174-1 0 0,-39-215-702 0 0,-8-51-225 0 0,10 53 195 0 0,-4 2 1 0 0,-2-1 0 0 0,-5 103-1 0 0,-1-163-232 0 0,0 1-1 0 0,0-1 1 0 0,-1 1 0 0 0,0-1-1 0 0,0 0 1 0 0,0 0-1 0 0,0 0 1 0 0,-1 0-1 0 0,1 0 1 0 0,-1-1-1 0 0,0 1 1 0 0,0-1 0 0 0,-1 1-1 0 0,1-1 1 0 0,0 0-1 0 0,-1-1 1 0 0,0 1-1 0 0,0 0 1 0 0,0-1-1 0 0,0 0 1 0 0,0 0 0 0 0,0 0-1 0 0,-7 1 1 0 0,-5 3 36 0 0,-1-1 1 0 0,-1-1 0 0 0,1 0 0 0 0,-31 2-1 0 0,40-5-48 0 0,-12 1-48 0 0,1 0 0 0 0,-1-1 1 0 0,1-2-1 0 0,-1 0 0 0 0,0 0 0 0 0,-36-10 1 0 0,55 11-125 0 0,0 0 0 0 0,1 0 1 0 0,-1 0-1 0 0,0 0 0 0 0,0-1 0 0 0,0 1 1 0 0,1 0-1 0 0,-1-1 0 0 0,0 1 1 0 0,1-1-1 0 0,-1 1 0 0 0,0-1 1 0 0,1 1-1 0 0,-1-1 0 0 0,0 1 0 0 0,1-1 1 0 0,-1 0-1 0 0,1 1 0 0 0,-1-1 1 0 0,1 0-1 0 0,-1 1 0 0 0,1-1 1 0 0,0 0-1 0 0,-1 1 0 0 0,1-1 0 0 0,0 0 1 0 0,0 0-1 0 0,-1 0 0 0 0,1 1 1 0 0,0-1-1 0 0,0 0 0 0 0,0 0 0 0 0,0 0 1 0 0,0 0-1 0 0,0 1 0 0 0,0-3 1 0 0,3-7-2737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3.178"/>
    </inkml:context>
    <inkml:brush xml:id="br0">
      <inkml:brushProperty name="width" value="0.1" units="cm"/>
      <inkml:brushProperty name="height" value="0.1" units="cm"/>
      <inkml:brushProperty name="color" value="#FFFFFF"/>
    </inkml:brush>
  </inkml:definitions>
  <inkml:trace contextRef="#ctx0" brushRef="#br0">312 23 5457 0 0,'-1'-2'129'0'0,"1"1"0"0"0,0 0 1 0 0,-1 0-1 0 0,0 0 1 0 0,1-1-1 0 0,-1 1 1 0 0,0 0-1 0 0,0 0 1 0 0,0 0-1 0 0,1 0 1 0 0,-1 0-1 0 0,0 0 1 0 0,0 0-1 0 0,-1 1 1 0 0,1-1-1 0 0,0 0 1 0 0,0 0-1 0 0,0 1 1 0 0,0-1-1 0 0,-1 1 1 0 0,1-1-1 0 0,0 1 1 0 0,0 0-1 0 0,-1-1 1 0 0,1 1-1 0 0,0 0 1 0 0,-1 0-1 0 0,1 0 1 0 0,0 0-1 0 0,-1 0 1 0 0,1 0-1 0 0,0 0 1 0 0,-1 0-1 0 0,1 1 1 0 0,-2 0-1 0 0,-9 1 269 0 0,1 0-1 0 0,-23 8 1 0 0,28-8-127 0 0,-14 5 155 0 0,1 1 0 0 0,0 1 0 0 0,0 1 0 0 0,-23 16 0 0 0,34-21-280 0 0,0 1 1 0 0,0 0 0 0 0,1 1-1 0 0,-1-1 1 0 0,2 1 0 0 0,-1 1-1 0 0,1-1 1 0 0,0 1-1 0 0,0 1 1 0 0,1-1 0 0 0,-6 13-1 0 0,11-20-122 0 0,-1 0-1 0 0,1 1 0 0 0,-1-1 0 0 0,1 0 0 0 0,0 1 0 0 0,-1-1 0 0 0,1 1 0 0 0,0-1 0 0 0,0 0 1 0 0,0 1-1 0 0,0-1 0 0 0,0 1 0 0 0,0-1 0 0 0,0 1 0 0 0,1-1 0 0 0,-1 0 0 0 0,0 1 0 0 0,1-1 1 0 0,-1 0-1 0 0,1 1 0 0 0,0-1 0 0 0,-1 0 0 0 0,1 0 0 0 0,0 1 0 0 0,1 1 0 0 0,1-1-53 0 0,-1 0-1 0 0,1-1 0 0 0,-1 1 0 0 0,1-1 0 0 0,0 1 0 0 0,-1-1 1 0 0,1 0-1 0 0,0 0 0 0 0,0 0 0 0 0,0 0 0 0 0,5 0 0 0 0,0 1-105 0 0,1-1-1 0 0,-1-1 1 0 0,0 0-1 0 0,0 0 1 0 0,1-1-1 0 0,-1 0 1 0 0,0 0-1 0 0,13-4 1 0 0,-15 2 103 0 0,0 0 0 0 0,-1 0 0 0 0,1 0-1 0 0,-1-1 1 0 0,0 0 0 0 0,0 0 0 0 0,0 0 0 0 0,0-1 0 0 0,-1 0-1 0 0,0 1 1 0 0,0-2 0 0 0,0 1 0 0 0,-1 0 0 0 0,1-1 0 0 0,-1 1-1 0 0,-1-1 1 0 0,1 0 0 0 0,-1 0 0 0 0,0 0 0 0 0,0-1 0 0 0,-1 1 0 0 0,0 0-1 0 0,0-1 1 0 0,0 1 0 0 0,-1-13 0 0 0,-15 35 170 0 0,14-13-216 0 0,0 0 0 0 0,0 0 0 0 0,0 0 0 0 0,0 0 0 0 0,1 0 0 0 0,-1 0 0 0 0,1 0 0 0 0,0 0 0 0 0,0 0 0 0 0,0 0 0 0 0,0 0 0 0 0,1 0 0 0 0,-1 0 0 0 0,1 0 0 0 0,-1 1 0 0 0,1-2 0 0 0,0 1 0 0 0,1 0 0 0 0,-1 0 0 0 0,0 0 0 0 0,1 0 0 0 0,0-1 0 0 0,-1 1 0 0 0,1-1 0 0 0,0 1 0 0 0,0-1 0 0 0,0 0 0 0 0,1 0 0 0 0,-1 0 0 0 0,1 0 0 0 0,-1 0 0 0 0,1 0 0 0 0,-1-1 0 0 0,1 1 0 0 0,0-1 0 0 0,0 0 0 0 0,0 0 0 0 0,0 0 0 0 0,0 0 0 0 0,0 0 0 0 0,0-1 0 0 0,0 1 0 0 0,0-1 0 0 0,0 0 0 0 0,0 0 0 0 0,0 0 0 0 0,0 0 0 0 0,0 0 0 0 0,1-1 0 0 0,-1 0 0 0 0,4-1 0 0 0,7-2-2557 0 0</inkml:trace>
</inkml:ink>
</file>

<file path=ppt/ink/ink6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9.573"/>
    </inkml:context>
    <inkml:brush xml:id="br0">
      <inkml:brushProperty name="width" value="0.1" units="cm"/>
      <inkml:brushProperty name="height" value="0.1" units="cm"/>
      <inkml:brushProperty name="color" value="#FFFFFF"/>
    </inkml:brush>
  </inkml:definitions>
  <inkml:trace contextRef="#ctx0" brushRef="#br0">0 18 5789 0 0,'16'-5'884'0'0,"4"2"-152"0"0,1-1-212 0 0,2 2-284 0 0,2-1-24 0 0,1 3-828 0 0,0 0-612 0 0,-5 0-81 0 0,1 0-39 0 0,-5 0 44 0 0,-2 0-8 0 0</inkml:trace>
</inkml:ink>
</file>

<file path=ppt/ink/ink6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19.924"/>
    </inkml:context>
    <inkml:brush xml:id="br0">
      <inkml:brushProperty name="width" value="0.1" units="cm"/>
      <inkml:brushProperty name="height" value="0.1" units="cm"/>
      <inkml:brushProperty name="color" value="#FFFFFF"/>
    </inkml:brush>
  </inkml:definitions>
  <inkml:trace contextRef="#ctx0" brushRef="#br0">5 15 1896 0 0,'-4'3'1814'0'0,"4"-2"-1663"0"0,0-1 0 0 0,0 0 0 0 0,0 1 1 0 0,0-1-1 0 0,0 0 0 0 0,-1 1 0 0 0,1-1 0 0 0,0 1 0 0 0,0-1 0 0 0,0 0 1 0 0,0 1-1 0 0,0-1 0 0 0,0 1 0 0 0,3 4 2267 0 0,-2-4-2266 0 0,22 3 2278 0 0,42-11-3517 0 0,-52 5 675 0 0,1 0-1000 0 0,1 0 0 0 0,-2-1-1 0 0,1 0 1 0 0,15-7 0 0 0,-18 6 102 0 0</inkml:trace>
</inkml:ink>
</file>

<file path=ppt/ink/ink6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0.664"/>
    </inkml:context>
    <inkml:brush xml:id="br0">
      <inkml:brushProperty name="width" value="0.1" units="cm"/>
      <inkml:brushProperty name="height" value="0.1" units="cm"/>
      <inkml:brushProperty name="color" value="#FFFFFF"/>
    </inkml:brush>
  </inkml:definitions>
  <inkml:trace contextRef="#ctx0" brushRef="#br0">16 73 856 0 0,'-3'-30'3556'0'0,"3"26"-2921"0"0,0-1 0 0 0,0 1 0 0 0,-1-1-1 0 0,1 1 1 0 0,-1-1 0 0 0,0 1-1 0 0,-3-7 1 0 0,-1 43 2254 0 0,19 390 131 0 0,-13-395-2903 0 0,1 8-35 0 0,2 21 211 0 0,-3-42-467 0 0,-1-18-457 0 0,2-7 596 0 0,0 1 0 0 0,0 0 1 0 0,1 0-1 0 0,0 0 0 0 0,1 0 0 0 0,0 1 0 0 0,0-1 0 0 0,1 1 1 0 0,1 0-1 0 0,-1 0 0 0 0,1 1 0 0 0,1-1 0 0 0,-1 1 0 0 0,2 1 1 0 0,-1-1-1 0 0,11-7 0 0 0,-13 12 35 0 0,-1 1 0 0 0,1 0-1 0 0,0 1 1 0 0,-1-1 0 0 0,1 1 0 0 0,0-1 0 0 0,0 1 0 0 0,0 1-1 0 0,0-1 1 0 0,0 1 0 0 0,0 0 0 0 0,0 0 0 0 0,0 0 0 0 0,0 1-1 0 0,0 0 1 0 0,0 0 0 0 0,0 0 0 0 0,5 2 0 0 0,4 2-1 0 0,0 0 1 0 0,0 1 0 0 0,-1 0-1 0 0,25 16 1 0 0,-27-15-10 0 0,-1 1 0 0 0,1 0-1 0 0,-2 1 1 0 0,1 0 0 0 0,-1 1 0 0 0,0 0 0 0 0,-1 0 0 0 0,9 14 0 0 0,-15-20 7 0 0,0-1 0 0 0,0 1 0 0 0,0-1 0 0 0,-1 1 0 0 0,0 0 1 0 0,1 0-1 0 0,-1 0 0 0 0,-1 0 0 0 0,1 0 0 0 0,0 0 0 0 0,-1 0 0 0 0,0 0 0 0 0,0 0 0 0 0,0 0 0 0 0,0 0 0 0 0,-1 0 0 0 0,0 0 0 0 0,0 0 0 0 0,0 0 1 0 0,0 0-1 0 0,0 0 0 0 0,-1 0 0 0 0,0-1 0 0 0,0 1 0 0 0,0-1 0 0 0,0 1 0 0 0,0-1 0 0 0,-1 0 0 0 0,1 1 0 0 0,-5 2 0 0 0,-1 2 43 0 0,0-2-1 0 0,0 1 1 0 0,-1-1 0 0 0,1 0-1 0 0,-1-1 1 0 0,-1 0-1 0 0,1 0 1 0 0,-1-1 0 0 0,0-1-1 0 0,-13 4 1 0 0,18-5-206 0 0,0-1 0 0 0,0 0 0 0 0,0 0 0 0 0,-1-1 0 0 0,1 1 0 0 0,0-1 0 0 0,0 0 0 0 0,-1-1 0 0 0,1 1 0 0 0,0-1 0 0 0,0 0 0 0 0,0-1 0 0 0,0 1 0 0 0,0-1 0 0 0,0 0 0 0 0,0 0 0 0 0,1 0 0 0 0,-1-1 1 0 0,1 1-1 0 0,-1-1 0 0 0,1 0 0 0 0,-6-6 0 0 0,0-6-3188 0 0,6 7 442 0 0</inkml:trace>
</inkml:ink>
</file>

<file path=ppt/ink/ink6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1.274"/>
    </inkml:context>
    <inkml:brush xml:id="br0">
      <inkml:brushProperty name="width" value="0.1" units="cm"/>
      <inkml:brushProperty name="height" value="0.1" units="cm"/>
      <inkml:brushProperty name="color" value="#FFFFFF"/>
    </inkml:brush>
  </inkml:definitions>
  <inkml:trace contextRef="#ctx0" brushRef="#br0">0 62 5645 0 0,'9'-7'389'0'0,"0"0"1"0"0,0 1 0 0 0,1 0-1 0 0,0 1 1 0 0,0 0-1 0 0,0 0 1 0 0,1 1 0 0 0,-1 1-1 0 0,1-1 1 0 0,21-2 0 0 0,-27 5-441 0 0,0 0 0 0 0,0 0 0 0 0,0 1 0 0 0,1-1 0 0 0,-1 1 0 0 0,0 1 0 0 0,1-1 0 0 0,-1 1 0 0 0,0 0 0 0 0,0 0 0 0 0,0 0 0 0 0,0 1 0 0 0,0 0 0 0 0,0 0 0 0 0,0 0 0 0 0,0 0 0 0 0,-1 1 0 0 0,1 0 0 0 0,-1 0 0 0 0,0 0 0 0 0,0 0 0 0 0,0 1 0 0 0,0 0 0 0 0,-1-1 0 0 0,4 6 0 0 0,-6-8-9 0 0,0 1 0 0 0,0 0-1 0 0,0-1 1 0 0,-1 1 0 0 0,1-1 0 0 0,-1 1 0 0 0,1 0 0 0 0,-1-1 0 0 0,0 1 0 0 0,0 0-1 0 0,1-1 1 0 0,-1 1 0 0 0,0 0 0 0 0,0 0 0 0 0,-1-1 0 0 0,1 1 0 0 0,0 0 0 0 0,-1-1-1 0 0,0 4 1 0 0,-1-2-7 0 0,1 1 0 0 0,-1-1 0 0 0,0 1 0 0 0,0-1 1 0 0,-1 0-1 0 0,1 0 0 0 0,-1 0 0 0 0,-4 4 0 0 0,1-1 371 0 0,0-1-1 0 0,-1 0 1 0 0,0-1 0 0 0,0 1 0 0 0,0-1 0 0 0,0 0 0 0 0,-14 4 0 0 0,34-9 111 0 0,-1 0 1 0 0,1 1-1 0 0,-1 0 0 0 0,19 4 1 0 0,-25-3-306 0 0,1-1-80 0 0,0 1-1 0 0,0 0 1 0 0,-1 1-1 0 0,1 0 1 0 0,0 0-1 0 0,-1 0 0 0 0,1 1 1 0 0,-1 0-1 0 0,0 1 1 0 0,0-1-1 0 0,0 1 0 0 0,0 0 1 0 0,-1 0-1 0 0,1 1 1 0 0,-1 0-1 0 0,0 0 1 0 0,4 5-1 0 0,-5-4-9 0 0,-1-1 0 0 0,0 1 0 0 0,0 0 0 0 0,0 0 0 0 0,-1 0 0 0 0,0 0 0 0 0,0 0 0 0 0,0 0 0 0 0,-1 0 0 0 0,0 1 0 0 0,0-1 0 0 0,-1 1 0 0 0,0-1 0 0 0,0 1 0 0 0,0-1 0 0 0,-1 1 0 0 0,0-1 0 0 0,-2 9 0 0 0,1-7 31 0 0,-1-1 0 0 0,0 1-1 0 0,0-1 1 0 0,0 0-1 0 0,0 0 1 0 0,-1 0 0 0 0,-1-1-1 0 0,1 1 1 0 0,-1-1-1 0 0,0 0 1 0 0,0 0 0 0 0,-1-1-1 0 0,1 1 1 0 0,-1-1-1 0 0,-1-1 1 0 0,1 1 0 0 0,-1-1-1 0 0,1 0 1 0 0,-13 5-1 0 0,10-6 33 0 0,0 0 0 0 0,0 0-1 0 0,0-1 1 0 0,0 0 0 0 0,0 0-1 0 0,-1-1 1 0 0,1-1-1 0 0,0 0 1 0 0,-1 0 0 0 0,1 0-1 0 0,0-1 1 0 0,-1-1 0 0 0,1 0-1 0 0,0 0 1 0 0,0 0 0 0 0,-10-5-1 0 0,1-3-523 0 0,10 2-1181 0 0</inkml:trace>
</inkml:ink>
</file>

<file path=ppt/ink/ink6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1.646"/>
    </inkml:context>
    <inkml:brush xml:id="br0">
      <inkml:brushProperty name="width" value="0.1" units="cm"/>
      <inkml:brushProperty name="height" value="0.1" units="cm"/>
      <inkml:brushProperty name="color" value="#FFFFFF"/>
    </inkml:brush>
  </inkml:definitions>
  <inkml:trace contextRef="#ctx0" brushRef="#br0">0 1 5889 0 0,'16'6'871'0'0,"0"0"0"0"0,0 0 0 0 0,0-2 1 0 0,1 0-1 0 0,0-1 0 0 0,23 2 1 0 0,-1 0 55 0 0,5 1-788 0 0,13 2-4612 0 0,-48-7 1324 0 0</inkml:trace>
</inkml:ink>
</file>

<file path=ppt/ink/ink6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2.433"/>
    </inkml:context>
    <inkml:brush xml:id="br0">
      <inkml:brushProperty name="width" value="0.1" units="cm"/>
      <inkml:brushProperty name="height" value="0.1" units="cm"/>
      <inkml:brushProperty name="color" value="#FFFFFF"/>
    </inkml:brush>
  </inkml:definitions>
  <inkml:trace contextRef="#ctx0" brushRef="#br0">317 58 4092 0 0,'1'-1'195'0'0,"1"0"1"0"0,-1 0-1 0 0,0 0 0 0 0,0 0 0 0 0,-1 0 0 0 0,1 0 0 0 0,0 0 0 0 0,0-1 0 0 0,-1 1 1 0 0,1 0-1 0 0,0-1 0 0 0,-1 1 0 0 0,1 0 0 0 0,-1-1 0 0 0,0 1 0 0 0,1-1 0 0 0,-1 1 1 0 0,0 0-1 0 0,0-1 0 0 0,0 1 0 0 0,0-1 0 0 0,0 1 0 0 0,-1-3 0 0 0,1 3-70 0 0,-1 0 0 0 0,0-1 1 0 0,0 1-1 0 0,0 0 0 0 0,0 0 0 0 0,0 0 0 0 0,0 0 0 0 0,-1 0 0 0 0,1 0 0 0 0,0 0 0 0 0,-1 0 0 0 0,1 0 0 0 0,0 0 0 0 0,-1 1 0 0 0,1-1 0 0 0,-1 0 1 0 0,-2 0-1 0 0,-3-1 74 0 0,-1 1 0 0 0,1-1 0 0 0,-1 1 1 0 0,0 0-1 0 0,1 1 0 0 0,-1 0 0 0 0,-13 2 0 0 0,9 1-63 0 0,0 0 0 0 0,1 1-1 0 0,-1 0 1 0 0,1 1-1 0 0,-1 1 1 0 0,2-1-1 0 0,-1 2 1 0 0,1 0-1 0 0,0 0 1 0 0,0 0-1 0 0,0 2 1 0 0,1-1-1 0 0,1 1 1 0 0,0 0-1 0 0,0 1 1 0 0,0 0-1 0 0,1 0 1 0 0,-9 20-1 0 0,10-20-108 0 0,1 0 0 0 0,0 1-1 0 0,1 0 1 0 0,1 0 0 0 0,0 0 0 0 0,0 0 0 0 0,1 0-1 0 0,0 1 1 0 0,1-1 0 0 0,0 1 0 0 0,1-1-1 0 0,0 1 1 0 0,1-1 0 0 0,0 1 0 0 0,1-1 0 0 0,1 0-1 0 0,-1 0 1 0 0,2 1 0 0 0,-1-2 0 0 0,8 14-1 0 0,-8-18-103 0 0,0-1 0 0 0,1 0 0 0 0,0 0-1 0 0,0 0 1 0 0,0 0 0 0 0,0-1-1 0 0,1 1 1 0 0,0-1 0 0 0,0 0-1 0 0,0-1 1 0 0,0 1 0 0 0,1-1 0 0 0,-1 0-1 0 0,1-1 1 0 0,0 1 0 0 0,0-1-1 0 0,0 0 1 0 0,0-1 0 0 0,0 1 0 0 0,0-1-1 0 0,1 0 1 0 0,-1-1 0 0 0,0 1-1 0 0,1-1 1 0 0,-1-1 0 0 0,0 1-1 0 0,0-1 1 0 0,1 0 0 0 0,-1-1 0 0 0,0 1-1 0 0,0-1 1 0 0,0 0 0 0 0,0-1-1 0 0,-1 1 1 0 0,1-1 0 0 0,0 0-1 0 0,-1-1 1 0 0,0 1 0 0 0,0-1 0 0 0,0 0-1 0 0,0 0 1 0 0,-1-1 0 0 0,0 0-1 0 0,0 1 1 0 0,6-11 0 0 0,-2 0 128 0 0,-1-2 0 0 0,0 1 1 0 0,-2-1-1 0 0,0 0 0 0 0,0 0 0 0 0,-2 0 1 0 0,0-1-1 0 0,-1 1 0 0 0,-1-25 0 0 0,5-32 1278 0 0,-6 91-1066 0 0,1-1 0 0 0,0 0-1 0 0,2 0 1 0 0,-1 0-1 0 0,7 18 1 0 0,1 2-114 0 0,24 60 0 0 0,-30-87-290 0 0,1 0-1 0 0,0-1 0 0 0,0 1 0 0 0,1-1 0 0 0,9 10 0 0 0,-12-15-340 0 0,0 1 0 0 0,0-1 0 0 0,0 0-1 0 0,1-1 1 0 0,0 1 0 0 0,-1-1 0 0 0,1 1 0 0 0,0-1-1 0 0,0 0 1 0 0,0-1 0 0 0,0 1 0 0 0,1-1 0 0 0,-1 1 0 0 0,5 0-1 0 0,1-2-2442 0 0</inkml:trace>
</inkml:ink>
</file>

<file path=ppt/ink/ink6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3.003"/>
    </inkml:context>
    <inkml:brush xml:id="br0">
      <inkml:brushProperty name="width" value="0.1" units="cm"/>
      <inkml:brushProperty name="height" value="0.1" units="cm"/>
      <inkml:brushProperty name="color" value="#FFFFFF"/>
    </inkml:brush>
  </inkml:definitions>
  <inkml:trace contextRef="#ctx0" brushRef="#br0">0 43 4812 0 0,'6'-5'335'0'0,"1"0"-1"0"0,0 1 0 0 0,-1 0 1 0 0,1 0-1 0 0,1 1 0 0 0,-1 0 1 0 0,0 0-1 0 0,1 0 1 0 0,0 1-1 0 0,0 0 0 0 0,12-1 1 0 0,-17 3-322 0 0,1-1 0 0 0,0 1 0 0 0,0 0 1 0 0,-1 0-1 0 0,1 0 0 0 0,0 1 0 0 0,0-1 1 0 0,-1 1-1 0 0,1 0 0 0 0,0 0 0 0 0,-1 0 0 0 0,1 0 1 0 0,-1 1-1 0 0,1-1 0 0 0,-1 1 0 0 0,0 0 1 0 0,0 0-1 0 0,0 0 0 0 0,0 0 0 0 0,0 1 1 0 0,0-1-1 0 0,0 1 0 0 0,-1 0 0 0 0,0 0 1 0 0,1 0-1 0 0,2 5 0 0 0,-4-7-51 0 0,0 1-1 0 0,-1-1 0 0 0,1 1 1 0 0,0 0-1 0 0,0-1 1 0 0,-1 1-1 0 0,1 0 0 0 0,-1 0 1 0 0,0-1-1 0 0,0 1 1 0 0,1 0-1 0 0,-1 0 0 0 0,0 0 1 0 0,0-1-1 0 0,-1 1 1 0 0,1 0-1 0 0,0 0 0 0 0,-1 0 1 0 0,1-1-1 0 0,-1 1 1 0 0,1 0-1 0 0,-2 1 0 0 0,0 1 23 0 0,-1-1-1 0 0,0 0 0 0 0,1 0 1 0 0,-1 0-1 0 0,0-1 1 0 0,-1 1-1 0 0,-4 3 0 0 0,4-4 272 0 0,0 0 0 0 0,1 1 0 0 0,0 0 0 0 0,0 0 0 0 0,-1 0 0 0 0,2 0 0 0 0,-5 5 0 0 0,7-7-222 0 0,0-1 0 0 0,0 1 1 0 0,0 0-1 0 0,0-1 0 0 0,0 1 0 0 0,1 0 0 0 0,-1-1 1 0 0,0 1-1 0 0,0-1 0 0 0,1 1 0 0 0,-1 0 1 0 0,0-1-1 0 0,1 1 0 0 0,-1-1 0 0 0,0 1 0 0 0,1-1 1 0 0,-1 1-1 0 0,1-1 0 0 0,-1 1 0 0 0,1-1 1 0 0,-1 1-1 0 0,1-1 0 0 0,-1 0 0 0 0,1 1 0 0 0,1-1 1 0 0,19 14 159 0 0,-17-11-128 0 0,13 8 15 0 0,0 1-1 0 0,-1 1 1 0 0,-1 0 0 0 0,-1 2 0 0 0,25 29-1 0 0,-32-35-112 0 0,0 0 0 0 0,-1 1 0 0 0,-1 0 1 0 0,1 0-1 0 0,-2 0 0 0 0,1 1 0 0 0,-1 0 0 0 0,-1-1 0 0 0,0 1 0 0 0,-1 1 0 0 0,0-1 0 0 0,1 12 0 0 0,-3-19 11 0 0,-1 0-1 0 0,1 1 1 0 0,0-1 0 0 0,-1 0-1 0 0,0 1 1 0 0,0-1 0 0 0,0 0-1 0 0,-1 0 1 0 0,0 0 0 0 0,1 0-1 0 0,-1 0 1 0 0,0 0 0 0 0,-1-1-1 0 0,-3 6 1 0 0,1-3 32 0 0,-1 0 0 0 0,0-1 0 0 0,0 1-1 0 0,0-1 1 0 0,0-1 0 0 0,-1 1 0 0 0,-10 4 0 0 0,4-2 186 0 0,0-1 1 0 0,-1-1-1 0 0,0-1 1 0 0,0 0-1 0 0,0 0 1 0 0,0-1-1 0 0,0-1 1 0 0,-19 0-1 0 0,30-2-177 0 0,-4 1 30 0 0,0-1 1 0 0,0 0-1 0 0,0 0 1 0 0,1-1-1 0 0,-1 0 1 0 0,0 0-1 0 0,0 0 1 0 0,1-1-1 0 0,-1 0 1 0 0,1 0-1 0 0,-12-7 1 0 0</inkml:trace>
</inkml:ink>
</file>

<file path=ppt/ink/ink6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3.825"/>
    </inkml:context>
    <inkml:brush xml:id="br0">
      <inkml:brushProperty name="width" value="0.1" units="cm"/>
      <inkml:brushProperty name="height" value="0.1" units="cm"/>
      <inkml:brushProperty name="color" value="#FFFFFF"/>
    </inkml:brush>
  </inkml:definitions>
  <inkml:trace contextRef="#ctx0" brushRef="#br0">88 124 3476 0 0,'-9'0'1020'0'0,"0"-1"-1"0"0,0-1 0 0 0,0 1 0 0 0,0-2 1 0 0,1 1-1 0 0,-1-1 0 0 0,1 0 1 0 0,-10-5-1 0 0,57-2 1056 0 0,57 1-1553 0 0,1072-15 586 0 0,-429 19-1558 0 0,-656 0 402 0 0,72-3-1 0 0,8-1-4 0 0,382-13-617 0 0,-509 21 466 0 0,16-2-52 0 0,-18-2-5934 0 0</inkml:trace>
</inkml:ink>
</file>

<file path=ppt/ink/ink6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5.612"/>
    </inkml:context>
    <inkml:brush xml:id="br0">
      <inkml:brushProperty name="width" value="0.1" units="cm"/>
      <inkml:brushProperty name="height" value="0.1" units="cm"/>
      <inkml:brushProperty name="color" value="#FFFFFF"/>
    </inkml:brush>
  </inkml:definitions>
  <inkml:trace contextRef="#ctx0" brushRef="#br0">150 20 5392 0 0,'2'-1'182'0'0,"0"-1"0"0"0,0 0 0 0 0,-1 0 0 0 0,1 1-1 0 0,0-1 1 0 0,1 1 0 0 0,-1 0 0 0 0,0 0-1 0 0,0-1 1 0 0,0 1 0 0 0,1 1 0 0 0,-1-1 0 0 0,0 0-1 0 0,1 0 1 0 0,-1 1 0 0 0,1 0 0 0 0,-1-1-1 0 0,1 1 1 0 0,-1 0 0 0 0,1 0 0 0 0,-1 0 0 0 0,1 1-1 0 0,-1-1 1 0 0,1 1 0 0 0,-1-1 0 0 0,0 1-1 0 0,1 0 1 0 0,-1 0 0 0 0,4 2 0 0 0,-3-2-166 0 0,-1 0 1 0 0,1 0-1 0 0,-1 1 1 0 0,0-1-1 0 0,0 1 1 0 0,1 0-1 0 0,-1 0 1 0 0,0 0-1 0 0,-1 0 1 0 0,1 0-1 0 0,0 0 1 0 0,-1 0-1 0 0,1 1 1 0 0,-1-1-1 0 0,1 0 1 0 0,-1 1-1 0 0,0-1 1 0 0,0 1-1 0 0,0 0 1 0 0,-1-1-1 0 0,1 1 1 0 0,0 0-1 0 0,-1-1 1 0 0,0 1-1 0 0,0 0 1 0 0,0 4-1 0 0,-1 0-33 0 0,-1 0 0 0 0,0-1-1 0 0,0 1 1 0 0,-1-1 0 0 0,0 0 0 0 0,0 0-1 0 0,0 0 1 0 0,-1 0 0 0 0,0-1 0 0 0,0 1 0 0 0,-1-1-1 0 0,1 0 1 0 0,-7 6 0 0 0,-10 7 25 0 0,-45 30-1 0 0,48-36 77 0 0,7-6 37 0 0,8-5-64 0 0,0 0-1 0 0,0 1 0 0 0,0-1 0 0 0,0 1 0 0 0,0 0 1 0 0,1 0-1 0 0,-1-1 0 0 0,1 2 0 0 0,-1-1 0 0 0,1 0 1 0 0,0 0-1 0 0,-3 5 0 0 0,6-5-32 0 0,1-1 0 0 0,0 0 1 0 0,0 0-1 0 0,0 1 0 0 0,0-1 0 0 0,1-1 0 0 0,-1 1 0 0 0,0 0 1 0 0,0 0-1 0 0,1-1 0 0 0,-1 1 0 0 0,0-1 0 0 0,4 0 0 0 0,-1 1 5 0 0,24 5 27 0 0,-1 1 1 0 0,0 1 0 0 0,40 19-1 0 0,-60-24-70 0 0,-1 1 1 0 0,1 0-1 0 0,-1 0 0 0 0,0 0 0 0 0,-1 1 1 0 0,1 0-1 0 0,-1 0 0 0 0,0 1 0 0 0,0 0 1 0 0,-1 0-1 0 0,1 0 0 0 0,-1 1 0 0 0,-1 0 0 0 0,1 0 1 0 0,-1 0-1 0 0,-1 0 0 0 0,5 12 0 0 0,-7-15 8 0 0,0 0 0 0 0,0 0-1 0 0,0 0 1 0 0,0 0-1 0 0,-1 0 1 0 0,0 0-1 0 0,0 0 1 0 0,0 1 0 0 0,0-1-1 0 0,-1 0 1 0 0,1 0-1 0 0,-1 0 1 0 0,0 0-1 0 0,-1 0 1 0 0,1 0 0 0 0,-1 0-1 0 0,1 0 1 0 0,-4 4-1 0 0,2-3 29 0 0,-1-1-1 0 0,0 1 1 0 0,0-1-1 0 0,-1 0 1 0 0,0 0-1 0 0,1 0 1 0 0,-1 0-1 0 0,0-1 1 0 0,-1 0-1 0 0,1 0 1 0 0,-7 3-1 0 0,-6 1 105 0 0,-1-1 0 0 0,1-1 0 0 0,-1-1 0 0 0,0 0 0 0 0,0-2 1 0 0,-36 1-1 0 0,42-3-87 0 0,0 0 1 0 0,0-2 0 0 0,-15-2 0 0 0,25 4-206 0 0,1-1 1 0 0,-1 1-1 0 0,1-1 0 0 0,-1 0 0 0 0,1 1 1 0 0,-1-1-1 0 0,1 0 0 0 0,0-1 0 0 0,0 1 1 0 0,-1 0-1 0 0,1-1 0 0 0,0 1 0 0 0,0-1 1 0 0,0 1-1 0 0,1-1 0 0 0,-1 0 0 0 0,0 0 1 0 0,1 0-1 0 0,-1 0 0 0 0,1 0 0 0 0,-1 0 1 0 0,1 0-1 0 0,-2-5 0 0 0,3 0-1542 0 0,2 0-1214 0 0</inkml:trace>
</inkml:ink>
</file>

<file path=ppt/ink/ink6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6.247"/>
    </inkml:context>
    <inkml:brush xml:id="br0">
      <inkml:brushProperty name="width" value="0.1" units="cm"/>
      <inkml:brushProperty name="height" value="0.1" units="cm"/>
      <inkml:brushProperty name="color" value="#FFFFFF"/>
    </inkml:brush>
  </inkml:definitions>
  <inkml:trace contextRef="#ctx0" brushRef="#br0">0 27 5941 0 0,'8'-25'3452'0'0,"-8"25"-3417"0"0,0 0 0 0 0,0 0 0 0 0,0 0 0 0 0,0 0-1 0 0,0-1 1 0 0,0 1 0 0 0,0 0 0 0 0,0 0 0 0 0,1 0 0 0 0,-1 0 0 0 0,0 0 0 0 0,0 0 0 0 0,0 0 0 0 0,0 0 0 0 0,0 0 0 0 0,0 0 0 0 0,0 0 0 0 0,0-1 0 0 0,1 1 0 0 0,-1 0 0 0 0,0 0-1 0 0,0 0 1 0 0,0 0 0 0 0,0 0 0 0 0,0 0 0 0 0,0 0 0 0 0,1 0 0 0 0,-1 0 0 0 0,0 0 0 0 0,0 0 0 0 0,0 0 0 0 0,0 0 0 0 0,0 0 0 0 0,0 0 0 0 0,0 0 0 0 0,1 1 0 0 0,-1-1 0 0 0,0 0 0 0 0,0 0-1 0 0,0 0 1 0 0,0 0 0 0 0,0 0 0 0 0,0 0 0 0 0,0 0 0 0 0,0 0 0 0 0,1 0 0 0 0,-1 0 0 0 0,0 0 0 0 0,0 1 0 0 0,0-1 0 0 0,0 0 0 0 0,6 16 613 0 0,31 218 1701 0 0,-19-102-1761 0 0,24 147-855 0 0,-42-252-287 0 0,-3-28 72 0 0,2-15 313 0 0,2 0 317 0 0,0-1 0 0 0,0 1 0 0 0,2 0-1 0 0,0-1 1 0 0,7-18 0 0 0,-9 29-97 0 0,1 1 0 0 0,0 0 0 0 0,0-1 0 0 0,0 1 0 0 0,1 0 0 0 0,0 0 0 0 0,0 1 0 0 0,0-1 1 0 0,1 1-1 0 0,-1-1 0 0 0,1 1 0 0 0,0 0 0 0 0,0 1 0 0 0,1-1 0 0 0,-1 1 0 0 0,1-1 0 0 0,-1 1 0 0 0,11-4 0 0 0,-10 6-34 0 0,1 0 0 0 0,-1 0 0 0 0,0 1 0 0 0,0 0 0 0 0,0 0-1 0 0,1 0 1 0 0,-1 1 0 0 0,0 0 0 0 0,0 0 0 0 0,0 0 0 0 0,0 0 0 0 0,0 1 0 0 0,0 0 0 0 0,0 0 0 0 0,-1 0 0 0 0,1 1-1 0 0,5 3 1 0 0,2 2-95 0 0,0 0 0 0 0,0 1-1 0 0,-1 1 1 0 0,19 20 0 0 0,-27-26 14 0 0,1-1 0 0 0,-1 1 0 0 0,-1 0 0 0 0,1 0 1 0 0,0 0-1 0 0,-1 0 0 0 0,0 1 0 0 0,0-1 0 0 0,0 1 0 0 0,-1-1 1 0 0,1 1-1 0 0,-1 0 0 0 0,0-1 0 0 0,-1 1 0 0 0,1 0 0 0 0,-1 0 1 0 0,0 0-1 0 0,0-1 0 0 0,0 1 0 0 0,-2 7 0 0 0,0-7 50 0 0,1 0 0 0 0,-2 0-1 0 0,1-1 1 0 0,0 1 0 0 0,-1 0 0 0 0,0-1-1 0 0,0 0 1 0 0,0 1 0 0 0,-1-1 0 0 0,1 0-1 0 0,-1-1 1 0 0,0 1 0 0 0,0-1 0 0 0,0 1-1 0 0,-1-1 1 0 0,1-1 0 0 0,-1 1-1 0 0,-6 3 1 0 0,1-2 121 0 0,1-1 1 0 0,-1 0-1 0 0,1 0 0 0 0,-1-1 0 0 0,-16 2 1 0 0,20-3-214 0 0,1-1 1 0 0,-1 0-1 0 0,1 0 1 0 0,-1-1-1 0 0,-6-1 1 0 0,9 2-217 0 0,1-1 1 0 0,0 0-1 0 0,-1 0 0 0 0,1 1 1 0 0,0-1-1 0 0,0-1 1 0 0,0 1-1 0 0,0 0 0 0 0,0 0 1 0 0,0-1-1 0 0,0 0 0 0 0,-3-2 1 0 0,3-2-1504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3.593"/>
    </inkml:context>
    <inkml:brush xml:id="br0">
      <inkml:brushProperty name="width" value="0.1" units="cm"/>
      <inkml:brushProperty name="height" value="0.1" units="cm"/>
      <inkml:brushProperty name="color" value="#FFFFFF"/>
    </inkml:brush>
  </inkml:definitions>
  <inkml:trace contextRef="#ctx0" brushRef="#br0">337 195 9497 0 0,'2'-15'132'0'0,"2"-18"687"0"0,-1 0 1 0 0,-2 0 0 0 0,-3-46-1 0 0,2 79-800 0 0,0 0 0 0 0,0 0 0 0 0,-1 1 0 0 0,1-1 0 0 0,0 0 0 0 0,0 0 0 0 0,0 0 0 0 0,0 0 0 0 0,-1 0 0 0 0,1 1-1 0 0,0-1 1 0 0,0 0 0 0 0,0 0 0 0 0,-1 0 0 0 0,1 0 0 0 0,0 0 0 0 0,0 0 0 0 0,-1 0 0 0 0,1 0 0 0 0,0 0 0 0 0,0 0 0 0 0,0 0 0 0 0,-1 0 0 0 0,1 0-1 0 0,0 0 1 0 0,0 0 0 0 0,-1 0 0 0 0,1 0 0 0 0,0 0 0 0 0,0 0 0 0 0,0 0 0 0 0,-1 0 0 0 0,1-1 0 0 0,0 1 0 0 0,0 0 0 0 0,0 0 0 0 0,0 0 0 0 0,-1 0 0 0 0,1 0-1 0 0,0-1 1 0 0,0 1 0 0 0,0 0 0 0 0,0 0 0 0 0,-1 0 0 0 0,1 0 0 0 0,0-1 0 0 0,0 1 0 0 0,0 0 0 0 0,-8 22 257 0 0,3 18-8 0 0,1 1 0 0 0,2 0 0 0 0,2 0 0 0 0,1-1 0 0 0,13 72 0 0 0,41 145 822 0 0,-14-71-479 0 0,-26-120-449 0 0,17 108 432 0 0,-30-152-493 0 0,0-1 0 0 0,-2 1 0 0 0,0 0 1 0 0,-1-1-1 0 0,-2 1 0 0 0,-4 22 0 0 0,5-36-67 0 0,0 0 0 0 0,-1 0 0 0 0,0 0 0 0 0,0-1 0 0 0,0 1 0 0 0,-1-1 0 0 0,0 0 0 0 0,-1 0 0 0 0,1-1 0 0 0,-1 1 0 0 0,0-1 1 0 0,-10 8-1 0 0,11-10-18 0 0,0-1 1 0 0,-1 0 0 0 0,0 0 0 0 0,0-1 0 0 0,0 1 0 0 0,0-1 0 0 0,0 0 0 0 0,0-1 0 0 0,-1 1 0 0 0,1-1 0 0 0,-1 0 0 0 0,1 0 0 0 0,-1-1 0 0 0,1 0-1 0 0,-1 0 1 0 0,1 0 0 0 0,-1 0 0 0 0,1-1 0 0 0,-6-1 0 0 0,-4-2 6 0 0,1 0-1 0 0,0-1 1 0 0,1-1-1 0 0,-1 0 1 0 0,1-1-1 0 0,0 0 1 0 0,1-1 0 0 0,-1 0-1 0 0,-11-11 1 0 0,5 2 2 0 0,0 0 1 0 0,1-2-1 0 0,1 0 1 0 0,-20-30 0 0 0,31 42-29 0 0,1-2 1 0 0,0 1 0 0 0,0 0-1 0 0,1-1 1 0 0,0 0 0 0 0,1 0 0 0 0,-1 0-1 0 0,2 0 1 0 0,-1-1 0 0 0,2 1-1 0 0,-1-1 1 0 0,1 0 0 0 0,0 1 0 0 0,1-1-1 0 0,0 0 1 0 0,1 1 0 0 0,0-1-1 0 0,0 0 1 0 0,1 1 0 0 0,1-1 0 0 0,-1 1-1 0 0,2 0 1 0 0,-1 0 0 0 0,1 0 0 0 0,0 0-1 0 0,1 1 1 0 0,0 0 0 0 0,0-1-1 0 0,1 2 1 0 0,9-11 0 0 0,26-27-1800 0 0,77-64 0 0 0,-15 16-6361 0 0,-89 79 5334 0 0</inkml:trace>
</inkml:ink>
</file>

<file path=ppt/ink/ink6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6.608"/>
    </inkml:context>
    <inkml:brush xml:id="br0">
      <inkml:brushProperty name="width" value="0.1" units="cm"/>
      <inkml:brushProperty name="height" value="0.1" units="cm"/>
      <inkml:brushProperty name="color" value="#FFFFFF"/>
    </inkml:brush>
  </inkml:definitions>
  <inkml:trace contextRef="#ctx0" brushRef="#br0">0 73 5997 0 0,'12'-5'1184'0'0,"3"0"-144"0"0,2 0-132 0 0,2-3-104 0 0,1 2-128 0 0,3 0-152 0 0,0 1-172 0 0,1 0-204 0 0,1 0-20 0 0,-2 1-768 0 0,-2 1-376 0 0,2-1-408 0 0,-1 2-56 0 0,-5 0 68 0 0,-2-1 79 0 0,-1 2 57 0 0,-2-3 40 0 0</inkml:trace>
</inkml:ink>
</file>

<file path=ppt/ink/ink6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7.031"/>
    </inkml:context>
    <inkml:brush xml:id="br0">
      <inkml:brushProperty name="width" value="0.1" units="cm"/>
      <inkml:brushProperty name="height" value="0.1" units="cm"/>
      <inkml:brushProperty name="color" value="#FFFFFF"/>
    </inkml:brush>
  </inkml:definitions>
  <inkml:trace contextRef="#ctx0" brushRef="#br0">0 73 1984 0 0,'0'-3'496'0'0,"0"1"0"0"0,1-1-1 0 0,-1 0 1 0 0,0 0-1 0 0,1 1 1 0 0,0-1 0 0 0,0 0-1 0 0,-1 1 1 0 0,1-1 0 0 0,3-4-1 0 0,-2 4-274 0 0,0 1 0 0 0,0-1-1 0 0,1 0 1 0 0,-1 1-1 0 0,1 0 1 0 0,0-1-1 0 0,0 1 1 0 0,0 0-1 0 0,0 1 1 0 0,0-1 0 0 0,0 0-1 0 0,0 1 1 0 0,4-1-1 0 0,-3 0-119 0 0,1 0-1 0 0,-1 1 1 0 0,1 0-1 0 0,0 0 0 0 0,-1 0 1 0 0,1 1-1 0 0,0-1 1 0 0,0 1-1 0 0,-1 0 1 0 0,1 1-1 0 0,0-1 0 0 0,0 1 1 0 0,-1 0-1 0 0,1 0 1 0 0,0 1-1 0 0,-1-1 1 0 0,1 1-1 0 0,-1 0 1 0 0,0 0-1 0 0,0 0 0 0 0,0 1 1 0 0,0-1-1 0 0,0 1 1 0 0,0 0-1 0 0,0 0 1 0 0,-1 1-1 0 0,0-1 0 0 0,4 5 1 0 0,-4-4-108 0 0,0 1 0 0 0,1-1 0 0 0,-2 1 0 0 0,1 0 0 0 0,0 0 0 0 0,-1 0 1 0 0,0 1-1 0 0,0-1 0 0 0,-1 0 0 0 0,1 1 0 0 0,-1-1 0 0 0,-1 1 0 0 0,1 0 0 0 0,-1-1 0 0 0,0 1 0 0 0,0-1 1 0 0,0 1-1 0 0,-1 0 0 0 0,0-1 0 0 0,0 1 0 0 0,0-1 0 0 0,-1 1 0 0 0,-3 7 0 0 0,0-3 83 0 0,0 0 0 0 0,0 0 0 0 0,-1-1 0 0 0,0 0-1 0 0,-1 0 1 0 0,0 0 0 0 0,-1-1 0 0 0,0 0 0 0 0,0 0-1 0 0,-17 11 1 0 0,34-22 72 0 0,1 1 1 0 0,0 0-1 0 0,0 0 0 0 0,0 0 0 0 0,0 2 0 0 0,1-1 0 0 0,-1 1 0 0 0,0 1 0 0 0,0-1 0 0 0,0 2 1 0 0,0 0-1 0 0,19 5 0 0 0,-23-5-170 0 0,0 0 0 0 0,0 0 0 0 0,0 1 0 0 0,0 0 0 0 0,-1 0 0 0 0,1 0 0 0 0,-1 1 0 0 0,1 0 0 0 0,-1 0 0 0 0,8 8 0 0 0,-11-8 8 0 0,0-1-1 0 0,1 0 1 0 0,-1 1-1 0 0,0-1 1 0 0,0 1-1 0 0,-1 0 0 0 0,1-1 1 0 0,-1 1-1 0 0,0 0 1 0 0,0 0-1 0 0,0 0 1 0 0,0 0-1 0 0,-1 0 1 0 0,0 0-1 0 0,0 0 0 0 0,0 0 1 0 0,0 0-1 0 0,-2 8 1 0 0,1-6 2 0 0,-1 0 0 0 0,0 0 0 0 0,-1 0 0 0 0,0 0 0 0 0,0-1 0 0 0,0 1 0 0 0,0-1 0 0 0,-1 0 0 0 0,0 1 0 0 0,0-2 0 0 0,0 1 0 0 0,-1 0 0 0 0,0-1 1 0 0,0 0-1 0 0,0 0 0 0 0,-10 5 0 0 0,0 1 74 0 0,-1-2 0 0 0,0 0 0 0 0,-1-1-1 0 0,-31 9 1 0 0,32-12 74 0 0,-1-1 0 0 0,-28 3-1 0 0,39-6-206 0 0,1 1 0 0 0,-1-1 0 0 0,0-1-1 0 0,1 1 1 0 0,-1-1 0 0 0,0 0-1 0 0,1 0 1 0 0,-1-1 0 0 0,1 1-1 0 0,-1-1 1 0 0,-8-5 0 0 0,14 7-119 0 0,-1 0 0 0 0,1-1 0 0 0,-1 1 1 0 0,1 0-1 0 0,-1-1 0 0 0,1 1 0 0 0,-1-1 1 0 0,1 1-1 0 0,0-1 0 0 0,-1 1 1 0 0,1-1-1 0 0,0 1 0 0 0,-1-1 0 0 0,1 0 1 0 0,0 1-1 0 0,-1-1 0 0 0,1 1 0 0 0,0-1 1 0 0,0 0-1 0 0,0 1 0 0 0,0-1 0 0 0,0 1 1 0 0,0-1-1 0 0,0 0 0 0 0,0 1 0 0 0,0-1 1 0 0,0 0-1 0 0,0 1 0 0 0,0-1 0 0 0,0 0 1 0 0,0 1-1 0 0,0-1 0 0 0,1 1 0 0 0,-1-1 1 0 0,0 0-1 0 0,1 0 0 0 0</inkml:trace>
</inkml:ink>
</file>

<file path=ppt/ink/ink6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7.631"/>
    </inkml:context>
    <inkml:brush xml:id="br0">
      <inkml:brushProperty name="width" value="0.1" units="cm"/>
      <inkml:brushProperty name="height" value="0.1" units="cm"/>
      <inkml:brushProperty name="color" value="#FFFFFF"/>
    </inkml:brush>
  </inkml:definitions>
  <inkml:trace contextRef="#ctx0" brushRef="#br0">290 79 5629 0 0,'0'-3'264'0'0,"0"-1"1"0"0,0 1 0 0 0,-1 0-1 0 0,1 0 1 0 0,-1 0 0 0 0,0-1-1 0 0,0 1 1 0 0,0 0 0 0 0,-1 0-1 0 0,1 0 1 0 0,-1 0 0 0 0,1 1-1 0 0,-1-1 1 0 0,0 0 0 0 0,0 1-1 0 0,0-1 1 0 0,-1 1 0 0 0,1 0 0 0 0,0 0-1 0 0,-1 0 1 0 0,0 0 0 0 0,1 0-1 0 0,-1 0 1 0 0,0 1 0 0 0,0-1-1 0 0,0 1 1 0 0,0 0 0 0 0,-4-2-1 0 0,3 2-145 0 0,-1 0-1 0 0,0 0 1 0 0,0 0-1 0 0,0 0 1 0 0,0 1-1 0 0,-1 0 1 0 0,1 0-1 0 0,0 0 1 0 0,0 0-1 0 0,0 1 0 0 0,0 0 1 0 0,0 0-1 0 0,0 1 1 0 0,1-1-1 0 0,-1 1 1 0 0,0 0-1 0 0,-7 4 1 0 0,-1 3 83 0 0,0 1-1 0 0,0 0 1 0 0,1 1 0 0 0,0 1 0 0 0,1 0 0 0 0,0 0 0 0 0,-14 23 0 0 0,21-30-185 0 0,1 0 0 0 0,0 0 1 0 0,0 1-1 0 0,0-1 0 0 0,1 1 1 0 0,0 0-1 0 0,0 0 1 0 0,0-1-1 0 0,1 1 0 0 0,0 0 1 0 0,0 0-1 0 0,1 1 0 0 0,-1-1 1 0 0,1 0-1 0 0,0 0 0 0 0,1 0 1 0 0,0 0-1 0 0,0 0 0 0 0,0 0 1 0 0,1 0-1 0 0,-1 0 1 0 0,1 0-1 0 0,4 7 0 0 0,-3-9-89 0 0,-1 0 0 0 0,0 0 0 0 0,1-1 0 0 0,0 1 1 0 0,0-1-1 0 0,0 1 0 0 0,0-1 0 0 0,0 0 0 0 0,1 0 0 0 0,-1-1 0 0 0,1 1 0 0 0,0-1 0 0 0,0 1 0 0 0,0-1 0 0 0,0-1 0 0 0,0 1 0 0 0,0 0 0 0 0,1-1 0 0 0,-1 0 0 0 0,1 0 0 0 0,-1 0 0 0 0,0-1 1 0 0,1 1-1 0 0,-1-1 0 0 0,10-1 0 0 0,-8 0 10 0 0,0 0 0 0 0,1-1 1 0 0,-1 1-1 0 0,0-2 0 0 0,0 1 1 0 0,0-1-1 0 0,0 1 1 0 0,0-2-1 0 0,-1 1 0 0 0,1-1 1 0 0,-1 1-1 0 0,0-2 0 0 0,0 1 1 0 0,-1 0-1 0 0,1-1 0 0 0,-1 0 1 0 0,4-6-1 0 0,2-4 88 0 0,-1-1 0 0 0,-1-1 0 0 0,-1 1 0 0 0,7-22 0 0 0,17-37 1703 0 0,-19 111-832 0 0,2 25-603 0 0,-11-41-247 0 0,2 0 0 0 0,0-1 0 0 0,1 1 0 0 0,9 18 0 0 0,-10-28-176 0 0,21 35-1517 0 0,-25-43 1210 0 0,0 0 0 0 0,1 0 1 0 0,0-1-1 0 0,-1 1 0 0 0,1-1 0 0 0,0 1 0 0 0,0-1 0 0 0,0 0 0 0 0,0 1 0 0 0,0-1 0 0 0,0 0 0 0 0,0 0 0 0 0,0 0 0 0 0,1-1 1 0 0,-1 1-1 0 0,0-1 0 0 0,0 1 0 0 0,1-1 0 0 0,2 1 0 0 0,2-1-2384 0 0</inkml:trace>
</inkml:ink>
</file>

<file path=ppt/ink/ink6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29.736"/>
    </inkml:context>
    <inkml:brush xml:id="br0">
      <inkml:brushProperty name="width" value="0.1" units="cm"/>
      <inkml:brushProperty name="height" value="0.1" units="cm"/>
      <inkml:brushProperty name="color" value="#FFFFFF"/>
    </inkml:brush>
  </inkml:definitions>
  <inkml:trace contextRef="#ctx0" brushRef="#br0">0 22 5088 0 0,'3'-11'562'0'0,"-1"0"2238"0"0,-1 27-1092 0 0,-3 65-677 0 0,1 46-183 0 0,10-45-4706 0 0,-9-81 3468 0 0,1 1 0 0 0,-1-1 1 0 0,1 1-1 0 0,-1-1 0 0 0,1 1 1 0 0,-1-1-1 0 0,1 0 1 0 0,0 1-1 0 0,0-1 0 0 0,-1 0 1 0 0,1 0-1 0 0,0 1 0 0 0,2 1 1 0 0,0-1-899 0 0</inkml:trace>
</inkml:ink>
</file>

<file path=ppt/ink/ink6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0.089"/>
    </inkml:context>
    <inkml:brush xml:id="br0">
      <inkml:brushProperty name="width" value="0.1" units="cm"/>
      <inkml:brushProperty name="height" value="0.1" units="cm"/>
      <inkml:brushProperty name="color" value="#FFFFFF"/>
    </inkml:brush>
  </inkml:definitions>
  <inkml:trace contextRef="#ctx0" brushRef="#br0">258 19 2116 0 0,'9'-18'4444'0'0,"-16"38"-1274"0"0,-2 9-2518 0 0,-68 301 2517 0 0,-40 136-609 0 0,96-392-3249 0 0,-12 84 0 0 0,33-155 284 0 0,-1-2 132 0 0,1 0 0 0 0,0 0 1 0 0,0-1-1 0 0,-1 1 0 0 0,1 0 0 0 0,0 0 1 0 0,0 0-1 0 0,0 0 0 0 0,0 0 0 0 0,0-1 1 0 0,0 1-1 0 0,0 0 0 0 0,0 0 0 0 0,1 0 1 0 0,-1 0-1 0 0,0-1 0 0 0,0 1 0 0 0,1 0 1 0 0,-1 0-1 0 0,0 0 0 0 0,1 0 0 0 0</inkml:trace>
</inkml:ink>
</file>

<file path=ppt/ink/ink6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0.587"/>
    </inkml:context>
    <inkml:brush xml:id="br0">
      <inkml:brushProperty name="width" value="0.1" units="cm"/>
      <inkml:brushProperty name="height" value="0.1" units="cm"/>
      <inkml:brushProperty name="color" value="#FFFFFF"/>
    </inkml:brush>
  </inkml:definitions>
  <inkml:trace contextRef="#ctx0" brushRef="#br0">0 23 6209 0 0,'9'-4'385'0'0,"0"1"1"0"0,0-1 0 0 0,0 1 0 0 0,0 1-1 0 0,1 0 1 0 0,-1 0 0 0 0,1 1 0 0 0,-1 0 0 0 0,17 0-1 0 0,-20 2-294 0 0,1-1 0 0 0,-1 1 0 0 0,0 0 0 0 0,0 1 0 0 0,0-1-1 0 0,0 1 1 0 0,0 0 0 0 0,0 1 0 0 0,-1-1 0 0 0,1 1 0 0 0,-1 0-1 0 0,0 1 1 0 0,1-1 0 0 0,-2 1 0 0 0,10 8 0 0 0,-13-10-86 0 0,1 1 1 0 0,0-1-1 0 0,-1 0 1 0 0,0 1-1 0 0,1-1 1 0 0,-1 1 0 0 0,0-1-1 0 0,0 1 1 0 0,0 0-1 0 0,-1-1 1 0 0,1 1-1 0 0,-1 0 1 0 0,1-1-1 0 0,-1 1 1 0 0,0 0-1 0 0,0 0 1 0 0,0-1 0 0 0,-1 1-1 0 0,1 0 1 0 0,0 0-1 0 0,-1-1 1 0 0,0 1-1 0 0,0 0 1 0 0,0-1-1 0 0,0 1 1 0 0,0-1-1 0 0,-3 5 1 0 0,-4 7 58 0 0,-1-1 0 0 0,-1 0 0 0 0,-18 21-1 0 0,7-10 375 0 0,21-24-421 0 0,0 1-1 0 0,0-1 0 0 0,-1 1 0 0 0,1-1 0 0 0,0 0 0 0 0,0 1 0 0 0,0-1 0 0 0,0 1 0 0 0,-1-1 0 0 0,1 1 1 0 0,0-1-1 0 0,0 1 0 0 0,0-1 0 0 0,0 1 0 0 0,0-1 0 0 0,0 1 0 0 0,0-1 0 0 0,0 1 0 0 0,0-1 1 0 0,1 0-1 0 0,-1 1 0 0 0,0-1 0 0 0,0 1 0 0 0,0-1 0 0 0,1 1 0 0 0,-1-1 0 0 0,0 0 0 0 0,0 1 0 0 0,1-1 1 0 0,-1 1-1 0 0,0-1 0 0 0,1 0 0 0 0,-1 1 0 0 0,0-1 0 0 0,1 0 0 0 0,-1 0 0 0 0,0 1 0 0 0,1-1 0 0 0,-1 0 1 0 0,1 0-1 0 0,-1 1 0 0 0,1-1 0 0 0,-1 0 0 0 0,0 0 0 0 0,1 0 0 0 0,-1 0 0 0 0,1 0 0 0 0,-1 0 0 0 0,1 0 1 0 0,0 0-1 0 0,32 6 77 0 0,-28-5-33 0 0,93 18 179 0 0,-88-17-227 0 0,0 1 0 0 0,-1 1 0 0 0,1 0 1 0 0,-1 0-1 0 0,1 1 0 0 0,-1 0 0 0 0,12 10 0 0 0,-18-13-10 0 0,-1-1 0 0 0,0 1-1 0 0,0 0 1 0 0,0 0-1 0 0,0 0 1 0 0,-1 0 0 0 0,1 1-1 0 0,-1-1 1 0 0,1 0 0 0 0,-1 1-1 0 0,0-1 1 0 0,0 1 0 0 0,0-1-1 0 0,0 1 1 0 0,0-1-1 0 0,0 1 1 0 0,-1 0 0 0 0,1-1-1 0 0,-1 1 1 0 0,0 4 0 0 0,0-3 13 0 0,-1 0 1 0 0,0 0-1 0 0,0 0 1 0 0,-1 0-1 0 0,1 0 1 0 0,-1-1 0 0 0,1 1-1 0 0,-1 0 1 0 0,-1-1-1 0 0,1 1 1 0 0,0-1-1 0 0,-4 4 1 0 0,-6 6 115 0 0,-1-1 1 0 0,-1-1-1 0 0,1 0 0 0 0,-2 0 1 0 0,-15 8-1 0 0,7-7-94 0 0,-1-1 0 0 0,1-1 0 0 0,-2-1 0 0 0,1-1 0 0 0,-1-2 0 0 0,-1 0 0 0 0,-36 3 0 0 0,62-9-66 0 0,-2 1-441 0 0,1-1 0 0 0,-1 0 0 0 0,0 1 0 0 0,1-1 0 0 0,-1 0-1 0 0,1 0 1 0 0,-1-1 0 0 0,0 1 0 0 0,1 0 0 0 0,-1 0 0 0 0,0-1-1 0 0,1 1 1 0 0,-1-1 0 0 0,1 1 0 0 0,-2-2 0 0 0</inkml:trace>
</inkml:ink>
</file>

<file path=ppt/ink/ink6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2.851"/>
    </inkml:context>
    <inkml:brush xml:id="br0">
      <inkml:brushProperty name="width" value="0.1" units="cm"/>
      <inkml:brushProperty name="height" value="0.1" units="cm"/>
      <inkml:brushProperty name="color" value="#FFFFFF"/>
    </inkml:brush>
  </inkml:definitions>
  <inkml:trace contextRef="#ctx0" brushRef="#br0">9 110 5849 0 0,'0'0'118'0'0,"-1"0"0"0"0,1 0 0 0 0,-1-1 0 0 0,1 1 1 0 0,-1 0-1 0 0,1 0 0 0 0,-1-1 0 0 0,1 1 1 0 0,0 0-1 0 0,-1-1 0 0 0,1 1 0 0 0,-1 0 1 0 0,1-1-1 0 0,0 1 0 0 0,-1-1 0 0 0,1 1 0 0 0,0-1 1 0 0,0 1-1 0 0,-1 0 0 0 0,1-1 0 0 0,0 1 1 0 0,0-1-1 0 0,0 1 0 0 0,0-1 0 0 0,-1 1 0 0 0,1-1 1 0 0,0 1-1 0 0,0-1 0 0 0,0 0 0 0 0,0 1 1 0 0,0-1-1 0 0,0 1 0 0 0,1-1 0 0 0,13-13 1478 0 0,33-7-1019 0 0,-41 19-257 0 0,32-11 53 0 0,1 1 1 0 0,0 2-1 0 0,56-8 0 0 0,-3 12-5860 0 0</inkml:trace>
</inkml:ink>
</file>

<file path=ppt/ink/ink6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3.297"/>
    </inkml:context>
    <inkml:brush xml:id="br0">
      <inkml:brushProperty name="width" value="0.1" units="cm"/>
      <inkml:brushProperty name="height" value="0.1" units="cm"/>
      <inkml:brushProperty name="color" value="#FFFFFF"/>
    </inkml:brush>
  </inkml:definitions>
  <inkml:trace contextRef="#ctx0" brushRef="#br0">65 0 4480 0 0,'-2'1'171'0'0,"1"-1"-1"0"0,-1 1 0 0 0,0 0 0 0 0,1 0 0 0 0,-1 0 1 0 0,1 0-1 0 0,-1 0 0 0 0,1 0 0 0 0,-1 0 0 0 0,1 1 1 0 0,0-1-1 0 0,-1 0 0 0 0,1 1 0 0 0,0-1 0 0 0,0 1 1 0 0,0-1-1 0 0,0 1 0 0 0,1 0 0 0 0,-1-1 0 0 0,0 1 1 0 0,1 0-1 0 0,-1-1 0 0 0,0 3 0 0 0,-7 50 918 0 0,6-36-503 0 0,-16 292 2939 0 0,17-285-3337 0 0,-5 329 1765 0 0,6-353-1934 0 0,0 0 0 0 0,0 0 1 0 0,1 0-1 0 0,-1 0 0 0 0,1 0 0 0 0,-1 0 1 0 0,1 0-1 0 0,-1 0 0 0 0,1 0 0 0 0,0-1 1 0 0,-1 1-1 0 0,1 0 0 0 0,0 0 0 0 0,0-1 1 0 0,-1 1-1 0 0,1 0 0 0 0,0-1 0 0 0,0 1 1 0 0,0-1-1 0 0,0 1 0 0 0,0-1 0 0 0,0 1 1 0 0,0-1-1 0 0,0 0 0 0 0,0 1 0 0 0,0-1 1 0 0,0 0-1 0 0,0 0 0 0 0,0 0 0 0 0,0 0 1 0 0,0 0-1 0 0,2 0 0 0 0,43-1 115 0 0,-36 0-105 0 0,21-1-293 0 0,1-2 1 0 0,0-1-1 0 0,40-11 0 0 0,-46 8-2047 0 0,0-2 0 0 0,27-13 0 0 0,-42 16-993 0 0</inkml:trace>
</inkml:ink>
</file>

<file path=ppt/ink/ink6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3.668"/>
    </inkml:context>
    <inkml:brush xml:id="br0">
      <inkml:brushProperty name="width" value="0.1" units="cm"/>
      <inkml:brushProperty name="height" value="0.1" units="cm"/>
      <inkml:brushProperty name="color" value="#FFFFFF"/>
    </inkml:brush>
  </inkml:definitions>
  <inkml:trace contextRef="#ctx0" brushRef="#br0">0 87 5288 0 0,'0'-5'849'0'0,"0"1"-113"0"0,3 0-76 0 0,2-1-72 0 0,4 0-64 0 0,4-2-60 0 0,2 1-104 0 0,3-1-100 0 0,2 2-220 0 0,2-1-8 0 0,-1 1-508 0 0,2 0-256 0 0,0 0-552 0 0,2 2-176 0 0,-1 0 87 0 0,-1-3 61 0 0,-1 0 28 0 0</inkml:trace>
</inkml:ink>
</file>

<file path=ppt/ink/ink6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4.003"/>
    </inkml:context>
    <inkml:brush xml:id="br0">
      <inkml:brushProperty name="width" value="0.1" units="cm"/>
      <inkml:brushProperty name="height" value="0.1" units="cm"/>
      <inkml:brushProperty name="color" value="#FFFFFF"/>
    </inkml:brush>
  </inkml:definitions>
  <inkml:trace contextRef="#ctx0" brushRef="#br0">0 132 1452 0 0,'0'-2'229'0'0,"1"1"-1"0"0,-1-1 1 0 0,1 0-1 0 0,-1 1 1 0 0,1-1 0 0 0,0 1-1 0 0,0-1 1 0 0,0 1-1 0 0,-1-1 1 0 0,1 1 0 0 0,1-1-1 0 0,-1 1 1 0 0,0 0-1 0 0,0 0 1 0 0,0-1-1 0 0,1 1 1 0 0,-1 0 0 0 0,0 0-1 0 0,1 0 1 0 0,2-1-1 0 0,37-17 743 0 0,-31 15-507 0 0,29-12 411 0 0,1 3 0 0 0,78-17 0 0 0,16 11-4297 0 0,-102 19-746 0 0,-27 0 2750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41.042"/>
    </inkml:context>
    <inkml:brush xml:id="br0">
      <inkml:brushProperty name="width" value="0.1" units="cm"/>
      <inkml:brushProperty name="height" value="0.1" units="cm"/>
      <inkml:brushProperty name="color" value="#FFFFFF"/>
    </inkml:brush>
  </inkml:definitions>
  <inkml:trace contextRef="#ctx0" brushRef="#br0">1 119 2300 0 0,'1'-2'523'0'0,"-1"0"-1"0"0,1 1 0 0 0,0-1 0 0 0,0 0 1 0 0,0 1-1 0 0,0-1 0 0 0,0 1 1 0 0,0-1-1 0 0,0 1 0 0 0,0 0 1 0 0,0 0-1 0 0,2-2 0 0 0,23-12 2224 0 0,35-3-2123 0 0,-44 13 197 0 0,117-31 983 0 0,-44 15-3408 0 0,-76 18-3186 0 0</inkml:trace>
</inkml:ink>
</file>

<file path=ppt/ink/ink6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4.392"/>
    </inkml:context>
    <inkml:brush xml:id="br0">
      <inkml:brushProperty name="width" value="0.1" units="cm"/>
      <inkml:brushProperty name="height" value="0.1" units="cm"/>
      <inkml:brushProperty name="color" value="#FFFFFF"/>
    </inkml:brush>
  </inkml:definitions>
  <inkml:trace contextRef="#ctx0" brushRef="#br0">90 1 1228 0 0,'-3'3'315'0'0,"-1"0"0"0"0,0 0-1 0 0,1 0 1 0 0,0 0 0 0 0,0 1 0 0 0,0 0-1 0 0,0-1 1 0 0,0 1 0 0 0,1 0 0 0 0,-1 0 0 0 0,1 1-1 0 0,0-1 1 0 0,1 0 0 0 0,-3 7 0 0 0,-2 10 901 0 0,-6 39 1 0 0,9-44-659 0 0,-8 63 1394 0 0,-1 114 0 0 0,10-136-1601 0 0,4 632 3104 0 0,-2-679-3426 0 0,12 261 699 0 0,-12-268-716 0 0,0 0 1 0 0,0 0-1 0 0,0 0 1 0 0,1 0-1 0 0,-1-1 1 0 0,1 1-1 0 0,0 0 1 0 0,0-1-1 0 0,0 1 1 0 0,0 0-1 0 0,0-1 1 0 0,0 1-1 0 0,1-1 1 0 0,-1 1-1 0 0,1-1 1 0 0,0 0-1 0 0,0 0 1 0 0,-1 0-1 0 0,5 4 1 0 0,-1-3 3 0 0,-1-1-1 0 0,1 1 1 0 0,-1-1 0 0 0,1 0-1 0 0,0 0 1 0 0,0 0 0 0 0,0-1-1 0 0,0 0 1 0 0,0 0 0 0 0,6 1 0 0 0,9-1-297 0 0,-1-1 0 0 0,1-1 0 0 0,-1 0 0 0 0,35-8 0 0 0,16-7-2352 0 0,-2-6-3461 0 0,-51 14 3095 0 0</inkml:trace>
</inkml:ink>
</file>

<file path=ppt/ink/ink6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4.744"/>
    </inkml:context>
    <inkml:brush xml:id="br0">
      <inkml:brushProperty name="width" value="0.1" units="cm"/>
      <inkml:brushProperty name="height" value="0.1" units="cm"/>
      <inkml:brushProperty name="color" value="#FFFFFF"/>
    </inkml:brush>
  </inkml:definitions>
  <inkml:trace contextRef="#ctx0" brushRef="#br0">1 28 5781 0 0,'0'-5'404'0'0,"1"-13"1811"0"0,-1 18-2168 0 0,0-1-1 0 0,0 1 1 0 0,1 0 0 0 0,-1-1-1 0 0,0 1 1 0 0,0 0-1 0 0,1 0 1 0 0,-1-1 0 0 0,0 1-1 0 0,0 0 1 0 0,1 0 0 0 0,-1 0-1 0 0,0-1 1 0 0,1 1 0 0 0,-1 0-1 0 0,0 0 1 0 0,1 0 0 0 0,-1 0-1 0 0,0 0 1 0 0,1 0 0 0 0,-1 0-1 0 0,0 0 1 0 0,1 0 0 0 0,-1 0-1 0 0,1 0 1 0 0,-1 0 0 0 0,0 0-1 0 0,1 0 1 0 0,-1 0 0 0 0,0 0-1 0 0,1 0 1 0 0,-1 0 0 0 0,0 0-1 0 0,1 0 1 0 0,-1 1 0 0 0,0-1-1 0 0,1 0 1 0 0,-1 0 0 0 0,0 0-1 0 0,0 1 1 0 0,1-1 0 0 0,-1 0-1 0 0,0 0 1 0 0,0 1 0 0 0,1-1-1 0 0,-1 1 1 0 0,13 9 340 0 0,-1 1 0 0 0,0 0 0 0 0,-1 1 0 0 0,15 18 0 0 0,-22-24-313 0 0,59 80 975 0 0,22 39-66 0 0,-56-79-926 0 0,44 59-1444 0 0,-61-91-498 0 0,0-1 1 0 0,21 19-1 0 0,-22-24-1065 0 0</inkml:trace>
</inkml:ink>
</file>

<file path=ppt/ink/ink6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5.105"/>
    </inkml:context>
    <inkml:brush xml:id="br0">
      <inkml:brushProperty name="width" value="0.1" units="cm"/>
      <inkml:brushProperty name="height" value="0.1" units="cm"/>
      <inkml:brushProperty name="color" value="#FFFFFF"/>
    </inkml:brush>
  </inkml:definitions>
  <inkml:trace contextRef="#ctx0" brushRef="#br0">105 60 5100 0 0,'0'-8'579'0'0,"0"2"-111"0"0,0 0 0 0 0,-1 0-1 0 0,1 0 1 0 0,-1 0 0 0 0,0 1 0 0 0,-4-11-1 0 0,5 16-412 0 0,-1 0 0 0 0,1 0-1 0 0,0 0 1 0 0,-1 0-1 0 0,1 0 1 0 0,0 1-1 0 0,-1-1 1 0 0,1 0-1 0 0,0 0 1 0 0,-1 0 0 0 0,1 0-1 0 0,0 0 1 0 0,0 1-1 0 0,-1-1 1 0 0,1 0-1 0 0,0 0 1 0 0,0 1-1 0 0,-1-1 1 0 0,1 0-1 0 0,0 0 1 0 0,0 1 0 0 0,0-1-1 0 0,-1 0 1 0 0,1 1-1 0 0,0-1 1 0 0,0 0-1 0 0,0 1 1 0 0,0-1-1 0 0,0 0 1 0 0,0 1-1 0 0,0-1 1 0 0,0 0 0 0 0,0 1-1 0 0,0 0 1 0 0,-6 15 480 0 0,6-16-481 0 0,-12 54 1052 0 0,2 1 0 0 0,-4 98 1 0 0,6-61-489 0 0,-8 44 70 0 0,-2 22-647 0 0,13-53-6792 0 0,5-100 4860 0 0</inkml:trace>
</inkml:ink>
</file>

<file path=ppt/ink/ink6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5.454"/>
    </inkml:context>
    <inkml:brush xml:id="br0">
      <inkml:brushProperty name="width" value="0.1" units="cm"/>
      <inkml:brushProperty name="height" value="0.1" units="cm"/>
      <inkml:brushProperty name="color" value="#FFFFFF"/>
    </inkml:brush>
  </inkml:definitions>
  <inkml:trace contextRef="#ctx0" brushRef="#br0">0 144 6145 0 0,'1'-8'339'0'0,"0"1"0"0"0,1 0 0 0 0,-1-1 0 0 0,2 1 0 0 0,-1 0 0 0 0,1 0 0 0 0,0 0 0 0 0,0 1 0 0 0,1-1 0 0 0,0 1 0 0 0,0 0 0 0 0,0 0 0 0 0,7-7 0 0 0,-8 9-208 0 0,1 1 0 0 0,0-1 0 0 0,0 1 0 0 0,0-1 0 0 0,0 1 1 0 0,0 1-1 0 0,1-1 0 0 0,-1 0 0 0 0,1 1 0 0 0,0 0 0 0 0,0 0 1 0 0,0 0-1 0 0,0 1 0 0 0,0 0 0 0 0,0 0 0 0 0,0 0 0 0 0,0 0 1 0 0,0 1-1 0 0,10 0 0 0 0,-11 1-95 0 0,-1 0 1 0 0,1-1-1 0 0,-1 1 1 0 0,1 1-1 0 0,-1-1 1 0 0,1 0-1 0 0,-1 1 0 0 0,1 0 1 0 0,-1 0-1 0 0,0 0 1 0 0,0 0-1 0 0,0 0 1 0 0,0 1-1 0 0,-1-1 1 0 0,1 1-1 0 0,0 0 0 0 0,-1-1 1 0 0,0 1-1 0 0,0 0 1 0 0,0 1-1 0 0,0-1 1 0 0,0 0-1 0 0,-1 1 0 0 0,1-1 1 0 0,-1 1-1 0 0,0-1 1 0 0,0 1-1 0 0,0-1 1 0 0,-1 1-1 0 0,1 0 1 0 0,-1 6-1 0 0,1 1-43 0 0,-1 0 0 0 0,0 0 0 0 0,-1 0 0 0 0,-1 1 0 0 0,1-1 0 0 0,-2 0 0 0 0,1-1 1 0 0,-2 1-1 0 0,-5 13 0 0 0,4-14-7 0 0,0 0 0 0 0,-1-1-1 0 0,0 1 1 0 0,-1-1 0 0 0,0 0 0 0 0,-15 14 0 0 0,-1-3-4 0 0,-31 21 1 0 0,44-33 0 0 0,11-4 51 0 0,18-4 87 0 0,-3-1-79 0 0,100 1-64 0 0,-39 0-6603 0 0,-69 0 3555 0 0</inkml:trace>
</inkml:ink>
</file>

<file path=ppt/ink/ink6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5.842"/>
    </inkml:context>
    <inkml:brush xml:id="br0">
      <inkml:brushProperty name="width" value="0.1" units="cm"/>
      <inkml:brushProperty name="height" value="0.1" units="cm"/>
      <inkml:brushProperty name="color" value="#FFFFFF"/>
    </inkml:brush>
  </inkml:definitions>
  <inkml:trace contextRef="#ctx0" brushRef="#br0">77 33 4652 0 0,'3'-3'255'0'0,"0"1"-1"0"0,-1 0 0 0 0,1 0 0 0 0,0 0 0 0 0,0 0 0 0 0,0 1 0 0 0,0-1 0 0 0,0 1 0 0 0,1 0 0 0 0,-1 0 0 0 0,0 0 0 0 0,5-1 0 0 0,47-4 472 0 0,-29 4-97 0 0,-22 1-555 0 0,0 0 0 0 0,1 1-1 0 0,-1 0 1 0 0,0 0 0 0 0,1 0 0 0 0,-1 0-1 0 0,0 1 1 0 0,0 0 0 0 0,1 0-1 0 0,-1 0 1 0 0,0 0 0 0 0,0 1 0 0 0,0-1-1 0 0,0 1 1 0 0,0 0 0 0 0,4 3 0 0 0,-4-1 27 0 0,0-1 1 0 0,-1 1 0 0 0,1 0 0 0 0,-1 1-1 0 0,0-1 1 0 0,0 0 0 0 0,0 1 0 0 0,-1 0-1 0 0,0-1 1 0 0,0 1 0 0 0,0 0 0 0 0,2 10-1 0 0,9 41 904 0 0,8 104 0 0 0,-13-87-571 0 0,25 372 1179 0 0,-26-332-1381 0 0,-1 53 93 0 0,-6-162-319 0 0,-1 0 0 0 0,0 0 0 0 0,0-1 0 0 0,0 1-1 0 0,0 0 1 0 0,-1-1 0 0 0,0 1 0 0 0,1-1 0 0 0,-1 0 0 0 0,0 1-1 0 0,-1-1 1 0 0,1 0 0 0 0,-1 0 0 0 0,1 0 0 0 0,-1-1 0 0 0,0 1-1 0 0,0-1 1 0 0,0 1 0 0 0,0-1 0 0 0,0 0 0 0 0,-1 0 0 0 0,1 0-1 0 0,0-1 1 0 0,-6 3 0 0 0,-7 2 8 0 0,-1 0 0 0 0,1-1 1 0 0,-1-1-1 0 0,-19 3 0 0 0,13-3 8 0 0,3 0 1 0 0,1-1 0 0 0,0-1 0 0 0,-1-1 1 0 0,-27-2-1 0 0,31 0-143 0 0,-32-3-617 0 0,47 3 423 0 0,0 1-1 0 0,-1 0 1 0 0,1 0-1 0 0,0-1 1 0 0,-1 1-1 0 0,1-1 1 0 0,0 1-1 0 0,-1-1 1 0 0,1 1-1 0 0,0-1 1 0 0,0 0-1 0 0,0 1 1 0 0,0-1-1 0 0,0 0 1 0 0,-1 0-1 0 0,2 0 1 0 0,-1 0-1 0 0,0 0 1 0 0,0 0-1 0 0,0 0 1 0 0,0 0-1 0 0,1-1 1 0 0,-1 1-1 0 0,0 0 1 0 0,1 0-1 0 0,-1-2 1 0 0,1-4-2605 0 0</inkml:trace>
</inkml:ink>
</file>

<file path=ppt/ink/ink6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6.208"/>
    </inkml:context>
    <inkml:brush xml:id="br0">
      <inkml:brushProperty name="width" value="0.1" units="cm"/>
      <inkml:brushProperty name="height" value="0.1" units="cm"/>
      <inkml:brushProperty name="color" value="#FFFFFF"/>
    </inkml:brush>
  </inkml:definitions>
  <inkml:trace contextRef="#ctx0" brushRef="#br0">0 33 6605 0 0,'5'-2'1148'0'0,"0"0"-140"0"0,7-3-96 0 0,3 0-104 0 0,5 1-112 0 0,2 0-76 0 0,3-1-120 0 0,-2 2-168 0 0,3 0-160 0 0,-4 3-332 0 0,3 0 16 0 0,-1 0-488 0 0,-4 0-220 0 0,2 0-464 0 0,-4 0-196 0 0,-4 2-1793 0 0</inkml:trace>
</inkml:ink>
</file>

<file path=ppt/ink/ink6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6.557"/>
    </inkml:context>
    <inkml:brush xml:id="br0">
      <inkml:brushProperty name="width" value="0.1" units="cm"/>
      <inkml:brushProperty name="height" value="0.1" units="cm"/>
      <inkml:brushProperty name="color" value="#FFFFFF"/>
    </inkml:brush>
  </inkml:definitions>
  <inkml:trace contextRef="#ctx0" brushRef="#br0">1 18 6697 0 0,'0'1'160'0'0,"1"0"1"0"0,-1 0 0 0 0,1 0-1 0 0,-1 0 1 0 0,1 0 0 0 0,-1-1 0 0 0,1 1-1 0 0,0 0 1 0 0,-1 0 0 0 0,1-1-1 0 0,0 1 1 0 0,-1 0 0 0 0,1-1-1 0 0,0 1 1 0 0,0-1 0 0 0,0 1 0 0 0,0-1-1 0 0,0 0 1 0 0,0 1 0 0 0,0-1-1 0 0,0 0 1 0 0,-1 1 0 0 0,1-1-1 0 0,0 0 1 0 0,0 0 0 0 0,0 0 0 0 0,0 0-1 0 0,0 0 1 0 0,2 0 0 0 0,38 1 515 0 0,-31-1-167 0 0,13-1-255 0 0,-1 0 1 0 0,1-1-1 0 0,26-7 0 0 0,26-9-6209 0 0,-67 16 2930 0 0</inkml:trace>
</inkml:ink>
</file>

<file path=ppt/ink/ink6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7.262"/>
    </inkml:context>
    <inkml:brush xml:id="br0">
      <inkml:brushProperty name="width" value="0.1" units="cm"/>
      <inkml:brushProperty name="height" value="0.1" units="cm"/>
      <inkml:brushProperty name="color" value="#FFFFFF"/>
    </inkml:brush>
  </inkml:definitions>
  <inkml:trace contextRef="#ctx0" brushRef="#br0">1 1 4400 0 0,'1'0'191'0'0,"1"1"1"0"0,-1-1-1 0 0,1 1 0 0 0,-1 0 0 0 0,1 0 0 0 0,-1-1 0 0 0,1 1 0 0 0,-1 0 0 0 0,0 0 0 0 0,0 1 0 0 0,1-1 0 0 0,-1 0 0 0 0,0 0 0 0 0,0 0 1 0 0,0 1-1 0 0,0-1 0 0 0,-1 1 0 0 0,1-1 0 0 0,0 0 0 0 0,0 3 0 0 0,17 38 130 0 0,-15-34 25 0 0,8 24-87 0 0,-9-21-1023 0 0,2 0 0 0 0,-1 0 0 0 0,2-1-1 0 0,-1 0 1 0 0,1 0 0 0 0,1 0-1 0 0,0 0 1 0 0,14 17 0 0 0,-10-20-569 0 0</inkml:trace>
</inkml:ink>
</file>

<file path=ppt/ink/ink6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7.616"/>
    </inkml:context>
    <inkml:brush xml:id="br0">
      <inkml:brushProperty name="width" value="0.1" units="cm"/>
      <inkml:brushProperty name="height" value="0.1" units="cm"/>
      <inkml:brushProperty name="color" value="#FFFFFF"/>
    </inkml:brush>
  </inkml:definitions>
  <inkml:trace contextRef="#ctx0" brushRef="#br0">274 47 1048 0 0,'0'-1'43'0'0,"12"-44"7125"0"0,-20 64-5473 0 0,-4 21-218 0 0,-13 72 0 0 0,19-82-1276 0 0,-57 281 1951 0 0,-5 7-830 0 0,-23 104-589 0 0,89-411-992 0 0,-1 1-535 0 0,0 0 0 0 0,1 0 0 0 0,0 15 0 0 0,2-27 696 0 0,0 0 1 0 0,0 1-1 0 0,0-1 0 0 0,0 0 0 0 0,0 0 0 0 0,0 1 0 0 0,0-1 1 0 0,0 0-1 0 0,0 0 0 0 0,0 1 0 0 0,0-1 0 0 0,0 0 0 0 0,0 0 0 0 0,1 0 1 0 0,8 2-3915 0 0,-1-7 838 0 0</inkml:trace>
</inkml:ink>
</file>

<file path=ppt/ink/ink6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8.066"/>
    </inkml:context>
    <inkml:brush xml:id="br0">
      <inkml:brushProperty name="width" value="0.1" units="cm"/>
      <inkml:brushProperty name="height" value="0.1" units="cm"/>
      <inkml:brushProperty name="color" value="#FFFFFF"/>
    </inkml:brush>
  </inkml:definitions>
  <inkml:trace contextRef="#ctx0" brushRef="#br0">150 48 6389 0 0,'14'-7'531'0'0,"1"0"1"0"0,0 0 0 0 0,0 1 0 0 0,0 1 0 0 0,1 1-1 0 0,0 0 1 0 0,0 1 0 0 0,21-1 0 0 0,-28 4-390 0 0,-1 0 1 0 0,1 0-1 0 0,-1 1 1 0 0,0 0 0 0 0,0 0-1 0 0,1 1 1 0 0,-1 0 0 0 0,7 4-1 0 0,-10-4-96 0 0,0 0 0 0 0,-1 0 0 0 0,1 1 0 0 0,-1 0 1 0 0,0 0-1 0 0,0 0 0 0 0,0 0 0 0 0,0 1 0 0 0,-1-1 0 0 0,1 1 0 0 0,-1 0 0 0 0,0 0 0 0 0,5 9 0 0 0,-6-10-35 0 0,-1 1-1 0 0,0-1 1 0 0,0 0-1 0 0,0 1 1 0 0,0-1-1 0 0,0 1 1 0 0,-1-1 0 0 0,0 0-1 0 0,0 1 1 0 0,0 0-1 0 0,0-1 1 0 0,0 1-1 0 0,0-1 1 0 0,-1 0-1 0 0,0 1 1 0 0,0-1 0 0 0,0 1-1 0 0,0-1 1 0 0,0 0-1 0 0,-1 0 1 0 0,1 1-1 0 0,-1-1 1 0 0,-3 3-1 0 0,-4 8 201 0 0,-2-1 0 0 0,0 0 0 0 0,-20 18 0 0 0,15-15 410 0 0,16-15-594 0 0,0-1-1 0 0,1 1 1 0 0,-1 0 0 0 0,1-1 0 0 0,-1 1 0 0 0,1-1 0 0 0,-1 1 0 0 0,1-1 0 0 0,-1 1 0 0 0,1-1 0 0 0,0 1-1 0 0,-1-1 1 0 0,1 0 0 0 0,-1 1 0 0 0,1-1 0 0 0,0 0 0 0 0,0 0 0 0 0,-1 1 0 0 0,1-1 0 0 0,0 0-1 0 0,-1 0 1 0 0,1 0 0 0 0,0 0 0 0 0,0 0 0 0 0,1 0 0 0 0,25 6 84 0 0,-21-5-109 0 0,0 0 0 0 0,0 1 1 0 0,-1 0-1 0 0,1 1 1 0 0,0-1-1 0 0,-1 1 0 0 0,1 0 1 0 0,-1 0-1 0 0,0 1 0 0 0,0-1 1 0 0,0 1-1 0 0,-1 0 0 0 0,1 1 1 0 0,-1-1-1 0 0,0 1 0 0 0,0 0 1 0 0,-1 0-1 0 0,1 0 0 0 0,-1 0 1 0 0,0 1-1 0 0,0-1 1 0 0,-1 1-1 0 0,0-1 0 0 0,0 1 1 0 0,0 0-1 0 0,-1 0 0 0 0,0 0 1 0 0,0 0-1 0 0,0 1 0 0 0,-1-1 1 0 0,0 0-1 0 0,0 0 0 0 0,0 0 1 0 0,-1 0-1 0 0,-3 12 0 0 0,3-13 19 0 0,-1 0 0 0 0,-1 0 1 0 0,1 0-1 0 0,0 0 0 0 0,-1 0 0 0 0,0-1 0 0 0,0 1 0 0 0,-1-1 0 0 0,1 0 0 0 0,-1 0 0 0 0,0 0 0 0 0,-9 7 0 0 0,5-6 60 0 0,-1 1-1 0 0,0-1 1 0 0,0-1 0 0 0,-1 1 0 0 0,1-2 0 0 0,-15 5 0 0 0,-5-2 247 0 0,0-1 1 0 0,0-1-1 0 0,-58-1 1 0 0,-21-7 548 0 0,54-6-2340 0 0,4-8-5297 0 0,43 13 4764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41.393"/>
    </inkml:context>
    <inkml:brush xml:id="br0">
      <inkml:brushProperty name="width" value="0.1" units="cm"/>
      <inkml:brushProperty name="height" value="0.1" units="cm"/>
      <inkml:brushProperty name="color" value="#FFFFFF"/>
    </inkml:brush>
  </inkml:definitions>
  <inkml:trace contextRef="#ctx0" brushRef="#br0">154 1 3964 0 0,'-9'7'519'0'0,"1"2"-1"0"0,0-1 0 0 0,1 1 1 0 0,0 0-1 0 0,0 0 0 0 0,1 1 0 0 0,0 0 1 0 0,1 0-1 0 0,-5 14 0 0 0,-1 7 606 0 0,-12 60-1 0 0,7-23 254 0 0,15-52-596 0 0,7-10-229 0 0,20-13 6 0 0,-7 0-480 0 0,-6 4-51 0 0,-1 1-1 0 0,1 1 1 0 0,0 0-1 0 0,-1 1 1 0 0,1 0 0 0 0,0 1-1 0 0,-1 0 1 0 0,1 1 0 0 0,-1 0-1 0 0,19 7 1 0 0,-23-6-10 0 0,1 0 1 0 0,-1 1-1 0 0,0 0 0 0 0,0 0 1 0 0,0 1-1 0 0,-1 0 1 0 0,0 1-1 0 0,0 0 1 0 0,0 0-1 0 0,0 0 0 0 0,-1 1 1 0 0,0-1-1 0 0,-1 2 1 0 0,1-1-1 0 0,6 13 0 0 0,-10-17 3 0 0,-1 1-1 0 0,1-1 1 0 0,-1 0-1 0 0,0 0 1 0 0,0 1-1 0 0,0-1 1 0 0,0 1-1 0 0,-1-1 1 0 0,1 0-1 0 0,-1 1 0 0 0,0-1 1 0 0,0 1-1 0 0,0 0 1 0 0,0-1-1 0 0,-1 0 1 0 0,0 1-1 0 0,1-1 1 0 0,-3 6-1 0 0,0-4 33 0 0,0 0 1 0 0,1 0-1 0 0,-2 0 1 0 0,1-1-1 0 0,0 0 0 0 0,-1 1 1 0 0,0-1-1 0 0,0 0 0 0 0,0-1 1 0 0,-8 6-1 0 0,-7 3 210 0 0,0-2-1 0 0,-1 0 1 0 0,0-1-1 0 0,-36 11 1 0 0,34-14-375 0 0,0-1 0 0 0,0-2 0 0 0,-1 0 0 0 0,1-1 0 0 0,-24-1 1 0 0,45-1-220 0 0,0 0 0 0 0,0 0 0 0 0,-1 0 0 0 0,1 0 0 0 0,0 0 0 0 0,0-1 0 0 0,0 1 0 0 0,0 0 0 0 0,0-1 1 0 0,0 1-1 0 0,-1 0 0 0 0,1-1 0 0 0,0 0 0 0 0,0 1 0 0 0,0-1 0 0 0,1 0 0 0 0,-1 1 0 0 0,0-1 1 0 0,0 0-1 0 0,0 0 0 0 0,0 0 0 0 0,1 1 0 0 0,-1-1 0 0 0,0-2 0 0 0</inkml:trace>
</inkml:ink>
</file>

<file path=ppt/ink/ink6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39.761"/>
    </inkml:context>
    <inkml:brush xml:id="br0">
      <inkml:brushProperty name="width" value="0.1" units="cm"/>
      <inkml:brushProperty name="height" value="0.1" units="cm"/>
      <inkml:brushProperty name="color" value="#FFFFFF"/>
    </inkml:brush>
  </inkml:definitions>
  <inkml:trace contextRef="#ctx0" brushRef="#br0">3 86 6265 0 0,'0'-1'94'0'0,"-1"1"1"0"0,1-1 0 0 0,0 1 0 0 0,-1-1 0 0 0,1 1 0 0 0,0-1 0 0 0,0 0 0 0 0,0 1 0 0 0,-1-1 0 0 0,1 0 0 0 0,0 1-1 0 0,0-1 1 0 0,0 1 0 0 0,0-1 0 0 0,0 0 0 0 0,0 1 0 0 0,0-1 0 0 0,0 0 0 0 0,0 1 0 0 0,1-1 0 0 0,-1 1-1 0 0,0-1 1 0 0,0 0 0 0 0,0 1 0 0 0,1-1 0 0 0,-1 1 0 0 0,0-1 0 0 0,1 1 0 0 0,-1-1 0 0 0,0 1 0 0 0,1-1-1 0 0,-1 1 1 0 0,1-1 0 0 0,-1 1 0 0 0,1-1 0 0 0,-1 1 0 0 0,1 0 0 0 0,-1-1 0 0 0,1 1 0 0 0,-1 0 0 0 0,1 0 0 0 0,0-1-1 0 0,0 1 1 0 0,32-15 458 0 0,-28 13-248 0 0,22-7 20 0 0,-1 0 0 0 0,1 2 0 0 0,52-7 0 0 0,-24 9-3098 0 0,-1 4-4419 0 0,-49 1 5795 0 0</inkml:trace>
</inkml:ink>
</file>

<file path=ppt/ink/ink6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0.105"/>
    </inkml:context>
    <inkml:brush xml:id="br0">
      <inkml:brushProperty name="width" value="0.1" units="cm"/>
      <inkml:brushProperty name="height" value="0.1" units="cm"/>
      <inkml:brushProperty name="color" value="#FFFFFF"/>
    </inkml:brush>
  </inkml:definitions>
  <inkml:trace contextRef="#ctx0" brushRef="#br0">133 1 1412 0 0,'-3'-1'357'0'0,"0"1"-1"0"0,0 0 1 0 0,0 0-1 0 0,0 0 1 0 0,0 1-1 0 0,0-1 0 0 0,0 1 1 0 0,1 0-1 0 0,-1 0 1 0 0,0 0-1 0 0,0 0 1 0 0,1 0-1 0 0,-6 3 1 0 0,6-1-166 0 0,-1 0 0 0 0,0 0 0 0 0,1 1 1 0 0,0-1-1 0 0,0 1 0 0 0,0-1 0 0 0,0 1 0 0 0,0 0 1 0 0,-1 6-1 0 0,-7 24 585 0 0,1 0 0 0 0,2 0 1 0 0,-4 55-1 0 0,3-29-196 0 0,-3 49 420 0 0,2 126 0 0 0,9-231-967 0 0,1-1 0 0 0,-1 1-1 0 0,0-1 1 0 0,1 0 0 0 0,0 1 0 0 0,-1-1 0 0 0,1 0-1 0 0,1 0 1 0 0,-1 0 0 0 0,0 0 0 0 0,1 0 0 0 0,0 0-1 0 0,-1 0 1 0 0,1 0 0 0 0,0 0 0 0 0,0-1 0 0 0,5 5-1 0 0,-2-3 10 0 0,0 0 0 0 0,0-1-1 0 0,1 1 1 0 0,-1-1 0 0 0,1 0-1 0 0,0-1 1 0 0,0 1 0 0 0,11 2-1 0 0,5 0-83 0 0,1-2-1 0 0,0 0 1 0 0,46 0-1 0 0,23-10-1898 0 0,-32-2-2361 0 0,-45 6 1054 0 0</inkml:trace>
</inkml:ink>
</file>

<file path=ppt/ink/ink6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0.471"/>
    </inkml:context>
    <inkml:brush xml:id="br0">
      <inkml:brushProperty name="width" value="0.1" units="cm"/>
      <inkml:brushProperty name="height" value="0.1" units="cm"/>
      <inkml:brushProperty name="color" value="#FFFFFF"/>
    </inkml:brush>
  </inkml:definitions>
  <inkml:trace contextRef="#ctx0" brushRef="#br0">0 89 5200 0 0,'0'-4'865'0'0,"0"-1"-101"0"0,3 1-100 0 0,8-2-64 0 0,3 0-80 0 0,5 1-52 0 0,2-1-68 0 0,2-1-96 0 0,5 2-204 0 0,1 0-8 0 0,0-1-644 0 0,3 0-340 0 0,0 0-504 0 0,0 2-40 0 0,-1 1 23 0 0,0-2 37 0 0,-2-1 44 0 0</inkml:trace>
</inkml:ink>
</file>

<file path=ppt/ink/ink6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0.833"/>
    </inkml:context>
    <inkml:brush xml:id="br0">
      <inkml:brushProperty name="width" value="0.1" units="cm"/>
      <inkml:brushProperty name="height" value="0.1" units="cm"/>
      <inkml:brushProperty name="color" value="#FFFFFF"/>
    </inkml:brush>
  </inkml:definitions>
  <inkml:trace contextRef="#ctx0" brushRef="#br0">1 97 1120 0 0,'4'-5'445'0'0,"1"0"-1"0"0,0 0 1 0 0,0 1-1 0 0,0 0 1 0 0,1-1 0 0 0,0 2-1 0 0,0-1 1 0 0,0 1-1 0 0,0 0 1 0 0,0 0-1 0 0,0 0 1 0 0,8-1 0 0 0,13-4 318 0 0,41-7 0 0 0,47-3-881 0 0,-37 14-5360 0 0,-70 4 4060 0 0</inkml:trace>
</inkml:ink>
</file>

<file path=ppt/ink/ink6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1.219"/>
    </inkml:context>
    <inkml:brush xml:id="br0">
      <inkml:brushProperty name="width" value="0.1" units="cm"/>
      <inkml:brushProperty name="height" value="0.1" units="cm"/>
      <inkml:brushProperty name="color" value="#FFFFFF"/>
    </inkml:brush>
  </inkml:definitions>
  <inkml:trace contextRef="#ctx0" brushRef="#br0">87 5 1624 0 0,'-2'-1'165'0'0,"1"1"1"0"0,-1-1-1 0 0,1 1 0 0 0,-1-1 0 0 0,1 1 1 0 0,-1 0-1 0 0,1-1 0 0 0,-1 1 1 0 0,1 0-1 0 0,-1 0 0 0 0,0 0 0 0 0,1 0 1 0 0,-1 0-1 0 0,1 1 0 0 0,-1-1 0 0 0,1 0 1 0 0,-1 1-1 0 0,1-1 0 0 0,-1 1 1 0 0,1-1-1 0 0,-1 1 0 0 0,1 0 0 0 0,0 0 1 0 0,-1 0-1 0 0,1 0 0 0 0,0 0 0 0 0,0 0 1 0 0,-1 0-1 0 0,1 0 0 0 0,0 0 0 0 0,0 0 1 0 0,0 1-1 0 0,1-1 0 0 0,-1 0 1 0 0,0 1-1 0 0,0-1 0 0 0,0 2 0 0 0,-2 6 210 0 0,0 0-1 0 0,1 0 1 0 0,0 1-1 0 0,1-1 1 0 0,-1 12 0 0 0,-1 0 189 0 0,-14 151 1699 0 0,15-66-1412 0 0,2-34-449 0 0,3 246 1296 0 0,-1-277-1453 0 0,21 246 734 0 0,-17-243-822 0 0,1-1 0 0 0,16 49 0 0 0,-22-89-153 0 0,0 1 20 0 0,0 1 0 0 0,1 0 0 0 0,0-1 0 0 0,0 1 0 0 0,5 7 0 0 0,-5-10-15 0 0,0 0-1 0 0,0 0 0 0 0,0 0 0 0 0,0-1 0 0 0,0 1 0 0 0,1-1 0 0 0,-1 1 0 0 0,0-1 0 0 0,1 0 0 0 0,-1 0 0 0 0,1 0 0 0 0,-1 0 0 0 0,4 0 0 0 0,3 1-99 0 0,1 0 0 0 0,0-1 1 0 0,0 0-1 0 0,0-1 0 0 0,0 0 0 0 0,0 0 0 0 0,0-1 0 0 0,0-1 0 0 0,12-2 0 0 0,-2-1-2011 0 0,0-2 0 0 0,-1 0 0 0 0,28-13 0 0 0,-34 13-1207 0 0</inkml:trace>
</inkml:ink>
</file>

<file path=ppt/ink/ink6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1.587"/>
    </inkml:context>
    <inkml:brush xml:id="br0">
      <inkml:brushProperty name="width" value="0.1" units="cm"/>
      <inkml:brushProperty name="height" value="0.1" units="cm"/>
      <inkml:brushProperty name="color" value="#FFFFFF"/>
    </inkml:brush>
  </inkml:definitions>
  <inkml:trace contextRef="#ctx0" brushRef="#br0">6 8 4348 0 0,'-1'-7'1956'0'0,"-1"13"-265"0"0,0 14-315 0 0,10 173 1910 0 0,30 309 281 0 0,-37-476-4055 0 0,0 1-1926 0 0,2-9-2811 0 0</inkml:trace>
</inkml:ink>
</file>

<file path=ppt/ink/ink6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1.935"/>
    </inkml:context>
    <inkml:brush xml:id="br0">
      <inkml:brushProperty name="width" value="0.1" units="cm"/>
      <inkml:brushProperty name="height" value="0.1" units="cm"/>
      <inkml:brushProperty name="color" value="#FFFFFF"/>
    </inkml:brush>
  </inkml:definitions>
  <inkml:trace contextRef="#ctx0" brushRef="#br0">1 145 5036 0 0,'0'0'86'0'0,"0"0"0"0"0,2-5 2063 0 0,-2 5-2063 0 0,1 0 0 0 0,-1 0 0 0 0,0-1 0 0 0,0 1 0 0 0,0 0 0 0 0,1 0 0 0 0,-1 0 0 0 0,0 0 0 0 0,0 0 0 0 0,1 0 0 0 0,-1 0 0 0 0,0 0 0 0 0,0 0 0 0 0,0 0 0 0 0,1 0 0 0 0,-1 0 0 0 0,0 0 0 0 0,0 0 0 0 0,1 0-1 0 0,-1 0 1 0 0,0 0 0 0 0,0 1 0 0 0,0-1 0 0 0,1 0 0 0 0,-1 0 0 0 0,8 17 1478 0 0,2 23-705 0 0,-7-21-495 0 0,7 38 721 0 0,18 56-1 0 0,-24-97-953 0 0,1-1 0 0 0,1-1 0 0 0,1 1 0 0 0,0-1 0 0 0,0 0 0 0 0,2-1 0 0 0,-1 0 0 0 0,21 23 0 0 0,-22-30-106 0 0,0 1 1 0 0,1-1 0 0 0,0 0 0 0 0,0-1-1 0 0,1 0 1 0 0,0 0 0 0 0,-1-1-1 0 0,1 0 1 0 0,1-1 0 0 0,-1 0 0 0 0,0 0-1 0 0,1-1 1 0 0,0 0 0 0 0,-1 0-1 0 0,1-1 1 0 0,0-1 0 0 0,0 0 0 0 0,0 0-1 0 0,0-1 1 0 0,-1 0 0 0 0,1-1-1 0 0,0 0 1 0 0,-1 0 0 0 0,1-1 0 0 0,-1 0-1 0 0,0-1 1 0 0,0 0 0 0 0,0 0-1 0 0,-1-1 1 0 0,1 0 0 0 0,-1-1 0 0 0,0 0-1 0 0,-1 0 1 0 0,1-1 0 0 0,-1 1-1 0 0,0-2 1 0 0,-1 1 0 0 0,10-15 0 0 0,-7 6-23 0 0,0 0 0 0 0,0-1 0 0 0,-2 0 0 0 0,0-1 1 0 0,-1 1-1 0 0,-1-1 0 0 0,-1-1 0 0 0,0 1 0 0 0,-1 0 1 0 0,-1-1-1 0 0,-1 0 0 0 0,-2-31 0 0 0,-1 35-244 0 0,0 1 0 0 0,0-1 0 0 0,-2 1-1 0 0,0 0 1 0 0,0 0 0 0 0,-1 0 0 0 0,-1 1-1 0 0,-1 0 1 0 0,-7-13 0 0 0,6 15-781 0 0,1 0 0 0 0,-2 1 1 0 0,1 0-1 0 0,-2 0 1 0 0,1 1-1 0 0,-16-12 0 0 0</inkml:trace>
</inkml:ink>
</file>

<file path=ppt/ink/ink6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2.282"/>
    </inkml:context>
    <inkml:brush xml:id="br0">
      <inkml:brushProperty name="width" value="0.1" units="cm"/>
      <inkml:brushProperty name="height" value="0.1" units="cm"/>
      <inkml:brushProperty name="color" value="#FFFFFF"/>
    </inkml:brush>
  </inkml:definitions>
  <inkml:trace contextRef="#ctx0" brushRef="#br0">1 1 6357 0 0,'31'9'1762'0'0,"2"-1"0"0"0,42 4 1 0 0,67 0-2264 0 0,-107-9-751 0 0,-20-2-202 0 0,1 0 0 0 0,-1-1 0 0 0,1-1-1 0 0,26-5 1 0 0,-25 1 146 0 0</inkml:trace>
</inkml:ink>
</file>

<file path=ppt/ink/ink6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2.632"/>
    </inkml:context>
    <inkml:brush xml:id="br0">
      <inkml:brushProperty name="width" value="0.1" units="cm"/>
      <inkml:brushProperty name="height" value="0.1" units="cm"/>
      <inkml:brushProperty name="color" value="#FFFFFF"/>
    </inkml:brush>
  </inkml:definitions>
  <inkml:trace contextRef="#ctx0" brushRef="#br0">0 198 1824 0 0,'0'-7'1312'0'0,"2"-9"4770"0"0,-1 16-5934 0 0,0 1 0 0 0,0-1-1 0 0,0 0 1 0 0,0 0 0 0 0,0 0 0 0 0,0 1 0 0 0,0-1 0 0 0,0 0-1 0 0,0 1 1 0 0,0-1 0 0 0,0 1 0 0 0,0-1 0 0 0,0 1-1 0 0,0 0 1 0 0,0-1 0 0 0,-1 1 0 0 0,1 0 0 0 0,1 1-1 0 0,30 26 504 0 0,-2 3 0 0 0,0 0 0 0 0,-2 2 0 0 0,27 41 0 0 0,9 10-4225 0 0,-40-61 28 0 0,-11-14 385 0 0</inkml:trace>
  <inkml:trace contextRef="#ctx0" brushRef="#br0" timeOffset="1">460 35 5452 0 0,'-4'-32'3866'0'0,"4"32"-3835"0"0,0 0 0 0 0,0 0 0 0 0,0 0 0 0 0,0 0 0 0 0,0 0 0 0 0,0 0 0 0 0,0 0-1 0 0,0 0 1 0 0,0 0 0 0 0,-1 0 0 0 0,1 0 0 0 0,0 0 0 0 0,0 0 0 0 0,0 0 0 0 0,0 0 0 0 0,0 0 0 0 0,0 0 0 0 0,0 0 0 0 0,0 0 0 0 0,0 0 0 0 0,-1 0 0 0 0,0-1 402 0 0,1 1-402 0 0,0 0-1 0 0,0 0 1 0 0,0 0 0 0 0,0 0 0 0 0,0 0 0 0 0,0 0 0 0 0,0 0 0 0 0,0 0 0 0 0,0-1 0 0 0,0 1 0 0 0,0 0 0 0 0,0 0 0 0 0,0 0 0 0 0,0 0 0 0 0,0 0 0 0 0,0 0-1 0 0,0 0 1 0 0,0 0 0 0 0,0 0 0 0 0,0-1 0 0 0,-5 20 807 0 0,-59 274 2153 0 0,49-235-2631 0 0,-27 104 559 0 0,16-55-4155 0 0,22-69-2203 0 0,4-31 2485 0 0</inkml:trace>
</inkml:ink>
</file>

<file path=ppt/ink/ink6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3.108"/>
    </inkml:context>
    <inkml:brush xml:id="br0">
      <inkml:brushProperty name="width" value="0.1" units="cm"/>
      <inkml:brushProperty name="height" value="0.1" units="cm"/>
      <inkml:brushProperty name="color" value="#FFFFFF"/>
    </inkml:brush>
  </inkml:definitions>
  <inkml:trace contextRef="#ctx0" brushRef="#br0">1 45 5689 0 0,'0'-39'3807'0'0,"0"33"-1191"0"0,0 26-1379 0 0,7 301 2001 0 0,-2-218-2893 0 0,7 72 290 0 0,4-59-3359 0 0,-16-116 2707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42.095"/>
    </inkml:context>
    <inkml:brush xml:id="br0">
      <inkml:brushProperty name="width" value="0.1" units="cm"/>
      <inkml:brushProperty name="height" value="0.1" units="cm"/>
      <inkml:brushProperty name="color" value="#FFFFFF"/>
    </inkml:brush>
  </inkml:definitions>
  <inkml:trace contextRef="#ctx0" brushRef="#br0">1 32 6073 0 0,'0'-2'228'0'0,"0"0"0"0"0,0 0 1 0 0,0 1-1 0 0,0-1 0 0 0,1 0 0 0 0,-1 0 1 0 0,0 0-1 0 0,1 1 0 0 0,-1-1 1 0 0,1 0-1 0 0,0 1 0 0 0,1-4 1 0 0,-1 4-149 0 0,-1 1 0 0 0,1 0 1 0 0,-1-1-1 0 0,1 1 0 0 0,-1-1 1 0 0,1 1-1 0 0,-1 0 0 0 0,1-1 1 0 0,-1 1-1 0 0,1 0 0 0 0,-1 0 1 0 0,1-1-1 0 0,-1 1 0 0 0,1 0 1 0 0,0 0-1 0 0,-1 0 0 0 0,1 0 1 0 0,-1 0-1 0 0,1 0 0 0 0,0 0 1 0 0,-1 0-1 0 0,1 0 0 0 0,0 0 1 0 0,0 0-1 0 0,2 1 24 0 0,-1 0 0 0 0,1 0 0 0 0,-1 1 0 0 0,0-1 0 0 0,0 0 0 0 0,0 1 0 0 0,0 0 0 0 0,0-1 0 0 0,0 1 0 0 0,0 0 0 0 0,0 0 0 0 0,0 0 0 0 0,-1 0 0 0 0,1 0 0 0 0,1 5-1 0 0,3 7 156 0 0,0 1-1 0 0,-1-1 1 0 0,-1 1-1 0 0,5 28 1 0 0,-7-28-85 0 0,2 0 1 0 0,-1 1 0 0 0,2-1 0 0 0,8 19 0 0 0,-11-30-195 0 0,1 0 0 0 0,0 0 1 0 0,0 0-1 0 0,0-1 0 0 0,0 1 1 0 0,0-1-1 0 0,0 1 0 0 0,1-1 1 0 0,0 0-1 0 0,0-1 0 0 0,0 1 0 0 0,0-1 1 0 0,0 1-1 0 0,0-1 0 0 0,1 0 1 0 0,-1-1-1 0 0,1 1 0 0 0,-1-1 1 0 0,1 0-1 0 0,-1 0 0 0 0,1 0 1 0 0,0-1-1 0 0,0 0 0 0 0,-1 0 1 0 0,1 0-1 0 0,0 0 0 0 0,0-1 0 0 0,-1 1 1 0 0,1-1-1 0 0,0-1 0 0 0,-1 1 1 0 0,1-1-1 0 0,-1 1 0 0 0,0-1 1 0 0,1 0-1 0 0,-1-1 0 0 0,7-4 1 0 0,-7 3 122 0 0,0 1 0 0 0,-1-1 0 0 0,1 0 0 0 0,-1 0 0 0 0,1 0 0 0 0,-1 0 0 0 0,0-1 0 0 0,-1 1 0 0 0,1-1 0 0 0,2-8 0 0 0,6 66 504 0 0,32 181-78 0 0,-16-111-155 0 0,-13-63-239 0 0,17 91 359 0 0,-26-121-374 0 0,-2 0-1 0 0,-1 0 0 0 0,-2 33 1 0 0,-1-56-108 0 0,1 1 1 0 0,-2-1-1 0 0,1 1 1 0 0,-1-1-1 0 0,0 1 1 0 0,-1-1-1 0 0,0 0 1 0 0,0 0-1 0 0,0 0 0 0 0,-1 0 1 0 0,0-1-1 0 0,0 0 1 0 0,-6 7-1 0 0,2-5 148 0 0,0 0 0 0 0,0-1 0 0 0,-1 0 0 0 0,0 0 0 0 0,0-1 0 0 0,0 0 0 0 0,-1-1-1 0 0,-13 6 1 0 0,2-3-241 0 0,-1 0-1 0 0,1-2 0 0 0,-1-1 0 0 0,-32 4 0 0 0,-35-3-3648 0 0,85-6 2921 0 0,0 0-1 0 0,1-1 1 0 0,-1 1-1 0 0,0-1 1 0 0,1 0-1 0 0,-1 0 1 0 0,1 0-1 0 0,-5-3 0 0 0</inkml:trace>
</inkml:ink>
</file>

<file path=ppt/ink/ink6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3.654"/>
    </inkml:context>
    <inkml:brush xml:id="br0">
      <inkml:brushProperty name="width" value="0.1" units="cm"/>
      <inkml:brushProperty name="height" value="0.1" units="cm"/>
      <inkml:brushProperty name="color" value="#FFFFFF"/>
    </inkml:brush>
  </inkml:definitions>
  <inkml:trace contextRef="#ctx0" brushRef="#br0">0 28 5164 0 0,'7'-4'344'0'0,"0"0"-1"0"0,-1 1 0 0 0,1-1 1 0 0,1 2-1 0 0,-1-1 0 0 0,0 1 1 0 0,1 0-1 0 0,-1 1 0 0 0,1 0 1 0 0,0 0-1 0 0,14 0 0 0 0,3 2 141 0 0,-1 1 0 0 0,33 6 0 0 0,-44-6-352 0 0,0 1-1 0 0,-1 1 1 0 0,1 0 0 0 0,-1 0-1 0 0,0 1 1 0 0,0 1-1 0 0,-1 0 1 0 0,13 8-1 0 0,-18-9-91 0 0,0 0 0 0 0,0 0-1 0 0,0 1 1 0 0,-1-1 0 0 0,0 1 0 0 0,0 0-1 0 0,0 1 1 0 0,-1-1 0 0 0,0 1-1 0 0,0 0 1 0 0,0 0 0 0 0,-1 0-1 0 0,0 0 1 0 0,2 13 0 0 0,16 75 223 0 0,-5 0 0 0 0,-5 2-1 0 0,1 145 1 0 0,-12-199-160 0 0,-2 88 110 0 0,0-110-175 0 0,0 0 0 0 0,-2-1 0 0 0,0 1 0 0 0,-7 21 0 0 0,9-38-9 0 0,-1 0 0 0 0,1 0 0 0 0,-1 0 1 0 0,0 0-1 0 0,0 0 0 0 0,0 0 0 0 0,0-1 0 0 0,-1 1 0 0 0,1-1 0 0 0,-1 0 0 0 0,0 0 0 0 0,0 0 0 0 0,0-1 0 0 0,-1 1 0 0 0,1-1 0 0 0,0 0 0 0 0,-1-1 0 0 0,1 1 0 0 0,-1-1 0 0 0,0 1 0 0 0,-8 0 0 0 0,-11 2 337 0 0,-1-2 0 0 0,-46 1 0 0 0,64-3-291 0 0,-30 0 21 0 0,-49-1 216 0 0,32-7-4299 0 0,43 3 30 0 0</inkml:trace>
</inkml:ink>
</file>

<file path=ppt/ink/ink6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4"/>
    </inkml:context>
    <inkml:brush xml:id="br0">
      <inkml:brushProperty name="width" value="0.1" units="cm"/>
      <inkml:brushProperty name="height" value="0.1" units="cm"/>
      <inkml:brushProperty name="color" value="#FFFFFF"/>
    </inkml:brush>
  </inkml:definitions>
  <inkml:trace contextRef="#ctx0" brushRef="#br0">0 12 6945 0 0,'23'-5'1004'0'0,"0"3"-180"0"0,0-1-240 0 0,-2 1-216 0 0,3 2-48 0 0,-6 0-868 0 0,-1 0-356 0 0,-2 2-584 0 0,-1 1 0 0 0,-3-2 3 0 0,0-1 89 0 0,-4 1-4 0 0</inkml:trace>
</inkml:ink>
</file>

<file path=ppt/ink/ink6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4.353"/>
    </inkml:context>
    <inkml:brush xml:id="br0">
      <inkml:brushProperty name="width" value="0.1" units="cm"/>
      <inkml:brushProperty name="height" value="0.1" units="cm"/>
      <inkml:brushProperty name="color" value="#FFFFFF"/>
    </inkml:brush>
  </inkml:definitions>
  <inkml:trace contextRef="#ctx0" brushRef="#br0">46 1 944 0 0,'-9'7'1573'0'0,"6"-6"-1082"0"0,0 1 0 0 0,0 0 0 0 0,0 0 0 0 0,0 0 1 0 0,1 1-1 0 0,-1-1 0 0 0,1 1 0 0 0,-1-1 0 0 0,1 1 0 0 0,0 0 0 0 0,0 0 1 0 0,0 0-1 0 0,-2 4 0 0 0,5-6-353 0 0,0 0 1 0 0,-1 0-1 0 0,1-1 1 0 0,0 1-1 0 0,0 0 1 0 0,0-1-1 0 0,0 1 0 0 0,0-1 1 0 0,-1 1-1 0 0,1-1 1 0 0,0 1-1 0 0,0-1 1 0 0,0 1-1 0 0,0-1 1 0 0,0 0-1 0 0,1 0 1 0 0,-1 0-1 0 0,0 1 0 0 0,0-1 1 0 0,0 0-1 0 0,0 0 1 0 0,2-1-1 0 0,27 1-247 0 0,31-10-3812 0 0,-47 7 634 0 0</inkml:trace>
</inkml:ink>
</file>

<file path=ppt/ink/ink6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4.715"/>
    </inkml:context>
    <inkml:brush xml:id="br0">
      <inkml:brushProperty name="width" value="0.1" units="cm"/>
      <inkml:brushProperty name="height" value="0.1" units="cm"/>
      <inkml:brushProperty name="color" value="#FFFFFF"/>
    </inkml:brush>
  </inkml:definitions>
  <inkml:trace contextRef="#ctx0" brushRef="#br0">1 15 5549 0 0,'10'-14'2541'0'0,"-1"14"-281"0"0,-6 3-2031 0 0,-1-1-1 0 0,0 1 1 0 0,-1-1-1 0 0,1 1 0 0 0,0 0 1 0 0,-1 0-1 0 0,3 5 1 0 0,23 64 668 0 0,-19-47-2455 0 0,2 0 0 0 0,23 44 0 0 0,-23-52-1615 0 0</inkml:trace>
</inkml:ink>
</file>

<file path=ppt/ink/ink6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5.065"/>
    </inkml:context>
    <inkml:brush xml:id="br0">
      <inkml:brushProperty name="width" value="0.1" units="cm"/>
      <inkml:brushProperty name="height" value="0.1" units="cm"/>
      <inkml:brushProperty name="color" value="#FFFFFF"/>
    </inkml:brush>
  </inkml:definitions>
  <inkml:trace contextRef="#ctx0" brushRef="#br0">395 1 5545 0 0,'-11'17'3445'0'0,"-6"29"-2311"0"0,1 0 1 0 0,-9 52-1 0 0,-17 48 187 0 0,5-38-500 0 0,-115 290 1118 0 0,127-343-1681 0 0,1-3-1102 0 0,-18 57 1 0 0,41-108 460 0 0,1 0 1 0 0,-1 1-1 0 0,1-1 1 0 0,-1 0-1 0 0,1 1 1 0 0,0-1-1 0 0,0 1 1 0 0,0-1-1 0 0,-1 1 1 0 0,1-1-1 0 0,0 0 1 0 0,1 1-1 0 0,-1-1 1 0 0,0 1 0 0 0,0-1-1 0 0,1 1 1 0 0,0 1-1 0 0</inkml:trace>
</inkml:ink>
</file>

<file path=ppt/ink/ink6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5.509"/>
    </inkml:context>
    <inkml:brush xml:id="br0">
      <inkml:brushProperty name="width" value="0.1" units="cm"/>
      <inkml:brushProperty name="height" value="0.1" units="cm"/>
      <inkml:brushProperty name="color" value="#FFFFFF"/>
    </inkml:brush>
  </inkml:definitions>
  <inkml:trace contextRef="#ctx0" brushRef="#br0">2 60 6953 0 0,'15'-9'851'0'0,"4"-3"568"0"0,33-15 0 0 0,-48 25-1260 0 0,0 0 0 0 0,0 1 0 0 0,0-1 0 0 0,0 1 0 0 0,0 0 0 0 0,0 0 0 0 0,0 1 0 0 0,1-1 0 0 0,-1 1 0 0 0,0 0 0 0 0,1 0-1 0 0,-1 0 1 0 0,0 1 0 0 0,0-1 0 0 0,6 2 0 0 0,-9-1-129 0 0,1 0 0 0 0,-1 0-1 0 0,0 0 1 0 0,1 0 0 0 0,-1 0 0 0 0,0 0-1 0 0,1 0 1 0 0,-1 0 0 0 0,0 0 0 0 0,0 1 0 0 0,0-1-1 0 0,0 0 1 0 0,0 1 0 0 0,0-1 0 0 0,-1 1-1 0 0,1-1 1 0 0,0 1 0 0 0,-1-1 0 0 0,1 1-1 0 0,-1 0 1 0 0,0-1 0 0 0,1 1 0 0 0,-1 0-1 0 0,0-1 1 0 0,0 1 0 0 0,0 0 0 0 0,0-1-1 0 0,0 1 1 0 0,0 0 0 0 0,-1-1 0 0 0,1 1-1 0 0,-1-1 1 0 0,1 1 0 0 0,-1 0 0 0 0,1-1-1 0 0,-2 3 1 0 0,-3 7 9 0 0,0 0 0 0 0,-1 1 0 0 0,-11 16 0 0 0,13-23 18 0 0,-5 8-5 0 0,6-10 22 0 0,0 1-1 0 0,1 0 1 0 0,-1-1 0 0 0,1 1 0 0 0,0 0-1 0 0,0 0 1 0 0,0 0 0 0 0,-2 7 0 0 0,5-11-60 0 0,-1 1 1 0 0,0 0-1 0 0,1 0 1 0 0,-1-1-1 0 0,1 1 1 0 0,-1 0-1 0 0,1-1 1 0 0,-1 1 0 0 0,1-1-1 0 0,0 1 1 0 0,-1 0-1 0 0,1-1 1 0 0,0 1-1 0 0,-1-1 1 0 0,1 0-1 0 0,0 1 1 0 0,0-1-1 0 0,-1 0 1 0 0,1 1-1 0 0,0-1 1 0 0,1 0-1 0 0,23 7 67 0 0,-19-5-51 0 0,14 4 39 0 0,0 1 0 0 0,28 13 0 0 0,-41-16-74 0 0,-1-1-1 0 0,1 2 0 0 0,-1-1 1 0 0,1 1-1 0 0,-1 0 1 0 0,-1 0-1 0 0,1 0 0 0 0,-1 1 1 0 0,9 12-1 0 0,-12-15-1 0 0,0 0 0 0 0,-1 0-1 0 0,0 1 1 0 0,0-1 0 0 0,0 0 0 0 0,0 1 0 0 0,0-1-1 0 0,-1 1 1 0 0,1-1 0 0 0,-1 1 0 0 0,0-1-1 0 0,0 0 1 0 0,-1 1 0 0 0,1-1 0 0 0,0 1 0 0 0,-1-1-1 0 0,0 1 1 0 0,0-1 0 0 0,0 0 0 0 0,0 0 0 0 0,-1 1-1 0 0,1-1 1 0 0,-1 0 0 0 0,0 0 0 0 0,0 0-1 0 0,0-1 1 0 0,0 1 0 0 0,-1 0 0 0 0,-3 3 0 0 0,-1 1 62 0 0,0 0 0 0 0,0-1 0 0 0,-1 0 0 0 0,0 0 1 0 0,0 0-1 0 0,0-1 0 0 0,-1 0 0 0 0,0-1 0 0 0,-11 4 0 0 0,-1-1 385 0 0,1-2-1 0 0,-41 6 0 0 0,7-12-892 0 0,49 0-158 0 0,0 0 0 0 0,0 0-1 0 0,0 0 1 0 0,0-1 0 0 0,0 1-1 0 0,1-1 1 0 0,-8-5 0 0 0</inkml:trace>
</inkml:ink>
</file>

<file path=ppt/ink/ink6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6.893"/>
    </inkml:context>
    <inkml:brush xml:id="br0">
      <inkml:brushProperty name="width" value="0.1" units="cm"/>
      <inkml:brushProperty name="height" value="0.1" units="cm"/>
      <inkml:brushProperty name="color" value="#FFFFFF"/>
    </inkml:brush>
  </inkml:definitions>
  <inkml:trace contextRef="#ctx0" brushRef="#br0">0 0 5060 0 0,'30'2'4939'0'0,"1"2"-3544"0"0,37 3-645 0 0,50-2 460 0 0,-101-12-6565 0 0</inkml:trace>
</inkml:ink>
</file>

<file path=ppt/ink/ink6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7.857"/>
    </inkml:context>
    <inkml:brush xml:id="br0">
      <inkml:brushProperty name="width" value="0.1" units="cm"/>
      <inkml:brushProperty name="height" value="0.1" units="cm"/>
      <inkml:brushProperty name="color" value="#FFFFFF"/>
    </inkml:brush>
  </inkml:definitions>
  <inkml:trace contextRef="#ctx0" brushRef="#br0">9 49 3444 0 0,'-9'-49'8663'0'0,"14"68"-7453"0"0,55 133 72 0 0,-30-88-7566 0 0</inkml:trace>
</inkml:ink>
</file>

<file path=ppt/ink/ink6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48.222"/>
    </inkml:context>
    <inkml:brush xml:id="br0">
      <inkml:brushProperty name="width" value="0.1" units="cm"/>
      <inkml:brushProperty name="height" value="0.1" units="cm"/>
      <inkml:brushProperty name="color" value="#FFFFFF"/>
    </inkml:brush>
  </inkml:definitions>
  <inkml:trace contextRef="#ctx0" brushRef="#br0">254 1 5404 0 0,'-1'11'687'0'0,"-1"0"0"0"0,0 0 0 0 0,0 0 0 0 0,-1 0 0 0 0,0 0 0 0 0,-6 12 0 0 0,-5 18 179 0 0,-19 70 276 0 0,-58 167 1588 0 0,67-219-2360 0 0,10-29-733 0 0,1 0 0 0 0,2 1 0 0 0,1 1-1 0 0,-11 63 1 0 0,20-89-536 0 0,1-1 1 0 0,0 1-1 0 0,1 0 0 0 0,-1 0 0 0 0,2 7 0 0 0,0-4-2197 0 0</inkml:trace>
</inkml:ink>
</file>

<file path=ppt/ink/ink6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54.988"/>
    </inkml:context>
    <inkml:brush xml:id="br0">
      <inkml:brushProperty name="width" value="0.1" units="cm"/>
      <inkml:brushProperty name="height" value="0.1" units="cm"/>
      <inkml:brushProperty name="color" value="#FFFFFF"/>
    </inkml:brush>
  </inkml:definitions>
  <inkml:trace contextRef="#ctx0" brushRef="#br0">85 45 2896 0 0,'-2'0'506'0'0,"0"0"-1"0"0,0-1 0 0 0,0 1 1 0 0,0 0-1 0 0,0-1 0 0 0,0 1 1 0 0,0-1-1 0 0,0 0 1 0 0,0 0-1 0 0,-2-1 0 0 0,2-5 1712 0 0,15-1-1623 0 0,0 3-511 0 0,-1 1 0 0 0,1 0 0 0 0,0 1-1 0 0,1 1 1 0 0,-1 0 0 0 0,0 0 0 0 0,1 2 0 0 0,20 0-1 0 0,-28 1-69 0 0,0 0 0 0 0,0 0 0 0 0,0 1 0 0 0,0 0 0 0 0,0 0 0 0 0,-1 0 0 0 0,1 1 0 0 0,0-1 0 0 0,-1 2 0 0 0,0-1 0 0 0,0 0 0 0 0,0 1 0 0 0,0 0 0 0 0,-1 0 0 0 0,1 0 0 0 0,-1 1 0 0 0,0 0 0 0 0,0-1 0 0 0,-1 1 0 0 0,1 1-1 0 0,2 5 1 0 0,1 1 0 0 0,-1 1 0 0 0,-1-1 0 0 0,0 1 0 0 0,0 0-1 0 0,-1 0 1 0 0,-1 1 0 0 0,0-1 0 0 0,-1 1 0 0 0,-1-1-1 0 0,0 1 1 0 0,0 0 0 0 0,-2-1 0 0 0,1 1 0 0 0,-2 0-1 0 0,0-1 1 0 0,-1 1 0 0 0,0-1 0 0 0,-1 0 0 0 0,0 0-1 0 0,-1 0 1 0 0,0 0 0 0 0,-1-1 0 0 0,-1 0 0 0 0,0 0-1 0 0,-1-1 1 0 0,0 0 0 0 0,0 0 0 0 0,-1-1 0 0 0,-20 18-1 0 0,18-19-13 0 0,0 0 0 0 0,-1-1 0 0 0,0 0-1 0 0,-20 9 1 0 0,25-14-5 0 0,1-1 0 0 0,-1 1-1 0 0,1-1 1 0 0,-1-1 0 0 0,0 1 0 0 0,0-1-1 0 0,0 0 1 0 0,0-1 0 0 0,0 0 0 0 0,0 0-1 0 0,-10-2 1 0 0,13 1-18 0 0,0 0 0 0 0,0 0-1 0 0,0-1 1 0 0,1 0 0 0 0,-1 0 0 0 0,0 0-1 0 0,1 0 1 0 0,0-1 0 0 0,-1 1-1 0 0,1-1 1 0 0,0 0 0 0 0,0 0 0 0 0,0 0-1 0 0,1 0 1 0 0,-1 0 0 0 0,1-1 0 0 0,-3-4-1 0 0,2 2-35 0 0,-1 0 1 0 0,1 0-1 0 0,1 0 0 0 0,-1-1 0 0 0,1 1 0 0 0,0 0 0 0 0,1-1 0 0 0,0 0 1 0 0,-1-11-1 0 0,2 15 54 0 0,0 1-1 0 0,0 0 1 0 0,0-1 0 0 0,0 1 0 0 0,0 0 0 0 0,1-1-1 0 0,-1 1 1 0 0,1 0 0 0 0,0 0 0 0 0,0-1 0 0 0,-1 1-1 0 0,1 0 1 0 0,1 0 0 0 0,-1 0 0 0 0,0 0 0 0 0,0 0 0 0 0,1 0-1 0 0,-1 1 1 0 0,1-1 0 0 0,3-3 0 0 0,-2 4 8 0 0,0-1 0 0 0,0 1 1 0 0,0 0-1 0 0,0 0 0 0 0,0 0 0 0 0,0 0 1 0 0,0 0-1 0 0,0 0 0 0 0,1 1 1 0 0,-1 0-1 0 0,0 0 0 0 0,0 0 0 0 0,5 0 1 0 0,5 2 9 0 0,-1 0 0 0 0,0 1-1 0 0,1 0 1 0 0,-1 1 0 0 0,-1 1 0 0 0,21 10 0 0 0,-15-5 14 0 0,-1 1 1 0 0,-1 1-1 0 0,0 1 1 0 0,0 0-1 0 0,-2 0 1 0 0,0 2-1 0 0,0 0 0 0 0,17 27 1 0 0,-2-4 64 0 0,-27-37-181 0 0,1 1 0 0 0,-1 0 0 0 0,1 0 0 0 0,-1-1 0 0 0,1 1 0 0 0,-1 0 0 0 0,1-1 0 0 0,0 0 0 0 0,0 1 0 0 0,0-1 0 0 0,0 0 0 0 0,0 0 0 0 0,0 0 0 0 0,0 0 0 0 0,0-1-1 0 0,0 1 1 0 0,1 0 0 0 0,-1-1 0 0 0,0 0 0 0 0,0 1 0 0 0,1-1 0 0 0,-1 0 0 0 0,4 0 0 0 0,1-2-722 0 0,-1 0-1 0 0,0 0 0 0 0,0 0 0 0 0,1-1 0 0 0,-2 0 1 0 0,1 0-1 0 0,7-5 0 0 0,3-3-606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5.836"/>
    </inkml:context>
    <inkml:brush xml:id="br0">
      <inkml:brushProperty name="width" value="0.1" units="cm"/>
      <inkml:brushProperty name="height" value="0.1" units="cm"/>
      <inkml:brushProperty name="color" value="#FFFFFF"/>
    </inkml:brush>
  </inkml:definitions>
  <inkml:trace contextRef="#ctx0" brushRef="#br0">1 1 6005 0 0,'5'91'6714'0'0,"12"67"-5421"0"0,-3-56-378 0 0,-12-91-954 0 0,3 24 7 0 0,9 37-1 0 0,-10-61-1262 0 0,0 1 0 0 0,0-1-1 0 0,11 20 1 0 0,-10-25-237 0 0</inkml:trace>
</inkml:ink>
</file>

<file path=ppt/ink/ink6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55.361"/>
    </inkml:context>
    <inkml:brush xml:id="br0">
      <inkml:brushProperty name="width" value="0.1" units="cm"/>
      <inkml:brushProperty name="height" value="0.1" units="cm"/>
      <inkml:brushProperty name="color" value="#FFFFFF"/>
    </inkml:brush>
  </inkml:definitions>
  <inkml:trace contextRef="#ctx0" brushRef="#br0">1 103 1856 0 0,'10'-6'572'0'0,"1"0"1"0"0,-1 0-1 0 0,1 2 0 0 0,0-1 0 0 0,1 1 0 0 0,-1 1 1 0 0,1 0-1 0 0,14-1 0 0 0,10-4 81 0 0,150-29-694 0 0,-107 22-4590 0 0,-68 13 3220 0 0</inkml:trace>
</inkml:ink>
</file>

<file path=ppt/ink/ink6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55.734"/>
    </inkml:context>
    <inkml:brush xml:id="br0">
      <inkml:brushProperty name="width" value="0.1" units="cm"/>
      <inkml:brushProperty name="height" value="0.1" units="cm"/>
      <inkml:brushProperty name="color" value="#FFFFFF"/>
    </inkml:brush>
  </inkml:definitions>
  <inkml:trace contextRef="#ctx0" brushRef="#br0">21 17 1856 0 0,'-7'-8'1326'0'0,"-3"-1"2110"0"0,7 25-1028 0 0,3 47-239 0 0,2 101-59 0 0,0-112-1917 0 0,5 52-129 0 0,0-36-5531 0 0,-5-58 2316 0 0</inkml:trace>
</inkml:ink>
</file>

<file path=ppt/ink/ink6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56.100"/>
    </inkml:context>
    <inkml:brush xml:id="br0">
      <inkml:brushProperty name="width" value="0.1" units="cm"/>
      <inkml:brushProperty name="height" value="0.1" units="cm"/>
      <inkml:brushProperty name="color" value="#FFFFFF"/>
    </inkml:brush>
  </inkml:definitions>
  <inkml:trace contextRef="#ctx0" brushRef="#br0">0 0 4932 0 0,'8'106'5116'0'0,"18"50"-5318"0"0,-23-142-771 0 0,-1-1 1 0 0,2-1-1 0 0,0 1 0 0 0,0 0 0 0 0,1-1 0 0 0,7 12 0 0 0,-3-11-319 0 0</inkml:trace>
  <inkml:trace contextRef="#ctx0" brushRef="#br0" timeOffset="1">476 169 2136 0 0,'-2'0'356'0'0,"-1"1"1"0"0,1-1-1 0 0,-1 1 0 0 0,1 0 0 0 0,0 0 0 0 0,-1 0 0 0 0,1 0 1 0 0,0 0-1 0 0,0 1 0 0 0,-1-1 0 0 0,1 1 0 0 0,0-1 1 0 0,0 1-1 0 0,1 0 0 0 0,-1 0 0 0 0,0-1 0 0 0,-2 5 0 0 0,-27 41 819 0 0,22-32-416 0 0,-204 392 3197 0 0,170-320-3548 0 0,-12 25-1912 0 0,25-36-4158 0 0,24-59 2655 0 0</inkml:trace>
</inkml:ink>
</file>

<file path=ppt/ink/ink6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56.499"/>
    </inkml:context>
    <inkml:brush xml:id="br0">
      <inkml:brushProperty name="width" value="0.1" units="cm"/>
      <inkml:brushProperty name="height" value="0.1" units="cm"/>
      <inkml:brushProperty name="color" value="#FFFFFF"/>
    </inkml:brush>
  </inkml:definitions>
  <inkml:trace contextRef="#ctx0" brushRef="#br0">0 76 6633 0 0,'9'-9'579'0'0,"0"1"1"0"0,0 0-1 0 0,1 0 1 0 0,0 1 0 0 0,0 0-1 0 0,0 1 1 0 0,14-6-1 0 0,-20 10-459 0 0,1 0 0 0 0,-1 0-1 0 0,1 1 1 0 0,0 0 0 0 0,-1 0-1 0 0,1 0 1 0 0,0 1 0 0 0,0 0-1 0 0,0 0 1 0 0,0 0 0 0 0,-1 0-1 0 0,1 1 1 0 0,0-1 0 0 0,0 1-1 0 0,-1 0 1 0 0,1 1 0 0 0,0-1-1 0 0,-1 1 1 0 0,0 0 0 0 0,1 0-1 0 0,4 4 1 0 0,-7-4-86 0 0,1 0 0 0 0,0 1 0 0 0,-1 0 0 0 0,1 0-1 0 0,-1 0 1 0 0,0 0 0 0 0,0 0 0 0 0,0 0 0 0 0,0 1 0 0 0,0-1 0 0 0,-1 0 0 0 0,0 1 0 0 0,1 0-1 0 0,-1-1 1 0 0,-1 1 0 0 0,1 0 0 0 0,0-1 0 0 0,-1 1 0 0 0,0 0 0 0 0,0 0 0 0 0,0-1 0 0 0,0 1-1 0 0,-1 0 1 0 0,0 0 0 0 0,-1 4 0 0 0,-1 8 16 0 0,-1 0 0 0 0,-1-1-1 0 0,-1 0 1 0 0,-10 22 0 0 0,1-11 17 0 0,-1 0-1 0 0,-1-2 1 0 0,-29 33-1 0 0,-16 21 330 0 0,62-78-392 0 0,0 0 0 0 0,0 0 1 0 0,-1 0-1 0 0,1 0 0 0 0,0 1 0 0 0,0-1 0 0 0,0 0 0 0 0,0 0 0 0 0,0 0 1 0 0,0 0-1 0 0,0 0 0 0 0,0 0 0 0 0,0 0 0 0 0,0 1 0 0 0,-1-1 1 0 0,1 0-1 0 0,0 0 0 0 0,0 0 0 0 0,0 0 0 0 0,0 0 0 0 0,0 1 0 0 0,0-1 1 0 0,0 0-1 0 0,0 0 0 0 0,0 0 0 0 0,0 0 0 0 0,0 0 0 0 0,0 1 0 0 0,0-1 1 0 0,0 0-1 0 0,1 0 0 0 0,-1 0 0 0 0,0 0 0 0 0,0 0 0 0 0,0 0 1 0 0,0 1-1 0 0,0-1 0 0 0,0 0 0 0 0,0 0 0 0 0,0 0 0 0 0,0 0 0 0 0,0 0 1 0 0,1 0-1 0 0,-1 0 0 0 0,0 1 0 0 0,0-1 0 0 0,0 0 0 0 0,0 0 0 0 0,0 0 1 0 0,12 0 90 0 0,19-7-49 0 0,-23 5-14 0 0,209-39 20 0 0,-182 38-548 0 0,1 0-2007 0 0,-15-3-3103 0 0</inkml:trace>
</inkml:ink>
</file>

<file path=ppt/ink/ink6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57.483"/>
    </inkml:context>
    <inkml:brush xml:id="br0">
      <inkml:brushProperty name="width" value="0.1" units="cm"/>
      <inkml:brushProperty name="height" value="0.1" units="cm"/>
      <inkml:brushProperty name="color" value="#FFFFFF"/>
    </inkml:brush>
  </inkml:definitions>
  <inkml:trace contextRef="#ctx0" brushRef="#br0">2 0 5925 0 0,'-1'6'4429'0'0,"1"-6"-4350"0"0,21 3 1503 0 0,27-1-1322 0 0,-10-3-538 0 0,9-1-2052 0 0,-2 8-3293 0 0,-40-4 4279 0 0,0 0 60 0 0</inkml:trace>
</inkml:ink>
</file>

<file path=ppt/ink/ink6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57.846"/>
    </inkml:context>
    <inkml:brush xml:id="br0">
      <inkml:brushProperty name="width" value="0.1" units="cm"/>
      <inkml:brushProperty name="height" value="0.1" units="cm"/>
      <inkml:brushProperty name="color" value="#FFFFFF"/>
    </inkml:brush>
  </inkml:definitions>
  <inkml:trace contextRef="#ctx0" brushRef="#br0">17 1 2320 0 0,'-7'7'1232'0'0,"1"-2"-172"0"0,2-1-135 0 0,6 0-113 0 0,1-1-104 0 0,2-1-64 0 0,2-1-88 0 0,2-1-116 0 0,8 0-160 0 0,3 0-220 0 0,5 0-4 0 0,1-3-532 0 0,2 0-404 0 0,-1 0-540 0 0,4 1-37 0 0,0-5 93 0 0,-1 1 44 0 0</inkml:trace>
</inkml:ink>
</file>

<file path=ppt/ink/ink6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58.200"/>
    </inkml:context>
    <inkml:brush xml:id="br0">
      <inkml:brushProperty name="width" value="0.1" units="cm"/>
      <inkml:brushProperty name="height" value="0.1" units="cm"/>
      <inkml:brushProperty name="color" value="#FFFFFF"/>
    </inkml:brush>
  </inkml:definitions>
  <inkml:trace contextRef="#ctx0" brushRef="#br0">0 196 1972 0 0,'1'-1'161'0'0,"-1"0"0"0"0,1 0 0 0 0,-1 1 0 0 0,1-1 0 0 0,0 0 0 0 0,-1 1 0 0 0,1-1 0 0 0,0 0 0 0 0,-1 1 0 0 0,1-1 0 0 0,0 1 0 0 0,0-1 0 0 0,0 1 0 0 0,-1-1 0 0 0,1 1 0 0 0,0 0 0 0 0,0 0 0 0 0,0-1 0 0 0,0 1 0 0 0,0 0 0 0 0,0 0 0 0 0,-1 0 0 0 0,1 0-1 0 0,0 0 1 0 0,0 0 0 0 0,0 0 0 0 0,0 0 0 0 0,0 0 0 0 0,0 0 0 0 0,0 1 0 0 0,0-1 0 0 0,0 0 0 0 0,-1 1 0 0 0,1-1 0 0 0,0 0 0 0 0,0 1 0 0 0,0-1 0 0 0,-1 1 0 0 0,1-1 0 0 0,0 1 0 0 0,0 0 0 0 0,-1-1 0 0 0,2 2 0 0 0,39 38 439 0 0,-30-29-91 0 0,18 20-647 0 0,-18-18-1255 0 0,2 0 0 0 0,0-1 0 0 0,0 0 0 0 0,21 14 1 0 0,-17-18 66 0 0</inkml:trace>
  <inkml:trace contextRef="#ctx0" brushRef="#br0" timeOffset="1">513 1 1024 0 0,'-6'-1'4306'0'0,"6"1"-4227"0"0,-4 11 1628 0 0,-1 18-880 0 0,5-27-573 0 0,-24 201 2528 0 0,-72 306 452 0 0,53-299-2724 0 0,36-175-910 0 0,-5 32-1215 0 0,13-24-3057 0 0,1-34 1568 0 0</inkml:trace>
</inkml:ink>
</file>

<file path=ppt/ink/ink6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8:58.562"/>
    </inkml:context>
    <inkml:brush xml:id="br0">
      <inkml:brushProperty name="width" value="0.1" units="cm"/>
      <inkml:brushProperty name="height" value="0.1" units="cm"/>
      <inkml:brushProperty name="color" value="#FFFFFF"/>
    </inkml:brush>
  </inkml:definitions>
  <inkml:trace contextRef="#ctx0" brushRef="#br0">1 75 6725 0 0,'7'-7'443'0'0,"0"0"-1"0"0,1 0 1 0 0,0 0 0 0 0,1 1 0 0 0,-1 0 0 0 0,1 1 0 0 0,0 0 0 0 0,0 1 0 0 0,1-1 0 0 0,-1 2 0 0 0,18-6 0 0 0,-21 8-317 0 0,-1 0 1 0 0,1 0-1 0 0,-1 1 1 0 0,1-1-1 0 0,-1 1 1 0 0,1 0-1 0 0,0 1 1 0 0,-1 0-1 0 0,1-1 1 0 0,7 4-1 0 0,-10-3-81 0 0,1 0-1 0 0,-1 1 0 0 0,0 0 1 0 0,0-1-1 0 0,0 1 0 0 0,0 0 0 0 0,0 1 1 0 0,0-1-1 0 0,0 1 0 0 0,0-1 1 0 0,-1 1-1 0 0,0 0 0 0 0,1 0 0 0 0,-1 0 1 0 0,0 0-1 0 0,-1 0 0 0 0,3 4 1 0 0,-3-3-24 0 0,1 1 1 0 0,-1 0 0 0 0,0 0 0 0 0,0 0-1 0 0,0-1 1 0 0,-1 1 0 0 0,0 0 0 0 0,0 0-1 0 0,0 0 1 0 0,0 0 0 0 0,-1 0 0 0 0,0 0-1 0 0,0 0 1 0 0,0 0 0 0 0,-1 0 0 0 0,1-1-1 0 0,-1 1 1 0 0,-4 6 0 0 0,-5 9 32 0 0,0-1 0 0 0,-25 31 0 0 0,29-40-29 0 0,-108 121 155 0 0,114-130-178 0 0,1-1 0 0 0,-1 1-1 0 0,1 0 1 0 0,-1 0-1 0 0,0-1 1 0 0,1 1-1 0 0,-1 0 1 0 0,1 0 0 0 0,0 0-1 0 0,-1 0 1 0 0,1 0-1 0 0,0 0 1 0 0,-1 0-1 0 0,1 0 1 0 0,0 0 0 0 0,0 0-1 0 0,0 0 1 0 0,0 0-1 0 0,0 0 1 0 0,0 0-1 0 0,0-1 1 0 0,0 1 0 0 0,0 0-1 0 0,1 0 1 0 0,-1 0-1 0 0,1 2 1 0 0,0-2 4 0 0,0 0 1 0 0,0 0-1 0 0,0 0 1 0 0,0 0 0 0 0,1 0-1 0 0,-1 0 1 0 0,0 0-1 0 0,1 0 1 0 0,-1-1-1 0 0,1 1 1 0 0,-1-1-1 0 0,1 1 1 0 0,-1-1 0 0 0,4 1-1 0 0,8 1 41 0 0,0-1 1 0 0,0 0-1 0 0,16-1 0 0 0,-20 0-33 0 0,20-2-58 0 0,1 0 0 0 0,0-2 0 0 0,-1-1 1 0 0,32-10-1 0 0,14-8-7147 0 0</inkml:trace>
</inkml:ink>
</file>

<file path=ppt/ink/ink6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0.719"/>
    </inkml:context>
    <inkml:brush xml:id="br0">
      <inkml:brushProperty name="width" value="0.1" units="cm"/>
      <inkml:brushProperty name="height" value="0.1" units="cm"/>
      <inkml:brushProperty name="color" value="#FFFFFF"/>
    </inkml:brush>
  </inkml:definitions>
  <inkml:trace contextRef="#ctx0" brushRef="#br0">57 126 5545 0 0,'-1'-4'206'0'0,"0"1"1"0"0,0-1-1 0 0,0 0 1 0 0,1 0 0 0 0,-1 0-1 0 0,1 1 1 0 0,0-1 0 0 0,0 0-1 0 0,1 0 1 0 0,-1 0 0 0 0,1 0-1 0 0,-1 1 1 0 0,1-1 0 0 0,1 0-1 0 0,-1 1 1 0 0,0-1 0 0 0,1 0-1 0 0,0 1 1 0 0,0 0 0 0 0,0-1-1 0 0,0 1 1 0 0,0 0-1 0 0,1 0 1 0 0,-1 0 0 0 0,1 0-1 0 0,0 1 1 0 0,0-1 0 0 0,0 1-1 0 0,4-3 1 0 0,-4 3-159 0 0,0-1 1 0 0,0 1-1 0 0,1 0 0 0 0,-1 0 1 0 0,1 1-1 0 0,-1-1 1 0 0,1 1-1 0 0,0-1 0 0 0,-1 1 1 0 0,1 0-1 0 0,0 0 0 0 0,0 1 1 0 0,0-1-1 0 0,0 1 0 0 0,0 0 1 0 0,0 0-1 0 0,0 1 1 0 0,0-1-1 0 0,-1 1 0 0 0,1-1 1 0 0,0 1-1 0 0,0 0 0 0 0,0 1 1 0 0,-1-1-1 0 0,1 1 0 0 0,-1-1 1 0 0,1 1-1 0 0,5 5 1 0 0,-4-4-20 0 0,-1 1 1 0 0,0 0 0 0 0,-1 0 0 0 0,1 1 0 0 0,-1-1 0 0 0,0 1 0 0 0,0 0 0 0 0,0 0-1 0 0,-1 0 1 0 0,1 0 0 0 0,-1 0 0 0 0,0 0 0 0 0,-1 1 0 0 0,1-1 0 0 0,-1 1 0 0 0,0 6 0 0 0,0-3-6 0 0,-2-1-1 0 0,1 1 1 0 0,-1-1 0 0 0,0 1 0 0 0,-1-1 0 0 0,1 1 0 0 0,-2-1 0 0 0,1 0 0 0 0,-1 0 0 0 0,-5 8 0 0 0,3-5-18 0 0,-1-1-1 0 0,0 1 0 0 0,-1-1 1 0 0,0-1-1 0 0,0 1 1 0 0,-1-1-1 0 0,0 0 1 0 0,-1-1-1 0 0,0 0 1 0 0,0 0-1 0 0,-1-1 0 0 0,0-1 1 0 0,0 1-1 0 0,-1-2 1 0 0,-15 7-1 0 0,23-11-10 0 0,-1 0-1 0 0,1 0 1 0 0,0-1-1 0 0,-1 0 1 0 0,1 1-1 0 0,-1-1 1 0 0,1-1-1 0 0,0 1 1 0 0,-1 0-1 0 0,1-1 1 0 0,0 0-1 0 0,-1 0 1 0 0,1 0-1 0 0,0 0 1 0 0,0 0-1 0 0,0 0 1 0 0,0-1-1 0 0,0 0 1 0 0,-3-2 0 0 0,4 3 2 0 0,1 0 0 0 0,0 0 1 0 0,0 0-1 0 0,-1 0 1 0 0,1-1-1 0 0,0 1 1 0 0,0 0-1 0 0,1-1 1 0 0,-1 1-1 0 0,0-1 1 0 0,0 1-1 0 0,1-1 0 0 0,-1 1 1 0 0,1-1-1 0 0,-1 0 1 0 0,1 1-1 0 0,0-1 1 0 0,-1 1-1 0 0,1-1 1 0 0,0 0-1 0 0,0 1 1 0 0,0-1-1 0 0,0 0 0 0 0,1 1 1 0 0,-1-1-1 0 0,0 0 1 0 0,1 1-1 0 0,-1-1 1 0 0,1 1-1 0 0,-1-1 1 0 0,1 1-1 0 0,0-1 1 0 0,0 1-1 0 0,0-1 1 0 0,0 1-1 0 0,0 0 0 0 0,0-1 1 0 0,0 1-1 0 0,0 0 1 0 0,2-1-1 0 0,-1 0 10 0 0,-1 1 0 0 0,1 0 0 0 0,0-1-1 0 0,1 1 1 0 0,-1 0 0 0 0,0 0 0 0 0,0 1-1 0 0,0-1 1 0 0,0 0 0 0 0,1 1 0 0 0,-1-1-1 0 0,0 1 1 0 0,1 0 0 0 0,-1 0 0 0 0,0 0-1 0 0,1 0 1 0 0,-1 0 0 0 0,0 0 0 0 0,1 1-1 0 0,2 0 1 0 0,49 14 70 0 0,-50-13-72 0 0,26 10-249 0 0,0 2 1 0 0,49 31 0 0 0,-10-4-5583 0 0,-58-35 2831 0 0</inkml:trace>
</inkml:ink>
</file>

<file path=ppt/ink/ink6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1.268"/>
    </inkml:context>
    <inkml:brush xml:id="br0">
      <inkml:brushProperty name="width" value="0.1" units="cm"/>
      <inkml:brushProperty name="height" value="0.1" units="cm"/>
      <inkml:brushProperty name="color" value="#FFFFFF"/>
    </inkml:brush>
  </inkml:definitions>
  <inkml:trace contextRef="#ctx0" brushRef="#br0">492 19 4388 0 0,'-10'-4'284'0'0,"0"1"1"0"0,-1 0-1 0 0,1 0 0 0 0,-1 1 0 0 0,1 1 0 0 0,-1-1 0 0 0,0 2 0 0 0,0 0 0 0 0,0 0 0 0 0,1 1 0 0 0,-1 0 0 0 0,0 1 0 0 0,1 0 0 0 0,-1 0 0 0 0,1 1 0 0 0,0 1 0 0 0,0 0 0 0 0,0 0 0 0 0,0 1 1 0 0,-16 11-1 0 0,7 0-37 0 0,0 1 0 0 0,1 0 0 0 0,0 2 1 0 0,2 0-1 0 0,0 1 0 0 0,1 0 1 0 0,1 1-1 0 0,1 1 0 0 0,-10 25 0 0 0,6-11 75 0 0,3 0 0 0 0,1 1 0 0 0,1 0 0 0 0,3 1 0 0 0,-7 49-1 0 0,12-49-101 0 0,3 0 0 0 0,1 0 0 0 0,2 0 0 0 0,2 0 0 0 0,9 41 0 0 0,-9-55-154 0 0,1-1 0 0 0,2-1 0 0 0,0 1 0 0 0,1-1-1 0 0,2-1 1 0 0,0 1 0 0 0,1-1 0 0 0,1-1 0 0 0,1 0-1 0 0,28 32 1 0 0,-29-39-30 0 0,0 0-1 0 0,1-2 1 0 0,0 1 0 0 0,0-2 0 0 0,1 1-1 0 0,1-2 1 0 0,-1 0 0 0 0,2-1-1 0 0,-1 0 1 0 0,1-1 0 0 0,0-1-1 0 0,1-1 1 0 0,-1 0 0 0 0,1-1 0 0 0,24 2-1 0 0,-18-4-25 0 0,-1-2 0 0 0,0 0 0 0 0,1-2 0 0 0,-1 0 0 0 0,0-2-1 0 0,0 0 1 0 0,0-1 0 0 0,0-2 0 0 0,25-10 0 0 0,-21 6-29 0 0,-1-1 1 0 0,0-1-1 0 0,-1 0 1 0 0,0-2-1 0 0,-1-1 1 0 0,-1-1-1 0 0,30-30 0 0 0,-42 37-37 0 0,-1-1 0 0 0,0 0 0 0 0,0-1 0 0 0,-1 0-1 0 0,-1 0 1 0 0,0-1 0 0 0,0 0 0 0 0,-2 0 0 0 0,1 0-1 0 0,-2-1 1 0 0,0 0 0 0 0,0 0 0 0 0,-2 0-1 0 0,1 0 1 0 0,-2 0 0 0 0,0-28 0 0 0,-3 13-7 0 0,-2-1 1 0 0,-1 1-1 0 0,-1 0 1 0 0,-1 1-1 0 0,-2-1 1 0 0,0 1-1 0 0,-20-37 1 0 0,15 40-64 0 0,-1 1 0 0 0,-1 1 0 0 0,-1 1 0 0 0,-1 0 0 0 0,-1 2 1 0 0,-1 0-1 0 0,-1 1 0 0 0,0 0 0 0 0,-2 2 0 0 0,0 1 0 0 0,0 1 0 0 0,-2 1 0 0 0,0 1 0 0 0,-28-11 1 0 0,29 19-1618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6.186"/>
    </inkml:context>
    <inkml:brush xml:id="br0">
      <inkml:brushProperty name="width" value="0.1" units="cm"/>
      <inkml:brushProperty name="height" value="0.1" units="cm"/>
      <inkml:brushProperty name="color" value="#FFFFFF"/>
    </inkml:brush>
  </inkml:definitions>
  <inkml:trace contextRef="#ctx0" brushRef="#br0">4 146 4980 0 0,'-1'-7'372'0'0,"0"-1"1"0"0,0 0-1 0 0,1 0 0 0 0,0 0 0 0 0,0 1 0 0 0,1-1 0 0 0,0 0 0 0 0,1 0 0 0 0,-1 1 0 0 0,5-12 0 0 0,-4 15-284 0 0,0 1 0 0 0,0 0 0 0 0,0 0 0 0 0,0 0 0 0 0,0 0-1 0 0,0 0 1 0 0,1 1 0 0 0,0-1 0 0 0,-1 1 0 0 0,1-1 0 0 0,0 1 0 0 0,0 0 0 0 0,0 0 0 0 0,0 0 0 0 0,1 1 0 0 0,-1-1 0 0 0,0 1 0 0 0,1 0 0 0 0,-1 0 0 0 0,1 0 0 0 0,-1 0 0 0 0,1 0 0 0 0,0 1 0 0 0,6-1 0 0 0,0 2 2 0 0,0-1 0 0 0,1 1 0 0 0,-1 1 0 0 0,1 0 0 0 0,-1 1 0 0 0,0 0 1 0 0,0 0-1 0 0,-1 1 0 0 0,1 0 0 0 0,-1 1 0 0 0,1 0 0 0 0,-1 0 0 0 0,-1 1 0 0 0,1 0 1 0 0,-1 1-1 0 0,0 0 0 0 0,-1 0 0 0 0,1 0 0 0 0,-1 1 0 0 0,-1 0 0 0 0,6 10 0 0 0,-7-12-48 0 0,-2 1 0 0 0,1 0 0 0 0,-1-1-1 0 0,0 1 1 0 0,0 1 0 0 0,0-1-1 0 0,-1 0 1 0 0,-1 1 0 0 0,1-1 0 0 0,-1 1-1 0 0,0-1 1 0 0,-1 15 0 0 0,-1-15-16 0 0,0-1 0 0 0,0 1 1 0 0,-1-1-1 0 0,1 0 0 0 0,-2 1 0 0 0,1-1 1 0 0,-1 0-1 0 0,0 0 0 0 0,0-1 0 0 0,0 1 1 0 0,-1-1-1 0 0,0 0 0 0 0,0 1 1 0 0,0-2-1 0 0,-1 1 0 0 0,-9 7 0 0 0,0 0 82 0 0,0-1 0 0 0,-1-1 0 0 0,-23 12 0 0 0,31-18-138 0 0,0-1-1 0 0,0 0 1 0 0,0-1 0 0 0,0 0 0 0 0,-1 0-1 0 0,1 0 1 0 0,0-1 0 0 0,-1 0 0 0 0,1 0-1 0 0,-15-1 1 0 0,20 0-169 0 0,1 0 1 0 0,0 0-1 0 0,-1-1 0 0 0,1 1 1 0 0,-1 0-1 0 0,1-1 0 0 0,0 1 1 0 0,0-1-1 0 0,-1 1 0 0 0,1-1 0 0 0,0 0 1 0 0,0 0-1 0 0,0 1 0 0 0,-1-1 1 0 0,1 0-1 0 0,0 0 0 0 0,0 0 1 0 0,0 0-1 0 0,1 0 0 0 0,-1 0 1 0 0,0 0-1 0 0,0-1 0 0 0,0 1 1 0 0,1 0-1 0 0,-1 0 0 0 0,0-2 0 0 0</inkml:trace>
</inkml:ink>
</file>

<file path=ppt/ink/ink6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1.653"/>
    </inkml:context>
    <inkml:brush xml:id="br0">
      <inkml:brushProperty name="width" value="0.1" units="cm"/>
      <inkml:brushProperty name="height" value="0.1" units="cm"/>
      <inkml:brushProperty name="color" value="#FFFFFF"/>
    </inkml:brush>
  </inkml:definitions>
  <inkml:trace contextRef="#ctx0" brushRef="#br0">1 1 5072 0 0,'0'0'88'0'0,"0"0"0"0"0,1 0-1 0 0,-1 0 1 0 0,0 0 0 0 0,1 0-1 0 0,-1 0 1 0 0,1 0 0 0 0,-1 0-1 0 0,0 0 1 0 0,1 0-1 0 0,-1 0 1 0 0,0 0 0 0 0,1 0-1 0 0,-1 0 1 0 0,0 1 0 0 0,1-1-1 0 0,-1 0 1 0 0,0 0 0 0 0,1 0-1 0 0,-1 1 1 0 0,0-1 0 0 0,1 0-1 0 0,-1 0 1 0 0,0 1-1 0 0,0-1 1 0 0,1 0 0 0 0,-1 0-1 0 0,0 1 1 0 0,0-1 0 0 0,0 0-1 0 0,0 1 1 0 0,1-1 0 0 0,-1 0-1 0 0,0 1 1 0 0,0-1-1 0 0,0 0 1 0 0,0 1 0 0 0,0-1-1 0 0,0 1 1 0 0,0-1 0 0 0,0 1-1 0 0,8 17 579 0 0,2 22 942 0 0,11 70 1 0 0,-11-49-879 0 0,27 128 726 0 0,12 67-4332 0 0,-41-219-1216 0 0,-7-29 1014 0 0</inkml:trace>
</inkml:ink>
</file>

<file path=ppt/ink/ink6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2.014"/>
    </inkml:context>
    <inkml:brush xml:id="br0">
      <inkml:brushProperty name="width" value="0.1" units="cm"/>
      <inkml:brushProperty name="height" value="0.1" units="cm"/>
      <inkml:brushProperty name="color" value="#FFFFFF"/>
    </inkml:brush>
  </inkml:definitions>
  <inkml:trace contextRef="#ctx0" brushRef="#br0">0 126 4064 0 0,'0'-5'147'0'0,"0"0"-1"0"0,1 0 0 0 0,-1 0 0 0 0,1 0 1 0 0,0 0-1 0 0,0 0 0 0 0,0 0 0 0 0,1 1 1 0 0,-1-1-1 0 0,1 0 0 0 0,1 1 1 0 0,-1-1-1 0 0,1 1 0 0 0,-1 0 0 0 0,1 0 1 0 0,0 0-1 0 0,1 0 0 0 0,-1 0 0 0 0,1 1 1 0 0,-1-1-1 0 0,1 1 0 0 0,0 0 0 0 0,0 0 1 0 0,1 1-1 0 0,-1-1 0 0 0,6-2 0 0 0,-3 3-48 0 0,1-1 0 0 0,0 1 0 0 0,0 0 0 0 0,0 1 0 0 0,0 0-1 0 0,0 0 1 0 0,0 1 0 0 0,1 0 0 0 0,-1 0 0 0 0,0 1 0 0 0,0 0 0 0 0,0 0-1 0 0,0 1 1 0 0,0 0 0 0 0,13 6 0 0 0,-13-5-57 0 0,0 1 1 0 0,0 1-1 0 0,-1-1 0 0 0,1 1 0 0 0,-1 0 1 0 0,0 1-1 0 0,0 0 0 0 0,-1 0 1 0 0,1 1-1 0 0,-1-1 0 0 0,-1 1 1 0 0,0 0-1 0 0,0 1 0 0 0,0-1 1 0 0,-1 1-1 0 0,0 0 0 0 0,0 1 1 0 0,-1-1-1 0 0,0 0 0 0 0,0 1 1 0 0,-1 0-1 0 0,0-1 0 0 0,0 15 0 0 0,-1-15 3 0 0,-1 1-1 0 0,0-1 0 0 0,0 1 0 0 0,-1-1 0 0 0,0 1 0 0 0,-1-1 0 0 0,0 1 0 0 0,0-1 0 0 0,0 0 0 0 0,-1 0 0 0 0,-1 0 0 0 0,1 0 0 0 0,-2 0 0 0 0,1-1 0 0 0,-1 0 0 0 0,0 0 0 0 0,0 0 0 0 0,0 0 0 0 0,-1-1 0 0 0,0 0 0 0 0,-1 0 0 0 0,1-1 0 0 0,-1 0 0 0 0,-12 7 0 0 0,10-7-34 0 0,0 0 1 0 0,-1-1-1 0 0,1 0 1 0 0,-1 0-1 0 0,0-1 1 0 0,0 0-1 0 0,-18 1 1 0 0,23-3-563 0 0,0-1 1 0 0,0 0-1 0 0,0-1 1 0 0,0 1-1 0 0,0-1 1 0 0,-7-2-1 0 0</inkml:trace>
</inkml:ink>
</file>

<file path=ppt/ink/ink6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2.387"/>
    </inkml:context>
    <inkml:brush xml:id="br0">
      <inkml:brushProperty name="width" value="0.1" units="cm"/>
      <inkml:brushProperty name="height" value="0.1" units="cm"/>
      <inkml:brushProperty name="color" value="#FFFFFF"/>
    </inkml:brush>
  </inkml:definitions>
  <inkml:trace contextRef="#ctx0" brushRef="#br0">344 86 2228 0 0,'-6'-9'613'0'0,"1"1"0"0"0,-1 1 1 0 0,0-1-1 0 0,-1 1 0 0 0,0 0 0 0 0,0 0 0 0 0,0 1 0 0 0,-10-7 0 0 0,14 11-435 0 0,-1 1-1 0 0,1-1 1 0 0,-1 0-1 0 0,0 1 1 0 0,1 0-1 0 0,-1 0 1 0 0,0 0-1 0 0,0 0 1 0 0,0 0-1 0 0,0 1 1 0 0,0 0-1 0 0,1 0 1 0 0,-1 0-1 0 0,0 0 1 0 0,0 0-1 0 0,0 1 1 0 0,0 0-1 0 0,0 0 1 0 0,1 0-1 0 0,-1 0 1 0 0,0 1-1 0 0,1-1 1 0 0,-5 3-1 0 0,0 1 10 0 0,0 1 0 0 0,0 0-1 0 0,0 0 1 0 0,1 1 0 0 0,0 0-1 0 0,0 0 1 0 0,1 0 0 0 0,0 1-1 0 0,0 0 1 0 0,-5 10 0 0 0,-2 5 154 0 0,1 1-1 0 0,-13 39 1 0 0,13-25 6 0 0,2 0-1 0 0,1 0 1 0 0,2 1 0 0 0,2 1 0 0 0,0 64-1 0 0,5-72-189 0 0,-1-15-80 0 0,1 0 0 0 0,1 1 0 0 0,1-1 0 0 0,0 0 0 0 0,1 0 0 0 0,7 21 0 0 0,-2-12 20 0 0,0 0 1 0 0,2-1 0 0 0,1 0 0 0 0,1 0-1 0 0,0-1 1 0 0,20 25 0 0 0,-24-38-399 0 0,0-1 1 0 0,1 0-1 0 0,0-1 0 0 0,0 0 0 0 0,1-1 1 0 0,19 13-1 0 0,-21-16-505 0 0,1-1 0 0 0,0 1 1 0 0,0-2-1 0 0,0 1 0 0 0,1-1 0 0 0,-1 0 0 0 0,1-1 0 0 0,0 0 1 0 0,18 1-1 0 0,-6-3-2465 0 0</inkml:trace>
</inkml:ink>
</file>

<file path=ppt/ink/ink6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4.120"/>
    </inkml:context>
    <inkml:brush xml:id="br0">
      <inkml:brushProperty name="width" value="0.1" units="cm"/>
      <inkml:brushProperty name="height" value="0.1" units="cm"/>
      <inkml:brushProperty name="color" value="#FFFFFF"/>
    </inkml:brush>
  </inkml:definitions>
  <inkml:trace contextRef="#ctx0" brushRef="#br0">0 166 4504 0 0,'6'-41'5642'0'0,"-6"62"-4728"0"0,0 37-67 0 0,-1-4-254 0 0,2 0 0 0 0,10 63 0 0 0,-9-101-538 0 0,2 1 0 0 0,0-1 0 0 0,1 0 0 0 0,0 0 0 0 0,2-1 0 0 0,0 1-1 0 0,0-1 1 0 0,1-1 0 0 0,1 0 0 0 0,1 0 0 0 0,14 17 0 0 0,-17-24-59 0 0,-1 0 1 0 0,1 0-1 0 0,1-1 1 0 0,-1 0-1 0 0,1 0 1 0 0,0-1-1 0 0,0 0 1 0 0,1 0-1 0 0,0-1 1 0 0,16 6-1 0 0,-20-9 1 0 0,-1 0 0 0 0,1 0-1 0 0,-1-1 1 0 0,0 1 0 0 0,1-1 0 0 0,-1 0-1 0 0,1-1 1 0 0,-1 1 0 0 0,1-1 0 0 0,-1 0-1 0 0,0 0 1 0 0,1 0 0 0 0,-1-1 0 0 0,0 1-1 0 0,0-1 1 0 0,0 0 0 0 0,0 0-1 0 0,0 0 1 0 0,0-1 0 0 0,-1 0 0 0 0,1 1-1 0 0,-1-1 1 0 0,0 0 0 0 0,0-1 0 0 0,5-4-1 0 0,0-4-19 0 0,0 0 1 0 0,0 0-1 0 0,-1-1 0 0 0,-1 0 0 0 0,0 0 0 0 0,-1-1 0 0 0,0 1 0 0 0,-1-1 1 0 0,-1 0-1 0 0,0-1 0 0 0,-1 1 0 0 0,1-26 0 0 0,-2 8-4 0 0,-2-1-1 0 0,-1 1 0 0 0,-2 0 1 0 0,-12-52-1 0 0,3 42 146 0 0,-18-42 0 0 0,-6-19-1697 0 0,37 102 1441 0 0,0 1-1 0 0,0-1 0 0 0,0 0 1 0 0,-1 1-1 0 0,1-1 0 0 0,0 1 1 0 0,0-1-1 0 0,0 1 1 0 0,0-1-1 0 0,0 1 0 0 0,0-1 1 0 0,0 0-1 0 0,0 1 1 0 0,0-1-1 0 0,0 1 0 0 0,0-1 1 0 0,1 1-1 0 0,-1-1 0 0 0,0 1 1 0 0,0-1-1 0 0,0 1 1 0 0,1-1-1 0 0,-1 1 0 0 0,0-1 1 0 0,1 1-1 0 0,-1-1 0 0 0,0 1 1 0 0,1-1-1 0 0,-1 1 1 0 0,1 0-1 0 0,0-1 0 0 0</inkml:trace>
</inkml:ink>
</file>

<file path=ppt/ink/ink6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4.494"/>
    </inkml:context>
    <inkml:brush xml:id="br0">
      <inkml:brushProperty name="width" value="0.1" units="cm"/>
      <inkml:brushProperty name="height" value="0.1" units="cm"/>
      <inkml:brushProperty name="color" value="#FFFFFF"/>
    </inkml:brush>
  </inkml:definitions>
  <inkml:trace contextRef="#ctx0" brushRef="#br0">1 0 5208 0 0,'18'4'845'0'0,"6"0"-121"0"0,4-1-144 0 0,-1 1-176 0 0,0-2-44 0 0,-1 2-596 0 0,0-1-268 0 0,-1 1-416 0 0,-4 0-461 0 0,-1 0-79 0 0,-2 0 52 0 0</inkml:trace>
</inkml:ink>
</file>

<file path=ppt/ink/ink6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4.872"/>
    </inkml:context>
    <inkml:brush xml:id="br0">
      <inkml:brushProperty name="width" value="0.1" units="cm"/>
      <inkml:brushProperty name="height" value="0.1" units="cm"/>
      <inkml:brushProperty name="color" value="#FFFFFF"/>
    </inkml:brush>
  </inkml:definitions>
  <inkml:trace contextRef="#ctx0" brushRef="#br0">3 375 1048 0 0,'0'1'188'0'0,"-1"-1"0"0"0,1 1-1 0 0,0 0 1 0 0,-1 0 0 0 0,1 0 0 0 0,0 0 0 0 0,0 0-1 0 0,0 0 1 0 0,-1 0 0 0 0,1 0 0 0 0,0 0 0 0 0,0 0-1 0 0,1 0 1 0 0,-1-1 0 0 0,0 1 0 0 0,0 0 0 0 0,0 0-1 0 0,1 0 1 0 0,-1 0 0 0 0,0 0 0 0 0,1 0-1 0 0,-1 0 1 0 0,1-1 0 0 0,-1 1 0 0 0,1 0 0 0 0,-1 0-1 0 0,2 1 1 0 0,0-1 13 0 0,0 1-1 0 0,0-1 1 0 0,1 0-1 0 0,-1 1 0 0 0,0-1 1 0 0,1 0-1 0 0,-1-1 1 0 0,1 1-1 0 0,-1 0 1 0 0,4 0-1 0 0,12 1-60 0 0,-1-1-1 0 0,28-1 1 0 0,-30 0 75 0 0,7 0-372 0 0,110-5-5451 0 0,-104 1 4188 0 0</inkml:trace>
  <inkml:trace contextRef="#ctx0" brushRef="#br0" timeOffset="1">648 43 2228 0 0,'-1'-3'532'0'0,"1"0"0"0"0,0 0 0 0 0,0 0 1 0 0,1 1-1 0 0,-1-1 0 0 0,1 0 0 0 0,-1 0 0 0 0,1 0 0 0 0,0 0 0 0 0,0 1 0 0 0,1-4 0 0 0,-1 6-429 0 0,0-1-1 0 0,0 0 1 0 0,0 1-1 0 0,0-1 0 0 0,0 1 1 0 0,0-1-1 0 0,-1 1 1 0 0,1 0-1 0 0,0-1 1 0 0,0 1-1 0 0,0 0 1 0 0,0-1-1 0 0,0 1 1 0 0,1 0-1 0 0,-1 0 1 0 0,0 0-1 0 0,0 0 1 0 0,0 0-1 0 0,0 0 1 0 0,0 0-1 0 0,0 1 0 0 0,0-1 1 0 0,0 0-1 0 0,0 1 1 0 0,0-1-1 0 0,0 0 1 0 0,0 1-1 0 0,0-1 1 0 0,-1 1-1 0 0,1-1 1 0 0,0 1-1 0 0,0 0 1 0 0,1 1-1 0 0,19 12 163 0 0,0 2 0 0 0,-1 0 0 0 0,-1 2 1 0 0,-1 0-1 0 0,0 1 0 0 0,18 26 0 0 0,20 21-1363 0 0,11 4-4550 0 0,-51-56 2757 0 0</inkml:trace>
</inkml:ink>
</file>

<file path=ppt/ink/ink6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5.244"/>
    </inkml:context>
    <inkml:brush xml:id="br0">
      <inkml:brushProperty name="width" value="0.1" units="cm"/>
      <inkml:brushProperty name="height" value="0.1" units="cm"/>
      <inkml:brushProperty name="color" value="#FFFFFF"/>
    </inkml:brush>
  </inkml:definitions>
  <inkml:trace contextRef="#ctx0" brushRef="#br0">218 2 5248 0 0,'-1'0'91'0'0,"0"-1"0"0"0,1 1 0 0 0,-1 0 0 0 0,0 0 0 0 0,0 0 0 0 0,1-1 0 0 0,-1 1 0 0 0,0 0 0 0 0,0 0 0 0 0,1 0 0 0 0,-1 0 0 0 0,0 0 0 0 0,1 0 0 0 0,-1 0 0 0 0,0 1 0 0 0,0-1 0 0 0,1 0 0 0 0,-1 0 0 0 0,0 0-1 0 0,1 1 1 0 0,-1-1 0 0 0,0 0 0 0 0,1 1 0 0 0,-1-1 0 0 0,0 1 0 0 0,1-1 0 0 0,-1 1 0 0 0,1-1 0 0 0,-1 1 0 0 0,1-1 0 0 0,-1 1 0 0 0,1-1 0 0 0,-1 1 0 0 0,1 0 0 0 0,0-1 0 0 0,-1 1 0 0 0,1 0 0 0 0,0-1 0 0 0,0 1-1 0 0,-1 0 1 0 0,1-1 0 0 0,0 2 0 0 0,-14 32 1056 0 0,14-34-1136 0 0,-92 366 4737 0 0,81-320-4261 0 0,-18 52-1 0 0,-4 10-2512 0 0,20-35-4729 0 0,13-64 3866 0 0</inkml:trace>
</inkml:ink>
</file>

<file path=ppt/ink/ink6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5.619"/>
    </inkml:context>
    <inkml:brush xml:id="br0">
      <inkml:brushProperty name="width" value="0.1" units="cm"/>
      <inkml:brushProperty name="height" value="0.1" units="cm"/>
      <inkml:brushProperty name="color" value="#FFFFFF"/>
    </inkml:brush>
  </inkml:definitions>
  <inkml:trace contextRef="#ctx0" brushRef="#br0">1 1 4568 0 0,'9'1'331'0'0,"1"1"0"0"0,0 0 0 0 0,-1 1 0 0 0,0 0 0 0 0,1 1 0 0 0,-1-1 0 0 0,0 2 0 0 0,-1-1 0 0 0,1 1 0 0 0,12 10 0 0 0,-14-10-215 0 0,11 8 160 0 0,0 1 0 0 0,-2 1-1 0 0,0 0 1 0 0,0 1 0 0 0,-1 1-1 0 0,-1 0 1 0 0,-1 1 0 0 0,-1 1-1 0 0,18 34 1 0 0,-15-21 27 0 0,-1 1-1 0 0,-2 1 1 0 0,-1 0 0 0 0,-1 0-1 0 0,6 45 1 0 0,-14-55-127 0 0,-1 1 1 0 0,-1 0-1 0 0,-1-1 1 0 0,-1 1-1 0 0,-1-1 1 0 0,-1 1-1 0 0,-2-1 1 0 0,0 0-1 0 0,-1-1 1 0 0,-21 44-1 0 0,18-48 45 0 0,-1 0 0 0 0,-1-1 0 0 0,-1-1 0 0 0,-1 0 0 0 0,-20 20 0 0 0,-83 63-1178 0 0,109-95 75 0 0,1-1-1172 0 0</inkml:trace>
</inkml:ink>
</file>

<file path=ppt/ink/ink6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5.985"/>
    </inkml:context>
    <inkml:brush xml:id="br0">
      <inkml:brushProperty name="width" value="0.1" units="cm"/>
      <inkml:brushProperty name="height" value="0.1" units="cm"/>
      <inkml:brushProperty name="color" value="#FFFFFF"/>
    </inkml:brush>
  </inkml:definitions>
  <inkml:trace contextRef="#ctx0" brushRef="#br0">1 31 5801 0 0,'14'-2'1004'0'0,"1"-4"-120"0"0,7 1-120 0 0,1 1-112 0 0,1-1-132 0 0,4 4-280 0 0,-1-2-280 0 0,0 0 0 0 0,-1 1-620 0 0,-2 2-588 0 0,-2 0-300 0 0,-4 0 39 0 0,-2 0 65 0 0,-3 0 44 0 0</inkml:trace>
  <inkml:trace contextRef="#ctx0" brushRef="#br0" timeOffset="1">91 198 2292 0 0,'-1'1'301'0'0,"-1"0"0"0"0,1 0 0 0 0,0 0 0 0 0,-1 0 0 0 0,1 1 0 0 0,0-1-1 0 0,0 0 1 0 0,0 1 0 0 0,0-1 0 0 0,0 1 0 0 0,0-1 0 0 0,-1 3 0 0 0,2-3-202 0 0,0-1 1 0 0,0 1 0 0 0,0-1 0 0 0,0 0-1 0 0,0 1 1 0 0,0-1 0 0 0,0 1-1 0 0,0-1 1 0 0,0 1 0 0 0,0-1 0 0 0,0 0-1 0 0,1 1 1 0 0,-1-1 0 0 0,0 1-1 0 0,0-1 1 0 0,0 0 0 0 0,1 1 0 0 0,-1-1-1 0 0,0 0 1 0 0,0 1 0 0 0,1-1-1 0 0,-1 0 1 0 0,0 1 0 0 0,1-1-1 0 0,-1 0 1 0 0,0 0 0 0 0,1 1 0 0 0,-1-1-1 0 0,0 0 1 0 0,1 0 0 0 0,0 1-1 0 0,4 0 207 0 0,0 0 0 0 0,0 1-1 0 0,0-1 1 0 0,0-1 0 0 0,0 1-1 0 0,10-1 1 0 0,88-6-1073 0 0,-66 1-1914 0 0,0-1 0 0 0,40-13 0 0 0,-52 11 1257 0 0</inkml:trace>
</inkml:ink>
</file>

<file path=ppt/ink/ink6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6.822"/>
    </inkml:context>
    <inkml:brush xml:id="br0">
      <inkml:brushProperty name="width" value="0.1" units="cm"/>
      <inkml:brushProperty name="height" value="0.1" units="cm"/>
      <inkml:brushProperty name="color" value="#FFFFFF"/>
    </inkml:brush>
  </inkml:definitions>
  <inkml:trace contextRef="#ctx0" brushRef="#br0">391 21 1636 0 0,'-4'-3'334'0'0,"1"1"0"0"0,-1 0 0 0 0,1 0 0 0 0,-1 0 0 0 0,0 0-1 0 0,0 1 1 0 0,0-1 0 0 0,0 1 0 0 0,0 0 0 0 0,0 0 0 0 0,0 0 0 0 0,0 1 0 0 0,0-1-1 0 0,-1 1 1 0 0,1 0 0 0 0,0 1 0 0 0,0-1 0 0 0,0 1 0 0 0,0-1 0 0 0,-1 1 0 0 0,1 0 0 0 0,0 1-1 0 0,-6 2 1 0 0,-3 1 68 0 0,-1 2-1 0 0,1 0 1 0 0,0 0-1 0 0,0 1 1 0 0,-14 13-1 0 0,8-5-110 0 0,2 0-1 0 0,0 2 1 0 0,1 0-1 0 0,0 1 0 0 0,2 1 1 0 0,0 0-1 0 0,2 1 0 0 0,0 0 1 0 0,1 1-1 0 0,1 1 1 0 0,1-1-1 0 0,2 1 0 0 0,0 1 1 0 0,-6 34-1 0 0,12-49-226 0 0,1 1 1 0 0,0 0-1 0 0,0 0 0 0 0,1 0 1 0 0,0 0-1 0 0,1 0 0 0 0,0-1 1 0 0,0 1-1 0 0,1-1 0 0 0,0 1 1 0 0,1-1-1 0 0,0 0 0 0 0,0 0 1 0 0,1-1-1 0 0,1 1 0 0 0,-1-1 0 0 0,1 0 1 0 0,0-1-1 0 0,1 1 0 0 0,0-1 1 0 0,0 0-1 0 0,1-1 0 0 0,15 11 1 0 0,-15-12-51 0 0,0 0 1 0 0,1 0-1 0 0,-1-1 1 0 0,1 0 0 0 0,0 0-1 0 0,0-1 1 0 0,1-1-1 0 0,-1 1 1 0 0,0-1 0 0 0,1-1-1 0 0,0 0 1 0 0,-1 0-1 0 0,1-1 1 0 0,0 0-1 0 0,-1-1 1 0 0,1 0 0 0 0,-1 0-1 0 0,1-1 1 0 0,-1 0-1 0 0,0-1 1 0 0,1 0 0 0 0,-1-1-1 0 0,-1 1 1 0 0,15-10-1 0 0,-14 7-37 0 0,0-1 0 0 0,-1-1 0 0 0,0 1 0 0 0,0-1 0 0 0,-1-1 0 0 0,0 0-1 0 0,-1 1 1 0 0,0-2 0 0 0,0 1 0 0 0,-1-1 0 0 0,0 0 0 0 0,0 0 0 0 0,-2 0-1 0 0,1-1 1 0 0,-1 0 0 0 0,0 1 0 0 0,0-14 0 0 0,0 7-16 0 0,-1 1 0 0 0,-1-1 1 0 0,-1 0-1 0 0,0 0 0 0 0,-2 1 0 0 0,1-1 1 0 0,-2 0-1 0 0,0 1 0 0 0,-1 0 0 0 0,-11-28 1 0 0,11 35-38 0 0,0 0 0 0 0,-1 1 0 0 0,0-1 0 0 0,0 1 0 0 0,-1 0 1 0 0,0 0-1 0 0,-1 1 0 0 0,0 0 0 0 0,-13-11 0 0 0,14 13-341 0 0,0 1 0 0 0,0 0 0 0 0,-1 1 0 0 0,1-1 0 0 0,-11-2 0 0 0,9 3-643 0 0,0 1 0 0 0,0 1-1 0 0,1-1 1 0 0,-1 1-1 0 0,-12 0 1 0 0,6 1-2021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6.526"/>
    </inkml:context>
    <inkml:brush xml:id="br0">
      <inkml:brushProperty name="width" value="0.1" units="cm"/>
      <inkml:brushProperty name="height" value="0.1" units="cm"/>
      <inkml:brushProperty name="color" value="#FFFFFF"/>
    </inkml:brush>
  </inkml:definitions>
  <inkml:trace contextRef="#ctx0" brushRef="#br0">194 67 5248 0 0,'7'-34'3180'0'0,"-7"33"-2988"0"0,0-1 0 0 0,1 0 0 0 0,-1 1 0 0 0,0-1 1 0 0,0 0-1 0 0,0 1 0 0 0,0-1 0 0 0,0 0 0 0 0,-1 1 1 0 0,1-1-1 0 0,0 0 0 0 0,-1 1 0 0 0,1-1 0 0 0,-1 1 1 0 0,0-1-1 0 0,1 1 0 0 0,-3-3 0 0 0,3 4-148 0 0,-1-1 0 0 0,0 1 0 0 0,1 0 0 0 0,-1 0 0 0 0,0 0 0 0 0,1 0 0 0 0,-1 0 0 0 0,0 0 0 0 0,1 0 0 0 0,-1 0 0 0 0,0 0-1 0 0,0 0 1 0 0,1 0 0 0 0,-1 0 0 0 0,0 0 0 0 0,1 1 0 0 0,-1-1 0 0 0,0 0 0 0 0,1 0 0 0 0,-1 1 0 0 0,1-1 0 0 0,-1 0 0 0 0,0 1 0 0 0,1-1 0 0 0,-1 1 0 0 0,1-1 0 0 0,-1 1 0 0 0,1-1 0 0 0,-1 1 0 0 0,1 0 0 0 0,-18 19 420 0 0,17-18-360 0 0,-15 18 318 0 0,5-6-223 0 0,0 0 0 0 0,1 1 0 0 0,1 0 0 0 0,-12 25 0 0 0,2 3 478 0 0,-18 58-1 0 0,31-80-509 0 0,1 0 0 0 0,1 0 1 0 0,1 1-1 0 0,0 0 0 0 0,2 29 1 0 0,1-37-145 0 0,1 1 1 0 0,1 0 0 0 0,0-1-1 0 0,1 0 1 0 0,0 1 0 0 0,2-1-1 0 0,-1 0 1 0 0,2-1 0 0 0,0 1-1 0 0,0-1 1 0 0,10 14 0 0 0,-11-20-283 0 0,0-1-1 0 0,0 0 1 0 0,1 0 0 0 0,-1-1 0 0 0,1 1-1 0 0,1-1 1 0 0,-1 0 0 0 0,1-1 0 0 0,0 0 0 0 0,0 0-1 0 0,0 0 1 0 0,0-1 0 0 0,1 0 0 0 0,-1 0 0 0 0,1-1-1 0 0,0 0 1 0 0,0 0 0 0 0,0-1 0 0 0,0 0 0 0 0,0 0-1 0 0,14-1 1 0 0,-11-1-351 0 0,0 1 1 0 0,0-2-1 0 0,-1 1 0 0 0,1-2 0 0 0,-1 1 0 0 0,18-8 1 0 0,33-14-2140 0 0</inkml:trace>
</inkml:ink>
</file>

<file path=ppt/ink/ink6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8.292"/>
    </inkml:context>
    <inkml:brush xml:id="br0">
      <inkml:brushProperty name="width" value="0.1" units="cm"/>
      <inkml:brushProperty name="height" value="0.1" units="cm"/>
      <inkml:brushProperty name="color" value="#FFFFFF"/>
    </inkml:brush>
  </inkml:definitions>
  <inkml:trace contextRef="#ctx0" brushRef="#br0">237 161 5661 0 0,'2'-10'806'0'0,"2"-43"2706"0"0,-4 50-3351 0 0,0 1-1 0 0,0-1 0 0 0,0 1 1 0 0,0 0-1 0 0,0-1 0 0 0,-1 1 1 0 0,1 0-1 0 0,-1-1 0 0 0,0 1 1 0 0,0 0-1 0 0,1 0 0 0 0,-2-1 1 0 0,1 1-1 0 0,0 0 0 0 0,0 0 1 0 0,0 0-1 0 0,-4-3 0 0 0,3 4-91 0 0,0 0 0 0 0,-1 1-1 0 0,1-1 1 0 0,0 0 0 0 0,0 1-1 0 0,-1 0 1 0 0,1-1 0 0 0,0 1-1 0 0,-1 0 1 0 0,1 0 0 0 0,-1 1-1 0 0,1-1 1 0 0,0 0 0 0 0,0 1-1 0 0,-1-1 1 0 0,1 1 0 0 0,0 0-1 0 0,0 0 1 0 0,-4 2 0 0 0,-40 22 257 0 0,34-15-256 0 0,0 0 0 0 0,1 1-1 0 0,0 1 1 0 0,0-1-1 0 0,1 2 1 0 0,0-1 0 0 0,2 1-1 0 0,-12 21 1 0 0,16-26-61 0 0,0 1 0 0 0,0-1 1 0 0,1 1-1 0 0,0 0 0 0 0,0 0 1 0 0,1 0-1 0 0,0 1 0 0 0,1-1 0 0 0,0 0 1 0 0,0 1-1 0 0,1-1 0 0 0,1 0 0 0 0,-1 1 1 0 0,1-1-1 0 0,4 13 0 0 0,-4-18-34 0 0,0 0 0 0 0,0-1 0 0 0,1 1 0 0 0,-1 0 0 0 0,1-1 0 0 0,0 0 0 0 0,0 1 0 0 0,0-1 0 0 0,1 0 0 0 0,-1 0 0 0 0,1 0 0 0 0,0 0 0 0 0,0-1 0 0 0,0 1 0 0 0,0-1 0 0 0,0 0 0 0 0,0 0 0 0 0,1 0 0 0 0,-1 0 0 0 0,1 0 0 0 0,-1-1 0 0 0,1 1 0 0 0,0-1 0 0 0,-1 0 0 0 0,1 0 0 0 0,0-1 0 0 0,0 1 0 0 0,0-1-1 0 0,6 0 1 0 0,-3 0-46 0 0,0-1-1 0 0,0 0 1 0 0,-1 0-1 0 0,1-1 1 0 0,0 0-1 0 0,-1 0 1 0 0,1 0-1 0 0,-1-1 1 0 0,0 0-1 0 0,0 0 0 0 0,0-1 1 0 0,0 0-1 0 0,0 0 1 0 0,-1 0-1 0 0,0-1 1 0 0,5-4-1 0 0,6-11 35 0 0,-2 1 1 0 0,0-2-1 0 0,-1 0 0 0 0,-2 0 0 0 0,0-1 0 0 0,-1-1 0 0 0,-1 0 1 0 0,12-46-1 0 0,-25 125 1839 0 0,0-36-1698 0 0,2 1 0 0 0,0-1 0 0 0,1 1 0 0 0,0 0-1 0 0,2 0 1 0 0,1-1 0 0 0,0 1 0 0 0,2-1 0 0 0,5 21 0 0 0,-8-38-113 0 0,1 0 0 0 0,-1 0 0 0 0,1 0 0 0 0,-1 0 0 0 0,1-1 0 0 0,0 1 0 0 0,0-1 0 0 0,0 1 0 0 0,0-1 0 0 0,0 0 0 0 0,1 0 0 0 0,-1 1 0 0 0,1-2 0 0 0,-1 1 0 0 0,1 0 0 0 0,0-1 0 0 0,0 1 0 0 0,0-1 0 0 0,0 0 0 0 0,0 0 0 0 0,0 0 0 0 0,0 0 0 0 0,0 0 0 0 0,0-1 0 0 0,0 1 0 0 0,0-1 0 0 0,0 0 0 0 0,1 0 0 0 0,-1 0 0 0 0,0 0 0 0 0,0-1 0 0 0,0 0 0 0 0,0 1-1 0 0,6-3 1 0 0,1 0-75 0 0,0-1-1 0 0,0 0 1 0 0,0 0-1 0 0,0-1 1 0 0,-1 0-1 0 0,0-1 1 0 0,0 0-1 0 0,0 0 1 0 0,15-16-1 0 0,-17 15 40 0 0,3-3-26 0 0,-1 1 1 0 0,-1-2-1 0 0,1 1 0 0 0,-2-1 0 0 0,1 0 0 0 0,10-23 0 0 0,-2-1-138 0 0,18-62 0 0 0,-30 86 260 0 0,-1-1-1 0 0,-1 0 1 0 0,0-1-1 0 0,-1 1 1 0 0,0 0 0 0 0,-1 0-1 0 0,0-1 1 0 0,-1 1-1 0 0,-4-24 1 0 0,4 34-40 0 0,1 0 0 0 0,0 1 0 0 0,-1-1 0 0 0,0 1 0 0 0,1-1 0 0 0,-1 0 0 0 0,0 1 0 0 0,0-1 1 0 0,0 1-1 0 0,0 0 0 0 0,0-1 0 0 0,0 1 0 0 0,-2-3 0 0 0,2 4-7 0 0,1 0 0 0 0,-1 0 0 0 0,1-1-1 0 0,-1 1 1 0 0,0 0 0 0 0,1 0 0 0 0,-1 0 0 0 0,1-1 0 0 0,-1 1 0 0 0,1 0-1 0 0,-1 0 1 0 0,0 0 0 0 0,1 0 0 0 0,-1 0 0 0 0,1 0 0 0 0,-1 0-1 0 0,1 0 1 0 0,-1 1 0 0 0,0-1 0 0 0,1 0 0 0 0,-1 0 0 0 0,1 0 0 0 0,-1 1-1 0 0,1-1 1 0 0,-1 0 0 0 0,0 1 0 0 0,-1 0 2 0 0,1 1 0 0 0,-1 0 1 0 0,1-1-1 0 0,0 1 0 0 0,-1 0 0 0 0,1 0 1 0 0,0 0-1 0 0,0-1 0 0 0,0 1 0 0 0,0 0 0 0 0,1 1 1 0 0,-1-1-1 0 0,0 0 0 0 0,1 0 0 0 0,0 0 1 0 0,-1 0-1 0 0,1 0 0 0 0,0 1 0 0 0,0-1 0 0 0,0 2 1 0 0,2 8 9 0 0,-1 0-1 0 0,2-1 1 0 0,0 1 0 0 0,0-1 0 0 0,1 0 0 0 0,7 14 0 0 0,38 63 45 0 0,-4-8-131 0 0,-43-77 62 0 0,-1-1 0 0 0,0 1 1 0 0,0-1-1 0 0,0 1 0 0 0,0 0 1 0 0,0-1-1 0 0,-1 1 1 0 0,1 0-1 0 0,-1 0 0 0 0,0 0 1 0 0,0-1-1 0 0,0 1 0 0 0,0 0 1 0 0,0 0-1 0 0,0 0 0 0 0,-1-1 1 0 0,1 1-1 0 0,-1 0 1 0 0,0 0-1 0 0,0-1 0 0 0,0 1 1 0 0,0-1-1 0 0,-1 1 0 0 0,1-1 1 0 0,0 1-1 0 0,-1-1 0 0 0,-3 4 1 0 0,1-3 4 0 0,0 1 0 0 0,-1 0 0 0 0,0-1 1 0 0,0 0-1 0 0,0 0 0 0 0,-1 0 0 0 0,1-1 0 0 0,0 1 0 0 0,-1-1 1 0 0,0-1-1 0 0,1 1 0 0 0,-9 0 0 0 0,-38 4 39 0 0,48-6-92 0 0,0 0 1 0 0,0 0-1 0 0,0 0 0 0 0,0-1 0 0 0,0 1 1 0 0,0-1-1 0 0,1 0 0 0 0,-1 0 0 0 0,0 0 1 0 0,1-1-1 0 0,-7-2 0 0 0,10 3-39 0 0,-1 1 0 0 0,1-1 0 0 0,0 1-1 0 0,-1 0 1 0 0,1-1 0 0 0,0 1 0 0 0,-1-1-1 0 0,1 1 1 0 0,0-1 0 0 0,-1 1 0 0 0,1-1-1 0 0,0 1 1 0 0,0-1 0 0 0,-1 1 0 0 0,1-1-1 0 0,0 1 1 0 0,0-1 0 0 0,0 1 0 0 0,0-1-1 0 0,0 0 1 0 0,0 1 0 0 0,0-1 0 0 0,0 1 0 0 0,0-1-1 0 0,0 1 1 0 0,0-1 0 0 0,0 0 0 0 0,1 1-1 0 0,-1-1 1 0 0,0 1 0 0 0,0-1 0 0 0,0 1-1 0 0,1-1 1 0 0,0 0 0 0 0,13-17-3300 0 0,-14 18 3367 0 0,13-13-2809 0 0</inkml:trace>
</inkml:ink>
</file>

<file path=ppt/ink/ink6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8.650"/>
    </inkml:context>
    <inkml:brush xml:id="br0">
      <inkml:brushProperty name="width" value="0.1" units="cm"/>
      <inkml:brushProperty name="height" value="0.1" units="cm"/>
      <inkml:brushProperty name="color" value="#FFFFFF"/>
    </inkml:brush>
  </inkml:definitions>
  <inkml:trace contextRef="#ctx0" brushRef="#br0">1 20 5100 0 0,'2'-20'3880'0'0,"3"35"-1822"0"0,3 32-786 0 0,24 116 409 0 0,-7-16-540 0 0,0 3-616 0 0,9 67 347 0 0,-20-75-4117 0 0,-12-116-2000 0 0</inkml:trace>
</inkml:ink>
</file>

<file path=ppt/ink/ink6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9.013"/>
    </inkml:context>
    <inkml:brush xml:id="br0">
      <inkml:brushProperty name="width" value="0.1" units="cm"/>
      <inkml:brushProperty name="height" value="0.1" units="cm"/>
      <inkml:brushProperty name="color" value="#FFFFFF"/>
    </inkml:brush>
  </inkml:definitions>
  <inkml:trace contextRef="#ctx0" brushRef="#br0">56 129 5060 0 0,'0'-6'259'0'0,"0"0"0"0"0,1 0 0 0 0,0 0-1 0 0,0-1 1 0 0,0 1 0 0 0,1 0 0 0 0,-1 0-1 0 0,1 1 1 0 0,1-1 0 0 0,-1 0 0 0 0,1 1-1 0 0,0-1 1 0 0,0 1 0 0 0,1 0 0 0 0,6-8-1 0 0,-7 10-164 0 0,0 0 0 0 0,1 1 0 0 0,-1-1 0 0 0,1 1 0 0 0,-1 0 0 0 0,1 0 0 0 0,0 0 0 0 0,0 0 0 0 0,0 1 0 0 0,0-1 0 0 0,0 1 0 0 0,0 0 0 0 0,0 0 0 0 0,1 1 0 0 0,-1-1-1 0 0,0 1 1 0 0,0 0 0 0 0,1 0 0 0 0,-1 0 0 0 0,0 1 0 0 0,0 0 0 0 0,1-1 0 0 0,6 4 0 0 0,-2-1-12 0 0,0 0 0 0 0,0 1 1 0 0,-1 1-1 0 0,1-1 0 0 0,-1 1 0 0 0,0 1 0 0 0,0 0 1 0 0,0 0-1 0 0,-1 0 0 0 0,0 1 0 0 0,0 0 0 0 0,-1 0 0 0 0,0 1 1 0 0,0 0-1 0 0,-1 0 0 0 0,0 0 0 0 0,5 11 0 0 0,-7-12-66 0 0,0 0 0 0 0,0 0 0 0 0,-1 0 0 0 0,1 1 0 0 0,-2-1 0 0 0,1 0 0 0 0,-1 1 0 0 0,0-1 0 0 0,-1 1 0 0 0,1 0 0 0 0,-2-1 0 0 0,1 1 0 0 0,-1-1 0 0 0,0 1 0 0 0,-1-1 0 0 0,1 1 0 0 0,-2-1-1 0 0,1 0 1 0 0,-1 0 0 0 0,0 0 0 0 0,0 0 0 0 0,-6 8 0 0 0,0-4-90 0 0,-1 0-1 0 0,0-1 0 0 0,0 0 1 0 0,-1-1-1 0 0,-1 0 1 0 0,1-1-1 0 0,-2 0 0 0 0,1-1 1 0 0,-1 0-1 0 0,0-1 0 0 0,0 0 1 0 0,0-1-1 0 0,-1-1 1 0 0,0 0-1 0 0,0-1 0 0 0,0 0 1 0 0,0-1-1 0 0,-1-1 1 0 0,1 0-1 0 0,0-1 0 0 0,-24-3 1 0 0,18-6-3275 0 0</inkml:trace>
</inkml:ink>
</file>

<file path=ppt/ink/ink6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09.483"/>
    </inkml:context>
    <inkml:brush xml:id="br0">
      <inkml:brushProperty name="width" value="0.1" units="cm"/>
      <inkml:brushProperty name="height" value="0.1" units="cm"/>
      <inkml:brushProperty name="color" value="#FFFFFF"/>
    </inkml:brush>
  </inkml:definitions>
  <inkml:trace contextRef="#ctx0" brushRef="#br0">1 118 5120 0 0,'10'6'415'0'0,"-1"1"0"0"0,1-1 0 0 0,-1 2 0 0 0,0-1-1 0 0,-1 1 1 0 0,13 15 0 0 0,-15-16-415 0 0,-1 1 0 0 0,1 0-1 0 0,-1 0 1 0 0,0 1 0 0 0,-1-1 0 0 0,0 1 0 0 0,0 0-1 0 0,-1 0 1 0 0,0 1 0 0 0,-1-1 0 0 0,0 1 0 0 0,-1-1 0 0 0,1 15-1 0 0,12-57 767 0 0,66-159 1214 0 0,-79 190-1955 0 0,-1 1 0 0 0,1-1 0 0 0,0 0 0 0 0,0 0 0 0 0,0 0 0 0 0,0 1 0 0 0,1-1 0 0 0,-1 0 0 0 0,0 1 0 0 0,1-1 0 0 0,-1 1 0 0 0,1 0 0 0 0,-1-1 0 0 0,1 1 0 0 0,0 0 0 0 0,-1 0 1 0 0,1 0-1 0 0,0 0 0 0 0,0 0 0 0 0,0 1 0 0 0,0-1 0 0 0,2 0 0 0 0,-1 1-4 0 0,-1 0 1 0 0,1 0-1 0 0,-1 1 1 0 0,1-1-1 0 0,-1 1 1 0 0,1 0-1 0 0,-1-1 1 0 0,0 1-1 0 0,1 0 1 0 0,-1 0-1 0 0,0 1 1 0 0,1-1-1 0 0,-1 0 1 0 0,0 1-1 0 0,2 1 1 0 0,8 9 45 0 0,-1-1 1 0 0,0 1-1 0 0,-1 1 1 0 0,12 17 0 0 0,-20-28-58 0 0,14 23 34 0 0,-8-12-39 0 0,1 0 0 0 0,0 0 0 0 0,1-1-1 0 0,20 20 1 0 0,-28-30-15 0 0,0-1 0 0 0,0 0 0 0 0,-1 1-1 0 0,1-1 1 0 0,0 0 0 0 0,0 0 0 0 0,1 0 0 0 0,-1 0 0 0 0,0-1 0 0 0,0 1-1 0 0,0 0 1 0 0,0-1 0 0 0,1 0 0 0 0,-1 1 0 0 0,0-1 0 0 0,0 0-1 0 0,1 0 1 0 0,-1 0 0 0 0,0-1 0 0 0,4 0 0 0 0,-3 0-4 0 0,0 0 1 0 0,0-1 0 0 0,0 1-1 0 0,0-1 1 0 0,0 0-1 0 0,0 0 1 0 0,-1 0-1 0 0,1 0 1 0 0,0 0 0 0 0,-1-1-1 0 0,0 1 1 0 0,4-5-1 0 0,-2 1 11 0 0,0-1-1 0 0,0 0 1 0 0,0 0 0 0 0,-1 0-1 0 0,0 0 1 0 0,0-1-1 0 0,0 1 1 0 0,-1-1 0 0 0,-1 0-1 0 0,1 0 1 0 0,0-8-1 0 0,-3 9 57 0 0,1 1 1 0 0,-2-1-1 0 0,1 1 0 0 0,0 0 0 0 0,-1 0 0 0 0,0-1 0 0 0,-1 1 0 0 0,1 0 0 0 0,-1 1 0 0 0,0-1 0 0 0,-1 0 0 0 0,1 1 0 0 0,-1 0 0 0 0,0 0 1 0 0,-1 0-1 0 0,1 0 0 0 0,-1 1 0 0 0,0 0 0 0 0,0 0 0 0 0,-8-5 0 0 0,6 4-19 0 0,0 1-1 0 0,0 0 1 0 0,0 1 0 0 0,0-1 0 0 0,-1 2-1 0 0,1-1 1 0 0,-1 1 0 0 0,0 0 0 0 0,0 0-1 0 0,1 1 1 0 0,-1 0 0 0 0,0 1 0 0 0,0 0-1 0 0,0 0 1 0 0,0 0 0 0 0,-13 3 0 0 0,-1 8-1184 0 0,13 2-3197 0 0</inkml:trace>
</inkml:ink>
</file>

<file path=ppt/ink/ink6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0.020"/>
    </inkml:context>
    <inkml:brush xml:id="br0">
      <inkml:brushProperty name="width" value="0.1" units="cm"/>
      <inkml:brushProperty name="height" value="0.1" units="cm"/>
      <inkml:brushProperty name="color" value="#FFFFFF"/>
    </inkml:brush>
  </inkml:definitions>
  <inkml:trace contextRef="#ctx0" brushRef="#br0">2 20 5737 0 0,'-1'-19'3320'0'0,"1"34"-1528"0"0,-1 34-737 0 0,5 30-72 0 0,21 117-1 0 0,-5-53-1069 0 0,-19-132 51 0 0,4 20-155 0 0,2-66 91 0 0,-6 23 123 0 0,1-12 218 0 0,1-1 0 0 0,1 1 1 0 0,7-25-1 0 0,-10 44-183 0 0,1 0-1 0 0,-1 0 1 0 0,1 0-1 0 0,0 0 1 0 0,0 1-1 0 0,1-1 1 0 0,-1 1-1 0 0,1 0 1 0 0,0-1-1 0 0,0 1 1 0 0,1 0-1 0 0,-1 1 1 0 0,1-1-1 0 0,0 1 1 0 0,0-1-1 0 0,0 1 1 0 0,0 0-1 0 0,1 1 1 0 0,-1-1-1 0 0,1 1 1 0 0,5-3-1 0 0,-4 5-22 0 0,0-1-1 0 0,0 1 0 0 0,1 0 1 0 0,-1 0-1 0 0,0 0 1 0 0,0 1-1 0 0,0 0 1 0 0,0 0-1 0 0,0 1 1 0 0,0-1-1 0 0,-1 2 1 0 0,1-1-1 0 0,0 0 1 0 0,-1 1-1 0 0,1 0 0 0 0,-1 0 1 0 0,9 8-1 0 0,-6-5-37 0 0,0 0 0 0 0,-1 0-1 0 0,1 1 1 0 0,-1 1 0 0 0,-1-1 0 0 0,1 1-1 0 0,-1 0 1 0 0,0 1 0 0 0,8 17-1 0 0,-12-21-19 0 0,0 0 0 0 0,-1-1 0 0 0,1 1 0 0 0,-1 0 0 0 0,-1 0 0 0 0,1 0 0 0 0,0 0 0 0 0,-1 0 0 0 0,0 0 0 0 0,-1 0 0 0 0,1 0 0 0 0,-1 0 0 0 0,0-1 0 0 0,0 1 0 0 0,-2 8-1 0 0,0-7 11 0 0,0 0-1 0 0,-1 0 0 0 0,1 0 1 0 0,-1 0-1 0 0,0 0 0 0 0,-1-1 1 0 0,1 0-1 0 0,-1 1 0 0 0,0-2 1 0 0,-7 6-1 0 0,2-2-15 0 0,0-2-1 0 0,0 1 1 0 0,-1-1 0 0 0,0-1 0 0 0,0 0 0 0 0,0 0 0 0 0,-1-1 0 0 0,0-1-1 0 0,1 0 1 0 0,-1 0 0 0 0,0-1 0 0 0,-17 0 0 0 0,28-2-89 0 0,0 0 0 0 0,-1 0 0 0 0,1 0 0 0 0,-1 0 0 0 0,1-1 0 0 0,-1 1 0 0 0,1 0 0 0 0,0-1 0 0 0,-1 1 0 0 0,1-1 0 0 0,0 0 0 0 0,-3-1 0 0 0,4 2-80 0 0,-1-1 0 0 0,1 0-198 0 0,-1 1 199 0 0,1-1-1 0 0,-1 1 0 0 0,1-1 0 0 0,0 1 0 0 0,0-1 0 0 0,-1 1 1 0 0,1-1-1 0 0,0 1 0 0 0,0-1 0 0 0,-1 0 0 0 0,1 1 1 0 0,0-1-1 0 0,0 0 0 0 0,0 1 0 0 0,0-1 0 0 0,0 1 0 0 0,0-1 1 0 0,0 0-1 0 0,0 1 0 0 0,0-1 0 0 0,1 1 0 0 0,-1-1 0 0 0,0 0 1 0 0,0 1-1 0 0,0-1 0 0 0,1 1 0 0 0,-1-1 0 0 0,0 1 0 0 0,1-2 1 0 0,4-5-2688 0 0</inkml:trace>
</inkml:ink>
</file>

<file path=ppt/ink/ink6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0.553"/>
    </inkml:context>
    <inkml:brush xml:id="br0">
      <inkml:brushProperty name="width" value="0.1" units="cm"/>
      <inkml:brushProperty name="height" value="0.1" units="cm"/>
      <inkml:brushProperty name="color" value="#FFFFFF"/>
    </inkml:brush>
  </inkml:definitions>
  <inkml:trace contextRef="#ctx0" brushRef="#br0">217 31 4820 0 0,'1'-1'189'0'0,"-1"0"-1"0"0,1 0 0 0 0,-1 0 1 0 0,0 0-1 0 0,1-1 1 0 0,-1 1-1 0 0,0 0 0 0 0,0 0 1 0 0,0-1-1 0 0,0 1 0 0 0,0 0 1 0 0,0 0-1 0 0,0-1 0 0 0,0 1 1 0 0,0 0-1 0 0,-1 0 0 0 0,1 0 1 0 0,0-1-1 0 0,-1 1 0 0 0,1 0 1 0 0,-2-2-1 0 0,1 3-88 0 0,0-1 0 0 0,0 1 0 0 0,0 0 0 0 0,1-1-1 0 0,-1 1 1 0 0,0 0 0 0 0,0 0 0 0 0,0 0 0 0 0,0 0 0 0 0,0 0 0 0 0,0 0-1 0 0,0 0 1 0 0,0 0 0 0 0,0 0 0 0 0,0 1 0 0 0,0-1 0 0 0,0 0 0 0 0,1 0-1 0 0,-1 1 1 0 0,0-1 0 0 0,-1 2 0 0 0,-10 4 437 0 0,0 1-1 0 0,-20 17 1 0 0,25-19-295 0 0,-6 5-14 0 0,0 2 0 0 0,1 0 0 0 0,0 0 0 0 0,1 1 0 0 0,0 0 0 0 0,1 1 0 0 0,-9 16 0 0 0,15-22-167 0 0,0-1 0 0 0,0 1 0 0 0,0 0-1 0 0,1 0 1 0 0,1 0 0 0 0,-1 0 0 0 0,1 1-1 0 0,1-1 1 0 0,-1 0 0 0 0,2 1 0 0 0,-1 0-1 0 0,1-1 1 0 0,0 1 0 0 0,1-1 0 0 0,0 1-1 0 0,2 9 1 0 0,-2-15-98 0 0,0 1 0 0 0,1 0 0 0 0,-1-1 1 0 0,1 1-1 0 0,-1-1 0 0 0,1 0 0 0 0,0 0 0 0 0,0 0 0 0 0,1 0 0 0 0,-1 0 0 0 0,1 0 0 0 0,-1 0 1 0 0,1-1-1 0 0,0 1 0 0 0,0-1 0 0 0,0 0 0 0 0,0 0 0 0 0,1 0 0 0 0,-1 0 0 0 0,0-1 0 0 0,1 1 0 0 0,-1-1 1 0 0,1 0-1 0 0,0 0 0 0 0,-1 0 0 0 0,1 0 0 0 0,4-1 0 0 0,-2 1-86 0 0,-1-1 0 0 0,1-1 0 0 0,-1 1-1 0 0,1-1 1 0 0,-1 0 0 0 0,1 0 0 0 0,-1-1 0 0 0,0 1-1 0 0,1-1 1 0 0,-1 0 0 0 0,0-1 0 0 0,0 1 0 0 0,0-1 0 0 0,-1 0-1 0 0,1 0 1 0 0,-1-1 0 0 0,8-6 0 0 0,-4 0-46 0 0,1-1-1 0 0,-1 1 1 0 0,-1-2 0 0 0,0 1 0 0 0,0-1-1 0 0,-1 0 1 0 0,4-14 0 0 0,-1 0 605 0 0,-1 0-1 0 0,6-40 948 0 0,-18 76-946 0 0,-2 17-107 0 0,4-4-132 0 0,2 0 1 0 0,0 0 0 0 0,6 42 0 0 0,-5-59-222 0 0,0 0 0 0 0,0-1 0 0 0,1 0 0 0 0,0 1 0 0 0,0-1 1 0 0,0 0-1 0 0,1 0 0 0 0,-1 0 0 0 0,1 0 0 0 0,1 0 0 0 0,-1-1 1 0 0,0 1-1 0 0,1-1 0 0 0,0 0 0 0 0,0 0 0 0 0,0 0 0 0 0,1-1 1 0 0,-1 0-1 0 0,1 1 0 0 0,0-2 0 0 0,8 5 0 0 0,-8-5-74 0 0,0-1 0 0 0,0 0-1 0 0,0 0 1 0 0,0 0 0 0 0,0-1-1 0 0,0 0 1 0 0,0 0 0 0 0,0 0-1 0 0,1 0 1 0 0,-1-1 0 0 0,0 0-1 0 0,0 0 1 0 0,0 0 0 0 0,-1-1-1 0 0,1 1 1 0 0,0-1 0 0 0,0 0-1 0 0,-1-1 1 0 0,1 1 0 0 0,-1-1-1 0 0,0 0 1 0 0,6-5 0 0 0,2-2-189 0 0,0-1 0 0 0,0 0 1 0 0,-1-1-1 0 0,-1-1 0 0 0,0 0 1 0 0,11-18-1 0 0,10-23-642 0 0,-9 7-1724 0 0</inkml:trace>
</inkml:ink>
</file>

<file path=ppt/ink/ink6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1.069"/>
    </inkml:context>
    <inkml:brush xml:id="br0">
      <inkml:brushProperty name="width" value="0.1" units="cm"/>
      <inkml:brushProperty name="height" value="0.1" units="cm"/>
      <inkml:brushProperty name="color" value="#FFFFFF"/>
    </inkml:brush>
  </inkml:definitions>
  <inkml:trace contextRef="#ctx0" brushRef="#br0">121 92 9069 0 0,'-1'-4'117'0'0,"-2"-8"192"0"0,0 1 1 0 0,-1 0 0 0 0,-6-12-1 0 0,9 21-233 0 0,1 1 0 0 0,-1-1-1 0 0,0 0 1 0 0,0 0-1 0 0,0 1 1 0 0,-1-1-1 0 0,1 0 1 0 0,0 1-1 0 0,-1-1 1 0 0,1 1 0 0 0,-1 0-1 0 0,1-1 1 0 0,-1 1-1 0 0,1 0 1 0 0,-1 0-1 0 0,0 0 1 0 0,0 0-1 0 0,0 0 1 0 0,1 1 0 0 0,-1-1-1 0 0,0 1 1 0 0,0-1-1 0 0,0 1 1 0 0,0-1-1 0 0,0 1 1 0 0,-2 0-1 0 0,2 1-15 0 0,0 0 0 0 0,0 0 0 0 0,0 0 0 0 0,0 0 0 0 0,0 0 0 0 0,0 0 0 0 0,0 1 0 0 0,1-1 0 0 0,-1 1 0 0 0,0-1 0 0 0,1 1 0 0 0,0 0 0 0 0,-1-1 0 0 0,1 1 0 0 0,0 0 0 0 0,0 0 0 0 0,0 0 0 0 0,0 0 0 0 0,0 0 0 0 0,-1 2 0 0 0,-13 45 535 0 0,11-18-400 0 0,1 1 0 0 0,2 0 0 0 0,0-1-1 0 0,3 1 1 0 0,0 0 0 0 0,2-1 0 0 0,8 32-1 0 0,3-3-674 0 0,3 0-1 0 0,41 92 0 0 0,-49-138 185 0 0,-2-15 1 0 0,-7-1 277 0 0,0 1 0 0 0,0-1 0 0 0,0 0 0 0 0,0 1 0 0 0,0-1 0 0 0,-1 0 0 0 0,1 0 0 0 0,0 1 0 0 0,-1-1 0 0 0,0 0 0 0 0,1 0 0 0 0,-1-4 0 0 0,2-21 402 0 0,1 0-1 0 0,1 0 1 0 0,1 0-1 0 0,2 0 1 0 0,17-47-1 0 0,-22 72-352 0 0,0-1-1 0 0,0 1 0 0 0,0 0 1 0 0,0 0-1 0 0,0 0 0 0 0,0 0 0 0 0,0 0 1 0 0,1 1-1 0 0,-1-1 0 0 0,1 1 0 0 0,-1-1 1 0 0,1 1-1 0 0,0 0 0 0 0,0 0 0 0 0,-1 0 1 0 0,1 0-1 0 0,0 1 0 0 0,0-1 1 0 0,0 1-1 0 0,0 0 0 0 0,0-1 0 0 0,0 2 1 0 0,0-1-1 0 0,-1 0 0 0 0,1 0 0 0 0,5 2 1 0 0,0-1-8 0 0,0 0 0 0 0,0 1 0 0 0,0 0 0 0 0,0 1 0 0 0,0 0 0 0 0,0 0 0 0 0,-1 0 0 0 0,11 7 0 0 0,-10-4-31 0 0,0 1 0 0 0,0-1 0 0 0,-1 1 1 0 0,0 1-1 0 0,0 0 0 0 0,0 0 0 0 0,-1 0 0 0 0,0 1 1 0 0,-1-1-1 0 0,5 11 0 0 0,-9-15-7 0 0,1-1-1 0 0,-1 1 1 0 0,0 0-1 0 0,0-1 0 0 0,0 1 1 0 0,-1 0-1 0 0,1 0 1 0 0,-1 0-1 0 0,0-1 1 0 0,0 1-1 0 0,0 0 1 0 0,0 0-1 0 0,-1 0 1 0 0,0-1-1 0 0,1 1 0 0 0,-2 0 1 0 0,1 0-1 0 0,0-1 1 0 0,-1 1-1 0 0,1-1 1 0 0,-1 1-1 0 0,0-1 1 0 0,0 0-1 0 0,0 0 0 0 0,-1 0 1 0 0,1 0-1 0 0,-1 0 1 0 0,0 0-1 0 0,1-1 1 0 0,-5 3-1 0 0,-2 1 22 0 0,-1 0-1 0 0,1 0 1 0 0,-2-1-1 0 0,1-1 1 0 0,0 1-1 0 0,-1-2 1 0 0,0 0-1 0 0,0 0 1 0 0,0 0-1 0 0,-16 0 1 0 0,16-2-80 0 0,1 0 0 0 0,-1-1 0 0 0,1 0 0 0 0,0 0 0 0 0,-1-1 1 0 0,1-1-1 0 0,-1 0 0 0 0,1 0 0 0 0,0-1 0 0 0,0 0 0 0 0,-13-7 0 0 0,22 10-193 0 0,0-1 0 0 0,0 1 0 0 0,0-1 0 0 0,0 1 0 0 0,0-1 1 0 0,0 0-1 0 0,0 1 0 0 0,1-1 0 0 0,-1 0 0 0 0,0 1 0 0 0,0-1 0 0 0,1 0 0 0 0,-1 0 0 0 0,1 0 0 0 0,-1 0 0 0 0,1 0 0 0 0,-1 0 0 0 0,1 0 0 0 0,-1 0 1 0 0,1 0-1 0 0,0 0 0 0 0,-1 0 0 0 0,1 0 0 0 0,0 0 0 0 0,0 0 0 0 0,0 0 0 0 0,0 0 0 0 0,0 0 0 0 0,0 0 0 0 0,0-2 0 0 0</inkml:trace>
</inkml:ink>
</file>

<file path=ppt/ink/ink6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1.441"/>
    </inkml:context>
    <inkml:brush xml:id="br0">
      <inkml:brushProperty name="width" value="0.1" units="cm"/>
      <inkml:brushProperty name="height" value="0.1" units="cm"/>
      <inkml:brushProperty name="color" value="#FFFFFF"/>
    </inkml:brush>
  </inkml:definitions>
  <inkml:trace contextRef="#ctx0" brushRef="#br0">1 1 5416 0 0,'1'0'203'0'0,"0"1"0"0"0,0-1-1 0 0,0 1 1 0 0,0-1 0 0 0,0 1-1 0 0,0 0 1 0 0,0 0 0 0 0,0 0-1 0 0,0-1 1 0 0,0 1 0 0 0,0 0-1 0 0,-1 0 1 0 0,1 0 0 0 0,0 0-1 0 0,-1 0 1 0 0,1 1 0 0 0,-1-1-1 0 0,1 0 1 0 0,-1 0 0 0 0,1 0-1 0 0,-1 2 1 0 0,8 32 850 0 0,-6-26-608 0 0,13 75 1245 0 0,3 14-1293 0 0,3-37-5451 0 0</inkml:trace>
</inkml:ink>
</file>

<file path=ppt/ink/ink6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1.802"/>
    </inkml:context>
    <inkml:brush xml:id="br0">
      <inkml:brushProperty name="width" value="0.1" units="cm"/>
      <inkml:brushProperty name="height" value="0.1" units="cm"/>
      <inkml:brushProperty name="color" value="#FFFFFF"/>
    </inkml:brush>
  </inkml:definitions>
  <inkml:trace contextRef="#ctx0" brushRef="#br0">48 6 5276 0 0,'-2'0'166'0'0,"1"-1"0"0"0,-1 0-1 0 0,1 0 1 0 0,-1 1 0 0 0,1-1-1 0 0,-1 1 1 0 0,0-1 0 0 0,1 1-1 0 0,-1 0 1 0 0,0 0-1 0 0,1 0 1 0 0,-1 0 0 0 0,0 0-1 0 0,1 0 1 0 0,-1 0 0 0 0,0 0-1 0 0,-2 1 1 0 0,3 0-44 0 0,0-1 0 0 0,0 1 0 0 0,0 0 0 0 0,0-1 1 0 0,0 1-1 0 0,0 0 0 0 0,0 0 0 0 0,1 0 0 0 0,-1 0 0 0 0,0 0 0 0 0,1 0 1 0 0,-1 0-1 0 0,0 0 0 0 0,1 0 0 0 0,-1 0 0 0 0,1 0 0 0 0,0 0 0 0 0,-1 0 1 0 0,1 2-1 0 0,-1 0 17 0 0,1 1 0 0 0,-1-1 0 0 0,1 1 1 0 0,0-1-1 0 0,1 1 0 0 0,-1-1 0 0 0,1 1 0 0 0,-1-1 1 0 0,1 1-1 0 0,0-1 0 0 0,0 1 0 0 0,0-1 0 0 0,1 0 0 0 0,-1 0 1 0 0,4 6-1 0 0,0-3-53 0 0,1 0 0 0 0,-1-1 0 0 0,1 1 1 0 0,0-1-1 0 0,1 0 0 0 0,-1-1 0 0 0,1 1 0 0 0,0-1 0 0 0,0-1 1 0 0,12 5-1 0 0,-16-6-66 0 0,1 0 0 0 0,0-1 0 0 0,0 0 0 0 0,0 0 0 0 0,0 0 0 0 0,0 0 0 0 0,0-1 0 0 0,0 1 0 0 0,0-1 0 0 0,0 0 0 0 0,0-1 0 0 0,0 1-1 0 0,0-1 1 0 0,0 1 0 0 0,0-1 0 0 0,0 0 0 0 0,0-1 0 0 0,0 1 0 0 0,-1-1 0 0 0,1 1 0 0 0,0-1 0 0 0,4-3 0 0 0,-6 2-13 0 0,0 1 0 0 0,-1 0 0 0 0,1 0-1 0 0,-1-1 1 0 0,0 1 0 0 0,1-1 0 0 0,-1 1 0 0 0,0-1-1 0 0,-1 1 1 0 0,1-1 0 0 0,0 0 0 0 0,-1 1 0 0 0,1-1-1 0 0,-1 0 1 0 0,0 0 0 0 0,0 1 0 0 0,0-1 0 0 0,0 0-1 0 0,0 0 1 0 0,-1 1 0 0 0,1-1 0 0 0,-1 0 0 0 0,0 1-1 0 0,0-1 1 0 0,0 0 0 0 0,0 1 0 0 0,0 0 0 0 0,-3-5-1 0 0,2 4-15 0 0,1-1-1 0 0,-1 1 1 0 0,0 0-1 0 0,0 0 1 0 0,0 0-1 0 0,0 0 1 0 0,-1 0 0 0 0,1 1-1 0 0,-1-1 1 0 0,0 1-1 0 0,0-1 1 0 0,0 1-1 0 0,0 0 1 0 0,0 0-1 0 0,0 0 1 0 0,-1 1-1 0 0,1-1 1 0 0,0 1-1 0 0,-1 0 1 0 0,1 0-1 0 0,-6-1 1 0 0,7 2-130 0 0,-26 3-1591 0 0,14 8-2975 0 0</inkml:trace>
</inkml:ink>
</file>

<file path=ppt/ink/ink6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2.146"/>
    </inkml:context>
    <inkml:brush xml:id="br0">
      <inkml:brushProperty name="width" value="0.1" units="cm"/>
      <inkml:brushProperty name="height" value="0.1" units="cm"/>
      <inkml:brushProperty name="color" value="#FFFFFF"/>
    </inkml:brush>
  </inkml:definitions>
  <inkml:trace contextRef="#ctx0" brushRef="#br0">23 8 5384 0 0,'-2'-7'2361'0'0,"-2"15"-603"0"0,-3 15-281 0 0,2 15-653 0 0,2 0 1 0 0,1-1 0 0 0,5 54 0 0 0,-1-45-405 0 0,8 185 852 0 0,4-79-4415 0 0,-9-123-1793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0.751"/>
    </inkml:context>
    <inkml:brush xml:id="br0">
      <inkml:brushProperty name="width" value="0.1" units="cm"/>
      <inkml:brushProperty name="height" value="0.1" units="cm"/>
      <inkml:brushProperty name="color" value="#FFFFFF"/>
    </inkml:brush>
  </inkml:definitions>
  <inkml:trace contextRef="#ctx0" brushRef="#br0">0 49 4768 0 0,'14'20'3790'0'0,"78"154"-1816"0"0,-87-252-798 0 0,-4 68-1067 0 0,0 0-1 0 0,1 0 0 0 0,0 0 1 0 0,1 1-1 0 0,0-1 1 0 0,1 1-1 0 0,-1 0 0 0 0,2 0 1 0 0,0 0-1 0 0,0 1 0 0 0,8-12 1 0 0,-10 17-76 0 0,0-1 1 0 0,0 1 0 0 0,1-1 0 0 0,-1 1 0 0 0,1 0 0 0 0,0 1-1 0 0,0-1 1 0 0,0 1 0 0 0,0-1 0 0 0,0 1 0 0 0,1 0-1 0 0,-1 1 1 0 0,1-1 0 0 0,-1 1 0 0 0,1 0 0 0 0,0 0 0 0 0,-1 0-1 0 0,1 1 1 0 0,0-1 0 0 0,-1 1 0 0 0,1 0 0 0 0,0 1-1 0 0,0-1 1 0 0,-1 1 0 0 0,10 2 0 0 0,-4 1-57 0 0,1 0-1 0 0,-1 0 1 0 0,0 1-1 0 0,0 0 1 0 0,0 1 0 0 0,-1 0-1 0 0,0 1 1 0 0,0-1 0 0 0,-1 2-1 0 0,0-1 1 0 0,0 1 0 0 0,0 1-1 0 0,-1-1 1 0 0,-1 1 0 0 0,1 0-1 0 0,-1 1 1 0 0,-1 0-1 0 0,0-1 1 0 0,0 2 0 0 0,-1-1-1 0 0,0 1 1 0 0,-1-1 0 0 0,0 1-1 0 0,-1 0 1 0 0,2 17 0 0 0,-2 16-5079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6.876"/>
    </inkml:context>
    <inkml:brush xml:id="br0">
      <inkml:brushProperty name="width" value="0.1" units="cm"/>
      <inkml:brushProperty name="height" value="0.1" units="cm"/>
      <inkml:brushProperty name="color" value="#FFFFFF"/>
    </inkml:brush>
  </inkml:definitions>
  <inkml:trace contextRef="#ctx0" brushRef="#br0">353 54 5525 0 0,'3'-8'982'0'0,"-1"0"0"0"0,0-1 0 0 0,-1 1 0 0 0,1-13 0 0 0,-14 36 1173 0 0,-59 124 266 0 0,-115 203-119 0 0,165-305-2602 0 0,-14 19-1020 0 0,9-24-2571 0 0,14-25 901 0 0</inkml:trace>
</inkml:ink>
</file>

<file path=ppt/ink/ink6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2.520"/>
    </inkml:context>
    <inkml:brush xml:id="br0">
      <inkml:brushProperty name="width" value="0.1" units="cm"/>
      <inkml:brushProperty name="height" value="0.1" units="cm"/>
      <inkml:brushProperty name="color" value="#FFFFFF"/>
    </inkml:brush>
  </inkml:definitions>
  <inkml:trace contextRef="#ctx0" brushRef="#br0">0 6 5412 0 0,'0'0'94'0'0,"1"0"0"0"0,-1-1-1 0 0,0 1 1 0 0,0 0-1 0 0,0-1 1 0 0,1 1 0 0 0,-1 0-1 0 0,0-1 1 0 0,0 1-1 0 0,1 0 1 0 0,-1 0-1 0 0,0-1 1 0 0,0 1 0 0 0,1 0-1 0 0,-1 0 1 0 0,0 0-1 0 0,1-1 1 0 0,-1 1-1 0 0,0 0 1 0 0,1 0 0 0 0,-1 0-1 0 0,0 0 1 0 0,1 0-1 0 0,-1 0 1 0 0,0 0 0 0 0,1 0-1 0 0,-1 0 1 0 0,1 0-1 0 0,-1 0 1 0 0,0 0-1 0 0,1 0 1 0 0,-1 0 0 0 0,0 0-1 0 0,1 0 1 0 0,-1 0-1 0 0,0 0 1 0 0,1 0-1 0 0,0 1 1 0 0,9 14 1576 0 0,2 23-348 0 0,1 20-20 0 0,17 95 269 0 0,-23-124-2831 0 0,3-14-4366 0 0</inkml:trace>
</inkml:ink>
</file>

<file path=ppt/ink/ink6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2.862"/>
    </inkml:context>
    <inkml:brush xml:id="br0">
      <inkml:brushProperty name="width" value="0.1" units="cm"/>
      <inkml:brushProperty name="height" value="0.1" units="cm"/>
      <inkml:brushProperty name="color" value="#FFFFFF"/>
    </inkml:brush>
  </inkml:definitions>
  <inkml:trace contextRef="#ctx0" brushRef="#br0">36 42 5284 0 0,'-16'-29'2879'0'0,"5"22"-707"0"0,10 7-2091 0 0,1 0 0 0 0,-1 1 0 0 0,1-1 0 0 0,-1 0 0 0 0,1 1 0 0 0,-1-1 0 0 0,1 0 0 0 0,0 1 0 0 0,-1-1 0 0 0,1 1 1 0 0,-1-1-1 0 0,1 0 0 0 0,0 1 0 0 0,-1-1 0 0 0,1 1 0 0 0,0-1 0 0 0,0 1 0 0 0,-1 0 0 0 0,1-1 0 0 0,0 1 0 0 0,0-1 0 0 0,0 1 0 0 0,0-1 0 0 0,0 1 0 0 0,0 0 0 0 0,0 0 0 0 0,-1 2 8 0 0,1 0-1 0 0,1 0 1 0 0,-1-1-1 0 0,0 1 1 0 0,1 0-1 0 0,-1 0 1 0 0,1 0-1 0 0,0 0 1 0 0,0-1-1 0 0,0 1 1 0 0,0 0-1 0 0,1-1 1 0 0,-1 1-1 0 0,0-1 1 0 0,1 1-1 0 0,0-1 1 0 0,0 0-1 0 0,0 0 1 0 0,0 1-1 0 0,0-2 1 0 0,0 1-1 0 0,0 0 1 0 0,1 0-1 0 0,-1-1 1 0 0,1 1-1 0 0,-1-1 1 0 0,4 2-1 0 0,-2-1-100 0 0,0 0 0 0 0,1 1 0 0 0,-1-2 0 0 0,1 1 0 0 0,-1 0 0 0 0,1-1-1 0 0,0 0 1 0 0,-1 0 0 0 0,1 0 0 0 0,0-1 0 0 0,0 0 0 0 0,0 1 0 0 0,0-2 0 0 0,-1 1-1 0 0,10-2 1 0 0,-13 2 2 0 0,0-1 0 0 0,0 1-1 0 0,-1-1 1 0 0,1 1 0 0 0,0 0-1 0 0,0-1 1 0 0,0 1-1 0 0,-1-1 1 0 0,1 0 0 0 0,0 1-1 0 0,0-1 1 0 0,-1 0 0 0 0,1 1-1 0 0,-1-1 1 0 0,1 0-1 0 0,-1 0 1 0 0,1 0 0 0 0,-1 1-1 0 0,1-1 1 0 0,-1 0 0 0 0,0 0-1 0 0,1 0 1 0 0,-1 0-1 0 0,0 0 1 0 0,1-1 0 0 0,-1-1-12 0 0,-1 1-1 0 0,1-1 1 0 0,0 1 0 0 0,-1-1 0 0 0,1 1 0 0 0,-1-1 0 0 0,1 1 0 0 0,-1 0 0 0 0,-2-5-1 0 0,0 2-78 0 0,1 1 0 0 0,-1-1-1 0 0,0 1 1 0 0,0 0-1 0 0,0 0 1 0 0,0 0 0 0 0,-1 0-1 0 0,0 0 1 0 0,-4-3 0 0 0,6 6-243 0 0,0 0 1 0 0,0 0 0 0 0,-1 0 0 0 0,1 1 0 0 0,0-1 0 0 0,-1 1 0 0 0,1-1 0 0 0,0 1 0 0 0,-1 0 0 0 0,1 0-1 0 0,0 0 1 0 0,-1 0 0 0 0,1 0 0 0 0,-5 1 0 0 0</inkml:trace>
</inkml:ink>
</file>

<file path=ppt/ink/ink6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3.245"/>
    </inkml:context>
    <inkml:brush xml:id="br0">
      <inkml:brushProperty name="width" value="0.1" units="cm"/>
      <inkml:brushProperty name="height" value="0.1" units="cm"/>
      <inkml:brushProperty name="color" value="#FFFFFF"/>
    </inkml:brush>
  </inkml:definitions>
  <inkml:trace contextRef="#ctx0" brushRef="#br0">1 1 5324 0 0,'0'95'6561'0'0,"1"5"-4364"0"0,1 108-914 0 0,-2-142-805 0 0,3-1 1 0 0,18 98-1 0 0,-20-158-449 0 0,0-1 0 0 0,0 1 0 0 0,0-1 0 0 0,1 0 0 0 0,0 0-1 0 0,0 1 1 0 0,0-1 0 0 0,0 0 0 0 0,0-1 0 0 0,1 1 0 0 0,0 0 0 0 0,4 3 0 0 0,-6-6-112 0 0,1 1 1 0 0,0-1 0 0 0,-1 0 0 0 0,1 0 0 0 0,0 0 0 0 0,0 0 0 0 0,0 0 0 0 0,0 0-1 0 0,0-1 1 0 0,0 1 0 0 0,0-1 0 0 0,0 0 0 0 0,0 1 0 0 0,0-1 0 0 0,0 0 0 0 0,0 0-1 0 0,0 0 1 0 0,1 0 0 0 0,-1-1 0 0 0,0 1 0 0 0,0 0 0 0 0,0-1 0 0 0,0 0 0 0 0,0 1 0 0 0,0-1-1 0 0,0 0 1 0 0,-1 0 0 0 0,4-2 0 0 0,2-1-850 0 0,-1 0 0 0 0,0 0 0 0 0,0-1 0 0 0,0 0 0 0 0,-1 0 0 0 0,0 0-1 0 0,8-10 1 0 0,-7 5-1969 0 0</inkml:trace>
</inkml:ink>
</file>

<file path=ppt/ink/ink6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3.613"/>
    </inkml:context>
    <inkml:brush xml:id="br0">
      <inkml:brushProperty name="width" value="0.1" units="cm"/>
      <inkml:brushProperty name="height" value="0.1" units="cm"/>
      <inkml:brushProperty name="color" value="#FFFFFF"/>
    </inkml:brush>
  </inkml:definitions>
  <inkml:trace contextRef="#ctx0" brushRef="#br0">0 105 5753 0 0,'1'-1'136'0'0,"-1"0"1"0"0,1 0 0 0 0,-1 0 0 0 0,1 0 0 0 0,-1 1-1 0 0,1-1 1 0 0,0 0 0 0 0,-1 0 0 0 0,1 1 0 0 0,0-1 0 0 0,0 0-1 0 0,-1 1 1 0 0,1-1 0 0 0,0 1 0 0 0,0-1 0 0 0,0 1-1 0 0,0-1 1 0 0,0 1 0 0 0,0 0 0 0 0,0-1 0 0 0,1 1 0 0 0,26-8 621 0 0,-25 7-535 0 0,396-76 4066 0 0,-398 77-4285 0 0,8-2 40 0 0,0 1 0 0 0,0 0 0 0 0,0 1 0 0 0,-1 0 1 0 0,13 1-1 0 0,-18-1-37 0 0,-1 1-1 0 0,1 0 1 0 0,-1 0 0 0 0,1-1 0 0 0,-1 1-1 0 0,0 1 1 0 0,1-1 0 0 0,-1 0-1 0 0,0 1 1 0 0,0-1 0 0 0,0 1 0 0 0,0-1-1 0 0,0 1 1 0 0,0 0 0 0 0,0 0 0 0 0,-1 0-1 0 0,1 0 1 0 0,-1 0 0 0 0,1 0-1 0 0,-1 1 1 0 0,0-1 0 0 0,2 5 0 0 0,3 11 109 0 0,-1 0-1 0 0,-1 1 1 0 0,0 0 0 0 0,1 32 0 0 0,-3-30-9 0 0,1 0 0 0 0,0-1 1 0 0,11 34-1 0 0,-13-49-242 0 0,1-1 1 0 0,0 1 0 0 0,0-1-1 0 0,1 1 1 0 0,-1-1-1 0 0,1 0 1 0 0,0 0 0 0 0,0 0-1 0 0,0 0 1 0 0,1-1-1 0 0,0 0 1 0 0,-1 1 0 0 0,1-1-1 0 0,0 0 1 0 0,0-1-1 0 0,1 1 1 0 0,-1-1 0 0 0,0 0-1 0 0,1 0 1 0 0,0 0 0 0 0,-1 0-1 0 0,1-1 1 0 0,0 0-1 0 0,0 0 1 0 0,0 0 0 0 0,0-1-1 0 0,-1 1 1 0 0,1-1-1 0 0,0 0 1 0 0,0-1 0 0 0,0 1-1 0 0,0-1 1 0 0,0 0-1 0 0,0 0 1 0 0,-1-1 0 0 0,1 1-1 0 0,0-1 1 0 0,-1 0-1 0 0,1-1 1 0 0,-1 1 0 0 0,0-1-1 0 0,0 1 1 0 0,8-8 0 0 0,0-3-2569 0 0</inkml:trace>
</inkml:ink>
</file>

<file path=ppt/ink/ink6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3.961"/>
    </inkml:context>
    <inkml:brush xml:id="br0">
      <inkml:brushProperty name="width" value="0.1" units="cm"/>
      <inkml:brushProperty name="height" value="0.1" units="cm"/>
      <inkml:brushProperty name="color" value="#FFFFFF"/>
    </inkml:brush>
  </inkml:definitions>
  <inkml:trace contextRef="#ctx0" brushRef="#br0">566 71 8277 0 0,'2'-9'359'0'0,"-1"5"-101"0"0,0-1 0 0 0,0 0 0 0 0,0 1 0 0 0,0-1 0 0 0,-1 0 0 0 0,0 0 0 0 0,0 1 0 0 0,0-1 0 0 0,-1 0 0 0 0,-1-6 0 0 0,2 11-226 0 0,0 0 1 0 0,0-1-1 0 0,0 1 1 0 0,0 0-1 0 0,0 0 1 0 0,0 0 0 0 0,0 0-1 0 0,0-1 1 0 0,-1 1-1 0 0,1 0 1 0 0,0 0-1 0 0,0 0 1 0 0,0 0-1 0 0,0 0 1 0 0,0-1 0 0 0,-1 1-1 0 0,1 0 1 0 0,0 0-1 0 0,0 0 1 0 0,0 0-1 0 0,-1 0 1 0 0,1 0-1 0 0,0 0 1 0 0,0 0-1 0 0,0 0 1 0 0,-1 0 0 0 0,1 0-1 0 0,0 0 1 0 0,0 0-1 0 0,0 0 1 0 0,-1 0-1 0 0,1 0 1 0 0,0 0-1 0 0,0 0 1 0 0,0 0 0 0 0,-1 0-1 0 0,1 0 1 0 0,0 0-1 0 0,0 0 1 0 0,0 0-1 0 0,-1 0 1 0 0,-6 9 692 0 0,-3 12-167 0 0,0 33 168 0 0,-7 89 0 0 0,6-27-355 0 0,7-74-246 0 0,2 50 1 0 0,2-55-139 0 0,-1 0 0 0 0,-8 44 0 0 0,4-36-83 0 0,5-36 73 0 0,-1 1 1 0 0,0 0 0 0 0,0-1-1 0 0,-1 1 1 0 0,0-1 0 0 0,-1 1-1 0 0,0-1 1 0 0,0 0-1 0 0,-1 0 1 0 0,-8 14 0 0 0,8-19 20 0 0,0 0 0 0 0,0-1-1 0 0,-1 0 1 0 0,0 0 0 0 0,1 0 0 0 0,-1-1 0 0 0,0 1 0 0 0,0-1 0 0 0,0 0-1 0 0,0-1 1 0 0,-1 1 0 0 0,1-1 0 0 0,0 0 0 0 0,-1 0 0 0 0,1-1 0 0 0,-1 1 0 0 0,-10-2-1 0 0,-5 0 51 0 0,0-1 0 0 0,-1-1-1 0 0,-24-7 1 0 0,-95-32 56 0 0,94 24-2465 0 0,2-1-3589 0 0,33 14 2912 0 0</inkml:trace>
</inkml:ink>
</file>

<file path=ppt/ink/ink6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5.596"/>
    </inkml:context>
    <inkml:brush xml:id="br0">
      <inkml:brushProperty name="width" value="0.1" units="cm"/>
      <inkml:brushProperty name="height" value="0.1" units="cm"/>
      <inkml:brushProperty name="color" value="#FFFFFF"/>
    </inkml:brush>
  </inkml:definitions>
  <inkml:trace contextRef="#ctx0" brushRef="#br0">185 505 4744 0 0,'-9'1'315'0'0,"1"0"1"0"0,0 1-1 0 0,0 0 0 0 0,0 0 0 0 0,0 1 0 0 0,0 0 0 0 0,0 0 0 0 0,1 1 0 0 0,0 0 0 0 0,-1 0 0 0 0,1 1 0 0 0,1-1 0 0 0,-1 2 0 0 0,-9 9 0 0 0,10-10-183 0 0,1 1 0 0 0,-1-1-1 0 0,1 1 1 0 0,0 1 0 0 0,1-1 0 0 0,-1 1 0 0 0,1 0 0 0 0,1 0-1 0 0,-1 0 1 0 0,1 0 0 0 0,1 0 0 0 0,-1 1 0 0 0,1-1-1 0 0,0 1 1 0 0,-1 13 0 0 0,3-17-102 0 0,0 0 0 0 0,1 0 0 0 0,-1 0 0 0 0,1 1 0 0 0,-1-1 0 0 0,1 0 0 0 0,1 0 0 0 0,-1 0 1 0 0,1 0-1 0 0,-1-1 0 0 0,1 1 0 0 0,0 0 0 0 0,0-1 0 0 0,1 1 0 0 0,-1-1 0 0 0,1 0 0 0 0,-1 1 0 0 0,6 3 0 0 0,-4-4-56 0 0,1 1 1 0 0,0-1-1 0 0,0 0 1 0 0,0-1-1 0 0,1 1 1 0 0,-1-1-1 0 0,0 0 1 0 0,1-1-1 0 0,0 1 1 0 0,-1-1-1 0 0,1 0 1 0 0,7 0-1 0 0,-5 0-34 0 0,0-1-1 0 0,0 0 1 0 0,0 0 0 0 0,0-1-1 0 0,0 0 1 0 0,0 0 0 0 0,0-1-1 0 0,-1 0 1 0 0,1-1-1 0 0,-1 0 1 0 0,1 0 0 0 0,-1 0-1 0 0,0-1 1 0 0,0 0 0 0 0,0 0-1 0 0,-1-1 1 0 0,0 0 0 0 0,0 0-1 0 0,9-10 1 0 0,-11 9 50 0 0,0-1 0 0 0,0 1 1 0 0,-1-1-1 0 0,0 0 0 0 0,0 0 0 0 0,-1-1 1 0 0,0 1-1 0 0,0 0 0 0 0,-1-1 0 0 0,0 1 1 0 0,0-1-1 0 0,-1 0 0 0 0,0-12 0 0 0,-1 8 53 0 0,-1 0-1 0 0,0 1 0 0 0,0-1 1 0 0,-1 1-1 0 0,-1-1 1 0 0,0 1-1 0 0,0 0 0 0 0,-8-12 1 0 0,12 22-29 0 0,0 1 0 0 0,0-1 1 0 0,0 0-1 0 0,-1 1 1 0 0,1-1-1 0 0,0 0 0 0 0,-1 1 1 0 0,1-1-1 0 0,0 1 1 0 0,-1-1-1 0 0,1 1 0 0 0,-1-1 1 0 0,1 1-1 0 0,-1-1 1 0 0,1 1-1 0 0,-1-1 0 0 0,1 1 1 0 0,-1 0-1 0 0,1-1 1 0 0,-1 1-1 0 0,0 0 0 0 0,1-1 1 0 0,-1 1-1 0 0,0 0 1 0 0,1 0-1 0 0,-1 0 0 0 0,0 0 1 0 0,1 0-1 0 0,-1 0 1 0 0,0-1-1 0 0,1 1 0 0 0,-1 1 1 0 0,0-1-1 0 0,1 0 0 0 0,-1 0 1 0 0,0 0-1 0 0,1 0 1 0 0,-1 0-1 0 0,0 1 0 0 0,1-1 1 0 0,-1 0-1 0 0,1 0 1 0 0,-1 1-1 0 0,0-1 0 0 0,1 1 1 0 0,-1-1-1 0 0,1 0 1 0 0,-1 1-1 0 0,1-1 0 0 0,-1 1 1 0 0,0 0-1 0 0,0 1-1 0 0,0-1 0 0 0,0 0 0 0 0,1 1 0 0 0,-1-1 0 0 0,0 1-1 0 0,0-1 1 0 0,1 1 0 0 0,-1 0 0 0 0,1-1 0 0 0,0 1 0 0 0,-1-1 0 0 0,1 1-1 0 0,0 0 1 0 0,0-1 0 0 0,0 1 0 0 0,0 0 0 0 0,0-1 0 0 0,0 1 0 0 0,1 0-1 0 0,-1-1 1 0 0,1 4 0 0 0,1-2-63 0 0,0 0 1 0 0,0 1-1 0 0,0-1 1 0 0,1 0-1 0 0,-1-1 0 0 0,0 1 1 0 0,1 0-1 0 0,0-1 0 0 0,0 1 1 0 0,0-1-1 0 0,0 0 0 0 0,0 0 1 0 0,0 0-1 0 0,1 0 1 0 0,-1-1-1 0 0,0 1 0 0 0,1-1 1 0 0,0 0-1 0 0,-1 0 0 0 0,1 0 1 0 0,0 0-1 0 0,-1-1 0 0 0,1 0 1 0 0,0 1-1 0 0,0-1 1 0 0,-1-1-1 0 0,1 1 0 0 0,7-2 1 0 0,-2 1-81 0 0,1-1 0 0 0,-1-1 0 0 0,0 0 1 0 0,0 0-1 0 0,0 0 0 0 0,0-1 0 0 0,0-1 0 0 0,-1 1 1 0 0,0-1-1 0 0,9-7 0 0 0,-8 3 57 0 0,0 0 0 0 0,0 0-1 0 0,-1-1 1 0 0,-1 0 0 0 0,0 0-1 0 0,0-1 1 0 0,-1 0 0 0 0,0 0-1 0 0,-1 0 1 0 0,0-1 0 0 0,-1 0-1 0 0,-1 0 1 0 0,0 0 0 0 0,2-14-1 0 0,1-20 363 0 0,-2 1-1 0 0,-3-71 0 0 0,-2 65 507 0 0,1 39-576 0 0,1 5-73 0 0,-1 0-1 0 0,0 0 1 0 0,0 0-1 0 0,0 0 1 0 0,-1 0-1 0 0,0 0 1 0 0,-1 0-1 0 0,0 0 1 0 0,0 0-1 0 0,-3-7 1 0 0,5 14-127 0 0,0 0 0 0 0,0 0-1 0 0,-1-1 1 0 0,1 1 0 0 0,0 0 0 0 0,0 0 0 0 0,0 0 0 0 0,0-1 0 0 0,-1 1 0 0 0,1 0 0 0 0,0 0-1 0 0,0 0 1 0 0,0-1 0 0 0,-1 1 0 0 0,1 0 0 0 0,0 0 0 0 0,0 0 0 0 0,-1 0 0 0 0,1 0 0 0 0,0 0-1 0 0,0 0 1 0 0,-1 0 0 0 0,1 0 0 0 0,0 0 0 0 0,0-1 0 0 0,-1 1 0 0 0,1 0 0 0 0,0 1 0 0 0,-1-1 0 0 0,1 0-1 0 0,0 0 1 0 0,0 0 0 0 0,-1 0 0 0 0,1 0 0 0 0,0 0 0 0 0,0 0 0 0 0,-1 0 0 0 0,1 0 0 0 0,0 0-1 0 0,-1 1 1 0 0,-7 11 359 0 0,-3 19 57 0 0,5 5 42 0 0,2 1-1 0 0,1 70 1 0 0,4-89-428 0 0,3 80 593 0 0,33 191 0 0 0,-17-168-400 0 0,-11-59-130 0 0,30 228 284 0 0,-31-202-199 0 0,-5 116 0 0 0,-3-182-167 0 0,-2-1-1 0 0,0 0 1 0 0,-2 1 0 0 0,0-1 0 0 0,-12 33 0 0 0,14-48-23 0 0,-1-1 0 0 0,1 0 0 0 0,-1 0 0 0 0,0 0-1 0 0,-1 0 1 0 0,1 0 0 0 0,-1-1 0 0 0,0 1 0 0 0,0-1 0 0 0,0 0-1 0 0,-6 4 1 0 0,7-6-4 0 0,-1 0 1 0 0,0 0-1 0 0,0 0 0 0 0,0-1 0 0 0,0 1 0 0 0,0-1 1 0 0,0 0-1 0 0,-1 0 0 0 0,1 0 0 0 0,0-1 0 0 0,0 1 1 0 0,-1-1-1 0 0,1 0 0 0 0,0-1 0 0 0,-1 1 0 0 0,-7-2 1 0 0,-7-4 5 0 0,1-1 1 0 0,-1 0 0 0 0,1-1 0 0 0,-27-17-1 0 0,43 24-9 0 0,-18-12 15 0 0,-1 0 0 0 0,1-2 0 0 0,1 0 0 0 0,1-1 0 0 0,-25-28 0 0 0,31 30 51 0 0,1-1-1 0 0,0 0 1 0 0,1 0 0 0 0,1-1 0 0 0,0 0 0 0 0,1-1-1 0 0,-9-26 1 0 0,16 36-62 0 0,-1-1-1 0 0,1 1 1 0 0,0-1-1 0 0,1 0 0 0 0,0 0 1 0 0,0 1-1 0 0,1-1 1 0 0,0 0-1 0 0,0 0 0 0 0,0 1 1 0 0,1-1-1 0 0,1 1 1 0 0,5-14-1 0 0,-3 10-66 0 0,1-1-1 0 0,0 1 0 0 0,1 1 1 0 0,0-1-1 0 0,0 1 1 0 0,1 1-1 0 0,17-17 1 0 0,5 3-894 0 0,0 2 1 0 0,2 1 0 0 0,0 1-1 0 0,57-24 1 0 0,-22 11-3483 0 0,-46 21 1262 0 0</inkml:trace>
</inkml:ink>
</file>

<file path=ppt/ink/ink6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6.131"/>
    </inkml:context>
    <inkml:brush xml:id="br0">
      <inkml:brushProperty name="width" value="0.1" units="cm"/>
      <inkml:brushProperty name="height" value="0.1" units="cm"/>
      <inkml:brushProperty name="color" value="#FFFFFF"/>
    </inkml:brush>
  </inkml:definitions>
  <inkml:trace contextRef="#ctx0" brushRef="#br0">1 20 4316 0 0,'2'6'494'0'0,"1"-1"0"0"0,-1 1-1 0 0,-1 0 1 0 0,1-1-1 0 0,-1 1 1 0 0,0 0 0 0 0,0 0-1 0 0,-1 10 1 0 0,3 12 225 0 0,3 7 31 0 0,2 0 0 0 0,1 0 0 0 0,26 61 0 0 0,-30-84-642 0 0,1-1-1 0 0,1-1 0 0 0,-1 1 1 0 0,2-1-1 0 0,-1 0 1 0 0,13 11-1 0 0,-14-15-90 0 0,0-1-1 0 0,0-1 0 0 0,0 1 1 0 0,1-1-1 0 0,-1 0 0 0 0,1-1 1 0 0,0 1-1 0 0,0-1 0 0 0,0-1 1 0 0,1 1-1 0 0,10 1 1 0 0,-14-3-34 0 0,1-1 1 0 0,-1 1-1 0 0,1-1 1 0 0,0 0 0 0 0,-1 0-1 0 0,1 0 1 0 0,-1-1-1 0 0,1 1 1 0 0,-1-1 0 0 0,1 0-1 0 0,-1-1 1 0 0,1 1-1 0 0,-1-1 1 0 0,0 0 0 0 0,0 0-1 0 0,7-5 1 0 0,-5 3-19 0 0,0-1 0 0 0,-1 0 1 0 0,1-1-1 0 0,-1 1 0 0 0,-1-1 0 0 0,1 0 0 0 0,-1 0 1 0 0,0-1-1 0 0,5-9 0 0 0,0-6-35 0 0,-1 0 0 0 0,-1-1-1 0 0,-1 0 1 0 0,-1 0 0 0 0,3-34-1 0 0,-4-87 627 0 0,-4 98-55 0 0,-1 46-459 0 0,0 1 0 0 0,0-1 0 0 0,0 0 0 0 0,0 1 0 0 0,0-1 0 0 0,0 1 0 0 0,1-1 0 0 0,-1 1 0 0 0,0-1 0 0 0,0 1 0 0 0,1 0 0 0 0,-1-1 0 0 0,0 1 0 0 0,1 0 0 0 0,-1-1 0 0 0,1 1 0 0 0,-1 0 0 0 0,1 0 0 0 0,-1 1 0 0 0,-3 13 100 0 0,2 1 0 0 0,0 0-1 0 0,1 0 1 0 0,0 0-1 0 0,1 0 1 0 0,1-1 0 0 0,4 21-1 0 0,-4-27-82 0 0,0 5-13 0 0,1-1 0 0 0,1 0 0 0 0,0 0 0 0 0,1 0 0 0 0,1 0 0 0 0,-1-1 0 0 0,2 1-1 0 0,9 15 1 0 0,-11-22-263 0 0,0 0-1 0 0,1-1 0 0 0,-1 1 1 0 0,1-1-1 0 0,0 0 0 0 0,1 0 1 0 0,8 6-1 0 0,-9-8-314 0 0,-1 0 0 0 0,1-1 0 0 0,0 0 0 0 0,0 0 0 0 0,0 0 0 0 0,0 0 0 0 0,1-1 0 0 0,-1 0 0 0 0,0 0 0 0 0,11 1 0 0 0,2-2-2683 0 0</inkml:trace>
</inkml:ink>
</file>

<file path=ppt/ink/ink6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6.583"/>
    </inkml:context>
    <inkml:brush xml:id="br0">
      <inkml:brushProperty name="width" value="0.1" units="cm"/>
      <inkml:brushProperty name="height" value="0.1" units="cm"/>
      <inkml:brushProperty name="color" value="#FFFFFF"/>
    </inkml:brush>
  </inkml:definitions>
  <inkml:trace contextRef="#ctx0" brushRef="#br0">0 81 4632 0 0,'5'59'5221'0'0,"13"48"-4172"0"0,-1-7-2262 0 0,-10-69 398 0 0,-4-28 381 0 0,-3-21 391 0 0,-10-215 3649 0 0,10 228-3528 0 0,0-1-1 0 0,0 1 1 0 0,1-1 0 0 0,0 1-1 0 0,0 0 1 0 0,0-1-1 0 0,1 1 1 0 0,-1 0 0 0 0,1-1-1 0 0,1 1 1 0 0,-1 0-1 0 0,1 1 1 0 0,-1-1 0 0 0,1 0-1 0 0,1 1 1 0 0,-1-1 0 0 0,1 1-1 0 0,0 0 1 0 0,-1 0-1 0 0,2 1 1 0 0,-1-1 0 0 0,0 1-1 0 0,6-3 1 0 0,-5 3-49 0 0,0 1 1 0 0,1 0-1 0 0,-1 0 1 0 0,1 1-1 0 0,-1-1 1 0 0,1 1-1 0 0,0 0 1 0 0,-1 1-1 0 0,1-1 1 0 0,0 1-1 0 0,0 0 1 0 0,0 1-1 0 0,-1 0 1 0 0,1-1-1 0 0,0 2 1 0 0,-1-1-1 0 0,1 1 1 0 0,-1 0-1 0 0,1 0 1 0 0,-1 0-1 0 0,9 5 1 0 0,-6-1 0 0 0,1 0 0 0 0,-1 0 0 0 0,0 1 1 0 0,-1 0-1 0 0,0 0 0 0 0,0 0 0 0 0,0 1 1 0 0,-1 0-1 0 0,0 1 0 0 0,-1-1 0 0 0,1 1 1 0 0,-2 0-1 0 0,1 1 0 0 0,2 10 0 0 0,0-1-476 0 0,-2 1 1 0 0,0 0-1 0 0,-1 0 0 0 0,-1 1 0 0 0,-1-1 0 0 0,-1 22 0 0 0,2-22-3990 0 0</inkml:trace>
</inkml:ink>
</file>

<file path=ppt/ink/ink6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6.943"/>
    </inkml:context>
    <inkml:brush xml:id="br0">
      <inkml:brushProperty name="width" value="0.1" units="cm"/>
      <inkml:brushProperty name="height" value="0.1" units="cm"/>
      <inkml:brushProperty name="color" value="#FFFFFF"/>
    </inkml:brush>
  </inkml:definitions>
  <inkml:trace contextRef="#ctx0" brushRef="#br0">0 1 5497 0 0,'11'23'934'0'0,"-2"1"1"0"0,0 1 0 0 0,-2-1 0 0 0,0 1 0 0 0,3 31-1 0 0,-3-18-469 0 0,-4-11-656 0 0,0 6-2165 0 0,5-15-2493 0 0</inkml:trace>
</inkml:ink>
</file>

<file path=ppt/ink/ink6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7.278"/>
    </inkml:context>
    <inkml:brush xml:id="br0">
      <inkml:brushProperty name="width" value="0.1" units="cm"/>
      <inkml:brushProperty name="height" value="0.1" units="cm"/>
      <inkml:brushProperty name="color" value="#FFFFFF"/>
    </inkml:brush>
  </inkml:definitions>
  <inkml:trace contextRef="#ctx0" brushRef="#br0">138 95 1112 0 0,'-6'-10'726'0'0,"0"0"0"0"0,0 0 1 0 0,-1 0-1 0 0,0 1 0 0 0,-1 0 0 0 0,-12-11 0 0 0,18 18-550 0 0,0 1 0 0 0,0-1-1 0 0,0 1 1 0 0,0-1-1 0 0,0 1 1 0 0,0 0 0 0 0,-1 0-1 0 0,1 0 1 0 0,0 0-1 0 0,-1 0 1 0 0,1 1 0 0 0,-1-1-1 0 0,1 1 1 0 0,-1-1 0 0 0,-3 1-1 0 0,4 0-47 0 0,0 1 0 0 0,0 0 0 0 0,0-1 0 0 0,0 1 0 0 0,0 0 0 0 0,1 0 1 0 0,-1 0-1 0 0,0 0 0 0 0,0 0 0 0 0,1 0 0 0 0,-1 1 0 0 0,1-1 0 0 0,-1 1 0 0 0,1-1 0 0 0,0 1 0 0 0,-1-1 0 0 0,1 1 0 0 0,0 0 0 0 0,0-1 0 0 0,0 1 0 0 0,0 0 0 0 0,0 3 0 0 0,0-3-64 0 0,0 0 0 0 0,1 0 0 0 0,0 1-1 0 0,0-1 1 0 0,-1 0 0 0 0,1 0 0 0 0,0 0-1 0 0,1 1 1 0 0,-1-1 0 0 0,0 0 0 0 0,1 0-1 0 0,-1 0 1 0 0,1 0 0 0 0,-1 0-1 0 0,1 0 1 0 0,0 0 0 0 0,0 0 0 0 0,0 0-1 0 0,0 0 1 0 0,1 0 0 0 0,-1 0 0 0 0,0-1-1 0 0,1 1 1 0 0,-1 0 0 0 0,1-1 0 0 0,0 0-1 0 0,-1 1 1 0 0,3 0 0 0 0,-3 0-59 0 0,1-1 1 0 0,-1 0-1 0 0,1 0 1 0 0,-1 0 0 0 0,1 0-1 0 0,0 0 1 0 0,-1 0-1 0 0,1 0 1 0 0,0 0-1 0 0,-1-1 1 0 0,1 1-1 0 0,0-1 1 0 0,0 1-1 0 0,0-1 1 0 0,0 0 0 0 0,-1 1-1 0 0,1-1 1 0 0,0 0-1 0 0,0 0 1 0 0,0-1-1 0 0,0 1 1 0 0,0 0-1 0 0,0-1 1 0 0,-1 1 0 0 0,1-1-1 0 0,0 1 1 0 0,0-1-1 0 0,-1 0 1 0 0,1 0-1 0 0,0 0 1 0 0,-1 0-1 0 0,2-1 1 0 0,-1 0-11 0 0,-1 1 0 0 0,0-1 1 0 0,0 0-1 0 0,0 0 0 0 0,0 1 0 0 0,-1-1 1 0 0,1 0-1 0 0,0 0 0 0 0,-1 0 0 0 0,1 0 1 0 0,-1 0-1 0 0,0 0 0 0 0,0 0 0 0 0,0 0 1 0 0,0 0-1 0 0,0 0 0 0 0,0 0 0 0 0,0 0 1 0 0,-1 0-1 0 0,0-3 0 0 0,-10-14-1208 0 0,10 18 946 0 0,1 0-1 0 0,-1 0 1 0 0,0 1-1 0 0,0-1 1 0 0,0 0-1 0 0,0 1 1 0 0,0-1-1 0 0,-1 1 1 0 0,1-1-1 0 0,0 1 1 0 0,0-1-1 0 0,0 1 1 0 0,0 0-1 0 0,0 0 0 0 0,-1 0 1 0 0,0-1-1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7.237"/>
    </inkml:context>
    <inkml:brush xml:id="br0">
      <inkml:brushProperty name="width" value="0.1" units="cm"/>
      <inkml:brushProperty name="height" value="0.1" units="cm"/>
      <inkml:brushProperty name="color" value="#FFFFFF"/>
    </inkml:brush>
  </inkml:definitions>
  <inkml:trace contextRef="#ctx0" brushRef="#br0">10 83 5260 0 0,'-3'-16'1181'0'0,"1"10"-622"0"0,1-1 0 0 0,0 1 1 0 0,0-1-1 0 0,0 1 0 0 0,1-1 0 0 0,0 1 1 0 0,0-1-1 0 0,2-6 0 0 0,-2 13-510 0 0,0-1-1 0 0,1 1 1 0 0,-1 0-1 0 0,1 0 1 0 0,-1 0-1 0 0,0 0 1 0 0,1 0-1 0 0,-1 0 1 0 0,1-1 0 0 0,-1 1-1 0 0,1 0 1 0 0,-1 0-1 0 0,1 1 1 0 0,-1-1-1 0 0,1 0 1 0 0,-1 0-1 0 0,0 0 1 0 0,1 0-1 0 0,-1 0 1 0 0,1 0-1 0 0,-1 1 1 0 0,0-1-1 0 0,1 0 1 0 0,-1 0-1 0 0,1 1 1 0 0,-1-1-1 0 0,0 0 1 0 0,1 0-1 0 0,-1 1 1 0 0,0-1-1 0 0,1 0 1 0 0,-1 1-1 0 0,1 0 1 0 0,15 13 390 0 0,-16-14-386 0 0,228 234 3318 0 0,-113-112-5524 0 0,-111-119 1559 0 0,0 1 0 0 0,-1-1 0 0 0,1 0 1 0 0,0 0-1 0 0,0 0 0 0 0,1 0 0 0 0,-1-1 0 0 0,1 0 0 0 0,6 3 0 0 0,0-2-2456 0 0</inkml:trace>
  <inkml:trace contextRef="#ctx0" brushRef="#br0" timeOffset="1">656 125 5549 0 0,'5'3'5509'0'0,"-5"-4"-5424"0"0,6 23 1765 0 0,1 26-985 0 0,-6-28-739 0 0,7 64 1395 0 0,5-32-7496 0 0,-10-49 4442 0 0</inkml:trace>
</inkml:ink>
</file>

<file path=ppt/ink/ink6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7.634"/>
    </inkml:context>
    <inkml:brush xml:id="br0">
      <inkml:brushProperty name="width" value="0.1" units="cm"/>
      <inkml:brushProperty name="height" value="0.1" units="cm"/>
      <inkml:brushProperty name="color" value="#FFFFFF"/>
    </inkml:brush>
  </inkml:definitions>
  <inkml:trace contextRef="#ctx0" brushRef="#br0">223 40 4336 0 0,'-6'-5'365'0'0,"-1"0"0"0"0,-1 1 0 0 0,1 0 0 0 0,-1 0 0 0 0,1 0 0 0 0,-1 1 0 0 0,0 0 0 0 0,0 1 0 0 0,-13-3 0 0 0,17 5-241 0 0,1-1 0 0 0,-1 2 0 0 0,1-1 1 0 0,-1 0-1 0 0,1 1 0 0 0,-1-1 1 0 0,1 1-1 0 0,-1 0 0 0 0,1 0 0 0 0,0 0 1 0 0,-1 1-1 0 0,1-1 0 0 0,0 1 0 0 0,0 0 1 0 0,0-1-1 0 0,0 2 0 0 0,0-1 0 0 0,1 0 1 0 0,-1 0-1 0 0,1 1 0 0 0,-1 0 0 0 0,1-1 1 0 0,0 1-1 0 0,0 0 0 0 0,-2 4 0 0 0,-5 11 187 0 0,1 1 0 0 0,1 0 0 0 0,1 0 0 0 0,0 0 0 0 0,2 1 0 0 0,0 0-1 0 0,-2 35 1 0 0,1 37 451 0 0,19 319 1042 0 0,-3-207-1064 0 0,-9-104-442 0 0,2 51-2909 0 0,-2-144 714 0 0</inkml:trace>
</inkml:ink>
</file>

<file path=ppt/ink/ink6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8.803"/>
    </inkml:context>
    <inkml:brush xml:id="br0">
      <inkml:brushProperty name="width" value="0.1" units="cm"/>
      <inkml:brushProperty name="height" value="0.1" units="cm"/>
      <inkml:brushProperty name="color" value="#FFFFFF"/>
    </inkml:brush>
  </inkml:definitions>
  <inkml:trace contextRef="#ctx0" brushRef="#br0">5 144 5781 0 0,'-1'-2'127'0'0,"0"-1"1"0"0,1 1 0 0 0,-1 0 0 0 0,1-1 0 0 0,-1 1-1 0 0,1 0 1 0 0,0-1 0 0 0,0 1 0 0 0,0-1 0 0 0,0 1-1 0 0,0 0 1 0 0,0-1 0 0 0,1 1 0 0 0,-1-1 0 0 0,1 1 0 0 0,0 0-1 0 0,-1-1 1 0 0,1 1 0 0 0,0 0 0 0 0,1 0 0 0 0,-1 0-1 0 0,0 0 1 0 0,0 0 0 0 0,1 0 0 0 0,0 0 0 0 0,-1 0-1 0 0,1 0 1 0 0,0 1 0 0 0,0-1 0 0 0,0 1 0 0 0,0-1 0 0 0,0 1-1 0 0,0 0 1 0 0,0 0 0 0 0,0 0 0 0 0,3-1 0 0 0,15-8 193 0 0,1 2 1 0 0,0 0 0 0 0,0 2 0 0 0,0 0 0 0 0,29-4-1 0 0,112-6 547 0 0,-141 14-784 0 0,35-1 53 0 0,-52 3-124 0 0,-1 0 0 0 0,1 0 0 0 0,-1 1 0 0 0,0-1 0 0 0,0 1 0 0 0,1 0 1 0 0,-1 0-1 0 0,0 0 0 0 0,0 0 0 0 0,0 0 0 0 0,0 1 0 0 0,6 3 0 0 0,-8-3-1 0 0,1 0-1 0 0,-1-1 0 0 0,0 1 1 0 0,1 0-1 0 0,-1 0 1 0 0,0 0-1 0 0,0 0 0 0 0,-1 0 1 0 0,1 1-1 0 0,0-1 1 0 0,-1 0-1 0 0,1 0 0 0 0,-1 0 1 0 0,0 1-1 0 0,0-1 0 0 0,1 0 1 0 0,-2 0-1 0 0,1 3 1 0 0,-8 45 90 0 0,5-36-66 0 0,-3 18 86 0 0,-3 64 0 0 0,9-85-101 0 0,0-1 0 0 0,1 1 1 0 0,0 0-1 0 0,1 0 0 0 0,0-1 1 0 0,0 1-1 0 0,1 0 1 0 0,1-1-1 0 0,8 18 0 0 0,-9-24-28 0 0,0 1-1 0 0,1-1 0 0 0,-1 1 0 0 0,1-1 0 0 0,0 0 1 0 0,1 0-1 0 0,-1-1 0 0 0,0 1 0 0 0,1-1 0 0 0,0 0 1 0 0,0-1-1 0 0,0 1 0 0 0,0-1 0 0 0,1 0 0 0 0,-1 0 1 0 0,0 0-1 0 0,1-1 0 0 0,-1 0 0 0 0,1 0 0 0 0,0 0 1 0 0,-1-1-1 0 0,1 1 0 0 0,0-2 0 0 0,8 0 0 0 0,-6 0-16 0 0,-1 1 0 0 0,1-2 0 0 0,-1 1-1 0 0,0-1 1 0 0,0 0 0 0 0,0 0 0 0 0,0-1-1 0 0,0 0 1 0 0,0-1 0 0 0,-1 1-1 0 0,1-1 1 0 0,-1 0 0 0 0,0-1 0 0 0,0 0-1 0 0,-1 1 1 0 0,0-2 0 0 0,1 1 0 0 0,4-8-1 0 0,-7 8 16 0 0,1 0 0 0 0,-2-1 0 0 0,1 0 0 0 0,0 1 0 0 0,-1-1-1 0 0,0 0 1 0 0,-1 0 0 0 0,1 0 0 0 0,-1 0 0 0 0,0 0 0 0 0,-1 0 0 0 0,0-1 0 0 0,1 1-1 0 0,-2 0 1 0 0,1 0 0 0 0,-1 0 0 0 0,0-1 0 0 0,0 1 0 0 0,-1 0 0 0 0,0 0 0 0 0,0 1-1 0 0,0-1 1 0 0,-1 0 0 0 0,0 1 0 0 0,0-1 0 0 0,-4-4 0 0 0,-4-6 14 0 0,-1 2 0 0 0,0 0 0 0 0,-2 0 0 0 0,1 1 0 0 0,-1 1 1 0 0,-1 0-1 0 0,-22-12 0 0 0,35 22 15 0 0,-1 1-11 0 0,1 0 1 0 0,-1-1 0 0 0,1 0 0 0 0,0 1 0 0 0,-1-1 0 0 0,1 0 0 0 0,0 0-1 0 0,0 0 1 0 0,0 0 0 0 0,1-1 0 0 0,-4-4 0 0 0,5 7 13 0 0,22 3 99 0 0,1-1-58 0 0,-1 1-1 0 0,0 2 1 0 0,22 6 0 0 0,-23-3-12 0 0,0 0 0 0 0,-1 1 0 0 0,0 2-1 0 0,0 0 1 0 0,-1 1 0 0 0,22 18 0 0 0,-29-20-121 0 0,-1 0 0 0 0,-1 0 0 0 0,0 1 0 0 0,0 0 0 0 0,-1 1 0 0 0,-1 0 0 0 0,0 0 0 0 0,0 1 0 0 0,-1 0 0 0 0,8 22 0 0 0,-14-30 3 0 0,0 0-1 0 0,0 0 1 0 0,-1 0 0 0 0,1 0 0 0 0,-1 0-1 0 0,0 0 1 0 0,0 0 0 0 0,-1 0 0 0 0,-2 9-1 0 0,3-13 73 0 0,0 0-1 0 0,0 1 0 0 0,0-1 1 0 0,-1 0-1 0 0,1 0 0 0 0,0 0 1 0 0,-1 0-1 0 0,1 0 0 0 0,-1 0 1 0 0,1 0-1 0 0,-1 0 0 0 0,0 0 0 0 0,1 0 1 0 0,-1 0-1 0 0,0 0 0 0 0,0-1 1 0 0,1 1-1 0 0,-1 0 0 0 0,0 0 1 0 0,0-1-1 0 0,0 1 0 0 0,0 0 0 0 0,0-1 1 0 0,0 1-1 0 0,0-1 0 0 0,0 0 1 0 0,0 1-1 0 0,0-1 0 0 0,-1 0 1 0 0,1 0-1 0 0,0 1 0 0 0,0-1 0 0 0,0 0 1 0 0,0 0-1 0 0,0 0 0 0 0,-1 0 1 0 0,1-1-1 0 0,0 1 0 0 0,0 0 1 0 0,0 0-1 0 0,0-1 0 0 0,0 1 0 0 0,0 0 1 0 0,0-1-1 0 0,0 1 0 0 0,0-1 1 0 0,0 0-1 0 0,-2 0 0 0 0,2 0 38 0 0,0-1-1 0 0,-1 1 1 0 0,1 0-1 0 0,0 0 1 0 0,0-1-1 0 0,0 1 1 0 0,0 0-1 0 0,0-1 1 0 0,0 1-1 0 0,0-1 1 0 0,0 0-1 0 0,1 1 1 0 0,-1-1 0 0 0,1 0-1 0 0,-1 1 1 0 0,1-1-1 0 0,0 0 1 0 0,-1 0-1 0 0,1 1 1 0 0,0-1-1 0 0,0 0 1 0 0,0 0-1 0 0,0 1 1 0 0,1-1-1 0 0,-1 0 1 0 0,0 1-1 0 0,1-1 1 0 0,0-3-1 0 0,3-6 39 0 0,-1 0-1 0 0,2 1 0 0 0,5-12 1 0 0,-8 19-40 0 0,8-17-4 0 0,2 0-1 0 0,0 1 0 0 0,1 1 1 0 0,1 0-1 0 0,1 1 1 0 0,0 0-1 0 0,1 2 0 0 0,32-25 1 0 0,-47 39-39 0 0,0 0 0 0 0,-1 1 0 0 0,1-1 0 0 0,0 1 0 0 0,0-1 0 0 0,0 1 1 0 0,0-1-1 0 0,0 1 0 0 0,0-1 0 0 0,0 1 0 0 0,0 0 0 0 0,0 0 0 0 0,0 0 0 0 0,0 0 0 0 0,0-1 1 0 0,0 1-1 0 0,0 1 0 0 0,0-1 0 0 0,0 0 0 0 0,0 0 0 0 0,0 0 0 0 0,0 0 0 0 0,0 1 0 0 0,2 0 1 0 0,-1 0 1 0 0,0 0 0 0 0,0 1 0 0 0,0-1 1 0 0,0 1-1 0 0,0 0 0 0 0,-1 0 0 0 0,1-1 0 0 0,-1 1 1 0 0,1 0-1 0 0,1 4 0 0 0,4 6 15 0 0,-1 1-1 0 0,-1 0 1 0 0,4 14-1 0 0,-5-16-6 0 0,10 32-226 0 0,-2 1 1 0 0,-2 0-1 0 0,4 49 0 0 0,-13-87-369 0 0,0-8 268 0 0,-1-18 270 0 0,2-45 889 0 0,-1 28-335 0 0,-1 31-400 0 0,0 0-1 0 0,0 0 1 0 0,0 0-1 0 0,1 0 0 0 0,-1 0 1 0 0,1 0-1 0 0,1 1 1 0 0,-1-1-1 0 0,1 0 0 0 0,0 1 1 0 0,4-7-1 0 0,-6 11-84 0 0,1 0-1 0 0,-1 0 0 0 0,1 1 1 0 0,-1-1-1 0 0,1 1 0 0 0,-1-1 1 0 0,1 0-1 0 0,0 1 0 0 0,-1-1 1 0 0,1 1-1 0 0,0 0 0 0 0,-1-1 1 0 0,1 1-1 0 0,0-1 1 0 0,0 1-1 0 0,0 0 0 0 0,-1 0 1 0 0,1 0-1 0 0,0-1 0 0 0,0 1 1 0 0,0 0-1 0 0,0 0 0 0 0,-1 0 1 0 0,1 0-1 0 0,1 0 0 0 0,0 1 3 0 0,0-1 0 0 0,0 1 0 0 0,0 0 0 0 0,0 0 0 0 0,0 0 0 0 0,0 0 0 0 0,-1 0 0 0 0,1 0 0 0 0,0 0 0 0 0,1 2 0 0 0,5 4 17 0 0,0 1 0 0 0,-1 0 0 0 0,7 11 0 0 0,-10-14 0 0 0,14 22-630 0 0,-1 1 0 0 0,-1 0 0 0 0,-1 1 0 0 0,15 45-1 0 0,-28-67 246 0 0,-2-7 326 0 0,0 0-1 0 0,0 0 1 0 0,0 0-1 0 0,0 0 1 0 0,0 1 0 0 0,0-1-1 0 0,0 0 1 0 0,0 0-1 0 0,0 0 1 0 0,0 0 0 0 0,1 1-1 0 0,-1-1 1 0 0,0 0-1 0 0,0 0 1 0 0,0 0 0 0 0,0 0-1 0 0,0 1 1 0 0,0-1-1 0 0,0 0 1 0 0,0 0 0 0 0,0 0-1 0 0,1 0 1 0 0,-1 0 0 0 0,0 0-1 0 0,0 0 1 0 0,0 1-1 0 0,0-1 1 0 0,0 0 0 0 0,1 0-1 0 0,-1 0 1 0 0,0 0-1 0 0,0 0 1 0 0,0 0 0 0 0,0 0-1 0 0,1 0 1 0 0,-1 0-1 0 0,0 0 1 0 0,0 0 0 0 0,0 0-1 0 0,0 0 1 0 0,1 0 0 0 0,-1 0-1 0 0,0 0 1 0 0,0 0-1 0 0,0 0 1 0 0,1 0 0 0 0,-1 0-1 0 0,0 0 1 0 0,0 0-1 0 0,0 0 1 0 0,0 0 0 0 0,0 0-1 0 0,1-1 1 0 0,-1 1-1 0 0,0 0 1 0 0,0 0 0 0 0,0 0-1 0 0,0 0 1 0 0,0 0-1 0 0,0 0 1 0 0,1-1 0 0 0,-1 1-1 0 0,0 0 1 0 0,0 0 0 0 0,0 0-1 0 0,0 0 1 0 0,0-1-1 0 0,8-20-20 0 0,2-30 867 0 0,-4 17 80 0 0,19-65 0 0 0,-22 89-806 0 0,1 1 0 0 0,-1-1 0 0 0,2 1 0 0 0,-1 0 0 0 0,1 0 0 0 0,1 1 0 0 0,-1-1 0 0 0,2 1 0 0 0,-1 0 0 0 0,1 1 0 0 0,10-9-1 0 0,-15 14-79 0 0,0 1-1 0 0,0-1 0 0 0,0 1 0 0 0,0-1 0 0 0,0 1 0 0 0,1 0 1 0 0,-1 0-1 0 0,1 0 0 0 0,-1 0 0 0 0,1 1 0 0 0,-1-1 0 0 0,1 1 0 0 0,-1-1 1 0 0,1 1-1 0 0,-1 0 0 0 0,1 0 0 0 0,-1 0 0 0 0,1 0 0 0 0,0 1 1 0 0,-1-1-1 0 0,4 2 0 0 0,-2-1 3 0 0,0 1 0 0 0,-1 0 0 0 0,1 0 0 0 0,-1 1 0 0 0,1-1 0 0 0,-1 1 0 0 0,0 0 0 0 0,0 0 0 0 0,0 0 0 0 0,0 0 0 0 0,-1 0 0 0 0,3 4 0 0 0,3 5-72 0 0,-2 0 1 0 0,0 0 0 0 0,0 0-1 0 0,-1 1 1 0 0,-1 0 0 0 0,0 0-1 0 0,3 16 1 0 0,-5 23-1811 0 0,-12-1-4601 0 0,7-40 3332 0 0</inkml:trace>
</inkml:ink>
</file>

<file path=ppt/ink/ink6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9.268"/>
    </inkml:context>
    <inkml:brush xml:id="br0">
      <inkml:brushProperty name="width" value="0.1" units="cm"/>
      <inkml:brushProperty name="height" value="0.1" units="cm"/>
      <inkml:brushProperty name="color" value="#FFFFFF"/>
    </inkml:brush>
  </inkml:definitions>
  <inkml:trace contextRef="#ctx0" brushRef="#br0">0 1 5400 0 0,'1'0'255'0'0,"1"0"0"0"0,-1 1-1 0 0,0-1 1 0 0,0 1-1 0 0,0-1 1 0 0,0 1 0 0 0,0 0-1 0 0,0 0 1 0 0,0-1-1 0 0,0 1 1 0 0,0 0 0 0 0,0 0-1 0 0,-1 0 1 0 0,1 0-1 0 0,0 0 1 0 0,-1 0 0 0 0,1 0-1 0 0,0 0 1 0 0,0 2-1 0 0,13 27 231 0 0,-10-21 84 0 0,25 53 894 0 0,33 105 1 0 0,-52-129-3350 0 0,-1 0 0 0 0,5 45 0 0 0,-13-75-1128 0 0</inkml:trace>
</inkml:ink>
</file>

<file path=ppt/ink/ink6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19.705"/>
    </inkml:context>
    <inkml:brush xml:id="br0">
      <inkml:brushProperty name="width" value="0.1" units="cm"/>
      <inkml:brushProperty name="height" value="0.1" units="cm"/>
      <inkml:brushProperty name="color" value="#FFFFFF"/>
    </inkml:brush>
  </inkml:definitions>
  <inkml:trace contextRef="#ctx0" brushRef="#br0">8 432 3040 0 0,'-1'-9'257'0'0,"-4"-47"2181"0"0,4-82 0 0 0,1 124-2127 0 0,1-1 0 0 0,1 1 0 0 0,1 0 0 0 0,0 0 0 0 0,0 0 0 0 0,2 0-1 0 0,0 0 1 0 0,0 1 0 0 0,1 0 0 0 0,1 0 0 0 0,9-14 0 0 0,-12 23-238 0 0,0 0 1 0 0,0-1-1 0 0,0 2 0 0 0,0-1 1 0 0,0 0-1 0 0,1 1 0 0 0,0 0 1 0 0,0 0-1 0 0,0 0 1 0 0,0 1-1 0 0,0 0 0 0 0,0 0 1 0 0,1 0-1 0 0,-1 0 0 0 0,1 1 1 0 0,-1 0-1 0 0,1 0 1 0 0,8 0-1 0 0,-10 1-72 0 0,-1 0 0 0 0,0 1 0 0 0,0-1 0 0 0,0 1 0 0 0,0-1 0 0 0,0 1 0 0 0,0 0 0 0 0,0 0 0 0 0,0 0 0 0 0,0 1 0 0 0,0-1 0 0 0,0 1 0 0 0,-1-1 0 0 0,1 1 0 0 0,-1 0 0 0 0,1 0 0 0 0,-1 0 0 0 0,0 1 0 0 0,1-1 0 0 0,-1 0 1 0 0,0 1-1 0 0,-1 0 0 0 0,1-1 0 0 0,0 1 0 0 0,-1 0 0 0 0,0 0 0 0 0,1 0 0 0 0,-1 0 0 0 0,0 0 0 0 0,0 0 0 0 0,-1 0 0 0 0,1 0 0 0 0,-1 0 0 0 0,1 4 0 0 0,-1-2-40 0 0,-1 0 1 0 0,1 0-1 0 0,-1 0 0 0 0,0 0 1 0 0,0 0-1 0 0,0 0 0 0 0,-1 0 0 0 0,1-1 1 0 0,-1 1-1 0 0,-1 0 0 0 0,1-1 1 0 0,-1 0-1 0 0,1 1 0 0 0,-1-1 1 0 0,-7 7-1 0 0,3-3-6 0 0,-1 0 0 0 0,1 0 0 0 0,-2-1 0 0 0,1 0 0 0 0,-1 0 0 0 0,-13 6 0 0 0,16-9 39 0 0,0-1 0 0 0,-1 0 0 0 0,0-1-1 0 0,0 1 1 0 0,0-2 0 0 0,0 1 0 0 0,0-1 0 0 0,0 1 0 0 0,0-2 0 0 0,0 1 0 0 0,0-1 0 0 0,0 0 0 0 0,-9-2-1 0 0,12 0-42 0 0,6 3-1 0 0,10 7 57 0 0,26 38 82 0 0,-3 2 0 0 0,-1 2 0 0 0,28 56-1 0 0,-37-59-140 0 0,2-2 0 0 0,2-1 0 0 0,2-1 0 0 0,53 57-1 0 0,-77-94-495 0 0,0 0-1 0 0,0 0 0 0 0,1-1 0 0 0,-1 0 0 0 0,1 0 0 0 0,0 0 0 0 0,17 6 0 0 0,-11-7-2504 0 0</inkml:trace>
</inkml:ink>
</file>

<file path=ppt/ink/ink6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0.047"/>
    </inkml:context>
    <inkml:brush xml:id="br0">
      <inkml:brushProperty name="width" value="0.1" units="cm"/>
      <inkml:brushProperty name="height" value="0.1" units="cm"/>
      <inkml:brushProperty name="color" value="#FFFFFF"/>
    </inkml:brush>
  </inkml:definitions>
  <inkml:trace contextRef="#ctx0" brushRef="#br0">1 4 6557 0 0,'3'-3'4682'0'0,"-3"3"-4573"0"0,15 20 1354 0 0,18 33-646 0 0,18 42 365 0 0,13 20-1363 0 0,-51-94-1801 0 0,25 28-1 0 0,-27-37-55 0 0,2-4-1248 0 0</inkml:trace>
</inkml:ink>
</file>

<file path=ppt/ink/ink6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0.449"/>
    </inkml:context>
    <inkml:brush xml:id="br0">
      <inkml:brushProperty name="width" value="0.1" units="cm"/>
      <inkml:brushProperty name="height" value="0.1" units="cm"/>
      <inkml:brushProperty name="color" value="#FFFFFF"/>
    </inkml:brush>
  </inkml:definitions>
  <inkml:trace contextRef="#ctx0" brushRef="#br0">157 8 6365 0 0,'-2'-7'3899'0'0,"-4"21"-2374"0"0,-5 27-835 0 0,10-38-469 0 0,-55 186 1780 0 0,20-76-1943 0 0,16-39-1624 0 0,2-7-3414 0 0,12-50 1843 0 0</inkml:trace>
</inkml:ink>
</file>

<file path=ppt/ink/ink6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2.234"/>
    </inkml:context>
    <inkml:brush xml:id="br0">
      <inkml:brushProperty name="width" value="0.1" units="cm"/>
      <inkml:brushProperty name="height" value="0.1" units="cm"/>
      <inkml:brushProperty name="color" value="#FFFFFF"/>
    </inkml:brush>
  </inkml:definitions>
  <inkml:trace contextRef="#ctx0" brushRef="#br0">38 0 4728 0 0,'-2'4'3381'0'0,"-9"15"-1876"0"0,5 5-921 0 0,1 1-1 0 0,1 0 0 0 0,0 36 1 0 0,-1 0-33 0 0,5-18-1974 0 0,0-42 1219 0 0,0 0 0 0 0,0 0 1 0 0,0 0-1 0 0,0 0 0 0 0,0 0 0 0 0,0 0 0 0 0,0 0 0 0 0,1 0 0 0 0,-1 0 0 0 0,0 0 0 0 0,1 0 0 0 0,-1 0 0 0 0,1-1 0 0 0,-1 1 1 0 0,1 0-1 0 0,-1 0 0 0 0,1 0 0 0 0,-1-1 0 0 0,1 1 0 0 0,0 0 0 0 0,-1 0 0 0 0,1-1 0 0 0,0 1 0 0 0,0-1 0 0 0,0 1 0 0 0,-1-1 1 0 0,1 1-1 0 0,0-1 0 0 0,0 1 0 0 0,0-1 0 0 0,0 0 0 0 0,0 1 0 0 0,0-1 0 0 0,0 0 0 0 0,0 0 0 0 0,0 0 0 0 0,0 0 0 0 0,0 0 1 0 0,1 0-1 0 0,4-2-1116 0 0</inkml:trace>
</inkml:ink>
</file>

<file path=ppt/ink/ink6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2.609"/>
    </inkml:context>
    <inkml:brush xml:id="br0">
      <inkml:brushProperty name="width" value="0.1" units="cm"/>
      <inkml:brushProperty name="height" value="0.1" units="cm"/>
      <inkml:brushProperty name="color" value="#FFFFFF"/>
    </inkml:brush>
  </inkml:definitions>
  <inkml:trace contextRef="#ctx0" brushRef="#br0">122 151 1768 0 0,'-4'-12'466'0'0,"-1"0"1"0"0,0 1-1 0 0,-1 0 0 0 0,0 0 0 0 0,-1 1 1 0 0,0 0-1 0 0,0 0 0 0 0,-1 0 0 0 0,-1 1 0 0 0,-16-14 1 0 0,25 22-412 0 0,-1 1 1 0 0,1-1 0 0 0,-1 1-1 0 0,0-1 1 0 0,1 1 0 0 0,-1-1-1 0 0,0 1 1 0 0,1-1 0 0 0,-1 1-1 0 0,0 0 1 0 0,0-1 0 0 0,0 1-1 0 0,1 0 1 0 0,-1 0 0 0 0,0 0-1 0 0,0-1 1 0 0,0 1 0 0 0,1 0-1 0 0,-1 0 1 0 0,0 0 0 0 0,0 0-1 0 0,0 0 1 0 0,1 1-1 0 0,-1-1 1 0 0,0 0 0 0 0,0 0-1 0 0,0 0 1 0 0,1 1 0 0 0,-1-1-1 0 0,0 0 1 0 0,0 1 0 0 0,1-1-1 0 0,-1 1 1 0 0,0-1 0 0 0,1 1-1 0 0,-1-1 1 0 0,0 1 0 0 0,1-1-1 0 0,-1 1 1 0 0,1 0 0 0 0,-1-1-1 0 0,1 1 1 0 0,0 0 0 0 0,-1-1-1 0 0,1 1 1 0 0,-1 0 0 0 0,1 1-1 0 0,0-1-18 0 0,-1 1-1 0 0,1-1 0 0 0,0 0 0 0 0,1 0 1 0 0,-1 1-1 0 0,0-1 0 0 0,0 0 0 0 0,0 0 1 0 0,1 0-1 0 0,-1 1 0 0 0,1-1 0 0 0,-1 0 1 0 0,1 0-1 0 0,-1 0 0 0 0,1 0 0 0 0,0 0 1 0 0,-1 0-1 0 0,1 0 0 0 0,0 0 0 0 0,0 0 1 0 0,0 0-1 0 0,0 0 0 0 0,0 0 0 0 0,0-1 1 0 0,0 1-1 0 0,0 0 0 0 0,0-1 0 0 0,0 1 1 0 0,0-1-1 0 0,0 1 0 0 0,1-1 0 0 0,-1 1 1 0 0,2-1-1 0 0,1 1-16 0 0,0 0 0 0 0,-1-1-1 0 0,1 1 1 0 0,-1-1 0 0 0,1 0 0 0 0,0 0-1 0 0,-1-1 1 0 0,1 1 0 0 0,-1-1 0 0 0,1 1-1 0 0,-1-1 1 0 0,1 0 0 0 0,5-3 0 0 0,-8 3-31 0 0,1 1 0 0 0,-1-1 0 0 0,0 0 1 0 0,0 0-1 0 0,1 0 0 0 0,-1 0 0 0 0,0 0 1 0 0,0 0-1 0 0,0 0 0 0 0,0 0 0 0 0,0 0 1 0 0,0 0-1 0 0,-1-1 0 0 0,1 1 1 0 0,0 0-1 0 0,-1-1 0 0 0,1 1 0 0 0,-1 0 1 0 0,1-1-1 0 0,-1 1 0 0 0,1-1 0 0 0,-1 1 1 0 0,0-1-1 0 0,0 1 0 0 0,0-1 0 0 0,0 1 1 0 0,0-1-1 0 0,0 1 0 0 0,0-1 0 0 0,0 1 1 0 0,-1-1-1 0 0,1 1 0 0 0,-1 0 0 0 0,1-1 1 0 0,-2-1-1 0 0,2 3-36 0 0,0-1 1 0 0,0 1-1 0 0,0-1 1 0 0,0 1-1 0 0,-1-1 0 0 0,1 1 1 0 0,0 0-1 0 0,-1-1 0 0 0,1 1 1 0 0,0-1-1 0 0,0 1 1 0 0,-1 0-1 0 0,1-1 0 0 0,-1 1 1 0 0,1 0-1 0 0,0 0 1 0 0,-1-1-1 0 0,1 1 0 0 0,-1 0 1 0 0,1 0-1 0 0,-1 0 1 0 0,1-1-1 0 0,0 1 0 0 0,-1 0 1 0 0,1 0-1 0 0,-1 0 0 0 0,1 0 1 0 0,-1 0-1 0 0,1 0 1 0 0,-1 0-1 0 0,1 0 0 0 0,-1 0 1 0 0,1 0-1 0 0,-1 0 1 0 0,1 0-1 0 0,-1 0 0 0 0,1 1 1 0 0,-1-1-1 0 0,1 0 1 0 0,0 0-1 0 0,-1 0 0 0 0,1 1 1 0 0,-1-1-1 0 0,1 0 0 0 0,0 1 1 0 0,-1-1-1 0 0,1 0 1 0 0,0 1-1 0 0,-1-1 0 0 0,1 0 1 0 0,0 1-1 0 0,-1 0 1 0 0,0 0-223 0 0,0 0 0 0 0,0 0 0 0 0,0 0 0 0 0,0 0 1 0 0,0 0-1 0 0,1 0 0 0 0,-1 1 0 0 0,0-1 0 0 0,1 0 1 0 0,-1 1-1 0 0,1-1 0 0 0,-1 0 0 0 0,1 1 1 0 0,-1-1-1 0 0,1 1 0 0 0,0-1 0 0 0,0 1 0 0 0,0 1 1 0 0,2 5-1102 0 0</inkml:trace>
</inkml:ink>
</file>

<file path=ppt/ink/ink6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2.983"/>
    </inkml:context>
    <inkml:brush xml:id="br0">
      <inkml:brushProperty name="width" value="0.1" units="cm"/>
      <inkml:brushProperty name="height" value="0.1" units="cm"/>
      <inkml:brushProperty name="color" value="#FFFFFF"/>
    </inkml:brush>
  </inkml:definitions>
  <inkml:trace contextRef="#ctx0" brushRef="#br0">88 0 1060 0 0,'-5'0'4137'0'0,"-18"2"-1671"0"0,21-1-2309 0 0,-1 0 1 0 0,1 0 0 0 0,0 0 0 0 0,0 0-1 0 0,0 0 1 0 0,0 0 0 0 0,0 1 0 0 0,0-1-1 0 0,0 1 1 0 0,0-1 0 0 0,1 1-1 0 0,-1 0 1 0 0,0-1 0 0 0,1 1 0 0 0,0 0-1 0 0,-1 0 1 0 0,1 0 0 0 0,0 1 0 0 0,0-1-1 0 0,-1 2 1 0 0,1 0-34 0 0,1 0 0 0 0,-1 0 0 0 0,1 0 0 0 0,0 0 0 0 0,0 0 1 0 0,0 0-1 0 0,0 0 0 0 0,1 0 0 0 0,-1 0 0 0 0,3 8 0 0 0,4 5 35 0 0,0 1 0 0 0,0-1 0 0 0,2-1 0 0 0,11 17 0 0 0,-18-29-68 0 0,45 61 260 0 0,-36-54-378 0 0,-2 1 0 0 0,1 1 0 0 0,-2-1 0 0 0,0 1 0 0 0,0 1 0 0 0,-1-1 0 0 0,-1 1 0 0 0,5 17 1 0 0,-10-29 16 0 0,-1 1 0 0 0,0-1 0 0 0,1 1 0 0 0,-1-1 0 0 0,0 0 0 0 0,0 1 0 0 0,-1-1 0 0 0,1 1 0 0 0,0-1 0 0 0,-1 0 0 0 0,0 1 0 0 0,1-1 0 0 0,-1 0 0 0 0,0 0 0 0 0,0 1 0 0 0,0-1 0 0 0,-1 0 0 0 0,1 0 0 0 0,-3 3 0 0 0,1-1 2 0 0,-1-1-1 0 0,0 1 1 0 0,0 0-1 0 0,-1-1 1 0 0,1 0-1 0 0,-1 0 0 0 0,0-1 1 0 0,-7 4-1 0 0,-1-1 4 0 0,1 0 0 0 0,-1-2 0 0 0,0 1-1 0 0,0-2 1 0 0,0 0 0 0 0,-21 1 0 0 0,12-5-354 0 0,22 2 207 0 0,-1-1 0 0 0,1 1 0 0 0,-1 0 0 0 0,1 0 0 0 0,-1 0 0 0 0,0-1 0 0 0,1 1 0 0 0,-1 0 0 0 0,1-1 0 0 0,0 1 0 0 0,-1 0 0 0 0,1-1 0 0 0,-1 1 0 0 0,1-1 0 0 0,-1 1 0 0 0,1 0 0 0 0,0-1 0 0 0,-1 1 0 0 0,1-1 0 0 0,0 1 0 0 0,0-1 0 0 0,-1 1 0 0 0,1-1 0 0 0,0 0 0 0 0,0 1 0 0 0,0-1 0 0 0,0 1 0 0 0,-1-1 0 0 0,1 1 0 0 0,0-1 0 0 0,0 0 0 0 0,0 1 0 0 0,1-1 0 0 0</inkml:trace>
</inkml:ink>
</file>

<file path=ppt/ink/ink6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3.313"/>
    </inkml:context>
    <inkml:brush xml:id="br0">
      <inkml:brushProperty name="width" value="0.1" units="cm"/>
      <inkml:brushProperty name="height" value="0.1" units="cm"/>
      <inkml:brushProperty name="color" value="#FFFFFF"/>
    </inkml:brush>
  </inkml:definitions>
  <inkml:trace contextRef="#ctx0" brushRef="#br0">0 214 4104 0 0,'92'-16'2087'0'0,"59"-13"-259"0"0,-134 24-1647 0 0,-1 0-1 0 0,1-1 0 0 0,-1-1 0 0 0,0-1 0 0 0,-1 0 1 0 0,23-16-1 0 0,-36 23-141 0 0,-1 0-1 0 0,1 1 1 0 0,-1-1-1 0 0,0 0 1 0 0,1 0 0 0 0,-1 0-1 0 0,0 0 1 0 0,0-1 0 0 0,0 1-1 0 0,1 0 1 0 0,-1 0 0 0 0,-1-1-1 0 0,1 1 1 0 0,0-1 0 0 0,0 1-1 0 0,0-1 1 0 0,-1 1 0 0 0,1-1-1 0 0,-1 1 1 0 0,1-1 0 0 0,-1 1-1 0 0,0-1 1 0 0,0 0 0 0 0,1 1-1 0 0,-1-1 1 0 0,0 0 0 0 0,-1 1-1 0 0,1-1 1 0 0,0 0 0 0 0,0 1-1 0 0,-1-1 1 0 0,1 1-1 0 0,-1-1 1 0 0,1 1 0 0 0,-1-1-1 0 0,1 1 1 0 0,-1-1 0 0 0,0 1-1 0 0,0-1 1 0 0,0 1 0 0 0,0 0-1 0 0,0-1 1 0 0,0 1 0 0 0,0 0-1 0 0,-1 0 1 0 0,1 0 0 0 0,0 0-1 0 0,-1 0 1 0 0,-1-1 0 0 0,-5-3 114 0 0,1 0 0 0 0,-1 0 0 0 0,0 1 0 0 0,0 1 0 0 0,0-1 0 0 0,-1 1 0 0 0,-16-3 0 0 0,15 4-3 0 0,0 2 0 0 0,0-1 0 0 0,-1 1-1 0 0,1 1 1 0 0,0 0 0 0 0,-1 0 0 0 0,1 1 0 0 0,0 1 0 0 0,0-1 0 0 0,0 2 0 0 0,1-1 0 0 0,-1 1 0 0 0,-9 6 0 0 0,8-4-17 0 0,0 1 1 0 0,0 1-1 0 0,0-1 1 0 0,1 1-1 0 0,0 1 1 0 0,1 0-1 0 0,0 1 1 0 0,0-1 0 0 0,-13 21-1 0 0,19-25-99 0 0,1 0 0 0 0,0 0 0 0 0,0 0 0 0 0,0 1 0 0 0,0-1 0 0 0,1 0 0 0 0,0 1-1 0 0,0-1 1 0 0,0 1 0 0 0,1-1 0 0 0,0 1 0 0 0,0-1 0 0 0,0 1 0 0 0,1-1 0 0 0,0 1 0 0 0,0-1 0 0 0,0 0 0 0 0,4 10 0 0 0,-2-8-53 0 0,0 0 1 0 0,0-1 0 0 0,0 1-1 0 0,1-1 1 0 0,0 0 0 0 0,1-1 0 0 0,-1 1-1 0 0,1-1 1 0 0,0 1 0 0 0,0-1 0 0 0,1-1-1 0 0,0 1 1 0 0,-1-1 0 0 0,2 0-1 0 0,6 3 1 0 0,2 1-251 0 0,0-2 0 0 0,0 0-1 0 0,1-1 1 0 0,28 6 0 0 0,-19-7-140 0 0,0-2-1 0 0,0 0 1 0 0,0-2-1 0 0,-1 0 1 0 0,1-2-1 0 0,0 0 1 0 0,0-2 0 0 0,-1-1-1 0 0,0-1 1 0 0,25-10-1 0 0,-8-3-521 0 0,2 1-1683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7.587"/>
    </inkml:context>
    <inkml:brush xml:id="br0">
      <inkml:brushProperty name="width" value="0.1" units="cm"/>
      <inkml:brushProperty name="height" value="0.1" units="cm"/>
      <inkml:brushProperty name="color" value="#FFFFFF"/>
    </inkml:brush>
  </inkml:definitions>
  <inkml:trace contextRef="#ctx0" brushRef="#br0">0 0 4984 0 0,'5'1'237'0'0,"0"0"-1"0"0,-1 1 1 0 0,1-1-1 0 0,-1 1 1 0 0,1 0-1 0 0,-1 0 1 0 0,0 1-1 0 0,0-1 1 0 0,0 1-1 0 0,0 0 1 0 0,0 0-1 0 0,-1 0 1 0 0,1 1-1 0 0,-1-1 1 0 0,4 6-1 0 0,0-2 41 0 0,169 190 2973 0 0,-148-161-2727 0 0,-3 0 0 0 0,0 2-1 0 0,36 79 1 0 0,-55-101-379 0 0,-1-1 1 0 0,0 1-1 0 0,-2 0 1 0 0,1 0-1 0 0,-2 0 1 0 0,0 0-1 0 0,-1 1 0 0 0,-1-1 1 0 0,0 0-1 0 0,-2 1 1 0 0,1-1-1 0 0,-9 31 0 0 0,4-27-191 0 0,0-1-1 0 0,-1 0 0 0 0,-1-1 0 0 0,-1 0 0 0 0,-1 0 1 0 0,0 0-1 0 0,-1-2 0 0 0,-1 1 0 0 0,-26 27 0 0 0,36-42-483 0 0,-1 1 0 0 0,1-1 0 0 0,-1 1 0 0 0,1-1-1 0 0,-1 0 1 0 0,0 0 0 0 0,0 0 0 0 0,0 0-1 0 0,0-1 1 0 0,0 1 0 0 0,0-1 0 0 0,-7 2-1 0 0</inkml:trace>
</inkml:ink>
</file>

<file path=ppt/ink/ink6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3.809"/>
    </inkml:context>
    <inkml:brush xml:id="br0">
      <inkml:brushProperty name="width" value="0.1" units="cm"/>
      <inkml:brushProperty name="height" value="0.1" units="cm"/>
      <inkml:brushProperty name="color" value="#FFFFFF"/>
    </inkml:brush>
  </inkml:definitions>
  <inkml:trace contextRef="#ctx0" brushRef="#br0">263 108 9009 0 0,'3'-5'137'0'0,"0"-1"1"0"0,-1 1-1 0 0,0-1 1 0 0,0 1 0 0 0,0-1-1 0 0,-1 0 1 0 0,0 0-1 0 0,0 0 1 0 0,1-7-1 0 0,-2 11-81 0 0,0 0-1 0 0,-1 0 0 0 0,1 1 0 0 0,0-1 1 0 0,0 0-1 0 0,-1 1 0 0 0,1-1 1 0 0,-1 0-1 0 0,1 1 0 0 0,-1-1 1 0 0,0 0-1 0 0,1 1 0 0 0,-1-1 1 0 0,0 1-1 0 0,0 0 0 0 0,0-1 1 0 0,0 1-1 0 0,-1 0 0 0 0,1-1 1 0 0,0 1-1 0 0,0 0 0 0 0,-1 0 1 0 0,1 0-1 0 0,-1 0 0 0 0,1 0 1 0 0,-1 0-1 0 0,1 1 0 0 0,-1-1 1 0 0,0 0-1 0 0,1 1 0 0 0,-1-1 1 0 0,0 1-1 0 0,1 0 0 0 0,-1 0 0 0 0,-3-1 1 0 0,-5 1 114 0 0,-1 0 1 0 0,0 0 0 0 0,0 1-1 0 0,0 0 1 0 0,1 1-1 0 0,-1 1 1 0 0,0-1 0 0 0,1 2-1 0 0,0-1 1 0 0,0 1-1 0 0,0 1 1 0 0,0 0 0 0 0,-13 9-1 0 0,17-10-112 0 0,0 0-1 0 0,0 1 0 0 0,0 0 1 0 0,1 0-1 0 0,0 0 1 0 0,0 1-1 0 0,0-1 1 0 0,0 1-1 0 0,1 0 0 0 0,0 0 1 0 0,0 1-1 0 0,1-1 1 0 0,0 1-1 0 0,0 0 1 0 0,1 0-1 0 0,-1 0 0 0 0,2 0 1 0 0,-1 1-1 0 0,1-1 1 0 0,-1 11-1 0 0,2-13-96 0 0,0 1 1 0 0,1-1-1 0 0,-1 0 0 0 0,1 1 0 0 0,0-1 0 0 0,1 0 1 0 0,-1 0-1 0 0,1 0 0 0 0,0 0 0 0 0,0 0 1 0 0,1 0-1 0 0,0-1 0 0 0,-1 1 0 0 0,2-1 1 0 0,-1 1-1 0 0,7 5 0 0 0,-7-7-67 0 0,0 0 1 0 0,1 0-1 0 0,0-1 0 0 0,-1 0 1 0 0,1 1-1 0 0,0-1 0 0 0,0-1 1 0 0,0 1-1 0 0,1-1 0 0 0,-1 1 1 0 0,0-1-1 0 0,1-1 0 0 0,-1 1 1 0 0,0 0-1 0 0,1-1 0 0 0,-1 0 1 0 0,1 0-1 0 0,-1-1 0 0 0,0 1 1 0 0,1-1-1 0 0,4-1 1 0 0,-3 0 44 0 0,-1 0 1 0 0,1 0 0 0 0,-1-1 0 0 0,1 0 0 0 0,-1 0 0 0 0,0 0 0 0 0,0-1-1 0 0,-1 0 1 0 0,1 1 0 0 0,-1-2 0 0 0,0 1 0 0 0,0 0 0 0 0,0-1-1 0 0,0 0 1 0 0,-1 0 0 0 0,0 0 0 0 0,0 0 0 0 0,3-7 0 0 0,5-14 368 0 0,-1-1 0 0 0,12-44 0 0 0,-13 38 543 0 0,-5 19-640 0 0,-1 5 638 0 0,2 26-265 0 0,1 45-87 0 0,-3 120 1 0 0,-3-134-440 0 0,-1 0 54 0 0,-7 55 1 0 0,3-49-50 0 0,-15 83 120 0 0,-3 50 8 0 0,17-152-158 0 0,5-30 17 0 0,-1 0 1 0 0,1 0-1 0 0,0 0 0 0 0,1 1 1 0 0,-1-1-1 0 0,1 1 0 0 0,0-1 1 0 0,0 0-1 0 0,1 1 0 0 0,0-1 1 0 0,2 8-1 0 0,-3-12-38 0 0,1-1-1 0 0,0 1 1 0 0,0 0 0 0 0,0 0-1 0 0,0-1 1 0 0,0 1 0 0 0,0-1-1 0 0,0 1 1 0 0,0-1 0 0 0,0 1-1 0 0,0-1 1 0 0,0 0 0 0 0,1 1 0 0 0,-1-1-1 0 0,0 0 1 0 0,0 0 0 0 0,0 0-1 0 0,0 0 1 0 0,1 0 0 0 0,-1 0-1 0 0,0 0 1 0 0,0 0 0 0 0,0-1-1 0 0,0 1 1 0 0,2-1 0 0 0,29-9-207 0 0,-31 10 191 0 0,10-5-369 0 0,1 0 0 0 0,-1-1 1 0 0,0 0-1 0 0,19-16 0 0 0,-12 7-1604 0 0,-1-1-1 0 0,0 0 1 0 0,23-32-1 0 0,-22 24-1108 0 0</inkml:trace>
</inkml:ink>
</file>

<file path=ppt/ink/ink6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4.260"/>
    </inkml:context>
    <inkml:brush xml:id="br0">
      <inkml:brushProperty name="width" value="0.1" units="cm"/>
      <inkml:brushProperty name="height" value="0.1" units="cm"/>
      <inkml:brushProperty name="color" value="#FFFFFF"/>
    </inkml:brush>
  </inkml:definitions>
  <inkml:trace contextRef="#ctx0" brushRef="#br0">7 77 5380 0 0,'-5'-17'5036'0'0,"4"28"-4040"0"0,1 10-592 0 0,1 0 0 0 0,1 0 1 0 0,1 1-1 0 0,9 34 0 0 0,-10-49-456 0 0,0-1 0 0 0,1 1 0 0 0,-1 0 0 0 0,1-1 0 0 0,0 1 0 0 0,1-1 0 0 0,0 0 0 0 0,0 0 0 0 0,0 0 0 0 0,1-1 0 0 0,-1 0 0 0 0,1 1 0 0 0,1-2 0 0 0,-1 1 0 0 0,1 0 0 0 0,-1-1 0 0 0,12 6 0 0 0,-14-9 3 0 0,0 1 0 0 0,1-1-1 0 0,-1 0 1 0 0,0 0 0 0 0,0-1-1 0 0,0 1 1 0 0,1-1 0 0 0,-1 1 0 0 0,0-1-1 0 0,0 0 1 0 0,1 0 0 0 0,-1-1-1 0 0,0 1 1 0 0,0-1 0 0 0,1 1 0 0 0,-1-1-1 0 0,6-2 1 0 0,-4 0 20 0 0,-1 0-1 0 0,1 0 1 0 0,-1 0-1 0 0,0 0 1 0 0,0 0 0 0 0,0-1-1 0 0,0 0 1 0 0,-1 0-1 0 0,1 0 1 0 0,2-5 0 0 0,6-11 62 0 0,-1 0 1 0 0,-1 0 0 0 0,-1-1-1 0 0,7-24 1 0 0,-13 35-10 0 0,11-39 310 0 0,-10 34-113 0 0,0 0-1 0 0,1 1 0 0 0,0-1 1 0 0,10-16-1 0 0,-15 31-203 0 0,0 0 1 0 0,0 0-1 0 0,0 0 0 0 0,0-1 0 0 0,0 1 0 0 0,0 0 1 0 0,0 0-1 0 0,0 0 0 0 0,0 0 0 0 0,0-1 0 0 0,0 1 1 0 0,0 0-1 0 0,1 0 0 0 0,-1 0 0 0 0,0 0 0 0 0,0 0 1 0 0,0-1-1 0 0,0 1 0 0 0,0 0 0 0 0,1 0 0 0 0,-1 0 1 0 0,0 0-1 0 0,0 0 0 0 0,0 0 0 0 0,0 0 0 0 0,1 0 1 0 0,-1 0-1 0 0,0 0 0 0 0,0-1 0 0 0,0 1 0 0 0,1 0 1 0 0,-1 0-1 0 0,0 0 0 0 0,0 0 0 0 0,0 0 0 0 0,1 0 1 0 0,-1 1-1 0 0,0-1 0 0 0,0 0 0 0 0,0 0 0 0 0,0 0 1 0 0,1 0-1 0 0,3 9 387 0 0,1 17-24 0 0,-5-24-328 0 0,3 25 2 0 0,-1-4-18 0 0,2 0 1 0 0,0 0 0 0 0,9 28-1 0 0,-12-45-402 0 0,1-1-1 0 0,1 1 0 0 0,-1-1 1 0 0,1 0-1 0 0,0 0 1 0 0,0 0-1 0 0,0 0 0 0 0,1 0 1 0 0,-1-1-1 0 0,1 0 0 0 0,0 0 1 0 0,1 0-1 0 0,-1 0 0 0 0,1 0 1 0 0,-1-1-1 0 0,1 0 1 0 0,0 0-1 0 0,7 3 0 0 0,9 2-2650 0 0</inkml:trace>
</inkml:ink>
</file>

<file path=ppt/ink/ink6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4.742"/>
    </inkml:context>
    <inkml:brush xml:id="br0">
      <inkml:brushProperty name="width" value="0.1" units="cm"/>
      <inkml:brushProperty name="height" value="0.1" units="cm"/>
      <inkml:brushProperty name="color" value="#FFFFFF"/>
    </inkml:brush>
  </inkml:definitions>
  <inkml:trace contextRef="#ctx0" brushRef="#br0">266 68 4860 0 0,'1'-2'180'0'0,"-1"0"-1"0"0,1 0 0 0 0,-1 0 0 0 0,1 0 0 0 0,-1 0 0 0 0,0 0 1 0 0,0 0-1 0 0,1-1 0 0 0,-1 1 0 0 0,-1 0 0 0 0,1 0 0 0 0,0 0 0 0 0,-1 0 1 0 0,1 0-1 0 0,-1 0 0 0 0,1 0 0 0 0,-1 0 0 0 0,0 0 0 0 0,0 0 1 0 0,0 0-1 0 0,0 1 0 0 0,0-1 0 0 0,0 0 0 0 0,-1 1 0 0 0,1-1 1 0 0,0 0-1 0 0,-1 1 0 0 0,1 0 0 0 0,-1-1 0 0 0,0 1 0 0 0,1 0 0 0 0,-1 0 1 0 0,0 0-1 0 0,0 0 0 0 0,0 0 0 0 0,0 0 0 0 0,-2 0 0 0 0,-1 0-10 0 0,-1 0 1 0 0,1 1-1 0 0,0 0 0 0 0,0 0 0 0 0,0 0 0 0 0,-1 0 0 0 0,1 1 0 0 0,0 0 0 0 0,0 0 0 0 0,0 0 0 0 0,0 1 0 0 0,0 0 0 0 0,0 0 1 0 0,-5 3-1 0 0,0-1-50 0 0,0 2 0 0 0,0 0 0 0 0,1 0 0 0 0,-1 0 1 0 0,1 1-1 0 0,1 1 0 0 0,0-1 0 0 0,0 1 0 0 0,0 1 1 0 0,1 0-1 0 0,0 0 0 0 0,0 0 0 0 0,1 1 0 0 0,1-1 1 0 0,0 2-1 0 0,0-1 0 0 0,1 0 0 0 0,-5 19 1 0 0,7-23-106 0 0,1 0 0 0 0,-1 0 0 0 0,2 0 0 0 0,-1 0 0 0 0,1 1 0 0 0,0-1 1 0 0,0 0-1 0 0,0 0 0 0 0,1 0 0 0 0,0 1 0 0 0,4 10 0 0 0,-4-14-57 0 0,0 0 0 0 0,1-1-1 0 0,0 1 1 0 0,-1 0 0 0 0,1-1-1 0 0,0 1 1 0 0,0-1 0 0 0,1 0 0 0 0,-1 0-1 0 0,0 0 1 0 0,1 0 0 0 0,-1 0-1 0 0,1 0 1 0 0,0 0 0 0 0,-1-1-1 0 0,1 0 1 0 0,0 1 0 0 0,0-1 0 0 0,0 0-1 0 0,0 0 1 0 0,0-1 0 0 0,0 1-1 0 0,1-1 1 0 0,-1 1 0 0 0,3-1-1 0 0,2 0-89 0 0,-1-1 0 0 0,1 0 0 0 0,-1 0 0 0 0,1 0 0 0 0,-1-1 0 0 0,0 0 0 0 0,0-1 0 0 0,0 0 0 0 0,0 0 0 0 0,0 0 0 0 0,-1-1 0 0 0,1 0 0 0 0,-1 0 0 0 0,0-1 0 0 0,0 1 0 0 0,-1-1-1 0 0,1-1 1 0 0,7-9 0 0 0,0 0 206 0 0,-1-1 0 0 0,0 0 0 0 0,-1-1 0 0 0,-1 0 0 0 0,15-36 0 0 0,-7 0 1567 0 0,-17 53-1522 0 0,-3 3-28 0 0,1 1 0 0 0,-1 0 1 0 0,1-1-1 0 0,0 1 0 0 0,0 0 0 0 0,1 0 1 0 0,-1 0-1 0 0,1 0 0 0 0,0 4 0 0 0,0-6-81 0 0,-1 26 159 0 0,2 0 1 0 0,7 40 0 0 0,-7-60-242 0 0,1-1 0 0 0,0 1 1 0 0,0-1-1 0 0,1 0 1 0 0,-1 0-1 0 0,2 0 0 0 0,-1 0 1 0 0,1 0-1 0 0,0-1 1 0 0,0 0-1 0 0,1 0 1 0 0,0 0-1 0 0,0 0 0 0 0,7 5 1 0 0,-8-8-330 0 0,-1-1 1 0 0,1 0-1 0 0,0 0 1 0 0,0-1 0 0 0,1 1-1 0 0,-1-1 1 0 0,0 0-1 0 0,0 0 1 0 0,1 0-1 0 0,-1-1 1 0 0,1 0-1 0 0,-1 0 1 0 0,0 0-1 0 0,1 0 1 0 0,-1 0 0 0 0,7-2-1 0 0,6-2-2898 0 0</inkml:trace>
</inkml:ink>
</file>

<file path=ppt/ink/ink6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5.116"/>
    </inkml:context>
    <inkml:brush xml:id="br0">
      <inkml:brushProperty name="width" value="0.1" units="cm"/>
      <inkml:brushProperty name="height" value="0.1" units="cm"/>
      <inkml:brushProperty name="color" value="#FFFFFF"/>
    </inkml:brush>
  </inkml:definitions>
  <inkml:trace contextRef="#ctx0" brushRef="#br0">18 41 6373 0 0,'-5'-40'5642'0'0,"7"62"-4675"0"0,0 65 372 0 0,-9 109 1 0 0,-2-4-473 0 0,8-140-686 0 0,3 71 213 0 0,-1-112-355 0 0,0 0 0 0 0,1 0-1 0 0,0 0 1 0 0,1 0-1 0 0,1 0 1 0 0,-1-1 0 0 0,2 1-1 0 0,7 13 1 0 0,-11-22-141 0 0,0-1 0 0 0,0 0 0 0 0,0 1 0 0 0,0-1 0 0 0,0 0 0 0 0,0 0 0 0 0,0 0 0 0 0,0 0 0 0 0,1 0 1 0 0,-1 0-1 0 0,0 0 0 0 0,1-1 0 0 0,-1 1 0 0 0,1 0 0 0 0,-1-1 0 0 0,1 1 0 0 0,-1-1 0 0 0,1 1 0 0 0,-1-1 0 0 0,1 0 0 0 0,-1 0 0 0 0,1 1 0 0 0,0-1 0 0 0,-1 0 0 0 0,1-1 1 0 0,-1 1-1 0 0,3-1 0 0 0,1 0-700 0 0,-1 0 0 0 0,0 0 0 0 0,1-1 0 0 0,-1 0 0 0 0,0 0 0 0 0,0 0 0 0 0,0 0 0 0 0,5-5 0 0 0,3-2-2077 0 0</inkml:trace>
</inkml:ink>
</file>

<file path=ppt/ink/ink6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6.326"/>
    </inkml:context>
    <inkml:brush xml:id="br0">
      <inkml:brushProperty name="width" value="0.1" units="cm"/>
      <inkml:brushProperty name="height" value="0.1" units="cm"/>
      <inkml:brushProperty name="color" value="#FFFFFF"/>
    </inkml:brush>
  </inkml:definitions>
  <inkml:trace contextRef="#ctx0" brushRef="#br0">72 70 3984 0 0,'-4'-28'2345'0'0,"4"23"-1832"0"0,-1 0-1 0 0,1 0 1 0 0,-1 0-1 0 0,0 0 1 0 0,-1 0-1 0 0,-1-5 1 0 0,2 10-484 0 0,1 0-1 0 0,0-1 1 0 0,0 1 0 0 0,0 0-1 0 0,0 0 1 0 0,-1 0 0 0 0,1 0 0 0 0,0 0-1 0 0,0 0 1 0 0,0 0 0 0 0,-1 0-1 0 0,1 0 1 0 0,0 0 0 0 0,0 0-1 0 0,0 0 1 0 0,-1 0 0 0 0,1 0 0 0 0,0 0-1 0 0,0 0 1 0 0,0 0 0 0 0,-1 0-1 0 0,1 0 1 0 0,0 0 0 0 0,0 0-1 0 0,0 0 1 0 0,0 1 0 0 0,-1-1 0 0 0,1 0-1 0 0,0 0 1 0 0,0 0 0 0 0,0 0-1 0 0,0 0 1 0 0,0 0 0 0 0,-1 1-1 0 0,1-1 1 0 0,0 0 0 0 0,0 0 0 0 0,0 0-1 0 0,0 0 1 0 0,0 1 0 0 0,0-1-1 0 0,0 0 1 0 0,0 0 0 0 0,0 0-1 0 0,0 1 1 0 0,-1-1 0 0 0,1 0 0 0 0,0 0-1 0 0,0 1 1 0 0,-5 9 361 0 0,-7 36-23 0 0,1 1 0 0 0,2 0 0 0 0,2 0-1 0 0,3 1 1 0 0,1 0 0 0 0,3 0-1 0 0,1-1 1 0 0,3 1 0 0 0,2 0-1 0 0,2-1 1 0 0,15 51 0 0 0,-20-85-377 0 0,1-1-1 0 0,0 0 1 0 0,1-1 0 0 0,0 1 0 0 0,12 19 0 0 0,-16-30-26 0 0,1 1 0 0 0,-1 0 0 0 0,0 0 0 0 0,1-1 0 0 0,0 1 1 0 0,-1-1-1 0 0,1 0 0 0 0,0 1 0 0 0,0-1 0 0 0,0 0 0 0 0,0 0 0 0 0,0 0 1 0 0,0 0-1 0 0,0 0 0 0 0,0-1 0 0 0,3 2 0 0 0,-2-2-64 0 0,0 0 1 0 0,-1-1-1 0 0,1 1 0 0 0,0-1 0 0 0,-1 1 0 0 0,1-1 1 0 0,-1 0-1 0 0,1 0 0 0 0,-1 0 0 0 0,0 0 0 0 0,1 0 1 0 0,-1 0-1 0 0,0-1 0 0 0,0 1 0 0 0,0-1 0 0 0,0 1 1 0 0,3-4-1 0 0,1 0-612 0 0,-1 0 0 0 0,0-1 0 0 0,0 1 1 0 0,-1-1-1 0 0,0 0 0 0 0,0 0 0 0 0,5-11 0 0 0,-1-1-2377 0 0</inkml:trace>
</inkml:ink>
</file>

<file path=ppt/ink/ink6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6.824"/>
    </inkml:context>
    <inkml:brush xml:id="br0">
      <inkml:brushProperty name="width" value="0.1" units="cm"/>
      <inkml:brushProperty name="height" value="0.1" units="cm"/>
      <inkml:brushProperty name="color" value="#FFFFFF"/>
    </inkml:brush>
  </inkml:definitions>
  <inkml:trace contextRef="#ctx0" brushRef="#br0">0 177 3304 0 0,'0'-1'81'0'0,"1"0"-1"0"0,-1 0 1 0 0,1 0-1 0 0,-1 0 0 0 0,1 1 1 0 0,-1-1-1 0 0,1 0 1 0 0,-1 0-1 0 0,1 1 0 0 0,0-1 1 0 0,-1 0-1 0 0,1 1 1 0 0,0-1-1 0 0,0 1 1 0 0,-1-1-1 0 0,1 1 0 0 0,0-1 1 0 0,0 1-1 0 0,0 0 1 0 0,0-1-1 0 0,1 1 0 0 0,25-9 213 0 0,-20 7-109 0 0,23-6 77 0 0,1 1 0 0 0,0 1 0 0 0,0 1 0 0 0,0 2 0 0 0,1 2 0 0 0,48 2 0 0 0,-69 1-222 0 0,-1-1-1 0 0,0 1 0 0 0,0 1 1 0 0,0 0-1 0 0,0 0 0 0 0,-1 1 0 0 0,1 0 1 0 0,-1 1-1 0 0,11 7 0 0 0,2 4 45 0 0,0 1 0 0 0,20 21 0 0 0,25 20 122 0 0,-60-54-197 0 0,-1 0 0 0 0,1 0 0 0 0,1 0-1 0 0,-1-1 1 0 0,0 0 0 0 0,1-1 0 0 0,-1 0 0 0 0,1 0-1 0 0,0-1 1 0 0,0 0 0 0 0,0 0 0 0 0,0 0 0 0 0,0-1-1 0 0,-1 0 1 0 0,1-1 0 0 0,0 0 0 0 0,0 0 0 0 0,0-1-1 0 0,0 0 1 0 0,-1 0 0 0 0,1-1 0 0 0,-1 0 0 0 0,0 0 0 0 0,12-7-1 0 0,-13 7 31 0 0,0-1-1 0 0,-1 0 1 0 0,1 1-1 0 0,-1-2 1 0 0,0 1-1 0 0,0-1 1 0 0,0 1-1 0 0,-1-1 1 0 0,1-1-1 0 0,-1 1 1 0 0,0-1-1 0 0,-1 1 1 0 0,1-1-1 0 0,-1 0 1 0 0,-1 0-1 0 0,1-1 0 0 0,-1 1 1 0 0,0 0-1 0 0,0-1 1 0 0,-1 1-1 0 0,1-1 1 0 0,-2 0-1 0 0,1 0 1 0 0,-1 1-1 0 0,0-1 1 0 0,0 0-1 0 0,-1 0 1 0 0,-2-12-1 0 0,0 13 50 0 0,1 0 0 0 0,-1 0-1 0 0,0 0 1 0 0,0 1 0 0 0,-1-1-1 0 0,1 1 1 0 0,-1 0 0 0 0,0 0-1 0 0,-1 0 1 0 0,1 1 0 0 0,-1-1-1 0 0,0 1 1 0 0,0 0 0 0 0,-11-6-1 0 0,6 5 20 0 0,1-1-1 0 0,-1 2 1 0 0,-1-1-1 0 0,1 1 0 0 0,-1 1 1 0 0,0 0-1 0 0,-19-3 1 0 0,27 6-196 0 0,1 0 1 0 0,0 0-1 0 0,0 0 1 0 0,0 1-1 0 0,0-1 1 0 0,-1 0-1 0 0,1 1 1 0 0,0 0-1 0 0,0-1 1 0 0,0 1-1 0 0,0 0 1 0 0,0 0-1 0 0,0 0 1 0 0,1 1-1 0 0,-1-1 1 0 0,0 0-1 0 0,-1 2 1 0 0,2-2-93 0 0,0 0 0 0 0,1-1 0 0 0,-1 1 0 0 0,0 0 0 0 0,1-1 0 0 0,-1 1 0 0 0,1 0 0 0 0,-1 0 0 0 0,1 0 0 0 0,0-1 0 0 0,-1 1 1 0 0,1 0-1 0 0,0 0 0 0 0,0 0 0 0 0,-1 0 0 0 0,1 0 0 0 0,0 0 0 0 0,0 0 0 0 0,0-1 0 0 0,0 1 0 0 0,0 0 0 0 0,0 0 1 0 0,1 0-1 0 0,-1 0 0 0 0,0 0 0 0 0,0 0 0 0 0,1 0 0 0 0,-1-1 0 0 0,0 1 0 0 0,1 0 0 0 0,-1 0 0 0 0,1 0 0 0 0,-1-1 1 0 0,1 1-1 0 0,-1 0 0 0 0,1 0 0 0 0,0-1 0 0 0,-1 1 0 0 0,1-1 0 0 0,0 1 0 0 0,1 0 0 0 0,8 7-1250 0 0</inkml:trace>
</inkml:ink>
</file>

<file path=ppt/ink/ink6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7.398"/>
    </inkml:context>
    <inkml:brush xml:id="br0">
      <inkml:brushProperty name="width" value="0.1" units="cm"/>
      <inkml:brushProperty name="height" value="0.1" units="cm"/>
      <inkml:brushProperty name="color" value="#FFFFFF"/>
    </inkml:brush>
  </inkml:definitions>
  <inkml:trace contextRef="#ctx0" brushRef="#br0">226 99 1008 0 0,'7'-7'945'0'0,"-1"1"1"0"0,0-1-1 0 0,-1-1 1 0 0,1 1-1 0 0,7-16 0 0 0,-13 22-780 0 0,1 0-1 0 0,0-1 0 0 0,-1 1 1 0 0,0 0-1 0 0,1 0 0 0 0,-1-1 1 0 0,0 1-1 0 0,1 0 0 0 0,-1-1 0 0 0,0 1 1 0 0,0 0-1 0 0,0-1 0 0 0,0 1 1 0 0,0 0-1 0 0,-1-1 0 0 0,1 1 1 0 0,0 0-1 0 0,-1-1 0 0 0,0-1 0 0 0,0 2-76 0 0,0 0-1 0 0,0 0 0 0 0,-1 0 0 0 0,1 0 0 0 0,0 0 0 0 0,-1 0 0 0 0,1 0 0 0 0,-1 0 1 0 0,1 1-1 0 0,-1-1 0 0 0,1 1 0 0 0,-1-1 0 0 0,1 1 0 0 0,-1-1 0 0 0,1 1 0 0 0,-1 0 0 0 0,0 0 1 0 0,1 0-1 0 0,-1 0 0 0 0,0 0 0 0 0,-1 0 0 0 0,-8 1 111 0 0,-1 0-1 0 0,1 1 0 0 0,0 0 1 0 0,-1 1-1 0 0,1 0 1 0 0,1 1-1 0 0,-1 0 0 0 0,0 1 1 0 0,1 0-1 0 0,0 1 1 0 0,0 0-1 0 0,1 0 0 0 0,-1 1 1 0 0,-15 15-1 0 0,20-17-144 0 0,-1 0-1 0 0,1 1 1 0 0,0 0 0 0 0,0 0-1 0 0,1 0 1 0 0,-1 1-1 0 0,1-1 1 0 0,1 1-1 0 0,-1 0 1 0 0,1 0 0 0 0,1 0-1 0 0,-1 1 1 0 0,1-1-1 0 0,1 1 1 0 0,-1-1 0 0 0,1 1-1 0 0,0-1 1 0 0,1 1-1 0 0,0 0 1 0 0,0 0-1 0 0,1-1 1 0 0,0 1 0 0 0,2 10-1 0 0,0-12-85 0 0,-1-1-1 0 0,1 1 1 0 0,0-1-1 0 0,0 0 0 0 0,1 0 1 0 0,0 0-1 0 0,0-1 1 0 0,0 1-1 0 0,0-1 1 0 0,1 0-1 0 0,0 0 1 0 0,-1 0-1 0 0,1-1 1 0 0,1 1-1 0 0,-1-1 1 0 0,0-1-1 0 0,1 1 0 0 0,0-1 1 0 0,-1 0-1 0 0,1 0 1 0 0,6 1-1 0 0,-3-1-88 0 0,-1 0-1 0 0,1 0 1 0 0,0-1-1 0 0,-1 0 1 0 0,1 0-1 0 0,0-1 1 0 0,0-1-1 0 0,0 1 1 0 0,-1-1-1 0 0,1-1 1 0 0,0 1-1 0 0,-1-2 1 0 0,1 1-1 0 0,8-5 1 0 0,-10 3 71 0 0,0-1 0 0 0,0-1 0 0 0,0 1 0 0 0,-1-1 0 0 0,0 0 0 0 0,0 0 1 0 0,-1-1-1 0 0,0 0 0 0 0,0 0 0 0 0,0 0 0 0 0,-1 0 0 0 0,0-1 1 0 0,-1 0-1 0 0,1 1 0 0 0,-1-1 0 0 0,-1-1 0 0 0,0 1 0 0 0,0 0 0 0 0,0-1 1 0 0,-1 1-1 0 0,-1-1 0 0 0,1 1 0 0 0,-1-1 0 0 0,-1 1 0 0 0,-1-13 0 0 0,-3 6 258 0 0,-1 13 444 0 0,5 3-600 0 0,0-1 0 0 0,1 1-1 0 0,-1 0 1 0 0,0 0 0 0 0,0 0 0 0 0,1 0 0 0 0,-1 0 0 0 0,1 0-1 0 0,-1 0 1 0 0,1 0 0 0 0,-1 0 0 0 0,1 0 0 0 0,0 1 0 0 0,-1-1 0 0 0,1 0-1 0 0,0 0 1 0 0,0 0 0 0 0,0 2 0 0 0,-1 7 40 0 0,1 0 0 0 0,0 0 1 0 0,1-1-1 0 0,0 1 0 0 0,0 0 1 0 0,1 0-1 0 0,1-1 0 0 0,-1 1 0 0 0,2-1 1 0 0,-1 0-1 0 0,9 16 0 0 0,-9-20-244 0 0,1 0 0 0 0,-1 0 0 0 0,1 0 0 0 0,0-1 0 0 0,0 0 0 0 0,0 0 0 0 0,0 0 0 0 0,1 0 0 0 0,6 4 1 0 0,-7-6-242 0 0,0 0 0 0 0,0 0 0 0 0,0 0 1 0 0,0-1-1 0 0,0 1 0 0 0,0-1 1 0 0,1 0-1 0 0,-1 0 0 0 0,0-1 1 0 0,1 0-1 0 0,-1 1 0 0 0,0-1 1 0 0,8-1-1 0 0,3-2-2756 0 0</inkml:trace>
</inkml:ink>
</file>

<file path=ppt/ink/ink6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7.796"/>
    </inkml:context>
    <inkml:brush xml:id="br0">
      <inkml:brushProperty name="width" value="0.1" units="cm"/>
      <inkml:brushProperty name="height" value="0.1" units="cm"/>
      <inkml:brushProperty name="color" value="#FFFFFF"/>
    </inkml:brush>
  </inkml:definitions>
  <inkml:trace contextRef="#ctx0" brushRef="#br0">0 63 3964 0 0,'3'-10'2850'0'0,"3"21"-1281"0"0,3 18-670 0 0,3 23-62 0 0,-3-15-466 0 0,5 48 0 0 0,-12-48-743 0 0,-2-37 233 0 0,-9-18-533 0 0,7 6 642 0 0,0-1 0 0 0,1 0 0 0 0,0 1 0 0 0,1-1 0 0 0,1 0 0 0 0,0 0 0 0 0,0 1 0 0 0,1-1 0 0 0,1 1 0 0 0,0-1 0 0 0,1 1 0 0 0,8-18 0 0 0,-9 23 47 0 0,0 0 1 0 0,1 1 0 0 0,0-1-1 0 0,1 1 1 0 0,-1 0-1 0 0,1 0 1 0 0,1 0-1 0 0,-1 1 1 0 0,1 0 0 0 0,0 0-1 0 0,0 0 1 0 0,0 0-1 0 0,0 1 1 0 0,1 0-1 0 0,0 1 1 0 0,0 0-1 0 0,0 0 1 0 0,0 0 0 0 0,1 1-1 0 0,-1 0 1 0 0,15-2-1 0 0,-18 3 3 0 0,0 1 0 0 0,0 0 0 0 0,0 0 0 0 0,0 1 0 0 0,0-1 0 0 0,0 1 0 0 0,0 0 0 0 0,0 0 0 0 0,-1 0 0 0 0,1 0 0 0 0,0 1 0 0 0,-1-1 0 0 0,1 1 0 0 0,5 3 0 0 0,-3 0 6 0 0,0 0 1 0 0,-1 0 0 0 0,1 0-1 0 0,-1 1 1 0 0,0 0 0 0 0,0 0 0 0 0,4 7-1 0 0,4 9 10 0 0,-1 1 0 0 0,-1 1 0 0 0,10 32-1 0 0,-13-34-67 0 0,-4-8-479 0 0,1-1 0 0 0,13 26 0 0 0,-16-35 164 0 0,0-1 0 0 0,0 1 1 0 0,1-1-1 0 0,-1 0 0 0 0,1 0 0 0 0,0 0 1 0 0,0 0-1 0 0,0-1 0 0 0,0 1 0 0 0,1-1 1 0 0,-1 0-1 0 0,1 0 0 0 0,-1 0 0 0 0,1 0 1 0 0,4 1-1 0 0,7 1-1126 0 0</inkml:trace>
</inkml:ink>
</file>

<file path=ppt/ink/ink6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8.176"/>
    </inkml:context>
    <inkml:brush xml:id="br0">
      <inkml:brushProperty name="width" value="0.1" units="cm"/>
      <inkml:brushProperty name="height" value="0.1" units="cm"/>
      <inkml:brushProperty name="color" value="#FFFFFF"/>
    </inkml:brush>
  </inkml:definitions>
  <inkml:trace contextRef="#ctx0" brushRef="#br0">22 50 1336 0 0,'1'-7'1368'0'0,"0"-1"0"0"0,0 1-1 0 0,-1-1 1 0 0,-1-11 0 0 0,-1 22-1117 0 0,1 0 1 0 0,-1 0-1 0 0,1 1 1 0 0,0-1-1 0 0,0 0 1 0 0,0 1-1 0 0,0-1 1 0 0,1 1-1 0 0,0-1 1 0 0,-1 4-1 0 0,1-1-30 0 0,-6 32 505 0 0,2 2-1 0 0,2 56 0 0 0,2-83-653 0 0,1 0 0 0 0,0 1 0 0 0,1-1-1 0 0,1 0 1 0 0,0 0 0 0 0,1 0 0 0 0,0-1 0 0 0,1 1 0 0 0,0-1 0 0 0,14 23 0 0 0,-16-32-141 0 0,-1 1 0 0 0,1-1 0 0 0,0-1 0 0 0,0 1 0 0 0,0 0 0 0 0,0-1 0 0 0,0 1 0 0 0,1-1 0 0 0,-1 0 0 0 0,1 0 0 0 0,-1 0 0 0 0,1-1 0 0 0,0 1 0 0 0,0-1 0 0 0,-1 0 0 0 0,1 0 0 0 0,0 0 0 0 0,0 0 0 0 0,0-1 0 0 0,0 0 0 0 0,0 0 0 0 0,0 0 0 0 0,0 0 0 0 0,0 0 0 0 0,7-2 0 0 0,-5 0-35 0 0,0 0 0 0 0,0 0 1 0 0,0 0-1 0 0,0 0 0 0 0,0-1 0 0 0,-1 0 0 0 0,1-1 0 0 0,-1 1 0 0 0,0-1 0 0 0,0 0 0 0 0,0 0 0 0 0,0 0 0 0 0,-1-1 0 0 0,1 0 0 0 0,4-7 0 0 0,3-7-512 0 0,-1-1-1875 0 0</inkml:trace>
</inkml:ink>
</file>

<file path=ppt/ink/ink6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8.521"/>
    </inkml:context>
    <inkml:brush xml:id="br0">
      <inkml:brushProperty name="width" value="0.1" units="cm"/>
      <inkml:brushProperty name="height" value="0.1" units="cm"/>
      <inkml:brushProperty name="color" value="#FFFFFF"/>
    </inkml:brush>
  </inkml:definitions>
  <inkml:trace contextRef="#ctx0" brushRef="#br0">148 106 10997 0 0,'20'-105'3493'0'0,"18"394"-1391"0"0,77 235-81 0 0,-110-500-1936 0 0,0-1-1 0 0,-2 1 1 0 0,-1 1-1 0 0,-1 44 1 0 0,-1-68-80 0 0,0 0 0 0 0,0 1 0 0 0,0-1 0 0 0,0 0 0 0 0,0 0 0 0 0,-1 0 0 0 0,1 1 0 0 0,-1-1 0 0 0,1 0 0 0 0,-1 0 0 0 0,1 0 0 0 0,-1 0 1 0 0,1 0-1 0 0,-1 0 0 0 0,0 0 0 0 0,1 0 0 0 0,-1 0 0 0 0,0 0 0 0 0,0-1 0 0 0,0 1 0 0 0,0 0 0 0 0,0 0 0 0 0,0-1 0 0 0,-2 2 0 0 0,1-2 1 0 0,0 1 0 0 0,0-1-1 0 0,0 0 1 0 0,0 0 0 0 0,0 0-1 0 0,0 0 1 0 0,0 0 0 0 0,0 0-1 0 0,0 0 1 0 0,0-1 0 0 0,0 1-1 0 0,0-1 1 0 0,-3 0 0 0 0,-6-5 13 0 0,-1 1 0 0 0,1-1 0 0 0,-18-13 0 0 0,24 16-13 0 0,-23-16 50 0 0,0-2 1 0 0,2-1-1 0 0,0 0 1 0 0,2-2-1 0 0,0-1 1 0 0,-22-32-1 0 0,43 54-110 0 0,1-1 0 0 0,0 1 0 0 0,0-1 0 0 0,0 1 0 0 0,1-1 0 0 0,-1 0 0 0 0,1 0 0 0 0,0 1 0 0 0,0-1 0 0 0,0 0 0 0 0,0 0 0 0 0,1 0 0 0 0,0 0 0 0 0,0 0 0 0 0,0 0 0 0 0,0-1 0 0 0,0 1 0 0 0,3-7 0 0 0,-1 4-122 0 0,1-1 1 0 0,0 1-1 0 0,1-1 0 0 0,0 1 0 0 0,0 0 0 0 0,1 0 0 0 0,0 1 1 0 0,0-1-1 0 0,7-7 0 0 0,13-10-622 0 0,1 0 0 0 0,41-28 0 0 0,-24 22-2283 0 0,52-26 0 0 0,-55 37-186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7.935"/>
    </inkml:context>
    <inkml:brush xml:id="br0">
      <inkml:brushProperty name="width" value="0.1" units="cm"/>
      <inkml:brushProperty name="height" value="0.1" units="cm"/>
      <inkml:brushProperty name="color" value="#FFFFFF"/>
    </inkml:brush>
  </inkml:definitions>
  <inkml:trace contextRef="#ctx0" brushRef="#br0">1 135 6105 0 0,'163'-33'5530'0'0,"84"-22"-6571"0"0,-212 42-1803 0 0,-34 13 2587 0 0,1-1 0 0 0,-1 0 0 0 0,0 1-1 0 0,0-1 1 0 0,0 0 0 0 0,0 0 0 0 0,0 0 0 0 0,0 0-1 0 0,0 0 1 0 0,0 0 0 0 0,0-1 0 0 0,0 1 0 0 0,0 0 0 0 0,0 0-1 0 0,-1-1 1 0 0,1 1 0 0 0,-1 0 0 0 0,1-1 0 0 0,-1 1-1 0 0,1-1 1 0 0,-1 1 0 0 0,0-3 0 0 0,0-1-594 0 0</inkml:trace>
</inkml:ink>
</file>

<file path=ppt/ink/ink6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8.909"/>
    </inkml:context>
    <inkml:brush xml:id="br0">
      <inkml:brushProperty name="width" value="0.1" units="cm"/>
      <inkml:brushProperty name="height" value="0.1" units="cm"/>
      <inkml:brushProperty name="color" value="#FFFFFF"/>
    </inkml:brush>
  </inkml:definitions>
  <inkml:trace contextRef="#ctx0" brushRef="#br0">134 65 3924 0 0,'0'-4'429'0'0,"0"0"0"0"0,-1-1 1 0 0,1 1-1 0 0,-1 0 0 0 0,0-1 0 0 0,0 1 0 0 0,0 0 0 0 0,0 0 0 0 0,-1 0 0 0 0,0 0 0 0 0,-2-4 0 0 0,4 7-332 0 0,-1 0-1 0 0,0 1 1 0 0,1-1 0 0 0,-1 0-1 0 0,0 0 1 0 0,1 1 0 0 0,-1-1-1 0 0,0 1 1 0 0,0-1-1 0 0,0 1 1 0 0,0-1 0 0 0,1 1-1 0 0,-1-1 1 0 0,0 1 0 0 0,0 0-1 0 0,0-1 1 0 0,0 1-1 0 0,0 0 1 0 0,0 0 0 0 0,-2 0-1 0 0,1 0-21 0 0,0 0-1 0 0,0 1 0 0 0,0-1 0 0 0,0 1 0 0 0,0 0 1 0 0,1-1-1 0 0,-1 1 0 0 0,0 0 0 0 0,0 0 1 0 0,0 0-1 0 0,1 1 0 0 0,-1-1 0 0 0,1 0 1 0 0,-2 2-1 0 0,-3 3 97 0 0,0 0 1 0 0,1 1 0 0 0,0 0 0 0 0,0 0-1 0 0,0 0 1 0 0,1 1 0 0 0,1-1-1 0 0,-1 1 1 0 0,1 0 0 0 0,0 0 0 0 0,-3 16-1 0 0,0 9 440 0 0,-4 56 0 0 0,8-63-363 0 0,2 170 817 0 0,38 181-500 0 0,-36-341-880 0 0,-1-21-1923 0 0</inkml:trace>
</inkml:ink>
</file>

<file path=ppt/ink/ink6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9.264"/>
    </inkml:context>
    <inkml:brush xml:id="br0">
      <inkml:brushProperty name="width" value="0.1" units="cm"/>
      <inkml:brushProperty name="height" value="0.1" units="cm"/>
      <inkml:brushProperty name="color" value="#FFFFFF"/>
    </inkml:brush>
  </inkml:definitions>
  <inkml:trace contextRef="#ctx0" brushRef="#br0">0 104 4976 0 0,'2'-5'239'0'0,"0"0"-1"0"0,0 1 0 0 0,1-1 0 0 0,-1 0 1 0 0,1 1-1 0 0,0 0 0 0 0,0-1 0 0 0,1 1 1 0 0,-1 0-1 0 0,1 1 0 0 0,0-1 0 0 0,0 1 0 0 0,0-1 1 0 0,1 1-1 0 0,-1 1 0 0 0,1-1 0 0 0,-1 1 1 0 0,9-4-1 0 0,0 1-10 0 0,0 0 0 0 0,0 1 1 0 0,0 0-1 0 0,1 1 0 0 0,-1 1 0 0 0,16-2 0 0 0,-7 3 8 0 0,0 1 0 0 0,0 1 1 0 0,0 0-1 0 0,0 2 0 0 0,0 0 0 0 0,-1 2 0 0 0,1 0 0 0 0,33 14 0 0 0,-44-14-331 0 0,0 0-1 0 0,-1 1 1 0 0,1 0-1 0 0,-1 1 1 0 0,-1 0 0 0 0,1 1-1 0 0,-1 0 1 0 0,0 0 0 0 0,-1 1-1 0 0,0 0 1 0 0,0 0 0 0 0,-1 1-1 0 0,0 0 1 0 0,-1 0-1 0 0,0 1 1 0 0,-1 0 0 0 0,6 16-1 0 0,-5-12-2588 0 0</inkml:trace>
</inkml:ink>
</file>

<file path=ppt/ink/ink6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9.624"/>
    </inkml:context>
    <inkml:brush xml:id="br0">
      <inkml:brushProperty name="width" value="0.1" units="cm"/>
      <inkml:brushProperty name="height" value="0.1" units="cm"/>
      <inkml:brushProperty name="color" value="#FFFFFF"/>
    </inkml:brush>
  </inkml:definitions>
  <inkml:trace contextRef="#ctx0" brushRef="#br0">267 1 6437 0 0,'-71'141'5198'0'0,"15"-26"-3444"0"0,-24 16-1179 0 0,20-47-6031 0 0</inkml:trace>
</inkml:ink>
</file>

<file path=ppt/ink/ink6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29.957"/>
    </inkml:context>
    <inkml:brush xml:id="br0">
      <inkml:brushProperty name="width" value="0.1" units="cm"/>
      <inkml:brushProperty name="height" value="0.1" units="cm"/>
      <inkml:brushProperty name="color" value="#FFFFFF"/>
    </inkml:brush>
  </inkml:definitions>
  <inkml:trace contextRef="#ctx0" brushRef="#br0">1 15 4288 0 0,'0'-1'109'0'0,"-1"1"0"0"0,1-1 0 0 0,0 1 0 0 0,0-1 0 0 0,0 1-1 0 0,0-1 1 0 0,0 1 0 0 0,0-1 0 0 0,0 1 0 0 0,0-1 0 0 0,0 1-1 0 0,1-1 1 0 0,-1 1 0 0 0,0 0 0 0 0,0-1 0 0 0,0 1 0 0 0,1-1-1 0 0,-1 1 1 0 0,0-1 0 0 0,0 1 0 0 0,1 0 0 0 0,-1-1 0 0 0,0 1 0 0 0,1-1-1 0 0,-1 1 1 0 0,0 0 0 0 0,1 0 0 0 0,-1-1 0 0 0,0 1 0 0 0,1 0-1 0 0,-1-1 1 0 0,1 1 0 0 0,-1 0 0 0 0,1 0 0 0 0,0 0 0 0 0,18 7 1704 0 0,20 29-613 0 0,-36-32-876 0 0,109 122 1648 0 0,-12-13-1058 0 0,-27-45-3107 0 0,-38-44-1535 0 0,-19-16 499 0 0</inkml:trace>
</inkml:ink>
</file>

<file path=ppt/ink/ink6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30.328"/>
    </inkml:context>
    <inkml:brush xml:id="br0">
      <inkml:brushProperty name="width" value="0.1" units="cm"/>
      <inkml:brushProperty name="height" value="0.1" units="cm"/>
      <inkml:brushProperty name="color" value="#FFFFFF"/>
    </inkml:brush>
  </inkml:definitions>
  <inkml:trace contextRef="#ctx0" brushRef="#br0">1 212 4752 0 0,'84'-21'4052'0'0,"-60"16"-3527"0"0,0 0 0 0 0,33-13 0 0 0,-51 16-424 0 0,1-1 1 0 0,-1-1 0 0 0,0 1 0 0 0,1-1 0 0 0,-2 0 0 0 0,1 0 0 0 0,0 0 0 0 0,-1-1 0 0 0,0 0 0 0 0,0 0 0 0 0,-1 0 0 0 0,8-12 0 0 0,-9 13-17 0 0,-1 0 1 0 0,-1 0 0 0 0,1-1-1 0 0,-1 1 1 0 0,1 0-1 0 0,-1-1 1 0 0,-1 0 0 0 0,1 1-1 0 0,0-1 1 0 0,-1-6-1 0 0,0 9-33 0 0,0 0 0 0 0,0 0 0 0 0,0 1 0 0 0,0-1 0 0 0,-1 0 0 0 0,1 1 0 0 0,0-1 0 0 0,-1 0 0 0 0,1 0 0 0 0,-1 1 0 0 0,0-1 0 0 0,0 1 0 0 0,1-1 0 0 0,-1 1 0 0 0,0-1 0 0 0,0 1 0 0 0,0-1 0 0 0,-1 1 0 0 0,1 0 0 0 0,0 0 0 0 0,0-1 0 0 0,-1 1 0 0 0,1 0 0 0 0,-1 0 0 0 0,1 0 0 0 0,-1 0 0 0 0,1 1 0 0 0,-1-1 0 0 0,-3-1 0 0 0,3 2 0 0 0,0 0-1 0 0,0 1 0 0 0,0-1 0 0 0,0 0 1 0 0,0 1-1 0 0,0-1 0 0 0,0 1 0 0 0,0 0 1 0 0,0 0-1 0 0,0-1 0 0 0,0 1 1 0 0,0 0-1 0 0,1 1 0 0 0,-1-1 0 0 0,0 0 1 0 0,1 1-1 0 0,-1-1 0 0 0,1 0 0 0 0,-1 1 1 0 0,1 0-1 0 0,0-1 0 0 0,-1 1 0 0 0,0 2 1 0 0,-3 3 40 0 0,0 0 1 0 0,1 1 0 0 0,0 0-1 0 0,-4 9 1 0 0,6-11-100 0 0,0-1 1 0 0,0 1 0 0 0,1 0-1 0 0,0 0 1 0 0,0-1-1 0 0,0 1 1 0 0,1 0-1 0 0,-1 0 1 0 0,2 0-1 0 0,-1 0 1 0 0,0 0 0 0 0,1-1-1 0 0,0 1 1 0 0,4 10-1 0 0,-3-12-135 0 0,-1-1 0 0 0,2 1 0 0 0,-1-1 0 0 0,0 0 1 0 0,1 1-1 0 0,-1-1 0 0 0,1 0 0 0 0,0-1 0 0 0,0 1 0 0 0,0 0 0 0 0,1-1 0 0 0,-1 0 0 0 0,0 1 0 0 0,1-2 0 0 0,0 1 0 0 0,-1 0 0 0 0,1-1 0 0 0,0 1 0 0 0,0-1 0 0 0,0 0 0 0 0,0 0 0 0 0,7 0 0 0 0,2 0-561 0 0,0 0 0 0 0,0-1 0 0 0,0-1 0 0 0,-1 0 0 0 0,25-5 0 0 0,-10 0-2416 0 0</inkml:trace>
</inkml:ink>
</file>

<file path=ppt/ink/ink6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39:30.694"/>
    </inkml:context>
    <inkml:brush xml:id="br0">
      <inkml:brushProperty name="width" value="0.1" units="cm"/>
      <inkml:brushProperty name="height" value="0.1" units="cm"/>
      <inkml:brushProperty name="color" value="#FFFFFF"/>
    </inkml:brush>
  </inkml:definitions>
  <inkml:trace contextRef="#ctx0" brushRef="#br0">162 484 3024 0 0,'2'-3'208'0'0,"1"-3"276"0"0,0 1 0 0 0,0 0 0 0 0,-1-1 1 0 0,1 1-1 0 0,-1-1 0 0 0,0 0 0 0 0,-1 0 1 0 0,1 0-1 0 0,-1 0 0 0 0,-1 0 0 0 0,1 0 0 0 0,-1 0 1 0 0,0-9-1 0 0,-1 14-399 0 0,1 0-1 0 0,-1 0 1 0 0,1 1 0 0 0,-1-1 0 0 0,0 0 0 0 0,1 0-1 0 0,-1 1 1 0 0,1-1 0 0 0,-1 0 0 0 0,0 1-1 0 0,0-1 1 0 0,0 0 0 0 0,1 1 0 0 0,-1-1-1 0 0,0 1 1 0 0,0 0 0 0 0,0-1 0 0 0,0 1-1 0 0,0 0 1 0 0,0-1 0 0 0,1 1 0 0 0,-1 0 0 0 0,0 0-1 0 0,0 0 1 0 0,0 0 0 0 0,0 0 0 0 0,0 0-1 0 0,0 0 1 0 0,0 0 0 0 0,0 0 0 0 0,0 1-1 0 0,0-1 1 0 0,0 0 0 0 0,0 0 0 0 0,0 1-1 0 0,0-1 1 0 0,-1 1 0 0 0,-33 18 1082 0 0,24-9-927 0 0,0 0 0 0 0,1 2 0 0 0,0-1 1 0 0,1 1-1 0 0,1 0 0 0 0,-1 1 0 0 0,-9 21 1 0 0,12-22-111 0 0,1-1 1 0 0,1 1-1 0 0,0 0 0 0 0,0 0 1 0 0,1 0-1 0 0,1 1 1 0 0,0-1-1 0 0,0 1 1 0 0,1 18-1 0 0,1-28-128 0 0,0 1 0 0 0,1 0 0 0 0,-1-1 0 0 0,1 1 0 0 0,0 0 0 0 0,0-1 0 0 0,0 1 0 0 0,0-1 0 0 0,1 1 0 0 0,0-1 1 0 0,-1 0-1 0 0,1 1 0 0 0,0-1 0 0 0,1 0 0 0 0,-1 0 0 0 0,0 0 0 0 0,1-1 0 0 0,0 1 0 0 0,-1-1 0 0 0,1 1 0 0 0,0-1 0 0 0,0 0 0 0 0,1 0 0 0 0,-1 0 0 0 0,4 1 0 0 0,-2-1-135 0 0,0-1-1 0 0,0 0 0 0 0,1 0 0 0 0,-1 0 1 0 0,0-1-1 0 0,1 1 0 0 0,-1-1 0 0 0,0 0 1 0 0,1-1-1 0 0,-1 0 0 0 0,1 0 0 0 0,-1 0 1 0 0,0 0-1 0 0,0-1 0 0 0,0 0 0 0 0,8-3 1 0 0,-4 0-189 0 0,0 0 1 0 0,-1 0-1 0 0,1-1 0 0 0,-1 0 1 0 0,0 0-1 0 0,-1-1 0 0 0,0 0 1 0 0,0-1-1 0 0,0 1 1 0 0,-1-1-1 0 0,0-1 0 0 0,-1 1 1 0 0,0-1-1 0 0,0 0 1 0 0,-1 0-1 0 0,0 0 0 0 0,0 0 1 0 0,3-18-1 0 0,-1-4-2319 0 0</inkml:trace>
  <inkml:trace contextRef="#ctx0" brushRef="#br0" timeOffset="1">287 278 8821 0 0,'-14'-77'1581'0'0,"-9"-66"1956"0"0,23 142-3497 0 0,-2-45 1693 0 0,4 35-897 0 0,7 30-502 0 0,5 36-112 0 0,-2 1-1 0 0,5 66 1 0 0,-9-57-94 0 0,5 42 29 0 0,-2-11 28 0 0,35 144-1 0 0,-45-238-247 0 0,-1 0 0 0 0,1 0 0 0 0,0 0 0 0 0,0 0 0 0 0,0 0 0 0 0,0-1 0 0 0,0 1 0 0 0,0 0 0 0 0,0-1 0 0 0,0 1 0 0 0,1-1 0 0 0,-1 1 0 0 0,1-1 0 0 0,-1 1 0 0 0,1-1 1 0 0,-1 0-1 0 0,1 0 0 0 0,0 0 0 0 0,0 0 0 0 0,-1 0 0 0 0,1 0 0 0 0,0-1 0 0 0,0 1 0 0 0,0 0 0 0 0,0-1 0 0 0,0 0 0 0 0,0 1 0 0 0,0-1 0 0 0,0 0 0 0 0,0 0 0 0 0,0 0 0 0 0,0 0 0 0 0,0 0 0 0 0,0-1 0 0 0,3 0 0 0 0,0 0-479 0 0,0 0 0 0 0,0-1 0 0 0,0 0 0 0 0,0 0 0 0 0,-1 0 0 0 0,1 0 0 0 0,0-1 0 0 0,-1 0 0 0 0,0 0 0 0 0,0 0 0 0 0,0 0 0 0 0,0-1 0 0 0,4-4 0 0 0,3-8-2644 0 0</inkml:trace>
</inkml:ink>
</file>

<file path=ppt/ink/ink6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5.532"/>
    </inkml:context>
    <inkml:brush xml:id="br0">
      <inkml:brushProperty name="width" value="0.1" units="cm"/>
      <inkml:brushProperty name="height" value="0.1" units="cm"/>
      <inkml:brushProperty name="color" value="#FFFFFF"/>
    </inkml:brush>
  </inkml:definitions>
  <inkml:trace contextRef="#ctx0" brushRef="#br0">70 55 3756 0 0,'-4'-20'3308'0'0,"4"16"-2661"0"0,-1 0 0 0 0,1-1 1 0 0,-1 1-1 0 0,0 0 0 0 0,0 0 1 0 0,-3-6-1 0 0,-8 43 556 0 0,-2 45-572 0 0,-7 137 0 0 0,17 81 197 0 0,4-222-388 0 0,-6-140 189 0 0,6 39-630 0 0,2-1 0 0 0,7-45 0 0 0,-7 63-15 0 0,0 1-1 0 0,1-1 0 0 0,0 0 1 0 0,0 1-1 0 0,1 0 1 0 0,1 0-1 0 0,-1 0 0 0 0,1 0 1 0 0,1 1-1 0 0,11-14 0 0 0,-14 19 7 0 0,0 0 0 0 0,0 0 0 0 0,0 0-1 0 0,1 1 1 0 0,-1-1 0 0 0,1 1 0 0 0,-1 0-1 0 0,1 0 1 0 0,0 0 0 0 0,0 1 0 0 0,0-1-1 0 0,0 1 1 0 0,0 0 0 0 0,0 0 0 0 0,1 1-1 0 0,-1-1 1 0 0,8 1 0 0 0,-5 1 2 0 0,0 0-1 0 0,0 0 1 0 0,-1 1 0 0 0,1 0 0 0 0,0 0 0 0 0,-1 0-1 0 0,0 1 1 0 0,1 0 0 0 0,-1 0 0 0 0,6 5 0 0 0,6 6-6 0 0,0 0 1 0 0,-1 1 0 0 0,-1 1 0 0 0,0 0 0 0 0,21 31-1 0 0,-32-41 24 0 0,0 1-1 0 0,0 0 0 0 0,-1 0 1 0 0,-1 0-1 0 0,1 0 0 0 0,-1 1 0 0 0,0 0 1 0 0,-1-1-1 0 0,1 1 0 0 0,1 14 0 0 0,-4-18 2 0 0,0 0-1 0 0,0 0 1 0 0,-1 0-1 0 0,1 0 1 0 0,-1 0-1 0 0,0 0 1 0 0,0-1-1 0 0,0 1 1 0 0,0 0-1 0 0,-1 0 1 0 0,1-1 0 0 0,-1 1-1 0 0,0-1 1 0 0,0 0-1 0 0,0 1 1 0 0,-1-1-1 0 0,1 0 1 0 0,-1 0-1 0 0,0 0 1 0 0,0-1-1 0 0,0 1 1 0 0,0-1-1 0 0,0 1 1 0 0,-4 1-1 0 0,1 0 6 0 0,1-1 0 0 0,-1 0 1 0 0,0 0-1 0 0,-1 0 0 0 0,1-1 0 0 0,0 0 0 0 0,-1 0 0 0 0,1 0 0 0 0,-1-1 1 0 0,0 0-1 0 0,1 0 0 0 0,-1-1 0 0 0,0 0 0 0 0,0 0 0 0 0,-11-2 0 0 0,6-1-91 0 0,-1 0-1 0 0,0-2 1 0 0,1 1-1 0 0,0-2 1 0 0,0 1-1 0 0,1-2 1 0 0,-12-7-1 0 0,-9-7-1969 0 0,12 6-3859 0 0</inkml:trace>
</inkml:ink>
</file>

<file path=ppt/ink/ink6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5.994"/>
    </inkml:context>
    <inkml:brush xml:id="br0">
      <inkml:brushProperty name="width" value="0.1" units="cm"/>
      <inkml:brushProperty name="height" value="0.1" units="cm"/>
      <inkml:brushProperty name="color" value="#FFFFFF"/>
    </inkml:brush>
  </inkml:definitions>
  <inkml:trace contextRef="#ctx0" brushRef="#br0">0 222 3360 0 0,'35'-3'951'0'0,"0"0"0"0"0,0-3 0 0 0,60-16-1 0 0,-76 17-759 0 0,5-1 87 0 0,-1-2 1 0 0,26-11-1 0 0,-43 17-161 0 0,-1 0-1 0 0,0-1 0 0 0,-1 0 1 0 0,1 0-1 0 0,0 0 0 0 0,-1 0 1 0 0,0-1-1 0 0,1 0 1 0 0,-2 1-1 0 0,1-2 0 0 0,0 1 1 0 0,-1 0-1 0 0,0-1 0 0 0,0 0 1 0 0,3-6-1 0 0,-4 9-48 0 0,-2 0-1 0 0,1 0 1 0 0,0-1 0 0 0,0 1-1 0 0,-1 0 1 0 0,1-1 0 0 0,-1 1-1 0 0,0 0 1 0 0,1-1 0 0 0,-1 1-1 0 0,0-1 1 0 0,0 1 0 0 0,-1 0-1 0 0,1-1 1 0 0,-1 1 0 0 0,1 0-1 0 0,-1-1 1 0 0,0 1 0 0 0,1 0-1 0 0,-1 0 1 0 0,0-1 0 0 0,-1 1-1 0 0,1 0 1 0 0,0 0 0 0 0,0 0-1 0 0,-1 1 1 0 0,0-1 0 0 0,1 0-1 0 0,-1 0 1 0 0,0 1 0 0 0,0-1-1 0 0,1 1 1 0 0,-1-1-1 0 0,-1 1 1 0 0,1 0 0 0 0,-3-1-1 0 0,1 0-18 0 0,0 0 0 0 0,-1 1 0 0 0,1 0 0 0 0,-1 0 0 0 0,1 0 0 0 0,-1 0 0 0 0,1 1 0 0 0,-1 0 0 0 0,0 0 0 0 0,1 0 0 0 0,-1 0-1 0 0,1 1 1 0 0,-1 0 0 0 0,1 0 0 0 0,-1 0 0 0 0,1 0 0 0 0,0 1 0 0 0,-5 2 0 0 0,0 1 26 0 0,1 1-1 0 0,-1 0 1 0 0,1 1 0 0 0,1 0 0 0 0,-1 1-1 0 0,1-1 1 0 0,1 1 0 0 0,-1 0-1 0 0,1 1 1 0 0,1 0 0 0 0,0 0 0 0 0,0 0-1 0 0,0 0 1 0 0,1 1 0 0 0,1 0 0 0 0,0 0-1 0 0,0 0 1 0 0,1 0 0 0 0,0 0 0 0 0,1 1-1 0 0,0-1 1 0 0,0 15 0 0 0,2-20-34 0 0,0 0 1 0 0,0 0 0 0 0,0-1 0 0 0,0 1-1 0 0,1 0 1 0 0,0 0 0 0 0,0-1-1 0 0,0 1 1 0 0,1-1 0 0 0,-1 0-1 0 0,1 0 1 0 0,0 0 0 0 0,1 0-1 0 0,-1 0 1 0 0,6 4 0 0 0,-3-3-82 0 0,0-1-1 0 0,0 0 1 0 0,1 0 0 0 0,0 0-1 0 0,0-1 1 0 0,0 0 0 0 0,0 0-1 0 0,0-1 1 0 0,10 2 0 0 0,-2-1-629 0 0,0-1-1 0 0,-1-1 1 0 0,1-1 0 0 0,0 0 0 0 0,-1 0 0 0 0,1-1 0 0 0,0-1 0 0 0,-1-1 0 0 0,28-8-1 0 0,-19 2-2600 0 0</inkml:trace>
</inkml:ink>
</file>

<file path=ppt/ink/ink6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6.374"/>
    </inkml:context>
    <inkml:brush xml:id="br0">
      <inkml:brushProperty name="width" value="0.1" units="cm"/>
      <inkml:brushProperty name="height" value="0.1" units="cm"/>
      <inkml:brushProperty name="color" value="#FFFFFF"/>
    </inkml:brush>
  </inkml:definitions>
  <inkml:trace contextRef="#ctx0" brushRef="#br0">1 73 5100 0 0,'0'-59'3982'0'0,"0"46"-1241"0"0,0 41-1348 0 0,0-12-1158 0 0,5 272 2277 0 0,0-217-2186 0 0,4-1 0 0 0,18 75 1 0 0,-25-135-266 0 0,0 1 0 0 0,1-1 1 0 0,0 0-1 0 0,1 0 0 0 0,0-1 1 0 0,10 16-1 0 0,-12-22-44 0 0,0-1 0 0 0,0 0 0 0 0,0 0 0 0 0,0 0 0 0 0,0 0 0 0 0,1 0 0 0 0,-1 0 0 0 0,1-1 0 0 0,-1 1-1 0 0,1-1 1 0 0,0 1 0 0 0,-1-1 0 0 0,1 0 0 0 0,0 0 0 0 0,0-1 0 0 0,0 1 0 0 0,0 0 0 0 0,0-1 0 0 0,0 0 0 0 0,0 0 0 0 0,0 0 0 0 0,0 0 0 0 0,0 0 0 0 0,0 0 0 0 0,0-1 0 0 0,0 0 0 0 0,5-1 0 0 0,4-1-294 0 0,-1-1-1 0 0,0 0 1 0 0,0-1 0 0 0,17-9 0 0 0,4-12-2473 0 0,-30 23 2108 0 0,0 1-1 0 0,0-1 1 0 0,-1 0-1 0 0,1 1 1 0 0,-1-1 0 0 0,1 0-1 0 0,-1 0 1 0 0,0 0-1 0 0,2-6 1 0 0,-3 1-2200 0 0</inkml:trace>
</inkml:ink>
</file>

<file path=ppt/ink/ink6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6.728"/>
    </inkml:context>
    <inkml:brush xml:id="br0">
      <inkml:brushProperty name="width" value="0.1" units="cm"/>
      <inkml:brushProperty name="height" value="0.1" units="cm"/>
      <inkml:brushProperty name="color" value="#FFFFFF"/>
    </inkml:brush>
  </inkml:definitions>
  <inkml:trace contextRef="#ctx0" brushRef="#br0">1 129 5056 0 0,'0'-4'825'0'0,"2"0"-101"0"0,1 0-84 0 0,3-1-72 0 0,5-3-48 0 0,4 1-48 0 0,2-2-72 0 0,1 0-164 0 0,5 0-20 0 0,2 0-548 0 0,1 1-144 0 0,1 1-88 0 0,1-1-48 0 0,-1 0-80 0 0,1 1-376 0 0,0-1-293 0 0,-3 1 57 0 0,1 0-8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8.275"/>
    </inkml:context>
    <inkml:brush xml:id="br0">
      <inkml:brushProperty name="width" value="0.1" units="cm"/>
      <inkml:brushProperty name="height" value="0.1" units="cm"/>
      <inkml:brushProperty name="color" value="#FFFFFF"/>
    </inkml:brush>
  </inkml:definitions>
  <inkml:trace contextRef="#ctx0" brushRef="#br0">83 10 2164 0 0,'-2'-1'270'0'0,"1"0"0"0"0,0 0 0 0 0,-1 0-1 0 0,1 0 1 0 0,-1 1 0 0 0,1-1 0 0 0,-1 0 0 0 0,1 1-1 0 0,-1-1 1 0 0,0 1 0 0 0,1-1 0 0 0,-1 1 0 0 0,0 0-1 0 0,1 0 1 0 0,-1 0 0 0 0,0 0 0 0 0,1 0 0 0 0,-1 0-1 0 0,0 0 1 0 0,1 1 0 0 0,-1-1 0 0 0,-2 1-1 0 0,2 1-89 0 0,1 0 0 0 0,-1-1 0 0 0,1 1-1 0 0,0 0 1 0 0,-1 0 0 0 0,1 0 0 0 0,0 0-1 0 0,0 0 1 0 0,0 0 0 0 0,1 1-1 0 0,-1-1 1 0 0,0 0 0 0 0,1 0 0 0 0,-1 1-1 0 0,1 4 1 0 0,-24 226 4369 0 0,21-155-5913 0 0,2 1-4151 0 0,1-71 2497 0 0</inkml:trace>
</inkml:ink>
</file>

<file path=ppt/ink/ink6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7.065"/>
    </inkml:context>
    <inkml:brush xml:id="br0">
      <inkml:brushProperty name="width" value="0.1" units="cm"/>
      <inkml:brushProperty name="height" value="0.1" units="cm"/>
      <inkml:brushProperty name="color" value="#FFFFFF"/>
    </inkml:brush>
  </inkml:definitions>
  <inkml:trace contextRef="#ctx0" brushRef="#br0">1 48 1096 0 0,'1'-1'204'0'0,"0"1"0"0"0,0-1-1 0 0,0 1 1 0 0,0-1 0 0 0,0 1-1 0 0,0-1 1 0 0,0 1 0 0 0,0 0 0 0 0,0 0-1 0 0,0 0 1 0 0,1-1 0 0 0,-1 1-1 0 0,0 0 1 0 0,0 0 0 0 0,0 1-1 0 0,0-1 1 0 0,0 0 0 0 0,0 0 0 0 0,0 0-1 0 0,0 1 1 0 0,0-1 0 0 0,1 1-1 0 0,-1-1 1 0 0,0 1 0 0 0,-1-1 0 0 0,1 1-1 0 0,0-1 1 0 0,2 3 0 0 0,-1-1 125 0 0,-1 1-1 0 0,1 1 1 0 0,0-1 0 0 0,-1 0 0 0 0,0 0-1 0 0,0 0 1 0 0,1 7 0 0 0,1 2-241 0 0,3 8 500 0 0,0 4 23 0 0,1-1 0 0 0,1-1 1 0 0,20 41-1 0 0,-25-58-597 0 0,0 0 0 0 0,0 0-1 0 0,0-1 1 0 0,1 1 0 0 0,-1 0 0 0 0,1-1 0 0 0,1 0-1 0 0,-1 0 1 0 0,0 0 0 0 0,1-1 0 0 0,0 1 0 0 0,0-1-1 0 0,0 0 1 0 0,0-1 0 0 0,0 1 0 0 0,1-1 0 0 0,-1 0-1 0 0,1 0 1 0 0,0-1 0 0 0,-1 0 0 0 0,9 1 0 0 0,-10-2-24 0 0,0 0 0 0 0,0 0-1 0 0,0-1 1 0 0,0 0 0 0 0,0 1 0 0 0,-1-2 0 0 0,1 1 0 0 0,0 0 0 0 0,0-1 0 0 0,-1 1 0 0 0,1-1 0 0 0,-1 0 0 0 0,1 0 0 0 0,-1-1 0 0 0,0 1 0 0 0,0-1 0 0 0,0 1 0 0 0,0-1 0 0 0,-1 0 0 0 0,1 0 0 0 0,-1 0 0 0 0,3-4 0 0 0,6-11 25 0 0,-1 1 0 0 0,-1-1 0 0 0,9-23-1 0 0,-3 8 201 0 0,-11 23-292 0 0,5-4 496 0 0,-9 14-393 0 0,1 1-1 0 0,-1-1 1 0 0,1 1 0 0 0,-1-1 0 0 0,1 1 0 0 0,-1 0 0 0 0,1-1 0 0 0,-1 1 0 0 0,1 0 0 0 0,-1-1 0 0 0,0 1 0 0 0,0 0 0 0 0,1 0 0 0 0,-1-1 0 0 0,0 1-1 0 0,0 0 1 0 0,0 0 0 0 0,0-1 0 0 0,0 1 0 0 0,0 0 0 0 0,0 0 0 0 0,0 1 0 0 0,0-1-19 0 0,4 25 229 0 0,2 1 0 0 0,0-1 0 0 0,17 44 0 0 0,-19-63-194 0 0,-1 1 0 0 0,1-2 1 0 0,0 1-1 0 0,1 0 1 0 0,-1-1-1 0 0,1 0 0 0 0,10 10 1 0 0,-11-13-24 0 0,-1 0 0 0 0,1-1 0 0 0,0 1 0 0 0,1-1 0 0 0,-1 1 0 0 0,0-1 0 0 0,1 0 0 0 0,-1-1 0 0 0,1 1 0 0 0,-1-1 1 0 0,1 0-1 0 0,0 0 0 0 0,8 0 0 0 0,-10 0-8 0 0,0-1 1 0 0,0 0 0 0 0,0-1 0 0 0,-1 1-1 0 0,1-1 1 0 0,0 1 0 0 0,0-1-1 0 0,0 0 1 0 0,-1 0 0 0 0,1 0 0 0 0,0 0-1 0 0,-1 0 1 0 0,1-1 0 0 0,-1 1-1 0 0,0-1 1 0 0,5-3 0 0 0,-4 1-1 0 0,1 0 0 0 0,-1 0 0 0 0,0 0 1 0 0,0 0-1 0 0,0-1 0 0 0,-1 1 0 0 0,0-1 0 0 0,4-8 0 0 0,-2 1 2 0 0,-1-1-1 0 0,0 1 0 0 0,-1-1 1 0 0,-1 1-1 0 0,0-1 0 0 0,-1-23 1 0 0,-1 17-186 0 0,-1 0 0 0 0,-2 0 0 0 0,1 0 0 0 0,-2 0 0 0 0,-1 1-1 0 0,0 0 1 0 0,-1 0 0 0 0,-11-19 0 0 0,4 18-5805 0 0</inkml:trace>
</inkml:ink>
</file>

<file path=ppt/ink/ink6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7.488"/>
    </inkml:context>
    <inkml:brush xml:id="br0">
      <inkml:brushProperty name="width" value="0.1" units="cm"/>
      <inkml:brushProperty name="height" value="0.1" units="cm"/>
      <inkml:brushProperty name="color" value="#FFFFFF"/>
    </inkml:brush>
  </inkml:definitions>
  <inkml:trace contextRef="#ctx0" brushRef="#br0">1 212 4712 0 0,'1'1'161'0'0,"-1"0"-1"0"0,1 0 0 0 0,0 0 1 0 0,0 0-1 0 0,0 0 0 0 0,0 0 1 0 0,0-1-1 0 0,0 1 0 0 0,0 0 1 0 0,0 0-1 0 0,0-1 1 0 0,0 1-1 0 0,0-1 0 0 0,0 1 1 0 0,1-1-1 0 0,-1 1 0 0 0,0-1 1 0 0,0 0-1 0 0,1 1 0 0 0,-1-1 1 0 0,0 0-1 0 0,0 0 0 0 0,1 0 1 0 0,-1 0-1 0 0,0 0 0 0 0,1 0 1 0 0,-1-1-1 0 0,0 1 0 0 0,0 0 1 0 0,2-1-1 0 0,40-12 168 0 0,-40 13-207 0 0,7-4-57 0 0,-1 0 1 0 0,0-1 0 0 0,0 0-1 0 0,0 0 1 0 0,0-1 0 0 0,-1 0-1 0 0,0 0 1 0 0,0-1-1 0 0,-1 0 1 0 0,8-10 0 0 0,-12 14-9 0 0,0 0 0 0 0,-1 0-1 0 0,0-1 1 0 0,0 1 0 0 0,0-1 0 0 0,0 1 0 0 0,-1-1 0 0 0,1 0 0 0 0,-1 0 0 0 0,0 0 0 0 0,0 0 0 0 0,0 1-1 0 0,0-1 1 0 0,-1-1 0 0 0,0 1 0 0 0,0 0 0 0 0,0 0 0 0 0,0 0 0 0 0,-1 0 0 0 0,1 0 0 0 0,-1 0 0 0 0,0 1-1 0 0,0-1 1 0 0,-1 0 0 0 0,1 0 0 0 0,-1 0 0 0 0,0 1 0 0 0,-3-6 0 0 0,5 8-14 0 0,-1-1 0 0 0,-1 0 1 0 0,1 1-1 0 0,0-1 0 0 0,0 1 1 0 0,0-1-1 0 0,-1 1 0 0 0,1-1 1 0 0,-1 1-1 0 0,1 0 0 0 0,-1 0 0 0 0,0 0 1 0 0,1 0-1 0 0,-1 0 0 0 0,0 0 1 0 0,0 0-1 0 0,0 1 0 0 0,1-1 1 0 0,-1 0-1 0 0,0 1 0 0 0,0 0 1 0 0,-4-1-1 0 0,3 2 12 0 0,1-1 0 0 0,-1 1 0 0 0,0 0 0 0 0,0 0 0 0 0,1 0 0 0 0,-1 0 0 0 0,0 0 0 0 0,1 0 0 0 0,-1 1 0 0 0,1-1 0 0 0,0 1 0 0 0,-1 0 0 0 0,-3 4-1 0 0,-1 1 83 0 0,0 1-1 0 0,1 0 1 0 0,-1 1-1 0 0,1 0 0 0 0,1 0 1 0 0,0 0-1 0 0,-6 15 0 0 0,6-10 3 0 0,1 0-1 0 0,1 0 0 0 0,0 1 1 0 0,1 0-1 0 0,0-1 0 0 0,2 1 1 0 0,-1 0-1 0 0,2 0 0 0 0,0-1 1 0 0,5 27-1 0 0,-5-35-102 0 0,1 0 0 0 0,-1-1-1 0 0,1 1 1 0 0,0 0 0 0 0,1-1 0 0 0,0 0 0 0 0,-1 1 0 0 0,2-1-1 0 0,-1 0 1 0 0,1-1 0 0 0,-1 1 0 0 0,1 0 0 0 0,0-1 0 0 0,1 0-1 0 0,-1 0 1 0 0,1 0 0 0 0,0-1 0 0 0,0 1 0 0 0,0-1 0 0 0,0-1-1 0 0,1 1 1 0 0,-1-1 0 0 0,1 1 0 0 0,-1-1 0 0 0,1-1 0 0 0,0 1-1 0 0,0-1 1 0 0,0 0 0 0 0,7 0 0 0 0,-2-1-412 0 0,1 0 0 0 0,-1-1 0 0 0,0 0 1 0 0,1-1-1 0 0,-1 0 0 0 0,15-5 0 0 0,-18 5-359 0 0,0-1 1 0 0,0 0-1 0 0,0-1 1 0 0,-1 0-1 0 0,1 0 1 0 0,-1-1-1 0 0,0 0 0 0 0,-1 0 1 0 0,9-8-1 0 0,-1-3-2261 0 0</inkml:trace>
</inkml:ink>
</file>

<file path=ppt/ink/ink6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7.896"/>
    </inkml:context>
    <inkml:brush xml:id="br0">
      <inkml:brushProperty name="width" value="0.1" units="cm"/>
      <inkml:brushProperty name="height" value="0.1" units="cm"/>
      <inkml:brushProperty name="color" value="#FFFFFF"/>
    </inkml:brush>
  </inkml:definitions>
  <inkml:trace contextRef="#ctx0" brushRef="#br0">66 234 5569 0 0,'8'2'4965'0'0,"23"-10"-3962"0"0,-20 3-922 0 0,0 0 0 0 0,0 0 1 0 0,0-1-1 0 0,-1 0 0 0 0,0-1 0 0 0,13-11 0 0 0,-17 13-63 0 0,-1 0-1 0 0,0 0 1 0 0,0 0 0 0 0,0-1-1 0 0,-1 1 1 0 0,1-1-1 0 0,-1 0 1 0 0,-1-1-1 0 0,1 1 1 0 0,-1-1-1 0 0,5-13 1 0 0,-8 17 22 0 0,0-1 1 0 0,0 1 0 0 0,1 0 0 0 0,-2 0-1 0 0,1-1 1 0 0,0 1 0 0 0,-1 0-1 0 0,1 0 1 0 0,-1-1 0 0 0,0 1-1 0 0,0 0 1 0 0,-1 0 0 0 0,1 0 0 0 0,0 0-1 0 0,-1 0 1 0 0,0 1 0 0 0,0-1-1 0 0,0 0 1 0 0,0 1 0 0 0,0-1-1 0 0,0 1 1 0 0,0 0 0 0 0,-1 0 0 0 0,0 0-1 0 0,-4-3 1 0 0,5 3 23 0 0,-1 0 0 0 0,0 0-1 0 0,0 1 1 0 0,0-1 0 0 0,0 1 0 0 0,0 0-1 0 0,-1 0 1 0 0,1 0 0 0 0,0 0 0 0 0,0 1 0 0 0,-1-1-1 0 0,1 1 1 0 0,-1 0 0 0 0,1 0 0 0 0,0 0 0 0 0,-1 0-1 0 0,1 0 1 0 0,0 1 0 0 0,-1 0 0 0 0,1-1 0 0 0,0 1-1 0 0,0 1 1 0 0,-1-1 0 0 0,-4 3 0 0 0,-2 3 43 0 0,0 0 1 0 0,1 1 0 0 0,0 0-1 0 0,0 0 1 0 0,1 1 0 0 0,0 0-1 0 0,1 0 1 0 0,-1 1 0 0 0,2 0-1 0 0,0 0 1 0 0,0 1 0 0 0,1 0 0 0 0,0 0-1 0 0,1 0 1 0 0,0 0 0 0 0,1 1-1 0 0,0 0 1 0 0,1-1 0 0 0,0 1-1 0 0,1 0 1 0 0,0 0 0 0 0,1 0-1 0 0,1 19 1 0 0,0-26-70 0 0,0 0-1 0 0,1 0 1 0 0,-1 1 0 0 0,1-1 0 0 0,0 0 0 0 0,0 0-1 0 0,0 0 1 0 0,1-1 0 0 0,0 1 0 0 0,0 0-1 0 0,0-1 1 0 0,0 0 0 0 0,1 0 0 0 0,-1 0-1 0 0,9 7 1 0 0,-5-7-107 0 0,0 1 0 0 0,0-1 0 0 0,0-1 0 0 0,0 1 0 0 0,0-1 0 0 0,1-1 0 0 0,0 1 0 0 0,-1-1 0 0 0,1 0 0 0 0,8 0 0 0 0,-2-1-412 0 0,-1 0-1 0 0,1-1 0 0 0,0 0 0 0 0,-1-1 1 0 0,1-1-1 0 0,-1 0 0 0 0,0 0 0 0 0,1-2 1 0 0,-1 0-1 0 0,-1 0 0 0 0,1-1 0 0 0,17-9 1 0 0,15-19-2907 0 0,-25 14 444 0 0</inkml:trace>
</inkml:ink>
</file>

<file path=ppt/ink/ink6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8.341"/>
    </inkml:context>
    <inkml:brush xml:id="br0">
      <inkml:brushProperty name="width" value="0.1" units="cm"/>
      <inkml:brushProperty name="height" value="0.1" units="cm"/>
      <inkml:brushProperty name="color" value="#FFFFFF"/>
    </inkml:brush>
  </inkml:definitions>
  <inkml:trace contextRef="#ctx0" brushRef="#br0">38 245 4940 0 0,'3'-15'678'0'0,"0"6"-90"0"0,-1 0 0 0 0,0 0 1 0 0,0 0-1 0 0,-1 0 0 0 0,-1 0 1 0 0,1 0-1 0 0,-2 0 0 0 0,-1-14 0 0 0,2 23-552 0 0,0 0-1 0 0,0 0 1 0 0,0 0 0 0 0,0 0-1 0 0,0-1 1 0 0,0 1-1 0 0,0 0 1 0 0,0 0-1 0 0,0 0 1 0 0,0 0-1 0 0,0-1 1 0 0,0 1 0 0 0,0 0-1 0 0,0 0 1 0 0,0 0-1 0 0,0 0 1 0 0,0 0-1 0 0,-1-1 1 0 0,1 1-1 0 0,0 0 1 0 0,0 0 0 0 0,0 0-1 0 0,0 0 1 0 0,0 0-1 0 0,-1 0 1 0 0,1 0-1 0 0,0-1 1 0 0,0 1-1 0 0,0 0 1 0 0,0 0 0 0 0,0 0-1 0 0,-1 0 1 0 0,1 0-1 0 0,0 0 1 0 0,0 0-1 0 0,0 0 1 0 0,-1 0-1 0 0,1 0 1 0 0,0 0 0 0 0,0 0-1 0 0,0 0 1 0 0,0 0-1 0 0,-1 0 1 0 0,1 0-1 0 0,0 0 1 0 0,0 0-1 0 0,0 0 1 0 0,0 1 0 0 0,-1-1-1 0 0,1 0 1 0 0,0 0-1 0 0,0 0 1 0 0,-9 12 727 0 0,-4 14-260 0 0,8-7-306 0 0,0 1 1 0 0,1 0 0 0 0,1 0-1 0 0,1 0 1 0 0,1 1 0 0 0,0-1-1 0 0,3 22 1 0 0,-1 1 87 0 0,-1-37-228 0 0,-1 4 78 0 0,1 0 0 0 0,1 0 0 0 0,-1 0 0 0 0,2-1 0 0 0,-1 1 0 0 0,5 12 1 0 0,5-59 192 0 0,-6-16-186 0 0,21-90-1 0 0,-20 122-117 0 0,0 0-1 0 0,1 0 0 0 0,2 1 0 0 0,0 0 0 0 0,1 1 0 0 0,0 0 0 0 0,16-20 0 0 0,-21 33-29 0 0,0 0 1 0 0,0 0-1 0 0,0 1 0 0 0,1 0 0 0 0,0 0 0 0 0,0 0 0 0 0,0 1 0 0 0,0-1 0 0 0,1 2 1 0 0,0-1-1 0 0,-1 1 0 0 0,1 0 0 0 0,9-3 0 0 0,-12 5 4 0 0,1 1 0 0 0,-1-1 0 0 0,1 1 1 0 0,-1 0-1 0 0,1 0 0 0 0,-1 0 0 0 0,1 0 0 0 0,-1 1 0 0 0,0-1 0 0 0,1 1 0 0 0,-1 1 1 0 0,0-1-1 0 0,0 0 0 0 0,1 1 0 0 0,-1 0 0 0 0,0 0 0 0 0,-1 0 0 0 0,1 1 0 0 0,0-1 0 0 0,-1 1 1 0 0,1 0-1 0 0,-1 0 0 0 0,5 5 0 0 0,1 3 12 0 0,0 0-1 0 0,-1 1 1 0 0,0-1-1 0 0,-1 2 1 0 0,-1-1-1 0 0,0 1 1 0 0,0 0 0 0 0,4 18-1 0 0,2 14 49 0 0,7 54 0 0 0,-12-57-49 0 0,-4-17-5120 0 0,0 50 1 0 0</inkml:trace>
</inkml:ink>
</file>

<file path=ppt/ink/ink6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9.282"/>
    </inkml:context>
    <inkml:brush xml:id="br0">
      <inkml:brushProperty name="width" value="0.1" units="cm"/>
      <inkml:brushProperty name="height" value="0.1" units="cm"/>
      <inkml:brushProperty name="color" value="#FFFFFF"/>
    </inkml:brush>
  </inkml:definitions>
  <inkml:trace contextRef="#ctx0" brushRef="#br0">113 131 4336 0 0,'0'-1'119'0'0,"-1"0"0"0"0,1 1-1 0 0,-1-1 1 0 0,1 0 0 0 0,-1 1 0 0 0,1-1-1 0 0,-1 0 1 0 0,1 1 0 0 0,-1-1-1 0 0,1 0 1 0 0,-1 1 0 0 0,0-1-1 0 0,1 1 1 0 0,-1-1 0 0 0,0 1 0 0 0,0 0-1 0 0,1-1 1 0 0,-1 1 0 0 0,0 0-1 0 0,0-1 1 0 0,0 1 0 0 0,1 0-1 0 0,-1 0 1 0 0,0 0 0 0 0,0 0 0 0 0,0 0-1 0 0,-1 0 1 0 0,0 0 6 0 0,0 1 0 0 0,1 0 0 0 0,-1-1-1 0 0,0 1 1 0 0,1 0 0 0 0,-1 0 0 0 0,1 0 0 0 0,-1 0 0 0 0,1 0 0 0 0,0 1 0 0 0,-1-1-1 0 0,-1 2 1 0 0,-3 5 192 0 0,0 0-1 0 0,0 1 1 0 0,-6 14-1 0 0,4-3-36 0 0,0 2 1 0 0,2-1-1 0 0,0 1 1 0 0,2-1-1 0 0,0 1 1 0 0,1 1-1 0 0,2-1 1 0 0,0 0-1 0 0,1 0 0 0 0,6 38 1 0 0,-4-47-212 0 0,1 1 1 0 0,0-1-1 0 0,0 0 0 0 0,2-1 0 0 0,6 16 1 0 0,-6-17-24 0 0,2 4 33 0 0,1-1 1 0 0,0 1 0 0 0,1-1-1 0 0,0-1 1 0 0,1 0-1 0 0,1 0 1 0 0,0-1-1 0 0,1 0 1 0 0,0-1-1 0 0,1 0 1 0 0,0-1-1 0 0,0-1 1 0 0,26 14-1 0 0,-30-18-36 0 0,0-1 0 0 0,0 0 0 0 0,1 0 0 0 0,0-1 0 0 0,-1-1 0 0 0,1 1 0 0 0,0-1 0 0 0,1-1 0 0 0,-1 0 0 0 0,0-1 0 0 0,0 1 0 0 0,0-2 0 0 0,1 0 0 0 0,-1 0 0 0 0,0-1 0 0 0,0 0 0 0 0,0 0 0 0 0,-1-1 0 0 0,1-1 0 0 0,0 1 0 0 0,-1-2 0 0 0,14-7 0 0 0,-16 6-25 0 0,0 0 0 0 0,-1 0 0 0 0,1 0 0 0 0,-1-1 0 0 0,0 0 0 0 0,-1 0 0 0 0,1 0 0 0 0,-1-1 0 0 0,-1 0 0 0 0,0 0 0 0 0,0 0 0 0 0,0 0 0 0 0,-1-1 0 0 0,0 1 1 0 0,2-15-1 0 0,-1 2-11 0 0,-1 0 1 0 0,-1 0 0 0 0,0-1 0 0 0,-2 1 0 0 0,-3-32 0 0 0,0 26-9 0 0,-1 0 1 0 0,-2 0-1 0 0,0 1 1 0 0,-2 0 0 0 0,-1 0-1 0 0,0 1 1 0 0,-2 0-1 0 0,-1 0 1 0 0,-19-26 0 0 0,23 38-2 0 0,-2 1 1 0 0,1 0-1 0 0,-2 0 0 0 0,0 1 1 0 0,0 1-1 0 0,0 0 1 0 0,-2 0-1 0 0,1 1 1 0 0,-1 1-1 0 0,0 0 1 0 0,-1 1-1 0 0,0 0 1 0 0,0 1-1 0 0,0 1 1 0 0,-1 0-1 0 0,0 1 1 0 0,-25-4-1 0 0,34 7-23 0 0,-15-2 64 0 0,-41-1 0 0 0,58 4-69 0 0,0 0 1 0 0,0 0 0 0 0,0 1 0 0 0,0-1 0 0 0,0 1 0 0 0,0 0-1 0 0,0 0 1 0 0,1 0 0 0 0,-1 0 0 0 0,0 1 0 0 0,0 0 0 0 0,1-1-1 0 0,-1 1 1 0 0,1 1 0 0 0,0-1 0 0 0,0 0 0 0 0,-5 5-1 0 0,7-6-48 0 0,0 0-1 0 0,1 0 1 0 0,-1 1-1 0 0,0-1 0 0 0,1 0 1 0 0,-1 1-1 0 0,1-1 1 0 0,-1 1-1 0 0,1-1 0 0 0,-1 0 1 0 0,1 1-1 0 0,0-1 1 0 0,0 1-1 0 0,0-1 0 0 0,0 1 1 0 0,0-1-1 0 0,0 1 1 0 0,0-1-1 0 0,0 1 0 0 0,1-1 1 0 0,0 2-1 0 0,0 1-161 0 0,1 0-1 0 0,-1-1 0 0 0,1 0 0 0 0,0 1 1 0 0,0-1-1 0 0,1 0 0 0 0,4 6 0 0 0,4 1-413 0 0,-1 0 0 0 0,2-1-1 0 0,12 8 1 0 0,-21-15 591 0 0,37 22-1854 0 0,1-6-1084 0 0</inkml:trace>
</inkml:ink>
</file>

<file path=ppt/ink/ink6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3:59.896"/>
    </inkml:context>
    <inkml:brush xml:id="br0">
      <inkml:brushProperty name="width" value="0.1" units="cm"/>
      <inkml:brushProperty name="height" value="0.1" units="cm"/>
      <inkml:brushProperty name="color" value="#FFFFFF"/>
    </inkml:brush>
  </inkml:definitions>
  <inkml:trace contextRef="#ctx0" brushRef="#br0">251 155 5541 0 0,'2'-2'352'0'0,"1"-1"0"0"0,-1 0 1 0 0,1 0-1 0 0,-1 1 0 0 0,0-2 1 0 0,0 1-1 0 0,0 0 0 0 0,-1 0 1 0 0,1 0-1 0 0,-1-1 1 0 0,0 1-1 0 0,0-1 0 0 0,0 1 1 0 0,0-1-1 0 0,0 0 0 0 0,-1 1 1 0 0,0-1-1 0 0,0 0 1 0 0,0-4-1 0 0,-1 4-175 0 0,0 0-1 0 0,0 0 1 0 0,-1 0 0 0 0,1 0-1 0 0,-1 0 1 0 0,0 0 0 0 0,0 0-1 0 0,0 1 1 0 0,-1-1 0 0 0,-4-5-1 0 0,5 6-88 0 0,-1 0 0 0 0,1 0 0 0 0,-1 1 0 0 0,0-1 0 0 0,0 0 0 0 0,0 1-1 0 0,0 0 1 0 0,-1-1 0 0 0,1 1 0 0 0,-1 1 0 0 0,1-1 0 0 0,-1 0 0 0 0,0 1 0 0 0,1 0-1 0 0,-1 0 1 0 0,0 0 0 0 0,0 0 0 0 0,0 1 0 0 0,-5-1 0 0 0,4 2-30 0 0,-1-1 1 0 0,0 1-1 0 0,1 1 1 0 0,-1-1 0 0 0,1 1-1 0 0,0 0 1 0 0,-1 0-1 0 0,1 0 1 0 0,0 1-1 0 0,0 0 1 0 0,1 0-1 0 0,-6 4 1 0 0,-1 2 0 0 0,1 0-1 0 0,0 0 1 0 0,1 1 0 0 0,0 1 0 0 0,0-1-1 0 0,2 1 1 0 0,-1 1 0 0 0,1-1 0 0 0,1 1 0 0 0,-8 20-1 0 0,12-25-83 0 0,0-1 0 0 0,1 1 0 0 0,-1 0 0 0 0,2-1-1 0 0,-1 1 1 0 0,1 0 0 0 0,0 0 0 0 0,0-1 0 0 0,1 1-1 0 0,0 0 1 0 0,0 0 0 0 0,1-1 0 0 0,0 1 0 0 0,0-1-1 0 0,0 1 1 0 0,1-1 0 0 0,0 0 0 0 0,0 0 0 0 0,1 0 0 0 0,-1 0-1 0 0,1-1 1 0 0,0 1 0 0 0,1-1 0 0 0,0 0 0 0 0,-1-1-1 0 0,1 1 1 0 0,1-1 0 0 0,-1 0 0 0 0,1 0 0 0 0,0 0 0 0 0,0-1-1 0 0,0 0 1 0 0,0 0 0 0 0,0 0 0 0 0,1-1 0 0 0,-1 0-1 0 0,1-1 1 0 0,-1 1 0 0 0,1-1 0 0 0,0 0 0 0 0,0-1-1 0 0,-1 0 1 0 0,1 0 0 0 0,0 0 0 0 0,0-1 0 0 0,0 0 0 0 0,-1 0-1 0 0,1 0 1 0 0,-1-1 0 0 0,1 0 0 0 0,-1-1 0 0 0,1 1-1 0 0,-1-1 1 0 0,0-1 0 0 0,0 1 0 0 0,-1-1 0 0 0,7-4-1 0 0,-5 1-39 0 0,1-1 0 0 0,-1 0 0 0 0,0 0 0 0 0,-1 0-1 0 0,0 0 1 0 0,0-1 0 0 0,-1 0 0 0 0,0-1-1 0 0,-1 1 1 0 0,0-1 0 0 0,6-19 0 0 0,-4 6 221 0 0,-2 0 0 0 0,0 0 1 0 0,-2 0-1 0 0,1-31 0 0 0,-17 68 116 0 0,10-5-220 0 0,0 1 0 0 0,1 0 0 0 0,0 0 0 0 0,1 0 0 0 0,0 0 0 0 0,1 0 0 0 0,-1 0 0 0 0,2 0 0 0 0,0 1 0 0 0,0-1 0 0 0,1 0 0 0 0,0 1 0 0 0,4 13 0 0 0,-3-18-167 0 0,0 0 0 0 0,0 0 1 0 0,0-1-1 0 0,1 1 0 0 0,0-1 1 0 0,0 0-1 0 0,1 1 1 0 0,-1-1-1 0 0,1-1 0 0 0,0 1 1 0 0,0-1-1 0 0,1 1 0 0 0,-1-1 1 0 0,1-1-1 0 0,0 1 0 0 0,0-1 1 0 0,0 1-1 0 0,1-1 0 0 0,-1-1 1 0 0,1 1-1 0 0,0-1 0 0 0,-1 0 1 0 0,11 2-1 0 0,-10-3-381 0 0,0 1 0 0 0,0-1 0 0 0,0-1 0 0 0,1 1 0 0 0,-1-1 0 0 0,0 0 0 0 0,1 0 0 0 0,-1-1 0 0 0,0 0 0 0 0,0 0-1 0 0,10-4 1 0 0,2-2-2693 0 0</inkml:trace>
</inkml:ink>
</file>

<file path=ppt/ink/ink6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0.328"/>
    </inkml:context>
    <inkml:brush xml:id="br0">
      <inkml:brushProperty name="width" value="0.1" units="cm"/>
      <inkml:brushProperty name="height" value="0.1" units="cm"/>
      <inkml:brushProperty name="color" value="#FFFFFF"/>
    </inkml:brush>
  </inkml:definitions>
  <inkml:trace contextRef="#ctx0" brushRef="#br0">10 210 3680 0 0,'3'-86'5918'0'0,"-5"89"-5669"0"0,0 0 0 0 0,1 1 0 0 0,-1-1 1 0 0,1 0-1 0 0,0 1 0 0 0,0 0 0 0 0,0 5 1 0 0,-1 20 431 0 0,4 47-1 0 0,-2-67-770 0 0,1 0-1 0 0,1 0 1 0 0,0 0-1 0 0,0-1 1 0 0,1 1-1 0 0,0 0 1 0 0,0-1-1 0 0,1 0 1 0 0,8 14-1 0 0,-12-22 77 0 0,0 0 0 0 0,0 0 0 0 0,0 1 0 0 0,0-1 0 0 0,0 0-1 0 0,0 0 1 0 0,0 1 0 0 0,1-1 0 0 0,-1 0 0 0 0,0 0 0 0 0,0 0-1 0 0,0 1 1 0 0,1-1 0 0 0,-1 0 0 0 0,0 0 0 0 0,0 0 0 0 0,0 0 0 0 0,1 1-1 0 0,-1-1 1 0 0,0 0 0 0 0,0 0 0 0 0,1 0 0 0 0,-1 0 0 0 0,0 0-1 0 0,0 0 1 0 0,1 0 0 0 0,-1 0 0 0 0,0 0 0 0 0,0 0 0 0 0,1 0-1 0 0,-1 0 1 0 0,0 0 0 0 0,0 0 0 0 0,1 0 0 0 0,-1 0 0 0 0,0 0-1 0 0,1 0 1 0 0,3-11-182 0 0,-2-16 268 0 0,-2 26-64 0 0,-6-93 669 0 0,3 67-339 0 0,1 0-1 0 0,2 1 1 0 0,0-1-1 0 0,6-39 1 0 0,-6 63-316 0 0,1 0 1 0 0,-1 1-1 0 0,1-1 1 0 0,0 0-1 0 0,0 0 1 0 0,0 1-1 0 0,0-1 1 0 0,0 0-1 0 0,0 1 1 0 0,1-1-1 0 0,0 1 1 0 0,-1 0-1 0 0,1-1 1 0 0,0 1-1 0 0,0 0 1 0 0,0 0-1 0 0,0 0 1 0 0,0 1-1 0 0,1-1 1 0 0,-1 0-1 0 0,0 1 1 0 0,1-1 0 0 0,-1 1-1 0 0,1 0 1 0 0,0 0-1 0 0,-1 0 1 0 0,1 0-1 0 0,0 0 1 0 0,4 0-1 0 0,-2 1-8 0 0,0 0 1 0 0,0 1-1 0 0,1-1 0 0 0,-1 1 1 0 0,0 0-1 0 0,0 0 0 0 0,0 1 0 0 0,0-1 1 0 0,0 1-1 0 0,0 0 0 0 0,0 1 1 0 0,-1-1-1 0 0,1 1 0 0 0,-1 0 0 0 0,5 4 1 0 0,-1 0 1 0 0,1 1 1 0 0,-1-1-1 0 0,-1 2 1 0 0,0-1 0 0 0,0 1-1 0 0,-1 0 1 0 0,0 0-1 0 0,0 1 1 0 0,-1 0-1 0 0,0 0 1 0 0,4 15-1 0 0,0 7 41 0 0,-1 0 0 0 0,5 49 0 0 0,-12-72-43 0 0,0-6-137 0 0,-1 1 0 0 0,1-1-1 0 0,0 1 1 0 0,0-1 0 0 0,0 0 0 0 0,0 1 0 0 0,1-1-1 0 0,0 0 1 0 0,2 5 0 0 0,-3-7-100 0 0,0 0 0 0 0,1 1 0 0 0,-1-1 0 0 0,0 0 1 0 0,1 0-1 0 0,-1 1 0 0 0,1-1 0 0 0,-1 0 0 0 0,1-1 0 0 0,-1 1 0 0 0,1 0 0 0 0,0 0 1 0 0,-1-1-1 0 0,1 1 0 0 0,0-1 0 0 0,0 1 0 0 0,-1-1 0 0 0,1 0 0 0 0,0 0 0 0 0,2 1 1 0 0,6-1-2967 0 0</inkml:trace>
</inkml:ink>
</file>

<file path=ppt/ink/ink6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0.689"/>
    </inkml:context>
    <inkml:brush xml:id="br0">
      <inkml:brushProperty name="width" value="0.1" units="cm"/>
      <inkml:brushProperty name="height" value="0.1" units="cm"/>
      <inkml:brushProperty name="color" value="#FFFFFF"/>
    </inkml:brush>
  </inkml:definitions>
  <inkml:trace contextRef="#ctx0" brushRef="#br0">129 193 3036 0 0,'18'-21'970'0'0,"-2"3"546"0"0,19-30 0 0 0,-31 42-1167 0 0,-1 1 0 0 0,0-1 0 0 0,0 0 0 0 0,-1 0 0 0 0,0 0 0 0 0,0 0 0 0 0,0 0 0 0 0,-1 0 0 0 0,0-1 0 0 0,1-9 0 0 0,-2 14-290 0 0,0 1 0 0 0,0 0 1 0 0,0 0-1 0 0,0 0 0 0 0,0 0 0 0 0,0 0 1 0 0,0 0-1 0 0,0 0 0 0 0,-1 0 0 0 0,1-1 0 0 0,0 1 1 0 0,-1 0-1 0 0,1 0 0 0 0,-1 0 0 0 0,1 0 0 0 0,-1 0 1 0 0,0 1-1 0 0,1-1 0 0 0,-1 0 0 0 0,0 0 1 0 0,0 0-1 0 0,1 1 0 0 0,-1-1 0 0 0,0 0 0 0 0,0 0 1 0 0,0 1-1 0 0,0-1 0 0 0,0 1 0 0 0,0-1 0 0 0,0 1 1 0 0,0 0-1 0 0,0-1 0 0 0,0 1 0 0 0,0 0 1 0 0,0-1-1 0 0,0 1 0 0 0,-1 0 0 0 0,1 0 0 0 0,0 0 1 0 0,0 0-1 0 0,0 0 0 0 0,0 1 0 0 0,0-1 0 0 0,0 0 1 0 0,0 0-1 0 0,0 1 0 0 0,0-1 0 0 0,-1 0 1 0 0,0 1-1 0 0,-5 2 101 0 0,0-1-1 0 0,1 1 1 0 0,-1 0 0 0 0,1 1-1 0 0,-12 7 1 0 0,5 0-6 0 0,1 0 1 0 0,0 0-1 0 0,0 1 1 0 0,1 0-1 0 0,1 1 0 0 0,0 1 1 0 0,-11 20-1 0 0,16-25-81 0 0,0 0 0 0 0,1 1 0 0 0,0 0 0 0 0,1-1 0 0 0,0 1 0 0 0,0 0 0 0 0,1 1 0 0 0,1-1 0 0 0,-1 0-1 0 0,2 1 1 0 0,-1-1 0 0 0,1 0 0 0 0,2 11 0 0 0,-1-17-78 0 0,0-1 0 0 0,0 0 0 0 0,0 0 0 0 0,1 0 0 0 0,-1 1-1 0 0,1-2 1 0 0,0 1 0 0 0,0 0 0 0 0,0 0 0 0 0,0 0 0 0 0,0-1 0 0 0,0 1 0 0 0,1-1 0 0 0,-1 0-1 0 0,1 0 1 0 0,0 0 0 0 0,0 0 0 0 0,0 0 0 0 0,0-1 0 0 0,0 1 0 0 0,0-1 0 0 0,0 1-1 0 0,0-1 1 0 0,6 1 0 0 0,-2 0-148 0 0,0-1-1 0 0,0 0 1 0 0,0 0-1 0 0,0-1 1 0 0,0 1-1 0 0,0-1 1 0 0,0-1-1 0 0,0 1 1 0 0,-1-1-1 0 0,1-1 1 0 0,9-2-1 0 0,-8 0-197 0 0,1 0 0 0 0,-1-1 0 0 0,0 0 1 0 0,0 0-1 0 0,0-1 0 0 0,-1 1 0 0 0,1-2 0 0 0,-2 1 0 0 0,1-1 0 0 0,-1-1 1 0 0,0 1-1 0 0,0-1 0 0 0,-1 0 0 0 0,0 0 0 0 0,5-12 0 0 0,-1 0-2348 0 0</inkml:trace>
</inkml:ink>
</file>

<file path=ppt/ink/ink6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1.070"/>
    </inkml:context>
    <inkml:brush xml:id="br0">
      <inkml:brushProperty name="width" value="0.1" units="cm"/>
      <inkml:brushProperty name="height" value="0.1" units="cm"/>
      <inkml:brushProperty name="color" value="#FFFFFF"/>
    </inkml:brush>
  </inkml:definitions>
  <inkml:trace contextRef="#ctx0" brushRef="#br0">43 448 8797 0 0,'-20'-174'2085'0'0,"9"101"-406"0"0,0-90-1 0 0,15 130-933 0 0,-4 33-735 0 0,0 0 0 0 0,0-1 0 0 0,0 1 0 0 0,0 0 0 0 0,0 0 0 0 0,0 0 0 0 0,0-1 0 0 0,0 1 0 0 0,0 0 1 0 0,0 0-1 0 0,0 0 0 0 0,0 0 0 0 0,0-1 0 0 0,0 1 0 0 0,0 0 0 0 0,1 0 0 0 0,-1 0 0 0 0,0 0 0 0 0,0-1 1 0 0,0 1-1 0 0,0 0 0 0 0,0 0 0 0 0,1 0 0 0 0,-1 0 0 0 0,0 0 0 0 0,0 0 0 0 0,0 0 0 0 0,0 0 1 0 0,1 0-1 0 0,-1-1 0 0 0,0 1 0 0 0,0 0 0 0 0,0 0 0 0 0,1 0 0 0 0,-1 0 0 0 0,0 0 0 0 0,0 0 0 0 0,0 0 1 0 0,1 0-1 0 0,-1 0 0 0 0,0 0 0 0 0,0 0 0 0 0,1 1 0 0 0,9 15 263 0 0,-3 5-91 0 0,-1-1-1 0 0,0 2 1 0 0,-2-1-1 0 0,4 33 1 0 0,-2 91 328 0 0,-5-104-378 0 0,0 100 208 0 0,6 110 197 0 0,-7-250-510 0 0,0 1 0 0 0,0 0 1 0 0,1 0-1 0 0,-1 0 0 0 0,1-1 1 0 0,-1 1-1 0 0,1 0 1 0 0,0 0-1 0 0,-1-1 0 0 0,1 1 1 0 0,0 0-1 0 0,0-1 0 0 0,0 1 1 0 0,0-1-1 0 0,0 0 0 0 0,1 1 1 0 0,1 1-1 0 0,-1-2-229 0 0,0 0 0 0 0,0 0 0 0 0,-1 0 0 0 0,1 0 0 0 0,0 0 0 0 0,0-1 0 0 0,0 1 0 0 0,0-1 0 0 0,0 1 0 0 0,0-1 0 0 0,0 0 0 0 0,0 0 0 0 0,4 0 1 0 0,0-1-674 0 0,1 0 1 0 0,0-1 0 0 0,-1 1 0 0 0,1-1 0 0 0,-1-1 0 0 0,0 1 0 0 0,1-1 0 0 0,8-6-1 0 0,1-2-2154 0 0</inkml:trace>
</inkml:ink>
</file>

<file path=ppt/ink/ink6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1.504"/>
    </inkml:context>
    <inkml:brush xml:id="br0">
      <inkml:brushProperty name="width" value="0.1" units="cm"/>
      <inkml:brushProperty name="height" value="0.1" units="cm"/>
      <inkml:brushProperty name="color" value="#FFFFFF"/>
    </inkml:brush>
  </inkml:definitions>
  <inkml:trace contextRef="#ctx0" brushRef="#br0">125 153 5769 0 0,'-3'-17'2827'0'0,"3"16"-2773"0"0,0 1-1 0 0,-1 0 1 0 0,1 0 0 0 0,0 0-1 0 0,0 0 1 0 0,0 0 0 0 0,0-1 0 0 0,0 1-1 0 0,-1 0 1 0 0,1 0 0 0 0,0 0-1 0 0,0 0 1 0 0,0 0 0 0 0,-1 0 0 0 0,1 0-1 0 0,0 0 1 0 0,0 0 0 0 0,0 0-1 0 0,-1 0 1 0 0,1-1 0 0 0,0 1-1 0 0,0 0 1 0 0,0 0 0 0 0,-1 0 0 0 0,1 1-1 0 0,0-1 1 0 0,0 0 0 0 0,0 0-1 0 0,-1 0 1 0 0,1 0 0 0 0,0 0-1 0 0,0 0 1 0 0,0 0 0 0 0,0 0 0 0 0,-1 0-1 0 0,1 0 1 0 0,0 0 0 0 0,0 1-1 0 0,-1-1 1 0 0,-19 24 1852 0 0,15-16-2004 0 0,-11 13 430 0 0,1 0-1 0 0,1 1 1 0 0,1 1-1 0 0,-17 43 0 0 0,30-66-345 0 0,0-1-1 0 0,0 1 0 0 0,0 0 1 0 0,1 0-1 0 0,-1 0 0 0 0,0 0 1 0 0,0 0-1 0 0,1-1 0 0 0,-1 1 1 0 0,0 0-1 0 0,1 0 0 0 0,-1 0 1 0 0,0 0-1 0 0,0 0 0 0 0,1 0 1 0 0,-1 0-1 0 0,0 0 0 0 0,0 0 1 0 0,1 0-1 0 0,-1 0 0 0 0,0 0 1 0 0,1 0-1 0 0,-1 0 0 0 0,0 0 1 0 0,0 0-1 0 0,1 1 0 0 0,-1-1 1 0 0,0 0-1 0 0,0 0 0 0 0,1 0 1 0 0,-1 0-1 0 0,0 0 0 0 0,0 1 1 0 0,0-1-1 0 0,1 0 0 0 0,-1 0 1 0 0,0 0-1 0 0,0 1 0 0 0,0-1 1 0 0,0 0-1 0 0,1 0 1 0 0,-1 1-1 0 0,0-1 0 0 0,0 0 1 0 0,0 0-1 0 0,0 1 0 0 0,0-1 1 0 0,0 0-1 0 0,0 0 0 0 0,0 1 1 0 0,0-1-1 0 0,0 0 0 0 0,0 0 1 0 0,0 1-1 0 0,0-1 0 0 0,0 0 1 0 0,0 1-1 0 0,0-1 0 0 0,0 0 1 0 0,0 0-1 0 0,0 1 0 0 0,0-1 1 0 0,0 1-1 0 0,19-15-352 0 0,-7 1 288 0 0,0 0-1 0 0,-1-1 1 0 0,0 0 0 0 0,-1-1 0 0 0,11-23-1 0 0,36-87 843 0 0,-25 49 285 0 0,-28 70-363 0 0,-1 10-207 0 0,-2 24 23 0 0,-6 42-109 0 0,-21 285 631 0 0,16-139-545 0 0,10-187-587 0 0,-1 6-2115 0 0,-6-3-5031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8.619"/>
    </inkml:context>
    <inkml:brush xml:id="br0">
      <inkml:brushProperty name="width" value="0.1" units="cm"/>
      <inkml:brushProperty name="height" value="0.1" units="cm"/>
      <inkml:brushProperty name="color" value="#FFFFFF"/>
    </inkml:brush>
  </inkml:definitions>
  <inkml:trace contextRef="#ctx0" brushRef="#br0">0 18 5957 0 0,'0'-1'306'0'0,"1"0"0"0"0,-1 0 1 0 0,1-1-1 0 0,-1 1 0 0 0,1 0 1 0 0,0 0-1 0 0,-1 0 0 0 0,1 0 1 0 0,0 0-1 0 0,0 0 0 0 0,0 0 1 0 0,0 0-1 0 0,0 0 0 0 0,0 1 1 0 0,0-1-1 0 0,1-1 0 0 0,-1 4-166 0 0,1-1 0 0 0,-1 0-1 0 0,0 1 1 0 0,0-1 0 0 0,0 1-1 0 0,0-1 1 0 0,0 1 0 0 0,0 0-1 0 0,0-1 1 0 0,-1 1 0 0 0,1 0-1 0 0,0 3 1 0 0,26 76 1148 0 0,-4 1 0 0 0,21 134 1 0 0,-9-33-800 0 0,-30-155-753 0 0,-4-16-1693 0 0</inkml:trace>
</inkml:ink>
</file>

<file path=ppt/ink/ink6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1.881"/>
    </inkml:context>
    <inkml:brush xml:id="br0">
      <inkml:brushProperty name="width" value="0.1" units="cm"/>
      <inkml:brushProperty name="height" value="0.1" units="cm"/>
      <inkml:brushProperty name="color" value="#FFFFFF"/>
    </inkml:brush>
  </inkml:definitions>
  <inkml:trace contextRef="#ctx0" brushRef="#br0">0 89 7157 0 0,'4'2'5098'0'0,"10"-4"-3568"0"0,15-4-886 0 0,78-29 1165 0 0,-34 11-3236 0 0,0 3-5531 0 0,-63 18 3953 0 0</inkml:trace>
</inkml:ink>
</file>

<file path=ppt/ink/ink6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2.232"/>
    </inkml:context>
    <inkml:brush xml:id="br0">
      <inkml:brushProperty name="width" value="0.1" units="cm"/>
      <inkml:brushProperty name="height" value="0.1" units="cm"/>
      <inkml:brushProperty name="color" value="#FFFFFF"/>
    </inkml:brush>
  </inkml:definitions>
  <inkml:trace contextRef="#ctx0" brushRef="#br0">1 27 6261 0 0,'15'-15'9944'0'0,"-5"4"-7758"0"0</inkml:trace>
</inkml:ink>
</file>

<file path=ppt/ink/ink6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3.730"/>
    </inkml:context>
    <inkml:brush xml:id="br0">
      <inkml:brushProperty name="width" value="0.1" units="cm"/>
      <inkml:brushProperty name="height" value="0.1" units="cm"/>
      <inkml:brushProperty name="color" value="#FFFFFF"/>
    </inkml:brush>
  </inkml:definitions>
  <inkml:trace contextRef="#ctx0" brushRef="#br0">156 48 3420 0 0,'1'-3'188'0'0,"-1"1"1"0"0,1-1-1 0 0,0 1 0 0 0,0 0 0 0 0,0-1 0 0 0,0 1 0 0 0,0 0 0 0 0,1 0 1 0 0,-1 0-1 0 0,1 0 0 0 0,-1 0 0 0 0,1 0 0 0 0,0 0 0 0 0,0 0 0 0 0,4-2 0 0 0,-6 3-152 0 0,1 0-1 0 0,0 0 0 0 0,0 0 0 0 0,0 1 0 0 0,0-1 0 0 0,0 0 0 0 0,0 1 0 0 0,0-1 0 0 0,0 0 0 0 0,0 1 0 0 0,1 0 0 0 0,-1-1 0 0 0,0 1 0 0 0,0 0 0 0 0,0-1 0 0 0,0 1 0 0 0,1 0 0 0 0,-1 0 1 0 0,0 0-1 0 0,0 0 0 0 0,1 0 0 0 0,-1 0 0 0 0,0 0 0 0 0,0 1 0 0 0,0-1 0 0 0,0 0 0 0 0,1 1 0 0 0,-1-1 0 0 0,0 1 0 0 0,0-1 0 0 0,0 1 0 0 0,0-1 0 0 0,0 1 0 0 0,1 1 0 0 0,-1-1-11 0 0,0 0-1 0 0,-1 0 1 0 0,1 0-1 0 0,0 0 1 0 0,-1 0-1 0 0,1 0 1 0 0,-1 1-1 0 0,0-1 1 0 0,1 0-1 0 0,-1 0 1 0 0,0 0-1 0 0,0 0 1 0 0,0 1-1 0 0,0-1 1 0 0,0 0-1 0 0,0 0 1 0 0,0 1-1 0 0,0-1 1 0 0,0 0-1 0 0,-1 0 1 0 0,1 0-1 0 0,0 0 1 0 0,-1 2-1 0 0,-18 29 352 0 0,17-30-199 0 0,0 1 0 0 0,0 0 0 0 0,0 0-1 0 0,1-1 1 0 0,-1 1 0 0 0,1 0-1 0 0,-1 0 1 0 0,1 0 0 0 0,-1 6 0 0 0,36-13 335 0 0,-29 3-502 0 0,-1 0 0 0 0,0 1 1 0 0,1 0-1 0 0,-1 0 0 0 0,0 0 0 0 0,1 0 1 0 0,-1 1-1 0 0,0 0 0 0 0,1 0 0 0 0,-1 0 0 0 0,0 0 1 0 0,0 1-1 0 0,0 0 0 0 0,0-1 0 0 0,0 1 0 0 0,0 1 1 0 0,0-1-1 0 0,-1 1 0 0 0,1-1 0 0 0,-1 1 1 0 0,0 0-1 0 0,0 0 0 0 0,5 7 0 0 0,-1-2 15 0 0,0 0 1 0 0,-1 0-1 0 0,-1 0 0 0 0,1 1 0 0 0,-1-1 0 0 0,-1 2 1 0 0,1-1-1 0 0,-2 0 0 0 0,5 15 0 0 0,-7-17-2 0 0,0 1 0 0 0,-1-1-1 0 0,0 1 1 0 0,0-1-1 0 0,0 0 1 0 0,-1 1 0 0 0,0-1-1 0 0,-1 0 1 0 0,1 0-1 0 0,-1 0 1 0 0,-1 0 0 0 0,0 0-1 0 0,1 0 1 0 0,-2-1-1 0 0,1 1 1 0 0,-1-1-1 0 0,0 0 1 0 0,-1 0 0 0 0,1 0-1 0 0,-1 0 1 0 0,0-1-1 0 0,-1 0 1 0 0,-10 8 0 0 0,9-8 29 0 0,0 0 0 0 0,0 0 0 0 0,0-1 0 0 0,-1 0 0 0 0,0 0 0 0 0,0-1 0 0 0,0 0 0 0 0,0 0 0 0 0,0-1 0 0 0,-1 0 0 0 0,1-1 0 0 0,-1 1 0 0 0,1-2 0 0 0,-1 1 0 0 0,0-1 0 0 0,1-1 0 0 0,-1 1 0 0 0,1-1 0 0 0,-1-1 0 0 0,-8-2 1 0 0,-10-7-140 0 0,-40-20 0 0 0,32 13-4402 0 0</inkml:trace>
</inkml:ink>
</file>

<file path=ppt/ink/ink6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4.564"/>
    </inkml:context>
    <inkml:brush xml:id="br0">
      <inkml:brushProperty name="width" value="0.1" units="cm"/>
      <inkml:brushProperty name="height" value="0.1" units="cm"/>
      <inkml:brushProperty name="color" value="#FFFFFF"/>
    </inkml:brush>
  </inkml:definitions>
  <inkml:trace contextRef="#ctx0" brushRef="#br0">0 4 2584 0 0,'3'-1'132'0'0,"1"0"-1"0"0,-1 0 1 0 0,0 1 0 0 0,0 0-1 0 0,0-1 1 0 0,0 1 0 0 0,1 0-1 0 0,-1 1 1 0 0,0-1-1 0 0,0 0 1 0 0,0 1 0 0 0,0 0-1 0 0,1 0 1 0 0,-1 0 0 0 0,0 0-1 0 0,-1 0 1 0 0,1 0 0 0 0,0 1-1 0 0,0 0 1 0 0,0-1-1 0 0,-1 1 1 0 0,1 0 0 0 0,-1 0-1 0 0,4 4 1 0 0,-3-3-40 0 0,-1-1 0 0 0,1 1 0 0 0,-1 0 0 0 0,0 0 0 0 0,1 0 0 0 0,-1 1 0 0 0,-1-1 0 0 0,1 0 0 0 0,0 1 0 0 0,-1-1 0 0 0,0 1 1 0 0,0-1-1 0 0,0 1 0 0 0,0 0 0 0 0,0 0 0 0 0,-1-1 0 0 0,0 1 0 0 0,0 0 0 0 0,0 0 0 0 0,0 5 0 0 0,-2-4 35 0 0,0 1-1 0 0,-1-1 1 0 0,1 0-1 0 0,-1-1 1 0 0,0 1 0 0 0,0 0-1 0 0,0-1 1 0 0,-1 1-1 0 0,0-1 1 0 0,-8 7-1 0 0,-3 5-3726 0 0</inkml:trace>
</inkml:ink>
</file>

<file path=ppt/ink/ink6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5.497"/>
    </inkml:context>
    <inkml:brush xml:id="br0">
      <inkml:brushProperty name="width" value="0.1" units="cm"/>
      <inkml:brushProperty name="height" value="0.1" units="cm"/>
      <inkml:brushProperty name="color" value="#FFFFFF"/>
    </inkml:brush>
  </inkml:definitions>
  <inkml:trace contextRef="#ctx0" brushRef="#br0">917 262 1128 0 0,'-1'-6'384'0'0,"1"1"0"0"0,-1 0 1 0 0,0 0-1 0 0,-1 0 0 0 0,1 0 0 0 0,-1 0 0 0 0,0 0 0 0 0,0 0 1 0 0,-1 0-1 0 0,0 1 0 0 0,1-1 0 0 0,-1 1 0 0 0,-5-5 0 0 0,-7-9 810 0 0,-30-25 0 0 0,24 24-348 0 0,8 7-605 0 0,-1 1 0 0 0,0 0 1 0 0,0 2-1 0 0,-1-1 0 0 0,-1 2 0 0 0,0 0 0 0 0,0 0 0 0 0,0 2 0 0 0,-1 0 0 0 0,0 1 0 0 0,0 1 0 0 0,0 0 1 0 0,-1 1-1 0 0,-25 0 0 0 0,28 2-200 0 0,1 1 0 0 0,0 1 1 0 0,0 0-1 0 0,-1 1 0 0 0,1 1 0 0 0,0 0 1 0 0,1 1-1 0 0,-1 0 0 0 0,1 1 0 0 0,0 1 1 0 0,0 0-1 0 0,0 1 0 0 0,1 0 0 0 0,0 1 1 0 0,0 0-1 0 0,1 1 0 0 0,0 0 0 0 0,-12 14 1 0 0,-13 20 104 0 0,-52 83 0 0 0,64-88-13 0 0,2 1 1 0 0,2 1 0 0 0,2 1-1 0 0,1 1 1 0 0,2 0 0 0 0,3 1-1 0 0,-15 87 1 0 0,25-103-26 0 0,2 1 0 0 0,1 0 0 0 0,1-1 0 0 0,1 1 0 0 0,12 45-1 0 0,-6-43-13 0 0,1 0 0 0 0,1 0 0 0 0,2-2 0 0 0,1 1 0 0 0,24 35-1 0 0,-10-23 58 0 0,2-3 0 0 0,53 56-1 0 0,-65-75-88 0 0,1-2 0 0 0,1-1-1 0 0,0 0 1 0 0,1-1 0 0 0,0-1-1 0 0,1-1 1 0 0,31 12 0 0 0,-34-17-21 0 0,0-2 0 0 0,1 0 0 0 0,0-1 1 0 0,0-1-1 0 0,0-1 0 0 0,0-1 0 0 0,1-1 1 0 0,-1 0-1 0 0,30-4 0 0 0,-18 0-1 0 0,1-2 0 0 0,-1-1 0 0 0,0-2 0 0 0,-1-1 0 0 0,0-1 0 0 0,0-2 0 0 0,32-17 0 0 0,-43 17-20 0 0,1 0 0 0 0,-2-1-1 0 0,0-2 1 0 0,-1 0 0 0 0,0-1-1 0 0,-1 0 1 0 0,-1-1 0 0 0,-1-1-1 0 0,0-1 1 0 0,-1 0 0 0 0,-1-1-1 0 0,-1-1 1 0 0,-1 1 0 0 0,-1-2-1 0 0,0 0 1 0 0,-2 0-1 0 0,-1 0 1 0 0,0-1 0 0 0,-2 0-1 0 0,-1 0 1 0 0,0-1 0 0 0,-2 1-1 0 0,-1-1 1 0 0,-2-28 0 0 0,-1 26-22 0 0,-1-1 0 0 0,-1 1-1 0 0,-2 0 1 0 0,-1 0 0 0 0,0 1 0 0 0,-2 0 0 0 0,-24-47 0 0 0,14 43-150 0 0,-2 1 1 0 0,0 1-1 0 0,-2 1 0 0 0,-1 1 1 0 0,-1 2-1 0 0,-1 0 0 0 0,0 1 0 0 0,-2 2 1 0 0,-1 1-1 0 0,0 1 0 0 0,-2 1 1 0 0,1 2-1 0 0,-2 1 0 0 0,-36-10 1 0 0,29 15-2441 0 0,13 8-3270 0 0</inkml:trace>
</inkml:ink>
</file>

<file path=ppt/ink/ink6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6.406"/>
    </inkml:context>
    <inkml:brush xml:id="br0">
      <inkml:brushProperty name="width" value="0.1" units="cm"/>
      <inkml:brushProperty name="height" value="0.1" units="cm"/>
      <inkml:brushProperty name="color" value="#FFFFFF"/>
    </inkml:brush>
  </inkml:definitions>
  <inkml:trace contextRef="#ctx0" brushRef="#br0">5 116 3884 0 0,'-1'-1'141'0'0,"0"-1"-1"0"0,1 1 1 0 0,-1 0-1 0 0,1-1 0 0 0,0 1 1 0 0,-1 0-1 0 0,1-1 1 0 0,0 1-1 0 0,0 0 1 0 0,0-1-1 0 0,0 1 0 0 0,0 0 1 0 0,0-1-1 0 0,0 1 1 0 0,0 0-1 0 0,1-1 0 0 0,-1 1 1 0 0,0 0-1 0 0,1-1 1 0 0,-1 1-1 0 0,1 0 1 0 0,0 0-1 0 0,-1-1 0 0 0,1 1 1 0 0,0 0-1 0 0,0 0 1 0 0,0 0-1 0 0,-1 0 0 0 0,1 0 1 0 0,0 0-1 0 0,2-1 1 0 0,34-30 1142 0 0,-28 26-1130 0 0,0 1 0 0 0,1 0 0 0 0,-1 0 0 0 0,1 1 0 0 0,1 0 1 0 0,-1 1-1 0 0,0 0 0 0 0,1 0 0 0 0,0 1 0 0 0,11 0 0 0 0,-16 2-114 0 0,0 0 0 0 0,0 0-1 0 0,-1 0 1 0 0,1 1 0 0 0,0 0 0 0 0,0 0 0 0 0,-1 1-1 0 0,1 0 1 0 0,0 0 0 0 0,-1 0 0 0 0,0 1 0 0 0,1-1-1 0 0,-1 1 1 0 0,0 0 0 0 0,0 1 0 0 0,-1-1 0 0 0,1 1-1 0 0,-1 0 1 0 0,0 0 0 0 0,5 6 0 0 0,-6-6-10 0 0,0 0 1 0 0,-1 0 0 0 0,0 0 0 0 0,1 0-1 0 0,-1 0 1 0 0,0 0 0 0 0,-1 1-1 0 0,1-1 1 0 0,-1 1 0 0 0,0-1 0 0 0,0 1-1 0 0,0 0 1 0 0,-1-1 0 0 0,0 1-1 0 0,0 0 1 0 0,0-1 0 0 0,0 1 0 0 0,-1 0-1 0 0,1-1 1 0 0,-1 1 0 0 0,-1 0-1 0 0,1-1 1 0 0,0 1 0 0 0,-1-1 0 0 0,-3 6-1 0 0,-1 1 58 0 0,-1 0 0 0 0,0-1-1 0 0,0 0 1 0 0,-1 0-1 0 0,0 0 1 0 0,-1-1 0 0 0,0-1-1 0 0,-13 11 1 0 0,13-13-28 0 0,0 0 0 0 0,-1 0 1 0 0,0 0-1 0 0,-19 7 0 0 0,28-13-67 0 0,-15 8 127 0 0,30-6 63 0 0,-7-2-366 0 0,6 0-633 0 0</inkml:trace>
</inkml:ink>
</file>

<file path=ppt/ink/ink6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17.456"/>
    </inkml:context>
    <inkml:brush xml:id="br0">
      <inkml:brushProperty name="width" value="0.1" units="cm"/>
      <inkml:brushProperty name="height" value="0.1" units="cm"/>
      <inkml:brushProperty name="color" value="#FFFFFF"/>
    </inkml:brush>
  </inkml:definitions>
  <inkml:trace contextRef="#ctx0" brushRef="#br0">6 1 3000 0 0,'-3'2'1488'0'0,"1"-2"-1280"0"0,2 1-268 0 0</inkml:trace>
</inkml:ink>
</file>

<file path=ppt/ink/ink6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8.442"/>
    </inkml:context>
    <inkml:brush xml:id="br0">
      <inkml:brushProperty name="width" value="0.1" units="cm"/>
      <inkml:brushProperty name="height" value="0.1" units="cm"/>
      <inkml:brushProperty name="color" value="#FFFFFF"/>
    </inkml:brush>
  </inkml:definitions>
  <inkml:trace contextRef="#ctx0" brushRef="#br0">1 1 3636 0 0,'0'19'1511'0'0,"0"105"4301"0"0,10 170-2647 0 0,4-18-1326 0 0,-12-256-3254 0 0</inkml:trace>
</inkml:ink>
</file>

<file path=ppt/ink/ink6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8.835"/>
    </inkml:context>
    <inkml:brush xml:id="br0">
      <inkml:brushProperty name="width" value="0.1" units="cm"/>
      <inkml:brushProperty name="height" value="0.1" units="cm"/>
      <inkml:brushProperty name="color" value="#FFFFFF"/>
    </inkml:brush>
  </inkml:definitions>
  <inkml:trace contextRef="#ctx0" brushRef="#br0">1 187 4248 0 0,'2'-11'339'0'0,"0"-1"0"0"0,1 1-1 0 0,1 0 1 0 0,-1 0 0 0 0,2 0-1 0 0,0 0 1 0 0,0 1 0 0 0,1 0-1 0 0,0 0 1 0 0,1 0 0 0 0,0 1-1 0 0,10-11 1 0 0,-13 16-250 0 0,0 0 0 0 0,0 1 0 0 0,1-1 0 0 0,-1 1 0 0 0,1 0-1 0 0,0 0 1 0 0,0 1 0 0 0,0-1 0 0 0,0 1 0 0 0,0 0 0 0 0,0 1 0 0 0,1-1 0 0 0,-1 1 0 0 0,1 0 0 0 0,-1 0-1 0 0,1 0 1 0 0,-1 1 0 0 0,1 0 0 0 0,-1 0 0 0 0,1 1 0 0 0,-1-1 0 0 0,1 1 0 0 0,-1 0 0 0 0,1 1 0 0 0,-1-1 0 0 0,0 1-1 0 0,9 4 1 0 0,-5-1-3 0 0,0 1-1 0 0,-1-1 0 0 0,1 1 0 0 0,-1 1 0 0 0,0-1 0 0 0,0 1 1 0 0,-1 1-1 0 0,0 0 0 0 0,-1 0 0 0 0,1 0 0 0 0,-2 0 0 0 0,1 1 1 0 0,-1 0-1 0 0,0 1 0 0 0,-1-1 0 0 0,6 19 0 0 0,-7-20-30 0 0,-1 1-1 0 0,0-1 0 0 0,-1 0 1 0 0,0 1-1 0 0,0-1 1 0 0,-1 1-1 0 0,0 0 0 0 0,0-1 1 0 0,-1 1-1 0 0,0-1 1 0 0,0 0-1 0 0,-1 1 0 0 0,0-1 1 0 0,-1 0-1 0 0,0 0 1 0 0,0 0-1 0 0,-1 0 0 0 0,0 0 1 0 0,0-1-1 0 0,-9 12 1 0 0,4-9 73 0 0,-1 1 0 0 0,0-2 0 0 0,-1 1 0 0 0,0-1 0 0 0,-1-1 0 0 0,0 0 0 0 0,-16 8 0 0 0,19-11-236 0 0,1-1-1 0 0,-1-1 1 0 0,0 0 0 0 0,-1 0-1 0 0,1 0 1 0 0,0-1-1 0 0,-1-1 1 0 0,1 0-1 0 0,-1 0 1 0 0,1 0-1 0 0,-18-3 1 0 0,26 2-118 0 0,1 0 0 0 0,-1 0-1 0 0,0 0 1 0 0,1 0 0 0 0,-1 0 0 0 0,0 0 0 0 0,1 0-1 0 0,-1-1 1 0 0,1 1 0 0 0,-1 0 0 0 0,0 0 0 0 0,1-1-1 0 0,-1 1 1 0 0,-4-8-2940 0 0</inkml:trace>
</inkml:ink>
</file>

<file path=ppt/ink/ink6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9.342"/>
    </inkml:context>
    <inkml:brush xml:id="br0">
      <inkml:brushProperty name="width" value="0.1" units="cm"/>
      <inkml:brushProperty name="height" value="0.1" units="cm"/>
      <inkml:brushProperty name="color" value="#FFFFFF"/>
    </inkml:brush>
  </inkml:definitions>
  <inkml:trace contextRef="#ctx0" brushRef="#br0">296 32 5196 0 0,'0'-1'120'0'0,"1"0"0"0"0,-1 0-1 0 0,0-1 1 0 0,0 1-1 0 0,0 0 1 0 0,-1 0 0 0 0,1-1-1 0 0,0 1 1 0 0,0 0-1 0 0,-1 0 1 0 0,1 0-1 0 0,-1-1 1 0 0,1 1 0 0 0,-1 0-1 0 0,1 0 1 0 0,-1 0-1 0 0,0 0 1 0 0,1 0-1 0 0,-1 0 1 0 0,0 0 0 0 0,0 0-1 0 0,0 0 1 0 0,0 0-1 0 0,0 1 1 0 0,0-1-1 0 0,-1-1 1 0 0,0 2 5 0 0,0-1-1 0 0,0 1 1 0 0,0 0-1 0 0,0 0 1 0 0,0-1 0 0 0,0 1-1 0 0,0 1 1 0 0,0-1-1 0 0,-1 0 1 0 0,1 0-1 0 0,0 1 1 0 0,0-1 0 0 0,0 1-1 0 0,-2 1 1 0 0,-6 2 194 0 0,0 0 0 0 0,1 1 0 0 0,0 1-1 0 0,-16 11 1 0 0,10-4-41 0 0,1 0 0 0 0,1 1 0 0 0,0 1 0 0 0,1 0-1 0 0,0 1 1 0 0,1 0 0 0 0,1 1 0 0 0,1 0-1 0 0,0 0 1 0 0,-9 29 0 0 0,15-37-238 0 0,-7 18 351 0 0,-12 48-1 0 0,16-36-95 0 0,1 1-1 0 0,1-1 1 0 0,5 75-1 0 0,0-91-200 0 0,2-1 1 0 0,0 1-1 0 0,2 0 0 0 0,0-1 0 0 0,2 0 0 0 0,0 0 1 0 0,2 0-1 0 0,11 21 0 0 0,-16-36-188 0 0,0-1-1 0 0,0 0 1 0 0,1-1-1 0 0,0 1 1 0 0,0-1-1 0 0,0 0 1 0 0,0 0 0 0 0,1 0-1 0 0,0-1 1 0 0,0 0-1 0 0,0 0 1 0 0,1 0-1 0 0,10 4 1 0 0,-11-6-447 0 0,0 0 0 0 0,1 0 1 0 0,-1-1-1 0 0,1 0 0 0 0,-1 0 0 0 0,1 0 1 0 0,-1-1-1 0 0,1 0 0 0 0,0 0 0 0 0,-1 0 1 0 0,1-1-1 0 0,-1 0 0 0 0,1-1 0 0 0,-1 0 0 0 0,9-3 1 0 0,3-3-2529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8.956"/>
    </inkml:context>
    <inkml:brush xml:id="br0">
      <inkml:brushProperty name="width" value="0.1" units="cm"/>
      <inkml:brushProperty name="height" value="0.1" units="cm"/>
      <inkml:brushProperty name="color" value="#FFFFFF"/>
    </inkml:brush>
  </inkml:definitions>
  <inkml:trace contextRef="#ctx0" brushRef="#br0">18 160 4788 0 0,'-4'-10'630'0'0,"1"-1"0"0"0,0 1 0 0 0,1-1 0 0 0,0 0 0 0 0,0 0 0 0 0,1-16 0 0 0,1 24-529 0 0,0 0 1 0 0,1 0-1 0 0,-1 0 1 0 0,1 1-1 0 0,0-1 1 0 0,0 0-1 0 0,0 0 1 0 0,0 0-1 0 0,1 0 1 0 0,-1 1-1 0 0,1-1 1 0 0,-1 1-1 0 0,1-1 1 0 0,0 1-1 0 0,0 0 1 0 0,0-1-1 0 0,0 1 1 0 0,1 0-1 0 0,-1 1 1 0 0,0-1-1 0 0,1 0 1 0 0,-1 0-1 0 0,1 1 1 0 0,0 0-1 0 0,0-1 1 0 0,-1 1-1 0 0,1 0 1 0 0,5 0-1 0 0,-1-1-13 0 0,0 1 0 0 0,-1 0 0 0 0,1 1 0 0 0,0-1 0 0 0,0 1 0 0 0,0 1 0 0 0,0-1 0 0 0,0 1 0 0 0,0 1 0 0 0,-1-1 0 0 0,1 1 0 0 0,0 0 0 0 0,-1 1 0 0 0,1 0 0 0 0,-1 0 0 0 0,0 0 0 0 0,0 0 0 0 0,0 1 1 0 0,7 6-1 0 0,-6-5-26 0 0,-1 1 0 0 0,1-1 0 0 0,-1 1 0 0 0,-1 1 0 0 0,1-1 0 0 0,-1 1 1 0 0,0 0-1 0 0,0 0 0 0 0,-1 0 0 0 0,0 1 0 0 0,0-1 0 0 0,-1 1 1 0 0,0 0-1 0 0,0 0 0 0 0,2 12 0 0 0,-5-14-33 0 0,-1 0 1 0 0,1-1-1 0 0,-1 1 1 0 0,0-1-1 0 0,0 1 0 0 0,0-1 1 0 0,-1 0-1 0 0,0 1 1 0 0,0-1-1 0 0,0 0 0 0 0,-1 0 1 0 0,0 0-1 0 0,0-1 0 0 0,0 1 1 0 0,0-1-1 0 0,-6 6 1 0 0,4-4-51 0 0,1-1 1 0 0,-2 0-1 0 0,1 0 1 0 0,0-1-1 0 0,-1 1 1 0 0,0-1-1 0 0,0-1 1 0 0,0 1-1 0 0,0-1 1 0 0,-1 0-1 0 0,1 0 1 0 0,-11 3-1 0 0,13-6-479 0 0,1 1 1 0 0,0-1-1 0 0,-1 0 0 0 0,1 0 0 0 0,-1 0 0 0 0,1 0 0 0 0,-1-1 0 0 0,1 0 0 0 0,0 1 0 0 0,-1-1 0 0 0,1 0 1 0 0,0 0-1 0 0,-5-3 0 0 0</inkml:trace>
</inkml:ink>
</file>

<file path=ppt/ink/ink6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09.827"/>
    </inkml:context>
    <inkml:brush xml:id="br0">
      <inkml:brushProperty name="width" value="0.1" units="cm"/>
      <inkml:brushProperty name="height" value="0.1" units="cm"/>
      <inkml:brushProperty name="color" value="#FFFFFF"/>
    </inkml:brush>
  </inkml:definitions>
  <inkml:trace contextRef="#ctx0" brushRef="#br0">1 87 5517 0 0,'2'-35'4012'0'0,"-2"34"-3976"0"0,0 1 0 0 0,0 0 0 0 0,0 0 0 0 0,0 0 0 0 0,0 0 0 0 0,0 0 0 0 0,0 0-1 0 0,0 0 1 0 0,0 0 0 0 0,0-1 0 0 0,0 1 0 0 0,0 0 0 0 0,0 0 0 0 0,0 0 0 0 0,0 0-1 0 0,0 0 1 0 0,0 0 0 0 0,0 0 0 0 0,0-1 0 0 0,0 1 0 0 0,0 0 0 0 0,0 0 0 0 0,0 0-1 0 0,0 0 1 0 0,0 0 0 0 0,1-1 215 0 0,-1 1-215 0 0,0 0 0 0 0,0 0 0 0 0,0 0 0 0 0,0 0 0 0 0,0 0 0 0 0,0 0-1 0 0,0 0 1 0 0,0 0 0 0 0,1 0 0 0 0,-1 0 0 0 0,0 0 0 0 0,0 0 0 0 0,0 0 0 0 0,0 0-1 0 0,0 0 1 0 0,0 0 0 0 0,0 0 0 0 0,1 0 0 0 0,-1 0 0 0 0,0 0 0 0 0,0 0 0 0 0,0 0-1 0 0,0 0 1 0 0,0 0 0 0 0,0 0 0 0 0,0 0 0 0 0,0 0 0 0 0,1 0 0 0 0,-1 0 0 0 0,0 0-1 0 0,0 0 1 0 0,0 0 0 0 0,6 20 1417 0 0,12 95 520 0 0,-11-62-1219 0 0,22 83 1 0 0,-25-121-658 0 0,2 0 0 0 0,-1 0 1 0 0,2-1-1 0 0,0 1 1 0 0,1-1-1 0 0,0-1 0 0 0,1 1 1 0 0,1-2-1 0 0,19 22 1 0 0,-27-32-73 0 0,0 0 0 0 0,0 0 1 0 0,1 0-1 0 0,-1 0 1 0 0,0-1-1 0 0,1 1 0 0 0,-1-1 1 0 0,1 0-1 0 0,-1 0 1 0 0,1 0-1 0 0,0 0 0 0 0,0 0 1 0 0,-1 0-1 0 0,1-1 1 0 0,0 1-1 0 0,0-1 0 0 0,0 0 1 0 0,0 0-1 0 0,5 0 0 0 0,-3-1 2 0 0,-1-1 0 0 0,1 1 0 0 0,-1-1 0 0 0,1 0 0 0 0,-1 0-1 0 0,0 0 1 0 0,1 0 0 0 0,-1-1 0 0 0,0 0 0 0 0,-1 0 0 0 0,5-3-1 0 0,2-4 22 0 0,-1 0-1 0 0,0-1 0 0 0,-1 0 0 0 0,1 0 0 0 0,-2-1 1 0 0,0 0-1 0 0,8-18 0 0 0,-6 4-23 0 0,0-1 0 0 0,-2-1 1 0 0,-1 1-1 0 0,-2-1 0 0 0,0 0 0 0 0,-2 0 0 0 0,-1 0 0 0 0,-1-1 1 0 0,-2 1-1 0 0,0 0 0 0 0,-13-51 0 0 0,14 75-592 0 0,-4-18 841 0 0,1 14-2777 0 0</inkml:trace>
</inkml:ink>
</file>

<file path=ppt/ink/ink6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10.399"/>
    </inkml:context>
    <inkml:brush xml:id="br0">
      <inkml:brushProperty name="width" value="0.1" units="cm"/>
      <inkml:brushProperty name="height" value="0.1" units="cm"/>
      <inkml:brushProperty name="color" value="#FFFFFF"/>
    </inkml:brush>
  </inkml:definitions>
  <inkml:trace contextRef="#ctx0" brushRef="#br0">388 24 6333 0 0,'4'-10'1463'0'0,"0"-4"2252"0"0,-17 23-1990 0 0,-99 89-91 0 0,-147 99 1 0 0,247-184-1459 0 0,14-5-140 0 0,27 1-103 0 0,-25-8 67 0 0,329 85 46 0 0,-317-82-282 0 0,22 6-148 0 0,-16-1-3228 0 0</inkml:trace>
</inkml:ink>
</file>

<file path=ppt/ink/ink6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10.758"/>
    </inkml:context>
    <inkml:brush xml:id="br0">
      <inkml:brushProperty name="width" value="0.1" units="cm"/>
      <inkml:brushProperty name="height" value="0.1" units="cm"/>
      <inkml:brushProperty name="color" value="#FFFFFF"/>
    </inkml:brush>
  </inkml:definitions>
  <inkml:trace contextRef="#ctx0" brushRef="#br0">1 0 4684 0 0,'6'5'4930'0'0,"34"7"-3173"0"0,88 29 476 0 0,-83-25-3477 0 0,-1-1-3534 0 0,-35-13 1792 0 0</inkml:trace>
</inkml:ink>
</file>

<file path=ppt/ink/ink6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2.340"/>
    </inkml:context>
    <inkml:brush xml:id="br0">
      <inkml:brushProperty name="width" value="0.1" units="cm"/>
      <inkml:brushProperty name="height" value="0.1" units="cm"/>
      <inkml:brushProperty name="color" value="#FFFFFF"/>
    </inkml:brush>
  </inkml:definitions>
  <inkml:trace contextRef="#ctx0" brushRef="#br0">1 64 2876 0 0,'4'-63'9022'0'0,"-3"63"-8969"0"0,0 1 0 0 0,0-1 0 0 0,0 0 0 0 0,0 1 1 0 0,0-1-1 0 0,0 1 0 0 0,0 0 0 0 0,0-1 0 0 0,0 1 0 0 0,0 0 1 0 0,0 0-1 0 0,0-1 0 0 0,0 1 0 0 0,-1 0 0 0 0,2 2 1 0 0,86 127 981 0 0,-29-39-632 0 0,93 120-367 0 0,-131-185-6604 0 0</inkml:trace>
</inkml:ink>
</file>

<file path=ppt/ink/ink6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2.682"/>
    </inkml:context>
    <inkml:brush xml:id="br0">
      <inkml:brushProperty name="width" value="0.1" units="cm"/>
      <inkml:brushProperty name="height" value="0.1" units="cm"/>
      <inkml:brushProperty name="color" value="#FFFFFF"/>
    </inkml:brush>
  </inkml:definitions>
  <inkml:trace contextRef="#ctx0" brushRef="#br0">250 46 4352 0 0,'0'-4'511'0'0,"0"-1"0"0"0,-1 0 1 0 0,1 0-1 0 0,-1 0 0 0 0,0 0 0 0 0,-1 1 0 0 0,-2-8 0 0 0,-8 28 1068 0 0,-3 21-797 0 0,-67 178 1862 0 0,81-212-2625 0 0,-29 86 865 0 0,-64 130 1 0 0,88-207-1719 0 0</inkml:trace>
</inkml:ink>
</file>

<file path=ppt/ink/ink6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3.193"/>
    </inkml:context>
    <inkml:brush xml:id="br0">
      <inkml:brushProperty name="width" value="0.1" units="cm"/>
      <inkml:brushProperty name="height" value="0.1" units="cm"/>
      <inkml:brushProperty name="color" value="#FFFFFF"/>
    </inkml:brush>
  </inkml:definitions>
  <inkml:trace contextRef="#ctx0" brushRef="#br0">75 1 5000 0 0,'16'40'4583'0'0,"18"37"-2635"0"0,19 46-1461 0 0,-14-25 255 0 0,27 111 1 0 0,-57-174-615 0 0,-2 0 1 0 0,-1 1-1 0 0,-2-1 1 0 0,-2 1 0 0 0,-1 0-1 0 0,-1 0 1 0 0,-6 37-1 0 0,2-52-40 0 0,-1 0 0 0 0,-1-1 0 0 0,-1 1 0 0 0,-1-1 0 0 0,0 0 0 0 0,-2-1 0 0 0,0 0-1 0 0,-15 21 1 0 0,7-15 191 0 0,-1-2 0 0 0,0 0-1 0 0,-2-1 1 0 0,0-1 0 0 0,-36 26-1 0 0,10-14-526 0 0,26-21-5326 0 0</inkml:trace>
</inkml:ink>
</file>

<file path=ppt/ink/ink6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4.751"/>
    </inkml:context>
    <inkml:brush xml:id="br0">
      <inkml:brushProperty name="width" value="0.1" units="cm"/>
      <inkml:brushProperty name="height" value="0.1" units="cm"/>
      <inkml:brushProperty name="color" value="#FFFFFF"/>
    </inkml:brush>
  </inkml:definitions>
  <inkml:trace contextRef="#ctx0" brushRef="#br0">4 64 4908 0 0,'0'0'127'0'0,"0"-1"-1"0"0,-1 1 0 0 0,1 0 0 0 0,0-1 0 0 0,-1 1 0 0 0,1-1 0 0 0,0 1 0 0 0,-1-1 0 0 0,1 1 0 0 0,0-1 0 0 0,0 1 0 0 0,0-1 0 0 0,0 1 0 0 0,-1-1 0 0 0,1 1 0 0 0,0-1 0 0 0,0 1 1 0 0,0-1-1 0 0,0 1 0 0 0,0-1 0 0 0,0 1 0 0 0,0-1 0 0 0,0 1 0 0 0,1-1 0 0 0,-1 1 0 0 0,0-1 0 0 0,0 1 0 0 0,0-1 0 0 0,0 1 0 0 0,1-1 0 0 0,16-10 1450 0 0,36 0-1405 0 0,-36 8 326 0 0,10-3-517 0 0,1 1-1 0 0,0 0 1 0 0,35 1 0 0 0,-34 2-2192 0 0,-2 1-3397 0 0,-24 1 4195 0 0</inkml:trace>
</inkml:ink>
</file>

<file path=ppt/ink/ink6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5.123"/>
    </inkml:context>
    <inkml:brush xml:id="br0">
      <inkml:brushProperty name="width" value="0.1" units="cm"/>
      <inkml:brushProperty name="height" value="0.1" units="cm"/>
      <inkml:brushProperty name="color" value="#FFFFFF"/>
    </inkml:brush>
  </inkml:definitions>
  <inkml:trace contextRef="#ctx0" brushRef="#br0">8 0 1412 0 0,'0'0'93'0'0,"0"0"0"0"0,-1 0 0 0 0,1 0 0 0 0,0 0 0 0 0,-1 1 0 0 0,1-1 0 0 0,0 0 0 0 0,-1 0 0 0 0,1 0 0 0 0,0 0 0 0 0,-1 1 0 0 0,1-1 0 0 0,0 0 0 0 0,-1 0 0 0 0,1 0 0 0 0,0 1 0 0 0,0-1 0 0 0,-1 0-1 0 0,1 0 1 0 0,0 1 0 0 0,0-1 0 0 0,0 0 0 0 0,-1 1 0 0 0,1-1 0 0 0,0 0 0 0 0,0 1 0 0 0,0-1 0 0 0,0 0 0 0 0,0 1 0 0 0,0-1 0 0 0,0 0 0 0 0,0 1 0 0 0,0-1 0 0 0,0 0 0 0 0,0 1 0 0 0,0-1 0 0 0,0 1 0 0 0,0-1 0 0 0,0 0 0 0 0,0 1 0 0 0,16 6 1712 0 0,23-2-746 0 0,56-2-1228 0 0,-71-3-2348 0 0,46-8 1 0 0,-51 5 1126 0 0</inkml:trace>
</inkml:ink>
</file>

<file path=ppt/ink/ink6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5.480"/>
    </inkml:context>
    <inkml:brush xml:id="br0">
      <inkml:brushProperty name="width" value="0.1" units="cm"/>
      <inkml:brushProperty name="height" value="0.1" units="cm"/>
      <inkml:brushProperty name="color" value="#FFFFFF"/>
    </inkml:brush>
  </inkml:definitions>
  <inkml:trace contextRef="#ctx0" brushRef="#br0">1 127 1388 0 0,'5'-6'624'0'0,"0"1"0"0"0,1 0 1 0 0,0 0-1 0 0,0 1 0 0 0,0 0 0 0 0,1 0 0 0 0,-1 0 0 0 0,1 1 0 0 0,0 0 0 0 0,9-3 1 0 0,15-4-117 0 0,35-5 0 0 0,-28 7 286 0 0,144-28 657 0 0,-127 28-2409 0 0</inkml:trace>
</inkml:ink>
</file>

<file path=ppt/ink/ink6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5.853"/>
    </inkml:context>
    <inkml:brush xml:id="br0">
      <inkml:brushProperty name="width" value="0.1" units="cm"/>
      <inkml:brushProperty name="height" value="0.1" units="cm"/>
      <inkml:brushProperty name="color" value="#FFFFFF"/>
    </inkml:brush>
  </inkml:definitions>
  <inkml:trace contextRef="#ctx0" brushRef="#br0">75 0 1256 0 0,'-3'1'264'0'0,"1"-1"1"0"0,0 0-1 0 0,0 1 0 0 0,0-1 1 0 0,0 1-1 0 0,0 0 1 0 0,0-1-1 0 0,0 1 0 0 0,0 0 1 0 0,0 0-1 0 0,0 1 0 0 0,1-1 1 0 0,-1 0-1 0 0,0 1 0 0 0,1-1 1 0 0,-1 1-1 0 0,1-1 0 0 0,-1 1 1 0 0,1-1-1 0 0,0 1 0 0 0,-1 0 1 0 0,1 0-1 0 0,0 0 0 0 0,0 0 1 0 0,1 0-1 0 0,-1 0 0 0 0,-1 4 1 0 0,-2 7-17 0 0,1 1-1 0 0,1 0 1 0 0,-2 18 0 0 0,2-12 329 0 0,-7 92 552 0 0,4 1 0 0 0,14 143 0 0 0,-8-238-1040 0 0,0 5-20 0 0,-2-16 55 0 0,1 1 1 0 0,1-1-1 0 0,-1 0 0 0 0,1 1 1 0 0,4 12-1 0 0,-5-18-100 0 0,1-1 1 0 0,0 1-1 0 0,-1-1 1 0 0,1 1-1 0 0,0 0 0 0 0,0-1 1 0 0,1 0-1 0 0,-1 1 1 0 0,0-1-1 0 0,0 0 0 0 0,0 0 1 0 0,1 1-1 0 0,-1-1 1 0 0,1 0-1 0 0,-1 0 0 0 0,1 0 1 0 0,-1-1-1 0 0,1 1 1 0 0,0 0-1 0 0,-1-1 0 0 0,1 1 1 0 0,0-1-1 0 0,0 1 1 0 0,-1-1-1 0 0,1 0 1 0 0,0 0-1 0 0,0 0 0 0 0,3 0 1 0 0,125-9 288 0 0,2 0-1977 0 0,-111 7 293 0 0,-9-3-2377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9.306"/>
    </inkml:context>
    <inkml:brush xml:id="br0">
      <inkml:brushProperty name="width" value="0.1" units="cm"/>
      <inkml:brushProperty name="height" value="0.1" units="cm"/>
      <inkml:brushProperty name="color" value="#FFFFFF"/>
    </inkml:brush>
  </inkml:definitions>
  <inkml:trace contextRef="#ctx0" brushRef="#br0">196 34 5412 0 0,'0'-1'188'0'0,"0"-1"0"0"0,0 1-1 0 0,0 0 1 0 0,1-1 0 0 0,-1 1-1 0 0,0 0 1 0 0,-1-1-1 0 0,1 1 1 0 0,0 0 0 0 0,0-1-1 0 0,0 1 1 0 0,-1 0-1 0 0,1 0 1 0 0,-1-1 0 0 0,1 1-1 0 0,-1 0 1 0 0,0 0-1 0 0,1 0 1 0 0,-1 0 0 0 0,0 0-1 0 0,0 0 1 0 0,1 0-1 0 0,-1 0 1 0 0,0 0 0 0 0,0 0-1 0 0,-2-1 1 0 0,1 2-77 0 0,0 0 0 0 0,1 0 0 0 0,-1 1 0 0 0,0-1 0 0 0,0 1 0 0 0,0-1 0 0 0,1 1 0 0 0,-1 0 0 0 0,0-1 0 0 0,1 1 0 0 0,-1 0 0 0 0,1 0 0 0 0,-1 0 0 0 0,1 0 0 0 0,-1 0 0 0 0,1 1 0 0 0,0-1 0 0 0,-1 0 0 0 0,0 3 0 0 0,-11 10 201 0 0,0 1 0 0 0,2 0 0 0 0,0 1 0 0 0,0 0 0 0 0,2 1 0 0 0,0 0 0 0 0,1 0-1 0 0,-11 33 1 0 0,7-12 256 0 0,2 0 0 0 0,-10 75-1 0 0,18-89-393 0 0,1 0 0 0 0,1-1 0 0 0,0 1 0 0 0,2 0-1 0 0,1-1 1 0 0,8 30 0 0 0,-9-45-272 0 0,0-1 0 0 0,0 0 0 0 0,1 0 0 0 0,0 0 0 0 0,0 0-1 0 0,1-1 1 0 0,0 1 0 0 0,0-1 0 0 0,1 0 0 0 0,-1 0 0 0 0,1 0 0 0 0,1-1 0 0 0,-1 0 0 0 0,1 0 0 0 0,0 0-1 0 0,6 4 1 0 0,-5-6-358 0 0,-1 0 0 0 0,0-1 0 0 0,1 1-1 0 0,-1-1 1 0 0,1 0 0 0 0,0-1 0 0 0,-1 0 0 0 0,1 0-1 0 0,0 0 1 0 0,0-1 0 0 0,0 0 0 0 0,0 0 0 0 0,0-1-1 0 0,-1 0 1 0 0,1 0 0 0 0,0 0 0 0 0,10-5-1 0 0,7-2-2523 0 0</inkml:trace>
</inkml:ink>
</file>

<file path=ppt/ink/ink6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6.239"/>
    </inkml:context>
    <inkml:brush xml:id="br0">
      <inkml:brushProperty name="width" value="0.1" units="cm"/>
      <inkml:brushProperty name="height" value="0.1" units="cm"/>
      <inkml:brushProperty name="color" value="#FFFFFF"/>
    </inkml:brush>
  </inkml:definitions>
  <inkml:trace contextRef="#ctx0" brushRef="#br0">1 37 3612 0 0,'0'0'638'0'0,"23"0"2397"0"0,-16 0-2901 0 0,152-4 2939 0 0,-79-5-4023 0 0,-4-8-3880 0 0,-68 14 3488 0 0,-2 0 12 0 0</inkml:trace>
</inkml:ink>
</file>

<file path=ppt/ink/ink6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6.598"/>
    </inkml:context>
    <inkml:brush xml:id="br0">
      <inkml:brushProperty name="width" value="0.1" units="cm"/>
      <inkml:brushProperty name="height" value="0.1" units="cm"/>
      <inkml:brushProperty name="color" value="#FFFFFF"/>
    </inkml:brush>
  </inkml:definitions>
  <inkml:trace contextRef="#ctx0" brushRef="#br0">0 126 2016 0 0,'3'-4'356'0'0,"-1"1"0"0"0,1-1 0 0 0,0 1 0 0 0,-1 0 0 0 0,2-1 0 0 0,-1 2 1 0 0,0-1-1 0 0,1 0 0 0 0,-1 0 0 0 0,1 1 0 0 0,0 0 0 0 0,7-3 0 0 0,54-19 1254 0 0,-48 19-1125 0 0,30-10 333 0 0,0 2-1 0 0,77-10 1 0 0,-112 22-1017 0 0,27-2-3848 0 0</inkml:trace>
</inkml:ink>
</file>

<file path=ppt/ink/ink6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7.423"/>
    </inkml:context>
    <inkml:brush xml:id="br0">
      <inkml:brushProperty name="width" value="0.1" units="cm"/>
      <inkml:brushProperty name="height" value="0.1" units="cm"/>
      <inkml:brushProperty name="color" value="#FFFFFF"/>
    </inkml:brush>
  </inkml:definitions>
  <inkml:trace contextRef="#ctx0" brushRef="#br0">277 2 1172 0 0,'-17'0'2798'0'0,"14"-1"-2366"0"0,0 1 1 0 0,-1-1-1 0 0,1 1 1 0 0,0 0-1 0 0,-1 0 1 0 0,1 1-1 0 0,0-1 1 0 0,-1 1-1 0 0,1-1 1 0 0,0 1-1 0 0,0 0 1 0 0,0 0-1 0 0,0 1 1 0 0,0-1-1 0 0,0 0 1 0 0,-4 4-1 0 0,-23 22 237 0 0,1 1 0 0 0,2 2 0 0 0,-36 49 0 0 0,29-33 558 0 0,32-45-1162 0 0,1 1 0 0 0,-1 0 0 0 0,1-1 0 0 0,-1 1 0 0 0,1 0-1 0 0,-1 0 1 0 0,1 0 0 0 0,0 0 0 0 0,0 0 0 0 0,0 0 0 0 0,0 0 0 0 0,0 1 0 0 0,0 2 0 0 0,12 180 1101 0 0,20 341-205 0 0,-28-442-894 0 0,-2 58 1342 0 0,1-141-1401 0 0,1 0 0 0 0,0 0 1 0 0,0 0-1 0 0,0-1 0 0 0,0 1 0 0 0,0-1 0 0 0,0 0 0 0 0,0 0 0 0 0,0 0 1 0 0,0 0-1 0 0,4-1 0 0 0,-1 1 7 0 0,165-14-28 0 0,-97 5-476 0 0,-37 3-1896 0 0,-35 5 1720 0 0,0 0 1 0 0,0 0 0 0 0,0 0-1 0 0,0 0 1 0 0,0 0-1 0 0,0 0 1 0 0,0-1 0 0 0,0 1-1 0 0,0-1 1 0 0,-1 1 0 0 0,1-1-1 0 0,0 0 1 0 0,2-3-1 0 0</inkml:trace>
</inkml:ink>
</file>

<file path=ppt/ink/ink6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7.797"/>
    </inkml:context>
    <inkml:brush xml:id="br0">
      <inkml:brushProperty name="width" value="0.1" units="cm"/>
      <inkml:brushProperty name="height" value="0.1" units="cm"/>
      <inkml:brushProperty name="color" value="#FFFFFF"/>
    </inkml:brush>
  </inkml:definitions>
  <inkml:trace contextRef="#ctx0" brushRef="#br0">1 11 6329 0 0,'0'-1'89'0'0,"-1"1"0"0"0,1 0 0 0 0,0-1-1 0 0,0 1 1 0 0,0 0 0 0 0,0-1 0 0 0,0 1 0 0 0,0 0 0 0 0,0-1 0 0 0,0 1 0 0 0,0 0 0 0 0,0-1 0 0 0,0 1 0 0 0,1 0 0 0 0,-1-1 0 0 0,0 1 0 0 0,0 0 0 0 0,0-1 0 0 0,0 1 0 0 0,0 0 0 0 0,1 0 0 0 0,-1-1 0 0 0,0 1 0 0 0,0 0 0 0 0,0 0 0 0 0,1-1 0 0 0,-1 1 0 0 0,0 0 0 0 0,0 0 0 0 0,1-1 0 0 0,-1 1 0 0 0,0 0 0 0 0,1 0 0 0 0,-1 0 0 0 0,0 0 0 0 0,1 0 0 0 0,-1-1 0 0 0,0 1 0 0 0,0 0 0 0 0,1 0 0 0 0,-1 0 0 0 0,1 0 0 0 0,-1 0 0 0 0,1 0 0 0 0,17 10 1207 0 0,15 24-528 0 0,-32-34-748 0 0,44 54 1477 0 0,67 105 1 0 0,-52-62-2599 0 0,-35-57-365 0 0,-23-37 700 0 0,0 1-1 0 0,0-1 0 0 0,1 1 1 0 0,0-1-1 0 0,-1 0 0 0 0,7 4 1 0 0</inkml:trace>
</inkml:ink>
</file>

<file path=ppt/ink/ink6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8.167"/>
    </inkml:context>
    <inkml:brush xml:id="br0">
      <inkml:brushProperty name="width" value="0.1" units="cm"/>
      <inkml:brushProperty name="height" value="0.1" units="cm"/>
      <inkml:brushProperty name="color" value="#FFFFFF"/>
    </inkml:brush>
  </inkml:definitions>
  <inkml:trace contextRef="#ctx0" brushRef="#br0">162 71 5296 0 0,'0'-7'566'0'0,"0"0"139"0"0,1-1 1 0 0,-2 1 0 0 0,1 0 0 0 0,-1 0-1 0 0,0 0 1 0 0,-4-13 324 0 0,3 22-896 0 0,0 0-1 0 0,1 0 1 0 0,-1 0-1 0 0,1 0 1 0 0,-1 0-1 0 0,1 1 1 0 0,0-1-1 0 0,0 0 1 0 0,0 1-1 0 0,0-1 1 0 0,0 1-1 0 0,1-1 1 0 0,-1 1-1 0 0,0 4 1 0 0,-1 3 111 0 0,-52 202 1607 0 0,38-138-1505 0 0,-35 101 0 0 0,45-163-949 0 0,-2 6-1269 0 0</inkml:trace>
</inkml:ink>
</file>

<file path=ppt/ink/ink6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8.834"/>
    </inkml:context>
    <inkml:brush xml:id="br0">
      <inkml:brushProperty name="width" value="0.1" units="cm"/>
      <inkml:brushProperty name="height" value="0.1" units="cm"/>
      <inkml:brushProperty name="color" value="#FFFFFF"/>
    </inkml:brush>
  </inkml:definitions>
  <inkml:trace contextRef="#ctx0" brushRef="#br0">0 20 5473 0 0,'1'-2'223'0'0,"0"1"0"0"0,0-1 0 0 0,0 1 0 0 0,0 0 1 0 0,1 0-1 0 0,-1-1 0 0 0,0 1 0 0 0,1 0 0 0 0,-1 0 1 0 0,0 0-1 0 0,1 1 0 0 0,-1-1 0 0 0,1 0 1 0 0,-1 0-1 0 0,1 1 0 0 0,0-1 0 0 0,-1 1 0 0 0,1 0 1 0 0,0-1-1 0 0,-1 1 0 0 0,1 0 0 0 0,0 0 1 0 0,-1 0-1 0 0,1 0 0 0 0,1 0 0 0 0,51 5 845 0 0,-46-3-781 0 0,75 9 1070 0 0,100 0 0 0 0,-182-11-1327 0 0,1 0 0 0 0,0 0 1 0 0,-1 0-1 0 0,1 0 0 0 0,0 0 0 0 0,-1 0 1 0 0,1 1-1 0 0,-1-1 0 0 0,1 1 0 0 0,-1-1 1 0 0,1 1-1 0 0,-1-1 0 0 0,1 1 1 0 0,-1 0-1 0 0,1 0 0 0 0,-1 0 0 0 0,0 0 1 0 0,0 0-1 0 0,1 0 0 0 0,-1 0 0 0 0,0 0 1 0 0,0 1-1 0 0,0-1 0 0 0,0 0 1 0 0,0 1-1 0 0,0-1 0 0 0,-1 0 0 0 0,2 3 1 0 0,0 3-22 0 0,-1 0 1 0 0,0-1 0 0 0,0 1 0 0 0,0 0 0 0 0,-1 12 0 0 0,1-2 48 0 0,-2 195 49 0 0,-1-83-60 0 0,-3 143 212 0 0,5-267-247 0 0,-3 51 115 0 0,3-52-95 0 0,0-1 0 0 0,-1 1 0 0 0,0-1-1 0 0,1 0 1 0 0,-1 1 0 0 0,-1-1 0 0 0,1 0 0 0 0,0 0-1 0 0,-1 0 1 0 0,1 0 0 0 0,-1 0 0 0 0,0 0 0 0 0,-4 4 0 0 0,2-5-17 0 0,1 1 0 0 0,-1-1 0 0 0,0 0 0 0 0,0-1 1 0 0,0 1-1 0 0,0-1 0 0 0,-1 0 0 0 0,1 0 0 0 0,0 0 1 0 0,0 0-1 0 0,-9 0 0 0 0,-51-3 100 0 0,57 1-98 0 0,-15 0-238 0 0,-55-7-466 0 0,71 7-666 0 0,0-1-1 0 0,-1 0 1 0 0,2 0-1 0 0,-1 0 1 0 0,-10-6-1 0 0</inkml:trace>
</inkml:ink>
</file>

<file path=ppt/ink/ink6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9.329"/>
    </inkml:context>
    <inkml:brush xml:id="br0">
      <inkml:brushProperty name="width" value="0.1" units="cm"/>
      <inkml:brushProperty name="height" value="0.1" units="cm"/>
      <inkml:brushProperty name="color" value="#FFFFFF"/>
    </inkml:brush>
  </inkml:definitions>
  <inkml:trace contextRef="#ctx0" brushRef="#br0">0 71 5485 0 0,'1'-1'191'0'0,"-1"0"0"0"0,1 0 0 0 0,-1 0 0 0 0,1 0 0 0 0,-1 0 1 0 0,1 0-1 0 0,-1 0 0 0 0,1 0 0 0 0,0 0 0 0 0,-1 0 0 0 0,1 0 1 0 0,0 0-1 0 0,0 1 0 0 0,0-1 0 0 0,0 0 0 0 0,0 0 0 0 0,0 1 1 0 0,0-1-1 0 0,0 1 0 0 0,0-1 0 0 0,0 1 0 0 0,2-1 0 0 0,31-11 359 0 0,-22 9-19 0 0,15-6-496 0 0,-1 1 0 0 0,39-5-1 0 0,15 6-8115 0 0,-77 7 6700 0 0</inkml:trace>
</inkml:ink>
</file>

<file path=ppt/ink/ink6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29.739"/>
    </inkml:context>
    <inkml:brush xml:id="br0">
      <inkml:brushProperty name="width" value="0.1" units="cm"/>
      <inkml:brushProperty name="height" value="0.1" units="cm"/>
      <inkml:brushProperty name="color" value="#FFFFFF"/>
    </inkml:brush>
  </inkml:definitions>
  <inkml:trace contextRef="#ctx0" brushRef="#br0">1 0 1600 0 0,'0'6'1320'0'0,"0"0"-96"0"0,1 1-156 0 0,2-3-127 0 0,1 0-105 0 0,2-1-92 0 0,1 0-80 0 0,7 1-60 0 0,2 0-144 0 0,4 0-220 0 0,1-1-20 0 0,1-1-660 0 0,1-1-612 0 0,1-1-460 0 0,0 0 7 0 0,-1 0 85 0 0,0-2 68 0 0,-3-2 4 0 0</inkml:trace>
</inkml:ink>
</file>

<file path=ppt/ink/ink6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30.083"/>
    </inkml:context>
    <inkml:brush xml:id="br0">
      <inkml:brushProperty name="width" value="0.1" units="cm"/>
      <inkml:brushProperty name="height" value="0.1" units="cm"/>
      <inkml:brushProperty name="color" value="#FFFFFF"/>
    </inkml:brush>
  </inkml:definitions>
  <inkml:trace contextRef="#ctx0" brushRef="#br0">0 37 2260 0 0,'5'-15'1944'0'0,"-5"13"-1588"0"0,0 1 1 0 0,1-1-1 0 0,-1 1 0 0 0,1-1 1 0 0,-1 0-1 0 0,1 1 0 0 0,0-1 1 0 0,0 1-1 0 0,0 0 0 0 0,0-1 1 0 0,1-1-1 0 0,-1 3-256 0 0,0-1 0 0 0,0 1 1 0 0,0 0-1 0 0,0 0 0 0 0,0 0 0 0 0,0-1 0 0 0,0 1 0 0 0,0 0 0 0 0,0 0 0 0 0,0 1 1 0 0,0-1-1 0 0,0 0 0 0 0,0 0 0 0 0,-1 0 0 0 0,1 1 0 0 0,0-1 0 0 0,0 0 1 0 0,0 1-1 0 0,0-1 0 0 0,0 1 0 0 0,0-1 0 0 0,-1 1 0 0 0,1-1 0 0 0,0 1 1 0 0,1 1-1 0 0,74 59 2047 0 0,-18-15-2622 0 0,-45-36-1174 0 0,1-1 1 0 0,21 11-1 0 0,-18-13-1373 0 0</inkml:trace>
</inkml:ink>
</file>

<file path=ppt/ink/ink6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03:44:30.471"/>
    </inkml:context>
    <inkml:brush xml:id="br0">
      <inkml:brushProperty name="width" value="0.1" units="cm"/>
      <inkml:brushProperty name="height" value="0.1" units="cm"/>
      <inkml:brushProperty name="color" value="#FFFFFF"/>
    </inkml:brush>
  </inkml:definitions>
  <inkml:trace contextRef="#ctx0" brushRef="#br0">356 24 5753 0 0,'-2'-24'4664'0'0,"1"35"-3620"0"0,-29 190 1279 0 0,15-134-1720 0 0,-40 106 0 0 0,-38 53 184 0 0,62-155-559 0 0,-25 49 438 0 0,-16 37-2085 0 0,72-155 903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4:59.657"/>
    </inkml:context>
    <inkml:brush xml:id="br0">
      <inkml:brushProperty name="width" value="0.1" units="cm"/>
      <inkml:brushProperty name="height" value="0.1" units="cm"/>
      <inkml:brushProperty name="color" value="#FFFFFF"/>
    </inkml:brush>
  </inkml:definitions>
  <inkml:trace contextRef="#ctx0" brushRef="#br0">329 15 6089 0 0,'-2'-14'4754'0'0,"-13"27"-2834"0"0,-15 29-611 0 0,-65 120 1013 0 0,29-44-1017 0 0,-5 8-1849 0 0,22-45-5629 0 0</inkml:trace>
</inkml:ink>
</file>

<file path=ppt/ink/ink6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06.427"/>
    </inkml:context>
    <inkml:brush xml:id="br0">
      <inkml:brushProperty name="width" value="0.1" units="cm"/>
      <inkml:brushProperty name="height" value="0.1" units="cm"/>
      <inkml:brushProperty name="color" value="#FFFFFF"/>
    </inkml:brush>
  </inkml:definitions>
  <inkml:trace contextRef="#ctx0" brushRef="#br0">28 67 2512 0 0,'1'-5'188'0'0,"0"0"0"0"0,0 0 0 0 0,0 0-1 0 0,0 0 1 0 0,-1 0 0 0 0,0 0 0 0 0,0 0-1 0 0,-1-1 1 0 0,0-5 0 0 0,0 2-20 0 0,-26 179 2691 0 0,24-101-2037 0 0,8 99 1 0 0,-3-122-578 0 0,0-26-772 0 0,-1-15-218 0 0,0 0-1 0 0,-1 0 1 0 0,0 0 0 0 0,0 1-1 0 0,0-1 1 0 0,-2 9-1 0 0</inkml:trace>
</inkml:ink>
</file>

<file path=ppt/ink/ink6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06.804"/>
    </inkml:context>
    <inkml:brush xml:id="br0">
      <inkml:brushProperty name="width" value="0.1" units="cm"/>
      <inkml:brushProperty name="height" value="0.1" units="cm"/>
      <inkml:brushProperty name="color" value="#FFFFFF"/>
    </inkml:brush>
  </inkml:definitions>
  <inkml:trace contextRef="#ctx0" brushRef="#br0">0 16 988 0 0,'23'-8'60'0'0,"-1"0"-140"0"0</inkml:trace>
</inkml:ink>
</file>

<file path=ppt/ink/ink6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07.430"/>
    </inkml:context>
    <inkml:brush xml:id="br0">
      <inkml:brushProperty name="width" value="0.1" units="cm"/>
      <inkml:brushProperty name="height" value="0.1" units="cm"/>
      <inkml:brushProperty name="color" value="#FFFFFF"/>
    </inkml:brush>
  </inkml:definitions>
  <inkml:trace contextRef="#ctx0" brushRef="#br0">1 49 1128 0 0,'8'-2'249'0'0,"0"-1"-1"0"0,1 1 0 0 0,-1 0 1 0 0,1 0-1 0 0,-1 1 1 0 0,1 1-1 0 0,-1-1 0 0 0,14 2 1 0 0,9-1 99 0 0,186-24 980 0 0,-125 11-2009 0 0,-76 13-1422 0 0</inkml:trace>
</inkml:ink>
</file>

<file path=ppt/ink/ink6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07.816"/>
    </inkml:context>
    <inkml:brush xml:id="br0">
      <inkml:brushProperty name="width" value="0.1" units="cm"/>
      <inkml:brushProperty name="height" value="0.1" units="cm"/>
      <inkml:brushProperty name="color" value="#FFFFFF"/>
    </inkml:brush>
  </inkml:definitions>
  <inkml:trace contextRef="#ctx0" brushRef="#br0">0 0 836 0 0,'18'2'500'0'0,"4"-2"-104"0"0,2 1-92 0 0,3-1-140 0 0,0 0-140 0 0,1 0-132 0 0,0 0-192 0 0,-1 0-304 0 0</inkml:trace>
</inkml:ink>
</file>

<file path=ppt/ink/ink6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08.173"/>
    </inkml:context>
    <inkml:brush xml:id="br0">
      <inkml:brushProperty name="width" value="0.1" units="cm"/>
      <inkml:brushProperty name="height" value="0.1" units="cm"/>
      <inkml:brushProperty name="color" value="#FFFFFF"/>
    </inkml:brush>
  </inkml:definitions>
  <inkml:trace contextRef="#ctx0" brushRef="#br0">0 0 1292 0 0,'3'20'628'0'0,"2"0"-68"0"0,0 0-96 0 0,-1-1-28 0 0,-1-3-36 0 0,0 3-20 0 0,0-2-40 0 0,1-1-64 0 0,-1-3-148 0 0,1 4-104 0 0,1-2-140 0 0,-4-2-124 0 0,2-1-148 0 0,-3-3-128 0 0,0 0-256 0 0,2-1-696 0 0</inkml:trace>
</inkml:ink>
</file>

<file path=ppt/ink/ink6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08.525"/>
    </inkml:context>
    <inkml:brush xml:id="br0">
      <inkml:brushProperty name="width" value="0.1" units="cm"/>
      <inkml:brushProperty name="height" value="0.1" units="cm"/>
      <inkml:brushProperty name="color" value="#FFFFFF"/>
    </inkml:brush>
  </inkml:definitions>
  <inkml:trace contextRef="#ctx0" brushRef="#br0">1 64 1404 0 0,'19'70'1991'0'0,"-8"-27"-1300"0"0,-7-34-256 0 0,-3-13 187 0 0,0-5-521 0 0,0 0-1 0 0,0-1 0 0 0,1 1 1 0 0,0 0-1 0 0,0-1 1 0 0,1 1-1 0 0,0 0 0 0 0,1 1 1 0 0,7-14-1 0 0,-8 16-72 0 0,1 0-1 0 0,1-1 0 0 0,-1 1 1 0 0,1 1-1 0 0,0-1 1 0 0,0 1-1 0 0,0 0 0 0 0,1 0 1 0 0,0 0-1 0 0,0 1 0 0 0,0 0 1 0 0,11-6-1 0 0,-13 9-12 0 0,-1 0-1 0 0,1 1 1 0 0,0-1-1 0 0,0 1 1 0 0,-1-1-1 0 0,1 1 1 0 0,0 1-1 0 0,0-1 1 0 0,-1 0-1 0 0,1 1 1 0 0,0 0-1 0 0,-1-1 1 0 0,1 2-1 0 0,-1-1 1 0 0,1 0-1 0 0,-1 1 1 0 0,1-1-1 0 0,-1 1 1 0 0,0 0-1 0 0,0 0 1 0 0,0 1-1 0 0,0-1 1 0 0,0 0-1 0 0,0 1 1 0 0,-1 0-1 0 0,3 3 1 0 0,3 3 32 0 0,0 0 0 0 0,-1 0 1 0 0,0 1-1 0 0,0 0 0 0 0,-2 0 1 0 0,1 0-1 0 0,4 14 0 0 0,-6-13-120 0 0,-2 0-1 0 0,1 1 0 0 0,-1 0 0 0 0,-1-1 0 0 0,0 1 0 0 0,-1 0 1 0 0,-1 13-1 0 0,0 5-2609 0 0,1-24 1461 0 0,1-2-176 0 0</inkml:trace>
</inkml:ink>
</file>

<file path=ppt/ink/ink6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08.877"/>
    </inkml:context>
    <inkml:brush xml:id="br0">
      <inkml:brushProperty name="width" value="0.1" units="cm"/>
      <inkml:brushProperty name="height" value="0.1" units="cm"/>
      <inkml:brushProperty name="color" value="#FFFFFF"/>
    </inkml:brush>
  </inkml:definitions>
  <inkml:trace contextRef="#ctx0" brushRef="#br0">287 52 1228 0 0,'0'-2'202'0'0,"0"0"0"0"0,-1 0 0 0 0,1 1-1 0 0,0-1 1 0 0,-1 0 0 0 0,1 0 0 0 0,-1 1 0 0 0,1-1-1 0 0,-1 0 1 0 0,0 1 0 0 0,0-1 0 0 0,1 1 0 0 0,-1-1-1 0 0,0 1 1 0 0,-1-1 0 0 0,1 1 0 0 0,0-1 0 0 0,0 1-1 0 0,-1 0 1 0 0,1 0 0 0 0,-2-1 0 0 0,0-1 45 0 0,-1 1-1 0 0,0 1 1 0 0,0-1 0 0 0,0 0 0 0 0,0 1-1 0 0,0 0 1 0 0,0 0 0 0 0,-8-1 0 0 0,3 1-5 0 0,1 0 0 0 0,-1 1 0 0 0,1 0 0 0 0,0 1 0 0 0,-1 0 1 0 0,1 0-1 0 0,0 1 0 0 0,0 0 0 0 0,-9 3 0 0 0,5 1-15 0 0,0 0 0 0 0,0 1 0 0 0,1 1 0 0 0,0 0 0 0 0,0 0 0 0 0,-18 19 0 0 0,26-24-163 0 0,0 1-1 0 0,0 0 1 0 0,0-1 0 0 0,0 1 0 0 0,0 0 0 0 0,1 0-1 0 0,-1 0 1 0 0,1 1 0 0 0,0-1 0 0 0,1 1 0 0 0,-1-1-1 0 0,1 1 1 0 0,0-1 0 0 0,0 1 0 0 0,0 0 0 0 0,1 0-1 0 0,-1-1 1 0 0,1 1 0 0 0,1 0 0 0 0,-1 0 0 0 0,0 0-1 0 0,1-1 1 0 0,2 7 0 0 0,-1-7-63 0 0,0 1 0 0 0,0-1 0 0 0,0 0 0 0 0,1 0 0 0 0,-1 0 0 0 0,1-1 0 0 0,0 1 1 0 0,0-1-1 0 0,1 1 0 0 0,-1-1 0 0 0,1 0 0 0 0,-1 0 0 0 0,1-1 0 0 0,0 1 0 0 0,0-1 0 0 0,0 0 0 0 0,1 0 0 0 0,-1 0 0 0 0,0 0 0 0 0,1-1 1 0 0,-1 0-1 0 0,1 0 0 0 0,-1 0 0 0 0,1 0 0 0 0,0-1 0 0 0,4 0 0 0 0,1 1-124 0 0,-1-1-1 0 0,1-1 1 0 0,0 0 0 0 0,-1 0-1 0 0,1-1 1 0 0,-1 0 0 0 0,1-1-1 0 0,-1 0 1 0 0,0 0 0 0 0,0-1-1 0 0,14-8 1 0 0,-16 7-53 0 0,0-1 0 0 0,0 1 0 0 0,-1-1 0 0 0,1-1 0 0 0,-1 0 0 0 0,-1 1 0 0 0,1-2 0 0 0,-1 1-1 0 0,0-1 1 0 0,-1 1 0 0 0,0-1 0 0 0,4-9 0 0 0,0-5-2445 0 0</inkml:trace>
</inkml:ink>
</file>

<file path=ppt/ink/ink6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09.235"/>
    </inkml:context>
    <inkml:brush xml:id="br0">
      <inkml:brushProperty name="width" value="0.1" units="cm"/>
      <inkml:brushProperty name="height" value="0.1" units="cm"/>
      <inkml:brushProperty name="color" value="#FFFFFF"/>
    </inkml:brush>
  </inkml:definitions>
  <inkml:trace contextRef="#ctx0" brushRef="#br0">18 82 8089 0 0,'-2'-24'174'0'0,"2"17"-165"0"0,-1-1 0 0 0,1 1-1 0 0,-1 0 1 0 0,-1 0 0 0 0,1-1-1 0 0,-4-6 1 0 0,1 43 844 0 0,3 25-146 0 0,2 1 1 0 0,2 0-1 0 0,3-1 1 0 0,16 67-1 0 0,-18-104-786 0 0,2-1-1 0 0,0 0 0 0 0,8 17 0 0 0,-1-5-3070 0 0</inkml:trace>
</inkml:ink>
</file>

<file path=ppt/ink/ink6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09.629"/>
    </inkml:context>
    <inkml:brush xml:id="br0">
      <inkml:brushProperty name="width" value="0.1" units="cm"/>
      <inkml:brushProperty name="height" value="0.1" units="cm"/>
      <inkml:brushProperty name="color" value="#FFFFFF"/>
    </inkml:brush>
  </inkml:definitions>
  <inkml:trace contextRef="#ctx0" brushRef="#br0">20 9 4984 0 0,'-5'-2'472'0'0,"2"-1"-59"0"0,0 3-509 0 0,2-2-108 0 0,-2 2-185 0 0,-2-2-963 0 0</inkml:trace>
</inkml:ink>
</file>

<file path=ppt/ink/ink6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13.392"/>
    </inkml:context>
    <inkml:brush xml:id="br0">
      <inkml:brushProperty name="width" value="0.1" units="cm"/>
      <inkml:brushProperty name="height" value="0.1" units="cm"/>
      <inkml:brushProperty name="color" value="#FFFFFF"/>
    </inkml:brush>
  </inkml:definitions>
  <inkml:trace contextRef="#ctx0" brushRef="#br0">0 1 1336 0 0,'2'96'6066'0'0,"-1"-48"-6553"0"0,0 0-4064 0 0,-1-44 3091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0.026"/>
    </inkml:context>
    <inkml:brush xml:id="br0">
      <inkml:brushProperty name="width" value="0.1" units="cm"/>
      <inkml:brushProperty name="height" value="0.1" units="cm"/>
      <inkml:brushProperty name="color" value="#FFFFFF"/>
    </inkml:brush>
  </inkml:definitions>
  <inkml:trace contextRef="#ctx0" brushRef="#br0">1 33 5188 0 0,'0'0'5'0'0,"6"-30"3938"0"0,-6 30-3889 0 0,1-1 433 0 0,-1 0-432 0 0,0 1-1 0 0,0 0 0 0 0,0 0 0 0 0,0 0 0 0 0,0 0 0 0 0,1 0 0 0 0,-1 0 0 0 0,0 0 0 0 0,0 0 1 0 0,0 0-1 0 0,0 0 0 0 0,0 0 0 0 0,1 0 0 0 0,-1 0 0 0 0,0 0 0 0 0,0 0 0 0 0,0 0 1 0 0,0 0-1 0 0,1 0 0 0 0,-1 0 0 0 0,0 0 0 0 0,0 0 0 0 0,0 0 0 0 0,0 0 0 0 0,1 0 0 0 0,-1 0 1 0 0,1 1 432 0 0,-1-1-433 0 0,11 17 1090 0 0,48 120 1432 0 0,30 60-603 0 0,-71-163-2903 0 0,39 54 1 0 0,-55-86 537 0 0,-1 0 1 0 0,0 0-1 0 0,1-1 0 0 0,-1 1 1 0 0,1 0-1 0 0,0-1 0 0 0,-1 1 1 0 0,1-1-1 0 0,0 1 0 0 0,0-1 1 0 0,0 0-1 0 0,0 0 0 0 0,0 1 1 0 0,0-2-1 0 0,1 1 0 0 0,-1 0 0 0 0,0 0 1 0 0,4 0-1 0 0,2-1-2416 0 0</inkml:trace>
</inkml:ink>
</file>

<file path=ppt/ink/ink6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15.777"/>
    </inkml:context>
    <inkml:brush xml:id="br0">
      <inkml:brushProperty name="width" value="0.1" units="cm"/>
      <inkml:brushProperty name="height" value="0.1" units="cm"/>
      <inkml:brushProperty name="color" value="#FFFFFF"/>
    </inkml:brush>
  </inkml:definitions>
  <inkml:trace contextRef="#ctx0" brushRef="#br0">472 169 2512 0 0,'2'-3'465'0'0,"0"-1"1"0"0,1 0-1 0 0,-2 1 0 0 0,1-1 0 0 0,0 0 1 0 0,-1 0-1 0 0,0 0 0 0 0,0 0 0 0 0,0-1 0 0 0,0-4 1 0 0,-1 5-339 0 0,0 0 1 0 0,0 1-1 0 0,0-1 1 0 0,-1 0-1 0 0,0 0 1 0 0,0 1-1 0 0,0-1 0 0 0,0 0 1 0 0,0 1-1 0 0,-3-5 1 0 0,2 4-160 0 0,-1-1 1 0 0,0 1 0 0 0,-1-1-1 0 0,1 1 1 0 0,-1 0-1 0 0,1 0 1 0 0,-1 1 0 0 0,-1-1-1 0 0,1 1 1 0 0,0 0 0 0 0,-1 0-1 0 0,0 0 1 0 0,1 1-1 0 0,-1 0 1 0 0,0 0 0 0 0,-8-3-1 0 0,-1 1-11 0 0,0 1 0 0 0,-1 0-1 0 0,0 1 1 0 0,1 0 0 0 0,-1 1-1 0 0,0 1 1 0 0,1 0 0 0 0,-1 1 0 0 0,0 1-1 0 0,1 0 1 0 0,-1 1 0 0 0,1 0-1 0 0,-18 7 1 0 0,12-2-33 0 0,1 0-1 0 0,0 1 1 0 0,-30 19 0 0 0,43-24 54 0 0,1 0 1 0 0,-1 0-1 0 0,1 1 1 0 0,-1-1-1 0 0,1 1 1 0 0,1 0-1 0 0,-1 1 1 0 0,1-1 0 0 0,0 1-1 0 0,0 0 1 0 0,0 0-1 0 0,1 0 1 0 0,0 1-1 0 0,-4 11 1 0 0,6-12 22 0 0,0-1 0 0 0,0 0 0 0 0,1 0 0 0 0,-1 1 0 0 0,1-1 0 0 0,0 0 0 0 0,0 1 0 0 0,1-1 0 0 0,0 0 0 0 0,0 0 0 0 0,0 1 0 0 0,1-1 1 0 0,-1 0-1 0 0,1 0 0 0 0,4 7 0 0 0,-2-6 16 0 0,0 0 1 0 0,0-1-1 0 0,0 0 1 0 0,1 1-1 0 0,0-1 1 0 0,0-1 0 0 0,1 1-1 0 0,-1-1 1 0 0,1 0-1 0 0,10 5 1 0 0,-1-1 7 0 0,1-2 0 0 0,0 1 0 0 0,0-2 0 0 0,1-1 1 0 0,-1 0-1 0 0,1 0 0 0 0,0-2 0 0 0,32 1 0 0 0,-27-4-17 0 0,1 0 1 0 0,-1-1-1 0 0,0-2 0 0 0,0 0 0 0 0,0-1 0 0 0,-1-1 0 0 0,1-2 0 0 0,-1 0 0 0 0,31-17 0 0 0,-47 23 21 0 0,-1-1 0 0 0,0 0 1 0 0,0 0-1 0 0,0 0 0 0 0,0-1 0 0 0,0 1 1 0 0,0-1-1 0 0,-1 0 0 0 0,0 0 0 0 0,0 0 1 0 0,0 0-1 0 0,4-9 0 0 0,-6 10 4 0 0,0-1 0 0 0,0 1 0 0 0,0 0 1 0 0,0-1-1 0 0,0 1 0 0 0,-1-1 0 0 0,0 1 0 0 0,0-1 1 0 0,0 1-1 0 0,0 0 0 0 0,0-1 0 0 0,-1 1 0 0 0,1-1 0 0 0,-1 1 1 0 0,0 0-1 0 0,0-1 0 0 0,0 1 0 0 0,-1 0 0 0 0,-2-5 0 0 0,1 3-33 0 0,0 0 0 0 0,0 0 0 0 0,0 0-1 0 0,-1 0 1 0 0,0 1 0 0 0,0-1 0 0 0,0 1-1 0 0,-6-4 1 0 0,7 6-414 0 0,1 1 1 0 0,-1-1-1 0 0,1 1 0 0 0,-1 0 1 0 0,0 0-1 0 0,1 0 0 0 0,-1 0 0 0 0,0 0 1 0 0,0 1-1 0 0,1-1 0 0 0,-1 1 1 0 0,-3-1-1 0 0,0 1-1019 0 0</inkml:trace>
</inkml:ink>
</file>

<file path=ppt/ink/ink6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16.233"/>
    </inkml:context>
    <inkml:brush xml:id="br0">
      <inkml:brushProperty name="width" value="0.1" units="cm"/>
      <inkml:brushProperty name="height" value="0.1" units="cm"/>
      <inkml:brushProperty name="color" value="#FFFFFF"/>
    </inkml:brush>
  </inkml:definitions>
  <inkml:trace contextRef="#ctx0" brushRef="#br0">10 0 996 0 0,'-2'8'3126'0'0,"-5"24"-1884"0"0,7-11-861 0 0,0 28-1874 0 0</inkml:trace>
</inkml:ink>
</file>

<file path=ppt/ink/ink6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17.119"/>
    </inkml:context>
    <inkml:brush xml:id="br0">
      <inkml:brushProperty name="width" value="0.1" units="cm"/>
      <inkml:brushProperty name="height" value="0.1" units="cm"/>
      <inkml:brushProperty name="color" value="#FFFFFF"/>
    </inkml:brush>
  </inkml:definitions>
  <inkml:trace contextRef="#ctx0" brushRef="#br0">64 15 996 0 0,'-4'-15'9452'0'0,"-4"34"-7797"0"0,-2 19-3112 0 0,6-21 2279 0 0,-10 57-567 0 0,3 0-1 0 0,-1 112 1 0 0,12-185-243 0 0,0 1 0 0 0,0-1 0 0 0,1 1 0 0 0,-1-1 0 0 0,0 1 0 0 0,1-1 0 0 0,-1 1 0 0 0,1-1 0 0 0,-1 0 0 0 0,1 1 0 0 0,0-1 0 0 0,-1 0 0 0 0,1 1 0 0 0,0-1 0 0 0,0 0 0 0 0,0 0 0 0 0,0 0 0 0 0,0 0 0 0 0,2 2 0 0 0,0-1 6 0 0,1 0-1 0 0,-1 0 1 0 0,1 0 0 0 0,0 0 0 0 0,-1-1 0 0 0,1 0 0 0 0,5 2 0 0 0,7 0-31 0 0,0 0 0 0 0,29 0 0 0 0,-39-3-17 0 0,121-1-1318 0 0,-43-7-2564 0 0,-62-1-819 0 0,-18 6 3044 0 0</inkml:trace>
</inkml:ink>
</file>

<file path=ppt/ink/ink6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17.493"/>
    </inkml:context>
    <inkml:brush xml:id="br0">
      <inkml:brushProperty name="width" value="0.1" units="cm"/>
      <inkml:brushProperty name="height" value="0.1" units="cm"/>
      <inkml:brushProperty name="color" value="#FFFFFF"/>
    </inkml:brush>
  </inkml:definitions>
  <inkml:trace contextRef="#ctx0" brushRef="#br0">2 57 1260 0 0,'-1'-3'2221'0'0,"0"3"-2186"0"0,10-6 791 0 0,11-4-215 0 0,46-2-535 0 0,-44 9-941 0 0,0-2 0 0 0,26-7 0 0 0,-35 7-409 0 0</inkml:trace>
</inkml:ink>
</file>

<file path=ppt/ink/ink6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17.866"/>
    </inkml:context>
    <inkml:brush xml:id="br0">
      <inkml:brushProperty name="width" value="0.1" units="cm"/>
      <inkml:brushProperty name="height" value="0.1" units="cm"/>
      <inkml:brushProperty name="color" value="#FFFFFF"/>
    </inkml:brush>
  </inkml:definitions>
  <inkml:trace contextRef="#ctx0" brushRef="#br0">1 6 1380 0 0,'97'1'1460'0'0,"221"-6"466"0"0,-267 3-4211 0 0,-48 2 1128 0 0</inkml:trace>
</inkml:ink>
</file>

<file path=ppt/ink/ink6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20.697"/>
    </inkml:context>
    <inkml:brush xml:id="br0">
      <inkml:brushProperty name="width" value="0.1" units="cm"/>
      <inkml:brushProperty name="height" value="0.1" units="cm"/>
      <inkml:brushProperty name="color" value="#FFFFFF"/>
    </inkml:brush>
  </inkml:definitions>
  <inkml:trace contextRef="#ctx0" brushRef="#br0">20 83 880 0 0,'0'-1'205'0'0,"-1"0"-1"0"0,1 0 0 0 0,0 0 1 0 0,-1 1-1 0 0,1-1 1 0 0,-1 0-1 0 0,1 0 0 0 0,-1 0 1 0 0,1 1-1 0 0,-1-1 1 0 0,1 0-1 0 0,-1 1 1 0 0,0-1-1 0 0,1 0 0 0 0,-1 1 1 0 0,0-1-1 0 0,1 1 1 0 0,-1-1-1 0 0,0 1 0 0 0,0 0 1 0 0,-1-1-1 0 0,-4-5 1811 0 0,23 1-1658 0 0,78-11 117 0 0,112-2 0 0 0,-84 9-272 0 0,-75 5-315 0 0,32-3 729 0 0,-27 5-3789 0 0</inkml:trace>
</inkml:ink>
</file>

<file path=ppt/ink/ink6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21.281"/>
    </inkml:context>
    <inkml:brush xml:id="br0">
      <inkml:brushProperty name="width" value="0.1" units="cm"/>
      <inkml:brushProperty name="height" value="0.1" units="cm"/>
      <inkml:brushProperty name="color" value="#FFFFFF"/>
    </inkml:brush>
  </inkml:definitions>
  <inkml:trace contextRef="#ctx0" brushRef="#br0">115 4 896 0 0,'-19'-2'1358'0'0,"18"1"-1276"0"0,0 1 0 0 0,0 0 0 0 0,-1 0-1 0 0,1-1 1 0 0,0 1 0 0 0,0 0 0 0 0,0 0 0 0 0,0 0 0 0 0,0 0 0 0 0,-1 0 0 0 0,1 1-1 0 0,0-1 1 0 0,0 0 0 0 0,0 0 0 0 0,0 1 0 0 0,0-1 0 0 0,0 1 0 0 0,0-1 0 0 0,0 1 0 0 0,0-1-1 0 0,0 1 1 0 0,0 0 0 0 0,0-1 0 0 0,0 1 0 0 0,0 0 0 0 0,1 0 0 0 0,-1 0 0 0 0,0 0-1 0 0,1-1 1 0 0,-1 1 0 0 0,0 0 0 0 0,1 0 0 0 0,-1 0 0 0 0,1 0 0 0 0,-1 1 0 0 0,1-1-1 0 0,0 0 1 0 0,-1 2 0 0 0,-8 19 440 0 0,0 1 1 0 0,2 0-1 0 0,1 0 0 0 0,-6 38 1 0 0,-3 97 822 0 0,14-138-1189 0 0,-1 125 721 0 0,3-76-314 0 0,-1-68-547 0 0,0 0 1 0 0,0 0-1 0 0,1 1 0 0 0,-1-1 1 0 0,0 0-1 0 0,1 0 1 0 0,-1 0-1 0 0,0 0 0 0 0,1 0 1 0 0,-1 1-1 0 0,1-1 1 0 0,0 0-1 0 0,-1 0 0 0 0,1 0 1 0 0,0-1-1 0 0,0 1 1 0 0,0 0-1 0 0,-1 0 1 0 0,1 0-1 0 0,0 0 0 0 0,0-1 1 0 0,0 1-1 0 0,0-1 1 0 0,0 1-1 0 0,0 0 0 0 0,1-1 1 0 0,-1 0-1 0 0,0 1 1 0 0,0-1-1 0 0,0 0 0 0 0,0 1 1 0 0,3-1-1 0 0,46 1 147 0 0,-32-2-145 0 0,338-19-3019 0 0,-322 18 2356 0 0,20-3-4348 0 0,-48 5 3630 0 0</inkml:trace>
</inkml:ink>
</file>

<file path=ppt/ink/ink6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21.911"/>
    </inkml:context>
    <inkml:brush xml:id="br0">
      <inkml:brushProperty name="width" value="0.1" units="cm"/>
      <inkml:brushProperty name="height" value="0.1" units="cm"/>
      <inkml:brushProperty name="color" value="#FFFFFF"/>
    </inkml:brush>
  </inkml:definitions>
  <inkml:trace contextRef="#ctx0" brushRef="#br0">1 121 1100 0 0,'5'-2'194'0'0,"1"0"-1"0"0,0 1 1 0 0,0-1 0 0 0,0 1-1 0 0,0 0 1 0 0,0 1-1 0 0,1-1 1 0 0,-1 1 0 0 0,0 1-1 0 0,0-1 1 0 0,0 1-1 0 0,0 0 1 0 0,0 0 0 0 0,0 1-1 0 0,8 3 1 0 0,-2-1-118 0 0,0 1 0 0 0,-1 0 0 0 0,1 1-1 0 0,-1 0 1 0 0,0 1 0 0 0,13 11 0 0 0,-21-16-82 0 0,-1 0 0 0 0,1 1 0 0 0,-1-1 0 0 0,1 1 0 0 0,-1-1 1 0 0,0 1-1 0 0,0 0 0 0 0,0 0 0 0 0,0 0 0 0 0,-1 0 0 0 0,1 0 0 0 0,-1 1 0 0 0,0-1 0 0 0,0 0 0 0 0,0 1 0 0 0,0-1 0 0 0,-1 0 0 0 0,1 1 0 0 0,-1 4 1 0 0,0-3-12 0 0,-1 0 0 0 0,0 0 1 0 0,0 0-1 0 0,0 0 1 0 0,-1 0-1 0 0,0 0 1 0 0,0 0-1 0 0,0-1 0 0 0,0 1 1 0 0,-1-1-1 0 0,-5 8 1 0 0,0-2 59 0 0,-1 0 1 0 0,0-1-1 0 0,0 0 1 0 0,0 0-1 0 0,-1-1 1 0 0,-1 0 0 0 0,1-1-1 0 0,-1 0 1 0 0,-21 9-1 0 0,31-16-36 0 0,1 0 0 0 0,-1 1 0 0 0,0-1 0 0 0,1 0 0 0 0,-1 1 0 0 0,1-1 0 0 0,-1 0 0 0 0,0 0 0 0 0,1 0 0 0 0,-1 0 0 0 0,0 1-1 0 0,1-1 1 0 0,-1 0 0 0 0,0 0 0 0 0,1 0 0 0 0,-1 0 0 0 0,0 0 0 0 0,1-1 0 0 0,-1 1 0 0 0,1 0 0 0 0,-1 0 0 0 0,-1-1 0 0 0,6-10 90 0 0,19-17-5 0 0,-22 27-83 0 0,33-33 96 0 0,56-43 1 0 0,9-9-26 0 0,-84 71 48 0 0,-2 0-1 0 0,0 0 1 0 0,0-1 0 0 0,15-28 0 0 0,-27 42-99 0 0,0 0 0 0 0,0-1 1 0 0,0 1-1 0 0,0-1 0 0 0,0 1 0 0 0,-1-1 0 0 0,1 1 0 0 0,-1-1 0 0 0,0 1 0 0 0,1-1 0 0 0,-1 0 0 0 0,-1 1 1 0 0,1-5-1 0 0,-1 6-23 0 0,1 1 0 0 0,0-1 0 0 0,0 0 0 0 0,-1 0 0 0 0,1 1 0 0 0,-1-1 0 0 0,1 0 0 0 0,0 0 0 0 0,-1 1 0 0 0,1-1 0 0 0,-1 1 0 0 0,0-1-1 0 0,1 0 1 0 0,-1 1 0 0 0,1-1 0 0 0,-1 1 0 0 0,0 0 0 0 0,1-1 0 0 0,-1 1 0 0 0,0-1 0 0 0,0 1 0 0 0,1 0 0 0 0,-1 0 0 0 0,0-1 0 0 0,0 1 0 0 0,0 0 0 0 0,1 0 0 0 0,-1 0 0 0 0,0 0 0 0 0,0 0 0 0 0,0 0 0 0 0,1 0 0 0 0,-1 0 0 0 0,0 0 0 0 0,0 0 0 0 0,0 1 0 0 0,1-1 0 0 0,-1 0 0 0 0,0 0 0 0 0,0 1 0 0 0,1-1 0 0 0,-1 0 0 0 0,0 1 0 0 0,1-1 0 0 0,-2 2 0 0 0,-2 0 52 0 0,0 1 0 0 0,0 0 0 0 0,0 0 0 0 0,0 0 0 0 0,1 1 0 0 0,-1-1 0 0 0,1 1 0 0 0,0 0 0 0 0,0 0 0 0 0,1 0 0 0 0,-1 0 0 0 0,1 0 0 0 0,0 1 0 0 0,0-1 0 0 0,-3 10 0 0 0,3-5 39 0 0,-1 0 0 0 0,1 1 0 0 0,0-1 0 0 0,1 1 0 0 0,0-1 0 0 0,1 1 0 0 0,0 10 0 0 0,1-12-61 0 0,0 0 0 0 0,1 0-1 0 0,-1 0 1 0 0,2-1 0 0 0,-1 1 0 0 0,1-1 0 0 0,0 1-1 0 0,1-1 1 0 0,0 0 0 0 0,0 0 0 0 0,0-1-1 0 0,1 1 1 0 0,0-1 0 0 0,0 0 0 0 0,1 0-1 0 0,-1-1 1 0 0,7 6 0 0 0,-5-7-521 0 0,-1 1-1 0 0,1-1 1 0 0,0-1-1 0 0,0 1 1 0 0,0-1-1 0 0,0-1 1 0 0,1 1-1 0 0,-1-1 1 0 0,1 0-1 0 0,0-1 1 0 0,9 1-1 0 0,-2-1-1006 0 0</inkml:trace>
</inkml:ink>
</file>

<file path=ppt/ink/ink6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22.293"/>
    </inkml:context>
    <inkml:brush xml:id="br0">
      <inkml:brushProperty name="width" value="0.1" units="cm"/>
      <inkml:brushProperty name="height" value="0.1" units="cm"/>
      <inkml:brushProperty name="color" value="#FFFFFF"/>
    </inkml:brush>
  </inkml:definitions>
  <inkml:trace contextRef="#ctx0" brushRef="#br0">0 69 1164 0 0,'5'-7'328'0'0,"1"1"-1"0"0,-1 0 1 0 0,1 0 0 0 0,1 1-1 0 0,-1-1 1 0 0,1 1 0 0 0,0 1-1 0 0,0-1 1 0 0,0 1 0 0 0,9-3-1 0 0,-14 5-286 0 0,0 1-1 0 0,1 1 0 0 0,-1-1 0 0 0,0 0 0 0 0,0 0 1 0 0,0 1-1 0 0,0-1 0 0 0,1 1 0 0 0,-1 0 0 0 0,0 0 1 0 0,0 0-1 0 0,1 0 0 0 0,-1 0 0 0 0,0 0 0 0 0,0 0 1 0 0,1 1-1 0 0,-1-1 0 0 0,0 1 0 0 0,0 0 0 0 0,0-1 1 0 0,0 1-1 0 0,0 0 0 0 0,0 0 0 0 0,0 1 0 0 0,0-1 0 0 0,0 0 1 0 0,0 0-1 0 0,-1 1 0 0 0,1 0 0 0 0,0-1 0 0 0,-1 1 1 0 0,0 0-1 0 0,1-1 0 0 0,-1 1 0 0 0,0 0 0 0 0,0 0 1 0 0,0 0-1 0 0,0 0 0 0 0,0 0 0 0 0,0 0 0 0 0,0 4 1 0 0,0-2-44 0 0,0 0 1 0 0,0 1 0 0 0,0-1 0 0 0,-1 0-1 0 0,0 0 1 0 0,0 0 0 0 0,0 1 0 0 0,0-1 0 0 0,-1 0-1 0 0,0 0 1 0 0,0 1 0 0 0,0-1 0 0 0,0 0 0 0 0,0 0-1 0 0,-1 0 1 0 0,0 0 0 0 0,0-1 0 0 0,0 1-1 0 0,0 0 1 0 0,-1-1 0 0 0,-2 4 0 0 0,-7 7 90 0 0,-1-2 1 0 0,0 1-1 0 0,-26 18 1 0 0,11-9 666 0 0,28-22-747 0 0,0 0 0 0 0,0 0 0 0 0,-1 0 0 0 0,1 0 0 0 0,0 0 0 0 0,0 0 0 0 0,0 0 0 0 0,0 0 0 0 0,0 0 0 0 0,0 0 0 0 0,0 0 0 0 0,0 1 0 0 0,-1-1 0 0 0,1 0 0 0 0,0 0 0 0 0,0 0 0 0 0,0 0 0 0 0,0 0 0 0 0,0 0 0 0 0,0 0 0 0 0,0 0-1 0 0,0 0 1 0 0,0 1 0 0 0,0-1 0 0 0,0 0 0 0 0,0 0 0 0 0,0 0 0 0 0,0 0 0 0 0,0 0 0 0 0,0 0 0 0 0,0 0 0 0 0,0 0 0 0 0,0 1 0 0 0,0-1 0 0 0,0 0 0 0 0,0 0 0 0 0,0 0 0 0 0,0 0 0 0 0,0 0 0 0 0,0 0 0 0 0,0 0 0 0 0,0 1 0 0 0,0-1 0 0 0,0 0 0 0 0,0 0 0 0 0,0 0-1 0 0,0 0 1 0 0,0 0 0 0 0,0 0 0 0 0,0 0 0 0 0,1 0 0 0 0,-1 0 0 0 0,0 0 0 0 0,0 0 0 0 0,0 1 0 0 0,0-1 0 0 0,0 0 0 0 0,0 0 0 0 0,0 0 0 0 0,0 0 0 0 0,0 0 0 0 0,1 0 0 0 0,-1 0 0 0 0,0 0 0 0 0,0 0 0 0 0,0 0 0 0 0,13 1 173 0 0,16-5-40 0 0,97-14-1388 0 0,-43 9-3016 0 0,-62 7 2660 0 0</inkml:trace>
</inkml:ink>
</file>

<file path=ppt/ink/ink6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22.674"/>
    </inkml:context>
    <inkml:brush xml:id="br0">
      <inkml:brushProperty name="width" value="0.1" units="cm"/>
      <inkml:brushProperty name="height" value="0.1" units="cm"/>
      <inkml:brushProperty name="color" value="#FFFFFF"/>
    </inkml:brush>
  </inkml:definitions>
  <inkml:trace contextRef="#ctx0" brushRef="#br0">1 0 1708 0 0,'13'5'572'0'0,"0"-1"0"0"0,0 0 0 0 0,1-1-1 0 0,-1 0 1 0 0,23 0 0 0 0,72-2 394 0 0,-59-2-557 0 0,5 0-363 0 0,-25 0-1199 0 0,0 1 0 0 0,46 5-1 0 0,-67-3-138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1.119"/>
    </inkml:context>
    <inkml:brush xml:id="br0">
      <inkml:brushProperty name="width" value="0.1" units="cm"/>
      <inkml:brushProperty name="height" value="0.1" units="cm"/>
      <inkml:brushProperty name="color" value="#FFFFFF"/>
    </inkml:brush>
  </inkml:definitions>
  <inkml:trace contextRef="#ctx0" brushRef="#br0">1 4 4524 0 0,'2'-3'1588'0'0,"-2"3"-1529"0"0,0 0 0 0 0,0 0 0 0 0,0 0-1 0 0,1 0 1 0 0,-1 0 0 0 0,2 0 764 0 0,-2 0-764 0 0,6 9 1501 0 0,3 10-174 0 0,-5-8-1097 0 0,1 6 119 0 0,2 1 0 0 0,0-1 0 0 0,1-1 0 0 0,1 1 0 0 0,12 16 0 0 0,-18-29-440 0 0,1 0 0 0 0,-1 0 0 0 0,1 0 1 0 0,0 0-1 0 0,0-1 0 0 0,1 0 0 0 0,-1 0 0 0 0,1 0 0 0 0,0 0 1 0 0,0-1-1 0 0,0 1 0 0 0,0-1 0 0 0,0 0 0 0 0,0-1 0 0 0,0 1 1 0 0,1-1-1 0 0,-1 0 0 0 0,0-1 0 0 0,1 1 0 0 0,-1-1 0 0 0,1 0 1 0 0,6-1-1 0 0,-8 0-103 0 0,0 0 1 0 0,0 0-1 0 0,0 0 0 0 0,0-1 1 0 0,0 0-1 0 0,0 1 0 0 0,0-2 1 0 0,-1 1-1 0 0,1 0 0 0 0,-1 0 1 0 0,1-1-1 0 0,-1 0 0 0 0,0 0 1 0 0,0 0-1 0 0,0 0 0 0 0,-1 0 1 0 0,1-1-1 0 0,2-3 1 0 0,4-8-2473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0.376"/>
    </inkml:context>
    <inkml:brush xml:id="br0">
      <inkml:brushProperty name="width" value="0.1" units="cm"/>
      <inkml:brushProperty name="height" value="0.1" units="cm"/>
      <inkml:brushProperty name="color" value="#FFFFFF"/>
    </inkml:brush>
  </inkml:definitions>
  <inkml:trace contextRef="#ctx0" brushRef="#br0">0 98 6545 0 0,'4'-8'675'0'0,"0"-1"1"0"0,1 1-1 0 0,0 1 1 0 0,1-1-1 0 0,-1 0 1 0 0,1 1-1 0 0,13-11 1 0 0,-17 16-549 0 0,0-1 1 0 0,0 1-1 0 0,1 0 1 0 0,-1 0-1 0 0,1 1 1 0 0,-1-1 0 0 0,1 0-1 0 0,0 1 1 0 0,0-1-1 0 0,0 1 1 0 0,0 0 0 0 0,-1 0-1 0 0,2 0 1 0 0,-1 1-1 0 0,0-1 1 0 0,0 1 0 0 0,0-1-1 0 0,0 1 1 0 0,0 0-1 0 0,0 0 1 0 0,0 1-1 0 0,0-1 1 0 0,0 1 0 0 0,0-1-1 0 0,0 1 1 0 0,6 2-1 0 0,-7-2-76 0 0,-1 1 1 0 0,0-1-1 0 0,1 0 0 0 0,-1 1 0 0 0,0-1 0 0 0,0 1 0 0 0,0-1 0 0 0,0 1 0 0 0,0-1 0 0 0,-1 1 0 0 0,1 0 0 0 0,0 0 0 0 0,-1-1 0 0 0,1 1 0 0 0,-1 0 1 0 0,1 0-1 0 0,-1 0 0 0 0,0-1 0 0 0,0 1 0 0 0,0 0 0 0 0,0 0 0 0 0,0 0 0 0 0,-1 0 0 0 0,1-1 0 0 0,-1 4 0 0 0,-14 49 306 0 0,13-49-300 0 0,-8 19 104 0 0,0-1 0 0 0,-21 31 1 0 0,9-14-1 0 0,21-39-162 0 0,0 0 0 0 0,1-1 0 0 0,-1 1 0 0 0,1 0 0 0 0,0 0 1 0 0,-1 0-1 0 0,1 0 0 0 0,0 0 0 0 0,-1 0 0 0 0,1 0 0 0 0,0 1 0 0 0,0-1 1 0 0,0 0-1 0 0,0 0 0 0 0,0 0 0 0 0,0 0 0 0 0,0 0 0 0 0,0 0 0 0 0,0 0 1 0 0,1 0-1 0 0,-1 0 0 0 0,0 0 0 0 0,1 0 0 0 0,-1 0 0 0 0,1 0 0 0 0,-1 0 1 0 0,1 0-1 0 0,0 1 0 0 0,1 0 6 0 0,0-1 1 0 0,0 1-1 0 0,1-1 1 0 0,-1 1-1 0 0,0-1 1 0 0,1 0-1 0 0,-1 0 1 0 0,0 0 0 0 0,1 0-1 0 0,-1 0 1 0 0,4 0-1 0 0,8 2 11 0 0,0-1 0 0 0,0-1 0 0 0,16 0 0 0 0,-13-1-299 0 0,18 0-802 0 0,46-5-1 0 0,-67 2-520 0 0,0 1-1 0 0,-1-2 0 0 0,22-7 0 0 0,-25 6-1468 0 0</inkml:trace>
</inkml:ink>
</file>

<file path=ppt/ink/ink6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23.024"/>
    </inkml:context>
    <inkml:brush xml:id="br0">
      <inkml:brushProperty name="width" value="0.1" units="cm"/>
      <inkml:brushProperty name="height" value="0.1" units="cm"/>
      <inkml:brushProperty name="color" value="#FFFFFF"/>
    </inkml:brush>
  </inkml:definitions>
  <inkml:trace contextRef="#ctx0" brushRef="#br0">31 15 840 0 0,'0'-1'162'0'0,"-1"0"-1"0"0,1 0 1 0 0,-1 0-1 0 0,1 1 1 0 0,-1-1-1 0 0,0 0 1 0 0,1 0-1 0 0,-1 0 1 0 0,0 1-1 0 0,1-1 1 0 0,-1 0-1 0 0,0 0 1 0 0,0 1-1 0 0,0-1 1 0 0,0 1-1 0 0,0-1 1 0 0,0 1 0 0 0,0-1-1 0 0,0 1 1 0 0,0 0-1 0 0,0-1 1 0 0,-1 1-1 0 0,2 0-54 0 0,-1 1-1 0 0,0-1 1 0 0,1 1-1 0 0,-1-1 1 0 0,1 1-1 0 0,-1-1 1 0 0,0 1-1 0 0,1 0 1 0 0,0-1-1 0 0,-1 1 1 0 0,1 0-1 0 0,-1-1 1 0 0,1 1-1 0 0,0 0 1 0 0,-1-1-1 0 0,1 1 1 0 0,0 0-1 0 0,0 0 1 0 0,-1-1-1 0 0,1 1 1 0 0,0 1-1 0 0,-3 57 1804 0 0,3-51-1790 0 0,15 337 3903 0 0,-8-301-4825 0 0,3-18-3043 0 0</inkml:trace>
</inkml:ink>
</file>

<file path=ppt/ink/ink6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23.540"/>
    </inkml:context>
    <inkml:brush xml:id="br0">
      <inkml:brushProperty name="width" value="0.1" units="cm"/>
      <inkml:brushProperty name="height" value="0.1" units="cm"/>
      <inkml:brushProperty name="color" value="#FFFFFF"/>
    </inkml:brush>
  </inkml:definitions>
  <inkml:trace contextRef="#ctx0" brushRef="#br0">1 51 3588 0 0,'3'18'732'0'0,"1"-1"-1"0"0,1 1 1 0 0,1-1-1 0 0,0 0 1 0 0,1 0 0 0 0,1-1-1 0 0,12 20 1 0 0,-17-30-801 0 0,1-1-1 0 0,0 0 1 0 0,0 0 0 0 0,0 0 0 0 0,1 0 0 0 0,0-1 0 0 0,-1 1 0 0 0,2-1-1 0 0,-1 0 1 0 0,0-1 0 0 0,1 1 0 0 0,0-1 0 0 0,-1 0 0 0 0,1-1 0 0 0,0 0-1 0 0,1 1 1 0 0,-1-2 0 0 0,0 1 0 0 0,1-1 0 0 0,-1 0 0 0 0,0 0 0 0 0,1-1 0 0 0,10 0-1 0 0,-13 0-38 0 0,-1-1 0 0 0,1 0 0 0 0,-1 1 0 0 0,1-1 0 0 0,-1-1 0 0 0,1 1-1 0 0,-1 0 1 0 0,1-1 0 0 0,-1 0 0 0 0,0 0 0 0 0,0 0 0 0 0,0 0 0 0 0,0 0-1 0 0,0-1 1 0 0,3-3 0 0 0,-1 1-9 0 0,-1-1-1 0 0,-1 0 1 0 0,1 1-1 0 0,-1-1 1 0 0,0-1 0 0 0,0 1-1 0 0,4-12 1 0 0,-3-1 264 0 0,0-1 1 0 0,0 0-1 0 0,-2 1 0 0 0,0-34 1 0 0,-2 43 124 0 0,1 5 17 0 0,-1-1 0 0 0,0 1 0 0 0,-1-1 1 0 0,1 1-1 0 0,-1-1 0 0 0,0 1 0 0 0,-3-9 0 0 0,4 14-267 0 0,-1 0 0 0 0,1 0 0 0 0,0 0 0 0 0,-1 0 1 0 0,1 0-1 0 0,0 0 0 0 0,0 0 0 0 0,-1 0 0 0 0,1 0 0 0 0,0 0 0 0 0,-1 0 0 0 0,1 1 0 0 0,0-1 0 0 0,0 0 0 0 0,-1 0 1 0 0,1 0-1 0 0,0 0 0 0 0,0 0 0 0 0,-1 1 0 0 0,1-1 0 0 0,0 0 0 0 0,0 0 0 0 0,0 0 0 0 0,-1 1 0 0 0,1-1 0 0 0,0 0 1 0 0,0 0-1 0 0,0 1 0 0 0,0-1 0 0 0,0 0 0 0 0,-1 0 0 0 0,1 1 0 0 0,0-1 0 0 0,0 0 0 0 0,0 1 0 0 0,0-1 0 0 0,0 0 1 0 0,0 0-1 0 0,0 1 0 0 0,0-1 0 0 0,-6 16 304 0 0,2 20 99 0 0,1 0 0 0 0,2 0-1 0 0,2 0 1 0 0,6 49 0 0 0,-2-28-97 0 0,1 12 3 0 0,5 120 390 0 0,-11-150-492 0 0,-1 0-1 0 0,-12 69 1 0 0,12-105-215 0 0,1-1-1 0 0,0 0 1 0 0,-1 1 0 0 0,0-1 0 0 0,0 1-1 0 0,0-1 1 0 0,0 0 0 0 0,0 0 0 0 0,0 0-1 0 0,0 1 1 0 0,-1-1 0 0 0,1 0 0 0 0,-1-1-1 0 0,0 1 1 0 0,1 0 0 0 0,-1 0 0 0 0,0-1-1 0 0,0 1 1 0 0,0-1 0 0 0,0 1 0 0 0,-3 0-1 0 0,2-1 2 0 0,-1 0 0 0 0,0 0-1 0 0,1 0 1 0 0,-1 0-1 0 0,0-1 1 0 0,1 0-1 0 0,-1 0 1 0 0,0 0 0 0 0,1 0-1 0 0,-1 0 1 0 0,0-1-1 0 0,-6-1 1 0 0,-1-2 59 0 0,1 1-1 0 0,-1-2 1 0 0,1 1 0 0 0,-1-1-1 0 0,1-1 1 0 0,1 0 0 0 0,-1 0 0 0 0,-10-11-1 0 0,13 11 21 0 0,0-1-1 0 0,0 0 0 0 0,1 0 0 0 0,0 0 1 0 0,1-1-1 0 0,-7-11 0 0 0,11 15-82 0 0,-1 1 1 0 0,1-1-1 0 0,-1 1 0 0 0,1-1 1 0 0,1 1-1 0 0,-1-1 0 0 0,0 0 0 0 0,1 0 1 0 0,-1 1-1 0 0,1-1 0 0 0,0 0 1 0 0,1 0-1 0 0,-1 0 0 0 0,1 1 1 0 0,-1-1-1 0 0,1 0 0 0 0,0 1 0 0 0,3-7 1 0 0,2-3-336 0 0,1 0-1 0 0,0 0 1 0 0,1 1 0 0 0,1 0 0 0 0,0 1 0 0 0,0-1-1 0 0,14-11 1 0 0,-6 8-1610 0 0,0 1 0 0 0,21-13 0 0 0,-19 14-1069 0 0</inkml:trace>
</inkml:ink>
</file>

<file path=ppt/ink/ink6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23.964"/>
    </inkml:context>
    <inkml:brush xml:id="br0">
      <inkml:brushProperty name="width" value="0.1" units="cm"/>
      <inkml:brushProperty name="height" value="0.1" units="cm"/>
      <inkml:brushProperty name="color" value="#FFFFFF"/>
    </inkml:brush>
  </inkml:definitions>
  <inkml:trace contextRef="#ctx0" brushRef="#br0">76 1 2824 0 0,'3'0'113'0'0,"-1"0"1"0"0,1 0-1 0 0,-1 0 0 0 0,0 0 0 0 0,1 1 0 0 0,-1-1 0 0 0,1 1 1 0 0,-1-1-1 0 0,0 1 0 0 0,0 0 0 0 0,1 0 0 0 0,-1 0 0 0 0,0 0 0 0 0,0 0 1 0 0,0 0-1 0 0,4 4 0 0 0,-5-4-59 0 0,0 0 0 0 0,0 1 0 0 0,0-1 0 0 0,-1 1 0 0 0,1-1 1 0 0,0 1-1 0 0,-1 0 0 0 0,1-1 0 0 0,-1 1 0 0 0,1 0 0 0 0,-1-1 0 0 0,0 1 0 0 0,1 0 0 0 0,-1-1 0 0 0,0 1 0 0 0,0 0 1 0 0,0-1-1 0 0,-1 3 0 0 0,-1 3 3 0 0,1 0 0 0 0,-2 0 0 0 0,1 0 0 0 0,-1-1 0 0 0,0 1 1 0 0,0-1-1 0 0,-1 0 0 0 0,0 0 0 0 0,-8 10 0 0 0,5-9 3 0 0,0 1-1 0 0,-1-2 1 0 0,-13 10-1 0 0,14-11 265 0 0,-1 0-1 0 0,2 1 0 0 0,-1-1 1 0 0,-11 15-1 0 0,19-20-271 0 0,-1 1 0 0 0,1-1 0 0 0,0 1 0 0 0,-1-1 0 0 0,1 0 0 0 0,0 1 1 0 0,0-1-1 0 0,0 0 0 0 0,-1 1 0 0 0,1-1 0 0 0,0 0 0 0 0,0 0 0 0 0,0 0 0 0 0,0 0 0 0 0,0 0 0 0 0,-1 0 0 0 0,1 0 0 0 0,0 0 0 0 0,0 0 0 0 0,0 0 0 0 0,0 0 1 0 0,0-1-1 0 0,1 0 0 0 0,28-2 80 0 0,108-8-1436 0 0,-66 7-3858 0 0,-61 3 3692 0 0</inkml:trace>
</inkml:ink>
</file>

<file path=ppt/ink/ink6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0.497"/>
    </inkml:context>
    <inkml:brush xml:id="br0">
      <inkml:brushProperty name="width" value="0.1" units="cm"/>
      <inkml:brushProperty name="height" value="0.1" units="cm"/>
      <inkml:brushProperty name="color" value="#FFFFFF"/>
    </inkml:brush>
  </inkml:definitions>
  <inkml:trace contextRef="#ctx0" brushRef="#br0">1 0 1048 0 0,'0'0'3808'0'0,"31"1"-2871"0"0,158 22-173 0 0,-89-12-507 0 0,75-2-234 0 0,-174-9-30 0 0,-1 1-1 0 0,1-1 0 0 0,0 0 0 0 0,-1 1 1 0 0,1-1-1 0 0,0 0 0 0 0,-1 1 1 0 0,1-1-1 0 0,-1 1 0 0 0,1-1 0 0 0,0 1 1 0 0,-1-1-1 0 0,1 1 0 0 0,-1-1 0 0 0,0 1 1 0 0,1 0-1 0 0,-1-1 0 0 0,1 1 1 0 0,-1 0-1 0 0,0-1 0 0 0,0 1 0 0 0,1 0 1 0 0,-1-1-1 0 0,0 1 0 0 0,0 0 1 0 0,0 0-1 0 0,0-1 0 0 0,0 1 0 0 0,0 0 1 0 0,0 0-1 0 0,0 0 0 0 0,0 33 81 0 0,-1-24-21 0 0,-18 230 459 0 0,4-111 42 0 0,12-89-3 0 0,-1 0 0 0 0,-3 0 0 0 0,-17 60 0 0 0,22-94-450 0 0,0-1 1 0 0,0 1-1 0 0,-1-1 1 0 0,0 0-1 0 0,0 0 1 0 0,0-1-1 0 0,0 1 1 0 0,-1-1-1 0 0,0 1 1 0 0,0-1-1 0 0,0 0 1 0 0,0 0-1 0 0,-1-1 1 0 0,0 1-1 0 0,1-1 1 0 0,-11 5-1 0 0,5-4 139 0 0,0-1-1 0 0,0 0 1 0 0,-1 0 0 0 0,1-1-1 0 0,-1 0 1 0 0,0 0-1 0 0,1-1 1 0 0,-13-1 0 0 0,10-3-614 0 0</inkml:trace>
</inkml:ink>
</file>

<file path=ppt/ink/ink6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1.215"/>
    </inkml:context>
    <inkml:brush xml:id="br0">
      <inkml:brushProperty name="width" value="0.1" units="cm"/>
      <inkml:brushProperty name="height" value="0.1" units="cm"/>
      <inkml:brushProperty name="color" value="#FFFFFF"/>
    </inkml:brush>
  </inkml:definitions>
  <inkml:trace contextRef="#ctx0" brushRef="#br0">54 17 4396 0 0,'22'-4'789'0'0,"48"-7"945"0"0,-64 10-1584 0 0,1 1 1 0 0,-1 0-1 0 0,0 0 1 0 0,0 0-1 0 0,1 1 0 0 0,-1 0 1 0 0,0 1-1 0 0,10 2 1 0 0,-13-3-115 0 0,-1 1 1 0 0,1-1-1 0 0,-1 0 1 0 0,0 1 0 0 0,0-1-1 0 0,1 1 1 0 0,-1-1-1 0 0,0 1 1 0 0,0 0-1 0 0,-1 0 1 0 0,1 0-1 0 0,0 0 1 0 0,-1 0-1 0 0,1 0 1 0 0,-1 1 0 0 0,1-1-1 0 0,-1 1 1 0 0,0-1-1 0 0,1 4 1 0 0,-1-2 3 0 0,0 1 1 0 0,-1 0 0 0 0,1 0 0 0 0,-1-1-1 0 0,0 1 1 0 0,0 0 0 0 0,-1 0-1 0 0,1 0 1 0 0,-1-1 0 0 0,-2 6-1 0 0,0 1-2 0 0,0-1-1 0 0,-1 0 1 0 0,0 0-1 0 0,-1 0 1 0 0,0-1-1 0 0,-1 0 0 0 0,0 0 1 0 0,-14 16-1 0 0,0-7 110 0 0,-1-1 0 0 0,-1-1 0 0 0,0-1 0 0 0,-1-1 0 0 0,0-1 0 0 0,-38 14 0 0 0,61-27-133 0 0,1 1 0 0 0,-1-1-1 0 0,0 0 1 0 0,0 0 0 0 0,0 0 0 0 0,0 0 0 0 0,0 0 0 0 0,0 0-1 0 0,0 0 1 0 0,0 0 0 0 0,0 0 0 0 0,0 0 0 0 0,0 0-1 0 0,0 1 1 0 0,0-1 0 0 0,0 0 0 0 0,0 0 0 0 0,0 0-1 0 0,0 0 1 0 0,0 0 0 0 0,0 0 0 0 0,0 0 0 0 0,0 0 0 0 0,0 0-1 0 0,0 1 1 0 0,0-1 0 0 0,0 0 0 0 0,0 0 0 0 0,0 0-1 0 0,0 0 1 0 0,0 0 0 0 0,0 0 0 0 0,0 0 0 0 0,0 0 0 0 0,0 1-1 0 0,21-3 182 0 0,36-5-101 0 0,-53 6-61 0 0,235-18 46 0 0,-162 16-1383 0 0,-39-2-968 0 0,-13-1-3373 0 0</inkml:trace>
</inkml:ink>
</file>

<file path=ppt/ink/ink6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1.762"/>
    </inkml:context>
    <inkml:brush xml:id="br0">
      <inkml:brushProperty name="width" value="0.1" units="cm"/>
      <inkml:brushProperty name="height" value="0.1" units="cm"/>
      <inkml:brushProperty name="color" value="#FFFFFF"/>
    </inkml:brush>
  </inkml:definitions>
  <inkml:trace contextRef="#ctx0" brushRef="#br0">538 36 944 0 0,'-10'-5'284'0'0,"0"0"0"0"0,-1 0 1 0 0,1 1-1 0 0,-1 0 0 0 0,0 1 0 0 0,0 0 0 0 0,0 1 0 0 0,0 0 1 0 0,0 1-1 0 0,0 0 0 0 0,-1 1 0 0 0,1 0 0 0 0,0 1 0 0 0,-1 0 1 0 0,1 0-1 0 0,0 2 0 0 0,0-1 0 0 0,0 1 0 0 0,0 1 0 0 0,1 0 1 0 0,-1 0-1 0 0,1 1 0 0 0,0 1 0 0 0,1 0 0 0 0,-1 0 0 0 0,1 1 1 0 0,-10 8-1 0 0,-5 6 8 0 0,2 0 1 0 0,0 2 0 0 0,2 0-1 0 0,0 1 1 0 0,1 1 0 0 0,2 1-1 0 0,1 0 1 0 0,-22 47-1 0 0,32-55-152 0 0,-1 0-1 0 0,2 0 1 0 0,1 1 0 0 0,0-1-1 0 0,1 1 1 0 0,1 0-1 0 0,1 0 1 0 0,1 0-1 0 0,3 36 1 0 0,-1-44-81 0 0,0 0 0 0 0,1 0 1 0 0,0 0-1 0 0,1-1 0 0 0,0 1 1 0 0,1-1-1 0 0,0 0 0 0 0,0 0 1 0 0,1 0-1 0 0,0-1 0 0 0,1 0 0 0 0,0 0 1 0 0,1 0-1 0 0,0-1 0 0 0,0 0 1 0 0,1-1-1 0 0,18 13 0 0 0,-9-10-51 0 0,0 0 0 0 0,1-1-1 0 0,0-1 1 0 0,0-1 0 0 0,1-1-1 0 0,-1 0 1 0 0,2-2-1 0 0,-1 0 1 0 0,0-1 0 0 0,35 0-1 0 0,-21-4-86 0 0,1-1-1 0 0,0-1 0 0 0,-1-2 1 0 0,0-1-1 0 0,52-18 0 0 0,-71 19 37 0 0,-1 0 0 0 0,0-2-1 0 0,1 0 1 0 0,-2 0 0 0 0,1-1 0 0 0,-1-1-1 0 0,-1 0 1 0 0,0-1 0 0 0,19-20 0 0 0,-24 23 27 0 0,0-1-1 0 0,0-1 1 0 0,-1 0 0 0 0,-1 0 0 0 0,1 0-1 0 0,-1 0 1 0 0,-1-1 0 0 0,0 0 0 0 0,0 0 0 0 0,-1 0-1 0 0,0 0 1 0 0,-1 0 0 0 0,0-1 0 0 0,-1 1-1 0 0,1-13 1 0 0,-3 3-22 0 0,-1-1-1 0 0,0 1 1 0 0,-2 0 0 0 0,0 0-1 0 0,-1 0 1 0 0,-1 1-1 0 0,-1-1 1 0 0,-1 1 0 0 0,0 1-1 0 0,-2 0 1 0 0,0 0-1 0 0,-13-17 1 0 0,9 16-818 0 0,0 1 0 0 0,-2 1 0 0 0,-22-21-1 0 0,21 24-2097 0 0</inkml:trace>
</inkml:ink>
</file>

<file path=ppt/ink/ink6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3.948"/>
    </inkml:context>
    <inkml:brush xml:id="br0">
      <inkml:brushProperty name="width" value="0.1" units="cm"/>
      <inkml:brushProperty name="height" value="0.1" units="cm"/>
      <inkml:brushProperty name="color" value="#FFFFFF"/>
    </inkml:brush>
  </inkml:definitions>
  <inkml:trace contextRef="#ctx0" brushRef="#br0">1 0 3100 0 0,'220'6'2989'0'0,"2"-1"-5204"0"0</inkml:trace>
</inkml:ink>
</file>

<file path=ppt/ink/ink6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4.395"/>
    </inkml:context>
    <inkml:brush xml:id="br0">
      <inkml:brushProperty name="width" value="0.1" units="cm"/>
      <inkml:brushProperty name="height" value="0.1" units="cm"/>
      <inkml:brushProperty name="color" value="#FFFFFF"/>
    </inkml:brush>
  </inkml:definitions>
  <inkml:trace contextRef="#ctx0" brushRef="#br0">126 3 1532 0 0,'-15'-1'2888'0'0,"14"1"-2744"0"0,0-1 0 0 0,0 1 1 0 0,-1 0-1 0 0,1 0 0 0 0,0 0 0 0 0,0 0 1 0 0,0 0-1 0 0,-1 0 0 0 0,1 0 0 0 0,0 0 0 0 0,0 0 1 0 0,0 0-1 0 0,0 1 0 0 0,0-1 0 0 0,-1 1 1 0 0,1-1-1 0 0,0 1 0 0 0,0-1 0 0 0,0 1 1 0 0,0-1-1 0 0,0 1 0 0 0,0 0 0 0 0,0-1 0 0 0,0 1 1 0 0,1 0-1 0 0,-1 0 0 0 0,0 0 0 0 0,0 0 1 0 0,1 0-1 0 0,-1 0 0 0 0,0 0 0 0 0,0 1 1 0 0,-10 20 183 0 0,1 1 1 0 0,0 0 0 0 0,2 0 0 0 0,1 1 0 0 0,1 0-1 0 0,-7 48 1 0 0,2 152 761 0 0,11-213-993 0 0,0 1 0 0 0,1-1 1 0 0,0 1-1 0 0,1 0 0 0 0,0-1 0 0 0,1 0 0 0 0,7 21 0 0 0,-8-28-61 0 0,1 1-1 0 0,-1-1 1 0 0,1 1-1 0 0,0-1 0 0 0,1 0 1 0 0,-1 0-1 0 0,1 0 1 0 0,-1-1-1 0 0,1 1 0 0 0,0-1 1 0 0,0 0-1 0 0,1 0 1 0 0,-1-1-1 0 0,1 1 0 0 0,-1-1 1 0 0,1 0-1 0 0,0 0 1 0 0,0 0-1 0 0,0-1 1 0 0,6 2-1 0 0,8 0-83 0 0,1 0 0 0 0,0-1 0 0 0,0-1 0 0 0,37-3 0 0 0,-35-1-1001 0 0,1 0 0 0 0,22-7-1 0 0,-36 7-311 0 0,-1-1-1789 0 0</inkml:trace>
</inkml:ink>
</file>

<file path=ppt/ink/ink6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4.737"/>
    </inkml:context>
    <inkml:brush xml:id="br0">
      <inkml:brushProperty name="width" value="0.1" units="cm"/>
      <inkml:brushProperty name="height" value="0.1" units="cm"/>
      <inkml:brushProperty name="color" value="#FFFFFF"/>
    </inkml:brush>
  </inkml:definitions>
  <inkml:trace contextRef="#ctx0" brushRef="#br0">0 36 3756 0 0,'14'-3'556'0'0,"4"-1"-52"0"0,4 0-40 0 0,3 1-59 0 0,1 0-61 0 0,3 0-36 0 0,0-1-16 0 0,0 2-40 0 0,1 0-64 0 0,-2-2-168 0 0,1 3-152 0 0,-1-2-200 0 0,0 3-136 0 0,-4 0-152 0 0,1 0-413 0 0,-2 0-375 0 0,-5 0 20 0 0</inkml:trace>
</inkml:ink>
</file>

<file path=ppt/ink/ink6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5.091"/>
    </inkml:context>
    <inkml:brush xml:id="br0">
      <inkml:brushProperty name="width" value="0.1" units="cm"/>
      <inkml:brushProperty name="height" value="0.1" units="cm"/>
      <inkml:brushProperty name="color" value="#FFFFFF"/>
    </inkml:brush>
  </inkml:definitions>
  <inkml:trace contextRef="#ctx0" brushRef="#br0">0 42 1256 0 0,'28'-6'756'0'0,"0"-1"-140"0"0,-1 1-20 0 0,2 0-124 0 0,2 1-44 0 0,0 3-84 0 0,-2-2-84 0 0,0 1-100 0 0,-4 0-204 0 0,-1 3-112 0 0,-4 0-112 0 0,0 0-80 0 0,-5 0-96 0 0,-2 0-112 0 0,-3 0-356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0.736"/>
    </inkml:context>
    <inkml:brush xml:id="br0">
      <inkml:brushProperty name="width" value="0.1" units="cm"/>
      <inkml:brushProperty name="height" value="0.1" units="cm"/>
      <inkml:brushProperty name="color" value="#FFFFFF"/>
    </inkml:brush>
  </inkml:definitions>
  <inkml:trace contextRef="#ctx0" brushRef="#br0">1 9 4860 0 0,'0'-1'82'0'0,"0"1"0"0"0,0 0 0 0 0,0-1 0 0 0,0 1 0 0 0,0 0 0 0 0,0 0 0 0 0,0-1 0 0 0,0 1 0 0 0,0 0 0 0 0,0-1 0 0 0,0 1 0 0 0,0 0 0 0 0,0-1 0 0 0,0 1 0 0 0,1 0 0 0 0,-1 0 0 0 0,0-1-1 0 0,0 1 1 0 0,0 0 0 0 0,0 0 0 0 0,1-1 0 0 0,-1 1 0 0 0,0 0 0 0 0,0 0 0 0 0,0 0 0 0 0,1-1 0 0 0,-1 1 0 0 0,0 0 0 0 0,0 0 0 0 0,1 0 0 0 0,-1 0 0 0 0,0 0 0 0 0,1 0 0 0 0,-1 0 0 0 0,0-1 0 0 0,0 1-1 0 0,1 0 1 0 0,14 5 1170 0 0,22 19-138 0 0,8 11-211 0 0,-1 3-1 0 0,-2 1 1 0 0,47 57-1 0 0,-64-64-539 0 0,0 0-1 0 0,-2 1 1 0 0,-2 2-1 0 0,-1 0 0 0 0,26 63 1 0 0,-39-80-199 0 0,-1 1-1 0 0,-1 0 1 0 0,-1-1 0 0 0,3 26 0 0 0,-6-32-84 0 0,-1 1 0 0 0,0-1 0 0 0,-1 1 1 0 0,-1-1-1 0 0,0 0 0 0 0,0 1 0 0 0,-1-1 0 0 0,-6 14 1 0 0,-1-2 5 0 0,-1-1-1 0 0,-1 0 1 0 0,-1 0 0 0 0,-1-1 0 0 0,-1-1 0 0 0,-1-1 0 0 0,0 0 0 0 0,-2-1 0 0 0,0-1 0 0 0,-2 0-1 0 0,-28 20 1 0 0,25-23-92 0 0,-73 47-138 0 0,83-56-891 0 0,1 0 1 0 0,-1 0-1 0 0,-16 4 0 0 0,25-9 384 0 0,-1 0 0 0 0,1 0-1 0 0,-1 0 1 0 0,0 0 0 0 0,1-1-1 0 0,-1 0 1 0 0,1 0 0 0 0,-6-1-1 0 0</inkml:trace>
</inkml:ink>
</file>

<file path=ppt/ink/ink6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5.478"/>
    </inkml:context>
    <inkml:brush xml:id="br0">
      <inkml:brushProperty name="width" value="0.1" units="cm"/>
      <inkml:brushProperty name="height" value="0.1" units="cm"/>
      <inkml:brushProperty name="color" value="#FFFFFF"/>
    </inkml:brush>
  </inkml:definitions>
  <inkml:trace contextRef="#ctx0" brushRef="#br0">67 1 868 0 0,'-9'16'715'0'0,"1"0"-1"0"0,1 0 0 0 0,0 1 1 0 0,2 0-1 0 0,0 0 1 0 0,0 0-1 0 0,-1 19 1 0 0,-9 127 1908 0 0,27 312 602 0 0,-11-456-3217 0 0,-1-6 123 0 0,1-1-1 0 0,0 1 0 0 0,1 0 0 0 0,7 22 0 0 0,-8-32-91 0 0,1 1 1 0 0,-1-1-1 0 0,1 0 0 0 0,0 0 0 0 0,0 0 1 0 0,0 0-1 0 0,0 0 0 0 0,1 0 1 0 0,-1 0-1 0 0,1-1 0 0 0,-1 1 0 0 0,1-1 1 0 0,0 0-1 0 0,0 0 0 0 0,0 0 1 0 0,0 0-1 0 0,1 0 0 0 0,-1-1 0 0 0,0 0 1 0 0,1 1-1 0 0,5 0 0 0 0,6 2-176 0 0,1-2 1 0 0,31 2-1 0 0,6-6-4563 0 0,-42 0 1504 0 0</inkml:trace>
</inkml:ink>
</file>

<file path=ppt/ink/ink6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5.978"/>
    </inkml:context>
    <inkml:brush xml:id="br0">
      <inkml:brushProperty name="width" value="0.1" units="cm"/>
      <inkml:brushProperty name="height" value="0.1" units="cm"/>
      <inkml:brushProperty name="color" value="#FFFFFF"/>
    </inkml:brush>
  </inkml:definitions>
  <inkml:trace contextRef="#ctx0" brushRef="#br0">1 51 4132 0 0,'6'-2'162'0'0,"0"-1"-1"0"0,0 2 0 0 0,0-1 0 0 0,0 1 0 0 0,1 0 0 0 0,-1 0 0 0 0,0 0 1 0 0,0 1-1 0 0,1 0 0 0 0,-1 0 0 0 0,1 1 0 0 0,-1 0 0 0 0,0 0 1 0 0,0 0-1 0 0,0 1 0 0 0,0 0 0 0 0,0 0 0 0 0,0 1 0 0 0,0-1 0 0 0,0 1 1 0 0,6 5-1 0 0,-7-5-163 0 0,1 1 1 0 0,-1-1-1 0 0,0 1 1 0 0,0 1-1 0 0,-1-1 1 0 0,1 1-1 0 0,-1-1 1 0 0,0 1-1 0 0,0 0 1 0 0,0 1 0 0 0,-1-1-1 0 0,0 1 1 0 0,0 0-1 0 0,0-1 1 0 0,-1 1-1 0 0,0 0 1 0 0,0 1-1 0 0,0-1 1 0 0,-1 0-1 0 0,1 12 1 0 0,-3-9-64 0 0,1-1 1 0 0,-2 1 0 0 0,1 0 0 0 0,-1 0-1 0 0,-1-1 1 0 0,1 1 0 0 0,-2-1 0 0 0,1 0 0 0 0,-1 0-1 0 0,0 0 1 0 0,-6 8 0 0 0,-4 3 44 0 0,0-1 0 0 0,-1 0 0 0 0,-18 16 0 0 0,53-46-395 0 0,16-17 347 0 0,-1-7-73 0 0,-1 5 150 0 0,-2-3 0 0 0,-1-1 0 0 0,-1-1 0 0 0,40-66 0 0 0,-68 98 40 0 0,-1 0 0 0 0,0 0 1 0 0,0 0-1 0 0,0 0 1 0 0,0 0-1 0 0,-1 0 1 0 0,0-1-1 0 0,0 1 1 0 0,0-5-1 0 0,0 9-22 0 0,0-1 1 0 0,0 0-1 0 0,0 0 0 0 0,0 1 0 0 0,0-1 0 0 0,0 0 0 0 0,0 0 1 0 0,0 1-1 0 0,0-1 0 0 0,0 0 0 0 0,-1 0 0 0 0,1 1 0 0 0,0-1 1 0 0,-1 0-1 0 0,1 0 0 0 0,0 1 0 0 0,-1-1 0 0 0,1 1 0 0 0,-1-1 1 0 0,1 0-1 0 0,-1 1 0 0 0,1-1 0 0 0,-1 1 0 0 0,1-1 0 0 0,-1 1 1 0 0,0-1-1 0 0,1 1 0 0 0,-1 0 0 0 0,0-1 0 0 0,1 1 0 0 0,-1 0 1 0 0,0-1-1 0 0,0 1 0 0 0,1 0 0 0 0,-1 0 0 0 0,0 0 1 0 0,0 0-1 0 0,1-1 0 0 0,-1 1 0 0 0,0 0 0 0 0,0 0 0 0 0,0 1 1 0 0,1-1-1 0 0,-1 0 0 0 0,0 0 0 0 0,0 0 0 0 0,1 0 0 0 0,-1 1 1 0 0,0-1-1 0 0,1 0 0 0 0,-1 1 0 0 0,0-1 0 0 0,1 1 0 0 0,-1-1 1 0 0,-1 1-1 0 0,-3 3 112 0 0,-1 0 0 0 0,1 0 0 0 0,0 0 0 0 0,1 1 0 0 0,-1 0 0 0 0,1 0 0 0 0,-1 0 0 0 0,2 0 0 0 0,-1 1 0 0 0,0 0 1 0 0,1-1-1 0 0,0 1 0 0 0,-2 7 0 0 0,1-2 34 0 0,0 0 0 0 0,1 0 1 0 0,1 0-1 0 0,-1 1 0 0 0,2-1 1 0 0,-2 19-1 0 0,3-17-36 0 0,1-1 0 0 0,0 0 0 0 0,1 1 1 0 0,0-1-1 0 0,0 0 0 0 0,1 0 0 0 0,1-1 0 0 0,6 14 0 0 0,-8-20-313 0 0,1 0 0 0 0,-1 0 1 0 0,2 0-1 0 0,-1-1 0 0 0,0 1 0 0 0,1-1 0 0 0,0 0 0 0 0,0 0 0 0 0,0 0 1 0 0,0 0-1 0 0,1-1 0 0 0,0 1 0 0 0,-1-1 0 0 0,1-1 0 0 0,0 1 1 0 0,1-1-1 0 0,-1 1 0 0 0,0-2 0 0 0,10 3 0 0 0,-4-1-1125 0 0,0-1-1 0 0,0-1 1 0 0,0 0-1 0 0,19-1 1 0 0,-11-3-406 0 0</inkml:trace>
</inkml:ink>
</file>

<file path=ppt/ink/ink6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6.398"/>
    </inkml:context>
    <inkml:brush xml:id="br0">
      <inkml:brushProperty name="width" value="0.1" units="cm"/>
      <inkml:brushProperty name="height" value="0.1" units="cm"/>
      <inkml:brushProperty name="color" value="#FFFFFF"/>
    </inkml:brush>
  </inkml:definitions>
  <inkml:trace contextRef="#ctx0" brushRef="#br0">0 30 1224 0 0,'3'-3'219'0'0,"1"0"-1"0"0,-1 0 1 0 0,1 0-1 0 0,0 1 1 0 0,0 0 0 0 0,0 0-1 0 0,0 0 1 0 0,0 0-1 0 0,0 1 1 0 0,1-1-1 0 0,-1 1 1 0 0,0 0 0 0 0,1 0-1 0 0,-1 1 1 0 0,1-1-1 0 0,-1 1 1 0 0,1 0-1 0 0,-1 0 1 0 0,6 1 0 0 0,-7 0-163 0 0,0 0 0 0 0,0 0 0 0 0,0 0 0 0 0,0 0 0 0 0,0 0 0 0 0,0 1 0 0 0,-1-1 0 0 0,1 1 0 0 0,-1 0 0 0 0,1 0 1 0 0,-1 0-1 0 0,1 0 0 0 0,-1 0 0 0 0,0 0 0 0 0,0 1 0 0 0,0-1 0 0 0,0 1 0 0 0,-1-1 0 0 0,1 1 0 0 0,-1 0 0 0 0,1 0 0 0 0,-1 0 0 0 0,0 0 1 0 0,0 0-1 0 0,0 0 0 0 0,-1 0 0 0 0,1 0 0 0 0,0 5 0 0 0,-1-2-66 0 0,1 1 1 0 0,-1-1-1 0 0,-1 1 0 0 0,1 0 1 0 0,-1-1-1 0 0,0 0 0 0 0,-1 1 0 0 0,1-1 1 0 0,-1 1-1 0 0,-1-1 0 0 0,1 0 1 0 0,-1 0-1 0 0,0 0 0 0 0,-4 5 1 0 0,-5 7 253 0 0,-2-1 0 0 0,-29 29 1 0 0,20-21 831 0 0,23-25-1056 0 0,0 0 1 0 0,0 0-1 0 0,-1 0 0 0 0,1 0 0 0 0,0 0 1 0 0,0 0-1 0 0,0 1 0 0 0,0-1 0 0 0,0 0 1 0 0,-1 0-1 0 0,1 0 0 0 0,0 1 0 0 0,0-1 1 0 0,0 0-1 0 0,0 0 0 0 0,0 0 0 0 0,0 1 1 0 0,0-1-1 0 0,0 0 0 0 0,0 0 0 0 0,0 0 1 0 0,0 1-1 0 0,0-1 0 0 0,0 0 0 0 0,0 0 1 0 0,0 1-1 0 0,0-1 0 0 0,0 0 0 0 0,0 0 1 0 0,0 0-1 0 0,0 1 0 0 0,0-1 1 0 0,0 0-1 0 0,0 0 0 0 0,0 0 0 0 0,0 1 1 0 0,1-1-1 0 0,-1 0 0 0 0,0 0 0 0 0,0 0 1 0 0,0 0-1 0 0,0 1 0 0 0,0-1 0 0 0,1 0 1 0 0,-1 0-1 0 0,0 0 0 0 0,0 0 0 0 0,0 0 1 0 0,1 0-1 0 0,-1 0 0 0 0,0 1 0 0 0,0-1 1 0 0,20 3 350 0 0,21-4-174 0 0,33-8-144 0 0,-36 4-1105 0 0,49-2-1 0 0,3 6-4357 0 0,-71 1 3724 0 0</inkml:trace>
</inkml:ink>
</file>

<file path=ppt/ink/ink6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7.124"/>
    </inkml:context>
    <inkml:brush xml:id="br0">
      <inkml:brushProperty name="width" value="0.1" units="cm"/>
      <inkml:brushProperty name="height" value="0.1" units="cm"/>
      <inkml:brushProperty name="color" value="#FFFFFF"/>
    </inkml:brush>
  </inkml:definitions>
  <inkml:trace contextRef="#ctx0" brushRef="#br0">88 0 1612 0 0,'-1'10'3716'0'0,"0"13"-2257"0"0,2-5-929 0 0,0 0 0 0 0,2 0 1 0 0,0 0-1 0 0,1 0 1 0 0,0-1-1 0 0,13 30 0 0 0,-12-35-452 0 0,0-1-1 0 0,1 0 0 0 0,0 0 0 0 0,0 0 0 0 0,2-1 1 0 0,-1 0-1 0 0,1 0 0 0 0,0-1 0 0 0,1 0 0 0 0,15 12 0 0 0,-20-18-206 0 0,1 0-1 0 0,-1-1 1 0 0,0 1-1 0 0,1-1 0 0 0,-1 0 1 0 0,1 0-1 0 0,-1 0 0 0 0,1-1 1 0 0,0 0-1 0 0,0 0 1 0 0,0 0-1 0 0,0 0 0 0 0,0-1 1 0 0,0 0-1 0 0,0 0 1 0 0,-1 0-1 0 0,9-2 0 0 0,-9 1 56 0 0,1-1 0 0 0,-1 1 0 0 0,0-1 0 0 0,0 0 0 0 0,0-1 0 0 0,0 1 0 0 0,0-1 0 0 0,-1 1 0 0 0,1-1 0 0 0,-1 0 0 0 0,0-1 0 0 0,0 1 0 0 0,0 0 0 0 0,0-1 0 0 0,0 0 0 0 0,-1 1 0 0 0,1-1 0 0 0,-1 0 0 0 0,1-5 0 0 0,3-6 316 0 0,0 0-1 0 0,-2-1 1 0 0,0 1 0 0 0,0-1 0 0 0,-2 0 0 0 0,2-32 0 0 0,0 5 1602 0 0,-3 68-1178 0 0,10 142 424 0 0,-14 213 0 0 0,1-346-971 0 0,-1-1 0 0 0,-13 54 0 0 0,14-77-94 0 0,-1 1 1 0 0,0-1-1 0 0,-1 0 1 0 0,0 0-1 0 0,0-1 0 0 0,-1 1 1 0 0,0-1-1 0 0,-1 0 0 0 0,0 0 1 0 0,-1-1-1 0 0,0 0 0 0 0,-11 11 1 0 0,13-16-52 0 0,0 0 0 0 0,0 0 0 0 0,0-1 0 0 0,0 0 1 0 0,-1 0-1 0 0,1 0 0 0 0,-1 0 0 0 0,1-1 0 0 0,-1 0 1 0 0,0 0-1 0 0,1-1 0 0 0,-1 1 0 0 0,0-1 0 0 0,0 0 0 0 0,1-1 1 0 0,-1 0-1 0 0,0 0 0 0 0,0 0 0 0 0,-8-3 0 0 0,0 0 15 0 0,-1-2 1 0 0,1 1-1 0 0,1-2 0 0 0,-1 1 0 0 0,1-2 0 0 0,-16-12 0 0 0,21 14 60 0 0,0 0 0 0 0,1-1 0 0 0,0 0 0 0 0,0 0-1 0 0,0-1 1 0 0,1 0 0 0 0,0 0 0 0 0,1 0 0 0 0,0-1 0 0 0,0 1 0 0 0,-3-12 0 0 0,6 15-44 0 0,0-1 0 0 0,1 0 1 0 0,-1 0-1 0 0,1 1 0 0 0,1-1 0 0 0,-1 0 0 0 0,1 0 1 0 0,0 0-1 0 0,1 0 0 0 0,-1 0 0 0 0,1 0 1 0 0,0 0-1 0 0,0 1 0 0 0,1-1 0 0 0,0 0 0 0 0,0 1 1 0 0,0-1-1 0 0,1 1 0 0 0,6-10 0 0 0,-1 5-761 0 0,0 0 0 0 0,1 1 0 0 0,1 0 0 0 0,-1 0 0 0 0,2 1 0 0 0,-1 0-1 0 0,1 0 1 0 0,0 1 0 0 0,24-10 0 0 0,-12 5-2146 0 0</inkml:trace>
</inkml:ink>
</file>

<file path=ppt/ink/ink6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7.777"/>
    </inkml:context>
    <inkml:brush xml:id="br0">
      <inkml:brushProperty name="width" value="0.1" units="cm"/>
      <inkml:brushProperty name="height" value="0.1" units="cm"/>
      <inkml:brushProperty name="color" value="#FFFFFF"/>
    </inkml:brush>
  </inkml:definitions>
  <inkml:trace contextRef="#ctx0" brushRef="#br0">117 26 4316 0 0,'67'-17'3328'0'0,"-21"12"-2216"0"0,70 2 0 0 0,-116 3-1107 0 0,3 0 54 0 0,-1 0 1 0 0,0 1-1 0 0,0-1 1 0 0,0 1-1 0 0,0 0 1 0 0,0-1-1 0 0,0 1 1 0 0,0 0-1 0 0,0 0 1 0 0,0 1-1 0 0,0-1 1 0 0,-1 0-1 0 0,1 0 1 0 0,0 1 0 0 0,-1-1-1 0 0,1 1 1 0 0,-1 0-1 0 0,1-1 1 0 0,-1 1-1 0 0,0 0 1 0 0,0 0-1 0 0,0 0 1 0 0,0 0-1 0 0,0 0 1 0 0,0 0-1 0 0,0 3 1 0 0,4 8 158 0 0,-1 1 0 0 0,-1-1 1 0 0,2 15-1 0 0,-2-10-74 0 0,16 109 656 0 0,-6 0 1 0 0,-6 253-1 0 0,-8-306-300 0 0,-22 132 0 0 0,23-202-482 0 0,-1 0 1 0 0,0 0-1 0 0,0 0 0 0 0,0-1 1 0 0,-1 1-1 0 0,1-1 0 0 0,-1 1 1 0 0,0-1-1 0 0,0 1 0 0 0,0-1 0 0 0,0 0 1 0 0,0 0-1 0 0,-1 0 0 0 0,0 0 1 0 0,1 0-1 0 0,-1-1 0 0 0,0 1 0 0 0,0-1 1 0 0,-7 4-1 0 0,2-3-21 0 0,1 0-1 0 0,-1-1 1 0 0,0 0 0 0 0,0 0-1 0 0,0-1 1 0 0,0 0 0 0 0,0 0-1 0 0,-13-1 1 0 0,-21-1 114 0 0,-62-8 1 0 0,88 7-330 0 0,1-1 1 0 0,-1-1 0 0 0,1 0-1 0 0,0-1 1 0 0,1 0 0 0 0,-1-2-1 0 0,-17-9 1 0 0,32 15-95 0 0,-1 1-1 0 0,0-1 1 0 0,-8-14-5937 0 0</inkml:trace>
</inkml:ink>
</file>

<file path=ppt/ink/ink6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39.993"/>
    </inkml:context>
    <inkml:brush xml:id="br0">
      <inkml:brushProperty name="width" value="0.1" units="cm"/>
      <inkml:brushProperty name="height" value="0.1" units="cm"/>
      <inkml:brushProperty name="color" value="#FFFFFF"/>
    </inkml:brush>
  </inkml:definitions>
  <inkml:trace contextRef="#ctx0" brushRef="#br0">430 7 3096 0 0,'8'-7'5383'0'0,"-19"20"-4162"0"0,-9 10-653 0 0,-115 136 1897 0 0,64-80-1855 0 0,-106 124 1482 0 0,175-201-2580 0 0,-14 13 1928 0 0,10-9-3100 0 0</inkml:trace>
</inkml:ink>
</file>

<file path=ppt/ink/ink6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0.562"/>
    </inkml:context>
    <inkml:brush xml:id="br0">
      <inkml:brushProperty name="width" value="0.1" units="cm"/>
      <inkml:brushProperty name="height" value="0.1" units="cm"/>
      <inkml:brushProperty name="color" value="#FFFFFF"/>
    </inkml:brush>
  </inkml:definitions>
  <inkml:trace contextRef="#ctx0" brushRef="#br0">34 33 4860 0 0,'-16'-21'3626'0'0,"15"20"-3447"0"0,1 0-1 0 0,0 1 1 0 0,-1-1 0 0 0,1 0-1 0 0,-1 1 1 0 0,0-1-1 0 0,1 0 1 0 0,-1 1 0 0 0,1-1-1 0 0,-1 0 1 0 0,0 1 0 0 0,0-1-1 0 0,1 1 1 0 0,-1-1-1 0 0,0 1 1 0 0,0 0 0 0 0,0-1-1 0 0,1 1 1 0 0,-1 0 0 0 0,0 0-1 0 0,0-1 1 0 0,-1 1-1 0 0,2 3-63 0 0,0 0 0 0 0,0 0-1 0 0,0 1 1 0 0,0-1 0 0 0,1 0-1 0 0,-1 0 1 0 0,1 0 0 0 0,0 0-1 0 0,-1 0 1 0 0,2 0-1 0 0,-1 0 1 0 0,0 0 0 0 0,4 5-1 0 0,-3-3 4 0 0,16 30 167 0 0,1-1 1 0 0,2 0 0 0 0,1-2 0 0 0,40 45-1 0 0,-41-52-115 0 0,11 14 90 0 0,30 37 212 0 0,71 112-1 0 0,-126-176-447 0 0,-5-7 6 0 0,1 0-1 0 0,0 0 1 0 0,0 0-1 0 0,0 0 1 0 0,1-1 0 0 0,-1 0-1 0 0,1 0 1 0 0,6 5-1 0 0</inkml:trace>
</inkml:ink>
</file>

<file path=ppt/ink/ink6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1.795"/>
    </inkml:context>
    <inkml:brush xml:id="br0">
      <inkml:brushProperty name="width" value="0.1" units="cm"/>
      <inkml:brushProperty name="height" value="0.1" units="cm"/>
      <inkml:brushProperty name="color" value="#FFFFFF"/>
    </inkml:brush>
  </inkml:definitions>
  <inkml:trace contextRef="#ctx0" brushRef="#br0">6 0 3252 0 0,'7'0'151'0'0,"-1"1"-1"0"0,0-1 1 0 0,1 1 0 0 0,-1 0-1 0 0,0 0 1 0 0,1 1-1 0 0,-1 0 1 0 0,0 0 0 0 0,0 0-1 0 0,7 5 1 0 0,-11-6-185 0 0,0 0 1 0 0,0 1 0 0 0,-1-1-1 0 0,1 1 1 0 0,0-1 0 0 0,-1 1-1 0 0,1 0 1 0 0,-1 0 0 0 0,1-1-1 0 0,-1 1 1 0 0,0 0 0 0 0,0 0 0 0 0,0 1-1 0 0,0-1 1 0 0,0 0 0 0 0,-1 0-1 0 0,1 0 1 0 0,-1 0 0 0 0,1 1-1 0 0,-1-1 1 0 0,0 0 0 0 0,1 1-1 0 0,-1-1 1 0 0,-1 0 0 0 0,1 1-1 0 0,0-1 1 0 0,0 0 0 0 0,-1 0-1 0 0,0 1 1 0 0,1-1 0 0 0,-1 0-1 0 0,-1 3 1 0 0,-11 16-76 0 0,12-19 226 0 0,-1 0 0 0 0,1 0 0 0 0,0 0 1 0 0,-1 0-1 0 0,1 0 0 0 0,0 0 0 0 0,0 0 0 0 0,1 1 0 0 0,-1-1 0 0 0,0 0 0 0 0,1 1 0 0 0,-1 2 0 0 0,37 5 405 0 0,-29-8-490 0 0,19 3 61 0 0,1 2-1 0 0,37 14 1 0 0,-57-19-73 0 0,-1 1 0 0 0,1 0 0 0 0,-1 1 0 0 0,0-1 0 0 0,0 1 0 0 0,0 0 0 0 0,-1 1 0 0 0,0-1 0 0 0,1 1 0 0 0,-1 0 0 0 0,-1 1 0 0 0,1-1 0 0 0,-1 1 0 0 0,7 12 0 0 0,-10-16 20 0 0,0 0 0 0 0,0 0 0 0 0,-1 0-1 0 0,1 0 1 0 0,-1 0 0 0 0,1 0 0 0 0,-1 1 0 0 0,0-1 0 0 0,0 0 0 0 0,0 0 0 0 0,0 0-1 0 0,0 0 1 0 0,-1 1 0 0 0,1-1 0 0 0,0 0 0 0 0,-1 0 0 0 0,0 0 0 0 0,-1 3 0 0 0,0-1 60 0 0,0 0 1 0 0,-1 0 0 0 0,1-1-1 0 0,-1 1 1 0 0,0-1 0 0 0,0 0 0 0 0,0 1-1 0 0,-7 3 1 0 0,1 0 135 0 0,-1-1 0 0 0,0 0 0 0 0,0-1 0 0 0,0 0 0 0 0,-1 0 0 0 0,-14 3 0 0 0,6-2 199 0 0,-1-1 0 0 0,0-1 0 0 0,0-1 0 0 0,0-1 0 0 0,0-1 1 0 0,-37-2-1 0 0,33-7-599 0 0,23 8-42 0 0,1 0 0 0 0,-1-1 1 0 0,1 1-1 0 0,-1 0 0 0 0,1-1 0 0 0,-1 1 0 0 0,1-1 1 0 0,-2-1-825 0 0,1 1 825 0 0,1 1-1 0 0,0-1 0 0 0,-1 1 0 0 0,1-1 0 0 0,0 1 1 0 0,0-1-1 0 0,0 0 0 0 0,-1 0 0 0 0</inkml:trace>
</inkml:ink>
</file>

<file path=ppt/ink/ink6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2.393"/>
    </inkml:context>
    <inkml:brush xml:id="br0">
      <inkml:brushProperty name="width" value="0.1" units="cm"/>
      <inkml:brushProperty name="height" value="0.1" units="cm"/>
      <inkml:brushProperty name="color" value="#FFFFFF"/>
    </inkml:brush>
  </inkml:definitions>
  <inkml:trace contextRef="#ctx0" brushRef="#br0">767 81 4316 0 0,'-11'-9'338'0'0,"0"0"0"0"0,0 1 0 0 0,-1 1 0 0 0,0 0 0 0 0,-1 0-1 0 0,1 1 1 0 0,-1 1 0 0 0,0 0 0 0 0,-1 1 0 0 0,1 0 0 0 0,-1 1-1 0 0,0 1 1 0 0,1 0 0 0 0,-23 0 0 0 0,7 1-109 0 0,0 2 0 0 0,1 1 1 0 0,-1 1-1 0 0,1 1 0 0 0,0 1 0 0 0,-28 10 0 0 0,34-8-72 0 0,0 1-1 0 0,0 2 0 0 0,1 0 1 0 0,0 1-1 0 0,0 0 0 0 0,2 2 1 0 0,-1 1-1 0 0,2 0 1 0 0,0 1-1 0 0,-18 20 0 0 0,26-24-72 0 0,1 1-1 0 0,1 0 1 0 0,-1 0-1 0 0,2 1 1 0 0,0 0-1 0 0,0 0 1 0 0,1 1-1 0 0,1 0 1 0 0,0 0-1 0 0,1 0 1 0 0,1 0-1 0 0,0 1 1 0 0,1 0-1 0 0,1-1 1 0 0,0 1-1 0 0,0 0 1 0 0,4 25-1 0 0,3-6-4 0 0,1 0-1 0 0,1-1 0 0 0,3 1 1 0 0,0-2-1 0 0,2 0 0 0 0,1 0 1 0 0,2-1-1 0 0,1-1 0 0 0,1 0 1 0 0,2-2-1 0 0,1 0 0 0 0,1-1 1 0 0,36 33-1 0 0,-49-50-48 0 0,1-2-1 0 0,1 0 1 0 0,-1 0 0 0 0,1-1-1 0 0,1 0 1 0 0,-1 0 0 0 0,17 5-1 0 0,-8-3-5 0 0,1-2 0 0 0,0 0 0 0 0,0-1 0 0 0,1-1 0 0 0,-1-2 0 0 0,1 0 0 0 0,0-1 0 0 0,0-1 0 0 0,0-1 0 0 0,26-3 0 0 0,-20 0-18 0 0,0-2 0 0 0,0-1 0 0 0,-1-1 1 0 0,0-1-1 0 0,0-1 0 0 0,29-15 0 0 0,-41 17-14 0 0,-1-1-1 0 0,0 0 0 0 0,0-1 1 0 0,-1 0-1 0 0,0-1 1 0 0,-1 0-1 0 0,0-1 0 0 0,19-24 1 0 0,-18 16-23 0 0,-2 0-1 0 0,0 0 1 0 0,-1-1 0 0 0,-1-1 0 0 0,-1 1 0 0 0,9-36 0 0 0,-12 33 14 0 0,-1-1-1 0 0,-2 1 1 0 0,0-1 0 0 0,-1 1 0 0 0,-2-1-1 0 0,0 0 1 0 0,-1 1 0 0 0,-2-1 0 0 0,-6-23-1 0 0,6 32-208 0 0,-1 0 0 0 0,-1 0 0 0 0,-1 0 0 0 0,0 1 0 0 0,0 0 0 0 0,-12-15-1 0 0,12 19-470 0 0,0 1 0 0 0,-1 0 0 0 0,-1 1 0 0 0,1 0 1 0 0,-1 0-1 0 0,-1 1 0 0 0,1 0 0 0 0,-21-11 0 0 0,9 8-2444 0 0</inkml:trace>
</inkml:ink>
</file>

<file path=ppt/ink/ink6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4.325"/>
    </inkml:context>
    <inkml:brush xml:id="br0">
      <inkml:brushProperty name="width" value="0.1" units="cm"/>
      <inkml:brushProperty name="height" value="0.1" units="cm"/>
      <inkml:brushProperty name="color" value="#FFFFFF"/>
    </inkml:brush>
  </inkml:definitions>
  <inkml:trace contextRef="#ctx0" brushRef="#br0">1 190 4832 0 0,'45'78'5430'0'0,"25"66"-5019"0"0,-64-131-154 0 0,75 149 547 0 0,-65-136-742 0 0,0 0 0 0 0,1-1 0 0 0,41 44 0 0 0,-57-67-43 0 0,0-1 1 0 0,0 1-1 0 0,1-1 1 0 0,-1 1-1 0 0,1-1 1 0 0,0 0 0 0 0,-1 0-1 0 0,1 0 1 0 0,0 1-1 0 0,-1-2 1 0 0,1 1-1 0 0,0 0 1 0 0,0 0-1 0 0,0-1 1 0 0,0 1-1 0 0,0-1 1 0 0,0 1 0 0 0,0-1-1 0 0,0 0 1 0 0,0 0-1 0 0,0 0 1 0 0,4 0-1 0 0,-4-1 36 0 0,0 0 0 0 0,0 0 0 0 0,0-1 0 0 0,0 1-1 0 0,0-1 1 0 0,-1 1 0 0 0,1-1 0 0 0,0 1 0 0 0,-1-1 0 0 0,0 0-1 0 0,1 0 1 0 0,-1 0 0 0 0,0 0 0 0 0,0 0 0 0 0,0 0 0 0 0,0 0-1 0 0,0 0 1 0 0,0 0 0 0 0,0-5 0 0 0,7-26 351 0 0,7-55 0 0 0,-10 52-292 0 0,1 1 0 0 0,12-39 0 0 0,34-71-954 0 0,73-139 0 0 0,-112 266-4316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2.326"/>
    </inkml:context>
    <inkml:brush xml:id="br0">
      <inkml:brushProperty name="width" value="0.1" units="cm"/>
      <inkml:brushProperty name="height" value="0.1" units="cm"/>
      <inkml:brushProperty name="color" value="#FFFFFF"/>
    </inkml:brush>
  </inkml:definitions>
  <inkml:trace contextRef="#ctx0" brushRef="#br0">1 73 5324 0 0,'83'-7'7247'0'0,"78"-21"-9852"0"0,-136 19-695 0 0,-24 8 3098 0 0,0 0 0 0 0,-1 1 0 0 0,1-1 0 0 0,0 0 0 0 0,0 0 0 0 0,-1 0 0 0 0,1 1 0 0 0,-1-1 0 0 0,1 0 0 0 0,-1 0 0 0 0,1 0 0 0 0,-1 0 0 0 0,1 0 0 0 0,-1 0 0 0 0,0 0 0 0 0,0 0 0 0 0,1 0 0 0 0,-1 0 0 0 0,0 0 0 0 0,0-1 0 0 0,0 0 0 0 0,0-4-604 0 0</inkml:trace>
</inkml:ink>
</file>

<file path=ppt/ink/ink6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4.900"/>
    </inkml:context>
    <inkml:brush xml:id="br0">
      <inkml:brushProperty name="width" value="0.1" units="cm"/>
      <inkml:brushProperty name="height" value="0.1" units="cm"/>
      <inkml:brushProperty name="color" value="#FFFFFF"/>
    </inkml:brush>
  </inkml:definitions>
  <inkml:trace contextRef="#ctx0" brushRef="#br0">307 63 4396 0 0,'0'-1'217'0'0,"1"-1"0"0"0,-1 1 0 0 0,1-1 0 0 0,-1 1 0 0 0,0-1-1 0 0,0 1 1 0 0,0-1 0 0 0,0 0 0 0 0,0 1 0 0 0,0-1 0 0 0,-1 1-1 0 0,1-1 1 0 0,0 1 0 0 0,-1-1 0 0 0,1 1 0 0 0,-1-1 0 0 0,0 1-1 0 0,1-1 1 0 0,-1 1 0 0 0,0 0 0 0 0,0-1 0 0 0,0 1 0 0 0,-1-2-1 0 0,-1 1-40 0 0,1 0 0 0 0,-1 0 0 0 0,0 0-1 0 0,0 0 1 0 0,0 0 0 0 0,0 1 0 0 0,-1 0-1 0 0,1-1 1 0 0,0 1 0 0 0,-5-1 0 0 0,-4 0 77 0 0,-1 0 1 0 0,0 0 0 0 0,0 1-1 0 0,-24 2 1 0 0,29 0-172 0 0,-1 0 1 0 0,0 1-1 0 0,1 0 0 0 0,0 1 1 0 0,-1 0-1 0 0,1 0 1 0 0,0 1-1 0 0,1 0 0 0 0,-1 0 1 0 0,1 1-1 0 0,-1 0 0 0 0,1 0 1 0 0,1 0-1 0 0,-1 1 1 0 0,1 0-1 0 0,0 1 0 0 0,-6 8 1 0 0,8-10-59 0 0,0 0 1 0 0,1 0-1 0 0,0 1 1 0 0,0-1 0 0 0,0 1-1 0 0,1-1 1 0 0,0 1-1 0 0,0 0 1 0 0,0 0-1 0 0,1 0 1 0 0,0 0 0 0 0,0 0-1 0 0,1 1 1 0 0,-1-1-1 0 0,1 0 1 0 0,1 0-1 0 0,-1 0 1 0 0,1 0-1 0 0,0 0 1 0 0,1 1 0 0 0,-1-2-1 0 0,1 1 1 0 0,0 0-1 0 0,0 0 1 0 0,5 6-1 0 0,-4-6-87 0 0,0 0 0 0 0,1-1 0 0 0,0 0 0 0 0,0 1 0 0 0,0-2 0 0 0,1 1-1 0 0,-1 0 1 0 0,1-1 0 0 0,0 0 0 0 0,0 0 0 0 0,1 0 0 0 0,-1-1 0 0 0,1 0-1 0 0,0 0 1 0 0,0 0 0 0 0,0-1 0 0 0,0 0 0 0 0,0 0 0 0 0,1 0 0 0 0,-1-1-1 0 0,1 0 1 0 0,-1 0 0 0 0,1-1 0 0 0,-1 0 0 0 0,1 0 0 0 0,-1 0 0 0 0,1-1-1 0 0,-1 0 1 0 0,1 0 0 0 0,-1-1 0 0 0,0 0 0 0 0,0 0 0 0 0,0 0 0 0 0,0-1 0 0 0,0 0-1 0 0,0 0 1 0 0,0 0 0 0 0,-1-1 0 0 0,6-4 0 0 0,-5 2 30 0 0,-1 0-1 0 0,1 0 1 0 0,-1 0 0 0 0,0-1 0 0 0,-1 1-1 0 0,0-1 1 0 0,0 0 0 0 0,4-10-1 0 0,19-64 428 0 0,-21 58 27 0 0,-1 12-410 0 0,-2 11 33 0 0,3 20 80 0 0,0 2-54 0 0,6 10-165 0 0,-6-16 91 0 0,1 1 0 0 0,12 23 0 0 0,-15-35-612 0 0,-1 0-1 0 0,1 0 0 0 0,0-1 0 0 0,0 1 1 0 0,0-1-1 0 0,8 6 0 0 0</inkml:trace>
</inkml:ink>
</file>

<file path=ppt/ink/ink6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5.321"/>
    </inkml:context>
    <inkml:brush xml:id="br0">
      <inkml:brushProperty name="width" value="0.1" units="cm"/>
      <inkml:brushProperty name="height" value="0.1" units="cm"/>
      <inkml:brushProperty name="color" value="#FFFFFF"/>
    </inkml:brush>
  </inkml:definitions>
  <inkml:trace contextRef="#ctx0" brushRef="#br0">0 5 4836 0 0,'4'-1'191'0'0,"-1"0"0"0"0,1 0 0 0 0,-1 0 0 0 0,1 1 0 0 0,-1-1 0 0 0,1 1 0 0 0,-1 0 0 0 0,1 0 0 0 0,-1 1 0 0 0,1-1-1 0 0,-1 1 1 0 0,1-1 0 0 0,-1 1 0 0 0,0 0 0 0 0,7 3 0 0 0,2 1 101 0 0,-1 0 0 0 0,1 1 0 0 0,10 7 0 0 0,-8-3-87 0 0,-1 0-1 0 0,0 0 1 0 0,-1 1 0 0 0,0 1 0 0 0,-1 0 0 0 0,0 1-1 0 0,17 26 1 0 0,-23-32-202 0 0,0 1 0 0 0,-1 0 0 0 0,0 0 0 0 0,-1 0 0 0 0,0 1 0 0 0,0-1 0 0 0,-1 1 0 0 0,0 0 0 0 0,0-1 0 0 0,-1 1-1 0 0,0 0 1 0 0,-1 0 0 0 0,0 0 0 0 0,0 0 0 0 0,-1 0 0 0 0,-2 12 0 0 0,2-18 12 0 0,0 1 0 0 0,0-1 1 0 0,-1 1-1 0 0,0-1 0 0 0,1 0 0 0 0,-1 0 0 0 0,0 0 0 0 0,-4 4 1 0 0,6-7 0 0 0,-1 1-1 0 0,1-1 1 0 0,0 1 0 0 0,-1-1 0 0 0,1 1 0 0 0,-1-1 0 0 0,1 1 0 0 0,-1-1 0 0 0,1 0 0 0 0,-1 1-1 0 0,1-1 1 0 0,-1 0 0 0 0,0 1 0 0 0,1-1 0 0 0,-1 0 0 0 0,1 0 0 0 0,-1 0 0 0 0,0 1 0 0 0,1-1-1 0 0,-1 0 1 0 0,0 0 0 0 0,1 0 0 0 0,-1 0 0 0 0,0 0 0 0 0,1 0 0 0 0,-1 0 0 0 0,0-1 0 0 0,1 1-1 0 0,-1 0 1 0 0,1 0 0 0 0,-1 0 0 0 0,0-1 0 0 0,1 1 0 0 0,-1 0 0 0 0,1-1 0 0 0,-1 1 0 0 0,1 0-1 0 0,-1-1 1 0 0,1 1 0 0 0,-1-1 0 0 0,1 1 0 0 0,-1-1 0 0 0,1 1 0 0 0,0-1 0 0 0,-1 1 0 0 0,1-1-1 0 0,0 1 1 0 0,-1-1 0 0 0,1 1 0 0 0,0-1 0 0 0,0 0 0 0 0,-1 0 0 0 0,0-5 36 0 0,0 0 1 0 0,0 0-1 0 0,1 0 1 0 0,0 0-1 0 0,0 0 0 0 0,0 0 1 0 0,1 0-1 0 0,0 0 1 0 0,0 0-1 0 0,0 0 1 0 0,3-6-1 0 0,5-17-30 0 0,2 0-1 0 0,1 1 1 0 0,1 1 0 0 0,20-32-1 0 0,15-8-3371 0 0,-41 58 406 0 0</inkml:trace>
</inkml:ink>
</file>

<file path=ppt/ink/ink6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6.641"/>
    </inkml:context>
    <inkml:brush xml:id="br0">
      <inkml:brushProperty name="width" value="0.1" units="cm"/>
      <inkml:brushProperty name="height" value="0.1" units="cm"/>
      <inkml:brushProperty name="color" value="#FFFFFF"/>
    </inkml:brush>
  </inkml:definitions>
  <inkml:trace contextRef="#ctx0" brushRef="#br0">370 26 4756 0 0,'0'-2'188'0'0,"-1"1"-1"0"0,1-1 0 0 0,-1 1 0 0 0,0 0 1 0 0,1-1-1 0 0,-1 1 0 0 0,0 0 0 0 0,0-1 1 0 0,0 1-1 0 0,0 0 0 0 0,0 0 0 0 0,0 0 1 0 0,0-1-1 0 0,0 1 0 0 0,-1 1 0 0 0,1-1 1 0 0,0 0-1 0 0,-1 0 0 0 0,1 0 0 0 0,-3 0 1 0 0,1 1-73 0 0,1 0 0 0 0,-1 0 1 0 0,0 0-1 0 0,0 1 1 0 0,0-1-1 0 0,1 1 0 0 0,-1 0 1 0 0,0 0-1 0 0,1 0 1 0 0,-1 0-1 0 0,-2 2 1 0 0,-13 6 211 0 0,0 0 1 0 0,1 2 0 0 0,1 0 0 0 0,-27 23 0 0 0,-54 61 732 0 0,97-94-1050 0 0,-12 12 126 0 0,2 1 0 0 0,0 0 0 0 0,0 0 0 0 0,1 1 0 0 0,1 0 0 0 0,0 0 0 0 0,2 1 0 0 0,-1 0 0 0 0,2 1 0 0 0,0-1 0 0 0,1 1 0 0 0,1 0 0 0 0,1 0 0 0 0,0 0 0 0 0,1 1 0 0 0,0-1 0 0 0,5 32 0 0 0,-1-27-126 0 0,0 0 0 0 0,2-1-1 0 0,0 0 1 0 0,2 0 0 0 0,0 0-1 0 0,1-1 1 0 0,1 0 0 0 0,1-1-1 0 0,1 0 1 0 0,1 0 0 0 0,0-1-1 0 0,1-1 1 0 0,28 29 0 0 0,-27-34-846 0 0,0 0 0 0 0,1 0 0 0 0,1-2 0 0 0,0 0 0 0 0,0 0 0 0 0,1-2 0 0 0,35 13 0 0 0,-29-14-2487 0 0</inkml:trace>
</inkml:ink>
</file>

<file path=ppt/ink/ink6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7.157"/>
    </inkml:context>
    <inkml:brush xml:id="br0">
      <inkml:brushProperty name="width" value="0.1" units="cm"/>
      <inkml:brushProperty name="height" value="0.1" units="cm"/>
      <inkml:brushProperty name="color" value="#FFFFFF"/>
    </inkml:brush>
  </inkml:definitions>
  <inkml:trace contextRef="#ctx0" brushRef="#br0">261 38 5384 0 0,'0'-2'157'0'0,"0"1"0"0"0,0-1 0 0 0,0 1-1 0 0,0-1 1 0 0,0 1 0 0 0,0 0-1 0 0,0-1 1 0 0,1 1 0 0 0,-1-1-1 0 0,1 1 1 0 0,-1 0 0 0 0,1-1-1 0 0,0 1 1 0 0,-1 0 0 0 0,1 0-1 0 0,0-1 1 0 0,0 1 0 0 0,0 0-1 0 0,0 0 1 0 0,0 0 0 0 0,0 0-1 0 0,0 0 1 0 0,0 0 0 0 0,0 0-1 0 0,0 1 1 0 0,2-2 0 0 0,0 1-22 0 0,0 0 0 0 0,0 1 0 0 0,0-1-1 0 0,0 1 1 0 0,0-1 0 0 0,0 1 0 0 0,0 0 0 0 0,1 0 0 0 0,-1 0 0 0 0,0 1 0 0 0,5 0 0 0 0,1 1-30 0 0,-1 1 0 0 0,1 0 0 0 0,-1 0 0 0 0,0 0 0 0 0,0 1 1 0 0,0 0-1 0 0,0 1 0 0 0,7 5 0 0 0,-10-6-57 0 0,-1 1 1 0 0,1-1-1 0 0,-1 1 0 0 0,0 0 1 0 0,0 0-1 0 0,-1 1 1 0 0,1-1-1 0 0,-1 1 0 0 0,0-1 1 0 0,-1 1-1 0 0,1 0 1 0 0,-1 0-1 0 0,0 0 1 0 0,-1 0-1 0 0,0 1 0 0 0,0-1 1 0 0,0 0-1 0 0,-1 1 1 0 0,1-1-1 0 0,-2 0 0 0 0,-1 13 1 0 0,0-8-9 0 0,0-1-1 0 0,-2 0 1 0 0,1 0 0 0 0,-1-1-1 0 0,-1 1 1 0 0,1-1 0 0 0,-2 0 0 0 0,1 0-1 0 0,-1 0 1 0 0,-1-1 0 0 0,1 0 0 0 0,-13 12-1 0 0,1-4 21 0 0,-1-1 0 0 0,0 0 0 0 0,-1-2 0 0 0,-1 0 0 0 0,-40 19 0 0 0,48-27-35 0 0,0 1 1 0 0,0-2-1 0 0,-1 0 0 0 0,1 0 1 0 0,-1-1-1 0 0,0-1 0 0 0,0 0 0 0 0,0-1 1 0 0,0-1-1 0 0,0 0 0 0 0,-20-3 1 0 0,32 3-25 0 0,1 0 0 0 0,-1 0 1 0 0,0-1-1 0 0,0 1 1 0 0,1 0-1 0 0,-1-1 1 0 0,0 0-1 0 0,0 1 0 0 0,1-1 1 0 0,-1 0-1 0 0,1 0 1 0 0,-1 0-1 0 0,1 0 1 0 0,-1 0-1 0 0,1 0 0 0 0,0 0 1 0 0,-1-1-1 0 0,1 1 1 0 0,0 0-1 0 0,0-1 0 0 0,0 1 1 0 0,0-1-1 0 0,-1-1 1 0 0,2 1-6 0 0,0 0-1 0 0,-1 0 1 0 0,1 0 0 0 0,0 0 0 0 0,0 0-1 0 0,0 0 1 0 0,1 0 0 0 0,-1 0 0 0 0,0 0 0 0 0,1 0-1 0 0,0 1 1 0 0,-1-1 0 0 0,1 0 0 0 0,0 0 0 0 0,0 0-1 0 0,0 1 1 0 0,1-3 0 0 0,2-2-19 0 0,0 0 1 0 0,1 1-1 0 0,0-1 1 0 0,0 1-1 0 0,0 0 0 0 0,0 1 1 0 0,1-1-1 0 0,-1 1 1 0 0,1 0-1 0 0,11-5 1 0 0,-9 7 0 0 0,1 0 0 0 0,0 0 0 0 0,-1 1 0 0 0,1 0 0 0 0,0 0 1 0 0,0 1-1 0 0,0 0 0 0 0,0 1 0 0 0,0 0 0 0 0,-1 0 0 0 0,1 1 0 0 0,0 0 1 0 0,-1 1-1 0 0,1 0 0 0 0,-1 0 0 0 0,0 1 0 0 0,12 7 0 0 0,13 8-54 0 0,-1 2-1 0 0,49 42 1 0 0,-71-55 49 0 0,12 11-344 0 0,-10-9-663 0 0,0 1-1 0 0,1-2 1 0 0,0 1 0 0 0,21 9-1 0 0,-22-13-2035 0 0</inkml:trace>
</inkml:ink>
</file>

<file path=ppt/ink/ink6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7.520"/>
    </inkml:context>
    <inkml:brush xml:id="br0">
      <inkml:brushProperty name="width" value="0.1" units="cm"/>
      <inkml:brushProperty name="height" value="0.1" units="cm"/>
      <inkml:brushProperty name="color" value="#FFFFFF"/>
    </inkml:brush>
  </inkml:definitions>
  <inkml:trace contextRef="#ctx0" brushRef="#br0">1 1 4644 0 0,'14'0'451'0'0,"0"1"0"0"0,0 1-1 0 0,0 0 1 0 0,-1 1-1 0 0,1 0 1 0 0,-1 1-1 0 0,1 0 1 0 0,22 12 0 0 0,-31-13-378 0 0,0 0 1 0 0,1 0-1 0 0,-1 0 1 0 0,0 0-1 0 0,0 1 1 0 0,-1 0-1 0 0,1 0 0 0 0,-1 1 1 0 0,0-1-1 0 0,0 1 1 0 0,0 0-1 0 0,-1 0 1 0 0,0 0-1 0 0,0 0 1 0 0,0 1-1 0 0,0-1 1 0 0,-1 1-1 0 0,0 0 1 0 0,0-1-1 0 0,-1 1 1 0 0,1 0-1 0 0,0 11 1 0 0,-3-9-168 0 0,0 0 0 0 0,0 1 1 0 0,0-1-1 0 0,-1 0 1 0 0,-1-1-1 0 0,1 1 0 0 0,-1 0 1 0 0,-1-1-1 0 0,1 1 1 0 0,-10 12-1 0 0,4-5-1060 0 0,-1-1-1 0 0,0-1 1 0 0,-1 0-1 0 0,-18 15 1 0 0,21-21-318 0 0</inkml:trace>
</inkml:ink>
</file>

<file path=ppt/ink/ink6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8.258"/>
    </inkml:context>
    <inkml:brush xml:id="br0">
      <inkml:brushProperty name="width" value="0.1" units="cm"/>
      <inkml:brushProperty name="height" value="0.1" units="cm"/>
      <inkml:brushProperty name="color" value="#FFFFFF"/>
    </inkml:brush>
  </inkml:definitions>
  <inkml:trace contextRef="#ctx0" brushRef="#br0">37 27 1948 0 0,'-13'-11'3759'0'0,"12"9"-3370"0"0,0 1 1 0 0,0 0-1 0 0,-1 0 0 0 0,1-1 0 0 0,0 1 1 0 0,-1 0-1 0 0,1 0 0 0 0,-1 0 1 0 0,1 1-1 0 0,-1-1 0 0 0,0 0 1 0 0,1 0-1 0 0,-1 1 0 0 0,-2-1 0 0 0,4 2-293 0 0,0 0 0 0 0,0 0 0 0 0,1 0-1 0 0,-1 1 1 0 0,0-1 0 0 0,1 0 0 0 0,-1 0-1 0 0,1 0 1 0 0,-1 0 0 0 0,1 0 0 0 0,-1 0-1 0 0,1 0 1 0 0,0 0 0 0 0,1 2 0 0 0,28 33 893 0 0,51 50 1 0 0,-7-8-577 0 0,162 183 906 0 0,-224-245-1336 0 0,-6-8-101 0 0,1 1 0 0 0,0-1 1 0 0,1 0-1 0 0,-1-1 0 0 0,14 10 1 0 0,-14-15-1946 0 0</inkml:trace>
</inkml:ink>
</file>

<file path=ppt/ink/ink6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8.687"/>
    </inkml:context>
    <inkml:brush xml:id="br0">
      <inkml:brushProperty name="width" value="0.1" units="cm"/>
      <inkml:brushProperty name="height" value="0.1" units="cm"/>
      <inkml:brushProperty name="color" value="#FFFFFF"/>
    </inkml:brush>
  </inkml:definitions>
  <inkml:trace contextRef="#ctx0" brushRef="#br0">485 33 4768 0 0,'1'-1'157'0'0,"-1"-1"-1"0"0,0 1 1 0 0,0 0-1 0 0,0 0 0 0 0,0-1 1 0 0,0 1-1 0 0,0 0 1 0 0,0 0-1 0 0,0-1 0 0 0,0 1 1 0 0,-1 0-1 0 0,1 0 0 0 0,0-1 1 0 0,-1 1-1 0 0,1 0 1 0 0,-1 0-1 0 0,0 0 0 0 0,1 0 1 0 0,-1 0-1 0 0,0 0 1 0 0,1 0-1 0 0,-1 0 0 0 0,0 0 1 0 0,0 0-1 0 0,0 0 1 0 0,0 0-1 0 0,-1-1 0 0 0,0 3-47 0 0,0-1-1 0 0,0 0 0 0 0,0 0 0 0 0,0 1 1 0 0,1-1-1 0 0,-1 1 0 0 0,0-1 0 0 0,0 1 1 0 0,1 0-1 0 0,-1 0 0 0 0,0 0 0 0 0,1 0 1 0 0,-1 0-1 0 0,1 0 0 0 0,-1 0 1 0 0,1 0-1 0 0,0 1 0 0 0,-2 0 0 0 0,-19 21 384 0 0,0 1 0 0 0,2 0 0 0 0,1 1 0 0 0,-24 41 0 0 0,38-57-417 0 0,-231 312 2746 0 0,216-298-2702 0 0,11-14-297 0 0,0 1 0 0 0,1 1 1 0 0,1-1-1 0 0,-12 21 0 0 0,41-30-8229 0 0,-12-8 5396 0 0</inkml:trace>
</inkml:ink>
</file>

<file path=ppt/ink/ink6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9.032"/>
    </inkml:context>
    <inkml:brush xml:id="br0">
      <inkml:brushProperty name="width" value="0.1" units="cm"/>
      <inkml:brushProperty name="height" value="0.1" units="cm"/>
      <inkml:brushProperty name="color" value="#FFFFFF"/>
    </inkml:brush>
  </inkml:definitions>
  <inkml:trace contextRef="#ctx0" brushRef="#br0">0 40 5016 0 0,'41'-9'1488'0'0,"0"1"0"0"0,1 3 0 0 0,81-2 0 0 0,-6 2-329 0 0,-10 0-393 0 0,-61 5-4910 0 0,-45 0 3835 0 0</inkml:trace>
</inkml:ink>
</file>

<file path=ppt/ink/ink6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49.391"/>
    </inkml:context>
    <inkml:brush xml:id="br0">
      <inkml:brushProperty name="width" value="0.1" units="cm"/>
      <inkml:brushProperty name="height" value="0.1" units="cm"/>
      <inkml:brushProperty name="color" value="#FFFFFF"/>
    </inkml:brush>
  </inkml:definitions>
  <inkml:trace contextRef="#ctx0" brushRef="#br0">43 38 4192 0 0,'-3'-5'1180'0'0,"1"2"-645"0"0,1 0-1 0 0,-1 1 0 0 0,0-1 1 0 0,0 1-1 0 0,0-1 0 0 0,0 1 1 0 0,0-1-1 0 0,0 1 0 0 0,0 0 1 0 0,-1 0-1 0 0,1 0 0 0 0,-6-2 0 0 0,7 6-425 0 0,0 0 0 0 0,0 0 0 0 0,0 0-1 0 0,0 1 1 0 0,1-1 0 0 0,-1 0-1 0 0,0 1 1 0 0,1-1 0 0 0,-1 0 0 0 0,1 1-1 0 0,0-1 1 0 0,0 0 0 0 0,0 4-1 0 0,0-5-82 0 0,0 41 396 0 0,2-1 0 0 0,2 1 0 0 0,9 44 1 0 0,36 122 153 0 0,-16-80-1751 0 0,-23-101-6438 0 0</inkml:trace>
</inkml:ink>
</file>

<file path=ppt/ink/ink6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0.043"/>
    </inkml:context>
    <inkml:brush xml:id="br0">
      <inkml:brushProperty name="width" value="0.1" units="cm"/>
      <inkml:brushProperty name="height" value="0.1" units="cm"/>
      <inkml:brushProperty name="color" value="#FFFFFF"/>
    </inkml:brush>
  </inkml:definitions>
  <inkml:trace contextRef="#ctx0" brushRef="#br0">110 42 5128 0 0,'8'-6'461'0'0,"1"1"0"0"0,-1 0-1 0 0,1 0 1 0 0,1 1 0 0 0,-1 0-1 0 0,0 1 1 0 0,1 0 0 0 0,11-2-1 0 0,-17 5-347 0 0,-1-1 0 0 0,1 1 1 0 0,0 0-1 0 0,0 0 0 0 0,-1 0 0 0 0,1 0 0 0 0,0 1 0 0 0,0-1 0 0 0,-1 1 1 0 0,1 0-1 0 0,3 2 0 0 0,-5-2-86 0 0,0 0 0 0 0,0 0 0 0 0,0 0 0 0 0,0 1 0 0 0,0-1 1 0 0,-1 0-1 0 0,1 1 0 0 0,-1 0 0 0 0,1-1 0 0 0,-1 1 0 0 0,0 0 0 0 0,1 0 1 0 0,-1 0-1 0 0,0 0 0 0 0,0 0 0 0 0,0 0 0 0 0,-1 0 0 0 0,1 0 0 0 0,0 0 1 0 0,0 3-1 0 0,-1-1-70 0 0,1 0 1 0 0,-1 0-1 0 0,0-1 1 0 0,0 1-1 0 0,0 0 1 0 0,-1 0 0 0 0,1 0-1 0 0,-1 0 1 0 0,0 0-1 0 0,0-1 1 0 0,0 1-1 0 0,0 0 1 0 0,-1-1-1 0 0,0 1 1 0 0,0-1 0 0 0,0 1-1 0 0,0-1 1 0 0,0 0-1 0 0,-3 3 1 0 0,0 0 130 0 0,-1-1 0 0 0,1 1 0 0 0,-1-1 0 0 0,0-1 1 0 0,0 1-1 0 0,0-1 0 0 0,-1 0 0 0 0,-13 5 0 0 0,3-3 938 0 0,15-5-392 0 0,7-2-180 0 0,4-1-359 0 0,5 1-22 0 0,0-1 0 0 0,-1 2 0 0 0,1 0 1 0 0,0 0-1 0 0,-1 2 0 0 0,1-1 0 0 0,-1 2 0 0 0,25 7 0 0 0,-32-9-49 0 0,-1 1 0 0 0,1 0 0 0 0,0 1 0 0 0,-1-1 0 0 0,1 1-1 0 0,-1 0 1 0 0,0 1 0 0 0,0-1 0 0 0,0 1 0 0 0,0 0 0 0 0,-1 0 0 0 0,0 0 0 0 0,0 1 0 0 0,0-1 0 0 0,0 1 0 0 0,-1 0 0 0 0,1 0 0 0 0,-1 1 0 0 0,0-1-1 0 0,-1 1 1 0 0,4 11 0 0 0,-5-12-12 0 0,0 0-1 0 0,-1 1 1 0 0,0-1 0 0 0,0 0-1 0 0,0 1 1 0 0,-1-1-1 0 0,0 0 1 0 0,0 0-1 0 0,0 1 1 0 0,0-1 0 0 0,-1 0-1 0 0,0 0 1 0 0,0 0-1 0 0,0-1 1 0 0,-1 1-1 0 0,0 0 1 0 0,0-1 0 0 0,0 1-1 0 0,0-1 1 0 0,-1 0-1 0 0,1 0 1 0 0,-1-1-1 0 0,0 1 1 0 0,-6 3-1 0 0,-2 2 10 0 0,0-1 0 0 0,0 0 0 0 0,-1-1 0 0 0,0-1 0 0 0,0 0 0 0 0,0-1 0 0 0,-26 7 0 0 0,15-6 101 0 0,0-1-1 0 0,0-1 1 0 0,-1-1-1 0 0,0-1 1 0 0,1-1-1 0 0,-31-3 1 0 0,52 2-225 0 0,-1-1 0 0 0,0 0 1 0 0,0 0-1 0 0,1 0 0 0 0,-1 0 0 0 0,1 0 1 0 0,-1-1-1 0 0,1 0 0 0 0,-5-3 1 0 0,6 4-123 0 0,1 1 0 0 0,0-1 0 0 0,1 0 0 0 0,-1 0 0 0 0,0 0 0 0 0,0 0 0 0 0,0 0 0 0 0,0 0 0 0 0,1-1 0 0 0,-1 1 0 0 0,1 0 0 0 0,-1 0 0 0 0,1 0 0 0 0,-1-1 0 0 0,1 1 0 0 0,0 0 0 0 0,-1-1 0 0 0,1 1 0 0 0,0 0 0 0 0,0-1 0 0 0,0 1 0 0 0,0 0 0 0 0,0-1 0 0 0,0 1 0 0 0,0 0 0 0 0,1 0 0 0 0,-1-1 0 0 0,0 1 0 0 0,1 0 0 0 0,0-2 0 0 0,5-12-2864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2.675"/>
    </inkml:context>
    <inkml:brush xml:id="br0">
      <inkml:brushProperty name="width" value="0.1" units="cm"/>
      <inkml:brushProperty name="height" value="0.1" units="cm"/>
      <inkml:brushProperty name="color" value="#FFFFFF"/>
    </inkml:brush>
  </inkml:definitions>
  <inkml:trace contextRef="#ctx0" brushRef="#br0">44 44 1872 0 0,'-5'-8'1098'0'0,"3"4"-582"0"0,0 1 0 0 0,-1-1 1 0 0,1 1-1 0 0,-1 0 0 0 0,1 0 1 0 0,-1 0-1 0 0,0 0 0 0 0,0 0 0 0 0,-7-4 1 0 0,10 8-430 0 0,-1-1-1 0 0,1 1 1 0 0,-1-1 0 0 0,1 1 0 0 0,0-1 0 0 0,-1 1-1 0 0,1 0 1 0 0,-1-1 0 0 0,1 1 0 0 0,0-1 0 0 0,0 1-1 0 0,-1 0 1 0 0,1-1 0 0 0,0 1 0 0 0,0 0 0 0 0,0-1-1 0 0,0 1 1 0 0,0 0 0 0 0,0-1 0 0 0,0 1 0 0 0,0 0-1 0 0,0-1 1 0 0,0 2 0 0 0,0 24 537 0 0,0-19-384 0 0,3 61 424 0 0,2-1 1 0 0,4 1 0 0 0,18 70 0 0 0,-24-122-1925 0 0,2 0 0 0 0,0 0 1 0 0,10 21-1 0 0,-10-28-1711 0 0</inkml:trace>
</inkml:ink>
</file>

<file path=ppt/ink/ink6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0.401"/>
    </inkml:context>
    <inkml:brush xml:id="br0">
      <inkml:brushProperty name="width" value="0.1" units="cm"/>
      <inkml:brushProperty name="height" value="0.1" units="cm"/>
      <inkml:brushProperty name="color" value="#FFFFFF"/>
    </inkml:brush>
  </inkml:definitions>
  <inkml:trace contextRef="#ctx0" brushRef="#br0">1 1 5617 0 0,'7'30'5876'0'0,"37"71"-4376"0"0,-37-87-1629 0 0,1 0 1 0 0,0-1 0 0 0,1 0 0 0 0,1-1 0 0 0,16 17-1 0 0,-17-20-634 0 0,0-2-1 0 0,0 1 1 0 0,1-1 0 0 0,16 9-1 0 0,-9-9-2338 0 0</inkml:trace>
</inkml:ink>
</file>

<file path=ppt/ink/ink6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0.777"/>
    </inkml:context>
    <inkml:brush xml:id="br0">
      <inkml:brushProperty name="width" value="0.1" units="cm"/>
      <inkml:brushProperty name="height" value="0.1" units="cm"/>
      <inkml:brushProperty name="color" value="#FFFFFF"/>
    </inkml:brush>
  </inkml:definitions>
  <inkml:trace contextRef="#ctx0" brushRef="#br0">305 9 5485 0 0,'5'-9'5584'0'0,"-5"40"-4340"0"0,4 132 598 0 0,-2-31-1060 0 0,-1-7-244 0 0,-2-113-481 0 0,-1 1 0 0 0,1-1 0 0 0,-2 0 1 0 0,0 0-1 0 0,0 0 0 0 0,-1 0 1 0 0,0-1-1 0 0,-7 12 0 0 0,6-16-23 0 0,1-2 0 0 0,-1 1-1 0 0,-1 0 1 0 0,1-1 0 0 0,-1 0 0 0 0,0 0 0 0 0,0-1-1 0 0,0 0 1 0 0,-1 0 0 0 0,1 0 0 0 0,-1-1-1 0 0,0 0 1 0 0,0 0 0 0 0,-1 0 0 0 0,-12 2 0 0 0,2-1 121 0 0,1-1 1 0 0,-1-1 0 0 0,0 0 0 0 0,0-1 0 0 0,-28-3 0 0 0,43 2-300 0 0,0 0 1 0 0,1-1 0 0 0,-1 1-1 0 0,0-1 1 0 0,1 0 0 0 0,-1 1-1 0 0,1-1 1 0 0,-1-1 0 0 0,-2 0-1 0 0,5 1-159 0 0,-1 1-1 0 0,0-1 1 0 0,-4-5-2428 0 0,5 5 2428 0 0,-1 0-1 0 0,1 0 1 0 0,0 1-1 0 0,-1-1 1 0 0,1 0-1 0 0,0 0 1 0 0,0 0 0 0 0,0 0-1 0 0,0 0 1 0 0,-1 0-1 0 0,1 0 1 0 0,1 1-1 0 0,-1-1 1 0 0,0 0 0 0 0,0 0-1 0 0,0-1 1 0 0</inkml:trace>
</inkml:ink>
</file>

<file path=ppt/ink/ink6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1.174"/>
    </inkml:context>
    <inkml:brush xml:id="br0">
      <inkml:brushProperty name="width" value="0.1" units="cm"/>
      <inkml:brushProperty name="height" value="0.1" units="cm"/>
      <inkml:brushProperty name="color" value="#FFFFFF"/>
    </inkml:brush>
  </inkml:definitions>
  <inkml:trace contextRef="#ctx0" brushRef="#br0">31 0 4724 0 0,'4'1'252'0'0,"-1"0"0"0"0,1 0-1 0 0,-1 1 1 0 0,0-1-1 0 0,1 1 1 0 0,-1 0-1 0 0,0 0 1 0 0,0 0-1 0 0,0 0 1 0 0,0 0-1 0 0,0 1 1 0 0,-1-1-1 0 0,5 6 1 0 0,5 3 159 0 0,16 16 36 0 0,-1 1 1 0 0,-2 1 0 0 0,-1 1-1 0 0,-1 2 1 0 0,-2 0 0 0 0,-1 1-1 0 0,-1 1 1 0 0,-2 1-1 0 0,25 72 1 0 0,-36-85-253 0 0,-1 1 0 0 0,0 0 0 0 0,-2 1 0 0 0,0-1 1 0 0,-2 1-1 0 0,-1-1 0 0 0,-4 42 0 0 0,1-47-94 0 0,-1 0 0 0 0,0 0 1 0 0,-2 0-1 0 0,0-1 0 0 0,-1 1 1 0 0,0-1-1 0 0,-2-1 0 0 0,0 0 1 0 0,0 0-1 0 0,-22 26 0 0 0,17-27-59 0 0,-1 0 0 0 0,-1-1 0 0 0,0 0 1 0 0,-1-1-1 0 0,0-1 0 0 0,-19 10 0 0 0,6-6-3299 0 0,-41 16-1 0 0,55-26 1244 0 0,3-3-996 0 0</inkml:trace>
</inkml:ink>
</file>

<file path=ppt/ink/ink6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4.485"/>
    </inkml:context>
    <inkml:brush xml:id="br0">
      <inkml:brushProperty name="width" value="0.1" units="cm"/>
      <inkml:brushProperty name="height" value="0.1" units="cm"/>
      <inkml:brushProperty name="color" value="#FFFFFF"/>
    </inkml:brush>
  </inkml:definitions>
  <inkml:trace contextRef="#ctx0" brushRef="#br0">22 15 4060 0 0,'0'-15'4367'0'0,"-1"24"-1315"0"0,0 20-2654 0 0,-5 67 549 0 0,-6 149 1564 0 0,11-232-2360 0 0,1-20-21 0 0,1 2-74 0 0,4 26-127 0 0,-3-11-379 0 0,4 18-708 0 0,4-12-4179 0 0</inkml:trace>
</inkml:ink>
</file>

<file path=ppt/ink/ink6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5.058"/>
    </inkml:context>
    <inkml:brush xml:id="br0">
      <inkml:brushProperty name="width" value="0.1" units="cm"/>
      <inkml:brushProperty name="height" value="0.1" units="cm"/>
      <inkml:brushProperty name="color" value="#FFFFFF"/>
    </inkml:brush>
  </inkml:definitions>
  <inkml:trace contextRef="#ctx0" brushRef="#br0">484 38 4664 0 0,'-3'-3'213'0'0,"0"0"0"0"0,0 0-1 0 0,0 0 1 0 0,0 0 0 0 0,-1 0-1 0 0,1 1 1 0 0,-1-1-1 0 0,0 1 1 0 0,1 0 0 0 0,-1 0-1 0 0,0 0 1 0 0,0 1 0 0 0,0 0-1 0 0,-1-1 1 0 0,1 1-1 0 0,0 1 1 0 0,0-1 0 0 0,-1 1-1 0 0,1-1 1 0 0,0 1 0 0 0,-9 1-1 0 0,5 1-6 0 0,-1 0-1 0 0,0 1 0 0 0,1-1 1 0 0,-1 2-1 0 0,1-1 0 0 0,0 1 1 0 0,0 1-1 0 0,0-1 0 0 0,1 1 1 0 0,-12 10-1 0 0,-5 6 111 0 0,1 1 0 0 0,1 0 0 0 0,1 2 0 0 0,1 1 1 0 0,1 1-1 0 0,1 0 0 0 0,-26 53 0 0 0,24-37 53 0 0,3 1-1 0 0,1 1 1 0 0,3 0 0 0 0,-16 84-1 0 0,26-92-125 0 0,1 1-1 0 0,2-1 1 0 0,6 52-1 0 0,-4-73-208 0 0,0 13 77 0 0,2 1 0 0 0,1-1 1 0 0,2 1-1 0 0,0-2 0 0 0,2 1 1 0 0,1-1-1 0 0,1 0 0 0 0,30 49 0 0 0,-33-63-40 0 0,0 0 0 0 0,1 0 0 0 0,1-1 0 0 0,0 0 1 0 0,1-1-1 0 0,0 0 0 0 0,1-1 0 0 0,0 0 0 0 0,0-1 0 0 0,26 14 0 0 0,-26-18-47 0 0,-1 0 1 0 0,1 0-1 0 0,0-2 1 0 0,0 0-1 0 0,1 0 1 0 0,-1-1-1 0 0,1 0 1 0 0,-1-1-1 0 0,1-1 1 0 0,0 0 0 0 0,-1 0-1 0 0,1-2 1 0 0,15-2-1 0 0,-2-3-46 0 0,0 0 0 0 0,-1-2 0 0 0,1-1 0 0 0,-2-1 0 0 0,0-1 0 0 0,0-1 0 0 0,-1-2 0 0 0,-1 0 0 0 0,0-1 0 0 0,-1-1 0 0 0,-1-1-1 0 0,0-1 1 0 0,16-21 0 0 0,-24 25-4 0 0,-1-1 0 0 0,0 0 0 0 0,-2-1 0 0 0,0 0 0 0 0,0 0 0 0 0,-2-1-1 0 0,0 0 1 0 0,-1 0 0 0 0,-1-1 0 0 0,-1 0 0 0 0,0 1 0 0 0,-2-2-1 0 0,0 1 1 0 0,-1-22 0 0 0,-2-4-12 0 0,-3-1 1 0 0,-2 1-1 0 0,-1 0 0 0 0,-25-78 0 0 0,22 89 1 0 0,-2 0-1 0 0,-28-55 1 0 0,34 77-22 0 0,-1 1 0 0 0,0 0-1 0 0,0 0 1 0 0,-1 1 0 0 0,0 0 0 0 0,-1 0 0 0 0,0 1-1 0 0,-1 0 1 0 0,0 0 0 0 0,0 1 0 0 0,-16-9-1 0 0,20 14-186 0 0,0 1-1 0 0,0 0 0 0 0,0 0 1 0 0,0 0-1 0 0,-1 1 0 0 0,1 0 1 0 0,0 0-1 0 0,-1 1 0 0 0,1-1 1 0 0,-1 1-1 0 0,1 1 1 0 0,-13 1-1 0 0,2 2-1521 0 0,0 0 0 0 0,0 1 0 0 0,-24 11 1 0 0,20-7-1074 0 0</inkml:trace>
</inkml:ink>
</file>

<file path=ppt/ink/ink6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5.735"/>
    </inkml:context>
    <inkml:brush xml:id="br0">
      <inkml:brushProperty name="width" value="0.1" units="cm"/>
      <inkml:brushProperty name="height" value="0.1" units="cm"/>
      <inkml:brushProperty name="color" value="#FFFFFF"/>
    </inkml:brush>
  </inkml:definitions>
  <inkml:trace contextRef="#ctx0" brushRef="#br0">33 0 6349 0 0,'-4'56'5442'0'0,"-5"11"-3861"0"0,-7 72-729 0 0,13-80-450 0 0,2-1 0 0 0,3 1 0 0 0,2-1 1 0 0,16 81-1 0 0,-18-134-363 0 0,-1 1 1 0 0,1 0-1 0 0,0 0 0 0 0,0-1 1 0 0,1 1-1 0 0,0-1 1 0 0,0 1-1 0 0,0-1 1 0 0,0 0-1 0 0,1-1 0 0 0,0 1 1 0 0,0 0-1 0 0,0-1 1 0 0,1 0-1 0 0,-1 0 0 0 0,11 6 1 0 0,-7-6-3 0 0,1 0 1 0 0,-1 0-1 0 0,1-1 1 0 0,0-1-1 0 0,0 1 1 0 0,0-1-1 0 0,1-1 1 0 0,-1 0-1 0 0,0 0 0 0 0,12-1 1 0 0,10 0 49 0 0,0-3-1 0 0,50-8 1 0 0,-9-10-2019 0 0,-60 17 27 0 0,0-2 0 0 0,0 0 0 0 0,14-9 0 0 0</inkml:trace>
</inkml:ink>
</file>

<file path=ppt/ink/ink6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6.080"/>
    </inkml:context>
    <inkml:brush xml:id="br0">
      <inkml:brushProperty name="width" value="0.1" units="cm"/>
      <inkml:brushProperty name="height" value="0.1" units="cm"/>
      <inkml:brushProperty name="color" value="#FFFFFF"/>
    </inkml:brush>
  </inkml:definitions>
  <inkml:trace contextRef="#ctx0" brushRef="#br0">1 118 5032 0 0,'0'-2'2742'0'0,"7"-2"-1626"0"0,10-3-403 0 0,167-37 1042 0 0,-180 44-1862 0 0,66-20-1238 0 0,-64 18 663 0 0,0 0 1 0 0,-1-1 0 0 0,1 1 0 0 0,-1-1 0 0 0,1 0 0 0 0,-1 0 0 0 0,0-1 0 0 0,0 0-1 0 0,6-6 1 0 0,-8 6-761 0 0</inkml:trace>
</inkml:ink>
</file>

<file path=ppt/ink/ink6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6.420"/>
    </inkml:context>
    <inkml:brush xml:id="br0">
      <inkml:brushProperty name="width" value="0.1" units="cm"/>
      <inkml:brushProperty name="height" value="0.1" units="cm"/>
      <inkml:brushProperty name="color" value="#FFFFFF"/>
    </inkml:brush>
  </inkml:definitions>
  <inkml:trace contextRef="#ctx0" brushRef="#br0">25 117 2352 0 0,'-1'0'246'0'0,"-1"-1"-1"0"0,0 1 1 0 0,1-1 0 0 0,-1 0-1 0 0,1 1 1 0 0,-1-1-1 0 0,1 0 1 0 0,-1 0 0 0 0,1 0-1 0 0,0-1 1 0 0,-1 1 0 0 0,1 0-1 0 0,0 0 1 0 0,0-1-1 0 0,0 1 1 0 0,-1-3 0 0 0,2 3-156 0 0,0 0 0 0 0,0 0 1 0 0,0 0-1 0 0,0 1 1 0 0,0-1-1 0 0,1 0 0 0 0,-1 0 1 0 0,0 0-1 0 0,1 0 0 0 0,-1 0 1 0 0,1 1-1 0 0,-1-1 1 0 0,1 0-1 0 0,-1 0 0 0 0,1 1 1 0 0,0-1-1 0 0,-1 0 0 0 0,1 1 1 0 0,0-1-1 0 0,-1 0 1 0 0,1 1-1 0 0,0-1 0 0 0,0 1 1 0 0,0 0-1 0 0,0-1 1 0 0,-1 1-1 0 0,1 0 0 0 0,0-1 1 0 0,0 1-1 0 0,0 0 0 0 0,0 0 1 0 0,1-1-1 0 0,45-13 1297 0 0,85-15 1 0 0,-25 7-997 0 0,-65 16-744 0 0,1 0-3209 0 0</inkml:trace>
</inkml:ink>
</file>

<file path=ppt/ink/ink6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7.481"/>
    </inkml:context>
    <inkml:brush xml:id="br0">
      <inkml:brushProperty name="width" value="0.1" units="cm"/>
      <inkml:brushProperty name="height" value="0.1" units="cm"/>
      <inkml:brushProperty name="color" value="#FFFFFF"/>
    </inkml:brush>
  </inkml:definitions>
  <inkml:trace contextRef="#ctx0" brushRef="#br0">0 1 3980 0 0,'16'0'1964'0'0,"196"35"670"0"0,-130-19-2286 0 0,120 10-101 0 0,-115-17-1472 0 0,-70-8-291 0 0</inkml:trace>
</inkml:ink>
</file>

<file path=ppt/ink/ink6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7.893"/>
    </inkml:context>
    <inkml:brush xml:id="br0">
      <inkml:brushProperty name="width" value="0.1" units="cm"/>
      <inkml:brushProperty name="height" value="0.1" units="cm"/>
      <inkml:brushProperty name="color" value="#FFFFFF"/>
    </inkml:brush>
  </inkml:definitions>
  <inkml:trace contextRef="#ctx0" brushRef="#br0">184 0 1568 0 0,'-3'0'193'0'0,"0"1"0"0"0,0-1 0 0 0,0 1-1 0 0,0-1 1 0 0,0 1 0 0 0,0 0 0 0 0,0 0 0 0 0,0 0-1 0 0,0 0 1 0 0,0 0 0 0 0,1 1 0 0 0,-1 0 0 0 0,1-1-1 0 0,-1 1 1 0 0,-2 3 0 0 0,0 0 76 0 0,1 0-1 0 0,-1 0 1 0 0,1 0-1 0 0,1 0 1 0 0,-1 1 0 0 0,-4 10-1 0 0,-1 5 148 0 0,2 0 1 0 0,0 1-1 0 0,-4 23 0 0 0,8-31-221 0 0,-21 105 1203 0 0,5 0 0 0 0,5 0 0 0 0,5 2 0 0 0,10 164 0 0 0,1-230-1041 0 0,2 0 1 0 0,2-1-1 0 0,18 66 1 0 0,-23-115-327 0 0,0-1 0 0 0,1 1 1 0 0,0-1-1 0 0,0 0 0 0 0,0 1 0 0 0,1-1 0 0 0,-1 0 1 0 0,1-1-1 0 0,0 1 0 0 0,0 0 0 0 0,0-1 0 0 0,0 0 1 0 0,1 1-1 0 0,0-1 0 0 0,-1-1 0 0 0,6 4 0 0 0,-3-3-53 0 0,1 0 0 0 0,1 0-1 0 0,-1 0 1 0 0,0-1-1 0 0,1 0 1 0 0,-1 0-1 0 0,1-1 1 0 0,0 0 0 0 0,7 0-1 0 0,13-2-410 0 0,-1 0 0 0 0,0-2-1 0 0,0-2 1 0 0,39-10 0 0 0,-39 8-1493 0 0,-1-1 1 0 0,0-1 0 0 0,47-24-1 0 0,-53 22-949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3.036"/>
    </inkml:context>
    <inkml:brush xml:id="br0">
      <inkml:brushProperty name="width" value="0.1" units="cm"/>
      <inkml:brushProperty name="height" value="0.1" units="cm"/>
      <inkml:brushProperty name="color" value="#FFFFFF"/>
    </inkml:brush>
  </inkml:definitions>
  <inkml:trace contextRef="#ctx0" brushRef="#br0">1 26 4748 0 0,'3'-5'160'0'0,"12"-15"3172"0"0,-9 22-1456 0 0,1 14-934 0 0,12 70 1396 0 0,13 147-1 0 0,-30-194-2133 0 0,5 44 133 0 0,-5-76-784 0 0,-1 1 1 0 0,1-1 0 0 0,0 0 0 0 0,1 0 0 0 0,-1 0-1 0 0,1 0 1 0 0,1 0 0 0 0,5 9 0 0 0,-8-15 207 0 0,0 0 0 0 0,-1 0 0 0 0,1 0 0 0 0,0-1-1 0 0,0 1 1 0 0,0 0 0 0 0,-1 0 0 0 0,1 0 0 0 0,0-1 0 0 0,0 1 0 0 0,0-1 0 0 0,0 1 0 0 0,0-1 0 0 0,0 1 0 0 0,1-1 0 0 0,-1 1 0 0 0,2-1 0 0 0</inkml:trace>
</inkml:ink>
</file>

<file path=ppt/ink/ink6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8.248"/>
    </inkml:context>
    <inkml:brush xml:id="br0">
      <inkml:brushProperty name="width" value="0.1" units="cm"/>
      <inkml:brushProperty name="height" value="0.1" units="cm"/>
      <inkml:brushProperty name="color" value="#FFFFFF"/>
    </inkml:brush>
  </inkml:definitions>
  <inkml:trace contextRef="#ctx0" brushRef="#br0">553 0 5961 0 0,'-10'7'3506'0'0,"-10"18"-2826"0"0,12-16-200 0 0,-226 263 3197 0 0,161-190-2962 0 0,-25 40 428 0 0,50-60-1927 0 0,-2-2-3732 0 0,39-49 872 0 0</inkml:trace>
</inkml:ink>
</file>

<file path=ppt/ink/ink6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8.617"/>
    </inkml:context>
    <inkml:brush xml:id="br0">
      <inkml:brushProperty name="width" value="0.1" units="cm"/>
      <inkml:brushProperty name="height" value="0.1" units="cm"/>
      <inkml:brushProperty name="color" value="#FFFFFF"/>
    </inkml:brush>
  </inkml:definitions>
  <inkml:trace contextRef="#ctx0" brushRef="#br0">0 0 4636 0 0,'2'1'278'0'0,"-1"-1"0"0"0,0 0 0 0 0,0 0 0 0 0,0 1 0 0 0,1-1 0 0 0,-1 1 0 0 0,0-1 0 0 0,0 1-1 0 0,0-1 1 0 0,0 1 0 0 0,0 0 0 0 0,0 0 0 0 0,0-1 0 0 0,2 3 0 0 0,21 27 789 0 0,-17-19-440 0 0,256 323 3877 0 0,-232-295-4313 0 0,25 30-677 0 0,-49-62-236 0 0,0 0 0 0 0,0-1 1 0 0,0 0-1 0 0,1 0 0 0 0,0 0 1 0 0,15 7-1 0 0,-11-9-1208 0 0,-1-1-1088 0 0</inkml:trace>
</inkml:ink>
</file>

<file path=ppt/ink/ink6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8.964"/>
    </inkml:context>
    <inkml:brush xml:id="br0">
      <inkml:brushProperty name="width" value="0.1" units="cm"/>
      <inkml:brushProperty name="height" value="0.1" units="cm"/>
      <inkml:brushProperty name="color" value="#FFFFFF"/>
    </inkml:brush>
  </inkml:definitions>
  <inkml:trace contextRef="#ctx0" brushRef="#br0">0 36 5220 0 0,'4'-4'221'0'0,"0"1"0"0"0,0-1 0 0 0,0 1 0 0 0,0 0-1 0 0,1 1 1 0 0,-1-1 0 0 0,1 1 0 0 0,0 0 0 0 0,-1 0-1 0 0,1 0 1 0 0,0 1 0 0 0,0-1 0 0 0,0 1 0 0 0,0 1 0 0 0,1-1-1 0 0,-1 1 1 0 0,0 0 0 0 0,0 0 0 0 0,10 1 0 0 0,-10 0-126 0 0,-1 0 0 0 0,0 1 1 0 0,1-1-1 0 0,-1 1 1 0 0,0 0-1 0 0,0 0 1 0 0,0 0-1 0 0,0 1 0 0 0,-1-1 1 0 0,1 1-1 0 0,-1 0 1 0 0,1 0-1 0 0,-1 0 1 0 0,0 0-1 0 0,0 1 1 0 0,0-1-1 0 0,-1 1 0 0 0,1 0 1 0 0,-1 0-1 0 0,0 0 1 0 0,0 0-1 0 0,0 0 1 0 0,1 6-1 0 0,0-1-59 0 0,-1 1-1 0 0,0-1 1 0 0,-1 1-1 0 0,1 0 1 0 0,-2 0-1 0 0,0 0 1 0 0,0 0-1 0 0,0 0 1 0 0,-1-1-1 0 0,-1 1 1 0 0,0 0-1 0 0,0-1 1 0 0,-1 1-1 0 0,0-1 1 0 0,-1 1-1 0 0,-8 15 1 0 0,-5 3 49 0 0,-2 0 1 0 0,0-1 0 0 0,-38 39 0 0 0,28-33 180 0 0,28-33-258 0 0,1 1 0 0 0,-1-1 0 0 0,0 1 0 0 0,1 0 0 0 0,-1-1 0 0 0,1 1 0 0 0,-1-1 0 0 0,1 1 0 0 0,0 0-1 0 0,-1 0 1 0 0,1-1 0 0 0,0 1 0 0 0,-1 0 0 0 0,1 0 0 0 0,0 0 0 0 0,0-1 0 0 0,0 1 0 0 0,-1 0 0 0 0,1 0 0 0 0,0 0 0 0 0,0-1 0 0 0,0 1 0 0 0,0 0 0 0 0,1 0 0 0 0,-1 0 0 0 0,0-1 0 0 0,0 1 0 0 0,1 1 0 0 0,0-1 2 0 0,0 1 0 0 0,0-1 0 0 0,0 0 0 0 0,0 0 0 0 0,1 0 0 0 0,-1-1 0 0 0,0 1 0 0 0,1 0 0 0 0,-1 0 0 0 0,1-1 0 0 0,-1 1 0 0 0,1 0 0 0 0,2 0 0 0 0,8 1 3 0 0,0 0 0 0 0,25 1 0 0 0,-32-3-28 0 0,0 0-43 0 0,56 3-1286 0 0,-21-2-2717 0 0,-27 0 953 0 0</inkml:trace>
</inkml:ink>
</file>

<file path=ppt/ink/ink6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9.341"/>
    </inkml:context>
    <inkml:brush xml:id="br0">
      <inkml:brushProperty name="width" value="0.1" units="cm"/>
      <inkml:brushProperty name="height" value="0.1" units="cm"/>
      <inkml:brushProperty name="color" value="#FFFFFF"/>
    </inkml:brush>
  </inkml:definitions>
  <inkml:trace contextRef="#ctx0" brushRef="#br0">1 0 5457 0 0,'6'5'473'0'0,"1"0"1"0"0,1 0-1 0 0,-1-1 1 0 0,1 0-1 0 0,-1-1 1 0 0,1 0-1 0 0,0 0 1 0 0,12 3 0 0 0,72 9 1013 0 0,-65-11-1022 0 0,74 12 390 0 0,45 7-1817 0 0,-50-17-3653 0 0,-69-11 260 0 0,-22 2 2933 0 0</inkml:trace>
</inkml:ink>
</file>

<file path=ppt/ink/ink6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8:59.680"/>
    </inkml:context>
    <inkml:brush xml:id="br0">
      <inkml:brushProperty name="width" value="0.1" units="cm"/>
      <inkml:brushProperty name="height" value="0.1" units="cm"/>
      <inkml:brushProperty name="color" value="#FFFFFF"/>
    </inkml:brush>
  </inkml:definitions>
  <inkml:trace contextRef="#ctx0" brushRef="#br0">48 38 984 0 0,'-12'-11'1843'0'0,"10"8"-1386"0"0,-1 0-1 0 0,1 1 1 0 0,-1-1 0 0 0,0 1 0 0 0,1 0 0 0 0,-1-1 0 0 0,0 1 0 0 0,-1 1-1 0 0,1-1 1 0 0,-4-2 0 0 0,10 35 2531 0 0,26 112-79 0 0,16 207 1 0 0,-44-335-3283 0 0,4 29-1468 0 0,3-18-4316 0 0</inkml:trace>
  <inkml:trace contextRef="#ctx0" brushRef="#br0" timeOffset="1">545 13 5064 0 0,'3'6'479'0'0,"0"0"-1"0"0,-1 0 0 0 0,0 0 0 0 0,1 0 0 0 0,-2 0 0 0 0,1 1 0 0 0,-1-1 0 0 0,1 8 0 0 0,3 13 309 0 0,2-1-204 0 0,0 1 122 0 0,1 0 0 0 0,13 31 1 0 0,-17-50-741 0 0,0-1 1 0 0,0 1-1 0 0,0-1 0 0 0,1 0 1 0 0,0 0-1 0 0,1-1 0 0 0,-1 1 1 0 0,1-1-1 0 0,1 0 0 0 0,-1-1 1 0 0,12 8-1 0 0,-2-3-1447 0 0,0 0 1 0 0,29 11-1 0 0,-25-15-1482 0 0</inkml:trace>
</inkml:ink>
</file>

<file path=ppt/ink/ink6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0.071"/>
    </inkml:context>
    <inkml:brush xml:id="br0">
      <inkml:brushProperty name="width" value="0.1" units="cm"/>
      <inkml:brushProperty name="height" value="0.1" units="cm"/>
      <inkml:brushProperty name="color" value="#FFFFFF"/>
    </inkml:brush>
  </inkml:definitions>
  <inkml:trace contextRef="#ctx0" brushRef="#br0">520 36 5016 0 0,'0'-12'670'0'0,"-1"-12"3434"0"0,-3 45-1568 0 0,-25 206 707 0 0,-25 156-1294 0 0,52-372-1911 0 0,-1 0 1 0 0,0 0 0 0 0,0 0 0 0 0,-1 0-1 0 0,-1-1 1 0 0,1 1 0 0 0,-13 18 0 0 0,13-24-22 0 0,0 0 0 0 0,0 0 0 0 0,-1-1 0 0 0,1 1 0 0 0,-1-1 1 0 0,0 0-1 0 0,-1-1 0 0 0,1 1 0 0 0,0-1 0 0 0,-1 0 0 0 0,0 0 1 0 0,0 0-1 0 0,0-1 0 0 0,0 0 0 0 0,-9 2 0 0 0,-3-2 69 0 0,0 0-1 0 0,0-1 1 0 0,0 0-1 0 0,1-2 1 0 0,-1 0-1 0 0,0-1 1 0 0,0-1-1 0 0,1 0 1 0 0,-21-8-1 0 0,18 5-1350 0 0,-38-19 0 0 0,57 25 926 0 0,-1-1 0 0 0,1 0 0 0 0,0 1 0 0 0,-1-1 0 0 0,1 0 1 0 0,0 0-1 0 0,0 0 0 0 0,0 0 0 0 0,-1 0 0 0 0,1 0 0 0 0,0-1 0 0 0,1 1 0 0 0,-1 0 1 0 0,0 0-1 0 0,0-1 0 0 0,0 1 0 0 0,1 0 0 0 0,-1-1 0 0 0,1 1 0 0 0,-1-1 0 0 0,1 1 1 0 0,0-1-1 0 0,-1 1 0 0 0,1-1 0 0 0,0-2 0 0 0,0-4-2605 0 0</inkml:trace>
</inkml:ink>
</file>

<file path=ppt/ink/ink6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0.524"/>
    </inkml:context>
    <inkml:brush xml:id="br0">
      <inkml:brushProperty name="width" value="0.1" units="cm"/>
      <inkml:brushProperty name="height" value="0.1" units="cm"/>
      <inkml:brushProperty name="color" value="#FFFFFF"/>
    </inkml:brush>
  </inkml:definitions>
  <inkml:trace contextRef="#ctx0" brushRef="#br0">1 53 7181 0 0,'4'-5'291'0'0,"1"1"1"0"0,0-1 0 0 0,1 1 0 0 0,-1-1 0 0 0,1 2-1 0 0,-1-1 1 0 0,1 0 0 0 0,0 1 0 0 0,0 0 0 0 0,1 1-1 0 0,-1 0 1 0 0,1-1 0 0 0,-1 2 0 0 0,1-1-1 0 0,0 1 1 0 0,-1 0 0 0 0,1 1 0 0 0,0-1 0 0 0,13 2-1 0 0,-15-1-226 0 0,0 1 0 0 0,0-1-1 0 0,1 1 1 0 0,-1 0 0 0 0,0 1-1 0 0,0-1 1 0 0,0 1 0 0 0,0 0-1 0 0,0 0 1 0 0,-1 1 0 0 0,1-1 0 0 0,-1 1-1 0 0,1 0 1 0 0,-1 0 0 0 0,0 1-1 0 0,0-1 1 0 0,0 1 0 0 0,-1 0-1 0 0,1 0 1 0 0,-1 0 0 0 0,0 0-1 0 0,0 1 1 0 0,-1-1 0 0 0,1 1-1 0 0,-1 0 1 0 0,2 6 0 0 0,-3-6-62 0 0,0 0 0 0 0,0-1 0 0 0,-1 1 0 0 0,0 0 0 0 0,0 0 0 0 0,0 0 0 0 0,-1 0 1 0 0,1 0-1 0 0,-1 0 0 0 0,0 0 0 0 0,-1-1 0 0 0,1 1 0 0 0,-1 0 0 0 0,0-1 0 0 0,0 1 0 0 0,-1-1 0 0 0,1 0 1 0 0,-1 1-1 0 0,0-1 0 0 0,-6 6 0 0 0,-7 8 32 0 0,-2-1 1 0 0,1 0-1 0 0,-22 14 1 0 0,17-13 132 0 0,8-8-141 0 0,11-8 24 0 0,0 0-1 0 0,0 1 0 0 0,0-1 0 0 0,0 1 1 0 0,0 0-1 0 0,1-1 0 0 0,-1 1 1 0 0,-2 5-1 0 0,5-8-39 0 0,0 1 1 0 0,-1 0-1 0 0,1-1 1 0 0,0 1-1 0 0,0-1 0 0 0,0 1 1 0 0,0-1-1 0 0,0 1 1 0 0,0 0-1 0 0,0-1 0 0 0,0 1 1 0 0,0-1-1 0 0,0 1 1 0 0,0 0-1 0 0,0-1 0 0 0,0 1 1 0 0,1-1-1 0 0,-1 1 1 0 0,0-1-1 0 0,0 1 0 0 0,1 0 1 0 0,0 0-1 0 0,19 13 153 0 0,2-5-111 0 0,1-1 0 0 0,0-1 1 0 0,1 0-1 0 0,-1-2 0 0 0,40 3 0 0 0,-32-6-1339 0 0,59-3 0 0 0,-77 0-350 0 0,-1-1 0 0 0,1-1 0 0 0,19-5 0 0 0,-20 3-1215 0 0</inkml:trace>
</inkml:ink>
</file>

<file path=ppt/ink/ink6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1.124"/>
    </inkml:context>
    <inkml:brush xml:id="br0">
      <inkml:brushProperty name="width" value="0.1" units="cm"/>
      <inkml:brushProperty name="height" value="0.1" units="cm"/>
      <inkml:brushProperty name="color" value="#FFFFFF"/>
    </inkml:brush>
  </inkml:definitions>
  <inkml:trace contextRef="#ctx0" brushRef="#br0">505 71 4288 0 0,'2'-5'284'0'0,"1"1"-1"0"0,-1 0 0 0 0,1 0 0 0 0,0 0 0 0 0,0 1 0 0 0,1-1 0 0 0,-1 1 1 0 0,1-1-1 0 0,0 1 0 0 0,0 0 0 0 0,0 1 0 0 0,0-1 0 0 0,0 1 1 0 0,0-1-1 0 0,8-1 0 0 0,-5 1-78 0 0,0 0-1 0 0,1 0 1 0 0,-1 1 0 0 0,1 1-1 0 0,0-1 1 0 0,0 1 0 0 0,-1 0-1 0 0,1 1 1 0 0,8 0 0 0 0,-13 1-143 0 0,-1 0 0 0 0,1-1 1 0 0,-1 1-1 0 0,0 0 0 0 0,0 0 1 0 0,1 1-1 0 0,-1-1 1 0 0,0 0-1 0 0,0 1 0 0 0,0-1 1 0 0,0 1-1 0 0,-1 0 0 0 0,1 0 1 0 0,0-1-1 0 0,-1 1 0 0 0,1 0 1 0 0,-1 1-1 0 0,0-1 1 0 0,0 0-1 0 0,1 0 0 0 0,-1 0 1 0 0,0 4-1 0 0,4 7 198 0 0,0 1 0 0 0,4 23 0 0 0,-7-27-88 0 0,9 57 521 0 0,-3 1 1 0 0,-3-1-1 0 0,-4 73 1 0 0,0 6 110 0 0,2 3 44 0 0,-27 237 1 0 0,21-352-771 0 0,-8 48 140 0 0,10-75-206 0 0,0-1-1 0 0,-1 1 1 0 0,0-1-1 0 0,-1 0 1 0 0,1 0-1 0 0,-1 0 1 0 0,-1 0-1 0 0,1 0 1 0 0,-7 8-1 0 0,5-9-15 0 0,-1-1-1 0 0,0 1 0 0 0,0-1 0 0 0,0 0 0 0 0,0 0 1 0 0,-1-1-1 0 0,0 0 0 0 0,1 0 0 0 0,-1-1 1 0 0,0 0-1 0 0,0 0 0 0 0,-1 0 0 0 0,1-1 0 0 0,-13 1 1 0 0,-11 0-5 0 0,-63-6 1 0 0,93 4 9 0 0,-78-5-17 0 0,4 1-275 0 0,0-4 0 0 0,-99-22 0 0 0,171 30 61 0 0,1 0-119 0 0,1 0-1 0 0,0-1 0 0 0,-1 1 0 0 0,1 0 0 0 0,-1-1 0 0 0,1 1 0 0 0,-1 0 0 0 0,1-1 0 0 0,0 0 0 0 0,-1 1 0 0 0,1-1 0 0 0,0 0 0 0 0,0 0 0 0 0,0 0 0 0 0,-1 0 0 0 0,1 0 1 0 0,0 0-1 0 0,0 0 0 0 0,0 0 0 0 0,0 0 0 0 0,1 0 0 0 0,-1 0 0 0 0,0-1 0 0 0,0 1 0 0 0,0-3 0 0 0</inkml:trace>
</inkml:ink>
</file>

<file path=ppt/ink/ink6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1.667"/>
    </inkml:context>
    <inkml:brush xml:id="br0">
      <inkml:brushProperty name="width" value="0.1" units="cm"/>
      <inkml:brushProperty name="height" value="0.1" units="cm"/>
      <inkml:brushProperty name="color" value="#FFFFFF"/>
    </inkml:brush>
  </inkml:definitions>
  <inkml:trace contextRef="#ctx0" brushRef="#br0">1 1 6761 0 0,'186'5'6238'0'0,"-93"-2"-7491"0"0,0-2-7940 0 0,-90-1 7868 0 0</inkml:trace>
</inkml:ink>
</file>

<file path=ppt/ink/ink6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2.014"/>
    </inkml:context>
    <inkml:brush xml:id="br0">
      <inkml:brushProperty name="width" value="0.1" units="cm"/>
      <inkml:brushProperty name="height" value="0.1" units="cm"/>
      <inkml:brushProperty name="color" value="#FFFFFF"/>
    </inkml:brush>
  </inkml:definitions>
  <inkml:trace contextRef="#ctx0" brushRef="#br0">44 0 1440 0 0,'-6'4'551'0'0,"-27"24"4202"0"0,33-28-4630 0 0,-1 1-1 0 0,1-1 0 0 0,0 1 1 0 0,-1-1-1 0 0,1 1 1 0 0,0 0-1 0 0,-1-1 0 0 0,1 1 1 0 0,0-1-1 0 0,0 1 0 0 0,-1 0 1 0 0,1-1-1 0 0,0 1 0 0 0,0 0 1 0 0,0-1-1 0 0,0 1 1 0 0,0 0-1 0 0,0-1 0 0 0,0 1 1 0 0,0 0-1 0 0,0 0 0 0 0,1 0-21 0 0,-1 0-1 0 0,1 0 1 0 0,0-1-1 0 0,-1 1 0 0 0,1 0 1 0 0,0-1-1 0 0,0 1 1 0 0,-1 0-1 0 0,1-1 1 0 0,0 1-1 0 0,0-1 1 0 0,0 1-1 0 0,0-1 0 0 0,0 0 1 0 0,-1 1-1 0 0,1-1 1 0 0,0 0-1 0 0,0 0 1 0 0,2 1-1 0 0,19 3 522 0 0,1 0-1 0 0,0-2 1 0 0,0-1-1 0 0,44-2 1 0 0,-21-4-858 0 0,66-13 1 0 0,-15-10-5542 0 0,-85 24 2628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3.386"/>
    </inkml:context>
    <inkml:brush xml:id="br0">
      <inkml:brushProperty name="width" value="0.1" units="cm"/>
      <inkml:brushProperty name="height" value="0.1" units="cm"/>
      <inkml:brushProperty name="color" value="#FFFFFF"/>
    </inkml:brush>
  </inkml:definitions>
  <inkml:trace contextRef="#ctx0" brushRef="#br0">12 203 4860 0 0,'-1'-8'311'0'0,"-2"-7"437"0"0,0 1-1 0 0,1-1 1 0 0,1 0 0 0 0,0 1 0 0 0,2-24-1 0 0,0 34-642 0 0,-1 0-1 0 0,1 0 1 0 0,0 0-1 0 0,1 1 1 0 0,-1-1 0 0 0,1 1-1 0 0,-1-1 1 0 0,1 1-1 0 0,0-1 1 0 0,0 1-1 0 0,1 0 1 0 0,-1 0 0 0 0,1 0-1 0 0,-1 0 1 0 0,1 0-1 0 0,0 1 1 0 0,0-1-1 0 0,0 1 1 0 0,0 0 0 0 0,1 0-1 0 0,-1 0 1 0 0,1 0-1 0 0,-1 0 1 0 0,1 1-1 0 0,0 0 1 0 0,4-2-1 0 0,3 1 8 0 0,-1 0-1 0 0,1 1 1 0 0,0 0-1 0 0,-1 1 1 0 0,1 0-1 0 0,0 0 0 0 0,0 1 1 0 0,-1 1-1 0 0,1-1 1 0 0,-1 2-1 0 0,1 0 0 0 0,15 6 1 0 0,-18-6-93 0 0,0 0 0 0 0,0 1 0 0 0,-1 0 0 0 0,1 0 1 0 0,-1 1-1 0 0,0 0 0 0 0,-1 0 0 0 0,1 1 0 0 0,-1 0 0 0 0,0 0 1 0 0,0 0-1 0 0,-1 1 0 0 0,0-1 0 0 0,0 2 0 0 0,0-1 0 0 0,4 10 1 0 0,-8-13-30 0 0,1 0 0 0 0,-1 0 1 0 0,0 0-1 0 0,0 0 0 0 0,-1 1 1 0 0,1-1-1 0 0,-1 0 0 0 0,0 0 1 0 0,0 0-1 0 0,0 0 0 0 0,-1 1 0 0 0,1-1 1 0 0,-1 0-1 0 0,0 0 0 0 0,0 0 1 0 0,-3 6-1 0 0,1-4 0 0 0,-1 1-1 0 0,1-1 1 0 0,-1 0 0 0 0,-1 0-1 0 0,1-1 1 0 0,-1 1 0 0 0,0-1-1 0 0,-11 9 1 0 0,1-3 15 0 0,0-1-1 0 0,-1 0 1 0 0,0-2 0 0 0,0 1-1 0 0,-1-2 1 0 0,-31 10-1 0 0,37-14-168 0 0,-36 8-408 0 0,45-11 95 0 0,-1 1 0 0 0,0-1 1 0 0,0 0-1 0 0,1 0 0 0 0,-1-1 1 0 0,0 1-1 0 0,1-1 0 0 0,-5 0 1 0 0</inkml:trace>
</inkml:ink>
</file>

<file path=ppt/ink/ink6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2.413"/>
    </inkml:context>
    <inkml:brush xml:id="br0">
      <inkml:brushProperty name="width" value="0.1" units="cm"/>
      <inkml:brushProperty name="height" value="0.1" units="cm"/>
      <inkml:brushProperty name="color" value="#FFFFFF"/>
    </inkml:brush>
  </inkml:definitions>
  <inkml:trace contextRef="#ctx0" brushRef="#br0">0 48 5505 0 0,'66'-15'2980'0'0,"122"-11"1"0"0,-102 21-4133 0 0,-1 3-3707 0 0</inkml:trace>
</inkml:ink>
</file>

<file path=ppt/ink/ink6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2.769"/>
    </inkml:context>
    <inkml:brush xml:id="br0">
      <inkml:brushProperty name="width" value="0.1" units="cm"/>
      <inkml:brushProperty name="height" value="0.1" units="cm"/>
      <inkml:brushProperty name="color" value="#FFFFFF"/>
    </inkml:brush>
  </inkml:definitions>
  <inkml:trace contextRef="#ctx0" brushRef="#br0">144 1 1196 0 0,'-6'4'463'0'0,"-1"1"1"0"0,1 1-1 0 0,0-1 0 0 0,1 1 0 0 0,-1 0 1 0 0,1 0-1 0 0,0 1 0 0 0,1-1 0 0 0,-1 1 1 0 0,1 0-1 0 0,1 1 0 0 0,-4 9 0 0 0,-4 11 707 0 0,-11 59-1 0 0,17-66-694 0 0,-6 26 208 0 0,1 1-1 0 0,3 1 1 0 0,2-1 0 0 0,2 1-1 0 0,5 81 1 0 0,-1-125-617 0 0,0 0-1 0 0,0 0 1 0 0,0 0 0 0 0,0-1-1 0 0,1 1 1 0 0,0-1 0 0 0,0 1 0 0 0,0-1-1 0 0,1 1 1 0 0,-1-1 0 0 0,1 0-1 0 0,0 0 1 0 0,0 0 0 0 0,6 5-1 0 0,-2-4 19 0 0,0 0 0 0 0,0 0 0 0 0,0 0 0 0 0,0-1-1 0 0,1 0 1 0 0,-1 0 0 0 0,16 4 0 0 0,-1-2-27 0 0,0-2 0 0 0,0 0 0 0 0,0-1 0 0 0,1-1 0 0 0,33-2 0 0 0,-43 0-385 0 0,63-5-734 0 0,-69 4 183 0 0,1 0 1 0 0,-1-1-1 0 0,0 0 1 0 0,0 0-1 0 0,0 0 1 0 0,0-1-1 0 0,12-7 0 0 0</inkml:trace>
</inkml:ink>
</file>

<file path=ppt/ink/ink6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3.133"/>
    </inkml:context>
    <inkml:brush xml:id="br0">
      <inkml:brushProperty name="width" value="0.1" units="cm"/>
      <inkml:brushProperty name="height" value="0.1" units="cm"/>
      <inkml:brushProperty name="color" value="#FFFFFF"/>
    </inkml:brush>
  </inkml:definitions>
  <inkml:trace contextRef="#ctx0" brushRef="#br0">0 93 4396 0 0,'3'-1'287'0'0,"0"-1"-1"0"0,-1 0 0 0 0,1 1 1 0 0,0-1-1 0 0,0 1 0 0 0,0 0 1 0 0,0 0-1 0 0,0 0 0 0 0,0 0 0 0 0,0 0 1 0 0,4 0-1 0 0,-2 0-13 0 0,58-12 1013 0 0,66-6 1 0 0,-27 5-2899 0 0,-1-7-3782 0 0,-80 16 4058 0 0,-3 0-12 0 0</inkml:trace>
</inkml:ink>
</file>

<file path=ppt/ink/ink6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3.499"/>
    </inkml:context>
    <inkml:brush xml:id="br0">
      <inkml:brushProperty name="width" value="0.1" units="cm"/>
      <inkml:brushProperty name="height" value="0.1" units="cm"/>
      <inkml:brushProperty name="color" value="#FFFFFF"/>
    </inkml:brush>
  </inkml:definitions>
  <inkml:trace contextRef="#ctx0" brushRef="#br0">1 31 1552 0 0,'27'-4'1220'0'0,"5"0"-176"0"0,5 1-128 0 0,0 0-123 0 0,-2 0-101 0 0,2 0-76 0 0,-4 1-96 0 0,-1 2-44 0 0,-1 0-92 0 0,-4 0-216 0 0,0-2-12 0 0,-1 2-440 0 0,-1 0-132 0 0,-5 0-324 0 0,-5-2-328 0 0,-1 2-137 0 0,-3-3-55 0 0,-3 2-76 0 0</inkml:trace>
</inkml:ink>
</file>

<file path=ppt/ink/ink6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3.848"/>
    </inkml:context>
    <inkml:brush xml:id="br0">
      <inkml:brushProperty name="width" value="0.1" units="cm"/>
      <inkml:brushProperty name="height" value="0.1" units="cm"/>
      <inkml:brushProperty name="color" value="#FFFFFF"/>
    </inkml:brush>
  </inkml:definitions>
  <inkml:trace contextRef="#ctx0" brushRef="#br0">187 1 1004 0 0,'-3'0'290'0'0,"0"1"1"0"0,0-1-1 0 0,0 1 0 0 0,0 0 1 0 0,1 0-1 0 0,-1 0 0 0 0,0 0 1 0 0,0 0-1 0 0,1 1 0 0 0,-1-1 1 0 0,0 1-1 0 0,1 0 0 0 0,0 0 1 0 0,-1 0-1 0 0,1 0 0 0 0,0 0 0 0 0,0 0 1 0 0,0 1-1 0 0,0-1 0 0 0,1 1 1 0 0,-1-1-1 0 0,1 1 0 0 0,-3 5 1 0 0,-3 8 117 0 0,0 1 0 0 0,-8 34 0 0 0,10-30 234 0 0,-8 19-147 0 0,6-14-65 0 0,-8 44 0 0 0,-33 245 2185 0 0,42-250-2144 0 0,2 0 1 0 0,3 0-1 0 0,9 72 0 0 0,-7-130-427 0 0,0 0 0 0 0,0 0-1 0 0,1 0 1 0 0,0 0 0 0 0,0 0-1 0 0,0-1 1 0 0,1 1 0 0 0,0-1-1 0 0,1 1 1 0 0,-1-1 0 0 0,1 0-1 0 0,0 0 1 0 0,8 8 0 0 0,-6-9-14 0 0,0 0 0 0 0,1 0 0 0 0,-1-1 0 0 0,1 0 0 0 0,0 0 0 0 0,0 0 0 0 0,0-1 0 0 0,1 0 0 0 0,-1-1 0 0 0,1 0 0 0 0,-1 0 0 0 0,10 1 1 0 0,12 2 35 0 0,0-2 1 0 0,38 0 0 0 0,-4-9-2039 0 0,-52 4 342 0 0,0-1 1 0 0,0 0 0 0 0,15-7-1 0 0,-12 4-1548 0 0</inkml:trace>
</inkml:ink>
</file>

<file path=ppt/ink/ink6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4.195"/>
    </inkml:context>
    <inkml:brush xml:id="br0">
      <inkml:brushProperty name="width" value="0.1" units="cm"/>
      <inkml:brushProperty name="height" value="0.1" units="cm"/>
      <inkml:brushProperty name="color" value="#FFFFFF"/>
    </inkml:brush>
  </inkml:definitions>
  <inkml:trace contextRef="#ctx0" brushRef="#br0">637 6 5300 0 0,'0'0'66'0'0,"0"0"0"0"0,0 0 0 0 0,0 0 0 0 0,0-1-1 0 0,0 1 1 0 0,0 0 0 0 0,0 0 0 0 0,0 0-1 0 0,0-1 1 0 0,0 1 0 0 0,0 0 0 0 0,0 0-1 0 0,0 0 1 0 0,0-1 0 0 0,0 1 0 0 0,0 0-1 0 0,0 0 1 0 0,-1 0 0 0 0,1 0 0 0 0,0-1-1 0 0,0 1 199 0 0,0 0-199 0 0,-1 0 1 0 0,1-1 0 0 0,0 1 0 0 0,0 0-1 0 0,0 0 1 0 0,-1 0 0 0 0,1 0 0 0 0,0 0-1 0 0,0 0 1 0 0,0 0 0 0 0,0 0 0 0 0,-1 0-1 0 0,1 0 1 0 0,0 0 0 0 0,0 0 0 0 0,-1 0 0 0 0,-10 4 1257 0 0,-11 13-334 0 0,21-16-807 0 0,-146 142 2823 0 0,-4 3-1168 0 0,42-40-786 0 0,35-33-430 0 0,7-6-728 0 0,30-21-3097 0 0,36-45 2985 0 0,1-1-1 0 0,0 1 1 0 0,-1-1-1 0 0,-8 6-3729 0 0,9-6 3730 0 0,-1 0-1 0 0</inkml:trace>
</inkml:ink>
</file>

<file path=ppt/ink/ink6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4.550"/>
    </inkml:context>
    <inkml:brush xml:id="br0">
      <inkml:brushProperty name="width" value="0.1" units="cm"/>
      <inkml:brushProperty name="height" value="0.1" units="cm"/>
      <inkml:brushProperty name="color" value="#FFFFFF"/>
    </inkml:brush>
  </inkml:definitions>
  <inkml:trace contextRef="#ctx0" brushRef="#br0">0 20 5481 0 0,'8'-18'2318'0'0,"-8"18"-2251"0"0,0 0 0 0 0,1 0 1 0 0,-1-1-1 0 0,0 1 0 0 0,1 0 1 0 0,-1 0-1 0 0,0 0 0 0 0,1 0 1 0 0,-1-1-1 0 0,0 1 0 0 0,1 0 1 0 0,-1 0-1 0 0,0 0 0 0 0,1 0 1 0 0,-1 0-1 0 0,0 0 0 0 0,1 0 1 0 0,-1 0-1 0 0,1 0 1 0 0,-1 0-1 0 0,0 0 0 0 0,1 1 1 0 0,-1-1-1 0 0,0 0 0 0 0,1 0 1 0 0,-1 0-1 0 0,1 1 0 0 0,23 24 2112 0 0,-16-16-2005 0 0,105 134 2083 0 0,-53-64-995 0 0,92 92 0 0 0,-44-74-887 0 0,-32-44-4821 0 0,-58-46-698 0 0</inkml:trace>
</inkml:ink>
</file>

<file path=ppt/ink/ink6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4.896"/>
    </inkml:context>
    <inkml:brush xml:id="br0">
      <inkml:brushProperty name="width" value="0.1" units="cm"/>
      <inkml:brushProperty name="height" value="0.1" units="cm"/>
      <inkml:brushProperty name="color" value="#FFFFFF"/>
    </inkml:brush>
  </inkml:definitions>
  <inkml:trace contextRef="#ctx0" brushRef="#br0">1 38 6309 0 0,'11'-6'439'0'0,"0"1"1"0"0,1 0 0 0 0,0 0 0 0 0,0 1 0 0 0,0 1 0 0 0,0 0-1 0 0,1 1 1 0 0,-1 0 0 0 0,18 0 0 0 0,-26 2-361 0 0,0 0 0 0 0,0 0 0 0 0,0 0 0 0 0,0 1 0 0 0,0-1 0 0 0,0 1 0 0 0,0 0 0 0 0,0 0 0 0 0,0 1 0 0 0,0-1 0 0 0,-1 1 0 0 0,1 0 0 0 0,0 0 0 0 0,-1 0 0 0 0,0 0 0 0 0,1 0 0 0 0,-1 1 0 0 0,0 0 0 0 0,0-1 0 0 0,0 1 0 0 0,-1 0 0 0 0,1 1 0 0 0,-1-1 0 0 0,1 0 0 0 0,-1 1 0 0 0,0-1 0 0 0,0 1 0 0 0,-1 0 0 0 0,1 0 0 0 0,-1-1 0 0 0,0 1 0 0 0,1 5 0 0 0,-2-4-35 0 0,0-1 1 0 0,0 1-1 0 0,0-1 0 0 0,-1 1 1 0 0,1-1-1 0 0,-1 0 0 0 0,-1 1 1 0 0,1-1-1 0 0,0 0 0 0 0,-1 0 1 0 0,0 1-1 0 0,0-1 1 0 0,-5 6-1 0 0,-36 48 226 0 0,-19 3-52 0 0,9-10-72 0 0,53-51-143 0 0,-1 0 0 0 0,1 0 0 0 0,0 1 0 0 0,0-1 0 0 0,-1 0 0 0 0,1 0 0 0 0,0 1 0 0 0,0-1 0 0 0,0 0 0 0 0,-1 1 0 0 0,1-1 0 0 0,0 0 0 0 0,0 1 0 0 0,0-1 0 0 0,0 0 0 0 0,0 1 0 0 0,-1-1 0 0 0,1 0 0 0 0,0 1 0 0 0,0-1 0 0 0,0 1 0 0 0,0-1 0 0 0,0 0 0 0 0,0 1 0 0 0,0-1 0 0 0,1 0 0 0 0,-1 1 0 0 0,0-1 0 0 0,0 0 0 0 0,0 1 0 0 0,0-1 0 0 0,0 0 0 0 0,0 1 0 0 0,1-1 0 0 0,-1 0 0 0 0,0 1 0 0 0,1 0 0 0 0,15 6 64 0 0,20-1-57 0 0,-6-6-517 0 0,1 0-1 0 0,42-7 1 0 0,14-12-4990 0 0,-71 14 2528 0 0</inkml:trace>
</inkml:ink>
</file>

<file path=ppt/ink/ink6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5.339"/>
    </inkml:context>
    <inkml:brush xml:id="br0">
      <inkml:brushProperty name="width" value="0.1" units="cm"/>
      <inkml:brushProperty name="height" value="0.1" units="cm"/>
      <inkml:brushProperty name="color" value="#FFFFFF"/>
    </inkml:brush>
  </inkml:definitions>
  <inkml:trace contextRef="#ctx0" brushRef="#br0">299 9 3548 0 0,'12'-3'400'0'0,"0"1"-1"0"0,0 0 1 0 0,1 1 0 0 0,-1 1-1 0 0,1 0 1 0 0,19 2-1 0 0,-7 0-69 0 0,-7-2-94 0 0,54 5 235 0 0,-67-5-366 0 0,1 1 1 0 0,-1 0 0 0 0,1 1 0 0 0,-1-1 0 0 0,0 1 0 0 0,1 0 0 0 0,-1 1-1 0 0,0-1 1 0 0,-1 1 0 0 0,6 3 0 0 0,-8-3 22 0 0,1-1-1 0 0,-1 1 1 0 0,0 0 0 0 0,0 0 0 0 0,0 0-1 0 0,-1 0 1 0 0,1 0 0 0 0,-1 1-1 0 0,1-1 1 0 0,-1 0 0 0 0,1 7-1 0 0,7 43 660 0 0,-8-40-559 0 0,29 398 3726 0 0,-27-317-3308 0 0,-4 251 713 0 0,-2-316-1265 0 0,-1 1-1 0 0,-1-1 0 0 0,-13 40 1 0 0,13-55-61 0 0,1 0 1 0 0,-2-1 0 0 0,0 0 0 0 0,-1 0-1 0 0,0-1 1 0 0,-1 0 0 0 0,0 0-1 0 0,-1 0 1 0 0,-11 10 0 0 0,16-18-15 0 0,-1-1-1 0 0,1 1 1 0 0,-1-1 0 0 0,0 0-1 0 0,0 0 1 0 0,0 0 0 0 0,-1 0 0 0 0,1-1-1 0 0,-1 0 1 0 0,1-1 0 0 0,-1 1-1 0 0,-10 1 1 0 0,5-2 22 0 0,1-1 1 0 0,-1 0-1 0 0,0 0 1 0 0,1-1-1 0 0,-1-1 1 0 0,-14-3-1 0 0,-7-5 169 0 0,1 0-1 0 0,1-3 0 0 0,-43-23 1 0 0,49 24-294 0 0,-79-45-755 0 0,41 11-6766 0 0,53 38 5583 0 0,4-1-1230 0 0</inkml:trace>
</inkml:ink>
</file>

<file path=ppt/ink/ink6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5.782"/>
    </inkml:context>
    <inkml:brush xml:id="br0">
      <inkml:brushProperty name="width" value="0.1" units="cm"/>
      <inkml:brushProperty name="height" value="0.1" units="cm"/>
      <inkml:brushProperty name="color" value="#FFFFFF"/>
    </inkml:brush>
  </inkml:definitions>
  <inkml:trace contextRef="#ctx0" brushRef="#br0">11 92 5200 0 0,'-11'-3'2412'0'0,"13"-3"-123"0"0,17-5-553 0 0,48-4-668 0 0,0 4 0 0 0,79-3 0 0 0,38-6-2477 0 0,-183 20 1153 0 0,0 0 0 0 0,0 0 0 0 0,-1-1 0 0 0,1 1 0 0 0,0 0 0 0 0,0 0 0 0 0,0-1 0 0 0,0 1 0 0 0,0 0 1 0 0,0-1-1 0 0,0 1 0 0 0,-1-1 0 0 0,1 1 0 0 0,0-1 0 0 0,0 0 0 0 0,-1 1 0 0 0,1-1 0 0 0,0 0 0 0 0,-1 0 0 0 0,1 1 0 0 0,0-1 0 0 0,0-1 0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3.738"/>
    </inkml:context>
    <inkml:brush xml:id="br0">
      <inkml:brushProperty name="width" value="0.1" units="cm"/>
      <inkml:brushProperty name="height" value="0.1" units="cm"/>
      <inkml:brushProperty name="color" value="#FFFFFF"/>
    </inkml:brush>
  </inkml:definitions>
  <inkml:trace contextRef="#ctx0" brushRef="#br0">194 0 5004 0 0,'-4'1'314'0'0,"0"0"-1"0"0,0 0 0 0 0,0 0 1 0 0,0 0-1 0 0,0 0 0 0 0,0 1 1 0 0,1 0-1 0 0,-1-1 0 0 0,0 1 0 0 0,1 1 1 0 0,0-1-1 0 0,-1 1 0 0 0,1-1 1 0 0,0 1-1 0 0,-4 4 0 0 0,-2 3 84 0 0,0 1 0 0 0,1-1 0 0 0,-10 18-1 0 0,7-8 21 0 0,0 1-1 0 0,1 1 0 0 0,1 0 0 0 0,-10 38 0 0 0,11-29 5 0 0,1 0 0 0 0,2 0 1 0 0,1 1-1 0 0,2 0 0 0 0,1 37 0 0 0,1-53-356 0 0,1 0 1 0 0,1 0-1 0 0,1-1 1 0 0,0 1 0 0 0,1-1-1 0 0,0 0 1 0 0,2 0-1 0 0,0 0 1 0 0,0 0-1 0 0,1-1 1 0 0,1 0-1 0 0,14 19 1 0 0,-15-26-310 0 0,0 1 0 0 0,0-1 1 0 0,0-1-1 0 0,1 1 1 0 0,0-1-1 0 0,1-1 0 0 0,0 1 1 0 0,-1-2-1 0 0,1 1 1 0 0,17 5-1 0 0,-13-6-517 0 0,1 0 1 0 0,-1-1-1 0 0,1-1 0 0 0,0 0 0 0 0,-1-1 1 0 0,1 0-1 0 0,18-2 0 0 0,-4-3-2093 0 0</inkml:trace>
  <inkml:trace contextRef="#ctx0" brushRef="#br0" timeOffset="1">691 265 4544 0 0,'6'-20'1202'0'0,"-5"13"-477"0"0,1 1-1 0 0,0-1 0 0 0,0 1 1 0 0,6-11-1 0 0,-24 60 2631 0 0,6-12-2737 0 0,-13 24 314 0 0,-55 120 468 0 0,59-140-1169 0 0,-46 86 329 0 0,19-44-4560 0 0,33-61-350 0 0</inkml:trace>
</inkml:ink>
</file>

<file path=ppt/ink/ink6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6.131"/>
    </inkml:context>
    <inkml:brush xml:id="br0">
      <inkml:brushProperty name="width" value="0.1" units="cm"/>
      <inkml:brushProperty name="height" value="0.1" units="cm"/>
      <inkml:brushProperty name="color" value="#FFFFFF"/>
    </inkml:brush>
  </inkml:definitions>
  <inkml:trace contextRef="#ctx0" brushRef="#br0">29 0 4756 0 0,'-8'70'3589'0'0,"-3"67"-161"0"0,6-12-1562 0 0,1-69-2756 0 0,4 70-1 0 0,3-107-2322 0 0,0-11 0 0 0</inkml:trace>
</inkml:ink>
</file>

<file path=ppt/ink/ink6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6.516"/>
    </inkml:context>
    <inkml:brush xml:id="br0">
      <inkml:brushProperty name="width" value="0.1" units="cm"/>
      <inkml:brushProperty name="height" value="0.1" units="cm"/>
      <inkml:brushProperty name="color" value="#FFFFFF"/>
    </inkml:brush>
  </inkml:definitions>
  <inkml:trace contextRef="#ctx0" brushRef="#br0">0 0 5549 0 0,'1'1'160'0'0,"0"-1"0"0"0,0 0 0 0 0,0 1 0 0 0,0-1 0 0 0,0 0 0 0 0,0 1 0 0 0,0-1 0 0 0,0 1 0 0 0,0-1 0 0 0,-1 1 0 0 0,1 0 0 0 0,0-1 0 0 0,0 1 1 0 0,-1 0-1 0 0,1 0 0 0 0,0-1 0 0 0,-1 1 0 0 0,1 0 0 0 0,-1 0 0 0 0,1 0 0 0 0,-1 0 0 0 0,1 0 0 0 0,0 1 0 0 0,8 27 642 0 0,-7-22-346 0 0,14 54 1328 0 0,7 65 0 0 0,14 54 28 0 0,-35-174-1748 0 0,0-1-1 0 0,0 1 1 0 0,1-1-1 0 0,-1 1 1 0 0,1-1-1 0 0,0 0 1 0 0,1 0-1 0 0,-1 0 0 0 0,1-1 1 0 0,0 1-1 0 0,0-1 1 0 0,1 0-1 0 0,-1 0 1 0 0,8 5-1 0 0,-4-4-6 0 0,0-1 0 0 0,1 0 0 0 0,-1 0 0 0 0,1-1 0 0 0,0 0 0 0 0,0-1-1 0 0,0 1 1 0 0,15 0 0 0 0,-1-1-561 0 0,0-2 0 0 0,-1-1 0 0 0,1 0 0 0 0,0-2 0 0 0,-1 0-1 0 0,43-13 1 0 0,-61 15 116 0 0,-1 0 0 0 0,1 0 0 0 0,-1-1 0 0 0,0 1-1 0 0,1-1 1 0 0,-1 0 0 0 0,0 1 0 0 0,0-2 0 0 0,0 1-1 0 0,0 0 1 0 0,-1-1 0 0 0,1 1 0 0 0,2-4 0 0 0</inkml:trace>
</inkml:ink>
</file>

<file path=ppt/ink/ink6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6.878"/>
    </inkml:context>
    <inkml:brush xml:id="br0">
      <inkml:brushProperty name="width" value="0.1" units="cm"/>
      <inkml:brushProperty name="height" value="0.1" units="cm"/>
      <inkml:brushProperty name="color" value="#FFFFFF"/>
    </inkml:brush>
  </inkml:definitions>
  <inkml:trace contextRef="#ctx0" brushRef="#br0">14 401 5064 0 0,'3'-5'821'0'0,"8"-2"-93"0"0,3 1-88 0 0,4-1-72 0 0,0-1-64 0 0,1-1-112 0 0,1 0-212 0 0,3-1-20 0 0,-1 1-536 0 0,-1 1-220 0 0,1 0-424 0 0,-1-1-160 0 0,-2 0-129 0 0,-3-1-67 0 0,1 0 56 0 0</inkml:trace>
  <inkml:trace contextRef="#ctx0" brushRef="#br0" timeOffset="1">17 21 2324 0 0,'0'0'210'0'0,"-1"0"0"0"0,0 0 0 0 0,0-1 0 0 0,0 1 0 0 0,0 0 0 0 0,0 0 0 0 0,1-1 0 0 0,-1 1 0 0 0,0-1 0 0 0,0 1 0 0 0,1-1 0 0 0,-1 1 0 0 0,0-1 0 0 0,1 1 0 0 0,-1-1 0 0 0,0 0 0 0 0,1 1 0 0 0,-1-1 1 0 0,1 0-1 0 0,-1 1 0 0 0,1-1 0 0 0,-1-1 0 0 0,2 1-83 0 0,-1 0 0 0 0,1 1 0 0 0,-1-1 0 0 0,1 1 0 0 0,0-1 0 0 0,0 1 0 0 0,-1-1 0 0 0,1 1 0 0 0,0 0 0 0 0,0-1 0 0 0,0 1 0 0 0,-1 0 0 0 0,1 0 0 0 0,0 0 0 0 0,0 0 0 0 0,0-1 0 0 0,0 1 0 0 0,0 0 0 0 0,56-2 1068 0 0,-51 2-1062 0 0,101 4-1380 0 0,1 0-5366 0 0,-95-4 5313 0 0</inkml:trace>
</inkml:ink>
</file>

<file path=ppt/ink/ink6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7.269"/>
    </inkml:context>
    <inkml:brush xml:id="br0">
      <inkml:brushProperty name="width" value="0.1" units="cm"/>
      <inkml:brushProperty name="height" value="0.1" units="cm"/>
      <inkml:brushProperty name="color" value="#FFFFFF"/>
    </inkml:brush>
  </inkml:definitions>
  <inkml:trace contextRef="#ctx0" brushRef="#br0">1 1 1164 0 0,'133'4'6242'0'0,"9"0"-3571"0"0,-61-3-1554 0 0,10 0-1133 0 0,-32 7-3012 0 0,-49-4-1550 0 0</inkml:trace>
</inkml:ink>
</file>

<file path=ppt/ink/ink6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7.662"/>
    </inkml:context>
    <inkml:brush xml:id="br0">
      <inkml:brushProperty name="width" value="0.1" units="cm"/>
      <inkml:brushProperty name="height" value="0.1" units="cm"/>
      <inkml:brushProperty name="color" value="#FFFFFF"/>
    </inkml:brush>
  </inkml:definitions>
  <inkml:trace contextRef="#ctx0" brushRef="#br0">186 1 1700 0 0,'-5'3'405'0'0,"0"0"0"0"0,0 1 0 0 0,1 0 0 0 0,-1 0 0 0 0,1 0-1 0 0,0 0 1 0 0,0 1 0 0 0,0 0 0 0 0,0-1 0 0 0,1 2 0 0 0,0-1 0 0 0,0 0 0 0 0,0 0 0 0 0,-3 12-1 0 0,-3 10 761 0 0,-11 50 0 0 0,16-58-675 0 0,-47 210 2208 0 0,38-164-1873 0 0,2 1 0 0 0,3 0 0 0 0,1 116 1 0 0,7-177-791 0 0,1-1 0 0 0,0 1 0 0 0,0-1 0 0 0,0 0 0 0 0,0 1 0 0 0,1-1 0 0 0,0 0 1 0 0,0 0-1 0 0,0 0 0 0 0,0 0 0 0 0,0 0 0 0 0,1 0 0 0 0,0-1 0 0 0,0 1 0 0 0,0-1 1 0 0,0 0-1 0 0,0 0 0 0 0,1 0 0 0 0,0 0 0 0 0,-1 0 0 0 0,1-1 0 0 0,0 0 1 0 0,0 1-1 0 0,0-2 0 0 0,9 4 0 0 0,1 0 1 0 0,0 0-1 0 0,0-1 1 0 0,1-1 0 0 0,-1 0 0 0 0,1-1-1 0 0,25 0 1 0 0,-31-2-263 0 0,10 1 159 0 0,-1-2-1 0 0,24-3 0 0 0,-6-8-2204 0 0,-31 10 1360 0 0,-1 0-1 0 0,0-1 1 0 0,0 0 0 0 0,0 1-1 0 0,-1-1 1 0 0,5-5-1 0 0</inkml:trace>
</inkml:ink>
</file>

<file path=ppt/ink/ink6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8.103"/>
    </inkml:context>
    <inkml:brush xml:id="br0">
      <inkml:brushProperty name="width" value="0.1" units="cm"/>
      <inkml:brushProperty name="height" value="0.1" units="cm"/>
      <inkml:brushProperty name="color" value="#FFFFFF"/>
    </inkml:brush>
  </inkml:definitions>
  <inkml:trace contextRef="#ctx0" brushRef="#br0">7 24 5701 0 0,'-6'-23'4350'0'0,"9"35"-1791"0"0,14 46-1055 0 0,-10-40-1342 0 0,1 1 0 0 0,1-1 0 0 0,0 0-1 0 0,1-1 1 0 0,1 0 0 0 0,18 20 0 0 0,-21-27-373 0 0,0-1 0 0 0,1 0-1 0 0,0-1 1 0 0,0 0 0 0 0,1 0-1 0 0,0-1 1 0 0,0-1 0 0 0,1 1 0 0 0,0-2-1 0 0,0 1 1 0 0,19 5 0 0 0,-26-10-17 0 0,-1 0 0 0 0,1 0 0 0 0,0 0 0 0 0,0-1 0 0 0,0 1 0 0 0,0-1 0 0 0,0 0 0 0 0,0 0 1 0 0,0-1-1 0 0,-1 1 0 0 0,1-1 0 0 0,0 0 0 0 0,6-2 0 0 0,-2-1-2396 0 0</inkml:trace>
</inkml:ink>
</file>

<file path=ppt/ink/ink6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8.503"/>
    </inkml:context>
    <inkml:brush xml:id="br0">
      <inkml:brushProperty name="width" value="0.1" units="cm"/>
      <inkml:brushProperty name="height" value="0.1" units="cm"/>
      <inkml:brushProperty name="color" value="#FFFFFF"/>
    </inkml:brush>
  </inkml:definitions>
  <inkml:trace contextRef="#ctx0" brushRef="#br0">371 78 9093 0 0,'11'-54'1085'0'0,"-6"33"-224"0"0,-3 18-119 0 0,-2 8 297 0 0,6 159 419 0 0,-1 69-610 0 0,-6-220-803 0 0,0 1 0 0 0,-1-1 1 0 0,0 0-1 0 0,-1 0 0 0 0,0 0 0 0 0,-1 0 1 0 0,-1-1-1 0 0,0 0 0 0 0,-11 20 0 0 0,12-26-27 0 0,0 0 1 0 0,-1 0-1 0 0,0-1 0 0 0,0 1 0 0 0,0-1 1 0 0,-1-1-1 0 0,1 1 0 0 0,-1-1 0 0 0,0 0 1 0 0,-1 0-1 0 0,1 0 0 0 0,-1-1 0 0 0,1 0 0 0 0,-1-1 1 0 0,0 1-1 0 0,0-1 0 0 0,0-1 0 0 0,0 1 1 0 0,-9 0-1 0 0,3-1 27 0 0,0-1 1 0 0,0 0 0 0 0,0 0 0 0 0,0-2-1 0 0,0 1 1 0 0,0-2 0 0 0,-17-5-1 0 0,22 6-203 0 0,-1-1 0 0 0,1 0-1 0 0,0-1 1 0 0,1 0 0 0 0,-1 0 0 0 0,1-1-1 0 0,0 0 1 0 0,0 0 0 0 0,0 0-1 0 0,0-1 1 0 0,1 0 0 0 0,-6-8 0 0 0,11 13-173 0 0,0-1 1 0 0,0 1 0 0 0,1 0 0 0 0,-1-1 0 0 0,0 1 0 0 0,1-1 0 0 0,-1 1 0 0 0,1-1-1 0 0,0 1 1 0 0,-1-1 0 0 0,1 1 0 0 0,0-1 0 0 0,0 1 0 0 0,0-1 0 0 0,0 0-1 0 0,0 1 1 0 0,1-3 0 0 0,2-3-2822 0 0</inkml:trace>
</inkml:ink>
</file>

<file path=ppt/ink/ink6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8.883"/>
    </inkml:context>
    <inkml:brush xml:id="br0">
      <inkml:brushProperty name="width" value="0.1" units="cm"/>
      <inkml:brushProperty name="height" value="0.1" units="cm"/>
      <inkml:brushProperty name="color" value="#FFFFFF"/>
    </inkml:brush>
  </inkml:definitions>
  <inkml:trace contextRef="#ctx0" brushRef="#br0">49 13 5497 0 0,'9'-3'331'0'0,"0"1"1"0"0,1-1 0 0 0,0 2 0 0 0,-1-1 0 0 0,1 1 0 0 0,0 1 0 0 0,0-1 0 0 0,-1 2-1 0 0,1-1 1 0 0,11 3 0 0 0,-18-2-307 0 0,0-1-1 0 0,0 1 1 0 0,0 0-1 0 0,0 0 0 0 0,0 0 1 0 0,0 0-1 0 0,0 0 1 0 0,-1 1-1 0 0,1-1 1 0 0,0 1-1 0 0,-1 0 0 0 0,1 0 1 0 0,-1 0-1 0 0,1 0 1 0 0,-1 0-1 0 0,0 0 1 0 0,0 1-1 0 0,0-1 0 0 0,0 1 1 0 0,-1-1-1 0 0,1 1 1 0 0,-1 0-1 0 0,1-1 1 0 0,-1 1-1 0 0,0 0 0 0 0,0 0 1 0 0,0 0-1 0 0,0 0 1 0 0,-1 0-1 0 0,1 1 1 0 0,-1-1-1 0 0,0 0 0 0 0,0 0 1 0 0,-1 6-1 0 0,0-1-110 0 0,0-1-1 0 0,-1 0 1 0 0,0 0 0 0 0,-1 0-1 0 0,1 0 1 0 0,-2 0-1 0 0,1-1 1 0 0,0 1 0 0 0,-1-1-1 0 0,0 0 1 0 0,-1 0-1 0 0,0 0 1 0 0,-8 8 0 0 0,-8 6 62 0 0,-1-1 0 0 0,-29 18-1 0 0,12-8 618 0 0,22-18-208 0 0,14-9-226 0 0,0 0-1 0 0,-1 0 0 0 0,1 0 1 0 0,0 1-1 0 0,0-1 0 0 0,1 1 1 0 0,-4 3-1 0 0,6-6-131 0 0,0 1-1 0 0,0-1 1 0 0,0 0 0 0 0,0 1 0 0 0,0-1-1 0 0,0 1 1 0 0,0-1 0 0 0,0 0 0 0 0,1 1-1 0 0,-1-1 1 0 0,0 0 0 0 0,0 1 0 0 0,0-1-1 0 0,0 0 1 0 0,1 1 0 0 0,-1-1 0 0 0,0 0-1 0 0,0 1 1 0 0,1-1 0 0 0,-1 0 0 0 0,0 0-1 0 0,0 1 1 0 0,1-1 0 0 0,-1 0 0 0 0,0 0-1 0 0,1 0 1 0 0,-1 1 0 0 0,0-1 0 0 0,1 0-1 0 0,-1 0 1 0 0,0 0 0 0 0,1 0 0 0 0,-1 0-1 0 0,1 0 1 0 0,-1 0 0 0 0,0 0 0 0 0,1 0-1 0 0,-1 0 1 0 0,0 0 0 0 0,1 0 0 0 0,-1 0-1 0 0,1 0 1 0 0,22 4 327 0 0,-21-4-271 0 0,52 5 66 0 0,101-5-1 0 0,-73-10-4186 0 0,-71 7 956 0 0</inkml:trace>
</inkml:ink>
</file>

<file path=ppt/ink/ink6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09.365"/>
    </inkml:context>
    <inkml:brush xml:id="br0">
      <inkml:brushProperty name="width" value="0.1" units="cm"/>
      <inkml:brushProperty name="height" value="0.1" units="cm"/>
      <inkml:brushProperty name="color" value="#FFFFFF"/>
    </inkml:brush>
  </inkml:definitions>
  <inkml:trace contextRef="#ctx0" brushRef="#br0">270 16 4160 0 0,'7'-3'382'0'0,"0"0"1"0"0,0 1-1 0 0,0 0 0 0 0,0 0 0 0 0,0 0 0 0 0,1 1 0 0 0,-1 1 0 0 0,0-1 0 0 0,12 1 0 0 0,-12 0-243 0 0,0 0-1 0 0,0 1 0 0 0,0-1 0 0 0,0 1 0 0 0,0 1 0 0 0,0-1 0 0 0,0 1 0 0 0,-1 0 1 0 0,1 1-1 0 0,-1-1 0 0 0,7 5 0 0 0,-8-3-53 0 0,0-1 0 0 0,-1 1 0 0 0,0 0 0 0 0,1 0 0 0 0,-2 1 0 0 0,1-1 0 0 0,0 1 0 0 0,-1 0 0 0 0,0 0 0 0 0,0 0 0 0 0,0 0 0 0 0,-1 1 0 0 0,3 9 0 0 0,3 10 197 0 0,-1 1 0 0 0,-2 0 0 0 0,-1 0 0 0 0,2 37 0 0 0,-6 111 857 0 0,-2-80-538 0 0,3 15 280 0 0,-26 209-1 0 0,24-313-863 0 0,0-1 0 0 0,1 0 0 0 0,-1 0 0 0 0,-1 0 0 0 0,1-1 0 0 0,-1 1 0 0 0,1 0 1 0 0,-1 0-1 0 0,0-1 0 0 0,-1 1 0 0 0,1-1 0 0 0,0 1 0 0 0,-1-1 0 0 0,0 0 0 0 0,0 0 0 0 0,0 0 0 0 0,0-1 0 0 0,0 1 0 0 0,-4 1 0 0 0,0 0 4 0 0,-1-1 0 0 0,1 0 1 0 0,-1-1-1 0 0,1 0 0 0 0,-1 0 0 0 0,0-1 0 0 0,0 0 0 0 0,1 0 1 0 0,-11-1-1 0 0,-18 0 19 0 0,1-2 0 0 0,-1-2 0 0 0,1-1 0 0 0,-55-16 0 0 0,-5-10-4931 0 0,68 19 1381 0 0,14 5 434 0 0</inkml:trace>
</inkml:ink>
</file>

<file path=ppt/ink/ink6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1.703"/>
    </inkml:context>
    <inkml:brush xml:id="br0">
      <inkml:brushProperty name="width" value="0.1" units="cm"/>
      <inkml:brushProperty name="height" value="0.1" units="cm"/>
      <inkml:brushProperty name="color" value="#FFFFFF"/>
    </inkml:brush>
  </inkml:definitions>
  <inkml:trace contextRef="#ctx0" brushRef="#br0">0 1 6245 0 0,'105'3'5788'0'0,"-77"-1"-7340"0"0,48 10-1 0 0,-74-11 822 0 0,1-1-1 0 0,0 1 1 0 0,-1 0-1 0 0,1 0 1 0 0,-1 0-1 0 0,0 0 1 0 0,1 0-1 0 0,3 3 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4.086"/>
    </inkml:context>
    <inkml:brush xml:id="br0">
      <inkml:brushProperty name="width" value="0.1" units="cm"/>
      <inkml:brushProperty name="height" value="0.1" units="cm"/>
      <inkml:brushProperty name="color" value="#FFFFFF"/>
    </inkml:brush>
  </inkml:definitions>
  <inkml:trace contextRef="#ctx0" brushRef="#br0">1 23 4772 0 0,'0'-1'125'0'0,"0"0"-1"0"0,0 0 0 0 0,0 0 0 0 0,0 0 1 0 0,0 0-1 0 0,0 0 0 0 0,0 0 0 0 0,0 0 1 0 0,0 0-1 0 0,0 0 0 0 0,1 0 0 0 0,-1 0 1 0 0,0 0-1 0 0,1 0 0 0 0,-1 1 0 0 0,1-1 0 0 0,-1 0 1 0 0,1 0-1 0 0,-1 0 0 0 0,1 1 0 0 0,0-1 1 0 0,-1 0-1 0 0,2 0 0 0 0,-1 1-30 0 0,0-1-1 0 0,0 1 1 0 0,0 0 0 0 0,0 0-1 0 0,0 0 1 0 0,-1 0 0 0 0,1 0-1 0 0,0 0 1 0 0,0 0 0 0 0,0 1-1 0 0,0-1 1 0 0,0 0 0 0 0,0 0-1 0 0,0 1 1 0 0,0-1 0 0 0,0 0-1 0 0,-1 1 1 0 0,1-1 0 0 0,1 2-1 0 0,6 3 348 0 0,1 2-1 0 0,-1-1 1 0 0,10 12 0 0 0,-13-13-217 0 0,25 27 633 0 0,-2 0 0 0 0,30 43 0 0 0,11 27 260 0 0,16 22-9 0 0,-79-117-1228 0 0,0 1 1 0 0,1-1-1 0 0,13 11 1 0 0,-17-16-334 0 0,-1 0 0 0 0,0 0 0 0 0,1-1 1 0 0,-1 1-1 0 0,1-1 0 0 0,0 0 1 0 0,-1 1-1 0 0,1-1 0 0 0,0-1 0 0 0,0 1 1 0 0,0 0-1 0 0,0-1 0 0 0,0 1 1 0 0,0-1-1 0 0,0 0 0 0 0,5 0 0 0 0,1-3-2402 0 0</inkml:trace>
</inkml:ink>
</file>

<file path=ppt/ink/ink6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2.077"/>
    </inkml:context>
    <inkml:brush xml:id="br0">
      <inkml:brushProperty name="width" value="0.1" units="cm"/>
      <inkml:brushProperty name="height" value="0.1" units="cm"/>
      <inkml:brushProperty name="color" value="#FFFFFF"/>
    </inkml:brush>
  </inkml:definitions>
  <inkml:trace contextRef="#ctx0" brushRef="#br0">15 0 1836 0 0,'0'0'218'0'0,"-1"1"-1"0"0,0-1 1 0 0,0 0-1 0 0,0 1 0 0 0,0-1 1 0 0,0 1-1 0 0,1 0 1 0 0,-1-1-1 0 0,0 1 1 0 0,1-1-1 0 0,-1 1 1 0 0,0 0-1 0 0,1 0 0 0 0,-1-1 1 0 0,1 1-1 0 0,-1 0 1 0 0,1 0-1 0 0,-1 0 1 0 0,1-1-1 0 0,-1 1 1 0 0,1 0-1 0 0,0 0 1 0 0,0 0-1 0 0,-1 0 0 0 0,1 0 1 0 0,0 0-1 0 0,0 2 1 0 0,2-2 12 0 0,-1 0 0 0 0,1 0 0 0 0,0 0 0 0 0,0 0 0 0 0,-1 0 0 0 0,1-1 0 0 0,0 1 0 0 0,0 0 0 0 0,0-1-1 0 0,0 0 1 0 0,0 1 0 0 0,0-1 0 0 0,3 0 0 0 0,47 5 1109 0 0,88-5-1 0 0,-63-1-2385 0 0,-42-2-3752 0 0</inkml:trace>
</inkml:ink>
</file>

<file path=ppt/ink/ink6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3.415"/>
    </inkml:context>
    <inkml:brush xml:id="br0">
      <inkml:brushProperty name="width" value="0.1" units="cm"/>
      <inkml:brushProperty name="height" value="0.1" units="cm"/>
      <inkml:brushProperty name="color" value="#FFFFFF"/>
    </inkml:brush>
  </inkml:definitions>
  <inkml:trace contextRef="#ctx0" brushRef="#br0">344 32 4944 0 0,'1'-2'196'0'0,"1"-1"0"0"0,0 1-1 0 0,1-1 1 0 0,-1 1-1 0 0,0 0 1 0 0,1 0 0 0 0,-1 0-1 0 0,1 0 1 0 0,0 1-1 0 0,0-1 1 0 0,-1 1 0 0 0,1-1-1 0 0,0 1 1 0 0,0 0-1 0 0,0 0 1 0 0,0 1 0 0 0,1-1-1 0 0,-1 0 1 0 0,0 1-1 0 0,0 0 1 0 0,5 0-1 0 0,-2-1-51 0 0,1 1 0 0 0,0 1-1 0 0,-1-1 1 0 0,1 1-1 0 0,-1 0 1 0 0,1 0-1 0 0,-1 1 1 0 0,1 0-1 0 0,8 4 1 0 0,-10-4-75 0 0,-1 1 1 0 0,1 0-1 0 0,-1 0 0 0 0,0 0 1 0 0,0 0-1 0 0,0 1 1 0 0,0 0-1 0 0,-1 0 0 0 0,0 0 1 0 0,1 0-1 0 0,-1 0 0 0 0,-1 1 1 0 0,1-1-1 0 0,-1 1 1 0 0,1 0-1 0 0,1 7 0 0 0,-2-4 3 0 0,0 1-1 0 0,-1-1 1 0 0,0 1-1 0 0,0 0 1 0 0,-1-1-1 0 0,0 1 1 0 0,-1 0-1 0 0,1-1 0 0 0,-4 12 1 0 0,-1-1-7 0 0,0 0 0 0 0,-1-1 0 0 0,-1 0 1 0 0,-1 0-1 0 0,-1-1 0 0 0,0 0 0 0 0,-1 0 0 0 0,-16 19 0 0 0,6-13 23 0 0,-1 0-1 0 0,-1-1 1 0 0,0-2 0 0 0,-2 0-1 0 0,-34 21 1 0 0,46-32-52 0 0,-1-1 1 0 0,-1-1 0 0 0,1-1 0 0 0,-1 0 0 0 0,0 0-1 0 0,-1-1 1 0 0,1-1 0 0 0,-1-1 0 0 0,0 0-1 0 0,0-1 1 0 0,0 0 0 0 0,-28-1 0 0 0,40-1-33 0 0,-1-1 0 0 0,0 1 0 0 0,1-1 0 0 0,-1 1 0 0 0,1-1 1 0 0,-1 0-1 0 0,1-1 0 0 0,-1 1 0 0 0,1 0 0 0 0,0-1 0 0 0,0 0 0 0 0,0 0 1 0 0,0 0-1 0 0,0 0 0 0 0,0 0 0 0 0,0-1 0 0 0,1 1 0 0 0,-1-1 1 0 0,1 1-1 0 0,-1-1 0 0 0,1 0 0 0 0,0 0 0 0 0,1 0 0 0 0,-1-1 0 0 0,-2-5 1 0 0,3 5-10 0 0,0 0 0 0 0,1 0 1 0 0,-1 0-1 0 0,1 0 0 0 0,0 0 1 0 0,0 0-1 0 0,0 0 1 0 0,1 0-1 0 0,-1 0 0 0 0,1 0 1 0 0,0 0-1 0 0,0 0 0 0 0,1 0 1 0 0,-1 0-1 0 0,1 1 0 0 0,0-1 1 0 0,0 0-1 0 0,0 1 1 0 0,0 0-1 0 0,1-1 0 0 0,-1 1 1 0 0,6-5-1 0 0,-5 5 0 0 0,1 0 0 0 0,-1 0 0 0 0,1 1 0 0 0,0-1 0 0 0,-1 1 0 0 0,1 0 0 0 0,0 0 0 0 0,1 0 0 0 0,-1 0 1 0 0,0 1-1 0 0,1-1 0 0 0,-1 1 0 0 0,0 1 0 0 0,1-1 0 0 0,-1 0 0 0 0,1 1 0 0 0,-1 0 0 0 0,1 0 0 0 0,0 0 0 0 0,-1 1 0 0 0,1 0 0 0 0,-1-1 0 0 0,5 3 0 0 0,12 3 17 0 0,-1 1 0 0 0,0 1 0 0 0,32 18-1 0 0,-19-9 11 0 0,-29-15-18 0 0,190 83 39 0 0,-158-71-387 0 0,33 12-810 0 0,-24-15-2387 0 0</inkml:trace>
</inkml:ink>
</file>

<file path=ppt/ink/ink6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3.813"/>
    </inkml:context>
    <inkml:brush xml:id="br0">
      <inkml:brushProperty name="width" value="0.1" units="cm"/>
      <inkml:brushProperty name="height" value="0.1" units="cm"/>
      <inkml:brushProperty name="color" value="#FFFFFF"/>
    </inkml:brush>
  </inkml:definitions>
  <inkml:trace contextRef="#ctx0" brushRef="#br0">1 0 4124 0 0,'12'3'3904'0'0,"72"6"-2413"0"0,102-2-278 0 0,-22-5-394 0 0,761 7 1245 0 0,-922-9-2186 0 0,16 2-1094 0 0</inkml:trace>
</inkml:ink>
</file>

<file path=ppt/ink/ink6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4.180"/>
    </inkml:context>
    <inkml:brush xml:id="br0">
      <inkml:brushProperty name="width" value="0.1" units="cm"/>
      <inkml:brushProperty name="height" value="0.1" units="cm"/>
      <inkml:brushProperty name="color" value="#FFFFFF"/>
    </inkml:brush>
  </inkml:definitions>
  <inkml:trace contextRef="#ctx0" brushRef="#br0">338 1 5388 0 0,'-1'0'176'0'0,"-1"0"-1"0"0,1 0 0 0 0,-1 0 0 0 0,1 0 0 0 0,-1 0 0 0 0,1 0 0 0 0,-1 0 0 0 0,1 1 0 0 0,-1-1 0 0 0,1 1 0 0 0,-1-1 0 0 0,1 1 0 0 0,0-1 0 0 0,-1 1 0 0 0,1 0 0 0 0,0 0 0 0 0,0 0 0 0 0,-1 0 0 0 0,1 0 1 0 0,0 0-1 0 0,0 0 0 0 0,0 0 0 0 0,-1 1 0 0 0,-26 34 673 0 0,21-26-394 0 0,-11 16 282 0 0,-25 50 1 0 0,2-3-1 0 0,18-36-165 0 0,-26 56 1 0 0,28-50-111 0 0,-29 67-208 0 0,26-34-4489 0 0,24-71 2491 0 0</inkml:trace>
</inkml:ink>
</file>

<file path=ppt/ink/ink6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4.564"/>
    </inkml:context>
    <inkml:brush xml:id="br0">
      <inkml:brushProperty name="width" value="0.1" units="cm"/>
      <inkml:brushProperty name="height" value="0.1" units="cm"/>
      <inkml:brushProperty name="color" value="#FFFFFF"/>
    </inkml:brush>
  </inkml:definitions>
  <inkml:trace contextRef="#ctx0" brushRef="#br0">10 63 5849 0 0,'-3'-13'970'0'0,"2"10"-683"0"0,-1 0 0 0 0,1 0 0 0 0,1-1 0 0 0,-1 1 0 0 0,0 0 0 0 0,1 0 0 0 0,0 0 0 0 0,-1-1 0 0 0,1 1 0 0 0,1 0-1 0 0,-1 0 1 0 0,0-1 0 0 0,2-3 0 0 0,-2 7-227 0 0,1 0 0 0 0,-1 0 0 0 0,1 0 0 0 0,-1 0 0 0 0,1-1 0 0 0,-1 1 0 0 0,1 0 0 0 0,-1 0 0 0 0,1 0 0 0 0,0 0 0 0 0,-1 0 0 0 0,1 0 0 0 0,-1 1 0 0 0,1-1 0 0 0,-1 0 0 0 0,1 0 0 0 0,-1 0 0 0 0,1 0 0 0 0,-1 1 0 0 0,1-1 0 0 0,-1 0 0 0 0,1 1 0 0 0,-1-1 0 0 0,1 0 0 0 0,-1 1 0 0 0,0-1 0 0 0,1 0 0 0 0,-1 1 0 0 0,1 0 0 0 0,13 11 385 0 0,7 13-31 0 0,-1 1-1 0 0,-2 1 1 0 0,0 0 0 0 0,16 36-1 0 0,-13-25-56 0 0,275 491 2194 0 0,-284-507-2707 0 0,23 36-258 0 0,-32-53 10 0 0,0-1 0 0 0,1 1 0 0 0,-1-1 0 0 0,1 0 0 0 0,0 0 0 0 0,0 0 0 0 0,1-1 0 0 0,8 7 0 0 0,-11-9-85 0 0,0-1 1 0 0,0 1 0 0 0,-1 0 0 0 0,1-1 0 0 0,0 0 0 0 0,0 1 0 0 0,0-1-1 0 0,-1 0 1 0 0,1 0 0 0 0,0 0 0 0 0,0 0 0 0 0,3 0 0 0 0</inkml:trace>
</inkml:ink>
</file>

<file path=ppt/ink/ink6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4.959"/>
    </inkml:context>
    <inkml:brush xml:id="br0">
      <inkml:brushProperty name="width" value="0.1" units="cm"/>
      <inkml:brushProperty name="height" value="0.1" units="cm"/>
      <inkml:brushProperty name="color" value="#FFFFFF"/>
    </inkml:brush>
  </inkml:definitions>
  <inkml:trace contextRef="#ctx0" brushRef="#br0">1 66 5661 0 0,'0'-3'156'0'0,"1"0"1"0"0,-1 0 0 0 0,1 0 0 0 0,0 0-1 0 0,0 0 1 0 0,0 0 0 0 0,0 0 0 0 0,1 0-1 0 0,-1 0 1 0 0,1 1 0 0 0,0-1 0 0 0,0 0-1 0 0,0 1 1 0 0,0 0 0 0 0,0-1 0 0 0,0 1-1 0 0,0 0 1 0 0,1 0 0 0 0,-1 0 0 0 0,1 0-1 0 0,0 1 1 0 0,0-1 0 0 0,-1 1 0 0 0,1-1-1 0 0,0 1 1 0 0,0 0 0 0 0,0 0 0 0 0,0 1-1 0 0,0-1 1 0 0,6 0 0 0 0,-4 1-48 0 0,-1 0 0 0 0,1 1 0 0 0,0-1 0 0 0,0 1 0 0 0,-1 0 0 0 0,1 0 1 0 0,-1 1-1 0 0,1-1 0 0 0,-1 1 0 0 0,0 0 0 0 0,1 0 0 0 0,-1 1 0 0 0,0-1 0 0 0,-1 1 0 0 0,1 0 0 0 0,0 0 0 0 0,-1 0 0 0 0,1 0 0 0 0,-1 1 0 0 0,4 5 1 0 0,-1-1-16 0 0,-1 0 1 0 0,0 0 0 0 0,-1 1 0 0 0,0-1 0 0 0,0 1 0 0 0,-1 0 0 0 0,0 0 0 0 0,-1 0 0 0 0,0 1 0 0 0,0-1 0 0 0,-1 0 0 0 0,0 1 0 0 0,0-1 0 0 0,-1 1 0 0 0,-1 0 0 0 0,-2 15 0 0 0,0-12-29 0 0,0-1 0 0 0,-1 0 0 0 0,0 1 0 0 0,-1-1 0 0 0,0-1 0 0 0,-1 1 0 0 0,0-1 0 0 0,-1 0 0 0 0,0 0 0 0 0,-1-1 0 0 0,-17 18 0 0 0,-58 56 572 0 0,83-84-632 0 0,0 1-1 0 0,0-1 0 0 0,-1 0 0 0 0,1 0 0 0 0,0 0 0 0 0,0 0 0 0 0,0 0 1 0 0,-1 1-1 0 0,1-1 0 0 0,0 0 0 0 0,0 0 0 0 0,0 0 0 0 0,-1 1 1 0 0,1-1-1 0 0,0 0 0 0 0,0 0 0 0 0,0 1 0 0 0,0-1 0 0 0,0 0 0 0 0,0 0 1 0 0,-1 1-1 0 0,1-1 0 0 0,0 0 0 0 0,0 1 0 0 0,0-1 0 0 0,0 0 0 0 0,0 0 1 0 0,0 1-1 0 0,0-1 0 0 0,0 0 0 0 0,0 1 0 0 0,0-1 0 0 0,1 0 0 0 0,-1 0 1 0 0,0 1-1 0 0,0-1 0 0 0,0 0 0 0 0,0 1 0 0 0,12 3 89 0 0,22-3-78 0 0,-31-1-21 0 0,137-1-378 0 0,-70 0-1407 0 0,-1 1-3900 0 0,-61 0 2720 0 0</inkml:trace>
</inkml:ink>
</file>

<file path=ppt/ink/ink6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6.165"/>
    </inkml:context>
    <inkml:brush xml:id="br0">
      <inkml:brushProperty name="width" value="0.1" units="cm"/>
      <inkml:brushProperty name="height" value="0.1" units="cm"/>
      <inkml:brushProperty name="color" value="#FFFFFF"/>
    </inkml:brush>
  </inkml:definitions>
  <inkml:trace contextRef="#ctx0" brushRef="#br0">3 39 5541 0 0,'-3'-2'3479'0'0,"20"-2"-2419"0"0,25-2-565 0 0,217-13 101 0 0,-197 14-2305 0 0,-23 3-4427 0 0</inkml:trace>
</inkml:ink>
</file>

<file path=ppt/ink/ink6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6.512"/>
    </inkml:context>
    <inkml:brush xml:id="br0">
      <inkml:brushProperty name="width" value="0.1" units="cm"/>
      <inkml:brushProperty name="height" value="0.1" units="cm"/>
      <inkml:brushProperty name="color" value="#FFFFFF"/>
    </inkml:brush>
  </inkml:definitions>
  <inkml:trace contextRef="#ctx0" brushRef="#br0">47 40 1028 0 0,'-42'-39'7561'0'0,"42"39"-7514"0"0,-1 0-1 0 0,1 0 0 0 0,0 0 0 0 0,0 0 0 0 0,0 0 0 0 0,-1 0 0 0 0,1 0 1 0 0,0 0-1 0 0,0 0 0 0 0,0 1 0 0 0,-1-1 0 0 0,1 0 0 0 0,0 0 0 0 0,0 0 0 0 0,0 0 1 0 0,0 0-1 0 0,-1 1 0 0 0,1-1 0 0 0,0 0 0 0 0,0 0 0 0 0,0 0 0 0 0,0 1 1 0 0,0-1-1 0 0,0 0 0 0 0,0 0 0 0 0,0 1 0 0 0,0-1 0 0 0,-1 0 0 0 0,1 0 1 0 0,0 0-1 0 0,0 1 0 0 0,0-1 0 0 0,0 0 0 0 0,0 0 0 0 0,0 1 0 0 0,1-1 0 0 0,-1 0 1 0 0,0 0-1 0 0,0 0 0 0 0,0 1 0 0 0,0-1 0 0 0,0 0 0 0 0,0 0 0 0 0,0 1 1 0 0,0-1-1 0 0,0 0 0 0 0,1 0 0 0 0,-1 0 0 0 0,2 17 360 0 0,-2-16-292 0 0,27 245 3399 0 0,-3-27-3419 0 0,-20-181-2509 0 0,-4-13-2356 0 0</inkml:trace>
</inkml:ink>
</file>

<file path=ppt/ink/ink6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7.137"/>
    </inkml:context>
    <inkml:brush xml:id="br0">
      <inkml:brushProperty name="width" value="0.1" units="cm"/>
      <inkml:brushProperty name="height" value="0.1" units="cm"/>
      <inkml:brushProperty name="color" value="#FFFFFF"/>
    </inkml:brush>
  </inkml:definitions>
  <inkml:trace contextRef="#ctx0" brushRef="#br0">0 534 5509 0 0,'27'-15'849'0'0,"0"0"0"0"0,-1-2 0 0 0,-1-1 0 0 0,-1-1 0 0 0,27-27 0 0 0,-38 33-714 0 0,-1 0 1 0 0,-1-1-1 0 0,0 0 1 0 0,0-1-1 0 0,-2 0 1 0 0,0 0-1 0 0,-1-1 1 0 0,0-1-1 0 0,10-32 1 0 0,-14 35 5 0 0,0 1 1 0 0,-1-1-1 0 0,-1 1 1 0 0,0-1-1 0 0,-1 0 0 0 0,0 0 1 0 0,-1 0-1 0 0,0 0 1 0 0,-2 0-1 0 0,1 0 1 0 0,-2 0-1 0 0,0 1 0 0 0,-6-18 1 0 0,9 30-129 0 0,0 1-1 0 0,0-1 1 0 0,-1 1 0 0 0,1-1 0 0 0,0 0-1 0 0,0 1 1 0 0,-1-1 0 0 0,1 1-1 0 0,0-1 1 0 0,0 1 0 0 0,-1-1 0 0 0,1 1-1 0 0,-1-1 1 0 0,1 1 0 0 0,-1-1 0 0 0,1 1-1 0 0,0-1 1 0 0,-1 1 0 0 0,1 0-1 0 0,-1-1 1 0 0,0 1 0 0 0,1 0 0 0 0,-1 0-1 0 0,1-1 1 0 0,-1 1 0 0 0,1 0-1 0 0,-1 0 1 0 0,0 0 0 0 0,1 0 0 0 0,-1-1-1 0 0,0 1 1 0 0,0 0 0 0 0,0 1 5 0 0,-1 0 0 0 0,1-1 1 0 0,0 1-1 0 0,-1 0 0 0 0,1 0 1 0 0,0 0-1 0 0,0 0 0 0 0,0 0 1 0 0,-1 0-1 0 0,1 0 0 0 0,0 0 1 0 0,1 0-1 0 0,-2 2 0 0 0,-23 41 317 0 0,17-24-194 0 0,1 0 1 0 0,1 1-1 0 0,1-1 1 0 0,1 1 0 0 0,1 0-1 0 0,0 1 1 0 0,2-1-1 0 0,1 39 1 0 0,2-42-79 0 0,0 0-1 0 0,1 0 1 0 0,0 0 0 0 0,1-1-1 0 0,2 1 1 0 0,-1-1 0 0 0,2-1-1 0 0,0 1 1 0 0,1-1 0 0 0,20 29-1 0 0,-23-39-99 0 0,1 1-1 0 0,0 0 0 0 0,0-1 0 0 0,1 0 1 0 0,0-1-1 0 0,0 0 0 0 0,1 0 1 0 0,-1 0-1 0 0,1-1 0 0 0,0 0 1 0 0,0 0-1 0 0,0-1 0 0 0,1 0 1 0 0,-1-1-1 0 0,1 0 0 0 0,11 2 1 0 0,-12-3 7 0 0,-1-1 0 0 0,0 1 0 0 0,1-2-1 0 0,-1 1 1 0 0,0-1 0 0 0,1 0 0 0 0,-1 0 0 0 0,0-1 0 0 0,0 0 0 0 0,0 0 0 0 0,0 0 0 0 0,0-1 0 0 0,0 0 0 0 0,-1-1 0 0 0,0 0 0 0 0,1 0 0 0 0,-1 0 0 0 0,-1 0 0 0 0,11-11 0 0 0,-6 3-18 0 0,-1-1 1 0 0,0 1 0 0 0,-1-2 0 0 0,-1 1-1 0 0,0-1 1 0 0,0 0 0 0 0,-2-1-1 0 0,0 1 1 0 0,4-21 0 0 0,0-4 4 0 0,-3 0 1 0 0,3-57 0 0 0,-9 49 252 0 0,0 47-142 0 0,-1 0-31 0 0,0 1-1 0 0,0 0 0 0 0,0 0 1 0 0,0 0-1 0 0,0 0 0 0 0,0 1 1 0 0,0-1-1 0 0,1 0 0 0 0,-1 0 1 0 0,0 0-1 0 0,1 1 1 0 0,-1-1-1 0 0,1 0 0 0 0,0 1 1 0 0,-1-1-1 0 0,1 0 0 0 0,0 1 1 0 0,0 1-1 0 0,-2 31 182 0 0,1-22-110 0 0,-1 10 54 0 0,1 1 1 0 0,2-1-1 0 0,0 1 0 0 0,1 0 0 0 0,1-1 0 0 0,1 0 1 0 0,8 25-1 0 0,-10-40-290 0 0,0-1 1 0 0,1 0-1 0 0,-1 0 0 0 0,1 0 1 0 0,1 0-1 0 0,-1-1 1 0 0,1 1-1 0 0,0-1 0 0 0,0 0 1 0 0,1 0-1 0 0,0 0 1 0 0,0-1-1 0 0,0 0 0 0 0,0 0 1 0 0,0 0-1 0 0,1 0 1 0 0,0-1-1 0 0,0 0 0 0 0,0 0 1 0 0,0-1-1 0 0,0 1 1 0 0,0-1-1 0 0,1-1 0 0 0,-1 1 1 0 0,1-1-1 0 0,-1 0 0 0 0,1-1 1 0 0,10 1-1 0 0,-9-2-884 0 0,1 1 0 0 0,-1-1-1 0 0,1-1 1 0 0,-1 1 0 0 0,11-5-1 0 0,-3-1-1960 0 0</inkml:trace>
</inkml:ink>
</file>

<file path=ppt/ink/ink6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7.495"/>
    </inkml:context>
    <inkml:brush xml:id="br0">
      <inkml:brushProperty name="width" value="0.1" units="cm"/>
      <inkml:brushProperty name="height" value="0.1" units="cm"/>
      <inkml:brushProperty name="color" value="#FFFFFF"/>
    </inkml:brush>
  </inkml:definitions>
  <inkml:trace contextRef="#ctx0" brushRef="#br0">1 66 6193 0 0,'33'-9'1346'0'0,"1"1"0"0"0,0 2 0 0 0,45-3 0 0 0,-32 5-644 0 0,49-8-144 0 0,39-4-4376 0 0,-127 14 740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4.455"/>
    </inkml:context>
    <inkml:brush xml:id="br0">
      <inkml:brushProperty name="width" value="0.1" units="cm"/>
      <inkml:brushProperty name="height" value="0.1" units="cm"/>
      <inkml:brushProperty name="color" value="#FFFFFF"/>
    </inkml:brush>
  </inkml:definitions>
  <inkml:trace contextRef="#ctx0" brushRef="#br0">33 55 6745 0 0,'0'-3'472'0'0,"1"-1"0"0"0,-1 1 0 0 0,0 0 0 0 0,1-1 0 0 0,0 1 0 0 0,0 0 0 0 0,0 0 0 0 0,0 0 0 0 0,0 0 0 0 0,3-5 0 0 0,-3 7-393 0 0,0 0-1 0 0,-1 0 1 0 0,1 0-1 0 0,0 0 1 0 0,0 0-1 0 0,0 0 1 0 0,0 0-1 0 0,0 0 1 0 0,0 1-1 0 0,0-1 0 0 0,0 0 1 0 0,0 1-1 0 0,0-1 1 0 0,0 1-1 0 0,0-1 1 0 0,1 1-1 0 0,-1 0 1 0 0,0 0-1 0 0,0-1 1 0 0,0 1-1 0 0,1 0 1 0 0,-1 0-1 0 0,0 0 0 0 0,0 0 1 0 0,1 0-1 0 0,-1 0 1 0 0,0 1-1 0 0,0-1 1 0 0,1 0-1 0 0,-1 1 1 0 0,0-1-1 0 0,2 1 1 0 0,-1 0-105 0 0,-1 0 1 0 0,1 0 0 0 0,-1 0 0 0 0,0 0-1 0 0,0 1 1 0 0,1-1 0 0 0,-1 0 0 0 0,0 0-1 0 0,0 1 1 0 0,0-1 0 0 0,0 1 0 0 0,0-1-1 0 0,0 1 1 0 0,-1-1 0 0 0,1 1 0 0 0,0-1-1 0 0,-1 1 1 0 0,1 0 0 0 0,-1-1 0 0 0,0 1-1 0 0,0 0 1 0 0,1-1 0 0 0,-1 1 0 0 0,0 0-1 0 0,0-1 1 0 0,-1 1 0 0 0,1 0 0 0 0,0 0-1 0 0,0-1 1 0 0,-1 1 0 0 0,1 0 0 0 0,-2 1-1 0 0,0 5-72 0 0,0 0-1 0 0,-1 0 1 0 0,-1 0-1 0 0,-7 14 1 0 0,3-10 115 0 0,6-9 85 0 0,0 0 1 0 0,0 0 0 0 0,0 0-1 0 0,0 0 1 0 0,0 0 0 0 0,1 1-1 0 0,-1-1 1 0 0,1 1 0 0 0,0-1 0 0 0,-1 5-1 0 0,2-8 24 0 0,33-2 418 0 0,-23 2-485 0 0,1 1-1 0 0,-1 0 0 0 0,1 1 0 0 0,-1 0 0 0 0,0 0 1 0 0,0 1-1 0 0,0 1 0 0 0,0 0 0 0 0,0 0 0 0 0,13 9 1 0 0,-20-11-47 0 0,0-1 0 0 0,0 1 1 0 0,0 0-1 0 0,-1 1 0 0 0,1-1 1 0 0,-1 0-1 0 0,1 1 0 0 0,-1-1 1 0 0,0 1-1 0 0,0 0 0 0 0,0 0 1 0 0,0 0-1 0 0,-1 0 0 0 0,1 0 1 0 0,-1 0-1 0 0,1 0 0 0 0,-1 1 1 0 0,0-1-1 0 0,-1 0 0 0 0,1 1 1 0 0,0-1-1 0 0,-1 1 0 0 0,0-1 1 0 0,0 1-1 0 0,0-1 0 0 0,0 1 1 0 0,-1-1-1 0 0,1 1 0 0 0,-1-1 1 0 0,0 0-1 0 0,0 1 0 0 0,0-1 0 0 0,0 0 1 0 0,-1 0-1 0 0,-1 4 0 0 0,-3 4 11 0 0,-1 0 0 0 0,0-1 0 0 0,0 1 0 0 0,-1-2 0 0 0,-1 1 0 0 0,1-1 0 0 0,-1 0 0 0 0,-14 10 0 0 0,15-14-57 0 0,1 0-1 0 0,-1 0 1 0 0,1-1 0 0 0,-2 0-1 0 0,1 0 1 0 0,0 0 0 0 0,-1-1-1 0 0,1-1 1 0 0,-1 0 0 0 0,0 0-1 0 0,0 0 1 0 0,-13 0-1 0 0,20-2-179 0 0,1 0 0 0 0,0 0 0 0 0,-1 0 0 0 0,1-1 0 0 0,0 1 0 0 0,-1 0-1 0 0,1 0 1 0 0,0-1 0 0 0,-1 1 0 0 0,1-1 0 0 0,0 1 0 0 0,0-1 0 0 0,0 0-1 0 0,0 1 1 0 0,-1-1 0 0 0,1 0 0 0 0,0 0 0 0 0,0 0 0 0 0,0 0 0 0 0,0 0-1 0 0,1 0 1 0 0,-1 0 0 0 0,0 0 0 0 0,0 0 0 0 0,1 0 0 0 0,-1 0 0 0 0,0-1 0 0 0,1 1-1 0 0,-1 0 1 0 0,1 0 0 0 0,0-1 0 0 0,-1-1 0 0 0,1-5-2768 0 0</inkml:trace>
</inkml:ink>
</file>

<file path=ppt/ink/ink6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7.853"/>
    </inkml:context>
    <inkml:brush xml:id="br0">
      <inkml:brushProperty name="width" value="0.1" units="cm"/>
      <inkml:brushProperty name="height" value="0.1" units="cm"/>
      <inkml:brushProperty name="color" value="#FFFFFF"/>
    </inkml:brush>
  </inkml:definitions>
  <inkml:trace contextRef="#ctx0" brushRef="#br0">76 37 4992 0 0,'-6'-6'601'0'0,"3"3"-192"0"0,0-1 0 0 0,-1 1 1 0 0,0-1-1 0 0,1 1 0 0 0,-1 1 0 0 0,0-1 1 0 0,0 0-1 0 0,-9-3 0 0 0,13 6-351 0 0,-1 0-1 0 0,1 0 1 0 0,-1 1 0 0 0,1-1-1 0 0,-1 0 1 0 0,1 0 0 0 0,-1 0-1 0 0,1 0 1 0 0,-1 1 0 0 0,1-1-1 0 0,0 0 1 0 0,-1 0 0 0 0,1 1-1 0 0,-1-1 1 0 0,1 0 0 0 0,-1 1-1 0 0,1-1 1 0 0,0 1-1 0 0,-1-1 1 0 0,1 0 0 0 0,0 1-1 0 0,0-1 1 0 0,-1 1 0 0 0,1-1-1 0 0,0 1 1 0 0,0-1 0 0 0,-1 1-1 0 0,1-1 1 0 0,0 1 0 0 0,0 0-1 0 0,-6 20 622 0 0,6-17-502 0 0,-5 24 411 0 0,2 2 0 0 0,1-1 0 0 0,1 0 0 0 0,4 32-1 0 0,-1-7-53 0 0,0 13-105 0 0,15 93 0 0 0,5-66-6245 0 0,-19-86 4054 0 0</inkml:trace>
</inkml:ink>
</file>

<file path=ppt/ink/ink6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8.401"/>
    </inkml:context>
    <inkml:brush xml:id="br0">
      <inkml:brushProperty name="width" value="0.1" units="cm"/>
      <inkml:brushProperty name="height" value="0.1" units="cm"/>
      <inkml:brushProperty name="color" value="#FFFFFF"/>
    </inkml:brush>
  </inkml:definitions>
  <inkml:trace contextRef="#ctx0" brushRef="#br0">1 507 5573 0 0,'0'-2'270'0'0,"1"-1"1"0"0,0 1-1 0 0,0 0 1 0 0,-1 0 0 0 0,1 0-1 0 0,0 0 1 0 0,1 0 0 0 0,-1 0-1 0 0,0 1 1 0 0,1-1-1 0 0,-1 0 1 0 0,1 1 0 0 0,2-4-1 0 0,27-21 261 0 0,-25 21-203 0 0,21-16 94 0 0,-1-2 1 0 0,-2-1 0 0 0,0 0-1 0 0,33-47 1 0 0,-50 61-308 0 0,0-1 1 0 0,0 0 0 0 0,-1 0-1 0 0,-1-1 1 0 0,0 0-1 0 0,0 0 1 0 0,-1 0-1 0 0,-1 0 1 0 0,0-1 0 0 0,-1 1-1 0 0,0-1 1 0 0,-1 0-1 0 0,0 0 1 0 0,-1 1-1 0 0,-2-22 1 0 0,1 31-64 0 0,-7-26 413 0 0,0 23-181 0 0,-6 15 34 0 0,9-2-238 0 0,1 0 0 0 0,0-1 0 0 0,0 1 0 0 0,1 1 0 0 0,0-1 0 0 0,0 0 0 0 0,-3 13 0 0 0,-10 56 401 0 0,15-62-412 0 0,-1 1 1 0 0,2-1-1 0 0,0 0 1 0 0,0 0-1 0 0,1 0 1 0 0,1 1 0 0 0,1-1-1 0 0,0-1 1 0 0,1 1-1 0 0,6 17 1 0 0,-7-24-104 0 0,0 0 1 0 0,0 0-1 0 0,1 0 1 0 0,0-1-1 0 0,0 1 0 0 0,0-1 1 0 0,1 0-1 0 0,0 0 1 0 0,0-1-1 0 0,1 1 1 0 0,0-1-1 0 0,-1-1 1 0 0,2 1-1 0 0,-1-1 0 0 0,0 0 1 0 0,1 0-1 0 0,0 0 1 0 0,0-1-1 0 0,0 0 1 0 0,11 2-1 0 0,-11-3-38 0 0,1-1-1 0 0,0 0 1 0 0,-1 0-1 0 0,1-1 1 0 0,0 0-1 0 0,-1 0 1 0 0,1 0-1 0 0,0-1 1 0 0,-1-1-1 0 0,1 1 1 0 0,-1-1-1 0 0,0 0 1 0 0,1-1-1 0 0,-1 0 1 0 0,7-4-1 0 0,-5 2-9 0 0,0-2 0 0 0,0 1 0 0 0,-1-1 0 0 0,0 0 0 0 0,0-1 0 0 0,-1 1 0 0 0,0-2-1 0 0,0 1 1 0 0,9-17 0 0 0,-3 0-7 0 0,0-1 0 0 0,-2-1 1 0 0,-1 0-1 0 0,-1-1 0 0 0,-1 0 0 0 0,-1 0 0 0 0,3-32 0 0 0,-8 43 105 0 0,2-13 112 0 0,0-35 0 0 0,-6 63 17 0 0,-2 7-4 0 0,-3 7 112 0 0,2 2-113 0 0,1-1 0 0 0,1 1 0 0 0,0 0 0 0 0,1 0 0 0 0,1 0 0 0 0,0 1 0 0 0,1-1 0 0 0,2 23-1 0 0,3 4 219 0 0,17 66 0 0 0,-20-99-328 0 0,0 1-1 0 0,0-1 1 0 0,1 0-1 0 0,0-1 1 0 0,1 1-1 0 0,0-1 1 0 0,0 1 0 0 0,7 7-1 0 0,-9-12-129 0 0,1 0 0 0 0,0 0 1 0 0,1 0-1 0 0,-1 0 0 0 0,0-1 0 0 0,1 1 0 0 0,0-1 0 0 0,-1 0 0 0 0,1 0 1 0 0,0-1-1 0 0,0 1 0 0 0,0-1 0 0 0,0 0 0 0 0,0 0 0 0 0,0 0 0 0 0,1 0 1 0 0,7 0-1 0 0,-1-1-911 0 0,-1 0 1 0 0,1 0-1 0 0,0-1 1 0 0,0 0-1 0 0,-1-1 1 0 0,21-6-1 0 0,-14 2-1984 0 0</inkml:trace>
</inkml:ink>
</file>

<file path=ppt/ink/ink6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18.808"/>
    </inkml:context>
    <inkml:brush xml:id="br0">
      <inkml:brushProperty name="width" value="0.1" units="cm"/>
      <inkml:brushProperty name="height" value="0.1" units="cm"/>
      <inkml:brushProperty name="color" value="#FFFFFF"/>
    </inkml:brush>
  </inkml:definitions>
  <inkml:trace contextRef="#ctx0" brushRef="#br0">0 44 6601 0 0,'1'-3'149'0'0,"0"1"0"0"0,-1 0 0 0 0,1 0 1 0 0,0-1-1 0 0,1 1 0 0 0,-1 0 1 0 0,0 0-1 0 0,0 0 0 0 0,1 0 0 0 0,0 0 1 0 0,-1 0-1 0 0,1 0 0 0 0,0 1 0 0 0,0-1 1 0 0,0 1-1 0 0,0-1 0 0 0,0 1 1 0 0,0 0-1 0 0,0-1 0 0 0,0 1 0 0 0,0 0 1 0 0,1 1-1 0 0,-1-1 0 0 0,0 0 0 0 0,1 1 1 0 0,-1-1-1 0 0,1 1 0 0 0,-1 0 1 0 0,1 0-1 0 0,2 0 0 0 0,1-1-28 0 0,0 1 0 0 0,0 0 0 0 0,-1 0 0 0 0,1 1-1 0 0,0 0 1 0 0,-1 0 0 0 0,1 0 0 0 0,-1 1 0 0 0,1 0 0 0 0,-1 0-1 0 0,1 0 1 0 0,5 4 0 0 0,-7-4-89 0 0,-1 1-1 0 0,1 0 1 0 0,-1 0-1 0 0,0 0 1 0 0,0 0-1 0 0,0 1 1 0 0,0-1-1 0 0,0 1 1 0 0,-1 0-1 0 0,0 0 1 0 0,0 0 0 0 0,0 0-1 0 0,0 0 1 0 0,0 0-1 0 0,-1 0 1 0 0,2 6-1 0 0,-2-3-8 0 0,-1 0-1 0 0,0 0 1 0 0,0 1 0 0 0,0-1-1 0 0,-1 0 1 0 0,0 0 0 0 0,0 0-1 0 0,0 0 1 0 0,-4 9-1 0 0,-5 8 4 0 0,-1 0 0 0 0,-1-1 0 0 0,-1-1 0 0 0,-22 31 0 0 0,14-26 15 0 0,-14 19 25 0 0,33-43-42 0 0,0 0 1 0 0,1 0-1 0 0,-1 0 0 0 0,1 0 1 0 0,0 0-1 0 0,0 1 1 0 0,0-1-1 0 0,0 0 1 0 0,0 1-1 0 0,1-1 1 0 0,0 0-1 0 0,0 1 1 0 0,0 4-1 0 0,0-6-7 0 0,1 0 0 0 0,0-1 0 0 0,0 1-1 0 0,0 0 1 0 0,0-1 0 0 0,0 1 0 0 0,0 0 0 0 0,1-1 0 0 0,-1 1 0 0 0,0-1 0 0 0,1 0-1 0 0,-1 0 1 0 0,1 1 0 0 0,0-1 0 0 0,-1 0 0 0 0,1 0 0 0 0,0 0 0 0 0,0-1 0 0 0,-1 1 0 0 0,1 0-1 0 0,4 0 1 0 0,41 10 138 0 0,-46-10-150 0 0,28 2 235 0 0,55-1 1 0 0,-13-1-1355 0 0,-25 5-2590 0 0,-40-5 2026 0 0</inkml:trace>
</inkml:ink>
</file>

<file path=ppt/ink/ink6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1.167"/>
    </inkml:context>
    <inkml:brush xml:id="br0">
      <inkml:brushProperty name="width" value="0.1" units="cm"/>
      <inkml:brushProperty name="height" value="0.1" units="cm"/>
      <inkml:brushProperty name="color" value="#FFFFFF"/>
    </inkml:brush>
  </inkml:definitions>
  <inkml:trace contextRef="#ctx0" brushRef="#br0">209 30 5368 0 0,'0'-1'196'0'0,"0"0"0"0"0,0 0 0 0 0,0 0 0 0 0,1 0 0 0 0,-1 0-1 0 0,0 0 1 0 0,0 0 0 0 0,1 0 0 0 0,-1 0 0 0 0,1 0 0 0 0,-1 0-1 0 0,1 0 1 0 0,-1 1 0 0 0,1-1 0 0 0,-1 0 0 0 0,1 0 0 0 0,0 0-1 0 0,-1 1 1 0 0,1-1 0 0 0,0 0 0 0 0,0 1 0 0 0,0-1-1 0 0,1 0 1 0 0,0 0 24 0 0,1-1-1 0 0,0 1 1 0 0,-1 0-1 0 0,1 0 1 0 0,0 1-1 0 0,0-1 1 0 0,0 1-1 0 0,3-1 1 0 0,3 1 20 0 0,0 0 0 0 0,-1 0-1 0 0,1 1 1 0 0,14 3 0 0 0,-18-3-190 0 0,0 1-1 0 0,-1-1 1 0 0,1 1-1 0 0,-1 0 1 0 0,1 0-1 0 0,-1 1 1 0 0,0 0-1 0 0,0-1 1 0 0,0 1-1 0 0,0 0 1 0 0,-1 1-1 0 0,1-1 1 0 0,-1 1-1 0 0,0 0 1 0 0,0-1-1 0 0,0 1 1 0 0,0 1-1 0 0,-1-1 1 0 0,1 0-1 0 0,-1 1 1 0 0,0-1-1 0 0,-1 1 1 0 0,1-1-1 0 0,-1 1 1 0 0,0 0-1 0 0,0 0 1 0 0,0 0-1 0 0,-1-1 1 0 0,1 1-1 0 0,-2 7 1 0 0,1 2 10 0 0,-1-1 0 0 0,-1 1 0 0 0,0 0-1 0 0,-1-1 1 0 0,0 1 0 0 0,-1-1 0 0 0,-1 0 0 0 0,0 0 0 0 0,-11 19 0 0 0,4-14-61 0 0,-1 0-1 0 0,0 0 1 0 0,-2-1 0 0 0,0-1 0 0 0,-1 0 0 0 0,0-1 0 0 0,-1-1-1 0 0,-1 0 1 0 0,0-2 0 0 0,-1 0 0 0 0,0-1 0 0 0,-1-1 0 0 0,0 0 0 0 0,-33 9-1 0 0,49-18-18 0 0,1 0-1 0 0,0-1 1 0 0,0 1-1 0 0,0-1 1 0 0,0 0-1 0 0,-1 0 1 0 0,1 0-1 0 0,0-1 1 0 0,0 1-1 0 0,0-1 0 0 0,0 1 1 0 0,0-1-1 0 0,0 0 1 0 0,-6-3-1 0 0,8 3 12 0 0,0 1 1 0 0,0-1-1 0 0,-1 0 0 0 0,1 0 0 0 0,0-1 0 0 0,0 1 0 0 0,0 0 0 0 0,0 0 0 0 0,1 0 0 0 0,-1-1 1 0 0,0 1-1 0 0,1 0 0 0 0,-1-1 0 0 0,0 1 0 0 0,1-1 0 0 0,-1 1 0 0 0,1-1 0 0 0,0 1 1 0 0,0-1-1 0 0,-1 1 0 0 0,1-1 0 0 0,0 1 0 0 0,0-1 0 0 0,1 1 0 0 0,-1-1 0 0 0,0 1 1 0 0,0-1-1 0 0,1 1 0 0 0,-1 0 0 0 0,1-1 0 0 0,-1 1 0 0 0,1-1 0 0 0,1-1 0 0 0,0-3 0 0 0,0 1-1 0 0,1 0 1 0 0,-1 0-1 0 0,1 0 0 0 0,0 0 1 0 0,1 0-1 0 0,-1 0 1 0 0,1 1-1 0 0,0 0 0 0 0,0 0 1 0 0,0 0-1 0 0,1 0 1 0 0,0 1-1 0 0,-1-1 0 0 0,1 1 1 0 0,0 0-1 0 0,0 1 1 0 0,1-1-1 0 0,-1 1 0 0 0,1 0 1 0 0,6-1-1 0 0,-4 2 21 0 0,0 0 0 0 0,0 0 0 0 0,1 1 0 0 0,-1 0 0 0 0,0 1 0 0 0,0 0 0 0 0,0 0 0 0 0,0 1 0 0 0,0 0-1 0 0,0 0 1 0 0,0 1 0 0 0,0 0 0 0 0,-1 0 0 0 0,11 7 0 0 0,11 8 124 0 0,49 41-1 0 0,14 10-1228 0 0,-80-62 60 0 0,1 0 1 0 0,0 0-1 0 0,17 5 1 0 0,-19-9-627 0 0,0-2-1327 0 0</inkml:trace>
</inkml:ink>
</file>

<file path=ppt/ink/ink6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1.692"/>
    </inkml:context>
    <inkml:brush xml:id="br0">
      <inkml:brushProperty name="width" value="0.1" units="cm"/>
      <inkml:brushProperty name="height" value="0.1" units="cm"/>
      <inkml:brushProperty name="color" value="#FFFFFF"/>
    </inkml:brush>
  </inkml:definitions>
  <inkml:trace contextRef="#ctx0" brushRef="#br0">812 81 4908 0 0,'-12'-8'377'0'0,"-1"1"-1"0"0,0 0 1 0 0,0 0-1 0 0,0 1 1 0 0,-1 1-1 0 0,0 1 0 0 0,0 0 1 0 0,0 0-1 0 0,0 2 1 0 0,0 0-1 0 0,-1 0 0 0 0,1 1 1 0 0,-26 2-1 0 0,20 1-131 0 0,-1 1 0 0 0,1 1 0 0 0,0 1 0 0 0,0 0-1 0 0,0 2 1 0 0,1 0 0 0 0,0 1 0 0 0,-33 19 0 0 0,17-3 131 0 0,2 2 0 0 0,2 0 1 0 0,0 2-1 0 0,1 2 0 0 0,2 0 1 0 0,-40 58-1 0 0,52-64-196 0 0,0 2 0 0 0,1 0-1 0 0,2 1 1 0 0,0 0 0 0 0,2 1 0 0 0,2 0 0 0 0,0 1-1 0 0,2 0 1 0 0,1 0 0 0 0,-3 32 0 0 0,6-16 10 0 0,3 0 1 0 0,1 0-1 0 0,2 0 1 0 0,2 0 0 0 0,3-1-1 0 0,1 0 1 0 0,17 50-1 0 0,-17-68-99 0 0,1-1 0 0 0,2-1 0 0 0,1 0 0 0 0,0 0 0 0 0,27 33-1 0 0,-28-41-60 0 0,2-1-1 0 0,0-1 1 0 0,1 0-1 0 0,0-1 1 0 0,1 0 0 0 0,0-2-1 0 0,1 0 1 0 0,22 11-1 0 0,-25-16-52 0 0,0 0 0 0 0,1-1 1 0 0,-1-1-1 0 0,1-1 0 0 0,0 0 0 0 0,0-1 0 0 0,0 0 0 0 0,0-1 0 0 0,20-2 1 0 0,-10-1-1 0 0,0 0 1 0 0,0-2 0 0 0,0-1 0 0 0,43-15 0 0 0,-37 7 5 0 0,0 0 0 0 0,-1-3 0 0 0,-1 0 0 0 0,0-2 0 0 0,-1-1 0 0 0,-1-1 0 0 0,26-26 0 0 0,-19 14-16 0 0,-1-3 0 0 0,-3 0 0 0 0,0-2 0 0 0,36-61-1 0 0,-48 67 2 0 0,-1-2 0 0 0,-1 0 0 0 0,-2-1 0 0 0,-1 0 0 0 0,-2-1 0 0 0,-1-1 0 0 0,-2 1-1 0 0,5-55 1 0 0,-11 62 13 0 0,-1-1 0 0 0,-1 0-1 0 0,-2 1 1 0 0,-1-1 0 0 0,-1 1-1 0 0,-2 0 1 0 0,0 0 0 0 0,-2 0 0 0 0,-1 1-1 0 0,-2 0 1 0 0,-18-36 0 0 0,14 38 24 0 0,0 0 1 0 0,-1 1-1 0 0,-2 1 1 0 0,-33-35-1 0 0,39 47-203 0 0,0-1-1 0 0,-1 2 1 0 0,0 0 0 0 0,-1 0-1 0 0,0 1 1 0 0,-1 1 0 0 0,1 0-1 0 0,-2 1 1 0 0,-23-8-1 0 0,32 14-394 0 0,0 0-1 0 0,0 0 1 0 0,0 0-1 0 0,0 0 1 0 0,0 1-1 0 0,0 1 1 0 0,0-1-1 0 0,0 1 1 0 0,0 0-1 0 0,0 1 1 0 0,0-1-1 0 0,0 1 1 0 0,-12 6-1 0 0,4-1-2396 0 0</inkml:trace>
</inkml:ink>
</file>

<file path=ppt/ink/ink6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2.375"/>
    </inkml:context>
    <inkml:brush xml:id="br0">
      <inkml:brushProperty name="width" value="0.1" units="cm"/>
      <inkml:brushProperty name="height" value="0.1" units="cm"/>
      <inkml:brushProperty name="color" value="#FFFFFF"/>
    </inkml:brush>
  </inkml:definitions>
  <inkml:trace contextRef="#ctx0" brushRef="#br0">1 111 5505 0 0,'0'-1'147'0'0,"0"0"0"0"0,1-1 0 0 0,-1 1 0 0 0,1 0 0 0 0,-1-1 0 0 0,1 1 0 0 0,0 0 0 0 0,-1 0 0 0 0,1 0 1 0 0,0-1-1 0 0,0 1 0 0 0,0 0 0 0 0,0 0 0 0 0,0 0 0 0 0,0 0 0 0 0,0 1 0 0 0,0-1 0 0 0,0 0 1 0 0,1 0-1 0 0,-1 1 0 0 0,2-2 0 0 0,32-12 722 0 0,-30 13-623 0 0,48-14 686 0 0,2 2 1 0 0,88-9 0 0 0,-95 15-724 0 0,-16 3-434 0 0,29-4 27 0 0,-21 5-3567 0 0</inkml:trace>
</inkml:ink>
</file>

<file path=ppt/ink/ink6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2.760"/>
    </inkml:context>
    <inkml:brush xml:id="br0">
      <inkml:brushProperty name="width" value="0.1" units="cm"/>
      <inkml:brushProperty name="height" value="0.1" units="cm"/>
      <inkml:brushProperty name="color" value="#FFFFFF"/>
    </inkml:brush>
  </inkml:definitions>
  <inkml:trace contextRef="#ctx0" brushRef="#br0">110 0 3700 0 0,'-5'7'425'0'0,"0"0"-1"0"0,0 0 0 0 0,0 0 1 0 0,1 1-1 0 0,0 0 1 0 0,1-1-1 0 0,0 1 0 0 0,0 1 1 0 0,-3 14-1 0 0,0 10 621 0 0,-3 41 1 0 0,4-21-131 0 0,-13 63 458 0 0,7-50-692 0 0,2 0-1 0 0,3 0 0 0 0,3 99 1 0 0,4-159-641 0 0,-1 0 0 0 0,1-1 1 0 0,0 1-1 0 0,0 0 1 0 0,1-1-1 0 0,0 1 0 0 0,0-1 1 0 0,0 0-1 0 0,0 1 1 0 0,1-1-1 0 0,0 0 0 0 0,0-1 1 0 0,1 1-1 0 0,-1 0 0 0 0,1-1 1 0 0,0 0-1 0 0,0 0 1 0 0,0 0-1 0 0,7 4 0 0 0,-2-2 3 0 0,1-1-1 0 0,-1-1 0 0 0,1 0 1 0 0,0 0-1 0 0,0-1 1 0 0,0 0-1 0 0,0-1 0 0 0,1 0 1 0 0,18 1-1 0 0,10 0-224 0 0,61-3 0 0 0,-85-2-585 0 0,0 0-1 0 0,0 0 0 0 0,0-1 0 0 0,15-6 0 0 0,-13 0-2437 0 0</inkml:trace>
</inkml:ink>
</file>

<file path=ppt/ink/ink6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3.108"/>
    </inkml:context>
    <inkml:brush xml:id="br0">
      <inkml:brushProperty name="width" value="0.1" units="cm"/>
      <inkml:brushProperty name="height" value="0.1" units="cm"/>
      <inkml:brushProperty name="color" value="#FFFFFF"/>
    </inkml:brush>
  </inkml:definitions>
  <inkml:trace contextRef="#ctx0" brushRef="#br0">1 127 5016 0 0,'0'-5'785'0'0,"3"-1"-85"0"0,3 1-104 0 0,6 0-48 0 0,6 0-68 0 0,6-1-60 0 0,2 0-92 0 0,3-2-168 0 0,3 1-12 0 0,51-7-436 0 0,-34 6-168 0 0,0-1-336 0 0,-1-1-300 0 0,-4 0 32 0 0,-25 5-65 0 0,9-3-111 0 0,-1-2-60 0 0</inkml:trace>
</inkml:ink>
</file>

<file path=ppt/ink/ink6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3.476"/>
    </inkml:context>
    <inkml:brush xml:id="br0">
      <inkml:brushProperty name="width" value="0.1" units="cm"/>
      <inkml:brushProperty name="height" value="0.1" units="cm"/>
      <inkml:brushProperty name="color" value="#FFFFFF"/>
    </inkml:brush>
  </inkml:definitions>
  <inkml:trace contextRef="#ctx0" brushRef="#br0">1 90 2116 0 0,'1'-3'226'0'0,"0"0"0"0"0,0 0 0 0 0,0 1-1 0 0,1-1 1 0 0,-1 1 0 0 0,1-1 0 0 0,-1 1 0 0 0,1 0 0 0 0,0 0-1 0 0,0-1 1 0 0,0 1 0 0 0,0 1 0 0 0,1-1 0 0 0,-1 0-1 0 0,1 0 1 0 0,-1 1 0 0 0,1 0 0 0 0,-1-1 0 0 0,1 1 0 0 0,3-1-1 0 0,8-3 284 0 0,-1 1 0 0 0,25-4-1 0 0,-35 7-399 0 0,25-4 296 0 0,0 2-1 0 0,40-1 1 0 0,-7 2 292 0 0,-9-1-650 0 0,139-5-146 0 0,-62 6-7643 0 0,-126 2 6448 0 0</inkml:trace>
</inkml:ink>
</file>

<file path=ppt/ink/ink6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3.835"/>
    </inkml:context>
    <inkml:brush xml:id="br0">
      <inkml:brushProperty name="width" value="0.1" units="cm"/>
      <inkml:brushProperty name="height" value="0.1" units="cm"/>
      <inkml:brushProperty name="color" value="#FFFFFF"/>
    </inkml:brush>
  </inkml:definitions>
  <inkml:trace contextRef="#ctx0" brushRef="#br0">79 6 1648 0 0,'-14'-3'1084'0'0,"12"2"-733"0"0,-1 1 0 0 0,0-1 0 0 0,1 1 0 0 0,-1-1 0 0 0,0 1 0 0 0,0 0 0 0 0,1 0 0 0 0,-1 0 0 0 0,-4 1 0 0 0,5 0-242 0 0,1 0 1 0 0,0 0-1 0 0,-1 0 0 0 0,1 0 0 0 0,0 0 1 0 0,0 0-1 0 0,-1 0 0 0 0,1 0 0 0 0,0 0 1 0 0,0 1-1 0 0,0-1 0 0 0,1 0 0 0 0,-1 1 1 0 0,0-1-1 0 0,0 1 0 0 0,1-1 0 0 0,-1 1 1 0 0,1-1-1 0 0,-1 1 0 0 0,1-1 0 0 0,0 3 0 0 0,-6 31 757 0 0,1 0-1 0 0,2 0 1 0 0,4 67-1 0 0,-1-81-744 0 0,13 284 2327 0 0,0 105-229 0 0,-2-131-1026 0 0,-9-207-745 0 0,0 40 202 0 0,20 130 0 0 0,-20-233-605 0 0,-1 0 0 0 0,1 0 0 0 0,1 0 0 0 0,0 0 0 0 0,0-1 0 0 0,0 0 0 0 0,1 1 0 0 0,0-1 0 0 0,1-1 0 0 0,0 1 0 0 0,6 7 0 0 0,-6-10-16 0 0,1 0 0 0 0,-1 0 1 0 0,1 0-1 0 0,1-1 0 0 0,-1 1 0 0 0,0-2 0 0 0,1 1 1 0 0,0-1-1 0 0,0 0 0 0 0,0 0 0 0 0,0-1 0 0 0,1 0 0 0 0,11 2 1 0 0,9 0-29 0 0,1-1 1 0 0,-1-2-1 0 0,0-1 1 0 0,0-1 0 0 0,0-1-1 0 0,47-11 1 0 0,-42 6-1462 0 0,0-2 0 0 0,55-24 0 0 0,-83 31 875 0 0,-1 0 1 0 0,0 0 0 0 0,0-1 0 0 0,0 1 0 0 0,-1-1 0 0 0,1 0 0 0 0,-1 0 0 0 0,1 0 0 0 0,-1 0-1 0 0,0-1 1 0 0,0 1 0 0 0,0-1 0 0 0,3-6 0 0 0,1-6-2530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4.787"/>
    </inkml:context>
    <inkml:brush xml:id="br0">
      <inkml:brushProperty name="width" value="0.1" units="cm"/>
      <inkml:brushProperty name="height" value="0.1" units="cm"/>
      <inkml:brushProperty name="color" value="#FFFFFF"/>
    </inkml:brush>
  </inkml:definitions>
  <inkml:trace contextRef="#ctx0" brushRef="#br0">0 1 4348 0 0,'13'1'352'0'0,"-1"1"1"0"0,1 0-1 0 0,0 1 0 0 0,-1 0 0 0 0,0 1 0 0 0,0 1 0 0 0,0 0 0 0 0,0 0 0 0 0,-1 1 0 0 0,0 1 0 0 0,0 0 0 0 0,-1 0 1 0 0,15 14-1 0 0,4 5 273 0 0,0 2 1 0 0,-2 1 0 0 0,26 35-1 0 0,-35-40-267 0 0,-1 1-1 0 0,-1 1 0 0 0,-1 0 1 0 0,-2 1-1 0 0,0 1 0 0 0,17 57 1 0 0,-24-62-155 0 0,-1 1 1 0 0,-2 0-1 0 0,0 0 0 0 0,-1 0 1 0 0,-2 1-1 0 0,0-1 0 0 0,-1 0 1 0 0,-2 1-1 0 0,-8 35 0 0 0,7-39-131 0 0,3-14-33 0 0,-1 1-1 0 0,0 0 1 0 0,0 0 0 0 0,-1-1 0 0 0,0 0-1 0 0,0 1 1 0 0,-6 9 0 0 0,-5 6-18 0 0,0 0-1 0 0,-2 0 1 0 0,-1-1 0 0 0,0-1 0 0 0,-2-1-1 0 0,0-1 1 0 0,-1 0 0 0 0,-1-1-1 0 0,-1-2 1 0 0,-25 16 0 0 0,30-27-2976 0 0,17-5 2840 0 0,0-1 0 0 0,-1 1 1 0 0,1 0-1 0 0,0 0 1 0 0,-1 0-1 0 0,1 0 0 0 0,0-1 1 0 0,0 1-1 0 0,-1 0 0 0 0,1 0 1 0 0,-1-1-345 0 0,1 0 345 0 0,0 1-1 0 0,0 0 0 0 0,-1-1 1 0 0,1 1-1 0 0,0 0 0 0 0,0-1 1 0 0,0 1-1 0 0,0 0 1 0 0,0-1-1 0 0,0 1 0 0 0,0 0 1 0 0,0-1-1 0 0,0 1 0 0 0,0 0 1 0 0,0-1-1 0 0,0 1 1 0 0,0 0-1 0 0,0-1 0 0 0,0 1 1 0 0,0 0-1 0 0,0-1 0 0 0,0 1 1 0 0,0 0-1 0 0,0-1 1 0 0,1 1-1 0 0,-1 0 0 0 0,0-1 1 0 0,0 1-1 0 0,0 0 0 0 0,1-1 1 0 0,-1 1-1 0 0,5-12-2794 0 0</inkml:trace>
</inkml:ink>
</file>

<file path=ppt/ink/ink6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4.215"/>
    </inkml:context>
    <inkml:brush xml:id="br0">
      <inkml:brushProperty name="width" value="0.1" units="cm"/>
      <inkml:brushProperty name="height" value="0.1" units="cm"/>
      <inkml:brushProperty name="color" value="#FFFFFF"/>
    </inkml:brush>
  </inkml:definitions>
  <inkml:trace contextRef="#ctx0" brushRef="#br0">1 32 5617 0 0,'1'-1'108'0'0,"0"-1"225"0"0,0 0 1 0 0,0 0-1 0 0,1 0 1 0 0,-1 0-1 0 0,1 0 1 0 0,0 0-1 0 0,-1 0 1 0 0,1 1-1 0 0,0-1 1 0 0,0 1-1 0 0,0 0 1 0 0,0-1-1 0 0,0 1 1 0 0,0 0-1 0 0,1 0 0 0 0,-1 0 1 0 0,0 0-1 0 0,1 1 1 0 0,-1-1-1 0 0,4 0 1 0 0,-2 3-146 0 0</inkml:trace>
</inkml:ink>
</file>

<file path=ppt/ink/ink6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4.599"/>
    </inkml:context>
    <inkml:brush xml:id="br0">
      <inkml:brushProperty name="width" value="0.1" units="cm"/>
      <inkml:brushProperty name="height" value="0.1" units="cm"/>
      <inkml:brushProperty name="color" value="#FFFFFF"/>
    </inkml:brush>
  </inkml:definitions>
  <inkml:trace contextRef="#ctx0" brushRef="#br0">591 0 5957 0 0,'-3'1'294'0'0,"1"-1"0"0"0,-1 1 0 0 0,1 0 0 0 0,-1 0 0 0 0,1-1 0 0 0,0 2 0 0 0,-1-1 1 0 0,1 0-1 0 0,0 0 0 0 0,0 1 0 0 0,0-1 0 0 0,0 1 0 0 0,0 0 0 0 0,0-1 0 0 0,-1 3 1 0 0,-29 35 683 0 0,24-28-417 0 0,-168 251 2624 0 0,36-47-1512 0 0,125-194-1699 0 0,-89 126 975 0 0,39-46-4580 0 0,65-100 3553 0 0,0-1-256 0 0,-1 1-1 0 0,1 0 0 0 0,0 0 0 0 0,-1 0 1 0 0,1 0-1 0 0,-1-1 0 0 0,-9 8-3681 0 0</inkml:trace>
  <inkml:trace contextRef="#ctx0" brushRef="#br0" timeOffset="1">60 120 5649 0 0,'4'-34'2883'0'0,"-4"34"-2809"0"0,0-1-1 0 0,0 1 1 0 0,0 0 0 0 0,0-1-1 0 0,0 1 1 0 0,0 0 0 0 0,0 0-1 0 0,1-1 1 0 0,-1 1-1 0 0,0 0 1 0 0,0-1 0 0 0,0 1-1 0 0,1 0 1 0 0,-1 0 0 0 0,0-1-1 0 0,1 1 1 0 0,-1 0 0 0 0,0 0-1 0 0,0 0 1 0 0,1 0 0 0 0,-1-1-1 0 0,0 1 1 0 0,1 0-1 0 0,-1 0 1 0 0,0 0 0 0 0,1 0-1 0 0,-1 0 1 0 0,0 0 0 0 0,1 0-1 0 0,13 11 1388 0 0,-5 0-953 0 0,110 145 2455 0 0,129 173-183 0 0,-219-292-3320 0 0,3-2-1 0 0,63 58 1 0 0,-94-92 189 0 0,1 0 0 0 0,-1 1 0 0 0,1-1 0 0 0,-1 0 0 0 0,1 0 0 0 0,0-1 0 0 0,-1 1 0 0 0,1 0 0 0 0,0 0 0 0 0,-1-1 0 0 0,1 1 0 0 0,0-1 0 0 0,0 0 0 0 0,0 1 0 0 0,0-1 0 0 0,-1 0 0 0 0,1 0 0 0 0,0 0 0 0 0,0 0 0 0 0,0-1 0 0 0,0 1 0 0 0,-1 0 0 0 0,1-1 0 0 0,3 0 0 0 0</inkml:trace>
</inkml:ink>
</file>

<file path=ppt/ink/ink6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5.030"/>
    </inkml:context>
    <inkml:brush xml:id="br0">
      <inkml:brushProperty name="width" value="0.1" units="cm"/>
      <inkml:brushProperty name="height" value="0.1" units="cm"/>
      <inkml:brushProperty name="color" value="#FFFFFF"/>
    </inkml:brush>
  </inkml:definitions>
  <inkml:trace contextRef="#ctx0" brushRef="#br0">9 116 6437 0 0,'2'-7'419'0'0,"1"-1"0"0"0,0 1 1 0 0,0 0-1 0 0,0 0 0 0 0,1 0 0 0 0,0 1 1 0 0,1 0-1 0 0,-1-1 0 0 0,1 1 1 0 0,1 1-1 0 0,-1-1 0 0 0,1 1 1 0 0,8-6-1 0 0,-10 8-302 0 0,0 0-1 0 0,0 1 1 0 0,0 0-1 0 0,0 0 1 0 0,0 0-1 0 0,1 1 1 0 0,-1-1-1 0 0,0 1 1 0 0,1 0-1 0 0,-1 0 1 0 0,1 1-1 0 0,0-1 1 0 0,-1 1-1 0 0,1 0 1 0 0,-1 1-1 0 0,1-1 1 0 0,0 1-1 0 0,-1-1 1 0 0,1 1-1 0 0,-1 1 1 0 0,0-1-1 0 0,1 1 1 0 0,7 3-1 0 0,-5-1-46 0 0,0 1 0 0 0,0 0-1 0 0,0 0 1 0 0,-1 1-1 0 0,0 0 1 0 0,0 0 0 0 0,0 0-1 0 0,0 1 1 0 0,-1-1-1 0 0,0 1 1 0 0,-1 1 0 0 0,0-1-1 0 0,0 1 1 0 0,0 0-1 0 0,-1-1 1 0 0,0 2 0 0 0,-1-1-1 0 0,0 0 1 0 0,0 0-1 0 0,0 1 1 0 0,-1-1 0 0 0,-1 1-1 0 0,1-1 1 0 0,-2 13-1 0 0,0-8-36 0 0,0 1 0 0 0,-1 0 0 0 0,0-1 0 0 0,-1 1 0 0 0,-1-1 0 0 0,0 0 0 0 0,0 0 0 0 0,-2 0-1 0 0,0-1 1 0 0,0 0 0 0 0,-1 0 0 0 0,0 0 0 0 0,-1-1 0 0 0,-14 16 0 0 0,1-8-30 0 0,0-2-1 0 0,-1-1 1 0 0,0-1-1 0 0,-1 0 1 0 0,-26 10 0 0 0,7-1-1 0 0,41-24-3 0 0,1 0 0 0 0,0 0 0 0 0,0 0 0 0 0,0 0 0 0 0,-1 0-1 0 0,1 0 1 0 0,0 0 0 0 0,0 0 0 0 0,0 0 0 0 0,-1 0 0 0 0,1 0 0 0 0,0 1 0 0 0,0-1 0 0 0,0 0 0 0 0,0 0 0 0 0,0 0 0 0 0,-1 0 0 0 0,1 0 0 0 0,0 1-1 0 0,0-1 1 0 0,0 0 0 0 0,0 0 0 0 0,0 0 0 0 0,0 1 0 0 0,0-1 0 0 0,-1 0 0 0 0,1 0 0 0 0,0 0 0 0 0,0 1 0 0 0,0-1 0 0 0,0 0 0 0 0,0 0-1 0 0,0 0 1 0 0,0 1 0 0 0,0-1 0 0 0,0 0 0 0 0,0 0 0 0 0,0 0 0 0 0,0 1 0 0 0,0-1 0 0 0,1 0 0 0 0,-1 1 0 0 0,10 3-32 0 0,15 1 7 0 0,268 5-339 0 0,-239-10-322 0 0,-3 1-475 0 0,-21 0-2100 0 0,48-4-1 0 0,-57 0 100 0 0</inkml:trace>
</inkml:ink>
</file>

<file path=ppt/ink/ink6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5.358"/>
    </inkml:context>
    <inkml:brush xml:id="br0">
      <inkml:brushProperty name="width" value="0.1" units="cm"/>
      <inkml:brushProperty name="height" value="0.1" units="cm"/>
      <inkml:brushProperty name="color" value="#FFFFFF"/>
    </inkml:brush>
  </inkml:definitions>
  <inkml:trace contextRef="#ctx0" brushRef="#br0">1 0 5509 0 0,'9'51'7821'0'0,"24"57"-6603"0"0,-14-49-281 0 0,-14-45-971 0 0,0 1-1 0 0,1-1 1 0 0,0 0 0 0 0,1 0 0 0 0,1-1 0 0 0,0 1-1 0 0,11 11 1 0 0,-14-19-404 0 0,1 1 1 0 0,0-1-1 0 0,0-1 0 0 0,0 1 1 0 0,1-1-1 0 0,0 0 0 0 0,0 0 0 0 0,0-1 1 0 0,1 0-1 0 0,-1 0 0 0 0,1-1 1 0 0,0 0-1 0 0,0 0 0 0 0,11 1 0 0 0,3-1-2626 0 0</inkml:trace>
</inkml:ink>
</file>

<file path=ppt/ink/ink6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5.724"/>
    </inkml:context>
    <inkml:brush xml:id="br0">
      <inkml:brushProperty name="width" value="0.1" units="cm"/>
      <inkml:brushProperty name="height" value="0.1" units="cm"/>
      <inkml:brushProperty name="color" value="#FFFFFF"/>
    </inkml:brush>
  </inkml:definitions>
  <inkml:trace contextRef="#ctx0" brushRef="#br0">401 104 4540 0 0,'5'-30'1668'0'0,"-2"12"221"0"0,0 0-1 0 0,0-19 1 0 0,-16 87 1534 0 0,6 305 42 0 0,4-54-2443 0 0,2-281-978 0 0,-1-1 1 0 0,0 1-1 0 0,-2 0 0 0 0,0-1 1 0 0,-13 37-1 0 0,14-50-30 0 0,1 0 1 0 0,-1 0-1 0 0,0-1 0 0 0,-1 1 1 0 0,1-1-1 0 0,-1 1 0 0 0,0-1 0 0 0,0-1 1 0 0,-1 1-1 0 0,0 0 0 0 0,0-1 1 0 0,0 0-1 0 0,0 0 0 0 0,0-1 0 0 0,-1 1 1 0 0,0-1-1 0 0,1 0 0 0 0,-1-1 1 0 0,0 1-1 0 0,0-1 0 0 0,-13 2 1 0 0,2-1 155 0 0,-1-1 0 0 0,0-1 1 0 0,1-1-1 0 0,-30-2 1 0 0,37 0-432 0 0,1 1 0 0 0,-1-1 0 0 0,0 0 0 0 0,1-1 1 0 0,0 0-1 0 0,-1-1 0 0 0,1 0 0 0 0,1 0 0 0 0,-17-11 0 0 0,23 13-151 0 0,0 1-1 0 0,0-1 0 0 0,1 0 1 0 0,-1 0-1 0 0,1 0 0 0 0,-1 0 0 0 0,1 0 1 0 0,0 0-1 0 0,-1 0 0 0 0,1 0 1 0 0,0 0-1 0 0,1-1 0 0 0,-1 1 1 0 0,0 0-1 0 0,1-1 0 0 0,-1 1 0 0 0,1-1 1 0 0,-1 1-1 0 0,1 0 0 0 0,0-1 1 0 0,0 1-1 0 0,1-1 0 0 0,-1 1 0 0 0,1-4 1 0 0,3-13-2695 0 0</inkml:trace>
</inkml:ink>
</file>

<file path=ppt/ink/ink6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6.369"/>
    </inkml:context>
    <inkml:brush xml:id="br0">
      <inkml:brushProperty name="width" value="0.1" units="cm"/>
      <inkml:brushProperty name="height" value="0.1" units="cm"/>
      <inkml:brushProperty name="color" value="#FFFFFF"/>
    </inkml:brush>
  </inkml:definitions>
  <inkml:trace contextRef="#ctx0" brushRef="#br0">174 43 6829 0 0,'0'-1'170'0'0,"0"0"1"0"0,1 0-1 0 0,-1-1 1 0 0,0 1-1 0 0,0 0 1 0 0,1 0-1 0 0,-1 0 1 0 0,1-1-1 0 0,-1 1 1 0 0,1 0-1 0 0,-1 0 1 0 0,1 0-1 0 0,0 0 1 0 0,-1 0-1 0 0,1 0 1 0 0,0 0-1 0 0,0 0 1 0 0,0 0-1 0 0,0 1 1 0 0,0-1-1 0 0,1-1 0 0 0,1 0 27 0 0,1 0-1 0 0,-1 1 0 0 0,1-1 0 0 0,-1 1 0 0 0,1 0 0 0 0,0 0 0 0 0,3-1 0 0 0,9 0 180 0 0,0 0 0 0 0,24 1 0 0 0,-36 1-212 0 0,42-1 400 0 0,1 2-1 0 0,-1 2 1 0 0,0 2 0 0 0,49 12-1 0 0,-92-15-543 0 0,1-1 0 0 0,-1 1 0 0 0,0-1 0 0 0,0 1 0 0 0,0 0 1 0 0,0 0-1 0 0,0 0 0 0 0,-1 1 0 0 0,1-1 0 0 0,-1 1 0 0 0,1 0 0 0 0,-1-1 0 0 0,0 1 0 0 0,0 0 0 0 0,0 0 0 0 0,0 0 0 0 0,-1 1 0 0 0,1-1 0 0 0,-1 0 0 0 0,1 4 0 0 0,3 11 34 0 0,0 0 0 0 0,3 31-1 0 0,-3-21 9 0 0,24 176 598 0 0,-8-56-259 0 0,19 72 292 0 0,-15-102-294 0 0,-6 1 1 0 0,3 121-1 0 0,-22-223-357 0 0,0 0 1 0 0,-1 0-1 0 0,-1 0 0 0 0,-1 0 1 0 0,0 0-1 0 0,-1-1 0 0 0,-1 1 1 0 0,-11 24-1 0 0,11-30-21 0 0,-1-1 0 0 0,-1 1 0 0 0,0-1 0 0 0,0 0 0 0 0,-1 0 0 0 0,0-1 0 0 0,0 0 0 0 0,-1-1-1 0 0,0 0 1 0 0,-1 0 0 0 0,0-1 0 0 0,-16 9 0 0 0,0-3 46 0 0,-1-1 1 0 0,0-1-1 0 0,0-1 0 0 0,-1-2 1 0 0,-1-1-1 0 0,-54 7 0 0 0,35-10-56 0 0,1-2 0 0 0,0-2 0 0 0,-71-9 0 0 0,103 7 17 0 0,-1 1-1218 0 0,0-2-1 0 0,-26-6 1 0 0,39 8 683 0 0,0 0 0 0 0,0 0 0 0 0,0 0 0 0 0,0-1 0 0 0,0 1 0 0 0,0-1 0 0 0,0 0 0 0 0,0 0 0 0 0,0 0 0 0 0,1 0 0 0 0,-1 0 0 0 0,1 0 0 0 0,0-1 0 0 0,0 1 0 0 0,-1-1 0 0 0,2 0 0 0 0,-1 1 0 0 0,-3-7 0 0 0,2-1-2471 0 0</inkml:trace>
</inkml:ink>
</file>

<file path=ppt/ink/ink6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7.049"/>
    </inkml:context>
    <inkml:brush xml:id="br0">
      <inkml:brushProperty name="width" value="0.1" units="cm"/>
      <inkml:brushProperty name="height" value="0.1" units="cm"/>
      <inkml:brushProperty name="color" value="#FFFFFF"/>
    </inkml:brush>
  </inkml:definitions>
  <inkml:trace contextRef="#ctx0" brushRef="#br0">1 94 5997 0 0,'141'-46'5539'0'0,"-99"35"-5563"0"0,61-6 0 0 0,-48 6-3640 0 0,-18 3-1760 0 0,-32 8 4172 0 0</inkml:trace>
</inkml:ink>
</file>

<file path=ppt/ink/ink6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7.392"/>
    </inkml:context>
    <inkml:brush xml:id="br0">
      <inkml:brushProperty name="width" value="0.1" units="cm"/>
      <inkml:brushProperty name="height" value="0.1" units="cm"/>
      <inkml:brushProperty name="color" value="#FFFFFF"/>
    </inkml:brush>
  </inkml:definitions>
  <inkml:trace contextRef="#ctx0" brushRef="#br0">31 0 1028 0 0,'-3'4'446'0'0,"-1"0"377"0"0,0 1-1 0 0,0 0 1 0 0,1 0 0 0 0,0 0-1 0 0,-4 8 1 0 0,7-13-711 0 0,-1 1-1 0 0,1 0 0 0 0,0 0 1 0 0,-1 0-1 0 0,1 0 0 0 0,0 0 1 0 0,0 0-1 0 0,0 0 0 0 0,0 0 1 0 0,0 0-1 0 0,0 0 1 0 0,0 0-1 0 0,0 0 0 0 0,0 0 1 0 0,0 0-1 0 0,1 0 0 0 0,-1-1 1 0 0,0 1-1 0 0,1 0 1 0 0,-1 0-1 0 0,1 0 0 0 0,-1 0 1 0 0,1 0-1 0 0,-1-1 0 0 0,1 1 1 0 0,-1 0-1 0 0,1 0 1 0 0,0-1-1 0 0,-1 1 0 0 0,1 0 1 0 0,0-1-1 0 0,0 1 0 0 0,0-1 1 0 0,-1 1-1 0 0,1-1 0 0 0,0 0 1 0 0,0 1-1 0 0,0-1 1 0 0,0 0-1 0 0,1 1 0 0 0,20 6 402 0 0,-1-2-1 0 0,1 0 0 0 0,0-1 0 0 0,42 1 0 0 0,37-6-3439 0 0,-79-2 1203 0 0,0-2-1393 0 0</inkml:trace>
</inkml:ink>
</file>

<file path=ppt/ink/ink6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8.179"/>
    </inkml:context>
    <inkml:brush xml:id="br0">
      <inkml:brushProperty name="width" value="0.1" units="cm"/>
      <inkml:brushProperty name="height" value="0.1" units="cm"/>
      <inkml:brushProperty name="color" value="#FFFFFF"/>
    </inkml:brush>
  </inkml:definitions>
  <inkml:trace contextRef="#ctx0" brushRef="#br0">4 66 6761 0 0,'-4'-8'4759'0'0,"5"8"-4688"0"0,19-8 1275 0 0,32-3-798 0 0,59-1 667 0 0,-57 7-2082 0 0,76-16-1 0 0,-125 20-890 0 0</inkml:trace>
</inkml:ink>
</file>

<file path=ppt/ink/ink6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8.563"/>
    </inkml:context>
    <inkml:brush xml:id="br0">
      <inkml:brushProperty name="width" value="0.1" units="cm"/>
      <inkml:brushProperty name="height" value="0.1" units="cm"/>
      <inkml:brushProperty name="color" value="#FFFFFF"/>
    </inkml:brush>
  </inkml:definitions>
  <inkml:trace contextRef="#ctx0" brushRef="#br0">108 0 4212 0 0,'-5'4'413'0'0,"0"1"0"0"0,0-1 1 0 0,0 1-1 0 0,1 0 0 0 0,0 0 0 0 0,0 1 0 0 0,0-1 0 0 0,1 1 0 0 0,-1 0 0 0 0,1-1 0 0 0,1 2 0 0 0,-5 11 0 0 0,0 9 591 0 0,-8 49 1 0 0,11-52-467 0 0,-6 26 67 0 0,4-21 55 0 0,-3 61 0 0 0,8 135 1201 0 0,2-202-1682 0 0,2 0-1 0 0,0 0 1 0 0,2-1 0 0 0,0 1-1 0 0,2-1 1 0 0,0 0 0 0 0,18 35-1 0 0,-21-50-126 0 0,1 0 0 0 0,0 0 0 0 0,1 0-1 0 0,-1-1 1 0 0,1 0 0 0 0,0 0 0 0 0,1 0 0 0 0,-1-1 0 0 0,1 0-1 0 0,0 0 1 0 0,1-1 0 0 0,-1 0 0 0 0,1 0 0 0 0,0-1-1 0 0,0 0 1 0 0,0 0 0 0 0,12 2 0 0 0,-2-1-63 0 0,0-2 0 0 0,0 0 0 0 0,0-1 0 0 0,0-1 0 0 0,0 0-1 0 0,0-2 1 0 0,22-4 0 0 0,-36 6-193 0 0,1-1 0 0 0,-1-1 0 0 0,0 1 0 0 0,0 0 0 0 0,-1-1 0 0 0,1 0 0 0 0,0 0 0 0 0,4-3 0 0 0,-6 4-328 0 0,0-1 1 0 0,0 0 0 0 0,0 1 0 0 0,0-1 0 0 0,-1 0-1 0 0,1 0 1 0 0,-1 0 0 0 0,1 0 0 0 0,-1-1 0 0 0,0 1-1 0 0,0 0 1 0 0,0-1 0 0 0,0 1 0 0 0,1-4-1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0:58.631"/>
    </inkml:context>
    <inkml:brush xml:id="br0">
      <inkml:brushProperty name="width" value="0.1" units="cm"/>
      <inkml:brushProperty name="height" value="0.1" units="cm"/>
      <inkml:brushProperty name="color" value="#FFFFFF"/>
    </inkml:brush>
  </inkml:definitions>
  <inkml:trace contextRef="#ctx0" brushRef="#br0">34 2 5164 0 0,'-9'10'5336'0'0,"-2"10"-4148"0"0,7-8-800 0 0,1-1 0 0 0,1 1 0 0 0,0 0 0 0 0,1 0 0 0 0,0 0 0 0 0,1 0 0 0 0,0 0 0 0 0,3 18 0 0 0,-3-25-311 0 0,1 1 1 0 0,0-1 0 0 0,1 0 0 0 0,-1 0-1 0 0,1 0 1 0 0,0 0 0 0 0,0 0 0 0 0,1-1-1 0 0,-1 1 1 0 0,1 0 0 0 0,0-1 0 0 0,0 0-1 0 0,1 0 1 0 0,-1 0 0 0 0,1 0 0 0 0,0 0-1 0 0,0-1 1 0 0,0 0 0 0 0,0 1 0 0 0,1-2-1 0 0,7 5 1 0 0,-6-5-84 0 0,0 0 0 0 0,0-1 0 0 0,0 0 0 0 0,1 0 1 0 0,-1-1-1 0 0,0 1 0 0 0,0-1 0 0 0,0-1 0 0 0,1 1 0 0 0,-1-1 0 0 0,0 0 0 0 0,0-1 0 0 0,0 1 0 0 0,0-1 0 0 0,0 0 0 0 0,0-1 0 0 0,-1 1 0 0 0,1-1 0 0 0,6-5 0 0 0,-5 4-72 0 0,0-1 0 0 0,0 0-1 0 0,0 0 1 0 0,-1-1 0 0 0,0 0-1 0 0,0 0 1 0 0,0 0 0 0 0,-1-1-1 0 0,0 1 1 0 0,0-1 0 0 0,-1-1-1 0 0,0 1 1 0 0,6-14 0 0 0,-10 18 58 0 0,1 0 0 0 0,-1 0 1 0 0,0 0-1 0 0,0-1 0 0 0,0 1 1 0 0,0 0-1 0 0,0 0 0 0 0,-1 0 1 0 0,0 0-1 0 0,1-1 0 0 0,-1 1 1 0 0,0 0-1 0 0,-1 0 0 0 0,1 0 0 0 0,0 1 1 0 0,-1-1-1 0 0,0 0 0 0 0,1 0 1 0 0,-1 1-1 0 0,0-1 0 0 0,-1 1 1 0 0,1 0-1 0 0,0 0 0 0 0,-6-4 1 0 0,0-1 5 0 0,-1 0 1 0 0,0 1 0 0 0,0 0 0 0 0,-1 1-1 0 0,1 0 1 0 0,-12-4 0 0 0,10 5-172 0 0,0 0-1 0 0,0 1 1 0 0,-20-3-1 0 0,27 6-477 0 0,0 0 0 0 0,0-1 0 0 0,0 2-1 0 0,0-1 1 0 0,0 0 0 0 0,0 1 0 0 0,0 0 0 0 0,-7 2-1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1.450"/>
    </inkml:context>
    <inkml:brush xml:id="br0">
      <inkml:brushProperty name="width" value="0.1" units="cm"/>
      <inkml:brushProperty name="height" value="0.1" units="cm"/>
      <inkml:brushProperty name="color" value="#FFFFFF"/>
    </inkml:brush>
  </inkml:definitions>
  <inkml:trace contextRef="#ctx0" brushRef="#br0">3 32 9793 0 0,'-2'-29'1039'0'0,"2"26"-273"0"0,1 9-130 0 0,0 5-379 0 0,1 4-41 0 0,0-1 0 0 0,1 1 0 0 0,1-1-1 0 0,6 16 1 0 0,-8-25-460 0 0,-1-1 1 0 0,1 0-1 0 0,0 0 0 0 0,1-1 1 0 0,-1 1-1 0 0,1 0 0 0 0,-1-1 1 0 0,1 1-1 0 0,0-1 0 0 0,1 0 1 0 0,-1 0-1 0 0,0 0 0 0 0,1 0 1 0 0,0-1-1 0 0,0 0 0 0 0,-1 1 1 0 0,1-1-1 0 0,6 1 0 0 0,5 1-2851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5.137"/>
    </inkml:context>
    <inkml:brush xml:id="br0">
      <inkml:brushProperty name="width" value="0.1" units="cm"/>
      <inkml:brushProperty name="height" value="0.1" units="cm"/>
      <inkml:brushProperty name="color" value="#FFFFFF"/>
    </inkml:brush>
  </inkml:definitions>
  <inkml:trace contextRef="#ctx0" brushRef="#br0">0 44 7101 0 0,'21'-8'962'0'0,"0"0"0"0"0,1 2 0 0 0,-1 0 0 0 0,38-4 1 0 0,-30 6-2431 0 0,1 3 1 0 0,-1 0 0 0 0,32 4 0 0 0,-61-3 1427 0 0,2 0-220 0 0,-1 0 0 0 0,1 0-1 0 0,0 0 1 0 0,-1 1 0 0 0,1-1 0 0 0,0 0 0 0 0,0 1 0 0 0,-1-1 0 0 0,1 1-1 0 0,0 0 1 0 0,-1 0 0 0 0,1-1 0 0 0,2 3 0 0 0,-4 0-561 0 0</inkml:trace>
</inkml:ink>
</file>

<file path=ppt/ink/ink7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28.913"/>
    </inkml:context>
    <inkml:brush xml:id="br0">
      <inkml:brushProperty name="width" value="0.1" units="cm"/>
      <inkml:brushProperty name="height" value="0.1" units="cm"/>
      <inkml:brushProperty name="color" value="#FFFFFF"/>
    </inkml:brush>
  </inkml:definitions>
  <inkml:trace contextRef="#ctx0" brushRef="#br0">8 174 6305 0 0,'-1'-1'130'0'0,"1"0"1"0"0,-1 0 0 0 0,0 0 0 0 0,0 0 0 0 0,1-1 0 0 0,-1 1 0 0 0,1 0-1 0 0,-1 0 1 0 0,1-1 0 0 0,-1 1 0 0 0,1 0 0 0 0,0 0 0 0 0,-1-1 0 0 0,1 1-1 0 0,0 0 1 0 0,0-1 0 0 0,0 1 0 0 0,0 0 0 0 0,0-1 0 0 0,1 1-1 0 0,-1 0 1 0 0,0-1 0 0 0,1 1 0 0 0,-1-1 0 0 0,2-1-3 0 0,-1 1 1 0 0,1 0-1 0 0,-1 0 0 0 0,1 0 1 0 0,0 0-1 0 0,0 0 0 0 0,0 1 1 0 0,0-1-1 0 0,0 0 1 0 0,0 1-1 0 0,4-3 0 0 0,7-2 184 0 0,0 0-1 0 0,0 1 1 0 0,22-5-1 0 0,-33 9-266 0 0,178-33 1128 0 0,-117 24-2623 0 0,82-23-1 0 0,-126 27 167 0 0,-3 0-1790 0 0</inkml:trace>
</inkml:ink>
</file>

<file path=ppt/ink/ink7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0.057"/>
    </inkml:context>
    <inkml:brush xml:id="br0">
      <inkml:brushProperty name="width" value="0.1" units="cm"/>
      <inkml:brushProperty name="height" value="0.1" units="cm"/>
      <inkml:brushProperty name="color" value="#FFFFFF"/>
    </inkml:brush>
  </inkml:definitions>
  <inkml:trace contextRef="#ctx0" brushRef="#br0">1 36 5324 0 0,'1'-1'159'0'0,"1"0"-1"0"0,0 0 1 0 0,0 0-1 0 0,-1 0 1 0 0,1 0-1 0 0,0 0 1 0 0,0 0-1 0 0,0 0 1 0 0,0 1-1 0 0,0-1 1 0 0,0 1-1 0 0,0 0 1 0 0,1-1-1 0 0,-1 1 1 0 0,3 0-1 0 0,0 0 118 0 0,205-14 2511 0 0,-31 4-3858 0 0,-170 10-2007 0 0,-21 0-1005 0 0,4 0 2820 0 0</inkml:trace>
</inkml:ink>
</file>

<file path=ppt/ink/ink7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0.426"/>
    </inkml:context>
    <inkml:brush xml:id="br0">
      <inkml:brushProperty name="width" value="0.1" units="cm"/>
      <inkml:brushProperty name="height" value="0.1" units="cm"/>
      <inkml:brushProperty name="color" value="#FFFFFF"/>
    </inkml:brush>
  </inkml:definitions>
  <inkml:trace contextRef="#ctx0" brushRef="#br0">170 1 1184 0 0,'-5'2'335'0'0,"0"1"0"0"0,0-1 0 0 0,0 1 0 0 0,1 0 0 0 0,-1 1 0 0 0,1-1 0 0 0,-1 1 0 0 0,1 0 0 0 0,0 0 0 0 0,1 0 1 0 0,-1 0-1 0 0,1 1 0 0 0,-1-1 0 0 0,1 1 0 0 0,1 0 0 0 0,-1 0 0 0 0,1 0 0 0 0,-3 7 0 0 0,-3 12 293 0 0,1 0 1 0 0,-7 40-1 0 0,10-48-420 0 0,-12 67 1109 0 0,-6 69 73 0 0,7 0-1 0 0,6 1 1 0 0,13 171-1 0 0,23 55 844 0 0,-27-376-2207 0 0,0-1 1 0 0,1 0-1 0 0,-1 0 0 0 0,1 0 1 0 0,0 0-1 0 0,-1 0 0 0 0,1 0 1 0 0,0 0-1 0 0,0 0 0 0 0,0 0 1 0 0,0 0-1 0 0,1 0 0 0 0,-1-1 1 0 0,0 1-1 0 0,1 0 1 0 0,-1-1-1 0 0,1 1 0 0 0,0-1 1 0 0,-1 0-1 0 0,1 0 0 0 0,0 1 1 0 0,0-1-1 0 0,0 0 0 0 0,0 0 1 0 0,0-1-1 0 0,0 1 0 0 0,0 0 1 0 0,0-1-1 0 0,0 1 0 0 0,0-1 1 0 0,0 0-1 0 0,1 1 0 0 0,-1-1 1 0 0,4-1-1 0 0,9 1-68 0 0,0-1 0 0 0,0 0 0 0 0,28-7 0 0 0,-33 6-53 0 0,33-7-1619 0 0,-1-1 1 0 0,0-3-1 0 0,-1-1 1 0 0,0-2-1 0 0,-1-2 1 0 0,58-35-1 0 0,-63 31-1125 0 0</inkml:trace>
</inkml:ink>
</file>

<file path=ppt/ink/ink7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0.770"/>
    </inkml:context>
    <inkml:brush xml:id="br0">
      <inkml:brushProperty name="width" value="0.1" units="cm"/>
      <inkml:brushProperty name="height" value="0.1" units="cm"/>
      <inkml:brushProperty name="color" value="#FFFFFF"/>
    </inkml:brush>
  </inkml:definitions>
  <inkml:trace contextRef="#ctx0" brushRef="#br0">542 17 6145 0 0,'1'-1'96'0'0,"-1"1"1"0"0,0-1 0 0 0,0 1-1 0 0,0-1 1 0 0,0 1 0 0 0,0-1-1 0 0,0 1 1 0 0,0-1 0 0 0,0 1-1 0 0,0-1 1 0 0,0 0 0 0 0,0 1-1 0 0,0-1 1 0 0,0 1 0 0 0,-1-1-1 0 0,1 1 1 0 0,0-1 0 0 0,0 1-1 0 0,-1-1 1 0 0,1 1 0 0 0,0 0-1 0 0,-1-1 1 0 0,1 1 0 0 0,0-1-1 0 0,-1 1 1 0 0,1 0 0 0 0,0-1-1 0 0,-1 1 1 0 0,1 0 0 0 0,-1-1-1 0 0,1 1 1 0 0,-1 0 0 0 0,1-1-1 0 0,-1 1 1 0 0,0 0 0 0 0,0 0 22 0 0,-1 0 1 0 0,1 1 0 0 0,-1-1 0 0 0,1 1 0 0 0,0-1 0 0 0,-1 1 0 0 0,1 0 0 0 0,0-1 0 0 0,-1 1 0 0 0,1 0 0 0 0,0 0-1 0 0,-2 2 1 0 0,-5 4 206 0 0,0 1 0 0 0,1 1-1 0 0,-9 11 1 0 0,-349 509 4408 0 0,319-468-4570 0 0,6-9-2215 0 0,16-17-4399 0 0</inkml:trace>
</inkml:ink>
</file>

<file path=ppt/ink/ink7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1.123"/>
    </inkml:context>
    <inkml:brush xml:id="br0">
      <inkml:brushProperty name="width" value="0.1" units="cm"/>
      <inkml:brushProperty name="height" value="0.1" units="cm"/>
      <inkml:brushProperty name="color" value="#FFFFFF"/>
    </inkml:brush>
  </inkml:definitions>
  <inkml:trace contextRef="#ctx0" brushRef="#br0">4 60 5929 0 0,'-2'-12'815'0'0,"0"-16"617"0"0,2 27-1335 0 0,0 0 0 0 0,0 0 0 0 0,0 0 0 0 0,0 1 0 0 0,0-1 0 0 0,1 0 1 0 0,-1 0-1 0 0,0 0 0 0 0,0 0 0 0 0,1 1 0 0 0,-1-1 0 0 0,0 0 0 0 0,1 0 0 0 0,-1 1 1 0 0,0-1-1 0 0,1 0 0 0 0,-1 0 0 0 0,1 1 0 0 0,0-1 0 0 0,-1 1 0 0 0,1-1 0 0 0,-1 1 0 0 0,1-1 1 0 0,1 0-1 0 0,0 1 39 0 0,1 0 1 0 0,-1 1-1 0 0,0-1 1 0 0,1 1-1 0 0,-1 0 1 0 0,0 0 0 0 0,0 0-1 0 0,0 0 1 0 0,0 0-1 0 0,0 0 1 0 0,0 1-1 0 0,0-1 1 0 0,0 0 0 0 0,0 1-1 0 0,0 0 1 0 0,2 2-1 0 0,1 1 165 0 0,32 30 674 0 0,-1 3-1 0 0,60 81 1 0 0,-56-66-459 0 0,48 62 346 0 0,99 121-436 0 0,-183-231-593 0 0,20 19-1885 0 0,-24-23 1820 0 0,1 0 1 0 0,-1-1 0 0 0,1 1-1 0 0,0-1 1 0 0,-1 1 0 0 0,1-1-1 0 0,0 1 1 0 0,0-1 0 0 0,-1 1-1 0 0,1-1 1 0 0,0 0 0 0 0,0 1-1 0 0,0-1 1 0 0,0 0 0 0 0,-1 0-1 0 0,1 0 1 0 0,0 0 0 0 0,0 0-1 0 0,0 0 1 0 0,0 0 0 0 0,0 0-1 0 0,0 0 1 0 0,-1 0 0 0 0,1 0-1 0 0,0 0 1 0 0,0-1 0 0 0,0 1-1 0 0,0 0 1 0 0,-1-1 0 0 0,1 1-1 0 0,1-1 1 0 0</inkml:trace>
</inkml:ink>
</file>

<file path=ppt/ink/ink7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1.459"/>
    </inkml:context>
    <inkml:brush xml:id="br0">
      <inkml:brushProperty name="width" value="0.1" units="cm"/>
      <inkml:brushProperty name="height" value="0.1" units="cm"/>
      <inkml:brushProperty name="color" value="#FFFFFF"/>
    </inkml:brush>
  </inkml:definitions>
  <inkml:trace contextRef="#ctx0" brushRef="#br0">4 68 5897 0 0,'5'-7'323'0'0,"1"1"1"0"0,0 1 0 0 0,0-1-1 0 0,1 1 1 0 0,0 0 0 0 0,-1 0-1 0 0,2 1 1 0 0,-1 0 0 0 0,0 0 0 0 0,1 1-1 0 0,0 0 1 0 0,-1 0 0 0 0,16-2-1 0 0,-19 4-214 0 0,0 0-1 0 0,1 1 1 0 0,-1-1-1 0 0,0 1 1 0 0,1 0-1 0 0,-1 1 1 0 0,1-1-1 0 0,-1 1 0 0 0,0-1 1 0 0,0 2-1 0 0,1-1 1 0 0,4 2-1 0 0,-6-1-50 0 0,-1-1-1 0 0,1 1 0 0 0,-1 0 1 0 0,1 0-1 0 0,-1 0 0 0 0,1 0 1 0 0,-1 0-1 0 0,0 0 0 0 0,0 1 1 0 0,0-1-1 0 0,-1 1 0 0 0,1-1 1 0 0,0 1-1 0 0,-1 0 0 0 0,0 0 1 0 0,1 0-1 0 0,-1 0 0 0 0,1 5 1 0 0,-1 0 2 0 0,0-1 0 0 0,-1 1 0 0 0,0 0-1 0 0,0 0 1 0 0,0-1 0 0 0,-1 1 0 0 0,0 0 0 0 0,-1-1 0 0 0,0 1 0 0 0,0-1 0 0 0,-1 0 0 0 0,1 1 0 0 0,-2-1 0 0 0,1 0-1 0 0,-1-1 1 0 0,-7 12 0 0 0,-5 4 42 0 0,0-1-1 0 0,-1-1 1 0 0,-29 27 0 0 0,11-19 20 0 0,26-22-52 0 0,0 1 1 0 0,1 1 0 0 0,-13 12 0 0 0,21-20-62 0 0,0 0 0 0 0,0 1 0 0 0,-1-1-1 0 0,1 0 1 0 0,0 1 0 0 0,-1-1 0 0 0,1 0 0 0 0,0 1 0 0 0,0-1 0 0 0,0 0 0 0 0,-1 1-1 0 0,1-1 1 0 0,0 1 0 0 0,0-1 0 0 0,0 0 0 0 0,0 1 0 0 0,0-1 0 0 0,0 1-1 0 0,0-1 1 0 0,0 1 0 0 0,0-1 0 0 0,0 0 0 0 0,0 1 0 0 0,0-1 0 0 0,0 1 0 0 0,0-1-1 0 0,0 0 1 0 0,0 1 0 0 0,0-1 0 0 0,1 1 0 0 0,-1-1 0 0 0,0 0 0 0 0,1 1-1 0 0,14 6 151 0 0,26-5-34 0 0,-37-2-104 0 0,143-9 228 0 0,-64 2-713 0 0,-78 7 328 0 0,27-4-1671 0 0,-11-3-2798 0 0</inkml:trace>
</inkml:ink>
</file>

<file path=ppt/ink/ink7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2.558"/>
    </inkml:context>
    <inkml:brush xml:id="br0">
      <inkml:brushProperty name="width" value="0.1" units="cm"/>
      <inkml:brushProperty name="height" value="0.1" units="cm"/>
      <inkml:brushProperty name="color" value="#FFFFFF"/>
    </inkml:brush>
  </inkml:definitions>
  <inkml:trace contextRef="#ctx0" brushRef="#br0">177 97 5925 0 0,'0'-1'187'0'0,"-1"0"1"0"0,1-1 0 0 0,-1 1 0 0 0,1 0 0 0 0,0 0 0 0 0,0 0 0 0 0,-1-1 0 0 0,1 1-1 0 0,0 0 1 0 0,0 0 0 0 0,0-1 0 0 0,0 1 0 0 0,0 0 0 0 0,1 0 0 0 0,-1 0 0 0 0,0-1 0 0 0,0 1-1 0 0,1 0 1 0 0,-1 0 0 0 0,1 0 0 0 0,-1 0 0 0 0,1-1 0 0 0,0 1 0 0 0,0-1 0 0 0,2 0-4 0 0,-1-1 1 0 0,0 1 0 0 0,1 0-1 0 0,0 0 1 0 0,0 0 0 0 0,-1 0-1 0 0,1 0 1 0 0,0 1 0 0 0,4-2-1 0 0,10-4 102 0 0,0 2 1 0 0,32-6-1 0 0,-36 8 274 0 0,12-3-126 0 0,-14 3 25 0 0,0 0 0 0 0,1 1-1 0 0,17-1 1 0 0,-13 1 216 0 0,-3 3-207 0 0,-2 18-348 0 0,-3 7 18 0 0,-1 1 0 0 0,-1 0 0 0 0,5 53 0 0 0,-8-50-92 0 0,36 728 1231 0 0,-39-707-1202 0 0,1 44 129 0 0,-15 113 0 0 0,14-201-193 0 0,-1 0-1 0 0,-1 0 1 0 0,1 0-1 0 0,-1-1 1 0 0,0 1-1 0 0,-1-1 1 0 0,-5 12-1 0 0,5-15-4 0 0,1 0-1 0 0,-1 1 0 0 0,0-1 1 0 0,0 0-1 0 0,0 0 1 0 0,-1 0-1 0 0,1-1 0 0 0,0 1 1 0 0,-1-1-1 0 0,0 0 0 0 0,0 0 1 0 0,0 0-1 0 0,-7 2 0 0 0,-10 2-301 0 0,-1 0 0 0 0,0-2 0 0 0,0 0-1 0 0,0-2 1 0 0,0 0 0 0 0,-41-3-1 0 0,23-2-437 0 0,1-2-1 0 0,0-2 0 0 0,-38-11 0 0 0,69 16-678 0 0,-17-7-3814 0 0</inkml:trace>
</inkml:ink>
</file>

<file path=ppt/ink/ink7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3.133"/>
    </inkml:context>
    <inkml:brush xml:id="br0">
      <inkml:brushProperty name="width" value="0.1" units="cm"/>
      <inkml:brushProperty name="height" value="0.1" units="cm"/>
      <inkml:brushProperty name="color" value="#FFFFFF"/>
    </inkml:brush>
  </inkml:definitions>
  <inkml:trace contextRef="#ctx0" brushRef="#br0">10 0 5573 0 0,'-2'15'5474'0'0,"2"20"-3498"0"0,0 11-1228 0 0,-4 139 1309 0 0,2-62-1229 0 0,1-99-637 0 0,1 0 0 0 0,1 0 0 0 0,1 0 0 0 0,1 0 0 0 0,12 42 0 0 0,-13-59-148 0 0,0 1-1 0 0,1-1 1 0 0,0 0 0 0 0,0-1 0 0 0,1 1 0 0 0,0 0 0 0 0,0-1-1 0 0,1 0 1 0 0,-1 0 0 0 0,1 0 0 0 0,1-1 0 0 0,-1 0-1 0 0,1 0 1 0 0,0 0 0 0 0,0-1 0 0 0,0 1 0 0 0,1-1-1 0 0,-1-1 1 0 0,1 1 0 0 0,0-1 0 0 0,0-1 0 0 0,11 4-1 0 0,7 0-213 0 0,1-1 0 0 0,32 1 1 0 0,-46-5-358 0 0,0-1 1 0 0,0 0 0 0 0,-1-1-1 0 0,1 0 1 0 0,-1-1 0 0 0,1 0 0 0 0,16-6-1 0 0,-25 6 7 0 0,1 1 0 0 0,0-1-1 0 0,-1 0 1 0 0,1-1-1 0 0,-1 1 1 0 0,0 0 0 0 0,0-1-1 0 0,0 0 1 0 0,0 0-1 0 0,0 0 1 0 0,4-6 0 0 0,-3 2-2418 0 0</inkml:trace>
</inkml:ink>
</file>

<file path=ppt/ink/ink7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3.503"/>
    </inkml:context>
    <inkml:brush xml:id="br0">
      <inkml:brushProperty name="width" value="0.1" units="cm"/>
      <inkml:brushProperty name="height" value="0.1" units="cm"/>
      <inkml:brushProperty name="color" value="#FFFFFF"/>
    </inkml:brush>
  </inkml:definitions>
  <inkml:trace contextRef="#ctx0" brushRef="#br0">8 519 5937 0 0,'-4'-3'940'0'0,"0"-1"-116"0"0,4 0-96 0 0,0 0-92 0 0,4 0-76 0 0,-1-1-84 0 0,7-3-244 0 0,6-1-184 0 0,1 1 0 0 0,1 0-432 0 0,2 0-236 0 0,-2 0-364 0 0,1-1-132 0 0,0 2 32 0 0,-2-3-25 0 0,0 0-75 0 0,-3 1-40 0 0,-2 0-16 0 0</inkml:trace>
  <inkml:trace contextRef="#ctx0" brushRef="#br0" timeOffset="1">45 149 1592 0 0,'-3'-4'404'0'0,"-1"0"326"0"0,1 0-1 0 0,0 0 0 0 0,0 0 1 0 0,0-1-1 0 0,0 1 0 0 0,-3-10 1 0 0,5 12-661 0 0,1 1 0 0 0,0-1 0 0 0,0 1 0 0 0,0-1-1 0 0,0 1 1 0 0,0 0 0 0 0,0-1 0 0 0,0 1 0 0 0,1-1 0 0 0,-1 1 0 0 0,0 0 0 0 0,1-1 0 0 0,-1 1 0 0 0,1 0 0 0 0,-1-1 0 0 0,1 1 0 0 0,0 0 0 0 0,0 0 0 0 0,-1 0 0 0 0,1-1 0 0 0,0 1 0 0 0,0 0 0 0 0,0 0 0 0 0,0 0 0 0 0,0 0 0 0 0,1 1 0 0 0,-1-1 0 0 0,0 0 0 0 0,0 0 0 0 0,2 0 0 0 0,14-8-810 0 0,1 1 0 0 0,0 1 0 0 0,0 0-1 0 0,0 2 1 0 0,30-6 0 0 0,5-2-1711 0 0,-29 6 1231 0 0</inkml:trace>
</inkml:ink>
</file>

<file path=ppt/ink/ink7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3.875"/>
    </inkml:context>
    <inkml:brush xml:id="br0">
      <inkml:brushProperty name="width" value="0.1" units="cm"/>
      <inkml:brushProperty name="height" value="0.1" units="cm"/>
      <inkml:brushProperty name="color" value="#FFFFFF"/>
    </inkml:brush>
  </inkml:definitions>
  <inkml:trace contextRef="#ctx0" brushRef="#br0">1 62 2196 0 0,'62'-15'1811'0'0,"1"2"1"0"0,1 3-1 0 0,110-3 0 0 0,-125 11-1196 0 0,55 0-1325 0 0,7-1-4429 0 0,-100 2 3950 0 0,-2-2-37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5.506"/>
    </inkml:context>
    <inkml:brush xml:id="br0">
      <inkml:brushProperty name="width" value="0.1" units="cm"/>
      <inkml:brushProperty name="height" value="0.1" units="cm"/>
      <inkml:brushProperty name="color" value="#FFFFFF"/>
    </inkml:brush>
  </inkml:definitions>
  <inkml:trace contextRef="#ctx0" brushRef="#br0">26 1 2160 0 0,'-7'14'1668'0'0,"-1"-4"-140"0"0,4 0-55 0 0,1-3-189 0 0,0-1-148 0 0,3-2-124 0 0,0-2-124 0 0,3 0-92 0 0,3-2-112 0 0,0 0-172 0 0,1 0-212 0 0,4 0-248 0 0,4 0-304 0 0,8-3 32 0 0,0-2-1156 0 0,3-1-32 0 0,2-1 136 0 0,0-1-2024 0 0</inkml:trace>
</inkml:ink>
</file>

<file path=ppt/ink/ink7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4.219"/>
    </inkml:context>
    <inkml:brush xml:id="br0">
      <inkml:brushProperty name="width" value="0.1" units="cm"/>
      <inkml:brushProperty name="height" value="0.1" units="cm"/>
      <inkml:brushProperty name="color" value="#FFFFFF"/>
    </inkml:brush>
  </inkml:definitions>
  <inkml:trace contextRef="#ctx0" brushRef="#br0">89 6 840 0 0,'-13'-2'1039'0'0,"8"1"-295"0"0,0 0 1 0 0,1 0-1 0 0,-1 1 1 0 0,0 0-1 0 0,0-1 1 0 0,-8 2 0 0 0,11 0-609 0 0,1-1 1 0 0,-1 1 0 0 0,1-1 0 0 0,0 1 0 0 0,-1 0 0 0 0,1 0 0 0 0,0-1-1 0 0,0 1 1 0 0,0 0 0 0 0,0 0 0 0 0,-1 0 0 0 0,1 0 0 0 0,0 0 0 0 0,0 1-1 0 0,1-1 1 0 0,-1 0 0 0 0,0 0 0 0 0,0 1 0 0 0,1-1 0 0 0,-1 0 0 0 0,1 1-1 0 0,-1-1 1 0 0,1 0 0 0 0,-1 1 0 0 0,1-1 0 0 0,0 3 0 0 0,-4 25 533 0 0,1 0 1 0 0,1 0 0 0 0,5 51 0 0 0,-1-1 3 0 0,6 187 915 0 0,-5 160 499 0 0,-6-110-842 0 0,3-312-1207 0 0,0 1 0 0 0,0 0 0 0 0,0-1 0 0 0,1 1 0 0 0,-1-1 0 0 0,1 1 0 0 0,1-1 0 0 0,-1 1 0 0 0,0-1 0 0 0,1 0 0 0 0,0 1 0 0 0,0-1 0 0 0,0 0 0 0 0,1 0 0 0 0,-1 0 0 0 0,1-1 0 0 0,0 1 0 0 0,0-1 0 0 0,0 1 0 0 0,1-1 0 0 0,-1 0-1 0 0,1 0 1 0 0,0-1 0 0 0,-1 1 0 0 0,1-1 0 0 0,0 1 0 0 0,1-1 0 0 0,-1-1 0 0 0,0 1 0 0 0,1 0 0 0 0,-1-1 0 0 0,1 0 0 0 0,-1 0 0 0 0,1-1 0 0 0,-1 1 0 0 0,7-1 0 0 0,18 3 63 0 0,1-2 1 0 0,34-3 0 0 0,-51 1-232 0 0,1 0 0 0 0,0-2 0 0 0,-1 0 1 0 0,1 0-1 0 0,-1-1 0 0 0,24-11 0 0 0,-29 10-849 0 0,0 0-1 0 0,0-1 1 0 0,-1 0-1 0 0,0 0 1 0 0,0 0-1 0 0,0-1 1 0 0,-1 0-1 0 0,10-15 1 0 0,10-10-2619 0 0,-13 16 746 0 0</inkml:trace>
</inkml:ink>
</file>

<file path=ppt/ink/ink7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4.596"/>
    </inkml:context>
    <inkml:brush xml:id="br0">
      <inkml:brushProperty name="width" value="0.1" units="cm"/>
      <inkml:brushProperty name="height" value="0.1" units="cm"/>
      <inkml:brushProperty name="color" value="#FFFFFF"/>
    </inkml:brush>
  </inkml:definitions>
  <inkml:trace contextRef="#ctx0" brushRef="#br0">0 0 5901 0 0,'5'0'5646'0'0,"5"21"-3894"0"0,9 29-915 0 0,-9-22-415 0 0,2 0 0 0 0,1-1 0 0 0,0 0 0 0 0,26 35 0 0 0,-32-52-640 0 0,1 0 0 0 0,0 0-1 0 0,1-1 1 0 0,0 0-1 0 0,1 0 1 0 0,-1-1-1 0 0,2-1 1 0 0,-1 1 0 0 0,1-2-1 0 0,0 1 1 0 0,0-1-1 0 0,1-1 1 0 0,13 4 0 0 0,-22-8 51 0 0,1 0 0 0 0,0 0 0 0 0,-1 0 1 0 0,1 0-1 0 0,0-1 0 0 0,0 0 1 0 0,-1 1-1 0 0,1-1 0 0 0,0-1 1 0 0,0 1-1 0 0,-1-1 0 0 0,1 1 1 0 0,0-1-1 0 0,-1 0 0 0 0,1 0 1 0 0,-1-1-1 0 0,1 1 0 0 0,-1-1 1 0 0,5-2-1 0 0,4-5-2455 0 0</inkml:trace>
</inkml:ink>
</file>

<file path=ppt/ink/ink7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4.971"/>
    </inkml:context>
    <inkml:brush xml:id="br0">
      <inkml:brushProperty name="width" value="0.1" units="cm"/>
      <inkml:brushProperty name="height" value="0.1" units="cm"/>
      <inkml:brushProperty name="color" value="#FFFFFF"/>
    </inkml:brush>
  </inkml:definitions>
  <inkml:trace contextRef="#ctx0" brushRef="#br0">440 105 10301 0 0,'1'-3'81'0'0,"3"-16"763"0"0,0-1 0 0 0,-1 1 0 0 0,1-25 309 0 0,-9 69 373 0 0,-2 210 990 0 0,0-4-1335 0 0,4-160-926 0 0,2-34-101 0 0,-1-1 0 0 0,-8 39 0 0 0,8-68-141 0 0,0 0 1 0 0,0 0 0 0 0,0 0 0 0 0,-1-1 0 0 0,0 1 0 0 0,0-1 0 0 0,-1 0 0 0 0,0 0 0 0 0,0 0 0 0 0,0-1 0 0 0,-1 1 0 0 0,0-1 0 0 0,0 0 0 0 0,0 0 0 0 0,-1-1 0 0 0,0 1 0 0 0,1-1 0 0 0,-1-1 0 0 0,-1 1 0 0 0,1-1 0 0 0,0 0 0 0 0,-1 0 0 0 0,0-1 0 0 0,0 0 0 0 0,-7 2 0 0 0,-3-1-10 0 0,0 0 0 0 0,0-2 0 0 0,-1 1 0 0 0,1-2 0 0 0,-1 0 0 0 0,1-2 0 0 0,0 1 0 0 0,-1-2 0 0 0,-18-5 0 0 0,27 6-422 0 0,0-1 1 0 0,-1 0 0 0 0,1 0-1 0 0,0-1 1 0 0,1 0-1 0 0,-10-6 1 0 0,16 9 71 0 0,0-1 0 0 0,0 1 0 0 0,0-1 0 0 0,0 0 0 0 0,1 0 1 0 0,-1 0-1 0 0,0 0 0 0 0,1 0 0 0 0,0 0 0 0 0,-1-1 0 0 0,1 1 0 0 0,0 0 0 0 0,0-1 0 0 0,0 1 0 0 0,0-1 0 0 0,1 1 0 0 0,-1-1 0 0 0,1 1 0 0 0,-1-1 0 0 0,1 0 1 0 0,0 1-1 0 0,0-1 0 0 0,0 1 0 0 0,0-1 0 0 0,1 0 0 0 0,-1 1 0 0 0,1-3 0 0 0,5-15-2608 0 0</inkml:trace>
</inkml:ink>
</file>

<file path=ppt/ink/ink7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5.391"/>
    </inkml:context>
    <inkml:brush xml:id="br0">
      <inkml:brushProperty name="width" value="0.1" units="cm"/>
      <inkml:brushProperty name="height" value="0.1" units="cm"/>
      <inkml:brushProperty name="color" value="#FFFFFF"/>
    </inkml:brush>
  </inkml:definitions>
  <inkml:trace contextRef="#ctx0" brushRef="#br0">129 101 6833 0 0,'4'-6'341'0'0,"1"0"1"0"0,0 0 0 0 0,0 0 0 0 0,0 1 0 0 0,1 0-1 0 0,-1 0 1 0 0,1 1 0 0 0,1 0 0 0 0,-1 0-1 0 0,0 0 1 0 0,1 1 0 0 0,0-1 0 0 0,0 2 0 0 0,8-3-1 0 0,13-3 335 0 0,1 1 0 0 0,36-4 0 0 0,-39 7-187 0 0,-22 4-403 0 0,0-1-1 0 0,0 0 1 0 0,0 1-1 0 0,0 0 1 0 0,0 0-1 0 0,0 0 1 0 0,0 1-1 0 0,0-1 1 0 0,0 1-1 0 0,0 0 1 0 0,0 0-1 0 0,-1 0 1 0 0,1 1-1 0 0,0-1 1 0 0,0 1-1 0 0,5 3 1 0 0,-5-1 1 0 0,0 0 0 0 0,0 1 0 0 0,0-1 0 0 0,0 0 0 0 0,0 1 0 0 0,-1 0 0 0 0,0 0 0 0 0,0 0 0 0 0,-1 1 0 0 0,5 9 1 0 0,7 28 274 0 0,-2 1 1 0 0,-2 0 0 0 0,10 88 0 0 0,-9-49-77 0 0,19 116 197 0 0,-15-119-256 0 0,21 142 219 0 0,-33-191-395 0 0,-1-1 1 0 0,-2 0-1 0 0,-1 1 1 0 0,-2-1-1 0 0,-7 36 1 0 0,8-57-39 0 0,0-1 1 0 0,-1 1-1 0 0,0-1 1 0 0,0 1 0 0 0,-1-1-1 0 0,0 0 1 0 0,-1-1-1 0 0,0 1 1 0 0,0-1-1 0 0,0 0 1 0 0,-1 0-1 0 0,0 0 1 0 0,-1-1 0 0 0,1 0-1 0 0,-12 8 1 0 0,8-8 23 0 0,0 0 1 0 0,0-1-1 0 0,0 0 0 0 0,-1-1 1 0 0,0 0-1 0 0,0 0 1 0 0,0-1-1 0 0,0-1 1 0 0,0 0-1 0 0,-1-1 0 0 0,-17 1 1 0 0,-38-3-127 0 0,-128-18 0 0 0,85-2-7085 0 0,109 20 6889 0 0,-1 1 0 0 0,1 0-1 0 0,0-1 1 0 0,-1 1 0 0 0,1-1 0 0 0,0 1 0 0 0,-1-1 0 0 0,1 1-1 0 0,0-1 1 0 0,0 0 0 0 0,-1 0 0 0 0,1 0 0 0 0,0 0-1 0 0,0 0 1 0 0,0 0 0 0 0,0 0 0 0 0,-1-1 0 0 0</inkml:trace>
</inkml:ink>
</file>

<file path=ppt/ink/ink7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5.790"/>
    </inkml:context>
    <inkml:brush xml:id="br0">
      <inkml:brushProperty name="width" value="0.1" units="cm"/>
      <inkml:brushProperty name="height" value="0.1" units="cm"/>
      <inkml:brushProperty name="color" value="#FFFFFF"/>
    </inkml:brush>
  </inkml:definitions>
  <inkml:trace contextRef="#ctx0" brushRef="#br0">1 34 7273 0 0,'0'-2'1124'0'0,"3"0"-128"0"0,2-2-104 0 0,2 2-104 0 0,1 0-92 0 0,7-2-68 0 0,5-2-84 0 0,3 3-88 0 0,1 3-132 0 0,2-2-152 0 0,0 0-192 0 0,-2 0-220 0 0,-1 2 20 0 0,-5-3-524 0 0,1 3-244 0 0,-6 0-364 0 0,0 0 28 0 0,-2 0-2060 0 0</inkml:trace>
</inkml:ink>
</file>

<file path=ppt/ink/ink7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6.160"/>
    </inkml:context>
    <inkml:brush xml:id="br0">
      <inkml:brushProperty name="width" value="0.1" units="cm"/>
      <inkml:brushProperty name="height" value="0.1" units="cm"/>
      <inkml:brushProperty name="color" value="#FFFFFF"/>
    </inkml:brush>
  </inkml:definitions>
  <inkml:trace contextRef="#ctx0" brushRef="#br0">11 1 4712 0 0,'-1'0'153'0'0,"0"1"-1"0"0,0 0 0 0 0,1-1 1 0 0,-1 1-1 0 0,0 0 0 0 0,0-1 1 0 0,1 1-1 0 0,-1 0 1 0 0,1 0-1 0 0,-1 0 0 0 0,1 0 1 0 0,-1-1-1 0 0,1 1 0 0 0,0 0 1 0 0,-1 0-1 0 0,1 0 0 0 0,0 0 1 0 0,0 0-1 0 0,-1 0 0 0 0,1 0 1 0 0,0 0-1 0 0,0 0 0 0 0,0 0 1 0 0,0 0-1 0 0,0 0 0 0 0,1 1 1 0 0,0-1-38 0 0,-1 0 0 0 0,1 0 1 0 0,0 0-1 0 0,0 0 0 0 0,0 0 0 0 0,0 0 1 0 0,0 0-1 0 0,0-1 0 0 0,0 1 1 0 0,1 0-1 0 0,-1-1 0 0 0,0 1 1 0 0,0-1-1 0 0,0 1 0 0 0,1-1 1 0 0,1 1-1 0 0,9 1 82 0 0,0-1 0 0 0,0 0 0 0 0,15 0 0 0 0,-24-1-167 0 0,25 0-196 0 0,-14 1-597 0 0,-1 0 1 0 0,1-2 0 0 0,-1 1 0 0 0,1-2-1 0 0,-1 1 1 0 0,0-2 0 0 0,0 0 0 0 0,0-1-1 0 0,0 0 1 0 0,13-6 0 0 0,-9 1-447 0 0</inkml:trace>
</inkml:ink>
</file>

<file path=ppt/ink/ink7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6.720"/>
    </inkml:context>
    <inkml:brush xml:id="br0">
      <inkml:brushProperty name="width" value="0.1" units="cm"/>
      <inkml:brushProperty name="height" value="0.1" units="cm"/>
      <inkml:brushProperty name="color" value="#FFFFFF"/>
    </inkml:brush>
  </inkml:definitions>
  <inkml:trace contextRef="#ctx0" brushRef="#br0">144 96 2068 0 0,'-1'-3'250'0'0,"0"0"0"0"0,1 0 0 0 0,-1 0-1 0 0,1 0 1 0 0,0 0 0 0 0,0 0 0 0 0,0 0 0 0 0,0-1-1 0 0,0 1 1 0 0,1 0 0 0 0,-1 0 0 0 0,1 1 0 0 0,0-1-1 0 0,0 0 1 0 0,0 0 0 0 0,0 0 0 0 0,1 0 0 0 0,-1 1-1 0 0,1-1 1 0 0,-1 1 0 0 0,1-1 0 0 0,0 1 0 0 0,0 0-1 0 0,0-1 1 0 0,1 1 0 0 0,-1 0 0 0 0,0 0 0 0 0,1 1-1 0 0,-1-1 1 0 0,1 0 0 0 0,-1 1 0 0 0,1 0 0 0 0,0 0-1 0 0,0-1 1 0 0,4 0 0 0 0,-2 1-124 0 0,0-1 0 0 0,-1 1 0 0 0,1 0 1 0 0,0 1-1 0 0,0-1 0 0 0,0 1 0 0 0,0 0 0 0 0,0 0 0 0 0,0 0 1 0 0,0 1-1 0 0,0 0 0 0 0,0 0 0 0 0,-1 0 0 0 0,1 0 0 0 0,0 1 1 0 0,-1 0-1 0 0,1 0 0 0 0,-1 0 0 0 0,1 0 0 0 0,-1 1 0 0 0,7 5 1 0 0,-5-1-47 0 0,0 0 1 0 0,-1 0 0 0 0,0 1 0 0 0,0 0-1 0 0,0 0 1 0 0,-1 0 0 0 0,0 1 0 0 0,-1 0 0 0 0,0-1-1 0 0,0 1 1 0 0,-1 0 0 0 0,0 1 0 0 0,-1-1-1 0 0,0 0 1 0 0,0 0 0 0 0,-1 1 0 0 0,0-1 0 0 0,-1 0-1 0 0,-3 18 1 0 0,2-13-66 0 0,0 0-1 0 0,-2 0 0 0 0,0-1 1 0 0,0 1-1 0 0,-1-1 1 0 0,-1 0-1 0 0,0 0 0 0 0,-1-1 1 0 0,-1 1-1 0 0,0-1 1 0 0,0-1-1 0 0,-12 13 0 0 0,19-23-13 0 0,-29 28 12 0 0,-48 36 1 0 0,68-57-11 0 0,-1-1 1 0 0,0 0 0 0 0,0-1-1 0 0,-1 0 1 0 0,0-1-1 0 0,0 0 1 0 0,0-1-1 0 0,0-1 1 0 0,-16 3-1 0 0,26-5-1 0 0,1-1-1 0 0,-1 0 0 0 0,0 0 1 0 0,0 1-1 0 0,1-1 1 0 0,-1-1-1 0 0,0 1 0 0 0,1 0 1 0 0,-1 0-1 0 0,0-1 1 0 0,1 1-1 0 0,-1 0 0 0 0,-3-2 1 0 0,5 1-1 0 0,-1 1 0 0 0,1 0 0 0 0,0-1 0 0 0,-1 1 0 0 0,1-1 0 0 0,0 1 0 0 0,-1 0 0 0 0,1-1 0 0 0,0 1 0 0 0,0-1 0 0 0,-1 1 0 0 0,1-1 0 0 0,0 1 0 0 0,0-1 0 0 0,0 1 1 0 0,0-1-1 0 0,-1 1 0 0 0,1-1 0 0 0,0 1 0 0 0,0-1 0 0 0,0 0 0 0 0,0 1 0 0 0,0-1 0 0 0,1 1 0 0 0,-1-1 0 0 0,0 1 0 0 0,0-2 0 0 0,2-1-1 0 0,-1 0 1 0 0,1 0-1 0 0,-1 0 0 0 0,1 0 1 0 0,0 1-1 0 0,0-1 0 0 0,0 0 1 0 0,0 1-1 0 0,1-1 0 0 0,-1 1 0 0 0,6-4 1 0 0,-4 4 7 0 0,1-1 1 0 0,0 1-1 0 0,0 0 0 0 0,0 0 1 0 0,0 0-1 0 0,0 0 0 0 0,0 1 1 0 0,1 0-1 0 0,-1 0 0 0 0,0 1 1 0 0,1 0-1 0 0,-1-1 1 0 0,1 2-1 0 0,-1-1 0 0 0,0 1 1 0 0,1-1-1 0 0,-1 1 0 0 0,0 1 1 0 0,0-1-1 0 0,10 5 1 0 0,9 4-95 0 0,-1 2 0 0 0,0 0 0 0 0,24 18 0 0 0,-17-10-516 0 0,-24-17 451 0 0,13 9-1479 0 0,0-1-1 0 0,1-1 1 0 0,26 10-1 0 0,-26-15-1357 0 0</inkml:trace>
</inkml:ink>
</file>

<file path=ppt/ink/ink7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7.061"/>
    </inkml:context>
    <inkml:brush xml:id="br0">
      <inkml:brushProperty name="width" value="0.1" units="cm"/>
      <inkml:brushProperty name="height" value="0.1" units="cm"/>
      <inkml:brushProperty name="color" value="#FFFFFF"/>
    </inkml:brush>
  </inkml:definitions>
  <inkml:trace contextRef="#ctx0" brushRef="#br0">961 1 6565 0 0,'-3'0'370'0'0,"-1"1"0"0"0,0-1 0 0 0,0 1 1 0 0,0 0-1 0 0,1 1 0 0 0,-1-1 1 0 0,0 0-1 0 0,1 1 0 0 0,-1 0 1 0 0,1 0-1 0 0,0 0 0 0 0,-5 4 0 0 0,-33 31 329 0 0,32-27-369 0 0,-275 318 4411 0 0,147-160-3439 0 0,-252 245 579 0 0,383-408-2455 0 0,0 1 0 0 0,0-1 0 0 0,1 2 0 0 0,0-1 0 0 0,0 1 0 0 0,1-1 0 0 0,-8 15 0 0 0,12-20 479 0 0,0-1 0 0 0,0 0 0 0 0,0 1 0 0 0,-1-1 0 0 0,1 0 0 0 0,0 1 0 0 0,0-1 0 0 0,0 0 0 0 0,0 0 0 0 0,0 1 0 0 0,0-1 0 0 0,0 0 0 0 0,0 1 0 0 0,0-1 0 0 0,0 0 0 0 0,0 1 0 0 0,1-1 0 0 0,-1 0 0 0 0,0 0 0 0 0,0 1 0 0 0,0-1 0 0 0,0 0 0 0 0,0 1 0 0 0,0-1 0 0 0,1 0 0 0 0,-1 0 0 0 0,0 1 0 0 0,0-1 0 0 0,0 0 0 0 0,1 0 0 0 0,-1 0 0 0 0,0 1 0 0 0,0-1 0 0 0,1 0 0 0 0,-1 0 1 0 0,0 0-1 0 0,1 0 0 0 0,-1 0 0 0 0,0 1 0 0 0,0-1 0 0 0,1 0 0 0 0,-1 0 0 0 0,0 0 0 0 0,1 0 0 0 0,-1 0 0 0 0,0 0 0 0 0,1 0 0 0 0,-1 0 0 0 0,0 0 0 0 0,0 0 0 0 0,1 0 0 0 0,-1 0 0 0 0,0 0 0 0 0,1-1 0 0 0,-1 1 0 0 0,0 0 0 0 0,1 0 0 0 0,-1 0 0 0 0,0 0 0 0 0,1-1 0 0 0,19-6-2308 0 0,-4-2-463 0 0</inkml:trace>
</inkml:ink>
</file>

<file path=ppt/ink/ink7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7.424"/>
    </inkml:context>
    <inkml:brush xml:id="br0">
      <inkml:brushProperty name="width" value="0.1" units="cm"/>
      <inkml:brushProperty name="height" value="0.1" units="cm"/>
      <inkml:brushProperty name="color" value="#FFFFFF"/>
    </inkml:brush>
  </inkml:definitions>
  <inkml:trace contextRef="#ctx0" brushRef="#br0">343 1 6085 0 0,'0'4'3437'0'0,"-9"16"-2191"0"0,-112 204 3142 0 0,91-170-3311 0 0,-53 82 302 0 0,79-129-1461 0 0,-55 94 109 0 0,22-33-6516 0 0</inkml:trace>
</inkml:ink>
</file>

<file path=ppt/ink/ink7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7.790"/>
    </inkml:context>
    <inkml:brush xml:id="br0">
      <inkml:brushProperty name="width" value="0.1" units="cm"/>
      <inkml:brushProperty name="height" value="0.1" units="cm"/>
      <inkml:brushProperty name="color" value="#FFFFFF"/>
    </inkml:brush>
  </inkml:definitions>
  <inkml:trace contextRef="#ctx0" brushRef="#br0">2 118 6301 0 0,'-1'-26'1523'0'0,"1"12"-404"0"0,-1-1 1 0 0,2 1-1 0 0,0 0 0 0 0,3-18 1 0 0,1 30 181 0 0,1 9-716 0 0,3 10-63 0 0,8 27 414 0 0,19 83 0 0 0,-22-52-426 0 0,-7-23-157 0 0,-2-24-276 0 0,19 133 762 0 0,61 216 0 0 0,-84-372-1244 0 0,1 0-1 0 0,0 0 1 0 0,0-1 0 0 0,1 1-1 0 0,5 7 1 0 0,-8-11 193 0 0,1 0 1 0 0,-1 0 0 0 0,1-1-1 0 0,-1 1 1 0 0,1 0-1 0 0,-1-1 1 0 0,1 1 0 0 0,-1-1-1 0 0,1 1 1 0 0,0-1-1 0 0,-1 1 1 0 0,1-1 0 0 0,0 1-1 0 0,-1-1 1 0 0,1 0-1 0 0,0 1 1 0 0,0-1 0 0 0,0 0-1 0 0,-1 0 1 0 0,1 1 0 0 0,0-1-1 0 0,0 0 1 0 0,0 0-1 0 0,-1 0 1 0 0,1 0 0 0 0,0 0-1 0 0,0 0 1 0 0,0 0-1 0 0,0-1 1 0 0,-1 1 0 0 0,1 0-1 0 0,0 0 1 0 0,0-1-1 0 0,-1 1 1 0 0,1 0 0 0 0,0-1-1 0 0,0 1 1 0 0,-1 0-1 0 0,1-1 1 0 0,0 1 0 0 0,-1-1-1 0 0,1 0 1 0 0,-1 1 0 0 0,1-1-1 0 0,0 0 1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5:05.836"/>
    </inkml:context>
    <inkml:brush xml:id="br0">
      <inkml:brushProperty name="width" value="0.1" units="cm"/>
      <inkml:brushProperty name="height" value="0.1" units="cm"/>
      <inkml:brushProperty name="color" value="#FFFFFF"/>
    </inkml:brush>
  </inkml:definitions>
  <inkml:trace contextRef="#ctx0" brushRef="#br0">71 26 7109 0 0,'-3'-26'3804'0'0,"-3"42"-1230"0"0,-5 44-950 0 0,-25 295 1801 0 0,30-287-2917 0 0,3-31-370 0 0,-1 20 330 0 0,2-20-4553 0 0</inkml:trace>
</inkml:ink>
</file>

<file path=ppt/ink/ink7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8.160"/>
    </inkml:context>
    <inkml:brush xml:id="br0">
      <inkml:brushProperty name="width" value="0.1" units="cm"/>
      <inkml:brushProperty name="height" value="0.1" units="cm"/>
      <inkml:brushProperty name="color" value="#FFFFFF"/>
    </inkml:brush>
  </inkml:definitions>
  <inkml:trace contextRef="#ctx0" brushRef="#br0">0 12 7021 0 0,'4'-2'194'0'0,"0"0"1"0"0,0 1-1 0 0,0-1 1 0 0,0 1-1 0 0,0 0 1 0 0,0 0-1 0 0,0 1 1 0 0,0-1-1 0 0,0 1 1 0 0,0 0-1 0 0,0 0 1 0 0,0 0-1 0 0,1 0 1 0 0,-1 1-1 0 0,0 0 1 0 0,0 0-1 0 0,0 0 1 0 0,0 0-1 0 0,0 1 1 0 0,-1-1-1 0 0,1 1 1 0 0,0 0 0 0 0,-1 0-1 0 0,1 0 1 0 0,-1 1-1 0 0,5 3 1 0 0,-4-2-68 0 0,0 1 1 0 0,0-1-1 0 0,-1 1 1 0 0,1 0-1 0 0,-1 0 1 0 0,0 0-1 0 0,-1 1 1 0 0,1-1 0 0 0,-1 1-1 0 0,0 0 1 0 0,0-1-1 0 0,-1 1 1 0 0,1 0-1 0 0,-1 0 1 0 0,-1 0 0 0 0,1 0-1 0 0,-1 10 1 0 0,-1-4-12 0 0,-1-1-1 0 0,0 1 1 0 0,0-1 0 0 0,-1 0 0 0 0,-1 1 0 0 0,0-1 0 0 0,0-1 0 0 0,-1 1 0 0 0,-10 15 0 0 0,-3 2 119 0 0,-2-2 0 0 0,-26 28 0 0 0,44-51-221 0 0,-1 0 32 0 0,0 0 0 0 0,1 0-1 0 0,-1 0 1 0 0,1 0 0 0 0,0 0-1 0 0,0 1 1 0 0,-2 3 0 0 0,4-6-37 0 0,0 0 0 0 0,0-1 0 0 0,0 1-1 0 0,0-1 1 0 0,0 1 0 0 0,-1 0 0 0 0,1-1 0 0 0,1 1 0 0 0,-1-1 0 0 0,0 1 0 0 0,0 0 0 0 0,0-1 0 0 0,0 1 0 0 0,0-1 0 0 0,0 1-1 0 0,1-1 1 0 0,-1 1 0 0 0,0 0 0 0 0,0-1 0 0 0,1 1 0 0 0,0 0 0 0 0,0 0-3 0 0,0 0 0 0 0,0 0 1 0 0,0-1-1 0 0,0 1 0 0 0,1 0 0 0 0,-1 0 1 0 0,0-1-1 0 0,1 1 0 0 0,-1-1 0 0 0,0 1 1 0 0,1-1-1 0 0,2 1 0 0 0,39 7-216 0 0,1-1 0 0 0,60 0-1 0 0,-21-6-7665 0 0</inkml:trace>
</inkml:ink>
</file>

<file path=ppt/ink/ink7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39.209"/>
    </inkml:context>
    <inkml:brush xml:id="br0">
      <inkml:brushProperty name="width" value="0.1" units="cm"/>
      <inkml:brushProperty name="height" value="0.1" units="cm"/>
      <inkml:brushProperty name="color" value="#FFFFFF"/>
    </inkml:brush>
  </inkml:definitions>
  <inkml:trace contextRef="#ctx0" brushRef="#br0">1 387 5505 0 0,'0'1'106'0'0,"0"-1"1"0"0,0 0 0 0 0,0 1 0 0 0,0-1-1 0 0,0 0 1 0 0,1 1 0 0 0,-1-1 0 0 0,0 0 0 0 0,0 1-1 0 0,0-1 1 0 0,0 0 0 0 0,1 1 0 0 0,-1-1-1 0 0,0 0 1 0 0,0 1 0 0 0,0-1 0 0 0,1 0 0 0 0,-1 0-1 0 0,0 0 1 0 0,1 1 0 0 0,-1-1 0 0 0,0 0-1 0 0,1 0 1 0 0,-1 0 0 0 0,0 1 0 0 0,1-1 0 0 0,-1 0-1 0 0,0 0 1 0 0,1 0 0 0 0,-1 0 0 0 0,0 0 0 0 0,1 0-1 0 0,0 0 1 0 0,18-1 1191 0 0,17-10-480 0 0,-28 8-629 0 0,-2-1-1 0 0,1-1 1 0 0,0 1-1 0 0,-1-1 1 0 0,0-1-1 0 0,0 1 1 0 0,0-1 0 0 0,-1 0-1 0 0,0 0 1 0 0,8-12-1 0 0,-6 6 55 0 0,-1 0-1 0 0,0 0 0 0 0,-1-1 1 0 0,-1 1-1 0 0,6-24 0 0 0,-3-5 384 0 0,-2-1 0 0 0,-2 1 0 0 0,-2-44 1 0 0,-1 85-621 0 0,0-1 0 0 0,1 1 0 0 0,-1 0 0 0 0,0-1 0 0 0,0 1 0 0 0,0 0 0 0 0,0 0 0 0 0,0-1 0 0 0,0 1 0 0 0,0 0 0 0 0,0-1 0 0 0,0 1 0 0 0,-1 0 0 0 0,1 0 0 0 0,0-1 0 0 0,0 1 0 0 0,0 0 0 0 0,0 0 0 0 0,0-1 0 0 0,0 1 0 0 0,0 0 0 0 0,-1 0 0 0 0,1-1 0 0 0,0 1 0 0 0,0 0 0 0 0,0 0 0 0 0,-1-1 0 0 0,1 1 0 0 0,0 0 0 0 0,0 0 0 0 0,-1 0 0 0 0,1 0 0 0 0,0 0 0 0 0,0-1 0 0 0,-1 1 0 0 0,1 0 0 0 0,-10 6 130 0 0,-8 15 41 0 0,4 5-61 0 0,1 1-1 0 0,2 1 1 0 0,0 0 0 0 0,2 1 0 0 0,1 0-1 0 0,2 0 1 0 0,0 0 0 0 0,2 1 0 0 0,2 0-1 0 0,0 0 1 0 0,2 0 0 0 0,1 0 0 0 0,2 0-1 0 0,10 50 1 0 0,-10-70-107 0 0,0 1 0 0 0,1-2 0 0 0,0 1 0 0 0,0 0 0 0 0,1-1-1 0 0,0 0 1 0 0,1 0 0 0 0,0 0 0 0 0,0-1 0 0 0,1 1 0 0 0,0-2 0 0 0,1 1 0 0 0,0-1-1 0 0,0 0 1 0 0,10 6 0 0 0,-14-10-24 0 0,1 0 0 0 0,0 0-1 0 0,0-1 1 0 0,0 1 0 0 0,0-1 0 0 0,0 0-1 0 0,0-1 1 0 0,1 1 0 0 0,-1-1-1 0 0,0 0 1 0 0,1-1 0 0 0,-1 1 0 0 0,1-1-1 0 0,-1 0 1 0 0,1 0 0 0 0,-1-1 0 0 0,1 0-1 0 0,-1 0 1 0 0,0 0 0 0 0,1-1-1 0 0,-1 1 1 0 0,0-1 0 0 0,0 0 0 0 0,0-1-1 0 0,0 1 1 0 0,0-1 0 0 0,-1 0 0 0 0,1 0-1 0 0,-1-1 1 0 0,6-5 0 0 0,3-4-89 0 0,-1-1-1 0 0,0 0 1 0 0,-1-1 0 0 0,-1-1 0 0 0,0 1 0 0 0,9-22-1 0 0,1-8-167 0 0,16-51-1 0 0,-22 50 224 0 0,-3 0-1 0 0,9-72 1 0 0,-22 133 232 0 0,-5 47 354 0 0,0 73 1 0 0,7-116-470 0 0,1 0 0 0 0,0 1 0 0 0,2-1 0 0 0,0 0 0 0 0,1 0 1 0 0,1-1-1 0 0,0 1 0 0 0,2-1 0 0 0,12 26 0 0 0,-16-40-119 0 0,-1 1 0 0 0,0-1 0 0 0,1 0-1 0 0,0 0 1 0 0,0-1 0 0 0,0 1 0 0 0,1-1-1 0 0,-1 1 1 0 0,1-1 0 0 0,-1 0-1 0 0,1 0 1 0 0,0-1 0 0 0,1 1 0 0 0,-1-1-1 0 0,0 0 1 0 0,1 0 0 0 0,-1 0-1 0 0,1-1 1 0 0,-1 0 0 0 0,1 0 0 0 0,0 0-1 0 0,-1 0 1 0 0,1 0 0 0 0,0-1-1 0 0,0 0 1 0 0,0 0 0 0 0,-1-1 0 0 0,1 1-1 0 0,0-1 1 0 0,0 0 0 0 0,-1 0-1 0 0,1-1 1 0 0,-1 1 0 0 0,5-3 0 0 0,-6 3-26 0 0,32-17-2957 0 0,-4-7-3577 0 0</inkml:trace>
</inkml:ink>
</file>

<file path=ppt/ink/ink7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57.108"/>
    </inkml:context>
    <inkml:brush xml:id="br0">
      <inkml:brushProperty name="width" value="0.1" units="cm"/>
      <inkml:brushProperty name="height" value="0.1" units="cm"/>
      <inkml:brushProperty name="color" value="#FFFFFF"/>
    </inkml:brush>
  </inkml:definitions>
  <inkml:trace contextRef="#ctx0" brushRef="#br0">0 96 4228 0 0,'6'62'3167'0'0,"-4"-51"-3019"0"0,1 1-1 0 0,1-1 1 0 0,0 0-1 0 0,1 0 1 0 0,0 0-1 0 0,1 0 1 0 0,0-1-1 0 0,0 0 1 0 0,1 0-1 0 0,12 12 0 0 0,-9-10-46 0 0,1-2 0 0 0,0 1-1 0 0,0-1 1 0 0,1-1 0 0 0,1 0-1 0 0,-1-1 1 0 0,2 0-1 0 0,-1-1 1 0 0,26 9 0 0 0,-21-10-24 0 0,1-1 0 0 0,-1 0 0 0 0,1-2 1 0 0,1 0-1 0 0,-1-1 0 0 0,0-1 0 0 0,29-2 1 0 0,-42 1-60 0 0,1-1 1 0 0,0 0-1 0 0,-1 0 1 0 0,0-1 0 0 0,1 0-1 0 0,-1 0 1 0 0,0-1-1 0 0,0 0 1 0 0,0 0-1 0 0,0 0 1 0 0,-1 0-1 0 0,1-1 1 0 0,-1 0 0 0 0,0 0-1 0 0,0-1 1 0 0,0 1-1 0 0,-1-1 1 0 0,0 0-1 0 0,0 0 1 0 0,0-1 0 0 0,0 1-1 0 0,-1-1 1 0 0,0 0-1 0 0,0 0 1 0 0,3-10-1 0 0,0-9 32 0 0,-1 0 0 0 0,-1 0-1 0 0,-2-1 1 0 0,0 1-1 0 0,-2-1 1 0 0,-3-30 0 0 0,1-12 280 0 0,2 48-201 0 0,0 20-74 0 0,0 62 179 0 0,1-40-201 0 0,0 0 0 0 0,1-1 0 0 0,1 1 1 0 0,1-1-1 0 0,11 33 0 0 0,-13-49-24 0 0,0 1 0 0 0,0-1 0 0 0,1 0 0 0 0,0 0 1 0 0,0-1-1 0 0,0 1 0 0 0,1 0 0 0 0,0-1 0 0 0,0 0 0 0 0,0 0 0 0 0,6 5 1 0 0,-6-7-6 0 0,0 0 1 0 0,0 0 0 0 0,0 0 0 0 0,0 0-1 0 0,0-1 1 0 0,0 0 0 0 0,0 1-1 0 0,1-1 1 0 0,-1-1 0 0 0,0 1 0 0 0,1-1-1 0 0,-1 0 1 0 0,1 0 0 0 0,-1 0 0 0 0,1 0-1 0 0,6-2 1 0 0,-2 0-10 0 0,1 0 0 0 0,-1 0 0 0 0,1-1 0 0 0,-1 0 0 0 0,0 0 0 0 0,0-1 0 0 0,0-1 0 0 0,-1 1 0 0 0,0-1 0 0 0,0-1 0 0 0,0 0 0 0 0,0 0 0 0 0,-1 0 0 0 0,0-1 0 0 0,0 0 0 0 0,-1 0 0 0 0,0-1 0 0 0,0 1 0 0 0,0-2 0 0 0,-1 1 0 0 0,-1 0 0 0 0,1-1 0 0 0,-1 0 0 0 0,-1 0 0 0 0,0 0 0 0 0,0-1 0 0 0,-1 1 0 0 0,0 0 0 0 0,0-1 0 0 0,-1 0 0 0 0,-1 1 0 0 0,0-14 0 0 0,0 16 9 0 0,0 1 0 0 0,-1-1-1 0 0,0 1 1 0 0,0 0 0 0 0,-4-11 0 0 0,5 15-6 0 0,0 1 0 0 0,-1-1-1 0 0,1 1 1 0 0,-1 0 0 0 0,0-1 0 0 0,1 1 0 0 0,-1 0-1 0 0,0 0 1 0 0,0-1 0 0 0,0 1 0 0 0,0 0-1 0 0,0 0 1 0 0,0 0 0 0 0,0 0 0 0 0,0 0 0 0 0,0 0-1 0 0,0 0 1 0 0,0 1 0 0 0,-1-1 0 0 0,1 0 0 0 0,0 1-1 0 0,-1-1 1 0 0,1 1 0 0 0,-1-1 0 0 0,1 1 0 0 0,0 0-1 0 0,-1-1 1 0 0,1 1 0 0 0,-1 0 0 0 0,-2 0-1 0 0,3 1 2 0 0,1-1 1 0 0,-1 1-1 0 0,0-1 0 0 0,0 1 0 0 0,1 0 0 0 0,-1-1 0 0 0,0 1 0 0 0,1 0 0 0 0,-1-1 0 0 0,0 1 0 0 0,1 0 0 0 0,-1 0 0 0 0,1 0 0 0 0,0 0 0 0 0,-1 0 0 0 0,1 0 0 0 0,0-1 0 0 0,-1 1 0 0 0,1 0 0 0 0,0 0 0 0 0,0 0 0 0 0,0 0 0 0 0,0 0 0 0 0,0 0 0 0 0,0 0 0 0 0,0 0 0 0 0,0 0 0 0 0,0 0 0 0 0,0 0 0 0 0,1 0 0 0 0,-1 0 0 0 0,1 1 0 0 0,7 34-35 0 0,0-17 33 0 0,0 0 1 0 0,21 33 0 0 0,-16-30 14 0 0,17 37 0 0 0,-28-52-4 0 0,1 0 0 0 0,-1 0 0 0 0,0 0 0 0 0,-1 0 0 0 0,1 0 0 0 0,-2 0 0 0 0,1 1 0 0 0,-1-1 0 0 0,0 0 0 0 0,-1 8-1 0 0,0-10 9 0 0,-1 0 0 0 0,0 0 0 0 0,0 0-1 0 0,0-1 1 0 0,0 1 0 0 0,-1-1-1 0 0,0 1 1 0 0,0-1 0 0 0,0 0-1 0 0,0 0 1 0 0,-1 0 0 0 0,0-1-1 0 0,1 1 1 0 0,-1-1 0 0 0,-1 0 0 0 0,1 0-1 0 0,0 0 1 0 0,-1-1 0 0 0,1 1-1 0 0,-9 2 1 0 0,-1 1 44 0 0,1-1 0 0 0,-1-1 0 0 0,-1 0 0 0 0,1 0 0 0 0,0-2 0 0 0,-18 2 1 0 0,28-4-80 0 0,0 0 1 0 0,0 0 0 0 0,0 0 0 0 0,0-1 0 0 0,0 0-1 0 0,0 1 1 0 0,0-1 0 0 0,0-1 0 0 0,0 1 0 0 0,1-1 0 0 0,-1 1-1 0 0,0-1 1 0 0,-4-3 0 0 0,7 4-131 0 0,-1 0 0 0 0,1-1 0 0 0,-1 1 0 0 0,1 0 0 0 0,0-1 0 0 0,-1 0 0 0 0,1 1 0 0 0,0-1 0 0 0,0 1 0 0 0,0-1 0 0 0,0 0 0 0 0,1 0 1 0 0,-1 0-1 0 0,0 1 0 0 0,1-1 0 0 0,-1 0 0 0 0,1 0 0 0 0,-1 0 0 0 0,1 0 0 0 0,0 0 0 0 0,0 0 0 0 0,0 0 0 0 0,0 0 0 0 0,0 0 0 0 0,1 0 0 0 0,-1 0 0 0 0,1 0 0 0 0,0-3 0 0 0,5-8-2784 0 0</inkml:trace>
</inkml:ink>
</file>

<file path=ppt/ink/ink7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57.468"/>
    </inkml:context>
    <inkml:brush xml:id="br0">
      <inkml:brushProperty name="width" value="0.1" units="cm"/>
      <inkml:brushProperty name="height" value="0.1" units="cm"/>
      <inkml:brushProperty name="color" value="#FFFFFF"/>
    </inkml:brush>
  </inkml:definitions>
  <inkml:trace contextRef="#ctx0" brushRef="#br0">0 178 2768 0 0,'38'-10'608'0'0,"11"-3"51"0"0,-1-1 0 0 0,-1-2 0 0 0,67-33 1 0 0,-110 46-465 0 0,0 0 0 0 0,0 0 0 0 0,0 0 1 0 0,-1-1-1 0 0,1 1 0 0 0,-1-1 0 0 0,0 0 1 0 0,0 0-1 0 0,3-5 0 0 0,-5 8-148 0 0,-1 1 0 0 0,1-1-1 0 0,-1 0 1 0 0,1 0-1 0 0,-1 0 1 0 0,1 0 0 0 0,-1 1-1 0 0,0-1 1 0 0,1 0 0 0 0,-1 0-1 0 0,0 0 1 0 0,0 0 0 0 0,0 0-1 0 0,0 0 1 0 0,0 0-1 0 0,0 0 1 0 0,0 0 0 0 0,0 0-1 0 0,0 0 1 0 0,0 0 0 0 0,0 1-1 0 0,-1-1 1 0 0,1 0 0 0 0,0 0-1 0 0,-1 0 1 0 0,1 0-1 0 0,-1 0 1 0 0,1 1 0 0 0,-1-1-1 0 0,1 0 1 0 0,-1 0 0 0 0,1 1-1 0 0,-1-1 1 0 0,0 0 0 0 0,1 1-1 0 0,-1-1 1 0 0,0 0-1 0 0,0 1 1 0 0,1-1 0 0 0,-1 1-1 0 0,0 0 1 0 0,0-1 0 0 0,0 1-1 0 0,0 0 1 0 0,0-1 0 0 0,0 1-1 0 0,0 0 1 0 0,1 0-1 0 0,-1 0 1 0 0,0 0 0 0 0,0 0-1 0 0,0 0 1 0 0,0 0 0 0 0,0 0-1 0 0,-1 0 1 0 0,-7 0 144 0 0,0 0 1 0 0,1 1-1 0 0,-1 0 0 0 0,0 0 0 0 0,1 1 1 0 0,-1 0-1 0 0,1 0 0 0 0,0 1 0 0 0,0 0 1 0 0,0 1-1 0 0,0 0 0 0 0,0 0 1 0 0,1 1-1 0 0,-10 7 0 0 0,5-4 8 0 0,1 1-1 0 0,1 1 1 0 0,-1 0-1 0 0,1 1 1 0 0,1 0-1 0 0,0 0 1 0 0,-14 25-1 0 0,20-32-155 0 0,1 0-1 0 0,0 1 1 0 0,0-1 0 0 0,1 1-1 0 0,-1-1 1 0 0,1 1 0 0 0,0-1-1 0 0,0 1 1 0 0,0 0-1 0 0,1-1 1 0 0,-1 1 0 0 0,1 0-1 0 0,0 0 1 0 0,1-1 0 0 0,-1 1-1 0 0,1 0 1 0 0,0-1 0 0 0,0 1-1 0 0,1 0 1 0 0,-1-1 0 0 0,1 0-1 0 0,0 1 1 0 0,4 6 0 0 0,-2-6-18 0 0,0 0 1 0 0,1 1-1 0 0,0-2 1 0 0,0 1 0 0 0,0 0-1 0 0,0-1 1 0 0,1 0 0 0 0,0 0-1 0 0,0-1 1 0 0,0 0-1 0 0,0 0 1 0 0,0 0 0 0 0,1 0-1 0 0,-1-1 1 0 0,13 2 0 0 0,7 1-481 0 0,0-1 0 0 0,0-2 0 0 0,0 0 0 0 0,49-4 0 0 0,-58 0-539 0 0,-1 0 1 0 0,0-2-1 0 0,0 1 1 0 0,0-2 0 0 0,18-8-1 0 0,-13 4-1882 0 0</inkml:trace>
</inkml:ink>
</file>

<file path=ppt/ink/ink7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58.085"/>
    </inkml:context>
    <inkml:brush xml:id="br0">
      <inkml:brushProperty name="width" value="0.1" units="cm"/>
      <inkml:brushProperty name="height" value="0.1" units="cm"/>
      <inkml:brushProperty name="color" value="#FFFFFF"/>
    </inkml:brush>
  </inkml:definitions>
  <inkml:trace contextRef="#ctx0" brushRef="#br0">270 145 4468 0 0,'-2'-12'519'0'0,"0"-5"365"0"0,-1 0-1 0 0,-6-20 1 0 0,8 32-736 0 0,0 1-1 0 0,-1 0 0 0 0,0 0 1 0 0,0 0-1 0 0,0 1 1 0 0,0-1-1 0 0,0 0 0 0 0,-1 1 1 0 0,0-1-1 0 0,1 1 0 0 0,-1 0 1 0 0,0 0-1 0 0,-1 0 1 0 0,-4-3-1 0 0,6 5-93 0 0,0 0 0 0 0,0 1 1 0 0,0-1-1 0 0,-1 0 0 0 0,1 1 0 0 0,0 0 1 0 0,-1-1-1 0 0,1 1 0 0 0,0 0 0 0 0,-1 0 1 0 0,1 1-1 0 0,0-1 0 0 0,-1 0 0 0 0,1 1 1 0 0,0-1-1 0 0,0 1 0 0 0,-1 0 0 0 0,1 0 0 0 0,0 0 1 0 0,0 0-1 0 0,0 0 0 0 0,0 0 0 0 0,0 0 1 0 0,-3 3-1 0 0,-2 2 105 0 0,-1 0 1 0 0,1 0 0 0 0,0 1-1 0 0,1 0 1 0 0,-10 13-1 0 0,2 2 74 0 0,2 0-1 0 0,0 2 0 0 0,2-1 0 0 0,0 1 0 0 0,1 1 0 0 0,2 0 0 0 0,1 0 0 0 0,-6 43 0 0 0,4 1 341 0 0,4 1-1 0 0,5 79 1 0 0,39 264 843 0 0,-3-78-535 0 0,-25-252-772 0 0,-7-58-1086 0 0,-1 0 1 0 0,0 32-1 0 0,-24-75-6220 0 0,11 4 4153 0 0</inkml:trace>
</inkml:ink>
</file>

<file path=ppt/ink/ink7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58.793"/>
    </inkml:context>
    <inkml:brush xml:id="br0">
      <inkml:brushProperty name="width" value="0.1" units="cm"/>
      <inkml:brushProperty name="height" value="0.1" units="cm"/>
      <inkml:brushProperty name="color" value="#FFFFFF"/>
    </inkml:brush>
  </inkml:definitions>
  <inkml:trace contextRef="#ctx0" brushRef="#br0">1 290 3668 0 0,'8'-8'216'0'0,"1"0"-1"0"0,0 0 0 0 0,1 1 0 0 0,0 0 0 0 0,0 1 0 0 0,0 0 1 0 0,1 1-1 0 0,0 0 0 0 0,0 0 0 0 0,16-3 0 0 0,-25 7-187 0 0,50-17 487 0 0,1 3-1 0 0,0 2 1 0 0,1 3 0 0 0,64-5-1 0 0,-113 15-503 0 0,5-1 114 0 0,0 0 1 0 0,0 1-1 0 0,0 0 1 0 0,0 1-1 0 0,12 2 0 0 0,-20-2-64 0 0,0-1-1 0 0,0 1 1 0 0,0 0-1 0 0,0 0 1 0 0,0 0-1 0 0,0 0 1 0 0,0 0-1 0 0,0 0 1 0 0,0 0-1 0 0,-1 1 1 0 0,1-1-1 0 0,0 1 1 0 0,-1-1-1 0 0,1 1 1 0 0,-1-1-1 0 0,1 1 1 0 0,-1 0-1 0 0,0 0 1 0 0,0 0-1 0 0,0 0 1 0 0,0 0-1 0 0,0 0 1 0 0,0 0-1 0 0,-1 0 1 0 0,1 0-1 0 0,-1 0 1 0 0,1 1-1 0 0,-1 3 1 0 0,2 12 189 0 0,0 0 0 0 0,1 0 0 0 0,0 0 0 0 0,2-1 0 0 0,0 1 0 0 0,15 32 0 0 0,-17-44-208 0 0,1 0-1 0 0,0-1 1 0 0,-1 1 0 0 0,2-1 0 0 0,-1 0 0 0 0,1 0 0 0 0,-1 0-1 0 0,1-1 1 0 0,1 0 0 0 0,-1 1 0 0 0,0-2 0 0 0,1 1 0 0 0,0-1-1 0 0,0 0 1 0 0,0 0 0 0 0,0 0 0 0 0,1-1 0 0 0,-1 0 0 0 0,1 0-1 0 0,-1-1 1 0 0,1 0 0 0 0,8 0 0 0 0,-1 1 23 0 0,0-2 1 0 0,0 0-1 0 0,14-3 1 0 0,-23 3-50 0 0,-1-1 1 0 0,0 1-1 0 0,0-1 1 0 0,0-1-1 0 0,0 1 1 0 0,0 0-1 0 0,0-1 1 0 0,0 0-1 0 0,0 0 1 0 0,-1 0-1 0 0,1 0 1 0 0,-1-1-1 0 0,1 1 1 0 0,3-5-1 0 0,-5 4-9 0 0,0 0 1 0 0,-1 0-1 0 0,0 1 0 0 0,1-1 0 0 0,-1 0 0 0 0,0 0 1 0 0,-1 0-1 0 0,1 0 0 0 0,0 0 0 0 0,-1 0 0 0 0,0-1 0 0 0,0 1 1 0 0,0 0-1 0 0,0 0 0 0 0,0 0 0 0 0,0 0 0 0 0,-1 0 0 0 0,0 0 1 0 0,1 0-1 0 0,-1 0 0 0 0,-1 0 0 0 0,1 0 0 0 0,0 0 1 0 0,-3-4-1 0 0,-2-4-3 0 0,0 1-1 0 0,0 0 1 0 0,-1 1 0 0 0,0-1 0 0 0,-10-9 0 0 0,5 9 3 0 0,0 0-1 0 0,-27-17 1 0 0,-1-1-102 0 0,40 28 95 0 0,0 0-1 0 0,0 0 0 0 0,0 0 0 0 0,-1 0 1 0 0,1 0-1 0 0,0-1 0 0 0,0 1 1 0 0,0 0-1 0 0,0 0 0 0 0,0 0 0 0 0,-1-1 1 0 0,1 1-1 0 0,0 0 0 0 0,0 0 1 0 0,0 0-1 0 0,0-1 0 0 0,0 1 0 0 0,0 0 1 0 0,0 0-1 0 0,0 0 0 0 0,0-1 1 0 0,0 1-1 0 0,0 0 0 0 0,0 0 1 0 0,0-1-1 0 0,0 1 0 0 0,0 0 0 0 0,0 0 1 0 0,0 0-1 0 0,0-1 0 0 0,0 1 1 0 0,0 0-1 0 0,0 0 0 0 0,0-1 0 0 0,0 1 1 0 0,0 0-1 0 0,1 0 0 0 0,-1 0 1 0 0,0 0-1 0 0,0-1 0 0 0,0 1 0 0 0,0 0 1 0 0,1 0-1 0 0,-1 0 0 0 0,0 0 1 0 0,0-1-1 0 0,0 1 0 0 0,1 0 0 0 0,15-8-10 0 0,19-2-7 0 0,-13 7 10 0 0,-1 0 1 0 0,0 2 0 0 0,1 0 0 0 0,0 1 0 0 0,-1 2-1 0 0,0 0 1 0 0,1 1 0 0 0,-1 1 0 0 0,35 11-1 0 0,-38-9 8 0 0,0 1-1 0 0,0 1 0 0 0,-1 0 1 0 0,-1 1-1 0 0,1 1 0 0 0,-1 0 1 0 0,-1 1-1 0 0,0 1 0 0 0,-1 1 0 0 0,0 0 1 0 0,14 18-1 0 0,-24-27 6 0 0,-1 1 0 0 0,0 0 1 0 0,0 0-1 0 0,-1 0 0 0 0,0 0 0 0 0,1 0 1 0 0,-2 0-1 0 0,1 1 0 0 0,-1-1 0 0 0,0 1 1 0 0,0 0-1 0 0,0-1 0 0 0,-1 7 0 0 0,1-10 2 0 0,-2 0 0 0 0,1 0 0 0 0,0 0 0 0 0,0 0 0 0 0,-1 0 0 0 0,1 0 0 0 0,-1 0 0 0 0,0 0 0 0 0,1 0 0 0 0,-1 0 0 0 0,0 0 0 0 0,0 0-1 0 0,0-1 1 0 0,-1 1 0 0 0,1 0 0 0 0,0-1 0 0 0,-1 1 0 0 0,1-1 0 0 0,-1 1 0 0 0,1-1 0 0 0,-1 1 0 0 0,0-1 0 0 0,1 0 0 0 0,-1 0 0 0 0,0 0 0 0 0,0 0-1 0 0,0 0 1 0 0,0-1 0 0 0,0 1 0 0 0,0-1 0 0 0,0 1 0 0 0,0-1 0 0 0,0 1 0 0 0,0-1 0 0 0,0 0 0 0 0,0 0 0 0 0,-4-1 0 0 0,2 1 17 0 0,0 0 1 0 0,1 0 0 0 0,-1-1 0 0 0,0 1-1 0 0,0-1 1 0 0,0 0 0 0 0,0-1-1 0 0,1 1 1 0 0,-1-1 0 0 0,1 1 0 0 0,-1-1-1 0 0,1 0 1 0 0,-1 0 0 0 0,1-1-1 0 0,-5-3 1 0 0,4 1 6 0 0,-1 0 0 0 0,1 0 0 0 0,1 0 0 0 0,-1 0 0 0 0,0-1 0 0 0,1 0 0 0 0,0 1 0 0 0,1-1 0 0 0,-3-7-1 0 0,2 4-3 0 0,0-1 0 0 0,1 0-1 0 0,0 0 1 0 0,1 0 0 0 0,0 0-1 0 0,0 0 1 0 0,1 0-1 0 0,1 0 1 0 0,-1 0 0 0 0,2 0-1 0 0,-1 0 1 0 0,4-11-1 0 0,0 10-93 0 0,0 0 0 0 0,0 1 0 0 0,1-1-1 0 0,1 1 1 0 0,0 0 0 0 0,0 1 0 0 0,1 0-1 0 0,0 0 1 0 0,1 0 0 0 0,0 1-1 0 0,0 0 1 0 0,17-11 0 0 0,-2 5-1134 0 0,1 0 1 0 0,0 1-1 0 0,1 2 1 0 0,35-12-1 0 0,-40 16-1794 0 0</inkml:trace>
</inkml:ink>
</file>

<file path=ppt/ink/ink7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59.318"/>
    </inkml:context>
    <inkml:brush xml:id="br0">
      <inkml:brushProperty name="width" value="0.1" units="cm"/>
      <inkml:brushProperty name="height" value="0.1" units="cm"/>
      <inkml:brushProperty name="color" value="#FFFFFF"/>
    </inkml:brush>
  </inkml:definitions>
  <inkml:trace contextRef="#ctx0" brushRef="#br0">0 0 4336 0 0,'7'7'325'0'0,"-1"1"0"0"0,0 0 0 0 0,0 0 1 0 0,-1 0-1 0 0,0 1 0 0 0,0 0 0 0 0,-1 0 0 0 0,5 13 0 0 0,20 79 1275 0 0,-29-100-1585 0 0,20 62 662 0 0,-13-44-250 0 0,-1 0-1 0 0,5 29 0 0 0,-9-36 568 0 0,-4-19 106 0 0,-1-22-266 0 0,3 14-637 0 0,1-1 0 0 0,0 0 0 0 0,1 1 0 0 0,7-26 0 0 0,-8 37-174 0 0,0 0 0 0 0,0 0 1 0 0,1 1-1 0 0,-1-1 0 0 0,1 0 1 0 0,0 1-1 0 0,-1-1 0 0 0,2 1 1 0 0,-1 0-1 0 0,0 0 0 0 0,1 0 1 0 0,-1 0-1 0 0,1 0 0 0 0,0 0 1 0 0,0 1-1 0 0,0-1 0 0 0,0 1 1 0 0,1 0-1 0 0,-1 0 0 0 0,1 0 0 0 0,-1 0 1 0 0,1 1-1 0 0,0-1 0 0 0,4 0 1 0 0,-3 1-12 0 0,-1 1 1 0 0,0 1-1 0 0,0-1 0 0 0,1 0 1 0 0,-1 1-1 0 0,0 0 1 0 0,0 0-1 0 0,0 0 0 0 0,0 1 1 0 0,0-1-1 0 0,0 1 1 0 0,0 0-1 0 0,0 0 0 0 0,-1 0 1 0 0,1 0-1 0 0,-1 1 1 0 0,1 0-1 0 0,-1 0 0 0 0,0 0 1 0 0,3 3-1 0 0,8 10-35 0 0,-1 0-1 0 0,20 33 1 0 0,-21-30-106 0 0,-7-11 61 0 0,-1-3-15 0 0,1 1-1 0 0,-2 0 0 0 0,1 0 0 0 0,-1 0 0 0 0,1 1 0 0 0,-2-1 0 0 0,1 1 0 0 0,-1-1 0 0 0,3 13 0 0 0,-5-19 82 0 0,0 1 0 0 0,0-1 0 0 0,0 0-1 0 0,0 0 1 0 0,0 0 0 0 0,0 0 0 0 0,0 0-1 0 0,0 0 1 0 0,0 0 0 0 0,0 1 0 0 0,-1-1-1 0 0,1 0 1 0 0,0 0 0 0 0,0 0 0 0 0,0 0-1 0 0,0 0 1 0 0,0 0 0 0 0,0 0 0 0 0,0 1 0 0 0,0-1-1 0 0,0 0 1 0 0,0 0 0 0 0,0 0 0 0 0,0 0-1 0 0,-1 0 1 0 0,1 0 0 0 0,0 0 0 0 0,0 0-1 0 0,0 0 1 0 0,0 0 0 0 0,0 0 0 0 0,0 0-1 0 0,0 0 1 0 0,0 0 0 0 0,-1 0 0 0 0,1 1-1 0 0,0-1 1 0 0,0 0 0 0 0,0 0 0 0 0,0 0-1 0 0,0 0 1 0 0,0 0 0 0 0,-1-1 0 0 0,1 1 0 0 0,0 0-1 0 0,0 0 1 0 0,0 0 0 0 0,0 0 0 0 0,0 0-1 0 0,0 0 1 0 0,0 0 0 0 0,-1 0 0 0 0,1 0-1 0 0,0 0 1 0 0,0 0 0 0 0,0 0 0 0 0,0 0-1 0 0,0 0 1 0 0,0 0 0 0 0,0-1 0 0 0,0 1-1 0 0,0 0 1 0 0,0 0 0 0 0,-1 0 0 0 0,1 0-1 0 0,0 0 1 0 0,0 0 0 0 0,-6-8-40 0 0,4-9 43 0 0,0 0 0 0 0,1 0 0 0 0,1 0 0 0 0,1 0-1 0 0,0 0 1 0 0,1 0 0 0 0,1 0 0 0 0,6-22 0 0 0,-7 31 2 0 0,0 0 1 0 0,1 1-1 0 0,0 0 1 0 0,0-1 0 0 0,0 1-1 0 0,1 0 1 0 0,0 1-1 0 0,0-1 1 0 0,1 1 0 0 0,0-1-1 0 0,0 2 1 0 0,6-7-1 0 0,-9 11 1 0 0,0 0-1 0 0,0 0 0 0 0,0 0 0 0 0,0 1 0 0 0,0-1 1 0 0,0 1-1 0 0,0-1 0 0 0,0 1 0 0 0,0 0 1 0 0,0 0-1 0 0,0 0 0 0 0,0 0 0 0 0,0 0 1 0 0,0 0-1 0 0,0 1 0 0 0,0-1 0 0 0,0 0 1 0 0,0 1-1 0 0,0 0 0 0 0,0 0 0 0 0,0-1 0 0 0,0 1 1 0 0,0 0-1 0 0,-1 0 0 0 0,1 1 0 0 0,0-1 1 0 0,-1 0-1 0 0,3 2 0 0 0,5 5 20 0 0,0 0 1 0 0,-1 1-1 0 0,11 12 1 0 0,-11-9-132 0 0,1 0 0 0 0,-2 0 0 0 0,0 0 0 0 0,-1 1 0 0 0,0 0 0 0 0,0 0 1 0 0,-2 1-1 0 0,0-1 0 0 0,0 1 0 0 0,-1 0 0 0 0,-1 0 0 0 0,0 1 0 0 0,-1-1 0 0 0,-1 14 1 0 0,2-3-4583 0 0</inkml:trace>
</inkml:ink>
</file>

<file path=ppt/ink/ink7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59.751"/>
    </inkml:context>
    <inkml:brush xml:id="br0">
      <inkml:brushProperty name="width" value="0.1" units="cm"/>
      <inkml:brushProperty name="height" value="0.1" units="cm"/>
      <inkml:brushProperty name="color" value="#FFFFFF"/>
    </inkml:brush>
  </inkml:definitions>
  <inkml:trace contextRef="#ctx0" brushRef="#br0">1 38 5204 0 0,'0'0'83'0'0,"0"-1"-1"0"0,0 1 0 0 0,0 0 1 0 0,0 0-1 0 0,0-1 0 0 0,0 1 1 0 0,0 0-1 0 0,0 0 0 0 0,0-1 0 0 0,0 1 1 0 0,0 0-1 0 0,0 0 0 0 0,1-1 1 0 0,-1 1-1 0 0,0 0 0 0 0,0-1 165 0 0,1 1-165 0 0,-1 0 1 0 0,0 0-1 0 0,0 0 0 0 0,0 0 1 0 0,1 0-1 0 0,-1-1 0 0 0,0 1 0 0 0,0 0 1 0 0,1 0-1 0 0,-1 0 0 0 0,0 0 1 0 0,0 0-1 0 0,1 0 0 0 0,-1 0 1 0 0,0 0-1 0 0,0 0 0 0 0,1 0 0 0 0,-1 0 1 0 0,0 0-1 0 0,0 0 0 0 0,1 0 1 0 0,-1 0-1 0 0,0 0 0 0 0,0 0 1 0 0,1 0-1 0 0,-1 1 0 0 0,8 14 1656 0 0,5 44-1230 0 0,-7-30 79 0 0,-3-17-419 0 0,1 0-1 0 0,0-1 1 0 0,1 1 0 0 0,0-1-1 0 0,11 17 1 0 0,-14-25-157 0 0,0 0 0 0 0,0 0 0 0 0,0-1 0 0 0,0 1 0 0 0,0-1 0 0 0,1 1 0 0 0,0-1 0 0 0,-1 0 1 0 0,1 1-1 0 0,0-2 0 0 0,0 1 0 0 0,0 0 0 0 0,0 0 0 0 0,0-1 0 0 0,0 0 0 0 0,1 0 0 0 0,-1 1 0 0 0,0-2 0 0 0,1 1 0 0 0,-1 0 1 0 0,1-1-1 0 0,-1 0 0 0 0,1 0 0 0 0,5 0 0 0 0,-5-1-18 0 0,1 0 0 0 0,-1 0 0 0 0,0 0 1 0 0,0-1-1 0 0,0 0 0 0 0,1 1 0 0 0,-2-1 0 0 0,1-1 1 0 0,0 1-1 0 0,0-1 0 0 0,-1 1 0 0 0,1-1 0 0 0,-1 0 1 0 0,0 0-1 0 0,0-1 0 0 0,0 1 0 0 0,0-1 0 0 0,-1 1 0 0 0,1-1 1 0 0,-1 0-1 0 0,3-7 0 0 0,3-8 37 0 0,-2 0-1 0 0,0-1 1 0 0,6-33 0 0 0,1-4 488 0 0,-10 48-500 0 0,5-13 618 0 0,-4 24-254 0 0,0 14-156 0 0,-1 2-177 0 0,0 0 0 0 0,1 0 0 0 0,1 0 0 0 0,1-1 0 0 0,0 0 0 0 0,1 0-1 0 0,1-1 1 0 0,1 1 0 0 0,17 23 0 0 0,-25-38-121 0 0,1 1 0 0 0,0-1-1 0 0,0 0 1 0 0,-1 0 0 0 0,1 0-1 0 0,1 0 1 0 0,-1-1 0 0 0,0 1-1 0 0,0-1 1 0 0,0 1 0 0 0,1-1 0 0 0,-1 0-1 0 0,1 1 1 0 0,-1-1 0 0 0,1-1-1 0 0,0 1 1 0 0,-1 0 0 0 0,1 0 0 0 0,0-1-1 0 0,-1 0 1 0 0,1 0 0 0 0,0 1-1 0 0,0-2 1 0 0,-1 1 0 0 0,1 0 0 0 0,0 0-1 0 0,0-1 1 0 0,-1 1 0 0 0,1-1-1 0 0,-1 0 1 0 0,1 0 0 0 0,0 0 0 0 0,-1 0-1 0 0,0-1 1 0 0,1 1 0 0 0,-1-1-1 0 0,0 1 1 0 0,0-1 0 0 0,1 0 0 0 0,1-2-1 0 0,2-2-60 0 0,0 0-1 0 0,-1-1 1 0 0,0 0-1 0 0,0 0 1 0 0,0 0-1 0 0,-1 0 0 0 0,0-1 1 0 0,0 0-1 0 0,-1 0 1 0 0,0 0-1 0 0,3-16 1 0 0,3-38-789 0 0,-6 27-1633 0 0</inkml:trace>
</inkml:ink>
</file>

<file path=ppt/ink/ink7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0.371"/>
    </inkml:context>
    <inkml:brush xml:id="br0">
      <inkml:brushProperty name="width" value="0.1" units="cm"/>
      <inkml:brushProperty name="height" value="0.1" units="cm"/>
      <inkml:brushProperty name="color" value="#FFFFFF"/>
    </inkml:brush>
  </inkml:definitions>
  <inkml:trace contextRef="#ctx0" brushRef="#br0">16 158 10677 0 0,'-7'-53'679'0'0,"-2"-51"799"0"0,17 349 1583 0 0,-4-191-2729 0 0,3 0 0 0 0,23 87 1 0 0,-27-132-346 0 0,0-1 1 0 0,0 0-1 0 0,0 0 1 0 0,1 0 0 0 0,0 0-1 0 0,0-1 1 0 0,1 1-1 0 0,0-1 1 0 0,1 0 0 0 0,0-1-1 0 0,0 1 1 0 0,0-1 0 0 0,0 0-1 0 0,1-1 1 0 0,15 10-1 0 0,-14-10-118 0 0,1-1 0 0 0,0-1-1 0 0,0 0 1 0 0,0 0 0 0 0,1 0-1 0 0,-1-1 1 0 0,1-1-1 0 0,-1 0 1 0 0,1 0 0 0 0,0 0-1 0 0,-1-2 1 0 0,1 1-1 0 0,-1-1 1 0 0,14-3 0 0 0,-7 1-74 0 0,0-2 0 0 0,-1 0 0 0 0,0 0 0 0 0,0-2 0 0 0,0 0 0 0 0,-1 0 0 0 0,0-1 0 0 0,19-15 0 0 0,-9 3-39 0 0,-1 0-1 0 0,-2-2 1 0 0,31-36 0 0 0,-46 50 368 0 0,-1 0 0 0 0,1 0 0 0 0,-2-1 0 0 0,1 1 0 0 0,-1-1 0 0 0,0 0 0 0 0,-1 0 0 0 0,0 0 0 0 0,0-1 0 0 0,-1 1 0 0 0,-1-1 0 0 0,1 1 0 0 0,-1-1 0 0 0,-1 0 0 0 0,0-9 0 0 0,-1 16-78 0 0,1 1 1 0 0,-1 0 0 0 0,0-1-1 0 0,1 1 1 0 0,-1 0 0 0 0,0 0-1 0 0,0 0 1 0 0,-1-1 0 0 0,1 1 0 0 0,0 0-1 0 0,-1 1 1 0 0,1-1 0 0 0,-1 0-1 0 0,0 0 1 0 0,0 1 0 0 0,1-1-1 0 0,-1 1 1 0 0,0-1 0 0 0,0 1-1 0 0,0 0 1 0 0,-1 0 0 0 0,1 0 0 0 0,0 0-1 0 0,0 0 1 0 0,-1 0 0 0 0,1 0-1 0 0,-5 0 1 0 0,2 0 33 0 0,0 1 0 0 0,0-1 0 0 0,0 1 0 0 0,1 0 0 0 0,-1 1 0 0 0,0-1 0 0 0,0 1 0 0 0,0 0 0 0 0,0 0 0 0 0,0 0 0 0 0,1 1 0 0 0,-8 3 0 0 0,1 2 27 0 0,1 0 0 0 0,0 0 0 0 0,0 1 0 0 0,1 0 0 0 0,0 1 0 0 0,1 0 0 0 0,0 1 0 0 0,0 0 1 0 0,1 0-1 0 0,0 0 0 0 0,1 1 0 0 0,0 0 0 0 0,1 0 0 0 0,0 1 0 0 0,-4 15 0 0 0,7-18-86 0 0,-1 1-1 0 0,1-1 1 0 0,1 1 0 0 0,0-1 0 0 0,0 1 0 0 0,1-1 0 0 0,1 1-1 0 0,-1-1 1 0 0,3 11 0 0 0,-2-13-71 0 0,1-1-1 0 0,0 0 1 0 0,0 0 0 0 0,1 1-1 0 0,0-1 1 0 0,0-1 0 0 0,0 1-1 0 0,0 0 1 0 0,1-1 0 0 0,0 0 0 0 0,0 0-1 0 0,1 0 1 0 0,-1 0 0 0 0,7 3-1 0 0,-9-5 12 0 0,1-1 0 0 0,0 1 0 0 0,0-1 0 0 0,0 0 0 0 0,1-1 0 0 0,-1 1 0 0 0,0 0 0 0 0,1-1 0 0 0,-1 0 0 0 0,1 0 0 0 0,-1 0 0 0 0,1 0 0 0 0,0 0 0 0 0,-1-1-1 0 0,1 1 1 0 0,0-1 0 0 0,0 0 0 0 0,4-1 0 0 0,-4 0 9 0 0,1 0 0 0 0,-1-1-1 0 0,0 0 1 0 0,0 0 0 0 0,0 0-1 0 0,0 0 1 0 0,0 0 0 0 0,0-1-1 0 0,-1 1 1 0 0,1-1-1 0 0,-1 0 1 0 0,0 0 0 0 0,4-4-1 0 0,2-6 115 0 0,1 0-1 0 0,-2-1 1 0 0,1 0-1 0 0,-2 0 0 0 0,0-1 1 0 0,-1 0-1 0 0,5-16 0 0 0,-11 31-70 0 0,14-33 513 0 0,-14 32-515 0 0,0 1-1 0 0,0 0 0 0 0,0-1 1 0 0,0 1-1 0 0,1-1 1 0 0,-1 1-1 0 0,0-1 0 0 0,0 1 1 0 0,1 0-1 0 0,-1-1 0 0 0,0 1 1 0 0,1 0-1 0 0,-1-1 1 0 0,1 1-1 0 0,-1 0 0 0 0,0 0 1 0 0,1-1-1 0 0,-1 1 1 0 0,1 0-1 0 0,-1 0 0 0 0,0-1 1 0 0,1 1-1 0 0,-1 0 0 0 0,1 0 1 0 0,-1 0-1 0 0,1 0 1 0 0,-1 0-1 0 0,1 0 0 0 0,-1 0 1 0 0,1 0-1 0 0,-1 0 0 0 0,1 0 1 0 0,-1 0-1 0 0,1 0 1 0 0,-1 0-1 0 0,1 0 0 0 0,-1 1 1 0 0,0-1-1 0 0,1 0 1 0 0,-1 0-1 0 0,1 0 0 0 0,-1 1 1 0 0,1-1-1 0 0,-1 0 0 0 0,0 1 1 0 0,1-1-1 0 0,-1 0 1 0 0,0 1-1 0 0,1-1 0 0 0,-1 0 1 0 0,0 1-1 0 0,1-1 0 0 0,-1 0 1 0 0,0 1-1 0 0,0-1 1 0 0,0 1-1 0 0,1-1 0 0 0,-1 1 1 0 0,0-1-1 0 0,0 1 1 0 0,0-1-1 0 0,0 1 0 0 0,0 0 1 0 0,16 31 177 0 0,2 0 1 0 0,1-1-1 0 0,36 46 1 0 0,-53-75-527 0 0,1 0 0 0 0,-1 0 0 0 0,1 0 1 0 0,0 0-1 0 0,0-1 0 0 0,0 1 0 0 0,0-1 0 0 0,0 0 1 0 0,0 0-1 0 0,0 0 0 0 0,0 0 0 0 0,0 0 1 0 0,1 0-1 0 0,-1-1 0 0 0,0 0 0 0 0,1 0 0 0 0,-1 0 1 0 0,0 0-1 0 0,0 0 0 0 0,1-1 0 0 0,-1 1 1 0 0,0-1-1 0 0,0 0 0 0 0,1 0 0 0 0,-1 0 0 0 0,0 0 1 0 0,0-1-1 0 0,3-1 0 0 0,12-5-2753 0 0</inkml:trace>
</inkml:ink>
</file>

<file path=ppt/ink/ink7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0.735"/>
    </inkml:context>
    <inkml:brush xml:id="br0">
      <inkml:brushProperty name="width" value="0.1" units="cm"/>
      <inkml:brushProperty name="height" value="0.1" units="cm"/>
      <inkml:brushProperty name="color" value="#FFFFFF"/>
    </inkml:brush>
  </inkml:definitions>
  <inkml:trace contextRef="#ctx0" brushRef="#br0">1 28 5452 0 0,'6'-5'1093'0'0,"-2"1"-177"0"0,1 1-248 0 0,-2-1-352 0 0,1 2-32 0 0,-1-1-836 0 0,-1 0-500 0 0,1 2 60 0 0,-3-2 55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28.828"/>
    </inkml:context>
    <inkml:brush xml:id="br0">
      <inkml:brushProperty name="width" value="0.1" units="cm"/>
      <inkml:brushProperty name="height" value="0.1" units="cm"/>
      <inkml:brushProperty name="color" value="#FFFFFF"/>
    </inkml:brush>
  </inkml:definitions>
  <inkml:trace contextRef="#ctx0" brushRef="#br0">1 290 2472 0 0,'11'32'13017'0'0,"1"-36"-13153"0"0,10-6 219 0 0,0-2-1 0 0,-1-1 1 0 0,-1-1-1 0 0,0 0 0 0 0,0-1 1 0 0,30-32-1 0 0,-45 42-70 0 0,-1-1 0 0 0,0 0 0 0 0,0 0-1 0 0,0 0 1 0 0,-1 0 0 0 0,1-1 0 0 0,-2 1 0 0 0,1-1 0 0 0,-1 1-1 0 0,0-1 1 0 0,0 0 0 0 0,1-13 0 0 0,-2 16-20 0 0,-1 0 0 0 0,1 0 0 0 0,-1 0 0 0 0,0 0 1 0 0,0-1-1 0 0,-1 1 0 0 0,1 0 0 0 0,-1 0 0 0 0,0 0 0 0 0,0 0 0 0 0,-1 1 1 0 0,1-1-1 0 0,-1 0 0 0 0,1 0 0 0 0,-1 1 0 0 0,0-1 0 0 0,-1 1 1 0 0,1-1-1 0 0,-1 1 0 0 0,1 0 0 0 0,-1 0 0 0 0,0 0 0 0 0,-5-3 0 0 0,6 5 1 0 0,0 0-1 0 0,0 0 0 0 0,0 1 0 0 0,-1-1 0 0 0,1 1 0 0 0,0-1 0 0 0,0 1 0 0 0,-1 0 1 0 0,1 0-1 0 0,0 0 0 0 0,0 0 0 0 0,-1 0 0 0 0,1 1 0 0 0,0-1 0 0 0,0 1 0 0 0,-1-1 1 0 0,1 1-1 0 0,0 0 0 0 0,0 0 0 0 0,0 0 0 0 0,0 0 0 0 0,0 0 0 0 0,0 0 0 0 0,0 0 1 0 0,1 1-1 0 0,-1-1 0 0 0,0 1 0 0 0,-1 2 0 0 0,-8 6-9 0 0,1 0 0 0 0,-17 24 0 0 0,26-33 15 0 0,-9 14 20 0 0,1 1-1 0 0,0 0 0 0 0,1 1 1 0 0,1 0-1 0 0,1 0 1 0 0,0 0-1 0 0,1 1 0 0 0,1 0 1 0 0,1 0-1 0 0,0 0 1 0 0,2 0-1 0 0,0 0 1 0 0,0 1-1 0 0,2-1 0 0 0,6 36 1 0 0,-7-51 17 0 0,0 0 1 0 0,1 0-1 0 0,0 1 0 0 0,0-1 1 0 0,0 0-1 0 0,0 0 1 0 0,0 0-1 0 0,0-1 0 0 0,1 1 1 0 0,-1 0-1 0 0,1 0 1 0 0,0-1-1 0 0,0 1 1 0 0,0-1-1 0 0,0 1 0 0 0,0-1 1 0 0,1 0-1 0 0,-1 0 1 0 0,1 0-1 0 0,4 3 0 0 0,-3-4 8 0 0,0 1-1 0 0,0-1 0 0 0,0 0 0 0 0,1-1 0 0 0,-1 1 0 0 0,0-1 1 0 0,0 1-1 0 0,1-1 0 0 0,-1 0 0 0 0,0-1 0 0 0,1 1 0 0 0,-1-1 1 0 0,6-2-1 0 0,8-2 25 0 0,-1-2 1 0 0,0 0-1 0 0,0-1 1 0 0,-1-1-1 0 0,29-19 1 0 0,-5-3-2189 0 0,-16 8-4694 0 0</inkml:trace>
</inkml:ink>
</file>

<file path=ppt/ink/ink7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7.260"/>
    </inkml:context>
    <inkml:brush xml:id="br0">
      <inkml:brushProperty name="width" value="0.1" units="cm"/>
      <inkml:brushProperty name="height" value="0.1" units="cm"/>
      <inkml:brushProperty name="color" value="#FFFFFF"/>
    </inkml:brush>
  </inkml:definitions>
  <inkml:trace contextRef="#ctx0" brushRef="#br0">0 53 5853 0 0,'46'-8'1863'0'0,"244"-34"2482"0"0,-282 42-4615 0 0,23-2-268 0 0,-10 2-3383 0 0</inkml:trace>
</inkml:ink>
</file>

<file path=ppt/ink/ink7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7.633"/>
    </inkml:context>
    <inkml:brush xml:id="br0">
      <inkml:brushProperty name="width" value="0.1" units="cm"/>
      <inkml:brushProperty name="height" value="0.1" units="cm"/>
      <inkml:brushProperty name="color" value="#FFFFFF"/>
    </inkml:brush>
  </inkml:definitions>
  <inkml:trace contextRef="#ctx0" brushRef="#br0">68 72 1836 0 0,'-10'-13'1226'0'0,"4"5"-345"0"0,0 0-1 0 0,0 0 0 0 0,-1 0 0 0 0,0 1 1 0 0,-15-12-1 0 0,21 22-557 0 0,0-1-1 0 0,0 1 0 0 0,1 0 1 0 0,0 0-1 0 0,-1 0 1 0 0,1 0-1 0 0,0-1 1 0 0,0 1-1 0 0,1 0 1 0 0,0 4-1 0 0,34 237 2842 0 0,-16-114-2053 0 0,11 112-2003 0 0,-27-216-529 0 0,0 5-4182 0 0</inkml:trace>
</inkml:ink>
</file>

<file path=ppt/ink/ink7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8.589"/>
    </inkml:context>
    <inkml:brush xml:id="br0">
      <inkml:brushProperty name="width" value="0.1" units="cm"/>
      <inkml:brushProperty name="height" value="0.1" units="cm"/>
      <inkml:brushProperty name="color" value="#FFFFFF"/>
    </inkml:brush>
  </inkml:definitions>
  <inkml:trace contextRef="#ctx0" brushRef="#br0">378 122 2108 0 0,'0'-9'701'0'0,"0"1"0"0"0,-1 0 0 0 0,0 0 0 0 0,0 0 0 0 0,-1 0 0 0 0,0 0 0 0 0,0 0 0 0 0,-1 0 0 0 0,0 0 0 0 0,0 1 0 0 0,-8-13 0 0 0,9 18-629 0 0,0 1 0 0 0,0 0 0 0 0,1 0 1 0 0,-1-1-1 0 0,0 1 0 0 0,0 0 1 0 0,0 1-1 0 0,0-1 0 0 0,0 0 0 0 0,-1 0 1 0 0,1 1-1 0 0,0-1 0 0 0,0 1 0 0 0,0 0 1 0 0,-1 0-1 0 0,1 0 0 0 0,0 0 0 0 0,0 0 1 0 0,0 0-1 0 0,-1 1 0 0 0,1-1 1 0 0,0 1-1 0 0,0-1 0 0 0,-4 3 0 0 0,-5 0 86 0 0,-1 2 0 0 0,1 0-1 0 0,-11 6 1 0 0,2 2 66 0 0,0 1-1 0 0,1 0 1 0 0,1 1-1 0 0,0 1 1 0 0,-31 36-1 0 0,38-38-48 0 0,0 0 0 0 0,1 0 0 0 0,0 1 0 0 0,1 1 0 0 0,1-1-1 0 0,1 1 1 0 0,0 1 0 0 0,-9 30 0 0 0,15-42-146 0 0,0-1 0 0 0,1 0 0 0 0,-1 0 0 0 0,1 1 0 0 0,0-1 0 0 0,0 0 0 0 0,0 1 0 0 0,0-1 0 0 0,1 0 0 0 0,0 1 0 0 0,0-1 0 0 0,0 0 0 0 0,0 0 0 0 0,1 0 0 0 0,0 0 0 0 0,0 0 0 0 0,0 0 0 0 0,0 0 0 0 0,0 0 0 0 0,1-1 0 0 0,0 0 0 0 0,-1 1 0 0 0,7 4 0 0 0,-4-4-31 0 0,0-1-1 0 0,1 1 0 0 0,-1-1 1 0 0,1-1-1 0 0,0 1 0 0 0,0-1 1 0 0,0 0-1 0 0,0 0 0 0 0,0-1 1 0 0,0 1-1 0 0,0-2 0 0 0,0 1 1 0 0,1-1-1 0 0,-1 1 0 0 0,0-2 1 0 0,7 0-1 0 0,-4 0-14 0 0,-1 0 1 0 0,1-1-1 0 0,0 0 0 0 0,-1-1 1 0 0,0 0-1 0 0,1 0 0 0 0,-1-1 1 0 0,-1 0-1 0 0,1 0 0 0 0,0-1 1 0 0,-1 0-1 0 0,0 0 0 0 0,0-1 1 0 0,-1 0-1 0 0,1 0 0 0 0,-1-1 1 0 0,-1 1-1 0 0,1-1 0 0 0,-1-1 1 0 0,6-10-1 0 0,3-9 108 0 0,-2-1 0 0 0,0 0 0 0 0,-2 0 0 0 0,11-49 0 0 0,-10 50 132 0 0,-11 27-216 0 0,0 0 1 0 0,0 0-1 0 0,0-1 1 0 0,0 1 0 0 0,1 0-1 0 0,-1 0 1 0 0,0 0-1 0 0,0-1 1 0 0,0 1-1 0 0,1 0 1 0 0,-1 0-1 0 0,0 0 1 0 0,0 0 0 0 0,1-1-1 0 0,-1 1 1 0 0,0 0-1 0 0,0 0 1 0 0,1 0-1 0 0,-1 0 1 0 0,0 0-1 0 0,0 0 1 0 0,1 0 0 0 0,-1 0-1 0 0,0 0 1 0 0,1 0-1 0 0,-1 0 1 0 0,0 0-1 0 0,0 0 1 0 0,1 0-1 0 0,-1 0 1 0 0,1 0 0 0 0,8 14 237 0 0,47 118 387 0 0,-47-115-711 0 0,1-1 1 0 0,0 0-1 0 0,1 0 0 0 0,1-1 0 0 0,19 21 1 0 0,-27-33-157 0 0,-1 0-1 0 0,1-1 1 0 0,0 1 0 0 0,0-1 0 0 0,0 0 0 0 0,0 0 0 0 0,0 0 0 0 0,0-1 0 0 0,6 2 0 0 0,-8-2-120 0 0,1 0 0 0 0,-1-1 0 0 0,0 1 1 0 0,1-1-1 0 0,-1 0 0 0 0,1 0 0 0 0,-1 0 0 0 0,0 0 0 0 0,1 0 1 0 0,-1 0-1 0 0,1-1 0 0 0,-1 1 0 0 0,0-1 0 0 0,1 0 1 0 0,-1 0-1 0 0,0 0 0 0 0,0 0 0 0 0,4-2 0 0 0</inkml:trace>
</inkml:ink>
</file>

<file path=ppt/ink/ink7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8.962"/>
    </inkml:context>
    <inkml:brush xml:id="br0">
      <inkml:brushProperty name="width" value="0.1" units="cm"/>
      <inkml:brushProperty name="height" value="0.1" units="cm"/>
      <inkml:brushProperty name="color" value="#FFFFFF"/>
    </inkml:brush>
  </inkml:definitions>
  <inkml:trace contextRef="#ctx0" brushRef="#br0">0 27 5096 0 0,'6'-4'194'0'0,"-1"1"-1"0"0,1 0 1 0 0,0 0-1 0 0,0 1 1 0 0,0-1-1 0 0,0 1 1 0 0,0 0-1 0 0,0 1 1 0 0,1 0-1 0 0,-1 0 1 0 0,0 0-1 0 0,1 0 1 0 0,-1 1-1 0 0,1 0 1 0 0,-1 1-1 0 0,1 0 1 0 0,-1 0-1 0 0,0 0 0 0 0,1 0 1 0 0,-1 1-1 0 0,0 0 1 0 0,0 1-1 0 0,0-1 1 0 0,6 5-1 0 0,-7-5-111 0 0,0 1 0 0 0,0 0 0 0 0,-1 0-1 0 0,1 1 1 0 0,-1-1 0 0 0,0 1-1 0 0,0 0 1 0 0,0 0 0 0 0,-1 0 0 0 0,1 1-1 0 0,-1-1 1 0 0,5 9 0 0 0,-7-9-56 0 0,1 0-1 0 0,-1 0 1 0 0,0 0 0 0 0,0 0 0 0 0,0 0-1 0 0,-1 0 1 0 0,1 0 0 0 0,-1 1 0 0 0,0-1-1 0 0,0 0 1 0 0,0 0 0 0 0,-1 0 0 0 0,1 0-1 0 0,-1 0 1 0 0,0 0 0 0 0,-1 0 0 0 0,1 0-1 0 0,-3 6 1 0 0,-5 6 28 0 0,0 0 1 0 0,-2-1-1 0 0,1 0 0 0 0,-2 0 1 0 0,0-2-1 0 0,-1 1 0 0 0,0-1 1 0 0,-1-1-1 0 0,0-1 0 0 0,-1 0 0 0 0,0 0 1 0 0,-23 10-1 0 0,34-19-9 0 0,1 0 0 0 0,-1 1 0 0 0,1-1 0 0 0,0 1 0 0 0,0-1 0 0 0,-5 7 0 0 0,7-9-38 0 0,1 0-1 0 0,0 0 1 0 0,0 1 0 0 0,0-1 0 0 0,0 0-1 0 0,-1 0 1 0 0,1 1 0 0 0,0-1-1 0 0,0 0 1 0 0,0 1 0 0 0,0-1 0 0 0,0 0-1 0 0,0 1 1 0 0,0-1 0 0 0,0 0-1 0 0,0 1 1 0 0,0-1 0 0 0,0 0 0 0 0,0 1-1 0 0,0-1 1 0 0,0 0 0 0 0,0 1-1 0 0,0-1 1 0 0,0 0 0 0 0,0 1 0 0 0,0-1-1 0 0,0 0 1 0 0,1 1 0 0 0,-1-1-1 0 0,0 1 1 0 0,19 5 90 0 0,33-2-270 0 0,104-7-1 0 0,-43-1-3582 0 0,-91 4 801 0 0</inkml:trace>
</inkml:ink>
</file>

<file path=ppt/ink/ink7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9.449"/>
    </inkml:context>
    <inkml:brush xml:id="br0">
      <inkml:brushProperty name="width" value="0.1" units="cm"/>
      <inkml:brushProperty name="height" value="0.1" units="cm"/>
      <inkml:brushProperty name="color" value="#FFFFFF"/>
    </inkml:brush>
  </inkml:definitions>
  <inkml:trace contextRef="#ctx0" brushRef="#br0">0 269 4892 0 0,'10'7'3868'0'0,"2"15"-3124"0"0,-9-17-278 0 0,107 247 3109 0 0,34 17-1089 0 0,-142-266-2457 0 0,-1-1 1 0 0,1 0 0 0 0,-1 0-1 0 0,1 0 1 0 0,0 0 0 0 0,0 0-1 0 0,0 0 1 0 0,0 0-1 0 0,0-1 1 0 0,4 3 0 0 0,-5-3-14 0 0,0-1 1 0 0,0 1 0 0 0,0-1-1 0 0,0 0 1 0 0,0 0 0 0 0,0 1 0 0 0,0-1-1 0 0,0 0 1 0 0,0 0 0 0 0,0 0-1 0 0,0 0 1 0 0,0 0 0 0 0,0 0-1 0 0,0-1 1 0 0,0 1 0 0 0,0 0-1 0 0,0 0 1 0 0,0-1 0 0 0,1 0 0 0 0,1-1 6 0 0,0-1 0 0 0,0 1 1 0 0,0-1-1 0 0,0 0 0 0 0,-1 1 1 0 0,1-1-1 0 0,-1-1 0 0 0,0 1 1 0 0,0 0-1 0 0,0 0 0 0 0,0-1 1 0 0,-1 1-1 0 0,2-5 1 0 0,8-25 53 0 0,-2 0 1 0 0,6-41 0 0 0,-8 39-59 0 0,102-491 153 0 0,-107 517-249 0 0,0-3-280 0 0,1 0 0 0 0,0 0 0 0 0,1 0-1 0 0,0 1 1 0 0,8-16 0 0 0,-12 27 289 0 0,0 0 0 0 0,0-1 0 0 0,0 1 0 0 0,0 0 0 0 0,1-1 0 0 0,-1 1 0 0 0,0 0 0 0 0,0-1 0 0 0,1 1 0 0 0,-1 0 0 0 0,0 0 0 0 0,0-1 0 0 0,1 1 0 0 0,-1 0 0 0 0,0 0 0 0 0,1-1 0 0 0,-1 1 0 0 0,0 0 0 0 0,1 0 0 0 0,-1 0 0 0 0,0 0 0 0 0,1 0 0 0 0,-1-1 0 0 0,0 1 0 0 0,1 0 0 0 0,-1 0 0 0 0,1 0 0 0 0,-1 0 0 0 0,0 0 0 0 0,1 0 0 0 0,-1 0 0 0 0,0 0 0 0 0,1 0 0 0 0,-1 1-1 0 0,1-1 1 0 0,-1 0 0 0 0,0 0 0 0 0,1 0 0 0 0,-1 0 0 0 0,0 0 0 0 0,1 1 0 0 0,-1-1 0 0 0,0 0 0 0 0,0 0 0 0 0,1 0 0 0 0,-1 1 0 0 0,0-1 0 0 0,1 0 0 0 0,-1 1 0 0 0,0-1 0 0 0,11 19-3192 0 0,-5-4 348 0 0</inkml:trace>
</inkml:ink>
</file>

<file path=ppt/ink/ink7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9.990"/>
    </inkml:context>
    <inkml:brush xml:id="br0">
      <inkml:brushProperty name="width" value="0.1" units="cm"/>
      <inkml:brushProperty name="height" value="0.1" units="cm"/>
      <inkml:brushProperty name="color" value="#FFFFFF"/>
    </inkml:brush>
  </inkml:definitions>
  <inkml:trace contextRef="#ctx0" brushRef="#br0">289 34 4988 0 0,'0'-1'244'0'0,"0"0"-1"0"0,0-1 0 0 0,0 1 1 0 0,0 0-1 0 0,0 0 0 0 0,-1-1 0 0 0,1 1 1 0 0,0 0-1 0 0,-1 0 0 0 0,1 0 0 0 0,-1 0 1 0 0,1-1-1 0 0,-1 1 0 0 0,0 0 1 0 0,1 0-1 0 0,-1 0 0 0 0,0 0 0 0 0,0 0 1 0 0,0 0-1 0 0,0 1 0 0 0,1-1 0 0 0,-1 0 1 0 0,0 0-1 0 0,-1 1 0 0 0,0-2 0 0 0,-1 1-41 0 0,0 0-1 0 0,0 0 0 0 0,-1 0 0 0 0,1 1 0 0 0,0-1 0 0 0,0 1 0 0 0,0 0 0 0 0,0 0 0 0 0,-1 0 0 0 0,-2 0 0 0 0,-4 2 6 0 0,0-1 0 0 0,0 2 0 0 0,0-1 1 0 0,1 1-1 0 0,-18 8 0 0 0,15-3-28 0 0,0-1 0 0 0,1 1 0 0 0,0 1 1 0 0,0 0-1 0 0,1 1 0 0 0,0 0 0 0 0,1 0 0 0 0,0 1 0 0 0,1 0 0 0 0,0 1 1 0 0,1 0-1 0 0,-10 20 0 0 0,13-23-133 0 0,0 0 0 0 0,1 0 0 0 0,0 0 0 0 0,0 1 0 0 0,1-1 0 0 0,0 1 0 0 0,1 0 0 0 0,0-1 0 0 0,0 1 0 0 0,1 0 0 0 0,0 0 0 0 0,1-1 0 0 0,0 1 0 0 0,1 0 0 0 0,0-1 0 0 0,0 1 0 0 0,1-1 0 0 0,7 16 0 0 0,-8-21-66 0 0,0-1 1 0 0,0 1-1 0 0,0-1 1 0 0,0 0-1 0 0,0 0 1 0 0,1 1-1 0 0,0-1 1 0 0,-1-1-1 0 0,1 1 1 0 0,0 0-1 0 0,0-1 1 0 0,1 0-1 0 0,-1 1 1 0 0,0-1-1 0 0,1 0 1 0 0,-1-1-1 0 0,1 1 0 0 0,0-1 1 0 0,0 0-1 0 0,0 1 1 0 0,-1-2-1 0 0,1 1 1 0 0,0 0-1 0 0,0-1 1 0 0,0 0-1 0 0,0 0 1 0 0,0 0-1 0 0,0 0 1 0 0,0-1-1 0 0,0 1 1 0 0,0-1-1 0 0,0 0 1 0 0,0 0-1 0 0,6-3 0 0 0,-2 0-20 0 0,0 0 0 0 0,1 0 0 0 0,-2-1 0 0 0,1 0 0 0 0,0 0 0 0 0,-1-1 0 0 0,0 1-1 0 0,0-2 1 0 0,-1 1 0 0 0,0-1 0 0 0,0 0 0 0 0,0 0 0 0 0,-1-1 0 0 0,5-10 0 0 0,1-7-33 0 0,-2 0 0 0 0,12-51 1 0 0,-9 31 206 0 0,-11 40-154 0 0,5-12 154 0 0,-3 18 16 0 0,-1 10 2 0 0,16 101 372 0 0,-15-98-550 0 0,1 1 0 0 0,0-1 0 0 0,2 0 0 0 0,-1 0 0 0 0,12 20 0 0 0,-12-27-265 0 0,0-1 1 0 0,0 1 0 0 0,0-1 0 0 0,10 8 0 0 0,-14-12-107 0 0,1-1-1 0 0,0 1 1 0 0,0-1 0 0 0,0 1 0 0 0,0-1 0 0 0,0 0 0 0 0,0 1 0 0 0,0-1 0 0 0,1 0 0 0 0,-1-1 0 0 0,0 1 0 0 0,0 0 0 0 0,1-1 0 0 0,-1 1 0 0 0,1-1 0 0 0,-1 0 0 0 0,1 1 0 0 0,-1-1-1 0 0,5-1 1 0 0</inkml:trace>
</inkml:ink>
</file>

<file path=ppt/ink/ink7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0.396"/>
    </inkml:context>
    <inkml:brush xml:id="br0">
      <inkml:brushProperty name="width" value="0.1" units="cm"/>
      <inkml:brushProperty name="height" value="0.1" units="cm"/>
      <inkml:brushProperty name="color" value="#FFFFFF"/>
    </inkml:brush>
  </inkml:definitions>
  <inkml:trace contextRef="#ctx0" brushRef="#br0">1 36 6489 0 0,'-1'-1'199'0'0,"1"0"0"0"0,0-1 0 0 0,0 1 0 0 0,0-1 0 0 0,0 1 0 0 0,0 0 0 0 0,0-1 0 0 0,1 1 0 0 0,-1-1 0 0 0,0 1 0 0 0,1 0 0 0 0,-1-1 0 0 0,1 1 0 0 0,-1 0 0 0 0,1-1 0 0 0,0 1 0 0 0,-1 0 0 0 0,1 0 0 0 0,0 0 0 0 0,0-1 0 0 0,0 1 0 0 0,0 0 1 0 0,0 0-1 0 0,2-1 0 0 0,0 1-71 0 0,-1 1 1 0 0,1-1-1 0 0,0 1 0 0 0,-1 0 1 0 0,1 0-1 0 0,0 0 1 0 0,0 0-1 0 0,-1 0 1 0 0,1 1-1 0 0,0-1 1 0 0,-1 1-1 0 0,5 1 1 0 0,19 7 145 0 0,0 2 1 0 0,-1 0 0 0 0,0 1 0 0 0,0 2 0 0 0,-2 0-1 0 0,0 2 1 0 0,0 0 0 0 0,-2 2 0 0 0,31 31 0 0 0,-36-35-169 0 0,-2 1-1 0 0,0 1 1 0 0,-1 1 0 0 0,17 25 0 0 0,-27-38-101 0 0,-1 1 0 0 0,1-1 0 0 0,-1 1 0 0 0,0-1 0 0 0,0 1 0 0 0,0 0 1 0 0,-1 0-1 0 0,1 0 0 0 0,-1 0 0 0 0,0 0 0 0 0,-1 0 0 0 0,1 0 0 0 0,-1 0 1 0 0,0 0-1 0 0,0 0 0 0 0,-1 0 0 0 0,0 0 0 0 0,1 0 0 0 0,-2 0 0 0 0,1 0 0 0 0,0 0 1 0 0,-1 0-1 0 0,-4 8 0 0 0,5-12-6 0 0,0 0 0 0 0,1 0 0 0 0,-1 0 0 0 0,0 1-1 0 0,0-1 1 0 0,0 0 0 0 0,0 0 0 0 0,0 0 0 0 0,0-1 0 0 0,0 1 0 0 0,0 0 0 0 0,0 0 0 0 0,-1-1 0 0 0,1 1 0 0 0,0 0 0 0 0,0-1-1 0 0,-1 1 1 0 0,1-1 0 0 0,0 0 0 0 0,-1 1 0 0 0,1-1 0 0 0,-1 0 0 0 0,1 0 0 0 0,0 0 0 0 0,-1 0 0 0 0,1 0 0 0 0,0 0 0 0 0,-1 0-1 0 0,1 0 1 0 0,-1-1 0 0 0,1 1 0 0 0,0-1 0 0 0,0 1 0 0 0,-1-1 0 0 0,1 1 0 0 0,0-1 0 0 0,0 0 0 0 0,-1 1 0 0 0,1-1 0 0 0,0 0-1 0 0,0 0 1 0 0,0 0 0 0 0,0 0 0 0 0,0 0 0 0 0,0 0 0 0 0,0 0 0 0 0,1 0 0 0 0,-1 0 0 0 0,0-1 0 0 0,1 1 0 0 0,-1 0 0 0 0,1 0-1 0 0,-1-1 1 0 0,1 1 0 0 0,-1 0 0 0 0,1-1 0 0 0,0 1 0 0 0,0 0 0 0 0,0-1 0 0 0,0-2 0 0 0,1-16-23 0 0,1 0 0 0 0,1 0 0 0 0,0 0 0 0 0,2 0 1 0 0,1 1-1 0 0,11-30 0 0 0,-1 13-761 0 0,1 1 1 0 0,32-48 0 0 0,-11 39-4234 0 0,-30 35 1984 0 0</inkml:trace>
</inkml:ink>
</file>

<file path=ppt/ink/ink7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0.881"/>
    </inkml:context>
    <inkml:brush xml:id="br0">
      <inkml:brushProperty name="width" value="0.1" units="cm"/>
      <inkml:brushProperty name="height" value="0.1" units="cm"/>
      <inkml:brushProperty name="color" value="#FFFFFF"/>
    </inkml:brush>
  </inkml:definitions>
  <inkml:trace contextRef="#ctx0" brushRef="#br0">360 1 4712 0 0,'-4'0'295'0'0,"0"-1"-1"0"0,0 1 0 0 0,0 0 1 0 0,-1 0-1 0 0,1 1 0 0 0,0-1 0 0 0,0 1 1 0 0,0 0-1 0 0,0 0 0 0 0,0 0 1 0 0,0 0-1 0 0,0 1 0 0 0,-6 3 0 0 0,-41 29 808 0 0,44-28-926 0 0,-12 11 241 0 0,1 0 0 0 0,1 1 0 0 0,1 1 0 0 0,0 0 0 0 0,1 2 0 0 0,2 0 0 0 0,0 0 0 0 0,1 1 0 0 0,-11 29 0 0 0,7-10-43 0 0,1 1 0 0 0,3 0 1 0 0,2 1-1 0 0,1 0 0 0 0,2 1 1 0 0,2-1-1 0 0,2 1 0 0 0,4 60 0 0 0,0-83-418 0 0,2 0 0 0 0,0 0 0 0 0,1 0 0 0 0,1 0 0 0 0,1-1 0 0 0,0 0 0 0 0,2 0 0 0 0,11 22 0 0 0,-13-32-362 0 0,1 0-1 0 0,0 0 0 0 0,0 0 1 0 0,0-1-1 0 0,1 0 0 0 0,17 14 1 0 0,-18-17-159 0 0,0-1 1 0 0,0 0-1 0 0,1-1 1 0 0,0 0 0 0 0,-1 0-1 0 0,2-1 1 0 0,-1 0-1 0 0,0 0 1 0 0,1 0-1 0 0,9 0 1 0 0,5 0-2273 0 0</inkml:trace>
</inkml:ink>
</file>

<file path=ppt/ink/ink7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1.255"/>
    </inkml:context>
    <inkml:brush xml:id="br0">
      <inkml:brushProperty name="width" value="0.1" units="cm"/>
      <inkml:brushProperty name="height" value="0.1" units="cm"/>
      <inkml:brushProperty name="color" value="#FFFFFF"/>
    </inkml:brush>
  </inkml:definitions>
  <inkml:trace contextRef="#ctx0" brushRef="#br0">445 30 6505 0 0,'1'-2'240'0'0,"-1"0"1"0"0,1 0 0 0 0,-1 0-1 0 0,0 1 1 0 0,0-1 0 0 0,0 0-1 0 0,0 0 1 0 0,0 0 0 0 0,0 0-1 0 0,-1 0 1 0 0,0-3 0 0 0,-6 2 1685 0 0,-6 12-903 0 0,-14 22-82 0 0,1 2-1 0 0,-36 63 0 0 0,37-56-576 0 0,-42 66 334 0 0,-47 69 275 0 0,30-66-5563 0 0,64-92 253 0 0</inkml:trace>
</inkml:ink>
</file>

<file path=ppt/ink/ink7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1.619"/>
    </inkml:context>
    <inkml:brush xml:id="br0">
      <inkml:brushProperty name="width" value="0.1" units="cm"/>
      <inkml:brushProperty name="height" value="0.1" units="cm"/>
      <inkml:brushProperty name="color" value="#FFFFFF"/>
    </inkml:brush>
  </inkml:definitions>
  <inkml:trace contextRef="#ctx0" brushRef="#br0">0 49 4708 0 0,'0'-4'429'0'0,"0"0"-1"0"0,0 0 0 0 0,1 0 0 0 0,-1 0 0 0 0,1 0 0 0 0,0 0 0 0 0,0 0 0 0 0,2-6 0 0 0,-2 10-340 0 0,-1-1-1 0 0,0 1 0 0 0,1-1 1 0 0,-1 1-1 0 0,0-1 0 0 0,1 1 0 0 0,-1 0 1 0 0,0-1-1 0 0,1 1 0 0 0,-1-1 1 0 0,1 1-1 0 0,-1 0 0 0 0,1 0 0 0 0,-1-1 1 0 0,1 1-1 0 0,-1 0 0 0 0,1 0 0 0 0,-1 0 1 0 0,1-1-1 0 0,-1 1 0 0 0,1 0 1 0 0,0 0-1 0 0,-1 0 0 0 0,1 0 0 0 0,0 0 1 0 0,1 1-5 0 0,0-1 1 0 0,-1 1-1 0 0,1-1 1 0 0,0 1 0 0 0,-1 0-1 0 0,1 0 1 0 0,0 0-1 0 0,-1 0 1 0 0,1 0-1 0 0,-1 0 1 0 0,1 0 0 0 0,0 2-1 0 0,42 43 1063 0 0,-2 2 0 0 0,55 81 0 0 0,-91-120-1052 0 0,13 19 79 0 0,52 67-841 0 0,-62-85-257 0 0,0 0 1 0 0,1-1-1 0 0,0 0 0 0 0,0-1 1 0 0,0 0-1 0 0,19 11 0 0 0,-14-13-2015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29.208"/>
    </inkml:context>
    <inkml:brush xml:id="br0">
      <inkml:brushProperty name="width" value="0.1" units="cm"/>
      <inkml:brushProperty name="height" value="0.1" units="cm"/>
      <inkml:brushProperty name="color" value="#FFFFFF"/>
    </inkml:brush>
  </inkml:definitions>
  <inkml:trace contextRef="#ctx0" brushRef="#br0">1 47 5821 0 0,'2'-2'1000'0'0,"-1"-2"624"0"0,1 0-1136 0 0,-1 1-248 0 0,-1 0-180 0 0,2 1-8 0 0,-1-1-484 0 0,4 0-268 0 0,-2 1-436 0 0,2-2 64 0 0,-2 1 67 0 0,1-1 57 0 0,1 2 40 0 0,1-1 68 0 0,-1-2-4 0 0</inkml:trace>
</inkml:ink>
</file>

<file path=ppt/ink/ink7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1.985"/>
    </inkml:context>
    <inkml:brush xml:id="br0">
      <inkml:brushProperty name="width" value="0.1" units="cm"/>
      <inkml:brushProperty name="height" value="0.1" units="cm"/>
      <inkml:brushProperty name="color" value="#FFFFFF"/>
    </inkml:brush>
  </inkml:definitions>
  <inkml:trace contextRef="#ctx0" brushRef="#br0">0 11 5881 0 0,'1'-1'87'0'0,"-1"0"1"0"0,0 1-1 0 0,1-1 1 0 0,-1 0-1 0 0,1 1 1 0 0,-1-1 0 0 0,1 1-1 0 0,0-1 1 0 0,-1 0-1 0 0,1 1 1 0 0,0-1 0 0 0,-1 1-1 0 0,1 0 1 0 0,0-1-1 0 0,-1 1 1 0 0,1 0-1 0 0,0-1 1 0 0,0 1 0 0 0,-1 0-1 0 0,1 0 1 0 0,0-1-1 0 0,0 1 1 0 0,0 0 0 0 0,0 0-1 0 0,-1 0 1 0 0,1 0-1 0 0,0 0 1 0 0,0 0-1 0 0,0 0 1 0 0,-1 1 0 0 0,1-1-1 0 0,0 0 1 0 0,0 0-1 0 0,0 1 1 0 0,0-1 0 0 0,37 17 1049 0 0,-38-17-1119 0 0,48 27 807 0 0,-2 2-1 0 0,0 2 1 0 0,70 64 0 0 0,-86-68-525 0 0,-1 2 0 0 0,-2 2 0 0 0,-1 0 1 0 0,-1 1-1 0 0,38 68 0 0 0,-56-86-206 0 0,-1 1 0 0 0,0-1-1 0 0,-1 1 1 0 0,-1 1-1 0 0,0-1 1 0 0,-1 0 0 0 0,-1 1-1 0 0,0 0 1 0 0,-1 0-1 0 0,0-1 1 0 0,-2 1-1 0 0,0 0 1 0 0,-1 0 0 0 0,-5 25-1 0 0,-1-15-285 0 0,0-1-1 0 0,-2 0 1 0 0,0-1-1 0 0,-2 0 0 0 0,-1 0 1 0 0,0-1-1 0 0,-33 40 1 0 0,27-41-2200 0 0,-1 0-1 0 0,-31 26 1 0 0,38-37-452 0 0</inkml:trace>
  <inkml:trace contextRef="#ctx0" brushRef="#br0" timeOffset="1">1300 650 6341 0 0,'-1'0'102'0'0,"1"-1"0"0"0,-1 1 0 0 0,1 0 0 0 0,0-1 0 0 0,-1 1 1 0 0,1 0-1 0 0,0-1 0 0 0,0 1 0 0 0,-1 0 0 0 0,1-1 0 0 0,0 1 1 0 0,0-1-1 0 0,-1 1 0 0 0,1 0 0 0 0,0-1 0 0 0,0 1 1 0 0,0-1-1 0 0,0 1 0 0 0,0-1 0 0 0,0 1 0 0 0,-1 0 0 0 0,1-1 1 0 0,0 1-1 0 0,0-1 0 0 0,1 1 0 0 0,-1-1 0 0 0,0 1 0 0 0,0-1 1 0 0,0 1-1 0 0,0 0 0 0 0,0-1 0 0 0,0 1 0 0 0,0-1 0 0 0,1 0 1 0 0,16-10 1303 0 0,26-1-562 0 0,-42 12-785 0 0,213-35 1157 0 0,-85 15-5617 0 0,-115 17 1349 0 0</inkml:trace>
</inkml:ink>
</file>

<file path=ppt/ink/ink7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2.328"/>
    </inkml:context>
    <inkml:brush xml:id="br0">
      <inkml:brushProperty name="width" value="0.1" units="cm"/>
      <inkml:brushProperty name="height" value="0.1" units="cm"/>
      <inkml:brushProperty name="color" value="#FFFFFF"/>
    </inkml:brush>
  </inkml:definitions>
  <inkml:trace contextRef="#ctx0" brushRef="#br0">29 0 5817 0 0,'-6'15'787'0'0,"1"-1"1"0"0,0 1 0 0 0,2 0 0 0 0,-1 1 0 0 0,2-1 0 0 0,-1 22-1 0 0,4 98 1079 0 0,1-83-1161 0 0,7 96-1346 0 0,2-51-3960 0 0,-8-73 1650 0 0</inkml:trace>
</inkml:ink>
</file>

<file path=ppt/ink/ink7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2.854"/>
    </inkml:context>
    <inkml:brush xml:id="br0">
      <inkml:brushProperty name="width" value="0.1" units="cm"/>
      <inkml:brushProperty name="height" value="0.1" units="cm"/>
      <inkml:brushProperty name="color" value="#FFFFFF"/>
    </inkml:brush>
  </inkml:definitions>
  <inkml:trace contextRef="#ctx0" brushRef="#br0">10 27 5629 0 0,'-3'-10'157'0'0,"-2"-7"3814"0"0,3 33-1133 0 0,4 353 1728 0 0,-1-31-3789 0 0,2-357-828 0 0,0 1 1 0 0,1-1-1 0 0,1 1 1 0 0,0-1-1 0 0,2 2 1 0 0,16-33-1 0 0,-20 42 68 0 0,1 1-1 0 0,0-1 1 0 0,0 1-1 0 0,1 0 1 0 0,0 1-1 0 0,0-1 0 0 0,0 1 1 0 0,1 0-1 0 0,0 0 1 0 0,0 0-1 0 0,1 1 1 0 0,0 0-1 0 0,0 0 1 0 0,0 1-1 0 0,0 0 1 0 0,1 0-1 0 0,-1 1 1 0 0,1 0-1 0 0,0 0 0 0 0,0 0 1 0 0,0 1-1 0 0,1 1 1 0 0,-1-1-1 0 0,0 2 1 0 0,1-1-1 0 0,-1 1 1 0 0,0 0-1 0 0,1 0 1 0 0,-1 1-1 0 0,0 1 0 0 0,1-1 1 0 0,-1 1-1 0 0,0 0 1 0 0,14 7-1 0 0,-12-4-9 0 0,0 0-1 0 0,-1 0 0 0 0,0 2 1 0 0,0-1-1 0 0,0 1 0 0 0,-1 0 1 0 0,0 1-1 0 0,0 0 0 0 0,0 0 1 0 0,11 18-1 0 0,-16-22-16 0 0,0 1 0 0 0,-1 0 0 0 0,1 0 0 0 0,-1 0 0 0 0,0 0-1 0 0,0 0 1 0 0,-1 1 0 0 0,0-1 0 0 0,0 0 0 0 0,0 1 0 0 0,0-1 0 0 0,-1 1 0 0 0,0-1 0 0 0,0 1 0 0 0,0-1 0 0 0,-1 1 0 0 0,0-1 0 0 0,0 1 0 0 0,0-1 0 0 0,-1 0-1 0 0,0 0 1 0 0,0 1 0 0 0,-4 6 0 0 0,1-4 4 0 0,-1 0-1 0 0,0-1 0 0 0,-1 0 0 0 0,0 0 1 0 0,0 0-1 0 0,0-1 0 0 0,-1 0 1 0 0,0 0-1 0 0,0-1 0 0 0,0 0 1 0 0,-1 0-1 0 0,1-1 0 0 0,-1 0 0 0 0,0-1 1 0 0,-16 4-1 0 0,13-3 15 0 0,0-2 0 0 0,0 1 0 0 0,0-1 1 0 0,-1-1-1 0 0,1 0 0 0 0,-1-1 0 0 0,1-1 0 0 0,-1 0 0 0 0,1 0 1 0 0,0-1-1 0 0,-22-6 0 0 0,12-5-550 0 0,21 12 276 0 0,0 0 0 0 0,0-1 0 0 0,0 1 0 0 0,0 0 0 0 0,0 0 0 0 0,1-1 0 0 0,-1 1 0 0 0,0-1 0 0 0,1 1 0 0 0,-1-1 0 0 0,1 1 0 0 0,-1-1 1 0 0,1 1-1 0 0,0-1 0 0 0,0 1 0 0 0,0-1 0 0 0,0 1 0 0 0,0-1 0 0 0,0 1 0 0 0,0-1 0 0 0,0 1 0 0 0,0-1 0 0 0,1 1 0 0 0,-1-1 0 0 0,1 1 0 0 0,-1-1 0 0 0,1 1 0 0 0,0 0 1 0 0,-1-1-1 0 0,1 1 0 0 0,0 0 0 0 0,1-2 0 0 0,7-11-2742 0 0</inkml:trace>
</inkml:ink>
</file>

<file path=ppt/ink/ink7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3.273"/>
    </inkml:context>
    <inkml:brush xml:id="br0">
      <inkml:brushProperty name="width" value="0.1" units="cm"/>
      <inkml:brushProperty name="height" value="0.1" units="cm"/>
      <inkml:brushProperty name="color" value="#FFFFFF"/>
    </inkml:brush>
  </inkml:definitions>
  <inkml:trace contextRef="#ctx0" brushRef="#br0">1 77 6605 0 0,'8'-9'431'0'0,"1"1"0"0"0,1 1 0 0 0,-1 0 1 0 0,1 0-1 0 0,1 1 0 0 0,-1 0 0 0 0,1 1 1 0 0,0 0-1 0 0,18-5 0 0 0,-25 9-360 0 0,0-1-1 0 0,0 1 1 0 0,0 1-1 0 0,1-1 1 0 0,-1 0 0 0 0,0 1-1 0 0,1 0 1 0 0,-1 0-1 0 0,0 0 1 0 0,1 1-1 0 0,-1-1 1 0 0,0 1 0 0 0,1 0-1 0 0,-1 0 1 0 0,0 1-1 0 0,0-1 1 0 0,0 1 0 0 0,0 0-1 0 0,0 0 1 0 0,0 0-1 0 0,-1 1 1 0 0,1-1-1 0 0,-1 1 1 0 0,0 0 0 0 0,1 0-1 0 0,-1 0 1 0 0,0 0-1 0 0,-1 1 1 0 0,4 4 0 0 0,-4-5-65 0 0,1 1 1 0 0,-1 0 0 0 0,0 1 0 0 0,0-1 0 0 0,-1 0 0 0 0,1 0 0 0 0,-1 1 0 0 0,0-1 0 0 0,0 1 0 0 0,-1-1 0 0 0,1 1 0 0 0,-1 0 0 0 0,0-1 0 0 0,0 1 0 0 0,-1-1 0 0 0,-1 9-1 0 0,0-7-3 0 0,0 1-1 0 0,0-1 0 0 0,-1 1 0 0 0,-1-1 1 0 0,1 0-1 0 0,-1 0 0 0 0,0 0 0 0 0,0 0 1 0 0,-9 9-1 0 0,-6 2 38 0 0,-1 0 0 0 0,0-1-1 0 0,-1-2 1 0 0,-38 22 0 0 0,32-23 215 0 0,-13 8 945 0 0,74-22-302 0 0,96-6-583 0 0,-67 6-2125 0 0,1-4-4401 0 0,-53 5 3462 0 0</inkml:trace>
</inkml:ink>
</file>

<file path=ppt/ink/ink7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4.189"/>
    </inkml:context>
    <inkml:brush xml:id="br0">
      <inkml:brushProperty name="width" value="0.1" units="cm"/>
      <inkml:brushProperty name="height" value="0.1" units="cm"/>
      <inkml:brushProperty name="color" value="#FFFFFF"/>
    </inkml:brush>
  </inkml:definitions>
  <inkml:trace contextRef="#ctx0" brushRef="#br0">1 371 5120 0 0,'20'55'6930'0'0,"19"53"-6477"0"0,94 173 1141 0 0,-58-129-716 0 0,-75-151-862 0 0,1 1 0 0 0,0 0 0 0 0,-1-1 0 0 0,1 1 0 0 0,0 0 0 0 0,0-1 1 0 0,0 1-1 0 0,0-1 0 0 0,0 0 0 0 0,0 1 0 0 0,1-1 0 0 0,-1 0 0 0 0,0 1 1 0 0,1-1-1 0 0,-1 0 0 0 0,1 0 0 0 0,-1 0 0 0 0,1 0 0 0 0,1 0 0 0 0,-2-1-6 0 0,0 0 0 0 0,0 0-1 0 0,1 0 1 0 0,-1-1-1 0 0,0 1 1 0 0,0 0 0 0 0,0-1-1 0 0,-1 1 1 0 0,1 0 0 0 0,0-1-1 0 0,0 1 1 0 0,0-1-1 0 0,0 1 1 0 0,0-1 0 0 0,0 0-1 0 0,-1 1 1 0 0,1-1 0 0 0,0 0-1 0 0,0 0 1 0 0,-1 0-1 0 0,1 1 1 0 0,-1-1 0 0 0,2-1-1 0 0,3-8 33 0 0,0 0-1 0 0,-1 0 0 0 0,0 0 0 0 0,5-18 1 0 0,9-59 67 0 0,13-139 1 0 0,-18 112-54 0 0,-2 22-98 0 0,-2 6-621 0 0,40-165-1 0 0,-48 248 444 0 0,11-30-956 0 0,-12 32 958 0 0,0 0 0 0 0,1-1 0 0 0,-1 1-1 0 0,1 0 1 0 0,0 0 0 0 0,-1 0 0 0 0,1 0 0 0 0,0 0-1 0 0,0 0 1 0 0,-1 0 0 0 0,1 0 0 0 0,0 0 0 0 0,0 0-1 0 0,0 1 1 0 0,0-1 0 0 0,0 0 0 0 0,0 1 0 0 0,1-1 0 0 0,-1 1-1 0 0,0-1 1 0 0,0 1 0 0 0,2-1 0 0 0</inkml:trace>
</inkml:ink>
</file>

<file path=ppt/ink/ink7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4.716"/>
    </inkml:context>
    <inkml:brush xml:id="br0">
      <inkml:brushProperty name="width" value="0.1" units="cm"/>
      <inkml:brushProperty name="height" value="0.1" units="cm"/>
      <inkml:brushProperty name="color" value="#FFFFFF"/>
    </inkml:brush>
  </inkml:definitions>
  <inkml:trace contextRef="#ctx0" brushRef="#br0">221 16 4296 0 0,'0'-1'131'0'0,"0"0"0"0"0,0 1 0 0 0,0-1 0 0 0,0 1 0 0 0,0-1 0 0 0,0 0 0 0 0,0 1 0 0 0,0-1 0 0 0,-1 1 0 0 0,1-1 0 0 0,0 0 1 0 0,0 1-1 0 0,-1-1 0 0 0,1 1 0 0 0,0-1 0 0 0,-1 1 0 0 0,1-1 0 0 0,0 1 0 0 0,-1-1 0 0 0,1 1 0 0 0,-1-1 0 0 0,1 1 0 0 0,-1 0 0 0 0,1-1 0 0 0,-1 1 0 0 0,1 0 0 0 0,-1-1 0 0 0,0 1 0 0 0,-21-1 1448 0 0,15 3-1370 0 0,1-1-1 0 0,0 1 0 0 0,0 0 0 0 0,-12 6 0 0 0,7 0-20 0 0,-1 1 0 0 0,1 0 0 0 0,1 1 0 0 0,-1 0-1 0 0,2 0 1 0 0,-1 1 0 0 0,2 1 0 0 0,-1-1-1 0 0,2 1 1 0 0,-1 1 0 0 0,2-1 0 0 0,0 1 0 0 0,0 1-1 0 0,1-1 1 0 0,-4 19 0 0 0,6-21-123 0 0,1-1 1 0 0,1 0-1 0 0,0 1 0 0 0,0-1 1 0 0,1 1-1 0 0,0-1 0 0 0,1 1 1 0 0,0-1-1 0 0,4 17 0 0 0,-3-20-66 0 0,1 0 0 0 0,-1 0 0 0 0,1-1 0 0 0,0 1 0 0 0,1-1 0 0 0,0 0 0 0 0,0 0 0 0 0,0 0 0 0 0,0 0 0 0 0,1-1 0 0 0,0 0 0 0 0,0 0 0 0 0,1 0 0 0 0,10 7 0 0 0,-13-10-24 0 0,0 0 0 0 0,0 0-1 0 0,0 0 1 0 0,0-1 0 0 0,0 1-1 0 0,1-1 1 0 0,-1 0 0 0 0,0 0-1 0 0,1 0 1 0 0,-1 0 0 0 0,1-1-1 0 0,-1 1 1 0 0,1-1-1 0 0,-1 0 1 0 0,1 0 0 0 0,-1 0-1 0 0,6-1 1 0 0,-6 0 6 0 0,0 0 0 0 0,0-1-1 0 0,0 1 1 0 0,0-1 0 0 0,0 1 0 0 0,-1-1-1 0 0,1 0 1 0 0,0 0 0 0 0,-1 0 0 0 0,0-1-1 0 0,1 1 1 0 0,-1 0 0 0 0,0-1 0 0 0,0 0-1 0 0,2-3 1 0 0,1-4 3 0 0,0 1 1 0 0,-1-1-1 0 0,0 0 1 0 0,-1-1-1 0 0,0 1 1 0 0,0-1-1 0 0,-1 1 0 0 0,-1-1 1 0 0,1-20-1 0 0,1-90 919 0 0,-3 121-896 0 0,0 0 1 0 0,0 0-1 0 0,0 0 0 0 0,0 0 1 0 0,0 0-1 0 0,0 0 0 0 0,1 0 1 0 0,-1 0-1 0 0,0 0 0 0 0,0 0 1 0 0,0 0-1 0 0,0 0 0 0 0,0 0 1 0 0,0 1-1 0 0,0-1 0 0 0,0 0 1 0 0,0 0-1 0 0,0 0 0 0 0,0 0 1 0 0,0 0-1 0 0,0 0 0 0 0,0 0 1 0 0,0 0-1 0 0,1 0 0 0 0,-1 0 1 0 0,0 0-1 0 0,0 0 0 0 0,0 0 1 0 0,0 0-1 0 0,0 0 0 0 0,0 0 1 0 0,0 0-1 0 0,0-1 0 0 0,0 1 1 0 0,0 0-1 0 0,0 0 0 0 0,0 0 1 0 0,0 0-1 0 0,0 0 0 0 0,0 0 1 0 0,0 0-1 0 0,1 0 0 0 0,-1 0 1 0 0,0 0-1 0 0,0 0 0 0 0,0 0 1 0 0,0 0-1 0 0,0 0 0 0 0,0 0 1 0 0,0 0-1 0 0,0 0 0 0 0,0 0 1 0 0,0-1-1 0 0,6 12 166 0 0,5 14-27 0 0,11 45 5 0 0,-12-35 147 0 0,15 36-1 0 0,-21-61-678 0 0,1-1-1 0 0,0 1 0 0 0,1-1 0 0 0,0 0 1 0 0,0 0-1 0 0,1 0 0 0 0,0-1 1 0 0,8 8-1 0 0,7-3-3593 0 0</inkml:trace>
</inkml:ink>
</file>

<file path=ppt/ink/ink7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5.062"/>
    </inkml:context>
    <inkml:brush xml:id="br0">
      <inkml:brushProperty name="width" value="0.1" units="cm"/>
      <inkml:brushProperty name="height" value="0.1" units="cm"/>
      <inkml:brushProperty name="color" value="#FFFFFF"/>
    </inkml:brush>
  </inkml:definitions>
  <inkml:trace contextRef="#ctx0" brushRef="#br0">0 108 5521 0 0,'2'-2'207'0'0,"0"-1"0"0"0,1 1 1 0 0,-1 0-1 0 0,1 0 0 0 0,-1 0 1 0 0,1 0-1 0 0,-1 0 1 0 0,1 0-1 0 0,0 1 0 0 0,0-1 1 0 0,0 1-1 0 0,0 0 1 0 0,0 0-1 0 0,0 0 0 0 0,0 0 1 0 0,0 1-1 0 0,5-1 1 0 0,-2 1 1 0 0,1 0 1 0 0,-1 0 0 0 0,0 1-1 0 0,0 0 1 0 0,0 0 0 0 0,1 1-1 0 0,-1 0 1 0 0,8 3 0 0 0,1 2 52 0 0,-1 1 1 0 0,0 0-1 0 0,0 1 1 0 0,-1 0-1 0 0,0 1 1 0 0,14 14 0 0 0,-17-15-127 0 0,-1 1 1 0 0,-1 1 0 0 0,0-1-1 0 0,0 1 1 0 0,-1 0 0 0 0,6 13-1 0 0,-11-20-103 0 0,0 0-1 0 0,-1 0 0 0 0,1 0 1 0 0,-1 0-1 0 0,1 0 1 0 0,-1 1-1 0 0,-1-1 0 0 0,1 0 1 0 0,-1 1-1 0 0,1-1 1 0 0,-1 1-1 0 0,0-1 0 0 0,-1 0 1 0 0,1 1-1 0 0,-1-1 1 0 0,0 0-1 0 0,0 1 0 0 0,0-1 1 0 0,-1 0-1 0 0,1 0 1 0 0,-5 7-1 0 0,5-10-19 0 0,1 1 1 0 0,-1-1-1 0 0,0 0 0 0 0,1 0 0 0 0,-1 0 1 0 0,0 0-1 0 0,0 0 0 0 0,0 0 1 0 0,0 0-1 0 0,0-1 0 0 0,0 1 0 0 0,0 0 1 0 0,0 0-1 0 0,0-1 0 0 0,0 1 0 0 0,0-1 1 0 0,0 1-1 0 0,0-1 0 0 0,-1 1 1 0 0,1-1-1 0 0,0 0 0 0 0,0 1 0 0 0,-1-1 1 0 0,1 0-1 0 0,0 0 0 0 0,-1 0 0 0 0,1 0 1 0 0,-2-1-1 0 0,1 1-3 0 0,1-1-1 0 0,0 0 1 0 0,0 0-1 0 0,0 0 1 0 0,0 1-1 0 0,0-1 1 0 0,0 0-1 0 0,0 0 1 0 0,0-1-1 0 0,0 1 1 0 0,0 0 0 0 0,1 0-1 0 0,-1 0 1 0 0,0-1-1 0 0,1 1 1 0 0,-1 0-1 0 0,1 0 1 0 0,-1-1-1 0 0,1 1 1 0 0,0 0-1 0 0,0-1 1 0 0,-1 1 0 0 0,1-1-1 0 0,0 1 1 0 0,0 0-1 0 0,1-2 1 0 0,0-10-36 0 0,0 1 0 0 0,1 0 0 0 0,0 0 0 0 0,1 0 0 0 0,1 1 0 0 0,0-1 0 0 0,0 1 0 0 0,1 0 0 0 0,8-14 0 0 0,2 0-340 0 0,1 1 0 0 0,35-41 0 0 0,-33 46-1301 0 0,1 1 0 0 0,32-24 1 0 0,-31 28-1358 0 0</inkml:trace>
</inkml:ink>
</file>

<file path=ppt/ink/ink7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5.436"/>
    </inkml:context>
    <inkml:brush xml:id="br0">
      <inkml:brushProperty name="width" value="0.1" units="cm"/>
      <inkml:brushProperty name="height" value="0.1" units="cm"/>
      <inkml:brushProperty name="color" value="#FFFFFF"/>
    </inkml:brush>
  </inkml:definitions>
  <inkml:trace contextRef="#ctx0" brushRef="#br0">114 5 3928 0 0,'-1'0'159'0'0,"0"-1"0"0"0,0 0-1 0 0,0 1 1 0 0,0 0 0 0 0,0-1 0 0 0,-1 1-1 0 0,1-1 1 0 0,0 1 0 0 0,0 0-1 0 0,-1 0 1 0 0,1 0 0 0 0,0 0 0 0 0,0 0-1 0 0,0 0 1 0 0,-1 0 0 0 0,1 0-1 0 0,0 0 1 0 0,0 1 0 0 0,-1-1-1 0 0,1 1 1 0 0,0-1 0 0 0,-2 1 0 0 0,1 1 39 0 0,-1 0 1 0 0,1-1 0 0 0,0 1 0 0 0,0 0 0 0 0,0 0 0 0 0,0 1 0 0 0,0-1 0 0 0,0 0 0 0 0,-2 4-1 0 0,-2 7 325 0 0,0-1-1 0 0,0 1 1 0 0,-4 16-1 0 0,8-22-148 0 0,-7 28 181 0 0,1-1 0 0 0,2 1 0 0 0,2 1 0 0 0,1-1 0 0 0,1 1 0 0 0,2 0 0 0 0,10 67 1 0 0,-7-72-462 0 0,2 9 253 0 0,1 0 0 0 0,1-1 0 0 0,17 47-1 0 0,-20-74-532 0 0,1 0 1 0 0,1 0-1 0 0,0 0 0 0 0,0-1 0 0 0,2 0 0 0 0,7 10 0 0 0,-10-15-236 0 0,1 0-1 0 0,0 0 1 0 0,0-1-1 0 0,0 0 0 0 0,1 0 1 0 0,-1-1-1 0 0,1 1 1 0 0,0-1-1 0 0,0-1 0 0 0,14 6 1 0 0,9-6-2613 0 0,-15-5-21 0 0</inkml:trace>
</inkml:ink>
</file>

<file path=ppt/ink/ink7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5.888"/>
    </inkml:context>
    <inkml:brush xml:id="br0">
      <inkml:brushProperty name="width" value="0.1" units="cm"/>
      <inkml:brushProperty name="height" value="0.1" units="cm"/>
      <inkml:brushProperty name="color" value="#FFFFFF"/>
    </inkml:brush>
  </inkml:definitions>
  <inkml:trace contextRef="#ctx0" brushRef="#br0">0 1 5316 0 0,'5'-1'3592'0'0,"-5"2"-3531"0"0,7 11 1518 0 0,7 24-990 0 0,-10-26-6 0 0,4 10-121 0 0,10 26 797 0 0,43 80 0 0 0,-53-114-1209 0 0,0 1 0 0 0,0-2 0 0 0,1 1 0 0 0,0-1 0 0 0,1 0 0 0 0,0-1 0 0 0,1 0 0 0 0,0-1 0 0 0,1 0 0 0 0,24 14 0 0 0,-34-22-50 0 0,1 0 0 0 0,-1 0 0 0 0,0 0 0 0 0,0 0 0 0 0,1 0 0 0 0,-1 0 0 0 0,1-1 0 0 0,-1 1 0 0 0,0-1 0 0 0,1 0 0 0 0,-1 1 0 0 0,1-1 0 0 0,-1 0 0 0 0,1 0 0 0 0,-1-1 0 0 0,1 1 0 0 0,-1-1 0 0 0,1 1 0 0 0,-1-1 0 0 0,4-1 0 0 0,-4 0-5 0 0,1 1-1 0 0,-1-1 0 0 0,1 0 0 0 0,-1 0 0 0 0,0-1 0 0 0,0 1 0 0 0,0 0 0 0 0,0-1 0 0 0,0 1 1 0 0,-1-1-1 0 0,1 0 0 0 0,-1 1 0 0 0,0-1 0 0 0,2-4 0 0 0,1-7-39 0 0,0 0-1 0 0,-1-1 1 0 0,-1 1-1 0 0,-1-1 1 0 0,1-24-1 0 0,3-129-330 0 0,-4 161 423 0 0,2 7 70 0 0,5 15 231 0 0,4 21 103 0 0,4 31 217 0 0,11 90 0 0 0,-23-117-502 0 0,-2 0 0 0 0,-1 1 0 0 0,-9 66 0 0 0,7-98-133 0 0,-1 1-1 0 0,0-1 1 0 0,-1 0-1 0 0,0 0 1 0 0,0 0-1 0 0,-1-1 1 0 0,0 1-1 0 0,0-1 1 0 0,-1 0-1 0 0,0 0 1 0 0,-1 0-1 0 0,0 0 1 0 0,0-1-1 0 0,0 0 1 0 0,-11 8-1 0 0,7-8 32 0 0,1 0 0 0 0,-1-1 0 0 0,0 0 0 0 0,0-1 0 0 0,-1 0 0 0 0,0-1 0 0 0,0 0 0 0 0,0-1 0 0 0,0 0 0 0 0,0 0 0 0 0,-1-1 0 0 0,-13 0 0 0 0,17-1-147 0 0,-30 0 10 0 0,37-1-72 0 0,1 0 0 0 0,-1 0 1 0 0,1 0-1 0 0,-1 0 0 0 0,0 0 0 0 0,1 0 1 0 0,-1 0-1 0 0,0-1 0 0 0,1 1 1 0 0,-1 0-1 0 0,1 0 0 0 0,-1 0 0 0 0,0-1 1 0 0,1 1-1 0 0,-1 0 0 0 0,1-1 1 0 0,-1 1-1 0 0,1-1 0 0 0,-1 1 1 0 0,1 0-1 0 0,-1-1 0 0 0,1 1 0 0 0,0-1 1 0 0,-1 1-1 0 0,1-1 0 0 0,0 1 1 0 0,-1-1-1 0 0,1 0 0 0 0,0 1 0 0 0,-1-1 1 0 0,1 1-1 0 0,0-1 0 0 0,0 0 1 0 0,0 1-1 0 0,0-1 0 0 0,0 0 0 0 0,0 1 1 0 0,0-1-1 0 0,0 1 0 0 0,0-1 1 0 0,0 0-1 0 0,0 1 0 0 0,0-1 1 0 0,0 0-1 0 0,0 1 0 0 0,1-2 0 0 0,10-23-2884 0 0,-1 7-31 0 0</inkml:trace>
</inkml:ink>
</file>

<file path=ppt/ink/ink7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6.278"/>
    </inkml:context>
    <inkml:brush xml:id="br0">
      <inkml:brushProperty name="width" value="0.1" units="cm"/>
      <inkml:brushProperty name="height" value="0.1" units="cm"/>
      <inkml:brushProperty name="color" value="#FFFFFF"/>
    </inkml:brush>
  </inkml:definitions>
  <inkml:trace contextRef="#ctx0" brushRef="#br0">0 22 5745 0 0,'2'-1'129'0'0,"-1"-1"0"0"0,1 0 0 0 0,0 0 0 0 0,-1 1 0 0 0,1-1 0 0 0,0 1 0 0 0,0-1 0 0 0,0 1 0 0 0,0 0 0 0 0,0 0 0 0 0,0 0 0 0 0,1 0 0 0 0,-1 0 0 0 0,0 1 0 0 0,0-1 0 0 0,1 1 0 0 0,-1-1 0 0 0,0 1 1 0 0,1 0-1 0 0,-1 0 0 0 0,1 0 0 0 0,-1 0 0 0 0,0 0 0 0 0,1 0 0 0 0,-1 1 0 0 0,0-1 0 0 0,1 1 0 0 0,2 1 0 0 0,7 2 89 0 0,-1 1 0 0 0,0 0 0 0 0,0 0 0 0 0,10 8 0 0 0,-13-8-97 0 0,19 12 235 0 0,-2 2 0 0 0,0 0 0 0 0,0 2 0 0 0,-2 0 0 0 0,-1 2 0 0 0,-1 0 0 0 0,-1 2 0 0 0,0 0 0 0 0,18 35 0 0 0,-20-29-123 0 0,-2 0 0 0 0,-1 1 0 0 0,-2 1 0 0 0,-1 0 0 0 0,-1 1 1 0 0,-2 0-1 0 0,8 63 0 0 0,-14-75-90 0 0,-1 0 1 0 0,-2 30-1 0 0,-1-21 34 0 0,0 1-41 0 0,-1 0 0 0 0,-2-1 0 0 0,-2 1 0 0 0,0-1 0 0 0,-2 0 0 0 0,-1-1 0 0 0,-21 46 0 0 0,20-56-136 0 0,-1 0 0 0 0,0-1 0 0 0,-1-1 0 0 0,-1 0 0 0 0,-1 0 0 0 0,0-2 0 0 0,-1 0 0 0 0,-1 0 0 0 0,-1-1 0 0 0,0-1 0 0 0,-33 20 0 0 0,30-21-669 0 0,-18 11-1741 0 0,15-17-2373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29.799"/>
    </inkml:context>
    <inkml:brush xml:id="br0">
      <inkml:brushProperty name="width" value="0.1" units="cm"/>
      <inkml:brushProperty name="height" value="0.1" units="cm"/>
      <inkml:brushProperty name="color" value="#FFFFFF"/>
    </inkml:brush>
  </inkml:definitions>
  <inkml:trace contextRef="#ctx0" brushRef="#br0">291 81 1148 0 0,'5'-3'893'0'0,"0"-1"-1"0"0,0 1 0 0 0,-1-1 1 0 0,0-1-1 0 0,0 1 1 0 0,0-1-1 0 0,6-9 1 0 0,-9 13-728 0 0,-1 0 0 0 0,1 0 1 0 0,-1 0-1 0 0,1 0 1 0 0,-1 0-1 0 0,0 0 0 0 0,1 0 1 0 0,-1 0-1 0 0,0 0 0 0 0,0 0 1 0 0,0 0-1 0 0,0 0 1 0 0,0 0-1 0 0,0 0 0 0 0,0 0 1 0 0,0 0-1 0 0,0 0 0 0 0,0 0 1 0 0,-1-1-1 0 0,0 0 1 0 0,0 1-68 0 0,0 0 1 0 0,0-1 0 0 0,0 1 0 0 0,0 0 0 0 0,0 0 0 0 0,-1 0 0 0 0,1 0 0 0 0,0 0 0 0 0,-1 1 0 0 0,1-1 0 0 0,0 0 0 0 0,-1 1-1 0 0,1-1 1 0 0,-1 1 0 0 0,0-1 0 0 0,1 1 0 0 0,-1 0 0 0 0,-2-1 0 0 0,-3 1-10 0 0,0-1 0 0 0,0 1 1 0 0,0 0-1 0 0,0 1 0 0 0,-1 0 0 0 0,1 0 1 0 0,0 0-1 0 0,0 1 0 0 0,0 0 1 0 0,1 1-1 0 0,-1-1 0 0 0,1 1 0 0 0,-1 0 1 0 0,1 1-1 0 0,0 0 0 0 0,0 0 0 0 0,0 0 1 0 0,1 0-1 0 0,-11 11 0 0 0,7-5-28 0 0,0 0 0 0 0,1 1-1 0 0,0-1 1 0 0,0 1 0 0 0,1 1 0 0 0,1-1 0 0 0,0 1-1 0 0,0 1 1 0 0,-6 22 0 0 0,10-29-61 0 0,1 0 0 0 0,0 0 1 0 0,0 0-1 0 0,0 0 0 0 0,0 0 0 0 0,1 0 1 0 0,0 0-1 0 0,1 0 0 0 0,0 0 1 0 0,-1 0-1 0 0,2 0 0 0 0,-1 0 0 0 0,1 0 1 0 0,0 0-1 0 0,0-1 0 0 0,0 1 1 0 0,1-1-1 0 0,0 1 0 0 0,0-1 0 0 0,0 0 1 0 0,1 0-1 0 0,0-1 0 0 0,0 1 0 0 0,0-1 1 0 0,0 1-1 0 0,1-1 0 0 0,0-1 1 0 0,-1 1-1 0 0,2-1 0 0 0,-1 0 0 0 0,0 0 1 0 0,0 0-1 0 0,1 0 0 0 0,0-1 0 0 0,-1 0 1 0 0,1-1-1 0 0,0 1 0 0 0,0-1 1 0 0,0 0-1 0 0,12 0 0 0 0,-15-1-13 0 0,1 0 0 0 0,-1 0-1 0 0,1-1 1 0 0,-1 1 0 0 0,1-1 0 0 0,-1 0-1 0 0,0 0 1 0 0,1 0 0 0 0,-1 0-1 0 0,0-1 1 0 0,0 1 0 0 0,0-1 0 0 0,0 0-1 0 0,0 0 1 0 0,0 0 0 0 0,-1 0 0 0 0,1 0-1 0 0,0-1 1 0 0,-1 1 0 0 0,0-1 0 0 0,0 0-1 0 0,0 0 1 0 0,0 1 0 0 0,0-1-1 0 0,0-1 1 0 0,-1 1 0 0 0,1 0 0 0 0,-1 0-1 0 0,0 0 1 0 0,1-5 0 0 0,1-9 71 0 0,0-1 1 0 0,0 1-1 0 0,-2-1 0 0 0,-1-29 1 0 0,0 31 49 0 0,9 48-41 0 0,9 86 167 0 0,3 21 163 0 0,3 185 0 0 0,-24-115-157 0 0,0-207-238 0 0,-2 55 155 0 0,-9 62 0 0 0,9-104-53 0 0,-1 0 0 0 0,0 1 1 0 0,-1-1-1 0 0,-1 0 0 0 0,0-1 0 0 0,-2 1 0 0 0,1-1 0 0 0,-2-1 1 0 0,-10 18-1 0 0,15-28-69 0 0,0 0 0 0 0,1 0 0 0 0,-1 0-1 0 0,0 0 1 0 0,0 0 0 0 0,0 0 0 0 0,-1-1 0 0 0,1 0 0 0 0,-1 1 0 0 0,1-1 0 0 0,-1 0 0 0 0,0-1 0 0 0,0 1 0 0 0,0-1 0 0 0,0 0 0 0 0,0 0 0 0 0,0 0 0 0 0,-7 0 0 0 0,4-1-3 0 0,1 0 1 0 0,-1-1-1 0 0,1 0 1 0 0,0 0-1 0 0,0-1 1 0 0,0 0-1 0 0,-1 0 1 0 0,1 0-1 0 0,1-1 1 0 0,-1 0-1 0 0,-6-4 1 0 0,-2-2 11 0 0,1 0 1 0 0,1-1-1 0 0,0-1 1 0 0,0 0-1 0 0,1-1 1 0 0,0 0-1 0 0,1-1 1 0 0,-16-26 0 0 0,21 30-36 0 0,1 0 0 0 0,-1-1 0 0 0,2 1 0 0 0,-1-1 0 0 0,1 0 0 0 0,1 1 0 0 0,0-2 0 0 0,0 1 0 0 0,1 0 0 0 0,1 0 0 0 0,-1 0 0 0 0,1 0 0 0 0,1-1 0 0 0,0 1 0 0 0,1 0 0 0 0,0 0 0 0 0,0 0 0 0 0,1 0 0 0 0,0 0 0 0 0,1 1 0 0 0,0 0 0 0 0,6-10 1 0 0,5-6-21 0 0,2 0 0 0 0,1 1 0 0 0,0 1 1 0 0,27-25-1 0 0,24-15-2008 0 0,2 5-3913 0 0,-30 23 1393 0 0,-28 24 1770 0 0</inkml:trace>
</inkml:ink>
</file>

<file path=ppt/ink/ink7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8.608"/>
    </inkml:context>
    <inkml:brush xml:id="br0">
      <inkml:brushProperty name="width" value="0.1" units="cm"/>
      <inkml:brushProperty name="height" value="0.1" units="cm"/>
      <inkml:brushProperty name="color" value="#FFFFFF"/>
    </inkml:brush>
  </inkml:definitions>
  <inkml:trace contextRef="#ctx0" brushRef="#br0">342 27 4700 0 0,'0'-1'107'0'0,"0"0"-1"0"0,1-1 0 0 0,-1 1 0 0 0,1 0 0 0 0,-1-1 0 0 0,1 1 0 0 0,0 0 0 0 0,-1 0 0 0 0,1 0 1 0 0,0 0-1 0 0,0 0 0 0 0,0-1 0 0 0,0 1 0 0 0,0 1 0 0 0,0-1 0 0 0,0 0 0 0 0,0 0 0 0 0,0 0 1 0 0,1 0-1 0 0,-1 1 0 0 0,0-1 0 0 0,0 1 0 0 0,1-1 0 0 0,-1 1 0 0 0,0-1 0 0 0,1 1 1 0 0,-1 0-1 0 0,1 0 0 0 0,-1 0 0 0 0,0-1 0 0 0,2 2 0 0 0,48-3 1146 0 0,-50 2-1205 0 0,6 1 55 0 0,1 0 0 0 0,0 0 0 0 0,-1 1-1 0 0,0 0 1 0 0,1 1 0 0 0,-1-1 0 0 0,0 1 0 0 0,0 1 0 0 0,0-1 0 0 0,-1 1 0 0 0,1 0 0 0 0,-1 1-1 0 0,0 0 1 0 0,0 0 0 0 0,-1 0 0 0 0,1 0 0 0 0,-1 1 0 0 0,0 0 0 0 0,-1 0 0 0 0,1 0 0 0 0,-1 1 0 0 0,-1 0-1 0 0,5 9 1 0 0,-2-2 12 0 0,0 1-1 0 0,-1-1 0 0 0,0 1 0 0 0,-2 1 0 0 0,1-1 1 0 0,-2 1-1 0 0,0-1 0 0 0,-1 1 0 0 0,-1-1 1 0 0,-2 25-1 0 0,0-21-41 0 0,-2 0 0 0 0,0 0-1 0 0,-1 0 1 0 0,-1-1 0 0 0,-1 0 0 0 0,-1 0 0 0 0,-17 30 0 0 0,9-23 19 0 0,-2 0 0 0 0,0-2 0 0 0,-1 0 0 0 0,-33 29 0 0 0,34-35-71 0 0,-1-2 0 0 0,0 0 0 0 0,-1-2 0 0 0,-1 0 0 0 0,-43 20 0 0 0,54-28-56 0 0,-1-1-1 0 0,-1 0 1 0 0,1-1-1 0 0,0 0 1 0 0,-1 0-1 0 0,0-2 0 0 0,1 1 1 0 0,-1-1-1 0 0,0-1 1 0 0,0 0-1 0 0,0-1 1 0 0,1 0-1 0 0,-1-1 0 0 0,-13-3 1 0 0,20 3 15 0 0,1 0 0 0 0,0 0 0 0 0,-1 0 0 0 0,1 0-1 0 0,0-1 1 0 0,0 1 0 0 0,0-1 0 0 0,0 0 0 0 0,1-1 0 0 0,-1 1 0 0 0,1 0 0 0 0,0-1 0 0 0,0 0 0 0 0,0 0-1 0 0,1 0 1 0 0,-1 0 0 0 0,1 0 0 0 0,0-1 0 0 0,0 1 0 0 0,0-1 0 0 0,1 1 0 0 0,-1-1 0 0 0,1 1 0 0 0,0-1-1 0 0,1 0 1 0 0,-1 0 0 0 0,1 0 0 0 0,0 1 0 0 0,0-6 0 0 0,1 4 3 0 0,-1 0 0 0 0,1 1 0 0 0,0-1 0 0 0,0 0 0 0 0,1 1 0 0 0,-1-1 0 0 0,1 1 0 0 0,1 0 0 0 0,-1-1 0 0 0,1 1 0 0 0,0 0 0 0 0,0 0 0 0 0,0 1 0 0 0,1-1 0 0 0,-1 1 0 0 0,1-1 0 0 0,0 1 0 0 0,1 1 0 0 0,-1-1 0 0 0,1 0 0 0 0,-1 1 0 0 0,1 0 0 0 0,0 0 0 0 0,6-2 0 0 0,-3 2 13 0 0,1 1-1 0 0,-1 0 1 0 0,1 1 0 0 0,0 0-1 0 0,-1 0 1 0 0,1 1 0 0 0,0 0-1 0 0,0 1 1 0 0,-1-1 0 0 0,1 2-1 0 0,-1-1 1 0 0,1 1 0 0 0,-1 1-1 0 0,1-1 1 0 0,-1 2 0 0 0,0-1-1 0 0,0 1 1 0 0,-1 0 0 0 0,10 6 0 0 0,9 8 16 0 0,0 1 1 0 0,-1 1-1 0 0,44 45 1 0 0,-15-1 182 0 0,-36-40-713 0 0,1-2 0 0 0,2 0 0 0 0,22 19 0 0 0,-37-36 78 0 0,0 0 0 0 0,1-1 0 0 0,-1 0-1 0 0,1 0 1 0 0,0 0 0 0 0,0-1 0 0 0,0 0 0 0 0,0 0 0 0 0,0-1 0 0 0,1 0-1 0 0,-1 0 1 0 0,1-1 0 0 0,-1 0 0 0 0,1 0 0 0 0,0-1 0 0 0,11-1 0 0 0,-3-1-687 0 0</inkml:trace>
</inkml:ink>
</file>

<file path=ppt/ink/ink7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9.104"/>
    </inkml:context>
    <inkml:brush xml:id="br0">
      <inkml:brushProperty name="width" value="0.1" units="cm"/>
      <inkml:brushProperty name="height" value="0.1" units="cm"/>
      <inkml:brushProperty name="color" value="#FFFFFF"/>
    </inkml:brush>
  </inkml:definitions>
  <inkml:trace contextRef="#ctx0" brushRef="#br0">388 127 1644 0 0,'2'-6'628'0'0,"-1"0"0"0"0,0 0-1 0 0,0-1 1 0 0,0 1 0 0 0,-1 0 0 0 0,0-1-1 0 0,0 1 1 0 0,-1 0 0 0 0,1-1-1 0 0,-4-11 1 0 0,3 15-493 0 0,-1 0-1 0 0,1 0 1 0 0,0 1 0 0 0,-1-1-1 0 0,0 1 1 0 0,1-1 0 0 0,-1 1-1 0 0,0 0 1 0 0,0 0-1 0 0,0 0 1 0 0,-1 0 0 0 0,1 0-1 0 0,0 0 1 0 0,-1 1-1 0 0,1-1 1 0 0,-1 1 0 0 0,0-1-1 0 0,1 1 1 0 0,-1 0-1 0 0,0 0 1 0 0,0 0 0 0 0,0 1-1 0 0,0-1 1 0 0,1 1 0 0 0,-1-1-1 0 0,-3 1 1 0 0,-7 0 50 0 0,0 0 1 0 0,0 0 0 0 0,1 2 0 0 0,-1-1-1 0 0,1 2 1 0 0,-1 0 0 0 0,1 0-1 0 0,0 1 1 0 0,0 1 0 0 0,0 0-1 0 0,1 0 1 0 0,0 1 0 0 0,0 1 0 0 0,-12 8-1 0 0,11-6-41 0 0,1 0-1 0 0,0 0 1 0 0,0 1-1 0 0,1 1 1 0 0,1 0-1 0 0,0 0 0 0 0,0 1 1 0 0,1 0-1 0 0,1 0 1 0 0,0 1-1 0 0,0 0 1 0 0,-5 16-1 0 0,10-23-134 0 0,0 0 0 0 0,1 0-1 0 0,0 0 1 0 0,0 0 0 0 0,0 0 0 0 0,1 1-1 0 0,-1-1 1 0 0,2 0 0 0 0,-1 0 0 0 0,1 0-1 0 0,0 0 1 0 0,0 0 0 0 0,0 0 0 0 0,1 0-1 0 0,0 0 1 0 0,0 0 0 0 0,1-1-1 0 0,0 1 1 0 0,0-1 0 0 0,0 1 0 0 0,0-1-1 0 0,1 0 1 0 0,0 0 0 0 0,0-1 0 0 0,0 1-1 0 0,1-1 1 0 0,-1 0 0 0 0,1 0 0 0 0,7 4-1 0 0,-6-4-99 0 0,1 0-1 0 0,0-1 1 0 0,0 0-1 0 0,0 0 1 0 0,1 0-1 0 0,-1-1 1 0 0,1 0-1 0 0,-1 0 0 0 0,1-1 1 0 0,0 0-1 0 0,-1-1 1 0 0,1 1-1 0 0,0-2 1 0 0,0 1-1 0 0,-1-1 1 0 0,1 0-1 0 0,0 0 1 0 0,-1-1-1 0 0,1 0 1 0 0,-1-1-1 0 0,0 1 0 0 0,1-1 1 0 0,6-5-1 0 0,-5 2 23 0 0,0-1 0 0 0,0 0 1 0 0,0-1-1 0 0,-1 1 0 0 0,0-2 0 0 0,-1 1 0 0 0,0-1 0 0 0,0 0 0 0 0,-1 0 0 0 0,0-1 0 0 0,-1 0 0 0 0,0 0 0 0 0,0-1 0 0 0,-1 1 0 0 0,-1-1 0 0 0,4-14 0 0 0,0-8 510 0 0,-2 1-1 0 0,-1-1 0 0 0,-1-58 1 0 0,-2 117-199 0 0,1 0-1 0 0,1-1 1 0 0,1 1 0 0 0,11 36 0 0 0,-10-46-526 0 0,0-1 0 0 0,1 0 0 0 0,1 1 0 0 0,0-2 0 0 0,1 1 0 0 0,0-1 0 0 0,2-1 1 0 0,11 15-1 0 0,-18-25-369 0 0,0 0 0 0 0,0 0 0 0 0,1 0 0 0 0,-1 0 0 0 0,1-1 0 0 0,0 0 0 0 0,7 4 0 0 0,0-3-2389 0 0</inkml:trace>
</inkml:ink>
</file>

<file path=ppt/ink/ink7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19.666"/>
    </inkml:context>
    <inkml:brush xml:id="br0">
      <inkml:brushProperty name="width" value="0.1" units="cm"/>
      <inkml:brushProperty name="height" value="0.1" units="cm"/>
      <inkml:brushProperty name="color" value="#FFFFFF"/>
    </inkml:brush>
  </inkml:definitions>
  <inkml:trace contextRef="#ctx0" brushRef="#br0">9 11 6041 0 0,'-6'-10'3467'0'0,"4"25"-1788"0"0,4 26-555 0 0,12 82 716 0 0,37 241 379 0 0,-41-302-2258 0 0,6 23-77 0 0,-16-83 119 0 0,1-8 8 0 0,0 0 1 0 0,0 0-1 0 0,0 0 0 0 0,4-11 0 0 0,-4 14 11 0 0,4-14 14 0 0,1 0 0 0 0,1 1 0 0 0,0 0 0 0 0,1 0 0 0 0,1 0 0 0 0,0 1 0 0 0,15-19 0 0 0,-20 30-34 0 0,0-1 1 0 0,0 1-1 0 0,0 0 0 0 0,0 1 0 0 0,0-1 0 0 0,1 1 0 0 0,0 0 0 0 0,0 0 0 0 0,0 0 0 0 0,0 0 0 0 0,0 1 0 0 0,0 0 1 0 0,1 0-1 0 0,-1 1 0 0 0,1-1 0 0 0,-1 1 0 0 0,1 0 0 0 0,-1 1 0 0 0,1-1 0 0 0,0 1 0 0 0,-1 1 0 0 0,1-1 0 0 0,0 1 0 0 0,-1-1 1 0 0,1 2-1 0 0,-1-1 0 0 0,6 2 0 0 0,-2 1 7 0 0,-1-1 0 0 0,-1 1 1 0 0,1 1-1 0 0,-1-1 0 0 0,1 1 0 0 0,-1 0 0 0 0,-1 1 1 0 0,1 0-1 0 0,-1 0 0 0 0,0 0 0 0 0,0 1 0 0 0,-1 0 1 0 0,6 9-1 0 0,-5-6 9 0 0,0 0 0 0 0,-1 1 0 0 0,0-1 0 0 0,-1 1 0 0 0,0 0 0 0 0,0 0 0 0 0,-2 1 0 0 0,1-1 0 0 0,1 17 0 0 0,-4-22-14 0 0,0-1 0 0 0,0 0 0 0 0,0 0 1 0 0,-1 0-1 0 0,0 0 0 0 0,0 1 0 0 0,0-1 1 0 0,-1 0-1 0 0,1 0 0 0 0,-1-1 0 0 0,0 1 1 0 0,-1 0-1 0 0,1-1 0 0 0,-1 1 0 0 0,0-1 1 0 0,0 0-1 0 0,-4 5 0 0 0,1-4 32 0 0,0 1 1 0 0,0-1-1 0 0,0-1 0 0 0,-1 1 1 0 0,1-1-1 0 0,-1 0 0 0 0,0-1 0 0 0,0 0 1 0 0,-1 0-1 0 0,-12 4 0 0 0,10-5-88 0 0,0 1-1 0 0,0-2 1 0 0,0 1-1 0 0,0-1 1 0 0,0-1-1 0 0,0 0 0 0 0,0 0 1 0 0,0-1-1 0 0,0 0 1 0 0,0-1-1 0 0,0 0 1 0 0,0 0-1 0 0,0-1 1 0 0,1-1-1 0 0,-1 0 1 0 0,1 0-1 0 0,-17-10 1 0 0,22 9-512 0 0,-1 0 1 0 0,1 1 0 0 0,0-2 0 0 0,0 1-1 0 0,0 0 1 0 0,1-1 0 0 0,0 0 0 0 0,0 1-1 0 0,0-1 1 0 0,1-1 0 0 0,0 1 0 0 0,0 0-1 0 0,-1-8 1 0 0,0 0-2392 0 0</inkml:trace>
</inkml:ink>
</file>

<file path=ppt/ink/ink7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20.211"/>
    </inkml:context>
    <inkml:brush xml:id="br0">
      <inkml:brushProperty name="width" value="0.1" units="cm"/>
      <inkml:brushProperty name="height" value="0.1" units="cm"/>
      <inkml:brushProperty name="color" value="#FFFFFF"/>
    </inkml:brush>
  </inkml:definitions>
  <inkml:trace contextRef="#ctx0" brushRef="#br0">313 31 5645 0 0,'-2'-3'207'0'0,"0"1"0"0"0,-1-1 0 0 0,1 1 0 0 0,0 0 0 0 0,-1 0 0 0 0,1 0-1 0 0,-1 0 1 0 0,1 0 0 0 0,-1 1 0 0 0,0-1 0 0 0,0 1 0 0 0,0-1 0 0 0,0 1 0 0 0,0 0 0 0 0,0 0 0 0 0,0 1 0 0 0,0-1 0 0 0,-1 1 0 0 0,1-1 0 0 0,0 1 0 0 0,0 0 0 0 0,-4 1 0 0 0,0 0 21 0 0,1 1 0 0 0,-1 0 0 0 0,1 0 0 0 0,0 0-1 0 0,0 1 1 0 0,0 0 0 0 0,0 0 0 0 0,0 1-1 0 0,1-1 1 0 0,-8 7 0 0 0,-4 5 146 0 0,1 1-1 0 0,0 0 1 0 0,1 1 0 0 0,1 1 0 0 0,-16 25-1 0 0,21-26-126 0 0,0 0-1 0 0,1 1 1 0 0,1 0-1 0 0,0 0 1 0 0,1 1-1 0 0,2-1 1 0 0,-1 1-1 0 0,2 0 1 0 0,1 1-1 0 0,0-1 1 0 0,2 0-1 0 0,2 37 0 0 0,-1-46-349 0 0,1 1-1 0 0,0-1 0 0 0,0 0 1 0 0,1 0-1 0 0,0 0 0 0 0,1 0 1 0 0,0-1-1 0 0,0 1 0 0 0,1-1 1 0 0,1 0-1 0 0,-1 0 0 0 0,1-1 1 0 0,1 0-1 0 0,0 0 0 0 0,0 0 1 0 0,0-1-1 0 0,1 0 0 0 0,0 0 1 0 0,0-1-1 0 0,1 0 0 0 0,0-1 1 0 0,0 0-1 0 0,0 0 0 0 0,1-1 1 0 0,14 5-1 0 0,-9-5-681 0 0,0 0 1 0 0,1-2-1 0 0,-1 0 0 0 0,1 0 1 0 0,0-1-1 0 0,-1-1 0 0 0,1-1 1 0 0,19-3-1 0 0,-4-2-2182 0 0</inkml:trace>
</inkml:ink>
</file>

<file path=ppt/ink/ink7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20.585"/>
    </inkml:context>
    <inkml:brush xml:id="br0">
      <inkml:brushProperty name="width" value="0.1" units="cm"/>
      <inkml:brushProperty name="height" value="0.1" units="cm"/>
      <inkml:brushProperty name="color" value="#FFFFFF"/>
    </inkml:brush>
  </inkml:definitions>
  <inkml:trace contextRef="#ctx0" brushRef="#br0">86 28 5380 0 0,'-1'-1'129'0'0,"0"1"-1"0"0,1-1 1 0 0,-1 0-1 0 0,0 1 0 0 0,1-1 1 0 0,-1 1-1 0 0,0-1 0 0 0,1 1 1 0 0,-1-1-1 0 0,0 1 0 0 0,0 0 1 0 0,0-1-1 0 0,0 1 0 0 0,1 0 1 0 0,-1 0-1 0 0,0 0 0 0 0,0-1 1 0 0,0 1-1 0 0,0 0 0 0 0,0 0 1 0 0,0 0-1 0 0,1 0 0 0 0,-1 1 1 0 0,0-1-1 0 0,0 0 0 0 0,0 0 1 0 0,0 0-1 0 0,0 1 0 0 0,-1 0 1 0 0,0 0 32 0 0,0 1 0 0 0,0-1 0 0 0,0 1 0 0 0,0 0 1 0 0,0 0-1 0 0,0 0 0 0 0,1 0 0 0 0,-1 0 1 0 0,1 1-1 0 0,-2 2 0 0 0,-3 6 283 0 0,1 1 1 0 0,0 0-1 0 0,-4 15 0 0 0,5-11-171 0 0,1 0 0 0 0,0 0 0 0 0,1 1 0 0 0,1-1 0 0 0,1 1 0 0 0,0 0 0 0 0,1-1 0 0 0,0 1 0 0 0,2-1 0 0 0,0 0-1 0 0,6 17 1 0 0,-8-26-221 0 0,2 0-1 0 0,-1 0 1 0 0,1-1-1 0 0,0 1 1 0 0,0-1-1 0 0,1 0 1 0 0,0 0-1 0 0,0 0 0 0 0,1 0 1 0 0,-1-1-1 0 0,1 0 1 0 0,0 0-1 0 0,1 0 1 0 0,-1 0-1 0 0,1-1 1 0 0,0 0-1 0 0,0 0 0 0 0,0-1 1 0 0,1 1-1 0 0,-1-1 1 0 0,1-1-1 0 0,0 1 1 0 0,-1-1-1 0 0,1-1 1 0 0,0 1-1 0 0,0-1 0 0 0,13 1 1 0 0,-15-2-34 0 0,-1 0 0 0 0,1 0 0 0 0,0-1 0 0 0,-1 1 0 0 0,1-1 0 0 0,0 0 0 0 0,-1 0 0 0 0,1 0 0 0 0,-1-1 0 0 0,0 0 0 0 0,1 0 0 0 0,-1 0 0 0 0,0 0 0 0 0,0-1 0 0 0,0 1 0 0 0,4-5 0 0 0,-4 3-2 0 0,0-1-1 0 0,0 0 1 0 0,0 0 0 0 0,0 0 0 0 0,-1 0 0 0 0,0-1-1 0 0,0 1 1 0 0,-1-1 0 0 0,1 0 0 0 0,2-11-1 0 0,-2 0-11 0 0,0 1 0 0 0,-1-1-1 0 0,-1 1 1 0 0,0-1-1 0 0,-2 0 1 0 0,1 0-1 0 0,-2 1 1 0 0,-4-19-1 0 0,2 15-37 0 0,-1 1-1 0 0,-1-1 0 0 0,0 1 0 0 0,-11-21 0 0 0,15 36-47 0 0,1 0 0 0 0,-2 0 0 0 0,1 1-1 0 0,0-1 1 0 0,-1 0 0 0 0,0 1 0 0 0,1-1 0 0 0,-2 1-1 0 0,1 0 1 0 0,0 0 0 0 0,0 0 0 0 0,-1 1 0 0 0,0-1-1 0 0,1 1 1 0 0,-1 0 0 0 0,0 0 0 0 0,0 0-1 0 0,0 0 1 0 0,-1 1 0 0 0,1-1 0 0 0,0 1 0 0 0,0 0-1 0 0,-1 1 1 0 0,1-1 0 0 0,-6 1 0 0 0,7 0-297 0 0,0 1 1 0 0,0-1-1 0 0,0 1 0 0 0,0 0 1 0 0,1 0-1 0 0,-1 0 0 0 0,0 1 1 0 0,1-1-1 0 0,-1 1 0 0 0,1-1 1 0 0,-1 1-1 0 0,1 0 1 0 0,0 0-1 0 0,0 0 0 0 0,0 0 1 0 0,0 0-1 0 0,0 1 0 0 0,0-1 1 0 0,-2 5-1 0 0,-2 2-2405 0 0</inkml:trace>
</inkml:ink>
</file>

<file path=ppt/ink/ink7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20.991"/>
    </inkml:context>
    <inkml:brush xml:id="br0">
      <inkml:brushProperty name="width" value="0.1" units="cm"/>
      <inkml:brushProperty name="height" value="0.1" units="cm"/>
      <inkml:brushProperty name="color" value="#FFFFFF"/>
    </inkml:brush>
  </inkml:definitions>
  <inkml:trace contextRef="#ctx0" brushRef="#br0">0 150 5016 0 0,'3'0'216'0'0,"0"1"0"0"0,-1-1-1 0 0,1 1 1 0 0,0 0-1 0 0,-1 0 1 0 0,1 0 0 0 0,-1 0-1 0 0,1 0 1 0 0,-1 1-1 0 0,0-1 1 0 0,0 1 0 0 0,3 2-1 0 0,27 25 1013 0 0,-25-22-861 0 0,74 78 1713 0 0,-54-53-1597 0 0,2-2-1 0 0,1-1 1 0 0,1-1 0 0 0,54 36-1 0 0,-81-62-387 0 0,0 1 0 0 0,1-1-1 0 0,-1 0 1 0 0,1 0 0 0 0,-1 0 0 0 0,1-1-1 0 0,-1 0 1 0 0,1 0 0 0 0,0 0-1 0 0,8 0 1 0 0,-11-1-37 0 0,1 0 0 0 0,-1 0 1 0 0,0-1-1 0 0,0 1 0 0 0,0-1 0 0 0,0 0 0 0 0,0 0 0 0 0,0 1 1 0 0,0-1-1 0 0,0-1 0 0 0,0 1 0 0 0,0 0 0 0 0,0 0 0 0 0,0-1 1 0 0,-1 1-1 0 0,1-1 0 0 0,-1 1 0 0 0,1-1 0 0 0,-1 0 0 0 0,0 0 1 0 0,1 1-1 0 0,-1-1 0 0 0,0 0 0 0 0,0 0 0 0 0,1-3 1 0 0,12-32 200 0 0,-2-1 0 0 0,-1-1 0 0 0,-2 0 0 0 0,4-43 0 0 0,-2 15-80 0 0,-2 10-64 0 0,0 0-1232 0 0,-1 20-3865 0 0</inkml:trace>
</inkml:ink>
</file>

<file path=ppt/ink/ink7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22.487"/>
    </inkml:context>
    <inkml:brush xml:id="br0">
      <inkml:brushProperty name="width" value="0.1" units="cm"/>
      <inkml:brushProperty name="height" value="0.1" units="cm"/>
      <inkml:brushProperty name="color" value="#FFFFFF"/>
    </inkml:brush>
  </inkml:definitions>
  <inkml:trace contextRef="#ctx0" brushRef="#br0">419 21 4800 0 0,'-1'-1'157'0'0,"0"0"-1"0"0,1-1 0 0 0,-1 1 1 0 0,0 0-1 0 0,0-1 0 0 0,0 1 0 0 0,0 0 1 0 0,0 0-1 0 0,0 0 0 0 0,0 0 1 0 0,0 0-1 0 0,0 0 0 0 0,0 0 1 0 0,-1 0-1 0 0,1 1 0 0 0,0-1 0 0 0,-1 0 1 0 0,1 1-1 0 0,0-1 0 0 0,-1 1 1 0 0,-1-1-1 0 0,0 1-47 0 0,1 1 0 0 0,-1-1 0 0 0,0 1-1 0 0,1 0 1 0 0,-1 0 0 0 0,1 0 0 0 0,-1 0 0 0 0,1 0 0 0 0,0 0 0 0 0,-1 0 0 0 0,-2 3 0 0 0,-10 7 108 0 0,1 0 0 0 0,0 1 1 0 0,0 0-1 0 0,2 1 1 0 0,-14 17-1 0 0,6-8 52 0 0,-8 11 38 0 0,2 0 0 0 0,1 1 0 0 0,1 2 1 0 0,2 0-1 0 0,2 2 0 0 0,1 0 0 0 0,2 1 0 0 0,2 1 0 0 0,1 0 0 0 0,3 1 1 0 0,-8 47-1 0 0,17-77-311 0 0,1 1 0 0 0,0-1 1 0 0,0 0-1 0 0,2 0 0 0 0,-1 0 0 0 0,1 1 1 0 0,1-1-1 0 0,0 0 0 0 0,1 0 0 0 0,0-1 1 0 0,0 1-1 0 0,1 0 0 0 0,1-1 1 0 0,0 0-1 0 0,0 0 0 0 0,1-1 0 0 0,0 1 1 0 0,0-1-1 0 0,1 0 0 0 0,1-1 0 0 0,14 14 1 0 0,-21-21-14 0 0,8 6-185 0 0,-1 0 1 0 0,1-1-1 0 0,0 0 0 0 0,1-1 1 0 0,-1 0-1 0 0,1 0 0 0 0,0-1 1 0 0,13 3-1 0 0,-5 0-817 0 0,2-2 0 0 0,-1 0 0 0 0,26 2 0 0 0,-14-6-2007 0 0</inkml:trace>
</inkml:ink>
</file>

<file path=ppt/ink/ink7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22.829"/>
    </inkml:context>
    <inkml:brush xml:id="br0">
      <inkml:brushProperty name="width" value="0.1" units="cm"/>
      <inkml:brushProperty name="height" value="0.1" units="cm"/>
      <inkml:brushProperty name="color" value="#FFFFFF"/>
    </inkml:brush>
  </inkml:definitions>
  <inkml:trace contextRef="#ctx0" brushRef="#br0">475 3 5308 0 0,'-1'0'116'0'0,"0"0"-1"0"0,0-1 0 0 0,0 1 0 0 0,0-1 0 0 0,0 1 0 0 0,0 0 0 0 0,0 0 0 0 0,0 0 0 0 0,-1 0 0 0 0,1 0 0 0 0,0 0 1 0 0,0 0-1 0 0,0 0 0 0 0,0 0 0 0 0,0 0 0 0 0,0 0 0 0 0,0 1 0 0 0,0-1 0 0 0,0 0 0 0 0,0 1 0 0 0,0-1 0 0 0,0 1 0 0 0,0-1 1 0 0,1 1-1 0 0,-1 0 0 0 0,0-1 0 0 0,0 1 0 0 0,0 0 0 0 0,0 0 0 0 0,-31 28 1037 0 0,26-23-741 0 0,-55 59 1064 0 0,3 2 0 0 0,-81 123-1 0 0,100-133-1051 0 0,-32 58-907 0 0,33-37-6020 0 0</inkml:trace>
</inkml:ink>
</file>

<file path=ppt/ink/ink7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23.219"/>
    </inkml:context>
    <inkml:brush xml:id="br0">
      <inkml:brushProperty name="width" value="0.1" units="cm"/>
      <inkml:brushProperty name="height" value="0.1" units="cm"/>
      <inkml:brushProperty name="color" value="#FFFFFF"/>
    </inkml:brush>
  </inkml:definitions>
  <inkml:trace contextRef="#ctx0" brushRef="#br0">0 5 4896 0 0,'1'0'133'0'0,"0"-1"0"0"0,0 0 0 0 0,1 1 0 0 0,-1 0 0 0 0,0-1 0 0 0,0 1 0 0 0,1-1 0 0 0,-1 1 0 0 0,0 0 0 0 0,0 0 0 0 0,1 0 0 0 0,-1 0 0 0 0,0 0 0 0 0,0 0 0 0 0,1 0-1 0 0,-1 0 1 0 0,0 1 0 0 0,1-1 0 0 0,-1 0 0 0 0,0 1 0 0 0,0-1 0 0 0,0 1 0 0 0,0-1 0 0 0,1 1 0 0 0,-1 0 0 0 0,0-1 0 0 0,0 1 0 0 0,1 1 0 0 0,35 30 1234 0 0,-33-29-1148 0 0,222 245 3648 0 0,-20-22-1917 0 0,-161-180-1872 0 0,-26-25-1863 0 0,1-1 0 0 0,28 21 0 0 0,-34-35-1083 0 0</inkml:trace>
</inkml:ink>
</file>

<file path=ppt/ink/ink7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23.576"/>
    </inkml:context>
    <inkml:brush xml:id="br0">
      <inkml:brushProperty name="width" value="0.1" units="cm"/>
      <inkml:brushProperty name="height" value="0.1" units="cm"/>
      <inkml:brushProperty name="color" value="#FFFFFF"/>
    </inkml:brush>
  </inkml:definitions>
  <inkml:trace contextRef="#ctx0" brushRef="#br0">91 519 5997 0 0,'-1'11'1013'0'0,"0"0"1"0"0,0-1 0 0 0,-1 1 0 0 0,0-1 0 0 0,-7 18 0 0 0,-24 50 425 0 0,22-55-3018 0 0,0 0-1 0 0,-7 28 1 0 0,16-42-1421 0 0</inkml:trace>
  <inkml:trace contextRef="#ctx0" brushRef="#br0" timeOffset="1">496 8 6217 0 0,'0'-1'88'0'0,"0"1"0"0"0,0 0 0 0 0,0-1 1 0 0,0 1-1 0 0,0 0 0 0 0,0 0 1 0 0,1-1-1 0 0,-1 1 0 0 0,0 0 0 0 0,0-1 1 0 0,0 1-1 0 0,0 0 0 0 0,0 0 0 0 0,1-1 1 0 0,-1 1-1 0 0,0 0 0 0 0,0 0 1 0 0,0 0-1 0 0,1-1 0 0 0,-1 1 0 0 0,0 0 1 0 0,0 0-1 0 0,1 0 0 0 0,-1 0 1 0 0,0-1-1 0 0,1 1 0 0 0,-1 0 0 0 0,0 0 1 0 0,0 0-1 0 0,1 0 0 0 0,-1 0 0 0 0,0 0 1 0 0,1 0-1 0 0,-1 0 0 0 0,0 0 1 0 0,1 0-1 0 0,-1 0 0 0 0,0 0 0 0 0,1 0 1 0 0,-1 0-1 0 0,0 0 0 0 0,11 14 1586 0 0,8 35-1026 0 0,-13-35-155 0 0,11 33 77 0 0,-5-13-235 0 0,2-1 1 0 0,25 45-1 0 0,-35-71-555 0 0,1 1 1 0 0,0 0 0 0 0,1-1-1 0 0,-1 0 1 0 0,2 0 0 0 0,-1-1 0 0 0,1 0-1 0 0,-1 0 1 0 0,2 0 0 0 0,-1-1-1 0 0,1 0 1 0 0,0-1 0 0 0,0 1-1 0 0,14 4 1 0 0,1-5-1313 0 0,-12-4-1152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0.197"/>
    </inkml:context>
    <inkml:brush xml:id="br0">
      <inkml:brushProperty name="width" value="0.1" units="cm"/>
      <inkml:brushProperty name="height" value="0.1" units="cm"/>
      <inkml:brushProperty name="color" value="#FFFFFF"/>
    </inkml:brush>
  </inkml:definitions>
  <inkml:trace contextRef="#ctx0" brushRef="#br0">0 55 4908 0 0,'6'-4'1109'0'0,"-1"1"-137"0"0,-1 0-104 0 0,-1-1-116 0 0,2 1-260 0 0,-2-1-304 0 0,0 0-16 0 0,2 1-732 0 0,-4 0-456 0 0,1 0-128 0 0,1-1 92 0 0,-2 2 39 0 0,2 0 61 0 0,-3-2 60 0 0,2-1 56 0 0,1 1 12 0 0</inkml:trace>
</inkml:ink>
</file>

<file path=ppt/ink/ink7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23.951"/>
    </inkml:context>
    <inkml:brush xml:id="br0">
      <inkml:brushProperty name="width" value="0.1" units="cm"/>
      <inkml:brushProperty name="height" value="0.1" units="cm"/>
      <inkml:brushProperty name="color" value="#FFFFFF"/>
    </inkml:brush>
  </inkml:definitions>
  <inkml:trace contextRef="#ctx0" brushRef="#br0">292 159 7933 0 0,'12'-159'5388'0'0,"-10"197"-4268"0"0,10 56 0 0 0,-1-14-611 0 0,-8-43-319 0 0,10 122 420 0 0,-12-129-497 0 0,-2 1 0 0 0,-1-1 0 0 0,-7 36 0 0 0,8-60-79 0 0,-1 0-1 0 0,0 1 1 0 0,-1-1-1 0 0,1-1 1 0 0,-1 1-1 0 0,0 0 1 0 0,-1-1-1 0 0,1 1 1 0 0,-1-1-1 0 0,0 0 1 0 0,-1 0-1 0 0,1-1 1 0 0,-1 1-1 0 0,0-1 1 0 0,0 0-1 0 0,0 0 1 0 0,0-1-1 0 0,-1 0 1 0 0,0 0-1 0 0,1 0 1 0 0,-1 0-1 0 0,0-1 1 0 0,-1 0-1 0 0,-11 2 1 0 0,-3 1 92 0 0,-1-2 1 0 0,0 0-1 0 0,0-1 1 0 0,0-2-1 0 0,0 0 1 0 0,-22-3-1 0 0,39 2 32 0 0,-22-4-2377 0 0,26 5 2061 0 0,1 0 0 0 0,0 0 1 0 0,-1 0-1 0 0,1-1 0 0 0,-1 1 1 0 0,1 0-1 0 0,0 0 0 0 0,-4-7-2681 0 0,4 7 2681 0 0,-1-1 0 0 0,1 1 1 0 0,0-1-1 0 0,0 1 0 0 0,0 0 0 0 0,1-1 1 0 0,-1 1-1 0 0,0-1 0 0 0,0 1 1 0 0,0-1-1 0 0,0 1 0 0 0,0 0 0 0 0,0-1 1 0 0,1 1-1 0 0,-1-1 0 0 0,0 1 0 0 0,0 0 1 0 0,3-3-948 0 0,3-6-1969 0 0</inkml:trace>
</inkml:ink>
</file>

<file path=ppt/ink/ink7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24.374"/>
    </inkml:context>
    <inkml:brush xml:id="br0">
      <inkml:brushProperty name="width" value="0.1" units="cm"/>
      <inkml:brushProperty name="height" value="0.1" units="cm"/>
      <inkml:brushProperty name="color" value="#FFFFFF"/>
    </inkml:brush>
  </inkml:definitions>
  <inkml:trace contextRef="#ctx0" brushRef="#br0">0 1 5913 0 0,'5'5'3787'0'0,"29"30"-2787"0"0,-19-20-816 0 0,255 284 2385 0 0,-241-262-2325 0 0,-2 2 0 0 0,-1 1 0 0 0,-2 1 0 0 0,-3 0 0 0 0,0 2 0 0 0,23 77 0 0 0,-40-107-147 0 0,-1 0 1 0 0,-1 0 0 0 0,0 1 0 0 0,0-1 0 0 0,-1 1-1 0 0,-1-1 1 0 0,-1 1 0 0 0,0-1 0 0 0,0 0-1 0 0,-1 1 1 0 0,-1-1 0 0 0,0 0 0 0 0,-7 15 0 0 0,4-11-24 0 0,-1-1 0 0 0,0 0 0 0 0,-2 0 0 0 0,0-1 1 0 0,-13 17-1 0 0,0-4 124 0 0,-1 0 0 0 0,-49 43 1 0 0,39-45-499 0 0,-54 33 0 0 0,62-46-2460 0 0,-37 17 0 0 0,40-23-197 0 0,15-6 53 0 0</inkml:trace>
</inkml:ink>
</file>

<file path=ppt/ink/ink7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1.414"/>
    </inkml:context>
    <inkml:brush xml:id="br0">
      <inkml:brushProperty name="width" value="0.1" units="cm"/>
      <inkml:brushProperty name="height" value="0.1" units="cm"/>
      <inkml:brushProperty name="color" value="#FFFFFF"/>
    </inkml:brush>
  </inkml:definitions>
  <inkml:trace contextRef="#ctx0" brushRef="#br0">3 65 5725 0 0,'0'0'68'0'0,"0"0"0"0"0,-2-1 616 0 0,2 1-616 0 0,0-1 0 0 0,0 1 1 0 0,0 0-1 0 0,0 0 0 0 0,0 0 1 0 0,0 0-1 0 0,-1-1 0 0 0,1 1 1 0 0,0 0-1 0 0,0 0 0 0 0,0 0 1 0 0,0-1-1 0 0,0 1 0 0 0,0 0 1 0 0,0 0-1 0 0,0 0 0 0 0,0-1 1 0 0,0 1-1 0 0,0 0 0 0 0,0 0 1 0 0,0 0-1 0 0,0-1 0 0 0,0 1 1 0 0,1 0-1 0 0,-1 0 0 0 0,0 0 1 0 0,0-1-1 0 0,0 1 0 0 0,9-9 1213 0 0,12-2-366 0 0,-4 3-437 0 0,0 2 1 0 0,1 0-1 0 0,0 1 1 0 0,37-5 0 0 0,-46 9-388 0 0,1 0 0 0 0,-1 1 0 0 0,1 0 0 0 0,-1 0 0 0 0,1 1 1 0 0,-1 0-1 0 0,0 1 0 0 0,1 0 0 0 0,-1 1 0 0 0,0-1 0 0 0,13 7 1 0 0,-21-8-88 0 0,1-1 1 0 0,-1 1-1 0 0,0 0 1 0 0,1 0 0 0 0,-1 0-1 0 0,0 0 1 0 0,0 0-1 0 0,0 0 1 0 0,0 0 0 0 0,0 0-1 0 0,0 1 1 0 0,0-1 0 0 0,0 0-1 0 0,0 0 1 0 0,0 1-1 0 0,-1-1 1 0 0,1 1 0 0 0,0-1-1 0 0,-1 1 1 0 0,1-1-1 0 0,-1 1 1 0 0,1 2 0 0 0,-2-1-12 0 0,1 0 1 0 0,0 0 0 0 0,-1-1-1 0 0,1 1 1 0 0,-1 0 0 0 0,0 0 0 0 0,0 0-1 0 0,0-1 1 0 0,0 1 0 0 0,0 0-1 0 0,-3 3 1 0 0,-5 7-46 0 0,-1-1 1 0 0,0 0-1 0 0,-20 17 1 0 0,25-24 55 0 0,-24 15-65 0 0,24-17 22 0 0,0 0 0 0 0,1 0 0 0 0,-1 0 0 0 0,1 0 0 0 0,0 1 0 0 0,-7 7 0 0 0,11-11 32 0 0,0 1 0 0 0,-1-1 0 0 0,1 0 0 0 0,0 1 0 0 0,-1-1 0 0 0,1 1 0 0 0,0-1-1 0 0,0 1 1 0 0,0-1 0 0 0,0 1 0 0 0,0-1 0 0 0,-1 1 0 0 0,1-1 0 0 0,0 1 0 0 0,0-1 0 0 0,0 1 0 0 0,0-1-1 0 0,1 1 1 0 0,-1-1 0 0 0,0 1 0 0 0,0-1 0 0 0,0 1 0 0 0,0-1 0 0 0,0 1 0 0 0,1-1 0 0 0,-1 1 0 0 0,0-1 0 0 0,0 1-1 0 0,1-1 1 0 0,-1 1 0 0 0,17 11-94 0 0,26 1 17 0 0,-40-13 67 0 0,-2 0 16 0 0,92 26-138 0 0,-85-23 135 0 0,0 0-1 0 0,0 1 1 0 0,-1 0 0 0 0,1 0 0 0 0,-1 0 0 0 0,0 1-1 0 0,0 0 1 0 0,0 1 0 0 0,6 6 0 0 0,-11-9 11 0 0,1 0 1 0 0,-1-1 0 0 0,0 1-1 0 0,0 0 1 0 0,0 0 0 0 0,-1 1-1 0 0,1-1 1 0 0,-1 0 0 0 0,0 0-1 0 0,0 1 1 0 0,0-1 0 0 0,0 1-1 0 0,0-1 1 0 0,-1 1 0 0 0,0-1 0 0 0,1 1-1 0 0,-2 6 1 0 0,0-5 37 0 0,0 1 1 0 0,0-1-1 0 0,-1 0 1 0 0,0 0-1 0 0,0 0 1 0 0,0 0-1 0 0,-1 0 1 0 0,0 0-1 0 0,0-1 1 0 0,-6 8-1 0 0,0-2 126 0 0,-1 1 0 0 0,-1-1-1 0 0,0-1 1 0 0,0 0 0 0 0,0-1-1 0 0,-1 0 1 0 0,-26 12 0 0 0,30-16-213 0 0,0 0 0 0 0,0 0 1 0 0,-1-1-1 0 0,1-1 0 0 0,-1 1 1 0 0,0-1-1 0 0,0-1 0 0 0,0 1 1 0 0,0-2-1 0 0,0 1 1 0 0,0-1-1 0 0,0-1 0 0 0,1 1 1 0 0,-1-2-1 0 0,0 1 0 0 0,0-1 1 0 0,0 0-1 0 0,-15-7 0 0 0,21 7-325 0 0,1 0 0 0 0,-1 0 0 0 0,1-1 0 0 0,0 1 0 0 0,0-1 0 0 0,0 1 0 0 0,0-1 0 0 0,0 0 0 0 0,0 0 0 0 0,1 1 0 0 0,-1-1-1 0 0,1 0 1 0 0,0-1 0 0 0,0 1 0 0 0,0 0 0 0 0,0 0 0 0 0,0-6 0 0 0,0-5-2505 0 0</inkml:trace>
</inkml:ink>
</file>

<file path=ppt/ink/ink7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1.883"/>
    </inkml:context>
    <inkml:brush xml:id="br0">
      <inkml:brushProperty name="width" value="0.1" units="cm"/>
      <inkml:brushProperty name="height" value="0.1" units="cm"/>
      <inkml:brushProperty name="color" value="#FFFFFF"/>
    </inkml:brush>
  </inkml:definitions>
  <inkml:trace contextRef="#ctx0" brushRef="#br0">715 21 5376 0 0,'-18'-6'414'0'0,"-1"2"0"0"0,0 0 0 0 0,0 1 0 0 0,0 1 0 0 0,0 1 0 0 0,0 0 0 0 0,-1 2 0 0 0,1 0 0 0 0,-21 4 0 0 0,20 0-164 0 0,0 0 0 0 0,1 1 1 0 0,-1 1-1 0 0,1 0 0 0 0,1 2 1 0 0,-1 0-1 0 0,2 1 1 0 0,-1 1-1 0 0,1 1 0 0 0,1 0 1 0 0,-17 17-1 0 0,8-5 97 0 0,2 1 0 0 0,1 1-1 0 0,0 1 1 0 0,2 1 0 0 0,-27 51 0 0 0,33-50-72 0 0,1 1 1 0 0,1 0 0 0 0,-12 53-1 0 0,-11 98 634 0 0,30-141-725 0 0,1 0 0 0 0,3 0-1 0 0,1 1 1 0 0,1-1 0 0 0,3 1 0 0 0,14 65-1 0 0,-11-75-79 0 0,2 1-1 0 0,1-1 0 0 0,2-1 1 0 0,1 0-1 0 0,1-1 0 0 0,2 0 1 0 0,1-1-1 0 0,34 44 0 0 0,-39-59-96 0 0,0-1-1 0 0,0 0 1 0 0,1 0 0 0 0,0-1-1 0 0,1-1 1 0 0,1-1-1 0 0,-1 0 1 0 0,2 0-1 0 0,-1-2 1 0 0,1 0-1 0 0,0-1 1 0 0,0 0-1 0 0,1-1 1 0 0,-1-1-1 0 0,1-1 1 0 0,0 0 0 0 0,0-1-1 0 0,1-1 1 0 0,-1-1-1 0 0,30-3 1 0 0,-17 0-12 0 0,1-2 0 0 0,-1-1 1 0 0,0-1-1 0 0,-1-2 0 0 0,0-1 1 0 0,0-1-1 0 0,34-19 0 0 0,-37 12-4 0 0,-1 0-1 0 0,0-1 1 0 0,-2-2-1 0 0,0 0 0 0 0,-2-1 1 0 0,0-2-1 0 0,-1 0 1 0 0,-2-1-1 0 0,19-32 0 0 0,-18 23-29 0 0,-2-1 1 0 0,-2 0-1 0 0,0-1 0 0 0,-3-1 0 0 0,-1 0 0 0 0,-2 0 1 0 0,5-40-1 0 0,-3-8-104 0 0,0-110 0 0 0,-11 168 64 0 0,-1-1 0 0 0,-1 1 0 0 0,-2 0 0 0 0,-1 0 0 0 0,-1 0 0 0 0,-1 1 0 0 0,-1 0 0 0 0,-13-28 0 0 0,15 44-180 0 0,0 1 0 0 0,0-1 0 0 0,-1 1 1 0 0,-1 1-1 0 0,0-1 0 0 0,0 1 0 0 0,0 1 0 0 0,-1 0 0 0 0,-13-9 0 0 0,21 15 232 0 0,-6-3-497 0 0,0 0 1 0 0,0 0-1 0 0,0 0 1 0 0,0 1-1 0 0,-1 0 0 0 0,0 1 1 0 0,1 0-1 0 0,-1 0 1 0 0,-12-1-1 0 0,2 0-577 0 0,-14-3-2039 0 0</inkml:trace>
</inkml:ink>
</file>

<file path=ppt/ink/ink7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2.352"/>
    </inkml:context>
    <inkml:brush xml:id="br0">
      <inkml:brushProperty name="width" value="0.1" units="cm"/>
      <inkml:brushProperty name="height" value="0.1" units="cm"/>
      <inkml:brushProperty name="color" value="#FFFFFF"/>
    </inkml:brush>
  </inkml:definitions>
  <inkml:trace contextRef="#ctx0" brushRef="#br0">1 0 5016 0 0,'1'11'514'0'0,"0"0"-1"0"0,1-1 0 0 0,1 0 1 0 0,0 1-1 0 0,0-1 0 0 0,1 0 0 0 0,7 13 1 0 0,1 4 39 0 0,22 50 27 0 0,3-2 1 0 0,3-2-1 0 0,94 128 0 0 0,-126-191-707 0 0,6 8-1558 0 0,25 26 0 0 0,-35-40 1239 0 0,0 0 1 0 0,1 0-1 0 0,-1 0 1 0 0,1-1 0 0 0,0 0-1 0 0,0 0 1 0 0,0 0 0 0 0,0-1-1 0 0,1 1 1 0 0,-1-1-1 0 0,10 2 1 0 0,-1-3-874 0 0</inkml:trace>
</inkml:ink>
</file>

<file path=ppt/ink/ink7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2.726"/>
    </inkml:context>
    <inkml:brush xml:id="br0">
      <inkml:brushProperty name="width" value="0.1" units="cm"/>
      <inkml:brushProperty name="height" value="0.1" units="cm"/>
      <inkml:brushProperty name="color" value="#FFFFFF"/>
    </inkml:brush>
  </inkml:definitions>
  <inkml:trace contextRef="#ctx0" brushRef="#br0">122 117 1160 0 0,'1'-22'1452'0'0,"0"11"-515"0"0,0-1 1 0 0,0 1-1 0 0,-1 0 0 0 0,-1-1 1 0 0,-4-21-1 0 0,5 33-895 0 0,0 0 0 0 0,0 0 0 0 0,0 0 0 0 0,0-1 1 0 0,0 1-1 0 0,0 0 0 0 0,0 0 0 0 0,0 0 0 0 0,0 0 0 0 0,0-1 0 0 0,0 1 0 0 0,0 0 0 0 0,0 0 0 0 0,0 0 1 0 0,0 0-1 0 0,0-1 0 0 0,-1 1 0 0 0,1 0 0 0 0,0 0 0 0 0,0 0 0 0 0,0 0 0 0 0,0 0 0 0 0,0-1 0 0 0,0 1 1 0 0,-1 0-1 0 0,1 0 0 0 0,0 0 0 0 0,0 0 0 0 0,0 0 0 0 0,0 0 0 0 0,-1 0 0 0 0,1 0 0 0 0,0 0 0 0 0,0 0 1 0 0,0 0-1 0 0,-1-1 0 0 0,1 1 0 0 0,0 0 0 0 0,0 0 0 0 0,0 0 0 0 0,0 0 0 0 0,-1 1 0 0 0,1-1 1 0 0,0 0-1 0 0,0 0 0 0 0,-1 0 0 0 0,-5 9 869 0 0,-3 16-168 0 0,-7 45 729 0 0,-7 87 0 0 0,2 69 82 0 0,-7 45 111 0 0,18-126-2385 0 0,9-83-5853 0 0</inkml:trace>
</inkml:ink>
</file>

<file path=ppt/ink/ink7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3.092"/>
    </inkml:context>
    <inkml:brush xml:id="br0">
      <inkml:brushProperty name="width" value="0.1" units="cm"/>
      <inkml:brushProperty name="height" value="0.1" units="cm"/>
      <inkml:brushProperty name="color" value="#FFFFFF"/>
    </inkml:brush>
  </inkml:definitions>
  <inkml:trace contextRef="#ctx0" brushRef="#br0">351 38 4916 0 0,'-1'-2'286'0'0,"-1"-1"-1"0"0,0 0 0 0 0,0 1 1 0 0,0-1-1 0 0,0 1 0 0 0,-1 0 0 0 0,1-1 1 0 0,-1 1-1 0 0,1 1 0 0 0,-1-1 0 0 0,0 0 1 0 0,1 0-1 0 0,-1 1 0 0 0,0 0 1 0 0,0-1-1 0 0,0 1 0 0 0,0 0 0 0 0,-6 0 1 0 0,3 0-86 0 0,1 1 1 0 0,-1 0-1 0 0,1 0 1 0 0,-1 1-1 0 0,1 0 1 0 0,-1 0 0 0 0,1 0-1 0 0,0 1 1 0 0,-1-1-1 0 0,-5 4 1 0 0,-5 3 97 0 0,0 1 1 0 0,0 1-1 0 0,1 0 1 0 0,1 0-1 0 0,-25 24 1 0 0,27-21-136 0 0,0 0 1 0 0,1 1-1 0 0,0 0 1 0 0,1 1-1 0 0,0 0 1 0 0,2 0-1 0 0,0 1 1 0 0,0 1-1 0 0,-6 21 1 0 0,12-31-166 0 0,-1 0 0 0 0,1 1 0 0 0,1-1 1 0 0,0 1-1 0 0,0-1 0 0 0,0 1 0 0 0,1 0 0 0 0,0 0 1 0 0,0-1-1 0 0,1 1 0 0 0,0 0 0 0 0,1-1 1 0 0,-1 1-1 0 0,1-1 0 0 0,1 0 0 0 0,0 1 1 0 0,0-1-1 0 0,0 0 0 0 0,1-1 0 0 0,0 1 0 0 0,0 0 1 0 0,0-1-1 0 0,11 11 0 0 0,-12-14-77 0 0,0 0-1 0 0,1 0 1 0 0,0 0 0 0 0,0 0-1 0 0,0-1 1 0 0,0 1 0 0 0,0-1 0 0 0,0 0-1 0 0,0 0 1 0 0,1-1 0 0 0,-1 1-1 0 0,1-1 1 0 0,0 0 0 0 0,-1 0-1 0 0,1-1 1 0 0,0 1 0 0 0,-1-1-1 0 0,1 0 1 0 0,0 0 0 0 0,-1-1-1 0 0,8-1 1 0 0,-6 1-34 0 0,-1-1 1 0 0,0 0-1 0 0,1 0 1 0 0,-1-1-1 0 0,0 1 0 0 0,0-1 1 0 0,-1 0-1 0 0,1 0 1 0 0,-1-1-1 0 0,1 0 1 0 0,-1 1-1 0 0,0-1 0 0 0,0-1 1 0 0,-1 1-1 0 0,1 0 1 0 0,-1-1-1 0 0,4-7 0 0 0,7-18-639 0 0,0 0 0 0 0,15-54 0 0 0,-22 58-1765 0 0</inkml:trace>
</inkml:ink>
</file>

<file path=ppt/ink/ink7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3.464"/>
    </inkml:context>
    <inkml:brush xml:id="br0">
      <inkml:brushProperty name="width" value="0.1" units="cm"/>
      <inkml:brushProperty name="height" value="0.1" units="cm"/>
      <inkml:brushProperty name="color" value="#FFFFFF"/>
    </inkml:brush>
  </inkml:definitions>
  <inkml:trace contextRef="#ctx0" brushRef="#br0">1 75 11085 0 0,'1'-21'460'0'0,"-1"15"-257"0"0,0 0 0 0 0,0 0 0 0 0,1 0 0 0 0,0-1 0 0 0,0 1 0 0 0,4-10 1 0 0,-5 16-173 0 0,1 0 1 0 0,-1 0 0 0 0,1 0 0 0 0,-1 0 0 0 0,0 0 0 0 0,1 1 0 0 0,-1-1 0 0 0,0 0 0 0 0,1 0 0 0 0,-1 0 0 0 0,0 1 0 0 0,1-1 0 0 0,-1 0-1 0 0,0 1 1 0 0,0-1 0 0 0,1 0 0 0 0,-1 0 0 0 0,0 1 0 0 0,0-1 0 0 0,0 0 0 0 0,1 1 0 0 0,-1-1 0 0 0,0 1 0 0 0,0-1 0 0 0,0 0 0 0 0,0 1-1 0 0,0-1 1 0 0,0 0 0 0 0,0 1 0 0 0,1-1 0 0 0,-1 1 0 0 0,0-1 0 0 0,-1 0 0 0 0,1 1 0 0 0,6 17 295 0 0,1 20-169 0 0,1 0 0 0 0,2-1 0 0 0,2 0 0 0 0,2-1 0 0 0,31 61 0 0 0,-42-92-472 0 0,1 0-1 0 0,-1 0 0 0 0,1 0 0 0 0,0-1 0 0 0,5 5 1 0 0,-7-6-125 0 0,0-1 1 0 0,1 0 0 0 0,0-1 0 0 0,-1 1 0 0 0,1 0 0 0 0,0-1 0 0 0,0 1-1 0 0,0-1 1 0 0,0 0 0 0 0,0 0 0 0 0,4 1 0 0 0,3-2-2535 0 0</inkml:trace>
</inkml:ink>
</file>

<file path=ppt/ink/ink7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3.817"/>
    </inkml:context>
    <inkml:brush xml:id="br0">
      <inkml:brushProperty name="width" value="0.1" units="cm"/>
      <inkml:brushProperty name="height" value="0.1" units="cm"/>
      <inkml:brushProperty name="color" value="#FFFFFF"/>
    </inkml:brush>
  </inkml:definitions>
  <inkml:trace contextRef="#ctx0" brushRef="#br0">0 4 5553 0 0,'12'1'342'0'0,"0"0"1"0"0,0 0 0 0 0,0 1 0 0 0,0 1 0 0 0,0 0 0 0 0,0 1 0 0 0,-1 0 0 0 0,0 1 0 0 0,0 0 0 0 0,0 0-1 0 0,0 2 1 0 0,-1-1 0 0 0,0 1 0 0 0,0 0 0 0 0,12 13 0 0 0,-8-6-105 0 0,0 0-1 0 0,0 1 1 0 0,-2 1 0 0 0,1 0 0 0 0,-2 1-1 0 0,-1 0 1 0 0,0 1 0 0 0,9 22 0 0 0,-13-24-57 0 0,-1 0 1 0 0,0 1 0 0 0,3 28 0 0 0,-7-41-141 0 0,-1 0 0 0 0,1 0 0 0 0,-1-1 1 0 0,0 1-1 0 0,0 0 0 0 0,0 0 0 0 0,0 0 0 0 0,-1-1 1 0 0,1 1-1 0 0,-1 0 0 0 0,0 0 0 0 0,-1-1 0 0 0,1 1 1 0 0,0-1-1 0 0,-1 1 0 0 0,0-1 0 0 0,0 0 0 0 0,0 1 1 0 0,0-1-1 0 0,0 0 0 0 0,-1 0 0 0 0,-5 5 0 0 0,7-8-27 0 0,1 1 0 0 0,-1 0 1 0 0,0-1-1 0 0,0 1 0 0 0,0-1 0 0 0,0 1 0 0 0,0-1 0 0 0,1 1 0 0 0,-1-1 0 0 0,0 0 0 0 0,0 1 0 0 0,0-1 0 0 0,0 0 0 0 0,0 0 0 0 0,0 0 0 0 0,0 0 0 0 0,0 0 1 0 0,0 0-1 0 0,0 0 0 0 0,0 0 0 0 0,0 0 0 0 0,0 0 0 0 0,0-1 0 0 0,0 1 0 0 0,0 0 0 0 0,0-1 0 0 0,-1 0 0 0 0,0 0 0 0 0,1 0-1 0 0,0-1 1 0 0,0 1-1 0 0,0-1 0 0 0,0 1 1 0 0,0-1-1 0 0,0 1 1 0 0,1-1-1 0 0,-1 0 1 0 0,0 1-1 0 0,1-1 1 0 0,-1 0-1 0 0,1 0 0 0 0,-1-1 1 0 0,0-10 14 0 0,0 1 0 0 0,0 0 0 0 0,3-17 0 0 0,-2 27-25 0 0,2-17-76 0 0,1 1 0 0 0,0 0 0 0 0,2-1 0 0 0,0 2 0 0 0,1-1 1 0 0,1 1-1 0 0,14-27 0 0 0,75-108-6609 0 0,-93 148 6306 0 0,8-13-2419 0 0</inkml:trace>
</inkml:ink>
</file>

<file path=ppt/ink/ink7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4.192"/>
    </inkml:context>
    <inkml:brush xml:id="br0">
      <inkml:brushProperty name="width" value="0.1" units="cm"/>
      <inkml:brushProperty name="height" value="0.1" units="cm"/>
      <inkml:brushProperty name="color" value="#FFFFFF"/>
    </inkml:brush>
  </inkml:definitions>
  <inkml:trace contextRef="#ctx0" brushRef="#br0">322 2 5641 0 0,'-1'0'140'0'0,"-1"-1"1"0"0,1 1 0 0 0,-1 0 0 0 0,0-1 0 0 0,1 1-1 0 0,-1 0 1 0 0,1 0 0 0 0,-1 0 0 0 0,0 0 0 0 0,1 1-1 0 0,-1-1 1 0 0,1 0 0 0 0,-1 1 0 0 0,1-1 0 0 0,-1 1 0 0 0,-1 0-1 0 0,-27 20 1210 0 0,12-5-933 0 0,2 1 0 0 0,0 1 0 0 0,1 0 0 0 0,1 1 0 0 0,1 0 0 0 0,0 1 0 0 0,2 1 0 0 0,-16 38 0 0 0,1 10 860 0 0,-27 110 0 0 0,39-121-702 0 0,3 1-1 0 0,3 1 0 0 0,2-1 1 0 0,4 109-1 0 0,4-124-381 0 0,3 1-1 0 0,2-1 1 0 0,1 0 0 0 0,2-1 0 0 0,3 0 0 0 0,1 0-1 0 0,22 44 1 0 0,-28-70-459 0 0,1-1 1 0 0,0 0-1 0 0,2 0 0 0 0,13 16 1 0 0,-18-25-339 0 0,1-1-1 0 0,0 1 1 0 0,0-1 0 0 0,0 0 0 0 0,1-1 0 0 0,8 5-1 0 0,-12-7 150 0 0,1-1 0 0 0,-1-1-1 0 0,0 1 1 0 0,0-1-1 0 0,1 1 1 0 0,-1-1 0 0 0,1-1-1 0 0,-1 1 1 0 0,1 0 0 0 0,-1-1-1 0 0,1 0 1 0 0,-1 0-1 0 0,7-2 1 0 0,7-3-2593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2.936"/>
    </inkml:context>
    <inkml:brush xml:id="br0">
      <inkml:brushProperty name="width" value="0.1" units="cm"/>
      <inkml:brushProperty name="height" value="0.1" units="cm"/>
      <inkml:brushProperty name="color" value="#FFFFFF"/>
    </inkml:brush>
  </inkml:definitions>
  <inkml:trace contextRef="#ctx0" brushRef="#br0">17 17 1240 0 0,'-2'-4'912'0'0,"-8"-8"3010"0"0,7 13-2485 0 0,1 9-758 0 0,9 177 2652 0 0,34 212 1 0 0,-34-360-2561 0 0,-1-12-2090 0 0</inkml:trace>
</inkml:ink>
</file>

<file path=ppt/ink/ink7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4.637"/>
    </inkml:context>
    <inkml:brush xml:id="br0">
      <inkml:brushProperty name="width" value="0.1" units="cm"/>
      <inkml:brushProperty name="height" value="0.1" units="cm"/>
      <inkml:brushProperty name="color" value="#FFFFFF"/>
    </inkml:brush>
  </inkml:definitions>
  <inkml:trace contextRef="#ctx0" brushRef="#br0">331 32 5617 0 0,'0'-2'155'0'0,"0"1"0"0"0,0-1 1 0 0,0 1-1 0 0,0 0 1 0 0,1-1-1 0 0,-1 1 1 0 0,1 0-1 0 0,-1-1 1 0 0,1 1-1 0 0,-1 0 1 0 0,1-1-1 0 0,-1 1 0 0 0,1 0 1 0 0,0 0-1 0 0,0 0 1 0 0,0 0-1 0 0,0 0 1 0 0,0 0-1 0 0,0 0 1 0 0,0 0-1 0 0,0 0 1 0 0,0 0-1 0 0,0 0 0 0 0,0 1 1 0 0,2-2-1 0 0,-1 2-20 0 0,0 0 1 0 0,1-1-1 0 0,-1 1 0 0 0,0 0 0 0 0,0 0 0 0 0,0 0 0 0 0,0 1 0 0 0,1-1 0 0 0,-1 0 0 0 0,0 1 0 0 0,0 0 0 0 0,0-1 0 0 0,0 1 0 0 0,3 2 0 0 0,3 1 69 0 0,0 0 0 0 0,0 1 0 0 0,-1 1 0 0 0,0-1 0 0 0,0 1 0 0 0,11 12 1 0 0,-9-6-65 0 0,0 0 1 0 0,-1 1 0 0 0,-1 0-1 0 0,0 1 1 0 0,-1-1 0 0 0,0 1 0 0 0,-1 0-1 0 0,-1 1 1 0 0,0-1 0 0 0,3 28-1 0 0,-6-29-64 0 0,0 1 0 0 0,0 0 0 0 0,-1 0 0 0 0,-1-1 0 0 0,0 1 0 0 0,-1-1-1 0 0,-1 1 1 0 0,0-1 0 0 0,0 1 0 0 0,-2-1 0 0 0,-10 24 0 0 0,5-23-12 0 0,1 0-1 0 0,-2-1 1 0 0,0 0 0 0 0,0 0 0 0 0,-1-1 0 0 0,-1-1 0 0 0,0 0 0 0 0,0-1-1 0 0,-1 0 1 0 0,0-1 0 0 0,-1-1 0 0 0,0 0 0 0 0,-1-1 0 0 0,1-1 0 0 0,-1 0-1 0 0,0-1 1 0 0,-1-1 0 0 0,1 0 0 0 0,-1-1 0 0 0,0-1 0 0 0,0-1 0 0 0,1 0-1 0 0,-1-1 1 0 0,0-1 0 0 0,0-1 0 0 0,-21-4 0 0 0,31 4-7 0 0,0-1-1 0 0,0 0 1 0 0,1 0 0 0 0,-1 0 0 0 0,1-1 0 0 0,0 0-1 0 0,-7-6 1 0 0,12 9-47 0 0,-1 1 0 0 0,1-1 0 0 0,0 0 0 0 0,0 0 0 0 0,0 0 0 0 0,0 0 0 0 0,0 0 0 0 0,0 0-1 0 0,0 0 1 0 0,0 0 0 0 0,0 0 0 0 0,1-1 0 0 0,-1 1 0 0 0,0 0 0 0 0,1 0 0 0 0,-1-1 0 0 0,1 1 0 0 0,0 0 0 0 0,-1-1 0 0 0,1 1 0 0 0,0-1-1 0 0,0 1 1 0 0,0 0 0 0 0,0-1 0 0 0,0 1 0 0 0,0-1 0 0 0,0 1 0 0 0,0 0 0 0 0,0-1 0 0 0,1 1 0 0 0,-1 0 0 0 0,1-1 0 0 0,-1 1 0 0 0,1 0-1 0 0,-1-1 1 0 0,1 1 0 0 0,0 0 0 0 0,0 0 0 0 0,-1 0 0 0 0,1 0 0 0 0,0-1 0 0 0,0 1 0 0 0,0 0 0 0 0,2-1 0 0 0,1-1-1 0 0,1 1 0 0 0,-1 0 0 0 0,0 0 0 0 0,1 0 1 0 0,0 0-1 0 0,-1 1 0 0 0,1-1 0 0 0,0 1 0 0 0,0 1 1 0 0,0-1-1 0 0,0 0 0 0 0,-1 1 0 0 0,1 0 0 0 0,0 1 1 0 0,0-1-1 0 0,0 1 0 0 0,0-1 0 0 0,7 4 0 0 0,7 1 11 0 0,-1 0-1 0 0,1 2 1 0 0,22 11-1 0 0,-8 0-48 0 0,-1 2 0 0 0,53 42 0 0 0,-54-38-1815 0 0,1-1 0 0 0,45 24 0 0 0,-65-41 680 0 0,1 0 0 0 0,0-1 0 0 0,18 4 0 0 0,-7-4-1809 0 0</inkml:trace>
</inkml:ink>
</file>

<file path=ppt/ink/ink7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4.969"/>
    </inkml:context>
    <inkml:brush xml:id="br0">
      <inkml:brushProperty name="width" value="0.1" units="cm"/>
      <inkml:brushProperty name="height" value="0.1" units="cm"/>
      <inkml:brushProperty name="color" value="#FFFFFF"/>
    </inkml:brush>
  </inkml:definitions>
  <inkml:trace contextRef="#ctx0" brushRef="#br0">531 15 6229 0 0,'2'-15'3968'0'0,"-18"31"-1403"0"0,9-7-2607 0 0,-102 124 2518 0 0,45-51-1572 0 0,-75 95 500 0 0,100-128-1171 0 0,-93 106-3297 0 0,131-154 2848 0 0,0 0-75 0 0,1 0-1 0 0,-1 0 1 0 0,0 0-1 0 0,0 0 1 0 0,0 0 0 0 0,0-1-1 0 0,0 1 1 0 0,0 0-1 0 0,0 0 1 0 0,0-1-1 0 0,-1 1 1 0 0,1 0-1 0 0,0-1 1 0 0,0 1-1 0 0,0-1 1 0 0,-1 0 0 0 0,1 1-1 0 0,0-1 1 0 0,-1 0-1 0 0,-1 0 1 0 0</inkml:trace>
</inkml:ink>
</file>

<file path=ppt/ink/ink7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5.316"/>
    </inkml:context>
    <inkml:brush xml:id="br0">
      <inkml:brushProperty name="width" value="0.1" units="cm"/>
      <inkml:brushProperty name="height" value="0.1" units="cm"/>
      <inkml:brushProperty name="color" value="#FFFFFF"/>
    </inkml:brush>
  </inkml:definitions>
  <inkml:trace contextRef="#ctx0" brushRef="#br0">1 1 5625 0 0,'3'0'180'0'0,"0"1"0"0"0,0 0 0 0 0,-1 0 1 0 0,1 0-1 0 0,0 0 0 0 0,-1 0 1 0 0,1 0-1 0 0,0 1 0 0 0,-1-1 1 0 0,0 1-1 0 0,1 0 0 0 0,-1 0 1 0 0,0 0-1 0 0,0 0 0 0 0,0 0 1 0 0,0 0-1 0 0,2 3 0 0 0,5 5 201 0 0,54 60 1618 0 0,67 97 1 0 0,5 9-349 0 0,-104-141-1856 0 0,1 0-1 0 0,62 49 1 0 0,-50-51-5322 0 0,-36-29 2426 0 0</inkml:trace>
</inkml:ink>
</file>

<file path=ppt/ink/ink7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5.676"/>
    </inkml:context>
    <inkml:brush xml:id="br0">
      <inkml:brushProperty name="width" value="0.1" units="cm"/>
      <inkml:brushProperty name="height" value="0.1" units="cm"/>
      <inkml:brushProperty name="color" value="#FFFFFF"/>
    </inkml:brush>
  </inkml:definitions>
  <inkml:trace contextRef="#ctx0" brushRef="#br0">0 386 6049 0 0,'28'-11'1295'0'0,"-1"2"1"0"0,2 0 0 0 0,35-4-1 0 0,91-8 414 0 0,-68 11-1238 0 0,-37 5-728 0 0,17-2-809 0 0,-24-4-2406 0 0,-36 8 533 0 0</inkml:trace>
  <inkml:trace contextRef="#ctx0" brushRef="#br0" timeOffset="1">346 0 4772 0 0,'-1'1'163'0'0,"0"-1"-1"0"0,0 0 0 0 0,0 1 0 0 0,0-1 0 0 0,1 1 0 0 0,-1-1 1 0 0,0 1-1 0 0,0-1 0 0 0,1 1 0 0 0,-1 0 0 0 0,0-1 0 0 0,1 1 0 0 0,-1 0 1 0 0,1 0-1 0 0,-1-1 0 0 0,1 1 0 0 0,-1 0 0 0 0,1 0 0 0 0,0 0 1 0 0,-1 0-1 0 0,1-1 0 0 0,0 1 0 0 0,0 0 0 0 0,-1 0 0 0 0,1 0 1 0 0,0 1-1 0 0,-2 30 949 0 0,2-24-785 0 0,1 90 1691 0 0,16 120 0 0 0,-11-153-1553 0 0,-2-26-472 0 0,7 76-267 0 0,-9-39-5769 0 0,-2-67 2954 0 0</inkml:trace>
</inkml:ink>
</file>

<file path=ppt/ink/ink7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6.334"/>
    </inkml:context>
    <inkml:brush xml:id="br0">
      <inkml:brushProperty name="width" value="0.1" units="cm"/>
      <inkml:brushProperty name="height" value="0.1" units="cm"/>
      <inkml:brushProperty name="color" value="#FFFFFF"/>
    </inkml:brush>
  </inkml:definitions>
  <inkml:trace contextRef="#ctx0" brushRef="#br0">157 22 5845 0 0,'9'-4'304'0'0,"0"0"0"0"0,0 1 0 0 0,0 0 0 0 0,0 1 0 0 0,0 0 0 0 0,0 1 0 0 0,1-1 0 0 0,-1 2 0 0 0,1-1 0 0 0,-1 1 0 0 0,1 1 0 0 0,-1 0 0 0 0,0 0 0 0 0,17 5 1 0 0,-21-4-244 0 0,0-1 1 0 0,0 1 0 0 0,-1 1-1 0 0,1-1 1 0 0,-1 1 0 0 0,1-1-1 0 0,-1 1 1 0 0,0 0 0 0 0,0 1-1 0 0,0-1 1 0 0,-1 1-1 0 0,1-1 1 0 0,-1 1 0 0 0,0 0-1 0 0,0 1 1 0 0,0-1 0 0 0,-1 0-1 0 0,1 1 1 0 0,-1 0 0 0 0,0-1-1 0 0,0 1 1 0 0,-1 0 0 0 0,0 0-1 0 0,0 0 1 0 0,0 0 0 0 0,0 0-1 0 0,-1 0 1 0 0,1 9 0 0 0,-2-7-43 0 0,1 0 0 0 0,-1 0 1 0 0,0 0-1 0 0,-1-1 0 0 0,0 1 0 0 0,0 0 1 0 0,0-1-1 0 0,-1 1 0 0 0,0-1 0 0 0,0 0 1 0 0,0 0-1 0 0,-1 0 0 0 0,0 0 0 0 0,0-1 1 0 0,-6 7-1 0 0,-8 5 75 0 0,0 0 0 0 0,-41 27-1 0 0,21-15 197 0 0,40-25-120 0 0,12 0-108 0 0,22 3-43 0 0,-30-6 9 0 0,8 1-14 0 0,-1 1-1 0 0,1 0 1 0 0,-1 1-1 0 0,0 1 1 0 0,0 0 0 0 0,0 1-1 0 0,-1 0 1 0 0,0 1 0 0 0,0 1-1 0 0,15 11 1 0 0,-22-14 3 0 0,1 1 0 0 0,-1 0-1 0 0,0-1 1 0 0,0 2 0 0 0,0-1 0 0 0,-1 0-1 0 0,0 1 1 0 0,-1 0 0 0 0,1 0 0 0 0,-1 0 0 0 0,0 0-1 0 0,-1 1 1 0 0,0-1 0 0 0,0 1 0 0 0,-1-1 0 0 0,0 1-1 0 0,0 0 1 0 0,0 0 0 0 0,-1-1 0 0 0,-1 9 0 0 0,0-8 7 0 0,0 0 0 0 0,0 1 0 0 0,-1-1 1 0 0,0 0-1 0 0,0-1 0 0 0,-1 1 0 0 0,0 0 1 0 0,-1-1-1 0 0,1 1 0 0 0,-1-1 0 0 0,-1 0 0 0 0,0 0 1 0 0,1-1-1 0 0,-2 0 0 0 0,1 1 0 0 0,-9 5 1 0 0,4-4 52 0 0,0 0 0 0 0,-1-1-1 0 0,0 0 1 0 0,-1-1 0 0 0,1 0 0 0 0,-1-1 0 0 0,0 0 0 0 0,-1-1 0 0 0,-21 4 0 0 0,16-4 29 0 0,0-1-1 0 0,0-1 0 0 0,-1-1 1 0 0,1-1-1 0 0,-33-3 1 0 0,41 2-245 0 0,1-1 0 0 0,-1 0-1 0 0,1 0 1 0 0,-1-1 0 0 0,1-1 0 0 0,0 1 0 0 0,0-1 0 0 0,0-1 0 0 0,1 0-1 0 0,-1 0 1 0 0,1 0 0 0 0,-11-12 0 0 0,16 15-141 0 0,1 0 0 0 0,0 0 0 0 0,0-1 0 0 0,1 1 0 0 0,-1-1 0 0 0,0 0 0 0 0,1 1 0 0 0,0-1 0 0 0,-1 0 0 0 0,1 0 0 0 0,0 0 0 0 0,1 0 0 0 0,-1 0 1 0 0,0 0-1 0 0,1 0 0 0 0,0 0 0 0 0,-1 0 0 0 0,1 0 0 0 0,1-4 0 0 0,2-12-2697 0 0</inkml:trace>
</inkml:ink>
</file>

<file path=ppt/ink/ink7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6.689"/>
    </inkml:context>
    <inkml:brush xml:id="br0">
      <inkml:brushProperty name="width" value="0.1" units="cm"/>
      <inkml:brushProperty name="height" value="0.1" units="cm"/>
      <inkml:brushProperty name="color" value="#FFFFFF"/>
    </inkml:brush>
  </inkml:definitions>
  <inkml:trace contextRef="#ctx0" brushRef="#br0">0 1 4908 0 0,'69'82'4101'0'0,"-43"-50"-3842"0"0,0-1-1 0 0,37 32 1 0 0,-53-54-874 0 0,0-1 0 0 0,1 0 0 0 0,0-1 0 0 0,0 0 0 0 0,1 0 0 0 0,-1-2 0 0 0,2 1 0 0 0,-1-2 0 0 0,0 1 0 0 0,25 4 0 0 0,-15-7-633 0 0</inkml:trace>
</inkml:ink>
</file>

<file path=ppt/ink/ink7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7.039"/>
    </inkml:context>
    <inkml:brush xml:id="br0">
      <inkml:brushProperty name="width" value="0.1" units="cm"/>
      <inkml:brushProperty name="height" value="0.1" units="cm"/>
      <inkml:brushProperty name="color" value="#FFFFFF"/>
    </inkml:brush>
  </inkml:definitions>
  <inkml:trace contextRef="#ctx0" brushRef="#br0">561 58 1984 0 0,'1'-57'7366'0'0,"-5"73"-5167"0"0,-8 68 122 0 0,-3 134-1 0 0,13-156-1832 0 0,-1 43 108 0 0,3-41-271 0 0,-3 0 0 0 0,-18 102 0 0 0,20-162-314 0 0,-1 1 1 0 0,1-1-1 0 0,-1 0 0 0 0,1 0 1 0 0,-1 0-1 0 0,0 0 0 0 0,-1 0 1 0 0,1 0-1 0 0,-1 0 0 0 0,1-1 1 0 0,-1 1-1 0 0,0-1 1 0 0,-1 0-1 0 0,1 0 0 0 0,0 0 1 0 0,-1 0-1 0 0,0-1 0 0 0,0 1 1 0 0,1-1-1 0 0,-1 0 0 0 0,-1 0 1 0 0,1 0-1 0 0,0-1 0 0 0,0 1 1 0 0,-1-1-1 0 0,1 0 0 0 0,-9 0 1 0 0,-9 1 46 0 0,-1-1 0 0 0,1-2 0 0 0,0 0 0 0 0,-33-6 1 0 0,17 2 127 0 0,-4 1-429 0 0,0-2 0 0 0,0-3 0 0 0,-40-12 0 0 0,81 21 82 0 0,0-1-1 0 0,0 1 1 0 0,1 0 0 0 0,-1 0-1 0 0,0 0 1 0 0,0-1-1 0 0,1 1 1 0 0,-1 0 0 0 0,0-1-1 0 0,1 1 1 0 0,-1 0-1 0 0,0-1 1 0 0,1 1 0 0 0,-1-1-1 0 0,1 1 1 0 0,-1-1-1 0 0,0 1 1 0 0,1-1-1 0 0,-1 0 1 0 0,1 1 0 0 0,0-1-1 0 0,-1 0 1 0 0,1 1-1 0 0,0-1 1 0 0,-1 0 0 0 0,1 1-1 0 0,0-1 1 0 0,0 0-1 0 0,-1 0 1 0 0,1 1 0 0 0,0-1-1 0 0,0 0 1 0 0,0 0-1 0 0,0-1 1 0 0,1 0-357 0 0,0-1-1 0 0,0 1 1 0 0,0-1-1 0 0,1 1 1 0 0,-1 0 0 0 0,1 0-1 0 0,-1 0 1 0 0,4-4-1 0 0,5-7-2426 0 0</inkml:trace>
</inkml:ink>
</file>

<file path=ppt/ink/ink7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7.480"/>
    </inkml:context>
    <inkml:brush xml:id="br0">
      <inkml:brushProperty name="width" value="0.1" units="cm"/>
      <inkml:brushProperty name="height" value="0.1" units="cm"/>
      <inkml:brushProperty name="color" value="#FFFFFF"/>
    </inkml:brush>
  </inkml:definitions>
  <inkml:trace contextRef="#ctx0" brushRef="#br0">0 1 5368 0 0,'2'0'219'0'0,"0"0"-1"0"0,0 0 0 0 0,0 0 1 0 0,0 1-1 0 0,-1-1 0 0 0,1 1 1 0 0,0-1-1 0 0,0 1 0 0 0,0 0 1 0 0,-1-1-1 0 0,1 1 0 0 0,0 0 0 0 0,2 2 1 0 0,24 25 791 0 0,17 26 3 0 0,-3 2 0 0 0,48 80 0 0 0,58 142 852 0 0,-124-232-1620 0 0,-3 2 0 0 0,-2 1 0 0 0,-2 0 0 0 0,-2 1-1 0 0,16 102 1 0 0,-30-141-193 0 0,0 0 1 0 0,-1 0-1 0 0,0 0 1 0 0,-1 0-1 0 0,-2 12 0 0 0,0 2 3 0 0,-1 3 4 0 0,0 1 1 0 0,-2-1 0 0 0,-1 0 0 0 0,-1 0-1 0 0,-23 50 1 0 0,15-48-1 0 0,-1-1 1 0 0,-2 0-1 0 0,-1-1 1 0 0,-1-2 0 0 0,-1 0-1 0 0,-1-1 1 0 0,-2-1-1 0 0,0-1 1 0 0,-32 21-1 0 0,24-22-565 0 0,0-2 0 0 0,-47 19-1 0 0,54-31-1301 0 0,25-8 1604 0 0,0 1-1 0 0,0-1 0 0 0,0 0 0 0 0,0 0 1 0 0,0 0-1 0 0,0 0 0 0 0,-1-1 1 0 0,1 1-1 0 0,0 0 0 0 0,0 0 0 0 0,0-1 1 0 0,0 1-1 0 0,0 0 0 0 0,0-1 1 0 0,0 1-1 0 0,0-1 0 0 0,1 1 0 0 0,-1-1 1 0 0,0 0-1 0 0,0 1 0 0 0,0-1 1 0 0,0 0-1 0 0,0-1 0 0 0</inkml:trace>
</inkml:ink>
</file>

<file path=ppt/ink/ink7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7.861"/>
    </inkml:context>
    <inkml:brush xml:id="br0">
      <inkml:brushProperty name="width" value="0.1" units="cm"/>
      <inkml:brushProperty name="height" value="0.1" units="cm"/>
      <inkml:brushProperty name="color" value="#FFFFFF"/>
    </inkml:brush>
  </inkml:definitions>
  <inkml:trace contextRef="#ctx0" brushRef="#br0">0 34 6113 0 0,'14'-4'1264'0'0,"4"1"-140"0"0,5-2-132 0 0,0 1-104 0 0,2 0-104 0 0,3 1-72 0 0,-2-2-72 0 0,2 2-96 0 0,-2 3-120 0 0,0 0-196 0 0,-2-2-172 0 0,-3 2-240 0 0,-2 0 16 0 0,-2 0-656 0 0,-3 0-216 0 0,-2 1-364 0 0,-4 1 44 0 0</inkml:trace>
</inkml:ink>
</file>

<file path=ppt/ink/ink7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9:48.227"/>
    </inkml:context>
    <inkml:brush xml:id="br0">
      <inkml:brushProperty name="width" value="0.1" units="cm"/>
      <inkml:brushProperty name="height" value="0.1" units="cm"/>
      <inkml:brushProperty name="color" value="#FFFFFF"/>
    </inkml:brush>
  </inkml:definitions>
  <inkml:trace contextRef="#ctx0" brushRef="#br0">4 0 5573 0 0,'0'1'177'0'0,"-1"0"1"0"0,1 0 0 0 0,0 1 0 0 0,-1-1 0 0 0,1 0 0 0 0,0 0 0 0 0,-1 0-1 0 0,1 0 1 0 0,0 0 0 0 0,0 1 0 0 0,0-1 0 0 0,0 0 0 0 0,0 0 0 0 0,0 0-1 0 0,0 0 1 0 0,1 1 0 0 0,-1-1 0 0 0,0 0 0 0 0,1 0 0 0 0,-1 0 0 0 0,1 0-1 0 0,-1 0 1 0 0,1 0 0 0 0,-1 0 0 0 0,1 0 0 0 0,0 0 0 0 0,1 2 0 0 0,1-1 30 0 0,-1 0-1 0 0,1 0 1 0 0,0 0 0 0 0,0-1 0 0 0,0 1 0 0 0,0-1 0 0 0,1 1 0 0 0,-1-1-1 0 0,6 1 1 0 0,7 1 179 0 0,-1 0 1 0 0,1-1-1 0 0,21-1 0 0 0,11-1 308 0 0,60-7-1 0 0,-88 3-2464 0 0,-1 0-1 0 0,1 0 0 0 0,23-11 1 0 0,-35 12-1248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3.406"/>
    </inkml:context>
    <inkml:brush xml:id="br0">
      <inkml:brushProperty name="width" value="0.1" units="cm"/>
      <inkml:brushProperty name="height" value="0.1" units="cm"/>
      <inkml:brushProperty name="color" value="#FFFFFF"/>
    </inkml:brush>
  </inkml:definitions>
  <inkml:trace contextRef="#ctx0" brushRef="#br0">19 370 3732 0 0,'-2'-12'668'0'0,"-4"-14"1037"0"0,2 1 0 0 0,-3-45 0 0 0,7 61-1503 0 0,1 0 0 0 0,0-1 1 0 0,0 1-1 0 0,1 0 1 0 0,0 0-1 0 0,0 0 1 0 0,1 1-1 0 0,0-1 0 0 0,1 0 1 0 0,0 1-1 0 0,7-10 1 0 0,-5 8-86 0 0,0 0 0 0 0,1 1 0 0 0,0 0 0 0 0,1 1 0 0 0,0 0 0 0 0,0 0 0 0 0,1 1 1 0 0,0 0-1 0 0,0 0 0 0 0,1 1 0 0 0,0 0 0 0 0,11-5 0 0 0,-13 8-71 0 0,0 1 0 0 0,0-1-1 0 0,0 1 1 0 0,0 1 0 0 0,0 0 0 0 0,1 0-1 0 0,-1 0 1 0 0,0 1 0 0 0,0 0 0 0 0,1 1 0 0 0,-1 0-1 0 0,0 0 1 0 0,0 1 0 0 0,0 0 0 0 0,0 0-1 0 0,0 1 1 0 0,10 5 0 0 0,-2-1 15 0 0,-2 2 0 0 0,1 0 0 0 0,-1 1 0 0 0,0 0 0 0 0,-1 1 1 0 0,17 17-1 0 0,-24-21-33 0 0,1 0 0 0 0,-1 1 0 0 0,0-1 0 0 0,-1 1 0 0 0,0 0 0 0 0,0 1 0 0 0,0-1 0 0 0,-1 1 0 0 0,-1 0 0 0 0,0 0 1 0 0,0 0-1 0 0,3 19 0 0 0,-5-23-11 0 0,-1 1-1 0 0,0-1 1 0 0,-1 1 0 0 0,1-1 0 0 0,-1 1 0 0 0,0-1 0 0 0,0 0-1 0 0,-1 0 1 0 0,0 1 0 0 0,0-1 0 0 0,0 0 0 0 0,0 0 0 0 0,-1-1-1 0 0,-4 8 1 0 0,1-5 28 0 0,1-1 0 0 0,-1 1 1 0 0,-1-1-1 0 0,1 0 0 0 0,-1-1 0 0 0,0 0 0 0 0,0 0 0 0 0,-12 6 0 0 0,5-4 47 0 0,1-1-1 0 0,-1-1 0 0 0,0 0 0 0 0,-1-1 1 0 0,1 0-1 0 0,-1-1 0 0 0,0-1 1 0 0,0 0-1 0 0,1-1 0 0 0,-22-1 1 0 0,35-1-187 0 0,-21-3-295 0 0,15-2-1641 0 0</inkml:trace>
</inkml:ink>
</file>

<file path=ppt/ink/ink7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1.881"/>
    </inkml:context>
    <inkml:brush xml:id="br0">
      <inkml:brushProperty name="width" value="0.1" units="cm"/>
      <inkml:brushProperty name="height" value="0.1" units="cm"/>
      <inkml:brushProperty name="color" value="#FFFFFF"/>
    </inkml:brush>
  </inkml:definitions>
  <inkml:trace contextRef="#ctx0" brushRef="#br0">19 41 868 0 0,'-6'-13'435'0'0,"-7"-14"3790"0"0,27 48-1249 0 0,68 120-1140 0 0,33 38-467 0 0,-93-150-1992 0 0,2-2 0 0 0,0 0 0 0 0,50 41 1 0 0,-69-64 190 0 0,1 0 1 0 0,-1 0-1 0 0,1 0 1 0 0,-1 0-1 0 0,1-1 1 0 0,0 0-1 0 0,1 0 1 0 0,-1-1-1 0 0,0 1 1 0 0,1-2-1 0 0,-1 1 1 0 0,1-1 0 0 0,0 0-1 0 0,-1 0 1 0 0,8 0-1 0 0,-5-3-430 0 0</inkml:trace>
</inkml:ink>
</file>

<file path=ppt/ink/ink7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2.256"/>
    </inkml:context>
    <inkml:brush xml:id="br0">
      <inkml:brushProperty name="width" value="0.1" units="cm"/>
      <inkml:brushProperty name="height" value="0.1" units="cm"/>
      <inkml:brushProperty name="color" value="#FFFFFF"/>
    </inkml:brush>
  </inkml:definitions>
  <inkml:trace contextRef="#ctx0" brushRef="#br0">4 137 1648 0 0,'3'-137'5262'0'0,"0"142"-4620"0"0,2 8 50 0 0,0 62 968 0 0,-5 116 0 0 0,-3-104-1123 0 0,-6 43 209 0 0,4-81-2224 0 0,3 90-1 0 0,4-128 7 0 0,1-2-1413 0 0</inkml:trace>
</inkml:ink>
</file>

<file path=ppt/ink/ink7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2.665"/>
    </inkml:context>
    <inkml:brush xml:id="br0">
      <inkml:brushProperty name="width" value="0.1" units="cm"/>
      <inkml:brushProperty name="height" value="0.1" units="cm"/>
      <inkml:brushProperty name="color" value="#FFFFFF"/>
    </inkml:brush>
  </inkml:definitions>
  <inkml:trace contextRef="#ctx0" brushRef="#br0">189 90 4232 0 0,'4'-7'742'0'0,"16"-35"2860"0"0,-19 41-3483 0 0,-1 0 0 0 0,1 0 0 0 0,-1-1-1 0 0,0 1 1 0 0,1 0 0 0 0,-1 0 0 0 0,0-1 0 0 0,0 1 0 0 0,0 0 0 0 0,1-1 0 0 0,-1 1 0 0 0,-1 0 0 0 0,1-1 0 0 0,0 1 0 0 0,0 0 0 0 0,0-1 0 0 0,-1 1-1 0 0,1 0 1 0 0,-1 0 0 0 0,1-1 0 0 0,-1 1 0 0 0,1 0 0 0 0,-1 0 0 0 0,0 0 0 0 0,0 0 0 0 0,1 0 0 0 0,-3-2 0 0 0,1 2-58 0 0,1 0-1 0 0,-1 1 1 0 0,0-1 0 0 0,0 1 0 0 0,0-1 0 0 0,1 1-1 0 0,-1 0 1 0 0,0 0 0 0 0,0 0 0 0 0,0 0 0 0 0,0 0 0 0 0,0 0-1 0 0,0 0 1 0 0,1 1 0 0 0,-1-1 0 0 0,0 1 0 0 0,0-1-1 0 0,0 1 1 0 0,1 0 0 0 0,-1 0 0 0 0,-2 1 0 0 0,-33 22 496 0 0,25-13-431 0 0,1-1 1 0 0,0 2-1 0 0,1-1 1 0 0,0 1-1 0 0,1 1 1 0 0,0 0-1 0 0,1 0 1 0 0,1 0-1 0 0,0 1 1 0 0,1 0-1 0 0,0 1 1 0 0,-4 15-1 0 0,7-20-80 0 0,1 1-1 0 0,-1 0 1 0 0,2 0-1 0 0,-1 0 1 0 0,2-1-1 0 0,-1 1 1 0 0,2 0-1 0 0,-1 0 1 0 0,1 0 0 0 0,1 0-1 0 0,0 0 1 0 0,1-1-1 0 0,0 1 1 0 0,0-1-1 0 0,1 1 1 0 0,0-1-1 0 0,10 16 1 0 0,-12-23-69 0 0,1 1-1 0 0,-1-1 1 0 0,1 1 0 0 0,0-1 0 0 0,0 0-1 0 0,0 0 1 0 0,0-1 0 0 0,0 1 0 0 0,1-1-1 0 0,-1 1 1 0 0,1-1 0 0 0,0 0 0 0 0,-1 0-1 0 0,1-1 1 0 0,0 1 0 0 0,0-1 0 0 0,0 0-1 0 0,0 0 1 0 0,1 0 0 0 0,-1 0 0 0 0,0-1 0 0 0,0 0-1 0 0,0 0 1 0 0,1 0 0 0 0,-1 0 0 0 0,5-2-1 0 0,-3 1-11 0 0,-1-1-1 0 0,0 1 1 0 0,0-1-1 0 0,0-1 0 0 0,0 1 1 0 0,0-1-1 0 0,0 0 1 0 0,-1 0-1 0 0,1 0 1 0 0,-1-1-1 0 0,0 0 1 0 0,0 1-1 0 0,0-2 0 0 0,-1 1 1 0 0,1 0-1 0 0,-1-1 1 0 0,0 1-1 0 0,0-1 1 0 0,3-7-1 0 0,4-17-28 0 0,0 1 0 0 0,-2-1 0 0 0,-2-1 0 0 0,0 1 0 0 0,1-32 0 0 0,-7 61 68 0 0,0 0 0 0 0,0 0 0 0 0,0 0 0 0 0,0-1 0 0 0,-1 1 1 0 0,1 0-1 0 0,0 0 0 0 0,0 0 0 0 0,0 0 0 0 0,0 0 0 0 0,0 0 0 0 0,0-1 0 0 0,0 1 0 0 0,0 0 0 0 0,0 0 1 0 0,0 0-1 0 0,0 0 0 0 0,0 0 0 0 0,0-1 0 0 0,0 1 0 0 0,0 0 0 0 0,0 0 0 0 0,0 0 0 0 0,0 0 0 0 0,0 0 0 0 0,0-1 1 0 0,1 1-1 0 0,-1 0 0 0 0,0 0 0 0 0,0 0 0 0 0,0 0 0 0 0,0 0 0 0 0,0 0 0 0 0,0 0 0 0 0,0-1 0 0 0,0 1 1 0 0,0 0-1 0 0,1 0 0 0 0,-1 0 0 0 0,0 0 0 0 0,0 0 0 0 0,0 0 0 0 0,0 0 0 0 0,0 0 0 0 0,0 0 0 0 0,1 0 0 0 0,-1 0 1 0 0,0 0-1 0 0,0 0 0 0 0,0 0 0 0 0,0 0 0 0 0,0 0 0 0 0,1 0 0 0 0,-1 0 0 0 0,0 0 0 0 0,0 0 0 0 0,0 0 0 0 0,0 0 1 0 0,1 0-1 0 0,5 12 137 0 0,9 27-13 0 0,-11-29-81 0 0,4 14 94 0 0,2-1 1 0 0,19 33-1 0 0,-24-48-412 0 0,0-1-1 0 0,1 1 1 0 0,0-1-1 0 0,7 6 1 0 0,-8-8-478 0 0,0-1 1 0 0,1 0 0 0 0,-1 0 0 0 0,1 0 0 0 0,0-1 0 0 0,9 4 0 0 0,-8-4-2309 0 0</inkml:trace>
</inkml:ink>
</file>

<file path=ppt/ink/ink7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3.032"/>
    </inkml:context>
    <inkml:brush xml:id="br0">
      <inkml:brushProperty name="width" value="0.1" units="cm"/>
      <inkml:brushProperty name="height" value="0.1" units="cm"/>
      <inkml:brushProperty name="color" value="#FFFFFF"/>
    </inkml:brush>
  </inkml:definitions>
  <inkml:trace contextRef="#ctx0" brushRef="#br0">0 138 4256 0 0,'4'-4'253'0'0,"-1"-1"0"0"0,1 0 0 0 0,0 1 0 0 0,0 0 0 0 0,1 0 0 0 0,-1 0 0 0 0,1 0-1 0 0,0 1 1 0 0,0-1 0 0 0,0 1 0 0 0,1 1 0 0 0,-1-1 0 0 0,1 1 0 0 0,-1 0 0 0 0,1 0 0 0 0,0 0-1 0 0,9 0 1 0 0,-5 1-57 0 0,1 1-1 0 0,-1 1 1 0 0,0 0-1 0 0,0 0 1 0 0,1 1-1 0 0,-1 1 1 0 0,0-1-1 0 0,-1 2 0 0 0,1-1 1 0 0,12 7-1 0 0,2 2 78 0 0,0 1-1 0 0,-1 1 1 0 0,0 1-1 0 0,28 26 1 0 0,-40-33-182 0 0,-1 1 1 0 0,-1 1-1 0 0,1 0 1 0 0,-2 0-1 0 0,1 1 1 0 0,-2 0 0 0 0,1 1-1 0 0,-1 0 1 0 0,-1 0-1 0 0,0 0 1 0 0,5 19-1 0 0,-10-29-76 0 0,0 0-1 0 0,0 1 1 0 0,-1-1 0 0 0,0 1-1 0 0,1-1 1 0 0,-1 0-1 0 0,0 1 1 0 0,0-1-1 0 0,0 1 1 0 0,0-1 0 0 0,-1 1-1 0 0,1-1 1 0 0,-1 0-1 0 0,1 1 1 0 0,-1-1 0 0 0,0 0-1 0 0,0 0 1 0 0,0 1-1 0 0,0-1 1 0 0,0 0-1 0 0,-1 0 1 0 0,1 0 0 0 0,-1 0-1 0 0,1 0 1 0 0,-1-1-1 0 0,0 1 1 0 0,1 0 0 0 0,-1-1-1 0 0,0 1 1 0 0,0-1-1 0 0,0 0 1 0 0,-1 1-1 0 0,1-1 1 0 0,0 0 0 0 0,0 0-1 0 0,0-1 1 0 0,-1 1-1 0 0,1 0 1 0 0,-1-1 0 0 0,1 1-1 0 0,0-1 1 0 0,-1 0-1 0 0,1 0 1 0 0,-1 0-1 0 0,1 0 1 0 0,0 0 0 0 0,-1-1-1 0 0,1 1 1 0 0,-1-1-1 0 0,1 1 1 0 0,0-1 0 0 0,-1 0-1 0 0,1 0 1 0 0,0 0-1 0 0,0 0 1 0 0,0 0-1 0 0,0-1 1 0 0,0 1 0 0 0,0-1-1 0 0,0 1 1 0 0,0-1-1 0 0,-2-3 1 0 0,0 1-19 0 0,0-1 1 0 0,1 1-1 0 0,0-1 1 0 0,0 0-1 0 0,0-1 0 0 0,0 1 1 0 0,1 0-1 0 0,0-1 1 0 0,0 1-1 0 0,0-1 0 0 0,1 0 1 0 0,0 1-1 0 0,0-1 1 0 0,0-8-1 0 0,1 4-91 0 0,1 0 0 0 0,0 0 0 0 0,1 0 0 0 0,-1 0 0 0 0,2 1 0 0 0,0-1 0 0 0,7-16 0 0 0,3 0-530 0 0,1 1 1 0 0,1 0-1 0 0,1 1 1 0 0,35-40-1 0 0,-31 44-737 0 0,24-16-1680 0 0</inkml:trace>
</inkml:ink>
</file>

<file path=ppt/ink/ink7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3.456"/>
    </inkml:context>
    <inkml:brush xml:id="br0">
      <inkml:brushProperty name="width" value="0.1" units="cm"/>
      <inkml:brushProperty name="height" value="0.1" units="cm"/>
      <inkml:brushProperty name="color" value="#FFFFFF"/>
    </inkml:brush>
  </inkml:definitions>
  <inkml:trace contextRef="#ctx0" brushRef="#br0">317 4 4424 0 0,'-1'-1'123'0'0,"-1"1"0"0"0,1-1 0 0 0,-1 1 0 0 0,1-1 0 0 0,-1 1 0 0 0,1 0 0 0 0,-1 0 0 0 0,1 0 0 0 0,-1 0 0 0 0,1 0 0 0 0,-1 0 0 0 0,0 0-1 0 0,1 1 1 0 0,-1-1 0 0 0,1 0 0 0 0,-1 1 0 0 0,1 0 0 0 0,0-1 0 0 0,-1 1 0 0 0,1 0 0 0 0,-1-1 0 0 0,1 1 0 0 0,0 0 0 0 0,0 0 0 0 0,-2 2-1 0 0,-34 35 1242 0 0,12-3-772 0 0,2 2 0 0 0,1 0 0 0 0,1 1 0 0 0,3 1 0 0 0,-18 54 0 0 0,12-20 178 0 0,3 1-1 0 0,-13 93 1 0 0,26-110-365 0 0,3 1 1 0 0,2 78 0 0 0,4-100-230 0 0,3 0 1 0 0,1 0-1 0 0,1 0 0 0 0,22 66 1 0 0,-23-88-227 0 0,1 0 1 0 0,0 0 0 0 0,1-1 0 0 0,0 0-1 0 0,1 0 1 0 0,11 13 0 0 0,-13-20-140 0 0,0 1-1 0 0,0-1 1 0 0,1 0 0 0 0,-1-1-1 0 0,1 1 1 0 0,0-2 0 0 0,1 1-1 0 0,-1-1 1 0 0,1 0-1 0 0,0 0 1 0 0,0-1 0 0 0,0 0-1 0 0,10 2 1 0 0,-14-4 119 0 0,11 3-640 0 0,0-2-1 0 0,0 1 1 0 0,0-2-1 0 0,0 0 0 0 0,26-2 1 0 0,23-8-904 0 0,-15-3-1235 0 0</inkml:trace>
</inkml:ink>
</file>

<file path=ppt/ink/ink7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4.007"/>
    </inkml:context>
    <inkml:brush xml:id="br0">
      <inkml:brushProperty name="width" value="0.1" units="cm"/>
      <inkml:brushProperty name="height" value="0.1" units="cm"/>
      <inkml:brushProperty name="color" value="#FFFFFF"/>
    </inkml:brush>
  </inkml:definitions>
  <inkml:trace contextRef="#ctx0" brushRef="#br0">494 19 3776 0 0,'-12'-4'537'0'0,"0"0"-1"0"0,-1 1 0 0 0,1 0 0 0 0,-1 1 1 0 0,1 1-1 0 0,-22 0 0 0 0,24 2-290 0 0,1 0 0 0 0,-1 1 1 0 0,0 0-1 0 0,1 1 0 0 0,0 0 0 0 0,0 0 0 0 0,0 1 0 0 0,0 1 0 0 0,0-1 0 0 0,-7 7 0 0 0,-8 5 166 0 0,1 2 0 0 0,2 1 0 0 0,-1 0 0 0 0,2 1 0 0 0,1 2 0 0 0,-20 27 0 0 0,19-20 196 0 0,1 0-1 0 0,-26 56 1 0 0,40-76-479 0 0,1 1 1 0 0,1 1-1 0 0,-1-1 1 0 0,2 1-1 0 0,-1-1 1 0 0,2 1-1 0 0,-1 0 1 0 0,2-1-1 0 0,-1 1 1 0 0,1 0-1 0 0,1 0 1 0 0,0 0-1 0 0,3 14 1 0 0,-1-17-138 0 0,1 1-1 0 0,-1-1 1 0 0,2 0 0 0 0,-1 0 0 0 0,1-1-1 0 0,0 1 1 0 0,0-1 0 0 0,1 0 0 0 0,0 0-1 0 0,0-1 1 0 0,1 0 0 0 0,0 0-1 0 0,0 0 1 0 0,0-1 0 0 0,1 0 0 0 0,0 0-1 0 0,0-1 1 0 0,0 0 0 0 0,0-1 0 0 0,1 1-1 0 0,-1-2 1 0 0,1 1 0 0 0,0-1 0 0 0,13 1-1 0 0,-14-1-53 0 0,1-1 0 0 0,0 0 1 0 0,0-1-1 0 0,-1 1 0 0 0,1-2 0 0 0,0 1 0 0 0,-1-1 0 0 0,1-1 0 0 0,0 0 0 0 0,-1 0 0 0 0,0 0 0 0 0,1-1 0 0 0,-1 0 0 0 0,0-1 0 0 0,-1 0 0 0 0,1 0 0 0 0,0-1 1 0 0,-1 0-1 0 0,0 0 0 0 0,-1 0 0 0 0,1-1 0 0 0,-1 0 0 0 0,0-1 0 0 0,0 1 0 0 0,6-10 0 0 0,-5 2 7 0 0,0 0-1 0 0,-2 0 1 0 0,1-1-1 0 0,-2 1 1 0 0,1-1-1 0 0,-2 0 1 0 0,2-20-1 0 0,2-113 58 0 0,-4 49 457 0 0,-4 75-341 0 0,1 19-79 0 0,-1 0 1 0 0,1 0 0 0 0,0 0-1 0 0,0 0 1 0 0,1 1 0 0 0,-1-1-1 0 0,3-6 1 0 0,3 47 819 0 0,18 156 419 0 0,-18-162-1441 0 0,1 1-1 0 0,1-1 1 0 0,2-1 0 0 0,16 35-1 0 0,-22-56-393 0 0,-1 0 0 0 0,1-1 0 0 0,1 0 0 0 0,0 0 0 0 0,0 0 0 0 0,0 0 0 0 0,1-1 0 0 0,-1 0 0 0 0,2 0 0 0 0,-1-1 0 0 0,1 1 0 0 0,-1-2 0 0 0,1 1 0 0 0,8 4 0 0 0,-1-5-2315 0 0</inkml:trace>
</inkml:ink>
</file>

<file path=ppt/ink/ink7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4.714"/>
    </inkml:context>
    <inkml:brush xml:id="br0">
      <inkml:brushProperty name="width" value="0.1" units="cm"/>
      <inkml:brushProperty name="height" value="0.1" units="cm"/>
      <inkml:brushProperty name="color" value="#FFFFFF"/>
    </inkml:brush>
  </inkml:definitions>
  <inkml:trace contextRef="#ctx0" brushRef="#br0">504 1 5364 0 0,'-11'10'2625'0'0,"2"3"-2107"0"0,0 1 1 0 0,1 0 0 0 0,-12 28 0 0 0,-3 8 158 0 0,-315 577 4143 0 0,283-519-5864 0 0,34-64-2287 0 0,12-32 400 0 0</inkml:trace>
</inkml:ink>
</file>

<file path=ppt/ink/ink7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5.093"/>
    </inkml:context>
    <inkml:brush xml:id="br0">
      <inkml:brushProperty name="width" value="0.1" units="cm"/>
      <inkml:brushProperty name="height" value="0.1" units="cm"/>
      <inkml:brushProperty name="color" value="#FFFFFF"/>
    </inkml:brush>
  </inkml:definitions>
  <inkml:trace contextRef="#ctx0" brushRef="#br0">1 31 5673 0 0,'3'-29'2842'0'0,"-3"29"-2799"0"0,0 0 0 0 0,0 0 1 0 0,0 0-1 0 0,0-1 1 0 0,1 1-1 0 0,-1 0 0 0 0,0 0 1 0 0,0 0-1 0 0,0 0 1 0 0,0 0-1 0 0,1 0 0 0 0,-1 0 1 0 0,0 0-1 0 0,0 0 1 0 0,0 0-1 0 0,1 0 1 0 0,-1 0-1 0 0,0 0 0 0 0,0 0 1 0 0,0 0-1 0 0,0 0 1 0 0,1 0-1 0 0,-1 0 0 0 0,0 0 1 0 0,0 0-1 0 0,0 0 1 0 0,0 1-1 0 0,1-1 0 0 0,-1 0 1 0 0,0 0-1 0 0,0 0 1 0 0,0 0-1 0 0,0 0 0 0 0,0 0 1 0 0,1 0-1 0 0,-1 1 1 0 0,0-1-1 0 0,0 0 0 0 0,0 0 1 0 0,0 0-1 0 0,0 0 1 0 0,0 1-1 0 0,0-1 0 0 0,14 21 787 0 0,15 36 45 0 0,146 272 2549 0 0,-113-224-2450 0 0,85 108-1 0 0,-114-162-569 0 0,7 8-970 0 0,-8-27-4955 0 0</inkml:trace>
</inkml:ink>
</file>

<file path=ppt/ink/ink7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5.467"/>
    </inkml:context>
    <inkml:brush xml:id="br0">
      <inkml:brushProperty name="width" value="0.1" units="cm"/>
      <inkml:brushProperty name="height" value="0.1" units="cm"/>
      <inkml:brushProperty name="color" value="#FFFFFF"/>
    </inkml:brush>
  </inkml:definitions>
  <inkml:trace contextRef="#ctx0" brushRef="#br0">1 56 6169 0 0,'34'-9'897'0'0,"1"2"0"0"0,0 2-1 0 0,0 1 1 0 0,1 2 0 0 0,52 2 0 0 0,35-2-135 0 0,-60 2-974 0 0,13-1-1564 0 0,-29-9-2141 0 0,-46 10 3689 0 0,0-1-1 0 0,0 1 0 0 0,1-1 0 0 0,-1 1 1 0 0,0-1-1 0 0,0 0 0 0 0,0 1 0 0 0,0-1 1 0 0,0 0-1 0 0,0 0 0 0 0,0 0 0 0 0,0 0 1 0 0,1-1-1 0 0,1-3-1004 0 0</inkml:trace>
</inkml:ink>
</file>

<file path=ppt/ink/ink7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5.818"/>
    </inkml:context>
    <inkml:brush xml:id="br0">
      <inkml:brushProperty name="width" value="0.1" units="cm"/>
      <inkml:brushProperty name="height" value="0.1" units="cm"/>
      <inkml:brushProperty name="color" value="#FFFFFF"/>
    </inkml:brush>
  </inkml:definitions>
  <inkml:trace contextRef="#ctx0" brushRef="#br0">53 38 1128 0 0,'-2'-4'494'0'0,"0"0"0"0"0,-1 1 0 0 0,0-1 0 0 0,1 0 0 0 0,-1 1 0 0 0,0 0 0 0 0,-1 0 0 0 0,-5-4 0 0 0,9 6-397 0 0,0 1 0 0 0,-1 0 0 0 0,1 0 1 0 0,-1-1-1 0 0,1 1 0 0 0,-1 0 0 0 0,1 0 1 0 0,0 0-1 0 0,-1-1 0 0 0,1 1 0 0 0,-1 0 0 0 0,1 0 1 0 0,-1 0-1 0 0,1 0 0 0 0,-1 0 0 0 0,1 0 1 0 0,-1 0-1 0 0,1 0 0 0 0,-1 0 0 0 0,1 1 0 0 0,-1-1 1 0 0,1 0-1 0 0,-1 0 0 0 0,1 0 0 0 0,-1 0 1 0 0,1 1-1 0 0,0-1 0 0 0,-1 0 0 0 0,0 1 0 0 0,0 0 29 0 0,0 1 0 0 0,0-1 0 0 0,1 1 0 0 0,-1 0 0 0 0,0-1 0 0 0,1 1 0 0 0,-1 0 0 0 0,1-1-1 0 0,0 1 1 0 0,-1 0 0 0 0,1 0 0 0 0,0-1 0 0 0,0 4 0 0 0,0 69 1576 0 0,4 0 0 0 0,20 115 0 0 0,-9-84-1342 0 0,-7-7-2557 0 0,-10-34-3191 0 0,0-54 2538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4.378"/>
    </inkml:context>
    <inkml:brush xml:id="br0">
      <inkml:brushProperty name="width" value="0.1" units="cm"/>
      <inkml:brushProperty name="height" value="0.1" units="cm"/>
      <inkml:brushProperty name="color" value="#FFFFFF"/>
    </inkml:brush>
  </inkml:definitions>
  <inkml:trace contextRef="#ctx0" brushRef="#br0">250 6 4188 0 0,'-1'-1'129'0'0,"0"1"0"0"0,1-1 0 0 0,-1 1 0 0 0,0-1-1 0 0,0 1 1 0 0,0-1 0 0 0,0 1 0 0 0,1 0 0 0 0,-1-1-1 0 0,0 1 1 0 0,0 0 0 0 0,0 0 0 0 0,0 0 0 0 0,0 0-1 0 0,0 0 1 0 0,0 0 0 0 0,1 0 0 0 0,-1 0 0 0 0,0 0-1 0 0,0 0 1 0 0,0 0 0 0 0,0 0 0 0 0,-2 1 0 0 0,-21 15 1122 0 0,-12 28-214 0 0,12-6-506 0 0,3 2 1 0 0,0 1-1 0 0,3 0 1 0 0,1 2 0 0 0,-11 47-1 0 0,20-64-210 0 0,1 0 0 0 0,1 0-1 0 0,-3 34 1 0 0,4-17 132 0 0,3 1 0 0 0,3 66 1 0 0,0-95-374 0 0,1 0 0 0 0,0-1 0 0 0,1 1 1 0 0,1 0-1 0 0,0-1 0 0 0,1 1 0 0 0,0-1 0 0 0,1-1 1 0 0,1 1-1 0 0,0-1 0 0 0,9 13 0 0 0,-11-21-196 0 0,0 0-1 0 0,0 0 0 0 0,0-1 1 0 0,0 1-1 0 0,0-1 0 0 0,1 0 1 0 0,0-1-1 0 0,0 1 0 0 0,0-1 1 0 0,0 0-1 0 0,1-1 0 0 0,-1 0 1 0 0,1 0-1 0 0,-1 0 1 0 0,1 0-1 0 0,8 0 0 0 0,0-1-668 0 0,0-1 0 0 0,-1 0 0 0 0,1 0 0 0 0,0-2 0 0 0,-1 0 0 0 0,23-6-1 0 0,-5-1-2284 0 0</inkml:trace>
</inkml:ink>
</file>

<file path=ppt/ink/ink7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6.207"/>
    </inkml:context>
    <inkml:brush xml:id="br0">
      <inkml:brushProperty name="width" value="0.1" units="cm"/>
      <inkml:brushProperty name="height" value="0.1" units="cm"/>
      <inkml:brushProperty name="color" value="#FFFFFF"/>
    </inkml:brush>
  </inkml:definitions>
  <inkml:trace contextRef="#ctx0" brushRef="#br0">3 0 5064 0 0,'-2'7'4063'0'0,"4"39"-2566"0"0,26 201 1559 0 0,19 124-810 0 0,-22-221-1901 0 0,-24-163-488 0 0,0 0 0 0 0,1 0-1 0 0,1 0 1 0 0,5-16-1 0 0,-2 3 71 0 0,-3 13 67 0 0,1 0 0 0 0,0 1 0 0 0,1-1 1 0 0,0 1-1 0 0,1 0 0 0 0,0 0 0 0 0,1 1 1 0 0,0 0-1 0 0,1 0 0 0 0,0 1 0 0 0,16-16 1 0 0,-19 22 7 0 0,0-1 0 0 0,1 1 0 0 0,-1 0 0 0 0,1 1 1 0 0,0-1-1 0 0,0 1 0 0 0,1 0 0 0 0,-1 0 0 0 0,0 1 1 0 0,1 0-1 0 0,0 0 0 0 0,0 1 0 0 0,-1 0 0 0 0,1 0 0 0 0,0 0 1 0 0,0 1-1 0 0,0 0 0 0 0,0 0 0 0 0,0 1 0 0 0,0 0 1 0 0,-1 0-1 0 0,1 1 0 0 0,12 4 0 0 0,-10-3 10 0 0,0 1 0 0 0,-1 0 0 0 0,1 1 1 0 0,-1 0-1 0 0,0 0 0 0 0,0 1 0 0 0,-1 0 0 0 0,1 0 0 0 0,-1 1 0 0 0,-1 0 0 0 0,1 0 0 0 0,-1 0 0 0 0,8 14 1 0 0,-12-17-2 0 0,0 0 1 0 0,0 0-1 0 0,0 0 1 0 0,0 0 0 0 0,-1 1-1 0 0,1-1 1 0 0,-1 0-1 0 0,0 1 1 0 0,-1-1 0 0 0,1 1-1 0 0,-1-1 1 0 0,0 1-1 0 0,0-1 1 0 0,0 0 0 0 0,0 1-1 0 0,-1-1 1 0 0,0 1 0 0 0,0-1-1 0 0,0 1 1 0 0,-1-1-1 0 0,1 0 1 0 0,-1 0 0 0 0,0 0-1 0 0,0 0 1 0 0,0 0-1 0 0,-1 0 1 0 0,1-1 0 0 0,-1 1-1 0 0,0-1 1 0 0,-6 6-1 0 0,1-2 29 0 0,0-1-1 0 0,0 0 1 0 0,-1 0-1 0 0,0-1 1 0 0,-1 0-1 0 0,1 0 0 0 0,-1-1 1 0 0,1 0-1 0 0,-1-1 1 0 0,-1 0-1 0 0,1-1 1 0 0,0 0-1 0 0,0 0 0 0 0,-1-1 1 0 0,-19-1-1 0 0,21 0-433 0 0,1-1 0 0 0,-1-1 0 0 0,1 1 0 0 0,0-1 0 0 0,-1 0-1 0 0,1-1 1 0 0,-9-4 0 0 0,17 7 238 0 0,-1 0-1 0 0,1-1 1 0 0,-1 1-1 0 0,1 0 0 0 0,-1-1 1 0 0,1 1-1 0 0,0 0 1 0 0,-1-1-1 0 0,1 1 1 0 0,-1 0-1 0 0,1-1 0 0 0,0 1 1 0 0,-1-1-1 0 0,1 1 1 0 0,0-1-1 0 0,0 1 1 0 0,-1-1-1 0 0,1 1 0 0 0,0-1 1 0 0,0 1-1 0 0,0-1 1 0 0,-1 0-1 0 0,1 1 1 0 0,0-1-1 0 0,0 1 1 0 0,0-1-1 0 0,0 1 0 0 0,0-2 1 0 0</inkml:trace>
</inkml:ink>
</file>

<file path=ppt/ink/ink7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6.601"/>
    </inkml:context>
    <inkml:brush xml:id="br0">
      <inkml:brushProperty name="width" value="0.1" units="cm"/>
      <inkml:brushProperty name="height" value="0.1" units="cm"/>
      <inkml:brushProperty name="color" value="#FFFFFF"/>
    </inkml:brush>
  </inkml:definitions>
  <inkml:trace contextRef="#ctx0" brushRef="#br0">6 16 4904 0 0,'-5'-15'3824'0'0,"13"45"-1318"0"0,-2-10-2350 0 0,0 4-122 0 0,1 0 1 0 0,1 0-1 0 0,1-1 1 0 0,1 0-1 0 0,1 0 1 0 0,1-1 0 0 0,1-1-1 0 0,1 0 1 0 0,1-1-1 0 0,27 29 1 0 0,-34-41-751 0 0,0-2 0 0 0,1 1 0 0 0,0-1-1 0 0,12 6 1 0 0,0-1-2085 0 0</inkml:trace>
</inkml:ink>
</file>

<file path=ppt/ink/ink7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6.969"/>
    </inkml:context>
    <inkml:brush xml:id="br0">
      <inkml:brushProperty name="width" value="0.1" units="cm"/>
      <inkml:brushProperty name="height" value="0.1" units="cm"/>
      <inkml:brushProperty name="color" value="#FFFFFF"/>
    </inkml:brush>
  </inkml:definitions>
  <inkml:trace contextRef="#ctx0" brushRef="#br0">350 59 5705 0 0,'0'-52'3229'0'0,"0"45"-547"0"0,0 36-1155 0 0,9 257 1964 0 0,-4-175-2775 0 0,-2-47-384 0 0,1 114 316 0 0,-5-140-473 0 0,-1-1-1 0 0,-13 62 1 0 0,13-90-139 0 0,0-1 0 0 0,0 1 0 0 0,-1-1 0 0 0,-1 0 0 0 0,1 0 0 0 0,-1 0 0 0 0,0 0 0 0 0,-1-1 0 0 0,-10 14 0 0 0,10-17-20 0 0,1 1 0 0 0,-1-1-1 0 0,0 0 1 0 0,-1-1-1 0 0,1 1 1 0 0,-1-1 0 0 0,1 0-1 0 0,-1 0 1 0 0,0 0-1 0 0,0-1 1 0 0,0 0 0 0 0,0-1-1 0 0,0 1 1 0 0,-8 0-1 0 0,-19 3 145 0 0,-39 0-1 0 0,60-5-388 0 0,1-1 1 0 0,-1 0-1 0 0,1 0 0 0 0,0-1 0 0 0,-1 0 0 0 0,1-1 1 0 0,-12-5-1 0 0,22 8 49 0 0,1-1 1 0 0,-1 1-1 0 0,1 0 1 0 0,-1-1-1 0 0,1 1 0 0 0,-1 0 1 0 0,1-1-1 0 0,-1 1 0 0 0,1-1 1 0 0,-1 1-1 0 0,1-1 1 0 0,-1 1-1 0 0,1-1 0 0 0,0 1 1 0 0,-1-1-1 0 0,1 1 0 0 0,0-1 1 0 0,0 1-1 0 0,-1-1 1 0 0,1 1-1 0 0,0-1 0 0 0,0 0 1 0 0,0 1-1 0 0,0-1 1 0 0,-1 0-1 0 0,1 1 0 0 0,0-1 1 0 0,0 1-1 0 0,1-1 0 0 0,-1 0 1 0 0,0 1-1 0 0,0-1 1 0 0,0 1-1 0 0,0-1 0 0 0,0 0 1 0 0,1 0-1 0 0,12-22-2752 0 0,-11 19 2570 0 0,9-13-2539 0 0</inkml:trace>
</inkml:ink>
</file>

<file path=ppt/ink/ink7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7.331"/>
    </inkml:context>
    <inkml:brush xml:id="br0">
      <inkml:brushProperty name="width" value="0.1" units="cm"/>
      <inkml:brushProperty name="height" value="0.1" units="cm"/>
      <inkml:brushProperty name="color" value="#FFFFFF"/>
    </inkml:brush>
  </inkml:definitions>
  <inkml:trace contextRef="#ctx0" brushRef="#br0">203 0 5432 0 0,'16'8'442'0'0,"0"1"0"0"0,-1 1 0 0 0,0 0 0 0 0,-1 1 0 0 0,0 1 0 0 0,-1 0 0 0 0,0 0 0 0 0,17 23 0 0 0,-5-3 345 0 0,-2 2-1 0 0,33 62 1 0 0,-39-61-457 0 0,-2 0 1 0 0,-1 2 0 0 0,-2 0 0 0 0,-2 0-1 0 0,8 50 1 0 0,-11-35 8 0 0,-3 0 1 0 0,-1 1-1 0 0,-7 73 0 0 0,0-87-156 0 0,-1 1 0 0 0,-3-1 0 0 0,-1-1 0 0 0,-1 0 0 0 0,-20 45 0 0 0,19-55-11 0 0,-3-1 0 0 0,0 0 0 0 0,-1-1 1 0 0,-2-1-1 0 0,-1-1 0 0 0,0 0 1 0 0,-38 36-1 0 0,33-40-85 0 0,0-1-1 0 0,-1-1 1 0 0,-51 29 0 0 0,53-36-1437 0 0,0-1 1 0 0,-1 0-1 0 0,-26 6 1 0 0,44-15 776 0 0,0 0 1 0 0,0 0-1 0 0,0-1 1 0 0,0 1-1 0 0,0-1 1 0 0,0 0 0 0 0,-6-1-1 0 0,-1-2-2347 0 0</inkml:trace>
</inkml:ink>
</file>

<file path=ppt/ink/ink7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7.672"/>
    </inkml:context>
    <inkml:brush xml:id="br0">
      <inkml:brushProperty name="width" value="0.1" units="cm"/>
      <inkml:brushProperty name="height" value="0.1" units="cm"/>
      <inkml:brushProperty name="color" value="#FFFFFF"/>
    </inkml:brush>
  </inkml:definitions>
  <inkml:trace contextRef="#ctx0" brushRef="#br0">1 7 6865 0 0,'102'-4'4332'0'0,"44"1"-5192"0"0,-120 9-1543 0 0,-26-6 2290 0 0,1 0-1 0 0,-1 0 1 0 0,1 0 0 0 0,-1 0-1 0 0,1 0 1 0 0,-1 1 0 0 0,1-1 0 0 0,-1 0-1 0 0,1 0 1 0 0,-1 1 0 0 0,1-1-1 0 0,-1 0 1 0 0,0 0 0 0 0,1 1-1 0 0,-1-1 1 0 0,1 1 0 0 0,-1-1-1 0 0,0 0 1 0 0,1 1 0 0 0,-1-1-1 0 0,0 1 1 0 0,0-1 0 0 0,1 1-1 0 0,-1-1 1 0 0,0 1 0 0 0,0-1 0 0 0,0 1-1 0 0,0-1 1 0 0,1 1 0 0 0,-1-1-1 0 0,0 1 1 0 0,0-1 0 0 0,0 1-1 0 0,0-1 1 0 0,0 1 0 0 0,0-1-1 0 0,0 1 1 0 0,-1 0 0 0 0,1-1-1 0 0,0 1 1 0 0,0-1 0 0 0,0 1-1 0 0,0-1 1 0 0,-1 0 0 0 0,1 1 0 0 0,0-1-1 0 0,-1 2 1 0 0,-5 5-1154 0 0</inkml:trace>
</inkml:ink>
</file>

<file path=ppt/ink/ink7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08.033"/>
    </inkml:context>
    <inkml:brush xml:id="br0">
      <inkml:brushProperty name="width" value="0.1" units="cm"/>
      <inkml:brushProperty name="height" value="0.1" units="cm"/>
      <inkml:brushProperty name="color" value="#FFFFFF"/>
    </inkml:brush>
  </inkml:definitions>
  <inkml:trace contextRef="#ctx0" brushRef="#br0">7 1 2292 0 0,'-1'1'182'0'0,"0"0"0"0"0,0 0 1 0 0,1 0-1 0 0,-1 0 0 0 0,1 0 0 0 0,-1 0 0 0 0,1 0 0 0 0,-1 1 0 0 0,1-1 0 0 0,0 0 0 0 0,-1 0 1 0 0,1 0-1 0 0,0 1 0 0 0,0-1 0 0 0,0 0 0 0 0,0 0 0 0 0,0 1 0 0 0,0-1 0 0 0,1 0 0 0 0,-1 0 1 0 0,0 0-1 0 0,0 1 0 0 0,1-1 0 0 0,-1 0 0 0 0,1 1 0 0 0,1 0 2 0 0,-1 0-1 0 0,1 0 1 0 0,0-1-1 0 0,-1 1 0 0 0,1 0 1 0 0,0-1-1 0 0,0 0 1 0 0,0 1-1 0 0,0-1 1 0 0,0 0-1 0 0,1 0 1 0 0,1 1-1 0 0,8 2 207 0 0,-1-1 0 0 0,1-1 0 0 0,0 1 0 0 0,13 0 0 0 0,18 0-325 0 0,51-2-1 0 0,-75-2-1042 0 0,-1-1 0 0 0,0 0-1 0 0,1-1 1 0 0,-1-1 0 0 0,23-9-1 0 0,-5-6-2372 0 0,-28 14 2129 0 0</inkml:trace>
</inkml:ink>
</file>

<file path=ppt/ink/ink7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33.402"/>
    </inkml:context>
    <inkml:brush xml:id="br0">
      <inkml:brushProperty name="width" value="0.1" units="cm"/>
      <inkml:brushProperty name="height" value="0.1" units="cm"/>
      <inkml:brushProperty name="color" value="#FFFFFF"/>
    </inkml:brush>
  </inkml:definitions>
  <inkml:trace contextRef="#ctx0" brushRef="#br0">6 61 5324 0 0,'-6'-2'4027'0'0,"6"2"-3955"0"0,10-6 1315 0 0,16-4-882 0 0,-15 8-436 0 0,210-30 1520 0 0,-73 24-5887 0 0,-133 8 1332 0 0</inkml:trace>
</inkml:ink>
</file>

<file path=ppt/ink/ink7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33.745"/>
    </inkml:context>
    <inkml:brush xml:id="br0">
      <inkml:brushProperty name="width" value="0.1" units="cm"/>
      <inkml:brushProperty name="height" value="0.1" units="cm"/>
      <inkml:brushProperty name="color" value="#FFFFFF"/>
    </inkml:brush>
  </inkml:definitions>
  <inkml:trace contextRef="#ctx0" brushRef="#br0">28 1 3540 0 0,'-3'2'277'0'0,"1"-1"-1"0"0,-1 1 1 0 0,1 1-1 0 0,-1-1 0 0 0,1 0 1 0 0,0 0-1 0 0,0 1 1 0 0,0-1-1 0 0,0 1 1 0 0,-2 4-1 0 0,4-6-198 0 0,0-1 1 0 0,0 0-1 0 0,0 1 0 0 0,0-1 0 0 0,0 1 1 0 0,0-1-1 0 0,-1 1 0 0 0,1-1 0 0 0,0 1 1 0 0,1-1-1 0 0,-1 1 0 0 0,0-1 0 0 0,0 1 1 0 0,0-1-1 0 0,0 1 0 0 0,0-1 0 0 0,0 0 1 0 0,1 1-1 0 0,-1-1 0 0 0,0 1 0 0 0,0-1 1 0 0,0 1-1 0 0,1-1 0 0 0,-1 0 0 0 0,0 1 1 0 0,1 0-1 0 0,1 0 3 0 0,-1-1-1 0 0,1 1 1 0 0,-1 0-1 0 0,1 0 1 0 0,0-1 0 0 0,-1 1-1 0 0,1-1 1 0 0,0 1 0 0 0,-1-1-1 0 0,1 0 1 0 0,3 1 0 0 0,26-1 444 0 0,1 0 0 0 0,-1-2 0 0 0,57-11 0 0 0,24-1 164 0 0,-95 13-923 0 0,17-1-1061 0 0,-14-4-6293 0 0</inkml:trace>
</inkml:ink>
</file>

<file path=ppt/ink/ink7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35.413"/>
    </inkml:context>
    <inkml:brush xml:id="br0">
      <inkml:brushProperty name="width" value="0.1" units="cm"/>
      <inkml:brushProperty name="height" value="0.1" units="cm"/>
      <inkml:brushProperty name="color" value="#FFFFFF"/>
    </inkml:brush>
  </inkml:definitions>
  <inkml:trace contextRef="#ctx0" brushRef="#br0">336 23 1260 0 0,'-2'-20'4634'0'0,"0"18"-3515"0"0,2 2-1057 0 0,0 0 0 0 0,0 0 0 0 0,-1 0 1 0 0,1-1-1 0 0,0 1 0 0 0,0 0 0 0 0,0 0 0 0 0,0 0 0 0 0,-1 0 0 0 0,1 0 0 0 0,0 0 1 0 0,0 0-1 0 0,0 0 0 0 0,0 0 0 0 0,-1 0 0 0 0,1 0 0 0 0,0 0 0 0 0,0 0 1 0 0,0 0-1 0 0,0 0 0 0 0,-1 0 0 0 0,1 0 0 0 0,0 1 0 0 0,0-1 0 0 0,0 0 1 0 0,-20 23 1636 0 0,11-9-1756 0 0,-149 203 1254 0 0,151-207-1148 0 0,-113 143 731 0 0,109-145-787 0 0,8-17-72 0 0,10-18-116 0 0,-3 21 172 0 0,0 1 1 0 0,1 0-1 0 0,0 0 1 0 0,0 0-1 0 0,0 1 0 0 0,0-1 1 0 0,1 1-1 0 0,0 0 1 0 0,0 1-1 0 0,0 0 1 0 0,0-1-1 0 0,1 2 1 0 0,9-4-1 0 0,-2 2 0 0 0,1 0 1 0 0,-1 1 0 0 0,1 0-1 0 0,0 1 1 0 0,19 0-1 0 0,8 3-28 0 0,56 8 1 0 0,-7 10-5761 0 0</inkml:trace>
</inkml:ink>
</file>

<file path=ppt/ink/ink7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35.771"/>
    </inkml:context>
    <inkml:brush xml:id="br0">
      <inkml:brushProperty name="width" value="0.1" units="cm"/>
      <inkml:brushProperty name="height" value="0.1" units="cm"/>
      <inkml:brushProperty name="color" value="#FFFFFF"/>
    </inkml:brush>
  </inkml:definitions>
  <inkml:trace contextRef="#ctx0" brushRef="#br0">50 76 1312 0 0,'-1'-10'751'0'0,"-4"-27"1599"0"0,5 35-2192 0 0,-1 0 0 0 0,1 1-1 0 0,-1-1 1 0 0,1 0-1 0 0,-1 0 1 0 0,0 1 0 0 0,1-1-1 0 0,-1 1 1 0 0,0-1-1 0 0,0 0 1 0 0,0 1 0 0 0,0 0-1 0 0,-1-1 1 0 0,1 1-1 0 0,0 0 1 0 0,-2-2 0 0 0,2 3-98 0 0,1 0-1 0 0,-1 0 1 0 0,0 0 0 0 0,1 0 0 0 0,-1 0 0 0 0,1 0 0 0 0,-1 0 0 0 0,0 0 0 0 0,1 0 0 0 0,-1 0 0 0 0,0 1 0 0 0,1-1 0 0 0,-1 0-1 0 0,1 0 1 0 0,-1 1 0 0 0,0-1 0 0 0,1 0 0 0 0,-1 1 0 0 0,1-1 0 0 0,-1 0 0 0 0,1 1 0 0 0,-1-1 0 0 0,1 1 0 0 0,-1-1 0 0 0,1 1 0 0 0,0-1-1 0 0,-1 1 1 0 0,1-1 0 0 0,0 1 0 0 0,-1-1 0 0 0,1 1 0 0 0,0 0 0 0 0,0-1 0 0 0,-1 1 0 0 0,1 0 0 0 0,0-1 0 0 0,0 1 0 0 0,0-1-1 0 0,0 1 1 0 0,0 0 0 0 0,0 0 0 0 0,-6 29 710 0 0,6-29-738 0 0,-3 57 692 0 0,2 0-1 0 0,3 0 1 0 0,2-1 0 0 0,3 1 0 0 0,16 65-1 0 0,3-12-2697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1.818"/>
    </inkml:context>
    <inkml:brush xml:id="br0">
      <inkml:brushProperty name="width" value="0.1" units="cm"/>
      <inkml:brushProperty name="height" value="0.1" units="cm"/>
      <inkml:brushProperty name="color" value="#FFFFFF"/>
    </inkml:brush>
  </inkml:definitions>
  <inkml:trace contextRef="#ctx0" brushRef="#br0">0 0 3504 0 0,'0'0'594'0'0,"3"27"2157"0"0,23 125-2947 0 0,-16-182 1925 0 0,26-55 0 0 0,-33 81-1663 0 0,-1 0 0 0 0,1-1 0 0 0,0 1 0 0 0,0 0 0 0 0,0 1-1 0 0,0-1 1 0 0,1 1 0 0 0,-1-1 0 0 0,1 1 0 0 0,0 0 0 0 0,0 0 0 0 0,1 1 0 0 0,-1-1 0 0 0,0 1 0 0 0,1 0 0 0 0,-1 0 0 0 0,10-3 0 0 0,-9 5-36 0 0,-1 0 0 0 0,1-1 0 0 0,0 2 0 0 0,-1-1 1 0 0,1 0-1 0 0,-1 1 0 0 0,1 0 0 0 0,-1 0 0 0 0,1 0 1 0 0,-1 1-1 0 0,0-1 0 0 0,1 1 0 0 0,-1 0 0 0 0,0 0 1 0 0,0 1-1 0 0,0-1 0 0 0,-1 1 0 0 0,1 0 1 0 0,5 5-1 0 0,8 10-23 0 0,-1 0 0 0 0,-1 2 0 0 0,0-1 0 0 0,-2 2 0 0 0,12 23 0 0 0,7 9-1523 0 0,-25-46 1100 0 0,-9-20 1025 0 0,1-2-281 0 0,1 1-61 0 0,1 0-1 0 0,1-1 1 0 0,0 1-1 0 0,9-26 1 0 0,-9 32-142 0 0,1 0 0 0 0,1 0 0 0 0,-1 0 0 0 0,1 0 0 0 0,1 0 0 0 0,-1 1 0 0 0,1 0 0 0 0,0 0 0 0 0,8-7 0 0 0,-12 13-107 0 0,0 0 1 0 0,0 0-1 0 0,0 0 1 0 0,0 0-1 0 0,1 0 1 0 0,-1 1-1 0 0,0-1 1 0 0,1 0-1 0 0,-1 1 1 0 0,0 0-1 0 0,1-1 1 0 0,-1 1-1 0 0,0 0 1 0 0,1-1-1 0 0,-1 1 1 0 0,1 0-1 0 0,-1 0 1 0 0,1 0-1 0 0,-1 0 1 0 0,0 0-1 0 0,4 1 1 0 0,-2 0 2 0 0,1 1 0 0 0,-1-1 1 0 0,0 1-1 0 0,1-1 1 0 0,-1 1-1 0 0,0 0 0 0 0,0 0 1 0 0,4 4-1 0 0,1 2 11 0 0,-1-1-1 0 0,0 1 1 0 0,0 0-1 0 0,0 1 1 0 0,5 9 0 0 0,-9-11-45 0 0,0-1 0 0 0,0 0 0 0 0,0 1 0 0 0,-1 0 0 0 0,0-1 0 0 0,0 1 1 0 0,1 10-1 0 0,-3-12-871 0 0,1 0 0 0 0,-1 0 1 0 0,-1 0-1 0 0,1 0 0 0 0,-1 0 1 0 0,-1 8-1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4.756"/>
    </inkml:context>
    <inkml:brush xml:id="br0">
      <inkml:brushProperty name="width" value="0.1" units="cm"/>
      <inkml:brushProperty name="height" value="0.1" units="cm"/>
      <inkml:brushProperty name="color" value="#FFFFFF"/>
    </inkml:brush>
  </inkml:definitions>
  <inkml:trace contextRef="#ctx0" brushRef="#br0">170 14 4820 0 0,'0'0'133'0'0,"0"-1"-1"0"0,0 1 0 0 0,0-1 0 0 0,0 1 0 0 0,0-1 0 0 0,0 1 0 0 0,0-1 0 0 0,0 1 0 0 0,0 0 0 0 0,0-1 0 0 0,0 1 0 0 0,0-1 1 0 0,-1 1-1 0 0,1-1 0 0 0,0 1 0 0 0,0-1 0 0 0,0 1 0 0 0,-1 0 0 0 0,1-1 0 0 0,0 1 0 0 0,0-1 0 0 0,-1 1 0 0 0,1 0 1 0 0,0-1-1 0 0,-1 1 0 0 0,1 0 0 0 0,-1-1 0 0 0,1 1 0 0 0,0 0 0 0 0,-1 0 0 0 0,1-1 0 0 0,-1 1 0 0 0,1 0 0 0 0,-1 0 0 0 0,1 0 1 0 0,0 0-1 0 0,-1 0 0 0 0,0-1 0 0 0,-21 10 1632 0 0,-19 23-816 0 0,32-23-732 0 0,-1 1-1 0 0,2 0 0 0 0,-1 1 0 0 0,2-1 1 0 0,-1 1-1 0 0,2 1 0 0 0,-1 0 0 0 0,1 0 1 0 0,1 0-1 0 0,0 0 0 0 0,1 1 0 0 0,1 0 1 0 0,-4 21-1 0 0,6-27-186 0 0,0-1 0 0 0,1 1 0 0 0,0 0 0 0 0,0 0 1 0 0,1 0-1 0 0,0-1 0 0 0,0 1 0 0 0,0 0 0 0 0,1-1 0 0 0,0 1 1 0 0,0-1-1 0 0,1 0 0 0 0,0 0 0 0 0,0 0 0 0 0,0 0 0 0 0,1 0 1 0 0,0 0-1 0 0,0-1 0 0 0,0 0 0 0 0,1 0 0 0 0,-1 0 0 0 0,1 0 1 0 0,1-1-1 0 0,-1 0 0 0 0,1 0 0 0 0,-1 0 0 0 0,1-1 0 0 0,7 4 1 0 0,-3-3-321 0 0,-1 0 0 0 0,1-1 0 0 0,0 0 0 0 0,0 0 1 0 0,0-1-1 0 0,1 0 0 0 0,19 0 0 0 0,-21-2-228 0 0,-1 0-1 0 0,0-1 0 0 0,1 0 0 0 0,-1 0 0 0 0,0-1 0 0 0,1 0 0 0 0,-1-1 0 0 0,0 0 1 0 0,-1 0-1 0 0,10-5 0 0 0,3-4-2442 0 0</inkml:trace>
</inkml:ink>
</file>

<file path=ppt/ink/ink7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37.840"/>
    </inkml:context>
    <inkml:brush xml:id="br0">
      <inkml:brushProperty name="width" value="0.1" units="cm"/>
      <inkml:brushProperty name="height" value="0.1" units="cm"/>
      <inkml:brushProperty name="color" value="#FFFFFF"/>
    </inkml:brush>
  </inkml:definitions>
  <inkml:trace contextRef="#ctx0" brushRef="#br0">113 100 3548 0 0,'-13'-30'4174'0'0,"13"30"-4147"0"0,0 0 1 0 0,0 0-1 0 0,0 0 1 0 0,0 0-1 0 0,0 0 1 0 0,0-1-1 0 0,0 1 1 0 0,0 0-1 0 0,0 0 1 0 0,-1 0-1 0 0,1 0 1 0 0,0 0-1 0 0,0 0 1 0 0,0 0-1 0 0,0-1 1 0 0,0 1-1 0 0,0 0 1 0 0,0 0-1 0 0,-1 0 1 0 0,1 0-1 0 0,0 0 1 0 0,0 0-1 0 0,0 0 1 0 0,0 0-1 0 0,0 0 1 0 0,-1 0-1 0 0,1 0 1 0 0,0 0 0 0 0,0 0-1 0 0,0 0 1 0 0,0 0-1 0 0,-1 0 1 0 0,1 0-1 0 0,0 0 1 0 0,0 0-1 0 0,0 0 1 0 0,0 0-1 0 0,0 0 1 0 0,-1 0-1 0 0,1 0 1 0 0,0 0-1 0 0,0 0 1 0 0,0 0-1 0 0,0 0 1 0 0,0 0-1 0 0,0 1 1 0 0,-1-1-1 0 0,1 0 1 0 0,-2 18 359 0 0,3 8-163 0 0,2 0 0 0 0,1-1-1 0 0,8 29 1 0 0,-9-42-83 0 0,-3-11 160 0 0,0-4-118 0 0,-4-16-62 0 0,-6-29-68 0 0,-30-94 804 0 0,40 142-855 0 0,0 0 0 0 0,0 0 0 0 0,0 1-1 0 0,0-1 1 0 0,0 0 0 0 0,0 0-1 0 0,0 0 1 0 0,0 0 0 0 0,0 0 0 0 0,-1 0-1 0 0,1 0 1 0 0,0 0 0 0 0,0 0 0 0 0,0 0-1 0 0,0 0 1 0 0,0 0 0 0 0,0 0-1 0 0,0 0 1 0 0,0 0 0 0 0,0 0 0 0 0,0 0-1 0 0,0 0 1 0 0,0 0 0 0 0,-1 0-1 0 0,1 0 1 0 0,0 0 0 0 0,0 0 0 0 0,0 0-1 0 0,0 0 1 0 0,0 0 0 0 0,0 0-1 0 0,0 0 1 0 0,0 0 0 0 0,0 0 0 0 0,0 0-1 0 0,0 0 1 0 0,0 0 0 0 0,0 0 0 0 0,-1 0-1 0 0,1-1 1 0 0,0 1 0 0 0,0 0-1 0 0,0 0 1 0 0,0 0 0 0 0,0 0 0 0 0,0 0-1 0 0,0 0 1 0 0,0 0 0 0 0,0 0-1 0 0,0 0 1 0 0,0 0 0 0 0,0 0 0 0 0,0 0-1 0 0,0 0 1 0 0,0-1 0 0 0,0 1 0 0 0,0 0-1 0 0,0 0 1 0 0,0 0 0 0 0,0 0-1 0 0,-4 11 55 0 0,0 14-11 0 0,9 58 507 0 0,-28-121-338 0 0,18 28-199 0 0,1 0-1 0 0,0 0 1 0 0,-3-15 0 0 0,-4-9-253 0 0,11 25-332 0 0</inkml:trace>
</inkml:ink>
</file>

<file path=ppt/ink/ink7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38.682"/>
    </inkml:context>
    <inkml:brush xml:id="br0">
      <inkml:brushProperty name="width" value="0.1" units="cm"/>
      <inkml:brushProperty name="height" value="0.1" units="cm"/>
      <inkml:brushProperty name="color" value="#FFFFFF"/>
    </inkml:brush>
  </inkml:definitions>
  <inkml:trace contextRef="#ctx0" brushRef="#br0">77 108 3628 0 0,'-16'-31'2848'0'0,"-29"-40"-1"0"0,45 71-2833 0 0,0 0 1 0 0,0 0-1 0 0,0-1 0 0 0,0 1 1 0 0,0 0-1 0 0,0-1 0 0 0,0 1 1 0 0,0 0-1 0 0,-1 0 0 0 0,1-1 1 0 0,0 1-1 0 0,0 0 0 0 0,0 0 1 0 0,0-1-1 0 0,-1 1 0 0 0,1 0 1 0 0,0 0-1 0 0,0 0 0 0 0,0-1 1 0 0,-1 1-1 0 0,1 0 0 0 0,0 0 1 0 0,0 0-1 0 0,-1 0 0 0 0,1 0 1 0 0,0-1-1 0 0,0 1 0 0 0,-1 0 1 0 0,1 0-1 0 0,0 0 1 0 0,0 0-1 0 0,-1 0 0 0 0,1 0 1 0 0,0 0-1 0 0,-1 0 0 0 0,1 0 1 0 0,0 0-1 0 0,0 0 0 0 0,-1 0 1 0 0,1 0-1 0 0,0 0 0 0 0,-1 0 1 0 0,1 0-1 0 0,0 1 0 0 0,0-1 1 0 0,-1 0-1 0 0,1 0 0 0 0,0 0 1 0 0,0 0-1 0 0,-1 1 0 0 0,-3 19 347 0 0,5 32-10 0 0,-1-51-334 0 0,27 231 833 0 0,-3-44-125 0 0,-16-137-697 0 0</inkml:trace>
</inkml:ink>
</file>

<file path=ppt/ink/ink7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39.151"/>
    </inkml:context>
    <inkml:brush xml:id="br0">
      <inkml:brushProperty name="width" value="0.1" units="cm"/>
      <inkml:brushProperty name="height" value="0.1" units="cm"/>
      <inkml:brushProperty name="color" value="#FFFFFF"/>
    </inkml:brush>
  </inkml:definitions>
  <inkml:trace contextRef="#ctx0" brushRef="#br0">237 0 3352 0 0,'-4'14'4011'0'0,"-22"57"-2469"0"0,-68 206 967 0 0,88-257-2322 0 0,-24 70 649 0 0,-32 114 239 0 0,50-147-1823 0 0,9-17-3317 0 0</inkml:trace>
</inkml:ink>
</file>

<file path=ppt/ink/ink7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41.014"/>
    </inkml:context>
    <inkml:brush xml:id="br0">
      <inkml:brushProperty name="width" value="0.1" units="cm"/>
      <inkml:brushProperty name="height" value="0.1" units="cm"/>
      <inkml:brushProperty name="color" value="#FFFFFF"/>
    </inkml:brush>
  </inkml:definitions>
  <inkml:trace contextRef="#ctx0" brushRef="#br0">228 0 2968 0 0,'-41'34'2027'0'0,"-45"48"-1"0"0,70-66-2530 0 0,1 2 0 0 0,2 0 0 0 0,-1 0 0 0 0,2 1-1 0 0,-16 32 1 0 0,26-44-1174 0 0,2-5 840 0 0</inkml:trace>
</inkml:ink>
</file>

<file path=ppt/ink/ink7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41.392"/>
    </inkml:context>
    <inkml:brush xml:id="br0">
      <inkml:brushProperty name="width" value="0.1" units="cm"/>
      <inkml:brushProperty name="height" value="0.1" units="cm"/>
      <inkml:brushProperty name="color" value="#FFFFFF"/>
    </inkml:brush>
  </inkml:definitions>
  <inkml:trace contextRef="#ctx0" brushRef="#br0">5 88 1824 0 0,'-2'-27'2651'0'0,"0"-23"1201"0"0,5 39-2066 0 0,5 22-95 0 0,5 14-1261 0 0,50 118 593 0 0,8 34-305 0 0,38 104 243 0 0,-100-259-1964 0 0</inkml:trace>
</inkml:ink>
</file>

<file path=ppt/ink/ink7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41.892"/>
    </inkml:context>
    <inkml:brush xml:id="br0">
      <inkml:brushProperty name="width" value="0.1" units="cm"/>
      <inkml:brushProperty name="height" value="0.1" units="cm"/>
      <inkml:brushProperty name="color" value="#FFFFFF"/>
    </inkml:brush>
  </inkml:definitions>
  <inkml:trace contextRef="#ctx0" brushRef="#br0">0 81 4168 0 0,'5'-6'231'0'0,"0"-1"0"0"0,0 1 0 0 0,0 0 0 0 0,1 1 0 0 0,0-1 0 0 0,0 1-1 0 0,1 0 1 0 0,0 1 0 0 0,-1-1 0 0 0,1 1 0 0 0,1 0 0 0 0,-1 1 0 0 0,0 0-1 0 0,12-3 1 0 0,-15 5-175 0 0,0 0 0 0 0,-1 0 0 0 0,1 0 0 0 0,0 1 0 0 0,0-1 0 0 0,0 1 0 0 0,0 0 0 0 0,0 0 0 0 0,0 0 0 0 0,0 1 0 0 0,0 0 0 0 0,0-1 0 0 0,0 1-1 0 0,-1 0 1 0 0,1 1 0 0 0,0-1 0 0 0,-1 1 0 0 0,1 0 0 0 0,-1 0 0 0 0,1 0 0 0 0,-1 0 0 0 0,0 0 0 0 0,0 1 0 0 0,0 0 0 0 0,0-1 0 0 0,0 1 0 0 0,-1 0 0 0 0,1 0 0 0 0,-1 1 0 0 0,0-1 0 0 0,2 4 0 0 0,-2-3-26 0 0,-1-1 0 0 0,0 0 0 0 0,0 1 1 0 0,0 0-1 0 0,-1-1 0 0 0,1 1 0 0 0,-1 0 1 0 0,0-1-1 0 0,0 1 0 0 0,0 0 0 0 0,-1-1 1 0 0,1 1-1 0 0,-1-1 0 0 0,0 1 0 0 0,0-1 1 0 0,0 1-1 0 0,0-1 0 0 0,0 1 0 0 0,-1-1 1 0 0,0 0-1 0 0,0 0 0 0 0,0 1 0 0 0,0-1 1 0 0,0-1-1 0 0,0 1 0 0 0,-4 3 0 0 0,-9 9 59 0 0,0 0-1 0 0,-1-1 1 0 0,-23 16-1 0 0,27-21-27 0 0,-18 11 46 0 0,-15 12 130 0 0,45-32-236 0 0,0 0 1 0 0,0 0-1 0 0,0 0 0 0 0,-1 0 0 0 0,1 0 1 0 0,0 0-1 0 0,0 0 0 0 0,0 1 0 0 0,0-1 1 0 0,0 0-1 0 0,0 0 0 0 0,0 0 0 0 0,0 0 1 0 0,0 0-1 0 0,0 0 0 0 0,0 1 0 0 0,0-1 1 0 0,0 0-1 0 0,0 0 0 0 0,0 0 1 0 0,0 0-1 0 0,0 0 0 0 0,0 0 0 0 0,0 1 1 0 0,0-1-1 0 0,0 0 0 0 0,0 0 0 0 0,0 0 1 0 0,0 0-1 0 0,0 0 0 0 0,0 0 0 0 0,0 0 1 0 0,0 1-1 0 0,0-1 0 0 0,1 0 0 0 0,-1 0 1 0 0,0 0-1 0 0,0 0 0 0 0,0 0 0 0 0,0 0 1 0 0,0 0-1 0 0,0 0 0 0 0,0 0 1 0 0,0 0-1 0 0,1 0 0 0 0,-1 1 0 0 0,0-1 1 0 0,0 0-1 0 0,0 0 0 0 0,0 0 0 0 0,0 0 1 0 0,0 0-1 0 0,1 0 0 0 0,11 3-3 0 0,13-1-1 0 0,151-5-1506 0 0,0-6-6069 0 0,-162 8 6453 0 0</inkml:trace>
</inkml:ink>
</file>

<file path=ppt/ink/ink7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42.266"/>
    </inkml:context>
    <inkml:brush xml:id="br0">
      <inkml:brushProperty name="width" value="0.1" units="cm"/>
      <inkml:brushProperty name="height" value="0.1" units="cm"/>
      <inkml:brushProperty name="color" value="#FFFFFF"/>
    </inkml:brush>
  </inkml:definitions>
  <inkml:trace contextRef="#ctx0" brushRef="#br0">0 0 1552 0 0,'2'2'274'0'0,"-1"0"-1"0"0,1 0 0 0 0,0 0 1 0 0,0-1-1 0 0,0 1 0 0 0,0-1 1 0 0,0 1-1 0 0,0-1 1 0 0,0 0-1 0 0,1 0 0 0 0,-1 0 1 0 0,0 0-1 0 0,1 0 0 0 0,-1 0 1 0 0,4 0-1 0 0,44 7 763 0 0,-31-6-405 0 0,356 30 999 0 0,-364-31-1949 0 0,31 1-1512 0 0,-15 2-2236 0 0</inkml:trace>
</inkml:ink>
</file>

<file path=ppt/ink/ink7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42.624"/>
    </inkml:context>
    <inkml:brush xml:id="br0">
      <inkml:brushProperty name="width" value="0.1" units="cm"/>
      <inkml:brushProperty name="height" value="0.1" units="cm"/>
      <inkml:brushProperty name="color" value="#FFFFFF"/>
    </inkml:brush>
  </inkml:definitions>
  <inkml:trace contextRef="#ctx0" brushRef="#br0">61 70 1912 0 0,'-58'-69'9089'0'0,"56"77"-8379"0"0,1 11-6 0 0,10 68 1030 0 0,41 172 0 0 0,-28-161-1211 0 0,-13-66-587 0 0,1 2-1885 0 0,-7-12-3529 0 0</inkml:trace>
</inkml:ink>
</file>

<file path=ppt/ink/ink7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43.468"/>
    </inkml:context>
    <inkml:brush xml:id="br0">
      <inkml:brushProperty name="width" value="0.1" units="cm"/>
      <inkml:brushProperty name="height" value="0.1" units="cm"/>
      <inkml:brushProperty name="color" value="#FFFFFF"/>
    </inkml:brush>
  </inkml:definitions>
  <inkml:trace contextRef="#ctx0" brushRef="#br0">582 105 4068 0 0,'1'-2'238'0'0,"0"1"0"0"0,-1-1 0 0 0,1 1-1 0 0,-1-1 1 0 0,1 1 0 0 0,-1-1 0 0 0,0 0-1 0 0,0 1 1 0 0,0-1 0 0 0,0 1 0 0 0,0-1-1 0 0,0 0 1 0 0,0 1 0 0 0,-1-1 0 0 0,1 1-1 0 0,0-1 1 0 0,-1 0 0 0 0,1 1 0 0 0,-1-1-1 0 0,0 1 1 0 0,-1-3 0 0 0,0 1-46 0 0,0 0 0 0 0,-1 0 0 0 0,1 1 0 0 0,-1-1 0 0 0,0 1 0 0 0,0-1 0 0 0,0 1 0 0 0,0 0 0 0 0,-4-2 0 0 0,-4-2 21 0 0,-1 1 1 0 0,0 0-1 0 0,0 1 0 0 0,-20-4 1 0 0,10 3-49 0 0,0 2 0 0 0,0 0 1 0 0,-1 2-1 0 0,1 0 0 0 0,-1 2 0 0 0,1 0 1 0 0,-1 2-1 0 0,1 0 0 0 0,0 2 0 0 0,0 0 1 0 0,0 1-1 0 0,1 2 0 0 0,0 0 0 0 0,0 1 1 0 0,-26 16-1 0 0,39-20-121 0 0,1 1 0 0 0,0 0 1 0 0,0 0-1 0 0,1 1 0 0 0,0 0 0 0 0,0 0 0 0 0,0 0 0 0 0,1 1 0 0 0,0 0 1 0 0,1 0-1 0 0,0 0 0 0 0,0 0 0 0 0,1 1 0 0 0,0-1 0 0 0,0 1 1 0 0,1 0-1 0 0,0 0 0 0 0,-1 12 0 0 0,2-13-24 0 0,1-1 0 0 0,0 1 0 0 0,0 0 0 0 0,0 0 0 0 0,1-1 0 0 0,1 1 0 0 0,-1 0 0 0 0,1-1 0 0 0,0 1 0 0 0,1-1 0 0 0,0 0 0 0 0,0 0 0 0 0,1 0 0 0 0,-1 0 0 0 0,1 0 0 0 0,1-1 0 0 0,-1 0 0 0 0,1 0 0 0 0,1 0 0 0 0,-1 0 0 0 0,10 7 0 0 0,-6-7-81 0 0,0 0-1 0 0,0-1 1 0 0,1 0 0 0 0,0 0-1 0 0,0-1 1 0 0,0 0 0 0 0,0-1-1 0 0,0 0 1 0 0,1-1 0 0 0,0 0-1 0 0,-1 0 1 0 0,1-1 0 0 0,0-1-1 0 0,0 0 1 0 0,0 0 0 0 0,-1-1-1 0 0,18-4 1 0 0,-19 3 24 0 0,0 0-1 0 0,0-1 1 0 0,-1 0-1 0 0,1 0 1 0 0,-1-1-1 0 0,0 0 1 0 0,0-1-1 0 0,-1 0 1 0 0,1 0-1 0 0,-1 0 1 0 0,0-1-1 0 0,0 0 1 0 0,-1 0-1 0 0,0-1 1 0 0,0 0-1 0 0,0 0 1 0 0,-1-1-1 0 0,0 1 0 0 0,-1-1 1 0 0,1 0-1 0 0,2-9 1 0 0,14-61-3 0 0,-8 25 117 0 0,-14 66 176 0 0,1 0 0 0 0,3 25 0 0 0,-2-17-89 0 0,32 355 1655 0 0,-17-214-1157 0 0,-15-143-427 0 0,0-8-1957 0 0</inkml:trace>
</inkml:ink>
</file>

<file path=ppt/ink/ink7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44.669"/>
    </inkml:context>
    <inkml:brush xml:id="br0">
      <inkml:brushProperty name="width" value="0.1" units="cm"/>
      <inkml:brushProperty name="height" value="0.1" units="cm"/>
      <inkml:brushProperty name="color" value="#FFFFFF"/>
    </inkml:brush>
  </inkml:definitions>
  <inkml:trace contextRef="#ctx0" brushRef="#br0">0 425 5452 0 0,'0'0'2828'0'0,"15"-14"-676"0"0,0-1-1683 0 0,2 0 63 0 0,-1 0 0 0 0,-1-2 0 0 0,0 0 0 0 0,18-28 0 0 0,-22 25-241 0 0,0-1-1 0 0,-2 0 1 0 0,0-1-1 0 0,-1 0 1 0 0,-2 0-1 0 0,0 0 1 0 0,-1-1-1 0 0,2-34 0 0 0,-7 2 553 0 0,-2 54-737 0 0,-4 6-60 0 0,-5 10-16 0 0,4 4-12 0 0,0 0 0 0 0,1 1-1 0 0,0-1 1 0 0,2 1-1 0 0,1 0 1 0 0,-2 34 0 0 0,4-40 0 0 0,1 0 1 0 0,0-1-1 0 0,1 1 1 0 0,1-1-1 0 0,0 1 1 0 0,1-1-1 0 0,1 1 1 0 0,0-1-1 0 0,0-1 0 0 0,13 25 1 0 0,-15-33-28 0 0,0-1-1 0 0,0 1 1 0 0,0-1 0 0 0,1 1-1 0 0,0-1 1 0 0,-1 0-1 0 0,1 0 1 0 0,0 0 0 0 0,0-1-1 0 0,1 1 1 0 0,-1-1 0 0 0,1 1-1 0 0,-1-1 1 0 0,1 0 0 0 0,0-1-1 0 0,-1 1 1 0 0,1 0 0 0 0,0-1-1 0 0,0 0 1 0 0,0 0-1 0 0,0 0 1 0 0,0-1 0 0 0,1 1-1 0 0,-1-1 1 0 0,0 0 0 0 0,0 0-1 0 0,0-1 1 0 0,0 1 0 0 0,0-1-1 0 0,0 0 1 0 0,0 0 0 0 0,0 0-1 0 0,8-3 1 0 0,-4 0-71 0 0,-1-1 1 0 0,1 1-1 0 0,-1-1 0 0 0,1 0 1 0 0,-1-1-1 0 0,-1 0 0 0 0,1 0 0 0 0,-1 0 1 0 0,0-1-1 0 0,0 0 0 0 0,-1 0 1 0 0,0 0-1 0 0,-1-1 0 0 0,1 0 1 0 0,3-9-1 0 0,-1 1 69 0 0,-1-1-1 0 0,0 0 0 0 0,-1-1 1 0 0,-1 1-1 0 0,-1-1 1 0 0,0 1-1 0 0,-1-1 1 0 0,-1 0-1 0 0,-1 0 0 0 0,-3-26 1 0 0,3 33 85 0 0,0 10-71 0 0,1-1 0 0 0,-1 0-1 0 0,0 1 1 0 0,0-1 0 0 0,0 0 0 0 0,0 1 0 0 0,-1-1 0 0 0,1 0 0 0 0,0 1 0 0 0,-1-1 0 0 0,1 0-1 0 0,-1 1 1 0 0,1-1 0 0 0,-1 1 0 0 0,0-1 0 0 0,0 1 0 0 0,0-2 0 0 0,0 3-3 0 0,1 1 0 0 0,-1-1 0 0 0,1 0 1 0 0,-1 1-1 0 0,1-1 0 0 0,-1 0 0 0 0,1 1 0 0 0,-1-1 0 0 0,1 1 1 0 0,0-1-1 0 0,-1 1 0 0 0,1-1 0 0 0,0 1 0 0 0,0-1 1 0 0,-1 1-1 0 0,1-1 0 0 0,0 1 0 0 0,0-1 0 0 0,0 1 0 0 0,0-1 1 0 0,-1 1-1 0 0,1 0 0 0 0,0-1 0 0 0,0 1 0 0 0,0-1 1 0 0,0 1-1 0 0,-3 19 74 0 0,-3 19 196 0 0,3-1 0 0 0,1 61 0 0 0,3-85-208 0 0,0-1 0 0 0,1 1 1 0 0,0-1-1 0 0,1 1 0 0 0,0-1 1 0 0,1 0-1 0 0,0 0 1 0 0,1 0-1 0 0,1-1 0 0 0,13 22 1 0 0,-16-30-131 0 0,-1-1 1 0 0,1 0-1 0 0,0 0 1 0 0,0 0-1 0 0,0-1 1 0 0,0 1-1 0 0,0-1 1 0 0,1 1-1 0 0,-1-1 1 0 0,1 0-1 0 0,4 2 1 0 0,-6-4-275 0 0,0 1-1 0 0,0 0 1 0 0,0-1 0 0 0,0 0 0 0 0,0 1 0 0 0,0-1-1 0 0,0 0 1 0 0,0 0 0 0 0,0 0 0 0 0,0 0-1 0 0,0 0 1 0 0,0-1 0 0 0,0 1 0 0 0,0-1-1 0 0,0 1 1 0 0,0-1 0 0 0,0 0 0 0 0,0 0-1 0 0,0 0 1 0 0,-1 0 0 0 0,1 0 0 0 0,0 0-1 0 0,2-2 1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5.156"/>
    </inkml:context>
    <inkml:brush xml:id="br0">
      <inkml:brushProperty name="width" value="0.1" units="cm"/>
      <inkml:brushProperty name="height" value="0.1" units="cm"/>
      <inkml:brushProperty name="color" value="#FFFFFF"/>
    </inkml:brush>
  </inkml:definitions>
  <inkml:trace contextRef="#ctx0" brushRef="#br0">85 25 3928 0 0,'1'0'136'0'0,"-1"-1"0"0"0,1 1-1 0 0,-1-1 1 0 0,0 0-1 0 0,1 1 1 0 0,-1-1-1 0 0,0 1 1 0 0,1-1 0 0 0,-1 0-1 0 0,0 1 1 0 0,0-1-1 0 0,1 0 1 0 0,-1 1 0 0 0,0-1-1 0 0,0 0 1 0 0,0 1-1 0 0,0-1 1 0 0,0 0-1 0 0,0 1 1 0 0,0-1 0 0 0,0 0-1 0 0,0 1 1 0 0,0-1-1 0 0,-1 0 1 0 0,1 1 0 0 0,0-1-1 0 0,0 0 1 0 0,-1 1-1 0 0,1-1 1 0 0,0 1-1 0 0,-1-1 1 0 0,1 0 0 0 0,0 1-1 0 0,-2-1 1 0 0,2 0-56 0 0,-1 1 0 0 0,0 0 0 0 0,1-1-1 0 0,-1 1 1 0 0,0 0 0 0 0,0 0 0 0 0,1 0 0 0 0,-1 0 0 0 0,0 0 0 0 0,0 0 0 0 0,1 0 0 0 0,-1 0 0 0 0,0 0-1 0 0,0 0 1 0 0,1 0 0 0 0,-1 0 0 0 0,0 0 0 0 0,1 1 0 0 0,-1-1 0 0 0,0 0 0 0 0,0 1 0 0 0,1-1 0 0 0,-1 0-1 0 0,1 1 1 0 0,-1-1 0 0 0,0 1 0 0 0,1-1 0 0 0,-1 1 0 0 0,1-1 0 0 0,-1 1 0 0 0,1-1 0 0 0,-1 1 0 0 0,1 0-1 0 0,-1 0 1 0 0,-6 9 237 0 0,-1 1-1 0 0,2 0 0 0 0,-1 0 0 0 0,1 0 0 0 0,1 1 0 0 0,0 0 0 0 0,1 0 1 0 0,0 0-1 0 0,-2 18 0 0 0,4-24-238 0 0,1 1-1 0 0,1-1 1 0 0,-1 0 0 0 0,1 0 0 0 0,0 1 0 0 0,1-1-1 0 0,-1 0 1 0 0,1 0 0 0 0,0 0 0 0 0,1 1-1 0 0,-1-1 1 0 0,1-1 0 0 0,1 1 0 0 0,-1 0-1 0 0,1 0 1 0 0,0-1 0 0 0,0 1 0 0 0,0-1 0 0 0,1 0-1 0 0,0 0 1 0 0,6 5 0 0 0,-7-7-39 0 0,1 0 0 0 0,0 0 1 0 0,1 0-1 0 0,-1 0 0 0 0,0-1 0 0 0,1 0 1 0 0,0 0-1 0 0,-1 0 0 0 0,1-1 0 0 0,0 0 1 0 0,0 0-1 0 0,0 0 0 0 0,0 0 0 0 0,0-1 1 0 0,0 1-1 0 0,0-1 0 0 0,0-1 0 0 0,0 1 1 0 0,0-1-1 0 0,0 0 0 0 0,-1 0 0 0 0,1 0 1 0 0,0 0-1 0 0,0-1 0 0 0,6-3 0 0 0,-6 2-47 0 0,0 1 0 0 0,-1-1 0 0 0,1 0 0 0 0,-1 0 0 0 0,0 0 0 0 0,0 0 0 0 0,0-1 0 0 0,0 0-1 0 0,0 0 1 0 0,-1 0 0 0 0,0 0 0 0 0,0-1 0 0 0,0 1 0 0 0,0-1 0 0 0,-1 0 0 0 0,0 1 0 0 0,0-1 0 0 0,0 0-1 0 0,0 0 1 0 0,-1-1 0 0 0,0 1 0 0 0,0 0 0 0 0,0-10 0 0 0,-1 6-26 0 0,0 0 0 0 0,-1 0 0 0 0,0-1 0 0 0,-1 1 0 0 0,0 0 0 0 0,-1 0 0 0 0,0 1 0 0 0,0-1-1 0 0,0 0 1 0 0,-1 1 0 0 0,-9-14 0 0 0,10 18-50 0 0,-1-1 1 0 0,1 1-1 0 0,-1 0 0 0 0,0 0 0 0 0,0 0 0 0 0,0 1 0 0 0,-1-1 0 0 0,1 1 0 0 0,-1 0 0 0 0,0 0 1 0 0,0 1-1 0 0,0-1 0 0 0,0 1 0 0 0,0 0 0 0 0,0 1 0 0 0,-1-1 0 0 0,1 1 0 0 0,0 0 0 0 0,-1 0 1 0 0,-9 0-1 0 0,9 1-731 0 0,-3-1-924 0 0</inkml:trace>
</inkml:ink>
</file>

<file path=ppt/ink/ink7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45.723"/>
    </inkml:context>
    <inkml:brush xml:id="br0">
      <inkml:brushProperty name="width" value="0.1" units="cm"/>
      <inkml:brushProperty name="height" value="0.1" units="cm"/>
      <inkml:brushProperty name="color" value="#FFFFFF"/>
    </inkml:brush>
  </inkml:definitions>
  <inkml:trace contextRef="#ctx0" brushRef="#br0">38 49 2396 0 0,'-2'-7'613'0'0,"-9"-22"439"0"0,11 28-1008 0 0,-1 1 0 0 0,1-1 0 0 0,0 1-1 0 0,0-1 1 0 0,0 0 0 0 0,-1 1 0 0 0,1-1 0 0 0,0 1-1 0 0,0-1 1 0 0,-1 1 0 0 0,1-1 0 0 0,-1 1-1 0 0,1-1 1 0 0,0 1 0 0 0,-1-1 0 0 0,1 1 0 0 0,-1-1-1 0 0,1 1 1 0 0,-1 0 0 0 0,1-1 0 0 0,-1 1-1 0 0,1 0 1 0 0,-1-1 0 0 0,0 1 0 0 0,1 0-1 0 0,-1 0 1 0 0,1-1 0 0 0,-1 1 0 0 0,0 0 0 0 0,1 0-1 0 0,-1 0 1 0 0,-1 0 0 0 0,1 3 91 0 0,0-1 1 0 0,0 1 0 0 0,-1-1-1 0 0,2 1 1 0 0,-1-1-1 0 0,0 1 1 0 0,0 0-1 0 0,1 0 1 0 0,-1-1 0 0 0,1 1-1 0 0,0 0 1 0 0,0 0-1 0 0,0-1 1 0 0,1 6-1 0 0,-1-3 44 0 0,5 190 1707 0 0,-2-133-1439 0 0,27 413 1940 0 0,37 1-500 0 0,-67-474-1950 0 0,0 1-131 0 0,1 0 1 0 0,-1 1-1 0 0,1-1 1 0 0,0 0-1 0 0,0 0 1 0 0,0 1 0 0 0,1-1-1 0 0,-1 0 1 0 0,1 0-1 0 0,2 3 1 0 0</inkml:trace>
</inkml:ink>
</file>

<file path=ppt/ink/ink7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0:47.639"/>
    </inkml:context>
    <inkml:brush xml:id="br0">
      <inkml:brushProperty name="width" value="0.1" units="cm"/>
      <inkml:brushProperty name="height" value="0.1" units="cm"/>
      <inkml:brushProperty name="color" value="#FFFFFF"/>
    </inkml:brush>
  </inkml:definitions>
  <inkml:trace contextRef="#ctx0" brushRef="#br0">0 225 1988 0 0,'9'-7'275'0'0,"0"1"0"0"0,1 1 0 0 0,-1 0-1 0 0,1 0 1 0 0,0 0 0 0 0,1 1 0 0 0,-1 1 0 0 0,18-4 0 0 0,-19 5-118 0 0,44-11 298 0 0,0 2-1 0 0,79-4 1 0 0,107 6 10 0 0,-174 8-328 0 0,859 8 651 0 0,-335 0-532 0 0,-369-16-236 0 0,291 23-32 0 0,-408-11 0 0 0,0-4 0 0 0,-1-5 0 0 0,134-25 0 0 0,-230 30 12 0 0,299-45-39 0 0,443-1 1881 0 0,-747 47-1842 0 0,155-7 202 0 0,131-2 31 0 0,-261 9-230 0 0,356 15 125 0 0,62 17-40 0 0,-404-30-80 0 0,427 59 17 0 0,-70-5-34 0 0,-51-13 109 0 0,-76-7-40 0 0,-46-20-39 0 0,-181-14-73 0 0,-32-3 32 0 0,0 2 0 0 0,0-1-1 0 0,0 1 1 0 0,0 1-1 0 0,-1 0 1 0 0,19 6-1 0 0,-23-5 36 0 0,0 1-1 0 0,0 0 1 0 0,-1 0-1 0 0,0 0 1 0 0,1 1-1 0 0,-1-1 1 0 0,-1 1-1 0 0,1 0 1 0 0,-1 1-1 0 0,0-1 1 0 0,0 1-1 0 0,0 0 1 0 0,-1 0-1 0 0,0 0 1 0 0,0 0-1 0 0,0 1 1 0 0,-1-1 0 0 0,2 11-1 0 0,3 13 382 0 0,-2-1-1 0 0,2 59 1 0 0,-6-65-212 0 0,6 304 1633 0 0,-7-264-1645 0 0,-16 185 713 0 0,12-202-691 0 0,2-43-887 0 0</inkml:trace>
</inkml:ink>
</file>

<file path=ppt/ink/ink7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2.601"/>
    </inkml:context>
    <inkml:brush xml:id="br0">
      <inkml:brushProperty name="width" value="0.1" units="cm"/>
      <inkml:brushProperty name="height" value="0.1" units="cm"/>
      <inkml:brushProperty name="color" value="#FFFFFF"/>
    </inkml:brush>
  </inkml:definitions>
  <inkml:trace contextRef="#ctx0" brushRef="#br0">45 14 1228 0 0,'-1'-1'210'0'0,"0"0"1"0"0,1 0-1 0 0,-1 0 0 0 0,0 0 1 0 0,0 1-1 0 0,0-1 0 0 0,0 0 1 0 0,0 0-1 0 0,0 0 0 0 0,0 1 1 0 0,0-1-1 0 0,0 1 0 0 0,0-1 1 0 0,0 0-1 0 0,-1 1 0 0 0,1 0 1 0 0,0-1-1 0 0,0 1 0 0 0,0 0 0 0 0,-3 0 1 0 0,3 0-138 0 0,0 0 0 0 0,0 1 0 0 0,1-1 0 0 0,-1 1 0 0 0,0-1 0 0 0,0 1 0 0 0,1-1 0 0 0,-1 1 0 0 0,0 0 0 0 0,1-1 0 0 0,-1 1 1 0 0,1 0-1 0 0,-1 0 0 0 0,1-1 0 0 0,-1 1 0 0 0,1 0 0 0 0,-1 0 0 0 0,1 0 0 0 0,0-1 0 0 0,-1 1 0 0 0,1 1 0 0 0,-2 9 82 0 0,0-1-1 0 0,0 0 0 0 0,0 19 1 0 0,2-28-102 0 0,2 153 1520 0 0,29 214 1 0 0,-21-278-1285 0 0,-6-52-143 0 0,1-6 297 0 0,-1 42 1 0 0,-4-74-439 0 0,0-8-12 0 0,0 1 0 0 0,0 0 0 0 0,1 0 0 0 0,0 0 0 0 0,4-12 0 0 0,-5 17-2 0 0,1 1 0 0 0,0-1-1 0 0,0 0 1 0 0,-1 1 0 0 0,1-1 0 0 0,1 1-1 0 0,-1-1 1 0 0,0 1 0 0 0,0-1-1 0 0,0 1 1 0 0,1 0 0 0 0,-1-1 0 0 0,1 1-1 0 0,-1 0 1 0 0,1 0 0 0 0,-1 0-1 0 0,1 0 1 0 0,-1 0 0 0 0,1 1-1 0 0,0-1 1 0 0,0 1 0 0 0,-1-1 0 0 0,1 1-1 0 0,0-1 1 0 0,0 1 0 0 0,0 0-1 0 0,0 0 1 0 0,2 0 0 0 0,7 0-112 0 0,45 0 228 0 0,85-10-1 0 0,-121 6-786 0 0,0 0-1 0 0,35-13 1 0 0,-43 12-435 0 0,1-1 0 0 0,-1 0 1 0 0,-1 0-1 0 0,1-1 1 0 0,12-11-1 0 0,-17 13-186 0 0</inkml:trace>
</inkml:ink>
</file>

<file path=ppt/ink/ink7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2.995"/>
    </inkml:context>
    <inkml:brush xml:id="br0">
      <inkml:brushProperty name="width" value="0.1" units="cm"/>
      <inkml:brushProperty name="height" value="0.1" units="cm"/>
      <inkml:brushProperty name="color" value="#FFFFFF"/>
    </inkml:brush>
  </inkml:definitions>
  <inkml:trace contextRef="#ctx0" brushRef="#br0">1 239 876 0 0,'29'-22'760'0'0,"0"-1"0"0"0,-2-1-1 0 0,-1-1 1 0 0,24-29 0 0 0,-48 52-656 0 0,0 0 0 0 0,-1-1 0 0 0,1 1 0 0 0,-1-1 0 0 0,0 1 0 0 0,0-1 0 0 0,0 0 0 0 0,0 1 0 0 0,0-1 0 0 0,0 0 1 0 0,-1 0-1 0 0,1 0 0 0 0,-1 1 0 0 0,0-1 0 0 0,0 0 0 0 0,0 0 0 0 0,0 0 0 0 0,-1 0 0 0 0,1 1 0 0 0,-1-1 0 0 0,1 0 0 0 0,-3-4 0 0 0,2 5-46 0 0,0 1-1 0 0,0-1 1 0 0,0 0 0 0 0,0 1-1 0 0,0-1 1 0 0,0 1 0 0 0,-1 0 0 0 0,1-1-1 0 0,-1 1 1 0 0,1 0 0 0 0,-1 0-1 0 0,1 0 1 0 0,-1 0 0 0 0,0 0-1 0 0,1 0 1 0 0,-1 0 0 0 0,0 0 0 0 0,0 1-1 0 0,0-1 1 0 0,1 1 0 0 0,-1 0-1 0 0,0-1 1 0 0,0 1 0 0 0,0 0-1 0 0,0 0 1 0 0,0 0 0 0 0,0 0 0 0 0,0 0-1 0 0,0 1 1 0 0,0-1 0 0 0,1 1-1 0 0,-1-1 1 0 0,0 1 0 0 0,-2 1-1 0 0,-3 1 72 0 0,-1 1 0 0 0,2 1-1 0 0,-1-1 1 0 0,0 1 0 0 0,1 0-1 0 0,0 1 1 0 0,0-1 0 0 0,1 1-1 0 0,-1 0 1 0 0,1 1 0 0 0,1-1-1 0 0,-1 1 1 0 0,1 0 0 0 0,0 0-1 0 0,1 1 1 0 0,0-1 0 0 0,0 1-1 0 0,0-1 1 0 0,1 1 0 0 0,0 0-1 0 0,1 0 1 0 0,0 0-1 0 0,0 0 1 0 0,0 12 0 0 0,2-17-108 0 0,0 1 1 0 0,0-1-1 0 0,0 0 1 0 0,0 1 0 0 0,0-1-1 0 0,1 0 1 0 0,-1 0-1 0 0,1 0 1 0 0,0 0-1 0 0,0 0 1 0 0,0 0-1 0 0,0-1 1 0 0,0 1-1 0 0,1-1 1 0 0,-1 0 0 0 0,1 1-1 0 0,0-1 1 0 0,0 0-1 0 0,0 0 1 0 0,0-1-1 0 0,0 1 1 0 0,0-1-1 0 0,0 1 1 0 0,0-1 0 0 0,5 1-1 0 0,4 1-638 0 0,1-1-1 0 0,-1 0 0 0 0,0-1 1 0 0,1 0-1 0 0,19-2 1 0 0,-14 0-2481 0 0</inkml:trace>
</inkml:ink>
</file>

<file path=ppt/ink/ink7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3.382"/>
    </inkml:context>
    <inkml:brush xml:id="br0">
      <inkml:brushProperty name="width" value="0.1" units="cm"/>
      <inkml:brushProperty name="height" value="0.1" units="cm"/>
      <inkml:brushProperty name="color" value="#FFFFFF"/>
    </inkml:brush>
  </inkml:definitions>
  <inkml:trace contextRef="#ctx0" brushRef="#br0">7 14 4916 0 0,'-5'-13'3862'0'0,"4"34"-2386"0"0,1 37-644 0 0,4-7-427 0 0,1 0 0 0 0,3-1 1 0 0,2 0-1 0 0,2 0 1 0 0,2-1-1 0 0,2-1 0 0 0,3 0 1 0 0,24 46-1 0 0,-41-89-369 0 0,1-1 1 0 0,-1 1-1 0 0,1-1 1 0 0,0 0-1 0 0,0 1 1 0 0,0-1-1 0 0,1 0 0 0 0,-1-1 1 0 0,1 1-1 0 0,0-1 1 0 0,5 4-1 0 0,-6-6-39 0 0,0 0 1 0 0,0 0-1 0 0,0 0 0 0 0,0 0 0 0 0,0-1 0 0 0,0 1 1 0 0,0-1-1 0 0,0 0 0 0 0,1 0 0 0 0,-1 0 1 0 0,0 0-1 0 0,0-1 0 0 0,0 1 0 0 0,0-1 0 0 0,0 0 1 0 0,1 0-1 0 0,-1 0 0 0 0,-1 0 0 0 0,5-2 0 0 0,9-4-740 0 0,0-1 0 0 0,27-18 0 0 0,-37 22-32 0 0,0 0-1 0 0,0-1 1 0 0,-1 0-1 0 0,0 0 1 0 0,8-10-1 0 0,-7 4-2105 0 0</inkml:trace>
</inkml:ink>
</file>

<file path=ppt/ink/ink7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3.731"/>
    </inkml:context>
    <inkml:brush xml:id="br0">
      <inkml:brushProperty name="width" value="0.1" units="cm"/>
      <inkml:brushProperty name="height" value="0.1" units="cm"/>
      <inkml:brushProperty name="color" value="#FFFFFF"/>
    </inkml:brush>
  </inkml:definitions>
  <inkml:trace contextRef="#ctx0" brushRef="#br0">1 138 3756 0 0,'3'-5'568'0'0,"5"-3"-104"0"0,2 0-48 0 0,4-2-47 0 0,4 0 15 0 0,4 0-104 0 0,-1-1-152 0 0,2 0-200 0 0,0 1-80 0 0,1-2-80 0 0,-1 4-72 0 0,-2-1-125 0 0,-1 1-195 0 0,0 3-344 0 0,-1-3-44 0 0,-4 3-280 0 0</inkml:trace>
</inkml:ink>
</file>

<file path=ppt/ink/ink7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5.593"/>
    </inkml:context>
    <inkml:brush xml:id="br0">
      <inkml:brushProperty name="width" value="0.1" units="cm"/>
      <inkml:brushProperty name="height" value="0.1" units="cm"/>
      <inkml:brushProperty name="color" value="#FFFFFF"/>
    </inkml:brush>
  </inkml:definitions>
  <inkml:trace contextRef="#ctx0" brushRef="#br0">371 82 1392 0 0,'2'-6'428'0'0,"1"-7"1171"0"0,1 0 0 0 0,-2-1 1 0 0,3-22-1 0 0,-7 37-1493 0 0,1-1 1 0 0,0 1-1 0 0,-1-1 1 0 0,1 1-1 0 0,0 0 1 0 0,0 0-1 0 0,0 0 1 0 0,0 0-1 0 0,0 0 1 0 0,0 0-1 0 0,0 0 1 0 0,-1 1 0 0 0,-18 25 298 0 0,1 1 1 0 0,1 1 0 0 0,-15 36 0 0 0,-21 34 253 0 0,-30 54 201 0 0,36-63-289 0 0,47-88-585 0 0,-59 114 58 0 0,29-34-4382 0 0,28-73 1244 0 0</inkml:trace>
</inkml:ink>
</file>

<file path=ppt/ink/ink7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5.931"/>
    </inkml:context>
    <inkml:brush xml:id="br0">
      <inkml:brushProperty name="width" value="0.1" units="cm"/>
      <inkml:brushProperty name="height" value="0.1" units="cm"/>
      <inkml:brushProperty name="color" value="#FFFFFF"/>
    </inkml:brush>
  </inkml:definitions>
  <inkml:trace contextRef="#ctx0" brushRef="#br0">1 0 2956 0 0,'16'13'1974'0'0,"112"95"249"0"0,163 111 78 0 0,-239-169-1853 0 0,-8-7-1410 0 0,-12-20-3096 0 0,-16-20 1332 0 0,-10-3 1718 0 0</inkml:trace>
</inkml:ink>
</file>

<file path=ppt/ink/ink7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6.284"/>
    </inkml:context>
    <inkml:brush xml:id="br0">
      <inkml:brushProperty name="width" value="0.1" units="cm"/>
      <inkml:brushProperty name="height" value="0.1" units="cm"/>
      <inkml:brushProperty name="color" value="#FFFFFF"/>
    </inkml:brush>
  </inkml:definitions>
  <inkml:trace contextRef="#ctx0" brushRef="#br0">37 1 1816 0 0,'-25'134'4779'0'0,"20"-43"-5164"0"0,0-54-3398 0 0,3-31 2488 0 0</inkml:trace>
</inkml:ink>
</file>

<file path=ppt/ink/ink7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6.846"/>
    </inkml:context>
    <inkml:brush xml:id="br0">
      <inkml:brushProperty name="width" value="0.1" units="cm"/>
      <inkml:brushProperty name="height" value="0.1" units="cm"/>
      <inkml:brushProperty name="color" value="#FFFFFF"/>
    </inkml:brush>
  </inkml:definitions>
  <inkml:trace contextRef="#ctx0" brushRef="#br0">5 162 1552 0 0,'-3'-28'2411'0'0,"1"14"722"0"0,14 32-1455 0 0,-10-14-1615 0 0,17 32 991 0 0,49 68 1 0 0,-62-95-1139 0 0,1 0 0 0 0,1-1 0 0 0,0 0-1 0 0,0 0 1 0 0,1-1 0 0 0,-1 0 0 0 0,2 0 0 0 0,-1-1 0 0 0,1 0 0 0 0,0-1 0 0 0,0 0-1 0 0,17 6 1 0 0,-24-10-97 0 0,1 0-1 0 0,0 0 1 0 0,0-1-1 0 0,-1 1 1 0 0,1-1-1 0 0,0 0 1 0 0,0 0-1 0 0,-1 0 0 0 0,1 0 1 0 0,0 0-1 0 0,0-1 1 0 0,-1 0-1 0 0,1 0 1 0 0,0 0-1 0 0,-1 0 1 0 0,1-1-1 0 0,-1 1 1 0 0,1-1-1 0 0,3-2 1 0 0,-3 0-51 0 0,0 0 1 0 0,0 1-1 0 0,0-2 1 0 0,0 1-1 0 0,-1 0 1 0 0,0-1-1 0 0,0 0 1 0 0,0 0-1 0 0,0 0 1 0 0,-1 0 0 0 0,4-8-1 0 0,-1-5 149 0 0,-1 0 1 0 0,0 0-1 0 0,-1 0 1 0 0,-1-1-1 0 0,0 1 0 0 0,-3-33 1 0 0,-9-80 4612 0 0,9 117-3551 0 0,0 21 31 0 0,0 24-123 0 0,39 199 1280 0 0,2 12-1069 0 0,-39-234-1011 0 0,0 0 0 0 0,-1 0 0 0 0,0 1 0 0 0,0-1 0 0 0,-1 0 0 0 0,0 0 0 0 0,0 0 0 0 0,-1 1 0 0 0,0-1 0 0 0,-1-1 0 0 0,0 1 0 0 0,-6 13 0 0 0,5-15-37 0 0,1-1-1 0 0,-1 0 1 0 0,-1 0-1 0 0,1-1 1 0 0,-1 1-1 0 0,1-1 1 0 0,-1 0-1 0 0,-1 0 1 0 0,1 0-1 0 0,0-1 0 0 0,-1 0 1 0 0,0 0-1 0 0,0 0 1 0 0,0-1-1 0 0,0 1 1 0 0,0-2-1 0 0,-7 2 1 0 0,-12 3-107 0 0,-1-2 0 0 0,0-2 0 0 0,-38 1 0 0 0,64-3-61 0 0,0 0 0 0 0,0 0 0 0 0,-1 0 1 0 0,1 0-1 0 0,0 0 0 0 0,-1 0 0 0 0,1 0 0 0 0,0-1 0 0 0,-1 1 1 0 0,1 0-1 0 0,0 0 0 0 0,-1 0 0 0 0,1 0 0 0 0,0 0 1 0 0,0 0-1 0 0,-1-1 0 0 0,-2-4-2238 0 0,3 5 2238 0 0,0-1 0 0 0,0 1 0 0 0,0 0 1 0 0,0-1-1 0 0,0 1 0 0 0,0 0 0 0 0,0-1 0 0 0,0 1 0 0 0,0 0 1 0 0,1-1-1 0 0,-1 1 0 0 0,0 0 0 0 0,0 0 0 0 0,0-1 1 0 0,0 1-1 0 0,3-2-1060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5.781"/>
    </inkml:context>
    <inkml:brush xml:id="br0">
      <inkml:brushProperty name="width" value="0.1" units="cm"/>
      <inkml:brushProperty name="height" value="0.1" units="cm"/>
      <inkml:brushProperty name="color" value="#FFFFFF"/>
    </inkml:brush>
  </inkml:definitions>
  <inkml:trace contextRef="#ctx0" brushRef="#br0">11 0 5104 0 0,'-2'6'694'0'0,"0"0"-1"0"0,0-1 1 0 0,1 1-1 0 0,0 0 0 0 0,-1 9 1 0 0,4 57 1331 0 0,0-26-1074 0 0,-2-23-280 0 0,7 43-1 0 0,-6-59-1277 0 0,1 1-1 0 0,-1-1 0 0 0,2 0 0 0 0,-1-1 0 0 0,7 14 1 0 0,-5-14-1001 0 0</inkml:trace>
</inkml:ink>
</file>

<file path=ppt/ink/ink7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7.751"/>
    </inkml:context>
    <inkml:brush xml:id="br0">
      <inkml:brushProperty name="width" value="0.1" units="cm"/>
      <inkml:brushProperty name="height" value="0.1" units="cm"/>
      <inkml:brushProperty name="color" value="#FFFFFF"/>
    </inkml:brush>
  </inkml:definitions>
  <inkml:trace contextRef="#ctx0" brushRef="#br0">351 188 5272 0 0,'0'-2'250'0'0,"0"-12"1150"0"0,0 0 0 0 0,-1 1-1 0 0,0-1 1 0 0,-6-24 0 0 0,5 33-1261 0 0,0 0-1 0 0,0 0 1 0 0,0 0 0 0 0,-1 1 0 0 0,0-1 0 0 0,0 1 0 0 0,0-1-1 0 0,-1 1 1 0 0,1 0 0 0 0,-1 1 0 0 0,0-1 0 0 0,0 0 0 0 0,0 1-1 0 0,-1 0 1 0 0,-7-4 0 0 0,7 3-61 0 0,-1 1 0 0 0,0 1 0 0 0,0-1 0 0 0,-1 1-1 0 0,1 0 1 0 0,0 0 0 0 0,-1 0 0 0 0,0 1 0 0 0,1 0 0 0 0,-1 1 0 0 0,1-1 0 0 0,-1 1-1 0 0,0 1 1 0 0,1-1 0 0 0,-1 1 0 0 0,-6 2 0 0 0,4-1-17 0 0,0 1 0 0 0,1 0-1 0 0,-1 1 1 0 0,1 0 0 0 0,0 0 0 0 0,1 1-1 0 0,-1 0 1 0 0,1 0 0 0 0,-1 0 0 0 0,2 1 0 0 0,-8 8-1 0 0,7-8-31 0 0,1 1 0 0 0,0 0 0 0 0,0 1 0 0 0,1 0-1 0 0,0 0 1 0 0,0 0 0 0 0,1 0 0 0 0,0 0-1 0 0,1 1 1 0 0,-1 0 0 0 0,2 0 0 0 0,-1 0 0 0 0,1 0-1 0 0,1 0 1 0 0,-1 1 0 0 0,2-1 0 0 0,-1 0 0 0 0,1 1-1 0 0,1-1 1 0 0,-1 0 0 0 0,2 1 0 0 0,-1-1-1 0 0,6 17 1 0 0,-5-21-66 0 0,1 0-1 0 0,-1-1 1 0 0,1 1-1 0 0,0-1 1 0 0,0 0-1 0 0,0 0 1 0 0,0 0-1 0 0,1 0 0 0 0,-1 0 1 0 0,1-1-1 0 0,0 0 1 0 0,0 0-1 0 0,1 0 1 0 0,-1 0-1 0 0,8 3 1 0 0,-5-3-102 0 0,0 0 0 0 0,0-1 1 0 0,1 0-1 0 0,-1-1 1 0 0,0 1-1 0 0,1-1 0 0 0,0-1 1 0 0,-1 0-1 0 0,16-1 1 0 0,-14 0-9 0 0,0 0 0 0 0,0 0 1 0 0,0-1-1 0 0,0-1 0 0 0,0 0 1 0 0,-1 0-1 0 0,1 0 0 0 0,-1-1 0 0 0,0-1 1 0 0,0 1-1 0 0,0-1 0 0 0,-1 0 1 0 0,1-1-1 0 0,-1 0 0 0 0,-1 0 1 0 0,1-1-1 0 0,-1 0 0 0 0,5-7 1 0 0,-4 0 202 0 0,0 0 0 0 0,-2-1 0 0 0,1 1 0 0 0,-2-1 0 0 0,0 0 0 0 0,-1-1 0 0 0,-1 1 0 0 0,0 0 0 0 0,-1-1 0 0 0,-1-28 0 0 0,0 44 64 0 0,-4 34 815 0 0,4-16-782 0 0,1 0 1 0 0,1-1-1 0 0,0 1 0 0 0,2 0 0 0 0,0-1 1 0 0,8 23-1 0 0,-9-34-217 0 0,0 0 0 0 0,-1-1 0 0 0,2 1 0 0 0,-1 0 0 0 0,1-1-1 0 0,0 0 1 0 0,0 0 0 0 0,0 0 0 0 0,7 5 0 0 0,-9-7-128 0 0,2-1 0 0 0,-1 0 0 0 0,0 0-1 0 0,0 0 1 0 0,1-1 0 0 0,-1 1 0 0 0,1-1 0 0 0,-1 0 0 0 0,1 0 0 0 0,0 0 0 0 0,-1 0-1 0 0,1-1 1 0 0,0 1 0 0 0,0-1 0 0 0,-1 0 0 0 0,1 0 0 0 0,4-1 0 0 0,15-6-1810 0 0,-10 0-833 0 0</inkml:trace>
</inkml:ink>
</file>

<file path=ppt/ink/ink7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8.201"/>
    </inkml:context>
    <inkml:brush xml:id="br0">
      <inkml:brushProperty name="width" value="0.1" units="cm"/>
      <inkml:brushProperty name="height" value="0.1" units="cm"/>
      <inkml:brushProperty name="color" value="#FFFFFF"/>
    </inkml:brush>
  </inkml:definitions>
  <inkml:trace contextRef="#ctx0" brushRef="#br0">7 122 7961 0 0,'-1'-16'652'0'0,"1"13"-470"0"0,1-1-1 0 0,-1 1 1 0 0,-1 0 0 0 0,1-1 0 0 0,0 1-1 0 0,-1 0 1 0 0,0-1 0 0 0,0 1 0 0 0,-2-5-1 0 0,5 34 909 0 0,66 201-1363 0 0,-68-227 273 0 0,10 25-1694 0 0,-10-25 1679 0 0,0 1-1 0 0,0-1 0 0 0,0 0 0 0 0,0 0 1 0 0,0 0-1 0 0,0 0 0 0 0,0 0 0 0 0,1 0 0 0 0,-1 0 1 0 0,0 0-1 0 0,0 0 0 0 0,0 0 0 0 0,0 0 0 0 0,0 0 1 0 0,0 0-1 0 0,0 0 0 0 0,0 0 0 0 0,0 0 1 0 0,0 0-1 0 0,0 0 0 0 0,0 1 0 0 0,0-1 0 0 0,0 0 1 0 0,1 0-1 0 0,-1 0 0 0 0,0 0 0 0 0,0 0 0 0 0,0 0 1 0 0,0 0-1 0 0,0 0 0 0 0,0 0 0 0 0,0 0 1 0 0,0 0-1 0 0,0 0 0 0 0,0-1 0 0 0,0 1 0 0 0,1 0 1 0 0,-1 0-1 0 0,0 0 0 0 0,0 0 0 0 0,0 0 1 0 0,0 0-1 0 0,0 0 0 0 0,0 0 0 0 0,0 0 0 0 0,0 0 1 0 0,0 0-1 0 0,0 0 0 0 0,0 0 0 0 0,0 0 0 0 0,0 0 1 0 0,0 0-1 0 0,0 0 0 0 0,0 0 0 0 0,0-1 1 0 0,0 1-1 0 0,0 0 0 0 0,0 0 0 0 0,0 0 0 0 0,1 0 1 0 0,-1 0-1 0 0,0 0 0 0 0,0 0 0 0 0,0 0 0 0 0,0 0 1 0 0,0 0-1 0 0,-1 0 0 0 0,1-1 0 0 0,2-16-369 0 0,-13-143 1072 0 0,11 147-465 0 0,-1-4 84 0 0,2 1 0 0 0,0-1 1 0 0,3-17-1 0 0,-3 30-254 0 0,0 0 1 0 0,0 0 0 0 0,0 0-1 0 0,1 0 1 0 0,-1 0 0 0 0,1 0-1 0 0,0 1 1 0 0,0-1 0 0 0,0 1-1 0 0,1-1 1 0 0,-1 1-1 0 0,1 0 1 0 0,0 0 0 0 0,0 0-1 0 0,0 0 1 0 0,0 0 0 0 0,7-4-1 0 0,-8 7-30 0 0,1-1 0 0 0,0 0-1 0 0,-1 1 1 0 0,1-1-1 0 0,0 1 1 0 0,-1 0-1 0 0,1 0 1 0 0,0 0 0 0 0,0 0-1 0 0,-1 0 1 0 0,1 1-1 0 0,0 0 1 0 0,0-1-1 0 0,-1 1 1 0 0,1 0 0 0 0,-1 0-1 0 0,1 0 1 0 0,-1 0-1 0 0,1 1 1 0 0,-1-1-1 0 0,0 1 1 0 0,1-1 0 0 0,2 5-1 0 0,7 3 51 0 0,-1 1-1 0 0,0 0 1 0 0,9 12-1 0 0,-13-14-11 0 0,0 1-1 0 0,-1 1 0 0 0,0-1 1 0 0,0 1-1 0 0,-1 0 0 0 0,0 0 1 0 0,-1 1-1 0 0,0 0 0 0 0,3 14 1 0 0,-4-8-293 0 0,-1-1 1 0 0,0 1-1 0 0,-1-1 0 0 0,-1 1 1 0 0,-4 28-1 0 0,5-22-3310 0 0,-1-23 3389 0 0,0 1 1 0 0,0-1-1 0 0,1 1 0 0 0,-1-1 0 0 0,0 1 1 0 0,1-1-1 0 0,-1 1 0 0 0,1-1 0 0 0,-1 0 0 0 0,1 1 1 0 0,-1-1-1 0 0,0 1 0 0 0,1-1 0 0 0,-1 0 1 0 0,1 0-1 0 0,0 1 0 0 0,-1-1 0 0 0,1 0 1 0 0,-1 0-1 0 0,1 0 0 0 0,-1 1 0 0 0,1-1 0 0 0,0 0 1 0 0,-1 0-1 0 0,1 0 0 0 0,-1 0 0 0 0,1 0 1 0 0,-1 0-1 0 0,1 0 0 0 0,0 0 0 0 0,-1 0 0 0 0,1-1 1 0 0,0 1-1 0 0,6-2-1117 0 0</inkml:trace>
</inkml:ink>
</file>

<file path=ppt/ink/ink7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8.563"/>
    </inkml:context>
    <inkml:brush xml:id="br0">
      <inkml:brushProperty name="width" value="0.1" units="cm"/>
      <inkml:brushProperty name="height" value="0.1" units="cm"/>
      <inkml:brushProperty name="color" value="#FFFFFF"/>
    </inkml:brush>
  </inkml:definitions>
  <inkml:trace contextRef="#ctx0" brushRef="#br0">269 110 1528 0 0,'2'-2'351'0'0,"0"-1"0"0"0,0 0-1 0 0,0 0 1 0 0,-1 0 0 0 0,1 0-1 0 0,-1 0 1 0 0,0-1 0 0 0,0 1 0 0 0,0 0-1 0 0,-1-1 1 0 0,1 1 0 0 0,-1 0 0 0 0,1-1-1 0 0,-1 1 1 0 0,0 0 0 0 0,0-1-1 0 0,-1 1 1 0 0,1-1 0 0 0,-3-5 0 0 0,2 6-199 0 0,0 1 0 0 0,-1-1 0 0 0,0 1 0 0 0,0-1 0 0 0,0 1 0 0 0,0 0 0 0 0,0 0 0 0 0,0 0 0 0 0,0 0 0 0 0,-1 0 0 0 0,1 0 0 0 0,-1 0 0 0 0,1 1 0 0 0,-1 0-1 0 0,0-1 1 0 0,0 1 0 0 0,0 0 0 0 0,1 0 0 0 0,-1 1 0 0 0,0-1 0 0 0,0 0 0 0 0,-5 1 0 0 0,0-1-22 0 0,0 1 0 0 0,0 0 0 0 0,0 0 0 0 0,0 1 0 0 0,0 0 0 0 0,1 1 0 0 0,-1-1 0 0 0,0 1 0 0 0,0 1 0 0 0,1 0 0 0 0,0 0 0 0 0,-1 0-1 0 0,1 1 1 0 0,0 0 0 0 0,1 0 0 0 0,-1 1 0 0 0,1 0 0 0 0,0 0 0 0 0,0 1 0 0 0,0-1 0 0 0,1 1 0 0 0,0 1 0 0 0,-5 6 0 0 0,4-4-36 0 0,0 0 0 0 0,0 0 0 0 0,1 0 0 0 0,0 1 1 0 0,1 0-1 0 0,0 0 0 0 0,1 0 0 0 0,0 0 1 0 0,0 1-1 0 0,1-1 0 0 0,0 1 0 0 0,1-1 0 0 0,0 1 1 0 0,1 0-1 0 0,0 0 0 0 0,4 19 0 0 0,-3-24-108 0 0,1-1-1 0 0,0 0 0 0 0,0 0 1 0 0,0 0-1 0 0,0 0 0 0 0,1 0 1 0 0,0 0-1 0 0,0-1 1 0 0,0 1-1 0 0,1-1 0 0 0,-1 0 1 0 0,1 0-1 0 0,0 0 0 0 0,0-1 1 0 0,1 1-1 0 0,-1-1 1 0 0,1 0-1 0 0,-1 0 0 0 0,1 0 1 0 0,0-1-1 0 0,0 0 1 0 0,0 0-1 0 0,1 0 0 0 0,7 1 1 0 0,-7-1-140 0 0,0-1 1 0 0,0-1 0 0 0,1 1 0 0 0,-1-1 0 0 0,0 0 0 0 0,0 0 0 0 0,0-1-1 0 0,1 0 1 0 0,-1 0 0 0 0,0 0 0 0 0,0-1 0 0 0,0 0 0 0 0,0 0-1 0 0,-1 0 1 0 0,1-1 0 0 0,0 0 0 0 0,-1 0 0 0 0,0-1 0 0 0,0 1 0 0 0,0-1-1 0 0,6-6 1 0 0,-3 1-361 0 0,1-1 0 0 0,-2 0 0 0 0,0-1 0 0 0,0 1 0 0 0,-1-2-1 0 0,0 1 1 0 0,6-18 0 0 0,-4 3-2187 0 0</inkml:trace>
</inkml:ink>
</file>

<file path=ppt/ink/ink7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8.930"/>
    </inkml:context>
    <inkml:brush xml:id="br0">
      <inkml:brushProperty name="width" value="0.1" units="cm"/>
      <inkml:brushProperty name="height" value="0.1" units="cm"/>
      <inkml:brushProperty name="color" value="#FFFFFF"/>
    </inkml:brush>
  </inkml:definitions>
  <inkml:trace contextRef="#ctx0" brushRef="#br0">98 299 6081 0 0,'-16'-65'2231'0'0,"-36"-88"0"0"0,25 77 128 0 0,25 71-1461 0 0,2 10-288 0 0,4 22-2 0 0,10 40-61 0 0,40 185 907 0 0,19 75-55 0 0,-48-255-1045 0 0,-23-67-464 0 0,0-1 0 0 0,0 1 0 0 0,1 0-1 0 0,0-1 1 0 0,0 1 0 0 0,0-1 0 0 0,1 0 0 0 0,-1 0 0 0 0,1 0 0 0 0,0 0-1 0 0,9 5 1 0 0,-12-8-89 0 0,0-1 0 0 0,1 1 0 0 0,-1 0-1 0 0,1-1 1 0 0,-1 0 0 0 0,1 1 0 0 0,-1-1-1 0 0,1 0 1 0 0,-1 0 0 0 0,1 0 0 0 0,-1 0-1 0 0,1 0 1 0 0,-1 0 0 0 0,0 0 0 0 0,1-1 0 0 0,-1 1-1 0 0,1 0 1 0 0,-1-1 0 0 0,1 1 0 0 0,-1-1-1 0 0,0 1 1 0 0,1-1 0 0 0,1-1 0 0 0,1-1-491 0 0,0 0 0 0 0,0-1-1 0 0,0 1 1 0 0,0-1 0 0 0,5-6 0 0 0,2-5-2313 0 0</inkml:trace>
</inkml:ink>
</file>

<file path=ppt/ink/ink7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9.452"/>
    </inkml:context>
    <inkml:brush xml:id="br0">
      <inkml:brushProperty name="width" value="0.1" units="cm"/>
      <inkml:brushProperty name="height" value="0.1" units="cm"/>
      <inkml:brushProperty name="color" value="#FFFFFF"/>
    </inkml:brush>
  </inkml:definitions>
  <inkml:trace contextRef="#ctx0" brushRef="#br0">39 71 4152 0 0,'0'-2'133'0'0,"1"1"-1"0"0,-1 0 1 0 0,1-1 0 0 0,-1 1-1 0 0,1 0 1 0 0,0 0-1 0 0,-1 0 1 0 0,1 0-1 0 0,0 0 1 0 0,0 0-1 0 0,0 0 1 0 0,0 0-1 0 0,0 0 1 0 0,0 0-1 0 0,0 0 1 0 0,1 1-1 0 0,-1-1 1 0 0,0 0-1 0 0,0 1 1 0 0,0-1 0 0 0,1 1-1 0 0,1-1 1 0 0,37-11 618 0 0,-34 10-466 0 0,46-10 985 0 0,79-9-1 0 0,-130 21-1241 0 0,1-1-1 0 0,-1 1 0 0 0,1 0 0 0 0,-1 0 0 0 0,1 0 1 0 0,-1 0-1 0 0,1 0 0 0 0,-1 0 0 0 0,1 0 0 0 0,-1 0 1 0 0,1 1-1 0 0,-1-1 0 0 0,1 1 0 0 0,-1-1 0 0 0,1 1 1 0 0,-1-1-1 0 0,0 1 0 0 0,1 0 0 0 0,-1 0 1 0 0,0 0-1 0 0,2 1 0 0 0,-2 0 8 0 0,0 0 0 0 0,0 1 1 0 0,0-1-1 0 0,0 0 0 0 0,-1 0 0 0 0,1 1 1 0 0,-1-1-1 0 0,1 0 0 0 0,-1 0 0 0 0,0 1 1 0 0,0-1-1 0 0,0 1 0 0 0,0-1 1 0 0,-1 3-1 0 0,-4 23 92 0 0,-1-1 1 0 0,-1 0 0 0 0,-20 49-1 0 0,20-57-104 0 0,-30 69 319 0 0,-74 129 0 0 0,51-107-35 0 0,-7 34-236 0 0,66-144-77 0 0,1 1 0 0 0,0 0 0 0 0,-1-1-1 0 0,1 1 1 0 0,0-1 0 0 0,0 1 0 0 0,0 0-1 0 0,-1-1 1 0 0,1 1 0 0 0,0 0 0 0 0,0-1 0 0 0,0 1-1 0 0,0 0 1 0 0,0 0 0 0 0,0-1 0 0 0,0 1-1 0 0,1 0 1 0 0,-1-1 0 0 0,0 1 0 0 0,0 0-1 0 0,0-1 1 0 0,1 1 0 0 0,-1-1 0 0 0,0 1 0 0 0,1 0-1 0 0,-1-1 1 0 0,0 1 0 0 0,1-1 0 0 0,-1 1-1 0 0,1-1 1 0 0,-1 1 0 0 0,1-1 0 0 0,-1 1 0 0 0,1-1-1 0 0,-1 1 1 0 0,1-1 0 0 0,0 0 0 0 0,-1 1-1 0 0,1-1 1 0 0,-1 0 0 0 0,1 0 0 0 0,0 1-1 0 0,-1-1 1 0 0,1 0 0 0 0,0 0 0 0 0,-1 0 0 0 0,1 0-1 0 0,0 0 1 0 0,0 0 0 0 0,-1 0 0 0 0,2 0-1 0 0,48 0-84 0 0,-34-1 54 0 0,68 3-17 0 0,17-1-381 0 0,-35-3-3630 0 0,-56 0 1141 0 0</inkml:trace>
</inkml:ink>
</file>

<file path=ppt/ink/ink7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29.795"/>
    </inkml:context>
    <inkml:brush xml:id="br0">
      <inkml:brushProperty name="width" value="0.1" units="cm"/>
      <inkml:brushProperty name="height" value="0.1" units="cm"/>
      <inkml:brushProperty name="color" value="#FFFFFF"/>
    </inkml:brush>
  </inkml:definitions>
  <inkml:trace contextRef="#ctx0" brushRef="#br0">1 79 4548 0 0,'27'-8'1146'0'0,"0"2"0"0"0,43-5 0 0 0,-19 3-560 0 0,166-33-1549 0 0,-208 40 238 0 0,6-2-3075 0 0</inkml:trace>
</inkml:ink>
</file>

<file path=ppt/ink/ink7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1.915"/>
    </inkml:context>
    <inkml:brush xml:id="br0">
      <inkml:brushProperty name="width" value="0.1" units="cm"/>
      <inkml:brushProperty name="height" value="0.1" units="cm"/>
      <inkml:brushProperty name="color" value="#FFFFFF"/>
    </inkml:brush>
  </inkml:definitions>
  <inkml:trace contextRef="#ctx0" brushRef="#br0">18 113 1624 0 0,'-9'-51'3669'0'0,"1"-11"1053"0"0,8 85-3710 0 0,8 70-385 0 0,5-1 0 0 0,45 171 1 0 0,-54-250-551 0 0,5 23 255 0 0,-9-53-353 0 0,1 1 1 0 0,1-1-1 0 0,0 1 1 0 0,1-1-1 0 0,1 1 1 0 0,1 0-1 0 0,0 1 1 0 0,14-30-1 0 0,-17 43 12 0 0,-1 0 0 0 0,0 0-1 0 0,1 0 1 0 0,-1 0 0 0 0,1 0-1 0 0,0 1 1 0 0,0-1 0 0 0,0 1-1 0 0,0-1 1 0 0,0 1 0 0 0,0 0-1 0 0,0 0 1 0 0,0 0 0 0 0,0 0 0 0 0,0 0-1 0 0,1 0 1 0 0,3-1 0 0 0,0 2 3 0 0,0-1 1 0 0,0 1 0 0 0,0-1 0 0 0,0 2-1 0 0,0-1 1 0 0,12 3 0 0 0,0 1 6 0 0,-1 1 0 0 0,0 1 0 0 0,31 15 0 0 0,-39-17-49 0 0,-1 1 1 0 0,1 0 0 0 0,-1 0 0 0 0,0 1-1 0 0,0 0 1 0 0,13 13 0 0 0,-20-17 34 0 0,1 0-1 0 0,0 0 1 0 0,-1 0 0 0 0,1 1 0 0 0,-1-1-1 0 0,0 1 1 0 0,0-1 0 0 0,0 1-1 0 0,0-1 1 0 0,0 1 0 0 0,0 0-1 0 0,-1-1 1 0 0,1 1 0 0 0,-1 0 0 0 0,0 0-1 0 0,0-1 1 0 0,0 1 0 0 0,0 0-1 0 0,0 0 1 0 0,-1-1 0 0 0,1 1 0 0 0,-1 0-1 0 0,0-1 1 0 0,0 1 0 0 0,0 0-1 0 0,0-1 1 0 0,0 1 0 0 0,-3 3-1 0 0,-5 8-19 0 0,-1 0 0 0 0,0-1 0 0 0,-1 0 0 0 0,-1-1 0 0 0,0 0 0 0 0,0-1 0 0 0,-1 0 0 0 0,-1-1 0 0 0,0-1 0 0 0,0 0 0 0 0,-1 0 0 0 0,0-2 0 0 0,0 0 0 0 0,-1-1 0 0 0,-17 5 0 0 0,47-50-8361 0 0,-11 35 7717 0 0,8-11-604 0 0</inkml:trace>
</inkml:ink>
</file>

<file path=ppt/ink/ink7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2.330"/>
    </inkml:context>
    <inkml:brush xml:id="br0">
      <inkml:brushProperty name="width" value="0.1" units="cm"/>
      <inkml:brushProperty name="height" value="0.1" units="cm"/>
      <inkml:brushProperty name="color" value="#FFFFFF"/>
    </inkml:brush>
  </inkml:definitions>
  <inkml:trace contextRef="#ctx0" brushRef="#br0">11 148 1332 0 0,'63'-3'4744'0'0,"-45"1"-4491"0"0,-1 0 1 0 0,0-2-1 0 0,-1 0 1 0 0,1 0 0 0 0,-1-2-1 0 0,27-11 1 0 0,-41 16-198 0 0,0 0 0 0 0,0 0 0 0 0,0 0 1 0 0,0-1-1 0 0,0 1 0 0 0,-1 0 0 0 0,1-1 0 0 0,0 1 0 0 0,-1-1 1 0 0,1 1-1 0 0,-1-1 0 0 0,1 0 0 0 0,-1 0 0 0 0,0 0 1 0 0,0 0-1 0 0,0 0 0 0 0,0 0 0 0 0,0 0 0 0 0,1-3 1 0 0,-2 3 27 0 0,0 0 0 0 0,0 0 0 0 0,0 0 1 0 0,-1 0-1 0 0,1 0 0 0 0,0 0 0 0 0,-1 0 1 0 0,1 0-1 0 0,-1 1 0 0 0,0-1 0 0 0,0 0 1 0 0,1 0-1 0 0,-1 1 0 0 0,0-1 1 0 0,0 0-1 0 0,-1 1 0 0 0,1-1 0 0 0,-2-1 1 0 0,0 0 23 0 0,-1-1 1 0 0,0 1-1 0 0,0 0 1 0 0,1 0 0 0 0,-2 1-1 0 0,1-1 1 0 0,0 1-1 0 0,-1 0 1 0 0,1 0 0 0 0,-1 1-1 0 0,1-1 1 0 0,-1 1-1 0 0,0 0 1 0 0,1 0 0 0 0,-1 0-1 0 0,0 1 1 0 0,-7 0-1 0 0,5 1-30 0 0,0 1-1 0 0,-1 0 0 0 0,1 0 0 0 0,0 0 0 0 0,0 1 0 0 0,1 0 0 0 0,-1 1 0 0 0,1-1 0 0 0,-1 1 0 0 0,1 1 0 0 0,0-1 0 0 0,1 1 1 0 0,-1 0-1 0 0,1 0 0 0 0,0 1 0 0 0,0-1 0 0 0,0 1 0 0 0,1 0 0 0 0,0 1 0 0 0,0-1 0 0 0,1 1 0 0 0,0 0 0 0 0,0-1 1 0 0,0 1-1 0 0,1 1 0 0 0,-2 7 0 0 0,2-7-2 0 0,0 0 0 0 0,1 0 0 0 0,0 0 0 0 0,0 0 0 0 0,1 0 0 0 0,-1 0 1 0 0,2 0-1 0 0,-1 0 0 0 0,1 0 0 0 0,1 0 0 0 0,-1 0 0 0 0,1-1 0 0 0,1 1 0 0 0,-1 0 0 0 0,1-1 1 0 0,1 1-1 0 0,-1-1 0 0 0,1 0 0 0 0,0 0 0 0 0,1-1 0 0 0,0 1 0 0 0,0-1 0 0 0,0 0 0 0 0,9 7 1 0 0,-7-8-105 0 0,1 0 0 0 0,0 0 0 0 0,0-1 0 0 0,0 0 0 0 0,1 0 0 0 0,-1-1 1 0 0,1 0-1 0 0,0-1 0 0 0,0 0 0 0 0,0 0 0 0 0,0 0 0 0 0,0-2 1 0 0,1 1-1 0 0,-1-1 0 0 0,12-1 0 0 0,-8-1-741 0 0,1 0 0 0 0,0-1 0 0 0,-1 0 0 0 0,0-1 0 0 0,1 0 0 0 0,-1-1 0 0 0,-1-1 0 0 0,1 0-1 0 0,17-12 1 0 0,-15 7-2097 0 0</inkml:trace>
</inkml:ink>
</file>

<file path=ppt/ink/ink7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3.066"/>
    </inkml:context>
    <inkml:brush xml:id="br0">
      <inkml:brushProperty name="width" value="0.1" units="cm"/>
      <inkml:brushProperty name="height" value="0.1" units="cm"/>
      <inkml:brushProperty name="color" value="#FFFFFF"/>
    </inkml:brush>
  </inkml:definitions>
  <inkml:trace contextRef="#ctx0" brushRef="#br0">1 115 4392 0 0,'3'-2'196'0'0,"0"1"0"0"0,0-1-1 0 0,1 1 1 0 0,-1-1 0 0 0,1 1-1 0 0,-1 0 1 0 0,1 1 0 0 0,-1-1-1 0 0,1 1 1 0 0,0-1-1 0 0,-1 1 1 0 0,1 0 0 0 0,0 0-1 0 0,-1 1 1 0 0,1-1 0 0 0,-1 1-1 0 0,6 1 1 0 0,4 1 57 0 0,0 1 1 0 0,-1 1 0 0 0,18 8-1 0 0,-19-7-103 0 0,0 0 1 0 0,0 1-1 0 0,0 1 0 0 0,-1 0 0 0 0,0 0 1 0 0,-1 1-1 0 0,0 0 0 0 0,9 13 0 0 0,-15-18-117 0 0,1 0 0 0 0,-1 1 0 0 0,0-1 0 0 0,0 1-1 0 0,-1 0 1 0 0,1 0 0 0 0,-1 0 0 0 0,0 0 0 0 0,-1 0 0 0 0,1 1-1 0 0,-1-1 1 0 0,0 0 0 0 0,0 1 0 0 0,-1-1 0 0 0,0 1-1 0 0,0-1 1 0 0,0 1 0 0 0,0-1 0 0 0,-1 1 0 0 0,0-1 0 0 0,-2 9-1 0 0,1-11-17 0 0,0 0 0 0 0,-1 0-1 0 0,1 1 1 0 0,-1-2 0 0 0,1 1-1 0 0,-1 0 1 0 0,0 0 0 0 0,0-1-1 0 0,0 1 1 0 0,0-1 0 0 0,-1 0-1 0 0,1 0 1 0 0,0 0 0 0 0,-1-1-1 0 0,0 1 1 0 0,1-1 0 0 0,-1 0-1 0 0,0 0 1 0 0,0 0 0 0 0,0 0-1 0 0,1-1 1 0 0,-1 0 0 0 0,-6 0-1 0 0,7 1-3 0 0,1-1 0 0 0,-1 0-1 0 0,1 0 1 0 0,-1 0 0 0 0,1 0-1 0 0,-1 0 1 0 0,1-1 0 0 0,-1 1-1 0 0,1-1 1 0 0,-1 0 0 0 0,1 0-1 0 0,0 0 1 0 0,-1 0 0 0 0,1 0-1 0 0,0 0 1 0 0,0 0 0 0 0,0-1-1 0 0,0 1 1 0 0,0-1 0 0 0,0 1-1 0 0,0-1 1 0 0,0 0 0 0 0,1 0-1 0 0,-1 0 1 0 0,1 0 0 0 0,-1 0-1 0 0,1 0 1 0 0,0 0 0 0 0,0-1-1 0 0,0 1 1 0 0,0 0 0 0 0,0-1-1 0 0,0 1 1 0 0,1-1 0 0 0,-1 1-1 0 0,1-6 1 0 0,0 1-21 0 0,1 0 0 0 0,1-1 0 0 0,-1 1-1 0 0,1 0 1 0 0,0 0 0 0 0,1 0 0 0 0,0 0 0 0 0,0 0-1 0 0,0 0 1 0 0,1 1 0 0 0,0-1 0 0 0,0 1 0 0 0,1 0-1 0 0,0 1 1 0 0,0-1 0 0 0,0 1 0 0 0,1 0 0 0 0,-1 0 0 0 0,11-6-1 0 0,3-2-76 0 0,0 1 0 0 0,1 1 0 0 0,0 1 0 0 0,1 1 0 0 0,28-9 0 0 0,231-48-1803 0 0,-145 39 957 0 0,-135 27 937 0 0,22-7 129 0 0,-21 7-110 0 0,-1 0-1 0 0,1-1 1 0 0,-1 1-1 0 0,1 0 1 0 0,-1 0-1 0 0,1 0 1 0 0,-1-1-1 0 0,1 1 1 0 0,-1 0-1 0 0,0-1 0 0 0,1 1 1 0 0,-1 0-1 0 0,1-1 1 0 0,-1 1-1 0 0,0-1 1 0 0,1 1-1 0 0,-1-1 1 0 0,0 1-1 0 0,0 0 0 0 0,1-1 1 0 0,-1 1-1 0 0,0-1 1 0 0,0 1-1 0 0,0-1 1 0 0,0 1-1 0 0,0-1 1 0 0,1 1-1 0 0,-1-1 1 0 0,0 0-1 0 0,0 1 0 0 0,0-1 1 0 0,0 1-1 0 0,0-1 1 0 0,-1 1-1 0 0,1-1 1 0 0,0 0-1 0 0,-3 0 69 0 0,1 1-1 0 0,-1-1 0 0 0,0 1 1 0 0,1-1-1 0 0,-1 1 1 0 0,0 0-1 0 0,0 0 1 0 0,1 0-1 0 0,-1 0 0 0 0,0 1 1 0 0,0-1-1 0 0,-3 2 1 0 0,-4 2 81 0 0,0 1 1 0 0,1-1 0 0 0,0 2-1 0 0,0-1 1 0 0,0 1 0 0 0,1 1-1 0 0,-1 0 1 0 0,1 0 0 0 0,-7 9-1 0 0,-3 4 266 0 0,1 1-1 0 0,-21 34 0 0 0,32-46-334 0 0,1 0 1 0 0,0 1-1 0 0,1-1 1 0 0,0 1 0 0 0,0 0-1 0 0,1 1 1 0 0,0-1-1 0 0,1 0 1 0 0,0 1-1 0 0,1 0 1 0 0,0 16-1 0 0,1-20-106 0 0,1-1 0 0 0,-1 0-1 0 0,2 1 1 0 0,-1-1 0 0 0,1 0-1 0 0,0 0 1 0 0,0 0 0 0 0,0 0-1 0 0,1 0 1 0 0,0-1-1 0 0,0 1 1 0 0,1-1 0 0 0,-1 0-1 0 0,1 0 1 0 0,0 0 0 0 0,1 0-1 0 0,-1-1 1 0 0,1 1 0 0 0,0-1-1 0 0,7 5 1 0 0,-7-6-104 0 0,0 0 0 0 0,0 0 0 0 0,0 0 0 0 0,1-1 1 0 0,-1 1-1 0 0,1-1 0 0 0,-1-1 0 0 0,1 1 0 0 0,0-1 0 0 0,-1 0 0 0 0,1 0 0 0 0,0-1 1 0 0,0 1-1 0 0,0-1 0 0 0,0-1 0 0 0,-1 1 0 0 0,8-2 0 0 0,-6 0-126 0 0,0 0 1 0 0,0-1-1 0 0,-1 0 0 0 0,1 0 1 0 0,-1-1-1 0 0,1 0 0 0 0,-1 0 0 0 0,0 0 1 0 0,-1-1-1 0 0,1 0 0 0 0,-1 0 1 0 0,0 0-1 0 0,6-8 0 0 0,0-3-2362 0 0</inkml:trace>
</inkml:ink>
</file>

<file path=ppt/ink/ink7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3.459"/>
    </inkml:context>
    <inkml:brush xml:id="br0">
      <inkml:brushProperty name="width" value="0.1" units="cm"/>
      <inkml:brushProperty name="height" value="0.1" units="cm"/>
      <inkml:brushProperty name="color" value="#FFFFFF"/>
    </inkml:brush>
  </inkml:definitions>
  <inkml:trace contextRef="#ctx0" brushRef="#br0">45 70 8729 0 0,'-4'-14'366'0'0,"4"10"-232"0"0,-1 0 0 0 0,0-1 0 0 0,0 1 0 0 0,0 0 0 0 0,-1 0 0 0 0,0 0 0 0 0,1 0 0 0 0,-1 0 0 0 0,-1 0 0 0 0,1 0 0 0 0,0 1 0 0 0,-4-4 0 0 0,5 7-106 0 0,1 0 0 0 0,0-1 0 0 0,-1 1 0 0 0,1 0 0 0 0,-1 0 0 0 0,1 0 0 0 0,-1 0 0 0 0,1 0 0 0 0,-1 0 0 0 0,1 0 0 0 0,-1 1 0 0 0,1-1 0 0 0,-1 0 0 0 0,1 0 0 0 0,-1 0 0 0 0,1 0 0 0 0,-1 1 0 0 0,1-1 0 0 0,-1 0 0 0 0,1 0 0 0 0,0 1 0 0 0,-1-1 0 0 0,1 0 0 0 0,-1 1 0 0 0,1-1 0 0 0,0 0 0 0 0,0 1 0 0 0,-1-1 0 0 0,1 1 0 0 0,0-1 0 0 0,-1 1 0 0 0,1-1 0 0 0,0 0 0 0 0,0 1 0 0 0,0-1 0 0 0,0 1 1 0 0,-1-1-1 0 0,1 1 0 0 0,0-1 0 0 0,0 1 0 0 0,0-1 0 0 0,0 1 0 0 0,0-1 0 0 0,0 1 0 0 0,0-1 0 0 0,1 2 0 0 0,-4 26 645 0 0,3-13-510 0 0,1 1 0 0 0,0 0-1 0 0,2-1 1 0 0,-1 1 0 0 0,2-1 0 0 0,0 0 0 0 0,1 0-1 0 0,9 19 1 0 0,-11-27-320 0 0,1 0 0 0 0,1 0 0 0 0,0 0 0 0 0,0 0-1 0 0,0-1 1 0 0,0 0 0 0 0,11 9 0 0 0,-11-11-290 0 0,0 0 0 0 0,1-1 1 0 0,0 1-1 0 0,-1-1 0 0 0,1 0 0 0 0,1 0 0 0 0,-1-1 1 0 0,0 0-1 0 0,0 0 0 0 0,10 1 0 0 0,-3-2-2345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6.166"/>
    </inkml:context>
    <inkml:brush xml:id="br0">
      <inkml:brushProperty name="width" value="0.1" units="cm"/>
      <inkml:brushProperty name="height" value="0.1" units="cm"/>
      <inkml:brushProperty name="color" value="#FFFFFF"/>
    </inkml:brush>
  </inkml:definitions>
  <inkml:trace contextRef="#ctx0" brushRef="#br0">35 87 5144 0 0,'-7'-14'961'0'0,"1"2"-125"0"0,-1 1-172 0 0,1 2-256 0 0,2 1-44 0 0,1 1-480 0 0,1 2-152 0 0,2 1-188 0 0,0-1-396 0 0,0 2-172 0 0,0-1 47 0 0,0 0-771 0 0</inkml:trace>
</inkml:ink>
</file>

<file path=ppt/ink/ink7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3.791"/>
    </inkml:context>
    <inkml:brush xml:id="br0">
      <inkml:brushProperty name="width" value="0.1" units="cm"/>
      <inkml:brushProperty name="height" value="0.1" units="cm"/>
      <inkml:brushProperty name="color" value="#FFFFFF"/>
    </inkml:brush>
  </inkml:definitions>
  <inkml:trace contextRef="#ctx0" brushRef="#br0">10 1 4304 0 0,'-1'2'258'0'0,"-1"0"-1"0"0,1 1 0 0 0,0-1 0 0 0,0 1 0 0 0,0-1 1 0 0,1 1-1 0 0,-1-1 0 0 0,0 1 0 0 0,1 0 0 0 0,0-1 1 0 0,0 1-1 0 0,0-1 0 0 0,0 6 0 0 0,5 38 590 0 0,-4-39-638 0 0,41 184 1482 0 0,-42-185-2431 0 0,-2-7 272 0 0,-5-15 122 0 0,-5-27 391 0 0,10 33 132 0 0,2 0 0 0 0,-1-1 0 0 0,1 1 1 0 0,1 0-1 0 0,0 0 0 0 0,0 0 0 0 0,1-1 0 0 0,0 1 1 0 0,4-10-1 0 0,-4 15-138 0 0,0 1-1 0 0,0-1 1 0 0,1 1 0 0 0,-1-1-1 0 0,1 1 1 0 0,0 0 0 0 0,0 0 0 0 0,0 0-1 0 0,0 1 1 0 0,1-1 0 0 0,0 1-1 0 0,0 0 1 0 0,0 0 0 0 0,0 0-1 0 0,0 0 1 0 0,0 1 0 0 0,1-1 0 0 0,-1 1-1 0 0,1 0 1 0 0,6-1 0 0 0,-2 1 13 0 0,-1 1 1 0 0,0 0 0 0 0,1 1-1 0 0,-1 0 1 0 0,0 0-1 0 0,1 0 1 0 0,-1 1 0 0 0,0 1-1 0 0,0 0 1 0 0,0 0-1 0 0,0 0 1 0 0,0 1 0 0 0,0 0-1 0 0,0 0 1 0 0,-1 1 0 0 0,0 0-1 0 0,0 0 1 0 0,0 1-1 0 0,0 0 1 0 0,-1 0 0 0 0,9 10-1 0 0,-7-8-54 0 0,0 1 1 0 0,-1 0-1 0 0,0 1 0 0 0,0 0 0 0 0,-1 0 0 0 0,0 0 1 0 0,-1 1-1 0 0,0-1 0 0 0,-1 1 0 0 0,0 1 0 0 0,0-1 1 0 0,-1 0-1 0 0,0 1 0 0 0,-1 0 0 0 0,2 20 1 0 0,-6-13-647 0 0,1 12-2908 0 0</inkml:trace>
</inkml:ink>
</file>

<file path=ppt/ink/ink7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4.142"/>
    </inkml:context>
    <inkml:brush xml:id="br0">
      <inkml:brushProperty name="width" value="0.1" units="cm"/>
      <inkml:brushProperty name="height" value="0.1" units="cm"/>
      <inkml:brushProperty name="color" value="#FFFFFF"/>
    </inkml:brush>
  </inkml:definitions>
  <inkml:trace contextRef="#ctx0" brushRef="#br0">261 26 4312 0 0,'0'-1'125'0'0,"0"0"0"0"0,0 0 0 0 0,0 0 0 0 0,0 0 0 0 0,0 0 0 0 0,-1 0 0 0 0,1 1 0 0 0,0-1 0 0 0,0 0 0 0 0,-1 0 0 0 0,1 0 0 0 0,0 0 0 0 0,-1 0 0 0 0,1 0-1 0 0,-1 1 1 0 0,1-1 0 0 0,-1 0 0 0 0,0 0 0 0 0,1 1 0 0 0,-1-1 0 0 0,0 0 0 0 0,1 1 0 0 0,-1-1 0 0 0,0 1 0 0 0,0-1 0 0 0,-1 0 0 0 0,0 0 57 0 0,0 1 0 0 0,0-1 0 0 0,0 1 1 0 0,-1-1-1 0 0,1 1 0 0 0,0 0 0 0 0,-1 0 0 0 0,1 0 1 0 0,0 0-1 0 0,-4 1 0 0 0,-3 0 185 0 0,1 1 0 0 0,0 1-1 0 0,0-1 1 0 0,-15 8 0 0 0,10-2-58 0 0,0 1 1 0 0,0 0 0 0 0,1 0-1 0 0,0 1 1 0 0,1 1 0 0 0,0 0-1 0 0,1 0 1 0 0,0 1 0 0 0,1 1-1 0 0,-9 16 1 0 0,13-23-213 0 0,1 1 0 0 0,0 1-1 0 0,1-1 1 0 0,0 0 0 0 0,0 1 0 0 0,1 0 0 0 0,-1 0 0 0 0,2 0-1 0 0,-1 0 1 0 0,1 0 0 0 0,0 0 0 0 0,1 0 0 0 0,0 0 0 0 0,0 0-1 0 0,1 0 1 0 0,0 0 0 0 0,1 0 0 0 0,-1 0 0 0 0,1 0 0 0 0,1 0-1 0 0,3 9 1 0 0,-2-13-194 0 0,-1 1-1 0 0,0-1 1 0 0,1 1 0 0 0,0-1-1 0 0,0 0 1 0 0,0 0-1 0 0,0-1 1 0 0,1 1 0 0 0,0-1-1 0 0,-1 0 1 0 0,1 0-1 0 0,0-1 1 0 0,0 1 0 0 0,1-1-1 0 0,-1 0 1 0 0,0-1-1 0 0,1 1 1 0 0,-1-1 0 0 0,1 0-1 0 0,0 0 1 0 0,7-1-1 0 0,-6 1-235 0 0,-1-1 0 0 0,0 0-1 0 0,0 0 1 0 0,0-1-1 0 0,0 0 1 0 0,1 0-1 0 0,-1 0 1 0 0,0-1 0 0 0,-1 0-1 0 0,1 0 1 0 0,0 0-1 0 0,0-1 1 0 0,-1 0-1 0 0,0 0 1 0 0,1-1-1 0 0,-1 1 1 0 0,0-1 0 0 0,-1 0-1 0 0,7-6 1 0 0,1-6-2532 0 0</inkml:trace>
</inkml:ink>
</file>

<file path=ppt/ink/ink7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4.490"/>
    </inkml:context>
    <inkml:brush xml:id="br0">
      <inkml:brushProperty name="width" value="0.1" units="cm"/>
      <inkml:brushProperty name="height" value="0.1" units="cm"/>
      <inkml:brushProperty name="color" value="#FFFFFF"/>
    </inkml:brush>
  </inkml:definitions>
  <inkml:trace contextRef="#ctx0" brushRef="#br0">22 97 4572 0 0,'-7'-25'1327'0'0,"3"13"-286"0"0,1 0 0 0 0,0 0 0 0 0,-2-23 0 0 0,7 82 1407 0 0,16 86 0 0 0,-3-40-1669 0 0,-1 33-53 0 0,-11-87-637 0 0,-1 14-318 0 0,3-1 0 0 0,2 0 0 0 0,25 93 0 0 0,-19-119-2082 0 0,-12-25 2066 0 0,0 0 0 0 0,-1-1 1 0 0,1 1-1 0 0,0 0 0 0 0,0-1 0 0 0,-1 1 0 0 0,1-1 0 0 0,0 1 0 0 0,0-1 0 0 0,0 1 0 0 0,0-1 1 0 0,0 0-1 0 0,0 0 0 0 0,0 1 0 0 0,-1-1 0 0 0,1 0 0 0 0,2 0 0 0 0,4 0-2808 0 0</inkml:trace>
</inkml:ink>
</file>

<file path=ppt/ink/ink7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4.874"/>
    </inkml:context>
    <inkml:brush xml:id="br0">
      <inkml:brushProperty name="width" value="0.1" units="cm"/>
      <inkml:brushProperty name="height" value="0.1" units="cm"/>
      <inkml:brushProperty name="color" value="#FFFFFF"/>
    </inkml:brush>
  </inkml:definitions>
  <inkml:trace contextRef="#ctx0" brushRef="#br0">7 25 5248 0 0,'-1'-14'4402'0'0,"-1"28"-2291"0"0,-1 29-699 0 0,2-20-937 0 0,2-1-1 0 0,0 1 0 0 0,2 0 0 0 0,0-1 1 0 0,10 32-1 0 0,-11-48-443 0 0,0 1 0 0 0,1-1 0 0 0,0 0 0 0 0,0 0 0 0 0,0 0 0 0 0,1 0 0 0 0,-1-1 0 0 0,2 0 0 0 0,-1 0 0 0 0,0 0 0 0 0,1 0 0 0 0,0 0 1 0 0,0-1-1 0 0,0 0 0 0 0,1 0 0 0 0,0 0 0 0 0,-1-1 0 0 0,1 0 0 0 0,0 0 0 0 0,1-1 0 0 0,-1 1 0 0 0,12 2 0 0 0,-9-4-97 0 0,0 0 0 0 0,-1 0 0 0 0,1-1 0 0 0,0 0 1 0 0,0-1-1 0 0,-1 1 0 0 0,1-2 0 0 0,-1 1 0 0 0,1-1 0 0 0,-1-1 0 0 0,1 1 1 0 0,-1-1-1 0 0,0-1 0 0 0,0 0 0 0 0,-1 0 0 0 0,1 0 0 0 0,-1-1 0 0 0,0 0 1 0 0,0-1-1 0 0,-1 1 0 0 0,1-1 0 0 0,-1-1 0 0 0,9-10 0 0 0,-11 12 42 0 0,0-1 0 0 0,-1 1-1 0 0,1-1 1 0 0,-1 1 0 0 0,0-1-1 0 0,0 0 1 0 0,-1 0 0 0 0,0-1-1 0 0,0 1 1 0 0,-1 0 0 0 0,1-1-1 0 0,-1 1 1 0 0,0-1 0 0 0,-1 1-1 0 0,0-1 1 0 0,0 1 0 0 0,0-1-1 0 0,-1 1 1 0 0,0-1 0 0 0,0 1 0 0 0,-1-1-1 0 0,0 1 1 0 0,0 0 0 0 0,0 0-1 0 0,-1 0 1 0 0,0 0 0 0 0,0 0-1 0 0,0 1 1 0 0,-1-1 0 0 0,0 1-1 0 0,-8-9 1 0 0,6 8-42 0 0,-1-1 0 0 0,0 2 0 0 0,0-1 0 0 0,-1 1 0 0 0,0 0 0 0 0,0 1 0 0 0,0 0 0 0 0,0 0 0 0 0,-1 0 0 0 0,1 1 0 0 0,-1 1 0 0 0,0-1 0 0 0,0 2 0 0 0,0-1-1 0 0,0 1 1 0 0,0 0 0 0 0,0 1 0 0 0,0 0 0 0 0,-1 1 0 0 0,1 0 0 0 0,0 0 0 0 0,0 1 0 0 0,-15 4 0 0 0,7 7-3789 0 0</inkml:trace>
</inkml:ink>
</file>

<file path=ppt/ink/ink7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5.245"/>
    </inkml:context>
    <inkml:brush xml:id="br0">
      <inkml:brushProperty name="width" value="0.1" units="cm"/>
      <inkml:brushProperty name="height" value="0.1" units="cm"/>
      <inkml:brushProperty name="color" value="#FFFFFF"/>
    </inkml:brush>
  </inkml:definitions>
  <inkml:trace contextRef="#ctx0" brushRef="#br0">0 0 4644 0 0,'7'0'3135'0'0,"-7"1"-3060"0"0,8 10 1168 0 0,5 16-880 0 0,-12-24-100 0 0,25 56 684 0 0,41 83-368 0 0,-70-230-480 0 0,3 76 80 0 0,0-1-1 0 0,1 0 1 0 0,0 1-1 0 0,1-1 1 0 0,0 1-1 0 0,1-1 1 0 0,1 1-1 0 0,7-18 1 0 0,-10 29-164 0 0,0 0 0 0 0,0 0 1 0 0,0 0-1 0 0,0 0 1 0 0,0 0-1 0 0,0 0 0 0 0,0 0 1 0 0,0 0-1 0 0,1 1 1 0 0,-1-1-1 0 0,0 1 0 0 0,0-1 1 0 0,1 1-1 0 0,-1-1 1 0 0,0 1-1 0 0,0 0 1 0 0,1-1-1 0 0,-1 1 0 0 0,1 0 1 0 0,-1 0-1 0 0,0 0 1 0 0,1 0-1 0 0,-1 0 0 0 0,0 0 1 0 0,1 1-1 0 0,-1-1 1 0 0,0 0-1 0 0,1 1 0 0 0,-1-1 1 0 0,0 1-1 0 0,0-1 1 0 0,1 1-1 0 0,-1 0 0 0 0,0-1 1 0 0,2 3-1 0 0,8 3 39 0 0,-1 1 0 0 0,18 15 0 0 0,-20-16-12 0 0,7 6-313 0 0,0 1 0 0 0,0 0 0 0 0,-2 1 0 0 0,0 0 0 0 0,0 1 0 0 0,-1 1 0 0 0,18 31 0 0 0,-24-58-1174 0 0</inkml:trace>
</inkml:ink>
</file>

<file path=ppt/ink/ink7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5.616"/>
    </inkml:context>
    <inkml:brush xml:id="br0">
      <inkml:brushProperty name="width" value="0.1" units="cm"/>
      <inkml:brushProperty name="height" value="0.1" units="cm"/>
      <inkml:brushProperty name="color" value="#FFFFFF"/>
    </inkml:brush>
  </inkml:definitions>
  <inkml:trace contextRef="#ctx0" brushRef="#br0">1 228 10797 0 0,'1'-8'44'0'0,"5"-24"441"0"0,16-53 0 0 0,-20 77-403 0 0,1 1-1 0 0,0-1 0 0 0,0 1 1 0 0,1 0-1 0 0,0 0 0 0 0,0 0 1 0 0,0 0-1 0 0,1 1 1 0 0,0 0-1 0 0,1 0 0 0 0,-1 0 1 0 0,12-8-1 0 0,-16 13-59 0 0,1 0-1 0 0,-1 1 0 0 0,0-1 1 0 0,1 0-1 0 0,0 1 0 0 0,-1-1 1 0 0,1 1-1 0 0,-1-1 0 0 0,1 1 1 0 0,0 0-1 0 0,-1-1 1 0 0,1 1-1 0 0,0 0 0 0 0,-1 0 1 0 0,1 1-1 0 0,0-1 0 0 0,-1 0 1 0 0,1 0-1 0 0,-1 1 0 0 0,3 0 1 0 0,-1 0 11 0 0,1 1 1 0 0,-1 0-1 0 0,1 0 1 0 0,-1 0-1 0 0,0 0 0 0 0,0 1 1 0 0,0-1-1 0 0,4 5 1 0 0,1 2 50 0 0,0 1 0 0 0,-1 0 0 0 0,0 0 1 0 0,8 17-1 0 0,-2 2 53 0 0,-1 1 1 0 0,-1 0-1 0 0,10 47 0 0 0,-7-3-3798 0 0,-13-59 794 0 0</inkml:trace>
</inkml:ink>
</file>

<file path=ppt/ink/ink7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6.090"/>
    </inkml:context>
    <inkml:brush xml:id="br0">
      <inkml:brushProperty name="width" value="0.1" units="cm"/>
      <inkml:brushProperty name="height" value="0.1" units="cm"/>
      <inkml:brushProperty name="color" value="#FFFFFF"/>
    </inkml:brush>
  </inkml:definitions>
  <inkml:trace contextRef="#ctx0" brushRef="#br0">15 2 3804 0 0,'-1'0'82'0'0,"1"0"-1"0"0,0 0 1 0 0,-1-1-1 0 0,1 1 0 0 0,0 0 1 0 0,-1 0-1 0 0,1 0 1 0 0,0 0-1 0 0,-1 0 1 0 0,1-1-1 0 0,-1 1 0 0 0,1 0 1 0 0,0 0-1 0 0,-1 0 1 0 0,1 0-1 0 0,0 0 1 0 0,-1 0-1 0 0,1 0 0 0 0,-1 0 1 0 0,1 0-1 0 0,0 0 1 0 0,-1 1-1 0 0,1-1 1 0 0,-1 0-1 0 0,1 0 0 0 0,0 0 1 0 0,-1 0-1 0 0,1 1 1 0 0,0-1-1 0 0,-1 0 1 0 0,1 0-1 0 0,0 0 0 0 0,0 1 1 0 0,-1-1-1 0 0,1 1 1 0 0,-1 16 1194 0 0,13 25-649 0 0,-10-37-401 0 0,10 27 197 0 0,2 0 0 0 0,1-1 1 0 0,24 38-1 0 0,66 80 508 0 0,-104-149-931 0 0,-1 1 0 0 0,0-1 1 0 0,0 1-1 0 0,1-1 0 0 0,-1 0 0 0 0,0 1 0 0 0,1-1 0 0 0,-1 0 1 0 0,0 1-1 0 0,1-1 0 0 0,-1 0 0 0 0,1 0 0 0 0,-1 1 1 0 0,0-1-1 0 0,1 0 0 0 0,-1 0 0 0 0,1 0 0 0 0,-1 1 0 0 0,1-1 1 0 0,-1 0-1 0 0,1 0 0 0 0,-1 0 0 0 0,1 0 0 0 0,-1 0 1 0 0,1 0-1 0 0,-1 0 0 0 0,1 0 0 0 0,-1 0 0 0 0,0 0 0 0 0,1 0 1 0 0,-1 0-1 0 0,1-1 0 0 0,-1 1 0 0 0,1 0 0 0 0,-1 0 0 0 0,1 0 1 0 0,-1-1-1 0 0,0 1 0 0 0,1 0 0 0 0,-1 0 0 0 0,1-1 1 0 0,-1 1-1 0 0,0 0 0 0 0,1-1 0 0 0,-1 1 0 0 0,0-1 0 0 0,0 1 1 0 0,1 0-1 0 0,-1-1 0 0 0,0 1 0 0 0,0-1 0 0 0,1 1 1 0 0,-1 0-1 0 0,0-1 0 0 0,0 1 0 0 0,0-1 0 0 0,0 1 0 0 0,0-1 1 0 0,13-37-2449 0 0,-10 27 1385 0 0,22-59-3870 0 0,-16 53 3613 0 0</inkml:trace>
</inkml:ink>
</file>

<file path=ppt/ink/ink7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6.446"/>
    </inkml:context>
    <inkml:brush xml:id="br0">
      <inkml:brushProperty name="width" value="0.1" units="cm"/>
      <inkml:brushProperty name="height" value="0.1" units="cm"/>
      <inkml:brushProperty name="color" value="#FFFFFF"/>
    </inkml:brush>
  </inkml:definitions>
  <inkml:trace contextRef="#ctx0" brushRef="#br0">183 1 1196 0 0,'-8'4'472'0'0,"1"0"-1"0"0,0 1 1 0 0,0 0 0 0 0,1 0-1 0 0,0 0 1 0 0,-1 1 0 0 0,2 0-1 0 0,-1 0 1 0 0,1 1 0 0 0,0 0-1 0 0,0 0 1 0 0,-6 12 0 0 0,-4 12 533 0 0,-20 55 0 0 0,30-73-704 0 0,-5 13-135 0 0,-15 46 496 0 0,23-65-1150 0 0,0 0 1 0 0,1 0 0 0 0,0 0 0 0 0,0 0 0 0 0,1 0 0 0 0,0 0 0 0 0,0 0 0 0 0,1 8 0 0 0,-1-14 258 0 0,1 1 1 0 0,-1-1-1 0 0,0 0 1 0 0,1 0-1 0 0,-1 0 1 0 0,1 0-1 0 0,0 0 1 0 0,-1 0-1 0 0,1 0 1 0 0,0 0-1 0 0,-1 0 1 0 0,1 0 0 0 0,0 0-1 0 0,2 1 1 0 0,3 1-1128 0 0</inkml:trace>
</inkml:ink>
</file>

<file path=ppt/ink/ink7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6.827"/>
    </inkml:context>
    <inkml:brush xml:id="br0">
      <inkml:brushProperty name="width" value="0.1" units="cm"/>
      <inkml:brushProperty name="height" value="0.1" units="cm"/>
      <inkml:brushProperty name="color" value="#FFFFFF"/>
    </inkml:brush>
  </inkml:definitions>
  <inkml:trace contextRef="#ctx0" brushRef="#br0">307 57 2164 0 0,'0'-3'400'0'0,"0"0"0"0"0,0 0 0 0 0,0 0 0 0 0,-1 1-1 0 0,1-1 1 0 0,-1 0 0 0 0,1 0 0 0 0,-1 0 0 0 0,0 0 0 0 0,0 1 0 0 0,-1-1-1 0 0,1 0 1 0 0,-2-2 0 0 0,1 3-297 0 0,1 1 0 0 0,-1 0 1 0 0,1 0-1 0 0,-1-1 0 0 0,1 1 0 0 0,-1 0 0 0 0,0 1 0 0 0,1-1 0 0 0,-1 0 1 0 0,0 0-1 0 0,0 1 0 0 0,0-1 0 0 0,1 1 0 0 0,-1-1 0 0 0,0 1 0 0 0,0 0 0 0 0,0 0 1 0 0,0 0-1 0 0,0 0 0 0 0,0 0 0 0 0,0 0 0 0 0,-2 1 0 0 0,-8 2 112 0 0,1 0-1 0 0,0 0 0 0 0,-1 1 1 0 0,2 0-1 0 0,-1 1 1 0 0,0 0-1 0 0,1 1 1 0 0,0 0-1 0 0,1 1 0 0 0,-1 0 1 0 0,-14 14-1 0 0,10-8 17 0 0,2 1-1 0 0,-1 0 1 0 0,2 1-1 0 0,0 0 1 0 0,0 0-1 0 0,-13 30 1 0 0,21-40-188 0 0,1 1 1 0 0,0 0-1 0 0,0 1 0 0 0,0-1 1 0 0,0 0-1 0 0,1 1 1 0 0,0-1-1 0 0,1 1 1 0 0,-1-1-1 0 0,1 1 0 0 0,0-1 1 0 0,1 1-1 0 0,0-1 1 0 0,0 0-1 0 0,0 1 1 0 0,4 9-1 0 0,-3-12-95 0 0,0 0 1 0 0,0 0-1 0 0,1 0 1 0 0,-1 0-1 0 0,1 0 1 0 0,0-1-1 0 0,0 1 1 0 0,0-1-1 0 0,0 0 1 0 0,1 0-1 0 0,0 0 1 0 0,-1 0-1 0 0,1 0 1 0 0,0-1-1 0 0,0 0 1 0 0,0 0-1 0 0,1 0 1 0 0,-1 0-1 0 0,0-1 1 0 0,1 1-1 0 0,-1-1 1 0 0,1 0-1 0 0,7 0 1 0 0,-6 0-69 0 0,-1-1 0 0 0,1 0 1 0 0,-1 0-1 0 0,0 0 1 0 0,1-1-1 0 0,-1 0 0 0 0,0 0 1 0 0,1 0-1 0 0,-1 0 0 0 0,0-1 1 0 0,0 0-1 0 0,0 0 1 0 0,0 0-1 0 0,-1-1 0 0 0,8-4 1 0 0,-7 2-62 0 0,1 0 0 0 0,-1 0 0 0 0,0 0 0 0 0,0-1 0 0 0,0 0 0 0 0,-1 0 0 0 0,0 0 0 0 0,0 0 0 0 0,-1-1 0 0 0,6-11 0 0 0,-1-4-2436 0 0</inkml:trace>
</inkml:ink>
</file>

<file path=ppt/ink/ink7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7.158"/>
    </inkml:context>
    <inkml:brush xml:id="br0">
      <inkml:brushProperty name="width" value="0.1" units="cm"/>
      <inkml:brushProperty name="height" value="0.1" units="cm"/>
      <inkml:brushProperty name="color" value="#FFFFFF"/>
    </inkml:brush>
  </inkml:definitions>
  <inkml:trace contextRef="#ctx0" brushRef="#br0">1 22 9857 0 0,'2'-13'88'0'0,"-1"5"810"0"0,5 20-228 0 0,7 28-347 0 0,21 51 624 0 0,-30-82-1140 0 0,0-1 0 0 0,1 1 0 0 0,0-1 0 0 0,0 0 0 0 0,1-1 0 0 0,0 1 0 0 0,13 11 0 0 0,-5-10-2240 0 0,-6-6-588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6.507"/>
    </inkml:context>
    <inkml:brush xml:id="br0">
      <inkml:brushProperty name="width" value="0.1" units="cm"/>
      <inkml:brushProperty name="height" value="0.1" units="cm"/>
      <inkml:brushProperty name="color" value="#FFFFFF"/>
    </inkml:brush>
  </inkml:definitions>
  <inkml:trace contextRef="#ctx0" brushRef="#br0">1 0 1280 0 0,'25'60'5030'0'0,"9"33"-2510"0"0,2 4-1379 0 0,-2 17 1339 0 0,-34-120-1882 0 0,-3-20-92 0 0,-2-43-27 0 0,5 47-239 0 0,1 0 0 0 0,6-37 0 0 0,-6 52-215 0 0,1 1 1 0 0,-1 0-1 0 0,1 0 0 0 0,0 0 1 0 0,1 0-1 0 0,-1 0 0 0 0,1 0 0 0 0,1 1 1 0 0,-1-1-1 0 0,1 1 0 0 0,-1 0 1 0 0,2 0-1 0 0,-1 0 0 0 0,6-5 0 0 0,-8 9-22 0 0,1 0 0 0 0,-1 0 0 0 0,1 0 0 0 0,-1 0 0 0 0,1 0 0 0 0,0 0 0 0 0,-1 1 0 0 0,1-1 0 0 0,0 1 0 0 0,-1 0 0 0 0,1 0 0 0 0,0 0 0 0 0,0 0 0 0 0,-1 0 0 0 0,1 0 0 0 0,0 1 0 0 0,-1-1 0 0 0,1 1 0 0 0,0 0 0 0 0,-1 0 0 0 0,1 0 0 0 0,-1 0-1 0 0,0 0 1 0 0,1 1 0 0 0,2 1 0 0 0,5 3 27 0 0,-1 1-1 0 0,0-1 1 0 0,0 1 0 0 0,13 15-1 0 0,-14-14 24 0 0,-1 0 1 0 0,0 1-1 0 0,0 0 1 0 0,0 0-1 0 0,-1 1 1 0 0,-1-1-1 0 0,0 1 0 0 0,0 0 1 0 0,-1 1-1 0 0,0-1 1 0 0,-1 1-1 0 0,0 0 1 0 0,0 0-1 0 0,-2 0 0 0 0,2 16 1 0 0,-3-21-180 0 0,1 24-2055 0 0,6-14-3322 0 0</inkml:trace>
</inkml:ink>
</file>

<file path=ppt/ink/ink7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7.669"/>
    </inkml:context>
    <inkml:brush xml:id="br0">
      <inkml:brushProperty name="width" value="0.1" units="cm"/>
      <inkml:brushProperty name="height" value="0.1" units="cm"/>
      <inkml:brushProperty name="color" value="#FFFFFF"/>
    </inkml:brush>
  </inkml:definitions>
  <inkml:trace contextRef="#ctx0" brushRef="#br0">1 3 3592 0 0,'1'-1'142'0'0,"0"1"0"0"0,0 0 0 0 0,0-1 0 0 0,0 1 0 0 0,0 0 0 0 0,1 0 0 0 0,-1 0 0 0 0,0 0 0 0 0,0 0 0 0 0,0 0 0 0 0,0 0 0 0 0,0 1 1 0 0,0-1-1 0 0,1 0 0 0 0,-1 0 0 0 0,0 1 0 0 0,0-1 0 0 0,0 1 0 0 0,0-1 0 0 0,0 1 0 0 0,0 0 0 0 0,0-1 0 0 0,-1 1 0 0 0,2 1 0 0 0,28 20 577 0 0,-26-18-429 0 0,16 12 5 0 0,-1 1-1 0 0,-1 1 1 0 0,-1 1 0 0 0,-1 0-1 0 0,0 2 1 0 0,-1-1-1 0 0,-2 2 1 0 0,19 36 0 0 0,-31-56-296 0 0,0 0-1 0 0,0 0 1 0 0,-1 1 0 0 0,1-1 0 0 0,0 0 0 0 0,-1 0 0 0 0,0 0 0 0 0,1 0 0 0 0,-1 1 0 0 0,0-1-1 0 0,0 0 1 0 0,0 0 0 0 0,0 0 0 0 0,-1 1 0 0 0,1-1 0 0 0,-1 0 0 0 0,1 0 0 0 0,-1 0 0 0 0,0 0 0 0 0,1 0-1 0 0,-1 0 1 0 0,0 0 0 0 0,-1 0 0 0 0,-1 3 0 0 0,1-3 24 0 0,1-1-1 0 0,-1 0 1 0 0,1 0-1 0 0,-1 0 1 0 0,1-1 0 0 0,-1 1-1 0 0,0 0 1 0 0,1-1 0 0 0,-1 1-1 0 0,0-1 1 0 0,0 1-1 0 0,1-1 1 0 0,-1 0 0 0 0,0 0-1 0 0,0 0 1 0 0,0 0-1 0 0,0 0 1 0 0,1 0 0 0 0,-1 0-1 0 0,0-1 1 0 0,0 1 0 0 0,1-1-1 0 0,-1 1 1 0 0,0-1-1 0 0,0 1 1 0 0,1-1 0 0 0,-1 0-1 0 0,1 0 1 0 0,-1 0-1 0 0,-2-2 1 0 0,2 1 26 0 0,-1 1 0 0 0,1-1 0 0 0,0 1 0 0 0,0-1 1 0 0,0 0-1 0 0,0 0 0 0 0,0 0 0 0 0,1 0 0 0 0,-1 0 0 0 0,1 0 0 0 0,-1 0 0 0 0,1-1 0 0 0,0 1 0 0 0,0 0 0 0 0,0-1 1 0 0,0 1-1 0 0,0-1 0 0 0,0 1 0 0 0,1-1 0 0 0,-1-3 0 0 0,1 2-2 0 0,0 0 0 0 0,0 0 0 0 0,1 0 0 0 0,0-1 0 0 0,0 1 0 0 0,0 0 1 0 0,0 0-1 0 0,1 0 0 0 0,-1 1 0 0 0,1-1 0 0 0,4-6 0 0 0,1-1-27 0 0,2 0 0 0 0,-1 0-1 0 0,1 1 1 0 0,1 1 0 0 0,0-1 0 0 0,21-15 0 0 0,-18 17-601 0 0,0-1 0 0 0,1 2 0 0 0,0 0 1 0 0,0 1-1 0 0,1 0 0 0 0,20-5 0 0 0,-16 6-2548 0 0</inkml:trace>
  <inkml:trace contextRef="#ctx0" brushRef="#br0" timeOffset="1">495 11 3772 0 0,'1'0'201'0'0,"0"1"0"0"0,-1-1 0 0 0,1 1 0 0 0,0-1 0 0 0,-1 1 0 0 0,1-1 0 0 0,0 1 1 0 0,-1-1-1 0 0,1 1 0 0 0,0-1 0 0 0,-1 1 0 0 0,1 0 0 0 0,-1-1 0 0 0,1 1 0 0 0,-1 0 0 0 0,0 0 0 0 0,1-1 0 0 0,-1 1 0 0 0,0 0 0 0 0,1 0 0 0 0,-1 0 0 0 0,0 0 0 0 0,0 0 0 0 0,7 29 315 0 0,-5-20 59 0 0,58 222 1401 0 0,-50-209-5267 0 0</inkml:trace>
</inkml:ink>
</file>

<file path=ppt/ink/ink7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8.041"/>
    </inkml:context>
    <inkml:brush xml:id="br0">
      <inkml:brushProperty name="width" value="0.1" units="cm"/>
      <inkml:brushProperty name="height" value="0.1" units="cm"/>
      <inkml:brushProperty name="color" value="#FFFFFF"/>
    </inkml:brush>
  </inkml:definitions>
  <inkml:trace contextRef="#ctx0" brushRef="#br0">35 54 3856 0 0,'0'0'67'0'0,"-1"0"-1"0"0,1 0 1 0 0,0 0-1 0 0,-1-1 1 0 0,1 1 0 0 0,0 0-1 0 0,-1 0 1 0 0,1 0-1 0 0,0 0 1 0 0,-1 0-1 0 0,1 1 1 0 0,0-1-1 0 0,-1 0 1 0 0,1 0-1 0 0,0 0 1 0 0,-1 0-1 0 0,1 0 1 0 0,0 0-1 0 0,0 0 1 0 0,-1 1-1 0 0,1-1 1 0 0,0 0 0 0 0,0 0-1 0 0,-1 0 1 0 0,1 1-1 0 0,0-1 1 0 0,0 0-1 0 0,-1 0 1 0 0,1 1-1 0 0,0-1 1 0 0,0 0-1 0 0,0 0 1 0 0,0 1-1 0 0,-1-1 1 0 0,1 0-1 0 0,0 1 1 0 0,0-1-1 0 0,0 0 1 0 0,0 1 0 0 0,0-1-1 0 0,0 0 1 0 0,0 1-1 0 0,0-1 1 0 0,0 0-1 0 0,0 1 1 0 0,0-1-1 0 0,0 0 1 0 0,0 1-1 0 0,0-1 1 0 0,0 0-1 0 0,0 0 1 0 0,0 1-1 0 0,1-1 1 0 0,-1 0-1 0 0,0 1 1 0 0,0-1 0 0 0,0 0-1 0 0,0 0 1 0 0,1 1-1 0 0,-1-1 1 0 0,0 0-1 0 0,0 0 1 0 0,1 1-1 0 0,-1-1 1 0 0,0 0-1 0 0,0 0 1 0 0,1 0-1 0 0,-1 1 1 0 0,2 0 43 0 0,-1 1-1 0 0,0-1 1 0 0,1 1 0 0 0,-1-1 0 0 0,1 0-1 0 0,0 0 1 0 0,-1 0 0 0 0,1 0-1 0 0,0 0 1 0 0,0 0 0 0 0,3 1 0 0 0,0-1 24 0 0,1-1 1 0 0,-1 0 0 0 0,1 0-1 0 0,-1 0 1 0 0,1-1 0 0 0,-1 0 0 0 0,8-2-1 0 0,-12 3-116 0 0,0 0 0 0 0,0-1-1 0 0,0 1 1 0 0,0 0-1 0 0,0-1 1 0 0,0 1 0 0 0,0 0-1 0 0,0-1 1 0 0,-1 1-1 0 0,1-1 1 0 0,0 0-1 0 0,0 1 1 0 0,0-1 0 0 0,-1 1-1 0 0,1-1 1 0 0,0 0-1 0 0,-1 0 1 0 0,1 0 0 0 0,-1 1-1 0 0,1-1 1 0 0,-1 0-1 0 0,1 0 1 0 0,-1 0 0 0 0,1 0-1 0 0,-1 0 1 0 0,0 0-1 0 0,0 0 1 0 0,1 0 0 0 0,-1 0-1 0 0,0 0 1 0 0,0 0-1 0 0,0 0 1 0 0,0 0 0 0 0,0 0-1 0 0,0 0 1 0 0,0 0-1 0 0,-1 0 1 0 0,1 0 0 0 0,0 1-1 0 0,0-1 1 0 0,-1 0-1 0 0,1 0 1 0 0,-1 0-1 0 0,1 0 1 0 0,-1 0 0 0 0,1 0-1 0 0,-1 0 1 0 0,1 1-1 0 0,-2-2 1 0 0,-1-2-6 0 0,-1 1 1 0 0,0-1-1 0 0,0 1 0 0 0,0 0 0 0 0,0 0 1 0 0,0 1-1 0 0,0-1 0 0 0,-1 1 1 0 0,1 0-1 0 0,-1 0 0 0 0,0 0 0 0 0,0 1 1 0 0,1-1-1 0 0,-1 1 0 0 0,-7 0 1 0 0,9 0-305 0 0,0 1 1 0 0,1 0 0 0 0,-1 0 0 0 0,0 0 0 0 0,0 0 0 0 0,1 1 0 0 0,-1-1 0 0 0,0 1 0 0 0,1-1 0 0 0,-5 3-1 0 0,1 10-5582 0 0</inkml:trace>
</inkml:ink>
</file>

<file path=ppt/ink/ink7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8.430"/>
    </inkml:context>
    <inkml:brush xml:id="br0">
      <inkml:brushProperty name="width" value="0.1" units="cm"/>
      <inkml:brushProperty name="height" value="0.1" units="cm"/>
      <inkml:brushProperty name="color" value="#FFFFFF"/>
    </inkml:brush>
  </inkml:definitions>
  <inkml:trace contextRef="#ctx0" brushRef="#br0">233 16 1768 0 0,'0'-1'212'0'0,"0"0"0"0"0,0 1-1 0 0,0-1 1 0 0,0 0 0 0 0,0 1-1 0 0,0-1 1 0 0,0 1 0 0 0,-1-1-1 0 0,1 0 1 0 0,0 1 0 0 0,0-1 0 0 0,-1 1-1 0 0,1-1 1 0 0,-3-2 1270 0 0,3 2-1271 0 0,-1 1 1 0 0,1 0 0 0 0,-1-1 0 0 0,1 1-1 0 0,-1 0 1 0 0,0-1 0 0 0,1 1-1 0 0,-1 0 1 0 0,1 0 0 0 0,-2-1-1 0 0,-25 2 1970 0 0,18 2-1961 0 0,0-1 0 0 0,0 1 1 0 0,0 1-1 0 0,-8 4 0 0 0,5-1-35 0 0,1 2 0 0 0,0 0 1 0 0,1 0-1 0 0,0 1 0 0 0,0 0 1 0 0,1 0-1 0 0,0 1 0 0 0,1 0 1 0 0,1 1-1 0 0,-1 0 0 0 0,2 0 1 0 0,0 1-1 0 0,-6 15 0 0 0,10-21-145 0 0,0 0 1 0 0,0 1-1 0 0,0 0 0 0 0,1-1 0 0 0,0 1 0 0 0,0 0 0 0 0,1-1 0 0 0,0 1 1 0 0,0 0-1 0 0,1 0 0 0 0,2 8 0 0 0,-2-11-64 0 0,1 0 0 0 0,0 0 0 0 0,0 0 0 0 0,1 0 0 0 0,-1 0 0 0 0,1 0-1 0 0,0-1 1 0 0,0 1 0 0 0,1-1 0 0 0,-1 0 0 0 0,1 0 0 0 0,0 0 0 0 0,0-1 0 0 0,0 1 0 0 0,0-1 0 0 0,1 0 0 0 0,5 3 0 0 0,-6-4-71 0 0,0 0 1 0 0,0 0-1 0 0,0 0 0 0 0,0 0 1 0 0,0-1-1 0 0,0 0 1 0 0,1 1-1 0 0,-1-2 1 0 0,0 1-1 0 0,1 0 1 0 0,-1-1-1 0 0,0 0 1 0 0,1 0-1 0 0,-1 0 0 0 0,0-1 1 0 0,1 1-1 0 0,-1-1 1 0 0,0 0-1 0 0,1 0 1 0 0,6-4-1 0 0,-6 2-73 0 0,0 0-1 0 0,0 0 1 0 0,0-1 0 0 0,0 0-1 0 0,-1 0 1 0 0,1 0 0 0 0,-1 0-1 0 0,0-1 1 0 0,-1 0-1 0 0,1 0 1 0 0,-1 0 0 0 0,0 0-1 0 0,0 0 1 0 0,3-10 0 0 0,1-2-2435 0 0</inkml:trace>
  <inkml:trace contextRef="#ctx0" brushRef="#br0" timeOffset="1">244 150 10253 0 0,'0'-27'617'0'0,"0"22"-40"0"0,0 19-138 0 0,1 3-451 0 0,0 1 0 0 0,1-1 0 0 0,1 0 0 0 0,0 0 0 0 0,2 0 0 0 0,0 0 1 0 0,1 0-1 0 0,0-1 0 0 0,1 0 0 0 0,1-1 0 0 0,18 28 0 0 0,-22-39-430 0 0,-1 0-1 0 0,1 0 1 0 0,0-1 0 0 0,0 1-1 0 0,7 4 1 0 0,0-3-2574 0 0</inkml:trace>
</inkml:ink>
</file>

<file path=ppt/ink/ink7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8.960"/>
    </inkml:context>
    <inkml:brush xml:id="br0">
      <inkml:brushProperty name="width" value="0.1" units="cm"/>
      <inkml:brushProperty name="height" value="0.1" units="cm"/>
      <inkml:brushProperty name="color" value="#FFFFFF"/>
    </inkml:brush>
  </inkml:definitions>
  <inkml:trace contextRef="#ctx0" brushRef="#br0">24 70 5328 0 0,'-1'-13'810'0'0,"1"8"-500"0"0,0 1 0 0 0,-1-1-1 0 0,0 0 1 0 0,1 0 0 0 0,-2 0-1 0 0,1 1 1 0 0,0-1-1 0 0,-1 1 1 0 0,0-1 0 0 0,-3-4-1 0 0,5 9-269 0 0,0 0 0 0 0,-1 0-1 0 0,1 0 1 0 0,-1 0 0 0 0,1 0-1 0 0,0 0 1 0 0,-1 1 0 0 0,1-1-1 0 0,0 0 1 0 0,-1 0 0 0 0,1 0-1 0 0,0 1 1 0 0,0-1 0 0 0,-1 0-1 0 0,1 0 1 0 0,0 1 0 0 0,0-1-1 0 0,-1 0 1 0 0,1 1 0 0 0,0-1 0 0 0,0 0-1 0 0,0 1 1 0 0,-1-1 0 0 0,1 0-1 0 0,0 1 1 0 0,0-1 0 0 0,0 0-1 0 0,0 1 1 0 0,0-1 0 0 0,0 1-1 0 0,0-1 1 0 0,0 0 0 0 0,0 1-1 0 0,0-1 1 0 0,0 0 0 0 0,0 1-1 0 0,0-1 1 0 0,0 1 0 0 0,0-1-1 0 0,1 1 1 0 0,-3 17 428 0 0,2 57 593 0 0,3-1 0 0 0,23 129-1 0 0,-15-149-848 0 0,26 113-1569 0 0,-34-212 602 0 0,12-58-1 0 0,-14 99 793 0 0,-1 1 1 0 0,1 0-1 0 0,0-1 0 0 0,0 1 0 0 0,0-1 1 0 0,0 1-1 0 0,1 0 0 0 0,-1 0 0 0 0,1 0 0 0 0,0 0 1 0 0,0 0-1 0 0,0 0 0 0 0,0 0 0 0 0,1 1 1 0 0,-1-1-1 0 0,1 1 0 0 0,-1-1 0 0 0,1 1 1 0 0,0 0-1 0 0,0 0 0 0 0,0 1 0 0 0,4-3 0 0 0,-2 2-19 0 0,1 1-1 0 0,-1 0 1 0 0,0 0 0 0 0,1 0-1 0 0,-1 1 1 0 0,1 0-1 0 0,-1 0 1 0 0,0 0-1 0 0,1 1 1 0 0,-1-1-1 0 0,1 1 1 0 0,-1 1-1 0 0,9 2 1 0 0,-3 1-5 0 0,-1-1 0 0 0,1 1 1 0 0,-1 1-1 0 0,-1-1 1 0 0,1 2-1 0 0,-1-1 0 0 0,0 1 1 0 0,0 1-1 0 0,-1 0 1 0 0,0 0-1 0 0,7 10 0 0 0,-12-15 2 0 0,-1 0-1 0 0,1 0 1 0 0,-1 1-1 0 0,0-1 0 0 0,0 1 1 0 0,0-1-1 0 0,-1 1 1 0 0,1 0-1 0 0,-1-1 1 0 0,0 1-1 0 0,0 0 0 0 0,0 0 1 0 0,-1 0-1 0 0,1 0 1 0 0,-1 0-1 0 0,0 0 1 0 0,0 0-1 0 0,0 0 0 0 0,-1-1 1 0 0,1 1-1 0 0,-1 0 1 0 0,0 0-1 0 0,0 0 1 0 0,-1 0-1 0 0,1-1 0 0 0,-1 1 1 0 0,1 0-1 0 0,-1-1 1 0 0,0 0-1 0 0,-1 1 0 0 0,1-1 1 0 0,0 0-1 0 0,-1 0 1 0 0,0 0-1 0 0,-3 2 1 0 0,-3 3 51 0 0,0 0 0 0 0,-1-1 0 0 0,-1-1 0 0 0,1 0 0 0 0,-1 0 0 0 0,0-1 0 0 0,0 0 0 0 0,0-1 0 0 0,-1 0 0 0 0,1-1 0 0 0,-1 0 0 0 0,0-1 0 0 0,0 0 0 0 0,0-1 0 0 0,0 0 0 0 0,0-1 0 0 0,0-1 0 0 0,-23-3 0 0 0,33 4-231 0 0,1-1 0 0 0,-1 1 0 0 0,0-1 0 0 0,1 1 1 0 0,-1-1-1 0 0,1 0 0 0 0,-1 1 0 0 0,1-1 0 0 0,0 0 1 0 0,-1 0-1 0 0,1 0 0 0 0,-2-2 0 0 0,3 2-2 0 0,-1 0 0 0 0,1 1 0 0 0,-1-1 0 0 0,1 0 0 0 0,0 0 0 0 0,0 1 0 0 0,-1-1 0 0 0,1 0 0 0 0,0 0 0 0 0,0 1 0 0 0,0-1-1 0 0,0 0 1 0 0,0 0 0 0 0,0 0 0 0 0,0 1 0 0 0,0-1 0 0 0,0 0 0 0 0,0 0 0 0 0,1 1 0 0 0,-1-1 0 0 0,0 0 0 0 0,0 0 0 0 0,1 1 0 0 0,-1-1 0 0 0,1-1 0 0 0,6-12-2831 0 0</inkml:trace>
</inkml:ink>
</file>

<file path=ppt/ink/ink7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9.306"/>
    </inkml:context>
    <inkml:brush xml:id="br0">
      <inkml:brushProperty name="width" value="0.1" units="cm"/>
      <inkml:brushProperty name="height" value="0.1" units="cm"/>
      <inkml:brushProperty name="color" value="#FFFFFF"/>
    </inkml:brush>
  </inkml:definitions>
  <inkml:trace contextRef="#ctx0" brushRef="#br0">0 0 4376 0 0,'6'26'6973'0'0,"24"120"-5045"0"0,17 194-127 0 0,-46-324-2049 0 0,4 38-1506 0 0,0-18-2485 0 0,-3-28 1135 0 0</inkml:trace>
</inkml:ink>
</file>

<file path=ppt/ink/ink7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39.727"/>
    </inkml:context>
    <inkml:brush xml:id="br0">
      <inkml:brushProperty name="width" value="0.1" units="cm"/>
      <inkml:brushProperty name="height" value="0.1" units="cm"/>
      <inkml:brushProperty name="color" value="#FFFFFF"/>
    </inkml:brush>
  </inkml:definitions>
  <inkml:trace contextRef="#ctx0" brushRef="#br0">202 84 4072 0 0,'0'-4'413'0'0,"0"-1"-1"0"0,0 1 0 0 0,-1-1 1 0 0,0 1-1 0 0,0-1 0 0 0,0 1 0 0 0,0 0 1 0 0,-1-1-1 0 0,0 1 0 0 0,0 0 1 0 0,0 0-1 0 0,0 0 0 0 0,-1 0 1 0 0,-4-6-1 0 0,5 9-328 0 0,1 0-1 0 0,-1-1 1 0 0,1 1 0 0 0,-1 0 0 0 0,0 0-1 0 0,1 0 1 0 0,-1 0 0 0 0,0 0 0 0 0,0 1-1 0 0,0-1 1 0 0,1 0 0 0 0,-1 1 0 0 0,0 0-1 0 0,0-1 1 0 0,0 1 0 0 0,0 0 0 0 0,0 0-1 0 0,0 0 1 0 0,0 0 0 0 0,0 0 0 0 0,0 0 0 0 0,0 1-1 0 0,0-1 1 0 0,0 1 0 0 0,1-1 0 0 0,-1 1-1 0 0,0 0 1 0 0,0 0 0 0 0,0 0 0 0 0,1 0-1 0 0,-1 0 1 0 0,1 0 0 0 0,-1 0 0 0 0,0 0-1 0 0,1 1 1 0 0,-2 2 0 0 0,-8 6 188 0 0,1 0 0 0 0,1 1 1 0 0,0 1-1 0 0,0-1 0 0 0,2 2 0 0 0,-1-1 1 0 0,1 1-1 0 0,1 0 0 0 0,-9 27 0 0 0,11-28-133 0 0,0 1 1 0 0,1 0-1 0 0,0-1 0 0 0,1 1 0 0 0,1 0 0 0 0,0 0 0 0 0,1 0 1 0 0,0 0-1 0 0,1 0 0 0 0,0 0 0 0 0,5 17 0 0 0,-5-26-143 0 0,0 0 0 0 0,1 0 0 0 0,0 0 0 0 0,-1 0-1 0 0,1 0 1 0 0,1-1 0 0 0,-1 1 0 0 0,0-1 0 0 0,1 0-1 0 0,0 1 1 0 0,0-1 0 0 0,0 0 0 0 0,0 0 0 0 0,0-1 0 0 0,0 1-1 0 0,5 2 1 0 0,-2-2-118 0 0,0-1 0 0 0,0 1 0 0 0,0-1 0 0 0,0-1 0 0 0,1 1-1 0 0,-1-1 1 0 0,0 0 0 0 0,1 0 0 0 0,11-1 0 0 0,-2-1-418 0 0,0 0 0 0 0,1-2 0 0 0,-1 0 0 0 0,0-1 0 0 0,0 0 0 0 0,-1-1 0 0 0,24-12 0 0 0,-28 12 190 0 0,5-2-92 0 0,-1-1-1 0 0,1-1 1 0 0,-1 0-1 0 0,-1-1 1 0 0,16-13 0 0 0,0-4-2361 0 0</inkml:trace>
</inkml:ink>
</file>

<file path=ppt/ink/ink7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0.094"/>
    </inkml:context>
    <inkml:brush xml:id="br0">
      <inkml:brushProperty name="width" value="0.1" units="cm"/>
      <inkml:brushProperty name="height" value="0.1" units="cm"/>
      <inkml:brushProperty name="color" value="#FFFFFF"/>
    </inkml:brush>
  </inkml:definitions>
  <inkml:trace contextRef="#ctx0" brushRef="#br0">183 108 7249 0 0,'2'-8'384'0'0,"-1"0"0"0"0,0 1 1 0 0,-1-1-1 0 0,1 0 0 0 0,-1 0 1 0 0,-1 0-1 0 0,-2-13 1 0 0,3 20-314 0 0,0-1 1 0 0,0 1-1 0 0,0 0 0 0 0,-1-1 1 0 0,1 1-1 0 0,0 0 1 0 0,-1-1-1 0 0,1 1 1 0 0,-1 0-1 0 0,0-1 1 0 0,1 1-1 0 0,-1 0 1 0 0,0 0-1 0 0,0 0 0 0 0,0 0 1 0 0,0 0-1 0 0,0 0 1 0 0,0 0-1 0 0,0 0 1 0 0,0 0-1 0 0,0 0 1 0 0,0 1-1 0 0,0-1 1 0 0,-1 0-1 0 0,1 1 1 0 0,0-1-1 0 0,-1 1 0 0 0,1-1 1 0 0,0 1-1 0 0,-1-1 1 0 0,1 1-1 0 0,0 0 1 0 0,-1 0-1 0 0,1 0 1 0 0,-1 0-1 0 0,1 0 1 0 0,0 0-1 0 0,-1 0 1 0 0,1 1-1 0 0,0-1 0 0 0,-1 0 1 0 0,1 1-1 0 0,0-1 1 0 0,-1 1-1 0 0,1-1 1 0 0,0 1-1 0 0,0 0 1 0 0,-1-1-1 0 0,-1 3 1 0 0,-1-1 8 0 0,0 1 0 0 0,1 0 0 0 0,-1 1 0 0 0,0-1 0 0 0,1 1 0 0 0,0 0 0 0 0,0-1 0 0 0,0 1 0 0 0,0 1 0 0 0,1-1 0 0 0,-1 0 0 0 0,1 1 0 0 0,0-1 0 0 0,0 1 0 0 0,1-1 0 0 0,-1 1 0 0 0,0 5 0 0 0,1-3-8 0 0,0 0 1 0 0,0 0-1 0 0,0 0 1 0 0,1 0-1 0 0,0 1 1 0 0,0-1-1 0 0,0 0 0 0 0,1 0 1 0 0,1 0-1 0 0,-1 0 1 0 0,3 8-1 0 0,6 5 46 0 0,0-1 0 0 0,1-1 0 0 0,17 23 0 0 0,-15-23-258 0 0,0 0 0 0 0,-2 1 0 0 0,11 23-1 0 0,-22-41 92 0 0,1 0 0 0 0,-1 0-1 0 0,1 1 1 0 0,-1-1-1 0 0,1 0 1 0 0,-1 1 0 0 0,0-1-1 0 0,0 1 1 0 0,0-1-1 0 0,0 1 1 0 0,0-1 0 0 0,0 0-1 0 0,0 1 1 0 0,0-1-1 0 0,0 1 1 0 0,-1-1-1 0 0,1 0 1 0 0,0 1 0 0 0,-1-1-1 0 0,1 0 1 0 0,-1 1-1 0 0,0-1 1 0 0,1 0 0 0 0,-1 0-1 0 0,-1 2 1 0 0,0-1 5 0 0,-1 0 1 0 0,1 0 0 0 0,-1 0-1 0 0,1 0 1 0 0,-1-1 0 0 0,0 1-1 0 0,0-1 1 0 0,0 0 0 0 0,0 0-1 0 0,1 0 1 0 0,-5 1-1 0 0,-4 0 11 0 0,-1 0 0 0 0,1-1 0 0 0,-1 0 0 0 0,1 0-1 0 0,-18-3 1 0 0,-18-7-1331 0 0,18-3-3068 0 0</inkml:trace>
</inkml:ink>
</file>

<file path=ppt/ink/ink7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3.196"/>
    </inkml:context>
    <inkml:brush xml:id="br0">
      <inkml:brushProperty name="width" value="0.1" units="cm"/>
      <inkml:brushProperty name="height" value="0.1" units="cm"/>
      <inkml:brushProperty name="color" value="#FFFFFF"/>
    </inkml:brush>
  </inkml:definitions>
  <inkml:trace contextRef="#ctx0" brushRef="#br0">0 6 3304 0 0,'160'-3'2866'0'0,"-1"1"-5229"0"0,-155 2 1430 0 0,0 1-57 0 0</inkml:trace>
</inkml:ink>
</file>

<file path=ppt/ink/ink7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3.583"/>
    </inkml:context>
    <inkml:brush xml:id="br0">
      <inkml:brushProperty name="width" value="0.1" units="cm"/>
      <inkml:brushProperty name="height" value="0.1" units="cm"/>
      <inkml:brushProperty name="color" value="#FFFFFF"/>
    </inkml:brush>
  </inkml:definitions>
  <inkml:trace contextRef="#ctx0" brushRef="#br0">107 1 1224 0 0,'-2'0'132'0'0,"0"0"0"0"0,0 0-1 0 0,0 0 1 0 0,0 1 0 0 0,0-1 0 0 0,0 1-1 0 0,0 0 1 0 0,0-1 0 0 0,0 1 0 0 0,0 0-1 0 0,0 0 1 0 0,0 0 0 0 0,1 0 0 0 0,-1 1-1 0 0,0-1 1 0 0,1 0 0 0 0,-2 3 0 0 0,-1-1 21 0 0,1 2 0 0 0,0-1 0 0 0,0 0 0 0 0,1 1 0 0 0,-1-1 0 0 0,-2 10 0 0 0,-2 5 157 0 0,2 1 0 0 0,-6 35 0 0 0,9-43-10 0 0,-7 39 206 0 0,2 1 1 0 0,2 0-1 0 0,2 0 1 0 0,6 69-1 0 0,-3-117-455 0 0,1 0 0 0 0,0 0-1 0 0,0 0 1 0 0,0 0 0 0 0,0 0-1 0 0,0 0 1 0 0,1-1 0 0 0,-1 1-1 0 0,1 0 1 0 0,0-1-1 0 0,1 1 1 0 0,-1-1 0 0 0,0 0-1 0 0,1 1 1 0 0,0-1 0 0 0,0-1-1 0 0,0 1 1 0 0,0 0 0 0 0,5 3-1 0 0,-2-3 21 0 0,1 0 0 0 0,0 0 0 0 0,-1 0-1 0 0,1-1 1 0 0,0 0 0 0 0,1 0 0 0 0,-1-1 0 0 0,0 1-1 0 0,1-2 1 0 0,8 1 0 0 0,-11-1-154 0 0,23 1-880 0 0,40-4 0 0 0,-59 2-36 0 0,0 0 1 0 0,0-1 0 0 0,0 0 0 0 0,-1-1-1 0 0,9-3 1 0 0,-11 2-320 0 0</inkml:trace>
</inkml:ink>
</file>

<file path=ppt/ink/ink7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3.965"/>
    </inkml:context>
    <inkml:brush xml:id="br0">
      <inkml:brushProperty name="width" value="0.1" units="cm"/>
      <inkml:brushProperty name="height" value="0.1" units="cm"/>
      <inkml:brushProperty name="color" value="#FFFFFF"/>
    </inkml:brush>
  </inkml:definitions>
  <inkml:trace contextRef="#ctx0" brushRef="#br0">0 70 964 0 0,'5'-3'564'0'0,"-2"-1"-92"0"0,3 1-72 0 0,0 0-28 0 0,8-1-56 0 0,3-2 8 0 0,3-2-88 0 0,3 2-80 0 0,2-1-156 0 0,1 1-176 0 0,0-1-264 0 0,-1 0-420 0 0,-1 1-20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7.108"/>
    </inkml:context>
    <inkml:brush xml:id="br0">
      <inkml:brushProperty name="width" value="0.1" units="cm"/>
      <inkml:brushProperty name="height" value="0.1" units="cm"/>
      <inkml:brushProperty name="color" value="#FFFFFF"/>
    </inkml:brush>
  </inkml:definitions>
  <inkml:trace contextRef="#ctx0" brushRef="#br0">1 31 5829 0 0,'2'-25'3213'0'0,"0"19"-1304"0"0,2 19-713 0 0,17 109 285 0 0,5-1 1 0 0,56 155-1 0 0,-76-259-1410 0 0,1 6 68 0 0,1-1 1 0 0,1 1-1 0 0,1-2 0 0 0,1 1 0 0 0,25 35 0 0 0,-35-56-151 0 0,0 1 0 0 0,0-1 0 0 0,1 0 1 0 0,-1 0-1 0 0,1 0 0 0 0,-1 1 0 0 0,1-1 0 0 0,-1 0 0 0 0,1-1 1 0 0,-1 1-1 0 0,1 0 0 0 0,0 0 0 0 0,0-1 0 0 0,-1 1 0 0 0,1-1 1 0 0,0 1-1 0 0,0-1 0 0 0,0 0 0 0 0,0 0 0 0 0,2 0 0 0 0,0 0-102 0 0,0-1 0 0 0,0 0 0 0 0,-1 0 0 0 0,1 0 0 0 0,0-1 0 0 0,-1 1 0 0 0,1-1 0 0 0,-1 0 0 0 0,5-3 0 0 0,3-3-923 0 0,0-1-1 0 0,0 0 1 0 0,-1-1-1 0 0,12-14 1 0 0,1-6-1924 0 0,-15 16 173 0 0</inkml:trace>
</inkml:ink>
</file>

<file path=ppt/ink/ink7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4.326"/>
    </inkml:context>
    <inkml:brush xml:id="br0">
      <inkml:brushProperty name="width" value="0.1" units="cm"/>
      <inkml:brushProperty name="height" value="0.1" units="cm"/>
      <inkml:brushProperty name="color" value="#FFFFFF"/>
    </inkml:brush>
  </inkml:definitions>
  <inkml:trace contextRef="#ctx0" brushRef="#br0">0 52 916 0 0,'20'-7'648'0'0,"2"0"-124"0"0,3 1-60 0 0,-2 2-60 0 0,1 0-56 0 0,1 1-52 0 0,-2-1-52 0 0,-2 1-108 0 0,1 0-124 0 0,-4-1-80 0 0,-3 2-100 0 0,1 0-104 0 0,-6 2-116 0 0,1-3-296 0 0,-2 3-176 0 0</inkml:trace>
</inkml:ink>
</file>

<file path=ppt/ink/ink7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4.709"/>
    </inkml:context>
    <inkml:brush xml:id="br0">
      <inkml:brushProperty name="width" value="0.1" units="cm"/>
      <inkml:brushProperty name="height" value="0.1" units="cm"/>
      <inkml:brushProperty name="color" value="#FFFFFF"/>
    </inkml:brush>
  </inkml:definitions>
  <inkml:trace contextRef="#ctx0" brushRef="#br0">97 1 1380 0 0,'-3'2'201'0'0,"-1"0"0"0"0,1 1 0 0 0,0-1-1 0 0,1 1 1 0 0,-1 0 0 0 0,0 0 0 0 0,1 1 0 0 0,0-1 0 0 0,-1 0-1 0 0,1 1 1 0 0,0-1 0 0 0,1 1 0 0 0,-3 6 0 0 0,-14 55 1548 0 0,13-40-965 0 0,-7 34 385 0 0,2 0 1 0 0,3 0 0 0 0,1 68 0 0 0,4-44-171 0 0,11 98 1 0 0,-7-149-784 0 0,-2-23-113 0 0,0 1 0 0 0,1-1 0 0 0,0 0 0 0 0,1 0 0 0 0,3 12 0 0 0,-4-19-86 0 0,-1 0-1 0 0,1 0 1 0 0,0 0-1 0 0,0 0 0 0 0,1 0 1 0 0,-1 0-1 0 0,0 0 1 0 0,1-1-1 0 0,-1 1 1 0 0,1-1-1 0 0,-1 1 0 0 0,1-1 1 0 0,0 1-1 0 0,-1-1 1 0 0,1 0-1 0 0,0 0 1 0 0,0 0-1 0 0,0 0 0 0 0,0 0 1 0 0,0 0-1 0 0,0-1 1 0 0,0 1-1 0 0,0-1 1 0 0,0 1-1 0 0,1-1 0 0 0,-1 0 1 0 0,3 0-1 0 0,62 2-453 0 0,67-8-1 0 0,-98 2-2228 0 0,58-14 1 0 0,-76 12-225 0 0</inkml:trace>
</inkml:ink>
</file>

<file path=ppt/ink/ink7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5.084"/>
    </inkml:context>
    <inkml:brush xml:id="br0">
      <inkml:brushProperty name="width" value="0.1" units="cm"/>
      <inkml:brushProperty name="height" value="0.1" units="cm"/>
      <inkml:brushProperty name="color" value="#FFFFFF"/>
    </inkml:brush>
  </inkml:definitions>
  <inkml:trace contextRef="#ctx0" brushRef="#br0">309 1 4816 0 0,'-5'14'3908'0'0,"-13"28"-2427"0"0,-2 5-738 0 0,-105 264 1252 0 0,111-263-6492 0 0</inkml:trace>
  <inkml:trace contextRef="#ctx0" brushRef="#br0" timeOffset="1">0 56 3900 0 0,'3'1'246'0'0,"-1"-1"0"0"0,1 1 0 0 0,-1-1 0 0 0,0 1 0 0 0,1 0 0 0 0,-1 0 0 0 0,0 1 0 0 0,0-1 0 0 0,1 0-1 0 0,-1 1 1 0 0,0-1 0 0 0,3 4 0 0 0,25 26 766 0 0,-25-26-712 0 0,182 218 3281 0 0,-182-217-3561 0 0,95 101 887 0 0,-81-89-2936 0 0,37 26 0 0 0,-46-38-981 0 0</inkml:trace>
</inkml:ink>
</file>

<file path=ppt/ink/ink7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5.577"/>
    </inkml:context>
    <inkml:brush xml:id="br0">
      <inkml:brushProperty name="width" value="0.1" units="cm"/>
      <inkml:brushProperty name="height" value="0.1" units="cm"/>
      <inkml:brushProperty name="color" value="#FFFFFF"/>
    </inkml:brush>
  </inkml:definitions>
  <inkml:trace contextRef="#ctx0" brushRef="#br0">0 21 3020 0 0,'21'-1'1183'0'0,"35"-7"0"0"0,-36 5-779 0 0,38-2 1 0 0,-23 3-135 0 0,-24 1-151 0 0,1 0 0 0 0,-1 1 1 0 0,0 0-1 0 0,0 1 0 0 0,19 4 1 0 0,-27-4-12 0 0,1 1 1 0 0,-1 0 0 0 0,0 0-1 0 0,0 0 1 0 0,0 0 0 0 0,0 0-1 0 0,0 1 1 0 0,0-1 0 0 0,-1 1-1 0 0,1 0 1 0 0,-1 0 0 0 0,0 0-1 0 0,1 0 1 0 0,-1 0 0 0 0,-1 0 0 0 0,1 1-1 0 0,0-1 1 0 0,0 5 0 0 0,5 10 42 0 0,-2 1 1 0 0,5 26 0 0 0,-4-16 156 0 0,69 301 1231 0 0,-69-301-1475 0 0,-1-7 52 0 0,-1 0 0 0 0,0 0-1 0 0,-1 44 1 0 0,-3-60-73 0 0,-1 1-1 0 0,1-1 0 0 0,-1 0 0 0 0,-1 0 1 0 0,1 0-1 0 0,-1 0 0 0 0,0-1 1 0 0,0 1-1 0 0,-1 0 0 0 0,0-1 1 0 0,0 1-1 0 0,0-1 0 0 0,-1 0 0 0 0,1 0 1 0 0,-1 0-1 0 0,0-1 0 0 0,-1 1 1 0 0,1-1-1 0 0,-6 4 0 0 0,-5 1 131 0 0,-1 0 1 0 0,0-1-1 0 0,0 0 0 0 0,-1-2 0 0 0,0 0 1 0 0,0 0-1 0 0,0-2 0 0 0,-1 0 0 0 0,0-1 1 0 0,1-1-1 0 0,-34 0 0 0 0,50-2-340 0 0,0 0-1 0 0,0 0 0 0 0,0 0 1 0 0,-1 0-1 0 0,1 0 1 0 0,0 0-1 0 0,0 0 1 0 0,0-1-1 0 0,0 1 1 0 0,0 0-1 0 0,0-1 1 0 0,0 1-1 0 0,0-1 1 0 0,0 1-1 0 0,0-1 1 0 0,0 0-1 0 0,0 1 1 0 0,0-1-1 0 0,0 0 1 0 0,0 0-1 0 0,1 1 1 0 0,-1-1-1 0 0,0 0 1 0 0,0 0-1 0 0,1 0 1 0 0,-1 0-1 0 0,1 0 1 0 0,-1 0-1 0 0,1 0 0 0 0,-1 0 1 0 0,1 0-1 0 0,0 0 1 0 0,-1 0-1 0 0,1 0 1 0 0,0-1-1 0 0,0 1 1 0 0,0 0-1 0 0,0-2 1 0 0,0-5-2723 0 0</inkml:trace>
</inkml:ink>
</file>

<file path=ppt/ink/ink7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5.961"/>
    </inkml:context>
    <inkml:brush xml:id="br0">
      <inkml:brushProperty name="width" value="0.1" units="cm"/>
      <inkml:brushProperty name="height" value="0.1" units="cm"/>
      <inkml:brushProperty name="color" value="#FFFFFF"/>
    </inkml:brush>
  </inkml:definitions>
  <inkml:trace contextRef="#ctx0" brushRef="#br0">1 44 4528 0 0,'7'-1'772'0'0,"9"-3"-79"0"0,-1 0-97 0 0,3-1-88 0 0,2-1-32 0 0,0 2-92 0 0,2 1-188 0 0,0-2-24 0 0,-1 3-384 0 0,1-2-100 0 0,-2 3-220 0 0,-2 1-448 0 0,-3-3 15 0 0,1 2 57 0 0,-6 1 48 0 0,1 0 28 0 0,-4 0 0 0 0,-2 0-152 0 0</inkml:trace>
</inkml:ink>
</file>

<file path=ppt/ink/ink7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6.350"/>
    </inkml:context>
    <inkml:brush xml:id="br0">
      <inkml:brushProperty name="width" value="0.1" units="cm"/>
      <inkml:brushProperty name="height" value="0.1" units="cm"/>
      <inkml:brushProperty name="color" value="#FFFFFF"/>
    </inkml:brush>
  </inkml:definitions>
  <inkml:trace contextRef="#ctx0" brushRef="#br0">0 0 2036 0 0,'0'2'239'0'0,"1"0"-1"0"0,-1 0 0 0 0,1 0 1 0 0,-1-1-1 0 0,1 1 1 0 0,-1 0-1 0 0,1 0 0 0 0,0-1 1 0 0,0 1-1 0 0,0 0 1 0 0,0-1-1 0 0,0 1 1 0 0,0-1-1 0 0,1 0 0 0 0,-1 1 1 0 0,0-1-1 0 0,1 0 1 0 0,-1 0-1 0 0,1 0 0 0 0,-1 0 1 0 0,1 0-1 0 0,0 0 1 0 0,-1 0-1 0 0,1 0 1 0 0,0-1-1 0 0,-1 1 0 0 0,1 0 1 0 0,0-1-1 0 0,0 0 1 0 0,3 1-1 0 0,9 1-13 0 0,0 0-1 0 0,0-1 1 0 0,15-1 0 0 0,-19 0 266 0 0,21-1 29 0 0,37-5 0 0 0,-26-1-3796 0 0,-41 6 2991 0 0,0 1-1 0 0,0-1 1 0 0,0 1-1 0 0,0 0 0 0 0,0-1 1 0 0,0 0-1 0 0,-1 1 1 0 0,1-1-1 0 0,0 0 1 0 0,0 1-1 0 0,0-1 0 0 0,-1 0 1 0 0,1 0-1 0 0,0 1 1 0 0,-1-1-1 0 0,1 0 0 0 0,-1 0 1 0 0,1-1-1 0 0,1-1-753 0 0,1-1-169 0 0</inkml:trace>
</inkml:ink>
</file>

<file path=ppt/ink/ink7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8.282"/>
    </inkml:context>
    <inkml:brush xml:id="br0">
      <inkml:brushProperty name="width" value="0.1" units="cm"/>
      <inkml:brushProperty name="height" value="0.1" units="cm"/>
      <inkml:brushProperty name="color" value="#FFFFFF"/>
    </inkml:brush>
  </inkml:definitions>
  <inkml:trace contextRef="#ctx0" brushRef="#br0">85 18 1696 0 0,'7'-4'4058'0'0,"11"-4"-2734"0"0,-8 6-1146 0 0,-1 0 0 0 0,1 1 0 0 0,0 0 0 0 0,-1 1 0 0 0,1 0 0 0 0,0 1 0 0 0,-1 0 0 0 0,1 0 0 0 0,-1 1 0 0 0,1 0 0 0 0,-1 1 0 0 0,0 0 0 0 0,0 0 0 0 0,0 1 0 0 0,0 0 0 0 0,-1 1 0 0 0,11 7 0 0 0,-13-9-120 0 0,-1 1-1 0 0,0 0 1 0 0,0 1 0 0 0,0-1 0 0 0,0 1-1 0 0,-1 0 1 0 0,0 0 0 0 0,0 1-1 0 0,0-1 1 0 0,-1 1 0 0 0,0 0-1 0 0,0 0 1 0 0,0 0 0 0 0,-1 0-1 0 0,0 0 1 0 0,0 1 0 0 0,0-1 0 0 0,-1 1-1 0 0,0-1 1 0 0,0 1 0 0 0,-1 0-1 0 0,0-1 1 0 0,0 1 0 0 0,0 0-1 0 0,-1-1 1 0 0,-2 8 0 0 0,0-2 10 0 0,-1-1 0 0 0,0 0 0 0 0,-1 0 1 0 0,0-1-1 0 0,-1 0 0 0 0,0 1 0 0 0,-15 17 1 0 0,6-10 9 0 0,-1-1 0 0 0,-1-1 0 0 0,-18 16 0 0 0,18-20-22 0 0,0 1 0 0 0,0-2 0 0 0,-1 0-1 0 0,0-1 1 0 0,-1-1 0 0 0,-26 8 0 0 0,44-16-54 0 0,-1 0 1 0 0,0-1 0 0 0,0 1-1 0 0,1 0 1 0 0,-1-1 0 0 0,0 0-1 0 0,0 1 1 0 0,0-1 0 0 0,0 0 0 0 0,0 0-1 0 0,0 0 1 0 0,1 0 0 0 0,-1 0-1 0 0,0-1 1 0 0,0 1 0 0 0,0-1 0 0 0,0 1-1 0 0,0-1 1 0 0,1 1 0 0 0,-1-1-1 0 0,0 0 1 0 0,1 0 0 0 0,-1 0 0 0 0,0 0-1 0 0,1 0 1 0 0,-1 0 0 0 0,1-1-1 0 0,0 1 1 0 0,-1 0 0 0 0,1-1 0 0 0,0 1-1 0 0,0-1 1 0 0,0 1 0 0 0,0-1-1 0 0,0 0 1 0 0,0 1 0 0 0,0-1-1 0 0,0 0 1 0 0,1 0 0 0 0,-1-2 0 0 0,-1-2-8 0 0,1-1 1 0 0,1 1 0 0 0,-1 0 0 0 0,1-1 0 0 0,0 1-1 0 0,1-1 1 0 0,0 1 0 0 0,0 0 0 0 0,0-1-1 0 0,4-10 1 0 0,-3 12-4 0 0,0-1 0 0 0,0 1-1 0 0,0-1 1 0 0,1 1 0 0 0,0 0-1 0 0,0 0 1 0 0,1 0 0 0 0,-1 1-1 0 0,1-1 1 0 0,0 1-1 0 0,0 0 1 0 0,1 0 0 0 0,-1 0-1 0 0,9-5 1 0 0,-8 7 3 0 0,0-1-1 0 0,0 2 0 0 0,0-1 1 0 0,0 0-1 0 0,0 1 0 0 0,1 0 1 0 0,-1 0-1 0 0,0 1 1 0 0,1-1-1 0 0,-1 1 0 0 0,1 0 1 0 0,-1 1-1 0 0,0-1 0 0 0,1 1 1 0 0,-1 0-1 0 0,8 3 1 0 0,5 2 4 0 0,0 1 1 0 0,0 0 0 0 0,0 2 0 0 0,31 19 0 0 0,60 54 209 0 0,-37-27 31 0 0,-69-53-275 0 0,0 0 0 0 0,1 0 1 0 0,-1 0-1 0 0,1-1 0 0 0,-1 1 1 0 0,1-1-1 0 0,0 0 0 0 0,-1 0 1 0 0,1 0-1 0 0,0 0 0 0 0,7 0 1 0 0,-7-1-393 0 0,0 0 1 0 0,0-1-1 0 0,1 1 1 0 0,-1-1 0 0 0,0 0-1 0 0,0 0 1 0 0,0 0-1 0 0,-1-1 1 0 0,1 1-1 0 0,7-5 1 0 0,3-2-2408 0 0</inkml:trace>
</inkml:ink>
</file>

<file path=ppt/ink/ink7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8.766"/>
    </inkml:context>
    <inkml:brush xml:id="br0">
      <inkml:brushProperty name="width" value="0.1" units="cm"/>
      <inkml:brushProperty name="height" value="0.1" units="cm"/>
      <inkml:brushProperty name="color" value="#FFFFFF"/>
    </inkml:brush>
  </inkml:definitions>
  <inkml:trace contextRef="#ctx0" brushRef="#br0">0 31 4752 0 0,'16'-1'1032'0'0,"0"0"-1"0"0,29-8 1 0 0,13-1-280 0 0,56 2 239 0 0,-38 6-3654 0 0</inkml:trace>
</inkml:ink>
</file>

<file path=ppt/ink/ink7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9.106"/>
    </inkml:context>
    <inkml:brush xml:id="br0">
      <inkml:brushProperty name="width" value="0.1" units="cm"/>
      <inkml:brushProperty name="height" value="0.1" units="cm"/>
      <inkml:brushProperty name="color" value="#FFFFFF"/>
    </inkml:brush>
  </inkml:definitions>
  <inkml:trace contextRef="#ctx0" brushRef="#br0">60 1 1428 0 0,'-3'1'209'0'0,"1"0"1"0"0,-1 0-1 0 0,1 1 0 0 0,0 0 0 0 0,0-1 0 0 0,-1 1 1 0 0,1 0-1 0 0,0 0 0 0 0,1 0 0 0 0,-1 0 0 0 0,0 0 1 0 0,1 1-1 0 0,-1-1 0 0 0,1 0 0 0 0,0 1 0 0 0,-1-1 1 0 0,1 1-1 0 0,0 0 0 0 0,-1 5 0 0 0,-10 55 1440 0 0,12-60-1535 0 0,-8 97 2074 0 0,6 125 1 0 0,3-119-1396 0 0,-2-99-713 0 0,1 0-1 0 0,0-1 1 0 0,1 1-1 0 0,0 0 1 0 0,0-1-1 0 0,0 1 1 0 0,1-1-1 0 0,3 10 1 0 0,-3-14-50 0 0,-1 0 1 0 0,1 0 0 0 0,-1 0 0 0 0,1 0 0 0 0,0 0 0 0 0,0 0-1 0 0,0 0 1 0 0,0-1 0 0 0,0 1 0 0 0,0-1 0 0 0,0 1 0 0 0,1-1-1 0 0,-1 0 1 0 0,0 0 0 0 0,1 0 0 0 0,-1 0 0 0 0,1 0 0 0 0,0 0-1 0 0,-1-1 1 0 0,1 1 0 0 0,-1-1 0 0 0,1 0 0 0 0,4 0 0 0 0,19 1-97 0 0,1-2 0 0 0,0 0 1 0 0,31-7-1 0 0,-32 3-2576 0 0,36-12-1 0 0,-53 14-229 0 0</inkml:trace>
</inkml:ink>
</file>

<file path=ppt/ink/ink7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9.468"/>
    </inkml:context>
    <inkml:brush xml:id="br0">
      <inkml:brushProperty name="width" value="0.1" units="cm"/>
      <inkml:brushProperty name="height" value="0.1" units="cm"/>
      <inkml:brushProperty name="color" value="#FFFFFF"/>
    </inkml:brush>
  </inkml:definitions>
  <inkml:trace contextRef="#ctx0" brushRef="#br0">1 95 4020 0 0,'4'-4'361'0'0,"1"-1"-1"0"0,0 2 0 0 0,0-1 1 0 0,0 1-1 0 0,0-1 1 0 0,0 1-1 0 0,1 1 0 0 0,-1-1 1 0 0,8-1-1 0 0,58-15 451 0 0,-43 12-363 0 0,81-16-1583 0 0,-79 18-1662 0 0,51 0 1 0 0,-74 5 1761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7.576"/>
    </inkml:context>
    <inkml:brush xml:id="br0">
      <inkml:brushProperty name="width" value="0.1" units="cm"/>
      <inkml:brushProperty name="height" value="0.1" units="cm"/>
      <inkml:brushProperty name="color" value="#FFFFFF"/>
    </inkml:brush>
  </inkml:definitions>
  <inkml:trace contextRef="#ctx0" brushRef="#br0">0 74 4120 0 0,'1'-1'137'0'0,"-1"0"-1"0"0,1-1 0 0 0,-1 1 0 0 0,1-1 0 0 0,0 1 1 0 0,0 0-1 0 0,0-1 0 0 0,-1 1 0 0 0,1 0 1 0 0,1 0-1 0 0,-1 0 0 0 0,0 0 0 0 0,0 0 0 0 0,0 0 1 0 0,0 0-1 0 0,1 0 0 0 0,-1 0 0 0 0,0 1 0 0 0,1-1 1 0 0,2 0-1 0 0,32-13 365 0 0,-34 13-417 0 0,1 0-41 0 0,22-7 337 0 0,2 0 0 0 0,-1 2-1 0 0,41-5 1 0 0,-60 10-294 0 0,1 1-1 0 0,0 0 1 0 0,-1 0-1 0 0,1 1 1 0 0,-1 0-1 0 0,1 0 1 0 0,-1 1-1 0 0,1 0 1 0 0,-1 0-1 0 0,0 1 1 0 0,0 0-1 0 0,0 0 1 0 0,0 0-1 0 0,-1 1 0 0 0,1 0 1 0 0,-1 1-1 0 0,8 6 1 0 0,-3 1 97 0 0,-1 0 1 0 0,0 1-1 0 0,-1 0 1 0 0,0 1-1 0 0,-1 0 1 0 0,8 18-1 0 0,-10-17-45 0 0,1-1-1 0 0,1 0 1 0 0,1 0-1 0 0,0-1 1 0 0,0-1-1 0 0,15 16 1 0 0,-20-25-105 0 0,0 0-1 0 0,0 0 1 0 0,-1-1-1 0 0,2 0 1 0 0,-1 0 0 0 0,0 0-1 0 0,0 0 1 0 0,1 0 0 0 0,-1-1-1 0 0,1 0 1 0 0,-1 0 0 0 0,1 0-1 0 0,0 0 1 0 0,-1-1 0 0 0,1 0-1 0 0,0 0 1 0 0,-1 0 0 0 0,1 0-1 0 0,0-1 1 0 0,-1 0 0 0 0,1 0-1 0 0,-1 0 1 0 0,1-1 0 0 0,-1 1-1 0 0,0-1 1 0 0,1 0 0 0 0,-1 0-1 0 0,7-5 1 0 0,-7 4-22 0 0,1 0-1 0 0,-1 0 1 0 0,0 0 0 0 0,0-1 0 0 0,-1 1 0 0 0,1-1-1 0 0,0 0 1 0 0,-1 0 0 0 0,0 0 0 0 0,0 0-1 0 0,-1-1 1 0 0,1 1 0 0 0,-1-1 0 0 0,0 0-1 0 0,0 0 1 0 0,0 1 0 0 0,-1-1 0 0 0,1 0-1 0 0,-1-1 1 0 0,0 1 0 0 0,-1 0 0 0 0,1 0-1 0 0,-1 0 1 0 0,0 0 0 0 0,-2-10 0 0 0,0 8 19 0 0,0 0 0 0 0,-1 1 0 0 0,0-1 1 0 0,0 1-1 0 0,-1 0 0 0 0,1 0 1 0 0,-2 0-1 0 0,1 0 0 0 0,0 0 0 0 0,-1 1 1 0 0,0 0-1 0 0,0 0 0 0 0,-1 0 1 0 0,1 1-1 0 0,-1 0 0 0 0,0 0 0 0 0,0 0 1 0 0,-9-3-1 0 0,5 2-151 0 0,0 1 0 0 0,-1 0 0 0 0,1 1 0 0 0,-20-4 0 0 0,20 5-558 0 0,1 1 0 0 0,0 0-1 0 0,-1 1 1 0 0,1 0-1 0 0,-15 3 1 0 0,20-2-915 0 0</inkml:trace>
</inkml:ink>
</file>

<file path=ppt/ink/ink7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49.827"/>
    </inkml:context>
    <inkml:brush xml:id="br0">
      <inkml:brushProperty name="width" value="0.1" units="cm"/>
      <inkml:brushProperty name="height" value="0.1" units="cm"/>
      <inkml:brushProperty name="color" value="#FFFFFF"/>
    </inkml:brush>
  </inkml:definitions>
  <inkml:trace contextRef="#ctx0" brushRef="#br0">148 0 1576 0 0,'-11'9'6835'0'0,"-7"5"-4268"0"0,-3 11-1882 0 0,-24 35 1 0 0,4-5-4712 0 0,30-42 1176 0 0</inkml:trace>
</inkml:ink>
</file>

<file path=ppt/ink/ink7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0.273"/>
    </inkml:context>
    <inkml:brush xml:id="br0">
      <inkml:brushProperty name="width" value="0.1" units="cm"/>
      <inkml:brushProperty name="height" value="0.1" units="cm"/>
      <inkml:brushProperty name="color" value="#FFFFFF"/>
    </inkml:brush>
  </inkml:definitions>
  <inkml:trace contextRef="#ctx0" brushRef="#br0">1 33 3772 0 0,'23'-1'1628'0'0,"43"-8"0"0"0,14-1-715 0 0,109 0-2879 0 0,-179 7-1433 0 0</inkml:trace>
</inkml:ink>
</file>

<file path=ppt/ink/ink7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0.651"/>
    </inkml:context>
    <inkml:brush xml:id="br0">
      <inkml:brushProperty name="width" value="0.1" units="cm"/>
      <inkml:brushProperty name="height" value="0.1" units="cm"/>
      <inkml:brushProperty name="color" value="#FFFFFF"/>
    </inkml:brush>
  </inkml:definitions>
  <inkml:trace contextRef="#ctx0" brushRef="#br0">110 0 1100 0 0,'-4'0'286'0'0,"0"0"0"0"0,0 1 0 0 0,-1 0 0 0 0,1-1 0 0 0,0 1 0 0 0,0 1 0 0 0,0-1 0 0 0,0 1 0 0 0,0-1 0 0 0,0 1 0 0 0,0 0 0 0 0,1 0-1 0 0,-7 6 1 0 0,6-4-80 0 0,1 0-1 0 0,0 0 0 0 0,0 0 0 0 0,0 1 1 0 0,1 0-1 0 0,-1-1 0 0 0,1 1 0 0 0,0 0 0 0 0,1 0 1 0 0,-1 0-1 0 0,0 6 0 0 0,-4 17 506 0 0,1 1 0 0 0,2 0 0 0 0,-1 37 1 0 0,10 91 1004 0 0,-4-106-1304 0 0,6 39 422 0 0,22 105-1 0 0,-27-174-695 0 0,-2-15-90 0 0,-1 0-1 0 0,2 0 0 0 0,-1 0 0 0 0,1 0 1 0 0,-1 0-1 0 0,6 9 0 0 0,-6-13-39 0 0,0 0-1 0 0,1 0 0 0 0,-1-1 0 0 0,1 1 0 0 0,-1-1 1 0 0,1 1-1 0 0,0-1 0 0 0,-1 1 0 0 0,1-1 0 0 0,0 0 0 0 0,0 0 1 0 0,0 0-1 0 0,0 0 0 0 0,0 0 0 0 0,0-1 0 0 0,0 1 1 0 0,0 0-1 0 0,1-1 0 0 0,-1 0 0 0 0,0 1 0 0 0,0-1 1 0 0,0 0-1 0 0,4-1 0 0 0,24 1-660 0 0,59-9 0 0 0,-70 5-877 0 0,0 0-1 0 0,20-8 0 0 0,-21 4-1510 0 0</inkml:trace>
</inkml:ink>
</file>

<file path=ppt/ink/ink7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1.008"/>
    </inkml:context>
    <inkml:brush xml:id="br0">
      <inkml:brushProperty name="width" value="0.1" units="cm"/>
      <inkml:brushProperty name="height" value="0.1" units="cm"/>
      <inkml:brushProperty name="color" value="#FFFFFF"/>
    </inkml:brush>
  </inkml:definitions>
  <inkml:trace contextRef="#ctx0" brushRef="#br0">0 16 4312 0 0,'1'-15'3057'0'0,"3"23"-69"0"0,2 5-2902 0 0,9 18 728 0 0,2 0 1 0 0,37 52-1 0 0,-47-73-875 0 0,1 0 0 0 0,0-1 0 0 0,1 0 0 0 0,0 0 0 0 0,0-1 1 0 0,1 0-1 0 0,0-1 0 0 0,0 0 0 0 0,1 0 0 0 0,-1-1 0 0 0,20 7 0 0 0,-25-12-181 0 0,-1 0-1 0 0,1 0 0 0 0,-1 0 1 0 0,1 0-1 0 0,0-1 1 0 0,-1 0-1 0 0,1 0 1 0 0,0 0-1 0 0,-1-1 0 0 0,8-1 1 0 0,3-1-2448 0 0</inkml:trace>
</inkml:ink>
</file>

<file path=ppt/ink/ink7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1.431"/>
    </inkml:context>
    <inkml:brush xml:id="br0">
      <inkml:brushProperty name="width" value="0.1" units="cm"/>
      <inkml:brushProperty name="height" value="0.1" units="cm"/>
      <inkml:brushProperty name="color" value="#FFFFFF"/>
    </inkml:brush>
  </inkml:definitions>
  <inkml:trace contextRef="#ctx0" brushRef="#br0">215 131 7537 0 0,'-8'-31'644'0'0,"-12"-65"1873"0"0,20 93-1572 0 0,0 7-287 0 0,0 20 39 0 0,5 34-32 0 0,24 97 733 0 0,3 16-528 0 0,-28-138-667 0 0,-2 0 0 0 0,-1 0 0 0 0,-3 41 1 0 0,1-68-169 0 0,0 0 0 0 0,0 0 0 0 0,0 0 0 0 0,0 0 0 0 0,-1-1 0 0 0,0 1 0 0 0,-1 0 0 0 0,1-1 0 0 0,-1 0 0 0 0,0 1 0 0 0,0-1 0 0 0,-1 0 0 0 0,0 0 0 0 0,1-1 0 0 0,-2 1 1 0 0,1-1-1 0 0,0 0 0 0 0,-1 0 0 0 0,-9 6 0 0 0,3-4 5 0 0,0-1 1 0 0,-1 1 0 0 0,0-2-1 0 0,0 0 1 0 0,0 0-1 0 0,0-1 1 0 0,-1-1 0 0 0,-18 2-1 0 0,31-4 0 0 0,-5 1-225 0 0,0 0 0 0 0,0-1 0 0 0,0 0 0 0 0,0 0 0 0 0,0 0 1 0 0,0-1-1 0 0,-9-1 0 0 0,13 1-58 0 0,-1 0 1 0 0,1 1-1 0 0,0-1 0 0 0,0 0 1 0 0,0 0-1 0 0,0 0 1 0 0,0 0-1 0 0,0 0 0 0 0,0 0 1 0 0,1 0-1 0 0,-1-1 1 0 0,0 1-1 0 0,0 0 1 0 0,1 0-1 0 0,-1-1 0 0 0,1 1 1 0 0,-1 0-1 0 0,1-1 1 0 0,0 1-1 0 0,0 0 0 0 0,-1-1 1 0 0,1 1-1 0 0,0 0 1 0 0,0-1-1 0 0,0 1 1 0 0,0-1-1 0 0,1 1 0 0 0,-1 0 1 0 0,0-1-1 0 0,0 1 1 0 0,1 0-1 0 0,0-3 0 0 0,4-14-2842 0 0</inkml:trace>
</inkml:ink>
</file>

<file path=ppt/ink/ink7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1.914"/>
    </inkml:context>
    <inkml:brush xml:id="br0">
      <inkml:brushProperty name="width" value="0.1" units="cm"/>
      <inkml:brushProperty name="height" value="0.1" units="cm"/>
      <inkml:brushProperty name="color" value="#FFFFFF"/>
    </inkml:brush>
  </inkml:definitions>
  <inkml:trace contextRef="#ctx0" brushRef="#br0">0 8 3140 0 0,'6'-1'291'0'0,"0"-1"0"0"0,0 0 0 0 0,0 1 0 0 0,0 0-1 0 0,1 1 1 0 0,-1-1 0 0 0,0 1 0 0 0,0 1 0 0 0,13 1-1 0 0,2-1 22 0 0,-10-1-200 0 0,25 0 401 0 0,1 2 0 0 0,51 9 0 0 0,-86-10-405 0 0,1 0-1 0 0,-1 0 1 0 0,0 0-1 0 0,0 0 1 0 0,0 0-1 0 0,1 0 1 0 0,-1 1-1 0 0,0-1 0 0 0,-1 1 1 0 0,1-1-1 0 0,0 1 1 0 0,0 0-1 0 0,-1 0 1 0 0,1 0-1 0 0,-1 0 1 0 0,0 0-1 0 0,1 0 0 0 0,-1 0 1 0 0,0 0-1 0 0,1 3 1 0 0,2 7 128 0 0,0 0 1 0 0,4 23-1 0 0,-2-7 83 0 0,48 195 915 0 0,-26-99-792 0 0,-15-74-283 0 0,19 94 132 0 0,-29-123-158 0 0,0 0-1 0 0,-2 0 1 0 0,0 0 0 0 0,-5 39-1 0 0,3-53-99 0 0,-1-1-1 0 0,0 1 1 0 0,0-1-1 0 0,-1 0 0 0 0,0 0 1 0 0,0 0-1 0 0,0-1 1 0 0,0 1-1 0 0,-1-1 0 0 0,0 1 1 0 0,0-1-1 0 0,-1 0 1 0 0,0-1-1 0 0,1 1 1 0 0,-1-1-1 0 0,-1 0 0 0 0,1 0 1 0 0,-1 0-1 0 0,1-1 1 0 0,-1 0-1 0 0,0 0 1 0 0,0-1-1 0 0,-9 3 0 0 0,-5 2 116 0 0,-1-2 0 0 0,0 0 0 0 0,0-1 0 0 0,0-1 0 0 0,-42 0 0 0 0,60-3-341 0 0,1 0 0 0 0,0 0-1 0 0,0 0 1 0 0,-1 0-1 0 0,1 0 1 0 0,0-1-1 0 0,0 1 1 0 0,0-1-1 0 0,-1 1 1 0 0,1-1-1 0 0,0 0 1 0 0,0 0-1 0 0,0 0 1 0 0,0 0 0 0 0,0 0-1 0 0,0 0 1 0 0,1-1-1 0 0,-1 1 1 0 0,0-1-1 0 0,0 1 1 0 0,1-1-1 0 0,-1 0 1 0 0,1 1-1 0 0,0-1 1 0 0,0 0-1 0 0,-1 0 1 0 0,1 0 0 0 0,0 0-1 0 0,1 0 1 0 0,-1 0-1 0 0,0-1 1 0 0,0 1-1 0 0,1 0 1 0 0,0 0-1 0 0,-1-4 1 0 0,0-6-2797 0 0</inkml:trace>
</inkml:ink>
</file>

<file path=ppt/ink/ink7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2.273"/>
    </inkml:context>
    <inkml:brush xml:id="br0">
      <inkml:brushProperty name="width" value="0.1" units="cm"/>
      <inkml:brushProperty name="height" value="0.1" units="cm"/>
      <inkml:brushProperty name="color" value="#FFFFFF"/>
    </inkml:brush>
  </inkml:definitions>
  <inkml:trace contextRef="#ctx0" brushRef="#br0">0 28 5469 0 0,'13'-6'832'0'0,"1"4"-104"0"0,8-4-60 0 0,-2 2-104 0 0,3-1-204 0 0,2 2-276 0 0,-2 1-16 0 0,0 2-524 0 0,-4 0-200 0 0,0 0-368 0 0,-4 0 60 0 0,-3 0 47 0 0,-3 0 61 0 0,-3 0 12 0 0,1 0 12 0 0,-3 0-32 0 0</inkml:trace>
</inkml:ink>
</file>

<file path=ppt/ink/ink7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2.662"/>
    </inkml:context>
    <inkml:brush xml:id="br0">
      <inkml:brushProperty name="width" value="0.1" units="cm"/>
      <inkml:brushProperty name="height" value="0.1" units="cm"/>
      <inkml:brushProperty name="color" value="#FFFFFF"/>
    </inkml:brush>
  </inkml:definitions>
  <inkml:trace contextRef="#ctx0" brushRef="#br0">4 1 2028 0 0,'0'1'186'0'0,"-1"0"0"0"0,0 1-1 0 0,1-1 1 0 0,0 0-1 0 0,-1 1 1 0 0,1-1 0 0 0,0 1-1 0 0,0-1 1 0 0,-1 0 0 0 0,1 1-1 0 0,0-1 1 0 0,1 1 0 0 0,-1-1-1 0 0,0 0 1 0 0,0 1 0 0 0,1-1-1 0 0,-1 1 1 0 0,0-1 0 0 0,1 0-1 0 0,-1 1 1 0 0,1-1 0 0 0,0 0-1 0 0,0 0 1 0 0,-1 1 0 0 0,1-1-1 0 0,0 0 1 0 0,0 0 0 0 0,0 0-1 0 0,0 0 1 0 0,0 0 0 0 0,0 0-1 0 0,0 0 1 0 0,1-1 0 0 0,-1 1-1 0 0,0 0 1 0 0,0-1 0 0 0,1 1-1 0 0,-1 0 1 0 0,0-1 0 0 0,1 0-1 0 0,-1 1 1 0 0,0-1 0 0 0,1 0-1 0 0,1 1 1 0 0,10 0-105 0 0,0 1 0 0 0,0-2 0 0 0,0 1 0 0 0,15-3 0 0 0,-5 1-257 0 0,-14 1-474 0 0,0-1 0 0 0,0 0 0 0 0,0 0 0 0 0,0-1 0 0 0,0 0-1 0 0,0-1 1 0 0,0 0 0 0 0,-1 0 0 0 0,0-1 0 0 0,1 0 0 0 0,-1 0-1 0 0,8-7 1 0 0,-4 1-566 0 0</inkml:trace>
</inkml:ink>
</file>

<file path=ppt/ink/ink7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3.068"/>
    </inkml:context>
    <inkml:brush xml:id="br0">
      <inkml:brushProperty name="width" value="0.1" units="cm"/>
      <inkml:brushProperty name="height" value="0.1" units="cm"/>
      <inkml:brushProperty name="color" value="#FFFFFF"/>
    </inkml:brush>
  </inkml:definitions>
  <inkml:trace contextRef="#ctx0" brushRef="#br0">57 23 1868 0 0,'2'-3'456'0'0,"1"1"0"0"0,-1 0 0 0 0,1 0 0 0 0,0 1 0 0 0,-1-1 1 0 0,1 1-1 0 0,0-1 0 0 0,0 1 0 0 0,0 0 0 0 0,0 0 0 0 0,6-1 0 0 0,-4 1-145 0 0,0 0 0 0 0,1 1 0 0 0,-1-1-1 0 0,0 2 1 0 0,1-1 0 0 0,9 2 0 0 0,-10-1-245 0 0,0 0 1 0 0,0 0-1 0 0,-1 0 0 0 0,1 1 0 0 0,0 0 1 0 0,-1 0-1 0 0,0 0 0 0 0,1 1 0 0 0,-1-1 1 0 0,0 1-1 0 0,0 0 0 0 0,0 0 1 0 0,-1 1-1 0 0,1-1 0 0 0,-1 1 0 0 0,5 6 1 0 0,-6-7-51 0 0,-2-1 1 0 0,1 1 0 0 0,0 0-1 0 0,0 0 1 0 0,-1-1 0 0 0,1 1-1 0 0,-1 0 1 0 0,0 0 0 0 0,0 0-1 0 0,0 0 1 0 0,0-1 0 0 0,-1 1-1 0 0,1 0 1 0 0,-1 0 0 0 0,0-1-1 0 0,1 1 1 0 0,-1 0 0 0 0,-1 0-1 0 0,1-1 1 0 0,0 1 0 0 0,0-1-1 0 0,-4 4 1 0 0,0 2 233 0 0,0 0-1 0 0,-1-1 1 0 0,0 0-1 0 0,-1 0 1 0 0,-10 9-1 0 0,21-17-69 0 0,0-1-1 0 0,1 1 1 0 0,-1 1-1 0 0,0-1 1 0 0,1 1-1 0 0,-1-1 0 0 0,1 1 1 0 0,-1 1-1 0 0,9 0 1 0 0,59 8-271 0 0,-62-8 204 0 0,6 2-92 0 0,-1 0-1 0 0,0 0 1 0 0,0 2-1 0 0,0 0 1 0 0,25 12-1 0 0,-33-14-1 0 0,-1 0 0 0 0,0 1 0 0 0,0 0 0 0 0,0 1-1 0 0,0-1 1 0 0,-1 1 0 0 0,0 0 0 0 0,0 0 0 0 0,0 1 0 0 0,-1 0 0 0 0,1-1 0 0 0,-1 1 0 0 0,-1 1-1 0 0,6 9 1 0 0,-8-12 2 0 0,0 0-1 0 0,0 0 0 0 0,0 0 1 0 0,-1 0-1 0 0,1 0 0 0 0,-1 0 0 0 0,0 0 1 0 0,0 1-1 0 0,-1-1 0 0 0,1 0 1 0 0,-1 0-1 0 0,0 0 0 0 0,0 0 1 0 0,0-1-1 0 0,0 1 0 0 0,-1 0 0 0 0,1 0 1 0 0,-1-1-1 0 0,0 1 0 0 0,0-1 1 0 0,-1 1-1 0 0,1-1 0 0 0,-1 0 0 0 0,-5 6 1 0 0,-1-1 80 0 0,0 0 1 0 0,-1 0 0 0 0,0 0-1 0 0,0-1 1 0 0,0-1-1 0 0,-22 10 1 0 0,3-4 126 0 0,1-1 0 0 0,-2-2 1 0 0,1-1-1 0 0,-1-1 0 0 0,0-1 0 0 0,0-2 0 0 0,-1-1 0 0 0,1-2 1 0 0,-39-2-1 0 0,67 1-379 0 0,0-1 0 0 0,0 1 1 0 0,1-1-1 0 0,-1 1 0 0 0,0-1 0 0 0,0 1 1 0 0,0-1-1 0 0,1 0 0 0 0,-1 0 1 0 0,-3-2-1 0 0,3 1-471 0 0,1 1 1 0 0,-1-1-1 0 0,0 0 1 0 0,1 0-1 0 0,-1 0 1 0 0,1 0-1 0 0,-1 0 1 0 0,1 0-1 0 0,0-1 1 0 0,0 1-1 0 0,0 0 1 0 0,-1-4-1 0 0,-1-2-2536 0 0</inkml:trace>
</inkml:ink>
</file>

<file path=ppt/ink/ink7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4.762"/>
    </inkml:context>
    <inkml:brush xml:id="br0">
      <inkml:brushProperty name="width" value="0.1" units="cm"/>
      <inkml:brushProperty name="height" value="0.1" units="cm"/>
      <inkml:brushProperty name="color" value="#FFFFFF"/>
    </inkml:brush>
  </inkml:definitions>
  <inkml:trace contextRef="#ctx0" brushRef="#br0">245 1 3464 0 0,'-3'1'524'0'0,"-4"1"-44"0"0,0 4-64 0 0,-4 3-60 0 0,-5 3-47 0 0,1 1-9 0 0,-2 0 24 0 0,0 3-112 0 0,-1-1-232 0 0,-2 3-204 0 0,-2-1-228 0 0,2 1-421 0 0,2-1 41 0 0,-2 0 32 0 0,2-5-4 0 0,3 0-72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7.978"/>
    </inkml:context>
    <inkml:brush xml:id="br0">
      <inkml:brushProperty name="width" value="0.1" units="cm"/>
      <inkml:brushProperty name="height" value="0.1" units="cm"/>
      <inkml:brushProperty name="color" value="#FFFFFF"/>
    </inkml:brush>
  </inkml:definitions>
  <inkml:trace contextRef="#ctx0" brushRef="#br0">235 28 6033 0 0,'1'0'232'0'0,"1"-1"1"0"0,-1 0-1 0 0,0 0 1 0 0,0 0-1 0 0,0 1 1 0 0,0-1-1 0 0,0 0 1 0 0,0-1-1 0 0,0 1 1 0 0,-1 0-1 0 0,1 0 1 0 0,0 0 0 0 0,0 0-1 0 0,-1-1 1 0 0,1 1-1 0 0,-1 0 1 0 0,1-1-1 0 0,0-1 1 0 0,-1 2-181 0 0,0 1 1 0 0,-1 0-1 0 0,1 0 1 0 0,0-1-1 0 0,0 1 1 0 0,0 0-1 0 0,0 0 0 0 0,0 0 1 0 0,0-1-1 0 0,0 1 1 0 0,0 0-1 0 0,0 0 1 0 0,-1-1-1 0 0,1 1 1 0 0,0 0-1 0 0,0 0 1 0 0,0 0-1 0 0,0 0 0 0 0,-1-1 1 0 0,1 1-1 0 0,0 0 1 0 0,0 0-1 0 0,0 0 1 0 0,-1 0-1 0 0,1 0 1 0 0,0 0-1 0 0,0 0 1 0 0,0-1-1 0 0,-1 1 0 0 0,1 0 1 0 0,0 0-1 0 0,0 0 1 0 0,-1 0-1 0 0,1 0 1 0 0,-17 5 556 0 0,9 0-466 0 0,0-1 1 0 0,0 1 0 0 0,1 0-1 0 0,0 1 1 0 0,0-1-1 0 0,1 1 1 0 0,-1 1-1 0 0,1-1 1 0 0,1 1 0 0 0,-1 0-1 0 0,-8 16 1 0 0,12-19-91 0 0,0 0 1 0 0,0 1 0 0 0,0-1-1 0 0,1 1 1 0 0,0 0 0 0 0,-1-1-1 0 0,2 1 1 0 0,-1 0-1 0 0,0 0 1 0 0,1-1 0 0 0,0 1-1 0 0,0 0 1 0 0,1 0 0 0 0,-1 0-1 0 0,1 0 1 0 0,0-1 0 0 0,0 1-1 0 0,1 0 1 0 0,-1-1 0 0 0,1 1-1 0 0,0-1 1 0 0,0 0-1 0 0,4 6 1 0 0,40 47 359 0 0,-35-46-318 0 0,-1 1-1 0 0,0 0 1 0 0,-1 1-1 0 0,14 25 1 0 0,-22-36-88 0 0,-1-1 0 0 0,1 1 0 0 0,-1-1 1 0 0,1 1-1 0 0,-1-1 0 0 0,0 1 1 0 0,0 0-1 0 0,1-1 0 0 0,-1 1 0 0 0,0-1 1 0 0,-1 1-1 0 0,1 0 0 0 0,0-1 1 0 0,0 1-1 0 0,-1-1 0 0 0,1 1 0 0 0,-1-1 1 0 0,1 1-1 0 0,-1-1 0 0 0,0 1 1 0 0,-1 2-1 0 0,-1-1 1 0 0,1 1 0 0 0,-1-1 0 0 0,-1 1-1 0 0,1-1 1 0 0,0 0 0 0 0,-1 0 0 0 0,-6 4 0 0 0,-5 1 21 0 0,0 0-1 0 0,0-1 1 0 0,-20 6 0 0 0,25-9-85 0 0,-1 0 1 0 0,1-1-1 0 0,-1 0 1 0 0,0-1 0 0 0,1 0-1 0 0,-1-1 1 0 0,0 0-1 0 0,0 0 1 0 0,-19-3 0 0 0,29 2-156 0 0,0 0 0 0 0,1-1 1 0 0,-1 1-1 0 0,0-1 1 0 0,0 1-1 0 0,1-1 0 0 0,-1 0 1 0 0,0 1-1 0 0,1-1 1 0 0,-1 0-1 0 0,0 1 1 0 0,1-1-1 0 0,-1 0 0 0 0,1 0 1 0 0,0 1-1 0 0,-1-1 1 0 0,1 0-1 0 0,-1 0 0 0 0,1 0 1 0 0,0 0-1 0 0,0 1 1 0 0,-1-1-1 0 0,1 0 1 0 0,0 0-1 0 0,0 0 0 0 0,0 0 1 0 0,0 0-1 0 0,0 0 1 0 0,0 0-1 0 0,0 0 1 0 0,1 1-1 0 0,-1-1 0 0 0,0 0 1 0 0,0 0-1 0 0,1 0 1 0 0,-1 0-1 0 0,1-1 0 0 0,1-6-2745 0 0</inkml:trace>
</inkml:ink>
</file>

<file path=ppt/ink/ink7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5.165"/>
    </inkml:context>
    <inkml:brush xml:id="br0">
      <inkml:brushProperty name="width" value="0.1" units="cm"/>
      <inkml:brushProperty name="height" value="0.1" units="cm"/>
      <inkml:brushProperty name="color" value="#FFFFFF"/>
    </inkml:brush>
  </inkml:definitions>
  <inkml:trace contextRef="#ctx0" brushRef="#br0">1 80 956 0 0,'2'-2'449'0'0,"0"0"0"0"0,1 0 0 0 0,-1 0-1 0 0,1 0 1 0 0,-1 1 0 0 0,1-1 0 0 0,0 1 0 0 0,0 0-1 0 0,0 0 1 0 0,0 0 0 0 0,-1 0 0 0 0,5-1 0 0 0,199-37 2682 0 0,-68 18-4064 0 0,-113 23-684 0 0</inkml:trace>
</inkml:ink>
</file>

<file path=ppt/ink/ink7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5.525"/>
    </inkml:context>
    <inkml:brush xml:id="br0">
      <inkml:brushProperty name="width" value="0.1" units="cm"/>
      <inkml:brushProperty name="height" value="0.1" units="cm"/>
      <inkml:brushProperty name="color" value="#FFFFFF"/>
    </inkml:brush>
  </inkml:definitions>
  <inkml:trace contextRef="#ctx0" brushRef="#br0">65 0 896 0 0,'-1'0'193'0'0,"-1"0"-1"0"0,1 0 1 0 0,-1 0-1 0 0,1 0 1 0 0,-1 0-1 0 0,1 1 1 0 0,-1-1-1 0 0,1 0 1 0 0,-1 1-1 0 0,1-1 1 0 0,-1 1-1 0 0,1 0 1 0 0,0-1-1 0 0,-1 1 1 0 0,1 0-1 0 0,0 0 1 0 0,-1 0-1 0 0,1 0 1 0 0,0 0-1 0 0,-2 1 1 0 0,2 2 41 0 0,-1-1 0 0 0,0 0 0 0 0,1 1 0 0 0,0-1 0 0 0,-1 1 0 0 0,2-1 1 0 0,-2 5-1 0 0,0 2-30 0 0,-7 39 935 0 0,2-1 0 0 0,3 1 0 0 0,4 99 0 0 0,1-71-501 0 0,-1-56-477 0 0,-1 1 79 0 0,1 0 1 0 0,1 1-1 0 0,1-1 0 0 0,10 41 1 0 0,-10-58-208 0 0,0 0 0 0 0,1 0 1 0 0,-1 0-1 0 0,1 0 0 0 0,0-1 1 0 0,1 1-1 0 0,-1-1 0 0 0,1 0 1 0 0,0 0-1 0 0,0-1 1 0 0,0 1-1 0 0,1-1 0 0 0,-1 0 1 0 0,1 0-1 0 0,0 0 0 0 0,-1 0 1 0 0,1-1-1 0 0,1 0 0 0 0,-1 0 1 0 0,0 0-1 0 0,0-1 1 0 0,1 0-1 0 0,8 1 0 0 0,12 1-692 0 0,1-1 0 0 0,-1-1 1 0 0,42-4-1 0 0,-63 3 365 0 0,18-4-1978 0 0,-14 4-795 0 0</inkml:trace>
</inkml:ink>
</file>

<file path=ppt/ink/ink7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5.930"/>
    </inkml:context>
    <inkml:brush xml:id="br0">
      <inkml:brushProperty name="width" value="0.1" units="cm"/>
      <inkml:brushProperty name="height" value="0.1" units="cm"/>
      <inkml:brushProperty name="color" value="#FFFFFF"/>
    </inkml:brush>
  </inkml:definitions>
  <inkml:trace contextRef="#ctx0" brushRef="#br0">1 61 3148 0 0,'11'-5'444'0'0,"1"1"-44"0"0,5-1-60 0 0,0-3-104 0 0,2 1-160 0 0,3 1-176 0 0,2-1-424 0 0,2 0-276 0 0,1 1 28 0 0,0 1-52 0 0</inkml:trace>
</inkml:ink>
</file>

<file path=ppt/ink/ink7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6.286"/>
    </inkml:context>
    <inkml:brush xml:id="br0">
      <inkml:brushProperty name="width" value="0.1" units="cm"/>
      <inkml:brushProperty name="height" value="0.1" units="cm"/>
      <inkml:brushProperty name="color" value="#FFFFFF"/>
    </inkml:brush>
  </inkml:definitions>
  <inkml:trace contextRef="#ctx0" brushRef="#br0">0 81 1872 0 0,'28'-13'1037'0'0,"1"1"-1"0"0,0 1 1 0 0,0 2 0 0 0,1 1-1 0 0,35-4 1 0 0,46 0-740 0 0,-1 9-3618 0 0,-101 5 595 0 0</inkml:trace>
</inkml:ink>
</file>

<file path=ppt/ink/ink7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6.662"/>
    </inkml:context>
    <inkml:brush xml:id="br0">
      <inkml:brushProperty name="width" value="0.1" units="cm"/>
      <inkml:brushProperty name="height" value="0.1" units="cm"/>
      <inkml:brushProperty name="color" value="#FFFFFF"/>
    </inkml:brush>
  </inkml:definitions>
  <inkml:trace contextRef="#ctx0" brushRef="#br0">50 1 1068 0 0,'-2'0'191'0'0,"0"1"0"0"0,0-1 1 0 0,0 1-1 0 0,1 0 0 0 0,-1 0 0 0 0,0 0 0 0 0,1 0 1 0 0,-1 0-1 0 0,0 0 0 0 0,1 0 0 0 0,-1 0 0 0 0,1 1 1 0 0,0-1-1 0 0,-1 0 0 0 0,1 1 0 0 0,0-1 0 0 0,0 1 1 0 0,0 0-1 0 0,0-1 0 0 0,0 1 0 0 0,0 0 0 0 0,1 0 0 0 0,-1-1 1 0 0,1 1-1 0 0,-1 0 0 0 0,1 0 0 0 0,-1 2 0 0 0,-8 57 1529 0 0,8-59-1603 0 0,-4 448 5352 0 0,9-235-4252 0 0,-4-212-1205 0 0,1 0-1 0 0,-1 0 1 0 0,1 0 0 0 0,0 0-1 0 0,0 0 1 0 0,0 0 0 0 0,0 0 0 0 0,0 0-1 0 0,1 0 1 0 0,-1-1 0 0 0,1 1-1 0 0,0-1 1 0 0,0 1 0 0 0,0-1-1 0 0,0 0 1 0 0,0 1 0 0 0,0-1-1 0 0,1 0 1 0 0,-1 0 0 0 0,1-1-1 0 0,-1 1 1 0 0,1 0 0 0 0,0-1 0 0 0,0 0-1 0 0,0 1 1 0 0,-1-1 0 0 0,1-1-1 0 0,5 2 1 0 0,10 3-2 0 0,0-1 1 0 0,0-2-1 0 0,28 2 0 0 0,-40-3-12 0 0,73 0-1169 0 0,-28-5-4386 0 0</inkml:trace>
</inkml:ink>
</file>

<file path=ppt/ink/ink7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7.069"/>
    </inkml:context>
    <inkml:brush xml:id="br0">
      <inkml:brushProperty name="width" value="0.1" units="cm"/>
      <inkml:brushProperty name="height" value="0.1" units="cm"/>
      <inkml:brushProperty name="color" value="#FFFFFF"/>
    </inkml:brush>
  </inkml:definitions>
  <inkml:trace contextRef="#ctx0" brushRef="#br0">1 89 4144 0 0,'8'-5'385'0'0,"0"0"0"0"0,0 0 0 0 0,1 1 1 0 0,0 0-1 0 0,0 0 0 0 0,0 1 0 0 0,0 1 0 0 0,0-1 0 0 0,18-1 0 0 0,-3-1 155 0 0,166-38 3112 0 0,-188 42-3547 0 0,0 1 1 0 0,0 0-1 0 0,0-1 0 0 0,0 1 1 0 0,0 0-1 0 0,0 0 0 0 0,0 0 0 0 0,0 1 1 0 0,0-1-1 0 0,0 0 0 0 0,2 1 1 0 0,-4 0-72 0 0,1-1 0 0 0,0 0 1 0 0,-1 1-1 0 0,1-1 1 0 0,-1 0-1 0 0,1 1 1 0 0,-1-1-1 0 0,1 1 0 0 0,-1-1 1 0 0,1 1-1 0 0,-1-1 1 0 0,1 1-1 0 0,-1-1 0 0 0,1 1 1 0 0,-1 0-1 0 0,0-1 1 0 0,0 1-1 0 0,1 0 1 0 0,-1-1-1 0 0,0 1 0 0 0,1 1 1 0 0,-1 3 19 0 0,0 0 1 0 0,-1 0-1 0 0,1 0 0 0 0,-1 0 1 0 0,0 0-1 0 0,0-1 1 0 0,-3 8-1 0 0,1-4-73 0 0,-12 35 104 0 0,-2-1 0 0 0,-2-1 0 0 0,-2-1 0 0 0,-1 0 1 0 0,-31 38-1 0 0,-13 28 19 0 0,65-105-104 0 0,0 0 0 0 0,0 0-1 0 0,0 1 1 0 0,0-1 0 0 0,1 0 0 0 0,-1 0-1 0 0,1 1 1 0 0,-1-1 0 0 0,1 1-1 0 0,-1-1 1 0 0,1 1 0 0 0,0-1-1 0 0,-1 0 1 0 0,1 1 0 0 0,0-1-1 0 0,0 1 1 0 0,0-1 0 0 0,0 1-1 0 0,1-1 1 0 0,-1 1 0 0 0,0-1 0 0 0,1 1-1 0 0,-1-1 1 0 0,1 2 0 0 0,1-1 2 0 0,-1-1 0 0 0,0 0 0 0 0,1 0 0 0 0,-1 0 0 0 0,1 0 1 0 0,-1 0-1 0 0,1 0 0 0 0,0 0 0 0 0,-1 0 0 0 0,1 0 0 0 0,0-1 1 0 0,-1 1-1 0 0,1-1 0 0 0,0 1 0 0 0,0-1 0 0 0,3 0 0 0 0,10 1-53 0 0,0-1-1 0 0,0 0 1 0 0,26-5-1 0 0,-33 4-51 0 0,132-16-4120 0 0,-130 13 2042 0 0</inkml:trace>
</inkml:ink>
</file>

<file path=ppt/ink/ink7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7.426"/>
    </inkml:context>
    <inkml:brush xml:id="br0">
      <inkml:brushProperty name="width" value="0.1" units="cm"/>
      <inkml:brushProperty name="height" value="0.1" units="cm"/>
      <inkml:brushProperty name="color" value="#FFFFFF"/>
    </inkml:brush>
  </inkml:definitions>
  <inkml:trace contextRef="#ctx0" brushRef="#br0">1 40 3772 0 0,'30'-4'3326'0'0,"99"-8"-2237"0"0,61-9-6726 0 0,-171 18 4643 0 0</inkml:trace>
</inkml:ink>
</file>

<file path=ppt/ink/ink7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7.894"/>
    </inkml:context>
    <inkml:brush xml:id="br0">
      <inkml:brushProperty name="width" value="0.1" units="cm"/>
      <inkml:brushProperty name="height" value="0.1" units="cm"/>
      <inkml:brushProperty name="color" value="#FFFFFF"/>
    </inkml:brush>
  </inkml:definitions>
  <inkml:trace contextRef="#ctx0" brushRef="#br0">0 50 944 0 0,'9'-5'543'0'0,"0"0"0"0"0,1 1 0 0 0,-1 0 0 0 0,1 0 0 0 0,0 1 0 0 0,0 0 0 0 0,12-1 0 0 0,77-7 650 0 0,-74 9-692 0 0,-6 0-248 0 0,-9 1 51 0 0,-1 0 1 0 0,1 0 0 0 0,18 2 0 0 0,-24 0-193 0 0,-1 0 0 0 0,1 0 0 0 0,-1 0 0 0 0,1 0 0 0 0,-1 0 0 0 0,0 1 1 0 0,0-1-1 0 0,1 1 0 0 0,-1 0 0 0 0,-1 0 0 0 0,1 0 0 0 0,0 0 0 0 0,0 1 0 0 0,3 3 1 0 0,4 7 52 0 0,0 0 1 0 0,-1 1 0 0 0,-1 0 0 0 0,0 0 0 0 0,-1 1 0 0 0,0 0 0 0 0,7 24 0 0 0,24 120 755 0 0,-28-107-622 0 0,2 6 157 0 0,-2 1-1 0 0,3 106 0 0 0,-13-158-397 0 0,-1-1-1 0 0,0 1 0 0 0,1 0 0 0 0,-2-1 0 0 0,1 0 1 0 0,-1 1-1 0 0,0-1 0 0 0,0 0 0 0 0,-1 0 1 0 0,0 0-1 0 0,0 0 0 0 0,0 0 0 0 0,-1-1 1 0 0,0 1-1 0 0,0-1 0 0 0,0 0 0 0 0,-1 0 0 0 0,1-1 1 0 0,-1 1-1 0 0,0-1 0 0 0,-1 0 0 0 0,1-1 1 0 0,-6 4-1 0 0,-6 1-12 0 0,1 0 1 0 0,-1-1-1 0 0,-1-1 1 0 0,1 0-1 0 0,-1-2 1 0 0,0 0-1 0 0,-20 2 1 0 0,32-5-91 0 0,1-1 0 0 0,-1 1 0 0 0,1-1 0 0 0,-1-1 0 0 0,1 1 0 0 0,-8-2 0 0 0,12 2-145 0 0,0 0 0 0 0,0-1 0 0 0,0 1-1 0 0,0 0 1 0 0,0-1 0 0 0,0 1 0 0 0,0-1 0 0 0,0 1 0 0 0,0-1 0 0 0,0 1-1 0 0,1-1 1 0 0,-1 0 0 0 0,0 1 0 0 0,0-1 0 0 0,0 0 0 0 0,1 0-1 0 0,-1 1 1 0 0,0-1 0 0 0,1 0 0 0 0,-1 0 0 0 0,1 0 0 0 0,-1 0 0 0 0,1 0-1 0 0,-1 0 1 0 0,1 0 0 0 0,0 0 0 0 0,-1 0 0 0 0,1 0 0 0 0,0 0-1 0 0,0 0 1 0 0,0 0 0 0 0,0 0 0 0 0,0-1 0 0 0,0 1 0 0 0,0 0 0 0 0,0 0-1 0 0,0 0 1 0 0,1-2 0 0 0,3-8-2690 0 0</inkml:trace>
</inkml:ink>
</file>

<file path=ppt/ink/ink7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8.281"/>
    </inkml:context>
    <inkml:brush xml:id="br0">
      <inkml:brushProperty name="width" value="0.1" units="cm"/>
      <inkml:brushProperty name="height" value="0.1" units="cm"/>
      <inkml:brushProperty name="color" value="#FFFFFF"/>
    </inkml:brush>
  </inkml:definitions>
  <inkml:trace contextRef="#ctx0" brushRef="#br0">1 25 5028 0 0,'15'-1'841'0'0,"4"-2"-105"0"0,1 0-72 0 0,1-1-92 0 0,2 2-104 0 0,-2-2-220 0 0,1 4-28 0 0,-1-2-640 0 0,1 0-264 0 0,-3-1-348 0 0,-2 3 48 0 0,-1 0 15 0 0,-4 0-55 0 0,-1 0-132 0 0,-3 0-52 0 0</inkml:trace>
</inkml:ink>
</file>

<file path=ppt/ink/ink7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8.653"/>
    </inkml:context>
    <inkml:brush xml:id="br0">
      <inkml:brushProperty name="width" value="0.1" units="cm"/>
      <inkml:brushProperty name="height" value="0.1" units="cm"/>
      <inkml:brushProperty name="color" value="#FFFFFF"/>
    </inkml:brush>
  </inkml:definitions>
  <inkml:trace contextRef="#ctx0" brushRef="#br0">24 0 1792 0 0,'-2'1'291'0'0,"0"0"-1"0"0,1 0 1 0 0,-1 0 0 0 0,1 0-1 0 0,-1 1 1 0 0,1-1 0 0 0,0 0-1 0 0,-1 1 1 0 0,1-1 0 0 0,0 1-1 0 0,0-1 1 0 0,0 1 0 0 0,0-1-1 0 0,0 1 1 0 0,0 0 0 0 0,1-1-1 0 0,-1 1 1 0 0,0 0-1 0 0,1 0 1 0 0,-1 3 0 0 0,2-3-120 0 0,-1-1 1 0 0,1 1-1 0 0,0-1 1 0 0,0 1-1 0 0,0-1 1 0 0,-1 1-1 0 0,2-1 1 0 0,-1 1-1 0 0,0-1 1 0 0,0 0-1 0 0,0 1 0 0 0,1-1 1 0 0,-1 0-1 0 0,0 0 1 0 0,1 0-1 0 0,-1 0 1 0 0,1 0-1 0 0,0-1 1 0 0,-1 1-1 0 0,1 0 1 0 0,-1-1-1 0 0,1 1 1 0 0,2 0-1 0 0,12 4-232 0 0,-1-1-1 0 0,1 0 1 0 0,0-2 0 0 0,30 3-1 0 0,-30-4-1018 0 0,0-1-1 0 0,0-1 0 0 0,0 0 0 0 0,-1-1 1 0 0,1-1-1 0 0,0 0 0 0 0,-1-1 0 0 0,27-11 1 0 0,-23 6-22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8.578"/>
    </inkml:context>
    <inkml:brush xml:id="br0">
      <inkml:brushProperty name="width" value="0.1" units="cm"/>
      <inkml:brushProperty name="height" value="0.1" units="cm"/>
      <inkml:brushProperty name="color" value="#FFFFFF"/>
    </inkml:brush>
  </inkml:definitions>
  <inkml:trace contextRef="#ctx0" brushRef="#br0">216 22 3668 0 0,'1'0'236'0'0,"0"0"0"0"0,-1 0 0 0 0,1-1 0 0 0,0 1 0 0 0,-1-1 0 0 0,1 1 0 0 0,0-1 0 0 0,-1 1 0 0 0,1-1 0 0 0,-1 1 0 0 0,1-1 0 0 0,-1 1 0 0 0,1-1 0 0 0,-1 0 0 0 0,1 1 0 0 0,-1-1 0 0 0,0 0 0 0 0,1 0 0 0 0,-1 0-180 0 0,0 1 1 0 0,1 0-1 0 0,-1 0 1 0 0,0-1 0 0 0,0 1-1 0 0,0 0 1 0 0,0-1-1 0 0,0 1 1 0 0,0 0 0 0 0,0-1-1 0 0,0 1 1 0 0,0 0-1 0 0,0-1 1 0 0,0 1 0 0 0,0 0-1 0 0,0-1 1 0 0,0 1-1 0 0,0 0 1 0 0,-1-1 0 0 0,1 1-1 0 0,0 0 1 0 0,0-1 0 0 0,0 1-1 0 0,0 0 1 0 0,-1-1-1 0 0,1 1 1 0 0,0 0 0 0 0,0 0-1 0 0,-1-1 1 0 0,1 1-1 0 0,0 0 1 0 0,0 0 0 0 0,-1 0-1 0 0,1-1 1 0 0,0 1-1 0 0,0 0 1 0 0,-1 0 0 0 0,1 0-1 0 0,0 0 1 0 0,-1 0-1 0 0,1 0 1 0 0,0 0 0 0 0,-1 0-1 0 0,1-1 1 0 0,0 1 0 0 0,-1 0-1 0 0,1 0 1 0 0,0 0-1 0 0,-1 1 1 0 0,1-1 0 0 0,0 0-1 0 0,-1 0 1 0 0,1 0-1 0 0,-1 0 1 0 0,-5 1 125 0 0,0 0-1 0 0,0 0 1 0 0,0 1-1 0 0,0-1 1 0 0,0 1-1 0 0,1 1 1 0 0,-1-1-1 0 0,1 1 1 0 0,-1 0-1 0 0,1 0 1 0 0,0 1-1 0 0,-8 6 1 0 0,7-5-52 0 0,0 1 0 0 0,0-1 1 0 0,0 1-1 0 0,1 0 0 0 0,0 0 1 0 0,0 1-1 0 0,1 0 0 0 0,0 0 1 0 0,-5 10-1 0 0,8-14-80 0 0,1 0 0 0 0,-1 0-1 0 0,1 0 1 0 0,0 0 0 0 0,0 0 0 0 0,0 0 0 0 0,0 0-1 0 0,0 0 1 0 0,1 0 0 0 0,-1 0 0 0 0,1 0 0 0 0,0 0-1 0 0,0 0 1 0 0,0-1 0 0 0,0 1 0 0 0,0 0 0 0 0,1 0-1 0 0,-1-1 1 0 0,1 1 0 0 0,3 3 0 0 0,5 7 77 0 0,1-1 1 0 0,22 19 0 0 0,-10-9 75 0 0,-19-18-194 0 0,-1 0 0 0 0,1 0 0 0 0,-1 0 1 0 0,1 0-1 0 0,-1 1 0 0 0,0-1 0 0 0,-1 1 1 0 0,1 0-1 0 0,3 10 0 0 0,-6-13-7 0 0,0 0 0 0 0,0 0 0 0 0,0 0 1 0 0,0 0-1 0 0,0 0 0 0 0,0 1 0 0 0,-1-1 0 0 0,1 0 0 0 0,-1 0 0 0 0,0 0 0 0 0,1 0 0 0 0,-1 0 1 0 0,0-1-1 0 0,0 1 0 0 0,0 0 0 0 0,-1 0 0 0 0,1 0 0 0 0,0-1 0 0 0,-1 1 0 0 0,1-1 1 0 0,-1 1-1 0 0,1-1 0 0 0,-1 0 0 0 0,0 1 0 0 0,1-1 0 0 0,-1 0 0 0 0,0 0 0 0 0,-3 1 1 0 0,-4 3-115 0 0,0 0 0 0 0,0 0 0 0 0,0-1 0 0 0,-1-1 1 0 0,1 0-1 0 0,-16 4 0 0 0,19-6 13 0 0,1-1 1 0 0,-1 1-1 0 0,1-1 1 0 0,-1 0-1 0 0,1 0 1 0 0,-1-1-1 0 0,1 0 1 0 0,-1 0-1 0 0,1 0 1 0 0,-1 0-1 0 0,1-1 0 0 0,0 0 1 0 0,-9-4-1 0 0,13 5-142 0 0,0 0-1 0 0,0 0 1 0 0,0 1-1 0 0,1-1 1 0 0,-1 0-1 0 0,0 0 1 0 0,1 0-1 0 0,-1 0 1 0 0,0 0-1 0 0,1 0 1 0 0,-1 0-1 0 0,1 0 1 0 0,0 0-1 0 0,-1 0 1 0 0,1 0-1 0 0,0 0 0 0 0,-1 0 1 0 0,1 0-1 0 0,0-1 1 0 0,0 1-1 0 0,0 0 1 0 0,0 0-1 0 0,0-1 1 0 0,3-11-2749 0 0</inkml:trace>
</inkml:ink>
</file>

<file path=ppt/ink/ink7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8.992"/>
    </inkml:context>
    <inkml:brush xml:id="br0">
      <inkml:brushProperty name="width" value="0.1" units="cm"/>
      <inkml:brushProperty name="height" value="0.1" units="cm"/>
      <inkml:brushProperty name="color" value="#FFFFFF"/>
    </inkml:brush>
  </inkml:definitions>
  <inkml:trace contextRef="#ctx0" brushRef="#br0">267 1 1028 0 0,'-12'35'10706'0'0,"-17"23"-8005"0"0,-39 66-1938 0 0,46-90-370 0 0,-2 0 0 0 0,-41 46 0 0 0,39-50-144 0 0,23-28-230 0 0,1 1 0 0 0,1-1 1 0 0,-1 0-1 0 0,0 0 0 0 0,0 1 1 0 0,1-1-1 0 0,-1 1 0 0 0,1-1 1 0 0,0 1-1 0 0,0 0 1 0 0,0 0-1 0 0,-1 2 0 0 0,2-4-15 0 0,1-1 0 0 0,-1 1 0 0 0,0-1 0 0 0,0 1 0 0 0,0-1 0 0 0,0 1 0 0 0,0-1 0 0 0,1 1 0 0 0,-1-1 0 0 0,0 1 0 0 0,0-1 0 0 0,1 0 0 0 0,-1 1 0 0 0,0-1 0 0 0,1 1 0 0 0,-1-1 0 0 0,0 0 0 0 0,1 1-1 0 0,-1-1 1 0 0,1 0 0 0 0,-1 0 0 0 0,0 1 0 0 0,1-1 0 0 0,-1 0 0 0 0,1 0 0 0 0,24 5 51 0 0,59-8-76 0 0,-1-4 1 0 0,85-17-1 0 0,-149 21-56 0 0,6-1-480 0 0,32-5-1014 0 0,-20 3-5068 0 0</inkml:trace>
</inkml:ink>
</file>

<file path=ppt/ink/ink7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1:59.377"/>
    </inkml:context>
    <inkml:brush xml:id="br0">
      <inkml:brushProperty name="width" value="0.1" units="cm"/>
      <inkml:brushProperty name="height" value="0.1" units="cm"/>
      <inkml:brushProperty name="color" value="#FFFFFF"/>
    </inkml:brush>
  </inkml:definitions>
  <inkml:trace contextRef="#ctx0" brushRef="#br0">24 10 5460 0 0,'-15'-10'2500'0'0,"15"10"-2429"0"0,-1 0 0 0 0,1 0 1 0 0,0 0-1 0 0,-1 0 0 0 0,1 1 0 0 0,0-1 0 0 0,0 0 0 0 0,-1 0 0 0 0,1 0 1 0 0,0 0-1 0 0,-1 0 0 0 0,1 0 0 0 0,0 0 0 0 0,0 0 0 0 0,-1 1 0 0 0,1-1 0 0 0,0 0 1 0 0,0 0-1 0 0,0 0 0 0 0,-1 0 0 0 0,1 1 0 0 0,0-1 0 0 0,0 0 0 0 0,0 0 0 0 0,0 1 1 0 0,-1-1-1 0 0,1 0 0 0 0,0 0 0 0 0,0 1 0 0 0,0-1 0 0 0,0 0 0 0 0,0 1 0 0 0,-1 31 2642 0 0,1-25-2689 0 0,5 36 965 0 0,3 0-1 0 0,1-1 1 0 0,26 73 0 0 0,-9-29-107 0 0,-8-32-1186 0 0,-5-20-3213 0 0,-12-31 3045 0 0</inkml:trace>
</inkml:ink>
</file>

<file path=ppt/ink/ink7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1.137"/>
    </inkml:context>
    <inkml:brush xml:id="br0">
      <inkml:brushProperty name="width" value="0.1" units="cm"/>
      <inkml:brushProperty name="height" value="0.1" units="cm"/>
      <inkml:brushProperty name="color" value="#FFFFFF"/>
    </inkml:brush>
  </inkml:definitions>
  <inkml:trace contextRef="#ctx0" brushRef="#br0">166 1 4524 0 0,'-2'2'2653'0'0,"-37"40"-596"0"0,21-17-1935 0 0,-28 36-1955 0 0,38-52 730 0 0,0 0-1 0 0,-1-1 0 0 0,0 0 0 0 0,-13 9 0 0 0,18-14 4 0 0</inkml:trace>
</inkml:ink>
</file>

<file path=ppt/ink/ink7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1.524"/>
    </inkml:context>
    <inkml:brush xml:id="br0">
      <inkml:brushProperty name="width" value="0.1" units="cm"/>
      <inkml:brushProperty name="height" value="0.1" units="cm"/>
      <inkml:brushProperty name="color" value="#FFFFFF"/>
    </inkml:brush>
  </inkml:definitions>
  <inkml:trace contextRef="#ctx0" brushRef="#br0">1 24 1984 0 0,'0'-1'193'0'0,"0"0"0"0"0,0 0 0 0 0,0 0 0 0 0,0 0-1 0 0,0 0 1 0 0,0 0 0 0 0,0 0 0 0 0,0 0 0 0 0,0 0 0 0 0,1 0-1 0 0,-1 0 1 0 0,0 0 0 0 0,1 0 0 0 0,-1 0 0 0 0,0 0 0 0 0,1 0-1 0 0,-1 0 1 0 0,1 0 0 0 0,0 1 0 0 0,-1-1 0 0 0,1 0 0 0 0,1-1 0 0 0,-2 2-89 0 0,1 0 1 0 0,0 0-1 0 0,0 0 1 0 0,0 0-1 0 0,0 0 1 0 0,0 0-1 0 0,-1 0 1 0 0,1 0-1 0 0,0 0 1 0 0,0 0-1 0 0,0 0 1 0 0,0 1-1 0 0,-1-1 1 0 0,1 0-1 0 0,0 0 1 0 0,0 1-1 0 0,0-1 1 0 0,-1 1-1 0 0,1-1 1 0 0,1 1-1 0 0,6 6 201 0 0,0-1-1 0 0,-1 1 1 0 0,10 11-1 0 0,-10-11 1 0 0,93 89 954 0 0,62 51-970 0 0,-52-62-5979 0 0,-85-71 2246 0 0,-21-14 2273 0 0</inkml:trace>
</inkml:ink>
</file>

<file path=ppt/ink/ink7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1.900"/>
    </inkml:context>
    <inkml:brush xml:id="br0">
      <inkml:brushProperty name="width" value="0.1" units="cm"/>
      <inkml:brushProperty name="height" value="0.1" units="cm"/>
      <inkml:brushProperty name="color" value="#FFFFFF"/>
    </inkml:brush>
  </inkml:definitions>
  <inkml:trace contextRef="#ctx0" brushRef="#br0">49 104 984 0 0,'-3'-21'1239'0'0,"-5"-61"4318"0"0,7 83-5475 0 0,0 0 0 0 0,1 0 0 0 0,-1 0 0 0 0,0 1 0 0 0,1-1 0 0 0,-1 0 0 0 0,1 1 0 0 0,-1-1 1 0 0,1 1-1 0 0,0-1 0 0 0,-1 0 0 0 0,1 1 0 0 0,0-1 0 0 0,0 1 0 0 0,0-1 0 0 0,0 1 0 0 0,0-1 0 0 0,1 3 0 0 0,-1-2 31 0 0,-12 184 2083 0 0,2-20-830 0 0,2-41-1677 0 0,6-42-3264 0 0,2-74 520 0 0</inkml:trace>
</inkml:ink>
</file>

<file path=ppt/ink/ink7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2.323"/>
    </inkml:context>
    <inkml:brush xml:id="br0">
      <inkml:brushProperty name="width" value="0.1" units="cm"/>
      <inkml:brushProperty name="height" value="0.1" units="cm"/>
      <inkml:brushProperty name="color" value="#FFFFFF"/>
    </inkml:brush>
  </inkml:definitions>
  <inkml:trace contextRef="#ctx0" brushRef="#br0">282 57 5080 0 0,'1'-2'224'0'0,"0"1"-1"0"0,-1-1 0 0 0,1 0 0 0 0,-1 1 0 0 0,0-1 0 0 0,0 0 0 0 0,1 0 0 0 0,-1 1 0 0 0,0-1 0 0 0,0 0 0 0 0,-1 0 0 0 0,1 1 0 0 0,0-1 0 0 0,-1 0 0 0 0,1 1 0 0 0,-1-1 1 0 0,1 0-1 0 0,-1 1 0 0 0,0-1 0 0 0,1 1 0 0 0,-1-1 0 0 0,-2-2 0 0 0,1 3-63 0 0,0-1 1 0 0,0 1-1 0 0,0-1 0 0 0,0 1 1 0 0,0 0-1 0 0,0 0 0 0 0,0 0 1 0 0,-1 0-1 0 0,1 0 1 0 0,0 0-1 0 0,-1 1 0 0 0,1-1 1 0 0,0 1-1 0 0,-4-1 0 0 0,-3 1 7 0 0,1 0-1 0 0,-1 0 0 0 0,0 1 0 0 0,0 0 0 0 0,1 0 0 0 0,-1 1 0 0 0,1 0 0 0 0,-9 4 0 0 0,5-1-11 0 0,1 1 0 0 0,0 0 0 0 0,0 1 0 0 0,0 0 0 0 0,1 0 0 0 0,0 1 0 0 0,1 1 0 0 0,-1 0 0 0 0,2 0 0 0 0,-15 20 0 0 0,19-24-121 0 0,1 0 0 0 0,-1 0 0 0 0,2 1 0 0 0,-1-1 0 0 0,1 1 0 0 0,-1-1 0 0 0,1 1 0 0 0,1 0 0 0 0,-1 0 0 0 0,1 0 0 0 0,0 0 0 0 0,1 0 0 0 0,-1 0 0 0 0,1 1 0 0 0,1-1 0 0 0,-1 0 0 0 0,1 0 1 0 0,0 0-1 0 0,0 0 0 0 0,0 0 0 0 0,1 0 0 0 0,0 0 0 0 0,1-1 0 0 0,4 10 0 0 0,-4-11-73 0 0,0 1 0 0 0,0 0 0 0 0,1-1 0 0 0,0 0 0 0 0,0 0 0 0 0,0 0 0 0 0,0 0 1 0 0,1-1-1 0 0,-1 1 0 0 0,1-1 0 0 0,0 0 0 0 0,0-1 0 0 0,0 1 0 0 0,10 2 0 0 0,-11-3-12 0 0,0-1 0 0 0,0 0 1 0 0,0-1-1 0 0,-1 1 0 0 0,1-1 0 0 0,0 0 0 0 0,0 0 0 0 0,0 0 1 0 0,0 0-1 0 0,0-1 0 0 0,0 1 0 0 0,0-1 0 0 0,0 0 0 0 0,-1 0 1 0 0,1 0-1 0 0,0-1 0 0 0,-1 0 0 0 0,1 1 0 0 0,-1-1 0 0 0,1 0 1 0 0,5-5-1 0 0,-3 1 1 0 0,0-1 0 0 0,-1 1 0 0 0,1-1 0 0 0,-1 0 1 0 0,-1 0-1 0 0,1-1 0 0 0,-1 1 0 0 0,-1-1 0 0 0,4-11 1 0 0,3-10-43 0 0,6-39 1 0 0,-13 52 110 0 0,1 20 363 0 0,3 14-208 0 0,10 31-81 0 0,-14-39-44 0 0,1 3-199 0 0,4 11 295 0 0,1 1 0 0 0,14 26 0 0 0,-19-44-485 0 0,1 0 1 0 0,0 0-1 0 0,-1 0 1 0 0,10 8 0 0 0,-11-12-190 0 0,0 0 0 0 0,0 0 0 0 0,1-1 0 0 0,-1 1 0 0 0,1-1 0 0 0,-1 0 0 0 0,1 0 0 0 0,0 0 0 0 0,7 2 0 0 0,-3-2-2386 0 0</inkml:trace>
</inkml:ink>
</file>

<file path=ppt/ink/ink7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2.744"/>
    </inkml:context>
    <inkml:brush xml:id="br0">
      <inkml:brushProperty name="width" value="0.1" units="cm"/>
      <inkml:brushProperty name="height" value="0.1" units="cm"/>
      <inkml:brushProperty name="color" value="#FFFFFF"/>
    </inkml:brush>
  </inkml:definitions>
  <inkml:trace contextRef="#ctx0" brushRef="#br0">1 64 4928 0 0,'-1'-2'154'0'0,"1"0"0"0"0,0 1 0 0 0,0-1-1 0 0,1 0 1 0 0,-1 1 0 0 0,0-1 0 0 0,0 1-1 0 0,1-1 1 0 0,-1 1 0 0 0,1-1-1 0 0,0 0 1 0 0,-1 1 0 0 0,1 0 0 0 0,0-1-1 0 0,0 1 1 0 0,0-1 0 0 0,0 1-1 0 0,0 0 1 0 0,0 0 0 0 0,0 0 0 0 0,0-1-1 0 0,0 1 1 0 0,3-1 0 0 0,-1 1-18 0 0,0-1-1 0 0,0 2 1 0 0,0-1 0 0 0,0 0-1 0 0,0 0 1 0 0,0 1 0 0 0,0 0 0 0 0,0 0-1 0 0,0 0 1 0 0,0 0 0 0 0,6 1 0 0 0,5 1 92 0 0,0 2 1 0 0,0 0 0 0 0,0 0 0 0 0,15 8 0 0 0,-13-4-67 0 0,0 0-1 0 0,0 1 1 0 0,-1 1-1 0 0,0 0 1 0 0,-1 1-1 0 0,0 1 1 0 0,14 15 0 0 0,-21-21-112 0 0,-1 2 1 0 0,0-1 0 0 0,-1 1 0 0 0,1-1-1 0 0,-1 2 1 0 0,-1-1 0 0 0,1 0-1 0 0,-2 1 1 0 0,1 0 0 0 0,-1 0 0 0 0,0 0-1 0 0,-1 0 1 0 0,0 1 0 0 0,-1-1-1 0 0,1 12 1 0 0,-2-18-51 0 0,0 0 0 0 0,0-1 0 0 0,-1 1 0 0 0,1 0 0 0 0,-1 0 0 0 0,0 0-1 0 0,0 0 1 0 0,0 0 0 0 0,0-1 0 0 0,0 1 0 0 0,0 0 0 0 0,-1-1 0 0 0,1 1 0 0 0,-1-1 0 0 0,0 0 0 0 0,0 1-1 0 0,0-1 1 0 0,0 0 0 0 0,0 0 0 0 0,0 0 0 0 0,-1-1 0 0 0,1 1 0 0 0,0 0 0 0 0,-1-1 0 0 0,0 1-1 0 0,1-1 1 0 0,-1 0 0 0 0,-4 1 0 0 0,5-1 24 0 0,0-1 0 0 0,0 0-1 0 0,0 1 1 0 0,-1-1 0 0 0,1 0-1 0 0,0 0 1 0 0,0-1 0 0 0,0 1-1 0 0,0 0 1 0 0,-1-1 0 0 0,1 1 0 0 0,0-1-1 0 0,0 0 1 0 0,0 0 0 0 0,0 1-1 0 0,0-1 1 0 0,0-1 0 0 0,1 1 0 0 0,-1 0-1 0 0,0 0 1 0 0,0-1 0 0 0,1 1-1 0 0,-1-1 1 0 0,1 1 0 0 0,-1-1-1 0 0,1 0 1 0 0,0 1 0 0 0,0-1 0 0 0,0 0-1 0 0,0 0 1 0 0,0 0 0 0 0,0 0-1 0 0,0 0 1 0 0,0 0 0 0 0,1 0 0 0 0,-1 0-1 0 0,1 0 1 0 0,-1-4 0 0 0,0-3 7 0 0,1 0 1 0 0,-1-1-1 0 0,2 1 1 0 0,-1 0-1 0 0,1-1 1 0 0,1 1 0 0 0,-1 0-1 0 0,2 0 1 0 0,-1 0-1 0 0,1 0 1 0 0,1 0-1 0 0,5-11 1 0 0,8-11-346 0 0,37-54 0 0 0,-13 39-2084 0 0,-24 29-942 0 0</inkml:trace>
</inkml:ink>
</file>

<file path=ppt/ink/ink7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4.562"/>
    </inkml:context>
    <inkml:brush xml:id="br0">
      <inkml:brushProperty name="width" value="0.1" units="cm"/>
      <inkml:brushProperty name="height" value="0.1" units="cm"/>
      <inkml:brushProperty name="color" value="#FFFFFF"/>
    </inkml:brush>
  </inkml:definitions>
  <inkml:trace contextRef="#ctx0" brushRef="#br0">14 69 2700 0 0,'-13'-18'3186'0'0,"13"17"-3092"0"0,0 1-1 0 0,0-1 1 0 0,0 1-1 0 0,-1 0 1 0 0,1-1-1 0 0,0 1 1 0 0,0-1 0 0 0,0 1-1 0 0,0-1 1 0 0,0 1-1 0 0,0 0 1 0 0,0-1-1 0 0,0 1 1 0 0,0-1-1 0 0,0 1 1 0 0,0-1 0 0 0,1 1-1 0 0,-1 0 1 0 0,0-1-1 0 0,0 1 1 0 0,0-1-1 0 0,0 1 1 0 0,1 0-1 0 0,-1-1 1 0 0,1 1 0 0 0,1-2 69 0 0,1 0 0 0 0,0 1 0 0 0,0 0 1 0 0,0 0-1 0 0,0 0 0 0 0,0 0 0 0 0,0 0 0 0 0,0 0 1 0 0,5 0-1 0 0,-3 0-296 0 0,90-12 332 0 0,1 4 0 0 0,133 4 1 0 0,-209 11-2220 0 0</inkml:trace>
</inkml:ink>
</file>

<file path=ppt/ink/ink7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4.999"/>
    </inkml:context>
    <inkml:brush xml:id="br0">
      <inkml:brushProperty name="width" value="0.1" units="cm"/>
      <inkml:brushProperty name="height" value="0.1" units="cm"/>
      <inkml:brushProperty name="color" value="#FFFFFF"/>
    </inkml:brush>
  </inkml:definitions>
  <inkml:trace contextRef="#ctx0" brushRef="#br0">157 1 1304 0 0,'-2'0'190'0'0,"-1"-1"0"0"0,0 1-1 0 0,1 0 1 0 0,-1 1 0 0 0,0-1 0 0 0,1 0 0 0 0,-1 1-1 0 0,0 0 1 0 0,1-1 0 0 0,-1 1 0 0 0,1 0-1 0 0,-1 0 1 0 0,1 0 0 0 0,-4 3 0 0 0,3 0-22 0 0,0 0 0 0 0,0-1 1 0 0,1 1-1 0 0,-1 0 0 0 0,1 0 1 0 0,0 0-1 0 0,0 0 0 0 0,-1 5 1 0 0,-5 18 526 0 0,1 0 1 0 0,0 1-1 0 0,2-1 1 0 0,-2 46-1 0 0,3-25-140 0 0,-40 350 2337 0 0,42-379-2761 0 0,-6 71 1038 0 0,8-90-1148 0 0,1 1 0 0 0,-1 0 0 0 0,1 0-1 0 0,-1 0 1 0 0,0-1 0 0 0,1 1 0 0 0,-1 0 0 0 0,1-1 0 0 0,0 1 0 0 0,-1 0 0 0 0,1-1-1 0 0,-1 1 1 0 0,1-1 0 0 0,0 1 0 0 0,0-1 0 0 0,-1 1 0 0 0,1-1 0 0 0,0 1 0 0 0,0-1 0 0 0,-1 0-1 0 0,1 1 1 0 0,0-1 0 0 0,0 0 0 0 0,0 0 0 0 0,0 0 0 0 0,0 0 0 0 0,-1 1 0 0 0,1-1-1 0 0,0 0 1 0 0,1-1 0 0 0,34 2 138 0 0,-28-1-116 0 0,-8 0-43 0 0,134-4-764 0 0,-45-8-4440 0 0,-80 10 2254 0 0</inkml:trace>
</inkml:ink>
</file>

<file path=ppt/ink/ink7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5.376"/>
    </inkml:context>
    <inkml:brush xml:id="br0">
      <inkml:brushProperty name="width" value="0.1" units="cm"/>
      <inkml:brushProperty name="height" value="0.1" units="cm"/>
      <inkml:brushProperty name="color" value="#FFFFFF"/>
    </inkml:brush>
  </inkml:definitions>
  <inkml:trace contextRef="#ctx0" brushRef="#br0">326 8 4112 0 0,'0'-1'61'0'0,"0"1"-1"0"0,0 0 0 0 0,0 0 0 0 0,0 0 1 0 0,0-1-1 0 0,0 1 0 0 0,0 0 0 0 0,0 0 1 0 0,0-1-1 0 0,0 1 0 0 0,0 0 0 0 0,0 0 0 0 0,0 0 1 0 0,0-1-1 0 0,0 1 0 0 0,0 0 0 0 0,0 0 1 0 0,0 0-1 0 0,-1-1 0 0 0,1 1 0 0 0,0 0 1 0 0,0 0-1 0 0,0 0 0 0 0,0-1 0 0 0,0 1 1 0 0,0 0-1 0 0,-1 0 0 0 0,1 0 0 0 0,0 0 0 0 0,0 0 1 0 0,0-1-1 0 0,0 1 0 0 0,-1 0 0 0 0,1 0 1 0 0,0 0-1 0 0,0 0 0 0 0,0 0 0 0 0,-1 0 1 0 0,1 0-1 0 0,0 0 0 0 0,0 0 0 0 0,0 0 1 0 0,-1 0-1 0 0,1 0 0 0 0,0 0 0 0 0,0 0 1 0 0,-1 0-1 0 0,1 0 0 0 0,-13 9 906 0 0,-12 17-341 0 0,-195 250 2750 0 0,208-258-3874 0 0,10-13-126 0 0,-1-1 0 0 0,1 1 0 0 0,-1-1 0 0 0,0 0 0 0 0,0 0 0 0 0,-1 0 0 0 0,1-1 0 0 0,-1 1 0 0 0,1-1 0 0 0,-6 4 0 0 0,2-7-1535 0 0,3-2 1032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8.965"/>
    </inkml:context>
    <inkml:brush xml:id="br0">
      <inkml:brushProperty name="width" value="0.1" units="cm"/>
      <inkml:brushProperty name="height" value="0.1" units="cm"/>
      <inkml:brushProperty name="color" value="#FFFFFF"/>
    </inkml:brush>
  </inkml:definitions>
  <inkml:trace contextRef="#ctx0" brushRef="#br0">0 0 4776 0 0,'6'1'403'0'0,"-1"-1"0"0"0,0 2 0 0 0,1-1 0 0 0,-1 0 0 0 0,0 1 0 0 0,0 0 0 0 0,0 0-1 0 0,-1 1 1 0 0,1-1 0 0 0,7 6 0 0 0,44 36 339 0 0,-43-33-423 0 0,15 12 52 0 0,-2 1-1 0 0,-1 2 1 0 0,-1 0 0 0 0,-1 1 0 0 0,-2 2 0 0 0,0 0-1 0 0,-2 1 1 0 0,-2 1 0 0 0,0 0 0 0 0,23 67-1 0 0,-35-78-236 0 0,0 0 0 0 0,-1 0 1 0 0,-2 1-1 0 0,0-1 0 0 0,-1 1 0 0 0,-1 0 0 0 0,-1-1 0 0 0,0 1 0 0 0,-2 0 0 0 0,-10 39 0 0 0,5-32-4 0 0,-2-1-1 0 0,-1 0 1 0 0,-1-1-1 0 0,-1 0 1 0 0,-2-1-1 0 0,0-1 1 0 0,-23 28-1 0 0,22-33-433 0 0,-26 26-1 0 0,35-39-689 0 0,0 0 1 0 0,-1 0 0 0 0,-14 9-1 0 0,20-14 693 0 0,0 0 0 0 0,1-1 0 0 0,-1 1 0 0 0,0 0 0 0 0,0 0 1 0 0,0-1-1 0 0,1 0 0 0 0,-1 1 0 0 0,0-1 0 0 0,0 0 0 0 0,0 0 0 0 0,0 0 0 0 0,-4 0 0 0 0,-1-2-2449 0 0</inkml:trace>
</inkml:ink>
</file>

<file path=ppt/ink/ink7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5.719"/>
    </inkml:context>
    <inkml:brush xml:id="br0">
      <inkml:brushProperty name="width" value="0.1" units="cm"/>
      <inkml:brushProperty name="height" value="0.1" units="cm"/>
      <inkml:brushProperty name="color" value="#FFFFFF"/>
    </inkml:brush>
  </inkml:definitions>
  <inkml:trace contextRef="#ctx0" brushRef="#br0">0 12 1700 0 0,'0'0'106'0'0,"0"-1"-1"0"0,0 0 1 0 0,0 1-1 0 0,1-1 1 0 0,-1 1-1 0 0,0-1 1 0 0,0 1-1 0 0,0-1 1 0 0,1 1-1 0 0,-1-1 1 0 0,0 1-1 0 0,1-1 1 0 0,-1 1-1 0 0,0-1 1 0 0,1 1-1 0 0,-1 0 1 0 0,1-1-1 0 0,-1 1 1 0 0,0 0-1 0 0,1-1 1 0 0,-1 1-1 0 0,1 0 1 0 0,-1-1-1 0 0,1 1 1 0 0,-1 0-1 0 0,1 0 1 0 0,0 0-1 0 0,-1-1 1 0 0,1 1-1 0 0,-1 0 1 0 0,1 0-1 0 0,-1 0 1 0 0,1 0-1 0 0,-1 0 1 0 0,1 0-1 0 0,1 0 1 0 0,0 1 74 0 0,1 0 0 0 0,-1 0-1 0 0,0 0 1 0 0,1 0 0 0 0,-1 1 0 0 0,0-1 0 0 0,1 0 0 0 0,2 4 0 0 0,38 38 1109 0 0,46 70 266 0 0,-42-55-807 0 0,43 51-170 0 0,-25-43-3369 0 0,-63-64 2424 0 0,-1 0 0 0 0,1 0-1 0 0,0-1 1 0 0,0 1 0 0 0,0 0 0 0 0,0-1 0 0 0,0 0-1 0 0,1 1 1 0 0,-1-1 0 0 0,0 0 0 0 0,0 0-1 0 0,1-1 1 0 0,-1 1 0 0 0,1 0 0 0 0,-1-1 0 0 0,1 1-1 0 0,3-1 1 0 0,-3-2-789 0 0</inkml:trace>
</inkml:ink>
</file>

<file path=ppt/ink/ink7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6.091"/>
    </inkml:context>
    <inkml:brush xml:id="br0">
      <inkml:brushProperty name="width" value="0.1" units="cm"/>
      <inkml:brushProperty name="height" value="0.1" units="cm"/>
      <inkml:brushProperty name="color" value="#FFFFFF"/>
    </inkml:brush>
  </inkml:definitions>
  <inkml:trace contextRef="#ctx0" brushRef="#br0">1 84 1436 0 0,'1'-3'197'0'0,"1"0"0"0"0,0 0 0 0 0,-1 1 0 0 0,1-1 0 0 0,0 1 1 0 0,1 0-1 0 0,-1-1 0 0 0,0 1 0 0 0,1 0 0 0 0,-1 0 0 0 0,1 0 0 0 0,0 1 0 0 0,-1-1 0 0 0,1 1 0 0 0,0-1 0 0 0,0 1 0 0 0,4-1 0 0 0,61-16 497 0 0,-46 14-291 0 0,-13 2-270 0 0,16-4 940 0 0,0 0 0 0 0,0 2-1 0 0,33-1 1 0 0,-55 11-896 0 0,0 0 0 0 0,0 1 0 0 0,-1-1 0 0 0,3 14 0 0 0,-4-16-133 0 0,19 81 572 0 0,12 111-1 0 0,-15-84-258 0 0,-13-88-243 0 0,-1 1 1 0 0,-1-1-1 0 0,-1 0 1 0 0,-3 42-1 0 0,0-59-84 0 0,0-1 0 0 0,0 0 0 0 0,0 0 0 0 0,-1 0 1 0 0,0 0-1 0 0,0-1 0 0 0,0 1 0 0 0,-1-1 0 0 0,0 1 0 0 0,0-1 0 0 0,0-1 0 0 0,-1 1 0 0 0,0 0 0 0 0,0-1 0 0 0,0 0 0 0 0,-6 4 0 0 0,-3 1 77 0 0,-1-1 0 0 0,1 0 0 0 0,-1-1 1 0 0,0 0-1 0 0,-19 5 0 0 0,-19-2 400 0 0,50-10-717 0 0,0 1 1 0 0,-1-1-1 0 0,1 0 0 0 0,-1 0 1 0 0,1-1-1 0 0,-1 1 1 0 0,1-1-1 0 0,0 1 0 0 0,-1-1 1 0 0,1 0-1 0 0,0 0 0 0 0,0-1 1 0 0,-4-1-1 0 0,7 3 56 0 0,-1 0 0 0 0,1-1 0 0 0,0 1 1 0 0,-1 0-1 0 0,1-1 0 0 0,0 1 0 0 0,-1-1 0 0 0,1 1 0 0 0,0-1 0 0 0,-1 1 0 0 0,1-1 1 0 0,0 1-1 0 0,0-1 0 0 0,0 1 0 0 0,-1-1 0 0 0,1 1 0 0 0,0-1 0 0 0,0 1 0 0 0,0-1 1 0 0,0 1-1 0 0,0-1 0 0 0,0 1 0 0 0,0-1 0 0 0,0 1 0 0 0,0-2 0 0 0,0 1-116 0 0</inkml:trace>
</inkml:ink>
</file>

<file path=ppt/ink/ink7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6.467"/>
    </inkml:context>
    <inkml:brush xml:id="br0">
      <inkml:brushProperty name="width" value="0.1" units="cm"/>
      <inkml:brushProperty name="height" value="0.1" units="cm"/>
      <inkml:brushProperty name="color" value="#FFFFFF"/>
    </inkml:brush>
  </inkml:definitions>
  <inkml:trace contextRef="#ctx0" brushRef="#br0">0 28 5300 0 0,'8'-1'757'0'0,"6"-3"-81"0"0,3 0-108 0 0,4 0-228 0 0,1 3-36 0 0,1-3-532 0 0,0 2-172 0 0,0 2-188 0 0,0-2-348 0 0,-2-2 15 0 0,-1 3 13 0 0,-5 1-56 0 0,-4 0-76 0 0</inkml:trace>
</inkml:ink>
</file>

<file path=ppt/ink/ink7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6.823"/>
    </inkml:context>
    <inkml:brush xml:id="br0">
      <inkml:brushProperty name="width" value="0.1" units="cm"/>
      <inkml:brushProperty name="height" value="0.1" units="cm"/>
      <inkml:brushProperty name="color" value="#FFFFFF"/>
    </inkml:brush>
  </inkml:definitions>
  <inkml:trace contextRef="#ctx0" brushRef="#br0">4 1 1996 0 0,'-4'7'1312'0'0,"4"-1"-196"0"0,0 0-156 0 0,2-2-119 0 0,3-1-117 0 0,-1 0-72 0 0,2 0-72 0 0,2-2-160 0 0,0 1-248 0 0,7 0-24 0 0,5-1-588 0 0,2-1-192 0 0,1 0-360 0 0,-2 0-8 0 0,2 0 11 0 0,-2-2-31 0 0,-1-1-92 0 0,-3 2-36 0 0</inkml:trace>
</inkml:ink>
</file>

<file path=ppt/ink/ink7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7.168"/>
    </inkml:context>
    <inkml:brush xml:id="br0">
      <inkml:brushProperty name="width" value="0.1" units="cm"/>
      <inkml:brushProperty name="height" value="0.1" units="cm"/>
      <inkml:brushProperty name="color" value="#FFFFFF"/>
    </inkml:brush>
  </inkml:definitions>
  <inkml:trace contextRef="#ctx0" brushRef="#br0">177 23 1844 0 0,'1'-8'1085'0'0,"1"-7"4069"0"0,-9 24-1982 0 0,-23 50-1872 0 0,-102 178 780 0 0,131-235-2067 0 0,0-1-1 0 0,0 0 0 0 0,0 0 0 0 0,0 0 1 0 0,0 1-1 0 0,1-1 0 0 0,-1 0 0 0 0,0 1 1 0 0,1-1-1 0 0,-1 1 0 0 0,1-1 1 0 0,-1 1-1 0 0,1-1 0 0 0,0 1 0 0 0,0-1 1 0 0,0 1-1 0 0,-1-1 0 0 0,1 1 0 0 0,1-1 1 0 0,-1 1-1 0 0,0-1 0 0 0,0 1 1 0 0,1-1-1 0 0,0 3 0 0 0,0-2 0 0 0,1-1-1 0 0,0 0 0 0 0,0 0 1 0 0,0 0-1 0 0,-1 0 1 0 0,1 0-1 0 0,0 0 1 0 0,0-1-1 0 0,0 1 0 0 0,0-1 1 0 0,0 1-1 0 0,1-1 1 0 0,-1 0-1 0 0,0 0 1 0 0,0 0-1 0 0,0 0 1 0 0,3 0-1 0 0,36-3-237 0 0,0-1 1 0 0,73-17-1 0 0,23-4-3939 0 0,-126 25 2788 0 0,-2 0-1611 0 0</inkml:trace>
  <inkml:trace contextRef="#ctx0" brushRef="#br0" timeOffset="1">273 122 4380 0 0,'-3'5'460'0'0,"1"0"0"0"0,0 1 0 0 0,-1-1-1 0 0,2 0 1 0 0,-1 1 0 0 0,1-1-1 0 0,-1 1 1 0 0,0 10 0 0 0,0 50 753 0 0,2-53-807 0 0,0-12-428 0 0,4 131 1670 0 0,3-76-7744 0 0,-2-41 2927 0 0,-4-11 2087 0 0</inkml:trace>
</inkml:ink>
</file>

<file path=ppt/ink/ink7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7.557"/>
    </inkml:context>
    <inkml:brush xml:id="br0">
      <inkml:brushProperty name="width" value="0.1" units="cm"/>
      <inkml:brushProperty name="height" value="0.1" units="cm"/>
      <inkml:brushProperty name="color" value="#FFFFFF"/>
    </inkml:brush>
  </inkml:definitions>
  <inkml:trace contextRef="#ctx0" brushRef="#br0">80 1 1744 0 0,'-5'28'4883'0'0,"-14"15"-2446"0"0,1-4-2116 0 0,-18 41-7168 0 0,35-75 5757 0 0</inkml:trace>
</inkml:ink>
</file>

<file path=ppt/ink/ink7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7.991"/>
    </inkml:context>
    <inkml:brush xml:id="br0">
      <inkml:brushProperty name="width" value="0.1" units="cm"/>
      <inkml:brushProperty name="height" value="0.1" units="cm"/>
      <inkml:brushProperty name="color" value="#FFFFFF"/>
    </inkml:brush>
  </inkml:definitions>
  <inkml:trace contextRef="#ctx0" brushRef="#br0">11 92 1484 0 0,'-11'-5'5312'0'0,"16"22"-3557"0"0,16 23-826 0 0,-17-33-787 0 0,3 8 153 0 0,2-2-1 0 0,19 26 1 0 0,-13-21 26 0 0,228 264 1480 0 0,-242-280-1807 0 0,0-1-1 0 0,0 0 0 0 0,1 0 1 0 0,-1 1-1 0 0,0-1 0 0 0,0 0 0 0 0,1 0 1 0 0,-1 0-1 0 0,0 0 0 0 0,1 0 1 0 0,-1-1-1 0 0,1 1 0 0 0,-1 0 0 0 0,1-1 1 0 0,-1 1-1 0 0,1-1 0 0 0,0 0 0 0 0,-1 1 1 0 0,1-1-1 0 0,2 0 0 0 0,-3 0 6 0 0,0-1-1 0 0,0 1 0 0 0,0-1 1 0 0,0 1-1 0 0,0-1 0 0 0,0 0 1 0 0,0 0-1 0 0,0 1 0 0 0,0-1 1 0 0,0 0-1 0 0,0 0 0 0 0,0 0 0 0 0,0 0 1 0 0,-1 0-1 0 0,1 0 0 0 0,0 0 1 0 0,-1 0-1 0 0,1 0 0 0 0,-1 0 1 0 0,1-3-1 0 0,3-8 11 0 0,-1 0-1 0 0,0-1 1 0 0,-1 0-1 0 0,0-14 1 0 0,-1 13-12 0 0,6-50-37 0 0,-2 7-81 0 0,3 1 0 0 0,18-72-1 0 0,-23 118-256 0 0,0 1 0 0 0,1 0 0 0 0,0-1 0 0 0,0 2-1 0 0,1-1 1 0 0,9-13 0 0 0,-9 16-556 0 0,0 1 1 0 0,0 0-1 0 0,0 0 0 0 0,0 1 1 0 0,1-1-1 0 0,6-3 1 0 0,-6 5-229 0 0</inkml:trace>
</inkml:ink>
</file>

<file path=ppt/ink/ink7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8.600"/>
    </inkml:context>
    <inkml:brush xml:id="br0">
      <inkml:brushProperty name="width" value="0.1" units="cm"/>
      <inkml:brushProperty name="height" value="0.1" units="cm"/>
      <inkml:brushProperty name="color" value="#FFFFFF"/>
    </inkml:brush>
  </inkml:definitions>
  <inkml:trace contextRef="#ctx0" brushRef="#br0">271 65 860 0 0,'1'-1'408'0'0,"0"0"0"0"0,0 0 0 0 0,1 0 1 0 0,-1 0-1 0 0,0 0 0 0 0,0 0 0 0 0,0 0 0 0 0,0-1 0 0 0,-1 1 0 0 0,1 0 1 0 0,0-1-1 0 0,0 1 0 0 0,-1 0 0 0 0,1-1 0 0 0,-1 1 0 0 0,1-1 0 0 0,-1 1 1 0 0,1-2-1 0 0,-1 1-196 0 0,-1 1 1 0 0,1 0 0 0 0,0 0-1 0 0,0-1 1 0 0,-1 1 0 0 0,1 0-1 0 0,0 0 1 0 0,-1 0-1 0 0,1-1 1 0 0,-1 1 0 0 0,0 0-1 0 0,1 0 1 0 0,-1 0 0 0 0,0 0-1 0 0,1 0 1 0 0,-1 0 0 0 0,-2-1-1 0 0,1 0-86 0 0,-1 0-1 0 0,0 0 1 0 0,1 1-1 0 0,-1-1 0 0 0,0 1 1 0 0,0-1-1 0 0,0 1 1 0 0,0 0-1 0 0,0 0 1 0 0,0 1-1 0 0,0-1 0 0 0,0 0 1 0 0,0 1-1 0 0,0 0 1 0 0,-1 0-1 0 0,1 0 1 0 0,-5 1-1 0 0,-2 1-50 0 0,-1 1 0 0 0,0 1 0 0 0,1 0 1 0 0,0 0-1 0 0,0 1 0 0 0,0 1 0 0 0,1-1 0 0 0,-1 2 0 0 0,1-1 1 0 0,1 1-1 0 0,-1 0 0 0 0,1 1 0 0 0,-12 15 0 0 0,12-13-37 0 0,-1 1 0 0 0,2 0-1 0 0,0 0 1 0 0,0 1 0 0 0,1 0 0 0 0,0 0-1 0 0,1 1 1 0 0,1 0 0 0 0,0 0 0 0 0,-5 25-1 0 0,9-35-62 0 0,0-1 0 0 0,0 1 0 0 0,0-1 0 0 0,0 1 0 0 0,0-1 0 0 0,0 1 0 0 0,1-1 0 0 0,-1 1 0 0 0,1-1 0 0 0,0 1 0 0 0,0-1 0 0 0,0 0 0 0 0,0 1 0 0 0,0-1 0 0 0,0 0 0 0 0,1 0 0 0 0,-1 0 0 0 0,1 0 0 0 0,-1 0 0 0 0,1 0 0 0 0,0 0 0 0 0,0-1-1 0 0,-1 1 1 0 0,1-1 0 0 0,1 1 0 0 0,-1-1 0 0 0,0 0 0 0 0,0 1 0 0 0,0-1 0 0 0,1 0 0 0 0,-1-1 0 0 0,0 1 0 0 0,5 1 0 0 0,-2-1-70 0 0,0 0 1 0 0,1 0-1 0 0,-1-1 1 0 0,0 1-1 0 0,0-1 1 0 0,0 0-1 0 0,0-1 1 0 0,1 1-1 0 0,-1-1 1 0 0,0 0-1 0 0,0 0 0 0 0,0-1 1 0 0,0 0-1 0 0,0 0 1 0 0,6-3-1 0 0,-1-3 147 0 0,0-1 1 0 0,0 0-1 0 0,-1 0 0 0 0,0-1 0 0 0,0 0 0 0 0,-1 0 0 0 0,-1-1 0 0 0,0 0 1 0 0,0-1-1 0 0,-1 0 0 0 0,-1 0 0 0 0,0 0 0 0 0,6-24 0 0 0,-11 37-38 0 0,0-1 0 0 0,0 0-1 0 0,0 0 1 0 0,0 0 0 0 0,0 0-1 0 0,0 0 1 0 0,0 0 0 0 0,1 0-1 0 0,-1 1 1 0 0,0-1-1 0 0,0 0 1 0 0,0 0 0 0 0,0 0-1 0 0,0 0 1 0 0,0 0 0 0 0,0 0-1 0 0,0 0 1 0 0,0 0 0 0 0,0 0-1 0 0,0 0 1 0 0,0 1 0 0 0,0-1-1 0 0,1 0 1 0 0,-1 0 0 0 0,0 0-1 0 0,0 0 1 0 0,0 0 0 0 0,0 0-1 0 0,0 0 1 0 0,0 0 0 0 0,0 0-1 0 0,0 0 1 0 0,1 0-1 0 0,-1 0 1 0 0,0 0 0 0 0,0 0-1 0 0,0 0 1 0 0,0 0 0 0 0,0 0-1 0 0,0 0 1 0 0,0 0 0 0 0,1 0-1 0 0,-1 0 1 0 0,0 0 0 0 0,0 0-1 0 0,0 0 1 0 0,0 0 0 0 0,0 0-1 0 0,0 0 1 0 0,0 0 0 0 0,0 0-1 0 0,1-1 1 0 0,-1 1-1 0 0,0 0 1 0 0,0 0 0 0 0,0 0-1 0 0,0 0 1 0 0,0 0 0 0 0,0 0-1 0 0,0 0 1 0 0,0 0 0 0 0,7 20 356 0 0,9 42-251 0 0,-11-40 19 0 0,-3-15-245 0 0,0 0 0 0 0,0 0 0 0 0,1 0 0 0 0,0 0 0 0 0,0-1 0 0 0,0 1 0 0 0,1-1 0 0 0,6 8 0 0 0,-6-10-445 0 0,-1 0 0 0 0,1-1 0 0 0,0 1 1 0 0,0-1-1 0 0,0 0 0 0 0,0 0 0 0 0,1-1 0 0 0,-1 1 0 0 0,1-1 1 0 0,0 0-1 0 0,-1 0 0 0 0,9 2 0 0 0,-2-1-2342 0 0</inkml:trace>
</inkml:ink>
</file>

<file path=ppt/ink/ink7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8.972"/>
    </inkml:context>
    <inkml:brush xml:id="br0">
      <inkml:brushProperty name="width" value="0.1" units="cm"/>
      <inkml:brushProperty name="height" value="0.1" units="cm"/>
      <inkml:brushProperty name="color" value="#FFFFFF"/>
    </inkml:brush>
  </inkml:definitions>
  <inkml:trace contextRef="#ctx0" brushRef="#br0">1 45 5264 0 0,'0'-1'152'0'0,"0"-1"0"0"0,-1 1 0 0 0,1 0 0 0 0,0-1 0 0 0,1 1 0 0 0,-1 0 0 0 0,0 0 0 0 0,0-1 0 0 0,0 1 0 0 0,1 0 0 0 0,-1-1 0 0 0,1 1 0 0 0,-1 0 0 0 0,1 0 0 0 0,-1 0 0 0 0,1-1 0 0 0,0 1 0 0 0,0 0 0 0 0,-1 0 0 0 0,1 0 0 0 0,0 0 0 0 0,0 0 0 0 0,0 0 0 0 0,0 1 0 0 0,0-1 0 0 0,0 0 0 0 0,0 0 0 0 0,1 1 0 0 0,1-2 0 0 0,0 2-26 0 0,0-1 0 0 0,0 1 0 0 0,0 0 0 0 0,0 0 0 0 0,0 0 0 0 0,0 1 0 0 0,-1-1 0 0 0,1 1 0 0 0,0 0 0 0 0,0-1 0 0 0,0 1 0 0 0,-1 0 0 0 0,5 3 0 0 0,4 2-46 0 0,0 1 0 0 0,-1 0 0 0 0,1 1 0 0 0,-1 0 0 0 0,-1 0 0 0 0,0 1 0 0 0,0 1 0 0 0,-1-1 0 0 0,0 1 1 0 0,0 1-1 0 0,-1-1 0 0 0,-1 1 0 0 0,0 1 0 0 0,0-1 0 0 0,-1 1 0 0 0,-1 0 0 0 0,0 0 0 0 0,4 20 0 0 0,-8-30-143 0 0,1 28-463 0 0,-1-30 514 0 0,0 1 0 0 0,1 0 0 0 0,-1 0 0 0 0,0-1-1 0 0,0 1 1 0 0,0 0 0 0 0,0 0 0 0 0,-1-1 0 0 0,1 1 0 0 0,0 0 0 0 0,0 0-1 0 0,0-1 1 0 0,-1 1 0 0 0,1 0 0 0 0,0-1 0 0 0,0 1 0 0 0,-1 0 0 0 0,1-1-1 0 0,-1 1 1 0 0,1 0 0 0 0,-1-1 0 0 0,1 1 0 0 0,-1-1 0 0 0,1 1 0 0 0,-1-1-1 0 0,1 1 1 0 0,-1-1 0 0 0,0 1 0 0 0,0-1 0 0 0,-1-3 94 0 0,1 0-1 0 0,0 0 1 0 0,0 0 0 0 0,1-1 0 0 0,-1 1-1 0 0,1 0 1 0 0,-1-6 0 0 0,1-6-67 0 0,0 0-1 0 0,2-1 1 0 0,0 1 0 0 0,0 0-1 0 0,1-1 1 0 0,8-20 0 0 0,-7 27-414 0 0,0 0-1 0 0,0 1 1 0 0,1-1 0 0 0,0 1 0 0 0,1 0 0 0 0,0 1 0 0 0,0-1-1 0 0,0 1 1 0 0,1 1 0 0 0,0-1 0 0 0,13-9 0 0 0,1 3-2420 0 0</inkml:trace>
</inkml:ink>
</file>

<file path=ppt/ink/ink7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9.318"/>
    </inkml:context>
    <inkml:brush xml:id="br0">
      <inkml:brushProperty name="width" value="0.1" units="cm"/>
      <inkml:brushProperty name="height" value="0.1" units="cm"/>
      <inkml:brushProperty name="color" value="#FFFFFF"/>
    </inkml:brush>
  </inkml:definitions>
  <inkml:trace contextRef="#ctx0" brushRef="#br0">0 54 6085 0 0,'0'-1'156'0'0,"1"0"-1"0"0,-1 0 1 0 0,1 0 0 0 0,-1 1 0 0 0,1-1 0 0 0,-1 0 0 0 0,1 0 0 0 0,0 0 0 0 0,-1 0 0 0 0,1 0 0 0 0,0 1 0 0 0,0-1 0 0 0,0 0 0 0 0,-1 1 0 0 0,1-1 0 0 0,0 1 0 0 0,0-1 0 0 0,0 1-1 0 0,0-1 1 0 0,0 1 0 0 0,0-1 0 0 0,2 1 0 0 0,28-9 558 0 0,-24 7-339 0 0,28-6 307 0 0,0 1 0 0 0,0 2 0 0 0,44 0 0 0 0,46 4-1949 0 0,-85 1-338 0 0,-34 0 419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2.456"/>
    </inkml:context>
    <inkml:brush xml:id="br0">
      <inkml:brushProperty name="width" value="0.1" units="cm"/>
      <inkml:brushProperty name="height" value="0.1" units="cm"/>
      <inkml:brushProperty name="color" value="#FFFFFF"/>
    </inkml:brush>
  </inkml:definitions>
  <inkml:trace contextRef="#ctx0" brushRef="#br0">33 82 5220 0 0,'-10'-29'1751'0'0,"8"22"-1087"0"0,0-1 0 0 0,-1 1-1 0 0,0 0 1 0 0,0 0 0 0 0,-7-10 0 0 0,10 55 1535 0 0,49 274-61 0 0,-26-197-2127 0 0,12 42-1746 0 0,-30-147 1074 0 0,-1-16 266 0 0,3-15 564 0 0,-7 16-80 0 0,0 0-1 0 0,1 0 1 0 0,0 1 0 0 0,0-1 0 0 0,0 1 0 0 0,0-1-1 0 0,1 1 1 0 0,0-1 0 0 0,0 1 0 0 0,0 0 0 0 0,0 0 0 0 0,1 0-1 0 0,-1 0 1 0 0,1 0 0 0 0,0 1 0 0 0,0-1 0 0 0,1 1-1 0 0,-1-1 1 0 0,1 1 0 0 0,0 1 0 0 0,-1-1 0 0 0,1 0-1 0 0,1 1 1 0 0,-1 0 0 0 0,0 0 0 0 0,0 0 0 0 0,1 0-1 0 0,-1 1 1 0 0,1 0 0 0 0,0 0 0 0 0,-1 0 0 0 0,1 0-1 0 0,0 1 1 0 0,8 0 0 0 0,2 0-38 0 0,1 1-1 0 0,-1 1 1 0 0,1 0-1 0 0,-1 2 1 0 0,0-1 0 0 0,16 8-1 0 0,-23-9-65 0 0,-1 1 0 0 0,1 1-1 0 0,-1-1 1 0 0,0 1 0 0 0,0 0 0 0 0,-1 1-1 0 0,1 0 1 0 0,-1 0 0 0 0,0 0 0 0 0,-1 1-1 0 0,1 0 1 0 0,-1 0 0 0 0,8 12 0 0 0,-12-16-4 0 0,0 0 1 0 0,0 0-1 0 0,0 0 1 0 0,0 0-1 0 0,0 0 1 0 0,-1 0-1 0 0,1 0 1 0 0,-1 0-1 0 0,1 1 1 0 0,-1-1-1 0 0,0 0 1 0 0,0 0-1 0 0,0 0 1 0 0,0 1-1 0 0,-1-1 1 0 0,1 0-1 0 0,0 0 0 0 0,-1 0 1 0 0,0 0-1 0 0,0 3 1 0 0,-1-2 1 0 0,0 1 1 0 0,0-1-1 0 0,-1 0 1 0 0,1 1-1 0 0,-1-1 0 0 0,0 0 1 0 0,1-1-1 0 0,-1 1 1 0 0,-1 0-1 0 0,-3 2 0 0 0,-6 3-16 0 0,-1 0-1 0 0,-1-1 1 0 0,1 0 0 0 0,-22 5-1 0 0,16-5 59 0 0,0-1 0 0 0,0-2 0 0 0,-26 4 0 0 0,38-7-66 0 0,-1-1 0 0 0,0 0-1 0 0,1 0 1 0 0,-1-1 0 0 0,1 0 0 0 0,-1 0-1 0 0,1-1 1 0 0,-1 0 0 0 0,1 0-1 0 0,-12-6 1 0 0,19 8-131 0 0,0 0 0 0 0,0 0-1 0 0,0-1 1 0 0,0 1 0 0 0,0-1 0 0 0,0 1-1 0 0,0-1 1 0 0,0 1 0 0 0,1-1 0 0 0,-1 0 0 0 0,0 1-1 0 0,0-1 1 0 0,1 0 0 0 0,-1 0 0 0 0,0 1-1 0 0,1-1 1 0 0,-1 0 0 0 0,1 0 0 0 0,-1 0 0 0 0,1 0-1 0 0,-1 0 1 0 0,1 0 0 0 0,0 0 0 0 0,-1 0-1 0 0,1 0 1 0 0,0 0 0 0 0,0 0 0 0 0,0 0 0 0 0,0 0-1 0 0,0 0 1 0 0,0 0 0 0 0,0 0 0 0 0,0 0 0 0 0,0 0-1 0 0,0 0 1 0 0,0 0 0 0 0,1 0 0 0 0,-1-1-1 0 0,7-7-2646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9.596"/>
    </inkml:context>
    <inkml:brush xml:id="br0">
      <inkml:brushProperty name="width" value="0.1" units="cm"/>
      <inkml:brushProperty name="height" value="0.1" units="cm"/>
      <inkml:brushProperty name="color" value="#FFFFFF"/>
    </inkml:brush>
  </inkml:definitions>
  <inkml:trace contextRef="#ctx0" brushRef="#br0">2 0 5865 0 0,'-1'4'1036'0'0,"1"1"-88"0"0,0-2-88 0 0,3 1-76 0 0,2-1-80 0 0,-1 1-72 0 0,2-2-64 0 0,8 1-48 0 0,5 0-64 0 0,-1-1-112 0 0,0 1-220 0 0,2 0-292 0 0,-3-2 8 0 0,3 3-632 0 0,-3-2-344 0 0,-2 1-188 0 0,-1 0-2084 0 0</inkml:trace>
</inkml:ink>
</file>

<file path=ppt/ink/ink7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09.707"/>
    </inkml:context>
    <inkml:brush xml:id="br0">
      <inkml:brushProperty name="width" value="0.1" units="cm"/>
      <inkml:brushProperty name="height" value="0.1" units="cm"/>
      <inkml:brushProperty name="color" value="#FFFFFF"/>
    </inkml:brush>
  </inkml:definitions>
  <inkml:trace contextRef="#ctx0" brushRef="#br0">32 0 3252 0 0,'-2'1'170'0'0,"1"0"-1"0"0,-1 0 0 0 0,1 0 0 0 0,-1 0 1 0 0,1 0-1 0 0,-1 0 0 0 0,1 0 1 0 0,0 0-1 0 0,0 0 0 0 0,-1 1 0 0 0,1-1 1 0 0,0 1-1 0 0,0-1 0 0 0,0 1 1 0 0,1-1-1 0 0,-1 1 0 0 0,0 0 0 0 0,1-1 1 0 0,-1 1-1 0 0,0 0 0 0 0,1-1 0 0 0,0 1 1 0 0,-1 3-1 0 0,-2 50 1339 0 0,3-37-821 0 0,-3 87 1822 0 0,18 195 0 0 0,-12-273-2413 0 0,-2-13 65 0 0,0-1 0 0 0,1 1 0 0 0,1 0 0 0 0,1-1 1 0 0,4 13-1 0 0,-6-22-98 0 0,-1 0 0 0 0,1-1-1 0 0,0 1 1 0 0,0-1 0 0 0,1 0 0 0 0,-1 0 0 0 0,1 0 0 0 0,0 0 0 0 0,-1 0 0 0 0,1-1-1 0 0,0 1 1 0 0,1-1 0 0 0,-1 0 0 0 0,0 0 0 0 0,1 0 0 0 0,-1 0 0 0 0,1 0 0 0 0,0-1-1 0 0,-1 0 1 0 0,1 1 0 0 0,0-1 0 0 0,5 0 0 0 0,21 2 41 0 0,0 0 0 0 0,0-3 0 0 0,0 0 0 0 0,0-2 0 0 0,47-9 0 0 0,-75 11-192 0 0,37-8-487 0 0,-17-1-5264 0 0</inkml:trace>
</inkml:ink>
</file>

<file path=ppt/ink/ink7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2.181"/>
    </inkml:context>
    <inkml:brush xml:id="br0">
      <inkml:brushProperty name="width" value="0.1" units="cm"/>
      <inkml:brushProperty name="height" value="0.1" units="cm"/>
      <inkml:brushProperty name="color" value="#FFFFFF"/>
    </inkml:brush>
  </inkml:definitions>
  <inkml:trace contextRef="#ctx0" brushRef="#br0">5 6 3900 0 0,'-5'-6'4160'0'0,"5"15"-4064"0"0,1-1 1 0 0,0 1-1 0 0,1-1 1 0 0,-1 1-1 0 0,2-1 0 0 0,-1 1 1 0 0,1-1-1 0 0,0 0 0 0 0,1 0 1 0 0,0-1-1 0 0,0 1 1 0 0,1-1-1 0 0,0 0 0 0 0,0 0 1 0 0,0 0-1 0 0,1-1 0 0 0,0 0 1 0 0,1 0-1 0 0,-1 0 1 0 0,9 5-1 0 0,-5-4-428 0 0,1 0-1 0 0,0-1 1 0 0,0-1-1 0 0,0 0 1 0 0,1 0 0 0 0,-1-1-1 0 0,1-1 1 0 0,0 0-1 0 0,0 0 1 0 0,0-1 0 0 0,1-1-1 0 0,-1 0 1 0 0,20-1-1 0 0,-30 0 314 0 0,0 0 0 0 0,-1 0-1 0 0,1 0 1 0 0,0-1 0 0 0,0 1-1 0 0,0 0 1 0 0,-1-1 0 0 0,1 1-1 0 0,0-1 1 0 0,-1 0-1 0 0,1 0 1 0 0,0 1 0 0 0,-1-1-1 0 0,1 0 1 0 0,-1 0 0 0 0,1 0-1 0 0,-1-1 1 0 0,0 1-1 0 0,1 0 1 0 0,-1 0 0 0 0,0-1-1 0 0,0 1 1 0 0,0-1 0 0 0,0 1-1 0 0,0-1 1 0 0,0 1-1 0 0,0-1 1 0 0,-1 0 0 0 0,1 1-1 0 0,-1-1 1 0 0,1-2 0 0 0,0-4 268 0 0,-1 1 1 0 0,1-1 0 0 0,-2 0-1 0 0,1 0 1 0 0,-1 1 0 0 0,-2-9-1 0 0,-1-20 745 0 0,4 36-805 0 0,4 30 246 0 0,15 55-6 0 0,12 133 0 0 0,-23-143-290 0 0,-6-67-105 0 0,-2-1 1 0 0,1 1-1 0 0,-1-1 0 0 0,0 1 1 0 0,-1-1-1 0 0,1 1 1 0 0,-1 0-1 0 0,-5 13 0 0 0,5-17 35 0 0,-1-1 0 0 0,1 0 0 0 0,-1 0 0 0 0,0 0 0 0 0,0 0 0 0 0,-1 0-1 0 0,1 0 1 0 0,-1 0 0 0 0,1-1 0 0 0,-1 1 0 0 0,0-1 0 0 0,0 0 0 0 0,0 0-1 0 0,0 0 1 0 0,0 0 0 0 0,0 0 0 0 0,0-1 0 0 0,-1 0 0 0 0,1 1-1 0 0,-6 0 1 0 0,-5 1 137 0 0,0-1 0 0 0,0 0-1 0 0,0-1 1 0 0,0-1 0 0 0,0 0 0 0 0,0-1-1 0 0,0 0 1 0 0,0-1 0 0 0,1-1-1 0 0,-16-4 1 0 0,26 6-269 0 0,0 0 1 0 0,0 0-1 0 0,1 0 0 0 0,-1-1 0 0 0,1 1 1 0 0,-1-1-1 0 0,1 0 0 0 0,0 1 0 0 0,-1-1 1 0 0,1 0-1 0 0,0 0 0 0 0,-3-4 0 0 0,4 4-153 0 0,0 1-1 0 0,1-1 1 0 0,-1 1-1 0 0,0 0 1 0 0,0-1-1 0 0,1 0 1 0 0,-1 1-1 0 0,1-1 1 0 0,0 1-1 0 0,-1-1 0 0 0,1 0 1 0 0,0 1-1 0 0,0-1 1 0 0,0 1-1 0 0,0-3 1 0 0,3-10-2822 0 0</inkml:trace>
</inkml:ink>
</file>

<file path=ppt/ink/ink7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2.728"/>
    </inkml:context>
    <inkml:brush xml:id="br0">
      <inkml:brushProperty name="width" value="0.1" units="cm"/>
      <inkml:brushProperty name="height" value="0.1" units="cm"/>
      <inkml:brushProperty name="color" value="#FFFFFF"/>
    </inkml:brush>
  </inkml:definitions>
  <inkml:trace contextRef="#ctx0" brushRef="#br0">1 14 3636 0 0,'15'-4'667'0'0,"1"0"1"0"0,0 2-1 0 0,0 0 0 0 0,-1 1 0 0 0,31 1 0 0 0,-32 0-161 0 0,-12 0-430 0 0,-1 1 0 0 0,1-1 0 0 0,0 1 0 0 0,-1-1 0 0 0,1 1 0 0 0,0 0 0 0 0,-1 0 0 0 0,1-1 0 0 0,-1 1 0 0 0,1 0 0 0 0,-1 1 0 0 0,1-1 0 0 0,-1 0 0 0 0,0 0 0 0 0,0 1 0 0 0,0-1 0 0 0,1 0 0 0 0,-1 1 0 0 0,0-1 0 0 0,1 4 0 0 0,17 37 348 0 0,-15-33-333 0 0,22 64 303 0 0,-2 1-1 0 0,17 99 1 0 0,-33-132-232 0 0,-2 0 0 0 0,-2 0 0 0 0,-2 63 0 0 0,-2-97-93 0 0,-1 0-1 0 0,0 0 0 0 0,-1 0 1 0 0,1-1-1 0 0,-1 1 1 0 0,-1-1-1 0 0,1 1 1 0 0,-1-1-1 0 0,0 0 0 0 0,-1 0 1 0 0,1 0-1 0 0,-1 0 1 0 0,-1-1-1 0 0,1 0 1 0 0,-1 1-1 0 0,1-2 1 0 0,-1 1-1 0 0,-1 0 0 0 0,-7 4 1 0 0,7-4 6 0 0,-1-1 1 0 0,0-1 0 0 0,-1 1-1 0 0,1-1 1 0 0,0 0-1 0 0,-1-1 1 0 0,0 0-1 0 0,0 0 1 0 0,1 0 0 0 0,-1-1-1 0 0,0 0 1 0 0,0-1-1 0 0,0 0 1 0 0,0 0 0 0 0,0-1-1 0 0,-13-2 1 0 0,19 3-273 0 0,-1-1 0 0 0,0 0 0 0 0,1 0 1 0 0,-1 1-1 0 0,1-1 0 0 0,-1-1 1 0 0,1 1-1 0 0,-1 0 0 0 0,1-1 0 0 0,0 1 1 0 0,0-1-1 0 0,0 1 0 0 0,0-1 0 0 0,0 0 1 0 0,0 0-1 0 0,0 0 0 0 0,0 0 1 0 0,1-1-1 0 0,-1 1 0 0 0,1 0 0 0 0,0-1 1 0 0,0 1-1 0 0,0 0 0 0 0,0-1 0 0 0,0 0 1 0 0,0 1-1 0 0,0-1 0 0 0,1 0 1 0 0,0 1-1 0 0,-1-5 0 0 0,4-7-2782 0 0</inkml:trace>
</inkml:ink>
</file>

<file path=ppt/ink/ink7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3.102"/>
    </inkml:context>
    <inkml:brush xml:id="br0">
      <inkml:brushProperty name="width" value="0.1" units="cm"/>
      <inkml:brushProperty name="height" value="0.1" units="cm"/>
      <inkml:brushProperty name="color" value="#FFFFFF"/>
    </inkml:brush>
  </inkml:definitions>
  <inkml:trace contextRef="#ctx0" brushRef="#br0">1 32 5368 0 0,'21'-5'965'0'0,"5"0"-389"0"0,2 0-56 0 0,0 1-712 0 0,1 0-184 0 0,-2 2-268 0 0,-2 0-273 0 0,-4-1 37 0 0,-4 2-8 0 0,-5 1-32 0 0,-1 0-76 0 0</inkml:trace>
  <inkml:trace contextRef="#ctx0" brushRef="#br0" timeOffset="1">65 196 944 0 0,'-9'12'920'0'0,"7"-9"-357"0"0,0-1 1 0 0,-1 1-1 0 0,1 1 0 0 0,0-1 0 0 0,1 0 1 0 0,-1 0-1 0 0,-2 8 0 0 0,4-10-492 0 0,0 0 1 0 0,0 0-1 0 0,0 0 0 0 0,1 0 0 0 0,-1 0 0 0 0,0 0 0 0 0,0 0 1 0 0,1 0-1 0 0,-1-1 0 0 0,0 1 0 0 0,1 0 0 0 0,-1 0 0 0 0,1 0 1 0 0,-1 0-1 0 0,1 0 0 0 0,0-1 0 0 0,-1 1 0 0 0,1 0 0 0 0,0 0 1 0 0,0-1-1 0 0,-1 1 0 0 0,1 0 0 0 0,0-1 0 0 0,0 1 0 0 0,0-1 1 0 0,0 1-1 0 0,0-1 0 0 0,0 0 0 0 0,0 1 0 0 0,-1-1 0 0 0,1 0 0 0 0,0 0 1 0 0,0 1-1 0 0,0-1 0 0 0,2 0 0 0 0,10 2-821 0 0,1-1-1 0 0,-1 1 0 0 0,0-2 1 0 0,0 0-1 0 0,0-1 1 0 0,1 0-1 0 0,-1-1 0 0 0,21-6 1 0 0,-11 3-351 0 0</inkml:trace>
</inkml:ink>
</file>

<file path=ppt/ink/ink7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3.696"/>
    </inkml:context>
    <inkml:brush xml:id="br0">
      <inkml:brushProperty name="width" value="0.1" units="cm"/>
      <inkml:brushProperty name="height" value="0.1" units="cm"/>
      <inkml:brushProperty name="color" value="#FFFFFF"/>
    </inkml:brush>
  </inkml:definitions>
  <inkml:trace contextRef="#ctx0" brushRef="#br0">317 108 1732 0 0,'-3'-7'568'0'0,"-1"1"1"0"0,1 0-1 0 0,-2 0 0 0 0,1 0 0 0 0,-1 1 0 0 0,1-1 1 0 0,-2 1-1 0 0,1 0 0 0 0,0 1 0 0 0,-1-1 1 0 0,0 1-1 0 0,-8-5 0 0 0,4 4-77 0 0,0 0 0 0 0,0 0 0 0 0,0 1 0 0 0,0 0 0 0 0,-1 1 0 0 0,1 0 0 0 0,-17-2 0 0 0,21 5-372 0 0,-1 1 1 0 0,1-1 0 0 0,0 1-1 0 0,0 0 1 0 0,0 1 0 0 0,0-1-1 0 0,0 1 1 0 0,0 1 0 0 0,0-1-1 0 0,1 1 1 0 0,-1 0 0 0 0,1 0 0 0 0,0 0-1 0 0,-1 1 1 0 0,2 0 0 0 0,-1 0-1 0 0,-8 9 1 0 0,9-10-80 0 0,1 1 0 0 0,0-1 0 0 0,-1 1-1 0 0,1 0 1 0 0,0 1 0 0 0,1-1 0 0 0,-1 0 0 0 0,1 1 0 0 0,0 0-1 0 0,0-1 1 0 0,0 1 0 0 0,1 0 0 0 0,0 0 0 0 0,0 0 0 0 0,0 0 0 0 0,0 0-1 0 0,1 0 1 0 0,0 0 0 0 0,0 0 0 0 0,0 0 0 0 0,0 0 0 0 0,2 7-1 0 0,0-9-105 0 0,1 0-1 0 0,-1 1 1 0 0,0-1-1 0 0,1 0 0 0 0,0 0 1 0 0,-1 0-1 0 0,1 0 1 0 0,0-1-1 0 0,1 1 0 0 0,-1-1 1 0 0,0 0-1 0 0,1 0 0 0 0,-1 0 1 0 0,1 0-1 0 0,0 0 1 0 0,0-1-1 0 0,-1 0 0 0 0,7 2 1 0 0,-6-2-30 0 0,0 0 1 0 0,1 0 0 0 0,-1 0 0 0 0,0 0-1 0 0,1 0 1 0 0,-1-1 0 0 0,1 0-1 0 0,-1 0 1 0 0,1 0 0 0 0,-1-1 0 0 0,1 1-1 0 0,-1-1 1 0 0,1 0 0 0 0,-1 0-1 0 0,0-1 1 0 0,7-2 0 0 0,-6-1 150 0 0,1-1 0 0 0,-1 0 0 0 0,-1 0 0 0 0,1 0 0 0 0,-1 0 0 0 0,0-1 0 0 0,0 1 1 0 0,-1-1-1 0 0,0 0 0 0 0,0 0 0 0 0,-1 0 0 0 0,1-1 0 0 0,0-7 0 0 0,9-21 829 0 0,-12 36-877 0 0,0-1 0 0 0,0 1 0 0 0,0 0 0 0 0,0 0-1 0 0,0 0 1 0 0,0 0 0 0 0,0-1 0 0 0,0 1 0 0 0,0 0-1 0 0,0 0 1 0 0,0 0 0 0 0,0 0 0 0 0,0-1 0 0 0,0 1-1 0 0,1 0 1 0 0,-1 0 0 0 0,0 0 0 0 0,0 0 0 0 0,0-1 0 0 0,0 1-1 0 0,0 0 1 0 0,0 0 0 0 0,1 0 0 0 0,-1 0 0 0 0,0 0-1 0 0,0 0 1 0 0,0 0 0 0 0,0 0 0 0 0,1 0 0 0 0,-1-1-1 0 0,0 1 1 0 0,0 0 0 0 0,0 0 0 0 0,0 0 0 0 0,1 0-1 0 0,-1 0 1 0 0,0 0 0 0 0,0 0 0 0 0,0 0 0 0 0,1 0 0 0 0,-1 0-1 0 0,0 0 1 0 0,0 0 0 0 0,0 1 0 0 0,0-1 0 0 0,1 0-1 0 0,-1 0 1 0 0,0 0 0 0 0,0 0 0 0 0,0 0 0 0 0,0 0-1 0 0,1 0 1 0 0,7 13 199 0 0,3 16 44 0 0,1 31 250 0 0,-2-1-1 0 0,2 74 1 0 0,-3-33-65 0 0,-7-76-386 0 0,2 21-491 0 0,5-19-4500 0 0</inkml:trace>
</inkml:ink>
</file>

<file path=ppt/ink/ink7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4.051"/>
    </inkml:context>
    <inkml:brush xml:id="br0">
      <inkml:brushProperty name="width" value="0.1" units="cm"/>
      <inkml:brushProperty name="height" value="0.1" units="cm"/>
      <inkml:brushProperty name="color" value="#FFFFFF"/>
    </inkml:brush>
  </inkml:definitions>
  <inkml:trace contextRef="#ctx0" brushRef="#br0">30 0 5473 0 0,'0'6'968'0'0,"0"1"-100"0"0,0 1-132 0 0,0 0-56 0 0,-3 1-104 0 0,1 0-176 0 0,2 1-276 0 0,-3-1-16 0 0,2 1-636 0 0,-4 2-392 0 0,1 2-176 0 0,1-3 0 0 0,0 1-113 0 0,-1-4 33 0 0,3 0 76 0 0,1-4-20 0 0</inkml:trace>
</inkml:ink>
</file>

<file path=ppt/ink/ink7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4.499"/>
    </inkml:context>
    <inkml:brush xml:id="br0">
      <inkml:brushProperty name="width" value="0.1" units="cm"/>
      <inkml:brushProperty name="height" value="0.1" units="cm"/>
      <inkml:brushProperty name="color" value="#FFFFFF"/>
    </inkml:brush>
  </inkml:definitions>
  <inkml:trace contextRef="#ctx0" brushRef="#br0">31 168 1684 0 0,'-1'0'192'0'0,"1"-1"0"0"0,-1 1 0 0 0,0-1 0 0 0,0 1 0 0 0,1-1 0 0 0,-1 1 0 0 0,0 0 0 0 0,0-1 0 0 0,0 1 0 0 0,0 0 0 0 0,1-1 0 0 0,-1 1 0 0 0,0 0 0 0 0,0 0 0 0 0,0 0 0 0 0,0 0 0 0 0,0 0 0 0 0,0 0 0 0 0,0 0 0 0 0,0 0 0 0 0,1 0 0 0 0,-1 1 0 0 0,0-1 0 0 0,0 0 0 0 0,0 0 0 0 0,0 1 0 0 0,-1 0 0 0 0,1 1-23 0 0,1-1 0 0 0,-1 1 0 0 0,0 0 0 0 0,0 0 0 0 0,1-1 0 0 0,-1 1 0 0 0,1 0 0 0 0,0 0 0 0 0,-1 0 0 0 0,1 0 0 0 0,0 0 0 0 0,0 2 0 0 0,0 27 333 0 0,2 0 1 0 0,1-1-1 0 0,1 0 1 0 0,1 1-1 0 0,11 32 1 0 0,-1-14-136 0 0,3 0 0 0 0,30 57 1 0 0,-44-97-353 0 0,14 25 37 0 0,-17-33-45 0 0,-1 1-1 0 0,1-1 1 0 0,0 0-1 0 0,0 0 1 0 0,0 0 0 0 0,0 1-1 0 0,0-1 1 0 0,0 0-1 0 0,0 0 1 0 0,0 0 0 0 0,0 0-1 0 0,1-1 1 0 0,-1 1 0 0 0,0 0-1 0 0,1 0 1 0 0,-1-1-1 0 0,0 1 1 0 0,3 0 0 0 0,-3-1 11 0 0,0-1 0 0 0,0 1 0 0 0,-1-1 1 0 0,1 1-1 0 0,0 0 0 0 0,-1-1 0 0 0,1 0 1 0 0,-1 1-1 0 0,1-1 0 0 0,-1 1 0 0 0,1-1 1 0 0,-1 0-1 0 0,1 1 0 0 0,-1-1 0 0 0,1 0 1 0 0,-1 0-1 0 0,0 1 0 0 0,1-1 1 0 0,-1 0-1 0 0,0 0 0 0 0,0 1 0 0 0,0-1 1 0 0,1 0-1 0 0,-1 0 0 0 0,0 0 0 0 0,0-1 1 0 0,2-30 231 0 0,-2 25-219 0 0,3-32 56 0 0,5-86-20 0 0,45-228 1 0 0,-50 344-297 0 0,13-45-439 0 0,-15 52 379 0 0,0-1 0 0 0,0 1 1 0 0,0 0-1 0 0,0 0 0 0 0,1 0 1 0 0,-1 0-1 0 0,1 0 0 0 0,-1 0 1 0 0,1 0-1 0 0,0 0 0 0 0,0 0 0 0 0,0 1 1 0 0,0-1-1 0 0,0 1 0 0 0,0 0 1 0 0,0-1-1 0 0,0 1 0 0 0,4-1 1 0 0</inkml:trace>
</inkml:ink>
</file>

<file path=ppt/ink/ink7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5.058"/>
    </inkml:context>
    <inkml:brush xml:id="br0">
      <inkml:brushProperty name="width" value="0.1" units="cm"/>
      <inkml:brushProperty name="height" value="0.1" units="cm"/>
      <inkml:brushProperty name="color" value="#FFFFFF"/>
    </inkml:brush>
  </inkml:definitions>
  <inkml:trace contextRef="#ctx0" brushRef="#br0">246 44 4232 0 0,'0'-2'236'0'0,"-1"1"0"0"0,1-1-1 0 0,-1 0 1 0 0,1 0 0 0 0,-1 0-1 0 0,0 0 1 0 0,0 1 0 0 0,0-1-1 0 0,0 0 1 0 0,0 1 0 0 0,0-1-1 0 0,0 0 1 0 0,-1 1 0 0 0,1 0 0 0 0,0-1-1 0 0,-1 1 1 0 0,0 0 0 0 0,1 0-1 0 0,-1 0 1 0 0,1 0 0 0 0,-1 0-1 0 0,0 0 1 0 0,0 0 0 0 0,0 0-1 0 0,1 1 1 0 0,-1-1 0 0 0,-2 0-1 0 0,-1 0-69 0 0,1 0-1 0 0,-1 0 0 0 0,1 0 0 0 0,-1 0 1 0 0,0 1-1 0 0,1 0 0 0 0,-1 0 0 0 0,0 0 1 0 0,1 0-1 0 0,-8 2 0 0 0,2 2-41 0 0,1 0 0 0 0,-1 0-1 0 0,1 1 1 0 0,0 0 0 0 0,0 1-1 0 0,1 0 1 0 0,0 0 0 0 0,0 1-1 0 0,0 0 1 0 0,1 1 0 0 0,-12 15 0 0 0,15-18-81 0 0,-1 1 0 0 0,2 0 0 0 0,-1 0 1 0 0,1 0-1 0 0,0 0 0 0 0,0 0 1 0 0,1 1-1 0 0,-1-1 0 0 0,1 1 0 0 0,1 0 1 0 0,-1-1-1 0 0,1 1 0 0 0,1 0 1 0 0,-1 0-1 0 0,1 0 0 0 0,0 0 0 0 0,1 0 1 0 0,2 12-1 0 0,-2-16-89 0 0,0-1-1 0 0,1 1 1 0 0,-1-1 0 0 0,1 1 0 0 0,-1-1-1 0 0,1 1 1 0 0,0-1 0 0 0,0 0-1 0 0,0 0 1 0 0,0 0 0 0 0,0 0-1 0 0,0 0 1 0 0,1-1 0 0 0,-1 1-1 0 0,1-1 1 0 0,-1 1 0 0 0,1-1 0 0 0,0 0-1 0 0,-1 0 1 0 0,1 0 0 0 0,0 0-1 0 0,0-1 1 0 0,4 1 0 0 0,-4 0-15 0 0,0 0-1 0 0,0-1 1 0 0,1 0 0 0 0,-1 0 0 0 0,0 0 0 0 0,0 0 0 0 0,1 0-1 0 0,-1-1 1 0 0,0 1 0 0 0,0-1 0 0 0,0 0 0 0 0,0 0 0 0 0,1 0 0 0 0,-1 0-1 0 0,-1-1 1 0 0,1 1 0 0 0,0-1 0 0 0,0 0 0 0 0,0 1 0 0 0,3-5-1 0 0,3-6 204 0 0,-2 0 0 0 0,1 0-1 0 0,-2-1 1 0 0,1 0-1 0 0,-2 0 1 0 0,0 0-1 0 0,0-1 1 0 0,-2 0-1 0 0,3-15 1 0 0,-6 29-120 0 0,0 0 1 0 0,0 0-1 0 0,0-1 1 0 0,0 1-1 0 0,0 0 1 0 0,0-1-1 0 0,0 1 1 0 0,1 0-1 0 0,-1 0 1 0 0,0-1-1 0 0,0 1 1 0 0,0 0-1 0 0,0-1 1 0 0,0 1-1 0 0,0 0 1 0 0,0 0-1 0 0,1-1 1 0 0,-1 1-1 0 0,0 0 1 0 0,0 0-1 0 0,0 0 1 0 0,1-1-1 0 0,-1 1 1 0 0,0 0-1 0 0,0 0 1 0 0,1 0-1 0 0,-1-1 1 0 0,0 1-1 0 0,0 0 1 0 0,1 0-1 0 0,-1 0 1 0 0,0 0-1 0 0,0 0 1 0 0,1 0-1 0 0,7 8 391 0 0,5 21-131 0 0,-11-25-215 0 0,15 37 2 0 0,-5-12 88 0 0,18 33 1 0 0,-26-55-730 0 0,1 1 0 0 0,0-1 1 0 0,0 0-1 0 0,1 0 0 0 0,-1-1 0 0 0,2 1 1 0 0,-1-1-1 0 0,1-1 0 0 0,7 6 1 0 0,-6-7-1104 0 0,-1-1-1357 0 0</inkml:trace>
</inkml:ink>
</file>

<file path=ppt/ink/ink7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5.417"/>
    </inkml:context>
    <inkml:brush xml:id="br0">
      <inkml:brushProperty name="width" value="0.1" units="cm"/>
      <inkml:brushProperty name="height" value="0.1" units="cm"/>
      <inkml:brushProperty name="color" value="#FFFFFF"/>
    </inkml:brush>
  </inkml:definitions>
  <inkml:trace contextRef="#ctx0" brushRef="#br0">1 54 6489 0 0,'0'0'125'0'0,"0"-1"0"0"0,0 0 1 0 0,0 0-1 0 0,0 0 0 0 0,0 0 1 0 0,0 0-1 0 0,0 0 1 0 0,1 1-1 0 0,-1-1 0 0 0,0 0 1 0 0,1 0-1 0 0,-1 0 0 0 0,0 0 1 0 0,1 1-1 0 0,-1-1 1 0 0,1 0-1 0 0,-1 0 0 0 0,1 1 1 0 0,-1-1-1 0 0,1 1 0 0 0,0-1 1 0 0,-1 0-1 0 0,1 1 1 0 0,0-1-1 0 0,-1 1 0 0 0,1-1 1 0 0,0 1-1 0 0,0 0 0 0 0,1-1 1 0 0,0 0 11 0 0,1 1 0 0 0,0-1 0 0 0,-1 1 0 0 0,1 0 0 0 0,-1 0 0 0 0,1 0 0 0 0,0 1 0 0 0,-1-1 0 0 0,1 1 0 0 0,2 0 1 0 0,7 3 103 0 0,-1 0 1 0 0,0 0-1 0 0,16 9 1 0 0,-15-5-55 0 0,1 0 0 0 0,-1 1 0 0 0,-1 0 0 0 0,1 1 0 0 0,-2 0 0 0 0,1 1 0 0 0,17 24 0 0 0,-23-28-179 0 0,0 1-1 0 0,0 0 1 0 0,-1 0 0 0 0,0 0 0 0 0,0 0 0 0 0,-1 1 0 0 0,0 0 0 0 0,0 0 0 0 0,-1 0 0 0 0,0 0-1 0 0,-1 0 1 0 0,0 0 0 0 0,-1 0 0 0 0,0 10 0 0 0,0-18-8 0 0,0 0 0 0 0,0 0 0 0 0,0 0 0 0 0,0 0 1 0 0,0 0-1 0 0,0 0 0 0 0,-1 0 0 0 0,1 1 0 0 0,0-1 0 0 0,-1 0 0 0 0,1 0 0 0 0,-1 0 0 0 0,1 0 0 0 0,-1 0 1 0 0,0 0-1 0 0,1-1 0 0 0,-1 1 0 0 0,0 0 0 0 0,0 0 0 0 0,1 0 0 0 0,-1-1 0 0 0,0 1 0 0 0,0 0 1 0 0,0-1-1 0 0,0 1 0 0 0,0 0 0 0 0,0-1 0 0 0,0 0 0 0 0,0 1 0 0 0,-2 0 0 0 0,2-1 13 0 0,0-1 0 0 0,0 1 0 0 0,0 0 0 0 0,0 0 0 0 0,0-1 0 0 0,0 1 0 0 0,0-1 0 0 0,0 1 0 0 0,0-1 0 0 0,0 1 0 0 0,1-1 0 0 0,-1 1 0 0 0,0-1 0 0 0,0 0 0 0 0,1 1 0 0 0,-1-1 0 0 0,0 0 0 0 0,1 0 0 0 0,-1 1 1 0 0,1-1-1 0 0,-1 0 0 0 0,1 0 0 0 0,-1 0 0 0 0,1 0 0 0 0,0 0 0 0 0,-1 0 0 0 0,1 0 0 0 0,0 0 0 0 0,0 0 0 0 0,0 0 0 0 0,-1 0 0 0 0,1 0 0 0 0,0 0 0 0 0,1-1 0 0 0,-2-12 27 0 0,1 1 1 0 0,1 0-1 0 0,0 0 1 0 0,1 0-1 0 0,1 0 0 0 0,0 0 1 0 0,0 0-1 0 0,1 1 1 0 0,1-1-1 0 0,7-12 1 0 0,-3 8-711 0 0,0 1 1 0 0,2 0-1 0 0,0 0 1 0 0,0 1-1 0 0,1 1 0 0 0,22-19 1 0 0,-26 24-944 0 0,-1 2-1432 0 0</inkml:trace>
</inkml:ink>
</file>

<file path=ppt/ink/ink7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7.614"/>
    </inkml:context>
    <inkml:brush xml:id="br0">
      <inkml:brushProperty name="width" value="0.1" units="cm"/>
      <inkml:brushProperty name="height" value="0.1" units="cm"/>
      <inkml:brushProperty name="color" value="#FFFFFF"/>
    </inkml:brush>
  </inkml:definitions>
  <inkml:trace contextRef="#ctx0" brushRef="#br0">195 36 3552 0 0,'1'-3'511'0'0,"0"1"-1"0"0,0-1 1 0 0,-1 0-1 0 0,1 0 1 0 0,-1 0-1 0 0,0 0 1 0 0,0 0-1 0 0,-1-4 1 0 0,1 7-462 0 0,0 0-1 0 0,0-1 1 0 0,0 1 0 0 0,0 0 0 0 0,0-1 0 0 0,-1 1-1 0 0,1 0 1 0 0,0 0 0 0 0,0-1 0 0 0,0 1 0 0 0,-1 0-1 0 0,1 0 1 0 0,0-1 0 0 0,0 1 0 0 0,-1 0-1 0 0,1 0 1 0 0,0-1 0 0 0,-1 1 0 0 0,1 0 0 0 0,0 0-1 0 0,0 0 1 0 0,-1 0 0 0 0,1 0 0 0 0,0 0 0 0 0,-1 0-1 0 0,1 0 1 0 0,0-1 0 0 0,-1 1 0 0 0,-18 6 321 0 0,9 0-225 0 0,0-1 0 0 0,0 1 0 0 0,1 1 0 0 0,0-1 0 0 0,0 2 0 0 0,1-1 0 0 0,-1 1 0 0 0,2 0 0 0 0,-1 1 0 0 0,1 0 0 0 0,1 0 0 0 0,-1 1 0 0 0,2 0 0 0 0,-1 0 0 0 0,-5 15 0 0 0,3-3 61 0 0,0 1 1 0 0,1 1 0 0 0,2-1-1 0 0,0 1 1 0 0,2 0-1 0 0,-1 43 1 0 0,7-28 38 0 0,14 62 0 0 0,-12-83-219 0 0,0 0-1 0 0,0 0 1 0 0,2-1-1 0 0,0 0 1 0 0,2 0 0 0 0,-1-1-1 0 0,2 0 1 0 0,21 28-1 0 0,-24-35-444 0 0,1-1-1 0 0,0 0 0 0 0,1 0 0 0 0,0 0 0 0 0,0-1 1 0 0,0 0-1 0 0,1-1 0 0 0,0 0 0 0 0,0-1 0 0 0,1 0 1 0 0,0 0-1 0 0,-1-1 0 0 0,1-1 0 0 0,17 4 0 0 0,-4-4-2425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39.976"/>
    </inkml:context>
    <inkml:brush xml:id="br0">
      <inkml:brushProperty name="width" value="0.1" units="cm"/>
      <inkml:brushProperty name="height" value="0.1" units="cm"/>
      <inkml:brushProperty name="color" value="#FFFFFF"/>
    </inkml:brush>
  </inkml:definitions>
  <inkml:trace contextRef="#ctx0" brushRef="#br0">10 66 5052 0 0,'-1'1'199'0'0,"0"0"-1"0"0,0 0 1 0 0,1 0-1 0 0,-1 0 1 0 0,0-1-1 0 0,1 1 1 0 0,-1 0-1 0 0,0 1 1 0 0,1-1-1 0 0,-1 0 1 0 0,1 0-1 0 0,0 0 1 0 0,-1 0-1 0 0,1 0 1 0 0,0 0-1 0 0,0 0 1 0 0,0 1-1 0 0,0-1 1 0 0,0 0-1 0 0,0 0 1 0 0,0 2-1 0 0,1-2-80 0 0,-1-1 0 0 0,1 1-1 0 0,-1 0 1 0 0,1-1 0 0 0,0 1-1 0 0,-1 0 1 0 0,1-1 0 0 0,0 1-1 0 0,0-1 1 0 0,-1 1-1 0 0,1-1 1 0 0,0 1 0 0 0,0-1-1 0 0,0 0 1 0 0,0 1 0 0 0,0-1-1 0 0,-1 0 1 0 0,1 0 0 0 0,0 0-1 0 0,2 0 1 0 0,7 1 99 0 0,0-1 0 0 0,0 0-1 0 0,18-4 1 0 0,-21 4-412 0 0,18-3-967 0 0,0 0 0 0 0,-1-2 0 0 0,1-1-1 0 0,-1 0 1 0 0,0-2 0 0 0,-1-1 0 0 0,0-1-1 0 0,39-22 1 0 0,-43 18 396 0 0</inkml:trace>
</inkml:ink>
</file>

<file path=ppt/ink/ink7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8.202"/>
    </inkml:context>
    <inkml:brush xml:id="br0">
      <inkml:brushProperty name="width" value="0.1" units="cm"/>
      <inkml:brushProperty name="height" value="0.1" units="cm"/>
      <inkml:brushProperty name="color" value="#FFFFFF"/>
    </inkml:brush>
  </inkml:definitions>
  <inkml:trace contextRef="#ctx0" brushRef="#br0">99 34 4324 0 0,'-1'0'81'0'0,"1"0"-1"0"0,0 0 0 0 0,0-1 0 0 0,-1 1 0 0 0,1 0 1 0 0,0 0-1 0 0,0-1 0 0 0,0 1 0 0 0,0 0 1 0 0,0-1-1 0 0,-1 1 0 0 0,1 0 0 0 0,0 0 0 0 0,0-1 1 0 0,0 1-1 0 0,0 0 0 0 0,0-1 0 0 0,0 1 1 0 0,0 0-1 0 0,0-1 0 0 0,0 1 0 0 0,0 0 0 0 0,0-1 1 0 0,0 1-1 0 0,0 0 0 0 0,0-1 0 0 0,0 1 0 0 0,1 0 1 0 0,-1 0-1 0 0,0-1 0 0 0,0 1 0 0 0,0 0 1 0 0,0 0-1 0 0,0-1 0 0 0,1 1 0 0 0,-1 0 0 0 0,0 0 1 0 0,0-1-1 0 0,1 1 0 0 0,16-7 1217 0 0,25 2-777 0 0,-37 4-241 0 0,32-3 307 0 0,-22 2-278 0 0,0 0-1 0 0,0 1 1 0 0,18 1-1 0 0,-33 0-302 0 0,1 0-1 0 0,-1 1 1 0 0,1-1-1 0 0,-1 0 1 0 0,1 1-1 0 0,-1-1 1 0 0,0 1-1 0 0,1-1 1 0 0,-1 1-1 0 0,0-1 1 0 0,1 1-1 0 0,-1-1 1 0 0,0 1-1 0 0,0-1 1 0 0,1 1-1 0 0,-1-1 1 0 0,0 1-1 0 0,0-1 1 0 0,0 1-1 0 0,0 0 1 0 0,0-1-1 0 0,0 1 1 0 0,0-1-1 0 0,0 1 1 0 0,0-1-1 0 0,0 1 1 0 0,0 0 0 0 0,0-1-1 0 0,0 1 1 0 0,0-1-1 0 0,-1 2 1 0 0,-4 18 24 0 0,-9 13 25 0 0,-2-1 1 0 0,-1 0-1 0 0,-1-1 0 0 0,-40 50 1 0 0,2-2 61 0 0,24-32-56 0 0,14-22-1 0 0,-29 53 0 0 0,47-78-55 0 0,0 1-1 0 0,0-1 0 0 0,-1 1 1 0 0,1-1-1 0 0,0 1 1 0 0,0-1-1 0 0,0 1 1 0 0,0-1-1 0 0,0 1 0 0 0,0 0 1 0 0,0-1-1 0 0,0 1 1 0 0,0-1-1 0 0,0 1 1 0 0,0-1-1 0 0,0 1 1 0 0,0-1-1 0 0,1 1 0 0 0,-1-1 1 0 0,0 1-1 0 0,0-1 1 0 0,0 1-1 0 0,1-1 1 0 0,-1 0-1 0 0,0 1 0 0 0,1-1 1 0 0,-1 1-1 0 0,0-1 1 0 0,1 0-1 0 0,0 1 1 0 0,19 9 45 0 0,22-2-1 0 0,-38-7-96 0 0,102 2 193 0 0,-91-4-1133 0 0,1 0 0 0 0,-1 0 0 0 0,0-2-1 0 0,27-7 1 0 0,-41 10 797 0 0,0-1 0 0 0,0 1-1 0 0,0 0 1 0 0,0 0 0 0 0,0-1-1 0 0,0 1 1 0 0,0-1 0 0 0,0 1-1 0 0,0-1 1 0 0,0 1 0 0 0,0-1-1 0 0,-1 0 1 0 0,1 1 0 0 0,0-1-1 0 0,0 0 1 0 0,-1 1 0 0 0,1-1-1 0 0,-1 0 1 0 0,1 0 0 0 0,-1 0-1 0 0,1 0 1 0 0,-1 0 0 0 0,1 1-1 0 0,-1-1 1 0 0,0 0 0 0 0,1 0-1 0 0,-1 0 1 0 0,0 0 0 0 0,0 0-1 0 0,0-2 1 0 0,0 0-547 0 0</inkml:trace>
</inkml:ink>
</file>

<file path=ppt/ink/ink7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8.581"/>
    </inkml:context>
    <inkml:brush xml:id="br0">
      <inkml:brushProperty name="width" value="0.1" units="cm"/>
      <inkml:brushProperty name="height" value="0.1" units="cm"/>
      <inkml:brushProperty name="color" value="#FFFFFF"/>
    </inkml:brush>
  </inkml:definitions>
  <inkml:trace contextRef="#ctx0" brushRef="#br0">16 77 1044 0 0,'-15'-12'4873'0'0,"29"6"-2384"0"0,-4 4-2590 0 0,123-22-902 0 0,-47 10-1903 0 0,-39 3 885 0 0,-26 3 926 0 0</inkml:trace>
</inkml:ink>
</file>

<file path=ppt/ink/ink7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9.013"/>
    </inkml:context>
    <inkml:brush xml:id="br0">
      <inkml:brushProperty name="width" value="0.1" units="cm"/>
      <inkml:brushProperty name="height" value="0.1" units="cm"/>
      <inkml:brushProperty name="color" value="#FFFFFF"/>
    </inkml:brush>
  </inkml:definitions>
  <inkml:trace contextRef="#ctx0" brushRef="#br0">0 1 1528 0 0,'20'13'648'0'0,"0"1"0"0"0,-2 1 0 0 0,1 1 0 0 0,24 29 0 0 0,-18-16-149 0 0,-1 1 0 0 0,-1 1 0 0 0,-2 1-1 0 0,-1 1 1 0 0,-2 0 0 0 0,-1 2-1 0 0,19 58 1 0 0,-31-74-283 0 0,-1 1 0 0 0,-1 0 0 0 0,0-1 0 0 0,-2 1 0 0 0,0 0 0 0 0,-1 0 0 0 0,-1 0 0 0 0,-1 0 0 0 0,-1 0 0 0 0,-1 0 0 0 0,0-1 0 0 0,-12 31 0 0 0,9-29-37 0 0,-2 0 1 0 0,0-1-1 0 0,-1-1 0 0 0,0 0 0 0 0,-2 0 0 0 0,-24 29 0 0 0,10-18-80 0 0,-35 37-696 0 0,17-27-2836 0 0,34-33 441 0 0</inkml:trace>
  <inkml:trace contextRef="#ctx0" brushRef="#br0" timeOffset="1">464 541 4812 0 0,'17'-9'885'0'0,"2"2"-125"0"0,0 2-88 0 0,1 0-88 0 0,1-2-124 0 0,-1 3-248 0 0,2-1-20 0 0,-4 2-524 0 0,-2 0-164 0 0,-1 1-280 0 0,-1-1-184 0 0,-3 3-37 0 0,-2 0-39 0 0,-1 0-80 0 0,-2 0 32 0 0</inkml:trace>
</inkml:ink>
</file>

<file path=ppt/ink/ink7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9.388"/>
    </inkml:context>
    <inkml:brush xml:id="br0">
      <inkml:brushProperty name="width" value="0.1" units="cm"/>
      <inkml:brushProperty name="height" value="0.1" units="cm"/>
      <inkml:brushProperty name="color" value="#FFFFFF"/>
    </inkml:brush>
  </inkml:definitions>
  <inkml:trace contextRef="#ctx0" brushRef="#br0">0 1 1592 0 0,'0'5'1240'0'0,"0"-1"-244"0"0,0 0-164 0 0,3 0-92 0 0,2 0-67 0 0,1-1-89 0 0,2-2-76 0 0,-1 1-48 0 0,9-1-636 0 0,2 1-180 0 0,1-2-252 0 0,-2 0-304 0 0,3 0 27 0 0,-2 0-15 0 0,2-3-88 0 0,-3 1-80 0 0</inkml:trace>
</inkml:ink>
</file>

<file path=ppt/ink/ink7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19.746"/>
    </inkml:context>
    <inkml:brush xml:id="br0">
      <inkml:brushProperty name="width" value="0.1" units="cm"/>
      <inkml:brushProperty name="height" value="0.1" units="cm"/>
      <inkml:brushProperty name="color" value="#FFFFFF"/>
    </inkml:brush>
  </inkml:definitions>
  <inkml:trace contextRef="#ctx0" brushRef="#br0">1 32 1688 0 0,'0'-11'1061'0'0,"3"-9"6454"0"0,1 34-6765 0 0,10 46 1191 0 0,12 120 1 0 0,-4-15-3471 0 0,-21-162 943 0 0,0 0 0 0 0,0 0 0 0 0,0 1 1 0 0,0-1-1 0 0,0 0 0 0 0,1 0 0 0 0,-1 0 0 0 0,3 3 0 0 0</inkml:trace>
</inkml:ink>
</file>

<file path=ppt/ink/ink7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20.116"/>
    </inkml:context>
    <inkml:brush xml:id="br0">
      <inkml:brushProperty name="width" value="0.1" units="cm"/>
      <inkml:brushProperty name="height" value="0.1" units="cm"/>
      <inkml:brushProperty name="color" value="#FFFFFF"/>
    </inkml:brush>
  </inkml:definitions>
  <inkml:trace contextRef="#ctx0" brushRef="#br0">25 0 5276 0 0,'-2'32'5826'0'0,"-3"28"-4792"0"0,2-38-667 0 0,-4 43 785 0 0,-1 78-1 0 0,9-125-1018 0 0,-1 0-1 0 0,2-1 0 0 0,0 1 1 0 0,2 0-1 0 0,0-1 1 0 0,0 0-1 0 0,2 0 0 0 0,0 0 1 0 0,12 23-1 0 0,-14-34-124 0 0,0 0-1 0 0,0 0 1 0 0,1-1-1 0 0,0 1 1 0 0,0-1-1 0 0,0-1 1 0 0,1 1-1 0 0,-1-1 1 0 0,11 7-1 0 0,-14-10-16 0 0,0 0-1 0 0,-1-1 0 0 0,1 1 0 0 0,-1 0 1 0 0,1 0-1 0 0,0-1 0 0 0,0 1 0 0 0,-1-1 1 0 0,1 1-1 0 0,0-1 0 0 0,0 0 0 0 0,-1 0 1 0 0,1 0-1 0 0,0 0 0 0 0,0 0 0 0 0,0 0 1 0 0,0 0-1 0 0,-1 0 0 0 0,1-1 0 0 0,0 1 1 0 0,0-1-1 0 0,-1 1 0 0 0,1-1 0 0 0,0 0 1 0 0,-1 0-1 0 0,1 0 0 0 0,-1 0 0 0 0,1 0 1 0 0,-1 0-1 0 0,1 0 0 0 0,-1 0 0 0 0,0-1 1 0 0,0 1-1 0 0,1 0 0 0 0,-1-1 0 0 0,0 1 1 0 0,0-1-1 0 0,0 1 0 0 0,-1-1 0 0 0,1 0 1 0 0,0 1-1 0 0,0-4 0 0 0,0 2 7 0 0,0 0 0 0 0,-1-1 0 0 0,0 1 0 0 0,1-1 0 0 0,-1 1 1 0 0,-1 0-1 0 0,1-1 0 0 0,0 1 0 0 0,-1-1 0 0 0,0 1 0 0 0,1 0 0 0 0,-1-1 0 0 0,-1 1 0 0 0,1 0 0 0 0,0 0 0 0 0,-1 0 0 0 0,0 0 0 0 0,1 0 0 0 0,-1 0 0 0 0,0 0 1 0 0,-4-3-1 0 0,3 2 11 0 0,-1-1 0 0 0,0 1 0 0 0,-1-1 0 0 0,1 1 0 0 0,-1 0 0 0 0,1 1 0 0 0,-1-1 0 0 0,0 1 0 0 0,-1 0 1 0 0,1 0-1 0 0,-10-3 0 0 0,12 5-138 0 0,-1 1 1 0 0,0-1-1 0 0,1 1 0 0 0,-1-1 1 0 0,0 1-1 0 0,0 0 1 0 0,1 1-1 0 0,-1-1 0 0 0,0 1 1 0 0,-4 1-1 0 0,-20 11-5579 0 0</inkml:trace>
</inkml:ink>
</file>

<file path=ppt/ink/ink7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27.422"/>
    </inkml:context>
    <inkml:brush xml:id="br0">
      <inkml:brushProperty name="width" value="0.1" units="cm"/>
      <inkml:brushProperty name="height" value="0.1" units="cm"/>
      <inkml:brushProperty name="color" value="#FFFFFF"/>
    </inkml:brush>
  </inkml:definitions>
  <inkml:trace contextRef="#ctx0" brushRef="#br0">19 97 4780 0 0,'-1'-10'5827'0'0,"8"6"-5642"0"0,1 0 0 0 0,0 1 0 0 0,0 0 0 0 0,0 0-1 0 0,12-2 1 0 0,1-1-18 0 0,119-24 420 0 0,-42 11-293 0 0,-84 16-275 0 0,0 0 1 0 0,0 1 0 0 0,20 0 0 0 0,-38 30-188 0 0,-6-5 155 0 0,-2 0 0 0 0,0-1 1 0 0,-31 41-1 0 0,29-44 14 0 0,-13 17 10 0 0,-34 34 1 0 0,14-16-5 0 0,-109 138-4 0 0,152-187-15 0 0,1-1 1 0 0,0 0 0 0 0,0 1-1 0 0,0 0 1 0 0,1-1-1 0 0,-4 10 1 0 0,6-13 5 0 0,-1-1 0 0 0,1 1 1 0 0,0 0-1 0 0,0 0 0 0 0,0 0 0 0 0,0-1 1 0 0,0 1-1 0 0,0 0 0 0 0,0 0 0 0 0,0 0 0 0 0,0-1 1 0 0,0 1-1 0 0,0 0 0 0 0,1 0 0 0 0,-1-1 1 0 0,0 1-1 0 0,1 0 0 0 0,-1 0 0 0 0,0-1 0 0 0,2 2 1 0 0,-1-1-1 0 0,0 0 1 0 0,0 0 0 0 0,0-1-1 0 0,0 1 1 0 0,0 0-1 0 0,1-1 1 0 0,-1 1 0 0 0,0-1-1 0 0,0 0 1 0 0,1 1-1 0 0,-1-1 1 0 0,0 0 0 0 0,1 0-1 0 0,-1 0 1 0 0,0 1 0 0 0,3-2-1 0 0,178 13-139 0 0,-127-7 143 0 0,38-1-319 0 0,-53-4-2244 0 0</inkml:trace>
</inkml:ink>
</file>

<file path=ppt/ink/ink7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27.764"/>
    </inkml:context>
    <inkml:brush xml:id="br0">
      <inkml:brushProperty name="width" value="0.1" units="cm"/>
      <inkml:brushProperty name="height" value="0.1" units="cm"/>
      <inkml:brushProperty name="color" value="#FFFFFF"/>
    </inkml:brush>
  </inkml:definitions>
  <inkml:trace contextRef="#ctx0" brushRef="#br0">0 65 3456 0 0,'52'2'999'0'0,"0"-3"-1"0"0,1-2 1 0 0,75-13-1 0 0,-59 6-834 0 0,-46 7-362 0 0,154-26-4688 0 0,-152 24 3968 0 0</inkml:trace>
</inkml:ink>
</file>

<file path=ppt/ink/ink7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4.492"/>
    </inkml:context>
    <inkml:brush xml:id="br0">
      <inkml:brushProperty name="width" value="0.1" units="cm"/>
      <inkml:brushProperty name="height" value="0.1" units="cm"/>
      <inkml:brushProperty name="color" value="#FFFFFF"/>
    </inkml:brush>
  </inkml:definitions>
  <inkml:trace contextRef="#ctx0" brushRef="#br0">254 19 3932 0 0,'-2'-2'318'0'0,"0"1"0"0"0,1-1 0 0 0,-1 1 0 0 0,0-1-1 0 0,0 1 1 0 0,0 0 0 0 0,0-1 0 0 0,0 1 0 0 0,0 0-1 0 0,-1 0 1 0 0,1 0 0 0 0,0 1 0 0 0,0-1 0 0 0,-1 1 0 0 0,1-1-1 0 0,0 1 1 0 0,-1 0 0 0 0,-3 0 0 0 0,1 0-135 0 0,0 1 0 0 0,-1 0 1 0 0,1 0-1 0 0,0 0 0 0 0,0 1 1 0 0,0-1-1 0 0,0 1 0 0 0,-5 3 0 0 0,-4 3-81 0 0,1 0 0 0 0,1 1-1 0 0,-1 0 1 0 0,1 1-1 0 0,-10 12 1 0 0,10-10 41 0 0,2 0 0 0 0,-1 1 0 0 0,-10 18 0 0 0,19-28-117 0 0,0 0-1 0 0,0 1 1 0 0,0-1-1 0 0,0 1 1 0 0,0-1-1 0 0,1 1 1 0 0,0 0 0 0 0,0-1-1 0 0,0 1 1 0 0,0 0-1 0 0,1 0 1 0 0,-1 0-1 0 0,1 0 1 0 0,0 0-1 0 0,0-1 1 0 0,0 1 0 0 0,1 0-1 0 0,-1 0 1 0 0,3 7-1 0 0,-1-9-53 0 0,-1 0 1 0 0,1 0-1 0 0,0 0 0 0 0,0 0 0 0 0,0-1 0 0 0,0 1 1 0 0,0-1-1 0 0,1 1 0 0 0,-1-1 0 0 0,0 0 0 0 0,1 0 1 0 0,-1 0-1 0 0,1 0 0 0 0,-1 0 0 0 0,1 0 0 0 0,-1-1 1 0 0,1 1-1 0 0,0-1 0 0 0,-1 0 0 0 0,1 0 0 0 0,0 0 1 0 0,-1 0-1 0 0,1 0 0 0 0,3-1 0 0 0,4 0-216 0 0,1 0-1 0 0,-1-1 0 0 0,0 0 1 0 0,18-7-1 0 0,-20 6-55 0 0,0 0 0 0 0,-1-1 0 0 0,1 0 0 0 0,10-9 1 0 0,-5 3-2324 0 0</inkml:trace>
</inkml:ink>
</file>

<file path=ppt/ink/ink7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4.993"/>
    </inkml:context>
    <inkml:brush xml:id="br0">
      <inkml:brushProperty name="width" value="0.1" units="cm"/>
      <inkml:brushProperty name="height" value="0.1" units="cm"/>
      <inkml:brushProperty name="color" value="#FFFFFF"/>
    </inkml:brush>
  </inkml:definitions>
  <inkml:trace contextRef="#ctx0" brushRef="#br0">76 366 9373 0 0,'-11'-23'208'0'0,"4"20"-84"0"0,2 16-73 0 0,5-10-40 0 0,0 0 1 0 0,0 0 0 0 0,0-1 0 0 0,0 1 0 0 0,0 0 0 0 0,0-1 0 0 0,1 1 0 0 0,0 0 0 0 0,-1-1 0 0 0,1 1-1 0 0,0-1 1 0 0,0 1 0 0 0,0-1 0 0 0,1 1 0 0 0,-1-1 0 0 0,0 0 0 0 0,1 1 0 0 0,0-1 0 0 0,-1 0 0 0 0,1 0-1 0 0,0 0 1 0 0,0-1 0 0 0,0 1 0 0 0,1 0 0 0 0,-1-1 0 0 0,0 1 0 0 0,0-1 0 0 0,1 0 0 0 0,-1 0 0 0 0,1 1 0 0 0,-1-2-1 0 0,1 1 1 0 0,0 0 0 0 0,4 0 0 0 0,1 1-60 0 0,0 0 0 0 0,0-1 0 0 0,1 0-1 0 0,-1-1 1 0 0,0 0 0 0 0,1 0 0 0 0,-1-1 0 0 0,0 0 0 0 0,1 0-1 0 0,8-3 1 0 0,-6 0-6 0 0,-1 0 0 0 0,0 0-1 0 0,0-1 1 0 0,0-1 0 0 0,-1 1 0 0 0,1-2-1 0 0,-1 1 1 0 0,-1-1 0 0 0,1 0 0 0 0,-1-1-1 0 0,-1 0 1 0 0,1-1 0 0 0,-1 1 0 0 0,-1-1-1 0 0,1 0 1 0 0,-2-1 0 0 0,1 0 0 0 0,-1 0-1 0 0,-1 0 1 0 0,0 0 0 0 0,0-1-1 0 0,-1 0 1 0 0,-1 1 0 0 0,1-1 0 0 0,0-16-1 0 0,-1 2 513 0 0,-2-1-1 0 0,0 1 0 0 0,-2-1 0 0 0,-1 1 1 0 0,-8-38-1 0 0,8 56 33 0 0,0 8-145 0 0,0 15 37 0 0,0 25 59 0 0,10 121 639 0 0,-4-106-756 0 0,12 394 1780 0 0,-9-160-1232 0 0,-4-251-702 0 0,-3 1 0 0 0,-6 47 0 0 0,5-71-151 0 0,-2 1 0 0 0,0-1 1 0 0,0 0-1 0 0,-1 0 0 0 0,-1-1 0 0 0,-1 1 0 0 0,-12 20 0 0 0,16-31-17 0 0,1-1 1 0 0,-1-1 0 0 0,0 1 0 0 0,0 0 0 0 0,0-1 0 0 0,0 1 0 0 0,-1-1 0 0 0,1 0-1 0 0,-1 0 1 0 0,0-1 0 0 0,0 1 0 0 0,0-1 0 0 0,0 1 0 0 0,0-1 0 0 0,0-1-1 0 0,-1 1 1 0 0,1-1 0 0 0,-8 2 0 0 0,5-2 0 0 0,1-1 1 0 0,0 0-1 0 0,0-1 0 0 0,-1 1 1 0 0,1-1-1 0 0,0 0 0 0 0,0-1 1 0 0,0 0-1 0 0,0 1 0 0 0,0-2 1 0 0,0 1-1 0 0,-7-5 0 0 0,-1-2 20 0 0,0 0-1 0 0,1-1 0 0 0,0 0 0 0 0,0-1 1 0 0,1-1-1 0 0,0 0 0 0 0,1 0 1 0 0,1-1-1 0 0,-10-16 0 0 0,14 18-21 0 0,0 1-1 0 0,1-1 0 0 0,1 0 1 0 0,0 0-1 0 0,1 0 0 0 0,0-1 1 0 0,0 1-1 0 0,1-1 1 0 0,1 0-1 0 0,0 1 0 0 0,0-1 1 0 0,2 0-1 0 0,-1 0 0 0 0,1 0 1 0 0,1 1-1 0 0,0-1 0 0 0,1 0 1 0 0,0 1-1 0 0,1 0 0 0 0,0 0 1 0 0,0 0-1 0 0,1 0 1 0 0,1 1-1 0 0,0 0 0 0 0,0 0 1 0 0,1 0-1 0 0,14-15 0 0 0,11-4-517 0 0,1 1 0 0 0,1 1-1 0 0,1 2 1 0 0,1 2 0 0 0,64-31 0 0 0,205-71-5872 0 0,-304 124 6343 0 0,65-23-2933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0.560"/>
    </inkml:context>
    <inkml:brush xml:id="br0">
      <inkml:brushProperty name="width" value="0.1" units="cm"/>
      <inkml:brushProperty name="height" value="0.1" units="cm"/>
      <inkml:brushProperty name="color" value="#FFFFFF"/>
    </inkml:brush>
  </inkml:definitions>
  <inkml:trace contextRef="#ctx0" brushRef="#br0">308 43 1976 0 0,'0'-2'258'0'0,"0"1"-1"0"0,0-1 1 0 0,0 0-1 0 0,0 1 0 0 0,-1-1 1 0 0,1 0-1 0 0,0 1 1 0 0,-1-1-1 0 0,1 0 1 0 0,-1 1-1 0 0,0-1 1 0 0,0 1-1 0 0,1-1 0 0 0,-1 1 1 0 0,0-1-1 0 0,0 1 1 0 0,0 0-1 0 0,0 0 1 0 0,-1-1-1 0 0,1 1 1 0 0,0 0-1 0 0,-2-2 0 0 0,0 2-41 0 0,1 0-1 0 0,-1 0 1 0 0,1 0-1 0 0,-1 0 1 0 0,0 1-1 0 0,1-1 1 0 0,-1 1-1 0 0,1 0 1 0 0,-1-1-1 0 0,0 1 1 0 0,0 0-1 0 0,1 0 1 0 0,-4 1-1 0 0,1 0-65 0 0,0 0 1 0 0,0 0-1 0 0,0 0 1 0 0,0 1-1 0 0,0-1 0 0 0,0 1 1 0 0,0 0-1 0 0,1 1 1 0 0,-1-1-1 0 0,1 1 0 0 0,0 0 1 0 0,0 0-1 0 0,0 1 0 0 0,-6 5 1 0 0,8-6-85 0 0,1 1 0 0 0,-1-1 0 0 0,1 0 0 0 0,0 1 0 0 0,0-1 0 0 0,0 1 0 0 0,1-1 0 0 0,-1 1 0 0 0,1-1 0 0 0,0 1 0 0 0,0-1 0 0 0,0 1 0 0 0,0-1 1 0 0,1 1-1 0 0,0-1 0 0 0,-1 1 0 0 0,1-1 0 0 0,2 5 0 0 0,3 10 128 0 0,1-1 0 0 0,11 19 0 0 0,-15-29-131 0 0,5 7 28 0 0,6 13 130 0 0,0 1-1 0 0,18 57 1 0 0,-30-76-185 0 0,0 0 0 0 0,0 0 0 0 0,-1 0 0 0 0,0 0 0 0 0,-1 1 0 0 0,0-1 0 0 0,0 0 0 0 0,-1 1 0 0 0,0-1 0 0 0,-1 0-1 0 0,0 0 1 0 0,0 0 0 0 0,-1 0 0 0 0,-4 9 0 0 0,3-7-25 0 0,-1-2 0 0 0,0 1 0 0 0,-1-1 0 0 0,0 0 0 0 0,0 0 0 0 0,-1 0 0 0 0,0-1 0 0 0,0 0 0 0 0,-1 0 0 0 0,0-1 0 0 0,0 0 0 0 0,-1-1 0 0 0,0 1 0 0 0,0-2 0 0 0,-1 1 0 0 0,0-1 0 0 0,0-1 0 0 0,0 0 0 0 0,0 0 0 0 0,0-1 0 0 0,-1 0 0 0 0,0-1 0 0 0,1 0 0 0 0,-14 0 0 0 0,-8-6-84 0 0,21-3 3 0 0,10 7 66 0 0,1-1 0 0 0,0 1-1 0 0,0-1 1 0 0,0 1 0 0 0,0-1 0 0 0,0 1 0 0 0,0 0 0 0 0,0-1 0 0 0,1 1-1 0 0,-1-1 1 0 0,0 1 0 0 0,0 0 0 0 0,0-1 0 0 0,0 1 0 0 0,0-1 0 0 0,1 1 0 0 0,-1 0-1 0 0,0-1 1 0 0,0 1 0 0 0,1 0 0 0 0,-1-1 0 0 0,0 1 0 0 0,1 0 0 0 0,-1 0-1 0 0,0-1 1 0 0,1 1 0 0 0,-1 0 0 0 0,0 0 0 0 0,1-1 0 0 0,-1 1 0 0 0,1 0 0 0 0,3-2-7 0 0,-1 0 1 0 0,1 1 0 0 0,-1 0 0 0 0,1 0 0 0 0,0 0 0 0 0,0 0-1 0 0,0 0 1 0 0,-1 1 0 0 0,1 0 0 0 0,0 0 0 0 0,0 0 0 0 0,0 0-1 0 0,7 2 1 0 0,50 12-60 0 0,-50-12 88 0 0,1 2 0 0 0,-1 0-1 0 0,0 0 1 0 0,0 1-1 0 0,-1 0 1 0 0,1 1 0 0 0,-1 0-1 0 0,-1 1 1 0 0,1 0-1 0 0,-1 0 1 0 0,0 1 0 0 0,-1 0-1 0 0,0 1 1 0 0,0-1-1 0 0,0 2 1 0 0,-2-1 0 0 0,1 1-1 0 0,-1 0 1 0 0,0 1-1 0 0,-1-1 1 0 0,0 1 0 0 0,-1 0-1 0 0,-1 0 1 0 0,1 1-1 0 0,-2-1 1 0 0,1 1 0 0 0,0 11-1 0 0,1 35 169 0 0,-8 112 0 0 0,0-42 236 0 0,4-127-423 0 0,0 0 0 0 0,0 0 0 0 0,0 0 0 0 0,0 0-1 0 0,0 0 1 0 0,0 0 0 0 0,0 0 0 0 0,0 0 0 0 0,1 0 0 0 0,-1 0-1 0 0,1 0 1 0 0,-1 0 0 0 0,0 0 0 0 0,1 0 0 0 0,-1 0 0 0 0,1 0-1 0 0,0-1 1 0 0,-1 1 0 0 0,1 0 0 0 0,0 0 0 0 0,-1-1 0 0 0,1 1-1 0 0,0 0 1 0 0,0-1 0 0 0,1 1 0 0 0,0 0-67 0 0,0 0 1 0 0,0-1-1 0 0,0 1 0 0 0,0-1 0 0 0,1 1 1 0 0,-1-1-1 0 0,0 0 0 0 0,0 0 1 0 0,0 0-1 0 0,1 0 0 0 0,1-1 0 0 0,8-1-717 0 0,0-1 0 0 0,-1-1 0 0 0,16-5 0 0 0,-24 7 405 0 0,7-2-383 0 0,-1 0 1 0 0,0-1-1 0 0,0 0 0 0 0,0 0 1 0 0,9-9-1 0 0,1-3-2185 0 0</inkml:trace>
</inkml:ink>
</file>

<file path=ppt/ink/ink7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5.359"/>
    </inkml:context>
    <inkml:brush xml:id="br0">
      <inkml:brushProperty name="width" value="0.1" units="cm"/>
      <inkml:brushProperty name="height" value="0.1" units="cm"/>
      <inkml:brushProperty name="color" value="#FFFFFF"/>
    </inkml:brush>
  </inkml:definitions>
  <inkml:trace contextRef="#ctx0" brushRef="#br0">273 10 5577 0 0,'8'-10'3993'0'0,"-15"28"-2485"0"0,-14 31-502 0 0,-108 239 1957 0 0,117-262-2738 0 0,-48 100 155 0 0,25-40-2936 0 0,35-84 2354 0 0,-1 0-135 0 0,0 0 0 0 0,1 0 0 0 0,-1 0 0 0 0,0 0 1 0 0,0 0-1 0 0,0 0 0 0 0,0-1 0 0 0,0 1 0 0 0,0 0 0 0 0,0-1 1 0 0,-1 1-1 0 0,1-1 0 0 0,-3 3 0 0 0</inkml:trace>
</inkml:ink>
</file>

<file path=ppt/ink/ink7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5.750"/>
    </inkml:context>
    <inkml:brush xml:id="br0">
      <inkml:brushProperty name="width" value="0.1" units="cm"/>
      <inkml:brushProperty name="height" value="0.1" units="cm"/>
      <inkml:brushProperty name="color" value="#FFFFFF"/>
    </inkml:brush>
  </inkml:definitions>
  <inkml:trace contextRef="#ctx0" brushRef="#br0">1 46 3644 0 0,'0'-10'347'0'0,"0"-20"1814"0"0,5 24-698 0 0,8 14 38 0 0,9 18-691 0 0,0 1 1 0 0,19 32-1 0 0,3 5-32 0 0,-14-24-342 0 0,16 25 262 0 0,3-2-1 0 0,95 92 1 0 0,-131-144-1316 0 0,0-1 0 0 0,0 0 0 0 0,1-1 0 0 0,1 0 0 0 0,-1-1 0 0 0,1-1 0 0 0,1 0 0 0 0,-1-2 0 0 0,1 1 0 0 0,27 4 0 0 0,-15-7-2218 0 0</inkml:trace>
</inkml:ink>
</file>

<file path=ppt/ink/ink7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6.115"/>
    </inkml:context>
    <inkml:brush xml:id="br0">
      <inkml:brushProperty name="width" value="0.1" units="cm"/>
      <inkml:brushProperty name="height" value="0.1" units="cm"/>
      <inkml:brushProperty name="color" value="#FFFFFF"/>
    </inkml:brush>
  </inkml:definitions>
  <inkml:trace contextRef="#ctx0" brushRef="#br0">291 75 4520 0 0,'0'-4'225'0'0,"-1"0"0"0"0,1 0-1 0 0,-1 0 1 0 0,0 0 0 0 0,0 0-1 0 0,0 0 1 0 0,0 1 0 0 0,-1-1 0 0 0,1 0-1 0 0,-1 1 1 0 0,0-1 0 0 0,0 1-1 0 0,0 0 1 0 0,-5-5 0 0 0,5 6-122 0 0,1 1 1 0 0,-1-1 0 0 0,-1 1 0 0 0,1 0 0 0 0,0 0 0 0 0,0 0 0 0 0,0 0-1 0 0,-1 0 1 0 0,1 0 0 0 0,0 0 0 0 0,-1 1 0 0 0,1 0 0 0 0,-1-1 0 0 0,1 1-1 0 0,0 0 1 0 0,-1 0 0 0 0,1 0 0 0 0,-1 0 0 0 0,1 0 0 0 0,-1 1 0 0 0,1-1-1 0 0,0 1 1 0 0,-1 0 0 0 0,-2 1 0 0 0,-8 3 193 0 0,0 1 0 0 0,1 0-1 0 0,0 1 1 0 0,0 1 0 0 0,1 0 0 0 0,-1 0 0 0 0,2 1 0 0 0,0 0-1 0 0,0 1 1 0 0,0 0 0 0 0,1 1 0 0 0,-14 21 0 0 0,17-22-146 0 0,-1 0 1 0 0,1 1-1 0 0,1 0 1 0 0,0 0-1 0 0,1 0 1 0 0,0 1-1 0 0,1 0 1 0 0,0-1-1 0 0,1 1 1 0 0,0 0-1 0 0,0 1 1 0 0,2-1-1 0 0,0 0 1 0 0,2 23-1 0 0,-1-31-138 0 0,0 0 1 0 0,0 0-1 0 0,0 0 0 0 0,0 0 0 0 0,1 0 1 0 0,0 0-1 0 0,0 0 0 0 0,0-1 0 0 0,0 1 1 0 0,1-1-1 0 0,-1 0 0 0 0,1 1 0 0 0,0-1 0 0 0,0 0 1 0 0,0 0-1 0 0,6 4 0 0 0,-3-4-90 0 0,0 1-1 0 0,1-1 1 0 0,-1 0-1 0 0,1 0 1 0 0,0-1 0 0 0,0 0-1 0 0,0 0 1 0 0,0-1-1 0 0,10 1 1 0 0,-5-1-139 0 0,1-1 1 0 0,0 0-1 0 0,0 0 1 0 0,0-2-1 0 0,0 0 1 0 0,-1 0-1 0 0,1-1 1 0 0,-1-1 0 0 0,1 0-1 0 0,20-10 1 0 0,-27 10 162 0 0,0-1 1 0 0,-1 1-1 0 0,1-1 1 0 0,-1 0-1 0 0,0 0 1 0 0,-1-1-1 0 0,0 1 1 0 0,1-1 0 0 0,-2 0-1 0 0,1 0 1 0 0,-1 0-1 0 0,0-1 1 0 0,0 0-1 0 0,0 1 1 0 0,-1-1-1 0 0,0 0 1 0 0,1-11 0 0 0,2-12 674 0 0,-2 0 1 0 0,-1-52 0 0 0,-4 66-115 0 0,-2 18 18 0 0,-2 27-59 0 0,6-15-442 0 0,1-1 0 0 0,0 0 0 0 0,1 0-1 0 0,1 0 1 0 0,0 0 0 0 0,1 0 0 0 0,0-1 0 0 0,11 22 0 0 0,-12-29-230 0 0,0 1 0 0 0,0-1 1 0 0,1 0-1 0 0,-1-1 1 0 0,1 1-1 0 0,1-1 0 0 0,-1 1 1 0 0,1-1-1 0 0,6 4 1 0 0,-7-5-195 0 0,0-1-1 0 0,-1 0 1 0 0,1-1 0 0 0,1 1 0 0 0,-1-1 0 0 0,0 1 0 0 0,0-1 0 0 0,0 0 0 0 0,1-1 0 0 0,-1 1 0 0 0,0-1 0 0 0,1 0 0 0 0,-1 0 0 0 0,6-1-1 0 0,5-2-2487 0 0</inkml:trace>
</inkml:ink>
</file>

<file path=ppt/ink/ink7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6.487"/>
    </inkml:context>
    <inkml:brush xml:id="br0">
      <inkml:brushProperty name="width" value="0.1" units="cm"/>
      <inkml:brushProperty name="height" value="0.1" units="cm"/>
      <inkml:brushProperty name="color" value="#FFFFFF"/>
    </inkml:brush>
  </inkml:definitions>
  <inkml:trace contextRef="#ctx0" brushRef="#br0">0 160 3048 0 0,'4'-38'1332'0'0,"-3"19"152"0"0,1 1 0 0 0,7-27-1 0 0,-9 46-1366 0 0,1 0 0 0 0,0-1 0 0 0,0 1 0 0 0,-1 0 0 0 0,1 0 0 0 0,-1-1 0 0 0,1 1 0 0 0,0 0 0 0 0,-1 0-1 0 0,1 0 1 0 0,-1 0 0 0 0,0-1 0 0 0,1 1 0 0 0,-1 0 0 0 0,0 0 0 0 0,0 0 0 0 0,1 1 0 0 0,12 68 965 0 0,25 110 20 0 0,-32-166-1194 0 0,-4-24 51 0 0,-5-37 46 0 0,2 30 4 0 0,1 1 52 0 0,-2-10 118 0 0,2 1 1 0 0,1-1 0 0 0,5-27 0 0 0,-6 48-148 0 0,1 0-1 0 0,0 0 1 0 0,0 0-1 0 0,1 0 1 0 0,-1 0-1 0 0,1 1 1 0 0,0-1 0 0 0,0 1-1 0 0,1-1 1 0 0,-1 1-1 0 0,1 0 1 0 0,0 0-1 0 0,0 0 1 0 0,0 0-1 0 0,1 0 1 0 0,-1 1-1 0 0,1-1 1 0 0,0 1 0 0 0,0 0-1 0 0,0 0 1 0 0,1 1-1 0 0,5-4 1 0 0,-5 5-10 0 0,0 0 1 0 0,0 1-1 0 0,0-1 1 0 0,0 1 0 0 0,0 0-1 0 0,0 0 1 0 0,0 0-1 0 0,0 1 1 0 0,0 0-1 0 0,0 0 1 0 0,0 0 0 0 0,0 0-1 0 0,0 1 1 0 0,-1 0-1 0 0,1 0 1 0 0,0 0 0 0 0,-1 1-1 0 0,7 4 1 0 0,1 2 31 0 0,0 0 0 0 0,0 0 1 0 0,-1 1-1 0 0,-1 0 1 0 0,12 14-1 0 0,-15-15-23 0 0,-1 0 1 0 0,0 0-1 0 0,-1 0 0 0 0,1 1 0 0 0,-2 0 1 0 0,0 0-1 0 0,0 0 0 0 0,-1 1 0 0 0,0-1 1 0 0,3 19-1 0 0,-5-11-268 0 0,0 0 1 0 0,-1-1-1 0 0,0 1 0 0 0,-2 0 1 0 0,-6 31-1 0 0,5-25-1319 0 0,7-12-2793 0 0</inkml:trace>
</inkml:ink>
</file>

<file path=ppt/ink/ink7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6.860"/>
    </inkml:context>
    <inkml:brush xml:id="br0">
      <inkml:brushProperty name="width" value="0.1" units="cm"/>
      <inkml:brushProperty name="height" value="0.1" units="cm"/>
      <inkml:brushProperty name="color" value="#FFFFFF"/>
    </inkml:brush>
  </inkml:definitions>
  <inkml:trace contextRef="#ctx0" brushRef="#br0">291 17 5088 0 0,'0'-1'118'0'0,"0"0"-1"0"0,-1 0 0 0 0,1 0 0 0 0,0 1 0 0 0,-1-1 0 0 0,1 0 0 0 0,-1 0 0 0 0,1 0 0 0 0,-1 1 0 0 0,1-1 0 0 0,-1 0 0 0 0,1 1 0 0 0,-1-1 0 0 0,0 0 0 0 0,1 1 0 0 0,-1-1 1 0 0,0 1-1 0 0,0-1 0 0 0,1 1 0 0 0,-1-1 0 0 0,0 1 0 0 0,0 0 0 0 0,0-1 0 0 0,0 1 0 0 0,1 0 0 0 0,-1 0 0 0 0,0 0 0 0 0,0-1 0 0 0,0 1 0 0 0,0 0 0 0 0,0 0 1 0 0,0 0-1 0 0,0 0 0 0 0,0 1 0 0 0,1-1 0 0 0,-1 0 0 0 0,0 0 0 0 0,0 0 0 0 0,-1 1 0 0 0,-37 9 1506 0 0,25-3-1251 0 0,0 0 0 0 0,1 1 0 0 0,0 1 0 0 0,0 0 0 0 0,1 0 1 0 0,0 1-1 0 0,1 1 0 0 0,-16 18 0 0 0,15-15-96 0 0,1 1 1 0 0,0 0-1 0 0,1 0 0 0 0,1 1 0 0 0,0 1 1 0 0,-12 32-1 0 0,19-42-204 0 0,-1 1 0 0 0,2-1 0 0 0,-1 1 0 0 0,1 0 1 0 0,0-1-1 0 0,1 1 0 0 0,0 0 0 0 0,0 0 0 0 0,0 0 0 0 0,1-1 0 0 0,1 1 1 0 0,-1 0-1 0 0,1-1 0 0 0,4 11 0 0 0,-4-14-101 0 0,0 0 0 0 0,0 0 0 0 0,1 0 0 0 0,0 0 0 0 0,0 0 0 0 0,0-1 0 0 0,0 1 0 0 0,0-1 0 0 0,1 1 0 0 0,-1-1 0 0 0,1-1 0 0 0,0 1 0 0 0,0 0 1 0 0,0-1-1 0 0,0 0 0 0 0,1 0 0 0 0,-1 0 0 0 0,1 0 0 0 0,-1-1 0 0 0,1 0 0 0 0,-1 0 0 0 0,1 0 0 0 0,0 0 0 0 0,7-1 0 0 0,-5 1-117 0 0,0-1 0 0 0,0 0 1 0 0,0 0-1 0 0,1-1 0 0 0,-1 0 0 0 0,0-1 1 0 0,0 1-1 0 0,0-1 0 0 0,0-1 0 0 0,-1 1 1 0 0,1-1-1 0 0,-1 0 0 0 0,1-1 0 0 0,-1 1 1 0 0,0-1-1 0 0,0-1 0 0 0,-1 1 0 0 0,1-1 1 0 0,-1 0-1 0 0,0 0 0 0 0,0 0 0 0 0,-1-1 1 0 0,1 0-1 0 0,-1 0 0 0 0,-1 0 0 0 0,7-12 1 0 0,-1-5-216 0 0,0-1 0 0 0,-2 1 0 0 0,0-2-1 0 0,-2 1 1 0 0,-1-1 0 0 0,2-35 0 0 0,-3 12-320 0 0,-2-36-1833 0 0</inkml:trace>
</inkml:ink>
</file>

<file path=ppt/ink/ink7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7.237"/>
    </inkml:context>
    <inkml:brush xml:id="br0">
      <inkml:brushProperty name="width" value="0.1" units="cm"/>
      <inkml:brushProperty name="height" value="0.1" units="cm"/>
      <inkml:brushProperty name="color" value="#FFFFFF"/>
    </inkml:brush>
  </inkml:definitions>
  <inkml:trace contextRef="#ctx0" brushRef="#br0">20 155 11449 0 0,'-14'-111'1896'0'0,"8"67"148"0"0,50 318 255 0 0,-20-112-1150 0 0,-16-91-771 0 0,3 0 1 0 0,37 122-1 0 0,-47-190-507 0 0,0 0-1 0 0,0 0 1 0 0,1 0 0 0 0,-1 0 0 0 0,0-1-1 0 0,1 1 1 0 0,0-1 0 0 0,-1 1-1 0 0,1-1 1 0 0,0 1 0 0 0,0-1 0 0 0,1 0-1 0 0,-1 0 1 0 0,0 0 0 0 0,1 0 0 0 0,-1 0-1 0 0,1-1 1 0 0,0 1 0 0 0,-1-1 0 0 0,1 1-1 0 0,0-1 1 0 0,0 0 0 0 0,0 0 0 0 0,0 0-1 0 0,0-1 1 0 0,0 1 0 0 0,0-1 0 0 0,0 0-1 0 0,0 0 1 0 0,4 0 0 0 0,1-1-529 0 0,0 0 1 0 0,0-1-1 0 0,0 0 1 0 0,-1-1 0 0 0,1 1-1 0 0,-1-1 1 0 0,1-1-1 0 0,-1 0 1 0 0,0 0-1 0 0,10-7 1 0 0,3-4-2471 0 0</inkml:trace>
</inkml:ink>
</file>

<file path=ppt/ink/ink7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7.576"/>
    </inkml:context>
    <inkml:brush xml:id="br0">
      <inkml:brushProperty name="width" value="0.1" units="cm"/>
      <inkml:brushProperty name="height" value="0.1" units="cm"/>
      <inkml:brushProperty name="color" value="#FFFFFF"/>
    </inkml:brush>
  </inkml:definitions>
  <inkml:trace contextRef="#ctx0" brushRef="#br0">1 1 5400 0 0,'0'0'1016'0'0,"0"17"2581"0"0,0 10-2826 0 0,2 0 1 0 0,0 0 0 0 0,2-1-1 0 0,2 1 1 0 0,0-1-1 0 0,15 40 1 0 0,-17-56-800 0 0,0 0 1 0 0,0 0-1 0 0,1 0 1 0 0,1 0-1 0 0,0-1 1 0 0,0 0-1 0 0,1 0 1 0 0,0-1-1 0 0,0 0 1 0 0,1 0-1 0 0,0 0 0 0 0,0-1 1 0 0,1-1-1 0 0,0 1 1 0 0,0-1-1 0 0,1-1 1 0 0,-1 0-1 0 0,20 8 1 0 0,-24-12-95 0 0,0 1 1 0 0,0-1 0 0 0,-1 0 0 0 0,1-1 0 0 0,0 1-1 0 0,0-1 1 0 0,0 0 0 0 0,0 0 0 0 0,0 0 0 0 0,0-1-1 0 0,0 0 1 0 0,0 0 0 0 0,-1 0 0 0 0,1 0 0 0 0,0-1-1 0 0,0 0 1 0 0,4-2 0 0 0,-3 0-13 0 0,-1 0 0 0 0,1-1-1 0 0,-1 1 1 0 0,0-1 0 0 0,0 0 0 0 0,-1 0 0 0 0,1 0 0 0 0,-1-1-1 0 0,0 0 1 0 0,6-12 0 0 0,0-6 123 0 0,0-1 0 0 0,-2-1 0 0 0,-1 1 0 0 0,-1-1-1 0 0,3-31 1 0 0,-1 18 627 0 0,-5 23 48 0 0,0 0 1 0 0,1-27-1 0 0,-4 43-416 0 0,-6 25 759 0 0,1 7-296 0 0,1 1-1 0 0,2 64 1 0 0,14 69 488 0 0,0-6-384 0 0,-14-7-255 0 0,0-132-481 0 0,0-1 0 0 0,-1 1 1 0 0,-2-1-1 0 0,0 0 0 0 0,-10 26 0 0 0,13-41-61 0 0,-1-1 0 0 0,1 1 0 0 0,-1-1-1 0 0,1 0 1 0 0,-1 1 0 0 0,-1-1 0 0 0,1-1 0 0 0,0 1 0 0 0,-1 0-1 0 0,0-1 1 0 0,0 0 0 0 0,0 0 0 0 0,-9 5 0 0 0,5-4 0 0 0,0-1 0 0 0,0 0 0 0 0,0 0 0 0 0,0-1 0 0 0,-1 0 0 0 0,1 0 1 0 0,-14 0-1 0 0,-8-2 20 0 0,0-1 0 0 0,0-1 0 0 0,-48-11 1 0 0,76 13-37 0 0,-6-2-55 0 0,-34-8-612 0 0,42 10 490 0 0,-1 0 0 0 0,0 0 0 0 0,0-1 0 0 0,1 1 0 0 0,-1 0 0 0 0,0-1 0 0 0,0 1 0 0 0,1 0 0 0 0,-1-1 0 0 0,0 1 0 0 0,1-1 0 0 0,-1 1 0 0 0,1-1 0 0 0,-1 1 0 0 0,1-1 0 0 0,-1 0 0 0 0,1 1 0 0 0,-1-1 0 0 0,1 0 0 0 0,-1 1 0 0 0,1-1 0 0 0,0 0 0 0 0,-1 1 0 0 0,1-1 0 0 0,0 0 0 0 0,0 0 0 0 0,0 1 0 0 0,0-1 0 0 0,-1 0 0 0 0,1 0 0 0 0,0 0 0 0 0,0 1 0 0 0,1-1 0 0 0,-1 0 0 0 0,0 0 0 0 0,0 1 0 0 0,0-1 0 0 0,0 0 0 0 0,1 0 0 0 0,-1 1 0 0 0,0-1 0 0 0,1 0-1 0 0,-1 0 1 0 0,5-7-975 0 0,0 1 0 0 0,1 0 0 0 0,12-12-1 0 0,0 3-1634 0 0</inkml:trace>
</inkml:ink>
</file>

<file path=ppt/ink/ink7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7.941"/>
    </inkml:context>
    <inkml:brush xml:id="br0">
      <inkml:brushProperty name="width" value="0.1" units="cm"/>
      <inkml:brushProperty name="height" value="0.1" units="cm"/>
      <inkml:brushProperty name="color" value="#FFFFFF"/>
    </inkml:brush>
  </inkml:definitions>
  <inkml:trace contextRef="#ctx0" brushRef="#br0">1 2 5036 0 0,'3'-2'625'0'0,"0"2"-633"0"0,-2 0-465 0 0,3 0-375 0 0</inkml:trace>
</inkml:ink>
</file>

<file path=ppt/ink/ink7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9.541"/>
    </inkml:context>
    <inkml:brush xml:id="br0">
      <inkml:brushProperty name="width" value="0.1" units="cm"/>
      <inkml:brushProperty name="height" value="0.1" units="cm"/>
      <inkml:brushProperty name="color" value="#FFFFFF"/>
    </inkml:brush>
  </inkml:definitions>
  <inkml:trace contextRef="#ctx0" brushRef="#br0">46 0 928 0 0,'-19'10'10276'0'0,"18"-7"-9787"0"0,-11 27 2474 0 0,6 40-3772 0 0,5-62 1593 0 0,-1 27-913 0 0,-1 46 903 0 0,2-28-7751 0 0</inkml:trace>
</inkml:ink>
</file>

<file path=ppt/ink/ink7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0.009"/>
    </inkml:context>
    <inkml:brush xml:id="br0">
      <inkml:brushProperty name="width" value="0.1" units="cm"/>
      <inkml:brushProperty name="height" value="0.1" units="cm"/>
      <inkml:brushProperty name="color" value="#FFFFFF"/>
    </inkml:brush>
  </inkml:definitions>
  <inkml:trace contextRef="#ctx0" brushRef="#br0">342 19 4048 0 0,'-3'-2'203'0'0,"0"0"-1"0"0,0 0 1 0 0,0 0-1 0 0,-1 1 1 0 0,1-1-1 0 0,0 1 0 0 0,-1-1 1 0 0,1 1-1 0 0,-1 0 1 0 0,1 0-1 0 0,-1 1 1 0 0,1-1-1 0 0,-1 1 1 0 0,0 0-1 0 0,1 0 1 0 0,-6 0-1 0 0,3 1 1 0 0,0 1 0 0 0,1-1 0 0 0,-1 1 1 0 0,1 0-1 0 0,0 0 0 0 0,-1 1 0 0 0,1 0 0 0 0,0 0 0 0 0,-6 5 1 0 0,-6 5 296 0 0,2 2 1 0 0,-1 0 0 0 0,2 1 0 0 0,-19 25 0 0 0,13-10 13 0 0,2 0 1 0 0,-19 43-1 0 0,27-50-210 0 0,1 1 0 0 0,2 0-1 0 0,0 0 1 0 0,2 1 0 0 0,1-1-1 0 0,1 1 1 0 0,0 43 0 0 0,3-53-188 0 0,0 0 0 0 0,2 0 0 0 0,-1 0 0 0 0,2 0 0 0 0,0 0 0 0 0,1-1 0 0 0,1 1 0 0 0,0-1 0 0 0,1 0 0 0 0,0-1 0 0 0,1 1 1 0 0,18 24-1 0 0,-20-31-80 0 0,2-1 0 0 0,-1 0 0 0 0,1 0 0 0 0,0 0 0 0 0,1-1 1 0 0,-1 0-1 0 0,1-1 0 0 0,0 1 0 0 0,1-2 0 0 0,-1 1 0 0 0,1-1 1 0 0,0 0-1 0 0,0-1 0 0 0,0 0 0 0 0,0-1 0 0 0,1 0 0 0 0,-1 0 1 0 0,1-1-1 0 0,0 0 0 0 0,17-1 0 0 0,-4-1-42 0 0,-1-2 1 0 0,1 0-1 0 0,-1-2 1 0 0,1 0-1 0 0,-1-2 1 0 0,-1 0-1 0 0,26-13 0 0 0,-35 15 5 0 0,-2-1 0 0 0,1 0-1 0 0,-1-1 1 0 0,0 0-1 0 0,0 0 1 0 0,-1-1 0 0 0,0-1-1 0 0,0 1 1 0 0,-1-1-1 0 0,0-1 1 0 0,0 1 0 0 0,7-15-1 0 0,-7 10 1 0 0,-2 0 0 0 0,0 0 0 0 0,0-1 0 0 0,-1 0 0 0 0,-1 0 1 0 0,0 0-1 0 0,-2 0 0 0 0,3-27 0 0 0,-5 16-10 0 0,0 1 1 0 0,-2 0 0 0 0,0-1 0 0 0,-2 1 0 0 0,-1 0-1 0 0,-1 1 1 0 0,-1-1 0 0 0,-1 1 0 0 0,-1 1-1 0 0,-1-1 1 0 0,-14-22 0 0 0,18 36 6 0 0,-1 1-1 0 0,0-1 1 0 0,0 2 0 0 0,0-1-1 0 0,-1 1 1 0 0,-12-9 0 0 0,16 13-271 0 0,-1 1 0 0 0,0 0 0 0 0,0 0 0 0 0,0 0 0 0 0,0 1 0 0 0,-7-3-1 0 0,9 4-374 0 0,-1 0-1 0 0,0 1 1 0 0,0-1-1 0 0,1 0 0 0 0,-1 1 1 0 0,0 0-1 0 0,0 0 1 0 0,1 0-1 0 0,-1 1 0 0 0,-5 0 1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0.977"/>
    </inkml:context>
    <inkml:brush xml:id="br0">
      <inkml:brushProperty name="width" value="0.1" units="cm"/>
      <inkml:brushProperty name="height" value="0.1" units="cm"/>
      <inkml:brushProperty name="color" value="#FFFFFF"/>
    </inkml:brush>
  </inkml:definitions>
  <inkml:trace contextRef="#ctx0" brushRef="#br0">1 31 5460 0 0,'0'-7'552'0'0,"1"-16"5168"0"0,1 36-4635 0 0,13 163 1817 0 0,-9-87-2714 0 0,19 95 0 0 0,-14-151-2412 0 0,0-13-2889 0 0</inkml:trace>
</inkml:ink>
</file>

<file path=ppt/ink/ink7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0.384"/>
    </inkml:context>
    <inkml:brush xml:id="br0">
      <inkml:brushProperty name="width" value="0.1" units="cm"/>
      <inkml:brushProperty name="height" value="0.1" units="cm"/>
      <inkml:brushProperty name="color" value="#FFFFFF"/>
    </inkml:brush>
  </inkml:definitions>
  <inkml:trace contextRef="#ctx0" brushRef="#br0">1 4 6145 0 0,'0'0'105'0'0,"0"0"1"0"0,1-1 0 0 0,-1 1 0 0 0,0 0 0 0 0,1 0 0 0 0,-1-1 0 0 0,0 1 0 0 0,1 0-1 0 0,-1 0 1 0 0,0-1 0 0 0,1 1 0 0 0,-1 0 0 0 0,1 0 0 0 0,-1 0 0 0 0,0 0 0 0 0,1 0-1 0 0,-1 0 1 0 0,0 0 0 0 0,1 0 0 0 0,-1 0 0 0 0,1 0 0 0 0,-1 0 0 0 0,1 0 0 0 0,-1 0-1 0 0,0 0 1 0 0,1 0 0 0 0,-1 0 0 0 0,0 0 0 0 0,1 0 0 0 0,-1 1 0 0 0,1-1 0 0 0,0 0 0 0 0,9 15 1376 0 0,2 26-882 0 0,-10-34-243 0 0,9 46 928 0 0,7 86 1 0 0,-13-85-584 0 0,20 85 0 0 0,-22-127-623 0 0,0 0 0 0 0,2 1 0 0 0,-1-2 0 0 0,2 1 0 0 0,-1 0 0 0 0,9 11 0 0 0,-11-19-63 0 0,0 0 0 0 0,0 0 0 0 0,0-1 0 0 0,0 1 0 0 0,1-1 0 0 0,-1 0 1 0 0,1 0-1 0 0,0 0 0 0 0,0-1 0 0 0,0 1 0 0 0,0-1 0 0 0,0 0 1 0 0,1 0-1 0 0,-1-1 0 0 0,0 1 0 0 0,1-1 0 0 0,0 0 0 0 0,-1 0 1 0 0,1 0-1 0 0,4 0 0 0 0,3-1-294 0 0,-1 0 0 0 0,0-1 0 0 0,1-1 0 0 0,-1 1 0 0 0,0-2 0 0 0,13-3 1 0 0,-18 4-223 0 0,0 0 1 0 0,0-1 0 0 0,0 0-1 0 0,-1 0 1 0 0,1 0 0 0 0,-1-1-1 0 0,0 1 1 0 0,0-1-1 0 0,0-1 1 0 0,0 1 0 0 0,-1-1-1 0 0,6-7 1 0 0,-3 0-2476 0 0</inkml:trace>
</inkml:ink>
</file>

<file path=ppt/ink/ink7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0.746"/>
    </inkml:context>
    <inkml:brush xml:id="br0">
      <inkml:brushProperty name="width" value="0.1" units="cm"/>
      <inkml:brushProperty name="height" value="0.1" units="cm"/>
      <inkml:brushProperty name="color" value="#FFFFFF"/>
    </inkml:brush>
  </inkml:definitions>
  <inkml:trace contextRef="#ctx0" brushRef="#br0">5 355 4524 0 0,'-1'0'76'0'0,"1"0"-1"0"0,0 0 0 0 0,0-1 0 0 0,-1 1 0 0 0,1 0 0 0 0,0 0 1 0 0,0 0-1 0 0,-1 0 0 0 0,1 0 0 0 0,0-1 0 0 0,0 1 0 0 0,0 0 1 0 0,0 0-1 0 0,-1 0 0 0 0,1 0 0 0 0,0-1 0 0 0,0 1 1 0 0,0 0-1 0 0,0 0 0 0 0,0-1 0 0 0,0 1 0 0 0,-1 0 0 0 0,1 0 1 0 0,0-1-1 0 0,0 1 0 0 0,0 0 0 0 0,0 0 0 0 0,0-1 0 0 0,0 1 1 0 0,0 0-1 0 0,0 0 0 0 0,0-1 0 0 0,0 1 0 0 0,0 0 0 0 0,0 0 1 0 0,0-1-1 0 0,1 1 0 0 0,9-7 1288 0 0,27-3-741 0 0,-26 7-253 0 0,3-1-164 0 0,70-23-1126 0 0,-72 22 59 0 0,1 0 1 0 0,-1-1-1 0 0,-1 0 1 0 0,17-12-1 0 0,-13 2-1200 0 0,-11 8 1045 0 0</inkml:trace>
  <inkml:trace contextRef="#ctx0" brushRef="#br0" timeOffset="1">94 129 1760 0 0,'-1'0'162'0'0,"0"0"-1"0"0,0 0 1 0 0,1 0-1 0 0,-1 0 1 0 0,0 0 0 0 0,0-1-1 0 0,0 1 1 0 0,1 0-1 0 0,-1-1 1 0 0,0 1-1 0 0,0 0 1 0 0,1-1 0 0 0,-1 1-1 0 0,0-1 1 0 0,1 1-1 0 0,-1-1 1 0 0,0 0-1 0 0,1 1 1 0 0,-1-1 0 0 0,1 0-1 0 0,-1 1 1 0 0,1-1-1 0 0,-1 0 1 0 0,1 0-1 0 0,0 1 1 0 0,-1-1 0 0 0,1-1-1 0 0,0 0-41 0 0,0 1-1 0 0,1 0 1 0 0,-1 0-1 0 0,0 0 1 0 0,1-1-1 0 0,-1 1 1 0 0,1 0-1 0 0,0 0 1 0 0,-1 0 0 0 0,1 0-1 0 0,0 0 1 0 0,0 0-1 0 0,-1 0 1 0 0,1 0-1 0 0,0 0 1 0 0,1 0-1 0 0,5-4 96 0 0,-1 0 0 0 0,1 0 0 0 0,0 1 0 0 0,11-6 0 0 0,11 0-871 0 0,32-8 0 0 0,-36 11-1246 0 0,1-1 0 0 0,24-11 1 0 0,-42 14 887 0 0</inkml:trace>
</inkml:ink>
</file>

<file path=ppt/ink/ink7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28.151"/>
    </inkml:context>
    <inkml:brush xml:id="br0">
      <inkml:brushProperty name="width" value="0.1" units="cm"/>
      <inkml:brushProperty name="height" value="0.1" units="cm"/>
      <inkml:brushProperty name="color" value="#FFFFFF"/>
    </inkml:brush>
  </inkml:definitions>
  <inkml:trace contextRef="#ctx0" brushRef="#br0">0 1 2088 0 0,'12'6'5144'0'0,"-11"-5"-4874"0"0,8 18 1815 0 0,1 26-1631 0 0,-8-34 269 0 0,8 38-261 0 0,21 91 1817 0 0,-1-50-7285 0 0</inkml:trace>
</inkml:ink>
</file>

<file path=ppt/ink/ink7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28.493"/>
    </inkml:context>
    <inkml:brush xml:id="br0">
      <inkml:brushProperty name="width" value="0.1" units="cm"/>
      <inkml:brushProperty name="height" value="0.1" units="cm"/>
      <inkml:brushProperty name="color" value="#FFFFFF"/>
    </inkml:brush>
  </inkml:definitions>
  <inkml:trace contextRef="#ctx0" brushRef="#br0">16 62 3836 0 0,'-7'-14'632'0'0,"3"0"-676"0"0,1 4-140 0 0,1 2-280 0 0,2 0-296 0 0,2 4 4 0 0,1 1-32 0 0</inkml:trace>
</inkml:ink>
</file>

<file path=ppt/ink/ink7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28.851"/>
    </inkml:context>
    <inkml:brush xml:id="br0">
      <inkml:brushProperty name="width" value="0.1" units="cm"/>
      <inkml:brushProperty name="height" value="0.1" units="cm"/>
      <inkml:brushProperty name="color" value="#FFFFFF"/>
    </inkml:brush>
  </inkml:definitions>
  <inkml:trace contextRef="#ctx0" brushRef="#br0">144 23 1336 0 0,'6'-18'8736'0'0,"-6"17"-8356"0"0,-1 0-244 0 0,1 1 0 0 0,-1-1 0 0 0,1 1 0 0 0,-1 0 0 0 0,0-1 0 0 0,1 1 0 0 0,-1 0 0 0 0,0 0 0 0 0,1 0 0 0 0,-1-1 0 0 0,0 1 0 0 0,1 0 0 0 0,-1 0 0 0 0,0 0 1 0 0,1 0-1 0 0,-1 0 0 0 0,0 0 0 0 0,1 0 0 0 0,-1 0 0 0 0,0 0 0 0 0,0 1 0 0 0,-5 0-38 0 0,1 1 0 0 0,-1-1 0 0 0,0 1 0 0 0,1 1 0 0 0,-8 3 0 0 0,9-3-50 0 0,0-1 0 0 0,0 1-1 0 0,0 0 1 0 0,0 0 0 0 0,0 1-1 0 0,1-1 1 0 0,0 1 0 0 0,-1 0 0 0 0,1 0-1 0 0,1 0 1 0 0,-1 0 0 0 0,1 0-1 0 0,-1 1 1 0 0,1-1 0 0 0,0 1-1 0 0,1-1 1 0 0,-1 1 0 0 0,1 0-1 0 0,0 0 1 0 0,0-1 0 0 0,0 7 0 0 0,1-5-12 0 0,1 1 1 0 0,-1 0 0 0 0,2-1 0 0 0,-1 1 0 0 0,0-1 0 0 0,1 0 0 0 0,0 1 0 0 0,1-1 0 0 0,0 0-1 0 0,0 0 1 0 0,0 0 0 0 0,0-1 0 0 0,1 1 0 0 0,0-1 0 0 0,5 6 0 0 0,41 40 166 0 0,-37-40-158 0 0,-1 1 1 0 0,0 0 0 0 0,-1 1-1 0 0,0 0 1 0 0,15 26-1 0 0,-25-37-39 0 0,0 0 0 0 0,0 0 0 0 0,-1 1 0 0 0,1-1 0 0 0,0 0 0 0 0,-1 1 0 0 0,1-1 0 0 0,-1 0 0 0 0,0 1 0 0 0,0-1 0 0 0,0 1 0 0 0,0-1 0 0 0,0 0 0 0 0,-1 1 0 0 0,1-1 0 0 0,-1 0 0 0 0,1 1 0 0 0,-1-1-1 0 0,0 0 1 0 0,0 1 0 0 0,0-1 0 0 0,0 0 0 0 0,0 0 0 0 0,-1 0 0 0 0,1 0 0 0 0,-1 0 0 0 0,1 0 0 0 0,-1-1 0 0 0,0 1 0 0 0,1 0 0 0 0,-1-1 0 0 0,0 1 0 0 0,-3 0 0 0 0,-7 7 15 0 0,-1-1 0 0 0,0-1 0 0 0,-1 0 0 0 0,-17 5 0 0 0,12-4 8 0 0,14-6-160 0 0,0 0 0 0 0,0 0 0 0 0,0-1 0 0 0,0 0-1 0 0,0 0 1 0 0,-10 1 0 0 0,12-2-265 0 0,1 0 0 0 0,0 0 0 0 0,-1-1 0 0 0,1 1 0 0 0,0 0 0 0 0,-1-1 0 0 0,1 0 0 0 0,0 1 0 0 0,0-1 0 0 0,-1 0 0 0 0,1 0 0 0 0,0 0 0 0 0,0 0 0 0 0,0-1 0 0 0,0 1 0 0 0,0 0 0 0 0,-2-3 0 0 0</inkml:trace>
</inkml:ink>
</file>

<file path=ppt/ink/ink7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29.227"/>
    </inkml:context>
    <inkml:brush xml:id="br0">
      <inkml:brushProperty name="width" value="0.1" units="cm"/>
      <inkml:brushProperty name="height" value="0.1" units="cm"/>
      <inkml:brushProperty name="color" value="#FFFFFF"/>
    </inkml:brush>
  </inkml:definitions>
  <inkml:trace contextRef="#ctx0" brushRef="#br0">8 0 5569 0 0,'-4'68'4300'0'0,"0"-1"-3129"0"0,4-52-1131 0 0,2 83 1304 0 0,7-34-5639 0 0,-7-59 3484 0 0</inkml:trace>
</inkml:ink>
</file>

<file path=ppt/ink/ink7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29.603"/>
    </inkml:context>
    <inkml:brush xml:id="br0">
      <inkml:brushProperty name="width" value="0.1" units="cm"/>
      <inkml:brushProperty name="height" value="0.1" units="cm"/>
      <inkml:brushProperty name="color" value="#FFFFFF"/>
    </inkml:brush>
  </inkml:definitions>
  <inkml:trace contextRef="#ctx0" brushRef="#br0">15 115 1096 0 0,'-14'-17'6319'0'0,"13"17"-6249"0"0,15-6 916 0 0,-11 4-869 0 0,0 0-1 0 0,-1 0 1 0 0,1 0-1 0 0,0 0 1 0 0,-1-1-1 0 0,1 1 1 0 0,-1-1-1 0 0,1 0 1 0 0,-1 1-1 0 0,0-1 1 0 0,0 0-1 0 0,-1 0 1 0 0,1 0 0 0 0,1-5-1 0 0,-2 6-78 0 0,-1 1 0 0 0,1 0 0 0 0,-1-1 0 0 0,1 1 0 0 0,-1-1-1 0 0,0 1 1 0 0,0-1 0 0 0,0 1 0 0 0,0-1 0 0 0,0 0 0 0 0,0 1 0 0 0,0-1 0 0 0,0 1 0 0 0,-1-1 0 0 0,1 1 0 0 0,-1-1-1 0 0,1 1 1 0 0,-1 0 0 0 0,1-1 0 0 0,-1 1 0 0 0,0 0 0 0 0,0-1 0 0 0,0 1 0 0 0,1 0 0 0 0,-1 0 0 0 0,0-1 0 0 0,-1 1-1 0 0,1 0 1 0 0,0 0 0 0 0,0 0 0 0 0,0 1 0 0 0,-1-1 0 0 0,1 0 0 0 0,0 0 0 0 0,-2 0 0 0 0,2 1-104 0 0,1-1 1 0 0,-1 1-1 0 0,1 0 1 0 0,-1 0-1 0 0,1 0 1 0 0,-1 0-1 0 0,1 0 1 0 0,-1-1-1 0 0,1 1 1 0 0,-1 0-1 0 0,1 0 1 0 0,-1 0-1 0 0,1 0 1 0 0,-1 1-1 0 0,1-1 1 0 0,-1 0-1 0 0,1 0 1 0 0,-1 0-1 0 0,1 0 1 0 0,-1 0-1 0 0,1 1 1 0 0,-1-1-1 0 0,1 0 1 0 0,-1 0-1 0 0,1 1 1 0 0,0-1-1 0 0,-1 0 1 0 0,1 1 0 0 0,-1-1-1 0 0,1 0 1 0 0,0 1-1 0 0,-1-1 1 0 0,1 0-1 0 0,0 1 1 0 0,0-1-1 0 0,-1 1 1 0 0,1-1-1 0 0,0 1 1 0 0,0-1-1 0 0,0 1 1 0 0,-1-1-1 0 0,1 1 1 0 0,0-1-1 0 0,0 1 1 0 0,0-1-1 0 0,0 1 1 0 0,0-1-1 0 0,0 1 1 0 0,0-1-1 0 0,0 1 1 0 0,0-1-1 0 0,0 1 1 0 0,0-1-1 0 0,1 1 1 0 0,-1-1-1 0 0,0 1 1 0 0,0 2-408 0 0,0 0 0 0 0,1 0 0 0 0,-1-1 0 0 0,1 1 0 0 0,-1 0 0 0 0,1-1 0 0 0,0 1 0 0 0,0-1 0 0 0,0 1 0 0 0,2 2 0 0 0,5 3-583 0 0</inkml:trace>
</inkml:ink>
</file>

<file path=ppt/ink/ink7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29.946"/>
    </inkml:context>
    <inkml:brush xml:id="br0">
      <inkml:brushProperty name="width" value="0.1" units="cm"/>
      <inkml:brushProperty name="height" value="0.1" units="cm"/>
      <inkml:brushProperty name="color" value="#FFFFFF"/>
    </inkml:brush>
  </inkml:definitions>
  <inkml:trace contextRef="#ctx0" brushRef="#br0">0 1 2016 0 0,'5'50'4108'0'0,"12"28"-2569"0"0,-9-44-865 0 0,54 216 887 0 0,-66-271-1285 0 0,0 0 1 0 0,2 0-1 0 0,0 0 1 0 0,2-1-1 0 0,3-40 1 0 0,-2 52-189 0 0,0 1 0 0 0,1-1 0 0 0,0 1 0 0 0,1-1 1 0 0,0 1-1 0 0,0 0 0 0 0,1 0 0 0 0,0 1 0 0 0,1-1 0 0 0,-1 1 1 0 0,2 0-1 0 0,-1 0 0 0 0,1 0 0 0 0,0 1 0 0 0,1 0 1 0 0,11-10-1 0 0,-12 14-66 0 0,0 0 1 0 0,0 0-1 0 0,0 0 1 0 0,0 1-1 0 0,0-1 0 0 0,1 2 1 0 0,-1-1-1 0 0,1 1 1 0 0,-1 0-1 0 0,1 0 0 0 0,0 0 1 0 0,-1 1-1 0 0,1 0 1 0 0,0 1-1 0 0,-1 0 1 0 0,1 0-1 0 0,-1 0 0 0 0,1 0 1 0 0,-1 1-1 0 0,1 0 1 0 0,7 5-1 0 0,-2-2 0 0 0,0 0 0 0 0,0 1 0 0 0,-1 1-1 0 0,0 0 1 0 0,0 1 0 0 0,-1 0 0 0 0,0 0 0 0 0,0 1-1 0 0,16 20 1 0 0,-21-22-16 0 0,-1 0 0 0 0,1 0 0 0 0,-1 0 0 0 0,-1 1 0 0 0,1-1 0 0 0,-1 1 0 0 0,-1 0 0 0 0,1 0 0 0 0,-1 0 0 0 0,-1 0 0 0 0,0 0 0 0 0,0 1 0 0 0,0-1 0 0 0,-1 0 0 0 0,-2 17 0 0 0,0 17-2391 0 0,2-31-1070 0 0</inkml:trace>
</inkml:ink>
</file>

<file path=ppt/ink/ink7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0.334"/>
    </inkml:context>
    <inkml:brush xml:id="br0">
      <inkml:brushProperty name="width" value="0.1" units="cm"/>
      <inkml:brushProperty name="height" value="0.1" units="cm"/>
      <inkml:brushProperty name="color" value="#FFFFFF"/>
    </inkml:brush>
  </inkml:definitions>
  <inkml:trace contextRef="#ctx0" brushRef="#br0">198 93 5316 0 0,'0'-1'127'0'0,"0"0"0"0"0,0 0-1 0 0,0 0 1 0 0,0 0-1 0 0,0-1 1 0 0,0 1-1 0 0,0 0 1 0 0,0 0-1 0 0,0 0 1 0 0,-1 0 0 0 0,1 0-1 0 0,0-1 1 0 0,-1 1-1 0 0,1 0 1 0 0,-1 0-1 0 0,0 0 1 0 0,1 0-1 0 0,-1 0 1 0 0,0 0-1 0 0,1 0 1 0 0,-1 1 0 0 0,0-1-1 0 0,0 0 1 0 0,0 0-1 0 0,0 0 1 0 0,0 1-1 0 0,-1-2 1 0 0,0 2-2 0 0,0 0 0 0 0,0-1 0 0 0,0 1 0 0 0,0 0 0 0 0,0 0 0 0 0,0 0 0 0 0,-1 0 0 0 0,1 1 0 0 0,0-1 0 0 0,0 1 0 0 0,0-1 0 0 0,0 1 0 0 0,0 0 1 0 0,-2 0-1 0 0,-5 4 198 0 0,-1 0 1 0 0,1 1 0 0 0,0-1-1 0 0,-16 15 1 0 0,17-13-160 0 0,0 1-1 0 0,1 0 1 0 0,-1 0 0 0 0,2 1-1 0 0,-1 0 1 0 0,1 0 0 0 0,0 0 0 0 0,1 1-1 0 0,0 0 1 0 0,1 0 0 0 0,0 1 0 0 0,1-1-1 0 0,0 1 1 0 0,0 0 0 0 0,1-1 0 0 0,0 1-1 0 0,1 0 1 0 0,1 13 0 0 0,0-21-141 0 0,1 0 0 0 0,0 0-1 0 0,0 0 1 0 0,0 0 0 0 0,1 0 0 0 0,-1 0 0 0 0,0-1 0 0 0,1 1 0 0 0,0-1 0 0 0,0 1 0 0 0,0-1-1 0 0,0 0 1 0 0,0 1 0 0 0,0-1 0 0 0,1 0 0 0 0,-1-1 0 0 0,0 1 0 0 0,1 0 0 0 0,0-1 0 0 0,-1 1-1 0 0,1-1 1 0 0,0 0 0 0 0,0 0 0 0 0,0 0 0 0 0,4 1 0 0 0,0 0-83 0 0,1 0 0 0 0,0 0 0 0 0,-1-1-1 0 0,1 0 1 0 0,0 0 0 0 0,0 0 0 0 0,0-1 0 0 0,14-2 0 0 0,-16 0-53 0 0,0 0 0 0 0,0 0 0 0 0,0 0-1 0 0,0-1 1 0 0,0 0 0 0 0,0 0 0 0 0,-1 0 0 0 0,1-1 0 0 0,-1 0 0 0 0,0 0 0 0 0,0 0 0 0 0,-1-1 0 0 0,1 1 0 0 0,-1-1 0 0 0,0 0 0 0 0,0-1 0 0 0,-1 1 0 0 0,0-1-1 0 0,1 1 1 0 0,-2-1 0 0 0,1 0 0 0 0,-1 0 0 0 0,0 0 0 0 0,0 0 0 0 0,1-7 0 0 0,2-16-436 0 0,-1 1 0 0 0,-1-1 0 0 0,-1 0 1 0 0,-3-32-1 0 0,1 22 145 0 0,0 5-2170 0 0</inkml:trace>
</inkml:ink>
</file>

<file path=ppt/ink/ink7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0.711"/>
    </inkml:context>
    <inkml:brush xml:id="br0">
      <inkml:brushProperty name="width" value="0.1" units="cm"/>
      <inkml:brushProperty name="height" value="0.1" units="cm"/>
      <inkml:brushProperty name="color" value="#FFFFFF"/>
    </inkml:brush>
  </inkml:definitions>
  <inkml:trace contextRef="#ctx0" brushRef="#br0">62 58 10733 0 0,'-3'-7'195'0'0,"-12"-30"499"0"0,15 36-657 0 0,-1 0 1 0 0,1 1-1 0 0,0-1 1 0 0,-1 0 0 0 0,1 1-1 0 0,0-1 1 0 0,-1 0-1 0 0,1 1 1 0 0,-1-1-1 0 0,1 0 1 0 0,-1 1-1 0 0,1-1 1 0 0,-1 1-1 0 0,1-1 1 0 0,-1 1-1 0 0,1-1 1 0 0,-1 1-1 0 0,0 0 1 0 0,1-1-1 0 0,-1 1 1 0 0,0 0-1 0 0,0 0 1 0 0,1-1-1 0 0,-1 1 1 0 0,0 0-1 0 0,1 0 1 0 0,-1 0-1 0 0,0 0 1 0 0,0 0-1 0 0,1 0 1 0 0,-1 0 0 0 0,0 0-1 0 0,0 0 1 0 0,1 0-1 0 0,-1 0 1 0 0,0 0-1 0 0,0 1 1 0 0,1-1-1 0 0,-1 0 1 0 0,0 0-1 0 0,1 1 1 0 0,-2 0-1 0 0,1 0 39 0 0,-1 1 0 0 0,1 0 0 0 0,-1 0 0 0 0,1 0 0 0 0,0 0 0 0 0,0 1 0 0 0,0-1 0 0 0,0 0 0 0 0,0 0 0 0 0,1 1-1 0 0,-1-1 1 0 0,1 0 0 0 0,-1 5 0 0 0,-1 37 471 0 0,1-34-375 0 0,2 63 420 0 0,2-1-1 0 0,4 0 1 0 0,18 80 0 0 0,-22-134-509 0 0,27 116 401 0 0,-26-122-460 0 0,0-1 0 0 0,0 1 0 0 0,1-1 0 0 0,0 0 0 0 0,1 0 0 0 0,1 0 0 0 0,-1-1-1 0 0,16 18 1 0 0,-18-25-51 0 0,0 0-1 0 0,0 0 0 0 0,0 0 0 0 0,0-1 1 0 0,1 1-1 0 0,-1-1 0 0 0,1 0 1 0 0,-1 0-1 0 0,1-1 0 0 0,0 1 0 0 0,-1-1 1 0 0,1 0-1 0 0,0 0 0 0 0,0-1 1 0 0,0 1-1 0 0,0-1 0 0 0,0 0 0 0 0,0-1 1 0 0,0 1-1 0 0,0-1 0 0 0,-1 0 1 0 0,1 0-1 0 0,0 0 0 0 0,0-1 0 0 0,-1 0 1 0 0,1 0-1 0 0,7-5 0 0 0,-4 3-57 0 0,0 0 0 0 0,0-1 0 0 0,-1 0 0 0 0,1-1-1 0 0,-1 0 1 0 0,-1 0 0 0 0,1 0 0 0 0,-1-1 0 0 0,0 0 0 0 0,-1 0-1 0 0,1-1 1 0 0,-2 1 0 0 0,1-1 0 0 0,5-12 0 0 0,-6 8-14 0 0,-1 6 54 0 0,-1-1 0 0 0,1 1 0 0 0,-1-1 1 0 0,0 0-1 0 0,-1 1 0 0 0,0-1 0 0 0,0 0 1 0 0,0 0-1 0 0,-1 0 0 0 0,-1-13 0 0 0,1 20 40 0 0,0-1 0 0 0,0 1 0 0 0,0-1 0 0 0,0 1-1 0 0,0 0 1 0 0,0-1 0 0 0,0 1 0 0 0,-1-1 0 0 0,1 1 0 0 0,0 0-1 0 0,0-1 1 0 0,0 1 0 0 0,-1 0 0 0 0,1-1 0 0 0,0 1-1 0 0,0 0 1 0 0,-1-1 0 0 0,1 1 0 0 0,0 0 0 0 0,-1 0-1 0 0,1-1 1 0 0,0 1 0 0 0,-1 0 0 0 0,1 0 0 0 0,0-1 0 0 0,-1 1-1 0 0,1 0 1 0 0,0 0 0 0 0,-1 0 0 0 0,1 0 0 0 0,-1 0-1 0 0,1 0 1 0 0,0 0 0 0 0,-2 0 0 0 0,-11 9-17 0 0,-7 18 143 0 0,18-24-104 0 0,1 0-1 0 0,-1 0 0 0 0,1 0 1 0 0,0 0-1 0 0,0 1 0 0 0,0-1 0 0 0,1 0 1 0 0,-1 0-1 0 0,1 1 0 0 0,-1-1 0 0 0,1 0 1 0 0,0 1-1 0 0,1-1 0 0 0,-1 0 1 0 0,1 0-1 0 0,-1 1 0 0 0,1-1 0 0 0,0 0 1 0 0,0 0-1 0 0,0 0 0 0 0,2 4 1 0 0,0-2-66 0 0,1-1 0 0 0,-1 0 1 0 0,1 1-1 0 0,-1-1 1 0 0,1 0-1 0 0,0-1 0 0 0,1 1 1 0 0,-1-1-1 0 0,1 0 1 0 0,-1 0-1 0 0,1 0 1 0 0,5 2-1 0 0,-2-1-343 0 0,1-1 0 0 0,0 0 0 0 0,-1 0-1 0 0,1 0 1 0 0,0-1 0 0 0,0 0 0 0 0,0-1 0 0 0,1 0 0 0 0,-1-1 0 0 0,0 0 0 0 0,0 0 0 0 0,0-1-1 0 0,0 0 1 0 0,1 0 0 0 0,11-5 0 0 0,-3-3-2603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1.452"/>
    </inkml:context>
    <inkml:brush xml:id="br0">
      <inkml:brushProperty name="width" value="0.1" units="cm"/>
      <inkml:brushProperty name="height" value="0.1" units="cm"/>
      <inkml:brushProperty name="color" value="#FFFFFF"/>
    </inkml:brush>
  </inkml:definitions>
  <inkml:trace contextRef="#ctx0" brushRef="#br0">0 482 5420 0 0,'1'-3'256'0'0,"-1"-1"0"0"0,1 1 0 0 0,0-1 0 0 0,0 1 0 0 0,0 0-1 0 0,0-1 1 0 0,1 1 0 0 0,-1 0 0 0 0,1 0 0 0 0,0 0 0 0 0,0 0-1 0 0,0 0 1 0 0,0 0 0 0 0,1 1 0 0 0,-1-1 0 0 0,1 1-1 0 0,-1 0 1 0 0,1-1 0 0 0,5-2 0 0 0,8-5 64 0 0,1 0-1 0 0,26-11 1 0 0,-17 8 102 0 0,-1 1-274 0 0,-10 5-254 0 0,-1-1 0 0 0,0 0 0 0 0,25-18 0 0 0,-35 22 49 0 0,0 0-1 0 0,0 0 1 0 0,-1 0-1 0 0,1 0 1 0 0,-1 0-1 0 0,0-1 1 0 0,0 1-1 0 0,-1-1 0 0 0,1 0 1 0 0,-1 0-1 0 0,0 0 1 0 0,0 0-1 0 0,-1 0 1 0 0,0-1-1 0 0,2-8 1 0 0,-2-10 544 0 0,-1 0 1 0 0,-1 0-1 0 0,0 0 1 0 0,-8-35 0 0 0,6 44 59 0 0,-8-36 1515 0 0,11 51-1962 0 0,-2 25 402 0 0,11 475 1978 0 0,-7-461-2478 0 0,-1 18-183 0 0,0-18-7874 0 0</inkml:trace>
</inkml:ink>
</file>

<file path=ppt/ink/ink7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1.067"/>
    </inkml:context>
    <inkml:brush xml:id="br0">
      <inkml:brushProperty name="width" value="0.1" units="cm"/>
      <inkml:brushProperty name="height" value="0.1" units="cm"/>
      <inkml:brushProperty name="color" value="#FFFFFF"/>
    </inkml:brush>
  </inkml:definitions>
  <inkml:trace contextRef="#ctx0" brushRef="#br0">22 93 5953 0 0,'-3'-77'3870'0'0,"3"70"-1302"0"0,2 46-1231 0 0,12 59-1 0 0,-5-41-921 0 0,28 326 2331 0 0,-20-184-1617 0 0,-9-133-848 0 0,3 66-2718 0 0,-14-154-4782 0 0,2 19 6165 0 0,-1-14-2042 0 0</inkml:trace>
  <inkml:trace contextRef="#ctx0" brushRef="#br0" timeOffset="1">1 150 4212 0 0,'0'-9'329'0'0,"2"-1"0"0"0,-1 1-1 0 0,1-1 1 0 0,1 1-1 0 0,0 0 1 0 0,0 0 0 0 0,1 0-1 0 0,0 0 1 0 0,0 1-1 0 0,7-9 1 0 0,-8 13-196 0 0,0 1 0 0 0,0-1 0 0 0,0 1 1 0 0,1 0-1 0 0,0 0 0 0 0,0 0 0 0 0,0 1 0 0 0,0-1 0 0 0,0 1 0 0 0,0 0 0 0 0,0 0 1 0 0,1 0-1 0 0,-1 1 0 0 0,1 0 0 0 0,0-1 0 0 0,-1 2 0 0 0,1-1 0 0 0,0 0 0 0 0,-1 1 1 0 0,1 0-1 0 0,0 0 0 0 0,6 2 0 0 0,-1-1 13 0 0,-1 1 0 0 0,0 1 0 0 0,0 0-1 0 0,0 0 1 0 0,0 1 0 0 0,-1 0 0 0 0,1 0 0 0 0,-1 1 0 0 0,0 0 0 0 0,-1 0-1 0 0,1 1 1 0 0,-1 0 0 0 0,0 1 0 0 0,0-1 0 0 0,9 14 0 0 0,-10-14-74 0 0,-1 1 1 0 0,0 0-1 0 0,0 1 0 0 0,0 0 1 0 0,-1-1-1 0 0,0 1 0 0 0,-1 1 1 0 0,0-1-1 0 0,0 0 1 0 0,0 1-1 0 0,-1 0 0 0 0,-1-1 1 0 0,1 1-1 0 0,-2 0 1 0 0,1 0-1 0 0,-2 15 0 0 0,0-18-31 0 0,-1 0 0 0 0,-1 0 0 0 0,1 0-1 0 0,-1 0 1 0 0,0 0 0 0 0,0 0 0 0 0,0-1-1 0 0,-1 0 1 0 0,0 0 0 0 0,0 0 0 0 0,0 0-1 0 0,-1 0 1 0 0,1-1 0 0 0,-1 0 0 0 0,0 0-1 0 0,-1 0 1 0 0,1-1 0 0 0,-1 1 0 0 0,1-1-1 0 0,-1-1 1 0 0,0 1 0 0 0,-7 1 0 0 0,-2 1-438 0 0,1 0 0 0 0,-1-1 1 0 0,0-1-1 0 0,0 0 1 0 0,0-2-1 0 0,-1 1 0 0 0,1-2 1 0 0,-21-1-1 0 0,-1-8-2569 0 0,20 2-64 0 0</inkml:trace>
</inkml:ink>
</file>

<file path=ppt/ink/ink7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1.550"/>
    </inkml:context>
    <inkml:brush xml:id="br0">
      <inkml:brushProperty name="width" value="0.1" units="cm"/>
      <inkml:brushProperty name="height" value="0.1" units="cm"/>
      <inkml:brushProperty name="color" value="#FFFFFF"/>
    </inkml:brush>
  </inkml:definitions>
  <inkml:trace contextRef="#ctx0" brushRef="#br0">0 172 3300 0 0,'25'-1'420'0'0,"-1"-2"-1"0"0,0 0 1 0 0,0-1-1 0 0,0-2 1 0 0,-1-1 0 0 0,0 0-1 0 0,26-13 1 0 0,-44 18-302 0 0,-1 0 1 0 0,0-1-1 0 0,0 1 1 0 0,0-1-1 0 0,0 0 1 0 0,0 0-1 0 0,-1-1 1 0 0,1 1 0 0 0,-1-1-1 0 0,0 1 1 0 0,0-1-1 0 0,0 0 1 0 0,-1 0-1 0 0,3-6 1 0 0,-4 8-8 0 0,0 0-1 0 0,-1 0 1 0 0,1 0 0 0 0,-1 0-1 0 0,1 0 1 0 0,-1 0 0 0 0,0 0-1 0 0,0 0 1 0 0,0 0 0 0 0,0 0 0 0 0,0 0-1 0 0,-1 0 1 0 0,1-1 0 0 0,0 1-1 0 0,-1 0 1 0 0,0 0 0 0 0,1 0-1 0 0,-1 1 1 0 0,0-1 0 0 0,0 0-1 0 0,0 0 1 0 0,0 0 0 0 0,-1 1 0 0 0,1-1-1 0 0,0 0 1 0 0,-1 1 0 0 0,1-1-1 0 0,-1 1 1 0 0,1 0 0 0 0,-1-1-1 0 0,0 1 1 0 0,1 0 0 0 0,-1 0-1 0 0,-4-1 1 0 0,4 1-48 0 0,0 0 1 0 0,0 1-1 0 0,-1-1 0 0 0,1 1 1 0 0,0 0-1 0 0,-1-1 0 0 0,1 1 1 0 0,0 1-1 0 0,0-1 0 0 0,-1 0 0 0 0,1 0 1 0 0,0 1-1 0 0,-1-1 0 0 0,1 1 1 0 0,0 0-1 0 0,0 0 0 0 0,0 0 1 0 0,0 0-1 0 0,0 0 0 0 0,0 0 0 0 0,0 0 1 0 0,0 1-1 0 0,0-1 0 0 0,-1 3 1 0 0,-6 3 180 0 0,0 0 0 0 0,1 1 0 0 0,-10 13 1 0 0,9-9-90 0 0,2-1 0 0 0,-1 1 0 0 0,2 1 0 0 0,-1-1 0 0 0,2 1 0 0 0,0 0 0 0 0,0 0 0 0 0,1 1 0 0 0,-3 25 0 0 0,5-30-69 0 0,1 0 1 0 0,0 0 0 0 0,1 0-1 0 0,0 0 1 0 0,0 1 0 0 0,1-1-1 0 0,1 0 1 0 0,-1 0 0 0 0,1 0 0 0 0,1 0-1 0 0,0-1 1 0 0,0 1 0 0 0,1 0-1 0 0,0-1 1 0 0,10 16 0 0 0,-11-20-291 0 0,2 0 1 0 0,-1 0-1 0 0,0 0 0 0 0,1 0 1 0 0,-1-1-1 0 0,1 0 1 0 0,0 0-1 0 0,0 0 1 0 0,0 0-1 0 0,1-1 1 0 0,-1 0-1 0 0,1 0 1 0 0,-1 0-1 0 0,1-1 1 0 0,0 0-1 0 0,0 0 1 0 0,-1 0-1 0 0,1-1 0 0 0,0 1 1 0 0,8-2-1 0 0,-5 0-207 0 0,-1 0 0 0 0,1 0 0 0 0,0-1 0 0 0,0 0 0 0 0,-1 0 0 0 0,1-1 0 0 0,-1 0 0 0 0,0-1 0 0 0,0 0 0 0 0,0 0 0 0 0,-1 0 0 0 0,13-11 0 0 0,-5 1-2369 0 0</inkml:trace>
</inkml:ink>
</file>

<file path=ppt/ink/ink7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1.955"/>
    </inkml:context>
    <inkml:brush xml:id="br0">
      <inkml:brushProperty name="width" value="0.1" units="cm"/>
      <inkml:brushProperty name="height" value="0.1" units="cm"/>
      <inkml:brushProperty name="color" value="#FFFFFF"/>
    </inkml:brush>
  </inkml:definitions>
  <inkml:trace contextRef="#ctx0" brushRef="#br0">1 147 4700 0 0,'9'-70'3741'0'0,"-9"80"-2889"0"0,1 1 0 0 0,1 0 1 0 0,3 13-1 0 0,27 77-290 0 0,-20-66-252 0 0,-8-20-385 0 0,-2-9 19 0 0,0 1 0 0 0,0-1 0 0 0,1 0 0 0 0,5 12-1 0 0,-6-61 11 0 0,-2 21 226 0 0,0-9 174 0 0,1-1-1 0 0,5-37 1 0 0,-4 60-290 0 0,0 0 0 0 0,0 0 0 0 0,1 0 0 0 0,0 0 0 0 0,0 1 0 0 0,1-1 0 0 0,0 1 0 0 0,1 0 0 0 0,-1 0 0 0 0,2 1 0 0 0,-1-1 0 0 0,9-8 0 0 0,-13 15-54 0 0,0 0-1 0 0,1 0 1 0 0,-1 0 0 0 0,0 0 0 0 0,1 0 0 0 0,-1 0 0 0 0,1 0 0 0 0,-1 0-1 0 0,1 1 1 0 0,0-1 0 0 0,-1 1 0 0 0,1-1 0 0 0,-1 1 0 0 0,1-1 0 0 0,0 1-1 0 0,0 0 1 0 0,-1 0 0 0 0,1 0 0 0 0,0 0 0 0 0,-1 0 0 0 0,3 1 0 0 0,0 0 2 0 0,-1 0 0 0 0,1 0 1 0 0,-1 0-1 0 0,1 1 0 0 0,-1 0 1 0 0,0-1-1 0 0,0 1 0 0 0,0 1 1 0 0,4 2-1 0 0,3 4 20 0 0,-1 1-1 0 0,0 0 0 0 0,-1 0 1 0 0,12 18-1 0 0,-13-15-23 0 0,-1-1 0 0 0,0 2 0 0 0,-1-1 0 0 0,-1 1 0 0 0,0 0 0 0 0,-1 0 0 0 0,0 0 0 0 0,-1 0 0 0 0,-1 0 0 0 0,0 1 0 0 0,-1 20 0 0 0,-1-34-173 0 0,2 0 0 0 0,-1 1 0 0 0,0-1 0 0 0,0 0 0 0 0,0 1 0 0 0,1-1 0 0 0,-1 0 0 0 0,0 1 0 0 0,1-1 0 0 0,-1 0 1 0 0,1 0-1 0 0,0 1 0 0 0,-1-1 0 0 0,1 0 0 0 0,0 0 0 0 0,0 0 0 0 0,0 0 0 0 0,0 0 0 0 0,0 0 0 0 0,0 0 0 0 0,0 0 0 0 0,0 0 0 0 0,0-1 0 0 0,0 1 0 0 0,0 0 0 0 0,1-1 0 0 0,-1 1 0 0 0,0 0 0 0 0,1-1 0 0 0,-1 0 0 0 0,0 1 0 0 0,1-1 0 0 0,-1 0 0 0 0,0 0 1 0 0,1 0-1 0 0,-1 0 0 0 0,0 0 0 0 0,1 0 0 0 0,-1 0 0 0 0,3-1 0 0 0,10-1-2638 0 0</inkml:trace>
</inkml:ink>
</file>

<file path=ppt/ink/ink7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2.686"/>
    </inkml:context>
    <inkml:brush xml:id="br0">
      <inkml:brushProperty name="width" value="0.1" units="cm"/>
      <inkml:brushProperty name="height" value="0.1" units="cm"/>
      <inkml:brushProperty name="color" value="#FFFFFF"/>
    </inkml:brush>
  </inkml:definitions>
  <inkml:trace contextRef="#ctx0" brushRef="#br0">103 471 2976 0 0,'3'-3'192'0'0,"8"-11"889"0"0,0 0 1 0 0,10-16-1 0 0,-18 26-796 0 0,-1 1 0 0 0,0-1 0 0 0,-1 1-1 0 0,1-1 1 0 0,-1 1 0 0 0,1-1-1 0 0,-1 0 1 0 0,0 0 0 0 0,-1 1-1 0 0,1-1 1 0 0,-1 0 0 0 0,1 0 0 0 0,-1 0-1 0 0,0 0 1 0 0,-1 0 0 0 0,0-4-1 0 0,1 7-221 0 0,-1 0-1 0 0,1 0 1 0 0,0 0-1 0 0,-1 0 1 0 0,0 1-1 0 0,1-1 1 0 0,-1 0-1 0 0,0 0 1 0 0,1 1-1 0 0,-1-1 1 0 0,0 0-1 0 0,0 1 1 0 0,1-1-1 0 0,-1 1 1 0 0,0-1-1 0 0,0 1 1 0 0,0-1-1 0 0,0 1 1 0 0,0 0-1 0 0,0 0 1 0 0,0-1-1 0 0,0 1 1 0 0,0 0-1 0 0,0 0 1 0 0,0 0-1 0 0,0 0 1 0 0,0 0-1 0 0,0 0 1 0 0,0 0-1 0 0,0 0 1 0 0,0 0-1 0 0,1 1 1 0 0,-1-1-1 0 0,0 0 1 0 0,0 0-1 0 0,0 1 1 0 0,0-1-1 0 0,0 1 1 0 0,0-1-1 0 0,0 1 1 0 0,-5 2 154 0 0,0 0-1 0 0,0 0 1 0 0,0 0 0 0 0,-8 8 0 0 0,4-3 13 0 0,1 1 0 0 0,0 0 0 0 0,0 1 1 0 0,1 0-1 0 0,0 1 0 0 0,1 0 1 0 0,-9 16-1 0 0,13-22-173 0 0,1 0 1 0 0,0-1 0 0 0,0 1 0 0 0,0 0-1 0 0,1 1 1 0 0,0-1 0 0 0,0 0-1 0 0,0 0 1 0 0,0 0 0 0 0,1 1-1 0 0,0-1 1 0 0,0 0 0 0 0,1 0-1 0 0,-1 1 1 0 0,1-1 0 0 0,0 0-1 0 0,1 0 1 0 0,-1 0 0 0 0,1 0-1 0 0,0 0 1 0 0,3 6 0 0 0,-3-7-84 0 0,1 0 1 0 0,0 0 0 0 0,0 0 0 0 0,0 0 0 0 0,0-1 0 0 0,1 1-1 0 0,-1-1 1 0 0,1 0 0 0 0,0 0 0 0 0,0 0 0 0 0,0 0-1 0 0,0-1 1 0 0,0 0 0 0 0,1 0 0 0 0,-1 0 0 0 0,1 0-1 0 0,-1-1 1 0 0,1 1 0 0 0,0-1 0 0 0,0 0 0 0 0,-1-1-1 0 0,1 1 1 0 0,0-1 0 0 0,0 0 0 0 0,0 0 0 0 0,0-1 0 0 0,0 1-1 0 0,-1-1 1 0 0,1 0 0 0 0,0 0 0 0 0,5-3 0 0 0,0 1-101 0 0,-1-1 1 0 0,1-1-1 0 0,-1 0 1 0 0,0 0-1 0 0,0 0 1 0 0,-1-1-1 0 0,1-1 1 0 0,-2 1 0 0 0,1-1-1 0 0,0-1 1 0 0,-1 1-1 0 0,-1-1 1 0 0,11-15-1 0 0,-7 2-107 0 0,-1-1 0 0 0,-1 1-1 0 0,-1-1 1 0 0,7-39 0 0 0,-13 57 223 0 0,3-16-106 0 0,-2 0 1 0 0,0-1 0 0 0,-1 1-1 0 0,-2-32 1 0 0,-1 5 206 0 0,-1-45 549 0 0,2 82-485 0 0,-1-1 1 0 0,0 1 0 0 0,0 0 0 0 0,-1 0-1 0 0,0 0 1 0 0,-7-16 0 0 0,9 25-145 0 0,1 1 0 0 0,0-1-1 0 0,0 1 1 0 0,0 0 0 0 0,-1-1 0 0 0,1 1 0 0 0,0-1 0 0 0,0 1 0 0 0,-1-1 0 0 0,1 1 0 0 0,0 0-1 0 0,-1-1 1 0 0,1 1 0 0 0,0 0 0 0 0,-1-1 0 0 0,1 1 0 0 0,-1 0 0 0 0,1 0 0 0 0,0-1 0 0 0,-1 1 0 0 0,1 0-1 0 0,-1 0 1 0 0,1 0 0 0 0,-1-1 0 0 0,1 1 0 0 0,-1 0 0 0 0,1 0 0 0 0,-1 0 0 0 0,1 0 0 0 0,-1 0-1 0 0,0 0 1 0 0,-11 12 169 0 0,-3 25 18 0 0,2 5 8 0 0,2 2 0 0 0,3-1 0 0 0,1 1-1 0 0,2 1 1 0 0,2-1 0 0 0,1 1 0 0 0,3-1-1 0 0,11 74 1 0 0,-10-102-175 0 0,2 0 1 0 0,0 0-1 0 0,1 0 0 0 0,0 0 1 0 0,1-1-1 0 0,1 0 0 0 0,1 0 1 0 0,14 21-1 0 0,-19-31-79 0 0,1-1 0 0 0,0 1 0 0 0,0-1 0 0 0,0 1 0 0 0,1-1 0 0 0,-1-1 0 0 0,1 1 0 0 0,0 0 0 0 0,0-1 0 0 0,0 0 0 0 0,1-1 0 0 0,-1 1 0 0 0,1-1 0 0 0,0 0 0 0 0,-1 0 0 0 0,1 0 0 0 0,0-1 0 0 0,0 0 0 0 0,0 0 0 0 0,0-1 0 0 0,0 0 0 0 0,0 0 0 0 0,0 0 1 0 0,0-1-1 0 0,0 1 0 0 0,7-3 0 0 0,-6 1-46 0 0,0-1 1 0 0,-1 0 0 0 0,1 0 0 0 0,-1 0 0 0 0,0 0 0 0 0,0-1 0 0 0,0 0 0 0 0,0-1 0 0 0,-1 1 0 0 0,0-1 0 0 0,0 0 0 0 0,0 0 0 0 0,0-1 0 0 0,-1 1-1 0 0,0-1 1 0 0,0 0 0 0 0,-1 0 0 0 0,1-1 0 0 0,-1 1 0 0 0,-1-1 0 0 0,1 1 0 0 0,2-12 0 0 0,-2 6 115 0 0,0 0 0 0 0,-1 0 0 0 0,0 0 0 0 0,-1-1 1 0 0,0 1-1 0 0,-1 0 0 0 0,-1-1 0 0 0,1 1 0 0 0,-2-1 0 0 0,0 1 0 0 0,-1 0 1 0 0,-4-15-1 0 0,7 26-9 0 0,-1 0 0 0 0,1 1 0 0 0,0-1 0 0 0,0 0 0 0 0,0 1-1 0 0,-1-1 1 0 0,1 1 0 0 0,0-1 0 0 0,-1 0 0 0 0,1 1 0 0 0,-1-1 0 0 0,1 1 0 0 0,0-1 0 0 0,-1 1 0 0 0,1-1 0 0 0,-1 1 0 0 0,0-1 0 0 0,1 1 0 0 0,-1-1 0 0 0,1 1 0 0 0,-1 0 0 0 0,0-1 0 0 0,1 1 0 0 0,-1 0 0 0 0,0 0 0 0 0,1-1 0 0 0,-1 1 0 0 0,0 0 0 0 0,-1 0 0 0 0,1 0 14 0 0,0 1 1 0 0,0-1 0 0 0,-1 1 0 0 0,1-1 0 0 0,0 1 0 0 0,0 0-1 0 0,0 0 1 0 0,-1-1 0 0 0,1 1 0 0 0,0 0 0 0 0,0 0 0 0 0,0 0-1 0 0,0 0 1 0 0,0 1 0 0 0,-4 4 97 0 0,1 0 0 0 0,0 1 0 0 0,0-1 0 0 0,-4 11 0 0 0,5-8-24 0 0,0 0 0 0 0,0 0 1 0 0,1 1-1 0 0,0-1 0 0 0,0 1 1 0 0,1-1-1 0 0,0 1 0 0 0,1 0 1 0 0,0-1-1 0 0,1 1 0 0 0,0 0 0 0 0,4 16 1 0 0,-3-20-85 0 0,1 0-1 0 0,-1 1 1 0 0,1-1 0 0 0,0 0 0 0 0,1-1 0 0 0,-1 1-1 0 0,1-1 1 0 0,0 1 0 0 0,1-1 0 0 0,-1-1 0 0 0,1 1 0 0 0,0 0-1 0 0,0-1 1 0 0,0 0 0 0 0,1 0 0 0 0,0-1 0 0 0,-1 0-1 0 0,1 0 1 0 0,9 3 0 0 0,-4-1-267 0 0,0-1 0 0 0,1-1 0 0 0,-1 0 1 0 0,1 0-1 0 0,0-2 0 0 0,-1 1 0 0 0,1-1 0 0 0,0-1 0 0 0,0 0 1 0 0,0-1-1 0 0,20-3 0 0 0,-25 2-19 0 0,0 0 1 0 0,0 0-1 0 0,-1 0 1 0 0,1-1-1 0 0,-1 0 1 0 0,1-1-1 0 0,-1 1 1 0 0,0-1-1 0 0,0 0 1 0 0,-1-1-1 0 0,1 1 0 0 0,-1-1 1 0 0,0-1-1 0 0,0 1 1 0 0,0 0-1 0 0,-1-1 1 0 0,0 0-1 0 0,0 0 1 0 0,-1 0-1 0 0,5-11 1 0 0,0-5-2425 0 0</inkml:trace>
</inkml:ink>
</file>

<file path=ppt/ink/ink7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3.027"/>
    </inkml:context>
    <inkml:brush xml:id="br0">
      <inkml:brushProperty name="width" value="0.1" units="cm"/>
      <inkml:brushProperty name="height" value="0.1" units="cm"/>
      <inkml:brushProperty name="color" value="#FFFFFF"/>
    </inkml:brush>
  </inkml:definitions>
  <inkml:trace contextRef="#ctx0" brushRef="#br0">0 58 10785 0 0,'1'-57'2357'0'0,"-1"59"-2317"0"0,6 133 1429 0 0,-5-119-1749 0 0,1 0-1 0 0,1-1 0 0 0,1 0 1 0 0,0 0-1 0 0,1 0 0 0 0,12 24 1 0 0,-17-38 168 0 0,1 0 0 0 0,-1 0 0 0 0,1 0 1 0 0,-1 0-1 0 0,1 0 0 0 0,0 0 1 0 0,-1 0-1 0 0,1 0 0 0 0,0 0 1 0 0,0 0-1 0 0,0-1 0 0 0,0 1 1 0 0,0 0-1 0 0,0 0 0 0 0,0-1 0 0 0,0 1 1 0 0,0-1-1 0 0,0 1 0 0 0,0-1 1 0 0,0 1-1 0 0,0-1 0 0 0,0 0 1 0 0,1 1-1 0 0,-1-1 0 0 0,0 0 1 0 0,2 0-1 0 0</inkml:trace>
</inkml:ink>
</file>

<file path=ppt/ink/ink7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3.402"/>
    </inkml:context>
    <inkml:brush xml:id="br0">
      <inkml:brushProperty name="width" value="0.1" units="cm"/>
      <inkml:brushProperty name="height" value="0.1" units="cm"/>
      <inkml:brushProperty name="color" value="#FFFFFF"/>
    </inkml:brush>
  </inkml:definitions>
  <inkml:trace contextRef="#ctx0" brushRef="#br0">1 584 9317 0 0,'10'-43'943'0'0,"-6"20"-160"0"0,1 1 1 0 0,2 0-1 0 0,17-41 0 0 0,-23 61-740 0 0,-1 1 0 0 0,1 0 1 0 0,0-1-1 0 0,0 1 0 0 0,0 0 1 0 0,0-1-1 0 0,0 1 0 0 0,0 0 1 0 0,0 0-1 0 0,0 0 0 0 0,0 0 1 0 0,1 0-1 0 0,-1 0 0 0 0,0 0 1 0 0,1 0-1 0 0,-1 1 0 0 0,1-1 1 0 0,-1 0-1 0 0,1 1 1 0 0,-1-1-1 0 0,1 1 0 0 0,2-1 1 0 0,-1 1-4 0 0,0 0 1 0 0,-1 1-1 0 0,1-1 1 0 0,0 1-1 0 0,-1 0 1 0 0,1-1 0 0 0,-1 1-1 0 0,1 0 1 0 0,-1 0-1 0 0,1 1 1 0 0,-1-1-1 0 0,4 3 1 0 0,2 2 39 0 0,0 1 1 0 0,0 0-1 0 0,-1 0 1 0 0,1 1 0 0 0,10 16-1 0 0,-10-12 75 0 0,0 0 0 0 0,-1 1 0 0 0,-1 0 0 0 0,0 1 1 0 0,-1-1-1 0 0,6 25 0 0 0,0 35-1269 0 0,-10-20-3486 0 0</inkml:trace>
  <inkml:trace contextRef="#ctx0" brushRef="#br0" timeOffset="1">490 51 5248 0 0,'1'-5'397'0'0,"-1"2"-108"0"0,0 0-1 0 0,1-1 1 0 0,-1 1-1 0 0,1 0 1 0 0,0-1-1 0 0,0 1 1 0 0,0 0-1 0 0,1 0 1 0 0,-1 0-1 0 0,1 0 1 0 0,0 0-1 0 0,3-5 1 0 0,-4 8-201 0 0,-1 0 1 0 0,1 1 0 0 0,-1-1-1 0 0,1 0 1 0 0,-1 0 0 0 0,1 1 0 0 0,-1-1-1 0 0,0 0 1 0 0,1 0 0 0 0,-1 1-1 0 0,1-1 1 0 0,-1 1 0 0 0,0-1 0 0 0,1 0-1 0 0,-1 1 1 0 0,0-1 0 0 0,1 1 0 0 0,-1-1-1 0 0,0 1 1 0 0,0-1 0 0 0,1 1-1 0 0,-1-1 1 0 0,0 1 0 0 0,0-1 0 0 0,0 1-1 0 0,0-1 1 0 0,0 1 0 0 0,0-1-1 0 0,0 1 1 0 0,0-1 0 0 0,0 2 0 0 0,5 23 719 0 0,-5-23-644 0 0,19 242 3028 0 0,-10-85-2163 0 0,-7-133-880 0 0,13 100 450 0 0,-12-112-521 0 0,0 0 0 0 0,1 0 0 0 0,1 0 0 0 0,0 0 0 0 0,0-1 0 0 0,13 20 0 0 0,-16-30-115 0 0,0 1-1 0 0,1-1 1 0 0,0 0 0 0 0,0 0 0 0 0,0 0 0 0 0,0 0-1 0 0,0 0 1 0 0,1-1 0 0 0,-1 0 0 0 0,1 1 0 0 0,0-1-1 0 0,0-1 1 0 0,-1 1 0 0 0,1 0 0 0 0,0-1 0 0 0,0 0-1 0 0,1 0 1 0 0,-1 0 0 0 0,0 0 0 0 0,0-1 0 0 0,0 0-1 0 0,0 0 1 0 0,1 0 0 0 0,-1 0 0 0 0,0-1 0 0 0,0 1 0 0 0,6-2-1 0 0,-6 0-338 0 0,1 1-1 0 0,-1 0 1 0 0,1-1-1 0 0,-1 0 1 0 0,0 0 0 0 0,0 0-1 0 0,0-1 1 0 0,0 1-1 0 0,0-1 1 0 0,0 0-1 0 0,-1 0 1 0 0,1-1-1 0 0,-1 1 1 0 0,0-1-1 0 0,0 1 1 0 0,0-1-1 0 0,0 0 1 0 0,-1 0 0 0 0,0 0-1 0 0,0 0 1 0 0,0-1-1 0 0,0 1 1 0 0,0-1-1 0 0,0-5 1 0 0,-1-2-2493 0 0</inkml:trace>
</inkml:ink>
</file>

<file path=ppt/ink/ink7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33.745"/>
    </inkml:context>
    <inkml:brush xml:id="br0">
      <inkml:brushProperty name="width" value="0.1" units="cm"/>
      <inkml:brushProperty name="height" value="0.1" units="cm"/>
      <inkml:brushProperty name="color" value="#FFFFFF"/>
    </inkml:brush>
  </inkml:definitions>
  <inkml:trace contextRef="#ctx0" brushRef="#br0">34 165 5080 0 0,'-4'0'191'0'0,"-21"-1"2533"0"0,21-1-1087 0 0,15-2-492 0 0,250-69 1657 0 0,-93 9-5173 0 0,-140 50-90 0 0,-20 8-485 0 0</inkml:trace>
</inkml:ink>
</file>

<file path=ppt/ink/ink7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1.404"/>
    </inkml:context>
    <inkml:brush xml:id="br0">
      <inkml:brushProperty name="width" value="0.1" units="cm"/>
      <inkml:brushProperty name="height" value="0.1" units="cm"/>
      <inkml:brushProperty name="color" value="#FFFFFF"/>
    </inkml:brush>
  </inkml:definitions>
  <inkml:trace contextRef="#ctx0" brushRef="#br0">342 32 1712 0 0,'0'-1'297'0'0,"0"-1"-1"0"0,0 1 1 0 0,0-1-1 0 0,0 1 1 0 0,0-1-1 0 0,-1 1 1 0 0,1-1-1 0 0,0 1 1 0 0,-1-1-1 0 0,1 1 1 0 0,-1 0-1 0 0,1-1 1 0 0,-1 1-1 0 0,0-1 1 0 0,0 1-1 0 0,1 0 1 0 0,-1 0-1 0 0,-2-2 1 0 0,2 2-229 0 0,0 1 1 0 0,0-1-1 0 0,0 1 1 0 0,-1 0 0 0 0,1-1-1 0 0,0 1 1 0 0,0 0-1 0 0,-1 0 1 0 0,1 0 0 0 0,0 0-1 0 0,0 0 1 0 0,-1 0 0 0 0,1 0-1 0 0,0 0 1 0 0,0 0-1 0 0,0 1 1 0 0,-1-1 0 0 0,1 0-1 0 0,0 1 1 0 0,0-1-1 0 0,0 1 1 0 0,0-1 0 0 0,0 1-1 0 0,-1 1 1 0 0,-17 9 299 0 0,0 1 0 0 0,1 1 0 0 0,1 1 0 0 0,1 0 0 0 0,0 2 0 0 0,0 0-1 0 0,-21 28 1 0 0,19-19 32 0 0,1 0-1 0 0,0 1 1 0 0,2 0-1 0 0,1 2 1 0 0,-15 41-1 0 0,21-47-165 0 0,2 1 1 0 0,0 0-1 0 0,1 0 1 0 0,1 0-1 0 0,1 0 0 0 0,2 1 1 0 0,1 38-1 0 0,2-42-152 0 0,1 1 0 0 0,9 28 0 0 0,-8-33-54 0 0,-2-7-40 0 0,1 0 0 0 0,0-1 0 0 0,1 1-1 0 0,-1 0 1 0 0,2-1 0 0 0,-1 0 0 0 0,1 0 0 0 0,11 14-1 0 0,-8-12-37 0 0,-5-5-10 0 0,0 0 0 0 0,1 0 0 0 0,-1-1 0 0 0,1 1 0 0 0,1-1 0 0 0,-1 0 0 0 0,0 0 0 0 0,9 5 0 0 0,-1-1-130 0 0,-9-5-43 0 0,1 0 0 0 0,0 0 0 0 0,0-1 0 0 0,1 1 0 0 0,-1-1 0 0 0,0 0 0 0 0,1-1 0 0 0,-1 1 0 0 0,1-1 0 0 0,-1 0 0 0 0,6 1 0 0 0,13 3-575 0 0,-4 1 272 0 0,-12-4 218 0 0,0 0 0 0 0,0 0 0 0 0,-1-1 0 0 0,2 0 0 0 0,-1 0 0 0 0,0 0 0 0 0,13-2-1 0 0,7 0-2803 0 0</inkml:trace>
</inkml:ink>
</file>

<file path=ppt/ink/ink7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1.794"/>
    </inkml:context>
    <inkml:brush xml:id="br0">
      <inkml:brushProperty name="width" value="0.1" units="cm"/>
      <inkml:brushProperty name="height" value="0.1" units="cm"/>
      <inkml:brushProperty name="color" value="#FFFFFF"/>
    </inkml:brush>
  </inkml:definitions>
  <inkml:trace contextRef="#ctx0" brushRef="#br0">410 51 5757 0 0,'4'-12'747'0'0,"-2"8"-299"0"0,0 0 0 0 0,-1-1 0 0 0,1 1 0 0 0,-1 0 1 0 0,0-1-1 0 0,1-8 0 0 0,-18 28 1465 0 0,-75 140 457 0 0,5-6-1598 0 0,-52 40-176 0 0,71-115-3015 0 0,65-72 1977 0 0,0 0 1 0 0,0-1-1 0 0,-1 1 1 0 0,1 0 0 0 0,-1-1-1 0 0,1 1 1 0 0,-1-1 0 0 0,-4 2-1 0 0</inkml:trace>
</inkml:ink>
</file>

<file path=ppt/ink/ink7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2.191"/>
    </inkml:context>
    <inkml:brush xml:id="br0">
      <inkml:brushProperty name="width" value="0.1" units="cm"/>
      <inkml:brushProperty name="height" value="0.1" units="cm"/>
      <inkml:brushProperty name="color" value="#FFFFFF"/>
    </inkml:brush>
  </inkml:definitions>
  <inkml:trace contextRef="#ctx0" brushRef="#br0">0 10 3656 0 0,'0'0'98'0'0,"1"-1"0"0"0,-1 0-1 0 0,0 1 1 0 0,0-1 0 0 0,1 1-1 0 0,-1-1 1 0 0,1 1 0 0 0,-1-1-1 0 0,0 1 1 0 0,1-1 0 0 0,-1 1 0 0 0,1 0-1 0 0,-1-1 1 0 0,1 1 0 0 0,-1 0-1 0 0,1-1 1 0 0,-1 1 0 0 0,1 0-1 0 0,0 0 1 0 0,-1-1 0 0 0,1 1-1 0 0,-1 0 1 0 0,1 0 0 0 0,0 0-1 0 0,-1 0 1 0 0,1 0 0 0 0,0 0-1 0 0,19 8 1477 0 0,16 28-78 0 0,-31-30-1132 0 0,66 75 1242 0 0,46 46 113 0 0,-101-112-2328 0 0,1 0 0 0 0,0-1 0 0 0,1-1-1 0 0,1 0 1 0 0,32 15 0 0 0,-32-21-915 0 0,0-2-1291 0 0</inkml:trace>
  <inkml:trace contextRef="#ctx0" brushRef="#br0" timeOffset="1">755 173 5505 0 0,'228'-41'4546'0'0,"-94"20"-3862"0"0,-79 15-1278 0 0,-43 6-159 0 0,-1-1-1 0 0,0 0 1 0 0,1-1 0 0 0,-1 0 0 0 0,0 0 0 0 0,0-1 0 0 0,0-1 0 0 0,19-8 0 0 0,-26 7-308 0 0,-1 1 31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1.838"/>
    </inkml:context>
    <inkml:brush xml:id="br0">
      <inkml:brushProperty name="width" value="0.1" units="cm"/>
      <inkml:brushProperty name="height" value="0.1" units="cm"/>
      <inkml:brushProperty name="color" value="#FFFFFF"/>
    </inkml:brush>
  </inkml:definitions>
  <inkml:trace contextRef="#ctx0" brushRef="#br0">26 1 5004 0 0,'0'0'161'0'0,"1"1"0"0"0,-1-1 0 0 0,1 0 0 0 0,-1 1 0 0 0,1-1 0 0 0,-1 1 0 0 0,1-1 0 0 0,-1 0-1 0 0,0 1 1 0 0,1-1 0 0 0,-1 1 0 0 0,0 0 0 0 0,1-1 0 0 0,-1 1 0 0 0,0-1 0 0 0,1 1 0 0 0,-1-1-1 0 0,0 1 1 0 0,0 0 0 0 0,0-1 0 0 0,0 1 0 0 0,0 0 0 0 0,0-1 0 0 0,0 1 0 0 0,0-1 0 0 0,0 1 0 0 0,0 0-1 0 0,0-1 1 0 0,0 1 0 0 0,0 0 0 0 0,0-1 0 0 0,0 1 0 0 0,-1-1 0 0 0,1 1 0 0 0,-1 0 0 0 0,-5 24 1074 0 0,3-16-1055 0 0,-14 50 1170 0 0,13-18-6574 0 0</inkml:trace>
</inkml:ink>
</file>

<file path=ppt/ink/ink7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2.583"/>
    </inkml:context>
    <inkml:brush xml:id="br0">
      <inkml:brushProperty name="width" value="0.1" units="cm"/>
      <inkml:brushProperty name="height" value="0.1" units="cm"/>
      <inkml:brushProperty name="color" value="#FFFFFF"/>
    </inkml:brush>
  </inkml:definitions>
  <inkml:trace contextRef="#ctx0" brushRef="#br0">73 34 2240 0 0,'-7'-5'690'0'0,"2"0"126"0"0,0 1 0 0 0,0 0-1 0 0,0 1 1 0 0,-1-1 0 0 0,-10-4-1 0 0,16 8-720 0 0,-1 0 0 0 0,0 0-1 0 0,1 0 1 0 0,-1-1 0 0 0,0 1-1 0 0,1 0 1 0 0,-1 0 0 0 0,0 0-1 0 0,1 0 1 0 0,-1 0 0 0 0,0 0-1 0 0,1 0 1 0 0,-1 0 0 0 0,0 1-1 0 0,1-1 1 0 0,-1 0 0 0 0,0 0-1 0 0,1 0 1 0 0,-1 1 0 0 0,1-1-1 0 0,-1 0 1 0 0,1 1 0 0 0,-1-1-1 0 0,0 1 1 0 0,0 1 11 0 0,0-1-1 0 0,0 0 1 0 0,0 1 0 0 0,1-1-1 0 0,-1 1 1 0 0,1 0 0 0 0,-1-1-1 0 0,1 1 1 0 0,0-1 0 0 0,-1 1-1 0 0,1 0 1 0 0,0-1-1 0 0,0 1 1 0 0,0 2 0 0 0,4 83 1639 0 0,3 0 1 0 0,32 146 0 0 0,-30-192-1653 0 0,14 67-648 0 0,-5-36-4739 0 0,-13-61 2408 0 0</inkml:trace>
</inkml:ink>
</file>

<file path=ppt/ink/ink7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2.923"/>
    </inkml:context>
    <inkml:brush xml:id="br0">
      <inkml:brushProperty name="width" value="0.1" units="cm"/>
      <inkml:brushProperty name="height" value="0.1" units="cm"/>
      <inkml:brushProperty name="color" value="#FFFFFF"/>
    </inkml:brush>
  </inkml:definitions>
  <inkml:trace contextRef="#ctx0" brushRef="#br0">0 42 4316 0 0,'1'0'123'0'0,"-1"-1"0"0"0,1 1 0 0 0,0 0 0 0 0,0 0 0 0 0,-1 0 0 0 0,1 0-1 0 0,0 1 1 0 0,-1-1 0 0 0,1 0 0 0 0,0 0 0 0 0,-1 0 0 0 0,1 0 0 0 0,0 1 0 0 0,-1-1-1 0 0,1 0 1 0 0,-1 1 0 0 0,1-1 0 0 0,0 0 0 0 0,-1 1 0 0 0,1-1 0 0 0,-1 1-1 0 0,1-1 1 0 0,-1 1 0 0 0,1-1 0 0 0,-1 1 0 0 0,0 0 0 0 0,1-1 0 0 0,-1 1 0 0 0,0-1-1 0 0,1 1 1 0 0,-1 0 0 0 0,0 0 0 0 0,14 28 835 0 0,-11-21-655 0 0,-3-8-296 0 0,12 30 650 0 0,2-2-1 0 0,1 1 1 0 0,36 50-1 0 0,-46-72-684 0 0,1 0-1 0 0,0-1 1 0 0,0 1 0 0 0,1-1-1 0 0,-1-1 1 0 0,1 1-1 0 0,1-1 1 0 0,-1-1-1 0 0,1 1 1 0 0,0-1-1 0 0,0-1 1 0 0,0 1 0 0 0,0-1-1 0 0,0-1 1 0 0,1 0-1 0 0,0 0 1 0 0,-1 0-1 0 0,1-1 1 0 0,12 0-1 0 0,-13-1-47 0 0,1 0-1 0 0,-1-1 0 0 0,0 1 0 0 0,1-2 0 0 0,-1 1 0 0 0,0-1 1 0 0,0-1-1 0 0,0 1 0 0 0,0-1 0 0 0,0-1 0 0 0,-1 1 0 0 0,0-1 0 0 0,1-1 1 0 0,-1 1-1 0 0,-1-1 0 0 0,1 0 0 0 0,-1-1 0 0 0,0 0 0 0 0,0 0 1 0 0,0 0-1 0 0,-1-1 0 0 0,0 1 0 0 0,0-1 0 0 0,-1 0 0 0 0,0-1 1 0 0,0 1-1 0 0,-1-1 0 0 0,0 0 0 0 0,0 0 0 0 0,-1 0 0 0 0,3-11 1 0 0,2-21 1363 0 0,-2 0 1 0 0,0-56 0 0 0,-5 95-1060 0 0,-2 25 788 0 0,-1 15-694 0 0,2 1 1 0 0,1-1 0 0 0,2 1 0 0 0,11 61-1 0 0,-5-44-13 0 0,1 67-1 0 0,-9-117-287 0 0,0 0 1 0 0,0-1 0 0 0,-1 1-1 0 0,0 0 1 0 0,-1 0 0 0 0,1 0-1 0 0,-1-1 1 0 0,0 1 0 0 0,-1-1-1 0 0,0 1 1 0 0,0-1 0 0 0,0 0-1 0 0,-1 0 1 0 0,0 0 0 0 0,0-1-1 0 0,0 1 1 0 0,-1-1-1 0 0,0 0 1 0 0,0 0 0 0 0,0-1-1 0 0,0 1 1 0 0,-1-1 0 0 0,0 0-1 0 0,0-1 1 0 0,-12 6 0 0 0,0-2 90 0 0,-1 0 0 0 0,0-2 0 0 0,-1 0 1 0 0,1-1-1 0 0,-1-1 0 0 0,0-1 0 0 0,-35-1 1 0 0,52-1-215 0 0,-1 0-1 0 0,1 0 1 0 0,-1-1 0 0 0,1 1 0 0 0,-1-1 0 0 0,1 0 0 0 0,0 0 0 0 0,-1 0 0 0 0,1 0 0 0 0,0-1 0 0 0,0 1 0 0 0,0-1 0 0 0,0 0 0 0 0,0 0-1 0 0,-3-3 1 0 0,4 4-210 0 0,1-1-1 0 0,-1 0 1 0 0,1 1-1 0 0,0-1 1 0 0,-1 0-1 0 0,1 0 1 0 0,0 0-1 0 0,0 0 1 0 0,0 0-1 0 0,0-1 1 0 0,1 1-1 0 0,-1 0 1 0 0,1 0-1 0 0,-1 0 1 0 0,1-1-1 0 0,0 1 1 0 0,0 0-1 0 0,0-1 1 0 0,0 1-1 0 0,0 0 1 0 0,0 0-1 0 0,0-1 1 0 0,2-2-1 0 0,2-12-2824 0 0</inkml:trace>
</inkml:ink>
</file>

<file path=ppt/ink/ink7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3.301"/>
    </inkml:context>
    <inkml:brush xml:id="br0">
      <inkml:brushProperty name="width" value="0.1" units="cm"/>
      <inkml:brushProperty name="height" value="0.1" units="cm"/>
      <inkml:brushProperty name="color" value="#FFFFFF"/>
    </inkml:brush>
  </inkml:definitions>
  <inkml:trace contextRef="#ctx0" brushRef="#br0">1 2 4060 0 0,'1'-1'155'0'0,"1"1"0"0"0,-1 0 0 0 0,1-1-1 0 0,-1 1 1 0 0,1 0 0 0 0,-1 0 0 0 0,1 0-1 0 0,-1 0 1 0 0,1 0 0 0 0,-1 1 0 0 0,1-1-1 0 0,-1 0 1 0 0,1 1 0 0 0,-1-1 0 0 0,0 1-1 0 0,1-1 1 0 0,1 2 0 0 0,28 20 709 0 0,-26-17-651 0 0,36 31 522 0 0,-1 2 0 0 0,-2 2 0 0 0,-1 1 0 0 0,31 48 0 0 0,-28-30 36 0 0,-2 1-1 0 0,52 116 1 0 0,-80-151-579 0 0,0 0 0 0 0,-2 0 1 0 0,7 37-1 0 0,-12-47-61 0 0,-1 1-1 0 0,-1-1 1 0 0,-1 0-1 0 0,0 0 0 0 0,-1 1 1 0 0,0-1-1 0 0,-1 0 1 0 0,-5 18-1 0 0,0-13-10 0 0,0 0 0 0 0,-2-1-1 0 0,0 1 1 0 0,-1-2 0 0 0,-1 1-1 0 0,0-2 1 0 0,-2 1 0 0 0,0-2-1 0 0,-1 0 1 0 0,0 0 0 0 0,-2-1-1 0 0,1-1 1 0 0,-2-1-1 0 0,0 0 1 0 0,0-1 0 0 0,-1-1-1 0 0,-1 0 1 0 0,0-2 0 0 0,-29 11-1 0 0,28-11-568 0 0,15-6-162 0 0,0 0-1 0 0,-1-1 1 0 0,1 0 0 0 0,0 0 0 0 0,-1 0-1 0 0,1 0 1 0 0,-1-1 0 0 0,0 0-1 0 0,1 0 1 0 0,-1-1 0 0 0,-11 0 0 0 0,10-5-1086 0 0,1-4-1383 0 0</inkml:trace>
</inkml:ink>
</file>

<file path=ppt/ink/ink7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4.665"/>
    </inkml:context>
    <inkml:brush xml:id="br0">
      <inkml:brushProperty name="width" value="0.1" units="cm"/>
      <inkml:brushProperty name="height" value="0.1" units="cm"/>
      <inkml:brushProperty name="color" value="#FFFFFF"/>
    </inkml:brush>
  </inkml:definitions>
  <inkml:trace contextRef="#ctx0" brushRef="#br0">203 35 5681 0 0,'0'-1'276'0'0,"0"0"0"0"0,0-1 0 0 0,0 1 0 0 0,0 0 0 0 0,0-1 0 0 0,1 1 0 0 0,-1 0 0 0 0,0-1 0 0 0,1 1 0 0 0,-1 0 0 0 0,1 0 0 0 0,-1-1 0 0 0,1 1 0 0 0,0 0 0 0 0,-1 0 0 0 0,1 0 1 0 0,0 0-1 0 0,0 0 0 0 0,0 0 0 0 0,0 0 0 0 0,0 0 0 0 0,0 0 0 0 0,0 0 0 0 0,2-1 0 0 0,-1 1-118 0 0,1 0 1 0 0,-1 1-1 0 0,1-1 0 0 0,0 0 1 0 0,-1 1-1 0 0,1 0 0 0 0,-1 0 1 0 0,1 0-1 0 0,0 0 0 0 0,-1 0 1 0 0,1 0-1 0 0,2 1 0 0 0,2 0-100 0 0,0 1 0 0 0,0 0 0 0 0,-1 0 0 0 0,1 1-1 0 0,-1 0 1 0 0,0 0 0 0 0,0 0 0 0 0,0 1-1 0 0,6 4 1 0 0,-8-5-27 0 0,-1 1 0 0 0,1 0-1 0 0,-1 0 1 0 0,0 0 0 0 0,0 0 0 0 0,-1 0-1 0 0,1 0 1 0 0,-1 1 0 0 0,0-1 0 0 0,0 1-1 0 0,0-1 1 0 0,-1 1 0 0 0,0 0 0 0 0,0 0-1 0 0,0 0 1 0 0,0 6 0 0 0,-1-3-20 0 0,0 0 0 0 0,-1 1 0 0 0,0-1 0 0 0,-1 0 0 0 0,0 0 0 0 0,0 0 0 0 0,0-1 0 0 0,-1 1 0 0 0,-5 9 0 0 0,0-2-25 0 0,0-1 1 0 0,-1 1-1 0 0,-1-2 1 0 0,0 1-1 0 0,-1-1 0 0 0,-1-1 1 0 0,0 0-1 0 0,0-1 0 0 0,-17 12 1 0 0,13-12-5 0 0,-2 0-1 0 0,-28 13 1 0 0,39-22 15 0 0,0 1-1 0 0,0 0 0 0 0,0-1 1 0 0,0-1-1 0 0,-1 1 0 0 0,1-1 1 0 0,0 0-1 0 0,-1-1 0 0 0,1 0 1 0 0,-11-1-1 0 0,15 0 3 0 0,0 0 0 0 0,1 0 0 0 0,-1 0-1 0 0,0 0 1 0 0,1-1 0 0 0,-1 1 0 0 0,1-1 0 0 0,-1 0 0 0 0,1 0 0 0 0,0 0-1 0 0,0 0 1 0 0,0 0 0 0 0,0 0 0 0 0,0-1 0 0 0,0 1 0 0 0,0-1-1 0 0,1 1 1 0 0,-1-1 0 0 0,1 0 0 0 0,-2-5 0 0 0,2 7-1 0 0,1 0 0 0 0,0 0 0 0 0,-1-1 0 0 0,1 1 1 0 0,0 0-1 0 0,-1 0 0 0 0,1-1 0 0 0,0 1 0 0 0,0 0 0 0 0,0 0 0 0 0,0-1 1 0 0,0 1-1 0 0,0 0 0 0 0,0 0 0 0 0,1-1 0 0 0,-1 1 0 0 0,0 0 1 0 0,1 0-1 0 0,-1 0 0 0 0,1-1 0 0 0,-1 1 0 0 0,1 0 0 0 0,0 0 0 0 0,-1 0 1 0 0,1 0-1 0 0,0 0 0 0 0,0 0 0 0 0,0 0 0 0 0,0 0 0 0 0,0 0 1 0 0,0 1-1 0 0,0-1 0 0 0,0 0 0 0 0,0 1 0 0 0,0-1 0 0 0,0 0 0 0 0,0 1 1 0 0,1-1-1 0 0,-1 1 0 0 0,0 0 0 0 0,0-1 0 0 0,0 1 0 0 0,1 0 1 0 0,-1 0-1 0 0,0 0 0 0 0,1 0 0 0 0,-1 0 0 0 0,0 0 0 0 0,3 1 0 0 0,6-1-7 0 0,0 1 0 0 0,0 0-1 0 0,0 1 1 0 0,0 0-1 0 0,0 1 1 0 0,0 0 0 0 0,16 7-1 0 0,3 5 99 0 0,30 20 0 0 0,-40-23-1102 0 0,0 0-1 0 0,1-2 1 0 0,0 0 0 0 0,27 9 0 0 0,-33-16-614 0 0,1-1-1441 0 0</inkml:trace>
</inkml:ink>
</file>

<file path=ppt/ink/ink7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5.149"/>
    </inkml:context>
    <inkml:brush xml:id="br0">
      <inkml:brushProperty name="width" value="0.1" units="cm"/>
      <inkml:brushProperty name="height" value="0.1" units="cm"/>
      <inkml:brushProperty name="color" value="#FFFFFF"/>
    </inkml:brush>
  </inkml:definitions>
  <inkml:trace contextRef="#ctx0" brushRef="#br0">712 98 4628 0 0,'-13'-9'390'0'0,"0"1"0"0"0,-1 0-1 0 0,0 1 1 0 0,0 0-1 0 0,0 2 1 0 0,-1-1 0 0 0,1 2-1 0 0,-1 0 1 0 0,-1 1-1 0 0,1 0 1 0 0,0 1 0 0 0,-1 1-1 0 0,-30 1 1 0 0,23 1-61 0 0,-1 2 0 0 0,1 1 1 0 0,0 0-1 0 0,0 2 0 0 0,1 1 1 0 0,0 0-1 0 0,0 2 0 0 0,-33 18 1 0 0,38-17-85 0 0,1 0 0 0 0,0 1 1 0 0,1 1-1 0 0,1 1 1 0 0,0 0-1 0 0,0 1 1 0 0,1 0-1 0 0,1 1 1 0 0,0 0-1 0 0,-15 28 1 0 0,16-21 28 0 0,0 1-1 0 0,2 0 1 0 0,1 0 0 0 0,0 0 0 0 0,2 1 0 0 0,0 0 0 0 0,-3 44 0 0 0,7-38-94 0 0,2 1 0 0 0,0-1 1 0 0,2 0-1 0 0,2 0 0 0 0,0-1 1 0 0,2 1-1 0 0,1-1 0 0 0,2 0 1 0 0,1 0-1 0 0,1-1 0 0 0,1-1 1 0 0,1 0-1 0 0,2 0 0 0 0,20 28 1 0 0,-21-37-109 0 0,0-1 1 0 0,2 0 0 0 0,0 0 0 0 0,1-2-1 0 0,1 0 1 0 0,0-1 0 0 0,1-1 0 0 0,0-1-1 0 0,24 12 1 0 0,-29-18-83 0 0,1 0 0 0 0,1 0 0 0 0,-1-1 0 0 0,1-1 0 0 0,-1-1 0 0 0,1 0 0 0 0,1-1 0 0 0,-1-1 0 0 0,0 0 0 0 0,0-2-1 0 0,0 1 1 0 0,0-2 0 0 0,0 0 0 0 0,20-6 0 0 0,-11 0-20 0 0,0-1-1 0 0,-1-2 0 0 0,0 0 0 0 0,0-2 1 0 0,-2 0-1 0 0,0-1 0 0 0,0-2 0 0 0,-1 0 1 0 0,-1-1-1 0 0,-1-1 0 0 0,0-1 0 0 0,-2-1 1 0 0,26-36-1 0 0,-22 26-42 0 0,-2-1 0 0 0,-1-1 0 0 0,-2 0-1 0 0,0-2 1 0 0,-3 0 0 0 0,-1 0 0 0 0,-1-1 0 0 0,-2 0 0 0 0,8-61 0 0 0,-15 75 1 0 0,-2 1 1 0 0,0-1-1 0 0,-1 0 1 0 0,-1 1-1 0 0,0-1 0 0 0,-2 1 1 0 0,-1 0-1 0 0,0 0 1 0 0,-1 0-1 0 0,-1 1 1 0 0,-1 0-1 0 0,-1 0 1 0 0,-1 1-1 0 0,0 0 0 0 0,-1 0 1 0 0,-1 1-1 0 0,-1 1 1 0 0,-25-26-1 0 0,24 30-737 0 0,0 0 0 0 0,-1 1-1 0 0,0 0 1 0 0,0 1 0 0 0,-1 1-1 0 0,-1 0 1 0 0,-33-12 0 0 0,-19 1-3530 0 0,47 13 1530 0 0</inkml:trace>
</inkml:ink>
</file>

<file path=ppt/ink/ink7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6.430"/>
    </inkml:context>
    <inkml:brush xml:id="br0">
      <inkml:brushProperty name="width" value="0.1" units="cm"/>
      <inkml:brushProperty name="height" value="0.1" units="cm"/>
      <inkml:brushProperty name="color" value="#FFFFFF"/>
    </inkml:brush>
  </inkml:definitions>
  <inkml:trace contextRef="#ctx0" brushRef="#br0">1 0 4220 0 0,'10'15'4981'0'0,"49"88"-3948"0"0,-49-84-1008 0 0,91 153 216 0 0,-84-144-1089 0 0,28 38-1904 0 0,-40-60 2241 0 0,0-1-1 0 0,0 0 1 0 0,0 1-1 0 0,0-2 1 0 0,1 1-1 0 0,0-1 0 0 0,0 0 1 0 0,9 5-1 0 0,-5-5-492 0 0</inkml:trace>
</inkml:ink>
</file>

<file path=ppt/ink/ink7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6.801"/>
    </inkml:context>
    <inkml:brush xml:id="br0">
      <inkml:brushProperty name="width" value="0.1" units="cm"/>
      <inkml:brushProperty name="height" value="0.1" units="cm"/>
      <inkml:brushProperty name="color" value="#FFFFFF"/>
    </inkml:brush>
  </inkml:definitions>
  <inkml:trace contextRef="#ctx0" brushRef="#br0">90 69 1780 0 0,'-2'-15'978'0'0,"2"9"-545"0"0,-1 0 1 0 0,1 1-1 0 0,-1-1 1 0 0,-1 0-1 0 0,1 1 0 0 0,-1-1 1 0 0,-3-8-1 0 0,4 14-376 0 0,1 0 0 0 0,-1 0 0 0 0,1 0 0 0 0,-1 0 0 0 0,1 0 0 0 0,-1 0 0 0 0,1 0 0 0 0,-1 1 0 0 0,1-1 0 0 0,-1 0 0 0 0,1 0 0 0 0,-1 0-1 0 0,1 0 1 0 0,-1 1 0 0 0,1-1 0 0 0,-1 0 0 0 0,1 0 0 0 0,-1 1 0 0 0,1-1 0 0 0,0 0 0 0 0,-1 1 0 0 0,1-1 0 0 0,0 0 0 0 0,-1 1 0 0 0,1-1 0 0 0,0 1 0 0 0,-1-1 0 0 0,1 1-1 0 0,0-1 1 0 0,0 0 0 0 0,0 1 0 0 0,-1-1 0 0 0,1 1 0 0 0,0-1 0 0 0,0 1 0 0 0,0 0 0 0 0,-10 19 644 0 0,2 7-172 0 0,2 0 0 0 0,1 0 1 0 0,1 1-1 0 0,-1 52 0 0 0,0 1 34 0 0,-10 135 495 0 0,12-71-4458 0 0,3-133 1916 0 0,3-2-1351 0 0</inkml:trace>
</inkml:ink>
</file>

<file path=ppt/ink/ink7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7.187"/>
    </inkml:context>
    <inkml:brush xml:id="br0">
      <inkml:brushProperty name="width" value="0.1" units="cm"/>
      <inkml:brushProperty name="height" value="0.1" units="cm"/>
      <inkml:brushProperty name="color" value="#FFFFFF"/>
    </inkml:brush>
  </inkml:definitions>
  <inkml:trace contextRef="#ctx0" brushRef="#br0">262 64 5072 0 0,'0'-3'363'0'0,"0"-1"-1"0"0,0 1 0 0 0,-1 0 1 0 0,1 0-1 0 0,-1 0 0 0 0,1 0 1 0 0,-1 1-1 0 0,0-1 0 0 0,0 0 0 0 0,0 0 1 0 0,-1 0-1 0 0,1 1 0 0 0,-1-1 1 0 0,1 0-1 0 0,-4-3 0 0 0,3 5-264 0 0,1-1 0 0 0,-1 1 0 0 0,0 0 0 0 0,0 0 0 0 0,0 0 0 0 0,0 0-1 0 0,1 0 1 0 0,-1 0 0 0 0,0 0 0 0 0,-1 1 0 0 0,1-1 0 0 0,0 1 0 0 0,0-1 0 0 0,0 1 0 0 0,0 0-1 0 0,0 0 1 0 0,0 0 0 0 0,-1 0 0 0 0,1 0 0 0 0,0 1 0 0 0,0-1 0 0 0,0 1 0 0 0,-3 0 0 0 0,-8 4 37 0 0,1 0 1 0 0,1 1-1 0 0,-1 0 1 0 0,1 0-1 0 0,0 1 1 0 0,1 1-1 0 0,-1 0 1 0 0,2 0 0 0 0,-1 1-1 0 0,1 0 1 0 0,0 1-1 0 0,1 0 1 0 0,0 0-1 0 0,-10 19 1 0 0,13-21-88 0 0,1 1 1 0 0,0 0-1 0 0,0-1 0 0 0,1 2 1 0 0,0-1-1 0 0,1 0 0 0 0,0 0 1 0 0,0 1-1 0 0,0 10 0 0 0,2-13-37 0 0,0-1-1 0 0,1 0 0 0 0,-1 1 1 0 0,1-1-1 0 0,1 0 1 0 0,-1 0-1 0 0,1 0 0 0 0,0 0 1 0 0,0 0-1 0 0,1 0 0 0 0,0 0 1 0 0,0-1-1 0 0,0 1 0 0 0,7 7 1 0 0,-7-9-107 0 0,1 0-1 0 0,-1-1 1 0 0,1 1 0 0 0,0-1 0 0 0,0 0-1 0 0,0 0 1 0 0,1 0 0 0 0,-1 0 0 0 0,1-1-1 0 0,-1 0 1 0 0,1 0 0 0 0,0 0 0 0 0,0 0 0 0 0,0-1-1 0 0,0 0 1 0 0,0 0 0 0 0,0 0 0 0 0,0-1-1 0 0,0 0 1 0 0,0 0 0 0 0,0 0 0 0 0,1 0-1 0 0,-1-1 1 0 0,0 0 0 0 0,9-3 0 0 0,-6 2-34 0 0,-2 0 1 0 0,1-1-1 0 0,0 0 1 0 0,0-1 0 0 0,-1 1-1 0 0,0-1 1 0 0,0 0-1 0 0,0-1 1 0 0,0 0-1 0 0,-1 0 1 0 0,1 0 0 0 0,-1 0-1 0 0,0-1 1 0 0,-1 0-1 0 0,0 0 1 0 0,0 0-1 0 0,5-10 1 0 0,-2-3 452 0 0,-1-1-1 0 0,-1 0 1 0 0,-1 0-1 0 0,-1 0 1 0 0,-1-1-1 0 0,0 1 1 0 0,-2-27-1 0 0,1 55-156 0 0,0 0-1 0 0,1-1 0 0 0,0 1 1 0 0,0-1-1 0 0,4 9 0 0 0,4 15-35 0 0,0 10-45 0 0,2-1 1 0 0,18 43 0 0 0,-23-68-1082 0 0,1 1 0 0 0,12 16 0 0 0,-7-19-2926 0 0</inkml:trace>
</inkml:ink>
</file>

<file path=ppt/ink/ink7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7.559"/>
    </inkml:context>
    <inkml:brush xml:id="br0">
      <inkml:brushProperty name="width" value="0.1" units="cm"/>
      <inkml:brushProperty name="height" value="0.1" units="cm"/>
      <inkml:brushProperty name="color" value="#FFFFFF"/>
    </inkml:brush>
  </inkml:definitions>
  <inkml:trace contextRef="#ctx0" brushRef="#br0">0 113 5641 0 0,'2'-3'190'0'0,"0"-1"1"0"0,0 1-1 0 0,0 0 1 0 0,0 1 0 0 0,1-1-1 0 0,-1 0 1 0 0,1 1 0 0 0,0-1-1 0 0,-1 1 1 0 0,1 0 0 0 0,0-1-1 0 0,0 2 1 0 0,1-1 0 0 0,-1 0-1 0 0,0 1 1 0 0,1-1 0 0 0,-1 1-1 0 0,4-1 1 0 0,-1 1-23 0 0,0 0-1 0 0,0 1 1 0 0,0 0 0 0 0,0 0 0 0 0,0 0-1 0 0,-1 1 1 0 0,1 0 0 0 0,0 0 0 0 0,0 0-1 0 0,7 4 1 0 0,2 1-8 0 0,0 0 0 0 0,0 2 0 0 0,0 0 1 0 0,-1 1-1 0 0,-1 0 0 0 0,1 1 0 0 0,12 12 0 0 0,-16-12-157 0 0,-1-1 0 0 0,0 1 0 0 0,0 1-1 0 0,-1-1 1 0 0,11 22 0 0 0,-17-29-4 0 0,0 0-1 0 0,-1 0 1 0 0,1 0 0 0 0,-1 0 0 0 0,0 0-1 0 0,0 1 1 0 0,0-1 0 0 0,0 0-1 0 0,-1 1 1 0 0,0-1 0 0 0,1 1-1 0 0,-1-1 1 0 0,0 0 0 0 0,0 1 0 0 0,-1-1-1 0 0,1 1 1 0 0,-1-1 0 0 0,0 0-1 0 0,0 1 1 0 0,0-1 0 0 0,0 0 0 0 0,0 0-1 0 0,-1 0 1 0 0,1 0 0 0 0,-1 0-1 0 0,0 0 1 0 0,-4 5 0 0 0,5-7 31 0 0,1 0 1 0 0,-1 0-1 0 0,1-1 1 0 0,-1 1 0 0 0,0 0-1 0 0,1 0 1 0 0,-1-1-1 0 0,0 1 1 0 0,1-1-1 0 0,-1 1 1 0 0,0 0 0 0 0,0-1-1 0 0,1 0 1 0 0,-1 1-1 0 0,0-1 1 0 0,0 1-1 0 0,0-1 1 0 0,0 0 0 0 0,0 1-1 0 0,0-1 1 0 0,1 0-1 0 0,-1 0 1 0 0,0 0-1 0 0,0 0 1 0 0,0 0-1 0 0,0 0 1 0 0,0 0 0 0 0,0 0-1 0 0,0 0 1 0 0,0 0-1 0 0,0-1 1 0 0,0 1-1 0 0,1 0 1 0 0,-1-1 0 0 0,0 1-1 0 0,0-1 1 0 0,0 1-1 0 0,0-1 1 0 0,1 1-1 0 0,-1-1 1 0 0,0 1 0 0 0,1-1-1 0 0,-1 0 1 0 0,0 0-1 0 0,-1-2 43 0 0,0 1 0 0 0,1-1 0 0 0,-1 0 0 0 0,1 0-1 0 0,0 0 1 0 0,0 0 0 0 0,0 0 0 0 0,1 0 0 0 0,-1 0 0 0 0,1 0-1 0 0,-1 0 1 0 0,1-4 0 0 0,1-6-90 0 0,0 0-1 0 0,1-1 1 0 0,0 1 0 0 0,2 0 0 0 0,-1 0-1 0 0,1 0 1 0 0,1 1 0 0 0,0-1-1 0 0,1 1 1 0 0,8-12 0 0 0,-1 3-1289 0 0,1 1 1 0 0,0 1 0 0 0,2 0-1 0 0,31-28 1 0 0,-32 33-1494 0 0</inkml:trace>
</inkml:ink>
</file>

<file path=ppt/ink/ink7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7.927"/>
    </inkml:context>
    <inkml:brush xml:id="br0">
      <inkml:brushProperty name="width" value="0.1" units="cm"/>
      <inkml:brushProperty name="height" value="0.1" units="cm"/>
      <inkml:brushProperty name="color" value="#FFFFFF"/>
    </inkml:brush>
  </inkml:definitions>
  <inkml:trace contextRef="#ctx0" brushRef="#br0">266 8 4928 0 0,'-1'-1'130'0'0,"0"0"-1"0"0,0 1 1 0 0,0-1-1 0 0,-1 0 0 0 0,1 0 1 0 0,0 1-1 0 0,-1-1 1 0 0,1 1-1 0 0,0-1 1 0 0,-1 1-1 0 0,1 0 0 0 0,-1 0 1 0 0,1-1-1 0 0,-1 1 1 0 0,1 0-1 0 0,-1 0 0 0 0,1 0 1 0 0,-1 0-1 0 0,1 1 1 0 0,0-1-1 0 0,-1 0 0 0 0,1 1 1 0 0,-1-1-1 0 0,1 1 1 0 0,0-1-1 0 0,-1 1 0 0 0,1 0 1 0 0,0-1-1 0 0,0 1 1 0 0,-1 0-1 0 0,1 0 1 0 0,0 0-1 0 0,-2 2 0 0 0,-5 3 271 0 0,0 2-1 0 0,0-1 1 0 0,-8 10-1 0 0,0 4-10 0 0,1 0-1 0 0,1 1 1 0 0,1 0-1 0 0,1 1 1 0 0,1 1-1 0 0,1 0 0 0 0,-9 33 1 0 0,-34 176 1972 0 0,52-228-2325 0 0,-4 29 406 0 0,0 1 1 0 0,1 43-1 0 0,3-52-250 0 0,1 0 0 0 0,2 0 0 0 0,0 0 0 0 0,1-1-1 0 0,2 1 1 0 0,14 46 0 0 0,-16-64-321 0 0,1 0 0 0 0,-1 1 0 0 0,2-1 0 0 0,-1-1 1 0 0,1 1-1 0 0,0-1 0 0 0,0 1 0 0 0,1-1 0 0 0,0-1 0 0 0,1 1 0 0 0,-1-1 0 0 0,1 0 0 0 0,0-1 0 0 0,1 0 1 0 0,-1 0-1 0 0,1 0 0 0 0,0-1 0 0 0,0 0 0 0 0,0-1 0 0 0,1 0 0 0 0,-1 0 0 0 0,1 0 0 0 0,10 0 0 0 0,-10-1-459 0 0,0-1 0 0 0,1 0 0 0 0,-1 0 0 0 0,0-1 0 0 0,0 0 0 0 0,0-1 0 0 0,0 0 0 0 0,0-1 0 0 0,0 0 0 0 0,0 0 0 0 0,8-4 0 0 0,4-3-2578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2.224"/>
    </inkml:context>
    <inkml:brush xml:id="br0">
      <inkml:brushProperty name="width" value="0.1" units="cm"/>
      <inkml:brushProperty name="height" value="0.1" units="cm"/>
      <inkml:brushProperty name="color" value="#FFFFFF"/>
    </inkml:brush>
  </inkml:definitions>
  <inkml:trace contextRef="#ctx0" brushRef="#br0">0 203 4868 0 0,'24'-18'1451'0'0,"0"0"-1"0"0,1 1 0 0 0,0 2 1 0 0,29-13-1 0 0,114-42 377 0 0,-105 46-1867 0 0,-54 21-402 0 0,12-6-4246 0 0</inkml:trace>
</inkml:ink>
</file>

<file path=ppt/ink/ink7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8.508"/>
    </inkml:context>
    <inkml:brush xml:id="br0">
      <inkml:brushProperty name="width" value="0.1" units="cm"/>
      <inkml:brushProperty name="height" value="0.1" units="cm"/>
      <inkml:brushProperty name="color" value="#FFFFFF"/>
    </inkml:brush>
  </inkml:definitions>
  <inkml:trace contextRef="#ctx0" brushRef="#br0">185 36 5997 0 0,'0'-2'169'0'0,"1"0"1"0"0,0 0-1 0 0,0 0 1 0 0,0 0 0 0 0,0 0-1 0 0,1 0 1 0 0,-1 1-1 0 0,0-1 1 0 0,1 0-1 0 0,-1 1 1 0 0,1-1 0 0 0,0 1-1 0 0,-1 0 1 0 0,1-1-1 0 0,0 1 1 0 0,0 0 0 0 0,0 0-1 0 0,0 0 1 0 0,0 0-1 0 0,0 0 1 0 0,0 1 0 0 0,0-1-1 0 0,0 0 1 0 0,0 1-1 0 0,0 0 1 0 0,1-1 0 0 0,3 1-1 0 0,3 0 67 0 0,1-1 0 0 0,-1 1 0 0 0,0 1 1 0 0,1-1-1 0 0,11 4 0 0 0,-12-2-117 0 0,0 0 1 0 0,-1 1-1 0 0,1 1 0 0 0,-1-1 1 0 0,0 2-1 0 0,1-1 0 0 0,-2 1 1 0 0,1 0-1 0 0,-1 0 0 0 0,1 1 1 0 0,-1 0-1 0 0,-1 1 1 0 0,1-1-1 0 0,-1 1 0 0 0,-1 0 1 0 0,1 1-1 0 0,-1-1 0 0 0,0 1 1 0 0,-1 0-1 0 0,0 1 0 0 0,0-1 1 0 0,-1 1-1 0 0,0-1 1 0 0,3 18-1 0 0,-3-12-47 0 0,0 1 0 0 0,-1-1 0 0 0,-1 0 0 0 0,-1 1 0 0 0,0-1 0 0 0,-1 1 0 0 0,0-1 0 0 0,-1 1 0 0 0,-1-1 1 0 0,0 0-1 0 0,-1 0 0 0 0,-1 0 0 0 0,0-1 0 0 0,-12 23 0 0 0,3-14 14 0 0,-1-1 1 0 0,0 0 0 0 0,-36 34 0 0 0,38-43-38 0 0,-1-2 0 0 0,-1 0 0 0 0,0 0 0 0 0,0-1 0 0 0,-22 9 0 0 0,14-7 13 0 0,14-6-42 0 0,-1-1 1 0 0,1 0 0 0 0,-1-1 0 0 0,0 0 0 0 0,0-1 0 0 0,0 0-1 0 0,0 0 1 0 0,0-1 0 0 0,0 0 0 0 0,-17-2 0 0 0,23 1-19 0 0,1 0 1 0 0,-1-1-1 0 0,1 0 0 0 0,-1 0 1 0 0,1 0-1 0 0,-1 0 1 0 0,1 0-1 0 0,-1-1 0 0 0,1 0 1 0 0,0 1-1 0 0,0-1 1 0 0,0 0-1 0 0,0-1 1 0 0,0 1-1 0 0,0 0 0 0 0,1-1 1 0 0,-1 0-1 0 0,1 0 1 0 0,0 1-1 0 0,-1-1 0 0 0,1 0 1 0 0,1-1-1 0 0,-1 1 1 0 0,0 0-1 0 0,1-1 0 0 0,0 1 1 0 0,-1 0-1 0 0,1-1 1 0 0,1 0-1 0 0,-1 1 0 0 0,0-1 1 0 0,1-4-1 0 0,-1 2-9 0 0,1 0 0 0 0,0 0 0 0 0,1 0 0 0 0,-1 0 0 0 0,1 1 0 0 0,0-1 0 0 0,0 0 0 0 0,1 0 0 0 0,0 1 0 0 0,0-1 0 0 0,0 1 0 0 0,1 0 0 0 0,0-1-1 0 0,0 1 1 0 0,0 0 0 0 0,0 1 0 0 0,6-6 0 0 0,-7 7 2 0 0,1 0-1 0 0,0 0 1 0 0,0 0-1 0 0,1 1 1 0 0,-1 0-1 0 0,0 0 1 0 0,1 0-1 0 0,-1 0 1 0 0,1 0-1 0 0,0 1 1 0 0,0-1-1 0 0,-1 1 1 0 0,1 0-1 0 0,0 0 1 0 0,0 1-1 0 0,0-1 1 0 0,0 1-1 0 0,0 0 1 0 0,0 0-1 0 0,0 0 1 0 0,0 0-1 0 0,0 1 1 0 0,0 0-1 0 0,0 0 1 0 0,6 2-1 0 0,2 2-1 0 0,1 0 0 0 0,-1 2 0 0 0,-1-1 0 0 0,1 2 0 0 0,-1-1 0 0 0,-1 1 0 0 0,18 18 0 0 0,63 76 33 0 0,-46-47-22 0 0,-22-29-101 0 0,-3-1-13 0 0,26 22-1 0 0,-40-41-546 0 0,1 0 0 0 0,0-1 0 0 0,0 0 0 0 0,15 8 0 0 0,-1-10-3733 0 0</inkml:trace>
</inkml:ink>
</file>

<file path=ppt/ink/ink7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49.831"/>
    </inkml:context>
    <inkml:brush xml:id="br0">
      <inkml:brushProperty name="width" value="0.1" units="cm"/>
      <inkml:brushProperty name="height" value="0.1" units="cm"/>
      <inkml:brushProperty name="color" value="#FFFFFF"/>
    </inkml:brush>
  </inkml:definitions>
  <inkml:trace contextRef="#ctx0" brushRef="#br0">390 0 5633 0 0,'-44'59'6024'0'0,"-27"27"-5251"0"0,22-29-199 0 0,-76 96 552 0 0,66-79-1670 0 0,17-12-4684 0 0</inkml:trace>
</inkml:ink>
</file>

<file path=ppt/ink/ink7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0.189"/>
    </inkml:context>
    <inkml:brush xml:id="br0">
      <inkml:brushProperty name="width" value="0.1" units="cm"/>
      <inkml:brushProperty name="height" value="0.1" units="cm"/>
      <inkml:brushProperty name="color" value="#FFFFFF"/>
    </inkml:brush>
  </inkml:definitions>
  <inkml:trace contextRef="#ctx0" brushRef="#br0">0 2 4228 0 0,'7'-2'3924'0'0,"-7"2"-3851"0"0,12 14 1657 0 0,15 28-1138 0 0,-20-31 17 0 0,75 106 966 0 0,181 193 0 0 0,-256-302-1832 0 0,1 1-773 0 0,1 0-1 0 0,0 0 0 0 0,14 10 1 0 0,-18-17-480 0 0</inkml:trace>
</inkml:ink>
</file>

<file path=ppt/ink/ink7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0.545"/>
    </inkml:context>
    <inkml:brush xml:id="br0">
      <inkml:brushProperty name="width" value="0.1" units="cm"/>
      <inkml:brushProperty name="height" value="0.1" units="cm"/>
      <inkml:brushProperty name="color" value="#FFFFFF"/>
    </inkml:brush>
  </inkml:definitions>
  <inkml:trace contextRef="#ctx0" brushRef="#br0">0 71 5004 0 0,'8'0'893'0'0,"0"-2"-117"0"0,7 0-80 0 0,0-3-92 0 0,5 1-240 0 0,3 2-40 0 0,0-1-436 0 0,3 0-216 0 0,0-1-224 0 0,0 0-400 0 0,2 1 4 0 0,0-3-1 0 0,-2-2-27 0 0,0 0-20 0 0,-1 0 4 0 0,-2-1 32 0 0</inkml:trace>
</inkml:ink>
</file>

<file path=ppt/ink/ink7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0.906"/>
    </inkml:context>
    <inkml:brush xml:id="br0">
      <inkml:brushProperty name="width" value="0.1" units="cm"/>
      <inkml:brushProperty name="height" value="0.1" units="cm"/>
      <inkml:brushProperty name="color" value="#FFFFFF"/>
    </inkml:brush>
  </inkml:definitions>
  <inkml:trace contextRef="#ctx0" brushRef="#br0">0 74 1196 0 0,'3'-4'498'0'0,"0"0"1"0"0,0 0-1 0 0,0 1 0 0 0,1-1 1 0 0,-1 1-1 0 0,1 0 0 0 0,0 0 0 0 0,0 1 1 0 0,0-1-1 0 0,0 1 0 0 0,0-1 1 0 0,0 1-1 0 0,1 1 0 0 0,6-3 0 0 0,9-2 166 0 0,40-6-1 0 0,-46 9-134 0 0,9 0-108 0 0,0 0 1 0 0,-1 1 0 0 0,36 2 0 0 0,-48 1-334 0 0,1 0-1 0 0,-1 0 1 0 0,0 1 0 0 0,1 1 0 0 0,-1-1 0 0 0,0 2 0 0 0,0-1-1 0 0,-1 1 1 0 0,18 11 0 0 0,-25-15-81 0 0,-1 1 0 0 0,0 0-1 0 0,1 0 1 0 0,-1 0 0 0 0,0 0 0 0 0,1 0-1 0 0,-1 0 1 0 0,0 0 0 0 0,0 0 0 0 0,0 0-1 0 0,0 0 1 0 0,0 1 0 0 0,0-1-1 0 0,0 1 1 0 0,0-1 0 0 0,-1 0 0 0 0,1 1-1 0 0,0-1 1 0 0,-1 1 0 0 0,0 0 0 0 0,1-1-1 0 0,-1 1 1 0 0,0-1 0 0 0,0 1 0 0 0,1 0-1 0 0,-1-1 1 0 0,0 1 0 0 0,-1-1 0 0 0,1 1-1 0 0,0 0 1 0 0,0-1 0 0 0,-1 1-1 0 0,1-1 1 0 0,-1 1 0 0 0,1-1 0 0 0,-1 1-1 0 0,0-1 1 0 0,0 1 0 0 0,0-1 0 0 0,1 0-1 0 0,-1 1 1 0 0,-2 1 0 0 0,-5 5 4 0 0,0 0 0 0 0,-1-1 0 0 0,1 1 0 0 0,-1-2 1 0 0,-11 7-1 0 0,3-1 22 0 0,3 0 8 0 0,11-9 5 0 0,1-1 0 0 0,0 0-1 0 0,-1 0 1 0 0,1 0 0 0 0,-1 0 0 0 0,0 0 0 0 0,1-1 0 0 0,-4 2 0 0 0,11-3 48 0 0,0 0 0 0 0,0 0 0 0 0,0 0 0 0 0,0 1-1 0 0,0 0 1 0 0,6 2 0 0 0,7 0-8 0 0,-3-1-7 0 0,0 1 0 0 0,0 0 1 0 0,0 1-1 0 0,-1 0 0 0 0,0 1 0 0 0,0 1 0 0 0,0 0 1 0 0,24 16-1 0 0,-34-19-51 0 0,1 0 0 0 0,-1 1 0 0 0,0-1 0 0 0,0 1 0 0 0,-1 0 0 0 0,1 0-1 0 0,-1 0 1 0 0,0 0 0 0 0,0 0 0 0 0,0 1 0 0 0,0 0 0 0 0,-1-1 0 0 0,0 1 0 0 0,0 0 0 0 0,0 0 0 0 0,-1 0 0 0 0,1 0 0 0 0,-1 1 0 0 0,0-1 0 0 0,-1 0 0 0 0,1 0 0 0 0,-1 1 0 0 0,0-1 0 0 0,-1 0 0 0 0,1 1 0 0 0,-1-1 0 0 0,0 0 0 0 0,-3 8-1 0 0,1-4-1 0 0,-1-1-1 0 0,0 0 0 0 0,0 0 0 0 0,-1-1 0 0 0,0 1 0 0 0,0-1 0 0 0,-1 0 0 0 0,1-1 0 0 0,-2 1 0 0 0,1-1 0 0 0,-1 0 0 0 0,0-1 0 0 0,0 0 0 0 0,0 0 0 0 0,-1 0 0 0 0,0-1 0 0 0,0 0 0 0 0,0 0 0 0 0,0-1 0 0 0,-14 3 0 0 0,13-3-26 0 0,-1 0 0 0 0,1-1 0 0 0,0-1 0 0 0,-1 1 1 0 0,1-2-1 0 0,-1 1 0 0 0,1-1 0 0 0,-1-1 0 0 0,1 1 0 0 0,-1-2 0 0 0,1 1 1 0 0,-1-1-1 0 0,1-1 0 0 0,0 0 0 0 0,0 0 0 0 0,0-1 0 0 0,1 0 0 0 0,-1 0 0 0 0,-8-7 1 0 0,15 9-370 0 0,-1 0 0 0 0,1-1 1 0 0,0 1-1 0 0,0-1 1 0 0,0 0-1 0 0,0 1 1 0 0,0-1-1 0 0,0 0 1 0 0,1 0-1 0 0,0 0 1 0 0,-1 0-1 0 0,1-1 1 0 0,0 1-1 0 0,1 0 1 0 0,-1-1-1 0 0,1 1 0 0 0,-1 0 1 0 0,1-1-1 0 0,0 1 1 0 0,0 0-1 0 0,0-1 1 0 0,1 1-1 0 0,0-4 1 0 0,2-10-2456 0 0</inkml:trace>
</inkml:ink>
</file>

<file path=ppt/ink/ink7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1.278"/>
    </inkml:context>
    <inkml:brush xml:id="br0">
      <inkml:brushProperty name="width" value="0.1" units="cm"/>
      <inkml:brushProperty name="height" value="0.1" units="cm"/>
      <inkml:brushProperty name="color" value="#FFFFFF"/>
    </inkml:brush>
  </inkml:definitions>
  <inkml:trace contextRef="#ctx0" brushRef="#br0">1 1 4468 0 0,'5'8'3676'0'0,"6"27"-2078"0"0,-4-9-955 0 0,6 24 772 0 0,24 60 0 0 0,-32-97-1453 0 0,1 0 1 0 0,1 0-1 0 0,0-1 1 0 0,0 0 0 0 0,1 0-1 0 0,1 0 1 0 0,0-1-1 0 0,0-1 1 0 0,17 15 0 0 0,-22-22-324 0 0,0 0 0 0 0,1 0 1 0 0,-1 0-1 0 0,1-1 0 0 0,0 0 1 0 0,-1 1-1 0 0,1-2 0 0 0,0 1 1 0 0,1 0-1 0 0,6 0 0 0 0,1 0-2583 0 0</inkml:trace>
</inkml:ink>
</file>

<file path=ppt/ink/ink7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1.635"/>
    </inkml:context>
    <inkml:brush xml:id="br0">
      <inkml:brushProperty name="width" value="0.1" units="cm"/>
      <inkml:brushProperty name="height" value="0.1" units="cm"/>
      <inkml:brushProperty name="color" value="#FFFFFF"/>
    </inkml:brush>
  </inkml:definitions>
  <inkml:trace contextRef="#ctx0" brushRef="#br0">277 161 4600 0 0,'7'-52'3468'0'0,"0"-57"0"0"0,-9 170-817 0 0,0-19-2044 0 0,3 43 0 0 0,4-40-277 0 0,5 140 595 0 0,-10-167-833 0 0,-2 1-1 0 0,1 0 0 0 0,-2-1 0 0 0,-1 0 0 0 0,0 1 0 0 0,-1-1 0 0 0,-13 28 1 0 0,15-41-55 0 0,1 0 0 0 0,-2-1 0 0 0,1 1 0 0 0,0-1 1 0 0,-1 0-1 0 0,0 0 0 0 0,0 0 0 0 0,0-1 1 0 0,0 1-1 0 0,-1-1 0 0 0,1 0 0 0 0,-1 0 0 0 0,0-1 1 0 0,0 0-1 0 0,0 1 0 0 0,0-1 0 0 0,0-1 1 0 0,0 1-1 0 0,-1-1 0 0 0,1 0 0 0 0,0 0 0 0 0,-9 0 1 0 0,2-1-89 0 0,-1 0 0 0 0,0 0 0 0 0,1-1 0 0 0,-1-1-1 0 0,1 0 1 0 0,-1-1 0 0 0,1 0 0 0 0,-21-8 0 0 0,32 10-238 0 0,0 0-1 0 0,-1 1 1 0 0,1-1 0 0 0,-1 0-1 0 0,1 0 1 0 0,0 1-1 0 0,0-1 1 0 0,-1 0-1 0 0,1-1 1 0 0,0 1-1 0 0,0 0 1 0 0,0 0 0 0 0,0 0-1 0 0,0-1 1 0 0,0 1-1 0 0,1 0 1 0 0,-1-1-1 0 0,0 1 1 0 0,1 0-1 0 0,-1-1 1 0 0,1 1 0 0 0,-1-1-1 0 0,1 1 1 0 0,0-1-1 0 0,0 0 1 0 0,0 1-1 0 0,-1-1 1 0 0,1 1-1 0 0,1-1 1 0 0,-1 1 0 0 0,0-3-1 0 0,1-5-2693 0 0</inkml:trace>
</inkml:ink>
</file>

<file path=ppt/ink/ink7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2.039"/>
    </inkml:context>
    <inkml:brush xml:id="br0">
      <inkml:brushProperty name="width" value="0.1" units="cm"/>
      <inkml:brushProperty name="height" value="0.1" units="cm"/>
      <inkml:brushProperty name="color" value="#FFFFFF"/>
    </inkml:brush>
  </inkml:definitions>
  <inkml:trace contextRef="#ctx0" brushRef="#br0">38 1 5260 0 0,'10'5'466'0'0,"0"0"-1"0"0,0 1 0 0 0,-1 0 1 0 0,1 1-1 0 0,15 14 0 0 0,-14-11-215 0 0,33 29 602 0 0,-1 3 0 0 0,-3 1-1 0 0,-1 2 1 0 0,-2 2 0 0 0,-2 1 0 0 0,44 84 0 0 0,-67-110-681 0 0,-2 2 1 0 0,0-1 0 0 0,-2 1 0 0 0,-1 1-1 0 0,0-1 1 0 0,-2 1 0 0 0,-1 0 0 0 0,-1 1-1 0 0,-1-1 1 0 0,-1 0 0 0 0,-2 1-1 0 0,0-1 1 0 0,-1 1 0 0 0,-2-1 0 0 0,-1 0-1 0 0,-1 0 1 0 0,0-1 0 0 0,-2 0 0 0 0,-1 0-1 0 0,-1 0 1 0 0,-1-1 0 0 0,-1-1 0 0 0,-1 0-1 0 0,-1-1 1 0 0,-25 30 0 0 0,3-14 244 0 0,-2-1 0 0 0,-1-2 1 0 0,-75 50-1 0 0,73-51-946 0 0,7-4-1532 0 0,-3-6-3427 0 0,16-21 1128 0 0,14-4 1556 0 0</inkml:trace>
</inkml:ink>
</file>

<file path=ppt/ink/ink7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2.988"/>
    </inkml:context>
    <inkml:brush xml:id="br0">
      <inkml:brushProperty name="width" value="0.1" units="cm"/>
      <inkml:brushProperty name="height" value="0.1" units="cm"/>
      <inkml:brushProperty name="color" value="#FFFFFF"/>
    </inkml:brush>
  </inkml:definitions>
  <inkml:trace contextRef="#ctx0" brushRef="#br0">84 69 5212 0 0,'-10'-10'1880'0'0,"7"7"-1137"0"0,0-1 0 0 0,0 1 0 0 0,0 0 0 0 0,0-1 0 0 0,1 0 0 0 0,-4-5 0 0 0,6 8-683 0 0,0 0 0 0 0,-1 0 0 0 0,1 1 0 0 0,0-1 0 0 0,0 0-1 0 0,0 0 1 0 0,0 0 0 0 0,0 1 0 0 0,0-1 0 0 0,0 0 0 0 0,1 0 0 0 0,-1 0 0 0 0,0 1 0 0 0,0-1-1 0 0,0 0 1 0 0,1 0 0 0 0,-1 1 0 0 0,0-1 0 0 0,1 0 0 0 0,-1 1 0 0 0,1-1 0 0 0,-1 0-1 0 0,1 1 1 0 0,-1-1 0 0 0,1 1 0 0 0,0-1 0 0 0,-1 0 0 0 0,1 1 0 0 0,-1 0 0 0 0,1-1 0 0 0,0 1-1 0 0,0-1 1 0 0,-1 1 0 0 0,1 0 0 0 0,0-1 0 0 0,0 1 0 0 0,-1 0 0 0 0,1 0 0 0 0,0 0 0 0 0,0 0-1 0 0,0 0 1 0 0,-1 0 0 0 0,2 0 0 0 0,5-2 12 0 0,-1 1-1 0 0,0 1 0 0 0,0-1 1 0 0,1 1-1 0 0,-1 0 1 0 0,0 0-1 0 0,1 1 1 0 0,-1 0-1 0 0,0 0 1 0 0,0 1-1 0 0,0-1 1 0 0,0 1-1 0 0,0 0 1 0 0,0 1-1 0 0,7 4 1 0 0,-10-6-80 0 0,0 1 1 0 0,-1 0-1 0 0,1 0 1 0 0,-1 0 0 0 0,1 0-1 0 0,-1 0 1 0 0,0 0-1 0 0,0 1 1 0 0,0-1-1 0 0,0 1 1 0 0,0 0 0 0 0,0-1-1 0 0,-1 1 1 0 0,1 0-1 0 0,-1 0 1 0 0,0 0-1 0 0,0 0 1 0 0,0 0 0 0 0,0 0-1 0 0,0 0 1 0 0,-1 0-1 0 0,0 1 1 0 0,1-1 0 0 0,-1 0-1 0 0,0 0 1 0 0,-1 1-1 0 0,1-1 1 0 0,0 0-1 0 0,-1 0 1 0 0,0 0 0 0 0,-1 5-1 0 0,-2 2-5 0 0,0 1 0 0 0,0-1 0 0 0,-1 0 0 0 0,-1 0 1 0 0,1-1-1 0 0,-2 0 0 0 0,1 0 0 0 0,-1 0 0 0 0,0-1 0 0 0,-17 15 0 0 0,23-22 26 0 0,70-6-4 0 0,-51 2-17 0 0,1 1 0 0 0,0 1 0 0 0,0 1 1 0 0,23 3-1 0 0,-37-2 1 0 0,1 0 1 0 0,-1 0-1 0 0,0 1 1 0 0,0 0 0 0 0,0 0-1 0 0,0 0 1 0 0,0 0-1 0 0,0 1 1 0 0,-1 0-1 0 0,1 0 1 0 0,-1 0-1 0 0,0 0 1 0 0,1 1-1 0 0,-2 0 1 0 0,1 0-1 0 0,0 0 1 0 0,-1 0-1 0 0,0 0 1 0 0,4 7-1 0 0,-5-8 3 0 0,-1 0-1 0 0,1 1 0 0 0,-1-1 1 0 0,0 0-1 0 0,0 1 0 0 0,0-1 1 0 0,0 1-1 0 0,0-1 0 0 0,-1 1 1 0 0,0-1-1 0 0,1 1 0 0 0,-1-1 1 0 0,-1 1-1 0 0,1 0 0 0 0,0-1 1 0 0,-3 7-1 0 0,1-4 1 0 0,0 0-1 0 0,-1 0 1 0 0,1 0-1 0 0,-2-1 1 0 0,1 1-1 0 0,-1-1 1 0 0,1 0-1 0 0,-9 9 1 0 0,0-3 67 0 0,1-1-1 0 0,-1 0 1 0 0,-1 0 0 0 0,0-2-1 0 0,0 1 1 0 0,0-2 0 0 0,-16 7-1 0 0,13-8 66 0 0,-1 0 0 0 0,1-2-1 0 0,-1 1 1 0 0,-1-2 0 0 0,-27 2-1 0 0,38-4-237 0 0,0-1 0 0 0,-1 0 0 0 0,1 0 1 0 0,0-1-1 0 0,-1 0 0 0 0,1 0 0 0 0,0 0 0 0 0,0-1 0 0 0,0 0 0 0 0,0-1 0 0 0,0 0 0 0 0,0 0 0 0 0,1 0 1 0 0,-1-1-1 0 0,-10-8 0 0 0,15 11-164 0 0,1-1 0 0 0,0 1 0 0 0,0 0 1 0 0,0-1-1 0 0,0 1 0 0 0,0-1 0 0 0,0 0 1 0 0,0 1-1 0 0,0-1 0 0 0,1 0 0 0 0,-1 1 1 0 0,1-1-1 0 0,-1 0 0 0 0,1 0 0 0 0,0 0 1 0 0,-1 0-1 0 0,1 1 0 0 0,0-1 0 0 0,0 0 1 0 0,0 0-1 0 0,1 0 0 0 0,-1 0 0 0 0,0 1 0 0 0,2-5 1 0 0,2-9-2610 0 0</inkml:trace>
</inkml:ink>
</file>

<file path=ppt/ink/ink7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3.532"/>
    </inkml:context>
    <inkml:brush xml:id="br0">
      <inkml:brushProperty name="width" value="0.1" units="cm"/>
      <inkml:brushProperty name="height" value="0.1" units="cm"/>
      <inkml:brushProperty name="color" value="#FFFFFF"/>
    </inkml:brush>
  </inkml:definitions>
  <inkml:trace contextRef="#ctx0" brushRef="#br0">627 16 5036 0 0,'-17'-5'455'0'0,"-1"2"-1"0"0,1 0 0 0 0,-1 1 0 0 0,0 0 0 0 0,1 2 0 0 0,-1 0 0 0 0,0 1 0 0 0,0 1 0 0 0,-20 4 1 0 0,16-1-194 0 0,0 0 1 0 0,1 2 0 0 0,0 0 0 0 0,0 1-1 0 0,0 1 1 0 0,2 1 0 0 0,-1 1 0 0 0,1 1 0 0 0,1 0-1 0 0,0 1 1 0 0,0 1 0 0 0,2 1 0 0 0,0 1-1 0 0,0 0 1 0 0,-23 33 0 0 0,23-21 46 0 0,1 1 0 0 0,2 0 0 0 0,1 1-1 0 0,1 1 1 0 0,2 0 0 0 0,1 0 0 0 0,-6 48 0 0 0,12-60-147 0 0,0 0 0 0 0,2 0 0 0 0,0 0 0 0 0,5 27 0 0 0,-3-30-93 0 0,1 8 5 0 0,1 0 0 0 0,1-1 0 0 0,1 0 0 0 0,1 0 0 0 0,1 0 0 0 0,1-1 0 0 0,0 0 0 0 0,2-1 0 0 0,1 0 0 0 0,1-1 0 0 0,0 0 0 0 0,2-1 0 0 0,0 0-1 0 0,1-2 1 0 0,1 1 0 0 0,0-2 0 0 0,2-1 0 0 0,0 0 0 0 0,0-1 0 0 0,1-1 0 0 0,32 16 0 0 0,-39-24-91 0 0,1-1 1 0 0,-1 0-1 0 0,1-1 0 0 0,0 0 0 0 0,0-1 1 0 0,-1-1-1 0 0,16 0 0 0 0,6-1-34 0 0,41-6-1 0 0,-47 1 34 0 0,0 0-1 0 0,0-2 0 0 0,0-2 0 0 0,-1 0 1 0 0,-1-2-1 0 0,0-1 0 0 0,0-1 0 0 0,-1-1 0 0 0,-1-2 1 0 0,0 0-1 0 0,-1-2 0 0 0,-1 0 0 0 0,33-35 1 0 0,-38 31-18 0 0,0-1 0 0 0,-2-1 0 0 0,0 0 0 0 0,-2-2 1 0 0,-1 1-1 0 0,-1-2 0 0 0,-1 1 0 0 0,-1-2 0 0 0,12-53 1 0 0,-18 51-30 0 0,0 0 0 0 0,-2 0 1 0 0,-1-1-1 0 0,-4-34 0 0 0,2 49 45 0 0,-2 0-1 0 0,0 0 0 0 0,-1 1 1 0 0,0-1-1 0 0,-2 1 1 0 0,1 0-1 0 0,-2 0 1 0 0,0 1-1 0 0,-15-23 1 0 0,14 26-87 0 0,-1 0 1 0 0,0 0 0 0 0,0 0-1 0 0,-2 1 1 0 0,1 1 0 0 0,-1 0-1 0 0,0 0 1 0 0,-1 1-1 0 0,0 1 1 0 0,-20-10 0 0 0,7 8-1486 0 0,0 2 0 0 0,0 1 0 0 0,-49-5 0 0 0,55 8 624 0 0,-9 0-2028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2.638"/>
    </inkml:context>
    <inkml:brush xml:id="br0">
      <inkml:brushProperty name="width" value="0.1" units="cm"/>
      <inkml:brushProperty name="height" value="0.1" units="cm"/>
      <inkml:brushProperty name="color" value="#FFFFFF"/>
    </inkml:brush>
  </inkml:definitions>
  <inkml:trace contextRef="#ctx0" brushRef="#br0">101 0 3828 0 0,'-3'2'327'0'0,"0"0"-1"0"0,1 0 1 0 0,-1 0-1 0 0,0 0 1 0 0,1 0-1 0 0,0 0 1 0 0,-1 1 0 0 0,1-1-1 0 0,0 1 1 0 0,0 0-1 0 0,0 0 1 0 0,1-1-1 0 0,-1 1 1 0 0,0 0-1 0 0,-1 6 1 0 0,-16 55 1222 0 0,14-44-788 0 0,-7 31 182 0 0,3 0-1 0 0,1 1 1 0 0,3 0 0 0 0,2 67-1 0 0,4-98-719 0 0,-2 27-288 0 0,-2-19-3237 0 0</inkml:trace>
</inkml:ink>
</file>

<file path=ppt/ink/ink7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6.086"/>
    </inkml:context>
    <inkml:brush xml:id="br0">
      <inkml:brushProperty name="width" value="0.1" units="cm"/>
      <inkml:brushProperty name="height" value="0.1" units="cm"/>
      <inkml:brushProperty name="color" value="#FFFFFF"/>
    </inkml:brush>
  </inkml:definitions>
  <inkml:trace contextRef="#ctx0" brushRef="#br0">0 2 4304 0 0,'5'-2'2831'0'0,"-5"3"-2785"0"0,12 8 869 0 0,9 15-304 0 0,172 196 1645 0 0,-73-87-1368 0 0,-105-115-972 0 0,1 1-983 0 0,32 30 1 0 0,-44-45 605 0 0,1-1 0 0 0,-1 0 0 0 0,0 1 0 0 0,1-1 0 0 0,0-1 1 0 0,0 1-1 0 0,0-1 0 0 0,0 0 0 0 0,0 0 0 0 0,0 0 0 0 0,1-1 0 0 0,-1 1 0 0 0,11 0 1 0 0,-8-3-529 0 0,-1-2-12 0 0</inkml:trace>
</inkml:ink>
</file>

<file path=ppt/ink/ink7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6.461"/>
    </inkml:context>
    <inkml:brush xml:id="br0">
      <inkml:brushProperty name="width" value="0.1" units="cm"/>
      <inkml:brushProperty name="height" value="0.1" units="cm"/>
      <inkml:brushProperty name="color" value="#FFFFFF"/>
    </inkml:brush>
  </inkml:definitions>
  <inkml:trace contextRef="#ctx0" brushRef="#br0">105 123 2116 0 0,'-3'-28'1354'0'0,"3"13"-217"0"0,-2 0-1 0 0,0 0 1 0 0,-8-28-1 0 0,10 43-1097 0 0,0-1 0 0 0,0 1 0 0 0,0 0 1 0 0,0 0-1 0 0,0-1 0 0 0,0 1 0 0 0,-1 0 0 0 0,1-1 0 0 0,0 1 0 0 0,0 0 1 0 0,0 0-1 0 0,0-1 0 0 0,-1 1 0 0 0,1 0 0 0 0,0 0 0 0 0,0-1 0 0 0,0 1 1 0 0,-1 0-1 0 0,1 0 0 0 0,0 0 0 0 0,0 0 0 0 0,-1-1 0 0 0,1 1 0 0 0,0 0 0 0 0,0 0 1 0 0,-1 0-1 0 0,1 0 0 0 0,0 0 0 0 0,-1 0 0 0 0,1 0 0 0 0,0 0 0 0 0,0 0 1 0 0,-1 0-1 0 0,1 0 0 0 0,0 0 0 0 0,-1 0 0 0 0,1 0 0 0 0,0 0 0 0 0,-1 0 1 0 0,-10 10 707 0 0,-4 18-11 0 0,7 2-314 0 0,1 0 0 0 0,1 1 0 0 0,2-1 0 0 0,2 1 1 0 0,0 33-1 0 0,-1 8 73 0 0,-3 18-59 0 0,-7 176-516 0 0,12-257-398 0 0,1-5-28 0 0,0 0 0 0 0,0 0-1 0 0,0 0 1 0 0,0 0-1 0 0,0 0 1 0 0,1-1 0 0 0,0 1-1 0 0,0 0 1 0 0,2 6-1 0 0</inkml:trace>
</inkml:ink>
</file>

<file path=ppt/ink/ink7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6.928"/>
    </inkml:context>
    <inkml:brush xml:id="br0">
      <inkml:brushProperty name="width" value="0.1" units="cm"/>
      <inkml:brushProperty name="height" value="0.1" units="cm"/>
      <inkml:brushProperty name="color" value="#FFFFFF"/>
    </inkml:brush>
  </inkml:definitions>
  <inkml:trace contextRef="#ctx0" brushRef="#br0">224 103 4712 0 0,'3'-5'633'0'0,"-1"0"0"0"0,0 0-1 0 0,-1 0 1 0 0,1 0-1 0 0,-1 0 1 0 0,0-1 0 0 0,0 1-1 0 0,-1 0 1 0 0,1-6-1 0 0,-1 9-522 0 0,0 0 0 0 0,0 1 0 0 0,0-1 0 0 0,0 0 0 0 0,0 0 0 0 0,-1 0 0 0 0,1 1 0 0 0,-1-1 0 0 0,1 0-1 0 0,-1 0 1 0 0,1 1 0 0 0,-1-1 0 0 0,0 0 0 0 0,0 1 0 0 0,0-1 0 0 0,0 1 0 0 0,0-1 0 0 0,0 1 0 0 0,0 0-1 0 0,-1-1 1 0 0,1 1 0 0 0,0 0 0 0 0,-1 0 0 0 0,1 0 0 0 0,-1 0 0 0 0,1 0 0 0 0,-1 0 0 0 0,0 0 0 0 0,1 1-1 0 0,-4-2 1 0 0,1 2-40 0 0,-1 0 0 0 0,1 0 0 0 0,-1 0 0 0 0,1 0 0 0 0,-1 1 0 0 0,1 0 0 0 0,-1 0 1 0 0,1 0-1 0 0,-1 0 0 0 0,1 1 0 0 0,0 0 0 0 0,0 0 0 0 0,0 0 0 0 0,0 0 0 0 0,0 1 0 0 0,0-1 0 0 0,-5 6 0 0 0,-3 2 33 0 0,1 0 1 0 0,1 0-1 0 0,0 1 1 0 0,-10 15-1 0 0,12-15-63 0 0,1 0 0 0 0,0 0 0 0 0,1 1-1 0 0,0 0 1 0 0,1 0 0 0 0,0 1-1 0 0,1 0 1 0 0,0-1 0 0 0,1 1-1 0 0,1 1 1 0 0,0-1 0 0 0,0 0-1 0 0,2 1 1 0 0,0 15 0 0 0,0-25-82 0 0,1 0 0 0 0,0-1 0 0 0,0 1 1 0 0,0-1-1 0 0,1 1 0 0 0,-1-1 0 0 0,1 1 0 0 0,0-1 1 0 0,0 0-1 0 0,0 0 0 0 0,0 1 0 0 0,1-2 0 0 0,-1 1 0 0 0,1 0 1 0 0,0 0-1 0 0,-1-1 0 0 0,1 0 0 0 0,0 1 0 0 0,1-1 1 0 0,-1 0-1 0 0,0 0 0 0 0,1-1 0 0 0,-1 1 0 0 0,1-1 1 0 0,3 1-1 0 0,-3 0-24 0 0,0-1 0 0 0,0 0 0 0 0,0 0 0 0 0,0-1 0 0 0,0 1 0 0 0,0-1 0 0 0,0 0 0 0 0,0 0 0 0 0,0 0 0 0 0,0-1 0 0 0,0 0 0 0 0,0 1-1 0 0,0-1 1 0 0,0 0 0 0 0,0-1 0 0 0,0 1 0 0 0,0-1 0 0 0,-1 0 0 0 0,1 0 0 0 0,-1 0 0 0 0,1 0 0 0 0,5-6 0 0 0,-3 2 22 0 0,-1 0 0 0 0,0 0 0 0 0,0-1 0 0 0,0 1 0 0 0,-1-1 0 0 0,0-1 0 0 0,0 1 0 0 0,-1 0 0 0 0,0-1 0 0 0,0 0 0 0 0,2-9 0 0 0,-2-4 374 0 0,0 0-1 0 0,-2 0 1 0 0,0-24-1 0 0,-1 46-297 0 0,-1 14 192 0 0,2 0 0 0 0,0 0 0 0 0,1 0 0 0 0,5 20 0 0 0,2 2-102 0 0,-5-20-144 0 0,1 0 1 0 0,0-1 0 0 0,1 0-1 0 0,12 26 1 0 0,-16-39-256 0 0,1 1-1 0 0,-1-1 1 0 0,1 0-1 0 0,0 0 1 0 0,0 0-1 0 0,0 0 1 0 0,4 3-1 0 0,-5-5-53 0 0,0 1-1 0 0,-1-1 0 0 0,1 0 0 0 0,0 0 1 0 0,0-1-1 0 0,0 1 0 0 0,0 0 1 0 0,0-1-1 0 0,0 1 0 0 0,0-1 0 0 0,0 1 1 0 0,0-1-1 0 0,0 0 0 0 0,0 0 1 0 0,0 0-1 0 0,0 0 0 0 0,3-1 0 0 0,3-2-2471 0 0</inkml:trace>
</inkml:ink>
</file>

<file path=ppt/ink/ink7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7.320"/>
    </inkml:context>
    <inkml:brush xml:id="br0">
      <inkml:brushProperty name="width" value="0.1" units="cm"/>
      <inkml:brushProperty name="height" value="0.1" units="cm"/>
      <inkml:brushProperty name="color" value="#FFFFFF"/>
    </inkml:brush>
  </inkml:definitions>
  <inkml:trace contextRef="#ctx0" brushRef="#br0">1 45 5380 0 0,'0'-1'187'0'0,"0"0"0"0"0,-1-1-1 0 0,1 1 1 0 0,0 0-1 0 0,0 0 1 0 0,1 0-1 0 0,-1 0 1 0 0,0-1 0 0 0,0 1-1 0 0,0 0 1 0 0,1 0-1 0 0,-1 0 1 0 0,1 0-1 0 0,-1 0 1 0 0,1 0-1 0 0,-1 0 1 0 0,1 0 0 0 0,0 0-1 0 0,-1 0 1 0 0,1 0-1 0 0,0 0 1 0 0,1-1-1 0 0,-1 2-58 0 0,1-1-1 0 0,0 1 0 0 0,0 0 0 0 0,-1 0 0 0 0,1-1 0 0 0,0 1 0 0 0,0 0 0 0 0,-1 0 1 0 0,1 1-1 0 0,0-1 0 0 0,-1 0 0 0 0,1 1 0 0 0,0-1 0 0 0,3 2 0 0 0,13 5 71 0 0,1 0-1 0 0,-1 1 1 0 0,-1 1-1 0 0,1 1 0 0 0,-2 0 1 0 0,1 1-1 0 0,-1 1 1 0 0,-1 1-1 0 0,0 0 0 0 0,-1 1 1 0 0,-1 0-1 0 0,0 1 1 0 0,0 1-1 0 0,11 19 0 0 0,-22-29-186 0 0,1-1 0 0 0,-1 0 0 0 0,0 1-1 0 0,-1 0 1 0 0,0-1 0 0 0,0 1 0 0 0,0 0-1 0 0,0 0 1 0 0,-1-1 0 0 0,0 9 0 0 0,0-12-3 0 0,0 0 1 0 0,0 1-1 0 0,-1-1 1 0 0,1 0-1 0 0,-1 1 1 0 0,1-1-1 0 0,-1 0 1 0 0,0 0 0 0 0,0 0-1 0 0,0 0 1 0 0,0 0-1 0 0,0 0 1 0 0,-1 0-1 0 0,1 0 1 0 0,0 0-1 0 0,-1 0 1 0 0,1-1-1 0 0,-1 1 1 0 0,0 0 0 0 0,0-1-1 0 0,0 0 1 0 0,1 1-1 0 0,-1-1 1 0 0,0 0-1 0 0,-1 0 1 0 0,1 0-1 0 0,0 0 1 0 0,0 0-1 0 0,-3 0 1 0 0,4-1 15 0 0,-1 0 0 0 0,0 0 0 0 0,0 0 0 0 0,1 0 1 0 0,-1 0-1 0 0,0-1 0 0 0,1 1 0 0 0,-1-1 0 0 0,0 1 0 0 0,1-1 0 0 0,-1 1 0 0 0,1-1 0 0 0,-1 0 1 0 0,1 0-1 0 0,-1 0 0 0 0,1 0 0 0 0,-1 0 0 0 0,1 0 0 0 0,0 0 0 0 0,0 0 0 0 0,0-1 0 0 0,-1 1 0 0 0,1 0 1 0 0,0-1-1 0 0,1 1 0 0 0,-1-1 0 0 0,0 1 0 0 0,0-1 0 0 0,1 1 0 0 0,-1-1 0 0 0,0 0 0 0 0,1 1 1 0 0,-1-4-1 0 0,0-1 38 0 0,-1 1 0 0 0,1-1 0 0 0,0 0 0 0 0,0 0 1 0 0,1 0-1 0 0,-1 0 0 0 0,1-1 0 0 0,2-8 0 0 0,0 5-102 0 0,1 1-1 0 0,0 0 0 0 0,0 0 1 0 0,1 1-1 0 0,0-1 0 0 0,1 1 1 0 0,0-1-1 0 0,8-8 0 0 0,5-5-1027 0 0,30-28 0 0 0,12-12-3762 0 0,-48 46 1766 0 0</inkml:trace>
</inkml:ink>
</file>

<file path=ppt/ink/ink7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8.983"/>
    </inkml:context>
    <inkml:brush xml:id="br0">
      <inkml:brushProperty name="width" value="0.1" units="cm"/>
      <inkml:brushProperty name="height" value="0.1" units="cm"/>
      <inkml:brushProperty name="color" value="#FFFFFF"/>
    </inkml:brush>
  </inkml:definitions>
  <inkml:trace contextRef="#ctx0" brushRef="#br0">379 0 3568 0 0,'-11'1'395'0'0,"1"1"0"0"0,-1 0 0 0 0,0 1 0 0 0,0 0 0 0 0,1 1-1 0 0,0 0 1 0 0,-1 1 0 0 0,2 0 0 0 0,-19 12 0 0 0,15-7-23 0 0,0 1 1 0 0,0 0-1 0 0,1 1 1 0 0,0 0-1 0 0,-18 26 0 0 0,9-4 185 0 0,1 1-1 0 0,1 1 0 0 0,2 1 0 0 0,-20 62 0 0 0,24-55-224 0 0,2 2 0 0 0,2-1 0 0 0,2 1 0 0 0,2 0-1 0 0,2 1 1 0 0,2-1 0 0 0,2 1 0 0 0,2-1-1 0 0,15 76 1 0 0,-14-98-277 0 0,2-2 0 0 0,1 1 0 0 0,1-1 0 0 0,0 0 0 0 0,22 38 0 0 0,-25-52-321 0 0,0 0 0 0 0,0-1 0 0 0,1 1 0 0 0,0-1 0 0 0,0 0 0 0 0,1-1 0 0 0,0 0 0 0 0,0 0 0 0 0,0 0 0 0 0,1-1 0 0 0,0 0 0 0 0,0 0 0 0 0,0-1 0 0 0,0 0 0 0 0,1 0 0 0 0,0-1 0 0 0,11 3 0 0 0,33 0-2641 0 0,-26-5-41 0 0</inkml:trace>
</inkml:ink>
</file>

<file path=ppt/ink/ink7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9.494"/>
    </inkml:context>
    <inkml:brush xml:id="br0">
      <inkml:brushProperty name="width" value="0.1" units="cm"/>
      <inkml:brushProperty name="height" value="0.1" units="cm"/>
      <inkml:brushProperty name="color" value="#FFFFFF"/>
    </inkml:brush>
  </inkml:definitions>
  <inkml:trace contextRef="#ctx0" brushRef="#br0">215 89 6217 0 0,'1'-5'201'0'0,"0"1"1"0"0,0-1-1 0 0,0 1 1 0 0,1 0-1 0 0,-1 0 1 0 0,1 0-1 0 0,0 0 1 0 0,0 0-1 0 0,1 0 1 0 0,-1 0-1 0 0,1 1 1 0 0,0-1-1 0 0,0 1 1 0 0,0 0-1 0 0,0 0 1 0 0,0 0-1 0 0,1 0 1 0 0,-1 0-1 0 0,1 1 1 0 0,0 0-1 0 0,0 0 1 0 0,0 0-1 0 0,0 0 1 0 0,0 0-1 0 0,0 1 1 0 0,1 0-1 0 0,-1 0 1 0 0,9-1-1 0 0,-6 1-62 0 0,1 1 0 0 0,-1 0 0 0 0,0 1 0 0 0,0 0 0 0 0,0 0 0 0 0,1 1 0 0 0,-1 0 0 0 0,0 0 0 0 0,-1 0 0 0 0,1 1 0 0 0,0 0 0 0 0,-1 0 0 0 0,1 1 0 0 0,-1 0 0 0 0,0 0 0 0 0,10 9 0 0 0,-7-4-65 0 0,-1 0-1 0 0,1 0 0 0 0,-2 0 1 0 0,1 1-1 0 0,-2 0 0 0 0,1 0 1 0 0,-1 1-1 0 0,-1 0 0 0 0,0 0 0 0 0,0 0 1 0 0,-1 0-1 0 0,-1 1 0 0 0,0 0 1 0 0,0 0-1 0 0,-1 0 0 0 0,-1 0 1 0 0,0 0-1 0 0,-1 0 0 0 0,0 0 1 0 0,0 0-1 0 0,-2 0 0 0 0,1 0 1 0 0,-2 0-1 0 0,1 0 0 0 0,-2 0 1 0 0,1-1-1 0 0,-9 17 0 0 0,1-7-32 0 0,0-2 0 0 0,-2 1 0 0 0,0-1 0 0 0,-1-1 0 0 0,-1-1 0 0 0,-1 0 0 0 0,0-1 0 0 0,-1 0 0 0 0,-24 16 0 0 0,19-18-10 0 0,-1-1-1 0 0,0-1 0 0 0,-1-1 1 0 0,-26 8-1 0 0,42-16-33 0 0,-1-1 1 0 0,0 0-1 0 0,0 0 0 0 0,0 0 1 0 0,0-1-1 0 0,0-1 0 0 0,0 1 1 0 0,0-2-1 0 0,0 1 1 0 0,0-1-1 0 0,0-1 0 0 0,0 1 1 0 0,0-1-1 0 0,-15-7 0 0 0,21 8-6 0 0,1 0 0 0 0,-1 0 0 0 0,1-1 0 0 0,-1 0 1 0 0,1 1-1 0 0,0-1 0 0 0,0 0 0 0 0,-1 0 0 0 0,1 0 0 0 0,1 0 0 0 0,-1 0 0 0 0,0-1 0 0 0,0 1 0 0 0,1-1 0 0 0,0 1 0 0 0,-1-1 0 0 0,1 1 0 0 0,0-1 0 0 0,0 0 1 0 0,0 0-1 0 0,1 1 0 0 0,-1-1 0 0 0,1 0 0 0 0,-1 0 0 0 0,1 0 0 0 0,0 0 0 0 0,0 0 0 0 0,0 0 0 0 0,1 1 0 0 0,-1-1 0 0 0,1 0 0 0 0,-1 0 0 0 0,1 0 0 0 0,2-4 1 0 0,-2 3-3 0 0,1 0 0 0 0,0 0 0 0 0,0 0 0 0 0,0 1 0 0 0,1-1 1 0 0,-1 0-1 0 0,1 1 0 0 0,0 0 0 0 0,0 0 0 0 0,0 0 1 0 0,0 0-1 0 0,0 0 0 0 0,1 0 0 0 0,-1 1 0 0 0,1 0 1 0 0,0 0-1 0 0,0 0 0 0 0,0 0 0 0 0,0 0 0 0 0,0 1 0 0 0,0-1 1 0 0,8 0-1 0 0,-3 2-2 0 0,0 0 1 0 0,1 0-1 0 0,-1 1 0 0 0,0 1 1 0 0,-1 0-1 0 0,1 0 1 0 0,0 0-1 0 0,0 1 1 0 0,-1 0-1 0 0,0 1 0 0 0,0 0 1 0 0,0 0-1 0 0,0 1 1 0 0,7 6-1 0 0,15 11 9 0 0,-2 2 1 0 0,30 32-1 0 0,-12-12 14 0 0,-44-42 3 0 0,16 15-799 0 0,40 28 0 0 0,-51-41 189 0 0,0 0-1 0 0,-1 0 0 0 0,2-1 0 0 0,-1 0 0 0 0,0 0 1 0 0,1 0-1 0 0,-1-1 0 0 0,1-1 0 0 0,0 1 1 0 0,11 0-1 0 0,-4-2-2203 0 0</inkml:trace>
</inkml:ink>
</file>

<file path=ppt/ink/ink7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2:59.873"/>
    </inkml:context>
    <inkml:brush xml:id="br0">
      <inkml:brushProperty name="width" value="0.1" units="cm"/>
      <inkml:brushProperty name="height" value="0.1" units="cm"/>
      <inkml:brushProperty name="color" value="#FFFFFF"/>
    </inkml:brush>
  </inkml:definitions>
  <inkml:trace contextRef="#ctx0" brushRef="#br0">425 20 5549 0 0,'-1'-19'3584'0'0,"1"18"-3525"0"0,-1 1 1 0 0,1 0-1 0 0,0 0 1 0 0,0 0-1 0 0,0 0 0 0 0,0 0 1 0 0,0 0-1 0 0,-1 0 0 0 0,1 0 1 0 0,0 0-1 0 0,0 0 0 0 0,0 0 1 0 0,0 0-1 0 0,0 0 1 0 0,-1 0-1 0 0,1 0 0 0 0,0 0 1 0 0,0 0-1 0 0,0 0 0 0 0,0 0 1 0 0,-1 1 237 0 0,1-1-238 0 0,-22 21 2209 0 0,21-19-2347 0 0,-117 151 3234 0 0,25-29-2002 0 0,8-24-1368 0 0,26-36-2710 0 0,56-61 2421 0 0,0 0 0 0 0,0-1 0 0 0,0 1 0 0 0,0-1 0 0 0,0 0 0 0 0,-1 0 0 0 0,1 0 0 0 0,-1 0 0 0 0,1 0 0 0 0,-6 1 0 0 0</inkml:trace>
</inkml:ink>
</file>

<file path=ppt/ink/ink7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00.222"/>
    </inkml:context>
    <inkml:brush xml:id="br0">
      <inkml:brushProperty name="width" value="0.1" units="cm"/>
      <inkml:brushProperty name="height" value="0.1" units="cm"/>
      <inkml:brushProperty name="color" value="#FFFFFF"/>
    </inkml:brush>
  </inkml:definitions>
  <inkml:trace contextRef="#ctx0" brushRef="#br0">1 11 5148 0 0,'0'-1'85'0'0,"0"1"-1"0"0,0 0 0 0 0,0-1 0 0 0,0 1 0 0 0,0 0 0 0 0,0-1 0 0 0,0 1 0 0 0,0 0 1 0 0,0-1-1 0 0,0 1 0 0 0,0 0 0 0 0,0 0 0 0 0,0-1 0 0 0,0 1 0 0 0,0 0 0 0 0,0-1 1 0 0,0 1-1 0 0,0 0 0 0 0,0-1 0 0 0,0 1 0 0 0,0 0 0 0 0,1 0 0 0 0,-1-1 0 0 0,0 1 1 0 0,0 0-1 0 0,0 0 0 0 0,1-1 0 0 0,-1 1 0 0 0,0 0 0 0 0,0 0 0 0 0,1-1 0 0 0,-1 1 1 0 0,0 0-1 0 0,0 0 0 0 0,1 0 0 0 0,-1 0 0 0 0,0 0 0 0 0,1-1 0 0 0,-1 1 1 0 0,0 0-1 0 0,13 10 1431 0 0,14 28-712 0 0,-23-32-393 0 0,44 65 487 0 0,3-2 1 0 0,3-2-1 0 0,75 70 0 0 0,-66-74-292 0 0,-35-33-767 0 0,49 40 0 0 0,-73-68-1257 0 0</inkml:trace>
</inkml:ink>
</file>

<file path=ppt/ink/ink7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00.590"/>
    </inkml:context>
    <inkml:brush xml:id="br0">
      <inkml:brushProperty name="width" value="0.1" units="cm"/>
      <inkml:brushProperty name="height" value="0.1" units="cm"/>
      <inkml:brushProperty name="color" value="#FFFFFF"/>
    </inkml:brush>
  </inkml:definitions>
  <inkml:trace contextRef="#ctx0" brushRef="#br0">0 33 4544 0 0,'0'0'2381'0'0,"29"5"1744"0"0,27-5-3082 0 0,1-2 0 0 0,90-15-1 0 0,-89 9-595 0 0,25-2-519 0 0</inkml:trace>
</inkml:ink>
</file>

<file path=ppt/ink/ink7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02.611"/>
    </inkml:context>
    <inkml:brush xml:id="br0">
      <inkml:brushProperty name="width" value="0.1" units="cm"/>
      <inkml:brushProperty name="height" value="0.1" units="cm"/>
      <inkml:brushProperty name="color" value="#FFFFFF"/>
    </inkml:brush>
  </inkml:definitions>
  <inkml:trace contextRef="#ctx0" brushRef="#br0">1 39 4544 0 0,'7'51'5531'0'0,"15"17"-3989"0"0,-18-60-1561 0 0,-1 1 1 0 0,1-1-1 0 0,1 0 1 0 0,0 0 0 0 0,0 0-1 0 0,0-1 1 0 0,1 0-1 0 0,0 0 1 0 0,1 0-1 0 0,-1-1 1 0 0,1 0 0 0 0,0 0-1 0 0,1-1 1 0 0,9 6-1 0 0,-9-7-130 0 0,0-1 0 0 0,0-1 0 0 0,0 1 1 0 0,0-1-1 0 0,0-1 0 0 0,1 0 0 0 0,-1 0 0 0 0,0 0 0 0 0,1-1 0 0 0,-1 0 0 0 0,1-1 0 0 0,-1 0 0 0 0,0 0 0 0 0,13-4 0 0 0,-16 3 123 0 0,0 0-1 0 0,0 0 1 0 0,0 0 0 0 0,0 0-1 0 0,-1-1 1 0 0,1 0 0 0 0,-1 0 0 0 0,0 0-1 0 0,0 0 1 0 0,0-1 0 0 0,0 0-1 0 0,0 0 1 0 0,-1 0 0 0 0,0 0-1 0 0,0 0 1 0 0,0-1 0 0 0,0 1 0 0 0,-1-1-1 0 0,1 0 1 0 0,-1 0 0 0 0,-1 1-1 0 0,1-2 1 0 0,1-7 0 0 0,2-25 1066 0 0,-1 0 1 0 0,-3-49 0 0 0,-1 67-122 0 0,-10 199 938 0 0,27 64-884 0 0,-1-1-350 0 0,-16-238-606 0 0,0 1 1 0 0,0-1-1 0 0,0 0 1 0 0,-1 0-1 0 0,0 0 0 0 0,1 0 1 0 0,-2 0-1 0 0,1 0 1 0 0,0 0-1 0 0,-1 0 1 0 0,0 0-1 0 0,1 0 0 0 0,-2-1 1 0 0,1 1-1 0 0,0-1 1 0 0,-1 0-1 0 0,1 1 1 0 0,-1-1-1 0 0,0 0 0 0 0,0-1 1 0 0,0 1-1 0 0,-1 0 1 0 0,-4 2-1 0 0,4-3 5 0 0,-1 0 1 0 0,1 0-1 0 0,-1-1 0 0 0,0 0 0 0 0,1 0 0 0 0,-1 0 0 0 0,0-1 1 0 0,0 1-1 0 0,1-1 0 0 0,-1 0 0 0 0,0 0 0 0 0,0-1 0 0 0,1 0 1 0 0,-1 1-1 0 0,0-1 0 0 0,1-1 0 0 0,-1 1 0 0 0,1-1 1 0 0,-1 0-1 0 0,-4-3 0 0 0,1 1-135 0 0,0 0 0 0 0,1-1 0 0 0,-1 1-1 0 0,1-2 1 0 0,0 1 0 0 0,-8-9 0 0 0,14 12-181 0 0,-1 0 0 0 0,0 0 0 0 0,1 0 0 0 0,-1 0 0 0 0,1 0 0 0 0,0-1 0 0 0,0 1 1 0 0,0 0-1 0 0,0-1 0 0 0,0 1 0 0 0,0 0 0 0 0,0-1 0 0 0,1 1 0 0 0,-1-1 0 0 0,1 1 0 0 0,0-1 0 0 0,0 1 0 0 0,0-1 0 0 0,0 0 0 0 0,0 1 0 0 0,1-1 0 0 0,-1 1 0 0 0,1-1 1 0 0,-1 1-1 0 0,1-1 0 0 0,1-1 0 0 0,4-9-2543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3.010"/>
    </inkml:context>
    <inkml:brush xml:id="br0">
      <inkml:brushProperty name="width" value="0.1" units="cm"/>
      <inkml:brushProperty name="height" value="0.1" units="cm"/>
      <inkml:brushProperty name="color" value="#FFFFFF"/>
    </inkml:brush>
  </inkml:definitions>
  <inkml:trace contextRef="#ctx0" brushRef="#br0">0 22 5597 0 0,'1'-2'223'0'0,"1"0"1"0"0,0 0 0 0 0,-1 1 0 0 0,1-1 0 0 0,0 1-1 0 0,0 0 1 0 0,-1-1 0 0 0,1 1 0 0 0,0 0 0 0 0,0 0-1 0 0,1 0 1 0 0,-1 0 0 0 0,0 0 0 0 0,0 1 0 0 0,0-1 0 0 0,1 1-1 0 0,-1-1 1 0 0,0 1 0 0 0,0 0 0 0 0,5 0 0 0 0,-4 1-121 0 0,0-1 1 0 0,0 1 0 0 0,0 0-1 0 0,0 0 1 0 0,0 1 0 0 0,0-1-1 0 0,-1 1 1 0 0,1-1 0 0 0,0 1-1 0 0,-1 0 1 0 0,1 0 0 0 0,-1 0-1 0 0,0 0 1 0 0,5 5 0 0 0,-2 0 42 0 0,0 0 1 0 0,0 0 0 0 0,-1 0-1 0 0,0 0 1 0 0,0 1 0 0 0,0 0-1 0 0,-1 0 1 0 0,0 0-1 0 0,1 8 1 0 0,1 10 327 0 0,4 42 0 0 0,-9-54-355 0 0,1 0-1 0 0,1 0 0 0 0,0 0 0 0 0,1 0 1 0 0,0 0-1 0 0,1 0 0 0 0,0-1 1 0 0,2 0-1 0 0,-1 0 0 0 0,11 17 0 0 0,-14-27-129 0 0,0 0-1 0 0,1 0 0 0 0,-1 0 0 0 0,1 0 1 0 0,-1 0-1 0 0,1-1 0 0 0,0 1 1 0 0,0-1-1 0 0,0 0 0 0 0,0 0 0 0 0,1 0 1 0 0,-1 0-1 0 0,0-1 0 0 0,1 1 0 0 0,-1-1 1 0 0,1 0-1 0 0,0 0 0 0 0,-1 0 0 0 0,1 0 1 0 0,0-1-1 0 0,0 0 0 0 0,-1 1 1 0 0,1-1-1 0 0,0-1 0 0 0,0 1 0 0 0,0 0 1 0 0,-1-1-1 0 0,1 0 0 0 0,0 0 0 0 0,-1 0 1 0 0,1 0-1 0 0,-1-1 0 0 0,1 1 0 0 0,-1-1 1 0 0,0 0-1 0 0,1 0 0 0 0,-1 0 1 0 0,0-1-1 0 0,0 1 0 0 0,-1-1 0 0 0,1 1 1 0 0,0-1-1 0 0,-1 0 0 0 0,3-4 0 0 0,0 5 92 0 0,-4 13-45 0 0,-3 28-30 0 0,1-18 11 0 0,0 540 1475 0 0,1-550-1456 0 0,-1 0 1 0 0,0 1 0 0 0,0-1-1 0 0,-1 0 1 0 0,0 0-1 0 0,-1 0 1 0 0,0 0 0 0 0,-1 0-1 0 0,-1-1 1 0 0,-9 20 0 0 0,8-22 26 0 0,0 0 1 0 0,0-1-1 0 0,0 0 1 0 0,-1 0-1 0 0,0 0 1 0 0,0 0-1 0 0,-1-1 1 0 0,0-1-1 0 0,0 1 0 0 0,0-1 1 0 0,-1-1-1 0 0,0 1 1 0 0,-9 2-1 0 0,4-2 301 0 0,0 0 0 0 0,0-1 0 0 0,-18 3-1 0 0,-6-7-946 0 0,34 0 21 0 0,1-1-1 0 0,0 0 1 0 0,0 0-1 0 0,-1 0 1 0 0,1 0-1 0 0,0 0 1 0 0,0-1-1 0 0,-5-2 1 0 0,-3-13-4137 0 0,7 8 1609 0 0</inkml:trace>
</inkml:ink>
</file>

<file path=ppt/ink/ink7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02.991"/>
    </inkml:context>
    <inkml:brush xml:id="br0">
      <inkml:brushProperty name="width" value="0.1" units="cm"/>
      <inkml:brushProperty name="height" value="0.1" units="cm"/>
      <inkml:brushProperty name="color" value="#FFFFFF"/>
    </inkml:brush>
  </inkml:definitions>
  <inkml:trace contextRef="#ctx0" brushRef="#br0">1 59 5328 0 0,'60'-11'1889'0'0,"1"2"0"0"0,64-1 0 0 0,-116 10-1758 0 0,178-9 997 0 0,-61 7-4602 0 0,-126 2 3324 0 0,1 0-1 0 0,-1 0 0 0 0,1 0 1 0 0,-1 0-1 0 0,1 0 1 0 0,-1 0-1 0 0,1 0 1 0 0,0 0-1 0 0,-1 0 1 0 0,1 0-1 0 0,-1 0 0 0 0,1 0 1 0 0,-1 0-1 0 0,1-1 1 0 0,0 1-1 0 0,-1 0 1 0 0,1 0-1 0 0,-1 0 1 0 0,1-1-1 0 0,-1 1 0 0 0,0 0 1 0 0,1-1-1 0 0,-1 1 1 0 0,1-1-1 0 0,-1 1 1 0 0,1 0-1 0 0,-1-1 1 0 0,0 1-1 0 0,1-1 0 0 0,-1 1 1 0 0,0-1-1 0 0,0 1 1 0 0,1-1-1 0 0,-1 1 1 0 0,0-1-1 0 0,0 1 1 0 0,0-1-1 0 0,1 0 0 0 0,-1 1 1 0 0,0-1-1 0 0,0 1 1 0 0,0-2-1 0 0,0-1-819 0 0</inkml:trace>
</inkml:ink>
</file>

<file path=ppt/ink/ink7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03.584"/>
    </inkml:context>
    <inkml:brush xml:id="br0">
      <inkml:brushProperty name="width" value="0.1" units="cm"/>
      <inkml:brushProperty name="height" value="0.1" units="cm"/>
      <inkml:brushProperty name="color" value="#FFFFFF"/>
    </inkml:brush>
  </inkml:definitions>
  <inkml:trace contextRef="#ctx0" brushRef="#br0">37 53 1588 0 0,'-5'-12'2831'0'0,"5"11"-2448"0"0,0 0 1 0 0,-1-1 0 0 0,1 1 0 0 0,0 0-1 0 0,-1-1 1 0 0,1 1 0 0 0,-1 0-1 0 0,0-1 1 0 0,1 1 0 0 0,-1 0 0 0 0,0 0-1 0 0,0 0 1 0 0,0 0 0 0 0,0 0 0 0 0,0 0-1 0 0,0 0 1 0 0,0 0 0 0 0,0 0 0 0 0,0 0-1 0 0,-2-1 1 0 0,-4-6 1420 0 0,1 0-605 0 0,4 22-961 0 0,40 283 867 0 0,-18-166-724 0 0,-7-61-191 0 0,-7-40 21 0 0,-1 0 0 0 0,2 44-1 0 0,-6-65 726 0 0</inkml:trace>
</inkml:ink>
</file>

<file path=ppt/ink/ink7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04.897"/>
    </inkml:context>
    <inkml:brush xml:id="br0">
      <inkml:brushProperty name="width" value="0.1" units="cm"/>
      <inkml:brushProperty name="height" value="0.1" units="cm"/>
      <inkml:brushProperty name="color" value="#FFFFFF"/>
    </inkml:brush>
  </inkml:definitions>
  <inkml:trace contextRef="#ctx0" brushRef="#br0">237 67 5152 0 0,'2'-2'227'0'0,"4"-6"595"0"0,1 0-1 0 0,0 0 1 0 0,0 0-1 0 0,14-10 1 0 0,-18 16-732 0 0,-1 1 1 0 0,1-1-1 0 0,0 0 0 0 0,0 1 1 0 0,0 0-1 0 0,0 0 0 0 0,0 0 1 0 0,0 0-1 0 0,0 0 1 0 0,1 1-1 0 0,-1-1 0 0 0,0 1 1 0 0,0 0-1 0 0,1 0 0 0 0,-1 0 1 0 0,0 0-1 0 0,0 0 1 0 0,1 1-1 0 0,4 1 0 0 0,-2 0 2 0 0,-1 1-1 0 0,1-1 1 0 0,-1 1 0 0 0,0 0-1 0 0,0 0 1 0 0,0 1-1 0 0,-1 0 1 0 0,1-1-1 0 0,-1 2 1 0 0,0-1-1 0 0,0 0 1 0 0,0 1-1 0 0,-1 0 1 0 0,1-1 0 0 0,-1 1-1 0 0,-1 1 1 0 0,1-1-1 0 0,0 0 1 0 0,-1 1-1 0 0,0-1 1 0 0,-1 1-1 0 0,1 0 1 0 0,1 11-1 0 0,-1 4 50 0 0,0-1 0 0 0,0 1 0 0 0,-2 0-1 0 0,-1 0 1 0 0,-5 31 0 0 0,3-35-86 0 0,-1 0 0 0 0,-1 0 1 0 0,0-1-1 0 0,-2 0 0 0 0,1 0 0 0 0,-2 0 1 0 0,0 0-1 0 0,-1-1 0 0 0,-1-1 0 0 0,0 0 0 0 0,-23 25 1 0 0,24-30-58 0 0,-1 0 1 0 0,0 0-1 0 0,0-1 1 0 0,-1 0 0 0 0,0 0-1 0 0,0-1 1 0 0,0-1-1 0 0,-1 0 1 0 0,0-1 0 0 0,-1 0-1 0 0,1-1 1 0 0,-1 0-1 0 0,0-1 1 0 0,0 0 0 0 0,0-1-1 0 0,-17 1 1 0 0,24-4-6 0 0,0 1 0 0 0,1-1 0 0 0,-1 0 0 0 0,1-1 0 0 0,-1 1 0 0 0,1-1 0 0 0,0 0 0 0 0,-1 0 0 0 0,1-1 0 0 0,0 1 0 0 0,0-1 0 0 0,1 0 0 0 0,-1-1 0 0 0,1 1 0 0 0,-1-1 0 0 0,1 0 0 0 0,0 0 0 0 0,1 0 0 0 0,-1-1 0 0 0,-4-6 0 0 0,6 8-5 0 0,0 0 1 0 0,1-1-1 0 0,-1 1 1 0 0,1 0-1 0 0,-1 0 0 0 0,1-1 1 0 0,0 1-1 0 0,0-1 0 0 0,1 1 1 0 0,-1-1-1 0 0,1 1 0 0 0,0-1 1 0 0,0 0-1 0 0,0 1 1 0 0,0-1-1 0 0,0 1 0 0 0,1-1 1 0 0,0 0-1 0 0,0 1 0 0 0,0 0 1 0 0,0-1-1 0 0,0 1 1 0 0,1 0-1 0 0,-1-1 0 0 0,1 1 1 0 0,0 0-1 0 0,0 0 0 0 0,0 0 1 0 0,0 1-1 0 0,1-1 1 0 0,-1 0-1 0 0,1 1 0 0 0,3-3 1 0 0,-2 2-1 0 0,-1 0 1 0 0,1 0 0 0 0,0 1-1 0 0,0-1 1 0 0,0 1-1 0 0,0 0 1 0 0,0 0 0 0 0,0 0-1 0 0,0 1 1 0 0,1 0-1 0 0,-1-1 1 0 0,1 1 0 0 0,-1 1-1 0 0,1-1 1 0 0,-1 1 0 0 0,1 0-1 0 0,-1 0 1 0 0,1 0-1 0 0,-1 1 1 0 0,9 1 0 0 0,-1 2-6 0 0,0 0 0 0 0,-1 1 1 0 0,0 1-1 0 0,0 0 1 0 0,-1 0-1 0 0,16 13 0 0 0,14 12 74 0 0,36 38 1 0 0,-44-38-1275 0 0,67 48 1 0 0,-96-76 806 0 0,0-2-1 0 0,0 1 1 0 0,0 0-1 0 0,0-1 1 0 0,1 1 0 0 0,-1-1-1 0 0,0 0 1 0 0,4 1-1 0 0,4-2-2378 0 0</inkml:trace>
</inkml:ink>
</file>

<file path=ppt/ink/ink7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05.441"/>
    </inkml:context>
    <inkml:brush xml:id="br0">
      <inkml:brushProperty name="width" value="0.1" units="cm"/>
      <inkml:brushProperty name="height" value="0.1" units="cm"/>
      <inkml:brushProperty name="color" value="#FFFFFF"/>
    </inkml:brush>
  </inkml:definitions>
  <inkml:trace contextRef="#ctx0" brushRef="#br0">0 50 5028 0 0,'1'-2'171'0'0,"0"1"0"0"0,0 0-1 0 0,0-1 1 0 0,0 1-1 0 0,0 0 1 0 0,0-1-1 0 0,1 1 1 0 0,-1 0 0 0 0,0 0-1 0 0,1 0 1 0 0,-1 0-1 0 0,0 0 1 0 0,1 0-1 0 0,-1 1 1 0 0,1-1 0 0 0,0 0-1 0 0,-1 1 1 0 0,1-1-1 0 0,2 0 1 0 0,36-7 656 0 0,-37 7-654 0 0,33-3 640 0 0,42-1 0 0 0,-46 5-20 0 0,57-10 0 0 0,-89 10-772 0 0,1 0 0 0 0,0 0 0 0 0,0 0-1 0 0,-1 0 1 0 0,1 0 0 0 0,0 0 0 0 0,0 0-1 0 0,-1 0 1 0 0,1 0 0 0 0,0 0-1 0 0,0 0 1 0 0,-1 0 0 0 0,1 1 0 0 0,0-1-1 0 0,-1 0 1 0 0,1 1 0 0 0,0-1-1 0 0,-1 0 1 0 0,1 1 0 0 0,0-1 0 0 0,-1 1-1 0 0,1-1 1 0 0,-1 1 0 0 0,1-1 0 0 0,-1 1-1 0 0,1-1 1 0 0,-1 1 0 0 0,1 0-1 0 0,-1-1 1 0 0,0 1 0 0 0,1 0 0 0 0,-1-1-1 0 0,0 1 1 0 0,1 0 0 0 0,-1 0-1 0 0,0-1 1 0 0,0 1 0 0 0,0 0 0 0 0,0 0-1 0 0,0-1 1 0 0,0 1 0 0 0,0 0-1 0 0,0 0 1 0 0,0-1 0 0 0,0 1 0 0 0,0 0-1 0 0,0 0 1 0 0,-9 42 280 0 0,8-37-268 0 0,-10 30 99 0 0,-2 1 0 0 0,-1-2 0 0 0,-1 0 0 0 0,-25 39 0 0 0,-90 125 248 0 0,128-196-371 0 0,-2 2 5 0 0,0 1 1 0 0,0-1 0 0 0,1 1-1 0 0,-1 0 1 0 0,1 0 0 0 0,0 0-1 0 0,1 1 1 0 0,0-1-1 0 0,-2 7 1 0 0,8-11-13 0 0,-1-1-1 0 0,1 0 1 0 0,0 0-1 0 0,0-1 1 0 0,0 1-1 0 0,0-1 1 0 0,-1 0-1 0 0,1 0 1 0 0,0 0-1 0 0,4-1 1 0 0,-1 1 9 0 0,28-2-2 0 0,53-9-1 0 0,20-2-7 0 0,2 0-3417 0 0</inkml:trace>
</inkml:ink>
</file>

<file path=ppt/ink/ink7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05.854"/>
    </inkml:context>
    <inkml:brush xml:id="br0">
      <inkml:brushProperty name="width" value="0.1" units="cm"/>
      <inkml:brushProperty name="height" value="0.1" units="cm"/>
      <inkml:brushProperty name="color" value="#FFFFFF"/>
    </inkml:brush>
  </inkml:definitions>
  <inkml:trace contextRef="#ctx0" brushRef="#br0">0 19 4520 0 0,'3'0'1617'0'0,"0"0"-953"0"0,2 0-84 0 0,1 0-52 0 0,2 0-64 0 0,1 0-56 0 0,0-1-116 0 0,8 1-32 0 0,5 0-736 0 0,-2-4-296 0 0,1 4-220 0 0,2 0 44 0 0,-5-2 15 0 0,-1 0-23 0 0,-3-2-24 0 0,-2 2 0 0 0,-1-2 16 0 0</inkml:trace>
</inkml:ink>
</file>

<file path=ppt/ink/ink7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06.212"/>
    </inkml:context>
    <inkml:brush xml:id="br0">
      <inkml:brushProperty name="width" value="0.1" units="cm"/>
      <inkml:brushProperty name="height" value="0.1" units="cm"/>
      <inkml:brushProperty name="color" value="#FFFFFF"/>
    </inkml:brush>
  </inkml:definitions>
  <inkml:trace contextRef="#ctx0" brushRef="#br0">1 10 916 0 0,'1'0'195'0'0,"-1"-1"-1"0"0,1 0 1 0 0,0 0-1 0 0,0 0 1 0 0,0 0 0 0 0,0 1-1 0 0,0-1 1 0 0,0 1 0 0 0,0-1-1 0 0,0 0 1 0 0,0 1-1 0 0,0 0 1 0 0,0-1 0 0 0,1 1-1 0 0,-1 0 1 0 0,0-1-1 0 0,0 1 1 0 0,0 0 0 0 0,1 0-1 0 0,-1 0 1 0 0,0 0-1 0 0,0 0 1 0 0,0 0 0 0 0,1 1-1 0 0,-1-1 1 0 0,0 0-1 0 0,0 0 1 0 0,0 1 0 0 0,0-1-1 0 0,0 1 1 0 0,2 0-1 0 0,43 22 887 0 0,-39-20-711 0 0,29 19 194 0 0,-1 0 0 0 0,-1 3 0 0 0,-1 0-1 0 0,-1 2 1 0 0,30 34 0 0 0,-39-36-257 0 0,-2 0 1 0 0,0 1-1 0 0,-2 2 0 0 0,-1 0 0 0 0,-1 1 1 0 0,25 60-1 0 0,-38-77-217 0 0,-1 0 0 0 0,-1 0 0 0 0,0 1-1 0 0,-1-1 1 0 0,0 0 0 0 0,-1 1 0 0 0,0-1 0 0 0,-1 1 0 0 0,-3 16-1 0 0,0-5-41 0 0,-1-1 0 0 0,-2 0 0 0 0,-11 29 0 0 0,11-37-174 0 0,0 0 0 0 0,-1-1 0 0 0,-1 0 0 0 0,0-1 0 0 0,-1 1-1 0 0,-21 20 1 0 0,5-9-2579 0 0,-54 38-1 0 0,60-47-305 0 0</inkml:trace>
</inkml:ink>
</file>

<file path=ppt/ink/ink7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13.144"/>
    </inkml:context>
    <inkml:brush xml:id="br0">
      <inkml:brushProperty name="width" value="0.1" units="cm"/>
      <inkml:brushProperty name="height" value="0.1" units="cm"/>
      <inkml:brushProperty name="color" value="#FFFFFF"/>
    </inkml:brush>
  </inkml:definitions>
  <inkml:trace contextRef="#ctx0" brushRef="#br0">434 1 4228 0 0,'-3'1'185'0'0,"1"1"0"0"0,-1-1 0 0 0,1 1 0 0 0,-1 0 0 0 0,1 0 0 0 0,0 0 0 0 0,0 0 0 0 0,-1 0 0 0 0,2 1 0 0 0,-1-1 0 0 0,-2 4 0 0 0,-4 3 116 0 0,-55 64 1071 0 0,-42 44-196 0 0,60-72-809 0 0,-125 122 1701 0 0,170-167-2023 0 0,-1 1 0 0 0,1-1 0 0 0,-1 1 0 0 0,1-1 0 0 0,0 0 0 0 0,-1 1 0 0 0,1-1 0 0 0,-1 1 0 0 0,1-1 0 0 0,-1 0 0 0 0,0 1 0 0 0,1-1 0 0 0,-1 0 0 0 0,1 0 0 0 0,-1 0 0 0 0,0 1 0 0 0,1-1 0 0 0,-1 0 0 0 0,1 0 0 0 0,-1 0 1 0 0,0 0-1 0 0,-1 0 0 0 0,3-1-13 0 0,-1 1 0 0 0,0-1 0 0 0,0 0 0 0 0,1 1 0 0 0,-1-1 0 0 0,0 1 0 0 0,1-1 0 0 0,-1 1 0 0 0,1-1 0 0 0,-1 1 0 0 0,1-1 0 0 0,-1 1 0 0 0,1-1 0 0 0,-1 1 0 0 0,1 0 0 0 0,-1-1 0 0 0,1 1 0 0 0,-1 0 0 0 0,1-1 0 0 0,0 1 0 0 0,-1 0 0 0 0,2-1 0 0 0,12-6 9 0 0,0 1 0 0 0,0 0 1 0 0,0 1-1 0 0,1 0 0 0 0,0 2 0 0 0,-1-1 0 0 0,2 2 1 0 0,-1 0-1 0 0,0 0 0 0 0,0 2 0 0 0,1 0 0 0 0,-1 1 1 0 0,0 0-1 0 0,0 1 0 0 0,28 7 0 0 0,81 25-3884 0 0,-110-31 2300 0 0,-2-2-1417 0 0</inkml:trace>
</inkml:ink>
</file>

<file path=ppt/ink/ink7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13.515"/>
    </inkml:context>
    <inkml:brush xml:id="br0">
      <inkml:brushProperty name="width" value="0.1" units="cm"/>
      <inkml:brushProperty name="height" value="0.1" units="cm"/>
      <inkml:brushProperty name="color" value="#FFFFFF"/>
    </inkml:brush>
  </inkml:definitions>
  <inkml:trace contextRef="#ctx0" brushRef="#br0">35 9 4340 0 0,'0'0'68'0'0,"0"-1"0"0"0,0 1 0 0 0,0 0 0 0 0,0-1 0 0 0,0 1 0 0 0,0-1 0 0 0,0 1 0 0 0,-1 0-1 0 0,1-1 1 0 0,0 1 0 0 0,0 0 0 0 0,0-1 0 0 0,-1 1 0 0 0,1 0 0 0 0,0-1 0 0 0,0 1 0 0 0,-1 0 0 0 0,1-1-1 0 0,0 1 1 0 0,-1 0 0 0 0,1 0 0 0 0,0 0 0 0 0,-1-1 0 0 0,1 1 0 0 0,0 0 0 0 0,-1 0 0 0 0,1 0-1 0 0,-1 0 1 0 0,1 0 0 0 0,0-1 0 0 0,-1 1 0 0 0,1 0 0 0 0,-1 0 0 0 0,1 0 0 0 0,0 0 0 0 0,-1 0 0 0 0,0 1-1 0 0,-7 14 1343 0 0,0 27-135 0 0,8-42-1264 0 0,-6 82 1777 0 0,4 99 1 0 0,3-87-1907 0 0,1-33-4498 0 0</inkml:trace>
</inkml:ink>
</file>

<file path=ppt/ink/ink7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13.899"/>
    </inkml:context>
    <inkml:brush xml:id="br0">
      <inkml:brushProperty name="width" value="0.1" units="cm"/>
      <inkml:brushProperty name="height" value="0.1" units="cm"/>
      <inkml:brushProperty name="color" value="#FFFFFF"/>
    </inkml:brush>
  </inkml:definitions>
  <inkml:trace contextRef="#ctx0" brushRef="#br0">485 9 3796 0 0,'-8'-2'175'0'0,"0"0"1"0"0,-1 0-1 0 0,1 1 0 0 0,0 0 0 0 0,-1 1 0 0 0,1 0 0 0 0,-1 0 0 0 0,1 1 0 0 0,-1 0 0 0 0,1 0 0 0 0,-1 1 0 0 0,1 0 0 0 0,0 1 1 0 0,0 0-1 0 0,0 0 0 0 0,0 0 0 0 0,1 1 0 0 0,-1 0 0 0 0,-12 10 0 0 0,-4 4 215 0 0,1 0-1 0 0,0 2 1 0 0,1 1 0 0 0,1 0-1 0 0,2 2 1 0 0,0 0 0 0 0,1 1 0 0 0,1 1-1 0 0,1 0 1 0 0,2 2 0 0 0,-15 35-1 0 0,16-30-79 0 0,2 0 0 0 0,1 1-1 0 0,1 1 1 0 0,2-1 0 0 0,1 1-1 0 0,2 0 1 0 0,2 1-1 0 0,1-1 1 0 0,6 64 0 0 0,-2-72-149 0 0,1 16 146 0 0,2 0 0 0 0,2 0 1 0 0,21 64-1 0 0,-16-70-137 0 0,1-1 0 0 0,2-1 0 0 0,1 0 1 0 0,2-1-1 0 0,1-1 0 0 0,41 50 0 0 0,-53-74-134 0 0,1 1-1 0 0,0-1 0 0 0,0 0 0 0 0,12 6 1 0 0,-11-7-11 0 0,2 0 6 0 0,1 0-1 0 0,-1-1 1 0 0,1-1-1 0 0,0 0 1 0 0,0 0-1 0 0,0-2 0 0 0,1 1 1 0 0,0-2-1 0 0,-1 0 1 0 0,1 0-1 0 0,0-2 1 0 0,0 1-1 0 0,0-2 1 0 0,0 0-1 0 0,0-1 0 0 0,-1 0 1 0 0,18-5-1 0 0,-8 1-14 0 0,-1-2 0 0 0,-1 0-1 0 0,0-1 1 0 0,0-1 0 0 0,0-1 0 0 0,-2 0-1 0 0,1-2 1 0 0,-1 0 0 0 0,-1-2-1 0 0,16-16 1 0 0,-11 8-36 0 0,-1-1-1 0 0,-1-1 1 0 0,-1-1 0 0 0,-1-1-1 0 0,-1 0 1 0 0,20-45-1 0 0,-25 42-32 0 0,-2 1 0 0 0,-2-1 0 0 0,0-1 0 0 0,3-32 0 0 0,7-122-178 0 0,-18 159 195 0 0,0 14 23 0 0,-1-1 0 0 0,0 1 0 0 0,-1 0 0 0 0,0-1 0 0 0,-6-19-1 0 0,5 21 1 0 0,-4-21-14 0 0,-2-1-1 0 0,-1 1 1 0 0,-1 1 0 0 0,-2 0 0 0 0,-17-32 0 0 0,18 44-59 0 0,-1 0 0 0 0,0 1 0 0 0,-2 0 0 0 0,0 1 0 0 0,0 1 0 0 0,-25-20 0 0 0,26 25-479 0 0,-1 1 1 0 0,0 1-1 0 0,-20-11 1 0 0,18 13-900 0 0,1 1 1 0 0,-1 0-1 0 0,-26-6 1 0 0,25 9-1643 0 0</inkml:trace>
</inkml:ink>
</file>

<file path=ppt/ink/ink7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1.082"/>
    </inkml:context>
    <inkml:brush xml:id="br0">
      <inkml:brushProperty name="width" value="0.1" units="cm"/>
      <inkml:brushProperty name="height" value="0.1" units="cm"/>
      <inkml:brushProperty name="color" value="#FFFFFF"/>
    </inkml:brush>
  </inkml:definitions>
  <inkml:trace contextRef="#ctx0" brushRef="#br0">22 58 3148 0 0,'-20'-3'2089'0'0,"20"3"-2061"0"0,0 0 1 0 0,-1 0-1 0 0,1-1 1 0 0,0 1-1 0 0,0 0 1 0 0,0 0-1 0 0,0 0 1 0 0,0 0-1 0 0,0 0 1 0 0,0 0-1 0 0,0-1 1 0 0,0 1-1 0 0,0 0 0 0 0,0 0 1 0 0,0 0-1 0 0,0 0 1 0 0,0-1-1 0 0,0 1 1 0 0,0 0-1 0 0,0 0 1 0 0,0 0-1 0 0,0 0 1 0 0,0 0-1 0 0,0-1 1 0 0,0 1-1 0 0,0 0 1 0 0,0 0-1 0 0,0 0 1 0 0,0 0-1 0 0,0 0 1 0 0,0-1-1 0 0,0 1 1 0 0,0 0-1 0 0,0 0 1 0 0,0 0-1 0 0,1 0 0 0 0,-1 0 1 0 0,0 0-1 0 0,0-1 1 0 0,0 1-1 0 0,0 0 1 0 0,0 0-1 0 0,0 0 1 0 0,1 0-1 0 0,-1 0 1 0 0,0 0-1 0 0,0 0 1 0 0,0 0-1 0 0,0 0 1 0 0,0 0-1 0 0,1 0 1 0 0,33-12 801 0 0,67-4-1058 0 0,192-4-1 0 0,-293 20 159 0 0,0-1 0 0 0,1 1 0 0 0,-1 0 0 0 0,0 0 0 0 0,0 0-1 0 0,0 1 1 0 0,0-1 0 0 0,1 0 0 0 0,-1 0 0 0 0,0 0 0 0 0,0 0 0 0 0,0 0-1 0 0,1 0 1 0 0,-1 0 0 0 0,0 0 0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3.958"/>
    </inkml:context>
    <inkml:brush xml:id="br0">
      <inkml:brushProperty name="width" value="0.1" units="cm"/>
      <inkml:brushProperty name="height" value="0.1" units="cm"/>
      <inkml:brushProperty name="color" value="#FFFFFF"/>
    </inkml:brush>
  </inkml:definitions>
  <inkml:trace contextRef="#ctx0" brushRef="#br0">0 0 3828 0 0,'3'34'4649'0'0,"8"28"-2709"0"0,2 18-953 0 0,2 141 942 0 0,-7-93-1271 0 0,-1-72-1338 0 0,4-22-4310 0 0</inkml:trace>
</inkml:ink>
</file>

<file path=ppt/ink/ink7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1.590"/>
    </inkml:context>
    <inkml:brush xml:id="br0">
      <inkml:brushProperty name="width" value="0.1" units="cm"/>
      <inkml:brushProperty name="height" value="0.1" units="cm"/>
      <inkml:brushProperty name="color" value="#FFFFFF"/>
    </inkml:brush>
  </inkml:definitions>
  <inkml:trace contextRef="#ctx0" brushRef="#br0">197 1 944 0 0,'-2'0'72'0'0,"-4"0"198"0"0,1 0 0 0 0,0 0 1 0 0,0 0-1 0 0,0 1 0 0 0,0 0 0 0 0,-9 2 1 0 0,12-2-184 0 0,-1 1 1 0 0,1-1 0 0 0,0 1 0 0 0,0 0 0 0 0,-1 0 0 0 0,1-1-1 0 0,0 2 1 0 0,0-1 0 0 0,1 0 0 0 0,-1 0 0 0 0,0 0 0 0 0,1 1-1 0 0,-1-1 1 0 0,0 4 0 0 0,-10 17 357 0 0,2 1-1 0 0,0 1 1 0 0,2-1-1 0 0,-9 39 1 0 0,-10 106 663 0 0,25-153-1007 0 0,-30 166 1143 0 0,31-177-1167 0 0,1-1 0 0 0,-1 1-1 0 0,1-1 1 0 0,0 1 0 0 0,0 0 0 0 0,1-1 0 0 0,0 1 0 0 0,-1-1 0 0 0,1 1 0 0 0,1-1 0 0 0,2 8-1 0 0,-2-9-12 0 0,1 1-1 0 0,-1-1 0 0 0,1 0 0 0 0,0 0 0 0 0,0 0 1 0 0,0 0-1 0 0,0-1 0 0 0,0 1 0 0 0,1-1 0 0 0,-1 0 1 0 0,1 0-1 0 0,0 0 0 0 0,5 2 0 0 0,6 1 32 0 0,-1 0-1 0 0,1-1 0 0 0,0 0 0 0 0,0-1 1 0 0,0-1-1 0 0,0-1 0 0 0,1 0 0 0 0,20-1 1 0 0,18-5-824 0 0,54-11 1 0 0,-57 7-1493 0 0,-44 9 1205 0 0,-7 0 911 0 0,1 0 1 0 0,-1 0-1 0 0,0 1 0 0 0,1-1 1 0 0,-1 0-1 0 0,1 0 0 0 0,-1 0 1 0 0,1 0-1 0 0,-1 0 0 0 0,1 0 0 0 0,-1 0 1 0 0,0 0-1 0 0,1 0 0 0 0,-1 0 1 0 0,1-1-1 0 0,-1 1 0 0 0,1 0 1 0 0,-1 0-1 0 0,0 0 0 0 0,1 0 1 0 0,-1-1-1 0 0,1 1 0 0 0,-1 0 1 0 0,0 0-1 0 0,1-1 0 0 0,-1 1 0 0 0,0 0 1 0 0,1-1-1 0 0,-1 1 0 0 0,0 0 1 0 0,0-1-1 0 0,1 1 0 0 0,-1-1 1 0 0,0 1-1 0 0,0 0 0 0 0,0-1 1 0 0,1 1-1 0 0,-1-1 0 0 0,0 0 1 0 0</inkml:trace>
</inkml:ink>
</file>

<file path=ppt/ink/ink7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1.944"/>
    </inkml:context>
    <inkml:brush xml:id="br0">
      <inkml:brushProperty name="width" value="0.1" units="cm"/>
      <inkml:brushProperty name="height" value="0.1" units="cm"/>
      <inkml:brushProperty name="color" value="#FFFFFF"/>
    </inkml:brush>
  </inkml:definitions>
  <inkml:trace contextRef="#ctx0" brushRef="#br0">0 82 1164 0 0,'1'-1'124'0'0,"-1"1"0"0"0,1-1 0 0 0,0 0 0 0 0,-1 0-1 0 0,1 0 1 0 0,0 1 0 0 0,-1-1 0 0 0,1 0 0 0 0,0 1 0 0 0,0-1 0 0 0,0 1-1 0 0,-1-1 1 0 0,1 1 0 0 0,0-1 0 0 0,0 1 0 0 0,0-1 0 0 0,0 1 0 0 0,0 0 0 0 0,0 0-1 0 0,1-1 1 0 0,27-6 430 0 0,-23 6-355 0 0,332-60 1942 0 0,-321 61-2649 0 0,-9 0-3092 0 0</inkml:trace>
</inkml:ink>
</file>

<file path=ppt/ink/ink7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3.587"/>
    </inkml:context>
    <inkml:brush xml:id="br0">
      <inkml:brushProperty name="width" value="0.1" units="cm"/>
      <inkml:brushProperty name="height" value="0.1" units="cm"/>
      <inkml:brushProperty name="color" value="#FFFFFF"/>
    </inkml:brush>
  </inkml:definitions>
  <inkml:trace contextRef="#ctx0" brushRef="#br0">444 70 1360 0 0,'1'-21'1526'0'0,"-2"-25"1913"0"0,1 46-3417 0 0,0 0 0 0 0,-1-1 0 0 0,1 1 0 0 0,-1 0 0 0 0,1 0 0 0 0,-1-1 0 0 0,1 1 0 0 0,0 0 1 0 0,-1 0-1 0 0,1 0 0 0 0,-1 0 0 0 0,1 0 0 0 0,-1 0 0 0 0,1-1 0 0 0,-1 1 0 0 0,1 0 0 0 0,-1 0 0 0 0,1 0 1 0 0,-1 1-1 0 0,1-1 0 0 0,-1 0 0 0 0,1 0 0 0 0,-1 0 0 0 0,1 0 0 0 0,-1 0 0 0 0,1 0 0 0 0,0 1 0 0 0,-1-1 1 0 0,1 0-1 0 0,-1 0 0 0 0,1 1 0 0 0,0-1 0 0 0,-1 0 0 0 0,1 1 0 0 0,-1-1 0 0 0,1 1 0 0 0,-21 12 166 0 0,20-12-148 0 0,-24 18 145 0 0,1 1 1 0 0,1 1-1 0 0,-38 44 0 0 0,-49 81 804 0 0,85-107-656 0 0,3 1 0 0 0,1 1 1 0 0,1 1-1 0 0,3 1 1 0 0,2 0-1 0 0,-20 89 1 0 0,32-111-213 0 0,0 0 1 0 0,2 1-1 0 0,0 0 1 0 0,1-1-1 0 0,2 1 1 0 0,0-1 0 0 0,1 1-1 0 0,1-1 1 0 0,13 40-1 0 0,-13-49-129 0 0,0 0 0 0 0,1-1 0 0 0,0 0 0 0 0,1 0 0 0 0,1-1 0 0 0,-1 1 0 0 0,2-1 0 0 0,-1-1 0 0 0,1 1 0 0 0,1-1 0 0 0,0-1 0 0 0,16 13-1 0 0,-13-13-207 0 0,1 0 0 0 0,22 9-1 0 0,-24-12 63 0 0,-5-2-14 0 0,0 0 0 0 0,0 0 1 0 0,0-1-1 0 0,1 0 0 0 0,-1 0 0 0 0,1-1 1 0 0,0 1-1 0 0,8-1 0 0 0,2 1-264 0 0,14 0-1102 0 0,-2-2-1291 0 0</inkml:trace>
</inkml:ink>
</file>

<file path=ppt/ink/ink7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3.949"/>
    </inkml:context>
    <inkml:brush xml:id="br0">
      <inkml:brushProperty name="width" value="0.1" units="cm"/>
      <inkml:brushProperty name="height" value="0.1" units="cm"/>
      <inkml:brushProperty name="color" value="#FFFFFF"/>
    </inkml:brush>
  </inkml:definitions>
  <inkml:trace contextRef="#ctx0" brushRef="#br0">435 4 3548 0 0,'-3'-3'1305'0'0,"-3"7"-576"0"0,-6 10-17 0 0,-208 359 3912 0 0,94-164-3323 0 0,75-119-4587 0 0,44-79 722 0 0,6-10 2275 0 0,1-1 231 0 0,0 0 0 0 0,0 0 0 0 0,0 0 0 0 0,-1 0 1 0 0,1 0-1 0 0,0 1 0 0 0,0-1 0 0 0,0 0 0 0 0,0 0 0 0 0,-1 0 1 0 0,1 0-1 0 0,0 0 0 0 0,0 0 0 0 0,0 0 0 0 0,-1 0 0 0 0,1 0 1 0 0,0 0-1 0 0,0 0 0 0 0,0 0 0 0 0,0 0 0 0 0,-1-1 1 0 0,1 1-1 0 0,0 0 0 0 0,0 0 0 0 0,0 0 0 0 0,0 0 0 0 0,0 0 1 0 0,-1 0-1 0 0,1 0 0 0 0,-1-1-405 0 0,1 1 406 0 0,0-1-1 0 0,0 1 0 0 0,0 0 0 0 0,0 0 0 0 0,0 0 0 0 0,0 0 1 0 0,0-1-1 0 0,0 1 0 0 0,0 0 0 0 0,0 0 0 0 0,0 0 1 0 0,0-1-1 0 0,0 1 0 0 0,0 0 0 0 0,0 0 0 0 0,0 0 0 0 0,0-1 1 0 0,-3-8-961 0 0</inkml:trace>
</inkml:ink>
</file>

<file path=ppt/ink/ink7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4.310"/>
    </inkml:context>
    <inkml:brush xml:id="br0">
      <inkml:brushProperty name="width" value="0.1" units="cm"/>
      <inkml:brushProperty name="height" value="0.1" units="cm"/>
      <inkml:brushProperty name="color" value="#FFFFFF"/>
    </inkml:brush>
  </inkml:definitions>
  <inkml:trace contextRef="#ctx0" brushRef="#br0">1 35 1324 0 0,'0'-6'155'0'0,"3"-19"1932"0"0,-3 24-2039 0 0,1 1-1 0 0,-1 0 1 0 0,1-1-1 0 0,0 1 1 0 0,-1 0 0 0 0,1-1-1 0 0,0 1 1 0 0,-1 0 0 0 0,1 0-1 0 0,0-1 1 0 0,-1 1 0 0 0,1 0-1 0 0,0 0 1 0 0,0 0 0 0 0,-1 0-1 0 0,1 0 1 0 0,0 0 0 0 0,-1 0-1 0 0,1 0 1 0 0,0 0 0 0 0,-1 1-1 0 0,1-1 1 0 0,0 0 0 0 0,-1 0-1 0 0,1 1 1 0 0,0-1 0 0 0,-1 0-1 0 0,1 1 1 0 0,0-1 0 0 0,-1 0-1 0 0,1 1 1 0 0,-1-1 0 0 0,1 1-1 0 0,0 0 1 0 0,26 17 514 0 0,-1 2 1 0 0,-1 0 0 0 0,-1 2-1 0 0,23 25 1 0 0,-9-8-201 0 0,205 197 2023 0 0,-197-189-1874 0 0,-15-15-306 0 0,59 49 0 0 0,-90-80-314 0 0,0-1 1 0 0,0 0-1 0 0,1 0 0 0 0,-1 1 1 0 0,0-1-1 0 0,1 0 0 0 0,-1 0 1 0 0,0 1-1 0 0,1-1 0 0 0,-1 0 1 0 0,0 0-1 0 0,1 0 0 0 0,-1 1 1 0 0,1-1-1 0 0,-1 0 0 0 0,0 0 1 0 0,1 0-1 0 0,-1 0 0 0 0,1 0 1 0 0,-1 0-1 0 0,0 0 0 0 0,1 0 1 0 0,-1 0-1 0 0,1 0 0 0 0,-1 0 1 0 0,0 0-1 0 0,1 0 0 0 0,-1 0 1 0 0,1 0-1 0 0,-1-1 0 0 0,0 1 1 0 0,1 0-1 0 0,-1 0 0 0 0,0 0 1 0 0,1-1-1 0 0,-1 1 0 0 0,0 0 1 0 0,1 0-1 0 0,-1-1 0 0 0,0 1 1 0 0,1 0-1 0 0,-1 0 0 0 0,0-1 1 0 0,0 1-1 0 0,1 0 0 0 0,-1-1 1 0 0,0 1-1 0 0,0-1 0 0 0,0 1 1 0 0,0 0-1 0 0,0-1 0 0 0,1 0 1 0 0,2-24-3726 0 0,-3 10 2780 0 0</inkml:trace>
</inkml:ink>
</file>

<file path=ppt/ink/ink7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4.731"/>
    </inkml:context>
    <inkml:brush xml:id="br0">
      <inkml:brushProperty name="width" value="0.1" units="cm"/>
      <inkml:brushProperty name="height" value="0.1" units="cm"/>
      <inkml:brushProperty name="color" value="#FFFFFF"/>
    </inkml:brush>
  </inkml:definitions>
  <inkml:trace contextRef="#ctx0" brushRef="#br0">14 79 948 0 0,'3'-8'504'0'0,"1"0"1"0"0,0 1-1 0 0,0-1 1 0 0,1 1-1 0 0,0 0 1 0 0,10-11-1 0 0,-13 16-429 0 0,0 0 0 0 0,1 1 0 0 0,-1-1 0 0 0,0 1-1 0 0,0 0 1 0 0,1 0 0 0 0,-1 0 0 0 0,1 0 0 0 0,-1 0 0 0 0,1 1 0 0 0,-1-1 0 0 0,1 1 0 0 0,-1-1 0 0 0,1 1-1 0 0,0 0 1 0 0,-1 0 0 0 0,1 0 0 0 0,-1 0 0 0 0,1 1 0 0 0,0-1 0 0 0,-1 1 0 0 0,1-1 0 0 0,-1 1 0 0 0,1 0-1 0 0,-1 0 1 0 0,5 3 0 0 0,-1-1 4 0 0,0 0-1 0 0,0 0 0 0 0,0 1 0 0 0,0 0 0 0 0,-1 1 1 0 0,0-1-1 0 0,1 1 0 0 0,-2 0 0 0 0,1 0 1 0 0,0 0-1 0 0,-1 1 0 0 0,0 0 0 0 0,-1 0 1 0 0,1 0-1 0 0,-1 0 0 0 0,0 0 0 0 0,0 1 1 0 0,-1-1-1 0 0,0 1 0 0 0,0 0 0 0 0,-1 0 1 0 0,0 0-1 0 0,0-1 0 0 0,0 1 0 0 0,-1 0 1 0 0,0 0-1 0 0,-2 12 0 0 0,1-6-40 0 0,-1-1 0 0 0,-1 1 0 0 0,0-1 0 0 0,0 0 1 0 0,-1 0-1 0 0,-1 0 0 0 0,0 0 0 0 0,-1-1 0 0 0,0 0 0 0 0,0 0 0 0 0,-1 0 0 0 0,-1-1 0 0 0,0 0 0 0 0,-13 12 1 0 0,5-6-52 0 0,7-7 12 0 0,0 0 0 0 0,-1 0-1 0 0,1-1 1 0 0,-2-1 0 0 0,1 0-1 0 0,-1 0 1 0 0,0-1 0 0 0,-21 9 0 0 0,44-17-122 0 0,1 0 1 0 0,0 1-1 0 0,-1 1 1 0 0,23 1 0 0 0,70 10 306 0 0,38 3-2231 0 0,-140-15 1634 0 0,0 1 0 0 0,0-1 0 0 0,0 0 0 0 0,0 0 0 0 0,0 0 0 0 0,0 0-1 0 0,0 0 1 0 0,0-1 0 0 0,0 1 0 0 0,3-3 0 0 0,0-1-560 0 0</inkml:trace>
</inkml:ink>
</file>

<file path=ppt/ink/ink7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5.105"/>
    </inkml:context>
    <inkml:brush xml:id="br0">
      <inkml:brushProperty name="width" value="0.1" units="cm"/>
      <inkml:brushProperty name="height" value="0.1" units="cm"/>
      <inkml:brushProperty name="color" value="#FFFFFF"/>
    </inkml:brush>
  </inkml:definitions>
  <inkml:trace contextRef="#ctx0" brushRef="#br0">0 0 1496 0 0,'28'13'330'0'0,"-1"1"1"0"0,0 1-1 0 0,-1 2 0 0 0,-1 0 0 0 0,0 1 0 0 0,-2 2 1 0 0,0 0-1 0 0,-1 2 0 0 0,-1 0 0 0 0,-1 2 1 0 0,-1 0-1 0 0,-1 1 0 0 0,-2 1 0 0 0,0 0 0 0 0,-2 1 1 0 0,0 1-1 0 0,-2 0 0 0 0,-2 1 0 0 0,0 0 1 0 0,5 31-1 0 0,-12-40-99 0 0,0 1 1 0 0,-2 0-1 0 0,0 0 0 0 0,-2 0 1 0 0,0 0-1 0 0,-1 0 1 0 0,-1 0-1 0 0,-1-1 0 0 0,-1 0 1 0 0,-1 1-1 0 0,0-2 1 0 0,-17 35-1 0 0,9-27-150 0 0,-2-1 0 0 0,0-1 0 0 0,-1-1 0 0 0,-2 0-1 0 0,0-1 1 0 0,-1-1 0 0 0,-2-1 0 0 0,0-1 0 0 0,-40 27 0 0 0,41-35-3448 0 0</inkml:trace>
</inkml:ink>
</file>

<file path=ppt/ink/ink7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6.097"/>
    </inkml:context>
    <inkml:brush xml:id="br0">
      <inkml:brushProperty name="width" value="0.1" units="cm"/>
      <inkml:brushProperty name="height" value="0.1" units="cm"/>
      <inkml:brushProperty name="color" value="#FFFFFF"/>
    </inkml:brush>
  </inkml:definitions>
  <inkml:trace contextRef="#ctx0" brushRef="#br0">1 34 4212 0 0,'7'-3'604'0'0,"7"0"-84"0"0,6-1-27 0 0,2 0-121 0 0,3 2 24 0 0,1-1-52 0 0,0 0-48 0 0,1 1-36 0 0,-1-2-256 0 0,0 1-136 0 0,0 1-152 0 0,-3 2-212 0 0,-4 0-380 0 0,-2 0-1 0 0,-5 0 29 0 0,-3 0 0 0 0,-3 0 0 0 0,-3 1-64 0 0</inkml:trace>
</inkml:ink>
</file>

<file path=ppt/ink/ink7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6.470"/>
    </inkml:context>
    <inkml:brush xml:id="br0">
      <inkml:brushProperty name="width" value="0.1" units="cm"/>
      <inkml:brushProperty name="height" value="0.1" units="cm"/>
      <inkml:brushProperty name="color" value="#FFFFFF"/>
    </inkml:brush>
  </inkml:definitions>
  <inkml:trace contextRef="#ctx0" brushRef="#br0">10 1 836 0 0,'-1'0'107'0'0,"1"1"-1"0"0,-1-1 1 0 0,0 1-1 0 0,1-1 0 0 0,-1 1 1 0 0,1 0-1 0 0,-1-1 1 0 0,0 1-1 0 0,1-1 1 0 0,-1 1-1 0 0,1 0 1 0 0,0 0-1 0 0,-1-1 1 0 0,1 1-1 0 0,0 0 1 0 0,-1 0-1 0 0,1 0 1 0 0,0-1-1 0 0,0 1 1 0 0,-1 0-1 0 0,1 0 1 0 0,0 0-1 0 0,0-1 1 0 0,0 1-1 0 0,0 0 0 0 0,0 0 1 0 0,1 0-1 0 0,-1 0 1 0 0,0-1-1 0 0,0 1 1 0 0,0 0-1 0 0,1 0 1 0 0,-1 0-1 0 0,0-1 1 0 0,1 1-1 0 0,-1 0 1 0 0,1 0-1 0 0,-1-1 1 0 0,1 1-1 0 0,-1 0 1 0 0,1-1-1 0 0,-1 1 1 0 0,1-1-1 0 0,0 1 1 0 0,-1-1-1 0 0,1 1 1 0 0,0-1-1 0 0,-1 1 0 0 0,1-1 1 0 0,0 0-1 0 0,0 1 1 0 0,0-1-1 0 0,-1 0 1 0 0,1 0-1 0 0,0 1 1 0 0,0-1-1 0 0,0 0 1 0 0,-1 0-1 0 0,3 0 1 0 0,8 2 230 0 0,1 0 0 0 0,0-1-1 0 0,16 0 1 0 0,-18-1-134 0 0,124-5 994 0 0,-23 0-5614 0 0,-89 3 1506 0 0,-17 2 1879 0 0</inkml:trace>
</inkml:ink>
</file>

<file path=ppt/ink/ink7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6.872"/>
    </inkml:context>
    <inkml:brush xml:id="br0">
      <inkml:brushProperty name="width" value="0.1" units="cm"/>
      <inkml:brushProperty name="height" value="0.1" units="cm"/>
      <inkml:brushProperty name="color" value="#FFFFFF"/>
    </inkml:brush>
  </inkml:definitions>
  <inkml:trace contextRef="#ctx0" brushRef="#br0">21 2 1368 0 0,'0'-1'93'0'0,"-1"1"0"0"0,1 0 0 0 0,-1 0 1 0 0,1 0-1 0 0,-1-1 0 0 0,0 1 0 0 0,1 0 0 0 0,-1 0 0 0 0,1 0 0 0 0,-1 0 0 0 0,1 0 1 0 0,-1 0-1 0 0,0 0 0 0 0,1 1 0 0 0,-1-1 0 0 0,1 0 0 0 0,-1 0 0 0 0,1 0 0 0 0,-1 1 1 0 0,1-1-1 0 0,-1 0 0 0 0,0 0 0 0 0,1 1 0 0 0,0-1 0 0 0,-1 0 0 0 0,1 1 0 0 0,-1-1 1 0 0,1 1-1 0 0,-1-1 0 0 0,1 1 0 0 0,0-1 0 0 0,-1 1 0 0 0,1-1 0 0 0,0 1 0 0 0,-1 0 1 0 0,0 2 66 0 0,1-1 1 0 0,-1 1 0 0 0,1-1 0 0 0,-1 1-1 0 0,1 0 1 0 0,0 0 0 0 0,0-1 0 0 0,1 5-1 0 0,11 52 881 0 0,-11-58-980 0 0,10 38 317 0 0,2 0 1 0 0,2-1-1 0 0,2-1 1 0 0,1 0-1 0 0,2-1 1 0 0,29 39-1 0 0,-15-21-551 0 0,-26-40-506 0 0,0 0 1 0 0,1-1-1 0 0,1 1 0 0 0,0-2 0 0 0,0 1 1 0 0,1-2-1 0 0,1 1 0 0 0,15 11 0 0 0,-17-18-305 0 0,0-2-88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2.847"/>
    </inkml:context>
    <inkml:brush xml:id="br0">
      <inkml:brushProperty name="width" value="0.1" units="cm"/>
      <inkml:brushProperty name="height" value="0.1" units="cm"/>
      <inkml:brushProperty name="color" value="#FFFFFF"/>
    </inkml:brush>
  </inkml:definitions>
  <inkml:trace contextRef="#ctx0" brushRef="#br0">1 152 3884 0 0,'53'0'1657'0'0,"62"-9"-1"0"0,-94 6-1412 0 0,-1 0 1 0 0,0-2 0 0 0,0-1-1 0 0,0 0 1 0 0,-1-1-1 0 0,21-11 1 0 0,-37 16-159 0 0,-1 1 0 0 0,0 0-1 0 0,1-1 1 0 0,-1 0 0 0 0,0 1 0 0 0,0-1 0 0 0,0 0 0 0 0,0 0 0 0 0,0 0 0 0 0,0 0-1 0 0,-1-1 1 0 0,1 1 0 0 0,-1 0 0 0 0,1-1 0 0 0,-1 1 0 0 0,0-1 0 0 0,0 1 0 0 0,0-1-1 0 0,0 0 1 0 0,-1 1 0 0 0,1-1 0 0 0,0-4 0 0 0,-1 5 16 0 0,-1 0 0 0 0,1 0 0 0 0,0 1 0 0 0,-1-1 0 0 0,0 0 0 0 0,1 0 1 0 0,-1 0-1 0 0,0 1 0 0 0,0-1 0 0 0,0 0 0 0 0,0 1 0 0 0,0-1 0 0 0,0 1 0 0 0,0-1 0 0 0,-1 1 0 0 0,1 0 0 0 0,-1-1 0 0 0,1 1 0 0 0,-1 0 1 0 0,1 0-1 0 0,-1 0 0 0 0,1 0 0 0 0,-1 0 0 0 0,0 0 0 0 0,0 1 0 0 0,0-1 0 0 0,1 0 0 0 0,-1 1 0 0 0,0 0 0 0 0,0-1 0 0 0,0 1 1 0 0,-4 0-1 0 0,0 0 12 0 0,0 0 1 0 0,-1 0 0 0 0,1 1-1 0 0,0 0 1 0 0,-1 0 0 0 0,1 1-1 0 0,0-1 1 0 0,0 2 0 0 0,0-1-1 0 0,0 0 1 0 0,1 1 0 0 0,-1 0-1 0 0,0 0 1 0 0,1 1 0 0 0,0 0-1 0 0,0 0 1 0 0,0 0 0 0 0,-5 7-1 0 0,-2 1 62 0 0,1 0-1 0 0,1 1 1 0 0,0 0-1 0 0,0 1 1 0 0,-13 28-1 0 0,20-37-134 0 0,1-1 0 0 0,0 1 0 0 0,0 0 0 0 0,1 0 0 0 0,-1 0-1 0 0,1 1 1 0 0,0-1 0 0 0,1 0 0 0 0,-1 0 0 0 0,1 0 0 0 0,0 1 0 0 0,0-1-1 0 0,1 0 1 0 0,-1 0 0 0 0,1 1 0 0 0,0-1 0 0 0,3 6 0 0 0,-2-7-68 0 0,0 0 1 0 0,0 0 0 0 0,0 0-1 0 0,1-1 1 0 0,0 1 0 0 0,0-1-1 0 0,0 0 1 0 0,0 0 0 0 0,0 0-1 0 0,1 0 1 0 0,-1-1 0 0 0,1 1-1 0 0,-1-1 1 0 0,1 0 0 0 0,0 0-1 0 0,0 0 1 0 0,0 0 0 0 0,0-1-1 0 0,1 0 1 0 0,-1 0 0 0 0,5 1-1 0 0,0 0-359 0 0,0-1 0 0 0,-1 0-1 0 0,1-1 1 0 0,0 0 0 0 0,0-1 0 0 0,18-2-1 0 0,-19 1-345 0 0,-1 0 0 0 0,1 0 0 0 0,-1 0 0 0 0,1-1 0 0 0,-1-1 0 0 0,0 1 0 0 0,0-1 0 0 0,7-5 0 0 0,-3-1-2184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4.378"/>
    </inkml:context>
    <inkml:brush xml:id="br0">
      <inkml:brushProperty name="width" value="0.1" units="cm"/>
      <inkml:brushProperty name="height" value="0.1" units="cm"/>
      <inkml:brushProperty name="color" value="#FFFFFF"/>
    </inkml:brush>
  </inkml:definitions>
  <inkml:trace contextRef="#ctx0" brushRef="#br0">1 124 3968 0 0,'4'-9'225'0'0,"0"1"-1"0"0,1 0 0 0 0,0 0 0 0 0,0 1 1 0 0,1 0-1 0 0,0 0 0 0 0,0 0 0 0 0,1 0 1 0 0,0 1-1 0 0,0 0 0 0 0,1 1 1 0 0,-1 0-1 0 0,1 0 0 0 0,0 0 0 0 0,0 1 1 0 0,1 0-1 0 0,-1 1 0 0 0,1 0 0 0 0,0 0 1 0 0,0 1-1 0 0,16-2 0 0 0,-22 4-172 0 0,0 0-1 0 0,1 0 0 0 0,-1 0 1 0 0,0 1-1 0 0,1-1 1 0 0,-1 1-1 0 0,0 0 0 0 0,1 0 1 0 0,-1 0-1 0 0,0 1 1 0 0,0-1-1 0 0,0 1 0 0 0,0 0 1 0 0,0-1-1 0 0,-1 1 1 0 0,1 1-1 0 0,0-1 0 0 0,-1 0 1 0 0,1 0-1 0 0,-1 1 1 0 0,0 0-1 0 0,0-1 0 0 0,0 1 1 0 0,0 0-1 0 0,-1 0 1 0 0,1 0-1 0 0,-1 0 0 0 0,1 0 1 0 0,0 5-1 0 0,1 1 31 0 0,0 1 0 0 0,-1 1 0 0 0,0-1 0 0 0,0 0 0 0 0,-1 0 0 0 0,-1 1 0 0 0,0-1 0 0 0,-1 13 0 0 0,-1-10-3 0 0,0 0 1 0 0,-1 0 0 0 0,0-1-1 0 0,-1 0 1 0 0,-1 1 0 0 0,0-1-1 0 0,0-1 1 0 0,-1 1 0 0 0,-9 12-1 0 0,12-19-82 0 0,-1 0-1 0 0,0 0 0 0 0,0 0 0 0 0,-1 0 0 0 0,1-1 1 0 0,-1 0-1 0 0,0 1 0 0 0,0-2 0 0 0,-1 1 0 0 0,1-1 1 0 0,-1 0-1 0 0,0 0 0 0 0,1 0 0 0 0,-1-1 0 0 0,-1 0 0 0 0,1 0 1 0 0,0 0-1 0 0,0-1 0 0 0,-1 0 0 0 0,-9 0 0 0 0,15-1-203 0 0,0 0-1 0 0,-1 0 1 0 0,1 0-1 0 0,-1 0 1 0 0,1 0-1 0 0,0 0 1 0 0,-1 0-1 0 0,1-1 1 0 0,0 1-1 0 0,-1-1 1 0 0,1 1-1 0 0,0-1 0 0 0,-1 1 1 0 0,1-1-1 0 0,0 0 1 0 0,0 1-1 0 0,0-1 1 0 0,0 0-1 0 0,0 0 1 0 0,0 0-1 0 0,0 0 1 0 0,0 0-1 0 0,0 0 1 0 0,0 0-1 0 0,0 0 1 0 0,1-1-1 0 0,-1 1 1 0 0,0 0-1 0 0,1 0 0 0 0,-1-1 1 0 0,1 1-1 0 0,0 0 1 0 0,-1-1-1 0 0,1 1 1 0 0,0 0-1 0 0,0-1 1 0 0,0 1-1 0 0,0 0 1 0 0,0-1-1 0 0,0 1 1 0 0,0-1-1 0 0,0 1 1 0 0,0 0-1 0 0,1-1 0 0 0,-1 1 1 0 0,0 0-1 0 0,2-2 1 0 0,4-6-610 0 0</inkml:trace>
</inkml:ink>
</file>

<file path=ppt/ink/ink7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7.227"/>
    </inkml:context>
    <inkml:brush xml:id="br0">
      <inkml:brushProperty name="width" value="0.1" units="cm"/>
      <inkml:brushProperty name="height" value="0.1" units="cm"/>
      <inkml:brushProperty name="color" value="#FFFFFF"/>
    </inkml:brush>
  </inkml:definitions>
  <inkml:trace contextRef="#ctx0" brushRef="#br0">105 51 1676 0 0,'-1'-7'582'0'0,"-3"-20"779"0"0,4 26-1270 0 0,0 0-1 0 0,0 0 1 0 0,-1 1 0 0 0,1-1-1 0 0,0 0 1 0 0,0 0 0 0 0,0 0 0 0 0,-1 1-1 0 0,1-1 1 0 0,0 0 0 0 0,-1 1-1 0 0,1-1 1 0 0,-1 0 0 0 0,1 0 0 0 0,-1 1-1 0 0,1-1 1 0 0,-1 1 0 0 0,1-1-1 0 0,-1 0 1 0 0,0 1 0 0 0,1-1-1 0 0,-2 0 1 0 0,0 4 85 0 0,0 0-1 0 0,1 0 0 0 0,-1 0 1 0 0,1 1-1 0 0,0-1 0 0 0,0 0 1 0 0,0 0-1 0 0,0 1 0 0 0,0-1 1 0 0,1 1-1 0 0,-1 3 0 0 0,0 2 149 0 0,-29 193 2450 0 0,12-65-1807 0 0,17-132-988 0 0,-18 133 423 0 0,13-45-4589 0 0,6-91 3833 0 0,0-1 133 0 0,0 1 0 0 0,0-1 0 0 0,0 0 0 0 0,0 1 1 0 0,0-1-1 0 0,0 0 0 0 0,0 1 0 0 0,0-1 0 0 0,0 0 1 0 0,1 1-1 0 0,-1-1 0 0 0,0 0 0 0 0,1 0 1 0 0,-1 1-1 0 0,1-1 0 0 0,0 0 0 0 0,-1 0 0 0 0,1 0 1 0 0,0 0-1 0 0,0 0 0 0 0,1 2 0 0 0,1-2-851 0 0</inkml:trace>
</inkml:ink>
</file>

<file path=ppt/ink/ink7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7.619"/>
    </inkml:context>
    <inkml:brush xml:id="br0">
      <inkml:brushProperty name="width" value="0.1" units="cm"/>
      <inkml:brushProperty name="height" value="0.1" units="cm"/>
      <inkml:brushProperty name="color" value="#FFFFFF"/>
    </inkml:brush>
  </inkml:definitions>
  <inkml:trace contextRef="#ctx0" brushRef="#br0">344 91 1644 0 0,'1'-3'383'0'0,"0"-1"0"0"0,-1 0-1 0 0,0 0 1 0 0,1 0 0 0 0,-1 0-1 0 0,-1 0 1 0 0,1 0 0 0 0,-1 1 0 0 0,1-1-1 0 0,-1 0 1 0 0,-2-5 0 0 0,2 6-243 0 0,-1 1 1 0 0,1 0-1 0 0,-1-1 0 0 0,0 1 1 0 0,0 0-1 0 0,0 0 1 0 0,0 0-1 0 0,0 1 0 0 0,0-1 1 0 0,0 0-1 0 0,-1 1 1 0 0,1-1-1 0 0,-1 1 1 0 0,1 0-1 0 0,-1 0 0 0 0,1 0 1 0 0,-5-1-1 0 0,-2 0 4 0 0,-1 0-1 0 0,1 1 0 0 0,0 0 1 0 0,-1 0-1 0 0,1 1 1 0 0,0 0-1 0 0,-1 1 1 0 0,1 0-1 0 0,0 0 0 0 0,-1 1 1 0 0,1 1-1 0 0,0-1 1 0 0,0 1-1 0 0,1 1 1 0 0,-1 0-1 0 0,1 0 0 0 0,-1 0 1 0 0,2 1-1 0 0,-16 12 1 0 0,14-10-60 0 0,0 0 0 0 0,1 1 0 0 0,0 0 0 0 0,0 0 1 0 0,1 0-1 0 0,0 1 0 0 0,1 1 0 0 0,0-1 0 0 0,0 1 1 0 0,1 0-1 0 0,0 0 0 0 0,0 0 0 0 0,2 1 0 0 0,-1 0 0 0 0,1 0 1 0 0,-2 16-1 0 0,4-24-103 0 0,1 1 0 0 0,0 0 0 0 0,0 0 1 0 0,0 0-1 0 0,1-1 0 0 0,-1 1 0 0 0,1 0 0 0 0,0-1 1 0 0,0 1-1 0 0,0 0 0 0 0,0-1 0 0 0,1 1 0 0 0,0-1 1 0 0,-1 0-1 0 0,1 1 0 0 0,0-1 0 0 0,1 0 0 0 0,-1 0 1 0 0,0 0-1 0 0,1 0 0 0 0,0-1 0 0 0,0 1 0 0 0,-1-1 1 0 0,2 0-1 0 0,-1 1 0 0 0,0-2 0 0 0,0 1 0 0 0,1 0 0 0 0,-1 0 1 0 0,1-1-1 0 0,5 2 0 0 0,-3-2-124 0 0,0 1-1 0 0,0-1 1 0 0,0 0-1 0 0,0-1 1 0 0,0 1-1 0 0,1-1 1 0 0,-1-1-1 0 0,0 1 1 0 0,0-1-1 0 0,0 0 1 0 0,0 0-1 0 0,0-1 1 0 0,0 0-1 0 0,0 0 1 0 0,0 0-1 0 0,-1-1 1 0 0,1 0-1 0 0,8-5 1 0 0,1-4-2476 0 0</inkml:trace>
</inkml:ink>
</file>

<file path=ppt/ink/ink7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7.959"/>
    </inkml:context>
    <inkml:brush xml:id="br0">
      <inkml:brushProperty name="width" value="0.1" units="cm"/>
      <inkml:brushProperty name="height" value="0.1" units="cm"/>
      <inkml:brushProperty name="color" value="#FFFFFF"/>
    </inkml:brush>
  </inkml:definitions>
  <inkml:trace contextRef="#ctx0" brushRef="#br0">0 26 8429 0 0,'3'-21'488'0'0,"-3"16"219"0"0,0 15-77 0 0,0 2-448 0 0,1 5 31 0 0,0 1 0 0 0,1 0 0 0 0,1-1 0 0 0,1 0 0 0 0,0 1 0 0 0,11 25 0 0 0,-13-36-449 0 0,0-1 1 0 0,1 0-1 0 0,0 0 1 0 0,0 0 0 0 0,1 0-1 0 0,0-1 1 0 0,0 1-1 0 0,0-1 1 0 0,0 0-1 0 0,1 0 1 0 0,0 0-1 0 0,0-1 1 0 0,0 0-1 0 0,0 0 1 0 0,1 0-1 0 0,0-1 1 0 0,0 1-1 0 0,0-1 1 0 0,0-1-1 0 0,9 4 1 0 0,-13-6 8 0 0,-1 0 1 0 0,1 1-1 0 0,-1-1 1 0 0,1 0-1 0 0,0 0 1 0 0,-1 0-1 0 0,1 0 1 0 0,0-1-1 0 0,-1 1 1 0 0,1 0-1 0 0,-1-1 1 0 0,1 1-1 0 0,-1-1 1 0 0,1 1-1 0 0,-1-1 1 0 0,1 0-1 0 0,-1 1 1 0 0,3-2-1 0 0,2-3-851 0 0</inkml:trace>
</inkml:ink>
</file>

<file path=ppt/ink/ink7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8.321"/>
    </inkml:context>
    <inkml:brush xml:id="br0">
      <inkml:brushProperty name="width" value="0.1" units="cm"/>
      <inkml:brushProperty name="height" value="0.1" units="cm"/>
      <inkml:brushProperty name="color" value="#FFFFFF"/>
    </inkml:brush>
  </inkml:definitions>
  <inkml:trace contextRef="#ctx0" brushRef="#br0">1 95 1652 0 0,'-1'-1'146'0'0,"1"-1"-1"0"0,0 1 1 0 0,0 0-1 0 0,0-1 1 0 0,0 1-1 0 0,0 0 1 0 0,1 0-1 0 0,-1-1 1 0 0,0 1-1 0 0,0 0 1 0 0,1 0-1 0 0,-1-1 1 0 0,1 1-1 0 0,-1 0 1 0 0,1 0-1 0 0,0 0 0 0 0,-1 0 1 0 0,1 0-1 0 0,0 0 1 0 0,0 0-1 0 0,-1 0 1 0 0,1 0-1 0 0,0 0 1 0 0,0 0-1 0 0,1 0 1 0 0,1 0-34 0 0,-1 1 0 0 0,1-1 0 0 0,-1 1 0 0 0,0 0 0 0 0,1 0 0 0 0,-1 0 0 0 0,1 0 0 0 0,-1 0 0 0 0,1 0 0 0 0,-1 1 0 0 0,1-1 0 0 0,3 2 0 0 0,11 3 130 0 0,0 1-1 0 0,0 0 0 0 0,-1 1 0 0 0,0 1 0 0 0,0 1 1 0 0,0 0-1 0 0,-1 1 0 0 0,18 15 0 0 0,-24-17-173 0 0,1 1-1 0 0,-1-1 1 0 0,-1 2-1 0 0,0-1 1 0 0,0 1-1 0 0,-1 0 0 0 0,0 1 1 0 0,0 0-1 0 0,-1 0 1 0 0,-1 0-1 0 0,0 1 0 0 0,6 20 1 0 0,-10-30-56 0 0,-1 1 0 0 0,1-1 0 0 0,-1 1 0 0 0,1 0 0 0 0,-1-1 0 0 0,0 1 0 0 0,0 0 0 0 0,0-1 0 0 0,0 1 0 0 0,-1-1 1 0 0,1 1-1 0 0,-1 0 0 0 0,0-1 0 0 0,1 1 0 0 0,-1-1 0 0 0,0 1 0 0 0,0-1 0 0 0,-1 0 0 0 0,1 1 0 0 0,0-1 0 0 0,-1 0 0 0 0,1 0 0 0 0,-1 0 0 0 0,0 0 0 0 0,0 0 0 0 0,0 0 0 0 0,0-1 0 0 0,0 1 0 0 0,0-1 1 0 0,0 1-1 0 0,-1-1 0 0 0,1 0 0 0 0,0 1 0 0 0,-1-1 0 0 0,1-1 0 0 0,-5 2 0 0 0,4-1 17 0 0,0-1 0 0 0,0 1 0 0 0,0-1 0 0 0,0 0 0 0 0,0 0 0 0 0,0-1 0 0 0,0 1 0 0 0,-1 0 0 0 0,1-1 0 0 0,0 0 0 0 0,1 0-1 0 0,-1 0 1 0 0,0 0 0 0 0,0 0 0 0 0,0-1 0 0 0,0 1 0 0 0,1-1 0 0 0,-1 0 0 0 0,1 1 0 0 0,-1-1 0 0 0,1 0 0 0 0,0-1 0 0 0,0 1 0 0 0,0 0 0 0 0,0-1 0 0 0,0 1 0 0 0,0-1 0 0 0,1 1 0 0 0,-1-1 0 0 0,1 0 0 0 0,-2-3 0 0 0,2 0 24 0 0,0 0-1 0 0,0 0 1 0 0,0-1 0 0 0,0 1 0 0 0,1 0 0 0 0,0 0 0 0 0,1-1 0 0 0,-1 1-1 0 0,1 0 1 0 0,0 0 0 0 0,1 0 0 0 0,-1 0 0 0 0,1 0 0 0 0,1 0 0 0 0,-1 0-1 0 0,1 1 1 0 0,6-11 0 0 0,3-3-103 0 0,1 0-1 0 0,0 0 1 0 0,26-24-1 0 0,-9 14-1154 0 0,-23 22 226 0 0,1 1 0 0 0,-1-1-1 0 0,0-1 1 0 0,0 0 0 0 0,-1 0 0 0 0,0 0 0 0 0,0 0 0 0 0,5-13 0 0 0,-8 16-69 0 0</inkml:trace>
</inkml:ink>
</file>

<file path=ppt/ink/ink7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39.849"/>
    </inkml:context>
    <inkml:brush xml:id="br0">
      <inkml:brushProperty name="width" value="0.1" units="cm"/>
      <inkml:brushProperty name="height" value="0.1" units="cm"/>
      <inkml:brushProperty name="color" value="#FFFFFF"/>
    </inkml:brush>
  </inkml:definitions>
  <inkml:trace contextRef="#ctx0" brushRef="#br0">185 0 1312 0 0,'-12'13'375'0'0,"1"-1"1"0"0,0 2-1 0 0,1 0 1 0 0,0 0-1 0 0,1 1 0 0 0,1 0 1 0 0,-10 24-1 0 0,-1 3 252 0 0,3 1-1 0 0,1 1 1 0 0,2 1 0 0 0,2 0-1 0 0,-8 74 1 0 0,17-85-172 0 0,2 0-1 0 0,1 1 1 0 0,10 62 0 0 0,-7-74-305 0 0,1 0 0 0 0,1 0 0 0 0,1 0 0 0 0,1-1 0 0 0,1 0 0 0 0,13 22 0 0 0,-17-35-320 0 0,1 1 0 0 0,0-2-1 0 0,1 1 1 0 0,0 0-1 0 0,0-1 1 0 0,1-1-1 0 0,0 1 1 0 0,0-1-1 0 0,0-1 1 0 0,1 1 0 0 0,0-2-1 0 0,1 1 1 0 0,-1-1-1 0 0,1 0 1 0 0,15 4-1 0 0,-8-4-461 0 0,0-2 1 0 0,1 0-1 0 0,-1 0 0 0 0,1-2 0 0 0,0 0 0 0 0,-1-1 0 0 0,1-1 0 0 0,-1-1 0 0 0,24-4 0 0 0,-10-2-430 0 0</inkml:trace>
</inkml:ink>
</file>

<file path=ppt/ink/ink7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0.201"/>
    </inkml:context>
    <inkml:brush xml:id="br0">
      <inkml:brushProperty name="width" value="0.1" units="cm"/>
      <inkml:brushProperty name="height" value="0.1" units="cm"/>
      <inkml:brushProperty name="color" value="#FFFFFF"/>
    </inkml:brush>
  </inkml:definitions>
  <inkml:trace contextRef="#ctx0" brushRef="#br0">517 18 1100 0 0,'-1'-17'4075'0'0,"0"17"-3921"0"0,-1 1 0 0 0,1-1-1 0 0,-1 1 1 0 0,1 0 0 0 0,-1 0 0 0 0,1 0-1 0 0,-1 0 1 0 0,1 0 0 0 0,0 0 0 0 0,-1 0-1 0 0,1 0 1 0 0,-2 3 0 0 0,-160 168 3026 0 0,103-111-2398 0 0,-33 28 101 0 0,-15 17-123 0 0,42-32-3175 0 0,60-66 979 0 0</inkml:trace>
</inkml:ink>
</file>

<file path=ppt/ink/ink7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0.584"/>
    </inkml:context>
    <inkml:brush xml:id="br0">
      <inkml:brushProperty name="width" value="0.1" units="cm"/>
      <inkml:brushProperty name="height" value="0.1" units="cm"/>
      <inkml:brushProperty name="color" value="#FFFFFF"/>
    </inkml:brush>
  </inkml:definitions>
  <inkml:trace contextRef="#ctx0" brushRef="#br0">1 1 3288 0 0,'11'9'3967'0'0,"39"46"-2505"0"0,-13-15-1023 0 0,221 186 2212 0 0,-102-97-4606 0 0,-155-127 1682 0 0,12 7-2021 0 0,-12-8 1606 0 0,-1-1 612 0 0,0 0-1 0 0,1 0 1 0 0,-1 0-1 0 0,0 0 1 0 0,0 0 0 0 0,1 0-1 0 0,-1 0 1 0 0,0 0-1 0 0,0 0 1 0 0,0 0-1 0 0,1 0 1 0 0,-1 0 0 0 0,0 0-1 0 0,0 0 1 0 0,0 0-1 0 0,1 0 1 0 0,-1 0 0 0 0,0 0-1 0 0,0 0 1 0 0,2-5-1987 0 0,-2 5 1986 0 0,0-1 1 0 0,0 1-1 0 0,0 0 1 0 0,0 0 0 0 0,0-6-1008 0 0</inkml:trace>
</inkml:ink>
</file>

<file path=ppt/ink/ink7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0.945"/>
    </inkml:context>
    <inkml:brush xml:id="br0">
      <inkml:brushProperty name="width" value="0.1" units="cm"/>
      <inkml:brushProperty name="height" value="0.1" units="cm"/>
      <inkml:brushProperty name="color" value="#FFFFFF"/>
    </inkml:brush>
  </inkml:definitions>
  <inkml:trace contextRef="#ctx0" brushRef="#br0">1 0 1240 0 0,'3'1'187'0'0,"1"-1"-1"0"0,-1 1 1 0 0,0 0-1 0 0,0 0 0 0 0,0 0 1 0 0,0 1-1 0 0,0-1 1 0 0,0 1-1 0 0,0 0 1 0 0,0-1-1 0 0,0 1 1 0 0,-1 0-1 0 0,1 1 1 0 0,-1-1-1 0 0,0 0 1 0 0,4 5-1 0 0,4 2 156 0 0,28 30 343 0 0,-1 0 0 0 0,-2 3 0 0 0,-2 1 0 0 0,54 91 0 0 0,-67-96-298 0 0,0 1 0 0 0,-3 1 0 0 0,-2 1 0 0 0,-1 0 0 0 0,-2 1 0 0 0,12 78 0 0 0,-23-102-256 0 0,0 0 1 0 0,-1 0 0 0 0,-1-1 0 0 0,-1 1 0 0 0,-1-1-1 0 0,0 1 1 0 0,-1-1 0 0 0,-1 0 0 0 0,-1 0-1 0 0,0-1 1 0 0,-1 1 0 0 0,-1-1 0 0 0,0-1 0 0 0,-17 23-1 0 0,14-22-877 0 0,-1-1 0 0 0,-1 0 0 0 0,0-1 0 0 0,-23 18 0 0 0</inkml:trace>
</inkml:ink>
</file>

<file path=ppt/ink/ink7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1.315"/>
    </inkml:context>
    <inkml:brush xml:id="br0">
      <inkml:brushProperty name="width" value="0.1" units="cm"/>
      <inkml:brushProperty name="height" value="0.1" units="cm"/>
      <inkml:brushProperty name="color" value="#FFFFFF"/>
    </inkml:brush>
  </inkml:definitions>
  <inkml:trace contextRef="#ctx0" brushRef="#br0">1 82 4440 0 0,'3'-2'325'0'0,"1"1"0"0"0,-1 0-1 0 0,1 0 1 0 0,-1 0-1 0 0,1 0 1 0 0,0 0 0 0 0,-1 1-1 0 0,1 0 1 0 0,5 0-1 0 0,3-1 71 0 0,116-10 1506 0 0,180-23 13 0 0,-299 33-2241 0 0,20-4-1015 0 0,-28 5 1108 0 0,0 0-1 0 0,-1 0 0 0 0,1 0 1 0 0,0 0-1 0 0,0-1 0 0 0,-1 1 1 0 0,1 0-1 0 0,0-1 1 0 0,-1 1-1 0 0,1-1 0 0 0,0 1 1 0 0,-1 0-1 0 0,1-1 0 0 0,-1 1 1 0 0,1-1-1 0 0,0 0 0 0 0,-1 1 1 0 0,1-1-1 0 0,-1 1 0 0 0,0-1 1 0 0,1 0-1 0 0,-1 1 0 0 0,1-1 1 0 0,-1 0-1 0 0,0 0 0 0 0,0 1 1 0 0,1-2-1 0 0,-2-2-860 0 0,-3 1 17 0 0</inkml:trace>
</inkml:ink>
</file>

<file path=ppt/ink/ink7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1.643"/>
    </inkml:context>
    <inkml:brush xml:id="br0">
      <inkml:brushProperty name="width" value="0.1" units="cm"/>
      <inkml:brushProperty name="height" value="0.1" units="cm"/>
      <inkml:brushProperty name="color" value="#FFFFFF"/>
    </inkml:brush>
  </inkml:definitions>
  <inkml:trace contextRef="#ctx0" brushRef="#br0">36 28 1300 0 0,'-5'-8'317'0'0,"-10"-11"3329"0"0,10 23-1727 0 0,1 15-936 0 0,-1 42 668 0 0,3 0 0 0 0,12 117 1 0 0,-4-114-1044 0 0,19 135 644 0 0,-14-128-3422 0 0,-10-59-2006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5.277"/>
    </inkml:context>
    <inkml:brush xml:id="br0">
      <inkml:brushProperty name="width" value="0.1" units="cm"/>
      <inkml:brushProperty name="height" value="0.1" units="cm"/>
      <inkml:brushProperty name="color" value="#FFFFFF"/>
    </inkml:brush>
  </inkml:definitions>
  <inkml:trace contextRef="#ctx0" brushRef="#br0">399 25 2052 0 0,'0'-1'207'0'0,"0"0"0"0"0,0 0 0 0 0,0 0 1 0 0,0 0-1 0 0,0 1 0 0 0,0-1 0 0 0,-1 0 0 0 0,1 0 0 0 0,0 0 0 0 0,0 0 0 0 0,-1 0 0 0 0,1 0 0 0 0,-1 0 0 0 0,1 1 0 0 0,-1-1 1 0 0,1 0-1 0 0,-1 0 0 0 0,1 1 0 0 0,-1-1 0 0 0,0 0 0 0 0,1 1 0 0 0,-1-1 0 0 0,0 0 0 0 0,1 1 0 0 0,-1-1 0 0 0,-1 0 0 0 0,0 1-22 0 0,0-1-1 0 0,0 1 0 0 0,0-1 0 0 0,-1 1 0 0 0,1 0 0 0 0,0 0 0 0 0,0 0 0 0 0,0 0 0 0 0,0 0 0 0 0,0 0 0 0 0,-3 1 1 0 0,-8 2 19 0 0,1 1 1 0 0,0 0-1 0 0,-13 7 1 0 0,19-8 162 0 0,-2 0-239 0 0,1 0 1 0 0,1 1-1 0 0,-1 0 1 0 0,0 0-1 0 0,1 1 1 0 0,0-1-1 0 0,0 1 1 0 0,-6 7 0 0 0,10-9-70 0 0,0-1 1 0 0,0 1-1 0 0,0 0 1 0 0,0 0 0 0 0,1 0-1 0 0,-1 0 1 0 0,1 0-1 0 0,-1 0 1 0 0,1 0 0 0 0,0 1-1 0 0,0-1 1 0 0,1 0 0 0 0,-1 1-1 0 0,1-1 1 0 0,-1 1-1 0 0,1-1 1 0 0,0 0 0 0 0,1 1-1 0 0,-1-1 1 0 0,2 6 0 0 0,6 20 212 0 0,2 0 0 0 0,18 33 1 0 0,-19-43-167 0 0,0 0 1 0 0,-1 1 0 0 0,-1 0-1 0 0,0 0 1 0 0,-2 0-1 0 0,6 42 1 0 0,-11-56-86 0 0,0 1 0 0 0,-1-1-1 0 0,0 0 1 0 0,0 0 0 0 0,0 0 0 0 0,-1 0 0 0 0,0 0-1 0 0,0 0 1 0 0,0 0 0 0 0,-1 0 0 0 0,0-1 0 0 0,0 1-1 0 0,0-1 1 0 0,-1 0 0 0 0,1 0 0 0 0,-1 0 0 0 0,-1 0-1 0 0,1-1 1 0 0,-1 0 0 0 0,0 0 0 0 0,1 0 0 0 0,-2 0-1 0 0,1-1 1 0 0,0 0 0 0 0,-7 3 0 0 0,2-1-1 0 0,0-1 0 0 0,0 0 1 0 0,-1-1-1 0 0,1 0 0 0 0,-1 0 0 0 0,1-1 0 0 0,-1-1 1 0 0,0 0-1 0 0,0 0 0 0 0,0-1 0 0 0,0-1 1 0 0,1 0-1 0 0,-20-4 0 0 0,22 4-9 0 0,-23-6 30 0 0,30 7-41 0 0,0 0-1 0 0,0-1 0 0 0,0 1 0 0 0,0 0 1 0 0,1 0-1 0 0,-1-1 0 0 0,0 1 0 0 0,0-1 1 0 0,0 1-1 0 0,0-1 0 0 0,1 1 1 0 0,-1-1-1 0 0,0 1 0 0 0,0-1 0 0 0,1 0 1 0 0,-1 1-1 0 0,0-1 0 0 0,1 0 0 0 0,-1 1 1 0 0,1-1-1 0 0,-1 0 0 0 0,0-1 0 0 0,1 2-10 0 0,18-7-94 0 0,22 7 212 0 0,-39 0-76 0 0</inkml:trace>
</inkml:ink>
</file>

<file path=ppt/ink/ink7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2.155"/>
    </inkml:context>
    <inkml:brush xml:id="br0">
      <inkml:brushProperty name="width" value="0.1" units="cm"/>
      <inkml:brushProperty name="height" value="0.1" units="cm"/>
      <inkml:brushProperty name="color" value="#FFFFFF"/>
    </inkml:brush>
  </inkml:definitions>
  <inkml:trace contextRef="#ctx0" brushRef="#br0">1 81 3736 0 0,'7'-4'292'0'0,"0"0"-1"0"0,0 1 0 0 0,1 0 1 0 0,-1 0-1 0 0,1 1 1 0 0,0 0-1 0 0,-1 0 0 0 0,14-1 1 0 0,0 0 61 0 0,275-40 1528 0 0,-281 41-1904 0 0,4 2-204 0 0,-15 0-88 0 0,0 0 0 0 0,0 0 0 0 0,-1 0 0 0 0,1 0 0 0 0,0 0 1 0 0,0-1-1 0 0,0 0 0 0 0,-1 1 0 0 0,1-1 0 0 0,4-2 0 0 0</inkml:trace>
</inkml:ink>
</file>

<file path=ppt/ink/ink7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2.538"/>
    </inkml:context>
    <inkml:brush xml:id="br0">
      <inkml:brushProperty name="width" value="0.1" units="cm"/>
      <inkml:brushProperty name="height" value="0.1" units="cm"/>
      <inkml:brushProperty name="color" value="#FFFFFF"/>
    </inkml:brush>
  </inkml:definitions>
  <inkml:trace contextRef="#ctx0" brushRef="#br0">102 0 1324 0 0,'-12'16'530'0'0,"1"0"0"0"0,1 0 0 0 0,0 1 0 0 0,1 0-1 0 0,1 1 1 0 0,1 0 0 0 0,1 0 0 0 0,0 1 0 0 0,1 0 0 0 0,-2 21-1 0 0,1 4 166 0 0,3 0 0 0 0,1 0 0 0 0,6 60 0 0 0,5-26-100 0 0,-7-70-489 0 0,0 0 0 0 0,0 0 0 0 0,0 0-1 0 0,1 0 1 0 0,0-1 0 0 0,0 1 0 0 0,7 10 0 0 0,-7-15-37 0 0,1 0 1 0 0,-1 1 0 0 0,0-1 0 0 0,1 0 0 0 0,0-1-1 0 0,0 1 1 0 0,0-1 0 0 0,0 0 0 0 0,0 0-1 0 0,0 0 1 0 0,0 0 0 0 0,1-1 0 0 0,-1 1 0 0 0,1-1-1 0 0,8 1 1 0 0,8 0 20 0 0,0-1 0 0 0,26-2 0 0 0,-18 1 25 0 0,13-2-135 0 0,44-6 0 0 0,-33 0-3013 0 0,-48 7 1579 0 0</inkml:trace>
</inkml:ink>
</file>

<file path=ppt/ink/ink7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2.908"/>
    </inkml:context>
    <inkml:brush xml:id="br0">
      <inkml:brushProperty name="width" value="0.1" units="cm"/>
      <inkml:brushProperty name="height" value="0.1" units="cm"/>
      <inkml:brushProperty name="color" value="#FFFFFF"/>
    </inkml:brush>
  </inkml:definitions>
  <inkml:trace contextRef="#ctx0" brushRef="#br0">4 59 3952 0 0,'-3'-1'1682'0'0,"8"-3"-943"0"0,11-2-252 0 0,376-30 1961 0 0,-368 36-2486 0 0,30-3-626 0 0,-22-6-4544 0 0</inkml:trace>
</inkml:ink>
</file>

<file path=ppt/ink/ink7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5.102"/>
    </inkml:context>
    <inkml:brush xml:id="br0">
      <inkml:brushProperty name="width" value="0.1" units="cm"/>
      <inkml:brushProperty name="height" value="0.1" units="cm"/>
      <inkml:brushProperty name="color" value="#FFFFFF"/>
    </inkml:brush>
  </inkml:definitions>
  <inkml:trace contextRef="#ctx0" brushRef="#br0">272 0 1472 0 0,'-2'0'147'0'0,"1"0"-1"0"0,0 0 1 0 0,0 0-1 0 0,-1 0 1 0 0,1 0-1 0 0,0 1 1 0 0,-1-1-1 0 0,1 0 1 0 0,0 1-1 0 0,0-1 1 0 0,-1 0-1 0 0,1 1 1 0 0,0 0-1 0 0,0-1 1 0 0,0 1-1 0 0,0 0 1 0 0,-1-1-1 0 0,1 1 1 0 0,0 0-1 0 0,1 0 1 0 0,-1 0 0 0 0,0 0-1 0 0,0 0 1 0 0,0 0-1 0 0,0 0 1 0 0,0 1-1 0 0,-28 34 731 0 0,27-34-723 0 0,-19 28 362 0 0,1 2 0 0 0,1 1 1 0 0,2 0-1 0 0,-19 52 0 0 0,-39 147 1458 0 0,69-210-1756 0 0,1 1 1 0 0,1-1-1 0 0,1 1 0 0 0,0 0 0 0 0,2 0 0 0 0,1 0 0 0 0,1 0 0 0 0,7 44 0 0 0,-6-57-335 0 0,0-1-1 0 0,0 0 0 0 0,1 0 0 0 0,1 0 1 0 0,-1 0-1 0 0,1 0 0 0 0,1-1 0 0 0,0 1 1 0 0,0-1-1 0 0,0-1 0 0 0,1 1 0 0 0,1-1 1 0 0,-1 0-1 0 0,1 0 0 0 0,0-1 0 0 0,0 1 1 0 0,1-2-1 0 0,0 1 0 0 0,0-1 1 0 0,0 0-1 0 0,1-1 0 0 0,0 0 0 0 0,17 5 1 0 0,4-1-1468 0 0,2-3-1353 0 0</inkml:trace>
</inkml:ink>
</file>

<file path=ppt/ink/ink7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5.495"/>
    </inkml:context>
    <inkml:brush xml:id="br0">
      <inkml:brushProperty name="width" value="0.1" units="cm"/>
      <inkml:brushProperty name="height" value="0.1" units="cm"/>
      <inkml:brushProperty name="color" value="#FFFFFF"/>
    </inkml:brush>
  </inkml:definitions>
  <inkml:trace contextRef="#ctx0" brushRef="#br0">504 6 3872 0 0,'-1'-1'95'0'0,"0"1"-1"0"0,0-1 0 0 0,0 1 1 0 0,0-1-1 0 0,0 1 0 0 0,0-1 0 0 0,0 1 1 0 0,0-1-1 0 0,-1 1 0 0 0,1 0 1 0 0,0 0-1 0 0,0-1 0 0 0,0 1 0 0 0,0 0 1 0 0,-1 0-1 0 0,1 0 0 0 0,0 0 1 0 0,0 1-1 0 0,0-1 0 0 0,0 0 1 0 0,-1 0-1 0 0,1 1 0 0 0,0-1 0 0 0,0 0 1 0 0,0 1-1 0 0,0 0 0 0 0,0-1 1 0 0,0 1-1 0 0,0-1 0 0 0,0 1 1 0 0,0 0-1 0 0,0 0 0 0 0,0 0 0 0 0,0 0 1 0 0,-38 39 907 0 0,33-33-744 0 0,-317 416 4491 0 0,293-382-4318 0 0,-35 56-1260 0 0,62-91-208 0 0</inkml:trace>
</inkml:ink>
</file>

<file path=ppt/ink/ink7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5.823"/>
    </inkml:context>
    <inkml:brush xml:id="br0">
      <inkml:brushProperty name="width" value="0.1" units="cm"/>
      <inkml:brushProperty name="height" value="0.1" units="cm"/>
      <inkml:brushProperty name="color" value="#FFFFFF"/>
    </inkml:brush>
  </inkml:definitions>
  <inkml:trace contextRef="#ctx0" brushRef="#br0">1 17 4620 0 0,'0'-1'94'0'0,"0"0"-1"0"0,0 1 0 0 0,0-1 1 0 0,0 1-1 0 0,0-1 0 0 0,0 0 0 0 0,0 1 1 0 0,0-1-1 0 0,0 1 0 0 0,0-1 1 0 0,0 0-1 0 0,1 1 0 0 0,-1-1 1 0 0,0 1-1 0 0,0-1 0 0 0,1 1 0 0 0,-1-1 1 0 0,0 0-1 0 0,1 1 0 0 0,-1-1 1 0 0,0 1-1 0 0,1 0 0 0 0,-1-1 0 0 0,1 1 1 0 0,-1-1-1 0 0,1 1 0 0 0,-1 0 1 0 0,1-1-1 0 0,0 1 0 0 0,0 0-2 0 0,0-1 1 0 0,0 2-1 0 0,0-1 0 0 0,1 0 1 0 0,-1 0-1 0 0,0 0 0 0 0,0 0 0 0 0,0 1 1 0 0,0-1-1 0 0,0 0 0 0 0,0 1 1 0 0,0-1-1 0 0,0 1 0 0 0,2 0 0 0 0,36 31 960 0 0,-36-29-863 0 0,84 81 1305 0 0,77 96 0 0 0,64 106 528 0 0,-225-282-2212 0 0,12 13-170 0 0,-3-12-3990 0 0</inkml:trace>
</inkml:ink>
</file>

<file path=ppt/ink/ink7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7.665"/>
    </inkml:context>
    <inkml:brush xml:id="br0">
      <inkml:brushProperty name="width" value="0.1" units="cm"/>
      <inkml:brushProperty name="height" value="0.1" units="cm"/>
      <inkml:brushProperty name="color" value="#FFFFFF"/>
    </inkml:brush>
  </inkml:definitions>
  <inkml:trace contextRef="#ctx0" brushRef="#br0">8 24 3844 0 0,'-1'0'128'0'0,"0"-1"0"0"0,0 0 0 0 0,1 0 0 0 0,-1 0 1 0 0,1 0-1 0 0,-1 0 0 0 0,1-1 0 0 0,-1 1 0 0 0,1 0 0 0 0,-1 0 0 0 0,1 0 0 0 0,0 0 0 0 0,0 0 0 0 0,0-1 0 0 0,0 1 0 0 0,0 0 0 0 0,0-2 0 0 0,0 3-74 0 0,1 0 0 0 0,-1-1 1 0 0,0 1-1 0 0,1 0 0 0 0,-1 0 0 0 0,1-1 1 0 0,-1 1-1 0 0,1 0 0 0 0,-1 0 0 0 0,0 0 1 0 0,1 0-1 0 0,-1 0 0 0 0,1 0 0 0 0,-1 0 0 0 0,1 0 1 0 0,-1 0-1 0 0,1 0 0 0 0,-1 0 0 0 0,1 0 1 0 0,-1 0-1 0 0,1 0 0 0 0,-1 0 0 0 0,0 0 0 0 0,1 1 1 0 0,-1-1-1 0 0,1 0 0 0 0,0 1 0 0 0,4 1 147 0 0,1 1 0 0 0,-1 0 0 0 0,0 0 0 0 0,0 0 0 0 0,8 7 0 0 0,1 5 12 0 0,0 2 1 0 0,-1 0 0 0 0,-1 0-1 0 0,0 1 1 0 0,-1 0-1 0 0,14 36 1 0 0,39 125 931 0 0,-55-147-897 0 0,-2 0 1 0 0,-1 1-1 0 0,-1 0 0 0 0,-2 0 0 0 0,-2 0 1 0 0,0 0-1 0 0,-6 40 0 0 0,0-35 37 0 0,-2 1 0 0 0,-2-1 0 0 0,-2-1 0 0 0,-1 0 0 0 0,-31 65 0 0 0,1-30 182 0 0,30-52-1016 0 0,-1 0 1 0 0,-16 42-1 0 0</inkml:trace>
</inkml:ink>
</file>

<file path=ppt/ink/ink7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48.199"/>
    </inkml:context>
    <inkml:brush xml:id="br0">
      <inkml:brushProperty name="width" value="0.1" units="cm"/>
      <inkml:brushProperty name="height" value="0.1" units="cm"/>
      <inkml:brushProperty name="color" value="#FFFFFF"/>
    </inkml:brush>
  </inkml:definitions>
  <inkml:trace contextRef="#ctx0" brushRef="#br0">10 32 4640 0 0,'6'-4'260'0'0,"-1"1"-1"0"0,1-1 0 0 0,-1 1 0 0 0,1 0 1 0 0,0 1-1 0 0,0-1 0 0 0,1 1 0 0 0,-1 0 1 0 0,0 0-1 0 0,1 1 0 0 0,-1 0 0 0 0,1 0 1 0 0,9 1-1 0 0,-12 0-188 0 0,0 0 0 0 0,-1 1-1 0 0,1 0 1 0 0,0 0 0 0 0,-1 0 0 0 0,1 0 0 0 0,-1 1 0 0 0,1-1-1 0 0,-1 1 1 0 0,0 0 0 0 0,0 0 0 0 0,0 0 0 0 0,0 0 0 0 0,0 0-1 0 0,0 1 1 0 0,0 0 0 0 0,-1-1 0 0 0,1 1 0 0 0,-1 0 0 0 0,0 0-1 0 0,0 0 1 0 0,0 1 0 0 0,0-1 0 0 0,-1 0 0 0 0,3 5 0 0 0,-3-3-5 0 0,1-1 1 0 0,-1 0 0 0 0,0 1-1 0 0,0-1 1 0 0,-1 1 0 0 0,1-1 0 0 0,-1 1-1 0 0,0-1 1 0 0,0 1 0 0 0,-1-1 0 0 0,1 1-1 0 0,-1-1 1 0 0,-1 5 0 0 0,-1 0 9 0 0,0-1 1 0 0,0 0-1 0 0,-1 0 1 0 0,0 0-1 0 0,0-1 0 0 0,-8 10 1 0 0,-5 4 172 0 0,-1-1 1 0 0,-1 0 0 0 0,-26 20-1 0 0,30-29-6 0 0,12-9-170 0 0,-1 0 0 0 0,0 1 0 0 0,1-1 1 0 0,0 1-1 0 0,0-1 0 0 0,0 1 0 0 0,0 0 1 0 0,0 1-1 0 0,0-1 0 0 0,-3 6 0 0 0,6-9-59 0 0,1 1-1 0 0,-1-1 1 0 0,0 1-1 0 0,0-1 1 0 0,1 1-1 0 0,-1 0 0 0 0,0-1 1 0 0,1 0-1 0 0,-1 1 1 0 0,0-1-1 0 0,1 1 1 0 0,-1-1-1 0 0,1 1 1 0 0,-1-1-1 0 0,1 0 0 0 0,-1 1 1 0 0,1-1-1 0 0,-1 0 1 0 0,1 0-1 0 0,-1 1 1 0 0,1-1-1 0 0,0 0 1 0 0,-1 0-1 0 0,1 0 1 0 0,-1 0-1 0 0,1 0 0 0 0,0 0 1 0 0,-1 1-1 0 0,1-1 1 0 0,-1-1-1 0 0,1 1 1 0 0,0 0-1 0 0,0 0 1 0 0,27 1 80 0 0,-24-2-62 0 0,209-8 737 0 0,-106 2-1838 0 0,-1 4-4766 0 0</inkml:trace>
</inkml:ink>
</file>

<file path=ppt/ink/ink7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0.343"/>
    </inkml:context>
    <inkml:brush xml:id="br0">
      <inkml:brushProperty name="width" value="0.1" units="cm"/>
      <inkml:brushProperty name="height" value="0.1" units="cm"/>
      <inkml:brushProperty name="color" value="#FFFFFF"/>
    </inkml:brush>
  </inkml:definitions>
  <inkml:trace contextRef="#ctx0" brushRef="#br0">11 27 3576 0 0,'0'0'82'0'0,"-1"0"-1"0"0,1 0 0 0 0,-1-1 1 0 0,1 1-1 0 0,-1 0 0 0 0,1 0 0 0 0,-1 0 1 0 0,1 0-1 0 0,-1 0 0 0 0,1-1 1 0 0,0 1-1 0 0,-1 0 0 0 0,1 0 1 0 0,-1-1-1 0 0,1 1 0 0 0,0 0 1 0 0,-1-1-1 0 0,1 1 0 0 0,-1 0 0 0 0,1-1 1 0 0,0 1-1 0 0,0-1 0 0 0,-1 1 1 0 0,1 0-1 0 0,0-1 0 0 0,0 1 1 0 0,-1-1-1 0 0,12-5 1385 0 0,24 2-500 0 0,42 0-418 0 0,226 0-1304 0 0,-297 4 397 0 0,-5 0 150 0 0,1 0 0 0 0,-1-1 1 0 0,1 1-1 0 0,-1 0 1 0 0,1 1-1 0 0,-1-1 0 0 0,1 0 1 0 0,-1 0-1 0 0,1 1 1 0 0,-1-1-1 0 0,1 0 1 0 0,-1 1-1 0 0,0 0 0 0 0,1-1 1 0 0,-1 1-1 0 0,3 1 1 0 0</inkml:trace>
</inkml:ink>
</file>

<file path=ppt/ink/ink7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0.870"/>
    </inkml:context>
    <inkml:brush xml:id="br0">
      <inkml:brushProperty name="width" value="0.1" units="cm"/>
      <inkml:brushProperty name="height" value="0.1" units="cm"/>
      <inkml:brushProperty name="color" value="#FFFFFF"/>
    </inkml:brush>
  </inkml:definitions>
  <inkml:trace contextRef="#ctx0" brushRef="#br0">122 1 904 0 0,'-4'0'131'0'0,"1"1"0"0"0,-1 0 1 0 0,1 0-1 0 0,-1 0 0 0 0,0 0 0 0 0,1 1 0 0 0,0-1 0 0 0,-1 1 1 0 0,1 0-1 0 0,0 0 0 0 0,0 0 0 0 0,0 0 0 0 0,0 1 0 0 0,0-1 1 0 0,1 1-1 0 0,-1-1 0 0 0,1 1 0 0 0,0 0 0 0 0,-1 0 0 0 0,1 0 1 0 0,1 1-1 0 0,-1-1 0 0 0,-2 5 0 0 0,-4 10 164 0 0,1 1 0 0 0,-11 37-1 0 0,18-55-262 0 0,-6 27 386 0 0,1 1-1 0 0,2-1 1 0 0,0 52-1 0 0,3-79-403 0 0,0-1 0 0 0,0 0 0 0 0,0 1 0 0 0,0-1 1 0 0,1 1-1 0 0,-1-1 0 0 0,0 0 0 0 0,0 1 0 0 0,0-1 0 0 0,1 0 0 0 0,-1 1 0 0 0,0-1 1 0 0,1 0-1 0 0,-1 1 0 0 0,0-1 0 0 0,1 0 0 0 0,-1 0 0 0 0,0 1 0 0 0,1-1 0 0 0,-1 0 0 0 0,0 0 1 0 0,1 0-1 0 0,-1 1 0 0 0,1-1 0 0 0,-1 0 0 0 0,1 0 0 0 0,-1 0 0 0 0,0 0 0 0 0,1 0 1 0 0,-1 0-1 0 0,1 0 0 0 0,-1 0 0 0 0,1 0 0 0 0,-1 0 0 0 0,0 0 0 0 0,1 0 0 0 0,-1 0 1 0 0,1 0-1 0 0,-1-1 0 0 0,0 1 0 0 0,1 0 0 0 0,-1 0 0 0 0,1 0 0 0 0,-1-1 0 0 0,0 1 0 0 0,1 0 1 0 0,-1 0-1 0 0,1-1 0 0 0,25-13 132 0 0,-23 12-123 0 0,0 1-14 0 0,11-8 9 0 0,1 1 1 0 0,-1 1-1 0 0,1 1 0 0 0,24-8 0 0 0,-33 13-17 0 0,-1 0-1 0 0,1 0 0 0 0,-1 1 1 0 0,1 0-1 0 0,0 0 1 0 0,-1 0-1 0 0,1 0 0 0 0,-1 1 1 0 0,1 0-1 0 0,-1 1 0 0 0,1-1 1 0 0,-1 1-1 0 0,0 0 1 0 0,0 0-1 0 0,0 0 0 0 0,0 1 1 0 0,5 3-1 0 0,2 2 6 0 0,0 1-1 0 0,-1 0 1 0 0,-1 0 0 0 0,0 1-1 0 0,13 16 1 0 0,-18-21 29 0 0,-1 1-1 0 0,0-1 1 0 0,0 1-1 0 0,-1 0 1 0 0,0 1 0 0 0,0-1-1 0 0,0 0 1 0 0,-1 1-1 0 0,0 0 1 0 0,0-1-1 0 0,0 1 1 0 0,-1 0 0 0 0,0 7-1 0 0,-1-10-10 0 0,-1-1 1 0 0,0 1-1 0 0,0-1 1 0 0,0 1-1 0 0,-1-1 0 0 0,1 1 1 0 0,-1-1-1 0 0,0 0 0 0 0,1 0 1 0 0,-2 0-1 0 0,1 0 0 0 0,0 0 1 0 0,0 0-1 0 0,-1-1 0 0 0,0 1 1 0 0,1-1-1 0 0,-1 1 1 0 0,0-1-1 0 0,0 0 0 0 0,-5 2 1 0 0,-2 2 42 0 0,0 0 0 0 0,-1-1 0 0 0,1-1 0 0 0,-1 0 1 0 0,-13 4-1 0 0,16-7-6 0 0,1 0 0 0 0,0 0 0 0 0,-1-1-1 0 0,1 0 1 0 0,0 0 0 0 0,-1-1 0 0 0,-9-1 0 0 0,15 1-152 0 0,1 1-1 0 0,-1 0 1 0 0,1-1 0 0 0,-1 1-1 0 0,1-1 1 0 0,0 1 0 0 0,-1-1 0 0 0,1 0-1 0 0,0 0 1 0 0,-1 0 0 0 0,1 0-1 0 0,0 0 1 0 0,0 0 0 0 0,0 0-1 0 0,-1 0 1 0 0,0-3 0 0 0,1 3-126 0 0,1 0 0 0 0,0-1 0 0 0,-1 1 0 0 0,1 0 0 0 0,0-1 1 0 0,0 1-1 0 0,0-1 0 0 0,0 1 0 0 0,0 0 0 0 0,0-1 0 0 0,1 1 0 0 0,-1 0 0 0 0,0-1 1 0 0,1 1-1 0 0,-1 0 0 0 0,1-1 0 0 0,-1 1 0 0 0,1 0 0 0 0,0 0 0 0 0,-1 0 1 0 0,1 0-1 0 0,0-1 0 0 0,1 0 0 0 0,5-7-916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8.408"/>
    </inkml:context>
    <inkml:brush xml:id="br0">
      <inkml:brushProperty name="width" value="0.1" units="cm"/>
      <inkml:brushProperty name="height" value="0.1" units="cm"/>
      <inkml:brushProperty name="color" value="#FFFFFF"/>
    </inkml:brush>
  </inkml:definitions>
  <inkml:trace contextRef="#ctx0" brushRef="#br0">226 22 2524 0 0,'0'0'223'0'0,"1"0"0"0"0,0-1 0 0 0,5-4 2673 0 0,-5 5-2673 0 0,-1-1 0 0 0,0 1-1 0 0,1-1 1 0 0,-1 1 0 0 0,0-1 0 0 0,1 1 0 0 0,-1-1-1 0 0,0 0 1 0 0,0 1 0 0 0,0-1 0 0 0,0 0 0 0 0,0 1-1 0 0,0-1 1 0 0,0 0 0 0 0,0 1 0 0 0,0-1-1 0 0,0 0 1 0 0,0 1 0 0 0,0-1 0 0 0,0 0 0 0 0,-3 0-130 0 0,0 0 1 0 0,1 1 0 0 0,-1 0-1 0 0,1 0 1 0 0,-1-1 0 0 0,0 2 0 0 0,1-1-1 0 0,-1 0 1 0 0,0 0 0 0 0,1 1-1 0 0,-1-1 1 0 0,-3 2 0 0 0,-7 6 25 0 0,1 0 0 0 0,0 0 0 0 0,0 1 0 0 0,1 0 1 0 0,0 1-1 0 0,1 1 0 0 0,0-1 0 0 0,0 2 0 0 0,1-1 0 0 0,-9 17 1 0 0,7-10 82 0 0,1 0 1 0 0,1 1 0 0 0,1 0-1 0 0,0 1 1 0 0,2-1 0 0 0,-8 37-1 0 0,12-43-99 0 0,1 0 0 0 0,0 1 0 0 0,1-1 0 0 0,0 1 0 0 0,1-1 0 0 0,0 0 0 0 0,1 1 0 0 0,1-1 0 0 0,0 0 0 0 0,1 0 0 0 0,1 0 0 0 0,0-1 0 0 0,0 1 0 0 0,1-1-1 0 0,1-1 1 0 0,0 1 0 0 0,0-1 0 0 0,16 17 0 0 0,-15-19-606 0 0,1 0 0 0 0,1 0-1 0 0,0-1 1 0 0,0-1 0 0 0,0 0 0 0 0,1 0-1 0 0,18 8 1 0 0,-27-14 51 0 0,1 0-1 0 0,0 0 0 0 0,0 0 1 0 0,0 0-1 0 0,0-1 1 0 0,0 1-1 0 0,0-1 1 0 0,0 1-1 0 0,5-1 0 0 0,4-2-2414 0 0</inkml:trace>
</inkml:ink>
</file>

<file path=ppt/ink/ink7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1.539"/>
    </inkml:context>
    <inkml:brush xml:id="br0">
      <inkml:brushProperty name="width" value="0.1" units="cm"/>
      <inkml:brushProperty name="height" value="0.1" units="cm"/>
      <inkml:brushProperty name="color" value="#FFFFFF"/>
    </inkml:brush>
  </inkml:definitions>
  <inkml:trace contextRef="#ctx0" brushRef="#br0">883 87 1336 0 0,'-23'-14'834'0'0,"-2"2"0"0"0,1 0 0 0 0,-2 1 0 0 0,1 2-1 0 0,-51-12 1 0 0,62 18-681 0 0,0 1-1 0 0,-1 0 0 0 0,0 2 1 0 0,1-1-1 0 0,-1 2 0 0 0,0 0 0 0 0,1 1 1 0 0,-1 0-1 0 0,1 1 0 0 0,0 0 1 0 0,0 2-1 0 0,0-1 0 0 0,-15 9 0 0 0,-2 4 60 0 0,1 1 0 0 0,0 2 0 0 0,2 1 0 0 0,0 1-1 0 0,-40 42 1 0 0,41-33 29 0 0,0 2-1 0 0,2 0 1 0 0,1 2-1 0 0,2 1 1 0 0,-25 56-1 0 0,27-49 136 0 0,-24 85 1 0 0,39-107-262 0 0,1 1 1 0 0,1-1-1 0 0,0 1 0 0 0,2-1 1 0 0,0 1-1 0 0,5 42 1 0 0,-2-48-91 0 0,0 0 34 0 0,0 0-1 0 0,1-1 1 0 0,1 1-1 0 0,11 30 1 0 0,-8-28-9 0 0,0 0 1 0 0,2-1-1 0 0,0 1 1 0 0,1-2-1 0 0,0 1 1 0 0,2-1-1 0 0,0-1 0 0 0,0 0 1 0 0,2-1-1 0 0,-1 0 1 0 0,19 13-1 0 0,-11-13-5 0 0,2-1 1 0 0,0-1-1 0 0,0-1 0 0 0,1-1 0 0 0,0-1 0 0 0,1-1 0 0 0,0-1 0 0 0,0-1 1 0 0,0-1-1 0 0,1-1 0 0 0,0-2 0 0 0,0-1 0 0 0,36-2 0 0 0,-11-3-10 0 0,0-2-1 0 0,-1-2 1 0 0,0-3-1 0 0,0-1 1 0 0,56-24-1 0 0,-72 23-9 0 0,-1-2 0 0 0,0-1 0 0 0,-1-2 0 0 0,-1-1 0 0 0,0-1 0 0 0,-2-2 0 0 0,0-1 0 0 0,30-32 0 0 0,-47 41-6 0 0,0-1 0 0 0,0-1 0 0 0,-2 0 0 0 0,0-1 0 0 0,-1 0 0 0 0,0 0 0 0 0,-2 0-1 0 0,10-32 1 0 0,-11 25-10 0 0,0 0-1 0 0,-2 0 0 0 0,-1-1 1 0 0,-1 1-1 0 0,-1-1 1 0 0,-3-29-1 0 0,0 36-5 0 0,-1 0 1 0 0,-1 0-1 0 0,0 1 1 0 0,-1-1-1 0 0,-2 1 0 0 0,1 0 1 0 0,-2 0-1 0 0,0 1 0 0 0,-1 0 1 0 0,-14-19-1 0 0,1 7-7 0 0,-1 0 1 0 0,-1 1-1 0 0,-1 2 0 0 0,-36-29 0 0 0,54 48-96 0 0,-70-52 287 0 0,68 52-672 0 0,0 0 1 0 0,0 1-1 0 0,-1 0 1 0 0,1 1-1 0 0,-1 0 1 0 0,-20-5-1 0 0,14 9-2419 0 0</inkml:trace>
</inkml:ink>
</file>

<file path=ppt/ink/ink7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5.580"/>
    </inkml:context>
    <inkml:brush xml:id="br0">
      <inkml:brushProperty name="width" value="0.1" units="cm"/>
      <inkml:brushProperty name="height" value="0.1" units="cm"/>
      <inkml:brushProperty name="color" value="#FFFFFF"/>
    </inkml:brush>
  </inkml:definitions>
  <inkml:trace contextRef="#ctx0" brushRef="#br0">1 1 2448 0 0,'445'14'3352'0'0,"-424"-9"-3831"0"0</inkml:trace>
</inkml:ink>
</file>

<file path=ppt/ink/ink7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6.095"/>
    </inkml:context>
    <inkml:brush xml:id="br0">
      <inkml:brushProperty name="width" value="0.1" units="cm"/>
      <inkml:brushProperty name="height" value="0.1" units="cm"/>
      <inkml:brushProperty name="color" value="#FFFFFF"/>
    </inkml:brush>
  </inkml:definitions>
  <inkml:trace contextRef="#ctx0" brushRef="#br0">60 0 896 0 0,'-2'0'140'0'0,"1"0"0"0"0,-1 0 0 0 0,0 1-1 0 0,0-1 1 0 0,1 0 0 0 0,-1 1 0 0 0,0-1 0 0 0,0 1 0 0 0,1 0 0 0 0,-1-1-1 0 0,1 1 1 0 0,-1 0 0 0 0,1 0 0 0 0,-1 0 0 0 0,1 0 0 0 0,-1 0-1 0 0,1 1 1 0 0,0-1 0 0 0,-2 2 0 0 0,1 0 24 0 0,0 0 0 0 0,0 1 0 0 0,0 0 0 0 0,0-1 0 0 0,0 1 0 0 0,1 0-1 0 0,-1 0 1 0 0,0 5 0 0 0,-1 9 212 0 0,1 1 0 0 0,-1 38 0 0 0,3-38-37 0 0,-1 137 845 0 0,2-131-996 0 0,1 0-1 0 0,2 0 1 0 0,1-1 0 0 0,8 30-1 0 0,-12-51-153 0 0,0 0 0 0 0,1 1 0 0 0,-1-1-1 0 0,1 0 1 0 0,0 0 0 0 0,-1 0 0 0 0,1 0-1 0 0,1 0 1 0 0,-1 0 0 0 0,0 0 0 0 0,1-1-1 0 0,-1 1 1 0 0,1-1 0 0 0,0 0 0 0 0,6 4-1 0 0,-4-3-6 0 0,1-1 0 0 0,0 0 0 0 0,0 0-1 0 0,1 0 1 0 0,-1-1 0 0 0,0 0 0 0 0,0 0-1 0 0,9-1 1 0 0,28 0-376 0 0,-1-3 0 0 0,0-1 0 0 0,0-3-1 0 0,58-15 1 0 0,-100 22 176 0 0,1 0 0 0 0,0-1 0 0 0,0 1 0 0 0,-1 0 0 0 0,1 0 0 0 0,0 0 0 0 0,0-1 0 0 0,-1 1 1 0 0,1 0-1 0 0,0-1 0 0 0,-1 1 0 0 0,1-1 0 0 0,0 1 0 0 0,-1-1 0 0 0,1 1 0 0 0,-1-1 0 0 0,1 1 0 0 0,-1-1 0 0 0,1 0 0 0 0,-1 1 0 0 0,1-1 0 0 0,-1 0 0 0 0,0 1 0 0 0,1-1 0 0 0,-1 0 0 0 0,0 0 1 0 0,0 1-1 0 0,1-1 0 0 0,-1 0 0 0 0,0 0 0 0 0,0 1 0 0 0,0-2 0 0 0</inkml:trace>
</inkml:ink>
</file>

<file path=ppt/ink/ink7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6.472"/>
    </inkml:context>
    <inkml:brush xml:id="br0">
      <inkml:brushProperty name="width" value="0.1" units="cm"/>
      <inkml:brushProperty name="height" value="0.1" units="cm"/>
      <inkml:brushProperty name="color" value="#FFFFFF"/>
    </inkml:brush>
  </inkml:definitions>
  <inkml:trace contextRef="#ctx0" brushRef="#br0">1 36 1204 0 0,'79'-11'2178'0'0,"115"-4"-883"0"0,-66 5-3764 0 0,-112 10 1733 0 0</inkml:trace>
</inkml:ink>
</file>

<file path=ppt/ink/ink7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8.466"/>
    </inkml:context>
    <inkml:brush xml:id="br0">
      <inkml:brushProperty name="width" value="0.1" units="cm"/>
      <inkml:brushProperty name="height" value="0.1" units="cm"/>
      <inkml:brushProperty name="color" value="#FFFFFF"/>
    </inkml:brush>
  </inkml:definitions>
  <inkml:trace contextRef="#ctx0" brushRef="#br0">267 33 1380 0 0,'5'-8'1159'0'0,"-4"6"-892"0"0,0 1-1 0 0,0-1 1 0 0,0 0 0 0 0,0 1 0 0 0,0-1-1 0 0,-1 0 1 0 0,1 0 0 0 0,-1 0 0 0 0,1 0-1 0 0,-1 0 1 0 0,1-3 0 0 0,-4 6-127 0 0,0 0-1 0 0,1 0 1 0 0,-1 0 0 0 0,1 0 0 0 0,-1 0 0 0 0,0 1 0 0 0,1 0-1 0 0,0-1 1 0 0,-3 3 0 0 0,-8 10 226 0 0,0 1-1 0 0,1 0 1 0 0,-15 23-1 0 0,14-17-210 0 0,-14 20 265 0 0,3 2-1 0 0,1 1 1 0 0,3 0-1 0 0,1 2 0 0 0,-13 49 1 0 0,25-71-335 0 0,0 0-1 0 0,2 1 1 0 0,1-1 0 0 0,1 1 0 0 0,0-1 0 0 0,2 1-1 0 0,2 0 1 0 0,0 0 0 0 0,1 0 0 0 0,1-1 0 0 0,2 1 0 0 0,0-1-1 0 0,2 0 1 0 0,0 0 0 0 0,2-1 0 0 0,0 0 0 0 0,14 23 0 0 0,-17-36-436 0 0,1-1 0 0 0,0 0 1 0 0,1 0-1 0 0,0 0 0 0 0,0-1 1 0 0,0 0-1 0 0,1-1 0 0 0,1 0 1 0 0,10 7-1 0 0,-2-5-2616 0 0</inkml:trace>
</inkml:ink>
</file>

<file path=ppt/ink/ink7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9.163"/>
    </inkml:context>
    <inkml:brush xml:id="br0">
      <inkml:brushProperty name="width" value="0.1" units="cm"/>
      <inkml:brushProperty name="height" value="0.1" units="cm"/>
      <inkml:brushProperty name="color" value="#FFFFFF"/>
    </inkml:brush>
  </inkml:definitions>
  <inkml:trace contextRef="#ctx0" brushRef="#br0">0 92 3460 0 0,'2'-3'239'0'0,"0"1"-1"0"0,0 0 0 0 0,-1 0 0 0 0,2 0 0 0 0,-1 0 1 0 0,0 1-1 0 0,0-1 0 0 0,1 1 0 0 0,-1-1 0 0 0,0 1 1 0 0,1 0-1 0 0,4-2 0 0 0,37-11 550 0 0,-33 11-474 0 0,47-13 774 0 0,98-12 0 0 0,-143 27-935 0 0,-5-1-88 0 0,0 1 1 0 0,0 0 0 0 0,1 0-1 0 0,-1 1 1 0 0,0 0 0 0 0,0 0-1 0 0,13 3 1 0 0,-20-2-61 0 0,0 0 0 0 0,-1-1 0 0 0,1 1 0 0 0,0 0 0 0 0,-1 0 0 0 0,1 0 0 0 0,-1 0-1 0 0,1 0 1 0 0,-1-1 0 0 0,1 1 0 0 0,-1 0 0 0 0,1 0 0 0 0,-1 0 0 0 0,0 1 0 0 0,0-1 0 0 0,1 0 0 0 0,-1 0 0 0 0,0 0 0 0 0,0 0 0 0 0,0 0 0 0 0,0 0 0 0 0,-1 0-1 0 0,1 0 1 0 0,0 2 0 0 0,-6 28 27 0 0,5-29-25 0 0,-9 27 11 0 0,-2 0 0 0 0,-1 0-1 0 0,-25 38 1 0 0,30-53-6 0 0,-7 11 11 0 0,-25 32-1 0 0,0-1-33 0 0,-107 142 45 0 0,139-186-24 0 0,-8 14-11 0 0,19-17 12 0 0,15-5 25 0 0,267-18-353 0 0,-255 13-192 0 0,6-1-724 0 0,-12-3-2382 0 0</inkml:trace>
</inkml:ink>
</file>

<file path=ppt/ink/ink7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9.524"/>
    </inkml:context>
    <inkml:brush xml:id="br0">
      <inkml:brushProperty name="width" value="0.1" units="cm"/>
      <inkml:brushProperty name="height" value="0.1" units="cm"/>
      <inkml:brushProperty name="color" value="#FFFFFF"/>
    </inkml:brush>
  </inkml:definitions>
  <inkml:trace contextRef="#ctx0" brushRef="#br0">0 12 1492 0 0,'0'-1'61'0'0,"1"1"1"0"0,-1-1-1 0 0,0 0 0 0 0,0 1 0 0 0,1-1 0 0 0,-1 1 1 0 0,1-1-1 0 0,-1 1 0 0 0,0-1 0 0 0,1 1 0 0 0,-1-1 1 0 0,1 1-1 0 0,-1 0 0 0 0,1-1 0 0 0,-1 1 0 0 0,1 0 0 0 0,-1-1 1 0 0,1 1-1 0 0,-1 0 0 0 0,1 0 0 0 0,-1-1 0 0 0,1 1 1 0 0,0 0-1 0 0,-1 0 0 0 0,1 0 0 0 0,0 0 0 0 0,-1 0 1 0 0,1 0-1 0 0,0 0 0 0 0,23-2 410 0 0,-20 3-350 0 0,332 17 1914 0 0,-248-12-6110 0 0,-79-6 3211 0 0</inkml:trace>
</inkml:ink>
</file>

<file path=ppt/ink/ink7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3:59.898"/>
    </inkml:context>
    <inkml:brush xml:id="br0">
      <inkml:brushProperty name="width" value="0.1" units="cm"/>
      <inkml:brushProperty name="height" value="0.1" units="cm"/>
      <inkml:brushProperty name="color" value="#FFFFFF"/>
    </inkml:brush>
  </inkml:definitions>
  <inkml:trace contextRef="#ctx0" brushRef="#br0">347 0 1076 0 0,'-23'24'2804'0'0,"1"0"-1"0"0,-34 52 0 0 0,-35 69-1655 0 0,49-76-280 0 0,5-6-330 0 0,1-1-1481 0 0,10-23-2878 0 0,26-39 3726 0 0,0 1 0 0 0,0-1 0 0 0,-1 0 0 0 0,1 0 0 0 0,0 1 1 0 0,0-1-1 0 0,-2 2-854 0 0,1-2 854 0 0,1 0 0 0 0,0 0 0 0 0,0 0 0 0 0,-1 0 0 0 0,1 0 0 0 0,0 0 0 0 0,0 0 0 0 0,-1 0 1 0 0,1 0-1 0 0,0 0 0 0 0,-1 0 0 0 0,1 0 0 0 0,0 0 0 0 0,0 0 0 0 0,-1 0 0 0 0,1 0 0 0 0,0 0 0 0 0,0 0 1 0 0,-1 0-1 0 0,1 0 0 0 0,0-1 0 0 0,0 1 0 0 0,-1 0 0 0 0,1 0 0 0 0,0 0 0 0 0,-2-3-854 0 0,0-1-149 0 0</inkml:trace>
</inkml:ink>
</file>

<file path=ppt/ink/ink7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0.238"/>
    </inkml:context>
    <inkml:brush xml:id="br0">
      <inkml:brushProperty name="width" value="0.1" units="cm"/>
      <inkml:brushProperty name="height" value="0.1" units="cm"/>
      <inkml:brushProperty name="color" value="#FFFFFF"/>
    </inkml:brush>
  </inkml:definitions>
  <inkml:trace contextRef="#ctx0" brushRef="#br0">0 0 1172 0 0,'4'2'299'0'0,"0"-1"-1"0"0,1 1 1 0 0,-1-1-1 0 0,-1 1 0 0 0,1 0 1 0 0,0 1-1 0 0,0-1 1 0 0,-1 1-1 0 0,0-1 1 0 0,1 1-1 0 0,2 3 1 0 0,6 5 321 0 0,32 26 518 0 0,-2 2 0 0 0,39 47 0 0 0,22 21-133 0 0,-80-83-1088 0 0,10 9-1261 0 0,-9-16-2710 0 0,-18-16 2133 0 0,-3-1 854 0 0</inkml:trace>
</inkml:ink>
</file>

<file path=ppt/ink/ink7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0.614"/>
    </inkml:context>
    <inkml:brush xml:id="br0">
      <inkml:brushProperty name="width" value="0.1" units="cm"/>
      <inkml:brushProperty name="height" value="0.1" units="cm"/>
      <inkml:brushProperty name="color" value="#FFFFFF"/>
    </inkml:brush>
  </inkml:definitions>
  <inkml:trace contextRef="#ctx0" brushRef="#br0">1 75 2092 0 0,'239'-32'5969'0'0,"-49"9"-4547"0"0,-112 15-860 0 0,-53 7-1275 0 0,-1-1 1 0 0,26-7-1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8.777"/>
    </inkml:context>
    <inkml:brush xml:id="br0">
      <inkml:brushProperty name="width" value="0.1" units="cm"/>
      <inkml:brushProperty name="height" value="0.1" units="cm"/>
      <inkml:brushProperty name="color" value="#FFFFFF"/>
    </inkml:brush>
  </inkml:definitions>
  <inkml:trace contextRef="#ctx0" brushRef="#br0">3 0 4164 0 0,'-2'37'6631'0'0,"2"73"-4514"0"0,4-66-1908 0 0,16 135 2242 0 0,-13-142-4389 0 0,14 42 0 0 0,-19-67-1087 0 0</inkml:trace>
</inkml:ink>
</file>

<file path=ppt/ink/ink7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0.956"/>
    </inkml:context>
    <inkml:brush xml:id="br0">
      <inkml:brushProperty name="width" value="0.1" units="cm"/>
      <inkml:brushProperty name="height" value="0.1" units="cm"/>
      <inkml:brushProperty name="color" value="#FFFFFF"/>
    </inkml:brush>
  </inkml:definitions>
  <inkml:trace contextRef="#ctx0" brushRef="#br0">15 5 1484 0 0,'0'0'77'0'0,"0"-1"0"0"0,0 1 0 0 0,-1 0 0 0 0,1 0-1 0 0,0-1 1 0 0,0 1 0 0 0,0 0 0 0 0,0 0 0 0 0,-1 0 0 0 0,1-1-1 0 0,0 1 1 0 0,0 0 0 0 0,-1 0 0 0 0,1 0 0 0 0,0-1 0 0 0,0 1-1 0 0,-1 0 1 0 0,1 0 0 0 0,0 0 0 0 0,0 0 0 0 0,-1 0 0 0 0,1 0 0 0 0,0 0-1 0 0,0 0 1 0 0,-1-1 0 0 0,1 1 0 0 0,0 0 0 0 0,-1 0 0 0 0,1 0-1 0 0,0 0 1 0 0,0 1 0 0 0,-1-1 0 0 0,1 0 0 0 0,0 0 0 0 0,-1 0-1 0 0,1 0 1 0 0,0 0 0 0 0,0 0 0 0 0,-1 0 0 0 0,1 1 0 0 0,-5 14 1752 0 0,6 36-321 0 0,0-34-976 0 0,2 48 515 0 0,3 0 0 0 0,2-1-1 0 0,21 76 1 0 0,-20-110-714 0 0,-6-22-792 0 0,0 1 0 0 0,-1-1 0 0 0,0 1 1 0 0,1 14-1 0 0</inkml:trace>
</inkml:ink>
</file>

<file path=ppt/ink/ink7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2.249"/>
    </inkml:context>
    <inkml:brush xml:id="br0">
      <inkml:brushProperty name="width" value="0.1" units="cm"/>
      <inkml:brushProperty name="height" value="0.1" units="cm"/>
      <inkml:brushProperty name="color" value="#FFFFFF"/>
    </inkml:brush>
  </inkml:definitions>
  <inkml:trace contextRef="#ctx0" brushRef="#br0">2 16 3448 0 0,'0'-1'89'0'0,"-1"1"-1"0"0,1-1 1 0 0,0 0 0 0 0,0 1-1 0 0,0-1 1 0 0,0 1-1 0 0,0-1 1 0 0,0 0-1 0 0,0 1 1 0 0,0-1-1 0 0,0 1 1 0 0,0-1-1 0 0,0 1 1 0 0,0-1 0 0 0,1 0-1 0 0,-1 1 1 0 0,0-1-1 0 0,0 1 1 0 0,1-1-1 0 0,-1 1 1 0 0,0-1-1 0 0,1 1 1 0 0,-1-1-1 0 0,0 1 1 0 0,1-1 0 0 0,0 0-1 0 0,7 13 1631 0 0,7 27-568 0 0,-8-15-843 0 0,0 1 0 0 0,1-1 0 0 0,23 43 0 0 0,-25-55-239 0 0,1 0 0 0 0,0-1 0 0 0,1 0 0 0 0,0 0 0 0 0,1-1 0 0 0,0 0 0 0 0,0-1 0 0 0,1 0 0 0 0,13 9 0 0 0,-19-15-83 0 0,0 0-1 0 0,0-1 1 0 0,0 0-1 0 0,0 0 1 0 0,0 0-1 0 0,1 0 1 0 0,-1-1-1 0 0,1 1 1 0 0,-1-1-1 0 0,1 0 1 0 0,0-1-1 0 0,-1 1 1 0 0,1-1-1 0 0,0 0 1 0 0,-1 0-1 0 0,1 0 1 0 0,0-1-1 0 0,-1 1 1 0 0,6-3 0 0 0,-4 1-43 0 0,0-1 0 0 0,-1 1 0 0 0,1-2 1 0 0,-1 1-1 0 0,1 0 0 0 0,-1-1 0 0 0,0 0 1 0 0,-1 0-1 0 0,1-1 0 0 0,-1 1 0 0 0,0-1 1 0 0,6-9-1 0 0,-1 1 56 0 0,-1-1-1 0 0,-1 0 1 0 0,0 0 0 0 0,-1-1-1 0 0,-1 0 1 0 0,0 0 0 0 0,-1 0-1 0 0,-1 0 1 0 0,0-1 0 0 0,1-26 0 0 0,-3-20 1395 0 0,-1 61-1260 0 0,-1 31 290 0 0,30 363 1416 0 0,-24-346-1725 0 0,-1 1-1 0 0,-3 0 1 0 0,-5 56 0 0 0,3-94-88 0 0,-1-1 1 0 0,0 1-1 0 0,0-1 1 0 0,-1 0-1 0 0,0 0 1 0 0,-1 0 0 0 0,0 0-1 0 0,0 0 1 0 0,-1-1-1 0 0,0 0 1 0 0,-1 0-1 0 0,0 0 1 0 0,0-1 0 0 0,-9 9-1 0 0,11-12-12 0 0,-1 0 0 0 0,0-1 1 0 0,1 0-1 0 0,-1 0 0 0 0,-1 0 0 0 0,1 0 0 0 0,0-1 1 0 0,-1 0-1 0 0,1 0 0 0 0,-1 0 0 0 0,0-1 0 0 0,1 0 1 0 0,-1 0-1 0 0,0-1 0 0 0,0 1 0 0 0,0-1 0 0 0,1 0 1 0 0,-1-1-1 0 0,0 1 0 0 0,0-1 0 0 0,0 0 0 0 0,1-1 1 0 0,-1 0-1 0 0,-8-3 0 0 0,4 1 32 0 0,0-1 0 0 0,0 0 0 0 0,1 0 0 0 0,0-1 1 0 0,0 0-1 0 0,0 0 0 0 0,0-1 0 0 0,1-1 0 0 0,1 1 0 0 0,-11-13 0 0 0,15 16-24 0 0,0 0-1 0 0,0 0 0 0 0,1-1 1 0 0,0 1-1 0 0,-1-1 0 0 0,1 0 1 0 0,1 0-1 0 0,-1 0 0 0 0,1 0 0 0 0,0 0 1 0 0,0 0-1 0 0,0 0 0 0 0,1 0 1 0 0,0 0-1 0 0,0 0 0 0 0,0 0 1 0 0,0 0-1 0 0,1 0 0 0 0,0 0 1 0 0,0 0-1 0 0,0 0 0 0 0,1 0 0 0 0,0 0 1 0 0,2-5-1 0 0,1 1-136 0 0,0-1 0 0 0,1 1 0 0 0,0-1 0 0 0,0 2 1 0 0,1-1-1 0 0,0 1 0 0 0,1 0 0 0 0,0 0 0 0 0,0 1 0 0 0,11-7 0 0 0,-7 6-1099 0 0,0 1 0 0 0,0 0-1 0 0,1 1 1 0 0,18-6 0 0 0,-20 7-1669 0 0</inkml:trace>
</inkml:ink>
</file>

<file path=ppt/ink/ink7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2.716"/>
    </inkml:context>
    <inkml:brush xml:id="br0">
      <inkml:brushProperty name="width" value="0.1" units="cm"/>
      <inkml:brushProperty name="height" value="0.1" units="cm"/>
      <inkml:brushProperty name="color" value="#FFFFFF"/>
    </inkml:brush>
  </inkml:definitions>
  <inkml:trace contextRef="#ctx0" brushRef="#br0">0 65 3756 0 0,'7'-7'446'0'0,"0"0"0"0"0,0 0 0 0 0,1 0 0 0 0,0 1 0 0 0,0 0 0 0 0,11-6 0 0 0,-15 10-319 0 0,0 0-1 0 0,0 1 1 0 0,0-1-1 0 0,0 1 1 0 0,1 0-1 0 0,-1-1 1 0 0,0 2-1 0 0,1-1 1 0 0,-1 1-1 0 0,0-1 0 0 0,1 1 1 0 0,-1 0-1 0 0,0 1 1 0 0,1-1-1 0 0,-1 1 1 0 0,8 2-1 0 0,-9-2-65 0 0,0 0 0 0 0,0 1-1 0 0,-1 0 1 0 0,1-1 0 0 0,-1 1-1 0 0,1 0 1 0 0,-1 0 0 0 0,1 0-1 0 0,-1 1 1 0 0,0-1 0 0 0,0 0 0 0 0,0 1-1 0 0,-1 0 1 0 0,1-1 0 0 0,-1 1-1 0 0,1 0 1 0 0,-1 0 0 0 0,0 0-1 0 0,0 0 1 0 0,0 0 0 0 0,0 0 0 0 0,0 3-1 0 0,0 1 8 0 0,0-1 0 0 0,-1 1 0 0 0,1-1 1 0 0,-1 1-1 0 0,0-1 0 0 0,-1 0 0 0 0,0 1 0 0 0,0-1 0 0 0,-3 11 0 0 0,-4 0 39 0 0,-1 0 1 0 0,0-1-1 0 0,-1 0 0 0 0,0-1 1 0 0,-1 0-1 0 0,-1-1 0 0 0,0 0 1 0 0,-2 0-1 0 0,1-2 0 0 0,-29 21 1 0 0,42-33-97 0 0,-1 0 0 0 0,1 0 0 0 0,0 1 0 0 0,-1-1 0 0 0,1 0 0 0 0,0 0 0 0 0,-1 1 0 0 0,1-1 0 0 0,0 0 0 0 0,-1 0 0 0 0,1 1 0 0 0,0-1 0 0 0,0 0 0 0 0,-1 1 0 0 0,1-1 0 0 0,0 0 0 0 0,0 1 0 0 0,-1-1 0 0 0,1 1 0 0 0,0-1 0 0 0,0 0 0 0 0,0 1 0 0 0,0-1 0 0 0,0 1 0 0 0,0-1 0 0 0,0 0 0 0 0,0 1 0 0 0,0 0 0 0 0,11 2 132 0 0,33-8-106 0 0,-30 3-3 0 0,98-12 75 0 0,-62 6-174 0 0,10 3-3951 0 0</inkml:trace>
</inkml:ink>
</file>

<file path=ppt/ink/ink7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3.108"/>
    </inkml:context>
    <inkml:brush xml:id="br0">
      <inkml:brushProperty name="width" value="0.1" units="cm"/>
      <inkml:brushProperty name="height" value="0.1" units="cm"/>
      <inkml:brushProperty name="color" value="#FFFFFF"/>
    </inkml:brush>
  </inkml:definitions>
  <inkml:trace contextRef="#ctx0" brushRef="#br0">0 2 4232 0 0,'1'-1'95'0'0,"0"1"-1"0"0,0 0 1 0 0,0 0-1 0 0,0-1 0 0 0,0 1 1 0 0,0 0-1 0 0,0 0 1 0 0,0 0-1 0 0,0 0 0 0 0,0 0 1 0 0,0 0-1 0 0,0 0 1 0 0,0 1-1 0 0,0-1 0 0 0,0 0 1 0 0,0 1-1 0 0,0-1 1 0 0,0 0-1 0 0,0 1 0 0 0,0-1 1 0 0,0 1-1 0 0,0 0 1 0 0,26 16 615 0 0,-20-12-341 0 0,25 18-8 0 0,-1 2 0 0 0,0 1 0 0 0,-3 1 0 0 0,0 1 0 0 0,-1 2 0 0 0,-2 0 0 0 0,-2 2 0 0 0,0 1 0 0 0,-2 0 0 0 0,-2 2 0 0 0,-1 0 0 0 0,-2 1 0 0 0,-1 1 0 0 0,10 40 0 0 0,-20-58-173 0 0,-1 0 0 0 0,-1 0 0 0 0,-1 0 0 0 0,-1 1 0 0 0,-1-1 0 0 0,0 0 0 0 0,-1 1 0 0 0,-6 26 0 0 0,1-16 56 0 0,-2-1 0 0 0,0 1 0 0 0,-3-2 0 0 0,-18 40 0 0 0,18-48-291 0 0,-21 32-1 0 0,28-45-502 0 0,-1-2 0 0 0,0 1 0 0 0,0 0 0 0 0,0-1 0 0 0,-8 5-1 0 0,3-6-3756 0 0</inkml:trace>
</inkml:ink>
</file>

<file path=ppt/ink/ink7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3.481"/>
    </inkml:context>
    <inkml:brush xml:id="br0">
      <inkml:brushProperty name="width" value="0.1" units="cm"/>
      <inkml:brushProperty name="height" value="0.1" units="cm"/>
      <inkml:brushProperty name="color" value="#FFFFFF"/>
    </inkml:brush>
  </inkml:definitions>
  <inkml:trace contextRef="#ctx0" brushRef="#br0">0 48 5004 0 0,'54'-14'1947'0'0,"69"-13"1739"0"0,-60 21-4742 0 0,-3 9-3708 0 0,-53-1 2636 0 0,-3 0 1027 0 0</inkml:trace>
</inkml:ink>
</file>

<file path=ppt/ink/ink7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3.823"/>
    </inkml:context>
    <inkml:brush xml:id="br0">
      <inkml:brushProperty name="width" value="0.1" units="cm"/>
      <inkml:brushProperty name="height" value="0.1" units="cm"/>
      <inkml:brushProperty name="color" value="#FFFFFF"/>
    </inkml:brush>
  </inkml:definitions>
  <inkml:trace contextRef="#ctx0" brushRef="#br0">9 0 860 0 0,'-1'1'194'0'0,"0"0"0"0"0,1-1-1 0 0,-1 1 1 0 0,0 0 0 0 0,1 0 0 0 0,-1 0 0 0 0,1 0-1 0 0,-1 0 1 0 0,1 0 0 0 0,-1 0 0 0 0,1 0-1 0 0,0 0 1 0 0,0 0 0 0 0,-1 0 0 0 0,1 0 0 0 0,0 0-1 0 0,0 0 1 0 0,0 0 0 0 0,0 0 0 0 0,0 0-1 0 0,0 0 1 0 0,0 1 0 0 0,1-1 0 0 0,-1 0-1 0 0,0 0 1 0 0,1 0 0 0 0,-1 0 0 0 0,1 1 0 0 0,0 0-7 0 0,1-1 0 0 0,0 1 0 0 0,-1 0 0 0 0,1-1 0 0 0,0 1 0 0 0,0-1 0 0 0,0 0 0 0 0,0 1 0 0 0,0-1 0 0 0,0 0 0 0 0,1 0 0 0 0,2 0 0 0 0,8 3 210 0 0,0 0-1 0 0,1-2 1 0 0,18 2 0 0 0,130 0 772 0 0,-99-5-3550 0 0,-60 1 1839 0 0,0 0-1 0 0,-1 0 1 0 0,1-1-1 0 0,0 1 1 0 0,-1-1-1 0 0,1 1 1 0 0,0-1-1 0 0,-1 0 1 0 0,1 0-1 0 0,-1 0 1 0 0,3-2-1 0 0,-2 1-533 0 0</inkml:trace>
</inkml:ink>
</file>

<file path=ppt/ink/ink7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4.989"/>
    </inkml:context>
    <inkml:brush xml:id="br0">
      <inkml:brushProperty name="width" value="0.1" units="cm"/>
      <inkml:brushProperty name="height" value="0.1" units="cm"/>
      <inkml:brushProperty name="color" value="#FFFFFF"/>
    </inkml:brush>
  </inkml:definitions>
  <inkml:trace contextRef="#ctx0" brushRef="#br0">1 96 1048 0 0,'0'-2'124'0'0,"0"1"0"0"0,1-1 0 0 0,-1 1 0 0 0,1-1 0 0 0,-1 1 0 0 0,1 0 0 0 0,0-1 0 0 0,0 1 0 0 0,0 0 0 0 0,-1 0 0 0 0,1-1 0 0 0,0 1 0 0 0,1 0 0 0 0,-1 0 0 0 0,0 0 0 0 0,0 0 0 0 0,0 0 0 0 0,1 1 0 0 0,-1-1 1 0 0,0 0-1 0 0,1 0 0 0 0,-1 1 0 0 0,0-1 0 0 0,3 0 0 0 0,43-12 293 0 0,-37 11-115 0 0,69-15 623 0 0,120-10 0 0 0,-12 20-2473 0 0,-184 7 1331 0 0,-2-1 103 0 0,0 1-1 0 0,0 0 1 0 0,0 0 0 0 0,0 0 0 0 0,0 0-1 0 0,-1 0 1 0 0,1 0 0 0 0,0 0 0 0 0,0 0-1 0 0,0 0 1 0 0,0 0 0 0 0,0 1 0 0 0,0-1 0 0 0,0 0-1 0 0,-1 1 1 0 0,1-1 0 0 0,0 1 0 0 0,0-1-1 0 0,0 0 1 0 0,-1 1 0 0 0,1 0 0 0 0,0 0 0 0 0,0 1-672 0 0</inkml:trace>
</inkml:ink>
</file>

<file path=ppt/ink/ink7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5.408"/>
    </inkml:context>
    <inkml:brush xml:id="br0">
      <inkml:brushProperty name="width" value="0.1" units="cm"/>
      <inkml:brushProperty name="height" value="0.1" units="cm"/>
      <inkml:brushProperty name="color" value="#FFFFFF"/>
    </inkml:brush>
  </inkml:definitions>
  <inkml:trace contextRef="#ctx0" brushRef="#br0">32 1 1356 0 0,'-5'12'473'0'0,"1"0"1"0"0,0 1-1 0 0,0 0 0 0 0,2 0 0 0 0,-1 0 0 0 0,1 0 1 0 0,1 21-1 0 0,-2-1 67 0 0,-1 87 803 0 0,4-84-977 0 0,0-34-327 0 0,1 1 0 0 0,-1-1 0 0 0,0 0-1 0 0,1 0 1 0 0,-1 1 0 0 0,1-1 0 0 0,-1 0-1 0 0,1 0 1 0 0,0 0 0 0 0,0 1 0 0 0,0-1-1 0 0,0 0 1 0 0,1 0 0 0 0,-1-1 0 0 0,0 1-1 0 0,1 0 1 0 0,-1 0 0 0 0,4 2 0 0 0,-1-1 12 0 0,0 0 0 0 0,0-1 0 0 0,1 1 1 0 0,0-1-1 0 0,-1 0 0 0 0,1 0 0 0 0,0 0 0 0 0,5 1 1 0 0,10 1 57 0 0,-1-1 0 0 0,1 0 0 0 0,25-1 0 0 0,-41-2-97 0 0,16 1-75 0 0,53-1 236 0 0,-67 0-792 0 0,1-1 1 0 0,-1 0-1 0 0,1 0 1 0 0,-1-1 0 0 0,0 1-1 0 0,1-1 1 0 0,-1-1-1 0 0,8-3 1 0 0,-10 3-363 0 0,-1-1-67 0 0</inkml:trace>
</inkml:ink>
</file>

<file path=ppt/ink/ink7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5.769"/>
    </inkml:context>
    <inkml:brush xml:id="br0">
      <inkml:brushProperty name="width" value="0.1" units="cm"/>
      <inkml:brushProperty name="height" value="0.1" units="cm"/>
      <inkml:brushProperty name="color" value="#FFFFFF"/>
    </inkml:brush>
  </inkml:definitions>
  <inkml:trace contextRef="#ctx0" brushRef="#br0">7 60 1204 0 0,'0'0'51'0'0,"0"0"0"0"0,0 0 1 0 0,0 0-1 0 0,-1 0 0 0 0,1 0 0 0 0,0 0 0 0 0,0 0 0 0 0,-1 0 0 0 0,1 0 0 0 0,0 0 1 0 0,0 0-1 0 0,0 0 0 0 0,-1 0 0 0 0,1 0 0 0 0,0 0 0 0 0,0 0 0 0 0,0 0 1 0 0,-1 0-1 0 0,1 0 0 0 0,0-1 0 0 0,0 1 0 0 0,0 0 0 0 0,-1 0 0 0 0,1 0 1 0 0,0 0-1 0 0,0 0 0 0 0,0 0 0 0 0,0-1 0 0 0,0 1 0 0 0,-1 0 0 0 0,1 0 1 0 0,0 0-1 0 0,0-1 0 0 0,0 1 0 0 0,0 0 0 0 0,0 0 0 0 0,0 0 0 0 0,0-1 1 0 0,0 1-1 0 0,0 0 0 0 0,-1 0 0 0 0,1 0 0 0 0,0-1 0 0 0,0 1 0 0 0,0 0 0 0 0,0 0 1 0 0,0 0-1 0 0,1-1 0 0 0,-1 1 0 0 0,0 0 0 0 0,13-6 934 0 0,23-1-489 0 0,44-1 34 0 0,171-14-317 0 0,-84 12-4440 0 0,-143 10 3298 0 0</inkml:trace>
</inkml:ink>
</file>

<file path=ppt/ink/ink7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6.418"/>
    </inkml:context>
    <inkml:brush xml:id="br0">
      <inkml:brushProperty name="width" value="0.1" units="cm"/>
      <inkml:brushProperty name="height" value="0.1" units="cm"/>
      <inkml:brushProperty name="color" value="#FFFFFF"/>
    </inkml:brush>
  </inkml:definitions>
  <inkml:trace contextRef="#ctx0" brushRef="#br0">212 1 916 0 0,'-5'1'285'0'0,"0"-1"-1"0"0,1 2 1 0 0,-1-1-1 0 0,0 0 0 0 0,1 1 1 0 0,-1 0-1 0 0,1 0 1 0 0,0 0-1 0 0,0 1 1 0 0,0-1-1 0 0,0 1 1 0 0,0 0-1 0 0,0 0 1 0 0,1 1-1 0 0,-1-1 1 0 0,1 1-1 0 0,0-1 1 0 0,0 1-1 0 0,-2 4 1 0 0,-6 9 141 0 0,0 0 1 0 0,1 1 0 0 0,-9 23 0 0 0,2 0 290 0 0,2 1-1 0 0,2 0 1 0 0,-9 49 0 0 0,17-64-448 0 0,2 0-1 0 0,1 1 1 0 0,1 0 0 0 0,1-1 0 0 0,1 1-1 0 0,8 42 1 0 0,-6-53-215 0 0,1 0-1 0 0,0 0 0 0 0,1 0 1 0 0,1 0-1 0 0,1-1 1 0 0,0 0-1 0 0,17 26 1 0 0,-18-34-343 0 0,0-1 1 0 0,1 0 0 0 0,-1 0-1 0 0,2-1 1 0 0,-1 0 0 0 0,1 0-1 0 0,0 0 1 0 0,0-1 0 0 0,0 0-1 0 0,1-1 1 0 0,0 0 0 0 0,0 0-1 0 0,0-1 1 0 0,0 0 0 0 0,14 2-1 0 0,4 0-2749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9.135"/>
    </inkml:context>
    <inkml:brush xml:id="br0">
      <inkml:brushProperty name="width" value="0.1" units="cm"/>
      <inkml:brushProperty name="height" value="0.1" units="cm"/>
      <inkml:brushProperty name="color" value="#FFFFFF"/>
    </inkml:brush>
  </inkml:definitions>
  <inkml:trace contextRef="#ctx0" brushRef="#br0">1 369 3712 0 0,'2'-6'197'0'0,"1"1"-1"0"0,-1-1 1 0 0,1 1-1 0 0,1 0 1 0 0,-1 0-1 0 0,1 0 1 0 0,0 0-1 0 0,0 1 1 0 0,0 0-1 0 0,0-1 1 0 0,9-5-1 0 0,0 1 50 0 0,1-1 1 0 0,0 2-1 0 0,16-8 0 0 0,32-7 289 0 0,-51 20-454 0 0,1 0 1 0 0,0-1-1 0 0,-1-1 0 0 0,0 0 0 0 0,0-1 1 0 0,0 0-1 0 0,-1 0 0 0 0,0-1 1 0 0,13-11-1 0 0,-21 15-66 0 0,-1 1 1 0 0,1-1-1 0 0,-1 1 1 0 0,0 0-1 0 0,0-1 1 0 0,0 0-1 0 0,0 1 0 0 0,0-1 1 0 0,-1 0-1 0 0,1 1 1 0 0,-1-1-1 0 0,0 0 1 0 0,1 0-1 0 0,-1 0 1 0 0,-1 1-1 0 0,1-4 1 0 0,-11-50 775 0 0,6 34-144 0 0,-7-26 1368 0 0,12 48-1994 0 0,0 0 0 0 0,0 0 0 0 0,0 0 0 0 0,0 1-1 0 0,0-1 1 0 0,0 0 0 0 0,0 0 0 0 0,0 0 0 0 0,0 0 0 0 0,0 0 0 0 0,-1 0-1 0 0,1 0 1 0 0,0 0 0 0 0,0 0 0 0 0,0 0 0 0 0,0 0 0 0 0,0 0 0 0 0,0 0 0 0 0,0 0-1 0 0,0 0 1 0 0,0 0 0 0 0,-1 0 0 0 0,1 0 0 0 0,0 0 0 0 0,0 0 0 0 0,0 0-1 0 0,0 0 1 0 0,0 0 0 0 0,0 0 0 0 0,0 0 0 0 0,0 0 0 0 0,-1 0 0 0 0,1 0 0 0 0,0 0-1 0 0,0 0 1 0 0,0 0 0 0 0,0-1 0 0 0,0 1 0 0 0,0 0 0 0 0,0 0 0 0 0,0 0-1 0 0,0 0 1 0 0,0 0 0 0 0,0 0 0 0 0,0 0 0 0 0,0 0 0 0 0,0 0 0 0 0,0 0-1 0 0,-1 0 1 0 0,1-1 0 0 0,-1 30 427 0 0,14 307 2014 0 0,-11-269-3210 0 0,4-24-5805 0 0</inkml:trace>
</inkml:ink>
</file>

<file path=ppt/ink/ink7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7.073"/>
    </inkml:context>
    <inkml:brush xml:id="br0">
      <inkml:brushProperty name="width" value="0.1" units="cm"/>
      <inkml:brushProperty name="height" value="0.1" units="cm"/>
      <inkml:brushProperty name="color" value="#FFFFFF"/>
    </inkml:brush>
  </inkml:definitions>
  <inkml:trace contextRef="#ctx0" brushRef="#br0">0 115 3456 0 0,'11'-8'373'0'0,"-1"0"0"0"0,1 1 0 0 0,1 1 0 0 0,-1 0 0 0 0,1 0 0 0 0,19-6-1 0 0,81-19 957 0 0,-66 20-850 0 0,-26 5 2 0 0,1 2-1 0 0,0 0 1 0 0,28-2-1 0 0,-49 6-469 0 0,1 1 0 0 0,-1-1 0 0 0,0 1 0 0 0,1-1-1 0 0,-1 1 1 0 0,0-1 0 0 0,1 1 0 0 0,-1-1 0 0 0,0 1 0 0 0,0 0 0 0 0,1-1-1 0 0,-1 1 1 0 0,0-1 0 0 0,0 1 0 0 0,0-1 0 0 0,0 1 0 0 0,0 0 0 0 0,0-1-1 0 0,0 1 1 0 0,0-1 0 0 0,0 1 0 0 0,0 0 0 0 0,0-1 0 0 0,-1 1 0 0 0,1-1-1 0 0,0 1 1 0 0,-1 0 0 0 0,-3 21 46 0 0,4-21-53 0 0,-9 23 39 0 0,-1 0 1 0 0,0 0-1 0 0,-2-1 1 0 0,-15 22-1 0 0,18-31-26 0 0,-198 322 862 0 0,190-314-806 0 0,13-18-45 0 0,0 2 0 0 0,0-1-1 0 0,0 0 1 0 0,1 1-1 0 0,0-1 1 0 0,0 1 0 0 0,-5 13-1 0 0,9-19-23 0 0,-1 1 0 0 0,0 0 0 0 0,0-1 0 0 0,0 1 0 0 0,0 0 0 0 0,1-1-1 0 0,-1 1 1 0 0,0-1 0 0 0,1 1 0 0 0,-1 0 0 0 0,0-1 0 0 0,1 1-1 0 0,-1-1 1 0 0,1 1 0 0 0,-1-1 0 0 0,0 1 0 0 0,1-1 0 0 0,0 1 0 0 0,-1-1-1 0 0,1 0 1 0 0,-1 1 0 0 0,1-1 0 0 0,-1 0 0 0 0,1 1 0 0 0,0-1 0 0 0,-1 0-1 0 0,1 0 1 0 0,0 1 0 0 0,-1-1 0 0 0,1 0 0 0 0,0 0 0 0 0,-1 0 0 0 0,1 0-1 0 0,0 0 1 0 0,0 0 0 0 0,0 0 0 0 0,37-1 14 0 0,-27 1-9 0 0,45-3 39 0 0,100-18-1 0 0,-29 3-53 0 0,-51 13-3144 0 0</inkml:trace>
</inkml:ink>
</file>

<file path=ppt/ink/ink7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7.406"/>
    </inkml:context>
    <inkml:brush xml:id="br0">
      <inkml:brushProperty name="width" value="0.1" units="cm"/>
      <inkml:brushProperty name="height" value="0.1" units="cm"/>
      <inkml:brushProperty name="color" value="#FFFFFF"/>
    </inkml:brush>
  </inkml:definitions>
  <inkml:trace contextRef="#ctx0" brushRef="#br0">0 5 1060 0 0,'3'0'796'0'0,"2"0"-144"0"0,3 0-96 0 0,5 0-80 0 0,6 0-52 0 0,2 0-52 0 0,3 0-48 0 0,3 0-4 0 0,0 0-44 0 0,1 0-59 0 0,1 0-165 0 0,2-2-185 0 0,-3 2-207 0 0,1 0-488 0 0,-2 0 24 0 0,-1 0 0 0 0,-3-2-56 0 0</inkml:trace>
</inkml:ink>
</file>

<file path=ppt/ink/ink7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7.756"/>
    </inkml:context>
    <inkml:brush xml:id="br0">
      <inkml:brushProperty name="width" value="0.1" units="cm"/>
      <inkml:brushProperty name="height" value="0.1" units="cm"/>
      <inkml:brushProperty name="color" value="#FFFFFF"/>
    </inkml:brush>
  </inkml:definitions>
  <inkml:trace contextRef="#ctx0" brushRef="#br0">267 1 1152 0 0,'-18'23'5497'0'0,"-20"36"-3529"0"0,2-3-907 0 0,-66 99 1031 0 0,39-49-3508 0 0,55-84-674 0 0,6-6-3298 0 0</inkml:trace>
</inkml:ink>
</file>

<file path=ppt/ink/ink7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8.097"/>
    </inkml:context>
    <inkml:brush xml:id="br0">
      <inkml:brushProperty name="width" value="0.1" units="cm"/>
      <inkml:brushProperty name="height" value="0.1" units="cm"/>
      <inkml:brushProperty name="color" value="#FFFFFF"/>
    </inkml:brush>
  </inkml:definitions>
  <inkml:trace contextRef="#ctx0" brushRef="#br0">6 40 916 0 0,'-1'-3'435'0'0,"0"0"0"0"0,0 1 0 0 0,0-1 0 0 0,1 0 0 0 0,-1 1 0 0 0,1-1 0 0 0,0 0-1 0 0,0 0 1 0 0,0 0 0 0 0,0-5 0 0 0,0 8-367 0 0,1 0 0 0 0,-1 0 0 0 0,0-1-1 0 0,0 1 1 0 0,0 0 0 0 0,0 0 0 0 0,0-1 0 0 0,1 1-1 0 0,-1 0 1 0 0,0 0 0 0 0,0 0 0 0 0,0 0 0 0 0,1-1-1 0 0,-1 1 1 0 0,0 0 0 0 0,0 0 0 0 0,1 0 0 0 0,-1 0-1 0 0,0 0 1 0 0,0 0 0 0 0,1-1 0 0 0,-1 1 0 0 0,0 0-1 0 0,0 0 1 0 0,1 0 0 0 0,-1 0 0 0 0,0 0 0 0 0,0 0-1 0 0,1 0 1 0 0,-1 0 0 0 0,0 0 0 0 0,1 0 0 0 0,-1 0-1 0 0,0 1 1 0 0,1-1 0 0 0,17 12 892 0 0,187 212 3028 0 0,-26-24-4835 0 0,-153-179-2660 0 0</inkml:trace>
</inkml:ink>
</file>

<file path=ppt/ink/ink7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8.444"/>
    </inkml:context>
    <inkml:brush xml:id="br0">
      <inkml:brushProperty name="width" value="0.1" units="cm"/>
      <inkml:brushProperty name="height" value="0.1" units="cm"/>
      <inkml:brushProperty name="color" value="#FFFFFF"/>
    </inkml:brush>
  </inkml:definitions>
  <inkml:trace contextRef="#ctx0" brushRef="#br0">1 1 3684 0 0,'7'1'353'0'0,"1"1"-1"0"0,-1 0 0 0 0,1 0 1 0 0,-1 1-1 0 0,0 0 0 0 0,0 0 1 0 0,0 1-1 0 0,0 0 0 0 0,-1 0 1 0 0,1 1-1 0 0,7 6 0 0 0,-1-1 0 0 0,39 28 400 0 0,-2 2 0 0 0,52 53-1 0 0,-78-68-466 0 0,-2 0-1 0 0,0 1 0 0 0,-2 1 0 0 0,-1 1 0 0 0,31 60 0 0 0,-43-70-206 0 0,-1 1 0 0 0,-1-1 0 0 0,0 1-1 0 0,-2 0 1 0 0,0 0 0 0 0,-1 1 0 0 0,-1-1 0 0 0,0 0-1 0 0,-2 1 1 0 0,0-1 0 0 0,-1 0 0 0 0,-1 1-1 0 0,-1-1 1 0 0,-1-1 0 0 0,-1 1 0 0 0,0-1-1 0 0,-1 0 1 0 0,-11 20 0 0 0,8-21-653 0 0,-1-1 0 0 0,0-1 0 0 0,-1 0 0 0 0,-1 0 0 0 0,-17 14 0 0 0,20-21-989 0 0,0-2-1391 0 0</inkml:trace>
</inkml:ink>
</file>

<file path=ppt/ink/ink7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9.554"/>
    </inkml:context>
    <inkml:brush xml:id="br0">
      <inkml:brushProperty name="width" value="0.1" units="cm"/>
      <inkml:brushProperty name="height" value="0.1" units="cm"/>
      <inkml:brushProperty name="color" value="#FFFFFF"/>
    </inkml:brush>
  </inkml:definitions>
  <inkml:trace contextRef="#ctx0" brushRef="#br0">1 32 3032 0 0,'11'-4'1561'0'0,"417"-16"1124"0"0,-408 20-2895 0 0,51-3-2022 0 0,-61-1-906 0 0</inkml:trace>
</inkml:ink>
</file>

<file path=ppt/ink/ink7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09.906"/>
    </inkml:context>
    <inkml:brush xml:id="br0">
      <inkml:brushProperty name="width" value="0.1" units="cm"/>
      <inkml:brushProperty name="height" value="0.1" units="cm"/>
      <inkml:brushProperty name="color" value="#FFFFFF"/>
    </inkml:brush>
  </inkml:definitions>
  <inkml:trace contextRef="#ctx0" brushRef="#br0">26 21 936 0 0,'0'-2'277'0'0,"-1"0"-1"0"0,0 0 1 0 0,0 0-1 0 0,-1 0 1 0 0,1 0-1 0 0,0 0 1 0 0,-1 1-1 0 0,1-1 0 0 0,-1 0 1 0 0,1 1-1 0 0,-10 2 2419 0 0,9 18-1281 0 0,5 50-472 0 0,2 0 0 0 0,4 0 0 0 0,3-1-1 0 0,36 121 1 0 0,-8-95-4668 0 0,-36-83 654 0 0</inkml:trace>
</inkml:ink>
</file>

<file path=ppt/ink/ink7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10.333"/>
    </inkml:context>
    <inkml:brush xml:id="br0">
      <inkml:brushProperty name="width" value="0.1" units="cm"/>
      <inkml:brushProperty name="height" value="0.1" units="cm"/>
      <inkml:brushProperty name="color" value="#FFFFFF"/>
    </inkml:brush>
  </inkml:definitions>
  <inkml:trace contextRef="#ctx0" brushRef="#br0">22 0 4744 0 0,'6'2'3295'0'0,"-6"-2"-3222"0"0,0 0 0 0 0,0 1 0 0 0,0-1 1 0 0,0 0-1 0 0,0 0 0 0 0,0 0 0 0 0,0 0 1 0 0,0 1-1 0 0,0-1 0 0 0,2 19 1215 0 0,-4 19-729 0 0,-10 58 579 0 0,5-42-574 0 0,1 1-1 0 0,3 86 1 0 0,4-136-536 0 0,-1 0 0 0 0,1 0 0 0 0,0 0 1 0 0,0-1-1 0 0,1 1 0 0 0,-1 0 1 0 0,1 0-1 0 0,0-1 0 0 0,0 1 0 0 0,1-1 1 0 0,-1 1-1 0 0,1-1 0 0 0,0 0 1 0 0,0 0-1 0 0,6 5 0 0 0,-3-4 5 0 0,0 0-1 0 0,1 0 1 0 0,-1-1-1 0 0,1 0 1 0 0,0-1-1 0 0,0 1 1 0 0,0-1 0 0 0,1-1-1 0 0,8 3 1 0 0,6 0-49 0 0,0-2 1 0 0,1 0 0 0 0,0-1-1 0 0,-1-1 1 0 0,43-5 0 0 0,-28-3-1248 0 0,-14-4-2673 0 0</inkml:trace>
</inkml:ink>
</file>

<file path=ppt/ink/ink7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10.683"/>
    </inkml:context>
    <inkml:brush xml:id="br0">
      <inkml:brushProperty name="width" value="0.1" units="cm"/>
      <inkml:brushProperty name="height" value="0.1" units="cm"/>
      <inkml:brushProperty name="color" value="#FFFFFF"/>
    </inkml:brush>
  </inkml:definitions>
  <inkml:trace contextRef="#ctx0" brushRef="#br0">1 80 3960 0 0,'5'-2'311'0'0,"0"-1"0"0"0,1 1-1 0 0,0 0 1 0 0,-1 1 0 0 0,1-1-1 0 0,0 1 1 0 0,0 0 0 0 0,6 0-1 0 0,0-1-27 0 0,60-7 440 0 0,25-3-735 0 0,-86 9-653 0 0,0 1-1 0 0,-1-1 1 0 0,1-1 0 0 0,-1 0 0 0 0,0 0 0 0 0,14-9 0 0 0,-20 9-345 0 0,0 0-58 0 0</inkml:trace>
</inkml:ink>
</file>

<file path=ppt/ink/ink7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11.022"/>
    </inkml:context>
    <inkml:brush xml:id="br0">
      <inkml:brushProperty name="width" value="0.1" units="cm"/>
      <inkml:brushProperty name="height" value="0.1" units="cm"/>
      <inkml:brushProperty name="color" value="#FFFFFF"/>
    </inkml:brush>
  </inkml:definitions>
  <inkml:trace contextRef="#ctx0" brushRef="#br0">1 12 1268 0 0,'0'-4'2055'0'0,"0"4"-2012"0"0,0 0 1 0 0,0 0 0 0 0,0 0 0 0 0,0 0-1 0 0,0 0 1 0 0,0 0 0 0 0,1 0-1 0 0,-1 0 1 0 0,0 0 0 0 0,0 0 0 0 0,0 0-1 0 0,13-4 894 0 0,15 1-311 0 0,171 9 576 0 0,-50 1-5662 0 0,-132-7 3428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9.516"/>
    </inkml:context>
    <inkml:brush xml:id="br0">
      <inkml:brushProperty name="width" value="0.1" units="cm"/>
      <inkml:brushProperty name="height" value="0.1" units="cm"/>
      <inkml:brushProperty name="color" value="#FFFFFF"/>
    </inkml:brush>
  </inkml:definitions>
  <inkml:trace contextRef="#ctx0" brushRef="#br0">0 0 3852 0 0,'6'1'342'0'0,"-1"-1"0"0"0,0 1 0 0 0,0 0-1 0 0,0 1 1 0 0,0-1 0 0 0,0 1 0 0 0,0 0 0 0 0,0 0-1 0 0,7 5 1 0 0,36 27 325 0 0,-37-26-432 0 0,17 14 217 0 0,-2 0 1 0 0,-1 2-1 0 0,-1 0 1 0 0,-1 2-1 0 0,-1 0 1 0 0,-1 2-1 0 0,22 39 0 0 0,-32-48-259 0 0,-1 1 0 0 0,0 0-1 0 0,-2 0 1 0 0,-1 1-1 0 0,0 0 1 0 0,-1 1 0 0 0,-2-1-1 0 0,0 1 1 0 0,-1 0-1 0 0,-1 0 1 0 0,-1 0 0 0 0,-3 27-1 0 0,0-30-155 0 0,-2 0 0 0 0,0-1-1 0 0,-1 1 1 0 0,-1-1-1 0 0,0 0 1 0 0,-2-1 0 0 0,0 0-1 0 0,0 0 1 0 0,-2 0 0 0 0,0-1-1 0 0,-1-1 1 0 0,-1 0-1 0 0,-16 16 1 0 0,15-20-1718 0 0</inkml:trace>
</inkml:ink>
</file>

<file path=ppt/ink/ink7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11.389"/>
    </inkml:context>
    <inkml:brush xml:id="br0">
      <inkml:brushProperty name="width" value="0.1" units="cm"/>
      <inkml:brushProperty name="height" value="0.1" units="cm"/>
      <inkml:brushProperty name="color" value="#FFFFFF"/>
    </inkml:brush>
  </inkml:definitions>
  <inkml:trace contextRef="#ctx0" brushRef="#br0">259 21 1356 0 0,'0'-1'120'0'0,"0"1"0"0"0,0-1 0 0 0,0 0 0 0 0,0 0 0 0 0,0 0 0 0 0,0 1 0 0 0,0-1 0 0 0,0 0 0 0 0,0 0 0 0 0,0 0 0 0 0,-1 1 0 0 0,1-1 0 0 0,0 0 0 0 0,-1 0 0 0 0,1 1 0 0 0,0-1 0 0 0,-1 0 0 0 0,1 1 0 0 0,-1-1 0 0 0,1 0 0 0 0,-1 1 0 0 0,1-1 0 0 0,-1 1 0 0 0,0-1 0 0 0,1 1 0 0 0,-1-1 0 0 0,-1 0 0 0 0,1 1-17 0 0,0 0 0 0 0,-1-1-1 0 0,1 1 1 0 0,0 0-1 0 0,-1 0 1 0 0,1 0 0 0 0,-1 1-1 0 0,1-1 1 0 0,0 0 0 0 0,-1 0-1 0 0,1 1 1 0 0,0-1 0 0 0,-1 1-1 0 0,-1 0 1 0 0,-3 2 140 0 0,0 0 0 0 0,-1 1 0 0 0,1 0 0 0 0,1 0 0 0 0,-7 6 0 0 0,-4 5 158 0 0,1 1-1 0 0,1 1 1 0 0,0 1-1 0 0,1 0 1 0 0,-11 21-1 0 0,3 2 393 0 0,-21 58 0 0 0,36-80-542 0 0,1 1-1 0 0,0 1 1 0 0,1-1 0 0 0,2 1 0 0 0,0 0-1 0 0,1-1 1 0 0,2 25 0 0 0,-1-24-139 0 0,1-1 0 0 0,0 1 0 0 0,2-1 1 0 0,0 0-1 0 0,1 0 0 0 0,2 0 0 0 0,0-1 0 0 0,10 25 1 0 0,-7-27-205 0 0,0 0 0 0 0,2-1 0 0 0,21 28 0 0 0,-25-36-297 0 0,0 0-1 0 0,1 0 1 0 0,0-1-1 0 0,0 0 1 0 0,1 0-1 0 0,0-1 1 0 0,0 0-1 0 0,0-1 1 0 0,15 7-1 0 0,-3-6-1226 0 0,-2-2-1407 0 0</inkml:trace>
</inkml:ink>
</file>

<file path=ppt/ink/ink7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12.069"/>
    </inkml:context>
    <inkml:brush xml:id="br0">
      <inkml:brushProperty name="width" value="0.1" units="cm"/>
      <inkml:brushProperty name="height" value="0.1" units="cm"/>
      <inkml:brushProperty name="color" value="#FFFFFF"/>
    </inkml:brush>
  </inkml:definitions>
  <inkml:trace contextRef="#ctx0" brushRef="#br0">1 62 3588 0 0,'1'-22'2001'0'0,"2"17"-593"0"0,3 16-364 0 0,4 32-99 0 0,-7-29-690 0 0,0-1 1 0 0,9 24-1 0 0,-4-19-86 0 0,1 0 0 0 0,0-1-1 0 0,1 0 1 0 0,1 0 0 0 0,1-1 0 0 0,19 22-1 0 0,-24-32-271 0 0,-1 0 1 0 0,1 0-1 0 0,0 0 0 0 0,1-1 0 0 0,-1 0 0 0 0,1-1 0 0 0,0 1 0 0 0,0-1 0 0 0,1-1 0 0 0,-1 0 1 0 0,1 0-1 0 0,-1 0 0 0 0,1-1 0 0 0,0-1 0 0 0,0 1 0 0 0,14-1 0 0 0,-19-1-1 0 0,-1 0 0 0 0,0-1 0 0 0,1 1 0 0 0,-1-1 0 0 0,0 1 1 0 0,0-1-1 0 0,0 0 0 0 0,0-1 0 0 0,1 1 0 0 0,-1 0 0 0 0,-1-1 0 0 0,1 0 0 0 0,0 1 0 0 0,0-1 0 0 0,2-3 0 0 0,0 0-39 0 0,-1 1 1 0 0,0-1-1 0 0,0 0 0 0 0,0 0 0 0 0,-1-1 0 0 0,0 1 0 0 0,4-9 1 0 0,1-7-106 0 0,-1 0 1 0 0,-2 0 0 0 0,6-32-1 0 0,-7 20 969 0 0,-2 0-1 0 0,-1-39 1 0 0,-2 37 393 0 0,-9 138 1333 0 0,6-11-1271 0 0,11 127 0 0 0,0-24-544 0 0,-6-175-582 0 0,-1-7 12 0 0,0 1 1 0 0,-1 0-1 0 0,-2 15 1 0 0,2-26-47 0 0,1 1 1 0 0,-1-1-1 0 0,0 0 1 0 0,0 1-1 0 0,-1-1 0 0 0,1 0 1 0 0,-1 0-1 0 0,0 0 1 0 0,1 0-1 0 0,-1 0 1 0 0,-1 0-1 0 0,1 0 0 0 0,0-1 1 0 0,-1 1-1 0 0,1-1 1 0 0,-1 0-1 0 0,-3 3 0 0 0,-2 0 36 0 0,0 0 0 0 0,0-1 0 0 0,0 0 0 0 0,-1 0 0 0 0,1-1 0 0 0,-1 0 0 0 0,0-1 0 0 0,0 1 0 0 0,0-2 0 0 0,0 1 0 0 0,0-1 0 0 0,-1-1 0 0 0,1 0 0 0 0,0 0 0 0 0,0-1 0 0 0,0 0 0 0 0,0 0 0 0 0,-11-4 0 0 0,11 3-325 0 0,-10-2 584 0 0,0-2 0 0 0,-20-8 0 0 0,5-7-2109 0 0,32 20 1332 0 0,0-1 0 0 0,1 1 0 0 0,-1-1 0 0 0,1 0 0 0 0,-1 0 0 0 0,1 0 0 0 0,0 0 0 0 0,0 0 0 0 0,0 0-1 0 0,0 0 1 0 0,0 0 0 0 0,0 0 0 0 0,0-3 0 0 0,0-3-2346 0 0</inkml:trace>
</inkml:ink>
</file>

<file path=ppt/ink/ink7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14.121"/>
    </inkml:context>
    <inkml:brush xml:id="br0">
      <inkml:brushProperty name="width" value="0.1" units="cm"/>
      <inkml:brushProperty name="height" value="0.1" units="cm"/>
      <inkml:brushProperty name="color" value="#FFFFFF"/>
    </inkml:brush>
  </inkml:definitions>
  <inkml:trace contextRef="#ctx0" brushRef="#br0">15 27 4232 0 0,'1'-2'154'0'0,"1"0"-1"0"0,0 0 1 0 0,-1 1-1 0 0,1-1 1 0 0,0 0-1 0 0,0 0 0 0 0,-1 1 1 0 0,1-1-1 0 0,1 1 1 0 0,-1 0-1 0 0,0-1 1 0 0,0 1-1 0 0,0 0 1 0 0,1 0-1 0 0,-1 1 1 0 0,0-1-1 0 0,1 0 0 0 0,-1 1 1 0 0,1-1-1 0 0,-1 1 1 0 0,1 0-1 0 0,-1 0 1 0 0,3 0-1 0 0,4 0-21 0 0,0 0 0 0 0,0 0 0 0 0,-1 1 0 0 0,1 0 0 0 0,10 4 0 0 0,-14-4-91 0 0,0 0 0 0 0,-1 1 0 0 0,1 0 0 0 0,-1 0 0 0 0,1 0 0 0 0,-1 1 0 0 0,0-1 0 0 0,0 1 0 0 0,0 0 0 0 0,-1 0 0 0 0,1 0 0 0 0,-1 1 0 0 0,1-1 0 0 0,-1 1-1 0 0,0 0 1 0 0,0 0 0 0 0,-1 0 0 0 0,1 0 0 0 0,-1 0 0 0 0,0 1 0 0 0,3 8 0 0 0,-4-7-22 0 0,0 0-1 0 0,0 0 1 0 0,-1 0 0 0 0,0 0-1 0 0,0 0 1 0 0,0 0 0 0 0,-1 0-1 0 0,1 0 1 0 0,-1 0 0 0 0,-1 0-1 0 0,1 0 1 0 0,-1 0 0 0 0,0-1 0 0 0,-1 1-1 0 0,1-1 1 0 0,-1 1 0 0 0,-4 4-1 0 0,-5 8 21 0 0,-2-2 0 0 0,0 1-1 0 0,-1-2 1 0 0,-1 0 0 0 0,0-1 0 0 0,-30 21-1 0 0,0 0 128 0 0,35-23-110 0 0,12-6-38 0 0,26-4-42 0 0,-15-3 15 0 0,124 7 222 0 0,5 0-3359 0 0,-138-7 2632 0 0,0 1 0 0 0,1 0 1 0 0,-1-1-1 0 0,0 0 1 0 0,1 0-1 0 0,-1 0 0 0 0,0 0 1 0 0,5-3-1 0 0,-2 2-472 0 0</inkml:trace>
</inkml:ink>
</file>

<file path=ppt/ink/ink7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4:14.588"/>
    </inkml:context>
    <inkml:brush xml:id="br0">
      <inkml:brushProperty name="width" value="0.1" units="cm"/>
      <inkml:brushProperty name="height" value="0.1" units="cm"/>
      <inkml:brushProperty name="color" value="#FFFFFF"/>
    </inkml:brush>
  </inkml:definitions>
  <inkml:trace contextRef="#ctx0" brushRef="#br0">87 57 1684 0 0,'-5'-21'3392'0'0,"4"19"-3048"0"0,0 0 1 0 0,1 0-1 0 0,-1 0 1 0 0,0 0-1 0 0,1 0 0 0 0,0 0 1 0 0,-1 0-1 0 0,1-1 1 0 0,0 1-1 0 0,0 0 0 0 0,1-4 1 0 0,-1 5-269 0 0,1 1 1 0 0,0-1 0 0 0,0 0-1 0 0,0 1 1 0 0,0-1 0 0 0,-1 1-1 0 0,1-1 1 0 0,0 1 0 0 0,0 0-1 0 0,0-1 1 0 0,0 1 0 0 0,0 0-1 0 0,0 0 1 0 0,0-1 0 0 0,0 1-1 0 0,0 0 1 0 0,0 0 0 0 0,0 0-1 0 0,0 0 1 0 0,0 1-1 0 0,0-1 1 0 0,0 0 0 0 0,0 0-1 0 0,0 0 1 0 0,0 1 0 0 0,2 0-1 0 0,25 9 435 0 0,-17-4-349 0 0,0 0 1 0 0,-1 2-1 0 0,0-1 0 0 0,0 1 1 0 0,0 1-1 0 0,-1-1 0 0 0,-1 2 1 0 0,0-1-1 0 0,11 16 0 0 0,-8-7-7 0 0,-1-1-1 0 0,0 1 1 0 0,-1 1-1 0 0,-1 0 0 0 0,6 23 1 0 0,-7-16-26 0 0,-1-1 1 0 0,-1 1 0 0 0,-1 0-1 0 0,-2 1 1 0 0,0-1 0 0 0,-2 0-1 0 0,-1 1 1 0 0,-1-1-1 0 0,-1 0 1 0 0,-8 30 0 0 0,6-36-54 0 0,-1 0 0 0 0,-1-1 0 0 0,-1 0-1 0 0,-1-1 1 0 0,0 1 0 0 0,-1-2 0 0 0,-1 1 0 0 0,-1-1 0 0 0,0-1 0 0 0,-1 0 0 0 0,-1-1 0 0 0,-1-1 0 0 0,-25 21 0 0 0,17-17-527 0 0,-45 31-475 0 0,21-25-5672 0 0</inkml:trace>
</inkml:ink>
</file>

<file path=ppt/ink/ink7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38.191"/>
    </inkml:context>
    <inkml:brush xml:id="br0">
      <inkml:brushProperty name="width" value="0.1" units="cm"/>
      <inkml:brushProperty name="height" value="0.1" units="cm"/>
      <inkml:brushProperty name="color" value="#FFFFFF"/>
    </inkml:brush>
  </inkml:definitions>
  <inkml:trace contextRef="#ctx0" brushRef="#br0">298 91 4204 0 0,'5'-2'2041'0'0,"3"2"249"0"0,-11 11-1540 0 0,-21 29 283 0 0,-30 69 1 0 0,-4 9-124 0 0,-25 44-134 0 0,19-33-366 0 0,53-103-355 0 0,-1 1-498 0 0,13-27 437 0 0,-1 0 0 0 0,0 0 0 0 0,0 0 0 0 0,0 0 0 0 0,0 0 0 0 0,0 0 0 0 0,0 0 0 0 0,-1 0 0 0 0,1 0 0 0 0,0 0 0 0 0,0 0 0 0 0,0 0 0 0 0,0 0 0 0 0,0 0 0 0 0,0-1 0 0 0,0 1 0 0 0,0 0 0 0 0,0 0 0 0 0,0 0 0 0 0,0 0 0 0 0,0 0 1 0 0,0 0-1 0 0,0 0 0 0 0,0 0 0 0 0,0 0 0 0 0,0 0 0 0 0,0 0 0 0 0,0 0 0 0 0,0 0 0 0 0,0 0 0 0 0,0 0 0 0 0,0 0 0 0 0,0 0 0 0 0,-1 0 0 0 0,1 0 0 0 0,0 0 0 0 0,0 0 0 0 0,0 0 0 0 0,0 0 0 0 0,0 0 0 0 0,0 0 0 0 0,0 0 0 0 0,0 0 0 0 0,0 0 0 0 0,0 0 0 0 0,3-20-224 0 0,75-303-1017 0 0,20 19 1132 0 0,-96 298 120 0 0,0 1-1 0 0,0-1 1 0 0,0 1 0 0 0,1 0-1 0 0,0 0 1 0 0,0 0 0 0 0,1 1-1 0 0,6-9 1 0 0,-9 12 8 0 0,1 0 1 0 0,-1 0-1 0 0,1 1 1 0 0,-1-1-1 0 0,1 0 1 0 0,-1 0-1 0 0,1 1 1 0 0,0-1-1 0 0,-1 1 1 0 0,1 0-1 0 0,-1-1 1 0 0,1 1-1 0 0,0 0 1 0 0,0 0-1 0 0,-1 0 1 0 0,1 0-1 0 0,0 0 1 0 0,-1 0-1 0 0,1 0 1 0 0,0 1-1 0 0,-1-1 1 0 0,1 1-1 0 0,-1-1 1 0 0,1 1-1 0 0,0 0 1 0 0,-1-1-1 0 0,1 1 1 0 0,-1 0-1 0 0,0 0 1 0 0,1 0-1 0 0,-1 0 1 0 0,0 0-1 0 0,2 2 1 0 0,8 9 96 0 0,0 0 1 0 0,-1 0-1 0 0,0 1 0 0 0,-1 0 1 0 0,0 0-1 0 0,-1 1 1 0 0,-1 0-1 0 0,7 18 1 0 0,-4-10-9 0 0,34 83 253 0 0,-30-62-254 0 0,62 212 40 0 0,-66-222-903 0 0,0 2-3203 0 0</inkml:trace>
</inkml:ink>
</file>

<file path=ppt/ink/ink7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38.805"/>
    </inkml:context>
    <inkml:brush xml:id="br0">
      <inkml:brushProperty name="width" value="0.1" units="cm"/>
      <inkml:brushProperty name="height" value="0.1" units="cm"/>
      <inkml:brushProperty name="color" value="#FFFFFF"/>
    </inkml:brush>
  </inkml:definitions>
  <inkml:trace contextRef="#ctx0" brushRef="#br0">2 132 3980 0 0,'0'0'42'0'0,"0"0"-1"0"0,0 0 0 0 0,0 0 0 0 0,0 0 0 0 0,-1 0 1 0 0,1-1-1 0 0,0 1 0 0 0,0 0 0 0 0,0 0 1 0 0,0 0-1 0 0,0 0 0 0 0,0 0 0 0 0,0-1 1 0 0,0 1-1 0 0,0 0 0 0 0,0 0 0 0 0,0 0 0 0 0,0 0 1 0 0,0 0-1 0 0,0-1 0 0 0,0 1 0 0 0,0 0 1 0 0,0 0-1 0 0,0 0 0 0 0,0 0 0 0 0,0-1 0 0 0,0 1 1 0 0,0 0-1 0 0,0 0 0 0 0,0 0 0 0 0,0 0 1 0 0,0 0-1 0 0,1 0 0 0 0,-1-1 0 0 0,0 1 0 0 0,0 0 1 0 0,0 0-1 0 0,0 0 0 0 0,0 0 0 0 0,0 0 1 0 0,0 0-1 0 0,1 0 0 0 0,-1 0 0 0 0,0-1 0 0 0,0 1 1 0 0,12-5 622 0 0,12-1-325 0 0,-24 6-288 0 0,149-23 381 0 0,35-8-3239 0 0,-73 2-184 0 0,-6 1 4791 0 0,-103 27-1658 0 0,-1 1 0 0 0,1-1 0 0 0,0 1 0 0 0,0-1 0 0 0,0 1 0 0 0,-1 0 0 0 0,1 0 0 0 0,0 0 0 0 0,0 0 0 0 0,0 0 0 0 0,0 0 0 0 0,0 0-1 0 0,-1 1 1 0 0,1-1 0 0 0,0 1 0 0 0,0-1 0 0 0,0 1 0 0 0,-1 0 0 0 0,1 0 0 0 0,0-1 0 0 0,-1 1 0 0 0,1 1 0 0 0,-1-1 0 0 0,2 1 0 0 0,0 3 109 0 0,0-1-1 0 0,0 1 1 0 0,-1-1 0 0 0,0 1-1 0 0,0 0 1 0 0,0 0 0 0 0,2 7-1 0 0,-3-6-300 0 0,76 230 1957 0 0,-70-214-2417 0 0,-9-34-889 0 0,-3-7 1391 0 0,1-1 1 0 0,1 0-1 0 0,1 0 1 0 0,1 0-1 0 0,0 0 1 0 0,2-1 0 0 0,0 1-1 0 0,2 0 1 0 0,6-31-1 0 0,-7 47 36 0 0,-1 0 0 0 0,1-1 0 0 0,-1 1-1 0 0,1 0 1 0 0,0 0 0 0 0,1 0 0 0 0,-1 1-1 0 0,1-1 1 0 0,-1 1 0 0 0,1-1 0 0 0,0 1 0 0 0,0 0-1 0 0,5-4 1 0 0,-6 5-18 0 0,0 1-1 0 0,0 0 0 0 0,0 0 0 0 0,1 0 1 0 0,-1 0-1 0 0,0 0 0 0 0,0 0 0 0 0,0 1 1 0 0,1-1-1 0 0,-1 1 0 0 0,0-1 0 0 0,1 1 1 0 0,-1 0-1 0 0,0 0 0 0 0,1 0 1 0 0,-1 0-1 0 0,0 1 0 0 0,1-1 0 0 0,-1 0 1 0 0,0 1-1 0 0,1 0 0 0 0,-1 0 0 0 0,0-1 1 0 0,0 1-1 0 0,0 0 0 0 0,3 3 1 0 0,5 2 16 0 0,0 1 1 0 0,-1 0 0 0 0,0 1 0 0 0,-1 0 0 0 0,0 0 0 0 0,0 1 0 0 0,0 0 0 0 0,-1 1-1 0 0,-1-1 1 0 0,0 1 0 0 0,6 12 0 0 0,-5-5-176 0 0,0 0-1 0 0,-1 0 1 0 0,-1 0 0 0 0,-1 1-1 0 0,-1 0 1 0 0,3 28 0 0 0,-7-45-19 0 0,1 0-1 0 0,0 0 1 0 0,0 0 0 0 0,0 0 0 0 0,0 0 0 0 0,0 0-1 0 0,1 0 1 0 0,-1 0 0 0 0,0 0 0 0 0,0 0 0 0 0,1 0-1 0 0,-1 0 1 0 0,1 0 0 0 0,-1 0 0 0 0,0 0 0 0 0,1 0-1 0 0,0-1 1 0 0,-1 1 0 0 0,1 0 0 0 0,-1 0 0 0 0,1-1-1 0 0,0 1 1 0 0,0 0 0 0 0,-1-1 0 0 0,1 1 0 0 0,0 0-1 0 0,0-1 1 0 0,0 1 0 0 0,0-1 0 0 0,0 0 0 0 0,0 1-1 0 0,0-1 1 0 0,0 0 0 0 0,0 1 0 0 0,1-1 0 0 0,3 0-810 0 0</inkml:trace>
</inkml:ink>
</file>

<file path=ppt/ink/ink7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39.227"/>
    </inkml:context>
    <inkml:brush xml:id="br0">
      <inkml:brushProperty name="width" value="0.1" units="cm"/>
      <inkml:brushProperty name="height" value="0.1" units="cm"/>
      <inkml:brushProperty name="color" value="#FFFFFF"/>
    </inkml:brush>
  </inkml:definitions>
  <inkml:trace contextRef="#ctx0" brushRef="#br0">257 55 1932 0 0,'1'-1'275'0'0,"0"0"0"0"0,0-1 0 0 0,0 1 0 0 0,0-1-1 0 0,0 1 1 0 0,0-1 0 0 0,0 1 0 0 0,-1-1 0 0 0,1 0 0 0 0,-1 1 0 0 0,1-1-1 0 0,-1 0 1 0 0,0 1 0 0 0,0-1 0 0 0,0 0 0 0 0,0 0 0 0 0,0 1-1 0 0,0-1 1 0 0,0 0 0 0 0,0 0 0 0 0,-1 1 0 0 0,1-1 0 0 0,-1 0 0 0 0,0-1-1 0 0,-1 1-150 0 0,1 1 0 0 0,0 0-1 0 0,-1 0 1 0 0,0 0 0 0 0,1 0-1 0 0,-1 0 1 0 0,0 0 0 0 0,1 0-1 0 0,-1 1 1 0 0,0-1 0 0 0,0 1-1 0 0,1-1 1 0 0,-1 1 0 0 0,0 0-1 0 0,0-1 1 0 0,0 1 0 0 0,0 0-1 0 0,0 0 1 0 0,1 1 0 0 0,-1-1-1 0 0,0 0 1 0 0,-3 1 0 0 0,-7 2 179 0 0,0-1 0 0 0,0 2 0 0 0,0-1 1 0 0,-16 9-1 0 0,23-10-208 0 0,0 0-1 0 0,1 1 1 0 0,-1 0 0 0 0,1-1 0 0 0,0 1-1 0 0,0 1 1 0 0,0-1 0 0 0,0 1 0 0 0,0-1 0 0 0,1 1-1 0 0,0 0 1 0 0,-1 1 0 0 0,-2 4 0 0 0,5-6-50 0 0,0 0 0 0 0,1 1 0 0 0,-1-1 1 0 0,1 0-1 0 0,-1 0 0 0 0,1 0 1 0 0,0 0-1 0 0,0 1 0 0 0,0-1 0 0 0,1 0 1 0 0,-1 0-1 0 0,1 0 0 0 0,0 1 1 0 0,0-1-1 0 0,0 0 0 0 0,0 0 0 0 0,0 0 1 0 0,1-1-1 0 0,-1 1 0 0 0,1 0 1 0 0,0 0-1 0 0,4 4 0 0 0,5 7 93 0 0,1-1 0 0 0,26 23 0 0 0,-23-23-33 0 0,-5-4-27 0 0,-3-3-120 0 0,0 0-1 0 0,-1 1 0 0 0,1 0 1 0 0,-1 0-1 0 0,9 15 1 0 0,-14-21 27 0 0,0 0 1 0 0,-1 1 0 0 0,1-1 0 0 0,-1 1 0 0 0,1 0 0 0 0,-1-1 0 0 0,0 1 0 0 0,1-1 0 0 0,-1 1 0 0 0,0 0-1 0 0,0-1 1 0 0,0 1 0 0 0,0 0 0 0 0,-1-1 0 0 0,1 1 0 0 0,0 0 0 0 0,-1-1 0 0 0,1 1 0 0 0,-1-1-1 0 0,1 1 1 0 0,-1-1 0 0 0,0 1 0 0 0,1-1 0 0 0,-1 1 0 0 0,0-1 0 0 0,0 0 0 0 0,0 0 0 0 0,0 1 0 0 0,-1-1-1 0 0,1 0 1 0 0,0 0 0 0 0,0 0 0 0 0,-1 0 0 0 0,1 0 0 0 0,0 0 0 0 0,-1 0 0 0 0,1-1 0 0 0,-1 1-1 0 0,-2 0 1 0 0,-9 6-5 0 0,0-1-1 0 0,-1-1 1 0 0,0 0-1 0 0,0-1 1 0 0,-22 4-1 0 0,30-7-9 0 0,1 0 0 0 0,-1-1 0 0 0,1 1 1 0 0,-1-1-1 0 0,1-1 0 0 0,-1 1 0 0 0,0-1 0 0 0,1 1 0 0 0,-1-2 0 0 0,1 1 0 0 0,0-1 0 0 0,-1 1 0 0 0,1-2 1 0 0,0 1-1 0 0,0 0 0 0 0,0-1 0 0 0,-7-5 0 0 0,11 6-241 0 0,0 0 0 0 0,1 1 0 0 0,-1-1 0 0 0,1 0 0 0 0,-1 1 0 0 0,1-1 0 0 0,0 0 0 0 0,0 1 0 0 0,-1-1 0 0 0,1 0 0 0 0,0 0 0 0 0,1 1 1 0 0,-1-1-1 0 0,0 0 0 0 0,0 0 0 0 0,1 1 0 0 0,-1-1 0 0 0,1 0 0 0 0,-1 1 0 0 0,2-3 0 0 0,5-6-2776 0 0</inkml:trace>
</inkml:ink>
</file>

<file path=ppt/ink/ink7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39.580"/>
    </inkml:context>
    <inkml:brush xml:id="br0">
      <inkml:brushProperty name="width" value="0.1" units="cm"/>
      <inkml:brushProperty name="height" value="0.1" units="cm"/>
      <inkml:brushProperty name="color" value="#FFFFFF"/>
    </inkml:brush>
  </inkml:definitions>
  <inkml:trace contextRef="#ctx0" brushRef="#br0">1 2 6829 0 0,'5'0'2188'0'0,"-2"-2"-1392"0"0,-2 2-264 0 0,1 0-260 0 0,1 0-160 0 0,0 0-16 0 0,2 0-784 0 0,-1 0-488 0 0,4 0 80 0 0,-2 0 40 0 0,0 0 16 0 0,-3 0-53 0 0,2 0 1 0 0,-1 1 48 0 0,-1 0 20 0 0</inkml:trace>
</inkml:ink>
</file>

<file path=ppt/ink/ink7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39.914"/>
    </inkml:context>
    <inkml:brush xml:id="br0">
      <inkml:brushProperty name="width" value="0.1" units="cm"/>
      <inkml:brushProperty name="height" value="0.1" units="cm"/>
      <inkml:brushProperty name="color" value="#FFFFFF"/>
    </inkml:brush>
  </inkml:definitions>
  <inkml:trace contextRef="#ctx0" brushRef="#br0">0 0 1336 0 0,'2'27'6685'0'0,"6"-3"-4934"0"0,-7-23-1934 0 0,0 0 0 0 0,0 0 0 0 0,-1 0 0 0 0,1 0 0 0 0,0 0 0 0 0,0 0 0 0 0,0 0 0 0 0,1 0 0 0 0,-1-1 0 0 0,0 1 0 0 0,0 0 0 0 0,0-1 0 0 0,0 1 0 0 0,1-1 0 0 0,-1 1 0 0 0,0-1 0 0 0,1 1 0 0 0,-1-1 0 0 0,0 0 0 0 0,1 0 0 0 0,-1 0 0 0 0,0 0 0 0 0,1 0 0 0 0,-1 0 0 0 0,0 0 0 0 0,1 0 0 0 0,-1 0-1 0 0,0 0 1 0 0,1-1 0 0 0,-1 1 0 0 0,0-1 0 0 0,1 1 0 0 0,-1-1 0 0 0,0 1 0 0 0,0-1 0 0 0,1-1 0 0 0,11-4-844 0 0,1 0 10 0 0</inkml:trace>
</inkml:ink>
</file>

<file path=ppt/ink/ink7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0.268"/>
    </inkml:context>
    <inkml:brush xml:id="br0">
      <inkml:brushProperty name="width" value="0.1" units="cm"/>
      <inkml:brushProperty name="height" value="0.1" units="cm"/>
      <inkml:brushProperty name="color" value="#FFFFFF"/>
    </inkml:brush>
  </inkml:definitions>
  <inkml:trace contextRef="#ctx0" brushRef="#br0">3 26 2024 0 0,'-1'2'613'0'0,"1"-2"-491"0"0,0 0 1 0 0,-1 1-1 0 0,1-1 1 0 0,0 0-1 0 0,0 1 1 0 0,0-1-1 0 0,0 0 1 0 0,0 0 0 0 0,0 1-1 0 0,0-1 1 0 0,0 0-1 0 0,0 1 1 0 0,2 3 1837 0 0,-1-3-1837 0 0,13 7 1320 0 0,16 2-480 0 0,25-1 563 0 0,105 5 0 0 0,-155-13-1485 0 0,16 0-36 0 0,53 1-224 0 0,-29-10-3291 0 0,-45 8 3488 0 0,1 0-151 0 0,-1 0 0 0 0,1 0 0 0 0</inkml:trace>
  <inkml:trace contextRef="#ctx0" brushRef="#br0" timeOffset="1">332 1 1368 0 0,'6'0'5213'0'0,"21"3"-3681"0"0,-12 3-1067 0 0,2 0 138 0 0,-1 1 1 0 0,29 17-1 0 0,-41-22-537 0 0,-1 0 0 0 0,0 1 0 0 0,0-1 0 0 0,0 0 0 0 0,0 1 0 0 0,0 0 0 0 0,0 0 0 0 0,-1 0 0 0 0,1 0 0 0 0,-1 0 0 0 0,0 0 0 0 0,0 1 0 0 0,0-1 0 0 0,0 1 0 0 0,-1 0 0 0 0,1-1 0 0 0,-1 1 0 0 0,1 7 0 0 0,-2-7-27 0 0,-1-1 1 0 0,1 0-1 0 0,-1 1 1 0 0,0-1 0 0 0,0 0-1 0 0,-1 0 1 0 0,1 0-1 0 0,0 0 1 0 0,-1 0-1 0 0,0 0 1 0 0,0 0 0 0 0,0-1-1 0 0,0 1 1 0 0,0-1-1 0 0,-3 3 1 0 0,-39 35 221 0 0,29-29-277 0 0,-1-1-1 0 0,0-1 1 0 0,-23 11-1 0 0,0-6-3970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49.908"/>
    </inkml:context>
    <inkml:brush xml:id="br0">
      <inkml:brushProperty name="width" value="0.1" units="cm"/>
      <inkml:brushProperty name="height" value="0.1" units="cm"/>
      <inkml:brushProperty name="color" value="#FFFFFF"/>
    </inkml:brush>
  </inkml:definitions>
  <inkml:trace contextRef="#ctx0" brushRef="#br0">1 69 5625 0 0,'12'-5'1000'0'0,"4"-2"-132"0"0,0 1-92 0 0,6 0-112 0 0,-1 0-172 0 0,2 1-140 0 0,0-1-176 0 0,0 1-12 0 0,0 0-764 0 0,0-2-340 0 0,-3 3-240 0 0,-1 2 76 0 0,-4 0 51 0 0,-3 0 65 0 0,-1 2 52 0 0,-3 0 20 0 0,-4 1 32 0 0</inkml:trace>
  <inkml:trace contextRef="#ctx0" brushRef="#br0" timeOffset="1">178 173 1720 0 0,'0'1'168'0'0,"0"-1"0"0"0,-1 1 0 0 0,1 0 0 0 0,0 0 0 0 0,-1-1-1 0 0,1 1 1 0 0,0 0 0 0 0,0 0 0 0 0,0 0 0 0 0,0-1 0 0 0,0 1 0 0 0,0 0 0 0 0,0 0-1 0 0,0 0 1 0 0,0-1 0 0 0,0 1 0 0 0,0 0 0 0 0,0 0 0 0 0,0 0 0 0 0,1-1 0 0 0,-1 1 0 0 0,0 0-1 0 0,1 0 1 0 0,-1-1 0 0 0,1 1 0 0 0,-1 0 0 0 0,2 1 0 0 0,-1-2-42 0 0,0 1 0 0 0,1 0 0 0 0,-1 0 0 0 0,1-1 0 0 0,0 1-1 0 0,-1-1 1 0 0,1 1 0 0 0,-1-1 0 0 0,1 1 0 0 0,0-1 0 0 0,-1 0 0 0 0,1 0 0 0 0,2 0 0 0 0,8-1-284 0 0,1-1 0 0 0,24-5 0 0 0,-30 5 81 0 0,33-8-1703 0 0,0-3 0 0 0,41-18 0 0 0,-54 19 959 0 0</inkml:trace>
</inkml:ink>
</file>

<file path=ppt/ink/ink7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2.498"/>
    </inkml:context>
    <inkml:brush xml:id="br0">
      <inkml:brushProperty name="width" value="0.1" units="cm"/>
      <inkml:brushProperty name="height" value="0.1" units="cm"/>
      <inkml:brushProperty name="color" value="#FFFFFF"/>
    </inkml:brush>
  </inkml:definitions>
  <inkml:trace contextRef="#ctx0" brushRef="#br0">12 72 4724 0 0,'-11'-14'2022'0'0,"13"4"-98"0"0,1 8-1800 0 0,-1 1 1 0 0,0 0-1 0 0,1-1 0 0 0,-1 1 0 0 0,1 0 0 0 0,-1 0 0 0 0,1 1 0 0 0,0-1 0 0 0,-1 0 0 0 0,4 1 1 0 0,136-18 1004 0 0,-42 7-700 0 0,-72 7-708 0 0,0 2 0 0 0,0 0 0 0 0,36 4 0 0 0,-98 15-7375 0 0,17-14 6566 0 0</inkml:trace>
</inkml:ink>
</file>

<file path=ppt/ink/ink7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2.978"/>
    </inkml:context>
    <inkml:brush xml:id="br0">
      <inkml:brushProperty name="width" value="0.1" units="cm"/>
      <inkml:brushProperty name="height" value="0.1" units="cm"/>
      <inkml:brushProperty name="color" value="#FFFFFF"/>
    </inkml:brush>
  </inkml:definitions>
  <inkml:trace contextRef="#ctx0" brushRef="#br0">96 0 1416 0 0,'-4'2'288'0'0,"0"0"1"0"0,0 0-1 0 0,0 1 0 0 0,0-1 0 0 0,0 1 1 0 0,0 0-1 0 0,1 0 0 0 0,-1 1 1 0 0,1-1-1 0 0,0 0 0 0 0,0 1 0 0 0,0 0 1 0 0,1 0-1 0 0,-1 0 0 0 0,-2 6 0 0 0,-3 9 238 0 0,1-1 0 0 0,-7 27 0 0 0,7-22 303 0 0,4-3 371 0 0,4-20-1157 0 0,-1 0-1 0 0,0 1 1 0 0,0-1-1 0 0,0 0 1 0 0,0 1-1 0 0,1-1 1 0 0,-1 0-1 0 0,0 1 1 0 0,0-1 0 0 0,0 0-1 0 0,1 1 1 0 0,-1-1-1 0 0,0 0 1 0 0,1 0-1 0 0,-1 1 1 0 0,0-1-1 0 0,1 0 1 0 0,-1 0 0 0 0,0 0-1 0 0,1 0 1 0 0,-1 1-1 0 0,0-1 1 0 0,1 0-1 0 0,-1 0 1 0 0,1 0-1 0 0,0 0 1 0 0,2 0 116 0 0,1 0 0 0 0,0-1 0 0 0,0 0 0 0 0,0 0 1 0 0,-1 0-1 0 0,8-3 0 0 0,-4 2-256 0 0,15-5 163 0 0,0 0 1 0 0,0 2-1 0 0,1 1 0 0 0,0 0 1 0 0,0 2-1 0 0,0 1 0 0 0,0 0 1 0 0,33 5-1 0 0,-46-3-34 0 0,-1 0 0 0 0,0 1 0 0 0,0 0 0 0 0,0 1 0 0 0,-1-1 0 0 0,1 2 0 0 0,0-1 0 0 0,-1 2 0 0 0,0-1 0 0 0,0 1 0 0 0,0 0 0 0 0,-1 0 0 0 0,0 1 0 0 0,0 0-1 0 0,0 0 1 0 0,-1 1 0 0 0,1 0 0 0 0,-2 0 0 0 0,1 1 0 0 0,-1-1 0 0 0,0 1 0 0 0,-1 0 0 0 0,7 16 0 0 0,-9-18 6 0 0,0 0 0 0 0,0 0 1 0 0,-1 0-1 0 0,0 0 0 0 0,0 0 0 0 0,0 0 0 0 0,-1 0 0 0 0,0 0 0 0 0,0 0 0 0 0,-1 1 0 0 0,1-1 1 0 0,-1 0-1 0 0,-1 0 0 0 0,1 0 0 0 0,-4 8 0 0 0,1-6 21 0 0,0 1 0 0 0,-1-1 0 0 0,0 0-1 0 0,0-1 1 0 0,-1 1 0 0 0,0-1 0 0 0,0 0 0 0 0,-1-1 0 0 0,-9 9-1 0 0,-3-2 110 0 0,0 0-1 0 0,0-1 1 0 0,-1-1-1 0 0,-1 0 1 0 0,0-2-1 0 0,0 0 0 0 0,-34 8 1 0 0,51-16-217 0 0,-66 14 671 0 0,64-14-892 0 0,-1 0 1 0 0,0-1-1 0 0,0 1 0 0 0,1-1 1 0 0,-1-1-1 0 0,0 1 1 0 0,0-1-1 0 0,-7-2 0 0 0,13 3 14 0 0,0 0 0 0 0,0-1-1 0 0,0 1 1 0 0,1 0-1 0 0,-1-1 1 0 0,0 1 0 0 0,0-1-1 0 0,0 1 1 0 0,1-1 0 0 0,-1 1-1 0 0,0-1 1 0 0,1 0 0 0 0,-1 1-1 0 0,0-1 1 0 0,1 0 0 0 0,-1 0-1 0 0,1 1 1 0 0,-1-1-1 0 0,1 0 1 0 0,-1 0 0 0 0,0-1-1 0 0</inkml:trace>
</inkml:ink>
</file>

<file path=ppt/ink/ink7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4.199"/>
    </inkml:context>
    <inkml:brush xml:id="br0">
      <inkml:brushProperty name="width" value="0.1" units="cm"/>
      <inkml:brushProperty name="height" value="0.1" units="cm"/>
      <inkml:brushProperty name="color" value="#FFFFFF"/>
    </inkml:brush>
  </inkml:definitions>
  <inkml:trace contextRef="#ctx0" brushRef="#br0">132 315 4144 0 0,'0'-6'755'0'0,"1"0"-1"0"0,0 0 0 0 0,0 1 1 0 0,0-1-1 0 0,4-9 0 0 0,-3 12 178 0 0,-3 5-235 0 0,-9 22-312 0 0,-25 62 396 0 0,-25 94 0 0 0,23-78-254 0 0,69-275-395 0 0,-21 99-161 0 0,24-89 0 0 0,-23 113 17 0 0,-5 18-28 0 0,2-1 0 0 0,0 2 0 0 0,2-1 0 0 0,16-30 0 0 0,-26 61 39 0 0,-1 0 0 0 0,0 1 0 0 0,0-1-1 0 0,1 0 1 0 0,-1 1 0 0 0,1-1 0 0 0,-1 1 0 0 0,1-1-1 0 0,-1 1 1 0 0,1-1 0 0 0,-1 1 0 0 0,1-1 0 0 0,-1 1-1 0 0,1-1 1 0 0,-1 1 0 0 0,1 0 0 0 0,0-1 0 0 0,-1 1 0 0 0,1 0-1 0 0,0 0 1 0 0,-1-1 0 0 0,1 1 0 0 0,0 0 0 0 0,-1 0-1 0 0,1 0 1 0 0,0 0 0 0 0,-1 0 0 0 0,1 0 0 0 0,1 0-1 0 0,0 1 4 0 0,-1-1 1 0 0,0 1-1 0 0,1 0 0 0 0,-1 0 0 0 0,0 0 0 0 0,0 0 0 0 0,1 0 0 0 0,-1 0 0 0 0,0 0 0 0 0,0 0 0 0 0,0 1 0 0 0,0-1 0 0 0,0 2 0 0 0,24 48 110 0 0,-23-46-101 0 0,54 134 194 0 0,-37-82-23 0 0,21 103 1 0 0,-16-54-35 0 0,-12-50-504 0 0,-12-19-3607 0 0</inkml:trace>
</inkml:ink>
</file>

<file path=ppt/ink/ink7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4.810"/>
    </inkml:context>
    <inkml:brush xml:id="br0">
      <inkml:brushProperty name="width" value="0.1" units="cm"/>
      <inkml:brushProperty name="height" value="0.1" units="cm"/>
      <inkml:brushProperty name="color" value="#FFFFFF"/>
    </inkml:brush>
  </inkml:definitions>
  <inkml:trace contextRef="#ctx0" brushRef="#br0">8 117 3432 0 0,'-1'1'39'0'0,"1"-1"-1"0"0,0 0 0 0 0,0 0 1 0 0,0 0-1 0 0,-1 0 0 0 0,1 0 1 0 0,0 0-1 0 0,0 0 0 0 0,-1 0 1 0 0,1 0-1 0 0,0 0 0 0 0,0 0 1 0 0,0 0-1 0 0,-1 0 0 0 0,1 0 1 0 0,0 0-1 0 0,0 0 0 0 0,-1-1 1 0 0,1 1-1 0 0,0 0 0 0 0,0 0 1 0 0,0 0-1 0 0,-1 0 0 0 0,1 0 1 0 0,0 0-1 0 0,0-1 0 0 0,0 1 1 0 0,0 0-1 0 0,0 0 0 0 0,-1 0 1 0 0,1 0-1 0 0,0-1 0 0 0,0 1 1 0 0,0 0-1 0 0,0 0 0 0 0,0 0 1 0 0,0-1-1 0 0,0 1 0 0 0,0 0 1 0 0,-1 0-1 0 0,1-1 0 0 0,0 1 1 0 0,0 0-1 0 0,0 0 0 0 0,0-1 1 0 0,0 1-1 0 0,0 0 0 0 0,0 0 1 0 0,0 0-1 0 0,1-1 0 0 0,-1 1 1 0 0,0 0-1 0 0,0 0 0 0 0,0 0 1 0 0,0-1-1 0 0,0 1 0 0 0,0 0 1 0 0,0 0-1 0 0,0 0 0 0 0,1-1 1 0 0,-1 1-1 0 0,0 0 0 0 0,0 0 1 0 0,23-9 672 0 0,32-1-515 0 0,235-50-2126 0 0,-175 34 2651 0 0,-114 25-653 0 0,1 1-1 0 0,-1-1 1 0 0,1 1 0 0 0,0-1-1 0 0,-1 1 1 0 0,1 0 0 0 0,0 0-1 0 0,-1 0 1 0 0,1 0 0 0 0,0 0-1 0 0,-1 0 1 0 0,1 0 0 0 0,0 1-1 0 0,-1-1 1 0 0,1 0 0 0 0,-1 1-1 0 0,1 0 1 0 0,0-1 0 0 0,-1 1-1 0 0,1 0 1 0 0,-1 0 0 0 0,0-1-1 0 0,1 1 1 0 0,-1 0 0 0 0,0 1-1 0 0,1-1 1 0 0,-1 0 0 0 0,0 0-1 0 0,1 2 1 0 0,0 2 101 0 0,0 0 0 0 0,0 0 0 0 0,0 1 0 0 0,-1-1 0 0 0,0 0 0 0 0,0 0 0 0 0,0 9 0 0 0,2 15-100 0 0,2 3 243 0 0,1 45 0 0 0,-2-17 112 0 0,-4-46-566 0 0,-4-18-284 0 0,-3-24-28 0 0,6-1 207 0 0,0 10 376 0 0,1 0-1 0 0,0 0 1 0 0,6-29 0 0 0,-6 44-95 0 0,1 1 0 0 0,0-1 0 0 0,0 0 0 0 0,0 1 0 0 0,0-1-1 0 0,1 1 1 0 0,-1-1 0 0 0,1 1 0 0 0,0 0 0 0 0,0-1 0 0 0,0 1 0 0 0,0 0 0 0 0,1 0 0 0 0,-1 1 0 0 0,1-1 0 0 0,0 0 0 0 0,0 1-1 0 0,0 0 1 0 0,0 0 0 0 0,0 0 0 0 0,0 0 0 0 0,1 0 0 0 0,5-2 0 0 0,-5 4-2 0 0,0-1 1 0 0,0 1-1 0 0,0 0 1 0 0,-1 0-1 0 0,1 1 0 0 0,0-1 1 0 0,0 1-1 0 0,0 0 1 0 0,0 0-1 0 0,0 0 0 0 0,-1 0 1 0 0,1 1-1 0 0,0-1 1 0 0,-1 1-1 0 0,0 0 0 0 0,1 0 1 0 0,3 3-1 0 0,5 4 144 0 0,1 1 0 0 0,21 21 0 0 0,-25-21-55 0 0,-1 1 0 0 0,1 0 0 0 0,-2 0 0 0 0,0 1 0 0 0,0 0 0 0 0,-1 0 0 0 0,7 22 0 0 0,-4-7-797 0 0,-1 1 1 0 0,6 45-1 0 0,-14-73 572 0 0,0 1-1 0 0,0-1 1 0 0,0 1 0 0 0,0-1 0 0 0,0 1-1 0 0,0-1 1 0 0,0 1 0 0 0,1-1 0 0 0,-1 1-1 0 0,0-1 1 0 0,0 0 0 0 0,0 1-1 0 0,0-1 1 0 0,1 1 0 0 0,-1-1 0 0 0,0 0-1 0 0,1 1 1 0 0,-1-1 0 0 0,0 0 0 0 0,1 1-1 0 0,-1-1 1 0 0,0 0 0 0 0,1 1 0 0 0,-1-1-1 0 0,0 0 1 0 0,1 0 0 0 0,-1 1-1 0 0,1-1 1 0 0,-1 0 0 0 0,1 0 0 0 0,-1 0-1 0 0,1 0 1 0 0,-1 0 0 0 0,0 0 0 0 0,1 0-1 0 0,-1 0 1 0 0,1 0 0 0 0,-1 0 0 0 0,1 0-1 0 0,-1 0 1 0 0,1 0 0 0 0,-1 0-1 0 0,1 0 1 0 0,19-11-3287 0 0,-8 1 2379 0 0</inkml:trace>
</inkml:ink>
</file>

<file path=ppt/ink/ink7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5.202"/>
    </inkml:context>
    <inkml:brush xml:id="br0">
      <inkml:brushProperty name="width" value="0.1" units="cm"/>
      <inkml:brushProperty name="height" value="0.1" units="cm"/>
      <inkml:brushProperty name="color" value="#FFFFFF"/>
    </inkml:brush>
  </inkml:definitions>
  <inkml:trace contextRef="#ctx0" brushRef="#br0">298 76 1016 0 0,'2'-2'409'0'0,"-1"-1"1"0"0,1 0-1 0 0,-1 0 0 0 0,1 0 1 0 0,-1 0-1 0 0,0 0 1 0 0,0 0-1 0 0,-1 0 0 0 0,1 0 1 0 0,-1-1-1 0 0,1 1 0 0 0,-1 0 1 0 0,0 0-1 0 0,-1-7 0 0 0,1 9-299 0 0,-1 0 0 0 0,1-1 0 0 0,-1 1-1 0 0,1 0 1 0 0,-1 0 0 0 0,1 0 0 0 0,-1 0-1 0 0,0-1 1 0 0,0 1 0 0 0,0 0 0 0 0,1 0-1 0 0,-1 0 1 0 0,0 0 0 0 0,0 1 0 0 0,-1-1 0 0 0,1 0-1 0 0,0 0 1 0 0,0 1 0 0 0,0-1 0 0 0,0 0-1 0 0,-1 1 1 0 0,1-1 0 0 0,0 1 0 0 0,0 0-1 0 0,-1-1 1 0 0,1 1 0 0 0,0 0 0 0 0,-1 0-1 0 0,1 0 1 0 0,0 0 0 0 0,-1 0 0 0 0,1 0-1 0 0,0 0 1 0 0,-1 0 0 0 0,1 1 0 0 0,0-1 0 0 0,-1 0-1 0 0,-1 2 1 0 0,2-2-56 0 0,-1 0 0 0 0,0 1 0 0 0,0-1 0 0 0,0 1-1 0 0,0 0 1 0 0,0-1 0 0 0,1 1 0 0 0,-1 0 0 0 0,0 0 0 0 0,1 0 0 0 0,-1 0 0 0 0,0 1 0 0 0,1-1-1 0 0,0 0 1 0 0,-1 1 0 0 0,1-1 0 0 0,0 1 0 0 0,0-1 0 0 0,-1 1 0 0 0,1 0 0 0 0,-1 3 0 0 0,1-2 11 0 0,0 1 1 0 0,0-1 0 0 0,0 1 0 0 0,1 0-1 0 0,0 0 1 0 0,0-1 0 0 0,0 1 0 0 0,0 0 0 0 0,0-1-1 0 0,2 8 1 0 0,1 1 36 0 0,1 1 0 0 0,0-1 0 0 0,1 0 0 0 0,0-1 0 0 0,12 19 0 0 0,4 1 56 0 0,-15-23-118 0 0,0 0 0 0 0,0 0 0 0 0,0 1 0 0 0,-1-1 0 0 0,-1 1-1 0 0,1 1 1 0 0,-2-1 0 0 0,1 0 0 0 0,-1 1 0 0 0,2 12 0 0 0,-5-19-33 0 0,-1 0-1 0 0,1 0 0 0 0,-1-1 0 0 0,0 1 0 0 0,0 0 0 0 0,0-1 1 0 0,0 1-1 0 0,-1 0 0 0 0,1-1 0 0 0,0 0 0 0 0,-1 1 1 0 0,0-1-1 0 0,0 0 0 0 0,0 0 0 0 0,0 0 0 0 0,0 0 1 0 0,0 0-1 0 0,0 0 0 0 0,0 0 0 0 0,-1-1 0 0 0,1 1 1 0 0,-1-1-1 0 0,1 0 0 0 0,-5 2 0 0 0,-4 2 8 0 0,0-1 0 0 0,0 0-1 0 0,-1 0 1 0 0,-18 3 0 0 0,8-4 78 0 0,-1-1 1 0 0,-40-1-1 0 0,52-2-76 0 0,1 0 0 0 0,-1 0 0 0 0,0-1 0 0 0,1-1 0 0 0,-1 1 0 0 0,1-2 0 0 0,0 1-1 0 0,-10-6 1 0 0,19 8-104 0 0,0 1-1 0 0,1 0 1 0 0,-1-1-1 0 0,1 1 1 0 0,-1-1-1 0 0,1 1 1 0 0,-1 0-1 0 0,1-1 1 0 0,-1 1-1 0 0,1-1 1 0 0,-1 1-1 0 0,1-1 1 0 0,0 0-1 0 0,-1 1 1 0 0,1-1-1 0 0,0 1 1 0 0,-1-1-1 0 0,1 0 1 0 0,0 1-1 0 0,0-1 1 0 0,0 0-1 0 0,-1 1 1 0 0,1-1-1 0 0,0 0 1 0 0,0 1-1 0 0,0-1 1 0 0,0 0-1 0 0,0 1 0 0 0,0-1 1 0 0,1 0-1 0 0,-1 1 1 0 0,0-1-1 0 0,0 0 1 0 0,0 1-1 0 0,1-1 1 0 0,-1-1-1 0 0,17-19-3855 0 0,-7 12 1140 0 0</inkml:trace>
</inkml:ink>
</file>

<file path=ppt/ink/ink7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5.568"/>
    </inkml:context>
    <inkml:brush xml:id="br0">
      <inkml:brushProperty name="width" value="0.1" units="cm"/>
      <inkml:brushProperty name="height" value="0.1" units="cm"/>
      <inkml:brushProperty name="color" value="#FFFFFF"/>
    </inkml:brush>
  </inkml:definitions>
  <inkml:trace contextRef="#ctx0" brushRef="#br0">22 0 5272 0 0,'-6'0'605'0'0,"0"0"-153"0"0,1 0-48 0 0,2 1-480 0 0,2 0-272 0 0</inkml:trace>
</inkml:ink>
</file>

<file path=ppt/ink/ink7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5.946"/>
    </inkml:context>
    <inkml:brush xml:id="br0">
      <inkml:brushProperty name="width" value="0.1" units="cm"/>
      <inkml:brushProperty name="height" value="0.1" units="cm"/>
      <inkml:brushProperty name="color" value="#FFFFFF"/>
    </inkml:brush>
  </inkml:definitions>
  <inkml:trace contextRef="#ctx0" brushRef="#br0">4 0 1588 0 0,'-1'6'1532'0'0,"1"0"-264"0"0,-3-1-200 0 0,3 0-175 0 0,0 0-117 0 0,0 1-228 0 0,0-2-216 0 0,0 1-184 0 0,0-2-16 0 0,0-1-620 0 0,1 0-396 0 0</inkml:trace>
</inkml:ink>
</file>

<file path=ppt/ink/ink7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6.348"/>
    </inkml:context>
    <inkml:brush xml:id="br0">
      <inkml:brushProperty name="width" value="0.1" units="cm"/>
      <inkml:brushProperty name="height" value="0.1" units="cm"/>
      <inkml:brushProperty name="color" value="#FFFFFF"/>
    </inkml:brush>
  </inkml:definitions>
  <inkml:trace contextRef="#ctx0" brushRef="#br0">0 182 2000 0 0,'181'-10'6960'0'0,"-28"-1"-5060"0"0,180-9 389 0 0,-331 19-2452 0 0,0 1 0 0 0,0 0 0 0 0,0-1 0 0 0,0 1 0 0 0,0-1 1 0 0,0 1-1 0 0,0-1 0 0 0,-1 0 0 0 0,1 0 0 0 0,0 0 0 0 0,0 0 0 0 0,-1 0 0 0 0,1 0 0 0 0,-1 0 0 0 0,1-1 0 0 0,-1 1 0 0 0,1-1 0 0 0,-1 1 0 0 0,0-1 0 0 0,0 1 0 0 0,0-1 0 0 0,2-2 1 0 0</inkml:trace>
  <inkml:trace contextRef="#ctx0" brushRef="#br0" timeOffset="1">584 27 6405 0 0,'-8'-4'607'0'0,"-29"-17"1112"0"0,30 19 1394 0 0,60 37-2193 0 0,-29-21-684 0 0,-1 1 0 0 0,22 19 0 0 0,-40-30-199 0 0,0 1 1 0 0,0 0-1 0 0,0 0 1 0 0,-1 0 0 0 0,0 0-1 0 0,0 0 1 0 0,-1 1-1 0 0,1 0 1 0 0,-1-1-1 0 0,0 2 1 0 0,-1-1-1 0 0,0 0 1 0 0,3 12-1 0 0,-5-16-17 0 0,0 1-1 0 0,0 0 1 0 0,0 0-1 0 0,-1-1 0 0 0,0 1 1 0 0,1 0-1 0 0,-1-1 1 0 0,0 1-1 0 0,0-1 1 0 0,0 1-1 0 0,-1-1 0 0 0,1 1 1 0 0,-1-1-1 0 0,1 0 1 0 0,-1 0-1 0 0,0 0 1 0 0,0 0-1 0 0,0 0 0 0 0,0 0 1 0 0,0 0-1 0 0,-3 1 1 0 0,-8 7 168 0 0,0-1 1 0 0,-19 10 0 0 0,27-16-116 0 0,-18 11-102 0 0,-21 10-114 0 0,13-17-6389 0 0</inkml:trace>
</inkml:ink>
</file>

<file path=ppt/ink/ink7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7.969"/>
    </inkml:context>
    <inkml:brush xml:id="br0">
      <inkml:brushProperty name="width" value="0.1" units="cm"/>
      <inkml:brushProperty name="height" value="0.1" units="cm"/>
      <inkml:brushProperty name="color" value="#FFFFFF"/>
    </inkml:brush>
  </inkml:definitions>
  <inkml:trace contextRef="#ctx0" brushRef="#br0">9 14 4252 0 0,'-8'-9'1417'0'0,"9"5"-157"0"0,19 4 350 0 0,-4 1-1552 0 0,55 1 402 0 0,43-1 145 0 0,-103-2-573 0 0,-1 0 313 0 0,-1 0-1 0 0,0 1 1 0 0,1 0-1 0 0,-1 0 1 0 0,12 3-1 0 0,-21-3-335 0 0,1 1-1 0 0,-1-1 1 0 0,1 1 0 0 0,-1-1 0 0 0,1 1-1 0 0,-1-1 1 0 0,1 1 0 0 0,-1 0-1 0 0,1-1 1 0 0,-1 1 0 0 0,0 0-1 0 0,1-1 1 0 0,-1 1 0 0 0,0 0-1 0 0,0-1 1 0 0,1 1 0 0 0,-1 0 0 0 0,0-1-1 0 0,0 1 1 0 0,0 0 0 0 0,0 0-1 0 0,0-1 1 0 0,0 1 0 0 0,0 0-1 0 0,0 0 1 0 0,0-1 0 0 0,-1 3-1 0 0,-4 22 169 0 0,5-23-155 0 0,-17 57 659 0 0,-44 103 0 0 0,-52 80 914 0 0,71-155-1192 0 0,15-18-2344 0 0</inkml:trace>
</inkml:ink>
</file>

<file path=ppt/ink/ink7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8.365"/>
    </inkml:context>
    <inkml:brush xml:id="br0">
      <inkml:brushProperty name="width" value="0.1" units="cm"/>
      <inkml:brushProperty name="height" value="0.1" units="cm"/>
      <inkml:brushProperty name="color" value="#FFFFFF"/>
    </inkml:brush>
  </inkml:definitions>
  <inkml:trace contextRef="#ctx0" brushRef="#br0">6 54 4672 0 0,'-1'0'104'0'0,"1"0"0"0"0,0 0 0 0 0,0 0-1 0 0,-1 0 1 0 0,1-1 0 0 0,0 1 0 0 0,0 0 0 0 0,-1-1 103 0 0,1 1-103 0 0,0 0 0 0 0,-1 0-1 0 0,1-1 1 0 0,0 1 0 0 0,0 0 0 0 0,0 0-1 0 0,0-1 1 0 0,-1 1 0 0 0,1 0 0 0 0,0-1 0 0 0,0 1-1 0 0,0 0 1 0 0,0-1 0 0 0,0 1 0 0 0,0 0-1 0 0,0-1 1 0 0,0 1 0 0 0,0 0 0 0 0,0-1-1 0 0,0 1 1 0 0,0 0 0 0 0,0-1 0 0 0,0 1 0 0 0,0 0-1 0 0,0 0 1 0 0,1-1 0 0 0,-1 1 0 0 0,0-1-1 0 0,16-4 1422 0 0,30 4-1301 0 0,-38 1 182 0 0,82 1 410 0 0,-3 0-1427 0 0,90-9 1 0 0,-164 6-753 0 0,0 0 1 0 0,0-1-1 0 0,0 0 1 0 0,0-1-1 0 0,21-9 1 0 0,-29 10 324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0.276"/>
    </inkml:context>
    <inkml:brush xml:id="br0">
      <inkml:brushProperty name="width" value="0.1" units="cm"/>
      <inkml:brushProperty name="height" value="0.1" units="cm"/>
      <inkml:brushProperty name="color" value="#FFFFFF"/>
    </inkml:brush>
  </inkml:definitions>
  <inkml:trace contextRef="#ctx0" brushRef="#br0">2 52 836 0 0,'-1'-29'4047'0'0,"1"6"631"0"0,3 46-1955 0 0,2 196 577 0 0,-5-89-2167 0 0,2-30-714 0 0,-2-59-8051 0 0</inkml:trace>
</inkml:ink>
</file>

<file path=ppt/ink/ink7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8.783"/>
    </inkml:context>
    <inkml:brush xml:id="br0">
      <inkml:brushProperty name="width" value="0.1" units="cm"/>
      <inkml:brushProperty name="height" value="0.1" units="cm"/>
      <inkml:brushProperty name="color" value="#FFFFFF"/>
    </inkml:brush>
  </inkml:definitions>
  <inkml:trace contextRef="#ctx0" brushRef="#br0">0 60 1644 0 0,'10'-7'774'0'0,"0"0"0"0"0,1 1 1 0 0,-1 1-1 0 0,1-1 0 0 0,0 2 0 0 0,0-1 0 0 0,16-3 0 0 0,-12 5-444 0 0,0 0-1 0 0,0 1 1 0 0,0 0-1 0 0,1 1 1 0 0,-1 1-1 0 0,0 0 1 0 0,1 1-1 0 0,-1 1 1 0 0,17 4-1 0 0,-27-5-263 0 0,0 0 0 0 0,0 1 0 0 0,-1-1 0 0 0,1 1 0 0 0,-1 0 0 0 0,0 0 0 0 0,1 1 0 0 0,-1-1 0 0 0,0 1 0 0 0,0 0 0 0 0,-1 0 0 0 0,1 1 0 0 0,-1-1 0 0 0,1 1 0 0 0,-1-1 0 0 0,0 1 0 0 0,0 0 0 0 0,-1 0 0 0 0,1 0 0 0 0,3 10 0 0 0,-5-9-27 0 0,0-1 0 0 0,0 2 1 0 0,0-1-1 0 0,-1 0 0 0 0,1 0 0 0 0,-1 0 0 0 0,0 0 0 0 0,-1 0 0 0 0,0 0 0 0 0,1 0 1 0 0,-1 0-1 0 0,-1 0 0 0 0,1 0 0 0 0,-1 0 0 0 0,0-1 0 0 0,0 1 0 0 0,0 0 1 0 0,-1-1-1 0 0,0 0 0 0 0,-3 6 0 0 0,-6 4 63 0 0,0 0 1 0 0,-1-1-1 0 0,-19 16 1 0 0,-17 17 239 0 0,48-45-326 0 0,-1 1 0 0 0,1-1 1 0 0,-1 1-1 0 0,1-1 0 0 0,0 1 0 0 0,-1 0 1 0 0,1-1-1 0 0,0 1 0 0 0,0 0 0 0 0,0 0 1 0 0,0 3-1 0 0,1-4-9 0 0,1-1 0 0 0,-1 1 0 0 0,0 0 0 0 0,1 0 0 0 0,0-1 0 0 0,-1 1 0 0 0,1 0-1 0 0,-1-1 1 0 0,1 1 0 0 0,0 0 0 0 0,-1-1 0 0 0,1 1 0 0 0,0-1 0 0 0,0 1 0 0 0,0-1 0 0 0,-1 0 0 0 0,1 1 0 0 0,0-1 0 0 0,0 0 0 0 0,0 1 0 0 0,0-1 0 0 0,0 0 0 0 0,-1 0 0 0 0,1 0 0 0 0,0 0 0 0 0,1 0 0 0 0,25 6 23 0 0,0 2 0 0 0,0 0 0 0 0,-1 2 0 0 0,42 21 0 0 0,-59-26-22 0 0,0 1 0 0 0,-1-1 0 0 0,0 1 0 0 0,-1 1 0 0 0,1 0 0 0 0,-1 0 0 0 0,-1 0-1 0 0,1 1 1 0 0,-1 0 0 0 0,-1 0 0 0 0,1 0 0 0 0,-1 1 0 0 0,-1 0 0 0 0,1 0 0 0 0,-2 0-1 0 0,6 18 1 0 0,-8-23-3 0 0,0 0 0 0 0,0 1 0 0 0,-1-1-1 0 0,1 1 1 0 0,-1 0 0 0 0,0-1 0 0 0,-1 1-1 0 0,1-1 1 0 0,-1 1 0 0 0,1-1-1 0 0,-1 1 1 0 0,-1-1 0 0 0,1 0 0 0 0,-1 1-1 0 0,0-1 1 0 0,-2 4 0 0 0,0-2 37 0 0,0 0 1 0 0,0 0 0 0 0,-1 0-1 0 0,0-1 1 0 0,0 0-1 0 0,-1 0 1 0 0,1 0 0 0 0,-1-1-1 0 0,-8 5 1 0 0,-2 0 101 0 0,0 0 0 0 0,-1-2 0 0 0,-1 0 1 0 0,1-1-1 0 0,-1 0 0 0 0,0-2 0 0 0,-19 3 1 0 0,25-5-220 0 0,-1 0 0 0 0,1-1 0 0 0,-1 0 0 0 0,0-1 0 0 0,0 0 0 0 0,1-1 0 0 0,-1-1 0 0 0,0 0 0 0 0,1 0 0 0 0,0-2 0 0 0,0 1 0 0 0,-23-11 0 0 0,34 13-313 0 0,-1 0 0 0 0,0 0-1 0 0,1 0 1 0 0,0-1 0 0 0,-1 1-1 0 0,1 0 1 0 0,0-1 0 0 0,0 1-1 0 0,-1-1 1 0 0,1 1 0 0 0,0-1-1 0 0,1 0 1 0 0,-1 1 0 0 0,0-1-1 0 0,0 0 1 0 0,1 1 0 0 0,-1-4-1 0 0,0-2-2606 0 0</inkml:trace>
</inkml:ink>
</file>

<file path=ppt/ink/ink7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49.908"/>
    </inkml:context>
    <inkml:brush xml:id="br0">
      <inkml:brushProperty name="width" value="0.1" units="cm"/>
      <inkml:brushProperty name="height" value="0.1" units="cm"/>
      <inkml:brushProperty name="color" value="#FFFFFF"/>
    </inkml:brush>
  </inkml:definitions>
  <inkml:trace contextRef="#ctx0" brushRef="#br0">208 273 4636 0 0,'-1'-1'163'0'0,"1"0"-1"0"0,0 0 1 0 0,0 0-1 0 0,0 0 0 0 0,0 0 1 0 0,-1 0-1 0 0,1 0 1 0 0,-1 0-1 0 0,1 0 0 0 0,0 1 1 0 0,-1-1-1 0 0,0 0 1 0 0,1 0-1 0 0,-1 0 0 0 0,1 1 1 0 0,-1-1-1 0 0,0 0 1 0 0,0 0-1 0 0,1 1 0 0 0,-1-1 1 0 0,0 1-1 0 0,-1-2 1 0 0,0 3-41 0 0,0 0 0 0 0,1 1 1 0 0,-1-1-1 0 0,0 0 1 0 0,1 0-1 0 0,0 1 0 0 0,-1-1 1 0 0,1 1-1 0 0,0 0 0 0 0,0-1 1 0 0,-2 4-1 0 0,-14 23 273 0 0,1 2 0 0 0,1 0 0 0 0,1 1-1 0 0,2 0 1 0 0,-8 34 0 0 0,-11 23 163 0 0,-20 68 402 0 0,55-272-664 0 0,48-193-346 0 0,-42 258 32 0 0,21-82-18 0 0,-28 121 20 0 0,2 0 0 0 0,0 0-1 0 0,0 1 1 0 0,1-1 0 0 0,0 1 0 0 0,1 1 0 0 0,0-1-1 0 0,12-11 1 0 0,-18 21 14 0 0,-1 0 0 0 0,1 0 0 0 0,0 0-1 0 0,0 1 1 0 0,0-1 0 0 0,0 0 0 0 0,0 1-1 0 0,0-1 1 0 0,0 1 0 0 0,0-1 0 0 0,0 1-1 0 0,0 0 1 0 0,0-1 0 0 0,0 1 0 0 0,0 0-1 0 0,0 0 1 0 0,0-1 0 0 0,0 1 0 0 0,0 0 0 0 0,0 0-1 0 0,1 0 1 0 0,-1 0 0 0 0,0 1 0 0 0,0-1-1 0 0,0 0 1 0 0,1 1 0 0 0,1 0 5 0 0,0 1 1 0 0,0-1 0 0 0,0 1-1 0 0,-1 0 1 0 0,1 0 0 0 0,-1 0-1 0 0,1 0 1 0 0,-1 0 0 0 0,3 4-1 0 0,3 5 44 0 0,0 0 0 0 0,-1 0 0 0 0,9 19 0 0 0,9 29 111 0 0,20 70 0 0 0,-25-63-63 0 0,-3 1 1 0 0,-3 0-1 0 0,10 108 0 0 0,-24-166-307 0 0,1 26-675 0 0,-1-33 660 0 0,0-1 0 0 0,0 0 0 0 0,-1 1 0 0 0,1-1 1 0 0,0 0-1 0 0,-1 1 0 0 0,1-1 0 0 0,-1 0 0 0 0,1 1 0 0 0,-1-1 0 0 0,0 0 0 0 0,1 0 1 0 0,-1 1-1 0 0,0-1 0 0 0,0 0 0 0 0,0 0 0 0 0,0 0 0 0 0,0 0 0 0 0,-2 1 0 0 0</inkml:trace>
</inkml:ink>
</file>

<file path=ppt/ink/ink7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0.288"/>
    </inkml:context>
    <inkml:brush xml:id="br0">
      <inkml:brushProperty name="width" value="0.1" units="cm"/>
      <inkml:brushProperty name="height" value="0.1" units="cm"/>
      <inkml:brushProperty name="color" value="#FFFFFF"/>
    </inkml:brush>
  </inkml:definitions>
  <inkml:trace contextRef="#ctx0" brushRef="#br0">0 103 3024 0 0,'0'-1'68'0'0,"0"1"0"0"0,0-1 0 0 0,0 0 0 0 0,1 1 0 0 0,-1-1 0 0 0,0 1 0 0 0,0-1 0 0 0,1 0-1 0 0,-1 1 1 0 0,0-1 0 0 0,0 1 0 0 0,1-1 0 0 0,-1 1 0 0 0,1-1 0 0 0,-1 1 0 0 0,0-1 0 0 0,1 1 0 0 0,-1-1-1 0 0,1 1 1 0 0,-1 0 0 0 0,1-1 0 0 0,-1 1 0 0 0,1 0 0 0 0,0-1 0 0 0,-1 1 0 0 0,1 0 0 0 0,-1 0 0 0 0,1-1-1 0 0,0 1 1 0 0,-1 0 0 0 0,1 0 0 0 0,1 0 0 0 0,27-10 220 0 0,-24 9-146 0 0,242-70-3797 0 0,-227 64 3027 0 0</inkml:trace>
</inkml:ink>
</file>

<file path=ppt/ink/ink7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0.626"/>
    </inkml:context>
    <inkml:brush xml:id="br0">
      <inkml:brushProperty name="width" value="0.1" units="cm"/>
      <inkml:brushProperty name="height" value="0.1" units="cm"/>
      <inkml:brushProperty name="color" value="#FFFFFF"/>
    </inkml:brush>
  </inkml:definitions>
  <inkml:trace contextRef="#ctx0" brushRef="#br0">1 16 1256 0 0,'16'-6'899'0'0,"20"-4"2273"0"0,-35 10-3099 0 0,0 0 1 0 0,0 0-1 0 0,-1 0 0 0 0,1 0 0 0 0,0 0 0 0 0,0 0 0 0 0,0 1 0 0 0,0-1 0 0 0,0 0 0 0 0,0 0 1 0 0,-1 1-1 0 0,1-1 0 0 0,0 0 0 0 0,0 1 0 0 0,-1-1 0 0 0,1 1 0 0 0,0-1 0 0 0,0 1 0 0 0,-1 0 1 0 0,1-1-1 0 0,0 1 0 0 0,-1-1 0 0 0,1 1 0 0 0,-1 0 0 0 0,1 0 0 0 0,-1-1 0 0 0,1 1 0 0 0,-1 0 1 0 0,0 0-1 0 0,1 0 0 0 0,-1-1 0 0 0,0 1 0 0 0,0 0 0 0 0,1 0 0 0 0,-1 1 0 0 0,40 270 3170 0 0,-33-204-2192 0 0,-5-99-922 0 0,1-20-217 0 0,10-50-1 0 0,-10 87 67 0 0,0-1-1 0 0,1 1 1 0 0,0 0 0 0 0,1 0 0 0 0,1 0 0 0 0,0 1 0 0 0,1 0 0 0 0,11-16 0 0 0,-16 26 16 0 0,-1 1 1 0 0,1 0 0 0 0,0 0-1 0 0,0 0 1 0 0,-1 1 0 0 0,1-1-1 0 0,1 0 1 0 0,-1 1 0 0 0,0-1-1 0 0,0 1 1 0 0,1-1 0 0 0,-1 1-1 0 0,1 0 1 0 0,-1 0 0 0 0,1 1-1 0 0,-1-1 1 0 0,1 0 0 0 0,-1 1-1 0 0,1-1 1 0 0,2 1 0 0 0,-1 0 5 0 0,1 1 0 0 0,-1-1 1 0 0,0 1-1 0 0,0 0 1 0 0,0 0-1 0 0,0 1 0 0 0,0-1 1 0 0,-1 1-1 0 0,1 0 0 0 0,0 0 1 0 0,5 4-1 0 0,2 3 41 0 0,-1 0 0 0 0,1 0 0 0 0,-2 1-1 0 0,1 0 1 0 0,-2 1 0 0 0,14 19 0 0 0,-18-21 47 0 0,1 0 1 0 0,-1 1-1 0 0,0-1 0 0 0,-1 1 1 0 0,0 0-1 0 0,-1-1 0 0 0,2 20 1 0 0,0 72-721 0 0,-4-84-53 0 0,3-8-2680 0 0</inkml:trace>
</inkml:ink>
</file>

<file path=ppt/ink/ink7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1.009"/>
    </inkml:context>
    <inkml:brush xml:id="br0">
      <inkml:brushProperty name="width" value="0.1" units="cm"/>
      <inkml:brushProperty name="height" value="0.1" units="cm"/>
      <inkml:brushProperty name="color" value="#FFFFFF"/>
    </inkml:brush>
  </inkml:definitions>
  <inkml:trace contextRef="#ctx0" brushRef="#br0">186 53 4780 0 0,'0'-2'231'0'0,"0"0"-1"0"0,0-1 0 0 0,-1 1 0 0 0,1 0 0 0 0,0 0 0 0 0,-1 0 0 0 0,0 0 0 0 0,1-1 0 0 0,-1 1 0 0 0,0 0 0 0 0,0 0 0 0 0,0 0 0 0 0,0 0 0 0 0,-1 1 1 0 0,1-1-1 0 0,0 0 0 0 0,-1 0 0 0 0,1 1 0 0 0,-1-1 0 0 0,0 1 0 0 0,1-1 0 0 0,-4 0 0 0 0,3 1-152 0 0,0 0 0 0 0,0 0 0 0 0,0 0 0 0 0,0 0 0 0 0,0 0 0 0 0,0 1-1 0 0,-1-1 1 0 0,1 1 0 0 0,0 0 0 0 0,0 0 0 0 0,-1 0 0 0 0,1 0 0 0 0,0 0 0 0 0,0 0 0 0 0,-1 0-1 0 0,1 1 1 0 0,0-1 0 0 0,0 1 0 0 0,0 0 0 0 0,0 0 0 0 0,-1-1 0 0 0,1 1 0 0 0,0 1 0 0 0,0-1-1 0 0,1 0 1 0 0,-1 0 0 0 0,0 1 0 0 0,0-1 0 0 0,1 1 0 0 0,-1-1 0 0 0,1 1 0 0 0,-1 0 0 0 0,-1 2 0 0 0,0 0-26 0 0,0 1 1 0 0,1 0-1 0 0,-1 0 1 0 0,1 0 0 0 0,0 0-1 0 0,0 0 1 0 0,0 0 0 0 0,1 1-1 0 0,0-1 1 0 0,0 0 0 0 0,0 1-1 0 0,0-1 1 0 0,1 1 0 0 0,0-1-1 0 0,1 1 1 0 0,-1-1 0 0 0,1 1-1 0 0,0-1 1 0 0,0 1-1 0 0,4 9 1 0 0,3 4 25 0 0,1 0 0 0 0,1-1 1 0 0,1 0-1 0 0,17 22 0 0 0,-16-24-25 0 0,-1 1-1 0 0,0-1 1 0 0,-2 2 0 0 0,9 18 0 0 0,-18-35-49 0 0,1 1 1 0 0,0-1 0 0 0,-1 1 0 0 0,1 0 0 0 0,-1-1 0 0 0,0 1-1 0 0,1 0 1 0 0,-1-1 0 0 0,0 1 0 0 0,0 0 0 0 0,0 0-1 0 0,0-1 1 0 0,-1 1 0 0 0,1 0 0 0 0,0-1 0 0 0,-1 1-1 0 0,1 0 1 0 0,-1-1 0 0 0,1 1 0 0 0,-1-1 0 0 0,0 1 0 0 0,0-1-1 0 0,0 1 1 0 0,0-1 0 0 0,-1 2 0 0 0,0-1 1 0 0,-1 0 0 0 0,1 0 0 0 0,-1-1 0 0 0,0 1 0 0 0,0-1 0 0 0,0 0 0 0 0,0 1 0 0 0,0-1 0 0 0,0 0 1 0 0,0-1-1 0 0,0 1 0 0 0,-5 0 0 0 0,-5 0 7 0 0,0-1 0 0 0,0 0 1 0 0,0 0-1 0 0,-1-2 0 0 0,-17-3 1 0 0,25 4-64 0 0,1-1 0 0 0,0 1 0 0 0,0-1 1 0 0,0 0-1 0 0,0 0 0 0 0,-6-4 0 0 0,9 5-149 0 0,1 0 0 0 0,0 0 0 0 0,0 0 1 0 0,0 0-1 0 0,0 0 0 0 0,0 0 0 0 0,0 0 0 0 0,0 0 0 0 0,1-1 0 0 0,-1 1 0 0 0,0 0 0 0 0,1-1 0 0 0,-1 1 0 0 0,1 0 1 0 0,-1-1-1 0 0,1 1 0 0 0,0 0 0 0 0,-1-1 0 0 0,1 1 0 0 0,0-1 0 0 0,0 1 0 0 0,0-1 0 0 0,0 1 0 0 0,0 0 0 0 0,0-1 0 0 0,1 1 1 0 0,-1-1-1 0 0,0 1 0 0 0,1-2 0 0 0,4-9-2745 0 0</inkml:trace>
</inkml:ink>
</file>

<file path=ppt/ink/ink7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1.381"/>
    </inkml:context>
    <inkml:brush xml:id="br0">
      <inkml:brushProperty name="width" value="0.1" units="cm"/>
      <inkml:brushProperty name="height" value="0.1" units="cm"/>
      <inkml:brushProperty name="color" value="#FFFFFF"/>
    </inkml:brush>
  </inkml:definitions>
  <inkml:trace contextRef="#ctx0" brushRef="#br0">1 19 5613 0 0,'4'-3'840'0'0,"0"1"-264"0"0,0-2-152 0 0,-1 1-48 0 0,2 1-456 0 0,1 0-236 0 0,-1 2-604 0 0,2 0 28 0 0,-2-3 3 0 0,0 3-31 0 0,-1 0-32 0 0,1 0-28 0 0,-1 2-4 0 0</inkml:trace>
  <inkml:trace contextRef="#ctx0" brushRef="#br0" timeOffset="1">147 208 2620 0 0,'0'5'1604'0'0,"0"0"-255"0"0,-2 0 831 0 0,-1-3-1292 0 0,3 1-304 0 0,0-1-272 0 0,0-1-252 0 0,0 0 0 0 0,8-1-2636 0 0,-5 0 1568 0 0,1 0-17 0 0,1-3-23 0 0,1-1 16 0 0,0 2 40 0 0,0-1 32 0 0</inkml:trace>
</inkml:ink>
</file>

<file path=ppt/ink/ink7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1.730"/>
    </inkml:context>
    <inkml:brush xml:id="br0">
      <inkml:brushProperty name="width" value="0.1" units="cm"/>
      <inkml:brushProperty name="height" value="0.1" units="cm"/>
      <inkml:brushProperty name="color" value="#FFFFFF"/>
    </inkml:brush>
  </inkml:definitions>
  <inkml:trace contextRef="#ctx0" brushRef="#br0">1 1 2272 0 0,'26'14'8267'0'0,"7"-6"-5425"0"0,38-2-3191 0 0,-49-5 1328 0 0,305 2 1059 0 0,-163-6-1698 0 0,-162 3-508 0 0,27-1-30 0 0,-28 1 11 0 0,0 0-1 0 0,0 0 0 0 0,0 0 0 0 0,-1 0 0 0 0,1 0 1 0 0,0 0-1 0 0,0-1 0 0 0,-1 1 0 0 0,1 0 0 0 0,0 0 1 0 0,0-1-1 0 0,-1 1 0 0 0,1 0 0 0 0,0-1 0 0 0,0 1 1 0 0,-1-1-1 0 0,1 1 0 0 0,-1-1 0 0 0,1 1 0 0 0,0-1 1 0 0,-1 1-1 0 0,1-1 0 0 0,-1 1 0 0 0,1-1 0 0 0,-1 0 1 0 0,0 1-1 0 0,1-2 0 0 0</inkml:trace>
</inkml:ink>
</file>

<file path=ppt/ink/ink7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2.098"/>
    </inkml:context>
    <inkml:brush xml:id="br0">
      <inkml:brushProperty name="width" value="0.1" units="cm"/>
      <inkml:brushProperty name="height" value="0.1" units="cm"/>
      <inkml:brushProperty name="color" value="#FFFFFF"/>
    </inkml:brush>
  </inkml:definitions>
  <inkml:trace contextRef="#ctx0" brushRef="#br0">60 0 3968 0 0,'3'0'3019'0'0,"14"1"-1765"0"0,-5 2-875 0 0,1 1 0 0 0,-1 0-1 0 0,0 1 1 0 0,0 0-1 0 0,17 11 1 0 0,-23-12-272 0 0,1 1 0 0 0,-1-1 1 0 0,0 1-1 0 0,0 0 0 0 0,-1 0 1 0 0,0 1-1 0 0,0-1 0 0 0,0 1 1 0 0,0 0-1 0 0,-1 1 0 0 0,4 6 0 0 0,-7-10-44 0 0,0 1-1 0 0,-1-1 0 0 0,1 0 0 0 0,-1 1 1 0 0,0-1-1 0 0,0 0 0 0 0,0 1 0 0 0,0-1 1 0 0,0 1-1 0 0,-1-1 0 0 0,1 0 1 0 0,-1 1-1 0 0,0-1 0 0 0,0 0 0 0 0,0 0 1 0 0,-1 0-1 0 0,1 0 0 0 0,-1 0 0 0 0,1 0 1 0 0,-1 0-1 0 0,0 0 0 0 0,0-1 0 0 0,-1 1 1 0 0,1 0-1 0 0,-3 1 0 0 0,-9 11 372 0 0,-1-2 0 0 0,-31 23 0 0 0,40-32-356 0 0,-19 14 127 0 0,-32 16 1 0 0,20-17-3120 0 0,23-15-1266 0 0</inkml:trace>
</inkml:ink>
</file>

<file path=ppt/ink/ink7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4.485"/>
    </inkml:context>
    <inkml:brush xml:id="br0">
      <inkml:brushProperty name="width" value="0.1" units="cm"/>
      <inkml:brushProperty name="height" value="0.1" units="cm"/>
      <inkml:brushProperty name="color" value="#FFFFFF"/>
    </inkml:brush>
  </inkml:definitions>
  <inkml:trace contextRef="#ctx0" brushRef="#br0">400 62 4244 0 0,'-13'-8'424'0'0,"0"0"0"0"0,-1 0-1 0 0,1 2 1 0 0,-1 0-1 0 0,-1 0 1 0 0,1 1-1 0 0,-1 1 1 0 0,0 0-1 0 0,-15-1 1 0 0,21 4-324 0 0,0 1 1 0 0,0 0-1 0 0,0 0 0 0 0,0 1 1 0 0,0 0-1 0 0,0 0 0 0 0,0 1 1 0 0,0 1-1 0 0,1-1 0 0 0,-1 1 1 0 0,1 1-1 0 0,0 0 0 0 0,0 0 1 0 0,0 0-1 0 0,0 1 0 0 0,-10 9 1 0 0,10-8-44 0 0,0 2 1 0 0,0-1-1 0 0,1 1 1 0 0,0 0 0 0 0,0 1-1 0 0,1-1 1 0 0,0 2 0 0 0,0-1-1 0 0,-6 16 1 0 0,9-19-9 0 0,1 1 1 0 0,0 0 0 0 0,0 0-1 0 0,1 0 1 0 0,0 0-1 0 0,0 1 1 0 0,1-1-1 0 0,0 0 1 0 0,0 0 0 0 0,0 0-1 0 0,1 1 1 0 0,0-1-1 0 0,1 0 1 0 0,0 0-1 0 0,2 8 1 0 0,3 0 75 0 0,0 0 0 0 0,0-1 0 0 0,1 0 0 0 0,1 0 0 0 0,1-1 0 0 0,18 22 0 0 0,77 64 331 0 0,-60-59-272 0 0,-20-19-88 0 0,24 24 72 0 0,-46-42-147 0 0,0 1 0 0 0,0 0 0 0 0,0 0-1 0 0,0 0 1 0 0,0 0 0 0 0,-1 0 0 0 0,0 1-1 0 0,0-1 1 0 0,0 1 0 0 0,1 7 0 0 0,-2-10-18 0 0,-2 1 0 0 0,1-1 0 0 0,0 0 0 0 0,0 0 0 0 0,-1 0 1 0 0,1 0-1 0 0,-1 0 0 0 0,0-1 0 0 0,1 1 0 0 0,-1 0 1 0 0,0 0-1 0 0,0 0 0 0 0,0 0 0 0 0,0-1 0 0 0,-1 1 1 0 0,1-1-1 0 0,0 1 0 0 0,-1-1 0 0 0,1 1 0 0 0,-1-1 0 0 0,1 0 1 0 0,-1 1-1 0 0,0-1 0 0 0,1 0 0 0 0,-5 1 0 0 0,-3 3 3 0 0,-1 0-1 0 0,0 0 0 0 0,-14 3 0 0 0,10-4 2 0 0,0-1 1 0 0,0 0-1 0 0,0-1 1 0 0,-1 0-1 0 0,-25-2 0 0 0,31 0 4 0 0,1 0-1 0 0,-1-1 1 0 0,1-1 0 0 0,-1 1-1 0 0,1-2 1 0 0,0 1-1 0 0,0-1 1 0 0,0 0-1 0 0,0 0 1 0 0,0-1-1 0 0,-7-6 1 0 0,12 8-8 0 0,0 0 0 0 0,1 0 0 0 0,-1-1 0 0 0,1 0 0 0 0,0 1 1 0 0,0-1-1 0 0,0 0 0 0 0,0 0 0 0 0,0 0 0 0 0,0 0 0 0 0,1 0 0 0 0,0-1 1 0 0,-1 1-1 0 0,1 0 0 0 0,1-1 0 0 0,-1 1 0 0 0,0-1 0 0 0,1 1 0 0 0,0-1 1 0 0,-1 1-1 0 0,1-1 0 0 0,1 1 0 0 0,-1-1 0 0 0,0 1 0 0 0,1-1 1 0 0,0 1-1 0 0,0 0 0 0 0,0-1 0 0 0,0 1 0 0 0,2-4 0 0 0,5-10 1 0 0,0 0-1 0 0,2 0 1 0 0,0 0-1 0 0,14-17 1 0 0,-20 29-3 0 0,19-25-2 0 0,3 1 0 0 0,36-32-1 0 0,1-1 91 0 0,-62 61-86 0 0,-1 0 1 0 0,1 0-1 0 0,0 1 1 0 0,0-1-1 0 0,-1 0 0 0 0,1 0 1 0 0,0 0-1 0 0,-1 0 0 0 0,1 0 1 0 0,-1 0-1 0 0,1 0 1 0 0,-1 0-1 0 0,1 0 0 0 0,-1 0 1 0 0,0 0-1 0 0,1-1 1 0 0,-1 1-1 0 0,0 0 0 0 0,0 0 1 0 0,0 0-1 0 0,0 0 1 0 0,0 0-1 0 0,0-1 0 0 0,0 1 1 0 0,-1 0-1 0 0,1 0 1 0 0,0 0-1 0 0,-1 0 0 0 0,1 0 1 0 0,0 0-1 0 0,-1 0 0 0 0,0 0 1 0 0,1 0-1 0 0,-1 0 1 0 0,1 0-1 0 0,-1 0 0 0 0,0 0 1 0 0,0 0-1 0 0,0 0 1 0 0,1 1-1 0 0,-1-1 0 0 0,0 0 1 0 0,0 1-1 0 0,0-1 1 0 0,0 0-1 0 0,0 1 0 0 0,0-1 1 0 0,-2 1-1 0 0,-7-6-1 0 0,-2 1-1 0 0,1 1 1 0 0,-22-6-1 0 0,13 5 25 0 0,-30-10-645 0 0,73 13-6941 0 0</inkml:trace>
</inkml:ink>
</file>

<file path=ppt/ink/ink7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4.886"/>
    </inkml:context>
    <inkml:brush xml:id="br0">
      <inkml:brushProperty name="width" value="0.1" units="cm"/>
      <inkml:brushProperty name="height" value="0.1" units="cm"/>
      <inkml:brushProperty name="color" value="#FFFFFF"/>
    </inkml:brush>
  </inkml:definitions>
  <inkml:trace contextRef="#ctx0" brushRef="#br0">0 47 4212 0 0,'3'-39'5002'0'0,"-2"31"-2413"0"0,0 28-1335 0 0,34 399 1664 0 0,-18-285-2384 0 0,-13-76-1683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0.657"/>
    </inkml:context>
    <inkml:brush xml:id="br0">
      <inkml:brushProperty name="width" value="0.1" units="cm"/>
      <inkml:brushProperty name="height" value="0.1" units="cm"/>
      <inkml:brushProperty name="color" value="#FFFFFF"/>
    </inkml:brush>
  </inkml:definitions>
  <inkml:trace contextRef="#ctx0" brushRef="#br0">8 1 4776 0 0,'-5'5'2539'0'0,"4"-5"-2344"0"0,1 1 0 0 0,0-1 0 0 0,0 1 0 0 0,-1-1 1 0 0,1 1-1 0 0,0-1 0 0 0,0 1 0 0 0,0-1 1 0 0,0 1-1 0 0,0-1 0 0 0,0 1 0 0 0,0 0 1 0 0,0-1-1 0 0,0 1 0 0 0,0-1 0 0 0,0 1 1 0 0,0-1-1 0 0,0 1 0 0 0,0 0 0 0 0,17 6 2236 0 0,34-7-1911 0 0,-46 0-99 0 0,103-12 1568 0 0,-31 3-2808 0 0,-25 6-6284 0 0</inkml:trace>
</inkml:ink>
</file>

<file path=ppt/ink/ink7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5.899"/>
    </inkml:context>
    <inkml:brush xml:id="br0">
      <inkml:brushProperty name="width" value="0.1" units="cm"/>
      <inkml:brushProperty name="height" value="0.1" units="cm"/>
      <inkml:brushProperty name="color" value="#FFFFFF"/>
    </inkml:brush>
  </inkml:definitions>
  <inkml:trace contextRef="#ctx0" brushRef="#br0">175 236 5793 0 0,'0'-9'834'0'0,"0"-12"2003"0"0,-4 19-1665 0 0,-3 12-639 0 0,-23 43 96 0 0,2 2-1 0 0,4 1 1 0 0,-34 107-1 0 0,34-72-800 0 0,39-143-12 0 0,8-56 0 0 0,-7 30 120 0 0,13-64-29 0 0,-17 77 184 0 0,30-92-1 0 0,-41 155-82 0 0,-1-1-1 0 0,1 1 1 0 0,0 0-1 0 0,0 0 1 0 0,1-1-1 0 0,-1 1 0 0 0,0 0 1 0 0,1 0-1 0 0,-1 0 1 0 0,3-2-1 0 0,-3 4 3 0 0,-1-1 0 0 0,1 1 0 0 0,-1 0-1 0 0,1-1 1 0 0,-1 1 0 0 0,1 0 0 0 0,0 0-1 0 0,-1-1 1 0 0,1 1 0 0 0,0 0-1 0 0,-1 0 1 0 0,1 0 0 0 0,0 0 0 0 0,-1 0-1 0 0,1 0 1 0 0,0 0 0 0 0,-1 0 0 0 0,1 0-1 0 0,0 0 1 0 0,-1 0 0 0 0,1 0 0 0 0,0 0-1 0 0,-1 0 1 0 0,2 1 0 0 0,1 1 25 0 0,0 0 0 0 0,1 1 0 0 0,-1 0 0 0 0,0-1 0 0 0,0 1 0 0 0,-1 0 0 0 0,1 1 0 0 0,-1-1 0 0 0,1 0 0 0 0,2 6 0 0 0,11 19 102 0 0,-1 1 0 0 0,-1 0 0 0 0,-2 1 1 0 0,0 1-1 0 0,8 40 0 0 0,21 161-1750 0 0,-29-151-1558 0 0,-12-73 1667 0 0,0-1-1328 0 0</inkml:trace>
</inkml:ink>
</file>

<file path=ppt/ink/ink7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6.479"/>
    </inkml:context>
    <inkml:brush xml:id="br0">
      <inkml:brushProperty name="width" value="0.1" units="cm"/>
      <inkml:brushProperty name="height" value="0.1" units="cm"/>
      <inkml:brushProperty name="color" value="#FFFFFF"/>
    </inkml:brush>
  </inkml:definitions>
  <inkml:trace contextRef="#ctx0" brushRef="#br0">0 141 3984 0 0,'0'-1'80'0'0,"0"1"1"0"0,1-1-1 0 0,-1 0 0 0 0,0 0 0 0 0,0 0 0 0 0,0 1 0 0 0,1-1 0 0 0,-1 0 0 0 0,0 1 0 0 0,0-1 1 0 0,1 0-1 0 0,-1 0 0 0 0,1 1 0 0 0,-1-1 0 0 0,1 1 0 0 0,-1-1 0 0 0,1 0 0 0 0,-1 1 1 0 0,1-1-1 0 0,0 1 0 0 0,-1-1 0 0 0,1 1 0 0 0,0 0 0 0 0,-1-1 0 0 0,1 1 0 0 0,0 0 0 0 0,-1-1 1 0 0,1 1-1 0 0,0 0 0 0 0,0 0 0 0 0,0-1 0 0 0,-1 1 0 0 0,1 0 0 0 0,0 0 0 0 0,0 0 0 0 0,1 0 1 0 0,39-4 189 0 0,-31 3-107 0 0,-4 1-64 0 0,55-6-2066 0 0,72-15 1 0 0,-112 16 1528 0 0,0-1 0 0 0,0-1 0 0 0,27-13 1 0 0,-36 13 1098 0 0,0 0 1 0 0,0 0-1 0 0,16-14 1 0 0,-27 20-499 0 0,0 0 0 0 0,0 0 1 0 0,0 0-1 0 0,0 1 0 0 0,0-1 0 0 0,0 0 0 0 0,1 0 1 0 0,-1 1-1 0 0,0-1 0 0 0,0 1 0 0 0,1-1 0 0 0,-1 1 1 0 0,3-1-1 0 0,-4 1-107 0 0,1 0 1 0 0,-1 1-1 0 0,0-1 0 0 0,1 0 1 0 0,-1 0-1 0 0,1 0 0 0 0,-1 0 1 0 0,1 1-1 0 0,-1-1 0 0 0,0 0 1 0 0,1 0-1 0 0,-1 0 0 0 0,0 1 1 0 0,1-1-1 0 0,-1 0 1 0 0,0 1-1 0 0,1-1 0 0 0,-1 0 1 0 0,0 1-1 0 0,1-1 0 0 0,-1 1 1 0 0,0-1-1 0 0,0 0 0 0 0,0 1 1 0 0,1-1-1 0 0,-1 2 0 0 0,1 3 171 0 0,0 1-1 0 0,0-1 0 0 0,-1 1 1 0 0,0 0-1 0 0,0 8 0 0 0,0 6-86 0 0,15 191 1097 0 0,-6-121-2939 0 0,-9-125-89 0 0,0 20 1691 0 0,5-127 554 0 0,-3 123-215 0 0,0 0 0 0 0,2 0 0 0 0,0 0 0 0 0,2 0 0 0 0,9-23 1 0 0,-14 40-217 0 0,0-1 0 0 0,0 1 1 0 0,0-1-1 0 0,0 1 0 0 0,0-1 1 0 0,1 1-1 0 0,0 0 0 0 0,-1 0 0 0 0,1 0 1 0 0,0 0-1 0 0,0 0 0 0 0,0 0 1 0 0,0 0-1 0 0,0 1 0 0 0,0-1 1 0 0,1 1-1 0 0,-1 0 0 0 0,0-1 1 0 0,1 1-1 0 0,-1 0 0 0 0,1 0 1 0 0,0 1-1 0 0,-1-1 0 0 0,1 0 1 0 0,-1 1-1 0 0,1 0 0 0 0,0 0 1 0 0,0-1-1 0 0,-1 2 0 0 0,1-1 1 0 0,0 0-1 0 0,-1 0 0 0 0,1 1 1 0 0,0 0-1 0 0,-1-1 0 0 0,1 1 1 0 0,-1 0-1 0 0,1 0 0 0 0,-1 0 1 0 0,4 3-1 0 0,4 1 63 0 0,-1 1-1 0 0,1 1 0 0 0,-2-1 1 0 0,1 1-1 0 0,-1 1 1 0 0,0-1-1 0 0,0 2 1 0 0,11 15-1 0 0,-12-14 30 0 0,-1 1 0 0 0,0 1 1 0 0,0-1-1 0 0,-1 1 0 0 0,-1 0 0 0 0,6 22 0 0 0,-4 0 214 0 0,2 39 0 0 0,4 24-1036 0 0,-6-79-1541 0 0</inkml:trace>
</inkml:ink>
</file>

<file path=ppt/ink/ink7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6.931"/>
    </inkml:context>
    <inkml:brush xml:id="br0">
      <inkml:brushProperty name="width" value="0.1" units="cm"/>
      <inkml:brushProperty name="height" value="0.1" units="cm"/>
      <inkml:brushProperty name="color" value="#FFFFFF"/>
    </inkml:brush>
  </inkml:definitions>
  <inkml:trace contextRef="#ctx0" brushRef="#br0">262 76 5465 0 0,'2'-5'603'0'0,"-1"1"0"0"0,0-1 0 0 0,0 0 0 0 0,0 0 1 0 0,0 0-1 0 0,-1 0 0 0 0,0 0 0 0 0,0 0 0 0 0,-1-8 1 0 0,1 12-499 0 0,0 0 0 0 0,-1 0 1 0 0,1 0-1 0 0,0 0 1 0 0,-1 0-1 0 0,1 0 1 0 0,0 1-1 0 0,-1-1 1 0 0,1 0-1 0 0,-1 0 1 0 0,1 0-1 0 0,-1 0 1 0 0,0 0-1 0 0,1 1 1 0 0,-1-1-1 0 0,0 0 1 0 0,1 1-1 0 0,-1-1 1 0 0,0 0-1 0 0,-1 0 0 0 0,1 1-61 0 0,-1 0 0 0 0,1 0 0 0 0,0-1 0 0 0,-1 1 0 0 0,1 1-1 0 0,0-1 1 0 0,-1 0 0 0 0,1 0 0 0 0,0 0 0 0 0,-1 1 0 0 0,1-1-1 0 0,0 1 1 0 0,0-1 0 0 0,0 1 0 0 0,-1-1 0 0 0,1 1 0 0 0,0 0 0 0 0,0-1-1 0 0,0 1 1 0 0,-2 2 0 0 0,-1 0-12 0 0,1 0 0 0 0,-1 1-1 0 0,1 0 1 0 0,-1 0 0 0 0,1 0 0 0 0,0 0 0 0 0,1 0-1 0 0,-1 1 1 0 0,1-1 0 0 0,0 1 0 0 0,0-1-1 0 0,0 1 1 0 0,0 0 0 0 0,1 0 0 0 0,0 0 0 0 0,0 0-1 0 0,1 0 1 0 0,-1 0 0 0 0,1 0 0 0 0,0 0 0 0 0,0 1-1 0 0,2 6 1 0 0,-1 1 2 0 0,2 0 0 0 0,0 0-1 0 0,0 0 1 0 0,1 0 0 0 0,1 0-1 0 0,0-1 1 0 0,10 17 0 0 0,43 55 92 0 0,2 2-32 0 0,-60-85-94 0 0,1 1 1 0 0,0-1-1 0 0,0 0 0 0 0,-1 1 1 0 0,1-1-1 0 0,-1 0 0 0 0,1 1 1 0 0,-1-1-1 0 0,0 1 1 0 0,1-1-1 0 0,-1 0 0 0 0,0 1 1 0 0,0-1-1 0 0,0 1 0 0 0,0-1 1 0 0,0 1-1 0 0,0-1 1 0 0,-1 1-1 0 0,1-1 0 0 0,0 1 1 0 0,-1-1-1 0 0,1 0 0 0 0,-1 1 1 0 0,1-1-1 0 0,-1 0 1 0 0,-1 3-1 0 0,0-2 4 0 0,-1 1 0 0 0,0-1-1 0 0,1 0 1 0 0,-1 0 0 0 0,0 0 0 0 0,0 0 0 0 0,0 0-1 0 0,0 0 1 0 0,0-1 0 0 0,-7 3 0 0 0,-5 0 64 0 0,0 0 1 0 0,0-1-1 0 0,-1 0 0 0 0,-16 0 1 0 0,6-2 363 0 0,-47-5 0 0 0,63 3-347 0 0,0 0 1 0 0,0-1-1 0 0,0 0 1 0 0,0-1 0 0 0,0 0-1 0 0,1-1 1 0 0,-16-7 0 0 0,24 10-185 0 0,-1 0 0 0 0,1-1 1 0 0,0 1-1 0 0,-1 0 0 0 0,1 0 0 0 0,0 0 1 0 0,0-1-1 0 0,0 1 0 0 0,0-1 1 0 0,0 1-1 0 0,0-1 0 0 0,0 1 0 0 0,0-1 1 0 0,1 1-1 0 0,-1-1 0 0 0,0 0 1 0 0,1 0-1 0 0,0 1 0 0 0,-1-1 1 0 0,1 0-1 0 0,0 1 0 0 0,0-1 0 0 0,0 0 1 0 0,0 0-1 0 0,0 0 0 0 0,0 1 1 0 0,1-1-1 0 0,-1 0 0 0 0,0 1 0 0 0,1-1 1 0 0,0 0-1 0 0,-1 1 0 0 0,1-1 1 0 0,0 0-1 0 0,2-2 0 0 0,3-7-993 0 0,0 1-1 0 0,1 0 0 0 0,1 0 1 0 0,8-8-1 0 0,-11 13 577 0 0,9-11-2419 0 0</inkml:trace>
</inkml:ink>
</file>

<file path=ppt/ink/ink7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7.272"/>
    </inkml:context>
    <inkml:brush xml:id="br0">
      <inkml:brushProperty name="width" value="0.1" units="cm"/>
      <inkml:brushProperty name="height" value="0.1" units="cm"/>
      <inkml:brushProperty name="color" value="#FFFFFF"/>
    </inkml:brush>
  </inkml:definitions>
  <inkml:trace contextRef="#ctx0" brushRef="#br0">0 25 6485 0 0,'20'-14'5289'0'0,"0"6"-5525"0"0,-18 7-276 0 0,1 1-1 0 0,-1-1 1 0 0,0 1 0 0 0,1 0-1 0 0,-1 0 1 0 0,0 0 0 0 0,1 0-1 0 0,-1 0 1 0 0,0 1 0 0 0,1-1-1 0 0,-1 1 1 0 0,0 0 0 0 0,0-1-1 0 0,1 1 1 0 0,-1 0 0 0 0,0 0 0 0 0,4 3-1 0 0,-2-1-491 0 0</inkml:trace>
</inkml:ink>
</file>

<file path=ppt/ink/ink7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7.651"/>
    </inkml:context>
    <inkml:brush xml:id="br0">
      <inkml:brushProperty name="width" value="0.1" units="cm"/>
      <inkml:brushProperty name="height" value="0.1" units="cm"/>
      <inkml:brushProperty name="color" value="#FFFFFF"/>
    </inkml:brush>
  </inkml:definitions>
  <inkml:trace contextRef="#ctx0" brushRef="#br0">7 146 1588 0 0,'-2'6'1600'0'0,"-1"0"-268"0"0,3 1-219 0 0,-1-2-201 0 0,1-1-276 0 0,0 0-288 0 0,0-1-44 0 0,1 0-560 0 0,1 0-336 0 0,1 1-320 0 0,0-2 35 0 0,6-1-2995 0 0</inkml:trace>
  <inkml:trace contextRef="#ctx0" brushRef="#br0" timeOffset="1">433 41 1652 0 0,'63'-1'8244'0'0,"0"-2"-6062"0"0,64-1-1438 0 0,97-11 724 0 0,-215 15-1715 0 0,21-1-70 0 0,-30 1 203 0 0,1 0 0 0 0,-1 0 1 0 0,1 0-1 0 0,-1-1 0 0 0,1 1 0 0 0,-1 0 0 0 0,1 0 1 0 0,-1 0-1 0 0,1 0 0 0 0,-1 0 0 0 0,1-1 0 0 0,-1 1 1 0 0,1 0-1 0 0,-1 0 0 0 0,1-1 0 0 0,-1 1 0 0 0,0 0 1 0 0,1-1-1 0 0,-1 1 0 0 0,0 0 0 0 0,1-1 0 0 0,-1 1 1 0 0,0 0-1 0 0,1-1 0 0 0,-1 1 0 0 0,0-1 0 0 0,0 1 0 0 0,1-1 1 0 0,-1 1-1 0 0,0-1 0 0 0,0 1 0 0 0,0-1 0 0 0,0 1 1 0 0,0-1-1 0 0,0 1 0 0 0,0-1 0 0 0,0 1 0 0 0,0-1 1 0 0,0 1-1 0 0,0-1 0 0 0,0 1 0 0 0,0-1 0 0 0,0 1 1 0 0,0-2-1 0 0</inkml:trace>
</inkml:ink>
</file>

<file path=ppt/ink/ink7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5:57.997"/>
    </inkml:context>
    <inkml:brush xml:id="br0">
      <inkml:brushProperty name="width" value="0.1" units="cm"/>
      <inkml:brushProperty name="height" value="0.1" units="cm"/>
      <inkml:brushProperty name="color" value="#FFFFFF"/>
    </inkml:brush>
  </inkml:definitions>
  <inkml:trace contextRef="#ctx0" brushRef="#br0">66 41 4068 0 0,'-12'-8'637'0'0,"7"4"-113"0"0,0 1-1 0 0,0-1 1 0 0,0 0-1 0 0,0 0 1 0 0,1 0-1 0 0,-5-6 0 0 0,46 33 1805 0 0,-29-17-2222 0 0,61 50 606 0 0,-63-51-663 0 0,-1 0 0 0 0,1 1-1 0 0,-1 0 1 0 0,-1 1-1 0 0,1-1 1 0 0,-1 1-1 0 0,0-1 1 0 0,-1 1 0 0 0,4 9-1 0 0,-7-13-20 0 0,0 0-1 0 0,0 0 1 0 0,0 1 0 0 0,0-1-1 0 0,0 0 1 0 0,-1 0-1 0 0,1 0 1 0 0,-1-1 0 0 0,0 1-1 0 0,0 0 1 0 0,0 0-1 0 0,-1 0 1 0 0,1 0 0 0 0,0-1-1 0 0,-1 1 1 0 0,0-1 0 0 0,0 1-1 0 0,1-1 1 0 0,-1 0-1 0 0,-1 0 1 0 0,1 1 0 0 0,-3 1-1 0 0,-3 3 91 0 0,1 0 0 0 0,-2-1 0 0 0,1 0 0 0 0,-1 0 1 0 0,-12 5-1 0 0,8-4-147 0 0,-33 12-218 0 0,16-13-4675 0 0</inkml:trace>
</inkml:ink>
</file>

<file path=ppt/ink/ink7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20.241"/>
    </inkml:context>
    <inkml:brush xml:id="br0">
      <inkml:brushProperty name="width" value="0.1" units="cm"/>
      <inkml:brushProperty name="height" value="0.1" units="cm"/>
      <inkml:brushProperty name="color" value="#FFFFFF"/>
    </inkml:brush>
  </inkml:definitions>
  <inkml:trace contextRef="#ctx0" brushRef="#br0">468 159 3108 0 0,'0'-7'398'0'0,"-1"0"-1"0"0,1 1 1 0 0,-1-1-1 0 0,0 1 0 0 0,-1-1 1 0 0,0 1-1 0 0,0-1 1 0 0,0 1-1 0 0,0 0 1 0 0,-1 0-1 0 0,-7-10 1 0 0,6 10-275 0 0,0 1 0 0 0,-1-1 0 0 0,0 1 0 0 0,0 0 0 0 0,-1 1 0 0 0,1-1 0 0 0,-1 1 0 0 0,0 0 0 0 0,0 1 0 0 0,0-1 0 0 0,-1 1 0 0 0,1 1 1 0 0,-1-1-1 0 0,0 1 0 0 0,1 0 0 0 0,-1 0 0 0 0,-9 0 0 0 0,-5 0-39 0 0,1 0 1 0 0,0 2-1 0 0,-1 0 0 0 0,1 2 0 0 0,0 0 1 0 0,-25 6-1 0 0,32-5-52 0 0,1 0-1 0 0,-1 1 1 0 0,1 1-1 0 0,0 0 1 0 0,0 0-1 0 0,0 1 1 0 0,1 1-1 0 0,0 0 1 0 0,0 0-1 0 0,-17 16 1 0 0,27-22 2 0 0,0 0-1 0 0,0 1 1 0 0,-1-1 0 0 0,1 1 0 0 0,0-1 0 0 0,0 1 0 0 0,1 0 0 0 0,-1-1 0 0 0,0 1-1 0 0,0 0 1 0 0,1-1 0 0 0,-1 1 0 0 0,1 0 0 0 0,0 0 0 0 0,-1-1 0 0 0,1 1 0 0 0,0 0-1 0 0,0 0 1 0 0,0 0 0 0 0,0 0 0 0 0,0-1 0 0 0,1 1 0 0 0,-1 0 0 0 0,1 0 0 0 0,-1 0-1 0 0,1-1 1 0 0,-1 1 0 0 0,1 0 0 0 0,0-1 0 0 0,0 1 0 0 0,0-1 0 0 0,0 1 0 0 0,0-1-1 0 0,0 1 1 0 0,0-1 0 0 0,1 0 0 0 0,1 3 0 0 0,7 5 75 0 0,0-1 1 0 0,0 0-1 0 0,1 0 1 0 0,13 7-1 0 0,-13-8-58 0 0,92 52 306 0 0,23 15-117 0 0,-108-62-208 0 0,0 2 1 0 0,0 0 0 0 0,-1 0 0 0 0,19 24 0 0 0,-33-36-25 0 0,-1 1 0 0 0,0-1 0 0 0,0 1 0 0 0,0 0 0 0 0,0 0 0 0 0,0 0 0 0 0,-1 0 0 0 0,0 0 0 0 0,1 0 0 0 0,-1 0 0 0 0,0 0 0 0 0,0 0 0 0 0,-1 1 0 0 0,1-1 1 0 0,0 5-1 0 0,-2-5-4 0 0,1 0 1 0 0,-1 0 0 0 0,0-1-1 0 0,0 1 1 0 0,0 0 0 0 0,0-1-1 0 0,-1 1 1 0 0,1-1 0 0 0,-1 1-1 0 0,1-1 1 0 0,-1 0 0 0 0,0 1-1 0 0,0-1 1 0 0,0 0 0 0 0,0 0-1 0 0,0 0 1 0 0,0-1 0 0 0,-3 3-1 0 0,-9 4 11 0 0,0 0 0 0 0,0-1 0 0 0,0 0-1 0 0,-1-1 1 0 0,1-1 0 0 0,-1 0 0 0 0,-1-1-1 0 0,1-1 1 0 0,-1 0 0 0 0,1-1 0 0 0,-1-1-1 0 0,0 0 1 0 0,0-1 0 0 0,1-1 0 0 0,-26-4-1 0 0,34 4-11 0 0,0-1 1 0 0,0 0-1 0 0,0 0 0 0 0,1-1 0 0 0,-1 1 0 0 0,1-2 0 0 0,0 1 0 0 0,-1-1 0 0 0,2 1 0 0 0,-8-7 0 0 0,9 7-4 0 0,1 0 0 0 0,0-1 0 0 0,1 1 0 0 0,-1 0-1 0 0,1-1 1 0 0,-1 0 0 0 0,1 1 0 0 0,0-1-1 0 0,0 0 1 0 0,1 0 0 0 0,-1 0 0 0 0,1 0-1 0 0,0-1 1 0 0,0 1 0 0 0,0 0 0 0 0,1 0 0 0 0,-1-8-1 0 0,2 3-1 0 0,0 1-1 0 0,0 0 1 0 0,1 0-1 0 0,0 0 1 0 0,1 1-1 0 0,-1-1 1 0 0,1 1-1 0 0,1-1 1 0 0,0 1-1 0 0,0 0 0 0 0,0 0 1 0 0,9-10-1 0 0,8-9-6 0 0,43-39-1 0 0,-45 47 10 0 0,27-26 14 0 0,-23 25 8 0 0,-2-2 0 0 0,0 0-1 0 0,18-26 1 0 0,-36 42 14 0 0,0 0 1 0 0,1 1-1 0 0,-2-1 1 0 0,1-1 0 0 0,-1 1-1 0 0,1 0 1 0 0,2-11-1 0 0,-5 14-130 0 0,0 1 0 0 0,0-1 1 0 0,0 1-1 0 0,0-1 0 0 0,0 1 0 0 0,0-1 0 0 0,-1 1 0 0 0,1-1 0 0 0,0 0 0 0 0,-1 1 1 0 0,1 0-1 0 0,-1-1 0 0 0,0 1 0 0 0,1-1 0 0 0,-1 1 0 0 0,0 0 0 0 0,0-1 0 0 0,0 1 1 0 0,0 0-1 0 0,0 0 0 0 0,0 0 0 0 0,0 0 0 0 0,0 0 0 0 0,0 0 0 0 0,-1 0 0 0 0,1 0 1 0 0,0 0-1 0 0,-1 0 0 0 0,1 1 0 0 0,-1-1 0 0 0,1 1 0 0 0,-3-1 0 0 0</inkml:trace>
</inkml:ink>
</file>

<file path=ppt/ink/ink7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28.113"/>
    </inkml:context>
    <inkml:brush xml:id="br0">
      <inkml:brushProperty name="width" value="0.1" units="cm"/>
      <inkml:brushProperty name="height" value="0.1" units="cm"/>
      <inkml:brushProperty name="color" value="#FFFFFF"/>
    </inkml:brush>
  </inkml:definitions>
  <inkml:trace contextRef="#ctx0" brushRef="#br0">91 296 3648 0 0,'2'-15'3608'0'0,"-4"39"-2085"0"0,-69 295 993 0 0,60-262-2017 0 0,3-132-476 0 0,8 24-445 0 0,3-1 0 0 0,14-78-1 0 0,33-76-188 0 0,-48 202 586 0 0,26-78-334 0 0,-24 74 313 0 0,0 0 1 0 0,0 0-1 0 0,0 0 0 0 0,1 1 1 0 0,0 0-1 0 0,0 0 1 0 0,11-11-1 0 0,-15 17 40 0 0,0 0-1 0 0,0 1 1 0 0,0-1-1 0 0,0 0 1 0 0,1 0-1 0 0,-1 0 1 0 0,0 1-1 0 0,1-1 1 0 0,-1 1-1 0 0,0-1 1 0 0,1 1-1 0 0,-1 0 0 0 0,1-1 1 0 0,-1 1-1 0 0,0 0 1 0 0,1 0-1 0 0,-1 0 1 0 0,1 0-1 0 0,-1 0 1 0 0,1 0-1 0 0,-1 0 1 0 0,3 1-1 0 0,-1 1 2 0 0,0-1 0 0 0,0 0 1 0 0,0 1-1 0 0,0 0 0 0 0,0 0 0 0 0,0 0 0 0 0,-1 0 0 0 0,1 0 0 0 0,3 4 0 0 0,4 6 3 0 0,-1 0 0 0 0,0 0 0 0 0,9 18 1 0 0,-17-28-2 0 0,9 16 90 0 0,0 0-1 0 0,-2 1 1 0 0,0 0 0 0 0,-1 1 0 0 0,6 26 0 0 0,-1 23 498 0 0,-3 0 0 0 0,-2 1 0 0 0,-5 105 0 0 0,-2-156-529 0 0,0-18-199 0 0,0 1 0 0 0,0-1-1 0 0,0 1 1 0 0,0-1 0 0 0,0 1-1 0 0,0-1 1 0 0,0 1 0 0 0,-1-1-1 0 0,1 0 1 0 0,0 1 0 0 0,-1-1-1 0 0,1 1 1 0 0,-1-1 0 0 0,0 0-1 0 0,1 1 1 0 0,-1-1-1 0 0,0 0 1 0 0,0 0 0 0 0,0 0-1 0 0,0 0 1 0 0,0 0 0 0 0,0 0-1 0 0,-2 2 1 0 0,1-3-158 0 0,0 1 0 0 0,1-1-1 0 0,-1 1 1 0 0,0-1 0 0 0,0 0 0 0 0,1 0-1 0 0,-1 0 1 0 0,0 0 0 0 0,0 0 0 0 0,1 0 0 0 0,-1-1-1 0 0,0 1 1 0 0,0 0 0 0 0,1-1 0 0 0,-1 0-1 0 0,0 1 1 0 0,1-1 0 0 0,-1 0 0 0 0,-1-1 0 0 0,-9-3-641 0 0</inkml:trace>
</inkml:ink>
</file>

<file path=ppt/ink/ink7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28.701"/>
    </inkml:context>
    <inkml:brush xml:id="br0">
      <inkml:brushProperty name="width" value="0.1" units="cm"/>
      <inkml:brushProperty name="height" value="0.1" units="cm"/>
      <inkml:brushProperty name="color" value="#FFFFFF"/>
    </inkml:brush>
  </inkml:definitions>
  <inkml:trace contextRef="#ctx0" brushRef="#br0">0 182 1112 0 0,'1'-1'89'0'0,"-1"0"0"0"0,1-1 0 0 0,0 1 0 0 0,-1 0 0 0 0,1-1 0 0 0,0 1 0 0 0,0 0 1 0 0,0 0-1 0 0,0-1 0 0 0,0 1 0 0 0,0 0 0 0 0,0 0 0 0 0,0 0 0 0 0,0 0 0 0 0,1 1 0 0 0,-1-1 0 0 0,3-1 0 0 0,28-15 181 0 0,-25 14-109 0 0,61-27 189 0 0,76-21 0 0 0,6-2-516 0 0,-147 52 240 0 0,-1 0-1 0 0,0 0 1 0 0,1 0 0 0 0,-1 0-1 0 0,0 1 1 0 0,1-1-1 0 0,-1 1 1 0 0,1 0-1 0 0,-1 0 1 0 0,1 0-1 0 0,-1 0 1 0 0,1 0-1 0 0,-1 1 1 0 0,1-1-1 0 0,-1 1 1 0 0,1-1 0 0 0,-1 1-1 0 0,5 2 1 0 0,-4-1 33 0 0,0 0 1 0 0,0 0 0 0 0,0 0 0 0 0,-1 1 0 0 0,1 0 0 0 0,-1-1-1 0 0,1 1 1 0 0,-1 0 0 0 0,0 0 0 0 0,0 0 0 0 0,3 6 0 0 0,1 8 257 0 0,0-1 0 0 0,0 1 1 0 0,-2 1-1 0 0,4 23 0 0 0,-6-27-206 0 0,24 201 1841 0 0,-24-189-1776 0 0,-3-41-1043 0 0,2-13 536 0 0,0 0 0 0 0,2 0 1 0 0,6-29-1 0 0,-6 45 229 0 0,0-1-1 0 0,1 1 0 0 0,0 1 1 0 0,1-1-1 0 0,0 1 1 0 0,1 0-1 0 0,0 0 1 0 0,1 0-1 0 0,10-12 0 0 0,-15 21 44 0 0,-1 0-1 0 0,1 1 1 0 0,-1-1-1 0 0,1 0 1 0 0,0 1-1 0 0,0-1 1 0 0,0 1-1 0 0,0 0 1 0 0,0 0-1 0 0,0 0 1 0 0,0 0 0 0 0,0 0-1 0 0,0 0 1 0 0,0 0-1 0 0,0 1 1 0 0,1-1-1 0 0,-1 1 1 0 0,0-1-1 0 0,1 1 1 0 0,-1 0-1 0 0,3 0 1 0 0,-2 1 3 0 0,0 0 1 0 0,1 0-1 0 0,-1 0 1 0 0,0 0-1 0 0,0 0 1 0 0,0 1-1 0 0,0-1 1 0 0,0 1-1 0 0,0 0 1 0 0,0 0-1 0 0,-1 0 1 0 0,1 0-1 0 0,2 3 1 0 0,1 2 18 0 0,0 0 1 0 0,0 1 0 0 0,-1-1 0 0 0,0 1 0 0 0,0 0 0 0 0,0 0 0 0 0,-1 1 0 0 0,-1-1 0 0 0,5 16 0 0 0,-5-6 275 0 0,-1 0 1 0 0,-1-1-1 0 0,0 1 1 0 0,-2 0-1 0 0,-2 20 1 0 0,-1 27-689 0 0,4-64 322 0 0,0-1 0 0 0,0 1 0 0 0,0 0 0 0 0,0-1-1 0 0,0 1 1 0 0,0-1 0 0 0,0 1 0 0 0,0-1 0 0 0,0 1 0 0 0,0-1 0 0 0,0 1 0 0 0,0-1 0 0 0,1 1 0 0 0,-1 0 0 0 0,0-1 0 0 0,0 1-1 0 0,0-1 1 0 0,1 1 0 0 0,-1-1 0 0 0,0 0 0 0 0,1 1 0 0 0,-1-1 0 0 0,0 1 0 0 0,1-1 0 0 0,-1 1 0 0 0,1-1 0 0 0,-1 0 0 0 0,1 1-1 0 0,-1-1 1 0 0,1 0 0 0 0,-1 0 0 0 0,1 1 0 0 0,-1-1 0 0 0,1 0 0 0 0,-1 0 0 0 0,1 0 0 0 0,-1 0 0 0 0,1 1 0 0 0,-1-1 0 0 0,1 0 0 0 0,-1 0-1 0 0,1 0 1 0 0,0 0 0 0 0,-1 0 0 0 0,1-1 0 0 0,-1 1 0 0 0,1 0 0 0 0,-1 0 0 0 0,2 0 0 0 0,23-14-2438 0 0,-13 6 1625 0 0</inkml:trace>
</inkml:ink>
</file>

<file path=ppt/ink/ink7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29.082"/>
    </inkml:context>
    <inkml:brush xml:id="br0">
      <inkml:brushProperty name="width" value="0.1" units="cm"/>
      <inkml:brushProperty name="height" value="0.1" units="cm"/>
      <inkml:brushProperty name="color" value="#FFFFFF"/>
    </inkml:brush>
  </inkml:definitions>
  <inkml:trace contextRef="#ctx0" brushRef="#br0">118 49 1644 0 0,'0'-2'223'0'0,"0"-1"0"0"0,0 1 0 0 0,0 0 0 0 0,0-1 0 0 0,-1 1-1 0 0,1 0 1 0 0,-1 0 0 0 0,1 0 0 0 0,-1-1 0 0 0,0 1 0 0 0,0 0 0 0 0,0 0-1 0 0,0 0 1 0 0,0 0 0 0 0,-1 1 0 0 0,1-1 0 0 0,-1 0 0 0 0,-1-2 0 0 0,1 3-107 0 0,1 0 1 0 0,-1 1 0 0 0,1-1 0 0 0,-1 0-1 0 0,1 1 1 0 0,-1-1 0 0 0,1 1-1 0 0,-1 0 1 0 0,1-1 0 0 0,-1 1 0 0 0,0 0-1 0 0,1 0 1 0 0,-1 0 0 0 0,1 0 0 0 0,-1 0-1 0 0,0 0 1 0 0,1 0 0 0 0,-1 1-1 0 0,1-1 1 0 0,-1 1 0 0 0,1-1 0 0 0,-1 1-1 0 0,1 0 1 0 0,-1-1 0 0 0,1 1-1 0 0,-1 0 1 0 0,-1 1 0 0 0,1-1-18 0 0,1 1 1 0 0,-1-1 0 0 0,0 0-1 0 0,1 1 1 0 0,-1-1 0 0 0,1 1-1 0 0,0 0 1 0 0,-1-1 0 0 0,1 1-1 0 0,0 0 1 0 0,0 0-1 0 0,0 0 1 0 0,0-1 0 0 0,0 1-1 0 0,0 0 1 0 0,1 0 0 0 0,-1 1-1 0 0,0 2 1 0 0,1 0 26 0 0,-1 0 0 0 0,1 0 0 0 0,1 0 1 0 0,-1 0-1 0 0,1 0 0 0 0,-1 0 0 0 0,3 8 0 0 0,3 4 120 0 0,0-1 1 0 0,1 0-1 0 0,13 23 1 0 0,16 12 229 0 0,-28-41-369 0 0,-1 0 0 0 0,0 0 0 0 0,0 1 1 0 0,-1 0-1 0 0,0 0 0 0 0,7 20 0 0 0,-13-29-94 0 0,1-1 0 0 0,-1 0-1 0 0,0 1 1 0 0,0-1 0 0 0,1 0-1 0 0,-1 1 1 0 0,0-1-1 0 0,0 0 1 0 0,0 1 0 0 0,-1-1-1 0 0,1 1 1 0 0,0-1 0 0 0,0 0-1 0 0,-1 1 1 0 0,1-1 0 0 0,-1 0-1 0 0,1 0 1 0 0,-1 1-1 0 0,0-1 1 0 0,1 0 0 0 0,-1 0-1 0 0,-1 2 1 0 0,0-1-1 0 0,0-1 1 0 0,0 0-1 0 0,0 1 1 0 0,0-1-1 0 0,0 0 0 0 0,0 0 1 0 0,0 0-1 0 0,-1-1 1 0 0,1 1-1 0 0,0 0 0 0 0,0-1 1 0 0,-4 1-1 0 0,-1 0 6 0 0,-1-1 0 0 0,1 0 0 0 0,-1 0 0 0 0,0-1 0 0 0,1 0 0 0 0,-1 0 0 0 0,-7-3 0 0 0,11 3-45 0 0,1 0 0 0 0,-1-1 0 0 0,0 1 0 0 0,1-1 0 0 0,0 0 0 0 0,0 0 0 0 0,-1 0 0 0 0,1-1 0 0 0,0 1 0 0 0,1-1 0 0 0,-1 0 1 0 0,0 0-1 0 0,1 0 0 0 0,0 0 0 0 0,-1 0 0 0 0,1 0 0 0 0,0 0 0 0 0,-2-8 0 0 0,3 8-195 0 0,0 0 0 0 0,0 0 0 0 0,1 0 0 0 0,-1 0 0 0 0,1 0 0 0 0,0 0 0 0 0,0-1 0 0 0,0 1 0 0 0,0 0 0 0 0,0 0 0 0 0,1 0 0 0 0,0 0 0 0 0,-1 0 0 0 0,1 0 0 0 0,0 0 0 0 0,1 0 0 0 0,-1 0 0 0 0,0 0 0 0 0,1 0 0 0 0,0 0 0 0 0,-1 1 0 0 0,1-1 0 0 0,3-2 0 0 0,8-8-2798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1.017"/>
    </inkml:context>
    <inkml:brush xml:id="br0">
      <inkml:brushProperty name="width" value="0.1" units="cm"/>
      <inkml:brushProperty name="height" value="0.1" units="cm"/>
      <inkml:brushProperty name="color" value="#FFFFFF"/>
    </inkml:brush>
  </inkml:definitions>
  <inkml:trace contextRef="#ctx0" brushRef="#br0">46 9 6017 0 0,'23'-3'5413'0'0,"13"-2"-4012"0"0,-34 4-1344 0 0,0 1 1 0 0,0 0-1 0 0,0 1 1 0 0,0-1-1 0 0,0 0 1 0 0,0 1-1 0 0,0-1 1 0 0,0 1-1 0 0,0-1 1 0 0,0 1-1 0 0,0 0 1 0 0,0 0 0 0 0,0 0-1 0 0,0 0 1 0 0,0 0-1 0 0,-1 1 1 0 0,1-1-1 0 0,0 0 1 0 0,-1 1-1 0 0,1-1 1 0 0,-1 1-1 0 0,2 2 1 0 0,-2-1-5 0 0,1 1 0 0 0,0-1 0 0 0,-1 1 0 0 0,0-1 1 0 0,0 1-1 0 0,0 0 0 0 0,0 0 0 0 0,-1-1 0 0 0,0 1 0 0 0,1 0 0 0 0,-2 6 0 0 0,0 2 0 0 0,-1 1 1 0 0,0-1-1 0 0,0 1 0 0 0,-2-1 0 0 0,0 0 0 0 0,-8 19 0 0 0,0-12-8 0 0,0 0-1 0 0,0-2 1 0 0,-2 1-1 0 0,-21 21 1 0 0,-6 6 4 0 0,41-44-45 0 0,-1-1-1 0 0,1 1 1 0 0,-1-1-1 0 0,1 1 1 0 0,0-1-1 0 0,-1 1 1 0 0,1-1-1 0 0,0 1 1 0 0,-1-1-1 0 0,1 1 1 0 0,0-1-1 0 0,0 1 1 0 0,-1-1-1 0 0,1 1 1 0 0,0-1-1 0 0,0 1 1 0 0,0 0-1 0 0,0-1 1 0 0,0 1-1 0 0,0-1 1 0 0,0 1-1 0 0,0 0 1 0 0,0-1-1 0 0,0 1 1 0 0,0-1-1 0 0,0 1 1 0 0,0 0-1 0 0,1 0 1 0 0,-1 0 3 0 0,1-1 0 0 0,0 1 1 0 0,0 0-1 0 0,0-1 0 0 0,-1 1 0 0 0,1-1 1 0 0,0 1-1 0 0,0-1 0 0 0,0 1 1 0 0,0-1-1 0 0,0 0 0 0 0,0 1 1 0 0,0-1-1 0 0,0 0 0 0 0,1 0 1 0 0,47 1 232 0 0,-40-1-174 0 0,113-8 877 0 0,-62 3-1733 0 0,-1 2-5033 0 0</inkml:trace>
</inkml:ink>
</file>

<file path=ppt/ink/ink7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29.416"/>
    </inkml:context>
    <inkml:brush xml:id="br0">
      <inkml:brushProperty name="width" value="0.1" units="cm"/>
      <inkml:brushProperty name="height" value="0.1" units="cm"/>
      <inkml:brushProperty name="color" value="#FFFFFF"/>
    </inkml:brush>
  </inkml:definitions>
  <inkml:trace contextRef="#ctx0" brushRef="#br0">0 13 5300 0 0,'2'-3'837'0'0,"1"1"-217"0"0,-1-1-320 0 0,-1 1-32 0 0,1 2-428 0 0,1-2-128 0 0,-2 2-164 0 0,4 0-424 0 0,0 0 31 0 0,-1 0 33 0 0,-1 0-48 0 0,0 0-36 0 0,0 0-108 0 0</inkml:trace>
</inkml:ink>
</file>

<file path=ppt/ink/ink7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29.768"/>
    </inkml:context>
    <inkml:brush xml:id="br0">
      <inkml:brushProperty name="width" value="0.1" units="cm"/>
      <inkml:brushProperty name="height" value="0.1" units="cm"/>
      <inkml:brushProperty name="color" value="#FFFFFF"/>
    </inkml:brush>
  </inkml:definitions>
  <inkml:trace contextRef="#ctx0" brushRef="#br0">14 0 2256 0 0,'-14'14'5083'0'0</inkml:trace>
</inkml:ink>
</file>

<file path=ppt/ink/ink7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30.116"/>
    </inkml:context>
    <inkml:brush xml:id="br0">
      <inkml:brushProperty name="width" value="0.1" units="cm"/>
      <inkml:brushProperty name="height" value="0.1" units="cm"/>
      <inkml:brushProperty name="color" value="#FFFFFF"/>
    </inkml:brush>
  </inkml:definitions>
  <inkml:trace contextRef="#ctx0" brushRef="#br0">0 101 1184 0 0,'1'-1'199'0'0,"-1"1"1"0"0,1-1-1 0 0,0 0 0 0 0,-1 1 0 0 0,1-1 0 0 0,0 1 1 0 0,0-1-1 0 0,0 1 0 0 0,-1-1 0 0 0,1 1 1 0 0,0 0-1 0 0,0-1 0 0 0,0 1 0 0 0,0 0 0 0 0,0 0 1 0 0,-1-1-1 0 0,1 1 0 0 0,0 0 0 0 0,1 0 1 0 0,28-4 681 0 0,-22 3-554 0 0,140-18 1535 0 0,77-15-3240 0 0,-202 25 599 0 0,-23 8 674 0 0,1 1-1 0 0,-1 0 1 0 0,1-1-1 0 0,-1 1 1 0 0,1-1-1 0 0,-1 1 1 0 0,0 0-1 0 0,1-1 1 0 0,-1 1-1 0 0,0-1 0 0 0,1 1 1 0 0,-1-1-1 0 0,0 1 1 0 0,1-1-1 0 0,-1 1 1 0 0,0-1-1 0 0,0 0 1 0 0,0 1-1 0 0,0-1 1 0 0,1 1-1 0 0,-1-1 0 0 0,0 1 1 0 0,0-1-1 0 0,0 0 1 0 0,0 1-1 0 0,0-1 1 0 0,0 1-1 0 0,-1-1 1 0 0,1 1-1 0 0,0-1 1 0 0,0 0-1 0 0,0 1 0 0 0,-1-1 1 0 0,1 1-1 0 0,0-1 1 0 0,0 1-1 0 0,-1-1 1 0 0,1 0-1 0 0,-3-3-548 0 0</inkml:trace>
</inkml:ink>
</file>

<file path=ppt/ink/ink7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30.452"/>
    </inkml:context>
    <inkml:brush xml:id="br0">
      <inkml:brushProperty name="width" value="0.1" units="cm"/>
      <inkml:brushProperty name="height" value="0.1" units="cm"/>
      <inkml:brushProperty name="color" value="#FFFFFF"/>
    </inkml:brush>
  </inkml:definitions>
  <inkml:trace contextRef="#ctx0" brushRef="#br0">29 30 1300 0 0,'-5'-4'341'0'0,"-16"-13"1289"0"0,19 10-639 0 0,13 6-29 0 0,-6 2-857 0 0,-1 0 0 0 0,0 1 0 0 0,0-1 1 0 0,0 1-1 0 0,0 0 0 0 0,0 0 0 0 0,0 0 0 0 0,0 1 1 0 0,-1-1-1 0 0,1 1 0 0 0,-1 0 0 0 0,0 0 0 0 0,5 6 0 0 0,-3-4 94 0 0,-1 1 0 0 0,0 0 0 0 0,0 0 0 0 0,0 0-1 0 0,0 0 1 0 0,-1 1 0 0 0,4 11 0 0 0,-6-14-62 0 0,-1 0 0 0 0,1 1 0 0 0,-1-1-1 0 0,1 0 1 0 0,-1 1 0 0 0,-1-1 0 0 0,1 1 0 0 0,-1-1 0 0 0,0 0 0 0 0,1 0 0 0 0,-2 1 0 0 0,1-1 0 0 0,-1 0 0 0 0,1 0 0 0 0,-1 0-1 0 0,0 0 1 0 0,0 0 0 0 0,-4 3 0 0 0,-18 22-4256 0 0</inkml:trace>
</inkml:ink>
</file>

<file path=ppt/ink/ink7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30.901"/>
    </inkml:context>
    <inkml:brush xml:id="br0">
      <inkml:brushProperty name="width" value="0.1" units="cm"/>
      <inkml:brushProperty name="height" value="0.1" units="cm"/>
      <inkml:brushProperty name="color" value="#FFFFFF"/>
    </inkml:brush>
  </inkml:definitions>
  <inkml:trace contextRef="#ctx0" brushRef="#br0">255 38 1672 0 0,'1'-2'191'0'0,"-1"-1"336"0"0,2 0-1 0 0,-1 0 1 0 0,0 1-1 0 0,0-1 1 0 0,1 0 0 0 0,0 0-1 0 0,-1 1 1 0 0,4-4 0 0 0,-4 5-391 0 0,0 1 1 0 0,1-1 0 0 0,-1 0 0 0 0,1 0-1 0 0,-1 1 1 0 0,1-1 0 0 0,0 1 0 0 0,-1-1-1 0 0,1 1 1 0 0,-1-1 0 0 0,1 1 0 0 0,0 0-1 0 0,-1 0 1 0 0,1 0 0 0 0,0 0 0 0 0,-1 0-1 0 0,1 0 1 0 0,2 1 0 0 0,4 1 48 0 0,0 0-1 0 0,0 0 1 0 0,0 0 0 0 0,0 1 0 0 0,-1 1-1 0 0,1-1 1 0 0,-1 1 0 0 0,0 0-1 0 0,0 1 1 0 0,0 0 0 0 0,0 0 0 0 0,-1 0-1 0 0,0 1 1 0 0,0 0 0 0 0,-1 0 0 0 0,1 1-1 0 0,-1-1 1 0 0,-1 1 0 0 0,1 0 0 0 0,-1 0-1 0 0,5 14 1 0 0,-1-3-31 0 0,-1 0-1 0 0,-1 1 1 0 0,-1-1 0 0 0,0 1-1 0 0,-2 0 1 0 0,0 0 0 0 0,-1 1-1 0 0,-1 24 1 0 0,-2-33-91 0 0,-1 0-1 0 0,0 0 1 0 0,-1 0-1 0 0,0 0 1 0 0,-1 0-1 0 0,0-1 1 0 0,-1 1 0 0 0,0-1-1 0 0,0 0 1 0 0,-1-1-1 0 0,-1 1 1 0 0,1-1 0 0 0,-2 0-1 0 0,-15 14 1 0 0,2-3 16 0 0,0-1 0 0 0,-2-1 0 0 0,0 0 0 0 0,-44 22 0 0 0,58-35-86 0 0,1-1-1 0 0,-1 0 1 0 0,0 0-1 0 0,0-1 1 0 0,-1 0-1 0 0,1-1 1 0 0,-1 0-1 0 0,1-1 1 0 0,-1 1-1 0 0,0-2 1 0 0,1 0-1 0 0,-12-1 0 0 0,15 1-7 0 0,1-1 0 0 0,0-1 0 0 0,-1 1 0 0 0,1-1 0 0 0,0 0 0 0 0,0 0 0 0 0,0 0 0 0 0,0-1 0 0 0,1 0 0 0 0,-1 0 0 0 0,1 0 0 0 0,-1 0 0 0 0,1-1 0 0 0,0 0 0 0 0,0 0 0 0 0,1 0 0 0 0,-1 0 0 0 0,1 0 0 0 0,0-1 0 0 0,0 0 0 0 0,0 1 0 0 0,-3-11 0 0 0,3 8-9 0 0,0 0 0 0 0,1 0 1 0 0,0 0-1 0 0,0 0 1 0 0,1 0-1 0 0,0-1 0 0 0,0 1 1 0 0,1 0-1 0 0,-1-1 0 0 0,2 1 1 0 0,-1 0-1 0 0,1-1 1 0 0,0 1-1 0 0,1 0 0 0 0,0 0 1 0 0,0-1-1 0 0,0 1 0 0 0,1 1 1 0 0,0-1-1 0 0,0 0 1 0 0,1 1-1 0 0,0-1 0 0 0,0 1 1 0 0,0 0-1 0 0,1 1 0 0 0,0-1 1 0 0,0 1-1 0 0,0 0 1 0 0,1 0-1 0 0,0 0 0 0 0,0 1 1 0 0,0 0-1 0 0,11-5 0 0 0,-11 6 16 0 0,0 0 0 0 0,0 0-1 0 0,0 1 1 0 0,1 0 0 0 0,-1 0-1 0 0,0 1 1 0 0,1-1-1 0 0,0 2 1 0 0,-1-1 0 0 0,1 1-1 0 0,0 0 1 0 0,-1 0 0 0 0,1 0-1 0 0,0 1 1 0 0,-1 0 0 0 0,1 1-1 0 0,-1 0 1 0 0,1 0-1 0 0,-1 0 1 0 0,0 0 0 0 0,0 1-1 0 0,0 0 1 0 0,0 0 0 0 0,0 1-1 0 0,-1 0 1 0 0,0 0 0 0 0,1 0-1 0 0,-1 1 1 0 0,-1-1-1 0 0,1 1 1 0 0,-1 0 0 0 0,0 1-1 0 0,0-1 1 0 0,4 9 0 0 0,3 8 64 0 0,-1 0 1 0 0,-1 1-1 0 0,-1 0 1 0 0,9 46-1 0 0,-11-39 50 0 0,2-1-1 0 0,17 42 0 0 0,-24-67-190 0 0,1 0 1 0 0,0-1 0 0 0,0 1-1 0 0,0-1 1 0 0,0 1 0 0 0,1-1-1 0 0,0 0 1 0 0,-1 0 0 0 0,1 0-1 0 0,0-1 1 0 0,5 5 0 0 0,-6-6-164 0 0,0 0 0 0 0,1 0 0 0 0,-1 0-1 0 0,0 0 1 0 0,0-1 0 0 0,0 1 0 0 0,1-1 0 0 0,-1 1 0 0 0,0-1 0 0 0,1 0 0 0 0,-1 0 0 0 0,0 0 0 0 0,1 0 0 0 0,-1 0-1 0 0,0-1 1 0 0,1 1 0 0 0,-1 0 0 0 0,0-1 0 0 0,0 0 0 0 0,1 0 0 0 0,1-1 0 0 0,10-5-2662 0 0</inkml:trace>
</inkml:ink>
</file>

<file path=ppt/ink/ink7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56:31.424"/>
    </inkml:context>
    <inkml:brush xml:id="br0">
      <inkml:brushProperty name="width" value="0.1" units="cm"/>
      <inkml:brushProperty name="height" value="0.1" units="cm"/>
      <inkml:brushProperty name="color" value="#FFFFFF"/>
    </inkml:brush>
  </inkml:definitions>
  <inkml:trace contextRef="#ctx0" brushRef="#br0">188 61 5432 0 0,'-5'-17'1774'0'0,"4"13"-1409"0"0,0 0 0 0 0,0 0 0 0 0,0 0 0 0 0,-1 0 0 0 0,1 0 0 0 0,-1 0 0 0 0,-3-4 0 0 0,5 7-309 0 0,-1 1 0 0 0,0-1 0 0 0,1 0 0 0 0,-1 1 0 0 0,0-1 0 0 0,0 1 0 0 0,0-1 0 0 0,1 1 0 0 0,-1 0 0 0 0,0-1 0 0 0,0 1 0 0 0,0 0 0 0 0,0-1 0 0 0,0 1 0 0 0,0 0 0 0 0,0 0 0 0 0,0 0 0 0 0,0 0 0 0 0,0 0 0 0 0,0 0 0 0 0,0 0 0 0 0,0 0 0 0 0,0 0 0 0 0,0 0 0 0 0,1 1 0 0 0,-1-1 0 0 0,0 0 0 0 0,0 1 0 0 0,0-1 0 0 0,0 1 0 0 0,0-1 0 0 0,0 1 0 0 0,1-1 0 0 0,-1 1 0 0 0,0-1 0 0 0,1 1 0 0 0,-2 1 0 0 0,-8 7 198 0 0,1-1 0 0 0,0 1 0 0 0,0 1 0 0 0,1 0 0 0 0,1 0-1 0 0,0 0 1 0 0,0 1 0 0 0,1 0 0 0 0,0 1 0 0 0,1-1-1 0 0,-6 20 1 0 0,1 0 63 0 0,1 1 0 0 0,2 0-1 0 0,-3 43 1 0 0,6-43-149 0 0,3-1 0 0 0,0 1-1 0 0,6 43 1 0 0,-4-66-138 0 0,0 1-1 0 0,1-1 1 0 0,0 0-1 0 0,0 0 1 0 0,1 0-1 0 0,0 0 0 0 0,1-1 1 0 0,0 1-1 0 0,0-1 1 0 0,1 0-1 0 0,0 0 1 0 0,0 0-1 0 0,1-1 1 0 0,0 0-1 0 0,13 13 1 0 0,-15-17-36 0 0,-1-1 0 0 0,1 1-1 0 0,0-1 1 0 0,0 0 0 0 0,0 0 0 0 0,0 0 0 0 0,0 0 0 0 0,0-1 0 0 0,1 0 0 0 0,-1 0 0 0 0,0 0 0 0 0,1 0 0 0 0,-1-1 0 0 0,1 0 0 0 0,-1 1 0 0 0,1-2 0 0 0,-1 1 0 0 0,0 0-1 0 0,1-1 1 0 0,-1 0 0 0 0,0 0 0 0 0,1 0 0 0 0,-1-1 0 0 0,0 1 0 0 0,0-1 0 0 0,0 0 0 0 0,6-5 0 0 0,-3 3-42 0 0,-1-1 0 0 0,0 0 0 0 0,0-1 0 0 0,-1 1 0 0 0,1-1-1 0 0,-1-1 1 0 0,-1 1 0 0 0,1 0 0 0 0,-1-1 0 0 0,0 0 0 0 0,-1 0 0 0 0,0 0 0 0 0,0-1 0 0 0,4-12 0 0 0,-6 16 23 0 0,0-1 0 0 0,-1 1-1 0 0,1-1 1 0 0,-1 0 0 0 0,1 1 0 0 0,-1-1 0 0 0,-1 1 0 0 0,1-1-1 0 0,-1 1 1 0 0,0-1 0 0 0,0 1 0 0 0,0-1 0 0 0,0 1 0 0 0,-1-1-1 0 0,-2-4 1 0 0,2 6 23 0 0,0 0 0 0 0,0 1 0 0 0,0-1 0 0 0,0 1 0 0 0,0 0 0 0 0,0 0-1 0 0,-1 0 1 0 0,1 0 0 0 0,-1 0 0 0 0,1 0 0 0 0,-1 1 0 0 0,0-1 0 0 0,0 1 0 0 0,0 0 0 0 0,0-1-1 0 0,0 2 1 0 0,0-1 0 0 0,0 0 0 0 0,0 0 0 0 0,0 1 0 0 0,0 0 0 0 0,0 0 0 0 0,-4 0-1 0 0,-2 0-103 0 0,0 1 0 0 0,0 0 0 0 0,0 0 0 0 0,0 1 0 0 0,1 0 0 0 0,-1 1 0 0 0,0 0 0 0 0,1 1 0 0 0,0-1-1 0 0,0 1 1 0 0,0 1 0 0 0,0 0 0 0 0,1 0 0 0 0,0 0 0 0 0,0 1 0 0 0,0 0 0 0 0,1 0 0 0 0,-1 1 0 0 0,2 0-1 0 0,-8 10 1 0 0,9 4-5536 0 0</inkml:trace>
</inkml:ink>
</file>

<file path=ppt/ink/ink7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1.057"/>
    </inkml:context>
    <inkml:brush xml:id="br0">
      <inkml:brushProperty name="width" value="0.1" units="cm"/>
      <inkml:brushProperty name="height" value="0.1" units="cm"/>
      <inkml:brushProperty name="color" value="#FFFFFF"/>
    </inkml:brush>
  </inkml:definitions>
  <inkml:trace contextRef="#ctx0" brushRef="#br0">16 597 928 0 0,'-16'16'9845'0'0,"26"-30"-9771"0"0,9-7 52 0 0,2 1-1 0 0,0 0 1 0 0,2 2-1 0 0,31-21 1 0 0,-30 22-38 0 0,125-84 316 0 0,48-36 109 0 0,-61 28-76 0 0,-84 67-201 0 0,38-30-1144 0 0,-85 69 399 0 0</inkml:trace>
</inkml:ink>
</file>

<file path=ppt/ink/ink7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1.762"/>
    </inkml:context>
    <inkml:brush xml:id="br0">
      <inkml:brushProperty name="width" value="0.1" units="cm"/>
      <inkml:brushProperty name="height" value="0.1" units="cm"/>
      <inkml:brushProperty name="color" value="#FFFFFF"/>
    </inkml:brush>
  </inkml:definitions>
  <inkml:trace contextRef="#ctx0" brushRef="#br0">50 0 2628 0 0,'-1'1'121'0'0,"0"0"0"0"0,0-1 0 0 0,0 1 0 0 0,1 0-1 0 0,-1 0 1 0 0,0 0 0 0 0,0 0 0 0 0,1-1 0 0 0,-1 1 0 0 0,0 0-1 0 0,1 0 1 0 0,-1 0 0 0 0,1 0 0 0 0,-1 1 0 0 0,1-1 0 0 0,0 0-1 0 0,-1 0 1 0 0,1 0 0 0 0,0 0 0 0 0,0 0 0 0 0,0 2 0 0 0,-6 35 312 0 0,5-29-100 0 0,-13 103 1765 0 0,1 146 1 0 0,9-204-921 0 0,35-61-1024 0 0,-27 8-178 0 0,-1-1 0 0 0,1 1 0 0 0,-1-1 0 0 0,0 1 0 0 0,1 0 0 0 0,-1 1 0 0 0,0-1 1 0 0,0 0-1 0 0,0 1 0 0 0,0 0 0 0 0,0-1 0 0 0,0 1 0 0 0,0 1 0 0 0,3 2 0 0 0,36 42 72 0 0,-21-22-30 0 0,-3-5 74 0 0,1-1-1 0 0,1-1 1 0 0,39 29-1 0 0,-51-42-55 0 0,0 0-1 0 0,1-1 0 0 0,-1 0 1 0 0,1 0-1 0 0,0-1 1 0 0,0 0-1 0 0,0-1 1 0 0,1 1-1 0 0,-1-2 0 0 0,0 0 1 0 0,1 0-1 0 0,-1 0 1 0 0,1-1-1 0 0,12-2 0 0 0,-7 0-1 0 0,0-1 0 0 0,0-1 1 0 0,0 0-1 0 0,-1-1 0 0 0,0 0 0 0 0,0-1 0 0 0,0-1 0 0 0,-1 0 0 0 0,0-1 0 0 0,0-1 0 0 0,-1 0 0 0 0,16-14 0 0 0,-12 7-349 0 0,0-1 0 0 0,-2-1 1 0 0,0 0-1 0 0,0-1 0 0 0,-2 0 0 0 0,0-1 1 0 0,13-32-1 0 0,-9 20-688 0 0,4-10-931 0 0,-12 14-2458 0 0,-8 22 2678 0 0</inkml:trace>
</inkml:ink>
</file>

<file path=ppt/ink/ink7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2.392"/>
    </inkml:context>
    <inkml:brush xml:id="br0">
      <inkml:brushProperty name="width" value="0.1" units="cm"/>
      <inkml:brushProperty name="height" value="0.1" units="cm"/>
      <inkml:brushProperty name="color" value="#FFFFFF"/>
    </inkml:brush>
  </inkml:definitions>
  <inkml:trace contextRef="#ctx0" brushRef="#br0">217 1 1100 0 0,'-1'6'459'0'0,"-1"0"-1"0"0,0 1 1 0 0,0-1-1 0 0,0 0 1 0 0,-1 0-1 0 0,1 0 1 0 0,-6 6-1 0 0,-2 9 209 0 0,-68 129 2056 0 0,14-31-1712 0 0,53-92-1385 0 0,8-17-245 0 0,-1-1 0 0 0,0-1 0 0 0,0 1 0 0 0,-1-1 0 0 0,-7 10-1 0 0</inkml:trace>
</inkml:ink>
</file>

<file path=ppt/ink/ink7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2.979"/>
    </inkml:context>
    <inkml:brush xml:id="br0">
      <inkml:brushProperty name="width" value="0.1" units="cm"/>
      <inkml:brushProperty name="height" value="0.1" units="cm"/>
      <inkml:brushProperty name="color" value="#FFFFFF"/>
    </inkml:brush>
  </inkml:definitions>
  <inkml:trace contextRef="#ctx0" brushRef="#br0">5 159 868 0 0,'-5'-2'5282'0'0,"19"-6"-3869"0"0,21-9-1043 0 0,84-25 760 0 0,201-42 1 0 0,-287 79-3095 0 0,-11 6-3125 0 0,-18 0 3632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3.203"/>
    </inkml:context>
    <inkml:brush xml:id="br0">
      <inkml:brushProperty name="width" value="0.1" units="cm"/>
      <inkml:brushProperty name="height" value="0.1" units="cm"/>
      <inkml:brushProperty name="color" value="#FFFFFF"/>
    </inkml:brush>
  </inkml:definitions>
  <inkml:trace contextRef="#ctx0" brushRef="#br0">0 131 5993 0 0,'1'-2'296'0'0,"-1"0"0"0"0,1 0 0 0 0,-1 0 1 0 0,1 0-1 0 0,0 1 0 0 0,0-1 0 0 0,0 0 1 0 0,0 1-1 0 0,0-1 0 0 0,0 0 0 0 0,1 1 1 0 0,-1 0-1 0 0,0-1 0 0 0,1 1 0 0 0,-1 0 1 0 0,1-1-1 0 0,0 1 0 0 0,-1 0 0 0 0,3-1 1 0 0,0 1-88 0 0,-1 0 1 0 0,0 0-1 0 0,1 0 1 0 0,-1 1 0 0 0,1-1-1 0 0,-1 1 1 0 0,1 0 0 0 0,-1 0-1 0 0,1 0 1 0 0,3 1 0 0 0,8 2 47 0 0,0 0-1 0 0,0 1 1 0 0,27 12 0 0 0,-37-14-37 0 0,4 2-164 0 0,0 0-1 0 0,0 1 1 0 0,-1 0-1 0 0,0 0 0 0 0,0 1 1 0 0,9 8-1 0 0,-13-11-119 0 0,-1 0-1 0 0,0 0 0 0 0,-1 0 0 0 0,1 0 1 0 0,0 1-1 0 0,-1-1 0 0 0,0 1 1 0 0,0 0-1 0 0,0-1 0 0 0,0 1 1 0 0,-1 0-1 0 0,1 0 0 0 0,-1 0 0 0 0,0 0 1 0 0,0 0-1 0 0,0 7 0 0 0,-1-10 62 0 0,0 0 0 0 0,0 0 0 0 0,0-1-1 0 0,0 1 1 0 0,0 0 0 0 0,0-1 0 0 0,-1 1 0 0 0,1 0-1 0 0,0 0 1 0 0,-1-1 0 0 0,1 1 0 0 0,0-1-1 0 0,-1 1 1 0 0,1 0 0 0 0,-1-1 0 0 0,1 1 0 0 0,-1-1-1 0 0,1 1 1 0 0,-1-1 0 0 0,1 1 0 0 0,-1-1 0 0 0,0 1-1 0 0,1-1 1 0 0,-1 1 0 0 0,0-1 0 0 0,1 0-1 0 0,-1 0 1 0 0,0 1 0 0 0,1-1 0 0 0,-1 0 0 0 0,0 0-1 0 0,0 0 1 0 0,1 0 0 0 0,-1 0 0 0 0,0 0-1 0 0,0 0 1 0 0,1 0 0 0 0,-1 0 0 0 0,0 0 0 0 0,0 0-1 0 0,0 0 30 0 0,-1 0-1 0 0,1-1 1 0 0,0 1-1 0 0,0 0 1 0 0,0 0-1 0 0,0-1 1 0 0,0 1 0 0 0,0-1-1 0 0,0 1 1 0 0,0-1-1 0 0,0 1 1 0 0,0-1-1 0 0,0 0 1 0 0,0 0-1 0 0,0 1 1 0 0,0-1-1 0 0,1 0 1 0 0,-1 0-1 0 0,0 0 1 0 0,1 0-1 0 0,-1 0 1 0 0,0 0-1 0 0,1 0 1 0 0,-1 0-1 0 0,1 0 1 0 0,0 0-1 0 0,-1 0 1 0 0,1-1-1 0 0,-1-5 26 0 0,1 1-1 0 0,1 0 1 0 0,-1 0-1 0 0,1 0 1 0 0,0-1-1 0 0,1 1 1 0 0,-1 0-1 0 0,1 0 0 0 0,0 0 1 0 0,1 1-1 0 0,-1-1 1 0 0,1 0-1 0 0,0 1 1 0 0,5-6-1 0 0,2-4-630 0 0,1 1-1 0 0,1 1 0 0 0,22-20 1 0 0,15-15-5293 0 0,-37 36 3124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1.897"/>
    </inkml:context>
    <inkml:brush xml:id="br0">
      <inkml:brushProperty name="width" value="0.1" units="cm"/>
      <inkml:brushProperty name="height" value="0.1" units="cm"/>
      <inkml:brushProperty name="color" value="#FFFFFF"/>
    </inkml:brush>
  </inkml:definitions>
  <inkml:trace contextRef="#ctx0" brushRef="#br0">1 0 3408 0 0,'1'112'6416'0'0,"18"176"-3039"0"0,-14-252-3237 0 0,4 30-137 0 0,-6-21-5004 0 0</inkml:trace>
</inkml:ink>
</file>

<file path=ppt/ink/ink7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3.381"/>
    </inkml:context>
    <inkml:brush xml:id="br0">
      <inkml:brushProperty name="width" value="0.1" units="cm"/>
      <inkml:brushProperty name="height" value="0.1" units="cm"/>
      <inkml:brushProperty name="color" value="#FFFFFF"/>
    </inkml:brush>
  </inkml:definitions>
  <inkml:trace contextRef="#ctx0" brushRef="#br0">245 6 944 0 0,'-5'-6'4395'0'0,"5"6"-4315"0"0,-13 11 1245 0 0,-10 18-738 0 0,-106 177 2637 0 0,62-59-4281 0 0,61-120-752 0 0,4-10-2476 0 0</inkml:trace>
</inkml:ink>
</file>

<file path=ppt/ink/ink7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3.723"/>
    </inkml:context>
    <inkml:brush xml:id="br0">
      <inkml:brushProperty name="width" value="0.1" units="cm"/>
      <inkml:brushProperty name="height" value="0.1" units="cm"/>
      <inkml:brushProperty name="color" value="#FFFFFF"/>
    </inkml:brush>
  </inkml:definitions>
  <inkml:trace contextRef="#ctx0" brushRef="#br0">0 5 916 0 0,'0'0'46'0'0,"0"0"-1"0"0,0 0 0 0 0,0 0 1 0 0,0-1-1 0 0,0 1 1 0 0,0 0-1 0 0,0 0 1 0 0,0 0-1 0 0,0 0 1 0 0,0 0-1 0 0,0 0 0 0 0,0-1 1 0 0,0 1-1 0 0,0 0 1 0 0,0 0-1 0 0,0 0 1 0 0,0 0-1 0 0,1-2 546 0 0,-1 2-546 0 0,0 0 1 0 0,1 0-1 0 0,-1 0 1 0 0,0 0-1 0 0,0 0 0 0 0,0 0 1 0 0,0 0-1 0 0,0 0 1 0 0,0 0-1 0 0,1 0 1 0 0,-1 0-1 0 0,0 0 1 0 0,0 0-1 0 0,0 0 0 0 0,0 0 1 0 0,0 0-1 0 0,0 0 1 0 0,1 0-1 0 0,-1 0 1 0 0,0 0-1 0 0,0 0 0 0 0,0 0 1 0 0,0 0-1 0 0,0 0 1 0 0,0 0-1 0 0,1 0 1 0 0,-1 0-1 0 0,10 9 920 0 0,11 16-532 0 0,-20-24-240 0 0,54 73 1041 0 0,47 55 769 0 0,-36-46-1038 0 0,-47-56-831 0 0,1-2-1 0 0,1 0 1 0 0,1-1-1 0 0,2-1 0 0 0,34 26 1 0 0,-52-45-521 0 0,0 0-1 0 0,1-1 1 0 0,0 0-1 0 0,-1 0 1 0 0,1 0 0 0 0,0-1-1 0 0,1 0 1 0 0,-1-1 0 0 0,0 1-1 0 0,0-1 1 0 0,1-1 0 0 0,-1 1-1 0 0,1-1 1 0 0,-1-1-1 0 0,10-1 1 0 0,6-3-1206 0 0</inkml:trace>
</inkml:ink>
</file>

<file path=ppt/ink/ink7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4.175"/>
    </inkml:context>
    <inkml:brush xml:id="br0">
      <inkml:brushProperty name="width" value="0.1" units="cm"/>
      <inkml:brushProperty name="height" value="0.1" units="cm"/>
      <inkml:brushProperty name="color" value="#FFFFFF"/>
    </inkml:brush>
  </inkml:definitions>
  <inkml:trace contextRef="#ctx0" brushRef="#br0">282 18 1016 0 0,'-3'-2'229'0'0,"1"0"0"0"0,0 1 0 0 0,-1-1 0 0 0,1 1 0 0 0,-1-1 0 0 0,0 1 0 0 0,1 0 0 0 0,-1 0 0 0 0,0 0 0 0 0,0 0 0 0 0,0 0 0 0 0,0 1 0 0 0,0-1 0 0 0,1 1 0 0 0,-1 0 0 0 0,0 0 0 0 0,0 0 0 0 0,-6 1 0 0 0,4 0-52 0 0,-1 1 1 0 0,1 0-1 0 0,-1 0 1 0 0,1 0-1 0 0,0 1 0 0 0,0-1 1 0 0,0 1-1 0 0,0 1 1 0 0,-5 3-1 0 0,-6 8 173 0 0,0 0 0 0 0,2 1 1 0 0,0 0-1 0 0,-15 23 0 0 0,17-21 10 0 0,0 1-1 0 0,2 0 1 0 0,-14 33-1 0 0,20-42-212 0 0,0 1 0 0 0,1 0-1 0 0,1 0 1 0 0,-1 0 0 0 0,2 0 0 0 0,0 0 0 0 0,0 0-1 0 0,1 22 1 0 0,1-28-97 0 0,0-1 1 0 0,0 1-1 0 0,0 0 0 0 0,0-1 1 0 0,1 0-1 0 0,-1 1 0 0 0,1-1 0 0 0,0 0 1 0 0,1 1-1 0 0,-1-1 0 0 0,1-1 1 0 0,-1 1-1 0 0,1 0 0 0 0,0-1 0 0 0,1 1 1 0 0,-1-1-1 0 0,6 4 0 0 0,-4-3-79 0 0,1-1 0 0 0,-1 0 0 0 0,1-1 0 0 0,0 1-1 0 0,-1-1 1 0 0,1 0 0 0 0,0-1 0 0 0,1 1-1 0 0,-1-1 1 0 0,0 0 0 0 0,0-1 0 0 0,7 0 0 0 0,-5 0-103 0 0,1 0 0 0 0,-1-1 1 0 0,1 0-1 0 0,-1 0 0 0 0,0-1 1 0 0,0 0-1 0 0,0-1 0 0 0,0 1 0 0 0,0-2 1 0 0,0 1-1 0 0,-1-1 0 0 0,1 0 1 0 0,-1-1-1 0 0,0 0 0 0 0,0 0 1 0 0,-1 0-1 0 0,0-1 0 0 0,0 0 1 0 0,7-9-1 0 0,-7 6 57 0 0,-2 0 0 0 0,1-1-1 0 0,-1 1 1 0 0,-1-1 0 0 0,0 0 0 0 0,0 0 0 0 0,-1 0-1 0 0,0 0 1 0 0,-1-1 0 0 0,0-17 0 0 0,-1 14 268 0 0,0 0-1 0 0,-2 0 1 0 0,0 0 0 0 0,0 1-1 0 0,-1-1 1 0 0,-1 1 0 0 0,-8-21 0 0 0,12 34-186 0 0,0 0 1 0 0,0 0-1 0 0,0 0 1 0 0,0 0-1 0 0,0 0 0 0 0,-1 0 1 0 0,1 0-1 0 0,0 1 1 0 0,0-1-1 0 0,0 0 1 0 0,0 0-1 0 0,0 0 1 0 0,0 0-1 0 0,0 0 1 0 0,0 0-1 0 0,0 0 1 0 0,-1 0-1 0 0,1 0 1 0 0,0 0-1 0 0,0 0 1 0 0,0 0-1 0 0,0 0 1 0 0,0 0-1 0 0,0 0 1 0 0,0 0-1 0 0,-1 0 0 0 0,1 0 1 0 0,0 0-1 0 0,0 0 1 0 0,0 0-1 0 0,0 0 1 0 0,0 0-1 0 0,0 0 1 0 0,0 0-1 0 0,-1 0 1 0 0,1 0-1 0 0,0 0 1 0 0,0 0-1 0 0,0 0 1 0 0,0 0-1 0 0,0-1 1 0 0,0 1-1 0 0,0 0 1 0 0,0 0-1 0 0,0 0 1 0 0,0 0-1 0 0,-1 0 0 0 0,1 0 1 0 0,0 0-1 0 0,0 0 1 0 0,0 0-1 0 0,0-1 1 0 0,0 1-1 0 0,0 0 1 0 0,0 0-1 0 0,0 0 1 0 0,0 0-1 0 0,0 0 1 0 0,0 0-1 0 0,0 0 1 0 0,0-1-1 0 0,0 1 1 0 0,0 0-1 0 0,-2 16 333 0 0,4 23 90 0 0,2-24-331 0 0,0 0 1 0 0,1-1-1 0 0,1 1 1 0 0,0-1 0 0 0,1 0-1 0 0,14 21 1 0 0,-17-30-392 0 0,0 1 1 0 0,0-1-1 0 0,1-1 1 0 0,0 1-1 0 0,0-1 1 0 0,0 1-1 0 0,1-2 1 0 0,-1 1-1 0 0,1 0 1 0 0,0-1-1 0 0,0 0 0 0 0,0-1 1 0 0,0 1-1 0 0,1-1 1 0 0,-1 0-1 0 0,0-1 1 0 0,13 2-1 0 0,25-2-2834 0 0,-23-3 1501 0 0</inkml:trace>
</inkml:ink>
</file>

<file path=ppt/ink/ink7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4.779"/>
    </inkml:context>
    <inkml:brush xml:id="br0">
      <inkml:brushProperty name="width" value="0.1" units="cm"/>
      <inkml:brushProperty name="height" value="0.1" units="cm"/>
      <inkml:brushProperty name="color" value="#FFFFFF"/>
    </inkml:brush>
  </inkml:definitions>
  <inkml:trace contextRef="#ctx0" brushRef="#br0">13 0 1480 0 0,'0'1'195'0'0,"-1"-1"0"0"0,0 1-1 0 0,0-1 1 0 0,1 1 0 0 0,-1-1-1 0 0,0 1 1 0 0,1 0 0 0 0,-1-1 0 0 0,1 1-1 0 0,-1 0 1 0 0,1 0 0 0 0,-1-1 0 0 0,1 1-1 0 0,-1 0 1 0 0,1 0 0 0 0,0 0-1 0 0,-1-1 1 0 0,1 1 0 0 0,0 0 0 0 0,0 0-1 0 0,0 0 1 0 0,0 0 0 0 0,-1 0 0 0 0,1 0-1 0 0,0-1 1 0 0,1 2 0 0 0,-3 29 803 0 0,2-28-778 0 0,0 1-101 0 0,0 28 621 0 0,1-1 0 0 0,1 1 1 0 0,10 52-1 0 0,-5-52-329 0 0,-6-22-214 0 0,1-1-1 0 0,0 1 1 0 0,1-1 0 0 0,0 0-1 0 0,0 1 1 0 0,1-1-1 0 0,7 13 1 0 0,-2-54 67 0 0,11-83-219 0 0,0 0-75 0 0,-20 114 23 0 0,0 0 1 0 0,0 0 0 0 0,1 0 0 0 0,-1 1-1 0 0,0-1 1 0 0,0 0 0 0 0,1 0-1 0 0,-1 0 1 0 0,0 1 0 0 0,1-1 0 0 0,-1 0-1 0 0,1 0 1 0 0,-1 1 0 0 0,1-1 0 0 0,-1 0-1 0 0,1 1 1 0 0,-1-1 0 0 0,1 1 0 0 0,0-1-1 0 0,-1 1 1 0 0,1-1 0 0 0,0 1 0 0 0,-1-1-1 0 0,1 1 1 0 0,0-1 0 0 0,0 1-1 0 0,1-1 1 0 0,-1 2 2 0 0,1-1 0 0 0,-1 0 0 0 0,1 0 0 0 0,-1 1-1 0 0,0-1 1 0 0,1 1 0 0 0,-1-1 0 0 0,0 1 0 0 0,1 0 0 0 0,-1-1-1 0 0,0 1 1 0 0,0 0 0 0 0,0 0 0 0 0,0 0 0 0 0,1 1 0 0 0,7 7-4 0 0,0 1 1 0 0,13 20-1 0 0,-18-25-5 0 0,52 87 23 0 0,-39-61 65 0 0,2-2 0 0 0,24 32-1 0 0,-42-60-73 0 0,-1 0-1 0 0,1 0 0 0 0,0 0 1 0 0,0 0-1 0 0,0 0 0 0 0,0-1 1 0 0,1 1-1 0 0,-1 0 1 0 0,0 0-1 0 0,0-1 0 0 0,0 1 1 0 0,1-1-1 0 0,-1 1 0 0 0,0-1 1 0 0,0 0-1 0 0,1 1 1 0 0,-1-1-1 0 0,0 0 0 0 0,1 0 1 0 0,-1 0-1 0 0,1 0 0 0 0,-1 0 1 0 0,0 0-1 0 0,2 0 1 0 0,0-1-13 0 0,1 0 0 0 0,-1-1 0 0 0,0 1 0 0 0,0 0 0 0 0,0-1 0 0 0,0 0 0 0 0,-1 0 0 0 0,1 0-1 0 0,4-4 1 0 0,3-4-58 0 0,0-1-1 0 0,0 0 1 0 0,12-19-1 0 0,2-8-74 0 0,-3 5-156 0 0,2 0 0 0 0,46-51 0 0 0,-68 83 308 0 0,0 0 1 0 0,-1 0-1 0 0,1 1 0 0 0,0-1 1 0 0,-1 0-1 0 0,1 1 0 0 0,0-1 1 0 0,0 1-1 0 0,0-1 1 0 0,0 1-1 0 0,-1 0 0 0 0,1-1 1 0 0,0 1-1 0 0,0 0 1 0 0,0-1-1 0 0,0 1 0 0 0,0 0 1 0 0,0 0-1 0 0,0 0 1 0 0,0 0-1 0 0,0 0 0 0 0,0 0 1 0 0,0 0-1 0 0,1 1 1 0 0,0-1 10 0 0,0 1 1 0 0,-1 0-1 0 0,1 0 1 0 0,-1 0 0 0 0,1 0-1 0 0,-1 0 1 0 0,0 1-1 0 0,1-1 1 0 0,-1 0 0 0 0,0 1-1 0 0,0-1 1 0 0,2 3 0 0 0,3 8 91 0 0,0 0 0 0 0,-1 0 1 0 0,5 15-1 0 0,-4-9-25 0 0,7 13 9 0 0,-5-8 53 0 0,2-1 0 0 0,0-1 0 0 0,1 0-1 0 0,26 37 1 0 0,-33-53-259 0 0,0 0 0 0 0,1-1 0 0 0,-1 0 0 0 0,1 1 0 0 0,0-1 0 0 0,0-1 0 0 0,0 1 0 0 0,0-1 0 0 0,1 0 0 0 0,0 0 0 0 0,-1-1 0 0 0,1 1 0 0 0,0-1 0 0 0,0 0 0 0 0,0-1 0 0 0,0 0 0 0 0,1 0 0 0 0,-1 0-1 0 0,0 0 1 0 0,0-1 0 0 0,1 0 0 0 0,-1-1 0 0 0,11-1 0 0 0,24-11-1691 0 0,-21 3-943 0 0</inkml:trace>
</inkml:ink>
</file>

<file path=ppt/ink/ink7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5.136"/>
    </inkml:context>
    <inkml:brush xml:id="br0">
      <inkml:brushProperty name="width" value="0.1" units="cm"/>
      <inkml:brushProperty name="height" value="0.1" units="cm"/>
      <inkml:brushProperty name="color" value="#FFFFFF"/>
    </inkml:brush>
  </inkml:definitions>
  <inkml:trace contextRef="#ctx0" brushRef="#br0">1 144 3904 0 0,'33'-143'5070'0'0,"-36"184"-2860"0"0,5 74 0 0 0,0-64-1533 0 0,1 64-57 0 0,1 259 1231 0 0,-7-321-1715 0 0,0 10-1605 0 0,7 111-1 0 0,1-156-260 0 0</inkml:trace>
</inkml:ink>
</file>

<file path=ppt/ink/ink7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5.476"/>
    </inkml:context>
    <inkml:brush xml:id="br0">
      <inkml:brushProperty name="width" value="0.1" units="cm"/>
      <inkml:brushProperty name="height" value="0.1" units="cm"/>
      <inkml:brushProperty name="color" value="#FFFFFF"/>
    </inkml:brush>
  </inkml:definitions>
  <inkml:trace contextRef="#ctx0" brushRef="#br0">0 27 4128 0 0,'3'-2'185'0'0,"-1"-1"0"0"0,1 1 0 0 0,0-1-1 0 0,0 1 1 0 0,0 0 0 0 0,0 0 0 0 0,0 1-1 0 0,0-1 1 0 0,0 1 0 0 0,1-1 0 0 0,-1 1-1 0 0,1 0 1 0 0,-1 0 0 0 0,1 0-1 0 0,-1 1 1 0 0,1-1 0 0 0,-1 1 0 0 0,7 0-1 0 0,-5 1-6 0 0,1 0-1 0 0,-1 1 1 0 0,1-1-1 0 0,-1 1 1 0 0,0 0-1 0 0,0 0 1 0 0,0 1-1 0 0,0 0 1 0 0,0 0-1 0 0,9 6 0 0 0,1 5 129 0 0,-1 0-1 0 0,0 1 1 0 0,-1 0-1 0 0,0 1 1 0 0,16 28-1 0 0,-21-33-185 0 0,-2 1-1 0 0,0-1 1 0 0,0 1 0 0 0,-1 1-1 0 0,-1-1 1 0 0,0 1 0 0 0,0 0-1 0 0,-1 0 1 0 0,-1 0 0 0 0,1 22 0 0 0,-3-27-75 0 0,-1 0 1 0 0,1 0-1 0 0,-2 0 1 0 0,1-1-1 0 0,-1 1 1 0 0,0 0-1 0 0,-1-1 1 0 0,0 1-1 0 0,0-1 1 0 0,-1 0-1 0 0,0 0 1 0 0,0 0-1 0 0,0 0 1 0 0,-1-1-1 0 0,0 1 1 0 0,0-1 0 0 0,-1-1-1 0 0,-11 10 1 0 0,11-9-50 0 0,-2-1 0 0 0,1 0 0 0 0,-1 0 0 0 0,1-1 0 0 0,-1 0 0 0 0,-14 5 0 0 0,19-8-206 0 0,0 0-1 0 0,1 0 1 0 0,-1-1 0 0 0,0 1-1 0 0,0-1 1 0 0,0 1 0 0 0,1-1-1 0 0,-1 0 1 0 0,0 0 0 0 0,0 0 0 0 0,0-1-1 0 0,0 1 1 0 0,1-1 0 0 0,-1 1-1 0 0,0-1 1 0 0,0 0 0 0 0,1 0-1 0 0,-1 0 1 0 0,1 0 0 0 0,-1-1 0 0 0,1 1-1 0 0,-1-1 1 0 0,1 1 0 0 0,-3-4-1 0 0,-3-3-3036 0 0</inkml:trace>
</inkml:ink>
</file>

<file path=ppt/ink/ink7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5.844"/>
    </inkml:context>
    <inkml:brush xml:id="br0">
      <inkml:brushProperty name="width" value="0.1" units="cm"/>
      <inkml:brushProperty name="height" value="0.1" units="cm"/>
      <inkml:brushProperty name="color" value="#FFFFFF"/>
    </inkml:brush>
  </inkml:definitions>
  <inkml:trace contextRef="#ctx0" brushRef="#br0">1 0 5248 0 0,'4'62'4147'0'0,"9"29"-2719"0"0,-7-53-966 0 0,39 287 2998 0 0,-8-49-2223 0 0,-9-94-3966 0 0,-26-175 1928 0 0,-1 1 1 0 0,1-1 0 0 0,0 0 0 0 0,1 0 0 0 0,-1 0 0 0 0,6 9 0 0 0</inkml:trace>
</inkml:ink>
</file>

<file path=ppt/ink/ink7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6.170"/>
    </inkml:context>
    <inkml:brush xml:id="br0">
      <inkml:brushProperty name="width" value="0.1" units="cm"/>
      <inkml:brushProperty name="height" value="0.1" units="cm"/>
      <inkml:brushProperty name="color" value="#FFFFFF"/>
    </inkml:brush>
  </inkml:definitions>
  <inkml:trace contextRef="#ctx0" brushRef="#br0">1 334 4336 0 0,'14'-15'683'0'0,"1"1"0"0"0,0 0 0 0 0,1 1 0 0 0,1 1 0 0 0,0 1 0 0 0,0 0-1 0 0,21-9 1 0 0,-13 7-387 0 0,-1-1 0 0 0,-1-1 0 0 0,23-20 0 0 0,-35 26-150 0 0,1-2 34 0 0,0 1 0 0 0,17-22 0 0 0,-27 29-108 0 0,0 1 0 0 0,0-1 0 0 0,0 0 0 0 0,-1 0 0 0 0,1 0 0 0 0,-1 0 0 0 0,1 0 0 0 0,-1 0 0 0 0,0 0 0 0 0,0 0 0 0 0,0 0 0 0 0,-1-1 0 0 0,1 1 0 0 0,-1 0 0 0 0,0-1 0 0 0,0 1 0 0 0,0-1 0 0 0,-1-5 0 0 0,1 8-33 0 0,0 0 1 0 0,-1 0 0 0 0,1 0 0 0 0,0 0 0 0 0,-1 0 0 0 0,1 0 0 0 0,-1 0 0 0 0,1 0 0 0 0,-1 1-1 0 0,1-1 1 0 0,-1 0 0 0 0,0 0 0 0 0,1 1 0 0 0,-1-1 0 0 0,0 0 0 0 0,0 1 0 0 0,1-1-1 0 0,-1 0 1 0 0,0 1 0 0 0,0-1 0 0 0,0 1 0 0 0,0 0 0 0 0,0-1 0 0 0,-2 0 0 0 0,1 1 30 0 0,-1 0 0 0 0,1 0 0 0 0,-1 0 0 0 0,1 0 0 0 0,-1 0 0 0 0,0 0 0 0 0,1 1 0 0 0,-1-1 0 0 0,-3 2 0 0 0,-2 1 79 0 0,0 0 0 0 0,1 0-1 0 0,-1 1 1 0 0,1 0 0 0 0,-8 6 0 0 0,4-1 22 0 0,1 1 1 0 0,0 0-1 0 0,1 0 1 0 0,0 1-1 0 0,0 0 1 0 0,1 1-1 0 0,1-1 1 0 0,0 2-1 0 0,1-1 1 0 0,0 1-1 0 0,1 0 1 0 0,0 0-1 0 0,1 0 1 0 0,0 1-1 0 0,1-1 1 0 0,-1 18-1 0 0,3-22-95 0 0,0 0-1 0 0,1-1 0 0 0,0 1 0 0 0,1-1 1 0 0,-1 1-1 0 0,2 0 0 0 0,-1-1 0 0 0,1 1 1 0 0,1-1-1 0 0,-1 0 0 0 0,1 0 0 0 0,1 0 1 0 0,-1 0-1 0 0,2 0 0 0 0,-1-1 0 0 0,1 0 1 0 0,0 0-1 0 0,0 0 0 0 0,1 0 0 0 0,0-1 1 0 0,0 0-1 0 0,0 0 0 0 0,1-1 0 0 0,0 0 1 0 0,0 0-1 0 0,0 0 0 0 0,9 3 0 0 0,-5-3-220 0 0,0-1 0 0 0,1 0 0 0 0,-1 0 0 0 0,1-1 0 0 0,0-1 0 0 0,0 0 0 0 0,0 0 0 0 0,1-1 0 0 0,-1-1 0 0 0,0 0 0 0 0,0-1 0 0 0,24-4 0 0 0,-18 1-1150 0 0,1-2 1 0 0,-1 0-1 0 0,0 0 1 0 0,-1-2-1 0 0,0 0 1 0 0,0-1 0 0 0,24-18-1 0 0,-19 13-2097 0 0</inkml:trace>
  <inkml:trace contextRef="#ctx0" brushRef="#br0" timeOffset="1">813 210 6321 0 0,'75'-14'3480'0'0,"70"-13"-509"0"0,-1-2-3965 0 0,-84 12-2301 0 0,-46 13 108 0 0</inkml:trace>
</inkml:ink>
</file>

<file path=ppt/ink/ink7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6.613"/>
    </inkml:context>
    <inkml:brush xml:id="br0">
      <inkml:brushProperty name="width" value="0.1" units="cm"/>
      <inkml:brushProperty name="height" value="0.1" units="cm"/>
      <inkml:brushProperty name="color" value="#FFFFFF"/>
    </inkml:brush>
  </inkml:definitions>
  <inkml:trace contextRef="#ctx0" brushRef="#br0">1 3 5436 0 0,'0'0'171'0'0,"1"-1"-1"0"0,0 1 0 0 0,-1 0 0 0 0,1-1 0 0 0,-1 1 0 0 0,1 0 0 0 0,0 0 1 0 0,0 0-1 0 0,-1 0 0 0 0,1 0 0 0 0,0 0 0 0 0,-1-1 0 0 0,1 2 0 0 0,0-1 1 0 0,-1 0-1 0 0,1 0 0 0 0,0 0 0 0 0,-1 0 0 0 0,1 0 0 0 0,0 0 0 0 0,-1 1 0 0 0,1-1 1 0 0,0 0-1 0 0,-1 1 0 0 0,1-1 0 0 0,0 1 0 0 0,25 10 458 0 0,-25-11-431 0 0,21 10 267 0 0,0 1 0 0 0,-1 1 0 0 0,0 1 0 0 0,-1 1 1 0 0,-1 1-1 0 0,0 0 0 0 0,29 32 0 0 0,-45-42-404 0 0,1-1-1 0 0,-1 1 1 0 0,0 0-1 0 0,-1-1 1 0 0,1 1 0 0 0,-1 1-1 0 0,0-1 1 0 0,0 0-1 0 0,0 1 1 0 0,-1-1 0 0 0,0 0-1 0 0,0 1 1 0 0,-1 0-1 0 0,1-1 1 0 0,-1 1 0 0 0,0-1-1 0 0,-1 1 1 0 0,1-1 0 0 0,-1 1-1 0 0,-2 6 1 0 0,1-5-37 0 0,-1 0 0 0 0,0 1 0 0 0,0-1 0 0 0,0 0 0 0 0,-1 0 0 0 0,0-1 0 0 0,-1 1 0 0 0,1-1 0 0 0,-1 0 0 0 0,-1 0 0 0 0,1-1 0 0 0,-1 1 0 0 0,-11 7-1 0 0,-45 26-1827 0 0,53-34 553 0 0,-1-1 0 0 0,0 1 0 0 0,0-2 0 0 0,-18 5 0 0 0,11-6-2020 0 0</inkml:trace>
</inkml:ink>
</file>

<file path=ppt/ink/ink7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7.174"/>
    </inkml:context>
    <inkml:brush xml:id="br0">
      <inkml:brushProperty name="width" value="0.1" units="cm"/>
      <inkml:brushProperty name="height" value="0.1" units="cm"/>
      <inkml:brushProperty name="color" value="#FFFFFF"/>
    </inkml:brush>
  </inkml:definitions>
  <inkml:trace contextRef="#ctx0" brushRef="#br0">743 57 4632 0 0,'-12'-8'300'0'0,"1"1"0"0"0,-1 0 0 0 0,0 1-1 0 0,-1 1 1 0 0,1 0 0 0 0,-1 1-1 0 0,0 0 1 0 0,-1 1 0 0 0,1 0 0 0 0,0 1-1 0 0,-1 0 1 0 0,1 2 0 0 0,-1-1 0 0 0,1 2-1 0 0,-1-1 1 0 0,1 2 0 0 0,-25 5-1 0 0,24-4-187 0 0,0 1 0 0 0,-1 1 0 0 0,2 0 0 0 0,-1 0 0 0 0,0 2 1 0 0,1 0-1 0 0,0 0 0 0 0,1 1 0 0 0,0 0 0 0 0,0 2 0 0 0,0-1 0 0 0,2 1 0 0 0,-1 1 0 0 0,1 0 0 0 0,0 0 0 0 0,-8 14 0 0 0,14-17-72 0 0,1-1 0 0 0,-1 0 1 0 0,1 1-1 0 0,1-1 0 0 0,0 1 1 0 0,0 0-1 0 0,0 0 0 0 0,1 0 1 0 0,0 0-1 0 0,1 0 0 0 0,0 0 1 0 0,0 0-1 0 0,1 0 0 0 0,0 0 1 0 0,0 0-1 0 0,0 0 0 0 0,1 0 1 0 0,1-1-1 0 0,-1 1 0 0 0,1-1 1 0 0,5 9-1 0 0,8 15 58 0 0,2-2-1 0 0,0 0 1 0 0,38 43 0 0 0,-46-59-71 0 0,-8-10-23 0 0,86 116 294 0 0,-77-103-300 0 0,-1 1 0 0 0,-1 0 0 0 0,-1 1 0 0 0,0 0 0 0 0,7 29 0 0 0,-13-41-21 0 0,-1-1 0 0 0,0 1 1 0 0,-1-1-1 0 0,1 1 1 0 0,-1-1-1 0 0,0 1 0 0 0,0-1 1 0 0,-1 1-1 0 0,0-1 1 0 0,0 1-1 0 0,0-1 0 0 0,-1 0 1 0 0,1 1-1 0 0,-1-1 1 0 0,-1 0-1 0 0,1 0 0 0 0,-1 0 1 0 0,1-1-1 0 0,-1 1 1 0 0,-1 0-1 0 0,1-1 0 0 0,-1 0 1 0 0,1 0-1 0 0,-1 0 1 0 0,-1 0-1 0 0,1-1 0 0 0,0 0 1 0 0,-1 1-1 0 0,0-2 1 0 0,1 1-1 0 0,-6 2 0 0 0,-4 1-5 0 0,0 0-1 0 0,0-1 1 0 0,0-1 0 0 0,-1 0-1 0 0,1-1 1 0 0,-1 0-1 0 0,0-1 1 0 0,0-1-1 0 0,1 0 1 0 0,-24-3-1 0 0,17 0 31 0 0,-1-2 0 0 0,1 0 0 0 0,0-1 0 0 0,1-2 0 0 0,-29-11 0 0 0,39 14-83 0 0,1-1 1 0 0,0 0-1 0 0,0 0 0 0 0,0 0 0 0 0,1-1 1 0 0,0-1-1 0 0,0 1 0 0 0,0-1 0 0 0,1-1 1 0 0,0 1-1 0 0,1-1 0 0 0,-1-1 0 0 0,-6-12 1 0 0,11 18-156 0 0,1 0 0 0 0,-1-1-1 0 0,1 1 1 0 0,0 0 0 0 0,0-1 0 0 0,0 1 0 0 0,1-1 0 0 0,-1 1 0 0 0,1-1 0 0 0,0-6 0 0 0,3-4-2794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2.288"/>
    </inkml:context>
    <inkml:brush xml:id="br0">
      <inkml:brushProperty name="width" value="0.1" units="cm"/>
      <inkml:brushProperty name="height" value="0.1" units="cm"/>
      <inkml:brushProperty name="color" value="#FFFFFF"/>
    </inkml:brush>
  </inkml:definitions>
  <inkml:trace contextRef="#ctx0" brushRef="#br0">0 149 4584 0 0,'3'-10'361'0'0,"0"1"0"0"0,1 0 0 0 0,0 0 0 0 0,0 0 0 0 0,1 0 0 0 0,0 1 0 0 0,0 0 0 0 0,1 0 0 0 0,0 0 0 0 0,1 1-1 0 0,10-9 1 0 0,-11 11-224 0 0,0 1-1 0 0,0 0 0 0 0,0 0 0 0 0,1 1 0 0 0,0-1 0 0 0,-1 2 1 0 0,1-1-1 0 0,0 1 0 0 0,1 0 0 0 0,-1 0 0 0 0,0 1 1 0 0,0 0-1 0 0,1 0 0 0 0,-1 1 0 0 0,14 1 0 0 0,-12 0-46 0 0,0 0-1 0 0,0 1 0 0 0,0 1 1 0 0,0 0-1 0 0,0 0 0 0 0,0 0 1 0 0,-1 1-1 0 0,0 0 0 0 0,0 1 1 0 0,0 0-1 0 0,0 0 1 0 0,-1 1-1 0 0,0 0 0 0 0,0 0 1 0 0,0 1-1 0 0,-1 0 0 0 0,0 0 1 0 0,0 0-1 0 0,-1 1 0 0 0,6 10 1 0 0,-7-11-49 0 0,0 0 1 0 0,-1 0-1 0 0,0 0 0 0 0,0 0 1 0 0,-1 1-1 0 0,1-1 1 0 0,-2 1-1 0 0,1 0 0 0 0,-1-1 1 0 0,0 1-1 0 0,-1 0 1 0 0,0 0-1 0 0,0 0 0 0 0,-1 0 1 0 0,0-1-1 0 0,0 1 1 0 0,-1 0-1 0 0,0-1 0 0 0,0 1 1 0 0,-1-1-1 0 0,0 0 1 0 0,0 1-1 0 0,0-1 1 0 0,-8 9-1 0 0,6-10-12 0 0,0 0-1 0 0,0-1 1 0 0,-1 0-1 0 0,0 0 1 0 0,0 0 0 0 0,-1-1-1 0 0,1 0 1 0 0,-1 0 0 0 0,0-1-1 0 0,0 1 1 0 0,0-2 0 0 0,0 1-1 0 0,-1-1 1 0 0,1 0-1 0 0,-1 0 1 0 0,1-1 0 0 0,-1 0-1 0 0,-12 0 1 0 0,6-1-72 0 0,0 0 1 0 0,0-1-1 0 0,0 0 0 0 0,0-2 0 0 0,0 1 1 0 0,0-2-1 0 0,1 1 0 0 0,0-2 0 0 0,-19-8 1 0 0,30 12-308 0 0,-1-1 0 0 0,0 1 1 0 0,1 0-1 0 0,-1-1 1 0 0,1 0-1 0 0,-1 0 1 0 0,1 0-1 0 0,0 0 0 0 0,0 0 1 0 0,0 0-1 0 0,0-1 1 0 0,0 1-1 0 0,0 0 1 0 0,0-1-1 0 0,-2-5 0 0 0,4-1-2646 0 0</inkml:trace>
</inkml:ink>
</file>

<file path=ppt/ink/ink7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7.656"/>
    </inkml:context>
    <inkml:brush xml:id="br0">
      <inkml:brushProperty name="width" value="0.1" units="cm"/>
      <inkml:brushProperty name="height" value="0.1" units="cm"/>
      <inkml:brushProperty name="color" value="#FFFFFF"/>
    </inkml:brush>
  </inkml:definitions>
  <inkml:trace contextRef="#ctx0" brushRef="#br0">1 1 3132 0 0,'14'32'1753'0'0,"14"53"0"0"0,-17-49-910 0 0,23 52 0 0 0,-29-78-752 0 0,0-1 0 0 0,0 0 0 0 0,1 0 0 0 0,0-1-1 0 0,0 0 1 0 0,1 0 0 0 0,0 0 0 0 0,0-1 0 0 0,1 0 0 0 0,9 7 0 0 0,-12-11-148 0 0,0 0 1 0 0,1 0 0 0 0,-1 0 0 0 0,1 0 0 0 0,0-1 0 0 0,-1 0 0 0 0,1-1 0 0 0,0 1 0 0 0,0-1 0 0 0,0 0-1 0 0,1 0 1 0 0,-1-1 0 0 0,0 0 0 0 0,0 0 0 0 0,0-1 0 0 0,0 1 0 0 0,0-1 0 0 0,0 0 0 0 0,0-1 0 0 0,0 0-1 0 0,0 0 1 0 0,0 0 0 0 0,-1 0 0 0 0,1-1 0 0 0,-1 0 0 0 0,1 0 0 0 0,-1-1 0 0 0,0 1 0 0 0,-1-1 0 0 0,1 0-1 0 0,-1-1 1 0 0,1 1 0 0 0,-1-1 0 0 0,0 0 0 0 0,-1 0 0 0 0,1 0 0 0 0,-1 0 0 0 0,0 0 0 0 0,-1-1 0 0 0,1 0 0 0 0,-1 1-1 0 0,2-10 1 0 0,2-11 623 0 0,-1 0-1 0 0,-2-1 0 0 0,-1 1 1 0 0,-1-32-1 0 0,0 74-385 0 0,0 0 1 0 0,1 0 0 0 0,0 0-1 0 0,2 0 1 0 0,0 0 0 0 0,0-1-1 0 0,1 0 1 0 0,1 0-1 0 0,1 0 1 0 0,8 14 0 0 0,-10-22-396 0 0,0 1 0 0 0,0-2 0 0 0,0 1 1 0 0,1 0-1 0 0,0-1 0 0 0,0 0 0 0 0,1-1 1 0 0,13 10-1 0 0,-14-12-284 0 0,0 0 1 0 0,-1 0-1 0 0,1-1 0 0 0,0 0 1 0 0,0 0-1 0 0,1 0 0 0 0,-1-1 1 0 0,0 0-1 0 0,0 0 0 0 0,1-1 1 0 0,-1 1-1 0 0,1-1 0 0 0,6-2 1 0 0,7-1-1169 0 0</inkml:trace>
</inkml:ink>
</file>

<file path=ppt/ink/ink7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8.324"/>
    </inkml:context>
    <inkml:brush xml:id="br0">
      <inkml:brushProperty name="width" value="0.1" units="cm"/>
      <inkml:brushProperty name="height" value="0.1" units="cm"/>
      <inkml:brushProperty name="color" value="#FFFFFF"/>
    </inkml:brush>
  </inkml:definitions>
  <inkml:trace contextRef="#ctx0" brushRef="#br0">33 0 1336 0 0,'-1'2'223'0'0,"-1"-1"0"0"0,1 1 0 0 0,-1-1 0 0 0,1 1 0 0 0,0 0 0 0 0,0-1 0 0 0,0 1 0 0 0,0 0 0 0 0,0 0 0 0 0,0 0 0 0 0,0 0 0 0 0,0 0 0 0 0,0 3 0 0 0,-7 33 845 0 0,7-29-694 0 0,-4 29 256 0 0,3 0-1 0 0,1 1 1 0 0,2-1 0 0 0,1 0 0 0 0,2 0 0 0 0,17 67-1 0 0,-20-98-547 0 0,2 7 327 0 0,2-25-142 0 0,8-72-167 0 0,-6 33 102 0 0,2 1-1 0 0,17-54 0 0 0,-26 103-196 0 0,0-1 1 0 0,1 0-1 0 0,-1 0 0 0 0,0 0 0 0 0,1 1 0 0 0,-1-1 0 0 0,0 0 0 0 0,1 0 0 0 0,-1 1 0 0 0,1-1 0 0 0,-1 0 0 0 0,1 1 0 0 0,-1-1 0 0 0,1 0 0 0 0,0 1 1 0 0,-1-1-1 0 0,1 1 0 0 0,0-1 0 0 0,-1 1 0 0 0,1 0 0 0 0,0-1 0 0 0,0 1 0 0 0,0 0 0 0 0,-1-1 0 0 0,1 1 0 0 0,0 0 0 0 0,1 0 0 0 0,0 0 7 0 0,0 0 0 0 0,-1 0 0 0 0,1 1 0 0 0,0-1 0 0 0,0 0 0 0 0,0 1 0 0 0,-1 0 0 0 0,1-1 0 0 0,0 1 0 0 0,-1 0 0 0 0,4 2 0 0 0,2 2 26 0 0,0 1 1 0 0,0 0-1 0 0,0 0 0 0 0,6 8 1 0 0,9 15 76 0 0,0 2 1 0 0,22 41 0 0 0,10 18-70 0 0,-53-90-49 0 0,-1 1-1 0 0,0 0 1 0 0,1-1-1 0 0,-1 1 1 0 0,0-1-1 0 0,1 1 1 0 0,-1-1-1 0 0,1 1 1 0 0,-1-1-1 0 0,1 1 1 0 0,-1-1-1 0 0,1 1 1 0 0,0-1-1 0 0,-1 0 1 0 0,1 1-1 0 0,-1-1 1 0 0,1 0-1 0 0,0 1 1 0 0,-1-1-1 0 0,1 0 1 0 0,0 0-1 0 0,-1 0 1 0 0,1 0-1 0 0,0 1 1 0 0,0-1-1 0 0,-1 0 1 0 0,1 0 0 0 0,1-1-1 0 0,-1 1-6 0 0,0-1 0 0 0,1 0 0 0 0,-1 1 0 0 0,0-1 0 0 0,0 0 0 0 0,0 0 0 0 0,0 0-1 0 0,0 0 1 0 0,0 0 0 0 0,0 0 0 0 0,0 0 0 0 0,-1 0 0 0 0,2-3 0 0 0,19-46-210 0 0,-20 45 211 0 0,13-40-84 0 0,3 2-1 0 0,1-1 0 0 0,36-59 1 0 0,-54 101 92 0 0,1 1 0 0 0,-1-1 0 0 0,1 1 0 0 0,0 0 0 0 0,0-1 0 0 0,0 1 0 0 0,0 0 0 0 0,0 0 0 0 0,0 0 0 0 0,0 0 0 0 0,0 0 0 0 0,1 0 0 0 0,-1 0 0 0 0,0 0 0 0 0,1 0 0 0 0,-1 1 0 0 0,0-1 0 0 0,1 0 0 0 0,-1 1 0 0 0,1-1 0 0 0,-1 1 0 0 0,1 0 0 0 0,-1-1 0 0 0,1 1 0 0 0,-1 0 0 0 0,3 0 0 0 0,-2 1 17 0 0,0 0-1 0 0,0 0 1 0 0,0 0-1 0 0,1 0 1 0 0,-1 0-1 0 0,0 0 1 0 0,0 1 0 0 0,-1-1-1 0 0,1 1 1 0 0,0-1-1 0 0,0 1 1 0 0,-1 0 0 0 0,1 0-1 0 0,2 4 1 0 0,4 7 131 0 0,0 1 0 0 0,-1 0 1 0 0,9 27-1 0 0,18 73 513 0 0,-22-68-179 0 0,22 54-1 0 0,-33-98-461 0 0,0 0 0 0 0,0 0 1 0 0,0 0-1 0 0,0 0 0 0 0,0 0 0 0 0,1-1 0 0 0,-1 1 0 0 0,1 0 0 0 0,-1-1 0 0 0,1 1 0 0 0,0-1 0 0 0,-1 1 0 0 0,1-1 1 0 0,0 0-1 0 0,0 1 0 0 0,0-1 0 0 0,0 0 0 0 0,4 1 0 0 0,-2-1-81 0 0,0 0-1 0 0,0-1 1 0 0,1 1-1 0 0,-1-1 1 0 0,0 0 0 0 0,0 0-1 0 0,0-1 1 0 0,1 1 0 0 0,5-2-1 0 0,4-2-915 0 0,0-1-1 0 0,0 0 0 0 0,0 0 0 0 0,22-15 1 0 0,-16 8-1002 0 0,-1 0-991 0 0</inkml:trace>
</inkml:ink>
</file>

<file path=ppt/ink/ink7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9.041"/>
    </inkml:context>
    <inkml:brush xml:id="br0">
      <inkml:brushProperty name="width" value="0.1" units="cm"/>
      <inkml:brushProperty name="height" value="0.1" units="cm"/>
      <inkml:brushProperty name="color" value="#FFFFFF"/>
    </inkml:brush>
  </inkml:definitions>
  <inkml:trace contextRef="#ctx0" brushRef="#br0">347 29 4944 0 0,'-3'-3'217'0'0,"0"1"-1"0"0,-1-1 0 0 0,1 0 0 0 0,0 1 0 0 0,-1 0 0 0 0,0 0 0 0 0,1 0 1 0 0,-1 0-1 0 0,0 1 0 0 0,0-1 0 0 0,0 1 0 0 0,0 0 0 0 0,0 0 0 0 0,0 0 1 0 0,0 1-1 0 0,0-1 0 0 0,-1 1 0 0 0,1 0 0 0 0,0 1 0 0 0,0-1 0 0 0,0 1 0 0 0,0-1 1 0 0,-7 3-1 0 0,-4 1 37 0 0,0 0 0 0 0,0 2-1 0 0,1-1 1 0 0,0 2 0 0 0,-15 8 0 0 0,16-7-83 0 0,1 0 0 0 0,0 2 0 0 0,0-1 1 0 0,1 1-1 0 0,0 1 0 0 0,1 0 0 0 0,-13 18 0 0 0,18-22-96 0 0,0 0 0 0 0,0 0 0 0 0,1 1 0 0 0,0-1 0 0 0,1 1 0 0 0,0 0-1 0 0,0 0 1 0 0,0 0 0 0 0,1 1 0 0 0,1-1 0 0 0,-1 0 0 0 0,1 1 0 0 0,1 0 0 0 0,0 12 0 0 0,1-15-99 0 0,0 0 1 0 0,0-1 0 0 0,1 1-1 0 0,0-1 1 0 0,0 0 0 0 0,0 1-1 0 0,1-1 1 0 0,0 0 0 0 0,0 0-1 0 0,0-1 1 0 0,0 1 0 0 0,1-1-1 0 0,0 1 1 0 0,0-1 0 0 0,0 0-1 0 0,0-1 1 0 0,1 1 0 0 0,0-1-1 0 0,-1 0 1 0 0,1 0 0 0 0,0 0-1 0 0,1-1 1 0 0,-1 1 0 0 0,0-1-1 0 0,1-1 1 0 0,-1 1 0 0 0,9 1-1 0 0,-7-2-49 0 0,-1 0 0 0 0,1 0-1 0 0,0 0 1 0 0,-1-1 0 0 0,1 0-1 0 0,0 0 1 0 0,-1-1 0 0 0,1 0 0 0 0,0 0-1 0 0,-1-1 1 0 0,1 1 0 0 0,-1-1-1 0 0,0-1 1 0 0,0 1 0 0 0,1-1-1 0 0,-2 0 1 0 0,1-1 0 0 0,0 1-1 0 0,-1-1 1 0 0,1 0 0 0 0,-1-1-1 0 0,0 1 1 0 0,5-8 0 0 0,-2 0 111 0 0,-1 0 0 0 0,0-1 0 0 0,-1 0 0 0 0,-1-1 0 0 0,0 1 0 0 0,-1-1 0 0 0,0 0 0 0 0,-1 0 0 0 0,-1 0 0 0 0,0 0 0 0 0,-1-1 0 0 0,0 1 0 0 0,-2-15 0 0 0,2 8 226 0 0,-1 15 372 0 0,-4 23-94 0 0,3-1-415 0 0,0 1 0 0 0,1-1 0 0 0,1 0 0 0 0,1 1 0 0 0,0-1 0 0 0,1 0 1 0 0,0 0-1 0 0,2 0 0 0 0,0-1 0 0 0,13 30 0 0 0,-15-40-276 0 0,-1 0-1 0 0,1-1 1 0 0,0 1 0 0 0,0-1-1 0 0,0 0 1 0 0,1 0-1 0 0,0 0 1 0 0,0 0 0 0 0,0 0-1 0 0,0-1 1 0 0,0 0 0 0 0,1 0-1 0 0,-1 0 1 0 0,1 0-1 0 0,0-1 1 0 0,0 0 0 0 0,0 0-1 0 0,0 0 1 0 0,0 0 0 0 0,0-1-1 0 0,1 0 1 0 0,-1 0-1 0 0,0 0 1 0 0,1-1 0 0 0,-1 0-1 0 0,0 0 1 0 0,1 0 0 0 0,-1-1-1 0 0,1 1 1 0 0,-1-1-1 0 0,0-1 1 0 0,0 1 0 0 0,0-1-1 0 0,0 0 1 0 0,0 0 0 0 0,9-5-1 0 0,1-4-2622 0 0</inkml:trace>
</inkml:ink>
</file>

<file path=ppt/ink/ink7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9.478"/>
    </inkml:context>
    <inkml:brush xml:id="br0">
      <inkml:brushProperty name="width" value="0.1" units="cm"/>
      <inkml:brushProperty name="height" value="0.1" units="cm"/>
      <inkml:brushProperty name="color" value="#FFFFFF"/>
    </inkml:brush>
  </inkml:definitions>
  <inkml:trace contextRef="#ctx0" brushRef="#br0">1 68 7297 0 0,'1'-37'1507'0'0,"-1"60"100"0"0,2 49-729 0 0,2-42-925 0 0,1 0-1 0 0,2 0 1 0 0,1 0-1 0 0,14 34 1 0 0,-22-64 19 0 0,0 1 1 0 0,0-1-1 0 0,0 1 1 0 0,1-1 0 0 0,-1 0-1 0 0,0 1 1 0 0,0-1-1 0 0,0 1 1 0 0,1-1 0 0 0,-1 1-1 0 0,0-1 1 0 0,0 0-1 0 0,1 1 1 0 0,-1-1 0 0 0,0 0-1 0 0,1 1 1 0 0,-1-1-1 0 0,0 0 1 0 0,1 0 0 0 0,-1 1-1 0 0,0-1 1 0 0,1 0-1 0 0,-1 0 1 0 0,1 1-1 0 0,-1-1 1 0 0,1 0 0 0 0,-1 0-1 0 0,1 0 1 0 0,-1 0-1 0 0,0 0 1 0 0,1 0 0 0 0,-1 0-1 0 0,1 0 1 0 0,-1 0-1 0 0,1 0 1 0 0,0 0 0 0 0,11-15-538 0 0,2-24 125 0 0,33-176 1625 0 0,-47 212-1143 0 0,1 0-1 0 0,-1 0 1 0 0,1 1-1 0 0,0-1 1 0 0,0 0-1 0 0,1 0 1 0 0,-1 1-1 0 0,0-1 1 0 0,1 1-1 0 0,0-1 1 0 0,-1 1-1 0 0,1-1 1 0 0,0 1-1 0 0,0 0 1 0 0,1 0-1 0 0,-1 0 0 0 0,3-2 1 0 0,-2 3-33 0 0,-1 1 1 0 0,0-1-1 0 0,1 1 0 0 0,-1-1 0 0 0,0 1 1 0 0,1 0-1 0 0,-1 0 0 0 0,0 0 0 0 0,1 0 1 0 0,-1 0-1 0 0,1 1 0 0 0,-1-1 1 0 0,0 1-1 0 0,1 0 0 0 0,-1-1 0 0 0,0 1 1 0 0,0 0-1 0 0,0 0 0 0 0,1 0 1 0 0,-1 1-1 0 0,0-1 0 0 0,2 2 0 0 0,3 3 33 0 0,0 0-1 0 0,0 0 0 0 0,0 0 1 0 0,0 1-1 0 0,-1 0 0 0 0,0 0 0 0 0,-1 1 1 0 0,0 0-1 0 0,0 0 0 0 0,0 0 1 0 0,3 11-1 0 0,5 13 255 0 0,15 56 0 0 0,-20-56-134 0 0,-3-14-29 0 0,-4-12-108 0 0,1-1 0 0 0,-1 0 0 0 0,1 0 0 0 0,0 0 0 0 0,0 0 0 0 0,5 7-1 0 0,-6-10-58 0 0,1 0 0 0 0,-1 0 0 0 0,1-1 0 0 0,0 1 0 0 0,0-1 0 0 0,0 0 0 0 0,0 1 0 0 0,0-1 0 0 0,0 0 0 0 0,0 0 0 0 0,0 0 0 0 0,0-1 0 0 0,1 1 0 0 0,-1 0 0 0 0,0-1 0 0 0,0 1 0 0 0,1-1 0 0 0,-1 0-1 0 0,3 0 1 0 0,7 0-286 0 0,1-1-1 0 0,-1 0 1 0 0,0-1-1 0 0,0 0 1 0 0,0-1-1 0 0,0 0 1 0 0,15-7-1 0 0,36-12-2392 0 0</inkml:trace>
</inkml:ink>
</file>

<file path=ppt/ink/ink7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19.859"/>
    </inkml:context>
    <inkml:brush xml:id="br0">
      <inkml:brushProperty name="width" value="0.1" units="cm"/>
      <inkml:brushProperty name="height" value="0.1" units="cm"/>
      <inkml:brushProperty name="color" value="#FFFFFF"/>
    </inkml:brush>
  </inkml:definitions>
  <inkml:trace contextRef="#ctx0" brushRef="#br0">277 169 7437 0 0,'6'-9'281'0'0,"-1"0"-1"0"0,0 0 1 0 0,0-1 0 0 0,-1 0 0 0 0,0 1 0 0 0,-1-1 0 0 0,3-17 0 0 0,-6 25-205 0 0,1-1 0 0 0,-1 1 0 0 0,0-1 0 0 0,0 0 0 0 0,0 1 0 0 0,0-1 0 0 0,0 0 0 0 0,-1 1 0 0 0,1-1 0 0 0,-1 1-1 0 0,0-1 1 0 0,0 1 0 0 0,0-1 0 0 0,0 1 0 0 0,0-1 0 0 0,0 1 0 0 0,-1 0 0 0 0,1 0 0 0 0,-1-1 0 0 0,1 1 0 0 0,-1 0 0 0 0,0 0 0 0 0,0 1 0 0 0,0-1 0 0 0,0 0 0 0 0,0 1 0 0 0,0-1 0 0 0,-1 1 0 0 0,1 0 0 0 0,0 0 0 0 0,-1 0 0 0 0,1 0 0 0 0,-1 0 0 0 0,1 0-1 0 0,-4 0 1 0 0,-2-1 34 0 0,0 2 0 0 0,1-1 0 0 0,-1 1 0 0 0,0 0 0 0 0,1 0 0 0 0,-1 1 0 0 0,1 0 0 0 0,-1 1 0 0 0,1-1 0 0 0,-1 1-1 0 0,1 1 1 0 0,0-1 0 0 0,0 1 0 0 0,0 1 0 0 0,0-1 0 0 0,1 1 0 0 0,-1 0 0 0 0,-11 10 0 0 0,7-4-2 0 0,0-1 0 0 0,1 1 0 0 0,0 1-1 0 0,1 0 1 0 0,0 0 0 0 0,0 1 0 0 0,2 0 0 0 0,-1 0 0 0 0,-6 17 0 0 0,10-19-34 0 0,1 0 0 0 0,0 1 0 0 0,1 0 0 0 0,0 0-1 0 0,1 0 1 0 0,0 0 0 0 0,0 0 0 0 0,2 0 0 0 0,-1 0 0 0 0,1 0 0 0 0,1 0-1 0 0,0 0 1 0 0,5 15 0 0 0,-6-21-112 0 0,0 0-1 0 0,1 0 0 0 0,0-1 1 0 0,0 1-1 0 0,1-1 0 0 0,-1 0 1 0 0,1 1-1 0 0,0-1 1 0 0,0 0-1 0 0,0 0 0 0 0,0-1 1 0 0,1 1-1 0 0,0-1 0 0 0,-1 0 1 0 0,1 0-1 0 0,0 0 1 0 0,1 0-1 0 0,-1-1 0 0 0,0 1 1 0 0,1-1-1 0 0,0 0 0 0 0,-1-1 1 0 0,1 1-1 0 0,0-1 0 0 0,0 0 1 0 0,0 0-1 0 0,0 0 1 0 0,0-1-1 0 0,0 0 0 0 0,0 0 1 0 0,9-1-1 0 0,-7-1-153 0 0,-1 0-1 0 0,1 0 1 0 0,-1 0-1 0 0,1-1 1 0 0,-1 0-1 0 0,0-1 1 0 0,0 1-1 0 0,0-1 1 0 0,-1 0-1 0 0,1-1 1 0 0,-1 1-1 0 0,0-1 1 0 0,0 0-1 0 0,4-6 1 0 0,8-10-803 0 0,27-44 0 0 0,-23 23-258 0 0,-5 2-1636 0 0</inkml:trace>
</inkml:ink>
</file>

<file path=ppt/ink/ink7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0.286"/>
    </inkml:context>
    <inkml:brush xml:id="br0">
      <inkml:brushProperty name="width" value="0.1" units="cm"/>
      <inkml:brushProperty name="height" value="0.1" units="cm"/>
      <inkml:brushProperty name="color" value="#FFFFFF"/>
    </inkml:brush>
  </inkml:definitions>
  <inkml:trace contextRef="#ctx0" brushRef="#br0">65 356 2284 0 0,'-33'-185'3504'0'0,"2"14"1480"0"0,39 335-1876 0 0,22 116-1590 0 0,7 266 548 0 0,-37-485-1919 0 0,0-29 31 0 0,0 0-1 0 0,2 0 0 0 0,11 55 0 0 0,-13-86-166 0 0,1-1 0 0 0,-1 1-1 0 0,0 0 1 0 0,1 0 0 0 0,-1 0-1 0 0,0 0 1 0 0,1 0-1 0 0,-1 0 1 0 0,1-1 0 0 0,-1 1-1 0 0,1 0 1 0 0,0 0 0 0 0,-1-1-1 0 0,1 1 1 0 0,0 0-1 0 0,0-1 1 0 0,-1 1 0 0 0,1-1-1 0 0,0 1 1 0 0,0-1 0 0 0,0 1-1 0 0,0-1 1 0 0,0 1 0 0 0,-1-1-1 0 0,1 0 1 0 0,0 0-1 0 0,2 1 1 0 0,0-1-9 0 0,0 0-1 0 0,0 0 1 0 0,0-1 0 0 0,0 1-1 0 0,0 0 1 0 0,0-1 0 0 0,-1 0-1 0 0,1 0 1 0 0,3-1 0 0 0,6-3-148 0 0,0-1 0 0 0,-1 0 0 0 0,12-9 0 0 0,-4 0-1356 0 0,30-27-1 0 0,9-24-5683 0 0,-46 48 3954 0 0</inkml:trace>
</inkml:ink>
</file>

<file path=ppt/ink/ink7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0.623"/>
    </inkml:context>
    <inkml:brush xml:id="br0">
      <inkml:brushProperty name="width" value="0.1" units="cm"/>
      <inkml:brushProperty name="height" value="0.1" units="cm"/>
      <inkml:brushProperty name="color" value="#FFFFFF"/>
    </inkml:brush>
  </inkml:definitions>
  <inkml:trace contextRef="#ctx0" brushRef="#br0">45 10 5733 0 0,'0'-1'56'0'0,"0"1"1"0"0,0 0 0 0 0,1 0 0 0 0,-1-1-1 0 0,0 1 1 0 0,0 0 0 0 0,0 0 0 0 0,0-1-1 0 0,0 1 1 0 0,0 0 0 0 0,0 0 0 0 0,0-1 0 0 0,0 1-1 0 0,0 0 1 0 0,0 0 0 0 0,0-1 0 0 0,0 1-1 0 0,0 0 1 0 0,0 0 0 0 0,0-1 0 0 0,0 1-1 0 0,-1 0 1 0 0,1 0 0 0 0,0-1 0 0 0,0 1 0 0 0,0 0-1 0 0,0 0 1 0 0,0 0 0 0 0,-1-1 0 0 0,1 1-1 0 0,0 0 1 0 0,0 0 0 0 0,0 0 0 0 0,-1-1-1 0 0,1 1 1 0 0,0 0 0 0 0,0 0 0 0 0,0 0 0 0 0,-1 0-1 0 0,1 0 1 0 0,-8 9 1339 0 0,-4 19-313 0 0,6-5-619 0 0,1 1 0 0 0,0-1 0 0 0,2 1 1 0 0,0 28-1 0 0,6 102 769 0 0,1-74-698 0 0,13 142 493 0 0,11-78-5572 0 0,-26-130 1267 0 0</inkml:trace>
</inkml:ink>
</file>

<file path=ppt/ink/ink7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0.978"/>
    </inkml:context>
    <inkml:brush xml:id="br0">
      <inkml:brushProperty name="width" value="0.1" units="cm"/>
      <inkml:brushProperty name="height" value="0.1" units="cm"/>
      <inkml:brushProperty name="color" value="#FFFFFF"/>
    </inkml:brush>
  </inkml:definitions>
  <inkml:trace contextRef="#ctx0" brushRef="#br0">1 118 4424 0 0,'2'-8'238'0'0,"1"1"-1"0"0,-1 0 1 0 0,1 0-1 0 0,1 0 1 0 0,0 0-1 0 0,0 0 1 0 0,0 1-1 0 0,1 0 0 0 0,-1 0 1 0 0,2 0-1 0 0,-1 0 1 0 0,11-8-1 0 0,-11 11-140 0 0,0 0-1 0 0,1 0 1 0 0,-1 0-1 0 0,1 1 0 0 0,0 0 1 0 0,-1 0-1 0 0,1 0 1 0 0,0 1-1 0 0,0 0 1 0 0,0 0-1 0 0,0 0 0 0 0,0 1 1 0 0,1 0-1 0 0,-1 0 1 0 0,0 1-1 0 0,0 0 1 0 0,0 0-1 0 0,7 2 1 0 0,-5-1-42 0 0,3 0 37 0 0,1 1 0 0 0,-1 0 0 0 0,0 1 0 0 0,0 0 0 0 0,0 1-1 0 0,-1 1 1 0 0,1-1 0 0 0,12 11 0 0 0,-3 0 132 0 0,-1 0-1 0 0,33 38 0 0 0,-43-42-138 0 0,-1 0-1 0 0,0 1 0 0 0,-1 0 1 0 0,0 0-1 0 0,-1 0 1 0 0,0 1-1 0 0,-1 0 0 0 0,4 24 1 0 0,-7-30-48 0 0,-1 1 0 0 0,0 0 0 0 0,0 0 0 0 0,-1 0 0 0 0,0 0 0 0 0,-1-1 0 0 0,0 1 0 0 0,0 0 0 0 0,-1 0 0 0 0,0-1 0 0 0,0 1 0 0 0,-1-1 0 0 0,0 0 0 0 0,-1 1 0 0 0,0-2 0 0 0,-7 12 0 0 0,0-5 39 0 0,0-1-1 0 0,-1-1 1 0 0,-1 1 0 0 0,0-2-1 0 0,-1 0 1 0 0,0-1 0 0 0,0 0 0 0 0,-1-1-1 0 0,-1 0 1 0 0,1-1 0 0 0,-28 9-1 0 0,21-10 94 0 0,-1-1 0 0 0,-29 4 0 0 0,43-8-589 0 0,0-1 0 0 0,0-1 1 0 0,0 0-1 0 0,-1 0 0 0 0,1 0 0 0 0,0-1 1 0 0,0-1-1 0 0,-16-4 0 0 0,19 3-1587 0 0</inkml:trace>
</inkml:ink>
</file>

<file path=ppt/ink/ink7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1.562"/>
    </inkml:context>
    <inkml:brush xml:id="br0">
      <inkml:brushProperty name="width" value="0.1" units="cm"/>
      <inkml:brushProperty name="height" value="0.1" units="cm"/>
      <inkml:brushProperty name="color" value="#FFFFFF"/>
    </inkml:brush>
  </inkml:definitions>
  <inkml:trace contextRef="#ctx0" brushRef="#br0">1 1 4612 0 0,'19'11'543'0'0,"0"1"0"0"0,-1 1 0 0 0,0 0 0 0 0,-1 2 0 0 0,0 0 0 0 0,17 21 0 0 0,-23-23-426 0 0,0 0 1 0 0,-1 1-1 0 0,-1 1 0 0 0,0-1 0 0 0,-1 1 0 0 0,0 1 0 0 0,-1-1 0 0 0,8 29 1 0 0,-10 7 993 0 0,-5-51-996 0 0,11-24 270 0 0,3-10-426 0 0,1 1 0 0 0,36-54 0 0 0,-40 70-93 0 0,2 0 0 0 0,0 0-1 0 0,1 2 1 0 0,0 0 0 0 0,1 0 0 0 0,22-15 0 0 0,-35 28 115 0 0,0 1 0 0 0,0-1-1 0 0,0 1 1 0 0,1-1 0 0 0,-1 1 0 0 0,1 0 0 0 0,-1 0-1 0 0,1 0 1 0 0,-1 0 0 0 0,1 1 0 0 0,-1-1 0 0 0,1 1-1 0 0,0 0 1 0 0,-1-1 0 0 0,1 1 0 0 0,0 0 0 0 0,-1 0-1 0 0,1 1 1 0 0,0-1 0 0 0,-1 1 0 0 0,1-1 0 0 0,-1 1-1 0 0,1 0 1 0 0,0 0 0 0 0,-1 0 0 0 0,0 0 0 0 0,1 0-1 0 0,-1 0 1 0 0,0 1 0 0 0,0 0 0 0 0,1-1 0 0 0,-1 1-1 0 0,0 0 1 0 0,-1 0 0 0 0,1 0 0 0 0,0 0 0 0 0,2 4 0 0 0,6 8 1 0 0,-1 1 0 0 0,-1 0 0 0 0,0 1 1 0 0,9 28-1 0 0,-10-28-6 0 0,8 27-61 0 0,-9-24 150 0 0,1-2 0 0 0,0 1 1 0 0,1-1-1 0 0,18 29 0 0 0,-24-42-67 0 0,1 0 0 0 0,0-1 0 0 0,0 1-1 0 0,1-1 1 0 0,-1 0 0 0 0,0 0 0 0 0,1 0-1 0 0,0 0 1 0 0,0-1 0 0 0,0 0 0 0 0,0 1-1 0 0,0-1 1 0 0,0-1 0 0 0,0 1 0 0 0,1-1-1 0 0,-1 1 1 0 0,1-1 0 0 0,-1-1 0 0 0,1 1-1 0 0,-1-1 1 0 0,1 1 0 0 0,0-1 0 0 0,-1 0-1 0 0,9-2 1 0 0,-11 2-5 0 0,0-1 1 0 0,0 1-1 0 0,1-1 0 0 0,-1 1 1 0 0,0-1-1 0 0,0 0 0 0 0,0 0 0 0 0,-1 0 1 0 0,1 0-1 0 0,0 0 0 0 0,0 0 0 0 0,0 0 1 0 0,-1-1-1 0 0,1 1 0 0 0,-1-1 0 0 0,1 1 1 0 0,-1-1-1 0 0,0 0 0 0 0,3-2 1 0 0,-3 0 13 0 0,1 0 0 0 0,-1 1 0 0 0,0-1 0 0 0,0 0 0 0 0,0 1 0 0 0,0-1 0 0 0,0 0 0 0 0,-1 0 0 0 0,0 0 0 0 0,0-5 0 0 0,-1 0 45 0 0,0-1 0 0 0,-1 0-1 0 0,0 0 1 0 0,0 1 0 0 0,-1-1 0 0 0,0 1 0 0 0,-8-16 0 0 0,4 14 20 0 0,0 0 1 0 0,-1 0-1 0 0,-1 1 1 0 0,1 0 0 0 0,-2 1-1 0 0,1 0 1 0 0,-1 0 0 0 0,0 1-1 0 0,-1 0 1 0 0,0 1 0 0 0,0 1-1 0 0,-24-11 1 0 0,24 12-247 0 0,0 1 0 0 0,-1 0-1 0 0,1 1 1 0 0,-1 0 0 0 0,0 1 0 0 0,0 0 0 0 0,0 1 0 0 0,0 0 0 0 0,0 1 0 0 0,-1 0 0 0 0,1 1-1 0 0,0 1 1 0 0,0 0 0 0 0,-13 4 0 0 0,12-1-1387 0 0,13-4 1479 0 0,0-1 1 0 0,-1 0 0 0 0,1 0 0 0 0,0 0 0 0 0,0 0-1 0 0,-1 0 1 0 0,1 0 0 0 0,0 1 0 0 0,0-1 0 0 0,0 0 0 0 0,-1 0-1 0 0,1 0 1 0 0,0 1 0 0 0,0-1 0 0 0,0 0 0 0 0,0 0-1 0 0,-1 0 1 0 0,1 1 0 0 0,0-1 0 0 0,0 0 0 0 0,0 0-1 0 0,0 1 1 0 0,0-1 0 0 0,0 0 0 0 0,0 0 0 0 0,0 1 0 0 0,0-1-1 0 0,0 0 1 0 0,0 1 0 0 0,0-1 0 0 0,0 0 0 0 0,0 0-1 0 0,0 1 1 0 0,0-1 0 0 0,0 0 0 0 0,0 0 0 0 0,0 1 0 0 0,0-1-1 0 0,0 0 1 0 0,1 0 0 0 0,-1 1 0 0 0,0-1 0 0 0,0 0-1 0 0,0 0 1 0 0,0 0 0 0 0,1 1 0 0 0,4 2-1636 0 0</inkml:trace>
</inkml:ink>
</file>

<file path=ppt/ink/ink7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1.889"/>
    </inkml:context>
    <inkml:brush xml:id="br0">
      <inkml:brushProperty name="width" value="0.1" units="cm"/>
      <inkml:brushProperty name="height" value="0.1" units="cm"/>
      <inkml:brushProperty name="color" value="#FFFFFF"/>
    </inkml:brush>
  </inkml:definitions>
  <inkml:trace contextRef="#ctx0" brushRef="#br0">255 26 1528 0 0,'0'-1'196'0'0,"0"0"0"0"0,0 0 0 0 0,0 0 1 0 0,0 0-1 0 0,0 0 0 0 0,0 0 0 0 0,0 0 0 0 0,0 0 0 0 0,-1 1 0 0 0,1-1 0 0 0,0 0 0 0 0,-1 0 0 0 0,1 0 0 0 0,0 0 1 0 0,-1 0-1 0 0,1 0 0 0 0,-1 1 0 0 0,0-1 0 0 0,1 0 0 0 0,-1 1 0 0 0,1-1 0 0 0,-1 0 0 0 0,0 1 0 0 0,0-1 0 0 0,1 0 1 0 0,-1 1-1 0 0,0-1 0 0 0,0 1 0 0 0,0 0 0 0 0,-1-1 0 0 0,0 0-14 0 0,-1 1 0 0 0,0 0 0 0 0,0 0 0 0 0,1 0 0 0 0,-1 0 0 0 0,0 0 1 0 0,1 0-1 0 0,-1 1 0 0 0,0 0 0 0 0,-4 1 0 0 0,-7 3 68 0 0,1 0 1 0 0,0 2 0 0 0,-13 7-1 0 0,14-7-18 0 0,1 1-1 0 0,0 0 1 0 0,0 1-1 0 0,1 0 0 0 0,0 0 1 0 0,1 1-1 0 0,0 1 1 0 0,-10 14-1 0 0,14-17-86 0 0,0 0-1 0 0,1 1 1 0 0,-1-1-1 0 0,2 1 1 0 0,-1-1-1 0 0,2 1 1 0 0,-1 0-1 0 0,1 0 1 0 0,0 1-1 0 0,1-1 1 0 0,0 0-1 0 0,0 19 1 0 0,2-24-139 0 0,0 0 1 0 0,0 0-1 0 0,0 0 0 0 0,1 0 1 0 0,-1 0-1 0 0,1 0 0 0 0,0 0 1 0 0,0 0-1 0 0,0-1 0 0 0,1 1 1 0 0,-1-1-1 0 0,1 1 0 0 0,0-1 1 0 0,0 0-1 0 0,0 0 0 0 0,0 0 1 0 0,0-1-1 0 0,1 1 0 0 0,-1-1 1 0 0,1 0-1 0 0,0 0 0 0 0,0 0 1 0 0,0 0-1 0 0,0-1 0 0 0,0 1 1 0 0,7 0-1 0 0,2 2-325 0 0,-1-1-1 0 0,1-1 1 0 0,0 0-1 0 0,0-1 1 0 0,1-1-1 0 0,-1 0 1 0 0,19-2-1 0 0,-24 0-93 0 0,1 1 0 0 0,-1-1 0 0 0,0-1 0 0 0,0 1 0 0 0,0-1 0 0 0,8-5 0 0 0,3-3-2636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2.706"/>
    </inkml:context>
    <inkml:brush xml:id="br0">
      <inkml:brushProperty name="width" value="0.1" units="cm"/>
      <inkml:brushProperty name="height" value="0.1" units="cm"/>
      <inkml:brushProperty name="color" value="#FFFFFF"/>
    </inkml:brush>
  </inkml:definitions>
  <inkml:trace contextRef="#ctx0" brushRef="#br0">251 1 4704 0 0,'-8'0'440'0'0,"1"0"-1"0"0,-1 1 0 0 0,0 0 1 0 0,0 0-1 0 0,1 1 0 0 0,-1 0 1 0 0,1 1-1 0 0,0-1 0 0 0,-1 1 0 0 0,1 1 1 0 0,-12 7-1 0 0,9-4-159 0 0,1 1 1 0 0,0 0-1 0 0,1 0 1 0 0,0 1-1 0 0,0 0 1 0 0,1 0-1 0 0,-12 19 1 0 0,16-22-235 0 0,-6 9 292 0 0,0 0-1 0 0,1 1 1 0 0,-11 30 0 0 0,12-19-42 0 0,1 1 1 0 0,1 0 0 0 0,2 1 0 0 0,1-1 0 0 0,3 49-1 0 0,2-48-147 0 0,1 0-1 0 0,2 0 1 0 0,1 0-1 0 0,1-1 1 0 0,2-1-1 0 0,1 1 1 0 0,0-1-1 0 0,2-1 1 0 0,2-1-1 0 0,0 1 1 0 0,1-2-1 0 0,21 24 1 0 0,-26-36-209 0 0,1 0 0 0 0,0-1 0 0 0,0 0 1 0 0,1-1-1 0 0,1 0 0 0 0,23 12 1 0 0,-23-15-824 0 0,0 0 1 0 0,1-1-1 0 0,27 7 1 0 0,-33-11 73 0 0,1-1-1 0 0,-1 1 1 0 0,1-2 0 0 0,-1 1-1 0 0,16-2 1 0 0,-2-4-2218 0 0</inkml:trace>
</inkml:ink>
</file>

<file path=ppt/ink/ink7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2.229"/>
    </inkml:context>
    <inkml:brush xml:id="br0">
      <inkml:brushProperty name="width" value="0.1" units="cm"/>
      <inkml:brushProperty name="height" value="0.1" units="cm"/>
      <inkml:brushProperty name="color" value="#FFFFFF"/>
    </inkml:brush>
  </inkml:definitions>
  <inkml:trace contextRef="#ctx0" brushRef="#br0">24 8 4456 0 0,'0'-1'62'0'0,"0"1"-1"0"0,0 0 1 0 0,0-1-1 0 0,0 1 0 0 0,0 0 1 0 0,-1 0-1 0 0,1-1 1 0 0,0 1-1 0 0,0 0 1 0 0,0-1-1 0 0,0 1 0 0 0,0 0 1 0 0,0 0-1 0 0,-1-1 1 0 0,1 1-1 0 0,0 0 0 0 0,0 0 1 0 0,0-1-1 0 0,-1 1 1 0 0,1 0-1 0 0,0 0 1 0 0,0 0-1 0 0,-1 0 0 0 0,1-1 1 0 0,0 1-1 0 0,-1 0 1 0 0,1 0-1 0 0,0 0 0 0 0,0 0 1 0 0,-1 0-1 0 0,1 0 1 0 0,0 0-1 0 0,-1 0 0 0 0,1 0 1 0 0,-1 0-1 0 0,-4 10 1052 0 0,-1 19-172 0 0,1 66 919 0 0,20 476 3104 0 0,-13-540-5054 0 0,8 76-288 0 0,-8-97-316 0 0,0 1 1 0 0,1-1-1 0 0,0 0 1 0 0,0 0-1 0 0,1 0 1 0 0,0-1-1 0 0,10 16 1 0 0,-6-16-1322 0 0,0-2-1091 0 0</inkml:trace>
</inkml:ink>
</file>

<file path=ppt/ink/ink7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2.645"/>
    </inkml:context>
    <inkml:brush xml:id="br0">
      <inkml:brushProperty name="width" value="0.1" units="cm"/>
      <inkml:brushProperty name="height" value="0.1" units="cm"/>
      <inkml:brushProperty name="color" value="#FFFFFF"/>
    </inkml:brush>
  </inkml:definitions>
  <inkml:trace contextRef="#ctx0" brushRef="#br0">9 54 4256 0 0,'-3'27'4357'0'0,"0"-4"-3741"0"0,1 1 0 0 0,1-1 0 0 0,2 1 0 0 0,0-1 0 0 0,6 28 0 0 0,-6-43-527 0 0,1 1 0 0 0,1-1-1 0 0,0 0 1 0 0,0 0 0 0 0,0 0 0 0 0,1 0-1 0 0,9 12 1 0 0,-10-16-134 0 0,0 0-1 0 0,0-1 1 0 0,0 1-1 0 0,1-1 1 0 0,-1 0 0 0 0,1 0-1 0 0,0 0 1 0 0,0 0 0 0 0,0-1-1 0 0,1 1 1 0 0,-1-1 0 0 0,0 0-1 0 0,1-1 1 0 0,8 3-1 0 0,-9-3-98 0 0,0-1 0 0 0,0 1-1 0 0,0-1 1 0 0,-1 0 0 0 0,1 0-1 0 0,0 0 1 0 0,0-1 0 0 0,0 1-1 0 0,0-1 1 0 0,-1 0 0 0 0,1 0-1 0 0,0 0 1 0 0,-1 0 0 0 0,1-1-1 0 0,-1 0 1 0 0,1 0 0 0 0,-1 0-1 0 0,0 0 1 0 0,4-3 0 0 0,5-6-2487 0 0</inkml:trace>
  <inkml:trace contextRef="#ctx0" brushRef="#br0" timeOffset="1">275 67 8165 0 0,'3'-49'1150'0'0,"-4"31"-369"0"0,-2 27 567 0 0,-3 21-744 0 0,2 0 1 0 0,0 53 0 0 0,4-71-646 0 0,0 1-1 0 0,1 0 1 0 0,1 0 0 0 0,0-1-1 0 0,1 1 1 0 0,0-1 0 0 0,1 0-1 0 0,1 0 1 0 0,6 13 0 0 0,-9-20-261 0 0,1-1 1 0 0,0 0-1 0 0,0 0 1 0 0,0 0-1 0 0,0-1 1 0 0,1 1 0 0 0,0-1-1 0 0,-1 0 1 0 0,1 0-1 0 0,0 0 1 0 0,1 0 0 0 0,-1-1-1 0 0,9 4 1 0 0,11 0-2976 0 0</inkml:trace>
</inkml:ink>
</file>

<file path=ppt/ink/ink7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2.999"/>
    </inkml:context>
    <inkml:brush xml:id="br0">
      <inkml:brushProperty name="width" value="0.1" units="cm"/>
      <inkml:brushProperty name="height" value="0.1" units="cm"/>
      <inkml:brushProperty name="color" value="#FFFFFF"/>
    </inkml:brush>
  </inkml:definitions>
  <inkml:trace contextRef="#ctx0" brushRef="#br0">188 25 5384 0 0,'-2'-2'204'0'0,"1"0"0"0"0,-1 0-1 0 0,0 0 1 0 0,0 0 0 0 0,0 1-1 0 0,0-1 1 0 0,0 0 0 0 0,0 1-1 0 0,0 0 1 0 0,-1 0 0 0 0,1 0-1 0 0,-1 0 1 0 0,1 0 0 0 0,0 0 0 0 0,-1 0-1 0 0,0 1 1 0 0,1-1 0 0 0,-1 1-1 0 0,1 0 1 0 0,-1 0 0 0 0,-3 0-1 0 0,2 1-18 0 0,0 0 0 0 0,0 0 0 0 0,0 1 0 0 0,1-1 1 0 0,-1 1-1 0 0,0 0 0 0 0,1 0 0 0 0,-1 0 0 0 0,1 0 0 0 0,0 1 0 0 0,-1-1 0 0 0,-3 5 0 0 0,-2 3 114 0 0,1 0-1 0 0,-1 1 1 0 0,2-1-1 0 0,-1 2 1 0 0,2-1-1 0 0,-1 1 1 0 0,-6 19-1 0 0,9-19-134 0 0,0-1-1 0 0,2 1 0 0 0,-1 0 1 0 0,2 0-1 0 0,-1 0 0 0 0,2 0 0 0 0,-1 0 1 0 0,2 0-1 0 0,0 0 0 0 0,0 0 1 0 0,4 14-1 0 0,-4-20-198 0 0,1 0 1 0 0,0 0 0 0 0,0-1-1 0 0,0 1 1 0 0,1-1-1 0 0,0 0 1 0 0,0 0-1 0 0,0 0 1 0 0,0 0 0 0 0,1 0-1 0 0,0-1 1 0 0,0 1-1 0 0,0-1 1 0 0,1 0-1 0 0,-1-1 1 0 0,1 1 0 0 0,0-1-1 0 0,0 0 1 0 0,0 0-1 0 0,0 0 1 0 0,1-1-1 0 0,-1 1 1 0 0,1-1 0 0 0,8 1-1 0 0,-3-1-670 0 0,0 0 1 0 0,1-1-1 0 0,-1 0 0 0 0,0-1 0 0 0,1 0 1 0 0,-1-1-1 0 0,0 0 0 0 0,1-1 1 0 0,-1 0-1 0 0,16-6 0 0 0,-4 0-2545 0 0</inkml:trace>
</inkml:ink>
</file>

<file path=ppt/ink/ink7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3.364"/>
    </inkml:context>
    <inkml:brush xml:id="br0">
      <inkml:brushProperty name="width" value="0.1" units="cm"/>
      <inkml:brushProperty name="height" value="0.1" units="cm"/>
      <inkml:brushProperty name="color" value="#FFFFFF"/>
    </inkml:brush>
  </inkml:definitions>
  <inkml:trace contextRef="#ctx0" brushRef="#br0">16 1 5973 0 0,'-3'1'3266'0'0,"2"-1"-3215"0"0,-1 14 1516 0 0,-1 31-1000 0 0,2-21 60 0 0,-4 305 2400 0 0,6-268-2687 0 0,-1-13-61 0 0,3 0-1 0 0,2 0 1 0 0,2-1-1 0 0,15 54 1 0 0,-21-95-234 0 0,1-1-1 0 0,0 1 1 0 0,0-1 0 0 0,1 1 0 0 0,-1-1 0 0 0,1 0-1 0 0,0 0 1 0 0,5 5 0 0 0,-6-8-79 0 0,0 0 1 0 0,1 0-1 0 0,-1 0 0 0 0,0 0 0 0 0,1-1 0 0 0,-1 1 1 0 0,1-1-1 0 0,0 0 0 0 0,0 1 0 0 0,-1-1 1 0 0,1 0-1 0 0,0-1 0 0 0,0 1 0 0 0,0 0 0 0 0,0-1 1 0 0,0 0-1 0 0,5 0 0 0 0,-2 0-250 0 0,0-1 1 0 0,0 1-1 0 0,0-1 0 0 0,-1-1 0 0 0,1 1 1 0 0,-1-1-1 0 0,1 0 0 0 0,-1 0 0 0 0,1-1 1 0 0,-1 0-1 0 0,6-4 0 0 0,-6 4-534 0 0,0-1 0 0 0,0 0 0 0 0,0 0 1 0 0,-1-1-1 0 0,0 1 0 0 0,5-7 0 0 0,-2-1-2302 0 0</inkml:trace>
</inkml:ink>
</file>

<file path=ppt/ink/ink7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3.735"/>
    </inkml:context>
    <inkml:brush xml:id="br0">
      <inkml:brushProperty name="width" value="0.1" units="cm"/>
      <inkml:brushProperty name="height" value="0.1" units="cm"/>
      <inkml:brushProperty name="color" value="#FFFFFF"/>
    </inkml:brush>
  </inkml:definitions>
  <inkml:trace contextRef="#ctx0" brushRef="#br0">0 200 4376 0 0,'23'-9'698'0'0,"-1"1"0"0"0,1 0 0 0 0,1 2 0 0 0,42-6 0 0 0,-54 10-603 0 0,571-88 3505 0 0,-503 80-3308 0 0,-48 8 193 0 0,1-3 0 0 0,-2 0 0 0 0,1-2 0 0 0,41-15 0 0 0,-58 13-59 0 0,-15 9-417 0 0,0 0 0 0 0,0 0 0 0 0,0-1 0 0 0,0 1 0 0 0,0 0 0 0 0,0 0 0 0 0,0 0 0 0 0,0 0 0 0 0,0-1 1 0 0,0 1-1 0 0,-1 0 0 0 0,1 0 0 0 0,0 0 0 0 0,0 0 0 0 0,0-1 0 0 0,0 1 0 0 0,0 0 0 0 0,0 0 0 0 0,-1 0 0 0 0,1 0 0 0 0,0 0 0 0 0,0 0 0 0 0,0-1 0 0 0,0 1 0 0 0,0 0 1 0 0,-1 0-1 0 0,1 0 0 0 0,0 0 0 0 0,0 0 0 0 0,0 0 0 0 0,-1 0 0 0 0,1 0 0 0 0,0 0 0 0 0,0 0 0 0 0,0 0 0 0 0,-1 0 0 0 0,1 0 0 0 0,0 0 0 0 0,0 0 0 0 0,0 0 0 0 0,-1 0 0 0 0,-3 0 28 0 0,0 0-1 0 0,1 0 0 0 0,-1 0 0 0 0,0 1 0 0 0,0 0 0 0 0,-7 1 0 0 0,3 1-17 0 0,0 1 0 0 0,1-1 0 0 0,-1 1 0 0 0,1 0 0 0 0,0 1 0 0 0,0 0 0 0 0,0 0 0 0 0,1 1 1 0 0,-1-1-1 0 0,1 1 0 0 0,1 1 0 0 0,-1-1 0 0 0,-6 11 0 0 0,10-13 3 0 0,-1 1-1 0 0,1 0 1 0 0,0 0-1 0 0,0 0 1 0 0,0 0-1 0 0,1 0 1 0 0,0 1-1 0 0,0-1 1 0 0,0 0-1 0 0,1 1 1 0 0,0-1-1 0 0,0 0 1 0 0,0 1 0 0 0,0-1-1 0 0,1 1 1 0 0,0-1-1 0 0,0 0 1 0 0,0 0-1 0 0,1 0 1 0 0,0 0-1 0 0,0 0 1 0 0,3 6-1 0 0,6 7 37 0 0,1 0-1 0 0,1-1 0 0 0,0 0 1 0 0,1-1-1 0 0,17 15 0 0 0,-12-13-72 0 0,-1 2-1 0 0,25 34 1 0 0,-42-53 12 0 0,0 0 0 0 0,0 0 0 0 0,-1 1 0 0 0,1-1 0 0 0,0 0 0 0 0,-1 1 0 0 0,1-1 0 0 0,-1 1 0 0 0,1-1 0 0 0,-1 1 0 0 0,0-1 0 0 0,0 1 0 0 0,1-1 0 0 0,-1 1 0 0 0,0-1 1 0 0,-1 1-1 0 0,1-1 0 0 0,0 1 0 0 0,0-1 0 0 0,0 1 0 0 0,-1-1 0 0 0,1 1 0 0 0,-1-1 0 0 0,-1 3 0 0 0,0-1-1 0 0,0-1 0 0 0,0 1 1 0 0,0-1-1 0 0,-1 1 0 0 0,1-1 0 0 0,-1 0 1 0 0,1 0-1 0 0,-1 0 0 0 0,0 0 0 0 0,-6 3 0 0 0,-1-1 9 0 0,0 0-1 0 0,0 0 1 0 0,-1-1-1 0 0,0 0 1 0 0,1-1-1 0 0,-14 2 1 0 0,15-4 48 0 0,-14 2 195 0 0,-39-3 0 0 0,56 1-199 0 0,1-1-1 0 0,0 1 1 0 0,0-1 0 0 0,0 0-1 0 0,0-1 1 0 0,0 1 0 0 0,1-1-1 0 0,-1 0 1 0 0,0 0 0 0 0,1-1 0 0 0,-1 1-1 0 0,1-1 1 0 0,-8-6 0 0 0,11 8-166 0 0,0 0 1 0 0,0 0-1 0 0,0-1 0 0 0,0 1 1 0 0,1 0-1 0 0,-1 0 1 0 0,0 0-1 0 0,1-1 1 0 0,-1 1-1 0 0,0 0 1 0 0,1-1-1 0 0,0 1 1 0 0,-1-1-1 0 0,1 1 1 0 0,0 0-1 0 0,0-1 0 0 0,0 1 1 0 0,0-1-1 0 0,0 1 1 0 0,0-1-1 0 0,0 1 1 0 0,0-1-1 0 0,0 1 1 0 0,1 0-1 0 0,-1-1 1 0 0,1 1-1 0 0,-1 0 1 0 0,1-1-1 0 0,-1 1 0 0 0,1 0 1 0 0,0-1-1 0 0,0 1 1 0 0,1-1-1 0 0,3-4-954 0 0,0 1 0 0 0,0-1-1 0 0,0 1 1 0 0,1 1 0 0 0,7-6-1 0 0,2 0-1949 0 0</inkml:trace>
</inkml:ink>
</file>

<file path=ppt/ink/ink7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4.070"/>
    </inkml:context>
    <inkml:brush xml:id="br0">
      <inkml:brushProperty name="width" value="0.1" units="cm"/>
      <inkml:brushProperty name="height" value="0.1" units="cm"/>
      <inkml:brushProperty name="color" value="#FFFFFF"/>
    </inkml:brush>
  </inkml:definitions>
  <inkml:trace contextRef="#ctx0" brushRef="#br0">1 1 4368 0 0,'6'0'176'0'0,"-1"0"-240"0"0,-4 0-304 0 0</inkml:trace>
</inkml:ink>
</file>

<file path=ppt/ink/ink7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8.861"/>
    </inkml:context>
    <inkml:brush xml:id="br0">
      <inkml:brushProperty name="width" value="0.1" units="cm"/>
      <inkml:brushProperty name="height" value="0.1" units="cm"/>
      <inkml:brushProperty name="color" value="#FFFFFF"/>
    </inkml:brush>
  </inkml:definitions>
  <inkml:trace contextRef="#ctx0" brushRef="#br0">351 1 1472 0 0,'-1'0'135'0'0,"0"0"-1"0"0,0 0 0 0 0,0 0 1 0 0,0 0-1 0 0,0 1 1 0 0,0-1-1 0 0,0 0 1 0 0,0 1-1 0 0,0-1 1 0 0,1 1-1 0 0,-1-1 1 0 0,0 1-1 0 0,0-1 0 0 0,0 1 1 0 0,1 0-1 0 0,-1-1 1 0 0,0 1-1 0 0,1 0 1 0 0,-1 0-1 0 0,0-1 1 0 0,1 1-1 0 0,-1 0 0 0 0,1 0 1 0 0,-1 1-1 0 0,-10 30 351 0 0,6-13-6 0 0,-75 189 1600 0 0,10-28-547 0 0,39-76-1000 0 0,20-64-189 0 0,-18 44 0 0 0,-48 87-405 0 0,72-167-644 0 0,4-13 727 0 0,-2-3-575 0 0,3 12 504 0 0,0-1 0 0 0,-1 1-1 0 0,1 0 1 0 0,0 0 0 0 0,0 0-1 0 0,0 0 1 0 0,0 0 0 0 0,0 0-1 0 0,-1 0 1 0 0,1 0 0 0 0,0-1-1 0 0,0 1 1 0 0,0 0 0 0 0,0 0-1 0 0,-1 0 1 0 0,1 0 0 0 0,0 0-1 0 0,0 0 1 0 0,0 0 0 0 0,-1 0 0 0 0,1 0-1 0 0,0 0 1 0 0,0 0 0 0 0,0 0-1 0 0,0 0 1 0 0,-1 0 0 0 0,1 0-1 0 0,0 1 1 0 0,0-1 0 0 0,0 0-1 0 0,0 0 1 0 0,-1 0 0 0 0,1 0-1 0 0,0 0 1 0 0,0 0 0 0 0,0 0-1 0 0,0 0 1 0 0,0 1 0 0 0,-1-1-1 0 0,1 0 1 0 0,0 0 0 0 0,0 0-1 0 0,0 0 1 0 0,0 0 0 0 0,0 1-1 0 0,0-1 1 0 0,0 0 0 0 0,0 0-1 0 0,0 0 1 0 0,0 0 0 0 0,0 1 0 0 0,0-1-1 0 0,-1 0 1 0 0,1 0 0 0 0,0 0-1 0 0,0 1 1 0 0,1-1 0 0 0</inkml:trace>
</inkml:ink>
</file>

<file path=ppt/ink/ink7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9.202"/>
    </inkml:context>
    <inkml:brush xml:id="br0">
      <inkml:brushProperty name="width" value="0.1" units="cm"/>
      <inkml:brushProperty name="height" value="0.1" units="cm"/>
      <inkml:brushProperty name="color" value="#FFFFFF"/>
    </inkml:brush>
  </inkml:definitions>
  <inkml:trace contextRef="#ctx0" brushRef="#br0">1 0 1036 0 0,'4'13'3636'0'0,"15"20"-2806"0"0,-14-24-427 0 0,34 53 1224 0 0,92 109 1 0 0,69 48 372 0 0,-21-24-682 0 0,-141-146-924 0 0,-32-39-771 0 0,0-1 1 0 0,1 0-1 0 0,0-1 0 0 0,1 0 1 0 0,0 0-1 0 0,0 0 1 0 0,13 7-1 0 0,-15-12-1345 0 0</inkml:trace>
</inkml:ink>
</file>

<file path=ppt/ink/ink7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9.553"/>
    </inkml:context>
    <inkml:brush xml:id="br0">
      <inkml:brushProperty name="width" value="0.1" units="cm"/>
      <inkml:brushProperty name="height" value="0.1" units="cm"/>
      <inkml:brushProperty name="color" value="#FFFFFF"/>
    </inkml:brush>
  </inkml:definitions>
  <inkml:trace contextRef="#ctx0" brushRef="#br0">0 112 4552 0 0,'105'-9'2355'0'0,"25"2"-1252"0"0,93-3 729 0 0,-20-2-1970 0 0,-162 9-571 0 0,-39 3 570 0 0,1 0-1 0 0,-1-1 1 0 0,0 1 0 0 0,1 0 0 0 0,-1-1 0 0 0,0 1-1 0 0,1-1 1 0 0,-1 0 0 0 0,0 0 0 0 0,0 0-1 0 0,0 0 1 0 0,0 0 0 0 0,0 0 0 0 0,0 0 0 0 0,0-1-1 0 0,1-1 1 0 0,-2 2 21 0 0,-1 0 1 0 0,1 0-1 0 0,-1 0 0 0 0,0-1 0 0 0,1 1 1 0 0,-1 0-1 0 0,0 0 0 0 0,0 0 0 0 0,0-1 1 0 0,0 1-1 0 0,0 0 0 0 0,0 0 0 0 0,-1 0 1 0 0,1 0-1 0 0,0-1 0 0 0,-1 1 0 0 0,1 0 1 0 0,0 0-1 0 0,-1 0 0 0 0,1 0 0 0 0,-1 0 1 0 0,0 0-1 0 0,1 0 0 0 0,-1 0 0 0 0,0 0 1 0 0,0 0-1 0 0,1 0 0 0 0,-1 0 0 0 0,0 1 1 0 0,0-1-1 0 0,-2-1 0 0 0,-8-8-646 0 0,-2-1-84 0 0</inkml:trace>
</inkml:ink>
</file>

<file path=ppt/ink/ink7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29.902"/>
    </inkml:context>
    <inkml:brush xml:id="br0">
      <inkml:brushProperty name="width" value="0.1" units="cm"/>
      <inkml:brushProperty name="height" value="0.1" units="cm"/>
      <inkml:brushProperty name="color" value="#FFFFFF"/>
    </inkml:brush>
  </inkml:definitions>
  <inkml:trace contextRef="#ctx0" brushRef="#br0">33 32 1348 0 0,'-4'-2'336'0'0,"2"1"-161"0"0,0 0 1 0 0,0 1 0 0 0,0-1-1 0 0,1 0 1 0 0,-1 0-1 0 0,0 0 1 0 0,1-1-1 0 0,-1 1 1 0 0,1 0-1 0 0,-1 0 1 0 0,1-1-1 0 0,0 1 1 0 0,0-1-1 0 0,-1 1 1 0 0,1-1 0 0 0,0 0-1 0 0,0 0 1 0 0,-1-2-1 0 0,4 3 11 0 0,0 1-1 0 0,0 0 1 0 0,0-1-1 0 0,0 1 1 0 0,0 0-1 0 0,0 0 1 0 0,0 0-1 0 0,0 0 1 0 0,-1 0-1 0 0,1 1 1 0 0,4 0-1 0 0,8 2 99 0 0,0 1 0 0 0,-1 1 0 0 0,1 0 0 0 0,-1 1 0 0 0,0 0 0 0 0,-1 1 0 0 0,0 0 0 0 0,0 1 0 0 0,0 1 0 0 0,-1 0 0 0 0,18 18 0 0 0,-24-22-220 0 0,-1 0-1 0 0,1 0 0 0 0,-1 0 0 0 0,0 0 0 0 0,-1 1 1 0 0,1-1-1 0 0,-1 1 0 0 0,0 0 0 0 0,-1 0 1 0 0,1 0-1 0 0,-1 1 0 0 0,0-1 0 0 0,-1 0 1 0 0,0 1-1 0 0,0-1 0 0 0,0 1 0 0 0,-1 0 0 0 0,0-1 1 0 0,0 1-1 0 0,0-1 0 0 0,-1 1 0 0 0,0-1 1 0 0,-1 1-1 0 0,1-1 0 0 0,-1 1 0 0 0,0-1 1 0 0,-6 11-1 0 0,3-9-35 0 0,0 0 0 0 0,-1-1 1 0 0,0 1-1 0 0,-1-1 0 0 0,0 0 0 0 0,0-1 0 0 0,0 1 1 0 0,-15 8-1 0 0,15-10-705 0 0,0-1 0 0 0,-1 0 0 0 0,1-1 0 0 0,-1 1 0 0 0,0-1 0 0 0,-8 2 0 0 0,7-4-2458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3.037"/>
    </inkml:context>
    <inkml:brush xml:id="br0">
      <inkml:brushProperty name="width" value="0.1" units="cm"/>
      <inkml:brushProperty name="height" value="0.1" units="cm"/>
      <inkml:brushProperty name="color" value="#FFFFFF"/>
    </inkml:brush>
  </inkml:definitions>
  <inkml:trace contextRef="#ctx0" brushRef="#br0">1 140 5865 0 0,'1'-2'223'0'0,"-1"0"1"0"0,1-1-1 0 0,0 1 1 0 0,0 0 0 0 0,0 0-1 0 0,0 0 1 0 0,0 0-1 0 0,0 0 1 0 0,1 0 0 0 0,-1 0-1 0 0,0 0 1 0 0,1 1 0 0 0,0-1-1 0 0,-1 0 1 0 0,1 1-1 0 0,0 0 1 0 0,0-1 0 0 0,0 1-1 0 0,3-2 1 0 0,42-20 1077 0 0,-10 11-351 0 0,1 2-1 0 0,71-10 1 0 0,-23 6-1753 0 0,-2-9-4395 0 0</inkml:trace>
</inkml:ink>
</file>

<file path=ppt/ink/ink7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0.538"/>
    </inkml:context>
    <inkml:brush xml:id="br0">
      <inkml:brushProperty name="width" value="0.1" units="cm"/>
      <inkml:brushProperty name="height" value="0.1" units="cm"/>
      <inkml:brushProperty name="color" value="#FFFFFF"/>
    </inkml:brush>
  </inkml:definitions>
  <inkml:trace contextRef="#ctx0" brushRef="#br0">156 200 3844 0 0,'25'-19'1302'0'0,"50"-30"-1"0"0,-3 3-439 0 0,-58 37-662 0 0,24-18 377 0 0,-37 26-548 0 0,0 0 0 0 0,0 0 0 0 0,0 0 0 0 0,0 0 0 0 0,0 0 0 0 0,0 0 0 0 0,0 0 0 0 0,0-1 0 0 0,-1 1 0 0 0,1 0 1 0 0,0-1-1 0 0,-1 1 0 0 0,1-1 0 0 0,-1 1 0 0 0,1 0 0 0 0,-1-1 0 0 0,0 1 0 0 0,0-1 0 0 0,1 1 0 0 0,-1-1 0 0 0,0 1 0 0 0,0-1 0 0 0,-1 1 0 0 0,1-3 0 0 0,-1 3-15 0 0,1 0 0 0 0,-1 0 0 0 0,0 0 0 0 0,0 0 0 0 0,0 0 0 0 0,1 0 1 0 0,-1 0-1 0 0,0 1 0 0 0,0-1 0 0 0,0 0 0 0 0,-1 0 0 0 0,1 1 0 0 0,0-1 0 0 0,0 1 0 0 0,0-1 0 0 0,0 1 0 0 0,0-1 0 0 0,-1 1 0 0 0,1 0 0 0 0,0-1 0 0 0,0 1 0 0 0,-1 0 0 0 0,-2 0 0 0 0,-32 1 127 0 0,30-1-91 0 0,-4 1-15 0 0,-1 1-1 0 0,1 0 1 0 0,0 1-1 0 0,0 0 1 0 0,1 1 0 0 0,-1-1-1 0 0,0 2 1 0 0,-15 9-1 0 0,5-1 114 0 0,1 1 0 0 0,-32 29-1 0 0,34-24-3 0 0,1 0-1 0 0,0 1 1 0 0,2 0 0 0 0,0 1-1 0 0,-17 36 1 0 0,27-49-102 0 0,1 0 0 0 0,0-1 0 0 0,1 1 1 0 0,0 1-1 0 0,0-1 0 0 0,0 0 0 0 0,1 0 1 0 0,1 1-1 0 0,-1-1 0 0 0,1 0 0 0 0,1 1 1 0 0,-1-1-1 0 0,1 0 0 0 0,1 0 1 0 0,0 1-1 0 0,0-1 0 0 0,0 0 0 0 0,6 10 1 0 0,-4-10-60 0 0,0 0 1 0 0,1 0 0 0 0,1-1 0 0 0,-1 0 0 0 0,1 0-1 0 0,0 0 1 0 0,1-1 0 0 0,-1 1 0 0 0,1-2-1 0 0,1 1 1 0 0,-1-1 0 0 0,1 0 0 0 0,0 0 0 0 0,0-1-1 0 0,0 0 1 0 0,14 4 0 0 0,-10-4-173 0 0,-1 0 0 0 0,1-1 0 0 0,0 0 0 0 0,0-1-1 0 0,1 0 1 0 0,-1-1 0 0 0,0 0 0 0 0,1-1 0 0 0,-1-1 0 0 0,0 0 0 0 0,22-4 0 0 0,-33 5 173 0 0,0-1 0 0 0,0 1 0 0 0,0 0 0 0 0,0 0 1 0 0,0-1-1 0 0,0 1 0 0 0,0 0 0 0 0,0-1 0 0 0,0 1 1 0 0,0-1-1 0 0,-1 0 0 0 0,1 1 0 0 0,0-1 1 0 0,0 1-1 0 0,-1-1 0 0 0,1 0 0 0 0,0 0 0 0 0,-1 1 1 0 0,1-1-1 0 0,0 0 0 0 0,-1 0 0 0 0,1 0 0 0 0,-1 0 1 0 0,0 0-1 0 0,1 0 0 0 0,-1 0 0 0 0,0 0 1 0 0,1 0-1 0 0,-1 0 0 0 0,0 0 0 0 0,0 0 0 0 0,0 0 1 0 0,0 0-1 0 0,0 0 0 0 0,0 0 0 0 0,0 0 0 0 0,-1-1 1 0 0,1 1 36 0 0,-1-1-1 0 0,0 1 1 0 0,0 0 0 0 0,0 0 0 0 0,0 0-1 0 0,1 0 1 0 0,-1 0 0 0 0,0 0 0 0 0,-1 1 0 0 0,1-1-1 0 0,0 0 1 0 0,0 0 0 0 0,0 1 0 0 0,0-1 0 0 0,-1 1-1 0 0,1-1 1 0 0,0 1 0 0 0,-1-1 0 0 0,1 1 0 0 0,0 0-1 0 0,-1 0 1 0 0,1-1 0 0 0,0 1 0 0 0,-1 0 0 0 0,1 0-1 0 0,0 0 1 0 0,-1 1 0 0 0,-1-1 0 0 0,-6 3 75 0 0,0-1-1 0 0,0 1 1 0 0,0 1 0 0 0,1-1 0 0 0,-1 2-1 0 0,1-1 1 0 0,0 1 0 0 0,1 0 0 0 0,-1 1-1 0 0,1-1 1 0 0,0 2 0 0 0,0-1-1 0 0,1 1 1 0 0,-1 0 0 0 0,2 0 0 0 0,-1 1-1 0 0,1-1 1 0 0,0 1 0 0 0,1 1 0 0 0,0-1-1 0 0,0 0 1 0 0,0 1 0 0 0,-1 10 0 0 0,2-10-26 0 0,1-1 0 0 0,0 1 1 0 0,1 0-1 0 0,0 0 0 0 0,0 0 1 0 0,1 0-1 0 0,0 0 0 0 0,0 0 1 0 0,1 0-1 0 0,4 16 0 0 0,-3-18-29 0 0,0-1 0 0 0,0 0-1 0 0,1 0 1 0 0,0 0 0 0 0,0 0-1 0 0,1-1 1 0 0,-1 1 0 0 0,1-1-1 0 0,0 0 1 0 0,1 0 0 0 0,-1 0-1 0 0,1-1 1 0 0,0 1 0 0 0,0-1 0 0 0,11 6-1 0 0,-1-2-381 0 0,1-1 0 0 0,0 0 0 0 0,1-1 0 0 0,0-1 0 0 0,0-1 0 0 0,0 0 0 0 0,0-1 0 0 0,0-1 0 0 0,1-1 0 0 0,31-1 0 0 0,-17-2-2406 0 0</inkml:trace>
</inkml:ink>
</file>

<file path=ppt/ink/ink7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0.908"/>
    </inkml:context>
    <inkml:brush xml:id="br0">
      <inkml:brushProperty name="width" value="0.1" units="cm"/>
      <inkml:brushProperty name="height" value="0.1" units="cm"/>
      <inkml:brushProperty name="color" value="#FFFFFF"/>
    </inkml:brush>
  </inkml:definitions>
  <inkml:trace contextRef="#ctx0" brushRef="#br0">354 2 3824 0 0,'0'0'95'0'0,"-1"0"-1"0"0,1-1 1 0 0,-1 1 0 0 0,0 0-1 0 0,1 0 1 0 0,-1 0-1 0 0,0-1 1 0 0,0 1-1 0 0,1 0 1 0 0,-1 0-1 0 0,0 0 1 0 0,0 0-1 0 0,1 0 1 0 0,-1 0-1 0 0,0 0 1 0 0,1 1 0 0 0,-1-1-1 0 0,0 0 1 0 0,1 0-1 0 0,-1 0 1 0 0,0 1-1 0 0,1-1 1 0 0,-1 0-1 0 0,0 1 1 0 0,1-1-1 0 0,-1 0 1 0 0,0 1 0 0 0,1-1-1 0 0,-1 1 1 0 0,1-1-1 0 0,-1 1 1 0 0,0 0-1 0 0,-18 20 667 0 0,17-18-527 0 0,-39 52 1486 0 0,-39 68 1 0 0,44-62-1518 0 0,-46 55 0 0 0,66-94-1056 0 0,-15 17-1248 0 0,29-37 1551 0 0,0 0 0 0 0,0 0 0 0 0,-1 0-1 0 0,1-1 1 0 0,-1 1 0 0 0,0-1-1 0 0,1 1 1 0 0,-4 0 0 0 0</inkml:trace>
</inkml:ink>
</file>

<file path=ppt/ink/ink7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1.268"/>
    </inkml:context>
    <inkml:brush xml:id="br0">
      <inkml:brushProperty name="width" value="0.1" units="cm"/>
      <inkml:brushProperty name="height" value="0.1" units="cm"/>
      <inkml:brushProperty name="color" value="#FFFFFF"/>
    </inkml:brush>
  </inkml:definitions>
  <inkml:trace contextRef="#ctx0" brushRef="#br0">1 49 1484 0 0,'0'-1'112'0'0,"1"1"0"0"0,-1 0 0 0 0,1-1 0 0 0,-1 1 0 0 0,1-1-1 0 0,-1 1 1 0 0,1 0 0 0 0,-1 0 0 0 0,1-1 0 0 0,0 1 0 0 0,-1 0 0 0 0,1 0 0 0 0,-1 0-1 0 0,1 0 1 0 0,0 0 0 0 0,-1-1 0 0 0,1 1 0 0 0,0 0 0 0 0,-1 0 0 0 0,1 1 0 0 0,-1-1-1 0 0,1 0 1 0 0,0 0 0 0 0,-1 0 0 0 0,1 0 0 0 0,-1 1 0 0 0,2-1 0 0 0,18 14 1449 0 0,14 27-148 0 0,-31-38-1185 0 0,27 39 877 0 0,-5-7-513 0 0,1-2-1 0 0,1 0 1 0 0,49 44-1 0 0,-62-66-787 0 0,1 0 0 0 0,0-1 0 0 0,0-1 0 0 0,1 0-1 0 0,0-1 1 0 0,19 6 0 0 0,-25-10-486 0 0,2 0 1 0 0,-1-1-1 0 0,0 0 0 0 0,0-1 0 0 0,1-1 0 0 0,-1 0 1 0 0,1 0-1 0 0,0-1 0 0 0,-1-1 0 0 0,19-2 1 0 0,-11-3-773 0 0</inkml:trace>
  <inkml:trace contextRef="#ctx0" brushRef="#br0" timeOffset="1">705 49 2156 0 0,'6'-49'5077'0'0,"-5"72"-3499"0"0,1 0 0 0 0,6 25-1 0 0,1 6-740 0 0,15 143 1043 0 0,-10-102-1255 0 0,21 177 779 0 0,-22-129-698 0 0,-9-94-555 0 0,20 154-3401 0 0,-23-196 859 0 0</inkml:trace>
</inkml:ink>
</file>

<file path=ppt/ink/ink7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1.620"/>
    </inkml:context>
    <inkml:brush xml:id="br0">
      <inkml:brushProperty name="width" value="0.1" units="cm"/>
      <inkml:brushProperty name="height" value="0.1" units="cm"/>
      <inkml:brushProperty name="color" value="#FFFFFF"/>
    </inkml:brush>
  </inkml:definitions>
  <inkml:trace contextRef="#ctx0" brushRef="#br0">1 28 4880 0 0,'5'-4'170'0'0,"0"1"-1"0"0,1 0 1 0 0,0 0-1 0 0,0 0 0 0 0,0 1 1 0 0,0 0-1 0 0,0 0 1 0 0,0 0-1 0 0,1 1 0 0 0,-1 0 1 0 0,0 0-1 0 0,1 1 1 0 0,-1 0-1 0 0,1 0 0 0 0,-1 0 1 0 0,1 1-1 0 0,-1 0 1 0 0,0 0-1 0 0,1 0 0 0 0,-1 1 1 0 0,0 0-1 0 0,0 0 1 0 0,6 4-1 0 0,4 1-20 0 0,-2 1-1 0 0,1 0 1 0 0,-1 0 0 0 0,0 2-1 0 0,-1 0 1 0 0,0 0 0 0 0,21 24 0 0 0,-23-22-12 0 0,-1 0 0 0 0,0 1 1 0 0,-1 0-1 0 0,0 1 0 0 0,-1 0 1 0 0,-1 0-1 0 0,0 1 0 0 0,5 17 1 0 0,-10-25-105 0 0,0-1 0 0 0,-1 1 1 0 0,0 0-1 0 0,0-1 0 0 0,-1 1 1 0 0,0 0-1 0 0,0 0 0 0 0,0-1 0 0 0,-1 1 1 0 0,0 0-1 0 0,0 0 0 0 0,-1-1 1 0 0,0 1-1 0 0,0-1 0 0 0,0 0 1 0 0,-1 1-1 0 0,0-1 0 0 0,0 0 1 0 0,-1 0-1 0 0,0-1 0 0 0,-7 9 0 0 0,2-4 54 0 0,0 0-1 0 0,0 0 1 0 0,-2-1-1 0 0,-18 14 0 0 0,24-20-176 0 0,0 0 0 0 0,1-1 0 0 0,-1 1 0 0 0,0-1 0 0 0,0 0 0 0 0,0 0 0 0 0,-1-1 0 0 0,1 0 0 0 0,0 0 0 0 0,0 0 0 0 0,-1 0 0 0 0,1-1 0 0 0,-1 0 0 0 0,-9-1 0 0 0,13 0-184 0 0,0 0 1 0 0,0 0 0 0 0,-1 0 0 0 0,1 0-1 0 0,1 0 1 0 0,-1 0 0 0 0,0-1 0 0 0,0 1-1 0 0,0-1 1 0 0,1 0 0 0 0,-1 1-1 0 0,0-1 1 0 0,1 0 0 0 0,0 0 0 0 0,-1 0-1 0 0,1 0 1 0 0,0 0 0 0 0,0 0 0 0 0,0 0-1 0 0,1 0 1 0 0,-1-1 0 0 0,0 1-1 0 0,1 0 1 0 0,-1 0 0 0 0,1-1 0 0 0,0 1-1 0 0,0 0 1 0 0,0-1 0 0 0,0 1 0 0 0,0-4-1 0 0,3-11-1352 0 0</inkml:trace>
</inkml:ink>
</file>

<file path=ppt/ink/ink7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1.989"/>
    </inkml:context>
    <inkml:brush xml:id="br0">
      <inkml:brushProperty name="width" value="0.1" units="cm"/>
      <inkml:brushProperty name="height" value="0.1" units="cm"/>
      <inkml:brushProperty name="color" value="#FFFFFF"/>
    </inkml:brush>
  </inkml:definitions>
  <inkml:trace contextRef="#ctx0" brushRef="#br0">0 0 1492 0 0,'5'1'5587'0'0,"-5"-1"-5501"0"0,2 18 1835 0 0,-5 30-1537 0 0,3-43 95 0 0,-2 18-103 0 0,2 1 1 0 0,0-1 0 0 0,2 0-1 0 0,1 0 1 0 0,0 0-1 0 0,2 0 1 0 0,1-1 0 0 0,13 35-1 0 0,-15-47-271 0 0,1 0-1 0 0,0 0 1 0 0,1-1-1 0 0,0 0 1 0 0,1 0 0 0 0,-1 0-1 0 0,2-1 1 0 0,14 14-1 0 0,-15-17-82 0 0,-1 0 0 0 0,1-1-1 0 0,0 0 1 0 0,1 0 0 0 0,-1 0-1 0 0,1-1 1 0 0,-1 0 0 0 0,1-1-1 0 0,0 0 1 0 0,0 0 0 0 0,0 0-1 0 0,0-1 1 0 0,9 0 0 0 0,-10-1-24 0 0,-1 0-1 0 0,1 0 1 0 0,-1 0 0 0 0,1-1 0 0 0,-1 0 0 0 0,1-1 0 0 0,-1 1 0 0 0,0-1 0 0 0,1-1 0 0 0,-1 1-1 0 0,0-1 1 0 0,0 0 0 0 0,-1 0 0 0 0,1-1 0 0 0,-1 0 0 0 0,1 0 0 0 0,-1 0 0 0 0,0 0-1 0 0,-1-1 1 0 0,1 0 0 0 0,-1 0 0 0 0,0 0 0 0 0,0 0 0 0 0,0-1 0 0 0,-1 0 0 0 0,0 1 0 0 0,0-1-1 0 0,-1 0 1 0 0,3-7 0 0 0,-2 3-11 0 0,-1 0-1 0 0,1 0 1 0 0,-1-1-1 0 0,-1 1 0 0 0,0 0 1 0 0,-1 0-1 0 0,0-1 1 0 0,0 1-1 0 0,-1 0 1 0 0,0-1-1 0 0,-1 1 1 0 0,0 0-1 0 0,-1 0 1 0 0,0 0-1 0 0,-1 0 0 0 0,0 1 1 0 0,-10-18-1 0 0,8 18-26 0 0,0 1 0 0 0,-1-1 1 0 0,0 1-1 0 0,-1 1 0 0 0,1-1 0 0 0,-2 1 0 0 0,1 1 0 0 0,-1-1 0 0 0,0 1 0 0 0,0 1 0 0 0,0 0 0 0 0,-1 0 1 0 0,0 1-1 0 0,0 0 0 0 0,0 1 0 0 0,-1 0 0 0 0,1 0 0 0 0,-1 1 0 0 0,1 1 0 0 0,-1 0 0 0 0,0 0 0 0 0,1 1 0 0 0,-1 0 1 0 0,0 1-1 0 0,0 0 0 0 0,-17 5 0 0 0,27-6-154 0 0,-1 1 0 0 0,1-1 0 0 0,-1 0 0 0 0,1 1 1 0 0,0-1-1 0 0,-1 1 0 0 0,1 0 0 0 0,0-1 0 0 0,-1 1 0 0 0,1 0 0 0 0,0 0 1 0 0,0 0-1 0 0,0 0 0 0 0,0 0 0 0 0,0 0 0 0 0,0 0 0 0 0,0 0 0 0 0,0 0 0 0 0,0 0 1 0 0,0 1-1 0 0,1-1 0 0 0,-1 0 0 0 0,0 1 0 0 0,1-1 0 0 0,-1 2 0 0 0</inkml:trace>
</inkml:ink>
</file>

<file path=ppt/ink/ink7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2.399"/>
    </inkml:context>
    <inkml:brush xml:id="br0">
      <inkml:brushProperty name="width" value="0.1" units="cm"/>
      <inkml:brushProperty name="height" value="0.1" units="cm"/>
      <inkml:brushProperty name="color" value="#FFFFFF"/>
    </inkml:brush>
  </inkml:definitions>
  <inkml:trace contextRef="#ctx0" brushRef="#br0">0 19 4308 0 0,'15'26'973'0'0,"-2"0"-1"0"0,0 1 0 0 0,-2 0 0 0 0,12 48 0 0 0,-2-11-218 0 0,-15-36-552 0 0,-5-23-100 0 0,0 0 1 0 0,0 0 0 0 0,0 0 0 0 0,1-1 0 0 0,0 1 0 0 0,0 0 0 0 0,3 5 0 0 0,1-29 3 0 0,-2-1-84 0 0,3-26 219 0 0,17-55 0 0 0,-20 88-143 0 0,1 0 0 0 0,0 0 0 0 0,1 0 0 0 0,0 1 1 0 0,1 0-1 0 0,0 1 0 0 0,1-1 0 0 0,16-18 0 0 0,-22 28-68 0 0,0 0 0 0 0,-1 0-1 0 0,1 1 1 0 0,0-1 0 0 0,0 1-1 0 0,0 0 1 0 0,0-1 0 0 0,0 1-1 0 0,0 0 1 0 0,0 0 0 0 0,1 0-1 0 0,-1 0 1 0 0,0 1 0 0 0,0-1 0 0 0,1 1-1 0 0,-1-1 1 0 0,0 1 0 0 0,1 0-1 0 0,-1 0 1 0 0,3 0 0 0 0,-2 1 2 0 0,0-1 0 0 0,1 1-1 0 0,-1 1 1 0 0,0-1 0 0 0,0 0 0 0 0,-1 1 0 0 0,1-1 0 0 0,0 1 0 0 0,0 0 0 0 0,-1 0 0 0 0,1 0 0 0 0,-1 0 0 0 0,3 3 0 0 0,6 9 78 0 0,-1-1 0 0 0,0 2 0 0 0,-1 0 0 0 0,11 22 0 0 0,-16-29-66 0 0,-4-7-58 0 0,24 45 127 0 0,19 53-1 0 0,-26-36-6429 0 0</inkml:trace>
</inkml:ink>
</file>

<file path=ppt/ink/ink7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2.792"/>
    </inkml:context>
    <inkml:brush xml:id="br0">
      <inkml:brushProperty name="width" value="0.1" units="cm"/>
      <inkml:brushProperty name="height" value="0.1" units="cm"/>
      <inkml:brushProperty name="color" value="#FFFFFF"/>
    </inkml:brush>
  </inkml:definitions>
  <inkml:trace contextRef="#ctx0" brushRef="#br0">1 235 3564 0 0,'48'-23'1506'0'0,"-17"8"-674"0"0,33-19 1 0 0,-57 29-633 0 0,0 0 1 0 0,0 0 0 0 0,-1 0-1 0 0,1-1 1 0 0,-1 0 0 0 0,0 0-1 0 0,-1 0 1 0 0,0-1 0 0 0,9-13-1 0 0,-13 18-81 0 0,0 0-1 0 0,0 0 0 0 0,0-1 0 0 0,0 1 0 0 0,0-1 0 0 0,0 1 0 0 0,-1-1 0 0 0,1 1 0 0 0,-1-1 1 0 0,0 1-1 0 0,0-1 0 0 0,0 1 0 0 0,0-1 0 0 0,0 1 0 0 0,0-1 0 0 0,-1 0 0 0 0,1 1 0 0 0,-1-1 1 0 0,0 1-1 0 0,1 0 0 0 0,-1-1 0 0 0,0 1 0 0 0,-1 0 0 0 0,1-1 0 0 0,0 1 0 0 0,-1 0 0 0 0,1 0 1 0 0,-1 0-1 0 0,1 0 0 0 0,-1 0 0 0 0,-4-3 0 0 0,3 4-52 0 0,1-1 1 0 0,-1 0-1 0 0,0 1 1 0 0,1 0-1 0 0,-1-1 1 0 0,0 1-1 0 0,0 0 1 0 0,0 1-1 0 0,0-1 1 0 0,0 0-1 0 0,0 1 1 0 0,0 0-1 0 0,0-1 1 0 0,0 1-1 0 0,-1 1 1 0 0,1-1-1 0 0,0 0 1 0 0,0 1-1 0 0,0-1 1 0 0,0 1-1 0 0,0 0 1 0 0,0 0-1 0 0,1 0 1 0 0,-1 1-1 0 0,0-1 0 0 0,-3 2 1 0 0,-2 4 55 0 0,0-1 0 0 0,1 1 1 0 0,-1 1-1 0 0,1-1 0 0 0,1 1 0 0 0,0 1 1 0 0,0-1-1 0 0,0 1 0 0 0,1 0 0 0 0,0 0 1 0 0,1 0-1 0 0,0 1 0 0 0,1 0 0 0 0,0-1 1 0 0,0 2-1 0 0,1-1 0 0 0,-2 12 0 0 0,4-15-70 0 0,-1 1-1 0 0,1-1 0 0 0,0 1 0 0 0,1-1 1 0 0,-1 1-1 0 0,2-1 0 0 0,-1 1 0 0 0,1-1 1 0 0,0 0-1 0 0,5 12 0 0 0,-4-14-79 0 0,-1 0 0 0 0,1 0 0 0 0,0-1 0 0 0,1 1 0 0 0,-1-1 0 0 0,1 0 0 0 0,0 0 0 0 0,0 0 0 0 0,0-1 1 0 0,0 1-1 0 0,0-1 0 0 0,1 0 0 0 0,0-1 0 0 0,0 1 0 0 0,9 3 0 0 0,-1-1-338 0 0,0-1 1 0 0,0-1 0 0 0,1 0-1 0 0,-1-1 1 0 0,1 0-1 0 0,0-1 1 0 0,15 0 0 0 0,-17-2-720 0 0,0 0 0 0 0,0-1 1 0 0,0 0-1 0 0,22-8 0 0 0,-11 2-2169 0 0</inkml:trace>
</inkml:ink>
</file>

<file path=ppt/ink/ink7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3.239"/>
    </inkml:context>
    <inkml:brush xml:id="br0">
      <inkml:brushProperty name="width" value="0.1" units="cm"/>
      <inkml:brushProperty name="height" value="0.1" units="cm"/>
      <inkml:brushProperty name="color" value="#FFFFFF"/>
    </inkml:brush>
  </inkml:definitions>
  <inkml:trace contextRef="#ctx0" brushRef="#br0">0 169 3804 0 0,'5'30'3327'0'0,"2"14"-2554"0"0,2-1 0 0 0,16 51 0 0 0,-25-93-832 0 0,1 0-1 0 0,-1 0 1 0 0,0 0 0 0 0,0 0-1 0 0,0 0 1 0 0,0-1-1 0 0,1 1 1 0 0,-1 0 0 0 0,1 0-1 0 0,-1 0 1 0 0,0-1 0 0 0,1 1-1 0 0,-1 0 1 0 0,1-1-1 0 0,-1 1 1 0 0,1 0 0 0 0,0-1-1 0 0,-1 1 1 0 0,1 0-1 0 0,0-1 1 0 0,-1 1 0 0 0,1-1-1 0 0,0 0 1 0 0,0 1-1 0 0,0-1 1 0 0,-1 0 0 0 0,1 1-1 0 0,0-1 1 0 0,1 0 0 0 0,-1 0 15 0 0,0-1 0 0 0,-1 0 1 0 0,1 1-1 0 0,0-1 0 0 0,-1 0 1 0 0,1 0-1 0 0,0 0 0 0 0,-1 0 1 0 0,1 1-1 0 0,-1-1 0 0 0,1 0 1 0 0,-1 0-1 0 0,0 0 0 0 0,1 0 1 0 0,-1 0-1 0 0,0 0 0 0 0,0 0 1 0 0,0 0-1 0 0,1-1 1 0 0,-1 1-1 0 0,0 0 0 0 0,0 0 1 0 0,-1 0-1 0 0,1-1 0 0 0,-1-60-15 0 0,1-65 1413 0 0,2 108-937 0 0,0 0 1 0 0,0 0 0 0 0,2 1 0 0 0,9-28-1 0 0,-12 42-347 0 0,1 0 0 0 0,0 0 0 0 0,-1-1 0 0 0,2 1 0 0 0,-1 1 0 0 0,0-1 0 0 0,1 0 0 0 0,0 1 0 0 0,0-1 0 0 0,0 1 0 0 0,0 0 0 0 0,0 0 0 0 0,1 0 0 0 0,7-5 0 0 0,-9 7-31 0 0,1 0 0 0 0,-1 0 0 0 0,1 1 0 0 0,-1-1 1 0 0,1 0-1 0 0,0 1 0 0 0,-1 0 0 0 0,1 0 0 0 0,-1 0 0 0 0,1 0 0 0 0,0 0 1 0 0,-1 0-1 0 0,1 0 0 0 0,0 1 0 0 0,-1 0 0 0 0,1-1 0 0 0,-1 1 0 0 0,1 0 0 0 0,-1 0 1 0 0,0 0-1 0 0,1 1 0 0 0,-1-1 0 0 0,0 0 0 0 0,0 1 0 0 0,0 0 0 0 0,3 1 0 0 0,5 7 103 0 0,0 0-1 0 0,-1 1 0 0 0,0 0 0 0 0,-1 0 1 0 0,0 1-1 0 0,0-1 0 0 0,-1 2 0 0 0,-1-1 0 0 0,0 1 1 0 0,-1 0-1 0 0,0 1 0 0 0,-1-1 0 0 0,-1 1 0 0 0,3 17 1 0 0,-2 1-133 0 0,-1 1 1 0 0,-1 0-1 0 0,-2-1 0 0 0,-2 1 1 0 0,-5 34-1 0 0,6-35-2698 0 0,1-24-353 0 0</inkml:trace>
</inkml:ink>
</file>

<file path=ppt/ink/ink7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3.601"/>
    </inkml:context>
    <inkml:brush xml:id="br0">
      <inkml:brushProperty name="width" value="0.1" units="cm"/>
      <inkml:brushProperty name="height" value="0.1" units="cm"/>
      <inkml:brushProperty name="color" value="#FFFFFF"/>
    </inkml:brush>
  </inkml:definitions>
  <inkml:trace contextRef="#ctx0" brushRef="#br0">1 1 5272 0 0,'25'137'5151'0'0,"-6"71"-1991"0"0,9 55-1356 0 0,-25-242-1615 0 0,1 0 0 0 0,1-1 1 0 0,1 1-1 0 0,1-1 0 0 0,11 22 0 0 0,-16-37-251 0 0,0-1 0 0 0,0 1-1 0 0,1-1 1 0 0,0 0-1 0 0,0 0 1 0 0,0 0-1 0 0,0 0 1 0 0,1-1-1 0 0,-1 1 1 0 0,1-1-1 0 0,0 0 1 0 0,0 0-1 0 0,0 0 1 0 0,1 0-1 0 0,-1-1 1 0 0,1 0-1 0 0,-1 0 1 0 0,1 0 0 0 0,0 0-1 0 0,0-1 1 0 0,-1 0-1 0 0,1 0 1 0 0,0 0-1 0 0,0 0 1 0 0,0-1-1 0 0,0 0 1 0 0,7-1-1 0 0,-9 1-419 0 0,1-1 1 0 0,-1 0-1 0 0,0-1 0 0 0,1 1 0 0 0,-1 0 0 0 0,0-1 0 0 0,0 0 0 0 0,0 0 0 0 0,0 0 0 0 0,0 0 0 0 0,4-4 1 0 0,-3 3-313 0 0,7-6-2467 0 0</inkml:trace>
</inkml:ink>
</file>

<file path=ppt/ink/ink7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3.975"/>
    </inkml:context>
    <inkml:brush xml:id="br0">
      <inkml:brushProperty name="width" value="0.1" units="cm"/>
      <inkml:brushProperty name="height" value="0.1" units="cm"/>
      <inkml:brushProperty name="color" value="#FFFFFF"/>
    </inkml:brush>
  </inkml:definitions>
  <inkml:trace contextRef="#ctx0" brushRef="#br0">1 55 3408 0 0,'71'-15'1266'0'0,"127"-20"1864"0"0,-173 32-2714 0 0,-1 2 0 0 0,0 0 0 0 0,0 2 0 0 0,1 1 0 0 0,-1 1 0 0 0,28 6 0 0 0,-43-6-266 0 0,1 0 0 0 0,-1 0 1 0 0,0 1-1 0 0,0 0 0 0 0,-1 1 0 0 0,1 0 0 0 0,-1 0 0 0 0,0 1 0 0 0,0 0 0 0 0,-1 0 0 0 0,1 1 0 0 0,-1 0 0 0 0,-1 0 0 0 0,9 12 1 0 0,1 6-69 0 0,-2 0 1 0 0,0 1 0 0 0,14 41 0 0 0,-20-48-438 0 0,-4-1-3979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3.416"/>
    </inkml:context>
    <inkml:brush xml:id="br0">
      <inkml:brushProperty name="width" value="0.1" units="cm"/>
      <inkml:brushProperty name="height" value="0.1" units="cm"/>
      <inkml:brushProperty name="color" value="#FFFFFF"/>
    </inkml:brush>
  </inkml:definitions>
  <inkml:trace contextRef="#ctx0" brushRef="#br0">134 0 3584 0 0,'-2'1'198'0'0,"-1"-1"1"0"0,1 1-1 0 0,0-1 0 0 0,0 1 0 0 0,0 0 0 0 0,0 0 0 0 0,0 0 0 0 0,0 0 1 0 0,0 0-1 0 0,0 0 0 0 0,1 1 0 0 0,-1-1 0 0 0,0 1 0 0 0,1-1 0 0 0,-1 1 0 0 0,1-1 1 0 0,-1 1-1 0 0,1 0 0 0 0,0 0 0 0 0,0 0 0 0 0,0 0 0 0 0,0 0 0 0 0,0 0 0 0 0,-1 3 1 0 0,-4 10 298 0 0,1 0 1 0 0,-5 22-1 0 0,4-14 238 0 0,-14 57 319 0 0,4 1 1 0 0,3 0-1 0 0,-2 97 0 0 0,14-132-3953 0 0,1-26-1047 0 0</inkml:trace>
</inkml:ink>
</file>

<file path=ppt/ink/ink7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4.319"/>
    </inkml:context>
    <inkml:brush xml:id="br0">
      <inkml:brushProperty name="width" value="0.1" units="cm"/>
      <inkml:brushProperty name="height" value="0.1" units="cm"/>
      <inkml:brushProperty name="color" value="#FFFFFF"/>
    </inkml:brush>
  </inkml:definitions>
  <inkml:trace contextRef="#ctx0" brushRef="#br0">0 21 3828 0 0,'0'-8'-104'0'0,"0"1"-348"0"0,0 2-796 0 0</inkml:trace>
</inkml:ink>
</file>

<file path=ppt/ink/ink7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4.663"/>
    </inkml:context>
    <inkml:brush xml:id="br0">
      <inkml:brushProperty name="width" value="0.1" units="cm"/>
      <inkml:brushProperty name="height" value="0.1" units="cm"/>
      <inkml:brushProperty name="color" value="#FFFFFF"/>
    </inkml:brush>
  </inkml:definitions>
  <inkml:trace contextRef="#ctx0" brushRef="#br0">320 11 1128 0 0,'-7'-9'5416'0'0,"6"9"-5229"0"0,-17-1 1732 0 0,-19 8-1063 0 0,37-7-751 0 0,-17 6 184 0 0,1 0 1 0 0,0 0 0 0 0,0 2-1 0 0,1 0 1 0 0,0 1-1 0 0,0 0 1 0 0,1 1 0 0 0,0 1-1 0 0,1 0 1 0 0,1 1-1 0 0,-1 1 1 0 0,2-1 0 0 0,0 2-1 0 0,0 0 1 0 0,1 0-1 0 0,-14 29 1 0 0,22-39-253 0 0,0-1 0 0 0,0 0 1 0 0,1 1-1 0 0,0-1 0 0 0,-1 1 0 0 0,1 0 0 0 0,0-1 0 0 0,1 1 1 0 0,-1 0-1 0 0,1-1 0 0 0,0 1 0 0 0,0 0 0 0 0,0 0 0 0 0,0-1 1 0 0,0 1-1 0 0,1 0 0 0 0,0 0 0 0 0,0-1 0 0 0,0 1 0 0 0,0 0 1 0 0,0-1-1 0 0,1 1 0 0 0,0-1 0 0 0,-1 0 0 0 0,1 0 0 0 0,1 1 1 0 0,-1-1-1 0 0,3 3 0 0 0,0-2-100 0 0,0 0 1 0 0,0 0-1 0 0,0-1 1 0 0,0 1-1 0 0,1-1 1 0 0,0 0-1 0 0,-1 0 1 0 0,1-1-1 0 0,0 0 0 0 0,0 0 1 0 0,1 0-1 0 0,-1-1 1 0 0,0 0-1 0 0,0 0 1 0 0,1-1-1 0 0,6 0 1 0 0,-7 0-23 0 0,1 0 1 0 0,-1-1 0 0 0,1 0 0 0 0,-1 0 0 0 0,0 0-1 0 0,1-1 1 0 0,-1 0 0 0 0,0-1 0 0 0,0 1 0 0 0,0-1-1 0 0,-1 0 1 0 0,11-8 0 0 0,-8 5-67 0 0,0-1 0 0 0,-1 0-1 0 0,-1 0 1 0 0,1 0 0 0 0,-1-1 0 0 0,0 0-1 0 0,9-17 1 0 0,-7 8 181 0 0,-1 0 0 0 0,0-1 0 0 0,-1 1 0 0 0,-1-1 0 0 0,-1 0 0 0 0,0-1 0 0 0,-1 1 0 0 0,0-33 0 0 0,-18 86 1650 0 0,12-23-1499 0 0,0 1 0 0 0,1 0 1 0 0,1 1-1 0 0,1-1 0 0 0,0 0 0 0 0,0 0 0 0 0,1 0 1 0 0,1 0-1 0 0,0 0 0 0 0,1 0 0 0 0,8 23 0 0 0,-8-28-337 0 0,0-1-1 0 0,0 0 0 0 0,1 0 0 0 0,0-1 0 0 0,1 1 1 0 0,-1-1-1 0 0,1 0 0 0 0,1 0 0 0 0,7 7 0 0 0,-9-9-370 0 0,1-1 0 0 0,0 0-1 0 0,0 1 1 0 0,0-2 0 0 0,1 1-1 0 0,-1 0 1 0 0,1-1-1 0 0,0 0 1 0 0,-1-1 0 0 0,1 1-1 0 0,0-1 1 0 0,0 0 0 0 0,8 0-1 0 0,-5-1-2381 0 0</inkml:trace>
</inkml:ink>
</file>

<file path=ppt/ink/ink7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5.036"/>
    </inkml:context>
    <inkml:brush xml:id="br0">
      <inkml:brushProperty name="width" value="0.1" units="cm"/>
      <inkml:brushProperty name="height" value="0.1" units="cm"/>
      <inkml:brushProperty name="color" value="#FFFFFF"/>
    </inkml:brush>
  </inkml:definitions>
  <inkml:trace contextRef="#ctx0" brushRef="#br0">1 1 4616 0 0,'-1'61'3864'0'0,"5"233"2476"0"0,1-200-5516 0 0,20 112 0 0 0,-24-201-812 0 0,0-1 0 0 0,0 1-1 0 0,0-1 1 0 0,0 1 0 0 0,1-1-1 0 0,0 0 1 0 0,0 0 0 0 0,0 0-1 0 0,0 0 1 0 0,1 0 0 0 0,4 6-1 0 0,-4-8-102 0 0,-1 0-1 0 0,1 0 1 0 0,-1 0 0 0 0,1-1-1 0 0,0 1 1 0 0,-1-1 0 0 0,1 0-1 0 0,0 0 1 0 0,0 0-1 0 0,0 0 1 0 0,0 0 0 0 0,0-1-1 0 0,0 1 1 0 0,0-1 0 0 0,0 0-1 0 0,1 0 1 0 0,-1 0-1 0 0,3-1 1 0 0,4 0-705 0 0,-1 0 0 0 0,1-1 0 0 0,-1-1 0 0 0,0 1 0 0 0,1-2 0 0 0,-2 1 0 0 0,1-1 0 0 0,14-8 0 0 0,-6 1-2328 0 0</inkml:trace>
</inkml:ink>
</file>

<file path=ppt/ink/ink7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5.383"/>
    </inkml:context>
    <inkml:brush xml:id="br0">
      <inkml:brushProperty name="width" value="0.1" units="cm"/>
      <inkml:brushProperty name="height" value="0.1" units="cm"/>
      <inkml:brushProperty name="color" value="#FFFFFF"/>
    </inkml:brush>
  </inkml:definitions>
  <inkml:trace contextRef="#ctx0" brushRef="#br0">5 0 5028 0 0,'-3'56'3498'0'0,"1"21"-2012"0"0,41 224 1051 0 0,-20-171-6107 0 0,-19-120 2187 0 0</inkml:trace>
</inkml:ink>
</file>

<file path=ppt/ink/ink7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5.807"/>
    </inkml:context>
    <inkml:brush xml:id="br0">
      <inkml:brushProperty name="width" value="0.1" units="cm"/>
      <inkml:brushProperty name="height" value="0.1" units="cm"/>
      <inkml:brushProperty name="color" value="#FFFFFF"/>
    </inkml:brush>
  </inkml:definitions>
  <inkml:trace contextRef="#ctx0" brushRef="#br0">7 430 1204 0 0,'-4'-35'1084'0'0,"2"0"0"0"0,1 0-1 0 0,2 1 1 0 0,2-1 0 0 0,7-41-1 0 0,-7 64-853 0 0,0 1-1 0 0,1-1 0 0 0,0 1 1 0 0,1 0-1 0 0,0 1 0 0 0,0-1 1 0 0,1 1-1 0 0,10-12 0 0 0,-11 16-125 0 0,0 0 1 0 0,1 0-1 0 0,0 0 0 0 0,1 1 0 0 0,-1 0 0 0 0,1 0 0 0 0,0 1 0 0 0,0 0 0 0 0,0 0 0 0 0,1 1 0 0 0,-1 0 1 0 0,1 0-1 0 0,10-2 0 0 0,-14 4-73 0 0,0 0 0 0 0,0 0 0 0 0,0 0 0 0 0,0 1 0 0 0,0 0 0 0 0,0 0 0 0 0,1 0 0 0 0,-1 0 0 0 0,0 1 0 0 0,0-1 0 0 0,0 1 0 0 0,0 0 0 0 0,0 0 0 0 0,0 1 0 0 0,0-1 0 0 0,0 1 0 0 0,0 0 0 0 0,-1 0 0 0 0,1 0 1 0 0,-1 1-1 0 0,1-1 0 0 0,-1 1 0 0 0,0 0 0 0 0,0 0 0 0 0,0 0 0 0 0,0 0 0 0 0,-1 0 0 0 0,1 0 0 0 0,-1 1 0 0 0,0 0 0 0 0,0-1 0 0 0,0 1 0 0 0,0 0 0 0 0,-1 0 0 0 0,2 5 0 0 0,0 1 9 0 0,-1-1-1 0 0,1 1 1 0 0,-2 0 0 0 0,1 0 0 0 0,-1 0-1 0 0,-1 0 1 0 0,0 0 0 0 0,0 0-1 0 0,-1 0 1 0 0,0 0 0 0 0,-1 0-1 0 0,0 0 1 0 0,-6 17 0 0 0,1-12-8 0 0,-1 0 1 0 0,-1-1 0 0 0,0 0 0 0 0,0 0 0 0 0,-1-1-1 0 0,-1 0 1 0 0,-1-1 0 0 0,1 0 0 0 0,-2-1 0 0 0,0 0 0 0 0,0-1-1 0 0,0-1 1 0 0,-2 0 0 0 0,1-1 0 0 0,-1 0 0 0 0,0-1-1 0 0,-28 9 1 0 0,48-17-40 0 0,-1 1 1 0 0,0 0-1 0 0,1 0 0 0 0,-1 1 0 0 0,0-1 0 0 0,0 1 0 0 0,1 0 0 0 0,-1 0 0 0 0,0 1 1 0 0,0-1-1 0 0,0 1 0 0 0,0 0 0 0 0,-1 0 0 0 0,6 3 0 0 0,55 37 153 0 0,3 12 179 0 0,78 79 1 0 0,-87-77-120 0 0,-46-45-465 0 0,37 33 1025 0 0,-21-27-2220 0 0,-1-10-3283 0 0</inkml:trace>
</inkml:ink>
</file>

<file path=ppt/ink/ink7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6.152"/>
    </inkml:context>
    <inkml:brush xml:id="br0">
      <inkml:brushProperty name="width" value="0.1" units="cm"/>
      <inkml:brushProperty name="height" value="0.1" units="cm"/>
      <inkml:brushProperty name="color" value="#FFFFFF"/>
    </inkml:brush>
  </inkml:definitions>
  <inkml:trace contextRef="#ctx0" brushRef="#br0">0 22 3968 0 0,'2'-6'24'0'0,"-1"0"-268"0"0,2 1-464 0 0,-1 1-660 0 0</inkml:trace>
</inkml:ink>
</file>

<file path=ppt/ink/ink7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36.519"/>
    </inkml:context>
    <inkml:brush xml:id="br0">
      <inkml:brushProperty name="width" value="0.1" units="cm"/>
      <inkml:brushProperty name="height" value="0.1" units="cm"/>
      <inkml:brushProperty name="color" value="#FFFFFF"/>
    </inkml:brush>
  </inkml:definitions>
  <inkml:trace contextRef="#ctx0" brushRef="#br0">0 384 1128 0 0,'3'-3'4309'0'0,"-3"3"-4226"0"0,8 6 1630 0 0,7 11-867 0 0,-15-16-639 0 0,86 127 3167 0 0,14 17-1602 0 0,-76-114-1782 0 0,29 34-396 0 0,-48-60-351 0 0,0 0-1 0 0,1 0 1 0 0,-1-1-1 0 0,1 0 1 0 0,8 4-1 0 0,-5-4-2517 0 0</inkml:trace>
  <inkml:trace contextRef="#ctx0" brushRef="#br0" timeOffset="1">439 30 5933 0 0,'-7'-29'4409'0'0,"7"29"-4378"0"0,-1 16 831 0 0,-11 343 3160 0 0,6-235-3305 0 0,-12 57-565 0 0,7-105-6513 0 0,9-62 4153 0 0</inkml:trace>
</inkml:ink>
</file>

<file path=ppt/ink/ink7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0.113"/>
    </inkml:context>
    <inkml:brush xml:id="br0">
      <inkml:brushProperty name="width" value="0.1" units="cm"/>
      <inkml:brushProperty name="height" value="0.1" units="cm"/>
      <inkml:brushProperty name="color" value="#FFFFFF"/>
    </inkml:brush>
  </inkml:definitions>
  <inkml:trace contextRef="#ctx0" brushRef="#br0">41 118 3412 0 0,'-2'2'226'0'0,"0"-1"0"0"0,1 1-1 0 0,-1 0 1 0 0,1 0 0 0 0,-1 0 0 0 0,1 0-1 0 0,-1 0 1 0 0,1 0 0 0 0,0 1 0 0 0,0-1-1 0 0,0 0 1 0 0,0 1 0 0 0,0 2-1 0 0,-1 1 69 0 0,-3 8-40 0 0,1-1 1 0 0,1 1-1 0 0,0 0 1 0 0,1 0-1 0 0,0-1 1 0 0,1 2-1 0 0,1-1 0 0 0,0 0 1 0 0,4 18-1 0 0,-4-28-234 0 0,1-1 0 0 0,0 0-1 0 0,0 0 1 0 0,0 0 0 0 0,0 0-1 0 0,1 0 1 0 0,-1 0 0 0 0,1 0 0 0 0,0 0-1 0 0,-1-1 1 0 0,1 1 0 0 0,1-1-1 0 0,-1 1 1 0 0,0-1 0 0 0,1 0-1 0 0,-1 0 1 0 0,1 0 0 0 0,-1 0 0 0 0,1 0-1 0 0,0 0 1 0 0,0-1 0 0 0,0 0-1 0 0,0 1 1 0 0,0-1 0 0 0,0 0-1 0 0,4 0 1 0 0,-2 1-63 0 0,0-2-1 0 0,0 1 0 0 0,0 0 1 0 0,0-1-1 0 0,0 0 0 0 0,0 0 1 0 0,0-1-1 0 0,0 1 0 0 0,0-1 1 0 0,0 0-1 0 0,0 0 0 0 0,0-1 1 0 0,0 1-1 0 0,0-1 0 0 0,-1 0 1 0 0,7-4-1 0 0,-5 2-17 0 0,-1-1-1 0 0,1 0 0 0 0,-1 0 1 0 0,0-1-1 0 0,0 1 1 0 0,0-1-1 0 0,-1 0 0 0 0,0-1 1 0 0,5-9-1 0 0,-1 0-152 0 0,-1 0 1 0 0,8-32-1 0 0,31 95 928 0 0,-40-43-673 0 0,1-1-1 0 0,-1 0 0 0 0,1-1 0 0 0,0 0 0 0 0,0 0 0 0 0,0 0 0 0 0,0-1 1 0 0,0 0-1 0 0,0 0 0 0 0,0-1 0 0 0,14-1 0 0 0,-13 1-23 0 0,0-1-1 0 0,0 0 1 0 0,0 0-1 0 0,0-1 0 0 0,0 0 1 0 0,0 0-1 0 0,-1-1 1 0 0,1 0-1 0 0,-1 0 1 0 0,8-6-1 0 0,-11 7-2 0 0,-1 0 0 0 0,0-1 0 0 0,0 1-1 0 0,-1-1 1 0 0,1 0 0 0 0,-1 0 0 0 0,1 0 0 0 0,-1 0-1 0 0,0 0 1 0 0,0 0 0 0 0,0-1 0 0 0,0 1 0 0 0,-1-1-1 0 0,0 1 1 0 0,1-1 0 0 0,-1 1 0 0 0,0-1 0 0 0,0-4-1 0 0,-1 2 4 0 0,0 1 0 0 0,0-1 0 0 0,-1 1 0 0 0,1-1 0 0 0,-1 0 0 0 0,-1 1 0 0 0,1 0 0 0 0,-1-1 0 0 0,0 1 0 0 0,0 0 0 0 0,-4-7 0 0 0,0 1-32 0 0,0 1 1 0 0,-1 0 0 0 0,-1 0 0 0 0,0 1 0 0 0,0 0 0 0 0,-1 0 0 0 0,0 1 0 0 0,0 0-1 0 0,-1 0 1 0 0,-19-11 0 0 0,2 11-594 0 0,26 7 391 0 0,0 1 1 0 0,0 0-1 0 0,0-1 1 0 0,0 1-1 0 0,-1 0 1 0 0,1 0-1 0 0,0 0 1 0 0,0 0-1 0 0,0 0 0 0 0,0 0 1 0 0,0 0-1 0 0,0 0 1 0 0,-1 1-1 0 0,1-1 1 0 0,0 0-1 0 0,0 1 1 0 0,0-1-1 0 0,0 0 1 0 0,0 1-1 0 0,-2 1 0 0 0</inkml:trace>
</inkml:ink>
</file>

<file path=ppt/ink/ink7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0.449"/>
    </inkml:context>
    <inkml:brush xml:id="br0">
      <inkml:brushProperty name="width" value="0.1" units="cm"/>
      <inkml:brushProperty name="height" value="0.1" units="cm"/>
      <inkml:brushProperty name="color" value="#FFFFFF"/>
    </inkml:brush>
  </inkml:definitions>
  <inkml:trace contextRef="#ctx0" brushRef="#br0">16 1 868 0 0,'-8'107'6254'0'0,"4"-77"-5626"0"0,2 1 1 0 0,1-1-1 0 0,2 31 1 0 0,3-8-11 0 0,-4-35-758 0 0,1 1 0 0 0,1-1 0 0 0,1 0 0 0 0,0 1 0 0 0,8 21 0 0 0,-11-40-31 0 0,0 1 0 0 0,0-1 1 0 0,0 1-1 0 0,0-1 0 0 0,1 1 1 0 0,-1-1-1 0 0,0 1 0 0 0,0-1 1 0 0,1 1-1 0 0,-1-1 0 0 0,0 0 1 0 0,0 1-1 0 0,1-1 1 0 0,1 2-684 0 0,-2-2 684 0 0,1 1-1 0 0,-1-1 0 0 0,1 0 1 0 0,-1 0-1 0 0,1 0 0 0 0,-1 1 1 0 0,1-1-1 0 0,-1 0 0 0 0,1 0 1 0 0,-1 0-1 0 0,1 0 1 0 0,-1 0-1 0 0,1 0 0 0 0,-1 0 1 0 0,1 0-1 0 0</inkml:trace>
</inkml:ink>
</file>

<file path=ppt/ink/ink7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0.819"/>
    </inkml:context>
    <inkml:brush xml:id="br0">
      <inkml:brushProperty name="width" value="0.1" units="cm"/>
      <inkml:brushProperty name="height" value="0.1" units="cm"/>
      <inkml:brushProperty name="color" value="#FFFFFF"/>
    </inkml:brush>
  </inkml:definitions>
  <inkml:trace contextRef="#ctx0" brushRef="#br0">35 76 1460 0 0,'-22'2'1970'0'0,"12"2"-806"0"0,10-4-1136 0 0,0 0 0 0 0,-1 0 0 0 0,1 0 0 0 0,0 0 1 0 0,0 0-1 0 0,0 0 0 0 0,0 0 0 0 0,0 0 0 0 0,0 1 0 0 0,0-1 0 0 0,0 0 0 0 0,-1 0 1 0 0,1 0-1 0 0,0 0 0 0 0,0 0 0 0 0,0 0 0 0 0,0 0 0 0 0,0 0 0 0 0,0 1 0 0 0,0-1 1 0 0,0 0-1 0 0,0 0 0 0 0,0 0 0 0 0,0 0 0 0 0,0 0 0 0 0,0 0 0 0 0,0 0 0 0 0,0 1 0 0 0,0-1 1 0 0,0 0-1 0 0,0 0 0 0 0,0 0 0 0 0,0 0 0 0 0,0 0 0 0 0,0 0 0 0 0,0 1 0 0 0,0-1 1 0 0,0 0-1 0 0,0 0 0 0 0,0 0 0 0 0,0 0 0 0 0,0 0 0 0 0,0 0 0 0 0,0 0 0 0 0,1 0 1 0 0,-1 1-1 0 0,0-1 0 0 0,0 0 0 0 0,0 0 0 0 0,0 0 0 0 0,0 0 0 0 0,0 0 0 0 0,1 0 1 0 0,0 1 31 0 0,1 0 0 0 0,-1-1 0 0 0,1 1 0 0 0,-1-1 0 0 0,1 1 0 0 0,-1-1 0 0 0,1 0 0 0 0,0 0 0 0 0,-1 1 1 0 0,1-1-1 0 0,-1 0 0 0 0,1 0 0 0 0,0-1 0 0 0,-1 1 0 0 0,1 0 0 0 0,0 0 0 0 0,-1-1 0 0 0,1 1 0 0 0,-1-1 1 0 0,1 0-1 0 0,-1 1 0 0 0,1-1 0 0 0,-1 0 0 0 0,0 0 0 0 0,3-2 0 0 0,-2 2-33 0 0,0 0 0 0 0,0-1 0 0 0,0 1 0 0 0,0-1 0 0 0,0 0 1 0 0,0 0-1 0 0,0 1 0 0 0,-1-1 0 0 0,1 0 0 0 0,-1-1 0 0 0,1 1 0 0 0,-1 0 0 0 0,0 0 0 0 0,0-1 0 0 0,2-3 0 0 0,-8-28 53 0 0,-3 21-1056 0 0,8 13 872 0 0,-1-1 0 0 0,1 1 1 0 0,-1 0-1 0 0,1 0 0 0 0,0 0 1 0 0,-1 0-1 0 0,1 0 0 0 0,-1 0 1 0 0,1 0-1 0 0,-1 0 0 0 0,1 0 1 0 0,-1 0-1 0 0,1 0 0 0 0,0 0 1 0 0,-1 1-1 0 0,1-1 0 0 0,-1 0 0 0 0,1 0 1 0 0,0 0-1 0 0,-1 0 0 0 0,1 1 1 0 0,-1-1-1 0 0,1 0 0 0 0,0 0 1 0 0,-1 1-1 0 0,1-1 0 0 0,0 0 1 0 0,0 1-1 0 0,-1-1 0 0 0,1 0 1 0 0,0 1-1 0 0,-1 0 0 0 0,-1 3-1366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3.784"/>
    </inkml:context>
    <inkml:brush xml:id="br0">
      <inkml:brushProperty name="width" value="0.1" units="cm"/>
      <inkml:brushProperty name="height" value="0.1" units="cm"/>
      <inkml:brushProperty name="color" value="#FFFFFF"/>
    </inkml:brush>
  </inkml:definitions>
  <inkml:trace contextRef="#ctx0" brushRef="#br0">1 10 4548 0 0,'1'-1'127'0'0,"0"0"0"0"0,1 0 0 0 0,-1 0 0 0 0,1 0 0 0 0,-1 0 1 0 0,1 1-1 0 0,-1-1 0 0 0,1 0 0 0 0,-1 1 0 0 0,1-1 0 0 0,0 1 0 0 0,-1 0 0 0 0,1-1 0 0 0,0 1 0 0 0,-1 0 0 0 0,1 0 0 0 0,0 0 0 0 0,-1 0 0 0 0,1 0 0 0 0,0 1 0 0 0,-1-1 0 0 0,1 0 0 0 0,0 1 0 0 0,-1-1 0 0 0,1 1 0 0 0,-1 0 0 0 0,1-1 0 0 0,-1 1 0 0 0,1 0 0 0 0,1 1 0 0 0,43 29 1001 0 0,37 48 158 0 0,-60-52-947 0 0,-2 2-1 0 0,-1 0 0 0 0,-1 1 0 0 0,-1 1 1 0 0,-2 0-1 0 0,-1 1 0 0 0,19 61 1 0 0,-29-73-193 0 0,0 0 1 0 0,-1 0-1 0 0,-2 0 1 0 0,0 1-1 0 0,0-1 1 0 0,-2 1 0 0 0,-1-1-1 0 0,0 0 1 0 0,-2 1-1 0 0,0-1 1 0 0,-2 0 0 0 0,-8 27-1 0 0,4-20 66 0 0,-2 1-1 0 0,0-2 1 0 0,-29 48-1 0 0,-1-13-3194 0 0,41-60 2744 0 0,-1-1 82 0 0,1 0-1 0 0,0 1 1 0 0,0-1-1 0 0,-1 1 1 0 0,1-1-1 0 0,0 1 1 0 0,-1-1-1 0 0,0 1-314 0 0,1-1 315 0 0,0 0-1 0 0,-1 1 1 0 0,1-1-1 0 0,-1 0 1 0 0,1 0-1 0 0,-1 1 1 0 0,1-1-1 0 0,-1 0 1 0 0,1 0-1 0 0,-1 0 1 0 0,1 0-1 0 0,-1 0 1 0 0,1 0-1 0 0,-1 0 1 0 0,1 0-1 0 0,-1 0 1 0 0</inkml:trace>
</inkml:ink>
</file>

<file path=ppt/ink/ink7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1.164"/>
    </inkml:context>
    <inkml:brush xml:id="br0">
      <inkml:brushProperty name="width" value="0.1" units="cm"/>
      <inkml:brushProperty name="height" value="0.1" units="cm"/>
      <inkml:brushProperty name="color" value="#FFFFFF"/>
    </inkml:brush>
  </inkml:definitions>
  <inkml:trace contextRef="#ctx0" brushRef="#br0">1 1 1024 0 0,'2'30'4602'0'0,"22"229"-49"0"0,-21-215-3800 0 0,17 80 0 0 0,-18-113-655 0 0,1 1-1 0 0,0-1 0 0 0,1 0 1 0 0,1 0-1 0 0,0 0 0 0 0,0-1 1 0 0,1 0-1 0 0,0 0 0 0 0,1 0 1 0 0,0-1-1 0 0,0 0 0 0 0,12 11 1 0 0,-14-16-106 0 0,1 0 0 0 0,0 0 0 0 0,0 0 1 0 0,1-1-1 0 0,-1 0 0 0 0,1 0 0 0 0,8 2 1 0 0,-12-4-242 0 0,1 0 0 0 0,-1 0 0 0 0,1 0 0 0 0,-1-1 0 0 0,1 0 0 0 0,0 1 0 0 0,-1-1 0 0 0,1 0 0 0 0,-1-1 0 0 0,1 1 0 0 0,0-1 0 0 0,-1 1 0 0 0,1-1 0 0 0,-1 0 0 0 0,0 0 0 0 0,5-3 0 0 0</inkml:trace>
</inkml:ink>
</file>

<file path=ppt/ink/ink7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1.664"/>
    </inkml:context>
    <inkml:brush xml:id="br0">
      <inkml:brushProperty name="width" value="0.1" units="cm"/>
      <inkml:brushProperty name="height" value="0.1" units="cm"/>
      <inkml:brushProperty name="color" value="#FFFFFF"/>
    </inkml:brush>
  </inkml:definitions>
  <inkml:trace contextRef="#ctx0" brushRef="#br0">0 456 3232 0 0,'58'-20'66'0'0,"0"-2"0"0"0,95-53 0 0 0,-142 69 61 0 0,-1-1-1 0 0,1 0 1 0 0,-1 0-1 0 0,-1-1 1 0 0,1 0-1 0 0,-1-1 1 0 0,-1 0-1 0 0,0 0 1 0 0,0-1-1 0 0,-1 0 1 0 0,0 0-1 0 0,-1-1 1 0 0,0 0-1 0 0,0 0 1 0 0,-1 0-1 0 0,-1-1 1 0 0,0 0-1 0 0,0 0 1 0 0,-2 0-1 0 0,1 0 0 0 0,-1 0 1 0 0,-1-1-1 0 0,0-14 1 0 0,-1 22 67 0 0,0-3 69 0 0,1 1 0 0 0,-2-1-1 0 0,1 1 1 0 0,-1 0-1 0 0,0-1 1 0 0,0 1-1 0 0,-1 0 1 0 0,-4-11-1 0 0,6 17-140 0 0,-1 2-92 0 0,0-1 1 0 0,1 0-1 0 0,-1 0 1 0 0,0 1-1 0 0,0-1 1 0 0,1 1-1 0 0,-1-1 1 0 0,0 1 0 0 0,1-1-1 0 0,-1 1 1 0 0,0-1-1 0 0,1 1 1 0 0,-1 0-1 0 0,1-1 1 0 0,-1 1-1 0 0,1 0 1 0 0,-1-1-1 0 0,1 1 1 0 0,0 0-1 0 0,-1 0 1 0 0,1-1-1 0 0,0 1 1 0 0,0 0-1 0 0,-1 0 1 0 0,1 0-1 0 0,0-1 1 0 0,0 2-1 0 0,-4 25 160 0 0,4-27-182 0 0,-1 54 290 0 0,2-1 0 0 0,3 1 1 0 0,18 93-1 0 0,10-23-44 0 0,-19-80-164 0 0,35 105-1204 0 0,-51-173 1032 0 0,2 0 0 0 0,0 0-1 0 0,5-45 1 0 0,-3 60 142 0 0,0 0 0 0 0,1 0-1 0 0,0 1 1 0 0,0-1 0 0 0,1 0 0 0 0,0 1-1 0 0,0-1 1 0 0,1 1 0 0 0,1 0 0 0 0,7-12 0 0 0,-10 17-40 0 0,0 1 0 0 0,0-1 0 0 0,0 1 0 0 0,1 0 0 0 0,-1-1 0 0 0,1 1 0 0 0,-1 1 0 0 0,1-1 0 0 0,0 0 1 0 0,-1 0-1 0 0,1 1 0 0 0,0 0 0 0 0,0 0 0 0 0,0-1 0 0 0,0 2 0 0 0,1-1 0 0 0,-1 0 0 0 0,0 1 0 0 0,0-1 1 0 0,0 1-1 0 0,1 0 0 0 0,-1 0 0 0 0,0 0 0 0 0,0 0 0 0 0,0 1 0 0 0,1 0 0 0 0,-1-1 0 0 0,0 1 0 0 0,0 0 0 0 0,0 0 1 0 0,0 1-1 0 0,3 1 0 0 0,5 2 32 0 0,-1 1 1 0 0,0 0-1 0 0,0 1 0 0 0,0 0 1 0 0,-1 0-1 0 0,0 1 1 0 0,0 0-1 0 0,-1 1 1 0 0,10 12-1 0 0,-15-15-108 0 0,1-1 0 0 0,-1 0 0 0 0,0 1 0 0 0,0 0 0 0 0,0-1 0 0 0,-1 1 0 0 0,0 0 0 0 0,0 1 0 0 0,0-1-1 0 0,-1 0 1 0 0,0 0 0 0 0,0 1 0 0 0,-1-1 0 0 0,0 1 0 0 0,0-1 0 0 0,0 0 0 0 0,-1 1 0 0 0,-2 11 0 0 0,0-7-1178 0 0,3-9 716 0 0,0 0 0 0 0,0 0 0 0 0,-1 0 0 0 0,1-1 0 0 0,0 1 0 0 0,-1 0 1 0 0,0 0-1 0 0,1-1 0 0 0,-1 1 0 0 0,0 0 0 0 0,0-1 0 0 0,0 1 0 0 0,-2 2 0 0 0</inkml:trace>
</inkml:ink>
</file>

<file path=ppt/ink/ink7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2.300"/>
    </inkml:context>
    <inkml:brush xml:id="br0">
      <inkml:brushProperty name="width" value="0.1" units="cm"/>
      <inkml:brushProperty name="height" value="0.1" units="cm"/>
      <inkml:brushProperty name="color" value="#FFFFFF"/>
    </inkml:brush>
  </inkml:definitions>
  <inkml:trace contextRef="#ctx0" brushRef="#br0">155 0 2244 0 0,'-12'27'7077'0'0,"-9"49"-6036"0"0,6-25-324 0 0,-40 149 968 0 0,11-37-5079 0 0,37-146-2256 0 0</inkml:trace>
</inkml:ink>
</file>

<file path=ppt/ink/ink7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2.671"/>
    </inkml:context>
    <inkml:brush xml:id="br0">
      <inkml:brushProperty name="width" value="0.1" units="cm"/>
      <inkml:brushProperty name="height" value="0.1" units="cm"/>
      <inkml:brushProperty name="color" value="#FFFFFF"/>
    </inkml:brush>
  </inkml:definitions>
  <inkml:trace contextRef="#ctx0" brushRef="#br0">7 93 1108 0 0,'-3'-33'1918'0'0,"2"27"-1453"0"0,0 0-1 0 0,0 0 0 0 0,0-1 0 0 0,1 1 1 0 0,0 0-1 0 0,1-1 0 0 0,1-9 1 0 0,-1 17-286 0 0,0 0 0 0 0,1 1 0 0 0,-1-1 0 0 0,0 0 0 0 0,0 0 0 0 0,0 0 0 0 0,0 1 0 0 0,0-1 0 0 0,0 1 0 0 0,0-1 0 0 0,0 1 0 0 0,1 2-1 0 0,12 29 628 0 0,105 215 1613 0 0,-18-71-1341 0 0,108 195 521 0 0,-200-354-1590 0 0,-5-9-144 0 0,0 0 1 0 0,1 0-1 0 0,0-1 0 0 0,0 1 1 0 0,1-1-1 0 0,0 0 0 0 0,10 9 1 0 0,-15-17-153 0 0,-1 1-1 0 0,1-1 1 0 0,0 0 0 0 0,0 1 0 0 0,-1-1 0 0 0,1 0 0 0 0,0 1 0 0 0,0-1 0 0 0,0 0 0 0 0,0 0 0 0 0,-1 0 0 0 0,1 0 0 0 0,0 0 0 0 0,0 0-1 0 0,0 0 1 0 0,0 0 0 0 0,0 0 0 0 0,-1-1 0 0 0,1 1 0 0 0,2-1 0 0 0</inkml:trace>
</inkml:ink>
</file>

<file path=ppt/ink/ink7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3.181"/>
    </inkml:context>
    <inkml:brush xml:id="br0">
      <inkml:brushProperty name="width" value="0.1" units="cm"/>
      <inkml:brushProperty name="height" value="0.1" units="cm"/>
      <inkml:brushProperty name="color" value="#FFFFFF"/>
    </inkml:brush>
  </inkml:definitions>
  <inkml:trace contextRef="#ctx0" brushRef="#br0">1 0 4284 0 0,'98'2'4215'0'0,"132"16"-2200"0"0,-9 12-863 0 0,-219-30-1128 0 0,0 0-1 0 0,0 0 0 0 0,1 0 1 0 0,-1 0-1 0 0,0 0 1 0 0,0 1-1 0 0,0 0 0 0 0,0-1 1 0 0,0 1-1 0 0,1 0 0 0 0,-1 0 1 0 0,0 0-1 0 0,-1 0 0 0 0,1 0 1 0 0,0 0-1 0 0,0 1 1 0 0,2 1-1 0 0,-3-1-12 0 0,-1 0 0 0 0,1 0 1 0 0,-1 0-1 0 0,1 0 0 0 0,-1 0 1 0 0,1 0-1 0 0,-1 0 0 0 0,0 0 0 0 0,0 0 1 0 0,0 0-1 0 0,0 0 0 0 0,-1 0 0 0 0,1 0 1 0 0,0 0-1 0 0,-1 0 0 0 0,0 0 1 0 0,-1 4-1 0 0,-7 20 75 0 0,-2-1 1 0 0,-1 0-1 0 0,-1 0 1 0 0,-24 32-1 0 0,-18 18 722 0 0,-77 83-1 0 0,19-27-350 0 0,102-115-1079 0 0</inkml:trace>
</inkml:ink>
</file>

<file path=ppt/ink/ink7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3.633"/>
    </inkml:context>
    <inkml:brush xml:id="br0">
      <inkml:brushProperty name="width" value="0.1" units="cm"/>
      <inkml:brushProperty name="height" value="0.1" units="cm"/>
      <inkml:brushProperty name="color" value="#FFFFFF"/>
    </inkml:brush>
  </inkml:definitions>
  <inkml:trace contextRef="#ctx0" brushRef="#br0">191 1 5248 0 0,'-2'0'190'0'0,"-1"1"-1"0"0,1-1 0 0 0,0 1 0 0 0,0 0 0 0 0,0-1 0 0 0,0 1 0 0 0,0 0 0 0 0,0 0 1 0 0,0 0-1 0 0,1 1 0 0 0,-1-1 0 0 0,0 0 0 0 0,0 1 0 0 0,-2 2 0 0 0,-23 28 1071 0 0,21-23-845 0 0,-12 14 423 0 0,1 2 0 0 0,1 1 0 0 0,-23 50 0 0 0,32-60-623 0 0,1-1 1 0 0,1 1-1 0 0,0 0 0 0 0,2 0 0 0 0,-1 0 0 0 0,2 1 0 0 0,0-1 1 0 0,1 27-1 0 0,1-37-155 0 0,1 1 1 0 0,0-1 0 0 0,1 1-1 0 0,-1-1 1 0 0,1 1-1 0 0,1-1 1 0 0,-1 0 0 0 0,1 0-1 0 0,0 0 1 0 0,0 0-1 0 0,1-1 1 0 0,-1 1 0 0 0,1-1-1 0 0,1 0 1 0 0,-1 0 0 0 0,8 6-1 0 0,-5-5-50 0 0,1 0 1 0 0,0-1-1 0 0,0 0 0 0 0,0 0 0 0 0,1-1 1 0 0,-1 0-1 0 0,1-1 0 0 0,0 0 1 0 0,0 0-1 0 0,0-1 0 0 0,10 1 0 0 0,-9-2-34 0 0,1 0 0 0 0,-1 0 0 0 0,0-1 0 0 0,1-1 0 0 0,-1 0-1 0 0,0 0 1 0 0,1-1 0 0 0,-1 0 0 0 0,0-1 0 0 0,10-4 0 0 0,-13 5 15 0 0,-1-2 1 0 0,0 1-1 0 0,1 0 1 0 0,-1-1-1 0 0,0 0 0 0 0,-1-1 1 0 0,1 1-1 0 0,-1-1 1 0 0,0 0-1 0 0,0 0 1 0 0,0-1-1 0 0,-1 0 1 0 0,0 1-1 0 0,0-1 1 0 0,3-7-1 0 0,-1 0 9 0 0,-1 0 0 0 0,-1-1 0 0 0,0 1 0 0 0,-1-1-1 0 0,0 0 1 0 0,-1 0 0 0 0,-1 1 0 0 0,0-2 0 0 0,-1 1 0 0 0,0 0 0 0 0,-1 0 0 0 0,-1 0-1 0 0,0 0 1 0 0,-1 1 0 0 0,0-1 0 0 0,-6-14 0 0 0,5 18-108 0 0,-1-1 0 0 0,0 1-1 0 0,0 1 1 0 0,-1-1 0 0 0,0 1 0 0 0,-1 0 0 0 0,0 0-1 0 0,0 1 1 0 0,-10-9 0 0 0,10 11-308 0 0,0 1 0 0 0,-1-1 1 0 0,0 1-1 0 0,0 0 0 0 0,0 1 0 0 0,-1 0 0 0 0,0 0 0 0 0,1 1 1 0 0,-1 0-1 0 0,0 1 0 0 0,-16-3 0 0 0,7 3-1621 0 0,3 0-1108 0 0</inkml:trace>
</inkml:ink>
</file>

<file path=ppt/ink/ink7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5.851"/>
    </inkml:context>
    <inkml:brush xml:id="br0">
      <inkml:brushProperty name="width" value="0.1" units="cm"/>
      <inkml:brushProperty name="height" value="0.1" units="cm"/>
      <inkml:brushProperty name="color" value="#FFFFFF"/>
    </inkml:brush>
  </inkml:definitions>
  <inkml:trace contextRef="#ctx0" brushRef="#br0">6 0 4080 0 0,'0'0'490'0'0,"-5"18"2265"0"0,5 16-2325 0 0,2 0 1 0 0,2 0 0 0 0,1-1 0 0 0,2 1 0 0 0,0-1-1 0 0,3-1 1 0 0,1 1 0 0 0,1-2 0 0 0,1 0-1 0 0,28 45 1 0 0,-35-66-424 0 0,0 0 1 0 0,1 0-1 0 0,0-1 0 0 0,0 0 0 0 0,1 0 0 0 0,1-1 1 0 0,14 12-1 0 0,-20-18-149 0 0,-1 0 1 0 0,1-1-1 0 0,-1 1 0 0 0,1-1 1 0 0,0 0-1 0 0,-1 0 0 0 0,1 0 1 0 0,0 0-1 0 0,0 0 1 0 0,0-1-1 0 0,0 1 0 0 0,-1-1 1 0 0,1 0-1 0 0,0 1 1 0 0,0-1-1 0 0,0-1 0 0 0,0 1 1 0 0,0 0-1 0 0,0-1 0 0 0,0 1 1 0 0,0-1-1 0 0,0 0 1 0 0,-1 0-1 0 0,1 0 0 0 0,0-1 1 0 0,-1 1-1 0 0,1-1 1 0 0,-1 1-1 0 0,1-1 0 0 0,-1 0 1 0 0,0 0-1 0 0,0 0 0 0 0,1 0 1 0 0,-2 0-1 0 0,4-4 1 0 0,-1 1-522 0 0,0-1 0 0 0,0 1 1 0 0,-1-1-1 0 0,0 0 0 0 0,4-11 1 0 0,-5 12 304 0 0,7-16-1159 0 0</inkml:trace>
</inkml:ink>
</file>

<file path=ppt/ink/ink7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6.211"/>
    </inkml:context>
    <inkml:brush xml:id="br0">
      <inkml:brushProperty name="width" value="0.1" units="cm"/>
      <inkml:brushProperty name="height" value="0.1" units="cm"/>
      <inkml:brushProperty name="color" value="#FFFFFF"/>
    </inkml:brush>
  </inkml:definitions>
  <inkml:trace contextRef="#ctx0" brushRef="#br0">413 13 1212 0 0,'-2'-12'1812'0'0,"-4"11"-60"0"0,5 2-1643 0 0,0 0-1 0 0,0 0 1 0 0,0 0 0 0 0,0 0 0 0 0,0 0 0 0 0,0 0 0 0 0,0 0 0 0 0,1 1 0 0 0,-1-1 0 0 0,1 0 0 0 0,-1 0 0 0 0,0 1 0 0 0,1-1 0 0 0,-1 2 0 0 0,-6 33 691 0 0,1 1 1 0 0,2 0-1 0 0,1 0 0 0 0,3 42 1 0 0,19 151 1157 0 0,-6-99-1259 0 0,-11-107-585 0 0,3 23 214 0 0,-4 75 1 0 0,-2-109-258 0 0,0 0-1 0 0,-1 1 1 0 0,-1-1 0 0 0,0 0-1 0 0,0 0 1 0 0,-1 0 0 0 0,-1-1-1 0 0,0 0 1 0 0,-1 1 0 0 0,-10 14-1 0 0,10-20-24 0 0,0-1 0 0 0,0 0-1 0 0,0 0 1 0 0,-1-1 0 0 0,0 1-1 0 0,0-2 1 0 0,0 1 0 0 0,-1-1-1 0 0,0 0 1 0 0,0 0 0 0 0,0-1-1 0 0,0 0 1 0 0,0-1-1 0 0,-1 1 1 0 0,1-2 0 0 0,-1 1-1 0 0,-13 0 1 0 0,8-1-52 0 0,-1 0 0 0 0,0-2 0 0 0,1 1 0 0 0,-1-2 0 0 0,0 0-1 0 0,1 0 1 0 0,-1-2 0 0 0,1 1 0 0 0,-21-10 0 0 0,30 11-227 0 0,1 0-1 0 0,-1-1 0 0 0,1 1 1 0 0,0-1-1 0 0,0 0 1 0 0,-7-7-1 0 0,9 9-86 0 0,1-1 0 0 0,0 1-1 0 0,0-1 1 0 0,0 0 0 0 0,0 1-1 0 0,0-1 1 0 0,0 0 0 0 0,0 0-1 0 0,1 0 1 0 0,-1 0 0 0 0,0 0 0 0 0,1 0-1 0 0,0 0 1 0 0,-1 1 0 0 0,1-1-1 0 0,0-1 1 0 0,0 1 0 0 0,0 0-1 0 0,0 0 1 0 0,1-2 0 0 0,3-9-2613 0 0</inkml:trace>
</inkml:ink>
</file>

<file path=ppt/ink/ink7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6.566"/>
    </inkml:context>
    <inkml:brush xml:id="br0">
      <inkml:brushProperty name="width" value="0.1" units="cm"/>
      <inkml:brushProperty name="height" value="0.1" units="cm"/>
      <inkml:brushProperty name="color" value="#FFFFFF"/>
    </inkml:brush>
  </inkml:definitions>
  <inkml:trace contextRef="#ctx0" brushRef="#br0">0 0 4908 0 0,'36'8'1064'0'0,"0"-2"0"0"0,1-2 0 0 0,44 0 0 0 0,-26-2-476 0 0,-17 1-250 0 0,195 7-653 0 0,-233-10 169 0 0,1 0 0 0 0,0 0 0 0 0,0 0 1 0 0,0 0-1 0 0,0 1 0 0 0,0-1 0 0 0,0 0 0 0 0,0-1 1 0 0,0 1-1 0 0,0 0 0 0 0,0 0 0 0 0,-1 0 0 0 0,1 0 1 0 0,0-1-1 0 0,0 1 0 0 0,0 0 0 0 0,0-1 0 0 0,0 1 1 0 0,-1-1-1 0 0,1 1 0 0 0,0-1 0 0 0,0 1 0 0 0,-1-1 1 0 0,1 0-1 0 0,0 1 0 0 0,-1-1 0 0 0,1 0 0 0 0,-1 1 1 0 0,1-1-1 0 0,-1 0 0 0 0,1 0 0 0 0,-1 0 0 0 0,1 0 1 0 0,-1 1-1 0 0,0-1 0 0 0,1 0 0 0 0,-1 0 0 0 0,0 0 1 0 0,0 0-1 0 0,0-1 0 0 0,0-4-1307 0 0</inkml:trace>
</inkml:ink>
</file>

<file path=ppt/ink/ink7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6.920"/>
    </inkml:context>
    <inkml:brush xml:id="br0">
      <inkml:brushProperty name="width" value="0.1" units="cm"/>
      <inkml:brushProperty name="height" value="0.1" units="cm"/>
      <inkml:brushProperty name="color" value="#FFFFFF"/>
    </inkml:brush>
  </inkml:definitions>
  <inkml:trace contextRef="#ctx0" brushRef="#br0">6 21 1820 0 0,'-6'-16'2362'0'0,"6"16"-2301"0"0,0-1 0 0 0,0 1 0 0 0,0 0 0 0 0,1 0-1 0 0,-1-1 1 0 0,0 1 0 0 0,0 0 0 0 0,0 0 0 0 0,0-1 0 0 0,0 1-1 0 0,0 0 1 0 0,1 0 0 0 0,-1 0 0 0 0,0 0 0 0 0,0-1 0 0 0,0 1-1 0 0,1 0 1 0 0,-1 0 0 0 0,0 0 0 0 0,0 0 0 0 0,1 0 0 0 0,-1 0-1 0 0,0-1 1 0 0,0 1 0 0 0,1 0 0 0 0,-1 0 0 0 0,0 0-1 0 0,0 0 1 0 0,1 0 0 0 0,-1 0 0 0 0,0 0 0 0 0,0 0 0 0 0,1 0-1 0 0,28 9 1429 0 0,-23-6-1425 0 0,-1-1 0 0 0,0 1 0 0 0,0 0 0 0 0,0 0 0 0 0,0 0 0 0 0,-1 1 0 0 0,1-1 0 0 0,-1 1 0 0 0,0 0 0 0 0,0 1 0 0 0,-1-1-1 0 0,1 1 1 0 0,-1-1 0 0 0,0 1 0 0 0,0 0 0 0 0,0 0 0 0 0,-1 1 0 0 0,0-1 0 0 0,0 0 0 0 0,0 1 0 0 0,0-1 0 0 0,-1 1 0 0 0,0 0 0 0 0,0-1-1 0 0,-1 1 1 0 0,0 0 0 0 0,0 0 0 0 0,0-1 0 0 0,-1 1 0 0 0,1 0 0 0 0,-1 0 0 0 0,-1-1 0 0 0,1 1 0 0 0,-1-1 0 0 0,0 1 0 0 0,0-1 0 0 0,-1 0-1 0 0,1 0 1 0 0,-5 6 0 0 0,-31 44-2198 0 0,-7-6-3420 0 0,35-40 4002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4.142"/>
    </inkml:context>
    <inkml:brush xml:id="br0">
      <inkml:brushProperty name="width" value="0.1" units="cm"/>
      <inkml:brushProperty name="height" value="0.1" units="cm"/>
      <inkml:brushProperty name="color" value="#FFFFFF"/>
    </inkml:brush>
  </inkml:definitions>
  <inkml:trace contextRef="#ctx0" brushRef="#br0">0 47 6105 0 0,'32'-9'1432'0'0,"-1"1"1"0"0,1 2 0 0 0,40-4 0 0 0,25-4-7356 0 0,-84 16 1970 0 0</inkml:trace>
  <inkml:trace contextRef="#ctx0" brushRef="#br0" timeOffset="1">137 190 1228 0 0,'-2'5'459'0'0,"1"-3"114"0"0,-1 1 1 0 0,1 0-1 0 0,0 0 0 0 0,1 0 0 0 0,-1 0 1 0 0,0 0-1 0 0,1 0 0 0 0,-1 0 0 0 0,1 3 1 0 0,1-5-449 0 0,-1 0-1 0 0,1 0 1 0 0,-1 0 0 0 0,1 0 0 0 0,-1 0 0 0 0,1-1 0 0 0,0 1 0 0 0,-1 0 0 0 0,1 0-1 0 0,0-1 1 0 0,0 1 0 0 0,0-1 0 0 0,0 1 0 0 0,-1 0 0 0 0,1-1 0 0 0,0 0 0 0 0,0 1-1 0 0,0-1 1 0 0,0 1 0 0 0,0-1 0 0 0,0 0 0 0 0,0 0 0 0 0,0 0 0 0 0,0 0 0 0 0,0 1-1 0 0,0-1 1 0 0,0-1 0 0 0,0 1 0 0 0,0 0 0 0 0,0 0 0 0 0,2-1 0 0 0,71-3-928 0 0,-52 2-595 0 0,0-2 0 0 0,0-1 1 0 0,0 0-1 0 0,-1-2 0 0 0,37-16 0 0 0,-41 16 508 0 0</inkml:trace>
</inkml:ink>
</file>

<file path=ppt/ink/ink7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7.278"/>
    </inkml:context>
    <inkml:brush xml:id="br0">
      <inkml:brushProperty name="width" value="0.1" units="cm"/>
      <inkml:brushProperty name="height" value="0.1" units="cm"/>
      <inkml:brushProperty name="color" value="#FFFFFF"/>
    </inkml:brush>
  </inkml:definitions>
  <inkml:trace contextRef="#ctx0" brushRef="#br0">1 1 1624 0 0,'2'4'477'0'0,"0"0"0"0"0,0 0 0 0 0,0 1-1 0 0,-1-1 1 0 0,0 1 0 0 0,0-1 0 0 0,0 1 0 0 0,1 5 0 0 0,0 2 123 0 0,39 167 2547 0 0,-26-113-1995 0 0,12 101 0 0 0,0 28-161 0 0,-1-66-4845 0 0</inkml:trace>
</inkml:ink>
</file>

<file path=ppt/ink/ink7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7.635"/>
    </inkml:context>
    <inkml:brush xml:id="br0">
      <inkml:brushProperty name="width" value="0.1" units="cm"/>
      <inkml:brushProperty name="height" value="0.1" units="cm"/>
      <inkml:brushProperty name="color" value="#FFFFFF"/>
    </inkml:brush>
  </inkml:definitions>
  <inkml:trace contextRef="#ctx0" brushRef="#br0">1 80 4376 0 0,'1'-5'120'0'0,"1"1"-1"0"0,0-1 0 0 0,0 1 0 0 0,0 0 1 0 0,1-1-1 0 0,-1 1 0 0 0,1 0 0 0 0,0 0 0 0 0,0 1 1 0 0,0-1-1 0 0,1 1 0 0 0,-1-1 0 0 0,1 1 1 0 0,0 0-1 0 0,0 1 0 0 0,0-1 0 0 0,0 1 0 0 0,0-1 1 0 0,1 1-1 0 0,-1 0 0 0 0,1 1 0 0 0,-1-1 1 0 0,1 1-1 0 0,0 0 0 0 0,0 0 0 0 0,-1 1 0 0 0,1-1 1 0 0,0 1-1 0 0,0 0 0 0 0,0 0 0 0 0,0 1 1 0 0,-1-1-1 0 0,7 2 0 0 0,1 1 20 0 0,1 1 0 0 0,-1 0 0 0 0,0 1-1 0 0,0 0 1 0 0,0 1 0 0 0,0 0 0 0 0,-1 1 0 0 0,0 0 0 0 0,-1 1 0 0 0,0 0-1 0 0,13 13 1 0 0,-14-12-81 0 0,-1 0 0 0 0,0 1 0 0 0,-1 0 1 0 0,0 1-1 0 0,0-1 0 0 0,-1 1 0 0 0,0 1 0 0 0,-1-1 0 0 0,-1 1 0 0 0,0 0 0 0 0,3 12 0 0 0,-6-19-41 0 0,0 1 0 0 0,0 0 0 0 0,-1 0 0 0 0,0-1 0 0 0,0 1-1 0 0,0 0 1 0 0,-1 0 0 0 0,1-1 0 0 0,-2 1 0 0 0,1-1 0 0 0,0 1 0 0 0,-1-1 0 0 0,0 1 0 0 0,-1-1-1 0 0,1 0 1 0 0,-1 0 0 0 0,0 0 0 0 0,0 0 0 0 0,0 0 0 0 0,-1-1 0 0 0,0 1 0 0 0,0-1-1 0 0,0 0 1 0 0,0 0 0 0 0,-1-1 0 0 0,-4 4 0 0 0,-16 10-109 0 0,-2-2 0 0 0,1 0 0 0 0,-49 17 0 0 0,5-9-5985 0 0</inkml:trace>
</inkml:ink>
</file>

<file path=ppt/ink/ink7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7.990"/>
    </inkml:context>
    <inkml:brush xml:id="br0">
      <inkml:brushProperty name="width" value="0.1" units="cm"/>
      <inkml:brushProperty name="height" value="0.1" units="cm"/>
      <inkml:brushProperty name="color" value="#FFFFFF"/>
    </inkml:brush>
  </inkml:definitions>
  <inkml:trace contextRef="#ctx0" brushRef="#br0">39 1 1452 0 0,'-9'22'3613'0'0,"-10"43"-1"0"0,15-48-2671 0 0,1 1 1 0 0,-1 35-1 0 0,5-39-742 0 0,-1 0-1 0 0,1-1 1 0 0,1 1 0 0 0,1-1 0 0 0,0 1-1 0 0,0-1 1 0 0,2 0 0 0 0,-1 0-1 0 0,2-1 1 0 0,0 1 0 0 0,8 13-1 0 0,-9-20-129 0 0,-1 0-1 0 0,1 0 0 0 0,0-1 0 0 0,1 0 1 0 0,-1 0-1 0 0,1 0 0 0 0,0 0 0 0 0,0-1 1 0 0,1 0-1 0 0,-1-1 0 0 0,1 1 1 0 0,0-1-1 0 0,0 0 0 0 0,0-1 0 0 0,0 0 1 0 0,0 0-1 0 0,1 0 0 0 0,8 0 0 0 0,-11-1-65 0 0,1-1-1 0 0,-1 0 1 0 0,0 0-1 0 0,1 0 1 0 0,-1 0 0 0 0,0-1-1 0 0,0 0 1 0 0,1 0-1 0 0,-1 0 1 0 0,0-1-1 0 0,0 0 1 0 0,0 0-1 0 0,0 0 1 0 0,-1 0-1 0 0,1-1 1 0 0,-1 0-1 0 0,1 0 1 0 0,-1 0-1 0 0,0 0 1 0 0,0-1-1 0 0,0 1 1 0 0,0-1-1 0 0,-1 0 1 0 0,0-1 0 0 0,6-8-1 0 0,-6 5-47 0 0,0-1 1 0 0,0 0-1 0 0,0 0 0 0 0,-1 0 1 0 0,-1 0-1 0 0,1 0 0 0 0,-2-1 0 0 0,1 1 1 0 0,-1 0-1 0 0,-1 0 0 0 0,1-1 1 0 0,-2 1-1 0 0,1 0 0 0 0,-1 0 1 0 0,-1 0-1 0 0,1 0 0 0 0,-2 0 0 0 0,1 1 1 0 0,-1-1-1 0 0,-8-13 0 0 0,8 15-70 0 0,0 1-1 0 0,-1-1 0 0 0,1 0 0 0 0,-1 1 1 0 0,0 0-1 0 0,-1 0 0 0 0,1 1 0 0 0,-1 0 1 0 0,0-1-1 0 0,-1 2 0 0 0,1-1 0 0 0,-1 1 1 0 0,0 0-1 0 0,0 1 0 0 0,0-1 0 0 0,-1 1 1 0 0,1 1-1 0 0,-1-1 0 0 0,1 1 0 0 0,-1 1 1 0 0,0-1-1 0 0,0 2 0 0 0,0-1 0 0 0,-13 1 1 0 0,2 5-1925 0 0,12 0-1187 0 0</inkml:trace>
</inkml:ink>
</file>

<file path=ppt/ink/ink7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8.390"/>
    </inkml:context>
    <inkml:brush xml:id="br0">
      <inkml:brushProperty name="width" value="0.1" units="cm"/>
      <inkml:brushProperty name="height" value="0.1" units="cm"/>
      <inkml:brushProperty name="color" value="#FFFFFF"/>
    </inkml:brush>
  </inkml:definitions>
  <inkml:trace contextRef="#ctx0" brushRef="#br0">6 375 4908 0 0,'1'1'238'0'0,"0"-1"-1"0"0,0 1 1 0 0,0 0-1 0 0,0-1 0 0 0,0 1 1 0 0,0 0-1 0 0,0 0 1 0 0,0 0-1 0 0,0 0 0 0 0,-1 0 1 0 0,1 0-1 0 0,0 0 0 0 0,-1 0 1 0 0,1 0-1 0 0,-1 0 1 0 0,1 0-1 0 0,-1 0 0 0 0,1 0 1 0 0,-1 0-1 0 0,0 2 0 0 0,11 33 249 0 0,-9-27 20 0 0,26 114 1568 0 0,-21-83-2154 0 0,2 0-1 0 0,2-1 1 0 0,18 43 0 0 0,-28-80-335 0 0,-1 0 0 0 0,1 0 0 0 0,1 0 1 0 0,-1 0-1 0 0,0 0 0 0 0,0 0 0 0 0,1 0 0 0 0,-1 0 0 0 0,1 0 1 0 0,2 1-1 0 0</inkml:trace>
  <inkml:trace contextRef="#ctx0" brushRef="#br0" timeOffset="1">0 1 1256 0 0</inkml:trace>
</inkml:ink>
</file>

<file path=ppt/ink/ink7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8.732"/>
    </inkml:context>
    <inkml:brush xml:id="br0">
      <inkml:brushProperty name="width" value="0.1" units="cm"/>
      <inkml:brushProperty name="height" value="0.1" units="cm"/>
      <inkml:brushProperty name="color" value="#FFFFFF"/>
    </inkml:brush>
  </inkml:definitions>
  <inkml:trace contextRef="#ctx0" brushRef="#br0">155 0 1004 0 0,'0'0'4059'0'0,"-22"3"-273"0"0,11 2-3424 0 0,0 0 0 0 0,1 1 0 0 0,0 0 0 0 0,0 1 0 0 0,0 0 1 0 0,-10 9-1 0 0,16-12-264 0 0,0-1 0 0 0,1 1 0 0 0,-1 0 1 0 0,1 0-1 0 0,-1 0 0 0 0,1 1 0 0 0,0-1 1 0 0,1 1-1 0 0,-1-1 0 0 0,1 1 0 0 0,0 0 1 0 0,0 0-1 0 0,1 0 0 0 0,-1 0 0 0 0,1 0 1 0 0,-1 8-1 0 0,3-9-40 0 0,0 1-1 0 0,0 0 1 0 0,0-1 0 0 0,0 0 0 0 0,1 1-1 0 0,-1-1 1 0 0,1 0 0 0 0,0 0 0 0 0,0 0 0 0 0,1 0-1 0 0,-1 0 1 0 0,1 0 0 0 0,0-1 0 0 0,5 6-1 0 0,8 7 137 0 0,30 23-1 0 0,-27-24-77 0 0,4 4-2 0 0,-3-3-68 0 0,26 26 1 0 0,-42-38-68 0 0,0 0 0 0 0,0 1 0 0 0,0 0 0 0 0,-1 0-1 0 0,0 0 1 0 0,0 0 0 0 0,0 1 0 0 0,0-1 0 0 0,-1 1-1 0 0,0-1 1 0 0,2 10 0 0 0,-4-12 5 0 0,0 0 0 0 0,0 0 0 0 0,0 0 0 0 0,0 0 0 0 0,-1 0 0 0 0,0 0 0 0 0,1 0 0 0 0,-1 0 1 0 0,0 0-1 0 0,-1 0 0 0 0,1 0 0 0 0,0-1 0 0 0,-1 1 0 0 0,1-1 0 0 0,-1 1 0 0 0,0-1 0 0 0,0 1 0 0 0,0-1 0 0 0,0 0 0 0 0,0 0 0 0 0,-1 0 0 0 0,1 0 0 0 0,0 0 0 0 0,-1-1 1 0 0,0 1-1 0 0,1-1 0 0 0,-5 2 0 0 0,-7 3 1 0 0,1 0 0 0 0,-1-1 0 0 0,0 0 1 0 0,-17 2-1 0 0,19-5 83 0 0,0 0 0 0 0,-24 1-1 0 0,33-3-341 0 0,0 0-1 0 0,0 0 0 0 0,0 0 0 0 0,0 0 0 0 0,0-1 0 0 0,1 1 0 0 0,-1-1 0 0 0,0 0 0 0 0,0 0 1 0 0,0 0-1 0 0,0 0 0 0 0,1 0 0 0 0,-1 0 0 0 0,0-1 0 0 0,1 1 0 0 0,0-1 0 0 0,-4-3 1 0 0,3 0-1622 0 0</inkml:trace>
</inkml:ink>
</file>

<file path=ppt/ink/ink7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9.169"/>
    </inkml:context>
    <inkml:brush xml:id="br0">
      <inkml:brushProperty name="width" value="0.1" units="cm"/>
      <inkml:brushProperty name="height" value="0.1" units="cm"/>
      <inkml:brushProperty name="color" value="#FFFFFF"/>
    </inkml:brush>
  </inkml:definitions>
  <inkml:trace contextRef="#ctx0" brushRef="#br0">105 4 5132 0 0,'-3'-1'288'0'0,"1"0"-1"0"0,-1 0 1 0 0,0 1-1 0 0,1 0 0 0 0,-1-1 1 0 0,1 1-1 0 0,-1 0 0 0 0,0 0 1 0 0,1 1-1 0 0,-1-1 0 0 0,1 0 1 0 0,-1 1-1 0 0,0-1 0 0 0,1 1 1 0 0,-4 2-1 0 0,4-2-200 0 0,0-1 0 0 0,0 1 0 0 0,0 0 0 0 0,1 1 0 0 0,-1-1 0 0 0,0 0 0 0 0,1 0 0 0 0,-1 1 0 0 0,1-1 0 0 0,0 1 0 0 0,-1-1 0 0 0,1 1 0 0 0,0 0-1 0 0,0 0 1 0 0,0-1 0 0 0,0 1 0 0 0,0 0 0 0 0,0 0 0 0 0,1 0 0 0 0,-1 0 0 0 0,1 0 0 0 0,-1 0 0 0 0,1 0 0 0 0,0 0 0 0 0,0 0 0 0 0,0 0 0 0 0,0 0 0 0 0,0 0 0 0 0,0 0 0 0 0,1 4 0 0 0,1 1 27 0 0,1 1 0 0 0,-1-1 0 0 0,2 0 0 0 0,-1 0-1 0 0,1 0 1 0 0,0 0 0 0 0,0 0 0 0 0,1-1 0 0 0,7 9 0 0 0,7 4 174 0 0,31 24 0 0 0,-37-33-258 0 0,0 1 0 0 0,0 0 1 0 0,-2 0-1 0 0,1 1 0 0 0,-2 1 0 0 0,13 17 0 0 0,-22-28-30 0 0,0-1-1 0 0,0 1 1 0 0,0 0-1 0 0,0 0 1 0 0,0 0-1 0 0,-1 0 1 0 0,1 0-1 0 0,-1 1 1 0 0,1-1-1 0 0,-1 0 1 0 0,0 0 0 0 0,0 0-1 0 0,0 0 1 0 0,0 0-1 0 0,0 0 1 0 0,-1 1-1 0 0,1-1 1 0 0,0 0-1 0 0,-1 0 1 0 0,0 0-1 0 0,-1 3 1 0 0,0-2 11 0 0,0 1-1 0 0,0-1 1 0 0,-1 1 0 0 0,0-1-1 0 0,0 0 1 0 0,0 0 0 0 0,0 0-1 0 0,0 0 1 0 0,-1-1 0 0 0,-4 4-1 0 0,-6 2 321 0 0,0-1 1 0 0,-1 0-1 0 0,0-1 0 0 0,-27 7 0 0 0,36-11-389 0 0,1-1 0 0 0,0-1-1 0 0,-1 1 1 0 0,0-1 0 0 0,1 0-1 0 0,-10-1 1 0 0,10 0-884 0 0,0 1 0 0 0,0-2 0 0 0,0 1-1 0 0,0-1 1 0 0,0 1 0 0 0,0-1 0 0 0,-6-4 0 0 0,-1-2-2356 0 0</inkml:trace>
</inkml:ink>
</file>

<file path=ppt/ink/ink7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49.735"/>
    </inkml:context>
    <inkml:brush xml:id="br0">
      <inkml:brushProperty name="width" value="0.1" units="cm"/>
      <inkml:brushProperty name="height" value="0.1" units="cm"/>
      <inkml:brushProperty name="color" value="#FFFFFF"/>
    </inkml:brush>
  </inkml:definitions>
  <inkml:trace contextRef="#ctx0" brushRef="#br0">44 1 3356 0 0,'0'1'293'0'0,"0"0"0"0"0,0 0 0 0 0,0 0-1 0 0,-1 0 1 0 0,1 0 0 0 0,0 0-1 0 0,-1 0 1 0 0,1 0 0 0 0,0-1 0 0 0,-1 1-1 0 0,1 0 1 0 0,-1 0 0 0 0,1 0 0 0 0,-1 0-1 0 0,0-1 1 0 0,1 1 0 0 0,-1 0-1 0 0,0-1 1 0 0,1 1 0 0 0,-1 0 0 0 0,0-1-1 0 0,0 1 1 0 0,0-1 0 0 0,0 1 0 0 0,1-1-1 0 0,-1 1 1 0 0,0-1 0 0 0,0 0 0 0 0,0 1-1 0 0,0-1 1 0 0,0 0 0 0 0,0 0-1 0 0,-2 0 1 0 0,-7 5 296 0 0,-1-1-839 0 0</inkml:trace>
</inkml:ink>
</file>

<file path=ppt/ink/ink7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53.749"/>
    </inkml:context>
    <inkml:brush xml:id="br0">
      <inkml:brushProperty name="width" value="0.1" units="cm"/>
      <inkml:brushProperty name="height" value="0.1" units="cm"/>
      <inkml:brushProperty name="color" value="#FFFFFF"/>
    </inkml:brush>
  </inkml:definitions>
  <inkml:trace contextRef="#ctx0" brushRef="#br0">71 1 4168 0 0,'-12'20'983'0'0,"2"0"0"0"0,0 1 1 0 0,1 0-1 0 0,1 1 0 0 0,-5 27 0 0 0,10-39-840 0 0,1 0 0 0 0,1-1-1 0 0,0 2 1 0 0,0-1 0 0 0,1 0 0 0 0,0 0 0 0 0,1 0 0 0 0,0 0 0 0 0,0 0 0 0 0,1 0 0 0 0,1 0 0 0 0,0-1 0 0 0,0 1 0 0 0,5 10-1 0 0,-3-13-69 0 0,0 0 0 0 0,1 0 0 0 0,0 0-1 0 0,0-1 1 0 0,1 0 0 0 0,-1 0 0 0 0,1 0-1 0 0,1-1 1 0 0,-1 0 0 0 0,1-1-1 0 0,0 0 1 0 0,0 0 0 0 0,0 0 0 0 0,0-1-1 0 0,1 0 1 0 0,-1-1 0 0 0,1 0 0 0 0,0 0-1 0 0,-1-1 1 0 0,1 0 0 0 0,16 0-1 0 0,-15-1-41 0 0,0-1 0 0 0,-1 0-1 0 0,1 0 1 0 0,0-1-1 0 0,-1 0 1 0 0,0 0 0 0 0,1-1-1 0 0,-1-1 1 0 0,9-4-1 0 0,-12 5-14 0 0,-1 0 0 0 0,1 0 0 0 0,-1-1-1 0 0,0 0 1 0 0,0 0 0 0 0,0-1-1 0 0,0 1 1 0 0,-1-1 0 0 0,0 0-1 0 0,0 0 1 0 0,0 0 0 0 0,-1-1 0 0 0,0 1-1 0 0,3-7 1 0 0,-4 7-29 0 0,0 0-1 0 0,-1 0 1 0 0,0 0-1 0 0,0 0 1 0 0,0-1 0 0 0,0 1-1 0 0,-1 0 1 0 0,0 0-1 0 0,0-1 1 0 0,0 1-1 0 0,-1 0 1 0 0,0 0 0 0 0,0 0-1 0 0,0-1 1 0 0,0 1-1 0 0,-1 0 1 0 0,0 1 0 0 0,0-1-1 0 0,0 0 1 0 0,-1 0-1 0 0,0 1 1 0 0,0 0-1 0 0,0-1 1 0 0,0 1 0 0 0,0 0-1 0 0,-1 0 1 0 0,-5-4-1 0 0,-2-1-32 0 0,0 0-1 0 0,0 0 1 0 0,-1 2-1 0 0,0-1 1 0 0,-1 1-1 0 0,1 1 1 0 0,-1 0-1 0 0,-27-7 1 0 0,-119-21-670 0 0,155 33 526 0 0,5-1 61 0 0,11 0 3 0 0,19 1 58 0 0,-8 2 41 0 0,1 0 0 0 0,-1 2 1 0 0,0 1-1 0 0,0 1 0 0 0,0 1 0 0 0,-1 0 0 0 0,0 2 0 0 0,0 1 0 0 0,28 16 0 0 0,-33-16-11 0 0,-1 1-1 0 0,0 1 0 0 0,0 0 0 0 0,-2 1 0 0 0,1 1 0 0 0,-2 0 0 0 0,1 1 0 0 0,-2 1 0 0 0,0 0 1 0 0,-1 0-1 0 0,19 34 0 0 0,-29-46 2 0 0,0 0 1 0 0,0 0 0 0 0,0 0-1 0 0,0 0 1 0 0,-1 0-1 0 0,1 0 1 0 0,-1 0-1 0 0,0 0 1 0 0,0 0 0 0 0,0 0-1 0 0,0 0 1 0 0,0 0-1 0 0,-1 0 1 0 0,1 0 0 0 0,-1 0-1 0 0,-1 5 1 0 0,1-7 26 0 0,1 0 0 0 0,-1-1 1 0 0,1 1-1 0 0,-1 0 0 0 0,1 0 0 0 0,-1 0 1 0 0,1-1-1 0 0,-1 1 0 0 0,0 0 0 0 0,1-1 1 0 0,-1 1-1 0 0,0-1 0 0 0,0 1 0 0 0,1 0 1 0 0,-1-1-1 0 0,0 0 0 0 0,0 1 0 0 0,0-1 0 0 0,0 1 1 0 0,0-1-1 0 0,-1 0 0 0 0,0 0 14 0 0,1 0-1 0 0,-1 0 1 0 0,0 0-1 0 0,1 0 1 0 0,-1-1-1 0 0,0 1 1 0 0,1-1 0 0 0,-1 1-1 0 0,1-1 1 0 0,-1 0-1 0 0,0 0 1 0 0,1 1-1 0 0,0-1 1 0 0,-1 0-1 0 0,1 0 1 0 0,-2-2-1 0 0,-1-2 10 0 0,0 1 1 0 0,0-1-1 0 0,1 0 0 0 0,0 0 0 0 0,0 0 0 0 0,0 0 0 0 0,0 0 0 0 0,1-1 1 0 0,0 1-1 0 0,0-1 0 0 0,1 0 0 0 0,-1 1 0 0 0,1-1 0 0 0,0 0 0 0 0,1 0 0 0 0,0 0 1 0 0,0 0-1 0 0,0 0 0 0 0,0 0 0 0 0,3-11 0 0 0,-1 4 35 0 0,1-1 0 0 0,0 1-1 0 0,1 0 1 0 0,0 0 0 0 0,1 0 0 0 0,1 1-1 0 0,0-1 1 0 0,9-13 0 0 0,-11 20-9 0 0,1-1 0 0 0,1 1 0 0 0,-1 0 1 0 0,1 1-1 0 0,0-1 0 0 0,1 1 0 0 0,-1 0 0 0 0,1 1 1 0 0,9-6-1 0 0,-13 9-23 0 0,0-1 0 0 0,1 1 0 0 0,-1-1 1 0 0,0 1-1 0 0,1 0 0 0 0,-1 1 0 0 0,0-1 0 0 0,1 0 1 0 0,-1 1-1 0 0,1 0 0 0 0,-1 0 0 0 0,1 0 0 0 0,0 0 1 0 0,-1 1-1 0 0,1-1 0 0 0,-1 1 0 0 0,0 0 0 0 0,1 0 1 0 0,-1 0-1 0 0,0 0 0 0 0,1 1 0 0 0,-1-1 0 0 0,4 4 0 0 0,2 2 11 0 0,0 0-1 0 0,-1 1 0 0 0,0 0 0 0 0,0 1 1 0 0,-1 0-1 0 0,0 0 0 0 0,-1 0 0 0 0,0 1 1 0 0,6 14-1 0 0,5 14 63 0 0,15 49 0 0 0,-16-40-19 0 0,-1 15-17 0 0,-4-10-4474 0 0</inkml:trace>
</inkml:ink>
</file>

<file path=ppt/ink/ink7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54.712"/>
    </inkml:context>
    <inkml:brush xml:id="br0">
      <inkml:brushProperty name="width" value="0.1" units="cm"/>
      <inkml:brushProperty name="height" value="0.1" units="cm"/>
      <inkml:brushProperty name="color" value="#FFFFFF"/>
    </inkml:brush>
  </inkml:definitions>
  <inkml:trace contextRef="#ctx0" brushRef="#br0">31 145 4220 0 0,'-1'1'212'0'0,"0"1"0"0"0,-1-1 0 0 0,1 1 0 0 0,0 0 0 0 0,0-1 0 0 0,0 1 1 0 0,0 0-1 0 0,0 0 0 0 0,0 0 0 0 0,1 0 0 0 0,-1 0 0 0 0,1 0 0 0 0,-1 0 0 0 0,1 0 0 0 0,-1 4 0 0 0,0 0 167 0 0,-4 20 192 0 0,1 1 0 0 0,0 0 0 0 0,2-1-1 0 0,2 1 1 0 0,0 0 0 0 0,7 42 0 0 0,40 159 891 0 0,-37-190-1312 0 0,-6-12-133 0 0,-3-25-50 0 0,-1-1-1 0 0,0 1 1 0 0,1 0 0 0 0,-1-1-1 0 0,0 1 1 0 0,0 0 0 0 0,0-1-1 0 0,0 1 1 0 0,0 0 0 0 0,0-1-1 0 0,1 1 1 0 0,-2 0 0 0 0,1-1-1 0 0,0 1 1 0 0,0 0 0 0 0,0 0-1 0 0,0-1 1 0 0,0 1 0 0 0,0-1-1 0 0,-1 1 1 0 0,1 0 0 0 0,0-1-1 0 0,-1 1 1 0 0,1 0 0 0 0,-1 0 0 0 0,-1-5-55 0 0,0 0 0 0 0,0 0 1 0 0,0 0-1 0 0,1 0 0 0 0,-1 0 1 0 0,1 0-1 0 0,0 0 0 0 0,0-6 1 0 0,-1 1-19 0 0,-9-37 1 0 0,1-1-1 0 0,3-1 1 0 0,2 1-1 0 0,3-1 1 0 0,1 0-1 0 0,2 0 0 0 0,3 0 1 0 0,12-63-1 0 0,-14 100 132 0 0,2 1 0 0 0,-1-1 0 0 0,1 1-1 0 0,1 0 1 0 0,0 0 0 0 0,0 0 0 0 0,1 1-1 0 0,0-1 1 0 0,1 2 0 0 0,0-1 0 0 0,0 1-1 0 0,1 0 1 0 0,0 0 0 0 0,1 1 0 0 0,12-9-1 0 0,-16 13-14 0 0,0 0 0 0 0,1 0 0 0 0,-1 0 0 0 0,1 0 0 0 0,0 1 0 0 0,-1 0 1 0 0,1 0-1 0 0,0 1 0 0 0,1 0 0 0 0,-1 0 0 0 0,0 0 0 0 0,0 1 0 0 0,0 0 0 0 0,0 0 0 0 0,1 0 0 0 0,-1 1 0 0 0,0 0 0 0 0,0 0 0 0 0,0 1 0 0 0,0 0 0 0 0,0 0 0 0 0,0 0 0 0 0,-1 0 0 0 0,1 1 0 0 0,-1 0 0 0 0,0 0 0 0 0,1 1 0 0 0,6 6 0 0 0,-6-6-2 0 0,-1 1 0 0 0,0 0 0 0 0,0 0 1 0 0,-1 0-1 0 0,1 0 0 0 0,-1 1 0 0 0,0-1 0 0 0,-1 1 1 0 0,1 0-1 0 0,-1 1 0 0 0,0-1 0 0 0,-1 0 0 0 0,0 1 1 0 0,0-1-1 0 0,0 1 0 0 0,-1 0 0 0 0,1 0 0 0 0,-1 10 1 0 0,-1-10-10 0 0,-1 1 1 0 0,0 0 0 0 0,0 0 0 0 0,-1-1 0 0 0,0 1 0 0 0,0-1 0 0 0,-1 1 0 0 0,0-1-1 0 0,0 0 1 0 0,-1 0 0 0 0,0 0 0 0 0,0 0 0 0 0,-1-1 0 0 0,1 0 0 0 0,-11 11-1 0 0,3-6-40 0 0,-1 0 0 0 0,0 0-1 0 0,-1-1 1 0 0,0-1 0 0 0,0-1-1 0 0,-1 0 1 0 0,0 0 0 0 0,0-2-1 0 0,-1 1 1 0 0,0-2 0 0 0,0-1-1 0 0,0 0 1 0 0,0 0 0 0 0,-1-2-1 0 0,-19 1 1 0 0,35-3 28 0 0,-1 0 1 0 0,0 0-1 0 0,1 0 1 0 0,-1 0-1 0 0,0-1 1 0 0,1 1-1 0 0,-1 0 1 0 0,1-1-1 0 0,-1 1 1 0 0,1-1-1 0 0,-1 0 1 0 0,1 1-1 0 0,-1-1 1 0 0,1 0-1 0 0,-1 0 1 0 0,-1-2-1 0 0,3 3 10 0 0,0 0 0 0 0,0 0 0 0 0,0 0 0 0 0,0 0 0 0 0,0 0 0 0 0,0-1 0 0 0,0 1 0 0 0,-1 0 0 0 0,1 0 0 0 0,0 0 0 0 0,0-1 0 0 0,0 1 0 0 0,0 0 0 0 0,0 0 0 0 0,0 0 0 0 0,0 0 0 0 0,0-1 0 0 0,0 1 0 0 0,0 0 0 0 0,0 0 1 0 0,0 0-1 0 0,0 0 0 0 0,1-1 0 0 0,-1 1 0 0 0,0 0 0 0 0,0 0 0 0 0,0 0 0 0 0,0 0 0 0 0,0-1 0 0 0,0 1 0 0 0,0 0 0 0 0,0 0 0 0 0,1 0 0 0 0,-1 0 0 0 0,0 0 0 0 0,0 0 0 0 0,0-1 0 0 0,0 1 0 0 0,0 0 0 0 0,1 0 0 0 0,-1 0 0 0 0,0 0 0 0 0,19-3 50 0 0,-7 4-15 0 0,0 0 0 0 0,0 1-1 0 0,0 0 1 0 0,0 1 0 0 0,20 7 0 0 0,59 30 219 0 0,-80-35-214 0 0,56 30 242 0 0,-1 3-1 0 0,-2 3 1 0 0,72 61 0 0 0,-86-54-161 0 0,-9-6-1847 0 0,-12-20-3387 0 0,-19-20 2025 0 0,-5-2 1566 0 0</inkml:trace>
</inkml:ink>
</file>

<file path=ppt/ink/ink7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55.071"/>
    </inkml:context>
    <inkml:brush xml:id="br0">
      <inkml:brushProperty name="width" value="0.1" units="cm"/>
      <inkml:brushProperty name="height" value="0.1" units="cm"/>
      <inkml:brushProperty name="color" value="#FFFFFF"/>
    </inkml:brush>
  </inkml:definitions>
  <inkml:trace contextRef="#ctx0" brushRef="#br0">0 65 904 0 0,'0'-8'1496'0'0,"3"1"-308"0"0,-3 0-256 0 0,0 1-204 0 0,0 0-275 0 0,3 0-53 0 0,-2-1-476 0 0,2 2-208 0 0,2 0-445 0 0,-2 1-551 0 0,3 0-180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4.508"/>
    </inkml:context>
    <inkml:brush xml:id="br0">
      <inkml:brushProperty name="width" value="0.1" units="cm"/>
      <inkml:brushProperty name="height" value="0.1" units="cm"/>
      <inkml:brushProperty name="color" value="#FFFFFF"/>
    </inkml:brush>
  </inkml:definitions>
  <inkml:trace contextRef="#ctx0" brushRef="#br0">4 0 2136 0 0,'1'10'7372'0'0,"-3"26"-6120"0"0,2-24-494 0 0,-2 68 716 0 0,3 0 0 0 0,17 109 1 0 0,-17-184-1582 0 0,10 51-1943 0 0,-9-53 1385 0 0,-1 1 0 0 0,0-1 0 0 0,1 1 0 0 0,0-1 0 0 0,-1 0 0 0 0,1 0 0 0 0,5 5 0 0 0</inkml:trace>
</inkml:ink>
</file>

<file path=ppt/ink/ink7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55.434"/>
    </inkml:context>
    <inkml:brush xml:id="br0">
      <inkml:brushProperty name="width" value="0.1" units="cm"/>
      <inkml:brushProperty name="height" value="0.1" units="cm"/>
      <inkml:brushProperty name="color" value="#FFFFFF"/>
    </inkml:brush>
  </inkml:definitions>
  <inkml:trace contextRef="#ctx0" brushRef="#br0">0 382 2052 0 0,'4'1'467'0'0,"-1"0"-1"0"0,0 0 1 0 0,0 0-1 0 0,0 0 1 0 0,0 1 0 0 0,0-1-1 0 0,0 1 1 0 0,4 3-1 0 0,37 37 1351 0 0,-30-26-1226 0 0,86 98 1424 0 0,-46-50-1032 0 0,53 56-301 0 0,-82-95-2209 0 0,29 22 0 0 0,-51-45 935 0 0,-1 0 1 0 0,1 1 0 0 0,1-1-1 0 0,-1 0 1 0 0,0-1 0 0 0,0 1-1 0 0,1 0 1 0 0,-1-1-1 0 0,6 2 1 0 0,-3-3-908 0 0</inkml:trace>
  <inkml:trace contextRef="#ctx0" brushRef="#br0" timeOffset="1">418 97 1816 0 0,'-17'-88'5269'0'0,"13"80"-3928"0"0,1 13-115 0 0,-2 17-155 0 0,2 72 876 0 0,14 150 1 0 0,-1-105-1152 0 0,-5 1-914 0 0,-4-94-2230 0 0,-1 1-3353 0 0</inkml:trace>
</inkml:ink>
</file>

<file path=ppt/ink/ink7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58.836"/>
    </inkml:context>
    <inkml:brush xml:id="br0">
      <inkml:brushProperty name="width" value="0.1" units="cm"/>
      <inkml:brushProperty name="height" value="0.1" units="cm"/>
      <inkml:brushProperty name="color" value="#FFFFFF"/>
    </inkml:brush>
  </inkml:definitions>
  <inkml:trace contextRef="#ctx0" brushRef="#br0">41 78 3576 0 0,'-1'0'91'0'0,"0"0"1"0"0,1 1-1 0 0,-1-1 0 0 0,0 0 0 0 0,0 1 0 0 0,0-1 0 0 0,0 0 0 0 0,0 1 1 0 0,1-1-1 0 0,-1 1 0 0 0,0 0 0 0 0,0-1 0 0 0,1 1 0 0 0,-1-1 0 0 0,1 1 0 0 0,-1 0 1 0 0,0 0-1 0 0,1-1 0 0 0,-1 1 0 0 0,1 0 0 0 0,-1 0 0 0 0,1 0 0 0 0,0 0 0 0 0,-1 0 1 0 0,-8 28 540 0 0,6-17-297 0 0,0-1-179 0 0,0 0 0 0 0,1 0 0 0 0,0 1 0 0 0,1-1 1 0 0,0 0-1 0 0,1 1 0 0 0,1-1 0 0 0,-1 1 0 0 0,2-1 0 0 0,0 0 0 0 0,0 0 1 0 0,1 0-1 0 0,0 0 0 0 0,1 0 0 0 0,0 0 0 0 0,8 13 0 0 0,-11-22-126 0 0,0 0 1 0 0,1 0-1 0 0,-1 0 0 0 0,1-1 0 0 0,-1 1 0 0 0,1 0 1 0 0,0-1-1 0 0,0 1 0 0 0,0-1 0 0 0,0 1 0 0 0,0-1 0 0 0,0 0 1 0 0,0 0-1 0 0,0 0 0 0 0,0 0 0 0 0,0 0 0 0 0,1 0 1 0 0,-1-1-1 0 0,0 1 0 0 0,1-1 0 0 0,-1 0 0 0 0,1 1 0 0 0,-1-1 1 0 0,0 0-1 0 0,1 0 0 0 0,-1-1 0 0 0,1 1 0 0 0,-1 0 1 0 0,0-1-1 0 0,4-1 0 0 0,-3 1-6 0 0,1-1 1 0 0,-1 1-1 0 0,1-1 1 0 0,-1 0-1 0 0,0 0 1 0 0,0 0-1 0 0,0-1 1 0 0,0 1-1 0 0,0-1 1 0 0,0 0-1 0 0,-1 0 1 0 0,0 0-1 0 0,1 0 1 0 0,-1 0-1 0 0,0 0 1 0 0,0 0-1 0 0,-1-1 1 0 0,3-5-1 0 0,-4 8-32 0 0,0-1 0 0 0,1 1 1 0 0,-1-1-1 0 0,1 1 0 0 0,-1-1 0 0 0,1 1 1 0 0,-1 0-1 0 0,1-1 0 0 0,0 1 0 0 0,0-1 0 0 0,0 1 1 0 0,0 0-1 0 0,0 0 0 0 0,0 0 0 0 0,0 0 0 0 0,0-1 1 0 0,0 1-1 0 0,1 1 0 0 0,-1-1 0 0 0,0 0 1 0 0,1 0-1 0 0,-1 0 0 0 0,0 1 0 0 0,4-2 0 0 0,-1 2 2 0 0,0 1 0 0 0,0-1-1 0 0,0 1 1 0 0,0 0 0 0 0,0 0-1 0 0,0 0 1 0 0,0 0 0 0 0,5 3-1 0 0,-8-3 14 0 0,13 3-1 0 0,1-1 0 0 0,-1 0 1 0 0,1-1-1 0 0,-1 0 0 0 0,1-1 1 0 0,-1-1-1 0 0,1 0 0 0 0,0-1 1 0 0,-1-1-1 0 0,1 0 1 0 0,-1-1-1 0 0,1 0 0 0 0,-1-1 1 0 0,0-1-1 0 0,-1-1 0 0 0,22-10 1 0 0,-33 14 6 0 0,1 1-1 0 0,0-1 1 0 0,0 0 0 0 0,-1 0 0 0 0,0 0 0 0 0,1-1 0 0 0,-1 1 0 0 0,0 0-1 0 0,0-1 1 0 0,0 0 0 0 0,0 1 0 0 0,0-1 0 0 0,-1 0 0 0 0,0 0 0 0 0,1 0-1 0 0,-1 0 1 0 0,0 0 0 0 0,0 0 0 0 0,0 0 0 0 0,0-6 0 0 0,-1 4 5 0 0,0-1 0 0 0,-1 1 1 0 0,0-1-1 0 0,0 1 0 0 0,0 0 0 0 0,0 0 1 0 0,-1-1-1 0 0,0 1 0 0 0,0 0 0 0 0,0 0 1 0 0,-5-6-1 0 0,-2-3-44 0 0,0 1 0 0 0,-1 1 1 0 0,-1 0-1 0 0,1 0 0 0 0,-2 1 0 0 0,0 0 1 0 0,-22-15-1 0 0,29 23-187 0 0,0 0 1 0 0,0 0-1 0 0,0 0 1 0 0,-1 1-1 0 0,1 0 1 0 0,-11-3-1 0 0,-6 5-5160 0 0</inkml:trace>
</inkml:ink>
</file>

<file path=ppt/ink/ink7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59.200"/>
    </inkml:context>
    <inkml:brush xml:id="br0">
      <inkml:brushProperty name="width" value="0.1" units="cm"/>
      <inkml:brushProperty name="height" value="0.1" units="cm"/>
      <inkml:brushProperty name="color" value="#FFFFFF"/>
    </inkml:brush>
  </inkml:definitions>
  <inkml:trace contextRef="#ctx0" brushRef="#br0">1 0 1140 0 0,'1'0'233'0'0,"0"1"1"0"0,0-1-1 0 0,0 0 0 0 0,0 1 1 0 0,0-1-1 0 0,0 1 0 0 0,0-1 0 0 0,1 1 1 0 0,-1 0-1 0 0,-1-1 0 0 0,1 1 0 0 0,0 0 1 0 0,0 0-1 0 0,0-1 0 0 0,0 1 1 0 0,0 0-1 0 0,-1 0 0 0 0,1 0 0 0 0,0 0 1 0 0,-1 0-1 0 0,1 0 0 0 0,-1 0 1 0 0,1 0-1 0 0,-1 1 0 0 0,1 0 0 0 0,10 39 1175 0 0,-6-19-761 0 0,3-2-265 0 0,28 71-164 0 0,-31-82-1045 0 0,-1 0 1 0 0,2 0-1 0 0,-1-1 1 0 0,1 0 0 0 0,1 0-1 0 0,0 0 1 0 0,10 9-1 0 0,-8-10-677 0 0</inkml:trace>
</inkml:ink>
</file>

<file path=ppt/ink/ink7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5:59.575"/>
    </inkml:context>
    <inkml:brush xml:id="br0">
      <inkml:brushProperty name="width" value="0.1" units="cm"/>
      <inkml:brushProperty name="height" value="0.1" units="cm"/>
      <inkml:brushProperty name="color" value="#FFFFFF"/>
    </inkml:brush>
  </inkml:definitions>
  <inkml:trace contextRef="#ctx0" brushRef="#br0">0 1 1260 0 0,'3'0'296'0'0,"-1"1"-1"0"0,0 0 1 0 0,0 0-1 0 0,1 0 1 0 0,-1 0 0 0 0,0 0-1 0 0,0 0 1 0 0,0 0-1 0 0,0 1 1 0 0,0-1 0 0 0,-1 1-1 0 0,1 0 1 0 0,0-1-1 0 0,-1 1 1 0 0,1 0 0 0 0,-1 0-1 0 0,1 0 1 0 0,-1 0-1 0 0,0 0 1 0 0,0 0 0 0 0,0 1-1 0 0,0-1 1 0 0,0 3-1 0 0,20 62 759 0 0,-20-62-737 0 0,12 61 1000 0 0,6 101-1 0 0,-17-118-922 0 0,3-1 1 0 0,2 0-1 0 0,2 0 0 0 0,25 75 0 0 0,-32-118-372 0 0,0 0 0 0 0,0-1 0 0 0,1 1-1 0 0,-1-1 1 0 0,1 0 0 0 0,0 0 0 0 0,1 0-1 0 0,-1 0 1 0 0,1 0 0 0 0,0-1 0 0 0,0 1-1 0 0,0-1 1 0 0,0 0 0 0 0,0 0 0 0 0,1-1-1 0 0,-1 1 1 0 0,1-1 0 0 0,0 0 0 0 0,-1 0-1 0 0,1-1 1 0 0,0 1 0 0 0,0-1 0 0 0,9 1-1 0 0,-7-2-413 0 0,0 1 0 0 0,0-1 1 0 0,0-1-1 0 0,0 1 0 0 0,0-1 0 0 0,0 0 0 0 0,0-1 0 0 0,0 0 0 0 0,0 0 0 0 0,0 0 0 0 0,-1-1 0 0 0,1 0 0 0 0,-1-1 0 0 0,0 1 0 0 0,0-1 0 0 0,10-8 0 0 0,-1-2-2796 0 0</inkml:trace>
</inkml:ink>
</file>

<file path=ppt/ink/ink7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00.100"/>
    </inkml:context>
    <inkml:brush xml:id="br0">
      <inkml:brushProperty name="width" value="0.1" units="cm"/>
      <inkml:brushProperty name="height" value="0.1" units="cm"/>
      <inkml:brushProperty name="color" value="#FFFFFF"/>
    </inkml:brush>
  </inkml:definitions>
  <inkml:trace contextRef="#ctx0" brushRef="#br0">1 446 2976 0 0,'12'-10'136'0'0,"0"-1"0"0"0,1 2 0 0 0,1 0 0 0 0,-1 0 0 0 0,1 1 0 0 0,24-9 0 0 0,1-2-248 0 0,-6 2 24 0 0,4-2 2 0 0,68-44 1 0 0,-94 54 244 0 0,-1 1 0 0 0,1-2 0 0 0,-1 1 0 0 0,-1-1 0 0 0,1-1 0 0 0,-2 0 0 0 0,0 0 0 0 0,0 0 0 0 0,-1-1 0 0 0,6-14 0 0 0,-7 14 365 0 0,-1 0 1 0 0,-1-1 0 0 0,0 1-1 0 0,-1-1 1 0 0,0 0 0 0 0,-1 0-1 0 0,1-23 1 0 0,-6 33 352 0 0,-2 9-442 0 0,-3 10-81 0 0,1 6-153 0 0,1 0 0 0 0,2 1 1 0 0,0-1-1 0 0,1 1 0 0 0,1 0 0 0 0,2 0 0 0 0,0 0 1 0 0,1 0-1 0 0,1 0 0 0 0,7 28 0 0 0,6 16-233 0 0,3 1 0 0 0,29 68 1 0 0,-37-108-382 0 0,-6-15 136 0 0,0-1 0 0 0,1 1-1 0 0,1-1 1 0 0,7 13 0 0 0,-9-80-532 0 0,-4 45 878 0 0,0-22 301 0 0,6-46 0 0 0,-5 71-312 0 0,0-1-1 0 0,1 0 1 0 0,0 1 0 0 0,0-1 0 0 0,0 1-1 0 0,1 0 1 0 0,0 0 0 0 0,1 0-1 0 0,0 0 1 0 0,0 0 0 0 0,8-10-1 0 0,-9 15-27 0 0,0-1 0 0 0,1 1-1 0 0,-1 0 1 0 0,0 0-1 0 0,1 0 1 0 0,0 1 0 0 0,-1-1-1 0 0,1 1 1 0 0,0 0-1 0 0,-1 0 1 0 0,1 0-1 0 0,0 0 1 0 0,0 1 0 0 0,0-1-1 0 0,0 1 1 0 0,0 0-1 0 0,0 0 1 0 0,0 1 0 0 0,0-1-1 0 0,-1 1 1 0 0,1 0-1 0 0,0 0 1 0 0,0 0-1 0 0,-1 0 1 0 0,6 4 0 0 0,6 1 69 0 0,0 1-1 0 0,-1 1 1 0 0,0 0 0 0 0,23 18 0 0 0,-24-16 43 0 0,0 1-1 0 0,-2 0 1 0 0,1 1 0 0 0,-1 0-1 0 0,11 16 1 0 0,-17-19-310 0 0,0-1 0 0 0,-1 0-1 0 0,0 1 1 0 0,4 9 0 0 0,-6-11-796 0 0,0 1 1 0 0,0 0-1 0 0,-1-1 0 0 0,0 1 0 0 0,0 12 1 0 0,-1-13-2056 0 0</inkml:trace>
</inkml:ink>
</file>

<file path=ppt/ink/ink7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02.523"/>
    </inkml:context>
    <inkml:brush xml:id="br0">
      <inkml:brushProperty name="width" value="0.1" units="cm"/>
      <inkml:brushProperty name="height" value="0.1" units="cm"/>
      <inkml:brushProperty name="color" value="#FFFFFF"/>
    </inkml:brush>
  </inkml:definitions>
  <inkml:trace contextRef="#ctx0" brushRef="#br0">6 570 3336 0 0,'-5'1'4335'0'0,"19"-6"-3587"0"0,13-12-432 0 0,0-1 0 0 0,-1-2 0 0 0,-1 0 0 0 0,24-27 0 0 0,-40 37-240 0 0,0-1-1 0 0,-1 0 1 0 0,0 0-1 0 0,-1 0 1 0 0,0-1-1 0 0,-1 0 1 0 0,0-1-1 0 0,-1 1 1 0 0,-1-1-1 0 0,0 0 1 0 0,0 0-1 0 0,2-22 1 0 0,-3 9-20 0 0,-1 0 0 0 0,-1 0 0 0 0,-1-1 0 0 0,-1 1 0 0 0,-2 0 0 0 0,0 0-1 0 0,-12-41 1 0 0,15 66-59 0 0,0 0 0 0 0,0 0 0 0 0,-1 1 0 0 0,1-1-1 0 0,0 0 1 0 0,0 0 0 0 0,-1 0 0 0 0,1 1 0 0 0,-1-1-1 0 0,1 0 1 0 0,-1 1 0 0 0,1-1 0 0 0,-1 0 0 0 0,1 1 0 0 0,-1-1-1 0 0,1 1 1 0 0,-1-1 0 0 0,0 1 0 0 0,1-1 0 0 0,-1 1-1 0 0,0 0 1 0 0,1-1 0 0 0,-1 1 0 0 0,0 0 0 0 0,0-1-1 0 0,0 1 1 0 0,1 0 0 0 0,-3-1 0 0 0,2 2 7 0 0,-1-1 0 0 0,1 1 0 0 0,-1-1 1 0 0,1 1-1 0 0,-1-1 0 0 0,1 1 0 0 0,0 0 0 0 0,-1-1 0 0 0,1 1 1 0 0,0 0-1 0 0,-1 0 0 0 0,1 0 0 0 0,-2 2 0 0 0,-3 4 53 0 0,0-1 0 0 0,1 1 0 0 0,0 0 0 0 0,-5 10 0 0 0,5-7 21 0 0,0 2-1 0 0,1-1 1 0 0,1 0 0 0 0,0 1-1 0 0,0 0 1 0 0,1 0 0 0 0,0-1-1 0 0,1 1 1 0 0,1 0 0 0 0,0 0-1 0 0,2 16 1 0 0,1-8 42 0 0,0 1 0 0 0,1-1 0 0 0,1-1 0 0 0,1 1 0 0 0,16 34 0 0 0,-17-45-83 0 0,0 0 0 0 0,0 0 0 0 0,1-1 1 0 0,1 0-1 0 0,-1 0 0 0 0,1 0 0 0 0,1-1 0 0 0,-1 0 1 0 0,1 0-1 0 0,0-1 0 0 0,1 0 0 0 0,0 0 1 0 0,0-1-1 0 0,14 6 0 0 0,-17-8-36 0 0,0-1 0 0 0,0 0 0 0 0,0-1 0 0 0,0 1 0 0 0,0-1 1 0 0,0 0-1 0 0,1 0 0 0 0,-1-1 0 0 0,0 0 0 0 0,0 0 0 0 0,1-1 0 0 0,-1 1 0 0 0,0-1 0 0 0,0-1 0 0 0,0 1 0 0 0,0-1 0 0 0,0 0 0 0 0,0 0 0 0 0,0-1 1 0 0,0 0-1 0 0,-1 0 0 0 0,0 0 0 0 0,1-1 0 0 0,8-8 0 0 0,-5 3-61 0 0,0-1 1 0 0,0-1-1 0 0,-2 1 0 0 0,1-2 1 0 0,-1 1-1 0 0,-1-1 0 0 0,0 0 1 0 0,0 0-1 0 0,-2 0 0 0 0,5-17 1 0 0,0-6-147 0 0,-2 1-1 0 0,5-60 1 0 0,-12 90 140 0 0,0 1 1 0 0,1-1-1 0 0,-1 0 0 0 0,-1 0 0 0 0,1 0 0 0 0,0 0 1 0 0,-1 0-1 0 0,-1-5 0 0 0,0 12 127 0 0,0 1-1 0 0,1-1 1 0 0,-1 1-1 0 0,1 0 0 0 0,0-1 1 0 0,1 1-1 0 0,-1 0 1 0 0,1 0-1 0 0,-1 5 1 0 0,1-8-50 0 0,-1 9 113 0 0,1 1 0 0 0,0 0 0 0 0,0-1 0 0 0,1 1 0 0 0,1 0 0 0 0,0-1 0 0 0,6 20 0 0 0,-7-26-113 0 0,0-1-1 0 0,0 0 0 0 0,1 0 1 0 0,-1 0-1 0 0,1 0 1 0 0,0 0-1 0 0,0 0 1 0 0,0 0-1 0 0,0 0 1 0 0,0-1-1 0 0,1 1 1 0 0,-1-1-1 0 0,1 0 1 0 0,0 0-1 0 0,0 0 0 0 0,-1 0 1 0 0,1 0-1 0 0,1 0 1 0 0,-1-1-1 0 0,0 1 1 0 0,0-1-1 0 0,0 0 1 0 0,1 0-1 0 0,-1-1 1 0 0,1 1-1 0 0,-1 0 0 0 0,7-1 1 0 0,10 0-1603 0 0,1-1 1 0 0,0-2 0 0 0,41-8-1 0 0,-46 6-1376 0 0</inkml:trace>
</inkml:ink>
</file>

<file path=ppt/ink/ink7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03.086"/>
    </inkml:context>
    <inkml:brush xml:id="br0">
      <inkml:brushProperty name="width" value="0.1" units="cm"/>
      <inkml:brushProperty name="height" value="0.1" units="cm"/>
      <inkml:brushProperty name="color" value="#FFFFFF"/>
    </inkml:brush>
  </inkml:definitions>
  <inkml:trace contextRef="#ctx0" brushRef="#br0">1 1 3960 0 0,'30'17'799'0'0,"2"0"-1"0"0,0-2 0 0 0,0-1 1 0 0,59 16-1 0 0,19 0-69 0 0,82 1 507 0 0,-63-25 1259 0 0,-128-6-2496 0 0,-1 1 0 0 0,0-1 1 0 0,0 0-1 0 0,0 0 0 0 0,1 0 0 0 0,-1 0 0 0 0,0 1 0 0 0,0-1 0 0 0,0 0 0 0 0,0 0 0 0 0,0 0 0 0 0,0 1 0 0 0,1-1 0 0 0,-1 0 0 0 0,0 0 0 0 0,0 1 0 0 0,0-1 0 0 0,0 0 0 0 0,0 0 0 0 0,0 1 0 0 0,0-1 0 0 0,0 0 0 0 0,0 0 0 0 0,0 1 0 0 0,0-1 0 0 0,0 0 0 0 0,0 0 0 0 0,0 1 0 0 0,0-1 0 0 0,0 0 0 0 0,0 0 0 0 0,-1 0 0 0 0,1 1 0 0 0,0-1 0 0 0,0 0 0 0 0,0 0 0 0 0,0 1 0 0 0,0-1 0 0 0,0 0 0 0 0,-1 0 0 0 0,1 0 0 0 0,0 0 0 0 0,0 1 0 0 0,-1-1 0 0 0,-7 14-21 0 0,7-13 20 0 0,-28 41 141 0 0,-52 58 1 0 0,-175 134 995 0 0,163-154-1114 0 0,80-66-429 0 0,12-14 324 0 0,1 0 0 0 0,0 0 1 0 0,0 0-1 0 0,0 0 1 0 0,-1 0-1 0 0,1 0 0 0 0,0 0 1 0 0,0 1-1 0 0,-1-1 1 0 0,1 0-1 0 0,-1 2-668 0 0,1-2 668 0 0,0 0 1 0 0,0 0-1 0 0,-1 1 0 0 0,1-1 1 0 0,0 0-1 0 0,0 0 1 0 0,0 1-1 0 0,0-1 1 0 0,0 0-1 0 0,0 0 0 0 0,0 1 1 0 0,0-1-1 0 0,0 0 1 0 0,0 0-1 0 0,0 1 0 0 0,0-1 1 0 0,0 0-1 0 0,1 0 1 0 0,-1 1-1 0 0,0-1 1 0 0,0 0-1 0 0,0 0 0 0 0,0 0 1 0 0,0 1-1 0 0,0-1 1 0 0,1 0-1 0 0,0 1-668 0 0,0 0 668 0 0,-1-1 1 0 0,0 0-1 0 0,1 0 0 0 0</inkml:trace>
</inkml:ink>
</file>

<file path=ppt/ink/ink7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03.587"/>
    </inkml:context>
    <inkml:brush xml:id="br0">
      <inkml:brushProperty name="width" value="0.1" units="cm"/>
      <inkml:brushProperty name="height" value="0.1" units="cm"/>
      <inkml:brushProperty name="color" value="#FFFFFF"/>
    </inkml:brush>
  </inkml:definitions>
  <inkml:trace contextRef="#ctx0" brushRef="#br0">177 45 4088 0 0,'-6'1'318'0'0,"1"0"-1"0"0,0 0 1 0 0,0 1-1 0 0,0 0 0 0 0,1-1 1 0 0,-1 2-1 0 0,0-1 1 0 0,1 1-1 0 0,-1-1 1 0 0,1 1-1 0 0,0 0 0 0 0,0 1 1 0 0,0-1-1 0 0,0 1 1 0 0,1 0-1 0 0,-1 0 0 0 0,-2 5 1 0 0,-5 4 81 0 0,1 2 0 0 0,0-1 1 0 0,-14 32-1 0 0,17-28-163 0 0,0 1 1 0 0,0 0-1 0 0,2 0 1 0 0,1 1-1 0 0,0 0 0 0 0,1 0 1 0 0,2 0-1 0 0,0 0 0 0 0,0 0 1 0 0,5 27-1 0 0,-4-38-187 0 0,2-1-1 0 0,-1 0 0 0 0,1 0 1 0 0,0 0-1 0 0,1-1 1 0 0,0 1-1 0 0,0 0 0 0 0,1-1 1 0 0,-1 0-1 0 0,2 0 1 0 0,-1 0-1 0 0,1 0 1 0 0,0-1-1 0 0,0 1 0 0 0,1-1 1 0 0,0-1-1 0 0,0 1 1 0 0,0-1-1 0 0,1 0 0 0 0,0 0 1 0 0,0-1-1 0 0,0 0 1 0 0,0 0-1 0 0,1-1 1 0 0,-1 0-1 0 0,1 0 0 0 0,13 2 1 0 0,-10-2-74 0 0,0-1 1 0 0,0-1 0 0 0,0 0-1 0 0,0 0 1 0 0,0-1 0 0 0,0-1-1 0 0,0 0 1 0 0,0 0-1 0 0,0-1 1 0 0,0-1 0 0 0,0 0-1 0 0,0 0 1 0 0,-1-1 0 0 0,0 0-1 0 0,1-1 1 0 0,-2 0 0 0 0,1 0-1 0 0,-1-1 1 0 0,1-1-1 0 0,-2 0 1 0 0,1 0 0 0 0,-1 0-1 0 0,0-1 1 0 0,0 0 0 0 0,-1-1-1 0 0,0 0 1 0 0,-1 0 0 0 0,0 0-1 0 0,-1-1 1 0 0,1 0 0 0 0,-2 0-1 0 0,1 0 1 0 0,-2-1-1 0 0,1 1 1 0 0,-1-1 0 0 0,2-17-1 0 0,-3 11-17 0 0,0-1 0 0 0,-1 0-1 0 0,0 0 1 0 0,-2 1-1 0 0,0-1 1 0 0,-1 0 0 0 0,-1 1-1 0 0,0-1 1 0 0,-2 1 0 0 0,-8-23-1 0 0,9 30 18 0 0,-1 0 0 0 0,1 0 0 0 0,-2 0 1 0 0,0 1-1 0 0,0 0 0 0 0,0 0 0 0 0,-1 1 0 0 0,-1 0 0 0 0,1 0 0 0 0,-1 1 0 0 0,0-1 1 0 0,-1 2-1 0 0,0-1 0 0 0,0 1 0 0 0,-1 1 0 0 0,1 0 0 0 0,-21-8 0 0 0,17 9-230 0 0,0 0 1 0 0,-1 1-1 0 0,-19-3 0 0 0,26 6-441 0 0,0-1 0 0 0,0 1-1 0 0,0 1 1 0 0,0-1 0 0 0,-7 3 0 0 0,2 0-2527 0 0</inkml:trace>
</inkml:ink>
</file>

<file path=ppt/ink/ink7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09.475"/>
    </inkml:context>
    <inkml:brush xml:id="br0">
      <inkml:brushProperty name="width" value="0.1" units="cm"/>
      <inkml:brushProperty name="height" value="0.1" units="cm"/>
      <inkml:brushProperty name="color" value="#FFFFFF"/>
    </inkml:brush>
  </inkml:definitions>
  <inkml:trace contextRef="#ctx0" brushRef="#br0">213 0 4128 0 0,'-31'49'640'0'0,"0"-4"-72"0"0,3-3-55 0 0,2-4-45 0 0,4-1-68 0 0,14-22-40 0 0,-3 5-312 0 0,-1-1-148 0 0,1 2-148 0 0,-1-2-140 0 0,4-3-404 0 0,2-2-433 0 0,2-3-107 0 0,2-3-84 0 0</inkml:trace>
</inkml:ink>
</file>

<file path=ppt/ink/ink7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09.827"/>
    </inkml:context>
    <inkml:brush xml:id="br0">
      <inkml:brushProperty name="width" value="0.1" units="cm"/>
      <inkml:brushProperty name="height" value="0.1" units="cm"/>
      <inkml:brushProperty name="color" value="#FFFFFF"/>
    </inkml:brush>
  </inkml:definitions>
  <inkml:trace contextRef="#ctx0" brushRef="#br0">14 38 1068 0 0,'-14'-37'5500'0'0,"14"37"-5451"0"0,15 20 855 0 0,258 329 1959 0 0,-128-175-2129 0 0,59 68-876 0 0,-196-232-243 0 0,25 24-1549 0 0,-32-33 1444 0 0,1 1 1 0 0,0-1 0 0 0,0 0-1 0 0,0 1 1 0 0,0-1-1 0 0,0 0 1 0 0,0 0-1 0 0,0 0 1 0 0,4 0-1 0 0,-2-1-952 0 0,0-1-10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4.876"/>
    </inkml:context>
    <inkml:brush xml:id="br0">
      <inkml:brushProperty name="width" value="0.1" units="cm"/>
      <inkml:brushProperty name="height" value="0.1" units="cm"/>
      <inkml:brushProperty name="color" value="#FFFFFF"/>
    </inkml:brush>
  </inkml:definitions>
  <inkml:trace contextRef="#ctx0" brushRef="#br0">637 1 5945 0 0,'-96'97'4822'0'0,"-33"52"-2032"0"0,-18 20-818 0 0,-21 16-103 0 0,101-103-3790 0 0,38-41-5401 0 0</inkml:trace>
</inkml:ink>
</file>

<file path=ppt/ink/ink7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0.329"/>
    </inkml:context>
    <inkml:brush xml:id="br0">
      <inkml:brushProperty name="width" value="0.1" units="cm"/>
      <inkml:brushProperty name="height" value="0.1" units="cm"/>
      <inkml:brushProperty name="color" value="#FFFFFF"/>
    </inkml:brush>
  </inkml:definitions>
  <inkml:trace contextRef="#ctx0" brushRef="#br0">305 52 1480 0 0,'0'-2'208'0'0,"1"-1"73"0"0,-1-1 1 0 0,0 0-1 0 0,0 0 1 0 0,0 0-1 0 0,-1 0 1 0 0,0 1-1 0 0,1-1 1 0 0,-1 0-1 0 0,0 0 1 0 0,-1 1-1 0 0,-1-6 1 0 0,1 10-188 0 0,1 0 0 0 0,0-1-1 0 0,0 1 1 0 0,0 0 0 0 0,0-1 0 0 0,0 1 0 0 0,0 0 0 0 0,0 0 0 0 0,0 0 0 0 0,1 0-1 0 0,-1 0 1 0 0,0 0 0 0 0,0 0 0 0 0,0 2 0 0 0,0-2-11 0 0,-9 17 182 0 0,0 0 0 0 0,1 1-1 0 0,1 0 1 0 0,1 0 0 0 0,-6 26-1 0 0,-11 30 335 0 0,-110 244 1443 0 0,111-267-1650 0 0,18-39-493 0 0,-24 61-229 0 0,27-68-142 0 0,0 0 0 0 0,1 0 0 0 0,0 0 0 0 0,0 0 0 0 0,0 0 1 0 0,1 0-1 0 0,0 0 0 0 0,0 0 0 0 0,1 0 0 0 0,1 9 1 0 0,7 0-2368 0 0,-4-13 1457 0 0</inkml:trace>
</inkml:ink>
</file>

<file path=ppt/ink/ink7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0.989"/>
    </inkml:context>
    <inkml:brush xml:id="br0">
      <inkml:brushProperty name="width" value="0.1" units="cm"/>
      <inkml:brushProperty name="height" value="0.1" units="cm"/>
      <inkml:brushProperty name="color" value="#FFFFFF"/>
    </inkml:brush>
  </inkml:definitions>
  <inkml:trace contextRef="#ctx0" brushRef="#br0">426 55 1780 0 0,'0'-3'273'0'0,"0"1"0"0"0,1 0 0 0 0,-1 0 0 0 0,0 0 0 0 0,0 0 0 0 0,-1 0-1 0 0,1 0 1 0 0,0 0 0 0 0,-1 0 0 0 0,1 0 0 0 0,-1 0 0 0 0,0 0 0 0 0,1 0 0 0 0,-1 0 0 0 0,0 0 0 0 0,0 1 0 0 0,0-1-1 0 0,0 0 1 0 0,-1 0 0 0 0,1 1 0 0 0,-1-1 0 0 0,1 1 0 0 0,-1-1 0 0 0,1 1 0 0 0,-1 0 0 0 0,1 0 0 0 0,-1 0-1 0 0,-3-2 1 0 0,1 2-125 0 0,0 1 0 0 0,0-1 0 0 0,0 1 0 0 0,0 0 0 0 0,0 0 0 0 0,0 1 0 0 0,0-1 0 0 0,0 1 0 0 0,0 0 0 0 0,0 0 0 0 0,0 0 0 0 0,0 1 0 0 0,-5 2 0 0 0,-10 5-109 0 0,1 1 0 0 0,0 0 0 0 0,-32 26 0 0 0,18-9 241 0 0,1 3 0 0 0,1 0 0 0 0,-47 63-1 0 0,69-80-189 0 0,0 0 0 0 0,1 0 0 0 0,0 0-1 0 0,1 1 1 0 0,0 0 0 0 0,2 1 0 0 0,-1-1-1 0 0,2 1 1 0 0,0 0 0 0 0,-2 19 0 0 0,5-29-110 0 0,-1 0 0 0 0,1 0 0 0 0,0 0 0 0 0,1 0 0 0 0,-1 0 0 0 0,1 0 0 0 0,0-1 0 0 0,0 1 0 0 0,0 0 1 0 0,1 0-1 0 0,-1-1 0 0 0,1 1 0 0 0,0-1 0 0 0,1 0 0 0 0,-1 1 0 0 0,1-1 0 0 0,0 0 0 0 0,0 0 0 0 0,0-1 0 0 0,0 1 0 0 0,1-1 0 0 0,0 1 0 0 0,-1-1 1 0 0,1 0-1 0 0,0-1 0 0 0,1 1 0 0 0,-1-1 0 0 0,0 1 0 0 0,1-1 0 0 0,-1-1 0 0 0,1 1 0 0 0,0 0 0 0 0,9 0 0 0 0,-4 0-197 0 0,0-1 0 0 0,1-1 0 0 0,-1 1-1 0 0,1-2 1 0 0,-1 0 0 0 0,1 0 0 0 0,-1-1-1 0 0,0 0 1 0 0,1 0 0 0 0,-1-1 0 0 0,-1-1-1 0 0,1 0 1 0 0,0 0 0 0 0,-1-1 0 0 0,0 0-1 0 0,14-11 1 0 0,-6 2-2348 0 0</inkml:trace>
</inkml:ink>
</file>

<file path=ppt/ink/ink7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1.339"/>
    </inkml:context>
    <inkml:brush xml:id="br0">
      <inkml:brushProperty name="width" value="0.1" units="cm"/>
      <inkml:brushProperty name="height" value="0.1" units="cm"/>
      <inkml:brushProperty name="color" value="#FFFFFF"/>
    </inkml:brush>
  </inkml:definitions>
  <inkml:trace contextRef="#ctx0" brushRef="#br0">1 90 9093 0 0,'0'-34'377'0'0,"-1"-13"-9"0"0,1 39-22 0 0,1 19 220 0 0,1 19-307 0 0,1 0-1 0 0,15 60 0 0 0,-15-77-375 0 0,1-1 0 0 0,1 1 0 0 0,0-1 1 0 0,0 0-1 0 0,2 0 0 0 0,-1 0 0 0 0,1-1 0 0 0,1 0 0 0 0,12 14 0 0 0,-17-22-240 0 0,1 1 0 0 0,-1-1 0 0 0,1 0-1 0 0,0-1 1 0 0,0 1 0 0 0,0 0 0 0 0,0-1 0 0 0,1 0-1 0 0,-1 0 1 0 0,0 0 0 0 0,1-1 0 0 0,0 0-1 0 0,-1 0 1 0 0,1 0 0 0 0,0 0 0 0 0,-1 0 0 0 0,1-1-1 0 0,0 0 1 0 0,0 0 0 0 0,-1-1 0 0 0,9 0 0 0 0,2-5-1081 0 0</inkml:trace>
</inkml:ink>
</file>

<file path=ppt/ink/ink7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1.698"/>
    </inkml:context>
    <inkml:brush xml:id="br0">
      <inkml:brushProperty name="width" value="0.1" units="cm"/>
      <inkml:brushProperty name="height" value="0.1" units="cm"/>
      <inkml:brushProperty name="color" value="#FFFFFF"/>
    </inkml:brush>
  </inkml:definitions>
  <inkml:trace contextRef="#ctx0" brushRef="#br0">1 16 1380 0 0,'2'1'2702'0'0,"-2"-1"-2621"0"0,6 17 829 0 0,4 22-441 0 0,39 154 702 0 0,-47-188-1229 0 0,-1-1-14 0 0,1 1-1 0 0,-1-1 1 0 0,0 0-1 0 0,0 1 0 0 0,0-1 1 0 0,-1 1-1 0 0,1 0 0 0 0,-1-1 1 0 0,-1 8-1 0 0,1-12 62 0 0,0 1 0 0 0,0-1 0 0 0,-1 0-1 0 0,1 0 1 0 0,0 0 0 0 0,0 0 0 0 0,-1 0 0 0 0,1 0-1 0 0,0 0 1 0 0,0 0 0 0 0,-1 0 0 0 0,1 0 0 0 0,0 0-1 0 0,-1 0 1 0 0,1 0 0 0 0,0 0 0 0 0,0 0 0 0 0,-1 0-1 0 0,1 0 1 0 0,0 0 0 0 0,0 0 0 0 0,-1 0 0 0 0,1 0-1 0 0,0 0 1 0 0,0-1 0 0 0,0 1 0 0 0,-1 0 0 0 0,1 0-1 0 0,0 0 1 0 0,0 0 0 0 0,-1 0 0 0 0,1-1 0 0 0,0 1 0 0 0,0 0-1 0 0,0 0 1 0 0,0-1 0 0 0,0 1 0 0 0,-1 0 0 0 0,1 0-1 0 0,0 0 1 0 0,0-1 0 0 0,0 1 0 0 0,0 0 0 0 0,0-1-1 0 0,0 1 1 0 0,0 0 0 0 0,0-1 0 0 0,-7-13-150 0 0,2-8 235 0 0,1 0 0 0 0,1-1 0 0 0,1 0 0 0 0,2 1-1 0 0,0-1 1 0 0,1 0 0 0 0,4-25 0 0 0,-4 42-25 0 0,0 0 0 0 0,1 0 0 0 0,-1 0 0 0 0,1 0 0 0 0,0 0 0 0 0,1 1-1 0 0,-1-1 1 0 0,1 0 0 0 0,0 1 0 0 0,1 0 0 0 0,6-9 0 0 0,-8 12-2 0 0,0 0 0 0 0,0 0 0 0 0,1 0 0 0 0,-1 1 0 0 0,1-1-1 0 0,-1 1 1 0 0,1-1 0 0 0,-1 1 0 0 0,1 0 0 0 0,0 0 0 0 0,-1 0 0 0 0,1 0 0 0 0,0 1-1 0 0,0-1 1 0 0,0 1 0 0 0,0 0 0 0 0,-1-1 0 0 0,1 1 0 0 0,0 1 0 0 0,0-1-1 0 0,0 0 1 0 0,0 1 0 0 0,0-1 0 0 0,-1 1 0 0 0,1 0 0 0 0,5 2 0 0 0,4 3 74 0 0,0 0 1 0 0,0 1 0 0 0,-1 0-1 0 0,0 1 1 0 0,0 0 0 0 0,-1 1-1 0 0,0 0 1 0 0,0 1 0 0 0,-1 0-1 0 0,13 18 1 0 0,-6-5 47 0 0,-2 0 1 0 0,0 0-1 0 0,-2 1 1 0 0,14 37-1 0 0,-15-16-15 0 0,-9-34-629 0 0,0 0 1 0 0,1-1 0 0 0,4 13 0 0 0,-6-22 197 0 0,-1 0-1 0 0,1 0 1 0 0,0 1 0 0 0,-1-1 0 0 0,1 0 0 0 0,0 0 0 0 0,-1 0-1 0 0,1 0 1 0 0,0 0 0 0 0,0-1 0 0 0,0 1 0 0 0,0 0-1 0 0,0 0 1 0 0,0-1 0 0 0,0 1 0 0 0,0 0 0 0 0,3 0 0 0 0,3 0-1115 0 0</inkml:trace>
</inkml:ink>
</file>

<file path=ppt/ink/ink7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2.064"/>
    </inkml:context>
    <inkml:brush xml:id="br0">
      <inkml:brushProperty name="width" value="0.1" units="cm"/>
      <inkml:brushProperty name="height" value="0.1" units="cm"/>
      <inkml:brushProperty name="color" value="#FFFFFF"/>
    </inkml:brush>
  </inkml:definitions>
  <inkml:trace contextRef="#ctx0" brushRef="#br0">361 50 888 0 0,'1'-2'287'0'0,"0"0"-1"0"0,0 0 1 0 0,-1 0 0 0 0,1 0-1 0 0,-1 0 1 0 0,0 0-1 0 0,1 0 1 0 0,-1 0 0 0 0,0 0-1 0 0,0 0 1 0 0,0 0 0 0 0,-1 0-1 0 0,1 0 1 0 0,0 0-1 0 0,-1 0 1 0 0,0 0 0 0 0,-1-4-1 0 0,1 5-163 0 0,0 0-1 0 0,0 0 0 0 0,-1 0 1 0 0,1 0-1 0 0,-1 1 0 0 0,1-1 1 0 0,-1 0-1 0 0,1 1 0 0 0,-1-1 1 0 0,1 1-1 0 0,-1-1 0 0 0,0 1 1 0 0,1 0-1 0 0,-1-1 0 0 0,0 1 1 0 0,1 0-1 0 0,-1 0 0 0 0,0 0 1 0 0,1 1-1 0 0,-1-1 0 0 0,0 0 1 0 0,1 1-1 0 0,-3 0 0 0 0,-13 3 214 0 0,0 0-1 0 0,0 2 0 0 0,1 0 0 0 0,-1 0 0 0 0,2 2 1 0 0,-1 0-1 0 0,1 1 0 0 0,-18 13 0 0 0,15-9-68 0 0,1 2 0 0 0,0 0-1 0 0,1 0 1 0 0,1 2 0 0 0,0 0 0 0 0,-13 20-1 0 0,24-29-179 0 0,-1-1-1 0 0,1 1 1 0 0,1 0-1 0 0,-1 0 0 0 0,2 0 1 0 0,-1 0-1 0 0,1 1 1 0 0,0-1-1 0 0,0 1 0 0 0,1-1 1 0 0,1 1-1 0 0,-1 0 1 0 0,1-1-1 0 0,1 1 1 0 0,1 9-1 0 0,-1-13-81 0 0,0-1 0 0 0,0 1 1 0 0,0 0-1 0 0,1-1 0 0 0,0 0 0 0 0,0 1 1 0 0,0-1-1 0 0,1 0 0 0 0,-1 0 0 0 0,1 0 1 0 0,0-1-1 0 0,0 1 0 0 0,0-1 0 0 0,0 1 1 0 0,1-1-1 0 0,-1 0 0 0 0,1 0 0 0 0,0-1 1 0 0,0 1-1 0 0,0-1 0 0 0,0 0 0 0 0,1 0 1 0 0,-1 0-1 0 0,0 0 0 0 0,1-1 0 0 0,0 0 1 0 0,-1 0-1 0 0,10 1 0 0 0,-7-1-113 0 0,-1-1 0 0 0,1 1-1 0 0,0-2 1 0 0,-1 1 0 0 0,1-1 0 0 0,0 1 0 0 0,-1-2-1 0 0,1 1 1 0 0,-1-1 0 0 0,0 0 0 0 0,1 0-1 0 0,-1-1 1 0 0,0 0 0 0 0,0 0 0 0 0,-1 0 0 0 0,1-1-1 0 0,-1 0 1 0 0,1 0 0 0 0,-1 0 0 0 0,0-1 0 0 0,6-8-1 0 0,-3 3-237 0 0,-1-1 0 0 0,0 0 0 0 0,0 0 0 0 0,-2-1 0 0 0,1 1 0 0 0,-1-1 0 0 0,-1-1 0 0 0,0 1-1 0 0,-1 0 1 0 0,2-18 0 0 0,0-3-2399 0 0</inkml:trace>
</inkml:ink>
</file>

<file path=ppt/ink/ink7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2.409"/>
    </inkml:context>
    <inkml:brush xml:id="br0">
      <inkml:brushProperty name="width" value="0.1" units="cm"/>
      <inkml:brushProperty name="height" value="0.1" units="cm"/>
      <inkml:brushProperty name="color" value="#FFFFFF"/>
    </inkml:brush>
  </inkml:definitions>
  <inkml:trace contextRef="#ctx0" brushRef="#br0">37 208 6213 0 0,'-37'-207'3684'0'0,"70"435"444"0"0,62 259-2154 0 0,-88-456-1893 0 0,1 9 154 0 0,2-1 1 0 0,1 0 0 0 0,17 38-1 0 0,-26-74-207 0 0,-1 1 1 0 0,1-1-1 0 0,0 0 0 0 0,0-1 0 0 0,0 1 1 0 0,0 0-1 0 0,1 0 0 0 0,-1-1 0 0 0,1 0 0 0 0,0 1 1 0 0,-1-1-1 0 0,1 0 0 0 0,0 0 0 0 0,0 0 0 0 0,0-1 1 0 0,1 1-1 0 0,-1-1 0 0 0,0 0 0 0 0,5 1 1 0 0,-3-1-42 0 0,0 0 1 0 0,1-1 0 0 0,-1 0-1 0 0,0 0 1 0 0,1-1 0 0 0,-1 0-1 0 0,0 0 1 0 0,0 0 0 0 0,1 0-1 0 0,-1-1 1 0 0,7-3 0 0 0,9-6-820 0 0,1 0 0 0 0,-2-2 0 0 0,0-1 1 0 0,26-22-1 0 0,16-22-4782 0 0,-43 38 2636 0 0</inkml:trace>
</inkml:ink>
</file>

<file path=ppt/ink/ink7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3.111"/>
    </inkml:context>
    <inkml:brush xml:id="br0">
      <inkml:brushProperty name="width" value="0.1" units="cm"/>
      <inkml:brushProperty name="height" value="0.1" units="cm"/>
      <inkml:brushProperty name="color" value="#FFFFFF"/>
    </inkml:brush>
  </inkml:definitions>
  <inkml:trace contextRef="#ctx0" brushRef="#br0">67 3 4672 0 0,'-2'0'130'0'0,"1"-1"0"0"0,0 1 0 0 0,0 0 0 0 0,0-1 0 0 0,-1 1 0 0 0,1 0 0 0 0,0 0 0 0 0,0 0 0 0 0,-1 0 0 0 0,1 0-1 0 0,0 0 1 0 0,0 0 0 0 0,-1 0 0 0 0,1 0 0 0 0,0 1 0 0 0,0-1 0 0 0,-1 1 0 0 0,1-1 0 0 0,0 1 0 0 0,0-1-1 0 0,0 1 1 0 0,-2 1 0 0 0,1 0 4 0 0,0 0 0 0 0,0 0 1 0 0,0 0-1 0 0,0 1 0 0 0,0-1 0 0 0,0 1 0 0 0,1-1 0 0 0,-1 1 0 0 0,-1 4 0 0 0,0 2 65 0 0,0 0 1 0 0,0 0-1 0 0,1 0 0 0 0,0 1 0 0 0,-1 11 0 0 0,3-6-61 0 0,0 0 0 0 0,0 0 0 0 0,2 0 0 0 0,0-1 0 0 0,0 1 0 0 0,1 0 0 0 0,1-1 0 0 0,1 0 0 0 0,0 0 0 0 0,0 0 0 0 0,2 0 0 0 0,0-1 0 0 0,0 0 0 0 0,1 0 0 0 0,15 18 0 0 0,-15-23-276 0 0,0 0 0 0 0,0 0 0 0 0,1 0 0 0 0,-1-1 0 0 0,2-1 0 0 0,-1 1 0 0 0,1-2 1 0 0,0 1-1 0 0,0-1 0 0 0,0-1 0 0 0,1 0 0 0 0,0 0 0 0 0,-1-1 0 0 0,1 0 0 0 0,1-1 0 0 0,-1 0 0 0 0,0-1 0 0 0,0 0 0 0 0,1-1 0 0 0,-1 0 0 0 0,14-3 1 0 0,-20 3 64 0 0,1-1 1 0 0,0 0 0 0 0,-1-1 0 0 0,1 1 0 0 0,-1-1 0 0 0,1 0 0 0 0,-1-1 0 0 0,0 1 0 0 0,1-1 0 0 0,-1 0-1 0 0,-1 0 1 0 0,1-1 0 0 0,0 1 0 0 0,-1-1 0 0 0,0 0 0 0 0,0 0 0 0 0,0-1 0 0 0,0 1 0 0 0,-1-1 0 0 0,0 0-1 0 0,0 0 1 0 0,0 0 0 0 0,0 0 0 0 0,-1 0 0 0 0,0-1 0 0 0,0 1 0 0 0,0-1 0 0 0,1-8 0 0 0,0-7 217 0 0,-1-1 1 0 0,0-1 0 0 0,-2 1-1 0 0,0 0 1 0 0,-2 0-1 0 0,-4-24 1 0 0,-7-57 2308 0 0,34 229 15 0 0,43 110-1400 0 0,-17-71-534 0 0,-45-155-511 0 0,6 17 57 0 0,-1 1-1 0 0,-1 1 1 0 0,-2-1-1 0 0,2 39 1 0 0,-6-59-65 0 0,-1-1 0 0 0,1 1 0 0 0,-1-1-1 0 0,0 0 1 0 0,-1 1 0 0 0,0-1 0 0 0,0 0 0 0 0,0 0 0 0 0,-1 0 0 0 0,0 0-1 0 0,0-1 1 0 0,-1 1 0 0 0,0-1 0 0 0,0 0 0 0 0,-1 0 0 0 0,1 0 0 0 0,-1 0-1 0 0,-1-1 1 0 0,1 0 0 0 0,-1 0 0 0 0,0-1 0 0 0,-6 5 0 0 0,-9 3 64 0 0,0-1 0 0 0,-1 0 1 0 0,0-2-1 0 0,-44 12 0 0 0,50-16-101 0 0,-1-2-1 0 0,0 0 0 0 0,1-1 1 0 0,-1-1-1 0 0,0 0 0 0 0,0-1 0 0 0,-30-4 1 0 0,22-3-1298 0 0,24 6 1058 0 0,0 1 0 0 0,0 0 0 0 0,0 0 0 0 0,0-1 0 0 0,0 1 1 0 0,0-1-1 0 0,0 1 0 0 0,0-1 0 0 0,1 1 0 0 0,-1-1 0 0 0,0 1 0 0 0,0-1 0 0 0,1 0 0 0 0,-1 1 0 0 0,0-1 0 0 0,1 0 0 0 0,-1 0 0 0 0,1 0 0 0 0,-1 1 0 0 0,1-1 0 0 0,-1 0 1 0 0,1 0-1 0 0,0 0 0 0 0,-1-1 0 0 0</inkml:trace>
</inkml:ink>
</file>

<file path=ppt/ink/ink7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3.532"/>
    </inkml:context>
    <inkml:brush xml:id="br0">
      <inkml:brushProperty name="width" value="0.1" units="cm"/>
      <inkml:brushProperty name="height" value="0.1" units="cm"/>
      <inkml:brushProperty name="color" value="#FFFFFF"/>
    </inkml:brush>
  </inkml:definitions>
  <inkml:trace contextRef="#ctx0" brushRef="#br0">7 1 4356 0 0,'-1'0'153'0'0,"1"0"-1"0"0,-1 1 0 0 0,1-1 1 0 0,-1 0-1 0 0,1 1 0 0 0,0-1 1 0 0,-1 1-1 0 0,1-1 0 0 0,0 0 1 0 0,-1 1-1 0 0,1-1 0 0 0,0 1 0 0 0,0-1 1 0 0,-1 1-1 0 0,1-1 0 0 0,0 1 1 0 0,0-1-1 0 0,0 1 0 0 0,0 0 1 0 0,0-1-1 0 0,0 1 0 0 0,0-1 1 0 0,0 1-1 0 0,0-1 0 0 0,0 2 1 0 0,0 20 521 0 0,0-18-221 0 0,1 49 1103 0 0,12 85 1 0 0,-7-104-2104 0 0,18 56 0 0 0,-14-70-2011 0 0</inkml:trace>
</inkml:ink>
</file>

<file path=ppt/ink/ink7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3.892"/>
    </inkml:context>
    <inkml:brush xml:id="br0">
      <inkml:brushProperty name="width" value="0.1" units="cm"/>
      <inkml:brushProperty name="height" value="0.1" units="cm"/>
      <inkml:brushProperty name="color" value="#FFFFFF"/>
    </inkml:brush>
  </inkml:definitions>
  <inkml:trace contextRef="#ctx0" brushRef="#br0">39 36 4224 0 0,'-2'0'143'0'0,"0"1"0"0"0,0 0 0 0 0,0 0-1 0 0,0 0 1 0 0,0 0 0 0 0,0 0 0 0 0,0 1-1 0 0,0-1 1 0 0,0 0 0 0 0,0 1 0 0 0,1-1 0 0 0,-1 1-1 0 0,1 0 1 0 0,-1 0 0 0 0,1 0 0 0 0,0-1-1 0 0,-1 1 1 0 0,1 0 0 0 0,0 0 0 0 0,0 1-1 0 0,1-1 1 0 0,-1 0 0 0 0,0 0 0 0 0,0 5-1 0 0,1-6-86 0 0,0 0 0 0 0,0 1 0 0 0,0-1-1 0 0,0 0 1 0 0,0 1 0 0 0,0-1-1 0 0,0 1 1 0 0,0-1 0 0 0,1 0-1 0 0,-1 1 1 0 0,1-1 0 0 0,-1 0 0 0 0,1 0-1 0 0,-1 1 1 0 0,1-1 0 0 0,0 0-1 0 0,0 0 1 0 0,0 0 0 0 0,-1 0-1 0 0,1 0 1 0 0,0 0 0 0 0,0 0 0 0 0,0 0-1 0 0,0 0 1 0 0,1 0 0 0 0,-1-1-1 0 0,0 1 1 0 0,0 0 0 0 0,0-1 0 0 0,1 1-1 0 0,-1-1 1 0 0,0 1 0 0 0,1-1-1 0 0,-1 0 1 0 0,0 0 0 0 0,1 1-1 0 0,-1-1 1 0 0,0 0 0 0 0,1 0 0 0 0,-1 0-1 0 0,2-1 1 0 0,-1 1-31 0 0,-1 0 1 0 0,0 0-1 0 0,1 0 1 0 0,-1 0-1 0 0,1 0 0 0 0,-1 0 1 0 0,0-1-1 0 0,1 1 1 0 0,-1-1-1 0 0,0 1 1 0 0,1-1-1 0 0,-1 1 0 0 0,0-1 1 0 0,0 0-1 0 0,0 0 1 0 0,1 1-1 0 0,-1-1 0 0 0,0 0 1 0 0,0 0-1 0 0,0 0 1 0 0,0 0-1 0 0,-1 0 1 0 0,2-2-1 0 0,-1 1 4 0 0,0-1 0 0 0,0 1 0 0 0,0 0-1 0 0,0-1 1 0 0,-1 1 0 0 0,1-1 0 0 0,-1 1 0 0 0,0-1 0 0 0,0 1 0 0 0,0-1 0 0 0,0 1-1 0 0,0-4 1 0 0,-1 2-67 0 0,1 0 0 0 0,-1 0-1 0 0,0 0 1 0 0,0 0 0 0 0,0 0-1 0 0,0 1 1 0 0,-1-1-1 0 0,0 0 1 0 0,0 1 0 0 0,0-1-1 0 0,0 1 1 0 0,0 0 0 0 0,0 0-1 0 0,-1 0 1 0 0,0 0 0 0 0,-5-5-1 0 0,18 37-8060 0 0,0-17 6736 0 0</inkml:trace>
</inkml:ink>
</file>

<file path=ppt/ink/ink7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4.342"/>
    </inkml:context>
    <inkml:brush xml:id="br0">
      <inkml:brushProperty name="width" value="0.1" units="cm"/>
      <inkml:brushProperty name="height" value="0.1" units="cm"/>
      <inkml:brushProperty name="color" value="#FFFFFF"/>
    </inkml:brush>
  </inkml:definitions>
  <inkml:trace contextRef="#ctx0" brushRef="#br0">1 42 1540 0 0,'0'34'2777'0'0,"7"36"0"0"0,21 82-965 0 0,-16-95-1058 0 0,-22-100-365 0 0,-7-81 1 0 0,17 113-366 0 0,0 0 0 0 0,1-1 0 0 0,0 1 0 0 0,1 0-1 0 0,1 0 1 0 0,0 0 0 0 0,0 0 0 0 0,1 0 0 0 0,0 1 0 0 0,7-12 0 0 0,-8 18-18 0 0,-1 0 1 0 0,1 0-1 0 0,0 0 0 0 0,0 1 1 0 0,0-1-1 0 0,0 1 0 0 0,1 0 1 0 0,-1 0-1 0 0,1 0 0 0 0,0 0 1 0 0,0 1-1 0 0,0 0 0 0 0,0-1 1 0 0,1 2-1 0 0,-1-1 0 0 0,0 0 1 0 0,1 1-1 0 0,-1 0 0 0 0,1 0 1 0 0,0 0-1 0 0,-1 0 0 0 0,1 1 1 0 0,0 0-1 0 0,0 0 0 0 0,-1 0 1 0 0,9 2-1 0 0,-4-1 5 0 0,0 2-1 0 0,0-1 1 0 0,0 1 0 0 0,0 0-1 0 0,-1 1 1 0 0,1 0 0 0 0,-1 1 0 0 0,0-1-1 0 0,0 2 1 0 0,-1-1 0 0 0,1 1-1 0 0,-1 0 1 0 0,-1 0 0 0 0,1 1-1 0 0,-1 0 1 0 0,0 0 0 0 0,0 1 0 0 0,-1-1-1 0 0,0 1 1 0 0,6 14 0 0 0,-2 0-123 0 0,0 0 1 0 0,-1 0-1 0 0,-1 1 1 0 0,-1 0-1 0 0,-1 1 1 0 0,3 44 0 0 0,-8-65-21 0 0,4 28-2409 0 0,4-16-2411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5.316"/>
    </inkml:context>
    <inkml:brush xml:id="br0">
      <inkml:brushProperty name="width" value="0.1" units="cm"/>
      <inkml:brushProperty name="height" value="0.1" units="cm"/>
      <inkml:brushProperty name="color" value="#FFFFFF"/>
    </inkml:brush>
  </inkml:definitions>
  <inkml:trace contextRef="#ctx0" brushRef="#br0">26 68 5577 0 0,'22'-14'2046'0'0,"-5"2"-964"0"0,1 2 0 0 0,19-10 1 0 0,-34 18-931 0 0,1 0-1 0 0,0 1 1 0 0,0-1 0 0 0,0 1 0 0 0,0 0 0 0 0,1 0 0 0 0,-1 0 0 0 0,0 1 0 0 0,0-1 0 0 0,1 1-1 0 0,-1 0 1 0 0,0 1 0 0 0,0-1 0 0 0,1 1 0 0 0,7 1 0 0 0,-10-1-104 0 0,0 1 0 0 0,0-1 1 0 0,0 0-1 0 0,0 1 0 0 0,0 0 0 0 0,0-1 0 0 0,0 1 1 0 0,-1 0-1 0 0,1 0 0 0 0,-1 0 0 0 0,1 0 1 0 0,-1 0-1 0 0,0 0 0 0 0,1 0 0 0 0,-1 0 0 0 0,0 1 1 0 0,-1-1-1 0 0,1 0 0 0 0,0 1 0 0 0,-1-1 1 0 0,1 1-1 0 0,-1-1 0 0 0,0 1 0 0 0,0-1 0 0 0,0 1 1 0 0,0-1-1 0 0,0 1 0 0 0,-1 3 0 0 0,0 5-12 0 0,-1 0 0 0 0,0-1 0 0 0,-1 1 0 0 0,0-1 0 0 0,-6 13 0 0 0,2-9-17 0 0,-1 1 0 0 0,0-1 0 0 0,-1 0 0 0 0,0-1-1 0 0,-16 17 1 0 0,-62 54 188 0 0,41-42 184 0 0,46-41-376 0 0,-1-1 0 0 0,1 0-1 0 0,0 0 1 0 0,-1 0 0 0 0,1 1-1 0 0,0-1 1 0 0,-1 0 0 0 0,1 0-1 0 0,0 1 1 0 0,0-1-1 0 0,0 0 1 0 0,-1 0 0 0 0,1 1-1 0 0,0-1 1 0 0,0 0 0 0 0,0 1-1 0 0,0-1 1 0 0,-1 0-1 0 0,1 1 1 0 0,0-1 0 0 0,0 0-1 0 0,0 1 1 0 0,0-1 0 0 0,0 1-1 0 0,0-1 1 0 0,0 0 0 0 0,0 1-1 0 0,0-1 1 0 0,0 0-1 0 0,0 1 1 0 0,0-1 0 0 0,0 0-1 0 0,1 1 1 0 0,-1-1 0 0 0,0 0-1 0 0,0 1 1 0 0,0-1 0 0 0,1 1-1 0 0,15 5 335 0 0,34-3-45 0 0,-39-3-245 0 0,116-3 255 0 0,-31 0-196 0 0,-55 0-1632 0 0,-19-5-5898 0 0</inkml:trace>
</inkml:ink>
</file>

<file path=ppt/ink/ink7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4.696"/>
    </inkml:context>
    <inkml:brush xml:id="br0">
      <inkml:brushProperty name="width" value="0.1" units="cm"/>
      <inkml:brushProperty name="height" value="0.1" units="cm"/>
      <inkml:brushProperty name="color" value="#FFFFFF"/>
    </inkml:brush>
  </inkml:definitions>
  <inkml:trace contextRef="#ctx0" brushRef="#br0">245 51 928 0 0,'1'-2'227'0'0,"0"0"0"0"0,-1 1 0 0 0,0-1-1 0 0,1 0 1 0 0,-1 0 0 0 0,0 0 0 0 0,0 1 0 0 0,0-1 0 0 0,0 0-1 0 0,0 0 1 0 0,-1 0 0 0 0,1 0 0 0 0,-1 1 0 0 0,1-1 0 0 0,-1 0-1 0 0,1 0 1 0 0,-1 1 0 0 0,0-1 0 0 0,0 1 0 0 0,0-1 0 0 0,0 0 0 0 0,-2-1-1 0 0,2 2-98 0 0,0 0-1 0 0,-1 0 1 0 0,1 0-1 0 0,-1 0 1 0 0,1 1-1 0 0,-1-1 1 0 0,0 1-1 0 0,1-1 1 0 0,-1 1-1 0 0,0-1 1 0 0,1 1-1 0 0,-1 0 1 0 0,0 0-1 0 0,1 0 1 0 0,-1 0-1 0 0,0 0 1 0 0,1 0-1 0 0,-1 0 1 0 0,0 1-1 0 0,1-1 1 0 0,-1 1-1 0 0,0-1 1 0 0,1 1-1 0 0,-4 1 1 0 0,-8 4 141 0 0,0 0 1 0 0,0 2-1 0 0,1-1 0 0 0,0 1 0 0 0,0 1 1 0 0,1 0-1 0 0,0 1 0 0 0,1 0 1 0 0,0 1-1 0 0,0 0 0 0 0,1 0 1 0 0,-10 19-1 0 0,13-21-144 0 0,1 1 0 0 0,0-1 0 0 0,1 1 0 0 0,0 0 0 0 0,1 0 1 0 0,0 1-1 0 0,0-1 0 0 0,1 1 0 0 0,1-1 0 0 0,-1 1 0 0 0,2-1 0 0 0,0 1 0 0 0,0 0 0 0 0,0 0 0 0 0,2-1 0 0 0,-1 1 0 0 0,6 17 0 0 0,-5-23-122 0 0,0 0 0 0 0,1 0 0 0 0,-1-1 0 0 0,1 1 0 0 0,0-1 0 0 0,0 0-1 0 0,1 0 1 0 0,-1 0 0 0 0,1 0 0 0 0,0-1 0 0 0,0 1 0 0 0,0-1 0 0 0,0 0-1 0 0,1 0 1 0 0,-1-1 0 0 0,1 1 0 0 0,0-1 0 0 0,0 0 0 0 0,0 0 0 0 0,0-1-1 0 0,0 1 1 0 0,0-1 0 0 0,0 0 0 0 0,0 0 0 0 0,0-1 0 0 0,9 0 0 0 0,-8 0-105 0 0,-1 0 1 0 0,1 0 0 0 0,0 0 0 0 0,-1-1-1 0 0,1 0 1 0 0,-1 0 0 0 0,0-1 0 0 0,1 1 0 0 0,-1-1-1 0 0,0 0 1 0 0,0-1 0 0 0,0 1 0 0 0,0-1-1 0 0,0 0 1 0 0,0 0 0 0 0,-1-1 0 0 0,0 1-1 0 0,0-1 1 0 0,0 0 0 0 0,0 0 0 0 0,0-1 0 0 0,-1 1-1 0 0,0-1 1 0 0,6-9 0 0 0,-2-6-321 0 0,-1-1 1 0 0,-1 0 0 0 0,0 0-1 0 0,-2-1 1 0 0,-1 1 0 0 0,1-27-1 0 0,-2 12-2195 0 0</inkml:trace>
</inkml:ink>
</file>

<file path=ppt/ink/ink7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5.142"/>
    </inkml:context>
    <inkml:brush xml:id="br0">
      <inkml:brushProperty name="width" value="0.1" units="cm"/>
      <inkml:brushProperty name="height" value="0.1" units="cm"/>
      <inkml:brushProperty name="color" value="#FFFFFF"/>
    </inkml:brush>
  </inkml:definitions>
  <inkml:trace contextRef="#ctx0" brushRef="#br0">41 144 9925 0 0,'-7'-35'515'0'0,"3"15"-100"0"0,0 1 0 0 0,-2-1-1 0 0,-12-30 1 0 0,17 90 1083 0 0,39 197 320 0 0,-25-166-1598 0 0,5 42 180 0 0,27 125 611 0 0,-43-230-956 0 0,1 0-1 0 0,-1 0 1 0 0,1 0-1 0 0,1 0 1 0 0,-1-1-1 0 0,1 0 1 0 0,0 0-1 0 0,1 0 0 0 0,0 0 1 0 0,0-1-1 0 0,1 1 1 0 0,7 6-1 0 0,-9-10-42 0 0,0 0 0 0 0,0-1 0 0 0,0 1 0 0 0,1-1 0 0 0,-1 0 0 0 0,1 0 0 0 0,-1 0 0 0 0,1-1 0 0 0,0 1 0 0 0,0-1 0 0 0,0 0 0 0 0,0-1 0 0 0,0 1 0 0 0,0-1 0 0 0,0 0 0 0 0,0 0 0 0 0,0-1 0 0 0,-1 1 0 0 0,1-1 0 0 0,0 0 0 0 0,7-3 0 0 0,2 0-104 0 0,-1-2-1 0 0,1 0 1 0 0,-1 0-1 0 0,-1-2 0 0 0,1 1 1 0 0,-1-2-1 0 0,0 1 1 0 0,-1-2-1 0 0,0 1 1 0 0,0-2-1 0 0,15-19 0 0 0,-19 21 9 0 0,-1 1 0 0 0,0-1-1 0 0,0 0 1 0 0,-1-1-1 0 0,0 1 1 0 0,-1-1 0 0 0,0 0-1 0 0,0 0 1 0 0,-1 0 0 0 0,-1-1-1 0 0,0 1 1 0 0,0-1-1 0 0,-1 1 1 0 0,0-1 0 0 0,-1 0-1 0 0,-2-19 1 0 0,2 28 60 0 0,0 0 1 0 0,0 1 0 0 0,0-1-1 0 0,-1 0 1 0 0,1 0 0 0 0,-1 0-1 0 0,0 0 1 0 0,1 1 0 0 0,-1-1 0 0 0,0 0-1 0 0,0 1 1 0 0,0-1 0 0 0,0 1-1 0 0,0-1 1 0 0,0 1 0 0 0,-1-1-1 0 0,1 1 1 0 0,0 0 0 0 0,-3-2-1 0 0,3 3 19 0 0,0-1 0 0 0,-1 1-1 0 0,1-1 1 0 0,0 1 0 0 0,-1 0 0 0 0,1 0-1 0 0,-1 0 1 0 0,1 0 0 0 0,0 0-1 0 0,-1 0 1 0 0,1 0 0 0 0,-1 0 0 0 0,1 0-1 0 0,0 1 1 0 0,-1-1 0 0 0,1 1-1 0 0,0-1 1 0 0,-1 1 0 0 0,-1 0 0 0 0,-2 3 29 0 0,-1-1 1 0 0,1 1-1 0 0,0 0 1 0 0,1 0-1 0 0,-1 0 1 0 0,1 1 0 0 0,0 0-1 0 0,0 0 1 0 0,0 0-1 0 0,-3 5 1 0 0,3-2 31 0 0,0 0 1 0 0,0-1-1 0 0,1 2 1 0 0,0-1-1 0 0,0 0 1 0 0,1 0-1 0 0,0 1 0 0 0,1 0 1 0 0,-1 16-1 0 0,2-21-54 0 0,0 0 0 0 0,0 0-1 0 0,1 0 1 0 0,0 0 0 0 0,0 0-1 0 0,0-1 1 0 0,0 1 0 0 0,1 0-1 0 0,-1-1 1 0 0,1 1 0 0 0,0 0-1 0 0,0-1 1 0 0,1 0 0 0 0,-1 0-1 0 0,0 1 1 0 0,1-1 0 0 0,0-1-1 0 0,0 1 1 0 0,0 0 0 0 0,0-1-1 0 0,0 1 1 0 0,1-1 0 0 0,4 3-1 0 0,4 0-302 0 0,0 1 0 0 0,1-1 0 0 0,0-1 0 0 0,-1 0 0 0 0,1-1 0 0 0,1-1 0 0 0,-1 0 0 0 0,23 1 0 0 0,-22-3-703 0 0,1-1 0 0 0,0 0 0 0 0,0-1 1 0 0,19-5-1 0 0,-6-1-2079 0 0</inkml:trace>
</inkml:ink>
</file>

<file path=ppt/ink/ink7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5.492"/>
    </inkml:context>
    <inkml:brush xml:id="br0">
      <inkml:brushProperty name="width" value="0.1" units="cm"/>
      <inkml:brushProperty name="height" value="0.1" units="cm"/>
      <inkml:brushProperty name="color" value="#FFFFFF"/>
    </inkml:brush>
  </inkml:definitions>
  <inkml:trace contextRef="#ctx0" brushRef="#br0">1 2 4248 0 0,'1'-1'3166'0'0,"2"8"-1131"0"0,2 27-340 0 0,4 44-665 0 0,73 506 2676 0 0,-72-529-3749 0 0,10 54-154 0 0,-15-36-4067 0 0</inkml:trace>
</inkml:ink>
</file>

<file path=ppt/ink/ink7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5.838"/>
    </inkml:context>
    <inkml:brush xml:id="br0">
      <inkml:brushProperty name="width" value="0.1" units="cm"/>
      <inkml:brushProperty name="height" value="0.1" units="cm"/>
      <inkml:brushProperty name="color" value="#FFFFFF"/>
    </inkml:brush>
  </inkml:definitions>
  <inkml:trace contextRef="#ctx0" brushRef="#br0">1 58 4688 0 0,'0'-4'182'0'0,"1"1"0"0"0,0 0 0 0 0,-1-1 0 0 0,2 1 0 0 0,-1 0-1 0 0,0 0 1 0 0,1 0 0 0 0,-1 0 0 0 0,1 0 0 0 0,0 0-1 0 0,0 0 1 0 0,0 1 0 0 0,0-1 0 0 0,5-4 0 0 0,-5 6-89 0 0,1 0 1 0 0,-1 0 0 0 0,0 0 0 0 0,0 0 0 0 0,0 1-1 0 0,1-1 1 0 0,-1 1 0 0 0,0-1 0 0 0,0 1-1 0 0,1 0 1 0 0,-1 0 0 0 0,0 0 0 0 0,1 0-1 0 0,-1 0 1 0 0,0 0 0 0 0,1 1 0 0 0,-1-1-1 0 0,0 1 1 0 0,0 0 0 0 0,1-1 0 0 0,-1 1-1 0 0,3 2 1 0 0,7 3 104 0 0,0 1-1 0 0,-1 0 1 0 0,0 1-1 0 0,0 0 0 0 0,-1 1 1 0 0,0 0-1 0 0,0 0 1 0 0,-1 1-1 0 0,0 1 1 0 0,8 13-1 0 0,-5-7-47 0 0,-2 0 0 0 0,0 1-1 0 0,-1 0 1 0 0,-1 0 0 0 0,0 1 0 0 0,5 24 0 0 0,-12-38-91 0 0,0 1 0 0 0,0 0 1 0 0,0 0-1 0 0,-1 0 0 0 0,0 0 1 0 0,0 0-1 0 0,-1 0 1 0 0,1 0-1 0 0,-2-1 0 0 0,1 1 1 0 0,0 0-1 0 0,-1-1 0 0 0,0 1 1 0 0,0-1-1 0 0,-1 1 1 0 0,0-1-1 0 0,0 0 0 0 0,0 0 1 0 0,0 0-1 0 0,-1 0 0 0 0,-6 6 1 0 0,4-5-136 0 0,1-1 1 0 0,-1 0-1 0 0,-1 0 0 0 0,1-1 1 0 0,0 0-1 0 0,-1 0 1 0 0,-7 3-1 0 0,7-4-561 0 0,0 0 0 0 0,0-1 1 0 0,-1 0-1 0 0,1-1 0 0 0,0 1 1 0 0,-1-1-1 0 0,-10 0 0 0 0,7-1-2535 0 0</inkml:trace>
</inkml:ink>
</file>

<file path=ppt/ink/ink7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6.225"/>
    </inkml:context>
    <inkml:brush xml:id="br0">
      <inkml:brushProperty name="width" value="0.1" units="cm"/>
      <inkml:brushProperty name="height" value="0.1" units="cm"/>
      <inkml:brushProperty name="color" value="#FFFFFF"/>
    </inkml:brush>
  </inkml:definitions>
  <inkml:trace contextRef="#ctx0" brushRef="#br0">69 182 4652 0 0,'0'0'660'0'0,"19"-12"1310"0"0,-3 4-1664 0 0,55-34-262 0 0,-65 39-47 0 0,-1-2-1 0 0,0 1 1 0 0,0 0-1 0 0,0-1 1 0 0,0 0-1 0 0,-1 0 1 0 0,0-1-1 0 0,0 1 1 0 0,6-12-1 0 0,-9 16 43 0 0,0-1 0 0 0,-1 1 0 0 0,1-1 0 0 0,-1 1 0 0 0,1-1 0 0 0,-1 1 0 0 0,0-1 0 0 0,0 0 0 0 0,1 1 0 0 0,-1-1 0 0 0,0 1 0 0 0,0-1 0 0 0,-1 0 0 0 0,1 1 0 0 0,0-1 0 0 0,0 1 0 0 0,-1-1 0 0 0,1 0 0 0 0,-1 1 0 0 0,0-1 0 0 0,1 1 0 0 0,-1-1 1 0 0,0 1-1 0 0,0 0 0 0 0,0-1 0 0 0,0 1 0 0 0,0 0 0 0 0,0 0 0 0 0,0 0 0 0 0,0-1 0 0 0,0 1 0 0 0,-1 0 0 0 0,1 0 0 0 0,0 1 0 0 0,-1-1 0 0 0,1 0 0 0 0,-1 0 0 0 0,-2 0 0 0 0,0-1 28 0 0,0 1 0 0 0,1 0 0 0 0,-1 0 0 0 0,0 0 0 0 0,0 0 0 0 0,0 1 0 0 0,0-1 0 0 0,1 1 0 0 0,-1 0 0 0 0,0 1 0 0 0,0-1 0 0 0,0 0 0 0 0,0 1 0 0 0,0 0 0 0 0,-4 2 0 0 0,-1 2 41 0 0,0 0-1 0 0,1 1 1 0 0,0 0 0 0 0,0 1 0 0 0,1-1-1 0 0,-1 2 1 0 0,1-1 0 0 0,1 1-1 0 0,0 0 1 0 0,0 0 0 0 0,0 1 0 0 0,1 0-1 0 0,1-1 1 0 0,-1 2 0 0 0,-4 15 0 0 0,3-7 55 0 0,0 1 0 0 0,1 0 0 0 0,1 0 0 0 0,1 0 0 0 0,1 1 1 0 0,0-1-1 0 0,2 25 0 0 0,0-38-125 0 0,1 0 1 0 0,-1 1 0 0 0,1-1-1 0 0,1 0 1 0 0,-1 0-1 0 0,1 0 1 0 0,0 0-1 0 0,0-1 1 0 0,1 1 0 0 0,0-1-1 0 0,0 1 1 0 0,0-1-1 0 0,0 0 1 0 0,1 0-1 0 0,0 0 1 0 0,0 0-1 0 0,6 4 1 0 0,-4-4-121 0 0,1-1 0 0 0,-1 0-1 0 0,1-1 1 0 0,-1 1 0 0 0,1-1 0 0 0,0-1-1 0 0,0 1 1 0 0,1-1 0 0 0,-1 0 0 0 0,0-1-1 0 0,1 0 1 0 0,-1 0 0 0 0,15-1-1 0 0,-11 0-359 0 0,1 0 0 0 0,-1-1 0 0 0,0-1 0 0 0,0 0 0 0 0,0 0-1 0 0,0-1 1 0 0,0-1 0 0 0,0 0 0 0 0,15-8 0 0 0,-3-1-2559 0 0</inkml:trace>
</inkml:ink>
</file>

<file path=ppt/ink/ink7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6.673"/>
    </inkml:context>
    <inkml:brush xml:id="br0">
      <inkml:brushProperty name="width" value="0.1" units="cm"/>
      <inkml:brushProperty name="height" value="0.1" units="cm"/>
      <inkml:brushProperty name="color" value="#FFFFFF"/>
    </inkml:brush>
  </inkml:definitions>
  <inkml:trace contextRef="#ctx0" brushRef="#br0">4 154 3336 0 0,'-3'4'2601'0'0,"2"13"-1752"0"0,2 20-450 0 0,6 4-222 0 0,1-1 0 0 0,3-1 0 0 0,1 0 0 0 0,30 67 0 0 0,-42-106-183 0 0,0 1 0 0 0,0-1-1 0 0,0 0 1 0 0,0 0 0 0 0,0 0 0 0 0,0 0-1 0 0,0 1 1 0 0,0-1 0 0 0,0 0 0 0 0,0 0-1 0 0,0 0 1 0 0,0 1 0 0 0,0-1 0 0 0,0 0-1 0 0,0 0 1 0 0,0 0 0 0 0,1 0 0 0 0,-1 1-1 0 0,0-1 1 0 0,0 0 0 0 0,0 0 0 0 0,0 0 0 0 0,0 0-1 0 0,0 1 1 0 0,0-1 0 0 0,1 0 0 0 0,-1 0-1 0 0,0 0 1 0 0,0 0 0 0 0,0 0 0 0 0,0 0-1 0 0,0 0 1 0 0,1 1 0 0 0,-1-1 0 0 0,0 0-1 0 0,0 0 1 0 0,0 0 0 0 0,0 0 0 0 0,1 0-1 0 0,-1 0 1 0 0,0 0 0 0 0,0 0 0 0 0,0 0-1 0 0,1 0 1 0 0,-1 0 0 0 0,0 0 0 0 0,0 0 0 0 0,0 0-1 0 0,0 0 1 0 0,1 0 0 0 0,-1 0 0 0 0,0 0-1 0 0,0-1 1 0 0,3-12-72 0 0,-3-19 102 0 0,-2 4 44 0 0,1 0 0 0 0,2-1 0 0 0,0 1-1 0 0,2 0 1 0 0,1 0 0 0 0,9-31 0 0 0,-9 45 80 0 0,1-1 0 0 0,0 1-1 0 0,1 1 1 0 0,0-1 0 0 0,1 1 0 0 0,0 0 0 0 0,1 0 0 0 0,1 1 0 0 0,0 0 0 0 0,1 1 0 0 0,0 0-1 0 0,1 0 1 0 0,15-12 0 0 0,-23 21-92 0 0,0 0-1 0 0,0 0 1 0 0,1 0-1 0 0,-1 0 1 0 0,0 0-1 0 0,1 1 1 0 0,-1-1-1 0 0,1 1 1 0 0,-1 0-1 0 0,1 0 1 0 0,0 0-1 0 0,-1 1 0 0 0,1-1 1 0 0,0 1-1 0 0,0 0 1 0 0,-1 0-1 0 0,1 0 1 0 0,0 1-1 0 0,6 1 1 0 0,-4 0 12 0 0,-1 0 1 0 0,0 1 0 0 0,0-1-1 0 0,0 1 1 0 0,0 0 0 0 0,0 1-1 0 0,-1-1 1 0 0,1 1 0 0 0,-1 0-1 0 0,0 0 1 0 0,6 8 0 0 0,3 6 82 0 0,-1 1 0 0 0,-1 0 0 0 0,-1 1 0 0 0,0 0 0 0 0,10 35 0 0 0,13 81 275 0 0,-13-43-2348 0 0,-10-66-1390 0 0</inkml:trace>
</inkml:ink>
</file>

<file path=ppt/ink/ink7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7.021"/>
    </inkml:context>
    <inkml:brush xml:id="br0">
      <inkml:brushProperty name="width" value="0.1" units="cm"/>
      <inkml:brushProperty name="height" value="0.1" units="cm"/>
      <inkml:brushProperty name="color" value="#FFFFFF"/>
    </inkml:brush>
  </inkml:definitions>
  <inkml:trace contextRef="#ctx0" brushRef="#br0">240 3 4660 0 0,'-6'-1'297'0'0,"1"0"0"0"0,0 1 0 0 0,0 0 0 0 0,-1 0 0 0 0,1 0 0 0 0,0 0-1 0 0,-1 1 1 0 0,1 0 0 0 0,0 0 0 0 0,0 1 0 0 0,0-1 0 0 0,0 1-1 0 0,0 0 1 0 0,0 0 0 0 0,1 1 0 0 0,-1 0 0 0 0,-5 4 0 0 0,-1 0 74 0 0,0 1 1 0 0,1 1-1 0 0,1 0 1 0 0,-1 0 0 0 0,-14 20-1 0 0,15-17-141 0 0,1 1 0 0 0,1 0 0 0 0,0 0 0 0 0,0 1 0 0 0,1 0-1 0 0,1 0 1 0 0,1 0 0 0 0,0 1 0 0 0,0-1 0 0 0,2 1 0 0 0,0 0 0 0 0,0 0 0 0 0,2 28-1 0 0,0-38-213 0 0,1 0 0 0 0,0 0 0 0 0,0 0 0 0 0,0-1-1 0 0,0 1 1 0 0,1 0 0 0 0,0-1 0 0 0,0 1 0 0 0,0-1-1 0 0,0 1 1 0 0,1-1 0 0 0,0 0 0 0 0,0 0-1 0 0,0 0 1 0 0,0-1 0 0 0,1 1 0 0 0,-1-1 0 0 0,1 0-1 0 0,0 1 1 0 0,0-2 0 0 0,7 6 0 0 0,-7-7-94 0 0,0 1 0 0 0,0-1-1 0 0,0 1 1 0 0,0-1 0 0 0,1-1 0 0 0,-1 1 0 0 0,0 0 0 0 0,0-1 0 0 0,0 0 0 0 0,1 0 0 0 0,-1 0-1 0 0,0-1 1 0 0,0 1 0 0 0,1-1 0 0 0,-1 0 0 0 0,0 0 0 0 0,0 0 0 0 0,0-1 0 0 0,0 1 0 0 0,0-1-1 0 0,-1 0 1 0 0,1 0 0 0 0,-1-1 0 0 0,1 1 0 0 0,4-5 0 0 0,-1 0-309 0 0,0 0 1 0 0,0-1-1 0 0,-1 0 1 0 0,0 0-1 0 0,0-1 1 0 0,-1 0-1 0 0,0 0 1 0 0,0 0-1 0 0,-1-1 1 0 0,-1 1-1 0 0,6-20 1 0 0,-1-1-2679 0 0</inkml:trace>
</inkml:ink>
</file>

<file path=ppt/ink/ink7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7.370"/>
    </inkml:context>
    <inkml:brush xml:id="br0">
      <inkml:brushProperty name="width" value="0.1" units="cm"/>
      <inkml:brushProperty name="height" value="0.1" units="cm"/>
      <inkml:brushProperty name="color" value="#FFFFFF"/>
    </inkml:brush>
  </inkml:definitions>
  <inkml:trace contextRef="#ctx0" brushRef="#br0">30 66 3984 0 0,'-2'-10'523'0'0,"1"5"-248"0"0,1 1 0 0 0,-1-1-1 0 0,0 1 1 0 0,-1 0 0 0 0,1-1 0 0 0,-1 1 0 0 0,0 0 0 0 0,0 0 0 0 0,0 0 0 0 0,0 0 0 0 0,-4-4 0 0 0,5 8-209 0 0,1 0 0 0 0,0 0 0 0 0,-1 0 0 0 0,1 1 0 0 0,0-1 0 0 0,-1 0 0 0 0,1 0 0 0 0,0 0-1 0 0,0 1 1 0 0,-1-1 0 0 0,1 0 0 0 0,0 1 0 0 0,0-1 0 0 0,0 0 0 0 0,-1 0 0 0 0,1 1 0 0 0,0-1 0 0 0,0 0 0 0 0,0 1 0 0 0,0-1 0 0 0,0 0 0 0 0,0 1 0 0 0,-1-1 0 0 0,1 1 0 0 0,0-1-1 0 0,0 0 1 0 0,0 1 0 0 0,0-1 0 0 0,0 0 0 0 0,1 1 0 0 0,-1-1 0 0 0,0 0 0 0 0,0 1 0 0 0,0 19 652 0 0,0-17-571 0 0,2 39 637 0 0,2 0 1 0 0,2 1-1 0 0,1-2 0 0 0,26 78 1 0 0,-13-48-119 0 0,-3-11-332 0 0,-7-19 15 0 0,2-1 0 0 0,2 0 0 0 0,1-1 0 0 0,31 55 0 0 0,-43-89-453 0 0,0-1 1 0 0,0 1 0 0 0,0-1 0 0 0,1 0 0 0 0,0 0 0 0 0,0-1 0 0 0,0 1-1 0 0,0-1 1 0 0,0 1 0 0 0,1-2 0 0 0,7 5 0 0 0,-9-6-216 0 0,-1 0-1 0 0,1 0 1 0 0,0-1 0 0 0,-1 1-1 0 0,1-1 1 0 0,0 1 0 0 0,0-1 0 0 0,0 0-1 0 0,-1 0 1 0 0,1 0 0 0 0,0-1 0 0 0,0 1-1 0 0,0-1 1 0 0,-1 1 0 0 0,1-1 0 0 0,0 0-1 0 0,-1 0 1 0 0,1 0 0 0 0,-1-1 0 0 0,1 1-1 0 0,-1 0 1 0 0,1-1 0 0 0,2-3-1 0 0,8-6-2927 0 0</inkml:trace>
</inkml:ink>
</file>

<file path=ppt/ink/ink7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7.727"/>
    </inkml:context>
    <inkml:brush xml:id="br0">
      <inkml:brushProperty name="width" value="0.1" units="cm"/>
      <inkml:brushProperty name="height" value="0.1" units="cm"/>
      <inkml:brushProperty name="color" value="#FFFFFF"/>
    </inkml:brush>
  </inkml:definitions>
  <inkml:trace contextRef="#ctx0" brushRef="#br0">1 216 3932 0 0,'10'-1'772'0'0,"0"1"-1"0"0,-1-2 0 0 0,19-4 0 0 0,57-24-391 0 0,-74 25-288 0 0,-1 1-86 0 0,-1 0 0 0 0,0-1-1 0 0,0 0 1 0 0,-1-1 0 0 0,0 0 0 0 0,0-1 0 0 0,0 1 0 0 0,8-10 0 0 0,-14 14 71 0 0,0 0 0 0 0,-1 0 0 0 0,1 0 0 0 0,0 0 0 0 0,-1 0 0 0 0,1 0 0 0 0,-1 0 1 0 0,0 0-1 0 0,0-1 0 0 0,0 1 0 0 0,0 0 0 0 0,0-1 0 0 0,0 1 0 0 0,-1-1 0 0 0,1 1 0 0 0,-1-1 0 0 0,0 1 0 0 0,0-1 0 0 0,0 1 1 0 0,0-1-1 0 0,0 0 0 0 0,0 1 0 0 0,-1-1 0 0 0,1 1 0 0 0,-1-1 0 0 0,0 1 0 0 0,1 0 0 0 0,-1-1 0 0 0,0 1 0 0 0,-1 0 0 0 0,1-1 0 0 0,0 1 1 0 0,-1 0-1 0 0,1 0 0 0 0,-1 0 0 0 0,0 0 0 0 0,-3-3 0 0 0,3 3 43 0 0,-1 0 0 0 0,0-1 0 0 0,0 1 1 0 0,0 0-1 0 0,0 1 0 0 0,-1-1 0 0 0,1 0 0 0 0,0 1 0 0 0,-1 0 0 0 0,1 0 1 0 0,-1 0-1 0 0,0 0 0 0 0,1 1 0 0 0,-1-1 0 0 0,1 1 0 0 0,-1 0 0 0 0,0 0 1 0 0,1 0-1 0 0,-1 0 0 0 0,0 1 0 0 0,1 0 0 0 0,-1-1 0 0 0,1 1 0 0 0,-1 1 1 0 0,1-1-1 0 0,-1 0 0 0 0,1 1 0 0 0,0 0 0 0 0,0 0 0 0 0,0 0 0 0 0,0 0 1 0 0,-5 5-1 0 0,1-1 28 0 0,0 0 1 0 0,0 0-1 0 0,1 1 1 0 0,0 0-1 0 0,0 0 1 0 0,0 1-1 0 0,1 0 1 0 0,1 0 0 0 0,-1 0-1 0 0,1 1 1 0 0,-5 16-1 0 0,5-10 17 0 0,0-1 0 0 0,2 1 0 0 0,0-1 0 0 0,0 1 0 0 0,1 0 0 0 0,1 0 1 0 0,1 0-1 0 0,3 25 0 0 0,-2-34-212 0 0,-1-1 0 0 0,1 1 0 0 0,0 0 0 0 0,1-1 0 0 0,-1 1 0 0 0,1-1 0 0 0,0 1 0 0 0,0-1 1 0 0,1 0-1 0 0,0-1 0 0 0,0 1 0 0 0,0 0 0 0 0,0-1 0 0 0,1 0 0 0 0,-1 0 0 0 0,1-1 0 0 0,0 1 1 0 0,0-1-1 0 0,1 0 0 0 0,-1 0 0 0 0,0 0 0 0 0,1-1 0 0 0,10 3 0 0 0,-8-3-386 0 0,0 1-1 0 0,0-1 0 0 0,0-1 1 0 0,0 1-1 0 0,1-1 0 0 0,-1-1 0 0 0,0 0 1 0 0,1 0-1 0 0,-1 0 0 0 0,0-1 1 0 0,1-1-1 0 0,-1 1 0 0 0,0-1 1 0 0,0-1-1 0 0,0 1 0 0 0,0-1 1 0 0,9-5-1 0 0,2-5-2793 0 0</inkml:trace>
</inkml:ink>
</file>

<file path=ppt/ink/ink7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8.099"/>
    </inkml:context>
    <inkml:brush xml:id="br0">
      <inkml:brushProperty name="width" value="0.1" units="cm"/>
      <inkml:brushProperty name="height" value="0.1" units="cm"/>
      <inkml:brushProperty name="color" value="#FFFFFF"/>
    </inkml:brush>
  </inkml:definitions>
  <inkml:trace contextRef="#ctx0" brushRef="#br0">11 160 3812 0 0,'-5'1'3118'0'0,"5"-1"-3070"0"0,0 0 0 0 0,0 0 0 0 0,0 0 0 0 0,0-1 0 0 0,-3 17 1377 0 0,1 19-361 0 0,3-9-1010 0 0,2 0-1 0 0,0-1 1 0 0,2 1 0 0 0,10 31 0 0 0,-16-70-393 0 0,0 1 0 0 0,1-1 0 0 0,3-17 0 0 0,-1-19 520 0 0,-2 33-66 0 0,0-13 611 0 0,1 0 0 0 0,6-37 0 0 0,-7 60-587 0 0,1 0 0 0 0,1 0 1 0 0,-1 0-1 0 0,1 0 0 0 0,0 0 0 0 0,1 0 0 0 0,-1 0 0 0 0,1 1 0 0 0,0-1 0 0 0,0 1 0 0 0,1 0 0 0 0,0-1 0 0 0,0 2 0 0 0,0-1 0 0 0,0 0 0 0 0,9-6 0 0 0,-10 10-87 0 0,0-1 0 0 0,1 0-1 0 0,-1 1 1 0 0,1-1 0 0 0,-1 1 0 0 0,1 0 0 0 0,-1 0-1 0 0,1 0 1 0 0,-1 1 0 0 0,1-1 0 0 0,0 1 0 0 0,-1 0-1 0 0,1 0 1 0 0,0 0 0 0 0,5 1 0 0 0,-3 1 3 0 0,1 0 0 0 0,-1 0-1 0 0,0 0 1 0 0,0 0 0 0 0,0 1 0 0 0,0 0 0 0 0,-1 1 0 0 0,8 4 0 0 0,-4-1 7 0 0,0 1 0 0 0,0 0 1 0 0,0 1-1 0 0,-1 0 0 0 0,-1 0 0 0 0,1 0 1 0 0,-1 1-1 0 0,-1 0 0 0 0,6 13 0 0 0,-4-5 18 0 0,-2-1-1 0 0,0 1 1 0 0,-1 1-1 0 0,-1-1 0 0 0,2 25 1 0 0,-5-30-493 0 0,0 0 0 0 0,-2 0 0 0 0,-1 18 0 0 0,0-23-612 0 0,1 1 0 0 0,-1 0 0 0 0,-1-1 0 0 0,0 1 0 0 0,-6 12-1 0 0,3-10-2039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03.574"/>
    </inkml:context>
    <inkml:brush xml:id="br0">
      <inkml:brushProperty name="width" value="0.1" units="cm"/>
      <inkml:brushProperty name="height" value="0.1" units="cm"/>
      <inkml:brushProperty name="color" value="#FFFFFF"/>
    </inkml:brush>
  </inkml:definitions>
  <inkml:trace contextRef="#ctx0" brushRef="#br0">29 13 5352 0 0,'0'-1'126'0'0,"-1"1"-1"0"0,1 0 0 0 0,0 0 0 0 0,0-1 0 0 0,-1 1 0 0 0,1 0 0 0 0,0-1 0 0 0,0 1 0 0 0,0 0 0 0 0,-1-1 1 0 0,1 1-1 0 0,0 0 0 0 0,0-1 0 0 0,0 1 0 0 0,0-1 0 0 0,0 1 0 0 0,0 0 0 0 0,-1-1 0 0 0,1 1 0 0 0,0-1 0 0 0,0 1 1 0 0,0 0-1 0 0,1-1 0 0 0,-1 1 0 0 0,0-1 0 0 0,0 1 0 0 0,0 0 0 0 0,0-1 0 0 0,0 1 0 0 0,0-1 0 0 0,0 1 1 0 0,1-1-1 0 0,12 7 1270 0 0,14 18-719 0 0,-1 3-259 0 0,-2 2 0 0 0,-2 0 0 0 0,24 40 0 0 0,-27-40-112 0 0,-5-8-91 0 0,-1 0 0 0 0,-1 1-1 0 0,-1 1 1 0 0,-1-1 0 0 0,7 26-1 0 0,-14-36-141 0 0,0 1 1 0 0,-1-1-1 0 0,0 0 0 0 0,-1 0 0 0 0,0 1 1 0 0,-1-1-1 0 0,-1 1 0 0 0,0-1 0 0 0,0 0 0 0 0,-2 1 1 0 0,1-1-1 0 0,-6 13 0 0 0,-1 3 27 0 0,-2 0 0 0 0,-1-2 0 0 0,-26 44 0 0 0,28-55-178 0 0,0 0-1 0 0,-1 0 0 0 0,-1-1 1 0 0,0 0-1 0 0,0-1 1 0 0,-2 0-1 0 0,0-1 1 0 0,-22 15-1 0 0,24-20-1815 0 0,-1 0 0 0 0,1-1 0 0 0,-27 9 0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7.008"/>
    </inkml:context>
    <inkml:brush xml:id="br0">
      <inkml:brushProperty name="width" value="0.1" units="cm"/>
      <inkml:brushProperty name="height" value="0.1" units="cm"/>
      <inkml:brushProperty name="color" value="#FFFFFF"/>
    </inkml:brush>
  </inkml:definitions>
  <inkml:trace contextRef="#ctx0" brushRef="#br0">35 8 4636 0 0,'-1'0'105'0'0,"1"-1"0"0"0,0 0 0 0 0,-1 1-1 0 0,1-1 1 0 0,-1 1 0 0 0,0-1 0 0 0,1 1-1 0 0,-1 0 1 0 0,1-1 0 0 0,-1 1 0 0 0,0-1 0 0 0,1 1-1 0 0,-1 0 1 0 0,0 0 0 0 0,1-1 0 0 0,-1 1-1 0 0,0 0 1 0 0,1 0 0 0 0,-1 0 0 0 0,0 0-1 0 0,1 0 1 0 0,-1 0 0 0 0,0 0 0 0 0,0 0-1 0 0,1 0 1 0 0,-1 0 0 0 0,0 0 0 0 0,1 0-1 0 0,-1 0 1 0 0,0 1 0 0 0,0-1 0 0 0,0 1 1 0 0,0 1 0 0 0,0-1-1 0 0,0 0 1 0 0,0 1 0 0 0,0-1 0 0 0,0 0 0 0 0,1 1 0 0 0,-1-1 0 0 0,0 1 0 0 0,1-1 0 0 0,-1 1 0 0 0,1-1 0 0 0,-1 4 0 0 0,0 10 141 0 0,0 1 1 0 0,1 20 0 0 0,0-26 74 0 0,3 69 4 0 0,4-1 0 0 0,3 0 0 0 0,3 0 0 0 0,25 76 0 0 0,-20-103-4540 0 0,-13-45 1421 0 0</inkml:trace>
</inkml:ink>
</file>

<file path=ppt/ink/ink7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8.464"/>
    </inkml:context>
    <inkml:brush xml:id="br0">
      <inkml:brushProperty name="width" value="0.1" units="cm"/>
      <inkml:brushProperty name="height" value="0.1" units="cm"/>
      <inkml:brushProperty name="color" value="#FFFFFF"/>
    </inkml:brush>
  </inkml:definitions>
  <inkml:trace contextRef="#ctx0" brushRef="#br0">0 5 5957 0 0,'0'-1'55'0'0,"0"1"1"0"0,0 0 0 0 0,0 0 0 0 0,0 0-1 0 0,0 0 1 0 0,1-1 0 0 0,-1 1 0 0 0,0 0-1 0 0,0 0 1 0 0,0 0 0 0 0,0 0 0 0 0,1-1 223 0 0,-1 1-224 0 0,0 0 1 0 0,0 0 0 0 0,0 0 0 0 0,0-1-1 0 0,0 1 1 0 0,1 0 0 0 0,-1 0 0 0 0,0 0-1 0 0,0 0 1 0 0,0 0 0 0 0,0 0 0 0 0,0 0 0 0 0,1 0-1 0 0,-1 0 1 0 0,0 0 0 0 0,0 0 0 0 0,0 0-1 0 0,1 0 1 0 0,-1 0 0 0 0,0 0 0 0 0,0 0-1 0 0,0 0 1 0 0,0 0 0 0 0,1 0 0 0 0,-1 0-1 0 0,0 0 1 0 0,0 0 0 0 0,0 0 0 0 0,1 1 0 0 0,7 8 1143 0 0,5 12-180 0 0,-1 7-331 0 0,-2 1 0 0 0,0 0 0 0 0,-2 1 0 0 0,6 41 0 0 0,4 123 761 0 0,-3-17-518 0 0,-12-154-749 0 0,1 0 0 0 0,1 0 0 0 0,1-1-1 0 0,14 34 1 0 0,-18-51-155 0 0,0 0-1 0 0,0 0 1 0 0,1 0-1 0 0,-1-1 0 0 0,1 1 1 0 0,1-1-1 0 0,-1 1 0 0 0,0-1 1 0 0,1 0-1 0 0,0-1 1 0 0,0 1-1 0 0,0 0 0 0 0,0-1 1 0 0,1 0-1 0 0,-1 0 0 0 0,1-1 1 0 0,0 1-1 0 0,0-1 0 0 0,0 0 1 0 0,0 0-1 0 0,0 0 1 0 0,0-1-1 0 0,1 0 0 0 0,-1 0 1 0 0,8 0-1 0 0,-5-1-292 0 0,-1-1-1 0 0,0 0 1 0 0,0-1-1 0 0,-1 0 1 0 0,1 0 0 0 0,0 0-1 0 0,0-1 1 0 0,-1 0 0 0 0,0 0-1 0 0,7-5 1 0 0,-7 4-718 0 0,-1 0 0 0 0,0 0 1 0 0,0 0-1 0 0,0 0 0 0 0,0-1 0 0 0,6-8 1 0 0,-6 5-2184 0 0</inkml:trace>
</inkml:ink>
</file>

<file path=ppt/ink/ink7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8.830"/>
    </inkml:context>
    <inkml:brush xml:id="br0">
      <inkml:brushProperty name="width" value="0.1" units="cm"/>
      <inkml:brushProperty name="height" value="0.1" units="cm"/>
      <inkml:brushProperty name="color" value="#FFFFFF"/>
    </inkml:brush>
  </inkml:definitions>
  <inkml:trace contextRef="#ctx0" brushRef="#br0">1 177 6873 0 0,'6'-4'623'0'0,"-1"0"0"0"0,1 0 0 0 0,1 1 1 0 0,-1 0-1 0 0,8-3 0 0 0,7-1 113 0 0,36-6 0 0 0,-4 2 46 0 0,205-57 669 0 0,-179 50-1916 0 0,67-14-4636 0 0,-120 28 1967 0 0</inkml:trace>
</inkml:ink>
</file>

<file path=ppt/ink/ink7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19.185"/>
    </inkml:context>
    <inkml:brush xml:id="br0">
      <inkml:brushProperty name="width" value="0.1" units="cm"/>
      <inkml:brushProperty name="height" value="0.1" units="cm"/>
      <inkml:brushProperty name="color" value="#FFFFFF"/>
    </inkml:brush>
  </inkml:definitions>
  <inkml:trace contextRef="#ctx0" brushRef="#br0">11 1 6553 0 0,'-1'4'1060'0'0,"-1"1"-124"0"0,2-2-128 0 0,-3 1-172 0 0,3 0-200 0 0,-2-2-256 0 0,2 0-12 0 0,0 0-692 0 0,-3 0-692 0 0</inkml:trace>
</inkml:ink>
</file>

<file path=ppt/ink/ink7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4.309"/>
    </inkml:context>
    <inkml:brush xml:id="br0">
      <inkml:brushProperty name="width" value="0.1" units="cm"/>
      <inkml:brushProperty name="height" value="0.1" units="cm"/>
      <inkml:brushProperty name="color" value="#FFFFFF"/>
    </inkml:brush>
  </inkml:definitions>
  <inkml:trace contextRef="#ctx0" brushRef="#br0">30 16 1772 0 0,'-30'0'6903'0'0,"50"0"-4405"0"0,441-11-1568 0 0,-434 10-1239 0 0,32-2-228 0 0,-20 3-3326 0 0</inkml:trace>
</inkml:ink>
</file>

<file path=ppt/ink/ink7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4.775"/>
    </inkml:context>
    <inkml:brush xml:id="br0">
      <inkml:brushProperty name="width" value="0.1" units="cm"/>
      <inkml:brushProperty name="height" value="0.1" units="cm"/>
      <inkml:brushProperty name="color" value="#FFFFFF"/>
    </inkml:brush>
  </inkml:definitions>
  <inkml:trace contextRef="#ctx0" brushRef="#br0">67 14 1472 0 0,'-16'-7'1622'0'0,"-4"0"1148"0"0,19 7-2704 0 0,0 1-1 0 0,0-1 1 0 0,1 1 0 0 0,-1-1 0 0 0,0 1-1 0 0,0 0 1 0 0,1-1 0 0 0,-1 1 0 0 0,1 0-1 0 0,-1-1 1 0 0,0 1 0 0 0,1 0 0 0 0,-1 0-1 0 0,1 0 1 0 0,0 0 0 0 0,-1-1 0 0 0,1 1-1 0 0,0 0 1 0 0,-1 0 0 0 0,1 0 0 0 0,0 0-1 0 0,0 0 1 0 0,0 0 0 0 0,0 0 0 0 0,0 1-1 0 0,-9 71 1161 0 0,3 1-1 0 0,4 82 0 0 0,2-113-916 0 0,0-34-251 0 0,-1 21 177 0 0,1-1 0 0 0,2 1 0 0 0,1 0 0 0 0,1-1 0 0 0,9 33 0 0 0,-11-58-201 0 0,0 0 1 0 0,0-1-1 0 0,0 1 1 0 0,1 0 0 0 0,-1-1-1 0 0,1 0 1 0 0,0 1-1 0 0,0-1 1 0 0,0 0-1 0 0,0-1 1 0 0,0 1-1 0 0,1 0 1 0 0,-1-1-1 0 0,1 0 1 0 0,0 0-1 0 0,0 0 1 0 0,-1 0 0 0 0,1 0-1 0 0,0-1 1 0 0,1 0-1 0 0,-1 0 1 0 0,0 0-1 0 0,6 0 1 0 0,12 2-23 0 0,-1-2 0 0 0,1 0 0 0 0,29-3 0 0 0,-36 1-74 0 0,53-6-1683 0 0,85-19 1 0 0,-138 23 1088 0 0,-3 1-2167 0 0</inkml:trace>
</inkml:ink>
</file>

<file path=ppt/ink/ink7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5.172"/>
    </inkml:context>
    <inkml:brush xml:id="br0">
      <inkml:brushProperty name="width" value="0.1" units="cm"/>
      <inkml:brushProperty name="height" value="0.1" units="cm"/>
      <inkml:brushProperty name="color" value="#FFFFFF"/>
    </inkml:brush>
  </inkml:definitions>
  <inkml:trace contextRef="#ctx0" brushRef="#br0">1 65 3380 0 0,'0'-2'544'0'0,"0"-1"-32"0"0,2 1-44 0 0,2 0-48 0 0,4 0-43 0 0,7-1-29 0 0,5 0-116 0 0,1-1-48 0 0,5-1-144 0 0,1 0-152 0 0,2 0-148 0 0,0-1-228 0 0,2 1-525 0 0,0 0-103 0 0,-2-2-76 0 0,1 1-176 0 0</inkml:trace>
</inkml:ink>
</file>

<file path=ppt/ink/ink7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5.528"/>
    </inkml:context>
    <inkml:brush xml:id="br0">
      <inkml:brushProperty name="width" value="0.1" units="cm"/>
      <inkml:brushProperty name="height" value="0.1" units="cm"/>
      <inkml:brushProperty name="color" value="#FFFFFF"/>
    </inkml:brush>
  </inkml:definitions>
  <inkml:trace contextRef="#ctx0" brushRef="#br0">0 141 1504 0 0,'59'-22'3174'0'0,"102"-25"-1"0"0,-11 14-1990 0 0,22-5-5983 0 0,-167 38 3490 0 0,-1 0-62 0 0</inkml:trace>
</inkml:ink>
</file>

<file path=ppt/ink/ink7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5.887"/>
    </inkml:context>
    <inkml:brush xml:id="br0">
      <inkml:brushProperty name="width" value="0.1" units="cm"/>
      <inkml:brushProperty name="height" value="0.1" units="cm"/>
      <inkml:brushProperty name="color" value="#FFFFFF"/>
    </inkml:brush>
  </inkml:definitions>
  <inkml:trace contextRef="#ctx0" brushRef="#br0">44 1 1616 0 0,'-4'7'550'0'0,"0"1"0"0"0,0 0 0 0 0,1 0 0 0 0,-1 1 0 0 0,2-1 1 0 0,-1 1-1 0 0,-1 16 0 0 0,-4 68 1288 0 0,6-58-1059 0 0,-3 206 1841 0 0,6-153-1938 0 0,4 104 234 0 0,8 138 373 0 0,-13-315-1229 0 0,0-4 142 0 0,1 0 0 0 0,0 0 0 0 0,3 15 0 0 0,-4-25-170 0 0,1 1-1 0 0,-1 0 1 0 0,0-1 0 0 0,1 1-1 0 0,-1-1 1 0 0,1 1 0 0 0,0 0-1 0 0,-1-1 1 0 0,1 0-1 0 0,0 1 1 0 0,0-1 0 0 0,0 1-1 0 0,0-1 1 0 0,0 0-1 0 0,0 0 1 0 0,1 0 0 0 0,-1 0-1 0 0,0 0 1 0 0,1 0-1 0 0,-1 0 1 0 0,0 0 0 0 0,1 0-1 0 0,-1 0 1 0 0,1-1-1 0 0,-1 1 1 0 0,1-1 0 0 0,0 1-1 0 0,-1-1 1 0 0,3 1-1 0 0,38-1 94 0 0,1-1-1 0 0,72-12 0 0 0,16-16-3762 0 0,-87 12-1307 0 0,-31 7 1970 0 0</inkml:trace>
</inkml:ink>
</file>

<file path=ppt/ink/ink7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6.249"/>
    </inkml:context>
    <inkml:brush xml:id="br0">
      <inkml:brushProperty name="width" value="0.1" units="cm"/>
      <inkml:brushProperty name="height" value="0.1" units="cm"/>
      <inkml:brushProperty name="color" value="#FFFFFF"/>
    </inkml:brush>
  </inkml:definitions>
  <inkml:trace contextRef="#ctx0" brushRef="#br0">292 0 3992 0 0,'-2'7'563'0'0,"0"0"0"0"0,-1 0 0 0 0,1-1-1 0 0,-1 1 1 0 0,-1-1 0 0 0,1 0 0 0 0,-1 0 0 0 0,-8 10-1 0 0,-7 13 303 0 0,-23 46-72 0 0,-135 269 1738 0 0,175-340-3323 0 0,0 0 1 0 0,1-1 0 0 0,-1 1-1 0 0,0-1 1 0 0,0 1-1 0 0,-6 5 1 0 0</inkml:trace>
</inkml:ink>
</file>

<file path=ppt/ink/ink7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6.599"/>
    </inkml:context>
    <inkml:brush xml:id="br0">
      <inkml:brushProperty name="width" value="0.1" units="cm"/>
      <inkml:brushProperty name="height" value="0.1" units="cm"/>
      <inkml:brushProperty name="color" value="#FFFFFF"/>
    </inkml:brush>
  </inkml:definitions>
  <inkml:trace contextRef="#ctx0" brushRef="#br0">1 0 4632 0 0,'6'10'2470'0'0,"22"22"-1088"0"0,32 50-1 0 0,-23-30-612 0 0,31 37 626 0 0,119 119 1 0 0,-168-189-1369 0 0,93 85 489 0 0,-95-90-1886 0 0,0-2-1 0 0,33 18 1 0 0,-43-27-212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7.416"/>
    </inkml:context>
    <inkml:brush xml:id="br0">
      <inkml:brushProperty name="width" value="0.1" units="cm"/>
      <inkml:brushProperty name="height" value="0.1" units="cm"/>
      <inkml:brushProperty name="color" value="#FFFFFF"/>
    </inkml:brush>
  </inkml:definitions>
  <inkml:trace contextRef="#ctx0" brushRef="#br0">1 188 3576 0 0,'1'-9'238'0'0,"2"1"0"0"0,-1-1-1 0 0,1 1 1 0 0,0 0-1 0 0,1 0 1 0 0,0 0-1 0 0,0 0 1 0 0,1 1 0 0 0,-1 0-1 0 0,2 0 1 0 0,-1 0-1 0 0,1 0 1 0 0,8-6 0 0 0,-5 5-47 0 0,1 0 0 0 0,0 1 0 0 0,0 1 0 0 0,0 0 0 0 0,1 0 0 0 0,0 1 0 0 0,0 0 0 0 0,0 1 0 0 0,15-4 0 0 0,-15 5-110 0 0,-1 1 1 0 0,1 0 0 0 0,0 1-1 0 0,-1 0 1 0 0,1 0 0 0 0,0 1 0 0 0,0 0-1 0 0,0 1 1 0 0,-1 1 0 0 0,1-1-1 0 0,0 2 1 0 0,-1-1 0 0 0,1 2-1 0 0,-1-1 1 0 0,0 1 0 0 0,0 1-1 0 0,0 0 1 0 0,-1 0 0 0 0,0 1 0 0 0,0 0-1 0 0,0 1 1 0 0,14 14 0 0 0,-19-17-53 0 0,0 1 1 0 0,0 0-1 0 0,-1 0 1 0 0,0 0-1 0 0,0 0 1 0 0,0 1-1 0 0,-1-1 1 0 0,1 1 0 0 0,-1-1-1 0 0,-1 1 1 0 0,1 0-1 0 0,-1 0 1 0 0,0 0-1 0 0,0 0 1 0 0,-1 0-1 0 0,0 0 1 0 0,0 0-1 0 0,0 0 1 0 0,-1 0-1 0 0,1 0 1 0 0,-2 0 0 0 0,1 0-1 0 0,-1 0 1 0 0,0-1-1 0 0,0 1 1 0 0,0 0-1 0 0,-1-1 1 0 0,0 0-1 0 0,0 0 1 0 0,0 1-1 0 0,0-2 1 0 0,-1 1 0 0 0,0 0-1 0 0,0-1 1 0 0,-1 0-1 0 0,1 0 1 0 0,-1 0-1 0 0,0 0 1 0 0,0-1-1 0 0,0 0 1 0 0,0 0-1 0 0,0 0 1 0 0,-1 0-1 0 0,0-1 1 0 0,1 0 0 0 0,-1-1-1 0 0,0 1 1 0 0,0-1-1 0 0,0 0 1 0 0,0 0-1 0 0,-10-1 1 0 0,-14-6-2287 0 0,29 6 2133 0 0,1 0 0 0 0,-1 0 0 0 0,1 0 0 0 0,-1 0 0 0 0,1 0 0 0 0,0-1 0 0 0,-1 1 0 0 0,1 0 0 0 0,-1 0 0 0 0,1 0 0 0 0,-1-1 0 0 0,1 1 0 0 0,0 0 0 0 0,-1 0-1 0 0,1-1 1 0 0,0 1 0 0 0,-1 0 0 0 0,1-1 0 0 0,0 1 0 0 0,-1 0 0 0 0,1-1 0 0 0,0 1 0 0 0,0-1 0 0 0,-1 1 0 0 0,1-1 0 0 0,0 1 0 0 0,0 0 0 0 0,0-1 0 0 0,0 1 0 0 0,0-1 0 0 0,-1 1 0 0 0,1-1 0 0 0,0 1 0 0 0,0-1 0 0 0,0 1-1 0 0,0-1 1 0 0,0 1 0 0 0,1-1 0 0 0,-1 1 0 0 0,0 0 0 0 0,0-1 0 0 0,0 1 0 0 0,0-1 0 0 0,0 1 0 0 0,1-1 0 0 0,-1 1 0 0 0,0 0 0 0 0,0-1 0 0 0,1 1 0 0 0,-1-1 0 0 0,0 1 0 0 0,1 0 0 0 0,-1-1 0 0 0,0 1 0 0 0,1 0 0 0 0,-1-1-1 0 0,0 1 1 0 0,1 0 0 0 0,-1 0 0 0 0,1 0 0 0 0,-1-1 0 0 0,1 1 0 0 0,5-3-688 0 0</inkml:trace>
</inkml:ink>
</file>

<file path=ppt/ink/ink7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6.948"/>
    </inkml:context>
    <inkml:brush xml:id="br0">
      <inkml:brushProperty name="width" value="0.1" units="cm"/>
      <inkml:brushProperty name="height" value="0.1" units="cm"/>
      <inkml:brushProperty name="color" value="#FFFFFF"/>
    </inkml:brush>
  </inkml:definitions>
  <inkml:trace contextRef="#ctx0" brushRef="#br0">1 31 3020 0 0,'50'-11'1086'0'0,"1"3"0"0"0,0 1-1 0 0,0 3 1 0 0,75 4 0 0 0,-101 0-419 0 0,-21 0-580 0 0,-1 1 1 0 0,0-1-1 0 0,0 1 1 0 0,0 0-1 0 0,0 0 1 0 0,0 1 0 0 0,0-1-1 0 0,-1 1 1 0 0,1-1-1 0 0,0 1 1 0 0,-1 0 0 0 0,1 0-1 0 0,-1 0 1 0 0,1 0-1 0 0,-1 0 1 0 0,0 1 0 0 0,0-1-1 0 0,0 1 1 0 0,0-1-1 0 0,-1 1 1 0 0,1 0 0 0 0,2 5-1 0 0,4 9 192 0 0,-1 0-1 0 0,8 30 0 0 0,-11-34-123 0 0,48 220 1225 0 0,-12-37-642 0 0,-30-162-610 0 0,-2 0 1 0 0,-2 1-1 0 0,-1-1 0 0 0,-1 1 1 0 0,-2 55-1 0 0,-2-87-118 0 0,0 0 0 0 0,-1 0-1 0 0,0-1 1 0 0,1 1 0 0 0,-1 0 0 0 0,0-1 0 0 0,0 1 0 0 0,0-1-1 0 0,-1 1 1 0 0,1-1 0 0 0,-1 0 0 0 0,1 1 0 0 0,-1-1 0 0 0,0 0-1 0 0,0 0 1 0 0,0 0 0 0 0,0 0 0 0 0,0-1 0 0 0,0 1-1 0 0,-1 0 1 0 0,1-1 0 0 0,0 0 0 0 0,-1 1 0 0 0,1-1 0 0 0,-1 0-1 0 0,0 0 1 0 0,1-1 0 0 0,-5 2 0 0 0,-8 1 84 0 0,1-1 0 0 0,-2-1 0 0 0,1 0 0 0 0,-18-1 1 0 0,0 0 147 0 0,0 2-281 0 0,-57 1 510 0 0,81-3-1280 0 0,1-1 0 0 0,0 0 0 0 0,0-1 1 0 0,-14-4-1 0 0</inkml:trace>
</inkml:ink>
</file>

<file path=ppt/ink/ink7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7.299"/>
    </inkml:context>
    <inkml:brush xml:id="br0">
      <inkml:brushProperty name="width" value="0.1" units="cm"/>
      <inkml:brushProperty name="height" value="0.1" units="cm"/>
      <inkml:brushProperty name="color" value="#FFFFFF"/>
    </inkml:brush>
  </inkml:definitions>
  <inkml:trace contextRef="#ctx0" brushRef="#br0">0 25 5088 0 0,'21'0'1045'0'0,"1"0"-145"0"0,4-3-92 0 0,-1 3-108 0 0,-1-3-128 0 0,4 1-160 0 0,0-1-200 0 0,-1 3-216 0 0,1-2 4 0 0,-2-1-568 0 0,0 2-724 0 0,-2-2-16 0 0,-2 1-57 0 0,-7 2 33 0 0,1 0 32 0 0,-5-2-8 0 0</inkml:trace>
</inkml:ink>
</file>

<file path=ppt/ink/ink7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7.649"/>
    </inkml:context>
    <inkml:brush xml:id="br0">
      <inkml:brushProperty name="width" value="0.1" units="cm"/>
      <inkml:brushProperty name="height" value="0.1" units="cm"/>
      <inkml:brushProperty name="color" value="#FFFFFF"/>
    </inkml:brush>
  </inkml:definitions>
  <inkml:trace contextRef="#ctx0" brushRef="#br0">10 1 2448 0 0,'-9'20'3091'0'0,"8"-19"-2986"0"0,1-1 1 0 0,0 1-1 0 0,0-1 1 0 0,0 1 0 0 0,1-1-1 0 0,-1 0 1 0 0,0 1-1 0 0,0-1 1 0 0,0 1-1 0 0,0-1 1 0 0,0 1-1 0 0,0-1 1 0 0,0 0-1 0 0,1 1 1 0 0,-1-1-1 0 0,0 1 1 0 0,0-1-1 0 0,1 0 1 0 0,-1 1 0 0 0,0-1-1 0 0,1 0 1 0 0,-1 0-1 0 0,0 1 1 0 0,1-1-1 0 0,-1 0 1 0 0,1 1-1 0 0,3 0 190 0 0,-1 0 0 0 0,1 0 0 0 0,0 0 0 0 0,0-1 0 0 0,-1 0 0 0 0,1 1 0 0 0,7-2 0 0 0,-6 1-453 0 0,81-4-757 0 0,-55 0-1331 0 0,0-1-1 0 0,36-10 1 0 0,-47 9 962 0 0</inkml:trace>
</inkml:ink>
</file>

<file path=ppt/ink/ink7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8.024"/>
    </inkml:context>
    <inkml:brush xml:id="br0">
      <inkml:brushProperty name="width" value="0.1" units="cm"/>
      <inkml:brushProperty name="height" value="0.1" units="cm"/>
      <inkml:brushProperty name="color" value="#FFFFFF"/>
    </inkml:brush>
  </inkml:definitions>
  <inkml:trace contextRef="#ctx0" brushRef="#br0">1 13 1976 0 0,'6'-12'4288'0'0,"-6"24"-1006"0"0,1 8-2940 0 0,6 214 2959 0 0,-6-63-2027 0 0,2-110-1095 0 0,0 6-1255 0 0,0-23-2652 0 0,-3-35 1943 0 0,0-1-1260 0 0</inkml:trace>
</inkml:ink>
</file>

<file path=ppt/ink/ink7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8.392"/>
    </inkml:context>
    <inkml:brush xml:id="br0">
      <inkml:brushProperty name="width" value="0.1" units="cm"/>
      <inkml:brushProperty name="height" value="0.1" units="cm"/>
      <inkml:brushProperty name="color" value="#FFFFFF"/>
    </inkml:brush>
  </inkml:definitions>
  <inkml:trace contextRef="#ctx0" brushRef="#br0">14 0 5300 0 0,'-1'1'244'0'0,"0"0"0"0"0,0 0-1 0 0,0 0 1 0 0,0 0 0 0 0,0 0-1 0 0,0 0 1 0 0,0 0-1 0 0,0 1 1 0 0,1-1 0 0 0,-1 0-1 0 0,0 1 1 0 0,1-1-1 0 0,-1 0 1 0 0,1 1 0 0 0,-1-1-1 0 0,1 1 1 0 0,-1 2 0 0 0,2-3-156 0 0,0 0 0 0 0,0 0 1 0 0,-1 0-1 0 0,1 0 1 0 0,0 0-1 0 0,0 0 1 0 0,0 0-1 0 0,0 0 1 0 0,0 0-1 0 0,0 0 1 0 0,0-1-1 0 0,0 1 1 0 0,0 0-1 0 0,1-1 1 0 0,-1 1-1 0 0,0-1 1 0 0,0 1-1 0 0,1-1 1 0 0,-1 1-1 0 0,2-1 1 0 0,32 9 384 0 0,0-2 1 0 0,72 6 0 0 0,-102-13-460 0 0,28 3 224 0 0,136 4 567 0 0,40-11 481 0 0,-81 0-2224 0 0,-43 3-3337 0 0</inkml:trace>
</inkml:ink>
</file>

<file path=ppt/ink/ink7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8.887"/>
    </inkml:context>
    <inkml:brush xml:id="br0">
      <inkml:brushProperty name="width" value="0.1" units="cm"/>
      <inkml:brushProperty name="height" value="0.1" units="cm"/>
      <inkml:brushProperty name="color" value="#FFFFFF"/>
    </inkml:brush>
  </inkml:definitions>
  <inkml:trace contextRef="#ctx0" brushRef="#br0">249 6 5096 0 0,'-3'-5'3340'0'0,"-4"12"-2069"0"0,-8 21-1158 0 0,12-22 276 0 0,-74 159 1282 0 0,4 11-505 0 0,55-137-1065 0 0,4-10-107 0 0,-13 37 1 0 0,24-57-1023 0 0,1 0 1 0 0,0 1 0 0 0,0-1 0 0 0,-1 19-1 0 0,3-21-1991 0 0</inkml:trace>
</inkml:ink>
</file>

<file path=ppt/ink/ink7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39.277"/>
    </inkml:context>
    <inkml:brush xml:id="br0">
      <inkml:brushProperty name="width" value="0.1" units="cm"/>
      <inkml:brushProperty name="height" value="0.1" units="cm"/>
      <inkml:brushProperty name="color" value="#FFFFFF"/>
    </inkml:brush>
  </inkml:definitions>
  <inkml:trace contextRef="#ctx0" brushRef="#br0">13 68 6085 0 0,'-3'-9'540'0'0,"1"0"168"0"0,0 0-1 0 0,0 0 1 0 0,0 0 0 0 0,1-10 0 0 0,5 16 613 0 0,5 8-821 0 0,6 8-45 0 0,11 15 27 0 0,-2 1 1 0 0,-1 2-1 0 0,32 52 0 0 0,-25-36-84 0 0,61 101 656 0 0,104 233 0 0 0,-110-192-556 0 0,-83-183-654 0 0,38 84 941 0 0,-13-48-1854 0 0,-23-37 219 0 0,0-1-1 0 0,0 1 0 0 0,1-1 0 0 0,-1 0 0 0 0,8 5 0 0 0</inkml:trace>
</inkml:ink>
</file>

<file path=ppt/ink/ink7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0.285"/>
    </inkml:context>
    <inkml:brush xml:id="br0">
      <inkml:brushProperty name="width" value="0.1" units="cm"/>
      <inkml:brushProperty name="height" value="0.1" units="cm"/>
      <inkml:brushProperty name="color" value="#FFFFFF"/>
    </inkml:brush>
  </inkml:definitions>
  <inkml:trace contextRef="#ctx0" brushRef="#br0">1 40 4044 0 0,'10'-4'374'0'0,"1"0"-1"0"0,-1 1 1 0 0,1 0-1 0 0,0 1 0 0 0,1 0 1 0 0,15 0-1 0 0,-9 0-62 0 0,27-6 149 0 0,24-2-53 0 0,-25 13-3671 0 0</inkml:trace>
</inkml:ink>
</file>

<file path=ppt/ink/ink7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0.650"/>
    </inkml:context>
    <inkml:brush xml:id="br0">
      <inkml:brushProperty name="width" value="0.1" units="cm"/>
      <inkml:brushProperty name="height" value="0.1" units="cm"/>
      <inkml:brushProperty name="color" value="#FFFFFF"/>
    </inkml:brush>
  </inkml:definitions>
  <inkml:trace contextRef="#ctx0" brushRef="#br0">193 0 1280 0 0,'-3'1'217'0'0,"0"-1"1"0"0,0 1-1 0 0,0 0 0 0 0,-1 0 0 0 0,1 0 1 0 0,0 0-1 0 0,0 0 0 0 0,0 1 0 0 0,1-1 0 0 0,-1 1 1 0 0,0 0-1 0 0,1 0 0 0 0,-1 0 0 0 0,1 0 1 0 0,-1 0-1 0 0,1 0 0 0 0,0 1 0 0 0,0-1 1 0 0,0 1-1 0 0,-2 3 0 0 0,-5 8 381 0 0,1 1 0 0 0,-11 25 0 0 0,12-24-55 0 0,-12 30 201 0 0,3 2 1 0 0,1 0 0 0 0,3 0 0 0 0,2 1-1 0 0,1 1 1 0 0,3-1 0 0 0,1 86 0 0 0,5-132-710 0 0,1 0 0 0 0,-1 0 0 0 0,0 0 0 0 0,1-1 0 0 0,0 1 0 0 0,0 0 0 0 0,0-1 0 0 0,0 1 0 0 0,0-1 0 0 0,0 1 0 0 0,1-1 1 0 0,-1 1-1 0 0,1-1 0 0 0,0 0 0 0 0,0 0 0 0 0,-1 0 0 0 0,1 0 0 0 0,1 0 0 0 0,-1 0 0 0 0,0 0 0 0 0,0-1 0 0 0,1 1 0 0 0,-1-1 0 0 0,1 0 1 0 0,-1 1-1 0 0,1-1 0 0 0,0 0 0 0 0,-1-1 0 0 0,1 1 0 0 0,0 0 0 0 0,4 0 0 0 0,11 2-116 0 0,0-1 0 0 0,1-1 0 0 0,32-2 0 0 0,-28 1-528 0 0,21-9-6090 0 0</inkml:trace>
</inkml:ink>
</file>

<file path=ppt/ink/ink7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1.019"/>
    </inkml:context>
    <inkml:brush xml:id="br0">
      <inkml:brushProperty name="width" value="0.1" units="cm"/>
      <inkml:brushProperty name="height" value="0.1" units="cm"/>
      <inkml:brushProperty name="color" value="#FFFFFF"/>
    </inkml:brush>
  </inkml:definitions>
  <inkml:trace contextRef="#ctx0" brushRef="#br0">0 63 3988 0 0,'1'-1'123'0'0,"-1"0"0"0"0,1 0-1 0 0,-1 1 1 0 0,1-1 0 0 0,0 0 0 0 0,-1 1-1 0 0,1-1 1 0 0,0 1 0 0 0,-1-1-1 0 0,1 1 1 0 0,0-1 0 0 0,0 1 0 0 0,0-1-1 0 0,-1 1 1 0 0,1-1 0 0 0,0 1-1 0 0,0 0 1 0 0,0 0 0 0 0,0-1-1 0 0,1 1 1 0 0,26-6 463 0 0,-24 6-406 0 0,199-25 68 0 0,-53 9-5247 0 0,-122 12 3711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8.763"/>
    </inkml:context>
    <inkml:brush xml:id="br0">
      <inkml:brushProperty name="width" value="0.1" units="cm"/>
      <inkml:brushProperty name="height" value="0.1" units="cm"/>
      <inkml:brushProperty name="color" value="#FFFFFF"/>
    </inkml:brush>
  </inkml:definitions>
  <inkml:trace contextRef="#ctx0" brushRef="#br0">247 49 1344 0 0,'-7'-10'953'0'0,"4"6"-392"0"0,0 0-1 0 0,0 0 1 0 0,0 0 0 0 0,0 1-1 0 0,-1-1 1 0 0,0 1 0 0 0,1 0-1 0 0,-6-3 1 0 0,7 5-466 0 0,0 0 0 0 0,0 1 0 0 0,0 0 0 0 0,1-1 1 0 0,-1 1-1 0 0,0 0 0 0 0,0 0 0 0 0,0 0 0 0 0,0 0 0 0 0,0 0 0 0 0,0 1 0 0 0,0-1 1 0 0,0 0-1 0 0,1 1 0 0 0,-1 0 0 0 0,0-1 0 0 0,0 1 0 0 0,1 0 0 0 0,-1 0 0 0 0,0 0 1 0 0,1 0-1 0 0,-1 0 0 0 0,1 0 0 0 0,-1 0 0 0 0,-1 2 0 0 0,-9 8 107 0 0,0 1 0 0 0,1-1-1 0 0,0 2 1 0 0,1 0 0 0 0,1 0 0 0 0,0 1-1 0 0,0 0 1 0 0,1 0 0 0 0,-9 27 0 0 0,7-16 87 0 0,1 0 0 0 0,1 1 0 0 0,1 0 0 0 0,2 0 0 0 0,-3 35 0 0 0,7-40-172 0 0,0-1 0 0 0,2 0-1 0 0,1 0 1 0 0,0 1 0 0 0,2-1-1 0 0,0-1 1 0 0,1 1 0 0 0,9 20 0 0 0,-6-19-173 0 0,0-1 0 0 0,2 0 0 0 0,1 0 0 0 0,0-1 0 0 0,1-1 1 0 0,1 0-1 0 0,29 30 0 0 0,-31-38-734 0 0,1 0 1 0 0,1-1-1 0 0,-1-1 0 0 0,1 0 1 0 0,1-1-1 0 0,-1 0 0 0 0,22 7 1 0 0,-9-7-1990 0 0</inkml:trace>
</inkml:ink>
</file>

<file path=ppt/ink/ink7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1.366"/>
    </inkml:context>
    <inkml:brush xml:id="br0">
      <inkml:brushProperty name="width" value="0.1" units="cm"/>
      <inkml:brushProperty name="height" value="0.1" units="cm"/>
      <inkml:brushProperty name="color" value="#FFFFFF"/>
    </inkml:brush>
  </inkml:definitions>
  <inkml:trace contextRef="#ctx0" brushRef="#br0">1 133 1768 0 0,'0'-3'284'0'0,"0"1"0"0"0,0-1-1 0 0,0 0 1 0 0,1 1 0 0 0,0-1 0 0 0,-1 0-1 0 0,1 1 1 0 0,0-1 0 0 0,0 1 0 0 0,1 0-1 0 0,-1-1 1 0 0,0 1 0 0 0,1 0 0 0 0,-1 0-1 0 0,1 0 1 0 0,2-2 0 0 0,0 0-15 0 0,1 0 0 0 0,-1 0 0 0 0,1 1 0 0 0,0-1 1 0 0,0 1-1 0 0,11-4 0 0 0,5-1 124 0 0,0 2 0 0 0,42-8 0 0 0,-59 13-256 0 0,77-12-33 0 0,0 3 1 0 0,93 2 0 0 0,-149 9-1026 0 0,-24-1 701 0 0,0 0 1 0 0,0 0-1 0 0,0 0 1 0 0,0 0-1 0 0,-1 0 0 0 0,1 0 1 0 0,0 1-1 0 0,0-1 1 0 0,0 0-1 0 0,0 0 1 0 0,0 1-1 0 0,0-1 1 0 0,-1 1-1 0 0,1-1 0 0 0,0 1 1 0 0,0-1-1 0 0,-1 1 1 0 0,1-1-1 0 0,0 1 1 0 0,-1-1-1 0 0,1 1 1 0 0,1 1-1 0 0</inkml:trace>
</inkml:ink>
</file>

<file path=ppt/ink/ink7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1.723"/>
    </inkml:context>
    <inkml:brush xml:id="br0">
      <inkml:brushProperty name="width" value="0.1" units="cm"/>
      <inkml:brushProperty name="height" value="0.1" units="cm"/>
      <inkml:brushProperty name="color" value="#FFFFFF"/>
    </inkml:brush>
  </inkml:definitions>
  <inkml:trace contextRef="#ctx0" brushRef="#br0">114 1 1564 0 0,'-3'0'200'0'0,"0"1"-1"0"0,0-1 1 0 0,0 1-1 0 0,0 0 1 0 0,1 0-1 0 0,-1 0 1 0 0,0 1-1 0 0,1-1 1 0 0,-1 0-1 0 0,1 1 1 0 0,-1 0-1 0 0,1 0 1 0 0,0 0-1 0 0,0 0 1 0 0,-1 0-1 0 0,1 0 1 0 0,1 0 0 0 0,-1 1-1 0 0,-2 2 1 0 0,-2 4 198 0 0,1 0 1 0 0,0 0-1 0 0,1 0 1 0 0,-5 13-1 0 0,0 7 303 0 0,2 1-1 0 0,1 0 1 0 0,1 1-1 0 0,-1 41 1 0 0,9 124 715 0 0,11 61 122 0 0,14 163 229 0 0,-27-402-1699 0 0,0-2 38 0 0,1 0 0 0 0,0-1 0 0 0,1 0-1 0 0,9 28 1 0 0,-10-38-82 0 0,-1-1-1 0 0,1 0 0 0 0,1 0 0 0 0,-1 0 0 0 0,1-1 0 0 0,-1 1 0 0 0,1-1 0 0 0,0 1 0 0 0,0-1 1 0 0,1 0-1 0 0,-1 0 0 0 0,1 0 0 0 0,-1 0 0 0 0,1-1 0 0 0,0 0 0 0 0,0 0 0 0 0,0 0 0 0 0,0 0 1 0 0,1 0-1 0 0,-1-1 0 0 0,7 2 0 0 0,13 1-105 0 0,-1-1 1 0 0,0-1 0 0 0,1-2-1 0 0,-1 0 1 0 0,1-1-1 0 0,34-6 1 0 0,-53 5-180 0 0,1 1 0 0 0,0-1 0 0 0,-1 0 0 0 0,1 0 0 0 0,-1 0 0 0 0,0-1 0 0 0,7-4 0 0 0,29-26-5409 0 0,-31 24 2489 0 0</inkml:trace>
</inkml:ink>
</file>

<file path=ppt/ink/ink7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2.082"/>
    </inkml:context>
    <inkml:brush xml:id="br0">
      <inkml:brushProperty name="width" value="0.1" units="cm"/>
      <inkml:brushProperty name="height" value="0.1" units="cm"/>
      <inkml:brushProperty name="color" value="#FFFFFF"/>
    </inkml:brush>
  </inkml:definitions>
  <inkml:trace contextRef="#ctx0" brushRef="#br0">446 18 5841 0 0,'3'-17'2080'0'0,"-10"20"-270"0"0,-19 31 94 0 0,19-26-1979 0 0,-146 211 2394 0 0,7-9-835 0 0,76-105-1976 0 0,31-35-6380 0 0</inkml:trace>
</inkml:ink>
</file>

<file path=ppt/ink/ink7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2.451"/>
    </inkml:context>
    <inkml:brush xml:id="br0">
      <inkml:brushProperty name="width" value="0.1" units="cm"/>
      <inkml:brushProperty name="height" value="0.1" units="cm"/>
      <inkml:brushProperty name="color" value="#FFFFFF"/>
    </inkml:brush>
  </inkml:definitions>
  <inkml:trace contextRef="#ctx0" brushRef="#br0">1 17 4568 0 0,'0'-1'94'0'0,"0"1"0"0"0,0-1 0 0 0,-1 1 0 0 0,1-1-1 0 0,0 0 1 0 0,0 1 0 0 0,0-1 0 0 0,0 1-1 0 0,0-1 1 0 0,0 1 0 0 0,0-1 0 0 0,0 1 0 0 0,0-1-1 0 0,0 1 1 0 0,1-1 0 0 0,-1 1 0 0 0,0-1-1 0 0,0 1 1 0 0,0-1 0 0 0,1 1 0 0 0,-1-1 0 0 0,0 1-1 0 0,1-1 1 0 0,-1 1 0 0 0,0-1 0 0 0,1 1-1 0 0,-1 0 1 0 0,0-1 0 0 0,1 1 0 0 0,-1 0-1 0 0,1-1 1 0 0,-1 1 0 0 0,1 0 0 0 0,-1 0 0 0 0,1-1-1 0 0,1 2 26 0 0,-1-1-1 0 0,0 1 1 0 0,0-1-1 0 0,0 1 1 0 0,1 0-1 0 0,-1-1 0 0 0,0 1 1 0 0,0 0-1 0 0,0 0 1 0 0,0 0-1 0 0,0 0 1 0 0,0 0-1 0 0,0 1 0 0 0,27 38 1274 0 0,47 111 496 0 0,18 32-357 0 0,-64-131-1164 0 0,11 22 231 0 0,4-2 0 0 0,69 88 0 0 0,-100-144-767 0 0,22 24-582 0 0,-9-21-4107 0 0,-17-18 1623 0 0</inkml:trace>
</inkml:ink>
</file>

<file path=ppt/ink/ink7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2.868"/>
    </inkml:context>
    <inkml:brush xml:id="br0">
      <inkml:brushProperty name="width" value="0.1" units="cm"/>
      <inkml:brushProperty name="height" value="0.1" units="cm"/>
      <inkml:brushProperty name="color" value="#FFFFFF"/>
    </inkml:brush>
  </inkml:definitions>
  <inkml:trace contextRef="#ctx0" brushRef="#br0">0 119 5845 0 0,'5'-9'384'0'0,"-1"0"1"0"0,1 1-1 0 0,1-1 1 0 0,-1 1-1 0 0,2 0 1 0 0,-1 1-1 0 0,1-1 1 0 0,0 1-1 0 0,0 0 1 0 0,1 1-1 0 0,0 0 1 0 0,9-5-1 0 0,-14 9-313 0 0,0 0 0 0 0,1 0-1 0 0,-1 0 1 0 0,0 1-1 0 0,1 0 1 0 0,-1-1 0 0 0,1 1-1 0 0,0 0 1 0 0,-1 1-1 0 0,1-1 1 0 0,0 1 0 0 0,-1 0-1 0 0,1 0 1 0 0,0 0 0 0 0,0 0-1 0 0,-1 0 1 0 0,1 1-1 0 0,0 0 1 0 0,-1 0 0 0 0,1 0-1 0 0,-1 0 1 0 0,1 0-1 0 0,-1 1 1 0 0,1-1 0 0 0,-1 1-1 0 0,0 0 1 0 0,0 0-1 0 0,0 1 1 0 0,0-1 0 0 0,0 0-1 0 0,-1 1 1 0 0,1 0-1 0 0,-1-1 1 0 0,1 1 0 0 0,1 4-1 0 0,1 1-30 0 0,0 0-1 0 0,-1 1 1 0 0,0 0-1 0 0,-1-1 1 0 0,0 1-1 0 0,0 0 1 0 0,-1 1-1 0 0,0-1 1 0 0,-1 0 0 0 0,0 1-1 0 0,-1-1 1 0 0,1 0-1 0 0,-2 1 1 0 0,1-1-1 0 0,-1 1 1 0 0,-1-1-1 0 0,-3 12 1 0 0,1-2-102 0 0,-2-1 0 0 0,0 0 0 0 0,-1 0 1 0 0,-1-1-1 0 0,-1 0 0 0 0,0 0 0 0 0,-19 24 1 0 0,0-7-63 0 0,18-23 62 0 0,0 1-1 0 0,0 0 1 0 0,-14 27-1 0 0,23-38 60 0 0,1 0 0 0 0,0-1 0 0 0,0 1-1 0 0,0 0 1 0 0,0 0 0 0 0,0 0 0 0 0,0 0 0 0 0,0 0 0 0 0,1 0-1 0 0,-1 0 1 0 0,0 0 0 0 0,0 0 0 0 0,1 0 0 0 0,-1-1-1 0 0,0 1 1 0 0,1 0 0 0 0,-1 0 0 0 0,1 0 0 0 0,-1-1 0 0 0,1 1-1 0 0,0 0 1 0 0,-1-1 0 0 0,1 1 0 0 0,0 0 0 0 0,-1-1-1 0 0,1 1 1 0 0,0-1 0 0 0,0 1 0 0 0,0-1 0 0 0,-1 1-1 0 0,1-1 1 0 0,0 0 0 0 0,0 1 0 0 0,0-1 0 0 0,0 0 0 0 0,0 0-1 0 0,1 1 1 0 0,38 10 16 0 0,-38-10-13 0 0,31 4 66 0 0,1-2 0 0 0,45 0-1 0 0,-6-1-4740 0 0</inkml:trace>
</inkml:ink>
</file>

<file path=ppt/ink/ink7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3.519"/>
    </inkml:context>
    <inkml:brush xml:id="br0">
      <inkml:brushProperty name="width" value="0.1" units="cm"/>
      <inkml:brushProperty name="height" value="0.1" units="cm"/>
      <inkml:brushProperty name="color" value="#FFFFFF"/>
    </inkml:brush>
  </inkml:definitions>
  <inkml:trace contextRef="#ctx0" brushRef="#br0">319 5 3116 0 0,'17'-2'312'0'0,"-3"1"154"0"0,0 0-1 0 0,1 0 0 0 0,-1 2 0 0 0,16 1 1 0 0,-25-1-325 0 0,-1 0 0 0 0,1 0 1 0 0,-1 1-1 0 0,1 0 0 0 0,-1-1 0 0 0,0 1 1 0 0,0 1-1 0 0,0-1 0 0 0,0 1 1 0 0,0-1-1 0 0,0 1 0 0 0,-1 0 1 0 0,1 0-1 0 0,-1 1 0 0 0,0-1 0 0 0,5 8 1 0 0,-3-2 54 0 0,1 0 0 0 0,-2 1 0 0 0,1 0 1 0 0,-1 0-1 0 0,-1 0 0 0 0,0 1 0 0 0,0-1 1 0 0,1 12-1 0 0,6 91 696 0 0,-8-64-594 0 0,8 441 1932 0 0,-11-337-1860 0 0,2-106-184 0 0,-3 0-1 0 0,-2 0 1 0 0,-2 0-1 0 0,-19 78 1 0 0,23-121-165 0 0,1-1 1 0 0,-1 1-1 0 0,0-1 0 0 0,0 0 1 0 0,0 0-1 0 0,0 0 1 0 0,-1 0-1 0 0,1 0 1 0 0,-1 0-1 0 0,0 0 0 0 0,0-1 1 0 0,0 1-1 0 0,0-1 1 0 0,0 0-1 0 0,0 0 1 0 0,-1 0-1 0 0,1 0 0 0 0,-1-1 1 0 0,1 0-1 0 0,-1 1 1 0 0,1-1-1 0 0,-7 1 0 0 0,-9 1 44 0 0,1 0 0 0 0,-1-2 0 0 0,-26 0-1 0 0,19 0 99 0 0,-7-2-187 0 0,0-1 0 0 0,0-1-1 0 0,0-2 1 0 0,1-1-1 0 0,-1-2 1 0 0,1-1-1 0 0,-40-17 1 0 0,56 16-3239 0 0,15 9 3075 0 0,1 0 0 0 0,0 1-1 0 0,-1-1 1 0 0,1 0 0 0 0,0 1 0 0 0,0-1-1 0 0,0 0 1 0 0,0 0 0 0 0,0 1 0 0 0,0-1 0 0 0,0 0-1 0 0,0 0 1 0 0,0 1 0 0 0,0-1 0 0 0,0 0 0 0 0,1 1-1 0 0,-1-1 1 0 0,0 0 0 0 0,0 0 0 0 0,1 1 0 0 0,-1-1-1 0 0,0 1 1 0 0,2-2 0 0 0,5-12-2720 0 0</inkml:trace>
</inkml:ink>
</file>

<file path=ppt/ink/ink7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3.881"/>
    </inkml:context>
    <inkml:brush xml:id="br0">
      <inkml:brushProperty name="width" value="0.1" units="cm"/>
      <inkml:brushProperty name="height" value="0.1" units="cm"/>
      <inkml:brushProperty name="color" value="#FFFFFF"/>
    </inkml:brush>
  </inkml:definitions>
  <inkml:trace contextRef="#ctx0" brushRef="#br0">1 16 5312 0 0,'20'-4'905'0'0,"2"3"-129"0"0,-1-3-316 0 0,4 1-260 0 0,-2 2-24 0 0,-1 1-584 0 0,0 0-488 0 0,-4-3-173 0 0,3 3-51 0 0,-3 0-48 0 0,-3 0-68 0 0</inkml:trace>
</inkml:ink>
</file>

<file path=ppt/ink/ink7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4.240"/>
    </inkml:context>
    <inkml:brush xml:id="br0">
      <inkml:brushProperty name="width" value="0.1" units="cm"/>
      <inkml:brushProperty name="height" value="0.1" units="cm"/>
      <inkml:brushProperty name="color" value="#FFFFFF"/>
    </inkml:brush>
  </inkml:definitions>
  <inkml:trace contextRef="#ctx0" brushRef="#br0">12 1 2080 0 0,'-1'0'195'0'0,"0"1"1"0"0,0 0-1 0 0,0-1 0 0 0,0 1 0 0 0,1 0 1 0 0,-1 0-1 0 0,0 0 0 0 0,1-1 1 0 0,-1 1-1 0 0,1 0 0 0 0,-1 0 0 0 0,1 0 1 0 0,-1 0-1 0 0,1 0 0 0 0,-1 0 0 0 0,1 0 1 0 0,0 0-1 0 0,0 0 0 0 0,-1 0 0 0 0,1 0 1 0 0,0 0-1 0 0,0 0 0 0 0,0 1 0 0 0,0-1 1 0 0,0 0-1 0 0,0 0 0 0 0,1 0 0 0 0,-1 1 1 0 0,1-1-38 0 0,1 0 0 0 0,-1 0 0 0 0,0 0 0 0 0,0 0 0 0 0,1 0 0 0 0,-1 0 0 0 0,0-1 0 0 0,1 1 0 0 0,-1 0 0 0 0,1-1 0 0 0,-1 1 0 0 0,1-1-1 0 0,-1 0 1 0 0,1 1 0 0 0,0-1 0 0 0,1 0 0 0 0,13 1 235 0 0,0-1 0 0 0,27-3-1 0 0,-41 3-350 0 0,32-3-211 0 0,42-6-1819 0 0,-69 8 639 0 0,-1-1 0 0 0,1 0-1 0 0,-1 0 1 0 0,12-6 0 0 0,-13 5 64 0 0</inkml:trace>
</inkml:ink>
</file>

<file path=ppt/ink/ink7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5.035"/>
    </inkml:context>
    <inkml:brush xml:id="br0">
      <inkml:brushProperty name="width" value="0.1" units="cm"/>
      <inkml:brushProperty name="height" value="0.1" units="cm"/>
      <inkml:brushProperty name="color" value="#FFFFFF"/>
    </inkml:brush>
  </inkml:definitions>
  <inkml:trace contextRef="#ctx0" brushRef="#br0">280 155 1356 0 0,'0'-6'533'0'0,"1"-1"0"0"0,-1 1 0 0 0,1-1 0 0 0,1 1 0 0 0,-1-1-1 0 0,1 1 1 0 0,0 0 0 0 0,0 0 0 0 0,1 0 0 0 0,0 0 0 0 0,0 0 0 0 0,0 1 0 0 0,6-7 0 0 0,-5 6-388 0 0,1 1 1 0 0,0 0-1 0 0,1 0 1 0 0,-1 0 0 0 0,1 1-1 0 0,0 0 1 0 0,0 0-1 0 0,0 0 1 0 0,0 1 0 0 0,1 0-1 0 0,0 0 1 0 0,-1 0-1 0 0,1 1 1 0 0,0 0 0 0 0,0 1-1 0 0,0-1 1 0 0,0 1-1 0 0,14 0 1 0 0,-17 2-93 0 0,0-1 0 0 0,0 1 0 0 0,0-1 0 0 0,0 1 1 0 0,-1 1-1 0 0,1-1 0 0 0,0 0 0 0 0,0 1 0 0 0,-1 0 0 0 0,1 0 0 0 0,-1 0 0 0 0,1 0 0 0 0,-1 0 0 0 0,0 1 1 0 0,0-1-1 0 0,0 1 0 0 0,0 0 0 0 0,0 0 0 0 0,-1 0 0 0 0,1 0 0 0 0,-1 1 0 0 0,0-1 0 0 0,0 1 0 0 0,0-1 1 0 0,-1 1-1 0 0,1 0 0 0 0,-1 0 0 0 0,2 6 0 0 0,0 2 12 0 0,0 0 0 0 0,-1 1 0 0 0,0-1 0 0 0,-1 0 0 0 0,-1 0 0 0 0,0 1 0 0 0,0-1 0 0 0,-3 16 0 0 0,-1-6-2 0 0,-1 0-1 0 0,-2-1 1 0 0,0 1-1 0 0,0-1 1 0 0,-2-1 0 0 0,-1 0-1 0 0,-1 0 1 0 0,0-1-1 0 0,-27 35 1 0 0,25-37-41 0 0,-1-1 0 0 0,0 0 0 0 0,-1-2 0 0 0,-1 1 0 0 0,-24 16 0 0 0,22-19-66 0 0,0-1 0 0 0,-1 0 0 0 0,-1-2 0 0 0,1 0 0 0 0,-1-1 0 0 0,-22 5 0 0 0,35-11 27 0 0,-1-1-1 0 0,1 0 1 0 0,0 0 0 0 0,-1-1 0 0 0,1 1 0 0 0,0-2 0 0 0,-1 1 0 0 0,1-1 0 0 0,-10-2 0 0 0,12 1 3 0 0,1 0 1 0 0,-1 1 0 0 0,1-1-1 0 0,-1-1 1 0 0,1 1 0 0 0,0-1-1 0 0,0 1 1 0 0,0-1 0 0 0,1 0-1 0 0,-1-1 1 0 0,1 1 0 0 0,0-1-1 0 0,0 1 1 0 0,0-1 0 0 0,-5-7-1 0 0,6 7-4 0 0,1 0 0 0 0,-1 0 0 0 0,0 0 0 0 0,1-1 0 0 0,0 1 0 0 0,0 0 0 0 0,0-1-1 0 0,1 1 1 0 0,0 0 0 0 0,-1-1 0 0 0,1 1 0 0 0,1 0 0 0 0,-1-1 0 0 0,1 1 0 0 0,-1-1 0 0 0,1 1 0 0 0,1 0 0 0 0,-1 0-1 0 0,1 0 1 0 0,-1 0 0 0 0,1 0 0 0 0,0 0 0 0 0,0 0 0 0 0,4-5 0 0 0,-4 6 6 0 0,1 0 1 0 0,-1 1-1 0 0,0-1 1 0 0,1 0-1 0 0,-1 1 0 0 0,1-1 1 0 0,0 1-1 0 0,0 0 1 0 0,0 0-1 0 0,0 0 1 0 0,0 0-1 0 0,1 0 0 0 0,-1 1 1 0 0,0 0-1 0 0,1-1 1 0 0,-1 1-1 0 0,1 0 1 0 0,-1 1-1 0 0,1-1 1 0 0,0 1-1 0 0,-1 0 0 0 0,1-1 1 0 0,-1 2-1 0 0,1-1 1 0 0,0 0-1 0 0,-1 1 1 0 0,1-1-1 0 0,-1 1 0 0 0,6 2 1 0 0,4 3 34 0 0,-1 0 1 0 0,1 1-1 0 0,-2 0 0 0 0,1 1 1 0 0,-1 1-1 0 0,15 13 0 0 0,56 67 207 0 0,-59-62-171 0 0,1 0 0 0 0,30 24 1 0 0,-45-44-299 0 0,-1 0 1 0 0,2 0 0 0 0,-1-1 0 0 0,15 7 0 0 0,-19-12-228 0 0,0 1 1 0 0,0 0-1 0 0,0-1 1 0 0,0 0-1 0 0,0 0 0 0 0,0 0 1 0 0,7-1-1 0 0,2 0-2530 0 0</inkml:trace>
</inkml:ink>
</file>

<file path=ppt/ink/ink7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5.396"/>
    </inkml:context>
    <inkml:brush xml:id="br0">
      <inkml:brushProperty name="width" value="0.1" units="cm"/>
      <inkml:brushProperty name="height" value="0.1" units="cm"/>
      <inkml:brushProperty name="color" value="#FFFFFF"/>
    </inkml:brush>
  </inkml:definitions>
  <inkml:trace contextRef="#ctx0" brushRef="#br0">13 0 4944 0 0,'-3'18'5704'0'0,"-7"105"-3430"0"0,17 54-715 0 0,46 250 784 0 0,-49-407-2812 0 0,2 13-2063 0 0,-5-11-2970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9.155"/>
    </inkml:context>
    <inkml:brush xml:id="br0">
      <inkml:brushProperty name="width" value="0.1" units="cm"/>
      <inkml:brushProperty name="height" value="0.1" units="cm"/>
      <inkml:brushProperty name="color" value="#FFFFFF"/>
    </inkml:brush>
  </inkml:definitions>
  <inkml:trace contextRef="#ctx0" brushRef="#br0">7 0 3352 0 0,'-3'0'2452'0'0,"3"0"-2411"0"0,-2 11 1222 0 0,1 11-243 0 0,16 182 2859 0 0,-3-63-2513 0 0,5 1-4394 0 0,-15-127 1458 0 0,-1-5-1476 0 0</inkml:trace>
</inkml:ink>
</file>

<file path=ppt/ink/ink7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5.809"/>
    </inkml:context>
    <inkml:brush xml:id="br0">
      <inkml:brushProperty name="width" value="0.1" units="cm"/>
      <inkml:brushProperty name="height" value="0.1" units="cm"/>
      <inkml:brushProperty name="color" value="#FFFFFF"/>
    </inkml:brush>
  </inkml:definitions>
  <inkml:trace contextRef="#ctx0" brushRef="#br0">0 0 3912 0 0,'1'3'164'0'0,"0"-1"0"0"0,0 0 0 0 0,-1 0-1 0 0,1 0 1 0 0,1 1 0 0 0,-1-1 0 0 0,0 0-1 0 0,0-1 1 0 0,1 1 0 0 0,-1 0 0 0 0,1 0-1 0 0,-1-1 1 0 0,1 1 0 0 0,0 0 0 0 0,0-1-1 0 0,0 0 1 0 0,0 1 0 0 0,0-1 0 0 0,0 0-1 0 0,0 0 1 0 0,0 0 0 0 0,0 0-1 0 0,1-1 1 0 0,-1 1 0 0 0,0-1 0 0 0,0 1-1 0 0,1-1 1 0 0,-1 0 0 0 0,0 0 0 0 0,1 0-1 0 0,-1 0 1 0 0,0 0 0 0 0,1 0 0 0 0,-1-1-1 0 0,0 1 1 0 0,4-2 0 0 0,-8 4 58 0 0,0 1 1 0 0,1-1-1 0 0,-1 1 1 0 0,1 0-1 0 0,-1-1 1 0 0,1 1-1 0 0,0 0 1 0 0,0 0-1 0 0,0 0 1 0 0,0 0-1 0 0,1 0 1 0 0,-1 0-1 0 0,0 4 1 0 0,1-6-210 0 0,0 0 0 0 0,0 0 0 0 0,0 0 1 0 0,-1 0-1 0 0,1 0 0 0 0,0 0 0 0 0,0 0 0 0 0,1 0 1 0 0,-1 0-1 0 0,0 0 0 0 0,0 0 0 0 0,0 0 1 0 0,0 0-1 0 0,1 0 0 0 0,-1 0 0 0 0,1-1 0 0 0,-1 1 1 0 0,1 0-1 0 0,-1 0 0 0 0,1 0 0 0 0,-1 0 1 0 0,1 0-1 0 0,-1-1 0 0 0,1 1 0 0 0,0 0 0 0 0,0-1 1 0 0,-1 1-1 0 0,1 0 0 0 0,0-1 0 0 0,0 1 1 0 0,0-1-1 0 0,0 1 0 0 0,0-1 0 0 0,0 0 0 0 0,0 1 1 0 0,-1-1-1 0 0,1 0 0 0 0,0 0 0 0 0,0 1 1 0 0,0-1-1 0 0,0 0 0 0 0,0 0 0 0 0,0 0 0 0 0,0 0 1 0 0,0-1-1 0 0,0 1 0 0 0,0 0 0 0 0,0 0 1 0 0,0 0-1 0 0,0-1 0 0 0,2 0 0 0 0,-2 1-5 0 0,-1 0 1 0 0,1-1-1 0 0,0 1 0 0 0,0-1 0 0 0,-1 1 0 0 0,1-1 1 0 0,0 1-1 0 0,0-1 0 0 0,-1 1 0 0 0,1-1 0 0 0,-1 0 0 0 0,1 1 1 0 0,0-1-1 0 0,-1 0 0 0 0,1 1 0 0 0,-1-1 0 0 0,0 0 1 0 0,1 0-1 0 0,-1 0 0 0 0,0 1 0 0 0,1-1 0 0 0,-1 0 0 0 0,0 0 1 0 0,0-1-1 0 0,2-22-365 0 0,-2 19-21 0 0</inkml:trace>
</inkml:ink>
</file>

<file path=ppt/ink/ink7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6.358"/>
    </inkml:context>
    <inkml:brush xml:id="br0">
      <inkml:brushProperty name="width" value="0.1" units="cm"/>
      <inkml:brushProperty name="height" value="0.1" units="cm"/>
      <inkml:brushProperty name="color" value="#FFFFFF"/>
    </inkml:brush>
  </inkml:definitions>
  <inkml:trace contextRef="#ctx0" brushRef="#br0">25 0 4804 0 0,'-19'2'2783'0'0,"14"0"-914"0"0,15 1-926 0 0,33 3-88 0 0,82 0 0 0 0,-72-5-686 0 0,812 9 1357 0 0,-621-10-7643 0 0</inkml:trace>
</inkml:ink>
</file>

<file path=ppt/ink/ink7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7.517"/>
    </inkml:context>
    <inkml:brush xml:id="br0">
      <inkml:brushProperty name="width" value="0.1" units="cm"/>
      <inkml:brushProperty name="height" value="0.1" units="cm"/>
      <inkml:brushProperty name="color" value="#FFFFFF"/>
    </inkml:brush>
  </inkml:definitions>
  <inkml:trace contextRef="#ctx0" brushRef="#br0">184 1 5469 0 0,'-7'15'4771'0'0,"-7"17"-3430"0"0,-19 40-812 0 0,-44 93 608 0 0,30-54-5875 0 0,42-100 1794 0 0</inkml:trace>
</inkml:ink>
</file>

<file path=ppt/ink/ink7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7.898"/>
    </inkml:context>
    <inkml:brush xml:id="br0">
      <inkml:brushProperty name="width" value="0.1" units="cm"/>
      <inkml:brushProperty name="height" value="0.1" units="cm"/>
      <inkml:brushProperty name="color" value="#FFFFFF"/>
    </inkml:brush>
  </inkml:definitions>
  <inkml:trace contextRef="#ctx0" brushRef="#br0">0 49 5953 0 0,'0'-4'380'0'0,"0"0"1"0"0,1 0-1 0 0,-1 0 1 0 0,1 0-1 0 0,-1 0 1 0 0,1 0 0 0 0,1 0-1 0 0,-1 1 1 0 0,2-5-1 0 0,-3 8-329 0 0,0-1-1 0 0,1 1 1 0 0,-1-1-1 0 0,0 1 1 0 0,0 0-1 0 0,1-1 1 0 0,-1 1-1 0 0,0 0 1 0 0,1 0-1 0 0,-1-1 1 0 0,0 1-1 0 0,1 0 1 0 0,-1-1-1 0 0,0 1 1 0 0,1 0-1 0 0,-1 0 1 0 0,1 0-1 0 0,-1 0 1 0 0,0-1-1 0 0,1 1 1 0 0,-1 0-1 0 0,1 0 1 0 0,-1 0-1 0 0,1 0 1 0 0,-1 0-1 0 0,0 0 1 0 0,1 0-1 0 0,-1 0 1 0 0,1 0-1 0 0,0 0 1 0 0,0 1 0 0 0,1 0 1 0 0,-1 0-1 0 0,1 0 0 0 0,-1 0 1 0 0,0 0-1 0 0,1 1 1 0 0,-1-1-1 0 0,0 0 1 0 0,0 0-1 0 0,0 1 1 0 0,0-1-1 0 0,1 4 0 0 0,8 15 249 0 0,0 1 0 0 0,-2 1 1 0 0,-1-1-1 0 0,9 44 0 0 0,-11-46-220 0 0,44 213 1232 0 0,6 16-260 0 0,-42-192-736 0 0,6 20 154 0 0,31 85 1 0 0,-45-148-753 0 0,14 30 372 0 0,-3-28-2525 0 0,-15-14 2019 0 0,0-1-1 0 0,0 1 1 0 0,0-1-1 0 0,1 1 1 0 0,-1-1-1 0 0,0 0 0 0 0,1 0 1 0 0,-1 1-1 0 0,0-1 1 0 0,0 0-1 0 0,1 0 1 0 0,-1 0-1 0 0,0 0 1 0 0,2-1-1 0 0</inkml:trace>
</inkml:ink>
</file>

<file path=ppt/ink/ink7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8.403"/>
    </inkml:context>
    <inkml:brush xml:id="br0">
      <inkml:brushProperty name="width" value="0.1" units="cm"/>
      <inkml:brushProperty name="height" value="0.1" units="cm"/>
      <inkml:brushProperty name="color" value="#FFFFFF"/>
    </inkml:brush>
  </inkml:definitions>
  <inkml:trace contextRef="#ctx0" brushRef="#br0">31 51 5248 0 0,'4'-5'260'0'0,"0"1"0"0"0,0 0 0 0 0,0 0 0 0 0,0 0-1 0 0,0 0 1 0 0,1 1 0 0 0,0 0 0 0 0,0 0 0 0 0,0 0-1 0 0,0 0 1 0 0,0 1 0 0 0,0 0 0 0 0,1 0 0 0 0,6-1-1 0 0,-9 2-194 0 0,-1 1-1 0 0,0 0 0 0 0,0 0 1 0 0,1 0-1 0 0,-1 0 1 0 0,0 0-1 0 0,0 0 0 0 0,1 0 1 0 0,-1 1-1 0 0,0-1 1 0 0,0 1-1 0 0,0 0 0 0 0,0 0 1 0 0,0 0-1 0 0,0 0 1 0 0,0 0-1 0 0,0 0 0 0 0,0 0 1 0 0,0 1-1 0 0,0-1 0 0 0,-1 1 1 0 0,1-1-1 0 0,-1 1 1 0 0,1-1-1 0 0,-1 1 0 0 0,1 0 1 0 0,-1 0-1 0 0,0 0 1 0 0,0 0-1 0 0,0 0 0 0 0,0 0 1 0 0,0 0-1 0 0,-1 0 0 0 0,1 0 1 0 0,-1 1-1 0 0,1-1 1 0 0,-1 0-1 0 0,1 4 0 0 0,0 4 20 0 0,-1-1 0 0 0,1 1 0 0 0,-2-1 0 0 0,1 1 0 0 0,-1 0-1 0 0,-1-1 1 0 0,1 1 0 0 0,-2-1 0 0 0,1 0 0 0 0,-1 0 0 0 0,-1 0-1 0 0,0 0 1 0 0,0 0 0 0 0,-9 14 0 0 0,-8 7 147 0 0,-1-2 1 0 0,-40 42-1 0 0,43-49-66 0 0,18-20-159 0 0,1-1-1 0 0,-1 1 0 0 0,0-1 1 0 0,0 1-1 0 0,1 0 0 0 0,-1 0 0 0 0,0-1 1 0 0,1 1-1 0 0,-1 0 0 0 0,1 0 1 0 0,-1 0-1 0 0,1 0 0 0 0,-1-1 1 0 0,1 1-1 0 0,0 0 0 0 0,-1 0 1 0 0,1 0-1 0 0,0 0 0 0 0,0 0 0 0 0,0 0 1 0 0,0 0-1 0 0,0 1 0 0 0,1-1 1 0 0,0 0-1 0 0,0 0 1 0 0,0-1 0 0 0,1 1-1 0 0,-1 0 1 0 0,0-1-1 0 0,1 0 1 0 0,-1 1-1 0 0,1-1 1 0 0,-1 0-1 0 0,0 1 1 0 0,1-1-1 0 0,-1 0 1 0 0,1 0-1 0 0,-1 0 1 0 0,2-1-1 0 0,75 1 11 0 0,92-13-1 0 0,-58 3-790 0 0,-44 8-3000 0 0</inkml:trace>
</inkml:ink>
</file>

<file path=ppt/ink/ink7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49.899"/>
    </inkml:context>
    <inkml:brush xml:id="br0">
      <inkml:brushProperty name="width" value="0.1" units="cm"/>
      <inkml:brushProperty name="height" value="0.1" units="cm"/>
      <inkml:brushProperty name="color" value="#FFFFFF"/>
    </inkml:brush>
  </inkml:definitions>
  <inkml:trace contextRef="#ctx0" brushRef="#br0">3 7 3740 0 0,'-3'-7'1744'0'0,"12"10"-456"0"0,13 9-227 0 0,20 27-228 0 0,-2 1 1 0 0,47 60 0 0 0,4 5-122 0 0,-61-73-500 0 0,89 89-1115 0 0,-98-101-1005 0 0,44 29 0 0 0,-61-47 1424 0 0,0 1 0 0 0,1-1 1 0 0,0 1-1 0 0,-1-1 0 0 0,1 0 1 0 0,6 1-1 0 0,-2-2-745 0 0</inkml:trace>
</inkml:ink>
</file>

<file path=ppt/ink/ink7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0.270"/>
    </inkml:context>
    <inkml:brush xml:id="br0">
      <inkml:brushProperty name="width" value="0.1" units="cm"/>
      <inkml:brushProperty name="height" value="0.1" units="cm"/>
      <inkml:brushProperty name="color" value="#FFFFFF"/>
    </inkml:brush>
  </inkml:definitions>
  <inkml:trace contextRef="#ctx0" brushRef="#br0">51 167 1120 0 0,'-10'-167'4899'0'0,"0"199"-2773"0"0,-4 208 193 0 0,7 188-154 0 0,2-362-2482 0 0,2-37-1286 0 0,2-1 0 0 0,2 42 0 0 0,-1-69 1425 0 0,0 1 1 0 0,0-1-1 0 0,0 0 1 0 0,0 0-1 0 0,0 1 0 0 0,0-1 1 0 0,1 0-1 0 0,-1 1 1 0 0,0-1-1 0 0,1 0 1 0 0,-1 0-1 0 0,1 1 1 0 0,-1-1-1 0 0,1 0 0 0 0,0 0 1 0 0,0 0-1 0 0,-1 0 1 0 0,1 0-1 0 0,0 0 1 0 0,0 0-1 0 0,0 0 1 0 0,0 0-1 0 0,0-1 1 0 0,0 1-1 0 0,0 0 0 0 0,3 1 1 0 0,2-2-1016 0 0</inkml:trace>
</inkml:ink>
</file>

<file path=ppt/ink/ink7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0.769"/>
    </inkml:context>
    <inkml:brush xml:id="br0">
      <inkml:brushProperty name="width" value="0.1" units="cm"/>
      <inkml:brushProperty name="height" value="0.1" units="cm"/>
      <inkml:brushProperty name="color" value="#FFFFFF"/>
    </inkml:brush>
  </inkml:definitions>
  <inkml:trace contextRef="#ctx0" brushRef="#br0">322 106 1256 0 0,'2'-2'411'0'0,"0"-1"1"0"0,0 0-1 0 0,0 0 0 0 0,-1 0 1 0 0,0-1-1 0 0,1 1 0 0 0,-1 0 1 0 0,-1 0-1 0 0,1-1 0 0 0,0 1 1 0 0,-1-1-1 0 0,1 1 0 0 0,-1-1 1 0 0,0 1-1 0 0,-1-6 0 0 0,0 6-273 0 0,0 1-1 0 0,0-1 1 0 0,0 1 0 0 0,0-1-1 0 0,-1 1 1 0 0,1 0-1 0 0,-1 0 1 0 0,1 0-1 0 0,-1 0 1 0 0,0 0-1 0 0,0 0 1 0 0,0 0-1 0 0,0 1 1 0 0,0-1-1 0 0,0 1 1 0 0,0-1 0 0 0,0 1-1 0 0,-1 0 1 0 0,1 0-1 0 0,-5-2 1 0 0,0 1-40 0 0,0 0 0 0 0,0 1 0 0 0,1 0 1 0 0,-1 0-1 0 0,0 0 0 0 0,0 1 0 0 0,0 0 0 0 0,0 0 1 0 0,0 1-1 0 0,0 0 0 0 0,0 0 0 0 0,1 1 1 0 0,-1 0-1 0 0,0 0 0 0 0,1 0 0 0 0,0 1 0 0 0,-1 0 1 0 0,1 0-1 0 0,0 1 0 0 0,-8 5 0 0 0,1 1 32 0 0,0 0 1 0 0,0 1-1 0 0,1 0 0 0 0,0 1 0 0 0,1 1 0 0 0,1 0 0 0 0,-14 20 0 0 0,18-23-71 0 0,1 0 0 0 0,0 0-1 0 0,1 0 1 0 0,0 1 0 0 0,0-1 0 0 0,1 1-1 0 0,0 0 1 0 0,1 0 0 0 0,0 0 0 0 0,1 0-1 0 0,0 21 1 0 0,2-27-81 0 0,-1 0 0 0 0,1 0-1 0 0,0 0 1 0 0,0 0 0 0 0,0 0 0 0 0,1 0 0 0 0,0 0 0 0 0,0 0-1 0 0,0 0 1 0 0,0-1 0 0 0,1 1 0 0 0,0-1 0 0 0,0 0 0 0 0,0 0-1 0 0,0 0 1 0 0,1 0 0 0 0,0-1 0 0 0,0 1 0 0 0,0-1 0 0 0,0 0-1 0 0,0 0 1 0 0,0 0 0 0 0,1-1 0 0 0,-1 1 0 0 0,1-1 0 0 0,0 0-1 0 0,9 2 1 0 0,-8-2-32 0 0,0-1 0 0 0,0 1 0 0 0,0-2 0 0 0,1 1 0 0 0,-1 0 1 0 0,0-1-1 0 0,0 0 0 0 0,0-1 0 0 0,1 0 0 0 0,-1 0 0 0 0,0 0 0 0 0,0 0 0 0 0,0-1 0 0 0,0 0 0 0 0,-1 0 0 0 0,1-1 0 0 0,0 0 0 0 0,-1 0 0 0 0,0 0 0 0 0,1 0 0 0 0,7-8 0 0 0,-4 3-3 0 0,-1-1 1 0 0,0 0-1 0 0,0-1 0 0 0,-1 0 0 0 0,0 0 0 0 0,0-1 0 0 0,-1 1 0 0 0,-1-1 1 0 0,8-22-1 0 0,0-1-26 0 0,-5 12 193 0 0,0-1 0 0 0,-1 0 0 0 0,6-41 0 0 0,-7 168 484 0 0,-5-87-492 0 0,1 1 1 0 0,1-1 0 0 0,11 35 0 0 0,-12-45-462 0 0,1 0 1 0 0,0 0 0 0 0,0 0-1 0 0,0-1 1 0 0,1 1 0 0 0,0-1-1 0 0,1 0 1 0 0,-1 0 0 0 0,1-1-1 0 0,0 1 1 0 0,1-1 0 0 0,6 5-1 0 0,-3-4-2701 0 0</inkml:trace>
</inkml:ink>
</file>

<file path=ppt/ink/ink7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1.161"/>
    </inkml:context>
    <inkml:brush xml:id="br0">
      <inkml:brushProperty name="width" value="0.1" units="cm"/>
      <inkml:brushProperty name="height" value="0.1" units="cm"/>
      <inkml:brushProperty name="color" value="#FFFFFF"/>
    </inkml:brush>
  </inkml:definitions>
  <inkml:trace contextRef="#ctx0" brushRef="#br0">0 161 4940 0 0,'2'-2'151'0'0,"-1"0"-1"0"0,1-1 0 0 0,0 1 1 0 0,0 0-1 0 0,0 0 0 0 0,0 0 0 0 0,0 1 1 0 0,0-1-1 0 0,1 0 0 0 0,-1 1 1 0 0,1 0-1 0 0,-1-1 0 0 0,1 1 0 0 0,-1 0 1 0 0,1 0-1 0 0,-1 1 0 0 0,1-1 1 0 0,0 0-1 0 0,0 1 0 0 0,-1 0 0 0 0,1-1 1 0 0,0 1-1 0 0,0 0 0 0 0,0 0 1 0 0,-1 1-1 0 0,1-1 0 0 0,3 2 0 0 0,6 0 78 0 0,0 0 0 0 0,0 1 0 0 0,-1 1 0 0 0,23 9 0 0 0,-17-4-57 0 0,0 1 0 0 0,0 0-1 0 0,-1 1 1 0 0,0 1 0 0 0,-1 0-1 0 0,0 1 1 0 0,24 29 0 0 0,-31-32-137 0 0,0 0 0 0 0,0 1 1 0 0,-2 0-1 0 0,1 0 0 0 0,-1 1 1 0 0,-1 0-1 0 0,0 0 0 0 0,4 16 0 0 0,-7-20-33 0 0,-1-1 0 0 0,0 0-1 0 0,-1 1 1 0 0,1-1-1 0 0,-2 1 1 0 0,1-1 0 0 0,-1 1-1 0 0,0-1 1 0 0,0 0-1 0 0,-1 1 1 0 0,0-1-1 0 0,0 0 1 0 0,-1 0 0 0 0,1 0-1 0 0,-8 11 1 0 0,8-15 13 0 0,1 0 0 0 0,0-1 0 0 0,-1 1 0 0 0,0-1 0 0 0,0 0 0 0 0,0 0 0 0 0,0 0 0 0 0,0 1 0 0 0,0-2 0 0 0,0 1 0 0 0,-5 3 0 0 0,6-5-9 0 0,0 0 0 0 0,0 0 0 0 0,0 0 0 0 0,-1 1 0 0 0,1-1 0 0 0,0 0 0 0 0,0-1 0 0 0,0 1 0 0 0,0 0 0 0 0,0 0 0 0 0,-1 0 0 0 0,1-1 0 0 0,0 1 1 0 0,0-1-1 0 0,0 1 0 0 0,0-1 0 0 0,0 1 0 0 0,0-1 0 0 0,0 1 0 0 0,0-1 0 0 0,0 0 0 0 0,0 0 0 0 0,0 1 0 0 0,1-1 0 0 0,-1 0 0 0 0,0 0 0 0 0,0 0 0 0 0,1 0 0 0 0,-1 0 0 0 0,1 0 0 0 0,-2-2 0 0 0,-1-2 14 0 0,0-1-1 0 0,1 0 1 0 0,0 0-1 0 0,-1 0 1 0 0,2 0-1 0 0,-1 0 1 0 0,1-1-1 0 0,0 1 1 0 0,0 0-1 0 0,1-1 1 0 0,-1 1-1 0 0,1 0 1 0 0,1-1-1 0 0,-1 1 1 0 0,1 0-1 0 0,1-1 1 0 0,-1 1-1 0 0,4-10 1 0 0,2-2-73 0 0,-1 1 0 0 0,2-1 0 0 0,1 2 0 0 0,0-1 0 0 0,13-17 0 0 0,-5 9-188 0 0,-11 17 87 0 0,-1 0 0 0 0,1 1 0 0 0,0-1 0 0 0,0 2 0 0 0,1-1 0 0 0,0 1 0 0 0,14-10 0 0 0,62-46-4054 0 0,92-51 0 0 0,-137 92 2992 0 0</inkml:trace>
</inkml:ink>
</file>

<file path=ppt/ink/ink7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1.517"/>
    </inkml:context>
    <inkml:brush xml:id="br0">
      <inkml:brushProperty name="width" value="0.1" units="cm"/>
      <inkml:brushProperty name="height" value="0.1" units="cm"/>
      <inkml:brushProperty name="color" value="#FFFFFF"/>
    </inkml:brush>
  </inkml:definitions>
  <inkml:trace contextRef="#ctx0" brushRef="#br0">0 136 1380 0 0,'0'-2'170'0'0,"1"-1"-1"0"0,-1 1 1 0 0,1 0-1 0 0,0 0 1 0 0,0-1-1 0 0,0 1 1 0 0,0 0-1 0 0,0 0 1 0 0,0 0-1 0 0,0 0 1 0 0,0 0-1 0 0,1 1 1 0 0,-1-1-1 0 0,1 0 1 0 0,0 1-1 0 0,-1-1 1 0 0,1 1-1 0 0,0-1 1 0 0,0 1-1 0 0,0 0 1 0 0,0-1-1 0 0,3 0 1 0 0,8-4 128 0 0,0 0 1 0 0,21-6 0 0 0,-22 9-1 0 0,41-13 452 0 0,96-16 0 0 0,-12 15-4175 0 0,-124 16 1629 0 0,-10 1 880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9.496"/>
    </inkml:context>
    <inkml:brush xml:id="br0">
      <inkml:brushProperty name="width" value="0.1" units="cm"/>
      <inkml:brushProperty name="height" value="0.1" units="cm"/>
      <inkml:brushProperty name="color" value="#FFFFFF"/>
    </inkml:brush>
  </inkml:definitions>
  <inkml:trace contextRef="#ctx0" brushRef="#br0">1 433 3336 0 0,'3'-7'211'0'0,"1"1"-1"0"0,-1 0 0 0 0,1-1 0 0 0,1 1 1 0 0,-1 1-1 0 0,1-1 0 0 0,0 1 0 0 0,0-1 1 0 0,1 2-1 0 0,0-1 0 0 0,8-5 0 0 0,11-6 239 0 0,43-18-1 0 0,-1-1-454 0 0,-59 30-49 0 0,-1 1-1 0 0,1-2 1 0 0,-1 1 0 0 0,1-1 0 0 0,-2 0 0 0 0,1-1-1 0 0,6-7 1 0 0,-11 11 76 0 0,0-1 0 0 0,0 1 0 0 0,-1-1 0 0 0,1 1 0 0 0,-1-1-1 0 0,0 1 1 0 0,0-1 0 0 0,0 0 0 0 0,0 0 0 0 0,-1 0 0 0 0,1 1 0 0 0,-1-1 0 0 0,0 0 0 0 0,0 0-1 0 0,-1 0 1 0 0,1 0 0 0 0,-1 1 0 0 0,0-1 0 0 0,-2-6 0 0 0,-39-131 3915 0 0,45 240-1590 0 0,22 104-955 0 0,-9-88-818 0 0,-1-15-1250 0 0,1-34-4709 0 0,-13-57 2266 0 0</inkml:trace>
</inkml:ink>
</file>

<file path=ppt/ink/ink7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1.871"/>
    </inkml:context>
    <inkml:brush xml:id="br0">
      <inkml:brushProperty name="width" value="0.1" units="cm"/>
      <inkml:brushProperty name="height" value="0.1" units="cm"/>
      <inkml:brushProperty name="color" value="#FFFFFF"/>
    </inkml:brush>
  </inkml:definitions>
  <inkml:trace contextRef="#ctx0" brushRef="#br0">69 1 1816 0 0,'-2'0'139'0'0,"0"0"0"0"0,1-1 0 0 0,-1 1-1 0 0,1 0 1 0 0,-1 0 0 0 0,1 0 0 0 0,-1 1 0 0 0,1-1-1 0 0,-1 0 1 0 0,1 0 0 0 0,-1 1 0 0 0,1-1 0 0 0,-1 1-1 0 0,1 0 1 0 0,-1-1 0 0 0,1 1 0 0 0,0 0 0 0 0,0 0-1 0 0,-1 0 1 0 0,1 0 0 0 0,0 0 0 0 0,0 0-1 0 0,0 0 1 0 0,0 0 0 0 0,0 0 0 0 0,0 0 0 0 0,0 1-1 0 0,0-1 1 0 0,0 0 0 0 0,1 1 0 0 0,-1-1 0 0 0,1 1-1 0 0,-1-1 1 0 0,1 1 0 0 0,-1-1 0 0 0,1 3 0 0 0,-4 9 280 0 0,1-1 1 0 0,1 1-1 0 0,-1 16 1 0 0,2-23-173 0 0,-5 132 2079 0 0,5-47-1347 0 0,-4 269 1109 0 0,10-202-1212 0 0,-2-106-592 0 0,-1 10 50 0 0,3 1-1 0 0,2-1 1 0 0,20 73-1 0 0,-26-131-297 0 0,1 0 0 0 0,-1 0 0 0 0,1 0 0 0 0,0-1 0 0 0,0 1 0 0 0,1-1 0 0 0,-1 0 0 0 0,1 1 0 0 0,-1-1 0 0 0,1 0 0 0 0,0 0 0 0 0,0-1 0 0 0,0 1 0 0 0,1-1-1 0 0,-1 1 1 0 0,1-1 0 0 0,-1 0 0 0 0,1 0 0 0 0,0-1 0 0 0,0 1 0 0 0,0-1 0 0 0,0 0 0 0 0,0 0 0 0 0,6 1 0 0 0,8 0-448 0 0,-1 0 1 0 0,1-2-1 0 0,0 0 0 0 0,24-3 1 0 0,-38 2-147 0 0,1 0 0 0 0,-1-1 0 0 0,1 1 0 0 0,-1-1 0 0 0,0 0 0 0 0,0 0 0 0 0,0-1 0 0 0,0 1 0 0 0,0-1 0 0 0,0 0 0 0 0,-1 0 0 0 0,5-4 0 0 0,-5 4 42 0 0,8-6-2351 0 0</inkml:trace>
</inkml:ink>
</file>

<file path=ppt/ink/ink7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2.215"/>
    </inkml:context>
    <inkml:brush xml:id="br0">
      <inkml:brushProperty name="width" value="0.1" units="cm"/>
      <inkml:brushProperty name="height" value="0.1" units="cm"/>
      <inkml:brushProperty name="color" value="#FFFFFF"/>
    </inkml:brush>
  </inkml:definitions>
  <inkml:trace contextRef="#ctx0" brushRef="#br0">331 12 5232 0 0,'0'-1'80'0'0,"0"1"-1"0"0,0 0 0 0 0,1 0 1 0 0,-1-1-1 0 0,0 1 0 0 0,0 0 0 0 0,0 0 1 0 0,0-1-1 0 0,1 1 0 0 0,-1 0 1 0 0,0 0-1 0 0,0-1 0 0 0,0 1 0 0 0,0 0 1 0 0,0-1-1 0 0,0 1 0 0 0,0 0 1 0 0,0 0-1 0 0,0-1 0 0 0,0 1 0 0 0,0 0 1 0 0,0-1-1 0 0,0 1 0 0 0,0 0 1 0 0,0-1-1 0 0,0 1 0 0 0,0 0 0 0 0,0 0 1 0 0,0-1-1 0 0,-1 1 0 0 0,1 0 0 0 0,0 0 1 0 0,0-1-1 0 0,0 1 0 0 0,0 0 1 0 0,-1 0-1 0 0,1-1 0 0 0,0 1 0 0 0,0 0 1 0 0,-1-1-1 0 0,-10 11 1144 0 0,-13 20-439 0 0,-184 307 2481 0 0,128-188-8437 0 0,74-138 2194 0 0</inkml:trace>
</inkml:ink>
</file>

<file path=ppt/ink/ink7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2.608"/>
    </inkml:context>
    <inkml:brush xml:id="br0">
      <inkml:brushProperty name="width" value="0.1" units="cm"/>
      <inkml:brushProperty name="height" value="0.1" units="cm"/>
      <inkml:brushProperty name="color" value="#FFFFFF"/>
    </inkml:brush>
  </inkml:definitions>
  <inkml:trace contextRef="#ctx0" brushRef="#br0">1 20 5072 0 0,'0'-1'141'0'0,"0"0"0"0"0,0 0-1 0 0,0 0 1 0 0,0 0 0 0 0,1 0-1 0 0,-1 0 1 0 0,0 0 0 0 0,1 0 0 0 0,-1 0-1 0 0,1 0 1 0 0,-1 1 0 0 0,1-1-1 0 0,0 0 1 0 0,-1 0 0 0 0,1 0-1 0 0,0 0 1 0 0,0 1 0 0 0,-1-1-1 0 0,1 0 1 0 0,2 0 0 0 0,-2 1-39 0 0,0 1 1 0 0,0 0 0 0 0,1-1-1 0 0,-1 1 1 0 0,0 0-1 0 0,0 0 1 0 0,0 0 0 0 0,0 0-1 0 0,0 0 1 0 0,0 0 0 0 0,0 0-1 0 0,0 0 1 0 0,0 0 0 0 0,0 0-1 0 0,0 0 1 0 0,0 3 0 0 0,31 46 1176 0 0,36 81 1 0 0,-26-47-642 0 0,-28-59-695 0 0,81 144 1712 0 0,-79-145-2271 0 0,1 0 0 0 0,1-1 0 0 0,1-1 0 0 0,35 31 0 0 0,-39-43-2342 0 0</inkml:trace>
</inkml:ink>
</file>

<file path=ppt/ink/ink7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2.985"/>
    </inkml:context>
    <inkml:brush xml:id="br0">
      <inkml:brushProperty name="width" value="0.1" units="cm"/>
      <inkml:brushProperty name="height" value="0.1" units="cm"/>
      <inkml:brushProperty name="color" value="#FFFFFF"/>
    </inkml:brush>
  </inkml:definitions>
  <inkml:trace contextRef="#ctx0" brushRef="#br0">0 104 4424 0 0,'1'-3'177'0'0,"0"0"-1"0"0,1 0 0 0 0,-1 0 0 0 0,1 0 0 0 0,0 0 0 0 0,0 0 0 0 0,0 0 0 0 0,0 0 1 0 0,0 1-1 0 0,0-1 0 0 0,1 1 0 0 0,0 0 0 0 0,-1-1 0 0 0,1 1 0 0 0,0 0 1 0 0,0 1-1 0 0,0-1 0 0 0,0 0 0 0 0,0 1 0 0 0,4-1 0 0 0,10-4 94 0 0,1 0 0 0 0,29-4 0 0 0,-14 3 235 0 0,-10 0-266 0 0,0 2 1 0 0,0 1 0 0 0,1 1 0 0 0,38-1 0 0 0,-59 4-203 0 0,-1 1 0 0 0,1 0 0 0 0,-1-1 0 0 0,0 1 0 0 0,1 0 0 0 0,-1 0 0 0 0,0 1 0 0 0,0-1 0 0 0,0 0 0 0 0,0 1 0 0 0,0-1 0 0 0,0 1 0 0 0,0 0 0 0 0,0 0 0 0 0,-1 0 0 0 0,1-1 0 0 0,-1 2 0 0 0,1-1 0 0 0,-1 0 0 0 0,0 0 0 0 0,0 0 0 0 0,1 4 0 0 0,5 9 105 0 0,-2 0-1 0 0,6 22 1 0 0,-6-19-8 0 0,19 64 121 0 0,-3 1 0 0 0,-4 1 0 0 0,6 87 0 0 0,-8-5 171 0 0,-9 101 230 0 0,-6-199-449 0 0,0-63-150 0 0,0 0 0 0 0,-1 0 1 0 0,0 0-1 0 0,0 0 0 0 0,0-1 0 0 0,0 1 0 0 0,-1 0 0 0 0,0 0 1 0 0,0-1-1 0 0,0 1 0 0 0,0-1 0 0 0,-1 0 0 0 0,0 0 1 0 0,0 0-1 0 0,0 0 0 0 0,0 0 0 0 0,-1 0 0 0 0,1-1 0 0 0,-1 0 1 0 0,0 0-1 0 0,0 0 0 0 0,0 0 0 0 0,0 0 0 0 0,-1-1 1 0 0,1 0-1 0 0,-8 3 0 0 0,-3 0 113 0 0,0 0 1 0 0,-1-1-1 0 0,1 0 1 0 0,-1-2-1 0 0,0 1 0 0 0,-32-1 1 0 0,46-2-319 0 0,1 0 0 0 0,-1 0 1 0 0,0 0-1 0 0,0-1 0 0 0,0 1 0 0 0,0 0 0 0 0,0-1 1 0 0,0 1-1 0 0,0-1 0 0 0,1 0 0 0 0,-1 0 0 0 0,0 1 1 0 0,0-1-1 0 0,1 0 0 0 0,-1-1 0 0 0,0 1 0 0 0,1 0 1 0 0,0 0-1 0 0,-1-1 0 0 0,1 1 0 0 0,0 0 1 0 0,-1-1-1 0 0,0-1 0 0 0,1 0-193 0 0,0 1 1 0 0,0-1-1 0 0,0 0 0 0 0,0 1 1 0 0,1-1-1 0 0,-1 0 1 0 0,1 1-1 0 0,-1-1 0 0 0,1 0 1 0 0,0 0-1 0 0,0 1 1 0 0,0-1-1 0 0,1 0 0 0 0,-1 0 1 0 0,2-3-1 0 0,3-13-2655 0 0</inkml:trace>
</inkml:ink>
</file>

<file path=ppt/ink/ink7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3.330"/>
    </inkml:context>
    <inkml:brush xml:id="br0">
      <inkml:brushProperty name="width" value="0.1" units="cm"/>
      <inkml:brushProperty name="height" value="0.1" units="cm"/>
      <inkml:brushProperty name="color" value="#FFFFFF"/>
    </inkml:brush>
  </inkml:definitions>
  <inkml:trace contextRef="#ctx0" brushRef="#br0">0 37 6085 0 0,'14'-4'1100'0'0,"3"-2"-120"0"0,3 1-112 0 0,1 1-100 0 0,2 0-160 0 0,0-1-236 0 0,0 1-292 0 0,0 2-12 0 0,0 0-688 0 0,-1 2-668 0 0,-2 0 88 0 0,-5 1 28 0 0,-5 0-4 0 0,0 1-5 0 0,-4 1-47 0 0,-2 1-4 0 0</inkml:trace>
</inkml:ink>
</file>

<file path=ppt/ink/ink7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3.688"/>
    </inkml:context>
    <inkml:brush xml:id="br0">
      <inkml:brushProperty name="width" value="0.1" units="cm"/>
      <inkml:brushProperty name="height" value="0.1" units="cm"/>
      <inkml:brushProperty name="color" value="#FFFFFF"/>
    </inkml:brush>
  </inkml:definitions>
  <inkml:trace contextRef="#ctx0" brushRef="#br0">26 0 1324 0 0,'-1'2'95'0'0,"-2"2"687"0"0,-1 1 0 0 0,1 0 0 0 0,0-1 0 0 0,0 1 0 0 0,-4 11 1 0 0,6-15-670 0 0,1-1 1 0 0,0 1 0 0 0,0 0-1 0 0,0 0 1 0 0,0-1 0 0 0,0 1-1 0 0,-1 0 1 0 0,1 0 0 0 0,1 0 0 0 0,-1-1-1 0 0,0 1 1 0 0,0 0 0 0 0,0 0-1 0 0,0-1 1 0 0,1 1 0 0 0,-1 0-1 0 0,0 0 1 0 0,0-1 0 0 0,1 1-1 0 0,0 1 1 0 0,0-1-72 0 0,0 0-1 0 0,0 0 1 0 0,0-1 0 0 0,1 1-1 0 0,-1 0 1 0 0,0-1 0 0 0,0 1-1 0 0,1 0 1 0 0,-1-1 0 0 0,0 0-1 0 0,1 1 1 0 0,-1-1 0 0 0,1 0-1 0 0,-1 1 1 0 0,3-1 0 0 0,15 2-1046 0 0,-1-1 1 0 0,1-1 0 0 0,-1 0 0 0 0,1-1 0 0 0,24-5 0 0 0,-23 1-200 0 0</inkml:trace>
</inkml:ink>
</file>

<file path=ppt/ink/ink7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4.045"/>
    </inkml:context>
    <inkml:brush xml:id="br0">
      <inkml:brushProperty name="width" value="0.1" units="cm"/>
      <inkml:brushProperty name="height" value="0.1" units="cm"/>
      <inkml:brushProperty name="color" value="#FFFFFF"/>
    </inkml:brush>
  </inkml:definitions>
  <inkml:trace contextRef="#ctx0" brushRef="#br0">87 115 1152 0 0,'-7'-35'1773'0'0,"6"26"-1105"0"0,-1 1 1 0 0,0 0 0 0 0,0-1-1 0 0,0 1 1 0 0,-1 0-1 0 0,0 0 1 0 0,-7-11-1 0 0,10 19-622 0 0,0 0 0 0 0,0 0-1 0 0,-1-1 1 0 0,1 1-1 0 0,0 0 1 0 0,0 0 0 0 0,0 0-1 0 0,0 0 1 0 0,0 0 0 0 0,-1 0-1 0 0,1 0 1 0 0,0-1-1 0 0,0 1 1 0 0,0 0 0 0 0,-1 0-1 0 0,1 0 1 0 0,0 0-1 0 0,0 0 1 0 0,0 0 0 0 0,-1 0-1 0 0,1 0 1 0 0,0 0 0 0 0,0 0-1 0 0,0 0 1 0 0,-1 0-1 0 0,1 0 1 0 0,0 0 0 0 0,0 0-1 0 0,0 0 1 0 0,-1 0-1 0 0,1 0 1 0 0,0 0 0 0 0,0 1-1 0 0,0-1 1 0 0,-1 0 0 0 0,1 0-1 0 0,0 0 1 0 0,0 0-1 0 0,0 0 1 0 0,0 0 0 0 0,0 1-1 0 0,-1-1 1 0 0,1 0-1 0 0,0 0 1 0 0,0 0 0 0 0,0 0-1 0 0,0 1 1 0 0,0-1 0 0 0,-9 17 836 0 0,-3 18-147 0 0,4-2-111 0 0,1 0 0 0 0,3 0 0 0 0,-2 59 0 0 0,12 102 716 0 0,0-68-1023 0 0,-2-65-1084 0 0,0 10-6420 0 0</inkml:trace>
</inkml:ink>
</file>

<file path=ppt/ink/ink7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4.387"/>
    </inkml:context>
    <inkml:brush xml:id="br0">
      <inkml:brushProperty name="width" value="0.1" units="cm"/>
      <inkml:brushProperty name="height" value="0.1" units="cm"/>
      <inkml:brushProperty name="color" value="#FFFFFF"/>
    </inkml:brush>
  </inkml:definitions>
  <inkml:trace contextRef="#ctx0" brushRef="#br0">1 12 5208 0 0,'45'8'1272'0'0,"1"-3"-1"0"0,72 1 0 0 0,-105-6-1188 0 0,623-17 3493 0 0,-473 8-2715 0 0,-129 7-782 0 0,-8 0-736 0 0,-1 2 0 0 0,41 2 0 0 0,-55 4-3092 0 0</inkml:trace>
</inkml:ink>
</file>

<file path=ppt/ink/ink7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4.727"/>
    </inkml:context>
    <inkml:brush xml:id="br0">
      <inkml:brushProperty name="width" value="0.1" units="cm"/>
      <inkml:brushProperty name="height" value="0.1" units="cm"/>
      <inkml:brushProperty name="color" value="#FFFFFF"/>
    </inkml:brush>
  </inkml:definitions>
  <inkml:trace contextRef="#ctx0" brushRef="#br0">293 37 4804 0 0,'1'-3'335'0'0,"0"1"0"0"0,-1-1 0 0 0,1 0 0 0 0,0 0 0 0 0,-1 0 0 0 0,0 0 0 0 0,0 0 0 0 0,0-5 0 0 0,0 2 551 0 0,-16 25 1275 0 0,-65 113-396 0 0,55-86-1437 0 0,-90 173 1141 0 0,83-145-2725 0 0,12-24-3051 0 0,18-41 1251 0 0</inkml:trace>
</inkml:ink>
</file>

<file path=ppt/ink/ink7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5.101"/>
    </inkml:context>
    <inkml:brush xml:id="br0">
      <inkml:brushProperty name="width" value="0.1" units="cm"/>
      <inkml:brushProperty name="height" value="0.1" units="cm"/>
      <inkml:brushProperty name="color" value="#FFFFFF"/>
    </inkml:brush>
  </inkml:definitions>
  <inkml:trace contextRef="#ctx0" brushRef="#br0">0 18 4940 0 0,'3'-16'1821'0'0,"-3"16"-1777"0"0,0 0 1 0 0,0 0-1 0 0,0 0 1 0 0,1-1-1 0 0,-1 1 0 0 0,0 0 1 0 0,0 0-1 0 0,0 0 1 0 0,0 0-1 0 0,0 0 0 0 0,1 0 1 0 0,-1 0-1 0 0,0 0 0 0 0,0 0 1 0 0,0 0-1 0 0,0 0 1 0 0,1 0-1 0 0,-1 0 0 0 0,0 0 1 0 0,0 0-1 0 0,0 0 1 0 0,0 0-1 0 0,1 0 0 0 0,-1 0 1 0 0,0 0-1 0 0,0 0 1 0 0,0 0-1 0 0,0 0 0 0 0,0 0 1 0 0,1 0-1 0 0,-1 1 0 0 0,0-1 1 0 0,0 0-1 0 0,0 0 1 0 0,0 0-1 0 0,0 0 0 0 0,0 0 1 0 0,1 0-1 0 0,-1 1 1 0 0,0-1-1 0 0,0 0 0 0 0,0 0 1 0 0,0 0-1 0 0,0 1 1 0 0,17 33 1609 0 0,65 182 776 0 0,88 264 410 0 0,-96-207-1744 0 0,-69-253-1168 0 0,0-1 116 0 0,1 0 1 0 0,9 21-1 0 0,-13-36-289 0 0,-1-1 0 0 0,1 0 0 0 0,-1 0 0 0 0,1 0-1 0 0,0 0 1 0 0,0 0 0 0 0,0 0 0 0 0,0-1 0 0 0,1 1 0 0 0,-1-1-1 0 0,1 1 1 0 0,0-1 0 0 0,-1 0 0 0 0,1 0 0 0 0,0 0 0 0 0,0 0 0 0 0,1-1-1 0 0,-1 1 1 0 0,4 0 0 0 0,-6-1 1 0 0,1-1 0 0 0,-1 0 0 0 0,1 0 0 0 0,0 0 0 0 0,-1 0 0 0 0,1-1 0 0 0,0 1 0 0 0,-1 0 0 0 0,1-1 0 0 0,0 1 0 0 0,-1-1 0 0 0,2 0 0 0 0,10-6-2876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6:59.896"/>
    </inkml:context>
    <inkml:brush xml:id="br0">
      <inkml:brushProperty name="width" value="0.1" units="cm"/>
      <inkml:brushProperty name="height" value="0.1" units="cm"/>
      <inkml:brushProperty name="color" value="#FFFFFF"/>
    </inkml:brush>
  </inkml:definitions>
  <inkml:trace contextRef="#ctx0" brushRef="#br0">0 3 3716 0 0,'2'0'116'0'0,"-1"-1"-1"0"0,0 1 1 0 0,0 0-1 0 0,1-1 0 0 0,-1 1 1 0 0,0 0-1 0 0,0 0 1 0 0,1 0-1 0 0,-1 0 1 0 0,0 0-1 0 0,1 0 0 0 0,-1 0 1 0 0,0 0-1 0 0,0 0 1 0 0,1 1-1 0 0,-1-1 0 0 0,0 0 1 0 0,0 1-1 0 0,0-1 1 0 0,2 2-1 0 0,28 18 687 0 0,-28-18-687 0 0,38 33 568 0 0,-1 0 0 0 0,-3 3-1 0 0,-1 1 1 0 0,-1 2-1 0 0,47 73 1 0 0,-65-87-405 0 0,-2-1 0 0 0,0 2-1 0 0,-2 0 1 0 0,16 48 0 0 0,-24-58-152 0 0,-1 0 0 0 0,-1-1 0 0 0,0 1 0 0 0,-1 1-1 0 0,-1-1 1 0 0,-1 0 0 0 0,0 0 0 0 0,-2 0 0 0 0,-4 23 0 0 0,2-20 43 0 0,-2 0-1 0 0,-1 0 1 0 0,-1 0 0 0 0,-19 36 0 0 0,5-19-770 0 0,-39 50-1 0 0,44-64-4999 0 0</inkml:trace>
</inkml:ink>
</file>

<file path=ppt/ink/ink7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5.503"/>
    </inkml:context>
    <inkml:brush xml:id="br0">
      <inkml:brushProperty name="width" value="0.1" units="cm"/>
      <inkml:brushProperty name="height" value="0.1" units="cm"/>
      <inkml:brushProperty name="color" value="#FFFFFF"/>
    </inkml:brush>
  </inkml:definitions>
  <inkml:trace contextRef="#ctx0" brushRef="#br0">1 54 5388 0 0,'3'-5'242'0'0,"0"1"0"0"0,1 0 0 0 0,0 0 0 0 0,0 0 0 0 0,0 1 0 0 0,0-1 0 0 0,0 1 0 0 0,1 0 0 0 0,-1 0-1 0 0,1 1 1 0 0,0-1 0 0 0,0 1 0 0 0,0 0 0 0 0,0 0 0 0 0,1 1 0 0 0,-1-1 0 0 0,0 1 0 0 0,1 0 0 0 0,-1 1-1 0 0,0-1 1 0 0,9 1 0 0 0,-10 1-165 0 0,0-1 0 0 0,0 1 0 0 0,0 0 0 0 0,0 0 0 0 0,-1 0 0 0 0,1 1 0 0 0,0-1 0 0 0,-1 1 0 0 0,1 0 0 0 0,-1 0 0 0 0,1 0 0 0 0,-1 0 0 0 0,0 0 0 0 0,0 1 0 0 0,0 0 0 0 0,0 0 0 0 0,-1-1 0 0 0,1 1 0 0 0,-1 1 0 0 0,0-1 0 0 0,0 0 0 0 0,0 1 0 0 0,0-1 0 0 0,0 1 0 0 0,-1-1 0 0 0,1 1 0 0 0,-1 0 0 0 0,0 0 0 0 0,0-1 0 0 0,0 6 0 0 0,0 1-3 0 0,-1 0 1 0 0,1 0-1 0 0,-2 0 0 0 0,1 0 0 0 0,-2 0 0 0 0,1 0 1 0 0,-1 0-1 0 0,-1-1 0 0 0,0 1 0 0 0,0 0 0 0 0,-1-1 0 0 0,0 0 1 0 0,-5 10-1 0 0,-11 13 83 0 0,-1 0 1 0 0,-29 33-1 0 0,14-19 17 0 0,35-45-170 0 0,0 0 0 0 0,1 0 1 0 0,-1-1-1 0 0,0 1 0 0 0,1 0 0 0 0,-1 0 0 0 0,1 0 0 0 0,-1 0 1 0 0,1 0-1 0 0,-1 0 0 0 0,1 0 0 0 0,-1 0 0 0 0,1 0 0 0 0,0 0 1 0 0,0 0-1 0 0,0 0 0 0 0,-1 0 0 0 0,1 0 0 0 0,0 0 0 0 0,0 0 1 0 0,0 0-1 0 0,1 0 0 0 0,-1 0 0 0 0,0 0 0 0 0,0 0 0 0 0,0 0 1 0 0,1 0-1 0 0,-1 0 0 0 0,1 0 0 0 0,-1 0 0 0 0,1 0 0 0 0,-1 0 1 0 0,1 0-1 0 0,-1 0 0 0 0,1 0 0 0 0,0-1 0 0 0,-1 1 0 0 0,1 0 1 0 0,0 0-1 0 0,0-1 0 0 0,0 1 0 0 0,0-1 0 0 0,-1 1 0 0 0,1 0 1 0 0,0-1-1 0 0,0 0 0 0 0,0 1 0 0 0,0-1 0 0 0,2 1 0 0 0,7 2 4 0 0,-1 0 0 0 0,1-1-1 0 0,0 0 1 0 0,13 0 0 0 0,-9 0-5 0 0,43 4-97 0 0,59-1 0 0 0,-41-5-2697 0 0,-40 0-122 0 0</inkml:trace>
</inkml:ink>
</file>

<file path=ppt/ink/ink7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9.338"/>
    </inkml:context>
    <inkml:brush xml:id="br0">
      <inkml:brushProperty name="width" value="0.1" units="cm"/>
      <inkml:brushProperty name="height" value="0.1" units="cm"/>
      <inkml:brushProperty name="color" value="#FFFFFF"/>
    </inkml:brush>
  </inkml:definitions>
  <inkml:trace contextRef="#ctx0" brushRef="#br0">12 0 1044 0 0,'-6'48'975'0'0,"2"0"1"0"0,3 0-1 0 0,1 0 1 0 0,9 64-1 0 0,-7-85-707 0 0,23 169 432 0 0,3-68-4673 0 0,-24-111 2981 0 0</inkml:trace>
</inkml:ink>
</file>

<file path=ppt/ink/ink7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9.700"/>
    </inkml:context>
    <inkml:brush xml:id="br0">
      <inkml:brushProperty name="width" value="0.1" units="cm"/>
      <inkml:brushProperty name="height" value="0.1" units="cm"/>
      <inkml:brushProperty name="color" value="#FFFFFF"/>
    </inkml:brush>
  </inkml:definitions>
  <inkml:trace contextRef="#ctx0" brushRef="#br0">3 209 1096 0 0,'-1'-13'471'0'0,"0"1"0"0"0,0-1 0 0 0,1 0 0 0 0,1 1 0 0 0,0-1 0 0 0,1 0 0 0 0,4-17 0 0 0,-4 25-375 0 0,-1 0 1 0 0,1 0-1 0 0,1 1 0 0 0,-1-1 1 0 0,1 0-1 0 0,-1 1 0 0 0,1 0 1 0 0,1-1-1 0 0,-1 1 1 0 0,0 1-1 0 0,1-1 0 0 0,0 0 1 0 0,0 1-1 0 0,0 0 0 0 0,1 0 1 0 0,-1 0-1 0 0,0 0 0 0 0,1 1 1 0 0,0 0-1 0 0,9-4 0 0 0,-6 4-29 0 0,-1 0-1 0 0,0 1 1 0 0,1 0-1 0 0,-1 0 1 0 0,1 0-1 0 0,0 1 1 0 0,-1 0-1 0 0,1 1 1 0 0,-1-1-1 0 0,1 1 1 0 0,-1 1-1 0 0,1 0 1 0 0,-1 0 0 0 0,7 3-1 0 0,-4-1-11 0 0,0 1 0 0 0,-1 0 1 0 0,0 0-1 0 0,0 1 0 0 0,0 1 0 0 0,-1-1 0 0 0,0 1 1 0 0,0 1-1 0 0,10 12 0 0 0,-12-12-33 0 0,1 0-1 0 0,-1 0 1 0 0,-1 1-1 0 0,0-1 1 0 0,0 1 0 0 0,-1 0-1 0 0,0 1 1 0 0,0-1-1 0 0,-1 1 1 0 0,0 0-1 0 0,-1-1 1 0 0,0 1 0 0 0,-1 0-1 0 0,0 1 1 0 0,0-1-1 0 0,-1 0 1 0 0,0 0 0 0 0,-1 0-1 0 0,0 0 1 0 0,-1 0-1 0 0,0 0 1 0 0,-4 12-1 0 0,-2-7-30 0 0,0-1 0 0 0,-1 0 0 0 0,0 0 0 0 0,-1-1-1 0 0,0 0 1 0 0,-1 0 0 0 0,-1-2 0 0 0,0 1-1 0 0,0-1 1 0 0,-1-1 0 0 0,-15 9 0 0 0,13-10-938 0 0,0 0 0 0 0,0-1 1 0 0,-20 7-1 0 0,25-12-1197 0 0</inkml:trace>
</inkml:ink>
</file>

<file path=ppt/ink/ink7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0.086"/>
    </inkml:context>
    <inkml:brush xml:id="br0">
      <inkml:brushProperty name="width" value="0.1" units="cm"/>
      <inkml:brushProperty name="height" value="0.1" units="cm"/>
      <inkml:brushProperty name="color" value="#FFFFFF"/>
    </inkml:brush>
  </inkml:definitions>
  <inkml:trace contextRef="#ctx0" brushRef="#br0">22 1 1312 0 0,'-2'23'2972'0'0,"-7"43"1"0"0,-1 17-1147 0 0,9-71-1588 0 0,1 1 1 0 0,1-1-1 0 0,0 1 0 0 0,0-1 1 0 0,2 1-1 0 0,-1-1 1 0 0,1 0-1 0 0,1 0 0 0 0,7 16 1 0 0,-7-21-158 0 0,0-1 1 0 0,0 1 0 0 0,1-1 0 0 0,0 1-1 0 0,0-2 1 0 0,1 1 0 0 0,-1 0 0 0 0,1-1-1 0 0,0 0 1 0 0,1 0 0 0 0,-1-1 0 0 0,1 0-1 0 0,0 0 1 0 0,0-1 0 0 0,0 1 0 0 0,9 2 0 0 0,-9-4-50 0 0,-1 0 0 0 0,1-1 0 0 0,0 1 0 0 0,0-1 0 0 0,-1-1 0 0 0,1 1 0 0 0,0-1 0 0 0,0 0 1 0 0,0-1-1 0 0,0 0 0 0 0,0 0 0 0 0,0 0 0 0 0,-1-1 0 0 0,1 0 0 0 0,0 0 0 0 0,7-4 1 0 0,-10 4-79 0 0,0 0 1 0 0,-1-1-1 0 0,1 1 1 0 0,-1-1 0 0 0,1 0-1 0 0,-1 0 1 0 0,0 0-1 0 0,0-1 1 0 0,0 1-1 0 0,0-1 1 0 0,-1 1 0 0 0,1-1-1 0 0,-1 0 1 0 0,0 0-1 0 0,0 0 1 0 0,-1 0 0 0 0,1 0-1 0 0,-1-1 1 0 0,0 1-1 0 0,0 0 1 0 0,0-1 0 0 0,0 1-1 0 0,-1-1 1 0 0,0 1-1 0 0,0 0 1 0 0,-1-7-1 0 0,0 2-37 0 0,0 1 0 0 0,0 0 0 0 0,-1 0 0 0 0,0 0 0 0 0,0 0 0 0 0,-1 1 0 0 0,0-1 0 0 0,0 1 0 0 0,-1-1 0 0 0,0 1 0 0 0,0 0 0 0 0,-1 1 0 0 0,0-1 0 0 0,0 1 0 0 0,0 0 0 0 0,-1 0 0 0 0,0 0 0 0 0,0 1 0 0 0,-1 0 0 0 0,1 0 0 0 0,-1 0 0 0 0,0 1 0 0 0,-1 0 0 0 0,1 1 0 0 0,0 0 0 0 0,-1 0 0 0 0,0 0 0 0 0,0 1 0 0 0,0 0 0 0 0,-12-1 0 0 0,9 2-2615 0 0</inkml:trace>
</inkml:ink>
</file>

<file path=ppt/ink/ink7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0.429"/>
    </inkml:context>
    <inkml:brush xml:id="br0">
      <inkml:brushProperty name="width" value="0.1" units="cm"/>
      <inkml:brushProperty name="height" value="0.1" units="cm"/>
      <inkml:brushProperty name="color" value="#FFFFFF"/>
    </inkml:brush>
  </inkml:definitions>
  <inkml:trace contextRef="#ctx0" brushRef="#br0">1 0 4616 0 0,'15'21'3510'0'0,"-5"8"-2828"0"0,-2 2 0 0 0,9 58 0 0 0,1 6 67 0 0,-13-70-826 0 0,3 13-1816 0 0,2-18-2970 0 0</inkml:trace>
</inkml:ink>
</file>

<file path=ppt/ink/ink7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0.783"/>
    </inkml:context>
    <inkml:brush xml:id="br0">
      <inkml:brushProperty name="width" value="0.1" units="cm"/>
      <inkml:brushProperty name="height" value="0.1" units="cm"/>
      <inkml:brushProperty name="color" value="#FFFFFF"/>
    </inkml:brush>
  </inkml:definitions>
  <inkml:trace contextRef="#ctx0" brushRef="#br0">35 63 1508 0 0,'-9'-12'1124'0'0,"1"1"-256"0"0,2 1-136 0 0,1 2-724 0 0,2 0-240 0 0,0 2-460 0 0,3 1-160 0 0,3 3-24 0 0</inkml:trace>
</inkml:ink>
</file>

<file path=ppt/ink/ink7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1.144"/>
    </inkml:context>
    <inkml:brush xml:id="br0">
      <inkml:brushProperty name="width" value="0.1" units="cm"/>
      <inkml:brushProperty name="height" value="0.1" units="cm"/>
      <inkml:brushProperty name="color" value="#FFFFFF"/>
    </inkml:brush>
  </inkml:definitions>
  <inkml:trace contextRef="#ctx0" brushRef="#br0">144 1 1936 0 0,'-8'0'981'0'0,"0"1"-1"0"0,0 0 0 0 0,0 0 1 0 0,0 1-1 0 0,-8 2 1 0 0,9-1-562 0 0,0 0 0 0 0,0 0 1 0 0,0 0-1 0 0,1 1 1 0 0,-12 8-1 0 0,15-10-342 0 0,0 0 0 0 0,0 0 0 0 0,1 0-1 0 0,-1 1 1 0 0,1-1 0 0 0,0 1 0 0 0,0 0 0 0 0,0 0 0 0 0,0-1 0 0 0,0 1 0 0 0,0 1 0 0 0,1-1-1 0 0,0 0 1 0 0,-1 0 0 0 0,1 0 0 0 0,0 1 0 0 0,1-1 0 0 0,-1 1 0 0 0,1-1 0 0 0,-1 0 0 0 0,1 1-1 0 0,0-1 1 0 0,0 1 0 0 0,0-1 0 0 0,1 1 0 0 0,-1-1 0 0 0,1 1 0 0 0,0-1 0 0 0,0 0 0 0 0,3 6 0 0 0,4 6 79 0 0,0 0 1 0 0,2-1 0 0 0,0 0 0 0 0,0 0 0 0 0,24 21 0 0 0,-18-18-60 0 0,-1 1 0 0 0,19 26 0 0 0,-30-38-96 0 0,0 1-1 0 0,0 0 1 0 0,-1 0-1 0 0,0 0 1 0 0,0 0-1 0 0,2 9 1 0 0,-5-14 0 0 0,0-1 0 0 0,1 1 1 0 0,-1-1-1 0 0,0 1 0 0 0,0-1 1 0 0,0 1-1 0 0,0-1 0 0 0,0 1 1 0 0,0-1-1 0 0,-1 1 0 0 0,1-1 0 0 0,0 1 1 0 0,-1-1-1 0 0,1 1 0 0 0,-1-1 1 0 0,1 0-1 0 0,-1 1 0 0 0,0-1 0 0 0,0 0 1 0 0,0 1-1 0 0,1-1 0 0 0,-1 0 1 0 0,0 0-1 0 0,0 0 0 0 0,-1 0 1 0 0,1 0-1 0 0,0 0 0 0 0,0 0 0 0 0,0 0 1 0 0,-1 0-1 0 0,1-1 0 0 0,-1 1 1 0 0,1 0-1 0 0,0-1 0 0 0,-1 1 0 0 0,1-1 1 0 0,-1 0-1 0 0,-1 1 0 0 0,-54 8 221 0 0,28-10-1549 0 0,5-9-3415 0 0</inkml:trace>
</inkml:ink>
</file>

<file path=ppt/ink/ink7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1.551"/>
    </inkml:context>
    <inkml:brush xml:id="br0">
      <inkml:brushProperty name="width" value="0.1" units="cm"/>
      <inkml:brushProperty name="height" value="0.1" units="cm"/>
      <inkml:brushProperty name="color" value="#FFFFFF"/>
    </inkml:brush>
  </inkml:definitions>
  <inkml:trace contextRef="#ctx0" brushRef="#br0">137 23 4744 0 0,'-1'-2'205'0'0,"0"1"-1"0"0,0-1 0 0 0,0 1 0 0 0,0-1 0 0 0,-1 1 1 0 0,1 0-1 0 0,0-1 0 0 0,0 1 0 0 0,-1 0 0 0 0,1 0 0 0 0,-1 0 1 0 0,1 0-1 0 0,-1 0 0 0 0,0 0 0 0 0,1 1 0 0 0,-1-1 1 0 0,0 0-1 0 0,1 1 0 0 0,-1-1 0 0 0,0 1 0 0 0,0 0 0 0 0,0 0 1 0 0,-2-1-1 0 0,1 2-54 0 0,-1-1 0 0 0,1 1 1 0 0,-1 0-1 0 0,1-1 0 0 0,-1 2 1 0 0,1-1-1 0 0,-1 0 0 0 0,1 1 0 0 0,0-1 1 0 0,-1 1-1 0 0,-3 3 0 0 0,3-2-77 0 0,0 0-1 0 0,0 0 1 0 0,0 0-1 0 0,0 0 1 0 0,1 1-1 0 0,-1 0 1 0 0,1 0-1 0 0,0 0 1 0 0,0 0-1 0 0,0 0 1 0 0,1 1-1 0 0,-1-1 1 0 0,1 1-1 0 0,0 0 1 0 0,0 0-1 0 0,1-1 1 0 0,-2 8-1 0 0,4-5-6 0 0,0-1-1 0 0,0 1 1 0 0,1-1-1 0 0,-1 0 1 0 0,1 1-1 0 0,1-1 1 0 0,-1 0-1 0 0,1 0 1 0 0,0 0-1 0 0,1-1 1 0 0,-1 1 0 0 0,1-1-1 0 0,0 0 1 0 0,9 9-1 0 0,8 7 65 0 0,47 35 1 0 0,-51-43-101 0 0,-13-10-16 0 0,2 2-108 0 0,0 0 1 0 0,0 0-1 0 0,0 0 1 0 0,0 1-1 0 0,8 11 0 0 0,-14-16 78 0 0,1 0-1 0 0,0 0 1 0 0,-1 0 0 0 0,1 0-1 0 0,-1 1 1 0 0,1-1-1 0 0,-1 0 1 0 0,1 0-1 0 0,-1 1 1 0 0,0-1 0 0 0,0 0-1 0 0,0 1 1 0 0,0-1-1 0 0,0 0 1 0 0,0 1-1 0 0,0-1 1 0 0,0 0 0 0 0,0 1-1 0 0,-1-1 1 0 0,1 0-1 0 0,-1 1 1 0 0,1-1-1 0 0,-1 0 1 0 0,1 0-1 0 0,-1 0 1 0 0,1 0 0 0 0,-1 1-1 0 0,0-1 1 0 0,0 0-1 0 0,0 0 1 0 0,0 0-1 0 0,0 0 1 0 0,0-1 0 0 0,0 1-1 0 0,0 0 1 0 0,0 0-1 0 0,0 0 1 0 0,0-1-1 0 0,0 1 1 0 0,-1-1 0 0 0,-1 2-1 0 0,-8 3 29 0 0,0 1 0 0 0,-1-2 0 0 0,1 1 0 0 0,-1-2 0 0 0,0 1 0 0 0,0-2 0 0 0,0 1 0 0 0,-1-2 0 0 0,1 0 0 0 0,-1 0 0 0 0,-18-2 0 0 0,30 1-210 0 0,0 0 1 0 0,0 0-1 0 0,0-1 0 0 0,0 1 0 0 0,0 0 1 0 0,0-1-1 0 0,0 1 0 0 0,0 0 0 0 0,0-1 1 0 0,0 1-1 0 0,0-1 0 0 0,0 0 0 0 0,0 1 0 0 0,0-1 1 0 0,1 0-1 0 0,-1 1 0 0 0,0-1 0 0 0,0 0 1 0 0,1 0-1 0 0,-1 0 0 0 0,0 0 0 0 0,1 1 1 0 0,-2-3-1 0 0</inkml:trace>
</inkml:ink>
</file>

<file path=ppt/ink/ink7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2.253"/>
    </inkml:context>
    <inkml:brush xml:id="br0">
      <inkml:brushProperty name="width" value="0.1" units="cm"/>
      <inkml:brushProperty name="height" value="0.1" units="cm"/>
      <inkml:brushProperty name="color" value="#FFFFFF"/>
    </inkml:brush>
  </inkml:definitions>
  <inkml:trace contextRef="#ctx0" brushRef="#br0">100 115 5240 0 0,'-1'-1'142'0'0,"1"1"0"0"0,-1-1 0 0 0,1 1 0 0 0,-1-1 0 0 0,1 1-1 0 0,-1-1 1 0 0,0 1 0 0 0,1-1 0 0 0,-1 1 0 0 0,0 0-1 0 0,1-1 1 0 0,-1 1 0 0 0,0 0 0 0 0,1 0 0 0 0,-1 0-1 0 0,0-1 1 0 0,0 1 0 0 0,1 0 0 0 0,-1 0 0 0 0,0 0-1 0 0,0 0 1 0 0,1 0 0 0 0,-1 0 0 0 0,0 1 0 0 0,0-1-1 0 0,0 0 1 0 0,-20 15 1251 0 0,-10 26-572 0 0,27-36-753 0 0,1 1 0 0 0,0 0 0 0 0,0 0 0 0 0,0 0 0 0 0,0 0 0 0 0,1 0-1 0 0,0 1 1 0 0,0-1 0 0 0,1 1 0 0 0,0-1 0 0 0,0 1 0 0 0,1-1 0 0 0,0 1 0 0 0,0 0 0 0 0,0-1 0 0 0,1 1 0 0 0,0-1 0 0 0,0 1 0 0 0,0-1-1 0 0,1 1 1 0 0,0-1 0 0 0,0 0 0 0 0,1 0 0 0 0,0 0 0 0 0,0 0 0 0 0,0 0 0 0 0,1-1 0 0 0,0 1 0 0 0,0-1 0 0 0,7 7 0 0 0,30 22-665 0 0,-39-33 534 0 0,0 1 0 0 0,1 0-1 0 0,-1-1 1 0 0,1 1 0 0 0,0-1 0 0 0,-1 0 0 0 0,1 0-1 0 0,0 0 1 0 0,0 0 0 0 0,0 0 0 0 0,0-1-1 0 0,0 1 1 0 0,-1-1 0 0 0,1 0 0 0 0,5 0-1 0 0,-7-1 67 0 0,1 1 1 0 0,0-1-1 0 0,0 0 0 0 0,-1-1 0 0 0,1 1 0 0 0,0 0 0 0 0,-1 0 0 0 0,1-1 0 0 0,-1 1 0 0 0,1-1 0 0 0,-1 1 0 0 0,0-1 0 0 0,0 0 0 0 0,0 1 0 0 0,0-1 1 0 0,0 0-1 0 0,0 0 0 0 0,0 0 0 0 0,-1 0 0 0 0,1 0 0 0 0,-1 0 0 0 0,1 0 0 0 0,-1 0 0 0 0,0 0 0 0 0,1-3 0 0 0,0-9 135 0 0,0-1 0 0 0,-2-22 0 0 0,0 17-42 0 0,1 1 185 0 0,1-1 0 0 0,6-31-1 0 0,-7 46-239 0 0,1 0 0 0 0,1 0 0 0 0,-1 0 0 0 0,1 0 0 0 0,-1 0 0 0 0,1 1 0 0 0,1-1-1 0 0,-1 0 1 0 0,1 1 0 0 0,-1 0 0 0 0,1 0 0 0 0,0 0 0 0 0,1 0 0 0 0,-1 0 0 0 0,6-4 0 0 0,-7 7-36 0 0,0 0 0 0 0,0 0 1 0 0,0 1-1 0 0,1-1 1 0 0,-1 1-1 0 0,0-1 1 0 0,0 1-1 0 0,0 0 0 0 0,0 0 1 0 0,1 0-1 0 0,-1 0 1 0 0,0 0-1 0 0,0 1 0 0 0,0-1 1 0 0,0 0-1 0 0,1 1 1 0 0,-1 0-1 0 0,0-1 0 0 0,0 1 1 0 0,0 0-1 0 0,0 0 1 0 0,0 0-1 0 0,-1 1 1 0 0,3 1-1 0 0,4 2 3 0 0,-1 1 0 0 0,1-1 1 0 0,-2 2-1 0 0,10 9 0 0 0,-4-2-40 0 0,-1 1-1 0 0,0 0 0 0 0,-1 1 0 0 0,0 0 1 0 0,-1 1-1 0 0,-1 0 0 0 0,-1 0 0 0 0,-1 1 1 0 0,7 26-1 0 0,-12-41 2 0 0,3 18-137 0 0,-4-21 172 0 0,0 0 0 0 0,0 1 0 0 0,0-1-1 0 0,1 0 1 0 0,-1 0 0 0 0,0 0 0 0 0,0 1 0 0 0,0-1 0 0 0,0 0 0 0 0,0 0 0 0 0,0 1-1 0 0,0-1 1 0 0,0 0 0 0 0,0 0 0 0 0,0 1 0 0 0,0-1 0 0 0,1 0 0 0 0,-1 0 0 0 0,-1 1-1 0 0,1-1 1 0 0,0 0 0 0 0,0 0 0 0 0,0 1 0 0 0,0-1 0 0 0,0 0 0 0 0,0 0 0 0 0,0 0-1 0 0,0 1 1 0 0,0-1 0 0 0,0 0 0 0 0,0 0 0 0 0,-1 1 0 0 0,1-1 0 0 0,0 0 0 0 0,0 0 0 0 0,0 0-1 0 0,0 0 1 0 0,-1 1 0 0 0,1-1 0 0 0,0 0 0 0 0,0 0 0 0 0,0 0 0 0 0,-1 0 0 0 0,1 0-1 0 0,0 0 1 0 0,0 1 0 0 0,-1-1 0 0 0,1 0 0 0 0,0 0 0 0 0,0 0 0 0 0,-1 0 0 0 0,0-3 24 0 0,0-1 0 0 0,0 1 0 0 0,1 0 0 0 0,-1 0 0 0 0,1-1 0 0 0,-1 1 0 0 0,1-1 0 0 0,0 1 0 0 0,1 0 0 0 0,-1-4 0 0 0,1 1 0 0 0,-1-11 8 0 0,2 1 1 0 0,0-1-1 0 0,1 1 1 0 0,0-1 0 0 0,1 1-1 0 0,1 1 1 0 0,1-1-1 0 0,11-22 1 0 0,-6 18-24 0 0,0 0-1 0 0,2 0 1 0 0,0 2 0 0 0,1-1 0 0 0,26-24 0 0 0,-38 40-18 0 0,1 0 1 0 0,-1 1 0 0 0,1 0 0 0 0,0-1 0 0 0,0 1 0 0 0,0 0-1 0 0,0 0 1 0 0,0 1 0 0 0,1-1 0 0 0,-1 1 0 0 0,0-1 0 0 0,1 1-1 0 0,-1 0 1 0 0,1 0 0 0 0,-1 1 0 0 0,1-1 0 0 0,0 1 0 0 0,-1-1-1 0 0,8 2 1 0 0,-8 0 6 0 0,0 0-1 0 0,0 0 0 0 0,0 0 1 0 0,0 0-1 0 0,-1 1 0 0 0,1 0 1 0 0,0-1-1 0 0,-1 1 0 0 0,1 0 1 0 0,-1 0-1 0 0,1 0 0 0 0,-1 1 1 0 0,0-1-1 0 0,0 1 0 0 0,0-1 1 0 0,0 1-1 0 0,0 0 0 0 0,-1 0 1 0 0,1-1-1 0 0,-1 1 0 0 0,0 0 1 0 0,2 6-1 0 0,6 22-146 0 0,-2 0-1 0 0,0 0 1 0 0,-2 1 0 0 0,-2 0-1 0 0,0 59 1 0 0,-2-55-5182 0 0</inkml:trace>
</inkml:ink>
</file>

<file path=ppt/ink/ink7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7.969"/>
    </inkml:context>
    <inkml:brush xml:id="br0">
      <inkml:brushProperty name="width" value="0.1" units="cm"/>
      <inkml:brushProperty name="height" value="0.1" units="cm"/>
      <inkml:brushProperty name="color" value="#FFFFFF"/>
    </inkml:brush>
  </inkml:definitions>
  <inkml:trace contextRef="#ctx0" brushRef="#br0">0 52 2960 0 0,'2'-1'213'0'0,"-1"0"-1"0"0,1 1 1 0 0,-1-1-1 0 0,1 0 1 0 0,0 0-1 0 0,-1 1 1 0 0,1-1-1 0 0,0 1 1 0 0,-1 0-1 0 0,1 0 0 0 0,0-1 1 0 0,0 1-1 0 0,2 0 1 0 0,1 0 76 0 0,257-24 2081 0 0,-107 13-1751 0 0,-133 9-585 0 0,26-3-1145 0 0,51 3 0 0 0,-91 4-350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0.246"/>
    </inkml:context>
    <inkml:brush xml:id="br0">
      <inkml:brushProperty name="width" value="0.1" units="cm"/>
      <inkml:brushProperty name="height" value="0.1" units="cm"/>
      <inkml:brushProperty name="color" value="#FFFFFF"/>
    </inkml:brush>
  </inkml:definitions>
  <inkml:trace contextRef="#ctx0" brushRef="#br0">0 139 4832 0 0,'9'-8'530'0'0,"0"1"0"0"0,0-1 0 0 0,1 2-1 0 0,0 0 1 0 0,0 0 0 0 0,1 1 0 0 0,17-7-1 0 0,85-22 684 0 0,-61 20-908 0 0,-2 5-1025 0 0,-41 9-201 0 0,0-1 1 0 0,-1-1-1 0 0,1 0 1 0 0,0 0 0 0 0,-1 0-1 0 0,0-1 1 0 0,12-6-1 0 0,-15 7 29 0 0</inkml:trace>
</inkml:ink>
</file>

<file path=ppt/ink/ink7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8.389"/>
    </inkml:context>
    <inkml:brush xml:id="br0">
      <inkml:brushProperty name="width" value="0.1" units="cm"/>
      <inkml:brushProperty name="height" value="0.1" units="cm"/>
      <inkml:brushProperty name="color" value="#FFFFFF"/>
    </inkml:brush>
  </inkml:definitions>
  <inkml:trace contextRef="#ctx0" brushRef="#br0">116 8 1256 0 0,'-2'-1'104'0'0,"1"0"0"0"0,-1 0 0 0 0,1 1 0 0 0,-1-1 0 0 0,0 0 0 0 0,0 0 0 0 0,1 1 0 0 0,-1-1 1 0 0,0 1-1 0 0,0 0 0 0 0,0-1 0 0 0,1 1 0 0 0,-1 0 0 0 0,0 0 0 0 0,0 0 0 0 0,0 0 0 0 0,0 1 0 0 0,0-1 0 0 0,1 0 0 0 0,-1 1 0 0 0,0 0 0 0 0,0-1 0 0 0,1 1 0 0 0,-1 0 0 0 0,0 0 0 0 0,1-1 0 0 0,-1 1 0 0 0,1 1 0 0 0,-1-1 0 0 0,1 0 1 0 0,-1 0-1 0 0,1 0 0 0 0,0 1 0 0 0,-1-1 0 0 0,1 1 0 0 0,0-1 0 0 0,0 1 0 0 0,-1 1 0 0 0,-2 7 165 0 0,1-1 0 0 0,0 1 1 0 0,0 0-1 0 0,1 0 0 0 0,-2 18 1 0 0,3-20-101 0 0,-8 46 481 0 0,4-24-215 0 0,1 0 0 0 0,1 33-1 0 0,-6 141 1005 0 0,7-145-936 0 0,3 1 0 0 0,2-1 0 0 0,15 82 0 0 0,-15-124-408 0 0,-3-11-26 0 0,1-1 0 0 0,0 1 0 0 0,0 0 0 0 0,1-1 0 0 0,-1 1 0 0 0,1-1 0 0 0,3 7 0 0 0,-3-10-51 0 0,0 0 1 0 0,-1 0-1 0 0,1 0 0 0 0,0 0 1 0 0,0 0-1 0 0,0-1 1 0 0,1 1-1 0 0,-1 0 0 0 0,0-1 1 0 0,1 0-1 0 0,-1 1 0 0 0,1-1 1 0 0,-1 0-1 0 0,1 0 0 0 0,-1-1 1 0 0,1 1-1 0 0,0-1 1 0 0,4 1-1 0 0,57 6 17 0 0,-1-4 1 0 0,95-6-1 0 0,-30 0-2038 0 0,-91 0-433 0 0,-29 1-486 0 0</inkml:trace>
</inkml:ink>
</file>

<file path=ppt/ink/ink7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6:58.731"/>
    </inkml:context>
    <inkml:brush xml:id="br0">
      <inkml:brushProperty name="width" value="0.1" units="cm"/>
      <inkml:brushProperty name="height" value="0.1" units="cm"/>
      <inkml:brushProperty name="color" value="#FFFFFF"/>
    </inkml:brush>
  </inkml:definitions>
  <inkml:trace contextRef="#ctx0" brushRef="#br0">1 93 3752 0 0,'4'-4'524'0'0,"6"-1"-80"0"0,5-2-52 0 0,2-2-48 0 0,4 3-147 0 0,2-2-173 0 0,1 0-212 0 0,1-1-213 0 0,1 0-463 0 0,0 0-56 0 0,0 0-4 0 0,-3-1-120 0 0</inkml:trace>
</inkml:ink>
</file>

<file path=ppt/ink/ink7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4.390"/>
    </inkml:context>
    <inkml:brush xml:id="br0">
      <inkml:brushProperty name="width" value="0.1" units="cm"/>
      <inkml:brushProperty name="height" value="0.1" units="cm"/>
      <inkml:brushProperty name="color" value="#FFFFFF"/>
    </inkml:brush>
  </inkml:definitions>
  <inkml:trace contextRef="#ctx0" brushRef="#br0">405 95 4204 0 0,'1'-1'201'0'0,"0"1"0"0"0,0 0 0 0 0,1-1 0 0 0,-1 1 0 0 0,0-1 0 0 0,0 0 0 0 0,0 1 0 0 0,-1-1-1 0 0,1 0 1 0 0,0 1 0 0 0,0-1 0 0 0,0 0 0 0 0,0 0 0 0 0,-1 0 0 0 0,1 0 0 0 0,0 0 0 0 0,-1 0-1 0 0,1 0 1 0 0,-1 0 0 0 0,1 0 0 0 0,-1 0 0 0 0,0 0 0 0 0,1-2 0 0 0,-1 3-101 0 0,-1-1 1 0 0,1 0-1 0 0,-1 0 0 0 0,1 0 1 0 0,-1 0-1 0 0,0 1 0 0 0,1-1 1 0 0,-1 0-1 0 0,0 1 0 0 0,1-1 1 0 0,-1 0-1 0 0,0 1 0 0 0,0-1 1 0 0,0 1-1 0 0,1-1 0 0 0,-1 1 1 0 0,0-1-1 0 0,0 1 0 0 0,0 0 1 0 0,-2-1-1 0 0,-9-2 137 0 0,-1 0 0 0 0,-24-2-1 0 0,33 4-121 0 0,-275-48 796 0 0,277 49-915 0 0,1 0 0 0 0,-1 0 1 0 0,0 0-1 0 0,1 0 0 0 0,-1 1 1 0 0,1-1-1 0 0,-1 0 0 0 0,1 1 1 0 0,-1-1-1 0 0,1 1 1 0 0,-1 0-1 0 0,1-1 0 0 0,-1 1 1 0 0,1 0-1 0 0,0 0 0 0 0,0 0 1 0 0,-1 0-1 0 0,1 0 0 0 0,0 0 1 0 0,0 0-1 0 0,0 1 1 0 0,0-1-1 0 0,0 0 0 0 0,0 0 1 0 0,0 1-1 0 0,1-1 0 0 0,-1 1 1 0 0,0-1-1 0 0,1 1 1 0 0,-1-1-1 0 0,1 1 0 0 0,-1 2 1 0 0,-3 8-14 0 0,1 1 1 0 0,-4 21-1 0 0,6-30 9 0 0,-4 58 176 0 0,2 1 0 0 0,3-1 0 0 0,10 79 0 0 0,-7-110-88 0 0,30 677 1454 0 0,-33-699-1496 0 0,0 0 1 0 0,0 0-1 0 0,1 0 1 0 0,0 0 0 0 0,1 0-1 0 0,3 11 1 0 0,-3-16-23 0 0,0 0 0 0 0,0 0 0 0 0,0-1 0 0 0,1 1 0 0 0,-1-1 0 0 0,1 1 0 0 0,0-1 0 0 0,0 0 0 0 0,0 0 0 0 0,1 0 0 0 0,-1 0 0 0 0,1-1 0 0 0,-1 1 0 0 0,1-1 0 0 0,4 2 0 0 0,4 2-88 0 0,1 0 0 0 0,0-1 0 0 0,0 0 1 0 0,0-1-1 0 0,1-1 0 0 0,0 0 0 0 0,-1-1 1 0 0,17 1-1 0 0,-19-3-865 0 0,0 0 1 0 0,0 0-1 0 0,0-2 1 0 0,0 1-1 0 0,0-1 0 0 0,15-5 1 0 0,-11 0-2037 0 0</inkml:trace>
</inkml:ink>
</file>

<file path=ppt/ink/ink7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5.123"/>
    </inkml:context>
    <inkml:brush xml:id="br0">
      <inkml:brushProperty name="width" value="0.1" units="cm"/>
      <inkml:brushProperty name="height" value="0.1" units="cm"/>
      <inkml:brushProperty name="color" value="#FFFFFF"/>
    </inkml:brush>
  </inkml:definitions>
  <inkml:trace contextRef="#ctx0" brushRef="#br0">1 0 3676 0 0,'1'13'819'0'0,"0"1"0"0"0,1-1 0 0 0,1 0 0 0 0,0 0-1 0 0,1 0 1 0 0,8 17 0 0 0,-6-14-756 0 0,1-1 1 0 0,1 0-1 0 0,0 0 0 0 0,1-1 0 0 0,1 0 1 0 0,0-1-1 0 0,1 0 0 0 0,0 0 1 0 0,19 15-1 0 0,-22-22-226 0 0,0-1 0 0 0,1 1 0 0 0,-1-2 0 0 0,1 1 0 0 0,0-1 0 0 0,0-1 0 0 0,0 0-1 0 0,1 0 1 0 0,-1 0 0 0 0,1-1 0 0 0,-1-1 0 0 0,1 0 0 0 0,16 0 0 0 0,-20-1 75 0 0,0-1-1 0 0,1 0 1 0 0,-1 0 0 0 0,0 0-1 0 0,0-1 1 0 0,0 0-1 0 0,0 0 1 0 0,0-1 0 0 0,0 1-1 0 0,-1-1 1 0 0,1-1 0 0 0,-1 1-1 0 0,0-1 1 0 0,0 0-1 0 0,0 0 1 0 0,0 0 0 0 0,-1-1-1 0 0,0 1 1 0 0,0-1 0 0 0,0 0-1 0 0,6-11 1 0 0,2-8 376 0 0,-2 0-1 0 0,0 0 1 0 0,-2-1 0 0 0,0 0-1 0 0,5-36 1 0 0,-11 41 431 0 0,-1 16 244 0 0,1 15-180 0 0,-2-3-654 0 0,7 41 520 0 0,33 240 1275 0 0,-32-249-1779 0 0,10 74 189 0 0,-16-98-265 0 0,-1 0 1 0 0,-1 1 0 0 0,0-1-1 0 0,-5 30 1 0 0,4-42-54 0 0,0 1-1 0 0,0-1 1 0 0,-1 0 0 0 0,1 0-1 0 0,-1 0 1 0 0,0 0 0 0 0,0 0 0 0 0,0 0-1 0 0,-1 0 1 0 0,1 0 0 0 0,-1-1 0 0 0,0 1-1 0 0,0-1 1 0 0,0 0 0 0 0,0 0-1 0 0,-1 0 1 0 0,-7 4 0 0 0,5-4 36 0 0,0 0 1 0 0,-1 0 0 0 0,1-1-1 0 0,-1 0 1 0 0,1 0-1 0 0,-1-1 1 0 0,0 1-1 0 0,0-2 1 0 0,0 1 0 0 0,-12-1-1 0 0,6-1-36 0 0,1 0-1 0 0,0-1 0 0 0,0 0 1 0 0,0-1-1 0 0,0 0 1 0 0,0-1-1 0 0,0 0 0 0 0,1-1 1 0 0,0 0-1 0 0,0-1 1 0 0,0-1-1 0 0,-16-12 0 0 0,23 16-358 0 0,1 0-1 0 0,0 0 0 0 0,0 0 1 0 0,0 0-1 0 0,1 0 0 0 0,-1-1 0 0 0,1 0 1 0 0,0 1-1 0 0,0-1 0 0 0,0 0 1 0 0,0 0-1 0 0,1 0 0 0 0,0 0 1 0 0,0 0-1 0 0,0-1 0 0 0,0 1 0 0 0,0-6 1 0 0,2 0-2678 0 0</inkml:trace>
</inkml:ink>
</file>

<file path=ppt/ink/ink7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5.697"/>
    </inkml:context>
    <inkml:brush xml:id="br0">
      <inkml:brushProperty name="width" value="0.1" units="cm"/>
      <inkml:brushProperty name="height" value="0.1" units="cm"/>
      <inkml:brushProperty name="color" value="#FFFFFF"/>
    </inkml:brush>
  </inkml:definitions>
  <inkml:trace contextRef="#ctx0" brushRef="#br0">1 37 3000 0 0,'25'-8'672'0'0,"0"0"0"0"0,1 2-1 0 0,0 1 1 0 0,0 1 0 0 0,0 1-1 0 0,31 1 1 0 0,-56 4-584 0 0,0 1-1 0 0,0-1 1 0 0,0 0 0 0 0,0 1 0 0 0,0-1-1 0 0,-1 1 1 0 0,0-1 0 0 0,1 1-1 0 0,-1-1 1 0 0,0 1 0 0 0,0-1-1 0 0,-1 5 1 0 0,2 2 80 0 0,0 13 100 0 0,26 190 1514 0 0,46 89-593 0 0,-32-143-779 0 0,-31-117-298 0 0,-1 0 0 0 0,-2 0 0 0 0,-2 0 0 0 0,-1 61 0 0 0,-4-99-100 0 0,0 0 0 0 0,-1 1 0 0 0,1-1 0 0 0,-1 0 0 0 0,0 0 0 0 0,0 0 0 0 0,0 0 0 0 0,0 0 0 0 0,-1-1 0 0 0,1 1-1 0 0,-1 0 1 0 0,0-1 0 0 0,1 1 0 0 0,-1-1 0 0 0,0 1 0 0 0,-4 2 0 0 0,2-1 9 0 0,-1-1 1 0 0,0 0-1 0 0,0 0 1 0 0,0 0-1 0 0,0 0 1 0 0,0-1-1 0 0,0 0 1 0 0,-9 2-1 0 0,1-1 37 0 0,1 0 0 0 0,-1-2 0 0 0,0 1-1 0 0,1-2 1 0 0,-1 0 0 0 0,0 0 0 0 0,-18-4 0 0 0,17 2-50 0 0,2 0-286 0 0,0 0 0 0 0,1-1 0 0 0,-20-7 1 0 0,28 8-169 0 0,-1 0 0 0 0,1 1 0 0 0,-1-2 0 0 0,1 1 0 0 0,0 0 0 0 0,-1-1 0 0 0,1 1 0 0 0,1-1 0 0 0,-4-4 0 0 0,-1-3-2580 0 0</inkml:trace>
</inkml:ink>
</file>

<file path=ppt/ink/ink7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6.074"/>
    </inkml:context>
    <inkml:brush xml:id="br0">
      <inkml:brushProperty name="width" value="0.1" units="cm"/>
      <inkml:brushProperty name="height" value="0.1" units="cm"/>
      <inkml:brushProperty name="color" value="#FFFFFF"/>
    </inkml:brush>
  </inkml:definitions>
  <inkml:trace contextRef="#ctx0" brushRef="#br0">1 42 5412 0 0,'18'-9'781'0'0,"4"0"-137"0"0,-1 2-148 0 0,2 0-260 0 0,2 2-32 0 0,-2 2-544 0 0,0 1-300 0 0,-3 2-436 0 0,-1 0 15 0 0,-3 0-7 0 0,-2 0-28 0 0,-4 0-80 0 0</inkml:trace>
</inkml:ink>
</file>

<file path=ppt/ink/ink7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6.420"/>
    </inkml:context>
    <inkml:brush xml:id="br0">
      <inkml:brushProperty name="width" value="0.1" units="cm"/>
      <inkml:brushProperty name="height" value="0.1" units="cm"/>
      <inkml:brushProperty name="color" value="#FFFFFF"/>
    </inkml:brush>
  </inkml:definitions>
  <inkml:trace contextRef="#ctx0" brushRef="#br0">6 0 2188 0 0,'-4'7'1236'0'0,"2"-3"-152"0"0,2-1-152 0 0,2 1-139 0 0,2-3-77 0 0,1 2-84 0 0,1-3-144 0 0,3 1-208 0 0,0-1-24 0 0,8 1-544 0 0,3-1-240 0 0,0 2-416 0 0,3-2-144 0 0,-4 0 35 0 0,-4-3-11 0 0,-1-1-112 0 0,-2 2-104 0 0</inkml:trace>
</inkml:ink>
</file>

<file path=ppt/ink/ink7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7.027"/>
    </inkml:context>
    <inkml:brush xml:id="br0">
      <inkml:brushProperty name="width" value="0.1" units="cm"/>
      <inkml:brushProperty name="height" value="0.1" units="cm"/>
      <inkml:brushProperty name="color" value="#FFFFFF"/>
    </inkml:brush>
  </inkml:definitions>
  <inkml:trace contextRef="#ctx0" brushRef="#br0">9 500 1404 0 0,'-8'-3'6044'0'0,"8"3"-5951"0"0,12-18 2174 0 0,35-34-2534 0 0,-30 35 979 0 0,-5 3-605 0 0,-1-1 1 0 0,0 0-1 0 0,0-1 0 0 0,-2 0 1 0 0,0-1-1 0 0,-1 1 1 0 0,0-2-1 0 0,7-28 0 0 0,-8 21 110 0 0,-2-1 0 0 0,-1 1 1 0 0,-1-1-1 0 0,-1 0 0 0 0,-3-44 0 0 0,1 68-195 0 0,0-1 1 0 0,-1 0-1 0 0,1 0 0 0 0,-1 1 1 0 0,0-1-1 0 0,1 0 0 0 0,-1 1 1 0 0,0-1-1 0 0,-1 1 0 0 0,1-1 1 0 0,-2-3-1 0 0,2 6-19 0 0,1 0 0 0 0,0-1 0 0 0,0 1 1 0 0,-1 0-1 0 0,1 0 0 0 0,-1-1 0 0 0,1 1 0 0 0,0 0 0 0 0,-1-1 0 0 0,1 1 1 0 0,0 0-1 0 0,-1 0 0 0 0,1 0 0 0 0,-1 0 0 0 0,1-1 0 0 0,-1 1 1 0 0,1 0-1 0 0,0 0 0 0 0,-1 0 0 0 0,1 0 0 0 0,-1 0 0 0 0,1 0 0 0 0,-1 0 1 0 0,1 0-1 0 0,-1 0 0 0 0,0 1 0 0 0,0-1-1 0 0,0 1 0 0 0,0 0 1 0 0,0-1-1 0 0,0 1 0 0 0,0 0 0 0 0,0 0 0 0 0,0 0 1 0 0,0 0-1 0 0,0 0 0 0 0,0 0 0 0 0,1 0 0 0 0,-1 0 1 0 0,-1 2-1 0 0,-4 9 51 0 0,1 0 1 0 0,0 0-1 0 0,1 0 1 0 0,0 1-1 0 0,1-1 0 0 0,0 1 1 0 0,1 0-1 0 0,0 25 1 0 0,1-18 9 0 0,2 0 0 0 0,0 0 1 0 0,2 0-1 0 0,0-1 1 0 0,6 23-1 0 0,-5-29-23 0 0,0-1-1 0 0,1 0 1 0 0,0-1-1 0 0,1 1 1 0 0,0-1 0 0 0,1 0-1 0 0,0-1 1 0 0,0 0-1 0 0,17 17 1 0 0,-20-23-35 0 0,0-1 0 0 0,0 1 0 0 0,0-1 1 0 0,1 0-1 0 0,-1 0 0 0 0,1 0 0 0 0,0 0 0 0 0,0-1 1 0 0,0 0-1 0 0,0 0 0 0 0,0-1 0 0 0,0 1 0 0 0,1-1 1 0 0,-1 0-1 0 0,1 0 0 0 0,-1-1 0 0 0,0 0 0 0 0,1 0 1 0 0,-1 0-1 0 0,1-1 0 0 0,-1 1 0 0 0,1-1 0 0 0,-1 0 1 0 0,0-1-1 0 0,6-1 0 0 0,-2-2-57 0 0,1 0-1 0 0,0-1 1 0 0,-1 1 0 0 0,0-2-1 0 0,-1 1 1 0 0,1-1 0 0 0,-1-1 0 0 0,0 1-1 0 0,-1-1 1 0 0,0-1 0 0 0,0 1-1 0 0,-1-1 1 0 0,0-1 0 0 0,-1 1-1 0 0,0-1 1 0 0,0 0 0 0 0,5-17 0 0 0,-4 11 59 0 0,-1-1 0 0 0,-1 0 1 0 0,-1 0-1 0 0,0 0 1 0 0,-1-1-1 0 0,-1 1 1 0 0,0-1-1 0 0,-1 1 1 0 0,-1-1-1 0 0,-5-25 1 0 0,6 42-5 0 0,0 0 0 0 0,-1 0 0 0 0,1 0 1 0 0,0 0-1 0 0,0 0 0 0 0,-1 0 1 0 0,1 0-1 0 0,0-1 0 0 0,-1 1 1 0 0,0 0-1 0 0,1 0 0 0 0,-1 0 1 0 0,1 0-1 0 0,-1 1 0 0 0,0-1 1 0 0,0 0-1 0 0,1 0 0 0 0,-1 0 0 0 0,0 1 1 0 0,-1-2-1 0 0,1 2 2 0 0,0 0 0 0 0,1 0 0 0 0,-1 0 0 0 0,0 0 0 0 0,0 0 0 0 0,1 0 0 0 0,-1 0-1 0 0,0 1 1 0 0,1-1 0 0 0,-1 0 0 0 0,0 0 0 0 0,1 1 0 0 0,-1-1 0 0 0,1 0 0 0 0,-1 1 0 0 0,0-1 0 0 0,1 1 0 0 0,-1-1 0 0 0,1 0-1 0 0,-1 1 1 0 0,1 0 0 0 0,-1-1 0 0 0,0 1 0 0 0,-2 4 39 0 0,-1 0 1 0 0,1 0-1 0 0,0 0 0 0 0,0 1 1 0 0,-4 10-1 0 0,3 2 29 0 0,1 0-1 0 0,0 0 1 0 0,2 0-1 0 0,0 1 1 0 0,1-1 0 0 0,1 0-1 0 0,0 0 1 0 0,1 1 0 0 0,1-1-1 0 0,1 0 1 0 0,1-1-1 0 0,9 25 1 0 0,-9-33-3 0 0,-1 1-1 0 0,2-1 0 0 0,-1 0 1 0 0,1 0-1 0 0,1 0 1 0 0,-1-1-1 0 0,1 0 1 0 0,1-1-1 0 0,9 9 1 0 0,-12-12-203 0 0,0-1 0 0 0,0 0 1 0 0,0 0-1 0 0,0 0 0 0 0,1-1 0 0 0,-1 1 1 0 0,11 2-1 0 0,-11-4-290 0 0,-1 0-1 0 0,0-1 1 0 0,0 0-1 0 0,0 1 1 0 0,1-1 0 0 0,-1-1-1 0 0,0 1 1 0 0,0-1-1 0 0,0 1 1 0 0,0-1 0 0 0,0 0-1 0 0,5-2 1 0 0,1-2-2693 0 0</inkml:trace>
</inkml:ink>
</file>

<file path=ppt/ink/ink7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5.325"/>
    </inkml:context>
    <inkml:brush xml:id="br0">
      <inkml:brushProperty name="width" value="0.1" units="cm"/>
      <inkml:brushProperty name="height" value="0.1" units="cm"/>
      <inkml:brushProperty name="color" value="#FFFFFF"/>
    </inkml:brush>
  </inkml:definitions>
  <inkml:trace contextRef="#ctx0" brushRef="#br0">1 183 888 0 0,'2'-2'348'0'0,"0"0"1"0"0,0 0-1 0 0,0 0 0 0 0,1 0 0 0 0,-1 0 1 0 0,1 1-1 0 0,-1-1 0 0 0,1 1 1 0 0,0 0-1 0 0,-1 0 0 0 0,7-2 0 0 0,-7 3-240 0 0,-1 0-1 0 0,1 1 0 0 0,0-1 0 0 0,-1 0 0 0 0,1 0 0 0 0,0 1 1 0 0,-1-1-1 0 0,1 1 0 0 0,-1 0 0 0 0,1 0 0 0 0,-1-1 0 0 0,1 1 0 0 0,-1 0 1 0 0,1 0-1 0 0,-1 0 0 0 0,0 0 0 0 0,0 0 0 0 0,1 1 0 0 0,-1-1 1 0 0,0 0-1 0 0,0 1 0 0 0,1 1 0 0 0,22 31 606 0 0,-1 2 1 0 0,29 61-1 0 0,-21-37-429 0 0,198 320 1098 0 0,-227-377-1307 0 0,0 0-1 0 0,0 0 1 0 0,0 0 0 0 0,1 0 0 0 0,-1 0 0 0 0,1-1-1 0 0,-1 1 1 0 0,4 1 0 0 0,-5-3-58 0 0,-1-1-1 0 0,0 0 1 0 0,1 0-1 0 0,-1 0 1 0 0,1 1 0 0 0,-1-1-1 0 0,1 0 1 0 0,-1 0 0 0 0,0 0-1 0 0,1 0 1 0 0,-1 0-1 0 0,1 0 1 0 0,-1 0 0 0 0,1 0-1 0 0,-1 0 1 0 0,0 0-1 0 0,1 0 1 0 0,-1 0 0 0 0,1 0-1 0 0,-1-1 1 0 0,0 1-1 0 0,1 0 1 0 0,-1 0 0 0 0,1 0-1 0 0,-1-1 1 0 0,0 1-1 0 0,1 0 1 0 0,9-21 221 0 0,-6 2-176 0 0,-1 0 0 0 0,-1-1 0 0 0,0-20 0 0 0,2-30-8 0 0,46-348-126 0 0,-20 238-2308 0 0,-27 165 1216 0 0,2 2-1739 0 0</inkml:trace>
</inkml:ink>
</file>

<file path=ppt/ink/ink7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5.986"/>
    </inkml:context>
    <inkml:brush xml:id="br0">
      <inkml:brushProperty name="width" value="0.1" units="cm"/>
      <inkml:brushProperty name="height" value="0.1" units="cm"/>
      <inkml:brushProperty name="color" value="#FFFFFF"/>
    </inkml:brush>
  </inkml:definitions>
  <inkml:trace contextRef="#ctx0" brushRef="#br0">326 50 3912 0 0,'0'-2'148'0'0,"0"0"0"0"0,0 0-1 0 0,0 0 1 0 0,0 0-1 0 0,0 0 1 0 0,-1 0 0 0 0,1 0-1 0 0,-1 1 1 0 0,1-1-1 0 0,-1 0 1 0 0,0 0 0 0 0,1 0-1 0 0,-1 1 1 0 0,0-1 0 0 0,0 0-1 0 0,0 1 1 0 0,0-1-1 0 0,-1 1 1 0 0,1-1 0 0 0,0 1-1 0 0,-1 0 1 0 0,1 0-1 0 0,-1-1 1 0 0,1 1 0 0 0,-1 0-1 0 0,0 0 1 0 0,1 0 0 0 0,-1 1-1 0 0,0-1 1 0 0,0 0-1 0 0,1 1 1 0 0,-1-1 0 0 0,0 1-1 0 0,0-1 1 0 0,0 1-1 0 0,0 0 1 0 0,0 0 0 0 0,0 0-1 0 0,0 0 1 0 0,0 0 0 0 0,-2 1-1 0 0,-5 0-48 0 0,0 0 0 0 0,1 1-1 0 0,-1 0 1 0 0,0 1 0 0 0,1 0 0 0 0,0 0 0 0 0,-15 8-1 0 0,6-1 37 0 0,0 1-1 0 0,0 1 0 0 0,1 1 1 0 0,0 0-1 0 0,1 1 0 0 0,-18 22 1 0 0,26-28-84 0 0,1 0 1 0 0,0 0-1 0 0,1 0 1 0 0,0 1-1 0 0,0 0 1 0 0,1 0-1 0 0,0 0 1 0 0,0 0-1 0 0,1 1 1 0 0,1-1-1 0 0,-1 1 1 0 0,2 0 0 0 0,-1 0-1 0 0,1 0 1 0 0,1 10-1 0 0,0-16-38 0 0,0 0-1 0 0,0-1 0 0 0,1 1 1 0 0,-1-1-1 0 0,1 0 1 0 0,0 1-1 0 0,0-1 0 0 0,0 0 1 0 0,1 1-1 0 0,-1-1 0 0 0,1 0 1 0 0,0 0-1 0 0,0 0 1 0 0,0 0-1 0 0,0 0 0 0 0,0-1 1 0 0,1 1-1 0 0,-1-1 1 0 0,1 1-1 0 0,-1-1 0 0 0,1 0 1 0 0,0 0-1 0 0,0 0 1 0 0,6 2-1 0 0,-4-2-28 0 0,1 0 0 0 0,0-1 0 0 0,0 1-1 0 0,0-1 1 0 0,0-1 0 0 0,0 1 0 0 0,0-1 0 0 0,0 0 0 0 0,0-1 0 0 0,0 1 0 0 0,0-1-1 0 0,-1 0 1 0 0,10-3 0 0 0,-6 1-40 0 0,0 0 0 0 0,0 0 0 0 0,0-1 1 0 0,0 0-1 0 0,-1-1 0 0 0,0 1 0 0 0,0-2 0 0 0,0 1 0 0 0,-1-1 0 0 0,1 0 0 0 0,-1-1 0 0 0,-1 0 0 0 0,1 0 0 0 0,-1 0 0 0 0,-1-1 1 0 0,1 0-1 0 0,-1 0 0 0 0,-1 0 0 0 0,1 0 0 0 0,-2-1 0 0 0,6-13 0 0 0,-4 6-26 0 0,0 0 1 0 0,0 0-1 0 0,-1 0 0 0 0,-1-1 1 0 0,1-23-1 0 0,-4 40 57 0 0,0 0 27 0 0,-1 0 10 0 0,1 1-1 0 0,-1-1 1 0 0,1 1-1 0 0,-1-1 0 0 0,1 1 1 0 0,-1-1-1 0 0,1 1 0 0 0,0-1 1 0 0,-1 1-1 0 0,1 0 1 0 0,0-1-1 0 0,0 1 0 0 0,-1-1 1 0 0,1 1-1 0 0,0 0 0 0 0,0-1 1 0 0,0 1-1 0 0,0 0 1 0 0,0-1-1 0 0,0 1 0 0 0,0 0 1 0 0,0-1-1 0 0,0 2 0 0 0,0 24 263 0 0,0-20-179 0 0,1 10-49 0 0,0-1 0 0 0,1 0-1 0 0,0 0 1 0 0,1 0-1 0 0,1 0 1 0 0,1-1-1 0 0,0 1 1 0 0,0-1-1 0 0,2 0 1 0 0,0-1 0 0 0,0 1-1 0 0,1-1 1 0 0,1-1-1 0 0,14 17 1 0 0,-20-27-440 0 0,0 1 0 0 0,1 0 0 0 0,-1-1 0 0 0,1 0 0 0 0,-1 0 0 0 0,1 0 1 0 0,0 0-1 0 0,5 1 0 0 0,-1 0-2614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0.617"/>
    </inkml:context>
    <inkml:brush xml:id="br0">
      <inkml:brushProperty name="width" value="0.1" units="cm"/>
      <inkml:brushProperty name="height" value="0.1" units="cm"/>
      <inkml:brushProperty name="color" value="#FFFFFF"/>
    </inkml:brush>
  </inkml:definitions>
  <inkml:trace contextRef="#ctx0" brushRef="#br0">61 45 1212 0 0,'-10'-10'1171'0'0,"5"5"-412"0"0,0-1 1 0 0,0 1-1 0 0,-1 1 0 0 0,0-1 0 0 0,-7-4 1 0 0,12 9-703 0 0,1 0 0 0 0,-1 0 0 0 0,1 0 0 0 0,-1 0-1 0 0,1 0 1 0 0,0 0 0 0 0,-1 0 0 0 0,1 0 0 0 0,0 0 0 0 0,-1 1 0 0 0,1-1 0 0 0,-1 0 0 0 0,1 0 0 0 0,0 0 0 0 0,-1 1 0 0 0,1-1 0 0 0,0 0 0 0 0,-1 1 0 0 0,1-1 0 0 0,0 0 0 0 0,0 1 0 0 0,-1-1 0 0 0,1 0 0 0 0,0 1 0 0 0,0-1 0 0 0,0 0 0 0 0,-1 1 0 0 0,1-1 0 0 0,0 1 0 0 0,0-1 0 0 0,0 0 0 0 0,0 1 0 0 0,0-1 0 0 0,0 1 0 0 0,0-1 0 0 0,0 0 0 0 0,0 1 0 0 0,0-1-1 0 0,0 1 1 0 0,0-1 0 0 0,0 1 0 0 0,0-1 0 0 0,0 26 700 0 0,0-23-580 0 0,8 194 2736 0 0,0-41-1606 0 0,-8-152-1304 0 0,6 101-386 0 0,-4-92-907 0 0,1-1 0 0 0,0 0 1 0 0,6 18-1 0 0,-4-18-1836 0 0</inkml:trace>
  <inkml:trace contextRef="#ctx0" brushRef="#br0" timeOffset="1">403 53 4584 0 0,'5'-2'4327'0'0,"-5"2"-4247"0"0,8 21 1529 0 0,3 31-449 0 0,9 129 1666 0 0,5 25-1227 0 0,-17-180-3152 0 0,-8-25 1321 0 0,0 0 0 0 0,1 0 1 0 0,-1 0-1 0 0,1 0 0 0 0,-1-1 0 0 0,1 1 0 0 0,0 0 1 0 0,-1 0-1 0 0,1-1 0 0 0,0 1 0 0 0,-1 0 1 0 0,1-1-1 0 0,0 1 0 0 0,0-1 0 0 0,0 1 0 0 0,0-1 1 0 0,-1 1-1 0 0,1-1 0 0 0,0 0 0 0 0,0 1 1 0 0,0-1-1 0 0,0 0 0 0 0,0 0 0 0 0,1 0 0 0 0</inkml:trace>
</inkml:ink>
</file>

<file path=ppt/ink/ink7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6.382"/>
    </inkml:context>
    <inkml:brush xml:id="br0">
      <inkml:brushProperty name="width" value="0.1" units="cm"/>
      <inkml:brushProperty name="height" value="0.1" units="cm"/>
      <inkml:brushProperty name="color" value="#FFFFFF"/>
    </inkml:brush>
  </inkml:definitions>
  <inkml:trace contextRef="#ctx0" brushRef="#br0">0 144 3664 0 0,'2'-2'136'0'0,"0"0"-1"0"0,-1 0 1 0 0,1 0-1 0 0,0 0 1 0 0,0 0-1 0 0,0 0 1 0 0,0 0-1 0 0,0 1 1 0 0,1-1-1 0 0,-1 1 1 0 0,0 0-1 0 0,1-1 1 0 0,-1 1-1 0 0,1 0 1 0 0,-1 0-1 0 0,1 1 1 0 0,0-1-1 0 0,-1 1 1 0 0,5-1-1 0 0,-2 1 4 0 0,0 0-1 0 0,0 0 1 0 0,0 1-1 0 0,0 0 1 0 0,0 0-1 0 0,0 1 1 0 0,0-1 0 0 0,-1 1-1 0 0,10 4 1 0 0,1 3 76 0 0,-1 0 0 0 0,1 1 0 0 0,-2 0 0 0 0,1 2 0 0 0,13 14-1 0 0,-14-12-50 0 0,0 0-1 0 0,0 1 0 0 0,16 28 0 0 0,-25-36-108 0 0,-1-1 0 0 0,0 1 0 0 0,0-1 0 0 0,0 1 0 0 0,-1 0 0 0 0,0 0 0 0 0,0 0 0 0 0,-1 1 0 0 0,0-1 0 0 0,0 0 0 0 0,0 0 0 0 0,-2 15 0 0 0,1-21-44 0 0,0 0 0 0 0,0 1 0 0 0,0-1 0 0 0,0 0 0 0 0,0 0 0 0 0,-1 0-1 0 0,1 0 1 0 0,0 0 0 0 0,-1 0 0 0 0,1 0 0 0 0,-1 0 0 0 0,1 0 0 0 0,-1 0 0 0 0,1 0 0 0 0,-1 0 0 0 0,1 0 0 0 0,-1 0 0 0 0,0-1 0 0 0,0 1 0 0 0,0 0 0 0 0,1 0-1 0 0,-1-1 1 0 0,0 1 0 0 0,0 0 0 0 0,0-1 0 0 0,0 1 0 0 0,0-1 0 0 0,0 1 0 0 0,0-1 0 0 0,0 0 0 0 0,0 1 0 0 0,0-1 0 0 0,0 0 0 0 0,0 0 0 0 0,-1 0-1 0 0,1 0 1 0 0,0 0 0 0 0,0 0 0 0 0,0 0 0 0 0,0 0 0 0 0,0 0 0 0 0,0 0 0 0 0,0-1 0 0 0,0 1 0 0 0,0 0 0 0 0,0-1 0 0 0,-2 0 0 0 0,0 0 12 0 0,0-1 1 0 0,0 1 0 0 0,0-1-1 0 0,1 0 1 0 0,-1 0 0 0 0,1 0-1 0 0,-1 0 1 0 0,1 0 0 0 0,0 0-1 0 0,-1-1 1 0 0,1 1 0 0 0,0-1-1 0 0,1 1 1 0 0,-1-1 0 0 0,-2-5-1 0 0,1-2-74 0 0,1 0 1 0 0,0 0-1 0 0,0 0 0 0 0,1 0 0 0 0,1-1 0 0 0,0 1 0 0 0,0 0 0 0 0,1-1 1 0 0,0 1-1 0 0,1 0 0 0 0,0 0 0 0 0,1 0 0 0 0,0 0 0 0 0,0 1 0 0 0,1-1 0 0 0,0 1 1 0 0,1-1-1 0 0,0 1 0 0 0,10-12 0 0 0,2-2-1320 0 0,1 1 0 0 0,1 1 1 0 0,1 1-1 0 0,0 0 0 0 0,44-30 0 0 0,-43 34 161 0 0</inkml:trace>
</inkml:ink>
</file>

<file path=ppt/ink/ink7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6.740"/>
    </inkml:context>
    <inkml:brush xml:id="br0">
      <inkml:brushProperty name="width" value="0.1" units="cm"/>
      <inkml:brushProperty name="height" value="0.1" units="cm"/>
      <inkml:brushProperty name="color" value="#FFFFFF"/>
    </inkml:brush>
  </inkml:definitions>
  <inkml:trace contextRef="#ctx0" brushRef="#br0">1 136 1336 0 0,'0'-2'152'0'0,"1"0"-1"0"0,-1 1 1 0 0,1-1 0 0 0,-1 0-1 0 0,1 1 1 0 0,0-1-1 0 0,0 1 1 0 0,0-1 0 0 0,0 1-1 0 0,0-1 1 0 0,0 1-1 0 0,0 0 1 0 0,0-1 0 0 0,1 1-1 0 0,-1 0 1 0 0,0 0-1 0 0,1 0 1 0 0,-1 0 0 0 0,1 0-1 0 0,-1 0 1 0 0,4 0-1 0 0,41-18 685 0 0,-33 14-426 0 0,37-12 301 0 0,0 3 0 0 0,66-11 1 0 0,-31 8-1596 0 0,-74 13 548 0 0,3 0-4141 0 0,-17 4 3379 0 0</inkml:trace>
</inkml:ink>
</file>

<file path=ppt/ink/ink7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7.116"/>
    </inkml:context>
    <inkml:brush xml:id="br0">
      <inkml:brushProperty name="width" value="0.1" units="cm"/>
      <inkml:brushProperty name="height" value="0.1" units="cm"/>
      <inkml:brushProperty name="color" value="#FFFFFF"/>
    </inkml:brush>
  </inkml:definitions>
  <inkml:trace contextRef="#ctx0" brushRef="#br0">105 0 1400 0 0,'-6'7'373'0'0,"0"-1"1"0"0,0 1-1 0 0,1 0 1 0 0,0 0-1 0 0,0 1 0 0 0,1-1 1 0 0,0 1-1 0 0,0 0 0 0 0,1 0 1 0 0,-3 10-1 0 0,-4 15 873 0 0,-7 39 0 0 0,7 5 46 0 0,2 1 0 0 0,4 96 0 0 0,3-98-740 0 0,0 44 606 0 0,29 217 0 0 0,-28-334-1124 0 0,1 0 1 0 0,-1 0-1 0 0,1-1 0 0 0,0 1 0 0 0,0 0 0 0 0,0-1 0 0 0,0 1 0 0 0,1 0 0 0 0,-1-1 1 0 0,1 0-1 0 0,-1 1 0 0 0,1-1 0 0 0,0 0 0 0 0,0 0 0 0 0,0 0 0 0 0,0 0 0 0 0,0 0 0 0 0,3 2 1 0 0,-1-2-4 0 0,1 0 0 0 0,-1 0 0 0 0,1 0 1 0 0,-1-1-1 0 0,1 1 0 0 0,0-1 1 0 0,0 0-1 0 0,-1 0 0 0 0,10 0 1 0 0,2-2-135 0 0,0 0 1 0 0,0 0-1 0 0,0-1 0 0 0,0-2 1 0 0,22-6-1 0 0,-36 9 70 0 0,14-3-1027 0 0,-1-1 0 0 0,0-1-1 0 0,0 0 1 0 0,-1-1 0 0 0,27-17 0 0 0,-27 14-1974 0 0</inkml:trace>
</inkml:ink>
</file>

<file path=ppt/ink/ink7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7.451"/>
    </inkml:context>
    <inkml:brush xml:id="br0">
      <inkml:brushProperty name="width" value="0.1" units="cm"/>
      <inkml:brushProperty name="height" value="0.1" units="cm"/>
      <inkml:brushProperty name="color" value="#FFFFFF"/>
    </inkml:brush>
  </inkml:definitions>
  <inkml:trace contextRef="#ctx0" brushRef="#br0">297 0 4104 0 0,'-9'13'4375'0'0,"-36"64"-2631"0"0,-111 205 582 0 0,129-227-2895 0 0,4-7-1429 0 0,18-40 659 0 0,0 0 0 0 0,0 0 0 0 0,-11 11 0 0 0,11-15-821 0 0</inkml:trace>
</inkml:ink>
</file>

<file path=ppt/ink/ink7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7.798"/>
    </inkml:context>
    <inkml:brush xml:id="br0">
      <inkml:brushProperty name="width" value="0.1" units="cm"/>
      <inkml:brushProperty name="height" value="0.1" units="cm"/>
      <inkml:brushProperty name="color" value="#FFFFFF"/>
    </inkml:brush>
  </inkml:definitions>
  <inkml:trace contextRef="#ctx0" brushRef="#br0">0 0 1816 0 0,'1'4'482'0'0,"0"-1"-1"0"0,0 0 1 0 0,1 0-1 0 0,-1 1 1 0 0,1-1 0 0 0,-1 0-1 0 0,5 5 1 0 0,1 4 140 0 0,25 46 1236 0 0,50 69-1 0 0,-68-108-1510 0 0,31 45 141 0 0,71 74 0 0 0,-90-116-3594 0 0,-25-22 2886 0 0,0 1 1 0 0,0 0-1 0 0,0-1 0 0 0,0 1 1 0 0,1-1-1 0 0,-1 1 0 0 0,0-1 0 0 0,0 0 1 0 0,0 0-1 0 0,0 1 0 0 0,0-1 0 0 0,1 0 1 0 0,-1 0-1 0 0,0 0 0 0 0,0 0 1 0 0,0 0-1 0 0,1 0 0 0 0,-1-1 0 0 0,0 1 1 0 0,0 0-1 0 0,0-1 0 0 0,0 1 0 0 0,0 0 1 0 0,1-1-1 0 0,0 0 0 0 0,3-4-958 0 0</inkml:trace>
</inkml:ink>
</file>

<file path=ppt/ink/ink7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8.205"/>
    </inkml:context>
    <inkml:brush xml:id="br0">
      <inkml:brushProperty name="width" value="0.1" units="cm"/>
      <inkml:brushProperty name="height" value="0.1" units="cm"/>
      <inkml:brushProperty name="color" value="#FFFFFF"/>
    </inkml:brush>
  </inkml:definitions>
  <inkml:trace contextRef="#ctx0" brushRef="#br0">0 64 1588 0 0,'2'-2'164'0'0,"0"-1"0"0"0,0 1 0 0 0,0-1-1 0 0,0 1 1 0 0,1 0 0 0 0,-1-1 0 0 0,1 1 0 0 0,-1 1-1 0 0,1-1 1 0 0,0 0 0 0 0,-1 0 0 0 0,1 1-1 0 0,0 0 1 0 0,0 0 0 0 0,0-1 0 0 0,0 2 0 0 0,6-2-1 0 0,9-2 40 0 0,0 2-1 0 0,18-1 0 0 0,-3 0 221 0 0,143-13 860 0 0,-173 15-1153 0 0,1 1-1 0 0,-1-1 1 0 0,0 1 0 0 0,1 0-1 0 0,-1 0 1 0 0,1 0-1 0 0,-1 1 1 0 0,0-1-1 0 0,1 1 1 0 0,-1 0 0 0 0,0 0-1 0 0,0 0 1 0 0,0 0-1 0 0,0 0 1 0 0,0 1 0 0 0,0-1-1 0 0,0 1 1 0 0,5 4-1 0 0,-3-1 36 0 0,0 1 1 0 0,-1 0-1 0 0,0 0 0 0 0,0 1 0 0 0,0-1 0 0 0,-1 1 0 0 0,4 10 0 0 0,24 69 800 0 0,28 113-1 0 0,-39-121-616 0 0,-14-57-252 0 0,8 25 71 0 0,-2 1 1 0 0,-3 0 0 0 0,-1 0-1 0 0,1 48 1 0 0,-9-90-156 0 0,0 0 1 0 0,-1 0 0 0 0,1 0 0 0 0,-1 0-1 0 0,0 0 1 0 0,-1 0 0 0 0,1 0-1 0 0,-1-1 1 0 0,0 1 0 0 0,0-1 0 0 0,-1 1-1 0 0,1-1 1 0 0,-1 0 0 0 0,-4 6-1 0 0,1-4 31 0 0,1-1 0 0 0,-1 1 0 0 0,0-1 0 0 0,-1-1 0 0 0,1 1-1 0 0,-1-1 1 0 0,0 0 0 0 0,-11 5 0 0 0,4-4 3 0 0,1 0 1 0 0,-2-1-1 0 0,1-1 1 0 0,0 0-1 0 0,-1-1 1 0 0,1 0-1 0 0,-1-1 0 0 0,1-1 1 0 0,-25-2-1 0 0,38 2-330 0 0,-1 0-1 0 0,0-1 1 0 0,0 1-1 0 0,0 0 1 0 0,0-1-1 0 0,1 1 1 0 0,-1-1 0 0 0,0 1-1 0 0,0-1 1 0 0,1 0-1 0 0,-1 0 1 0 0,0 0-1 0 0,1 0 1 0 0,-1 0-1 0 0,1 0 1 0 0,-1 0-1 0 0,1-1 1 0 0,0 1-1 0 0,0 0 1 0 0,-1-1-1 0 0,0-2 1 0 0</inkml:trace>
</inkml:ink>
</file>

<file path=ppt/ink/ink7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8.545"/>
    </inkml:context>
    <inkml:brush xml:id="br0">
      <inkml:brushProperty name="width" value="0.1" units="cm"/>
      <inkml:brushProperty name="height" value="0.1" units="cm"/>
      <inkml:brushProperty name="color" value="#FFFFFF"/>
    </inkml:brush>
  </inkml:definitions>
  <inkml:trace contextRef="#ctx0" brushRef="#br0">1 99 4468 0 0,'159'-30'3759'0'0,"62"-12"-2849"0"0,-217 41-1122 0 0,36-9-1362 0 0,-16-2-3590 0 0,-20 8 3993 0 0</inkml:trace>
</inkml:ink>
</file>

<file path=ppt/ink/ink7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28.903"/>
    </inkml:context>
    <inkml:brush xml:id="br0">
      <inkml:brushProperty name="width" value="0.1" units="cm"/>
      <inkml:brushProperty name="height" value="0.1" units="cm"/>
      <inkml:brushProperty name="color" value="#FFFFFF"/>
    </inkml:brush>
  </inkml:definitions>
  <inkml:trace contextRef="#ctx0" brushRef="#br0">47 20 2048 0 0,'-6'-7'782'0'0,"-9"-5"2601"0"0,15 12-3319 0 0,-1 0 0 0 0,1 0 0 0 0,-1 0 1 0 0,1 1-1 0 0,-1-1 0 0 0,1 0 0 0 0,0 0 0 0 0,-1 1 0 0 0,1-1 0 0 0,-1 0 0 0 0,1 0 0 0 0,-1 1 0 0 0,1-1 0 0 0,0 1 1 0 0,-1-1-1 0 0,1 0 0 0 0,0 1 0 0 0,-1-1 0 0 0,1 1 0 0 0,0-1 0 0 0,0 1 0 0 0,-1-1 0 0 0,1 1 0 0 0,0-1 1 0 0,0 0-1 0 0,0 1 0 0 0,0 0 0 0 0,0-1 0 0 0,0 1 0 0 0,0-1 0 0 0,0 1 0 0 0,0-1 0 0 0,0 1 0 0 0,0-1 1 0 0,0 1-1 0 0,0-1 0 0 0,0 2 0 0 0,-17 290 5218 0 0,27-96-7217 0 0,-10-174-2211 0 0</inkml:trace>
</inkml:ink>
</file>

<file path=ppt/ink/ink7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0.024"/>
    </inkml:context>
    <inkml:brush xml:id="br0">
      <inkml:brushProperty name="width" value="0.1" units="cm"/>
      <inkml:brushProperty name="height" value="0.1" units="cm"/>
      <inkml:brushProperty name="color" value="#FFFFFF"/>
    </inkml:brush>
  </inkml:definitions>
  <inkml:trace contextRef="#ctx0" brushRef="#br0">0 58 5012 0 0,'107'-20'2101'0'0,"0"4"0"0"0,111-2-1 0 0,-186 17-2060 0 0,30-2-2936 0 0</inkml:trace>
</inkml:ink>
</file>

<file path=ppt/ink/ink7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0.412"/>
    </inkml:context>
    <inkml:brush xml:id="br0">
      <inkml:brushProperty name="width" value="0.1" units="cm"/>
      <inkml:brushProperty name="height" value="0.1" units="cm"/>
      <inkml:brushProperty name="color" value="#FFFFFF"/>
    </inkml:brush>
  </inkml:definitions>
  <inkml:trace contextRef="#ctx0" brushRef="#br0">109 3 1152 0 0,'-3'-1'183'0'0,"1"1"0"0"0,-1-1 0 0 0,0 1-1 0 0,1-1 1 0 0,-1 1 0 0 0,0 0 0 0 0,1 0 0 0 0,-1 0-1 0 0,0 1 1 0 0,0-1 0 0 0,1 0 0 0 0,-1 1 0 0 0,1 0-1 0 0,-1 0 1 0 0,0 0 0 0 0,1 0 0 0 0,0 0 0 0 0,-1 0-1 0 0,1 1 1 0 0,0-1 0 0 0,-1 1 0 0 0,1 0 0 0 0,0-1 0 0 0,-2 4-1 0 0,0 0 24 0 0,1 1-1 0 0,-1-1 0 0 0,1 1 1 0 0,1-1-1 0 0,-1 1 0 0 0,1 0 0 0 0,0 0 1 0 0,1 0-1 0 0,-2 10 0 0 0,-5 33 362 0 0,3 0 1 0 0,2 0-1 0 0,3 1 0 0 0,1-1 0 0 0,3 1 0 0 0,1-1 0 0 0,3 0 0 0 0,17 59 0 0 0,-22-99-500 0 0,-1-1 0 0 0,1 0 0 0 0,0 0 0 0 0,1 0 0 0 0,-1 0 0 0 0,2-1 0 0 0,-1 1 0 0 0,10 11 0 0 0,-10-16-46 0 0,-1 0 1 0 0,1 1-1 0 0,0-1 1 0 0,0-1-1 0 0,0 1 1 0 0,0 0-1 0 0,1-1 0 0 0,-1 0 1 0 0,1 0-1 0 0,-1 0 1 0 0,1-1-1 0 0,0 0 1 0 0,-1 0-1 0 0,1 0 1 0 0,0 0-1 0 0,8 0 1 0 0,41-1 34 0 0,94-11 1 0 0,-104 2-1047 0 0,-18-2-3235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0.996"/>
    </inkml:context>
    <inkml:brush xml:id="br0">
      <inkml:brushProperty name="width" value="0.1" units="cm"/>
      <inkml:brushProperty name="height" value="0.1" units="cm"/>
      <inkml:brushProperty name="color" value="#FFFFFF"/>
    </inkml:brush>
  </inkml:definitions>
  <inkml:trace contextRef="#ctx0" brushRef="#br0">11 154 4844 0 0,'-2'-4'171'0'0,"0"0"0"0"0,1 0-1 0 0,0 0 1 0 0,-1-1-1 0 0,2 1 1 0 0,-1 0 0 0 0,0-1-1 0 0,1 1 1 0 0,0-1-1 0 0,0 1 1 0 0,0-1 0 0 0,1 1-1 0 0,-1 0 1 0 0,1-1 0 0 0,0 1-1 0 0,0 0 1 0 0,1-1-1 0 0,-1 1 1 0 0,1 0 0 0 0,0 0-1 0 0,0 0 1 0 0,0 0-1 0 0,1 1 1 0 0,-1-1 0 0 0,1 1-1 0 0,0-1 1 0 0,0 1-1 0 0,0 0 1 0 0,0 0 0 0 0,1 0-1 0 0,-1 0 1 0 0,1 1-1 0 0,0 0 1 0 0,0-1 0 0 0,0 1-1 0 0,0 1 1 0 0,8-4-1 0 0,-5 3-94 0 0,0-1-1 0 0,1 1 0 0 0,-1 1 1 0 0,1-1-1 0 0,-1 2 0 0 0,1-1 1 0 0,-1 1-1 0 0,1 0 0 0 0,0 0 1 0 0,-1 1-1 0 0,1 0 0 0 0,-1 0 1 0 0,1 1-1 0 0,-1-1 0 0 0,0 2 1 0 0,0-1-1 0 0,0 1 0 0 0,0 1 1 0 0,0-1-1 0 0,0 1 0 0 0,10 8 1 0 0,-12-8-46 0 0,-1 0 1 0 0,0 0 0 0 0,-1 1-1 0 0,1-1 1 0 0,-1 1 0 0 0,0-1 0 0 0,0 1-1 0 0,0 0 1 0 0,-1 1 0 0 0,1-1 0 0 0,-1 0-1 0 0,0 1 1 0 0,-1-1 0 0 0,0 1-1 0 0,0-1 1 0 0,0 1 0 0 0,0 0 0 0 0,-1-1-1 0 0,0 1 1 0 0,0 0 0 0 0,0-1 0 0 0,-1 1-1 0 0,0 0 1 0 0,0-1 0 0 0,-1 1-1 0 0,1-1 1 0 0,-1 1 0 0 0,0-1 0 0 0,-4 7-1 0 0,2-6-26 0 0,1 1 0 0 0,-1-1 0 0 0,0 0 0 0 0,-1-1 0 0 0,0 1 0 0 0,1-1 0 0 0,-2 0 0 0 0,1 0 0 0 0,0 0 0 0 0,-1-1 0 0 0,0 0 0 0 0,0 0 0 0 0,-1-1 0 0 0,1 1 0 0 0,-1-1 0 0 0,1-1 0 0 0,-1 1 0 0 0,0-1-1 0 0,0 0 1 0 0,0-1 0 0 0,0 0 0 0 0,-13 1 0 0 0,12-3-785 0 0,1 0-1 0 0,0 0 1 0 0,0-1 0 0 0,0 0-1 0 0,0-1 1 0 0,-7-3-1 0 0,14 6 766 0 0,-17-8-2926 0 0</inkml:trace>
</inkml:ink>
</file>

<file path=ppt/ink/ink7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0.778"/>
    </inkml:context>
    <inkml:brush xml:id="br0">
      <inkml:brushProperty name="width" value="0.1" units="cm"/>
      <inkml:brushProperty name="height" value="0.1" units="cm"/>
      <inkml:brushProperty name="color" value="#FFFFFF"/>
    </inkml:brush>
  </inkml:definitions>
  <inkml:trace contextRef="#ctx0" brushRef="#br0">1 64 3120 0 0,'209'-32'3372'0'0,"-34"7"-4805"0"0,-158 20-1198 0 0,-13 3 1699 0 0</inkml:trace>
</inkml:ink>
</file>

<file path=ppt/ink/ink7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1.415"/>
    </inkml:context>
    <inkml:brush xml:id="br0">
      <inkml:brushProperty name="width" value="0.1" units="cm"/>
      <inkml:brushProperty name="height" value="0.1" units="cm"/>
      <inkml:brushProperty name="color" value="#FFFFFF"/>
    </inkml:brush>
  </inkml:definitions>
  <inkml:trace contextRef="#ctx0" brushRef="#br0">6 46 984 0 0,'0'-1'119'0'0,"-1"1"1"0"0,1 0-1 0 0,0 0 0 0 0,-1-1 0 0 0,1 1 1 0 0,-1 0-1 0 0,1-1 0 0 0,0 1 1 0 0,-1-1-1 0 0,1 1 0 0 0,0 0 0 0 0,0-1 1 0 0,-1 1-1 0 0,1-1 0 0 0,0 1 0 0 0,0-1 1 0 0,0 1-1 0 0,-1-1 0 0 0,1 1 1 0 0,0 0-1 0 0,0-1 0 0 0,0 1 0 0 0,0-1 1 0 0,0 1-1 0 0,0-1 0 0 0,0 1 0 0 0,0-1 1 0 0,0 1-1 0 0,0-1 0 0 0,0 1 1 0 0,1-1-1 0 0,-1 1 0 0 0,0-1 0 0 0,0 0 1 0 0,19-9 1509 0 0,35-1-1090 0 0,-48 10-239 0 0,53-4-544 0 0,68 2 0 0 0,-102 3-1514 0 0</inkml:trace>
</inkml:ink>
</file>

<file path=ppt/ink/ink7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1.863"/>
    </inkml:context>
    <inkml:brush xml:id="br0">
      <inkml:brushProperty name="width" value="0.1" units="cm"/>
      <inkml:brushProperty name="height" value="0.1" units="cm"/>
      <inkml:brushProperty name="color" value="#FFFFFF"/>
    </inkml:brush>
  </inkml:definitions>
  <inkml:trace contextRef="#ctx0" brushRef="#br0">83 1 888 0 0,'-2'0'175'0'0,"-1"1"0"0"0,0-1 0 0 0,1 1 0 0 0,-1 0-1 0 0,1 0 1 0 0,0 0 0 0 0,-1 0 0 0 0,1 1 0 0 0,0-1 0 0 0,0 1 0 0 0,-1-1 0 0 0,1 1-1 0 0,1 0 1 0 0,-1-1 0 0 0,0 1 0 0 0,0 0 0 0 0,1 0 0 0 0,-1 1 0 0 0,1-1-1 0 0,-1 0 1 0 0,1 0 0 0 0,0 1 0 0 0,0-1 0 0 0,0 1 0 0 0,0-1 0 0 0,0 4 0 0 0,-4 10 540 0 0,0 1 0 0 0,-3 29 0 0 0,8-44-625 0 0,-8 70 916 0 0,3 1 0 0 0,4-1 1 0 0,3 1-1 0 0,11 77 1 0 0,53 425 1976 0 0,-64-548-2877 0 0,4 37 173 0 0,-5-60-253 0 0,0-1 0 0 0,0 1 0 0 0,0 0 0 0 0,0 0 0 0 0,1-1 1 0 0,-1 1-1 0 0,1-1 0 0 0,0 1 0 0 0,0-1 0 0 0,0 0 1 0 0,1 0-1 0 0,4 5 0 0 0,-5-6-17 0 0,1-1 1 0 0,-1 1-1 0 0,1-1 1 0 0,0 1-1 0 0,-1-1 1 0 0,1 0-1 0 0,0 0 1 0 0,0-1-1 0 0,0 1 1 0 0,0-1-1 0 0,0 1 1 0 0,0-1-1 0 0,0 0 1 0 0,4 0-1 0 0,46-6 0 0 0,-32 2-72 0 0,-3 2-201 0 0,99-17-1993 0 0,-105 16 1047 0 0,-1-1 1 0 0,1 0-1 0 0,-1-1 1 0 0,14-7-1 0 0,-17 8-1622 0 0</inkml:trace>
</inkml:ink>
</file>

<file path=ppt/ink/ink7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2.621"/>
    </inkml:context>
    <inkml:brush xml:id="br0">
      <inkml:brushProperty name="width" value="0.1" units="cm"/>
      <inkml:brushProperty name="height" value="0.1" units="cm"/>
      <inkml:brushProperty name="color" value="#FFFFFF"/>
    </inkml:brush>
  </inkml:definitions>
  <inkml:trace contextRef="#ctx0" brushRef="#br0">2 21 4504 0 0,'-1'-20'3232'0'0,"2"33"-1240"0"0,1 5-1702 0 0,2 28 569 0 0,22 88 0 0 0,-23-121-880 0 0,2 0 0 0 0,-1-1 1 0 0,2 1-1 0 0,-1-1 1 0 0,2 0-1 0 0,-1 0 1 0 0,2-1-1 0 0,0 1 1 0 0,0-2-1 0 0,1 1 1 0 0,13 11-1 0 0,-19-19-47 0 0,0 0-1 0 0,1 0 1 0 0,-1 0 0 0 0,1-1-1 0 0,0 0 1 0 0,-1 0-1 0 0,1 0 1 0 0,0 0 0 0 0,0 0-1 0 0,0-1 1 0 0,1 0 0 0 0,-1 1-1 0 0,0-2 1 0 0,1 1 0 0 0,-1 0-1 0 0,0-1 1 0 0,1 0-1 0 0,-1 0 1 0 0,0 0 0 0 0,1-1-1 0 0,-1 1 1 0 0,0-1 0 0 0,1 0-1 0 0,-1 0 1 0 0,0-1-1 0 0,0 1 1 0 0,0-1 0 0 0,0 0-1 0 0,0 0 1 0 0,0 0 0 0 0,-1-1-1 0 0,1 1 1 0 0,-1-1-1 0 0,1 0 1 0 0,-1 0 0 0 0,0 0-1 0 0,0 0 1 0 0,0-1 0 0 0,-1 1-1 0 0,1-1 1 0 0,-1 0 0 0 0,0 1-1 0 0,3-9 1 0 0,4-10 180 0 0,0-1 0 0 0,-2 0 0 0 0,-1-1-1 0 0,-1 0 1 0 0,-1 1 0 0 0,1-28 0 0 0,-4 38 141 0 0,1-8 529 0 0,0 36-129 0 0,31 388 1352 0 0,-26-244-1628 0 0,-7-156-366 0 0,-1-1 1 0 0,1 0-1 0 0,0 1 1 0 0,-1-1-1 0 0,1 0 0 0 0,-1 1 1 0 0,0-1-1 0 0,1 0 1 0 0,-1 0-1 0 0,0 1 0 0 0,-1-1 1 0 0,1 0-1 0 0,0 0 1 0 0,-1 0-1 0 0,1-1 0 0 0,-1 1 1 0 0,-3 3-1 0 0,1-2 47 0 0,0 1 0 0 0,0-2-1 0 0,-1 1 1 0 0,0 0-1 0 0,1-1 1 0 0,-1 0 0 0 0,-9 3-1 0 0,-2-1 160 0 0,0-1-1 0 0,1-1 1 0 0,-1 0 0 0 0,-22 0-1 0 0,17-1-270 0 0,-30-1 865 0 0,48 0-1155 0 0,1 0-1 0 0,0 0 1 0 0,0-1 0 0 0,-1 1 0 0 0,1-1-1 0 0,0 1 1 0 0,0-1 0 0 0,0 0-1 0 0,0 0 1 0 0,0 0 0 0 0,0 0 0 0 0,0 0-1 0 0,0 0 1 0 0,0 0 0 0 0,0-1-1 0 0,0 1 1 0 0,-1-3 0 0 0,0-1-1230 0 0,3-2-1243 0 0</inkml:trace>
</inkml:ink>
</file>

<file path=ppt/ink/ink7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3.312"/>
    </inkml:context>
    <inkml:brush xml:id="br0">
      <inkml:brushProperty name="width" value="0.1" units="cm"/>
      <inkml:brushProperty name="height" value="0.1" units="cm"/>
      <inkml:brushProperty name="color" value="#FFFFFF"/>
    </inkml:brush>
  </inkml:definitions>
  <inkml:trace contextRef="#ctx0" brushRef="#br0">59 55 4704 0 0,'1'-2'184'0'0,"-1"1"-1"0"0,1-1 0 0 0,0 0 1 0 0,0 1-1 0 0,0-1 0 0 0,0 1 0 0 0,0-1 1 0 0,0 1-1 0 0,1-1 0 0 0,-1 1 0 0 0,0 0 1 0 0,1 0-1 0 0,-1 0 0 0 0,1 0 1 0 0,-1 0-1 0 0,1 0 0 0 0,-1 0 0 0 0,1 0 1 0 0,0 0-1 0 0,3 0 0 0 0,43-8 489 0 0,-20 4-155 0 0,-11 2-238 0 0,1 1-1 0 0,24 0 1 0 0,14-2 343 0 0,-53 3-596 0 0,0 1 0 0 0,0-1 0 0 0,0 1-1 0 0,0 0 1 0 0,0 0 0 0 0,0 0 0 0 0,0 0 0 0 0,0 0-1 0 0,0 1 1 0 0,0-1 0 0 0,-1 1 0 0 0,4 1-1 0 0,-3 0-10 0 0,-1 0 0 0 0,0 0 0 0 0,0 0 0 0 0,0 0 0 0 0,-1 0 0 0 0,1 0 0 0 0,0 0-1 0 0,-1 1 1 0 0,1-1 0 0 0,-1 1 0 0 0,0-1 0 0 0,0 1 0 0 0,1 3 0 0 0,11 27 50 0 0,-2 1 0 0 0,-1 0 1 0 0,10 67-1 0 0,-2 110 465 0 0,-12-123-281 0 0,6 263 373 0 0,-11-344-610 0 0,-2-1-1 0 0,1 1 1 0 0,-1 0-1 0 0,0 0 1 0 0,0-1 0 0 0,-1 1-1 0 0,0-1 1 0 0,0 1 0 0 0,-1-1-1 0 0,0 0 1 0 0,0 0 0 0 0,0 0-1 0 0,0 0 1 0 0,-1 0 0 0 0,-9 9-1 0 0,6-8 40 0 0,-1 0 0 0 0,0-1-1 0 0,0 0 1 0 0,0-1 0 0 0,-1 0 0 0 0,1 0-1 0 0,-1-1 1 0 0,-1 0 0 0 0,-16 5 0 0 0,-11-1 226 0 0,0-1 0 0 0,0-2 0 0 0,-1-2 0 0 0,-55-1 0 0 0,89-2-416 0 0,-36-3-196 0 0,39 3 116 0 0,0 1-1 0 0,0-2 0 0 0,0 1 0 0 0,0 0 1 0 0,0 0-1 0 0,0 0 0 0 0,0 0 0 0 0,0-1 1 0 0,0 1-1 0 0,0 0 0 0 0,0-1 0 0 0,0 1 1 0 0,0-1-1 0 0,0 1 0 0 0,1-1 0 0 0,-1 0 1 0 0,0 1-1 0 0,0-1 0 0 0,0 0 0 0 0,1 1 1 0 0,-1-1-1 0 0,0 0 0 0 0,1 0 0 0 0,-1 0 1 0 0,1 0-1 0 0,-1 0 0 0 0,1 0 0 0 0,-1 0 1 0 0,0-1-1 0 0</inkml:trace>
</inkml:ink>
</file>

<file path=ppt/ink/ink7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3.938"/>
    </inkml:context>
    <inkml:brush xml:id="br0">
      <inkml:brushProperty name="width" value="0.1" units="cm"/>
      <inkml:brushProperty name="height" value="0.1" units="cm"/>
      <inkml:brushProperty name="color" value="#FFFFFF"/>
    </inkml:brush>
  </inkml:definitions>
  <inkml:trace contextRef="#ctx0" brushRef="#br0">81 43 5725 0 0,'0'-3'161'0'0,"1"1"0"0"0,-1 0 1 0 0,1 0-1 0 0,0 0 1 0 0,0 0-1 0 0,0 1 1 0 0,0-1-1 0 0,0 0 1 0 0,0 0-1 0 0,0 0 0 0 0,0 1 1 0 0,1-1-1 0 0,-1 1 1 0 0,1-1-1 0 0,0 1 1 0 0,-1-1-1 0 0,1 1 1 0 0,0 0-1 0 0,0 0 0 0 0,-1 0 1 0 0,1 0-1 0 0,0 0 1 0 0,0 0-1 0 0,0 1 1 0 0,0-1-1 0 0,0 1 1 0 0,1-1-1 0 0,-1 1 0 0 0,3 0 1 0 0,-1-1-76 0 0,0 0 0 0 0,0 1 0 0 0,0-1-1 0 0,0 1 1 0 0,0 0 0 0 0,-1 0 0 0 0,1 1 0 0 0,0-1 0 0 0,0 1 0 0 0,0 0-1 0 0,0 0 1 0 0,-1 0 0 0 0,1 0 0 0 0,0 1 0 0 0,5 3 0 0 0,-6-3-52 0 0,-1 1 0 0 0,0 0 0 0 0,1 0 0 0 0,-1 0 0 0 0,-1 0 0 0 0,1 1 1 0 0,0-1-1 0 0,-1 0 0 0 0,0 1 0 0 0,0-1 0 0 0,0 1 0 0 0,0-1 0 0 0,0 1 0 0 0,-1 0 0 0 0,1-1 1 0 0,-1 1-1 0 0,0 0 0 0 0,0-1 0 0 0,-1 1 0 0 0,0 4 0 0 0,-2 10 11 0 0,0-1 1 0 0,-11 31-1 0 0,11-39-31 0 0,-1 2-7 0 0,-1 0-1 0 0,0 0 1 0 0,0 0 0 0 0,-1-1-1 0 0,0 0 1 0 0,-14 17 0 0 0,-53 48 28 0 0,12-14 156 0 0,52-47-80 0 0,12-7 4 0 0,26-4 10 0 0,3-5-97 0 0,0-1 1 0 0,-1-2-1 0 0,36-10 1 0 0,92-24-403 0 0,-120 32-3691 0 0</inkml:trace>
</inkml:ink>
</file>

<file path=ppt/ink/ink7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6.909"/>
    </inkml:context>
    <inkml:brush xml:id="br0">
      <inkml:brushProperty name="width" value="0.1" units="cm"/>
      <inkml:brushProperty name="height" value="0.1" units="cm"/>
      <inkml:brushProperty name="color" value="#FFFFFF"/>
    </inkml:brush>
  </inkml:definitions>
  <inkml:trace contextRef="#ctx0" brushRef="#br0">0 6 4352 0 0,'4'-2'290'0'0,"0"1"0"0"0,0 0 0 0 0,0 1 0 0 0,-1-1 0 0 0,1 1 0 0 0,0 0 0 0 0,0 0 0 0 0,0 0 0 0 0,7 1 0 0 0,4 0 98 0 0,58-2 672 0 0,69 1-450 0 0,-118 2-2100 0 0,0 0 0 0 0,-1 2 1 0 0,42 11-1 0 0,-60-13 344 0 0</inkml:trace>
</inkml:ink>
</file>

<file path=ppt/ink/ink7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7.277"/>
    </inkml:context>
    <inkml:brush xml:id="br0">
      <inkml:brushProperty name="width" value="0.1" units="cm"/>
      <inkml:brushProperty name="height" value="0.1" units="cm"/>
      <inkml:brushProperty name="color" value="#FFFFFF"/>
    </inkml:brush>
  </inkml:definitions>
  <inkml:trace contextRef="#ctx0" brushRef="#br0">7 1 2120 0 0,'-6'4'2651'0'0,"6"-4"-2504"0"0,0 0 0 0 0,0 1 0 0 0,0-1 1 0 0,0 1-1 0 0,-1-1 0 0 0,1 0 0 0 0,0 1 1 0 0,0-1-1 0 0,0 1 0 0 0,0-1 0 0 0,0 0 1 0 0,0 1-1 0 0,11 5 1874 0 0,22-4-1070 0 0,-31-2-728 0 0,58 2 414 0 0,-16 1-2585 0 0,-1-2-1 0 0,0-2 0 0 0,84-13 0 0 0,-105 8 759 0 0</inkml:trace>
</inkml:ink>
</file>

<file path=ppt/ink/ink7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7.945"/>
    </inkml:context>
    <inkml:brush xml:id="br0">
      <inkml:brushProperty name="width" value="0.1" units="cm"/>
      <inkml:brushProperty name="height" value="0.1" units="cm"/>
      <inkml:brushProperty name="color" value="#FFFFFF"/>
    </inkml:brush>
  </inkml:definitions>
  <inkml:trace contextRef="#ctx0" brushRef="#br0">3 377 1304 0 0,'-2'2'727'0'0,"2"-2"-623"0"0,0 0 0 0 0,0 0 0 0 0,0 1-1 0 0,0-1 1 0 0,0 0 0 0 0,0 0 0 0 0,-1 1 0 0 0,1-1 0 0 0,0 0-1 0 0,0 1 1 0 0,0-1 0 0 0,0 0 0 0 0,0 0 0 0 0,3 6 2180 0 0,-3-6-2180 0 0,1 0 0 0 0,-1 0 0 0 0,0 0 0 0 0,0 0-1 0 0,1 0 1 0 0,-1 0 0 0 0,1 1 0 0 0,19-6 1358 0 0,22-17-1109 0 0,-21 4 22 0 0,0 0 1 0 0,-1-2-1 0 0,-1 0 1 0 0,-1-2-1 0 0,17-24 1 0 0,-22 29-173 0 0,4-6 257 0 0,-1-1 0 0 0,-1-1 0 0 0,-1 0 0 0 0,-1-1 0 0 0,17-52 0 0 0,-31 80-242 0 0,-5 17-68 0 0,0 1 1 0 0,-6 37-1 0 0,11-35-115 0 0,1-1 0 0 0,1 0 0 0 0,0 1 1 0 0,2-1-1 0 0,9 34 0 0 0,-10-45-13 0 0,1 0 0 0 0,0-1-1 0 0,1 1 1 0 0,0-1 0 0 0,1 0 0 0 0,0 0 0 0 0,0-1 0 0 0,1 1-1 0 0,0-1 1 0 0,1 0 0 0 0,0-1 0 0 0,0 1 0 0 0,15 11 0 0 0,-18-17-19 0 0,-1 1 0 0 0,1-1 0 0 0,0 0 0 0 0,1 0-1 0 0,-1 0 1 0 0,0-1 0 0 0,0 0 0 0 0,1 1 0 0 0,-1-1 0 0 0,0-1 0 0 0,1 1 0 0 0,-1-1 0 0 0,1 0 0 0 0,-1 0 0 0 0,1 0 0 0 0,-1 0 0 0 0,1-1 0 0 0,-1 0 0 0 0,1 0 0 0 0,-1 0 0 0 0,0 0 0 0 0,1-1 0 0 0,-1 0 0 0 0,0 0 0 0 0,0 0 0 0 0,0 0 0 0 0,0-1 0 0 0,-1 1 0 0 0,6-6-1 0 0,1 0-58 0 0,-2-1-1 0 0,1 0 1 0 0,-1 0-1 0 0,-1-1 0 0 0,0 1 1 0 0,0-2-1 0 0,-1 1 1 0 0,0-1-1 0 0,7-20 0 0 0,-4 5-25 0 0,0-2-1 0 0,-2 1 1 0 0,-2-1-1 0 0,0 0 1 0 0,-2-1-1 0 0,0-43 1 0 0,-3 72 80 0 0,0 0 0 0 0,0 0 0 0 0,0 0 0 0 0,0 0 0 0 0,0 0 0 0 0,0 0 0 0 0,-1 0 0 0 0,1 0 0 0 0,0 0-1 0 0,0 0 1 0 0,0 0 0 0 0,0 0 0 0 0,0 0 0 0 0,0 0 0 0 0,0 0 0 0 0,0 0 0 0 0,-1 0 0 0 0,1 0 0 0 0,0 0 0 0 0,0 0 0 0 0,0 0 0 0 0,0-1 0 0 0,0 1 0 0 0,0 0 0 0 0,0 0 0 0 0,0 0 0 0 0,0 0 0 0 0,0 0 0 0 0,0 0 0 0 0,-1 0-1 0 0,1 0 1 0 0,0 0 0 0 0,0 0 0 0 0,0 0 0 0 0,0 0 0 0 0,0-1 0 0 0,0 1 0 0 0,0 0 0 0 0,0 0 0 0 0,0 0 0 0 0,0 0 0 0 0,0 0 0 0 0,0 0 0 0 0,0 0 0 0 0,0 0 0 0 0,0-1 0 0 0,0 1 0 0 0,0 0 0 0 0,0 0 0 0 0,0 0 0 0 0,0 0-1 0 0,0 0 1 0 0,0 0 0 0 0,0 0 0 0 0,0 0 0 0 0,0 0 0 0 0,0-1 0 0 0,0 1 0 0 0,0 0 0 0 0,0 0 0 0 0,1 0 0 0 0,-7 12-47 0 0,-3 18 30 0 0,7-12 8 0 0,-1 20 51 0 0,1 0-1 0 0,3 46 1 0 0,0-73-30 0 0,0 0 0 0 0,1 0 0 0 0,0-1 1 0 0,1 1-1 0 0,0-1 0 0 0,1 0 0 0 0,0 0 1 0 0,0 0-1 0 0,1 0 0 0 0,1-1 0 0 0,-1 0 1 0 0,13 15-1 0 0,-15-20-120 0 0,1-1 0 0 0,-1 0 1 0 0,1 0-1 0 0,0-1 0 0 0,0 1 1 0 0,0-1-1 0 0,0 1 0 0 0,0-1 0 0 0,8 2 1 0 0,-10-3-262 0 0,1 0 1 0 0,0-1 0 0 0,-1 1 0 0 0,1-1 0 0 0,-1 0 0 0 0,1 0 0 0 0,0 0 0 0 0,-1 0 0 0 0,1 0 0 0 0,0 0 0 0 0,4-2-1 0 0,-1 0-2438 0 0</inkml:trace>
</inkml:ink>
</file>

<file path=ppt/ink/ink7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8.305"/>
    </inkml:context>
    <inkml:brush xml:id="br0">
      <inkml:brushProperty name="width" value="0.1" units="cm"/>
      <inkml:brushProperty name="height" value="0.1" units="cm"/>
      <inkml:brushProperty name="color" value="#FFFFFF"/>
    </inkml:brush>
  </inkml:definitions>
  <inkml:trace contextRef="#ctx0" brushRef="#br0">0 23 4572 0 0,'55'3'1396'0'0,"0"-2"0"0"0,67-7 0 0 0,21-1-1929 0 0,-139 7 43 0 0,-1 0 1 0 0,1-1-1 0 0,-1 1 1 0 0,1-1-1 0 0,-1 0 1 0 0,0 0-1 0 0,1 0 1 0 0,-1 0-1 0 0,0 0 1 0 0,6-4-1 0 0,-6 3-460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1.456"/>
    </inkml:context>
    <inkml:brush xml:id="br0">
      <inkml:brushProperty name="width" value="0.1" units="cm"/>
      <inkml:brushProperty name="height" value="0.1" units="cm"/>
      <inkml:brushProperty name="color" value="#FFFFFF"/>
    </inkml:brush>
  </inkml:definitions>
  <inkml:trace contextRef="#ctx0" brushRef="#br0">129 28 4316 0 0,'0'-2'187'0'0,"-1"1"-1"0"0,1-1 1 0 0,0 1-1 0 0,-1-1 1 0 0,1 1-1 0 0,-1-1 1 0 0,0 1-1 0 0,1 0 1 0 0,-1-1-1 0 0,0 1 0 0 0,0 0 1 0 0,0-1-1 0 0,0 1 1 0 0,0 0-1 0 0,0 0 1 0 0,0 0-1 0 0,0 0 1 0 0,-3-2-1 0 0,3 3-88 0 0,0 0 1 0 0,0 0-1 0 0,0 0 0 0 0,0 0 0 0 0,0 0 0 0 0,0 0 1 0 0,0 0-1 0 0,0 0 0 0 0,0 0 0 0 0,1 0 0 0 0,-1 1 1 0 0,0-1-1 0 0,0 0 0 0 0,0 1 0 0 0,0-1 0 0 0,0 0 1 0 0,0 1-1 0 0,1-1 0 0 0,-1 1 0 0 0,0 0 0 0 0,0-1 1 0 0,0 2-1 0 0,-4 3 134 0 0,1-1 0 0 0,0 2 0 0 0,0-1 0 0 0,0 0 0 0 0,1 1 0 0 0,-1 0 0 0 0,-2 8 0 0 0,-6 14 107 0 0,2 0 1 0 0,2 1-1 0 0,0 0 1 0 0,2 0 0 0 0,1 1-1 0 0,1 0 1 0 0,2 0-1 0 0,1 0 1 0 0,1 0-1 0 0,2 0 1 0 0,1 0-1 0 0,1 0 1 0 0,14 51 0 0 0,-12-64-299 0 0,1 1-1 0 0,0-1 1 0 0,1 0 0 0 0,1 0 0 0 0,0-1 0 0 0,1-1 0 0 0,1 1 0 0 0,1-2 0 0 0,15 17 0 0 0,-19-24-359 0 0,0 0 0 0 0,1 0 1 0 0,-1-1-1 0 0,2 0 0 0 0,-1 0 0 0 0,1-1 0 0 0,10 4 0 0 0,-12-6-299 0 0,1 0 0 0 0,0-1-1 0 0,0 0 1 0 0,0 0 0 0 0,0-1 0 0 0,1 0-1 0 0,-1-1 1 0 0,0 0 0 0 0,10-1-1 0 0,4-3-2371 0 0</inkml:trace>
</inkml:ink>
</file>

<file path=ppt/ink/ink7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8.657"/>
    </inkml:context>
    <inkml:brush xml:id="br0">
      <inkml:brushProperty name="width" value="0.1" units="cm"/>
      <inkml:brushProperty name="height" value="0.1" units="cm"/>
      <inkml:brushProperty name="color" value="#FFFFFF"/>
    </inkml:brush>
  </inkml:definitions>
  <inkml:trace contextRef="#ctx0" brushRef="#br0">70 16 1300 0 0,'-1'-2'231'0'0,"0"1"0"0"0,0 0 0 0 0,0-1 0 0 0,0 1-1 0 0,-1 0 1 0 0,1 0 0 0 0,0 0 0 0 0,-1 0 0 0 0,1 0 0 0 0,-1 0 0 0 0,1 1-1 0 0,-1-1 1 0 0,-2 0 0 0 0,4 1-126 0 0,-1 1-1 0 0,0-1 0 0 0,0 1 1 0 0,0 0-1 0 0,0 0 0 0 0,1 0 1 0 0,-1-1-1 0 0,0 1 0 0 0,1 0 1 0 0,-1 0-1 0 0,0 0 0 0 0,1 0 1 0 0,-1 0-1 0 0,1 0 0 0 0,0 0 1 0 0,-1 0-1 0 0,1 0 0 0 0,0 0 1 0 0,-1 0-1 0 0,1 1 0 0 0,0-1 1 0 0,0 1-1 0 0,-11 48 1374 0 0,2 1-1 0 0,-3 62 1 0 0,8 104-1087 0 0,8-181-3602 0 0,3-20-2596 0 0,-5-16 4757 0 0</inkml:trace>
</inkml:ink>
</file>

<file path=ppt/ink/ink7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9.237"/>
    </inkml:context>
    <inkml:brush xml:id="br0">
      <inkml:brushProperty name="width" value="0.1" units="cm"/>
      <inkml:brushProperty name="height" value="0.1" units="cm"/>
      <inkml:brushProperty name="color" value="#FFFFFF"/>
    </inkml:brush>
  </inkml:definitions>
  <inkml:trace contextRef="#ctx0" brushRef="#br0">1 380 984 0 0,'10'-2'465'0'0,"0"0"0"0"0,0 0 0 0 0,0-1 0 0 0,0 0 0 0 0,0-1 0 0 0,-1 0 0 0 0,11-6 0 0 0,-7 3-111 0 0,5-1 32 0 0,-2-1-1 0 0,1-1 1 0 0,-1-1 0 0 0,-1 0 0 0 0,0-1-1 0 0,0 0 1 0 0,14-17 0 0 0,-20 18-97 0 0,0 1 1 0 0,-1-2 0 0 0,-1 1-1 0 0,1-1 1 0 0,-2-1-1 0 0,0 1 1 0 0,0-1-1 0 0,-1 0 1 0 0,-1 0-1 0 0,4-20 1 0 0,-8 32-282 0 0,6-42 873 0 0,-6 41-836 0 0,0-1 0 0 0,1 1 1 0 0,-2-1-1 0 0,1 1 1 0 0,0-1-1 0 0,0 1 0 0 0,-1 0 1 0 0,0-1-1 0 0,1 1 0 0 0,-1-1 1 0 0,0 1-1 0 0,0 0 1 0 0,0 0-1 0 0,0 0 0 0 0,-3-3 1 0 0,4 4-42 0 0,-1 1 1 0 0,1 0 0 0 0,-1 0-1 0 0,1-1 1 0 0,-1 1-1 0 0,1 0 1 0 0,-1 0-1 0 0,0 0 1 0 0,1 0 0 0 0,-1 0-1 0 0,1 0 1 0 0,-1 0-1 0 0,1 0 1 0 0,-1 0-1 0 0,0 0 1 0 0,1 0 0 0 0,-1 0-1 0 0,1 0 1 0 0,-1 0-1 0 0,1 0 1 0 0,-1 0 0 0 0,0 1-1 0 0,1-1 1 0 0,-1 0-1 0 0,1 1 1 0 0,-1-1-1 0 0,1 0 1 0 0,-1 1 0 0 0,1-1-1 0 0,0 0 1 0 0,-1 1-1 0 0,1-1 1 0 0,-1 1-1 0 0,1-1 1 0 0,0 1 0 0 0,-1-1-1 0 0,1 1 1 0 0,0 0-1 0 0,-18 23 68 0 0,16-19-47 0 0,-7 9 44 0 0,1 1 1 0 0,1 0 0 0 0,0 0 0 0 0,1 1 0 0 0,1-1 0 0 0,0 2 0 0 0,1-1-1 0 0,1 0 1 0 0,-2 19 0 0 0,5-27-36 0 0,0 0 0 0 0,0 0 0 0 0,0 1-1 0 0,1-1 1 0 0,0 0 0 0 0,1 0 0 0 0,0 0 0 0 0,0 0-1 0 0,4 8 1 0 0,-4-11-14 0 0,1-1 1 0 0,0 1-1 0 0,0 0 0 0 0,0-1 0 0 0,0 1 0 0 0,1-1 0 0 0,0 0 1 0 0,0 0-1 0 0,0 0 0 0 0,0-1 0 0 0,0 0 0 0 0,1 1 1 0 0,0-2-1 0 0,7 5 0 0 0,-6-5-44 0 0,0 0 1 0 0,0-1-1 0 0,1 1 1 0 0,-1-1-1 0 0,0-1 1 0 0,1 1-1 0 0,-1-1 0 0 0,0 0 1 0 0,1 0-1 0 0,-1-1 1 0 0,0 0-1 0 0,0 0 1 0 0,1-1-1 0 0,-1 0 0 0 0,0 0 1 0 0,0 0-1 0 0,0 0 1 0 0,-1-1-1 0 0,1 0 1 0 0,-1 0-1 0 0,9-8 0 0 0,-1 3-129 0 0,-2-1-1 0 0,1-1 0 0 0,-1 0 0 0 0,-1 0 0 0 0,0-1 0 0 0,0-1 0 0 0,-1 0 0 0 0,9-16 0 0 0,0-4-169 0 0,17-47-1 0 0,-30 65 332 0 0,0 0 0 0 0,-1-1 0 0 0,0 1 0 0 0,-2-1 0 0 0,0 0 1 0 0,1-17-1 0 0,-3 32 26 0 0,-9 37 748 0 0,5-16-555 0 0,1 0 0 0 0,1 0-1 0 0,1 0 1 0 0,1 1 0 0 0,3 20 0 0 0,-2-29-153 0 0,1-1 0 0 0,0 0 0 0 0,1 0 0 0 0,0 0 0 0 0,1 0 0 0 0,1 0 0 0 0,-1-1 0 0 0,2 1 0 0 0,12 19 0 0 0,-16-29-203 0 0,-1 0 1 0 0,1-1 0 0 0,0 1-1 0 0,0 0 1 0 0,0-1-1 0 0,0 1 1 0 0,0-1 0 0 0,0 1-1 0 0,0-1 1 0 0,4 2-1 0 0,-3-2-290 0 0,-1-1-1 0 0,0 1 0 0 0,0-1 1 0 0,0 1-1 0 0,0-1 0 0 0,1 0 0 0 0,-1 0 1 0 0,0 0-1 0 0,0 0 0 0 0,0 0 1 0 0,1 0-1 0 0,2-1 0 0 0,5-4-2352 0 0</inkml:trace>
</inkml:ink>
</file>

<file path=ppt/ink/ink7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39.711"/>
    </inkml:context>
    <inkml:brush xml:id="br0">
      <inkml:brushProperty name="width" value="0.1" units="cm"/>
      <inkml:brushProperty name="height" value="0.1" units="cm"/>
      <inkml:brushProperty name="color" value="#FFFFFF"/>
    </inkml:brush>
  </inkml:definitions>
  <inkml:trace contextRef="#ctx0" brushRef="#br0">33 41 4984 0 0,'11'-6'371'0'0,"0"0"-1"0"0,1 1 0 0 0,0 0 0 0 0,0 1 0 0 0,1 0 1 0 0,-1 1-1 0 0,1 0 0 0 0,13-1 0 0 0,-22 4-288 0 0,0 0 0 0 0,0 0 0 0 0,0 0 0 0 0,0 0 0 0 0,0 1 0 0 0,-1-1 0 0 0,1 1 0 0 0,0 0 1 0 0,0 0-1 0 0,-1 1 0 0 0,1-1 0 0 0,0 1 0 0 0,3 2 0 0 0,-5-2-37 0 0,0 0 1 0 0,1 0-1 0 0,-1 0 0 0 0,0 0 1 0 0,-1 1-1 0 0,1-1 1 0 0,0 0-1 0 0,-1 1 0 0 0,1 0 1 0 0,-1-1-1 0 0,0 1 1 0 0,0 0-1 0 0,0 0 0 0 0,0-1 1 0 0,0 1-1 0 0,-1 0 1 0 0,1 0-1 0 0,-1 0 1 0 0,0 5-1 0 0,0 0 20 0 0,-1 0 1 0 0,0 0-1 0 0,0-1 1 0 0,0 1 0 0 0,-1 0-1 0 0,-1-1 1 0 0,1 1-1 0 0,-1-1 1 0 0,-5 10-1 0 0,-39 60 243 0 0,35-62-239 0 0,0-1 1 0 0,0 0 0 0 0,-29 23-1 0 0,29-28-40 0 0,1 1 0 0 0,0 1 0 0 0,1-1 0 0 0,0 2 0 0 0,0-1-1 0 0,1 1 1 0 0,-7 14 0 0 0,15-25-22 0 0,1-1-1 0 0,0 1 1 0 0,0 0-1 0 0,-1-1 1 0 0,1 1-1 0 0,0-1 1 0 0,0 1-1 0 0,0 0 1 0 0,-1-1-1 0 0,1 1 1 0 0,0 0 0 0 0,0-1-1 0 0,0 1 1 0 0,0 0-1 0 0,0-1 1 0 0,0 1-1 0 0,1 0 1 0 0,-1-1-1 0 0,0 1 1 0 0,0 0-1 0 0,0-1 1 0 0,1 1-1 0 0,-1 0 1 0 0,0-1 0 0 0,0 1-1 0 0,1-1 1 0 0,-1 1-1 0 0,1 0 1 0 0,20 9 79 0 0,31-6-49 0 0,-48-5-31 0 0,55-1-11 0 0,60-12 0 0 0,4 1-2183 0 0,-105 11 903 0 0,12 0-4899 0 0</inkml:trace>
</inkml:ink>
</file>

<file path=ppt/ink/ink7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8.811"/>
    </inkml:context>
    <inkml:brush xml:id="br0">
      <inkml:brushProperty name="width" value="0.1" units="cm"/>
      <inkml:brushProperty name="height" value="0.1" units="cm"/>
      <inkml:brushProperty name="color" value="#FFFFFF"/>
    </inkml:brush>
  </inkml:definitions>
  <inkml:trace contextRef="#ctx0" brushRef="#br0">0 14 3624 0 0,'262'-7'4467'0'0,"-1"0"-6263"0"0,-261 7 1719 0 0,0 0 0 0 0,1 0-1 0 0,-1 0 1 0 0,0 0 0 0 0,0 0-1 0 0,1 0 1 0 0,-1 0 0 0 0,0 0-1 0 0,0 0 1 0 0,0 0 0 0 0,1 0-1 0 0,-1 0 1 0 0,0 0-1 0 0,0 0 1 0 0,0 0 0 0 0,1 0-1 0 0,-1 0 1 0 0,0 1 0 0 0,0-1-1 0 0,0 0 1 0 0,1 0 0 0 0,1 3-1470 0 0,-2-2 1470 0 0,0-1-1 0 0,0 0 1 0 0,0 0 0 0 0,0 1-1 0 0,0-1 1 0 0,0 0 0 0 0</inkml:trace>
</inkml:ink>
</file>

<file path=ppt/ink/ink7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9.247"/>
    </inkml:context>
    <inkml:brush xml:id="br0">
      <inkml:brushProperty name="width" value="0.1" units="cm"/>
      <inkml:brushProperty name="height" value="0.1" units="cm"/>
      <inkml:brushProperty name="color" value="#FFFFFF"/>
    </inkml:brush>
  </inkml:definitions>
  <inkml:trace contextRef="#ctx0" brushRef="#br0">129 1 1380 0 0,'-3'0'137'0'0,"0"-1"-1"0"0,0 1 1 0 0,0 0-1 0 0,0 1 1 0 0,0-1-1 0 0,0 0 1 0 0,0 1-1 0 0,0 0 1 0 0,0 0-1 0 0,0 0 1 0 0,0 0-1 0 0,1 0 1 0 0,-1 0-1 0 0,0 1 1 0 0,0-1-1 0 0,1 1 1 0 0,-1 0 0 0 0,1 0-1 0 0,0 0 1 0 0,0 0-1 0 0,-1 0 1 0 0,1 0-1 0 0,0 1 1 0 0,1-1-1 0 0,-1 1 1 0 0,0-1-1 0 0,1 1 1 0 0,0 0-1 0 0,-1 0 1 0 0,1-1-1 0 0,0 1 1 0 0,0 0-1 0 0,0 4 1 0 0,-11 34 729 0 0,3 0-1 0 0,-9 74 1 0 0,11-37-87 0 0,3 1 0 0 0,11 140 0 0 0,-6-215-738 0 0,-1 0-1 0 0,1-1 0 0 0,0 1 1 0 0,-1-1-1 0 0,2 1 0 0 0,-1-1 0 0 0,0 1 1 0 0,1-1-1 0 0,0 0 0 0 0,-1 1 1 0 0,1-1-1 0 0,1 0 0 0 0,-1 0 0 0 0,0-1 1 0 0,1 1-1 0 0,-1 0 0 0 0,1-1 1 0 0,4 4-1 0 0,-1-3 4 0 0,0 0 1 0 0,0 0-1 0 0,0 0 0 0 0,0 0 1 0 0,1-1-1 0 0,-1 0 1 0 0,1-1-1 0 0,-1 0 1 0 0,11 1-1 0 0,5-1-23 0 0,0-1 1 0 0,0-1-1 0 0,0-1 0 0 0,-1-1 0 0 0,27-7 1 0 0,-42 9-87 0 0,54-17-2319 0 0,-55 15 1273 0 0,0 1-1 0 0,-1-1 1 0 0,1 0 0 0 0,-1 0 0 0 0,7-6 0 0 0,-7 5-43 0 0</inkml:trace>
</inkml:ink>
</file>

<file path=ppt/ink/ink7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9.591"/>
    </inkml:context>
    <inkml:brush xml:id="br0">
      <inkml:brushProperty name="width" value="0.1" units="cm"/>
      <inkml:brushProperty name="height" value="0.1" units="cm"/>
      <inkml:brushProperty name="color" value="#FFFFFF"/>
    </inkml:brush>
  </inkml:definitions>
  <inkml:trace contextRef="#ctx0" brushRef="#br0">12 69 1288 0 0,'-1'0'111'0'0,"0"0"-1"0"0,1-1 1 0 0,-1 1-1 0 0,0-1 1 0 0,1 1-1 0 0,-1-1 1 0 0,0 1 0 0 0,1-1-1 0 0,-1 1 1 0 0,1-1-1 0 0,-1 0 1 0 0,1 1-1 0 0,-1-1 1 0 0,1 0-1 0 0,-1 1 1 0 0,1-1-1 0 0,0 0 1 0 0,-1 0 0 0 0,1 1-1 0 0,0-1 1 0 0,0 0-1 0 0,-1 0 1 0 0,1 0-1 0 0,0 0 1 0 0,0 1-1 0 0,0-3 1 0 0,1 3-36 0 0,-1-1-1 0 0,1 0 1 0 0,0 0-1 0 0,-1 0 1 0 0,1 0-1 0 0,0 1 1 0 0,0-1-1 0 0,0 0 1 0 0,-1 1-1 0 0,1-1 1 0 0,0 0-1 0 0,0 1 1 0 0,0-1-1 0 0,0 1 1 0 0,0 0-1 0 0,0-1 1 0 0,2 1-1 0 0,52-10 721 0 0,-51 10-646 0 0,198-16 737 0 0,-54 6-4794 0 0,-127 9 2972 0 0,0-1-64 0 0</inkml:trace>
</inkml:ink>
</file>

<file path=ppt/ink/ink7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09.943"/>
    </inkml:context>
    <inkml:brush xml:id="br0">
      <inkml:brushProperty name="width" value="0.1" units="cm"/>
      <inkml:brushProperty name="height" value="0.1" units="cm"/>
      <inkml:brushProperty name="color" value="#FFFFFF"/>
    </inkml:brush>
  </inkml:definitions>
  <inkml:trace contextRef="#ctx0" brushRef="#br0">0 84 904 0 0,'6'-6'334'0'0,"0"1"1"0"0,1 1-1 0 0,-1-1 0 0 0,1 1 1 0 0,0 0-1 0 0,0 0 0 0 0,0 1 1 0 0,0 0-1 0 0,1 1 0 0 0,8-3 1 0 0,16-2 158 0 0,36-4 0 0 0,-39 7-89 0 0,73-10-150 0 0,-34 11-3995 0 0,-61 3 2808 0 0</inkml:trace>
</inkml:ink>
</file>

<file path=ppt/ink/ink7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10.317"/>
    </inkml:context>
    <inkml:brush xml:id="br0">
      <inkml:brushProperty name="width" value="0.1" units="cm"/>
      <inkml:brushProperty name="height" value="0.1" units="cm"/>
      <inkml:brushProperty name="color" value="#FFFFFF"/>
    </inkml:brush>
  </inkml:definitions>
  <inkml:trace contextRef="#ctx0" brushRef="#br0">181 0 1132 0 0,'-5'1'222'0'0,"0"0"-1"0"0,0 1 1 0 0,0-1 0 0 0,0 1-1 0 0,0 0 1 0 0,0 0 0 0 0,1 0 0 0 0,-1 1-1 0 0,1 0 1 0 0,-1 0 0 0 0,1 0-1 0 0,0 0 1 0 0,0 1 0 0 0,1-1-1 0 0,-1 1 1 0 0,1 0 0 0 0,-1 0-1 0 0,1 0 1 0 0,1 1 0 0 0,-5 7-1 0 0,-2 5 252 0 0,1 0-1 0 0,1 1 1 0 0,1 0 0 0 0,-8 32-1 0 0,-2 31 472 0 0,4 0-1 0 0,-2 92 0 0 0,11 178 1021 0 0,3-224-1355 0 0,14 220 521 0 0,-14-343-1087 0 0,0 0 0 0 0,1-1 0 0 0,-1 1 0 0 0,1 0 0 0 0,-1-1 0 0 0,1 1 0 0 0,0-1 0 0 0,1 1 0 0 0,-1-1 0 0 0,0 1 0 0 0,1-1 0 0 0,3 6 0 0 0,-2-7-25 0 0,-1-1-1 0 0,0 1 1 0 0,0 0-1 0 0,1-1 0 0 0,-1 0 1 0 0,1 1-1 0 0,-1-1 0 0 0,1 0 1 0 0,-1-1-1 0 0,1 1 1 0 0,0 0-1 0 0,0-1 0 0 0,-1 1 1 0 0,1-1-1 0 0,0 0 1 0 0,0 0-1 0 0,4 0 0 0 0,8 0-205 0 0,125-5 201 0 0,-123 2-1440 0 0,0 1 0 0 0,0-2 0 0 0,21-7 0 0 0,-30 8-156 0 0,-1-1-1234 0 0</inkml:trace>
</inkml:ink>
</file>

<file path=ppt/ink/ink7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10.705"/>
    </inkml:context>
    <inkml:brush xml:id="br0">
      <inkml:brushProperty name="width" value="0.1" units="cm"/>
      <inkml:brushProperty name="height" value="0.1" units="cm"/>
      <inkml:brushProperty name="color" value="#FFFFFF"/>
    </inkml:brush>
  </inkml:definitions>
  <inkml:trace contextRef="#ctx0" brushRef="#br0">4 9 3928 0 0,'-4'-9'3754'0'0,"8"26"-1711"0"0,1 14-1423 0 0,1-1 1 0 0,1 1-1 0 0,1-1 0 0 0,20 46 1 0 0,-22-62-647 0 0,1 0 0 0 0,0 0 0 0 0,1-1-1 0 0,0 0 1 0 0,1 0 0 0 0,1-1 0 0 0,0-1 0 0 0,0 1 0 0 0,1-2 0 0 0,1 1 0 0 0,17 12 0 0 0,-21-19-255 0 0,1 0 1 0 0,-1-1-1 0 0,1 1 1 0 0,0-1-1 0 0,0-1 0 0 0,0 0 1 0 0,0 0-1 0 0,0-1 1 0 0,10 1-1 0 0,-2-2-2442 0 0</inkml:trace>
</inkml:ink>
</file>

<file path=ppt/ink/ink7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11.047"/>
    </inkml:context>
    <inkml:brush xml:id="br0">
      <inkml:brushProperty name="width" value="0.1" units="cm"/>
      <inkml:brushProperty name="height" value="0.1" units="cm"/>
      <inkml:brushProperty name="color" value="#FFFFFF"/>
    </inkml:brush>
  </inkml:definitions>
  <inkml:trace contextRef="#ctx0" brushRef="#br0">324 76 5849 0 0,'2'-54'1782'0'0,"-4"32"-565"0"0,2 23-1186 0 0,0-1 0 0 0,0 0 0 0 0,0 0 0 0 0,0 0 1 0 0,0 0-1 0 0,0 0 0 0 0,0 0 0 0 0,0 1 0 0 0,0-1 0 0 0,0 0 0 0 0,0 0 0 0 0,-1 0 0 0 0,1 0 1 0 0,0 0-1 0 0,0 0 0 0 0,0 0 0 0 0,0 1 0 0 0,0-1 0 0 0,0 0 0 0 0,0 0 0 0 0,0 0 1 0 0,0 0-1 0 0,-1 0 0 0 0,1 0 0 0 0,0 0 0 0 0,0 0 0 0 0,0 0 0 0 0,0 0 0 0 0,0 0 1 0 0,0 0-1 0 0,-1 0 0 0 0,1 0 0 0 0,0 0 0 0 0,0 0 0 0 0,0 0 0 0 0,0 0 0 0 0,0 0 1 0 0,-1 0-1 0 0,1 0 0 0 0,0 0 0 0 0,0 0 0 0 0,0 0 0 0 0,0 0 0 0 0,0 0 0 0 0,0 0 1 0 0,-1 0-1 0 0,1 0 0 0 0,0 0 0 0 0,0 0 0 0 0,0 0 0 0 0,0 0 0 0 0,0-1 0 0 0,0 1 0 0 0,0 0 1 0 0,-4 14 183 0 0,1 1 0 0 0,0-1 0 0 0,2 1 0 0 0,0-1 0 0 0,0 1 0 0 0,2 18 0 0 0,0-8 10 0 0,-18 399 1394 0 0,16-415-1564 0 0,1-1-1 0 0,-1 1 0 0 0,-1 0 1 0 0,1-1-1 0 0,-1 1 0 0 0,-1-1 0 0 0,-5 13 1 0 0,6-18-13 0 0,0 0 1 0 0,-1 0 0 0 0,1 0 0 0 0,-1 0-1 0 0,1 0 1 0 0,-1 0 0 0 0,0-1-1 0 0,0 0 1 0 0,0 1 0 0 0,0-1 0 0 0,-1 0-1 0 0,1 0 1 0 0,-1-1 0 0 0,1 1-1 0 0,-1-1 1 0 0,1 0 0 0 0,-1 0 0 0 0,0 0-1 0 0,-5 1 1 0 0,-6 0 131 0 0,0 0 1 0 0,0-2-1 0 0,0 1 1 0 0,-27-4-1 0 0,33 2-571 0 0,0 0 0 0 0,0-1 0 0 0,0 0 0 0 0,0-1 0 0 0,1 0 0 0 0,-1 0 0 0 0,1-1 0 0 0,-1 0 0 0 0,-7-6 0 0 0,8 2-2787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7.459"/>
    </inkml:context>
    <inkml:brush xml:id="br0">
      <inkml:brushProperty name="width" value="0.1" units="cm"/>
      <inkml:brushProperty name="height" value="0.1" units="cm"/>
      <inkml:brushProperty name="color" value="#FFFFFF"/>
    </inkml:brush>
  </inkml:definitions>
  <inkml:trace contextRef="#ctx0" brushRef="#br0">18 127 1140 0 0,'-4'-5'7033'0'0,"-4"-4"-3627"0"0,6-10-1126 0 0,1 17-2222 0 0,1 1-1 0 0,-1 0 0 0 0,1-1 1 0 0,-1 1-1 0 0,1-1 0 0 0,0 1 1 0 0,0-1-1 0 0,0 1 0 0 0,0-1 1 0 0,0 1-1 0 0,0-1 0 0 0,0 1 1 0 0,0-1-1 0 0,0 1 0 0 0,1 0 1 0 0,-1-1-1 0 0,0 1 0 0 0,1-1 0 0 0,0 1 1 0 0,-1 0-1 0 0,1-1 0 0 0,0 1 1 0 0,-1 0-1 0 0,1 0 0 0 0,0-1 1 0 0,0 1-1 0 0,0 0 0 0 0,0 0 1 0 0,0 0-1 0 0,1 0 0 0 0,-1 0 1 0 0,0 1-1 0 0,0-1 0 0 0,1 0 1 0 0,-1 0-1 0 0,0 1 0 0 0,1-1 1 0 0,-1 1-1 0 0,2-1 0 0 0,26-10-10 0 0,0 2 1 0 0,1 1-1 0 0,55-7 0 0 0,-71 14-43 0 0,0 0 1 0 0,-1 0-1 0 0,1 1 0 0 0,0 1 1 0 0,-1 1-1 0 0,1 0 0 0 0,0 0 0 0 0,-1 1 1 0 0,0 1-1 0 0,25 10 0 0 0,-33-11 0 0 0,0 0 0 0 0,0 1 0 0 0,0-1 0 0 0,0 1 0 0 0,-1 0 0 0 0,0 0 0 0 0,1 0 0 0 0,-2 1 0 0 0,1-1 0 0 0,0 1-1 0 0,-1 0 1 0 0,0 0 0 0 0,0 0 0 0 0,-1 0 0 0 0,1 1 0 0 0,-1-1 0 0 0,0 1 0 0 0,0 0 0 0 0,-1-1 0 0 0,0 1 0 0 0,0 0 0 0 0,0 0 0 0 0,-1 0 0 0 0,0 0 0 0 0,0 0-1 0 0,0 0 1 0 0,-3 10 0 0 0,1-5 8 0 0,0 0 0 0 0,-1 0-1 0 0,0 0 1 0 0,-1 0 0 0 0,0 0-1 0 0,-1-1 1 0 0,0 0 0 0 0,0 0-1 0 0,-1 0 1 0 0,-1-1 0 0 0,0 1-1 0 0,0-2 1 0 0,-15 16 0 0 0,16-21 4 0 0,0 1 1 0 0,0-1 0 0 0,0 0 0 0 0,-1 0 0 0 0,1-1 0 0 0,-1 0-1 0 0,1 0 1 0 0,-1-1 0 0 0,0 1 0 0 0,1-1 0 0 0,-1-1 0 0 0,0 1 0 0 0,0-1-1 0 0,-11-2 1 0 0,7 3-41 0 0,0 1 0 0 0,1 0 0 0 0,-1 0 0 0 0,-14 6 0 0 0,-22 4-2 0 0,17-7 97 0 0,-47 13-1 0 0,77-18-69 0 0,0 0 0 0 0,0 1 0 0 0,0-1 0 0 0,0 0 0 0 0,0 0 0 0 0,1 0 0 0 0,-1 0 1 0 0,0 0-1 0 0,0 0 0 0 0,0 0 0 0 0,0 0 0 0 0,0 0 0 0 0,0 0 0 0 0,0 0 0 0 0,0 0 0 0 0,0 0 0 0 0,0 0 0 0 0,0 0 1 0 0,1 0-1 0 0,-1 0 0 0 0,0 0 0 0 0,0 0 0 0 0,0 0 0 0 0,0 1 0 0 0,0-1 0 0 0,0 0 0 0 0,0 0 0 0 0,0 0 0 0 0,0 0 1 0 0,0 0-1 0 0,0 0 0 0 0,0 0 0 0 0,0 0 0 0 0,0 0 0 0 0,0 0 0 0 0,0 1 0 0 0,0-1 0 0 0,0 0 0 0 0,0 0 0 0 0,0 0 0 0 0,0 0 1 0 0,0 0-1 0 0,0 0 0 0 0,0 0 0 0 0,0 0 0 0 0,0 0 0 0 0,0 1 0 0 0,0-1 0 0 0,0 0 0 0 0,0 0 0 0 0,0 0 0 0 0,-1 0 1 0 0,1 0-1 0 0,0 0 0 0 0,0 0 0 0 0,0 0 0 0 0,0 0 0 0 0,0 0 0 0 0,0 0 0 0 0,0 0 0 0 0,0 0 0 0 0,0 0 0 0 0,0 0 1 0 0,0 1-1 0 0,14 3 31 0 0,15 3 0 0 0,11-1 26 0 0,0-3 0 0 0,51 0 0 0 0,22 0 7 0 0,-39 0 302 0 0,-20-1-1227 0 0,-18 1-3039 0 0,-15-3-552 0 0,-13 0 1548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1.856"/>
    </inkml:context>
    <inkml:brush xml:id="br0">
      <inkml:brushProperty name="width" value="0.1" units="cm"/>
      <inkml:brushProperty name="height" value="0.1" units="cm"/>
      <inkml:brushProperty name="color" value="#FFFFFF"/>
    </inkml:brush>
  </inkml:definitions>
  <inkml:trace contextRef="#ctx0" brushRef="#br0">0 143 5577 0 0,'19'-15'782'0'0,"1"1"0"0"0,0 1 0 0 0,1 1 1 0 0,0 0-1 0 0,1 2 0 0 0,45-15 1 0 0,-28 13-1351 0 0,2 2 0 0 0,-1 2 0 0 0,51-4 0 0 0,-41 13-5925 0 0</inkml:trace>
</inkml:ink>
</file>

<file path=ppt/ink/ink7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11.482"/>
    </inkml:context>
    <inkml:brush xml:id="br0">
      <inkml:brushProperty name="width" value="0.1" units="cm"/>
      <inkml:brushProperty name="height" value="0.1" units="cm"/>
      <inkml:brushProperty name="color" value="#FFFFFF"/>
    </inkml:brush>
  </inkml:definitions>
  <inkml:trace contextRef="#ctx0" brushRef="#br0">4 34 4684 0 0,'8'-5'348'0'0,"0"1"0"0"0,1 0 0 0 0,-1 0 0 0 0,1 0-1 0 0,0 1 1 0 0,0 1 0 0 0,0 0 0 0 0,0 0-1 0 0,0 0 1 0 0,11 1 0 0 0,-17 1-289 0 0,0 0 0 0 0,0 0 0 0 0,1 0 0 0 0,-1 1 0 0 0,0-1 1 0 0,0 1-1 0 0,1 0 0 0 0,-1 0 0 0 0,0 0 0 0 0,0 0 0 0 0,0 1 0 0 0,0-1 0 0 0,0 1 0 0 0,-1 0 0 0 0,1 0 0 0 0,0 0 1 0 0,-1 0-1 0 0,0 0 0 0 0,1 1 0 0 0,-1-1 0 0 0,0 1 0 0 0,0-1 0 0 0,0 1 0 0 0,0 0 0 0 0,-1 0 0 0 0,1 0 0 0 0,-1 0 1 0 0,0 0-1 0 0,0 0 0 0 0,0 0 0 0 0,1 5 0 0 0,0 3 13 0 0,-1 1 0 0 0,0-1 0 0 0,-1 1 0 0 0,0 0 0 0 0,-1-1 0 0 0,0 1 0 0 0,0 0 1 0 0,-2-1-1 0 0,1 0 0 0 0,-2 1 0 0 0,1-1 0 0 0,-1-1 0 0 0,-1 1 0 0 0,0 0 0 0 0,-9 12 0 0 0,-11 17 117 0 0,-2-2 0 0 0,-44 49 0 0 0,66-82-156 0 0,2-2 9 0 0,1 0 0 0 0,-1 0 0 0 0,1 0 0 0 0,0 0 0 0 0,0 1 1 0 0,0-1-1 0 0,-3 8 0 0 0,5-11-35 0 0,0 1 0 0 0,0-1 1 0 0,0 1-1 0 0,0-1 0 0 0,0 1 1 0 0,0-1-1 0 0,0 1 0 0 0,0-1 0 0 0,0 1 1 0 0,0-1-1 0 0,0 1 0 0 0,0-1 0 0 0,0 1 1 0 0,0-1-1 0 0,1 0 0 0 0,-1 1 1 0 0,0-1-1 0 0,0 1 0 0 0,1-1 0 0 0,-1 1 1 0 0,0-1-1 0 0,1 0 0 0 0,-1 1 1 0 0,0-1-1 0 0,1 1 0 0 0,22 5 83 0 0,50-3 13 0 0,109-11 1 0 0,-130 2-698 0 0,-18 0-2566 0 0</inkml:trace>
</inkml:ink>
</file>

<file path=ppt/ink/ink7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12.042"/>
    </inkml:context>
    <inkml:brush xml:id="br0">
      <inkml:brushProperty name="width" value="0.1" units="cm"/>
      <inkml:brushProperty name="height" value="0.1" units="cm"/>
      <inkml:brushProperty name="color" value="#FFFFFF"/>
    </inkml:brush>
  </inkml:definitions>
  <inkml:trace contextRef="#ctx0" brushRef="#br0">42 23 3304 0 0,'15'-5'403'0'0,"1"1"0"0"0,-1 0 0 0 0,1 0 0 0 0,0 2 0 0 0,29-2 0 0 0,-41 4-266 0 0,1 0 0 0 0,-1 0 0 0 0,1 1 1 0 0,-1 0-1 0 0,1-1 0 0 0,-1 1 0 0 0,0 1 1 0 0,1-1-1 0 0,-1 1 0 0 0,0-1 0 0 0,0 1 0 0 0,0 0 1 0 0,0 1-1 0 0,0-1 0 0 0,-1 1 0 0 0,1 0 1 0 0,-1 0-1 0 0,1 0 0 0 0,-1 0 0 0 0,0 0 0 0 0,0 1 1 0 0,-1-1-1 0 0,1 1 0 0 0,-1 0 0 0 0,3 5 1 0 0,9 25 530 0 0,-1 1 0 0 0,14 68 1 0 0,3 73-2 0 0,-21-121-559 0 0,-3-7 145 0 0,1 76-1 0 0,-6-63-106 0 0,4 367 713 0 0,-5-424-835 0 0,0-1 1 0 0,-1 0-1 0 0,1 1 1 0 0,-1-1-1 0 0,0 0 1 0 0,0 1-1 0 0,0-1 1 0 0,0 0-1 0 0,0 0 0 0 0,-1 0 1 0 0,1 0-1 0 0,-1 0 1 0 0,0-1-1 0 0,0 1 1 0 0,0 0-1 0 0,0-1 1 0 0,-1 1-1 0 0,1-1 0 0 0,0 0 1 0 0,-1 0-1 0 0,0 0 1 0 0,0 0-1 0 0,1 0 1 0 0,-1 0-1 0 0,0-1 1 0 0,0 0-1 0 0,-1 1 1 0 0,1-1-1 0 0,0 0 0 0 0,0-1 1 0 0,0 1-1 0 0,-1 0 1 0 0,1-1-1 0 0,0 0 1 0 0,-5 0-1 0 0,-12 0 195 0 0,1-1-1 0 0,0 0 1 0 0,0-2-1 0 0,-33-8 1 0 0,46 10-285 0 0,-71-20 672 0 0,68 18-1246 0 0,0 0 0 0 0,0-1 1 0 0,1 0-1 0 0,0 0 0 0 0,0-1 0 0 0,-11-8 0 0 0,9 0-2493 0 0,7 6 125 0 0</inkml:trace>
</inkml:ink>
</file>

<file path=ppt/ink/ink7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12.430"/>
    </inkml:context>
    <inkml:brush xml:id="br0">
      <inkml:brushProperty name="width" value="0.1" units="cm"/>
      <inkml:brushProperty name="height" value="0.1" units="cm"/>
      <inkml:brushProperty name="color" value="#FFFFFF"/>
    </inkml:brush>
  </inkml:definitions>
  <inkml:trace contextRef="#ctx0" brushRef="#br0">0 32 5360 0 0,'35'-9'4361'0'0,"86"-10"-2933"0"0,-79 16-4113 0 0,-2 2-3591 0 0,-37 1 5044 0 0</inkml:trace>
</inkml:ink>
</file>

<file path=ppt/ink/ink7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12.774"/>
    </inkml:context>
    <inkml:brush xml:id="br0">
      <inkml:brushProperty name="width" value="0.1" units="cm"/>
      <inkml:brushProperty name="height" value="0.1" units="cm"/>
      <inkml:brushProperty name="color" value="#FFFFFF"/>
    </inkml:brush>
  </inkml:definitions>
  <inkml:trace contextRef="#ctx0" brushRef="#br0">9 43 1540 0 0,'0'1'232'0'0,"-1"0"0"0"0,0-1 0 0 0,0 1 0 0 0,1 0 0 0 0,-1 0 0 0 0,0 0 0 0 0,1 0 0 0 0,-1 0 1 0 0,1 0-1 0 0,-1 0 0 0 0,1 0 0 0 0,0 0 0 0 0,-1 0 0 0 0,1 1 0 0 0,0 0 0 0 0,0-2-120 0 0,0 1 1 0 0,0-1 0 0 0,0 1-1 0 0,0 0 1 0 0,1-1 0 0 0,-1 1-1 0 0,0-1 1 0 0,0 0 0 0 0,1 1-1 0 0,-1-1 1 0 0,0 1 0 0 0,1-1-1 0 0,-1 1 1 0 0,0-1 0 0 0,1 0-1 0 0,-1 1 1 0 0,0-1 0 0 0,1 0-1 0 0,-1 1 1 0 0,1-1 0 0 0,-1 0-1 0 0,1 1 1 0 0,4 1 232 0 0,0-1 0 0 0,0 0 0 0 0,0 1 0 0 0,0-2 0 0 0,8 2 1 0 0,-8-2-364 0 0,19 2 324 0 0,0-1 0 0 0,-1-2 0 0 0,1 0 0 0 0,0-2 0 0 0,0 0 1 0 0,-1-2-1 0 0,0 0 0 0 0,34-13 0 0 0,-17-3-2399 0 0,-38 20 1344 0 0,0 0 1 0 0,0-1-1 0 0,-1 1 0 0 0,11-14-4492 0 0,-11 12 4006 0 0</inkml:trace>
</inkml:ink>
</file>

<file path=ppt/ink/ink7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3.008"/>
    </inkml:context>
    <inkml:brush xml:id="br0">
      <inkml:brushProperty name="width" value="0.1" units="cm"/>
      <inkml:brushProperty name="height" value="0.1" units="cm"/>
      <inkml:brushProperty name="color" value="#FFFFFF"/>
    </inkml:brush>
  </inkml:definitions>
  <inkml:trace contextRef="#ctx0" brushRef="#br0">7 47 1404 0 0,'-6'-47'5498'0'0,"31"72"-3738"0"0,112 145-304 0 0,-6 12-1034 0 0,-80-99-4881 0 0,-51-83 4331 0 0,0 1 1 0 0,0-1 0 0 0,1 1 0 0 0,-1-1 0 0 0,0 1-1 0 0,0-1 1 0 0,1 0 0 0 0,-1 1 0 0 0,1-1-1 0 0,-1 1 1 0 0,0-1 0 0 0,1 0 0 0 0,-1 1 0 0 0,1-1-1 0 0,-1 0 1 0 0,1 0 0 0 0,-1 1 0 0 0,0-1 0 0 0,1 0-1 0 0,-1 0 1 0 0,1 0 0 0 0,-1 1 0 0 0,1-1 0 0 0,0 0-1 0 0,-1 0 1 0 0,1 0 0 0 0,-1 0 0 0 0,2 0 0 0 0,0 0-701 0 0</inkml:trace>
</inkml:ink>
</file>

<file path=ppt/ink/ink7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3.376"/>
    </inkml:context>
    <inkml:brush xml:id="br0">
      <inkml:brushProperty name="width" value="0.1" units="cm"/>
      <inkml:brushProperty name="height" value="0.1" units="cm"/>
      <inkml:brushProperty name="color" value="#FFFFFF"/>
    </inkml:brush>
  </inkml:definitions>
  <inkml:trace contextRef="#ctx0" brushRef="#br0">42 11 1148 0 0,'-3'-10'1407'0'0,"-1"15"-52"0"0,-5 16-321 0 0,-4 76-2 0 0,5 1 0 0 0,3 125 0 0 0,5-221-1031 0 0,3 49-1237 0 0,-3-49 954 0 0,1 1 0 0 0,-1-1 0 0 0,0 0 0 0 0,1 1 0 0 0,0-1 1 0 0,-1 1-1 0 0,1-1 0 0 0,0 0 0 0 0,0 1 0 0 0,0-1 0 0 0,0 0 0 0 0,1 0 0 0 0,-1 0 0 0 0,1 0 1 0 0,-1 0-1 0 0,1 0 0 0 0,2 2 0 0 0,-1-3-533 0 0</inkml:trace>
</inkml:ink>
</file>

<file path=ppt/ink/ink7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4.032"/>
    </inkml:context>
    <inkml:brush xml:id="br0">
      <inkml:brushProperty name="width" value="0.1" units="cm"/>
      <inkml:brushProperty name="height" value="0.1" units="cm"/>
      <inkml:brushProperty name="color" value="#FFFFFF"/>
    </inkml:brush>
  </inkml:definitions>
  <inkml:trace contextRef="#ctx0" brushRef="#br0">254 51 1288 0 0,'0'0'139'0'0,"1"-1"0"0"0,0 1 0 0 0,0-1 0 0 0,0 0 0 0 0,0 0 0 0 0,-1 1 1 0 0,1-1-1 0 0,0 0 0 0 0,-1 0 0 0 0,1 0 0 0 0,-1 0 0 0 0,1 0 0 0 0,-1 0 0 0 0,1 0 0 0 0,-1 0 0 0 0,0 0 0 0 0,1 0 0 0 0,-1 0 0 0 0,0 0 0 0 0,0 0 0 0 0,0 0 0 0 0,0 0 0 0 0,0 0 0 0 0,0 0 1 0 0,0 0-1 0 0,0 0 0 0 0,0 0 0 0 0,0 0 0 0 0,-1 0 0 0 0,1 0 0 0 0,0 0 0 0 0,-1 0 0 0 0,1 0 0 0 0,-1 0 0 0 0,1 0 0 0 0,-1 0 0 0 0,1 0 0 0 0,-1 1 0 0 0,0-1 0 0 0,0 0 0 0 0,1 0 0 0 0,-1 1 1 0 0,0-1-1 0 0,0 0 0 0 0,0 1 0 0 0,1-1 0 0 0,-3 0 0 0 0,-1-1-26 0 0,1 1 0 0 0,-1-1 1 0 0,0 1-1 0 0,1 0 0 0 0,-1 1 1 0 0,0-1-1 0 0,0 0 0 0 0,0 1 1 0 0,0 0-1 0 0,0 0 1 0 0,0 0-1 0 0,-5 2 0 0 0,-2 0-43 0 0,0 1 0 0 0,0 1 0 0 0,0 0 0 0 0,1 0-1 0 0,-1 1 1 0 0,1 0 0 0 0,0 1 0 0 0,0 0 0 0 0,1 1 0 0 0,0 0 0 0 0,0 0-1 0 0,-15 17 1 0 0,19-17-47 0 0,0-1 0 0 0,0 1 0 0 0,0 0 0 0 0,1 0-1 0 0,0 0 1 0 0,0 1 0 0 0,1-1 0 0 0,0 1 0 0 0,0 0-1 0 0,1 0 1 0 0,0 0 0 0 0,1 0 0 0 0,-1 1 0 0 0,2-1-1 0 0,-1 0 1 0 0,1 0 0 0 0,0 1 0 0 0,2 12 0 0 0,-1-18-32 0 0,0 1 1 0 0,0-1 0 0 0,0 0-1 0 0,1 0 1 0 0,-1 0-1 0 0,1 0 1 0 0,0 0 0 0 0,0 0-1 0 0,0 0 1 0 0,0-1 0 0 0,0 1-1 0 0,0-1 1 0 0,1 1-1 0 0,-1-1 1 0 0,1 0 0 0 0,0 0-1 0 0,-1 0 1 0 0,1 0 0 0 0,0-1-1 0 0,0 1 1 0 0,0-1-1 0 0,1 0 1 0 0,-1 1 0 0 0,0-2-1 0 0,0 1 1 0 0,5 1 0 0 0,-3-1-73 0 0,0-1 1 0 0,0 1 0 0 0,0-1 0 0 0,0 0-1 0 0,0 0 1 0 0,0 0 0 0 0,0-1 0 0 0,0 1-1 0 0,0-1 1 0 0,0 0 0 0 0,0-1 0 0 0,0 1-1 0 0,0-1 1 0 0,-1 0 0 0 0,1-1 0 0 0,7-4 0 0 0,-4 1 62 0 0,-1-1 1 0 0,-1 0 0 0 0,1 0 0 0 0,-1-1 0 0 0,-1 1 0 0 0,1-1 0 0 0,-1-1 0 0 0,-1 1 0 0 0,0-1 0 0 0,0 0 0 0 0,0 1 0 0 0,-1-2 0 0 0,-1 1 0 0 0,4-17-1 0 0,-4 25 229 0 0,3 9-40 0 0,5 11 60 0 0,-9-16-187 0 0,20 41 36 0 0,-12-23 251 0 0,22 36 1 0 0,-27-50-652 0 0,1 0 0 0 0,0-1 0 0 0,1 0 0 0 0,-1 0-1 0 0,1-1 1 0 0,0 1 0 0 0,0-1 0 0 0,1-1 0 0 0,7 5 0 0 0,-12-8 8 0 0,-1 0 0 0 0,1 0 0 0 0,0 0 0 0 0,0-1 0 0 0,0 1 0 0 0,0-1 0 0 0,0 1 0 0 0,0-1 0 0 0,0 0 0 0 0,0 0 0 0 0,0 0 0 0 0,-1 0 0 0 0,1 0 0 0 0,2 0 0 0 0,1-3-586 0 0</inkml:trace>
</inkml:ink>
</file>

<file path=ppt/ink/ink7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4.402"/>
    </inkml:context>
    <inkml:brush xml:id="br0">
      <inkml:brushProperty name="width" value="0.1" units="cm"/>
      <inkml:brushProperty name="height" value="0.1" units="cm"/>
      <inkml:brushProperty name="color" value="#FFFFFF"/>
    </inkml:brush>
  </inkml:definitions>
  <inkml:trace contextRef="#ctx0" brushRef="#br0">1 109 1172 0 0,'1'-3'190'0'0,"1"0"0"0"0,0 0-1 0 0,0 0 1 0 0,0 1 0 0 0,0-1-1 0 0,0 0 1 0 0,1 1 0 0 0,-1-1 0 0 0,1 1-1 0 0,0 0 1 0 0,0 0 0 0 0,0 0-1 0 0,0 0 1 0 0,0 1 0 0 0,0-1 0 0 0,0 1-1 0 0,0-1 1 0 0,6 0 0 0 0,-4 1-61 0 0,1 1 1 0 0,-1-1-1 0 0,1 1 0 0 0,-1 0 1 0 0,0 1-1 0 0,1-1 1 0 0,-1 1-1 0 0,0 0 1 0 0,1 1-1 0 0,-1-1 1 0 0,5 3-1 0 0,3 2 1 0 0,-1 0-1 0 0,1 1 1 0 0,-1 0 0 0 0,-1 1-1 0 0,1 0 1 0 0,-1 1-1 0 0,-1 0 1 0 0,15 16 0 0 0,-16-14-39 0 0,-1 0 1 0 0,0 1 0 0 0,0 0 0 0 0,-2 1-1 0 0,1 0 1 0 0,5 15 0 0 0,-10-23-62 0 0,-1-1-1 0 0,1 1 1 0 0,-1 0 0 0 0,0 0 0 0 0,0-1 0 0 0,0 1 0 0 0,-1 0-1 0 0,1 0 1 0 0,-1 0 0 0 0,-1 0 0 0 0,1 0 0 0 0,-1 0 0 0 0,1 0 0 0 0,-1 0-1 0 0,-1-1 1 0 0,1 1 0 0 0,-1 0 0 0 0,0-1 0 0 0,0 1 0 0 0,-5 7-1 0 0,7-11-18 0 0,-1 0 0 0 0,1 0 0 0 0,-1 0 0 0 0,0 0 0 0 0,1 0 0 0 0,-1 0 0 0 0,0-1 0 0 0,0 1 0 0 0,0 0 0 0 0,0 0 0 0 0,0-1 0 0 0,0 1 0 0 0,0 0 0 0 0,0-1 0 0 0,0 1 0 0 0,0-1 0 0 0,0 1 0 0 0,0-1 0 0 0,0 0 0 0 0,0 0 0 0 0,0 1 0 0 0,0-1 0 0 0,0 0 0 0 0,-1 0 0 0 0,1 0 0 0 0,0 0 0 0 0,0 0 0 0 0,0 0 0 0 0,0 0 0 0 0,0-1 0 0 0,0 1 0 0 0,-1 0 0 0 0,1-1 0 0 0,0 1 0 0 0,0 0 0 0 0,0-1 0 0 0,0 0 0 0 0,0 1 0 0 0,0-1 0 0 0,0 1 0 0 0,0-1 0 0 0,1 0 0 0 0,-1 0 0 0 0,0 0 0 0 0,0 1 0 0 0,0-1 0 0 0,1 0 0 0 0,-1 0 0 0 0,1 0 0 0 0,-1 0 0 0 0,0-2 0 0 0,-2-2 15 0 0,-1-1 1 0 0,2 1-1 0 0,-1-1 1 0 0,1 0-1 0 0,0 0 1 0 0,0 0-1 0 0,0 0 0 0 0,0-7 1 0 0,1 1-85 0 0,1 1-1 0 0,0 0 1 0 0,1 0 0 0 0,0 0 0 0 0,1 0-1 0 0,0 0 1 0 0,1 0 0 0 0,0 0-1 0 0,0 1 1 0 0,1-1 0 0 0,1 1 0 0 0,0 0-1 0 0,11-17 1 0 0,-2 9-889 0 0,0 0-1 0 0,1 2 0 0 0,0 0 1 0 0,1 1-1 0 0,1 0 0 0 0,19-12 1 0 0,-20 15 125 0 0</inkml:trace>
</inkml:ink>
</file>

<file path=ppt/ink/ink7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4.762"/>
    </inkml:context>
    <inkml:brush xml:id="br0">
      <inkml:brushProperty name="width" value="0.1" units="cm"/>
      <inkml:brushProperty name="height" value="0.1" units="cm"/>
      <inkml:brushProperty name="color" value="#FFFFFF"/>
    </inkml:brush>
  </inkml:definitions>
  <inkml:trace contextRef="#ctx0" brushRef="#br0">0 121 1216 0 0,'24'-16'856'0'0,"0"2"-1"0"0,1 0 1 0 0,0 2-1 0 0,1 1 1 0 0,53-15-1 0 0,-43 17-1558 0 0,1 1-1 0 0,37-2 1 0 0,-46 10-1826 0 0,-22 0 1659 0 0</inkml:trace>
</inkml:ink>
</file>

<file path=ppt/ink/ink7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5.123"/>
    </inkml:context>
    <inkml:brush xml:id="br0">
      <inkml:brushProperty name="width" value="0.1" units="cm"/>
      <inkml:brushProperty name="height" value="0.1" units="cm"/>
      <inkml:brushProperty name="color" value="#FFFFFF"/>
    </inkml:brush>
  </inkml:definitions>
  <inkml:trace contextRef="#ctx0" brushRef="#br0">49 0 1228 0 0,'-3'3'293'0'0,"1"-1"0"0"0,0 1 0 0 0,-1 0 1 0 0,1 0-1 0 0,0 0 0 0 0,0 0 0 0 0,1 0 0 0 0,-1 0 0 0 0,1 1 0 0 0,-1-1 0 0 0,1 1 1 0 0,-1 5-1 0 0,-7 48 1124 0 0,6-33-706 0 0,-4 47 175 0 0,3 0 1 0 0,3 1 0 0 0,4-1 0 0 0,2 1-1 0 0,18 82 1 0 0,-22-144-809 0 0,1-1-1 0 0,0 0 1 0 0,0 0-1 0 0,1 0 1 0 0,0 0-1 0 0,6 10 1 0 0,-7-16-60 0 0,1 0-1 0 0,-1 1 1 0 0,1-1 0 0 0,0 0 0 0 0,0 0 0 0 0,0-1 0 0 0,0 1 0 0 0,0 0 0 0 0,0-1 0 0 0,1 0 0 0 0,0 0-1 0 0,-1 0 1 0 0,1 0 0 0 0,0-1 0 0 0,0 1 0 0 0,6 0 0 0 0,13 3-50 0 0,1-1 0 0 0,0-1 0 0 0,0-1 0 0 0,0-1 0 0 0,28-3 0 0 0,21-5-4191 0 0,-65 5 1201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2.237"/>
    </inkml:context>
    <inkml:brush xml:id="br0">
      <inkml:brushProperty name="width" value="0.1" units="cm"/>
      <inkml:brushProperty name="height" value="0.1" units="cm"/>
      <inkml:brushProperty name="color" value="#FFFFFF"/>
    </inkml:brush>
  </inkml:definitions>
  <inkml:trace contextRef="#ctx0" brushRef="#br0">61 3 1240 0 0,'-2'-1'215'0'0,"1"1"0"0"0,-1 0 0 0 0,0-1 0 0 0,0 1 0 0 0,1 0 0 0 0,-1 0 0 0 0,0 0 0 0 0,0 0 0 0 0,1 0 0 0 0,-1 0 0 0 0,0 1 0 0 0,0-1 0 0 0,1 1 0 0 0,-1-1 0 0 0,0 1 0 0 0,1-1 0 0 0,-1 1 0 0 0,0 0 1 0 0,1 0-1 0 0,-1 0 0 0 0,1 0 0 0 0,-1 0 0 0 0,1 0 0 0 0,0 0 0 0 0,-3 3 0 0 0,2 0 25 0 0,0-1 1 0 0,1 1 0 0 0,-1 0 0 0 0,1 0 0 0 0,0 0 0 0 0,0 0-1 0 0,0 0 1 0 0,0 0 0 0 0,1 1 0 0 0,-1 4 0 0 0,-1 76 2252 0 0,11 115 1 0 0,1 2-696 0 0,-10-194-2007 0 0,1 38-174 0 0,-1-44-30 0 0,0 0 1 0 0,0 0 0 0 0,1 0 0 0 0,-1 0 0 0 0,0-1 0 0 0,1 1 0 0 0,-1 0 0 0 0,1 0 0 0 0,-1 0 0 0 0,1-1-1 0 0,0 1 1 0 0,0 0 0 0 0,0 0 0 0 0,0-1 0 0 0,0 1 0 0 0,0-1 0 0 0,3 3 0 0 0</inkml:trace>
</inkml:ink>
</file>

<file path=ppt/ink/ink7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5.821"/>
    </inkml:context>
    <inkml:brush xml:id="br0">
      <inkml:brushProperty name="width" value="0.1" units="cm"/>
      <inkml:brushProperty name="height" value="0.1" units="cm"/>
      <inkml:brushProperty name="color" value="#FFFFFF"/>
    </inkml:brush>
  </inkml:definitions>
  <inkml:trace contextRef="#ctx0" brushRef="#br0">0 81 3140 0 0,'0'1'3682'0'0,"1"11"-2868"0"0,0 0 0 0 0,1 0 0 0 0,3 16 0 0 0,3-8-494 0 0,1 0 1 0 0,0-1-1 0 0,1 0 1 0 0,24 32-1 0 0,-28-43-385 0 0,0 0 0 0 0,1 0 1 0 0,0-1-1 0 0,0 0 0 0 0,0 0 0 0 0,1-1 0 0 0,0 0 0 0 0,1 0 0 0 0,-1-1 0 0 0,1 0 0 0 0,0-1 0 0 0,16 7 0 0 0,-22-11-107 0 0,-1 1 1 0 0,1 0-1 0 0,0-1 1 0 0,0 0-1 0 0,-1 0 1 0 0,1 0-1 0 0,0 0 1 0 0,0 0-1 0 0,-1 0 1 0 0,1-1-1 0 0,0 1 0 0 0,0-1 1 0 0,-1 0-1 0 0,1 1 1 0 0,-1-1-1 0 0,1-1 1 0 0,-1 1-1 0 0,5-3 1 0 0,-3 1-149 0 0,0 0-1 0 0,0-1 1 0 0,-1 0 0 0 0,1 0 0 0 0,-1 0-1 0 0,0 0 1 0 0,0 0 0 0 0,0-1-1 0 0,3-6 1 0 0,0-4-179 0 0,0 0 0 0 0,-2-1 0 0 0,1 1 0 0 0,-2-1 0 0 0,3-26 0 0 0,-5 21 1063 0 0,-1 1 1 0 0,-1-1-1 0 0,-1 0 0 0 0,-1 1 0 0 0,-6-22 0 0 0,1-1 1736 0 0,8 43-2277 0 0,0 1 0 0 0,0-1 1 0 0,0 0-1 0 0,0 0 0 0 0,0 0 1 0 0,0 0-1 0 0,0 0 0 0 0,-1 0 0 0 0,1 1 1 0 0,0-1-1 0 0,0 0 0 0 0,0 0 1 0 0,0 0-1 0 0,0 0 0 0 0,0 0 1 0 0,0 0-1 0 0,0 0 0 0 0,-1 0 1 0 0,1 0-1 0 0,0 1 0 0 0,0-1 1 0 0,0 0-1 0 0,0 0 0 0 0,0 0 1 0 0,0 0-1 0 0,-1 0 0 0 0,1 0 0 0 0,0 0 1 0 0,0 0-1 0 0,0 0 0 0 0,0 0 1 0 0,0 0-1 0 0,-1 0 0 0 0,1 0 1 0 0,0 0-1 0 0,0 0 0 0 0,0 0 1 0 0,0 0-1 0 0,0 0 0 0 0,-1-1 1 0 0,1 1-1 0 0,0 0 0 0 0,0 0 0 0 0,0 0 1 0 0,0 0-1 0 0,0 0 0 0 0,0 0 1 0 0,0 0-1 0 0,-1 0 0 0 0,1 0 1 0 0,0-1-1 0 0,0 1 0 0 0,0 0 1 0 0,0 0-1 0 0,0 0 0 0 0,0 0 1 0 0,0 0-1 0 0,0 0 0 0 0,0-1 1 0 0,0 1-1 0 0,0 0 0 0 0,0 0 0 0 0,0 0 1 0 0,-5 14 940 0 0,8 71 768 0 0,17 105 1 0 0,-1-75-1164 0 0,6 53 155 0 0,-24-165-711 0 0,-1-1 0 0 0,0 1 0 0 0,0 0 0 0 0,0 0 0 0 0,-1 0 0 0 0,1-1 0 0 0,0 1 0 0 0,-1 0 0 0 0,0-1 0 0 0,0 1 0 0 0,0 0 0 0 0,0-1 1 0 0,0 1-1 0 0,0-1 0 0 0,-1 0 0 0 0,1 1 0 0 0,-1-1 0 0 0,0 0 0 0 0,1 0 0 0 0,-1 0 0 0 0,0 0 0 0 0,0 0 0 0 0,0 0 0 0 0,-1-1 0 0 0,1 1 0 0 0,0-1 0 0 0,-1 1 0 0 0,1-1 0 0 0,-1 0 0 0 0,1 0 0 0 0,-1 0 0 0 0,1 0 0 0 0,-1-1 0 0 0,0 1 0 0 0,-4 0 0 0 0,-8 1-64 0 0,0 0-1 0 0,0-2 1 0 0,-1 0 0 0 0,1 0-1 0 0,-16-3 1 0 0,29 3-241 0 0,0-1-1 0 0,0 1 1 0 0,1 0-1 0 0,-1 0 1 0 0,0-1-1 0 0,1 1 1 0 0,-1-1-1 0 0,1 0 1 0 0,-1 1 0 0 0,1-1-1 0 0,-1 0 1 0 0,1 0-1 0 0,-1 0 1 0 0,1 0-1 0 0,0 0 1 0 0,-1 0 0 0 0,1 0-1 0 0,0-1 1 0 0,0 1-1 0 0,-2-3 1 0 0</inkml:trace>
</inkml:ink>
</file>

<file path=ppt/ink/ink7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6.504"/>
    </inkml:context>
    <inkml:brush xml:id="br0">
      <inkml:brushProperty name="width" value="0.1" units="cm"/>
      <inkml:brushProperty name="height" value="0.1" units="cm"/>
      <inkml:brushProperty name="color" value="#FFFFFF"/>
    </inkml:brush>
  </inkml:definitions>
  <inkml:trace contextRef="#ctx0" brushRef="#br0">0 61 3268 0 0,'18'-10'703'0'0,"1"0"0"0"0,1 0-1 0 0,-1 2 1 0 0,1 1-1 0 0,27-7 1 0 0,-46 14-585 0 0,0-1-1 0 0,0 1 0 0 0,1 0 1 0 0,-1-1-1 0 0,0 1 1 0 0,0 0-1 0 0,1 0 1 0 0,-1 0-1 0 0,0 0 1 0 0,0 0-1 0 0,0 0 1 0 0,1 0-1 0 0,-1 1 1 0 0,0-1-1 0 0,0 0 1 0 0,0 1-1 0 0,1-1 1 0 0,1 2-1 0 0,-2 0-15 0 0,1 0-1 0 0,-1 0 1 0 0,0 0 0 0 0,1 0-1 0 0,-1 0 1 0 0,0 1 0 0 0,0-1-1 0 0,0 0 1 0 0,0 5-1 0 0,48 161 1123 0 0,-7 3 0 0 0,25 216 0 0 0,-65-367-1133 0 0,0 1 1 0 0,0-1-1 0 0,-4 35 0 0 0,1-52-77 0 0,1 0 0 0 0,-1 0 1 0 0,-1 0-1 0 0,1 0 0 0 0,0 0 0 0 0,-1 0 0 0 0,0 0 0 0 0,1 0 0 0 0,-1-1 0 0 0,0 1 0 0 0,0 0 0 0 0,-1-1 0 0 0,1 0 0 0 0,-1 0 0 0 0,1 0 0 0 0,-1 0 0 0 0,1 0 0 0 0,-1 0 0 0 0,0 0 1 0 0,0-1-1 0 0,0 1 0 0 0,0-1 0 0 0,0 0 0 0 0,0 0 0 0 0,-1 0 0 0 0,-5 0 0 0 0,-10 2 84 0 0,0 0 0 0 0,0-2 0 0 0,-28 0 0 0 0,32-2-8 0 0,5 1-92 0 0,1-1-1 0 0,-1 0 1 0 0,0-1-1 0 0,0 0 0 0 0,-13-5 1 0 0,20 6-228 0 0,-1-1 0 0 0,1 1 1 0 0,-1-1-1 0 0,1 0 1 0 0,0 0-1 0 0,-1 0 0 0 0,-4-5 1 0 0,7 6-57 0 0,0-1 0 0 0,0 1-1 0 0,0 0 1 0 0,0 0 0 0 0,0-1 0 0 0,0 1 0 0 0,0-1 0 0 0,1 1 0 0 0,-1-1 0 0 0,1 1 0 0 0,-1-1 0 0 0,1 1 0 0 0,-1-1 0 0 0,1 1 0 0 0,0-1 0 0 0,0 1 0 0 0,0-1 0 0 0,0 0 0 0 0,0-1 0 0 0,2-4-2496 0 0</inkml:trace>
</inkml:ink>
</file>

<file path=ppt/ink/ink7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6.889"/>
    </inkml:context>
    <inkml:brush xml:id="br0">
      <inkml:brushProperty name="width" value="0.1" units="cm"/>
      <inkml:brushProperty name="height" value="0.1" units="cm"/>
      <inkml:brushProperty name="color" value="#FFFFFF"/>
    </inkml:brush>
  </inkml:definitions>
  <inkml:trace contextRef="#ctx0" brushRef="#br0">1 56 3724 0 0,'18'-9'711'0'0,"1"2"-1"0"0,1 0 1 0 0,-1 1-1 0 0,1 1 1 0 0,21-2-1 0 0,9-3-600 0 0,-41 8-1243 0 0,0 1 1 0 0,1 0-1 0 0,15 1 0 0 0,-21 0 296 0 0,-1 0-108 0 0</inkml:trace>
</inkml:ink>
</file>

<file path=ppt/ink/ink7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7.234"/>
    </inkml:context>
    <inkml:brush xml:id="br0">
      <inkml:brushProperty name="width" value="0.1" units="cm"/>
      <inkml:brushProperty name="height" value="0.1" units="cm"/>
      <inkml:brushProperty name="color" value="#FFFFFF"/>
    </inkml:brush>
  </inkml:definitions>
  <inkml:trace contextRef="#ctx0" brushRef="#br0">5 0 968 0 0,'-1'1'166'0'0,"1"0"0"0"0,-1-1 1 0 0,1 1-1 0 0,-1 0 0 0 0,1-1 0 0 0,0 1 0 0 0,-1 0 0 0 0,1 0 1 0 0,0 0-1 0 0,0-1 0 0 0,0 1 0 0 0,0 0 0 0 0,-1 0 0 0 0,1 0 1 0 0,0 0-1 0 0,0-1 0 0 0,1 1 0 0 0,-1 0 0 0 0,0 0 0 0 0,0 0 1 0 0,0 0-1 0 0,0-1 0 0 0,1 1 0 0 0,-1 0 0 0 0,0 0 0 0 0,1 0 1 0 0,1 1 9 0 0,-1 0 0 0 0,1 0 0 0 0,0 0 1 0 0,-1-1-1 0 0,1 1 0 0 0,0-1 0 0 0,0 1 1 0 0,0-1-1 0 0,3 2 0 0 0,4 1 136 0 0,-1 0 0 0 0,1-1 0 0 0,16 5 0 0 0,3-4 178 0 0,-1 0 0 0 0,1-2 0 0 0,45-3 0 0 0,-26 0-2946 0 0</inkml:trace>
</inkml:ink>
</file>

<file path=ppt/ink/ink7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0:47:48.948"/>
    </inkml:context>
    <inkml:brush xml:id="br0">
      <inkml:brushProperty name="width" value="0.1" units="cm"/>
      <inkml:brushProperty name="height" value="0.1" units="cm"/>
      <inkml:brushProperty name="color" value="#FFFFFF"/>
    </inkml:brush>
  </inkml:definitions>
  <inkml:trace contextRef="#ctx0" brushRef="#br0">0 435 1580 0 0,'6'-5'960'0'0,"0"0"-1"0"0,-1-1 1 0 0,0 0 0 0 0,0 0-1 0 0,8-13 1 0 0,20-49 580 0 0,-21 36-1325 0 0,-2-1 0 0 0,10-51 0 0 0,-16 62 312 0 0,1-41-1 0 0,-5 58-427 0 0,1-1-1 0 0,-2 0 0 0 0,1 1 0 0 0,-1-1 0 0 0,0 0 1 0 0,0 1-1 0 0,0-1 0 0 0,-1 1 0 0 0,0 0 0 0 0,0-1 1 0 0,0 1-1 0 0,-5-8 0 0 0,6 12-91 0 0,0 1 0 0 0,0-1 0 0 0,0 0 0 0 0,0 1 1 0 0,0-1-1 0 0,0 1 0 0 0,0-1 0 0 0,0 1 0 0 0,-1 0 0 0 0,1-1 0 0 0,0 1 0 0 0,0 0 0 0 0,0 0 0 0 0,0 0 0 0 0,-1 0 0 0 0,1 0 1 0 0,0 0-1 0 0,0 0 0 0 0,0 0 0 0 0,0 1 0 0 0,0-1 0 0 0,-1 0 0 0 0,1 1 0 0 0,0-1 0 0 0,0 1 0 0 0,0-1 0 0 0,0 1 1 0 0,0-1-1 0 0,0 1 0 0 0,0 0 0 0 0,0-1 0 0 0,1 1 0 0 0,-1 0 0 0 0,0 0 0 0 0,-1 1 0 0 0,-30 32 182 0 0,28-26-128 0 0,0 1 0 0 0,0-1 1 0 0,1 1-1 0 0,0 0 0 0 0,1-1 0 0 0,-1 1 0 0 0,2 0 0 0 0,-1 1 0 0 0,1-1 1 0 0,1 0-1 0 0,0 0 0 0 0,0 0 0 0 0,1 0 0 0 0,0 1 0 0 0,0-1 1 0 0,1 0-1 0 0,4 12 0 0 0,-2-8-10 0 0,0-1 0 0 0,1 1 0 0 0,0-1-1 0 0,1 0 1 0 0,0 0 0 0 0,1-1 0 0 0,1 0 0 0 0,0 0 0 0 0,0-1 0 0 0,1 0 0 0 0,14 13 0 0 0,-16-18-42 0 0,0 1 1 0 0,0-1 0 0 0,1 0-1 0 0,0-1 1 0 0,0 0 0 0 0,0 0 0 0 0,1-1-1 0 0,-1 0 1 0 0,1 0 0 0 0,-1-1-1 0 0,1 0 1 0 0,17 1 0 0 0,-20-3-51 0 0,0 0 0 0 0,-1 0 0 0 0,1-1 0 0 0,0 0 0 0 0,-1 0 0 0 0,1-1 0 0 0,-1 1 0 0 0,1-1 0 0 0,-1 0 0 0 0,0-1 0 0 0,0 1 0 0 0,0-1 0 0 0,0 0 0 0 0,0-1 0 0 0,-1 1 0 0 0,1-1 0 0 0,-1 1 0 0 0,0-2 0 0 0,0 1 0 0 0,0 0 0 0 0,4-8 0 0 0,-2 3-107 0 0,0-1 0 0 0,-1 0-1 0 0,0 0 1 0 0,-1 0-1 0 0,0 0 1 0 0,-1-1 0 0 0,0 0-1 0 0,2-16 1 0 0,-1-5-145 0 0,-1-53 0 0 0,-3 82 307 0 0,0 0 0 0 0,0 0 1 0 0,0 0-1 0 0,-1 0 0 0 0,1 0 0 0 0,-1 0 1 0 0,0 0-1 0 0,0 0 0 0 0,0 0 0 0 0,0 0 1 0 0,-3-4-1 0 0,3 9 36 0 0,0 0 0 0 0,0 1 0 0 0,1-1-1 0 0,-1 1 1 0 0,1-1 0 0 0,-1 1 0 0 0,1-1 0 0 0,0 1 0 0 0,0-1-1 0 0,0 1 1 0 0,0 0 0 0 0,1 2 0 0 0,-1-1 24 0 0,0 14 58 0 0,2 1 0 0 0,0 0-1 0 0,0 0 1 0 0,2 0 0 0 0,1-1-1 0 0,0 0 1 0 0,1 0 0 0 0,1 0-1 0 0,0-1 1 0 0,2 0 0 0 0,0 0 0 0 0,16 22-1 0 0,-22-35-136 0 0,0-1 0 0 0,1 1 0 0 0,0 0-1 0 0,0-1 1 0 0,0 0 0 0 0,0 0-1 0 0,0 0 1 0 0,7 3 0 0 0,-7-4-601 0 0,-1-1 1 0 0,1 0-1 0 0,0 0 0 0 0,-1 0 1 0 0,1-1-1 0 0,0 1 0 0 0,5-1 1 0 0</inkml:trace>
</inkml:ink>
</file>

<file path=ppt/ink/ink7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21.584"/>
    </inkml:context>
    <inkml:brush xml:id="br0">
      <inkml:brushProperty name="width" value="0.1" units="cm"/>
      <inkml:brushProperty name="height" value="0.1" units="cm"/>
      <inkml:brushProperty name="color" value="#FFFFFF"/>
    </inkml:brush>
  </inkml:definitions>
  <inkml:trace contextRef="#ctx0" brushRef="#br0">108 25 1172 0 0,'-7'1'5958'0'0,"-5"2"-3761"0"0,0 21-1713 0 0,2 0 1 0 0,1 1 0 0 0,1 0-1 0 0,1 1 1 0 0,-6 41-1 0 0,-1 18 175 0 0,-2 89 0 0 0,18-270-1200 0 0,4 1 0 0 0,23-127 1 0 0,-28 217 523 0 0,1 0 1 0 0,-1 0 0 0 0,1 1-1 0 0,-1-1 1 0 0,1 0 0 0 0,1 1-1 0 0,-1-1 1 0 0,1 1-1 0 0,-1 0 1 0 0,6-6 0 0 0,-7 9 22 0 0,0 0 0 0 0,0 0 0 0 0,0 1 0 0 0,0-1 1 0 0,0 0-1 0 0,0 0 0 0 0,0 1 0 0 0,1-1 0 0 0,-1 1 1 0 0,0-1-1 0 0,0 1 0 0 0,1-1 0 0 0,-1 1 0 0 0,0 0 1 0 0,0 0-1 0 0,1-1 0 0 0,-1 1 0 0 0,0 0 0 0 0,1 0 1 0 0,-1 0-1 0 0,0 0 0 0 0,1 1 0 0 0,-1-1 0 0 0,0 0 1 0 0,1 1-1 0 0,-1-1 0 0 0,0 0 0 0 0,0 1 0 0 0,0 0 1 0 0,1-1-1 0 0,-1 1 0 0 0,0 0 0 0 0,0-1 0 0 0,0 1 1 0 0,0 0-1 0 0,0 0 0 0 0,0 0 0 0 0,0 0 0 0 0,0 0 1 0 0,-1 0-1 0 0,1 0 0 0 0,0 0 0 0 0,0 2 0 0 0,11 13 173 0 0,-1 1 0 0 0,0 0 0 0 0,-1 1-1 0 0,-1 0 1 0 0,8 24 0 0 0,28 103 718 0 0,-31-97-658 0 0,-11-37-303 0 0,11 42-597 0 0,-10-19-4956 0 0</inkml:trace>
</inkml:ink>
</file>

<file path=ppt/ink/ink7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21.956"/>
    </inkml:context>
    <inkml:brush xml:id="br0">
      <inkml:brushProperty name="width" value="0.1" units="cm"/>
      <inkml:brushProperty name="height" value="0.1" units="cm"/>
      <inkml:brushProperty name="color" value="#FFFFFF"/>
    </inkml:brush>
  </inkml:definitions>
  <inkml:trace contextRef="#ctx0" brushRef="#br0">3 112 3912 0 0,'-3'-3'652'0'0,"3"1"-112"0"0,2-1-31 0 0,-1-2-81 0 0,5 1-40 0 0,-1-1-112 0 0,7-1-84 0 0,1-1-176 0 0,2 1-108 0 0,2-2-80 0 0,-2-1-60 0 0,5 0-212 0 0,0-1-169 0 0,0 1-291 0 0,0 0-72 0 0,1 0-12 0 0,-1 2-20 0 0</inkml:trace>
</inkml:ink>
</file>

<file path=ppt/ink/ink7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22.312"/>
    </inkml:context>
    <inkml:brush xml:id="br0">
      <inkml:brushProperty name="width" value="0.1" units="cm"/>
      <inkml:brushProperty name="height" value="0.1" units="cm"/>
      <inkml:brushProperty name="color" value="#FFFFFF"/>
    </inkml:brush>
  </inkml:definitions>
  <inkml:trace contextRef="#ctx0" brushRef="#br0">1 50 1076 0 0,'0'-1'134'0'0,"0"1"0"0"0,1 0 0 0 0,-1-1 0 0 0,0 1 0 0 0,1 0 0 0 0,-1-1 0 0 0,0 1 0 0 0,1 0 0 0 0,-1-1 0 0 0,0 1 0 0 0,1 0 0 0 0,-1-1 0 0 0,1 1 0 0 0,-1 0 0 0 0,1 0 0 0 0,-1 0 0 0 0,1 0 0 0 0,-1 0 0 0 0,1-1 0 0 0,-1 1 0 0 0,1 0 0 0 0,-1 0 0 0 0,1 0 0 0 0,-1 0 0 0 0,1 0 0 0 0,-1 0 0 0 0,1 0 0 0 0,-1 1 0 0 0,1-1 0 0 0,-1 0 1 0 0,1 0-1 0 0,-1 0 0 0 0,0 0 0 0 0,1 1 0 0 0,0-1 0 0 0,13 20 2109 0 0,5 38-1028 0 0,-17-50-882 0 0,60 202 2724 0 0,-60-204-2913 0 0,0 3 211 0 0,-2-12-155 0 0,-7-36-155 0 0,8 5-90 0 0,2-1 1 0 0,1 1-1 0 0,2 0 1 0 0,1 0-1 0 0,2 1 1 0 0,18-47-1 0 0,-27 79 30 0 0,1-1 0 0 0,-1 0 0 0 0,1 1 0 0 0,-1-1-1 0 0,1 1 1 0 0,-1 0 0 0 0,1-1 0 0 0,0 1 0 0 0,0 0 0 0 0,0-1 0 0 0,0 1-1 0 0,0 0 1 0 0,0 0 0 0 0,0-1 0 0 0,0 1 0 0 0,0 0 0 0 0,1 0 0 0 0,-1 1-1 0 0,0-1 1 0 0,1 0 0 0 0,-1 0 0 0 0,0 0 0 0 0,1 1 0 0 0,-1-1 0 0 0,1 1-1 0 0,-1-1 1 0 0,1 1 0 0 0,-1 0 0 0 0,3-1 0 0 0,-2 2 6 0 0,0 0-1 0 0,0 0 1 0 0,0 0-1 0 0,0 0 1 0 0,0 0-1 0 0,0 0 1 0 0,0 0 0 0 0,-1 1-1 0 0,1-1 1 0 0,-1 1-1 0 0,1-1 1 0 0,-1 1-1 0 0,1 0 1 0 0,-1-1 0 0 0,0 1-1 0 0,0 0 1 0 0,0 0-1 0 0,0 0 1 0 0,0 0 0 0 0,1 4-1 0 0,4 10 107 0 0,-2 1 0 0 0,0 0-1 0 0,0 0 1 0 0,-2 0 0 0 0,1 20-1 0 0,-2-16 83 0 0,2 0 0 0 0,0-1 0 0 0,6 21 0 0 0,-9-38-170 0 0,1-1 1 0 0,0 0-1 0 0,-1 0 1 0 0,1 0 0 0 0,0 0-1 0 0,0 0 1 0 0,0 0-1 0 0,0 0 1 0 0,0-1-1 0 0,1 1 1 0 0,-1 0 0 0 0,1-1-1 0 0,-1 1 1 0 0,1 0-1 0 0,-1-1 1 0 0,1 0 0 0 0,0 1-1 0 0,0-1 1 0 0,-1 0-1 0 0,1 0 1 0 0,0 0 0 0 0,3 1-1 0 0,-2-2-64 0 0,0 1 1 0 0,0-1-1 0 0,1 0 0 0 0,-1 0 0 0 0,0 0 1 0 0,0-1-1 0 0,0 1 0 0 0,0-1 0 0 0,0 0 1 0 0,0 0-1 0 0,0 0 0 0 0,0 0 0 0 0,5-2 1 0 0,5-5-287 0 0,-1 0-1 0 0,0 0 1 0 0,0-1 0 0 0,0 0 0 0 0,14-17 0 0 0,22-31-1169 0 0,-33 36-1055 0 0</inkml:trace>
</inkml:ink>
</file>

<file path=ppt/ink/ink7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22.665"/>
    </inkml:context>
    <inkml:brush xml:id="br0">
      <inkml:brushProperty name="width" value="0.1" units="cm"/>
      <inkml:brushProperty name="height" value="0.1" units="cm"/>
      <inkml:brushProperty name="color" value="#FFFFFF"/>
    </inkml:brush>
  </inkml:definitions>
  <inkml:trace contextRef="#ctx0" brushRef="#br0">77 22 9969 0 0,'-1'1'39'0'0,"0"1"0"0"0,1-1 1 0 0,-1 1-1 0 0,0-1 0 0 0,0 0 0 0 0,0 0 0 0 0,0 1 1 0 0,-1-1-1 0 0,1 0 0 0 0,0 0 0 0 0,0 0 0 0 0,-1 0 1 0 0,1 0-1 0 0,0 0 0 0 0,-1-1 0 0 0,1 1 0 0 0,-1 0 1 0 0,1-1-1 0 0,-1 1 0 0 0,0-1 0 0 0,1 0 0 0 0,-1 1 1 0 0,1-1-1 0 0,-1 0 0 0 0,0 0 0 0 0,1 0 0 0 0,-1 0 1 0 0,0 0-1 0 0,1 0 0 0 0,-1-1 0 0 0,1 1 0 0 0,-1 0 1 0 0,0-1-1 0 0,1 1 0 0 0,-1-1 0 0 0,1 0 0 0 0,-1 1 1 0 0,1-1-1 0 0,0 0 0 0 0,-1 0 0 0 0,1 0 0 0 0,0 0 1 0 0,0 0-1 0 0,-1 0 0 0 0,1-1 0 0 0,0 1 0 0 0,0 0 1 0 0,0-1-1 0 0,0 1 0 0 0,1 0 0 0 0,-1-1 1 0 0,0 1-1 0 0,1-1 0 0 0,-1 1 0 0 0,1-1 0 0 0,-1 1 1 0 0,1-1-1 0 0,-1 0 0 0 0,1 1 0 0 0,0-1 0 0 0,0 0 1 0 0,0 1-1 0 0,0-1 0 0 0,1-2 0 0 0,-3 8-5 0 0,1 0-1 0 0,0 1 1 0 0,1-1 0 0 0,-1 0-1 0 0,1 0 1 0 0,-1 1 0 0 0,1-1-1 0 0,1 0 1 0 0,-1 1 0 0 0,1-1-1 0 0,-1 0 1 0 0,1 0 0 0 0,0 0-1 0 0,1 1 1 0 0,-1-1 0 0 0,1 0-1 0 0,3 5 1 0 0,4 6 22 0 0,0 0 0 0 0,1-1-1 0 0,14 15 1 0 0,-14-17-20 0 0,1 1 0 0 0,10 19 0 0 0,-20-31-17 0 0,0 1-1 0 0,0 0 1 0 0,0 0 0 0 0,0 0 0 0 0,-1 0 0 0 0,1 0-1 0 0,0 0 1 0 0,-1 0 0 0 0,1 0 0 0 0,-1 1-1 0 0,0-1 1 0 0,0 0 0 0 0,0 0 0 0 0,0 0 0 0 0,0 0-1 0 0,0 1 1 0 0,-1-1 0 0 0,1 0 0 0 0,-1 0-1 0 0,1 0 1 0 0,-1 0 0 0 0,0 0 0 0 0,0 0 0 0 0,0 0-1 0 0,0 0 1 0 0,0 0 0 0 0,0-1 0 0 0,0 1-1 0 0,-1 0 1 0 0,1-1 0 0 0,-1 1 0 0 0,1-1-1 0 0,-1 1 1 0 0,0-1 0 0 0,1 0 0 0 0,-1 1 0 0 0,-3 0-1 0 0,-1 1-122 0 0,-1 1 0 0 0,0-1 0 0 0,0-1 0 0 0,0 0 0 0 0,0 0 0 0 0,0 0 0 0 0,0 0 0 0 0,-1-1 0 0 0,-12 0 0 0 0</inkml:trace>
</inkml:ink>
</file>

<file path=ppt/ink/ink7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23.016"/>
    </inkml:context>
    <inkml:brush xml:id="br0">
      <inkml:brushProperty name="width" value="0.1" units="cm"/>
      <inkml:brushProperty name="height" value="0.1" units="cm"/>
      <inkml:brushProperty name="color" value="#FFFFFF"/>
    </inkml:brush>
  </inkml:definitions>
  <inkml:trace contextRef="#ctx0" brushRef="#br0">1 24 5785 0 0,'4'-3'1160'0'0,"-1"0"-140"0"0,0 0-136 0 0,0 0-84 0 0,0 0-112 0 0,-1 1-160 0 0,2 0-224 0 0,-2 2-272 0 0,0-2 4 0 0,2 2-912 0 0,-1-3-360 0 0,0 3-20 0 0,0 0-20 0 0,0 0 35 0 0,0 0 73 0 0,1 0 72 0 0,0 0 48 0 0,-1 0 4 0 0</inkml:trace>
  <inkml:trace contextRef="#ctx0" brushRef="#br0" timeOffset="1">139 239 1096 0 0,'1'8'2012'0'0,"-1"0"-272"0"0,0-2-151 0 0,0 1-153 0 0,0-2-172 0 0,0 0-132 0 0,0 0-144 0 0,0 0-156 0 0,0-1-196 0 0,2 0-216 0 0,-2-3-200 0 0,0 3-252 0 0,1-3-244 0 0,1 3 28 0 0,-2-1-728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2.616"/>
    </inkml:context>
    <inkml:brush xml:id="br0">
      <inkml:brushProperty name="width" value="0.1" units="cm"/>
      <inkml:brushProperty name="height" value="0.1" units="cm"/>
      <inkml:brushProperty name="color" value="#FFFFFF"/>
    </inkml:brush>
  </inkml:definitions>
  <inkml:trace contextRef="#ctx0" brushRef="#br0">1 5 4164 0 0,'1'-1'128'0'0,"0"1"0"0"0,1-1-1 0 0,-1 1 1 0 0,0-1-1 0 0,0 1 1 0 0,1-1 0 0 0,-1 1-1 0 0,1 0 1 0 0,-1-1-1 0 0,0 1 1 0 0,1 0 0 0 0,-1 0-1 0 0,0 0 1 0 0,1 0-1 0 0,-1 0 1 0 0,1 1 0 0 0,-1-1-1 0 0,0 0 1 0 0,1 0-1 0 0,-1 1 1 0 0,0-1 0 0 0,2 2-1 0 0,34 20 919 0 0,-35-21-976 0 0,24 17 255 0 0,-1 1 1 0 0,-1 2-1 0 0,0 0 1 0 0,-2 2-1 0 0,0 0 1 0 0,-2 1-1 0 0,-1 1 1 0 0,-1 1-1 0 0,-1 1 1 0 0,-1 0-1 0 0,-1 1 1 0 0,-2 1-1 0 0,-1 0 0 0 0,-1 1 1 0 0,-1 0-1 0 0,5 35 1 0 0,-10-33-126 0 0,-1 0 1 0 0,-2 0-1 0 0,-2 0 0 0 0,0 0 0 0 0,-2 0 1 0 0,-7 33-1 0 0,4-40-106 0 0,-1-1 0 0 0,-2 0-1 0 0,0 0 1 0 0,-1 0 0 0 0,-2-1-1 0 0,-20 34 1 0 0,-11 2 291 0 0,7-9-1284 0 0,12-17-2439 0 0,18-23 184 0 0</inkml:trace>
  <inkml:trace contextRef="#ctx0" brushRef="#br0" timeOffset="1">589 736 5300 0 0,'17'-12'949'0'0,"4"2"-109"0"0,1-2-136 0 0,2 2-204 0 0,0 1-252 0 0,2 2-28 0 0,2 2-704 0 0,-2 0-424 0 0,0 2-204 0 0,-1-1 19 0 0,-5-1 101 0 0,-5 4 40 0 0,-1 1 32 0 0,-3-3 0 0 0</inkml:trace>
</inkml:ink>
</file>

<file path=ppt/ink/ink7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27.495"/>
    </inkml:context>
    <inkml:brush xml:id="br0">
      <inkml:brushProperty name="width" value="0.1" units="cm"/>
      <inkml:brushProperty name="height" value="0.1" units="cm"/>
      <inkml:brushProperty name="color" value="#FFFFFF"/>
    </inkml:brush>
  </inkml:definitions>
  <inkml:trace contextRef="#ctx0" brushRef="#br0">39 256 4688 0 0,'1'0'161'0'0,"-1"1"0"0"0,1-1 0 0 0,-1 0-1 0 0,1 1 1 0 0,-1-1 0 0 0,1 1-1 0 0,-1-1 1 0 0,1 0 0 0 0,0 1-1 0 0,-1-1 1 0 0,1 0 0 0 0,0 0 0 0 0,-1 0-1 0 0,1 1 1 0 0,0-1 0 0 0,-1 0-1 0 0,1 0 1 0 0,0 0 0 0 0,-1 0 0 0 0,1 0-1 0 0,0 0 1 0 0,-1 0 0 0 0,1-1-1 0 0,0 1 1 0 0,0 0 0 0 0,-1 0 0 0 0,1 0-1 0 0,-1-1 1 0 0,2 1 0 0 0,23-9 171 0 0,-12 1-190 0 0,-1 1 1 0 0,1 0 0 0 0,20-8-1 0 0,-21 11-80 0 0,-1-1 0 0 0,0 0 1 0 0,0 0-1 0 0,-1-1 0 0 0,0-1 0 0 0,14-11 0 0 0,-1 0 19 0 0,-21 17-74 0 0,0-1 0 0 0,0 1 0 0 0,0 0-1 0 0,0-1 1 0 0,0 1 0 0 0,0-1-1 0 0,0 0 1 0 0,0 0 0 0 0,0 1 0 0 0,-1-1-1 0 0,1 0 1 0 0,-1-1 0 0 0,0 1-1 0 0,0 0 1 0 0,1 0 0 0 0,-1 0 0 0 0,0-1-1 0 0,-1 1 1 0 0,1-1 0 0 0,0 1-1 0 0,-1 0 1 0 0,0-1 0 0 0,1 1 0 0 0,-1-1-1 0 0,0 1 1 0 0,0-4 0 0 0,0 3 20 0 0,-1-1-1 0 0,1 0 1 0 0,-1 0 0 0 0,0 1 0 0 0,0-1 0 0 0,0 0 0 0 0,-1 1 0 0 0,1-1-1 0 0,-1 1 1 0 0,1-1 0 0 0,-1 1 0 0 0,0 0 0 0 0,-1 0 0 0 0,1 0 0 0 0,-1 0 0 0 0,1 0-1 0 0,-1 1 1 0 0,0-1 0 0 0,0 1 0 0 0,-3-3 0 0 0,1 3 24 0 0,1-1-1 0 0,-1 1 1 0 0,0 0 0 0 0,0 0-1 0 0,0 1 1 0 0,0 0 0 0 0,0 0-1 0 0,0 0 1 0 0,0 0 0 0 0,0 1-1 0 0,-1 0 1 0 0,1 0-1 0 0,0 0 1 0 0,-9 2 0 0 0,5 0-11 0 0,1 0 0 0 0,-1 1 0 0 0,0 1 0 0 0,1-1 0 0 0,0 1 0 0 0,0 1 0 0 0,0-1 0 0 0,0 1 0 0 0,1 1 1 0 0,0-1-1 0 0,0 1 0 0 0,0 0 0 0 0,1 1 0 0 0,0 0 0 0 0,0 0 0 0 0,1 0 0 0 0,0 1 0 0 0,0-1 0 0 0,0 1 0 0 0,1 1 0 0 0,1-1 0 0 0,-6 15 1 0 0,5-11 13 0 0,0 1 0 0 0,1-1 0 0 0,0 1 0 0 0,1 0 1 0 0,1 0-1 0 0,0 0 0 0 0,0 0 0 0 0,1 0 1 0 0,1 0-1 0 0,0 0 0 0 0,1 0 0 0 0,1 0 1 0 0,0 0-1 0 0,0-1 0 0 0,8 17 0 0 0,-7-19-17 0 0,1 0-1 0 0,1 0 0 0 0,0 0 1 0 0,0-1-1 0 0,1 0 1 0 0,0 0-1 0 0,1-1 0 0 0,-1 0 1 0 0,17 12-1 0 0,-18-16-20 0 0,0 0 0 0 0,1-1 0 0 0,-1 0 0 0 0,1 0-1 0 0,0 0 1 0 0,0-1 0 0 0,0 0 0 0 0,0 0 0 0 0,0-1 0 0 0,0 0 0 0 0,0 0-1 0 0,0-1 1 0 0,0 0 0 0 0,1 0 0 0 0,-1-1 0 0 0,9-1 0 0 0,-2-1-7 0 0,1 0 0 0 0,0 0 0 0 0,-1-1 0 0 0,0-1 0 0 0,0-1 0 0 0,0 0 0 0 0,-1-1 0 0 0,0 0 1 0 0,0-1-1 0 0,-1 0 0 0 0,0-1 0 0 0,0 0 0 0 0,15-17 0 0 0,-26 24-293 0 0,-1 1 1 0 0,1-1-1 0 0,0 0 0 0 0,-1 0 0 0 0,1 0 0 0 0,-1 0 1 0 0,1 0-1 0 0,-1 1 0 0 0,0-1 0 0 0,0 0 1 0 0,0 0-1 0 0,0-3 0 0 0</inkml:trace>
</inkml:ink>
</file>

<file path=ppt/ink/ink7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27.950"/>
    </inkml:context>
    <inkml:brush xml:id="br0">
      <inkml:brushProperty name="width" value="0.1" units="cm"/>
      <inkml:brushProperty name="height" value="0.1" units="cm"/>
      <inkml:brushProperty name="color" value="#FFFFFF"/>
    </inkml:brush>
  </inkml:definitions>
  <inkml:trace contextRef="#ctx0" brushRef="#br0">9 105 2692 0 0,'0'0'113'0'0,"-1"0"0"0"0,1 0 0 0 0,-1-1 0 0 0,1 1 0 0 0,0 0 0 0 0,-1 0 0 0 0,1-1 0 0 0,-1 1 0 0 0,1 0 0 0 0,-1-1 0 0 0,1 1-1 0 0,0 0 1 0 0,-1-1 0 0 0,1 1 0 0 0,0-1 0 0 0,-1 1 0 0 0,1-1 0 0 0,0 1 0 0 0,0-1 0 0 0,-1 1 0 0 0,1-1 0 0 0,0 1 0 0 0,0-1 0 0 0,0 1 0 0 0,0-1 0 0 0,0 1-1 0 0,0-1 1 0 0,-1 1 0 0 0,1-1 0 0 0,0 1 0 0 0,1-1 0 0 0,-1 1 0 0 0,0-1 0 0 0,0 1 0 0 0,0-1 0 0 0,0 1 0 0 0,0-1 0 0 0,0 1 0 0 0,1-1 0 0 0,-1 1 0 0 0,0-1-1 0 0,0 1 1 0 0,1-1 0 0 0,-1 1 0 0 0,0-1 0 0 0,1 1 0 0 0,-1 0 0 0 0,1-1 0 0 0,-1 1 0 0 0,0 0 0 0 0,1-1 0 0 0,-1 1 0 0 0,1 0 0 0 0,-1-1 0 0 0,1 1 0 0 0,-1 0-1 0 0,1 0 1 0 0,-1 0 0 0 0,1-1 0 0 0,-1 1 0 0 0,1 0 0 0 0,0 0 0 0 0,42-10 2197 0 0,-35 8-2384 0 0,57-10 888 0 0,111-28 710 0 0,-160 36-1523 0 0,6-2-1356 0 0,-8-1-3831 0 0</inkml:trace>
</inkml:ink>
</file>

<file path=ppt/ink/ink7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28.420"/>
    </inkml:context>
    <inkml:brush xml:id="br0">
      <inkml:brushProperty name="width" value="0.1" units="cm"/>
      <inkml:brushProperty name="height" value="0.1" units="cm"/>
      <inkml:brushProperty name="color" value="#FFFFFF"/>
    </inkml:brush>
  </inkml:definitions>
  <inkml:trace contextRef="#ctx0" brushRef="#br0">114 23 4860 0 0,'10'-22'5808'0'0,"-12"33"-4812"0"0,-92 265 1573 0 0,91-267-2571 0 0,-2 4-126 0 0,0-1 1 0 0,1 1-1 0 0,1 0 0 0 0,0 0 0 0 0,-1 16 1 0 0,7-32 37 0 0,0 0 1 0 0,1-1-1 0 0,-1 1 1 0 0,1 1 0 0 0,0-1-1 0 0,-1 1 1 0 0,1-1-1 0 0,1 1 1 0 0,3-2-1 0 0,1 1 56 0 0,0-1-1 0 0,-1 2 0 0 0,1-1 0 0 0,1 1 0 0 0,-1 1 0 0 0,0-1 1 0 0,11 1-1 0 0,71 3 25 0 0,-33 0-230 0 0,-5-4-2100 0 0,-45 2-417 0 0</inkml:trace>
</inkml:ink>
</file>

<file path=ppt/ink/ink7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28.760"/>
    </inkml:context>
    <inkml:brush xml:id="br0">
      <inkml:brushProperty name="width" value="0.1" units="cm"/>
      <inkml:brushProperty name="height" value="0.1" units="cm"/>
      <inkml:brushProperty name="color" value="#FFFFFF"/>
    </inkml:brush>
  </inkml:definitions>
  <inkml:trace contextRef="#ctx0" brushRef="#br0">27 14 4724 0 0,'-1'-1'176'0'0,"1"0"0"0"0,-1 0-1 0 0,1 0 1 0 0,-1 0-1 0 0,0 1 1 0 0,1-1 0 0 0,-1 0-1 0 0,0 0 1 0 0,0 1-1 0 0,1-1 1 0 0,-1 0-1 0 0,0 1 1 0 0,0-1 0 0 0,0 1-1 0 0,0-1 1 0 0,0 1-1 0 0,0-1 1 0 0,-2 0 0 0 0,3 2-85 0 0,-1-1-1 0 0,1 0 1 0 0,-1 0 0 0 0,1 1 0 0 0,-1-1 0 0 0,1 0 0 0 0,-1 1 0 0 0,1-1 0 0 0,0 1 0 0 0,-1-1 0 0 0,1 0 0 0 0,0 1 0 0 0,-1-1 0 0 0,1 1 0 0 0,0-1 0 0 0,-1 1 0 0 0,1-1 0 0 0,0 1 0 0 0,0-1 0 0 0,0 1 0 0 0,0-1 0 0 0,-1 1 0 0 0,1-1 0 0 0,0 1 0 0 0,0 0 0 0 0,-1 50 2152 0 0,1-41-2116 0 0,0 69 1551 0 0,20 147 1 0 0,-12-191-3375 0 0,-1-13-4186 0 0</inkml:trace>
</inkml:ink>
</file>

<file path=ppt/ink/ink7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34.450"/>
    </inkml:context>
    <inkml:brush xml:id="br0">
      <inkml:brushProperty name="width" value="0.1" units="cm"/>
      <inkml:brushProperty name="height" value="0.1" units="cm"/>
      <inkml:brushProperty name="color" value="#FFFFFF"/>
    </inkml:brush>
  </inkml:definitions>
  <inkml:trace contextRef="#ctx0" brushRef="#br0">38 172 3388 0 0,'0'1'103'0'0,"1"-1"0"0"0,-1 1 0 0 0,1-1 0 0 0,-1 1 0 0 0,1-1 0 0 0,0 1 0 0 0,-1-1 0 0 0,1 0 0 0 0,0 1 0 0 0,-1-1 0 0 0,1 1 0 0 0,0-1 0 0 0,-1 0 0 0 0,1 0 0 0 0,0 0 0 0 0,0 1 0 0 0,-1-1 0 0 0,1 0 0 0 0,0 0 0 0 0,0 0 0 0 0,-1 0 0 0 0,1 0 0 0 0,0 0 0 0 0,0 0 0 0 0,0-1 0 0 0,-1 1 0 0 0,1 0 0 0 0,1-1 0 0 0,25-3 517 0 0,-10-2-405 0 0,-1 1 1 0 0,0-2-1 0 0,29-15 0 0 0,-39 19-178 0 0,-2 0 0 0 0,1 0 0 0 0,0-1 1 0 0,-1 1-1 0 0,1-1 0 0 0,-1 0 0 0 0,0 0 1 0 0,0 0-1 0 0,-1-1 0 0 0,1 1 0 0 0,-1-1 1 0 0,0 0-1 0 0,0 0 0 0 0,-1 0 0 0 0,5-11 0 0 0,-7 14-16 0 0,0 0 0 0 0,0 1-1 0 0,0-1 1 0 0,0 0 0 0 0,0 0-1 0 0,0 0 1 0 0,0 0 0 0 0,-1 1-1 0 0,1-1 1 0 0,-1 0 0 0 0,1 0-1 0 0,-1 1 1 0 0,0-1 0 0 0,0 0-1 0 0,1 1 1 0 0,-1-1 0 0 0,0 1-1 0 0,0-1 1 0 0,-1 1 0 0 0,1-1-1 0 0,0 1 1 0 0,0 0 0 0 0,-1 0-1 0 0,1-1 1 0 0,-1 1 0 0 0,1 0-1 0 0,-1 0 1 0 0,1 0 0 0 0,-1 1-1 0 0,0-1 1 0 0,1 0 0 0 0,-1 1-1 0 0,0-1 1 0 0,0 1-1 0 0,-2-1 1 0 0,-3-1 142 0 0,1 1-1 0 0,-1-1 1 0 0,1 2 0 0 0,-1-1-1 0 0,1 1 1 0 0,-1 0 0 0 0,0 0-1 0 0,-10 2 1 0 0,10-1-71 0 0,-1 1 0 0 0,1 1 1 0 0,0-1-1 0 0,0 1 0 0 0,0 0 0 0 0,1 0 1 0 0,-1 1-1 0 0,1 0 0 0 0,0 0 0 0 0,0 1 0 0 0,0 0 1 0 0,1 0-1 0 0,-1 0 0 0 0,1 1 0 0 0,1-1 1 0 0,-1 1-1 0 0,1 0 0 0 0,0 1 0 0 0,0-1 0 0 0,1 1 1 0 0,-1-1-1 0 0,1 1 0 0 0,1 0 0 0 0,0 0 1 0 0,0 1-1 0 0,0-1 0 0 0,1 0 0 0 0,0 1 0 0 0,0-1 1 0 0,1 0-1 0 0,0 1 0 0 0,0-1 0 0 0,1 1 1 0 0,0-1-1 0 0,0 1 0 0 0,0-1 0 0 0,1 0 1 0 0,1 0-1 0 0,3 9 0 0 0,-3-8-55 0 0,1-1 0 0 0,0 0-1 0 0,0 0 1 0 0,1 0 0 0 0,0 0 0 0 0,0-1 0 0 0,0 0 0 0 0,1 0-1 0 0,0 0 1 0 0,0-1 0 0 0,1 0 0 0 0,-1 0 0 0 0,1 0-1 0 0,0-1 1 0 0,0 0 0 0 0,1-1 0 0 0,-1 1 0 0 0,1-1 0 0 0,0-1-1 0 0,0 0 1 0 0,0 0 0 0 0,0 0 0 0 0,0-1 0 0 0,0 0-1 0 0,0-1 1 0 0,0 0 0 0 0,1 0 0 0 0,-1 0 0 0 0,0-1 0 0 0,14-4-1 0 0,-10 2-351 0 0,-1-1 0 0 0,1-1 0 0 0,-1 0 0 0 0,17-11-1 0 0,15-17-4592 0 0,-36 27 1864 0 0</inkml:trace>
</inkml:ink>
</file>

<file path=ppt/ink/ink7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32.624"/>
    </inkml:context>
    <inkml:brush xml:id="br0">
      <inkml:brushProperty name="width" value="0.1" units="cm"/>
      <inkml:brushProperty name="height" value="0.1" units="cm"/>
      <inkml:brushProperty name="color" value="#FFFFFF"/>
    </inkml:brush>
  </inkml:definitions>
  <inkml:trace contextRef="#ctx0" brushRef="#br0">67 173 3408 0 0,'0'0'1176'0'0,"-4"20"278"0"0,-31 371 2025 0 0,34-320-2636 0 0,-6-87-545 0 0,-11-240-370 0 0,16 212-33 0 0,5-51 0 0 0,0 10 16 0 0,-4 60 58 0 0,3-45-39 0 0,-2 65 55 0 0,0 1-1 0 0,1 0 1 0 0,0-1-1 0 0,0 1 1 0 0,0 0-1 0 0,1 0 1 0 0,-1 0-1 0 0,1 0 0 0 0,0 0 1 0 0,0 0-1 0 0,0 0 1 0 0,5-5-1 0 0,-6 8 14 0 0,1 1 0 0 0,-1-1 0 0 0,1 1 0 0 0,-1-1 1 0 0,1 1-1 0 0,-1-1 0 0 0,1 1 0 0 0,-1 0 0 0 0,1 0 0 0 0,-1 0 0 0 0,1 0 0 0 0,-1 0 0 0 0,1 0 0 0 0,-1 0 0 0 0,1 0 0 0 0,0 1 0 0 0,-1-1 0 0 0,0 0 0 0 0,1 1 0 0 0,-1 0 0 0 0,1-1 0 0 0,-1 1 1 0 0,1 0-1 0 0,-1 0 0 0 0,2 1 0 0 0,38 26-40 0 0,-38-26 42 0 0,24 21-6 0 0,-1 1 1 0 0,-1 1 0 0 0,30 38-1 0 0,-42-47 7 0 0,-1 1 0 0 0,-1 0 0 0 0,-1 0 0 0 0,0 1 0 0 0,-1 1 0 0 0,-1-1 0 0 0,0 1 0 0 0,-2 1 0 0 0,0 0 0 0 0,-2-1 0 0 0,0 2 1 0 0,-1-1-1 0 0,-1 0 0 0 0,0 26 0 0 0,-6-19-1571 0 0,3-26 1355 0 0,1 0-1 0 0,-1 0 1 0 0,1-1-1 0 0,-1 1 1 0 0,0 0-1 0 0,1 0 1 0 0,-1-1-1 0 0,0 1 1 0 0,1-1 0 0 0,-1 1-1 0 0,0 0 1 0 0,0-1-1 0 0,0 1 1 0 0,1-1-1 0 0,-1 0 1 0 0,0 1-1 0 0,0-1 1 0 0,0 0-1 0 0,0 1 1 0 0,0-1 0 0 0,0 0-1 0 0,0 0 1 0 0,0 0-1 0 0,0 0 1 0 0,-1 0-1 0 0,-4 0-810 0 0</inkml:trace>
</inkml:ink>
</file>

<file path=ppt/ink/ink7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32.980"/>
    </inkml:context>
    <inkml:brush xml:id="br0">
      <inkml:brushProperty name="width" value="0.1" units="cm"/>
      <inkml:brushProperty name="height" value="0.1" units="cm"/>
      <inkml:brushProperty name="color" value="#FFFFFF"/>
    </inkml:brush>
  </inkml:definitions>
  <inkml:trace contextRef="#ctx0" brushRef="#br0">17 134 856 0 0,'-16'3'2995'0'0,"29"-12"-1937"0"0,28-14-647 0 0,140-69-3897 0 0,-158 80 2576 0 0</inkml:trace>
</inkml:ink>
</file>

<file path=ppt/ink/ink7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33.622"/>
    </inkml:context>
    <inkml:brush xml:id="br0">
      <inkml:brushProperty name="width" value="0.1" units="cm"/>
      <inkml:brushProperty name="height" value="0.1" units="cm"/>
      <inkml:brushProperty name="color" value="#FFFFFF"/>
    </inkml:brush>
  </inkml:definitions>
  <inkml:trace contextRef="#ctx0" brushRef="#br0">1 68 1236 0 0,'1'1'241'0'0,"0"0"1"0"0,0 0-1 0 0,0 0 0 0 0,-1-1 0 0 0,1 2 1 0 0,0-1-1 0 0,0 0 0 0 0,0 0 0 0 0,-1 0 1 0 0,1 0-1 0 0,-1 0 0 0 0,1 0 0 0 0,-1 1 1 0 0,1-1-1 0 0,-1 0 0 0 0,0 0 1 0 0,1 1-1 0 0,-1-1 0 0 0,0 0 0 0 0,0 3 1 0 0,5 38-35 0 0,-4-36 141 0 0,34 237 1873 0 0,-33-233-2339 0 0,-1-13-2 0 0,1-26-91 0 0,0-7 80 0 0,-2 34 124 0 0,6-35-171 0 0,16-54 1 0 0,-19 80 149 0 0,0 1 1 0 0,1 1 0 0 0,1-1 0 0 0,0 0 0 0 0,0 1 0 0 0,1 0 0 0 0,0 0 0 0 0,0 1 0 0 0,1 0 0 0 0,9-9 0 0 0,-15 16 23 0 0,0 0 1 0 0,-1 1 0 0 0,1-1-1 0 0,0 1 1 0 0,0-1 0 0 0,-1 1-1 0 0,1-1 1 0 0,0 1 0 0 0,0-1-1 0 0,0 1 1 0 0,0 0 0 0 0,0 0-1 0 0,0-1 1 0 0,0 1 0 0 0,-1 0-1 0 0,1 0 1 0 0,0 0 0 0 0,0 0-1 0 0,0 0 1 0 0,0 0 0 0 0,0 0-1 0 0,0 0 1 0 0,0 1 0 0 0,0-1-1 0 0,0 0 1 0 0,1 1 0 0 0,0 0 12 0 0,0 1 1 0 0,0-1 0 0 0,0 1-1 0 0,0-1 1 0 0,0 1-1 0 0,0 0 1 0 0,0 0 0 0 0,0 0-1 0 0,2 4 1 0 0,2 4 91 0 0,1 2 1 0 0,8 22-1 0 0,-14-32-95 0 0,19 54 319 0 0,16 35 175 0 0,-31-80-398 0 0,1-1-1 0 0,0 1 1 0 0,0-1 0 0 0,1 0-1 0 0,14 15 1 0 0,-20-23-113 0 0,0-1 1 0 0,1 0-1 0 0,-1 0 1 0 0,0 0 0 0 0,0 0-1 0 0,1-1 1 0 0,-1 1-1 0 0,0 0 1 0 0,1 0 0 0 0,-1-1-1 0 0,1 1 1 0 0,-1-1 0 0 0,1 1-1 0 0,-1-1 1 0 0,1 0-1 0 0,-1 0 1 0 0,1 0 0 0 0,0 1-1 0 0,-1-1 1 0 0,1-1-1 0 0,-1 1 1 0 0,4 0 0 0 0,-2-2-69 0 0,1 1 1 0 0,-1 0 0 0 0,1-1 0 0 0,-1 0 0 0 0,0 0-1 0 0,0 0 1 0 0,0 0 0 0 0,0 0 0 0 0,4-4-1 0 0,3-5-300 0 0,0 0 0 0 0,0-1 0 0 0,13-21-1 0 0,-11 13 89 0 0,-2 0-1 0 0,0 0 1 0 0,-1-1-1 0 0,6-22 0 0 0,-11 28 407 0 0,0 1-1 0 0,-1 0 0 0 0,-1-1 1 0 0,0 1-1 0 0,-1-1 0 0 0,-1 0 1 0 0,-1-18-1 0 0,1 30 21 0 0,-1-1 0 0 0,0 1-1 0 0,0 0 1 0 0,0 0 0 0 0,0 0 0 0 0,0 0 0 0 0,0 1 0 0 0,-1-1-1 0 0,1 0 1 0 0,-1 0 0 0 0,0 1 0 0 0,0-1 0 0 0,-3-2 0 0 0,4 4-92 0 0,1 1 0 0 0,-1-1 1 0 0,1 1-1 0 0,-1-1 0 0 0,0 1 1 0 0,1 0-1 0 0,-1-1 0 0 0,0 1 1 0 0,1 0-1 0 0,-1 0 0 0 0,0-1 1 0 0,1 1-1 0 0,-1 0 0 0 0,0 0 0 0 0,1 0 1 0 0,-1 0-1 0 0,0 0 0 0 0,0 0 1 0 0,1 0-1 0 0,-1 0 0 0 0,0 0 1 0 0,1 0-1 0 0,-2 1 0 0 0,1-1-6 0 0,-1 1 0 0 0,1 0-1 0 0,0 0 1 0 0,0 0-1 0 0,0 0 1 0 0,0 0 0 0 0,0 0-1 0 0,0 0 1 0 0,0 1-1 0 0,0-1 1 0 0,0 0 0 0 0,0 1-1 0 0,1-1 1 0 0,-1 0-1 0 0,0 3 1 0 0,-1 2 9 0 0,1-1-1 0 0,-1 1 1 0 0,2 0-1 0 0,-1-1 1 0 0,0 1 0 0 0,1 0-1 0 0,0 0 1 0 0,1-1-1 0 0,-1 1 1 0 0,1 0 0 0 0,0-1-1 0 0,1 1 1 0 0,-1 0-1 0 0,1-1 1 0 0,0 0 0 0 0,0 1-1 0 0,5 7 1 0 0,7 10 26 0 0,0-1 0 0 0,24 31 0 0 0,-28-41-54 0 0,-6-7-44 0 0,0 0 0 0 0,-1 0 0 0 0,0 0 0 0 0,1 1 0 0 0,-2-1 0 0 0,1 1 0 0 0,-1-1 0 0 0,0 1 0 0 0,2 7 0 0 0,-4-10 28 0 0,1 0 1 0 0,-1 0-1 0 0,-1 0 1 0 0,1 0 0 0 0,0 0-1 0 0,-1 0 1 0 0,1 0-1 0 0,-1 0 1 0 0,0 0 0 0 0,0 0-1 0 0,0-1 1 0 0,0 1-1 0 0,-1 0 1 0 0,1 0 0 0 0,-1-1-1 0 0,1 1 1 0 0,-1-1 0 0 0,0 1-1 0 0,0-1 1 0 0,-3 2-1 0 0,-1 3 96 0 0,-1-1 0 0 0,0 0-1 0 0,-1-1 1 0 0,1 0-1 0 0,-1 0 1 0 0,0 0 0 0 0,0-1-1 0 0,-1-1 1 0 0,1 1-1 0 0,-1-1 1 0 0,0-1 0 0 0,0 1-1 0 0,0-1 1 0 0,0-1-1 0 0,0 0 1 0 0,0 0 0 0 0,0-1-1 0 0,-1 0 1 0 0,-10-2 0 0 0,5-6-1117 0 0,10-2-2440 0 0</inkml:trace>
</inkml:ink>
</file>

<file path=ppt/ink/ink7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35.359"/>
    </inkml:context>
    <inkml:brush xml:id="br0">
      <inkml:brushProperty name="width" value="0.1" units="cm"/>
      <inkml:brushProperty name="height" value="0.1" units="cm"/>
      <inkml:brushProperty name="color" value="#FFFFFF"/>
    </inkml:brush>
  </inkml:definitions>
  <inkml:trace contextRef="#ctx0" brushRef="#br0">2 36 5368 0 0,'-1'-19'4869'0'0,"1"10"-4026"0"0,0 1-3406 0 0</inkml:trace>
</inkml:ink>
</file>

<file path=ppt/ink/ink7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35.831"/>
    </inkml:context>
    <inkml:brush xml:id="br0">
      <inkml:brushProperty name="width" value="0.1" units="cm"/>
      <inkml:brushProperty name="height" value="0.1" units="cm"/>
      <inkml:brushProperty name="color" value="#FFFFFF"/>
    </inkml:brush>
  </inkml:definitions>
  <inkml:trace contextRef="#ctx0" brushRef="#br0">20 0 1192 0 0,'-11'21'13886'0'0,"7"-18"-12895"0"0,0 0-2264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3.010"/>
    </inkml:context>
    <inkml:brush xml:id="br0">
      <inkml:brushProperty name="width" value="0.1" units="cm"/>
      <inkml:brushProperty name="height" value="0.1" units="cm"/>
      <inkml:brushProperty name="color" value="#FFFFFF"/>
    </inkml:brush>
  </inkml:definitions>
  <inkml:trace contextRef="#ctx0" brushRef="#br0">5 55 2800 0 0,'-5'17'6348'0'0,"29"-20"-3438"0"0,-16 2-3568 0 0,22-5 237 0 0,-14 4-604 0 0,1-1-1 0 0,-1 0 1 0 0,-1-2-1 0 0,1 0 1 0 0,-1 0 0 0 0,1-1-1 0 0,-2-1 1 0 0,18-11-1 0 0,-21 11 184 0 0</inkml:trace>
</inkml:ink>
</file>

<file path=ppt/ink/ink7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37.885"/>
    </inkml:context>
    <inkml:brush xml:id="br0">
      <inkml:brushProperty name="width" value="0.1" units="cm"/>
      <inkml:brushProperty name="height" value="0.1" units="cm"/>
      <inkml:brushProperty name="color" value="#FFFFFF"/>
    </inkml:brush>
  </inkml:definitions>
  <inkml:trace contextRef="#ctx0" brushRef="#br0">99 2 2612 0 0,'-1'0'75'0'0,"1"0"0"0"0,-1-1 0 0 0,0 1 0 0 0,1 0 0 0 0,-1 0 1 0 0,0-1-1 0 0,1 1 0 0 0,-1 0 0 0 0,0 0 0 0 0,1 0 0 0 0,-1 0 0 0 0,0 0 0 0 0,1 0 0 0 0,-1 0 0 0 0,0 0 0 0 0,1 0 0 0 0,-1 1 0 0 0,0-1 0 0 0,1 0 0 0 0,-1 0 0 0 0,0 0 0 0 0,1 1 0 0 0,-1-1 0 0 0,1 0 0 0 0,-1 1 0 0 0,1-1 0 0 0,-1 1 0 0 0,1-1 1 0 0,-1 0-1 0 0,1 1 0 0 0,-1-1 0 0 0,1 1 0 0 0,-1 0 0 0 0,1-1 0 0 0,0 1 0 0 0,-1-1 0 0 0,1 2 0 0 0,-15 21 924 0 0,3 2-395 0 0,2 1 1 0 0,1 0-1 0 0,1 1 1 0 0,2-1-1 0 0,0 2 0 0 0,-3 52 1 0 0,7-60-401 0 0,2-1 0 0 0,1 1 0 0 0,0 0 0 0 0,2 0 0 0 0,0-1 0 0 0,1 1 0 0 0,1-1 0 0 0,0 0 0 0 0,2-1 0 0 0,12 27 0 0 0,-16-39-209 0 0,1 0 0 0 0,0-1 1 0 0,-1 1-1 0 0,2-1 0 0 0,-1 0 1 0 0,1 0-1 0 0,-1-1 0 0 0,1 1 1 0 0,0-1-1 0 0,1 0 0 0 0,-1-1 0 0 0,1 1 1 0 0,0-1-1 0 0,0 0 0 0 0,0 0 1 0 0,0-1-1 0 0,0 0 0 0 0,9 2 0 0 0,-6-2-499 0 0,-1-1-1 0 0,1-1 0 0 0,0 1 1 0 0,0-1-1 0 0,-1-1 0 0 0,1 1 1 0 0,0-1-1 0 0,11-4 0 0 0,-1 0-2320 0 0</inkml:trace>
</inkml:ink>
</file>

<file path=ppt/ink/ink7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38.260"/>
    </inkml:context>
    <inkml:brush xml:id="br0">
      <inkml:brushProperty name="width" value="0.1" units="cm"/>
      <inkml:brushProperty name="height" value="0.1" units="cm"/>
      <inkml:brushProperty name="color" value="#FFFFFF"/>
    </inkml:brush>
  </inkml:definitions>
  <inkml:trace contextRef="#ctx0" brushRef="#br0">0 96 4788 0 0,'26'-17'2611'0'0,"46"-7"-1343"0"0,83-17 1 0 0,-136 34-1040 0 0,11 0-1047 0 0</inkml:trace>
</inkml:ink>
</file>

<file path=ppt/ink/ink7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38.900"/>
    </inkml:context>
    <inkml:brush xml:id="br0">
      <inkml:brushProperty name="width" value="0.1" units="cm"/>
      <inkml:brushProperty name="height" value="0.1" units="cm"/>
      <inkml:brushProperty name="color" value="#FFFFFF"/>
    </inkml:brush>
  </inkml:definitions>
  <inkml:trace contextRef="#ctx0" brushRef="#br0">35 60 2284 0 0,'0'-2'275'0'0,"1"-1"0"0"0,0 1 0 0 0,-1 0 0 0 0,1 0 0 0 0,0 0 1 0 0,0 0-1 0 0,0 0 0 0 0,0 0 0 0 0,1 0 0 0 0,-1 0 0 0 0,1 0 0 0 0,-1 0 0 0 0,1 1 0 0 0,-1-1 0 0 0,1 1 0 0 0,0-1 0 0 0,0 1 0 0 0,0 0 0 0 0,0-1 0 0 0,0 1 0 0 0,0 0 0 0 0,2 0 0 0 0,3-3-78 0 0,0 1 0 0 0,1 0-1 0 0,-1 1 1 0 0,1-1 0 0 0,8 0-1 0 0,-12 2-120 0 0,-1 1-1 0 0,0 0 0 0 0,1 0 0 0 0,-1 0 1 0 0,0 0-1 0 0,1 1 0 0 0,-1-1 0 0 0,0 1 1 0 0,0 0-1 0 0,0 0 0 0 0,1 0 1 0 0,-1 0-1 0 0,0 1 0 0 0,0-1 0 0 0,-1 1 1 0 0,6 3-1 0 0,-3-1 3 0 0,-1 0 0 0 0,0 1 0 0 0,0-1 0 0 0,0 1 1 0 0,0 0-1 0 0,-1 0 0 0 0,0 0 0 0 0,5 9 0 0 0,-3-1 29 0 0,0 0 1 0 0,0 1-1 0 0,-2-1 0 0 0,0 1 0 0 0,0-1 1 0 0,-1 1-1 0 0,0 19 0 0 0,-3-12 2 0 0,0 0 0 0 0,-2 0 1 0 0,0-1-1 0 0,-2 1 0 0 0,0-1 0 0 0,-15 36 0 0 0,14-41-45 0 0,-1 1-1 0 0,-1-1 1 0 0,-1-1 0 0 0,0 1-1 0 0,-1-2 1 0 0,0 1 0 0 0,-1-1-1 0 0,-23 21 1 0 0,31-32-58 0 0,1 0-1 0 0,-1 0 1 0 0,0-1-1 0 0,0 1 1 0 0,0 0 0 0 0,0-1-1 0 0,0 0 1 0 0,0 0-1 0 0,0 0 1 0 0,-1 0 0 0 0,1-1-1 0 0,0 1 1 0 0,0-1-1 0 0,-1 1 1 0 0,1-1 0 0 0,0 0-1 0 0,-1-1 1 0 0,1 1-1 0 0,-5-2 1 0 0,6 2-11 0 0,0-1 0 0 0,0 0 1 0 0,0 0-1 0 0,0 0 0 0 0,0 0 0 0 0,0 0 1 0 0,0 0-1 0 0,0 0 0 0 0,0-1 0 0 0,1 1 0 0 0,-1-1 1 0 0,0 1-1 0 0,1-1 0 0 0,0 0 0 0 0,-1 1 1 0 0,1-1-1 0 0,0 0 0 0 0,0 0 0 0 0,0 0 0 0 0,0 0 1 0 0,0 0-1 0 0,0 0 0 0 0,1 0 0 0 0,-1 0 1 0 0,1-1-1 0 0,-1 1 0 0 0,1 0 0 0 0,0 0 0 0 0,0-4 1 0 0,0 4-2 0 0,0 0 1 0 0,-1 0-1 0 0,1 0 1 0 0,1 0-1 0 0,-1 0 1 0 0,0 0 0 0 0,0 0-1 0 0,1 0 1 0 0,-1 0-1 0 0,1 0 1 0 0,-1 0-1 0 0,1 0 1 0 0,0 1 0 0 0,0-1-1 0 0,0 0 1 0 0,0 0-1 0 0,0 1 1 0 0,0-1-1 0 0,1 1 1 0 0,-1-1 0 0 0,0 1-1 0 0,1-1 1 0 0,-1 1-1 0 0,1 0 1 0 0,0 0-1 0 0,-1 0 1 0 0,1 0 0 0 0,0 0-1 0 0,0 0 1 0 0,-1 0-1 0 0,1 0 1 0 0,0 1-1 0 0,0-1 1 0 0,0 1 0 0 0,0-1-1 0 0,0 1 1 0 0,0 0-1 0 0,0 0 1 0 0,0 0-1 0 0,0 0 1 0 0,0 0 0 0 0,2 1-1 0 0,5 0-4 0 0,0 1 1 0 0,0 0-1 0 0,0 0 0 0 0,-1 1 0 0 0,1 0 1 0 0,-1 0-1 0 0,0 1 0 0 0,9 6 0 0 0,110 78 130 0 0,-125-86-146 0 0,0-1 0 0 0,0 0 0 0 0,0 1 0 0 0,0-1 0 0 0,0 0-1 0 0,0 0 1 0 0,1-1 0 0 0,-1 1 0 0 0,0 0 0 0 0,0-1 0 0 0,1 1-1 0 0,-1-1 1 0 0,1 0 0 0 0,-1 0 0 0 0,0 0 0 0 0,1 0 0 0 0,-1 0 0 0 0,1-1-1 0 0,-1 1 1 0 0,0-1 0 0 0,4 0 0 0 0,-4-1-378 0 0,1 1 0 0 0,0-1 0 0 0,0 0 0 0 0,-1 0 0 0 0,0 0 0 0 0,1 0 0 0 0,-1 0 1 0 0,0 0-1 0 0,0-1 0 0 0,3-2 0 0 0,2-7-2548 0 0</inkml:trace>
</inkml:ink>
</file>

<file path=ppt/ink/ink7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40.916"/>
    </inkml:context>
    <inkml:brush xml:id="br0">
      <inkml:brushProperty name="width" value="0.1" units="cm"/>
      <inkml:brushProperty name="height" value="0.1" units="cm"/>
      <inkml:brushProperty name="color" value="#FFFFFF"/>
    </inkml:brush>
  </inkml:definitions>
  <inkml:trace contextRef="#ctx0" brushRef="#br0">0 0 2756 0 0,'0'0'2288'0'0,"21"12"532"0"0,5 8-2109 0 0,-1 2-1 0 0,-1 0 1 0 0,-1 2-1 0 0,21 27 1 0 0,-30-33-531 0 0,-1 0 0 0 0,-1 1 0 0 0,0 1 1 0 0,-2 0-1 0 0,0 0 0 0 0,12 41 0 0 0,-19-51-104 0 0,-1 0 0 0 0,-1 0 0 0 0,0 1 0 0 0,0-1 0 0 0,-1 0 0 0 0,0 1 0 0 0,-1-1 0 0 0,0 0 0 0 0,-1 1 0 0 0,0-1 1 0 0,-1 0-1 0 0,0 0 0 0 0,-6 15 0 0 0,-1-5-114 0 0,0 0 1 0 0,-2-1-1 0 0,0-1 1 0 0,0 0-1 0 0,-22 22 1 0 0,26-35-1458 0 0</inkml:trace>
</inkml:ink>
</file>

<file path=ppt/ink/ink7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43.168"/>
    </inkml:context>
    <inkml:brush xml:id="br0">
      <inkml:brushProperty name="width" value="0.1" units="cm"/>
      <inkml:brushProperty name="height" value="0.1" units="cm"/>
      <inkml:brushProperty name="color" value="#FFFFFF"/>
    </inkml:brush>
  </inkml:definitions>
  <inkml:trace contextRef="#ctx0" brushRef="#br0">153 15 2392 0 0,'8'-15'4941'0'0,"-17"21"-2604"0"0,-19 21-1235 0 0,11-7-660 0 0,1 2 1 0 0,1 0 0 0 0,1 0 0 0 0,-13 29 0 0 0,20-36-255 0 0,1 0 0 0 0,1 1 0 0 0,1 0 0 0 0,0 0 0 0 0,1 0 0 0 0,0 0 1 0 0,1 32-1 0 0,2-30-40 0 0,1-1 1 0 0,0 1-1 0 0,2 0 0 0 0,0-1 1 0 0,1 1-1 0 0,0-1 1 0 0,2 0-1 0 0,7 16 1 0 0,-9-25-236 0 0,-1-1 0 0 0,1 0 0 0 0,1 0 0 0 0,0 0 0 0 0,-1 0 0 0 0,2-1 0 0 0,-1 0 0 0 0,1 0 0 0 0,0 0 0 0 0,0-1 0 0 0,1 0 0 0 0,0 0 0 0 0,-1-1 0 0 0,2 0 0 0 0,-1 0 0 0 0,0 0 0 0 0,1-1 0 0 0,0 0 0 0 0,11 3 0 0 0,-15-6-418 0 0,-1 1 0 0 0,0-1 0 0 0,1 0 0 0 0,-1 1 0 0 0,1-2 0 0 0,-1 1 0 0 0,0 0 0 0 0,1-1 0 0 0,-1 1 0 0 0,6-3-1 0 0,3-1-2384 0 0</inkml:trace>
</inkml:ink>
</file>

<file path=ppt/ink/ink7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43.526"/>
    </inkml:context>
    <inkml:brush xml:id="br0">
      <inkml:brushProperty name="width" value="0.1" units="cm"/>
      <inkml:brushProperty name="height" value="0.1" units="cm"/>
      <inkml:brushProperty name="color" value="#FFFFFF"/>
    </inkml:brush>
  </inkml:definitions>
  <inkml:trace contextRef="#ctx0" brushRef="#br0">8 27 4908 0 0,'-3'-13'1147'0'0,"-1"-1"2442"0"0,4 30-1175 0 0,11 73-495 0 0,27 105 0 0 0,-15-89-1477 0 0,-22-98-835 0 0,7 28-295 0 0,-8-34 422 0 0,0 0 1 0 0,0 0-1 0 0,1 1 0 0 0,-1-1 1 0 0,0 0-1 0 0,1 0 0 0 0,-1 0 1 0 0,1 0-1 0 0,-1-1 0 0 0,1 1 0 0 0,-1 0 1 0 0,1 0-1 0 0,0 0 0 0 0,0 0 1 0 0,-1 0-1 0 0,1-1 0 0 0,0 1 1 0 0,0 0-1 0 0,0-1 0 0 0,0 1 1 0 0,-1-1-1 0 0,1 1 0 0 0,0-1 0 0 0,2 1 1 0 0</inkml:trace>
</inkml:ink>
</file>

<file path=ppt/ink/ink7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43.933"/>
    </inkml:context>
    <inkml:brush xml:id="br0">
      <inkml:brushProperty name="width" value="0.1" units="cm"/>
      <inkml:brushProperty name="height" value="0.1" units="cm"/>
      <inkml:brushProperty name="color" value="#FFFFFF"/>
    </inkml:brush>
  </inkml:definitions>
  <inkml:trace contextRef="#ctx0" brushRef="#br0">165 1 4612 0 0,'0'0'1835'0'0,"-12"12"-57"0"0,-81 101 614 0 0,36-45-1306 0 0,57-67-1082 0 0,-1-1 0 0 0,1 1 0 0 0,0 0 0 0 0,-1-1 0 0 0,1 1 0 0 0,0 0 0 0 0,0-1 0 0 0,0 1 1 0 0,-1 0-1 0 0,1-1 0 0 0,0 1 0 0 0,0 0 0 0 0,0 0 0 0 0,0-1 0 0 0,0 1 0 0 0,0 0 0 0 0,0-1 0 0 0,1 1 0 0 0,-1 0 0 0 0,0-1 0 0 0,0 1 0 0 0,1 0 0 0 0,-1-1 0 0 0,0 1 0 0 0,0 0 0 0 0,1-1 0 0 0,-1 1 0 0 0,1 0 0 0 0,-1-1 1 0 0,1 1-1 0 0,-1-1 0 0 0,2 1 0 0 0,19 21 91 0 0,-16-18-83 0 0,26 25 216 0 0,1 0 0 0 0,1-3-1 0 0,2-1 1 0 0,74 42 0 0 0,-85-57-305 0 0,11 5-3830 0 0</inkml:trace>
</inkml:ink>
</file>

<file path=ppt/ink/ink7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3T11:23:44.326"/>
    </inkml:context>
    <inkml:brush xml:id="br0">
      <inkml:brushProperty name="width" value="0.1" units="cm"/>
      <inkml:brushProperty name="height" value="0.1" units="cm"/>
      <inkml:brushProperty name="color" value="#FFFFFF"/>
    </inkml:brush>
  </inkml:definitions>
  <inkml:trace contextRef="#ctx0" brushRef="#br0">0 10 4872 0 0,'0'0'83'0'0,"0"0"-1"0"0,0-1 1 0 0,0 1-1 0 0,0-1 1 0 0,0 1-1 0 0,0 0 1 0 0,0-1-1 0 0,0 1 0 0 0,0 0 1 0 0,1-1-1 0 0,-1 1 1 0 0,0 0-1 0 0,0-1 1 0 0,0 1-1 0 0,0 0 0 0 0,0-1 1 0 0,1 1-1 0 0,-1 0 1 0 0,0-1-1 0 0,0 1 1 0 0,1 0-1 0 0,-1 0 0 0 0,0-1 1 0 0,0 1-1 0 0,1 0 1 0 0,-1 0-1 0 0,0 0 1 0 0,1-1-1 0 0,-1 1 1 0 0,0 0-1 0 0,1 0 0 0 0,-1 0 1 0 0,0 0-1 0 0,1 0 1 0 0,15 3 1178 0 0,12 13-431 0 0,-6 0-487 0 0,0 1 0 0 0,-2 0 0 0 0,0 2 1 0 0,-1 1-1 0 0,-1 0 0 0 0,-1 1 0 0 0,20 33 0 0 0,-28-41-244 0 0,-1 1 0 0 0,-1 0-1 0 0,0 0 1 0 0,-1 1 0 0 0,-1-1-1 0 0,0 2 1 0 0,-1-1-1 0 0,0 0 1 0 0,-1 1 0 0 0,-1-1-1 0 0,-1 1 1 0 0,0 0-1 0 0,-1 0 1 0 0,0-1 0 0 0,-1 1-1 0 0,-1 0 1 0 0,-1-1 0 0 0,0 1-1 0 0,-1-1 1 0 0,-1 0-1 0 0,-12 27 1 0 0,6-17-154 0 0,-20 29 0 0 0,26-46-1219 0 0,0 0 0 0 0,-1-1 0 0 0,-1 0 0 0 0,-7 8-1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3.397"/>
    </inkml:context>
    <inkml:brush xml:id="br0">
      <inkml:brushProperty name="width" value="0.1" units="cm"/>
      <inkml:brushProperty name="height" value="0.1" units="cm"/>
      <inkml:brushProperty name="color" value="#FFFFFF"/>
    </inkml:brush>
  </inkml:definitions>
  <inkml:trace contextRef="#ctx0" brushRef="#br0">232 65 1268 0 0,'-11'-55'6810'0'0,"11"55"-6709"0"0,0 0 1 0 0,1-1 0 0 0,-1 1 0 0 0,0 0 0 0 0,0-1-1 0 0,-1 1 1 0 0,1 0 0 0 0,0-1 0 0 0,0 1 0 0 0,0-1-1 0 0,0 1 1 0 0,0 0 0 0 0,0-1 0 0 0,0 1 0 0 0,-1 0-1 0 0,1-1 1 0 0,0 1 0 0 0,0 0 0 0 0,0 0 0 0 0,-1-1-1 0 0,1 1 1 0 0,0 0 0 0 0,0 0 0 0 0,-1-1 0 0 0,1 1-1 0 0,0 0 1 0 0,0 0 0 0 0,-1 0 0 0 0,1-1 0 0 0,0 1-1 0 0,-1 0 1 0 0,1 0 0 0 0,-1 0 0 0 0,-3 27 1304 0 0,3 71 545 0 0,24 191 1 0 0,-18-225-3992 0 0,-4-22-4002 0 0,-1-35 2965 0 0</inkml:trace>
  <inkml:trace contextRef="#ctx0" brushRef="#br0" timeOffset="1">6 620 5144 0 0,'-5'7'5582'0'0,"24"-4"-3517"0"0,26-3-1158 0 0,65-10 810 0 0,127-27 1 0 0,-172 28-3208 0 0,-64 9 1260 0 0,-1 0 0 0 0,1 0 0 0 0,-1 1 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3.777"/>
    </inkml:context>
    <inkml:brush xml:id="br0">
      <inkml:brushProperty name="width" value="0.1" units="cm"/>
      <inkml:brushProperty name="height" value="0.1" units="cm"/>
      <inkml:brushProperty name="color" value="#FFFFFF"/>
    </inkml:brush>
  </inkml:definitions>
  <inkml:trace contextRef="#ctx0" brushRef="#br0">67 1 7017 0 0,'27'2'5506'0'0,"3"5"-3818"0"0,-27-5-1656 0 0,-1-1 1 0 0,1 0-1 0 0,0 1 0 0 0,-1-1 1 0 0,1 1-1 0 0,-1 0 0 0 0,1 0 0 0 0,-1 0 1 0 0,0 0-1 0 0,0 0 0 0 0,0 1 0 0 0,0-1 1 0 0,0 1-1 0 0,-1-1 0 0 0,1 1 1 0 0,-1 0-1 0 0,1-1 0 0 0,-1 1 0 0 0,1 5 1 0 0,-1-2-12 0 0,0 1 1 0 0,0 0 0 0 0,-1 0-1 0 0,0-1 1 0 0,0 1 0 0 0,0 0 0 0 0,-1-1-1 0 0,0 1 1 0 0,-1 0 0 0 0,0-1-1 0 0,0 1 1 0 0,0-1 0 0 0,0 0-1 0 0,-1 1 1 0 0,0-1 0 0 0,-1-1-1 0 0,-4 9 1 0 0,-9 9 13 0 0,-1 0-1 0 0,-33 32 1 0 0,46-49-21 0 0,-7 5 23 0 0,-13 12 63 0 0,24-22-88 0 0,0 0 0 0 0,0 0 1 0 0,0 0-1 0 0,1 0 0 0 0,-1 0 0 0 0,0 0 0 0 0,1 0 0 0 0,-1 0 1 0 0,0 0-1 0 0,1 1 0 0 0,0-1 0 0 0,-1 0 0 0 0,1 0 1 0 0,-1 0-1 0 0,1 1 0 0 0,0-1 0 0 0,0 0 0 0 0,0 3 0 0 0,1-3 5 0 0,-1-1-1 0 0,1 1 1 0 0,0-1 0 0 0,0 1-1 0 0,0 0 1 0 0,0-1-1 0 0,0 0 1 0 0,0 1-1 0 0,0-1 1 0 0,0 0-1 0 0,0 1 1 0 0,0-1-1 0 0,0 0 1 0 0,0 0-1 0 0,0 0 1 0 0,0 0-1 0 0,0 0 1 0 0,2 0 0 0 0,26 0 111 0 0,-23 0-93 0 0,55-2 182 0 0,71-12 1 0 0,-51 1-5678 0 0,-68 7 2353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4.187"/>
    </inkml:context>
    <inkml:brush xml:id="br0">
      <inkml:brushProperty name="width" value="0.1" units="cm"/>
      <inkml:brushProperty name="height" value="0.1" units="cm"/>
      <inkml:brushProperty name="color" value="#FFFFFF"/>
    </inkml:brush>
  </inkml:definitions>
  <inkml:trace contextRef="#ctx0" brushRef="#br0">0 113 5649 0 0,'16'-10'902'0'0,"1"2"1"0"0,0 0-1 0 0,0 1 1 0 0,1 0-1 0 0,22-4 1 0 0,94-15 500 0 0,-81 23-1948 0 0,-43 3-227 0 0,0 0 1 0 0,0 0 0 0 0,0-1-1 0 0,0-1 1 0 0,0 0 0 0 0,0 0-1 0 0,0-1 1 0 0,15-6 0 0 0,-16-1-2169 0 0,-8 7 2040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4.556"/>
    </inkml:context>
    <inkml:brush xml:id="br0">
      <inkml:brushProperty name="width" value="0.1" units="cm"/>
      <inkml:brushProperty name="height" value="0.1" units="cm"/>
      <inkml:brushProperty name="color" value="#FFFFFF"/>
    </inkml:brush>
  </inkml:definitions>
  <inkml:trace contextRef="#ctx0" brushRef="#br0">73 70 836 0 0,'-20'-24'2252'0'0,"16"18"-1609"0"0,0 1 0 0 0,0 0 0 0 0,0 1-1 0 0,-1-1 1 0 0,0 1 0 0 0,1 0 0 0 0,-2 0 0 0 0,-5-4-1 0 0,11 8-578 0 0,-1 0-1 0 0,1 0 0 0 0,0 1 0 0 0,-1-1 0 0 0,1 0 0 0 0,0 0 0 0 0,-1 0 0 0 0,1 1 0 0 0,0-1 0 0 0,0 0 0 0 0,-1 0 1 0 0,1 1-1 0 0,0-1 0 0 0,0 0 0 0 0,0 1 0 0 0,-1-1 0 0 0,1 0 0 0 0,0 0 0 0 0,0 1 0 0 0,0-1 0 0 0,0 0 0 0 0,0 1 1 0 0,0-1-1 0 0,0 1 0 0 0,0-1 0 0 0,0 0 0 0 0,0 1 0 0 0,0-1 0 0 0,0 0 0 0 0,0 1 0 0 0,0-1 0 0 0,0 0 1 0 0,0 1-1 0 0,0-1 0 0 0,0 0 0 0 0,0 1 0 0 0,2 19 569 0 0,-2-18-516 0 0,11 98 1547 0 0,37 151-1 0 0,-47-247-2042 0 0,0 0-1 0 0,1 1 0 0 0,-1-1 0 0 0,0 0 0 0 0,1 0 0 0 0,0 0 0 0 0,0-1 0 0 0,0 1 0 0 0,1 0 0 0 0,-1-1 1 0 0,1 1-1 0 0,0-1 0 0 0,0 0 0 0 0,0 0 0 0 0,0 0 0 0 0,5 3 0 0 0,1-1-2696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4.937"/>
    </inkml:context>
    <inkml:brush xml:id="br0">
      <inkml:brushProperty name="width" value="0.1" units="cm"/>
      <inkml:brushProperty name="height" value="0.1" units="cm"/>
      <inkml:brushProperty name="color" value="#FFFFFF"/>
    </inkml:brush>
  </inkml:definitions>
  <inkml:trace contextRef="#ctx0" brushRef="#br0">0 41 6637 0 0,'1'-5'820'0'0,"-1"2"-400"0"0,0 0 1 0 0,0 0 0 0 0,1 0 0 0 0,-1 0 0 0 0,1 0-1 0 0,0 0 1 0 0,0 1 0 0 0,0-1 0 0 0,0 0-1 0 0,3-4 1 0 0,5 44 2125 0 0,5 31-1267 0 0,7 132 1 0 0,-19-166-1203 0 0,0 8-2718 0 0,-1 0-4212 0 0,-1-35 4084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5.296"/>
    </inkml:context>
    <inkml:brush xml:id="br0">
      <inkml:brushProperty name="width" value="0.1" units="cm"/>
      <inkml:brushProperty name="height" value="0.1" units="cm"/>
      <inkml:brushProperty name="color" value="#FFFFFF"/>
    </inkml:brush>
  </inkml:definitions>
  <inkml:trace contextRef="#ctx0" brushRef="#br0">1 5 5881 0 0,'-1'9'4404'0'0,"2"-9"-4316"0"0,16 6 1681 0 0,28-4-1043 0 0,-42-2-437 0 0,378-21 2948 0 0,-350 20-7349 0 0,-19 2 389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7.832"/>
    </inkml:context>
    <inkml:brush xml:id="br0">
      <inkml:brushProperty name="width" value="0.1" units="cm"/>
      <inkml:brushProperty name="height" value="0.1" units="cm"/>
      <inkml:brushProperty name="color" value="#FFFFFF"/>
    </inkml:brush>
  </inkml:definitions>
  <inkml:trace contextRef="#ctx0" brushRef="#br0">0 35 7233 0 0,'14'-15'3754'0'0,"8"8"-9392"0"0,-1 2 2909 0 0,-13 2 1938 0 0,-1-1-10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5.677"/>
    </inkml:context>
    <inkml:brush xml:id="br0">
      <inkml:brushProperty name="width" value="0.1" units="cm"/>
      <inkml:brushProperty name="height" value="0.1" units="cm"/>
      <inkml:brushProperty name="color" value="#FFFFFF"/>
    </inkml:brush>
  </inkml:definitions>
  <inkml:trace contextRef="#ctx0" brushRef="#br0">43 3 6877 0 0,'22'-2'6464'0'0,"-8"2"-5989"0"0,0 0 0 0 0,0 2 0 0 0,16 3 0 0 0,-26-5-399 0 0,0 1 0 0 0,0 1 0 0 0,0-1 0 0 0,0 1 0 0 0,0-1 0 0 0,-1 1 0 0 0,1 0 0 0 0,0 1-1 0 0,-1-1 1 0 0,0 1 0 0 0,1-1 0 0 0,3 5 0 0 0,-5-4-40 0 0,-1-1 1 0 0,1 0-1 0 0,-1 1 0 0 0,0-1 1 0 0,0 1-1 0 0,0-1 0 0 0,0 1 1 0 0,0 0-1 0 0,-1-1 0 0 0,1 1 1 0 0,-1 0-1 0 0,0 0 0 0 0,0 0 1 0 0,0-1-1 0 0,0 1 1 0 0,0 0-1 0 0,0 0 0 0 0,-1-1 1 0 0,-1 6-1 0 0,-4 12-15 0 0,0-1 0 0 0,-1 0 0 0 0,-2 0 0 0 0,1-1 1 0 0,-2 0-1 0 0,-1 0 0 0 0,0-1 0 0 0,-1 0 0 0 0,-1-1 0 0 0,0-1 0 0 0,-1 0 0 0 0,-26 20 1 0 0,33-29-17 0 0,4-4-13 0 0,0 0 1 0 0,1 0 0 0 0,-1 1 0 0 0,0-1 0 0 0,1 0 0 0 0,0 1 0 0 0,0 0 0 0 0,0-1 0 0 0,0 1 0 0 0,0 0 0 0 0,-3 6 0 0 0,9-8 19 0 0,-1 0 0 0 0,0 0 1 0 0,1 0-1 0 0,-1 0 0 0 0,0-1 1 0 0,1 0-1 0 0,-1 1 1 0 0,1-1-1 0 0,-1 0 0 0 0,7-2 1 0 0,-5 2 5 0 0,126-9-1579 0 0,-99 6-1615 0 0,-9-4-1388 0 0,-17 5 1733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6.057"/>
    </inkml:context>
    <inkml:brush xml:id="br0">
      <inkml:brushProperty name="width" value="0.1" units="cm"/>
      <inkml:brushProperty name="height" value="0.1" units="cm"/>
      <inkml:brushProperty name="color" value="#FFFFFF"/>
    </inkml:brush>
  </inkml:definitions>
  <inkml:trace contextRef="#ctx0" brushRef="#br0">0 60 6289 0 0,'3'-2'1272'0'0,"2"-1"-160"0"0,4-2-116 0 0,3 0-108 0 0,5-1-84 0 0,1 0-84 0 0,2 1-76 0 0,2-1-116 0 0,-1 2-156 0 0,1-2-236 0 0,1 3-232 0 0,-1 0-316 0 0,-2 2 44 0 0,-1-2-1080 0 0,-2 3 12 0 0,-5-2 100 0 0,-1 2-1921 0 0</inkml:trace>
  <inkml:trace contextRef="#ctx0" brushRef="#br0" timeOffset="1">57 190 6013 0 0,'-4'4'2315'0'0,"3"-4"-2204"0"0,1 0-1 0 0,0 1 0 0 0,0-1 0 0 0,0 0 1 0 0,0 0-1 0 0,0 1 0 0 0,0-1 1 0 0,0 0-1 0 0,0 1 0 0 0,0-1 0 0 0,0 0 1 0 0,0 0-1 0 0,0 1 0 0 0,0-1 0 0 0,0 0 1 0 0,0 0-1 0 0,0 1 0 0 0,0-1 1 0 0,0 0-1 0 0,1 1 110 0 0,-1-1-109 0 0,16 3 1885 0 0,27-8-1115 0 0,-39 4-566 0 0,108-23-728 0 0,-30 6-4754 0 0,-62 14 2215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7:06.437"/>
    </inkml:context>
    <inkml:brush xml:id="br0">
      <inkml:brushProperty name="width" value="0.1" units="cm"/>
      <inkml:brushProperty name="height" value="0.1" units="cm"/>
      <inkml:brushProperty name="color" value="#FFFFFF"/>
    </inkml:brush>
  </inkml:definitions>
  <inkml:trace contextRef="#ctx0" brushRef="#br0">0 24 6617 0 0,'3'-24'5711'0'0,"-1"36"-4626"0"0,16 225 2928 0 0,-15-158-5169 0 0,-3 1-3632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3.544"/>
    </inkml:context>
    <inkml:brush xml:id="br0">
      <inkml:brushProperty name="width" value="0.1" units="cm"/>
      <inkml:brushProperty name="height" value="0.1" units="cm"/>
      <inkml:brushProperty name="color" value="#FFFFFF"/>
    </inkml:brush>
  </inkml:definitions>
  <inkml:trace contextRef="#ctx0" brushRef="#br0">1 98 4128 0 0,'2'-84'3068'0'0,"1"158"-1419"0"0,0-51-1476 0 0,20 232 2450 0 0,-2-31-1151 0 0,0-1-443 0 0,-7-91-485 0 0,-11-70 257 0 0,-3-61-751 0 0,-5-33-423 0 0,-3-21-436 0 0,5 38 561 0 0,0-1 0 0 0,-1-24 0 0 0,-1-180-1323 0 0,6 110 1094 0 0,-2 44 262 0 0,3 0 0 0 0,20-124 0 0 0,-17 170 126 0 0,0 0-1 0 0,1 1 1 0 0,1-1-1 0 0,1 1 1 0 0,1 0-1 0 0,0 1 1 0 0,19-26-1 0 0,-12 24-2415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4.028"/>
    </inkml:context>
    <inkml:brush xml:id="br0">
      <inkml:brushProperty name="width" value="0.1" units="cm"/>
      <inkml:brushProperty name="height" value="0.1" units="cm"/>
      <inkml:brushProperty name="color" value="#FFFFFF"/>
    </inkml:brush>
  </inkml:definitions>
  <inkml:trace contextRef="#ctx0" brushRef="#br0">407 0 10517 0 0,'4'8'12'0'0,"-1"0"0"0"0,1-1 1 0 0,-1 1-1 0 0,-1 1 0 0 0,1-1 0 0 0,-2 0 1 0 0,1 0-1 0 0,-1 1 0 0 0,0-1 1 0 0,-1 1-1 0 0,1-1 0 0 0,-3 16 0 0 0,-1-12 5 0 0,0 0 0 0 0,0 0 0 0 0,-1 0 0 0 0,-1-1 0 0 0,0 1 0 0 0,0-1 0 0 0,-1-1-1 0 0,-9 14 1 0 0,3-8 8 0 0,-1 0-1 0 0,-1-1 1 0 0,0 0 0 0 0,-1-1-1 0 0,0 0 1 0 0,-1-1-1 0 0,-27 16 1 0 0,0-4-104 0 0,-90 37-1 0 0,115-56-40 0 0,14-6-2 0 0,1 1 0 0 0,0 0-1 0 0,-1 0 1 0 0,1 0 0 0 0,0 0 0 0 0,-1 0 0 0 0,1 1-1 0 0,0-1 1 0 0,0 1 0 0 0,0 0 0 0 0,0 0 0 0 0,-3 3 0 0 0,7-3 57 0 0,-1 0 1 0 0,1 0-1 0 0,0 1 1 0 0,0-1 0 0 0,0 0-1 0 0,0 0 1 0 0,0 0 0 0 0,0-1-1 0 0,1 1 1 0 0,-1 0 0 0 0,0 0-1 0 0,1-1 1 0 0,0 1 0 0 0,-1 0-1 0 0,1-1 1 0 0,3 3 0 0 0,2 3-18 0 0,18 21 4 0 0,-2 2 0 0 0,-1 1 0 0 0,31 59 0 0 0,-46-77 129 0 0,0 1-1 0 0,-2 0 0 0 0,1 0 0 0 0,-2 1 1 0 0,0-1-1 0 0,-1 1 0 0 0,0 0 0 0 0,-1 0 0 0 0,-1 0 1 0 0,-1 1-1 0 0,0-1 0 0 0,-2 19 0 0 0,0-28-4 0 0,1 0 0 0 0,0 0 0 0 0,1 0 0 0 0,0 0 0 0 0,-1 1 0 0 0,2-1 0 0 0,-1 0 0 0 0,1 0 0 0 0,1 6-1 0 0,0-9-46 0 0,-1 0 0 0 0,0-1-1 0 0,1 1 1 0 0,0 0-1 0 0,0-1 1 0 0,0 1 0 0 0,0-1-1 0 0,0 0 1 0 0,0 0-1 0 0,0 0 1 0 0,1 0-1 0 0,-1 0 1 0 0,1 0 0 0 0,-1-1-1 0 0,1 1 1 0 0,0-1-1 0 0,0 0 1 0 0,0 0 0 0 0,3 2-1 0 0,3-1-796 0 0,1 0 0 0 0,-1 0 1 0 0,0 0-1 0 0,1-1 0 0 0,0-1 0 0 0,-1 0 0 0 0,17-1 1 0 0,-9-1-295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4.423"/>
    </inkml:context>
    <inkml:brush xml:id="br0">
      <inkml:brushProperty name="width" value="0.1" units="cm"/>
      <inkml:brushProperty name="height" value="0.1" units="cm"/>
      <inkml:brushProperty name="color" value="#FFFFFF"/>
    </inkml:brush>
  </inkml:definitions>
  <inkml:trace contextRef="#ctx0" brushRef="#br0">295 57 1484 0 0,'0'-3'190'0'0,"0"1"1"0"0,0 0-1 0 0,0 0 0 0 0,0-1 0 0 0,-1 1 0 0 0,1 0 1 0 0,0 0-1 0 0,-1-1 0 0 0,0 1 0 0 0,1 0 0 0 0,-1 0 1 0 0,0 0-1 0 0,0 0 0 0 0,0 0 0 0 0,-1 0 0 0 0,1 0 1 0 0,0 0-1 0 0,-1 1 0 0 0,1-1 0 0 0,-1 0 0 0 0,1 1 1 0 0,-3-2-1 0 0,1 1-36 0 0,0 1 1 0 0,0 0 0 0 0,0 0-1 0 0,0 0 1 0 0,0 0 0 0 0,0 1 0 0 0,-1-1-1 0 0,1 1 1 0 0,0 0 0 0 0,0-1-1 0 0,0 2 1 0 0,-1-1 0 0 0,-5 1-1 0 0,-3 2 121 0 0,0 0 0 0 0,0 1-1 0 0,1 0 1 0 0,-1 0 0 0 0,1 2-1 0 0,-21 12 1 0 0,19-9-13 0 0,0 1 0 0 0,1 1 0 0 0,0 0 0 0 0,-14 18 0 0 0,20-23-153 0 0,1 1 1 0 0,0-1 0 0 0,1 2-1 0 0,0-1 1 0 0,0 0 0 0 0,0 1-1 0 0,1-1 1 0 0,0 1 0 0 0,0 0-1 0 0,-1 10 1 0 0,4-15-83 0 0,0 0 0 0 0,0 1 0 0 0,0-1-1 0 0,1 0 1 0 0,-1 0 0 0 0,1 0 0 0 0,0 1 0 0 0,0-1 0 0 0,0 0-1 0 0,0 0 1 0 0,0 0 0 0 0,1-1 0 0 0,-1 1 0 0 0,1 0 0 0 0,0 0 0 0 0,0-1-1 0 0,0 1 1 0 0,0-1 0 0 0,0 0 0 0 0,1 1 0 0 0,-1-1 0 0 0,1 0-1 0 0,-1-1 1 0 0,1 1 0 0 0,0 0 0 0 0,0-1 0 0 0,0 1 0 0 0,3 0-1 0 0,0 1-112 0 0,0-1 0 0 0,0 1 0 0 0,1-1 0 0 0,-1-1 0 0 0,0 1 0 0 0,1-1 0 0 0,0 0 0 0 0,-1-1 0 0 0,1 1 0 0 0,-1-1 0 0 0,1-1 0 0 0,11-1-1 0 0,-10 0-115 0 0,0-1-1 0 0,0 0 1 0 0,0 0-1 0 0,0 0 1 0 0,-1-1-1 0 0,0 0 1 0 0,0-1-1 0 0,0 0 1 0 0,0 0-1 0 0,9-9 1 0 0,-4 1-2396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4.807"/>
    </inkml:context>
    <inkml:brush xml:id="br0">
      <inkml:brushProperty name="width" value="0.1" units="cm"/>
      <inkml:brushProperty name="height" value="0.1" units="cm"/>
      <inkml:brushProperty name="color" value="#FFFFFF"/>
    </inkml:brush>
  </inkml:definitions>
  <inkml:trace contextRef="#ctx0" brushRef="#br0">8 13 9437 0 0,'-2'-12'692'0'0,"-1"33"-114"0"0,2-10-365 0 0,0 0-1 0 0,1 0 1 0 0,1 17-1 0 0,2-19-342 0 0,0 0 1 0 0,1 0-1 0 0,0 0 0 0 0,0 0 1 0 0,1-1-1 0 0,0 0 0 0 0,8 10 1 0 0,-11-15-163 0 0,-1-1 0 0 0,1 1 0 0 0,0-1 0 0 0,0 0 0 0 0,0 0 0 0 0,0 0 0 0 0,0 0 0 0 0,1 0 0 0 0,-1 0 1 0 0,1-1-1 0 0,-1 1 0 0 0,1-1 0 0 0,0 0 0 0 0,-1 0 0 0 0,1 0 0 0 0,0 0 0 0 0,0 0 0 0 0,0 0 0 0 0,0-1 0 0 0,0 0 0 0 0,0 1 1 0 0,-1-1-1 0 0,1 0 0 0 0,0 0 0 0 0,0-1 0 0 0,0 1 0 0 0,0 0 0 0 0,4-2 0 0 0,-1-2-778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5.150"/>
    </inkml:context>
    <inkml:brush xml:id="br0">
      <inkml:brushProperty name="width" value="0.1" units="cm"/>
      <inkml:brushProperty name="height" value="0.1" units="cm"/>
      <inkml:brushProperty name="color" value="#FFFFFF"/>
    </inkml:brush>
  </inkml:definitions>
  <inkml:trace contextRef="#ctx0" brushRef="#br0">1 97 1236 0 0,'3'27'7352'0'0,"10"45"-6719"0"0,-11-64-120 0 0,33 129-2296 0 0,-39-169-228 0 0,-2-116 4060 0 0,7 135-1830 0 0,0 0 0 0 0,2 1 0 0 0,-1-1 0 0 0,1 0 0 0 0,1 1 0 0 0,6-15 0 0 0,-8 24-179 0 0,-1-1 0 0 0,1 1 0 0 0,0 0 1 0 0,0-1-1 0 0,0 1 0 0 0,0 0 0 0 0,0 0 1 0 0,1 0-1 0 0,0 0 0 0 0,-1 1 0 0 0,1-1 0 0 0,0 1 1 0 0,0 0-1 0 0,1-1 0 0 0,-1 1 0 0 0,0 1 1 0 0,1-1-1 0 0,-1 0 0 0 0,1 1 0 0 0,-1 0 1 0 0,1 0-1 0 0,0 0 0 0 0,0 0 0 0 0,-1 0 0 0 0,6 1 1 0 0,-4 0-13 0 0,1 1 1 0 0,-1 0-1 0 0,0 1 1 0 0,0-1-1 0 0,1 1 1 0 0,-1 0-1 0 0,-1 0 1 0 0,1 1-1 0 0,0-1 1 0 0,0 1 0 0 0,-1 0-1 0 0,1 0 1 0 0,-1 1-1 0 0,0-1 1 0 0,4 6-1 0 0,-1-2 17 0 0,0 0 0 0 0,-1 1 0 0 0,0 0 0 0 0,0 0 0 0 0,-1 1 0 0 0,0-1 0 0 0,5 14 0 0 0,-8-16-155 0 0,1 1-1 0 0,-2 0 0 0 0,1 0 1 0 0,-1 0-1 0 0,0 0 0 0 0,-1 0 0 0 0,1 0 1 0 0,-2 0-1 0 0,1 0 0 0 0,-1 0 1 0 0,0 0-1 0 0,0 0 0 0 0,0 0 0 0 0,-1-1 1 0 0,-1 1-1 0 0,1 0 0 0 0,-1-1 1 0 0,0 0-1 0 0,-5 9 0 0 0,7-14-246 0 0,1 0 0 0 0,-1 0 0 0 0,1 0 0 0 0,-1 0 1 0 0,1 0-1 0 0,-1 0 0 0 0,1 0 0 0 0,0 1 0 0 0,0-1 0 0 0,-1 0 0 0 0,1 0 0 0 0,0 0 0 0 0,0 1 0 0 0,0-1 0 0 0,0 0 0 0 0,1 0 0 0 0,-1 0 0 0 0,0 1 0 0 0,1 1 1 0 0,2-3-748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5.500"/>
    </inkml:context>
    <inkml:brush xml:id="br0">
      <inkml:brushProperty name="width" value="0.1" units="cm"/>
      <inkml:brushProperty name="height" value="0.1" units="cm"/>
      <inkml:brushProperty name="color" value="#FFFFFF"/>
    </inkml:brush>
  </inkml:definitions>
  <inkml:trace contextRef="#ctx0" brushRef="#br0">325 61 1412 0 0,'1'-3'269'0'0,"-1"1"-1"0"0,0 0 1 0 0,-1-1-1 0 0,1 1 1 0 0,0 0-1 0 0,-1-1 1 0 0,1 1-1 0 0,-1 0 1 0 0,0 0-1 0 0,1-1 1 0 0,-1 1-1 0 0,0 0 1 0 0,0 0-1 0 0,-1 0 1 0 0,1 0-1 0 0,0 0 1 0 0,-1 0-1 0 0,1 1 1 0 0,-1-1-1 0 0,0 0 1 0 0,1 1-1 0 0,-4-3 1 0 0,2 3-69 0 0,-1-1 0 0 0,1 0 0 0 0,-1 1 0 0 0,0 0 0 0 0,0 0 0 0 0,1 0 0 0 0,-1 0 0 0 0,0 1 0 0 0,0 0-1 0 0,0 0 1 0 0,0 0 0 0 0,-5 0 0 0 0,-5 2 75 0 0,-1 1 0 0 0,1 0 0 0 0,0 0 0 0 0,1 2-1 0 0,-1 0 1 0 0,-18 9 0 0 0,20-7-63 0 0,0 0 0 0 0,0 1 0 0 0,1 0-1 0 0,0 1 1 0 0,1 0 0 0 0,-13 15 0 0 0,18-19-123 0 0,1 0 0 0 0,1 0 0 0 0,-1 0 0 0 0,0 0 0 0 0,1 0 0 0 0,0 1 0 0 0,1 0 0 0 0,-1-1 0 0 0,1 1 0 0 0,0 0 0 0 0,0 0 0 0 0,1 1 0 0 0,0-1 0 0 0,0 0 0 0 0,0 0 0 0 0,1 9 0 0 0,1-10-54 0 0,0-1 1 0 0,0 0 0 0 0,0 0-1 0 0,0 0 1 0 0,1 0-1 0 0,-1 0 1 0 0,1-1 0 0 0,0 1-1 0 0,0 0 1 0 0,1-1-1 0 0,-1 0 1 0 0,1 1 0 0 0,-1-1-1 0 0,1 0 1 0 0,0 0-1 0 0,0-1 1 0 0,1 1 0 0 0,-1 0-1 0 0,1-1 1 0 0,-1 0-1 0 0,1 0 1 0 0,0 0 0 0 0,-1 0-1 0 0,1-1 1 0 0,0 1-1 0 0,0-1 1 0 0,5 1 0 0 0,1 0-168 0 0,0 0 1 0 0,0-1 0 0 0,1 0 0 0 0,-1 0 0 0 0,1-1 0 0 0,-1 0-1 0 0,0-1 1 0 0,1 0 0 0 0,16-5 0 0 0,-20 4-197 0 0,0-1 1 0 0,-1 1-1 0 0,1-2 0 0 0,-1 1 1 0 0,1-1-1 0 0,-1 0 0 0 0,0 0 0 0 0,-1-1 1 0 0,1 1-1 0 0,-1-1 0 0 0,0-1 1 0 0,0 1-1 0 0,-1-1 0 0 0,1 0 1 0 0,-1 0-1 0 0,0 0 0 0 0,-1 0 0 0 0,0-1 1 0 0,3-7-1 0 0,4-11-2714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5.838"/>
    </inkml:context>
    <inkml:brush xml:id="br0">
      <inkml:brushProperty name="width" value="0.1" units="cm"/>
      <inkml:brushProperty name="height" value="0.1" units="cm"/>
      <inkml:brushProperty name="color" value="#FFFFFF"/>
    </inkml:brush>
  </inkml:definitions>
  <inkml:trace contextRef="#ctx0" brushRef="#br0">44 250 2612 0 0,'-44'-250'6134'0'0,"69"408"-2136"0"0,2 2-3001 0 0,31 236 803 0 0,-57-388-1802 0 0,1 1-1 0 0,-1-1 1 0 0,2 0-1 0 0,-1 0 1 0 0,7 13-1 0 0,-8-19-149 0 0,0 0 0 0 0,0 0 1 0 0,0 0-1 0 0,0 0 0 0 0,1-1 0 0 0,-1 1 0 0 0,1 0 1 0 0,0-1-1 0 0,-1 1 0 0 0,1-1 0 0 0,2 2 0 0 0,-2-2-133 0 0,-1-1-1 0 0,1 1 0 0 0,0-1 0 0 0,-1 1 0 0 0,1-1 1 0 0,-1 0-1 0 0,1 1 0 0 0,0-1 0 0 0,-1 0 1 0 0,1 0-1 0 0,-1 0 0 0 0,1 0 0 0 0,0-1 0 0 0,-1 1 1 0 0,1 0-1 0 0,-1-1 0 0 0,3 0 0 0 0,11-5-2834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8.216"/>
    </inkml:context>
    <inkml:brush xml:id="br0">
      <inkml:brushProperty name="width" value="0.1" units="cm"/>
      <inkml:brushProperty name="height" value="0.1" units="cm"/>
      <inkml:brushProperty name="color" value="#FFFFFF"/>
    </inkml:brush>
  </inkml:definitions>
  <inkml:trace contextRef="#ctx0" brushRef="#br0">5 98 1356 0 0,'0'-1'276'0'0,"-1"1"0"0"0,1-1 0 0 0,-1 0-1 0 0,1-1 1 0 0,-1 1 0 0 0,1 0 0 0 0,0 0 0 0 0,-1 0-1 0 0,1 0 1 0 0,0 0 0 0 0,0 0 0 0 0,0 0 0 0 0,0 0-1 0 0,0 0 1 0 0,0-1 0 0 0,0 1 0 0 0,0 0 0 0 0,0 0-1 0 0,1 0 1 0 0,-1 0 0 0 0,0 0 0 0 0,1 0 0 0 0,-1 0-1 0 0,1 0 1 0 0,0-2 0 0 0,1 1-24 0 0,0 1 1 0 0,0-1 0 0 0,0 0-1 0 0,0 0 1 0 0,0 1-1 0 0,0-1 1 0 0,0 1-1 0 0,0-1 1 0 0,1 1 0 0 0,4-2-1 0 0,8-2-5 0 0,1 1 0 0 0,0 1 0 0 0,16-3 0 0 0,-20 4 479 0 0,180-24 1712 0 0,-110 23-7981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6.190"/>
    </inkml:context>
    <inkml:brush xml:id="br0">
      <inkml:brushProperty name="width" value="0.1" units="cm"/>
      <inkml:brushProperty name="height" value="0.1" units="cm"/>
      <inkml:brushProperty name="color" value="#FFFFFF"/>
    </inkml:brush>
  </inkml:definitions>
  <inkml:trace contextRef="#ctx0" brushRef="#br0">52 14 4744 0 0,'-5'-5'4282'0'0,"6"5"-4216"0"0,-12 16 1558 0 0,-8 25-625 0 0,15-29-761 0 0,0-1 0 0 0,2 0-1 0 0,-1 1 1 0 0,1-1 0 0 0,1 1 0 0 0,0-1-1 0 0,1 1 1 0 0,0 0 0 0 0,2 14-1 0 0,-1-21-178 0 0,0-1-1 0 0,0 0 1 0 0,0 0-1 0 0,1 1 1 0 0,-1-1-1 0 0,1 0 0 0 0,0 0 1 0 0,0-1-1 0 0,0 1 1 0 0,1 0-1 0 0,0-1 0 0 0,-1 1 1 0 0,1-1-1 0 0,0 0 1 0 0,1 0-1 0 0,-1 0 1 0 0,0 0-1 0 0,1-1 0 0 0,0 1 1 0 0,-1-1-1 0 0,1 0 1 0 0,0 0-1 0 0,0 0 0 0 0,0-1 1 0 0,1 1-1 0 0,-1-1 1 0 0,7 1-1 0 0,-4-1-32 0 0,1-1 0 0 0,0 0 0 0 0,0 0 0 0 0,0-1 0 0 0,0 0 0 0 0,-1 0 0 0 0,1-1 0 0 0,0 0 0 0 0,-1-1 0 0 0,0 1 0 0 0,1-1 0 0 0,-1-1 0 0 0,0 1 0 0 0,0-1 0 0 0,-1 0 0 0 0,1-1 0 0 0,-1 0 0 0 0,0 0 0 0 0,0 0-1 0 0,6-8 1 0 0,-8 9-34 0 0,0 0 0 0 0,0 0 0 0 0,0-1-1 0 0,-1 0 1 0 0,1 0 0 0 0,-1 0-1 0 0,0 0 1 0 0,-1 0 0 0 0,1-1-1 0 0,-1 1 1 0 0,0-1 0 0 0,0 0-1 0 0,-1 1 1 0 0,0-1 0 0 0,0 0 0 0 0,0 0-1 0 0,-1 0 1 0 0,0 0 0 0 0,0 0-1 0 0,0 0 1 0 0,-1 0 0 0 0,0 1-1 0 0,0-1 1 0 0,0 0 0 0 0,-1 0-1 0 0,0 1 1 0 0,-3-8 0 0 0,2 8-12 0 0,0 1 0 0 0,0 0 1 0 0,0-1-1 0 0,-1 2 0 0 0,0-1 0 0 0,0 0 1 0 0,0 1-1 0 0,0 0 0 0 0,0-1 1 0 0,-1 2-1 0 0,1-1 0 0 0,-1 0 0 0 0,0 1 1 0 0,0 0-1 0 0,0 0 0 0 0,0 1 0 0 0,0-1 1 0 0,0 1-1 0 0,0 0 0 0 0,-7 0 1 0 0,-50 0-2172 0 0,6 8-3648 0 0,44-5 3010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6.678"/>
    </inkml:context>
    <inkml:brush xml:id="br0">
      <inkml:brushProperty name="width" value="0.1" units="cm"/>
      <inkml:brushProperty name="height" value="0.1" units="cm"/>
      <inkml:brushProperty name="color" value="#FFFFFF"/>
    </inkml:brush>
  </inkml:definitions>
  <inkml:trace contextRef="#ctx0" brushRef="#br0">1 0 3756 0 0,'2'22'834'0'0,"0"-1"0"0"0,2 0 0 0 0,0 0 1 0 0,8 21-1 0 0,4 18-68 0 0,11 77 664 0 0,-26-131-869 0 0,-2-7-142 0 0,-4-16 107 0 0,-5-26 53 0 0,9 27-318 0 0,1 0 0 0 0,0-1 0 0 0,5-26 0 0 0,-4 37-206 0 0,0 0 1 0 0,0-1-1 0 0,1 1 0 0 0,-1 0 1 0 0,2 0-1 0 0,-1 1 1 0 0,1-1-1 0 0,0 0 1 0 0,0 1-1 0 0,0-1 1 0 0,1 1-1 0 0,5-7 1 0 0,-6 11-39 0 0,0-1 0 0 0,0 0 0 0 0,0 1 0 0 0,0-1 0 0 0,0 1 1 0 0,0 0-1 0 0,0 0 0 0 0,1 0 0 0 0,-1 1 0 0 0,0-1 1 0 0,0 1-1 0 0,1 0 0 0 0,-1 0 0 0 0,0 0 0 0 0,1 0 0 0 0,-1 0 1 0 0,0 1-1 0 0,1-1 0 0 0,-1 1 0 0 0,0 0 0 0 0,0 0 0 0 0,0 0 1 0 0,0 1-1 0 0,6 2 0 0 0,2 2 19 0 0,0 0 1 0 0,0 0 0 0 0,0 1-1 0 0,-1 1 1 0 0,12 10-1 0 0,-7-2-55 0 0,-1 1 0 0 0,-1 0-1 0 0,-1 1 1 0 0,0 0-1 0 0,-1 0 1 0 0,-1 2 0 0 0,-1-1-1 0 0,0 1 1 0 0,5 23-1 0 0,-14-48 33 0 0,1 0-1 0 0,-1 0 1 0 0,1 0-1 0 0,0 0 1 0 0,0 0-1 0 0,3-5 1 0 0,0-7 39 0 0,1-6 40 0 0,1-1 0 0 0,1 1 0 0 0,2 0 0 0 0,14-29 0 0 0,-19 43-67 0 0,1 0 0 0 0,0 1 0 0 0,0 0 0 0 0,1 0-1 0 0,0 0 1 0 0,0 0 0 0 0,1 1 0 0 0,0 0 0 0 0,1 1-1 0 0,-1 0 1 0 0,1 0 0 0 0,1 0 0 0 0,13-6 0 0 0,-20 11-19 0 0,1 0 1 0 0,0 0 0 0 0,0 0-1 0 0,0 0 1 0 0,0 1 0 0 0,-1-1-1 0 0,1 1 1 0 0,0 0 0 0 0,0 0-1 0 0,0 0 1 0 0,0 0 0 0 0,0 1-1 0 0,0-1 1 0 0,0 1-1 0 0,0 0 1 0 0,-1 0 0 0 0,5 1-1 0 0,-2 1 8 0 0,0 0-1 0 0,0 0 1 0 0,0 0-1 0 0,-1 1 0 0 0,1-1 1 0 0,-1 1-1 0 0,0 0 0 0 0,6 8 1 0 0,-3-3 15 0 0,0 1 0 0 0,-1 0 0 0 0,0 0 0 0 0,-1 0 0 0 0,0 1 0 0 0,0 0 0 0 0,-1 0-1 0 0,3 15 1 0 0,-6-15-43 0 0,0-1-1 0 0,-1 0 0 0 0,0 1 0 0 0,0-1 1 0 0,-1 0-1 0 0,-1 0 0 0 0,0 0 0 0 0,-6 18 0 0 0,3-13-1189 0 0,-1 1 0 0 0,0-2 0 0 0,-1 1-1 0 0,-17 25 1 0 0,17-31-560 0 0,0-2-1129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7.125"/>
    </inkml:context>
    <inkml:brush xml:id="br0">
      <inkml:brushProperty name="width" value="0.1" units="cm"/>
      <inkml:brushProperty name="height" value="0.1" units="cm"/>
      <inkml:brushProperty name="color" value="#FFFFFF"/>
    </inkml:brush>
  </inkml:definitions>
  <inkml:trace contextRef="#ctx0" brushRef="#br0">1 0 3888 0 0,'11'3'2179'0'0,"14"13"-1611"0"0,-1 2 0 0 0,-1 0 0 0 0,0 2 0 0 0,21 23 0 0 0,-29-27-237 0 0,214 220 1639 0 0,-206-209-2467 0 0,39 40-2784 0 0,-57-62 2736 0 0,1 0 0 0 0,0-1 0 0 0,0 1 0 0 0,0-1-1 0 0,1-1 1 0 0,-1 1 0 0 0,1-1 0 0 0,0 0 0 0 0,8 3 0 0 0,-2-4-490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7.466"/>
    </inkml:context>
    <inkml:brush xml:id="br0">
      <inkml:brushProperty name="width" value="0.1" units="cm"/>
      <inkml:brushProperty name="height" value="0.1" units="cm"/>
      <inkml:brushProperty name="color" value="#FFFFFF"/>
    </inkml:brush>
  </inkml:definitions>
  <inkml:trace contextRef="#ctx0" brushRef="#br0">139 121 1160 0 0,'-19'-109'5183'0'0,"20"109"-5128"0"0,-1-1 0 0 0,0 1-1 0 0,0 0 1 0 0,0-1 0 0 0,0 1-1 0 0,0 0 1 0 0,0-1 0 0 0,0 1-1 0 0,0-1 1 0 0,0 1 0 0 0,0 0 0 0 0,0-1-1 0 0,0 1 1 0 0,0 0 0 0 0,0-1-1 0 0,0 1 1 0 0,0 0 0 0 0,-1-1-1 0 0,1 1 1 0 0,0 0 0 0 0,0-1-1 0 0,0 1 1 0 0,0 0 0 0 0,-1 0-1 0 0,1-1 1 0 0,0 1 0 0 0,0 0 0 0 0,-1 0-1 0 0,1-1 1 0 0,0 1 0 0 0,-1 0-1 0 0,1 0 1 0 0,0 0 0 0 0,0-1-1 0 0,-1 1 1 0 0,1 0 0 0 0,0 0-1 0 0,-1 0 1 0 0,1 0 0 0 0,-1 0-1 0 0,-6 15 980 0 0,-2 26-176 0 0,0 74 785 0 0,3-22-848 0 0,-15 105 296 0 0,-37 137-1052 0 0,58-334-75 0 0,-1 5-609 0 0,0 1-1 0 0,0 0 1 0 0,1 0 0 0 0,0 0-1 0 0,0 0 1 0 0,1 0-1 0 0,1 8 1 0 0,1-6-2544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7.824"/>
    </inkml:context>
    <inkml:brush xml:id="br0">
      <inkml:brushProperty name="width" value="0.1" units="cm"/>
      <inkml:brushProperty name="height" value="0.1" units="cm"/>
      <inkml:brushProperty name="color" value="#FFFFFF"/>
    </inkml:brush>
  </inkml:definitions>
  <inkml:trace contextRef="#ctx0" brushRef="#br0">351 83 4660 0 0,'0'-3'357'0'0,"0"-1"0"0"0,0 0 0 0 0,-1 1 0 0 0,0-1 0 0 0,1 0 0 0 0,-1 1-1 0 0,0-1 1 0 0,-1 1 0 0 0,1-1 0 0 0,-1 1 0 0 0,-2-4 0 0 0,2 4-242 0 0,0 0-1 0 0,-1 0 1 0 0,1 1 0 0 0,-1-1 0 0 0,1 1-1 0 0,-1-1 1 0 0,0 1 0 0 0,0 0 0 0 0,0 0-1 0 0,0 1 1 0 0,0-1 0 0 0,-1 1 0 0 0,1-1-1 0 0,-1 1 1 0 0,1 0 0 0 0,0 0 0 0 0,-1 1-1 0 0,-5-2 1 0 0,-2 2 40 0 0,1-1 0 0 0,0 1 0 0 0,-1 1 0 0 0,1 0 0 0 0,0 1 0 0 0,0-1 0 0 0,0 2 0 0 0,0 0 0 0 0,0 0 0 0 0,0 0 0 0 0,1 2-1 0 0,0-1 1 0 0,-1 1 0 0 0,-11 9 0 0 0,11-7-37 0 0,0 1 0 0 0,0 0-1 0 0,1 1 1 0 0,0 0 0 0 0,1 0-1 0 0,0 1 1 0 0,0 0 0 0 0,1 0-1 0 0,1 1 1 0 0,0 0 0 0 0,-8 19-1 0 0,12-25-69 0 0,0-1-1 0 0,1 1 0 0 0,-1 0 1 0 0,1 0-1 0 0,1 0 0 0 0,-1 0 0 0 0,1 1 1 0 0,-1-1-1 0 0,2 0 0 0 0,-1 0 1 0 0,0 0-1 0 0,1 0 0 0 0,0 0 0 0 0,0 0 1 0 0,1 0-1 0 0,-1 0 0 0 0,1 0 1 0 0,0-1-1 0 0,3 6 0 0 0,-1-4-95 0 0,0 0-1 0 0,1 0 1 0 0,-1-1-1 0 0,1 0 0 0 0,0 0 1 0 0,1 0-1 0 0,-1 0 1 0 0,1-1-1 0 0,0 0 1 0 0,0 0-1 0 0,0-1 0 0 0,12 5 1 0 0,-10-4-100 0 0,1-1-1 0 0,-1-1 1 0 0,1 0 0 0 0,0 0 0 0 0,-1 0 0 0 0,1-1-1 0 0,0-1 1 0 0,0 1 0 0 0,0-1 0 0 0,12-2-1 0 0,-16 1 21 0 0,1 0 0 0 0,0 0 0 0 0,0-1 0 0 0,-1 0 0 0 0,1 0-1 0 0,-1 0 1 0 0,1-1 0 0 0,-1 0 0 0 0,0 0 0 0 0,0 0-1 0 0,0 0 1 0 0,-1-1 0 0 0,1 0 0 0 0,-1 0 0 0 0,8-9-1 0 0,-3 1-258 0 0,0 0 0 0 0,-1-1 0 0 0,12-26 0 0 0,-12 19-2144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8.207"/>
    </inkml:context>
    <inkml:brush xml:id="br0">
      <inkml:brushProperty name="width" value="0.1" units="cm"/>
      <inkml:brushProperty name="height" value="0.1" units="cm"/>
      <inkml:brushProperty name="color" value="#FFFFFF"/>
    </inkml:brush>
  </inkml:definitions>
  <inkml:trace contextRef="#ctx0" brushRef="#br0">20 49 11025 0 0,'0'-7'171'0'0,"0"-20"234"0"0,1 27-384 0 0,-1-1-1 0 0,0 1 0 0 0,0-1 0 0 0,0 0 0 0 0,0 1 1 0 0,0-1-1 0 0,0 1 0 0 0,0-1 0 0 0,0 1 0 0 0,0-1 0 0 0,-1 1 1 0 0,1-1-1 0 0,0 1 0 0 0,0-1 0 0 0,0 1 0 0 0,0-1 0 0 0,-1 1 1 0 0,1-1-1 0 0,0 1 0 0 0,-1-1 0 0 0,1 1 0 0 0,0 0 1 0 0,-1-1-1 0 0,1 1 0 0 0,-1-1 0 0 0,1 1 0 0 0,0 0 0 0 0,-1 0 1 0 0,1-1-1 0 0,-1 1 0 0 0,0-1 0 0 0,0 2 11 0 0,0 0 0 0 0,0 0 1 0 0,0-1-1 0 0,1 1 0 0 0,-1 0 0 0 0,0 0 0 0 0,1 0 0 0 0,-1 0 0 0 0,0 0 0 0 0,1 0 1 0 0,-1 0-1 0 0,1 0 0 0 0,-1 0 0 0 0,1 0 0 0 0,0 0 0 0 0,-1 0 0 0 0,1 0 0 0 0,0 0 1 0 0,0 0-1 0 0,0 1 0 0 0,0-1 0 0 0,0 1 0 0 0,-2 29 372 0 0,2-31-394 0 0,0 14 103 0 0,1 1-1 0 0,1-1 1 0 0,0 1-1 0 0,1-1 1 0 0,7 22-1 0 0,-7-27-674 0 0,1-1 0 0 0,-1 1 0 0 0,1-1 0 0 0,1 0 0 0 0,0 0 0 0 0,0 0 0 0 0,1-1 0 0 0,-1 0 0 0 0,14 13 0 0 0,-6-11-2491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8.575"/>
    </inkml:context>
    <inkml:brush xml:id="br0">
      <inkml:brushProperty name="width" value="0.1" units="cm"/>
      <inkml:brushProperty name="height" value="0.1" units="cm"/>
      <inkml:brushProperty name="color" value="#FFFFFF"/>
    </inkml:brush>
  </inkml:definitions>
  <inkml:trace contextRef="#ctx0" brushRef="#br0">1 60 4252 0 0,'4'82'2689'0'0,"15"88"0"0"0,-16-151-2618 0 0,-4-13 29 0 0,-3-12 129 0 0,-2-14 183 0 0,6 10-339 0 0,1-1 0 0 0,0 1 0 0 0,0 0 0 0 0,1-1 0 0 0,0 1 1 0 0,1 0-1 0 0,0 0 0 0 0,1 0 0 0 0,0 1 0 0 0,1-1 0 0 0,0 1 0 0 0,0 0 0 0 0,1 0 0 0 0,0 1 0 0 0,0 0 0 0 0,1 0 0 0 0,10-10 0 0 0,-4 7-568 0 0,0 1-1 0 0,1 1 1 0 0,0 0 0 0 0,0 0-1 0 0,1 2 1 0 0,0 0 0 0 0,0 0 0 0 0,0 2-1 0 0,1 0 1 0 0,20-4 0 0 0,22-4-3094 0 0,-41 10 2473 0 0</inkml:trace>
  <inkml:trace contextRef="#ctx0" brushRef="#br0" timeOffset="1">421 1 1336 0 0,'-1'24'5803'0'0,"-1"7"-3578"0"0,-4 49-989 0 0,6-56-924 0 0,1 41 235 0 0,5-35-2965 0 0,7-4-3589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8.916"/>
    </inkml:context>
    <inkml:brush xml:id="br0">
      <inkml:brushProperty name="width" value="0.1" units="cm"/>
      <inkml:brushProperty name="height" value="0.1" units="cm"/>
      <inkml:brushProperty name="color" value="#FFFFFF"/>
    </inkml:brush>
  </inkml:definitions>
  <inkml:trace contextRef="#ctx0" brushRef="#br0">25 90 1400 0 0,'-17'-7'3282'0'0,"28"15"-783"0"0,-10-7-2386 0 0,1-1 0 0 0,-1 1-1 0 0,1 0 1 0 0,-1-1 0 0 0,0 0 0 0 0,1 1-1 0 0,-1-1 1 0 0,1 0 0 0 0,-1 0 0 0 0,1 0-1 0 0,-1 0 1 0 0,3 0 0 0 0,-3 0-107 0 0,0 0-1 0 0,-1-1 1 0 0,1 1 0 0 0,0 0-1 0 0,-1-1 1 0 0,1 1 0 0 0,-1-1-1 0 0,1 1 1 0 0,0-1 0 0 0,-1 1-1 0 0,1-1 1 0 0,-1 1 0 0 0,1-1-1 0 0,-1 1 1 0 0,0-1 0 0 0,1 0-1 0 0,-1 1 1 0 0,0-1 0 0 0,1 0-1 0 0,-1 1 1 0 0,0-1-1 0 0,0 0 1 0 0,1 0 0 0 0,-1 1-1 0 0,0-1 1 0 0,0 0 0 0 0,0 0-1 0 0,0 1 1 0 0,0-1 0 0 0,0 0-1 0 0,0-1 1 0 0,-1-2-29 0 0,1 1-1 0 0,0-1 1 0 0,-1 0-1 0 0,0 0 0 0 0,0 1 1 0 0,0-1-1 0 0,0 0 1 0 0,0 1-1 0 0,-1-1 1 0 0,0 1-1 0 0,0 0 1 0 0,-2-5-1 0 0,2 6-492 0 0,0 0-1 0 0,0 0 0 0 0,0 0 1 0 0,0 0-1 0 0,0 0 1 0 0,-1 0-1 0 0,1 0 0 0 0,0 1 1 0 0,-1-1-1 0 0,-3-1 1 0 0,0 1-528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29.458"/>
    </inkml:context>
    <inkml:brush xml:id="br0">
      <inkml:brushProperty name="width" value="0.1" units="cm"/>
      <inkml:brushProperty name="height" value="0.1" units="cm"/>
      <inkml:brushProperty name="color" value="#FFFFFF"/>
    </inkml:brush>
  </inkml:definitions>
  <inkml:trace contextRef="#ctx0" brushRef="#br0">203 109 1700 0 0,'8'-4'1076'0'0,"0"-1"0"0"0,-1 0-1 0 0,1 0 1 0 0,-1-1 0 0 0,0 1 0 0 0,9-11 0 0 0,-15 14-916 0 0,0 1 0 0 0,0 0 0 0 0,0-1 0 0 0,0 1 1 0 0,0 0-1 0 0,0-1 0 0 0,-1 1 0 0 0,1-1 0 0 0,0 0 1 0 0,-1 1-1 0 0,0-1 0 0 0,1 1 0 0 0,-1-1 0 0 0,0 0 0 0 0,0 1 1 0 0,1-1-1 0 0,-2-2 0 0 0,1 2-82 0 0,-1 0 0 0 0,1 1 0 0 0,-1-1 0 0 0,0 1-1 0 0,0-1 1 0 0,0 1 0 0 0,0-1 0 0 0,0 1 0 0 0,0 0 0 0 0,-1-1 0 0 0,1 1-1 0 0,0 0 1 0 0,-1 0 0 0 0,1 0 0 0 0,0 0 0 0 0,-1 0 0 0 0,0 0 0 0 0,1 0 0 0 0,-1 1-1 0 0,-2-2 1 0 0,-1 1-20 0 0,1 0 0 0 0,-1 0 0 0 0,0 0 0 0 0,1 0 0 0 0,-1 1 0 0 0,0 0 0 0 0,0 0 0 0 0,1 0 0 0 0,-1 1 0 0 0,0-1 0 0 0,1 1 0 0 0,-1 0 0 0 0,0 1 0 0 0,1-1 0 0 0,-1 1 0 0 0,1 0 0 0 0,-8 4 0 0 0,-1 1-3 0 0,0 1 0 0 0,0 1 0 0 0,1 0 1 0 0,-13 12-1 0 0,17-13-9 0 0,0 0 0 0 0,0 1 0 0 0,1 0 0 0 0,0 1 0 0 0,1-1 0 0 0,0 1 0 0 0,0 0 0 0 0,1 1 0 0 0,1-1 0 0 0,-6 19 1 0 0,9-26-51 0 0,0 1 0 0 0,0-1 0 0 0,0 1 0 0 0,1-1 1 0 0,-1 1-1 0 0,1 0 0 0 0,0-1 0 0 0,0 1 0 0 0,1 0 1 0 0,-1-1-1 0 0,1 1 0 0 0,-1 0 0 0 0,1-1 1 0 0,0 1-1 0 0,1-1 0 0 0,-1 1 0 0 0,0-1 0 0 0,1 0 1 0 0,0 0-1 0 0,0 1 0 0 0,0-1 0 0 0,0 0 0 0 0,0-1 1 0 0,1 1-1 0 0,-1 0 0 0 0,1-1 0 0 0,0 1 0 0 0,0-1 1 0 0,0 0-1 0 0,0 0 0 0 0,0 0 0 0 0,0 0 1 0 0,1-1-1 0 0,-1 1 0 0 0,0-1 0 0 0,6 2 0 0 0,-3-1-78 0 0,0 0 0 0 0,0-1 0 0 0,1 1 0 0 0,-1-1 0 0 0,1-1 0 0 0,-1 1 0 0 0,0-1 0 0 0,1 0 0 0 0,-1 0 0 0 0,1-1 0 0 0,-1 0 0 0 0,0 0 0 0 0,1 0 0 0 0,-1-1 0 0 0,0 0-1 0 0,11-5 1 0 0,-12 4 45 0 0,0-1-1 0 0,0 1 0 0 0,-1-1 0 0 0,1 0 1 0 0,-1 0-1 0 0,0 0 0 0 0,0-1 0 0 0,0 1 1 0 0,0-1-1 0 0,-1 0 0 0 0,0 0 0 0 0,0-1 1 0 0,-1 1-1 0 0,1 0 0 0 0,-1-1 0 0 0,0 0 1 0 0,0 1-1 0 0,1-9 0 0 0,0-5 289 0 0,0 0 0 0 0,1-22 0 0 0,-4 41-221 0 0,15 38 197 0 0,-7-22-350 0 0,1 1 0 0 0,1-1 0 0 0,0-1 0 0 0,24 28 0 0 0,-26-36-603 0 0,-1 1 0 0 0,1-1 0 0 0,1-1 0 0 0,-1 0 1 0 0,1 0-1 0 0,10 5 0 0 0,-2-4-2402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0.016"/>
    </inkml:context>
    <inkml:brush xml:id="br0">
      <inkml:brushProperty name="width" value="0.1" units="cm"/>
      <inkml:brushProperty name="height" value="0.1" units="cm"/>
      <inkml:brushProperty name="color" value="#FFFFFF"/>
    </inkml:brush>
  </inkml:definitions>
  <inkml:trace contextRef="#ctx0" brushRef="#br0">17 64 4860 0 0,'0'-11'624'0'0,"0"7"-374"0"0,0 0 0 0 0,0-1 0 0 0,0 1 1 0 0,0 0-1 0 0,-1 0 0 0 0,0 0 0 0 0,0 0 0 0 0,0 0 1 0 0,0 1-1 0 0,0-1 0 0 0,-3-5 0 0 0,3 12-28 0 0,0 0 0 0 0,0 0 0 0 0,0 0 0 0 0,0 0 1 0 0,1 0-1 0 0,-1 0 0 0 0,1 0 0 0 0,0 3 0 0 0,1 77 656 0 0,3 0 0 0 0,31 163 0 0 0,-5-58-342 0 0,-28-166-427 0 0,-1-13-81 0 0,-1-27-137 0 0,0 17 104 0 0,5-124-41 0 0,-4 112 86 0 0,1 0-1 0 0,1 1 1 0 0,0-1 0 0 0,0 0 0 0 0,2 1 0 0 0,-1 0 0 0 0,10-18 0 0 0,-12 27-37 0 0,0-1-1 0 0,0 1 1 0 0,1 0-1 0 0,-1 0 1 0 0,1 0 0 0 0,0 0-1 0 0,-1 0 1 0 0,1 0-1 0 0,1 1 1 0 0,-1-1-1 0 0,0 1 1 0 0,0 0-1 0 0,1 0 1 0 0,0 0-1 0 0,-1 1 1 0 0,1-1 0 0 0,0 1-1 0 0,6-2 1 0 0,-4 3 1 0 0,0 0 1 0 0,-1 0-1 0 0,1 0 1 0 0,0 0 0 0 0,0 1-1 0 0,-1 0 1 0 0,1 0-1 0 0,-1 1 1 0 0,1 0 0 0 0,-1 0-1 0 0,10 4 1 0 0,-1 2 15 0 0,0 0 0 0 0,-1 1 0 0 0,0 1 0 0 0,0 0-1 0 0,-1 1 1 0 0,0 0 0 0 0,-1 1 0 0 0,13 17 0 0 0,-19-23-3 0 0,0 1-1 0 0,-1 0 1 0 0,0 0 0 0 0,0 1-1 0 0,0-1 1 0 0,-1 1-1 0 0,0 0 1 0 0,-1 0 0 0 0,2 9-1 0 0,-3-13-8 0 0,-1 0-1 0 0,0 0 1 0 0,0-1-1 0 0,0 1 1 0 0,0 0-1 0 0,-1-1 1 0 0,0 1-1 0 0,0 0 1 0 0,0-1 0 0 0,0 1-1 0 0,0-1 1 0 0,-1 1-1 0 0,1-1 1 0 0,-1 0-1 0 0,0 0 1 0 0,0 1-1 0 0,0-1 1 0 0,-1-1-1 0 0,1 1 1 0 0,-1 0-1 0 0,1 0 1 0 0,-5 2-1 0 0,-2 2 13 0 0,0-2 0 0 0,0 1-1 0 0,-1-1 1 0 0,0-1-1 0 0,1 0 1 0 0,-1 0 0 0 0,-1-1-1 0 0,1 0 1 0 0,0-1 0 0 0,-1 0-1 0 0,-18 1 1 0 0,8-2-221 0 0,0-1 0 0 0,0 0-1 0 0,0-2 1 0 0,0-1 0 0 0,-21-4 0 0 0,41 6-7 0 0,-1 1-322 0 0,0 0 0 0 0,0-1 0 0 0,0 0 0 0 0,-1 1 0 0 0,1-1 0 0 0,0 0 0 0 0,1 0 0 0 0,-1 0 0 0 0,0 0 0 0 0,-3-2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8.559"/>
    </inkml:context>
    <inkml:brush xml:id="br0">
      <inkml:brushProperty name="width" value="0.1" units="cm"/>
      <inkml:brushProperty name="height" value="0.1" units="cm"/>
      <inkml:brushProperty name="color" value="#FFFFFF"/>
    </inkml:brush>
  </inkml:definitions>
  <inkml:trace contextRef="#ctx0" brushRef="#br0">157 1 4860 0 0,'-6'2'442'0'0,"0"1"0"0"0,0 0-1 0 0,0 0 1 0 0,0 0-1 0 0,1 1 1 0 0,-1 0 0 0 0,1 0-1 0 0,0 0 1 0 0,1 1 0 0 0,-1 0-1 0 0,-7 10 1 0 0,0 3 222 0 0,1 0-1 0 0,-12 26 1 0 0,-1 2 662 0 0,24-46-1301 0 0,-1 1 1 0 0,1-1-1 0 0,0 1 1 0 0,-1-1-1 0 0,1 1 1 0 0,-1-1-1 0 0,1 1 1 0 0,0-1 0 0 0,0 1-1 0 0,-1-1 1 0 0,1 1-1 0 0,0 0 1 0 0,0-1-1 0 0,0 1 1 0 0,-1-1-1 0 0,1 1 1 0 0,0 0 0 0 0,0-1-1 0 0,0 1 1 0 0,0-1-1 0 0,0 1 1 0 0,0 0-1 0 0,0-1 1 0 0,0 1-1 0 0,1-1 1 0 0,-1 1 0 0 0,0 0-1 0 0,0-1 1 0 0,0 1-1 0 0,1-1 1 0 0,-1 1-1 0 0,0-1 1 0 0,1 1 0 0 0,-1-1-1 0 0,0 1 1 0 0,1-1-1 0 0,-1 1 1 0 0,1-1-1 0 0,-1 1 1 0 0,1-1-1 0 0,-1 0 1 0 0,1 1 0 0 0,-1-1-1 0 0,1 1 1 0 0,33 2 395 0 0,-12-2-407 0 0,0 3 15 0 0,0 1 0 0 0,39 14-1 0 0,-55-17-22 0 0,0 0-1 0 0,-1 1 1 0 0,1 0-1 0 0,-1 0 0 0 0,0 0 1 0 0,0 1-1 0 0,0 0 1 0 0,0 0-1 0 0,-1 0 0 0 0,1 0 1 0 0,-1 1-1 0 0,0-1 1 0 0,-1 1-1 0 0,1 0 0 0 0,4 10 1 0 0,-7-12-2 0 0,0 0 0 0 0,0 1 0 0 0,-1-1 0 0 0,1 0 0 0 0,-1 0 1 0 0,0 1-1 0 0,0-1 0 0 0,0 0 0 0 0,0 0 0 0 0,-1 1 0 0 0,1-1 0 0 0,-1 0 0 0 0,0 0 1 0 0,0 0-1 0 0,0 0 0 0 0,0 0 0 0 0,-1 0 0 0 0,1 0 0 0 0,-1 0 0 0 0,1 0 1 0 0,-1-1-1 0 0,0 1 0 0 0,0-1 0 0 0,-1 1 0 0 0,1-1 0 0 0,0 0 0 0 0,-1 0 1 0 0,-3 3-1 0 0,-5 3 22 0 0,0 0 0 0 0,0 0 0 0 0,0-1 1 0 0,-1-1-1 0 0,-19 8 0 0 0,18-10 101 0 0,1 0-1 0 0,-1-1 1 0 0,0 0 0 0 0,0-1-1 0 0,-21 0 1 0 0,-9-1-5761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0.373"/>
    </inkml:context>
    <inkml:brush xml:id="br0">
      <inkml:brushProperty name="width" value="0.1" units="cm"/>
      <inkml:brushProperty name="height" value="0.1" units="cm"/>
      <inkml:brushProperty name="color" value="#FFFFFF"/>
    </inkml:brush>
  </inkml:definitions>
  <inkml:trace contextRef="#ctx0" brushRef="#br0">0 1 5489 0 0,'8'73'6193'0'0,"6"76"-4626"0"0,-11 3-442 0 0,1 45-235 0 0,3-67-6388 0 0,-6-119 3730 0 0,1-3-1158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1.042"/>
    </inkml:context>
    <inkml:brush xml:id="br0">
      <inkml:brushProperty name="width" value="0.1" units="cm"/>
      <inkml:brushProperty name="height" value="0.1" units="cm"/>
      <inkml:brushProperty name="color" value="#FFFFFF"/>
    </inkml:brush>
  </inkml:definitions>
  <inkml:trace contextRef="#ctx0" brushRef="#br0">0 339 3548 0 0,'81'-44'2746'0'0,"-60"35"-2181"0"0,-1-2 1 0 0,0 0 0 0 0,0-2-1 0 0,-2 0 1 0 0,30-26 0 0 0,-45 35-397 0 0,0 1 1 0 0,0-1 0 0 0,-1 0 0 0 0,1 1 0 0 0,-1-1 0 0 0,0 0 0 0 0,0-1 0 0 0,0 1 0 0 0,-1 0-1 0 0,0-1 1 0 0,0 1 0 0 0,0 0 0 0 0,0-1 0 0 0,0 1 0 0 0,-1-1 0 0 0,0-7 0 0 0,-1 8-77 0 0,1 1 0 0 0,0 0 0 0 0,-1 0 0 0 0,0 0 0 0 0,0-1 0 0 0,0 1 0 0 0,0 0 0 0 0,0 0 0 0 0,-1 0 0 0 0,1 1 0 0 0,-1-1 0 0 0,0 0 0 0 0,0 1 0 0 0,0-1 1 0 0,0 1-1 0 0,0-1 0 0 0,-1 1 0 0 0,1 0 0 0 0,-1 0 0 0 0,1 0 0 0 0,-1 0 0 0 0,0 0 0 0 0,0 1 0 0 0,-3-2 0 0 0,4 3-53 0 0,0-1 0 0 0,0 1 0 0 0,0-1 0 0 0,-1 1 0 0 0,1 0 0 0 0,0 0 0 0 0,0 0 0 0 0,0 1 0 0 0,-1-1-1 0 0,1 0 1 0 0,0 1 0 0 0,0-1 0 0 0,0 1 0 0 0,0 0 0 0 0,0 0 0 0 0,0 0 0 0 0,0 0 0 0 0,0 0 0 0 0,0 0 0 0 0,0 0 0 0 0,1 1 0 0 0,-1-1 0 0 0,0 0 0 0 0,1 1 0 0 0,-1 0 0 0 0,1-1 0 0 0,0 1 0 0 0,-2 2-1 0 0,-5 7 82 0 0,0 1-1 0 0,1-1 0 0 0,-7 15 0 0 0,13-23-81 0 0,-5 9 46 0 0,1 0 1 0 0,0 0-1 0 0,1 0 0 0 0,0 1 0 0 0,1 0 1 0 0,1 0-1 0 0,0 0 0 0 0,0 0 0 0 0,1 0 1 0 0,2 21-1 0 0,-1-29-58 0 0,1 0 1 0 0,0 0 0 0 0,0 1 0 0 0,0-1-1 0 0,1 0 1 0 0,0 0 0 0 0,0 0 0 0 0,0 0-1 0 0,0-1 1 0 0,1 1 0 0 0,0-1-1 0 0,0 1 1 0 0,0-1 0 0 0,0 0 0 0 0,1 0-1 0 0,0 0 1 0 0,-1 0 0 0 0,2-1-1 0 0,-1 0 1 0 0,0 0 0 0 0,1 0 0 0 0,-1 0-1 0 0,1-1 1 0 0,0 1 0 0 0,0-1 0 0 0,0 0-1 0 0,0-1 1 0 0,7 2 0 0 0,5 0-103 0 0,0 0 1 0 0,0-2 0 0 0,1 0 0 0 0,-1-1-1 0 0,1 0 1 0 0,-1-2 0 0 0,0 0 0 0 0,0-1-1 0 0,0-1 1 0 0,0 0 0 0 0,0-1-1 0 0,-1-1 1 0 0,0-1 0 0 0,0 0 0 0 0,-1-1-1 0 0,0-1 1 0 0,16-11 0 0 0,-14 8-30 0 0,-1-1 0 0 0,0 0 0 0 0,0-1 0 0 0,-2-1 0 0 0,0 0 0 0 0,0-1 0 0 0,-2 0 0 0 0,0-1 0 0 0,-1-1 0 0 0,0 0 0 0 0,-2 0 0 0 0,0-1 0 0 0,12-39 0 0 0,-20 54 109 0 0,0 0-1 0 0,-1 0 0 0 0,1 0 0 0 0,-1 0 0 0 0,0-1 1 0 0,0 1-1 0 0,0 0 0 0 0,-1 0 0 0 0,1 0 0 0 0,-1 0 1 0 0,0 0-1 0 0,0 0 0 0 0,-3-5 0 0 0,3 7-1 0 0,1 1-1 0 0,-1 0 1 0 0,0 0 0 0 0,0-1-1 0 0,0 1 1 0 0,0 0 0 0 0,0 0-1 0 0,0 0 1 0 0,0 0-1 0 0,0 0 1 0 0,0 1 0 0 0,0-1-1 0 0,-1 0 1 0 0,1 0 0 0 0,0 1-1 0 0,-1-1 1 0 0,1 1 0 0 0,0-1-1 0 0,-1 1 1 0 0,1 0-1 0 0,-1-1 1 0 0,1 1 0 0 0,-1 0-1 0 0,1 0 1 0 0,0 0 0 0 0,-1 0-1 0 0,1 0 1 0 0,-1 0 0 0 0,1 0-1 0 0,-1 1 1 0 0,1-1-1 0 0,0 1 1 0 0,-1-1 0 0 0,1 1-1 0 0,0-1 1 0 0,-1 1 0 0 0,1 0-1 0 0,0-1 1 0 0,0 1-1 0 0,-2 1 1 0 0,-2 1 6 0 0,1-1-1 0 0,0 1 1 0 0,0 0 0 0 0,-1 0 0 0 0,2 0-1 0 0,-1 0 1 0 0,0 1 0 0 0,1-1-1 0 0,-1 1 1 0 0,1 0 0 0 0,0 0-1 0 0,1 1 1 0 0,-1-1 0 0 0,1 0-1 0 0,-1 1 1 0 0,1 0 0 0 0,1-1-1 0 0,-1 1 1 0 0,1 0 0 0 0,0 0 0 0 0,0 0-1 0 0,0 0 1 0 0,0 0 0 0 0,1 0-1 0 0,0 0 1 0 0,0 0 0 0 0,1 0-1 0 0,-1 0 1 0 0,3 8 0 0 0,4 11 46 0 0,0-1 0 0 0,2 0 0 0 0,1-1 0 0 0,0 0 0 0 0,15 21 0 0 0,6 15 103 0 0,-30-56-150 0 0,0-1 1 0 0,-1 1 0 0 0,1-1-1 0 0,0 0 1 0 0,-1 1 0 0 0,0-1-1 0 0,1 1 1 0 0,-1 0-1 0 0,0-1 1 0 0,0 1 0 0 0,0-1-1 0 0,0 1 1 0 0,0-1 0 0 0,0 1-1 0 0,0-1 1 0 0,0 1-1 0 0,-1 0 1 0 0,1-1 0 0 0,-1 1-1 0 0,1-1 1 0 0,-1 0 0 0 0,1 1-1 0 0,-1-1 1 0 0,-1 3-1 0 0,-1-2-1 0 0,1 1-1 0 0,-1-1 0 0 0,1 0 1 0 0,-1 0-1 0 0,0 0 0 0 0,0 0 1 0 0,1 0-1 0 0,-1-1 0 0 0,-1 1 1 0 0,1-1-1 0 0,-3 1 0 0 0,-10 2 47 0 0,0 0-1 0 0,0-1 1 0 0,-30 2 0 0 0,20-5 42 0 0,0 0 1 0 0,0-2-1 0 0,0 0 0 0 0,1-2 1 0 0,-1-1-1 0 0,-39-13 0 0 0,64 18-329 0 0,-1-1 0 0 0,1 1 0 0 0,0-1 0 0 0,-1 1-1 0 0,1-1 1 0 0,0 0 0 0 0,-1 0 0 0 0,1 1 0 0 0,0-1-1 0 0,0 0 1 0 0,-1 0 0 0 0,1 0 0 0 0,0 0 0 0 0,0 0-1 0 0,-1-2 1 0 0,2 2 19 0 0,0 0-1 0 0,0 0 0 0 0,0 1 1 0 0,0-1-1 0 0,0 0 0 0 0,0 0 1 0 0,0 0-1 0 0,0 1 0 0 0,0-1 1 0 0,0 0-1 0 0,1 0 0 0 0,-1 0 1 0 0,0 1-1 0 0,1-1 0 0 0,-1 0 1 0 0,0 0-1 0 0,1 1 1 0 0,-1-1-1 0 0,1 0 0 0 0,-1 1 1 0 0,1-1-1 0 0,-1 0 0 0 0,1 1 1 0 0,0-1-1 0 0,-1 1 0 0 0,1-1 1 0 0,0 1-1 0 0,1-1 0 0 0,11-10-2549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1.423"/>
    </inkml:context>
    <inkml:brush xml:id="br0">
      <inkml:brushProperty name="width" value="0.1" units="cm"/>
      <inkml:brushProperty name="height" value="0.1" units="cm"/>
      <inkml:brushProperty name="color" value="#FFFFFF"/>
    </inkml:brush>
  </inkml:definitions>
  <inkml:trace contextRef="#ctx0" brushRef="#br0">1 9 4160 0 0,'3'-4'200'0'0,"-1"1"-348"0"0,1 2-644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5.835"/>
    </inkml:context>
    <inkml:brush xml:id="br0">
      <inkml:brushProperty name="width" value="0.1" units="cm"/>
      <inkml:brushProperty name="height" value="0.1" units="cm"/>
      <inkml:brushProperty name="color" value="#FFFFFF"/>
    </inkml:brush>
  </inkml:definitions>
  <inkml:trace contextRef="#ctx0" brushRef="#br0">4 0 1356 0 0,'-2'36'3256'0'0,"1"12"-892"0"0,3 49 0 0 0,0-76-2017 0 0,-2-10-132 0 0,1 0 0 0 0,1-1 1 0 0,4 20-1 0 0,-4-31 171 0 0,3 21-124 0 0,27 255 1256 0 0,-21-177-5262 0 0,-10-88 599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6.255"/>
    </inkml:context>
    <inkml:brush xml:id="br0">
      <inkml:brushProperty name="width" value="0.1" units="cm"/>
      <inkml:brushProperty name="height" value="0.1" units="cm"/>
      <inkml:brushProperty name="color" value="#FFFFFF"/>
    </inkml:brush>
  </inkml:definitions>
  <inkml:trace contextRef="#ctx0" brushRef="#br0">1 125 4068 0 0,'1'-6'193'0'0,"2"-1"-1"0"0,-1 1 0 0 0,1-1 1 0 0,0 1-1 0 0,0 0 0 0 0,0 0 0 0 0,1 1 1 0 0,0-1-1 0 0,0 1 0 0 0,1-1 1 0 0,-1 1-1 0 0,1 1 0 0 0,0-1 0 0 0,0 1 1 0 0,1 0-1 0 0,-1 0 0 0 0,1 0 1 0 0,0 1-1 0 0,0 0 0 0 0,0 0 1 0 0,1 0-1 0 0,7-2 0 0 0,-3 2-75 0 0,0 0 0 0 0,0 1 0 0 0,0 0 0 0 0,1 1 1 0 0,-1 0-1 0 0,0 1 0 0 0,0 0 0 0 0,1 1 0 0 0,-1 0 0 0 0,0 1 0 0 0,0 0 0 0 0,0 1 0 0 0,16 5 0 0 0,-10 0-13 0 0,0 1-1 0 0,-1 0 1 0 0,0 1 0 0 0,0 0-1 0 0,-1 1 1 0 0,-1 1-1 0 0,0 1 1 0 0,0 0-1 0 0,-2 1 1 0 0,1 0-1 0 0,14 23 1 0 0,-15-19 43 0 0,-1 1 0 0 0,-1 0 0 0 0,-1 1 0 0 0,0 0 0 0 0,8 33 0 0 0,-12-33-42 0 0,-2 0-1 0 0,0 1 1 0 0,-1-1 0 0 0,-1 0-1 0 0,-1 1 1 0 0,0-1-1 0 0,-6 26 1 0 0,4-32-47 0 0,-1-1 0 0 0,-1 1 1 0 0,0-1-1 0 0,-1 0 0 0 0,0-1 0 0 0,-1 1 0 0 0,0-1 0 0 0,-1 0 0 0 0,-1-1 1 0 0,1 1-1 0 0,-17 16 0 0 0,12-16 22 0 0,-1 0-1 0 0,0-1 1 0 0,-1 0 0 0 0,0-1 0 0 0,-1 0-1 0 0,-31 14 1 0 0,34-19-275 0 0,0 0 1 0 0,0-1-1 0 0,0-1 0 0 0,-1 0 0 0 0,1-1 1 0 0,-1 0-1 0 0,1-1 0 0 0,-1 0 0 0 0,0-1 1 0 0,-17-2-1 0 0,27 2-236 0 0,0-1 0 0 0,0 0 1 0 0,0 1-1 0 0,1-1 0 0 0,-1 0 1 0 0,0-1-1 0 0,0 1 0 0 0,-3-2 0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6.620"/>
    </inkml:context>
    <inkml:brush xml:id="br0">
      <inkml:brushProperty name="width" value="0.1" units="cm"/>
      <inkml:brushProperty name="height" value="0.1" units="cm"/>
      <inkml:brushProperty name="color" value="#FFFFFF"/>
    </inkml:brush>
  </inkml:definitions>
  <inkml:trace contextRef="#ctx0" brushRef="#br0">1 1 3964 0 0,'1'0'197'0'0,"1"1"-1"0"0,-1 0 0 0 0,0-1 0 0 0,1 1 1 0 0,-1 0-1 0 0,0 0 0 0 0,1 0 0 0 0,-1 0 0 0 0,0 0 1 0 0,0 0-1 0 0,0 0 0 0 0,0 1 0 0 0,0-1 1 0 0,0 0-1 0 0,0 1 0 0 0,0-1 0 0 0,-1 0 1 0 0,1 1-1 0 0,0-1 0 0 0,-1 1 0 0 0,1-1 0 0 0,0 4 1 0 0,10 41 793 0 0,-10-42-768 0 0,13 84 1471 0 0,4 17-765 0 0,3-38-3707 0 0,-21-65 2449 0 0,9 16-2150 0 0,-9-18 2362 0 0,1 1-1 0 0,-1-1 1 0 0,0 1-1 0 0,0-1 1 0 0,1 0-1 0 0,-1 1 1 0 0,0-1-1 0 0,0 0 1 0 0,1 1-1 0 0,-1-1 1 0 0,1 0-1 0 0,-1 1 1 0 0,0-1-1 0 0,1 0 1 0 0,-1 1-1 0 0,1-1 1 0 0,-1 0-1 0 0,1 0 1 0 0,-1 0-1 0 0,0 0 1 0 0,1 1-1 0 0,-1-1 0 0 0,1 0 1 0 0,-1 0-1 0 0,1 0 1 0 0,-1 0-1 0 0,1 0 1 0 0,-1 0-1 0 0,1 0 1 0 0,-1 0-1 0 0,1 0 1 0 0,-1-1-1 0 0,1 1 1 0 0,0 0-1 0 0,2-4-823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6.971"/>
    </inkml:context>
    <inkml:brush xml:id="br0">
      <inkml:brushProperty name="width" value="0.1" units="cm"/>
      <inkml:brushProperty name="height" value="0.1" units="cm"/>
      <inkml:brushProperty name="color" value="#FFFFFF"/>
    </inkml:brush>
  </inkml:definitions>
  <inkml:trace contextRef="#ctx0" brushRef="#br0">27 37 948 0 0,'-10'-13'412'0'0,"2"0"-288"0"0,0 2-500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7.333"/>
    </inkml:context>
    <inkml:brush xml:id="br0">
      <inkml:brushProperty name="width" value="0.1" units="cm"/>
      <inkml:brushProperty name="height" value="0.1" units="cm"/>
      <inkml:brushProperty name="color" value="#FFFFFF"/>
    </inkml:brush>
  </inkml:definitions>
  <inkml:trace contextRef="#ctx0" brushRef="#br0">229 24 2092 0 0,'-6'-7'7637'0'0,"-8"-8"-5274"0"0,8 14-2243 0 0,0 1 1 0 0,0 0 0 0 0,0 0-1 0 0,-1 0 1 0 0,1 1 0 0 0,0 0-1 0 0,0 0 1 0 0,0 0-1 0 0,0 1 1 0 0,0 0 0 0 0,-5 3-1 0 0,-4 1 16 0 0,1 1-1 0 0,0 0 0 0 0,-14 11 1 0 0,22-15-78 0 0,1 1 1 0 0,0 0-1 0 0,0 0 1 0 0,0 1 0 0 0,1-1-1 0 0,0 1 1 0 0,0 0 0 0 0,-6 9-1 0 0,9-12-35 0 0,0 0 0 0 0,0 0 0 0 0,1 0 1 0 0,-1 0-1 0 0,0 1 0 0 0,1-1 0 0 0,-1 0 0 0 0,1 1 0 0 0,0-1 0 0 0,0 0 0 0 0,-1 1 0 0 0,2-1 0 0 0,-1 1 1 0 0,0-1-1 0 0,0 0 0 0 0,1 1 0 0 0,0-1 0 0 0,-1 0 0 0 0,1 0 0 0 0,0 0 0 0 0,0 1 0 0 0,0-1 0 0 0,0 0 1 0 0,0 0-1 0 0,3 2 0 0 0,6 9 72 0 0,1-1-1 0 0,1 0 1 0 0,0-1 0 0 0,17 12 0 0 0,-18-15-34 0 0,0 0 0 0 0,-1 1 0 0 0,0 1-1 0 0,0 0 1 0 0,-1 0 0 0 0,14 21 0 0 0,-22-30-54 0 0,0 1 0 0 0,-1-1 0 0 0,1 0 0 0 0,-1 1 0 0 0,1-1 0 0 0,-1 0 0 0 0,1 1 0 0 0,-1-1 0 0 0,0 1 0 0 0,0-1 0 0 0,0 0 0 0 0,0 1 0 0 0,0-1 0 0 0,0 1 0 0 0,0-1 0 0 0,0 1 0 0 0,-1-1 0 0 0,1 0 0 0 0,0 1 0 0 0,-1-1 0 0 0,1 0 0 0 0,-1 1 0 0 0,-1 1 0 0 0,0 0 0 0 0,0-1 0 0 0,0 1-1 0 0,0 0 1 0 0,-1-1 0 0 0,1 0 0 0 0,-1 1-1 0 0,0-1 1 0 0,0 0 0 0 0,-5 2 0 0 0,1 0 1 0 0,0 0 1 0 0,-1-1 0 0 0,0 0 0 0 0,0 0 0 0 0,0-1-1 0 0,0 0 1 0 0,-14 1 0 0 0,12-2-397 0 0,-28 0 346 0 0,38-1-185 0 0,-1 0 0 0 0,0 0 0 0 0,0 0 0 0 0,0 0 0 0 0,1 0 0 0 0,-1 0 0 0 0,0 0 0 0 0,0 0-1 0 0,0 0 1 0 0,0 0 0 0 0,1-1 0 0 0,-1 1 0 0 0,0 0 0 0 0,0-1 0 0 0,1 1 0 0 0,-1 0 0 0 0,0-1 0 0 0,1 1 0 0 0,-1-1 0 0 0,0 1-1 0 0,1-1 1 0 0,-1 0 0 0 0,0 1 0 0 0,1-1 0 0 0,-1 1 0 0 0,1-1 0 0 0,0 0 0 0 0,-1 0 0 0 0,1 1 0 0 0,-1-1 0 0 0,1 0 0 0 0,-1-1-1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7.689"/>
    </inkml:context>
    <inkml:brush xml:id="br0">
      <inkml:brushProperty name="width" value="0.1" units="cm"/>
      <inkml:brushProperty name="height" value="0.1" units="cm"/>
      <inkml:brushProperty name="color" value="#FFFFFF"/>
    </inkml:brush>
  </inkml:definitions>
  <inkml:trace contextRef="#ctx0" brushRef="#br0">153 15 5248 0 0,'-1'-1'167'0'0,"0"-1"-1"0"0,0 1 0 0 0,0 0 0 0 0,-1 0 0 0 0,1 0 0 0 0,-1 0 0 0 0,1 0 1 0 0,-1 0-1 0 0,1 0 0 0 0,-1 1 0 0 0,1-1 0 0 0,-1 0 0 0 0,0 1 0 0 0,1-1 1 0 0,-1 1-1 0 0,0 0 0 0 0,1 0 0 0 0,-1-1 0 0 0,0 1 0 0 0,0 0 0 0 0,1 0 1 0 0,-1 1-1 0 0,0-1 0 0 0,1 0 0 0 0,-1 1 0 0 0,0-1 0 0 0,1 1 0 0 0,-1-1 0 0 0,0 1 1 0 0,1 0-1 0 0,-1-1 0 0 0,1 1 0 0 0,-1 0 0 0 0,-1 1 0 0 0,-4 2 122 0 0,0 1 0 0 0,1 0 0 0 0,-1 0-1 0 0,1 0 1 0 0,-11 12 0 0 0,12-11-133 0 0,0 0 0 0 0,0 1 1 0 0,1-1-1 0 0,0 1 0 0 0,0 0 1 0 0,1 1-1 0 0,-1-1 0 0 0,2 0 1 0 0,-1 1-1 0 0,1 0 0 0 0,0 0 1 0 0,1 0-1 0 0,-2 10 0 0 0,3-12-111 0 0,1 0 0 0 0,-1-1 1 0 0,1 1-1 0 0,0-1 0 0 0,0 1 0 0 0,0-1 0 0 0,1 1 0 0 0,0-1 1 0 0,0 0-1 0 0,0 0 0 0 0,1 1 0 0 0,0-2 0 0 0,0 1 0 0 0,0 0 1 0 0,0-1-1 0 0,1 1 0 0 0,0-1 0 0 0,0 0 0 0 0,0 0 0 0 0,5 3 0 0 0,-1-1-284 0 0,0-1-1 0 0,0 0 0 0 0,1-1 0 0 0,-1 0 1 0 0,1 0-1 0 0,0 0 0 0 0,0-2 0 0 0,17 4 0 0 0,-17-4-345 0 0,0-1 0 0 0,0 0 0 0 0,0 0 0 0 0,1-1 0 0 0,-1 0-1 0 0,0-1 1 0 0,0 0 0 0 0,0-1 0 0 0,10-2 0 0 0,0-3-2249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8.056"/>
    </inkml:context>
    <inkml:brush xml:id="br0">
      <inkml:brushProperty name="width" value="0.1" units="cm"/>
      <inkml:brushProperty name="height" value="0.1" units="cm"/>
      <inkml:brushProperty name="color" value="#FFFFFF"/>
    </inkml:brush>
  </inkml:definitions>
  <inkml:trace contextRef="#ctx0" brushRef="#br0">0 54 3540 0 0,'1'-3'304'0'0,"-1"1"0"0"0,1 0 0 0 0,0-1-1 0 0,0 1 1 0 0,0-1 0 0 0,0 1-1 0 0,0 0 1 0 0,1 0 0 0 0,-1 0 0 0 0,1 0-1 0 0,-1 0 1 0 0,4-3 0 0 0,-5 5-230 0 0,1 0 1 0 0,-1-1-1 0 0,1 1 1 0 0,-1 0-1 0 0,1 0 1 0 0,-1 0 0 0 0,1 0-1 0 0,-1 0 1 0 0,1 0-1 0 0,-1 0 1 0 0,1 0-1 0 0,-1 0 1 0 0,1 0-1 0 0,-1 0 1 0 0,1 0-1 0 0,-1 0 1 0 0,1 0-1 0 0,-1 0 1 0 0,1 0-1 0 0,-1 1 1 0 0,1-1-1 0 0,-1 0 1 0 0,1 1-1 0 0,15 15 647 0 0,-2 4-139 0 0,-1 0 1 0 0,16 36 0 0 0,-25-48-447 0 0,-1-1 0 0 0,0 1-1 0 0,-1-1 1 0 0,0 1 0 0 0,0 0-1 0 0,-1 0 1 0 0,0-1 0 0 0,0 1-1 0 0,-1 0 1 0 0,0 0 0 0 0,-2 16 0 0 0,3-24-114 0 0,-1 1 1 0 0,0-1 0 0 0,0 1-1 0 0,-1-1 1 0 0,1 0 0 0 0,0 1-1 0 0,0-1 1 0 0,0 1 0 0 0,0-1-1 0 0,0 0 1 0 0,0 1 0 0 0,0-1-1 0 0,-1 0 1 0 0,1 1 0 0 0,0-1-1 0 0,0 0 1 0 0,0 1 0 0 0,-1-1-1 0 0,1 0 1 0 0,0 1 0 0 0,-1-1-1 0 0,1 0 1 0 0,0 0 0 0 0,-1 1-1 0 0,1-1 1 0 0,0 0 0 0 0,-1 0-1 0 0,1 0 1 0 0,0 1 0 0 0,-1-1-1 0 0,1 0 1 0 0,0 0 0 0 0,-2 0-1 0 0,-9-9 650 0 0,-4-21-34 0 0,14 24-623 0 0,1 0-1 0 0,0 0 0 0 0,0 0 0 0 0,1 0 0 0 0,-1 0 0 0 0,2 0 1 0 0,-1 0-1 0 0,0 1 0 0 0,1-1 0 0 0,0 0 0 0 0,1 1 0 0 0,-1-1 0 0 0,1 1 1 0 0,0 0-1 0 0,0 0 0 0 0,1 0 0 0 0,5-7 0 0 0,-1 3-356 0 0,1-1-1 0 0,1 1 1 0 0,-1 1 0 0 0,2 0-1 0 0,-1 0 1 0 0,1 1 0 0 0,11-6-1 0 0,45-15-4143 0 0,-44 22 1437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0:59.389"/>
    </inkml:context>
    <inkml:brush xml:id="br0">
      <inkml:brushProperty name="width" value="0.1" units="cm"/>
      <inkml:brushProperty name="height" value="0.1" units="cm"/>
      <inkml:brushProperty name="color" value="#FFFFFF"/>
    </inkml:brush>
  </inkml:definitions>
  <inkml:trace contextRef="#ctx0" brushRef="#br0">1 174 3484 0 0,'2'0'227'0'0,"0"0"0"0"0,0 1 0 0 0,0 0 0 0 0,0-1 0 0 0,1 1 0 0 0,-1 0 0 0 0,0 0 1 0 0,0 0-1 0 0,0 0 0 0 0,-1 0 0 0 0,1 1 0 0 0,0-1 0 0 0,0 1 0 0 0,-1-1 0 0 0,1 1 0 0 0,-1 0 0 0 0,1-1 0 0 0,1 3 0 0 0,24 40 791 0 0,-18-28-300 0 0,4 10-94 0 0,-11-20-671 0 0,0-1 0 0 0,1 0 0 0 0,0 0 0 0 0,0 0 0 0 0,0 0 0 0 0,5 6 0 0 0,-6-46-120 0 0,-5-5 1029 0 0,1 21-295 0 0,1 1 1 0 0,2-23 0 0 0,-1 37-458 0 0,0 0 0 0 0,1 0 0 0 0,0 0 0 0 0,-1 0 0 0 0,1 1 0 0 0,1-1 0 0 0,-1 0 1 0 0,0 1-1 0 0,1-1 0 0 0,0 1 0 0 0,0-1 0 0 0,0 1 0 0 0,0 0 0 0 0,0 0 0 0 0,1 0 1 0 0,3-4-1 0 0,-4 6-83 0 0,0 0 1 0 0,1 0-1 0 0,-1 0 1 0 0,0 1-1 0 0,0-1 1 0 0,1 0 0 0 0,-1 1-1 0 0,0 0 1 0 0,1-1-1 0 0,-1 1 1 0 0,1 0-1 0 0,-1 0 1 0 0,0 0 0 0 0,1 1-1 0 0,-1-1 1 0 0,0 0-1 0 0,1 1 1 0 0,-1 0-1 0 0,0-1 1 0 0,0 1 0 0 0,1 0-1 0 0,-1 0 1 0 0,3 3-1 0 0,4 0 5 0 0,0 2 0 0 0,0-1 0 0 0,-1 1 0 0 0,9 8 0 0 0,-9-6-95 0 0,0 0 1 0 0,0 0-1 0 0,-1 0 0 0 0,0 1 1 0 0,-1 0-1 0 0,0 1 0 0 0,0-1 1 0 0,-1 1-1 0 0,5 13 0 0 0,-9-39 213 0 0,2 0-1 0 0,-1 0 1 0 0,2 0-1 0 0,0 1 0 0 0,1-1 1 0 0,1 1-1 0 0,0 0 1 0 0,1 1-1 0 0,16-26 0 0 0,-17 32-121 0 0,0 1-1 0 0,0 0 1 0 0,1 0-1 0 0,0 1 1 0 0,0 0-1 0 0,1 0 1 0 0,0 1-1 0 0,9-5 1 0 0,-15 9-24 0 0,1 0 1 0 0,0 0-1 0 0,0 0 1 0 0,0 0 0 0 0,0 1-1 0 0,-1-1 1 0 0,1 1-1 0 0,0 0 1 0 0,0 0 0 0 0,0 0-1 0 0,0 0 1 0 0,0 1-1 0 0,0-1 1 0 0,0 1-1 0 0,0 0 1 0 0,-1-1 0 0 0,1 1-1 0 0,0 0 1 0 0,-1 1-1 0 0,1-1 1 0 0,0 0 0 0 0,-1 1-1 0 0,0 0 1 0 0,1-1-1 0 0,-1 1 1 0 0,0 0-1 0 0,0 0 1 0 0,0 0 0 0 0,0 1-1 0 0,2 2 1 0 0,3 4 11 0 0,-1 0 1 0 0,1 0-1 0 0,-2 1 0 0 0,1 0 1 0 0,-1 0-1 0 0,-1 0 0 0 0,0 1 1 0 0,-1 0-1 0 0,1 0 1 0 0,-2 0-1 0 0,2 14 0 0 0,0 39-4009 0 0,-9-50-946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8.897"/>
    </inkml:context>
    <inkml:brush xml:id="br0">
      <inkml:brushProperty name="width" value="0.1" units="cm"/>
      <inkml:brushProperty name="height" value="0.1" units="cm"/>
      <inkml:brushProperty name="color" value="#FFFFFF"/>
    </inkml:brush>
  </inkml:definitions>
  <inkml:trace contextRef="#ctx0" brushRef="#br0">221 1 5553 0 0,'-25'33'3765'0'0,"-24"13"-2449"0"0,13-14-1275 0 0,26-22-453 0 0,0 1-812 0 0,-1-1 1 0 0,1 0-1 0 0,-1-1 0 0 0,-1 0 0 0 0,0 0 0 0 0,-17 8 0 0 0,23-16 396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8.420"/>
    </inkml:context>
    <inkml:brush xml:id="br0">
      <inkml:brushProperty name="width" value="0.1" units="cm"/>
      <inkml:brushProperty name="height" value="0.1" units="cm"/>
      <inkml:brushProperty name="color" value="#FFFFFF"/>
    </inkml:brush>
  </inkml:definitions>
  <inkml:trace contextRef="#ctx0" brushRef="#br0">1 439 3100 0 0,'3'4'294'0'0,"1"1"-1"0"0,0-1 1 0 0,0-1-1 0 0,0 1 0 0 0,0 0 1 0 0,1-1-1 0 0,-1 0 1 0 0,1 0-1 0 0,0 0 0 0 0,0-1 1 0 0,0 0-1 0 0,0 0 1 0 0,0 0-1 0 0,1 0 0 0 0,-1-1 1 0 0,1 0-1 0 0,-1 0 1 0 0,1 0-1 0 0,-1-1 0 0 0,1 0 1 0 0,6 0-1 0 0,1 0-116 0 0,0-1-1 0 0,0 0 1 0 0,1-1-1 0 0,-1-1 1 0 0,0 0 0 0 0,-1 0-1 0 0,25-11 1 0 0,-33 12-76 0 0,0 0 0 0 0,0-1 0 0 0,-1 0 0 0 0,1 0 0 0 0,-1 0 0 0 0,0 0 0 0 0,0 0 0 0 0,0 0 1 0 0,0-1-1 0 0,-1 0 0 0 0,1 1 0 0 0,1-6 0 0 0,-3 7-33 0 0,0 1 0 0 0,0-1 0 0 0,0 1 0 0 0,-1-1 1 0 0,1 1-1 0 0,-1-1 0 0 0,1 0 0 0 0,-1 1 0 0 0,0-1 0 0 0,0 0 0 0 0,0 1 0 0 0,1-1 0 0 0,-2 0 1 0 0,1 0-1 0 0,0 1 0 0 0,0-1 0 0 0,0 0 0 0 0,-1 1 0 0 0,1-1 0 0 0,-1 0 0 0 0,1 1 1 0 0,-1-1-1 0 0,0 1 0 0 0,0-1 0 0 0,0 1 0 0 0,0-1 0 0 0,0 1 0 0 0,0 0 0 0 0,0-1 1 0 0,0 1-1 0 0,0 0 0 0 0,0 0 0 0 0,-3-2 0 0 0,1 2-1 0 0,0 0-1 0 0,1 0 1 0 0,-1 0-1 0 0,0 1 1 0 0,0-1-1 0 0,0 1 1 0 0,1-1-1 0 0,-1 1 1 0 0,0 0-1 0 0,0 0 1 0 0,0 0 0 0 0,0 1-1 0 0,0-1 1 0 0,0 1-1 0 0,1 0 1 0 0,-1-1-1 0 0,0 1 1 0 0,1 0-1 0 0,-1 1 1 0 0,0-1-1 0 0,-3 3 1 0 0,-4 2 116 0 0,-1 0 1 0 0,1 1-1 0 0,-16 14 1 0 0,19-14-99 0 0,0 0 0 0 0,1 1 0 0 0,0-1 0 0 0,0 1 0 0 0,0 1 0 0 0,1-1 1 0 0,0 1-1 0 0,1 0 0 0 0,0 0 0 0 0,-4 12 0 0 0,7-16-48 0 0,0-1 0 0 0,0 1 0 0 0,0 0 0 0 0,0-1 0 0 0,1 1 0 0 0,-1 0 0 0 0,1 0-1 0 0,1-1 1 0 0,-1 1 0 0 0,1 0 0 0 0,-1 0 0 0 0,1-1 0 0 0,1 1 0 0 0,-1 0 0 0 0,1-1 0 0 0,0 1 0 0 0,0-1 0 0 0,0 0-1 0 0,0 0 1 0 0,1 0 0 0 0,-1 0 0 0 0,7 7 0 0 0,-2-5-104 0 0,0 0-1 0 0,0 0 1 0 0,0-1 0 0 0,1 0-1 0 0,0 0 1 0 0,0-1 0 0 0,0 0 0 0 0,1 0-1 0 0,0-1 1 0 0,-1 0 0 0 0,1-1-1 0 0,0 1 1 0 0,0-2 0 0 0,10 2-1 0 0,-10-3-374 0 0,0 1-1 0 0,0-1 1 0 0,0-1-1 0 0,-1 1 1 0 0,1-2-1 0 0,0 1 0 0 0,-1-1 1 0 0,1 0-1 0 0,-1-1 1 0 0,1 0-1 0 0,-1 0 1 0 0,0-1-1 0 0,0 0 1 0 0,12-9-1 0 0,21-21-2721 0 0,-22 14 335 0 0</inkml:trace>
  <inkml:trace contextRef="#ctx0" brushRef="#br0" timeOffset="1">680 88 5613 0 0,'2'-30'1850'0'0,"-2"23"-1244"0"0,0 0 0 0 0,1 0 0 0 0,0 1 0 0 0,0-1 0 0 0,0 0 0 0 0,4-10 453 0 0,-13 46 946 0 0,-2 38-819 0 0,-2 89 1 0 0,6-61-707 0 0,1-33-229 0 0,0-23-104 0 0,2 0-1 0 0,1-1 1 0 0,2 1-1 0 0,2 0 1 0 0,7 40-1 0 0,-8-76-126 0 0,0-1 0 0 0,-1 1-1 0 0,1-1 1 0 0,0 1-1 0 0,0-1 1 0 0,0 0 0 0 0,1 1-1 0 0,-1-1 1 0 0,1 0 0 0 0,-1 0-1 0 0,1 0 1 0 0,-1 0-1 0 0,1 0 1 0 0,0 0 0 0 0,0 0-1 0 0,0-1 1 0 0,0 1 0 0 0,1-1-1 0 0,-1 1 1 0 0,0-1-1 0 0,3 1 1 0 0,0 0-133 0 0,0-1-1 0 0,-1 0 1 0 0,1 0-1 0 0,0 0 1 0 0,0 0-1 0 0,0-1 1 0 0,0 0-1 0 0,1 0 1 0 0,-1-1 0 0 0,8-1-1 0 0,-5 1-580 0 0,0-1 0 0 0,1 0 0 0 0,-1-1 0 0 0,0 0 0 0 0,0 0 0 0 0,0-1 0 0 0,-1 0 0 0 0,1 0 0 0 0,-1 0 0 0 0,0-1 0 0 0,0-1 0 0 0,11-11 0 0 0,-8 3-2262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8.789"/>
    </inkml:context>
    <inkml:brush xml:id="br0">
      <inkml:brushProperty name="width" value="0.1" units="cm"/>
      <inkml:brushProperty name="height" value="0.1" units="cm"/>
      <inkml:brushProperty name="color" value="#FFFFFF"/>
    </inkml:brush>
  </inkml:definitions>
  <inkml:trace contextRef="#ctx0" brushRef="#br0">22 104 5653 0 0,'-1'-1'132'0'0,"0"1"0"0"0,0 0 1 0 0,-1 0-1 0 0,1 0 1 0 0,0-1-1 0 0,0 1 0 0 0,0-1 1 0 0,0 1-1 0 0,0-1 1 0 0,0 1-1 0 0,0-1 0 0 0,1 1 1 0 0,-1-1-1 0 0,0 0 1 0 0,0 1-1 0 0,0-1 0 0 0,1 0 1 0 0,-1 0-1 0 0,0 0 1 0 0,1 0-1 0 0,-1 0 1 0 0,0-1-1 0 0,1 1-53 0 0,0 0 0 0 0,0 0 0 0 0,1 1 0 0 0,-1-1 0 0 0,0 0 0 0 0,1 0 0 0 0,-1 1 0 0 0,1-1 0 0 0,-1 0 0 0 0,1 0 0 0 0,-1 1 0 0 0,1-1 0 0 0,-1 0 0 0 0,1 1 0 0 0,-1-1 0 0 0,1 1 0 0 0,0-1 0 0 0,0 1 0 0 0,-1-1 0 0 0,1 1 0 0 0,1-1 0 0 0,8-5 222 0 0,1 1 1 0 0,21-6-1 0 0,-29 10-312 0 0,31-10-852 0 0,38-5 0 0 0,94-7-6368 0 0,-149 23 6299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9.133"/>
    </inkml:context>
    <inkml:brush xml:id="br0">
      <inkml:brushProperty name="width" value="0.1" units="cm"/>
      <inkml:brushProperty name="height" value="0.1" units="cm"/>
      <inkml:brushProperty name="color" value="#FFFFFF"/>
    </inkml:brush>
  </inkml:definitions>
  <inkml:trace contextRef="#ctx0" brushRef="#br0">0 77 1720 0 0,'5'5'571'0'0,"1"-1"-1"0"0,-1 0 1 0 0,1 0-1 0 0,0-1 0 0 0,0 0 1 0 0,0 0-1 0 0,0 0 1 0 0,1-1-1 0 0,-1 0 1 0 0,1 0-1 0 0,11 2 1 0 0,5-1 102 0 0,-1-1 0 0 0,28 0 1 0 0,-21-2-112 0 0,-1-1 1 0 0,48-8 0 0 0,-67 7-485 0 0,0 0 1 0 0,0 0-1 0 0,0-1 1 0 0,0 0 0 0 0,-1-1-1 0 0,1 0 1 0 0,-1 0 0 0 0,0-1-1 0 0,-1 0 1 0 0,1 0 0 0 0,-1-1-1 0 0,10-10 1 0 0,-16 15-47 0 0,1 0 0 0 0,-1 0 0 0 0,0-1 0 0 0,0 1 0 0 0,0 0 0 0 0,0-1 0 0 0,0 1 0 0 0,-1-1 0 0 0,1 1 0 0 0,0-1 0 0 0,-1 1 0 0 0,1-1 0 0 0,-1 0 0 0 0,1 1 0 0 0,-1-1 0 0 0,0-2 0 0 0,0 3 5 0 0,0 0 0 0 0,0 0-1 0 0,-1 0 1 0 0,1 0 0 0 0,0 0-1 0 0,-1 0 1 0 0,1 1 0 0 0,-1-1 0 0 0,1 0-1 0 0,-1 0 1 0 0,1 0 0 0 0,-1 1-1 0 0,1-1 1 0 0,-1 0 0 0 0,0 0-1 0 0,1 1 1 0 0,-1-1 0 0 0,0 1 0 0 0,0-1-1 0 0,0 1 1 0 0,-1-1 0 0 0,-1-1 44 0 0,0 1 0 0 0,0 0 0 0 0,0 0 1 0 0,-1 0-1 0 0,1 1 0 0 0,-1-1 0 0 0,1 1 1 0 0,0 0-1 0 0,-1-1 0 0 0,1 2 0 0 0,-1-1 0 0 0,1 0 1 0 0,-1 1-1 0 0,-4 1 0 0 0,-5 2 58 0 0,1 2 0 0 0,-1 0 0 0 0,1 0 0 0 0,0 1 0 0 0,1 1 0 0 0,0 0 0 0 0,0 0 0 0 0,0 1 0 0 0,1 0 0 0 0,1 1 0 0 0,-10 12 0 0 0,14-17-91 0 0,0 1 0 0 0,1 0 0 0 0,0 0 0 0 0,0 1 0 0 0,0-1 0 0 0,1 1 0 0 0,0 0 0 0 0,0 0 0 0 0,0 0 0 0 0,1 0 0 0 0,0 0 0 0 0,1 1 0 0 0,0-1 0 0 0,0 1 0 0 0,0-1 0 0 0,1 1 0 0 0,0-1 0 0 0,1 1 0 0 0,-1-1 0 0 0,1 1 0 0 0,4 11 0 0 0,-2-13-7 0 0,0 0-1 0 0,0 0 1 0 0,0 0 0 0 0,1 0-1 0 0,0-1 1 0 0,0 0-1 0 0,1 1 1 0 0,-1-2-1 0 0,1 1 1 0 0,0 0-1 0 0,1-1 1 0 0,-1 0 0 0 0,1 0-1 0 0,-1-1 1 0 0,1 0-1 0 0,6 3 1 0 0,-3-2-350 0 0,0-1 0 0 0,0 0-1 0 0,0 0 1 0 0,0-1 0 0 0,0 0 0 0 0,0-1 0 0 0,1 0 0 0 0,-1 0 0 0 0,0-1 0 0 0,1 0 0 0 0,9-2 0 0 0,-14 1-303 0 0,0-1 1 0 0,0 1 0 0 0,-1-1-1 0 0,1 0 1 0 0,0 0 0 0 0,-1 0-1 0 0,0 0 1 0 0,1-1 0 0 0,-1 0-1 0 0,4-3 1 0 0,6-8-2502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39.867"/>
    </inkml:context>
    <inkml:brush xml:id="br0">
      <inkml:brushProperty name="width" value="0.1" units="cm"/>
      <inkml:brushProperty name="height" value="0.1" units="cm"/>
      <inkml:brushProperty name="color" value="#FFFFFF"/>
    </inkml:brush>
  </inkml:definitions>
  <inkml:trace contextRef="#ctx0" brushRef="#br0">0 314 5096 0 0,'2'1'203'0'0,"-1"-1"0"0"0,0 1 0 0 0,0 0-1 0 0,0-1 1 0 0,0 1 0 0 0,0 0-1 0 0,0 0 1 0 0,0 0 0 0 0,0 0 0 0 0,0 0-1 0 0,0-1 1 0 0,-1 2 0 0 0,1-1-1 0 0,0 0 1 0 0,0 0 0 0 0,-1 0 0 0 0,1 0-1 0 0,-1 0 1 0 0,1 1 0 0 0,-1-1-1 0 0,0 0 1 0 0,1 2 0 0 0,8 36 517 0 0,-7-32-321 0 0,28 207 2700 0 0,-18-108-2143 0 0,-8-79-717 0 0,5 60 322 0 0,-9-87-596 0 0,0-16-108 0 0,-15-81 37 0 0,4-2 1 0 0,3-137 0 0 0,10 188 340 0 0,11-68 1 0 0,-11 102-202 0 0,1 0 0 0 0,0-1 0 0 0,2 1 0 0 0,-1 0 1 0 0,2 1-1 0 0,0-1 0 0 0,0 1 0 0 0,2 1 0 0 0,8-14 0 0 0,-12 21-29 0 0,0 0 0 0 0,0 1 0 0 0,1 0-1 0 0,-1-1 1 0 0,1 1 0 0 0,0 1 0 0 0,0-1 0 0 0,0 1-1 0 0,1 0 1 0 0,-1 0 0 0 0,1 1 0 0 0,0-1-1 0 0,0 1 1 0 0,-1 0 0 0 0,1 1 0 0 0,10-2-1 0 0,-8 3 7 0 0,0 0 0 0 0,0 0 0 0 0,0 0 0 0 0,-1 1 0 0 0,1 1 0 0 0,0-1-1 0 0,0 1 1 0 0,-1 0 0 0 0,1 1 0 0 0,-1 0 0 0 0,13 6 0 0 0,-11-4-21 0 0,0 1 0 0 0,0-1 0 0 0,-1 1 0 0 0,0 1 0 0 0,0-1 0 0 0,-1 2 0 0 0,0-1 0 0 0,0 1 0 0 0,0 0 0 0 0,-1 0 1 0 0,-1 0-1 0 0,1 1 0 0 0,-1 0 0 0 0,-1 0 0 0 0,1 1 0 0 0,-2-1 0 0 0,1 1 0 0 0,-1 0 0 0 0,-1 0 0 0 0,2 11 0 0 0,-4-12-16 0 0,0 0 0 0 0,-1 0 0 0 0,0 0 0 0 0,-1 0 0 0 0,0 0 0 0 0,0-1 0 0 0,-1 1 0 0 0,0-1 0 0 0,-1 1 0 0 0,0-1 0 0 0,0 0 0 0 0,0 0 0 0 0,-1 0 0 0 0,0-1 0 0 0,-1 0 0 0 0,0 0 0 0 0,0 0 0 0 0,0-1 0 0 0,-1 0 0 0 0,0 0 0 0 0,0-1 0 0 0,-9 6 0 0 0,5-4 15 0 0,-1 0 0 0 0,0 0 0 0 0,0-1 0 0 0,0-1 0 0 0,-1 0-1 0 0,0-1 1 0 0,0 0 0 0 0,0-1 0 0 0,0 0 0 0 0,-1-1 0 0 0,1-1 0 0 0,-1 0 0 0 0,1-1 0 0 0,-19-2-1 0 0,17-1 15 0 0,18 1-56 0 0,26 3-19 0 0,-13 3 66 0 0,-1 1 1 0 0,0 0-1 0 0,0 1 1 0 0,0 1-1 0 0,-1 1 1 0 0,1 0-1 0 0,-2 0 1 0 0,1 1 0 0 0,-1 1-1 0 0,-1 0 1 0 0,0 1-1 0 0,0 0 1 0 0,-1 1-1 0 0,10 15 1 0 0,8 14 76 0 0,-1 1 1 0 0,-2 1 0 0 0,23 57-1 0 0,-43-88-4 0 0,0-1-1 0 0,0 0 1 0 0,1 0-1 0 0,1 0 0 0 0,10 11 1 0 0,-15-19-223 0 0,0 0 1 0 0,0 0-1 0 0,0-1 0 0 0,0 1 0 0 0,1-1 1 0 0,-1 0-1 0 0,1 0 0 0 0,0 0 1 0 0,4 1-1 0 0,-6-2-233 0 0,1-1 1 0 0,0 1-1 0 0,-1-1 0 0 0,1 0 1 0 0,0 1-1 0 0,0-1 0 0 0,-1 0 1 0 0,1-1-1 0 0,0 1 0 0 0,0 0 1 0 0,-1-1-1 0 0,1 0 0 0 0,0 1 0 0 0,4-3 1 0 0,6-4-2587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0.216"/>
    </inkml:context>
    <inkml:brush xml:id="br0">
      <inkml:brushProperty name="width" value="0.1" units="cm"/>
      <inkml:brushProperty name="height" value="0.1" units="cm"/>
      <inkml:brushProperty name="color" value="#FFFFFF"/>
    </inkml:brush>
  </inkml:definitions>
  <inkml:trace contextRef="#ctx0" brushRef="#br0">0 89 4660 0 0,'4'-8'825'0'0,"-4"0"-153"0"0,1 0-232 0 0,2 1-56 0 0,0 1-656 0 0,0-2-328 0 0,2 2-521 0 0,-1-1 57 0 0,4-1 52 0 0,1-4 36 0 0,-1 1 36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0.597"/>
    </inkml:context>
    <inkml:brush xml:id="br0">
      <inkml:brushProperty name="width" value="0.1" units="cm"/>
      <inkml:brushProperty name="height" value="0.1" units="cm"/>
      <inkml:brushProperty name="color" value="#FFFFFF"/>
    </inkml:brush>
  </inkml:definitions>
  <inkml:trace contextRef="#ctx0" brushRef="#br0">1 222 1580 0 0,'4'3'5546'0'0,"16"20"-3857"0"0,56 101 1600 0 0,12 19-1529 0 0,-73-121-1943 0 0,-10-13-344 0 0,1-1 1 0 0,0 1-1 0 0,0-1 1 0 0,1 0-1 0 0,0-1 0 0 0,0 0 1 0 0,1 0-1 0 0,11 8 0 0 0,-11-11-2593 0 0</inkml:trace>
  <inkml:trace contextRef="#ctx0" brushRef="#br0" timeOffset="1">415 58 6113 0 0,'-5'-57'3858'0'0,"4"77"-2844"0"0,-1 0 0 0 0,-9 39 0 0 0,-1-2-508 0 0,-57 246 1148 0 0,42-212-1274 0 0,-13 46-158 0 0,23-45-5828 0 0,17-86 3874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2.698"/>
    </inkml:context>
    <inkml:brush xml:id="br0">
      <inkml:brushProperty name="width" value="0.1" units="cm"/>
      <inkml:brushProperty name="height" value="0.1" units="cm"/>
      <inkml:brushProperty name="color" value="#FFFFFF"/>
    </inkml:brush>
  </inkml:definitions>
  <inkml:trace contextRef="#ctx0" brushRef="#br0">359 57 3576 0 0,'0'-2'221'0'0,"0"-1"-1"0"0,0 0 1 0 0,-1 0-1 0 0,1 0 1 0 0,0 0-1 0 0,-1 0 1 0 0,0 0-1 0 0,0 1 1 0 0,1-1-1 0 0,-2 0 1 0 0,1 1 0 0 0,0-1-1 0 0,0 1 1 0 0,-1-1-1 0 0,0 1 1 0 0,-1-3-1 0 0,1 4-149 0 0,1 0 1 0 0,-1 0-1 0 0,1 0 1 0 0,-1 0-1 0 0,1 1 0 0 0,-1-1 1 0 0,1 0-1 0 0,-1 1 0 0 0,0-1 1 0 0,0 1-1 0 0,1 0 0 0 0,-1-1 1 0 0,0 1-1 0 0,1 0 0 0 0,-1 0 1 0 0,0 0-1 0 0,0 0 0 0 0,0 0 1 0 0,1 1-1 0 0,-1-1 0 0 0,0 1 1 0 0,1-1-1 0 0,-1 1 0 0 0,0-1 1 0 0,1 1-1 0 0,-4 1 1 0 0,-8 6 124 0 0,0 1 0 0 0,0-1 0 0 0,1 2 0 0 0,0 0 0 0 0,-17 18 0 0 0,16-15-120 0 0,-9 9 181 0 0,0 0 1 0 0,2 1-1 0 0,1 2 1 0 0,0 0-1 0 0,-24 45 1 0 0,36-56-140 0 0,0 0 0 0 0,1 1 0 0 0,1 0 0 0 0,0 1 0 0 0,1-1 0 0 0,0 1 0 0 0,1 0 1 0 0,1 0-1 0 0,1 0 0 0 0,0 0 0 0 0,1 0 0 0 0,3 21 0 0 0,-1-28-112 0 0,0 0-1 0 0,1 0 1 0 0,0 0 0 0 0,1-1 0 0 0,0 1-1 0 0,0-1 1 0 0,1 0 0 0 0,0 0 0 0 0,0-1 0 0 0,1 1-1 0 0,0-1 1 0 0,0 0 0 0 0,0-1 0 0 0,1 0-1 0 0,0 0 1 0 0,1 0 0 0 0,8 5 0 0 0,-1-2-650 0 0,0 0 1 0 0,1-1 0 0 0,0-1-1 0 0,0-1 1 0 0,0 0-1 0 0,1-1 1 0 0,0 0 0 0 0,21 2-1 0 0,-7-5-2229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3.436"/>
    </inkml:context>
    <inkml:brush xml:id="br0">
      <inkml:brushProperty name="width" value="0.1" units="cm"/>
      <inkml:brushProperty name="height" value="0.1" units="cm"/>
      <inkml:brushProperty name="color" value="#FFFFFF"/>
    </inkml:brush>
  </inkml:definitions>
  <inkml:trace contextRef="#ctx0" brushRef="#br0">137 1 3164 0 0,'-3'0'205'0'0,"0"1"0"0"0,1-1-1 0 0,-1 1 1 0 0,0 0-1 0 0,1 0 1 0 0,-1 0 0 0 0,0 0-1 0 0,1 1 1 0 0,0-1 0 0 0,-1 1-1 0 0,1-1 1 0 0,0 1-1 0 0,-1 0 1 0 0,1 0 0 0 0,0 0-1 0 0,0 0 1 0 0,1 0-1 0 0,-4 4 1 0 0,-28 50 1079 0 0,27-44-881 0 0,-2 3-113 0 0,1 0 1 0 0,0 1-1 0 0,1 0 1 0 0,1 0-1 0 0,0 0 1 0 0,2 1-1 0 0,-1 0 1 0 0,0 33-1 0 0,3-44-229 0 0,2 1 1 0 0,-1-1-1 0 0,1 1 1 0 0,0-1-1 0 0,0 0 0 0 0,0 1 1 0 0,1-1-1 0 0,0 0 1 0 0,1 0-1 0 0,-1 0 0 0 0,1 0 1 0 0,0 0-1 0 0,1-1 0 0 0,-1 0 1 0 0,1 1-1 0 0,0-1 1 0 0,0 0-1 0 0,1-1 0 0 0,0 1 1 0 0,-1-1-1 0 0,1 0 1 0 0,1 0-1 0 0,-1 0 0 0 0,1-1 1 0 0,-1 0-1 0 0,8 3 1 0 0,0-1-29 0 0,-1-1 1 0 0,1 0 0 0 0,0-1-1 0 0,0-1 1 0 0,0 0-1 0 0,0 0 1 0 0,15-1 0 0 0,-21-1-34 0 0,-1-1 1 0 0,0 1-1 0 0,1-1 1 0 0,-1 0-1 0 0,0-1 1 0 0,0 0-1 0 0,10-4 1 0 0,-13 5-4 0 0,0 0 1 0 0,-1-1-1 0 0,1 0 1 0 0,0 0-1 0 0,-1 1 1 0 0,0-2-1 0 0,1 1 1 0 0,-1 0-1 0 0,0 0 0 0 0,0-1 1 0 0,0 1-1 0 0,0-1 1 0 0,-1 1-1 0 0,1-1 1 0 0,-1 0-1 0 0,2-3 1 0 0,-2 0-16 0 0,1 0 0 0 0,-1 0 1 0 0,-1 0-1 0 0,1 0 0 0 0,-1 0 1 0 0,0 0-1 0 0,0 1 0 0 0,-1-1 1 0 0,1 0-1 0 0,-2 0 1 0 0,1 0-1 0 0,0 0 0 0 0,-1 1 1 0 0,-4-10-1 0 0,-5-9-35 0 0,-1 2 0 0 0,-15-23-1 0 0,20 33 37 0 0,-3-3 16 0 0,3 5-24 0 0,1 0 1 0 0,0 0-1 0 0,1 0 0 0 0,0-1 1 0 0,-5-16-1 0 0,9 25 13 0 0,0 0 0 0 0,1 0 0 0 0,0 0 0 0 0,0 0 0 0 0,-1-1 0 0 0,1 1 0 0 0,0 0 0 0 0,1 0 0 0 0,-1 0 0 0 0,0 0 0 0 0,1 0 0 0 0,-1 0 0 0 0,1 0 0 0 0,-1 0 0 0 0,1 0 0 0 0,0 0 1 0 0,0 0-1 0 0,0 1 0 0 0,0-1 0 0 0,0 0 0 0 0,1 0 0 0 0,-1 1 0 0 0,0-1 0 0 0,1 1 0 0 0,-1-1 0 0 0,1 1 0 0 0,-1 0 0 0 0,1-1 0 0 0,0 1 0 0 0,0 0 0 0 0,0 0 0 0 0,-1 0 0 0 0,1 0 0 0 0,0 1 0 0 0,0-1 0 0 0,0 0 0 0 0,3 1 0 0 0,0-2-9 0 0,1 0-1 0 0,-1 1 1 0 0,1 0-1 0 0,-1 0 0 0 0,1 1 1 0 0,0-1-1 0 0,-1 1 1 0 0,1 1-1 0 0,0-1 1 0 0,-1 1-1 0 0,1 0 1 0 0,0 0-1 0 0,-1 0 1 0 0,0 1-1 0 0,7 3 1 0 0,-3-1 6 0 0,-1 0 1 0 0,0 1-1 0 0,-1 1 1 0 0,1-1-1 0 0,-1 1 1 0 0,0 0-1 0 0,0 1 1 0 0,9 11-1 0 0,-1 3 20 0 0,-1 0-1 0 0,-1 0 0 0 0,-1 2 1 0 0,0 0-1 0 0,15 46 0 0 0,-26-65-10 0 0,0-1-1 0 0,-1 1 1 0 0,1-1-1 0 0,-1 1 1 0 0,0-1-1 0 0,0 1 1 0 0,0 0-1 0 0,0-1 1 0 0,-2 7-1 0 0,2-9 0 0 0,-1 0 1 0 0,1 0-1 0 0,0-1 0 0 0,0 1 0 0 0,-1 0 0 0 0,1-1 0 0 0,0 1 1 0 0,-1 0-1 0 0,1-1 0 0 0,-1 1 0 0 0,1 0 0 0 0,-1-1 0 0 0,1 1 0 0 0,-1-1 1 0 0,0 1-1 0 0,1-1 0 0 0,-1 1 0 0 0,1-1 0 0 0,-1 1 0 0 0,-1 0 1 0 0,1-1-4 0 0,0 0 1 0 0,0 0 0 0 0,0 0-1 0 0,0 0 1 0 0,0 0 0 0 0,0-1 0 0 0,0 1-1 0 0,0 0 1 0 0,0 0 0 0 0,0-1-1 0 0,0 1 1 0 0,0 0 0 0 0,0-1-1 0 0,0 1 1 0 0,0-1 0 0 0,0 1 0 0 0,0-1-1 0 0,0 0 1 0 0,-1-1 0 0 0,0-1 16 0 0,-1 1 0 0 0,1-1 0 0 0,0 0 0 0 0,0 0 0 0 0,0 0-1 0 0,0-1 1 0 0,1 1 0 0 0,-1 0 0 0 0,1-1 0 0 0,0 1 0 0 0,0-1 0 0 0,0 1 0 0 0,0-1 0 0 0,1 1 0 0 0,-1-1 0 0 0,1 0 0 0 0,0 1 0 0 0,1-8 0 0 0,0-5 51 0 0,1 1 0 0 0,0 0 0 0 0,6-17 0 0 0,-4 17-38 0 0,1 0 1 0 0,1 1-1 0 0,0-1 1 0 0,8-13-1 0 0,-12 23-24 0 0,1 1 1 0 0,-1 0-1 0 0,1 0 1 0 0,0 1-1 0 0,0-1 1 0 0,0 1-1 0 0,0-1 0 0 0,0 1 1 0 0,1 0-1 0 0,0 0 1 0 0,0 0-1 0 0,-1 1 1 0 0,1-1-1 0 0,1 1 0 0 0,-1 0 1 0 0,0 0-1 0 0,9-2 1 0 0,-9 4 6 0 0,0 0-1 0 0,-1 1 1 0 0,1-1 0 0 0,0 1 0 0 0,-1 0 0 0 0,1-1 0 0 0,0 2 0 0 0,-1-1-1 0 0,1 0 1 0 0,-1 1 0 0 0,0 0 0 0 0,0-1 0 0 0,1 1 0 0 0,-1 1 0 0 0,0-1-1 0 0,-1 0 1 0 0,1 1 0 0 0,0-1 0 0 0,3 6 0 0 0,6 5 22 0 0,-1 1 1 0 0,15 24-1 0 0,-16-21-44 0 0,-1 1-1 0 0,-1 0 1 0 0,0 1 0 0 0,-1-1-1 0 0,8 39 1 0 0,-5 10-3404 0 0,-10-66 3193 0 0,0 0 0 0 0,0 0 0 0 0,0 0 0 0 0,0-1-1 0 0,0 1 1 0 0,0 0 0 0 0,0 0 0 0 0,1 0 0 0 0,-1 0 0 0 0,0 0 0 0 0,1 0 0 0 0,-1 0-1 0 0,1-1 1 0 0,-1 1 0 0 0,1 0 0 0 0,-1 0 0 0 0,1-1 0 0 0,-1 1 0 0 0,1 0 0 0 0,0-1-1 0 0,-1 1 1 0 0,1 0 0 0 0,0-1 0 0 0,1 1 0 0 0,2 0-777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3.797"/>
    </inkml:context>
    <inkml:brush xml:id="br0">
      <inkml:brushProperty name="width" value="0.1" units="cm"/>
      <inkml:brushProperty name="height" value="0.1" units="cm"/>
      <inkml:brushProperty name="color" value="#FFFFFF"/>
    </inkml:brush>
  </inkml:definitions>
  <inkml:trace contextRef="#ctx0" brushRef="#br0">1 24 1744 0 0,'12'-24'4759'0'0,"-7"42"-3771"0"0,4 67 1055 0 0,-1 106 0 0 0,-4-49-1066 0 0,-3-115-801 0 0,0 4 120 0 0,9 53 1 0 0,-8-76-238 0 0,-1-1 0 0 0,1 0 1 0 0,0 0-1 0 0,1 0 1 0 0,-1 0-1 0 0,1 0 1 0 0,1-1-1 0 0,-1 0 1 0 0,1 1-1 0 0,0-1 0 0 0,1 0 1 0 0,10 10-1 0 0,-13-14-138 0 0,1-1-1 0 0,-1 1 0 0 0,1-1 0 0 0,0 1 1 0 0,0-1-1 0 0,0 0 0 0 0,0 0 1 0 0,0 0-1 0 0,0-1 0 0 0,0 1 0 0 0,0-1 1 0 0,0 1-1 0 0,0-1 0 0 0,0 0 1 0 0,0 0-1 0 0,0 0 0 0 0,0-1 0 0 0,4 0 1 0 0,0-1-592 0 0,0 1 1 0 0,0-1 0 0 0,-1-1-1 0 0,1 1 1 0 0,0-1-1 0 0,11-7 1 0 0,-3-1-2178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4.155"/>
    </inkml:context>
    <inkml:brush xml:id="br0">
      <inkml:brushProperty name="width" value="0.1" units="cm"/>
      <inkml:brushProperty name="height" value="0.1" units="cm"/>
      <inkml:brushProperty name="color" value="#FFFFFF"/>
    </inkml:brush>
  </inkml:definitions>
  <inkml:trace contextRef="#ctx0" brushRef="#br0">0 139 3856 0 0,'3'-2'164'0'0,"-1"-1"0"0"0,1 2 0 0 0,0-1-1 0 0,-1 0 1 0 0,1 0 0 0 0,0 1 0 0 0,0 0 0 0 0,0 0-1 0 0,0-1 1 0 0,6 0 0 0 0,5-3 182 0 0,28-11-186 0 0,1 2 0 0 0,81-15 0 0 0,-68 17-190 0 0,2-2-9 0 0,-29 5 141 0 0,0 3 1 0 0,1 0-1 0 0,47-2 0 0 0,-72 8 23 0 0,-1 1-1 0 0,1-1 1 0 0,0 1 0 0 0,-1 1-1 0 0,1-1 1 0 0,-1 1-1 0 0,1-1 1 0 0,-1 1 0 0 0,0 0-1 0 0,0 1 1 0 0,0-1 0 0 0,0 1-1 0 0,0 0 1 0 0,0 0 0 0 0,-1 0-1 0 0,0 0 1 0 0,1 1 0 0 0,3 5-1 0 0,6 9 320 0 0,0 1 0 0 0,17 34-1 0 0,-9-14 94 0 0,0-1-124 0 0,6 10-934 0 0,-5-21-2742 0 0,-21-26 3074 0 0,0 0 0 0 0,-1 0 0 0 0,1-1 0 0 0,0 1 0 0 0,0 0 0 0 0,0-1 0 0 0,0 1 0 0 0,0-1 0 0 0,0 1 0 0 0,0-1 0 0 0,0 1-1 0 0,0-1 1 0 0,0 0 0 0 0,0 1 0 0 0,0-1 0 0 0,0 0 0 0 0,0 0 0 0 0,0 0 0 0 0,0 0 0 0 0,0 0 0 0 0,0 0 0 0 0,0 0 0 0 0,0 0 0 0 0,0-1 0 0 0,0 1-1 0 0,0 0 1 0 0,0 0 0 0 0,1-1 0 0 0,4-3-749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9.516"/>
    </inkml:context>
    <inkml:brush xml:id="br0">
      <inkml:brushProperty name="width" value="0.1" units="cm"/>
      <inkml:brushProperty name="height" value="0.1" units="cm"/>
      <inkml:brushProperty name="color" value="#FFFFFF"/>
    </inkml:brush>
  </inkml:definitions>
  <inkml:trace contextRef="#ctx0" brushRef="#br0">9 21 1204 0 0,'-1'0'112'0'0,"1"0"-1"0"0,0 0 1 0 0,-1-1-1 0 0,1 1 0 0 0,-1 0 1 0 0,1 0-1 0 0,-1 0 1 0 0,1-1-1 0 0,0 1 1 0 0,-1 0-1 0 0,1-1 1 0 0,0 1-1 0 0,-1 0 1 0 0,1-1-1 0 0,0 1 1 0 0,-1 0-1 0 0,1-1 1 0 0,0 1-1 0 0,0 0 1 0 0,0-1-1 0 0,-1 1 0 0 0,1-1 1 0 0,0 1-1 0 0,0-1 1 0 0,0 1-1 0 0,0 0 1 0 0,0-1-1 0 0,0 1 1 0 0,-1-1-1 0 0,1 1 1 0 0,0-1-1 0 0,0 1 1 0 0,1-1-1 0 0,-1 1 1 0 0,0-1-1 0 0,0 1 1 0 0,0 0-1 0 0,0-1 0 0 0,19-5 1796 0 0,29 6-750 0 0,-48 0-1157 0 0,8 0 108 0 0,0 2-1 0 0,0-1 0 0 0,0 1 0 0 0,0 1 0 0 0,-1-1 0 0 0,1 1 0 0 0,0 1 0 0 0,-1-1 0 0 0,13 10 0 0 0,-16-11-94 0 0,0 1 0 0 0,-1-1 0 0 0,1 1 0 0 0,-1 0 0 0 0,0 0 0 0 0,0 0 0 0 0,0 0 0 0 0,-1 1 0 0 0,1-1 0 0 0,-1 1 0 0 0,1 0 0 0 0,-1 0 0 0 0,-1 0 0 0 0,1 0 0 0 0,0 0 0 0 0,-1 0 0 0 0,0 0 0 0 0,0 0 0 0 0,0 1 0 0 0,0 4 0 0 0,-1-6 29 0 0,-1-1 1 0 0,1 1-1 0 0,-1 0 0 0 0,0 0 1 0 0,0-1-1 0 0,0 1 0 0 0,0-1 1 0 0,0 1-1 0 0,0-1 1 0 0,-1 1-1 0 0,1-1 0 0 0,-1 0 1 0 0,0 1-1 0 0,0-1 0 0 0,0 0 1 0 0,0 0-1 0 0,0 0 0 0 0,0-1 1 0 0,-3 3-1 0 0,-11 10 816 0 0,16-14-836 0 0,0 0 1 0 0,0 0-1 0 0,0 1 1 0 0,0-1-1 0 0,0 0 1 0 0,0 0 0 0 0,-1 0-1 0 0,1 0 1 0 0,0 0-1 0 0,0 1 1 0 0,0-1-1 0 0,0 0 1 0 0,0 0-1 0 0,0 0 1 0 0,0 0 0 0 0,0 1-1 0 0,0-1 1 0 0,0 0-1 0 0,0 0 1 0 0,0 0-1 0 0,0 0 1 0 0,0 1-1 0 0,0-1 1 0 0,0 0 0 0 0,0 0-1 0 0,0 0 1 0 0,0 0-1 0 0,0 1 1 0 0,0-1-1 0 0,0 0 1 0 0,0 0-1 0 0,1 0 1 0 0,-1 0-1 0 0,0 0 1 0 0,0 1 0 0 0,0-1-1 0 0,0 0 1 0 0,0 0-1 0 0,0 0 1 0 0,1 0-1 0 0,-1 0 1 0 0,0 0-1 0 0,0 0 1 0 0,0 0 0 0 0,0 1-1 0 0,0-1 1 0 0,1 0-1 0 0,13 5 423 0 0,26 1-376 0 0,-28-5 43 0 0,7 3-64 0 0,1 0 1 0 0,-1 1 0 0 0,0 1-1 0 0,0 1 1 0 0,21 11-1 0 0,-33-15-36 0 0,-1 0 1 0 0,0 0-1 0 0,0 1 0 0 0,0 0 0 0 0,0 1 0 0 0,0-1 1 0 0,-1 1-1 0 0,0 0 0 0 0,0 0 0 0 0,0 1 0 0 0,-1-1 0 0 0,1 1 1 0 0,-1 0-1 0 0,-1 1 0 0 0,1-1 0 0 0,-1 0 0 0 0,4 13 1 0 0,-6-15-9 0 0,-1 0 1 0 0,1 0-1 0 0,-1-1 1 0 0,1 1-1 0 0,-1 0 1 0 0,-1 0-1 0 0,1 0 1 0 0,0 0 0 0 0,-1-1-1 0 0,0 1 1 0 0,0 0-1 0 0,0 0 1 0 0,0-1-1 0 0,-1 1 1 0 0,1-1-1 0 0,-4 5 1 0 0,2-2-1 0 0,-1-1 0 0 0,-1 0 0 0 0,1 0 0 0 0,-1-1 0 0 0,1 1 0 0 0,-1-1 0 0 0,-1 0 0 0 0,-10 6 0 0 0,-1-1 36 0 0,-1-1 0 0 0,0 0 1 0 0,0-2-1 0 0,0 0 0 0 0,-29 5 0 0 0,32-8-25 0 0,-1-1 0 0 0,0 0 1 0 0,1-1-1 0 0,-1 0 0 0 0,0-2 0 0 0,1 1 0 0 0,-1-2 0 0 0,1 0 0 0 0,-29-9 0 0 0,24-1-1434 0 0,20 12 1267 0 0,-1 0-1 0 0,1-1 1 0 0,-1 0-1 0 0,1 1 1 0 0,-1-1 0 0 0,1 1-1 0 0,-1-1 1 0 0,1 1-1 0 0,0-1 1 0 0,-1 0-1 0 0,1 1 1 0 0,0-1-1 0 0,0 0 1 0 0,0 1 0 0 0,-1-1-1 0 0,1 0 1 0 0,0 1-1 0 0,0-1 1 0 0,0 0-1 0 0,0 0 1 0 0,0 1-1 0 0,0-1 1 0 0,0 0 0 0 0,0 1-1 0 0,1-1 1 0 0,-1 0-1 0 0,0 1 1 0 0,0-1-1 0 0,0 0 1 0 0,1-1-1 0 0,6-7-2662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4.528"/>
    </inkml:context>
    <inkml:brush xml:id="br0">
      <inkml:brushProperty name="width" value="0.1" units="cm"/>
      <inkml:brushProperty name="height" value="0.1" units="cm"/>
      <inkml:brushProperty name="color" value="#FFFFFF"/>
    </inkml:brush>
  </inkml:definitions>
  <inkml:trace contextRef="#ctx0" brushRef="#br0">33 36 1532 0 0,'-11'-12'444'0'0,"2"3"-304"0"0,2 1-280 0 0,1 1-672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4.879"/>
    </inkml:context>
    <inkml:brush xml:id="br0">
      <inkml:brushProperty name="width" value="0.1" units="cm"/>
      <inkml:brushProperty name="height" value="0.1" units="cm"/>
      <inkml:brushProperty name="color" value="#FFFFFF"/>
    </inkml:brush>
  </inkml:definitions>
  <inkml:trace contextRef="#ctx0" brushRef="#br0">0 0 1920 0 0,'3'12'930'0'0,"-2"1"1"0"0,1-1-1 0 0,-1 1 0 0 0,-1-1 1 0 0,-2 19-1 0 0,2 14 35 0 0,3-7-46 0 0,14 59-1 0 0,-10-64-882 0 0,-2 0-1 0 0,3 52 0 0 0,-8-84-41 0 0,0-1 1 0 0,0 1-1 0 0,0-1 0 0 0,1 0 0 0 0,-1 1 0 0 0,0-1 0 0 0,0 1 0 0 0,0-1 0 0 0,0 1 0 0 0,0-1 1 0 0,0 0-1 0 0,0 1 0 0 0,0-1 0 0 0,0 1 0 0 0,-1-1 0 0 0,1 1 0 0 0,0-1 0 0 0,0 0 0 0 0,0 1 1 0 0,0-1-1 0 0,0 0 0 0 0,-1 1 0 0 0,1-1 0 0 0,0 1 0 0 0,0-1 0 0 0,-1 0 0 0 0,1 1 0 0 0,0-1 1 0 0,-1 0-1 0 0,1 0 0 0 0,0 1 0 0 0,-1-1 0 0 0,1 0 0 0 0,0 0 0 0 0,-1 1 0 0 0,1-1 0 0 0,-1 0 1 0 0,1 0-1 0 0,0 0 0 0 0,-1 0 0 0 0,1 0 0 0 0,-1 0 0 0 0,1 0 0 0 0,-1 1 0 0 0,1-1 1 0 0,-1-1-1 0 0,0 1-7 0 0,0-1 1 0 0,0 1-1 0 0,0-1 1 0 0,0 1 0 0 0,0-1-1 0 0,0 0 1 0 0,0 0-1 0 0,0 0 1 0 0,0 1 0 0 0,0-1-1 0 0,1 0 1 0 0,-1 0-1 0 0,0 0 1 0 0,1 0 0 0 0,-1 0-1 0 0,0-2 1 0 0,-2-6 37 0 0,1 1 0 0 0,0-1 0 0 0,0 0 0 0 0,1 0 0 0 0,0 0 0 0 0,1 0 0 0 0,0 0 0 0 0,1-10 0 0 0,1-3 179 0 0,1 0 0 0 0,7-23 0 0 0,-8 35-163 0 0,1 1-1 0 0,0 0 0 0 0,1 0 0 0 0,0 1 0 0 0,0-1 1 0 0,0 1-1 0 0,1 0 0 0 0,1 0 0 0 0,-1 0 0 0 0,10-9 0 0 0,-11 14-29 0 0,-1 0-1 0 0,0 0 0 0 0,1 1 1 0 0,-1-1-1 0 0,1 1 0 0 0,0 0 0 0 0,0 0 1 0 0,0 0-1 0 0,0 0 0 0 0,0 1 0 0 0,0 0 1 0 0,1 0-1 0 0,-1 0 0 0 0,0 0 0 0 0,1 1 1 0 0,-1-1-1 0 0,0 1 0 0 0,1 0 0 0 0,-1 1 1 0 0,0-1-1 0 0,1 1 0 0 0,-1 0 1 0 0,0 0-1 0 0,6 2 0 0 0,2 1 68 0 0,-1 1 0 0 0,1 0-1 0 0,-1 1 1 0 0,-1 0 0 0 0,1 1 0 0 0,-1 0-1 0 0,0 1 1 0 0,-1 0 0 0 0,1 0 0 0 0,-2 1-1 0 0,1 0 1 0 0,-1 0 0 0 0,13 22-1 0 0,-14-19-268 0 0,1 2-1 0 0,-2-1 0 0 0,0 1 1 0 0,6 22-1 0 0,-8-20-1151 0 0,-1 0 0 0 0,0-1 1 0 0,-1 1-1 0 0,0 19 0 0 0,0-29-798 0 0,0-6 1091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5.267"/>
    </inkml:context>
    <inkml:brush xml:id="br0">
      <inkml:brushProperty name="width" value="0.1" units="cm"/>
      <inkml:brushProperty name="height" value="0.1" units="cm"/>
      <inkml:brushProperty name="color" value="#FFFFFF"/>
    </inkml:brush>
  </inkml:definitions>
  <inkml:trace contextRef="#ctx0" brushRef="#br0">37 48 856 0 0,'-4'-16'6141'0'0,"4"17"-6080"0"0,-2 1 209 0 0,0 0 0 0 0,1 0 0 0 0,-1 1 0 0 0,1-1 0 0 0,0 1 0 0 0,0-1 0 0 0,0 1 1 0 0,0 0-1 0 0,-1 2 0 0 0,0 7-17 0 0,0 1 0 0 0,0-1 0 0 0,2 1 1 0 0,-1-1-1 0 0,2 1 0 0 0,-1 0 0 0 0,2-1 0 0 0,0 1 0 0 0,0-1 0 0 0,1 0 1 0 0,7 18-1 0 0,-8-26-237 0 0,0 1 0 0 0,0 0 0 0 0,0 0-1 0 0,1-1 1 0 0,0 0 0 0 0,0 1 0 0 0,0-1 0 0 0,0 0 0 0 0,1 0 0 0 0,-1-1 0 0 0,1 1 0 0 0,0-1 0 0 0,0 0 0 0 0,0 0 0 0 0,1 0 0 0 0,-1-1 0 0 0,1 1-1 0 0,0-1 1 0 0,-1 0 0 0 0,1 0 0 0 0,0-1 0 0 0,0 1 0 0 0,0-1 0 0 0,0 0 0 0 0,1-1 0 0 0,-1 1 0 0 0,0-1 0 0 0,0 0 0 0 0,0 0 0 0 0,7-2 0 0 0,-9 2-24 0 0,1-1 0 0 0,-1 0 0 0 0,1 0 0 0 0,-1 0 0 0 0,0 0 0 0 0,0 0 0 0 0,0-1 1 0 0,0 1-1 0 0,0-1 0 0 0,0 0 0 0 0,0 0 0 0 0,0 0 0 0 0,-1-1 0 0 0,1 1 1 0 0,-1-1-1 0 0,1 1 0 0 0,1-4 0 0 0,0 0-6 0 0,-1 1 1 0 0,0-1 0 0 0,0 0-1 0 0,0-1 1 0 0,-1 1-1 0 0,1 0 1 0 0,-2-1-1 0 0,3-10 1 0 0,-3 7-9 0 0,0 0-1 0 0,0-1 1 0 0,-1 1 0 0 0,0 0 0 0 0,-1 0 0 0 0,0 0 0 0 0,0 0 0 0 0,-1-1 0 0 0,-1 2 0 0 0,1-1 0 0 0,-9-18 0 0 0,8 23-14 0 0,0 1 0 0 0,0-1 0 0 0,-1 1 0 0 0,0 0 0 0 0,1 0 0 0 0,-1 1 0 0 0,-1-1 0 0 0,1 1 0 0 0,0-1 0 0 0,-1 1 0 0 0,0 1 0 0 0,1-1 0 0 0,-1 1 0 0 0,0 0 0 0 0,0 0 0 0 0,-1 0 0 0 0,1 0 1 0 0,-6 0-1 0 0,-9-1-899 0 0,1 1 1 0 0,-1 1-1 0 0,-32 1 1 0 0,24 2-2032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5.624"/>
    </inkml:context>
    <inkml:brush xml:id="br0">
      <inkml:brushProperty name="width" value="0.1" units="cm"/>
      <inkml:brushProperty name="height" value="0.1" units="cm"/>
      <inkml:brushProperty name="color" value="#FFFFFF"/>
    </inkml:brush>
  </inkml:definitions>
  <inkml:trace contextRef="#ctx0" brushRef="#br0">2 0 4248 0 0,'-1'55'2352'0'0,"0"-16"-1328"0"0,1 0 1 0 0,8 53-1 0 0,-5-81-915 0 0,-1-1-1 0 0,1 0 1 0 0,1 0 0 0 0,0 0-1 0 0,0-1 1 0 0,1 1 0 0 0,0-1-1 0 0,7 9 1 0 0,-10-15-116 0 0,0 0 1 0 0,0 0 0 0 0,1 0-1 0 0,-1 0 1 0 0,1-1-1 0 0,-1 1 1 0 0,1-1-1 0 0,0 1 1 0 0,0-1-1 0 0,0 0 1 0 0,0 0 0 0 0,1-1-1 0 0,-1 1 1 0 0,0-1-1 0 0,1 1 1 0 0,-1-1-1 0 0,1 0 1 0 0,-1 0 0 0 0,1-1-1 0 0,0 1 1 0 0,-1-1-1 0 0,1 0 1 0 0,0 0-1 0 0,-1 0 1 0 0,1 0-1 0 0,5-1 1 0 0,-7 0 21 0 0,1 0-1 0 0,-1-1 1 0 0,0 1 0 0 0,0 0 0 0 0,0-1-1 0 0,0 1 1 0 0,0-1 0 0 0,-1 0 0 0 0,1 1-1 0 0,0-1 1 0 0,-1 0 0 0 0,1 0 0 0 0,-1 0-1 0 0,0 0 1 0 0,1 0 0 0 0,-1-1 0 0 0,0 1-1 0 0,0 0 1 0 0,-1-1 0 0 0,2-2 0 0 0,10-55 184 0 0,-10 48-142 0 0,5-45 913 0 0,-1-86 1 0 0,-6 143-890 0 0,0 30 445 0 0,0-19-495 0 0,1 1 0 0 0,-1-1 0 0 0,2 0 0 0 0,-1 1 0 0 0,2-1 0 0 0,-1 0 0 0 0,2 0 0 0 0,-1 0 0 0 0,8 15 0 0 0,-8-22-150 0 0,0 1-1 0 0,0-1 1 0 0,0 0-1 0 0,1 0 0 0 0,-1 0 1 0 0,1 0-1 0 0,0-1 1 0 0,0 1-1 0 0,0-1 1 0 0,0 0-1 0 0,1 0 0 0 0,-1 0 1 0 0,1-1-1 0 0,0 0 1 0 0,0 0-1 0 0,0 0 1 0 0,0 0-1 0 0,0-1 0 0 0,0 0 1 0 0,0 0-1 0 0,0 0 1 0 0,9-1-1 0 0,-9 1-120 0 0,1-2-1 0 0,-1 1 1 0 0,0 0-1 0 0,0-1 1 0 0,9-3-1 0 0,6-2-2450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6.007"/>
    </inkml:context>
    <inkml:brush xml:id="br0">
      <inkml:brushProperty name="width" value="0.1" units="cm"/>
      <inkml:brushProperty name="height" value="0.1" units="cm"/>
      <inkml:brushProperty name="color" value="#FFFFFF"/>
    </inkml:brush>
  </inkml:definitions>
  <inkml:trace contextRef="#ctx0" brushRef="#br0">145 79 8309 0 0,'2'-9'221'0'0,"4"-33"492"0"0,-5 41-673 0 0,-1 0-1 0 0,0 0 1 0 0,0 0 0 0 0,0 0-1 0 0,0 0 1 0 0,0 0 0 0 0,0 0-1 0 0,0 0 1 0 0,0 0 0 0 0,0 0-1 0 0,0 0 1 0 0,-1 0 0 0 0,1 0 0 0 0,0 0-1 0 0,-1 0 1 0 0,1 0 0 0 0,-1 0-1 0 0,1 0 1 0 0,-1 0 0 0 0,0 0-1 0 0,1 0 1 0 0,-1 1 0 0 0,0-1-1 0 0,1 0 1 0 0,-1 0 0 0 0,0 1 0 0 0,0-1-1 0 0,0 0 1 0 0,-1 0 0 0 0,1 1-6 0 0,-1 0 1 0 0,1 0 0 0 0,0 0 0 0 0,-1 0 0 0 0,1 1 0 0 0,0-1 0 0 0,-1 0 0 0 0,1 1-1 0 0,0-1 1 0 0,0 1 0 0 0,-1-1 0 0 0,1 1 0 0 0,0 0 0 0 0,0-1 0 0 0,0 1 0 0 0,0 0-1 0 0,0 0 1 0 0,0 0 0 0 0,0 0 0 0 0,0 0 0 0 0,0 0 0 0 0,0 0 0 0 0,1 0 0 0 0,-1 0-1 0 0,0 0 1 0 0,1 0 0 0 0,-1 1 0 0 0,0-1 0 0 0,1 0 0 0 0,0 0 0 0 0,-1 1 0 0 0,1-1-1 0 0,-1 2 1 0 0,0 4 24 0 0,-1 0-1 0 0,1 0 1 0 0,-1 0-1 0 0,2 0 0 0 0,-1 7 1 0 0,3 5 28 0 0,1-1 0 0 0,1 1-1 0 0,1-1 1 0 0,0 0 0 0 0,1-1 0 0 0,1 1 0 0 0,1-1 0 0 0,17 28 0 0 0,10 27-251 0 0,-34-70 157 0 0,0-1-1 0 0,0 1 1 0 0,-1 0 0 0 0,1 0 0 0 0,0 0 0 0 0,-1 0 0 0 0,0 0-1 0 0,0 0 1 0 0,1 0 0 0 0,-1 0 0 0 0,0 0 0 0 0,-1 0-1 0 0,1 0 1 0 0,0 0 0 0 0,0 0 0 0 0,-1 0 0 0 0,1 0 0 0 0,-1 0-1 0 0,0 0 1 0 0,0 0 0 0 0,0-1 0 0 0,-1 4 0 0 0,0-2 33 0 0,-1 0-1 0 0,0-1 1 0 0,0 1 0 0 0,1 0 0 0 0,-2-1 0 0 0,1 1-1 0 0,0-1 1 0 0,0 0 0 0 0,-1 0 0 0 0,-6 2 0 0 0,-3 1 55 0 0,1-1 1 0 0,0-1 0 0 0,-1 0-1 0 0,0-1 1 0 0,0 0-1 0 0,-16 0 1 0 0,24-2-733 0 0,1-1 1 0 0,-1 1-1 0 0,1-1 0 0 0,-1 0 1 0 0,1 0-1 0 0,0 0 0 0 0,-9-4 1 0 0,4 0-2235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6.377"/>
    </inkml:context>
    <inkml:brush xml:id="br0">
      <inkml:brushProperty name="width" value="0.1" units="cm"/>
      <inkml:brushProperty name="height" value="0.1" units="cm"/>
      <inkml:brushProperty name="color" value="#FFFFFF"/>
    </inkml:brush>
  </inkml:definitions>
  <inkml:trace contextRef="#ctx0" brushRef="#br0">1 0 4720 0 0,'9'144'6390'0'0,"23"71"-5106"0"0,9-37-361 0 0,-2-71-5149 0 0,-35-98 1076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6.819"/>
    </inkml:context>
    <inkml:brush xml:id="br0">
      <inkml:brushProperty name="width" value="0.1" units="cm"/>
      <inkml:brushProperty name="height" value="0.1" units="cm"/>
      <inkml:brushProperty name="color" value="#FFFFFF"/>
    </inkml:brush>
  </inkml:definitions>
  <inkml:trace contextRef="#ctx0" brushRef="#br0">20 217 5689 0 0,'-1'-16'629'0'0,"2"0"0"0"0,0 1 1 0 0,0-1-1 0 0,8-30 1 0 0,-7 40-514 0 0,0 1 0 0 0,1-1 0 0 0,-1 1 1 0 0,1 0-1 0 0,0-1 0 0 0,0 1 0 0 0,1 0 0 0 0,-1 1 0 0 0,1-1 1 0 0,0 1-1 0 0,1-1 0 0 0,-1 1 0 0 0,1 1 0 0 0,0-1 1 0 0,-1 1-1 0 0,9-5 0 0 0,-3 4-11 0 0,0 0 1 0 0,0 0-1 0 0,0 1 0 0 0,0 0 1 0 0,1 1-1 0 0,0 0 0 0 0,-1 1 1 0 0,1 0-1 0 0,0 0 1 0 0,0 1-1 0 0,0 1 0 0 0,-1 0 1 0 0,1 0-1 0 0,13 4 0 0 0,-18-3-74 0 0,0-1 0 0 0,-1 1-1 0 0,1 0 1 0 0,0 0 0 0 0,-1 0-1 0 0,1 1 1 0 0,-1 0-1 0 0,0 0 1 0 0,0 0 0 0 0,0 1-1 0 0,0-1 1 0 0,-1 1 0 0 0,1 0-1 0 0,-1 1 1 0 0,0-1 0 0 0,0 1-1 0 0,-1 0 1 0 0,1 0-1 0 0,-1 0 1 0 0,0 0 0 0 0,-1 1-1 0 0,1-1 1 0 0,-1 1 0 0 0,0-1-1 0 0,0 1 1 0 0,1 12 0 0 0,-3-12-21 0 0,0 0 1 0 0,0 0-1 0 0,-1 0 1 0 0,0 0-1 0 0,0 1 1 0 0,-1-1-1 0 0,1 0 1 0 0,-1-1-1 0 0,-1 1 1 0 0,1 0-1 0 0,-7 10 1 0 0,-1 0-1 0 0,-1 0 1 0 0,-16 17 0 0 0,9-14 9 0 0,-1 0 0 0 0,-1-2-1 0 0,-1-1 1 0 0,-1 0 0 0 0,0-2 0 0 0,-1 0-1 0 0,0-2 1 0 0,-1 0 0 0 0,-35 11 0 0 0,20-15 34 0 0,20-11-61 0 0,19 3 6 0 0,0 0-1 0 0,-1-1 0 0 0,1 1 0 0 0,0 0 0 0 0,-1 0 0 0 0,1-1 1 0 0,0 1-1 0 0,0 0 0 0 0,-1-1 0 0 0,1 1 0 0 0,0 0 0 0 0,0-1 1 0 0,0 1-1 0 0,0 0 0 0 0,-1-1 0 0 0,1 1 0 0 0,0-1 0 0 0,0 1 1 0 0,0 0-1 0 0,0-1 0 0 0,0 1 0 0 0,0-1 0 0 0,0 1 0 0 0,0 0 0 0 0,0-1 1 0 0,0 1-1 0 0,0-1 0 0 0,0 1 0 0 0,0 0 0 0 0,0-1 0 0 0,1 1 1 0 0,-1-1-1 0 0,0 1 0 0 0,0 0 0 0 0,0-1 0 0 0,1 1 0 0 0,-1-1 1 0 0,2-1-8 0 0,-1 1 1 0 0,1-1 0 0 0,0 0 0 0 0,0 0 0 0 0,0 1-1 0 0,-1-1 1 0 0,2 1 0 0 0,-1 0 0 0 0,0 0-1 0 0,0-1 1 0 0,0 1 0 0 0,1 1 0 0 0,-1-1 0 0 0,0 0-1 0 0,1 0 1 0 0,-1 1 0 0 0,3-1 0 0 0,44-3-114 0 0,-33 4 122 0 0,0 1 0 0 0,-1 1 0 0 0,1 1 0 0 0,-1 0 0 0 0,0 1-1 0 0,1 1 1 0 0,-2 0 0 0 0,1 1 0 0 0,-1 1 0 0 0,0 0 0 0 0,0 1 0 0 0,-1 0 0 0 0,0 1-1 0 0,0 1 1 0 0,11 11 0 0 0,-1 1 80 0 0,-1 1 0 0 0,-2 1 0 0 0,0 1 0 0 0,-2 1 0 0 0,0 1 0 0 0,20 42 0 0 0,-35-62-23 0 0,0 0 1 0 0,1 0 0 0 0,0-1-1 0 0,1 1 1 0 0,9 10-1 0 0,-12-15-281 0 0,0 0 0 0 0,0 0 0 0 0,1-1 0 0 0,-1 1 0 0 0,1-1 0 0 0,-1 0 0 0 0,1 0 0 0 0,0 0-1 0 0,-1 0 1 0 0,1 0 0 0 0,0-1 0 0 0,-1 1 0 0 0,1-1 0 0 0,0 1 0 0 0,0-1 0 0 0,0 0 0 0 0,-1 0-1 0 0,1-1 1 0 0,4 0 0 0 0,12-1-1463 0 0,0-3-1182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7.176"/>
    </inkml:context>
    <inkml:brush xml:id="br0">
      <inkml:brushProperty name="width" value="0.1" units="cm"/>
      <inkml:brushProperty name="height" value="0.1" units="cm"/>
      <inkml:brushProperty name="color" value="#FFFFFF"/>
    </inkml:brush>
  </inkml:definitions>
  <inkml:trace contextRef="#ctx0" brushRef="#br0">0 33 5248 0 0,'0'-5'737'0'0,"0"0"-317"0"0,0 1-36 0 0,0-1-776 0 0,3 2-520 0 0,0-1-177 0 0,2 2 49 0 0,-1 0 36 0 0,3 0 12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7.558"/>
    </inkml:context>
    <inkml:brush xml:id="br0">
      <inkml:brushProperty name="width" value="0.1" units="cm"/>
      <inkml:brushProperty name="height" value="0.1" units="cm"/>
      <inkml:brushProperty name="color" value="#FFFFFF"/>
    </inkml:brush>
  </inkml:definitions>
  <inkml:trace contextRef="#ctx0" brushRef="#br0">1 306 2068 0 0,'10'-5'5698'0'0,"0"13"-3599"0"0,-7-6-2125 0 0,140 143 4065 0 0,-61-60-4052 0 0,4-4-4102 0 0,-80-75 2503 0 0</inkml:trace>
  <inkml:trace contextRef="#ctx0" brushRef="#br0" timeOffset="1">452 84 5597 0 0,'-1'-24'1101'0'0,"0"14"-270"0"0,1 0 1 0 0,0 0-1 0 0,3-20 1 0 0,-3 40-151 0 0,0-1 1 0 0,0 1 0 0 0,4 18 0 0 0,0 11-199 0 0,-5 55 306 0 0,-5 1 1 0 0,-3-1-1 0 0,-32 136 1 0 0,38-213-1007 0 0,-12 62-989 0 0,11-27-5770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7.937"/>
    </inkml:context>
    <inkml:brush xml:id="br0">
      <inkml:brushProperty name="width" value="0.1" units="cm"/>
      <inkml:brushProperty name="height" value="0.1" units="cm"/>
      <inkml:brushProperty name="color" value="#FFFFFF"/>
    </inkml:brush>
  </inkml:definitions>
  <inkml:trace contextRef="#ctx0" brushRef="#br0">0 6 4112 0 0,'3'-2'656'0'0,"0"0"-680"0"0,-1 0-452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19.884"/>
    </inkml:context>
    <inkml:brush xml:id="br0">
      <inkml:brushProperty name="width" value="0.1" units="cm"/>
      <inkml:brushProperty name="height" value="0.1" units="cm"/>
      <inkml:brushProperty name="color" value="#FFFFFF"/>
    </inkml:brush>
  </inkml:definitions>
  <inkml:trace contextRef="#ctx0" brushRef="#br0">1 23 5969 0 0,'3'-4'1152'0'0,"0"-1"-240"0"0,-2 2-268 0 0,2 1-248 0 0,-1-1-244 0 0,1 1-12 0 0,0 2-596 0 0,2 0-704 0 0,-2 0 72 0 0,3 0 84 0 0,0 1 59 0 0,0-1 65 0 0,2 0 48 0 0,7-3 32 0 0,2 2 16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49.777"/>
    </inkml:context>
    <inkml:brush xml:id="br0">
      <inkml:brushProperty name="width" value="0.1" units="cm"/>
      <inkml:brushProperty name="height" value="0.1" units="cm"/>
      <inkml:brushProperty name="color" value="#FFFFFF"/>
    </inkml:brush>
  </inkml:definitions>
  <inkml:trace contextRef="#ctx0" brushRef="#br0">0 1 1884 0 0,'30'152'6709'0'0,"9"33"-5024"0"0,-37-176-2618 0 0,0 0 0 0 0,-1 0 0 0 0,0 0 0 0 0,0 0 0 0 0,-1 11 0 0 0,0-8-1319 0 0,0-10 1320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0.277"/>
    </inkml:context>
    <inkml:brush xml:id="br0">
      <inkml:brushProperty name="width" value="0.1" units="cm"/>
      <inkml:brushProperty name="height" value="0.1" units="cm"/>
      <inkml:brushProperty name="color" value="#FFFFFF"/>
    </inkml:brush>
  </inkml:definitions>
  <inkml:trace contextRef="#ctx0" brushRef="#br0">433 113 848 0 0,'-7'-13'1014'0'0,"2"1"-62"0"0,-1 0 0 0 0,0 1 1 0 0,-1-1-1 0 0,-12-15 1 0 0,17 25-823 0 0,0 0 0 0 0,0 0-1 0 0,0 0 1 0 0,0 0 0 0 0,0 0 0 0 0,-1 0 0 0 0,1 1-1 0 0,-1-1 1 0 0,1 1 0 0 0,-1-1 0 0 0,1 1 0 0 0,-1 0 0 0 0,0 0-1 0 0,0 0 1 0 0,1 1 0 0 0,-1-1 0 0 0,0 1 0 0 0,0-1-1 0 0,0 1 1 0 0,0 0 0 0 0,0 0 0 0 0,1 0 0 0 0,-1 1-1 0 0,0-1 1 0 0,0 1 0 0 0,-4 1 0 0 0,-8 4 47 0 0,-1 1-1 0 0,1 0 1 0 0,0 1-1 0 0,1 1 1 0 0,0 1 0 0 0,0 0-1 0 0,1 0 1 0 0,1 2 0 0 0,-1-1-1 0 0,2 2 1 0 0,0-1 0 0 0,0 2-1 0 0,-8 14 1 0 0,2-3 50 0 0,2 1 0 0 0,1 1 0 0 0,1 0 0 0 0,1 1 0 0 0,2 0 0 0 0,-11 46 0 0 0,16-53-135 0 0,2 0 0 0 0,0 0 0 0 0,2-1 0 0 0,0 1 0 0 0,1 1 0 0 0,1-1 0 0 0,1-1 0 0 0,1 1 0 0 0,8 30 0 0 0,-8-42-62 0 0,-1-1 0 0 0,1 1 0 0 0,1-1 0 0 0,0 0 0 0 0,0 0 1 0 0,1-1-1 0 0,-1 1 0 0 0,2-1 0 0 0,-1 0 0 0 0,1 0 1 0 0,0-1-1 0 0,0 1 0 0 0,1-2 0 0 0,0 1 0 0 0,0-1 1 0 0,1 0-1 0 0,-1 0 0 0 0,1-1 0 0 0,0 0 0 0 0,0 0 1 0 0,0-1-1 0 0,1 0 0 0 0,-1 0 0 0 0,1-1 0 0 0,8 1 0 0 0,0-1-20 0 0,0-1 0 0 0,-1 0-1 0 0,1-1 1 0 0,0-1 0 0 0,0-1-1 0 0,-1-1 1 0 0,1 0 0 0 0,-1-1-1 0 0,0 0 1 0 0,0-2-1 0 0,0 0 1 0 0,-1 0 0 0 0,0-2-1 0 0,0 0 1 0 0,-1 0 0 0 0,0-2-1 0 0,0 1 1 0 0,-1-2 0 0 0,-1 0-1 0 0,1 0 1 0 0,-2-1-1 0 0,0-1 1 0 0,0 0 0 0 0,-1 0-1 0 0,-1-1 1 0 0,0-1 0 0 0,-1 1-1 0 0,0-1 1 0 0,-2-1 0 0 0,1 1-1 0 0,-2-1 1 0 0,5-20-1 0 0,-6 13 15 0 0,-1-1-1 0 0,-1 1 1 0 0,-2 0-1 0 0,0-1 1 0 0,-1 1-1 0 0,-1-1 0 0 0,-1 1 1 0 0,-2 0-1 0 0,-10-36 1 0 0,10 47-162 0 0,0 0 1 0 0,0 0 0 0 0,-1 1-1 0 0,-1-1 1 0 0,0 1 0 0 0,0 0-1 0 0,-1 1 1 0 0,-10-10 0 0 0,11 13-394 0 0,-1 0 0 0 0,0 0 0 0 0,0 1 0 0 0,0 1 0 0 0,-1-1 0 0 0,0 1 0 0 0,0 1 0 0 0,0 0 0 0 0,-1 0 0 0 0,1 1 0 0 0,-14-3-1 0 0,9 4-2590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0.777"/>
    </inkml:context>
    <inkml:brush xml:id="br0">
      <inkml:brushProperty name="width" value="0.1" units="cm"/>
      <inkml:brushProperty name="height" value="0.1" units="cm"/>
      <inkml:brushProperty name="color" value="#FFFFFF"/>
    </inkml:brush>
  </inkml:definitions>
  <inkml:trace contextRef="#ctx0" brushRef="#br0">3 5 5100 0 0,'-2'-5'3172'0'0,"1"10"-1191"0"0,3 24-506 0 0,7 41-865 0 0,64 429 2352 0 0,-71-487-3367 0 0,7 48-437 0 0,1-22-5410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1.298"/>
    </inkml:context>
    <inkml:brush xml:id="br0">
      <inkml:brushProperty name="width" value="0.1" units="cm"/>
      <inkml:brushProperty name="height" value="0.1" units="cm"/>
      <inkml:brushProperty name="color" value="#FFFFFF"/>
    </inkml:brush>
  </inkml:definitions>
  <inkml:trace contextRef="#ctx0" brushRef="#br0">13 261 5533 0 0,'-3'-11'429'0'0,"0"-1"1"0"0,1 1 0 0 0,0-1 0 0 0,1 0 0 0 0,0 1 0 0 0,1-1 0 0 0,1-15 0 0 0,1 21-296 0 0,-1-1 0 0 0,1 1 1 0 0,0 0-1 0 0,0 0 0 0 0,0 0 1 0 0,1 0-1 0 0,0 0 0 0 0,0 0 1 0 0,1 1-1 0 0,0-1 1 0 0,0 1-1 0 0,0 0 0 0 0,0 0 1 0 0,8-6-1 0 0,-3 4-30 0 0,0 0 0 0 0,0 1 1 0 0,0 0-1 0 0,0 1 0 0 0,1 0 0 0 0,0 1 0 0 0,0 0 0 0 0,1 0 1 0 0,-1 1-1 0 0,1 0 0 0 0,-1 1 0 0 0,1 0 0 0 0,0 1 0 0 0,0 0 1 0 0,0 0-1 0 0,19 3 0 0 0,-23-1-80 0 0,-1 0-1 0 0,1 0 1 0 0,0 1-1 0 0,-1-1 1 0 0,1 2 0 0 0,-1-1-1 0 0,0 1 1 0 0,0 0 0 0 0,0 0-1 0 0,0 0 1 0 0,0 1-1 0 0,-1 0 1 0 0,0 0 0 0 0,1 1-1 0 0,-2-1 1 0 0,1 1 0 0 0,0 0-1 0 0,-1 1 1 0 0,0-1 0 0 0,0 1-1 0 0,-1-1 1 0 0,1 1-1 0 0,-1 0 1 0 0,-1 1 0 0 0,1-1-1 0 0,-1 0 1 0 0,0 1 0 0 0,1 6-1 0 0,-2-5-22 0 0,0 0 1 0 0,0 0-1 0 0,-1 0 0 0 0,0 0 0 0 0,0 0 0 0 0,-1-1 0 0 0,0 1 0 0 0,-1 0 0 0 0,1 0 1 0 0,-1-1-1 0 0,-1 1 0 0 0,0-1 0 0 0,0 0 0 0 0,0 1 0 0 0,-8 9 0 0 0,-4 6 24 0 0,-1-1 0 0 0,-1-1-1 0 0,-23 21 1 0 0,44-44-57 0 0,-1-1-1 0 0,0 2 1 0 0,1-1 0 0 0,-1 0 0 0 0,1 1-1 0 0,0-1 1 0 0,0 1 0 0 0,-1 0-1 0 0,1 0 1 0 0,0 1 0 0 0,0-1 0 0 0,0 1-1 0 0,0 0 1 0 0,0 0 0 0 0,0 0 0 0 0,-1 0-1 0 0,1 1 1 0 0,7 1 0 0 0,2 1 22 0 0,0 0 1 0 0,0 1 0 0 0,-1 0 0 0 0,22 10 0 0 0,-20-6 23 0 0,-1 0 1 0 0,-1 1-1 0 0,1 1 1 0 0,-2 0-1 0 0,1 0 1 0 0,-1 1-1 0 0,-1 0 1 0 0,0 1-1 0 0,-1 0 1 0 0,0 1-1 0 0,-1 0 1 0 0,11 22-1 0 0,-16-28 1 0 0,0 0 0 0 0,-1 0-1 0 0,1 0 1 0 0,-2 0-1 0 0,1 1 1 0 0,-1-1-1 0 0,0 1 1 0 0,-1-1-1 0 0,0 0 1 0 0,0 1 0 0 0,0-1-1 0 0,-2 9 1 0 0,0-10-5 0 0,0 0 0 0 0,0 0 0 0 0,0 0 1 0 0,-1-1-1 0 0,0 1 0 0 0,0-1 0 0 0,0 1 0 0 0,-1-1 1 0 0,0 0-1 0 0,0 0 0 0 0,0-1 0 0 0,0 1 1 0 0,-1-1-1 0 0,0 0 0 0 0,0 0 0 0 0,-6 4 1 0 0,-5 1 6 0 0,0-1 1 0 0,-1 0 0 0 0,0-1-1 0 0,0 0 1 0 0,0-2 0 0 0,-1 0-1 0 0,0-1 1 0 0,0 0 0 0 0,0-2-1 0 0,0 0 1 0 0,0-1 0 0 0,-1-1 0 0 0,1-1-1 0 0,-28-4 1 0 0,41 4-100 0 0,0-1 0 0 0,0 1-1 0 0,0-1 1 0 0,1 0 0 0 0,-1 0 0 0 0,0-1 0 0 0,1 0 0 0 0,0 1 0 0 0,-5-5-1 0 0,7 6-129 0 0,0-1 0 0 0,1 0 0 0 0,-1 1 0 0 0,1-1 0 0 0,-1 0 0 0 0,1 0 0 0 0,-1 0 0 0 0,1 0 0 0 0,0 0 0 0 0,0 0 0 0 0,0 0 0 0 0,0 0-1 0 0,1 0 1 0 0,-1-1 0 0 0,1 1 0 0 0,-1 0 0 0 0,1-1 0 0 0,0 1 0 0 0,-1 0 0 0 0,1 0 0 0 0,0-1 0 0 0,1-3 0 0 0,4-11-2643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1.737"/>
    </inkml:context>
    <inkml:brush xml:id="br0">
      <inkml:brushProperty name="width" value="0.1" units="cm"/>
      <inkml:brushProperty name="height" value="0.1" units="cm"/>
      <inkml:brushProperty name="color" value="#FFFFFF"/>
    </inkml:brush>
  </inkml:definitions>
  <inkml:trace contextRef="#ctx0" brushRef="#br0">1 124 3164 0 0,'15'-1'393'0'0,"0"-1"0"0"0,0-1 0 0 0,0 0-1 0 0,0 0 1 0 0,-1-2 0 0 0,25-9 0 0 0,-37 13-310 0 0,1-1-1 0 0,-1 1 1 0 0,0 0 0 0 0,0 0-1 0 0,1-1 1 0 0,-1 1 0 0 0,0-1-1 0 0,0 0 1 0 0,-1 0 0 0 0,1 0-1 0 0,0 1 1 0 0,-1-2 0 0 0,1 1 0 0 0,-1 0-1 0 0,1 0 1 0 0,-1 0 0 0 0,0-1-1 0 0,0 1 1 0 0,0 0 0 0 0,0-1-1 0 0,0-2 1 0 0,-1 3 14 0 0,0 0 1 0 0,0 0-1 0 0,0 0 0 0 0,0 0 1 0 0,-1 0-1 0 0,1 0 1 0 0,-1 0-1 0 0,1 0 0 0 0,-1 0 1 0 0,0 0-1 0 0,1 1 0 0 0,-1-1 1 0 0,0 0-1 0 0,0 0 0 0 0,0 1 1 0 0,-1-1-1 0 0,1 1 0 0 0,0-1 1 0 0,0 1-1 0 0,-1-1 0 0 0,1 1 1 0 0,-1 0-1 0 0,0 0 1 0 0,1 0-1 0 0,-1 0 0 0 0,0 0 1 0 0,1 0-1 0 0,-4-1 0 0 0,3 2-40 0 0,1-1 1 0 0,-1 1-1 0 0,0 0 0 0 0,0-1 0 0 0,0 1 0 0 0,0 0 0 0 0,0 0 0 0 0,0 0 1 0 0,0 1-1 0 0,0-1 0 0 0,0 0 0 0 0,0 1 0 0 0,0-1 0 0 0,1 1 1 0 0,-1 0-1 0 0,0 0 0 0 0,0-1 0 0 0,0 1 0 0 0,1 0 0 0 0,-1 0 0 0 0,1 1 1 0 0,-1-1-1 0 0,1 0 0 0 0,-1 1 0 0 0,1-1 0 0 0,-2 3 0 0 0,-5 4 181 0 0,1 1 1 0 0,-13 19-1 0 0,20-28-235 0 0,-7 12 154 0 0,1-1 0 0 0,0 1 1 0 0,0 0-1 0 0,1 1 1 0 0,1-1-1 0 0,0 1 1 0 0,1 0-1 0 0,0 0 0 0 0,1 1 1 0 0,0 14-1 0 0,1-22-114 0 0,1-1 0 0 0,0 0-1 0 0,1 1 1 0 0,-1-1 0 0 0,1 0 0 0 0,0 0-1 0 0,0 1 1 0 0,1-1 0 0 0,0 0 0 0 0,-1 0-1 0 0,2 0 1 0 0,-1-1 0 0 0,1 1 0 0 0,-1 0-1 0 0,1-1 1 0 0,1 0 0 0 0,-1 1-1 0 0,0-1 1 0 0,1 0 0 0 0,0-1 0 0 0,0 1-1 0 0,0-1 1 0 0,0 0 0 0 0,1 0 0 0 0,-1 0-1 0 0,1 0 1 0 0,9 3 0 0 0,1-1-373 0 0,-1-1 0 0 0,1 0 0 0 0,0-1 0 0 0,0-1 0 0 0,21 1 0 0 0,-27-3-394 0 0,0 0 1 0 0,0-1-1 0 0,0 0 1 0 0,0 0-1 0 0,0-1 1 0 0,9-2-1 0 0,-2-3-2359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2.096"/>
    </inkml:context>
    <inkml:brush xml:id="br0">
      <inkml:brushProperty name="width" value="0.1" units="cm"/>
      <inkml:brushProperty name="height" value="0.1" units="cm"/>
      <inkml:brushProperty name="color" value="#FFFFFF"/>
    </inkml:brush>
  </inkml:definitions>
  <inkml:trace contextRef="#ctx0" brushRef="#br0">0 6 5689 0 0,'3'-5'2407'0'0,"-3"5"-2327"0"0,0 0 1 0 0,0 0-1 0 0,1-1 0 0 0,-1 1 1 0 0,0 0-1 0 0,0 0 0 0 0,0 0 0 0 0,1 0 1 0 0,-1 0-1 0 0,0 0 0 0 0,0 0 0 0 0,0 0 1 0 0,1 0-1 0 0,-1 0 0 0 0,0 0 0 0 0,0 0 1 0 0,0 1-1 0 0,1-1 0 0 0,-1 0 0 0 0,0 0 1 0 0,16 8 975 0 0,12 16-666 0 0,-24-20-277 0 0,25 23 305 0 0,-1 1-1 0 0,31 41 0 0 0,-53-61-450 0 0,0 0 0 0 0,-1 0 0 0 0,0 1 0 0 0,0 0 0 0 0,-1-1 0 0 0,0 2 0 0 0,0-1 0 0 0,-1 0 0 0 0,-1 1 0 0 0,1 0 0 0 0,-1 0 0 0 0,-1-1 0 0 0,0 1 0 0 0,-1 18 0 0 0,0-26 26 0 0,0-1 1 0 0,0 1 0 0 0,0-1-1 0 0,-1 1 1 0 0,1-1 0 0 0,0 0-1 0 0,-1 1 1 0 0,1-1 0 0 0,-1 1-1 0 0,0-1 1 0 0,1 0 0 0 0,-1 1-1 0 0,0-1 1 0 0,0 0 0 0 0,0 0-1 0 0,-2 2 1 0 0,2-2 19 0 0,0-1 1 0 0,1 1-1 0 0,-1-1 0 0 0,0 1 0 0 0,0-1 1 0 0,0 0-1 0 0,0 1 0 0 0,0-1 1 0 0,0 0-1 0 0,0 0 0 0 0,0 0 0 0 0,0 0 1 0 0,0 0-1 0 0,1 0 0 0 0,-1 0 0 0 0,0 0 1 0 0,0 0-1 0 0,0 0 0 0 0,0-1 1 0 0,-1 1-1 0 0,0-1 26 0 0,-1 0 1 0 0,1 0-1 0 0,0 0 0 0 0,0-1 1 0 0,0 1-1 0 0,0-1 1 0 0,0 1-1 0 0,0-1 0 0 0,0 1 1 0 0,1-1-1 0 0,-1 0 0 0 0,1 0 1 0 0,-1 0-1 0 0,1 0 1 0 0,0 0-1 0 0,-1 0 0 0 0,1-1 1 0 0,-1-2-1 0 0,1-3-26 0 0,-1 1-1 0 0,2-1 0 0 0,-1 0 1 0 0,1 1-1 0 0,0-1 0 0 0,1 0 1 0 0,-1 1-1 0 0,2-1 0 0 0,-1 1 1 0 0,1-1-1 0 0,0 1 0 0 0,1 0 1 0 0,-1 0-1 0 0,2 0 0 0 0,-1 0 1 0 0,1 0-1 0 0,0 1 0 0 0,0-1 1 0 0,9-9-1 0 0,1-1-828 0 0,1 0-1 0 0,1 1 1 0 0,1 1-1 0 0,0 0 1 0 0,28-17-1 0 0,-23 18-2160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2.547"/>
    </inkml:context>
    <inkml:brush xml:id="br0">
      <inkml:brushProperty name="width" value="0.1" units="cm"/>
      <inkml:brushProperty name="height" value="0.1" units="cm"/>
      <inkml:brushProperty name="color" value="#FFFFFF"/>
    </inkml:brush>
  </inkml:definitions>
  <inkml:trace contextRef="#ctx0" brushRef="#br0">0 7 4144 0 0,'15'37'1318'0'0,"-3"0"0"0"0,-1 2 0 0 0,10 56 0 0 0,-9-36-476 0 0,-9-41-787 0 0,0 1-1 0 0,1 33 0 0 0,-4-52-59 0 0,0 1 0 0 0,1-1 1 0 0,-1 1-1 0 0,0-1 0 0 0,0 0 1 0 0,0 1-1 0 0,0-1 0 0 0,0 1 0 0 0,0-1 1 0 0,0 1-1 0 0,0-1 0 0 0,0 0 0 0 0,0 1 1 0 0,-1-1-1 0 0,1 1 0 0 0,0-1 1 0 0,0 1-1 0 0,0-1 0 0 0,0 0 0 0 0,-1 1 1 0 0,1-1-1 0 0,0 0 0 0 0,0 1 0 0 0,-1-1 1 0 0,1 0-1 0 0,0 1 0 0 0,-1-1 1 0 0,1 0-1 0 0,0 1 0 0 0,-1-1 0 0 0,-9-8-80 0 0,-6-19 101 0 0,9 11 128 0 0,1-1 0 0 0,1-1 0 0 0,1 1 0 0 0,0-1 0 0 0,2 1 0 0 0,0-1 0 0 0,0-30 0 0 0,2 39-91 0 0,1 0 0 0 0,-1 0-1 0 0,2-1 1 0 0,-1 1 0 0 0,1 0 0 0 0,1 0 0 0 0,0 0-1 0 0,0 1 1 0 0,0-1 0 0 0,1 1 0 0 0,1-1 0 0 0,-1 1-1 0 0,1 0 1 0 0,1 1 0 0 0,-1 0 0 0 0,10-10-1 0 0,-13 15-39 0 0,0 1-1 0 0,0-1 0 0 0,0 1 0 0 0,0-1 0 0 0,0 1 0 0 0,0 0 0 0 0,0 0 0 0 0,0 0 0 0 0,0 0 0 0 0,0 0 0 0 0,1 0 1 0 0,-1 1-1 0 0,0-1 0 0 0,1 1 0 0 0,-1 0 0 0 0,1-1 0 0 0,-1 1 0 0 0,0 0 0 0 0,1 0 0 0 0,-1 1 0 0 0,3-1 0 0 0,-1 2 19 0 0,0-1-1 0 0,1 1 0 0 0,-1 0 0 0 0,0 0 0 0 0,-1 0 0 0 0,1 0 0 0 0,0 1 0 0 0,-1 0 0 0 0,1 0 0 0 0,4 5 0 0 0,3 4 56 0 0,0 1 0 0 0,-2 1 0 0 0,1-1 0 0 0,-2 2 0 0 0,8 15 0 0 0,-3 2-117 0 0,-1 0 0 0 0,-1 1 1 0 0,6 38-1 0 0,-5-22-3447 0 0,-9-44 1835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2.917"/>
    </inkml:context>
    <inkml:brush xml:id="br0">
      <inkml:brushProperty name="width" value="0.1" units="cm"/>
      <inkml:brushProperty name="height" value="0.1" units="cm"/>
      <inkml:brushProperty name="color" value="#FFFFFF"/>
    </inkml:brush>
  </inkml:definitions>
  <inkml:trace contextRef="#ctx0" brushRef="#br0">30 71 4776 0 0,'-3'-7'4005'0'0,"-3"20"-2312"0"0,-4 20-585 0 0,7-17-783 0 0,0 0 1 0 0,1 0-1 0 0,1 0 0 0 0,0 0 1 0 0,1 0-1 0 0,1 0 1 0 0,3 18-1 0 0,-4-29-254 0 0,1 1-1 0 0,0-1 1 0 0,0 0 0 0 0,1 0-1 0 0,-1 0 1 0 0,1 0 0 0 0,0 0 0 0 0,1-1-1 0 0,-1 1 1 0 0,1-1 0 0 0,0 1-1 0 0,0-1 1 0 0,0 0 0 0 0,1 0-1 0 0,-1 0 1 0 0,1-1 0 0 0,0 1-1 0 0,0-1 1 0 0,0 0 0 0 0,1 0-1 0 0,-1 0 1 0 0,1-1 0 0 0,0 1-1 0 0,-1-1 1 0 0,10 3 0 0 0,-11-5-74 0 0,1 1-1 0 0,-1-1 1 0 0,1 1 0 0 0,-1-1 0 0 0,1 0 0 0 0,0 0-1 0 0,-1 0 1 0 0,1-1 0 0 0,-1 1 0 0 0,1-1-1 0 0,-1 0 1 0 0,1 0 0 0 0,-1 0 0 0 0,0-1 0 0 0,1 1-1 0 0,-1-1 1 0 0,0 0 0 0 0,0 0 0 0 0,0 0-1 0 0,0 0 1 0 0,0 0 0 0 0,-1-1 0 0 0,1 1 0 0 0,-1-1-1 0 0,0 1 1 0 0,1-1 0 0 0,-1 0 0 0 0,0 0 0 0 0,0 0-1 0 0,-1-1 1 0 0,1 1 0 0 0,1-5 0 0 0,2-5-144 0 0,-1 0 0 0 0,0 0 0 0 0,-1 0 0 0 0,0 0 0 0 0,-1-1 0 0 0,0 1 0 0 0,-1-18 0 0 0,-1 19 64 0 0,0 0 1 0 0,-1 0-1 0 0,-1 0 1 0 0,0 0 0 0 0,-1 0-1 0 0,0 1 1 0 0,-1-1-1 0 0,0 1 1 0 0,-7-14-1 0 0,9 21-90 0 0,0 1 0 0 0,0-1 0 0 0,0 1-1 0 0,-1 0 1 0 0,0-1 0 0 0,1 1-1 0 0,-1 1 1 0 0,0-1 0 0 0,0 0 0 0 0,-1 1-1 0 0,1-1 1 0 0,0 1 0 0 0,-1 0 0 0 0,1 0-1 0 0,-1 0 1 0 0,0 1 0 0 0,0 0-1 0 0,0-1 1 0 0,0 1 0 0 0,0 0 0 0 0,0 1-1 0 0,0-1 1 0 0,0 1 0 0 0,0 0-1 0 0,0 0 1 0 0,0 0 0 0 0,0 0 0 0 0,0 1-1 0 0,0-1 1 0 0,-7 3 0 0 0,-7 3-2875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3.427"/>
    </inkml:context>
    <inkml:brush xml:id="br0">
      <inkml:brushProperty name="width" value="0.1" units="cm"/>
      <inkml:brushProperty name="height" value="0.1" units="cm"/>
      <inkml:brushProperty name="color" value="#FFFFFF"/>
    </inkml:brush>
  </inkml:definitions>
  <inkml:trace contextRef="#ctx0" brushRef="#br0">0 51 3564 0 0,'0'0'786'0'0,"9"29"3864"0"0,-4-2-3807 0 0,1-1 1 0 0,1 0-1 0 0,18 40 0 0 0,-23-60-794 0 0,1 0 0 0 0,0 1 0 0 0,1-1 0 0 0,-1-1 0 0 0,1 1 0 0 0,0 0 0 0 0,1-1 0 0 0,-1 0 0 0 0,1 0 0 0 0,0 0 0 0 0,0-1 0 0 0,1 0 0 0 0,-1 0 0 0 0,1 0 0 0 0,0 0 0 0 0,0-1 0 0 0,0 0 0 0 0,0 0 0 0 0,14 3 0 0 0,-18-6-72 0 0,1 1 1 0 0,-1-1-1 0 0,1 0 1 0 0,-1 0-1 0 0,1 0 1 0 0,-1 0-1 0 0,1 0 1 0 0,-1 0-1 0 0,1-1 1 0 0,-1 1 0 0 0,0-1-1 0 0,1 0 1 0 0,-1 0-1 0 0,1 0 1 0 0,-1 0-1 0 0,0 0 1 0 0,0 0-1 0 0,3-3 1 0 0,-2 2-31 0 0,0-2 0 0 0,0 1 0 0 0,0 0 0 0 0,0-1 0 0 0,0 1 0 0 0,-1-1 0 0 0,0 0 0 0 0,0 0 0 0 0,3-6 0 0 0,1-8-145 0 0,-1 0 1 0 0,0 0-1 0 0,3-35 0 0 0,-7 48 179 0 0,7-151 1299 0 0,-8 155-969 0 0,0 33-21 0 0,2 1 1 0 0,8 50-1 0 0,-8-73-507 0 0,0 0-1 0 0,1 0 0 0 0,0 0 1 0 0,1 0-1 0 0,0 0 0 0 0,0-1 1 0 0,1 1-1 0 0,0-1 1 0 0,1 0-1 0 0,0-1 0 0 0,0 1 1 0 0,9 7-1 0 0,4-2-2824 0 0,-9-8 125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3.804"/>
    </inkml:context>
    <inkml:brush xml:id="br0">
      <inkml:brushProperty name="width" value="0.1" units="cm"/>
      <inkml:brushProperty name="height" value="0.1" units="cm"/>
      <inkml:brushProperty name="color" value="#FFFFFF"/>
    </inkml:brush>
  </inkml:definitions>
  <inkml:trace contextRef="#ctx0" brushRef="#br0">0 0 4084 0 0,'4'115'7322'0'0,"10"70"-5675"0"0,-1-65-616 0 0,-11-97-1080 0 0,14 82 284 0 0,-13-93-1451 0 0,1 0 1 0 0,0 0 0 0 0,9 18-1 0 0,-9-23-419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20.276"/>
    </inkml:context>
    <inkml:brush xml:id="br0">
      <inkml:brushProperty name="width" value="0.1" units="cm"/>
      <inkml:brushProperty name="height" value="0.1" units="cm"/>
      <inkml:brushProperty name="color" value="#FFFFFF"/>
    </inkml:brush>
  </inkml:definitions>
  <inkml:trace contextRef="#ctx0" brushRef="#br0">4 44 1356 0 0,'-2'-4'1893'0'0,"2"4"-1657"0"0,-1-1 1 0 0,1 1 0 0 0,0-1-1 0 0,0 0 1 0 0,0 1-1 0 0,0-1 1 0 0,0 1-1 0 0,0-1 1 0 0,0 1 0 0 0,0-1-1 0 0,0 0 1 0 0,0 1-1 0 0,0-1 1 0 0,0 1 0 0 0,0-1-1 0 0,0 0 1 0 0,0 1-1 0 0,1-1 238 0 0,0 0-238 0 0,16-9 2500 0 0,38 4-2445 0 0,-38 5 530 0 0,41-1 87 0 0,-41 2-507 0 0,-1 0 0 0 0,0-1-1 0 0,21-5 1 0 0,-37 6-386 0 0,1 0 1 0 0,0-1-1 0 0,0 1 0 0 0,0 0 1 0 0,0 0-1 0 0,-1 0 0 0 0,1 0 1 0 0,0-1-1 0 0,0 1 0 0 0,0 0 1 0 0,0 1-1 0 0,0-1 0 0 0,0 0 1 0 0,-1 0-1 0 0,1 0 0 0 0,0 0 1 0 0,0 1-1 0 0,0-1 0 0 0,-1 0 1 0 0,1 1-1 0 0,0-1 0 0 0,0 1 1 0 0,-1-1-1 0 0,1 1 0 0 0,0-1 1 0 0,0 1-1 0 0,-1-1 0 0 0,1 1 1 0 0,-1 0-1 0 0,1-1 0 0 0,0 2 1 0 0,0 0-1 0 0,0 0 0 0 0,-1 1 0 0 0,1-1 0 0 0,-1 0 1 0 0,0 1-1 0 0,1-1 0 0 0,-1 1 0 0 0,0-1 0 0 0,0 0 0 0 0,0 1 1 0 0,-1 3-1 0 0,-2 7 15 0 0,0 1 0 0 0,-1-1 0 0 0,-6 15 0 0 0,-19 44 100 0 0,-40 89-10 0 0,56-129-1356 0 0,13-31 1008 0 0,0 0 1 0 0,-1 0 0 0 0,1 0 0 0 0,0 1 0 0 0,-1-1 0 0 0,1 0 0 0 0,0 0-1 0 0,0 0 1 0 0,0 0 0 0 0,0 0 0 0 0,0 0 0 0 0,0 1 0 0 0,1-1 0 0 0,-1 0 0 0 0,0 0-1 0 0,0 0 1 0 0,1 0 0 0 0,-1 0 0 0 0,1 0 0 0 0,-1 0 0 0 0,1 0 0 0 0,-1 0-1 0 0,1 0 1 0 0,0 0 0 0 0,-1 0 0 0 0,1 0 0 0 0,1 0 0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4.197"/>
    </inkml:context>
    <inkml:brush xml:id="br0">
      <inkml:brushProperty name="width" value="0.1" units="cm"/>
      <inkml:brushProperty name="height" value="0.1" units="cm"/>
      <inkml:brushProperty name="color" value="#FFFFFF"/>
    </inkml:brush>
  </inkml:definitions>
  <inkml:trace contextRef="#ctx0" brushRef="#br0">0 26 4992 0 0,'4'-26'4048'0'0,"-1"40"-3064"0"0,16 246 2744 0 0,6 49-2640 0 0,-25-307-1120 0 0,10 43-2025 0 0,3-19-2603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4.556"/>
    </inkml:context>
    <inkml:brush xml:id="br0">
      <inkml:brushProperty name="width" value="0.1" units="cm"/>
      <inkml:brushProperty name="height" value="0.1" units="cm"/>
      <inkml:brushProperty name="color" value="#FFFFFF"/>
    </inkml:brush>
  </inkml:definitions>
  <inkml:trace contextRef="#ctx0" brushRef="#br0">0 1 4700 0 0,'2'-1'3463'0'0,"1"10"-2138"0"0,3 13-577 0 0,-2 13 659 0 0,0 57 1 0 0,-1 7-5548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4.936"/>
    </inkml:context>
    <inkml:brush xml:id="br0">
      <inkml:brushProperty name="width" value="0.1" units="cm"/>
      <inkml:brushProperty name="height" value="0.1" units="cm"/>
      <inkml:brushProperty name="color" value="#FFFFFF"/>
    </inkml:brush>
  </inkml:definitions>
  <inkml:trace contextRef="#ctx0" brushRef="#br0">9 0 3668 0 0,'0'0'118'0'0,"-1"0"0"0"0,1 1 0 0 0,-1-1 0 0 0,1 0-1 0 0,-1 1 1 0 0,1-1 0 0 0,-1 0 0 0 0,1 0 0 0 0,-1 1 0 0 0,1-1-1 0 0,0 1 1 0 0,-1-1 0 0 0,1 1 0 0 0,0-1 0 0 0,-1 0 0 0 0,1 1-1 0 0,0-1 1 0 0,0 1 0 0 0,-1-1 0 0 0,1 1 0 0 0,0-1 0 0 0,0 1-1 0 0,0-1 1 0 0,0 1 0 0 0,0 0 0 0 0,0-1 0 0 0,0 1 0 0 0,0-1-1 0 0,0 1 1 0 0,0-1 0 0 0,0 1 0 0 0,12 14 1645 0 0,-9-12-1633 0 0,1-1-1 0 0,-1 0 1 0 0,0-1-1 0 0,1 1 1 0 0,-1 0-1 0 0,1-1 1 0 0,-1 0-1 0 0,8 2 1 0 0,-11-3-138 0 0,0 0 0 0 0,1 0 0 0 0,-1 0 0 0 0,0 0 0 0 0,1 0 0 0 0,-1 0 1 0 0,0 0-1 0 0,1 0 0 0 0,-1 0 0 0 0,0-1 0 0 0,1 1 0 0 0,-1 0 0 0 0,0 0 1 0 0,1 0-1 0 0,-1 0 0 0 0,0 0 0 0 0,1-1 0 0 0,-1 1 0 0 0,0 0 0 0 0,0 0 1 0 0,1 0-1 0 0,-1-1 0 0 0,0 1 0 0 0,0 0 0 0 0,1 0 0 0 0,-1-1 0 0 0,0 1 1 0 0,0 0-1 0 0,0-1 0 0 0,1 1 0 0 0,-1 0 0 0 0,0-1 0 0 0,0 1 0 0 0,0 0 1 0 0,0-1-1 0 0,0 1 0 0 0,0 0 0 0 0,0-1 0 0 0,0 1 0 0 0,0 0 0 0 0,0-1 1 0 0,0 1-1 0 0,0 0 0 0 0,0-1 0 0 0,0 1 0 0 0,0-1 0 0 0,0 1 0 0 0,0 0 1 0 0,0 0-1 0 0,-1-1 0 0 0,1 1 0 0 0,0 0 0 0 0,0-1 0 0 0,0 1 0 0 0,0 0 1 0 0,-1-1-1 0 0,1 1 0 0 0,0 0 0 0 0,0 0 0 0 0,-1-1 0 0 0,1 1 0 0 0,0 0 1 0 0,-1 0-1 0 0,1 0 0 0 0,0-1 0 0 0,-1 1 0 0 0,0-1-591 0 0,0-1 0 0 0,0 1 0 0 0,-6-5-2396 0 0,5 5 2396 0 0,0 0 0 0 0,1 0 0 0 0,-1 0 0 0 0,-2 0 0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6.659"/>
    </inkml:context>
    <inkml:brush xml:id="br0">
      <inkml:brushProperty name="width" value="0.1" units="cm"/>
      <inkml:brushProperty name="height" value="0.1" units="cm"/>
      <inkml:brushProperty name="color" value="#FFFFFF"/>
    </inkml:brush>
  </inkml:definitions>
  <inkml:trace contextRef="#ctx0" brushRef="#br0">56 63 1312 0 0,'0'0'170'0'0,"-1"0"-1"0"0,1 1 1 0 0,-1-1-1 0 0,1 0 1 0 0,-1 0 0 0 0,1 0-1 0 0,-1 0 1 0 0,1 0-1 0 0,-1 0 1 0 0,1 0-1 0 0,-7-5 3053 0 0,6 5-3052 0 0,1-1-1 0 0,0 1 1 0 0,0-1 0 0 0,-1 0-1 0 0,9-14 2333 0 0,25-11-1277 0 0,-28 23-1134 0 0,0 1 1 0 0,1 0 0 0 0,-1 0 0 0 0,0 1 0 0 0,1 0 0 0 0,-1-1-1 0 0,1 2 1 0 0,0-1 0 0 0,-1 1 0 0 0,1 0 0 0 0,0 0-1 0 0,-1 0 1 0 0,1 1 0 0 0,0 0 0 0 0,-1 0 0 0 0,1 0-1 0 0,6 4 1 0 0,-8-4-55 0 0,0 1-1 0 0,-1 1 1 0 0,1-1-1 0 0,-1 0 1 0 0,1 1 0 0 0,-1 0-1 0 0,0 0 1 0 0,0 0-1 0 0,0 0 1 0 0,-1 0-1 0 0,1 1 1 0 0,-1-1 0 0 0,1 1-1 0 0,-1-1 1 0 0,-1 1-1 0 0,1 0 1 0 0,0 0-1 0 0,-1 0 1 0 0,0 0 0 0 0,0 0-1 0 0,0 0 1 0 0,0 1-1 0 0,0 6 1 0 0,-1 2 6 0 0,0-1 1 0 0,-1 1 0 0 0,-1-1-1 0 0,0 0 1 0 0,0 0-1 0 0,-1 0 1 0 0,-1 0 0 0 0,0 0-1 0 0,-1 0 1 0 0,0-1-1 0 0,0 0 1 0 0,-1 0-1 0 0,-1 0 1 0 0,0-1 0 0 0,-12 14-1 0 0,5-8 3 0 0,0-1-1 0 0,0-1 0 0 0,-2 0 1 0 0,0-1-1 0 0,0-1 1 0 0,-1 0-1 0 0,-1-2 1 0 0,-30 15-1 0 0,71-32-173 0 0,-1 0 0 0 0,2 1 0 0 0,29-2 0 0 0,91-7-1235 0 0,-85 12-2547 0 0,-50 1 838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7.198"/>
    </inkml:context>
    <inkml:brush xml:id="br0">
      <inkml:brushProperty name="width" value="0.1" units="cm"/>
      <inkml:brushProperty name="height" value="0.1" units="cm"/>
      <inkml:brushProperty name="color" value="#FFFFFF"/>
    </inkml:brush>
  </inkml:definitions>
  <inkml:trace contextRef="#ctx0" brushRef="#br0">743 225 4416 0 0,'-2'-12'422'0'0,"-1"1"1"0"0,-1-1-1 0 0,0 1 0 0 0,0 0 0 0 0,-1 0 0 0 0,-1 0 0 0 0,0 1 0 0 0,0-1 0 0 0,-1 1 0 0 0,0 1 0 0 0,-1-1 0 0 0,0 2 0 0 0,0-1 0 0 0,-19-14 0 0 0,16 15-250 0 0,1 2 0 0 0,-2-1 0 0 0,1 1 0 0 0,-1 1 0 0 0,0 0 0 0 0,0 1 0 0 0,0 0 0 0 0,0 1 0 0 0,-1 0 0 0 0,0 1 0 0 0,1 1 0 0 0,-1 0 0 0 0,-25 1 0 0 0,14 2-45 0 0,-1 1 0 0 0,1 1 0 0 0,0 1 0 0 0,1 1 0 0 0,-1 1 0 0 0,-37 18 0 0 0,40-13-26 0 0,0 1 0 0 0,2 1 0 0 0,-1 1 0 0 0,2 1 0 0 0,0 0 0 0 0,1 1 0 0 0,-26 35 0 0 0,35-41-51 0 0,0 1 1 0 0,1 1-1 0 0,1-1 0 0 0,0 1 1 0 0,0 0-1 0 0,2 1 0 0 0,-1-1 0 0 0,2 1 1 0 0,0 0-1 0 0,0 0 0 0 0,2 0 1 0 0,-1 18-1 0 0,1-5-2 0 0,2 1 0 0 0,1-1 0 0 0,1 0 0 0 0,1 0 0 0 0,10 31-1 0 0,-5-26 8 0 0,-6-19-35 0 0,1 0 1 0 0,1-1-1 0 0,0 1 0 0 0,11 18 0 0 0,-5-11 21 0 0,0 0 0 0 0,2 0-1 0 0,0-2 1 0 0,1 0 0 0 0,1 0-1 0 0,1-1 1 0 0,0-1-1 0 0,34 25 1 0 0,-35-30-14 0 0,0-2-1 0 0,1 0 0 0 0,0 0 1 0 0,0-2-1 0 0,1 0 1 0 0,0-1-1 0 0,0 0 1 0 0,0-2-1 0 0,1 0 1 0 0,-1-1-1 0 0,1 0 0 0 0,25-1 1 0 0,-23-2-75 0 0,-1-1 0 0 0,0-1 1 0 0,1 0-1 0 0,-1-2 0 0 0,0 0 1 0 0,33-13-1 0 0,-39 12 21 0 0,-1-1 0 0 0,0 0 0 0 0,-1-1 0 0 0,1-1 0 0 0,-1 0 0 0 0,0 0 0 0 0,-1-1-1 0 0,0 0 1 0 0,-1-1 0 0 0,0 0 0 0 0,10-14 0 0 0,-6 3-41 0 0,0-1-1 0 0,-2 0 1 0 0,0-1-1 0 0,14-46 0 0 0,-25 67 68 0 0,8-23-54 0 0,-1 0 0 0 0,4-34 0 0 0,-9 40 107 0 0,-1 1-1 0 0,-1-1 0 0 0,-1 1 0 0 0,-1-1 0 0 0,0 1 0 0 0,-1 0 0 0 0,-1 0 1 0 0,-1 0-1 0 0,0 0 0 0 0,-11-20 0 0 0,11 25-205 0 0,-2 1-1 0 0,0 1 1 0 0,-1-1-1 0 0,0 1 1 0 0,0 0 0 0 0,-12-10-1 0 0,12 13-655 0 0,-1 0 0 0 0,0 1 0 0 0,0 1 0 0 0,0-1 0 0 0,-1 1 0 0 0,0 1 0 0 0,-21-8 0 0 0,19 8-2190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7.736"/>
    </inkml:context>
    <inkml:brush xml:id="br0">
      <inkml:brushProperty name="width" value="0.1" units="cm"/>
      <inkml:brushProperty name="height" value="0.1" units="cm"/>
      <inkml:brushProperty name="color" value="#FFFFFF"/>
    </inkml:brush>
  </inkml:definitions>
  <inkml:trace contextRef="#ctx0" brushRef="#br0">0 3 4820 0 0,'5'-2'2690'0'0,"-5"2"-2638"0"0,5 9 1049 0 0,-1 12-368 0 0,31 261 3211 0 0,27-4-3773 0 0,-57-263-778 0 0,6 32-4371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8.316"/>
    </inkml:context>
    <inkml:brush xml:id="br0">
      <inkml:brushProperty name="width" value="0.1" units="cm"/>
      <inkml:brushProperty name="height" value="0.1" units="cm"/>
      <inkml:brushProperty name="color" value="#FFFFFF"/>
    </inkml:brush>
  </inkml:definitions>
  <inkml:trace contextRef="#ctx0" brushRef="#br0">1 196 5176 0 0,'2'-5'196'0'0,"0"-4"47"0"0,1 1 0 0 0,0 0-1 0 0,1 0 1 0 0,0 0 0 0 0,1 1-1 0 0,-1-1 1 0 0,1 1 0 0 0,1 0 0 0 0,-1 0-1 0 0,1 1 1 0 0,10-10 0 0 0,-1 4 20 0 0,1 1 0 0 0,0 1 0 0 0,0 0 0 0 0,1 1 0 0 0,0 1 0 0 0,1 0 1 0 0,25-7-1 0 0,-33 13-170 0 0,0 0 1 0 0,1 0 0 0 0,-1 1 0 0 0,0 0 0 0 0,0 1 0 0 0,0 0 0 0 0,1 1 0 0 0,-1 0-1 0 0,0 0 1 0 0,10 4 0 0 0,-17-4-82 0 0,1 0 0 0 0,-1 0-1 0 0,0 1 1 0 0,1-1 0 0 0,-1 1-1 0 0,0 0 1 0 0,0 0 0 0 0,0 0-1 0 0,0 1 1 0 0,-1-1 0 0 0,1 0-1 0 0,-1 1 1 0 0,1 0 0 0 0,-1 0 0 0 0,0-1-1 0 0,0 1 1 0 0,0 1 0 0 0,0-1-1 0 0,-1 0 1 0 0,1 0 0 0 0,-1 1-1 0 0,0-1 1 0 0,0 0 0 0 0,0 1 0 0 0,-1 0-1 0 0,1-1 1 0 0,-1 1 0 0 0,1-1-1 0 0,-1 1 1 0 0,-1-1 0 0 0,0 7-1 0 0,0 0-18 0 0,0 0-1 0 0,-1 0 1 0 0,0 0-1 0 0,-1-1 1 0 0,0 1-1 0 0,-1-1 1 0 0,0 0-1 0 0,0 0 0 0 0,-11 15 1 0 0,-2 0 34 0 0,-1-2 0 0 0,-21 21 1 0 0,-7 7 651 0 0,47-50-663 0 0,-1 1 1 0 0,0-1 0 0 0,0 0-1 0 0,1 1 1 0 0,-1-1 0 0 0,0 0-1 0 0,1 0 1 0 0,-1 1 0 0 0,0-1-1 0 0,1 0 1 0 0,-1 0 0 0 0,0 1-1 0 0,1-1 1 0 0,-1 0 0 0 0,1 0-1 0 0,-1 0 1 0 0,0 0 0 0 0,1 0-1 0 0,-1 0 1 0 0,1 0 0 0 0,-1 0-1 0 0,0 0 1 0 0,1 0 0 0 0,-1 0-1 0 0,1 0 1 0 0,-1 0 0 0 0,0 0-1 0 0,1 0 1 0 0,-1 0 0 0 0,1 0-1 0 0,-1 0 1 0 0,1-1 0 0 0,29 1 18 0 0,-13-1 18 0 0,-7 2-27 0 0,1 0-1 0 0,-1 0 1 0 0,1 2 0 0 0,-1-1-1 0 0,0 1 1 0 0,0 0 0 0 0,0 1-1 0 0,0 0 1 0 0,-1 1 0 0 0,0 0-1 0 0,0 1 1 0 0,0 0 0 0 0,0 0-1 0 0,-1 0 1 0 0,0 1 0 0 0,-1 1-1 0 0,8 7 1 0 0,-5-3 10 0 0,0 0 1 0 0,-1 1-1 0 0,0 0 0 0 0,-1 0 0 0 0,-1 0 1 0 0,0 1-1 0 0,-1 0 0 0 0,0 1 0 0 0,-1-1 1 0 0,-1 1-1 0 0,3 18 0 0 0,-6-27-19 0 0,0-1 0 0 0,-1 0 0 0 0,0 0 0 0 0,0 0 1 0 0,0 1-1 0 0,-1-1 0 0 0,0 0 0 0 0,0 0 0 0 0,0 0 0 0 0,-1 0 0 0 0,1 0 0 0 0,-1 0 0 0 0,0 0 0 0 0,-1-1 0 0 0,-4 9 0 0 0,2-7-3 0 0,-1 1 0 0 0,1-1 0 0 0,-1 0 0 0 0,0-1-1 0 0,0 0 1 0 0,-1 0 0 0 0,0 0 0 0 0,0-1 0 0 0,-9 5 0 0 0,-3-1 12 0 0,-1 0-1 0 0,1-1 1 0 0,-1-2 0 0 0,0 0-1 0 0,0-1 1 0 0,-1-1 0 0 0,-24 1 0 0 0,38-4-52 0 0,0 0 1 0 0,0-1-1 0 0,0 0 1 0 0,0 0-1 0 0,-1 0 1 0 0,1-1-1 0 0,1 0 0 0 0,-1-1 1 0 0,0 1-1 0 0,-8-6 1 0 0,12 7-220 0 0,0-1 1 0 0,0 0-1 0 0,0 0 0 0 0,0 0 1 0 0,0 0-1 0 0,1-1 0 0 0,-1 1 1 0 0,1-1-1 0 0,0 1 1 0 0,0-1-1 0 0,0 0 0 0 0,0 0 1 0 0,0 0-1 0 0,0 0 0 0 0,1 0 1 0 0,-1-1-1 0 0,1 1 1 0 0,0 0-1 0 0,0-1 0 0 0,0 1 1 0 0,1-1-1 0 0,-1-6 0 0 0,1 1-2825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8.686"/>
    </inkml:context>
    <inkml:brush xml:id="br0">
      <inkml:brushProperty name="width" value="0.1" units="cm"/>
      <inkml:brushProperty name="height" value="0.1" units="cm"/>
      <inkml:brushProperty name="color" value="#FFFFFF"/>
    </inkml:brush>
  </inkml:definitions>
  <inkml:trace contextRef="#ctx0" brushRef="#br0">0 6 4940 0 0,'1'0'128'0'0,"-1"-1"-1"0"0,1 1 1 0 0,0-1-1 0 0,-1 1 1 0 0,1-1-1 0 0,-1 1 1 0 0,1 0-1 0 0,0-1 1 0 0,-1 1-1 0 0,1 0 0 0 0,-1 0 1 0 0,1 0-1 0 0,0-1 1 0 0,0 1-1 0 0,-1 0 1 0 0,1 0-1 0 0,0 0 1 0 0,-1 0-1 0 0,1 0 1 0 0,0 0-1 0 0,-1 0 0 0 0,1 0 1 0 0,0 0-1 0 0,0 1 1 0 0,-1-1-1 0 0,1 0 1 0 0,0 0-1 0 0,-1 1 1 0 0,1-1-1 0 0,0 1 1 0 0,1 0 28 0 0,0 1 0 0 0,-1 0 0 0 0,1 0 0 0 0,-1-1 0 0 0,1 1 1 0 0,-1 0-1 0 0,0 0 0 0 0,0 0 0 0 0,0 0 0 0 0,1 3 1 0 0,3 10 131 0 0,-1 1 0 0 0,4 20 1 0 0,-6-26 116 0 0,16 91 810 0 0,8 36-1425 0 0,-24-126-580 0 0,6 14-3260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9.032"/>
    </inkml:context>
    <inkml:brush xml:id="br0">
      <inkml:brushProperty name="width" value="0.1" units="cm"/>
      <inkml:brushProperty name="height" value="0.1" units="cm"/>
      <inkml:brushProperty name="color" value="#FFFFFF"/>
    </inkml:brush>
  </inkml:definitions>
  <inkml:trace contextRef="#ctx0" brushRef="#br0">53 74 4292 0 0,'-1'-2'225'0'0,"-1"0"0"0"0,0 0-1 0 0,0 0 1 0 0,0 0 0 0 0,0 0-1 0 0,0 1 1 0 0,0-1-1 0 0,0 1 1 0 0,0 0 0 0 0,-1-1-1 0 0,1 1 1 0 0,-3-1 0 0 0,4 2-143 0 0,1 0-1 0 0,-1 0 1 0 0,1 0 0 0 0,-1 0 0 0 0,0 0 0 0 0,1 0 0 0 0,-1 1 0 0 0,1-1 0 0 0,-1 0 0 0 0,1 0 0 0 0,-1 0 0 0 0,0 1 0 0 0,1-1 0 0 0,-1 0 0 0 0,1 0 0 0 0,-1 1-1 0 0,1-1 1 0 0,-1 0 0 0 0,1 1 0 0 0,0-1 0 0 0,-1 1 0 0 0,-9 20 1083 0 0,10-19-1078 0 0,0 1 1 0 0,-1-1-1 0 0,1 0 0 0 0,0 0 0 0 0,0 0 0 0 0,1 0 0 0 0,-1 0 0 0 0,0 1 1 0 0,1-1-1 0 0,-1 0 0 0 0,1 0 0 0 0,0 0 0 0 0,0 0 0 0 0,0 0 0 0 0,0 0 0 0 0,0-1 1 0 0,0 1-1 0 0,0 0 0 0 0,0 0 0 0 0,1-1 0 0 0,-1 1 0 0 0,1-1 0 0 0,-1 1 1 0 0,4 1-1 0 0,-4-2-50 0 0,1 0 0 0 0,-1 0 1 0 0,1 0-1 0 0,-1 0 0 0 0,1 0 1 0 0,-1-1-1 0 0,1 1 0 0 0,0 0 1 0 0,-1-1-1 0 0,1 0 0 0 0,0 1 1 0 0,-1-1-1 0 0,1 0 0 0 0,0 0 1 0 0,0 0-1 0 0,-1 0 0 0 0,1 0 1 0 0,0 0-1 0 0,0 0 0 0 0,-1-1 1 0 0,1 1-1 0 0,0-1 0 0 0,-1 1 1 0 0,1-1-1 0 0,0 1 0 0 0,-1-1 1 0 0,1 0-1 0 0,-1 0 0 0 0,1 0 1 0 0,-1 0-1 0 0,2-2 0 0 0,-1 1-21 0 0,-1 1 1 0 0,0-1-1 0 0,1 0 0 0 0,-1 0 0 0 0,0-1 0 0 0,0 1 0 0 0,0 0 0 0 0,0 0 0 0 0,-1 0 1 0 0,1-1-1 0 0,0 1 0 0 0,-1 0 0 0 0,0-1 0 0 0,1 1 0 0 0,-1 0 0 0 0,0-1 1 0 0,-1 1-1 0 0,1-1 0 0 0,0 1 0 0 0,0 0 0 0 0,-1-1 0 0 0,0 1 0 0 0,1 0 1 0 0,-1 0-1 0 0,0-1 0 0 0,0 1 0 0 0,0 0 0 0 0,0 0 0 0 0,-2-3 0 0 0,-1 0-72 0 0,1-1-1 0 0,-1 1 0 0 0,0-1 1 0 0,0 1-1 0 0,-1 0 0 0 0,1 1 1 0 0,-1-1-1 0 0,0 1 0 0 0,-9-6 1 0 0,14 10-92 0 0,-1 0 1 0 0,0-1-1 0 0,0 1 1 0 0,0 0 0 0 0,1 0-1 0 0,-1-1 1 0 0,0 1 0 0 0,0 0-1 0 0,0 0 1 0 0,0 0 0 0 0,1 0-1 0 0,-1 0 1 0 0,0 0-1 0 0,0 0 1 0 0,0 1 0 0 0,0-1-1 0 0,1 0 1 0 0,-1 0 0 0 0,0 1-1 0 0,0-1 1 0 0,0 0 0 0 0,1 1-1 0 0,-1-1 1 0 0,0 1-1 0 0,1-1 1 0 0,-1 1 0 0 0,0-1-1 0 0,1 1 1 0 0,-1-1 0 0 0,1 1-1 0 0,-1 0 1 0 0,0-1 0 0 0,1 1-1 0 0,0 0 1 0 0,-1 0-1 0 0,0 1 1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9.518"/>
    </inkml:context>
    <inkml:brush xml:id="br0">
      <inkml:brushProperty name="width" value="0.1" units="cm"/>
      <inkml:brushProperty name="height" value="0.1" units="cm"/>
      <inkml:brushProperty name="color" value="#FFFFFF"/>
    </inkml:brush>
  </inkml:definitions>
  <inkml:trace contextRef="#ctx0" brushRef="#br0">1 87 5577 0 0,'0'26'3919'0'0,"36"145"-1209"0"0,-7-46-3003 0 0,-24-105-102 0 0,-3-25 238 0 0,-2-40 216 0 0,-1 29-14 0 0,1-5-7 0 0,0-23 233 0 0,9-78 0 0 0,-7 108-207 0 0,0 1 1 0 0,2 0-1 0 0,-1 0 0 0 0,2 0 1 0 0,0 0-1 0 0,0 1 1 0 0,1 0-1 0 0,0 0 0 0 0,1 0 1 0 0,11-13-1 0 0,-16 23-50 0 0,-1 1-1 0 0,1-1 1 0 0,-1 0-1 0 0,1 0 1 0 0,0 1-1 0 0,-1-1 1 0 0,1 1-1 0 0,0 0 1 0 0,0-1-1 0 0,0 1 1 0 0,0 0-1 0 0,1 0 1 0 0,-1 0-1 0 0,0 1 1 0 0,0-1-1 0 0,0 0 1 0 0,1 1-1 0 0,-1-1 1 0 0,0 1-1 0 0,1 0 1 0 0,4 0-1 0 0,-4 1 1 0 0,1 0 0 0 0,0 0-1 0 0,-1 0 1 0 0,1 0 0 0 0,0 1-1 0 0,-1 0 1 0 0,0 0 0 0 0,1 0-1 0 0,-1 0 1 0 0,0 0 0 0 0,0 1-1 0 0,3 3 1 0 0,4 3 22 0 0,-1 1 0 0 0,-1 1 0 0 0,0 0-1 0 0,0 0 1 0 0,-1 1 0 0 0,9 21 0 0 0,-5-3-21 0 0,-2 1 0 0 0,-1 0 0 0 0,6 51 0 0 0,-3-15-1991 0 0,-7-49-469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20.631"/>
    </inkml:context>
    <inkml:brush xml:id="br0">
      <inkml:brushProperty name="width" value="0.1" units="cm"/>
      <inkml:brushProperty name="height" value="0.1" units="cm"/>
      <inkml:brushProperty name="color" value="#FFFFFF"/>
    </inkml:brush>
  </inkml:definitions>
  <inkml:trace contextRef="#ctx0" brushRef="#br0">80 0 5737 0 0,'0'0'150'0'0,"-1"0"1"0"0,0 0-1 0 0,0 0 1 0 0,0 1-1 0 0,0-1 1 0 0,0 0 0 0 0,0 0-1 0 0,1 0 1 0 0,-1 1-1 0 0,0-1 1 0 0,0 0 0 0 0,0 1-1 0 0,1-1 1 0 0,-1 1-1 0 0,0-1 1 0 0,0 1-1 0 0,1-1 1 0 0,-1 1 0 0 0,1 0-1 0 0,-1-1 1 0 0,0 1-1 0 0,1 0 1 0 0,-1-1 0 0 0,1 1-1 0 0,-1 0 1 0 0,1 0-1 0 0,0-1 1 0 0,-1 1-1 0 0,1 0 1 0 0,0 0 0 0 0,0 0-1 0 0,-1 0 1 0 0,1 0-1 0 0,0-1 1 0 0,0 1 0 0 0,0 0-1 0 0,0 0 1 0 0,0 0-1 0 0,0 0 1 0 0,0 0-1 0 0,0 0 1 0 0,1 1 0 0 0,-1 1-34 0 0,1 0 0 0 0,-1-1 0 0 0,1 1 0 0 0,0 0 0 0 0,0 0 0 0 0,0 0 0 0 0,1-1 0 0 0,-1 1 0 0 0,1 0 0 0 0,-1-1 0 0 0,1 1 0 0 0,2 1 0 0 0,16 14 429 0 0,37 24 0 0 0,-40-31-397 0 0,-1 1-1 0 0,-1 0 1 0 0,0 1 0 0 0,24 27-1 0 0,-35-36-117 0 0,-1 1-1 0 0,1-1 1 0 0,-1 1-1 0 0,-1 0 1 0 0,1 0-1 0 0,0 1 1 0 0,-1-1 0 0 0,0 0-1 0 0,0 1 1 0 0,1 10-1 0 0,-3-13-18 0 0,0 0 0 0 0,0 0-1 0 0,0 0 1 0 0,0 0 0 0 0,-1 0-1 0 0,1 0 1 0 0,-1 0 0 0 0,0-1-1 0 0,0 1 1 0 0,0 0 0 0 0,0 0-1 0 0,-1-1 1 0 0,1 1 0 0 0,-1-1 0 0 0,1 1-1 0 0,-1-1 1 0 0,0 0 0 0 0,0 1-1 0 0,0-1 1 0 0,0 0 0 0 0,0 0-1 0 0,-1 0 1 0 0,-3 2 0 0 0,-6 4 117 0 0,0-1-1 0 0,-1-1 1 0 0,1 0 0 0 0,-1 0 0 0 0,0-1 0 0 0,-1-1-1 0 0,-17 4 1 0 0,24-7-208 0 0,-1 0 0 0 0,1 0 0 0 0,-1-1 0 0 0,1 0 0 0 0,-1 0 0 0 0,-12-3 0 0 0,16 3-236 0 0,0-1 0 0 0,0-1 0 0 0,0 1 0 0 0,0-1 0 0 0,0 1-1 0 0,0-1 1 0 0,0 0 0 0 0,1-1 0 0 0,-1 1 0 0 0,1-1 0 0 0,-1 1 0 0 0,-4-6 0 0 0,7 6-75 0 0,-1 0-1 0 0,1 0 1 0 0,-1 0-1 0 0,1 0 1 0 0,0 0-1 0 0,0-1 0 0 0,0 1 1 0 0,0 0-1 0 0,0-1 1 0 0,-1-4-1 0 0,2-3-2427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8:59.896"/>
    </inkml:context>
    <inkml:brush xml:id="br0">
      <inkml:brushProperty name="width" value="0.1" units="cm"/>
      <inkml:brushProperty name="height" value="0.1" units="cm"/>
      <inkml:brushProperty name="color" value="#FFFFFF"/>
    </inkml:brush>
  </inkml:definitions>
  <inkml:trace contextRef="#ctx0" brushRef="#br0">19 73 4892 0 0,'-2'-8'3269'0'0,"-4"15"-1741"0"0,-3 18-155 0 0,7-1-910 0 0,2 0-1 0 0,2 0 1 0 0,0 0 0 0 0,1 1 0 0 0,1-2 0 0 0,8 26 0 0 0,-10-41-376 0 0,1-1 0 0 0,0-1 0 0 0,0 1 0 0 0,0 0 0 0 0,1-1 0 0 0,0 0 1 0 0,1 0-1 0 0,-1 0 0 0 0,1 0 0 0 0,9 8 0 0 0,-10-11-45 0 0,0 0 0 0 0,1 0 1 0 0,-1-1-1 0 0,0 0 0 0 0,1 0 1 0 0,0 0-1 0 0,-1 0 0 0 0,1-1 0 0 0,0 1 1 0 0,0-1-1 0 0,0 0 0 0 0,0-1 0 0 0,0 1 1 0 0,0-1-1 0 0,0 0 0 0 0,0-1 1 0 0,7 0-1 0 0,-7 0-44 0 0,0-1 1 0 0,-1 1 0 0 0,1-1-1 0 0,-1 0 1 0 0,0 0 0 0 0,0-1-1 0 0,0 1 1 0 0,0-1 0 0 0,0 0-1 0 0,0 0 1 0 0,0 0 0 0 0,-1-1-1 0 0,0 1 1 0 0,0-1-1 0 0,0 0 1 0 0,0 1 0 0 0,0-1-1 0 0,-1-1 1 0 0,0 1 0 0 0,0 0-1 0 0,3-9 1 0 0,1-2-99 0 0,-1 0 0 0 0,-1 0 0 0 0,0-1 0 0 0,-1 0 0 0 0,1-21 0 0 0,-3 24 35 0 0,-1 0 0 0 0,0 0-1 0 0,-1 0 1 0 0,0 0 0 0 0,-1 0 0 0 0,-1 0 0 0 0,-7-24 0 0 0,8 32 46 0 0,0 1-1 0 0,0 0 1 0 0,0-1 0 0 0,-1 1 0 0 0,1 0 0 0 0,-1 0-1 0 0,0 1 1 0 0,0-1 0 0 0,0 1 0 0 0,0-1 0 0 0,-1 1-1 0 0,0 0 1 0 0,1 0 0 0 0,-1 1 0 0 0,0-1 0 0 0,0 1 0 0 0,-1-1-1 0 0,1 2 1 0 0,0-1 0 0 0,-1 0 0 0 0,1 1 0 0 0,-1 0-1 0 0,0-1 1 0 0,-8 1 0 0 0,3 0-184 0 0,0 1 1 0 0,0 0-1 0 0,1 1 1 0 0,-1 0-1 0 0,0 0 0 0 0,-10 4 1 0 0,13-3-683 0 0,0 0 1 0 0,0 1-1 0 0,0 0 1 0 0,-12 8-1 0 0,10-5-2155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0.398"/>
    </inkml:context>
    <inkml:brush xml:id="br0">
      <inkml:brushProperty name="width" value="0.1" units="cm"/>
      <inkml:brushProperty name="height" value="0.1" units="cm"/>
      <inkml:brushProperty name="color" value="#FFFFFF"/>
    </inkml:brush>
  </inkml:definitions>
  <inkml:trace contextRef="#ctx0" brushRef="#br0">0 52 4092 0 0,'1'1'169'0'0,"0"-1"-1"0"0,0 1 0 0 0,0 0 0 0 0,0-1 0 0 0,-1 1 0 0 0,1 0 0 0 0,0 0 0 0 0,0-1 1 0 0,-1 1-1 0 0,1 0 0 0 0,0 0 0 0 0,-1 0 0 0 0,1 0 0 0 0,-1 0 0 0 0,1 0 0 0 0,-1 0 1 0 0,1 0-1 0 0,-1 0 0 0 0,0 0 0 0 0,0 0 0 0 0,1 2 0 0 0,6 29 817 0 0,-6-26-750 0 0,10 50 807 0 0,0-1-207 0 0,26 82 1 0 0,-31-123-720 0 0,-6-25-39 0 0,-1-7-81 0 0,-1-61 66 0 0,0 49 178 0 0,1 0-1 0 0,1 0 1 0 0,2 0-1 0 0,1 0 0 0 0,1 1 1 0 0,10-35-1 0 0,-14 63-228 0 0,0-1-1 0 0,0 1 1 0 0,1 0-1 0 0,-1 0 1 0 0,1 0-1 0 0,-1 0 1 0 0,1 0 0 0 0,-1 0-1 0 0,1 0 1 0 0,0 0-1 0 0,-1 0 1 0 0,1 1-1 0 0,0-1 1 0 0,0 0-1 0 0,-1 0 1 0 0,1 0-1 0 0,0 1 1 0 0,0-1-1 0 0,0 1 1 0 0,0-1-1 0 0,0 0 1 0 0,0 1-1 0 0,0 0 1 0 0,0-1 0 0 0,0 1-1 0 0,2-1 1 0 0,-1 1 3 0 0,1 1 0 0 0,-1-1 0 0 0,0 0 1 0 0,0 1-1 0 0,0-1 0 0 0,1 1 0 0 0,-1 0 1 0 0,0 0-1 0 0,0 0 0 0 0,0 0 1 0 0,0 0-1 0 0,3 2 0 0 0,5 5 32 0 0,0 0 1 0 0,-1 1-1 0 0,13 15 0 0 0,-2 0-445 0 0,-2 1 1 0 0,-1 1-1 0 0,-1 0 1 0 0,-1 2-1 0 0,-2-1 1 0 0,15 41-1 0 0,-21-48-1207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0.757"/>
    </inkml:context>
    <inkml:brush xml:id="br0">
      <inkml:brushProperty name="width" value="0.1" units="cm"/>
      <inkml:brushProperty name="height" value="0.1" units="cm"/>
      <inkml:brushProperty name="color" value="#FFFFFF"/>
    </inkml:brush>
  </inkml:definitions>
  <inkml:trace contextRef="#ctx0" brushRef="#br0">1 285 10169 0 0,'3'-40'479'0'0,"2"-1"0"0"0,1 1-1 0 0,3 0 1 0 0,17-50 0 0 0,-26 88-456 0 0,1 0 0 0 0,0 0-1 0 0,-1 1 1 0 0,1-1 0 0 0,0 0-1 0 0,0 0 1 0 0,0 0 0 0 0,0 1 0 0 0,0-1-1 0 0,1 1 1 0 0,-1-1 0 0 0,0 1-1 0 0,1-1 1 0 0,-1 1 0 0 0,1 0 0 0 0,0-1-1 0 0,-1 1 1 0 0,1 0 0 0 0,0 0-1 0 0,0 0 1 0 0,2-1 0 0 0,-2 2 1 0 0,0 0 1 0 0,0 1-1 0 0,0-1 0 0 0,0 0 1 0 0,-1 0-1 0 0,1 1 0 0 0,0-1 1 0 0,0 1-1 0 0,0 0 0 0 0,-1-1 1 0 0,1 1-1 0 0,0 0 0 0 0,-1 0 1 0 0,1 0-1 0 0,-1 0 0 0 0,1 0 1 0 0,-1 1-1 0 0,1-1 0 0 0,-1 0 1 0 0,0 1-1 0 0,0-1 0 0 0,2 3 1 0 0,8 11 79 0 0,0 1 1 0 0,-1 0 0 0 0,-1 1-1 0 0,0 0 1 0 0,11 34 0 0 0,-9-18-405 0 0,-2 0 0 0 0,7 46 0 0 0,-10-17-4225 0 0,-4-54 1416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1.097"/>
    </inkml:context>
    <inkml:brush xml:id="br0">
      <inkml:brushProperty name="width" value="0.1" units="cm"/>
      <inkml:brushProperty name="height" value="0.1" units="cm"/>
      <inkml:brushProperty name="color" value="#FFFFFF"/>
    </inkml:brush>
  </inkml:definitions>
  <inkml:trace contextRef="#ctx0" brushRef="#br0">0 1 5132 0 0,'1'1'362'0'0,"0"0"-1"0"0,0 1 0 0 0,0-1 1 0 0,0 0-1 0 0,-1 1 0 0 0,1-1 0 0 0,0 1 1 0 0,-1-1-1 0 0,1 1 0 0 0,-1-1 0 0 0,0 1 1 0 0,1 0-1 0 0,-1-1 0 0 0,0 1 0 0 0,0-1 1 0 0,0 3-1 0 0,6 40 573 0 0,0 30 199 0 0,-4-30-1198 0 0,9 45 1 0 0,0-59-4922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1.426"/>
    </inkml:context>
    <inkml:brush xml:id="br0">
      <inkml:brushProperty name="width" value="0.1" units="cm"/>
      <inkml:brushProperty name="height" value="0.1" units="cm"/>
      <inkml:brushProperty name="color" value="#FFFFFF"/>
    </inkml:brush>
  </inkml:definitions>
  <inkml:trace contextRef="#ctx0" brushRef="#br0">42 19 4508 0 0,'-20'-13'1661'0'0,"19"12"-1563"0"0,1 1 0 0 0,-1-1-1 0 0,0 1 1 0 0,1-1 0 0 0,-1 1 0 0 0,1 0 0 0 0,-1-1 0 0 0,0 1 0 0 0,0 0-1 0 0,1 0 1 0 0,-1-1 0 0 0,0 1 0 0 0,1 0 0 0 0,-1 0 0 0 0,0 0 0 0 0,0 0-1 0 0,1 0 1 0 0,-1 0 0 0 0,0 0 0 0 0,0 0 0 0 0,1 0 0 0 0,-1 0 0 0 0,0 0 0 0 0,0 0-1 0 0,1 1 1 0 0,-1-1 0 0 0,0 0 0 0 0,0 1 0 0 0,1 0-2 0 0,0 0 0 0 0,0 0 0 0 0,0 0 0 0 0,0 0 0 0 0,0 0 0 0 0,0 0 0 0 0,1 0 0 0 0,-1 0 0 0 0,0 0 0 0 0,1-1 0 0 0,-1 1 0 0 0,0 0 0 0 0,1 0 0 0 0,-1 0 0 0 0,1 0 0 0 0,0-1 0 0 0,-1 1 0 0 0,1 0 0 0 0,0 0 0 0 0,-1-1 1 0 0,1 1-1 0 0,0 0 0 0 0,0-1 0 0 0,-1 1 0 0 0,1-1 0 0 0,0 1 0 0 0,0-1 0 0 0,0 0 0 0 0,0 1 0 0 0,0-1 0 0 0,1 1 0 0 0,31 12 399 0 0,-32-12-447 0 0,-1-2-80 0 0,-1 1 0 0 0,1 0 0 0 0,0 0 0 0 0,0 0 0 0 0,0-1 0 0 0,0 1 0 0 0,0 0 0 0 0,0 0 0 0 0,0-1 0 0 0,0 1 0 0 0,0 0 0 0 0,0 0 0 0 0,0 0 0 0 0,0-1-1 0 0,0 1 1 0 0,0 0 0 0 0,0 0 0 0 0,0-1 0 0 0,0 1 0 0 0,0 0 0 0 0,0 0 0 0 0,0 0 0 0 0,1-1 0 0 0,-1 1 0 0 0,0 0 0 0 0,0 0 0 0 0,0 0 0 0 0,0-1 0 0 0,0 1 0 0 0,0 0 0 0 0,1 0 0 0 0,-1 0 0 0 0,0 0 0 0 0,0 0 0 0 0,0-1 0 0 0,1 1-1 0 0,-1 0 1 0 0,0 0 0 0 0,0 0 0 0 0,0 0 0 0 0,1 0 0 0 0,-1 0 0 0 0,0 0 0 0 0,0 0 0 0 0,0 0 0 0 0,1 0 0 0 0,-1 0 0 0 0,0 0 0 0 0,0 0 0 0 0,1 0 0 0 0,-1 0 0 0 0,0 0 0 0 0,1 0 0 0 0,-2-1-320 0 0,0-1 0 0 0,0 1 0 0 0,0 0 0 0 0,-1 0 0 0 0,1 0 1 0 0,0 0-1 0 0,0 1 0 0 0,0-1 0 0 0,-1 0 0 0 0,1 0 0 0 0,0 1 1 0 0,-1-1-1 0 0,1 1 0 0 0,-1-1 0 0 0,-2 0 0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1.846"/>
    </inkml:context>
    <inkml:brush xml:id="br0">
      <inkml:brushProperty name="width" value="0.1" units="cm"/>
      <inkml:brushProperty name="height" value="0.1" units="cm"/>
      <inkml:brushProperty name="color" value="#FFFFFF"/>
    </inkml:brush>
  </inkml:definitions>
  <inkml:trace contextRef="#ctx0" brushRef="#br0">243 96 1272 0 0,'5'-3'1023'0'0,"42"-27"4748"0"0,-46 29-5591 0 0,0 0 1 0 0,1 0-1 0 0,-1 0 1 0 0,0-1-1 0 0,1 1 1 0 0,-1 0-1 0 0,0 0 1 0 0,0-1 0 0 0,0 1-1 0 0,0-1 1 0 0,-1 1-1 0 0,1-1 1 0 0,0 1-1 0 0,0-1 1 0 0,-1 1-1 0 0,1-1 1 0 0,-1 0-1 0 0,0 1 1 0 0,1-1-1 0 0,-1 0 1 0 0,0 1-1 0 0,0-1 1 0 0,0 0-1 0 0,0 1 1 0 0,0-1-1 0 0,0 0 1 0 0,-2-3 0 0 0,1 4-99 0 0,0-1-1 0 0,0 1 1 0 0,-1 0 0 0 0,1-1 0 0 0,-1 1 0 0 0,1 0 0 0 0,-1 0 0 0 0,1 0 0 0 0,-1 0 0 0 0,0 0 0 0 0,1 0 0 0 0,-1 0 0 0 0,0 1 0 0 0,0-1 0 0 0,0 0 0 0 0,0 1 0 0 0,1 0 0 0 0,-1-1 0 0 0,0 1 0 0 0,0 0 0 0 0,0 0 0 0 0,0 0 0 0 0,0 0 0 0 0,-3 1 0 0 0,-47 8 529 0 0,39-5-529 0 0,1 0-1 0 0,-1 0 1 0 0,1 2-1 0 0,0-1 1 0 0,0 2-1 0 0,1-1 0 0 0,-1 2 1 0 0,1-1-1 0 0,1 2 1 0 0,0-1-1 0 0,0 1 0 0 0,1 1 1 0 0,0 0-1 0 0,0 0 1 0 0,-8 14-1 0 0,13-17-51 0 0,0 0 0 0 0,0 0 0 0 0,0 1-1 0 0,1-1 1 0 0,0 1 0 0 0,1 0 0 0 0,0 0 0 0 0,0 0 0 0 0,0 0-1 0 0,1 0 1 0 0,1 0 0 0 0,-1 0 0 0 0,1 1 0 0 0,0-1 0 0 0,1 0-1 0 0,0 0 1 0 0,1 0 0 0 0,-1 0 0 0 0,1 0 0 0 0,1 0 0 0 0,0 0-1 0 0,0 0 1 0 0,0-1 0 0 0,1 0 0 0 0,8 13 0 0 0,-8-15-80 0 0,0 1 0 0 0,0-1 0 0 0,1 0 0 0 0,0 0 0 0 0,0 0 0 0 0,0 0 0 0 0,0-1 0 0 0,1 0 0 0 0,-1 0 0 0 0,1-1 0 0 0,0 1 0 0 0,0-1 0 0 0,1-1 0 0 0,-1 1 0 0 0,1-1 0 0 0,-1 0 1 0 0,1 0-1 0 0,0-1 0 0 0,-1 0 0 0 0,1 0 0 0 0,0-1 0 0 0,0 0 0 0 0,0 0 0 0 0,0 0 0 0 0,0-1 0 0 0,-1 0 0 0 0,1 0 0 0 0,0-1 0 0 0,-1 0 0 0 0,1 0 0 0 0,-1-1 0 0 0,1 1 0 0 0,-1-1 0 0 0,0-1 0 0 0,0 1 1 0 0,-1-1-1 0 0,1 0 0 0 0,-1 0 0 0 0,0-1 0 0 0,0 0 0 0 0,0 0 0 0 0,0 0 0 0 0,-1 0 0 0 0,0-1 0 0 0,6-11 0 0 0,-1-1 108 0 0,-1 0-1 0 0,-1 0 0 0 0,0-1 1 0 0,-2 0-1 0 0,0 0 1 0 0,-1-1-1 0 0,-1 1 1 0 0,-1-1-1 0 0,-1 1 1 0 0,-1-26-1 0 0,-1 67 59 0 0,2 0-1 0 0,0 0 1 0 0,2-1-1 0 0,0 1 0 0 0,12 38 1 0 0,-11-48-127 0 0,1 0-1 0 0,0 0 1 0 0,1-1 0 0 0,0 0-1 0 0,0 0 1 0 0,12 14-1 0 0,-13-20-356 0 0,-1 0-1 0 0,1-1 1 0 0,0 1-1 0 0,0-1 0 0 0,12 8 1 0 0,-13-10-185 0 0,0 0 1 0 0,0-1 0 0 0,0 1-1 0 0,0-1 1 0 0,0 1 0 0 0,0-1-1 0 0,1 0 1 0 0,-1-1 0 0 0,0 1-1 0 0,5-1 1 0 0,0 0-2455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2.176"/>
    </inkml:context>
    <inkml:brush xml:id="br0">
      <inkml:brushProperty name="width" value="0.1" units="cm"/>
      <inkml:brushProperty name="height" value="0.1" units="cm"/>
      <inkml:brushProperty name="color" value="#FFFFFF"/>
    </inkml:brush>
  </inkml:definitions>
  <inkml:trace contextRef="#ctx0" brushRef="#br0">10 39 5052 0 0,'-6'-30'2592'0'0,"3"22"-369"0"0,4 23-644 0 0,33 439 3191 0 0,-34-444-4709 0 0,4 85 404 0 0,0 20-1098 0 0,3-40-7032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3.377"/>
    </inkml:context>
    <inkml:brush xml:id="br0">
      <inkml:brushProperty name="width" value="0.1" units="cm"/>
      <inkml:brushProperty name="height" value="0.1" units="cm"/>
      <inkml:brushProperty name="color" value="#FFFFFF"/>
    </inkml:brush>
  </inkml:definitions>
  <inkml:trace contextRef="#ctx0" brushRef="#br0">26 39 5220 0 0,'1'-2'203'0'0,"0"0"-1"0"0,-1 0 1 0 0,1 0-1 0 0,0 1 0 0 0,0-1 1 0 0,0 0-1 0 0,1 0 0 0 0,-1 1 1 0 0,0-1-1 0 0,1 0 0 0 0,-1 1 1 0 0,1 0-1 0 0,-1-1 1 0 0,1 1-1 0 0,-1 0 0 0 0,1 0 1 0 0,0 0-1 0 0,0 0 0 0 0,0 0 1 0 0,0 0-1 0 0,0 0 1 0 0,0 0-1 0 0,0 1 0 0 0,0-1 1 0 0,0 1-1 0 0,3 0 0 0 0,0-2-87 0 0,-1 1 0 0 0,1 0-1 0 0,0 1 1 0 0,-1-1 0 0 0,1 1-1 0 0,0 0 1 0 0,-1 0 0 0 0,1 1-1 0 0,0-1 1 0 0,0 1 0 0 0,5 2-1 0 0,-8-2-87 0 0,-1 0-1 0 0,1 0 0 0 0,-1 0 0 0 0,1 1 0 0 0,-1-1 0 0 0,0 0 0 0 0,1 1 0 0 0,-1-1 1 0 0,0 1-1 0 0,0-1 0 0 0,0 1 0 0 0,-1-1 0 0 0,1 1 0 0 0,0 0 0 0 0,0 0 1 0 0,-1-1-1 0 0,1 1 0 0 0,-1 0 0 0 0,0 0 0 0 0,1 0 0 0 0,-1-1 0 0 0,0 1 0 0 0,0 0 1 0 0,0 0-1 0 0,0 0 0 0 0,-1 0 0 0 0,1 0 0 0 0,0-1 0 0 0,-1 1 0 0 0,1 0 1 0 0,-1 0-1 0 0,0-1 0 0 0,-1 4 0 0 0,-4 8 41 0 0,0 0 0 0 0,0-1 0 0 0,-11 16 0 0 0,13-21-3 0 0,-6 6 18 0 0,9-12-69 0 0,1 0 1 0 0,-1 0-1 0 0,0-1 1 0 0,1 1-1 0 0,-1 0 0 0 0,0 0 1 0 0,1 0-1 0 0,-1 0 1 0 0,1 0-1 0 0,0 0 0 0 0,-1 0 1 0 0,1 0-1 0 0,0 0 1 0 0,-1 0-1 0 0,1 0 1 0 0,0 2-1 0 0,1-3-10 0 0,0 1 1 0 0,1 0-1 0 0,-1-1 1 0 0,0 1-1 0 0,1-1 1 0 0,-1 1-1 0 0,0-1 1 0 0,1 1-1 0 0,-1-1 1 0 0,1 0-1 0 0,-1 0 1 0 0,0 0-1 0 0,1 0 1 0 0,-1 0-1 0 0,1 0 0 0 0,2-1 1 0 0,11 1-28 0 0,6 0 13 0 0,1 0 0 0 0,-1 1 0 0 0,0 1 0 0 0,26 7 0 0 0,-43-8 8 0 0,0-1 0 0 0,0 1 0 0 0,0 1 0 0 0,-1-1 0 0 0,1 0 1 0 0,-1 1-1 0 0,1 0 0 0 0,-1 0 0 0 0,0 0 0 0 0,1 0 0 0 0,-1 0 0 0 0,0 1 0 0 0,0-1 0 0 0,-1 1 0 0 0,1 0 0 0 0,0 0 0 0 0,-1 0 0 0 0,0 0 0 0 0,0 1 0 0 0,0-1 0 0 0,0 0 0 0 0,0 1 0 0 0,-1-1 0 0 0,0 1 0 0 0,1 0 0 0 0,-1 0 0 0 0,0-1 0 0 0,-1 1 0 0 0,1 0 0 0 0,-1 6 0 0 0,0-5 4 0 0,-1 1-1 0 0,0-1 0 0 0,0 0 0 0 0,-1 0 1 0 0,1 1-1 0 0,-1-1 0 0 0,0 0 1 0 0,-1-1-1 0 0,1 1 0 0 0,-1 0 1 0 0,0-1-1 0 0,0 1 0 0 0,0-1 0 0 0,-1 0 1 0 0,0 0-1 0 0,1 0 0 0 0,-1 0 1 0 0,-1-1-1 0 0,1 0 0 0 0,-9 6 1 0 0,-1-1 8 0 0,0 0 1 0 0,-1-1 0 0 0,1-1 0 0 0,-1 0 0 0 0,-29 7 0 0 0,29-10 37 0 0,0 0 0 0 0,0-1 0 0 0,-17 0 0 0 0,27-2-221 0 0,0 0 1 0 0,0 0 0 0 0,0-1-1 0 0,0 1 1 0 0,0-1 0 0 0,0-1-1 0 0,0 1 1 0 0,0 0 0 0 0,0-1 0 0 0,0 0-1 0 0,1 0 1 0 0,-9-6 0 0 0,4-3-2874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3.946"/>
    </inkml:context>
    <inkml:brush xml:id="br0">
      <inkml:brushProperty name="width" value="0.1" units="cm"/>
      <inkml:brushProperty name="height" value="0.1" units="cm"/>
      <inkml:brushProperty name="color" value="#FFFFFF"/>
    </inkml:brush>
  </inkml:definitions>
  <inkml:trace contextRef="#ctx0" brushRef="#br0">561 30 4528 0 0,'-10'-5'375'0'0,"0"0"-1"0"0,0 1 0 0 0,0 1 0 0 0,-1 0 1 0 0,0 0-1 0 0,0 1 0 0 0,0 0 0 0 0,0 1 0 0 0,0 0 1 0 0,0 1-1 0 0,0 0 0 0 0,0 1 0 0 0,0 0 0 0 0,0 1 1 0 0,-20 5-1 0 0,13-1-164 0 0,0 0-1 0 0,1 1 1 0 0,0 1 0 0 0,0 0-1 0 0,1 1 1 0 0,0 1 0 0 0,0 1-1 0 0,-21 19 1 0 0,16-11 38 0 0,0 2 0 0 0,1 0 0 0 0,2 1 0 0 0,0 0 0 0 0,1 2 0 0 0,-19 36 0 0 0,28-43-122 0 0,1 0 0 0 0,0 1 0 0 0,1-1 0 0 0,1 1 1 0 0,1 0-1 0 0,1 0 0 0 0,0 1 0 0 0,1-1 0 0 0,1 1 0 0 0,3 35 0 0 0,-1-35-63 0 0,2 0-1 0 0,0-1 1 0 0,2 1-1 0 0,0-1 1 0 0,0 0-1 0 0,2 0 1 0 0,0-1-1 0 0,1 1 1 0 0,1-2-1 0 0,1 1 1 0 0,13 17-1 0 0,-12-20-10 0 0,1-1-1 0 0,1 0 1 0 0,-1-1-1 0 0,2-1 1 0 0,0 0-1 0 0,0-1 0 0 0,1 0 1 0 0,0-1-1 0 0,21 9 1 0 0,-17-10-9 0 0,-1-1 0 0 0,1-1 0 0 0,0 0 0 0 0,0-2-1 0 0,0 0 1 0 0,1-1 0 0 0,34 0 0 0 0,-16-3-67 0 0,-1-2-1 0 0,73-14 1 0 0,-90 12-27 0 0,0 0 0 0 0,-1-2 1 0 0,0 0-1 0 0,0-1 0 0 0,0-1 0 0 0,-1-1 1 0 0,0 0-1 0 0,-1-1 0 0 0,31-24 1 0 0,-30 17-41 0 0,-2 0 0 0 0,0 0 1 0 0,0-2-1 0 0,-2 0 1 0 0,0 0-1 0 0,17-35 0 0 0,-23 37 43 0 0,-1 0-1 0 0,-1-1 0 0 0,-1 0 1 0 0,0-1-1 0 0,-1 1 0 0 0,-2-1 1 0 0,1 0-1 0 0,-2 1 0 0 0,-1-1 1 0 0,0 0-1 0 0,-4-28 0 0 0,2 31 81 0 0,-1 0-1 0 0,-1 0 0 0 0,0 1 1 0 0,-1 0-1 0 0,-1 0 0 0 0,0 0 1 0 0,-1 1-1 0 0,0 0 0 0 0,-1 0 1 0 0,-1 0-1 0 0,0 1 0 0 0,-1 1 0 0 0,-15-16 1 0 0,15 18-238 0 0,-1 1 0 0 0,0 1 0 0 0,0 0 0 0 0,0 0 1 0 0,-1 1-1 0 0,-22-9 0 0 0,21 11-558 0 0,0 0 0 0 0,0 1 0 0 0,-1 1 0 0 0,0 0 0 0 0,1 1 0 0 0,-1 1 0 0 0,-15 0 0 0 0,4 1-2161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5.496"/>
    </inkml:context>
    <inkml:brush xml:id="br0">
      <inkml:brushProperty name="width" value="0.1" units="cm"/>
      <inkml:brushProperty name="height" value="0.1" units="cm"/>
      <inkml:brushProperty name="color" value="#FFFFFF"/>
    </inkml:brush>
  </inkml:definitions>
  <inkml:trace contextRef="#ctx0" brushRef="#br0">10 19 5773 0 0,'-6'-19'3378'0'0,"6"23"-2152"0"0,-2 9-533 0 0,1 21-58 0 0,0 1 0 0 0,2-1 0 0 0,10 57 0 0 0,-6-51-299 0 0,20 115 633 0 0,2 18-4225 0 0,-26-148 612 0 0,-1-16-522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20.990"/>
    </inkml:context>
    <inkml:brush xml:id="br0">
      <inkml:brushProperty name="width" value="0.1" units="cm"/>
      <inkml:brushProperty name="height" value="0.1" units="cm"/>
      <inkml:brushProperty name="color" value="#FFFFFF"/>
    </inkml:brush>
  </inkml:definitions>
  <inkml:trace contextRef="#ctx0" brushRef="#br0">0 123 5737 0 0,'0'-10'1160'0'0,"2"1"-128"0"0,2-3-140 0 0,7-1-100 0 0,1 0-68 0 0,5 1-100 0 0,1 2-64 0 0,2 0-52 0 0,2 2-64 0 0,0 1-112 0 0,1 1-172 0 0,0 2-196 0 0,0 1-232 0 0,0-1 28 0 0,-5 2-876 0 0,-1 2-268 0 0,-3 0 108 0 0,-4 0-1937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5.857"/>
    </inkml:context>
    <inkml:brush xml:id="br0">
      <inkml:brushProperty name="width" value="0.1" units="cm"/>
      <inkml:brushProperty name="height" value="0.1" units="cm"/>
      <inkml:brushProperty name="color" value="#FFFFFF"/>
    </inkml:brush>
  </inkml:definitions>
  <inkml:trace contextRef="#ctx0" brushRef="#br0">9 316 5296 0 0,'-3'-14'412'0'0,"1"0"-1"0"0,0-1 1 0 0,1 1-1 0 0,0 0 1 0 0,2-1-1 0 0,-1 1 1 0 0,2-1 0 0 0,5-27-1 0 0,-4 33-263 0 0,0 0 0 0 0,1 1-1 0 0,-1-1 1 0 0,1 1 0 0 0,1 0 0 0 0,0 0 0 0 0,0 0 0 0 0,0 1-1 0 0,1 0 1 0 0,0 0 0 0 0,1 0 0 0 0,0 1 0 0 0,0-1-1 0 0,0 2 1 0 0,9-6 0 0 0,-7 5-59 0 0,0 2 0 0 0,0-1 0 0 0,0 2 0 0 0,0-1 0 0 0,1 1 0 0 0,0 0 0 0 0,0 1 0 0 0,-1 0 0 0 0,1 1 0 0 0,0 0 0 0 0,1 1 0 0 0,-1-1 0 0 0,0 2 0 0 0,0 0 0 0 0,0 0 0 0 0,0 1 0 0 0,-1 0 0 0 0,1 0 0 0 0,0 1 0 0 0,-1 1 0 0 0,1 0 0 0 0,14 8 0 0 0,-14-6-36 0 0,1 0 0 0 0,-2 0 1 0 0,1 1-1 0 0,-1 1 0 0 0,0 0 0 0 0,0 0 0 0 0,-1 0 1 0 0,0 1-1 0 0,-1 0 0 0 0,0 1 0 0 0,0 0 0 0 0,-1 0 1 0 0,0 0-1 0 0,-1 1 0 0 0,0 0 0 0 0,-1 0 0 0 0,0 0 1 0 0,-1 1-1 0 0,3 12 0 0 0,-6-19-37 0 0,1-1 0 0 0,-1 1 0 0 0,0-1 0 0 0,0 1 1 0 0,-1-1-1 0 0,0 1 0 0 0,1 0 0 0 0,-1-1 0 0 0,-1 0 0 0 0,1 1 0 0 0,-1-1 0 0 0,1 0 0 0 0,-5 7 1 0 0,1-4 4 0 0,0 0 1 0 0,0 0-1 0 0,0-1 0 0 0,-1 0 1 0 0,0 0-1 0 0,-13 10 1 0 0,-4-1 32 0 0,-1-1 1 0 0,0 0-1 0 0,-36 13 1 0 0,59-27-53 0 0,-6 3-263 0 0,-29 11-84 0 0,11-10-4563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6.296"/>
    </inkml:context>
    <inkml:brush xml:id="br0">
      <inkml:brushProperty name="width" value="0.1" units="cm"/>
      <inkml:brushProperty name="height" value="0.1" units="cm"/>
      <inkml:brushProperty name="color" value="#FFFFFF"/>
    </inkml:brush>
  </inkml:definitions>
  <inkml:trace contextRef="#ctx0" brushRef="#br0">4 11 5460 0 0,'1'0'187'0'0,"-1"0"0"0"0,1-1 0 0 0,-1 1 0 0 0,1 0 0 0 0,0 0 0 0 0,-1 0 0 0 0,1 0 0 0 0,-1 0 0 0 0,1 0 0 0 0,0 1 0 0 0,-1-1 0 0 0,1 0-1 0 0,-1 0 1 0 0,1 0 0 0 0,0 0 0 0 0,-1 1 0 0 0,1-1 0 0 0,-1 0 0 0 0,1 1 0 0 0,-1-1 0 0 0,1 0 0 0 0,-1 1 0 0 0,1-1 0 0 0,-1 0 0 0 0,1 1-1 0 0,-4 21 1904 0 0,3-21-2126 0 0,-5 23 627 0 0,0 1 0 0 0,2-1 0 0 0,0 38 0 0 0,3-51-476 0 0,1 0 0 0 0,0 1-1 0 0,0-1 1 0 0,1 0 0 0 0,0 0 0 0 0,1 0 0 0 0,1 0 0 0 0,0-1 0 0 0,0 1 0 0 0,6 10 0 0 0,-6-16-94 0 0,-1-1 0 0 0,1 1 0 0 0,0 0 0 0 0,0-1 0 0 0,0 0 0 0 0,1 0 0 0 0,-1-1 0 0 0,1 1 0 0 0,0-1 0 0 0,0 0 0 0 0,0 0 0 0 0,0 0 0 0 0,1-1 0 0 0,-1 0 0 0 0,1 0 0 0 0,0 0 0 0 0,-1-1 0 0 0,1 0-1 0 0,0 0 1 0 0,0 0 0 0 0,0-1 0 0 0,0 0 0 0 0,0 0 0 0 0,-1 0 0 0 0,1-1 0 0 0,0 0 0 0 0,0 0 0 0 0,0 0 0 0 0,-1-1 0 0 0,1 0 0 0 0,0 0 0 0 0,-1-1 0 0 0,0 1 0 0 0,0-1 0 0 0,0 0 0 0 0,0 0 0 0 0,0-1 0 0 0,0 0 0 0 0,-1 0 0 0 0,0 0 0 0 0,0 0 0 0 0,0 0 0 0 0,0-1 0 0 0,0 0 0 0 0,-1 0 0 0 0,0 0 0 0 0,0 0 0 0 0,-1 0-1 0 0,1-1 1 0 0,-1 1 0 0 0,0-1 0 0 0,-1 1 0 0 0,1-1 0 0 0,-1 0 0 0 0,1-9 0 0 0,-2 0-91 0 0,-1 1 0 0 0,0-1 0 0 0,-1 1 0 0 0,0 0 0 0 0,-1 0 0 0 0,-1 0-1 0 0,0 0 1 0 0,-1 1 0 0 0,-1 0 0 0 0,-8-16 0 0 0,11 23 30 0 0,-1 1 1 0 0,1 0-1 0 0,-1-1 1 0 0,0 1-1 0 0,-1 1 1 0 0,1-1-1 0 0,-1 1 1 0 0,0-1-1 0 0,0 1 1 0 0,-11-6-1 0 0,11 8-26 0 0,1 0 1 0 0,0 1-1 0 0,-1-1 0 0 0,1 1 1 0 0,-1 0-1 0 0,1 0 0 0 0,-1 1 1 0 0,0-1-1 0 0,1 1 1 0 0,-1 0-1 0 0,0 1 0 0 0,1-1 1 0 0,-1 1-1 0 0,0-1 0 0 0,1 1 1 0 0,-9 3-1 0 0,12-3-235 0 0,-1-1 0 0 0,0 1-1 0 0,0 0 1 0 0,0-1 0 0 0,1 1 0 0 0,-1 0 0 0 0,0 0 0 0 0,1 0-1 0 0,-1 0 1 0 0,1 0 0 0 0,-1 1 0 0 0,1-1 0 0 0,-1 0 0 0 0,1 1-1 0 0,0-1 1 0 0,0 1 0 0 0,0-1 0 0 0,0 1 0 0 0,0 0-1 0 0,0-1 1 0 0,-1 4 0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6.676"/>
    </inkml:context>
    <inkml:brush xml:id="br0">
      <inkml:brushProperty name="width" value="0.1" units="cm"/>
      <inkml:brushProperty name="height" value="0.1" units="cm"/>
      <inkml:brushProperty name="color" value="#FFFFFF"/>
    </inkml:brush>
  </inkml:definitions>
  <inkml:trace contextRef="#ctx0" brushRef="#br0">0 2 4776 0 0,'0'-1'105'0'0,"1"1"-1"0"0,-1 0 0 0 0,0 0 0 0 0,1 0 0 0 0,-1 0 0 0 0,0 0 0 0 0,0-1 1 0 0,1 1-1 0 0,-1 0 0 0 0,0 0 0 0 0,1 0 0 0 0,-1 0 0 0 0,0 0 0 0 0,1 0 1 0 0,-1 0-1 0 0,0 0 0 0 0,1 0 0 0 0,-1 0 0 0 0,0 0 0 0 0,1 0 0 0 0,-1 0 1 0 0,0 0-1 0 0,0 1 0 0 0,1-1 0 0 0,-1 0 0 0 0,0 0 0 0 0,1 0 0 0 0,0 2 625 0 0,-1-2-624 0 0,1 0-1 0 0,-1 1 0 0 0,8 16 1646 0 0,-1 27-821 0 0,-6-38-530 0 0,9 94 1375 0 0,-6-52-1461 0 0,18 88-1 0 0,-22-133-943 0 0,1-1 1 0 0,0 1 0 0 0,0-1 0 0 0,0 1 0 0 0,0-1-1 0 0,0 1 1 0 0,1-1 0 0 0,-1 0 0 0 0,3 3 0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7.047"/>
    </inkml:context>
    <inkml:brush xml:id="br0">
      <inkml:brushProperty name="width" value="0.1" units="cm"/>
      <inkml:brushProperty name="height" value="0.1" units="cm"/>
      <inkml:brushProperty name="color" value="#FFFFFF"/>
    </inkml:brush>
  </inkml:definitions>
  <inkml:trace contextRef="#ctx0" brushRef="#br0">48 114 4572 0 0,'-7'-19'1262'0'0,"6"15"-875"0"0,0 1-1 0 0,0-1 0 0 0,-1 0 0 0 0,1 0 0 0 0,-1 1 1 0 0,0-1-1 0 0,0 1 0 0 0,-4-6 0 0 0,-7-21 3736 0 0,7 14-4075 0 0,2 6-795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7.397"/>
    </inkml:context>
    <inkml:brush xml:id="br0">
      <inkml:brushProperty name="width" value="0.1" units="cm"/>
      <inkml:brushProperty name="height" value="0.1" units="cm"/>
      <inkml:brushProperty name="color" value="#FFFFFF"/>
    </inkml:brush>
  </inkml:definitions>
  <inkml:trace contextRef="#ctx0" brushRef="#br0">170 33 5316 0 0,'0'-1'125'0'0,"1"1"0"0"0,-1-1 0 0 0,1 0 0 0 0,-1 0 0 0 0,1 0-1 0 0,-1 1 1 0 0,0-1 0 0 0,0 0 0 0 0,1 0 0 0 0,-1 0 0 0 0,0 0-1 0 0,0 1 1 0 0,0-1 0 0 0,0 0 0 0 0,0 0 0 0 0,0 0 0 0 0,0 0-1 0 0,0 0 1 0 0,0 0 0 0 0,-1 1 0 0 0,1-1 0 0 0,0 0-1 0 0,0 0 1 0 0,-1 0 0 0 0,1 0 0 0 0,-1 1 0 0 0,1-1 0 0 0,-1 0-1 0 0,1 1 1 0 0,-1-1 0 0 0,1 0 0 0 0,-1 1 0 0 0,1-1 0 0 0,-1 0-1 0 0,0 1 1 0 0,0-1 0 0 0,1 1 0 0 0,-1-1 0 0 0,0 1-1 0 0,0 0 1 0 0,1-1 0 0 0,-1 1 0 0 0,0 0 0 0 0,0-1 0 0 0,0 1-1 0 0,0 0 1 0 0,1 0 0 0 0,-1 0 0 0 0,0 0 0 0 0,0 0 0 0 0,0 0-1 0 0,0 0 1 0 0,-1 0 0 0 0,-1 0 10 0 0,0 1 0 0 0,0-1 0 0 0,0 1 0 0 0,0-1 1 0 0,1 1-1 0 0,-1 0 0 0 0,0 0 0 0 0,0 0 0 0 0,1 1 0 0 0,-1-1 0 0 0,0 1 0 0 0,1-1 0 0 0,0 1 0 0 0,-1 0 1 0 0,-2 3-1 0 0,3-2-73 0 0,0 1 0 0 0,0-1 0 0 0,0 1 0 0 0,1 0 0 0 0,-1-1 0 0 0,1 1 0 0 0,0 0 0 0 0,0 0 0 0 0,1 0 0 0 0,-1 0 0 0 0,1 0 0 0 0,0 0 0 0 0,-1 0 1 0 0,2 0-1 0 0,-1 0 0 0 0,1 0 0 0 0,-1 0 0 0 0,1 0 0 0 0,0 0 0 0 0,0-1 0 0 0,1 1 0 0 0,-1 0 0 0 0,1-1 0 0 0,4 8 0 0 0,5 8 40 0 0,1 0-1 0 0,0-1 0 0 0,20 21 0 0 0,-19-23 24 0 0,-13-16-121 0 0,12 15 103 0 0,-1 0 0 0 0,13 24 0 0 0,-22-36-91 0 0,0 0 1 0 0,0 0 0 0 0,0 0 0 0 0,-1 0 0 0 0,0 1 0 0 0,0-1-1 0 0,0 1 1 0 0,0-1 0 0 0,0 1 0 0 0,-1-1 0 0 0,1 1 0 0 0,-1-1-1 0 0,0 1 1 0 0,0 0 0 0 0,0-1 0 0 0,-1 1 0 0 0,1-1 0 0 0,-1 1 0 0 0,0-1-1 0 0,-2 6 1 0 0,0-4-6 0 0,-1-1 0 0 0,0 1 0 0 0,0-1-1 0 0,-1 0 1 0 0,1 0 0 0 0,-1 0 0 0 0,0 0 0 0 0,0-1-1 0 0,0 0 1 0 0,0 0 0 0 0,-1 0 0 0 0,1-1 0 0 0,-9 3-1 0 0,0 0 47 0 0,1-1-1 0 0,-1-1 0 0 0,1 0 0 0 0,-26 1 0 0 0,37-4-148 0 0,-44-2-63 0 0,27-6-2438 0 0,14 1-598 0 0,5 6 2925 0 0,0 0 0 0 0,0 0 0 0 0,0 1 0 0 0,0-1 0 0 0,0 0 0 0 0,0 1 0 0 0,0-1 0 0 0,0 0 1 0 0,0 0-1 0 0,0 1 0 0 0,0-1 0 0 0,0 0 0 0 0,1 0 0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7.848"/>
    </inkml:context>
    <inkml:brush xml:id="br0">
      <inkml:brushProperty name="width" value="0.1" units="cm"/>
      <inkml:brushProperty name="height" value="0.1" units="cm"/>
      <inkml:brushProperty name="color" value="#FFFFFF"/>
    </inkml:brush>
  </inkml:definitions>
  <inkml:trace contextRef="#ctx0" brushRef="#br0">64 77 5465 0 0,'13'-35'3459'0'0,"-12"33"-3203"0"0,0 0-1 0 0,-1-1 1 0 0,1 1-1 0 0,-1 0 1 0 0,0 0 0 0 0,0-1-1 0 0,0 1 1 0 0,0 0-1 0 0,0 0 1 0 0,0-1 0 0 0,0 1-1 0 0,-1 0 1 0 0,1 0-1 0 0,-2-4 1 0 0,1 6-194 0 0,1-1 0 0 0,-1 1 0 0 0,0-1 0 0 0,0 1-1 0 0,1-1 1 0 0,-1 1 0 0 0,0 0 0 0 0,0-1 0 0 0,0 1 0 0 0,1 0 0 0 0,-1 0 0 0 0,0 0 0 0 0,0-1 0 0 0,0 1 0 0 0,0 0 0 0 0,0 0-1 0 0,0 0 1 0 0,1 0 0 0 0,-1 1 0 0 0,0-1 0 0 0,0 0 0 0 0,0 0 0 0 0,0 0 0 0 0,0 1 0 0 0,1-1 0 0 0,-1 1 0 0 0,-1-1 0 0 0,-22 14 602 0 0,21-10-621 0 0,1-1-1 0 0,-1 1 0 0 0,0-1 1 0 0,1 1-1 0 0,0 0 1 0 0,-1 0-1 0 0,2 0 1 0 0,-1 0-1 0 0,0 0 1 0 0,1 0-1 0 0,0 1 1 0 0,0-1-1 0 0,0 1 1 0 0,0-1-1 0 0,1 0 0 0 0,0 8 1 0 0,1-6-10 0 0,0 0 0 0 0,0 0 0 0 0,1 0 1 0 0,0-1-1 0 0,0 1 0 0 0,0 0 0 0 0,1-1 0 0 0,-1 0 0 0 0,1 0 1 0 0,1 0-1 0 0,3 5 0 0 0,10 10 46 0 0,1-2 0 0 0,1-1 0 0 0,1 0 1 0 0,35 23-1 0 0,-42-31-29 0 0,4 2-10 0 0,-12-8-28 0 0,0 0-1 0 0,-1-1 1 0 0,1 1 0 0 0,-1 1-1 0 0,0-1 1 0 0,1 1-1 0 0,-1 0 1 0 0,-1 0 0 0 0,1 0-1 0 0,-1 0 1 0 0,4 5 0 0 0,-7-8-7 0 0,0 0 0 0 0,1 0 0 0 0,-1 0 0 0 0,0 1 0 0 0,0-1 0 0 0,0 0 0 0 0,0 0 0 0 0,0 0 0 0 0,0 0 0 0 0,0 1 0 0 0,0-1 0 0 0,0 0 0 0 0,-1 0 0 0 0,1 0 0 0 0,0 0 0 0 0,-1 0 0 0 0,1 0 0 0 0,-1 0 0 0 0,1 0 0 0 0,-1 0 0 0 0,1 0 0 0 0,-2 2 0 0 0,-1 0 4 0 0,1-1 0 0 0,-1 0-1 0 0,1 0 1 0 0,-1 0-1 0 0,0 0 1 0 0,0 0-1 0 0,-6 2 1 0 0,-1 1 9 0 0,0-2 0 0 0,0 1 1 0 0,-22 3-1 0 0,-24-4 13 0 0,26-8-2046 0 0,7-6-4629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08.727"/>
    </inkml:context>
    <inkml:brush xml:id="br0">
      <inkml:brushProperty name="width" value="0.1" units="cm"/>
      <inkml:brushProperty name="height" value="0.1" units="cm"/>
      <inkml:brushProperty name="color" value="#FFFFFF"/>
    </inkml:brush>
  </inkml:definitions>
  <inkml:trace contextRef="#ctx0" brushRef="#br0">117 149 4984 0 0,'0'-1'161'0'0,"1"0"-1"0"0,-1 0 0 0 0,0 0 0 0 0,0 1 0 0 0,0-1 0 0 0,0 0 0 0 0,0 0 0 0 0,0 0 0 0 0,0 0 0 0 0,0 0 0 0 0,-1 0 1 0 0,1 0-1 0 0,0 0 0 0 0,0 0 0 0 0,-1 1 0 0 0,1-1 0 0 0,0 0 0 0 0,-1 0 0 0 0,1 0 0 0 0,-1 1 0 0 0,1-1 0 0 0,-1 0 1 0 0,0 0-1 0 0,1 1 0 0 0,-1-1 0 0 0,0 0 0 0 0,1 1 0 0 0,-1-1 0 0 0,0 1 0 0 0,-1-1 0 0 0,1 1-30 0 0,-1 0-1 0 0,1 0 0 0 0,-1 1 1 0 0,1-1-1 0 0,-1 1 0 0 0,1-1 1 0 0,-1 1-1 0 0,1-1 1 0 0,0 1-1 0 0,-1 0 0 0 0,1 0 1 0 0,0 0-1 0 0,-1 0 0 0 0,1 0 1 0 0,-2 1-1 0 0,-6 7 171 0 0,0 0 0 0 0,1 1 0 0 0,-10 14 0 0 0,12-16-172 0 0,1 1 1 0 0,1 1-1 0 0,0-1 1 0 0,0 1-1 0 0,0 0 1 0 0,1 0 0 0 0,1 0-1 0 0,0 0 1 0 0,0 0-1 0 0,1 1 1 0 0,0-1 0 0 0,1 0-1 0 0,0 1 1 0 0,3 17-1 0 0,-2-22-86 0 0,0-1 0 0 0,0 0-1 0 0,1 0 1 0 0,0 1 0 0 0,-1-1-1 0 0,2 0 1 0 0,-1 0 0 0 0,1-1-1 0 0,-1 1 1 0 0,1 0-1 0 0,0-1 1 0 0,1 0 0 0 0,-1 0-1 0 0,1 0 1 0 0,0 0 0 0 0,0 0-1 0 0,0-1 1 0 0,1 0 0 0 0,-1 0-1 0 0,1 0 1 0 0,0 0 0 0 0,-1-1-1 0 0,1 1 1 0 0,0-1 0 0 0,1-1-1 0 0,-1 1 1 0 0,0-1 0 0 0,0 0-1 0 0,8 1 1 0 0,-5-1-39 0 0,0-1-1 0 0,0-1 1 0 0,0 1 0 0 0,0-1 0 0 0,-1 0 0 0 0,1-1 0 0 0,0 0-1 0 0,0 0 1 0 0,-1-1 0 0 0,0 0 0 0 0,1 0 0 0 0,9-7 0 0 0,-14 9-7 0 0,-1 0 1 0 0,1-1-1 0 0,-1 0 1 0 0,0 0-1 0 0,0 1 1 0 0,0-1-1 0 0,0 0 0 0 0,0-1 1 0 0,0 1-1 0 0,0 0 1 0 0,-1 0-1 0 0,1-1 1 0 0,-1 1-1 0 0,1-1 1 0 0,-1 0-1 0 0,0 1 1 0 0,0-1-1 0 0,-1 0 1 0 0,1 1-1 0 0,0-1 1 0 0,-1 0-1 0 0,0 0 1 0 0,1 0-1 0 0,-1 0 1 0 0,0 1-1 0 0,0-1 1 0 0,-1 0-1 0 0,1 0 1 0 0,-1 0-1 0 0,1 0 1 0 0,-1 1-1 0 0,0-1 1 0 0,0 0-1 0 0,0 1 1 0 0,-1-1-1 0 0,1 1 1 0 0,-3-4-1 0 0,-4-6 28 0 0,0 1-1 0 0,-1 0 1 0 0,-1 0-1 0 0,0 1 1 0 0,-16-12-1 0 0,12 9 32 0 0,0 1 1 0 0,-15-19-1 0 0,29 30-54 0 0,-1 1 0 0 0,1-1 0 0 0,0 1-1 0 0,-1-1 1 0 0,1 1 0 0 0,0-1 0 0 0,0 1 0 0 0,-1-1 0 0 0,1 1 0 0 0,0-1 0 0 0,0 1 0 0 0,0-1 0 0 0,0 1-1 0 0,0-1 1 0 0,0 1 0 0 0,-1-1 0 0 0,1 1 0 0 0,1-1 0 0 0,-1 1 0 0 0,0-1 0 0 0,0 0 0 0 0,0 1 0 0 0,0-1-1 0 0,0 1 1 0 0,0-1 0 0 0,0 1 0 0 0,1-1 0 0 0,-1 1 0 0 0,0-1 0 0 0,1 1 0 0 0,-1-1 0 0 0,19-12 2 0 0,24 0-26 0 0,-34 12 15 0 0,-1 0 0 0 0,1 1 1 0 0,0 0-1 0 0,0 0 0 0 0,0 1 1 0 0,0 0-1 0 0,0 1 0 0 0,0 0 0 0 0,-1 0 1 0 0,1 1-1 0 0,-1 0 0 0 0,1 0 1 0 0,-1 1-1 0 0,0 0 0 0 0,-1 1 1 0 0,1 0-1 0 0,-1 0 0 0 0,9 8 1 0 0,0 1 25 0 0,0 2 0 0 0,-1 0 0 0 0,-1 0 0 0 0,-1 2 0 0 0,0-1 0 0 0,14 29 0 0 0,-17-16-116 0 0,-9-30 97 0 0,-1 1 1 0 0,0-1-1 0 0,0 1 0 0 0,1 0 1 0 0,-1-1-1 0 0,0 1 0 0 0,0 0 1 0 0,1-1-1 0 0,-1 1 0 0 0,0 0 0 0 0,0-1 1 0 0,0 1-1 0 0,0 0 0 0 0,0-1 1 0 0,0 1-1 0 0,0 0 0 0 0,0-1 1 0 0,-1 1-1 0 0,1 0 0 0 0,0-1 1 0 0,0 1-1 0 0,0 0 0 0 0,-1-1 1 0 0,1 1-1 0 0,0-1 0 0 0,-1 1 1 0 0,1 0-1 0 0,0-1 0 0 0,-1 1 1 0 0,1-1-1 0 0,-1 1 0 0 0,1-1 1 0 0,-1 1-1 0 0,1-1 0 0 0,-1 0 1 0 0,0 1-1 0 0,0 0 0 0 0,0-2 3 0 0,0 1 0 0 0,0-1 0 0 0,1 1 0 0 0,-1-1 0 0 0,0 1 0 0 0,0-1 0 0 0,1 1 1 0 0,-1-1-1 0 0,0 0 0 0 0,1 1 0 0 0,-1-1 0 0 0,1 0 0 0 0,-1 0 0 0 0,1 1 0 0 0,-1-1 0 0 0,1 0 0 0 0,0 0 0 0 0,-1 0 0 0 0,1 0 0 0 0,0 0 0 0 0,0 1 0 0 0,-1-1 0 0 0,1 0 0 0 0,0 0 0 0 0,0-1 0 0 0,-4-29 64 0 0,4 28-56 0 0,-1-16 39 0 0,2 0 0 0 0,0-1 0 0 0,0 1 0 0 0,2 0 0 0 0,0 0 0 0 0,11-33 0 0 0,-4 26 39 0 0,0-1-1 0 0,2 1 1 0 0,28-47-1 0 0,-38 69-84 0 0,1 0 0 0 0,0 0 0 0 0,-1 1 0 0 0,1-1-1 0 0,0 1 1 0 0,1 0 0 0 0,5-5 0 0 0,-8 7-2 0 0,0 1 0 0 0,0-1 0 0 0,0 1 0 0 0,0 0 0 0 0,0-1 1 0 0,0 1-1 0 0,0 0 0 0 0,1-1 0 0 0,-1 1 0 0 0,0 0 0 0 0,0 0 0 0 0,0 0 0 0 0,0 0 0 0 0,0 0 0 0 0,0 0 1 0 0,1 0-1 0 0,-1 1 0 0 0,0-1 0 0 0,0 0 0 0 0,0 1 0 0 0,0-1 0 0 0,0 1 0 0 0,0-1 0 0 0,0 1 1 0 0,0-1-1 0 0,0 1 0 0 0,0-1 0 0 0,0 1 0 0 0,0 0 0 0 0,-1 0 0 0 0,1 0 0 0 0,0-1 0 0 0,0 1 0 0 0,0 2 1 0 0,8 8 9 0 0,-2 0 0 0 0,1 1 1 0 0,-2 0-1 0 0,0 0 0 0 0,0 1 1 0 0,-1 0-1 0 0,7 25 0 0 0,13 101 93 0 0,-19-97-45 0 0,-5-38-72 0 0,1 12-81 0 0,1-1-1 0 0,9 26 0 0 0,-12-40 14 0 0,0-1 0 0 0,0 1 0 0 0,0-1 0 0 0,0 1 0 0 0,1-1 0 0 0,-1 0 0 0 0,0 1 0 0 0,0-1 0 0 0,1 0 0 0 0,-1 1 0 0 0,0-1 0 0 0,1 0 0 0 0,-1 1 0 0 0,0-1 0 0 0,1 0 0 0 0,-1 0 0 0 0,1 1 0 0 0,-1-1 0 0 0,0 0 0 0 0,1 0 0 0 0,-1 0 0 0 0,1 1 0 0 0,-1-1 0 0 0,1 0 0 0 0,-1 0 0 0 0,1 0 0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1.142"/>
    </inkml:context>
    <inkml:brush xml:id="br0">
      <inkml:brushProperty name="width" value="0.1" units="cm"/>
      <inkml:brushProperty name="height" value="0.1" units="cm"/>
      <inkml:brushProperty name="color" value="#FFFFFF"/>
    </inkml:brush>
  </inkml:definitions>
  <inkml:trace contextRef="#ctx0" brushRef="#br0">240 20 5745 0 0,'0'-10'1367'0'0,"0"0"1662"0"0,-7 21-1334 0 0,-190 365 845 0 0,194-371-2583 0 0,-11 21-19 0 0,14-25 38 0 0,0-1 1 0 0,0 1 0 0 0,-1 0-1 0 0,1-1 1 0 0,0 1 0 0 0,-1-1-1 0 0,1 1 1 0 0,-1-1 0 0 0,1 1-1 0 0,0-1 1 0 0,-1 1 0 0 0,1-1-1 0 0,-1 1 1 0 0,0-1 0 0 0,1 1-1 0 0,-1-1 1 0 0,1 0 0 0 0,-1 1-1 0 0,0-1 1 0 0,1 0 0 0 0,-1 0-1 0 0,1 0 1 0 0,-1 1 0 0 0,0-1-1 0 0,0 0 1 0 0,1 0 0 0 0,-1 0-1 0 0,0 0 1 0 0,0 0 0 0 0,1-1-5 0 0,-1 0 0 0 0,1 0 0 0 0,0 1 0 0 0,-1-1 0 0 0,1 0 1 0 0,0 0-1 0 0,0 0 0 0 0,0 0 0 0 0,0 0 0 0 0,0 0 0 0 0,0 1 1 0 0,0-1-1 0 0,0 0 0 0 0,0 0 0 0 0,0 0 0 0 0,0 0 0 0 0,1 0 0 0 0,-1 0 1 0 0,0 1-1 0 0,1-1 0 0 0,0-1 0 0 0,8-19-277 0 0,-2 10 196 0 0,0 1 1 0 0,0 0-1 0 0,1 1 0 0 0,0 0 1 0 0,10-9-1 0 0,-14 15 85 0 0,-1 0 0 0 0,1 0 0 0 0,0 1 1 0 0,0 0-1 0 0,1-1 0 0 0,-1 1 0 0 0,0 1 0 0 0,1-1 0 0 0,-1 1 1 0 0,1 0-1 0 0,-1 0 0 0 0,1 0 0 0 0,0 0 0 0 0,-1 1 0 0 0,1 0 1 0 0,7 0-1 0 0,16 4-104 0 0,-1 2 0 0 0,1 1 0 0 0,29 11 0 0 0,-11-4-1408 0 0,-28-7-1271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1.507"/>
    </inkml:context>
    <inkml:brush xml:id="br0">
      <inkml:brushProperty name="width" value="0.1" units="cm"/>
      <inkml:brushProperty name="height" value="0.1" units="cm"/>
      <inkml:brushProperty name="color" value="#FFFFFF"/>
    </inkml:brush>
  </inkml:definitions>
  <inkml:trace contextRef="#ctx0" brushRef="#br0">12 27 3920 0 0,'-7'-26'2318'0'0,"7"26"-2291"0"0,0 0-1 0 0,0 0 1 0 0,0 0 0 0 0,0 0 0 0 0,0 0-1 0 0,0 0 1 0 0,0 0 0 0 0,0 0 0 0 0,0 0-1 0 0,0-1 1 0 0,0 1 0 0 0,-1 0 0 0 0,1 0 0 0 0,0 0-1 0 0,0 0 1 0 0,0 0 0 0 0,0 0 0 0 0,0 0-1 0 0,0 0 1 0 0,0 0 0 0 0,0 0 0 0 0,0 0 0 0 0,0 0-1 0 0,-1 0 1 0 0,1 0 0 0 0,0 0 0 0 0,0 0-1 0 0,0 0 1 0 0,0 0 0 0 0,0 0 0 0 0,0 0-1 0 0,0 0 1 0 0,0 0 0 0 0,0 0 0 0 0,0 1 0 0 0,-1-1-1 0 0,1 0 1 0 0,0 0 0 0 0,0 0 0 0 0,0 0 26 0 0,0 0-26 0 0,0 0 0 0 0,0 0 0 0 0,0 0-1 0 0,0 0 1 0 0,0 0 0 0 0,0 0 0 0 0,0 0-1 0 0,0 0 1 0 0,0 1 0 0 0,0-1 0 0 0,0 0-1 0 0,0 0 1 0 0,0 0 0 0 0,0 0 0 0 0,0 0 0 0 0,0 0-1 0 0,0 0 1 0 0,0 0 0 0 0,0 0 0 0 0,0 1-1 0 0,0-1 1 0 0,0 0 0 0 0,-2 18 925 0 0,2 297 2854 0 0,0-105-7753 0 0,0-195 843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1.926"/>
    </inkml:context>
    <inkml:brush xml:id="br0">
      <inkml:brushProperty name="width" value="0.1" units="cm"/>
      <inkml:brushProperty name="height" value="0.1" units="cm"/>
      <inkml:brushProperty name="color" value="#FFFFFF"/>
    </inkml:brush>
  </inkml:definitions>
  <inkml:trace contextRef="#ctx0" brushRef="#br0">552 98 3564 0 0,'-3'-9'502'0'0,"0"-1"-1"0"0,-1 1 1 0 0,0 0 0 0 0,0 0-1 0 0,-11-16 1 0 0,13 23-415 0 0,1 0 1 0 0,-1 0-1 0 0,0 0 0 0 0,0 0 1 0 0,-1 0-1 0 0,1 0 1 0 0,0 1-1 0 0,-1-1 0 0 0,1 1 1 0 0,-1-1-1 0 0,1 1 1 0 0,-1 0-1 0 0,0 0 0 0 0,1 0 1 0 0,-1 0-1 0 0,0 1 1 0 0,0-1-1 0 0,1 1 0 0 0,-1 0 1 0 0,0 0-1 0 0,0 0 1 0 0,0 0-1 0 0,0 0 0 0 0,1 0 1 0 0,-5 2-1 0 0,-17 4 261 0 0,0 2-1 0 0,1 1 1 0 0,0 1-1 0 0,-31 18 1 0 0,31-15-160 0 0,2 1 0 0 0,0 0 0 0 0,1 2 0 0 0,1 0 0 0 0,0 1 0 0 0,1 2 0 0 0,1-1 0 0 0,0 2 0 0 0,2 0 0 0 0,0 1 0 0 0,2 1 0 0 0,0 0 0 0 0,1 0 0 0 0,1 1 0 0 0,2 1 0 0 0,0 0 0 0 0,1 0 0 0 0,2 1 0 0 0,0 0 0 0 0,-2 28 0 0 0,7-20-4 0 0,0 0 0 0 0,2 0 0 0 0,2-1 0 0 0,9 47 0 0 0,-6-52-107 0 0,2 0 0 0 0,0 0-1 0 0,2-1 1 0 0,1 0 0 0 0,1-1 0 0 0,1 0 0 0 0,1-1-1 0 0,1-1 1 0 0,2 0 0 0 0,0-1 0 0 0,1-1 0 0 0,1 0-1 0 0,1-1 1 0 0,1-2 0 0 0,1 0 0 0 0,42 27 0 0 0,-51-37-90 0 0,1 0 0 0 0,0-1 1 0 0,0-1-1 0 0,1 0 0 0 0,0-1 1 0 0,-1 0-1 0 0,2-2 0 0 0,-1 1 1 0 0,0-2-1 0 0,1 0 0 0 0,0-1 1 0 0,-1 0-1 0 0,1-2 0 0 0,-1 1 1 0 0,1-2-1 0 0,0 0 0 0 0,-1-1 1 0 0,0-1-1 0 0,0 0 0 0 0,0-1 1 0 0,0 0-1 0 0,-1-2 0 0 0,0 1 1 0 0,0-2-1 0 0,-1 0 0 0 0,0 0 1 0 0,0-2-1 0 0,-1 1 0 0 0,0-2 1 0 0,0 1-1 0 0,-1-1 0 0 0,16-23 0 0 0,-15 18-26 0 0,-1-1-1 0 0,0 0 0 0 0,-2 0 0 0 0,0-1 0 0 0,-1 0 0 0 0,0-1 0 0 0,-2 1 0 0 0,0-2 0 0 0,-2 1 0 0 0,0-1 0 0 0,3-36 0 0 0,-6-112-221 0 0,-4 138 282 0 0,-1 1-1 0 0,-1 0 1 0 0,-2 0 0 0 0,-1 0 0 0 0,-1 1 0 0 0,-2 0 0 0 0,0 0 0 0 0,-2 2-1 0 0,-23-38 1 0 0,25 49-219 0 0,0 1-1 0 0,0 0 1 0 0,-2 0-1 0 0,0 1 1 0 0,0 1-1 0 0,-1 0 1 0 0,0 0-1 0 0,-29-15 1 0 0,29 19-572 0 0,0 2 1 0 0,-1 0-1 0 0,0 0 0 0 0,0 1 1 0 0,0 1-1 0 0,-26-3 0 0 0,18 4-2318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21.471"/>
    </inkml:context>
    <inkml:brush xml:id="br0">
      <inkml:brushProperty name="width" value="0.1" units="cm"/>
      <inkml:brushProperty name="height" value="0.1" units="cm"/>
      <inkml:brushProperty name="color" value="#FFFFFF"/>
    </inkml:brush>
  </inkml:definitions>
  <inkml:trace contextRef="#ctx0" brushRef="#br0">18 6 3536 0 0,'9'-5'9388'0'0,"-10"5"-9303"0"0,0 0 1 0 0,-1 1-1 0 0,1-1 0 0 0,0 0 1 0 0,0 1-1 0 0,-1-1 1 0 0,1 1-1 0 0,0-1 0 0 0,0 1 1 0 0,0-1-1 0 0,0 1 1 0 0,0 0-1 0 0,0 0 1 0 0,0 0-1 0 0,0-1 0 0 0,0 1 1 0 0,-2 2-1 0 0,3-2-85 0 0,0-1-1 0 0,-1 0 1 0 0,1 1 0 0 0,-1-1-1 0 0,1 0 1 0 0,0 1-1 0 0,0-1 1 0 0,-1 1 0 0 0,1-1-1 0 0,0 1 1 0 0,0-1-1 0 0,-1 1 1 0 0,1-1 0 0 0,0 1-1 0 0,0-1 1 0 0,0 1-1 0 0,0-1 1 0 0,0 1 0 0 0,0-1-1 0 0,0 1 1 0 0,0-1-1 0 0,0 1 1 0 0,0-1 0 0 0,0 2-1 0 0,1-2 10 0 0,-1 1 0 0 0,1 0 1 0 0,0-1-1 0 0,0 1 0 0 0,0 0 0 0 0,-1-1 0 0 0,1 1 0 0 0,0-1 0 0 0,0 1 1 0 0,0-1-1 0 0,0 0 0 0 0,0 1 0 0 0,0-1 0 0 0,0 0 0 0 0,0 0 0 0 0,0 0 1 0 0,0 0-1 0 0,0 0 0 0 0,2 0 0 0 0,17 0 220 0 0,-12-2-49 0 0,-11-4-79 0 0,0 5-107 0 0,1 1 1 0 0,-1-1-1 0 0,0 1 0 0 0,1-1 1 0 0,-1 1-1 0 0,1 0 0 0 0,-1 0 1 0 0,0 0-1 0 0,1 0 0 0 0,-4 1 1 0 0,-3-1-813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2.558"/>
    </inkml:context>
    <inkml:brush xml:id="br0">
      <inkml:brushProperty name="width" value="0.1" units="cm"/>
      <inkml:brushProperty name="height" value="0.1" units="cm"/>
      <inkml:brushProperty name="color" value="#FFFFFF"/>
    </inkml:brush>
  </inkml:definitions>
  <inkml:trace contextRef="#ctx0" brushRef="#br0">425 65 3964 0 0,'-1'-3'179'0'0,"1"0"-1"0"0,-1 0 1 0 0,0 0-1 0 0,0 0 1 0 0,0 0-1 0 0,0 0 1 0 0,0 0-1 0 0,-1 0 0 0 0,1 1 1 0 0,-1-1-1 0 0,0 0 1 0 0,0 1-1 0 0,0 0 1 0 0,0-1-1 0 0,0 1 1 0 0,0 0-1 0 0,-1 0 1 0 0,1 0-1 0 0,-1 0 0 0 0,0 1 1 0 0,1-1-1 0 0,-1 1 1 0 0,0-1-1 0 0,0 1 1 0 0,0 0-1 0 0,0 0 1 0 0,-3 0-1 0 0,0 0-49 0 0,1 0-1 0 0,0 1 1 0 0,-1 0 0 0 0,1 0-1 0 0,0 0 1 0 0,0 0 0 0 0,-1 1-1 0 0,1 0 1 0 0,0 0 0 0 0,0 1-1 0 0,0-1 1 0 0,0 1 0 0 0,0 0-1 0 0,0 0 1 0 0,-5 4 0 0 0,-11 9 82 0 0,1 0 0 0 0,1 2 1 0 0,0 0-1 0 0,1 1 0 0 0,1 1 1 0 0,1 0-1 0 0,-17 27 0 0 0,14-17 33 0 0,2 0 1 0 0,1 1-1 0 0,1 1 0 0 0,-19 57 0 0 0,30-71-157 0 0,0 0 0 0 0,2 0 0 0 0,0 0 0 0 0,0 1 0 0 0,2-1 0 0 0,0 0 0 0 0,1 1 0 0 0,1-1 0 0 0,0 0 0 0 0,2 0-1 0 0,0 0 1 0 0,1-1 0 0 0,12 30 0 0 0,-13-36-170 0 0,0 0 0 0 0,1 0-1 0 0,1-1 1 0 0,0 0 0 0 0,0 0 0 0 0,0 0-1 0 0,1-1 1 0 0,0 0 0 0 0,1 0 0 0 0,0-1-1 0 0,0 0 1 0 0,1 0 0 0 0,0-1 0 0 0,0 0-1 0 0,0-1 1 0 0,0 0 0 0 0,1 0 0 0 0,0-1-1 0 0,0 0 1 0 0,1-1 0 0 0,-1 0-1 0 0,19 2 1 0 0,-21-4-69 0 0,0-2-1 0 0,-1 1 0 0 0,1-1 1 0 0,0 0-1 0 0,-1-1 0 0 0,1 0 1 0 0,-1 0-1 0 0,1-1 0 0 0,-1 1 1 0 0,0-2-1 0 0,0 1 0 0 0,0-1 1 0 0,-1 0-1 0 0,1 0 0 0 0,-1-1 1 0 0,0 0-1 0 0,0 0 1 0 0,0 0-1 0 0,-1-1 0 0 0,0 0 1 0 0,5-7-1 0 0,4-7-2461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2.906"/>
    </inkml:context>
    <inkml:brush xml:id="br0">
      <inkml:brushProperty name="width" value="0.1" units="cm"/>
      <inkml:brushProperty name="height" value="0.1" units="cm"/>
      <inkml:brushProperty name="color" value="#FFFFFF"/>
    </inkml:brush>
  </inkml:definitions>
  <inkml:trace contextRef="#ctx0" brushRef="#br0">2 31 10413 0 0,'-1'-30'605'0'0,"0"50"165"0"0,2 2-633 0 0,0-1 1 0 0,2 1-1 0 0,0 0 0 0 0,1-1 1 0 0,2 0-1 0 0,7 22 0 0 0,-8-31-128 0 0,0 1 0 0 0,0-1 0 0 0,1 0 0 0 0,1-1 0 0 0,0 0 0 0 0,1 0 0 0 0,0 0 0 0 0,1-1 0 0 0,0 0 0 0 0,0-1 0 0 0,12 10 0 0 0,-18-18-223 0 0,-1 1 1 0 0,0-1 0 0 0,0 1 0 0 0,1-1 0 0 0,-1 0 0 0 0,1 0 0 0 0,-1 0-1 0 0,1 0 1 0 0,-1 0 0 0 0,1-1 0 0 0,0 1 0 0 0,-1-1 0 0 0,1 0 0 0 0,0 0 0 0 0,-1 0-1 0 0,1 0 1 0 0,4 0 0 0 0,2-3-2986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3.247"/>
    </inkml:context>
    <inkml:brush xml:id="br0">
      <inkml:brushProperty name="width" value="0.1" units="cm"/>
      <inkml:brushProperty name="height" value="0.1" units="cm"/>
      <inkml:brushProperty name="color" value="#FFFFFF"/>
    </inkml:brush>
  </inkml:definitions>
  <inkml:trace contextRef="#ctx0" brushRef="#br0">11 210 2912 0 0,'32'-14'3009'0'0,"-17"8"-2938"0"0,0-1 0 0 0,-1-1 0 0 0,1 0-1 0 0,-2-1 1 0 0,18-14 0 0 0,-27 20 2 0 0,-1 0 0 0 0,1 0 0 0 0,-1-1 0 0 0,1 1 0 0 0,-1-1 0 0 0,0 1-1 0 0,-1-1 1 0 0,1 0 0 0 0,0 0 0 0 0,-1 0 0 0 0,0 0 0 0 0,0-1 0 0 0,0 1 0 0 0,-1-1 0 0 0,0 1 0 0 0,0-1 0 0 0,0 1 0 0 0,0-1 0 0 0,0 0 0 0 0,-1 1 0 0 0,0-1-1 0 0,-1-9 1 0 0,1 13-26 0 0,0-1 0 0 0,-1 1 0 0 0,1-1 0 0 0,-1 0 0 0 0,0 1 0 0 0,1-1 0 0 0,-1 1 0 0 0,0 0 0 0 0,0-1 0 0 0,0 1 0 0 0,0-1 0 0 0,0 1 0 0 0,0 0 0 0 0,0 0 0 0 0,0 0 0 0 0,0 0 0 0 0,-1 0 0 0 0,1 0 0 0 0,0 0 0 0 0,-1 0 0 0 0,1 0 0 0 0,-1 1 0 0 0,1-1 0 0 0,-1 0 0 0 0,0 1 0 0 0,1-1 0 0 0,-1 1 0 0 0,1 0 0 0 0,-1 0 0 0 0,0-1 0 0 0,1 1 0 0 0,-1 0 0 0 0,0 0 0 0 0,1 1 0 0 0,-1-1 0 0 0,-2 1 0 0 0,0-1 66 0 0,-1 2 1 0 0,1-1 0 0 0,-1 0-1 0 0,1 1 1 0 0,-1 0-1 0 0,1 0 1 0 0,0 0-1 0 0,0 1 1 0 0,0-1-1 0 0,0 1 1 0 0,-5 5-1 0 0,0 2 91 0 0,0 1-1 0 0,0 0 0 0 0,1 1 0 0 0,1 0 1 0 0,0 0-1 0 0,1 0 0 0 0,0 1 0 0 0,1 0 1 0 0,-7 26-1 0 0,9-29-104 0 0,1 1 0 0 0,0-1 0 0 0,1 0 0 0 0,0 1-1 0 0,0-1 1 0 0,1 1 0 0 0,1-1 0 0 0,0 1 0 0 0,0-1 0 0 0,1 1 0 0 0,0-1 0 0 0,1 0 0 0 0,7 19 0 0 0,-7-24-108 0 0,0 1 1 0 0,1-1-1 0 0,-1 0 1 0 0,1 0-1 0 0,0 0 1 0 0,1-1-1 0 0,-1 1 1 0 0,1-1-1 0 0,-1 0 1 0 0,1 0-1 0 0,1-1 1 0 0,-1 0-1 0 0,0 0 1 0 0,1 0-1 0 0,0 0 1 0 0,-1-1-1 0 0,1 0 1 0 0,10 3-1 0 0,-6-3-523 0 0,0-1 0 0 0,0 0 0 0 0,1 0 0 0 0,-1-1 0 0 0,0-1 0 0 0,0 1-1 0 0,0-2 1 0 0,0 1 0 0 0,0-1 0 0 0,17-6 0 0 0,-2-2-2535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3.607"/>
    </inkml:context>
    <inkml:brush xml:id="br0">
      <inkml:brushProperty name="width" value="0.1" units="cm"/>
      <inkml:brushProperty name="height" value="0.1" units="cm"/>
      <inkml:brushProperty name="color" value="#FFFFFF"/>
    </inkml:brush>
  </inkml:definitions>
  <inkml:trace contextRef="#ctx0" brushRef="#br0">95 30 3832 0 0,'-1'0'137'0'0,"0"0"-1"0"0,0 0 0 0 0,0 0 1 0 0,0 0-1 0 0,-1 0 1 0 0,1 0-1 0 0,0 0 0 0 0,0 0 1 0 0,0 0-1 0 0,0 0 1 0 0,0 1-1 0 0,0-1 0 0 0,1 0 1 0 0,-1 1-1 0 0,0-1 0 0 0,0 1 1 0 0,0-1-1 0 0,0 1 1 0 0,0-1-1 0 0,0 1 0 0 0,1 0 1 0 0,-1-1-1 0 0,0 1 0 0 0,1 0 1 0 0,-1 0-1 0 0,0-1 1 0 0,1 1-1 0 0,-1 0 0 0 0,1 0 1 0 0,-1 0-1 0 0,0 1 0 0 0,-15 30 1011 0 0,9-16-734 0 0,1 0 1 0 0,1 1-1 0 0,1-1 0 0 0,0 1 1 0 0,1 0-1 0 0,1 0 0 0 0,0 27 1 0 0,2-39-357 0 0,0 0 0 0 0,0 0 1 0 0,1 0-1 0 0,0 0 0 0 0,0-1 1 0 0,0 1-1 0 0,1 0 0 0 0,-1 0 1 0 0,1-1-1 0 0,0 1 0 0 0,1-1 1 0 0,-1 0-1 0 0,1 0 1 0 0,0 1-1 0 0,0-2 0 0 0,0 1 1 0 0,0 0-1 0 0,1-1 0 0 0,-1 1 1 0 0,1-1-1 0 0,0 0 0 0 0,0 0 1 0 0,0-1-1 0 0,1 1 0 0 0,-1-1 1 0 0,1 0-1 0 0,-1 0 0 0 0,1 0 1 0 0,0-1-1 0 0,6 2 0 0 0,-6-2-52 0 0,0 0 0 0 0,0 0 0 0 0,0 0 0 0 0,0-1-1 0 0,0 1 1 0 0,0-1 0 0 0,0 0 0 0 0,0-1 0 0 0,0 0-1 0 0,0 1 1 0 0,0-1 0 0 0,0-1 0 0 0,-1 1 0 0 0,1-1 0 0 0,0 0-1 0 0,-1 0 1 0 0,1 0 0 0 0,-1-1 0 0 0,0 1 0 0 0,6-5-1 0 0,-6 2-18 0 0,1 0-1 0 0,0 0 0 0 0,-1-1 0 0 0,0 1 0 0 0,0-1 1 0 0,-1 0-1 0 0,0 0 0 0 0,0 0 0 0 0,0-1 1 0 0,-1 1-1 0 0,0-1 0 0 0,0 1 0 0 0,0-1 0 0 0,0-8 1 0 0,-1 5-22 0 0,0 0 1 0 0,0 0-1 0 0,-1 0 1 0 0,-1 0-1 0 0,0-1 1 0 0,0 1-1 0 0,-1 0 1 0 0,0 1-1 0 0,0-1 1 0 0,-1 0-1 0 0,-1 1 1 0 0,0-1-1 0 0,-9-15 1 0 0,10 19 18 0 0,-1 0 0 0 0,0 1 0 0 0,0 0 0 0 0,-1-1 0 0 0,0 2 0 0 0,0-1-1 0 0,0 0 1 0 0,0 1 0 0 0,-1 0 0 0 0,1 0 0 0 0,-1 1 0 0 0,0-1 0 0 0,-1 1 0 0 0,1 1 0 0 0,0-1 0 0 0,-1 1 0 0 0,1 0 0 0 0,-1 1 0 0 0,0-1 0 0 0,1 1 0 0 0,-9 0 0 0 0,-41 4-418 0 0,53-3 183 0 0,0 0 0 0 0,0 1 0 0 0,0-1 0 0 0,0 1 0 0 0,0 0 0 0 0,0 0 0 0 0,0 0 0 0 0,0 0 0 0 0,1 1 0 0 0,-1-1 0 0 0,0 1 0 0 0,1-1 0 0 0,-1 1 0 0 0,1 0 0 0 0,0 0 0 0 0,-3 3 0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4.207"/>
    </inkml:context>
    <inkml:brush xml:id="br0">
      <inkml:brushProperty name="width" value="0.1" units="cm"/>
      <inkml:brushProperty name="height" value="0.1" units="cm"/>
      <inkml:brushProperty name="color" value="#FFFFFF"/>
    </inkml:brush>
  </inkml:definitions>
  <inkml:trace contextRef="#ctx0" brushRef="#br0">0 125 4212 0 0,'6'22'1030'0'0,"0"0"0"0"0,1-1 0 0 0,17 32 0 0 0,-13-27-497 0 0,9 16-98 0 0,-10-23-548 0 0,-1 1 0 0 0,-1 0-1 0 0,-1 0 1 0 0,6 25 0 0 0,-18-78 617 0 0,1 0 0 0 0,2 0-1 0 0,1-1 1 0 0,1 1 0 0 0,3 0 0 0 0,8-47-1 0 0,-11 78-474 0 0,0 0-1 0 0,1 0 0 0 0,-1 0 1 0 0,1-1-1 0 0,0 1 1 0 0,-1 0-1 0 0,1 0 0 0 0,0 0 1 0 0,0 0-1 0 0,1 0 0 0 0,-1 1 1 0 0,0-1-1 0 0,1 0 0 0 0,-1 0 1 0 0,1 1-1 0 0,-1-1 0 0 0,1 1 1 0 0,0 0-1 0 0,-1-1 0 0 0,1 1 1 0 0,0 0-1 0 0,2-1 0 0 0,-1 1-1 0 0,-1 1 1 0 0,1 0-1 0 0,-1 0 0 0 0,0 0 0 0 0,1 0 0 0 0,-1 0 0 0 0,1 1 0 0 0,-1-1 1 0 0,0 1-1 0 0,1-1 0 0 0,-1 1 0 0 0,0 0 0 0 0,1 0 0 0 0,-1 0 0 0 0,0 0 1 0 0,3 3-1 0 0,6 3 34 0 0,-1 1 1 0 0,1 1-1 0 0,-2 0 1 0 0,0 0 0 0 0,16 22-1 0 0,-3 2-619 0 0,25 49 0 0 0,-29-47-279 0 0,-18-35 817 0 0,0 0 0 0 0,1 1 1 0 0,-1-1-1 0 0,0 1 1 0 0,0-1-1 0 0,0 0 0 0 0,0 1 1 0 0,0-1-1 0 0,1 0 0 0 0,-1 1 1 0 0,0-1-1 0 0,0 0 1 0 0,1 1-1 0 0,-1-1 0 0 0,0 0 1 0 0,0 0-1 0 0,1 1 0 0 0,-1-1 1 0 0,0 0-1 0 0,1 0 1 0 0,-1 1-1 0 0,0-1 0 0 0,1 0 1 0 0,-1 0-1 0 0,1 0 0 0 0,-1 0 1 0 0,0 0-1 0 0,1 0 1 0 0,-1 1-1 0 0,0-1 0 0 0,1 0 1 0 0,-1 0-1 0 0,1 0 0 0 0,6-14-168 0 0,1-39 435 0 0,-5 30-234 0 0,3-8 135 0 0,1 1 0 0 0,1 0 0 0 0,2 1 1 0 0,0 0-1 0 0,2 1 0 0 0,20-33 0 0 0,-32 59-121 0 0,1 0 0 0 0,0 0 0 0 0,0 1-1 0 0,0-1 1 0 0,0 1 0 0 0,1-1 0 0 0,-1 1 0 0 0,0-1-1 0 0,1 1 1 0 0,-1 0 0 0 0,1 0 0 0 0,-1 0 0 0 0,1 0 0 0 0,0 0-1 0 0,-1 0 1 0 0,1 0 0 0 0,0 0 0 0 0,0 0 0 0 0,-1 1-1 0 0,1-1 1 0 0,0 1 0 0 0,0 0 0 0 0,0-1 0 0 0,0 1-1 0 0,2 0 1 0 0,0 1 2 0 0,-1 0 0 0 0,0 0-1 0 0,0 0 1 0 0,0 1 0 0 0,0-1-1 0 0,0 1 1 0 0,0-1 0 0 0,0 1-1 0 0,-1 0 1 0 0,1 0 0 0 0,-1 1 0 0 0,1-1-1 0 0,-1 0 1 0 0,2 4 0 0 0,4 3 18 0 0,0 1 0 0 0,-1 0 1 0 0,0 1-1 0 0,-1-1 0 0 0,0 1 0 0 0,-1 1 1 0 0,0-1-1 0 0,-1 1 0 0 0,0 0 1 0 0,-1 0-1 0 0,0 0 0 0 0,1 14 1 0 0,-2-11-985 0 0,-2 0 1 0 0,0 0-1 0 0,0 0 1 0 0,-2 0-1 0 0,-5 28 1 0 0,4-34-2087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4.597"/>
    </inkml:context>
    <inkml:brush xml:id="br0">
      <inkml:brushProperty name="width" value="0.1" units="cm"/>
      <inkml:brushProperty name="height" value="0.1" units="cm"/>
      <inkml:brushProperty name="color" value="#FFFFFF"/>
    </inkml:brush>
  </inkml:definitions>
  <inkml:trace contextRef="#ctx0" brushRef="#br0">1 260 4356 0 0,'130'-87'3020'0'0,"-125"82"-2888"0"0,0 1 0 0 0,0-1 0 0 0,0 0 0 0 0,-1 0 0 0 0,1 0 1 0 0,-1-1-1 0 0,0 1 0 0 0,-1-1 0 0 0,1 0 0 0 0,-1 0 0 0 0,0-1 0 0 0,-1 1 0 0 0,3-9 0 0 0,-5 12-7 0 0,1 0-1 0 0,-1 0 1 0 0,1 0 0 0 0,-1 0-1 0 0,0 0 1 0 0,-1 0 0 0 0,1 0-1 0 0,0 0 1 0 0,-1 0 0 0 0,0 0-1 0 0,1 0 1 0 0,-1 0 0 0 0,0 0-1 0 0,-1 1 1 0 0,1-1 0 0 0,0 0-1 0 0,-1 0 1 0 0,1 1-1 0 0,-1-1 1 0 0,0 1 0 0 0,0 0-1 0 0,0-1 1 0 0,0 1 0 0 0,-1 0-1 0 0,1 0 1 0 0,0 0 0 0 0,-1 1-1 0 0,0-1 1 0 0,1 1 0 0 0,-1-1-1 0 0,-5-1 1 0 0,6 2-50 0 0,0 0 0 0 0,1 1 1 0 0,-1-1-1 0 0,0 1 0 0 0,0-1 1 0 0,0 1-1 0 0,0 0 0 0 0,0 0 0 0 0,0 0 1 0 0,0 0-1 0 0,0 0 0 0 0,0 0 0 0 0,0 1 1 0 0,0-1-1 0 0,0 0 0 0 0,0 1 1 0 0,0 0-1 0 0,-2 1 0 0 0,0 0 16 0 0,0 0 0 0 0,-1 1 0 0 0,1 0 0 0 0,1 0 0 0 0,-1 0 0 0 0,0 0 0 0 0,-4 6 0 0 0,0 1 41 0 0,1 0 0 0 0,0 0 0 0 0,0 1 0 0 0,1 0 0 0 0,-6 13-1 0 0,8-14-48 0 0,1 1-1 0 0,-1 0 0 0 0,2 1 0 0 0,0-1 1 0 0,0 0-1 0 0,1 1 0 0 0,0-1 0 0 0,1 1 1 0 0,0-1-1 0 0,1 1 0 0 0,0-1 0 0 0,3 13 0 0 0,-2-17-75 0 0,0-1 0 0 0,0 1 0 0 0,0-1-1 0 0,1 0 1 0 0,-1 0 0 0 0,2 0 0 0 0,-1-1-1 0 0,0 1 1 0 0,1-1 0 0 0,0 0 0 0 0,1 1-1 0 0,-1-2 1 0 0,1 1 0 0 0,0-1 0 0 0,0 1-1 0 0,0-1 1 0 0,1-1 0 0 0,-1 1 0 0 0,1-1-1 0 0,0 0 1 0 0,0 0 0 0 0,10 3 0 0 0,-7-4-326 0 0,0 0 1 0 0,0 0 0 0 0,0-1 0 0 0,1 0 0 0 0,-1 0 0 0 0,0-1 0 0 0,19-2-1 0 0,-20 1-317 0 0,-1-1-1 0 0,1 0 0 0 0,0 0 1 0 0,-1-1-1 0 0,0 1 1 0 0,1-2-1 0 0,-1 1 0 0 0,0-1 1 0 0,11-8-1 0 0,0-4-2407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4.986"/>
    </inkml:context>
    <inkml:brush xml:id="br0">
      <inkml:brushProperty name="width" value="0.1" units="cm"/>
      <inkml:brushProperty name="height" value="0.1" units="cm"/>
      <inkml:brushProperty name="color" value="#FFFFFF"/>
    </inkml:brush>
  </inkml:definitions>
  <inkml:trace contextRef="#ctx0" brushRef="#br0">1 39 5400 0 0,'0'-32'3904'0'0,"0"26"-1513"0"0,0 22-1105 0 0,-1 62-30 0 0,6 169 624 0 0,-2-208-1693 0 0,2 1-1 0 0,1-1 1 0 0,3-1-1 0 0,14 45 1 0 0,-20-77-150 0 0,-1 0 1 0 0,1-1 0 0 0,0 1 0 0 0,0-1 0 0 0,1 1-1 0 0,-1-1 1 0 0,1 0 0 0 0,0 0 0 0 0,1-1 0 0 0,-1 1-1 0 0,1-1 1 0 0,0 0 0 0 0,0 0 0 0 0,0-1 0 0 0,0 1-1 0 0,9 2 1 0 0,-10-4-172 0 0,1 0 0 0 0,-1-1 0 0 0,1 1 0 0 0,-1-1 0 0 0,1 0 0 0 0,0-1 0 0 0,0 1 0 0 0,-1-1 0 0 0,9 0 0 0 0,-9-1-303 0 0,1 0 0 0 0,0 0 0 0 0,-1 0 1 0 0,1 0-1 0 0,-1-1 0 0 0,1 0 1 0 0,-1 0-1 0 0,0 0 0 0 0,0 0 0 0 0,7-5 1 0 0,10-10-2857 0 0,-13 8 314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5.326"/>
    </inkml:context>
    <inkml:brush xml:id="br0">
      <inkml:brushProperty name="width" value="0.1" units="cm"/>
      <inkml:brushProperty name="height" value="0.1" units="cm"/>
      <inkml:brushProperty name="color" value="#FFFFFF"/>
    </inkml:brush>
  </inkml:definitions>
  <inkml:trace contextRef="#ctx0" brushRef="#br0">36 107 5785 0 0,'-30'-8'4379'0'0,"29"8"-4299"0"0,1 0 0 0 0,0 0 0 0 0,-1 0 0 0 0,1 0 0 0 0,0 0 0 0 0,-1-1 0 0 0,1 1 0 0 0,0 0 0 0 0,0 0 0 0 0,-1 0-1 0 0,1-1 1 0 0,0 1 0 0 0,0 0 0 0 0,0 0 0 0 0,-1 0 0 0 0,1-1 0 0 0,0 1 0 0 0,0 0 0 0 0,0-1 0 0 0,0 1 0 0 0,0 0 0 0 0,-1 0 0 0 0,1-1 0 0 0,0 1 0 0 0,0 0 0 0 0,0-1 0 0 0,0 1 0 0 0,0 0-1 0 0,0-1 1 0 0,0 1 0 0 0,14-11 971 0 0,20-3-1571 0 0,0 1 1 0 0,1 2 0 0 0,43-8 0 0 0,-8 2-3211 0 0,-46 11 884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5.676"/>
    </inkml:context>
    <inkml:brush xml:id="br0">
      <inkml:brushProperty name="width" value="0.1" units="cm"/>
      <inkml:brushProperty name="height" value="0.1" units="cm"/>
      <inkml:brushProperty name="color" value="#FFFFFF"/>
    </inkml:brush>
  </inkml:definitions>
  <inkml:trace contextRef="#ctx0" brushRef="#br0">0 41 5440 0 0,'0'-1'174'0'0,"0"0"0"0"0,0 0-1 0 0,0 0 1 0 0,0 1 0 0 0,0-1-1 0 0,1 0 1 0 0,-1 0 0 0 0,0 0-1 0 0,0 1 1 0 0,1-1 0 0 0,-1 0-1 0 0,0 0 1 0 0,1 1-1 0 0,-1-1 1 0 0,1 0 0 0 0,-1 1-1 0 0,1-1 1 0 0,-1 0 0 0 0,1 1-1 0 0,-1-1 1 0 0,1 1 0 0 0,0-1-1 0 0,-1 1 1 0 0,1-1-1 0 0,0 1 1 0 0,0-1 0 0 0,1 0 8 0 0,1 1 1 0 0,-1-1 0 0 0,0 1-1 0 0,0-1 1 0 0,0 1 0 0 0,1 0-1 0 0,-1 0 1 0 0,0 0-1 0 0,4 0 1 0 0,1 1 12 0 0,1 1 0 0 0,-1-1 0 0 0,1 1 0 0 0,12 6 0 0 0,-9-2-118 0 0,-1 0 1 0 0,0 0-1 0 0,-1 1 1 0 0,1 1 0 0 0,-1 0-1 0 0,-1 0 1 0 0,1 0-1 0 0,-2 1 1 0 0,1 1-1 0 0,-1-1 1 0 0,0 1-1 0 0,-1 0 1 0 0,0 1-1 0 0,-1-1 1 0 0,0 1 0 0 0,-1 0-1 0 0,0 0 1 0 0,-1 1-1 0 0,0-1 1 0 0,-1 1-1 0 0,0 0 1 0 0,0 0-1 0 0,-2-1 1 0 0,1 1-1 0 0,-3 19 1 0 0,2-30-69 0 0,0 0 1 0 0,0 0-1 0 0,0 0 0 0 0,0 1 1 0 0,0-1-1 0 0,0 0 0 0 0,-1 0 1 0 0,1 0-1 0 0,0 1 0 0 0,-1-1 0 0 0,1 0 1 0 0,-1 0-1 0 0,1 0 0 0 0,-1 0 1 0 0,1 0-1 0 0,-1 0 0 0 0,0 0 1 0 0,0 0-1 0 0,1 0 0 0 0,-1 0 1 0 0,0 0-1 0 0,0-1 0 0 0,0 1 0 0 0,0 0 1 0 0,0 0-1 0 0,0-1 0 0 0,0 1 1 0 0,0-1-1 0 0,-1 1 0 0 0,1-1 1 0 0,0 1-1 0 0,0-1 0 0 0,0 0 1 0 0,0 0-1 0 0,-1 1 0 0 0,1-1 1 0 0,0 0-1 0 0,0 0 0 0 0,-3-1 0 0 0,2 1 40 0 0,0-1 0 0 0,0 1-1 0 0,0-1 1 0 0,0 0 0 0 0,0 0-1 0 0,1 0 1 0 0,-1 0-1 0 0,0-1 1 0 0,0 1 0 0 0,1 0-1 0 0,-1-1 1 0 0,1 1 0 0 0,-1-1-1 0 0,1 1 1 0 0,0-1-1 0 0,-1 0 1 0 0,1 0 0 0 0,0 0-1 0 0,0 1 1 0 0,0-1 0 0 0,0 0-1 0 0,0-3 1 0 0,-1-3 8 0 0,1-1 0 0 0,0 0 0 0 0,0 1 0 0 0,1-1 1 0 0,1 0-1 0 0,-1 1 0 0 0,1-1 0 0 0,0 1 0 0 0,1-1 0 0 0,0 1 1 0 0,1-1-1 0 0,0 1 0 0 0,0 0 0 0 0,0 0 0 0 0,1 0 0 0 0,0 1 1 0 0,7-9-1 0 0,-2 2-572 0 0,1 1 0 0 0,0 0-1 0 0,1 1 1 0 0,0 0 0 0 0,1 0 0 0 0,0 1 0 0 0,1 1 0 0 0,17-11 0 0 0,6 0-3976 0 0,-27 17 1484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6.026"/>
    </inkml:context>
    <inkml:brush xml:id="br0">
      <inkml:brushProperty name="width" value="0.1" units="cm"/>
      <inkml:brushProperty name="height" value="0.1" units="cm"/>
      <inkml:brushProperty name="color" value="#FFFFFF"/>
    </inkml:brush>
  </inkml:definitions>
  <inkml:trace contextRef="#ctx0" brushRef="#br0">1 1 4040 0 0,'2'-1'495'0'0,"1"1"0"0"0,-1 0-1 0 0,1 0 1 0 0,-1 1-1 0 0,0-1 1 0 0,1 0 0 0 0,-1 1-1 0 0,1-1 1 0 0,-1 1-1 0 0,0 0 1 0 0,0 0-1 0 0,1 0 1 0 0,3 2 0 0 0,-4 0-326 0 0,0-1 1 0 0,0 1 0 0 0,0 0-1 0 0,0 0 1 0 0,0 0 0 0 0,0 0-1 0 0,-1 0 1 0 0,0 0 0 0 0,2 6-1 0 0,5 18 406 0 0,-1 0 0 0 0,-1 1 0 0 0,-2 0 0 0 0,2 46-1 0 0,2 10 198 0 0,-7-65-1170 0 0,1 17-1475 0 0,6-20-3690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27.168"/>
    </inkml:context>
    <inkml:brush xml:id="br0">
      <inkml:brushProperty name="width" value="0.1" units="cm"/>
      <inkml:brushProperty name="height" value="0.1" units="cm"/>
      <inkml:brushProperty name="color" value="#FFFFFF"/>
    </inkml:brush>
  </inkml:definitions>
  <inkml:trace contextRef="#ctx0" brushRef="#br0">7 1624 2904 0 0,'-7'0'3712'0'0,"11"-2"-2070"0"0,17-3-1198 0 0,-14 4-67 0 0,380-67 2935 0 0,-317 58-2933 0 0,0-3 0 0 0,88-29-1 0 0,-90 21-114 0 0,104-46-1 0 0,-144 54-188 0 0,0-1 0 0 0,-2-2 0 0 0,0 0-1 0 0,-1-2 1 0 0,0-1 0 0 0,27-28 0 0 0,-34 26-9 0 0,-1-1 1 0 0,0-1-1 0 0,-2 0 0 0 0,-1-1 1 0 0,-1 0-1 0 0,-1-2 0 0 0,-1 1 0 0 0,10-34 1 0 0,-11 22-69 0 0,6-20-34 0 0,42-98 0 0 0,-22 80 10 0 0,52-118-42 0 0,-75 162 56 0 0,76-172-163 0 0,-77 184 162 0 0,0 1 0 0 0,1 0-1 0 0,2 1 1 0 0,-1 1 0 0 0,2 0-1 0 0,0 1 1 0 0,1 1 0 0 0,26-18 0 0 0,-26 20 4 0 0,1 1 0 0 0,0 1 0 0 0,1 1 0 0 0,1 0 0 0 0,-1 1 0 0 0,1 1 0 0 0,0 1 0 0 0,1 1 0 0 0,38-4 0 0 0,-32 7 6 0 0,-1 1 1 0 0,0 2-1 0 0,0 1 0 0 0,0 0 1 0 0,0 2-1 0 0,0 1 1 0 0,37 13-1 0 0,-38-9 7 0 0,-1 0 0 0 0,0 2 0 0 0,-1 0 0 0 0,0 2 0 0 0,-1 0 0 0 0,-1 2 0 0 0,0 0 0 0 0,-1 1 0 0 0,0 1 0 0 0,-2 1 0 0 0,0 1 0 0 0,-1 1 0 0 0,-1 0-1 0 0,0 1 1 0 0,-2 1 0 0 0,13 25 0 0 0,25 66 211 0 0,50 155-1 0 0,-94-245-168 0 0,158 399 263 0 0,-137-364-269 0 0,68 99 0 0 0,-75-124-16 0 0,44 47-1 0 0,-54-68-15 0 0,0 0 1 0 0,1-1 0 0 0,0-1 0 0 0,1 0-1 0 0,0-1 1 0 0,23 11 0 0 0,-16-10 9 0 0,0-2 0 0 0,1 0 0 0 0,0-2 0 0 0,0 0 0 0 0,29 3 0 0 0,-13-5-4 0 0,1-2 0 0 0,49-4 0 0 0,24-8 60 0 0,188-40-1 0 0,-162 24-71 0 0,75-19 1 0 0,-86 11 9 0 0,-115 30-561 0 0,0 0-1 0 0,0 0 1 0 0,18-2 0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6.376"/>
    </inkml:context>
    <inkml:brush xml:id="br0">
      <inkml:brushProperty name="width" value="0.1" units="cm"/>
      <inkml:brushProperty name="height" value="0.1" units="cm"/>
      <inkml:brushProperty name="color" value="#FFFFFF"/>
    </inkml:brush>
  </inkml:definitions>
  <inkml:trace contextRef="#ctx0" brushRef="#br0">50 83 4256 0 0,'-21'-23'2101'0'0,"20"22"-2011"0"0,1 1 1 0 0,-1-1 0 0 0,1 1-1 0 0,-1-1 1 0 0,1 1 0 0 0,-1-1-1 0 0,0 1 1 0 0,1-1-1 0 0,-1 1 1 0 0,0 0 0 0 0,1-1-1 0 0,-1 1 1 0 0,0 0-1 0 0,1 0 1 0 0,-1 0 0 0 0,0-1-1 0 0,1 1 1 0 0,-1 0 0 0 0,0 0-1 0 0,0 0 1 0 0,1 0-1 0 0,-1 0 1 0 0,0 0 0 0 0,0 1-1 0 0,1-1 1 0 0,-1 0-1 0 0,0 0 1 0 0,1 0 0 0 0,-1 1-1 0 0,0-1 1 0 0,1 0 0 0 0,-1 1-1 0 0,0-1 1 0 0,1 0-1 0 0,-1 1 1 0 0,0-1 0 0 0,1 1-1 0 0,-1 0 1 0 0,0 0-21 0 0,1 0-1 0 0,0 0 1 0 0,-1 0 0 0 0,1 0-1 0 0,0 0 1 0 0,0 0 0 0 0,0 0-1 0 0,0 0 1 0 0,0 0-1 0 0,0 0 1 0 0,0 0 0 0 0,0 0-1 0 0,1 0 1 0 0,-1 0 0 0 0,0 0-1 0 0,1 0 1 0 0,-1 0 0 0 0,0 0-1 0 0,1 0 1 0 0,-1-1 0 0 0,1 1-1 0 0,-1 0 1 0 0,1 0 0 0 0,0 0-1 0 0,-1-1 1 0 0,1 1 0 0 0,0 0-1 0 0,0-1 1 0 0,-1 1 0 0 0,1 0-1 0 0,0-1 1 0 0,0 1 0 0 0,0-1-1 0 0,0 1 1 0 0,0-1 0 0 0,1 1-1 0 0,34 15 419 0 0,-30-14-432 0 0,0-1-1 0 0,0 0 1 0 0,0 0 0 0 0,0-1-1 0 0,-1 1 1 0 0,1-1 0 0 0,0-1-1 0 0,0 1 1 0 0,0-1 0 0 0,0 0-1 0 0,9-3 1 0 0,-13 4-42 0 0,-1-1 0 0 0,1 0-1 0 0,0 1 1 0 0,-1-1 0 0 0,1 0-1 0 0,-1 0 1 0 0,1 0 0 0 0,-1 0 0 0 0,1 0-1 0 0,-1-1 1 0 0,0 1 0 0 0,1 0 0 0 0,-1 0-1 0 0,0-1 1 0 0,0 1 0 0 0,0-1-1 0 0,0 1 1 0 0,0-1 0 0 0,0 0 0 0 0,-1 1-1 0 0,1-1 1 0 0,0 0 0 0 0,-1 0 0 0 0,0 1-1 0 0,1-1 1 0 0,-1 0 0 0 0,0 0-1 0 0,0 1 1 0 0,0-1 0 0 0,0 0 0 0 0,0 0-1 0 0,0 0 1 0 0,0 0 0 0 0,-1 1 0 0 0,1-1-1 0 0,-1 0 1 0 0,1 1 0 0 0,-1-1-1 0 0,0 0 1 0 0,0 1 0 0 0,-1-4 0 0 0,0 2-57 0 0,1 1 0 0 0,-1-1 0 0 0,0 0 0 0 0,0 1 0 0 0,0 0 0 0 0,0-1 0 0 0,0 1 0 0 0,0 0 0 0 0,-1 0 0 0 0,1 0 0 0 0,-1 1 0 0 0,1-1 0 0 0,-1 0 0 0 0,0 1 0 0 0,0 0 0 0 0,0 0 1 0 0,-4-2-1 0 0,3 2-590 0 0,0 0 1 0 0,0 1-1 0 0,0-1 1 0 0,0 1-1 0 0,0-1 1 0 0,0 1 0 0 0,-7 1-1 0 0,3 1-2407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6.738"/>
    </inkml:context>
    <inkml:brush xml:id="br0">
      <inkml:brushProperty name="width" value="0.1" units="cm"/>
      <inkml:brushProperty name="height" value="0.1" units="cm"/>
      <inkml:brushProperty name="color" value="#FFFFFF"/>
    </inkml:brush>
  </inkml:definitions>
  <inkml:trace contextRef="#ctx0" brushRef="#br0">244 38 5953 0 0,'1'-1'191'0'0,"0"1"0"0"0,0-1 1 0 0,0 0-1 0 0,-1 0 1 0 0,1 0-1 0 0,-1 0 1 0 0,1 1-1 0 0,0-1 1 0 0,-1 0-1 0 0,0 0 0 0 0,1 0 1 0 0,-1 0-1 0 0,0 0 1 0 0,1-1-1 0 0,-1 1 1 0 0,0 0-1 0 0,0 0 0 0 0,0 0 1 0 0,0 0-1 0 0,0 0 1 0 0,0 0-1 0 0,0 0 1 0 0,0 0-1 0 0,0 0 1 0 0,-1 0-1 0 0,1 0 0 0 0,-1-2 1 0 0,0 2-83 0 0,0 0 0 0 0,0 0 0 0 0,0 0 0 0 0,0 1 0 0 0,0-1 0 0 0,0 1 0 0 0,0-1 0 0 0,0 1 1 0 0,-1-1-1 0 0,1 1 0 0 0,0-1 0 0 0,0 1 0 0 0,0 0 0 0 0,-1 0 0 0 0,1 0 0 0 0,0 0 0 0 0,0 0 0 0 0,-1 0 0 0 0,1 0 0 0 0,0 0 0 0 0,0 0 0 0 0,-1 0 1 0 0,-1 1-1 0 0,-7 2 63 0 0,0 0 0 0 0,1 1 0 0 0,-1 0 0 0 0,1 1 0 0 0,0 0 0 0 0,0 0 0 0 0,0 1 0 0 0,1 0 0 0 0,0 1 0 0 0,0-1 0 0 0,0 1 0 0 0,1 1 0 0 0,-11 14 0 0 0,4-3 30 0 0,1 0 1 0 0,1 0-1 0 0,1 2 1 0 0,1-1 0 0 0,-9 25-1 0 0,17-40-157 0 0,0 0-1 0 0,1 0 0 0 0,0-1 0 0 0,0 1 1 0 0,0 0-1 0 0,0 0 0 0 0,1 0 1 0 0,-1 0-1 0 0,1 0 0 0 0,1 0 1 0 0,-1 0-1 0 0,1 0 0 0 0,0 0 0 0 0,0 0 1 0 0,0 0-1 0 0,1 0 0 0 0,-1 0 1 0 0,5 7-1 0 0,-3-8-3 0 0,0 0 0 0 0,1 1 0 0 0,-1-1 0 0 0,1-1 0 0 0,0 1 1 0 0,0 0-1 0 0,0-1 0 0 0,0 0 0 0 0,1 0 0 0 0,0 0 0 0 0,-1-1 0 0 0,1 1 0 0 0,0-1 0 0 0,0 0 0 0 0,0 0 1 0 0,0-1-1 0 0,8 2 0 0 0,-2-2-100 0 0,-1 0 1 0 0,1 0-1 0 0,0-1 1 0 0,0 0-1 0 0,0-1 1 0 0,0 0-1 0 0,0-1 1 0 0,-1 0 0 0 0,1-1-1 0 0,-1 0 1 0 0,15-7-1 0 0,18-13-2904 0 0,-8-7-3665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7.586"/>
    </inkml:context>
    <inkml:brush xml:id="br0">
      <inkml:brushProperty name="width" value="0.1" units="cm"/>
      <inkml:brushProperty name="height" value="0.1" units="cm"/>
      <inkml:brushProperty name="color" value="#FFFFFF"/>
    </inkml:brush>
  </inkml:definitions>
  <inkml:trace contextRef="#ctx0" brushRef="#br0">1 20 4392 0 0,'5'2'311'0'0,"0"-1"0"0"0,0 0 0 0 0,0 0 0 0 0,0-1 0 0 0,0 0-1 0 0,1 0 1 0 0,-1 0 0 0 0,0 0 0 0 0,0-1 0 0 0,7-1 0 0 0,3 0 94 0 0,57-6 229 0 0,7-1-1926 0 0,-27 6-3588 0 0,-48 3 3837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8.036"/>
    </inkml:context>
    <inkml:brush xml:id="br0">
      <inkml:brushProperty name="width" value="0.1" units="cm"/>
      <inkml:brushProperty name="height" value="0.1" units="cm"/>
      <inkml:brushProperty name="color" value="#FFFFFF"/>
    </inkml:brush>
  </inkml:definitions>
  <inkml:trace contextRef="#ctx0" brushRef="#br0">178 1 916 0 0,'-13'7'682'0'0,"1"1"0"0"0,0 1 0 0 0,1 0 0 0 0,-1 1 0 0 0,2 0 0 0 0,-19 22 0 0 0,-11 10 356 0 0,33-35-833 0 0,2-3 21 0 0,0 0-1 0 0,1 1 0 0 0,-1-1 0 0 0,1 1 0 0 0,-4 7 0 0 0,9-14-167 0 0,1 0 1 0 0,0-1-1 0 0,0 1 0 0 0,0 1 0 0 0,0-1 0 0 0,1 0 1 0 0,-1 1-1 0 0,0-1 0 0 0,1 1 0 0 0,-1-1 1 0 0,1 1-1 0 0,0 0 0 0 0,4-1 0 0 0,39-10-132 0 0,-35 10 65 0 0,0 1 0 0 0,-1 1 1 0 0,1 0-1 0 0,-1 0 0 0 0,1 1 1 0 0,0 0-1 0 0,-1 1 0 0 0,1 0 0 0 0,-1 1 1 0 0,0 0-1 0 0,0 0 0 0 0,19 10 0 0 0,-23-9 25 0 0,1-1 0 0 0,-1 1-1 0 0,-1 0 1 0 0,1 0-1 0 0,0 1 1 0 0,-1 0-1 0 0,0 0 1 0 0,0 0-1 0 0,-1 0 1 0 0,1 1 0 0 0,-1 0-1 0 0,-1 0 1 0 0,1 0-1 0 0,-1 0 1 0 0,0 0-1 0 0,0 1 1 0 0,-1 0 0 0 0,1-1-1 0 0,-2 1 1 0 0,3 11-1 0 0,-4-13 17 0 0,0 0 0 0 0,-1 0 0 0 0,0 0-1 0 0,0 0 1 0 0,0 0 0 0 0,0 0 0 0 0,-1 0 0 0 0,1 0-1 0 0,-1-1 1 0 0,0 1 0 0 0,-1-1 0 0 0,1 1 0 0 0,-1-1 0 0 0,0 0-1 0 0,0 0 1 0 0,0 0 0 0 0,-8 7 0 0 0,2-2 33 0 0,-1-1 1 0 0,0 0 0 0 0,0 0 0 0 0,-1-1-1 0 0,0 0 1 0 0,-12 5 0 0 0,17-9-142 0 0,0-1-1 0 0,0 0 1 0 0,0 0 0 0 0,-1 0-1 0 0,1-1 1 0 0,0 0 0 0 0,-1 0-1 0 0,1 0 1 0 0,-1-1 0 0 0,-12-1-1 0 0,15 1-220 0 0,1-1 0 0 0,0 0 0 0 0,0 0 0 0 0,0 0 0 0 0,0 0 0 0 0,0 0 1 0 0,0-1-1 0 0,0 1 0 0 0,0-1 0 0 0,0 0 0 0 0,1 0 0 0 0,-1 0 0 0 0,1 0 0 0 0,-1 0 0 0 0,1-1 0 0 0,0 1 0 0 0,0-1 0 0 0,0 1 0 0 0,0-1 0 0 0,1 0 0 0 0,-1 0 0 0 0,1 0 0 0 0,-3-5 0 0 0,1-2-751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18.656"/>
    </inkml:context>
    <inkml:brush xml:id="br0">
      <inkml:brushProperty name="width" value="0.1" units="cm"/>
      <inkml:brushProperty name="height" value="0.1" units="cm"/>
      <inkml:brushProperty name="color" value="#FFFFFF"/>
    </inkml:brush>
  </inkml:definitions>
  <inkml:trace contextRef="#ctx0" brushRef="#br0">673 55 1832 0 0,'-7'-6'257'0'0,"1"1"1"0"0,-1-1-1 0 0,-1 1 0 0 0,1 1 0 0 0,-1 0 0 0 0,1 0 1 0 0,-1 0-1 0 0,0 1 0 0 0,-1 0 0 0 0,1 0 0 0 0,0 1 1 0 0,-1 0-1 0 0,1 1 0 0 0,-1 0 0 0 0,0 0 0 0 0,1 1 1 0 0,-1 0-1 0 0,0 0 0 0 0,0 1 0 0 0,1 1 0 0 0,-1-1 1 0 0,1 1-1 0 0,-1 0 0 0 0,1 1 0 0 0,-12 5 0 0 0,-10 7 20 0 0,1 0 0 0 0,1 2 0 0 0,0 1-1 0 0,1 1 1 0 0,1 1 0 0 0,1 1-1 0 0,1 2 1 0 0,1 0 0 0 0,0 2-1 0 0,2 0 1 0 0,1 2 0 0 0,2 0-1 0 0,0 1 1 0 0,2 0 0 0 0,-24 58 0 0 0,26-48 64 0 0,-15 64 1 0 0,25-83-265 0 0,1 1 0 0 0,1-1 0 0 0,1 0 0 0 0,1 1 0 0 0,0-1 0 0 0,4 21 0 0 0,3-3 15 0 0,1 0 0 0 0,2-1 1 0 0,2 0-1 0 0,25 54 1 0 0,-31-78-55 0 0,1-1 1 0 0,0-1-1 0 0,1 1 1 0 0,0-1-1 0 0,1-1 1 0 0,0 1-1 0 0,0-1 1 0 0,21 14-1 0 0,-7-4 54 0 0,-17-14-75 0 0,-1-1 0 0 0,1 0 0 0 0,0 0 0 0 0,0 0 0 0 0,1-1 1 0 0,-1 0-1 0 0,1 0 0 0 0,-1 0 0 0 0,11 2 0 0 0,14 4 77 0 0,-1-1-1 0 0,1-2 1 0 0,33 3 0 0 0,-31-8-54 0 0,0-1 1 0 0,-1-2 0 0 0,1-1-1 0 0,-1-2 1 0 0,0-1-1 0 0,0-2 1 0 0,39-14-1 0 0,-41 10-46 0 0,42-23 0 0 0,-54 23 0 0 0,-1 0 0 0 0,0 0-1 0 0,-1-2 1 0 0,-1 0-1 0 0,0 0 1 0 0,-1-2-1 0 0,-1 0 1 0 0,0 0-1 0 0,-1-1 1 0 0,-1-1 0 0 0,0 0-1 0 0,-2-1 1 0 0,0 1-1 0 0,11-35 1 0 0,-15 35 0 0 0,0 0 0 0 0,-1 0 0 0 0,0-1-1 0 0,-2 0 1 0 0,0 0 0 0 0,-1 0 0 0 0,-3-30 0 0 0,0 29 18 0 0,-1-1 0 0 0,-1 1 0 0 0,0 0 0 0 0,-2 0 0 0 0,0 0 0 0 0,-1 1 0 0 0,-15-28 0 0 0,7 19 30 0 0,-2 0 1 0 0,0 2-1 0 0,-2 0 1 0 0,-24-26-1 0 0,32 40-99 0 0,-1 1 0 0 0,0 0 0 0 0,0 0 0 0 0,-2 2 0 0 0,1-1 0 0 0,-1 2 0 0 0,0 0 0 0 0,-1 0 0 0 0,0 1 0 0 0,0 1-1 0 0,-18-4 1 0 0,18 6-963 0 0,-1 1 1 0 0,0 0-1 0 0,0 2 0 0 0,0 0 0 0 0,0 0 0 0 0,-28 4 0 0 0,21-1-1990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0.887"/>
    </inkml:context>
    <inkml:brush xml:id="br0">
      <inkml:brushProperty name="width" value="0.1" units="cm"/>
      <inkml:brushProperty name="height" value="0.1" units="cm"/>
      <inkml:brushProperty name="color" value="#FFFFFF"/>
    </inkml:brush>
  </inkml:definitions>
  <inkml:trace contextRef="#ctx0" brushRef="#br0">80 1 3640 0 0,'-3'1'174'0'0,"0"1"-1"0"0,0-1 1 0 0,0 1-1 0 0,1 0 1 0 0,-1 0-1 0 0,1 0 0 0 0,0 0 1 0 0,-1 1-1 0 0,1-1 1 0 0,0 0-1 0 0,0 1 1 0 0,0 0-1 0 0,1-1 1 0 0,-1 1-1 0 0,1 0 0 0 0,-1 0 1 0 0,0 4-1 0 0,-18 55 1105 0 0,20-60-1204 0 0,-7 30 327 0 0,2 0 1 0 0,1 0-1 0 0,1 1 0 0 0,2 0 0 0 0,2-1 1 0 0,6 50-1 0 0,14 35-5983 0 0,-19-107 3207 0 0,-2-7 1257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1.256"/>
    </inkml:context>
    <inkml:brush xml:id="br0">
      <inkml:brushProperty name="width" value="0.1" units="cm"/>
      <inkml:brushProperty name="height" value="0.1" units="cm"/>
      <inkml:brushProperty name="color" value="#FFFFFF"/>
    </inkml:brush>
  </inkml:definitions>
  <inkml:trace contextRef="#ctx0" brushRef="#br0">1 172 1436 0 0,'0'-6'221'0'0,"0"-1"0"0"0,0 0 1 0 0,1 0-1 0 0,0 1 0 0 0,0-1 0 0 0,0 0 0 0 0,1 1 0 0 0,0-1 1 0 0,0 1-1 0 0,1 0 0 0 0,0 0 0 0 0,0 0 0 0 0,0 0 0 0 0,1 0 0 0 0,-1 0 1 0 0,2 1-1 0 0,-1 0 0 0 0,0 0 0 0 0,1 0 0 0 0,0 0 0 0 0,0 1 1 0 0,1 0-1 0 0,-1 0 0 0 0,1 0 0 0 0,0 1 0 0 0,0 0 0 0 0,0 0 0 0 0,0 0 1 0 0,7-1-1 0 0,1 0-57 0 0,1 1 0 0 0,-1 1 1 0 0,1 0-1 0 0,-1 1 0 0 0,1 1 0 0 0,0 0 1 0 0,-1 1-1 0 0,1 0 0 0 0,18 5 1 0 0,-14-2-32 0 0,-1 1 1 0 0,0 1 0 0 0,0 0-1 0 0,-1 2 1 0 0,0 0 0 0 0,0 1 0 0 0,-1 0-1 0 0,0 1 1 0 0,0 1 0 0 0,24 23-1 0 0,-20-15 5 0 0,-1 1 0 0 0,0 1 0 0 0,-2 0 0 0 0,-1 1 0 0 0,0 1 0 0 0,17 35 0 0 0,-27-47-86 0 0,-1 0-1 0 0,0 1 1 0 0,0-1-1 0 0,-1 1 1 0 0,-1 1-1 0 0,0-1 1 0 0,-1 0-1 0 0,0 1 1 0 0,0-1-1 0 0,-2 1 1 0 0,1-1-1 0 0,-2 1 1 0 0,0 0-1 0 0,0-1 1 0 0,-1 1-1 0 0,-1-1 1 0 0,-6 21-1 0 0,2-16-16 0 0,-1 1 0 0 0,0-1 1 0 0,-2-1-1 0 0,0 0 0 0 0,0 0 0 0 0,-1-1 0 0 0,-1 0 0 0 0,-1-1 0 0 0,-16 15 1 0 0,8-12 48 0 0,0 0 0 0 0,-1-2 0 0 0,-1 0 0 0 0,-35 16 1 0 0,44-25-252 0 0,1 0 1 0 0,-1-1-1 0 0,0-1 1 0 0,0 0-1 0 0,-1-1 1 0 0,1-1-1 0 0,-1 0 1 0 0,1-1-1 0 0,-1 0 1 0 0,-19-2-1 0 0,31 1-132 0 0,0-1 0 0 0,1 1 0 0 0,-1-1 0 0 0,0 0 0 0 0,0 0 0 0 0,1 0 0 0 0,-1 0 0 0 0,0 0-1 0 0,1-1 1 0 0,-1 1 0 0 0,1-1 0 0 0,-4-2 0 0 0,0-4-2655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1.586"/>
    </inkml:context>
    <inkml:brush xml:id="br0">
      <inkml:brushProperty name="width" value="0.1" units="cm"/>
      <inkml:brushProperty name="height" value="0.1" units="cm"/>
      <inkml:brushProperty name="color" value="#FFFFFF"/>
    </inkml:brush>
  </inkml:definitions>
  <inkml:trace contextRef="#ctx0" brushRef="#br0">0 1 4252 0 0,'8'20'874'0'0,"0"1"0"0"0,-2 0-1 0 0,-1 1 1 0 0,0-1-1 0 0,2 41 1 0 0,3 11 214 0 0,-6-39-816 0 0,2 14-1120 0 0,5-20-3591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1.956"/>
    </inkml:context>
    <inkml:brush xml:id="br0">
      <inkml:brushProperty name="width" value="0.1" units="cm"/>
      <inkml:brushProperty name="height" value="0.1" units="cm"/>
      <inkml:brushProperty name="color" value="#FFFFFF"/>
    </inkml:brush>
  </inkml:definitions>
  <inkml:trace contextRef="#ctx0" brushRef="#br0">48 107 1632 0 0,'-12'-20'936'0'0,"4"-1"-160"0"0,-1 2-480 0 0,1 4-344 0 0,4 2-200 0 0,-1 3-496 0 0,4 1-304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2.287"/>
    </inkml:context>
    <inkml:brush xml:id="br0">
      <inkml:brushProperty name="width" value="0.1" units="cm"/>
      <inkml:brushProperty name="height" value="0.1" units="cm"/>
      <inkml:brushProperty name="color" value="#FFFFFF"/>
    </inkml:brush>
  </inkml:definitions>
  <inkml:trace contextRef="#ctx0" brushRef="#br0">217 18 1872 0 0,'0'0'209'0'0,"1"0"1"0"0,-1-1-1 0 0,1 1 0 0 0,0 0 0 0 0,0-2 419 0 0,-1 2-419 0 0,1-1 0 0 0,-1 1 0 0 0,1-1 0 0 0,-1 1 0 0 0,0-1 1 0 0,1 0-1 0 0,-1 1 0 0 0,0-1 0 0 0,0 1 0 0 0,1-1 1 0 0,-1 0-1 0 0,0 0 0 0 0,-8-5 2533 0 0,5 6-2522 0 0,0-1 0 0 0,0 1 0 0 0,0 0 0 0 0,0 0 0 0 0,0 0 0 0 0,0 1 0 0 0,0-1-1 0 0,-5 2 1 0 0,-3 2 47 0 0,1 1 0 0 0,-1-1 0 0 0,1 2-1 0 0,0 0 1 0 0,0 0 0 0 0,1 0 0 0 0,-9 9-1 0 0,15-13-219 0 0,1 0 0 0 0,-1 1-1 0 0,1-1 1 0 0,0 1 0 0 0,0-1 0 0 0,0 1-1 0 0,0 0 1 0 0,0 0 0 0 0,1 0-1 0 0,-1 0 1 0 0,1 0 0 0 0,0 0-1 0 0,0 0 1 0 0,0 1 0 0 0,0-1 0 0 0,1 0-1 0 0,-1 0 1 0 0,1 1 0 0 0,0-1-1 0 0,0 0 1 0 0,0 1 0 0 0,0-1-1 0 0,1 0 1 0 0,-1 1 0 0 0,1-1 0 0 0,0 0-1 0 0,0 0 1 0 0,3 6 0 0 0,3 3 35 0 0,0 0 1 0 0,1 0 0 0 0,1-1 0 0 0,0 0 0 0 0,1-1-1 0 0,0 0 1 0 0,1 0 0 0 0,14 10 0 0 0,-13-11-26 0 0,1 2-1 0 0,-2 0 1 0 0,1 0 0 0 0,-1 1 0 0 0,17 25 0 0 0,-27-35-49 0 0,1 1-1 0 0,-1-1 1 0 0,0 1 0 0 0,0 0 0 0 0,0-1 0 0 0,0 1-1 0 0,0 0 1 0 0,-1-1 0 0 0,1 1 0 0 0,-1 0 0 0 0,0 0-1 0 0,0 0 1 0 0,0 0 0 0 0,0-1 0 0 0,0 1-1 0 0,0 0 1 0 0,-1 0 0 0 0,0-1 0 0 0,0 4 0 0 0,-2-1-2 0 0,1-1 0 0 0,0 0 0 0 0,-1 1 1 0 0,1-1-1 0 0,-1-1 0 0 0,0 1 0 0 0,-1 0 1 0 0,1-1-1 0 0,-1 0 0 0 0,-5 5 0 0 0,-3 1 12 0 0,-1-1-1 0 0,0-1 0 0 0,-1 0 0 0 0,0 0 0 0 0,0-2 0 0 0,-18 6 0 0 0,23-8-151 0 0,0 0 0 0 0,-1-1-1 0 0,0 0 1 0 0,1-1 0 0 0,-1 0-1 0 0,0 0 1 0 0,0-1-1 0 0,-12-1 1 0 0,21 0-55 0 0,0 1-1 0 0,1 0 1 0 0,-1 0-1 0 0,0 0 1 0 0,0-1-1 0 0,1 1 1 0 0,-1 0-1 0 0,0-1 1 0 0,1 1-1 0 0,-1-1 1 0 0,1 1-1 0 0,-1 0 1 0 0,0-1-1 0 0,1 1 1 0 0,-1-1-1 0 0,1 0 1 0 0,-1 1-1 0 0,1-1 1 0 0,0 1-1 0 0,-1-1 1 0 0,1 0-1 0 0,-1 1 1 0 0,1-1-1 0 0,0 0 1 0 0,0 0-1 0 0,0 1 1 0 0,-1-1-1 0 0,1 0 1 0 0,0 0-1 0 0,0 1 1 0 0,0-1-1 0 0,0-1 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28.573"/>
    </inkml:context>
    <inkml:brush xml:id="br0">
      <inkml:brushProperty name="width" value="0.1" units="cm"/>
      <inkml:brushProperty name="height" value="0.1" units="cm"/>
      <inkml:brushProperty name="color" value="#FFFFFF"/>
    </inkml:brush>
  </inkml:definitions>
  <inkml:trace contextRef="#ctx0" brushRef="#br0">15 9 2828 0 0,'0'-1'89'0'0,"0"1"-1"0"0,0-1 1 0 0,-1 1-1 0 0,1-1 1 0 0,0 1-1 0 0,0 0 1 0 0,-1-1-1 0 0,1 1 1 0 0,0-1-1 0 0,-1 1 1 0 0,1 0-1 0 0,0-1 1 0 0,-1 1-1 0 0,1 0 1 0 0,-1-1-1 0 0,1 1 1 0 0,0 0-1 0 0,-1 0 1 0 0,1-1 0 0 0,-1 1-1 0 0,1 0 1 0 0,-1 0-1 0 0,1 0 1 0 0,-1-1-1 0 0,1 1 1 0 0,-1 0-1 0 0,1 0 1 0 0,-1 0-1 0 0,1 0 1 0 0,-1 0-1 0 0,1 0 1 0 0,-1 0-1 0 0,1 0 1 0 0,-1 1-1 0 0,1 17 3048 0 0,2 1-2837 0 0,31 484 3798 0 0,40 0-2554 0 0,129 575 595 0 0,-187-1013-1972 0 0,-4 1-1 0 0,-2 1 1 0 0,-4 0 0 0 0,-2 0-1 0 0,-7 77 1 0 0,-2 27 184 0 0,4-113 137 0 0,40-58-535 0 0,133-9 33 0 0,-53 0 2 0 0,320-25-13 0 0,-19 1 11 0 0,968 19 36 0 0,-976 38-20 0 0,88 3 6 0 0,-272-19 5 0 0,-94-3-12 0 0,2 3-15 0 0,-62-3 212 0 0,119-6 0 0 0,-142-7 82 0 0,21 0-1864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2.677"/>
    </inkml:context>
    <inkml:brush xml:id="br0">
      <inkml:brushProperty name="width" value="0.1" units="cm"/>
      <inkml:brushProperty name="height" value="0.1" units="cm"/>
      <inkml:brushProperty name="color" value="#FFFFFF"/>
    </inkml:brush>
  </inkml:definitions>
  <inkml:trace contextRef="#ctx0" brushRef="#br0">225 28 5312 0 0,'-1'-2'227'0'0,"0"0"-1"0"0,-1 0 1 0 0,1 0-1 0 0,0 1 1 0 0,-1-1-1 0 0,1 0 0 0 0,-1 1 1 0 0,0-1-1 0 0,0 1 1 0 0,1-1-1 0 0,-1 1 1 0 0,0 0-1 0 0,0 0 0 0 0,0 0 1 0 0,0 0-1 0 0,0 0 1 0 0,-1 1-1 0 0,1-1 1 0 0,0 0-1 0 0,-5 1 0 0 0,3-1-48 0 0,-1 2-1 0 0,1-1 1 0 0,-1 1 0 0 0,1-1-1 0 0,0 1 1 0 0,-1 0-1 0 0,1 1 1 0 0,0-1 0 0 0,-1 1-1 0 0,-3 2 1 0 0,-3 2 39 0 0,0 1 0 0 0,1 0 0 0 0,0 0 0 0 0,0 1 0 0 0,0 0 1 0 0,1 1-1 0 0,-8 9 0 0 0,12-11-123 0 0,0-1 1 0 0,1 0-1 0 0,0 1 1 0 0,0 0-1 0 0,1 0 1 0 0,0 0-1 0 0,0 0 1 0 0,0 0-1 0 0,1 1 1 0 0,0-1-1 0 0,1 1 1 0 0,-1 0-1 0 0,2-1 1 0 0,-1 1-1 0 0,1 0 1 0 0,0 0-1 0 0,0 0 0 0 0,1-1 1 0 0,0 1-1 0 0,1 0 1 0 0,3 11-1 0 0,-2-11-139 0 0,1 0-1 0 0,0 0 0 0 0,0-1 0 0 0,0 1 0 0 0,1-1 1 0 0,0-1-1 0 0,0 1 0 0 0,1 0 0 0 0,0-1 1 0 0,0 0-1 0 0,0-1 0 0 0,1 1 0 0 0,0-1 0 0 0,0-1 1 0 0,0 1-1 0 0,1-1 0 0 0,0 0 0 0 0,-1-1 0 0 0,13 4 1 0 0,-9-3-639 0 0,0-2 1 0 0,0 1-1 0 0,0-1 1 0 0,0-1-1 0 0,0 0 0 0 0,0 0 1 0 0,0-1-1 0 0,21-3 1 0 0,-9-1-2497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3.026"/>
    </inkml:context>
    <inkml:brush xml:id="br0">
      <inkml:brushProperty name="width" value="0.1" units="cm"/>
      <inkml:brushProperty name="height" value="0.1" units="cm"/>
      <inkml:brushProperty name="color" value="#FFFFFF"/>
    </inkml:brush>
  </inkml:definitions>
  <inkml:trace contextRef="#ctx0" brushRef="#br0">0 138 4620 0 0,'0'-2'196'0'0,"0"0"-1"0"0,1 1 1 0 0,-1-1-1 0 0,1 0 1 0 0,-1 1-1 0 0,1-1 1 0 0,-1 0-1 0 0,1 1 0 0 0,0-1 1 0 0,0 1-1 0 0,0-1 1 0 0,0 1-1 0 0,1-3 1 0 0,-1 4-138 0 0,-1 0 0 0 0,0 0 0 0 0,1 0 0 0 0,-1 0 0 0 0,1 0 0 0 0,-1-1 0 0 0,1 1 0 0 0,-1 0 0 0 0,0 0 0 0 0,1 0 0 0 0,-1 0 0 0 0,1 0 0 0 0,-1 0 0 0 0,1 0 0 0 0,-1 1 0 0 0,1-1 0 0 0,-1 0 0 0 0,0 0 0 0 0,1 0 0 0 0,-1 0 0 0 0,1 0 0 0 0,-1 1 0 0 0,0-1 0 0 0,1 0 0 0 0,-1 0 0 0 0,0 1 0 0 0,1-1 0 0 0,-1 0 0 0 0,0 1 0 0 0,1-1 0 0 0,-1 0 0 0 0,0 1 0 0 0,6 6 294 0 0,-2 0 0 0 0,1 0 0 0 0,-1 0 0 0 0,4 10 0 0 0,1 0-281 0 0,4 7 205 0 0,0 1 1 0 0,-2 1-1 0 0,-1 0 1 0 0,10 42-1 0 0,-20-67-257 0 0,1-1-1 0 0,-1 1 1 0 0,0 0-1 0 0,0-1 0 0 0,1 1 1 0 0,-1 0-1 0 0,0 0 1 0 0,0-1-1 0 0,0 1 0 0 0,0 0 1 0 0,1 0-1 0 0,-1-1 0 0 0,0 1 1 0 0,0 0-1 0 0,-1 0 1 0 0,1-1-1 0 0,0 1 0 0 0,0 0 1 0 0,0 0-1 0 0,0-1 1 0 0,-1 1-1 0 0,1 0 0 0 0,0 0 1 0 0,-1-1-1 0 0,1 1 0 0 0,-1 0 1 0 0,1-1-1 0 0,0 1 1 0 0,-1-1-1 0 0,0 1 0 0 0,1-1 1 0 0,-1 1-1 0 0,1-1 0 0 0,-1 1 1 0 0,1-1-1 0 0,-2 1 1 0 0,1-1 5 0 0,0 0 0 0 0,0 0 0 0 0,0-1 0 0 0,0 1 0 0 0,0-1 0 0 0,0 1 0 0 0,0-1 0 0 0,0 1 0 0 0,1-1 0 0 0,-1 1 0 0 0,0-1 0 0 0,0 0 0 0 0,1 1 0 0 0,-1-1 0 0 0,0 0 0 0 0,1 0 0 0 0,-1 0 0 0 0,1 0 0 0 0,-1 1 1 0 0,1-1-1 0 0,-1 0 0 0 0,1 0 0 0 0,-1 0 0 0 0,1 0 0 0 0,0 0 0 0 0,0 0 0 0 0,0 0 0 0 0,-1-1 0 0 0,-1-11-5 0 0,0 1 0 0 0,1-1 0 0 0,1 1 0 0 0,-1-1 0 0 0,2 1 0 0 0,0-1 0 0 0,1 1 0 0 0,0-1 0 0 0,0 1 0 0 0,1 0 0 0 0,1 0-1 0 0,0 0 1 0 0,10-19 0 0 0,-6 16-510 0 0,0 0 0 0 0,1 1-1 0 0,1-1 1 0 0,0 2-1 0 0,0-1 1 0 0,2 2 0 0 0,0-1-1 0 0,0 1 1 0 0,22-15 0 0 0,-19 18-2314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3.358"/>
    </inkml:context>
    <inkml:brush xml:id="br0">
      <inkml:brushProperty name="width" value="0.1" units="cm"/>
      <inkml:brushProperty name="height" value="0.1" units="cm"/>
      <inkml:brushProperty name="color" value="#FFFFFF"/>
    </inkml:brush>
  </inkml:definitions>
  <inkml:trace contextRef="#ctx0" brushRef="#br0">1 38 3168 0 0,'16'25'733'0'0,"-12"-18"-102"0"0,1 0 0 0 0,0 0 0 0 0,0-1 0 0 0,6 7 0 0 0,-9-11-464 0 0,0 0 0 0 0,0-1 0 0 0,0 1 0 0 0,1-1 0 0 0,-1 1 0 0 0,1-1 0 0 0,-1 0 0 0 0,1 0 0 0 0,-1 0 0 0 0,1 0 0 0 0,0 0 0 0 0,-1 0 0 0 0,1-1 0 0 0,0 0 0 0 0,0 1 0 0 0,2-1 0 0 0,10 0 106 0 0,0-1 1 0 0,0-1 0 0 0,0 0-1 0 0,23-7 1 0 0,-33 8-178 0 0,-1 0 0 0 0,1-1 0 0 0,-1 1 0 0 0,0-1 1 0 0,0 0-1 0 0,0 0 0 0 0,0-1 0 0 0,0 1 0 0 0,0-1 0 0 0,0 0 0 0 0,-1 0 1 0 0,1 0-1 0 0,-1 0 0 0 0,0-1 0 0 0,0 1 0 0 0,0-1 0 0 0,-1 0 1 0 0,1 0-1 0 0,1-5 0 0 0,-3 8-48 0 0,-1 0 0 0 0,1-1 0 0 0,-1 1 0 0 0,1 0 0 0 0,-1-1 0 0 0,0 1 0 0 0,0 0 0 0 0,0-1 0 0 0,0 1 0 0 0,0-1 0 0 0,0 1 0 0 0,0 0-1 0 0,0-1 1 0 0,0 1 0 0 0,-1 0 0 0 0,1-1 0 0 0,-1 1 0 0 0,1 0 0 0 0,-1-1 0 0 0,1 1 0 0 0,-1 0 0 0 0,0 0 0 0 0,1 0 0 0 0,-1 0 0 0 0,0 0 0 0 0,0-1 0 0 0,0 1 0 0 0,0 1 0 0 0,0-1 0 0 0,0 0 0 0 0,0 0 0 0 0,0 0 0 0 0,0 0 0 0 0,-1 1 0 0 0,1-1 0 0 0,0 1 0 0 0,0-1 0 0 0,-1 1 0 0 0,1-1 0 0 0,0 1 0 0 0,-1 0 0 0 0,1-1 0 0 0,-2 1 0 0 0,-2-1 27 0 0,1 1 1 0 0,-1-1 0 0 0,0 1 0 0 0,1 0 0 0 0,-1 0 0 0 0,0 0 0 0 0,1 1 0 0 0,-1 0 0 0 0,0 0 0 0 0,1 0 0 0 0,-8 3-1 0 0,5 0-14 0 0,0 1 0 0 0,0-1 0 0 0,0 1 0 0 0,1 1 0 0 0,-1 0 0 0 0,1-1 0 0 0,1 2 0 0 0,-1-1 0 0 0,1 1-1 0 0,0 0 1 0 0,1 0 0 0 0,0 0 0 0 0,0 0 0 0 0,0 1 0 0 0,-3 9 0 0 0,4-8 1 0 0,1 0 0 0 0,-1 0 0 0 0,1 0 0 0 0,1 0 0 0 0,0 1 1 0 0,0-1-1 0 0,1 0 0 0 0,0 1 0 0 0,0-1 0 0 0,1 0 0 0 0,0 0 0 0 0,1 1 1 0 0,4 13-1 0 0,-4-20-65 0 0,-1 1 1 0 0,1-1-1 0 0,0 1 1 0 0,0-1-1 0 0,0 1 1 0 0,0-1 0 0 0,1 0-1 0 0,-1 0 1 0 0,1 0-1 0 0,0-1 1 0 0,0 1-1 0 0,0-1 1 0 0,0 1 0 0 0,0-1-1 0 0,6 3 1 0 0,-3-2-156 0 0,0-1 0 0 0,1 1 1 0 0,-1-1-1 0 0,1-1 0 0 0,-1 0 0 0 0,1 1 1 0 0,-1-2-1 0 0,13 1 0 0 0,-9-1-503 0 0,1-1-1 0 0,-1 0 0 0 0,0-1 1 0 0,1 0-1 0 0,-1 0 1 0 0,0-1-1 0 0,0 0 0 0 0,0-1 1 0 0,-1 0-1 0 0,1-1 1 0 0,14-10-1 0 0,-5 0-2499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3.707"/>
    </inkml:context>
    <inkml:brush xml:id="br0">
      <inkml:brushProperty name="width" value="0.1" units="cm"/>
      <inkml:brushProperty name="height" value="0.1" units="cm"/>
      <inkml:brushProperty name="color" value="#FFFFFF"/>
    </inkml:brush>
  </inkml:definitions>
  <inkml:trace contextRef="#ctx0" brushRef="#br0">56 30 5873 0 0,'-1'-4'157'0'0,"-5"-22"4643"0"0,5 39-3904 0 0,0 95 824 0 0,-1-4-830 0 0,4-1 0 0 0,22 144 1 0 0,-23-242-871 0 0,3 21 133 0 0,12 34 0 0 0,-14-54-104 0 0,0 1-1 0 0,1-1 1 0 0,-1 0-1 0 0,1 0 1 0 0,1 0-1 0 0,-1-1 0 0 0,1 1 1 0 0,0-1-1 0 0,0 0 1 0 0,10 9-1 0 0,-11-12-146 0 0,-1-1-1 0 0,1 1 1 0 0,-1-1-1 0 0,1 0 1 0 0,0 1-1 0 0,0-1 0 0 0,0-1 1 0 0,0 1-1 0 0,-1 0 1 0 0,1-1-1 0 0,0 0 1 0 0,0 1-1 0 0,0-1 1 0 0,0 0-1 0 0,0-1 1 0 0,0 1-1 0 0,0 0 1 0 0,0-1-1 0 0,0 0 1 0 0,0 1-1 0 0,0-1 0 0 0,0-1 1 0 0,-1 1-1 0 0,6-3 1 0 0,-2 1-529 0 0,0-1 1 0 0,-1 1-1 0 0,0-1 0 0 0,1 0 1 0 0,-1-1-1 0 0,-1 1 1 0 0,1-1-1 0 0,-1 0 0 0 0,0 0 1 0 0,5-7-1 0 0,0-4-2173 0 0</inkml:trace>
  <inkml:trace contextRef="#ctx0" brushRef="#br0" timeOffset="1">27 440 5685 0 0,'-10'-5'1180'0'0,"3"4"-172"0"0,1-3-128 0 0,3 1-152 0 0,3 0-156 0 0,0-1-216 0 0,3 0-272 0 0,1 1-8 0 0,10-1-380 0 0,6-4-108 0 0,8 1-240 0 0,-1-1-472 0 0,4 0-160 0 0,2 0 64 0 0,1 0 47 0 0,0 2 45 0 0,-2 1 52 0 0,-4-1 0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4.087"/>
    </inkml:context>
    <inkml:brush xml:id="br0">
      <inkml:brushProperty name="width" value="0.1" units="cm"/>
      <inkml:brushProperty name="height" value="0.1" units="cm"/>
      <inkml:brushProperty name="color" value="#FFFFFF"/>
    </inkml:brush>
  </inkml:definitions>
  <inkml:trace contextRef="#ctx0" brushRef="#br0">0 149 848 0 0,'2'3'355'0'0,"0"0"1"0"0,0-1-1 0 0,0 1 1 0 0,0-1-1 0 0,1 1 0 0 0,-1-1 1 0 0,1 0-1 0 0,-1 0 1 0 0,1 0-1 0 0,0 0 1 0 0,0 0-1 0 0,0-1 0 0 0,0 1 1 0 0,0-1-1 0 0,0 0 1 0 0,0 0-1 0 0,0 0 0 0 0,1 0 1 0 0,-1-1-1 0 0,0 1 1 0 0,4-1-1 0 0,4 0-168 0 0,0-1 1 0 0,-1-1-1 0 0,1 0 1 0 0,-1 0-1 0 0,14-6 0 0 0,-22 7-154 0 0,8-2 61 0 0,-1-1-1 0 0,0 0 1 0 0,1-1-1 0 0,-2 0 1 0 0,1 0-1 0 0,0-1 1 0 0,-1 0-1 0 0,9-10 1 0 0,-14 14-6 0 0,-1-1 1 0 0,1 1-1 0 0,-1-1 0 0 0,0 0 0 0 0,0 0 1 0 0,0 0-1 0 0,-1 0 0 0 0,1 0 1 0 0,-1 0-1 0 0,1-1 0 0 0,-1 1 0 0 0,1-5 1 0 0,-2 5 10 0 0,0 1 0 0 0,0 0 0 0 0,0-1 0 0 0,0 1 0 0 0,-1-1 0 0 0,1 1 0 0 0,-1 0 0 0 0,1-1 1 0 0,-1 1-1 0 0,0 0 0 0 0,0 0 0 0 0,0-1 0 0 0,0 1 0 0 0,0 0 0 0 0,-1 0 0 0 0,1 0 0 0 0,-1 0 0 0 0,1 0 0 0 0,-1 1 1 0 0,-1-3-1 0 0,1 2-30 0 0,-1 0 1 0 0,1 0-1 0 0,0 0 1 0 0,-1 0-1 0 0,1 0 1 0 0,-1 0-1 0 0,0 1 1 0 0,0-1-1 0 0,1 1 1 0 0,-1 0-1 0 0,0-1 1 0 0,0 2-1 0 0,0-1 1 0 0,0 0-1 0 0,-1 0 1 0 0,1 1-1 0 0,0 0 1 0 0,0 0-1 0 0,-6 0 1 0 0,4 1-3 0 0,1 0 0 0 0,-1 0 1 0 0,0 1-1 0 0,1 0 0 0 0,-1 0 1 0 0,1 0-1 0 0,0 0 1 0 0,-1 1-1 0 0,1 0 0 0 0,0 0 1 0 0,-5 5-1 0 0,-3 4 64 0 0,1-1-1 0 0,1 2 1 0 0,0 0-1 0 0,1 0 1 0 0,0 0-1 0 0,-12 28 1 0 0,17-32-70 0 0,0 1 0 0 0,1 0 0 0 0,0 1 0 0 0,1-1 0 0 0,0 0 0 0 0,1 1 0 0 0,0-1 0 0 0,0 1 0 0 0,1-1 0 0 0,0 1 0 0 0,1-1 0 0 0,1 1 0 0 0,-1-1-1 0 0,6 16 1 0 0,-5-20-33 0 0,0 0 0 0 0,0 0-1 0 0,1 0 1 0 0,0-1-1 0 0,0 1 1 0 0,1 0 0 0 0,-1-1-1 0 0,1 0 1 0 0,0 0-1 0 0,1 0 1 0 0,-1-1-1 0 0,1 1 1 0 0,0-1 0 0 0,0 0-1 0 0,0-1 1 0 0,1 1-1 0 0,-1-1 1 0 0,1 0 0 0 0,0 0-1 0 0,0-1 1 0 0,0 1-1 0 0,0-1 1 0 0,0-1-1 0 0,12 2 1 0 0,-10-2-224 0 0,1 0 0 0 0,-1-1 0 0 0,0 0 0 0 0,0-1-1 0 0,1 0 1 0 0,-1 0 0 0 0,0 0 0 0 0,10-4 0 0 0,20-14-2675 0 0,-35 16 2098 0 0,1 0 0 0 0,-1 0 0 0 0,0 0 0 0 0,1 0 0 0 0,-2 0 0 0 0,1-1 0 0 0,3-4 0 0 0,-2 1-2082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6.156"/>
    </inkml:context>
    <inkml:brush xml:id="br0">
      <inkml:brushProperty name="width" value="0.1" units="cm"/>
      <inkml:brushProperty name="height" value="0.1" units="cm"/>
      <inkml:brushProperty name="color" value="#FFFFFF"/>
    </inkml:brush>
  </inkml:definitions>
  <inkml:trace contextRef="#ctx0" brushRef="#br0">12 85 5324 0 0,'2'-24'4047'0'0,"-3"36"-3258"0"0,-5 25-344 0 0,2 0-1 0 0,2 0 1 0 0,2 0-1 0 0,8 72 0 0 0,-6-94-398 0 0,1 7 39 0 0,1-1-1 0 0,0 0 1 0 0,2 0-1 0 0,8 21 1 0 0,-2-15 100 0 0,18 31 1 0 0,-24-46-175 0 0,1-1 0 0 0,0-1-1 0 0,1 0 1 0 0,0 0-1 0 0,1 0 1 0 0,12 10 0 0 0,-9-11-70 0 0,-1 0 1 0 0,1-1-1 0 0,0-1 1 0 0,1 0 0 0 0,0-1-1 0 0,23 8 1 0 0,-33-13 46 0 0,1 0 0 0 0,-1 0 0 0 0,0 0 0 0 0,1 0 0 0 0,-1-1 0 0 0,1 0 0 0 0,-1 1 0 0 0,1-1 0 0 0,-1 0 0 0 0,1-1 0 0 0,-1 1 0 0 0,1-1 0 0 0,-1 1 0 0 0,0-1 0 0 0,1 0 0 0 0,-1 0 0 0 0,0-1-1 0 0,1 1 1 0 0,-1-1 0 0 0,0 1 0 0 0,0-1 0 0 0,0 0 0 0 0,-1 0 0 0 0,1-1 0 0 0,0 1 0 0 0,-1 0 0 0 0,1-1 0 0 0,-1 0 0 0 0,0 1 0 0 0,0-1 0 0 0,0 0 0 0 0,2-5 0 0 0,2-5-62 0 0,-1 0 0 0 0,0-1 0 0 0,-1 1 1 0 0,-1-1-1 0 0,0 0 0 0 0,-1 0 0 0 0,-1 0 0 0 0,0-24 0 0 0,-14-118-229 0 0,9 121 320 0 0,-2-23 378 0 0,-3-1 0 0 0,-3 2 0 0 0,-23-72 0 0 0,35 128-388 0 0,0 0 1 0 0,0 0-1 0 0,-1 0 1 0 0,1-1-1 0 0,0 1 0 0 0,-1 0 1 0 0,1 0-1 0 0,-1 0 1 0 0,1 1-1 0 0,-1-1 1 0 0,0 0-1 0 0,1 0 0 0 0,-1 0 1 0 0,0 0-1 0 0,0 0 1 0 0,0 1-1 0 0,1-1 1 0 0,-3 0-1 0 0,3 1-2 0 0,-1 0 0 0 0,1 0-1 0 0,-1 1 1 0 0,1-1 0 0 0,0 0-1 0 0,-1 0 1 0 0,1 1 0 0 0,-1-1 0 0 0,1 1-1 0 0,0-1 1 0 0,-1 0 0 0 0,1 1-1 0 0,0-1 1 0 0,-1 1 0 0 0,1-1 0 0 0,0 1-1 0 0,-1-1 1 0 0,1 1 0 0 0,0-1 0 0 0,0 1-1 0 0,0-1 1 0 0,0 1 0 0 0,0-1-1 0 0,-1 2 1 0 0,-6 45 118 0 0,7-45-122 0 0,-4 37 133 0 0,2 0 1 0 0,2 0-1 0 0,2 0 0 0 0,11 66 0 0 0,-8-84-139 0 0,0 0 0 0 0,1 0 0 0 0,1 0 0 0 0,1-1 0 0 0,1 0 0 0 0,0-1 0 0 0,2 0 0 0 0,0 0 0 0 0,1-1 0 0 0,16 17 0 0 0,-21-27-420 0 0,1-1-1 0 0,-1 0 0 0 0,2-1 0 0 0,-1 1 0 0 0,1-2 1 0 0,0 1-1 0 0,0-1 0 0 0,0-1 0 0 0,1 1 1 0 0,-1-2-1 0 0,12 4 0 0 0,-3-2-2775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6.637"/>
    </inkml:context>
    <inkml:brush xml:id="br0">
      <inkml:brushProperty name="width" value="0.1" units="cm"/>
      <inkml:brushProperty name="height" value="0.1" units="cm"/>
      <inkml:brushProperty name="color" value="#FFFFFF"/>
    </inkml:brush>
  </inkml:definitions>
  <inkml:trace contextRef="#ctx0" brushRef="#br0">10 44 3252 0 0,'8'100'5975'0'0,"3"70"-5788"0"0,-25-193-1107 0 0,10 6 979 0 0,1 0 0 0 0,0 0 1 0 0,1 0-1 0 0,0 0 0 0 0,2 0 0 0 0,1-20 0 0 0,0 27 15 0 0,0 1 0 0 0,0-1 0 0 0,1 1-1 0 0,0-1 1 0 0,1 1 0 0 0,0 0 0 0 0,1 0 0 0 0,0 0-1 0 0,0 1 1 0 0,0-1 0 0 0,1 1 0 0 0,10-12 0 0 0,-14 18-51 0 0,1 0 1 0 0,0 0-1 0 0,0 0 1 0 0,0 1 0 0 0,0-1-1 0 0,0 0 1 0 0,1 1 0 0 0,-1 0-1 0 0,0 0 1 0 0,1-1 0 0 0,-1 1-1 0 0,1 1 1 0 0,-1-1 0 0 0,1 0-1 0 0,-1 0 1 0 0,1 1 0 0 0,0 0-1 0 0,-1 0 1 0 0,1-1-1 0 0,3 2 1 0 0,-1-1 14 0 0,0 1-1 0 0,0 1 1 0 0,-1-1-1 0 0,1 1 1 0 0,0 0-1 0 0,-1 0 1 0 0,1 0-1 0 0,-1 1 1 0 0,0-1-1 0 0,5 4 1 0 0,6 7 67 0 0,-1 0 1 0 0,0 0-1 0 0,-1 1 1 0 0,16 23-1 0 0,-16-18-224 0 0,-1 0 0 0 0,0 0 0 0 0,-2 2 0 0 0,-1-1-1 0 0,0 1 1 0 0,-2 0 0 0 0,0 1 0 0 0,4 25 0 0 0,-11-41-767 0 0,2 11-1661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6.987"/>
    </inkml:context>
    <inkml:brush xml:id="br0">
      <inkml:brushProperty name="width" value="0.1" units="cm"/>
      <inkml:brushProperty name="height" value="0.1" units="cm"/>
      <inkml:brushProperty name="color" value="#FFFFFF"/>
    </inkml:brush>
  </inkml:definitions>
  <inkml:trace contextRef="#ctx0" brushRef="#br0">53 358 1948 0 0,'-1'-1'158'0'0,"1"0"0"0"0,0 1 0 0 0,1-1-1 0 0,-1 0 1 0 0,0 0 0 0 0,0 0 0 0 0,0 0 0 0 0,0 0-1 0 0,1 0 1 0 0,-1 0 0 0 0,0 1 0 0 0,1-1 0 0 0,-1 0 0 0 0,1 0-1 0 0,-1 0 1 0 0,1 1 0 0 0,-1-1 0 0 0,1 0 0 0 0,-1 1-1 0 0,1-1 1 0 0,0 0 0 0 0,0 0 0 0 0,0 1-41 0 0,0 1 0 0 0,-1-1-1 0 0,1 1 1 0 0,0-1 0 0 0,-1 0 0 0 0,1 1 0 0 0,-1-1 0 0 0,1 1 0 0 0,-1-1-1 0 0,1 1 1 0 0,-1-1 0 0 0,1 1 0 0 0,-1 0 0 0 0,0-1 0 0 0,1 1 0 0 0,-1 0-1 0 0,0-1 1 0 0,1 1 0 0 0,-1 0 0 0 0,0 0 0 0 0,14 45 1443 0 0,-11-25-1376 0 0,12 63 138 0 0,-13-76-1430 0 0,0-1-1 0 0,1 0 1 0 0,0 0 0 0 0,7 13-1 0 0,-4-14-1141 0 0,-3-4 1200 0 0</inkml:trace>
  <inkml:trace contextRef="#ctx0" brushRef="#br0" timeOffset="1">26 83 1100 0 0,'-9'-21'684'0'0,"3"4"-292"0"0,0 2-168 0 0,1 3-168 0 0,5 2-256 0 0,2 2-820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7.355"/>
    </inkml:context>
    <inkml:brush xml:id="br0">
      <inkml:brushProperty name="width" value="0.1" units="cm"/>
      <inkml:brushProperty name="height" value="0.1" units="cm"/>
      <inkml:brushProperty name="color" value="#FFFFFF"/>
    </inkml:brush>
  </inkml:definitions>
  <inkml:trace contextRef="#ctx0" brushRef="#br0">168 91 1428 0 0,'2'-4'579'0'0,"0"0"-1"0"0,0 0 1 0 0,-1 0 0 0 0,1 0-1 0 0,-1 0 1 0 0,0 0 0 0 0,0 0-1 0 0,0 0 1 0 0,0-1 0 0 0,-1 1-1 0 0,1-8 1 0 0,-1 11-488 0 0,0-1 0 0 0,0 1 0 0 0,0 0 0 0 0,0-1 1 0 0,0 1-1 0 0,0 0 0 0 0,-1 0 0 0 0,1-1 0 0 0,0 1 0 0 0,-1 0 1 0 0,1 0-1 0 0,-1 0 0 0 0,1 0 0 0 0,-1-1 0 0 0,1 1 0 0 0,-1 0 0 0 0,0 0 1 0 0,1 0-1 0 0,-1 0 0 0 0,0 0 0 0 0,0 0 0 0 0,0 1 0 0 0,0-1 1 0 0,0 0-1 0 0,0 0 0 0 0,0 1 0 0 0,0-1 0 0 0,0 0 0 0 0,0 1 1 0 0,-1-1-1 0 0,1 1 0 0 0,0-1 0 0 0,0 1 0 0 0,0 0 0 0 0,-1 0 0 0 0,1 0 1 0 0,0-1-1 0 0,0 1 0 0 0,-1 0 0 0 0,1 0 0 0 0,0 0 0 0 0,0 1 1 0 0,-1-1-1 0 0,-1 1 0 0 0,-1 0-3 0 0,0 1 0 0 0,0-1 0 0 0,-1 1-1 0 0,1 1 1 0 0,0-1 0 0 0,0 0 0 0 0,1 1 0 0 0,-1 0 0 0 0,0 0 0 0 0,1 0 0 0 0,0 0 0 0 0,0 1-1 0 0,-5 6 1 0 0,0 1 62 0 0,1 0 0 0 0,0 0 0 0 0,0 1 0 0 0,-5 15-1 0 0,2 1 51 0 0,1 0 0 0 0,1 0 0 0 0,2 1 0 0 0,1 0 0 0 0,1 0 0 0 0,-1 41 0 0 0,11 72 384 0 0,29 178-1 0 0,-22-227-382 0 0,-7-13 18 0 0,-3 98 0 0 0,-4-99-1945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7.837"/>
    </inkml:context>
    <inkml:brush xml:id="br0">
      <inkml:brushProperty name="width" value="0.1" units="cm"/>
      <inkml:brushProperty name="height" value="0.1" units="cm"/>
      <inkml:brushProperty name="color" value="#FFFFFF"/>
    </inkml:brush>
  </inkml:definitions>
  <inkml:trace contextRef="#ctx0" brushRef="#br0">2 217 5260 0 0,'0'-3'109'0'0,"-1"1"-1"0"0,1 0 1 0 0,0 0-1 0 0,0-1 1 0 0,0 1-1 0 0,0 0 1 0 0,0-1-1 0 0,0 1 0 0 0,1 0 1 0 0,-1-1-1 0 0,1 1 1 0 0,0 0-1 0 0,0 0 1 0 0,0 0-1 0 0,0 0 0 0 0,0 0 1 0 0,1-3-1 0 0,2 1 27 0 0,-1 0 0 0 0,1 0-1 0 0,-1 0 1 0 0,1 0 0 0 0,0 1-1 0 0,0 0 1 0 0,6-4-1 0 0,8-3 119 0 0,0 1-1 0 0,38-14 0 0 0,-40 17-129 0 0,44-15 330 0 0,0 2 1 0 0,2 2-1 0 0,101-13 0 0 0,-157 30-452 0 0,3-2 97 0 0,-1 1 0 0 0,1 1 0 0 0,15 0 0 0 0,-22 0-54 0 0,-1 0 1 0 0,1 0-1 0 0,-1 0 1 0 0,0 0-1 0 0,1 1 1 0 0,-1-1-1 0 0,0 0 1 0 0,1 1 0 0 0,-1-1-1 0 0,0 1 1 0 0,1 0-1 0 0,-1-1 1 0 0,0 1-1 0 0,0 0 1 0 0,0 0-1 0 0,0 0 1 0 0,0 0 0 0 0,0 0-1 0 0,0 0 1 0 0,0 0-1 0 0,0 0 1 0 0,0 0-1 0 0,0 0 1 0 0,-1 0 0 0 0,1 1-1 0 0,0-1 1 0 0,-1 0-1 0 0,1 0 1 0 0,-1 1-1 0 0,1 1 1 0 0,4 74 952 0 0,-5-54-771 0 0,2 0 0 0 0,0 0 0 0 0,1 0 0 0 0,1 0 1 0 0,9 28-1 0 0,-11-46-193 0 0,0 0 0 0 0,0 0 0 0 0,1 0 0 0 0,-1-1 1 0 0,1 1-1 0 0,0-1 0 0 0,0 0 0 0 0,1 0 1 0 0,-1 0-1 0 0,1 0 0 0 0,0-1 0 0 0,0 1 0 0 0,0-1 1 0 0,0 0-1 0 0,1 0 0 0 0,-1 0 0 0 0,1-1 0 0 0,0 0 1 0 0,0 1-1 0 0,0-2 0 0 0,0 1 0 0 0,0-1 1 0 0,0 1-1 0 0,0-2 0 0 0,0 1 0 0 0,1 0 0 0 0,-1-1 1 0 0,7 0-1 0 0,-5 0-27 0 0,-1 0-1 0 0,0-1 1 0 0,1 1 0 0 0,-1-1 0 0 0,1-1-1 0 0,-1 1 1 0 0,0-1 0 0 0,0 0-1 0 0,0-1 1 0 0,0 1 0 0 0,0-1 0 0 0,0 0-1 0 0,-1 0 1 0 0,0-1 0 0 0,8-6 0 0 0,-10 7-19 0 0,0-1 1 0 0,0 0-1 0 0,0 1 1 0 0,0-1-1 0 0,-1-1 0 0 0,1 1 1 0 0,-1 0-1 0 0,0 0 1 0 0,-1-1-1 0 0,1 0 1 0 0,-1 1-1 0 0,1-1 1 0 0,-2 0-1 0 0,1 1 1 0 0,0-1-1 0 0,-1 0 0 0 0,0 0 1 0 0,0 0-1 0 0,0 1 1 0 0,-1-1-1 0 0,-1-5 1 0 0,0-1-3 0 0,0 1 0 0 0,-1-1 0 0 0,0 1 1 0 0,-1 0-1 0 0,0 0 0 0 0,-1 1 0 0 0,0-1 1 0 0,-1 1-1 0 0,1 0 0 0 0,-2 0 0 0 0,-12-14 0 0 0,7 12-135 0 0,0 0 0 0 0,0 1 0 0 0,-1 1 0 0 0,0 0 0 0 0,-1 1 0 0 0,0 0 0 0 0,-20-8 0 0 0,26 13-1350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2:28.926"/>
    </inkml:context>
    <inkml:brush xml:id="br0">
      <inkml:brushProperty name="width" value="0.1" units="cm"/>
      <inkml:brushProperty name="height" value="0.1" units="cm"/>
      <inkml:brushProperty name="color" value="#FFFFFF"/>
    </inkml:brush>
  </inkml:definitions>
  <inkml:trace contextRef="#ctx0" brushRef="#br0">201 68 2908 0 0,'-20'-22'1767'0'0,"15"18"-1098"0"0,1-1-1 0 0,0 1 0 0 0,0-1 0 0 0,0 0 0 0 0,0 0 0 0 0,-3-7 0 0 0,7 12-614 0 0,0 0 0 0 0,0 0-1 0 0,0 0 1 0 0,0-1 0 0 0,0 1-1 0 0,0 0 1 0 0,-1 0 0 0 0,1 0 0 0 0,0 0-1 0 0,0-1 1 0 0,0 1 0 0 0,0 0-1 0 0,0 0 1 0 0,0 0 0 0 0,0 0 0 0 0,0 0-1 0 0,0-1 1 0 0,0 1 0 0 0,0 0 0 0 0,0 0-1 0 0,1 0 1 0 0,-1 0 0 0 0,0-1-1 0 0,0 1 1 0 0,0 0 0 0 0,1-1 376 0 0,-1 1-377 0 0,0 0 1 0 0,0 0 0 0 0,0 0-1 0 0,0 0 1 0 0,0 0 0 0 0,1 0 0 0 0,-1-1-1 0 0,0 1 1 0 0,0 0 0 0 0,0 0-1 0 0,0 0 1 0 0,0 0 0 0 0,1 0 0 0 0,11 1 959 0 0,14 7-544 0 0,-25-8-386 0 0,16 6 196 0 0,75 30 834 0 0,-83-31-1008 0 0,1-1-1 0 0,-1 2 1 0 0,0 0 0 0 0,-1 0-1 0 0,1 0 1 0 0,-1 1-1 0 0,8 9 1 0 0,-15-15-87 0 0,1 1-1 0 0,-1-1 1 0 0,0 0 0 0 0,-1 1 0 0 0,1-1 0 0 0,0 1 0 0 0,0-1-1 0 0,-1 1 1 0 0,1-1 0 0 0,0 1 0 0 0,-1-1 0 0 0,0 1 0 0 0,1 0-1 0 0,-1-1 1 0 0,0 1 0 0 0,0 0 0 0 0,0-1 0 0 0,0 1 0 0 0,0-1-1 0 0,-1 4 1 0 0,0-2 6 0 0,0 0-1 0 0,0 0 0 0 0,-1 0 0 0 0,1 0 1 0 0,-1 0-1 0 0,0 0 0 0 0,1 0 0 0 0,-1-1 1 0 0,-1 1-1 0 0,-1 2 0 0 0,-7 5 67 0 0,-1-1-1 0 0,0 0 1 0 0,-21 12-1 0 0,29-19-62 0 0,-114 57 338 0 0,6-5-4211 0 0,59-27-580 0 0,40-21 1438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8.206"/>
    </inkml:context>
    <inkml:brush xml:id="br0">
      <inkml:brushProperty name="width" value="0.1" units="cm"/>
      <inkml:brushProperty name="height" value="0.1" units="cm"/>
      <inkml:brushProperty name="color" value="#FFFFFF"/>
    </inkml:brush>
  </inkml:definitions>
  <inkml:trace contextRef="#ctx0" brushRef="#br0">0 77 10245 0 0,'34'8'724'0'0,"0"1"-1"0"0,-1 2 1 0 0,33 15-1 0 0,-54-19-581 0 0,0-1-1 0 0,0 1 0 0 0,0 1 1 0 0,-1 0-1 0 0,0 1 0 0 0,-1 0 1 0 0,0 0-1 0 0,0 1 0 0 0,-1 0 1 0 0,13 20-1 0 0,-17-23-84 0 0,-1-1 0 0 0,0 0 0 0 0,-1 1 0 0 0,1 0 0 0 0,-1 0 0 0 0,-1 0 0 0 0,1 0 0 0 0,-1 1 0 0 0,0-1 0 0 0,-1 0 0 0 0,0 1 1 0 0,0 0-1 0 0,0-1 0 0 0,-1 1 0 0 0,-1-1 0 0 0,1 1 0 0 0,-3 11 0 0 0,3-19-54 0 0,0 1 0 0 0,0-1 0 0 0,0 0 0 0 0,0 0 0 0 0,0 1 0 0 0,0-1 0 0 0,0 0 0 0 0,0 1-1 0 0,0-1 1 0 0,-1 0 0 0 0,1 0 0 0 0,0 1 0 0 0,0-1 0 0 0,0 0 0 0 0,0 0 0 0 0,0 0 0 0 0,-1 1 0 0 0,1-1 0 0 0,0 0 0 0 0,0 0 0 0 0,0 0 0 0 0,-1 1 0 0 0,1-1 0 0 0,0 0 0 0 0,0 0 0 0 0,-1 0 0 0 0,1 0 0 0 0,0 0 0 0 0,0 0 0 0 0,-1 0 0 0 0,1 1 0 0 0,0-1 0 0 0,-1 0 0 0 0,1 0 0 0 0,0 0 0 0 0,0 0 0 0 0,-1 0 0 0 0,1 0 0 0 0,0 0 0 0 0,0 0-1 0 0,-1-1 1 0 0,1 1 0 0 0,0 0 0 0 0,-1 0 0 0 0,1 0 0 0 0,0 0 0 0 0,0 0 0 0 0,-1 0 0 0 0,1 0 0 0 0,0-1 0 0 0,0 1 0 0 0,0 0 0 0 0,-1 0 0 0 0,1 0 0 0 0,0 0 0 0 0,0-1 0 0 0,0 1 0 0 0,-1 0 0 0 0,1 0 0 0 0,0-1 0 0 0,0 1 0 0 0,0 0 0 0 0,0 0 0 0 0,0-1 0 0 0,0 1 0 0 0,0 0 0 0 0,0 0 0 0 0,-1-1 0 0 0,-10-17 75 0 0,10 7-72 0 0,0 1 0 0 0,1 0-1 0 0,0-1 1 0 0,1 1 0 0 0,0-1-1 0 0,0 1 1 0 0,1 0 0 0 0,0 0-1 0 0,4-11 1 0 0,-2 7-2 0 0,1-6-16 0 0,1 0 1 0 0,1 1-1 0 0,1 0 1 0 0,19-33-1 0 0,-22 42-299 0 0,2 0-1 0 0,-1 1 1 0 0,1 0 0 0 0,1 1-1 0 0,-1 0 1 0 0,2 0-1 0 0,-1 0 1 0 0,1 1 0 0 0,0 0-1 0 0,13-7 1 0 0,6 4-3696 0 0,-20 8 921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8.718"/>
    </inkml:context>
    <inkml:brush xml:id="br0">
      <inkml:brushProperty name="width" value="0.1" units="cm"/>
      <inkml:brushProperty name="height" value="0.1" units="cm"/>
      <inkml:brushProperty name="color" value="#FFFFFF"/>
    </inkml:brush>
  </inkml:definitions>
  <inkml:trace contextRef="#ctx0" brushRef="#br0">0 57 2700 0 0,'10'17'665'0'0,"0"0"0"0"0,-1 1 0 0 0,-1 0-1 0 0,-1 1 1 0 0,-1 0 0 0 0,0 0 0 0 0,-2 1-1 0 0,5 34 1 0 0,-2-17 56 0 0,-3-1 770 0 0,-4-67-352 0 0,1 9-595 0 0,6-44 1 0 0,-6 58-444 0 0,0 0 1 0 0,1 0 0 0 0,1 0 0 0 0,-1 0-1 0 0,1 1 1 0 0,1-1 0 0 0,-1 1 0 0 0,9-12 0 0 0,-11 18-85 0 0,1-1 1 0 0,-1 1 0 0 0,1-1-1 0 0,0 1 1 0 0,0 0 0 0 0,0 0 0 0 0,0 0-1 0 0,-1 0 1 0 0,1 0 0 0 0,0 1-1 0 0,1-1 1 0 0,-1 0 0 0 0,0 1 0 0 0,0 0-1 0 0,0-1 1 0 0,0 1 0 0 0,0 0-1 0 0,0 0 1 0 0,0 0 0 0 0,1 0 0 0 0,-1 1-1 0 0,0-1 1 0 0,0 0 0 0 0,0 1-1 0 0,0 0 1 0 0,0-1 0 0 0,0 1 0 0 0,0 0-1 0 0,0 0 1 0 0,0 0 0 0 0,2 2-1 0 0,6 3 27 0 0,-1 0-1 0 0,1 0 0 0 0,-1 1 0 0 0,12 12 0 0 0,-7-4-182 0 0,0 2 0 0 0,-1 0-1 0 0,-1 0 1 0 0,19 37 0 0 0,-9-17-362 0 0,-22-37 502 0 0,0 1 1 0 0,0-1-1 0 0,0 0 1 0 0,0 0-1 0 0,0 0 0 0 0,0 0 1 0 0,0 0-1 0 0,0 0 1 0 0,0 0-1 0 0,0 0 0 0 0,1 0 1 0 0,-1 0-1 0 0,0 0 1 0 0,0 0-1 0 0,0 1 0 0 0,0-1 1 0 0,0 0-1 0 0,0 0 1 0 0,0 0-1 0 0,0 0 0 0 0,0 0 1 0 0,1 0-1 0 0,-1 0 1 0 0,0 0-1 0 0,0 0 0 0 0,0 0 1 0 0,0 0-1 0 0,0 0 1 0 0,0 0-1 0 0,0 0 0 0 0,1 0 1 0 0,-1 0-1 0 0,0 0 1 0 0,0 0-1 0 0,0 0 0 0 0,0 0 1 0 0,0-1-1 0 0,0 1 1 0 0,0 0-1 0 0,0 0 0 0 0,0 0 1 0 0,1 0-1 0 0,-1 0 1 0 0,0 0-1 0 0,0 0 0 0 0,0 0 1 0 0,0 0-1 0 0,0 0 1 0 0,0 0-1 0 0,0-1 0 0 0,0 1 1 0 0,0 0-1 0 0,0 0 1 0 0,0 0-1 0 0,0 0 1 0 0,0 0-1 0 0,0 0 0 0 0,0 0 1 0 0,0 0-1 0 0,0-1 1 0 0,0 1-1 0 0,0 0 0 0 0,0 0 1 0 0,0 0-1 0 0,4-14 210 0 0,1-17 149 0 0,-2 12-185 0 0,1-25 283 0 0,2 0 0 0 0,2 1 0 0 0,16-50 0 0 0,-23 91-446 0 0,-1 1 0 0 0,1-1 0 0 0,-1 0 0 0 0,1 0 0 0 0,0 0 0 0 0,-1 0 0 0 0,1 1 0 0 0,0-1 0 0 0,0 0-1 0 0,0 1 1 0 0,0-1 0 0 0,1 1 0 0 0,-1-1 0 0 0,0 1 0 0 0,1 0 0 0 0,-1-1 0 0 0,1 1 0 0 0,-1 0 0 0 0,1 0 0 0 0,-1 0 0 0 0,1 0 0 0 0,0 0 0 0 0,0 1 0 0 0,-1-1 0 0 0,1 0 0 0 0,0 1 0 0 0,0-1 0 0 0,0 1 0 0 0,0 0 0 0 0,0-1 0 0 0,0 1 0 0 0,0 0 0 0 0,0 0 0 0 0,2 1 0 0 0,1 1 3 0 0,0-1 1 0 0,0 1 0 0 0,0 1 0 0 0,0-1 0 0 0,-1 1 0 0 0,1 0-1 0 0,-1 0 1 0 0,0 0 0 0 0,0 1 0 0 0,0-1 0 0 0,5 8 0 0 0,2 1 20 0 0,-2 1 1 0 0,1 0 0 0 0,-2 1 0 0 0,0 0 0 0 0,0 0 0 0 0,-1 1 0 0 0,-1-1 0 0 0,7 28 0 0 0,-10-29-1300 0 0,0 0-1 0 0,-2-1 1 0 0,2 23 0 0 0,-6-23-2159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9.186"/>
    </inkml:context>
    <inkml:brush xml:id="br0">
      <inkml:brushProperty name="width" value="0.1" units="cm"/>
      <inkml:brushProperty name="height" value="0.1" units="cm"/>
      <inkml:brushProperty name="color" value="#FFFFFF"/>
    </inkml:brush>
  </inkml:definitions>
  <inkml:trace contextRef="#ctx0" brushRef="#br0">16 14 5172 0 0,'-9'-13'2520'0'0,"9"13"-2474"0"0,0 0-1 0 0,-1 0 1 0 0,1 0-1 0 0,0 0 0 0 0,0 0 1 0 0,0 0-1 0 0,0 0 1 0 0,-1 0-1 0 0,1 0 0 0 0,0 0 1 0 0,0 0-1 0 0,0 0 1 0 0,0 0-1 0 0,0 0 0 0 0,-1 0 1 0 0,1 0-1 0 0,0 0 1 0 0,0 0-1 0 0,0 0 0 0 0,0 0 1 0 0,0 0-1 0 0,-1 0 1 0 0,1 1-1 0 0,0-1 0 0 0,0 0 1 0 0,0 0-1 0 0,0 0 1 0 0,0 0-1 0 0,0 0 0 0 0,0 0 1 0 0,0 1-1 0 0,0-1 1 0 0,-1 0-1 0 0,1 0 0 0 0,0 0 1 0 0,0 0-1 0 0,0 1 1 0 0,0-1-1 0 0,0 0 0 0 0,0 0 1 0 0,0 0-1 0 0,0 0 1 0 0,0 1-1 0 0,0-1 0 0 0,-1 33 2232 0 0,1-20-2219 0 0,0 32 786 0 0,1-1 1 0 0,12 71-1 0 0,28 87-982 0 0,-31-159-801 0 0,-8-32-91 0 0,0 0 0 0 0,0 1 0 0 0,-1 11 0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29.687"/>
    </inkml:context>
    <inkml:brush xml:id="br0">
      <inkml:brushProperty name="width" value="0.1" units="cm"/>
      <inkml:brushProperty name="height" value="0.1" units="cm"/>
      <inkml:brushProperty name="color" value="#FFFFFF"/>
    </inkml:brush>
  </inkml:definitions>
  <inkml:trace contextRef="#ctx0" brushRef="#br0">2 409 5817 0 0,'0'-5'38'0'0,"-2"-16"287"0"0,2-1 1 0 0,1 0 0 0 0,1 1 0 0 0,0-1 0 0 0,2 1-1 0 0,0 0 1 0 0,2 0 0 0 0,14-37 0 0 0,-12 43-85 0 0,0 0-1 0 0,1 1 1 0 0,0 0 0 0 0,1 1 0 0 0,0 0-1 0 0,1 1 1 0 0,1 0 0 0 0,24-19 0 0 0,-30 26-123 0 0,1 1 0 0 0,1 0 1 0 0,-1 0-1 0 0,0 1 0 0 0,1-1 1 0 0,0 2-1 0 0,0-1 0 0 0,-1 1 0 0 0,2 1 1 0 0,13-2-1 0 0,-17 3-62 0 0,0 0 0 0 0,-1 0-1 0 0,1 0 1 0 0,-1 1 0 0 0,1 0 0 0 0,-1 0 0 0 0,1 0-1 0 0,-1 1 1 0 0,0-1 0 0 0,1 1 0 0 0,-1 0-1 0 0,0 0 1 0 0,0 1 0 0 0,0-1 0 0 0,-1 1 0 0 0,1 0-1 0 0,-1 0 1 0 0,1 0 0 0 0,-1 0 0 0 0,5 7 0 0 0,-3-3 6 0 0,0 0 1 0 0,-1 1-1 0 0,0-1 1 0 0,0 1 0 0 0,-1 0-1 0 0,1 0 1 0 0,-2 0-1 0 0,1 0 1 0 0,-1 1-1 0 0,-1-1 1 0 0,0 0 0 0 0,0 1-1 0 0,0 0 1 0 0,-1 11-1 0 0,-2-8-22 0 0,1-1 0 0 0,-1 1 0 0 0,-1 0-1 0 0,0-1 1 0 0,-1 1 0 0 0,0-1 0 0 0,-1 0-1 0 0,0 0 1 0 0,-12 18 0 0 0,10-18-29 0 0,-1 0 1 0 0,-1 0-1 0 0,0-1 0 0 0,-1 0 1 0 0,0-1-1 0 0,0 0 1 0 0,-1 0-1 0 0,-18 10 0 0 0,20-14-6 0 0,1 0-1 0 0,-2-1 1 0 0,1 0-1 0 0,0 0 1 0 0,-1-1-1 0 0,0-1 0 0 0,0 1 1 0 0,1-2-1 0 0,-1 1 1 0 0,0-1-1 0 0,-20-1 1 0 0,29 0-6 0 0,0 0-1 0 0,0 0 1 0 0,0 0 0 0 0,0 0 0 0 0,0 0-1 0 0,1 0 1 0 0,-1 0 0 0 0,0 0 0 0 0,0 0 0 0 0,0-1-1 0 0,0 1 1 0 0,0 0 0 0 0,0 0 0 0 0,0-1 0 0 0,1 1-1 0 0,-1-1 1 0 0,0 1 0 0 0,0-1 0 0 0,0 1 0 0 0,1-1-1 0 0,-1 1 1 0 0,0-1 0 0 0,1 0 0 0 0,-1 1 0 0 0,1-1-1 0 0,-1 0 1 0 0,1 0 0 0 0,-1 1 0 0 0,1-1 0 0 0,-1 0-1 0 0,1 0 1 0 0,-1 0 0 0 0,1 0 0 0 0,0 0 0 0 0,0 1-1 0 0,0-1 1 0 0,-1 0 0 0 0,1 0 0 0 0,0-2 0 0 0,1 2-5 0 0,-1-1 1 0 0,1 1-1 0 0,0 0 1 0 0,-1 0 0 0 0,1 0-1 0 0,0 0 1 0 0,0-1 0 0 0,0 1-1 0 0,0 0 1 0 0,0 0-1 0 0,0 1 1 0 0,0-1 0 0 0,0 0-1 0 0,0 0 1 0 0,0 0 0 0 0,0 1-1 0 0,1-1 1 0 0,-1 0-1 0 0,0 1 1 0 0,1 0 0 0 0,-1-1-1 0 0,0 1 1 0 0,1 0-1 0 0,-1-1 1 0 0,0 1 0 0 0,3 0-1 0 0,8-1 17 0 0,1 1-1 0 0,-1 0 0 0 0,0 1 0 0 0,0 1 0 0 0,0 0 0 0 0,0 0 0 0 0,0 1 1 0 0,0 1-1 0 0,-1 0 0 0 0,1 0 0 0 0,-1 1 0 0 0,0 1 0 0 0,0-1 1 0 0,12 11-1 0 0,-9-5 38 0 0,0 1 1 0 0,-1 1-1 0 0,0 0 0 0 0,-1 1 1 0 0,0 0-1 0 0,-1 1 1 0 0,-1 0-1 0 0,16 32 0 0 0,-6-5 85 0 0,19 66-1 0 0,-2-4 111 0 0,-36-102-302 0 0,0 0-1 0 0,0 0 1 0 0,0 0-1 0 0,0-1 1 0 0,0 1-1 0 0,1 0 1 0 0,-1-1-1 0 0,0 1 1 0 0,1-1-1 0 0,-1 1 1 0 0,1-1-1 0 0,0 0 1 0 0,0 1-1 0 0,-1-1 1 0 0,1 0-1 0 0,0 0 1 0 0,0 0-1 0 0,0-1 1 0 0,0 1-1 0 0,0 0 1 0 0,0-1-1 0 0,0 1 1 0 0,0-1-1 0 0,0 0 1 0 0,0 0-1 0 0,0 1 1 0 0,0-1-1 0 0,1-1 1 0 0,-1 1-1 0 0,0 0 1 0 0,0 0-1 0 0,3-2 1 0 0,6-1-886 0 0,-1 0 0 0 0,0-1-1 0 0,0 0 1 0 0,0 0 0 0 0,9-7 0 0 0,1-1-1982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0.047"/>
    </inkml:context>
    <inkml:brush xml:id="br0">
      <inkml:brushProperty name="width" value="0.1" units="cm"/>
      <inkml:brushProperty name="height" value="0.1" units="cm"/>
      <inkml:brushProperty name="color" value="#FFFFFF"/>
    </inkml:brush>
  </inkml:definitions>
  <inkml:trace contextRef="#ctx0" brushRef="#br0">4 63 5176 0 0,'-3'-8'729'0'0,"3"0"-265"0"0,0 3-44 0 0,0-3-692 0 0,0 2-316 0 0,3-1-457 0 0,0 2-7 0 0,1-1 4 0 0,4-3 20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0.418"/>
    </inkml:context>
    <inkml:brush xml:id="br0">
      <inkml:brushProperty name="width" value="0.1" units="cm"/>
      <inkml:brushProperty name="height" value="0.1" units="cm"/>
      <inkml:brushProperty name="color" value="#FFFFFF"/>
    </inkml:brush>
  </inkml:definitions>
  <inkml:trace contextRef="#ctx0" brushRef="#br0">1 253 1048 0 0,'0'-2'309'0'0,"0"1"1"0"0,0-1-1 0 0,0 1 1 0 0,0 0-1 0 0,1-1 0 0 0,-1 1 1 0 0,1-1-1 0 0,-1 1 1 0 0,1 0-1 0 0,-1-1 0 0 0,1 1 1 0 0,-1 0-1 0 0,1 0 1 0 0,0 0-1 0 0,0-1 0 0 0,0 1 1 0 0,1-1-1 0 0,-2 2-195 0 0,1 0 0 0 0,0 0-1 0 0,-1 0 1 0 0,1 0 0 0 0,-1 0 0 0 0,1 0-1 0 0,-1 0 1 0 0,1 1 0 0 0,0-1 0 0 0,-1 0-1 0 0,1 0 1 0 0,-1 0 0 0 0,1 1 0 0 0,-1-1-1 0 0,1 0 1 0 0,-1 1 0 0 0,1-1 0 0 0,-1 0-1 0 0,0 1 1 0 0,1-1 0 0 0,-1 0-1 0 0,1 1 1 0 0,-1-1 0 0 0,0 1 0 0 0,1-1-1 0 0,-1 1 1 0 0,1 0 0 0 0,24 50 1965 0 0,-23-46-2030 0 0,40 105 1392 0 0,21 47 121 0 0,-50-130-2550 0 0,0-1-1 0 0,2 0 1 0 0,29 37-1 0 0,-31-49-1907 0 0,-6-10 41 0 0</inkml:trace>
  <inkml:trace contextRef="#ctx0" brushRef="#br0" timeOffset="1">464 80 6105 0 0,'0'-79'4455'0'0,"-14"152"-1525"0"0,6 10-1979 0 0,-19 142 277 0 0,12-149-813 0 0,-49 207 523 0 0,64-282-941 0 0,-7 25-426 0 0,-8 39-1076 0 0,13-24-3169 0 0,4-35 2916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3.337"/>
    </inkml:context>
    <inkml:brush xml:id="br0">
      <inkml:brushProperty name="width" value="0.1" units="cm"/>
      <inkml:brushProperty name="height" value="0.1" units="cm"/>
      <inkml:brushProperty name="color" value="#FFFFFF"/>
    </inkml:brush>
  </inkml:definitions>
  <inkml:trace contextRef="#ctx0" brushRef="#br0">1 18 4088 0 0,'14'-11'2250'0'0,"-3"5"1748"0"0,-8 27-2366 0 0,-2 36-645 0 0,16 98-1 0 0,-3-103-2685 0 0,-1-19-2522 0 0,-9-24 1312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3.918"/>
    </inkml:context>
    <inkml:brush xml:id="br0">
      <inkml:brushProperty name="width" value="0.1" units="cm"/>
      <inkml:brushProperty name="height" value="0.1" units="cm"/>
      <inkml:brushProperty name="color" value="#FFFFFF"/>
    </inkml:brush>
  </inkml:definitions>
  <inkml:trace contextRef="#ctx0" brushRef="#br0">365 87 3684 0 0,'-1'-7'600'0'0,"0"0"0"0"0,-1 0-1 0 0,0 0 1 0 0,-1 0 0 0 0,0 1-1 0 0,0-1 1 0 0,-4-6 0 0 0,5 11-488 0 0,1 0 0 0 0,-1 0 0 0 0,0 0 0 0 0,0 0 0 0 0,0 1 0 0 0,0-1 0 0 0,0 0 0 0 0,0 1 0 0 0,0 0 0 0 0,0-1 0 0 0,-1 1 0 0 0,1 0 0 0 0,0 0 0 0 0,-1 1 0 0 0,1-1 0 0 0,-1 0 0 0 0,1 1 0 0 0,-1-1 0 0 0,0 1 0 0 0,1 0 0 0 0,-1 0 0 0 0,1 0 0 0 0,-6 1 0 0 0,-5 1 21 0 0,0 0 1 0 0,-1 1-1 0 0,1 0 0 0 0,0 2 1 0 0,0-1-1 0 0,1 1 1 0 0,-1 1-1 0 0,1 0 1 0 0,1 1-1 0 0,-1 1 1 0 0,1-1-1 0 0,0 2 0 0 0,1-1 1 0 0,0 2-1 0 0,0-1 1 0 0,1 1-1 0 0,0 1 1 0 0,1 0-1 0 0,0 0 1 0 0,1 0-1 0 0,0 1 0 0 0,1 0 1 0 0,-8 19-1 0 0,9-18-74 0 0,1 0 0 0 0,0 0-1 0 0,1 1 1 0 0,0 0 0 0 0,1-1-1 0 0,0 1 1 0 0,1 0 0 0 0,1 0-1 0 0,0 0 1 0 0,1 0 0 0 0,0 0-1 0 0,2 0 1 0 0,-1 0 0 0 0,2-1-1 0 0,-1 1 1 0 0,2-1-1 0 0,0 0 1 0 0,1 0 0 0 0,0-1-1 0 0,0 1 1 0 0,2-2 0 0 0,15 22-1 0 0,-13-22-24 0 0,1 0 0 0 0,0 0 0 0 0,0-1 0 0 0,1-1 0 0 0,1 0-1 0 0,0 0 1 0 0,0-1 0 0 0,0-1 0 0 0,1 0 0 0 0,0-1 0 0 0,0-1 0 0 0,1 0-1 0 0,-1-1 1 0 0,1 0 0 0 0,0-1 0 0 0,0-1 0 0 0,0 0 0 0 0,1-1-1 0 0,-1-1 1 0 0,0-1 0 0 0,0 0 0 0 0,1 0 0 0 0,-1-2 0 0 0,24-6 0 0 0,-28 5-53 0 0,-1-1 0 0 0,0 0 0 0 0,0 0 0 0 0,0-1 0 0 0,0 0 0 0 0,-1-1-1 0 0,0 0 1 0 0,0-1 0 0 0,-1 1 0 0 0,0-2 0 0 0,-1 1 0 0 0,1-1 0 0 0,-2 0 0 0 0,1-1 0 0 0,-1 1 0 0 0,-1-1 0 0 0,1 0 0 0 0,-2-1 0 0 0,0 1 0 0 0,0-1 0 0 0,3-14 0 0 0,-4 14-8 0 0,0-1 1 0 0,-1 0-1 0 0,0 1 0 0 0,-1-1 0 0 0,0 0 0 0 0,-1 0 0 0 0,0 0 0 0 0,-1 0 0 0 0,0 0 0 0 0,-1 0 0 0 0,0 0 0 0 0,-1 0 0 0 0,0 1 0 0 0,-1 0 0 0 0,-1-1 0 0 0,1 1 0 0 0,-2 1 0 0 0,1-1 0 0 0,-2 1 0 0 0,-8-12 0 0 0,9 16-34 0 0,0 0-1 0 0,0 0 0 0 0,-1 0 0 0 0,0 1 1 0 0,0 0-1 0 0,-1 1 0 0 0,1-1 0 0 0,-1 1 1 0 0,0 1-1 0 0,0-1 0 0 0,-16-3 0 0 0,4 3-1582 0 0,-1 0-1 0 0,1 2 0 0 0,-39 0 0 0 0,37 2-1366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6.998"/>
    </inkml:context>
    <inkml:brush xml:id="br0">
      <inkml:brushProperty name="width" value="0.1" units="cm"/>
      <inkml:brushProperty name="height" value="0.1" units="cm"/>
      <inkml:brushProperty name="color" value="#FFFFFF"/>
    </inkml:brush>
  </inkml:definitions>
  <inkml:trace contextRef="#ctx0" brushRef="#br0">39 1 3200 0 0,'0'0'974'0'0,"0"16"969"0"0,-21 271 1854 0 0,4-98-4708 0 0,16-177-197 0 0,1-1-1 0 0,1 1 0 0 0,0 0 0 0 0,0 0 0 0 0,6 19 0 0 0,-6-27 91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7.376"/>
    </inkml:context>
    <inkml:brush xml:id="br0">
      <inkml:brushProperty name="width" value="0.1" units="cm"/>
      <inkml:brushProperty name="height" value="0.1" units="cm"/>
      <inkml:brushProperty name="color" value="#FFFFFF"/>
    </inkml:brush>
  </inkml:definitions>
  <inkml:trace contextRef="#ctx0" brushRef="#br0">0 74 1528 0 0,'1'-11'655'0'0,"-1"4"-153"0"0,1 1 1 0 0,0 0-1 0 0,0 0 1 0 0,0 0-1 0 0,4-11 1 0 0,-4 16-432 0 0,-1 0-1 0 0,1 0 1 0 0,-1 0 0 0 0,1 0 0 0 0,0 0-1 0 0,-1 1 1 0 0,1-1 0 0 0,0 0 0 0 0,-1 0-1 0 0,1 1 1 0 0,0-1 0 0 0,0 0-1 0 0,0 1 1 0 0,0-1 0 0 0,0 1 0 0 0,0-1-1 0 0,0 1 1 0 0,0 0 0 0 0,0-1 0 0 0,0 1-1 0 0,0 0 1 0 0,0 0 0 0 0,0-1 0 0 0,0 1-1 0 0,0 0 1 0 0,0 0 0 0 0,0 0 0 0 0,0 0-1 0 0,0 1 1 0 0,0-1 0 0 0,1 0-1 0 0,-1 0 1 0 0,0 1 0 0 0,0-1 0 0 0,0 0-1 0 0,0 1 1 0 0,-1-1 0 0 0,1 1 0 0 0,0-1-1 0 0,1 2 1 0 0,15 7 237 0 0,0 2-1 0 0,-1 0 1 0 0,-1 0-1 0 0,0 2 1 0 0,0 0-1 0 0,-1 0 1 0 0,-1 1-1 0 0,12 18 1 0 0,87 134 694 0 0,-65-78-468 0 0,15 22-149 0 0,-54-97-619 0 0,1 0 1 0 0,1 0-1 0 0,0-1 0 0 0,1 0 1 0 0,20 16-1 0 0,-27-24-132 0 0,1-1 1 0 0,0 0-1 0 0,1 0 1 0 0,-1 0-1 0 0,0-1 1 0 0,10 3-1 0 0,-2-2-2615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00.071"/>
    </inkml:context>
    <inkml:brush xml:id="br0">
      <inkml:brushProperty name="width" value="0.1" units="cm"/>
      <inkml:brushProperty name="height" value="0.1" units="cm"/>
      <inkml:brushProperty name="color" value="#FFFFFF"/>
    </inkml:brush>
  </inkml:definitions>
  <inkml:trace contextRef="#ctx0" brushRef="#br0">1 1 3356 0 0,'16'44'1106'0'0,"3"1"0"0"0,1-2 0 0 0,2-1 0 0 0,2-1 0 0 0,41 54 0 0 0,-26-42-227 0 0,-13-16-1030 0 0,1-1 0 0 0,2-2 0 0 0,35 34 1 0 0,-60-65-372 0 0,0 1 0 0 0,0-1 0 0 0,1 1 1 0 0,0-1-1 0 0,-1-1 0 0 0,1 1 0 0 0,0-1 1 0 0,1 0-1 0 0,-1 0 0 0 0,0 0 0 0 0,0 0 1 0 0,11 0-1 0 0,-5-2-847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1.844"/>
    </inkml:context>
    <inkml:brush xml:id="br0">
      <inkml:brushProperty name="width" value="0.1" units="cm"/>
      <inkml:brushProperty name="height" value="0.1" units="cm"/>
      <inkml:brushProperty name="color" value="#FFFFFF"/>
    </inkml:brush>
  </inkml:definitions>
  <inkml:trace contextRef="#ctx0" brushRef="#br0">1 41 5232 0 0,'0'-3'429'0'0,"0"0"0"0"0,0 0 0 0 0,0 0 0 0 0,0 0 0 0 0,1 0 0 0 0,-1 0 0 0 0,1 0 0 0 0,0 0 0 0 0,0 0 0 0 0,1-4 0 0 0,-1 7-368 0 0,-1-1 1 0 0,0 1-1 0 0,0 0 1 0 0,1-1 0 0 0,-1 1-1 0 0,0 0 1 0 0,1 0 0 0 0,-1 0-1 0 0,0-1 1 0 0,1 1-1 0 0,-1 0 1 0 0,1 0 0 0 0,-1 0-1 0 0,0 0 1 0 0,1-1-1 0 0,-1 1 1 0 0,1 0 0 0 0,-1 0-1 0 0,0 0 1 0 0,1 0 0 0 0,-1 0-1 0 0,1 0 1 0 0,-1 0-1 0 0,0 0 1 0 0,1 0 0 0 0,-1 1-1 0 0,1-1 1 0 0,0 0 0 0 0,18 14 526 0 0,1 8-260 0 0,-2 0 0 0 0,0 2-1 0 0,-1 0 1 0 0,24 49-1 0 0,16 23 156 0 0,55 87 4 0 0,-68-103-4895 0 0,-40-72 2697 0 0,-2-1-1347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7.758"/>
    </inkml:context>
    <inkml:brush xml:id="br0">
      <inkml:brushProperty name="width" value="0.1" units="cm"/>
      <inkml:brushProperty name="height" value="0.1" units="cm"/>
      <inkml:brushProperty name="color" value="#FFFFFF"/>
    </inkml:brush>
  </inkml:definitions>
  <inkml:trace contextRef="#ctx0" brushRef="#br0">40 8 4048 0 0,'0'0'74'0'0,"0"0"0"0"0,-1-1 0 0 0,1 1 0 0 0,0-1-1 0 0,0 1 1 0 0,-1-1 0 0 0,1 1 0 0 0,0-1 0 0 0,-1 1-1 0 0,1 0 1 0 0,0-1 0 0 0,-1 1 0 0 0,1 0 0 0 0,-1-1-1 0 0,1 1 1 0 0,0 0 0 0 0,-1-1 0 0 0,1 1 0 0 0,-1 0-1 0 0,1 0 1 0 0,-1 0 0 0 0,1-1 0 0 0,-1 1 0 0 0,1 0-1 0 0,-1 0 1 0 0,1 0 0 0 0,-1 0 0 0 0,1 0 0 0 0,-1 0-1 0 0,1 0 1 0 0,-1 0 0 0 0,1 0 0 0 0,-1 0 0 0 0,0 1 0 0 0,0 0 27 0 0,0 0 1 0 0,0 0 0 0 0,0 0 0 0 0,0 0 0 0 0,0 0-1 0 0,0 0 1 0 0,1 1 0 0 0,-1-1 0 0 0,1 0 0 0 0,-1 0-1 0 0,1 1 1 0 0,-1 2 0 0 0,-8 53 943 0 0,8-49-749 0 0,-4 54 902 0 0,5 83 0 0 0,2-15-303 0 0,-3-110-889 0 0,1 85-403 0 0,1-93-587 0 0,1 1 1 0 0,0-1-1 0 0,6 17 0 0 0,-4-16-2013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8.138"/>
    </inkml:context>
    <inkml:brush xml:id="br0">
      <inkml:brushProperty name="width" value="0.1" units="cm"/>
      <inkml:brushProperty name="height" value="0.1" units="cm"/>
      <inkml:brushProperty name="color" value="#FFFFFF"/>
    </inkml:brush>
  </inkml:definitions>
  <inkml:trace contextRef="#ctx0" brushRef="#br0">56 8 4276 0 0,'-3'-7'2093'0'0,"-4"12"-520"0"0,-3 13-301 0 0,1 5-633 0 0,2 1 0 0 0,1 0 0 0 0,1 0 1 0 0,-2 34-1 0 0,6-43-451 0 0,0 0-1 0 0,1 1 1 0 0,1-1 0 0 0,1 1 0 0 0,0-1 0 0 0,1 1 0 0 0,0-1 0 0 0,7 16 0 0 0,-9-26-154 0 0,1-1 1 0 0,0 1-1 0 0,0-1 1 0 0,1 1-1 0 0,0-1 1 0 0,-1 0-1 0 0,1 0 0 0 0,1 0 1 0 0,-1 0-1 0 0,0-1 1 0 0,1 1-1 0 0,0-1 1 0 0,0 0-1 0 0,0 0 1 0 0,0 0-1 0 0,0-1 1 0 0,1 1-1 0 0,-1-1 1 0 0,1 0-1 0 0,0 0 1 0 0,-1-1-1 0 0,1 0 1 0 0,0 1-1 0 0,0-1 1 0 0,0-1-1 0 0,0 1 1 0 0,0-1-1 0 0,0 0 1 0 0,0 0-1 0 0,0 0 1 0 0,0-1-1 0 0,7-1 1 0 0,-3-1-35 0 0,0 1 1 0 0,-1-1 0 0 0,1 0-1 0 0,-1-1 1 0 0,1 1 0 0 0,-1-2 0 0 0,-1 1-1 0 0,1-1 1 0 0,-1-1 0 0 0,1 1-1 0 0,-2-1 1 0 0,1 0 0 0 0,-1-1 0 0 0,0 0-1 0 0,0 0 1 0 0,0 0 0 0 0,5-10-1 0 0,-7 9-13 0 0,-1 0 0 0 0,0 0 0 0 0,0 0-1 0 0,-1 0 1 0 0,0-1 0 0 0,0 1-1 0 0,-1-1 1 0 0,0 1 0 0 0,0-1 0 0 0,-1 0-1 0 0,0 1 1 0 0,-1-1 0 0 0,0 1-1 0 0,0-1 1 0 0,-1 1 0 0 0,0-1 0 0 0,0 1-1 0 0,-1 0 1 0 0,0 0 0 0 0,-1 0-1 0 0,-4-8 1 0 0,4 9-16 0 0,-1 0 0 0 0,1 0 0 0 0,-1 1 0 0 0,0 0-1 0 0,-1 0 1 0 0,1 0 0 0 0,-1 0 0 0 0,0 1 0 0 0,-1 0 0 0 0,1 0 0 0 0,-1 1 0 0 0,0 0 0 0 0,0 0-1 0 0,-1 0 1 0 0,1 1 0 0 0,-1 0 0 0 0,0 1 0 0 0,1-1 0 0 0,-1 2 0 0 0,0-1 0 0 0,0 1-1 0 0,-12 0 1 0 0,11 1-201 0 0,-31 2-1244 0 0,16 9-3138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8.515"/>
    </inkml:context>
    <inkml:brush xml:id="br0">
      <inkml:brushProperty name="width" value="0.1" units="cm"/>
      <inkml:brushProperty name="height" value="0.1" units="cm"/>
      <inkml:brushProperty name="color" value="#FFFFFF"/>
    </inkml:brush>
  </inkml:definitions>
  <inkml:trace contextRef="#ctx0" brushRef="#br0">1 86 4844 0 0,'7'1'334'0'0,"1"0"-1"0"0,0 1 0 0 0,-1 0 0 0 0,0 0 1 0 0,1 0-1 0 0,-1 1 0 0 0,0 0 0 0 0,0 0 1 0 0,0 1-1 0 0,-1 0 0 0 0,1 0 1 0 0,5 6-1 0 0,5 2 14 0 0,-2 2 0 0 0,0 0 0 0 0,17 21 0 0 0,-22-24-181 0 0,-2 0 1 0 0,0 1-1 0 0,13 24 0 0 0,-19-34-132 0 0,-1 1-1 0 0,1 0 1 0 0,-1 0-1 0 0,0 0 1 0 0,0 0-1 0 0,0 0 0 0 0,-1 0 1 0 0,1 0-1 0 0,-1 1 1 0 0,1-1-1 0 0,-1 0 1 0 0,0 0-1 0 0,-1 0 1 0 0,1 0-1 0 0,0 1 1 0 0,-1-1-1 0 0,0 0 0 0 0,1 0 1 0 0,-1 0-1 0 0,-1 0 1 0 0,1 0-1 0 0,0 0 1 0 0,-4 5-1 0 0,5-8-5 0 0,-1 1-1 0 0,1 0 1 0 0,-1-1-1 0 0,0 1 1 0 0,1-1 0 0 0,-1 1-1 0 0,1-1 1 0 0,-1 1-1 0 0,0-1 1 0 0,1 1 0 0 0,-1-1-1 0 0,0 0 1 0 0,0 1-1 0 0,1-1 1 0 0,-1 0 0 0 0,0 0-1 0 0,0 0 1 0 0,0 1-1 0 0,1-1 1 0 0,-1 0 0 0 0,0 0-1 0 0,0 0 1 0 0,0 0-1 0 0,1 0 1 0 0,-2-1-1 0 0,-20-11 407 0 0,18 8-359 0 0,0 0 1 0 0,0 0-1 0 0,0-1 1 0 0,1 1-1 0 0,0-1 1 0 0,0 0-1 0 0,-3-5 1 0 0,4 5-42 0 0,1-1 0 0 0,-1 1 0 0 0,1-1 0 0 0,0 1 0 0 0,0-1 0 0 0,1 1 0 0 0,0-1 0 0 0,0 0 1 0 0,0 1-1 0 0,0-1 0 0 0,1 0 0 0 0,0 1 0 0 0,2-7 0 0 0,0 3-20 0 0,0 0-1 0 0,1 1 1 0 0,0-1 0 0 0,0 1 0 0 0,1 0 0 0 0,0 0 0 0 0,9-9-1 0 0,-1 2-164 0 0,0 2-1 0 0,1 0 0 0 0,0 0 1 0 0,1 2-1 0 0,1-1 0 0 0,0 2 1 0 0,22-11-1 0 0,-22 13-996 0 0,0 1 1 0 0,1 1 0 0 0,21-5-1 0 0,-21 7-1903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8.898"/>
    </inkml:context>
    <inkml:brush xml:id="br0">
      <inkml:brushProperty name="width" value="0.1" units="cm"/>
      <inkml:brushProperty name="height" value="0.1" units="cm"/>
      <inkml:brushProperty name="color" value="#FFFFFF"/>
    </inkml:brush>
  </inkml:definitions>
  <inkml:trace contextRef="#ctx0" brushRef="#br0">1 16 2604 0 0,'2'2'289'0'0,"1"0"0"0"0,-1 1 0 0 0,0-1 0 0 0,0 1 0 0 0,-1 0 0 0 0,1-1 0 0 0,0 1 0 0 0,-1 0 0 0 0,0 0 0 0 0,1 0 0 0 0,-1 0 0 0 0,0 4 0 0 0,8 43 819 0 0,-5-24-490 0 0,40 201 2447 0 0,-53-297-1920 0 0,1-80 0 0 0,7 147-1102 0 0,1 1-1 0 0,1-1 1 0 0,-1 1 0 0 0,0 0 0 0 0,0-1-1 0 0,1 1 1 0 0,0-1 0 0 0,-1 1-1 0 0,1 0 1 0 0,0 0 0 0 0,0-1 0 0 0,0 1-1 0 0,0 0 1 0 0,1 0 0 0 0,1-3 0 0 0,-2 4-27 0 0,0 1 1 0 0,1-1 0 0 0,-1 0-1 0 0,0 1 1 0 0,0-1-1 0 0,0 1 1 0 0,0-1 0 0 0,1 1-1 0 0,-1 0 1 0 0,0-1 0 0 0,0 1-1 0 0,1 0 1 0 0,-1 0 0 0 0,0 0-1 0 0,1 0 1 0 0,-1 0 0 0 0,0 0-1 0 0,0 0 1 0 0,1 1 0 0 0,-1-1-1 0 0,0 0 1 0 0,0 1 0 0 0,1-1-1 0 0,-1 1 1 0 0,0-1 0 0 0,0 1-1 0 0,0-1 1 0 0,0 1 0 0 0,0 0-1 0 0,0 0 1 0 0,2 1 0 0 0,12 10-324 0 0,0 0 1 0 0,-1 1-1 0 0,0 1 1 0 0,-1 0 0 0 0,-1 1-1 0 0,0 0 1 0 0,-1 1-1 0 0,0 0 1 0 0,13 30-1 0 0,-24-47 278 0 0,-1 1-1 0 0,1 0 1 0 0,0 0 0 0 0,0 0-1 0 0,0 0 1 0 0,0 0-1 0 0,0 0 1 0 0,0 0-1 0 0,0 0 1 0 0,0 0-1 0 0,0-1 1 0 0,0 1-1 0 0,0 0 1 0 0,1 0-1 0 0,-1 0 1 0 0,0 0-1 0 0,0 0 1 0 0,0 0 0 0 0,0 0-1 0 0,0 0 1 0 0,0 0-1 0 0,0-1 1 0 0,0 1-1 0 0,0 0 1 0 0,0 0-1 0 0,0 0 1 0 0,0 0-1 0 0,0 0 1 0 0,0 0-1 0 0,0 0 1 0 0,1 0-1 0 0,-1 0 1 0 0,0 0 0 0 0,0 0-1 0 0,0 0 1 0 0,0 0-1 0 0,0 0 1 0 0,0 0-1 0 0,0 0 1 0 0,0 0-1 0 0,0 0 1 0 0,1 0-1 0 0,-1 0 1 0 0,0 0-1 0 0,0 0 1 0 0,0 0-1 0 0,0 0 1 0 0,0 0 0 0 0,0 0-1 0 0,0 0 1 0 0,0 0-1 0 0,1 0 1 0 0,-1 0-1 0 0,0 0 1 0 0,0 0-1 0 0</inkml:trace>
  <inkml:trace contextRef="#ctx0" brushRef="#br0" timeOffset="1">274 173 10469 0 0,'3'-18'198'0'0,"0"0"0"0"0,2 1 0 0 0,8-24-1 0 0,-11 35-146 0 0,0 1-1 0 0,0 0 1 0 0,1 0-1 0 0,0 0 1 0 0,0 0-1 0 0,0 0 1 0 0,0 1-1 0 0,1-1 0 0 0,-1 1 1 0 0,1 0-1 0 0,1 0 1 0 0,-1 0-1 0 0,0 1 1 0 0,10-6-1 0 0,-12 8-19 0 0,0 0 0 0 0,0 0 0 0 0,1 0-1 0 0,-1 1 1 0 0,1-1 0 0 0,-1 1 0 0 0,1 0 0 0 0,-1 0 0 0 0,0 0 0 0 0,1 0-1 0 0,-1 0 1 0 0,1 0 0 0 0,-1 1 0 0 0,1-1 0 0 0,-1 1 0 0 0,0-1-1 0 0,3 2 1 0 0,0 1 14 0 0,0-1-1 0 0,0 1 0 0 0,0 0 1 0 0,-1 0-1 0 0,0 0 0 0 0,1 1 1 0 0,5 5-1 0 0,-3 0 25 0 0,1 0 0 0 0,-1 0 1 0 0,-1 1-1 0 0,1-1 0 0 0,-2 1 1 0 0,9 20-1 0 0,-9-14-195 0 0,0 0 0 0 0,-1 0 0 0 0,-1 1 0 0 0,0-1-1 0 0,-1 1 1 0 0,-1 0 0 0 0,-2 33 0 0 0,-4-26-4199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9.438"/>
    </inkml:context>
    <inkml:brush xml:id="br0">
      <inkml:brushProperty name="width" value="0.1" units="cm"/>
      <inkml:brushProperty name="height" value="0.1" units="cm"/>
      <inkml:brushProperty name="color" value="#FFFFFF"/>
    </inkml:brush>
  </inkml:definitions>
  <inkml:trace contextRef="#ctx0" brushRef="#br0">293 35 4984 0 0,'0'-2'189'0'0,"0"1"-1"0"0,-1-1 1 0 0,1 0-1 0 0,-1 1 1 0 0,1-1-1 0 0,-1 1 1 0 0,0-1-1 0 0,1 1 0 0 0,-1-1 1 0 0,0 1-1 0 0,0-1 1 0 0,0 1-1 0 0,0 0 1 0 0,0 0-1 0 0,-1-1 1 0 0,1 1-1 0 0,0 0 0 0 0,0 0 1 0 0,-1 0-1 0 0,1 0 1 0 0,-1 1-1 0 0,1-1 1 0 0,-2-1-1 0 0,-1 2-3 0 0,1-1-1 0 0,0 0 1 0 0,-1 1-1 0 0,1 0 1 0 0,-1-1 0 0 0,1 1-1 0 0,-1 1 1 0 0,1-1-1 0 0,-1 0 1 0 0,-5 2-1 0 0,-4 2 134 0 0,-1 1 0 0 0,1 0-1 0 0,0 1 1 0 0,-17 10 0 0 0,18-8-127 0 0,0 0 0 0 0,1 1 0 0 0,0 0 0 0 0,1 0 0 0 0,0 1 0 0 0,1 1 0 0 0,0 0 0 0 0,-12 17 0 0 0,16-20-99 0 0,1-1 1 0 0,0 1-1 0 0,0 0 1 0 0,0 0 0 0 0,1 0-1 0 0,0 1 1 0 0,1-1-1 0 0,0 1 1 0 0,0-1 0 0 0,1 1-1 0 0,0 0 1 0 0,0-1-1 0 0,1 1 1 0 0,1 15-1 0 0,0-19-86 0 0,0-1 0 0 0,1 0 0 0 0,-1 0 0 0 0,0 0 0 0 0,1 0 0 0 0,0 0-1 0 0,0 0 1 0 0,0 0 0 0 0,1-1 0 0 0,-1 1 0 0 0,1-1 0 0 0,0 0-1 0 0,0 0 1 0 0,0 0 0 0 0,0 0 0 0 0,1 0 0 0 0,-1 0 0 0 0,1-1-1 0 0,0 0 1 0 0,-1 0 0 0 0,1 0 0 0 0,0 0 0 0 0,0 0 0 0 0,8 1 0 0 0,-7-2-76 0 0,1 1-1 0 0,0-1 1 0 0,0-1 0 0 0,0 1 0 0 0,0-1 0 0 0,0 0 0 0 0,0-1 0 0 0,0 1 0 0 0,0-1 0 0 0,0 0 0 0 0,-1-1 0 0 0,1 0 0 0 0,0 1 0 0 0,-1-2 0 0 0,1 1 0 0 0,-1-1 0 0 0,8-4 0 0 0,-3-1-152 0 0,1-1 1 0 0,-1 0-1 0 0,-1-1 1 0 0,0 0-1 0 0,0-1 0 0 0,-1 1 1 0 0,0-2-1 0 0,-1 1 1 0 0,0-1-1 0 0,-1 0 1 0 0,7-19-1 0 0,-5 11 414 0 0,-2-1-1 0 0,0 0 1 0 0,-1 0-1 0 0,-2-1 1 0 0,0 1-1 0 0,0-33 197 0 0,-8 91 279 0 0,6-15-497 0 0,0 1 0 0 0,1-1 0 0 0,8 33 1 0 0,-7-45-378 0 0,0 0 0 0 0,0 0 0 0 0,0-1 0 0 0,1 0 0 0 0,1 0 0 0 0,-1 0 1 0 0,2 0-1 0 0,-1-1 0 0 0,1 0 0 0 0,7 9 0 0 0,-10-15-189 0 0,-1 0 1 0 0,0 0-1 0 0,1-1 0 0 0,0 1 0 0 0,-1 0 0 0 0,1-1 1 0 0,0 0-1 0 0,0 1 0 0 0,-1-1 0 0 0,6 1 0 0 0,5 1-2766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39.816"/>
    </inkml:context>
    <inkml:brush xml:id="br0">
      <inkml:brushProperty name="width" value="0.1" units="cm"/>
      <inkml:brushProperty name="height" value="0.1" units="cm"/>
      <inkml:brushProperty name="color" value="#FFFFFF"/>
    </inkml:brush>
  </inkml:definitions>
  <inkml:trace contextRef="#ctx0" brushRef="#br0">22 77 5857 0 0,'-5'-27'1524'0'0,"4"19"-785"0"0,-1 0 0 0 0,1 0 0 0 0,-2 0 1 0 0,-3-10-1 0 0,3 47 1584 0 0,3 36-1422 0 0,4 195 975 0 0,0-194-1394 0 0,24 125 1 0 0,-27-189-499 0 0,1 8 112 0 0,0 0 1 0 0,1 0 0 0 0,0 0-1 0 0,1-1 1 0 0,7 15-1 0 0,-10-22-117 0 0,0 0 0 0 0,0-1 0 0 0,1 1 0 0 0,-1-1-1 0 0,0 1 1 0 0,0-1 0 0 0,1 0 0 0 0,-1 0-1 0 0,1 0 1 0 0,-1 1 0 0 0,1-1 0 0 0,-1 0-1 0 0,1-1 1 0 0,0 1 0 0 0,0 0 0 0 0,-1 0 0 0 0,1-1-1 0 0,0 1 1 0 0,0-1 0 0 0,0 0 0 0 0,0 1-1 0 0,-1-1 1 0 0,1 0 0 0 0,0 0 0 0 0,0 0 0 0 0,0 0-1 0 0,0-1 1 0 0,0 1 0 0 0,0 0 0 0 0,-1-1-1 0 0,1 1 1 0 0,0-1 0 0 0,0 0 0 0 0,-1 0-1 0 0,1 1 1 0 0,0-1 0 0 0,-1 0 0 0 0,2-2 0 0 0,13-5-1601 0 0,-2-1 0 0 0,0-1 0 0 0,0 0 1 0 0,20-19-1 0 0,-22 13-1542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0.837"/>
    </inkml:context>
    <inkml:brush xml:id="br0">
      <inkml:brushProperty name="width" value="0.1" units="cm"/>
      <inkml:brushProperty name="height" value="0.1" units="cm"/>
      <inkml:brushProperty name="color" value="#FFFFFF"/>
    </inkml:brush>
  </inkml:definitions>
  <inkml:trace contextRef="#ctx0" brushRef="#br0">266 16 5324 0 0,'-2'-15'3143'0'0,"-5"25"-1751"0"0,-6 37-682 0 0,12-42-464 0 0,-156 714 4094 0 0,118-526-3499 0 0,-6 44-2472 0 0,44-235 1157 0 0,1 0 0 0 0,0-1 0 0 0,0 1 0 0 0,0 0 0 0 0,0 0-1 0 0,0-1 1 0 0,0 1 0 0 0,1 0 0 0 0,-1 0 0 0 0,0-1 0 0 0,1 1 0 0 0,0 1-1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1.532"/>
    </inkml:context>
    <inkml:brush xml:id="br0">
      <inkml:brushProperty name="width" value="0.1" units="cm"/>
      <inkml:brushProperty name="height" value="0.1" units="cm"/>
      <inkml:brushProperty name="color" value="#FFFFFF"/>
    </inkml:brush>
  </inkml:definitions>
  <inkml:trace contextRef="#ctx0" brushRef="#br0">350 53 5088 0 0,'2'-2'306'0'0,"-1"0"0"0"0,0 1 0 0 0,-1-1 0 0 0,1 0-1 0 0,0 0 1 0 0,-1 0 0 0 0,1 0 0 0 0,-1 0 0 0 0,1 0-1 0 0,-1 0 1 0 0,0-1 0 0 0,0 1 0 0 0,0 0 0 0 0,0 0-1 0 0,0 0 1 0 0,0 0 0 0 0,-1 0 0 0 0,0-3 0 0 0,0 4-241 0 0,0 0 0 0 0,0 0 0 0 0,0 0 0 0 0,0 0 0 0 0,0 0 0 0 0,0 1 0 0 0,0-1 0 0 0,0 0 0 0 0,0 1 1 0 0,-1-1-1 0 0,1 1 0 0 0,0-1 0 0 0,0 1 0 0 0,-1 0 0 0 0,1-1 0 0 0,0 1 0 0 0,-1 0 0 0 0,1 0 0 0 0,0 0 1 0 0,-1 0-1 0 0,1 0 0 0 0,0 0 0 0 0,0 0 0 0 0,-1 1 0 0 0,1-1 0 0 0,0 0 0 0 0,-1 1 0 0 0,1-1 0 0 0,0 1 0 0 0,-1 0 1 0 0,-14 4 101 0 0,1 0 0 0 0,0 1 0 0 0,1 0 0 0 0,-1 2 0 0 0,1-1 0 0 0,1 2 0 0 0,-1 0 1 0 0,-17 16-1 0 0,13-9 5 0 0,0 2 0 0 0,0 0 0 0 0,2 1 0 0 0,1 1 0 0 0,0 1 0 0 0,1 0 0 0 0,-14 31 0 0 0,22-35-91 0 0,0 0 0 0 0,2 1 0 0 0,0 0 0 0 0,0 0 0 0 0,2 0 0 0 0,1 0 0 0 0,0 0 0 0 0,1 0 0 0 0,1 1 0 0 0,0-1 0 0 0,2 0 0 0 0,0 0 0 0 0,6 19 0 0 0,-5-26-55 0 0,0 0-1 0 0,0 1 1 0 0,1-1 0 0 0,1-1-1 0 0,0 1 1 0 0,0-1 0 0 0,1 0-1 0 0,1 0 1 0 0,8 8 0 0 0,-9-11-68 0 0,0-1-1 0 0,0 0 1 0 0,0-1 0 0 0,1 0 0 0 0,0 0 0 0 0,0-1 0 0 0,0 1-1 0 0,0-2 1 0 0,1 1 0 0 0,-1-1 0 0 0,1-1 0 0 0,18 4 0 0 0,-23-6-32 0 0,1 1 0 0 0,0-1 0 0 0,0 0 0 0 0,0 0 0 0 0,0 0 0 0 0,0 0 0 0 0,0-1 1 0 0,0 0-1 0 0,0 0 0 0 0,0-1 0 0 0,0 1 0 0 0,-1-1 0 0 0,1 0 0 0 0,0 0 0 0 0,-1-1 1 0 0,7-4-1 0 0,-5 2-51 0 0,0 0-1 0 0,-1 0 1 0 0,1-1 0 0 0,-1 0 0 0 0,-1 0 0 0 0,1-1-1 0 0,-1 1 1 0 0,0-1 0 0 0,5-13 0 0 0,-1 0 69 0 0,-2-1 1 0 0,0 0-1 0 0,-1 0 1 0 0,-2-1-1 0 0,0 1 1 0 0,0-38-1 0 0,-5 32 312 0 0,-1 46 227 0 0,5 1-355 0 0,0 0 1 0 0,1 0-1 0 0,1 0 0 0 0,1 0 1 0 0,0 0-1 0 0,2-1 0 0 0,13 29 1 0 0,-16-42-275 0 0,0 1-1 0 0,0-1 1 0 0,0 0 0 0 0,1 0 0 0 0,-1 0-1 0 0,1-1 1 0 0,1 0 0 0 0,-1 0 0 0 0,1 0-1 0 0,9 6 1 0 0,-11-9-425 0 0,1 1 0 0 0,-1-1-1 0 0,1 0 1 0 0,0 0 0 0 0,0 0 0 0 0,0 0 0 0 0,0-1-1 0 0,0 0 1 0 0,9 1 0 0 0,2-2-2421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3.987"/>
    </inkml:context>
    <inkml:brush xml:id="br0">
      <inkml:brushProperty name="width" value="0.1" units="cm"/>
      <inkml:brushProperty name="height" value="0.1" units="cm"/>
      <inkml:brushProperty name="color" value="#FFFFFF"/>
    </inkml:brush>
  </inkml:definitions>
  <inkml:trace contextRef="#ctx0" brushRef="#br0">354 81 4068 0 0,'0'-1'317'0'0,"0"-5"635"0"0,0 0-1 0 0,0 0 0 0 0,0 0 0 0 0,-1 0 1 0 0,0 1-1 0 0,0-1 0 0 0,-3-8 0 0 0,3 12-891 0 0,0 0-1 0 0,0 1 1 0 0,0-1-1 0 0,-1 1 0 0 0,1-1 1 0 0,0 1-1 0 0,-1-1 1 0 0,1 1-1 0 0,-1 0 0 0 0,0-1 1 0 0,1 1-1 0 0,-1 0 1 0 0,0 0-1 0 0,0 1 0 0 0,0-1 1 0 0,0 0-1 0 0,1 0 1 0 0,-1 1-1 0 0,0-1 0 0 0,0 1 1 0 0,0 0-1 0 0,0-1 1 0 0,0 1-1 0 0,0 0 0 0 0,-1 0 1 0 0,-1 1-1 0 0,-14 1 21 0 0,1 0 0 0 0,-1 2 0 0 0,1 0 0 0 0,0 0 0 0 0,0 2 0 0 0,0 0 0 0 0,1 1-1 0 0,0 1 1 0 0,0 1 0 0 0,1 0 0 0 0,0 0 0 0 0,-19 18 0 0 0,28-22-49 0 0,-1 1 0 0 0,2 1 0 0 0,-1-1 0 0 0,1 1-1 0 0,0 0 1 0 0,0 0 0 0 0,1 0 0 0 0,0 0 0 0 0,0 1 0 0 0,1 0 0 0 0,0 0 0 0 0,-3 13-1 0 0,5-17-25 0 0,0 0 0 0 0,1 0 0 0 0,-1 0-1 0 0,1 1 1 0 0,0-1 0 0 0,0 0 0 0 0,1 0 0 0 0,-1 0-1 0 0,1 1 1 0 0,0-1 0 0 0,0 0 0 0 0,0 0-1 0 0,0 0 1 0 0,1 0 0 0 0,0 0 0 0 0,0-1-1 0 0,0 1 1 0 0,0-1 0 0 0,0 1 0 0 0,1-1-1 0 0,0 1 1 0 0,-1-1 0 0 0,1 0 0 0 0,0 0 0 0 0,1-1-1 0 0,5 5 1 0 0,-2-3-107 0 0,0 1-1 0 0,1-1 1 0 0,0-1 0 0 0,-1 1-1 0 0,2-2 1 0 0,-1 1 0 0 0,0-1 0 0 0,0 0-1 0 0,1 0 1 0 0,-1-1 0 0 0,1 0-1 0 0,-1-1 1 0 0,1 0 0 0 0,0 0-1 0 0,-1-1 1 0 0,14-3 0 0 0,-16 3 28 0 0,0-1 0 0 0,0 0-1 0 0,-1 0 1 0 0,1 0 0 0 0,0-1 0 0 0,-1 0 0 0 0,1 0 0 0 0,-1-1 0 0 0,0 1 0 0 0,0-1 0 0 0,-1 0 0 0 0,1 0 0 0 0,-1-1 0 0 0,0 1 0 0 0,0-1 0 0 0,0 0 0 0 0,0 0-1 0 0,-1-1 1 0 0,0 1 0 0 0,0-1 0 0 0,-1 1 0 0 0,0-1 0 0 0,3-8 0 0 0,6-61 355 0 0,-8 45 310 0 0,-3 24-195 0 0,0 9 60 0 0,-1 8-397 0 0,0 0-1 0 0,1 0 1 0 0,0 1 0 0 0,1-1-1 0 0,0 0 1 0 0,1 0 0 0 0,0 0-1 0 0,1 0 1 0 0,6 14-1 0 0,-6-18-637 0 0,0 0-1 0 0,1 0 1 0 0,0 0-1 0 0,0 0 1 0 0,0-1 0 0 0,1 1-1 0 0,0-1 1 0 0,10 9-1 0 0,-3-6-2585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4.374"/>
    </inkml:context>
    <inkml:brush xml:id="br0">
      <inkml:brushProperty name="width" value="0.1" units="cm"/>
      <inkml:brushProperty name="height" value="0.1" units="cm"/>
      <inkml:brushProperty name="color" value="#FFFFFF"/>
    </inkml:brush>
  </inkml:definitions>
  <inkml:trace contextRef="#ctx0" brushRef="#br0">10 0 4380 0 0,'-3'20'4939'0'0,"-3"27"-3568"0"0,6-21-919 0 0,1-1 0 0 0,2 1-1 0 0,0 0 1 0 0,11 34 0 0 0,-12-50-422 0 0,1 0 0 0 0,1 0 0 0 0,0 0 0 0 0,0-1 0 0 0,1 1 0 0 0,0-1 0 0 0,1 0 0 0 0,0-1 0 0 0,0 1 0 0 0,1-1 0 0 0,0-1 0 0 0,0 1 0 0 0,15 10 0 0 0,-21-17-65 0 0,0 0-1 0 0,1 1 0 0 0,0-1 1 0 0,-1 0-1 0 0,1 0 0 0 0,0 0 1 0 0,-1-1-1 0 0,1 1 0 0 0,0 0 1 0 0,0-1-1 0 0,0 1 0 0 0,-1-1 1 0 0,1 1-1 0 0,0-1 0 0 0,0 0 1 0 0,0 0-1 0 0,0 0 0 0 0,0 0 1 0 0,0 0-1 0 0,0 0 1 0 0,0-1-1 0 0,-1 1 0 0 0,1-1 1 0 0,0 1-1 0 0,0-1 0 0 0,0 0 1 0 0,0 1-1 0 0,-1-1 0 0 0,1 0 1 0 0,-1 0-1 0 0,1 0 0 0 0,0 0 1 0 0,-1-1-1 0 0,0 1 0 0 0,1 0 1 0 0,-1-1-1 0 0,0 1 0 0 0,1-1 1 0 0,-1 1-1 0 0,0-1 0 0 0,1-3 1 0 0,3-4-269 0 0,-1-1 1 0 0,0 0-1 0 0,0 0 1 0 0,-1-1-1 0 0,0 1 0 0 0,1-13 1 0 0,0 1-2303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2.228"/>
    </inkml:context>
    <inkml:brush xml:id="br0">
      <inkml:brushProperty name="width" value="0.1" units="cm"/>
      <inkml:brushProperty name="height" value="0.1" units="cm"/>
      <inkml:brushProperty name="color" value="#FFFFFF"/>
    </inkml:brush>
  </inkml:definitions>
  <inkml:trace contextRef="#ctx0" brushRef="#br0">0 261 4744 0 0,'27'3'3357'0'0,"-7"6"-2970"0"0,-1 0 1 0 0,1 2-1 0 0,-2 0 1 0 0,0 0-1 0 0,0 2 1 0 0,-1 1-1 0 0,22 20 1 0 0,-19-15-123 0 0,1-2 0 0 0,0 0-1 0 0,48 27 1 0 0,-60-39-215 0 0,-1-2 0 0 0,1 1-1 0 0,0-1 1 0 0,0 0-1 0 0,1-1 1 0 0,-1 0-1 0 0,1 0 1 0 0,-1-1 0 0 0,1 0-1 0 0,12-1 1 0 0,-17-1 1 0 0,0 1 0 0 0,0-1 0 0 0,0 0 0 0 0,0-1 0 0 0,-1 1 0 0 0,1-1 0 0 0,-1 0 0 0 0,1 0 0 0 0,-1 0 0 0 0,1-1 0 0 0,-1 0 0 0 0,0 1 0 0 0,0-1 0 0 0,0-1 0 0 0,-1 1 0 0 0,1-1 0 0 0,-1 1 0 0 0,0-1 0 0 0,0 0 1 0 0,0 0-1 0 0,3-6 0 0 0,2-6 143 0 0,-1 0 0 0 0,-1 0 0 0 0,0 0 0 0 0,5-27 1 0 0,8-72 350 0 0,-12 63-411 0 0,-2 29-328 0 0,0 0 0 0 0,9-22 0 0 0,8-13-5359 0 0,-20 51 4010 0 0,-2-1-1210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4.755"/>
    </inkml:context>
    <inkml:brush xml:id="br0">
      <inkml:brushProperty name="width" value="0.1" units="cm"/>
      <inkml:brushProperty name="height" value="0.1" units="cm"/>
      <inkml:brushProperty name="color" value="#FFFFFF"/>
    </inkml:brush>
  </inkml:definitions>
  <inkml:trace contextRef="#ctx0" brushRef="#br0">1 33 9945 0 0,'0'-33'991'0'0,"2"57"172"0"0,5 7-901 0 0,34 123 1258 0 0,-36-139-1707 0 0,1 0 1 0 0,1 0-1 0 0,0-1 0 0 0,1 0 1 0 0,0 0-1 0 0,1-1 0 0 0,18 21 1 0 0,-22-29-512 0 0,1 0 1 0 0,-1-1-1 0 0,1 0 0 0 0,-1 0 1 0 0,11 5-1 0 0,-2-2-2272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5.117"/>
    </inkml:context>
    <inkml:brush xml:id="br0">
      <inkml:brushProperty name="width" value="0.1" units="cm"/>
      <inkml:brushProperty name="height" value="0.1" units="cm"/>
      <inkml:brushProperty name="color" value="#FFFFFF"/>
    </inkml:brush>
  </inkml:definitions>
  <inkml:trace contextRef="#ctx0" brushRef="#br0">160 21 5741 0 0,'-1'-1'127'0'0,"0"-1"0"0"0,1 1 0 0 0,-1 0 0 0 0,0-1 0 0 0,0 1 1 0 0,0 0-1 0 0,0 0 0 0 0,-1 0 0 0 0,1 0 0 0 0,0 0 0 0 0,0 0 1 0 0,-1 0-1 0 0,1 0 0 0 0,0 0 0 0 0,-1 1 0 0 0,1-1 0 0 0,-1 0 0 0 0,1 1 1 0 0,-1 0-1 0 0,1-1 0 0 0,-1 1 0 0 0,0 0 0 0 0,1-1 0 0 0,-1 1 1 0 0,1 0-1 0 0,-1 0 0 0 0,0 1 0 0 0,1-1 0 0 0,-1 0 0 0 0,1 0 1 0 0,-1 1-1 0 0,1-1 0 0 0,-1 1 0 0 0,1-1 0 0 0,-1 1 0 0 0,1 0 1 0 0,0 0-1 0 0,-1-1 0 0 0,1 1 0 0 0,0 0 0 0 0,-1 0 0 0 0,1 0 1 0 0,0 0-1 0 0,-1 2 0 0 0,-1 0-20 0 0,0 0 0 0 0,1 0-1 0 0,-1 0 1 0 0,1 1 0 0 0,-1-1 0 0 0,1 1 0 0 0,0 0 0 0 0,1-1-1 0 0,-1 1 1 0 0,1 0 0 0 0,-1 0 0 0 0,1 0 0 0 0,0 0 0 0 0,1 1 0 0 0,-1-1-1 0 0,1 5 1 0 0,2 7 32 0 0,1 0 0 0 0,1 0 1 0 0,1-1-1 0 0,0 1 0 0 0,1-1 0 0 0,1-1 0 0 0,0 1 0 0 0,10 14 0 0 0,-7-12-47 0 0,-1 1-1 0 0,0 0 0 0 0,-2 0 1 0 0,10 33-1 0 0,-16-47-82 0 0,0 0 0 0 0,-1 0-1 0 0,1 0 1 0 0,-1-1 0 0 0,0 1 0 0 0,0 0-1 0 0,0 0 1 0 0,-1 0 0 0 0,1 0 0 0 0,-1 0-1 0 0,0-1 1 0 0,0 1 0 0 0,0 0 0 0 0,-1 0-1 0 0,1-1 1 0 0,-1 1 0 0 0,0-1 0 0 0,0 0-1 0 0,0 1 1 0 0,-4 3 0 0 0,1-2 2 0 0,0 0-1 0 0,-1-1 1 0 0,0 1 0 0 0,0-1 0 0 0,0-1 0 0 0,0 1 0 0 0,0-1-1 0 0,-1 0 1 0 0,1 0 0 0 0,-11 2 0 0 0,-28 2 62 0 0,43-7-239 0 0,1 1 1 0 0,-1-1-1 0 0,1 0 0 0 0,-1 0 0 0 0,1 0 1 0 0,0 0-1 0 0,-1 0 0 0 0,1 0 1 0 0,-1-1-1 0 0,1 1 0 0 0,-1 0 1 0 0,1-1-1 0 0,0 1 0 0 0,-1-1 0 0 0,1 1 1 0 0,0-1-1 0 0,0 0 0 0 0,-1 0 1 0 0,1 1-1 0 0,0-1 0 0 0,0 0 1 0 0,0 0-1 0 0,0 0 0 0 0,0 0 0 0 0,0 0 1 0 0,0-1-1 0 0,-1-1 0 0 0,2-3-1691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5.528"/>
    </inkml:context>
    <inkml:brush xml:id="br0">
      <inkml:brushProperty name="width" value="0.1" units="cm"/>
      <inkml:brushProperty name="height" value="0.1" units="cm"/>
      <inkml:brushProperty name="color" value="#FFFFFF"/>
    </inkml:brush>
  </inkml:definitions>
  <inkml:trace contextRef="#ctx0" brushRef="#br0">143 25 5889 0 0,'-1'-2'259'0'0,"-1"0"0"0"0,0 0 1 0 0,1 0-1 0 0,-1 0 1 0 0,0 1-1 0 0,0-1 1 0 0,0 1-1 0 0,-1-1 1 0 0,1 1-1 0 0,0 0 0 0 0,-1-1 1 0 0,1 1-1 0 0,0 0 1 0 0,-1 1-1 0 0,1-1 1 0 0,-1 0-1 0 0,0 1 1 0 0,1-1-1 0 0,-1 1 0 0 0,1 0 1 0 0,-1 0-1 0 0,-3 0 1 0 0,1 2-135 0 0,0-1 0 0 0,0 0 0 0 0,1 1 0 0 0,-1 0 0 0 0,1 0 0 0 0,-1 0 0 0 0,1 1 0 0 0,0-1 0 0 0,-1 1 0 0 0,2 0 0 0 0,-6 4 0 0 0,6-4-79 0 0,1-1 1 0 0,-1 1-1 0 0,1-1 0 0 0,0 1 1 0 0,0 0-1 0 0,0-1 1 0 0,0 1-1 0 0,0 0 0 0 0,0 1 1 0 0,1-1-1 0 0,0 0 0 0 0,0 0 1 0 0,-1 1-1 0 0,2-1 1 0 0,-1 0-1 0 0,0 1 0 0 0,1-1 1 0 0,0 1-1 0 0,-1-1 0 0 0,1 1 1 0 0,1-1-1 0 0,-1 1 1 0 0,0-1-1 0 0,1 1 0 0 0,0-1 1 0 0,0 0-1 0 0,0 1 0 0 0,0-1 1 0 0,0 0-1 0 0,1 0 1 0 0,-1 0-1 0 0,4 4 0 0 0,6 10 84 0 0,0-1 0 0 0,1 0 0 0 0,1-1 0 0 0,23 21 0 0 0,-18-17 9 0 0,-16-17-122 0 0,4 4-55 0 0,0 0 0 0 0,-1 0 0 0 0,1 0 0 0 0,-2 1-1 0 0,9 14 1 0 0,-12-19 15 0 0,0 0 0 0 0,-1 0 0 0 0,1 1-1 0 0,-1-1 1 0 0,1 0 0 0 0,-1 1 0 0 0,0-1 0 0 0,0 0-1 0 0,0 0 1 0 0,0 1 0 0 0,0-1 0 0 0,0 0 0 0 0,-1 1-1 0 0,1-1 1 0 0,-1 0 0 0 0,0 0 0 0 0,1 1 0 0 0,-1-1-1 0 0,0 0 1 0 0,0 0 0 0 0,-1 0 0 0 0,1 0 0 0 0,0 0-1 0 0,-1 0 1 0 0,-2 2 0 0 0,-1 3-57 0 0,-1-1 0 0 0,-1 1 0 0 0,1-1 0 0 0,-15 10 1 0 0,18-14-55 0 0,0-1 1 0 0,0 1-1 0 0,0-1 0 0 0,0 1 1 0 0,0-1-1 0 0,-1 0 1 0 0,1 0-1 0 0,0 0 1 0 0,-1-1-1 0 0,1 1 1 0 0,0-1-1 0 0,-1 0 0 0 0,1 1 1 0 0,-1-2-1 0 0,-5 0 1 0 0,-5-9-3258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5.868"/>
    </inkml:context>
    <inkml:brush xml:id="br0">
      <inkml:brushProperty name="width" value="0.1" units="cm"/>
      <inkml:brushProperty name="height" value="0.1" units="cm"/>
      <inkml:brushProperty name="color" value="#FFFFFF"/>
    </inkml:brush>
  </inkml:definitions>
  <inkml:trace contextRef="#ctx0" brushRef="#br0">1 0 5541 0 0,'5'5'484'0'0,"1"0"1"0"0,-1 1-1 0 0,-1-1 1 0 0,1 1-1 0 0,-1 0 1 0 0,1 0-1 0 0,-2 0 1 0 0,1 1 0 0 0,4 11-1 0 0,0 6 570 0 0,9 38-1 0 0,-12-42-2644 0 0,0 1 0 0 0,13 29-1 0 0,-17-49 1307 0 0,-1 0-1 0 0,1 0 1 0 0,-1 0-1 0 0,1-1 1 0 0,-1 1-1 0 0,1 0 0 0 0,-1 0 1 0 0,1 0-1 0 0,0-1 1 0 0,-1 1-1 0 0,1 0 1 0 0,0-1-1 0 0,0 1 0 0 0,0-1 1 0 0,-1 1-1 0 0,1 0 1 0 0,0-1-1 0 0,1 1 1 0 0,1-1-665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6.267"/>
    </inkml:context>
    <inkml:brush xml:id="br0">
      <inkml:brushProperty name="width" value="0.1" units="cm"/>
      <inkml:brushProperty name="height" value="0.1" units="cm"/>
      <inkml:brushProperty name="color" value="#FFFFFF"/>
    </inkml:brush>
  </inkml:definitions>
  <inkml:trace contextRef="#ctx0" brushRef="#br0">302 13 880 0 0,'3'-6'14014'0'0,"-26"0"-13383"0"0,10 7-501 0 0,0 0 0 0 0,1 1 0 0 0,-1 1-1 0 0,0 0 1 0 0,1 1 0 0 0,0 0 0 0 0,0 1-1 0 0,0 1 1 0 0,0-1 0 0 0,1 2 0 0 0,0 0 0 0 0,0 0-1 0 0,1 1 1 0 0,-18 17 0 0 0,20-17-84 0 0,0-1 0 0 0,0 2 0 0 0,1-1 1 0 0,1 1-1 0 0,-1 0 0 0 0,1 0 0 0 0,1 0 0 0 0,0 1 1 0 0,0 0-1 0 0,1 0 0 0 0,0 0 0 0 0,1 1 0 0 0,0-1 1 0 0,1 1-1 0 0,0 0 0 0 0,0 0 0 0 0,1 0 0 0 0,1 11 1 0 0,1-17-74 0 0,-1 0 1 0 0,2 0 0 0 0,-1-1 0 0 0,0 1-1 0 0,1 0 1 0 0,0-1 0 0 0,0 1 0 0 0,1-1-1 0 0,-1 1 1 0 0,1-1 0 0 0,0 0 0 0 0,0 0 0 0 0,0 0-1 0 0,0-1 1 0 0,1 1 0 0 0,0-1 0 0 0,0 1-1 0 0,0-1 1 0 0,0-1 0 0 0,0 1 0 0 0,0 0-1 0 0,1-1 1 0 0,-1 0 0 0 0,1 0 0 0 0,0 0-1 0 0,-1-1 1 0 0,1 0 0 0 0,0 0 0 0 0,0 0-1 0 0,0 0 1 0 0,6-1 0 0 0,-5 1-36 0 0,0 0 1 0 0,0-1-1 0 0,1 0 1 0 0,-1-1-1 0 0,0 1 1 0 0,0-1-1 0 0,0 0 1 0 0,0-1-1 0 0,0 1 1 0 0,-1-1-1 0 0,1 0 1 0 0,0-1-1 0 0,-1 1 0 0 0,1-1 1 0 0,-1 0-1 0 0,0-1 1 0 0,0 1-1 0 0,0-1 1 0 0,-1 0-1 0 0,1 0 1 0 0,-1 0-1 0 0,0-1 1 0 0,0 0-1 0 0,0 0 1 0 0,4-8-1 0 0,2-10-113 0 0,0-1-1 0 0,10-39 1 0 0,-17 50 323 0 0,-1 0 0 0 0,0 0-1 0 0,0 0 1 0 0,-1 0 0 0 0,-1-1 0 0 0,-3-23 0 0 0,3 37-144 0 0,0 0 0 0 0,0-1 1 0 0,0 1-1 0 0,0 0 0 0 0,0 0 0 0 0,0 0 1 0 0,0 0-1 0 0,0 0 0 0 0,0 0 1 0 0,0 0-1 0 0,0 0 0 0 0,0-1 0 0 0,0 1 1 0 0,0 0-1 0 0,0 0 0 0 0,0 0 0 0 0,0 0 1 0 0,0 0-1 0 0,0 0 0 0 0,0 0 1 0 0,0 0-1 0 0,0 0 0 0 0,0 0 0 0 0,0-1 1 0 0,0 1-1 0 0,0 0 0 0 0,0 0 0 0 0,-1 0 1 0 0,1 0-1 0 0,0 0 0 0 0,0 0 1 0 0,0 0-1 0 0,0 0 0 0 0,0 0 0 0 0,0 0 1 0 0,0 0-1 0 0,0 0 0 0 0,0 0 0 0 0,0 0 1 0 0,-1 0-1 0 0,1 0 0 0 0,0 0 1 0 0,0 0-1 0 0,0 0 0 0 0,0 0 0 0 0,0 0 1 0 0,0 0-1 0 0,0 0 0 0 0,0 0 1 0 0,-1 0-1 0 0,1 0 0 0 0,0 0 0 0 0,0 0 1 0 0,0 0-1 0 0,0 0 0 0 0,0 0 0 0 0,0 0 1 0 0,0 0-1 0 0,0 0 0 0 0,0 1 1 0 0,0-1-1 0 0,0 0 0 0 0,-1 0 0 0 0,-6 9 142 0 0,-2 14 57 0 0,8-9-115 0 0,0 1 0 0 0,2-1 0 0 0,0 0 0 0 0,0 0 0 0 0,1 0 0 0 0,1 0 1 0 0,0 0-1 0 0,1-1 0 0 0,11 27 0 0 0,-12-35-268 0 0,0 0 0 0 0,0 0 0 0 0,0-1 0 0 0,1 1 1 0 0,-1-1-1 0 0,1 1 0 0 0,0-1 0 0 0,0 0 0 0 0,1-1 0 0 0,-1 1 0 0 0,9 4 1 0 0,-8-5-334 0 0,0-1 1 0 0,0 0-1 0 0,0-1 1 0 0,0 1-1 0 0,1-1 1 0 0,-1 0-1 0 0,0 0 1 0 0,1-1-1 0 0,-1 1 1 0 0,0-1-1 0 0,1 0 1 0 0,-1-1-1 0 0,1 1 1 0 0,6-3-1 0 0,8-2-2399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6.781"/>
    </inkml:context>
    <inkml:brush xml:id="br0">
      <inkml:brushProperty name="width" value="0.1" units="cm"/>
      <inkml:brushProperty name="height" value="0.1" units="cm"/>
      <inkml:brushProperty name="color" value="#FFFFFF"/>
    </inkml:brush>
  </inkml:definitions>
  <inkml:trace contextRef="#ctx0" brushRef="#br0">34 14 4816 0 0,'0'-1'106'0'0,"0"1"-1"0"0,0 0 1 0 0,0-1-1 0 0,0 1 0 0 0,0-1 1 0 0,0 1-1 0 0,0-1 1 0 0,0 1-1 0 0,0 0 0 0 0,-1-1 1 0 0,1 1-1 0 0,0-1 1 0 0,0 1-1 0 0,0 0 0 0 0,-1-1 1 0 0,1 1-1 0 0,0 0 1 0 0,0-1-1 0 0,-1 1 0 0 0,1 0 1 0 0,0-1-1 0 0,-1 1 1 0 0,1 0-1 0 0,0 0 0 0 0,-1-1 1 0 0,1 1-1 0 0,0 0 0 0 0,-1 0 1 0 0,1 0-1 0 0,-1-1 1 0 0,1 1-1 0 0,0 0 0 0 0,-1 0 1 0 0,0 0-1 0 0,-8 12 1854 0 0,-1 25-382 0 0,7-11-1188 0 0,1 0 0 0 0,2 0 0 0 0,1 0-1 0 0,0 0 1 0 0,6 27 0 0 0,-1-23-1025 0 0,19 58 1 0 0,-25-88 621 0 0,0 0 0 0 0,0 0 0 0 0,0 1 0 0 0,0-1 0 0 0,0 0 0 0 0,0 0 0 0 0,0 0 0 0 0,0 0 0 0 0,0 0 0 0 0,0 1 0 0 0,0-1 0 0 0,0 0 0 0 0,0 0 0 0 0,0 0 0 0 0,0 0 0 0 0,0 0 0 0 0,0 1 0 0 0,0-1 0 0 0,0 0 0 0 0,0 0 0 0 0,0 0 0 0 0,0 0 0 0 0,0 0 0 0 0,0 1 0 0 0,1-1 0 0 0,-1 0 0 0 0,0 0 0 0 0,0 0 0 0 0,0 0 0 0 0,0 0 0 0 0,0 0 0 0 0,0 0 0 0 0,0 1 0 0 0,1-1 0 0 0,-1 0 0 0 0,0 0 0 0 0,0 0 0 0 0,0 0 0 0 0,0 0 0 0 0,0 0 0 0 0,0 0 0 0 0,1 0 0 0 0,-1 0 0 0 0,0 0 0 0 0,0 0 0 0 0,0 0 0 0 0,0 0 0 0 0,1 0 0 0 0,-1 0 0 0 0,0 0 0 0 0,0 0 0 0 0,0 0 0 0 0,0 0 0 0 0,0 0 0 0 0,1 0 0 0 0,-1 0 0 0 0,0 0 0 0 0,0 0 0 0 0,3-14-381 0 0,-1-29 334 0 0,-2 34 103 0 0,3-181 2696 0 0,-2 185-2683 0 0,-1 1 0 0 0,1-1 0 0 0,0 1-1 0 0,0-1 1 0 0,1 1 0 0 0,-1-1 0 0 0,1 1-1 0 0,0 0 1 0 0,0-1 0 0 0,0 1-1 0 0,1 0 1 0 0,0 0 0 0 0,0 1 0 0 0,0-1-1 0 0,0 1 1 0 0,0-1 0 0 0,0 1 0 0 0,1 0-1 0 0,0 0 1 0 0,0 1 0 0 0,0-1 0 0 0,7-3-1 0 0,-7 4-36 0 0,0 0-1 0 0,0 1 0 0 0,0-1 0 0 0,0 1 1 0 0,0 0-1 0 0,1 1 0 0 0,-1-1 1 0 0,0 0-1 0 0,0 1 0 0 0,1 0 0 0 0,-1 0 1 0 0,0 1-1 0 0,0-1 0 0 0,0 1 0 0 0,1 0 1 0 0,-1 0-1 0 0,0 0 0 0 0,0 0 1 0 0,0 1-1 0 0,0 0 0 0 0,0-1 0 0 0,-1 1 1 0 0,1 1-1 0 0,5 4 0 0 0,-1 0 26 0 0,0 1-1 0 0,-1 0 0 0 0,0 1 1 0 0,0 0-1 0 0,-1 0 1 0 0,0 0-1 0 0,-1 1 0 0 0,0 0 1 0 0,0 0-1 0 0,-1 0 1 0 0,0 1-1 0 0,-1 0 0 0 0,-1-1 1 0 0,1 1-1 0 0,0 14 1 0 0,-1-4-308 0 0,-2 0 0 0 0,0 0 0 0 0,-1 0 1 0 0,-1 0-1 0 0,-1 0 0 0 0,-1 0 0 0 0,-8 23 1 0 0,-2-15-6154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7.427"/>
    </inkml:context>
    <inkml:brush xml:id="br0">
      <inkml:brushProperty name="width" value="0.1" units="cm"/>
      <inkml:brushProperty name="height" value="0.1" units="cm"/>
      <inkml:brushProperty name="color" value="#FFFFFF"/>
    </inkml:brush>
  </inkml:definitions>
  <inkml:trace contextRef="#ctx0" brushRef="#br0">0 0 3972 0 0,'12'17'5254'0'0,"1"1"-3993"0"0,17 0 1027 0 0,-29-18-2125 0 0,1 1 0 0 0,-1-1 0 0 0,0 1 0 0 0,0-1 0 0 0,1 0 0 0 0,-1 1 0 0 0,0-1 0 0 0,1 0 0 0 0,-1 0 0 0 0,0 0 0 0 0,1 0 0 0 0,-1 0 0 0 0,0 0 0 0 0,0 0 0 0 0,1-1 0 0 0,-1 1 0 0 0,0 0 0 0 0,1-1 0 0 0,-1 1 0 0 0,0-1 0 0 0,0 0 1 0 0,0 1-1 0 0,1-2 0 0 0,2 1-205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49.979"/>
    </inkml:context>
    <inkml:brush xml:id="br0">
      <inkml:brushProperty name="width" value="0.1" units="cm"/>
      <inkml:brushProperty name="height" value="0.1" units="cm"/>
      <inkml:brushProperty name="color" value="#FFFFFF"/>
    </inkml:brush>
  </inkml:definitions>
  <inkml:trace contextRef="#ctx0" brushRef="#br0">146 40 5332 0 0,'-1'0'150'0'0,"1"0"-1"0"0,-1 0 0 0 0,1 0 0 0 0,-1-1 0 0 0,1 1 0 0 0,0 0 0 0 0,-1-1 0 0 0,1 1 0 0 0,-1 0 0 0 0,1-1 0 0 0,0 1 0 0 0,-1 0 0 0 0,1-1 0 0 0,-1 1 0 0 0,1-1 0 0 0,0 1 0 0 0,0-1 0 0 0,-1 1 0 0 0,1-1 0 0 0,0 1 0 0 0,0-1 0 0 0,0 1 0 0 0,-1-1 0 0 0,1 1 0 0 0,0-1 0 0 0,0 1 0 0 0,0-1 0 0 0,0 1 0 0 0,0-1 0 0 0,0 1 0 0 0,0-1 0 0 0,0 0 1 0 0,1 0-16 0 0,0-1 1 0 0,-1 1 0 0 0,1 0 0 0 0,0 0 0 0 0,0 0 0 0 0,0 0 0 0 0,0 0-1 0 0,0 1 1 0 0,0-1 0 0 0,0 0 0 0 0,0 0 0 0 0,0 0 0 0 0,1 0 0 0 0,1-1-41 0 0,0 1 1 0 0,0-1-1 0 0,1 1 1 0 0,-1 0-1 0 0,0 0 1 0 0,0 0-1 0 0,1 0 1 0 0,-1 1 0 0 0,0-1-1 0 0,1 1 1 0 0,3 0-1 0 0,-3 1-55 0 0,-1 0-1 0 0,1 1 0 0 0,-1-1 1 0 0,1 1-1 0 0,-1 0 0 0 0,0 0 0 0 0,0 1 1 0 0,0-1-1 0 0,0 1 0 0 0,0-1 1 0 0,0 1-1 0 0,-1 0 0 0 0,1 0 1 0 0,-1 0-1 0 0,0 0 0 0 0,0 1 1 0 0,0-1-1 0 0,0 0 0 0 0,-1 1 1 0 0,1 0-1 0 0,-1-1 0 0 0,2 7 1 0 0,-1-1-21 0 0,0-1 0 0 0,-1 1 0 0 0,0 0 0 0 0,0-1 0 0 0,-1 1 0 0 0,0 0 1 0 0,0 0-1 0 0,-1-1 0 0 0,-2 10 0 0 0,-4 5-135 0 0,-1 0 1 0 0,-2-1-1 0 0,0 0 0 0 0,-1 0 1 0 0,-1-1-1 0 0,-1-1 1 0 0,-1 0-1 0 0,0-1 0 0 0,-2 0 1 0 0,0-1-1 0 0,-1-1 0 0 0,-25 19 1 0 0,8-15-206 0 0,33-20 289 0 0,0 0 0 0 0,0 0 0 0 0,0-1 0 0 0,0 1 0 0 0,0 0-1 0 0,0-1 1 0 0,0 1 0 0 0,-1-1 0 0 0,1 0 0 0 0,0 1-1 0 0,0-1 1 0 0,0 0 0 0 0,-1 0 0 0 0,1 0 0 0 0,0 0-1 0 0,0 0 1 0 0,-1 0 0 0 0,1 0 0 0 0,0 0 0 0 0,0 0 0 0 0,-1-1-1 0 0,1 1 1 0 0,0 0 0 0 0,0-1 0 0 0,0 1 0 0 0,-2-2-1 0 0,3 2 12 0 0,0-1 0 0 0,0 0-1 0 0,0 0 1 0 0,0 0 0 0 0,1 1-1 0 0,-1-1 1 0 0,0 0-1 0 0,0 0 1 0 0,1 0 0 0 0,-1 1-1 0 0,0-1 1 0 0,1 0 0 0 0,-1 1-1 0 0,1-1 1 0 0,-1 0-1 0 0,1 1 1 0 0,-1-1 0 0 0,1 1-1 0 0,0-1 1 0 0,-1 1 0 0 0,1-1-1 0 0,0 1 1 0 0,-1-1 0 0 0,1 1-1 0 0,1-1 1 0 0,18-12-232 0 0,2 2-345 0 0,-9 7-1908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0.357"/>
    </inkml:context>
    <inkml:brush xml:id="br0">
      <inkml:brushProperty name="width" value="0.1" units="cm"/>
      <inkml:brushProperty name="height" value="0.1" units="cm"/>
      <inkml:brushProperty name="color" value="#FFFFFF"/>
    </inkml:brush>
  </inkml:definitions>
  <inkml:trace contextRef="#ctx0" brushRef="#br0">1 0 10625 0 0,'11'0'52'0'0,"-2"0"-40"0"0,0 3-32 0 0,0-1 20 0 0,1 0-100 0 0,0-2 8 0 0,0 1-212 0 0,-3 1-40 0 0,2-1-76 0 0,-1 0-112 0 0,1 0-72 0 0,-1-1-236 0 0,-1 1-264 0 0,1-1 39 0 0,0 0 33 0 0,-1-2-12 0 0,1-1 52 0 0,0 0 0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0.729"/>
    </inkml:context>
    <inkml:brush xml:id="br0">
      <inkml:brushProperty name="width" value="0.1" units="cm"/>
      <inkml:brushProperty name="height" value="0.1" units="cm"/>
      <inkml:brushProperty name="color" value="#FFFFFF"/>
    </inkml:brush>
  </inkml:definitions>
  <inkml:trace contextRef="#ctx0" brushRef="#br0">571 127 840 0 0,'-8'-10'610'0'0,"0"0"-1"0"0,0 0 1 0 0,-1 1 0 0 0,0 0 0 0 0,-1 0-1 0 0,0 1 1 0 0,-1 0 0 0 0,1 1-1 0 0,-1 1 1 0 0,-1-1 0 0 0,1 2 0 0 0,-17-7-1 0 0,17 9-410 0 0,-1-1-1 0 0,0 1 0 0 0,0 1 0 0 0,0 0 0 0 0,0 1 1 0 0,0 0-1 0 0,-1 1 0 0 0,1 0 0 0 0,0 1 1 0 0,0 1-1 0 0,0-1 0 0 0,0 2 0 0 0,0 0 0 0 0,0 0 1 0 0,1 1-1 0 0,-1 1 0 0 0,1 0 0 0 0,0 0 1 0 0,1 1-1 0 0,-1 0 0 0 0,-12 11 0 0 0,4-1 77 0 0,1 1 0 0 0,-25 29 0 0 0,33-35-132 0 0,1 1 1 0 0,1 0-1 0 0,0 0 1 0 0,1 1-1 0 0,0 0 1 0 0,-8 21-1 0 0,11-19-62 0 0,1-1 1 0 0,1 1-1 0 0,0 0 0 0 0,1 0 0 0 0,0 0 0 0 0,1 0 1 0 0,1 1-1 0 0,0-1 0 0 0,1-1 0 0 0,1 1 1 0 0,1 0-1 0 0,0 0 0 0 0,0-1 0 0 0,14 27 1 0 0,-5-15 2 0 0,1-1 0 0 0,1 0 0 0 0,1-1 1 0 0,2 0-1 0 0,0-2 0 0 0,30 29 0 0 0,-36-39-33 0 0,0-1 0 0 0,1 0 0 0 0,1-1-1 0 0,-1 0 1 0 0,19 9 0 0 0,-15-10-60 0 0,-1-1 1 0 0,1 0-1 0 0,0-2 1 0 0,1 0 0 0 0,0 0-1 0 0,0-2 1 0 0,0 0-1 0 0,0-1 1 0 0,0-1-1 0 0,1-1 1 0 0,0 0-1 0 0,31-4 1 0 0,-39 2-12 0 0,1-1 0 0 0,0-1 0 0 0,-1 0 1 0 0,0 0-1 0 0,1-1 0 0 0,-1-1 0 0 0,-1 0 0 0 0,1 0 1 0 0,-1-1-1 0 0,0 0 0 0 0,0-1 0 0 0,0 0 0 0 0,-1-1 0 0 0,-1 0 1 0 0,1 0-1 0 0,-1-1 0 0 0,0 0 0 0 0,-1-1 0 0 0,0 1 1 0 0,10-21-1 0 0,-10 14 8 0 0,0-1 1 0 0,-1 0-1 0 0,-1 0 1 0 0,-1 0-1 0 0,0 0 1 0 0,-2-1-1 0 0,0 1 0 0 0,0-1 1 0 0,-2 0-1 0 0,0 0 1 0 0,-1 1-1 0 0,-1-1 1 0 0,-1 0-1 0 0,0 1 1 0 0,-1 0-1 0 0,-1 0 0 0 0,-1 0 1 0 0,0 0-1 0 0,-1 1 1 0 0,-1 0-1 0 0,0 0 1 0 0,-2 1-1 0 0,-12-17 0 0 0,14 23-86 0 0,1 1-1 0 0,-1 1 0 0 0,0-1 1 0 0,-1 1-1 0 0,0 1 0 0 0,0 0 1 0 0,-1 0-1 0 0,1 1 0 0 0,-1 0 1 0 0,-19-7-1 0 0,3 5-1505 0 0,1 0 0 0 0,-1 1 1 0 0,-37-2-1 0 0,35 5-1520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2.921"/>
    </inkml:context>
    <inkml:brush xml:id="br0">
      <inkml:brushProperty name="width" value="0.1" units="cm"/>
      <inkml:brushProperty name="height" value="0.1" units="cm"/>
      <inkml:brushProperty name="color" value="#FFFFFF"/>
    </inkml:brush>
  </inkml:definitions>
  <inkml:trace contextRef="#ctx0" brushRef="#br0">24 1 4524 0 0,'-2'1'155'0'0,"1"0"-1"0"0,-1 0 0 0 0,1 0 0 0 0,0 0 0 0 0,-1 0 0 0 0,1 1 0 0 0,0-1 0 0 0,0 0 0 0 0,0 1 0 0 0,0-1 0 0 0,0 1 1 0 0,0-1-1 0 0,0 1 0 0 0,1 0 0 0 0,-1-1 0 0 0,1 1 0 0 0,-1 0 0 0 0,1-1 0 0 0,-1 1 0 0 0,1 0 0 0 0,0 2 1 0 0,-3 40 783 0 0,3-42-852 0 0,8 135 1380 0 0,1 1-272 0 0,-9-138-1191 0 0,0 0 1 0 0,0 0-1 0 0,0 0 1 0 0,0 0-1 0 0,0 0 1 0 0,-1 0-1 0 0,1-1 1 0 0,0 1-1 0 0,0 0 0 0 0,0 0 1 0 0,0 0-1 0 0,0 0 1 0 0,0 0-1 0 0,0 0 1 0 0,0 0-1 0 0,0 0 0 0 0,-1 0 1 0 0,1 0-1 0 0,0-1 1 0 0,0 1-1 0 0,0 0 1 0 0,0 0-1 0 0,0 0 0 0 0,0 0 1 0 0,0 0-1 0 0,-1 0 1 0 0,1 0-1 0 0,0 0 1 0 0,0 0-1 0 0,0 0 0 0 0,0 0 1 0 0,0 0-1 0 0,0 0 1 0 0,-1 0-1 0 0,1 0 1 0 0,0 0-1 0 0,0 0 0 0 0,0 1 1 0 0,0-1-1 0 0,0 0 1 0 0,0 0-1 0 0,0 0 1 0 0,-1 0-1 0 0,1 0 0 0 0,0 0 1 0 0,0 0-1 0 0,0 0 1 0 0,0 0-1 0 0,0 0 1 0 0,0 0-1 0 0,0 1 0 0 0,0-1 1 0 0,0 0-1 0 0,-1 0 1 0 0,-4-13 46 0 0,1-19 89 0 0,2-58 0 0 0,3 77-51 0 0,0 0-1 0 0,1 0 0 0 0,0 0 1 0 0,1 1-1 0 0,1-1 1 0 0,0 1-1 0 0,8-18 1 0 0,-11 29-75 0 0,0-1 0 0 0,-1 1 0 0 0,1-1 0 0 0,0 1 0 0 0,0-1 0 0 0,0 1 0 0 0,0 0 0 0 0,0 0 0 0 0,1-1-1 0 0,-1 1 1 0 0,0 0 0 0 0,1 0 0 0 0,-1 0 0 0 0,0 0 0 0 0,1 1 0 0 0,-1-1 0 0 0,1 0 0 0 0,0 0 0 0 0,-1 1 0 0 0,1-1 0 0 0,-1 1 0 0 0,1 0 0 0 0,3-1 0 0 0,-2 1 2 0 0,1 1-1 0 0,0-1 1 0 0,-1 1-1 0 0,1 0 1 0 0,0-1-1 0 0,-1 2 1 0 0,1-1-1 0 0,-1 0 1 0 0,0 1-1 0 0,5 2 1 0 0,8 6 29 0 0,-2 1 0 0 0,0 0 0 0 0,19 19 0 0 0,-32-29-38 0 0,44 44-1146 0 0,54 66 0 0 0,-96-103-133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2.679"/>
    </inkml:context>
    <inkml:brush xml:id="br0">
      <inkml:brushProperty name="width" value="0.1" units="cm"/>
      <inkml:brushProperty name="height" value="0.1" units="cm"/>
      <inkml:brushProperty name="color" value="#FFFFFF"/>
    </inkml:brush>
  </inkml:definitions>
  <inkml:trace contextRef="#ctx0" brushRef="#br0">16 189 5280 0 0,'-4'-13'1216'0'0,"-7"-3"3157"0"0,11 31-3944 0 0,2 45 227 0 0,13 179 683 0 0,-10-200-1191 0 0,1-1-1 0 0,3-1 0 0 0,0 0 1 0 0,19 43-1 0 0,-24-70-124 0 0,0-1 1 0 0,1 0-1 0 0,1 0 1 0 0,0 0-1 0 0,0-1 1 0 0,0 1-1 0 0,1-2 0 0 0,12 12 1 0 0,-17-16-27 0 0,1-1 1 0 0,-1 0-1 0 0,1 0 1 0 0,0-1-1 0 0,-1 1 1 0 0,1 0-1 0 0,0-1 0 0 0,0 0 1 0 0,0 1-1 0 0,0-1 1 0 0,0 0-1 0 0,0-1 1 0 0,0 1-1 0 0,1 0 1 0 0,-1-1-1 0 0,0 0 1 0 0,0 0-1 0 0,0 0 0 0 0,1 0 1 0 0,-1 0-1 0 0,0-1 1 0 0,0 1-1 0 0,0-1 1 0 0,0 0-1 0 0,0 0 1 0 0,0 0-1 0 0,0 0 0 0 0,0-1 1 0 0,0 1-1 0 0,0-1 1 0 0,3-2-1 0 0,7-8-98 0 0,1-1 0 0 0,-2 0 0 0 0,0-1 0 0 0,-1 0 0 0 0,0-1-1 0 0,-1 0 1 0 0,-1-1 0 0 0,0 0 0 0 0,-1 0 0 0 0,-1-1 0 0 0,-1 0 0 0 0,8-31 0 0 0,-4 14-77 0 0,-2-1 1 0 0,6-48-1 0 0,-10 37 377 0 0,-1 0 0 0 0,-3 0 0 0 0,-2 0 0 0 0,-2 0 0 0 0,-1 0 0 0 0,-3 1 0 0 0,-15-49 0 0 0,20 87-138 0 0,-1 9-4 0 0,-3 22 55 0 0,-1 38 161 0 0,7-7-58 0 0,3 1 1 0 0,2 0 0 0 0,3-1 0 0 0,2 0-1 0 0,3 0 1 0 0,2-1 0 0 0,24 61 0 0 0,-33-101-329 0 0,1-1 1 0 0,1 0-1 0 0,0 0 1 0 0,0 0 0 0 0,15 18-1 0 0,-19-27-262 0 0,0 0 0 0 0,1 0-1 0 0,0 0 1 0 0,0 0 0 0 0,0-1-1 0 0,0 1 1 0 0,0-1 0 0 0,1 0-1 0 0,-1 0 1 0 0,1-1 0 0 0,0 0 0 0 0,0 1-1 0 0,0-1 1 0 0,0-1 0 0 0,0 1-1 0 0,0-1 1 0 0,1 0 0 0 0,6 1-1 0 0,2-2-2587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3.156"/>
    </inkml:context>
    <inkml:brush xml:id="br0">
      <inkml:brushProperty name="width" value="0.1" units="cm"/>
      <inkml:brushProperty name="height" value="0.1" units="cm"/>
      <inkml:brushProperty name="color" value="#FFFFFF"/>
    </inkml:brush>
  </inkml:definitions>
  <inkml:trace contextRef="#ctx0" brushRef="#br0">39 91 4020 0 0,'-8'11'3696'0'0,"-1"11"-2872"0"0,6 14-409 0 0,1 0 0 0 0,2 0 0 0 0,1 0-1 0 0,12 70 1 0 0,-8-68-1440 0 0,-5-30 134 0 0,-4-26 464 0 0,-23-186 2081 0 0,24 178-1125 0 0,1-7 731 0 0,3-56 1 0 0,-1 86-1229 0 0,1 1-1 0 0,-1 0 0 0 0,1 0 1 0 0,0-1-1 0 0,0 1 1 0 0,0 0-1 0 0,0 0 1 0 0,0 0-1 0 0,0 0 0 0 0,0 0 1 0 0,0 0-1 0 0,1 0 1 0 0,-1 1-1 0 0,1-1 0 0 0,0 0 1 0 0,-1 1-1 0 0,1-1 1 0 0,0 1-1 0 0,0 0 1 0 0,0-1-1 0 0,0 1 0 0 0,0 0 1 0 0,0 0-1 0 0,0 0 1 0 0,1 1-1 0 0,-1-1 0 0 0,0 0 1 0 0,0 1-1 0 0,4-1 1 0 0,1 0-4 0 0,-1 0 0 0 0,0 1 0 0 0,0 0 1 0 0,1 0-1 0 0,-1 0 0 0 0,0 1 0 0 0,1 0 1 0 0,-1 0-1 0 0,10 3 0 0 0,-6 0 23 0 0,-1 1 0 0 0,0-1-1 0 0,0 2 1 0 0,-1-1 0 0 0,1 1 0 0 0,-1 0 0 0 0,-1 1-1 0 0,1 0 1 0 0,-1 0 0 0 0,0 1 0 0 0,-1 0 0 0 0,1 0-1 0 0,-2 1 1 0 0,10 16 0 0 0,-4-1-674 0 0,-1 1 0 0 0,-1 0 0 0 0,-1 0 0 0 0,7 40-1 0 0,-12-50-2406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3.536"/>
    </inkml:context>
    <inkml:brush xml:id="br0">
      <inkml:brushProperty name="width" value="0.1" units="cm"/>
      <inkml:brushProperty name="height" value="0.1" units="cm"/>
      <inkml:brushProperty name="color" value="#FFFFFF"/>
    </inkml:brush>
  </inkml:definitions>
  <inkml:trace contextRef="#ctx0" brushRef="#br0">0 7 4460 0 0,'0'0'86'0'0,"0"0"-1"0"0,0-1 0 0 0,0 1 0 0 0,0 0 0 0 0,0 0 1 0 0,1-1-1 0 0,-1 1 0 0 0,0 0 0 0 0,0 0 0 0 0,0-1 1 0 0,0 1-1 0 0,0 0 0 0 0,0 0 0 0 0,1-1 0 0 0,-1 1 1 0 0,0 0-1 0 0,0 0 0 0 0,0-1 0 0 0,0 1 0 0 0,1 0 1 0 0,-1 0-1 0 0,0 0 0 0 0,0-1 0 0 0,1 1 0 0 0,-1 0 1 0 0,0 0-1 0 0,0 0 0 0 0,1 0 0 0 0,-1 0 0 0 0,0 0 1 0 0,1 0-1 0 0,-1 0 0 0 0,0 0 0 0 0,0-1 0 0 0,1 1 1 0 0,-1 0-1 0 0,0 0 0 0 0,1 0 0 0 0,-1 1 0 0 0,0-1 1 0 0,0 0-1 0 0,1 0 0 0 0,-1 0 0 0 0,0 0 0 0 0,0 0 1 0 0,1 0-1 0 0,-1 0 0 0 0,0 0 0 0 0,1 1 0 0 0,8 19 1807 0 0,3 41-1126 0 0,-10-49-340 0 0,10 66 487 0 0,1 6-1659 0 0,1-30-2856 0 0,-10-42 693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3.924"/>
    </inkml:context>
    <inkml:brush xml:id="br0">
      <inkml:brushProperty name="width" value="0.1" units="cm"/>
      <inkml:brushProperty name="height" value="0.1" units="cm"/>
      <inkml:brushProperty name="color" value="#FFFFFF"/>
    </inkml:brush>
  </inkml:definitions>
  <inkml:trace contextRef="#ctx0" brushRef="#br0">214 74 5012 0 0,'-3'-7'966'0'0,"0"-1"-314"0"0,0 1 0 0 0,0-1 0 0 0,-1 1-1 0 0,0 0 1 0 0,-4-7 0 0 0,7 13-586 0 0,0 0 1 0 0,0 0-1 0 0,0 0 0 0 0,0-1 1 0 0,0 1-1 0 0,0 1 0 0 0,0-1 1 0 0,0 0-1 0 0,0 0 0 0 0,-1 0 1 0 0,1 1-1 0 0,0-1 0 0 0,0 0 1 0 0,-1 1-1 0 0,1-1 0 0 0,0 1 1 0 0,-1 0-1 0 0,1-1 0 0 0,-1 1 1 0 0,1 0-1 0 0,0 0 0 0 0,-1 0 0 0 0,1 0 1 0 0,-1 0-1 0 0,1 0 0 0 0,0 0 1 0 0,-1 1-1 0 0,1-1 0 0 0,-1 0 1 0 0,1 1-1 0 0,0-1 0 0 0,-1 1 1 0 0,1 0-1 0 0,0-1 0 0 0,0 1 1 0 0,-2 1-1 0 0,-5 3 87 0 0,0 2-1 0 0,0-1 1 0 0,0 1 0 0 0,1 0 0 0 0,0 1-1 0 0,0-1 1 0 0,1 1 0 0 0,0 1-1 0 0,-6 10 1 0 0,4-3 73 0 0,0 0 0 0 0,1 0 1 0 0,1 1-1 0 0,-7 29 0 0 0,6-7 48 0 0,1 1 0 0 0,2 1 0 0 0,2 59 0 0 0,19 151 682 0 0,-11-183-711 0 0,19 316-632 0 0,-23-371-492 0 0,-1-8-1045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4.286"/>
    </inkml:context>
    <inkml:brush xml:id="br0">
      <inkml:brushProperty name="width" value="0.1" units="cm"/>
      <inkml:brushProperty name="height" value="0.1" units="cm"/>
      <inkml:brushProperty name="color" value="#FFFFFF"/>
    </inkml:brush>
  </inkml:definitions>
  <inkml:trace contextRef="#ctx0" brushRef="#br0">0 230 5737 0 0,'7'-7'508'0'0,"1"0"0"0"0,-1 1 0 0 0,1-1 0 0 0,0 1 0 0 0,0 1 1 0 0,1-1-1 0 0,10-3 0 0 0,69-28 766 0 0,-52 22-933 0 0,159-58-605 0 0,-159 61-1353 0 0,-32 10 1101 0 0,0 1 0 0 0,0 0 1 0 0,0-1-1 0 0,0 0 0 0 0,0 0 1 0 0,0 0-1 0 0,-1 0 1 0 0,1-1-1 0 0,-1 1 0 0 0,1-1 1 0 0,-1 0-1 0 0,0 0 0 0 0,3-5 1 0 0,-5 4-502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4.651"/>
    </inkml:context>
    <inkml:brush xml:id="br0">
      <inkml:brushProperty name="width" value="0.1" units="cm"/>
      <inkml:brushProperty name="height" value="0.1" units="cm"/>
      <inkml:brushProperty name="color" value="#FFFFFF"/>
    </inkml:brush>
  </inkml:definitions>
  <inkml:trace contextRef="#ctx0" brushRef="#br0">48 1 1468 0 0,'-2'-1'210'0'0,"0"1"0"0"0,0 1 0 0 0,0-1 0 0 0,1 0 0 0 0,-1 0 0 0 0,0 1 0 0 0,0-1 0 0 0,0 1 0 0 0,0 0 0 0 0,0 0 1 0 0,0-1-1 0 0,1 1 0 0 0,-1 0 0 0 0,0 0 0 0 0,1 1 0 0 0,-1-1 0 0 0,1 0 0 0 0,-1 0 0 0 0,1 1 0 0 0,0-1 0 0 0,-1 1 0 0 0,1-1 0 0 0,0 1 0 0 0,0 0 0 0 0,0 0 0 0 0,0-1 0 0 0,0 1 0 0 0,1 0 0 0 0,-1 0 0 0 0,0 0 0 0 0,1 0 0 0 0,0 0 0 0 0,-1-1 0 0 0,1 1 0 0 0,0 0 0 0 0,0 0 0 0 0,0 0 0 0 0,0 0 1 0 0,0 0-1 0 0,0 0 0 0 0,2 3 0 0 0,1 4 1898 0 0,0-11-2465 0 0,1-17-5170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5.296"/>
    </inkml:context>
    <inkml:brush xml:id="br0">
      <inkml:brushProperty name="width" value="0.1" units="cm"/>
      <inkml:brushProperty name="height" value="0.1" units="cm"/>
      <inkml:brushProperty name="color" value="#FFFFFF"/>
    </inkml:brush>
  </inkml:definitions>
  <inkml:trace contextRef="#ctx0" brushRef="#br0">346 6 1588 0 0,'-11'-2'763'0'0,"0"1"-1"0"0,0 0 1 0 0,0 0-1 0 0,0 1 1 0 0,0 0-1 0 0,0 1 1 0 0,0 1-1 0 0,-15 3 1 0 0,13-1-327 0 0,0 0 0 0 0,0 1 0 0 0,0 0 0 0 0,1 1 0 0 0,0 0 0 0 0,-18 13-1 0 0,20-11-275 0 0,0 0 0 0 0,0 0 0 0 0,0 1 0 0 0,1 0 0 0 0,1 1 0 0 0,-1 0 0 0 0,2 0 0 0 0,-1 1 0 0 0,1 0 0 0 0,1 0 0 0 0,0 1 0 0 0,1-1 0 0 0,0 1 0 0 0,1 1-1 0 0,0-1 1 0 0,-2 14 0 0 0,6-23-114 0 0,-1 1 1 0 0,1-1-1 0 0,0 1 0 0 0,0-1 0 0 0,0 1 0 0 0,0-1 0 0 0,1 1 0 0 0,-1-1 0 0 0,1 1 0 0 0,0-1 1 0 0,0 1-1 0 0,0-1 0 0 0,1 0 0 0 0,-1 0 0 0 0,1 1 0 0 0,-1-1 0 0 0,1 0 0 0 0,4 5 0 0 0,-1-4-10 0 0,-1 0-1 0 0,0 0 0 0 0,1-1 0 0 0,0 0 0 0 0,0 1 0 0 0,0-1 0 0 0,0-1 1 0 0,0 1-1 0 0,1-1 0 0 0,9 3 0 0 0,-4-2-30 0 0,1 0 0 0 0,0-1 1 0 0,0-1-1 0 0,0 0 0 0 0,0 0 0 0 0,0-1 1 0 0,0-1-1 0 0,0 0 0 0 0,0 0 0 0 0,21-6 0 0 0,-28 5-3 0 0,-1 1 0 0 0,0-1 0 0 0,1 0 0 0 0,-1 0 0 0 0,0 0 0 0 0,0 0 0 0 0,0-1 0 0 0,0 0 0 0 0,-1 0 0 0 0,1 0 0 0 0,-1 0 0 0 0,1 0 0 0 0,-1-1 0 0 0,0 0 0 0 0,0 1 0 0 0,-1-1 0 0 0,1 0 0 0 0,-1 0 0 0 0,2-5 0 0 0,-2 3-6 0 0,-1-1 1 0 0,0 1-1 0 0,0 0 1 0 0,0-1-1 0 0,-1 1 1 0 0,0 0-1 0 0,0-1 1 0 0,0 1-1 0 0,-1-1 1 0 0,0 1-1 0 0,0 0 0 0 0,-1 0 1 0 0,-3-9-1 0 0,1 2 9 0 0,-2 1-1 0 0,1 1 0 0 0,-1-1 0 0 0,-14-19 0 0 0,16 25-200 0 0,0 1 1 0 0,-1-1-1 0 0,0 1 0 0 0,0 0 1 0 0,0 0-1 0 0,0 1 0 0 0,-1 0 1 0 0,1 0-1 0 0,-1 0 1 0 0,-11-5-1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5.648"/>
    </inkml:context>
    <inkml:brush xml:id="br0">
      <inkml:brushProperty name="width" value="0.1" units="cm"/>
      <inkml:brushProperty name="height" value="0.1" units="cm"/>
      <inkml:brushProperty name="color" value="#FFFFFF"/>
    </inkml:brush>
  </inkml:definitions>
  <inkml:trace contextRef="#ctx0" brushRef="#br0">0 53 9181 0 0,'28'1'395'0'0,"0"1"0"0"0,-1 2 0 0 0,0 0 0 0 0,0 2 0 0 0,0 1 1 0 0,0 1-1 0 0,-1 2 0 0 0,-1 0 0 0 0,1 2 0 0 0,-2 0 0 0 0,0 2 0 0 0,44 33 0 0 0,-54-36-364 0 0,-1 2 0 0 0,1-1 0 0 0,20 29 0 0 0,-30-36-57 0 0,0 0 0 0 0,0 0 1 0 0,-1 1-1 0 0,0-1 0 0 0,0 1 0 0 0,0 0 1 0 0,-1 0-1 0 0,0 0 0 0 0,0 0 1 0 0,-1 0-1 0 0,1 1 0 0 0,-1-1 1 0 0,-1 0-1 0 0,1 11 0 0 0,-1-16 33 0 0,0 0-1 0 0,0 0 0 0 0,0 0 1 0 0,0 0-1 0 0,-1 1 0 0 0,1-1 1 0 0,0 0-1 0 0,-1 0 0 0 0,1 0 1 0 0,0 0-1 0 0,-1 0 0 0 0,1 0 1 0 0,-1-1-1 0 0,0 1 0 0 0,1 0 1 0 0,-1 0-1 0 0,0 0 0 0 0,1 0 1 0 0,-1-1-1 0 0,0 1 0 0 0,0 0 1 0 0,0-1-1 0 0,0 1 0 0 0,0-1 1 0 0,-1 2-1 0 0,0-2 16 0 0,1 0 0 0 0,-1 1 0 0 0,0-1-1 0 0,0 0 1 0 0,0 0 0 0 0,0 0 0 0 0,0 0-1 0 0,0-1 1 0 0,1 1 0 0 0,-1 0 0 0 0,0-1 0 0 0,0 1-1 0 0,-2-2 1 0 0,-3-1 50 0 0,0-1-1 0 0,0 0 0 0 0,0 0 1 0 0,0 0-1 0 0,-10-9 0 0 0,12 7-30 0 0,0 1-1 0 0,0-1 1 0 0,0 0-1 0 0,1 0 1 0 0,0 0-1 0 0,0-1 1 0 0,0 1-1 0 0,1-1 0 0 0,0 0 1 0 0,0 0-1 0 0,1 0 1 0 0,0-1-1 0 0,0 1 1 0 0,1 0-1 0 0,0-1 1 0 0,0 1-1 0 0,0-1 1 0 0,1 1-1 0 0,0-1 0 0 0,1 1 1 0 0,1-8-1 0 0,0 6-62 0 0,0 0-1 0 0,0 0 0 0 0,1 1 0 0 0,0-1 1 0 0,1 1-1 0 0,0 0 0 0 0,0 0 0 0 0,1 0 1 0 0,-1 0-1 0 0,2 1 0 0 0,-1 0 0 0 0,1 0 1 0 0,0 0-1 0 0,1 1 0 0 0,0 0 1 0 0,0 0-1 0 0,8-5 0 0 0,-2 3-458 0 0,1 0-1 0 0,0 2 1 0 0,0-1 0 0 0,24-6-1 0 0,-24 9-1245 0 0,-1 1-1 0 0,28-2 1 0 0,-27 5-1058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6.160"/>
    </inkml:context>
    <inkml:brush xml:id="br0">
      <inkml:brushProperty name="width" value="0.1" units="cm"/>
      <inkml:brushProperty name="height" value="0.1" units="cm"/>
      <inkml:brushProperty name="color" value="#FFFFFF"/>
    </inkml:brush>
  </inkml:definitions>
  <inkml:trace contextRef="#ctx0" brushRef="#br0">1 53 4400 0 0,'8'6'429'0'0,"0"0"0"0"0,0 1 0 0 0,0 0 0 0 0,0 0 0 0 0,-1 0 0 0 0,0 1 0 0 0,-1 0 0 0 0,0 1 0 0 0,0-1 0 0 0,-1 1 1 0 0,0 0-1 0 0,7 18 0 0 0,0 6 295 0 0,-1 0 0 0 0,9 50 0 0 0,-18-67-480 0 0,-2-13-160 0 0,0 1-1 0 0,0-1 1 0 0,1 0 0 0 0,0 1-1 0 0,-1-1 1 0 0,1 0 0 0 0,2 6-1 0 0,-2-53 105 0 0,-1 17 41 0 0,7-45 0 0 0,-6 64-192 0 0,0 0-1 0 0,1 0 0 0 0,0 1 0 0 0,0-1 1 0 0,1 1-1 0 0,0 0 0 0 0,0 0 0 0 0,1 0 0 0 0,-1 0 1 0 0,10-10-1 0 0,-12 15-26 0 0,1 1 0 0 0,-1 0 1 0 0,1-1-1 0 0,0 1 0 0 0,0 0 0 0 0,-1 0 1 0 0,1 1-1 0 0,0-1 0 0 0,0 0 0 0 0,0 1 0 0 0,0-1 1 0 0,0 1-1 0 0,0-1 0 0 0,0 1 0 0 0,0 0 1 0 0,0 0-1 0 0,0 0 0 0 0,1 0 0 0 0,-1 0 0 0 0,0 1 1 0 0,0-1-1 0 0,0 0 0 0 0,0 1 0 0 0,0 0 1 0 0,0-1-1 0 0,-1 1 0 0 0,1 0 0 0 0,0 0 0 0 0,0 0 1 0 0,2 2-1 0 0,8 5 36 0 0,-1-1 0 0 0,0 2 0 0 0,14 12 0 0 0,-19-15-21 0 0,7 6-206 0 0,-1 0-1 0 0,0 1 1 0 0,-1 0 0 0 0,-1 1 0 0 0,0 0-1 0 0,0 1 1 0 0,-2 0 0 0 0,12 27 0 0 0,-17-34-69 0 0,-5-13 260 0 0,-5-14 117 0 0,3-2 52 0 0,1-1 1 0 0,1 1-1 0 0,0-1 0 0 0,4-37 1 0 0,-1 45-86 0 0,1 1 1 0 0,0-1 0 0 0,1 1-1 0 0,0 0 1 0 0,1 0 0 0 0,1 0-1 0 0,0 1 1 0 0,12-21 0 0 0,-16 31-76 0 0,1-1 1 0 0,-1 1-1 0 0,1 0 1 0 0,-1 0-1 0 0,1 0 1 0 0,0 0 0 0 0,0 0-1 0 0,0 0 1 0 0,0 1-1 0 0,0-1 1 0 0,1 1-1 0 0,-1-1 1 0 0,0 1-1 0 0,1 0 1 0 0,-1 0-1 0 0,1 0 1 0 0,-1 0 0 0 0,1 1-1 0 0,0-1 1 0 0,4 0-1 0 0,-3 1 6 0 0,1 0 1 0 0,0 1-1 0 0,-1-1 0 0 0,1 1 1 0 0,-1 0-1 0 0,1 0 0 0 0,-1 1 1 0 0,1 0-1 0 0,-1-1 0 0 0,0 1 1 0 0,5 3-1 0 0,1 2 26 0 0,0 0 0 0 0,0 0 0 0 0,0 1 0 0 0,-1 0 0 0 0,0 1 0 0 0,-1 0 1 0 0,0 1-1 0 0,9 12 0 0 0,-13-14-14 0 0,1 0-1 0 0,-1 1 1 0 0,-1-1 0 0 0,0 1 0 0 0,0-1-1 0 0,0 1 1 0 0,-1 0 0 0 0,0 0 0 0 0,-1 0-1 0 0,0 1 1 0 0,-1-1 0 0 0,0 0 0 0 0,0 0-1 0 0,-2 13 1 0 0,0-11-361 0 0,-1 0 1 0 0,0 0-1 0 0,0 0 0 0 0,-8 15 0 0 0,5-13-1161 0 0,-1 0 0 0 0,-1-1 0 0 0,-12 16 0 0 0,12-19-1619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6.679"/>
    </inkml:context>
    <inkml:brush xml:id="br0">
      <inkml:brushProperty name="width" value="0.1" units="cm"/>
      <inkml:brushProperty name="height" value="0.1" units="cm"/>
      <inkml:brushProperty name="color" value="#FFFFFF"/>
    </inkml:brush>
  </inkml:definitions>
  <inkml:trace contextRef="#ctx0" brushRef="#br0">247 28 4544 0 0,'1'0'188'0'0,"-1"-1"-1"0"0,1 1 0 0 0,0-1 0 0 0,-1 1 0 0 0,1-1 0 0 0,-1 0 1 0 0,0 1-1 0 0,1-1 0 0 0,-1 1 0 0 0,1-1 0 0 0,-1 0 0 0 0,0 1 1 0 0,0-1-1 0 0,1 0 0 0 0,-1 0 0 0 0,0 1 0 0 0,0-1 0 0 0,0 0 1 0 0,0 0-1 0 0,0 1 0 0 0,0-1 0 0 0,0 0 0 0 0,0 0 1 0 0,0 1-1 0 0,0-1 0 0 0,0 0 0 0 0,0 0 0 0 0,0 1 0 0 0,-1-1 1 0 0,0-1-1 0 0,0 1-52 0 0,0 1 0 0 0,0-1-1 0 0,0 0 1 0 0,-1 1 0 0 0,1-1 0 0 0,0 1 0 0 0,0-1 0 0 0,-1 1 0 0 0,1 0 0 0 0,0 0 0 0 0,-1 0 0 0 0,1-1 0 0 0,0 1 0 0 0,-1 0 0 0 0,-1 1-1 0 0,-6-1 46 0 0,0 1 0 0 0,1 1-1 0 0,-1 0 1 0 0,-13 4-1 0 0,11-2-44 0 0,0 2 0 0 0,-1-1 0 0 0,2 2-1 0 0,-1-1 1 0 0,1 1 0 0 0,0 1 0 0 0,0 0 0 0 0,1 0 0 0 0,0 1-1 0 0,1 0 1 0 0,-14 20 0 0 0,16-20-70 0 0,1 0 0 0 0,0 0-1 0 0,1 0 1 0 0,0 0 0 0 0,1 1 0 0 0,0-1 0 0 0,0 1 0 0 0,1 0-1 0 0,0 0 1 0 0,1 0 0 0 0,0 0 0 0 0,1 0 0 0 0,0 0 0 0 0,0 0-1 0 0,3 13 1 0 0,-2-15-60 0 0,1-1 0 0 0,-1 0-1 0 0,1 0 1 0 0,1 0 0 0 0,0 0 0 0 0,-1-1-1 0 0,2 1 1 0 0,-1-1 0 0 0,1 1 0 0 0,0-1-1 0 0,1 0 1 0 0,-1-1 0 0 0,1 1 0 0 0,0-1-1 0 0,0 0 1 0 0,1 0 0 0 0,0 0 0 0 0,0-1-1 0 0,0 0 1 0 0,0 0 0 0 0,1-1 0 0 0,-1 0-1 0 0,1 0 1 0 0,0 0 0 0 0,0-1 0 0 0,0 0-1 0 0,0 0 1 0 0,0 0 0 0 0,0-1 0 0 0,12 0-1 0 0,-9-1-158 0 0,-1 0 0 0 0,1 0 0 0 0,-1-1-1 0 0,1 0 1 0 0,-1-1 0 0 0,1 0 0 0 0,-1 0-1 0 0,0-1 1 0 0,0 0 0 0 0,0-1 0 0 0,-1 0 0 0 0,1-1-1 0 0,-1 1 1 0 0,0-2 0 0 0,0 1 0 0 0,0-1-1 0 0,-1 0 1 0 0,0 0 0 0 0,0-1 0 0 0,-1 0-1 0 0,0-1 1 0 0,0 1 0 0 0,6-11 0 0 0,-3 0-281 0 0,-1 0 0 0 0,-1-1 0 0 0,-1 0 1 0 0,0 0-1 0 0,-2 0 0 0 0,4-25 0 0 0,-5 9-2196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3.266"/>
    </inkml:context>
    <inkml:brush xml:id="br0">
      <inkml:brushProperty name="width" value="0.1" units="cm"/>
      <inkml:brushProperty name="height" value="0.1" units="cm"/>
      <inkml:brushProperty name="color" value="#FFFFFF"/>
    </inkml:brush>
  </inkml:definitions>
  <inkml:trace contextRef="#ctx0" brushRef="#br0">1 107 9597 0 0,'5'-20'222'0'0,"-4"11"-85"0"0,1 1 0 0 0,0 0 0 0 0,1 0 0 0 0,0 1 0 0 0,0-1 1 0 0,7-11-1 0 0,-9 17-112 0 0,1 1 0 0 0,-1-1 1 0 0,0 1-1 0 0,1-1 0 0 0,-1 1 1 0 0,1 0-1 0 0,0-1 0 0 0,0 1 1 0 0,-1 0-1 0 0,1 0 0 0 0,0 1 1 0 0,0-1-1 0 0,0 0 0 0 0,0 0 1 0 0,0 1-1 0 0,0 0 0 0 0,0-1 0 0 0,0 1 1 0 0,0 0-1 0 0,0 0 0 0 0,0 0 1 0 0,0 0-1 0 0,0 0 0 0 0,0 0 1 0 0,0 1-1 0 0,0-1 0 0 0,0 1 1 0 0,0-1-1 0 0,0 1 0 0 0,0 0 1 0 0,0 0-1 0 0,2 1 0 0 0,7 4 60 0 0,0 0 0 0 0,0 1 0 0 0,0 0 0 0 0,-1 1 0 0 0,0 0 0 0 0,0 0 0 0 0,-1 1-1 0 0,0 1 1 0 0,0 0 0 0 0,-1 0 0 0 0,-1 0 0 0 0,0 1 0 0 0,0 0 0 0 0,-1 1 0 0 0,6 15 0 0 0,-11-23-85 0 0,0-1 0 0 0,0 1 1 0 0,0-1-1 0 0,-1 0 0 0 0,1 1 1 0 0,-1-1-1 0 0,0 1 0 0 0,0-1 1 0 0,-1 1-1 0 0,1-1 0 0 0,-1 1 1 0 0,1-1-1 0 0,-1 0 0 0 0,0 1 1 0 0,0-1-1 0 0,-1 0 0 0 0,-1 4 1 0 0,-1 1-846 0 0,0-1 0 0 0,-1 1 0 0 0,0-1 0 0 0,-1 0 0 0 0,-9 9 0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7.097"/>
    </inkml:context>
    <inkml:brush xml:id="br0">
      <inkml:brushProperty name="width" value="0.1" units="cm"/>
      <inkml:brushProperty name="height" value="0.1" units="cm"/>
      <inkml:brushProperty name="color" value="#FFFFFF"/>
    </inkml:brush>
  </inkml:definitions>
  <inkml:trace contextRef="#ctx0" brushRef="#br0">37 143 9061 0 0,'-4'-30'446'0'0,"2"14"-155"0"0,-1 0 0 0 0,0 0-1 0 0,-1 0 1 0 0,-1 1-1 0 0,-7-18 1 0 0,10 34 520 0 0,1 9-410 0 0,1 10-20 0 0,10 69 793 0 0,26 98 0 0 0,-32-172-1113 0 0,110 424 185 0 0,-94-396-2396 0 0,-19-41 1801 0 0,1 1 0 0 0,-1-1 0 0 0,1 0-1 0 0,0 1 1 0 0,0-1 0 0 0,0 0 0 0 0,0 0 0 0 0,0-1 0 0 0,0 1 0 0 0,0 0 0 0 0,1-1 0 0 0,-1 1 0 0 0,1-1 0 0 0,4 2 0 0 0,2-2-2492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7.478"/>
    </inkml:context>
    <inkml:brush xml:id="br0">
      <inkml:brushProperty name="width" value="0.1" units="cm"/>
      <inkml:brushProperty name="height" value="0.1" units="cm"/>
      <inkml:brushProperty name="color" value="#FFFFFF"/>
    </inkml:brush>
  </inkml:definitions>
  <inkml:trace contextRef="#ctx0" brushRef="#br0">97 333 4660 0 0,'-2'19'6941'0'0,"-4"22"-6009"0"0,2 84 1464 0 0,5-108-3031 0 0,0 1-1 0 0,1 0 0 0 0,1-1 0 0 0,1 1 0 0 0,5 16 0 0 0,-1-21-2185 0 0</inkml:trace>
  <inkml:trace contextRef="#ctx0" brushRef="#br0" timeOffset="1">47 43 4756 0 0,'-2'-1'239'0'0,"0"1"-1"0"0,-1-1 0 0 0,1 1 1 0 0,0 0-1 0 0,0-1 0 0 0,0 1 0 0 0,0 0 1 0 0,0 1-1 0 0,-1-1 0 0 0,1 0 1 0 0,-4 1-1 0 0,6-1-186 0 0,-1 1 0 0 0,1-1 0 0 0,-1 0 0 0 0,1 0 0 0 0,-1 0 0 0 0,1 0 0 0 0,-1 0 0 0 0,1 1 0 0 0,-1-1 0 0 0,1 0 0 0 0,0 0 0 0 0,-1 1 0 0 0,1-1 0 0 0,-1 0 0 0 0,1 1 0 0 0,0-1 0 0 0,-1 0 0 0 0,1 1 0 0 0,0-1 0 0 0,-1 0 0 0 0,1 1 0 0 0,0-1 0 0 0,0 1 0 0 0,-1-1 0 0 0,1 1 0 0 0,0-1 0 0 0,0 1 0 0 0,0-1 0 0 0,0 1 0 0 0,0-1 0 0 0,0 1 0 0 0,0-1 0 0 0,0 1 0 0 0,0-1 0 0 0,0 1 0 0 0,0-1 0 0 0,0 1 0 0 0,0-1 0 0 0,0 0 0 0 0,0 1 0 0 0,0-1 0 0 0,0 1 0 0 0,1-1 0 0 0,-1 1 0 0 0,0-1 0 0 0,0 1 0 0 0,0-1 0 0 0,1 1 0 0 0,-1-1 0 0 0,0 0 0 0 0,1 1 0 0 0,-1-1 0 0 0,0 0 0 0 0,1 1 0 0 0,-1-1 0 0 0,1 1 0 0 0,0 0-3 0 0,1 0-1 0 0,-1 0 1 0 0,0 0 0 0 0,1 0 0 0 0,-1 0 0 0 0,0-1 0 0 0,1 1 0 0 0,-1 0 0 0 0,1-1 0 0 0,-1 1 0 0 0,1-1 0 0 0,0 1 0 0 0,-1-1 0 0 0,1 0-1 0 0,-1 1 1 0 0,1-1 0 0 0,0 0 0 0 0,-1 0 0 0 0,1 0 0 0 0,0 0 0 0 0,-1-1 0 0 0,1 1 0 0 0,-1 0 0 0 0,1-1 0 0 0,2 0 0 0 0,-3 0-41 0 0,0 1 0 0 0,-1 0 0 0 0,1-1 1 0 0,0 1-1 0 0,0-1 0 0 0,0 0 0 0 0,0 1 1 0 0,-1-1-1 0 0,1 0 0 0 0,0 1 0 0 0,-1-1 1 0 0,1 0-1 0 0,0 0 0 0 0,-1 0 0 0 0,1 1 1 0 0,-1-1-1 0 0,1 0 0 0 0,-1 0 1 0 0,1 0-1 0 0,-1 0 0 0 0,0 0 0 0 0,0 0 1 0 0,1 0-1 0 0,-1 0 0 0 0,0 0 0 0 0,0 0 1 0 0,0 0-1 0 0,0 0 0 0 0,0 0 0 0 0,0 0 1 0 0,0 0-1 0 0,-1 0 0 0 0,1 0 0 0 0,0 0 1 0 0,-1 0-1 0 0,1 0 0 0 0,0 0 0 0 0,-1 0 1 0 0,1 0-1 0 0,-1 0 0 0 0,0-1 0 0 0,-2-1-62 0 0,1 0 0 0 0,0 0 0 0 0,-1 0 0 0 0,0 0 0 0 0,0 0-1 0 0,0 1 1 0 0,0-1 0 0 0,-6-3 0 0 0,8 5-85 0 0,0 0-1 0 0,1 1 1 0 0,-1 0 0 0 0,0-1 0 0 0,0 1 0 0 0,0-1-1 0 0,1 1 1 0 0,-1 0 0 0 0,0 0 0 0 0,0-1 0 0 0,0 1-1 0 0,0 0 1 0 0,1 0 0 0 0,-1 0 0 0 0,0 0 0 0 0,0 0-1 0 0,0 0 1 0 0,0 0 0 0 0,0 0 0 0 0,1 0-1 0 0,-1 0 1 0 0,0 1 0 0 0,0-1 0 0 0,0 0 0 0 0,0 1-1 0 0,1-1 1 0 0,-1 0 0 0 0,0 1 0 0 0,0-1 0 0 0,1 1-1 0 0,-1-1 1 0 0,0 1 0 0 0,1 0 0 0 0,-1-1-1 0 0,1 1 1 0 0,-1-1 0 0 0,0 1 0 0 0,1 0 0 0 0,0 0-1 0 0,-1-1 1 0 0,1 1 0 0 0,-1 0 0 0 0,1 0 0 0 0,0 0-1 0 0,-1 1 1 0 0,2 14-2847 0 0,4-9 2089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7.876"/>
    </inkml:context>
    <inkml:brush xml:id="br0">
      <inkml:brushProperty name="width" value="0.1" units="cm"/>
      <inkml:brushProperty name="height" value="0.1" units="cm"/>
      <inkml:brushProperty name="color" value="#FFFFFF"/>
    </inkml:brush>
  </inkml:definitions>
  <inkml:trace contextRef="#ctx0" brushRef="#br0">185 34 1304 0 0,'0'-1'296'0'0,"0"0"0"0"0,0-1-1 0 0,0 1 1 0 0,0 0 0 0 0,0-1-1 0 0,-1 1 1 0 0,1 0 0 0 0,0-1-1 0 0,0 1 1 0 0,-1 0 0 0 0,1-1 0 0 0,-1 1-1 0 0,1 0 1 0 0,-1 0 0 0 0,0 0-1 0 0,0 0 1 0 0,1-1 0 0 0,-1 1-1 0 0,0 0 1 0 0,0 0 0 0 0,0 0-1 0 0,0 1 1 0 0,0-1 0 0 0,-1-1 0 0 0,0 1-87 0 0,0 1-1 0 0,0-1 1 0 0,0 1 0 0 0,0-1 0 0 0,0 1 0 0 0,0 0 0 0 0,0 0 0 0 0,0 0 0 0 0,0 0 0 0 0,0 0 0 0 0,0 0 0 0 0,1 1 0 0 0,-1-1-1 0 0,-4 2 1 0 0,1-1-65 0 0,0 1 0 0 0,-1 0 0 0 0,1 1-1 0 0,0 0 1 0 0,0-1 0 0 0,1 1 0 0 0,-1 1-1 0 0,1-1 1 0 0,-1 1 0 0 0,1 0 0 0 0,-4 4-1 0 0,6-5-87 0 0,0 0 0 0 0,1 1 0 0 0,-1-1 0 0 0,1 1 0 0 0,-1-1 0 0 0,1 1 1 0 0,0-1-1 0 0,0 1 0 0 0,1 0 0 0 0,-1-1 0 0 0,1 1 0 0 0,0 0 0 0 0,0 0 0 0 0,0-1 0 0 0,0 1 0 0 0,0 0 0 0 0,1-1 0 0 0,0 1 0 0 0,0 0 0 0 0,0-1 0 0 0,0 1 0 0 0,1-1 0 0 0,3 7 0 0 0,4 6 61 0 0,1 0-1 0 0,0-1 1 0 0,23 24 0 0 0,-10-12 38 0 0,-19-22-120 0 0,0 1-1 0 0,0 0 1 0 0,0-1 0 0 0,-1 1-1 0 0,0 0 1 0 0,0 1-1 0 0,0-1 1 0 0,-1 0 0 0 0,0 1-1 0 0,0 0 1 0 0,1 10-1 0 0,-3-14-22 0 0,0 0 0 0 0,0 0 0 0 0,0 0 0 0 0,-1-1-1 0 0,1 1 1 0 0,-1 0 0 0 0,0 0 0 0 0,0 0 0 0 0,0 0-1 0 0,0-1 1 0 0,0 1 0 0 0,-1 0 0 0 0,1-1 0 0 0,-1 1-1 0 0,0-1 1 0 0,1 0 0 0 0,-1 1 0 0 0,0-1 0 0 0,-1 0-1 0 0,1 0 1 0 0,0 0 0 0 0,-1-1 0 0 0,1 1 0 0 0,-1 0-1 0 0,1-1 1 0 0,-1 0 0 0 0,0 0 0 0 0,-4 2-1 0 0,1-1-5 0 0,0 0 0 0 0,0-1-1 0 0,1 0 1 0 0,-1 0 0 0 0,0 0-1 0 0,0-1 1 0 0,-1 0-1 0 0,1 0 1 0 0,0 0 0 0 0,0-1-1 0 0,-10-2 1 0 0,12 2-271 0 0,1 0 0 0 0,-1 0-1 0 0,0 0 1 0 0,1 0 0 0 0,-1-1 0 0 0,1 1 0 0 0,0-1 0 0 0,-1 0 0 0 0,1 0 0 0 0,0-1 0 0 0,0 1 0 0 0,0 0 0 0 0,1-1 0 0 0,-1 0-1 0 0,0 0 1 0 0,1 0 0 0 0,0 0 0 0 0,0 0 0 0 0,-3-6 0 0 0,3-6-2857 0 0,3 7 283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8.258"/>
    </inkml:context>
    <inkml:brush xml:id="br0">
      <inkml:brushProperty name="width" value="0.1" units="cm"/>
      <inkml:brushProperty name="height" value="0.1" units="cm"/>
      <inkml:brushProperty name="color" value="#FFFFFF"/>
    </inkml:brush>
  </inkml:definitions>
  <inkml:trace contextRef="#ctx0" brushRef="#br0">0 17 5969 0 0,'1'-1'163'0'0,"0"0"1"0"0,-1 0 0 0 0,1 0-1 0 0,0 0 1 0 0,0 0 0 0 0,0 0 0 0 0,0 0-1 0 0,0 0 1 0 0,0 0 0 0 0,0 0 0 0 0,0 0-1 0 0,0 1 1 0 0,0-1 0 0 0,1 1-1 0 0,-1-1 1 0 0,0 0 0 0 0,0 1 0 0 0,1 0-1 0 0,-1-1 1 0 0,0 1 0 0 0,1 0 0 0 0,-1 0-1 0 0,0 0 1 0 0,1 0 0 0 0,1 0 0 0 0,-2 0-39 0 0,1 1 1 0 0,0 0 0 0 0,0 0 0 0 0,-1 0-1 0 0,1 0 1 0 0,-1 0 0 0 0,1 1 0 0 0,-1-1-1 0 0,1 0 1 0 0,-1 1 0 0 0,0-1 0 0 0,1 1 0 0 0,-1-1-1 0 0,0 1 1 0 0,1 2 0 0 0,4 8 214 0 0,0 1 0 0 0,-1 0 0 0 0,7 23-1 0 0,-12-35-283 0 0,8 37 385 0 0,-2 0 1 0 0,-1 0-1 0 0,-2 0 0 0 0,-4 73 0 0 0,-1-74-223 0 0,2-1 0 0 0,1 1 0 0 0,2-1 0 0 0,1 1-1 0 0,14 53 1 0 0,-17-87-238 0 0,1 0 0 0 0,-1 0 0 0 0,0 0-1 0 0,1 0 1 0 0,-1 0 0 0 0,1 0 0 0 0,0 0 0 0 0,0 0-1 0 0,0-1 1 0 0,0 1 0 0 0,0-1 0 0 0,1 0 0 0 0,-1 1-1 0 0,1-1 1 0 0,0 0 0 0 0,0 0 0 0 0,-1-1 0 0 0,1 1-1 0 0,0-1 1 0 0,0 1 0 0 0,1-1 0 0 0,-1 0 0 0 0,0 0-1 0 0,0 0 1 0 0,0-1 0 0 0,1 1 0 0 0,-1-1 0 0 0,0 0-1 0 0,1 0 1 0 0,-1 0 0 0 0,6-1 0 0 0,-1 0-609 0 0,0 0 1 0 0,-1-1 0 0 0,1 0-1 0 0,-1 0 1 0 0,1-1 0 0 0,-1 0-1 0 0,0 0 1 0 0,0-1-1 0 0,0 0 1 0 0,-1 0 0 0 0,1-1-1 0 0,9-8 1 0 0,-5 1-2295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8.636"/>
    </inkml:context>
    <inkml:brush xml:id="br0">
      <inkml:brushProperty name="width" value="0.1" units="cm"/>
      <inkml:brushProperty name="height" value="0.1" units="cm"/>
      <inkml:brushProperty name="color" value="#FFFFFF"/>
    </inkml:brush>
  </inkml:definitions>
  <inkml:trace contextRef="#ctx0" brushRef="#br0">10 153 6113 0 0,'-1'-1'113'0'0,"1"1"0"0"0,-1 0 1 0 0,0-1-1 0 0,1 1 1 0 0,-1-1-1 0 0,1 1 0 0 0,-1 0 1 0 0,1-1-1 0 0,-1 0 1 0 0,1 1-1 0 0,-1-1 0 0 0,1 1 1 0 0,0-1-1 0 0,-1 1 1 0 0,1-1-1 0 0,0 0 1 0 0,-1 1-1 0 0,1-1 0 0 0,0 0 1 0 0,0 1-1 0 0,0-1 1 0 0,0 0-1 0 0,-1 1 0 0 0,1-1 1 0 0,0 0-1 0 0,0 1 1 0 0,0-1-1 0 0,1-1 0 0 0,-1 1 2 0 0,1-1 0 0 0,0 1 0 0 0,-1 0 0 0 0,1 0-1 0 0,0 0 1 0 0,0-1 0 0 0,0 1 0 0 0,0 0 0 0 0,0 0 0 0 0,0 0-1 0 0,1 0 1 0 0,-1 1 0 0 0,1-2 0 0 0,47-20 847 0 0,-44 20-803 0 0,88-29-625 0 0,51-5-4791 0 0,-51 13 1204 0 0,-77 18 3111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8.999"/>
    </inkml:context>
    <inkml:brush xml:id="br0">
      <inkml:brushProperty name="width" value="0.1" units="cm"/>
      <inkml:brushProperty name="height" value="0.1" units="cm"/>
      <inkml:brushProperty name="color" value="#FFFFFF"/>
    </inkml:brush>
  </inkml:definitions>
  <inkml:trace contextRef="#ctx0" brushRef="#br0">1 1 1152 0 0,'6'0'8249'0'0,"12"3"-6926"0"0,-8 3-1072 0 0,0 1 0 0 0,0 0 0 0 0,-1 1 1 0 0,-1 0-1 0 0,1 0 0 0 0,-1 0 0 0 0,0 1 0 0 0,-1 1 0 0 0,0-1 0 0 0,-1 1 0 0 0,0 1 0 0 0,0-1 0 0 0,5 16 0 0 0,-7-16-208 0 0,0 0 0 0 0,-1-1 0 0 0,0 1 0 0 0,-1 0 0 0 0,0 0 0 0 0,-1 1 0 0 0,0-1 0 0 0,0 0 1 0 0,-1 0-1 0 0,0 1 0 0 0,-1-1 0 0 0,-1 0 0 0 0,1 0 0 0 0,-1 0 0 0 0,-7 18 0 0 0,9-27-23 0 0,-1 0 0 0 0,1 1 0 0 0,-1-1 0 0 0,1 0 0 0 0,-1 0 0 0 0,0 1 0 0 0,0-1 0 0 0,0 0 0 0 0,0 0-1 0 0,0 0 1 0 0,0 0 0 0 0,0 0 0 0 0,0 0 0 0 0,0-1 0 0 0,0 1 0 0 0,0 0 0 0 0,0 0 0 0 0,-1-1 0 0 0,1 1 0 0 0,0-1 0 0 0,-1 1 0 0 0,1-1 0 0 0,0 0 0 0 0,-1 1 0 0 0,1-1 0 0 0,-1 0-1 0 0,-1 0 1 0 0,2 0 3 0 0,0 0 0 0 0,0-1 0 0 0,0 1 0 0 0,0-1 0 0 0,0 1 0 0 0,0-1 0 0 0,0 1 0 0 0,0-1 0 0 0,0 1 0 0 0,0-1-1 0 0,0 0 1 0 0,0 0 0 0 0,0 0 0 0 0,1 1 0 0 0,-1-1 0 0 0,0 0 0 0 0,0 0 0 0 0,1 0 0 0 0,-1 0 0 0 0,1 0 0 0 0,-1 0 0 0 0,1 0-1 0 0,-1 0 1 0 0,1 0 0 0 0,0 0 0 0 0,0-1 0 0 0,-1 1 0 0 0,1 0 0 0 0,0 0 0 0 0,0 0 0 0 0,0 0 0 0 0,0 0 0 0 0,0-2-1 0 0,1-8-39 0 0,-1-1 0 0 0,2 1 0 0 0,-1 0 0 0 0,1 0 0 0 0,1 0 0 0 0,0 0 0 0 0,1 0 0 0 0,0 0 0 0 0,1 1 0 0 0,0 0 0 0 0,0 0 0 0 0,1 0 0 0 0,0 0 0 0 0,11-11 0 0 0,-10 13-766 0 0,1 0 0 0 0,0 0-1 0 0,0 1 1 0 0,1 1 0 0 0,0-1 0 0 0,0 1 0 0 0,1 1 0 0 0,-1 0 0 0 0,16-6 0 0 0,-16 8-2056 0 0</inkml:trace>
  <inkml:trace contextRef="#ctx0" brushRef="#br0" timeOffset="1">326 57 4672 0 0,'2'0'232'0'0,"0"0"0"0"0,0 0 0 0 0,0 0 0 0 0,0 0 0 0 0,0 0 0 0 0,0 0 0 0 0,0 1 0 0 0,-1-1 0 0 0,1 1 0 0 0,0 0 0 0 0,0 0 0 0 0,0-1 0 0 0,0 1 0 0 0,-1 0 0 0 0,1 0-1 0 0,1 2 1 0 0,0 0 95 0 0,0 1-1 0 0,-1-1 0 0 0,0 1 1 0 0,1-1-1 0 0,-1 1 0 0 0,2 7 1 0 0,3 7 421 0 0,-1 1 0 0 0,0-1 0 0 0,4 33 0 0 0,-8-34-993 0 0,1 0 0 0 0,1 0 0 0 0,1 0-1 0 0,1-1 1 0 0,8 19 0 0 0,-5-24-3599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9.398"/>
    </inkml:context>
    <inkml:brush xml:id="br0">
      <inkml:brushProperty name="width" value="0.1" units="cm"/>
      <inkml:brushProperty name="height" value="0.1" units="cm"/>
      <inkml:brushProperty name="color" value="#FFFFFF"/>
    </inkml:brush>
  </inkml:definitions>
  <inkml:trace contextRef="#ctx0" brushRef="#br0">41 32 5408 0 0,'-2'-1'353'0'0,"0"0"-1"0"0,0-1 1 0 0,0 1-1 0 0,0 0 0 0 0,-1 0 1 0 0,1 0-1 0 0,0 0 1 0 0,-1 0-1 0 0,1 0 0 0 0,0 1 1 0 0,-1-1-1 0 0,-3 1 1 0 0,5 0-286 0 0,1 0 0 0 0,0 0 0 0 0,0 0 0 0 0,-1 0 0 0 0,1 0 0 0 0,0 0 0 0 0,0 0 0 0 0,-1 0 0 0 0,1 0 0 0 0,0 0 0 0 0,0 0 0 0 0,0 0 0 0 0,-1-1 0 0 0,1 1 0 0 0,0 0 1 0 0,0 0-1 0 0,-1 0 0 0 0,1 0 0 0 0,0 0 0 0 0,0 0 0 0 0,0 0 0 0 0,-1-1 0 0 0,1 1 0 0 0,0 0 0 0 0,0 0 0 0 0,0 0 0 0 0,0-1 0 0 0,-1 1 0 0 0,1 0 0 0 0,0 0 0 0 0,0 0 0 0 0,0-1 0 0 0,0 1 1 0 0,0 0-1 0 0,0 0 0 0 0,0-1 0 0 0,0 1 0 0 0,0 0 0 0 0,0 0 0 0 0,0 0 0 0 0,0-1 0 0 0,0 1 0 0 0,0 0 0 0 0,0 0 0 0 0,0-1 0 0 0,0 1 0 0 0,0 0 0 0 0,0 0 0 0 0,0-1 0 0 0,0 1 1 0 0,0 0-1 0 0,8-12-4978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49:59.787"/>
    </inkml:context>
    <inkml:brush xml:id="br0">
      <inkml:brushProperty name="width" value="0.1" units="cm"/>
      <inkml:brushProperty name="height" value="0.1" units="cm"/>
      <inkml:brushProperty name="color" value="#FFFFFF"/>
    </inkml:brush>
  </inkml:definitions>
  <inkml:trace contextRef="#ctx0" brushRef="#br0">8 25 6385 0 0,'-7'-24'5313'0'0,"7"38"-4323"0"0,-1 45-26 0 0,18 372 2101 0 0,-11-375-2962 0 0,-1-14-198 0 0,-4-32-284 0 0,-1-45-450 0 0,8-55 731 0 0,-7 81 113 0 0,1 0-1 0 0,0-1 0 0 0,0 1 1 0 0,1 0-1 0 0,1 0 0 0 0,-1 0 0 0 0,1 1 1 0 0,1-1-1 0 0,0 1 0 0 0,10-14 1 0 0,-13 20-7 0 0,0 0 1 0 0,0 0-1 0 0,0 0 1 0 0,0 1 0 0 0,0-1-1 0 0,0 1 1 0 0,0-1-1 0 0,1 1 1 0 0,-1 0-1 0 0,0 0 1 0 0,1 0 0 0 0,-1 0-1 0 0,1 0 1 0 0,-1 0-1 0 0,1 1 1 0 0,0-1-1 0 0,-1 1 1 0 0,1 0 0 0 0,-1 0-1 0 0,5 0 1 0 0,-2 1 5 0 0,0 0 1 0 0,0 0-1 0 0,0 0 0 0 0,-1 1 1 0 0,1 0-1 0 0,0 0 1 0 0,-1 0-1 0 0,1 1 1 0 0,-1 0-1 0 0,5 3 0 0 0,1 2 18 0 0,-1 0 0 0 0,0 0-1 0 0,-1 1 1 0 0,1 0-1 0 0,-2 1 1 0 0,1 0-1 0 0,-1 0 1 0 0,7 14-1 0 0,-10-15-3 0 0,0 1-1 0 0,0 0 0 0 0,-1 0 0 0 0,-1 0 0 0 0,1 0 0 0 0,-1 0 0 0 0,-1 0 0 0 0,0 1 0 0 0,-1-1 0 0 0,0 1 0 0 0,0-1 0 0 0,-3 16 0 0 0,1-20-9 0 0,1-1 0 0 0,-1 1 0 0 0,0 0 0 0 0,0-1-1 0 0,-1 1 1 0 0,0-1 0 0 0,0 0 0 0 0,0 0 0 0 0,0 0 0 0 0,-1 0 0 0 0,0-1-1 0 0,0 0 1 0 0,0 1 0 0 0,0-1 0 0 0,-1-1 0 0 0,1 1 0 0 0,-1-1-1 0 0,0 1 1 0 0,0-1 0 0 0,-1-1 0 0 0,1 1 0 0 0,-1-1 0 0 0,-6 2 0 0 0,-1 0 28 0 0,1-1 1 0 0,0-1-1 0 0,-1 0 1 0 0,0 0 0 0 0,-14-1-1 0 0,21-1-163 0 0,0 0-1 0 0,0-1 1 0 0,0 0 0 0 0,0 0-1 0 0,0 0 1 0 0,0 0-1 0 0,0-1 1 0 0,0 0-1 0 0,0 0 1 0 0,0-1 0 0 0,1 0-1 0 0,-8-5 1 0 0,11 7-183 0 0,1 0 0 0 0,-1 0 0 0 0,1-1 1 0 0,0 1-1 0 0,-1 0 0 0 0,1-1 0 0 0,0 1 1 0 0,0-1-1 0 0,0 0 0 0 0,0 1 0 0 0,0-1 1 0 0,1 0-1 0 0,-1 1 0 0 0,1-1 0 0 0,-1 0 1 0 0,1 0-1 0 0,-1 0 0 0 0,1 0 0 0 0,0 1 1 0 0,0-1-1 0 0,0 0 0 0 0,0 0 0 0 0,0 0 1 0 0,1-2-1 0 0,3-7-2635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0.256"/>
    </inkml:context>
    <inkml:brush xml:id="br0">
      <inkml:brushProperty name="width" value="0.1" units="cm"/>
      <inkml:brushProperty name="height" value="0.1" units="cm"/>
      <inkml:brushProperty name="color" value="#FFFFFF"/>
    </inkml:brush>
  </inkml:definitions>
  <inkml:trace contextRef="#ctx0" brushRef="#br0">0 38 4920 0 0,'3'-2'3785'0'0,"3"10"-2303"0"0,4 12-249 0 0,-2 10-427 0 0,0-1-153 0 0,0 1 1 0 0,2-1-1 0 0,17 33 1 0 0,-24-55-627 0 0,0-1 0 0 0,1 1 0 0 0,0-1 0 0 0,0 0 0 0 0,1 0 0 0 0,0 0 0 0 0,0-1 0 0 0,0 0 0 0 0,1 0 0 0 0,-1 0 0 0 0,1 0 1 0 0,0-1-1 0 0,1 0 0 0 0,-1-1 0 0 0,1 1 0 0 0,0-1 0 0 0,0 0 0 0 0,12 3 0 0 0,-17-5-50 0 0,1-1 1 0 0,0 1-1 0 0,0-1 0 0 0,0 0 1 0 0,0 0-1 0 0,-1 0 0 0 0,1 0 1 0 0,0 0-1 0 0,0-1 1 0 0,0 1-1 0 0,-1-1 0 0 0,1 0 1 0 0,0 1-1 0 0,0-1 0 0 0,-1-1 1 0 0,1 1-1 0 0,-1 0 0 0 0,1-1 1 0 0,3-2-1 0 0,-3 1-8 0 0,1-1 0 0 0,-1 1-1 0 0,0-1 1 0 0,-1 0 0 0 0,1 0 0 0 0,-1 0-1 0 0,1 0 1 0 0,-1 0 0 0 0,-1-1 0 0 0,4-8-1 0 0,0-8-19 0 0,-1-1-1 0 0,-1 0 0 0 0,-1 0 0 0 0,-1-23 1 0 0,-1 35 61 0 0,9-123 1813 0 0,-7 181-1477 0 0,2-1 0 0 0,16 75 0 0 0,-18-112-597 0 0,1-1 0 0 0,-1 1 0 0 0,2-1-1 0 0,-1 1 1 0 0,1-1 0 0 0,10 16 0 0 0,-11-21-119 0 0,-1-1 0 0 0,1 0 0 0 0,-1 0-1 0 0,1 0 1 0 0,0 0 0 0 0,0 0 0 0 0,1-1 0 0 0,-1 1 0 0 0,0-1 0 0 0,1 0 0 0 0,0 0-1 0 0,-1 0 1 0 0,1-1 0 0 0,0 1 0 0 0,0-1 0 0 0,0 0 0 0 0,0 0 0 0 0,0 0 0 0 0,6 0-1 0 0,4-1-2438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0.637"/>
    </inkml:context>
    <inkml:brush xml:id="br0">
      <inkml:brushProperty name="width" value="0.1" units="cm"/>
      <inkml:brushProperty name="height" value="0.1" units="cm"/>
      <inkml:brushProperty name="color" value="#FFFFFF"/>
    </inkml:brush>
  </inkml:definitions>
  <inkml:trace contextRef="#ctx0" brushRef="#br0">1 69 5845 0 0,'0'-9'646'0'0,"3"-50"3719"0"0,0 102-663 0 0,1-7-3203 0 0,-2 121 1056 0 0,18 270 354 0 0,-19-418-1860 0 0,1-1-1 0 0,-1 1 1 0 0,1-1-1 0 0,1 1 1 0 0,-1-1 0 0 0,2 0-1 0 0,-1 0 1 0 0,1 0 0 0 0,5 8-1 0 0,-7-13-94 0 0,1 0 0 0 0,-1-1-1 0 0,1 1 1 0 0,0 0 0 0 0,-1-1 0 0 0,1 0-1 0 0,1 1 1 0 0,-1-1 0 0 0,0-1 0 0 0,0 1-1 0 0,1 0 1 0 0,-1-1 0 0 0,1 1 0 0 0,-1-1-1 0 0,1 0 1 0 0,-1-1 0 0 0,1 1 0 0 0,0 0-1 0 0,0-1 1 0 0,-1 0 0 0 0,1 0 0 0 0,0 0-1 0 0,6-1 1 0 0,-2 0-552 0 0,1-1 1 0 0,0 0-1 0 0,-1 0 0 0 0,1-1 1 0 0,-1 0-1 0 0,1 0 1 0 0,-1-1-1 0 0,0 0 0 0 0,-1 0 1 0 0,1-1-1 0 0,-1 0 0 0 0,0 0 1 0 0,0-1-1 0 0,0 0 0 0 0,6-8 1 0 0,-3-1-2338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3.604"/>
    </inkml:context>
    <inkml:brush xml:id="br0">
      <inkml:brushProperty name="width" value="0.1" units="cm"/>
      <inkml:brushProperty name="height" value="0.1" units="cm"/>
      <inkml:brushProperty name="color" value="#FFFFFF"/>
    </inkml:brush>
  </inkml:definitions>
  <inkml:trace contextRef="#ctx0" brushRef="#br0">0 190 2968 0 0,'39'-8'821'0'0,"72"-21"620"0"0,-98 25-1257 0 0,0-1 0 0 0,0 0 1 0 0,0-1-1 0 0,-1 0 0 0 0,23-16 0 0 0,-33 20-75 0 0,0 0 1 0 0,1 0-1 0 0,-1 0 0 0 0,0 0 0 0 0,0 0 0 0 0,0-1 0 0 0,0 1 0 0 0,-1-1 0 0 0,1 1 1 0 0,-1-1-1 0 0,1 1 0 0 0,-1-1 0 0 0,0 0 0 0 0,0 0 0 0 0,0 0 0 0 0,0 0 0 0 0,-1 0 1 0 0,1 0-1 0 0,-1 0 0 0 0,1 0 0 0 0,-1 0 0 0 0,0 0 0 0 0,-1-6 0 0 0,0 7 23 0 0,0 0 0 0 0,0 0 0 0 0,0 0 0 0 0,0 0 0 0 0,0 0 0 0 0,0 1 0 0 0,-1-1 0 0 0,1 0 0 0 0,0 0 0 0 0,-1 1 0 0 0,0-1 0 0 0,1 1 0 0 0,-1-1 0 0 0,0 1 0 0 0,0 0 0 0 0,1 0 0 0 0,-1 0 0 0 0,0 0 0 0 0,0 0 0 0 0,-1 0 0 0 0,1 0 0 0 0,0 1 0 0 0,0-1 0 0 0,0 1-1 0 0,0-1 1 0 0,0 1 0 0 0,-1 0 0 0 0,1 0 0 0 0,0 0 0 0 0,0 0 0 0 0,-1 0 0 0 0,-3 2 0 0 0,-3-1 49 0 0,-1 2 1 0 0,1-1-1 0 0,-1 1 0 0 0,1 0 0 0 0,0 1 1 0 0,0 0-1 0 0,1 1 0 0 0,-1 0 0 0 0,1 0 1 0 0,0 1-1 0 0,1 0 0 0 0,-1 0 0 0 0,-6 8 1 0 0,9-10-102 0 0,1 0 1 0 0,0 1 0 0 0,0-1 0 0 0,1 1 0 0 0,-1 0 0 0 0,1 0-1 0 0,0 0 1 0 0,0 1 0 0 0,1-1 0 0 0,-1 1 0 0 0,1-1 0 0 0,1 1-1 0 0,-1 0 1 0 0,1 0 0 0 0,0 0 0 0 0,0-1 0 0 0,0 1 0 0 0,1 0-1 0 0,0 0 1 0 0,1 0 0 0 0,-1 0 0 0 0,2 8 0 0 0,0-10-72 0 0,0 0 0 0 0,0-1 1 0 0,0 1-1 0 0,0-1 1 0 0,1 1-1 0 0,-1-1 0 0 0,1 0 1 0 0,0 0-1 0 0,0 0 0 0 0,0-1 1 0 0,0 1-1 0 0,1-1 0 0 0,-1 1 1 0 0,1-1-1 0 0,-1 0 1 0 0,6 2-1 0 0,5 2-296 0 0,0 0 1 0 0,0-1-1 0 0,16 3 0 0 0,-8-4-875 0 0,1-1 0 0 0,0-1 0 0 0,-1-1-1 0 0,1 0 1 0 0,0-2 0 0 0,26-4 0 0 0,-17 0-1832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1.036"/>
    </inkml:context>
    <inkml:brush xml:id="br0">
      <inkml:brushProperty name="width" value="0.1" units="cm"/>
      <inkml:brushProperty name="height" value="0.1" units="cm"/>
      <inkml:brushProperty name="color" value="#FFFFFF"/>
    </inkml:brush>
  </inkml:definitions>
  <inkml:trace contextRef="#ctx0" brushRef="#br0">0 114 5072 0 0,'7'-5'341'0'0,"-1"1"-1"0"0,1 0 1 0 0,0 0-1 0 0,0 0 0 0 0,0 1 1 0 0,0 0-1 0 0,1 1 0 0 0,-1-1 1 0 0,1 2-1 0 0,12-3 0 0 0,4-1-63 0 0,242-64 1321 0 0,-264 68-1510 0 0,1 1 1 0 0,-1-1-1 0 0,0 1 1 0 0,1 0-1 0 0,-1-1 1 0 0,1 1-1 0 0,0 0 0 0 0,-1 1 1 0 0,1-1-1 0 0,-1 0 1 0 0,1 1-1 0 0,-1-1 1 0 0,0 1-1 0 0,1 0 1 0 0,-1 0-1 0 0,0 0 0 0 0,1 0 1 0 0,3 2-1 0 0,-3 0 17 0 0,1 0 0 0 0,-1 0 0 0 0,0 0 0 0 0,0 0 0 0 0,-1 1 0 0 0,1-1 0 0 0,-1 1 0 0 0,1 0 0 0 0,-1 0 0 0 0,2 4 0 0 0,2 11 251 0 0,0-1-1 0 0,0 1 1 0 0,4 38 0 0 0,-9-46-198 0 0,3 18-167 0 0,5 29 1183 0 0,0-32-3106 0 0,6-6-3683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1.407"/>
    </inkml:context>
    <inkml:brush xml:id="br0">
      <inkml:brushProperty name="width" value="0.1" units="cm"/>
      <inkml:brushProperty name="height" value="0.1" units="cm"/>
      <inkml:brushProperty name="color" value="#FFFFFF"/>
    </inkml:brush>
  </inkml:definitions>
  <inkml:trace contextRef="#ctx0" brushRef="#br0">29 65 5817 0 0,'-9'-14'1068'0'0,"3"3"-284"0"0,0 1-436 0 0,1 2-36 0 0,2 2-648 0 0,3 1-536 0 0,0 3-176 0 0,10-5-2825 0 0,-4 5 2985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1.998"/>
    </inkml:context>
    <inkml:brush xml:id="br0">
      <inkml:brushProperty name="width" value="0.1" units="cm"/>
      <inkml:brushProperty name="height" value="0.1" units="cm"/>
      <inkml:brushProperty name="color" value="#FFFFFF"/>
    </inkml:brush>
  </inkml:definitions>
  <inkml:trace contextRef="#ctx0" brushRef="#br0">258 53 2292 0 0,'-27'10'11691'0'0,"-15"17"-9078"0"0,-43 36-2311 0 0,75-54-187 0 0,1 1 1 0 0,-1-1 0 0 0,2 2 0 0 0,-1-1 0 0 0,1 1 0 0 0,1 1-1 0 0,0-1 1 0 0,1 1 0 0 0,0 1 0 0 0,1-1 0 0 0,0 1 0 0 0,-3 16 0 0 0,6-24-83 0 0,1 1 0 0 0,0 0 0 0 0,0-1 1 0 0,1 1-1 0 0,-1 0 0 0 0,1 0 1 0 0,1 0-1 0 0,-1 0 0 0 0,1-1 0 0 0,0 1 1 0 0,0 0-1 0 0,1-1 0 0 0,-1 1 1 0 0,1-1-1 0 0,1 1 0 0 0,-1-1 1 0 0,1 0-1 0 0,0 0 0 0 0,0 0 0 0 0,0 0 1 0 0,1 0-1 0 0,-1-1 0 0 0,1 0 1 0 0,0 1-1 0 0,1-1 0 0 0,-1-1 1 0 0,1 1-1 0 0,-1-1 0 0 0,1 0 0 0 0,9 5 1 0 0,-10-6-65 0 0,-1 0 0 0 0,1 0 1 0 0,0-1-1 0 0,1 1 0 0 0,-1-1 1 0 0,0 0-1 0 0,0 0 0 0 0,1 0 0 0 0,-1 0 1 0 0,0-1-1 0 0,1 0 0 0 0,-1 0 1 0 0,0 0-1 0 0,1 0 0 0 0,-1-1 0 0 0,1 1 1 0 0,-1-1-1 0 0,0 0 0 0 0,0-1 1 0 0,0 1-1 0 0,0-1 0 0 0,0 0 1 0 0,0 0-1 0 0,0 0 0 0 0,0 0 0 0 0,0-1 1 0 0,-1 1-1 0 0,0-1 0 0 0,1 0 1 0 0,-1 0-1 0 0,0 0 0 0 0,0-1 0 0 0,-1 1 1 0 0,1-1-1 0 0,-1 0 0 0 0,4-6 1 0 0,3-12-99 0 0,-2-1 1 0 0,0 1 0 0 0,-2-1-1 0 0,0 0 1 0 0,-1-1 0 0 0,0-40 0 0 0,4-17 1362 0 0,-8 80-1218 0 0,0 0 0 0 0,0 0 0 0 0,1 0 1 0 0,-1-1-1 0 0,0 1 0 0 0,0 0 0 0 0,1 0 1 0 0,-1 0-1 0 0,1 0 0 0 0,-1-1 0 0 0,1 1 1 0 0,-1 0-1 0 0,1 0 0 0 0,0 0 0 0 0,-1 0 1 0 0,1 0-1 0 0,0 0 0 0 0,0 1 0 0 0,0-1 1 0 0,0 0-1 0 0,0 0 0 0 0,0 0 0 0 0,0 1 1 0 0,0-1-1 0 0,0 1 0 0 0,2-2 0 0 0,-1 2-1 0 0,0 0-1 0 0,0 0 0 0 0,1 0 0 0 0,-1 0 0 0 0,0 0 0 0 0,0 0 0 0 0,0 1 0 0 0,1-1 0 0 0,-1 1 0 0 0,0 0 0 0 0,0-1 0 0 0,0 1 0 0 0,3 2 1 0 0,3 1 7 0 0,0 1 0 0 0,-1 0 0 0 0,1 1 0 0 0,-1-1 0 0 0,0 1 0 0 0,7 8 0 0 0,-4-1-60 0 0,-1-1 0 0 0,0 1 0 0 0,0 1 0 0 0,-1-1 0 0 0,-1 1 0 0 0,0 1 0 0 0,-1-1 0 0 0,-1 1 0 0 0,0 0 0 0 0,-1 1 0 0 0,-1-1 0 0 0,0 1 0 0 0,1 23 0 0 0,-4-39 27 0 0,0 1 1 0 0,0-1-1 0 0,0 1 1 0 0,0-1 0 0 0,0 1-1 0 0,0-1 1 0 0,0 1-1 0 0,0-1 1 0 0,0 1-1 0 0,0-1 1 0 0,0 1 0 0 0,0-1-1 0 0,0 1 1 0 0,0-1-1 0 0,0 1 1 0 0,-1-1-1 0 0,1 0 1 0 0,0 1 0 0 0,0-1-1 0 0,-1 1 1 0 0,1-1-1 0 0,0 1 1 0 0,-1-1-1 0 0,1 0 1 0 0,0 1 0 0 0,-1-1-1 0 0,1 0 1 0 0,0 0-1 0 0,-1 1 1 0 0,1-1-1 0 0,-1 0 1 0 0,1 0 0 0 0,-1 1-1 0 0,1-1 1 0 0,0 0-1 0 0,-1 0 1 0 0,1 0-1 0 0,-1 0 1 0 0,1 0 0 0 0,-1 0-1 0 0,1 0 1 0 0,-1 0-1 0 0,1 0 1 0 0,-1 0-1 0 0,1 0 1 0 0,-1 0 0 0 0,1 0-1 0 0,-1 0 1 0 0,1 0-1 0 0,-1-1 1 0 0,-1 1-7 0 0,0-1 0 0 0,1 0 0 0 0,-1 1 0 0 0,1-1 0 0 0,-1 0 0 0 0,1 0 0 0 0,-1 0 0 0 0,1-1 0 0 0,0 1 0 0 0,0 0 0 0 0,-1 0 0 0 0,1-1 0 0 0,-1-1 0 0 0,-4-9 40 0 0,1 0-1 0 0,1 0 1 0 0,0-1-1 0 0,1 1 1 0 0,0-1-1 0 0,1 0 1 0 0,0 1-1 0 0,1-1 1 0 0,1 0-1 0 0,0 0 0 0 0,1 0 1 0 0,0 0-1 0 0,1 0 1 0 0,4-15-1 0 0,-4 16 15 0 0,1 1 0 0 0,0 0 0 0 0,1 0 0 0 0,1 0 0 0 0,-1 0 0 0 0,2 1 0 0 0,0-1 1 0 0,0 1-1 0 0,0 1 0 0 0,1-1 0 0 0,1 1 0 0 0,0 0 0 0 0,0 1 0 0 0,1 0 0 0 0,17-13 0 0 0,-23 19-36 0 0,1 0-1 0 0,-1 0 1 0 0,1 0 0 0 0,0 0 0 0 0,0 1 0 0 0,0-1 0 0 0,0 1 0 0 0,0 0-1 0 0,0 1 1 0 0,0-1 0 0 0,0 1 0 0 0,0-1 0 0 0,0 1 0 0 0,0 0-1 0 0,1 1 1 0 0,-1-1 0 0 0,0 1 0 0 0,6 1 0 0 0,-5 0 4 0 0,1 1 0 0 0,-1-1 0 0 0,0 1 0 0 0,0 0 0 0 0,0 1 0 0 0,-1-1 0 0 0,1 1 0 0 0,-1 0 0 0 0,0 0 0 0 0,0 0 0 0 0,6 9 0 0 0,0 2 29 0 0,-1 0-1 0 0,0 1 1 0 0,-2-1-1 0 0,0 2 0 0 0,0-1 1 0 0,-2 1-1 0 0,6 28 1 0 0,-7-20-193 0 0,-2-1 0 0 0,-1 0 0 0 0,-3 32 0 0 0,1-1-7887 0 0,1-50 6257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2.386"/>
    </inkml:context>
    <inkml:brush xml:id="br0">
      <inkml:brushProperty name="width" value="0.1" units="cm"/>
      <inkml:brushProperty name="height" value="0.1" units="cm"/>
      <inkml:brushProperty name="color" value="#FFFFFF"/>
    </inkml:brush>
  </inkml:definitions>
  <inkml:trace contextRef="#ctx0" brushRef="#br0">0 16 6317 0 0,'3'-5'1112'0'0,"-2"2"-152"0"0,1 0-220 0 0,-2 1-496 0 0,1-1-20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3.476"/>
    </inkml:context>
    <inkml:brush xml:id="br0">
      <inkml:brushProperty name="width" value="0.1" units="cm"/>
      <inkml:brushProperty name="height" value="0.1" units="cm"/>
      <inkml:brushProperty name="color" value="#FFFFFF"/>
    </inkml:brush>
  </inkml:definitions>
  <inkml:trace contextRef="#ctx0" brushRef="#br0">143 67 1768 0 0,'-1'0'336'0'0,"-1"1"0"0"0,1-1 0 0 0,0 0 0 0 0,0 0 0 0 0,0-1-1 0 0,0 1 1 0 0,0 0 0 0 0,0 0 0 0 0,0 0 0 0 0,0-1 0 0 0,0 1 0 0 0,0-1 0 0 0,0 1 0 0 0,0 0-1 0 0,1-1 1 0 0,-1 0 0 0 0,0 1 0 0 0,-1-2 0 0 0,1 1-192 0 0,1 1 0 0 0,0-1 0 0 0,0 1 0 0 0,-1-1 0 0 0,1 0 0 0 0,0 1 0 0 0,0-1 0 0 0,0 1 1 0 0,0-1-1 0 0,0 0 0 0 0,0 1 0 0 0,0-1 0 0 0,0 0 0 0 0,0 1 0 0 0,0-1 0 0 0,0 1 0 0 0,0-1 0 0 0,0 0 0 0 0,0 1 0 0 0,1-1 0 0 0,-1 0 0 0 0,0 0 0 0 0,2-1 18 0 0,-1-1 0 0 0,1 1 0 0 0,-1-1 0 0 0,1 1 0 0 0,0 0 0 0 0,0-1 0 0 0,0 1 0 0 0,0 0 0 0 0,0 0 0 0 0,1 1 0 0 0,3-4 0 0 0,-2 3-42 0 0,0 0-1 0 0,0 0 1 0 0,1 0-1 0 0,-1 0 1 0 0,0 1-1 0 0,1-1 1 0 0,-1 1 0 0 0,1 0-1 0 0,0 1 1 0 0,-1-1-1 0 0,1 1 1 0 0,0 0-1 0 0,4 0 1 0 0,-8 0-105 0 0,0 1 0 0 0,-1-1 0 0 0,1 1 0 0 0,0-1-1 0 0,-1 1 1 0 0,1 0 0 0 0,-1-1 0 0 0,1 1 0 0 0,-1-1 0 0 0,1 1 0 0 0,-1 0 0 0 0,1 0 0 0 0,-1-1 0 0 0,1 1 0 0 0,-1 0 0 0 0,0 0 0 0 0,0-1 0 0 0,1 1 0 0 0,-1 0 0 0 0,0 0 0 0 0,0 0 0 0 0,0-1 0 0 0,0 1 0 0 0,0 0 0 0 0,0 0-1 0 0,0 0 1 0 0,0 0 0 0 0,0-1 0 0 0,0 1 0 0 0,0 0 0 0 0,-1 0 0 0 0,1 0 0 0 0,0-1 0 0 0,0 1 0 0 0,-2 1 0 0 0,-9 28 121 0 0,-4-6-89 0 0,-2-2-1 0 0,0 0 1 0 0,-1 0-1 0 0,-1-2 1 0 0,0 0-1 0 0,-33 24 1 0 0,56-42-88 0 0,1-1 1 0 0,-1 0 0 0 0,1 0 0 0 0,-1 0-1 0 0,1-1 1 0 0,0 1 0 0 0,6-1-1 0 0,2 1 0 0 0,3 0 8 0 0,-1 1 1 0 0,1 1-1 0 0,-1 1 0 0 0,0 0 1 0 0,0 1-1 0 0,25 12 0 0 0,-35-15 32 0 0,0 1 0 0 0,0 0 0 0 0,0 1 0 0 0,-1-1 0 0 0,1 1 0 0 0,-1 0-1 0 0,0 0 1 0 0,0 1 0 0 0,0-1 0 0 0,0 1 0 0 0,-1 0 0 0 0,0 0 0 0 0,0 0 0 0 0,0 0-1 0 0,0 1 1 0 0,-1-1 0 0 0,0 1 0 0 0,0-1 0 0 0,-1 1 0 0 0,0 0 0 0 0,1 7-1 0 0,-1-8 6 0 0,-1 1-1 0 0,0 0 0 0 0,0-1 1 0 0,0 1-1 0 0,-1-1 0 0 0,0 1 0 0 0,0-1 1 0 0,0 1-1 0 0,-1-1 0 0 0,0 0 1 0 0,0 1-1 0 0,0-1 0 0 0,0 0 0 0 0,-1 0 1 0 0,-4 6-1 0 0,2-5 18 0 0,0 0 1 0 0,0-1-1 0 0,-1 0 0 0 0,0 0 1 0 0,0 0-1 0 0,0 0 1 0 0,0-1-1 0 0,-1 0 0 0 0,0 0 1 0 0,-10 3-1 0 0,7-3-55 0 0,0 0-1 0 0,0-1 1 0 0,-1 0-1 0 0,1-1 1 0 0,-1 0-1 0 0,1-1 1 0 0,-1 0-1 0 0,0-1 1 0 0,0 0 0 0 0,1-1-1 0 0,-1 0 1 0 0,0 0-1 0 0,1-1 1 0 0,-1-1-1 0 0,1 0 1 0 0,-13-5-1 0 0,21 7-211 0 0,0 1-1 0 0,1-1 0 0 0,-1 0 0 0 0,1 1 0 0 0,0-1 0 0 0,-1 0 0 0 0,1 0 1 0 0,0 0-1 0 0,-1 0 0 0 0,1 0 0 0 0,0-1 0 0 0,0 1 0 0 0,0 0 0 0 0,0 0 1 0 0,0-1-1 0 0,0 1 0 0 0,0-1 0 0 0,1 1 0 0 0,-1-1 0 0 0,0 1 1 0 0,1-1-1 0 0,-1 1 0 0 0,1-1 0 0 0,0 0 0 0 0,-1 1 0 0 0,1-1 0 0 0,0 1 1 0 0,0-3-1 0 0,0-4-2624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4.077"/>
    </inkml:context>
    <inkml:brush xml:id="br0">
      <inkml:brushProperty name="width" value="0.1" units="cm"/>
      <inkml:brushProperty name="height" value="0.1" units="cm"/>
      <inkml:brushProperty name="color" value="#FFFFFF"/>
    </inkml:brush>
  </inkml:definitions>
  <inkml:trace contextRef="#ctx0" brushRef="#br0">637 90 4400 0 0,'-7'-8'294'0'0,"-1"0"-1"0"0,1 1 0 0 0,-1-1 0 0 0,-1 2 1 0 0,0-1-1 0 0,1 1 0 0 0,-2 0 0 0 0,1 1 0 0 0,-1 0 1 0 0,0 1-1 0 0,0 0 0 0 0,0 0 0 0 0,0 1 1 0 0,-1 1-1 0 0,1-1 0 0 0,-1 2 0 0 0,0-1 0 0 0,0 2 1 0 0,1-1-1 0 0,-1 1 0 0 0,0 1 0 0 0,0 0 0 0 0,-17 4 1 0 0,10 0-146 0 0,0 0 0 0 0,0 0 0 0 0,1 2 1 0 0,0 0-1 0 0,0 1 0 0 0,1 1 0 0 0,0 0 0 0 0,0 1 1 0 0,1 1-1 0 0,0 1 0 0 0,1 0 0 0 0,1 0 0 0 0,0 2 1 0 0,0-1-1 0 0,-19 29 0 0 0,17-19 4 0 0,0 1 0 0 0,1 0 1 0 0,2 0-1 0 0,0 1 0 0 0,2 1 0 0 0,1 0 0 0 0,0 1 0 0 0,2-1 0 0 0,2 1 1 0 0,-4 30-1 0 0,8-31-80 0 0,0-1-1 0 0,2 1 1 0 0,0-1 0 0 0,2 1 0 0 0,1-1-1 0 0,1 0 1 0 0,1 0 0 0 0,1 0 0 0 0,1-1-1 0 0,12 24 1 0 0,-11-31-24 0 0,1 1 1 0 0,2-1-1 0 0,-1-1 0 0 0,2 0 1 0 0,0 0-1 0 0,1-2 0 0 0,0 1 0 0 0,1-2 1 0 0,1 0-1 0 0,0-1 0 0 0,1 0 1 0 0,0-2-1 0 0,1 0 0 0 0,0 0 0 0 0,0-2 1 0 0,1 0-1 0 0,28 6 0 0 0,-23-7-25 0 0,1-2 0 0 0,0-1 0 0 0,0 0-1 0 0,0-2 1 0 0,1-1 0 0 0,-1-2-1 0 0,0 0 1 0 0,1-1 0 0 0,-1-2 0 0 0,0 0-1 0 0,-1-2 1 0 0,1 0 0 0 0,38-17 0 0 0,-45 14-38 0 0,0 0 1 0 0,0-1-1 0 0,-1 0 1 0 0,-1-2-1 0 0,0 0 1 0 0,0-1-1 0 0,-1 0 1 0 0,18-23 0 0 0,-21 21 0 0 0,-1-1 0 0 0,-1-1 0 0 0,-1 0 1 0 0,0 0-1 0 0,-1-1 0 0 0,-1 0 0 0 0,-1 0 1 0 0,0-1-1 0 0,-1 1 0 0 0,-1-1 1 0 0,-1-1-1 0 0,1-35 0 0 0,-4 25 7 0 0,-1 0 0 0 0,-1 0 0 0 0,-2 0 0 0 0,-1 1 0 0 0,-1-1-1 0 0,-2 1 1 0 0,-16-42 0 0 0,22 64 10 0 0,-1-1 0 0 0,0 1 0 0 0,-1 0 0 0 0,1 0-1 0 0,-1 0 1 0 0,-1 0 0 0 0,1 1 0 0 0,-7-8 0 0 0,-2-2 14 0 0,3 4-55 0 0,0 1 0 0 0,-1 0 0 0 0,-1 1 0 0 0,1 0 0 0 0,-1 0 0 0 0,-1 2 0 0 0,0-1 0 0 0,0 2 0 0 0,-16-8 1 0 0,16 10-716 0 0,0 0 1 0 0,-1 1-1 0 0,0 0 1 0 0,0 1-1 0 0,0 1 1 0 0,0 0-1 0 0,0 1 1 0 0,0 0-1 0 0,-1 2 1 0 0,1-1 0 0 0,-16 4-1 0 0,5-2-2007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5.596"/>
    </inkml:context>
    <inkml:brush xml:id="br0">
      <inkml:brushProperty name="width" value="0.1" units="cm"/>
      <inkml:brushProperty name="height" value="0.1" units="cm"/>
      <inkml:brushProperty name="color" value="#FFFFFF"/>
    </inkml:brush>
  </inkml:definitions>
  <inkml:trace contextRef="#ctx0" brushRef="#br0">11 112 5725 0 0,'-1'-1'121'0'0,"0"1"0"0"0,0-1 1 0 0,0 0-1 0 0,1 1 1 0 0,-1-1-1 0 0,0 0 1 0 0,1 0-1 0 0,-1 1 1 0 0,1-1-1 0 0,-1 0 1 0 0,1 0-1 0 0,-1 0 1 0 0,1 0-1 0 0,0 0 1 0 0,-1 0-1 0 0,1 0 1 0 0,0 0-1 0 0,0 0 1 0 0,0 0-1 0 0,-1 0 1 0 0,1 0-1 0 0,0 0 1 0 0,0 0-1 0 0,1 0 1 0 0,-1 0-1 0 0,0 0 1 0 0,0 0-1 0 0,0 0 1 0 0,1 1-1 0 0,-1-1 0 0 0,0 0 1 0 0,1 0-1 0 0,-1 0 1 0 0,1 0-1 0 0,-1 0 1 0 0,1 0-1 0 0,-1 1 1 0 0,1-1-1 0 0,0 0 1 0 0,-1 0-1 0 0,1 1 1 0 0,0-1-1 0 0,0 0 1 0 0,0 1-1 0 0,-1-1 1 0 0,1 1-1 0 0,0-1 1 0 0,0 1-1 0 0,0 0 1 0 0,0-1-1 0 0,1 0 1 0 0,8-3 23 0 0,0 1 0 0 0,0 0 1 0 0,21-4-1 0 0,-22 6 133 0 0,7-3-173 0 0,78-16 319 0 0,103-7 0 0 0,-154 27-3233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5.987"/>
    </inkml:context>
    <inkml:brush xml:id="br0">
      <inkml:brushProperty name="width" value="0.1" units="cm"/>
      <inkml:brushProperty name="height" value="0.1" units="cm"/>
      <inkml:brushProperty name="color" value="#FFFFFF"/>
    </inkml:brush>
  </inkml:definitions>
  <inkml:trace contextRef="#ctx0" brushRef="#br0">91 1 4832 0 0,'-3'0'197'0'0,"0"1"0"0"0,0-1 0 0 0,0 1-1 0 0,0 0 1 0 0,1 0 0 0 0,-1 0 0 0 0,0 1-1 0 0,0-1 1 0 0,1 1 0 0 0,-1-1 0 0 0,1 1-1 0 0,-1 0 1 0 0,1 0 0 0 0,0 0 0 0 0,-1 0-1 0 0,1 0 1 0 0,0 1 0 0 0,0-1 0 0 0,1 1 0 0 0,-1-1-1 0 0,1 1 1 0 0,-1 0 0 0 0,1-1 0 0 0,0 1-1 0 0,0 0 1 0 0,-1 4 0 0 0,-4 11 354 0 0,1 0 0 0 0,-6 38 0 0 0,10-51-375 0 0,-3 33 417 0 0,1-1 0 0 0,2 1-1 0 0,7 73 1 0 0,30 110 832 0 0,-36-220-1419 0 0,0 3 31 0 0,1-1-1 0 0,0 1 1 0 0,-1-1-1 0 0,1 0 0 0 0,1 1 1 0 0,-1-1-1 0 0,0 0 1 0 0,1 0-1 0 0,-1 0 1 0 0,1 0-1 0 0,0 0 1 0 0,4 5-1 0 0,-4-7-11 0 0,1 1 0 0 0,0-1-1 0 0,-1 1 1 0 0,1-1 0 0 0,0 0 0 0 0,0 0-1 0 0,0 0 1 0 0,-1 0 0 0 0,1 0-1 0 0,0-1 1 0 0,0 0 0 0 0,0 1-1 0 0,0-1 1 0 0,1 0 0 0 0,2-1 0 0 0,29 0-511 0 0,-1-2 1 0 0,66-15-1 0 0,10-10-5798 0 0,-99 25 3108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6.376"/>
    </inkml:context>
    <inkml:brush xml:id="br0">
      <inkml:brushProperty name="width" value="0.1" units="cm"/>
      <inkml:brushProperty name="height" value="0.1" units="cm"/>
      <inkml:brushProperty name="color" value="#FFFFFF"/>
    </inkml:brush>
  </inkml:definitions>
  <inkml:trace contextRef="#ctx0" brushRef="#br0">21 133 5188 0 0,'-2'0'149'0'0,"1"-1"0"0"0,-1 0 0 0 0,1 0 0 0 0,0 0 0 0 0,-1 0 0 0 0,1 0 0 0 0,0 0 0 0 0,0 0 0 0 0,0 0 0 0 0,-1-1 0 0 0,1 1 0 0 0,1 0 0 0 0,-1-1 0 0 0,0 1 0 0 0,0 0 0 0 0,-1-3 0 0 0,2 3-75 0 0,0 0 0 0 0,0 0 1 0 0,0 0-1 0 0,0 0 0 0 0,1 0 0 0 0,-1 0 0 0 0,0 1 1 0 0,0-1-1 0 0,0 0 0 0 0,1 0 0 0 0,-1 0 1 0 0,0 0-1 0 0,1 1 0 0 0,-1-1 0 0 0,1 0 0 0 0,-1 0 1 0 0,1 1-1 0 0,-1-1 0 0 0,1 0 0 0 0,0 1 1 0 0,-1-1-1 0 0,2 0 0 0 0,4-4 40 0 0,1 1 0 0 0,0 0-1 0 0,0 1 1 0 0,0-1 0 0 0,1 1 0 0 0,11-3-1 0 0,39-8-1103 0 0,93-11 0 0 0,30 4-4516 0 0,-146 18 4516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6.758"/>
    </inkml:context>
    <inkml:brush xml:id="br0">
      <inkml:brushProperty name="width" value="0.1" units="cm"/>
      <inkml:brushProperty name="height" value="0.1" units="cm"/>
      <inkml:brushProperty name="color" value="#FFFFFF"/>
    </inkml:brush>
  </inkml:definitions>
  <inkml:trace contextRef="#ctx0" brushRef="#br0">376 23 1744 0 0,'18'-13'3381'0'0,"-5"4"1363"0"0,-23 21-2621 0 0,-106 121-18 0 0,65-75-1920 0 0,-43 53 1259 0 0,54-53-3367 0 0,9 5-3863 0 0</inkml:trace>
  <inkml:trace contextRef="#ctx0" brushRef="#br0" timeOffset="1">1 113 4928 0 0,'-1'-11'491'0'0,"4"-16"2295"0"0,5 23-1394 0 0,8 10-531 0 0,4 9-399 0 0,-1 0 0 0 0,-1 1 0 0 0,0 1 0 0 0,16 20 0 0 0,21 21 182 0 0,-15-19-1238 0 0,1-2-1 0 0,81 55 1 0 0,-79-68-2261 0 0,-18-12-122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4.083"/>
    </inkml:context>
    <inkml:brush xml:id="br0">
      <inkml:brushProperty name="width" value="0.1" units="cm"/>
      <inkml:brushProperty name="height" value="0.1" units="cm"/>
      <inkml:brushProperty name="color" value="#FFFFFF"/>
    </inkml:brush>
  </inkml:definitions>
  <inkml:trace contextRef="#ctx0" brushRef="#br0">357 130 4460 0 0,'0'-3'322'0'0,"1"0"0"0"0,-1 0 1 0 0,0 0-1 0 0,0 0 0 0 0,0 0 0 0 0,0-1 0 0 0,0 1 0 0 0,-1 0 0 0 0,1 0 0 0 0,-1 0 0 0 0,0 1 0 0 0,0-1 0 0 0,0 0 0 0 0,0 0 0 0 0,0 0 0 0 0,-4-4 0 0 0,2 2-6 0 0,-1 0 0 0 0,0 1 0 0 0,0-1 0 0 0,0 1 0 0 0,-1 0-1 0 0,0 0 1 0 0,0 1 0 0 0,-6-5 0 0 0,2 3-10 0 0,1 1-1 0 0,-1-1 1 0 0,0 2-1 0 0,0-1 1 0 0,0 2-1 0 0,-1-1 1 0 0,1 1-1 0 0,-1 0 1 0 0,1 1-1 0 0,-19 0 1 0 0,19 2-162 0 0,-1 1 1 0 0,1 0-1 0 0,0 1 1 0 0,0 0-1 0 0,1 0 0 0 0,-1 1 1 0 0,1 0-1 0 0,0 1 1 0 0,0 0-1 0 0,0 0 1 0 0,0 0-1 0 0,1 1 0 0 0,0 1 1 0 0,-10 9-1 0 0,13-11-91 0 0,-1 0 0 0 0,1 1 0 0 0,0-1 0 0 0,0 1 0 0 0,0-1 0 0 0,1 1 0 0 0,0 0 0 0 0,0 1 0 0 0,0-1 0 0 0,1 0 0 0 0,0 1 0 0 0,0-1 0 0 0,1 1 0 0 0,0 0 0 0 0,0 0 0 0 0,0-1 0 0 0,1 1 0 0 0,0 0 0 0 0,0 0 0 0 0,3 10 0 0 0,-2-11-76 0 0,1-1 0 0 0,0 0 0 0 0,0 0-1 0 0,1 0 1 0 0,0 0 0 0 0,0 0 0 0 0,0 0 0 0 0,0-1 0 0 0,1 0 0 0 0,0 1 0 0 0,-1-1 0 0 0,2 0 0 0 0,-1-1 0 0 0,0 1 0 0 0,1-1 0 0 0,-1 0-1 0 0,1 0 1 0 0,0 0 0 0 0,0-1 0 0 0,0 0 0 0 0,1 0 0 0 0,7 2 0 0 0,-6-2-113 0 0,1 0 1 0 0,0-1-1 0 0,0 0 0 0 0,0 0 0 0 0,0-1 0 0 0,0 0 1 0 0,0 0-1 0 0,0-1 0 0 0,0 0 0 0 0,0 0 1 0 0,0-1-1 0 0,-1 0 0 0 0,1 0 0 0 0,-1-1 1 0 0,9-4-1 0 0,-4 1 64 0 0,-1-1 0 0 0,0-1 0 0 0,0 0 1 0 0,-1 0-1 0 0,0-1 0 0 0,-1 0 0 0 0,0-1 0 0 0,0 0 0 0 0,-1 0 1 0 0,0-1-1 0 0,0 0 0 0 0,-2 0 0 0 0,1-1 0 0 0,5-14 0 0 0,-8-9 902 0 0,-4 34-605 0 0,1 4-32 0 0,1 12-14 0 0,-1-3-231 0 0,0 0-1 0 0,2 0 0 0 0,-1 0 0 0 0,1-1 1 0 0,1 0-1 0 0,8 19 0 0 0,-9-26-254 0 0,-1 0 0 0 0,1 0-1 0 0,0 0 1 0 0,0-1 0 0 0,0 1-1 0 0,1-1 1 0 0,-1 1 0 0 0,1-1 0 0 0,0 0-1 0 0,0-1 1 0 0,0 1 0 0 0,0-1 0 0 0,0 1-1 0 0,0-1 1 0 0,1-1 0 0 0,-1 1-1 0 0,1-1 1 0 0,0 1 0 0 0,7 0 0 0 0,5 0-1402 0 0,4-2-1359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7.167"/>
    </inkml:context>
    <inkml:brush xml:id="br0">
      <inkml:brushProperty name="width" value="0.1" units="cm"/>
      <inkml:brushProperty name="height" value="0.1" units="cm"/>
      <inkml:brushProperty name="color" value="#FFFFFF"/>
    </inkml:brush>
  </inkml:definitions>
  <inkml:trace contextRef="#ctx0" brushRef="#br0">11 39 5973 0 0,'0'-4'485'0'0,"0"0"0"0"0,0 0 0 0 0,0 0 1 0 0,-1 0-1 0 0,0 0 0 0 0,0 0 1 0 0,-2-6-1 0 0,-2 27 1836 0 0,17 452 2272 0 0,-12-439-4463 0 0,6 156-331 0 0,-5-177-461 0 0,1 24 135 0 0,-1-10-7042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7.537"/>
    </inkml:context>
    <inkml:brush xml:id="br0">
      <inkml:brushProperty name="width" value="0.1" units="cm"/>
      <inkml:brushProperty name="height" value="0.1" units="cm"/>
      <inkml:brushProperty name="color" value="#FFFFFF"/>
    </inkml:brush>
  </inkml:definitions>
  <inkml:trace contextRef="#ctx0" brushRef="#br0">1 222 4172 0 0,'0'-14'425'0'0,"1"0"1"0"0,1 1-1 0 0,1-1 0 0 0,0 1 0 0 0,0-1 0 0 0,1 1 0 0 0,9-20 0 0 0,-9 27-289 0 0,0-1 0 0 0,0 1-1 0 0,1 0 1 0 0,-1 0 0 0 0,1 0-1 0 0,1 1 1 0 0,-1 0 0 0 0,1 0-1 0 0,0 0 1 0 0,0 1 0 0 0,0-1-1 0 0,1 1 1 0 0,-1 1 0 0 0,1 0 0 0 0,10-4-1 0 0,-11 5-70 0 0,-1 0 0 0 0,1 0 0 0 0,-1 1 0 0 0,1 0 0 0 0,0 0 0 0 0,0 0 0 0 0,-1 1 0 0 0,1 0 1 0 0,0 0-1 0 0,0 1 0 0 0,0-1 0 0 0,-1 1 0 0 0,1 0 0 0 0,0 1 0 0 0,-1-1 0 0 0,1 1 0 0 0,-1 1 0 0 0,0-1 0 0 0,1 1 0 0 0,-1-1 0 0 0,0 1 0 0 0,8 7 0 0 0,-6-4-6 0 0,-1 1 0 0 0,0-1 0 0 0,0 1 0 0 0,0 0 0 0 0,-1 1 0 0 0,0-1 0 0 0,-1 1 0 0 0,0 0 0 0 0,0 0 0 0 0,0 0 0 0 0,-1 1 0 0 0,0-1 0 0 0,-1 1 0 0 0,2 11 0 0 0,-2-9-2 0 0,-1 1 1 0 0,0 0-1 0 0,-1-1 0 0 0,0 1 0 0 0,-1 0 0 0 0,0-1 1 0 0,-1 1-1 0 0,0-1 0 0 0,-1 0 0 0 0,-7 22 0 0 0,6-25-27 0 0,0-1 0 0 0,0 1 0 0 0,0-1 0 0 0,-1 0 0 0 0,0 0 0 0 0,-1 0 0 0 0,1-1 0 0 0,-1 0 0 0 0,0 0 0 0 0,-1 0 0 0 0,1-1-1 0 0,-1 0 1 0 0,-1 0 0 0 0,1-1 0 0 0,-14 7 0 0 0,15-9-139 0 0,-1 1 1 0 0,0-1-1 0 0,0-1 0 0 0,0 1 0 0 0,0-1 1 0 0,-12 0-1 0 0,16-1-186 0 0,0 0 1 0 0,0 0-1 0 0,0 0 1 0 0,0-1-1 0 0,0 1 1 0 0,0-1 0 0 0,0 0-1 0 0,0 0 1 0 0,0 0-1 0 0,0 0 1 0 0,-3-2-1 0 0,-3-4-2746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7.926"/>
    </inkml:context>
    <inkml:brush xml:id="br0">
      <inkml:brushProperty name="width" value="0.1" units="cm"/>
      <inkml:brushProperty name="height" value="0.1" units="cm"/>
      <inkml:brushProperty name="color" value="#FFFFFF"/>
    </inkml:brush>
  </inkml:definitions>
  <inkml:trace contextRef="#ctx0" brushRef="#br0">0 3 5412 0 0,'0'0'79'0'0,"0"0"-1"0"0,0-1 0 0 0,1 1 0 0 0,-1 0 1 0 0,0 0-1 0 0,0 0 0 0 0,0-1 0 0 0,1 1 1 0 0,-1 0-1 0 0,0 0 0 0 0,0 0 0 0 0,0 0 0 0 0,1 0 1 0 0,-1 0-1 0 0,0-1 0 0 0,0 1 0 0 0,1 0 1 0 0,-1 0-1 0 0,0 0 0 0 0,0 0 0 0 0,1 0 1 0 0,-1 0-1 0 0,0 0 0 0 0,0 0 0 0 0,1 0 0 0 0,-1 0 1 0 0,0 0-1 0 0,0 0 0 0 0,1 0 0 0 0,-1 0 1 0 0,0 0-1 0 0,0 0 0 0 0,1 1 0 0 0,-1-1 1 0 0,0 0-1 0 0,0 0 0 0 0,0 0 0 0 0,1 0 0 0 0,-1 0 1 0 0,0 0-1 0 0,0 1 0 0 0,0-1 0 0 0,1 0 1 0 0,-1 0-1 0 0,4 17 1705 0 0,-5 28-713 0 0,1-37-766 0 0,-1 22 150 0 0,1-1-1 0 0,2 0 0 0 0,7 45 0 0 0,-8-66-386 0 0,1 0 1 0 0,0 0-1 0 0,1 0 0 0 0,0 0 1 0 0,0 0-1 0 0,0-1 0 0 0,1 0 0 0 0,0 1 1 0 0,1-1-1 0 0,-1-1 0 0 0,1 1 0 0 0,1-1 1 0 0,-1 0-1 0 0,1 0 0 0 0,0 0 1 0 0,0-1-1 0 0,11 7 0 0 0,-14-10-46 0 0,0 0 0 0 0,1 0 1 0 0,-1 0-1 0 0,0-1 0 0 0,1 0 0 0 0,-1 0 0 0 0,1 1 1 0 0,0-2-1 0 0,-1 1 0 0 0,1 0 0 0 0,0-1 0 0 0,-1 0 1 0 0,1 0-1 0 0,0 0 0 0 0,0 0 0 0 0,-1-1 0 0 0,1 1 1 0 0,0-1-1 0 0,-1 0 0 0 0,1 0 0 0 0,-1 0 0 0 0,7-4 1 0 0,-6 3-10 0 0,-1-1 1 0 0,0 1 0 0 0,0-1 0 0 0,0 0-1 0 0,0 0 1 0 0,0 0 0 0 0,-1-1 0 0 0,1 1-1 0 0,-1-1 1 0 0,0 1 0 0 0,0-1 0 0 0,0 0-1 0 0,-1 0 1 0 0,1 0 0 0 0,-1 0 0 0 0,0 0-1 0 0,0 0 1 0 0,0 0 0 0 0,-1 0 0 0 0,1-5-1 0 0,-1-3-1 0 0,0-1 0 0 0,0 0 0 0 0,-1 1 0 0 0,-1-1-1 0 0,0 1 1 0 0,-1 0 0 0 0,0-1 0 0 0,-1 1-1 0 0,-1 1 1 0 0,1-1 0 0 0,-2 1 0 0 0,0-1 0 0 0,0 1-1 0 0,-1 1 1 0 0,0-1 0 0 0,-1 1 0 0 0,0 1-1 0 0,-18-17 1 0 0,23 23-19 0 0,-1 1-1 0 0,0-1 1 0 0,0 1 0 0 0,0 0-1 0 0,-1 0 1 0 0,1 1-1 0 0,0-1 1 0 0,-8-1 0 0 0,-12 3-1450 0 0,22 1 1171 0 0,1-1 0 0 0,0 1 1 0 0,0-1-1 0 0,0 1 0 0 0,-1-1 0 0 0,1 1 0 0 0,0 0 0 0 0,0-1 1 0 0,0 1-1 0 0,0 0 0 0 0,0 0 0 0 0,0 0 0 0 0,0 0 0 0 0,1 0 1 0 0,-1 0-1 0 0,-1 1 0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8.297"/>
    </inkml:context>
    <inkml:brush xml:id="br0">
      <inkml:brushProperty name="width" value="0.1" units="cm"/>
      <inkml:brushProperty name="height" value="0.1" units="cm"/>
      <inkml:brushProperty name="color" value="#FFFFFF"/>
    </inkml:brush>
  </inkml:definitions>
  <inkml:trace contextRef="#ctx0" brushRef="#br0">0 50 6013 0 0,'2'1'217'0'0,"-1"-1"0"0"0,1 1 0 0 0,-1 0 0 0 0,0-1 0 0 0,1 1 0 0 0,-1 0 0 0 0,0 0 1 0 0,0 0-1 0 0,0 0 0 0 0,1 0 0 0 0,-1 0 0 0 0,0 0 0 0 0,0 0 0 0 0,-1 0 0 0 0,1 1 0 0 0,0-1 1 0 0,0 0-1 0 0,0 1 0 0 0,-1-1 0 0 0,1 2 0 0 0,15 36 156 0 0,-13-31 73 0 0,9 25 94 0 0,-1 1 1 0 0,-2 1-1 0 0,-1 0 1 0 0,5 58-1 0 0,-13-54 43 0 0,-10-86-309 0 0,8 24-224 0 0,0 0 0 0 0,2-1-1 0 0,1 1 1 0 0,7-43 0 0 0,-6 52-9 0 0,1 1 0 0 0,0-1-1 0 0,1 1 1 0 0,1 0 0 0 0,0 1 0 0 0,1-1-1 0 0,0 1 1 0 0,1 0 0 0 0,13-18 0 0 0,-18 27-29 0 0,1 0 1 0 0,-1 0-1 0 0,1 0 1 0 0,0 1-1 0 0,0-1 1 0 0,0 1-1 0 0,0 0 1 0 0,0 0-1 0 0,0 0 1 0 0,0 0-1 0 0,1 0 1 0 0,-1 1-1 0 0,1 0 1 0 0,-1 0-1 0 0,1 0 1 0 0,0 0-1 0 0,-1 0 1 0 0,1 1-1 0 0,0-1 1 0 0,0 1-1 0 0,-1 0 1 0 0,1 0-1 0 0,0 0 1 0 0,0 1-1 0 0,-1-1 1 0 0,1 1-1 0 0,0 0 1 0 0,5 3-1 0 0,-1-1 26 0 0,-2 1 0 0 0,1 0 0 0 0,0 0 0 0 0,-1 1 0 0 0,0-1 0 0 0,0 1 0 0 0,0 1 0 0 0,0-1 0 0 0,-1 1 0 0 0,0 0 0 0 0,-1 1 0 0 0,1-1 0 0 0,3 8 1 0 0,1 3 155 0 0,0 2 1 0 0,-1-1 0 0 0,-1 1 0 0 0,-1 0 0 0 0,6 33 0 0 0,-2 22-1462 0 0,-8 4-6658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8.667"/>
    </inkml:context>
    <inkml:brush xml:id="br0">
      <inkml:brushProperty name="width" value="0.1" units="cm"/>
      <inkml:brushProperty name="height" value="0.1" units="cm"/>
      <inkml:brushProperty name="color" value="#FFFFFF"/>
    </inkml:brush>
  </inkml:definitions>
  <inkml:trace contextRef="#ctx0" brushRef="#br0">1 251 5925 0 0,'6'-5'581'0'0,"0"1"0"0"0,0 0 0 0 0,1 0 0 0 0,0 1 1 0 0,-1 0-1 0 0,1 0 0 0 0,13-3 0 0 0,22-10 263 0 0,-1-3-182 0 0,-17 8-256 0 0,33-19 0 0 0,-51 26-348 0 0,-1 1 0 0 0,0-1 1 0 0,0 1-1 0 0,-1-1 1 0 0,1-1-1 0 0,-1 1 0 0 0,0-1 1 0 0,0 0-1 0 0,0 0 0 0 0,-1 0 1 0 0,5-9-1 0 0,-7 12-9 0 0,0 0 0 0 0,0 0-1 0 0,0 0 1 0 0,0-1 0 0 0,-1 1 0 0 0,1 0 0 0 0,-1 0-1 0 0,0 0 1 0 0,1 0 0 0 0,-1-1 0 0 0,0 1-1 0 0,0 0 1 0 0,0 0 0 0 0,-1-1 0 0 0,1 1 0 0 0,-1 0-1 0 0,1 0 1 0 0,-1 0 0 0 0,1 0 0 0 0,-1 0 0 0 0,0 0-1 0 0,0 0 1 0 0,0 0 0 0 0,0 0 0 0 0,-1 0 0 0 0,1 0-1 0 0,-1 0 1 0 0,1 1 0 0 0,-1-1 0 0 0,1 1 0 0 0,-1-1-1 0 0,0 1 1 0 0,1 0 0 0 0,-1-1 0 0 0,0 1 0 0 0,0 0-1 0 0,0 0 1 0 0,0 0 0 0 0,0 1 0 0 0,0-1 0 0 0,-3 0-1 0 0,0-1 17 0 0,0 1 0 0 0,0 0 0 0 0,-1 0 1 0 0,1 0-1 0 0,0 1 0 0 0,0 0 0 0 0,-1 0 0 0 0,1 0 0 0 0,0 0 0 0 0,-1 1 0 0 0,1 0 0 0 0,0 0 0 0 0,0 1 0 0 0,0-1 0 0 0,0 1 0 0 0,-7 4 0 0 0,5-1 0 0 0,1 0-1 0 0,-1 0 1 0 0,1 0 0 0 0,0 1-1 0 0,1 0 1 0 0,0 1 0 0 0,0-1-1 0 0,0 1 1 0 0,0 0 0 0 0,1 0-1 0 0,1 0 1 0 0,-1 1 0 0 0,1 0-1 0 0,0-1 1 0 0,1 1 0 0 0,0 0-1 0 0,0 0 1 0 0,0 0 0 0 0,1 0 0 0 0,1 1-1 0 0,-1-1 1 0 0,1 0 0 0 0,2 10-1 0 0,-2-9-118 0 0,1-1 0 0 0,1 0 0 0 0,-1 1 1 0 0,2-1-1 0 0,-1 0 0 0 0,1 0 0 0 0,0 0 0 0 0,1-1 0 0 0,-1 1 0 0 0,2-1 0 0 0,-1 0 0 0 0,1 0 0 0 0,0 0 0 0 0,0 0 0 0 0,1-1 0 0 0,0 0 0 0 0,0 0 1 0 0,0-1-1 0 0,1 0 0 0 0,0 0 0 0 0,0 0 0 0 0,11 5 0 0 0,-10-6-493 0 0,0-1 0 0 0,0 0-1 0 0,0 0 1 0 0,1-1 0 0 0,-1 0 0 0 0,1 0 0 0 0,-1-1 0 0 0,1 0-1 0 0,0-1 1 0 0,-1 0 0 0 0,1 0 0 0 0,-1-1 0 0 0,1 0 0 0 0,9-2-1 0 0,-2-3-2478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9.036"/>
    </inkml:context>
    <inkml:brush xml:id="br0">
      <inkml:brushProperty name="width" value="0.1" units="cm"/>
      <inkml:brushProperty name="height" value="0.1" units="cm"/>
      <inkml:brushProperty name="color" value="#FFFFFF"/>
    </inkml:brush>
  </inkml:definitions>
  <inkml:trace contextRef="#ctx0" brushRef="#br0">15 136 3712 0 0,'11'-59'6781'0'0,"-22"103"-3935"0"0,8-34-2700 0 0,0-1 1 0 0,1 1-1 0 0,0 0 1 0 0,0 11-1 0 0,2-13-70 0 0,-2 20-24 0 0,1 0 1 0 0,2 0-1 0 0,1-1 0 0 0,1 1 0 0 0,1 0 0 0 0,9 28 1 0 0,-13-56-61 0 0,0 0 0 0 0,0 0 0 0 0,0 1 0 0 0,0-1 0 0 0,0 0-1 0 0,0 0 1 0 0,0 0 0 0 0,0 1 0 0 0,0-1 0 0 0,0 0 0 0 0,0 0 0 0 0,0 0 0 0 0,0 1 0 0 0,0-1 0 0 0,0 0 0 0 0,0 0 0 0 0,0 0 0 0 0,0 1 0 0 0,0-1 0 0 0,1 0 0 0 0,-1 0 0 0 0,0 0 0 0 0,0 0 0 0 0,0 0 0 0 0,0 1 0 0 0,0-1 0 0 0,1 0 0 0 0,-1 0 0 0 0,0 0 0 0 0,0 0 0 0 0,0 0 0 0 0,0 0 0 0 0,1 0 0 0 0,-1 0 0 0 0,0 0 0 0 0,0 0-1 0 0,0 0 1 0 0,1 1 0 0 0,-1-1 0 0 0,0 0 0 0 0,0 0 0 0 0,0 0 0 0 0,1 0 0 0 0,-1-1 0 0 0,0 1 0 0 0,0 0 0 0 0,1 0 0 0 0,4-11-81 0 0,2-16 160 0 0,-7 27-73 0 0,13-98 360 0 0,-11 69-120 0 0,2 0 1 0 0,1 0-1 0 0,1 0 0 0 0,1 1 1 0 0,16-40-1 0 0,-20 63-198 0 0,-1 0 1 0 0,1 0-1 0 0,1 0 0 0 0,-1 0 1 0 0,1 0-1 0 0,-1 1 1 0 0,1 0-1 0 0,0 0 1 0 0,1 0-1 0 0,-1 0 0 0 0,9-5 1 0 0,-10 7-19 0 0,0 1 1 0 0,-1 0-1 0 0,1 0 1 0 0,0 0-1 0 0,-1 0 1 0 0,1 0-1 0 0,0 1 1 0 0,0-1-1 0 0,0 1 0 0 0,0 0 1 0 0,0 0-1 0 0,-1 0 1 0 0,1 0-1 0 0,0 0 1 0 0,0 0-1 0 0,0 1 1 0 0,0 0-1 0 0,0-1 1 0 0,-1 1-1 0 0,1 0 1 0 0,0 1-1 0 0,-1-1 1 0 0,1 0-1 0 0,4 3 1 0 0,2 4 56 0 0,1 0 0 0 0,-1 0 1 0 0,-1 0-1 0 0,0 1 1 0 0,0 0-1 0 0,0 1 1 0 0,-1 0-1 0 0,-1 0 0 0 0,0 0 1 0 0,0 1-1 0 0,8 21 1 0 0,-10-18-109 0 0,1-1 0 0 0,-2 1 0 0 0,0 0 0 0 0,0 0 0 0 0,-1 0 0 0 0,-1 0 0 0 0,0 0 0 0 0,-1 1 0 0 0,-4 25 0 0 0,1-27-821 0 0,0 3-1551 0 0,2-5-2211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9.436"/>
    </inkml:context>
    <inkml:brush xml:id="br0">
      <inkml:brushProperty name="width" value="0.1" units="cm"/>
      <inkml:brushProperty name="height" value="0.1" units="cm"/>
      <inkml:brushProperty name="color" value="#FFFFFF"/>
    </inkml:brush>
  </inkml:definitions>
  <inkml:trace contextRef="#ctx0" brushRef="#br0">251 45 6977 0 0,'-5'-20'1509'0'0,"-1"-4"2480"0"0,8 47-1704 0 0,1 27-1259 0 0,-2 63 1 0 0,-2-51-590 0 0,-1 36 70 0 0,2 85 202 0 0,2-160-586 0 0,1 0 1 0 0,0 0-1 0 0,2 0 0 0 0,1 0 0 0 0,15 37 1 0 0,-17-52-83 0 0,0 0 0 0 0,1-1 0 0 0,0 0 1 0 0,1 0-1 0 0,-1 0 0 0 0,1-1 0 0 0,0 1 1 0 0,1-1-1 0 0,7 5 0 0 0,-12-9-215 0 0,1-1 0 0 0,0 1 0 0 0,0 0 0 0 0,-1-1 0 0 0,1 0 0 0 0,0 1 0 0 0,0-1 0 0 0,1 0 0 0 0,-1-1 0 0 0,0 1 0 0 0,0 0 0 0 0,4-1 0 0 0,-5 0-172 0 0,0 0 1 0 0,0 0-1 0 0,0-1 0 0 0,0 1 0 0 0,0-1 1 0 0,0 0-1 0 0,0 1 0 0 0,-1-1 1 0 0,1 0-1 0 0,0 0 0 0 0,0 0 1 0 0,-1 0-1 0 0,1 0 0 0 0,0-1 1 0 0,-1 1-1 0 0,0 0 0 0 0,1-1 1 0 0,-1 1-1 0 0,0-1 0 0 0,1 0 1 0 0,0-2-1 0 0,2-4-1246 0 0,-1 0-1239 0 0</inkml:trace>
  <inkml:trace contextRef="#ctx0" brushRef="#br0" timeOffset="1">35 493 6329 0 0,'-31'-14'3657'0'0,"30"13"-3599"0"0,1 1-1 0 0,0 0 1 0 0,0 0-1 0 0,-1 0 1 0 0,1 0-1 0 0,0-1 1 0 0,0 1-1 0 0,0 0 1 0 0,0 0 0 0 0,-1 0-1 0 0,1-1 1 0 0,0 1-1 0 0,0 0 1 0 0,0 0-1 0 0,0-1 1 0 0,0 1-1 0 0,0 0 1 0 0,0 0 0 0 0,0-1-1 0 0,-1 1 1 0 0,1 0-1 0 0,0-1 1 0 0,0 1-1 0 0,0 0 1 0 0,0 0-1 0 0,0-1 1 0 0,1 1-1 0 0,-1 0 1 0 0,0 0 0 0 0,0-1-1 0 0,0 1 1 0 0,0 0-1 0 0,0 0 1 0 0,0-1-1 0 0,1 1 1 0 0,17-9 998 0 0,52-6-1983 0 0,129-11-1 0 0,-107 16-1279 0 0,-63 6-440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09.810"/>
    </inkml:context>
    <inkml:brush xml:id="br0">
      <inkml:brushProperty name="width" value="0.1" units="cm"/>
      <inkml:brushProperty name="height" value="0.1" units="cm"/>
      <inkml:brushProperty name="color" value="#FFFFFF"/>
    </inkml:brush>
  </inkml:definitions>
  <inkml:trace contextRef="#ctx0" brushRef="#br0">14 383 7745 0 0,'5'-2'271'0'0,"1"0"1"0"0,0 0-1 0 0,0 1 1 0 0,0 0 0 0 0,0 0-1 0 0,0 0 1 0 0,0 1-1 0 0,7 0 1 0 0,-11 0-152 0 0,0 1 1 0 0,0-1 0 0 0,0 1-1 0 0,0 0 1 0 0,0 0-1 0 0,0-1 1 0 0,0 1-1 0 0,0 1 1 0 0,0-1-1 0 0,-1 0 1 0 0,1 0-1 0 0,0 1 1 0 0,-1-1-1 0 0,1 1 1 0 0,-1-1-1 0 0,1 1 1 0 0,-1 0-1 0 0,0-1 1 0 0,0 1 0 0 0,0 0-1 0 0,0 0 1 0 0,0 0-1 0 0,0 0 1 0 0,0 0-1 0 0,-1 0 1 0 0,2 2-1 0 0,2 15 418 0 0,-1 0 1 0 0,0-1-1 0 0,-1 1 0 0 0,-2 32 0 0 0,0-30-594 0 0,1 0 1 0 0,0-1-1 0 0,8 35 0 0 0,-2-35-2741 0 0</inkml:trace>
  <inkml:trace contextRef="#ctx0" brushRef="#br0" timeOffset="1">43 92 6593 0 0,'-13'-18'1228'0'0,"3"0"-164"0"0,2 4-256 0 0,2 2-288 0 0,3 4-520 0 0,1 1 4 0 0,2 1-868 0 0,0 1-268 0 0,0 1 68 0 0,17 19-5065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0.397"/>
    </inkml:context>
    <inkml:brush xml:id="br0">
      <inkml:brushProperty name="width" value="0.1" units="cm"/>
      <inkml:brushProperty name="height" value="0.1" units="cm"/>
      <inkml:brushProperty name="color" value="#FFFFFF"/>
    </inkml:brush>
  </inkml:definitions>
  <inkml:trace contextRef="#ctx0" brushRef="#br0">311 143 1048 0 0,'3'-2'497'0'0,"-1"0"0"0"0,0 0 0 0 0,1 0 0 0 0,-1 0-1 0 0,0-1 1 0 0,-1 1 0 0 0,1-1 0 0 0,0 1 0 0 0,-1-1 0 0 0,1 1 0 0 0,-1-1-1 0 0,0 0 1 0 0,0 0 0 0 0,0 0 0 0 0,0 0 0 0 0,-1 0 0 0 0,1 0 0 0 0,-1 0-1 0 0,1 0 1 0 0,-1 0 0 0 0,-1-4 0 0 0,1 3-278 0 0,-1 1 0 0 0,0-1-1 0 0,0 0 1 0 0,-1 0 0 0 0,1 1 0 0 0,-1-1-1 0 0,0 1 1 0 0,0-1 0 0 0,0 1 0 0 0,0 0-1 0 0,-1-1 1 0 0,1 1 0 0 0,-1 0 0 0 0,0 1 0 0 0,0-1-1 0 0,-4-3 1 0 0,4 4-134 0 0,-1-1 1 0 0,1 1-1 0 0,-1 0 0 0 0,0 0 0 0 0,0 0 1 0 0,0 1-1 0 0,0-1 0 0 0,0 1 0 0 0,0 0 0 0 0,0 0 1 0 0,0 0-1 0 0,-1 1 0 0 0,1 0 0 0 0,0-1 1 0 0,-5 2-1 0 0,1 0 0 0 0,1 0 1 0 0,-1 0-1 0 0,1 1 1 0 0,-1 0-1 0 0,1 1 0 0 0,0 0 1 0 0,-14 7-1 0 0,7-2 0 0 0,1 1 1 0 0,-1 1-1 0 0,2 0 0 0 0,-1 1 0 0 0,1 0 0 0 0,1 1 0 0 0,-15 18 0 0 0,20-21-28 0 0,1 0-1 0 0,-1 1 0 0 0,2 0 0 0 0,-1-1 0 0 0,1 1 0 0 0,1 1 1 0 0,-1-1-1 0 0,2 0 0 0 0,0 1 0 0 0,0 0 0 0 0,-1 19 0 0 0,3-25-81 0 0,0 0 0 0 0,0 0-1 0 0,1 0 1 0 0,0 0 0 0 0,-1 0-1 0 0,2-1 1 0 0,-1 1 0 0 0,0 0 0 0 0,1-1-1 0 0,0 1 1 0 0,0-1 0 0 0,0 1-1 0 0,1-1 1 0 0,-1 0 0 0 0,1 0-1 0 0,0 0 1 0 0,0 0 0 0 0,1-1-1 0 0,-1 1 1 0 0,1-1 0 0 0,0 0 0 0 0,-1 0-1 0 0,1 0 1 0 0,1-1 0 0 0,-1 1-1 0 0,0-1 1 0 0,1 0 0 0 0,5 2-1 0 0,-5-3-47 0 0,1 1 1 0 0,-1-1-1 0 0,1-1 0 0 0,0 1 0 0 0,-1-1 0 0 0,1 0 0 0 0,0 0 0 0 0,-1-1 0 0 0,1 0 0 0 0,-1 0 0 0 0,1 0 0 0 0,-1-1 1 0 0,0 1-1 0 0,1-1 0 0 0,-1 0 0 0 0,0-1 0 0 0,0 0 0 0 0,0 1 0 0 0,0-1 0 0 0,-1-1 0 0 0,1 1 0 0 0,-1-1 1 0 0,0 0-1 0 0,4-5 0 0 0,6-5-118 0 0,-1-2 0 0 0,0 0 1 0 0,-1-1-1 0 0,-1 0 1 0 0,11-23-1 0 0,-16 28 313 0 0,-1-1 1 0 0,-1 1-1 0 0,0-1 0 0 0,-1 1 0 0 0,2-15 1 0 0,4-17 942 0 0,-12 59-898 0 0,0 0 0 0 0,1 0 0 0 0,1 0 0 0 0,1 1 0 0 0,0-1 0 0 0,1 1 0 0 0,0-1 0 0 0,5 18 0 0 0,-4-24-385 0 0,1-1 0 0 0,-1 0 1 0 0,2 1-1 0 0,-1-1 0 0 0,1 0 0 0 0,0-1 1 0 0,8 12-1 0 0,-9-15-242 0 0,1 0 0 0 0,-1 0 1 0 0,1 0-1 0 0,0-1 0 0 0,0 1 0 0 0,0-1 1 0 0,1 0-1 0 0,-1 0 0 0 0,1 0 1 0 0,0-1-1 0 0,0 0 0 0 0,0 1 0 0 0,6 0 1 0 0,1 0-1194 0 0,1-3-1381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0.776"/>
    </inkml:context>
    <inkml:brush xml:id="br0">
      <inkml:brushProperty name="width" value="0.1" units="cm"/>
      <inkml:brushProperty name="height" value="0.1" units="cm"/>
      <inkml:brushProperty name="color" value="#FFFFFF"/>
    </inkml:brush>
  </inkml:definitions>
  <inkml:trace contextRef="#ctx0" brushRef="#br0">12 31 6121 0 0,'-3'-31'4565'0'0,"5"44"-2466"0"0,5 72-345 0 0,-4-1 1 0 0,-11 125-1 0 0,0-2-2403 0 0,8-196 300 0 0,-1 36-2713 0 0,-2-16-2336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4.455"/>
    </inkml:context>
    <inkml:brush xml:id="br0">
      <inkml:brushProperty name="width" value="0.1" units="cm"/>
      <inkml:brushProperty name="height" value="0.1" units="cm"/>
      <inkml:brushProperty name="color" value="#FFFFFF"/>
    </inkml:brush>
  </inkml:definitions>
  <inkml:trace contextRef="#ctx0" brushRef="#br0">211 40 4944 0 0,'-1'-3'191'0'0,"0"1"0"0"0,0 0 0 0 0,0 0 0 0 0,-1 0 0 0 0,1-1-1 0 0,0 1 1 0 0,-1 0 0 0 0,1 0 0 0 0,-1 1 0 0 0,0-1 0 0 0,0 0-1 0 0,0 1 1 0 0,1-1 0 0 0,-2 1 0 0 0,1-1 0 0 0,0 1 0 0 0,0 0 0 0 0,0 0-1 0 0,0 0 1 0 0,-1 0 0 0 0,1 0 0 0 0,-1 1 0 0 0,1-1 0 0 0,0 1-1 0 0,-1-1 1 0 0,1 1 0 0 0,-1 0 0 0 0,1 0 0 0 0,-1 0 0 0 0,1 0-1 0 0,-1 0 1 0 0,1 1 0 0 0,-1-1 0 0 0,1 1 0 0 0,0 0 0 0 0,-1 0-1 0 0,-2 1 1 0 0,3-1-116 0 0,-1-1 1 0 0,1 1-1 0 0,-1 0 0 0 0,1 1 0 0 0,0-1 1 0 0,0 0-1 0 0,0 1 0 0 0,0-1 0 0 0,0 1 0 0 0,0-1 1 0 0,0 1-1 0 0,0 0 0 0 0,1 0 0 0 0,-1 0 0 0 0,0 0 1 0 0,1 0-1 0 0,0 0 0 0 0,0 1 0 0 0,-1-1 1 0 0,1 0-1 0 0,1 1 0 0 0,-1-1 0 0 0,0 0 0 0 0,1 1 1 0 0,-1-1-1 0 0,1 1 0 0 0,-1-1 0 0 0,1 1 1 0 0,0-1-1 0 0,0 1 0 0 0,0 0 0 0 0,1-1 0 0 0,-1 1 1 0 0,1-1-1 0 0,0 4 0 0 0,4 2-8 0 0,1 1 0 0 0,0-1 0 0 0,0 0 0 0 0,1-1 0 0 0,-1 0 0 0 0,2 0 0 0 0,-1 0 0 0 0,1-1 0 0 0,0 0 1 0 0,12 7-1 0 0,19 16 134 0 0,-35-26-231 0 0,0 1 0 0 0,-1-1 0 0 0,0 1 0 0 0,1-1 0 0 0,-1 1 0 0 0,-1 0 0 0 0,1 0 0 0 0,-1 1 0 0 0,1-1 0 0 0,-1 0 0 0 0,0 1 0 0 0,-1 0 0 0 0,1-1 0 0 0,-1 1 0 0 0,0 0 0 0 0,1 5 0 0 0,-2-7 6 0 0,0 0 0 0 0,0 0 0 0 0,-1 0 0 0 0,1 0 0 0 0,-1 0 1 0 0,0 0-1 0 0,1-1 0 0 0,-1 1 0 0 0,-1 0 0 0 0,1 0 0 0 0,0 0 0 0 0,-1-1 0 0 0,1 1 0 0 0,-1-1 0 0 0,0 1 0 0 0,0-1 0 0 0,0 0 0 0 0,0 0 0 0 0,0 0 0 0 0,0 0 0 0 0,-1 0 0 0 0,1 0 0 0 0,0 0 0 0 0,-1-1 1 0 0,0 1-1 0 0,1-1 0 0 0,-5 2 0 0 0,-6 2 39 0 0,0 0 0 0 0,-1-1 1 0 0,1-1-1 0 0,-1 0 1 0 0,-21 2-1 0 0,29-5-162 0 0,0 1 1 0 0,0-1-1 0 0,1 0 0 0 0,-1 0 1 0 0,0-1-1 0 0,0 0 0 0 0,0 0 1 0 0,0 0-1 0 0,1-1 0 0 0,-1 1 1 0 0,0-1-1 0 0,1-1 0 0 0,0 1 1 0 0,-1-1-1 0 0,-6-5 0 0 0,1-9-4138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1.806"/>
    </inkml:context>
    <inkml:brush xml:id="br0">
      <inkml:brushProperty name="width" value="0.1" units="cm"/>
      <inkml:brushProperty name="height" value="0.1" units="cm"/>
      <inkml:brushProperty name="color" value="#FFFFFF"/>
    </inkml:brush>
  </inkml:definitions>
  <inkml:trace contextRef="#ctx0" brushRef="#br0">177 8 5256 0 0,'3'-8'2584'0'0,"-5"15"-1073"0"0,-6 17-586 0 0,-157 257 1846 0 0,161-279-3250 0 0,3-11 268 0 0,8-16-15 0 0,-6 23 206 0 0,0 0-1 0 0,1 0 1 0 0,-1 0 0 0 0,1 1-1 0 0,-1-1 1 0 0,1 1-1 0 0,0-1 1 0 0,-1 1 0 0 0,1 0-1 0 0,0-1 1 0 0,0 1 0 0 0,0 0-1 0 0,0 0 1 0 0,0 0-1 0 0,0 1 1 0 0,0-1 0 0 0,1 0-1 0 0,-1 1 1 0 0,4-1 0 0 0,1 1 0 0 0,-1 1 1 0 0,0 0-1 0 0,1 0 1 0 0,-1 0 0 0 0,10 4-1 0 0,-4-2 10 0 0,78 20-2005 0 0,-70-16-870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2.176"/>
    </inkml:context>
    <inkml:brush xml:id="br0">
      <inkml:brushProperty name="width" value="0.1" units="cm"/>
      <inkml:brushProperty name="height" value="0.1" units="cm"/>
      <inkml:brushProperty name="color" value="#FFFFFF"/>
    </inkml:brush>
  </inkml:definitions>
  <inkml:trace contextRef="#ctx0" brushRef="#br0">3 0 4276 0 0,'-1'37'5717'0'0,"-1"90"-3672"0"0,11 94-373 0 0,-9-127-3921 0 0,-2-71-446 0 0,1-14-274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2.617"/>
    </inkml:context>
    <inkml:brush xml:id="br0">
      <inkml:brushProperty name="width" value="0.1" units="cm"/>
      <inkml:brushProperty name="height" value="0.1" units="cm"/>
      <inkml:brushProperty name="color" value="#FFFFFF"/>
    </inkml:brush>
  </inkml:definitions>
  <inkml:trace contextRef="#ctx0" brushRef="#br0">622 38 3720 0 0,'-4'-4'241'0'0,"0"1"0"0"0,0-1 0 0 0,-1 1 0 0 0,1 0 0 0 0,-1 0 0 0 0,1 1 0 0 0,-1-1 0 0 0,0 1 0 0 0,0 0 0 0 0,0 0-1 0 0,0 1 1 0 0,-1-1 0 0 0,-6 0 0 0 0,2 1 34 0 0,0 1 1 0 0,0 0-1 0 0,0 0 0 0 0,0 1 1 0 0,0 0-1 0 0,-16 5 0 0 0,-1 2 58 0 0,1 1 0 0 0,0 2 0 0 0,0 0 1 0 0,-27 19-1 0 0,29-15-123 0 0,2 1-1 0 0,0 1 1 0 0,1 1 0 0 0,0 1 0 0 0,2 0 0 0 0,0 2 0 0 0,1 0 0 0 0,1 1 0 0 0,2 1 0 0 0,0 1 0 0 0,1 0 0 0 0,1 0-1 0 0,2 1 1 0 0,0 1 0 0 0,2 0 0 0 0,1 1 0 0 0,-5 27 0 0 0,7-18-1 0 0,2 0 1 0 0,2 0-1 0 0,1 0 1 0 0,6 50-1 0 0,-1-50-106 0 0,1-1-1 0 0,2 0 1 0 0,1-1-1 0 0,2 1 1 0 0,2-2-1 0 0,1 1 1 0 0,1-2-1 0 0,1 0 1 0 0,3-1 0 0 0,0 0-1 0 0,24 29 1 0 0,-29-44-65 0 0,1-2 1 0 0,0 0 0 0 0,0 0 0 0 0,2-2 0 0 0,-1 0 0 0 0,2 0 0 0 0,-1-2 0 0 0,20 10 0 0 0,-22-14-61 0 0,0 0 1 0 0,0-1-1 0 0,1-1 0 0 0,-1 0 1 0 0,1-1-1 0 0,0-1 0 0 0,0 0 1 0 0,0-1-1 0 0,0 0 0 0 0,0-2 1 0 0,26-2-1 0 0,-20 0-5 0 0,-11 2 8 0 0,-1 0 0 0 0,1-1 0 0 0,0 0-1 0 0,-1-1 1 0 0,15-5 0 0 0,-2 0-19 0 0,0-1 0 0 0,-1-1-1 0 0,0 0 1 0 0,-1-2 0 0 0,34-25-1 0 0,-32 17 16 0 0,-2-1 0 0 0,0-1 0 0 0,-2-1 0 0 0,0-1-1 0 0,-1 0 1 0 0,-2-1 0 0 0,0-1 0 0 0,-2 0 0 0 0,-1-1 0 0 0,-1 0-1 0 0,-1-1 1 0 0,-2 0 0 0 0,0-1 0 0 0,-2 0 0 0 0,-2 0 0 0 0,0 0-1 0 0,-2-1 1 0 0,-2-38 0 0 0,-11-77-40 0 0,8 117 61 0 0,-2 0 0 0 0,-1 0 0 0 0,-2 0-1 0 0,-18-46 1 0 0,20 60-19 0 0,-1 0 0 0 0,0 0 0 0 0,-2 0 0 0 0,1 1 0 0 0,-2 0 0 0 0,1 1 0 0 0,-2 0 0 0 0,1 1 0 0 0,-2 0 0 0 0,-14-11 0 0 0,17 16-471 0 0,-1 0 1 0 0,0 1-1 0 0,0 0 1 0 0,-1 1-1 0 0,1 0 1 0 0,-1 1-1 0 0,0 0 1 0 0,0 1 0 0 0,0 0-1 0 0,-1 1 1 0 0,1 0-1 0 0,0 0 1 0 0,-15 2-1 0 0,2-1-2525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3.386"/>
    </inkml:context>
    <inkml:brush xml:id="br0">
      <inkml:brushProperty name="width" value="0.1" units="cm"/>
      <inkml:brushProperty name="height" value="0.1" units="cm"/>
      <inkml:brushProperty name="color" value="#FFFFFF"/>
    </inkml:brush>
  </inkml:definitions>
  <inkml:trace contextRef="#ctx0" brushRef="#br0">356 40 5420 0 0,'-1'-2'210'0'0,"0"-1"-1"0"0,-1 0 0 0 0,0 1 0 0 0,1-1 0 0 0,-1 1 0 0 0,0 0 0 0 0,0 0 1 0 0,-1 0-1 0 0,1 0 0 0 0,0 0 0 0 0,-1 0 0 0 0,1 0 0 0 0,-1 1 0 0 0,1-1 0 0 0,-1 1 1 0 0,0 0-1 0 0,0 0 0 0 0,1 0 0 0 0,-1 0 0 0 0,0 0 0 0 0,0 0 0 0 0,-6 0 0 0 0,4 2-56 0 0,0 0 0 0 0,0-1 0 0 0,0 1-1 0 0,0 1 1 0 0,0-1 0 0 0,0 1-1 0 0,1 0 1 0 0,-1 0 0 0 0,1 1 0 0 0,-1-1-1 0 0,1 1 1 0 0,-5 3 0 0 0,-7 8 48 0 0,0-1 0 0 0,1 2 0 0 0,1 0 0 0 0,-24 34 0 0 0,18-19 10 0 0,2 1 0 0 0,1 1-1 0 0,1 0 1 0 0,2 1 0 0 0,2 1-1 0 0,-11 46 1 0 0,19-66-139 0 0,1 0 0 0 0,1 0 0 0 0,1 0 0 0 0,0 0 1 0 0,0 0-1 0 0,2 0 0 0 0,0 0 0 0 0,0 0 0 0 0,1 0 0 0 0,1 0 0 0 0,0 0 0 0 0,6 14 0 0 0,-5-19-82 0 0,0 0-1 0 0,1 0 0 0 0,0 0 0 0 0,0 0 0 0 0,1-1 0 0 0,0 0 0 0 0,0 0 1 0 0,1-1-1 0 0,0 0 0 0 0,0 0 0 0 0,1 0 0 0 0,-1-1 0 0 0,2 0 0 0 0,-1-1 1 0 0,1 0-1 0 0,-1 0 0 0 0,19 7 0 0 0,-23-11-33 0 0,0 0-1 0 0,0 1 1 0 0,1-1-1 0 0,-1-1 1 0 0,0 1-1 0 0,1 0 1 0 0,-1-1-1 0 0,0 0 1 0 0,1 0-1 0 0,-1-1 1 0 0,0 1 0 0 0,1-1-1 0 0,-1 0 1 0 0,0 0-1 0 0,0 0 1 0 0,6-3-1 0 0,-4 1-41 0 0,0 0-1 0 0,0-1 1 0 0,-1 0 0 0 0,1 0-1 0 0,-1 0 1 0 0,0-1-1 0 0,0 0 1 0 0,-1 0 0 0 0,7-9-1 0 0,0-3 17 0 0,-1 0 0 0 0,0-1 0 0 0,-2 0 0 0 0,0 0 0 0 0,-1-1 0 0 0,5-21 0 0 0,-4-20 764 0 0,-6 36-157 0 0,-1 21-190 0 0,0 10 65 0 0,0 8-323 0 0,1 0 0 0 0,0-1 0 0 0,1 1 1 0 0,1-1-1 0 0,0 0 0 0 0,1 0 0 0 0,0-1 0 0 0,1 1 0 0 0,9 14 0 0 0,-9-20-255 0 0,-1 0-1 0 0,1-1 1 0 0,0 0-1 0 0,0 0 0 0 0,1-1 1 0 0,11 9-1 0 0,-11-10-397 0 0,1 0 0 0 0,0-1 0 0 0,0 1 0 0 0,0-1 1 0 0,1-1-1 0 0,-1 0 0 0 0,12 3 0 0 0,2-2-1083 0 0,0 0-1389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3.896"/>
    </inkml:context>
    <inkml:brush xml:id="br0">
      <inkml:brushProperty name="width" value="0.1" units="cm"/>
      <inkml:brushProperty name="height" value="0.1" units="cm"/>
      <inkml:brushProperty name="color" value="#FFFFFF"/>
    </inkml:brush>
  </inkml:definitions>
  <inkml:trace contextRef="#ctx0" brushRef="#br0">309 82 5124 0 0,'0'-3'239'0'0,"1"0"-1"0"0,-2-1 1 0 0,1 1-1 0 0,0-1 0 0 0,-1 1 1 0 0,0 0-1 0 0,1 0 1 0 0,-1-1-1 0 0,-1 1 0 0 0,1 0 1 0 0,0 0-1 0 0,-1 0 1 0 0,1 0-1 0 0,-1 0 0 0 0,0 0 1 0 0,0 1-1 0 0,0-1 1 0 0,-1 1-1 0 0,1-1 0 0 0,-1 1 1 0 0,1 0-1 0 0,-1 0 1 0 0,0 0-1 0 0,-2-2 0 0 0,1 2-113 0 0,0 1-1 0 0,0-1 1 0 0,0 1-1 0 0,-1 0 0 0 0,1 0 1 0 0,0 1-1 0 0,0-1 1 0 0,0 1-1 0 0,-1 0 0 0 0,1 0 1 0 0,0 1-1 0 0,0-1 1 0 0,-1 1-1 0 0,1 0 0 0 0,0 0 1 0 0,0 0-1 0 0,0 0 1 0 0,-6 4-1 0 0,-4 2 48 0 0,1 1 0 0 0,0 0 0 0 0,1 1 1 0 0,0 0-1 0 0,0 1 0 0 0,1 0 0 0 0,0 1 0 0 0,1 0 0 0 0,0 1 0 0 0,-11 19 1 0 0,15-23-100 0 0,0 1 1 0 0,1 0-1 0 0,0 1 1 0 0,1-1-1 0 0,0 1 1 0 0,1 0 0 0 0,0 0-1 0 0,0 0 1 0 0,1 0-1 0 0,0 0 1 0 0,1 1-1 0 0,0-1 1 0 0,1 1 0 0 0,0-1-1 0 0,0 0 1 0 0,3 12-1 0 0,-2-16-122 0 0,1-1 0 0 0,0 0 0 0 0,0-1-1 0 0,1 1 1 0 0,-1 0 0 0 0,1 0 0 0 0,0-1-1 0 0,0 0 1 0 0,1 0 0 0 0,-1 0 0 0 0,1 0 0 0 0,0 0-1 0 0,0-1 1 0 0,0 1 0 0 0,0-1 0 0 0,1 0 0 0 0,-1 0-1 0 0,1-1 1 0 0,0 1 0 0 0,0-1 0 0 0,0 0-1 0 0,0-1 1 0 0,0 1 0 0 0,0-1 0 0 0,0 0 0 0 0,1 0-1 0 0,6 0 1 0 0,-6-1-19 0 0,-1 1 0 0 0,1-1-1 0 0,0 0 1 0 0,0-1 0 0 0,0 1 0 0 0,0-1-1 0 0,-1 0 1 0 0,1-1 0 0 0,0 1-1 0 0,-1-1 1 0 0,1 0 0 0 0,-1-1 0 0 0,0 1-1 0 0,0-1 1 0 0,0 0 0 0 0,0-1-1 0 0,0 1 1 0 0,-1-1 0 0 0,1 0 0 0 0,-1 0-1 0 0,0 0 1 0 0,0 0 0 0 0,-1-1 0 0 0,7-9-1 0 0,-2-2 157 0 0,-2-1 0 0 0,1 0-1 0 0,-2 0 1 0 0,0 0 0 0 0,-1 0-1 0 0,-1-1 1 0 0,-1 0 0 0 0,0 1 0 0 0,-1-1-1 0 0,-3-35 1 0 0,0 48 260 0 0,-1 11-153 0 0,1 14 14 0 0,2-9-165 0 0,1-1-1 0 0,0 1 1 0 0,1-1 0 0 0,0 1-1 0 0,1-1 1 0 0,0 0 0 0 0,0 0-1 0 0,1 0 1 0 0,1 0-1 0 0,0 0 1 0 0,6 8 0 0 0,-6-10-343 0 0,0-1 1 0 0,1 0 0 0 0,0 0-1 0 0,0-1 1 0 0,13 10 0 0 0,-13-11-370 0 0,0-1 1 0 0,0 0 0 0 0,0-1-1 0 0,1 1 1 0 0,0-1 0 0 0,-1-1-1 0 0,12 4 1 0 0,-4-4-2271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4.588"/>
    </inkml:context>
    <inkml:brush xml:id="br0">
      <inkml:brushProperty name="width" value="0.1" units="cm"/>
      <inkml:brushProperty name="height" value="0.1" units="cm"/>
      <inkml:brushProperty name="color" value="#FFFFFF"/>
    </inkml:brush>
  </inkml:definitions>
  <inkml:trace contextRef="#ctx0" brushRef="#br0">0 40 5360 0 0,'0'0'1575'0'0,"0"24"1170"0"0,3 20-2465 0 0,2 0 1 0 0,2 0-1 0 0,2 0 0 0 0,1-1 0 0 0,17 42 1 0 0,-27-85-279 0 0,0 0-1 0 0,0 0 1 0 0,0 0 0 0 0,0-1 0 0 0,0 1 0 0 0,0 0 0 0 0,0 0 0 0 0,0 0-1 0 0,0 0 1 0 0,0 0 0 0 0,1 0 0 0 0,-1 0 0 0 0,0 0 0 0 0,0 0 0 0 0,0-1 0 0 0,0 1-1 0 0,0 0 1 0 0,0 0 0 0 0,0 0 0 0 0,0 0 0 0 0,0 0 0 0 0,0 0 0 0 0,0 0-1 0 0,0 0 1 0 0,0 0 0 0 0,0 0 0 0 0,0 0 0 0 0,0 0 0 0 0,1 0 0 0 0,-1 0-1 0 0,0-1 1 0 0,0 1 0 0 0,0 0 0 0 0,0 0 0 0 0,0 0 0 0 0,0 0 0 0 0,0 0 0 0 0,0 0-1 0 0,0 0 1 0 0,1 0 0 0 0,-1 0 0 0 0,0 0 0 0 0,0 0 0 0 0,0 0 0 0 0,0 0-1 0 0,0 0 1 0 0,0 0 0 0 0,0 0 0 0 0,0 0 0 0 0,0 1 0 0 0,1-1 0 0 0,-1 0 0 0 0,0 0-1 0 0,0 0 1 0 0,0 0 0 0 0,4-20 181 0 0,6-43 302 0 0,-5 22-132 0 0,0 16 43 0 0,10-35-1 0 0,-14 54-335 0 0,1 1-1 0 0,0-1 1 0 0,0 1-1 0 0,1 0 0 0 0,0-1 1 0 0,0 1-1 0 0,0 0 1 0 0,0 0-1 0 0,1 1 1 0 0,0-1-1 0 0,0 1 1 0 0,7-6-1 0 0,-9 9-39 0 0,1 0-1 0 0,-1 0 0 0 0,1 1 1 0 0,-1-1-1 0 0,1 1 1 0 0,0 0-1 0 0,-1-1 0 0 0,1 1 1 0 0,-1 0-1 0 0,1 1 1 0 0,-1-1-1 0 0,1 0 0 0 0,-1 1 1 0 0,1 0-1 0 0,-1-1 1 0 0,1 1-1 0 0,-1 0 0 0 0,1 0 1 0 0,-1 0-1 0 0,0 1 1 0 0,3 1-1 0 0,4 2 39 0 0,1 1 0 0 0,-1 0 0 0 0,13 13 0 0 0,-5-3-148 0 0,-2 1-1 0 0,0 1 1 0 0,0 1-1 0 0,-2 0 1 0 0,-1 0-1 0 0,0 1 1 0 0,14 34 0 0 0,-22-80-166 0 0,-2-19 406 0 0,-1 21-42 0 0,1 0 1 0 0,2 0-1 0 0,5-23 1 0 0,-6 37-62 0 0,0-1 0 0 0,0 1 0 0 0,1 1 0 0 0,0-1 1 0 0,1 0-1 0 0,0 1 0 0 0,0 0 0 0 0,1 0 0 0 0,9-10 0 0 0,-14 17-33 0 0,0 1-1 0 0,0 0 1 0 0,0 0 0 0 0,1 0 0 0 0,-1 0-1 0 0,0 0 1 0 0,1 0 0 0 0,-1 0 0 0 0,1 0-1 0 0,-1 1 1 0 0,1-1 0 0 0,0 0 0 0 0,-1 1-1 0 0,1-1 1 0 0,0 1 0 0 0,-1 0 0 0 0,1 0-1 0 0,0-1 1 0 0,-1 1 0 0 0,1 0-1 0 0,3 1 1 0 0,-2 0 2 0 0,0 0 1 0 0,0 0-1 0 0,0 0 0 0 0,0 1 0 0 0,0-1 1 0 0,0 1-1 0 0,0 0 0 0 0,-1 0 0 0 0,1 0 0 0 0,-1 0 1 0 0,3 2-1 0 0,6 9 43 0 0,0 0 0 0 0,0 1 0 0 0,13 24 0 0 0,-17-26-12 0 0,2 4-78 0 0,0 1 0 0 0,-1 0 1 0 0,-1 0-1 0 0,7 27 0 0 0,0 6-2528 0 0,-4-12-1898 0 0,-8-30 1614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5.217"/>
    </inkml:context>
    <inkml:brush xml:id="br0">
      <inkml:brushProperty name="width" value="0.1" units="cm"/>
      <inkml:brushProperty name="height" value="0.1" units="cm"/>
      <inkml:brushProperty name="color" value="#FFFFFF"/>
    </inkml:brush>
  </inkml:definitions>
  <inkml:trace contextRef="#ctx0" brushRef="#br0">0 115 4212 0 0,'1'0'93'0'0,"-1"-1"-1"0"0,0 1 0 0 0,1 0 0 0 0,-1 0 0 0 0,0 0 0 0 0,1 0 1 0 0,-1 0-1 0 0,1 0 0 0 0,-1 0 0 0 0,1 0 0 0 0,-1 0 1 0 0,0 0-1 0 0,1 0 0 0 0,-1 0 0 0 0,1 0 0 0 0,-1 0 0 0 0,0 1 1 0 0,1-1-1 0 0,-1 0 0 0 0,0 0 0 0 0,1 0 0 0 0,-1 0 0 0 0,1 1 1 0 0,-1-1-1 0 0,0 0 0 0 0,1 0 0 0 0,-1 1 0 0 0,0-1 1 0 0,0 0-1 0 0,1 1 0 0 0,-1-1 0 0 0,0 0 0 0 0,0 1 0 0 0,0-1 1 0 0,1 0-1 0 0,-1 1 0 0 0,0-1 0 0 0,0 1 0 0 0,0-1 0 0 0,0 0 1 0 0,0 1-1 0 0,0-1 0 0 0,1 1 0 0 0,-1-1 0 0 0,0 0 1 0 0,-1 2-1 0 0,9 24 309 0 0,-7-22-104 0 0,23 112 1449 0 0,16 56-303 0 0,-40-172-1433 0 0,0 0 0 0 0,0 0-1 0 0,0 0 1 0 0,0 0-1 0 0,0 0 1 0 0,0 0-1 0 0,0 1 1 0 0,0-1-1 0 0,0 0 1 0 0,0 0-1 0 0,0 0 1 0 0,0 0 0 0 0,0 0-1 0 0,0 0 1 0 0,0 0-1 0 0,0 1 1 0 0,0-1-1 0 0,0 0 1 0 0,0 0-1 0 0,0 0 1 0 0,1 0-1 0 0,-1 0 1 0 0,0 0-1 0 0,0 0 1 0 0,0 0 0 0 0,0 0-1 0 0,0 0 1 0 0,0 1-1 0 0,0-1 1 0 0,0 0-1 0 0,0 0 1 0 0,1 0-1 0 0,-1 0 1 0 0,0 0-1 0 0,0 0 1 0 0,0 0-1 0 0,0 0 1 0 0,0 0 0 0 0,0 0-1 0 0,1 0 1 0 0,-1 0-1 0 0,0 0 1 0 0,0 0-1 0 0,0 0 1 0 0,0 0-1 0 0,0 0 1 0 0,0 0-1 0 0,0 0 1 0 0,1 0 0 0 0,-1 0-1 0 0,0 0 1 0 0,0 0-1 0 0,0 0 1 0 0,0 0-1 0 0,0-1 1 0 0,0 1-1 0 0,0 0 1 0 0,0 0-1 0 0,1 0 1 0 0,-1 0-1 0 0,0 0 1 0 0,0 0 0 0 0,0 0-1 0 0,6-12 251 0 0,4-21-142 0 0,-9 31-80 0 0,6-27 78 0 0,23-67 520 0 0,-26 84-523 0 0,1 1 0 0 0,0 1-1 0 0,1-1 1 0 0,0 1-1 0 0,1 0 1 0 0,8-11-1 0 0,-13 19-96 0 0,-1 1-1 0 0,0 0 0 0 0,1 0 0 0 0,-1 0 1 0 0,0 0-1 0 0,1 0 0 0 0,-1 0 0 0 0,1 0 1 0 0,-1 1-1 0 0,1-1 0 0 0,0 0 0 0 0,-1 1 1 0 0,1-1-1 0 0,0 1 0 0 0,-1 0 0 0 0,1-1 1 0 0,0 1-1 0 0,0 0 0 0 0,1 0 0 0 0,2 1 8 0 0,-1-1-1 0 0,0 1 0 0 0,1 0 0 0 0,-1 0 1 0 0,0 1-1 0 0,0-1 0 0 0,6 4 1 0 0,2 2 30 0 0,0 1 1 0 0,0 0 0 0 0,17 16-1 0 0,-5-1-340 0 0,-1 1-1 0 0,36 49 0 0 0,-59-73 282 0 0,0 0 1 0 0,0 0-1 0 0,0 0 0 0 0,1 0 1 0 0,-1 0-1 0 0,0 1 0 0 0,0-1 1 0 0,0 0-1 0 0,0 0 0 0 0,0 0 1 0 0,0 0-1 0 0,0 0 0 0 0,0 0 1 0 0,0 0-1 0 0,0 0 0 0 0,1 1 1 0 0,-1-1-1 0 0,0 0 0 0 0,0 0 1 0 0,0 0-1 0 0,0 0 0 0 0,0 0 1 0 0,0 0-1 0 0,1 0 0 0 0,-1 0 1 0 0,0 0-1 0 0,0 0 0 0 0,0 0 1 0 0,0 0-1 0 0,0 0 0 0 0,1 0 1 0 0,-1 0-1 0 0,0 0 0 0 0,0 0 0 0 0,0 0 1 0 0,0 0-1 0 0,0 0 0 0 0,0 0 1 0 0,1 0-1 0 0,-1 0 0 0 0,0 0 1 0 0,0 0-1 0 0,0 0 0 0 0,0-1 1 0 0,0 1-1 0 0,0 0 0 0 0,0 0 1 0 0,1 0-1 0 0,-1 0 0 0 0,0 0 1 0 0,0 0-1 0 0,0 0 0 0 0,0-1 1 0 0,4-10-113 0 0,1-22 119 0 0,-5 27-17 0 0,6-40 266 0 0,14-48 1 0 0,-17 80-182 0 0,1 1-1 0 0,1 0 1 0 0,0-1 0 0 0,1 1-1 0 0,1 1 1 0 0,0-1 0 0 0,0 1-1 0 0,11-11 1 0 0,-16 19-56 0 0,1 1 0 0 0,0 0 1 0 0,1 0-1 0 0,-1 1 0 0 0,0-1 0 0 0,1 1 0 0 0,-1 0 0 0 0,1-1 1 0 0,0 2-1 0 0,0-1 0 0 0,0 0 0 0 0,0 1 0 0 0,0 0 1 0 0,0 0-1 0 0,0 0 0 0 0,1 0 0 0 0,-1 0 0 0 0,0 1 0 0 0,0 0 1 0 0,1 0-1 0 0,-1 0 0 0 0,0 1 0 0 0,0-1 0 0 0,1 1 0 0 0,-1 0 1 0 0,0 0-1 0 0,0 1 0 0 0,0-1 0 0 0,0 1 0 0 0,6 3 0 0 0,-2-1 27 0 0,-1 1-1 0 0,0 0 1 0 0,0 0-1 0 0,0 0 1 0 0,-1 1-1 0 0,1 0 1 0 0,-1 0-1 0 0,-1 0 1 0 0,1 1-1 0 0,-1 0 0 0 0,0 0 1 0 0,-1 0-1 0 0,0 1 1 0 0,5 11-1 0 0,-1 6 63 0 0,-2-1-1 0 0,0 1 1 0 0,3 43-1 0 0,-6-20-2462 0 0,-2 0-3691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0:15.833"/>
    </inkml:context>
    <inkml:brush xml:id="br0">
      <inkml:brushProperty name="width" value="0.1" units="cm"/>
      <inkml:brushProperty name="height" value="0.1" units="cm"/>
      <inkml:brushProperty name="color" value="#FFFFFF"/>
    </inkml:brush>
  </inkml:definitions>
  <inkml:trace contextRef="#ctx0" brushRef="#br0">297 121 5040 0 0,'2'-3'454'0'0,"1"-1"0"0"0,-1 1-1 0 0,0 0 1 0 0,0 0-1 0 0,0-1 1 0 0,0 0-1 0 0,0 1 1 0 0,-1-1-1 0 0,0 0 1 0 0,1 0 0 0 0,-1 1-1 0 0,-1-1 1 0 0,1 0-1 0 0,-1 0 1 0 0,1 0-1 0 0,-1-6 1 0 0,-1 7-338 0 0,0 1-1 0 0,0-1 1 0 0,0 0 0 0 0,0 1-1 0 0,0-1 1 0 0,0 1-1 0 0,-1-1 1 0 0,1 1 0 0 0,-1 0-1 0 0,0 0 1 0 0,0 0 0 0 0,0 0-1 0 0,0 0 1 0 0,0 0 0 0 0,0 0-1 0 0,0 0 1 0 0,0 1 0 0 0,-1-1-1 0 0,1 1 1 0 0,-1 0 0 0 0,1 0-1 0 0,-1 0 1 0 0,1 0-1 0 0,-4-1 1 0 0,0 1-57 0 0,0 0-1 0 0,0 0 1 0 0,0 1-1 0 0,0-1 1 0 0,0 1-1 0 0,0 1 1 0 0,0-1 0 0 0,0 1-1 0 0,0 0 1 0 0,0 1-1 0 0,0-1 1 0 0,0 1-1 0 0,0 0 1 0 0,1 0-1 0 0,-1 1 1 0 0,1 0 0 0 0,0 0-1 0 0,0 0 1 0 0,0 1-1 0 0,-5 4 1 0 0,-5 3 26 0 0,2 1 0 0 0,-1 1 0 0 0,2 0 0 0 0,0 1 0 0 0,-16 22 0 0 0,20-23-4 0 0,1 0 0 0 0,0 1 0 0 0,0-1 1 0 0,-7 26-1 0 0,12-30-46 0 0,-1-1 0 0 0,2 0 0 0 0,-1 1 0 0 0,1-1 0 0 0,0 1 0 0 0,1-1 0 0 0,0 1 0 0 0,1-1 0 0 0,2 16 0 0 0,-3-21-58 0 0,1-1 0 0 0,-1 0 0 0 0,1 1 0 0 0,0-1 1 0 0,0 0-1 0 0,0 1 0 0 0,0-1 0 0 0,0 0 1 0 0,0 0-1 0 0,1 0 0 0 0,-1 0 0 0 0,1 0 0 0 0,-1 0 1 0 0,1 0-1 0 0,0-1 0 0 0,0 1 0 0 0,0-1 0 0 0,-1 1 1 0 0,2-1-1 0 0,-1 0 0 0 0,0 1 0 0 0,0-1 0 0 0,0 0 1 0 0,1 0-1 0 0,-1-1 0 0 0,0 1 0 0 0,1 0 0 0 0,-1-1 1 0 0,0 0-1 0 0,1 1 0 0 0,2-1 0 0 0,0 0-33 0 0,0-1 0 0 0,-1 0 0 0 0,1 1 0 0 0,-1-2 0 0 0,1 1 1 0 0,-1 0-1 0 0,1-1 0 0 0,-1 0 0 0 0,0 0 0 0 0,1 0 0 0 0,-1-1 0 0 0,0 1 0 0 0,-1-1 0 0 0,8-6 0 0 0,1-4-36 0 0,0-1 0 0 0,-1 0 1 0 0,-1 0-1 0 0,0-1 0 0 0,13-26 0 0 0,28-85 1744 0 0,-37 218-1130 0 0,-11-78-438 0 0,0 0 0 0 0,2 0 0 0 0,-1 0 0 0 0,1 0-1 0 0,1-1 1 0 0,12 21 0 0 0,-16-31-144 0 0,0 0-1 0 0,1 0 1 0 0,-1-1 0 0 0,1 1-1 0 0,-1 0 1 0 0,1-1-1 0 0,0 0 1 0 0,0 0 0 0 0,0 0-1 0 0,0 0 1 0 0,0 0 0 0 0,0 0-1 0 0,6 1 1 0 0,-6-2-177 0 0,1 0 0 0 0,-1-1 0 0 0,0 0-1 0 0,1 0 1 0 0,-1 0 0 0 0,0 0 0 0 0,1 0 0 0 0,-1-1 0 0 0,0 0-1 0 0,1 1 1 0 0,-1-1 0 0 0,0 0 0 0 0,0 0 0 0 0,0-1 0 0 0,0 1 0 0 0,0-1-1 0 0,4-2 1 0 0,-2 1-384 0 0,-1-1-1 0 0,0 1 0 0 0,0-1 0 0 0,0 0 1 0 0,0 0-1 0 0,-1 0 0 0 0,1 0 1 0 0,3-8-1 0 0,2-1-2120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0.891"/>
    </inkml:context>
    <inkml:brush xml:id="br0">
      <inkml:brushProperty name="width" value="0.1" units="cm"/>
      <inkml:brushProperty name="height" value="0.1" units="cm"/>
      <inkml:brushProperty name="color" value="#FFFFFF"/>
    </inkml:brush>
  </inkml:definitions>
  <inkml:trace contextRef="#ctx0" brushRef="#br0">14 220 4152 0 0,'-13'13'8321'0'0,"23"-16"-7581"0"0,186-82 427 0 0,123-45-676 0 0,-305 123-783 0 0,3-1-1165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1.280"/>
    </inkml:context>
    <inkml:brush xml:id="br0">
      <inkml:brushProperty name="width" value="0.1" units="cm"/>
      <inkml:brushProperty name="height" value="0.1" units="cm"/>
      <inkml:brushProperty name="color" value="#FFFFFF"/>
    </inkml:brush>
  </inkml:definitions>
  <inkml:trace contextRef="#ctx0" brushRef="#br0">30 0 3888 0 0,'-2'1'179'0'0,"1"-1"-1"0"0,0 1 0 0 0,-1-1 1 0 0,1 1-1 0 0,0 0 0 0 0,0-1 0 0 0,0 1 1 0 0,-1 0-1 0 0,1 0 0 0 0,0 0 1 0 0,0 0-1 0 0,0 0 0 0 0,1 0 1 0 0,-1 0-1 0 0,0 0 0 0 0,0 0 1 0 0,0 0-1 0 0,1 1 0 0 0,-1-1 0 0 0,1 0 1 0 0,-1 0-1 0 0,1 1 0 0 0,-1-1 1 0 0,1 0-1 0 0,0 1 0 0 0,0-1 1 0 0,0 1-1 0 0,0 2 0 0 0,-5 51 826 0 0,5-44-526 0 0,-2 39 169 0 0,3 0 1 0 0,1 0-1 0 0,3-1 1 0 0,2 0-1 0 0,15 58 0 0 0,-14-79-1298 0 0,4 16-4532 0 0,-9-36 2085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4.826"/>
    </inkml:context>
    <inkml:brush xml:id="br0">
      <inkml:brushProperty name="width" value="0.1" units="cm"/>
      <inkml:brushProperty name="height" value="0.1" units="cm"/>
      <inkml:brushProperty name="color" value="#FFFFFF"/>
    </inkml:brush>
  </inkml:definitions>
  <inkml:trace contextRef="#ctx0" brushRef="#br0">8 1 5432 0 0,'-2'14'6852'0'0,"-3"55"-4728"0"0,6-60-2058 0 0,0-1 1 0 0,0 1-1 0 0,1-1 1 0 0,0 0-1 0 0,0 0 0 0 0,1 0 1 0 0,0 0-1 0 0,1-1 1 0 0,-1 1-1 0 0,2-1 0 0 0,-1 0 1 0 0,1 0-1 0 0,0 0 0 0 0,0 0 1 0 0,11 9-1 0 0,-12-12-235 0 0,0-1-1 0 0,0 0 0 0 0,1 0 0 0 0,-1 0 1 0 0,1 0-1 0 0,0-1 0 0 0,0 1 1 0 0,0-1-1 0 0,0 0 0 0 0,0-1 1 0 0,0 1-1 0 0,1-1 0 0 0,-1 0 1 0 0,1-1-1 0 0,-1 1 0 0 0,0-1 1 0 0,1 0-1 0 0,-1 0 0 0 0,1-1 0 0 0,-1 1 1 0 0,0-1-1 0 0,1-1 0 0 0,-1 1 1 0 0,0-1-1 0 0,7-3 0 0 0,19-12-1865 0 0,-17 6-739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1.620"/>
    </inkml:context>
    <inkml:brush xml:id="br0">
      <inkml:brushProperty name="width" value="0.1" units="cm"/>
      <inkml:brushProperty name="height" value="0.1" units="cm"/>
      <inkml:brushProperty name="color" value="#FFFFFF"/>
    </inkml:brush>
  </inkml:definitions>
  <inkml:trace contextRef="#ctx0" brushRef="#br0">0 30 4496 0 0,'0'1'764'0'0,"0"1"-115"0"0,4-1-73 0 0,0-1-68 0 0,2 0-48 0 0,4 0-104 0 0,-1 0-36 0 0,9-3-484 0 0,2 1-232 0 0,3 2-408 0 0,3-3-392 0 0,-3-1 63 0 0,0-3 73 0 0,0 1 56 0 0,0-3-8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1.962"/>
    </inkml:context>
    <inkml:brush xml:id="br0">
      <inkml:brushProperty name="width" value="0.1" units="cm"/>
      <inkml:brushProperty name="height" value="0.1" units="cm"/>
      <inkml:brushProperty name="color" value="#FFFFFF"/>
    </inkml:brush>
  </inkml:definitions>
  <inkml:trace contextRef="#ctx0" brushRef="#br0">238 173 1720 0 0,'1'-8'416'0'0,"2"-4"772"0"0,-1 1 0 0 0,-1-1 0 0 0,0 0-1 0 0,-1-22 1 0 0,-1 31-962 0 0,1-1 1 0 0,-1 0-1 0 0,0 1 0 0 0,0-1 1 0 0,-1 1-1 0 0,1-1 0 0 0,-1 1 1 0 0,1 0-1 0 0,-1-1 0 0 0,0 1 1 0 0,0 0-1 0 0,-1 0 0 0 0,1 0 1 0 0,-1 1-1 0 0,1-1 0 0 0,-1 0 1 0 0,0 1-1 0 0,0 0 0 0 0,-6-4 1 0 0,6 4-165 0 0,0 0 1 0 0,-1 0 0 0 0,0 0-1 0 0,1 0 1 0 0,-1 0-1 0 0,0 1 1 0 0,0-1-1 0 0,0 1 1 0 0,0 0 0 0 0,0 1-1 0 0,0-1 1 0 0,0 1-1 0 0,0-1 1 0 0,0 1-1 0 0,0 1 1 0 0,0-1 0 0 0,0 0-1 0 0,0 1 1 0 0,0 0-1 0 0,0 0 1 0 0,0 0-1 0 0,0 0 1 0 0,0 1 0 0 0,0 0-1 0 0,1 0 1 0 0,-1 0-1 0 0,1 0 1 0 0,-1 0 0 0 0,1 0-1 0 0,0 1 1 0 0,0 0-1 0 0,0 0 1 0 0,0 0-1 0 0,0 0 1 0 0,1 0 0 0 0,-1 0-1 0 0,1 1 1 0 0,0-1-1 0 0,0 1 1 0 0,-1 4-1 0 0,-8 13 72 0 0,2 1 0 0 0,1 1-1 0 0,0-1 1 0 0,2 1-1 0 0,1 0 1 0 0,0 1-1 0 0,2-1 1 0 0,-1 41 0 0 0,6 15 176 0 0,14 101 0 0 0,-5-77-80 0 0,3 175-1915 0 0,-12-259 74 0 0,1-1-3670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2.321"/>
    </inkml:context>
    <inkml:brush xml:id="br0">
      <inkml:brushProperty name="width" value="0.1" units="cm"/>
      <inkml:brushProperty name="height" value="0.1" units="cm"/>
      <inkml:brushProperty name="color" value="#FFFFFF"/>
    </inkml:brush>
  </inkml:definitions>
  <inkml:trace contextRef="#ctx0" brushRef="#br0">1 174 4020 0 0,'0'-1'156'0'0,"0"0"-1"0"0,0 0 1 0 0,0 0-1 0 0,0 0 1 0 0,0 0-1 0 0,1 0 0 0 0,-1 0 1 0 0,0 1-1 0 0,1-1 1 0 0,-1 0-1 0 0,0 0 1 0 0,1 0-1 0 0,0 0 1 0 0,-1 1-1 0 0,1-1 0 0 0,-1 0 1 0 0,1 0-1 0 0,0 1 1 0 0,-1-1-1 0 0,1 0 1 0 0,0 1-1 0 0,0-1 1 0 0,0 1-1 0 0,-1-1 0 0 0,1 1 1 0 0,1-1-1 0 0,31-16 425 0 0,-23 13-101 0 0,90-40 983 0 0,4 9-3767 0 0,21-9-3505 0 0,-102 36 4835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2.702"/>
    </inkml:context>
    <inkml:brush xml:id="br0">
      <inkml:brushProperty name="width" value="0.1" units="cm"/>
      <inkml:brushProperty name="height" value="0.1" units="cm"/>
      <inkml:brushProperty name="color" value="#FFFFFF"/>
    </inkml:brush>
  </inkml:definitions>
  <inkml:trace contextRef="#ctx0" brushRef="#br0">320 58 2024 0 0,'2'-7'1316'0'0,"0"0"0"0"0,-1 0 0 0 0,0-1 0 0 0,0 1 0 0 0,-1-15 0 0 0,-15 37 449 0 0,-85 161 1215 0 0,38-64-1877 0 0,46-85-1103 0 0,-65 119 1775 0 0,34-47-4537 0 0,41-77-3732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3.063"/>
    </inkml:context>
    <inkml:brush xml:id="br0">
      <inkml:brushProperty name="width" value="0.1" units="cm"/>
      <inkml:brushProperty name="height" value="0.1" units="cm"/>
      <inkml:brushProperty name="color" value="#FFFFFF"/>
    </inkml:brush>
  </inkml:definitions>
  <inkml:trace contextRef="#ctx0" brushRef="#br0">7 23 4724 0 0,'-1'0'119'0'0,"1"-1"-1"0"0,-1 0 0 0 0,1 1 0 0 0,-1-1 0 0 0,1 0 0 0 0,-1 1 0 0 0,1-1 0 0 0,-1 0 0 0 0,1 0 0 0 0,0 1 0 0 0,-1-1 1 0 0,1 0-1 0 0,0 0 0 0 0,0 0 0 0 0,0 0 0 0 0,-1 1 0 0 0,1-1 0 0 0,0 0 0 0 0,0 0 0 0 0,0 0 0 0 0,0 0 1 0 0,1 1-1 0 0,-1-1 0 0 0,0 0 0 0 0,0 0 0 0 0,1-1 0 0 0,0 2-11 0 0,0 0 0 0 0,0-1 0 0 0,0 1 0 0 0,0 0 0 0 0,0 0 0 0 0,0 0 0 0 0,0 0 0 0 0,0 0 0 0 0,0 0 0 0 0,0 0 0 0 0,0 1 0 0 0,0-1-1 0 0,0 0 1 0 0,0 1 0 0 0,0-1 0 0 0,0 0 0 0 0,1 2 0 0 0,44 24 1470 0 0,51 61-15 0 0,-57-45-909 0 0,-1 3 1 0 0,59 87 0 0 0,-65-83-428 0 0,1-3-1 0 0,53 54 0 0 0,-85-98-563 0 0,0 0 0 0 0,1 0 0 0 0,-1 0 1 0 0,1 0-1 0 0,-1 0 0 0 0,1-1 0 0 0,-1 1 0 0 0,1-1 0 0 0,0 0 0 0 0,0 0 1 0 0,0 0-1 0 0,0 0 0 0 0,0 0 0 0 0,0-1 0 0 0,0 1 0 0 0,0-1 0 0 0,0 0 0 0 0,0 0 1 0 0,0 0-1 0 0,4-1 0 0 0,5-2-2684 0 0</inkml:trace>
  <inkml:trace contextRef="#ctx0" brushRef="#br0" timeOffset="1">914 172 4324 0 0,'-1'-3'4360'0'0,"-2"17"-2443"0"0,0 24-594 0 0,-3 31 318 0 0,3-55-1598 0 0,1-1 1 0 0,1 1-1 0 0,1-1 0 0 0,0 1 0 0 0,0-1 0 0 0,1 1 0 0 0,5 21 1 0 0,6-15-5747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3.421"/>
    </inkml:context>
    <inkml:brush xml:id="br0">
      <inkml:brushProperty name="width" value="0.1" units="cm"/>
      <inkml:brushProperty name="height" value="0.1" units="cm"/>
      <inkml:brushProperty name="color" value="#FFFFFF"/>
    </inkml:brush>
  </inkml:definitions>
  <inkml:trace contextRef="#ctx0" brushRef="#br0">13 42 5717 0 0,'-6'-11'428'0'0,"1"3"-48"0"0,4 0-604 0 0,1 3-260 0 0,1 0-557 0 0,2 3-59 0 0,0 0 68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3.781"/>
    </inkml:context>
    <inkml:brush xml:id="br0">
      <inkml:brushProperty name="width" value="0.1" units="cm"/>
      <inkml:brushProperty name="height" value="0.1" units="cm"/>
      <inkml:brushProperty name="color" value="#FFFFFF"/>
    </inkml:brush>
  </inkml:definitions>
  <inkml:trace contextRef="#ctx0" brushRef="#br0">201 1 1372 0 0,'-30'11'11391'0'0,"-15"16"-8595"0"0,26-13-2510 0 0,0 0-1 0 0,-28 29 1 0 0,42-39-205 0 0,2 0 1 0 0,-1 1-1 0 0,0-1 1 0 0,1 1 0 0 0,0 0-1 0 0,0 0 1 0 0,0 1-1 0 0,1-1 1 0 0,-1 1 0 0 0,1-1-1 0 0,1 1 1 0 0,-1-1-1 0 0,1 1 1 0 0,-1 8 0 0 0,2-10-47 0 0,1 0 0 0 0,-1 1-1 0 0,1-1 1 0 0,0 0 0 0 0,0 0 0 0 0,0 0 0 0 0,1 0 0 0 0,-1 0 0 0 0,1 0 0 0 0,0-1 0 0 0,0 1 0 0 0,1 0 0 0 0,-1-1 0 0 0,1 0 0 0 0,-1 0-1 0 0,1 1 1 0 0,0-1 0 0 0,0-1 0 0 0,1 1 0 0 0,5 4 0 0 0,11 6 86 0 0,0-1 1 0 0,25 10-1 0 0,-30-16-66 0 0,0 2 1 0 0,0 0-1 0 0,-1 0 0 0 0,0 1 1 0 0,24 21-1 0 0,-37-29-53 0 0,0 0 0 0 0,0 0 1 0 0,0 0-1 0 0,0 0 0 0 0,0 0 0 0 0,-1 0 0 0 0,1 0 1 0 0,0 0-1 0 0,-1 0 0 0 0,1 0 0 0 0,-1 0 0 0 0,1 0 0 0 0,-1 1 1 0 0,1-1-1 0 0,-1 0 0 0 0,0 0 0 0 0,0 0 0 0 0,0 1 1 0 0,0-1-1 0 0,0 0 0 0 0,0 0 0 0 0,0 1 0 0 0,0-1 1 0 0,0 0-1 0 0,0 0 0 0 0,-1 2 0 0 0,0-1 2 0 0,0 0 0 0 0,-1 0 0 0 0,1 0 0 0 0,-1 0 0 0 0,1 0 0 0 0,-1 0 0 0 0,0 0 0 0 0,1-1 0 0 0,-1 1 0 0 0,0-1 0 0 0,0 1 0 0 0,-3 1 0 0 0,-4 1 7 0 0,0 1 1 0 0,-1-1 0 0 0,1-1-1 0 0,0 0 1 0 0,-14 3 0 0 0,15-5-12 0 0,0-1 0 0 0,0 1 0 0 0,0-2 1 0 0,0 1-1 0 0,1-1 0 0 0,-1 0 0 0 0,-10-3 0 0 0,-9-1-1816 0 0,25 5 1315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5.342"/>
    </inkml:context>
    <inkml:brush xml:id="br0">
      <inkml:brushProperty name="width" value="0.1" units="cm"/>
      <inkml:brushProperty name="height" value="0.1" units="cm"/>
      <inkml:brushProperty name="color" value="#FFFFFF"/>
    </inkml:brush>
  </inkml:definitions>
  <inkml:trace contextRef="#ctx0" brushRef="#br0">260 33 4568 0 0,'0'-1'163'0'0,"0"0"0"0"0,0-1-1 0 0,0 1 1 0 0,0 0-1 0 0,0 0 1 0 0,0-1 0 0 0,0 1-1 0 0,-1 0 1 0 0,1 0-1 0 0,0 0 1 0 0,-1-1 0 0 0,1 1-1 0 0,-1 0 1 0 0,1 0-1 0 0,-1 0 1 0 0,1 0 0 0 0,-1 0-1 0 0,0 0 1 0 0,0 0-1 0 0,1 0 1 0 0,-1 0 0 0 0,0 0-1 0 0,0 0 1 0 0,0 1-1 0 0,0-1 1 0 0,0 0 0 0 0,0 1-1 0 0,0-1 1 0 0,-2 0-1 0 0,0 0-5 0 0,0 1 0 0 0,0 0-1 0 0,0-1 1 0 0,0 1-1 0 0,0 1 1 0 0,0-1 0 0 0,0 0-1 0 0,0 1 1 0 0,0-1-1 0 0,0 1 1 0 0,-5 2 0 0 0,-5 2 96 0 0,-1 1 1 0 0,1 1 0 0 0,1 0 0 0 0,-15 10-1 0 0,14-7-40 0 0,0 1 0 0 0,1 1 0 0 0,0 0 0 0 0,1 0 0 0 0,-11 16 0 0 0,17-22-133 0 0,1 0-1 0 0,0 1 0 0 0,0 0 1 0 0,0-1-1 0 0,1 1 0 0 0,0 0 1 0 0,1 1-1 0 0,0-1 0 0 0,0 0 1 0 0,0 1-1 0 0,1-1 0 0 0,0 1 0 0 0,0 11 1 0 0,1-16-74 0 0,1 0 1 0 0,0-1-1 0 0,0 1 1 0 0,-1-1-1 0 0,2 1 1 0 0,-1-1-1 0 0,0 0 1 0 0,0 1-1 0 0,1-1 1 0 0,-1 0 0 0 0,1 0-1 0 0,0 0 1 0 0,-1 0-1 0 0,1 0 1 0 0,0 0-1 0 0,0-1 1 0 0,0 1-1 0 0,1-1 1 0 0,-1 1-1 0 0,0-1 1 0 0,1 0-1 0 0,-1 0 1 0 0,0 0-1 0 0,1 0 1 0 0,-1 0-1 0 0,1 0 1 0 0,0-1-1 0 0,-1 0 1 0 0,4 1 0 0 0,3 1-87 0 0,0-1 0 0 0,0-1 0 0 0,1 1 0 0 0,-1-2 0 0 0,1 1 0 0 0,-1-1 0 0 0,10-2 0 0 0,-11 1 66 0 0,0 0 1 0 0,0 0-1 0 0,-1 0 0 0 0,1-1 0 0 0,-1-1 0 0 0,1 1 0 0 0,-1-1 0 0 0,0 0 0 0 0,0-1 1 0 0,-1 1-1 0 0,1-1 0 0 0,-1-1 0 0 0,0 1 0 0 0,-1-1 0 0 0,1 0 0 0 0,-1-1 1 0 0,-1 1-1 0 0,1-1 0 0 0,-1 0 0 0 0,0 0 0 0 0,0 0 0 0 0,-1-1 0 0 0,0 1 0 0 0,0-1 1 0 0,-1 1-1 0 0,0-1 0 0 0,0 0 0 0 0,-1 0 0 0 0,0 0 0 0 0,0-13 0 0 0,-1-26 864 0 0,1 61-689 0 0,1-1 0 0 0,0 1 0 0 0,1 0 0 0 0,1 0 0 0 0,7 18 0 0 0,-5-20-114 0 0,-1 0 0 0 0,2 0 0 0 0,0-1 0 0 0,0 0 0 0 0,10 12 0 0 0,-13-19-342 0 0,0 0-1 0 0,0 0 1 0 0,0-1-1 0 0,0 0 1 0 0,1 0 0 0 0,7 4-1 0 0,-8-5-360 0 0,0 0 0 0 0,0-1 0 0 0,1 1 0 0 0,-1-1 0 0 0,1 0 0 0 0,-1 0 0 0 0,1-1 0 0 0,7 1 0 0 0,-1-1-2279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6.201"/>
    </inkml:context>
    <inkml:brush xml:id="br0">
      <inkml:brushProperty name="width" value="0.1" units="cm"/>
      <inkml:brushProperty name="height" value="0.1" units="cm"/>
      <inkml:brushProperty name="color" value="#FFFFFF"/>
    </inkml:brush>
  </inkml:definitions>
  <inkml:trace contextRef="#ctx0" brushRef="#br0">137 156 5829 0 0,'-1'0'163'0'0,"0"1"0"0"0,0-1 1 0 0,0 0-1 0 0,0 1 0 0 0,0 0 1 0 0,0-1-1 0 0,0 1 0 0 0,0 0 1 0 0,0-1-1 0 0,0 1 0 0 0,0 0 1 0 0,0 0-1 0 0,0 0 0 0 0,0 0 1 0 0,1 0-1 0 0,-1 0 0 0 0,0 0 1 0 0,1 0-1 0 0,-1 0 0 0 0,1 0 1 0 0,-1 0-1 0 0,1 0 0 0 0,0 0 1 0 0,-1 1-1 0 0,1 1 1 0 0,-8 35 619 0 0,7-34-533 0 0,-8 70 842 0 0,2-1 1 0 0,4 1-1 0 0,10 113 0 0 0,-5-177-1022 0 0,1 19 72 0 0,-2-28-146 0 0,-1-1 0 0 0,0 1 0 0 0,0 0 0 0 0,0 0 0 0 0,0 0 0 0 0,0 0 0 0 0,0 0 0 0 0,0 0 0 0 0,0 0 0 0 0,0 0 0 0 0,0-1 0 0 0,0 1 0 0 0,-1 0 0 0 0,1 0 0 0 0,0 0 1 0 0,-1 0-1 0 0,1 0 0 0 0,-1-1 0 0 0,0 2 0 0 0,-1-3-5 0 0,1 0 1 0 0,-1 0-1 0 0,1 0 1 0 0,-1 0-1 0 0,1-1 1 0 0,-1 1-1 0 0,1-1 1 0 0,0 1-1 0 0,0-1 0 0 0,0 1 1 0 0,0-1-1 0 0,0 0 1 0 0,0 1-1 0 0,0-1 1 0 0,0 0-1 0 0,0-2 1 0 0,0 2-7 0 0,-12-25-30 0 0,2 0 0 0 0,1-1-1 0 0,1 0 1 0 0,1-1 0 0 0,-6-46-1 0 0,9 39 100 0 0,2 1 0 0 0,1 0 0 0 0,1-1 0 0 0,7-50 0 0 0,-5 74-22 0 0,1 1-1 0 0,0 0 0 0 0,1 0 1 0 0,0 1-1 0 0,0-1 0 0 0,2 1 1 0 0,-1-1-1 0 0,1 1 1 0 0,1 0-1 0 0,0 1 0 0 0,0-1 1 0 0,1 1-1 0 0,0 1 1 0 0,0-1-1 0 0,1 1 0 0 0,0 0 1 0 0,1 1-1 0 0,11-8 0 0 0,-13 11-10 0 0,0 0-1 0 0,0 1 0 0 0,0 0 0 0 0,0 0 0 0 0,0 1 0 0 0,1 0 1 0 0,-1 0-1 0 0,1 1 0 0 0,-1 0 0 0 0,1 0 0 0 0,0 1 0 0 0,-1 0 0 0 0,1 0 1 0 0,0 1-1 0 0,-1 0 0 0 0,13 3 0 0 0,-13-2-4 0 0,-1 0 0 0 0,0 0 1 0 0,0 1-1 0 0,-1-1 0 0 0,1 1 0 0 0,0 0 1 0 0,-1 1-1 0 0,0 0 0 0 0,0 0 0 0 0,0 0 1 0 0,0 0-1 0 0,0 1 0 0 0,-1-1 0 0 0,0 1 0 0 0,0 0 1 0 0,0 1-1 0 0,-1-1 0 0 0,0 1 0 0 0,0-1 1 0 0,3 9-1 0 0,-5-10-22 0 0,1-1 0 0 0,-2 1-1 0 0,1 0 1 0 0,0 0 0 0 0,-1 0 0 0 0,0 0 0 0 0,0 0 0 0 0,0 0 0 0 0,0 0-1 0 0,0-1 1 0 0,-1 1 0 0 0,0 0 0 0 0,0 0 0 0 0,-2 5 0 0 0,0-2-8 0 0,0 0 0 0 0,-1-1 1 0 0,0 1-1 0 0,0-1 1 0 0,0 0-1 0 0,-1 0 0 0 0,-6 6 1 0 0,-2 1-22 0 0,-1-1 0 0 0,0-1 1 0 0,-1 0-1 0 0,-1-1 0 0 0,-22 12 0 0 0,23-16-44 0 0,1 0 0 0 0,-1 0 0 0 0,0-2 0 0 0,0 1-1 0 0,0-2 1 0 0,-27 3 0 0 0,54-5 61 0 0,-1 0 1 0 0,1 0-1 0 0,-1 2 1 0 0,0-1-1 0 0,0 2 0 0 0,0-1 1 0 0,0 1-1 0 0,-1 1 1 0 0,1 0-1 0 0,-1 0 1 0 0,10 8-1 0 0,-2 0 67 0 0,0 0 1 0 0,-2 1-1 0 0,0 1 0 0 0,28 31 0 0 0,-30-26 18 0 0,0 0-1 0 0,20 43 1 0 0,-25-43-3 0 0,2-1 1 0 0,0 0-1 0 0,25 31 0 0 0,-34-48-207 0 0,-1 0-1 0 0,1-1 0 0 0,0 1 0 0 0,0-1 0 0 0,0 1 0 0 0,0-1 0 0 0,0 0 0 0 0,0 0 0 0 0,0 0 0 0 0,0 0 0 0 0,1 0 0 0 0,-1 0 0 0 0,0-1 0 0 0,1 1 0 0 0,-1-1 0 0 0,0 1 0 0 0,1-1 0 0 0,-1 0 0 0 0,4 0 1 0 0,0-1-618 0 0,1 0 1 0 0,0 0 0 0 0,0-1 0 0 0,-1 0 0 0 0,10-4 0 0 0,4-4-2353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6.571"/>
    </inkml:context>
    <inkml:brush xml:id="br0">
      <inkml:brushProperty name="width" value="0.1" units="cm"/>
      <inkml:brushProperty name="height" value="0.1" units="cm"/>
      <inkml:brushProperty name="color" value="#FFFFFF"/>
    </inkml:brush>
  </inkml:definitions>
  <inkml:trace contextRef="#ctx0" brushRef="#br0">6 30 5573 0 0,'-3'-4'1028'0'0,"1"1"-176"0"0,1 0-268 0 0,1-1-276 0 0,0 1-32 0 0,0 1-676 0 0,0 0-348 0 0,8 0-2605 0 0,-5-1 2357 0 0,3 1 60 0 0,0 0 16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5.166"/>
    </inkml:context>
    <inkml:brush xml:id="br0">
      <inkml:brushProperty name="width" value="0.1" units="cm"/>
      <inkml:brushProperty name="height" value="0.1" units="cm"/>
      <inkml:brushProperty name="color" value="#FFFFFF"/>
    </inkml:brush>
  </inkml:definitions>
  <inkml:trace contextRef="#ctx0" brushRef="#br0">17 57 7609 0 0,'1'-5'389'0'0,"0"1"-49"0"0,-1 1 1 0 0,1-1-1 0 0,0 0 0 0 0,-1 0 1 0 0,0 0-1 0 0,0 0 0 0 0,0 0 1 0 0,0 0-1 0 0,-1 0 0 0 0,-1-7 1 0 0,2 10-305 0 0,0 1 1 0 0,0 0-1 0 0,-1 0 0 0 0,1 0 1 0 0,0 0-1 0 0,0 0 0 0 0,0 0 1 0 0,0 0-1 0 0,0-1 1 0 0,-1 1-1 0 0,1 0 0 0 0,0 0 1 0 0,0 0-1 0 0,0 0 1 0 0,-1 0-1 0 0,1 0 0 0 0,0 0 1 0 0,0 0-1 0 0,0 0 1 0 0,0 0-1 0 0,-1 0 0 0 0,1 0 1 0 0,0 0-1 0 0,0 0 0 0 0,0 0 1 0 0,-1 0-1 0 0,1 0 1 0 0,0 0-1 0 0,0 1 0 0 0,0-1 1 0 0,0 0-1 0 0,-1 0 1 0 0,1 0-1 0 0,0 0 0 0 0,0 0 1 0 0,0 0-1 0 0,0 0 1 0 0,0 1-1 0 0,-1-1 0 0 0,1 0 1 0 0,0 0-1 0 0,0 0 0 0 0,0 0 1 0 0,-5 12 730 0 0,1 13-82 0 0,3-13-592 0 0,1 1 0 0 0,0 0 0 0 0,1 0 0 0 0,0 0 0 0 0,1 0 0 0 0,1-1 0 0 0,4 14-1 0 0,-5-20-522 0 0,0 0-1 0 0,1 0 1 0 0,-1 0-1 0 0,1-1 0 0 0,0 0 1 0 0,1 1-1 0 0,-1-1 1 0 0,1 0-1 0 0,0-1 0 0 0,0 1 1 0 0,1-1-1 0 0,-1 1 1 0 0,1-2-1 0 0,0 1 0 0 0,0 0 1 0 0,9 4-1 0 0,-2-3-2423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6.942"/>
    </inkml:context>
    <inkml:brush xml:id="br0">
      <inkml:brushProperty name="width" value="0.1" units="cm"/>
      <inkml:brushProperty name="height" value="0.1" units="cm"/>
      <inkml:brushProperty name="color" value="#FFFFFF"/>
    </inkml:brush>
  </inkml:definitions>
  <inkml:trace contextRef="#ctx0" brushRef="#br0">1 296 2456 0 0,'5'-14'6586'0'0,"-4"14"-6392"0"0,14 9 2311 0 0,14 27-1534 0 0,-29-35-821 0 0,68 115 2022 0 0,-53-86-2612 0 0,1-1 0 0 0,1-1 0 0 0,39 48 0 0 0,-54-73 5 0 0,0-1-1 0 0,0 1 1 0 0,1-1 0 0 0,-1 0 0 0 0,1 0 0 0 0,0 0 0 0 0,-1 0-1 0 0,1 0 1 0 0,0-1 0 0 0,6 3 0 0 0,-2-3-2571 0 0</inkml:trace>
  <inkml:trace contextRef="#ctx0" brushRef="#br0" timeOffset="1">404 118 4936 0 0,'3'-88'3869'0'0,"-3"67"-2706"0"0,-3 12 513 0 0,-4 18-642 0 0,-4 18-160 0 0,-3 28 281 0 0,-9 72 0 0 0,12-60-825 0 0,-44 223 1500 0 0,52-271-1990 0 0,-6 37-4 0 0,7-18-4323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8.051"/>
    </inkml:context>
    <inkml:brush xml:id="br0">
      <inkml:brushProperty name="width" value="0.1" units="cm"/>
      <inkml:brushProperty name="height" value="0.1" units="cm"/>
      <inkml:brushProperty name="color" value="#FFFFFF"/>
    </inkml:brush>
  </inkml:definitions>
  <inkml:trace contextRef="#ctx0" brushRef="#br0">1 143 6665 0 0,'0'-1'230'0'0,"0"-1"0"0"0,1 1 0 0 0,-1 0 1 0 0,1-1-1 0 0,0 1 0 0 0,-1 0 1 0 0,1 0-1 0 0,0 0 0 0 0,0 0 0 0 0,0 0 1 0 0,-1-1-1 0 0,1 1 0 0 0,0 1 1 0 0,0-1-1 0 0,1 0 0 0 0,-1 0 0 0 0,0 0 1 0 0,0 0-1 0 0,2 0 0 0 0,30-15 252 0 0,-24 11 15 0 0,115-43 1256 0 0,-80 32-1522 0 0,-16 5-524 0 0,26-8-1177 0 0,-19 13-3061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8.398"/>
    </inkml:context>
    <inkml:brush xml:id="br0">
      <inkml:brushProperty name="width" value="0.1" units="cm"/>
      <inkml:brushProperty name="height" value="0.1" units="cm"/>
      <inkml:brushProperty name="color" value="#FFFFFF"/>
    </inkml:brush>
  </inkml:definitions>
  <inkml:trace contextRef="#ctx0" brushRef="#br0">36 0 3480 0 0,'-3'3'237'0'0,"0"-1"-1"0"0,1 1 1 0 0,-1-1-1 0 0,1 1 0 0 0,0 0 1 0 0,0-1-1 0 0,0 1 1 0 0,0 0-1 0 0,0 1 1 0 0,1-1-1 0 0,-1 0 0 0 0,1 0 1 0 0,0 1-1 0 0,0-1 1 0 0,0 0-1 0 0,0 1 0 0 0,0 5 1 0 0,-3 63 1541 0 0,4-69-1668 0 0,14 295 3842 0 0,-5-154-2779 0 0,-9-138-1106 0 0,1 1 0 0 0,-1-1-1 0 0,1 1 1 0 0,1-1 0 0 0,-1 0-1 0 0,1 1 1 0 0,0-1 0 0 0,0 0-1 0 0,1 0 1 0 0,-1 0 0 0 0,8 9-1 0 0,-8-12-39 0 0,1 0 0 0 0,0 0 0 0 0,0-1 0 0 0,0 1 0 0 0,0-1 0 0 0,1 0 1 0 0,-1 0-1 0 0,1 0 0 0 0,-1 0 0 0 0,1 0 0 0 0,0-1 0 0 0,-1 0 0 0 0,1 1 0 0 0,0-2 0 0 0,0 1 0 0 0,0 0 0 0 0,0-1 0 0 0,0 1 0 0 0,7-2 0 0 0,5 1-523 0 0,-1-1-1 0 0,1 0 1 0 0,19-6-1 0 0,-26 5-392 0 0,0 0 0 0 0,0-1 0 0 0,-1-1 0 0 0,1 1 0 0 0,-1-1 0 0 0,14-10 0 0 0,-11 5-1916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8.751"/>
    </inkml:context>
    <inkml:brush xml:id="br0">
      <inkml:brushProperty name="width" value="0.1" units="cm"/>
      <inkml:brushProperty name="height" value="0.1" units="cm"/>
      <inkml:brushProperty name="color" value="#FFFFFF"/>
    </inkml:brush>
  </inkml:definitions>
  <inkml:trace contextRef="#ctx0" brushRef="#br0">1 233 5016 0 0,'2'-6'725'0'0,"6"-1"-69"0"0,6-2-76 0 0,4-1-104 0 0,6-1-148 0 0,4 0-144 0 0,4 2-20 0 0,48-9-232 0 0,-31 5-136 0 0,0 2-56 0 0,-1-1-152 0 0,0 2-132 0 0,0 0-140 0 0,-29 5-217 0 0,48-7-111 0 0,-48 6-40 0 0,5 0 76 0 0,2-1 8 0 0</inkml:trace>
  <inkml:trace contextRef="#ctx0" brushRef="#br0" timeOffset="1">676 40 984 0 0,'50'-22'2232'0'0,"-9"5"3185"0"0,-56 47-2016 0 0,-39 69-1645 0 0,1-1-765 0 0,37-73-839 0 0,3-6-529 0 0,1 0 1 0 0,1 1 0 0 0,0 1 0 0 0,-9 27 0 0 0,18-32-3781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9.151"/>
    </inkml:context>
    <inkml:brush xml:id="br0">
      <inkml:brushProperty name="width" value="0.1" units="cm"/>
      <inkml:brushProperty name="height" value="0.1" units="cm"/>
      <inkml:brushProperty name="color" value="#FFFFFF"/>
    </inkml:brush>
  </inkml:definitions>
  <inkml:trace contextRef="#ctx0" brushRef="#br0">1 43 4860 0 0,'-1'-10'334'0'0,"3"-18"2228"0"0,5 24-1175 0 0,8 13-495 0 0,10 18 25 0 0,-2 0-1 0 0,29 43 1 0 0,-33-42-1269 0 0,1-1-1 0 0,1-1 1 0 0,32 29 0 0 0,-16-23-1926 0 0,-19-19-891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9.499"/>
    </inkml:context>
    <inkml:brush xml:id="br0">
      <inkml:brushProperty name="width" value="0.1" units="cm"/>
      <inkml:brushProperty name="height" value="0.1" units="cm"/>
      <inkml:brushProperty name="color" value="#FFFFFF"/>
    </inkml:brush>
  </inkml:definitions>
  <inkml:trace contextRef="#ctx0" brushRef="#br0">0 171 4928 0 0,'2'-13'814'0'0,"-2"7"-339"0"0,1 0-1 0 0,-1 0 1 0 0,2 0-1 0 0,-1 0 1 0 0,0 0 0 0 0,1 0-1 0 0,0 0 1 0 0,6-10 0 0 0,-7 20-136 0 0,1-1 0 0 0,-1 0 0 0 0,0 1 0 0 0,0-1 0 0 0,0 0 0 0 0,0 1 0 0 0,-1-1 0 0 0,1 5 0 0 0,6 91 1534 0 0,-10 159 0 0 0,2-235-1770 0 0,-7 134 1068 0 0,-2 91-1002 0 0,10-247-380 0 0,0 0-1 0 0,0 0 1 0 0,0 0 0 0 0,0 0 0 0 0,0 0 0 0 0,0 0 0 0 0,0 0 0 0 0,0 0 0 0 0,1 0 0 0 0,-1 0 0 0 0,1 0 0 0 0,-1 1-1 0 0,1-2 1 0 0,-1 1 0 0 0,1 0 0 0 0,0 2 0 0 0,0-3 59 0 0,-1 0 0 0 0,1 0-1 0 0,-1 0 1 0 0,1 0 0 0 0,-1 0-1 0 0,1 0 1 0 0,-1 0 0 0 0,0 0-1 0 0,1 0 1 0 0,-1 0 0 0 0,1-1 0 0 0,-1 1-1 0 0,1 0 1 0 0,-1 0 0 0 0,0 0-1 0 0,1 0 1 0 0,-1-1 0 0 0,1 1-1 0 0,-1 0 1 0 0,0-1 0 0 0,3-1-1067 0 0,-3 1 1067 0 0,0 1 0 0 0,0-1 0 0 0,0 1-1 0 0,1 0 1 0 0,-1-1 0 0 0,0 1-1 0 0,0-1 1 0 0,0 1 0 0 0,0-1-1 0 0,6-12-2951 0 0</inkml:trace>
  <inkml:trace contextRef="#ctx0" brushRef="#br0" timeOffset="1">20 189 5705 0 0,'0'-10'328'0'0,"0"1"1"0"0,1 0-1 0 0,0 0 1 0 0,1-1 0 0 0,0 1-1 0 0,0 0 1 0 0,1 0 0 0 0,0 1-1 0 0,0-1 1 0 0,1 1 0 0 0,8-13-1 0 0,-8 15-189 0 0,0 1-1 0 0,0 0 1 0 0,1 0-1 0 0,0 0 1 0 0,-1 1 0 0 0,2 0-1 0 0,-1 0 1 0 0,0 0-1 0 0,1 0 1 0 0,0 1-1 0 0,0 0 1 0 0,0 0 0 0 0,0 1-1 0 0,0-1 1 0 0,1 1-1 0 0,11-2 1 0 0,-12 3-67 0 0,0 1-1 0 0,0-1 1 0 0,0 1 0 0 0,0 0 0 0 0,0 0 0 0 0,0 0-1 0 0,0 1 1 0 0,0 0 0 0 0,0 0 0 0 0,-1 1 0 0 0,1 0-1 0 0,0 0 1 0 0,-1 0 0 0 0,1 0 0 0 0,-1 1 0 0 0,0 0-1 0 0,1 0 1 0 0,-1 1 0 0 0,-1-1 0 0 0,1 1 0 0 0,-1 0-1 0 0,1 0 1 0 0,-1 1 0 0 0,0-1 0 0 0,-1 1 0 0 0,1 0-1 0 0,-1 0 1 0 0,3 6 0 0 0,-2-3-12 0 0,0 0-1 0 0,-1 0 1 0 0,0 0-1 0 0,0 1 1 0 0,-1-1-1 0 0,0 1 1 0 0,0 0 0 0 0,-1-1-1 0 0,0 1 1 0 0,-1 0-1 0 0,0 0 1 0 0,-1 0 0 0 0,1 0-1 0 0,-1-1 1 0 0,-1 1-1 0 0,0 0 1 0 0,0-1-1 0 0,-5 13 1 0 0,3-13-8 0 0,-1-1-1 0 0,1 1 1 0 0,-1-1-1 0 0,-1 0 1 0 0,1 0-1 0 0,-1 0 1 0 0,0-1-1 0 0,-1 0 1 0 0,1 0-1 0 0,-1-1 1 0 0,-1 0-1 0 0,1 0 1 0 0,-1 0-1 0 0,1-1 1 0 0,-1 0-1 0 0,0-1 1 0 0,-1 0-1 0 0,1 0 1 0 0,-1-1-1 0 0,1 0 1 0 0,-1 0-1 0 0,0-1 1 0 0,1 0-1 0 0,-1 0 1 0 0,0-1-1 0 0,-10-1 1 0 0,-4-8-1609 0 0,22 9 1248 0 0,0-1-1 0 0,0 0 0 0 0,1 1 0 0 0,-1-1 1 0 0,0 0-1 0 0,0 0 0 0 0,1 0 1 0 0,-1 0-1 0 0,1 0 0 0 0,-1 0 0 0 0,1 1 1 0 0,-1-1-1 0 0,1 0 0 0 0,0 0 0 0 0,-1-1 1 0 0,1 1-1 0 0,0 0 0 0 0,0 0 1 0 0,0 0-1 0 0,0-1 0 0 0,0-6-2713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39.887"/>
    </inkml:context>
    <inkml:brush xml:id="br0">
      <inkml:brushProperty name="width" value="0.1" units="cm"/>
      <inkml:brushProperty name="height" value="0.1" units="cm"/>
      <inkml:brushProperty name="color" value="#FFFFFF"/>
    </inkml:brush>
  </inkml:definitions>
  <inkml:trace contextRef="#ctx0" brushRef="#br0">0 137 4788 0 0,'23'-1'1001'0'0,"0"0"0"0"0,0-2 0 0 0,38-10-1 0 0,-48 10-847 0 0,1-1 0 0 0,0-1-1 0 0,-1-1 1 0 0,0 1-1 0 0,0-2 1 0 0,0 0 0 0 0,11-9-1 0 0,-23 15-72 0 0,0 1-1 0 0,1-1 1 0 0,-1 0-1 0 0,0 0 1 0 0,0 0-1 0 0,0 0 1 0 0,0 0-1 0 0,0 0 1 0 0,0 0-1 0 0,0 0 1 0 0,0 0-1 0 0,0 0 1 0 0,-1 0-1 0 0,1-1 1 0 0,0 1-1 0 0,-1 0 1 0 0,1-1-1 0 0,-1 1 0 0 0,1 0 1 0 0,-1-1-1 0 0,0 1 1 0 0,1-1-1 0 0,-1 1 1 0 0,0 0-1 0 0,0-1 1 0 0,0 1-1 0 0,0-1 1 0 0,0 1-1 0 0,0-1 1 0 0,-1 1-1 0 0,1 0 1 0 0,0-1-1 0 0,-1 1 1 0 0,1-1-1 0 0,-1 1 1 0 0,0 0-1 0 0,1 0 1 0 0,-1-1-1 0 0,0 1 1 0 0,-1-1-1 0 0,0 0 28 0 0,1 1 0 0 0,-1-1 0 0 0,0 1 1 0 0,0 0-1 0 0,0 0 0 0 0,0 0 0 0 0,-1 0 0 0 0,1 0 0 0 0,0 0 0 0 0,0 0 0 0 0,-1 1 0 0 0,1-1 1 0 0,0 1-1 0 0,0 0 0 0 0,-1 0 0 0 0,1 0 0 0 0,-1 0 0 0 0,1 0 0 0 0,0 0 0 0 0,0 0 0 0 0,-1 1 0 0 0,1-1 1 0 0,0 1-1 0 0,-4 1 0 0 0,-2 3 16 0 0,0-1 0 0 0,1 1 0 0 0,-1 0 0 0 0,1 1 0 0 0,0 0 0 0 0,1 0 0 0 0,-1 1 0 0 0,1-1 0 0 0,1 1 0 0 0,-1 1 0 0 0,1-1 0 0 0,0 1 0 0 0,1 0 1 0 0,0 0-1 0 0,0 0 0 0 0,-5 16 0 0 0,7-16-53 0 0,0 0 1 0 0,0-1-1 0 0,1 1 1 0 0,0 0-1 0 0,0 0 1 0 0,1 0-1 0 0,0 0 1 0 0,2 15-1 0 0,-1-19-43 0 0,0 1 1 0 0,0 0-1 0 0,0 0 0 0 0,1-1 1 0 0,0 1-1 0 0,0-1 0 0 0,0 0 1 0 0,1 1-1 0 0,-1-1 0 0 0,1 0 1 0 0,0 0-1 0 0,0-1 0 0 0,1 1 1 0 0,6 6-1 0 0,-4-6-219 0 0,1 0 1 0 0,0-1-1 0 0,0 1 0 0 0,0-1 0 0 0,0 0 1 0 0,1-1-1 0 0,-1 0 0 0 0,1 0 1 0 0,0-1-1 0 0,-1 0 0 0 0,1 0 0 0 0,0 0 1 0 0,0-1-1 0 0,9-1 0 0 0,2-1-886 0 0,0 0-1 0 0,0-1 1 0 0,0-1-1 0 0,29-10 0 0 0,-24 5-490 0 0,43-22-1 0 0,-28 6-1239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0.281"/>
    </inkml:context>
    <inkml:brush xml:id="br0">
      <inkml:brushProperty name="width" value="0.1" units="cm"/>
      <inkml:brushProperty name="height" value="0.1" units="cm"/>
      <inkml:brushProperty name="color" value="#FFFFFF"/>
    </inkml:brush>
  </inkml:definitions>
  <inkml:trace contextRef="#ctx0" brushRef="#br0">165 83 3004 0 0,'2'-5'377'0'0,"0"1"-1"0"0,0-1 0 0 0,0-1 1 0 0,-1 1-1 0 0,0 0 0 0 0,0 0 0 0 0,0 0 1 0 0,-1-1-1 0 0,0-8 0 0 0,0 13-226 0 0,0 0 0 0 0,0 0 0 0 0,0 0 0 0 0,0 0 0 0 0,0 0 0 0 0,-1 0 0 0 0,1 0 0 0 0,0 0 0 0 0,-1-1 0 0 0,1 2 0 0 0,-1-1 0 0 0,1 0 0 0 0,-1 0 0 0 0,1 0 0 0 0,-1 0 0 0 0,0 0 0 0 0,1 0 0 0 0,-1 0 0 0 0,0 1 0 0 0,-1-2 0 0 0,0 1-16 0 0,1 1 1 0 0,-1 0 0 0 0,1 0 0 0 0,-1 0-1 0 0,1-1 1 0 0,-1 1 0 0 0,1 1 0 0 0,-1-1-1 0 0,1 0 1 0 0,0 0 0 0 0,-1 1 0 0 0,1-1-1 0 0,-1 0 1 0 0,1 1 0 0 0,0-1 0 0 0,-1 1-1 0 0,1 0 1 0 0,0 0 0 0 0,-1-1 0 0 0,-1 3-1 0 0,-8 5 125 0 0,0 1-1 0 0,1 0 0 0 0,0 1 0 0 0,0 0 1 0 0,1 0-1 0 0,1 1 0 0 0,-1 0 0 0 0,2 1 1 0 0,0-1-1 0 0,0 2 0 0 0,1-1 0 0 0,0 1 1 0 0,1 0-1 0 0,1 0 0 0 0,0 0 0 0 0,1 0 1 0 0,0 1-1 0 0,1 0 0 0 0,1 0 0 0 0,-1 16 1 0 0,2-27-308 0 0,1 0 0 0 0,-1 0 0 0 0,0 0 0 0 0,1 0 0 0 0,-1 0 0 0 0,1 0 0 0 0,0 0 0 0 0,0 0 0 0 0,0-1 0 0 0,0 1 0 0 0,0 0 1 0 0,1-1-1 0 0,0 1 0 0 0,-1-1 0 0 0,1 1 0 0 0,0-1 0 0 0,0 0 0 0 0,0 0 0 0 0,0 0 0 0 0,0 0 0 0 0,1 0 0 0 0,-1 0 0 0 0,1 0 0 0 0,-1-1 1 0 0,1 0-1 0 0,0 1 0 0 0,-1-1 0 0 0,1 0 0 0 0,0 0 0 0 0,0 0 0 0 0,0-1 0 0 0,5 2 0 0 0,1-1-559 0 0,-1 0-1 0 0,0-1 1 0 0,0 0 0 0 0,0 0-1 0 0,1-1 1 0 0,-1 0 0 0 0,0 0 0 0 0,0-1-1 0 0,0 0 1 0 0,13-6 0 0 0,9-8-1091 0 0,22-15-1206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0.661"/>
    </inkml:context>
    <inkml:brush xml:id="br0">
      <inkml:brushProperty name="width" value="0.1" units="cm"/>
      <inkml:brushProperty name="height" value="0.1" units="cm"/>
      <inkml:brushProperty name="color" value="#FFFFFF"/>
    </inkml:brush>
  </inkml:definitions>
  <inkml:trace contextRef="#ctx0" brushRef="#br0">0 20 5300 0 0,'0'-1'196'0'0,"0"0"0"0"0,1 0 0 0 0,-1 0 0 0 0,0 0 0 0 0,0 0 0 0 0,0 1 0 0 0,1-1 0 0 0,-1 0 0 0 0,0 0-1 0 0,1 0 1 0 0,-1 0 0 0 0,1 0 0 0 0,-1 0 0 0 0,1 1 0 0 0,-1-1 0 0 0,1 0 0 0 0,0 0 0 0 0,-1 1-1 0 0,1-1 1 0 0,0 0 0 0 0,-1 1 0 0 0,3-2 0 0 0,3 25 3292 0 0,-5-16-3635 0 0,4 34 1156 0 0,-2-1 0 0 0,-3 71-1 0 0,-2-42-436 0 0,2-1-89 0 0,-2-20-168 0 0,2 0 1 0 0,2 0-1 0 0,3 0 0 0 0,10 48 0 0 0,-15-94-358 0 0,0-1-1 0 0,1 1 1 0 0,-1 0-1 0 0,1 0 1 0 0,-1-1-1 0 0,1 1 1 0 0,-1 0-1 0 0,1-1 0 0 0,0 1 1 0 0,0 0-1 0 0,0-1 1 0 0,0 1-1 0 0,0-1 1 0 0,0 1-1 0 0,0-1 1 0 0,0 0-1 0 0,1 1 0 0 0,-1-1 1 0 0,0 0-1 0 0,1 0 1 0 0,-1 0-1 0 0,1 0 1 0 0,0 0-1 0 0,-1 0 1 0 0,1-1-1 0 0,0 1 0 0 0,-1-1 1 0 0,1 1-1 0 0,0-1 1 0 0,0 1-1 0 0,-1-1 1 0 0,1 0-1 0 0,0 0 1 0 0,0 0-1 0 0,0 0 0 0 0,0 0 1 0 0,-1 0-1 0 0,1 0 1 0 0,0-1-1 0 0,0 1 1 0 0,-1-1-1 0 0,1 1 1 0 0,0-1-1 0 0,-1 0 0 0 0,3 0 1 0 0,2-2-615 0 0,0-1 1 0 0,-1 1 0 0 0,1-1-1 0 0,-1 0 1 0 0,1 0-1 0 0,-1-1 1 0 0,-1 0-1 0 0,1 0 1 0 0,-1 0-1 0 0,1 0 1 0 0,3-8-1 0 0,1-4-2472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1.023"/>
    </inkml:context>
    <inkml:brush xml:id="br0">
      <inkml:brushProperty name="width" value="0.1" units="cm"/>
      <inkml:brushProperty name="height" value="0.1" units="cm"/>
      <inkml:brushProperty name="color" value="#FFFFFF"/>
    </inkml:brush>
  </inkml:definitions>
  <inkml:trace contextRef="#ctx0" brushRef="#br0">38 135 5841 0 0,'-3'-1'401'0'0,"0"0"0"0"0,-1-1 0 0 0,1 1 1 0 0,0-1-1 0 0,0 0 0 0 0,0 0 1 0 0,0 0-1 0 0,0 0 0 0 0,-4-4 1 0 0,7 5-337 0 0,-1 1 1 0 0,1-1-1 0 0,0 1 1 0 0,0-1 0 0 0,-1 1-1 0 0,1-1 1 0 0,0 1 0 0 0,0 0-1 0 0,0-1 1 0 0,0 1 0 0 0,0-1-1 0 0,0 1 1 0 0,0-1-1 0 0,0 1 1 0 0,0-1 0 0 0,0 0-1 0 0,0 1 1 0 0,0 0 0 0 0,0-1-1 0 0,0 1 1 0 0,0-1 0 0 0,0 1-1 0 0,1-1 1 0 0,-1 1-1 0 0,0-1 1 0 0,1 0 0 0 0,18-14 450 0 0,-6 9-759 0 0,-1 1-1 0 0,1 1 1 0 0,0 0-1 0 0,1 1 0 0 0,-1 0 1 0 0,27-2-1 0 0,-18 4-1247 0 0,0 1-1 0 0,0 1 1 0 0,35 5 0 0 0,-51-5 1337 0 0,0 1 0 0 0,-1 0 0 0 0,1 0-1 0 0,-1 0 1 0 0,1 1 0 0 0,-1-1 0 0 0,0 1 0 0 0,0 0 0 0 0,0 1 0 0 0,6 5 0 0 0,14 10 4194 0 0,-19-16-3697 0 0,-1-1 1 0 0,1 1-1 0 0,0-1 0 0 0,1 0 0 0 0,-1-1 1 0 0,0 1-1 0 0,1-1 0 0 0,-1 0 0 0 0,0-1 0 0 0,1 0 1 0 0,10 0-1 0 0,5-2 23 0 0,0-1 0 0 0,22-5 0 0 0,-28 4-223 0 0,1 0-1 0 0,-1-1 0 0 0,22-11 0 0 0,-33 14-72 0 0,0-1 0 0 0,0 1 0 0 0,0-1 0 0 0,-1-1 0 0 0,1 1 0 0 0,-1-1 0 0 0,0 1 0 0 0,0-1 0 0 0,0 0 0 0 0,0-1 0 0 0,0 1 0 0 0,-1-1 0 0 0,6-9 0 0 0,-9 13-25 0 0,1 0 1 0 0,-1 0-1 0 0,0 0 1 0 0,1 1 0 0 0,-1-1-1 0 0,0 0 1 0 0,1 0-1 0 0,-1 0 1 0 0,0 0 0 0 0,0 0-1 0 0,0 0 1 0 0,1 0-1 0 0,-1 0 1 0 0,0 0 0 0 0,-1 0-1 0 0,1 0 1 0 0,0 1-1 0 0,0-1 1 0 0,0 0 0 0 0,0 0-1 0 0,-1 0 1 0 0,1 0-1 0 0,-1-1 1 0 0,0 1 18 0 0,0 1 0 0 0,1-1 0 0 0,-1 1 0 0 0,0 0 0 0 0,0-1 0 0 0,1 1 0 0 0,-1 0 0 0 0,0-1 0 0 0,0 1 1 0 0,0 0-1 0 0,0 0 0 0 0,1 0 0 0 0,-1 0 0 0 0,0 0 0 0 0,0 0 0 0 0,0 0 0 0 0,0 0 0 0 0,0 0 0 0 0,-1 1 0 0 0,-3 0 89 0 0,1 0-1 0 0,0 0 0 0 0,0 1 1 0 0,-1 0-1 0 0,1 0 0 0 0,0 0 1 0 0,0 0-1 0 0,-5 5 1 0 0,0 2 21 0 0,0 2 0 0 0,0-1 0 0 0,1 1 0 0 0,0 0 0 0 0,1 1 1 0 0,1 0-1 0 0,0 0 0 0 0,-6 15 0 0 0,10-21-129 0 0,-1 0 0 0 0,1 0 1 0 0,1 1-1 0 0,-1-1 0 0 0,1 0 0 0 0,0 1 0 0 0,1-1 0 0 0,-1 1 0 0 0,1-1 0 0 0,1 0 1 0 0,-1 1-1 0 0,1-1 0 0 0,0 1 0 0 0,0-1 0 0 0,1 0 0 0 0,0 0 0 0 0,0 0 1 0 0,0 0-1 0 0,4 7 0 0 0,-2-9-224 0 0,1 1 1 0 0,-1 0-1 0 0,1-1 1 0 0,0 0-1 0 0,0 0 1 0 0,0-1-1 0 0,0 1 1 0 0,1-1-1 0 0,-1 0 0 0 0,1 0 1 0 0,0-1-1 0 0,0 0 1 0 0,0 0-1 0 0,0 0 1 0 0,0-1-1 0 0,0 0 1 0 0,0 0-1 0 0,1 0 1 0 0,-1-1-1 0 0,9 0 1 0 0,4-1-1077 0 0,0 0 0 0 0,-1-1 0 0 0,1-1 0 0 0,-1-1 0 0 0,30-9 0 0 0,-19 2-1773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4T05:11:55.540"/>
    </inkml:context>
    <inkml:brush xml:id="br0">
      <inkml:brushProperty name="width" value="0.1" units="cm"/>
      <inkml:brushProperty name="height" value="0.1" units="cm"/>
      <inkml:brushProperty name="color" value="#FFFFFF"/>
    </inkml:brush>
  </inkml:definitions>
  <inkml:trace contextRef="#ctx0" brushRef="#br0">1 54 6029 0 0,'0'-2'348'0'0,"0"0"1"0"0,0 0-1 0 0,0 0 1 0 0,0 0 0 0 0,0 0-1 0 0,0 0 1 0 0,1 0 0 0 0,-1 1-1 0 0,1-1 1 0 0,-1 0 0 0 0,2-2-1 0 0,5 3 1653 0 0,5 14-1165 0 0,0 4-667 0 0,-1 2 1 0 0,-1-1-1 0 0,-1 2 0 0 0,0-1 0 0 0,-2 1 0 0 0,9 34 0 0 0,-14-28-712 0 0,-5-26 666 0 0,-4-15 427 0 0,5 9-495 0 0,1 0 1 0 0,0 0-1 0 0,0 0 0 0 0,1 0 0 0 0,-1 0 0 0 0,1 0 0 0 0,0 0 0 0 0,1 0 0 0 0,0 0 1 0 0,0 0-1 0 0,0 0 0 0 0,1 1 0 0 0,-1-1 0 0 0,1 0 0 0 0,1 1 0 0 0,-1-1 0 0 0,1 1 1 0 0,0 0-1 0 0,0-1 0 0 0,1 2 0 0 0,-1-1 0 0 0,1 0 0 0 0,0 1 0 0 0,6-6 0 0 0,-1 2-366 0 0,-1 1-1 0 0,1 0 0 0 0,1 0 1 0 0,-1 1-1 0 0,13-6 0 0 0,-12 7-595 0 0,0 0 1 0 0,0 1-1 0 0,1 1 0 0 0,-1 0 0 0 0,12-2 1 0 0,-4 3-2028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1.522"/>
    </inkml:context>
    <inkml:brush xml:id="br0">
      <inkml:brushProperty name="width" value="0.1" units="cm"/>
      <inkml:brushProperty name="height" value="0.1" units="cm"/>
      <inkml:brushProperty name="color" value="#FFFFFF"/>
    </inkml:brush>
  </inkml:definitions>
  <inkml:trace contextRef="#ctx0" brushRef="#br0">175 525 3808 0 0,'1'-2'87'0'0,"6"-8"562"0"0,0 1 0 0 0,-1-2 0 0 0,6-12 0 0 0,-11 21-457 0 0,0 0 1 0 0,0 0 0 0 0,0 0 0 0 0,0 0-1 0 0,-1 0 1 0 0,1-1 0 0 0,-1 1 0 0 0,1 0-1 0 0,-1 0 1 0 0,0-1 0 0 0,0 1 0 0 0,0 0 0 0 0,0-1-1 0 0,0 1 1 0 0,-1 0 0 0 0,1 0 0 0 0,-1-1-1 0 0,1 1 1 0 0,-1 0 0 0 0,0 0 0 0 0,0 0-1 0 0,0 0 1 0 0,0 0 0 0 0,-2-2 0 0 0,2 2-65 0 0,-1 1 1 0 0,1 0 0 0 0,-1 0 0 0 0,0 0 0 0 0,0 0-1 0 0,1 0 1 0 0,-1 0 0 0 0,0 1 0 0 0,0-1-1 0 0,0 1 1 0 0,0-1 0 0 0,0 1 0 0 0,0-1-1 0 0,0 1 1 0 0,0 0 0 0 0,0 0 0 0 0,0 0 0 0 0,0 0-1 0 0,0 1 1 0 0,0-1 0 0 0,0 0 0 0 0,0 1-1 0 0,0 0 1 0 0,0-1 0 0 0,0 1 0 0 0,1 0 0 0 0,-1 0-1 0 0,0 0 1 0 0,0 0 0 0 0,-1 2 0 0 0,-6 2 118 0 0,0 1 0 0 0,1 0 1 0 0,0 0-1 0 0,-12 12 1 0 0,10-6-35 0 0,0-1 0 0 0,1 1-1 0 0,0 1 1 0 0,1 0 0 0 0,0 0 0 0 0,1 1 0 0 0,-6 15 0 0 0,9-19-120 0 0,1 0 0 0 0,0 0 0 0 0,1 1 0 0 0,0-1 1 0 0,0 1-1 0 0,1-1 0 0 0,1 1 0 0 0,0 0 0 0 0,0-1 0 0 0,1 1 1 0 0,2 10-1 0 0,-3-18-110 0 0,1 0-1 0 0,-1 0 1 0 0,1 0 0 0 0,0 0 0 0 0,0 0-1 0 0,0 0 1 0 0,0 0 0 0 0,0 0-1 0 0,1-1 1 0 0,-1 1 0 0 0,1-1 0 0 0,0 1-1 0 0,0-1 1 0 0,0 1 0 0 0,0-1 0 0 0,0 0-1 0 0,0 0 1 0 0,1 0 0 0 0,-1 0 0 0 0,1-1-1 0 0,-1 1 1 0 0,1-1 0 0 0,0 1 0 0 0,-1-1-1 0 0,1 0 1 0 0,0 0 0 0 0,0 0 0 0 0,0 0-1 0 0,0-1 1 0 0,0 1 0 0 0,0-1 0 0 0,0 1-1 0 0,0-1 1 0 0,0 0 0 0 0,0-1 0 0 0,0 1-1 0 0,5-1 1 0 0,-1-1-162 0 0,1 0 0 0 0,0 0 0 0 0,-1-1 0 0 0,0 0 0 0 0,1-1 0 0 0,-1 1-1 0 0,-1-1 1 0 0,1 0 0 0 0,0-1 0 0 0,-1 0 0 0 0,0 0 0 0 0,0 0 0 0 0,7-10 0 0 0,3-7-289 0 0,-2-1 0 0 0,-1-1 0 0 0,-1 0 0 0 0,-1 0 0 0 0,-1-1 0 0 0,-1-1 0 0 0,7-30 0 0 0,-4 1 364 0 0,6-57-1 0 0,-13 70 1001 0 0,-3-1 1 0 0,-2 0-1 0 0,-1 1 0 0 0,-7-45 1 0 0,2 28 941 0 0,6 59-1700 0 0,0 25 572 0 0,-1 96-74 0 0,0 4-183 0 0,21 182 0 0 0,-12-225-330 0 0,-5-40-36 0 0,2 0 0 0 0,17 63 1 0 0,-22-103-75 0 0,0-1 0 0 0,1 1 1 0 0,-1-1-1 0 0,1 1 1 0 0,-1-1-1 0 0,1 1 0 0 0,0-1 1 0 0,0 0-1 0 0,-1 1 1 0 0,1-1-1 0 0,0 0 0 0 0,0 1 1 0 0,0-1-1 0 0,1 0 0 0 0,-1 0 1 0 0,0 0-1 0 0,0 0 1 0 0,1 0-1 0 0,-1 0 0 0 0,0 0 1 0 0,1-1-1 0 0,-1 1 1 0 0,1 0-1 0 0,1 0 0 0 0,0-1-22 0 0,-1 0-1 0 0,1 0 0 0 0,-1 0 1 0 0,1 0-1 0 0,-1-1 0 0 0,1 1 0 0 0,0-1 1 0 0,-1 0-1 0 0,0 1 0 0 0,1-1 1 0 0,-1 0-1 0 0,0 0 0 0 0,4-3 0 0 0,5-3-462 0 0,0-1 0 0 0,-1 0-1 0 0,0 0 1 0 0,16-19-1 0 0,-18 18-95 0 0,0 1-473 0 0,0-1-1 0 0,0 0 0 0 0,-1-1 0 0 0,0 0 0 0 0,0 0 1 0 0,-1 0-1 0 0,-1-1 0 0 0,0 1 0 0 0,7-22 0 0 0,-6 11-1831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2.461"/>
    </inkml:context>
    <inkml:brush xml:id="br0">
      <inkml:brushProperty name="width" value="0.1" units="cm"/>
      <inkml:brushProperty name="height" value="0.1" units="cm"/>
      <inkml:brushProperty name="color" value="#FFFFFF"/>
    </inkml:brush>
  </inkml:definitions>
  <inkml:trace contextRef="#ctx0" brushRef="#br0">86 233 5801 0 0,'-12'-11'1323'0'0,"-12"-6"1787"0"0,24 17-3062 0 0,-1 0 0 0 0,0 0 0 0 0,1 0 0 0 0,-1 0 0 0 0,0 0 0 0 0,1 0 0 0 0,-1 0 0 0 0,0 1 0 0 0,1-1-1 0 0,-1 0 1 0 0,1 0 0 0 0,-1 1 0 0 0,0-1 0 0 0,1 0 0 0 0,-1 1 0 0 0,1-1 0 0 0,-1 0 0 0 0,1 1 0 0 0,-1-1 0 0 0,1 1 0 0 0,-1-1 0 0 0,1 1 0 0 0,-1-1 0 0 0,1 1 0 0 0,0 0 0 0 0,-1-1 0 0 0,1 1 0 0 0,0-1 0 0 0,-1 1 0 0 0,1 0 0 0 0,0-1 0 0 0,0 1 0 0 0,0 0 0 0 0,0-1 0 0 0,-1 1 0 0 0,1 0 0 0 0,0-1 0 0 0,0 1 0 0 0,0 0 0 0 0,1 0 0 0 0,-8 36 432 0 0,2 0 0 0 0,1 1-1 0 0,2 37 1 0 0,13 114 822 0 0,-37-531-781 0 0,26 342-521 0 0,0-35 104 0 0,0 35-103 0 0,0 0 0 0 0,0 0 1 0 0,0 0-1 0 0,0 0 1 0 0,0-1-1 0 0,0 1 1 0 0,0 0-1 0 0,0 0 1 0 0,0 0-1 0 0,0 0 1 0 0,0 0-1 0 0,0 0 0 0 0,0 0 1 0 0,0-1-1 0 0,0 1 1 0 0,0 0-1 0 0,0 0 1 0 0,0 0-1 0 0,0 0 1 0 0,0 0-1 0 0,0 0 1 0 0,0 0-1 0 0,0 0 1 0 0,0-1-1 0 0,0 1 0 0 0,1 0 1 0 0,-1 0-1 0 0,0 0 1 0 0,0 0-1 0 0,0 0 1 0 0,0 0-1 0 0,0 0 1 0 0,0 0-1 0 0,0 0 1 0 0,0 0-1 0 0,0 0 0 0 0,1-1 1 0 0,-1 1-1 0 0,0 0 1 0 0,0 0-1 0 0,0 0 1 0 0,0 0-1 0 0,0 0 1 0 0,0 0-1 0 0,0 0 1 0 0,1 0-1 0 0,-1 0 1 0 0,0 0-1 0 0,0 0 0 0 0,0 0 1 0 0,0 0-1 0 0,0 0 1 0 0,0 0-1 0 0,0 0 1 0 0,1 1-1 0 0,-1-1 1 0 0,0 0-1 0 0,0 0 1 0 0,0 0-1 0 0,9 17 75 0 0,10 25-251 0 0,1 0 1 0 0,2-2-1 0 0,2-1 0 0 0,48 62 1 0 0,-71-99 141 0 0,1-1 1 0 0,-1 1-1 0 0,1 0 1 0 0,0-1-1 0 0,-1 1 1 0 0,1-1-1 0 0,0 1 1 0 0,0-1-1 0 0,0 0 1 0 0,0 0-1 0 0,0 0 1 0 0,0 0-1 0 0,0 0 1 0 0,0 0-1 0 0,1 0 1 0 0,2 0-1 0 0,-4-1 20 0 0,0-1 0 0 0,0 1 0 0 0,0 0 0 0 0,0-1 0 0 0,1 1 0 0 0,-1 0 0 0 0,0-1-1 0 0,0 1 1 0 0,0-1 0 0 0,0 0 0 0 0,0 1 0 0 0,0-1 0 0 0,0 0 0 0 0,0 0 0 0 0,-1 1-1 0 0,1-1 1 0 0,0 0 0 0 0,0 0 0 0 0,-1 0 0 0 0,1 0 0 0 0,0 0 0 0 0,-1 0 0 0 0,1 0-1 0 0,-1 0 1 0 0,0-1 0 0 0,1 1 0 0 0,-1 0 0 0 0,0 0 0 0 0,1 0 0 0 0,-1 0 0 0 0,0-1-1 0 0,0-1 1 0 0,6-44 28 0 0,-2 0-1 0 0,-2-60 0 0 0,-2 53 434 0 0,9-73 0 0 0,-7 110-344 0 0,-2 10-70 0 0,1 1 0 0 0,-1-1 0 0 0,1 1 0 0 0,1-1 0 0 0,-1 1 0 0 0,1 0 0 0 0,0-1 0 0 0,0 1 0 0 0,1 0 0 0 0,0 0 0 0 0,0 1 0 0 0,5-8 0 0 0,-7 13-23 0 0,1-1-1 0 0,-1 0 1 0 0,0 0-1 0 0,1 1 1 0 0,-1-1-1 0 0,1 1 0 0 0,0-1 1 0 0,-1 1-1 0 0,1 0 1 0 0,-1 0-1 0 0,1 0 1 0 0,0-1-1 0 0,-1 2 1 0 0,1-1-1 0 0,-1 0 1 0 0,1 0-1 0 0,-1 0 1 0 0,1 1-1 0 0,0-1 1 0 0,-1 1-1 0 0,1-1 1 0 0,-1 1-1 0 0,0-1 1 0 0,1 1-1 0 0,-1 0 1 0 0,1 0-1 0 0,1 2 1 0 0,35 28 188 0 0,-31-24-168 0 0,-1 1 0 0 0,1-1 0 0 0,-2 2 1 0 0,9 13-1 0 0,-5-8 5 0 0,3 8 34 0 0,0 0 1 0 0,-2 0-1 0 0,0 1 1 0 0,-2 1-1 0 0,0-1 1 0 0,-2 1-1 0 0,7 43 1 0 0,-6 3 251 0 0,-3 92 0 0 0,-5 78 85 0 0,1-239-543 0 0,0 1-1 0 0,-1-1 0 0 0,1 0 1 0 0,0 0-1 0 0,0 1 0 0 0,1-1 1 0 0,-1 0-1 0 0,0 0 0 0 0,0 1 1 0 0,1-1-1 0 0,-1 0 0 0 0,0 0 1 0 0,1 0-1 0 0,-1 0 0 0 0,1 0 1 0 0,0 1-1 0 0,-1-1 0 0 0,1 0 1 0 0,0 0-1 0 0,0 0 0 0 0,0-1 0 0 0,-1 1 1 0 0,1 0-1 0 0,0 0 0 0 0,0 0 1 0 0,0-1-1 0 0,0 1 0 0 0,0 0 1 0 0,1-1-1 0 0,-1 1 0 0 0,0-1 1 0 0,0 1-1 0 0,0-1 0 0 0,0 0 1 0 0,1 1-1 0 0,-1-1 0 0 0,2 0 1 0 0,1 0-290 0 0,-1 0 1 0 0,1-1 0 0 0,0 1 0 0 0,-1-1 0 0 0,1 0-1 0 0,-1 0 1 0 0,1 0 0 0 0,-1-1 0 0 0,1 1-1 0 0,-1-1 1 0 0,6-3 0 0 0,8-8-2375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2.825"/>
    </inkml:context>
    <inkml:brush xml:id="br0">
      <inkml:brushProperty name="width" value="0.1" units="cm"/>
      <inkml:brushProperty name="height" value="0.1" units="cm"/>
      <inkml:brushProperty name="color" value="#FFFFFF"/>
    </inkml:brush>
  </inkml:definitions>
  <inkml:trace contextRef="#ctx0" brushRef="#br0">1 196 4688 0 0,'0'-1'199'0'0,"1"0"0"0"0,-1 0-1 0 0,1 0 1 0 0,-1 0-1 0 0,1 0 1 0 0,-1 1-1 0 0,1-1 1 0 0,0 0 0 0 0,0 0-1 0 0,-1 0 1 0 0,1 1-1 0 0,0-1 1 0 0,0 0-1 0 0,0 1 1 0 0,0-1 0 0 0,-1 1-1 0 0,1-1 1 0 0,2 0-1 0 0,26-12 213 0 0,-17 8-75 0 0,6-5-83 0 0,-4 4-196 0 0,-1-1 0 0 0,0 0 1 0 0,22-17-1 0 0,-33 22 13 0 0,1 0 1 0 0,-1 0-1 0 0,0 0 0 0 0,1-1 1 0 0,-1 1-1 0 0,0 0 0 0 0,-1-1 0 0 0,1 0 1 0 0,0 1-1 0 0,-1-1 0 0 0,1 0 1 0 0,-1 0-1 0 0,0 0 0 0 0,0 0 0 0 0,0 0 1 0 0,-1 0-1 0 0,1 0 0 0 0,-1 0 1 0 0,1 0-1 0 0,-1 0 0 0 0,0-1 0 0 0,0 1 1 0 0,-1-6-1 0 0,1 7 11 0 0,-1 1 1 0 0,1-1-1 0 0,0 0 1 0 0,-1 1-1 0 0,1-1 0 0 0,-1 1 1 0 0,1-1-1 0 0,-1 1 0 0 0,1-1 1 0 0,-1 1-1 0 0,0-1 1 0 0,0 1-1 0 0,0 0 0 0 0,0-1 1 0 0,0 1-1 0 0,0 0 0 0 0,0 0 1 0 0,-1 0-1 0 0,1 0 1 0 0,0 0-1 0 0,0 0 0 0 0,-1 0 1 0 0,1 0-1 0 0,-1 1 1 0 0,1-1-1 0 0,-1 0 0 0 0,1 1 1 0 0,-1-1-1 0 0,1 1 0 0 0,-1 0 1 0 0,0-1-1 0 0,1 1 1 0 0,-1 0-1 0 0,0 0 0 0 0,-2 0 1 0 0,0 1 45 0 0,-1 0 0 0 0,1 0 0 0 0,0 1 0 0 0,0-1 0 0 0,0 1 0 0 0,0 0 0 0 0,1 0 0 0 0,-1 0 0 0 0,0 0 0 0 0,1 1 0 0 0,0 0 0 0 0,-4 3 0 0 0,-2 4 15 0 0,2 0 0 0 0,-1 0 0 0 0,2 0 0 0 0,-1 1-1 0 0,1 0 1 0 0,1 0 0 0 0,0 0 0 0 0,0 1 0 0 0,2 0 0 0 0,-1 0 0 0 0,1 0-1 0 0,1 0 1 0 0,0 0 0 0 0,1 1 0 0 0,0-1 0 0 0,1 13 0 0 0,0-21-123 0 0,1-1 0 0 0,-1 0 0 0 0,1 0 0 0 0,0 0 0 0 0,-1 0 1 0 0,1 0-1 0 0,1 0 0 0 0,-1 0 0 0 0,0 0 0 0 0,1 0 0 0 0,-1 0 0 0 0,1 0 0 0 0,0-1 1 0 0,0 1-1 0 0,0-1 0 0 0,0 1 0 0 0,3 1 0 0 0,0-1-88 0 0,0 1-1 0 0,-1-1 1 0 0,2 0 0 0 0,-1-1-1 0 0,0 1 1 0 0,0-1-1 0 0,1 0 1 0 0,10 2 0 0 0,2 0-562 0 0,1-2 1 0 0,-1 0 0 0 0,1-1-1 0 0,34-4 1 0 0,-23-1-503 0 0,0-2 0 0 0,0-1 0 0 0,-1-1 0 0 0,0-2 0 0 0,33-16 0 0 0,-22 6-1775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3.301"/>
    </inkml:context>
    <inkml:brush xml:id="br0">
      <inkml:brushProperty name="width" value="0.1" units="cm"/>
      <inkml:brushProperty name="height" value="0.1" units="cm"/>
      <inkml:brushProperty name="color" value="#FFFFFF"/>
    </inkml:brush>
  </inkml:definitions>
  <inkml:trace contextRef="#ctx0" brushRef="#br0">216 142 4816 0 0,'10'-11'758'0'0,"-2"-1"-1"0"0,11-19 1 0 0,-17 28-510 0 0,0 0 0 0 0,-1 0 0 0 0,1 0 0 0 0,-1-1 0 0 0,0 1 0 0 0,0 0 0 0 0,0-1 0 0 0,0 1 0 0 0,-1-1 0 0 0,1 0 0 0 0,-1 1 0 0 0,0-1-1 0 0,0 1 1 0 0,0-1 0 0 0,-2-6 0 0 0,1 8-131 0 0,1 1 0 0 0,-1-1 0 0 0,0 1 0 0 0,1-1 0 0 0,-1 1-1 0 0,0 0 1 0 0,0-1 0 0 0,0 1 0 0 0,0 0 0 0 0,-1 0 0 0 0,1 0 0 0 0,0-1-1 0 0,0 1 1 0 0,-1 1 0 0 0,1-1 0 0 0,0 0 0 0 0,-1 0 0 0 0,1 0-1 0 0,-1 1 1 0 0,1-1 0 0 0,-1 1 0 0 0,1-1 0 0 0,-1 1 0 0 0,0-1 0 0 0,1 1-1 0 0,-1 0 1 0 0,0 0 0 0 0,1 0 0 0 0,-1 0 0 0 0,1 0 0 0 0,-1 0-1 0 0,0 1 1 0 0,1-1 0 0 0,-1 0 0 0 0,1 1 0 0 0,-1-1 0 0 0,0 1 0 0 0,1 0-1 0 0,-2 0 1 0 0,-7 3 176 0 0,0 1 0 0 0,0 0-1 0 0,0 1 1 0 0,-10 7 0 0 0,6-3-95 0 0,1 1 1 0 0,0 1 0 0 0,1 0 0 0 0,0 0-1 0 0,1 1 1 0 0,1 1 0 0 0,-10 15 0 0 0,14-19-112 0 0,0 0 0 0 0,1 0 0 0 0,0 0 0 0 0,1 1 0 0 0,0-1 0 0 0,0 1 0 0 0,2 0 0 0 0,-1 0 0 0 0,1 1 0 0 0,1-1 0 0 0,-1 18 0 0 0,2-27-88 0 0,1 0 0 0 0,-1 1 0 0 0,0-1 0 0 0,1 0 0 0 0,-1 1 0 0 0,1-1 0 0 0,0 0 0 0 0,-1 0 0 0 0,1 0 0 0 0,0 0-1 0 0,0 0 1 0 0,1 0 0 0 0,-1 0 0 0 0,0 0 0 0 0,1 0 0 0 0,-1 0 0 0 0,1-1 0 0 0,0 1 0 0 0,2 2 0 0 0,-1-2-60 0 0,1 0-1 0 0,-1-1 1 0 0,1 1-1 0 0,-1-1 1 0 0,1 0-1 0 0,-1 1 1 0 0,1-1-1 0 0,0-1 1 0 0,0 1-1 0 0,-1-1 1 0 0,5 1-1 0 0,0-1-111 0 0,1 0-1 0 0,-1-1 1 0 0,0 0-1 0 0,0 0 1 0 0,0-1-1 0 0,0 0 1 0 0,0 0-1 0 0,0-1 1 0 0,-1 0-1 0 0,12-6 1 0 0,-9 2-17 0 0,0-1 0 0 0,0 0 0 0 0,-1-1 0 0 0,0 0 0 0 0,-1 0 0 0 0,0-1 0 0 0,0 0 0 0 0,-1 0 1 0 0,0-1-1 0 0,10-23 0 0 0,-8 13 415 0 0,-1-1-1 0 0,-1 0 1 0 0,0 0 0 0 0,-2-1 0 0 0,3-25 0 0 0,-8 31 363 0 0,-5 20 110 0 0,-6 27-76 0 0,8-7-425 0 0,0-1 0 0 0,2 1-1 0 0,3 44 1 0 0,-2-58-192 0 0,1-1 0 0 0,1 1 0 0 0,-1-1 0 0 0,2 0 1 0 0,-1 1-1 0 0,1-1 0 0 0,0 0 0 0 0,1-1 0 0 0,0 1 0 0 0,0-1 0 0 0,0 1 0 0 0,1-1 0 0 0,10 11 0 0 0,-12-16-235 0 0,0 0 1 0 0,0 0-1 0 0,0 0 0 0 0,1 0 0 0 0,-1-1 0 0 0,0 1 1 0 0,1-1-1 0 0,-1 0 0 0 0,1 0 0 0 0,-1 0 1 0 0,1-1-1 0 0,-1 1 0 0 0,1-1 0 0 0,0 0 0 0 0,-1 0 1 0 0,1 0-1 0 0,0-1 0 0 0,-1 1 0 0 0,1-1 1 0 0,-1 0-1 0 0,6-1 0 0 0,0-1-608 0 0,1 0 0 0 0,-1-1 0 0 0,0 0 0 0 0,0 0 0 0 0,0-1 0 0 0,13-10-1 0 0,-6 1-2122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3.840"/>
    </inkml:context>
    <inkml:brush xml:id="br0">
      <inkml:brushProperty name="width" value="0.1" units="cm"/>
      <inkml:brushProperty name="height" value="0.1" units="cm"/>
      <inkml:brushProperty name="color" value="#FFFFFF"/>
    </inkml:brush>
  </inkml:definitions>
  <inkml:trace contextRef="#ctx0" brushRef="#br0">33 168 5853 0 0,'6'-37'3434'0'0,"3"-71"1"0"0,-9 108-3415 0 0,0 0 1 0 0,0 0 0 0 0,0-1-1 0 0,0 1 1 0 0,0 0 0 0 0,0 0-1 0 0,0 0 1 0 0,1 0 0 0 0,-1 0-1 0 0,0 0 1 0 0,0 0-1 0 0,0 0 1 0 0,0-1 0 0 0,0 1-1 0 0,0 0 1 0 0,0 0 0 0 0,0 0-1 0 0,0 0 1 0 0,0 0-1 0 0,0 0 1 0 0,0 0 0 0 0,0-1-1 0 0,0 1 1 0 0,-1 0 0 0 0,1 0-1 0 0,0 0 1 0 0,0 0 0 0 0,0 0-1 0 0,0 0 1 0 0,0 0-1 0 0,0 0 1 0 0,0 0 0 0 0,0-1-1 0 0,0 1 1 0 0,0 0 0 0 0,0 0-1 0 0,0 0 1 0 0,0 0-1 0 0,-1 0 1 0 0,1 0 0 0 0,0 0-1 0 0,0 0 1 0 0,0 0 0 0 0,0 0-1 0 0,0 0 1 0 0,0 0 0 0 0,0 0-1 0 0,0 0 1 0 0,-1 0-1 0 0,1 0 1 0 0,0 0 0 0 0,0 0-1 0 0,0 0 1 0 0,0 0 0 0 0,0 0-1 0 0,0 0 1 0 0,0 0-1 0 0,-1 0 1 0 0,1 0 0 0 0,0 0-1 0 0,-6 8 692 0 0,-5 11-149 0 0,3 7-278 0 0,2 1-1 0 0,1 0 0 0 0,1 0 0 0 0,1 0 0 0 0,2 0 0 0 0,2 42 1 0 0,-1-28-207 0 0,0-40-112 0 0,0 1 0 0 0,0-1 0 0 0,0 1 0 0 0,0-1 0 0 0,0 1 0 0 0,0-1 0 0 0,1 1 0 0 0,-1-1 0 0 0,0 0 0 0 0,1 1 0 0 0,-1-1 1 0 0,1 1-1 0 0,-1-1 0 0 0,1 0 0 0 0,0 0 0 0 0,0 1 0 0 0,-1-1 0 0 0,1 0 0 0 0,0 0 0 0 0,0 0 0 0 0,0 0 0 0 0,0 0 0 0 0,1 0 0 0 0,0 1 0 0 0,0-2 9 0 0,-1 0 0 0 0,0 1 0 0 0,0-1 0 0 0,0 0 0 0 0,0 0 0 0 0,1-1 0 0 0,-1 1 0 0 0,0 0 0 0 0,0 0-1 0 0,0 0 1 0 0,0-1 0 0 0,0 1 0 0 0,0-1 0 0 0,0 1 0 0 0,0-1 0 0 0,0 1 0 0 0,0-1 0 0 0,0 0 0 0 0,0 1 0 0 0,0-1 0 0 0,0 0-1 0 0,0 0 1 0 0,-1 0 0 0 0,1 1 0 0 0,0-1 0 0 0,0 0 0 0 0,-1 0 0 0 0,1 0 0 0 0,-1 0 0 0 0,2-2 0 0 0,7-16-11 0 0,-1 0 0 0 0,0-1 0 0 0,-2 0 0 0 0,0 0 0 0 0,4-27 0 0 0,0 4 314 0 0,-3 8 33 0 0,-7 27-232 0 0,1 0-1 0 0,1 0 1 0 0,-1 1-1 0 0,1-1 1 0 0,1 0-1 0 0,0 1 1 0 0,0 0-1 0 0,0 0 1 0 0,1 0-1 0 0,7-11 1 0 0,-10 16-71 0 0,0 1 1 0 0,0 0 0 0 0,1-1-1 0 0,-1 1 1 0 0,1 0 0 0 0,-1 0-1 0 0,1 0 1 0 0,-1 0 0 0 0,1 0 0 0 0,0 0-1 0 0,0 1 1 0 0,-1-1 0 0 0,1 0-1 0 0,0 1 1 0 0,0 0 0 0 0,0-1-1 0 0,-1 1 1 0 0,1 0 0 0 0,0 0-1 0 0,0 0 1 0 0,2 0 0 0 0,0 1-1 0 0,-1 0-1 0 0,0 0 1 0 0,0 0 0 0 0,0 0 0 0 0,0 0-1 0 0,0 1 1 0 0,-1-1 0 0 0,1 1 0 0 0,0 0 0 0 0,-1 0-1 0 0,4 3 1 0 0,0 2 11 0 0,0-1 0 0 0,0 1 0 0 0,-1 0-1 0 0,0 0 1 0 0,0 0 0 0 0,0 1 0 0 0,-1 0 0 0 0,3 9 0 0 0,0 11 73 0 0,-1-1 1 0 0,-1 1 0 0 0,-2 0 0 0 0,0 46 0 0 0,1 6 156 0 0,-3-72-245 0 0,-1-1 68 0 0,1 0 0 0 0,0 0 0 0 0,0-1 0 0 0,4 14 0 0 0,-4-19-65 0 0,-1 0 0 0 0,1 0 0 0 0,-1 1 0 0 0,1-1 0 0 0,-1 0 0 0 0,1 0 0 0 0,0 0 0 0 0,0 0 0 0 0,-1 0 0 0 0,1 0 0 0 0,0 0 0 0 0,0 0 0 0 0,0-1 1 0 0,0 1-1 0 0,0 0 0 0 0,0-1 0 0 0,0 1 0 0 0,1 0 0 0 0,-1-1 0 0 0,0 1 0 0 0,0-1 0 0 0,0 0 0 0 0,0 1 0 0 0,1-1 0 0 0,-1 0 0 0 0,0 0 0 0 0,1 0 0 0 0,-1 1 0 0 0,0-2 1 0 0,0 1-1 0 0,1 0 0 0 0,1 0 0 0 0,14-4-810 0 0,0 0 0 0 0,30-12 1 0 0,-34 11-224 0 0,0-1 1 0 0,-1-1-1 0 0,0 1 1 0 0,0-2-1 0 0,0 0 0 0 0,-1 0 1 0 0,14-14-1 0 0,-11 6-1847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4.240"/>
    </inkml:context>
    <inkml:brush xml:id="br0">
      <inkml:brushProperty name="width" value="0.1" units="cm"/>
      <inkml:brushProperty name="height" value="0.1" units="cm"/>
      <inkml:brushProperty name="color" value="#FFFFFF"/>
    </inkml:brush>
  </inkml:definitions>
  <inkml:trace contextRef="#ctx0" brushRef="#br0">84 8 6573 0 0,'-1'-1'70'0'0,"-15"-5"5114"0"0,7 20-2460 0 0,6-9-2767 0 0,-8 27 773 0 0,1 0-1 0 0,2 1 1 0 0,-8 61 0 0 0,10-57-478 0 0,3 8-1284 0 0,7-23-1487 0 0,-3-21 2177 0 0,-1 0 0 0 0,1 0 0 0 0,-1 0 1 0 0,1 0-1 0 0,-1-1 0 0 0,1 1 0 0 0,6 5-2736 0 0,-6-6 2736 0 0,1 1 0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4.641"/>
    </inkml:context>
    <inkml:brush xml:id="br0">
      <inkml:brushProperty name="width" value="0.1" units="cm"/>
      <inkml:brushProperty name="height" value="0.1" units="cm"/>
      <inkml:brushProperty name="color" value="#FFFFFF"/>
    </inkml:brush>
  </inkml:definitions>
  <inkml:trace contextRef="#ctx0" brushRef="#br0">86 85 5180 0 0,'-7'-15'627'0'0,"-14"-27"908"0"0,20 40-1420 0 0,0 0 0 0 0,0 1 1 0 0,0 0-1 0 0,0-1 1 0 0,-1 1-1 0 0,1 0 0 0 0,0-1 1 0 0,-1 1-1 0 0,1 0 0 0 0,0 0 1 0 0,-1 0-1 0 0,0 0 0 0 0,1 1 1 0 0,-1-1-1 0 0,1 0 0 0 0,-1 1 1 0 0,0-1-1 0 0,0 1 1 0 0,1-1-1 0 0,-1 1 0 0 0,-3-1 1 0 0,4 2-47 0 0,0-1 1 0 0,0 0 0 0 0,0 0 0 0 0,0 1 0 0 0,0-1-1 0 0,0 0 1 0 0,0 1 0 0 0,0-1 0 0 0,0 1 0 0 0,0-1-1 0 0,0 1 1 0 0,0 0 0 0 0,0-1 0 0 0,0 1 0 0 0,1 0 0 0 0,-1 0-1 0 0,0-1 1 0 0,0 1 0 0 0,1 0 0 0 0,-1 0 0 0 0,1 0-1 0 0,-1 0 1 0 0,1 0 0 0 0,-1 0 0 0 0,1 0 0 0 0,0 0-1 0 0,-1 0 1 0 0,1 0 0 0 0,0 0 0 0 0,0 0 0 0 0,0 0 0 0 0,0 0-1 0 0,0 1 1 0 0,0-1 0 0 0,0 0 0 0 0,0 0 0 0 0,0 0-1 0 0,0 0 1 0 0,0 0 0 0 0,1 0 0 0 0,-1 0 0 0 0,1 1-1 0 0,0 3 64 0 0,0 0 0 0 0,1 0-1 0 0,0 0 1 0 0,0 0-1 0 0,0 0 1 0 0,0 0-1 0 0,5 5 1 0 0,-5-7-64 0 0,1 0 0 0 0,-1-1-1 0 0,1 1 1 0 0,0-1 0 0 0,0 0 0 0 0,0 0-1 0 0,0 0 1 0 0,0 0 0 0 0,0-1 0 0 0,0 1 0 0 0,1-1-1 0 0,-1 0 1 0 0,1 0 0 0 0,-1 0 0 0 0,1 0-1 0 0,-1 0 1 0 0,1-1 0 0 0,6 0 0 0 0,-8 0-53 0 0,0 0 1 0 0,-1 0-1 0 0,1-1 1 0 0,0 1-1 0 0,0-1 0 0 0,-1 1 1 0 0,1-1-1 0 0,0 0 1 0 0,-1 1-1 0 0,1-1 1 0 0,-1 0-1 0 0,1 0 0 0 0,-1 0 1 0 0,1 0-1 0 0,-1-1 1 0 0,0 1-1 0 0,1 0 1 0 0,-1-1-1 0 0,0 1 0 0 0,0 0 1 0 0,0-1-1 0 0,0 1 1 0 0,0-1-1 0 0,-1 0 1 0 0,1 1-1 0 0,0-1 0 0 0,-1 0 1 0 0,1 1-1 0 0,-1-1 1 0 0,1 0-1 0 0,-1 0 1 0 0,0 1-1 0 0,0-1 1 0 0,0 0-1 0 0,0 0 0 0 0,0 0 1 0 0,0 1-1 0 0,0-1 1 0 0,-2-3-1 0 0,1 0-40 0 0,0 1-1 0 0,-1-1 1 0 0,0 0-1 0 0,0 1 1 0 0,0 0 0 0 0,-1-1-1 0 0,1 1 1 0 0,-7-7-1 0 0,8 9-61 0 0,-1 1 1 0 0,1-1-1 0 0,0 1 0 0 0,-1 0 0 0 0,1-1 1 0 0,-1 1-1 0 0,1 0 0 0 0,-1 0 0 0 0,0 0 0 0 0,1 0 1 0 0,-4-1-1 0 0,4 2-33 0 0,0 0 1 0 0,1 0-1 0 0,-1 0 0 0 0,0 0 1 0 0,0 0-1 0 0,0 0 0 0 0,1 0 1 0 0,-1 0-1 0 0,0 0 1 0 0,0 1-1 0 0,0-1 0 0 0,1 0 1 0 0,-1 0-1 0 0,0 1 1 0 0,0-1-1 0 0,1 0 0 0 0,-1 1 1 0 0,0-1-1 0 0,1 1 1 0 0,-1-1-1 0 0,0 1 0 0 0,1-1 1 0 0,-1 1-1 0 0,1 0 1 0 0,-1-1-1 0 0,1 1 0 0 0,-1 1 1 0 0,-3 10-3105 0 0,4-5 310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5.022"/>
    </inkml:context>
    <inkml:brush xml:id="br0">
      <inkml:brushProperty name="width" value="0.1" units="cm"/>
      <inkml:brushProperty name="height" value="0.1" units="cm"/>
      <inkml:brushProperty name="color" value="#FFFFFF"/>
    </inkml:brush>
  </inkml:definitions>
  <inkml:trace contextRef="#ctx0" brushRef="#br0">156 3 5961 0 0,'-1'0'136'0'0,"1"-1"1"0"0,0 1 0 0 0,-1 0 0 0 0,1 0 0 0 0,-1-1-1 0 0,1 1 1 0 0,0 0 0 0 0,-1 0 0 0 0,1 0 0 0 0,-1-1 0 0 0,1 1-1 0 0,-1 0 1 0 0,1 0 0 0 0,0 0 0 0 0,-1 0 0 0 0,1 0 0 0 0,-1 0-1 0 0,1 0 1 0 0,-1 0 0 0 0,1 0 0 0 0,-1 0 0 0 0,1 0 0 0 0,-1 0-1 0 0,1 1 1 0 0,0-1 0 0 0,-1 0 0 0 0,1 0 0 0 0,-1 0-1 0 0,1 1 1 0 0,0-1 0 0 0,-1 0 0 0 0,1 0 0 0 0,0 1 0 0 0,-1-1-1 0 0,1 0 1 0 0,0 1 0 0 0,-1-1 0 0 0,-17 12 618 0 0,9-6-475 0 0,0 0 1 0 0,1 1-1 0 0,0 1 0 0 0,0-1 0 0 0,1 1 0 0 0,0 0 1 0 0,-9 15-1 0 0,14-20-213 0 0,0 1 0 0 0,0-1 1 0 0,1 1-1 0 0,-1-1 0 0 0,1 1 1 0 0,0-1-1 0 0,0 1 0 0 0,0 0 1 0 0,1 0-1 0 0,-1-1 0 0 0,1 1 1 0 0,0 0-1 0 0,0 0 0 0 0,0 0 1 0 0,0 0-1 0 0,1-1 0 0 0,0 1 1 0 0,-1 0-1 0 0,1 0 0 0 0,1-1 1 0 0,-1 1-1 0 0,1-1 0 0 0,-1 1 1 0 0,4 4-1 0 0,6 7 68 0 0,1-1 0 0 0,0 0 0 0 0,1-1 0 0 0,0 0-1 0 0,16 11 1 0 0,37 37 165 0 0,-60-55-286 0 0,-1 1 1 0 0,1 0 0 0 0,-1 1 0 0 0,0-1 0 0 0,-1 1-1 0 0,0 0 1 0 0,5 15 0 0 0,-8-21-27 0 0,0 0 0 0 0,-1 0 0 0 0,1-1 0 0 0,-1 1 0 0 0,0 0 0 0 0,1 0 0 0 0,-1 0 0 0 0,0 0 0 0 0,0 0 0 0 0,-1 0 0 0 0,1 0 0 0 0,0 0 0 0 0,-1 0 0 0 0,1 0 0 0 0,-1 0 0 0 0,1 0 0 0 0,-1-1 0 0 0,0 1 0 0 0,0 0 0 0 0,0 0 0 0 0,0-1 0 0 0,-2 4 0 0 0,0-3 30 0 0,0 1-1 0 0,0 0 0 0 0,0-1 1 0 0,-1 1-1 0 0,1-1 0 0 0,-1 0 1 0 0,1 0-1 0 0,-1 0 1 0 0,0-1-1 0 0,-5 2 0 0 0,-7 1 218 0 0,0 0 0 0 0,0-2-1 0 0,0 0 1 0 0,-26 0 0 0 0,-9-7 586 0 0,49 5-987 0 0,-1-1-1 0 0,0 1 1 0 0,1-1 0 0 0,0 0 0 0 0,-1 1 0 0 0,1-1 0 0 0,-1 0 0 0 0,1-1-1 0 0,0 1 1 0 0,0 0 0 0 0,-1-1 0 0 0,1 1 0 0 0,0-1 0 0 0,0 0 0 0 0,1 1-1 0 0,-1-1 1 0 0,-2-3 0 0 0,4 3-322 0 0,-1 0 0 0 0,1 0 1 0 0,0 0-1 0 0,0 0 0 0 0,0 0 0 0 0,0 0 0 0 0,1 0 1 0 0,-1 0-1 0 0,1 0 0 0 0,-1 0 0 0 0,1 0 0 0 0,-1 1 0 0 0,1-1 1 0 0,0 0-1 0 0,2-2 0 0 0,-2 1 140 0 0,6-10-2413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5.468"/>
    </inkml:context>
    <inkml:brush xml:id="br0">
      <inkml:brushProperty name="width" value="0.1" units="cm"/>
      <inkml:brushProperty name="height" value="0.1" units="cm"/>
      <inkml:brushProperty name="color" value="#FFFFFF"/>
    </inkml:brush>
  </inkml:definitions>
  <inkml:trace contextRef="#ctx0" brushRef="#br0">1 34 6293 0 0,'8'-33'5125'0'0,"-7"35"-4103"0"0,-1-2-988 0 0,0 0 0 0 0,0 0 0 0 0,1 0 0 0 0,-1 0 0 0 0,0 0 0 0 0,2-1 988 0 0,-2 1-988 0 0,0 0 0 0 0,0 0 0 0 0,3 22 744 0 0,-5 222 1563 0 0,4 68-1100 0 0,-1-305-1205 0 0,-1 1 0 0 0,1-1 1 0 0,1 0-1 0 0,-1 0 0 0 0,1 0 1 0 0,0 0-1 0 0,1 0 0 0 0,5 10 1 0 0,-7-14-30 0 0,1-1 1 0 0,0 1 0 0 0,0-1 0 0 0,0 0 0 0 0,0 1-1 0 0,0-1 1 0 0,1 0 0 0 0,-1 0 0 0 0,0-1 0 0 0,1 1-1 0 0,0-1 1 0 0,-1 1 0 0 0,1-1 0 0 0,0 0 0 0 0,0 0-1 0 0,-1 0 1 0 0,1 0 0 0 0,0 0 0 0 0,0-1 0 0 0,0 1-1 0 0,0-1 1 0 0,0 0 0 0 0,3 0 0 0 0,14 0-674 0 0,-1-2 1 0 0,0 0 0 0 0,0-1-1 0 0,32-9 1 0 0,-39 8-531 0 0,-1 0 1 0 0,0-1-1 0 0,0 0 0 0 0,0-1 0 0 0,10-7 1 0 0,-10 5-1718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1T06:54:45.871"/>
    </inkml:context>
    <inkml:brush xml:id="br0">
      <inkml:brushProperty name="width" value="0.1" units="cm"/>
      <inkml:brushProperty name="height" value="0.1" units="cm"/>
      <inkml:brushProperty name="color" value="#FFFFFF"/>
    </inkml:brush>
  </inkml:definitions>
  <inkml:trace contextRef="#ctx0" brushRef="#br0">18 100 5993 0 0,'-2'0'209'0'0,"1"-1"1"0"0,0 0-1 0 0,0 1 0 0 0,0-1 1 0 0,0 0-1 0 0,0 0 1 0 0,0 1-1 0 0,0-1 1 0 0,0 0-1 0 0,0 0 1 0 0,0 0-1 0 0,1 0 1 0 0,-1 0-1 0 0,0 0 1 0 0,1-1-1 0 0,-1 1 1 0 0,0-2-1 0 0,1 2-122 0 0,0 1-1 0 0,0-1 1 0 0,0 0 0 0 0,0 1-1 0 0,1-1 1 0 0,-1 0-1 0 0,0 1 1 0 0,0-1 0 0 0,1 0-1 0 0,-1 1 1 0 0,0-1-1 0 0,1 1 1 0 0,-1-1 0 0 0,0 1-1 0 0,1-1 1 0 0,-1 1 0 0 0,1-1-1 0 0,-1 1 1 0 0,1-1-1 0 0,-1 1 1 0 0,1-1 0 0 0,0 1-1 0 0,0-1 1 0 0,7-2 147 0 0,0-1 1 0 0,0 1 0 0 0,0 1 0 0 0,11-3-1 0 0,-6 2-168 0 0,60-16-858 0 0,10-3-3639 0 0,-63 16 1605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6589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5183188" y="987425"/>
            <a:ext cx="6172200" cy="4873625"/>
          </a:xfrm>
          <a:prstGeom prst="rect">
            <a:avLst/>
          </a:prstGeom>
          <a:noFill/>
          <a:ln>
            <a:noFill/>
          </a:ln>
        </p:spPr>
      </p:sp>
      <p:sp>
        <p:nvSpPr>
          <p:cNvPr id="75" name="Google Shape;7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sp>
        <p:nvSpPr>
          <p:cNvPr id="171" name="Google Shape;171;p1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2" name="Google Shape;172;p1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73" name="Google Shape;173;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3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76" name="Google Shape;176;p3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77" name="Google Shape;177;p3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8"/>
        <p:cNvGrpSpPr/>
        <p:nvPr/>
      </p:nvGrpSpPr>
      <p:grpSpPr>
        <a:xfrm>
          <a:off x="0" y="0"/>
          <a:ext cx="0" cy="0"/>
          <a:chOff x="0" y="0"/>
          <a:chExt cx="0" cy="0"/>
        </a:xfrm>
      </p:grpSpPr>
      <p:sp>
        <p:nvSpPr>
          <p:cNvPr id="179" name="Google Shape;179;p37"/>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80" name="Google Shape;180;p3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1"/>
        <p:cNvGrpSpPr/>
        <p:nvPr/>
      </p:nvGrpSpPr>
      <p:grpSpPr>
        <a:xfrm>
          <a:off x="0" y="0"/>
          <a:ext cx="0" cy="0"/>
          <a:chOff x="0" y="0"/>
          <a:chExt cx="0" cy="0"/>
        </a:xfrm>
      </p:grpSpPr>
      <p:sp>
        <p:nvSpPr>
          <p:cNvPr id="182" name="Google Shape;182;p3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3" name="Google Shape;183;p38"/>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867"/>
            </a:lvl1pPr>
            <a:lvl2pPr marL="914400" lvl="1" indent="-304800" algn="l">
              <a:lnSpc>
                <a:spcPct val="115000"/>
              </a:lnSpc>
              <a:spcBef>
                <a:spcPts val="0"/>
              </a:spcBef>
              <a:spcAft>
                <a:spcPts val="0"/>
              </a:spcAft>
              <a:buSzPts val="1200"/>
              <a:buChar char="○"/>
              <a:defRPr sz="1600"/>
            </a:lvl2pPr>
            <a:lvl3pPr marL="1371600" lvl="2" indent="-304800" algn="l">
              <a:lnSpc>
                <a:spcPct val="115000"/>
              </a:lnSpc>
              <a:spcBef>
                <a:spcPts val="0"/>
              </a:spcBef>
              <a:spcAft>
                <a:spcPts val="0"/>
              </a:spcAft>
              <a:buSzPts val="1200"/>
              <a:buChar char="■"/>
              <a:defRPr sz="1600"/>
            </a:lvl3pPr>
            <a:lvl4pPr marL="1828800" lvl="3" indent="-304800" algn="l">
              <a:lnSpc>
                <a:spcPct val="115000"/>
              </a:lnSpc>
              <a:spcBef>
                <a:spcPts val="0"/>
              </a:spcBef>
              <a:spcAft>
                <a:spcPts val="0"/>
              </a:spcAft>
              <a:buSzPts val="1200"/>
              <a:buChar char="●"/>
              <a:defRPr sz="1600"/>
            </a:lvl4pPr>
            <a:lvl5pPr marL="2286000" lvl="4" indent="-304800" algn="l">
              <a:lnSpc>
                <a:spcPct val="115000"/>
              </a:lnSpc>
              <a:spcBef>
                <a:spcPts val="0"/>
              </a:spcBef>
              <a:spcAft>
                <a:spcPts val="0"/>
              </a:spcAft>
              <a:buSzPts val="1200"/>
              <a:buChar char="○"/>
              <a:defRPr sz="1600"/>
            </a:lvl5pPr>
            <a:lvl6pPr marL="2743200" lvl="5" indent="-304800" algn="l">
              <a:lnSpc>
                <a:spcPct val="115000"/>
              </a:lnSpc>
              <a:spcBef>
                <a:spcPts val="0"/>
              </a:spcBef>
              <a:spcAft>
                <a:spcPts val="0"/>
              </a:spcAft>
              <a:buSzPts val="1200"/>
              <a:buChar char="■"/>
              <a:defRPr sz="1600"/>
            </a:lvl6pPr>
            <a:lvl7pPr marL="3200400" lvl="6" indent="-304800" algn="l">
              <a:lnSpc>
                <a:spcPct val="115000"/>
              </a:lnSpc>
              <a:spcBef>
                <a:spcPts val="0"/>
              </a:spcBef>
              <a:spcAft>
                <a:spcPts val="0"/>
              </a:spcAft>
              <a:buSzPts val="1200"/>
              <a:buChar char="●"/>
              <a:defRPr sz="1600"/>
            </a:lvl7pPr>
            <a:lvl8pPr marL="3657600" lvl="7" indent="-304800" algn="l">
              <a:lnSpc>
                <a:spcPct val="115000"/>
              </a:lnSpc>
              <a:spcBef>
                <a:spcPts val="0"/>
              </a:spcBef>
              <a:spcAft>
                <a:spcPts val="0"/>
              </a:spcAft>
              <a:buSzPts val="1200"/>
              <a:buChar char="○"/>
              <a:defRPr sz="1600"/>
            </a:lvl8pPr>
            <a:lvl9pPr marL="4114800" lvl="8" indent="-304800" algn="l">
              <a:lnSpc>
                <a:spcPct val="115000"/>
              </a:lnSpc>
              <a:spcBef>
                <a:spcPts val="0"/>
              </a:spcBef>
              <a:spcAft>
                <a:spcPts val="0"/>
              </a:spcAft>
              <a:buSzPts val="1200"/>
              <a:buChar char="■"/>
              <a:defRPr sz="1600"/>
            </a:lvl9pPr>
          </a:lstStyle>
          <a:p>
            <a:endParaRPr/>
          </a:p>
        </p:txBody>
      </p:sp>
      <p:sp>
        <p:nvSpPr>
          <p:cNvPr id="184" name="Google Shape;184;p38"/>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867"/>
            </a:lvl1pPr>
            <a:lvl2pPr marL="914400" lvl="1" indent="-304800" algn="l">
              <a:lnSpc>
                <a:spcPct val="115000"/>
              </a:lnSpc>
              <a:spcBef>
                <a:spcPts val="0"/>
              </a:spcBef>
              <a:spcAft>
                <a:spcPts val="0"/>
              </a:spcAft>
              <a:buSzPts val="1200"/>
              <a:buChar char="○"/>
              <a:defRPr sz="1600"/>
            </a:lvl2pPr>
            <a:lvl3pPr marL="1371600" lvl="2" indent="-304800" algn="l">
              <a:lnSpc>
                <a:spcPct val="115000"/>
              </a:lnSpc>
              <a:spcBef>
                <a:spcPts val="0"/>
              </a:spcBef>
              <a:spcAft>
                <a:spcPts val="0"/>
              </a:spcAft>
              <a:buSzPts val="1200"/>
              <a:buChar char="■"/>
              <a:defRPr sz="1600"/>
            </a:lvl3pPr>
            <a:lvl4pPr marL="1828800" lvl="3" indent="-304800" algn="l">
              <a:lnSpc>
                <a:spcPct val="115000"/>
              </a:lnSpc>
              <a:spcBef>
                <a:spcPts val="0"/>
              </a:spcBef>
              <a:spcAft>
                <a:spcPts val="0"/>
              </a:spcAft>
              <a:buSzPts val="1200"/>
              <a:buChar char="●"/>
              <a:defRPr sz="1600"/>
            </a:lvl4pPr>
            <a:lvl5pPr marL="2286000" lvl="4" indent="-304800" algn="l">
              <a:lnSpc>
                <a:spcPct val="115000"/>
              </a:lnSpc>
              <a:spcBef>
                <a:spcPts val="0"/>
              </a:spcBef>
              <a:spcAft>
                <a:spcPts val="0"/>
              </a:spcAft>
              <a:buSzPts val="1200"/>
              <a:buChar char="○"/>
              <a:defRPr sz="1600"/>
            </a:lvl5pPr>
            <a:lvl6pPr marL="2743200" lvl="5" indent="-304800" algn="l">
              <a:lnSpc>
                <a:spcPct val="115000"/>
              </a:lnSpc>
              <a:spcBef>
                <a:spcPts val="0"/>
              </a:spcBef>
              <a:spcAft>
                <a:spcPts val="0"/>
              </a:spcAft>
              <a:buSzPts val="1200"/>
              <a:buChar char="■"/>
              <a:defRPr sz="1600"/>
            </a:lvl6pPr>
            <a:lvl7pPr marL="3200400" lvl="6" indent="-304800" algn="l">
              <a:lnSpc>
                <a:spcPct val="115000"/>
              </a:lnSpc>
              <a:spcBef>
                <a:spcPts val="0"/>
              </a:spcBef>
              <a:spcAft>
                <a:spcPts val="0"/>
              </a:spcAft>
              <a:buSzPts val="1200"/>
              <a:buChar char="●"/>
              <a:defRPr sz="1600"/>
            </a:lvl7pPr>
            <a:lvl8pPr marL="3657600" lvl="7" indent="-304800" algn="l">
              <a:lnSpc>
                <a:spcPct val="115000"/>
              </a:lnSpc>
              <a:spcBef>
                <a:spcPts val="0"/>
              </a:spcBef>
              <a:spcAft>
                <a:spcPts val="0"/>
              </a:spcAft>
              <a:buSzPts val="1200"/>
              <a:buChar char="○"/>
              <a:defRPr sz="1600"/>
            </a:lvl8pPr>
            <a:lvl9pPr marL="4114800" lvl="8" indent="-304800" algn="l">
              <a:lnSpc>
                <a:spcPct val="115000"/>
              </a:lnSpc>
              <a:spcBef>
                <a:spcPts val="0"/>
              </a:spcBef>
              <a:spcAft>
                <a:spcPts val="0"/>
              </a:spcAft>
              <a:buSzPts val="1200"/>
              <a:buChar char="■"/>
              <a:defRPr sz="1600"/>
            </a:lvl9pPr>
          </a:lstStyle>
          <a:p>
            <a:endParaRPr/>
          </a:p>
        </p:txBody>
      </p:sp>
      <p:sp>
        <p:nvSpPr>
          <p:cNvPr id="185" name="Google Shape;185;p3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6"/>
        <p:cNvGrpSpPr/>
        <p:nvPr/>
      </p:nvGrpSpPr>
      <p:grpSpPr>
        <a:xfrm>
          <a:off x="0" y="0"/>
          <a:ext cx="0" cy="0"/>
          <a:chOff x="0" y="0"/>
          <a:chExt cx="0" cy="0"/>
        </a:xfrm>
      </p:grpSpPr>
      <p:sp>
        <p:nvSpPr>
          <p:cNvPr id="187" name="Google Shape;187;p3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8" name="Google Shape;188;p3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191" name="Google Shape;191;p40"/>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600"/>
            </a:lvl1pPr>
            <a:lvl2pPr marL="914400" lvl="1" indent="-304800" algn="l">
              <a:lnSpc>
                <a:spcPct val="115000"/>
              </a:lnSpc>
              <a:spcBef>
                <a:spcPts val="0"/>
              </a:spcBef>
              <a:spcAft>
                <a:spcPts val="0"/>
              </a:spcAft>
              <a:buSzPts val="1200"/>
              <a:buChar char="○"/>
              <a:defRPr sz="1600"/>
            </a:lvl2pPr>
            <a:lvl3pPr marL="1371600" lvl="2" indent="-304800" algn="l">
              <a:lnSpc>
                <a:spcPct val="115000"/>
              </a:lnSpc>
              <a:spcBef>
                <a:spcPts val="0"/>
              </a:spcBef>
              <a:spcAft>
                <a:spcPts val="0"/>
              </a:spcAft>
              <a:buSzPts val="1200"/>
              <a:buChar char="■"/>
              <a:defRPr sz="1600"/>
            </a:lvl3pPr>
            <a:lvl4pPr marL="1828800" lvl="3" indent="-304800" algn="l">
              <a:lnSpc>
                <a:spcPct val="115000"/>
              </a:lnSpc>
              <a:spcBef>
                <a:spcPts val="0"/>
              </a:spcBef>
              <a:spcAft>
                <a:spcPts val="0"/>
              </a:spcAft>
              <a:buSzPts val="1200"/>
              <a:buChar char="●"/>
              <a:defRPr sz="1600"/>
            </a:lvl4pPr>
            <a:lvl5pPr marL="2286000" lvl="4" indent="-304800" algn="l">
              <a:lnSpc>
                <a:spcPct val="115000"/>
              </a:lnSpc>
              <a:spcBef>
                <a:spcPts val="0"/>
              </a:spcBef>
              <a:spcAft>
                <a:spcPts val="0"/>
              </a:spcAft>
              <a:buSzPts val="1200"/>
              <a:buChar char="○"/>
              <a:defRPr sz="1600"/>
            </a:lvl5pPr>
            <a:lvl6pPr marL="2743200" lvl="5" indent="-304800" algn="l">
              <a:lnSpc>
                <a:spcPct val="115000"/>
              </a:lnSpc>
              <a:spcBef>
                <a:spcPts val="0"/>
              </a:spcBef>
              <a:spcAft>
                <a:spcPts val="0"/>
              </a:spcAft>
              <a:buSzPts val="1200"/>
              <a:buChar char="■"/>
              <a:defRPr sz="1600"/>
            </a:lvl6pPr>
            <a:lvl7pPr marL="3200400" lvl="6" indent="-304800" algn="l">
              <a:lnSpc>
                <a:spcPct val="115000"/>
              </a:lnSpc>
              <a:spcBef>
                <a:spcPts val="0"/>
              </a:spcBef>
              <a:spcAft>
                <a:spcPts val="0"/>
              </a:spcAft>
              <a:buSzPts val="1200"/>
              <a:buChar char="●"/>
              <a:defRPr sz="1600"/>
            </a:lvl7pPr>
            <a:lvl8pPr marL="3657600" lvl="7" indent="-304800" algn="l">
              <a:lnSpc>
                <a:spcPct val="115000"/>
              </a:lnSpc>
              <a:spcBef>
                <a:spcPts val="0"/>
              </a:spcBef>
              <a:spcAft>
                <a:spcPts val="0"/>
              </a:spcAft>
              <a:buSzPts val="1200"/>
              <a:buChar char="○"/>
              <a:defRPr sz="1600"/>
            </a:lvl8pPr>
            <a:lvl9pPr marL="4114800" lvl="8" indent="-304800" algn="l">
              <a:lnSpc>
                <a:spcPct val="115000"/>
              </a:lnSpc>
              <a:spcBef>
                <a:spcPts val="0"/>
              </a:spcBef>
              <a:spcAft>
                <a:spcPts val="0"/>
              </a:spcAft>
              <a:buSzPts val="1200"/>
              <a:buChar char="■"/>
              <a:defRPr sz="1600"/>
            </a:lvl9pPr>
          </a:lstStyle>
          <a:p>
            <a:endParaRPr/>
          </a:p>
        </p:txBody>
      </p:sp>
      <p:sp>
        <p:nvSpPr>
          <p:cNvPr id="192" name="Google Shape;192;p4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93"/>
        <p:cNvGrpSpPr/>
        <p:nvPr/>
      </p:nvGrpSpPr>
      <p:grpSpPr>
        <a:xfrm>
          <a:off x="0" y="0"/>
          <a:ext cx="0" cy="0"/>
          <a:chOff x="0" y="0"/>
          <a:chExt cx="0" cy="0"/>
        </a:xfrm>
      </p:grpSpPr>
      <p:sp>
        <p:nvSpPr>
          <p:cNvPr id="194" name="Google Shape;194;p41"/>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195" name="Google Shape;195;p4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1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1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1"/>
              </a:buClr>
              <a:buSzPts val="1800"/>
              <a:buChar char="●"/>
              <a:defRPr/>
            </a:lvl1pPr>
            <a:lvl2pPr marL="914400" lvl="1" indent="-317500" algn="l">
              <a:lnSpc>
                <a:spcPct val="115000"/>
              </a:lnSpc>
              <a:spcBef>
                <a:spcPts val="0"/>
              </a:spcBef>
              <a:spcAft>
                <a:spcPts val="0"/>
              </a:spcAft>
              <a:buClr>
                <a:schemeClr val="dk1"/>
              </a:buClr>
              <a:buSzPts val="1400"/>
              <a:buChar char="○"/>
              <a:defRPr/>
            </a:lvl2pPr>
            <a:lvl3pPr marL="1371600" lvl="2" indent="-317500" algn="l">
              <a:lnSpc>
                <a:spcPct val="115000"/>
              </a:lnSpc>
              <a:spcBef>
                <a:spcPts val="0"/>
              </a:spcBef>
              <a:spcAft>
                <a:spcPts val="0"/>
              </a:spcAft>
              <a:buClr>
                <a:schemeClr val="dk1"/>
              </a:buClr>
              <a:buSzPts val="1400"/>
              <a:buChar char="■"/>
              <a:defRPr/>
            </a:lvl3pPr>
            <a:lvl4pPr marL="1828800" lvl="3" indent="-317500" algn="l">
              <a:lnSpc>
                <a:spcPct val="115000"/>
              </a:lnSpc>
              <a:spcBef>
                <a:spcPts val="0"/>
              </a:spcBef>
              <a:spcAft>
                <a:spcPts val="0"/>
              </a:spcAft>
              <a:buClr>
                <a:schemeClr val="dk1"/>
              </a:buClr>
              <a:buSzPts val="1400"/>
              <a:buChar char="●"/>
              <a:defRPr/>
            </a:lvl4pPr>
            <a:lvl5pPr marL="2286000" lvl="4" indent="-317500" algn="l">
              <a:lnSpc>
                <a:spcPct val="115000"/>
              </a:lnSpc>
              <a:spcBef>
                <a:spcPts val="0"/>
              </a:spcBef>
              <a:spcAft>
                <a:spcPts val="0"/>
              </a:spcAft>
              <a:buClr>
                <a:schemeClr val="dk1"/>
              </a:buClr>
              <a:buSzPts val="1400"/>
              <a:buChar char="○"/>
              <a:defRPr/>
            </a:lvl5pPr>
            <a:lvl6pPr marL="2743200" lvl="5" indent="-317500" algn="l">
              <a:lnSpc>
                <a:spcPct val="115000"/>
              </a:lnSpc>
              <a:spcBef>
                <a:spcPts val="0"/>
              </a:spcBef>
              <a:spcAft>
                <a:spcPts val="0"/>
              </a:spcAft>
              <a:buClr>
                <a:schemeClr val="dk1"/>
              </a:buClr>
              <a:buSzPts val="1400"/>
              <a:buChar char="■"/>
              <a:defRPr/>
            </a:lvl6pPr>
            <a:lvl7pPr marL="3200400" lvl="6" indent="-317500" algn="l">
              <a:lnSpc>
                <a:spcPct val="115000"/>
              </a:lnSpc>
              <a:spcBef>
                <a:spcPts val="0"/>
              </a:spcBef>
              <a:spcAft>
                <a:spcPts val="0"/>
              </a:spcAft>
              <a:buClr>
                <a:schemeClr val="dk1"/>
              </a:buClr>
              <a:buSzPts val="1400"/>
              <a:buChar char="●"/>
              <a:defRPr/>
            </a:lvl7pPr>
            <a:lvl8pPr marL="3657600" lvl="7" indent="-317500" algn="l">
              <a:lnSpc>
                <a:spcPct val="115000"/>
              </a:lnSpc>
              <a:spcBef>
                <a:spcPts val="0"/>
              </a:spcBef>
              <a:spcAft>
                <a:spcPts val="0"/>
              </a:spcAft>
              <a:buClr>
                <a:schemeClr val="dk1"/>
              </a:buClr>
              <a:buSzPts val="1400"/>
              <a:buChar char="○"/>
              <a:defRPr/>
            </a:lvl8pPr>
            <a:lvl9pPr marL="4114800" lvl="8" indent="-317500" algn="l">
              <a:lnSpc>
                <a:spcPct val="115000"/>
              </a:lnSpc>
              <a:spcBef>
                <a:spcPts val="0"/>
              </a:spcBef>
              <a:spcAft>
                <a:spcPts val="0"/>
              </a:spcAft>
              <a:buClr>
                <a:schemeClr val="dk1"/>
              </a:buClr>
              <a:buSzPts val="1400"/>
              <a:buChar char="■"/>
              <a:defRPr/>
            </a:lvl9pPr>
          </a:lstStyle>
          <a:p>
            <a:endParaRPr/>
          </a:p>
        </p:txBody>
      </p:sp>
      <p:sp>
        <p:nvSpPr>
          <p:cNvPr id="24" name="Google Shape;24;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96"/>
        <p:cNvGrpSpPr/>
        <p:nvPr/>
      </p:nvGrpSpPr>
      <p:grpSpPr>
        <a:xfrm>
          <a:off x="0" y="0"/>
          <a:ext cx="0" cy="0"/>
          <a:chOff x="0" y="0"/>
          <a:chExt cx="0" cy="0"/>
        </a:xfrm>
      </p:grpSpPr>
      <p:sp>
        <p:nvSpPr>
          <p:cNvPr id="197" name="Google Shape;197;p4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98" name="Google Shape;198;p42"/>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199" name="Google Shape;199;p42"/>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200" name="Google Shape;200;p42"/>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1" name="Google Shape;201;p4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02"/>
        <p:cNvGrpSpPr/>
        <p:nvPr/>
      </p:nvGrpSpPr>
      <p:grpSpPr>
        <a:xfrm>
          <a:off x="0" y="0"/>
          <a:ext cx="0" cy="0"/>
          <a:chOff x="0" y="0"/>
          <a:chExt cx="0" cy="0"/>
        </a:xfrm>
      </p:grpSpPr>
      <p:sp>
        <p:nvSpPr>
          <p:cNvPr id="203" name="Google Shape;203;p43"/>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4" name="Google Shape;204;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05"/>
        <p:cNvGrpSpPr/>
        <p:nvPr/>
      </p:nvGrpSpPr>
      <p:grpSpPr>
        <a:xfrm>
          <a:off x="0" y="0"/>
          <a:ext cx="0" cy="0"/>
          <a:chOff x="0" y="0"/>
          <a:chExt cx="0" cy="0"/>
        </a:xfrm>
      </p:grpSpPr>
      <p:sp>
        <p:nvSpPr>
          <p:cNvPr id="206" name="Google Shape;206;p44"/>
          <p:cNvSpPr txBox="1">
            <a:spLocks noGrp="1"/>
          </p:cNvSpPr>
          <p:nvPr>
            <p:ph type="title"/>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endParaRPr/>
          </a:p>
        </p:txBody>
      </p:sp>
      <p:sp>
        <p:nvSpPr>
          <p:cNvPr id="207" name="Google Shape;207;p44"/>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208" name="Google Shape;208;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9"/>
        <p:cNvGrpSpPr/>
        <p:nvPr/>
      </p:nvGrpSpPr>
      <p:grpSpPr>
        <a:xfrm>
          <a:off x="0" y="0"/>
          <a:ext cx="0" cy="0"/>
          <a:chOff x="0" y="0"/>
          <a:chExt cx="0" cy="0"/>
        </a:xfrm>
      </p:grpSpPr>
      <p:sp>
        <p:nvSpPr>
          <p:cNvPr id="210" name="Google Shape;210;p4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Roboto"/>
              <a:buNone/>
              <a:defRPr sz="28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lt1"/>
              </a:buClr>
              <a:buSzPts val="1200"/>
              <a:buChar char="•"/>
              <a:defRPr sz="1200">
                <a:solidFill>
                  <a:schemeClr val="lt1"/>
                </a:solidFill>
                <a:latin typeface="Roboto"/>
                <a:ea typeface="Roboto"/>
                <a:cs typeface="Roboto"/>
                <a:sym typeface="Roboto"/>
              </a:defRPr>
            </a:lvl1pPr>
            <a:lvl2pPr marL="914400" lvl="1" indent="-304800" algn="l">
              <a:lnSpc>
                <a:spcPct val="90000"/>
              </a:lnSpc>
              <a:spcBef>
                <a:spcPts val="500"/>
              </a:spcBef>
              <a:spcAft>
                <a:spcPts val="0"/>
              </a:spcAft>
              <a:buClr>
                <a:schemeClr val="lt1"/>
              </a:buClr>
              <a:buSzPts val="1200"/>
              <a:buChar char="•"/>
              <a:defRPr sz="1200">
                <a:solidFill>
                  <a:schemeClr val="lt1"/>
                </a:solidFill>
                <a:latin typeface="Roboto"/>
                <a:ea typeface="Roboto"/>
                <a:cs typeface="Roboto"/>
                <a:sym typeface="Roboto"/>
              </a:defRPr>
            </a:lvl2pPr>
            <a:lvl3pPr marL="1371600" lvl="2" indent="-304800" algn="l">
              <a:lnSpc>
                <a:spcPct val="90000"/>
              </a:lnSpc>
              <a:spcBef>
                <a:spcPts val="500"/>
              </a:spcBef>
              <a:spcAft>
                <a:spcPts val="0"/>
              </a:spcAft>
              <a:buClr>
                <a:schemeClr val="lt1"/>
              </a:buClr>
              <a:buSzPts val="1200"/>
              <a:buChar char="•"/>
              <a:defRPr sz="1200">
                <a:solidFill>
                  <a:schemeClr val="lt1"/>
                </a:solidFill>
                <a:latin typeface="Roboto"/>
                <a:ea typeface="Roboto"/>
                <a:cs typeface="Roboto"/>
                <a:sym typeface="Roboto"/>
              </a:defRPr>
            </a:lvl3pPr>
            <a:lvl4pPr marL="1828800" lvl="3" indent="-304800" algn="l">
              <a:lnSpc>
                <a:spcPct val="90000"/>
              </a:lnSpc>
              <a:spcBef>
                <a:spcPts val="500"/>
              </a:spcBef>
              <a:spcAft>
                <a:spcPts val="0"/>
              </a:spcAft>
              <a:buClr>
                <a:schemeClr val="lt1"/>
              </a:buClr>
              <a:buSzPts val="1200"/>
              <a:buChar char="•"/>
              <a:defRPr sz="1200">
                <a:solidFill>
                  <a:schemeClr val="lt1"/>
                </a:solidFill>
                <a:latin typeface="Roboto"/>
                <a:ea typeface="Roboto"/>
                <a:cs typeface="Roboto"/>
                <a:sym typeface="Roboto"/>
              </a:defRPr>
            </a:lvl4pPr>
            <a:lvl5pPr marL="2286000" lvl="4" indent="-304800" algn="l">
              <a:lnSpc>
                <a:spcPct val="90000"/>
              </a:lnSpc>
              <a:spcBef>
                <a:spcPts val="500"/>
              </a:spcBef>
              <a:spcAft>
                <a:spcPts val="0"/>
              </a:spcAft>
              <a:buClr>
                <a:schemeClr val="lt1"/>
              </a:buClr>
              <a:buSzPts val="1200"/>
              <a:buChar char="•"/>
              <a:defRPr sz="1200">
                <a:solidFill>
                  <a:schemeClr val="lt1"/>
                </a:solidFill>
                <a:latin typeface="Roboto"/>
                <a:ea typeface="Roboto"/>
                <a:cs typeface="Roboto"/>
                <a:sym typeface="Robo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2"/>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9">
          <p15:clr>
            <a:srgbClr val="FBAE40"/>
          </p15:clr>
        </p15:guide>
        <p15:guide id="2" pos="710">
          <p15:clr>
            <a:srgbClr val="FBAE40"/>
          </p15:clr>
        </p15:guide>
        <p15:guide id="3" orient="horz" pos="15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Roboto"/>
              <a:buNone/>
              <a:defRPr sz="2800">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Char char="•"/>
              <a:defRPr sz="1200">
                <a:latin typeface="Roboto"/>
                <a:ea typeface="Roboto"/>
                <a:cs typeface="Roboto"/>
                <a:sym typeface="Roboto"/>
              </a:defRPr>
            </a:lvl1pPr>
            <a:lvl2pPr marL="914400" lvl="1"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2pPr>
            <a:lvl3pPr marL="1371600" lvl="2"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3pPr>
            <a:lvl4pPr marL="1828800" lvl="3"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4pPr>
            <a:lvl5pPr marL="2286000" lvl="4"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Char char="•"/>
              <a:defRPr sz="1200">
                <a:latin typeface="Roboto"/>
                <a:ea typeface="Roboto"/>
                <a:cs typeface="Roboto"/>
                <a:sym typeface="Roboto"/>
              </a:defRPr>
            </a:lvl1pPr>
            <a:lvl2pPr marL="914400" lvl="1"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2pPr>
            <a:lvl3pPr marL="1371600" lvl="2"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3pPr>
            <a:lvl4pPr marL="1828800" lvl="3"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4pPr>
            <a:lvl5pPr marL="2286000" lvl="4"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4"/>
        <p:cNvGrpSpPr/>
        <p:nvPr/>
      </p:nvGrpSpPr>
      <p:grpSpPr>
        <a:xfrm>
          <a:off x="0" y="0"/>
          <a:ext cx="0" cy="0"/>
          <a:chOff x="0" y="0"/>
          <a:chExt cx="0" cy="0"/>
        </a:xfrm>
      </p:grpSpPr>
      <p:pic>
        <p:nvPicPr>
          <p:cNvPr id="55" name="Google Shape;55;p20"/>
          <p:cNvPicPr preferRelativeResize="0"/>
          <p:nvPr/>
        </p:nvPicPr>
        <p:blipFill rotWithShape="1">
          <a:blip r:embed="rId2">
            <a:alphaModFix/>
          </a:blip>
          <a:srcRect/>
          <a:stretch/>
        </p:blipFill>
        <p:spPr>
          <a:xfrm>
            <a:off x="0" y="-109944"/>
            <a:ext cx="12188389" cy="6858000"/>
          </a:xfrm>
          <a:prstGeom prst="rect">
            <a:avLst/>
          </a:prstGeom>
          <a:noFill/>
          <a:ln>
            <a:noFill/>
          </a:ln>
        </p:spPr>
      </p:pic>
      <p:sp>
        <p:nvSpPr>
          <p:cNvPr id="56" name="Google Shape;56;p20"/>
          <p:cNvSpPr txBox="1">
            <a:spLocks noGrp="1"/>
          </p:cNvSpPr>
          <p:nvPr>
            <p:ph type="title"/>
          </p:nvPr>
        </p:nvSpPr>
        <p:spPr>
          <a:xfrm>
            <a:off x="12319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Roboto"/>
              <a:buNone/>
              <a:defRPr sz="28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071">
          <p15:clr>
            <a:srgbClr val="FBAE40"/>
          </p15:clr>
        </p15:guide>
        <p15:guide id="2" pos="710">
          <p15:clr>
            <a:srgbClr val="FBAE40"/>
          </p15:clr>
        </p15:guide>
        <p15:guide id="3" orient="horz" pos="15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21"/>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304800" algn="l">
              <a:lnSpc>
                <a:spcPct val="90000"/>
              </a:lnSpc>
              <a:spcBef>
                <a:spcPts val="1000"/>
              </a:spcBef>
              <a:spcAft>
                <a:spcPts val="0"/>
              </a:spcAft>
              <a:buClr>
                <a:schemeClr val="dk1"/>
              </a:buClr>
              <a:buSzPts val="1200"/>
              <a:buChar char="•"/>
              <a:defRPr sz="1200">
                <a:latin typeface="Roboto"/>
                <a:ea typeface="Roboto"/>
                <a:cs typeface="Roboto"/>
                <a:sym typeface="Roboto"/>
              </a:defRPr>
            </a:lvl1pPr>
            <a:lvl2pPr marL="914400" lvl="1"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2pPr>
            <a:lvl3pPr marL="1371600" lvl="2"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3pPr>
            <a:lvl4pPr marL="1828800" lvl="3"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4pPr>
            <a:lvl5pPr marL="2286000" lvl="4" indent="-304800" algn="l">
              <a:lnSpc>
                <a:spcPct val="90000"/>
              </a:lnSpc>
              <a:spcBef>
                <a:spcPts val="500"/>
              </a:spcBef>
              <a:spcAft>
                <a:spcPts val="0"/>
              </a:spcAft>
              <a:buClr>
                <a:schemeClr val="dk1"/>
              </a:buClr>
              <a:buSzPts val="1200"/>
              <a:buChar char="•"/>
              <a:defRPr sz="1200">
                <a:latin typeface="Roboto"/>
                <a:ea typeface="Roboto"/>
                <a:cs typeface="Roboto"/>
                <a:sym typeface="Robot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1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8" name="Google Shape;168;p1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169" name="Google Shape;169;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buClr>
                <a:srgbClr val="000000"/>
              </a:buClr>
              <a:buSzPts val="1333"/>
              <a:buFont typeface="Arial"/>
              <a:buNone/>
              <a:defRPr sz="1333" b="0" i="0" u="none" strike="noStrike" cap="none">
                <a:solidFill>
                  <a:srgbClr val="595959"/>
                </a:solidFill>
                <a:latin typeface="Arial"/>
                <a:ea typeface="Arial"/>
                <a:cs typeface="Arial"/>
                <a:sym typeface="Arial"/>
              </a:defRPr>
            </a:lvl1pPr>
            <a:lvl2pPr marL="0" marR="0" lvl="1" indent="0" algn="r" rtl="0">
              <a:buClr>
                <a:srgbClr val="000000"/>
              </a:buClr>
              <a:buSzPts val="1333"/>
              <a:buFont typeface="Arial"/>
              <a:buNone/>
              <a:defRPr sz="1333" b="0" i="0" u="none" strike="noStrike" cap="none">
                <a:solidFill>
                  <a:srgbClr val="595959"/>
                </a:solidFill>
                <a:latin typeface="Arial"/>
                <a:ea typeface="Arial"/>
                <a:cs typeface="Arial"/>
                <a:sym typeface="Arial"/>
              </a:defRPr>
            </a:lvl2pPr>
            <a:lvl3pPr marL="0" marR="0" lvl="2" indent="0" algn="r" rtl="0">
              <a:buClr>
                <a:srgbClr val="000000"/>
              </a:buClr>
              <a:buSzPts val="1333"/>
              <a:buFont typeface="Arial"/>
              <a:buNone/>
              <a:defRPr sz="1333" b="0" i="0" u="none" strike="noStrike" cap="none">
                <a:solidFill>
                  <a:srgbClr val="595959"/>
                </a:solidFill>
                <a:latin typeface="Arial"/>
                <a:ea typeface="Arial"/>
                <a:cs typeface="Arial"/>
                <a:sym typeface="Arial"/>
              </a:defRPr>
            </a:lvl3pPr>
            <a:lvl4pPr marL="0" marR="0" lvl="3" indent="0" algn="r" rtl="0">
              <a:buClr>
                <a:srgbClr val="000000"/>
              </a:buClr>
              <a:buSzPts val="1333"/>
              <a:buFont typeface="Arial"/>
              <a:buNone/>
              <a:defRPr sz="1333" b="0" i="0" u="none" strike="noStrike" cap="none">
                <a:solidFill>
                  <a:srgbClr val="595959"/>
                </a:solidFill>
                <a:latin typeface="Arial"/>
                <a:ea typeface="Arial"/>
                <a:cs typeface="Arial"/>
                <a:sym typeface="Arial"/>
              </a:defRPr>
            </a:lvl4pPr>
            <a:lvl5pPr marL="0" marR="0" lvl="4" indent="0" algn="r" rtl="0">
              <a:buClr>
                <a:srgbClr val="000000"/>
              </a:buClr>
              <a:buSzPts val="1333"/>
              <a:buFont typeface="Arial"/>
              <a:buNone/>
              <a:defRPr sz="1333" b="0" i="0" u="none" strike="noStrike" cap="none">
                <a:solidFill>
                  <a:srgbClr val="595959"/>
                </a:solidFill>
                <a:latin typeface="Arial"/>
                <a:ea typeface="Arial"/>
                <a:cs typeface="Arial"/>
                <a:sym typeface="Arial"/>
              </a:defRPr>
            </a:lvl5pPr>
            <a:lvl6pPr marL="0" marR="0" lvl="5" indent="0" algn="r" rtl="0">
              <a:buClr>
                <a:srgbClr val="000000"/>
              </a:buClr>
              <a:buSzPts val="1333"/>
              <a:buFont typeface="Arial"/>
              <a:buNone/>
              <a:defRPr sz="1333" b="0" i="0" u="none" strike="noStrike" cap="none">
                <a:solidFill>
                  <a:srgbClr val="595959"/>
                </a:solidFill>
                <a:latin typeface="Arial"/>
                <a:ea typeface="Arial"/>
                <a:cs typeface="Arial"/>
                <a:sym typeface="Arial"/>
              </a:defRPr>
            </a:lvl6pPr>
            <a:lvl7pPr marL="0" marR="0" lvl="6" indent="0" algn="r" rtl="0">
              <a:buClr>
                <a:srgbClr val="000000"/>
              </a:buClr>
              <a:buSzPts val="1333"/>
              <a:buFont typeface="Arial"/>
              <a:buNone/>
              <a:defRPr sz="1333" b="0" i="0" u="none" strike="noStrike" cap="none">
                <a:solidFill>
                  <a:srgbClr val="595959"/>
                </a:solidFill>
                <a:latin typeface="Arial"/>
                <a:ea typeface="Arial"/>
                <a:cs typeface="Arial"/>
                <a:sym typeface="Arial"/>
              </a:defRPr>
            </a:lvl7pPr>
            <a:lvl8pPr marL="0" marR="0" lvl="7" indent="0" algn="r" rtl="0">
              <a:buClr>
                <a:srgbClr val="000000"/>
              </a:buClr>
              <a:buSzPts val="1333"/>
              <a:buFont typeface="Arial"/>
              <a:buNone/>
              <a:defRPr sz="1333" b="0" i="0" u="none" strike="noStrike" cap="none">
                <a:solidFill>
                  <a:srgbClr val="595959"/>
                </a:solidFill>
                <a:latin typeface="Arial"/>
                <a:ea typeface="Arial"/>
                <a:cs typeface="Arial"/>
                <a:sym typeface="Arial"/>
              </a:defRPr>
            </a:lvl8pPr>
            <a:lvl9pPr marL="0" marR="0" lvl="8" indent="0" algn="r" rtl="0">
              <a:buClr>
                <a:srgbClr val="000000"/>
              </a:buClr>
              <a:buSzPts val="1333"/>
              <a:buFont typeface="Arial"/>
              <a:buNone/>
              <a:defRPr sz="1333"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17" Type="http://schemas.openxmlformats.org/officeDocument/2006/relationships/image" Target="../media/image572.png"/><Relationship Id="rId671" Type="http://schemas.openxmlformats.org/officeDocument/2006/relationships/image" Target="../media/image849.png"/><Relationship Id="rId21" Type="http://schemas.openxmlformats.org/officeDocument/2006/relationships/image" Target="../media/image525.png"/><Relationship Id="rId324" Type="http://schemas.openxmlformats.org/officeDocument/2006/relationships/customXml" Target="../ink/ink1167.xml"/><Relationship Id="rId531" Type="http://schemas.openxmlformats.org/officeDocument/2006/relationships/image" Target="../media/image779.png"/><Relationship Id="rId629" Type="http://schemas.openxmlformats.org/officeDocument/2006/relationships/image" Target="../media/image828.png"/><Relationship Id="rId170" Type="http://schemas.openxmlformats.org/officeDocument/2006/relationships/customXml" Target="../ink/ink1090.xml"/><Relationship Id="rId268" Type="http://schemas.openxmlformats.org/officeDocument/2006/relationships/customXml" Target="../ink/ink1139.xml"/><Relationship Id="rId475" Type="http://schemas.openxmlformats.org/officeDocument/2006/relationships/image" Target="../media/image751.png"/><Relationship Id="rId682" Type="http://schemas.openxmlformats.org/officeDocument/2006/relationships/customXml" Target="../ink/ink1346.xml"/><Relationship Id="rId32" Type="http://schemas.openxmlformats.org/officeDocument/2006/relationships/customXml" Target="../ink/ink1021.xml"/><Relationship Id="rId128" Type="http://schemas.openxmlformats.org/officeDocument/2006/relationships/customXml" Target="../ink/ink1069.xml"/><Relationship Id="rId335" Type="http://schemas.openxmlformats.org/officeDocument/2006/relationships/image" Target="../media/image681.png"/><Relationship Id="rId542" Type="http://schemas.openxmlformats.org/officeDocument/2006/relationships/customXml" Target="../ink/ink1276.xml"/><Relationship Id="rId181" Type="http://schemas.openxmlformats.org/officeDocument/2006/relationships/image" Target="../media/image604.png"/><Relationship Id="rId402" Type="http://schemas.openxmlformats.org/officeDocument/2006/relationships/customXml" Target="../ink/ink1206.xml"/><Relationship Id="rId279" Type="http://schemas.openxmlformats.org/officeDocument/2006/relationships/image" Target="../media/image653.png"/><Relationship Id="rId486" Type="http://schemas.openxmlformats.org/officeDocument/2006/relationships/customXml" Target="../ink/ink1248.xml"/><Relationship Id="rId693" Type="http://schemas.openxmlformats.org/officeDocument/2006/relationships/image" Target="../media/image860.png"/><Relationship Id="rId43" Type="http://schemas.openxmlformats.org/officeDocument/2006/relationships/image" Target="../media/image535.png"/><Relationship Id="rId139" Type="http://schemas.openxmlformats.org/officeDocument/2006/relationships/image" Target="../media/image583.png"/><Relationship Id="rId346" Type="http://schemas.openxmlformats.org/officeDocument/2006/relationships/customXml" Target="../ink/ink1178.xml"/><Relationship Id="rId553" Type="http://schemas.openxmlformats.org/officeDocument/2006/relationships/image" Target="../media/image790.png"/><Relationship Id="rId192" Type="http://schemas.openxmlformats.org/officeDocument/2006/relationships/customXml" Target="../ink/ink1101.xml"/><Relationship Id="rId206" Type="http://schemas.openxmlformats.org/officeDocument/2006/relationships/customXml" Target="../ink/ink1108.xml"/><Relationship Id="rId413" Type="http://schemas.openxmlformats.org/officeDocument/2006/relationships/image" Target="../media/image720.png"/><Relationship Id="rId497" Type="http://schemas.openxmlformats.org/officeDocument/2006/relationships/image" Target="../media/image762.png"/><Relationship Id="rId620" Type="http://schemas.openxmlformats.org/officeDocument/2006/relationships/customXml" Target="../ink/ink1315.xml"/><Relationship Id="rId357" Type="http://schemas.openxmlformats.org/officeDocument/2006/relationships/image" Target="../media/image692.png"/><Relationship Id="rId54" Type="http://schemas.openxmlformats.org/officeDocument/2006/relationships/customXml" Target="../ink/ink1032.xml"/><Relationship Id="rId217" Type="http://schemas.openxmlformats.org/officeDocument/2006/relationships/image" Target="../media/image622.png"/><Relationship Id="rId564" Type="http://schemas.openxmlformats.org/officeDocument/2006/relationships/customXml" Target="../ink/ink1287.xml"/><Relationship Id="rId424" Type="http://schemas.openxmlformats.org/officeDocument/2006/relationships/customXml" Target="../ink/ink1217.xml"/><Relationship Id="rId631" Type="http://schemas.openxmlformats.org/officeDocument/2006/relationships/image" Target="../media/image829.png"/><Relationship Id="rId270" Type="http://schemas.openxmlformats.org/officeDocument/2006/relationships/customXml" Target="../ink/ink1140.xml"/><Relationship Id="rId65" Type="http://schemas.openxmlformats.org/officeDocument/2006/relationships/image" Target="../media/image546.png"/><Relationship Id="rId130" Type="http://schemas.openxmlformats.org/officeDocument/2006/relationships/customXml" Target="../ink/ink1070.xml"/><Relationship Id="rId368" Type="http://schemas.openxmlformats.org/officeDocument/2006/relationships/customXml" Target="../ink/ink1189.xml"/><Relationship Id="rId575" Type="http://schemas.openxmlformats.org/officeDocument/2006/relationships/image" Target="../media/image801.png"/><Relationship Id="rId228" Type="http://schemas.openxmlformats.org/officeDocument/2006/relationships/customXml" Target="../ink/ink1119.xml"/><Relationship Id="rId435" Type="http://schemas.openxmlformats.org/officeDocument/2006/relationships/image" Target="../media/image731.png"/><Relationship Id="rId642" Type="http://schemas.openxmlformats.org/officeDocument/2006/relationships/customXml" Target="../ink/ink1326.xml"/><Relationship Id="rId281" Type="http://schemas.openxmlformats.org/officeDocument/2006/relationships/image" Target="../media/image654.png"/><Relationship Id="rId502" Type="http://schemas.openxmlformats.org/officeDocument/2006/relationships/customXml" Target="../ink/ink1256.xml"/><Relationship Id="rId76" Type="http://schemas.openxmlformats.org/officeDocument/2006/relationships/customXml" Target="../ink/ink1043.xml"/><Relationship Id="rId141" Type="http://schemas.openxmlformats.org/officeDocument/2006/relationships/image" Target="../media/image584.png"/><Relationship Id="rId379" Type="http://schemas.openxmlformats.org/officeDocument/2006/relationships/image" Target="../media/image703.png"/><Relationship Id="rId586" Type="http://schemas.openxmlformats.org/officeDocument/2006/relationships/customXml" Target="../ink/ink1298.xml"/><Relationship Id="rId7" Type="http://schemas.openxmlformats.org/officeDocument/2006/relationships/image" Target="../media/image518.png"/><Relationship Id="rId239" Type="http://schemas.openxmlformats.org/officeDocument/2006/relationships/image" Target="../media/image633.png"/><Relationship Id="rId446" Type="http://schemas.openxmlformats.org/officeDocument/2006/relationships/customXml" Target="../ink/ink1228.xml"/><Relationship Id="rId653" Type="http://schemas.openxmlformats.org/officeDocument/2006/relationships/image" Target="../media/image840.png"/><Relationship Id="rId292" Type="http://schemas.openxmlformats.org/officeDocument/2006/relationships/customXml" Target="../ink/ink1151.xml"/><Relationship Id="rId306" Type="http://schemas.openxmlformats.org/officeDocument/2006/relationships/customXml" Target="../ink/ink1158.xml"/><Relationship Id="rId87" Type="http://schemas.openxmlformats.org/officeDocument/2006/relationships/image" Target="../media/image557.png"/><Relationship Id="rId513" Type="http://schemas.openxmlformats.org/officeDocument/2006/relationships/image" Target="../media/image770.png"/><Relationship Id="rId597" Type="http://schemas.openxmlformats.org/officeDocument/2006/relationships/image" Target="../media/image812.png"/><Relationship Id="rId152" Type="http://schemas.openxmlformats.org/officeDocument/2006/relationships/customXml" Target="../ink/ink1081.xml"/><Relationship Id="rId457" Type="http://schemas.openxmlformats.org/officeDocument/2006/relationships/image" Target="../media/image742.png"/><Relationship Id="rId664" Type="http://schemas.openxmlformats.org/officeDocument/2006/relationships/customXml" Target="../ink/ink1337.xml"/><Relationship Id="rId14" Type="http://schemas.openxmlformats.org/officeDocument/2006/relationships/customXml" Target="../ink/ink1012.xml"/><Relationship Id="rId317" Type="http://schemas.openxmlformats.org/officeDocument/2006/relationships/image" Target="../media/image672.png"/><Relationship Id="rId524" Type="http://schemas.openxmlformats.org/officeDocument/2006/relationships/customXml" Target="../ink/ink1267.xml"/><Relationship Id="rId98" Type="http://schemas.openxmlformats.org/officeDocument/2006/relationships/customXml" Target="../ink/ink1054.xml"/><Relationship Id="rId163" Type="http://schemas.openxmlformats.org/officeDocument/2006/relationships/image" Target="../media/image595.png"/><Relationship Id="rId370" Type="http://schemas.openxmlformats.org/officeDocument/2006/relationships/customXml" Target="../ink/ink1190.xml"/><Relationship Id="rId230" Type="http://schemas.openxmlformats.org/officeDocument/2006/relationships/customXml" Target="../ink/ink1120.xml"/><Relationship Id="rId468" Type="http://schemas.openxmlformats.org/officeDocument/2006/relationships/customXml" Target="../ink/ink1239.xml"/><Relationship Id="rId675" Type="http://schemas.openxmlformats.org/officeDocument/2006/relationships/image" Target="../media/image851.png"/><Relationship Id="rId25" Type="http://schemas.openxmlformats.org/officeDocument/2006/relationships/image" Target="../media/image527.png"/><Relationship Id="rId328" Type="http://schemas.openxmlformats.org/officeDocument/2006/relationships/customXml" Target="../ink/ink1169.xml"/><Relationship Id="rId535" Type="http://schemas.openxmlformats.org/officeDocument/2006/relationships/image" Target="../media/image781.png"/><Relationship Id="rId174" Type="http://schemas.openxmlformats.org/officeDocument/2006/relationships/customXml" Target="../ink/ink1092.xml"/><Relationship Id="rId381" Type="http://schemas.openxmlformats.org/officeDocument/2006/relationships/image" Target="../media/image704.png"/><Relationship Id="rId602" Type="http://schemas.openxmlformats.org/officeDocument/2006/relationships/customXml" Target="../ink/ink1306.xml"/><Relationship Id="rId241" Type="http://schemas.openxmlformats.org/officeDocument/2006/relationships/image" Target="../media/image634.png"/><Relationship Id="rId479" Type="http://schemas.openxmlformats.org/officeDocument/2006/relationships/image" Target="../media/image753.png"/><Relationship Id="rId686" Type="http://schemas.openxmlformats.org/officeDocument/2006/relationships/customXml" Target="../ink/ink1348.xml"/><Relationship Id="rId36" Type="http://schemas.openxmlformats.org/officeDocument/2006/relationships/customXml" Target="../ink/ink1023.xml"/><Relationship Id="rId339" Type="http://schemas.openxmlformats.org/officeDocument/2006/relationships/image" Target="../media/image683.png"/><Relationship Id="rId546" Type="http://schemas.openxmlformats.org/officeDocument/2006/relationships/customXml" Target="../ink/ink1278.xml"/><Relationship Id="rId101" Type="http://schemas.openxmlformats.org/officeDocument/2006/relationships/image" Target="../media/image564.png"/><Relationship Id="rId185" Type="http://schemas.openxmlformats.org/officeDocument/2006/relationships/image" Target="../media/image606.png"/><Relationship Id="rId406" Type="http://schemas.openxmlformats.org/officeDocument/2006/relationships/customXml" Target="../ink/ink1208.xml"/><Relationship Id="rId392" Type="http://schemas.openxmlformats.org/officeDocument/2006/relationships/customXml" Target="../ink/ink1201.xml"/><Relationship Id="rId613" Type="http://schemas.openxmlformats.org/officeDocument/2006/relationships/image" Target="../media/image820.png"/><Relationship Id="rId252" Type="http://schemas.openxmlformats.org/officeDocument/2006/relationships/customXml" Target="../ink/ink1131.xml"/><Relationship Id="rId47" Type="http://schemas.openxmlformats.org/officeDocument/2006/relationships/image" Target="../media/image537.png"/><Relationship Id="rId112" Type="http://schemas.openxmlformats.org/officeDocument/2006/relationships/customXml" Target="../ink/ink1061.xml"/><Relationship Id="rId557" Type="http://schemas.openxmlformats.org/officeDocument/2006/relationships/image" Target="../media/image792.png"/><Relationship Id="rId196" Type="http://schemas.openxmlformats.org/officeDocument/2006/relationships/customXml" Target="../ink/ink1103.xml"/><Relationship Id="rId417" Type="http://schemas.openxmlformats.org/officeDocument/2006/relationships/image" Target="../media/image722.png"/><Relationship Id="rId624" Type="http://schemas.openxmlformats.org/officeDocument/2006/relationships/customXml" Target="../ink/ink1317.xml"/><Relationship Id="rId263" Type="http://schemas.openxmlformats.org/officeDocument/2006/relationships/image" Target="../media/image645.png"/><Relationship Id="rId470" Type="http://schemas.openxmlformats.org/officeDocument/2006/relationships/customXml" Target="../ink/ink1240.xml"/><Relationship Id="rId58" Type="http://schemas.openxmlformats.org/officeDocument/2006/relationships/customXml" Target="../ink/ink1034.xml"/><Relationship Id="rId123" Type="http://schemas.openxmlformats.org/officeDocument/2006/relationships/image" Target="../media/image575.png"/><Relationship Id="rId330" Type="http://schemas.openxmlformats.org/officeDocument/2006/relationships/customXml" Target="../ink/ink1170.xml"/><Relationship Id="rId568" Type="http://schemas.openxmlformats.org/officeDocument/2006/relationships/customXml" Target="../ink/ink1289.xml"/><Relationship Id="rId428" Type="http://schemas.openxmlformats.org/officeDocument/2006/relationships/customXml" Target="../ink/ink1219.xml"/><Relationship Id="rId635" Type="http://schemas.openxmlformats.org/officeDocument/2006/relationships/image" Target="../media/image831.png"/><Relationship Id="rId274" Type="http://schemas.openxmlformats.org/officeDocument/2006/relationships/customXml" Target="../ink/ink1142.xml"/><Relationship Id="rId481" Type="http://schemas.openxmlformats.org/officeDocument/2006/relationships/image" Target="../media/image754.png"/><Relationship Id="rId69" Type="http://schemas.openxmlformats.org/officeDocument/2006/relationships/image" Target="../media/image548.png"/><Relationship Id="rId134" Type="http://schemas.openxmlformats.org/officeDocument/2006/relationships/customXml" Target="../ink/ink1072.xml"/><Relationship Id="rId579" Type="http://schemas.openxmlformats.org/officeDocument/2006/relationships/image" Target="../media/image803.png"/><Relationship Id="rId341" Type="http://schemas.openxmlformats.org/officeDocument/2006/relationships/image" Target="../media/image684.png"/><Relationship Id="rId439" Type="http://schemas.openxmlformats.org/officeDocument/2006/relationships/image" Target="../media/image733.png"/><Relationship Id="rId646" Type="http://schemas.openxmlformats.org/officeDocument/2006/relationships/customXml" Target="../ink/ink1328.xml"/><Relationship Id="rId201" Type="http://schemas.openxmlformats.org/officeDocument/2006/relationships/image" Target="../media/image614.png"/><Relationship Id="rId285" Type="http://schemas.openxmlformats.org/officeDocument/2006/relationships/image" Target="../media/image656.png"/><Relationship Id="rId506" Type="http://schemas.openxmlformats.org/officeDocument/2006/relationships/customXml" Target="../ink/ink1258.xml"/><Relationship Id="rId492" Type="http://schemas.openxmlformats.org/officeDocument/2006/relationships/customXml" Target="../ink/ink1251.xml"/><Relationship Id="rId145" Type="http://schemas.openxmlformats.org/officeDocument/2006/relationships/image" Target="../media/image586.png"/><Relationship Id="rId352" Type="http://schemas.openxmlformats.org/officeDocument/2006/relationships/customXml" Target="../ink/ink1181.xml"/><Relationship Id="rId212" Type="http://schemas.openxmlformats.org/officeDocument/2006/relationships/customXml" Target="../ink/ink1111.xml"/><Relationship Id="rId657" Type="http://schemas.openxmlformats.org/officeDocument/2006/relationships/image" Target="../media/image842.png"/><Relationship Id="rId296" Type="http://schemas.openxmlformats.org/officeDocument/2006/relationships/customXml" Target="../ink/ink1153.xml"/><Relationship Id="rId517" Type="http://schemas.openxmlformats.org/officeDocument/2006/relationships/image" Target="../media/image772.png"/><Relationship Id="rId60" Type="http://schemas.openxmlformats.org/officeDocument/2006/relationships/customXml" Target="../ink/ink1035.xml"/><Relationship Id="rId156" Type="http://schemas.openxmlformats.org/officeDocument/2006/relationships/customXml" Target="../ink/ink1083.xml"/><Relationship Id="rId198" Type="http://schemas.openxmlformats.org/officeDocument/2006/relationships/customXml" Target="../ink/ink1104.xml"/><Relationship Id="rId321" Type="http://schemas.openxmlformats.org/officeDocument/2006/relationships/image" Target="../media/image674.png"/><Relationship Id="rId363" Type="http://schemas.openxmlformats.org/officeDocument/2006/relationships/image" Target="../media/image695.png"/><Relationship Id="rId419" Type="http://schemas.openxmlformats.org/officeDocument/2006/relationships/image" Target="../media/image723.png"/><Relationship Id="rId570" Type="http://schemas.openxmlformats.org/officeDocument/2006/relationships/customXml" Target="../ink/ink1290.xml"/><Relationship Id="rId626" Type="http://schemas.openxmlformats.org/officeDocument/2006/relationships/customXml" Target="../ink/ink1318.xml"/><Relationship Id="rId223" Type="http://schemas.openxmlformats.org/officeDocument/2006/relationships/image" Target="../media/image625.png"/><Relationship Id="rId430" Type="http://schemas.openxmlformats.org/officeDocument/2006/relationships/customXml" Target="../ink/ink1220.xml"/><Relationship Id="rId668" Type="http://schemas.openxmlformats.org/officeDocument/2006/relationships/customXml" Target="../ink/ink1339.xml"/><Relationship Id="rId18" Type="http://schemas.openxmlformats.org/officeDocument/2006/relationships/customXml" Target="../ink/ink1014.xml"/><Relationship Id="rId265" Type="http://schemas.openxmlformats.org/officeDocument/2006/relationships/image" Target="../media/image646.png"/><Relationship Id="rId472" Type="http://schemas.openxmlformats.org/officeDocument/2006/relationships/customXml" Target="../ink/ink1241.xml"/><Relationship Id="rId528" Type="http://schemas.openxmlformats.org/officeDocument/2006/relationships/customXml" Target="../ink/ink1269.xml"/><Relationship Id="rId125" Type="http://schemas.openxmlformats.org/officeDocument/2006/relationships/image" Target="../media/image576.png"/><Relationship Id="rId167" Type="http://schemas.openxmlformats.org/officeDocument/2006/relationships/image" Target="../media/image597.png"/><Relationship Id="rId332" Type="http://schemas.openxmlformats.org/officeDocument/2006/relationships/customXml" Target="../ink/ink1171.xml"/><Relationship Id="rId374" Type="http://schemas.openxmlformats.org/officeDocument/2006/relationships/customXml" Target="../ink/ink1192.xml"/><Relationship Id="rId581" Type="http://schemas.openxmlformats.org/officeDocument/2006/relationships/image" Target="../media/image804.png"/><Relationship Id="rId71" Type="http://schemas.openxmlformats.org/officeDocument/2006/relationships/image" Target="../media/image549.png"/><Relationship Id="rId234" Type="http://schemas.openxmlformats.org/officeDocument/2006/relationships/customXml" Target="../ink/ink1122.xml"/><Relationship Id="rId637" Type="http://schemas.openxmlformats.org/officeDocument/2006/relationships/image" Target="../media/image832.png"/><Relationship Id="rId679" Type="http://schemas.openxmlformats.org/officeDocument/2006/relationships/image" Target="../media/image853.png"/><Relationship Id="rId2" Type="http://schemas.openxmlformats.org/officeDocument/2006/relationships/customXml" Target="../ink/ink1006.xml"/><Relationship Id="rId29" Type="http://schemas.openxmlformats.org/officeDocument/2006/relationships/image" Target="../media/image529.png"/><Relationship Id="rId276" Type="http://schemas.openxmlformats.org/officeDocument/2006/relationships/customXml" Target="../ink/ink1143.xml"/><Relationship Id="rId441" Type="http://schemas.openxmlformats.org/officeDocument/2006/relationships/image" Target="../media/image734.png"/><Relationship Id="rId483" Type="http://schemas.openxmlformats.org/officeDocument/2006/relationships/image" Target="../media/image755.png"/><Relationship Id="rId539" Type="http://schemas.openxmlformats.org/officeDocument/2006/relationships/image" Target="../media/image783.png"/><Relationship Id="rId690" Type="http://schemas.openxmlformats.org/officeDocument/2006/relationships/customXml" Target="../ink/ink1350.xml"/><Relationship Id="rId40" Type="http://schemas.openxmlformats.org/officeDocument/2006/relationships/customXml" Target="../ink/ink1025.xml"/><Relationship Id="rId136" Type="http://schemas.openxmlformats.org/officeDocument/2006/relationships/customXml" Target="../ink/ink1073.xml"/><Relationship Id="rId178" Type="http://schemas.openxmlformats.org/officeDocument/2006/relationships/customXml" Target="../ink/ink1094.xml"/><Relationship Id="rId301" Type="http://schemas.openxmlformats.org/officeDocument/2006/relationships/image" Target="../media/image664.png"/><Relationship Id="rId343" Type="http://schemas.openxmlformats.org/officeDocument/2006/relationships/image" Target="../media/image685.png"/><Relationship Id="rId550" Type="http://schemas.openxmlformats.org/officeDocument/2006/relationships/customXml" Target="../ink/ink1280.xml"/><Relationship Id="rId82" Type="http://schemas.openxmlformats.org/officeDocument/2006/relationships/customXml" Target="../ink/ink1046.xml"/><Relationship Id="rId203" Type="http://schemas.openxmlformats.org/officeDocument/2006/relationships/image" Target="../media/image615.png"/><Relationship Id="rId385" Type="http://schemas.openxmlformats.org/officeDocument/2006/relationships/image" Target="../media/image706.png"/><Relationship Id="rId592" Type="http://schemas.openxmlformats.org/officeDocument/2006/relationships/customXml" Target="../ink/ink1301.xml"/><Relationship Id="rId606" Type="http://schemas.openxmlformats.org/officeDocument/2006/relationships/customXml" Target="../ink/ink1308.xml"/><Relationship Id="rId648" Type="http://schemas.openxmlformats.org/officeDocument/2006/relationships/customXml" Target="../ink/ink1329.xml"/><Relationship Id="rId245" Type="http://schemas.openxmlformats.org/officeDocument/2006/relationships/image" Target="../media/image636.png"/><Relationship Id="rId287" Type="http://schemas.openxmlformats.org/officeDocument/2006/relationships/image" Target="../media/image657.png"/><Relationship Id="rId410" Type="http://schemas.openxmlformats.org/officeDocument/2006/relationships/customXml" Target="../ink/ink1210.xml"/><Relationship Id="rId452" Type="http://schemas.openxmlformats.org/officeDocument/2006/relationships/customXml" Target="../ink/ink1231.xml"/><Relationship Id="rId494" Type="http://schemas.openxmlformats.org/officeDocument/2006/relationships/customXml" Target="../ink/ink1252.xml"/><Relationship Id="rId508" Type="http://schemas.openxmlformats.org/officeDocument/2006/relationships/customXml" Target="../ink/ink1259.xml"/><Relationship Id="rId105" Type="http://schemas.openxmlformats.org/officeDocument/2006/relationships/image" Target="../media/image566.png"/><Relationship Id="rId147" Type="http://schemas.openxmlformats.org/officeDocument/2006/relationships/image" Target="../media/image587.png"/><Relationship Id="rId312" Type="http://schemas.openxmlformats.org/officeDocument/2006/relationships/customXml" Target="../ink/ink1161.xml"/><Relationship Id="rId354" Type="http://schemas.openxmlformats.org/officeDocument/2006/relationships/customXml" Target="../ink/ink1182.xml"/><Relationship Id="rId51" Type="http://schemas.openxmlformats.org/officeDocument/2006/relationships/image" Target="../media/image539.png"/><Relationship Id="rId93" Type="http://schemas.openxmlformats.org/officeDocument/2006/relationships/image" Target="../media/image560.png"/><Relationship Id="rId189" Type="http://schemas.openxmlformats.org/officeDocument/2006/relationships/image" Target="../media/image608.png"/><Relationship Id="rId396" Type="http://schemas.openxmlformats.org/officeDocument/2006/relationships/customXml" Target="../ink/ink1203.xml"/><Relationship Id="rId561" Type="http://schemas.openxmlformats.org/officeDocument/2006/relationships/image" Target="../media/image794.png"/><Relationship Id="rId617" Type="http://schemas.openxmlformats.org/officeDocument/2006/relationships/image" Target="../media/image822.png"/><Relationship Id="rId659" Type="http://schemas.openxmlformats.org/officeDocument/2006/relationships/image" Target="../media/image843.png"/><Relationship Id="rId214" Type="http://schemas.openxmlformats.org/officeDocument/2006/relationships/customXml" Target="../ink/ink1112.xml"/><Relationship Id="rId256" Type="http://schemas.openxmlformats.org/officeDocument/2006/relationships/customXml" Target="../ink/ink1133.xml"/><Relationship Id="rId298" Type="http://schemas.openxmlformats.org/officeDocument/2006/relationships/customXml" Target="../ink/ink1154.xml"/><Relationship Id="rId421" Type="http://schemas.openxmlformats.org/officeDocument/2006/relationships/image" Target="../media/image724.png"/><Relationship Id="rId463" Type="http://schemas.openxmlformats.org/officeDocument/2006/relationships/image" Target="../media/image745.png"/><Relationship Id="rId519" Type="http://schemas.openxmlformats.org/officeDocument/2006/relationships/image" Target="../media/image773.png"/><Relationship Id="rId670" Type="http://schemas.openxmlformats.org/officeDocument/2006/relationships/customXml" Target="../ink/ink1340.xml"/><Relationship Id="rId116" Type="http://schemas.openxmlformats.org/officeDocument/2006/relationships/customXml" Target="../ink/ink1063.xml"/><Relationship Id="rId158" Type="http://schemas.openxmlformats.org/officeDocument/2006/relationships/customXml" Target="../ink/ink1084.xml"/><Relationship Id="rId323" Type="http://schemas.openxmlformats.org/officeDocument/2006/relationships/image" Target="../media/image675.png"/><Relationship Id="rId530" Type="http://schemas.openxmlformats.org/officeDocument/2006/relationships/customXml" Target="../ink/ink1270.xml"/><Relationship Id="rId20" Type="http://schemas.openxmlformats.org/officeDocument/2006/relationships/customXml" Target="../ink/ink1015.xml"/><Relationship Id="rId62" Type="http://schemas.openxmlformats.org/officeDocument/2006/relationships/customXml" Target="../ink/ink1036.xml"/><Relationship Id="rId365" Type="http://schemas.openxmlformats.org/officeDocument/2006/relationships/image" Target="../media/image696.png"/><Relationship Id="rId572" Type="http://schemas.openxmlformats.org/officeDocument/2006/relationships/customXml" Target="../ink/ink1291.xml"/><Relationship Id="rId628" Type="http://schemas.openxmlformats.org/officeDocument/2006/relationships/customXml" Target="../ink/ink1319.xml"/><Relationship Id="rId225" Type="http://schemas.openxmlformats.org/officeDocument/2006/relationships/image" Target="../media/image626.png"/><Relationship Id="rId267" Type="http://schemas.openxmlformats.org/officeDocument/2006/relationships/image" Target="../media/image647.png"/><Relationship Id="rId432" Type="http://schemas.openxmlformats.org/officeDocument/2006/relationships/customXml" Target="../ink/ink1221.xml"/><Relationship Id="rId474" Type="http://schemas.openxmlformats.org/officeDocument/2006/relationships/customXml" Target="../ink/ink1242.xml"/><Relationship Id="rId127" Type="http://schemas.openxmlformats.org/officeDocument/2006/relationships/image" Target="../media/image577.png"/><Relationship Id="rId681" Type="http://schemas.openxmlformats.org/officeDocument/2006/relationships/image" Target="../media/image854.png"/><Relationship Id="rId31" Type="http://schemas.openxmlformats.org/officeDocument/2006/relationships/image" Target="../media/image530.png"/><Relationship Id="rId73" Type="http://schemas.openxmlformats.org/officeDocument/2006/relationships/image" Target="../media/image550.png"/><Relationship Id="rId169" Type="http://schemas.openxmlformats.org/officeDocument/2006/relationships/image" Target="../media/image598.png"/><Relationship Id="rId334" Type="http://schemas.openxmlformats.org/officeDocument/2006/relationships/customXml" Target="../ink/ink1172.xml"/><Relationship Id="rId376" Type="http://schemas.openxmlformats.org/officeDocument/2006/relationships/customXml" Target="../ink/ink1193.xml"/><Relationship Id="rId541" Type="http://schemas.openxmlformats.org/officeDocument/2006/relationships/image" Target="../media/image784.png"/><Relationship Id="rId583" Type="http://schemas.openxmlformats.org/officeDocument/2006/relationships/image" Target="../media/image805.png"/><Relationship Id="rId639" Type="http://schemas.openxmlformats.org/officeDocument/2006/relationships/image" Target="../media/image833.png"/><Relationship Id="rId4" Type="http://schemas.openxmlformats.org/officeDocument/2006/relationships/customXml" Target="../ink/ink1007.xml"/><Relationship Id="rId180" Type="http://schemas.openxmlformats.org/officeDocument/2006/relationships/customXml" Target="../ink/ink1095.xml"/><Relationship Id="rId236" Type="http://schemas.openxmlformats.org/officeDocument/2006/relationships/customXml" Target="../ink/ink1123.xml"/><Relationship Id="rId278" Type="http://schemas.openxmlformats.org/officeDocument/2006/relationships/customXml" Target="../ink/ink1144.xml"/><Relationship Id="rId401" Type="http://schemas.openxmlformats.org/officeDocument/2006/relationships/image" Target="../media/image714.png"/><Relationship Id="rId443" Type="http://schemas.openxmlformats.org/officeDocument/2006/relationships/image" Target="../media/image735.png"/><Relationship Id="rId650" Type="http://schemas.openxmlformats.org/officeDocument/2006/relationships/customXml" Target="../ink/ink1330.xml"/><Relationship Id="rId303" Type="http://schemas.openxmlformats.org/officeDocument/2006/relationships/image" Target="../media/image665.png"/><Relationship Id="rId485" Type="http://schemas.openxmlformats.org/officeDocument/2006/relationships/image" Target="../media/image756.png"/><Relationship Id="rId692" Type="http://schemas.openxmlformats.org/officeDocument/2006/relationships/customXml" Target="../ink/ink1351.xml"/><Relationship Id="rId42" Type="http://schemas.openxmlformats.org/officeDocument/2006/relationships/customXml" Target="../ink/ink1026.xml"/><Relationship Id="rId84" Type="http://schemas.openxmlformats.org/officeDocument/2006/relationships/customXml" Target="../ink/ink1047.xml"/><Relationship Id="rId138" Type="http://schemas.openxmlformats.org/officeDocument/2006/relationships/customXml" Target="../ink/ink1074.xml"/><Relationship Id="rId345" Type="http://schemas.openxmlformats.org/officeDocument/2006/relationships/image" Target="../media/image686.png"/><Relationship Id="rId387" Type="http://schemas.openxmlformats.org/officeDocument/2006/relationships/image" Target="../media/image707.png"/><Relationship Id="rId510" Type="http://schemas.openxmlformats.org/officeDocument/2006/relationships/customXml" Target="../ink/ink1260.xml"/><Relationship Id="rId552" Type="http://schemas.openxmlformats.org/officeDocument/2006/relationships/customXml" Target="../ink/ink1281.xml"/><Relationship Id="rId594" Type="http://schemas.openxmlformats.org/officeDocument/2006/relationships/customXml" Target="../ink/ink1302.xml"/><Relationship Id="rId608" Type="http://schemas.openxmlformats.org/officeDocument/2006/relationships/customXml" Target="../ink/ink1309.xml"/><Relationship Id="rId191" Type="http://schemas.openxmlformats.org/officeDocument/2006/relationships/image" Target="../media/image609.png"/><Relationship Id="rId205" Type="http://schemas.openxmlformats.org/officeDocument/2006/relationships/image" Target="../media/image616.png"/><Relationship Id="rId247" Type="http://schemas.openxmlformats.org/officeDocument/2006/relationships/image" Target="../media/image637.png"/><Relationship Id="rId412" Type="http://schemas.openxmlformats.org/officeDocument/2006/relationships/customXml" Target="../ink/ink1211.xml"/><Relationship Id="rId107" Type="http://schemas.openxmlformats.org/officeDocument/2006/relationships/image" Target="../media/image567.png"/><Relationship Id="rId289" Type="http://schemas.openxmlformats.org/officeDocument/2006/relationships/image" Target="../media/image658.png"/><Relationship Id="rId454" Type="http://schemas.openxmlformats.org/officeDocument/2006/relationships/customXml" Target="../ink/ink1232.xml"/><Relationship Id="rId496" Type="http://schemas.openxmlformats.org/officeDocument/2006/relationships/customXml" Target="../ink/ink1253.xml"/><Relationship Id="rId661" Type="http://schemas.openxmlformats.org/officeDocument/2006/relationships/image" Target="../media/image844.png"/><Relationship Id="rId11" Type="http://schemas.openxmlformats.org/officeDocument/2006/relationships/image" Target="../media/image520.png"/><Relationship Id="rId53" Type="http://schemas.openxmlformats.org/officeDocument/2006/relationships/image" Target="../media/image540.png"/><Relationship Id="rId149" Type="http://schemas.openxmlformats.org/officeDocument/2006/relationships/image" Target="../media/image588.png"/><Relationship Id="rId314" Type="http://schemas.openxmlformats.org/officeDocument/2006/relationships/customXml" Target="../ink/ink1162.xml"/><Relationship Id="rId356" Type="http://schemas.openxmlformats.org/officeDocument/2006/relationships/customXml" Target="../ink/ink1183.xml"/><Relationship Id="rId398" Type="http://schemas.openxmlformats.org/officeDocument/2006/relationships/customXml" Target="../ink/ink1204.xml"/><Relationship Id="rId521" Type="http://schemas.openxmlformats.org/officeDocument/2006/relationships/image" Target="../media/image774.png"/><Relationship Id="rId563" Type="http://schemas.openxmlformats.org/officeDocument/2006/relationships/image" Target="../media/image795.png"/><Relationship Id="rId619" Type="http://schemas.openxmlformats.org/officeDocument/2006/relationships/image" Target="../media/image823.png"/><Relationship Id="rId95" Type="http://schemas.openxmlformats.org/officeDocument/2006/relationships/image" Target="../media/image561.png"/><Relationship Id="rId160" Type="http://schemas.openxmlformats.org/officeDocument/2006/relationships/customXml" Target="../ink/ink1085.xml"/><Relationship Id="rId216" Type="http://schemas.openxmlformats.org/officeDocument/2006/relationships/customXml" Target="../ink/ink1113.xml"/><Relationship Id="rId423" Type="http://schemas.openxmlformats.org/officeDocument/2006/relationships/image" Target="../media/image725.png"/><Relationship Id="rId258" Type="http://schemas.openxmlformats.org/officeDocument/2006/relationships/customXml" Target="../ink/ink1134.xml"/><Relationship Id="rId465" Type="http://schemas.openxmlformats.org/officeDocument/2006/relationships/image" Target="../media/image746.png"/><Relationship Id="rId630" Type="http://schemas.openxmlformats.org/officeDocument/2006/relationships/customXml" Target="../ink/ink1320.xml"/><Relationship Id="rId672" Type="http://schemas.openxmlformats.org/officeDocument/2006/relationships/customXml" Target="../ink/ink1341.xml"/><Relationship Id="rId22" Type="http://schemas.openxmlformats.org/officeDocument/2006/relationships/customXml" Target="../ink/ink1016.xml"/><Relationship Id="rId64" Type="http://schemas.openxmlformats.org/officeDocument/2006/relationships/customXml" Target="../ink/ink1037.xml"/><Relationship Id="rId118" Type="http://schemas.openxmlformats.org/officeDocument/2006/relationships/customXml" Target="../ink/ink1064.xml"/><Relationship Id="rId325" Type="http://schemas.openxmlformats.org/officeDocument/2006/relationships/image" Target="../media/image676.png"/><Relationship Id="rId367" Type="http://schemas.openxmlformats.org/officeDocument/2006/relationships/image" Target="../media/image697.png"/><Relationship Id="rId532" Type="http://schemas.openxmlformats.org/officeDocument/2006/relationships/customXml" Target="../ink/ink1271.xml"/><Relationship Id="rId574" Type="http://schemas.openxmlformats.org/officeDocument/2006/relationships/customXml" Target="../ink/ink1292.xml"/><Relationship Id="rId171" Type="http://schemas.openxmlformats.org/officeDocument/2006/relationships/image" Target="../media/image599.png"/><Relationship Id="rId227" Type="http://schemas.openxmlformats.org/officeDocument/2006/relationships/image" Target="../media/image627.png"/><Relationship Id="rId269" Type="http://schemas.openxmlformats.org/officeDocument/2006/relationships/image" Target="../media/image648.png"/><Relationship Id="rId434" Type="http://schemas.openxmlformats.org/officeDocument/2006/relationships/customXml" Target="../ink/ink1222.xml"/><Relationship Id="rId476" Type="http://schemas.openxmlformats.org/officeDocument/2006/relationships/customXml" Target="../ink/ink1243.xml"/><Relationship Id="rId641" Type="http://schemas.openxmlformats.org/officeDocument/2006/relationships/image" Target="../media/image834.png"/><Relationship Id="rId683" Type="http://schemas.openxmlformats.org/officeDocument/2006/relationships/image" Target="../media/image855.png"/><Relationship Id="rId33" Type="http://schemas.openxmlformats.org/officeDocument/2006/relationships/image" Target="../media/image488.png"/><Relationship Id="rId129" Type="http://schemas.openxmlformats.org/officeDocument/2006/relationships/image" Target="../media/image578.png"/><Relationship Id="rId280" Type="http://schemas.openxmlformats.org/officeDocument/2006/relationships/customXml" Target="../ink/ink1145.xml"/><Relationship Id="rId336" Type="http://schemas.openxmlformats.org/officeDocument/2006/relationships/customXml" Target="../ink/ink1173.xml"/><Relationship Id="rId501" Type="http://schemas.openxmlformats.org/officeDocument/2006/relationships/image" Target="../media/image764.png"/><Relationship Id="rId543" Type="http://schemas.openxmlformats.org/officeDocument/2006/relationships/image" Target="../media/image785.png"/><Relationship Id="rId75" Type="http://schemas.openxmlformats.org/officeDocument/2006/relationships/image" Target="../media/image551.png"/><Relationship Id="rId140" Type="http://schemas.openxmlformats.org/officeDocument/2006/relationships/customXml" Target="../ink/ink1075.xml"/><Relationship Id="rId182" Type="http://schemas.openxmlformats.org/officeDocument/2006/relationships/customXml" Target="../ink/ink1096.xml"/><Relationship Id="rId378" Type="http://schemas.openxmlformats.org/officeDocument/2006/relationships/customXml" Target="../ink/ink1194.xml"/><Relationship Id="rId403" Type="http://schemas.openxmlformats.org/officeDocument/2006/relationships/image" Target="../media/image715.png"/><Relationship Id="rId585" Type="http://schemas.openxmlformats.org/officeDocument/2006/relationships/image" Target="../media/image806.png"/><Relationship Id="rId6" Type="http://schemas.openxmlformats.org/officeDocument/2006/relationships/customXml" Target="../ink/ink1008.xml"/><Relationship Id="rId238" Type="http://schemas.openxmlformats.org/officeDocument/2006/relationships/customXml" Target="../ink/ink1124.xml"/><Relationship Id="rId445" Type="http://schemas.openxmlformats.org/officeDocument/2006/relationships/image" Target="../media/image736.png"/><Relationship Id="rId487" Type="http://schemas.openxmlformats.org/officeDocument/2006/relationships/image" Target="../media/image757.png"/><Relationship Id="rId610" Type="http://schemas.openxmlformats.org/officeDocument/2006/relationships/customXml" Target="../ink/ink1310.xml"/><Relationship Id="rId652" Type="http://schemas.openxmlformats.org/officeDocument/2006/relationships/customXml" Target="../ink/ink1331.xml"/><Relationship Id="rId291" Type="http://schemas.openxmlformats.org/officeDocument/2006/relationships/image" Target="../media/image659.png"/><Relationship Id="rId305" Type="http://schemas.openxmlformats.org/officeDocument/2006/relationships/image" Target="../media/image666.png"/><Relationship Id="rId347" Type="http://schemas.openxmlformats.org/officeDocument/2006/relationships/image" Target="../media/image687.png"/><Relationship Id="rId512" Type="http://schemas.openxmlformats.org/officeDocument/2006/relationships/customXml" Target="../ink/ink1261.xml"/><Relationship Id="rId44" Type="http://schemas.openxmlformats.org/officeDocument/2006/relationships/customXml" Target="../ink/ink1027.xml"/><Relationship Id="rId86" Type="http://schemas.openxmlformats.org/officeDocument/2006/relationships/customXml" Target="../ink/ink1048.xml"/><Relationship Id="rId151" Type="http://schemas.openxmlformats.org/officeDocument/2006/relationships/image" Target="../media/image589.png"/><Relationship Id="rId389" Type="http://schemas.openxmlformats.org/officeDocument/2006/relationships/image" Target="../media/image708.png"/><Relationship Id="rId554" Type="http://schemas.openxmlformats.org/officeDocument/2006/relationships/customXml" Target="../ink/ink1282.xml"/><Relationship Id="rId596" Type="http://schemas.openxmlformats.org/officeDocument/2006/relationships/customXml" Target="../ink/ink1303.xml"/><Relationship Id="rId193" Type="http://schemas.openxmlformats.org/officeDocument/2006/relationships/image" Target="../media/image610.png"/><Relationship Id="rId207" Type="http://schemas.openxmlformats.org/officeDocument/2006/relationships/image" Target="../media/image617.png"/><Relationship Id="rId249" Type="http://schemas.openxmlformats.org/officeDocument/2006/relationships/image" Target="../media/image638.png"/><Relationship Id="rId414" Type="http://schemas.openxmlformats.org/officeDocument/2006/relationships/customXml" Target="../ink/ink1212.xml"/><Relationship Id="rId456" Type="http://schemas.openxmlformats.org/officeDocument/2006/relationships/customXml" Target="../ink/ink1233.xml"/><Relationship Id="rId498" Type="http://schemas.openxmlformats.org/officeDocument/2006/relationships/customXml" Target="../ink/ink1254.xml"/><Relationship Id="rId621" Type="http://schemas.openxmlformats.org/officeDocument/2006/relationships/image" Target="../media/image824.png"/><Relationship Id="rId663" Type="http://schemas.openxmlformats.org/officeDocument/2006/relationships/image" Target="../media/image845.png"/><Relationship Id="rId13" Type="http://schemas.openxmlformats.org/officeDocument/2006/relationships/image" Target="../media/image521.png"/><Relationship Id="rId109" Type="http://schemas.openxmlformats.org/officeDocument/2006/relationships/image" Target="../media/image568.png"/><Relationship Id="rId260" Type="http://schemas.openxmlformats.org/officeDocument/2006/relationships/customXml" Target="../ink/ink1135.xml"/><Relationship Id="rId316" Type="http://schemas.openxmlformats.org/officeDocument/2006/relationships/customXml" Target="../ink/ink1163.xml"/><Relationship Id="rId523" Type="http://schemas.openxmlformats.org/officeDocument/2006/relationships/image" Target="../media/image775.png"/><Relationship Id="rId55" Type="http://schemas.openxmlformats.org/officeDocument/2006/relationships/image" Target="../media/image541.png"/><Relationship Id="rId97" Type="http://schemas.openxmlformats.org/officeDocument/2006/relationships/image" Target="../media/image562.png"/><Relationship Id="rId120" Type="http://schemas.openxmlformats.org/officeDocument/2006/relationships/customXml" Target="../ink/ink1065.xml"/><Relationship Id="rId358" Type="http://schemas.openxmlformats.org/officeDocument/2006/relationships/customXml" Target="../ink/ink1184.xml"/><Relationship Id="rId565" Type="http://schemas.openxmlformats.org/officeDocument/2006/relationships/image" Target="../media/image796.png"/><Relationship Id="rId162" Type="http://schemas.openxmlformats.org/officeDocument/2006/relationships/customXml" Target="../ink/ink1086.xml"/><Relationship Id="rId218" Type="http://schemas.openxmlformats.org/officeDocument/2006/relationships/customXml" Target="../ink/ink1114.xml"/><Relationship Id="rId425" Type="http://schemas.openxmlformats.org/officeDocument/2006/relationships/image" Target="../media/image726.png"/><Relationship Id="rId467" Type="http://schemas.openxmlformats.org/officeDocument/2006/relationships/image" Target="../media/image747.png"/><Relationship Id="rId632" Type="http://schemas.openxmlformats.org/officeDocument/2006/relationships/customXml" Target="../ink/ink1321.xml"/><Relationship Id="rId271" Type="http://schemas.openxmlformats.org/officeDocument/2006/relationships/image" Target="../media/image649.png"/><Relationship Id="rId674" Type="http://schemas.openxmlformats.org/officeDocument/2006/relationships/customXml" Target="../ink/ink1342.xml"/><Relationship Id="rId24" Type="http://schemas.openxmlformats.org/officeDocument/2006/relationships/customXml" Target="../ink/ink1017.xml"/><Relationship Id="rId66" Type="http://schemas.openxmlformats.org/officeDocument/2006/relationships/customXml" Target="../ink/ink1038.xml"/><Relationship Id="rId131" Type="http://schemas.openxmlformats.org/officeDocument/2006/relationships/image" Target="../media/image579.png"/><Relationship Id="rId327" Type="http://schemas.openxmlformats.org/officeDocument/2006/relationships/image" Target="../media/image677.png"/><Relationship Id="rId369" Type="http://schemas.openxmlformats.org/officeDocument/2006/relationships/image" Target="../media/image698.png"/><Relationship Id="rId534" Type="http://schemas.openxmlformats.org/officeDocument/2006/relationships/customXml" Target="../ink/ink1272.xml"/><Relationship Id="rId576" Type="http://schemas.openxmlformats.org/officeDocument/2006/relationships/customXml" Target="../ink/ink1293.xml"/><Relationship Id="rId173" Type="http://schemas.openxmlformats.org/officeDocument/2006/relationships/image" Target="../media/image600.png"/><Relationship Id="rId229" Type="http://schemas.openxmlformats.org/officeDocument/2006/relationships/image" Target="../media/image628.png"/><Relationship Id="rId380" Type="http://schemas.openxmlformats.org/officeDocument/2006/relationships/customXml" Target="../ink/ink1195.xml"/><Relationship Id="rId436" Type="http://schemas.openxmlformats.org/officeDocument/2006/relationships/customXml" Target="../ink/ink1223.xml"/><Relationship Id="rId601" Type="http://schemas.openxmlformats.org/officeDocument/2006/relationships/image" Target="../media/image814.png"/><Relationship Id="rId643" Type="http://schemas.openxmlformats.org/officeDocument/2006/relationships/image" Target="../media/image835.png"/><Relationship Id="rId240" Type="http://schemas.openxmlformats.org/officeDocument/2006/relationships/customXml" Target="../ink/ink1125.xml"/><Relationship Id="rId478" Type="http://schemas.openxmlformats.org/officeDocument/2006/relationships/customXml" Target="../ink/ink1244.xml"/><Relationship Id="rId685" Type="http://schemas.openxmlformats.org/officeDocument/2006/relationships/image" Target="../media/image856.png"/><Relationship Id="rId35" Type="http://schemas.openxmlformats.org/officeDocument/2006/relationships/image" Target="../media/image531.png"/><Relationship Id="rId77" Type="http://schemas.openxmlformats.org/officeDocument/2006/relationships/image" Target="../media/image552.png"/><Relationship Id="rId100" Type="http://schemas.openxmlformats.org/officeDocument/2006/relationships/customXml" Target="../ink/ink1055.xml"/><Relationship Id="rId282" Type="http://schemas.openxmlformats.org/officeDocument/2006/relationships/customXml" Target="../ink/ink1146.xml"/><Relationship Id="rId338" Type="http://schemas.openxmlformats.org/officeDocument/2006/relationships/customXml" Target="../ink/ink1174.xml"/><Relationship Id="rId503" Type="http://schemas.openxmlformats.org/officeDocument/2006/relationships/image" Target="../media/image765.png"/><Relationship Id="rId545" Type="http://schemas.openxmlformats.org/officeDocument/2006/relationships/image" Target="../media/image786.png"/><Relationship Id="rId587" Type="http://schemas.openxmlformats.org/officeDocument/2006/relationships/image" Target="../media/image807.png"/><Relationship Id="rId8" Type="http://schemas.openxmlformats.org/officeDocument/2006/relationships/customXml" Target="../ink/ink1009.xml"/><Relationship Id="rId142" Type="http://schemas.openxmlformats.org/officeDocument/2006/relationships/customXml" Target="../ink/ink1076.xml"/><Relationship Id="rId184" Type="http://schemas.openxmlformats.org/officeDocument/2006/relationships/customXml" Target="../ink/ink1097.xml"/><Relationship Id="rId391" Type="http://schemas.openxmlformats.org/officeDocument/2006/relationships/image" Target="../media/image709.png"/><Relationship Id="rId405" Type="http://schemas.openxmlformats.org/officeDocument/2006/relationships/image" Target="../media/image716.png"/><Relationship Id="rId447" Type="http://schemas.openxmlformats.org/officeDocument/2006/relationships/image" Target="../media/image737.png"/><Relationship Id="rId612" Type="http://schemas.openxmlformats.org/officeDocument/2006/relationships/customXml" Target="../ink/ink1311.xml"/><Relationship Id="rId251" Type="http://schemas.openxmlformats.org/officeDocument/2006/relationships/image" Target="../media/image639.png"/><Relationship Id="rId489" Type="http://schemas.openxmlformats.org/officeDocument/2006/relationships/image" Target="../media/image758.png"/><Relationship Id="rId654" Type="http://schemas.openxmlformats.org/officeDocument/2006/relationships/customXml" Target="../ink/ink1332.xml"/><Relationship Id="rId46" Type="http://schemas.openxmlformats.org/officeDocument/2006/relationships/customXml" Target="../ink/ink1028.xml"/><Relationship Id="rId293" Type="http://schemas.openxmlformats.org/officeDocument/2006/relationships/image" Target="../media/image660.png"/><Relationship Id="rId307" Type="http://schemas.openxmlformats.org/officeDocument/2006/relationships/image" Target="../media/image667.png"/><Relationship Id="rId349" Type="http://schemas.openxmlformats.org/officeDocument/2006/relationships/image" Target="../media/image688.png"/><Relationship Id="rId514" Type="http://schemas.openxmlformats.org/officeDocument/2006/relationships/customXml" Target="../ink/ink1262.xml"/><Relationship Id="rId556" Type="http://schemas.openxmlformats.org/officeDocument/2006/relationships/customXml" Target="../ink/ink1283.xml"/><Relationship Id="rId88" Type="http://schemas.openxmlformats.org/officeDocument/2006/relationships/customXml" Target="../ink/ink1049.xml"/><Relationship Id="rId111" Type="http://schemas.openxmlformats.org/officeDocument/2006/relationships/image" Target="../media/image569.png"/><Relationship Id="rId153" Type="http://schemas.openxmlformats.org/officeDocument/2006/relationships/image" Target="../media/image590.png"/><Relationship Id="rId195" Type="http://schemas.openxmlformats.org/officeDocument/2006/relationships/image" Target="../media/image611.png"/><Relationship Id="rId209" Type="http://schemas.openxmlformats.org/officeDocument/2006/relationships/image" Target="../media/image618.png"/><Relationship Id="rId360" Type="http://schemas.openxmlformats.org/officeDocument/2006/relationships/customXml" Target="../ink/ink1185.xml"/><Relationship Id="rId416" Type="http://schemas.openxmlformats.org/officeDocument/2006/relationships/customXml" Target="../ink/ink1213.xml"/><Relationship Id="rId598" Type="http://schemas.openxmlformats.org/officeDocument/2006/relationships/customXml" Target="../ink/ink1304.xml"/><Relationship Id="rId220" Type="http://schemas.openxmlformats.org/officeDocument/2006/relationships/customXml" Target="../ink/ink1115.xml"/><Relationship Id="rId458" Type="http://schemas.openxmlformats.org/officeDocument/2006/relationships/customXml" Target="../ink/ink1234.xml"/><Relationship Id="rId623" Type="http://schemas.openxmlformats.org/officeDocument/2006/relationships/image" Target="../media/image825.png"/><Relationship Id="rId665" Type="http://schemas.openxmlformats.org/officeDocument/2006/relationships/image" Target="../media/image846.png"/><Relationship Id="rId15" Type="http://schemas.openxmlformats.org/officeDocument/2006/relationships/image" Target="../media/image522.png"/><Relationship Id="rId57" Type="http://schemas.openxmlformats.org/officeDocument/2006/relationships/image" Target="../media/image542.png"/><Relationship Id="rId262" Type="http://schemas.openxmlformats.org/officeDocument/2006/relationships/customXml" Target="../ink/ink1136.xml"/><Relationship Id="rId318" Type="http://schemas.openxmlformats.org/officeDocument/2006/relationships/customXml" Target="../ink/ink1164.xml"/><Relationship Id="rId525" Type="http://schemas.openxmlformats.org/officeDocument/2006/relationships/image" Target="../media/image776.png"/><Relationship Id="rId567" Type="http://schemas.openxmlformats.org/officeDocument/2006/relationships/image" Target="../media/image797.png"/><Relationship Id="rId99" Type="http://schemas.openxmlformats.org/officeDocument/2006/relationships/image" Target="../media/image563.png"/><Relationship Id="rId122" Type="http://schemas.openxmlformats.org/officeDocument/2006/relationships/customXml" Target="../ink/ink1066.xml"/><Relationship Id="rId164" Type="http://schemas.openxmlformats.org/officeDocument/2006/relationships/customXml" Target="../ink/ink1087.xml"/><Relationship Id="rId371" Type="http://schemas.openxmlformats.org/officeDocument/2006/relationships/image" Target="../media/image699.png"/><Relationship Id="rId427" Type="http://schemas.openxmlformats.org/officeDocument/2006/relationships/image" Target="../media/image727.png"/><Relationship Id="rId469" Type="http://schemas.openxmlformats.org/officeDocument/2006/relationships/image" Target="../media/image748.png"/><Relationship Id="rId634" Type="http://schemas.openxmlformats.org/officeDocument/2006/relationships/customXml" Target="../ink/ink1322.xml"/><Relationship Id="rId676" Type="http://schemas.openxmlformats.org/officeDocument/2006/relationships/customXml" Target="../ink/ink1343.xml"/><Relationship Id="rId26" Type="http://schemas.openxmlformats.org/officeDocument/2006/relationships/customXml" Target="../ink/ink1018.xml"/><Relationship Id="rId231" Type="http://schemas.openxmlformats.org/officeDocument/2006/relationships/image" Target="../media/image629.png"/><Relationship Id="rId273" Type="http://schemas.openxmlformats.org/officeDocument/2006/relationships/image" Target="../media/image650.png"/><Relationship Id="rId329" Type="http://schemas.openxmlformats.org/officeDocument/2006/relationships/image" Target="../media/image678.png"/><Relationship Id="rId480" Type="http://schemas.openxmlformats.org/officeDocument/2006/relationships/customXml" Target="../ink/ink1245.xml"/><Relationship Id="rId536" Type="http://schemas.openxmlformats.org/officeDocument/2006/relationships/customXml" Target="../ink/ink1273.xml"/><Relationship Id="rId68" Type="http://schemas.openxmlformats.org/officeDocument/2006/relationships/customXml" Target="../ink/ink1039.xml"/><Relationship Id="rId133" Type="http://schemas.openxmlformats.org/officeDocument/2006/relationships/image" Target="../media/image580.png"/><Relationship Id="rId175" Type="http://schemas.openxmlformats.org/officeDocument/2006/relationships/image" Target="../media/image601.png"/><Relationship Id="rId340" Type="http://schemas.openxmlformats.org/officeDocument/2006/relationships/customXml" Target="../ink/ink1175.xml"/><Relationship Id="rId578" Type="http://schemas.openxmlformats.org/officeDocument/2006/relationships/customXml" Target="../ink/ink1294.xml"/><Relationship Id="rId200" Type="http://schemas.openxmlformats.org/officeDocument/2006/relationships/customXml" Target="../ink/ink1105.xml"/><Relationship Id="rId382" Type="http://schemas.openxmlformats.org/officeDocument/2006/relationships/customXml" Target="../ink/ink1196.xml"/><Relationship Id="rId438" Type="http://schemas.openxmlformats.org/officeDocument/2006/relationships/customXml" Target="../ink/ink1224.xml"/><Relationship Id="rId603" Type="http://schemas.openxmlformats.org/officeDocument/2006/relationships/image" Target="../media/image815.png"/><Relationship Id="rId645" Type="http://schemas.openxmlformats.org/officeDocument/2006/relationships/image" Target="../media/image836.png"/><Relationship Id="rId687" Type="http://schemas.openxmlformats.org/officeDocument/2006/relationships/image" Target="../media/image857.png"/><Relationship Id="rId242" Type="http://schemas.openxmlformats.org/officeDocument/2006/relationships/customXml" Target="../ink/ink1126.xml"/><Relationship Id="rId284" Type="http://schemas.openxmlformats.org/officeDocument/2006/relationships/customXml" Target="../ink/ink1147.xml"/><Relationship Id="rId491" Type="http://schemas.openxmlformats.org/officeDocument/2006/relationships/image" Target="../media/image759.png"/><Relationship Id="rId505" Type="http://schemas.openxmlformats.org/officeDocument/2006/relationships/image" Target="../media/image766.png"/><Relationship Id="rId37" Type="http://schemas.openxmlformats.org/officeDocument/2006/relationships/image" Target="../media/image532.png"/><Relationship Id="rId79" Type="http://schemas.openxmlformats.org/officeDocument/2006/relationships/image" Target="../media/image553.png"/><Relationship Id="rId102" Type="http://schemas.openxmlformats.org/officeDocument/2006/relationships/customXml" Target="../ink/ink1056.xml"/><Relationship Id="rId144" Type="http://schemas.openxmlformats.org/officeDocument/2006/relationships/customXml" Target="../ink/ink1077.xml"/><Relationship Id="rId547" Type="http://schemas.openxmlformats.org/officeDocument/2006/relationships/image" Target="../media/image787.png"/><Relationship Id="rId589" Type="http://schemas.openxmlformats.org/officeDocument/2006/relationships/image" Target="../media/image808.png"/><Relationship Id="rId90" Type="http://schemas.openxmlformats.org/officeDocument/2006/relationships/customXml" Target="../ink/ink1050.xml"/><Relationship Id="rId186" Type="http://schemas.openxmlformats.org/officeDocument/2006/relationships/customXml" Target="../ink/ink1098.xml"/><Relationship Id="rId351" Type="http://schemas.openxmlformats.org/officeDocument/2006/relationships/image" Target="../media/image689.png"/><Relationship Id="rId393" Type="http://schemas.openxmlformats.org/officeDocument/2006/relationships/image" Target="../media/image710.png"/><Relationship Id="rId407" Type="http://schemas.openxmlformats.org/officeDocument/2006/relationships/image" Target="../media/image717.png"/><Relationship Id="rId449" Type="http://schemas.openxmlformats.org/officeDocument/2006/relationships/image" Target="../media/image738.png"/><Relationship Id="rId614" Type="http://schemas.openxmlformats.org/officeDocument/2006/relationships/customXml" Target="../ink/ink1312.xml"/><Relationship Id="rId656" Type="http://schemas.openxmlformats.org/officeDocument/2006/relationships/customXml" Target="../ink/ink1333.xml"/><Relationship Id="rId211" Type="http://schemas.openxmlformats.org/officeDocument/2006/relationships/image" Target="../media/image619.png"/><Relationship Id="rId253" Type="http://schemas.openxmlformats.org/officeDocument/2006/relationships/image" Target="../media/image640.png"/><Relationship Id="rId295" Type="http://schemas.openxmlformats.org/officeDocument/2006/relationships/image" Target="../media/image661.png"/><Relationship Id="rId309" Type="http://schemas.openxmlformats.org/officeDocument/2006/relationships/image" Target="../media/image668.png"/><Relationship Id="rId460" Type="http://schemas.openxmlformats.org/officeDocument/2006/relationships/customXml" Target="../ink/ink1235.xml"/><Relationship Id="rId516" Type="http://schemas.openxmlformats.org/officeDocument/2006/relationships/customXml" Target="../ink/ink1263.xml"/><Relationship Id="rId48" Type="http://schemas.openxmlformats.org/officeDocument/2006/relationships/customXml" Target="../ink/ink1029.xml"/><Relationship Id="rId113" Type="http://schemas.openxmlformats.org/officeDocument/2006/relationships/image" Target="../media/image570.png"/><Relationship Id="rId320" Type="http://schemas.openxmlformats.org/officeDocument/2006/relationships/customXml" Target="../ink/ink1165.xml"/><Relationship Id="rId558" Type="http://schemas.openxmlformats.org/officeDocument/2006/relationships/customXml" Target="../ink/ink1284.xml"/><Relationship Id="rId155" Type="http://schemas.openxmlformats.org/officeDocument/2006/relationships/image" Target="../media/image591.png"/><Relationship Id="rId197" Type="http://schemas.openxmlformats.org/officeDocument/2006/relationships/image" Target="../media/image612.png"/><Relationship Id="rId362" Type="http://schemas.openxmlformats.org/officeDocument/2006/relationships/customXml" Target="../ink/ink1186.xml"/><Relationship Id="rId418" Type="http://schemas.openxmlformats.org/officeDocument/2006/relationships/customXml" Target="../ink/ink1214.xml"/><Relationship Id="rId625" Type="http://schemas.openxmlformats.org/officeDocument/2006/relationships/image" Target="../media/image826.png"/><Relationship Id="rId222" Type="http://schemas.openxmlformats.org/officeDocument/2006/relationships/customXml" Target="../ink/ink1116.xml"/><Relationship Id="rId264" Type="http://schemas.openxmlformats.org/officeDocument/2006/relationships/customXml" Target="../ink/ink1137.xml"/><Relationship Id="rId471" Type="http://schemas.openxmlformats.org/officeDocument/2006/relationships/image" Target="../media/image749.png"/><Relationship Id="rId667" Type="http://schemas.openxmlformats.org/officeDocument/2006/relationships/image" Target="../media/image847.png"/><Relationship Id="rId17" Type="http://schemas.openxmlformats.org/officeDocument/2006/relationships/image" Target="../media/image523.png"/><Relationship Id="rId59" Type="http://schemas.openxmlformats.org/officeDocument/2006/relationships/image" Target="../media/image543.png"/><Relationship Id="rId124" Type="http://schemas.openxmlformats.org/officeDocument/2006/relationships/customXml" Target="../ink/ink1067.xml"/><Relationship Id="rId527" Type="http://schemas.openxmlformats.org/officeDocument/2006/relationships/image" Target="../media/image777.png"/><Relationship Id="rId569" Type="http://schemas.openxmlformats.org/officeDocument/2006/relationships/image" Target="../media/image798.png"/><Relationship Id="rId70" Type="http://schemas.openxmlformats.org/officeDocument/2006/relationships/customXml" Target="../ink/ink1040.xml"/><Relationship Id="rId166" Type="http://schemas.openxmlformats.org/officeDocument/2006/relationships/customXml" Target="../ink/ink1088.xml"/><Relationship Id="rId331" Type="http://schemas.openxmlformats.org/officeDocument/2006/relationships/image" Target="../media/image679.png"/><Relationship Id="rId373" Type="http://schemas.openxmlformats.org/officeDocument/2006/relationships/image" Target="../media/image700.png"/><Relationship Id="rId429" Type="http://schemas.openxmlformats.org/officeDocument/2006/relationships/image" Target="../media/image728.png"/><Relationship Id="rId580" Type="http://schemas.openxmlformats.org/officeDocument/2006/relationships/customXml" Target="../ink/ink1295.xml"/><Relationship Id="rId636" Type="http://schemas.openxmlformats.org/officeDocument/2006/relationships/customXml" Target="../ink/ink1323.xml"/><Relationship Id="rId1" Type="http://schemas.openxmlformats.org/officeDocument/2006/relationships/slideLayout" Target="../slideLayouts/slideLayout3.xml"/><Relationship Id="rId233" Type="http://schemas.openxmlformats.org/officeDocument/2006/relationships/image" Target="../media/image630.png"/><Relationship Id="rId440" Type="http://schemas.openxmlformats.org/officeDocument/2006/relationships/customXml" Target="../ink/ink1225.xml"/><Relationship Id="rId678" Type="http://schemas.openxmlformats.org/officeDocument/2006/relationships/customXml" Target="../ink/ink1344.xml"/><Relationship Id="rId28" Type="http://schemas.openxmlformats.org/officeDocument/2006/relationships/customXml" Target="../ink/ink1019.xml"/><Relationship Id="rId275" Type="http://schemas.openxmlformats.org/officeDocument/2006/relationships/image" Target="../media/image651.png"/><Relationship Id="rId300" Type="http://schemas.openxmlformats.org/officeDocument/2006/relationships/customXml" Target="../ink/ink1155.xml"/><Relationship Id="rId482" Type="http://schemas.openxmlformats.org/officeDocument/2006/relationships/customXml" Target="../ink/ink1246.xml"/><Relationship Id="rId538" Type="http://schemas.openxmlformats.org/officeDocument/2006/relationships/customXml" Target="../ink/ink1274.xml"/><Relationship Id="rId81" Type="http://schemas.openxmlformats.org/officeDocument/2006/relationships/image" Target="../media/image554.png"/><Relationship Id="rId135" Type="http://schemas.openxmlformats.org/officeDocument/2006/relationships/image" Target="../media/image581.png"/><Relationship Id="rId177" Type="http://schemas.openxmlformats.org/officeDocument/2006/relationships/image" Target="../media/image602.png"/><Relationship Id="rId342" Type="http://schemas.openxmlformats.org/officeDocument/2006/relationships/customXml" Target="../ink/ink1176.xml"/><Relationship Id="rId384" Type="http://schemas.openxmlformats.org/officeDocument/2006/relationships/customXml" Target="../ink/ink1197.xml"/><Relationship Id="rId591" Type="http://schemas.openxmlformats.org/officeDocument/2006/relationships/image" Target="../media/image809.png"/><Relationship Id="rId605" Type="http://schemas.openxmlformats.org/officeDocument/2006/relationships/image" Target="../media/image816.png"/><Relationship Id="rId202" Type="http://schemas.openxmlformats.org/officeDocument/2006/relationships/customXml" Target="../ink/ink1106.xml"/><Relationship Id="rId244" Type="http://schemas.openxmlformats.org/officeDocument/2006/relationships/customXml" Target="../ink/ink1127.xml"/><Relationship Id="rId647" Type="http://schemas.openxmlformats.org/officeDocument/2006/relationships/image" Target="../media/image837.png"/><Relationship Id="rId689" Type="http://schemas.openxmlformats.org/officeDocument/2006/relationships/image" Target="../media/image858.png"/><Relationship Id="rId39" Type="http://schemas.openxmlformats.org/officeDocument/2006/relationships/image" Target="../media/image533.png"/><Relationship Id="rId286" Type="http://schemas.openxmlformats.org/officeDocument/2006/relationships/customXml" Target="../ink/ink1148.xml"/><Relationship Id="rId451" Type="http://schemas.openxmlformats.org/officeDocument/2006/relationships/image" Target="../media/image739.png"/><Relationship Id="rId493" Type="http://schemas.openxmlformats.org/officeDocument/2006/relationships/image" Target="../media/image760.png"/><Relationship Id="rId507" Type="http://schemas.openxmlformats.org/officeDocument/2006/relationships/image" Target="../media/image767.png"/><Relationship Id="rId549" Type="http://schemas.openxmlformats.org/officeDocument/2006/relationships/image" Target="../media/image788.png"/><Relationship Id="rId50" Type="http://schemas.openxmlformats.org/officeDocument/2006/relationships/customXml" Target="../ink/ink1030.xml"/><Relationship Id="rId104" Type="http://schemas.openxmlformats.org/officeDocument/2006/relationships/customXml" Target="../ink/ink1057.xml"/><Relationship Id="rId146" Type="http://schemas.openxmlformats.org/officeDocument/2006/relationships/customXml" Target="../ink/ink1078.xml"/><Relationship Id="rId188" Type="http://schemas.openxmlformats.org/officeDocument/2006/relationships/customXml" Target="../ink/ink1099.xml"/><Relationship Id="rId311" Type="http://schemas.openxmlformats.org/officeDocument/2006/relationships/image" Target="../media/image669.png"/><Relationship Id="rId353" Type="http://schemas.openxmlformats.org/officeDocument/2006/relationships/image" Target="../media/image690.png"/><Relationship Id="rId395" Type="http://schemas.openxmlformats.org/officeDocument/2006/relationships/image" Target="../media/image711.png"/><Relationship Id="rId409" Type="http://schemas.openxmlformats.org/officeDocument/2006/relationships/image" Target="../media/image718.png"/><Relationship Id="rId560" Type="http://schemas.openxmlformats.org/officeDocument/2006/relationships/customXml" Target="../ink/ink1285.xml"/><Relationship Id="rId92" Type="http://schemas.openxmlformats.org/officeDocument/2006/relationships/customXml" Target="../ink/ink1051.xml"/><Relationship Id="rId213" Type="http://schemas.openxmlformats.org/officeDocument/2006/relationships/image" Target="../media/image620.png"/><Relationship Id="rId420" Type="http://schemas.openxmlformats.org/officeDocument/2006/relationships/customXml" Target="../ink/ink1215.xml"/><Relationship Id="rId616" Type="http://schemas.openxmlformats.org/officeDocument/2006/relationships/customXml" Target="../ink/ink1313.xml"/><Relationship Id="rId658" Type="http://schemas.openxmlformats.org/officeDocument/2006/relationships/customXml" Target="../ink/ink1334.xml"/><Relationship Id="rId255" Type="http://schemas.openxmlformats.org/officeDocument/2006/relationships/image" Target="../media/image641.png"/><Relationship Id="rId297" Type="http://schemas.openxmlformats.org/officeDocument/2006/relationships/image" Target="../media/image662.png"/><Relationship Id="rId462" Type="http://schemas.openxmlformats.org/officeDocument/2006/relationships/customXml" Target="../ink/ink1236.xml"/><Relationship Id="rId518" Type="http://schemas.openxmlformats.org/officeDocument/2006/relationships/customXml" Target="../ink/ink1264.xml"/><Relationship Id="rId115" Type="http://schemas.openxmlformats.org/officeDocument/2006/relationships/image" Target="../media/image571.png"/><Relationship Id="rId157" Type="http://schemas.openxmlformats.org/officeDocument/2006/relationships/image" Target="../media/image592.png"/><Relationship Id="rId322" Type="http://schemas.openxmlformats.org/officeDocument/2006/relationships/customXml" Target="../ink/ink1166.xml"/><Relationship Id="rId364" Type="http://schemas.openxmlformats.org/officeDocument/2006/relationships/customXml" Target="../ink/ink1187.xml"/><Relationship Id="rId61" Type="http://schemas.openxmlformats.org/officeDocument/2006/relationships/image" Target="../media/image544.png"/><Relationship Id="rId199" Type="http://schemas.openxmlformats.org/officeDocument/2006/relationships/image" Target="../media/image613.png"/><Relationship Id="rId571" Type="http://schemas.openxmlformats.org/officeDocument/2006/relationships/image" Target="../media/image799.png"/><Relationship Id="rId627" Type="http://schemas.openxmlformats.org/officeDocument/2006/relationships/image" Target="../media/image827.png"/><Relationship Id="rId669" Type="http://schemas.openxmlformats.org/officeDocument/2006/relationships/image" Target="../media/image848.png"/><Relationship Id="rId19" Type="http://schemas.openxmlformats.org/officeDocument/2006/relationships/image" Target="../media/image524.png"/><Relationship Id="rId224" Type="http://schemas.openxmlformats.org/officeDocument/2006/relationships/customXml" Target="../ink/ink1117.xml"/><Relationship Id="rId266" Type="http://schemas.openxmlformats.org/officeDocument/2006/relationships/customXml" Target="../ink/ink1138.xml"/><Relationship Id="rId431" Type="http://schemas.openxmlformats.org/officeDocument/2006/relationships/image" Target="../media/image729.png"/><Relationship Id="rId473" Type="http://schemas.openxmlformats.org/officeDocument/2006/relationships/image" Target="../media/image750.png"/><Relationship Id="rId529" Type="http://schemas.openxmlformats.org/officeDocument/2006/relationships/image" Target="../media/image778.png"/><Relationship Id="rId680" Type="http://schemas.openxmlformats.org/officeDocument/2006/relationships/customXml" Target="../ink/ink1345.xml"/><Relationship Id="rId30" Type="http://schemas.openxmlformats.org/officeDocument/2006/relationships/customXml" Target="../ink/ink1020.xml"/><Relationship Id="rId126" Type="http://schemas.openxmlformats.org/officeDocument/2006/relationships/customXml" Target="../ink/ink1068.xml"/><Relationship Id="rId168" Type="http://schemas.openxmlformats.org/officeDocument/2006/relationships/customXml" Target="../ink/ink1089.xml"/><Relationship Id="rId333" Type="http://schemas.openxmlformats.org/officeDocument/2006/relationships/image" Target="../media/image680.png"/><Relationship Id="rId540" Type="http://schemas.openxmlformats.org/officeDocument/2006/relationships/customXml" Target="../ink/ink1275.xml"/><Relationship Id="rId72" Type="http://schemas.openxmlformats.org/officeDocument/2006/relationships/customXml" Target="../ink/ink1041.xml"/><Relationship Id="rId375" Type="http://schemas.openxmlformats.org/officeDocument/2006/relationships/image" Target="../media/image701.png"/><Relationship Id="rId582" Type="http://schemas.openxmlformats.org/officeDocument/2006/relationships/customXml" Target="../ink/ink1296.xml"/><Relationship Id="rId638" Type="http://schemas.openxmlformats.org/officeDocument/2006/relationships/customXml" Target="../ink/ink1324.xml"/><Relationship Id="rId3" Type="http://schemas.openxmlformats.org/officeDocument/2006/relationships/image" Target="../media/image516.png"/><Relationship Id="rId235" Type="http://schemas.openxmlformats.org/officeDocument/2006/relationships/image" Target="../media/image631.png"/><Relationship Id="rId277" Type="http://schemas.openxmlformats.org/officeDocument/2006/relationships/image" Target="../media/image652.png"/><Relationship Id="rId400" Type="http://schemas.openxmlformats.org/officeDocument/2006/relationships/customXml" Target="../ink/ink1205.xml"/><Relationship Id="rId442" Type="http://schemas.openxmlformats.org/officeDocument/2006/relationships/customXml" Target="../ink/ink1226.xml"/><Relationship Id="rId484" Type="http://schemas.openxmlformats.org/officeDocument/2006/relationships/customXml" Target="../ink/ink1247.xml"/><Relationship Id="rId137" Type="http://schemas.openxmlformats.org/officeDocument/2006/relationships/image" Target="../media/image582.png"/><Relationship Id="rId302" Type="http://schemas.openxmlformats.org/officeDocument/2006/relationships/customXml" Target="../ink/ink1156.xml"/><Relationship Id="rId344" Type="http://schemas.openxmlformats.org/officeDocument/2006/relationships/customXml" Target="../ink/ink1177.xml"/><Relationship Id="rId691" Type="http://schemas.openxmlformats.org/officeDocument/2006/relationships/image" Target="../media/image859.png"/><Relationship Id="rId41" Type="http://schemas.openxmlformats.org/officeDocument/2006/relationships/image" Target="../media/image534.png"/><Relationship Id="rId83" Type="http://schemas.openxmlformats.org/officeDocument/2006/relationships/image" Target="../media/image555.png"/><Relationship Id="rId179" Type="http://schemas.openxmlformats.org/officeDocument/2006/relationships/image" Target="../media/image603.png"/><Relationship Id="rId386" Type="http://schemas.openxmlformats.org/officeDocument/2006/relationships/customXml" Target="../ink/ink1198.xml"/><Relationship Id="rId551" Type="http://schemas.openxmlformats.org/officeDocument/2006/relationships/image" Target="../media/image789.png"/><Relationship Id="rId593" Type="http://schemas.openxmlformats.org/officeDocument/2006/relationships/image" Target="../media/image810.png"/><Relationship Id="rId607" Type="http://schemas.openxmlformats.org/officeDocument/2006/relationships/image" Target="../media/image817.png"/><Relationship Id="rId649" Type="http://schemas.openxmlformats.org/officeDocument/2006/relationships/image" Target="../media/image838.png"/><Relationship Id="rId190" Type="http://schemas.openxmlformats.org/officeDocument/2006/relationships/customXml" Target="../ink/ink1100.xml"/><Relationship Id="rId204" Type="http://schemas.openxmlformats.org/officeDocument/2006/relationships/customXml" Target="../ink/ink1107.xml"/><Relationship Id="rId246" Type="http://schemas.openxmlformats.org/officeDocument/2006/relationships/customXml" Target="../ink/ink1128.xml"/><Relationship Id="rId288" Type="http://schemas.openxmlformats.org/officeDocument/2006/relationships/customXml" Target="../ink/ink1149.xml"/><Relationship Id="rId411" Type="http://schemas.openxmlformats.org/officeDocument/2006/relationships/image" Target="../media/image719.png"/><Relationship Id="rId453" Type="http://schemas.openxmlformats.org/officeDocument/2006/relationships/image" Target="../media/image740.png"/><Relationship Id="rId509" Type="http://schemas.openxmlformats.org/officeDocument/2006/relationships/image" Target="../media/image768.png"/><Relationship Id="rId660" Type="http://schemas.openxmlformats.org/officeDocument/2006/relationships/customXml" Target="../ink/ink1335.xml"/><Relationship Id="rId106" Type="http://schemas.openxmlformats.org/officeDocument/2006/relationships/customXml" Target="../ink/ink1058.xml"/><Relationship Id="rId313" Type="http://schemas.openxmlformats.org/officeDocument/2006/relationships/image" Target="../media/image670.png"/><Relationship Id="rId495" Type="http://schemas.openxmlformats.org/officeDocument/2006/relationships/image" Target="../media/image761.png"/><Relationship Id="rId10" Type="http://schemas.openxmlformats.org/officeDocument/2006/relationships/customXml" Target="../ink/ink1010.xml"/><Relationship Id="rId52" Type="http://schemas.openxmlformats.org/officeDocument/2006/relationships/customXml" Target="../ink/ink1031.xml"/><Relationship Id="rId94" Type="http://schemas.openxmlformats.org/officeDocument/2006/relationships/customXml" Target="../ink/ink1052.xml"/><Relationship Id="rId148" Type="http://schemas.openxmlformats.org/officeDocument/2006/relationships/customXml" Target="../ink/ink1079.xml"/><Relationship Id="rId355" Type="http://schemas.openxmlformats.org/officeDocument/2006/relationships/image" Target="../media/image691.png"/><Relationship Id="rId397" Type="http://schemas.openxmlformats.org/officeDocument/2006/relationships/image" Target="../media/image712.png"/><Relationship Id="rId520" Type="http://schemas.openxmlformats.org/officeDocument/2006/relationships/customXml" Target="../ink/ink1265.xml"/><Relationship Id="rId562" Type="http://schemas.openxmlformats.org/officeDocument/2006/relationships/customXml" Target="../ink/ink1286.xml"/><Relationship Id="rId618" Type="http://schemas.openxmlformats.org/officeDocument/2006/relationships/customXml" Target="../ink/ink1314.xml"/><Relationship Id="rId215" Type="http://schemas.openxmlformats.org/officeDocument/2006/relationships/image" Target="../media/image621.png"/><Relationship Id="rId257" Type="http://schemas.openxmlformats.org/officeDocument/2006/relationships/image" Target="../media/image642.png"/><Relationship Id="rId422" Type="http://schemas.openxmlformats.org/officeDocument/2006/relationships/customXml" Target="../ink/ink1216.xml"/><Relationship Id="rId464" Type="http://schemas.openxmlformats.org/officeDocument/2006/relationships/customXml" Target="../ink/ink1237.xml"/><Relationship Id="rId299" Type="http://schemas.openxmlformats.org/officeDocument/2006/relationships/image" Target="../media/image663.png"/><Relationship Id="rId63" Type="http://schemas.openxmlformats.org/officeDocument/2006/relationships/image" Target="../media/image545.png"/><Relationship Id="rId159" Type="http://schemas.openxmlformats.org/officeDocument/2006/relationships/image" Target="../media/image593.png"/><Relationship Id="rId366" Type="http://schemas.openxmlformats.org/officeDocument/2006/relationships/customXml" Target="../ink/ink1188.xml"/><Relationship Id="rId573" Type="http://schemas.openxmlformats.org/officeDocument/2006/relationships/image" Target="../media/image800.png"/><Relationship Id="rId226" Type="http://schemas.openxmlformats.org/officeDocument/2006/relationships/customXml" Target="../ink/ink1118.xml"/><Relationship Id="rId433" Type="http://schemas.openxmlformats.org/officeDocument/2006/relationships/image" Target="../media/image730.png"/><Relationship Id="rId640" Type="http://schemas.openxmlformats.org/officeDocument/2006/relationships/customXml" Target="../ink/ink1325.xml"/><Relationship Id="rId74" Type="http://schemas.openxmlformats.org/officeDocument/2006/relationships/customXml" Target="../ink/ink1042.xml"/><Relationship Id="rId377" Type="http://schemas.openxmlformats.org/officeDocument/2006/relationships/image" Target="../media/image702.png"/><Relationship Id="rId500" Type="http://schemas.openxmlformats.org/officeDocument/2006/relationships/customXml" Target="../ink/ink1255.xml"/><Relationship Id="rId584" Type="http://schemas.openxmlformats.org/officeDocument/2006/relationships/customXml" Target="../ink/ink1297.xml"/><Relationship Id="rId5" Type="http://schemas.openxmlformats.org/officeDocument/2006/relationships/image" Target="../media/image517.png"/><Relationship Id="rId237" Type="http://schemas.openxmlformats.org/officeDocument/2006/relationships/image" Target="../media/image632.png"/><Relationship Id="rId444" Type="http://schemas.openxmlformats.org/officeDocument/2006/relationships/customXml" Target="../ink/ink1227.xml"/><Relationship Id="rId651" Type="http://schemas.openxmlformats.org/officeDocument/2006/relationships/image" Target="../media/image839.png"/><Relationship Id="rId290" Type="http://schemas.openxmlformats.org/officeDocument/2006/relationships/customXml" Target="../ink/ink1150.xml"/><Relationship Id="rId304" Type="http://schemas.openxmlformats.org/officeDocument/2006/relationships/customXml" Target="../ink/ink1157.xml"/><Relationship Id="rId388" Type="http://schemas.openxmlformats.org/officeDocument/2006/relationships/customXml" Target="../ink/ink1199.xml"/><Relationship Id="rId511" Type="http://schemas.openxmlformats.org/officeDocument/2006/relationships/image" Target="../media/image769.png"/><Relationship Id="rId609" Type="http://schemas.openxmlformats.org/officeDocument/2006/relationships/image" Target="../media/image818.png"/><Relationship Id="rId85" Type="http://schemas.openxmlformats.org/officeDocument/2006/relationships/image" Target="../media/image556.png"/><Relationship Id="rId150" Type="http://schemas.openxmlformats.org/officeDocument/2006/relationships/customXml" Target="../ink/ink1080.xml"/><Relationship Id="rId595" Type="http://schemas.openxmlformats.org/officeDocument/2006/relationships/image" Target="../media/image811.png"/><Relationship Id="rId248" Type="http://schemas.openxmlformats.org/officeDocument/2006/relationships/customXml" Target="../ink/ink1129.xml"/><Relationship Id="rId455" Type="http://schemas.openxmlformats.org/officeDocument/2006/relationships/image" Target="../media/image741.png"/><Relationship Id="rId662" Type="http://schemas.openxmlformats.org/officeDocument/2006/relationships/customXml" Target="../ink/ink1336.xml"/><Relationship Id="rId12" Type="http://schemas.openxmlformats.org/officeDocument/2006/relationships/customXml" Target="../ink/ink1011.xml"/><Relationship Id="rId108" Type="http://schemas.openxmlformats.org/officeDocument/2006/relationships/customXml" Target="../ink/ink1059.xml"/><Relationship Id="rId315" Type="http://schemas.openxmlformats.org/officeDocument/2006/relationships/image" Target="../media/image671.png"/><Relationship Id="rId522" Type="http://schemas.openxmlformats.org/officeDocument/2006/relationships/customXml" Target="../ink/ink1266.xml"/><Relationship Id="rId96" Type="http://schemas.openxmlformats.org/officeDocument/2006/relationships/customXml" Target="../ink/ink1053.xml"/><Relationship Id="rId161" Type="http://schemas.openxmlformats.org/officeDocument/2006/relationships/image" Target="../media/image594.png"/><Relationship Id="rId399" Type="http://schemas.openxmlformats.org/officeDocument/2006/relationships/image" Target="../media/image713.png"/><Relationship Id="rId259" Type="http://schemas.openxmlformats.org/officeDocument/2006/relationships/image" Target="../media/image643.png"/><Relationship Id="rId466" Type="http://schemas.openxmlformats.org/officeDocument/2006/relationships/customXml" Target="../ink/ink1238.xml"/><Relationship Id="rId673" Type="http://schemas.openxmlformats.org/officeDocument/2006/relationships/image" Target="../media/image850.png"/><Relationship Id="rId23" Type="http://schemas.openxmlformats.org/officeDocument/2006/relationships/image" Target="../media/image526.png"/><Relationship Id="rId119" Type="http://schemas.openxmlformats.org/officeDocument/2006/relationships/image" Target="../media/image573.png"/><Relationship Id="rId326" Type="http://schemas.openxmlformats.org/officeDocument/2006/relationships/customXml" Target="../ink/ink1168.xml"/><Relationship Id="rId533" Type="http://schemas.openxmlformats.org/officeDocument/2006/relationships/image" Target="../media/image780.png"/><Relationship Id="rId172" Type="http://schemas.openxmlformats.org/officeDocument/2006/relationships/customXml" Target="../ink/ink1091.xml"/><Relationship Id="rId477" Type="http://schemas.openxmlformats.org/officeDocument/2006/relationships/image" Target="../media/image752.png"/><Relationship Id="rId600" Type="http://schemas.openxmlformats.org/officeDocument/2006/relationships/customXml" Target="../ink/ink1305.xml"/><Relationship Id="rId684" Type="http://schemas.openxmlformats.org/officeDocument/2006/relationships/customXml" Target="../ink/ink1347.xml"/><Relationship Id="rId337" Type="http://schemas.openxmlformats.org/officeDocument/2006/relationships/image" Target="../media/image682.png"/><Relationship Id="rId34" Type="http://schemas.openxmlformats.org/officeDocument/2006/relationships/customXml" Target="../ink/ink1022.xml"/><Relationship Id="rId544" Type="http://schemas.openxmlformats.org/officeDocument/2006/relationships/customXml" Target="../ink/ink1277.xml"/><Relationship Id="rId183" Type="http://schemas.openxmlformats.org/officeDocument/2006/relationships/image" Target="../media/image605.png"/><Relationship Id="rId390" Type="http://schemas.openxmlformats.org/officeDocument/2006/relationships/customXml" Target="../ink/ink1200.xml"/><Relationship Id="rId404" Type="http://schemas.openxmlformats.org/officeDocument/2006/relationships/customXml" Target="../ink/ink1207.xml"/><Relationship Id="rId611" Type="http://schemas.openxmlformats.org/officeDocument/2006/relationships/image" Target="../media/image819.png"/><Relationship Id="rId250" Type="http://schemas.openxmlformats.org/officeDocument/2006/relationships/customXml" Target="../ink/ink1130.xml"/><Relationship Id="rId488" Type="http://schemas.openxmlformats.org/officeDocument/2006/relationships/customXml" Target="../ink/ink1249.xml"/><Relationship Id="rId45" Type="http://schemas.openxmlformats.org/officeDocument/2006/relationships/image" Target="../media/image536.png"/><Relationship Id="rId110" Type="http://schemas.openxmlformats.org/officeDocument/2006/relationships/customXml" Target="../ink/ink1060.xml"/><Relationship Id="rId348" Type="http://schemas.openxmlformats.org/officeDocument/2006/relationships/customXml" Target="../ink/ink1179.xml"/><Relationship Id="rId555" Type="http://schemas.openxmlformats.org/officeDocument/2006/relationships/image" Target="../media/image791.png"/><Relationship Id="rId194" Type="http://schemas.openxmlformats.org/officeDocument/2006/relationships/customXml" Target="../ink/ink1102.xml"/><Relationship Id="rId208" Type="http://schemas.openxmlformats.org/officeDocument/2006/relationships/customXml" Target="../ink/ink1109.xml"/><Relationship Id="rId415" Type="http://schemas.openxmlformats.org/officeDocument/2006/relationships/image" Target="../media/image721.png"/><Relationship Id="rId622" Type="http://schemas.openxmlformats.org/officeDocument/2006/relationships/customXml" Target="../ink/ink1316.xml"/><Relationship Id="rId261" Type="http://schemas.openxmlformats.org/officeDocument/2006/relationships/image" Target="../media/image644.png"/><Relationship Id="rId499" Type="http://schemas.openxmlformats.org/officeDocument/2006/relationships/image" Target="../media/image763.png"/><Relationship Id="rId56" Type="http://schemas.openxmlformats.org/officeDocument/2006/relationships/customXml" Target="../ink/ink1033.xml"/><Relationship Id="rId359" Type="http://schemas.openxmlformats.org/officeDocument/2006/relationships/image" Target="../media/image693.png"/><Relationship Id="rId566" Type="http://schemas.openxmlformats.org/officeDocument/2006/relationships/customXml" Target="../ink/ink1288.xml"/><Relationship Id="rId121" Type="http://schemas.openxmlformats.org/officeDocument/2006/relationships/image" Target="../media/image574.png"/><Relationship Id="rId219" Type="http://schemas.openxmlformats.org/officeDocument/2006/relationships/image" Target="../media/image623.png"/><Relationship Id="rId426" Type="http://schemas.openxmlformats.org/officeDocument/2006/relationships/customXml" Target="../ink/ink1218.xml"/><Relationship Id="rId633" Type="http://schemas.openxmlformats.org/officeDocument/2006/relationships/image" Target="../media/image830.png"/><Relationship Id="rId67" Type="http://schemas.openxmlformats.org/officeDocument/2006/relationships/image" Target="../media/image547.png"/><Relationship Id="rId272" Type="http://schemas.openxmlformats.org/officeDocument/2006/relationships/customXml" Target="../ink/ink1141.xml"/><Relationship Id="rId577" Type="http://schemas.openxmlformats.org/officeDocument/2006/relationships/image" Target="../media/image802.png"/><Relationship Id="rId132" Type="http://schemas.openxmlformats.org/officeDocument/2006/relationships/customXml" Target="../ink/ink1071.xml"/><Relationship Id="rId437" Type="http://schemas.openxmlformats.org/officeDocument/2006/relationships/image" Target="../media/image732.png"/><Relationship Id="rId644" Type="http://schemas.openxmlformats.org/officeDocument/2006/relationships/customXml" Target="../ink/ink1327.xml"/><Relationship Id="rId283" Type="http://schemas.openxmlformats.org/officeDocument/2006/relationships/image" Target="../media/image655.png"/><Relationship Id="rId490" Type="http://schemas.openxmlformats.org/officeDocument/2006/relationships/customXml" Target="../ink/ink1250.xml"/><Relationship Id="rId504" Type="http://schemas.openxmlformats.org/officeDocument/2006/relationships/customXml" Target="../ink/ink1257.xml"/><Relationship Id="rId78" Type="http://schemas.openxmlformats.org/officeDocument/2006/relationships/customXml" Target="../ink/ink1044.xml"/><Relationship Id="rId143" Type="http://schemas.openxmlformats.org/officeDocument/2006/relationships/image" Target="../media/image585.png"/><Relationship Id="rId350" Type="http://schemas.openxmlformats.org/officeDocument/2006/relationships/customXml" Target="../ink/ink1180.xml"/><Relationship Id="rId588" Type="http://schemas.openxmlformats.org/officeDocument/2006/relationships/customXml" Target="../ink/ink1299.xml"/><Relationship Id="rId9" Type="http://schemas.openxmlformats.org/officeDocument/2006/relationships/image" Target="../media/image519.png"/><Relationship Id="rId210" Type="http://schemas.openxmlformats.org/officeDocument/2006/relationships/customXml" Target="../ink/ink1110.xml"/><Relationship Id="rId448" Type="http://schemas.openxmlformats.org/officeDocument/2006/relationships/customXml" Target="../ink/ink1229.xml"/><Relationship Id="rId655" Type="http://schemas.openxmlformats.org/officeDocument/2006/relationships/image" Target="../media/image841.png"/><Relationship Id="rId294" Type="http://schemas.openxmlformats.org/officeDocument/2006/relationships/customXml" Target="../ink/ink1152.xml"/><Relationship Id="rId308" Type="http://schemas.openxmlformats.org/officeDocument/2006/relationships/customXml" Target="../ink/ink1159.xml"/><Relationship Id="rId515" Type="http://schemas.openxmlformats.org/officeDocument/2006/relationships/image" Target="../media/image771.png"/><Relationship Id="rId89" Type="http://schemas.openxmlformats.org/officeDocument/2006/relationships/image" Target="../media/image558.png"/><Relationship Id="rId154" Type="http://schemas.openxmlformats.org/officeDocument/2006/relationships/customXml" Target="../ink/ink1082.xml"/><Relationship Id="rId361" Type="http://schemas.openxmlformats.org/officeDocument/2006/relationships/image" Target="../media/image694.png"/><Relationship Id="rId599" Type="http://schemas.openxmlformats.org/officeDocument/2006/relationships/image" Target="../media/image813.png"/><Relationship Id="rId459" Type="http://schemas.openxmlformats.org/officeDocument/2006/relationships/image" Target="../media/image743.png"/><Relationship Id="rId666" Type="http://schemas.openxmlformats.org/officeDocument/2006/relationships/customXml" Target="../ink/ink1338.xml"/><Relationship Id="rId16" Type="http://schemas.openxmlformats.org/officeDocument/2006/relationships/customXml" Target="../ink/ink1013.xml"/><Relationship Id="rId221" Type="http://schemas.openxmlformats.org/officeDocument/2006/relationships/image" Target="../media/image624.png"/><Relationship Id="rId319" Type="http://schemas.openxmlformats.org/officeDocument/2006/relationships/image" Target="../media/image673.png"/><Relationship Id="rId526" Type="http://schemas.openxmlformats.org/officeDocument/2006/relationships/customXml" Target="../ink/ink1268.xml"/><Relationship Id="rId165" Type="http://schemas.openxmlformats.org/officeDocument/2006/relationships/image" Target="../media/image596.png"/><Relationship Id="rId372" Type="http://schemas.openxmlformats.org/officeDocument/2006/relationships/customXml" Target="../ink/ink1191.xml"/><Relationship Id="rId677" Type="http://schemas.openxmlformats.org/officeDocument/2006/relationships/image" Target="../media/image852.png"/><Relationship Id="rId232" Type="http://schemas.openxmlformats.org/officeDocument/2006/relationships/customXml" Target="../ink/ink1121.xml"/><Relationship Id="rId27" Type="http://schemas.openxmlformats.org/officeDocument/2006/relationships/image" Target="../media/image528.png"/><Relationship Id="rId537" Type="http://schemas.openxmlformats.org/officeDocument/2006/relationships/image" Target="../media/image782.png"/><Relationship Id="rId80" Type="http://schemas.openxmlformats.org/officeDocument/2006/relationships/customXml" Target="../ink/ink1045.xml"/><Relationship Id="rId176" Type="http://schemas.openxmlformats.org/officeDocument/2006/relationships/customXml" Target="../ink/ink1093.xml"/><Relationship Id="rId383" Type="http://schemas.openxmlformats.org/officeDocument/2006/relationships/image" Target="../media/image705.png"/><Relationship Id="rId590" Type="http://schemas.openxmlformats.org/officeDocument/2006/relationships/customXml" Target="../ink/ink1300.xml"/><Relationship Id="rId604" Type="http://schemas.openxmlformats.org/officeDocument/2006/relationships/customXml" Target="../ink/ink1307.xml"/><Relationship Id="rId243" Type="http://schemas.openxmlformats.org/officeDocument/2006/relationships/image" Target="../media/image635.png"/><Relationship Id="rId450" Type="http://schemas.openxmlformats.org/officeDocument/2006/relationships/customXml" Target="../ink/ink1230.xml"/><Relationship Id="rId688" Type="http://schemas.openxmlformats.org/officeDocument/2006/relationships/customXml" Target="../ink/ink1349.xml"/><Relationship Id="rId38" Type="http://schemas.openxmlformats.org/officeDocument/2006/relationships/customXml" Target="../ink/ink1024.xml"/><Relationship Id="rId103" Type="http://schemas.openxmlformats.org/officeDocument/2006/relationships/image" Target="../media/image565.png"/><Relationship Id="rId310" Type="http://schemas.openxmlformats.org/officeDocument/2006/relationships/customXml" Target="../ink/ink1160.xml"/><Relationship Id="rId548" Type="http://schemas.openxmlformats.org/officeDocument/2006/relationships/customXml" Target="../ink/ink1279.xml"/><Relationship Id="rId91" Type="http://schemas.openxmlformats.org/officeDocument/2006/relationships/image" Target="../media/image559.png"/><Relationship Id="rId187" Type="http://schemas.openxmlformats.org/officeDocument/2006/relationships/image" Target="../media/image607.png"/><Relationship Id="rId394" Type="http://schemas.openxmlformats.org/officeDocument/2006/relationships/customXml" Target="../ink/ink1202.xml"/><Relationship Id="rId408" Type="http://schemas.openxmlformats.org/officeDocument/2006/relationships/customXml" Target="../ink/ink1209.xml"/><Relationship Id="rId615" Type="http://schemas.openxmlformats.org/officeDocument/2006/relationships/image" Target="../media/image821.png"/><Relationship Id="rId254" Type="http://schemas.openxmlformats.org/officeDocument/2006/relationships/customXml" Target="../ink/ink1132.xml"/><Relationship Id="rId49" Type="http://schemas.openxmlformats.org/officeDocument/2006/relationships/image" Target="../media/image538.png"/><Relationship Id="rId114" Type="http://schemas.openxmlformats.org/officeDocument/2006/relationships/customXml" Target="../ink/ink1062.xml"/><Relationship Id="rId461" Type="http://schemas.openxmlformats.org/officeDocument/2006/relationships/image" Target="../media/image744.png"/><Relationship Id="rId559" Type="http://schemas.openxmlformats.org/officeDocument/2006/relationships/image" Target="../media/image793.png"/></Relationships>
</file>

<file path=ppt/slides/_rels/slide16.xml.rels><?xml version="1.0" encoding="UTF-8" standalone="yes"?>
<Relationships xmlns="http://schemas.openxmlformats.org/package/2006/relationships"><Relationship Id="rId117" Type="http://schemas.openxmlformats.org/officeDocument/2006/relationships/image" Target="../media/image918.png"/><Relationship Id="rId299" Type="http://schemas.openxmlformats.org/officeDocument/2006/relationships/image" Target="../media/image1007.png"/><Relationship Id="rId21" Type="http://schemas.openxmlformats.org/officeDocument/2006/relationships/image" Target="../media/image870.png"/><Relationship Id="rId63" Type="http://schemas.openxmlformats.org/officeDocument/2006/relationships/image" Target="../media/image891.png"/><Relationship Id="rId159" Type="http://schemas.openxmlformats.org/officeDocument/2006/relationships/image" Target="../media/image938.png"/><Relationship Id="rId324" Type="http://schemas.openxmlformats.org/officeDocument/2006/relationships/customXml" Target="../ink/ink1513.xml"/><Relationship Id="rId366" Type="http://schemas.openxmlformats.org/officeDocument/2006/relationships/customXml" Target="../ink/ink1534.xml"/><Relationship Id="rId170" Type="http://schemas.openxmlformats.org/officeDocument/2006/relationships/customXml" Target="../ink/ink1436.xml"/><Relationship Id="rId226" Type="http://schemas.openxmlformats.org/officeDocument/2006/relationships/customXml" Target="../ink/ink1464.xml"/><Relationship Id="rId433" Type="http://schemas.openxmlformats.org/officeDocument/2006/relationships/image" Target="../media/image1074.png"/><Relationship Id="rId268" Type="http://schemas.openxmlformats.org/officeDocument/2006/relationships/customXml" Target="../ink/ink1485.xml"/><Relationship Id="rId32" Type="http://schemas.openxmlformats.org/officeDocument/2006/relationships/customXml" Target="../ink/ink1367.xml"/><Relationship Id="rId74" Type="http://schemas.openxmlformats.org/officeDocument/2006/relationships/customXml" Target="../ink/ink1388.xml"/><Relationship Id="rId128" Type="http://schemas.openxmlformats.org/officeDocument/2006/relationships/customXml" Target="../ink/ink1415.xml"/><Relationship Id="rId335" Type="http://schemas.openxmlformats.org/officeDocument/2006/relationships/image" Target="../media/image1025.png"/><Relationship Id="rId377" Type="http://schemas.openxmlformats.org/officeDocument/2006/relationships/image" Target="../media/image1046.png"/><Relationship Id="rId5" Type="http://schemas.openxmlformats.org/officeDocument/2006/relationships/image" Target="../media/image862.png"/><Relationship Id="rId181" Type="http://schemas.openxmlformats.org/officeDocument/2006/relationships/image" Target="../media/image949.png"/><Relationship Id="rId237" Type="http://schemas.openxmlformats.org/officeDocument/2006/relationships/image" Target="../media/image977.png"/><Relationship Id="rId402" Type="http://schemas.openxmlformats.org/officeDocument/2006/relationships/customXml" Target="../ink/ink1552.xml"/><Relationship Id="rId279" Type="http://schemas.openxmlformats.org/officeDocument/2006/relationships/image" Target="../media/image998.png"/><Relationship Id="rId43" Type="http://schemas.openxmlformats.org/officeDocument/2006/relationships/image" Target="../media/image881.png"/><Relationship Id="rId139" Type="http://schemas.openxmlformats.org/officeDocument/2006/relationships/image" Target="../media/image929.png"/><Relationship Id="rId290" Type="http://schemas.openxmlformats.org/officeDocument/2006/relationships/customXml" Target="../ink/ink1496.xml"/><Relationship Id="rId304" Type="http://schemas.openxmlformats.org/officeDocument/2006/relationships/customXml" Target="../ink/ink1503.xml"/><Relationship Id="rId346" Type="http://schemas.openxmlformats.org/officeDocument/2006/relationships/customXml" Target="../ink/ink1524.xml"/><Relationship Id="rId388" Type="http://schemas.openxmlformats.org/officeDocument/2006/relationships/customXml" Target="../ink/ink1545.xml"/><Relationship Id="rId85" Type="http://schemas.openxmlformats.org/officeDocument/2006/relationships/image" Target="../media/image902.png"/><Relationship Id="rId150" Type="http://schemas.openxmlformats.org/officeDocument/2006/relationships/customXml" Target="../ink/ink1426.xml"/><Relationship Id="rId192" Type="http://schemas.openxmlformats.org/officeDocument/2006/relationships/customXml" Target="../ink/ink1447.xml"/><Relationship Id="rId206" Type="http://schemas.openxmlformats.org/officeDocument/2006/relationships/customXml" Target="../ink/ink1454.xml"/><Relationship Id="rId413" Type="http://schemas.openxmlformats.org/officeDocument/2006/relationships/image" Target="../media/image1064.png"/><Relationship Id="rId248" Type="http://schemas.openxmlformats.org/officeDocument/2006/relationships/customXml" Target="../ink/ink1475.xml"/><Relationship Id="rId12" Type="http://schemas.openxmlformats.org/officeDocument/2006/relationships/customXml" Target="../ink/ink1357.xml"/><Relationship Id="rId108" Type="http://schemas.openxmlformats.org/officeDocument/2006/relationships/customXml" Target="../ink/ink1405.xml"/><Relationship Id="rId315" Type="http://schemas.openxmlformats.org/officeDocument/2006/relationships/image" Target="../media/image1015.png"/><Relationship Id="rId357" Type="http://schemas.openxmlformats.org/officeDocument/2006/relationships/image" Target="../media/image1036.png"/><Relationship Id="rId54" Type="http://schemas.openxmlformats.org/officeDocument/2006/relationships/customXml" Target="../ink/ink1378.xml"/><Relationship Id="rId96" Type="http://schemas.openxmlformats.org/officeDocument/2006/relationships/customXml" Target="../ink/ink1399.xml"/><Relationship Id="rId161" Type="http://schemas.openxmlformats.org/officeDocument/2006/relationships/image" Target="../media/image939.png"/><Relationship Id="rId217" Type="http://schemas.openxmlformats.org/officeDocument/2006/relationships/image" Target="../media/image967.png"/><Relationship Id="rId399" Type="http://schemas.openxmlformats.org/officeDocument/2006/relationships/image" Target="../media/image1057.png"/><Relationship Id="rId259" Type="http://schemas.openxmlformats.org/officeDocument/2006/relationships/image" Target="../media/image988.png"/><Relationship Id="rId424" Type="http://schemas.openxmlformats.org/officeDocument/2006/relationships/customXml" Target="../ink/ink1563.xml"/><Relationship Id="rId23" Type="http://schemas.openxmlformats.org/officeDocument/2006/relationships/image" Target="../media/image871.png"/><Relationship Id="rId119" Type="http://schemas.openxmlformats.org/officeDocument/2006/relationships/image" Target="../media/image919.png"/><Relationship Id="rId270" Type="http://schemas.openxmlformats.org/officeDocument/2006/relationships/customXml" Target="../ink/ink1486.xml"/><Relationship Id="rId326" Type="http://schemas.openxmlformats.org/officeDocument/2006/relationships/customXml" Target="../ink/ink1514.xml"/><Relationship Id="rId65" Type="http://schemas.openxmlformats.org/officeDocument/2006/relationships/image" Target="../media/image892.png"/><Relationship Id="rId130" Type="http://schemas.openxmlformats.org/officeDocument/2006/relationships/customXml" Target="../ink/ink1416.xml"/><Relationship Id="rId368" Type="http://schemas.openxmlformats.org/officeDocument/2006/relationships/customXml" Target="../ink/ink1535.xml"/><Relationship Id="rId172" Type="http://schemas.openxmlformats.org/officeDocument/2006/relationships/customXml" Target="../ink/ink1437.xml"/><Relationship Id="rId228" Type="http://schemas.openxmlformats.org/officeDocument/2006/relationships/customXml" Target="../ink/ink1465.xml"/><Relationship Id="rId435" Type="http://schemas.openxmlformats.org/officeDocument/2006/relationships/image" Target="../media/image1075.png"/><Relationship Id="rId281" Type="http://schemas.openxmlformats.org/officeDocument/2006/relationships/image" Target="../media/image999.png"/><Relationship Id="rId337" Type="http://schemas.openxmlformats.org/officeDocument/2006/relationships/image" Target="../media/image1026.png"/><Relationship Id="rId34" Type="http://schemas.openxmlformats.org/officeDocument/2006/relationships/customXml" Target="../ink/ink1368.xml"/><Relationship Id="rId76" Type="http://schemas.openxmlformats.org/officeDocument/2006/relationships/customXml" Target="../ink/ink1389.xml"/><Relationship Id="rId141" Type="http://schemas.openxmlformats.org/officeDocument/2006/relationships/image" Target="../media/image930.png"/><Relationship Id="rId379" Type="http://schemas.openxmlformats.org/officeDocument/2006/relationships/image" Target="../media/image1047.png"/><Relationship Id="rId7" Type="http://schemas.openxmlformats.org/officeDocument/2006/relationships/image" Target="../media/image863.png"/><Relationship Id="rId183" Type="http://schemas.openxmlformats.org/officeDocument/2006/relationships/image" Target="../media/image950.png"/><Relationship Id="rId239" Type="http://schemas.openxmlformats.org/officeDocument/2006/relationships/image" Target="../media/image978.png"/><Relationship Id="rId390" Type="http://schemas.openxmlformats.org/officeDocument/2006/relationships/customXml" Target="../ink/ink1546.xml"/><Relationship Id="rId404" Type="http://schemas.openxmlformats.org/officeDocument/2006/relationships/customXml" Target="../ink/ink1553.xml"/><Relationship Id="rId250" Type="http://schemas.openxmlformats.org/officeDocument/2006/relationships/customXml" Target="../ink/ink1476.xml"/><Relationship Id="rId292" Type="http://schemas.openxmlformats.org/officeDocument/2006/relationships/customXml" Target="../ink/ink1497.xml"/><Relationship Id="rId306" Type="http://schemas.openxmlformats.org/officeDocument/2006/relationships/customXml" Target="../ink/ink1504.xml"/><Relationship Id="rId45" Type="http://schemas.openxmlformats.org/officeDocument/2006/relationships/image" Target="../media/image882.png"/><Relationship Id="rId87" Type="http://schemas.openxmlformats.org/officeDocument/2006/relationships/image" Target="../media/image903.png"/><Relationship Id="rId110" Type="http://schemas.openxmlformats.org/officeDocument/2006/relationships/customXml" Target="../ink/ink1406.xml"/><Relationship Id="rId348" Type="http://schemas.openxmlformats.org/officeDocument/2006/relationships/customXml" Target="../ink/ink1525.xml"/><Relationship Id="rId152" Type="http://schemas.openxmlformats.org/officeDocument/2006/relationships/customXml" Target="../ink/ink1427.xml"/><Relationship Id="rId194" Type="http://schemas.openxmlformats.org/officeDocument/2006/relationships/customXml" Target="../ink/ink1448.xml"/><Relationship Id="rId208" Type="http://schemas.openxmlformats.org/officeDocument/2006/relationships/customXml" Target="../ink/ink1455.xml"/><Relationship Id="rId415" Type="http://schemas.openxmlformats.org/officeDocument/2006/relationships/image" Target="../media/image1065.png"/><Relationship Id="rId261" Type="http://schemas.openxmlformats.org/officeDocument/2006/relationships/image" Target="../media/image989.png"/><Relationship Id="rId14" Type="http://schemas.openxmlformats.org/officeDocument/2006/relationships/customXml" Target="../ink/ink1358.xml"/><Relationship Id="rId56" Type="http://schemas.openxmlformats.org/officeDocument/2006/relationships/customXml" Target="../ink/ink1379.xml"/><Relationship Id="rId317" Type="http://schemas.openxmlformats.org/officeDocument/2006/relationships/image" Target="../media/image1016.png"/><Relationship Id="rId359" Type="http://schemas.openxmlformats.org/officeDocument/2006/relationships/image" Target="../media/image1037.png"/><Relationship Id="rId98" Type="http://schemas.openxmlformats.org/officeDocument/2006/relationships/customXml" Target="../ink/ink1400.xml"/><Relationship Id="rId121" Type="http://schemas.openxmlformats.org/officeDocument/2006/relationships/image" Target="../media/image920.png"/><Relationship Id="rId163" Type="http://schemas.openxmlformats.org/officeDocument/2006/relationships/image" Target="../media/image940.png"/><Relationship Id="rId219" Type="http://schemas.openxmlformats.org/officeDocument/2006/relationships/image" Target="../media/image968.png"/><Relationship Id="rId370" Type="http://schemas.openxmlformats.org/officeDocument/2006/relationships/customXml" Target="../ink/ink1536.xml"/><Relationship Id="rId426" Type="http://schemas.openxmlformats.org/officeDocument/2006/relationships/customXml" Target="../ink/ink1564.xml"/><Relationship Id="rId230" Type="http://schemas.openxmlformats.org/officeDocument/2006/relationships/customXml" Target="../ink/ink1466.xml"/><Relationship Id="rId25" Type="http://schemas.openxmlformats.org/officeDocument/2006/relationships/image" Target="../media/image872.png"/><Relationship Id="rId67" Type="http://schemas.openxmlformats.org/officeDocument/2006/relationships/image" Target="../media/image893.png"/><Relationship Id="rId272" Type="http://schemas.openxmlformats.org/officeDocument/2006/relationships/customXml" Target="../ink/ink1487.xml"/><Relationship Id="rId328" Type="http://schemas.openxmlformats.org/officeDocument/2006/relationships/customXml" Target="../ink/ink1515.xml"/><Relationship Id="rId132" Type="http://schemas.openxmlformats.org/officeDocument/2006/relationships/customXml" Target="../ink/ink1417.xml"/><Relationship Id="rId174" Type="http://schemas.openxmlformats.org/officeDocument/2006/relationships/customXml" Target="../ink/ink1438.xml"/><Relationship Id="rId381" Type="http://schemas.openxmlformats.org/officeDocument/2006/relationships/image" Target="../media/image1048.png"/><Relationship Id="rId241" Type="http://schemas.openxmlformats.org/officeDocument/2006/relationships/image" Target="../media/image979.png"/><Relationship Id="rId437" Type="http://schemas.openxmlformats.org/officeDocument/2006/relationships/customXml" Target="../ink/ink1570.xml"/><Relationship Id="rId36" Type="http://schemas.openxmlformats.org/officeDocument/2006/relationships/customXml" Target="../ink/ink1369.xml"/><Relationship Id="rId283" Type="http://schemas.openxmlformats.org/officeDocument/2006/relationships/image" Target="../media/image1000.png"/><Relationship Id="rId339" Type="http://schemas.openxmlformats.org/officeDocument/2006/relationships/image" Target="../media/image1027.png"/><Relationship Id="rId78" Type="http://schemas.openxmlformats.org/officeDocument/2006/relationships/customXml" Target="../ink/ink1390.xml"/><Relationship Id="rId101" Type="http://schemas.openxmlformats.org/officeDocument/2006/relationships/image" Target="../media/image910.png"/><Relationship Id="rId143" Type="http://schemas.openxmlformats.org/officeDocument/2006/relationships/image" Target="../media/image786.png"/><Relationship Id="rId185" Type="http://schemas.openxmlformats.org/officeDocument/2006/relationships/image" Target="../media/image951.png"/><Relationship Id="rId350" Type="http://schemas.openxmlformats.org/officeDocument/2006/relationships/customXml" Target="../ink/ink1526.xml"/><Relationship Id="rId406" Type="http://schemas.openxmlformats.org/officeDocument/2006/relationships/customXml" Target="../ink/ink1554.xml"/><Relationship Id="rId9" Type="http://schemas.openxmlformats.org/officeDocument/2006/relationships/image" Target="../media/image864.png"/><Relationship Id="rId210" Type="http://schemas.openxmlformats.org/officeDocument/2006/relationships/customXml" Target="../ink/ink1456.xml"/><Relationship Id="rId392" Type="http://schemas.openxmlformats.org/officeDocument/2006/relationships/customXml" Target="../ink/ink1547.xml"/><Relationship Id="rId252" Type="http://schemas.openxmlformats.org/officeDocument/2006/relationships/customXml" Target="../ink/ink1477.xml"/><Relationship Id="rId294" Type="http://schemas.openxmlformats.org/officeDocument/2006/relationships/customXml" Target="../ink/ink1498.xml"/><Relationship Id="rId308" Type="http://schemas.openxmlformats.org/officeDocument/2006/relationships/customXml" Target="../ink/ink1505.xml"/><Relationship Id="rId47" Type="http://schemas.openxmlformats.org/officeDocument/2006/relationships/image" Target="../media/image883.png"/><Relationship Id="rId89" Type="http://schemas.openxmlformats.org/officeDocument/2006/relationships/image" Target="../media/image904.png"/><Relationship Id="rId112" Type="http://schemas.openxmlformats.org/officeDocument/2006/relationships/customXml" Target="../ink/ink1407.xml"/><Relationship Id="rId154" Type="http://schemas.openxmlformats.org/officeDocument/2006/relationships/customXml" Target="../ink/ink1428.xml"/><Relationship Id="rId361" Type="http://schemas.openxmlformats.org/officeDocument/2006/relationships/image" Target="../media/image1038.png"/><Relationship Id="rId196" Type="http://schemas.openxmlformats.org/officeDocument/2006/relationships/customXml" Target="../ink/ink1449.xml"/><Relationship Id="rId417" Type="http://schemas.openxmlformats.org/officeDocument/2006/relationships/image" Target="../media/image1066.png"/><Relationship Id="rId16" Type="http://schemas.openxmlformats.org/officeDocument/2006/relationships/customXml" Target="../ink/ink1359.xml"/><Relationship Id="rId221" Type="http://schemas.openxmlformats.org/officeDocument/2006/relationships/image" Target="../media/image969.png"/><Relationship Id="rId263" Type="http://schemas.openxmlformats.org/officeDocument/2006/relationships/image" Target="../media/image990.png"/><Relationship Id="rId319" Type="http://schemas.openxmlformats.org/officeDocument/2006/relationships/image" Target="../media/image1017.png"/><Relationship Id="rId58" Type="http://schemas.openxmlformats.org/officeDocument/2006/relationships/customXml" Target="../ink/ink1380.xml"/><Relationship Id="rId123" Type="http://schemas.openxmlformats.org/officeDocument/2006/relationships/image" Target="../media/image921.png"/><Relationship Id="rId330" Type="http://schemas.openxmlformats.org/officeDocument/2006/relationships/customXml" Target="../ink/ink1516.xml"/><Relationship Id="rId165" Type="http://schemas.openxmlformats.org/officeDocument/2006/relationships/image" Target="../media/image941.png"/><Relationship Id="rId372" Type="http://schemas.openxmlformats.org/officeDocument/2006/relationships/customXml" Target="../ink/ink1537.xml"/><Relationship Id="rId428" Type="http://schemas.openxmlformats.org/officeDocument/2006/relationships/customXml" Target="../ink/ink1565.xml"/><Relationship Id="rId232" Type="http://schemas.openxmlformats.org/officeDocument/2006/relationships/customXml" Target="../ink/ink1467.xml"/><Relationship Id="rId274" Type="http://schemas.openxmlformats.org/officeDocument/2006/relationships/customXml" Target="../ink/ink1488.xml"/><Relationship Id="rId27" Type="http://schemas.openxmlformats.org/officeDocument/2006/relationships/image" Target="../media/image873.png"/><Relationship Id="rId69" Type="http://schemas.openxmlformats.org/officeDocument/2006/relationships/image" Target="../media/image894.png"/><Relationship Id="rId134" Type="http://schemas.openxmlformats.org/officeDocument/2006/relationships/customXml" Target="../ink/ink1418.xml"/><Relationship Id="rId80" Type="http://schemas.openxmlformats.org/officeDocument/2006/relationships/customXml" Target="../ink/ink1391.xml"/><Relationship Id="rId176" Type="http://schemas.openxmlformats.org/officeDocument/2006/relationships/customXml" Target="../ink/ink1439.xml"/><Relationship Id="rId341" Type="http://schemas.openxmlformats.org/officeDocument/2006/relationships/image" Target="../media/image1028.png"/><Relationship Id="rId383" Type="http://schemas.openxmlformats.org/officeDocument/2006/relationships/image" Target="../media/image1049.png"/><Relationship Id="rId439" Type="http://schemas.openxmlformats.org/officeDocument/2006/relationships/customXml" Target="../ink/ink1571.xml"/><Relationship Id="rId201" Type="http://schemas.openxmlformats.org/officeDocument/2006/relationships/image" Target="../media/image959.png"/><Relationship Id="rId243" Type="http://schemas.openxmlformats.org/officeDocument/2006/relationships/image" Target="../media/image980.png"/><Relationship Id="rId285" Type="http://schemas.openxmlformats.org/officeDocument/2006/relationships/image" Target="../media/image1001.png"/><Relationship Id="rId38" Type="http://schemas.openxmlformats.org/officeDocument/2006/relationships/customXml" Target="../ink/ink1370.xml"/><Relationship Id="rId103" Type="http://schemas.openxmlformats.org/officeDocument/2006/relationships/image" Target="../media/image911.png"/><Relationship Id="rId310" Type="http://schemas.openxmlformats.org/officeDocument/2006/relationships/customXml" Target="../ink/ink1506.xml"/><Relationship Id="rId91" Type="http://schemas.openxmlformats.org/officeDocument/2006/relationships/image" Target="../media/image905.png"/><Relationship Id="rId145" Type="http://schemas.openxmlformats.org/officeDocument/2006/relationships/image" Target="../media/image931.png"/><Relationship Id="rId187" Type="http://schemas.openxmlformats.org/officeDocument/2006/relationships/image" Target="../media/image952.png"/><Relationship Id="rId352" Type="http://schemas.openxmlformats.org/officeDocument/2006/relationships/customXml" Target="../ink/ink1527.xml"/><Relationship Id="rId394" Type="http://schemas.openxmlformats.org/officeDocument/2006/relationships/customXml" Target="../ink/ink1548.xml"/><Relationship Id="rId408" Type="http://schemas.openxmlformats.org/officeDocument/2006/relationships/customXml" Target="../ink/ink1555.xml"/><Relationship Id="rId212" Type="http://schemas.openxmlformats.org/officeDocument/2006/relationships/customXml" Target="../ink/ink1457.xml"/><Relationship Id="rId254" Type="http://schemas.openxmlformats.org/officeDocument/2006/relationships/customXml" Target="../ink/ink1478.xml"/><Relationship Id="rId49" Type="http://schemas.openxmlformats.org/officeDocument/2006/relationships/image" Target="../media/image884.png"/><Relationship Id="rId114" Type="http://schemas.openxmlformats.org/officeDocument/2006/relationships/customXml" Target="../ink/ink1408.xml"/><Relationship Id="rId296" Type="http://schemas.openxmlformats.org/officeDocument/2006/relationships/customXml" Target="../ink/ink1499.xml"/><Relationship Id="rId60" Type="http://schemas.openxmlformats.org/officeDocument/2006/relationships/customXml" Target="../ink/ink1381.xml"/><Relationship Id="rId156" Type="http://schemas.openxmlformats.org/officeDocument/2006/relationships/customXml" Target="../ink/ink1429.xml"/><Relationship Id="rId198" Type="http://schemas.openxmlformats.org/officeDocument/2006/relationships/customXml" Target="../ink/ink1450.xml"/><Relationship Id="rId321" Type="http://schemas.openxmlformats.org/officeDocument/2006/relationships/image" Target="../media/image1018.png"/><Relationship Id="rId363" Type="http://schemas.openxmlformats.org/officeDocument/2006/relationships/image" Target="../media/image1039.png"/><Relationship Id="rId419" Type="http://schemas.openxmlformats.org/officeDocument/2006/relationships/image" Target="../media/image1067.png"/><Relationship Id="rId202" Type="http://schemas.openxmlformats.org/officeDocument/2006/relationships/customXml" Target="../ink/ink1452.xml"/><Relationship Id="rId223" Type="http://schemas.openxmlformats.org/officeDocument/2006/relationships/image" Target="../media/image970.png"/><Relationship Id="rId244" Type="http://schemas.openxmlformats.org/officeDocument/2006/relationships/customXml" Target="../ink/ink1473.xml"/><Relationship Id="rId430" Type="http://schemas.openxmlformats.org/officeDocument/2006/relationships/customXml" Target="../ink/ink1566.xml"/><Relationship Id="rId18" Type="http://schemas.openxmlformats.org/officeDocument/2006/relationships/customXml" Target="../ink/ink1360.xml"/><Relationship Id="rId39" Type="http://schemas.openxmlformats.org/officeDocument/2006/relationships/image" Target="../media/image879.png"/><Relationship Id="rId265" Type="http://schemas.openxmlformats.org/officeDocument/2006/relationships/image" Target="../media/image991.png"/><Relationship Id="rId286" Type="http://schemas.openxmlformats.org/officeDocument/2006/relationships/customXml" Target="../ink/ink1494.xml"/><Relationship Id="rId50" Type="http://schemas.openxmlformats.org/officeDocument/2006/relationships/customXml" Target="../ink/ink1376.xml"/><Relationship Id="rId104" Type="http://schemas.openxmlformats.org/officeDocument/2006/relationships/customXml" Target="../ink/ink1403.xml"/><Relationship Id="rId125" Type="http://schemas.openxmlformats.org/officeDocument/2006/relationships/image" Target="../media/image922.png"/><Relationship Id="rId146" Type="http://schemas.openxmlformats.org/officeDocument/2006/relationships/customXml" Target="../ink/ink1424.xml"/><Relationship Id="rId167" Type="http://schemas.openxmlformats.org/officeDocument/2006/relationships/image" Target="../media/image942.png"/><Relationship Id="rId188" Type="http://schemas.openxmlformats.org/officeDocument/2006/relationships/customXml" Target="../ink/ink1445.xml"/><Relationship Id="rId311" Type="http://schemas.openxmlformats.org/officeDocument/2006/relationships/image" Target="../media/image1013.png"/><Relationship Id="rId332" Type="http://schemas.openxmlformats.org/officeDocument/2006/relationships/customXml" Target="../ink/ink1517.xml"/><Relationship Id="rId353" Type="http://schemas.openxmlformats.org/officeDocument/2006/relationships/image" Target="../media/image1034.png"/><Relationship Id="rId374" Type="http://schemas.openxmlformats.org/officeDocument/2006/relationships/customXml" Target="../ink/ink1538.xml"/><Relationship Id="rId395" Type="http://schemas.openxmlformats.org/officeDocument/2006/relationships/image" Target="../media/image1055.png"/><Relationship Id="rId409" Type="http://schemas.openxmlformats.org/officeDocument/2006/relationships/image" Target="../media/image1062.png"/><Relationship Id="rId71" Type="http://schemas.openxmlformats.org/officeDocument/2006/relationships/image" Target="../media/image895.png"/><Relationship Id="rId92" Type="http://schemas.openxmlformats.org/officeDocument/2006/relationships/customXml" Target="../ink/ink1397.xml"/><Relationship Id="rId213" Type="http://schemas.openxmlformats.org/officeDocument/2006/relationships/image" Target="../media/image965.png"/><Relationship Id="rId234" Type="http://schemas.openxmlformats.org/officeDocument/2006/relationships/customXml" Target="../ink/ink1468.xml"/><Relationship Id="rId420" Type="http://schemas.openxmlformats.org/officeDocument/2006/relationships/customXml" Target="../ink/ink1561.xml"/><Relationship Id="rId2" Type="http://schemas.openxmlformats.org/officeDocument/2006/relationships/customXml" Target="../ink/ink1352.xml"/><Relationship Id="rId29" Type="http://schemas.openxmlformats.org/officeDocument/2006/relationships/image" Target="../media/image874.png"/><Relationship Id="rId255" Type="http://schemas.openxmlformats.org/officeDocument/2006/relationships/image" Target="../media/image986.png"/><Relationship Id="rId276" Type="http://schemas.openxmlformats.org/officeDocument/2006/relationships/customXml" Target="../ink/ink1489.xml"/><Relationship Id="rId297" Type="http://schemas.openxmlformats.org/officeDocument/2006/relationships/image" Target="../media/image1006.png"/><Relationship Id="rId441" Type="http://schemas.openxmlformats.org/officeDocument/2006/relationships/customXml" Target="../ink/ink1572.xml"/><Relationship Id="rId40" Type="http://schemas.openxmlformats.org/officeDocument/2006/relationships/customXml" Target="../ink/ink1371.xml"/><Relationship Id="rId115" Type="http://schemas.openxmlformats.org/officeDocument/2006/relationships/image" Target="../media/image917.png"/><Relationship Id="rId136" Type="http://schemas.openxmlformats.org/officeDocument/2006/relationships/customXml" Target="../ink/ink1419.xml"/><Relationship Id="rId157" Type="http://schemas.openxmlformats.org/officeDocument/2006/relationships/image" Target="../media/image937.png"/><Relationship Id="rId178" Type="http://schemas.openxmlformats.org/officeDocument/2006/relationships/customXml" Target="../ink/ink1440.xml"/><Relationship Id="rId301" Type="http://schemas.openxmlformats.org/officeDocument/2006/relationships/image" Target="../media/image1008.png"/><Relationship Id="rId322" Type="http://schemas.openxmlformats.org/officeDocument/2006/relationships/customXml" Target="../ink/ink1512.xml"/><Relationship Id="rId343" Type="http://schemas.openxmlformats.org/officeDocument/2006/relationships/image" Target="../media/image1029.png"/><Relationship Id="rId364" Type="http://schemas.openxmlformats.org/officeDocument/2006/relationships/customXml" Target="../ink/ink1533.xml"/><Relationship Id="rId61" Type="http://schemas.openxmlformats.org/officeDocument/2006/relationships/image" Target="../media/image890.png"/><Relationship Id="rId82" Type="http://schemas.openxmlformats.org/officeDocument/2006/relationships/customXml" Target="../ink/ink1392.xml"/><Relationship Id="rId199" Type="http://schemas.openxmlformats.org/officeDocument/2006/relationships/image" Target="../media/image958.png"/><Relationship Id="rId203" Type="http://schemas.openxmlformats.org/officeDocument/2006/relationships/image" Target="../media/image960.png"/><Relationship Id="rId385" Type="http://schemas.openxmlformats.org/officeDocument/2006/relationships/image" Target="../media/image1050.png"/><Relationship Id="rId19" Type="http://schemas.openxmlformats.org/officeDocument/2006/relationships/image" Target="../media/image869.png"/><Relationship Id="rId224" Type="http://schemas.openxmlformats.org/officeDocument/2006/relationships/customXml" Target="../ink/ink1463.xml"/><Relationship Id="rId245" Type="http://schemas.openxmlformats.org/officeDocument/2006/relationships/image" Target="../media/image981.png"/><Relationship Id="rId266" Type="http://schemas.openxmlformats.org/officeDocument/2006/relationships/customXml" Target="../ink/ink1484.xml"/><Relationship Id="rId287" Type="http://schemas.openxmlformats.org/officeDocument/2006/relationships/image" Target="../media/image1002.png"/><Relationship Id="rId410" Type="http://schemas.openxmlformats.org/officeDocument/2006/relationships/customXml" Target="../ink/ink1556.xml"/><Relationship Id="rId431" Type="http://schemas.openxmlformats.org/officeDocument/2006/relationships/image" Target="../media/image1073.png"/><Relationship Id="rId30" Type="http://schemas.openxmlformats.org/officeDocument/2006/relationships/customXml" Target="../ink/ink1366.xml"/><Relationship Id="rId105" Type="http://schemas.openxmlformats.org/officeDocument/2006/relationships/image" Target="../media/image912.png"/><Relationship Id="rId126" Type="http://schemas.openxmlformats.org/officeDocument/2006/relationships/customXml" Target="../ink/ink1414.xml"/><Relationship Id="rId147" Type="http://schemas.openxmlformats.org/officeDocument/2006/relationships/image" Target="../media/image932.png"/><Relationship Id="rId168" Type="http://schemas.openxmlformats.org/officeDocument/2006/relationships/customXml" Target="../ink/ink1435.xml"/><Relationship Id="rId312" Type="http://schemas.openxmlformats.org/officeDocument/2006/relationships/customXml" Target="../ink/ink1507.xml"/><Relationship Id="rId333" Type="http://schemas.openxmlformats.org/officeDocument/2006/relationships/image" Target="../media/image1024.png"/><Relationship Id="rId354" Type="http://schemas.openxmlformats.org/officeDocument/2006/relationships/customXml" Target="../ink/ink1528.xml"/><Relationship Id="rId51" Type="http://schemas.openxmlformats.org/officeDocument/2006/relationships/image" Target="../media/image885.png"/><Relationship Id="rId72" Type="http://schemas.openxmlformats.org/officeDocument/2006/relationships/customXml" Target="../ink/ink1387.xml"/><Relationship Id="rId93" Type="http://schemas.openxmlformats.org/officeDocument/2006/relationships/image" Target="../media/image906.png"/><Relationship Id="rId189" Type="http://schemas.openxmlformats.org/officeDocument/2006/relationships/image" Target="../media/image953.png"/><Relationship Id="rId375" Type="http://schemas.openxmlformats.org/officeDocument/2006/relationships/image" Target="../media/image1045.png"/><Relationship Id="rId396" Type="http://schemas.openxmlformats.org/officeDocument/2006/relationships/customXml" Target="../ink/ink1549.xml"/><Relationship Id="rId3" Type="http://schemas.openxmlformats.org/officeDocument/2006/relationships/image" Target="../media/image861.png"/><Relationship Id="rId214" Type="http://schemas.openxmlformats.org/officeDocument/2006/relationships/customXml" Target="../ink/ink1458.xml"/><Relationship Id="rId235" Type="http://schemas.openxmlformats.org/officeDocument/2006/relationships/image" Target="../media/image976.png"/><Relationship Id="rId256" Type="http://schemas.openxmlformats.org/officeDocument/2006/relationships/customXml" Target="../ink/ink1479.xml"/><Relationship Id="rId277" Type="http://schemas.openxmlformats.org/officeDocument/2006/relationships/image" Target="../media/image997.png"/><Relationship Id="rId298" Type="http://schemas.openxmlformats.org/officeDocument/2006/relationships/customXml" Target="../ink/ink1500.xml"/><Relationship Id="rId400" Type="http://schemas.openxmlformats.org/officeDocument/2006/relationships/customXml" Target="../ink/ink1551.xml"/><Relationship Id="rId421" Type="http://schemas.openxmlformats.org/officeDocument/2006/relationships/image" Target="../media/image1068.png"/><Relationship Id="rId442" Type="http://schemas.openxmlformats.org/officeDocument/2006/relationships/image" Target="../media/image1078.png"/><Relationship Id="rId116" Type="http://schemas.openxmlformats.org/officeDocument/2006/relationships/customXml" Target="../ink/ink1409.xml"/><Relationship Id="rId137" Type="http://schemas.openxmlformats.org/officeDocument/2006/relationships/image" Target="../media/image928.png"/><Relationship Id="rId158" Type="http://schemas.openxmlformats.org/officeDocument/2006/relationships/customXml" Target="../ink/ink1430.xml"/><Relationship Id="rId302" Type="http://schemas.openxmlformats.org/officeDocument/2006/relationships/customXml" Target="../ink/ink1502.xml"/><Relationship Id="rId323" Type="http://schemas.openxmlformats.org/officeDocument/2006/relationships/image" Target="../media/image1019.png"/><Relationship Id="rId344" Type="http://schemas.openxmlformats.org/officeDocument/2006/relationships/customXml" Target="../ink/ink1523.xml"/><Relationship Id="rId20" Type="http://schemas.openxmlformats.org/officeDocument/2006/relationships/customXml" Target="../ink/ink1361.xml"/><Relationship Id="rId41" Type="http://schemas.openxmlformats.org/officeDocument/2006/relationships/image" Target="../media/image880.png"/><Relationship Id="rId62" Type="http://schemas.openxmlformats.org/officeDocument/2006/relationships/customXml" Target="../ink/ink1382.xml"/><Relationship Id="rId83" Type="http://schemas.openxmlformats.org/officeDocument/2006/relationships/image" Target="../media/image901.png"/><Relationship Id="rId179" Type="http://schemas.openxmlformats.org/officeDocument/2006/relationships/image" Target="../media/image948.png"/><Relationship Id="rId365" Type="http://schemas.openxmlformats.org/officeDocument/2006/relationships/image" Target="../media/image1040.png"/><Relationship Id="rId386" Type="http://schemas.openxmlformats.org/officeDocument/2006/relationships/customXml" Target="../ink/ink1544.xml"/><Relationship Id="rId190" Type="http://schemas.openxmlformats.org/officeDocument/2006/relationships/customXml" Target="../ink/ink1446.xml"/><Relationship Id="rId204" Type="http://schemas.openxmlformats.org/officeDocument/2006/relationships/customXml" Target="../ink/ink1453.xml"/><Relationship Id="rId225" Type="http://schemas.openxmlformats.org/officeDocument/2006/relationships/image" Target="../media/image971.png"/><Relationship Id="rId246" Type="http://schemas.openxmlformats.org/officeDocument/2006/relationships/customXml" Target="../ink/ink1474.xml"/><Relationship Id="rId267" Type="http://schemas.openxmlformats.org/officeDocument/2006/relationships/image" Target="../media/image992.png"/><Relationship Id="rId288" Type="http://schemas.openxmlformats.org/officeDocument/2006/relationships/customXml" Target="../ink/ink1495.xml"/><Relationship Id="rId411" Type="http://schemas.openxmlformats.org/officeDocument/2006/relationships/image" Target="../media/image1063.png"/><Relationship Id="rId432" Type="http://schemas.openxmlformats.org/officeDocument/2006/relationships/customXml" Target="../ink/ink1567.xml"/><Relationship Id="rId106" Type="http://schemas.openxmlformats.org/officeDocument/2006/relationships/customXml" Target="../ink/ink1404.xml"/><Relationship Id="rId127" Type="http://schemas.openxmlformats.org/officeDocument/2006/relationships/image" Target="../media/image923.png"/><Relationship Id="rId313" Type="http://schemas.openxmlformats.org/officeDocument/2006/relationships/image" Target="../media/image1014.png"/><Relationship Id="rId10" Type="http://schemas.openxmlformats.org/officeDocument/2006/relationships/customXml" Target="../ink/ink1356.xml"/><Relationship Id="rId31" Type="http://schemas.openxmlformats.org/officeDocument/2006/relationships/image" Target="../media/image875.png"/><Relationship Id="rId52" Type="http://schemas.openxmlformats.org/officeDocument/2006/relationships/customXml" Target="../ink/ink1377.xml"/><Relationship Id="rId73" Type="http://schemas.openxmlformats.org/officeDocument/2006/relationships/image" Target="../media/image896.png"/><Relationship Id="rId94" Type="http://schemas.openxmlformats.org/officeDocument/2006/relationships/customXml" Target="../ink/ink1398.xml"/><Relationship Id="rId148" Type="http://schemas.openxmlformats.org/officeDocument/2006/relationships/customXml" Target="../ink/ink1425.xml"/><Relationship Id="rId169" Type="http://schemas.openxmlformats.org/officeDocument/2006/relationships/image" Target="../media/image943.png"/><Relationship Id="rId334" Type="http://schemas.openxmlformats.org/officeDocument/2006/relationships/customXml" Target="../ink/ink1518.xml"/><Relationship Id="rId355" Type="http://schemas.openxmlformats.org/officeDocument/2006/relationships/image" Target="../media/image1035.png"/><Relationship Id="rId376" Type="http://schemas.openxmlformats.org/officeDocument/2006/relationships/customXml" Target="../ink/ink1539.xml"/><Relationship Id="rId397" Type="http://schemas.openxmlformats.org/officeDocument/2006/relationships/image" Target="../media/image1056.png"/><Relationship Id="rId4" Type="http://schemas.openxmlformats.org/officeDocument/2006/relationships/customXml" Target="../ink/ink1353.xml"/><Relationship Id="rId180" Type="http://schemas.openxmlformats.org/officeDocument/2006/relationships/customXml" Target="../ink/ink1441.xml"/><Relationship Id="rId215" Type="http://schemas.openxmlformats.org/officeDocument/2006/relationships/image" Target="../media/image966.png"/><Relationship Id="rId236" Type="http://schemas.openxmlformats.org/officeDocument/2006/relationships/customXml" Target="../ink/ink1469.xml"/><Relationship Id="rId257" Type="http://schemas.openxmlformats.org/officeDocument/2006/relationships/image" Target="../media/image987.png"/><Relationship Id="rId278" Type="http://schemas.openxmlformats.org/officeDocument/2006/relationships/customXml" Target="../ink/ink1490.xml"/><Relationship Id="rId401" Type="http://schemas.openxmlformats.org/officeDocument/2006/relationships/image" Target="../media/image1058.png"/><Relationship Id="rId422" Type="http://schemas.openxmlformats.org/officeDocument/2006/relationships/customXml" Target="../ink/ink1562.xml"/><Relationship Id="rId303" Type="http://schemas.openxmlformats.org/officeDocument/2006/relationships/image" Target="../media/image1009.png"/><Relationship Id="rId42" Type="http://schemas.openxmlformats.org/officeDocument/2006/relationships/customXml" Target="../ink/ink1372.xml"/><Relationship Id="rId84" Type="http://schemas.openxmlformats.org/officeDocument/2006/relationships/customXml" Target="../ink/ink1393.xml"/><Relationship Id="rId138" Type="http://schemas.openxmlformats.org/officeDocument/2006/relationships/customXml" Target="../ink/ink1420.xml"/><Relationship Id="rId345" Type="http://schemas.openxmlformats.org/officeDocument/2006/relationships/image" Target="../media/image1030.png"/><Relationship Id="rId387" Type="http://schemas.openxmlformats.org/officeDocument/2006/relationships/image" Target="../media/image1051.png"/><Relationship Id="rId191" Type="http://schemas.openxmlformats.org/officeDocument/2006/relationships/image" Target="../media/image954.png"/><Relationship Id="rId205" Type="http://schemas.openxmlformats.org/officeDocument/2006/relationships/image" Target="../media/image961.png"/><Relationship Id="rId247" Type="http://schemas.openxmlformats.org/officeDocument/2006/relationships/image" Target="../media/image982.png"/><Relationship Id="rId412" Type="http://schemas.openxmlformats.org/officeDocument/2006/relationships/customXml" Target="../ink/ink1557.xml"/><Relationship Id="rId107" Type="http://schemas.openxmlformats.org/officeDocument/2006/relationships/image" Target="../media/image913.png"/><Relationship Id="rId289" Type="http://schemas.openxmlformats.org/officeDocument/2006/relationships/image" Target="../media/image242.png"/><Relationship Id="rId11" Type="http://schemas.openxmlformats.org/officeDocument/2006/relationships/image" Target="../media/image865.png"/><Relationship Id="rId53" Type="http://schemas.openxmlformats.org/officeDocument/2006/relationships/image" Target="../media/image886.png"/><Relationship Id="rId149" Type="http://schemas.openxmlformats.org/officeDocument/2006/relationships/image" Target="../media/image933.png"/><Relationship Id="rId314" Type="http://schemas.openxmlformats.org/officeDocument/2006/relationships/customXml" Target="../ink/ink1508.xml"/><Relationship Id="rId356" Type="http://schemas.openxmlformats.org/officeDocument/2006/relationships/customXml" Target="../ink/ink1529.xml"/><Relationship Id="rId398" Type="http://schemas.openxmlformats.org/officeDocument/2006/relationships/customXml" Target="../ink/ink1550.xml"/><Relationship Id="rId95" Type="http://schemas.openxmlformats.org/officeDocument/2006/relationships/image" Target="../media/image907.png"/><Relationship Id="rId160" Type="http://schemas.openxmlformats.org/officeDocument/2006/relationships/customXml" Target="../ink/ink1431.xml"/><Relationship Id="rId216" Type="http://schemas.openxmlformats.org/officeDocument/2006/relationships/customXml" Target="../ink/ink1459.xml"/><Relationship Id="rId423" Type="http://schemas.openxmlformats.org/officeDocument/2006/relationships/image" Target="../media/image1069.png"/><Relationship Id="rId258" Type="http://schemas.openxmlformats.org/officeDocument/2006/relationships/customXml" Target="../ink/ink1480.xml"/><Relationship Id="rId22" Type="http://schemas.openxmlformats.org/officeDocument/2006/relationships/customXml" Target="../ink/ink1362.xml"/><Relationship Id="rId64" Type="http://schemas.openxmlformats.org/officeDocument/2006/relationships/customXml" Target="../ink/ink1383.xml"/><Relationship Id="rId118" Type="http://schemas.openxmlformats.org/officeDocument/2006/relationships/customXml" Target="../ink/ink1410.xml"/><Relationship Id="rId325" Type="http://schemas.openxmlformats.org/officeDocument/2006/relationships/image" Target="../media/image1020.png"/><Relationship Id="rId367" Type="http://schemas.openxmlformats.org/officeDocument/2006/relationships/image" Target="../media/image1041.png"/><Relationship Id="rId171" Type="http://schemas.openxmlformats.org/officeDocument/2006/relationships/image" Target="../media/image944.png"/><Relationship Id="rId227" Type="http://schemas.openxmlformats.org/officeDocument/2006/relationships/image" Target="../media/image972.png"/><Relationship Id="rId269" Type="http://schemas.openxmlformats.org/officeDocument/2006/relationships/image" Target="../media/image993.png"/><Relationship Id="rId434" Type="http://schemas.openxmlformats.org/officeDocument/2006/relationships/customXml" Target="../ink/ink1568.xml"/><Relationship Id="rId33" Type="http://schemas.openxmlformats.org/officeDocument/2006/relationships/image" Target="../media/image876.png"/><Relationship Id="rId129" Type="http://schemas.openxmlformats.org/officeDocument/2006/relationships/image" Target="../media/image924.png"/><Relationship Id="rId280" Type="http://schemas.openxmlformats.org/officeDocument/2006/relationships/customXml" Target="../ink/ink1491.xml"/><Relationship Id="rId336" Type="http://schemas.openxmlformats.org/officeDocument/2006/relationships/customXml" Target="../ink/ink1519.xml"/><Relationship Id="rId75" Type="http://schemas.openxmlformats.org/officeDocument/2006/relationships/image" Target="../media/image897.png"/><Relationship Id="rId140" Type="http://schemas.openxmlformats.org/officeDocument/2006/relationships/customXml" Target="../ink/ink1421.xml"/><Relationship Id="rId182" Type="http://schemas.openxmlformats.org/officeDocument/2006/relationships/customXml" Target="../ink/ink1442.xml"/><Relationship Id="rId378" Type="http://schemas.openxmlformats.org/officeDocument/2006/relationships/customXml" Target="../ink/ink1540.xml"/><Relationship Id="rId403" Type="http://schemas.openxmlformats.org/officeDocument/2006/relationships/image" Target="../media/image1059.png"/><Relationship Id="rId6" Type="http://schemas.openxmlformats.org/officeDocument/2006/relationships/customXml" Target="../ink/ink1354.xml"/><Relationship Id="rId238" Type="http://schemas.openxmlformats.org/officeDocument/2006/relationships/customXml" Target="../ink/ink1470.xml"/><Relationship Id="rId291" Type="http://schemas.openxmlformats.org/officeDocument/2006/relationships/image" Target="../media/image1003.png"/><Relationship Id="rId305" Type="http://schemas.openxmlformats.org/officeDocument/2006/relationships/image" Target="../media/image1010.png"/><Relationship Id="rId347" Type="http://schemas.openxmlformats.org/officeDocument/2006/relationships/image" Target="../media/image1031.png"/><Relationship Id="rId44" Type="http://schemas.openxmlformats.org/officeDocument/2006/relationships/customXml" Target="../ink/ink1373.xml"/><Relationship Id="rId86" Type="http://schemas.openxmlformats.org/officeDocument/2006/relationships/customXml" Target="../ink/ink1394.xml"/><Relationship Id="rId151" Type="http://schemas.openxmlformats.org/officeDocument/2006/relationships/image" Target="../media/image934.png"/><Relationship Id="rId389" Type="http://schemas.openxmlformats.org/officeDocument/2006/relationships/image" Target="../media/image1052.png"/><Relationship Id="rId193" Type="http://schemas.openxmlformats.org/officeDocument/2006/relationships/image" Target="../media/image955.png"/><Relationship Id="rId207" Type="http://schemas.openxmlformats.org/officeDocument/2006/relationships/image" Target="../media/image962.png"/><Relationship Id="rId249" Type="http://schemas.openxmlformats.org/officeDocument/2006/relationships/image" Target="../media/image983.png"/><Relationship Id="rId414" Type="http://schemas.openxmlformats.org/officeDocument/2006/relationships/customXml" Target="../ink/ink1558.xml"/><Relationship Id="rId13" Type="http://schemas.openxmlformats.org/officeDocument/2006/relationships/image" Target="../media/image866.png"/><Relationship Id="rId109" Type="http://schemas.openxmlformats.org/officeDocument/2006/relationships/image" Target="../media/image914.png"/><Relationship Id="rId260" Type="http://schemas.openxmlformats.org/officeDocument/2006/relationships/customXml" Target="../ink/ink1481.xml"/><Relationship Id="rId316" Type="http://schemas.openxmlformats.org/officeDocument/2006/relationships/customXml" Target="../ink/ink1509.xml"/><Relationship Id="rId55" Type="http://schemas.openxmlformats.org/officeDocument/2006/relationships/image" Target="../media/image887.png"/><Relationship Id="rId97" Type="http://schemas.openxmlformats.org/officeDocument/2006/relationships/image" Target="../media/image908.png"/><Relationship Id="rId120" Type="http://schemas.openxmlformats.org/officeDocument/2006/relationships/customXml" Target="../ink/ink1411.xml"/><Relationship Id="rId358" Type="http://schemas.openxmlformats.org/officeDocument/2006/relationships/customXml" Target="../ink/ink1530.xml"/><Relationship Id="rId162" Type="http://schemas.openxmlformats.org/officeDocument/2006/relationships/customXml" Target="../ink/ink1432.xml"/><Relationship Id="rId218" Type="http://schemas.openxmlformats.org/officeDocument/2006/relationships/customXml" Target="../ink/ink1460.xml"/><Relationship Id="rId425" Type="http://schemas.openxmlformats.org/officeDocument/2006/relationships/image" Target="../media/image1070.png"/><Relationship Id="rId271" Type="http://schemas.openxmlformats.org/officeDocument/2006/relationships/image" Target="../media/image994.png"/><Relationship Id="rId24" Type="http://schemas.openxmlformats.org/officeDocument/2006/relationships/customXml" Target="../ink/ink1363.xml"/><Relationship Id="rId66" Type="http://schemas.openxmlformats.org/officeDocument/2006/relationships/customXml" Target="../ink/ink1384.xml"/><Relationship Id="rId131" Type="http://schemas.openxmlformats.org/officeDocument/2006/relationships/image" Target="../media/image925.png"/><Relationship Id="rId327" Type="http://schemas.openxmlformats.org/officeDocument/2006/relationships/image" Target="../media/image1021.png"/><Relationship Id="rId369" Type="http://schemas.openxmlformats.org/officeDocument/2006/relationships/image" Target="../media/image1042.png"/><Relationship Id="rId173" Type="http://schemas.openxmlformats.org/officeDocument/2006/relationships/image" Target="../media/image945.png"/><Relationship Id="rId229" Type="http://schemas.openxmlformats.org/officeDocument/2006/relationships/image" Target="../media/image973.png"/><Relationship Id="rId380" Type="http://schemas.openxmlformats.org/officeDocument/2006/relationships/customXml" Target="../ink/ink1541.xml"/><Relationship Id="rId436" Type="http://schemas.openxmlformats.org/officeDocument/2006/relationships/customXml" Target="../ink/ink1569.xml"/><Relationship Id="rId240" Type="http://schemas.openxmlformats.org/officeDocument/2006/relationships/customXml" Target="../ink/ink1471.xml"/><Relationship Id="rId35" Type="http://schemas.openxmlformats.org/officeDocument/2006/relationships/image" Target="../media/image877.png"/><Relationship Id="rId77" Type="http://schemas.openxmlformats.org/officeDocument/2006/relationships/image" Target="../media/image898.png"/><Relationship Id="rId100" Type="http://schemas.openxmlformats.org/officeDocument/2006/relationships/customXml" Target="../ink/ink1401.xml"/><Relationship Id="rId282" Type="http://schemas.openxmlformats.org/officeDocument/2006/relationships/customXml" Target="../ink/ink1492.xml"/><Relationship Id="rId338" Type="http://schemas.openxmlformats.org/officeDocument/2006/relationships/customXml" Target="../ink/ink1520.xml"/><Relationship Id="rId8" Type="http://schemas.openxmlformats.org/officeDocument/2006/relationships/customXml" Target="../ink/ink1355.xml"/><Relationship Id="rId142" Type="http://schemas.openxmlformats.org/officeDocument/2006/relationships/customXml" Target="../ink/ink1422.xml"/><Relationship Id="rId184" Type="http://schemas.openxmlformats.org/officeDocument/2006/relationships/customXml" Target="../ink/ink1443.xml"/><Relationship Id="rId391" Type="http://schemas.openxmlformats.org/officeDocument/2006/relationships/image" Target="../media/image1053.png"/><Relationship Id="rId405" Type="http://schemas.openxmlformats.org/officeDocument/2006/relationships/image" Target="../media/image1060.png"/><Relationship Id="rId251" Type="http://schemas.openxmlformats.org/officeDocument/2006/relationships/image" Target="../media/image984.png"/><Relationship Id="rId46" Type="http://schemas.openxmlformats.org/officeDocument/2006/relationships/customXml" Target="../ink/ink1374.xml"/><Relationship Id="rId293" Type="http://schemas.openxmlformats.org/officeDocument/2006/relationships/image" Target="../media/image1004.png"/><Relationship Id="rId307" Type="http://schemas.openxmlformats.org/officeDocument/2006/relationships/image" Target="../media/image1011.png"/><Relationship Id="rId349" Type="http://schemas.openxmlformats.org/officeDocument/2006/relationships/image" Target="../media/image1032.png"/><Relationship Id="rId88" Type="http://schemas.openxmlformats.org/officeDocument/2006/relationships/customXml" Target="../ink/ink1395.xml"/><Relationship Id="rId111" Type="http://schemas.openxmlformats.org/officeDocument/2006/relationships/image" Target="../media/image915.png"/><Relationship Id="rId153" Type="http://schemas.openxmlformats.org/officeDocument/2006/relationships/image" Target="../media/image935.png"/><Relationship Id="rId195" Type="http://schemas.openxmlformats.org/officeDocument/2006/relationships/image" Target="../media/image956.png"/><Relationship Id="rId209" Type="http://schemas.openxmlformats.org/officeDocument/2006/relationships/image" Target="../media/image963.png"/><Relationship Id="rId360" Type="http://schemas.openxmlformats.org/officeDocument/2006/relationships/customXml" Target="../ink/ink1531.xml"/><Relationship Id="rId416" Type="http://schemas.openxmlformats.org/officeDocument/2006/relationships/customXml" Target="../ink/ink1559.xml"/><Relationship Id="rId220" Type="http://schemas.openxmlformats.org/officeDocument/2006/relationships/customXml" Target="../ink/ink1461.xml"/><Relationship Id="rId15" Type="http://schemas.openxmlformats.org/officeDocument/2006/relationships/image" Target="../media/image867.png"/><Relationship Id="rId57" Type="http://schemas.openxmlformats.org/officeDocument/2006/relationships/image" Target="../media/image888.png"/><Relationship Id="rId262" Type="http://schemas.openxmlformats.org/officeDocument/2006/relationships/customXml" Target="../ink/ink1482.xml"/><Relationship Id="rId318" Type="http://schemas.openxmlformats.org/officeDocument/2006/relationships/customXml" Target="../ink/ink1510.xml"/><Relationship Id="rId99" Type="http://schemas.openxmlformats.org/officeDocument/2006/relationships/image" Target="../media/image909.png"/><Relationship Id="rId122" Type="http://schemas.openxmlformats.org/officeDocument/2006/relationships/customXml" Target="../ink/ink1412.xml"/><Relationship Id="rId164" Type="http://schemas.openxmlformats.org/officeDocument/2006/relationships/customXml" Target="../ink/ink1433.xml"/><Relationship Id="rId371" Type="http://schemas.openxmlformats.org/officeDocument/2006/relationships/image" Target="../media/image1043.png"/><Relationship Id="rId427" Type="http://schemas.openxmlformats.org/officeDocument/2006/relationships/image" Target="../media/image1071.png"/><Relationship Id="rId26" Type="http://schemas.openxmlformats.org/officeDocument/2006/relationships/customXml" Target="../ink/ink1364.xml"/><Relationship Id="rId231" Type="http://schemas.openxmlformats.org/officeDocument/2006/relationships/image" Target="../media/image974.png"/><Relationship Id="rId273" Type="http://schemas.openxmlformats.org/officeDocument/2006/relationships/image" Target="../media/image995.png"/><Relationship Id="rId329" Type="http://schemas.openxmlformats.org/officeDocument/2006/relationships/image" Target="../media/image1022.png"/><Relationship Id="rId68" Type="http://schemas.openxmlformats.org/officeDocument/2006/relationships/customXml" Target="../ink/ink1385.xml"/><Relationship Id="rId133" Type="http://schemas.openxmlformats.org/officeDocument/2006/relationships/image" Target="../media/image926.png"/><Relationship Id="rId175" Type="http://schemas.openxmlformats.org/officeDocument/2006/relationships/image" Target="../media/image946.png"/><Relationship Id="rId340" Type="http://schemas.openxmlformats.org/officeDocument/2006/relationships/customXml" Target="../ink/ink1521.xml"/><Relationship Id="rId200" Type="http://schemas.openxmlformats.org/officeDocument/2006/relationships/customXml" Target="../ink/ink1451.xml"/><Relationship Id="rId382" Type="http://schemas.openxmlformats.org/officeDocument/2006/relationships/customXml" Target="../ink/ink1542.xml"/><Relationship Id="rId438" Type="http://schemas.openxmlformats.org/officeDocument/2006/relationships/image" Target="../media/image1076.png"/><Relationship Id="rId242" Type="http://schemas.openxmlformats.org/officeDocument/2006/relationships/customXml" Target="../ink/ink1472.xml"/><Relationship Id="rId284" Type="http://schemas.openxmlformats.org/officeDocument/2006/relationships/customXml" Target="../ink/ink1493.xml"/><Relationship Id="rId37" Type="http://schemas.openxmlformats.org/officeDocument/2006/relationships/image" Target="../media/image878.png"/><Relationship Id="rId79" Type="http://schemas.openxmlformats.org/officeDocument/2006/relationships/image" Target="../media/image899.png"/><Relationship Id="rId102" Type="http://schemas.openxmlformats.org/officeDocument/2006/relationships/customXml" Target="../ink/ink1402.xml"/><Relationship Id="rId144" Type="http://schemas.openxmlformats.org/officeDocument/2006/relationships/customXml" Target="../ink/ink1423.xml"/><Relationship Id="rId90" Type="http://schemas.openxmlformats.org/officeDocument/2006/relationships/customXml" Target="../ink/ink1396.xml"/><Relationship Id="rId186" Type="http://schemas.openxmlformats.org/officeDocument/2006/relationships/customXml" Target="../ink/ink1444.xml"/><Relationship Id="rId351" Type="http://schemas.openxmlformats.org/officeDocument/2006/relationships/image" Target="../media/image1033.png"/><Relationship Id="rId393" Type="http://schemas.openxmlformats.org/officeDocument/2006/relationships/image" Target="../media/image1054.png"/><Relationship Id="rId407" Type="http://schemas.openxmlformats.org/officeDocument/2006/relationships/image" Target="../media/image1061.png"/><Relationship Id="rId211" Type="http://schemas.openxmlformats.org/officeDocument/2006/relationships/image" Target="../media/image964.png"/><Relationship Id="rId253" Type="http://schemas.openxmlformats.org/officeDocument/2006/relationships/image" Target="../media/image985.png"/><Relationship Id="rId295" Type="http://schemas.openxmlformats.org/officeDocument/2006/relationships/image" Target="../media/image1005.png"/><Relationship Id="rId309" Type="http://schemas.openxmlformats.org/officeDocument/2006/relationships/image" Target="../media/image1012.png"/><Relationship Id="rId48" Type="http://schemas.openxmlformats.org/officeDocument/2006/relationships/customXml" Target="../ink/ink1375.xml"/><Relationship Id="rId113" Type="http://schemas.openxmlformats.org/officeDocument/2006/relationships/image" Target="../media/image916.png"/><Relationship Id="rId320" Type="http://schemas.openxmlformats.org/officeDocument/2006/relationships/customXml" Target="../ink/ink1511.xml"/><Relationship Id="rId155" Type="http://schemas.openxmlformats.org/officeDocument/2006/relationships/image" Target="../media/image936.png"/><Relationship Id="rId197" Type="http://schemas.openxmlformats.org/officeDocument/2006/relationships/image" Target="../media/image957.png"/><Relationship Id="rId362" Type="http://schemas.openxmlformats.org/officeDocument/2006/relationships/customXml" Target="../ink/ink1532.xml"/><Relationship Id="rId418" Type="http://schemas.openxmlformats.org/officeDocument/2006/relationships/customXml" Target="../ink/ink1560.xml"/><Relationship Id="rId222" Type="http://schemas.openxmlformats.org/officeDocument/2006/relationships/customXml" Target="../ink/ink1462.xml"/><Relationship Id="rId264" Type="http://schemas.openxmlformats.org/officeDocument/2006/relationships/customXml" Target="../ink/ink1483.xml"/><Relationship Id="rId17" Type="http://schemas.openxmlformats.org/officeDocument/2006/relationships/image" Target="../media/image868.png"/><Relationship Id="rId59" Type="http://schemas.openxmlformats.org/officeDocument/2006/relationships/image" Target="../media/image889.png"/><Relationship Id="rId124" Type="http://schemas.openxmlformats.org/officeDocument/2006/relationships/customXml" Target="../ink/ink1413.xml"/><Relationship Id="rId70" Type="http://schemas.openxmlformats.org/officeDocument/2006/relationships/customXml" Target="../ink/ink1386.xml"/><Relationship Id="rId166" Type="http://schemas.openxmlformats.org/officeDocument/2006/relationships/customXml" Target="../ink/ink1434.xml"/><Relationship Id="rId331" Type="http://schemas.openxmlformats.org/officeDocument/2006/relationships/image" Target="../media/image1023.png"/><Relationship Id="rId373" Type="http://schemas.openxmlformats.org/officeDocument/2006/relationships/image" Target="../media/image1044.png"/><Relationship Id="rId429" Type="http://schemas.openxmlformats.org/officeDocument/2006/relationships/image" Target="../media/image1072.png"/><Relationship Id="rId1" Type="http://schemas.openxmlformats.org/officeDocument/2006/relationships/slideLayout" Target="../slideLayouts/slideLayout3.xml"/><Relationship Id="rId233" Type="http://schemas.openxmlformats.org/officeDocument/2006/relationships/image" Target="../media/image975.png"/><Relationship Id="rId440" Type="http://schemas.openxmlformats.org/officeDocument/2006/relationships/image" Target="../media/image1077.png"/><Relationship Id="rId28" Type="http://schemas.openxmlformats.org/officeDocument/2006/relationships/customXml" Target="../ink/ink1365.xml"/><Relationship Id="rId275" Type="http://schemas.openxmlformats.org/officeDocument/2006/relationships/image" Target="../media/image996.png"/><Relationship Id="rId300" Type="http://schemas.openxmlformats.org/officeDocument/2006/relationships/customXml" Target="../ink/ink1501.xml"/><Relationship Id="rId81" Type="http://schemas.openxmlformats.org/officeDocument/2006/relationships/image" Target="../media/image900.png"/><Relationship Id="rId135" Type="http://schemas.openxmlformats.org/officeDocument/2006/relationships/image" Target="../media/image927.png"/><Relationship Id="rId177" Type="http://schemas.openxmlformats.org/officeDocument/2006/relationships/image" Target="../media/image947.png"/><Relationship Id="rId342" Type="http://schemas.openxmlformats.org/officeDocument/2006/relationships/customXml" Target="../ink/ink1522.xml"/><Relationship Id="rId384" Type="http://schemas.openxmlformats.org/officeDocument/2006/relationships/customXml" Target="../ink/ink1543.xml"/></Relationships>
</file>

<file path=ppt/slides/_rels/slide17.xml.rels><?xml version="1.0" encoding="UTF-8" standalone="yes"?>
<Relationships xmlns="http://schemas.openxmlformats.org/package/2006/relationships"><Relationship Id="rId117" Type="http://schemas.openxmlformats.org/officeDocument/2006/relationships/customXml" Target="../ink/ink1630.xml"/><Relationship Id="rId299" Type="http://schemas.openxmlformats.org/officeDocument/2006/relationships/customXml" Target="../ink/ink1721.xml"/><Relationship Id="rId21" Type="http://schemas.openxmlformats.org/officeDocument/2006/relationships/customXml" Target="../ink/ink1582.xml"/><Relationship Id="rId63" Type="http://schemas.openxmlformats.org/officeDocument/2006/relationships/customXml" Target="../ink/ink1603.xml"/><Relationship Id="rId159" Type="http://schemas.openxmlformats.org/officeDocument/2006/relationships/customXml" Target="../ink/ink1651.xml"/><Relationship Id="rId170" Type="http://schemas.openxmlformats.org/officeDocument/2006/relationships/image" Target="../media/image1163.png"/><Relationship Id="rId226" Type="http://schemas.openxmlformats.org/officeDocument/2006/relationships/image" Target="../media/image1191.png"/><Relationship Id="rId268" Type="http://schemas.openxmlformats.org/officeDocument/2006/relationships/image" Target="../media/image1212.png"/><Relationship Id="rId32" Type="http://schemas.openxmlformats.org/officeDocument/2006/relationships/image" Target="../media/image1094.png"/><Relationship Id="rId74" Type="http://schemas.openxmlformats.org/officeDocument/2006/relationships/image" Target="../media/image1115.png"/><Relationship Id="rId128" Type="http://schemas.openxmlformats.org/officeDocument/2006/relationships/image" Target="../media/image1142.png"/><Relationship Id="rId5" Type="http://schemas.openxmlformats.org/officeDocument/2006/relationships/customXml" Target="../ink/ink1574.xml"/><Relationship Id="rId181" Type="http://schemas.openxmlformats.org/officeDocument/2006/relationships/customXml" Target="../ink/ink1662.xml"/><Relationship Id="rId237" Type="http://schemas.openxmlformats.org/officeDocument/2006/relationships/customXml" Target="../ink/ink1690.xml"/><Relationship Id="rId279" Type="http://schemas.openxmlformats.org/officeDocument/2006/relationships/customXml" Target="../ink/ink1711.xml"/><Relationship Id="rId43" Type="http://schemas.openxmlformats.org/officeDocument/2006/relationships/customXml" Target="../ink/ink1593.xml"/><Relationship Id="rId139" Type="http://schemas.openxmlformats.org/officeDocument/2006/relationships/customXml" Target="../ink/ink1641.xml"/><Relationship Id="rId290" Type="http://schemas.openxmlformats.org/officeDocument/2006/relationships/image" Target="../media/image1223.png"/><Relationship Id="rId304" Type="http://schemas.openxmlformats.org/officeDocument/2006/relationships/image" Target="../media/image1230.png"/><Relationship Id="rId85" Type="http://schemas.openxmlformats.org/officeDocument/2006/relationships/customXml" Target="../ink/ink1614.xml"/><Relationship Id="rId150" Type="http://schemas.openxmlformats.org/officeDocument/2006/relationships/image" Target="../media/image1153.png"/><Relationship Id="rId192" Type="http://schemas.openxmlformats.org/officeDocument/2006/relationships/image" Target="../media/image1174.png"/><Relationship Id="rId206" Type="http://schemas.openxmlformats.org/officeDocument/2006/relationships/image" Target="../media/image1181.png"/><Relationship Id="rId248" Type="http://schemas.openxmlformats.org/officeDocument/2006/relationships/image" Target="../media/image1202.png"/><Relationship Id="rId12" Type="http://schemas.openxmlformats.org/officeDocument/2006/relationships/image" Target="../media/image1084.png"/><Relationship Id="rId108" Type="http://schemas.openxmlformats.org/officeDocument/2006/relationships/image" Target="../media/image1132.png"/><Relationship Id="rId315" Type="http://schemas.openxmlformats.org/officeDocument/2006/relationships/customXml" Target="../ink/ink1729.xml"/><Relationship Id="rId54" Type="http://schemas.openxmlformats.org/officeDocument/2006/relationships/image" Target="../media/image1105.png"/><Relationship Id="rId96" Type="http://schemas.openxmlformats.org/officeDocument/2006/relationships/image" Target="../media/image1126.png"/><Relationship Id="rId161" Type="http://schemas.openxmlformats.org/officeDocument/2006/relationships/customXml" Target="../ink/ink1652.xml"/><Relationship Id="rId217" Type="http://schemas.openxmlformats.org/officeDocument/2006/relationships/customXml" Target="../ink/ink1680.xml"/><Relationship Id="rId259" Type="http://schemas.openxmlformats.org/officeDocument/2006/relationships/customXml" Target="../ink/ink1701.xml"/><Relationship Id="rId23" Type="http://schemas.openxmlformats.org/officeDocument/2006/relationships/customXml" Target="../ink/ink1583.xml"/><Relationship Id="rId119" Type="http://schemas.openxmlformats.org/officeDocument/2006/relationships/customXml" Target="../ink/ink1631.xml"/><Relationship Id="rId270" Type="http://schemas.openxmlformats.org/officeDocument/2006/relationships/image" Target="../media/image1213.png"/><Relationship Id="rId65" Type="http://schemas.openxmlformats.org/officeDocument/2006/relationships/customXml" Target="../ink/ink1604.xml"/><Relationship Id="rId130" Type="http://schemas.openxmlformats.org/officeDocument/2006/relationships/image" Target="../media/image1143.png"/><Relationship Id="rId172" Type="http://schemas.openxmlformats.org/officeDocument/2006/relationships/image" Target="../media/image1164.png"/><Relationship Id="rId228" Type="http://schemas.openxmlformats.org/officeDocument/2006/relationships/image" Target="../media/image1192.png"/><Relationship Id="rId13" Type="http://schemas.openxmlformats.org/officeDocument/2006/relationships/customXml" Target="../ink/ink1578.xml"/><Relationship Id="rId109" Type="http://schemas.openxmlformats.org/officeDocument/2006/relationships/customXml" Target="../ink/ink1626.xml"/><Relationship Id="rId260" Type="http://schemas.openxmlformats.org/officeDocument/2006/relationships/image" Target="../media/image1208.png"/><Relationship Id="rId281" Type="http://schemas.openxmlformats.org/officeDocument/2006/relationships/customXml" Target="../ink/ink1712.xml"/><Relationship Id="rId316" Type="http://schemas.openxmlformats.org/officeDocument/2006/relationships/image" Target="../media/image1236.png"/><Relationship Id="rId34" Type="http://schemas.openxmlformats.org/officeDocument/2006/relationships/image" Target="../media/image1095.png"/><Relationship Id="rId55" Type="http://schemas.openxmlformats.org/officeDocument/2006/relationships/customXml" Target="../ink/ink1599.xml"/><Relationship Id="rId76" Type="http://schemas.openxmlformats.org/officeDocument/2006/relationships/image" Target="../media/image1116.png"/><Relationship Id="rId97" Type="http://schemas.openxmlformats.org/officeDocument/2006/relationships/customXml" Target="../ink/ink1620.xml"/><Relationship Id="rId120" Type="http://schemas.openxmlformats.org/officeDocument/2006/relationships/image" Target="../media/image1138.png"/><Relationship Id="rId141" Type="http://schemas.openxmlformats.org/officeDocument/2006/relationships/customXml" Target="../ink/ink1642.xml"/><Relationship Id="rId7" Type="http://schemas.openxmlformats.org/officeDocument/2006/relationships/customXml" Target="../ink/ink1575.xml"/><Relationship Id="rId162" Type="http://schemas.openxmlformats.org/officeDocument/2006/relationships/image" Target="../media/image1159.png"/><Relationship Id="rId183" Type="http://schemas.openxmlformats.org/officeDocument/2006/relationships/customXml" Target="../ink/ink1663.xml"/><Relationship Id="rId218" Type="http://schemas.openxmlformats.org/officeDocument/2006/relationships/image" Target="../media/image1187.png"/><Relationship Id="rId239" Type="http://schemas.openxmlformats.org/officeDocument/2006/relationships/customXml" Target="../ink/ink1691.xml"/><Relationship Id="rId250" Type="http://schemas.openxmlformats.org/officeDocument/2006/relationships/image" Target="../media/image1203.png"/><Relationship Id="rId271" Type="http://schemas.openxmlformats.org/officeDocument/2006/relationships/customXml" Target="../ink/ink1707.xml"/><Relationship Id="rId292" Type="http://schemas.openxmlformats.org/officeDocument/2006/relationships/image" Target="../media/image1224.png"/><Relationship Id="rId306" Type="http://schemas.openxmlformats.org/officeDocument/2006/relationships/image" Target="../media/image1231.png"/><Relationship Id="rId24" Type="http://schemas.openxmlformats.org/officeDocument/2006/relationships/image" Target="../media/image1090.png"/><Relationship Id="rId45" Type="http://schemas.openxmlformats.org/officeDocument/2006/relationships/customXml" Target="../ink/ink1594.xml"/><Relationship Id="rId66" Type="http://schemas.openxmlformats.org/officeDocument/2006/relationships/image" Target="../media/image1111.png"/><Relationship Id="rId87" Type="http://schemas.openxmlformats.org/officeDocument/2006/relationships/customXml" Target="../ink/ink1615.xml"/><Relationship Id="rId110" Type="http://schemas.openxmlformats.org/officeDocument/2006/relationships/image" Target="../media/image1133.png"/><Relationship Id="rId131" Type="http://schemas.openxmlformats.org/officeDocument/2006/relationships/customXml" Target="../ink/ink1637.xml"/><Relationship Id="rId152" Type="http://schemas.openxmlformats.org/officeDocument/2006/relationships/image" Target="../media/image1154.png"/><Relationship Id="rId173" Type="http://schemas.openxmlformats.org/officeDocument/2006/relationships/customXml" Target="../ink/ink1658.xml"/><Relationship Id="rId194" Type="http://schemas.openxmlformats.org/officeDocument/2006/relationships/image" Target="../media/image1175.png"/><Relationship Id="rId208" Type="http://schemas.openxmlformats.org/officeDocument/2006/relationships/image" Target="../media/image1182.png"/><Relationship Id="rId229" Type="http://schemas.openxmlformats.org/officeDocument/2006/relationships/customXml" Target="../ink/ink1686.xml"/><Relationship Id="rId240" Type="http://schemas.openxmlformats.org/officeDocument/2006/relationships/image" Target="../media/image1198.png"/><Relationship Id="rId261" Type="http://schemas.openxmlformats.org/officeDocument/2006/relationships/customXml" Target="../ink/ink1702.xml"/><Relationship Id="rId14" Type="http://schemas.openxmlformats.org/officeDocument/2006/relationships/image" Target="../media/image1085.png"/><Relationship Id="rId35" Type="http://schemas.openxmlformats.org/officeDocument/2006/relationships/customXml" Target="../ink/ink1589.xml"/><Relationship Id="rId56" Type="http://schemas.openxmlformats.org/officeDocument/2006/relationships/image" Target="../media/image1106.png"/><Relationship Id="rId77" Type="http://schemas.openxmlformats.org/officeDocument/2006/relationships/customXml" Target="../ink/ink1610.xml"/><Relationship Id="rId100" Type="http://schemas.openxmlformats.org/officeDocument/2006/relationships/image" Target="../media/image1128.png"/><Relationship Id="rId282" Type="http://schemas.openxmlformats.org/officeDocument/2006/relationships/image" Target="../media/image1219.png"/><Relationship Id="rId317" Type="http://schemas.openxmlformats.org/officeDocument/2006/relationships/customXml" Target="../ink/ink1730.xml"/><Relationship Id="rId8" Type="http://schemas.openxmlformats.org/officeDocument/2006/relationships/image" Target="../media/image1082.png"/><Relationship Id="rId98" Type="http://schemas.openxmlformats.org/officeDocument/2006/relationships/image" Target="../media/image1127.png"/><Relationship Id="rId121" Type="http://schemas.openxmlformats.org/officeDocument/2006/relationships/customXml" Target="../ink/ink1632.xml"/><Relationship Id="rId142" Type="http://schemas.openxmlformats.org/officeDocument/2006/relationships/image" Target="../media/image1149.png"/><Relationship Id="rId163" Type="http://schemas.openxmlformats.org/officeDocument/2006/relationships/customXml" Target="../ink/ink1653.xml"/><Relationship Id="rId184" Type="http://schemas.openxmlformats.org/officeDocument/2006/relationships/image" Target="../media/image1170.png"/><Relationship Id="rId219" Type="http://schemas.openxmlformats.org/officeDocument/2006/relationships/customXml" Target="../ink/ink1681.xml"/><Relationship Id="rId230" Type="http://schemas.openxmlformats.org/officeDocument/2006/relationships/image" Target="../media/image1193.png"/><Relationship Id="rId251" Type="http://schemas.openxmlformats.org/officeDocument/2006/relationships/customXml" Target="../ink/ink1697.xml"/><Relationship Id="rId25" Type="http://schemas.openxmlformats.org/officeDocument/2006/relationships/customXml" Target="../ink/ink1584.xml"/><Relationship Id="rId46" Type="http://schemas.openxmlformats.org/officeDocument/2006/relationships/image" Target="../media/image1101.png"/><Relationship Id="rId67" Type="http://schemas.openxmlformats.org/officeDocument/2006/relationships/customXml" Target="../ink/ink1605.xml"/><Relationship Id="rId272" Type="http://schemas.openxmlformats.org/officeDocument/2006/relationships/image" Target="../media/image1214.png"/><Relationship Id="rId293" Type="http://schemas.openxmlformats.org/officeDocument/2006/relationships/customXml" Target="../ink/ink1718.xml"/><Relationship Id="rId307" Type="http://schemas.openxmlformats.org/officeDocument/2006/relationships/customXml" Target="../ink/ink1725.xml"/><Relationship Id="rId88" Type="http://schemas.openxmlformats.org/officeDocument/2006/relationships/image" Target="../media/image1122.png"/><Relationship Id="rId111" Type="http://schemas.openxmlformats.org/officeDocument/2006/relationships/customXml" Target="../ink/ink1627.xml"/><Relationship Id="rId132" Type="http://schemas.openxmlformats.org/officeDocument/2006/relationships/image" Target="../media/image1144.png"/><Relationship Id="rId153" Type="http://schemas.openxmlformats.org/officeDocument/2006/relationships/customXml" Target="../ink/ink1648.xml"/><Relationship Id="rId174" Type="http://schemas.openxmlformats.org/officeDocument/2006/relationships/image" Target="../media/image1165.png"/><Relationship Id="rId195" Type="http://schemas.openxmlformats.org/officeDocument/2006/relationships/customXml" Target="../ink/ink1669.xml"/><Relationship Id="rId209" Type="http://schemas.openxmlformats.org/officeDocument/2006/relationships/customXml" Target="../ink/ink1676.xml"/><Relationship Id="rId220" Type="http://schemas.openxmlformats.org/officeDocument/2006/relationships/image" Target="../media/image1188.png"/><Relationship Id="rId241" Type="http://schemas.openxmlformats.org/officeDocument/2006/relationships/customXml" Target="../ink/ink1692.xml"/><Relationship Id="rId15" Type="http://schemas.openxmlformats.org/officeDocument/2006/relationships/customXml" Target="../ink/ink1579.xml"/><Relationship Id="rId36" Type="http://schemas.openxmlformats.org/officeDocument/2006/relationships/image" Target="../media/image1096.png"/><Relationship Id="rId57" Type="http://schemas.openxmlformats.org/officeDocument/2006/relationships/customXml" Target="../ink/ink1600.xml"/><Relationship Id="rId262" Type="http://schemas.openxmlformats.org/officeDocument/2006/relationships/image" Target="../media/image1209.png"/><Relationship Id="rId283" Type="http://schemas.openxmlformats.org/officeDocument/2006/relationships/customXml" Target="../ink/ink1713.xml"/><Relationship Id="rId318" Type="http://schemas.openxmlformats.org/officeDocument/2006/relationships/image" Target="../media/image1237.png"/><Relationship Id="rId78" Type="http://schemas.openxmlformats.org/officeDocument/2006/relationships/image" Target="../media/image1117.png"/><Relationship Id="rId99" Type="http://schemas.openxmlformats.org/officeDocument/2006/relationships/customXml" Target="../ink/ink1621.xml"/><Relationship Id="rId101" Type="http://schemas.openxmlformats.org/officeDocument/2006/relationships/customXml" Target="../ink/ink1622.xml"/><Relationship Id="rId122" Type="http://schemas.openxmlformats.org/officeDocument/2006/relationships/image" Target="../media/image1139.png"/><Relationship Id="rId143" Type="http://schemas.openxmlformats.org/officeDocument/2006/relationships/customXml" Target="../ink/ink1643.xml"/><Relationship Id="rId164" Type="http://schemas.openxmlformats.org/officeDocument/2006/relationships/image" Target="../media/image1160.png"/><Relationship Id="rId185" Type="http://schemas.openxmlformats.org/officeDocument/2006/relationships/customXml" Target="../ink/ink1664.xml"/><Relationship Id="rId9" Type="http://schemas.openxmlformats.org/officeDocument/2006/relationships/customXml" Target="../ink/ink1576.xml"/><Relationship Id="rId210" Type="http://schemas.openxmlformats.org/officeDocument/2006/relationships/image" Target="../media/image1183.png"/><Relationship Id="rId26" Type="http://schemas.openxmlformats.org/officeDocument/2006/relationships/image" Target="../media/image1091.png"/><Relationship Id="rId231" Type="http://schemas.openxmlformats.org/officeDocument/2006/relationships/customXml" Target="../ink/ink1687.xml"/><Relationship Id="rId252" Type="http://schemas.openxmlformats.org/officeDocument/2006/relationships/image" Target="../media/image1204.png"/><Relationship Id="rId273" Type="http://schemas.openxmlformats.org/officeDocument/2006/relationships/customXml" Target="../ink/ink1708.xml"/><Relationship Id="rId294" Type="http://schemas.openxmlformats.org/officeDocument/2006/relationships/image" Target="../media/image1225.png"/><Relationship Id="rId308" Type="http://schemas.openxmlformats.org/officeDocument/2006/relationships/image" Target="../media/image1232.png"/><Relationship Id="rId47" Type="http://schemas.openxmlformats.org/officeDocument/2006/relationships/customXml" Target="../ink/ink1595.xml"/><Relationship Id="rId68" Type="http://schemas.openxmlformats.org/officeDocument/2006/relationships/image" Target="../media/image1112.png"/><Relationship Id="rId89" Type="http://schemas.openxmlformats.org/officeDocument/2006/relationships/customXml" Target="../ink/ink1616.xml"/><Relationship Id="rId112" Type="http://schemas.openxmlformats.org/officeDocument/2006/relationships/image" Target="../media/image1134.png"/><Relationship Id="rId133" Type="http://schemas.openxmlformats.org/officeDocument/2006/relationships/customXml" Target="../ink/ink1638.xml"/><Relationship Id="rId154" Type="http://schemas.openxmlformats.org/officeDocument/2006/relationships/image" Target="../media/image1155.png"/><Relationship Id="rId175" Type="http://schemas.openxmlformats.org/officeDocument/2006/relationships/customXml" Target="../ink/ink1659.xml"/><Relationship Id="rId196" Type="http://schemas.openxmlformats.org/officeDocument/2006/relationships/image" Target="../media/image1176.png"/><Relationship Id="rId200" Type="http://schemas.openxmlformats.org/officeDocument/2006/relationships/image" Target="../media/image1178.png"/><Relationship Id="rId16" Type="http://schemas.openxmlformats.org/officeDocument/2006/relationships/image" Target="../media/image1086.png"/><Relationship Id="rId221" Type="http://schemas.openxmlformats.org/officeDocument/2006/relationships/customXml" Target="../ink/ink1682.xml"/><Relationship Id="rId242" Type="http://schemas.openxmlformats.org/officeDocument/2006/relationships/image" Target="../media/image1199.png"/><Relationship Id="rId263" Type="http://schemas.openxmlformats.org/officeDocument/2006/relationships/customXml" Target="../ink/ink1703.xml"/><Relationship Id="rId284" Type="http://schemas.openxmlformats.org/officeDocument/2006/relationships/image" Target="../media/image1220.png"/><Relationship Id="rId37" Type="http://schemas.openxmlformats.org/officeDocument/2006/relationships/customXml" Target="../ink/ink1590.xml"/><Relationship Id="rId58" Type="http://schemas.openxmlformats.org/officeDocument/2006/relationships/image" Target="../media/image1107.png"/><Relationship Id="rId79" Type="http://schemas.openxmlformats.org/officeDocument/2006/relationships/customXml" Target="../ink/ink1611.xml"/><Relationship Id="rId102" Type="http://schemas.openxmlformats.org/officeDocument/2006/relationships/image" Target="../media/image1129.png"/><Relationship Id="rId123" Type="http://schemas.openxmlformats.org/officeDocument/2006/relationships/customXml" Target="../ink/ink1633.xml"/><Relationship Id="rId144" Type="http://schemas.openxmlformats.org/officeDocument/2006/relationships/image" Target="../media/image1150.png"/><Relationship Id="rId90" Type="http://schemas.openxmlformats.org/officeDocument/2006/relationships/image" Target="../media/image1123.png"/><Relationship Id="rId165" Type="http://schemas.openxmlformats.org/officeDocument/2006/relationships/customXml" Target="../ink/ink1654.xml"/><Relationship Id="rId186" Type="http://schemas.openxmlformats.org/officeDocument/2006/relationships/image" Target="../media/image1171.png"/><Relationship Id="rId211" Type="http://schemas.openxmlformats.org/officeDocument/2006/relationships/customXml" Target="../ink/ink1677.xml"/><Relationship Id="rId232" Type="http://schemas.openxmlformats.org/officeDocument/2006/relationships/image" Target="../media/image1194.png"/><Relationship Id="rId253" Type="http://schemas.openxmlformats.org/officeDocument/2006/relationships/customXml" Target="../ink/ink1698.xml"/><Relationship Id="rId274" Type="http://schemas.openxmlformats.org/officeDocument/2006/relationships/image" Target="../media/image1215.png"/><Relationship Id="rId295" Type="http://schemas.openxmlformats.org/officeDocument/2006/relationships/customXml" Target="../ink/ink1719.xml"/><Relationship Id="rId309" Type="http://schemas.openxmlformats.org/officeDocument/2006/relationships/customXml" Target="../ink/ink1726.xml"/><Relationship Id="rId27" Type="http://schemas.openxmlformats.org/officeDocument/2006/relationships/customXml" Target="../ink/ink1585.xml"/><Relationship Id="rId48" Type="http://schemas.openxmlformats.org/officeDocument/2006/relationships/image" Target="../media/image1102.png"/><Relationship Id="rId69" Type="http://schemas.openxmlformats.org/officeDocument/2006/relationships/customXml" Target="../ink/ink1606.xml"/><Relationship Id="rId113" Type="http://schemas.openxmlformats.org/officeDocument/2006/relationships/customXml" Target="../ink/ink1628.xml"/><Relationship Id="rId134" Type="http://schemas.openxmlformats.org/officeDocument/2006/relationships/image" Target="../media/image1145.png"/><Relationship Id="rId80" Type="http://schemas.openxmlformats.org/officeDocument/2006/relationships/image" Target="../media/image1118.png"/><Relationship Id="rId155" Type="http://schemas.openxmlformats.org/officeDocument/2006/relationships/customXml" Target="../ink/ink1649.xml"/><Relationship Id="rId176" Type="http://schemas.openxmlformats.org/officeDocument/2006/relationships/image" Target="../media/image1166.png"/><Relationship Id="rId197" Type="http://schemas.openxmlformats.org/officeDocument/2006/relationships/customXml" Target="../ink/ink1670.xml"/><Relationship Id="rId201" Type="http://schemas.openxmlformats.org/officeDocument/2006/relationships/customXml" Target="../ink/ink1672.xml"/><Relationship Id="rId222" Type="http://schemas.openxmlformats.org/officeDocument/2006/relationships/image" Target="../media/image1189.png"/><Relationship Id="rId243" Type="http://schemas.openxmlformats.org/officeDocument/2006/relationships/customXml" Target="../ink/ink1693.xml"/><Relationship Id="rId264" Type="http://schemas.openxmlformats.org/officeDocument/2006/relationships/image" Target="../media/image1210.png"/><Relationship Id="rId285" Type="http://schemas.openxmlformats.org/officeDocument/2006/relationships/customXml" Target="../ink/ink1714.xml"/><Relationship Id="rId17" Type="http://schemas.openxmlformats.org/officeDocument/2006/relationships/customXml" Target="../ink/ink1580.xml"/><Relationship Id="rId38" Type="http://schemas.openxmlformats.org/officeDocument/2006/relationships/image" Target="../media/image1097.png"/><Relationship Id="rId59" Type="http://schemas.openxmlformats.org/officeDocument/2006/relationships/customXml" Target="../ink/ink1601.xml"/><Relationship Id="rId103" Type="http://schemas.openxmlformats.org/officeDocument/2006/relationships/customXml" Target="../ink/ink1623.xml"/><Relationship Id="rId124" Type="http://schemas.openxmlformats.org/officeDocument/2006/relationships/image" Target="../media/image1140.png"/><Relationship Id="rId310" Type="http://schemas.openxmlformats.org/officeDocument/2006/relationships/image" Target="../media/image1233.png"/><Relationship Id="rId70" Type="http://schemas.openxmlformats.org/officeDocument/2006/relationships/image" Target="../media/image1113.png"/><Relationship Id="rId91" Type="http://schemas.openxmlformats.org/officeDocument/2006/relationships/customXml" Target="../ink/ink1617.xml"/><Relationship Id="rId145" Type="http://schemas.openxmlformats.org/officeDocument/2006/relationships/customXml" Target="../ink/ink1644.xml"/><Relationship Id="rId166" Type="http://schemas.openxmlformats.org/officeDocument/2006/relationships/image" Target="../media/image1161.png"/><Relationship Id="rId187" Type="http://schemas.openxmlformats.org/officeDocument/2006/relationships/customXml" Target="../ink/ink1665.xml"/><Relationship Id="rId1" Type="http://schemas.openxmlformats.org/officeDocument/2006/relationships/slideLayout" Target="../slideLayouts/slideLayout3.xml"/><Relationship Id="rId212" Type="http://schemas.openxmlformats.org/officeDocument/2006/relationships/image" Target="../media/image1184.png"/><Relationship Id="rId233" Type="http://schemas.openxmlformats.org/officeDocument/2006/relationships/customXml" Target="../ink/ink1688.xml"/><Relationship Id="rId254" Type="http://schemas.openxmlformats.org/officeDocument/2006/relationships/image" Target="../media/image1205.png"/><Relationship Id="rId28" Type="http://schemas.openxmlformats.org/officeDocument/2006/relationships/image" Target="../media/image1092.png"/><Relationship Id="rId49" Type="http://schemas.openxmlformats.org/officeDocument/2006/relationships/customXml" Target="../ink/ink1596.xml"/><Relationship Id="rId114" Type="http://schemas.openxmlformats.org/officeDocument/2006/relationships/image" Target="../media/image1135.png"/><Relationship Id="rId275" Type="http://schemas.openxmlformats.org/officeDocument/2006/relationships/customXml" Target="../ink/ink1709.xml"/><Relationship Id="rId296" Type="http://schemas.openxmlformats.org/officeDocument/2006/relationships/image" Target="../media/image1226.png"/><Relationship Id="rId300" Type="http://schemas.openxmlformats.org/officeDocument/2006/relationships/image" Target="../media/image1228.png"/><Relationship Id="rId60" Type="http://schemas.openxmlformats.org/officeDocument/2006/relationships/image" Target="../media/image1108.png"/><Relationship Id="rId81" Type="http://schemas.openxmlformats.org/officeDocument/2006/relationships/customXml" Target="../ink/ink1612.xml"/><Relationship Id="rId135" Type="http://schemas.openxmlformats.org/officeDocument/2006/relationships/customXml" Target="../ink/ink1639.xml"/><Relationship Id="rId156" Type="http://schemas.openxmlformats.org/officeDocument/2006/relationships/image" Target="../media/image1156.png"/><Relationship Id="rId177" Type="http://schemas.openxmlformats.org/officeDocument/2006/relationships/customXml" Target="../ink/ink1660.xml"/><Relationship Id="rId198" Type="http://schemas.openxmlformats.org/officeDocument/2006/relationships/image" Target="../media/image1177.png"/><Relationship Id="rId202" Type="http://schemas.openxmlformats.org/officeDocument/2006/relationships/image" Target="../media/image1179.png"/><Relationship Id="rId223" Type="http://schemas.openxmlformats.org/officeDocument/2006/relationships/customXml" Target="../ink/ink1683.xml"/><Relationship Id="rId244" Type="http://schemas.openxmlformats.org/officeDocument/2006/relationships/image" Target="../media/image1200.png"/><Relationship Id="rId18" Type="http://schemas.openxmlformats.org/officeDocument/2006/relationships/image" Target="../media/image1087.png"/><Relationship Id="rId39" Type="http://schemas.openxmlformats.org/officeDocument/2006/relationships/customXml" Target="../ink/ink1591.xml"/><Relationship Id="rId265" Type="http://schemas.openxmlformats.org/officeDocument/2006/relationships/customXml" Target="../ink/ink1704.xml"/><Relationship Id="rId286" Type="http://schemas.openxmlformats.org/officeDocument/2006/relationships/image" Target="../media/image1221.png"/><Relationship Id="rId50" Type="http://schemas.openxmlformats.org/officeDocument/2006/relationships/image" Target="../media/image1103.png"/><Relationship Id="rId104" Type="http://schemas.openxmlformats.org/officeDocument/2006/relationships/image" Target="../media/image1130.png"/><Relationship Id="rId125" Type="http://schemas.openxmlformats.org/officeDocument/2006/relationships/customXml" Target="../ink/ink1634.xml"/><Relationship Id="rId146" Type="http://schemas.openxmlformats.org/officeDocument/2006/relationships/image" Target="../media/image1151.png"/><Relationship Id="rId167" Type="http://schemas.openxmlformats.org/officeDocument/2006/relationships/customXml" Target="../ink/ink1655.xml"/><Relationship Id="rId188" Type="http://schemas.openxmlformats.org/officeDocument/2006/relationships/image" Target="../media/image1172.png"/><Relationship Id="rId311" Type="http://schemas.openxmlformats.org/officeDocument/2006/relationships/customXml" Target="../ink/ink1727.xml"/><Relationship Id="rId71" Type="http://schemas.openxmlformats.org/officeDocument/2006/relationships/customXml" Target="../ink/ink1607.xml"/><Relationship Id="rId92" Type="http://schemas.openxmlformats.org/officeDocument/2006/relationships/image" Target="../media/image1124.png"/><Relationship Id="rId213" Type="http://schemas.openxmlformats.org/officeDocument/2006/relationships/customXml" Target="../ink/ink1678.xml"/><Relationship Id="rId234" Type="http://schemas.openxmlformats.org/officeDocument/2006/relationships/image" Target="../media/image1195.png"/><Relationship Id="rId2" Type="http://schemas.openxmlformats.org/officeDocument/2006/relationships/image" Target="../media/image1079.png"/><Relationship Id="rId29" Type="http://schemas.openxmlformats.org/officeDocument/2006/relationships/customXml" Target="../ink/ink1586.xml"/><Relationship Id="rId255" Type="http://schemas.openxmlformats.org/officeDocument/2006/relationships/customXml" Target="../ink/ink1699.xml"/><Relationship Id="rId276" Type="http://schemas.openxmlformats.org/officeDocument/2006/relationships/image" Target="../media/image1216.png"/><Relationship Id="rId297" Type="http://schemas.openxmlformats.org/officeDocument/2006/relationships/customXml" Target="../ink/ink1720.xml"/><Relationship Id="rId40" Type="http://schemas.openxmlformats.org/officeDocument/2006/relationships/image" Target="../media/image1098.png"/><Relationship Id="rId115" Type="http://schemas.openxmlformats.org/officeDocument/2006/relationships/customXml" Target="../ink/ink1629.xml"/><Relationship Id="rId136" Type="http://schemas.openxmlformats.org/officeDocument/2006/relationships/image" Target="../media/image1146.png"/><Relationship Id="rId157" Type="http://schemas.openxmlformats.org/officeDocument/2006/relationships/customXml" Target="../ink/ink1650.xml"/><Relationship Id="rId178" Type="http://schemas.openxmlformats.org/officeDocument/2006/relationships/image" Target="../media/image1167.png"/><Relationship Id="rId301" Type="http://schemas.openxmlformats.org/officeDocument/2006/relationships/customXml" Target="../ink/ink1722.xml"/><Relationship Id="rId61" Type="http://schemas.openxmlformats.org/officeDocument/2006/relationships/customXml" Target="../ink/ink1602.xml"/><Relationship Id="rId82" Type="http://schemas.openxmlformats.org/officeDocument/2006/relationships/image" Target="../media/image1119.png"/><Relationship Id="rId199" Type="http://schemas.openxmlformats.org/officeDocument/2006/relationships/customXml" Target="../ink/ink1671.xml"/><Relationship Id="rId203" Type="http://schemas.openxmlformats.org/officeDocument/2006/relationships/customXml" Target="../ink/ink1673.xml"/><Relationship Id="rId19" Type="http://schemas.openxmlformats.org/officeDocument/2006/relationships/customXml" Target="../ink/ink1581.xml"/><Relationship Id="rId224" Type="http://schemas.openxmlformats.org/officeDocument/2006/relationships/image" Target="../media/image1190.png"/><Relationship Id="rId245" Type="http://schemas.openxmlformats.org/officeDocument/2006/relationships/customXml" Target="../ink/ink1694.xml"/><Relationship Id="rId266" Type="http://schemas.openxmlformats.org/officeDocument/2006/relationships/image" Target="../media/image1211.png"/><Relationship Id="rId287" Type="http://schemas.openxmlformats.org/officeDocument/2006/relationships/customXml" Target="../ink/ink1715.xml"/><Relationship Id="rId30" Type="http://schemas.openxmlformats.org/officeDocument/2006/relationships/image" Target="../media/image1093.png"/><Relationship Id="rId105" Type="http://schemas.openxmlformats.org/officeDocument/2006/relationships/customXml" Target="../ink/ink1624.xml"/><Relationship Id="rId126" Type="http://schemas.openxmlformats.org/officeDocument/2006/relationships/image" Target="../media/image1141.png"/><Relationship Id="rId147" Type="http://schemas.openxmlformats.org/officeDocument/2006/relationships/customXml" Target="../ink/ink1645.xml"/><Relationship Id="rId168" Type="http://schemas.openxmlformats.org/officeDocument/2006/relationships/image" Target="../media/image1162.png"/><Relationship Id="rId312" Type="http://schemas.openxmlformats.org/officeDocument/2006/relationships/image" Target="../media/image1234.png"/><Relationship Id="rId51" Type="http://schemas.openxmlformats.org/officeDocument/2006/relationships/customXml" Target="../ink/ink1597.xml"/><Relationship Id="rId72" Type="http://schemas.openxmlformats.org/officeDocument/2006/relationships/image" Target="../media/image1114.png"/><Relationship Id="rId93" Type="http://schemas.openxmlformats.org/officeDocument/2006/relationships/customXml" Target="../ink/ink1618.xml"/><Relationship Id="rId189" Type="http://schemas.openxmlformats.org/officeDocument/2006/relationships/customXml" Target="../ink/ink1666.xml"/><Relationship Id="rId3" Type="http://schemas.openxmlformats.org/officeDocument/2006/relationships/customXml" Target="../ink/ink1573.xml"/><Relationship Id="rId214" Type="http://schemas.openxmlformats.org/officeDocument/2006/relationships/image" Target="../media/image1185.png"/><Relationship Id="rId235" Type="http://schemas.openxmlformats.org/officeDocument/2006/relationships/customXml" Target="../ink/ink1689.xml"/><Relationship Id="rId256" Type="http://schemas.openxmlformats.org/officeDocument/2006/relationships/image" Target="../media/image1206.png"/><Relationship Id="rId277" Type="http://schemas.openxmlformats.org/officeDocument/2006/relationships/customXml" Target="../ink/ink1710.xml"/><Relationship Id="rId298" Type="http://schemas.openxmlformats.org/officeDocument/2006/relationships/image" Target="../media/image1227.png"/><Relationship Id="rId116" Type="http://schemas.openxmlformats.org/officeDocument/2006/relationships/image" Target="../media/image1136.png"/><Relationship Id="rId137" Type="http://schemas.openxmlformats.org/officeDocument/2006/relationships/customXml" Target="../ink/ink1640.xml"/><Relationship Id="rId158" Type="http://schemas.openxmlformats.org/officeDocument/2006/relationships/image" Target="../media/image1157.png"/><Relationship Id="rId302" Type="http://schemas.openxmlformats.org/officeDocument/2006/relationships/image" Target="../media/image1229.png"/><Relationship Id="rId20" Type="http://schemas.openxmlformats.org/officeDocument/2006/relationships/image" Target="../media/image1088.png"/><Relationship Id="rId41" Type="http://schemas.openxmlformats.org/officeDocument/2006/relationships/customXml" Target="../ink/ink1592.xml"/><Relationship Id="rId62" Type="http://schemas.openxmlformats.org/officeDocument/2006/relationships/image" Target="../media/image1109.png"/><Relationship Id="rId83" Type="http://schemas.openxmlformats.org/officeDocument/2006/relationships/customXml" Target="../ink/ink1613.xml"/><Relationship Id="rId179" Type="http://schemas.openxmlformats.org/officeDocument/2006/relationships/customXml" Target="../ink/ink1661.xml"/><Relationship Id="rId190" Type="http://schemas.openxmlformats.org/officeDocument/2006/relationships/image" Target="../media/image1173.png"/><Relationship Id="rId204" Type="http://schemas.openxmlformats.org/officeDocument/2006/relationships/image" Target="../media/image1180.png"/><Relationship Id="rId225" Type="http://schemas.openxmlformats.org/officeDocument/2006/relationships/customXml" Target="../ink/ink1684.xml"/><Relationship Id="rId246" Type="http://schemas.openxmlformats.org/officeDocument/2006/relationships/image" Target="../media/image1201.png"/><Relationship Id="rId267" Type="http://schemas.openxmlformats.org/officeDocument/2006/relationships/customXml" Target="../ink/ink1705.xml"/><Relationship Id="rId288" Type="http://schemas.openxmlformats.org/officeDocument/2006/relationships/image" Target="../media/image1222.png"/><Relationship Id="rId106" Type="http://schemas.openxmlformats.org/officeDocument/2006/relationships/image" Target="../media/image1131.png"/><Relationship Id="rId127" Type="http://schemas.openxmlformats.org/officeDocument/2006/relationships/customXml" Target="../ink/ink1635.xml"/><Relationship Id="rId313" Type="http://schemas.openxmlformats.org/officeDocument/2006/relationships/customXml" Target="../ink/ink1728.xml"/><Relationship Id="rId10" Type="http://schemas.openxmlformats.org/officeDocument/2006/relationships/image" Target="../media/image1083.png"/><Relationship Id="rId31" Type="http://schemas.openxmlformats.org/officeDocument/2006/relationships/customXml" Target="../ink/ink1587.xml"/><Relationship Id="rId52" Type="http://schemas.openxmlformats.org/officeDocument/2006/relationships/image" Target="../media/image1104.png"/><Relationship Id="rId73" Type="http://schemas.openxmlformats.org/officeDocument/2006/relationships/customXml" Target="../ink/ink1608.xml"/><Relationship Id="rId94" Type="http://schemas.openxmlformats.org/officeDocument/2006/relationships/image" Target="../media/image1125.png"/><Relationship Id="rId148" Type="http://schemas.openxmlformats.org/officeDocument/2006/relationships/image" Target="../media/image1152.png"/><Relationship Id="rId169" Type="http://schemas.openxmlformats.org/officeDocument/2006/relationships/customXml" Target="../ink/ink1656.xml"/><Relationship Id="rId4" Type="http://schemas.openxmlformats.org/officeDocument/2006/relationships/image" Target="../media/image1080.png"/><Relationship Id="rId180" Type="http://schemas.openxmlformats.org/officeDocument/2006/relationships/image" Target="../media/image1168.png"/><Relationship Id="rId215" Type="http://schemas.openxmlformats.org/officeDocument/2006/relationships/customXml" Target="../ink/ink1679.xml"/><Relationship Id="rId236" Type="http://schemas.openxmlformats.org/officeDocument/2006/relationships/image" Target="../media/image1196.png"/><Relationship Id="rId257" Type="http://schemas.openxmlformats.org/officeDocument/2006/relationships/customXml" Target="../ink/ink1700.xml"/><Relationship Id="rId278" Type="http://schemas.openxmlformats.org/officeDocument/2006/relationships/image" Target="../media/image1217.png"/><Relationship Id="rId303" Type="http://schemas.openxmlformats.org/officeDocument/2006/relationships/customXml" Target="../ink/ink1723.xml"/><Relationship Id="rId42" Type="http://schemas.openxmlformats.org/officeDocument/2006/relationships/image" Target="../media/image1099.png"/><Relationship Id="rId84" Type="http://schemas.openxmlformats.org/officeDocument/2006/relationships/image" Target="../media/image1120.png"/><Relationship Id="rId138" Type="http://schemas.openxmlformats.org/officeDocument/2006/relationships/image" Target="../media/image1147.png"/><Relationship Id="rId191" Type="http://schemas.openxmlformats.org/officeDocument/2006/relationships/customXml" Target="../ink/ink1667.xml"/><Relationship Id="rId205" Type="http://schemas.openxmlformats.org/officeDocument/2006/relationships/customXml" Target="../ink/ink1674.xml"/><Relationship Id="rId247" Type="http://schemas.openxmlformats.org/officeDocument/2006/relationships/customXml" Target="../ink/ink1695.xml"/><Relationship Id="rId107" Type="http://schemas.openxmlformats.org/officeDocument/2006/relationships/customXml" Target="../ink/ink1625.xml"/><Relationship Id="rId289" Type="http://schemas.openxmlformats.org/officeDocument/2006/relationships/customXml" Target="../ink/ink1716.xml"/><Relationship Id="rId11" Type="http://schemas.openxmlformats.org/officeDocument/2006/relationships/customXml" Target="../ink/ink1577.xml"/><Relationship Id="rId53" Type="http://schemas.openxmlformats.org/officeDocument/2006/relationships/customXml" Target="../ink/ink1598.xml"/><Relationship Id="rId149" Type="http://schemas.openxmlformats.org/officeDocument/2006/relationships/customXml" Target="../ink/ink1646.xml"/><Relationship Id="rId314" Type="http://schemas.openxmlformats.org/officeDocument/2006/relationships/image" Target="../media/image1235.png"/><Relationship Id="rId95" Type="http://schemas.openxmlformats.org/officeDocument/2006/relationships/customXml" Target="../ink/ink1619.xml"/><Relationship Id="rId160" Type="http://schemas.openxmlformats.org/officeDocument/2006/relationships/image" Target="../media/image1158.png"/><Relationship Id="rId216" Type="http://schemas.openxmlformats.org/officeDocument/2006/relationships/image" Target="../media/image1186.png"/><Relationship Id="rId258" Type="http://schemas.openxmlformats.org/officeDocument/2006/relationships/image" Target="../media/image1207.png"/><Relationship Id="rId22" Type="http://schemas.openxmlformats.org/officeDocument/2006/relationships/image" Target="../media/image1089.png"/><Relationship Id="rId64" Type="http://schemas.openxmlformats.org/officeDocument/2006/relationships/image" Target="../media/image1110.png"/><Relationship Id="rId118" Type="http://schemas.openxmlformats.org/officeDocument/2006/relationships/image" Target="../media/image1137.png"/><Relationship Id="rId171" Type="http://schemas.openxmlformats.org/officeDocument/2006/relationships/customXml" Target="../ink/ink1657.xml"/><Relationship Id="rId227" Type="http://schemas.openxmlformats.org/officeDocument/2006/relationships/customXml" Target="../ink/ink1685.xml"/><Relationship Id="rId269" Type="http://schemas.openxmlformats.org/officeDocument/2006/relationships/customXml" Target="../ink/ink1706.xml"/><Relationship Id="rId33" Type="http://schemas.openxmlformats.org/officeDocument/2006/relationships/customXml" Target="../ink/ink1588.xml"/><Relationship Id="rId129" Type="http://schemas.openxmlformats.org/officeDocument/2006/relationships/customXml" Target="../ink/ink1636.xml"/><Relationship Id="rId280" Type="http://schemas.openxmlformats.org/officeDocument/2006/relationships/image" Target="../media/image1218.png"/><Relationship Id="rId75" Type="http://schemas.openxmlformats.org/officeDocument/2006/relationships/customXml" Target="../ink/ink1609.xml"/><Relationship Id="rId140" Type="http://schemas.openxmlformats.org/officeDocument/2006/relationships/image" Target="../media/image1148.png"/><Relationship Id="rId182" Type="http://schemas.openxmlformats.org/officeDocument/2006/relationships/image" Target="../media/image1169.png"/><Relationship Id="rId6" Type="http://schemas.openxmlformats.org/officeDocument/2006/relationships/image" Target="../media/image1081.png"/><Relationship Id="rId238" Type="http://schemas.openxmlformats.org/officeDocument/2006/relationships/image" Target="../media/image1197.png"/><Relationship Id="rId291" Type="http://schemas.openxmlformats.org/officeDocument/2006/relationships/customXml" Target="../ink/ink1717.xml"/><Relationship Id="rId305" Type="http://schemas.openxmlformats.org/officeDocument/2006/relationships/customXml" Target="../ink/ink1724.xml"/><Relationship Id="rId44" Type="http://schemas.openxmlformats.org/officeDocument/2006/relationships/image" Target="../media/image1100.png"/><Relationship Id="rId86" Type="http://schemas.openxmlformats.org/officeDocument/2006/relationships/image" Target="../media/image1121.png"/><Relationship Id="rId151" Type="http://schemas.openxmlformats.org/officeDocument/2006/relationships/customXml" Target="../ink/ink1647.xml"/><Relationship Id="rId193" Type="http://schemas.openxmlformats.org/officeDocument/2006/relationships/customXml" Target="../ink/ink1668.xml"/><Relationship Id="rId207" Type="http://schemas.openxmlformats.org/officeDocument/2006/relationships/customXml" Target="../ink/ink1675.xml"/><Relationship Id="rId249" Type="http://schemas.openxmlformats.org/officeDocument/2006/relationships/customXml" Target="../ink/ink1696.xml"/></Relationships>
</file>

<file path=ppt/slides/_rels/slide18.xml.rels><?xml version="1.0" encoding="UTF-8" standalone="yes"?>
<Relationships xmlns="http://schemas.openxmlformats.org/package/2006/relationships"><Relationship Id="rId117" Type="http://schemas.openxmlformats.org/officeDocument/2006/relationships/image" Target="../media/image5560.png"/><Relationship Id="rId299" Type="http://schemas.openxmlformats.org/officeDocument/2006/relationships/image" Target="../media/image6470.png"/><Relationship Id="rId21" Type="http://schemas.openxmlformats.org/officeDocument/2006/relationships/image" Target="../media/image5080.png"/><Relationship Id="rId63" Type="http://schemas.openxmlformats.org/officeDocument/2006/relationships/image" Target="../media/image5290.png"/><Relationship Id="rId159" Type="http://schemas.openxmlformats.org/officeDocument/2006/relationships/image" Target="../media/image5770.png"/><Relationship Id="rId324" Type="http://schemas.openxmlformats.org/officeDocument/2006/relationships/customXml" Target="../ink/ink1892.xml"/><Relationship Id="rId366" Type="http://schemas.openxmlformats.org/officeDocument/2006/relationships/customXml" Target="../ink/ink1913.xml"/><Relationship Id="rId170" Type="http://schemas.openxmlformats.org/officeDocument/2006/relationships/customXml" Target="../ink/ink1815.xml"/><Relationship Id="rId226" Type="http://schemas.openxmlformats.org/officeDocument/2006/relationships/customXml" Target="../ink/ink1843.xml"/><Relationship Id="rId433" Type="http://schemas.openxmlformats.org/officeDocument/2006/relationships/image" Target="../media/image7140.png"/><Relationship Id="rId268" Type="http://schemas.openxmlformats.org/officeDocument/2006/relationships/customXml" Target="../ink/ink1864.xml"/><Relationship Id="rId32" Type="http://schemas.openxmlformats.org/officeDocument/2006/relationships/customXml" Target="../ink/ink1746.xml"/><Relationship Id="rId74" Type="http://schemas.openxmlformats.org/officeDocument/2006/relationships/customXml" Target="../ink/ink1767.xml"/><Relationship Id="rId128" Type="http://schemas.openxmlformats.org/officeDocument/2006/relationships/customXml" Target="../ink/ink1794.xml"/><Relationship Id="rId335" Type="http://schemas.openxmlformats.org/officeDocument/2006/relationships/image" Target="../media/image6650.png"/><Relationship Id="rId377" Type="http://schemas.openxmlformats.org/officeDocument/2006/relationships/image" Target="../media/image6860.png"/><Relationship Id="rId5" Type="http://schemas.openxmlformats.org/officeDocument/2006/relationships/image" Target="../media/image50010.png"/><Relationship Id="rId181" Type="http://schemas.openxmlformats.org/officeDocument/2006/relationships/image" Target="../media/image5880.png"/><Relationship Id="rId237" Type="http://schemas.openxmlformats.org/officeDocument/2006/relationships/image" Target="../media/image6160.png"/><Relationship Id="rId402" Type="http://schemas.openxmlformats.org/officeDocument/2006/relationships/customXml" Target="../ink/ink1931.xml"/><Relationship Id="rId279" Type="http://schemas.openxmlformats.org/officeDocument/2006/relationships/image" Target="../media/image6370.png"/><Relationship Id="rId444" Type="http://schemas.openxmlformats.org/officeDocument/2006/relationships/customXml" Target="../ink/ink1952.xml"/><Relationship Id="rId43" Type="http://schemas.openxmlformats.org/officeDocument/2006/relationships/image" Target="../media/image5190.png"/><Relationship Id="rId139" Type="http://schemas.openxmlformats.org/officeDocument/2006/relationships/image" Target="../media/image5670.png"/><Relationship Id="rId290" Type="http://schemas.openxmlformats.org/officeDocument/2006/relationships/customXml" Target="../ink/ink1875.xml"/><Relationship Id="rId304" Type="http://schemas.openxmlformats.org/officeDocument/2006/relationships/customXml" Target="../ink/ink1882.xml"/><Relationship Id="rId346" Type="http://schemas.openxmlformats.org/officeDocument/2006/relationships/customXml" Target="../ink/ink1903.xml"/><Relationship Id="rId388" Type="http://schemas.openxmlformats.org/officeDocument/2006/relationships/customXml" Target="../ink/ink1924.xml"/><Relationship Id="rId85" Type="http://schemas.openxmlformats.org/officeDocument/2006/relationships/image" Target="../media/image5400.png"/><Relationship Id="rId150" Type="http://schemas.openxmlformats.org/officeDocument/2006/relationships/customXml" Target="../ink/ink1805.xml"/><Relationship Id="rId192" Type="http://schemas.openxmlformats.org/officeDocument/2006/relationships/customXml" Target="../ink/ink1826.xml"/><Relationship Id="rId206" Type="http://schemas.openxmlformats.org/officeDocument/2006/relationships/customXml" Target="../ink/ink1833.xml"/><Relationship Id="rId413" Type="http://schemas.openxmlformats.org/officeDocument/2006/relationships/image" Target="../media/image7040.png"/><Relationship Id="rId248" Type="http://schemas.openxmlformats.org/officeDocument/2006/relationships/customXml" Target="../ink/ink1854.xml"/><Relationship Id="rId12" Type="http://schemas.openxmlformats.org/officeDocument/2006/relationships/customXml" Target="../ink/ink1736.xml"/><Relationship Id="rId108" Type="http://schemas.openxmlformats.org/officeDocument/2006/relationships/customXml" Target="../ink/ink1784.xml"/><Relationship Id="rId315" Type="http://schemas.openxmlformats.org/officeDocument/2006/relationships/image" Target="../media/image6550.png"/><Relationship Id="rId357" Type="http://schemas.openxmlformats.org/officeDocument/2006/relationships/image" Target="../media/image6760.png"/><Relationship Id="rId54" Type="http://schemas.openxmlformats.org/officeDocument/2006/relationships/customXml" Target="../ink/ink1757.xml"/><Relationship Id="rId96" Type="http://schemas.openxmlformats.org/officeDocument/2006/relationships/customXml" Target="../ink/ink1778.xml"/><Relationship Id="rId161" Type="http://schemas.openxmlformats.org/officeDocument/2006/relationships/image" Target="../media/image5780.png"/><Relationship Id="rId217" Type="http://schemas.openxmlformats.org/officeDocument/2006/relationships/image" Target="../media/image6060.png"/><Relationship Id="rId399" Type="http://schemas.openxmlformats.org/officeDocument/2006/relationships/image" Target="../media/image6970.png"/><Relationship Id="rId259" Type="http://schemas.openxmlformats.org/officeDocument/2006/relationships/image" Target="../media/image6270.png"/><Relationship Id="rId424" Type="http://schemas.openxmlformats.org/officeDocument/2006/relationships/customXml" Target="../ink/ink1942.xml"/><Relationship Id="rId23" Type="http://schemas.openxmlformats.org/officeDocument/2006/relationships/image" Target="../media/image5090.png"/><Relationship Id="rId119" Type="http://schemas.openxmlformats.org/officeDocument/2006/relationships/image" Target="../media/image5570.png"/><Relationship Id="rId270" Type="http://schemas.openxmlformats.org/officeDocument/2006/relationships/customXml" Target="../ink/ink1865.xml"/><Relationship Id="rId326" Type="http://schemas.openxmlformats.org/officeDocument/2006/relationships/customXml" Target="../ink/ink1893.xml"/><Relationship Id="rId65" Type="http://schemas.openxmlformats.org/officeDocument/2006/relationships/image" Target="../media/image5300.png"/><Relationship Id="rId130" Type="http://schemas.openxmlformats.org/officeDocument/2006/relationships/customXml" Target="../ink/ink1795.xml"/><Relationship Id="rId368" Type="http://schemas.openxmlformats.org/officeDocument/2006/relationships/customXml" Target="../ink/ink1914.xml"/><Relationship Id="rId172" Type="http://schemas.openxmlformats.org/officeDocument/2006/relationships/customXml" Target="../ink/ink1816.xml"/><Relationship Id="rId228" Type="http://schemas.openxmlformats.org/officeDocument/2006/relationships/customXml" Target="../ink/ink1844.xml"/><Relationship Id="rId435" Type="http://schemas.openxmlformats.org/officeDocument/2006/relationships/image" Target="../media/image7150.png"/><Relationship Id="rId281" Type="http://schemas.openxmlformats.org/officeDocument/2006/relationships/image" Target="../media/image6380.png"/><Relationship Id="rId337" Type="http://schemas.openxmlformats.org/officeDocument/2006/relationships/image" Target="../media/image6660.png"/><Relationship Id="rId34" Type="http://schemas.openxmlformats.org/officeDocument/2006/relationships/customXml" Target="../ink/ink1747.xml"/><Relationship Id="rId76" Type="http://schemas.openxmlformats.org/officeDocument/2006/relationships/customXml" Target="../ink/ink1768.xml"/><Relationship Id="rId141" Type="http://schemas.openxmlformats.org/officeDocument/2006/relationships/image" Target="../media/image5680.png"/><Relationship Id="rId379" Type="http://schemas.openxmlformats.org/officeDocument/2006/relationships/image" Target="../media/image6870.png"/><Relationship Id="rId7" Type="http://schemas.openxmlformats.org/officeDocument/2006/relationships/image" Target="../media/image50110.png"/><Relationship Id="rId183" Type="http://schemas.openxmlformats.org/officeDocument/2006/relationships/image" Target="../media/image5890.png"/><Relationship Id="rId239" Type="http://schemas.openxmlformats.org/officeDocument/2006/relationships/image" Target="../media/image6170.png"/><Relationship Id="rId390" Type="http://schemas.openxmlformats.org/officeDocument/2006/relationships/customXml" Target="../ink/ink1925.xml"/><Relationship Id="rId404" Type="http://schemas.openxmlformats.org/officeDocument/2006/relationships/customXml" Target="../ink/ink1932.xml"/><Relationship Id="rId446" Type="http://schemas.openxmlformats.org/officeDocument/2006/relationships/customXml" Target="../ink/ink1953.xml"/><Relationship Id="rId250" Type="http://schemas.openxmlformats.org/officeDocument/2006/relationships/customXml" Target="../ink/ink1855.xml"/><Relationship Id="rId292" Type="http://schemas.openxmlformats.org/officeDocument/2006/relationships/customXml" Target="../ink/ink1876.xml"/><Relationship Id="rId306" Type="http://schemas.openxmlformats.org/officeDocument/2006/relationships/customXml" Target="../ink/ink1883.xml"/><Relationship Id="rId45" Type="http://schemas.openxmlformats.org/officeDocument/2006/relationships/image" Target="../media/image5200.png"/><Relationship Id="rId87" Type="http://schemas.openxmlformats.org/officeDocument/2006/relationships/image" Target="../media/image5411.png"/><Relationship Id="rId110" Type="http://schemas.openxmlformats.org/officeDocument/2006/relationships/customXml" Target="../ink/ink1785.xml"/><Relationship Id="rId348" Type="http://schemas.openxmlformats.org/officeDocument/2006/relationships/customXml" Target="../ink/ink1904.xml"/><Relationship Id="rId152" Type="http://schemas.openxmlformats.org/officeDocument/2006/relationships/customXml" Target="../ink/ink1806.xml"/><Relationship Id="rId194" Type="http://schemas.openxmlformats.org/officeDocument/2006/relationships/customXml" Target="../ink/ink1827.xml"/><Relationship Id="rId208" Type="http://schemas.openxmlformats.org/officeDocument/2006/relationships/customXml" Target="../ink/ink1834.xml"/><Relationship Id="rId415" Type="http://schemas.openxmlformats.org/officeDocument/2006/relationships/image" Target="../media/image7050.png"/><Relationship Id="rId261" Type="http://schemas.openxmlformats.org/officeDocument/2006/relationships/image" Target="../media/image6280.png"/><Relationship Id="rId14" Type="http://schemas.openxmlformats.org/officeDocument/2006/relationships/customXml" Target="../ink/ink1737.xml"/><Relationship Id="rId56" Type="http://schemas.openxmlformats.org/officeDocument/2006/relationships/customXml" Target="../ink/ink1758.xml"/><Relationship Id="rId317" Type="http://schemas.openxmlformats.org/officeDocument/2006/relationships/image" Target="../media/image6560.png"/><Relationship Id="rId359" Type="http://schemas.openxmlformats.org/officeDocument/2006/relationships/image" Target="../media/image6770.png"/><Relationship Id="rId98" Type="http://schemas.openxmlformats.org/officeDocument/2006/relationships/customXml" Target="../ink/ink1779.xml"/><Relationship Id="rId121" Type="http://schemas.openxmlformats.org/officeDocument/2006/relationships/image" Target="../media/image5580.png"/><Relationship Id="rId163" Type="http://schemas.openxmlformats.org/officeDocument/2006/relationships/image" Target="../media/image5790.png"/><Relationship Id="rId219" Type="http://schemas.openxmlformats.org/officeDocument/2006/relationships/image" Target="../media/image6070.png"/><Relationship Id="rId370" Type="http://schemas.openxmlformats.org/officeDocument/2006/relationships/customXml" Target="../ink/ink1915.xml"/><Relationship Id="rId426" Type="http://schemas.openxmlformats.org/officeDocument/2006/relationships/customXml" Target="../ink/ink1943.xml"/><Relationship Id="rId230" Type="http://schemas.openxmlformats.org/officeDocument/2006/relationships/customXml" Target="../ink/ink1845.xml"/><Relationship Id="rId25" Type="http://schemas.openxmlformats.org/officeDocument/2006/relationships/image" Target="../media/image5101.png"/><Relationship Id="rId67" Type="http://schemas.openxmlformats.org/officeDocument/2006/relationships/image" Target="../media/image5311.png"/><Relationship Id="rId272" Type="http://schemas.openxmlformats.org/officeDocument/2006/relationships/customXml" Target="../ink/ink1866.xml"/><Relationship Id="rId328" Type="http://schemas.openxmlformats.org/officeDocument/2006/relationships/customXml" Target="../ink/ink1894.xml"/><Relationship Id="rId132" Type="http://schemas.openxmlformats.org/officeDocument/2006/relationships/customXml" Target="../ink/ink1796.xml"/><Relationship Id="rId174" Type="http://schemas.openxmlformats.org/officeDocument/2006/relationships/customXml" Target="../ink/ink1817.xml"/><Relationship Id="rId381" Type="http://schemas.openxmlformats.org/officeDocument/2006/relationships/image" Target="../media/image6880.png"/><Relationship Id="rId241" Type="http://schemas.openxmlformats.org/officeDocument/2006/relationships/image" Target="../media/image6180.png"/><Relationship Id="rId437" Type="http://schemas.openxmlformats.org/officeDocument/2006/relationships/image" Target="../media/image7160.png"/><Relationship Id="rId36" Type="http://schemas.openxmlformats.org/officeDocument/2006/relationships/customXml" Target="../ink/ink1748.xml"/><Relationship Id="rId283" Type="http://schemas.openxmlformats.org/officeDocument/2006/relationships/image" Target="../media/image6390.png"/><Relationship Id="rId339" Type="http://schemas.openxmlformats.org/officeDocument/2006/relationships/image" Target="../media/image6670.png"/><Relationship Id="rId78" Type="http://schemas.openxmlformats.org/officeDocument/2006/relationships/customXml" Target="../ink/ink1769.xml"/><Relationship Id="rId101" Type="http://schemas.openxmlformats.org/officeDocument/2006/relationships/image" Target="../media/image5480.png"/><Relationship Id="rId143" Type="http://schemas.openxmlformats.org/officeDocument/2006/relationships/image" Target="../media/image5690.png"/><Relationship Id="rId185" Type="http://schemas.openxmlformats.org/officeDocument/2006/relationships/image" Target="../media/image5900.png"/><Relationship Id="rId350" Type="http://schemas.openxmlformats.org/officeDocument/2006/relationships/customXml" Target="../ink/ink1905.xml"/><Relationship Id="rId406" Type="http://schemas.openxmlformats.org/officeDocument/2006/relationships/customXml" Target="../ink/ink1933.xml"/><Relationship Id="rId9" Type="http://schemas.openxmlformats.org/officeDocument/2006/relationships/image" Target="../media/image50210.png"/><Relationship Id="rId210" Type="http://schemas.openxmlformats.org/officeDocument/2006/relationships/customXml" Target="../ink/ink1835.xml"/><Relationship Id="rId392" Type="http://schemas.openxmlformats.org/officeDocument/2006/relationships/customXml" Target="../ink/ink1926.xml"/><Relationship Id="rId448" Type="http://schemas.openxmlformats.org/officeDocument/2006/relationships/customXml" Target="../ink/ink1954.xml"/><Relationship Id="rId252" Type="http://schemas.openxmlformats.org/officeDocument/2006/relationships/customXml" Target="../ink/ink1856.xml"/><Relationship Id="rId294" Type="http://schemas.openxmlformats.org/officeDocument/2006/relationships/customXml" Target="../ink/ink1877.xml"/><Relationship Id="rId308" Type="http://schemas.openxmlformats.org/officeDocument/2006/relationships/customXml" Target="../ink/ink1884.xml"/><Relationship Id="rId47" Type="http://schemas.openxmlformats.org/officeDocument/2006/relationships/image" Target="../media/image5211.png"/><Relationship Id="rId89" Type="http://schemas.openxmlformats.org/officeDocument/2006/relationships/image" Target="../media/image5420.png"/><Relationship Id="rId112" Type="http://schemas.openxmlformats.org/officeDocument/2006/relationships/customXml" Target="../ink/ink1786.xml"/><Relationship Id="rId154" Type="http://schemas.openxmlformats.org/officeDocument/2006/relationships/customXml" Target="../ink/ink1807.xml"/><Relationship Id="rId361" Type="http://schemas.openxmlformats.org/officeDocument/2006/relationships/image" Target="../media/image6780.png"/><Relationship Id="rId196" Type="http://schemas.openxmlformats.org/officeDocument/2006/relationships/customXml" Target="../ink/ink1828.xml"/><Relationship Id="rId417" Type="http://schemas.openxmlformats.org/officeDocument/2006/relationships/image" Target="../media/image7060.png"/><Relationship Id="rId16" Type="http://schemas.openxmlformats.org/officeDocument/2006/relationships/customXml" Target="../ink/ink1738.xml"/><Relationship Id="rId221" Type="http://schemas.openxmlformats.org/officeDocument/2006/relationships/image" Target="../media/image6080.png"/><Relationship Id="rId263" Type="http://schemas.openxmlformats.org/officeDocument/2006/relationships/image" Target="../media/image6290.png"/><Relationship Id="rId319" Type="http://schemas.openxmlformats.org/officeDocument/2006/relationships/image" Target="../media/image6570.png"/><Relationship Id="rId58" Type="http://schemas.openxmlformats.org/officeDocument/2006/relationships/customXml" Target="../ink/ink1759.xml"/><Relationship Id="rId123" Type="http://schemas.openxmlformats.org/officeDocument/2006/relationships/image" Target="../media/image5590.png"/><Relationship Id="rId330" Type="http://schemas.openxmlformats.org/officeDocument/2006/relationships/customXml" Target="../ink/ink1895.xml"/><Relationship Id="rId165" Type="http://schemas.openxmlformats.org/officeDocument/2006/relationships/image" Target="../media/image5800.png"/><Relationship Id="rId372" Type="http://schemas.openxmlformats.org/officeDocument/2006/relationships/customXml" Target="../ink/ink1916.xml"/><Relationship Id="rId428" Type="http://schemas.openxmlformats.org/officeDocument/2006/relationships/customXml" Target="../ink/ink1944.xml"/><Relationship Id="rId232" Type="http://schemas.openxmlformats.org/officeDocument/2006/relationships/customXml" Target="../ink/ink1846.xml"/><Relationship Id="rId274" Type="http://schemas.openxmlformats.org/officeDocument/2006/relationships/customXml" Target="../ink/ink1867.xml"/><Relationship Id="rId27" Type="http://schemas.openxmlformats.org/officeDocument/2006/relationships/image" Target="../media/image5111.png"/><Relationship Id="rId69" Type="http://schemas.openxmlformats.org/officeDocument/2006/relationships/image" Target="../media/image5320.png"/><Relationship Id="rId134" Type="http://schemas.openxmlformats.org/officeDocument/2006/relationships/customXml" Target="../ink/ink1797.xml"/><Relationship Id="rId80" Type="http://schemas.openxmlformats.org/officeDocument/2006/relationships/customXml" Target="../ink/ink1770.xml"/><Relationship Id="rId176" Type="http://schemas.openxmlformats.org/officeDocument/2006/relationships/customXml" Target="../ink/ink1818.xml"/><Relationship Id="rId341" Type="http://schemas.openxmlformats.org/officeDocument/2006/relationships/image" Target="../media/image6680.png"/><Relationship Id="rId383" Type="http://schemas.openxmlformats.org/officeDocument/2006/relationships/image" Target="../media/image6890.png"/><Relationship Id="rId439" Type="http://schemas.openxmlformats.org/officeDocument/2006/relationships/image" Target="../media/image7170.png"/><Relationship Id="rId201" Type="http://schemas.openxmlformats.org/officeDocument/2006/relationships/image" Target="../media/image5980.png"/><Relationship Id="rId243" Type="http://schemas.openxmlformats.org/officeDocument/2006/relationships/image" Target="../media/image6190.png"/><Relationship Id="rId285" Type="http://schemas.openxmlformats.org/officeDocument/2006/relationships/image" Target="../media/image6400.png"/><Relationship Id="rId450" Type="http://schemas.openxmlformats.org/officeDocument/2006/relationships/customXml" Target="../ink/ink1955.xml"/><Relationship Id="rId38" Type="http://schemas.openxmlformats.org/officeDocument/2006/relationships/customXml" Target="../ink/ink1749.xml"/><Relationship Id="rId103" Type="http://schemas.openxmlformats.org/officeDocument/2006/relationships/image" Target="../media/image5490.png"/><Relationship Id="rId310" Type="http://schemas.openxmlformats.org/officeDocument/2006/relationships/customXml" Target="../ink/ink1885.xml"/><Relationship Id="rId91" Type="http://schemas.openxmlformats.org/officeDocument/2006/relationships/image" Target="../media/image5430.png"/><Relationship Id="rId145" Type="http://schemas.openxmlformats.org/officeDocument/2006/relationships/image" Target="../media/image5700.png"/><Relationship Id="rId187" Type="http://schemas.openxmlformats.org/officeDocument/2006/relationships/image" Target="../media/image5911.png"/><Relationship Id="rId352" Type="http://schemas.openxmlformats.org/officeDocument/2006/relationships/customXml" Target="../ink/ink1906.xml"/><Relationship Id="rId394" Type="http://schemas.openxmlformats.org/officeDocument/2006/relationships/customXml" Target="../ink/ink1927.xml"/><Relationship Id="rId408" Type="http://schemas.openxmlformats.org/officeDocument/2006/relationships/customXml" Target="../ink/ink1934.xml"/><Relationship Id="rId212" Type="http://schemas.openxmlformats.org/officeDocument/2006/relationships/customXml" Target="../ink/ink1836.xml"/><Relationship Id="rId254" Type="http://schemas.openxmlformats.org/officeDocument/2006/relationships/customXml" Target="../ink/ink1857.xml"/><Relationship Id="rId49" Type="http://schemas.openxmlformats.org/officeDocument/2006/relationships/image" Target="../media/image5220.png"/><Relationship Id="rId114" Type="http://schemas.openxmlformats.org/officeDocument/2006/relationships/customXml" Target="../ink/ink1787.xml"/><Relationship Id="rId296" Type="http://schemas.openxmlformats.org/officeDocument/2006/relationships/customXml" Target="../ink/ink1878.xml"/><Relationship Id="rId60" Type="http://schemas.openxmlformats.org/officeDocument/2006/relationships/customXml" Target="../ink/ink1760.xml"/><Relationship Id="rId156" Type="http://schemas.openxmlformats.org/officeDocument/2006/relationships/customXml" Target="../ink/ink1808.xml"/><Relationship Id="rId198" Type="http://schemas.openxmlformats.org/officeDocument/2006/relationships/customXml" Target="../ink/ink1829.xml"/><Relationship Id="rId321" Type="http://schemas.openxmlformats.org/officeDocument/2006/relationships/image" Target="../media/image6580.png"/><Relationship Id="rId363" Type="http://schemas.openxmlformats.org/officeDocument/2006/relationships/image" Target="../media/image6790.png"/><Relationship Id="rId419" Type="http://schemas.openxmlformats.org/officeDocument/2006/relationships/image" Target="../media/image7070.png"/><Relationship Id="rId223" Type="http://schemas.openxmlformats.org/officeDocument/2006/relationships/image" Target="../media/image6090.png"/><Relationship Id="rId430" Type="http://schemas.openxmlformats.org/officeDocument/2006/relationships/customXml" Target="../ink/ink1945.xml"/><Relationship Id="rId18" Type="http://schemas.openxmlformats.org/officeDocument/2006/relationships/customXml" Target="../ink/ink1739.xml"/><Relationship Id="rId265" Type="http://schemas.openxmlformats.org/officeDocument/2006/relationships/image" Target="../media/image6300.png"/><Relationship Id="rId125" Type="http://schemas.openxmlformats.org/officeDocument/2006/relationships/image" Target="../media/image5600.png"/><Relationship Id="rId167" Type="http://schemas.openxmlformats.org/officeDocument/2006/relationships/image" Target="../media/image5811.png"/><Relationship Id="rId332" Type="http://schemas.openxmlformats.org/officeDocument/2006/relationships/customXml" Target="../ink/ink1896.xml"/><Relationship Id="rId374" Type="http://schemas.openxmlformats.org/officeDocument/2006/relationships/customXml" Target="../ink/ink1917.xml"/><Relationship Id="rId71" Type="http://schemas.openxmlformats.org/officeDocument/2006/relationships/image" Target="../media/image5330.png"/><Relationship Id="rId92" Type="http://schemas.openxmlformats.org/officeDocument/2006/relationships/customXml" Target="../ink/ink1776.xml"/><Relationship Id="rId213" Type="http://schemas.openxmlformats.org/officeDocument/2006/relationships/image" Target="../media/image6040.png"/><Relationship Id="rId234" Type="http://schemas.openxmlformats.org/officeDocument/2006/relationships/customXml" Target="../ink/ink1847.xml"/><Relationship Id="rId420" Type="http://schemas.openxmlformats.org/officeDocument/2006/relationships/customXml" Target="../ink/ink1940.xml"/><Relationship Id="rId2" Type="http://schemas.openxmlformats.org/officeDocument/2006/relationships/customXml" Target="../ink/ink1731.xml"/><Relationship Id="rId29" Type="http://schemas.openxmlformats.org/officeDocument/2006/relationships/image" Target="../media/image5120.png"/><Relationship Id="rId255" Type="http://schemas.openxmlformats.org/officeDocument/2006/relationships/image" Target="../media/image6250.png"/><Relationship Id="rId276" Type="http://schemas.openxmlformats.org/officeDocument/2006/relationships/customXml" Target="../ink/ink1868.xml"/><Relationship Id="rId297" Type="http://schemas.openxmlformats.org/officeDocument/2006/relationships/image" Target="../media/image6460.png"/><Relationship Id="rId441" Type="http://schemas.openxmlformats.org/officeDocument/2006/relationships/image" Target="../media/image7180.png"/><Relationship Id="rId40" Type="http://schemas.openxmlformats.org/officeDocument/2006/relationships/customXml" Target="../ink/ink1750.xml"/><Relationship Id="rId115" Type="http://schemas.openxmlformats.org/officeDocument/2006/relationships/image" Target="../media/image5550.png"/><Relationship Id="rId136" Type="http://schemas.openxmlformats.org/officeDocument/2006/relationships/customXml" Target="../ink/ink1798.xml"/><Relationship Id="rId157" Type="http://schemas.openxmlformats.org/officeDocument/2006/relationships/image" Target="../media/image5760.png"/><Relationship Id="rId178" Type="http://schemas.openxmlformats.org/officeDocument/2006/relationships/customXml" Target="../ink/ink1819.xml"/><Relationship Id="rId301" Type="http://schemas.openxmlformats.org/officeDocument/2006/relationships/image" Target="../media/image6480.png"/><Relationship Id="rId322" Type="http://schemas.openxmlformats.org/officeDocument/2006/relationships/customXml" Target="../ink/ink1891.xml"/><Relationship Id="rId343" Type="http://schemas.openxmlformats.org/officeDocument/2006/relationships/image" Target="../media/image6690.png"/><Relationship Id="rId364" Type="http://schemas.openxmlformats.org/officeDocument/2006/relationships/customXml" Target="../ink/ink1912.xml"/><Relationship Id="rId61" Type="http://schemas.openxmlformats.org/officeDocument/2006/relationships/image" Target="../media/image5280.png"/><Relationship Id="rId82" Type="http://schemas.openxmlformats.org/officeDocument/2006/relationships/customXml" Target="../ink/ink1771.xml"/><Relationship Id="rId199" Type="http://schemas.openxmlformats.org/officeDocument/2006/relationships/image" Target="../media/image5970.png"/><Relationship Id="rId203" Type="http://schemas.openxmlformats.org/officeDocument/2006/relationships/image" Target="../media/image5990.png"/><Relationship Id="rId385" Type="http://schemas.openxmlformats.org/officeDocument/2006/relationships/image" Target="../media/image6900.png"/><Relationship Id="rId19" Type="http://schemas.openxmlformats.org/officeDocument/2006/relationships/image" Target="../media/image5070.png"/><Relationship Id="rId224" Type="http://schemas.openxmlformats.org/officeDocument/2006/relationships/customXml" Target="../ink/ink1842.xml"/><Relationship Id="rId245" Type="http://schemas.openxmlformats.org/officeDocument/2006/relationships/image" Target="../media/image6200.png"/><Relationship Id="rId266" Type="http://schemas.openxmlformats.org/officeDocument/2006/relationships/customXml" Target="../ink/ink1863.xml"/><Relationship Id="rId287" Type="http://schemas.openxmlformats.org/officeDocument/2006/relationships/image" Target="../media/image6411.png"/><Relationship Id="rId410" Type="http://schemas.openxmlformats.org/officeDocument/2006/relationships/customXml" Target="../ink/ink1935.xml"/><Relationship Id="rId431" Type="http://schemas.openxmlformats.org/officeDocument/2006/relationships/image" Target="../media/image7130.png"/><Relationship Id="rId452" Type="http://schemas.openxmlformats.org/officeDocument/2006/relationships/customXml" Target="../ink/ink1956.xml"/><Relationship Id="rId30" Type="http://schemas.openxmlformats.org/officeDocument/2006/relationships/customXml" Target="../ink/ink1745.xml"/><Relationship Id="rId105" Type="http://schemas.openxmlformats.org/officeDocument/2006/relationships/image" Target="../media/image5500.png"/><Relationship Id="rId126" Type="http://schemas.openxmlformats.org/officeDocument/2006/relationships/customXml" Target="../ink/ink1793.xml"/><Relationship Id="rId147" Type="http://schemas.openxmlformats.org/officeDocument/2006/relationships/image" Target="../media/image5711.png"/><Relationship Id="rId168" Type="http://schemas.openxmlformats.org/officeDocument/2006/relationships/customXml" Target="../ink/ink1814.xml"/><Relationship Id="rId312" Type="http://schemas.openxmlformats.org/officeDocument/2006/relationships/customXml" Target="../ink/ink1886.xml"/><Relationship Id="rId333" Type="http://schemas.openxmlformats.org/officeDocument/2006/relationships/image" Target="../media/image6640.png"/><Relationship Id="rId354" Type="http://schemas.openxmlformats.org/officeDocument/2006/relationships/customXml" Target="../ink/ink1907.xml"/><Relationship Id="rId51" Type="http://schemas.openxmlformats.org/officeDocument/2006/relationships/image" Target="../media/image5230.png"/><Relationship Id="rId72" Type="http://schemas.openxmlformats.org/officeDocument/2006/relationships/customXml" Target="../ink/ink1766.xml"/><Relationship Id="rId93" Type="http://schemas.openxmlformats.org/officeDocument/2006/relationships/image" Target="../media/image5440.png"/><Relationship Id="rId189" Type="http://schemas.openxmlformats.org/officeDocument/2006/relationships/image" Target="../media/image5920.png"/><Relationship Id="rId375" Type="http://schemas.openxmlformats.org/officeDocument/2006/relationships/image" Target="../media/image6850.png"/><Relationship Id="rId396" Type="http://schemas.openxmlformats.org/officeDocument/2006/relationships/customXml" Target="../ink/ink1928.xml"/><Relationship Id="rId3" Type="http://schemas.openxmlformats.org/officeDocument/2006/relationships/image" Target="../media/image49910.png"/><Relationship Id="rId214" Type="http://schemas.openxmlformats.org/officeDocument/2006/relationships/customXml" Target="../ink/ink1837.xml"/><Relationship Id="rId235" Type="http://schemas.openxmlformats.org/officeDocument/2006/relationships/image" Target="../media/image6150.png"/><Relationship Id="rId256" Type="http://schemas.openxmlformats.org/officeDocument/2006/relationships/customXml" Target="../ink/ink1858.xml"/><Relationship Id="rId277" Type="http://schemas.openxmlformats.org/officeDocument/2006/relationships/image" Target="../media/image6360.png"/><Relationship Id="rId298" Type="http://schemas.openxmlformats.org/officeDocument/2006/relationships/customXml" Target="../ink/ink1879.xml"/><Relationship Id="rId400" Type="http://schemas.openxmlformats.org/officeDocument/2006/relationships/customXml" Target="../ink/ink1930.xml"/><Relationship Id="rId421" Type="http://schemas.openxmlformats.org/officeDocument/2006/relationships/image" Target="../media/image7080.png"/><Relationship Id="rId442" Type="http://schemas.openxmlformats.org/officeDocument/2006/relationships/customXml" Target="../ink/ink1951.xml"/><Relationship Id="rId116" Type="http://schemas.openxmlformats.org/officeDocument/2006/relationships/customXml" Target="../ink/ink1788.xml"/><Relationship Id="rId137" Type="http://schemas.openxmlformats.org/officeDocument/2006/relationships/image" Target="../media/image5660.png"/><Relationship Id="rId158" Type="http://schemas.openxmlformats.org/officeDocument/2006/relationships/customXml" Target="../ink/ink1809.xml"/><Relationship Id="rId302" Type="http://schemas.openxmlformats.org/officeDocument/2006/relationships/customXml" Target="../ink/ink1881.xml"/><Relationship Id="rId323" Type="http://schemas.openxmlformats.org/officeDocument/2006/relationships/image" Target="../media/image6590.png"/><Relationship Id="rId344" Type="http://schemas.openxmlformats.org/officeDocument/2006/relationships/customXml" Target="../ink/ink1902.xml"/><Relationship Id="rId20" Type="http://schemas.openxmlformats.org/officeDocument/2006/relationships/customXml" Target="../ink/ink1740.xml"/><Relationship Id="rId41" Type="http://schemas.openxmlformats.org/officeDocument/2006/relationships/image" Target="../media/image5180.png"/><Relationship Id="rId62" Type="http://schemas.openxmlformats.org/officeDocument/2006/relationships/customXml" Target="../ink/ink1761.xml"/><Relationship Id="rId83" Type="http://schemas.openxmlformats.org/officeDocument/2006/relationships/image" Target="../media/image5390.png"/><Relationship Id="rId179" Type="http://schemas.openxmlformats.org/officeDocument/2006/relationships/image" Target="../media/image5870.png"/><Relationship Id="rId365" Type="http://schemas.openxmlformats.org/officeDocument/2006/relationships/image" Target="../media/image6800.png"/><Relationship Id="rId386" Type="http://schemas.openxmlformats.org/officeDocument/2006/relationships/customXml" Target="../ink/ink1923.xml"/><Relationship Id="rId190" Type="http://schemas.openxmlformats.org/officeDocument/2006/relationships/customXml" Target="../ink/ink1825.xml"/><Relationship Id="rId204" Type="http://schemas.openxmlformats.org/officeDocument/2006/relationships/customXml" Target="../ink/ink1832.xml"/><Relationship Id="rId225" Type="http://schemas.openxmlformats.org/officeDocument/2006/relationships/image" Target="../media/image6101.png"/><Relationship Id="rId246" Type="http://schemas.openxmlformats.org/officeDocument/2006/relationships/customXml" Target="../ink/ink1853.xml"/><Relationship Id="rId267" Type="http://schemas.openxmlformats.org/officeDocument/2006/relationships/image" Target="../media/image6311.png"/><Relationship Id="rId288" Type="http://schemas.openxmlformats.org/officeDocument/2006/relationships/customXml" Target="../ink/ink1874.xml"/><Relationship Id="rId411" Type="http://schemas.openxmlformats.org/officeDocument/2006/relationships/image" Target="../media/image7030.png"/><Relationship Id="rId432" Type="http://schemas.openxmlformats.org/officeDocument/2006/relationships/customXml" Target="../ink/ink1946.xml"/><Relationship Id="rId453" Type="http://schemas.openxmlformats.org/officeDocument/2006/relationships/image" Target="../media/image7240.png"/><Relationship Id="rId106" Type="http://schemas.openxmlformats.org/officeDocument/2006/relationships/customXml" Target="../ink/ink1783.xml"/><Relationship Id="rId127" Type="http://schemas.openxmlformats.org/officeDocument/2006/relationships/image" Target="../media/image5611.png"/><Relationship Id="rId313" Type="http://schemas.openxmlformats.org/officeDocument/2006/relationships/image" Target="../media/image6540.png"/><Relationship Id="rId10" Type="http://schemas.openxmlformats.org/officeDocument/2006/relationships/customXml" Target="../ink/ink1735.xml"/><Relationship Id="rId31" Type="http://schemas.openxmlformats.org/officeDocument/2006/relationships/image" Target="../media/image5130.png"/><Relationship Id="rId52" Type="http://schemas.openxmlformats.org/officeDocument/2006/relationships/customXml" Target="../ink/ink1756.xml"/><Relationship Id="rId73" Type="http://schemas.openxmlformats.org/officeDocument/2006/relationships/image" Target="../media/image5340.png"/><Relationship Id="rId94" Type="http://schemas.openxmlformats.org/officeDocument/2006/relationships/customXml" Target="../ink/ink1777.xml"/><Relationship Id="rId148" Type="http://schemas.openxmlformats.org/officeDocument/2006/relationships/customXml" Target="../ink/ink1804.xml"/><Relationship Id="rId169" Type="http://schemas.openxmlformats.org/officeDocument/2006/relationships/image" Target="../media/image5820.png"/><Relationship Id="rId334" Type="http://schemas.openxmlformats.org/officeDocument/2006/relationships/customXml" Target="../ink/ink1897.xml"/><Relationship Id="rId355" Type="http://schemas.openxmlformats.org/officeDocument/2006/relationships/image" Target="../media/image6750.png"/><Relationship Id="rId376" Type="http://schemas.openxmlformats.org/officeDocument/2006/relationships/customXml" Target="../ink/ink1918.xml"/><Relationship Id="rId397" Type="http://schemas.openxmlformats.org/officeDocument/2006/relationships/image" Target="../media/image6960.png"/><Relationship Id="rId4" Type="http://schemas.openxmlformats.org/officeDocument/2006/relationships/customXml" Target="../ink/ink1732.xml"/><Relationship Id="rId180" Type="http://schemas.openxmlformats.org/officeDocument/2006/relationships/customXml" Target="../ink/ink1820.xml"/><Relationship Id="rId215" Type="http://schemas.openxmlformats.org/officeDocument/2006/relationships/image" Target="../media/image6050.png"/><Relationship Id="rId236" Type="http://schemas.openxmlformats.org/officeDocument/2006/relationships/customXml" Target="../ink/ink1848.xml"/><Relationship Id="rId257" Type="http://schemas.openxmlformats.org/officeDocument/2006/relationships/image" Target="../media/image6260.png"/><Relationship Id="rId278" Type="http://schemas.openxmlformats.org/officeDocument/2006/relationships/customXml" Target="../ink/ink1869.xml"/><Relationship Id="rId401" Type="http://schemas.openxmlformats.org/officeDocument/2006/relationships/image" Target="../media/image6980.png"/><Relationship Id="rId422" Type="http://schemas.openxmlformats.org/officeDocument/2006/relationships/customXml" Target="../ink/ink1941.xml"/><Relationship Id="rId443" Type="http://schemas.openxmlformats.org/officeDocument/2006/relationships/image" Target="../media/image7190.png"/><Relationship Id="rId303" Type="http://schemas.openxmlformats.org/officeDocument/2006/relationships/image" Target="../media/image6490.png"/><Relationship Id="rId42" Type="http://schemas.openxmlformats.org/officeDocument/2006/relationships/customXml" Target="../ink/ink1751.xml"/><Relationship Id="rId84" Type="http://schemas.openxmlformats.org/officeDocument/2006/relationships/customXml" Target="../ink/ink1772.xml"/><Relationship Id="rId138" Type="http://schemas.openxmlformats.org/officeDocument/2006/relationships/customXml" Target="../ink/ink1799.xml"/><Relationship Id="rId345" Type="http://schemas.openxmlformats.org/officeDocument/2006/relationships/image" Target="../media/image6700.png"/><Relationship Id="rId387" Type="http://schemas.openxmlformats.org/officeDocument/2006/relationships/image" Target="../media/image6911.png"/><Relationship Id="rId191" Type="http://schemas.openxmlformats.org/officeDocument/2006/relationships/image" Target="../media/image5930.png"/><Relationship Id="rId205" Type="http://schemas.openxmlformats.org/officeDocument/2006/relationships/image" Target="../media/image6000.png"/><Relationship Id="rId247" Type="http://schemas.openxmlformats.org/officeDocument/2006/relationships/image" Target="../media/image6211.png"/><Relationship Id="rId412" Type="http://schemas.openxmlformats.org/officeDocument/2006/relationships/customXml" Target="../ink/ink1936.xml"/><Relationship Id="rId107" Type="http://schemas.openxmlformats.org/officeDocument/2006/relationships/image" Target="../media/image5511.png"/><Relationship Id="rId289" Type="http://schemas.openxmlformats.org/officeDocument/2006/relationships/image" Target="../media/image6420.png"/><Relationship Id="rId11" Type="http://schemas.openxmlformats.org/officeDocument/2006/relationships/image" Target="../media/image5036.png"/><Relationship Id="rId53" Type="http://schemas.openxmlformats.org/officeDocument/2006/relationships/image" Target="../media/image5240.png"/><Relationship Id="rId149" Type="http://schemas.openxmlformats.org/officeDocument/2006/relationships/image" Target="../media/image5720.png"/><Relationship Id="rId314" Type="http://schemas.openxmlformats.org/officeDocument/2006/relationships/customXml" Target="../ink/ink1887.xml"/><Relationship Id="rId356" Type="http://schemas.openxmlformats.org/officeDocument/2006/relationships/customXml" Target="../ink/ink1908.xml"/><Relationship Id="rId398" Type="http://schemas.openxmlformats.org/officeDocument/2006/relationships/customXml" Target="../ink/ink1929.xml"/><Relationship Id="rId95" Type="http://schemas.openxmlformats.org/officeDocument/2006/relationships/image" Target="../media/image5450.png"/><Relationship Id="rId160" Type="http://schemas.openxmlformats.org/officeDocument/2006/relationships/customXml" Target="../ink/ink1810.xml"/><Relationship Id="rId216" Type="http://schemas.openxmlformats.org/officeDocument/2006/relationships/customXml" Target="../ink/ink1838.xml"/><Relationship Id="rId423" Type="http://schemas.openxmlformats.org/officeDocument/2006/relationships/image" Target="../media/image7090.png"/><Relationship Id="rId258" Type="http://schemas.openxmlformats.org/officeDocument/2006/relationships/customXml" Target="../ink/ink1859.xml"/><Relationship Id="rId22" Type="http://schemas.openxmlformats.org/officeDocument/2006/relationships/customXml" Target="../ink/ink1741.xml"/><Relationship Id="rId64" Type="http://schemas.openxmlformats.org/officeDocument/2006/relationships/customXml" Target="../ink/ink1762.xml"/><Relationship Id="rId118" Type="http://schemas.openxmlformats.org/officeDocument/2006/relationships/customXml" Target="../ink/ink1789.xml"/><Relationship Id="rId325" Type="http://schemas.openxmlformats.org/officeDocument/2006/relationships/image" Target="../media/image6600.png"/><Relationship Id="rId367" Type="http://schemas.openxmlformats.org/officeDocument/2006/relationships/image" Target="../media/image6811.png"/><Relationship Id="rId171" Type="http://schemas.openxmlformats.org/officeDocument/2006/relationships/image" Target="../media/image5830.png"/><Relationship Id="rId227" Type="http://schemas.openxmlformats.org/officeDocument/2006/relationships/image" Target="../media/image6111.png"/><Relationship Id="rId269" Type="http://schemas.openxmlformats.org/officeDocument/2006/relationships/image" Target="../media/image6320.png"/><Relationship Id="rId434" Type="http://schemas.openxmlformats.org/officeDocument/2006/relationships/customXml" Target="../ink/ink1947.xml"/><Relationship Id="rId33" Type="http://schemas.openxmlformats.org/officeDocument/2006/relationships/image" Target="../media/image5140.png"/><Relationship Id="rId129" Type="http://schemas.openxmlformats.org/officeDocument/2006/relationships/image" Target="../media/image5620.png"/><Relationship Id="rId280" Type="http://schemas.openxmlformats.org/officeDocument/2006/relationships/customXml" Target="../ink/ink1870.xml"/><Relationship Id="rId336" Type="http://schemas.openxmlformats.org/officeDocument/2006/relationships/customXml" Target="../ink/ink1898.xml"/><Relationship Id="rId75" Type="http://schemas.openxmlformats.org/officeDocument/2006/relationships/image" Target="../media/image5350.png"/><Relationship Id="rId140" Type="http://schemas.openxmlformats.org/officeDocument/2006/relationships/customXml" Target="../ink/ink1800.xml"/><Relationship Id="rId182" Type="http://schemas.openxmlformats.org/officeDocument/2006/relationships/customXml" Target="../ink/ink1821.xml"/><Relationship Id="rId378" Type="http://schemas.openxmlformats.org/officeDocument/2006/relationships/customXml" Target="../ink/ink1919.xml"/><Relationship Id="rId403" Type="http://schemas.openxmlformats.org/officeDocument/2006/relationships/image" Target="../media/image6990.png"/><Relationship Id="rId6" Type="http://schemas.openxmlformats.org/officeDocument/2006/relationships/customXml" Target="../ink/ink1733.xml"/><Relationship Id="rId238" Type="http://schemas.openxmlformats.org/officeDocument/2006/relationships/customXml" Target="../ink/ink1849.xml"/><Relationship Id="rId445" Type="http://schemas.openxmlformats.org/officeDocument/2006/relationships/image" Target="../media/image7200.png"/><Relationship Id="rId291" Type="http://schemas.openxmlformats.org/officeDocument/2006/relationships/image" Target="../media/image6430.png"/><Relationship Id="rId305" Type="http://schemas.openxmlformats.org/officeDocument/2006/relationships/image" Target="../media/image6500.png"/><Relationship Id="rId347" Type="http://schemas.openxmlformats.org/officeDocument/2006/relationships/image" Target="../media/image6711.png"/><Relationship Id="rId44" Type="http://schemas.openxmlformats.org/officeDocument/2006/relationships/customXml" Target="../ink/ink1752.xml"/><Relationship Id="rId86" Type="http://schemas.openxmlformats.org/officeDocument/2006/relationships/customXml" Target="../ink/ink1773.xml"/><Relationship Id="rId151" Type="http://schemas.openxmlformats.org/officeDocument/2006/relationships/image" Target="../media/image5730.png"/><Relationship Id="rId389" Type="http://schemas.openxmlformats.org/officeDocument/2006/relationships/image" Target="../media/image6920.png"/><Relationship Id="rId193" Type="http://schemas.openxmlformats.org/officeDocument/2006/relationships/image" Target="../media/image5940.png"/><Relationship Id="rId207" Type="http://schemas.openxmlformats.org/officeDocument/2006/relationships/image" Target="../media/image6011.png"/><Relationship Id="rId249" Type="http://schemas.openxmlformats.org/officeDocument/2006/relationships/image" Target="../media/image6220.png"/><Relationship Id="rId414" Type="http://schemas.openxmlformats.org/officeDocument/2006/relationships/customXml" Target="../ink/ink1937.xml"/><Relationship Id="rId13" Type="http://schemas.openxmlformats.org/officeDocument/2006/relationships/image" Target="../media/image5040.png"/><Relationship Id="rId109" Type="http://schemas.openxmlformats.org/officeDocument/2006/relationships/image" Target="../media/image5520.png"/><Relationship Id="rId260" Type="http://schemas.openxmlformats.org/officeDocument/2006/relationships/customXml" Target="../ink/ink1860.xml"/><Relationship Id="rId316" Type="http://schemas.openxmlformats.org/officeDocument/2006/relationships/customXml" Target="../ink/ink1888.xml"/><Relationship Id="rId55" Type="http://schemas.openxmlformats.org/officeDocument/2006/relationships/image" Target="../media/image5250.png"/><Relationship Id="rId97" Type="http://schemas.openxmlformats.org/officeDocument/2006/relationships/image" Target="../media/image5460.png"/><Relationship Id="rId120" Type="http://schemas.openxmlformats.org/officeDocument/2006/relationships/customXml" Target="../ink/ink1790.xml"/><Relationship Id="rId358" Type="http://schemas.openxmlformats.org/officeDocument/2006/relationships/customXml" Target="../ink/ink1909.xml"/><Relationship Id="rId162" Type="http://schemas.openxmlformats.org/officeDocument/2006/relationships/customXml" Target="../ink/ink1811.xml"/><Relationship Id="rId218" Type="http://schemas.openxmlformats.org/officeDocument/2006/relationships/customXml" Target="../ink/ink1839.xml"/><Relationship Id="rId425" Type="http://schemas.openxmlformats.org/officeDocument/2006/relationships/image" Target="../media/image7101.png"/><Relationship Id="rId271" Type="http://schemas.openxmlformats.org/officeDocument/2006/relationships/image" Target="../media/image6330.png"/><Relationship Id="rId24" Type="http://schemas.openxmlformats.org/officeDocument/2006/relationships/customXml" Target="../ink/ink1742.xml"/><Relationship Id="rId66" Type="http://schemas.openxmlformats.org/officeDocument/2006/relationships/customXml" Target="../ink/ink1763.xml"/><Relationship Id="rId131" Type="http://schemas.openxmlformats.org/officeDocument/2006/relationships/image" Target="../media/image5630.png"/><Relationship Id="rId327" Type="http://schemas.openxmlformats.org/officeDocument/2006/relationships/image" Target="../media/image6611.png"/><Relationship Id="rId369" Type="http://schemas.openxmlformats.org/officeDocument/2006/relationships/image" Target="../media/image6820.png"/><Relationship Id="rId173" Type="http://schemas.openxmlformats.org/officeDocument/2006/relationships/image" Target="../media/image5840.png"/><Relationship Id="rId229" Type="http://schemas.openxmlformats.org/officeDocument/2006/relationships/image" Target="../media/image6120.png"/><Relationship Id="rId380" Type="http://schemas.openxmlformats.org/officeDocument/2006/relationships/customXml" Target="../ink/ink1920.xml"/><Relationship Id="rId436" Type="http://schemas.openxmlformats.org/officeDocument/2006/relationships/customXml" Target="../ink/ink1948.xml"/><Relationship Id="rId240" Type="http://schemas.openxmlformats.org/officeDocument/2006/relationships/customXml" Target="../ink/ink1850.xml"/><Relationship Id="rId35" Type="http://schemas.openxmlformats.org/officeDocument/2006/relationships/image" Target="../media/image5150.png"/><Relationship Id="rId77" Type="http://schemas.openxmlformats.org/officeDocument/2006/relationships/image" Target="../media/image5360.png"/><Relationship Id="rId100" Type="http://schemas.openxmlformats.org/officeDocument/2006/relationships/customXml" Target="../ink/ink1780.xml"/><Relationship Id="rId282" Type="http://schemas.openxmlformats.org/officeDocument/2006/relationships/customXml" Target="../ink/ink1871.xml"/><Relationship Id="rId338" Type="http://schemas.openxmlformats.org/officeDocument/2006/relationships/customXml" Target="../ink/ink1899.xml"/><Relationship Id="rId8" Type="http://schemas.openxmlformats.org/officeDocument/2006/relationships/customXml" Target="../ink/ink1734.xml"/><Relationship Id="rId142" Type="http://schemas.openxmlformats.org/officeDocument/2006/relationships/customXml" Target="../ink/ink1801.xml"/><Relationship Id="rId184" Type="http://schemas.openxmlformats.org/officeDocument/2006/relationships/customXml" Target="../ink/ink1822.xml"/><Relationship Id="rId391" Type="http://schemas.openxmlformats.org/officeDocument/2006/relationships/image" Target="../media/image6930.png"/><Relationship Id="rId405" Type="http://schemas.openxmlformats.org/officeDocument/2006/relationships/image" Target="../media/image7000.png"/><Relationship Id="rId447" Type="http://schemas.openxmlformats.org/officeDocument/2006/relationships/image" Target="../media/image7211.png"/><Relationship Id="rId251" Type="http://schemas.openxmlformats.org/officeDocument/2006/relationships/image" Target="../media/image6230.png"/><Relationship Id="rId46" Type="http://schemas.openxmlformats.org/officeDocument/2006/relationships/customXml" Target="../ink/ink1753.xml"/><Relationship Id="rId293" Type="http://schemas.openxmlformats.org/officeDocument/2006/relationships/image" Target="../media/image6440.png"/><Relationship Id="rId307" Type="http://schemas.openxmlformats.org/officeDocument/2006/relationships/image" Target="../media/image6511.png"/><Relationship Id="rId349" Type="http://schemas.openxmlformats.org/officeDocument/2006/relationships/image" Target="../media/image6720.png"/><Relationship Id="rId88" Type="http://schemas.openxmlformats.org/officeDocument/2006/relationships/customXml" Target="../ink/ink1774.xml"/><Relationship Id="rId111" Type="http://schemas.openxmlformats.org/officeDocument/2006/relationships/image" Target="../media/image5530.png"/><Relationship Id="rId153" Type="http://schemas.openxmlformats.org/officeDocument/2006/relationships/image" Target="../media/image5740.png"/><Relationship Id="rId195" Type="http://schemas.openxmlformats.org/officeDocument/2006/relationships/image" Target="../media/image5950.png"/><Relationship Id="rId209" Type="http://schemas.openxmlformats.org/officeDocument/2006/relationships/image" Target="../media/image6020.png"/><Relationship Id="rId360" Type="http://schemas.openxmlformats.org/officeDocument/2006/relationships/customXml" Target="../ink/ink1910.xml"/><Relationship Id="rId416" Type="http://schemas.openxmlformats.org/officeDocument/2006/relationships/customXml" Target="../ink/ink1938.xml"/><Relationship Id="rId220" Type="http://schemas.openxmlformats.org/officeDocument/2006/relationships/customXml" Target="../ink/ink1840.xml"/><Relationship Id="rId15" Type="http://schemas.openxmlformats.org/officeDocument/2006/relationships/image" Target="../media/image5050.png"/><Relationship Id="rId57" Type="http://schemas.openxmlformats.org/officeDocument/2006/relationships/image" Target="../media/image5260.png"/><Relationship Id="rId262" Type="http://schemas.openxmlformats.org/officeDocument/2006/relationships/customXml" Target="../ink/ink1861.xml"/><Relationship Id="rId318" Type="http://schemas.openxmlformats.org/officeDocument/2006/relationships/customXml" Target="../ink/ink1889.xml"/><Relationship Id="rId99" Type="http://schemas.openxmlformats.org/officeDocument/2006/relationships/image" Target="../media/image5470.png"/><Relationship Id="rId122" Type="http://schemas.openxmlformats.org/officeDocument/2006/relationships/customXml" Target="../ink/ink1791.xml"/><Relationship Id="rId164" Type="http://schemas.openxmlformats.org/officeDocument/2006/relationships/customXml" Target="../ink/ink1812.xml"/><Relationship Id="rId371" Type="http://schemas.openxmlformats.org/officeDocument/2006/relationships/image" Target="../media/image6830.png"/><Relationship Id="rId427" Type="http://schemas.openxmlformats.org/officeDocument/2006/relationships/image" Target="../media/image7111.png"/><Relationship Id="rId26" Type="http://schemas.openxmlformats.org/officeDocument/2006/relationships/customXml" Target="../ink/ink1743.xml"/><Relationship Id="rId231" Type="http://schemas.openxmlformats.org/officeDocument/2006/relationships/image" Target="../media/image6130.png"/><Relationship Id="rId273" Type="http://schemas.openxmlformats.org/officeDocument/2006/relationships/image" Target="../media/image6340.png"/><Relationship Id="rId329" Type="http://schemas.openxmlformats.org/officeDocument/2006/relationships/image" Target="../media/image6620.png"/><Relationship Id="rId68" Type="http://schemas.openxmlformats.org/officeDocument/2006/relationships/customXml" Target="../ink/ink1764.xml"/><Relationship Id="rId133" Type="http://schemas.openxmlformats.org/officeDocument/2006/relationships/image" Target="../media/image5640.png"/><Relationship Id="rId175" Type="http://schemas.openxmlformats.org/officeDocument/2006/relationships/image" Target="../media/image5850.png"/><Relationship Id="rId340" Type="http://schemas.openxmlformats.org/officeDocument/2006/relationships/customXml" Target="../ink/ink1900.xml"/><Relationship Id="rId200" Type="http://schemas.openxmlformats.org/officeDocument/2006/relationships/customXml" Target="../ink/ink1830.xml"/><Relationship Id="rId382" Type="http://schemas.openxmlformats.org/officeDocument/2006/relationships/customXml" Target="../ink/ink1921.xml"/><Relationship Id="rId438" Type="http://schemas.openxmlformats.org/officeDocument/2006/relationships/customXml" Target="../ink/ink1949.xml"/><Relationship Id="rId242" Type="http://schemas.openxmlformats.org/officeDocument/2006/relationships/customXml" Target="../ink/ink1851.xml"/><Relationship Id="rId284" Type="http://schemas.openxmlformats.org/officeDocument/2006/relationships/customXml" Target="../ink/ink1872.xml"/><Relationship Id="rId37" Type="http://schemas.openxmlformats.org/officeDocument/2006/relationships/image" Target="../media/image5160.png"/><Relationship Id="rId79" Type="http://schemas.openxmlformats.org/officeDocument/2006/relationships/image" Target="../media/image5370.png"/><Relationship Id="rId102" Type="http://schemas.openxmlformats.org/officeDocument/2006/relationships/customXml" Target="../ink/ink1781.xml"/><Relationship Id="rId144" Type="http://schemas.openxmlformats.org/officeDocument/2006/relationships/customXml" Target="../ink/ink1802.xml"/><Relationship Id="rId90" Type="http://schemas.openxmlformats.org/officeDocument/2006/relationships/customXml" Target="../ink/ink1775.xml"/><Relationship Id="rId186" Type="http://schemas.openxmlformats.org/officeDocument/2006/relationships/customXml" Target="../ink/ink1823.xml"/><Relationship Id="rId351" Type="http://schemas.openxmlformats.org/officeDocument/2006/relationships/image" Target="../media/image6730.png"/><Relationship Id="rId393" Type="http://schemas.openxmlformats.org/officeDocument/2006/relationships/image" Target="../media/image6940.png"/><Relationship Id="rId407" Type="http://schemas.openxmlformats.org/officeDocument/2006/relationships/image" Target="../media/image7011.png"/><Relationship Id="rId449" Type="http://schemas.openxmlformats.org/officeDocument/2006/relationships/image" Target="../media/image7220.png"/><Relationship Id="rId211" Type="http://schemas.openxmlformats.org/officeDocument/2006/relationships/image" Target="../media/image6030.png"/><Relationship Id="rId253" Type="http://schemas.openxmlformats.org/officeDocument/2006/relationships/image" Target="../media/image6240.png"/><Relationship Id="rId295" Type="http://schemas.openxmlformats.org/officeDocument/2006/relationships/image" Target="../media/image6450.png"/><Relationship Id="rId309" Type="http://schemas.openxmlformats.org/officeDocument/2006/relationships/image" Target="../media/image6520.png"/><Relationship Id="rId48" Type="http://schemas.openxmlformats.org/officeDocument/2006/relationships/customXml" Target="../ink/ink1754.xml"/><Relationship Id="rId113" Type="http://schemas.openxmlformats.org/officeDocument/2006/relationships/image" Target="../media/image5540.png"/><Relationship Id="rId320" Type="http://schemas.openxmlformats.org/officeDocument/2006/relationships/customXml" Target="../ink/ink1890.xml"/><Relationship Id="rId155" Type="http://schemas.openxmlformats.org/officeDocument/2006/relationships/image" Target="../media/image5750.png"/><Relationship Id="rId197" Type="http://schemas.openxmlformats.org/officeDocument/2006/relationships/image" Target="../media/image5960.png"/><Relationship Id="rId362" Type="http://schemas.openxmlformats.org/officeDocument/2006/relationships/customXml" Target="../ink/ink1911.xml"/><Relationship Id="rId418" Type="http://schemas.openxmlformats.org/officeDocument/2006/relationships/customXml" Target="../ink/ink1939.xml"/><Relationship Id="rId222" Type="http://schemas.openxmlformats.org/officeDocument/2006/relationships/customXml" Target="../ink/ink1841.xml"/><Relationship Id="rId264" Type="http://schemas.openxmlformats.org/officeDocument/2006/relationships/customXml" Target="../ink/ink1862.xml"/><Relationship Id="rId17" Type="http://schemas.openxmlformats.org/officeDocument/2006/relationships/image" Target="../media/image5060.png"/><Relationship Id="rId59" Type="http://schemas.openxmlformats.org/officeDocument/2006/relationships/image" Target="../media/image5270.png"/><Relationship Id="rId124" Type="http://schemas.openxmlformats.org/officeDocument/2006/relationships/customXml" Target="../ink/ink1792.xml"/><Relationship Id="rId70" Type="http://schemas.openxmlformats.org/officeDocument/2006/relationships/customXml" Target="../ink/ink1765.xml"/><Relationship Id="rId166" Type="http://schemas.openxmlformats.org/officeDocument/2006/relationships/customXml" Target="../ink/ink1813.xml"/><Relationship Id="rId331" Type="http://schemas.openxmlformats.org/officeDocument/2006/relationships/image" Target="../media/image6630.png"/><Relationship Id="rId373" Type="http://schemas.openxmlformats.org/officeDocument/2006/relationships/image" Target="../media/image6840.png"/><Relationship Id="rId429" Type="http://schemas.openxmlformats.org/officeDocument/2006/relationships/image" Target="../media/image7120.png"/><Relationship Id="rId1" Type="http://schemas.openxmlformats.org/officeDocument/2006/relationships/slideLayout" Target="../slideLayouts/slideLayout3.xml"/><Relationship Id="rId233" Type="http://schemas.openxmlformats.org/officeDocument/2006/relationships/image" Target="../media/image6140.png"/><Relationship Id="rId440" Type="http://schemas.openxmlformats.org/officeDocument/2006/relationships/customXml" Target="../ink/ink1950.xml"/><Relationship Id="rId28" Type="http://schemas.openxmlformats.org/officeDocument/2006/relationships/customXml" Target="../ink/ink1744.xml"/><Relationship Id="rId275" Type="http://schemas.openxmlformats.org/officeDocument/2006/relationships/image" Target="../media/image6350.png"/><Relationship Id="rId300" Type="http://schemas.openxmlformats.org/officeDocument/2006/relationships/customXml" Target="../ink/ink1880.xml"/><Relationship Id="rId81" Type="http://schemas.openxmlformats.org/officeDocument/2006/relationships/image" Target="../media/image5380.png"/><Relationship Id="rId135" Type="http://schemas.openxmlformats.org/officeDocument/2006/relationships/image" Target="../media/image5650.png"/><Relationship Id="rId177" Type="http://schemas.openxmlformats.org/officeDocument/2006/relationships/image" Target="../media/image5860.png"/><Relationship Id="rId342" Type="http://schemas.openxmlformats.org/officeDocument/2006/relationships/customXml" Target="../ink/ink1901.xml"/><Relationship Id="rId384" Type="http://schemas.openxmlformats.org/officeDocument/2006/relationships/customXml" Target="../ink/ink1922.xml"/><Relationship Id="rId202" Type="http://schemas.openxmlformats.org/officeDocument/2006/relationships/customXml" Target="../ink/ink1831.xml"/><Relationship Id="rId244" Type="http://schemas.openxmlformats.org/officeDocument/2006/relationships/customXml" Target="../ink/ink1852.xml"/><Relationship Id="rId39" Type="http://schemas.openxmlformats.org/officeDocument/2006/relationships/image" Target="../media/image5170.png"/><Relationship Id="rId286" Type="http://schemas.openxmlformats.org/officeDocument/2006/relationships/customXml" Target="../ink/ink1873.xml"/><Relationship Id="rId451" Type="http://schemas.openxmlformats.org/officeDocument/2006/relationships/image" Target="../media/image7230.png"/><Relationship Id="rId50" Type="http://schemas.openxmlformats.org/officeDocument/2006/relationships/customXml" Target="../ink/ink1755.xml"/><Relationship Id="rId104" Type="http://schemas.openxmlformats.org/officeDocument/2006/relationships/customXml" Target="../ink/ink1782.xml"/><Relationship Id="rId146" Type="http://schemas.openxmlformats.org/officeDocument/2006/relationships/customXml" Target="../ink/ink1803.xml"/><Relationship Id="rId188" Type="http://schemas.openxmlformats.org/officeDocument/2006/relationships/customXml" Target="../ink/ink1824.xml"/><Relationship Id="rId311" Type="http://schemas.openxmlformats.org/officeDocument/2006/relationships/image" Target="../media/image6530.png"/><Relationship Id="rId353" Type="http://schemas.openxmlformats.org/officeDocument/2006/relationships/image" Target="../media/image6740.png"/><Relationship Id="rId395" Type="http://schemas.openxmlformats.org/officeDocument/2006/relationships/image" Target="../media/image6950.png"/><Relationship Id="rId409" Type="http://schemas.openxmlformats.org/officeDocument/2006/relationships/image" Target="../media/image70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39.png"/><Relationship Id="rId2" Type="http://schemas.openxmlformats.org/officeDocument/2006/relationships/image" Target="../media/image12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17" Type="http://schemas.openxmlformats.org/officeDocument/2006/relationships/image" Target="../media/image61.png"/><Relationship Id="rId21" Type="http://schemas.openxmlformats.org/officeDocument/2006/relationships/image" Target="../media/image13.png"/><Relationship Id="rId324" Type="http://schemas.openxmlformats.org/officeDocument/2006/relationships/customXml" Target="../ink/ink162.xml"/><Relationship Id="rId531" Type="http://schemas.openxmlformats.org/officeDocument/2006/relationships/image" Target="../media/image268.png"/><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media/image240.png"/><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media/image170.png"/><Relationship Id="rId542" Type="http://schemas.openxmlformats.org/officeDocument/2006/relationships/image" Target="../media/image273.png"/><Relationship Id="rId181" Type="http://schemas.openxmlformats.org/officeDocument/2006/relationships/image" Target="../media/image93.png"/><Relationship Id="rId402" Type="http://schemas.openxmlformats.org/officeDocument/2006/relationships/customXml" Target="../ink/ink201.xml"/><Relationship Id="rId279" Type="http://schemas.openxmlformats.org/officeDocument/2006/relationships/image" Target="../media/image142.png"/><Relationship Id="rId486" Type="http://schemas.openxmlformats.org/officeDocument/2006/relationships/customXml" Target="../ink/ink243.xml"/><Relationship Id="rId43" Type="http://schemas.openxmlformats.org/officeDocument/2006/relationships/image" Target="../media/image24.png"/><Relationship Id="rId139" Type="http://schemas.openxmlformats.org/officeDocument/2006/relationships/image" Target="../media/image72.png"/><Relationship Id="rId346" Type="http://schemas.openxmlformats.org/officeDocument/2006/relationships/customXml" Target="../ink/ink173.xml"/><Relationship Id="rId553" Type="http://schemas.openxmlformats.org/officeDocument/2006/relationships/customXml" Target="../ink/ink277.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09.png"/><Relationship Id="rId497" Type="http://schemas.openxmlformats.org/officeDocument/2006/relationships/image" Target="../media/image251.png"/><Relationship Id="rId357" Type="http://schemas.openxmlformats.org/officeDocument/2006/relationships/image" Target="../media/image181.png"/><Relationship Id="rId54" Type="http://schemas.openxmlformats.org/officeDocument/2006/relationships/customXml" Target="../ink/ink27.xml"/><Relationship Id="rId217" Type="http://schemas.openxmlformats.org/officeDocument/2006/relationships/image" Target="../media/image111.png"/><Relationship Id="rId564" Type="http://schemas.openxmlformats.org/officeDocument/2006/relationships/image" Target="../media/image284.png"/><Relationship Id="rId424" Type="http://schemas.openxmlformats.org/officeDocument/2006/relationships/customXml" Target="../ink/ink212.xml"/><Relationship Id="rId270" Type="http://schemas.openxmlformats.org/officeDocument/2006/relationships/customXml" Target="../ink/ink135.xml"/><Relationship Id="rId65" Type="http://schemas.openxmlformats.org/officeDocument/2006/relationships/image" Target="../media/image35.png"/><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customXml" Target="../ink/ink288.xml"/><Relationship Id="rId228" Type="http://schemas.openxmlformats.org/officeDocument/2006/relationships/customXml" Target="../ink/ink114.xml"/><Relationship Id="rId435" Type="http://schemas.openxmlformats.org/officeDocument/2006/relationships/image" Target="../media/image220.png"/><Relationship Id="rId281" Type="http://schemas.openxmlformats.org/officeDocument/2006/relationships/image" Target="../media/image143.png"/><Relationship Id="rId502" Type="http://schemas.openxmlformats.org/officeDocument/2006/relationships/customXml" Target="../ink/ink251.xml"/><Relationship Id="rId76" Type="http://schemas.openxmlformats.org/officeDocument/2006/relationships/customXml" Target="../ink/ink38.xml"/><Relationship Id="rId141" Type="http://schemas.openxmlformats.org/officeDocument/2006/relationships/image" Target="../media/image73.png"/><Relationship Id="rId379" Type="http://schemas.openxmlformats.org/officeDocument/2006/relationships/image" Target="../media/image192.png"/><Relationship Id="rId586" Type="http://schemas.openxmlformats.org/officeDocument/2006/relationships/image" Target="../media/image295.png"/><Relationship Id="rId7" Type="http://schemas.openxmlformats.org/officeDocument/2006/relationships/image" Target="../media/image6.png"/><Relationship Id="rId239" Type="http://schemas.openxmlformats.org/officeDocument/2006/relationships/image" Target="../media/image122.png"/><Relationship Id="rId446" Type="http://schemas.openxmlformats.org/officeDocument/2006/relationships/customXml" Target="../ink/ink223.xml"/><Relationship Id="rId292" Type="http://schemas.openxmlformats.org/officeDocument/2006/relationships/customXml" Target="../ink/ink146.xml"/><Relationship Id="rId306" Type="http://schemas.openxmlformats.org/officeDocument/2006/relationships/customXml" Target="../ink/ink153.xml"/><Relationship Id="rId87" Type="http://schemas.openxmlformats.org/officeDocument/2006/relationships/image" Target="../media/image46.png"/><Relationship Id="rId513" Type="http://schemas.openxmlformats.org/officeDocument/2006/relationships/image" Target="../media/image259.png"/><Relationship Id="rId597" Type="http://schemas.openxmlformats.org/officeDocument/2006/relationships/customXml" Target="../ink/ink299.xml"/><Relationship Id="rId152" Type="http://schemas.openxmlformats.org/officeDocument/2006/relationships/customXml" Target="../ink/ink76.xml"/><Relationship Id="rId457" Type="http://schemas.openxmlformats.org/officeDocument/2006/relationships/image" Target="../media/image231.png"/><Relationship Id="rId14" Type="http://schemas.openxmlformats.org/officeDocument/2006/relationships/customXml" Target="../ink/ink7.xml"/><Relationship Id="rId317" Type="http://schemas.openxmlformats.org/officeDocument/2006/relationships/image" Target="../media/image161.png"/><Relationship Id="rId524" Type="http://schemas.openxmlformats.org/officeDocument/2006/relationships/customXml" Target="../ink/ink262.xml"/><Relationship Id="rId98" Type="http://schemas.openxmlformats.org/officeDocument/2006/relationships/customXml" Target="../ink/ink49.xml"/><Relationship Id="rId163" Type="http://schemas.openxmlformats.org/officeDocument/2006/relationships/image" Target="../media/image84.png"/><Relationship Id="rId370" Type="http://schemas.openxmlformats.org/officeDocument/2006/relationships/customXml" Target="../ink/ink185.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image" Target="../media/image15.png"/><Relationship Id="rId67" Type="http://schemas.openxmlformats.org/officeDocument/2006/relationships/image" Target="../media/image36.png"/><Relationship Id="rId272" Type="http://schemas.openxmlformats.org/officeDocument/2006/relationships/customXml" Target="../ink/ink136.xml"/><Relationship Id="rId328" Type="http://schemas.openxmlformats.org/officeDocument/2006/relationships/customXml" Target="../ink/ink164.xml"/><Relationship Id="rId535" Type="http://schemas.openxmlformats.org/officeDocument/2006/relationships/customXml" Target="../ink/ink268.xml"/><Relationship Id="rId577" Type="http://schemas.openxmlformats.org/officeDocument/2006/relationships/customXml" Target="../ink/ink289.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193.png"/><Relationship Id="rId602" Type="http://schemas.openxmlformats.org/officeDocument/2006/relationships/image" Target="../media/image303.png"/><Relationship Id="rId241" Type="http://schemas.openxmlformats.org/officeDocument/2006/relationships/image" Target="../media/image123.png"/><Relationship Id="rId437" Type="http://schemas.openxmlformats.org/officeDocument/2006/relationships/image" Target="../media/image221.png"/><Relationship Id="rId479" Type="http://schemas.openxmlformats.org/officeDocument/2006/relationships/image" Target="../media/image242.png"/><Relationship Id="rId36" Type="http://schemas.openxmlformats.org/officeDocument/2006/relationships/customXml" Target="../ink/ink18.xml"/><Relationship Id="rId283" Type="http://schemas.openxmlformats.org/officeDocument/2006/relationships/image" Target="../media/image144.png"/><Relationship Id="rId339" Type="http://schemas.openxmlformats.org/officeDocument/2006/relationships/image" Target="../media/image172.png"/><Relationship Id="rId490" Type="http://schemas.openxmlformats.org/officeDocument/2006/relationships/customXml" Target="../ink/ink245.xml"/><Relationship Id="rId504" Type="http://schemas.openxmlformats.org/officeDocument/2006/relationships/customXml" Target="../ink/ink252.xml"/><Relationship Id="rId546" Type="http://schemas.openxmlformats.org/officeDocument/2006/relationships/image" Target="../media/image275.png"/><Relationship Id="rId78" Type="http://schemas.openxmlformats.org/officeDocument/2006/relationships/customXml" Target="../ink/ink39.xml"/><Relationship Id="rId101" Type="http://schemas.openxmlformats.org/officeDocument/2006/relationships/image" Target="../media/image53.png"/><Relationship Id="rId143" Type="http://schemas.openxmlformats.org/officeDocument/2006/relationships/image" Target="../media/image74.png"/><Relationship Id="rId185" Type="http://schemas.openxmlformats.org/officeDocument/2006/relationships/image" Target="../media/image95.png"/><Relationship Id="rId350" Type="http://schemas.openxmlformats.org/officeDocument/2006/relationships/customXml" Target="../ink/ink175.xml"/><Relationship Id="rId406" Type="http://schemas.openxmlformats.org/officeDocument/2006/relationships/customXml" Target="../ink/ink203.xml"/><Relationship Id="rId588" Type="http://schemas.openxmlformats.org/officeDocument/2006/relationships/image" Target="../media/image296.png"/><Relationship Id="rId9" Type="http://schemas.openxmlformats.org/officeDocument/2006/relationships/image" Target="../media/image7.png"/><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media/image260.png"/><Relationship Id="rId47" Type="http://schemas.openxmlformats.org/officeDocument/2006/relationships/image" Target="../media/image26.png"/><Relationship Id="rId89" Type="http://schemas.openxmlformats.org/officeDocument/2006/relationships/image" Target="../media/image47.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183.png"/><Relationship Id="rId557" Type="http://schemas.openxmlformats.org/officeDocument/2006/relationships/customXml" Target="../ink/ink279.xml"/><Relationship Id="rId599" Type="http://schemas.openxmlformats.org/officeDocument/2006/relationships/customXml" Target="../ink/ink300.xml"/><Relationship Id="rId196" Type="http://schemas.openxmlformats.org/officeDocument/2006/relationships/customXml" Target="../ink/ink98.xml"/><Relationship Id="rId417" Type="http://schemas.openxmlformats.org/officeDocument/2006/relationships/image" Target="../media/image211.png"/><Relationship Id="rId459" Type="http://schemas.openxmlformats.org/officeDocument/2006/relationships/image" Target="../media/image232.png"/><Relationship Id="rId16" Type="http://schemas.openxmlformats.org/officeDocument/2006/relationships/customXml" Target="../ink/ink8.xml"/><Relationship Id="rId221" Type="http://schemas.openxmlformats.org/officeDocument/2006/relationships/image" Target="../media/image113.png"/><Relationship Id="rId263" Type="http://schemas.openxmlformats.org/officeDocument/2006/relationships/image" Target="../media/image134.png"/><Relationship Id="rId319" Type="http://schemas.openxmlformats.org/officeDocument/2006/relationships/image" Target="../media/image162.png"/><Relationship Id="rId470" Type="http://schemas.openxmlformats.org/officeDocument/2006/relationships/customXml" Target="../ink/ink235.xml"/><Relationship Id="rId526" Type="http://schemas.openxmlformats.org/officeDocument/2006/relationships/customXml" Target="../ink/ink263.xml"/><Relationship Id="rId58" Type="http://schemas.openxmlformats.org/officeDocument/2006/relationships/customXml" Target="../ink/ink29.xml"/><Relationship Id="rId123" Type="http://schemas.openxmlformats.org/officeDocument/2006/relationships/image" Target="../media/image64.png"/><Relationship Id="rId330" Type="http://schemas.openxmlformats.org/officeDocument/2006/relationships/customXml" Target="../ink/ink165.xml"/><Relationship Id="rId568" Type="http://schemas.openxmlformats.org/officeDocument/2006/relationships/image" Target="../media/image286.png"/><Relationship Id="rId165" Type="http://schemas.openxmlformats.org/officeDocument/2006/relationships/image" Target="../media/image85.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481" Type="http://schemas.openxmlformats.org/officeDocument/2006/relationships/image" Target="../media/image243.png"/><Relationship Id="rId27" Type="http://schemas.openxmlformats.org/officeDocument/2006/relationships/image" Target="../media/image16.png"/><Relationship Id="rId69" Type="http://schemas.openxmlformats.org/officeDocument/2006/relationships/image" Target="../media/image37.png"/><Relationship Id="rId134" Type="http://schemas.openxmlformats.org/officeDocument/2006/relationships/customXml" Target="../ink/ink67.xml"/><Relationship Id="rId537" Type="http://schemas.openxmlformats.org/officeDocument/2006/relationships/customXml" Target="../ink/ink269.xml"/><Relationship Id="rId579" Type="http://schemas.openxmlformats.org/officeDocument/2006/relationships/customXml" Target="../ink/ink290.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173.png"/><Relationship Id="rId383" Type="http://schemas.openxmlformats.org/officeDocument/2006/relationships/image" Target="../media/image194.png"/><Relationship Id="rId439" Type="http://schemas.openxmlformats.org/officeDocument/2006/relationships/image" Target="../media/image222.png"/><Relationship Id="rId590" Type="http://schemas.openxmlformats.org/officeDocument/2006/relationships/image" Target="../media/image297.png"/><Relationship Id="rId604" Type="http://schemas.openxmlformats.org/officeDocument/2006/relationships/image" Target="../media/image304.png"/><Relationship Id="rId201" Type="http://schemas.openxmlformats.org/officeDocument/2006/relationships/image" Target="../media/image103.png"/><Relationship Id="rId243" Type="http://schemas.openxmlformats.org/officeDocument/2006/relationships/image" Target="../media/image124.png"/><Relationship Id="rId285" Type="http://schemas.openxmlformats.org/officeDocument/2006/relationships/image" Target="../media/image145.png"/><Relationship Id="rId450" Type="http://schemas.openxmlformats.org/officeDocument/2006/relationships/customXml" Target="../ink/ink225.xml"/><Relationship Id="rId506" Type="http://schemas.openxmlformats.org/officeDocument/2006/relationships/customXml" Target="../ink/ink253.xml"/><Relationship Id="rId38" Type="http://schemas.openxmlformats.org/officeDocument/2006/relationships/customXml" Target="../ink/ink19.xml"/><Relationship Id="rId103" Type="http://schemas.openxmlformats.org/officeDocument/2006/relationships/image" Target="../media/image54.png"/><Relationship Id="rId310" Type="http://schemas.openxmlformats.org/officeDocument/2006/relationships/customXml" Target="../ink/ink155.xml"/><Relationship Id="rId492" Type="http://schemas.openxmlformats.org/officeDocument/2006/relationships/customXml" Target="../ink/ink246.xml"/><Relationship Id="rId548" Type="http://schemas.openxmlformats.org/officeDocument/2006/relationships/image" Target="../media/image276.png"/><Relationship Id="rId91" Type="http://schemas.openxmlformats.org/officeDocument/2006/relationships/image" Target="../media/image48.png"/><Relationship Id="rId145" Type="http://schemas.openxmlformats.org/officeDocument/2006/relationships/image" Target="../media/image75.png"/><Relationship Id="rId187" Type="http://schemas.openxmlformats.org/officeDocument/2006/relationships/image" Target="../media/image96.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27.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233.png"/><Relationship Id="rId517" Type="http://schemas.openxmlformats.org/officeDocument/2006/relationships/image" Target="../media/image261.png"/><Relationship Id="rId559" Type="http://schemas.openxmlformats.org/officeDocument/2006/relationships/customXml" Target="../ink/ink280.xml"/><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163.png"/><Relationship Id="rId363" Type="http://schemas.openxmlformats.org/officeDocument/2006/relationships/image" Target="../media/image184.png"/><Relationship Id="rId419" Type="http://schemas.openxmlformats.org/officeDocument/2006/relationships/image" Target="../media/image212.png"/><Relationship Id="rId570" Type="http://schemas.openxmlformats.org/officeDocument/2006/relationships/image" Target="../media/image287.png"/><Relationship Id="rId223" Type="http://schemas.openxmlformats.org/officeDocument/2006/relationships/image" Target="../media/image114.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135.png"/><Relationship Id="rId472" Type="http://schemas.openxmlformats.org/officeDocument/2006/relationships/customXml" Target="../ink/ink236.xml"/><Relationship Id="rId528" Type="http://schemas.openxmlformats.org/officeDocument/2006/relationships/customXml" Target="../ink/ink264.xml"/><Relationship Id="rId125" Type="http://schemas.openxmlformats.org/officeDocument/2006/relationships/image" Target="../media/image65.png"/><Relationship Id="rId167" Type="http://schemas.openxmlformats.org/officeDocument/2006/relationships/image" Target="../media/image86.png"/><Relationship Id="rId332" Type="http://schemas.openxmlformats.org/officeDocument/2006/relationships/customXml" Target="../ink/ink166.xml"/><Relationship Id="rId374" Type="http://schemas.openxmlformats.org/officeDocument/2006/relationships/customXml" Target="../ink/ink187.xml"/><Relationship Id="rId581" Type="http://schemas.openxmlformats.org/officeDocument/2006/relationships/customXml" Target="../ink/ink291.xml"/><Relationship Id="rId71" Type="http://schemas.openxmlformats.org/officeDocument/2006/relationships/image" Target="../media/image38.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7.png"/><Relationship Id="rId276" Type="http://schemas.openxmlformats.org/officeDocument/2006/relationships/customXml" Target="../ink/ink138.xml"/><Relationship Id="rId441" Type="http://schemas.openxmlformats.org/officeDocument/2006/relationships/image" Target="../media/image223.png"/><Relationship Id="rId483" Type="http://schemas.openxmlformats.org/officeDocument/2006/relationships/image" Target="../media/image244.png"/><Relationship Id="rId539" Type="http://schemas.openxmlformats.org/officeDocument/2006/relationships/customXml" Target="../ink/ink270.xml"/><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153.png"/><Relationship Id="rId343" Type="http://schemas.openxmlformats.org/officeDocument/2006/relationships/image" Target="../media/image174.png"/><Relationship Id="rId550" Type="http://schemas.openxmlformats.org/officeDocument/2006/relationships/image" Target="../media/image277.png"/><Relationship Id="rId82" Type="http://schemas.openxmlformats.org/officeDocument/2006/relationships/customXml" Target="../ink/ink41.xml"/><Relationship Id="rId203" Type="http://schemas.openxmlformats.org/officeDocument/2006/relationships/image" Target="../media/image104.png"/><Relationship Id="rId385" Type="http://schemas.openxmlformats.org/officeDocument/2006/relationships/image" Target="../media/image195.png"/><Relationship Id="rId592" Type="http://schemas.openxmlformats.org/officeDocument/2006/relationships/image" Target="../media/image298.png"/><Relationship Id="rId606" Type="http://schemas.openxmlformats.org/officeDocument/2006/relationships/image" Target="../media/image305.png"/><Relationship Id="rId245" Type="http://schemas.openxmlformats.org/officeDocument/2006/relationships/image" Target="../media/image125.png"/><Relationship Id="rId287" Type="http://schemas.openxmlformats.org/officeDocument/2006/relationships/image" Target="../media/image146.png"/><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508" Type="http://schemas.openxmlformats.org/officeDocument/2006/relationships/customXml" Target="../ink/ink254.xml"/><Relationship Id="rId105" Type="http://schemas.openxmlformats.org/officeDocument/2006/relationships/image" Target="../media/image55.png"/><Relationship Id="rId147" Type="http://schemas.openxmlformats.org/officeDocument/2006/relationships/image" Target="../media/image76.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28.png"/><Relationship Id="rId93" Type="http://schemas.openxmlformats.org/officeDocument/2006/relationships/image" Target="../media/image49.png"/><Relationship Id="rId189" Type="http://schemas.openxmlformats.org/officeDocument/2006/relationships/image" Target="../media/image97.png"/><Relationship Id="rId396" Type="http://schemas.openxmlformats.org/officeDocument/2006/relationships/customXml" Target="../ink/ink198.xml"/><Relationship Id="rId561" Type="http://schemas.openxmlformats.org/officeDocument/2006/relationships/customXml" Target="../ink/ink281.xml"/><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213.png"/><Relationship Id="rId463" Type="http://schemas.openxmlformats.org/officeDocument/2006/relationships/image" Target="../media/image234.png"/><Relationship Id="rId519" Type="http://schemas.openxmlformats.org/officeDocument/2006/relationships/image" Target="../media/image262.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164.png"/><Relationship Id="rId530" Type="http://schemas.openxmlformats.org/officeDocument/2006/relationships/customXml" Target="../ink/ink265.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185.png"/><Relationship Id="rId572" Type="http://schemas.openxmlformats.org/officeDocument/2006/relationships/image" Target="../media/image288.png"/><Relationship Id="rId225" Type="http://schemas.openxmlformats.org/officeDocument/2006/relationships/image" Target="../media/image115.png"/><Relationship Id="rId267" Type="http://schemas.openxmlformats.org/officeDocument/2006/relationships/image" Target="../media/image136.png"/><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image" Target="../media/image66.png"/><Relationship Id="rId31" Type="http://schemas.openxmlformats.org/officeDocument/2006/relationships/image" Target="../media/image18.png"/><Relationship Id="rId73" Type="http://schemas.openxmlformats.org/officeDocument/2006/relationships/image" Target="../media/image39.png"/><Relationship Id="rId169" Type="http://schemas.openxmlformats.org/officeDocument/2006/relationships/image" Target="../media/image87.png"/><Relationship Id="rId334" Type="http://schemas.openxmlformats.org/officeDocument/2006/relationships/customXml" Target="../ink/ink167.xml"/><Relationship Id="rId376" Type="http://schemas.openxmlformats.org/officeDocument/2006/relationships/customXml" Target="../ink/ink188.xml"/><Relationship Id="rId541" Type="http://schemas.openxmlformats.org/officeDocument/2006/relationships/customXml" Target="../ink/ink271.xml"/><Relationship Id="rId583" Type="http://schemas.openxmlformats.org/officeDocument/2006/relationships/customXml" Target="../ink/ink292.xml"/><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media/image203.png"/><Relationship Id="rId443" Type="http://schemas.openxmlformats.org/officeDocument/2006/relationships/image" Target="../media/image224.png"/><Relationship Id="rId303" Type="http://schemas.openxmlformats.org/officeDocument/2006/relationships/image" Target="../media/image154.png"/><Relationship Id="rId485" Type="http://schemas.openxmlformats.org/officeDocument/2006/relationships/image" Target="../media/image245.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75.png"/><Relationship Id="rId387" Type="http://schemas.openxmlformats.org/officeDocument/2006/relationships/image" Target="../media/image196.png"/><Relationship Id="rId510" Type="http://schemas.openxmlformats.org/officeDocument/2006/relationships/customXml" Target="../ink/ink255.xml"/><Relationship Id="rId552" Type="http://schemas.openxmlformats.org/officeDocument/2006/relationships/image" Target="../media/image278.png"/><Relationship Id="rId594" Type="http://schemas.openxmlformats.org/officeDocument/2006/relationships/image" Target="../media/image299.png"/><Relationship Id="rId608" Type="http://schemas.openxmlformats.org/officeDocument/2006/relationships/image" Target="../media/image306.png"/><Relationship Id="rId191" Type="http://schemas.openxmlformats.org/officeDocument/2006/relationships/image" Target="../media/image98.png"/><Relationship Id="rId205" Type="http://schemas.openxmlformats.org/officeDocument/2006/relationships/image" Target="../media/image105.png"/><Relationship Id="rId247" Type="http://schemas.openxmlformats.org/officeDocument/2006/relationships/image" Target="../media/image126.png"/><Relationship Id="rId412" Type="http://schemas.openxmlformats.org/officeDocument/2006/relationships/customXml" Target="../ink/ink206.xml"/><Relationship Id="rId107" Type="http://schemas.openxmlformats.org/officeDocument/2006/relationships/image" Target="../media/image56.png"/><Relationship Id="rId289" Type="http://schemas.openxmlformats.org/officeDocument/2006/relationships/image" Target="../media/image147.png"/><Relationship Id="rId454" Type="http://schemas.openxmlformats.org/officeDocument/2006/relationships/customXml" Target="../ink/ink227.xml"/><Relationship Id="rId496" Type="http://schemas.openxmlformats.org/officeDocument/2006/relationships/customXml" Target="../ink/ink248.xml"/><Relationship Id="rId11" Type="http://schemas.openxmlformats.org/officeDocument/2006/relationships/image" Target="../media/image8.png"/><Relationship Id="rId53" Type="http://schemas.openxmlformats.org/officeDocument/2006/relationships/image" Target="../media/image29.png"/><Relationship Id="rId149" Type="http://schemas.openxmlformats.org/officeDocument/2006/relationships/image" Target="../media/image77.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521" Type="http://schemas.openxmlformats.org/officeDocument/2006/relationships/image" Target="../media/image263.png"/><Relationship Id="rId563" Type="http://schemas.openxmlformats.org/officeDocument/2006/relationships/customXml" Target="../ink/ink282.xml"/><Relationship Id="rId95" Type="http://schemas.openxmlformats.org/officeDocument/2006/relationships/image" Target="../media/image50.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14.png"/><Relationship Id="rId258" Type="http://schemas.openxmlformats.org/officeDocument/2006/relationships/customXml" Target="../ink/ink129.xml"/><Relationship Id="rId465" Type="http://schemas.openxmlformats.org/officeDocument/2006/relationships/image" Target="../media/image235.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65.png"/><Relationship Id="rId367" Type="http://schemas.openxmlformats.org/officeDocument/2006/relationships/image" Target="../media/image186.png"/><Relationship Id="rId532" Type="http://schemas.openxmlformats.org/officeDocument/2006/relationships/customXml" Target="../ink/ink266.xml"/><Relationship Id="rId574" Type="http://schemas.openxmlformats.org/officeDocument/2006/relationships/image" Target="../media/image289.png"/><Relationship Id="rId171" Type="http://schemas.openxmlformats.org/officeDocument/2006/relationships/image" Target="../media/image88.png"/><Relationship Id="rId227" Type="http://schemas.openxmlformats.org/officeDocument/2006/relationships/image" Target="../media/image116.png"/><Relationship Id="rId269" Type="http://schemas.openxmlformats.org/officeDocument/2006/relationships/image" Target="../media/image137.png"/><Relationship Id="rId434" Type="http://schemas.openxmlformats.org/officeDocument/2006/relationships/customXml" Target="../ink/ink217.xml"/><Relationship Id="rId476" Type="http://schemas.openxmlformats.org/officeDocument/2006/relationships/customXml" Target="../ink/ink238.xml"/><Relationship Id="rId33" Type="http://schemas.openxmlformats.org/officeDocument/2006/relationships/image" Target="../media/image19.png"/><Relationship Id="rId129" Type="http://schemas.openxmlformats.org/officeDocument/2006/relationships/image" Target="../media/image67.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media/image253.png"/><Relationship Id="rId543" Type="http://schemas.openxmlformats.org/officeDocument/2006/relationships/customXml" Target="../ink/ink272.xml"/><Relationship Id="rId75" Type="http://schemas.openxmlformats.org/officeDocument/2006/relationships/image" Target="../media/image40.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204.png"/><Relationship Id="rId585" Type="http://schemas.openxmlformats.org/officeDocument/2006/relationships/customXml" Target="../ink/ink293.xml"/><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225.png"/><Relationship Id="rId487" Type="http://schemas.openxmlformats.org/officeDocument/2006/relationships/image" Target="../media/image246.png"/><Relationship Id="rId610" Type="http://schemas.openxmlformats.org/officeDocument/2006/relationships/image" Target="../media/image307.png"/><Relationship Id="rId291" Type="http://schemas.openxmlformats.org/officeDocument/2006/relationships/image" Target="../media/image148.png"/><Relationship Id="rId305" Type="http://schemas.openxmlformats.org/officeDocument/2006/relationships/image" Target="../media/image155.png"/><Relationship Id="rId347" Type="http://schemas.openxmlformats.org/officeDocument/2006/relationships/image" Target="../media/image176.png"/><Relationship Id="rId512" Type="http://schemas.openxmlformats.org/officeDocument/2006/relationships/customXml" Target="../ink/ink256.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78.png"/><Relationship Id="rId389" Type="http://schemas.openxmlformats.org/officeDocument/2006/relationships/image" Target="../media/image197.png"/><Relationship Id="rId554" Type="http://schemas.openxmlformats.org/officeDocument/2006/relationships/image" Target="../media/image279.png"/><Relationship Id="rId596" Type="http://schemas.openxmlformats.org/officeDocument/2006/relationships/image" Target="../media/image300.png"/><Relationship Id="rId193" Type="http://schemas.openxmlformats.org/officeDocument/2006/relationships/image" Target="../media/image99.png"/><Relationship Id="rId207" Type="http://schemas.openxmlformats.org/officeDocument/2006/relationships/image" Target="../media/image106.png"/><Relationship Id="rId249" Type="http://schemas.openxmlformats.org/officeDocument/2006/relationships/image" Target="../media/image127.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13" Type="http://schemas.openxmlformats.org/officeDocument/2006/relationships/image" Target="../media/image9.png"/><Relationship Id="rId109" Type="http://schemas.openxmlformats.org/officeDocument/2006/relationships/image" Target="../media/image57.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image" Target="../media/image264.png"/><Relationship Id="rId55" Type="http://schemas.openxmlformats.org/officeDocument/2006/relationships/image" Target="../media/image30.png"/><Relationship Id="rId97" Type="http://schemas.openxmlformats.org/officeDocument/2006/relationships/image" Target="../media/image51.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customXml" Target="../ink/ink283.xml"/><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215.png"/><Relationship Id="rId467" Type="http://schemas.openxmlformats.org/officeDocument/2006/relationships/image" Target="../media/image236.png"/><Relationship Id="rId271" Type="http://schemas.openxmlformats.org/officeDocument/2006/relationships/image" Target="../media/image138.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68.png"/><Relationship Id="rId327" Type="http://schemas.openxmlformats.org/officeDocument/2006/relationships/image" Target="../media/image166.png"/><Relationship Id="rId369" Type="http://schemas.openxmlformats.org/officeDocument/2006/relationships/image" Target="../media/image187.png"/><Relationship Id="rId534" Type="http://schemas.openxmlformats.org/officeDocument/2006/relationships/customXml" Target="../ink/ink267.xml"/><Relationship Id="rId576" Type="http://schemas.openxmlformats.org/officeDocument/2006/relationships/image" Target="../media/image290.png"/><Relationship Id="rId173" Type="http://schemas.openxmlformats.org/officeDocument/2006/relationships/image" Target="../media/image89.png"/><Relationship Id="rId229" Type="http://schemas.openxmlformats.org/officeDocument/2006/relationships/image" Target="../media/image117.png"/><Relationship Id="rId380" Type="http://schemas.openxmlformats.org/officeDocument/2006/relationships/customXml" Target="../ink/ink190.xml"/><Relationship Id="rId436" Type="http://schemas.openxmlformats.org/officeDocument/2006/relationships/customXml" Target="../ink/ink218.xml"/><Relationship Id="rId601" Type="http://schemas.openxmlformats.org/officeDocument/2006/relationships/customXml" Target="../ink/ink301.xml"/><Relationship Id="rId240" Type="http://schemas.openxmlformats.org/officeDocument/2006/relationships/customXml" Target="../ink/ink120.xml"/><Relationship Id="rId478" Type="http://schemas.openxmlformats.org/officeDocument/2006/relationships/customXml" Target="../ink/ink239.xml"/><Relationship Id="rId35" Type="http://schemas.openxmlformats.org/officeDocument/2006/relationships/image" Target="../media/image20.png"/><Relationship Id="rId77" Type="http://schemas.openxmlformats.org/officeDocument/2006/relationships/image" Target="../media/image41.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media/image254.png"/><Relationship Id="rId545" Type="http://schemas.openxmlformats.org/officeDocument/2006/relationships/customXml" Target="../ink/ink273.xml"/><Relationship Id="rId587" Type="http://schemas.openxmlformats.org/officeDocument/2006/relationships/customXml" Target="../ink/ink294.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198.png"/><Relationship Id="rId405" Type="http://schemas.openxmlformats.org/officeDocument/2006/relationships/image" Target="../media/image205.png"/><Relationship Id="rId447" Type="http://schemas.openxmlformats.org/officeDocument/2006/relationships/image" Target="../media/image226.png"/><Relationship Id="rId251" Type="http://schemas.openxmlformats.org/officeDocument/2006/relationships/image" Target="../media/image128.png"/><Relationship Id="rId489" Type="http://schemas.openxmlformats.org/officeDocument/2006/relationships/image" Target="../media/image247.png"/><Relationship Id="rId46" Type="http://schemas.openxmlformats.org/officeDocument/2006/relationships/customXml" Target="../ink/ink23.xml"/><Relationship Id="rId293" Type="http://schemas.openxmlformats.org/officeDocument/2006/relationships/image" Target="../media/image149.png"/><Relationship Id="rId307" Type="http://schemas.openxmlformats.org/officeDocument/2006/relationships/image" Target="../media/image156.png"/><Relationship Id="rId349" Type="http://schemas.openxmlformats.org/officeDocument/2006/relationships/image" Target="../media/image177.png"/><Relationship Id="rId514" Type="http://schemas.openxmlformats.org/officeDocument/2006/relationships/customXml" Target="../ink/ink257.xml"/><Relationship Id="rId556" Type="http://schemas.openxmlformats.org/officeDocument/2006/relationships/image" Target="../media/image280.png"/><Relationship Id="rId88" Type="http://schemas.openxmlformats.org/officeDocument/2006/relationships/customXml" Target="../ink/ink44.xml"/><Relationship Id="rId111" Type="http://schemas.openxmlformats.org/officeDocument/2006/relationships/image" Target="../media/image58.png"/><Relationship Id="rId153" Type="http://schemas.openxmlformats.org/officeDocument/2006/relationships/image" Target="../media/image79.png"/><Relationship Id="rId195" Type="http://schemas.openxmlformats.org/officeDocument/2006/relationships/image" Target="../media/image100.png"/><Relationship Id="rId209" Type="http://schemas.openxmlformats.org/officeDocument/2006/relationships/image" Target="../media/image107.png"/><Relationship Id="rId360" Type="http://schemas.openxmlformats.org/officeDocument/2006/relationships/customXml" Target="../ink/ink180.xml"/><Relationship Id="rId416" Type="http://schemas.openxmlformats.org/officeDocument/2006/relationships/customXml" Target="../ink/ink208.xml"/><Relationship Id="rId598" Type="http://schemas.openxmlformats.org/officeDocument/2006/relationships/image" Target="../media/image301.png"/><Relationship Id="rId220" Type="http://schemas.openxmlformats.org/officeDocument/2006/relationships/customXml" Target="../ink/ink110.xml"/><Relationship Id="rId458" Type="http://schemas.openxmlformats.org/officeDocument/2006/relationships/customXml" Target="../ink/ink229.xml"/><Relationship Id="rId15" Type="http://schemas.openxmlformats.org/officeDocument/2006/relationships/image" Target="../media/image10.png"/><Relationship Id="rId57" Type="http://schemas.openxmlformats.org/officeDocument/2006/relationships/image" Target="../media/image31.png"/><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image" Target="../media/image265.png"/><Relationship Id="rId567" Type="http://schemas.openxmlformats.org/officeDocument/2006/relationships/customXml" Target="../ink/ink284.xml"/><Relationship Id="rId99" Type="http://schemas.openxmlformats.org/officeDocument/2006/relationships/image" Target="../media/image52.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188.png"/><Relationship Id="rId427" Type="http://schemas.openxmlformats.org/officeDocument/2006/relationships/image" Target="../media/image216.png"/><Relationship Id="rId469" Type="http://schemas.openxmlformats.org/officeDocument/2006/relationships/image" Target="../media/image237.png"/><Relationship Id="rId26" Type="http://schemas.openxmlformats.org/officeDocument/2006/relationships/customXml" Target="../ink/ink13.xml"/><Relationship Id="rId231" Type="http://schemas.openxmlformats.org/officeDocument/2006/relationships/image" Target="../media/image118.png"/><Relationship Id="rId273" Type="http://schemas.openxmlformats.org/officeDocument/2006/relationships/image" Target="../media/image139.png"/><Relationship Id="rId329" Type="http://schemas.openxmlformats.org/officeDocument/2006/relationships/image" Target="../media/image167.png"/><Relationship Id="rId480" Type="http://schemas.openxmlformats.org/officeDocument/2006/relationships/customXml" Target="../ink/ink240.xml"/><Relationship Id="rId536" Type="http://schemas.openxmlformats.org/officeDocument/2006/relationships/image" Target="../media/image270.png"/><Relationship Id="rId68" Type="http://schemas.openxmlformats.org/officeDocument/2006/relationships/customXml" Target="../ink/ink34.xml"/><Relationship Id="rId133" Type="http://schemas.openxmlformats.org/officeDocument/2006/relationships/image" Target="../media/image69.png"/><Relationship Id="rId175" Type="http://schemas.openxmlformats.org/officeDocument/2006/relationships/image" Target="../media/image90.png"/><Relationship Id="rId340" Type="http://schemas.openxmlformats.org/officeDocument/2006/relationships/customXml" Target="../ink/ink170.xml"/><Relationship Id="rId578" Type="http://schemas.openxmlformats.org/officeDocument/2006/relationships/image" Target="../media/image291.png"/><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603" Type="http://schemas.openxmlformats.org/officeDocument/2006/relationships/customXml" Target="../ink/ink302.xml"/><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media/image248.png"/><Relationship Id="rId505" Type="http://schemas.openxmlformats.org/officeDocument/2006/relationships/image" Target="../media/image255.png"/><Relationship Id="rId37" Type="http://schemas.openxmlformats.org/officeDocument/2006/relationships/image" Target="../media/image21.png"/><Relationship Id="rId79" Type="http://schemas.openxmlformats.org/officeDocument/2006/relationships/image" Target="../media/image42.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customXml" Target="../ink/ink274.xml"/><Relationship Id="rId589" Type="http://schemas.openxmlformats.org/officeDocument/2006/relationships/customXml" Target="../ink/ink295.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178.png"/><Relationship Id="rId393" Type="http://schemas.openxmlformats.org/officeDocument/2006/relationships/image" Target="../media/image199.png"/><Relationship Id="rId407" Type="http://schemas.openxmlformats.org/officeDocument/2006/relationships/image" Target="../media/image206.png"/><Relationship Id="rId449" Type="http://schemas.openxmlformats.org/officeDocument/2006/relationships/image" Target="../media/image227.png"/><Relationship Id="rId211" Type="http://schemas.openxmlformats.org/officeDocument/2006/relationships/image" Target="../media/image108.png"/><Relationship Id="rId253" Type="http://schemas.openxmlformats.org/officeDocument/2006/relationships/image" Target="../media/image129.png"/><Relationship Id="rId295" Type="http://schemas.openxmlformats.org/officeDocument/2006/relationships/image" Target="../media/image150.png"/><Relationship Id="rId309" Type="http://schemas.openxmlformats.org/officeDocument/2006/relationships/image" Target="../media/image157.png"/><Relationship Id="rId460" Type="http://schemas.openxmlformats.org/officeDocument/2006/relationships/customXml" Target="../ink/ink230.xml"/><Relationship Id="rId516" Type="http://schemas.openxmlformats.org/officeDocument/2006/relationships/customXml" Target="../ink/ink258.xml"/><Relationship Id="rId48" Type="http://schemas.openxmlformats.org/officeDocument/2006/relationships/customXml" Target="../ink/ink24.xml"/><Relationship Id="rId113" Type="http://schemas.openxmlformats.org/officeDocument/2006/relationships/image" Target="../media/image59.png"/><Relationship Id="rId320" Type="http://schemas.openxmlformats.org/officeDocument/2006/relationships/customXml" Target="../ink/ink160.xml"/><Relationship Id="rId558" Type="http://schemas.openxmlformats.org/officeDocument/2006/relationships/image" Target="../media/image281.png"/><Relationship Id="rId155" Type="http://schemas.openxmlformats.org/officeDocument/2006/relationships/image" Target="../media/image80.png"/><Relationship Id="rId197" Type="http://schemas.openxmlformats.org/officeDocument/2006/relationships/image" Target="../media/image101.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238.png"/><Relationship Id="rId17" Type="http://schemas.openxmlformats.org/officeDocument/2006/relationships/image" Target="../media/image11.png"/><Relationship Id="rId59" Type="http://schemas.openxmlformats.org/officeDocument/2006/relationships/image" Target="../media/image32.png"/><Relationship Id="rId124" Type="http://schemas.openxmlformats.org/officeDocument/2006/relationships/customXml" Target="../ink/ink62.xml"/><Relationship Id="rId527" Type="http://schemas.openxmlformats.org/officeDocument/2006/relationships/image" Target="../media/image266.png"/><Relationship Id="rId569" Type="http://schemas.openxmlformats.org/officeDocument/2006/relationships/customXml" Target="../ink/ink285.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68.png"/><Relationship Id="rId373" Type="http://schemas.openxmlformats.org/officeDocument/2006/relationships/image" Target="../media/image189.png"/><Relationship Id="rId429" Type="http://schemas.openxmlformats.org/officeDocument/2006/relationships/image" Target="../media/image217.png"/><Relationship Id="rId580" Type="http://schemas.openxmlformats.org/officeDocument/2006/relationships/image" Target="../media/image292.png"/><Relationship Id="rId1" Type="http://schemas.openxmlformats.org/officeDocument/2006/relationships/slideLayout" Target="../slideLayouts/slideLayout3.xml"/><Relationship Id="rId233" Type="http://schemas.openxmlformats.org/officeDocument/2006/relationships/image" Target="../media/image119.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140.png"/><Relationship Id="rId300" Type="http://schemas.openxmlformats.org/officeDocument/2006/relationships/customXml" Target="../ink/ink150.xml"/><Relationship Id="rId482" Type="http://schemas.openxmlformats.org/officeDocument/2006/relationships/customXml" Target="../ink/ink241.xml"/><Relationship Id="rId538" Type="http://schemas.openxmlformats.org/officeDocument/2006/relationships/image" Target="../media/image271.png"/><Relationship Id="rId81" Type="http://schemas.openxmlformats.org/officeDocument/2006/relationships/image" Target="../media/image43.png"/><Relationship Id="rId135" Type="http://schemas.openxmlformats.org/officeDocument/2006/relationships/image" Target="../media/image70.png"/><Relationship Id="rId177" Type="http://schemas.openxmlformats.org/officeDocument/2006/relationships/image" Target="../media/image91.png"/><Relationship Id="rId342" Type="http://schemas.openxmlformats.org/officeDocument/2006/relationships/customXml" Target="../ink/ink171.xml"/><Relationship Id="rId384" Type="http://schemas.openxmlformats.org/officeDocument/2006/relationships/customXml" Target="../ink/ink192.xml"/><Relationship Id="rId591" Type="http://schemas.openxmlformats.org/officeDocument/2006/relationships/customXml" Target="../ink/ink296.xml"/><Relationship Id="rId605" Type="http://schemas.openxmlformats.org/officeDocument/2006/relationships/customXml" Target="../ink/ink303.xml"/><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22.png"/><Relationship Id="rId286" Type="http://schemas.openxmlformats.org/officeDocument/2006/relationships/customXml" Target="../ink/ink143.xml"/><Relationship Id="rId451" Type="http://schemas.openxmlformats.org/officeDocument/2006/relationships/image" Target="../media/image228.png"/><Relationship Id="rId493" Type="http://schemas.openxmlformats.org/officeDocument/2006/relationships/image" Target="../media/image249.png"/><Relationship Id="rId507" Type="http://schemas.openxmlformats.org/officeDocument/2006/relationships/image" Target="../media/image256.png"/><Relationship Id="rId549" Type="http://schemas.openxmlformats.org/officeDocument/2006/relationships/customXml" Target="../ink/ink275.xml"/><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158.png"/><Relationship Id="rId353" Type="http://schemas.openxmlformats.org/officeDocument/2006/relationships/image" Target="../media/image179.png"/><Relationship Id="rId395" Type="http://schemas.openxmlformats.org/officeDocument/2006/relationships/image" Target="../media/image200.png"/><Relationship Id="rId409" Type="http://schemas.openxmlformats.org/officeDocument/2006/relationships/image" Target="../media/image207.png"/><Relationship Id="rId560" Type="http://schemas.openxmlformats.org/officeDocument/2006/relationships/image" Target="../media/image282.png"/><Relationship Id="rId92" Type="http://schemas.openxmlformats.org/officeDocument/2006/relationships/customXml" Target="../ink/ink46.xml"/><Relationship Id="rId213" Type="http://schemas.openxmlformats.org/officeDocument/2006/relationships/image" Target="../media/image109.png"/><Relationship Id="rId420" Type="http://schemas.openxmlformats.org/officeDocument/2006/relationships/customXml" Target="../ink/ink210.xml"/><Relationship Id="rId255" Type="http://schemas.openxmlformats.org/officeDocument/2006/relationships/image" Target="../media/image130.png"/><Relationship Id="rId297" Type="http://schemas.openxmlformats.org/officeDocument/2006/relationships/image" Target="../media/image151.png"/><Relationship Id="rId462" Type="http://schemas.openxmlformats.org/officeDocument/2006/relationships/customXml" Target="../ink/ink231.xml"/><Relationship Id="rId518" Type="http://schemas.openxmlformats.org/officeDocument/2006/relationships/customXml" Target="../ink/ink259.xml"/><Relationship Id="rId115" Type="http://schemas.openxmlformats.org/officeDocument/2006/relationships/image" Target="../media/image60.png"/><Relationship Id="rId157" Type="http://schemas.openxmlformats.org/officeDocument/2006/relationships/image" Target="../media/image81.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33.png"/><Relationship Id="rId199" Type="http://schemas.openxmlformats.org/officeDocument/2006/relationships/image" Target="../media/image102.png"/><Relationship Id="rId571" Type="http://schemas.openxmlformats.org/officeDocument/2006/relationships/customXml" Target="../ink/ink286.xml"/><Relationship Id="rId19" Type="http://schemas.openxmlformats.org/officeDocument/2006/relationships/image" Target="../media/image12.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218.png"/><Relationship Id="rId473" Type="http://schemas.openxmlformats.org/officeDocument/2006/relationships/image" Target="../media/image239.png"/><Relationship Id="rId529" Type="http://schemas.openxmlformats.org/officeDocument/2006/relationships/image" Target="../media/image267.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169.png"/><Relationship Id="rId540" Type="http://schemas.openxmlformats.org/officeDocument/2006/relationships/image" Target="../media/image272.png"/><Relationship Id="rId72" Type="http://schemas.openxmlformats.org/officeDocument/2006/relationships/customXml" Target="../ink/ink36.xml"/><Relationship Id="rId375" Type="http://schemas.openxmlformats.org/officeDocument/2006/relationships/image" Target="../media/image190.png"/><Relationship Id="rId582" Type="http://schemas.openxmlformats.org/officeDocument/2006/relationships/image" Target="../media/image293.png"/><Relationship Id="rId3" Type="http://schemas.openxmlformats.org/officeDocument/2006/relationships/image" Target="../media/image4.png"/><Relationship Id="rId235" Type="http://schemas.openxmlformats.org/officeDocument/2006/relationships/image" Target="../media/image120.png"/><Relationship Id="rId277" Type="http://schemas.openxmlformats.org/officeDocument/2006/relationships/image" Target="../media/image141.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media/image71.png"/><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image" Target="../media/image23.png"/><Relationship Id="rId83" Type="http://schemas.openxmlformats.org/officeDocument/2006/relationships/image" Target="../media/image44.png"/><Relationship Id="rId179" Type="http://schemas.openxmlformats.org/officeDocument/2006/relationships/image" Target="../media/image92.png"/><Relationship Id="rId386" Type="http://schemas.openxmlformats.org/officeDocument/2006/relationships/customXml" Target="../ink/ink193.xml"/><Relationship Id="rId551" Type="http://schemas.openxmlformats.org/officeDocument/2006/relationships/customXml" Target="../ink/ink276.xml"/><Relationship Id="rId593" Type="http://schemas.openxmlformats.org/officeDocument/2006/relationships/customXml" Target="../ink/ink297.xml"/><Relationship Id="rId607" Type="http://schemas.openxmlformats.org/officeDocument/2006/relationships/customXml" Target="../ink/ink304.xml"/><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208.png"/><Relationship Id="rId453" Type="http://schemas.openxmlformats.org/officeDocument/2006/relationships/image" Target="../media/image229.png"/><Relationship Id="rId509" Type="http://schemas.openxmlformats.org/officeDocument/2006/relationships/image" Target="../media/image257.png"/><Relationship Id="rId106" Type="http://schemas.openxmlformats.org/officeDocument/2006/relationships/customXml" Target="../ink/ink53.xml"/><Relationship Id="rId313" Type="http://schemas.openxmlformats.org/officeDocument/2006/relationships/image" Target="../media/image159.png"/><Relationship Id="rId495" Type="http://schemas.openxmlformats.org/officeDocument/2006/relationships/image" Target="../media/image250.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180.png"/><Relationship Id="rId397" Type="http://schemas.openxmlformats.org/officeDocument/2006/relationships/image" Target="../media/image201.png"/><Relationship Id="rId520" Type="http://schemas.openxmlformats.org/officeDocument/2006/relationships/customXml" Target="../ink/ink260.xml"/><Relationship Id="rId562" Type="http://schemas.openxmlformats.org/officeDocument/2006/relationships/image" Target="../media/image283.png"/><Relationship Id="rId215" Type="http://schemas.openxmlformats.org/officeDocument/2006/relationships/image" Target="../media/image110.png"/><Relationship Id="rId257" Type="http://schemas.openxmlformats.org/officeDocument/2006/relationships/image" Target="../media/image131.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media/image152.png"/><Relationship Id="rId63" Type="http://schemas.openxmlformats.org/officeDocument/2006/relationships/image" Target="../media/image34.png"/><Relationship Id="rId159" Type="http://schemas.openxmlformats.org/officeDocument/2006/relationships/image" Target="../media/image82.png"/><Relationship Id="rId366" Type="http://schemas.openxmlformats.org/officeDocument/2006/relationships/customXml" Target="../ink/ink183.xml"/><Relationship Id="rId573" Type="http://schemas.openxmlformats.org/officeDocument/2006/relationships/customXml" Target="../ink/ink287.xml"/><Relationship Id="rId226" Type="http://schemas.openxmlformats.org/officeDocument/2006/relationships/customXml" Target="../ink/ink113.xml"/><Relationship Id="rId433" Type="http://schemas.openxmlformats.org/officeDocument/2006/relationships/image" Target="../media/image219.png"/><Relationship Id="rId74" Type="http://schemas.openxmlformats.org/officeDocument/2006/relationships/customXml" Target="../ink/ink37.xml"/><Relationship Id="rId377" Type="http://schemas.openxmlformats.org/officeDocument/2006/relationships/image" Target="../media/image191.png"/><Relationship Id="rId500" Type="http://schemas.openxmlformats.org/officeDocument/2006/relationships/customXml" Target="../ink/ink250.xml"/><Relationship Id="rId584" Type="http://schemas.openxmlformats.org/officeDocument/2006/relationships/image" Target="../media/image294.png"/><Relationship Id="rId5" Type="http://schemas.openxmlformats.org/officeDocument/2006/relationships/image" Target="../media/image5.png"/><Relationship Id="rId237" Type="http://schemas.openxmlformats.org/officeDocument/2006/relationships/image" Target="../media/image121.png"/><Relationship Id="rId444" Type="http://schemas.openxmlformats.org/officeDocument/2006/relationships/customXml" Target="../ink/ink222.xml"/><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media/image258.png"/><Relationship Id="rId609" Type="http://schemas.openxmlformats.org/officeDocument/2006/relationships/customXml" Target="../ink/ink305.xml"/><Relationship Id="rId85" Type="http://schemas.openxmlformats.org/officeDocument/2006/relationships/image" Target="../media/image45.png"/><Relationship Id="rId150" Type="http://schemas.openxmlformats.org/officeDocument/2006/relationships/customXml" Target="../ink/ink75.xml"/><Relationship Id="rId595" Type="http://schemas.openxmlformats.org/officeDocument/2006/relationships/customXml" Target="../ink/ink298.xml"/><Relationship Id="rId248" Type="http://schemas.openxmlformats.org/officeDocument/2006/relationships/customXml" Target="../ink/ink124.xml"/><Relationship Id="rId455" Type="http://schemas.openxmlformats.org/officeDocument/2006/relationships/image" Target="../media/image230.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60.png"/><Relationship Id="rId522" Type="http://schemas.openxmlformats.org/officeDocument/2006/relationships/customXml" Target="../ink/ink261.xml"/><Relationship Id="rId96" Type="http://schemas.openxmlformats.org/officeDocument/2006/relationships/customXml" Target="../ink/ink48.xml"/><Relationship Id="rId161" Type="http://schemas.openxmlformats.org/officeDocument/2006/relationships/image" Target="../media/image83.png"/><Relationship Id="rId399" Type="http://schemas.openxmlformats.org/officeDocument/2006/relationships/image" Target="../media/image202.png"/><Relationship Id="rId259" Type="http://schemas.openxmlformats.org/officeDocument/2006/relationships/image" Target="../media/image132.png"/><Relationship Id="rId466" Type="http://schemas.openxmlformats.org/officeDocument/2006/relationships/customXml" Target="../ink/ink233.xml"/><Relationship Id="rId23" Type="http://schemas.openxmlformats.org/officeDocument/2006/relationships/image" Target="../media/image14.png"/><Relationship Id="rId119" Type="http://schemas.openxmlformats.org/officeDocument/2006/relationships/image" Target="../media/image62.png"/><Relationship Id="rId326" Type="http://schemas.openxmlformats.org/officeDocument/2006/relationships/customXml" Target="../ink/ink163.xml"/><Relationship Id="rId533" Type="http://schemas.openxmlformats.org/officeDocument/2006/relationships/image" Target="../media/image269.png"/><Relationship Id="rId172" Type="http://schemas.openxmlformats.org/officeDocument/2006/relationships/customXml" Target="../ink/ink86.xml"/><Relationship Id="rId477" Type="http://schemas.openxmlformats.org/officeDocument/2006/relationships/image" Target="../media/image241.png"/><Relationship Id="rId600" Type="http://schemas.openxmlformats.org/officeDocument/2006/relationships/image" Target="../media/image302.png"/><Relationship Id="rId337" Type="http://schemas.openxmlformats.org/officeDocument/2006/relationships/image" Target="../media/image171.png"/><Relationship Id="rId34" Type="http://schemas.openxmlformats.org/officeDocument/2006/relationships/customXml" Target="../ink/ink17.xml"/><Relationship Id="rId544" Type="http://schemas.openxmlformats.org/officeDocument/2006/relationships/image" Target="../media/image274.png"/><Relationship Id="rId183" Type="http://schemas.openxmlformats.org/officeDocument/2006/relationships/image" Target="../media/image94.png"/><Relationship Id="rId390" Type="http://schemas.openxmlformats.org/officeDocument/2006/relationships/customXml" Target="../ink/ink195.xml"/><Relationship Id="rId404" Type="http://schemas.openxmlformats.org/officeDocument/2006/relationships/customXml" Target="../ink/ink202.xml"/><Relationship Id="rId250" Type="http://schemas.openxmlformats.org/officeDocument/2006/relationships/customXml" Target="../ink/ink125.xml"/><Relationship Id="rId488" Type="http://schemas.openxmlformats.org/officeDocument/2006/relationships/customXml" Target="../ink/ink244.xml"/><Relationship Id="rId45" Type="http://schemas.openxmlformats.org/officeDocument/2006/relationships/image" Target="../media/image25.png"/><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customXml" Target="../ink/ink278.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10.png"/><Relationship Id="rId261" Type="http://schemas.openxmlformats.org/officeDocument/2006/relationships/image" Target="../media/image133.png"/><Relationship Id="rId499" Type="http://schemas.openxmlformats.org/officeDocument/2006/relationships/image" Target="../media/image252.png"/><Relationship Id="rId56" Type="http://schemas.openxmlformats.org/officeDocument/2006/relationships/customXml" Target="../ink/ink28.xml"/><Relationship Id="rId359" Type="http://schemas.openxmlformats.org/officeDocument/2006/relationships/image" Target="../media/image182.png"/><Relationship Id="rId566" Type="http://schemas.openxmlformats.org/officeDocument/2006/relationships/image" Target="../media/image285.png"/><Relationship Id="rId121" Type="http://schemas.openxmlformats.org/officeDocument/2006/relationships/image" Target="../media/image63.png"/><Relationship Id="rId219" Type="http://schemas.openxmlformats.org/officeDocument/2006/relationships/image" Target="../media/image112.png"/><Relationship Id="rId426" Type="http://schemas.openxmlformats.org/officeDocument/2006/relationships/customXml" Target="../ink/ink213.xml"/></Relationships>
</file>

<file path=ppt/slides/_rels/slide20.xml.rels><?xml version="1.0" encoding="UTF-8" standalone="yes"?>
<Relationships xmlns="http://schemas.openxmlformats.org/package/2006/relationships"><Relationship Id="rId8" Type="http://schemas.openxmlformats.org/officeDocument/2006/relationships/image" Target="../media/image1243.png"/><Relationship Id="rId13" Type="http://schemas.openxmlformats.org/officeDocument/2006/relationships/customXml" Target="../ink/ink1962.xml"/><Relationship Id="rId3" Type="http://schemas.openxmlformats.org/officeDocument/2006/relationships/customXml" Target="../ink/ink1957.xml"/><Relationship Id="rId7" Type="http://schemas.openxmlformats.org/officeDocument/2006/relationships/customXml" Target="../ink/ink1959.xml"/><Relationship Id="rId12" Type="http://schemas.openxmlformats.org/officeDocument/2006/relationships/image" Target="../media/image1245.png"/><Relationship Id="rId2" Type="http://schemas.openxmlformats.org/officeDocument/2006/relationships/image" Target="../media/image1240.png"/><Relationship Id="rId1" Type="http://schemas.openxmlformats.org/officeDocument/2006/relationships/slideLayout" Target="../slideLayouts/slideLayout3.xml"/><Relationship Id="rId6" Type="http://schemas.openxmlformats.org/officeDocument/2006/relationships/image" Target="../media/image1242.png"/><Relationship Id="rId11" Type="http://schemas.openxmlformats.org/officeDocument/2006/relationships/customXml" Target="../ink/ink1961.xml"/><Relationship Id="rId5" Type="http://schemas.openxmlformats.org/officeDocument/2006/relationships/customXml" Target="../ink/ink1958.xml"/><Relationship Id="rId10" Type="http://schemas.openxmlformats.org/officeDocument/2006/relationships/image" Target="../media/image1244.png"/><Relationship Id="rId4" Type="http://schemas.openxmlformats.org/officeDocument/2006/relationships/image" Target="../media/image1241.png"/><Relationship Id="rId9" Type="http://schemas.openxmlformats.org/officeDocument/2006/relationships/customXml" Target="../ink/ink1960.xml"/><Relationship Id="rId14" Type="http://schemas.openxmlformats.org/officeDocument/2006/relationships/image" Target="../media/image1246.png"/></Relationships>
</file>

<file path=ppt/slides/_rels/slide21.xml.rels><?xml version="1.0" encoding="UTF-8" standalone="yes"?>
<Relationships xmlns="http://schemas.openxmlformats.org/package/2006/relationships"><Relationship Id="rId117" Type="http://schemas.openxmlformats.org/officeDocument/2006/relationships/image" Target="../media/image7850.png"/><Relationship Id="rId299" Type="http://schemas.openxmlformats.org/officeDocument/2006/relationships/image" Target="../media/image8750.png"/><Relationship Id="rId21" Type="http://schemas.openxmlformats.org/officeDocument/2006/relationships/image" Target="../media/image7370.png"/><Relationship Id="rId63" Type="http://schemas.openxmlformats.org/officeDocument/2006/relationships/image" Target="../media/image7580.png"/><Relationship Id="rId159" Type="http://schemas.openxmlformats.org/officeDocument/2006/relationships/image" Target="../media/image8060.png"/><Relationship Id="rId324" Type="http://schemas.openxmlformats.org/officeDocument/2006/relationships/customXml" Target="../ink/ink2124.xml"/><Relationship Id="rId366" Type="http://schemas.openxmlformats.org/officeDocument/2006/relationships/customXml" Target="../ink/ink2145.xml"/><Relationship Id="rId170" Type="http://schemas.openxmlformats.org/officeDocument/2006/relationships/customXml" Target="../ink/ink2047.xml"/><Relationship Id="rId226" Type="http://schemas.openxmlformats.org/officeDocument/2006/relationships/customXml" Target="../ink/ink2075.xml"/><Relationship Id="rId433" Type="http://schemas.openxmlformats.org/officeDocument/2006/relationships/image" Target="../media/image9411.png"/><Relationship Id="rId268" Type="http://schemas.openxmlformats.org/officeDocument/2006/relationships/customXml" Target="../ink/ink2096.xml"/><Relationship Id="rId475" Type="http://schemas.openxmlformats.org/officeDocument/2006/relationships/customXml" Target="../ink/ink2200.xml"/><Relationship Id="rId32" Type="http://schemas.openxmlformats.org/officeDocument/2006/relationships/customXml" Target="../ink/ink1978.xml"/><Relationship Id="rId74" Type="http://schemas.openxmlformats.org/officeDocument/2006/relationships/customXml" Target="../ink/ink1999.xml"/><Relationship Id="rId128" Type="http://schemas.openxmlformats.org/officeDocument/2006/relationships/customXml" Target="../ink/ink2026.xml"/><Relationship Id="rId335" Type="http://schemas.openxmlformats.org/officeDocument/2006/relationships/image" Target="../media/image8930.png"/><Relationship Id="rId377" Type="http://schemas.openxmlformats.org/officeDocument/2006/relationships/image" Target="../media/image9130.png"/><Relationship Id="rId5" Type="http://schemas.openxmlformats.org/officeDocument/2006/relationships/image" Target="../media/image7290.png"/><Relationship Id="rId181" Type="http://schemas.openxmlformats.org/officeDocument/2006/relationships/image" Target="../media/image8170.png"/><Relationship Id="rId237" Type="http://schemas.openxmlformats.org/officeDocument/2006/relationships/image" Target="../media/image8450.png"/><Relationship Id="rId402" Type="http://schemas.openxmlformats.org/officeDocument/2006/relationships/customXml" Target="../ink/ink2163.xml"/><Relationship Id="rId279" Type="http://schemas.openxmlformats.org/officeDocument/2006/relationships/image" Target="../media/image8650.png"/><Relationship Id="rId444" Type="http://schemas.openxmlformats.org/officeDocument/2006/relationships/customXml" Target="../ink/ink2184.xml"/><Relationship Id="rId43" Type="http://schemas.openxmlformats.org/officeDocument/2006/relationships/image" Target="../media/image7480.png"/><Relationship Id="rId139" Type="http://schemas.openxmlformats.org/officeDocument/2006/relationships/image" Target="../media/image7960.png"/><Relationship Id="rId290" Type="http://schemas.openxmlformats.org/officeDocument/2006/relationships/customXml" Target="../ink/ink2107.xml"/><Relationship Id="rId304" Type="http://schemas.openxmlformats.org/officeDocument/2006/relationships/customXml" Target="../ink/ink2114.xml"/><Relationship Id="rId346" Type="http://schemas.openxmlformats.org/officeDocument/2006/relationships/customXml" Target="../ink/ink2135.xml"/><Relationship Id="rId388" Type="http://schemas.openxmlformats.org/officeDocument/2006/relationships/customXml" Target="../ink/ink2156.xml"/><Relationship Id="rId85" Type="http://schemas.openxmlformats.org/officeDocument/2006/relationships/image" Target="../media/image7690.png"/><Relationship Id="rId150" Type="http://schemas.openxmlformats.org/officeDocument/2006/relationships/customXml" Target="../ink/ink2037.xml"/><Relationship Id="rId192" Type="http://schemas.openxmlformats.org/officeDocument/2006/relationships/customXml" Target="../ink/ink2058.xml"/><Relationship Id="rId206" Type="http://schemas.openxmlformats.org/officeDocument/2006/relationships/customXml" Target="../ink/ink2065.xml"/><Relationship Id="rId413" Type="http://schemas.openxmlformats.org/officeDocument/2006/relationships/image" Target="../media/image9311.png"/><Relationship Id="rId248" Type="http://schemas.openxmlformats.org/officeDocument/2006/relationships/customXml" Target="../ink/ink2086.xml"/><Relationship Id="rId455" Type="http://schemas.openxmlformats.org/officeDocument/2006/relationships/image" Target="../media/image9511.png"/><Relationship Id="rId12" Type="http://schemas.openxmlformats.org/officeDocument/2006/relationships/customXml" Target="../ink/ink1968.xml"/><Relationship Id="rId108" Type="http://schemas.openxmlformats.org/officeDocument/2006/relationships/customXml" Target="../ink/ink2016.xml"/><Relationship Id="rId315" Type="http://schemas.openxmlformats.org/officeDocument/2006/relationships/image" Target="../media/image8830.png"/><Relationship Id="rId357" Type="http://schemas.openxmlformats.org/officeDocument/2006/relationships/image" Target="../media/image9040.png"/><Relationship Id="rId54" Type="http://schemas.openxmlformats.org/officeDocument/2006/relationships/customXml" Target="../ink/ink1989.xml"/><Relationship Id="rId96" Type="http://schemas.openxmlformats.org/officeDocument/2006/relationships/customXml" Target="../ink/ink2010.xml"/><Relationship Id="rId161" Type="http://schemas.openxmlformats.org/officeDocument/2006/relationships/image" Target="../media/image8070.png"/><Relationship Id="rId217" Type="http://schemas.openxmlformats.org/officeDocument/2006/relationships/image" Target="../media/image8350.png"/><Relationship Id="rId399" Type="http://schemas.openxmlformats.org/officeDocument/2006/relationships/image" Target="../media/image9240.png"/><Relationship Id="rId259" Type="http://schemas.openxmlformats.org/officeDocument/2006/relationships/image" Target="../media/image8560.png"/><Relationship Id="rId424" Type="http://schemas.openxmlformats.org/officeDocument/2006/relationships/customXml" Target="../ink/ink2174.xml"/><Relationship Id="rId466" Type="http://schemas.openxmlformats.org/officeDocument/2006/relationships/customXml" Target="../ink/ink2195.xml"/><Relationship Id="rId23" Type="http://schemas.openxmlformats.org/officeDocument/2006/relationships/image" Target="../media/image7380.png"/><Relationship Id="rId119" Type="http://schemas.openxmlformats.org/officeDocument/2006/relationships/image" Target="../media/image7860.png"/><Relationship Id="rId270" Type="http://schemas.openxmlformats.org/officeDocument/2006/relationships/customXml" Target="../ink/ink2097.xml"/><Relationship Id="rId326" Type="http://schemas.openxmlformats.org/officeDocument/2006/relationships/customXml" Target="../ink/ink2125.xml"/><Relationship Id="rId65" Type="http://schemas.openxmlformats.org/officeDocument/2006/relationships/image" Target="../media/image7590.png"/><Relationship Id="rId130" Type="http://schemas.openxmlformats.org/officeDocument/2006/relationships/customXml" Target="../ink/ink2027.xml"/><Relationship Id="rId368" Type="http://schemas.openxmlformats.org/officeDocument/2006/relationships/customXml" Target="../ink/ink2146.xml"/><Relationship Id="rId172" Type="http://schemas.openxmlformats.org/officeDocument/2006/relationships/customXml" Target="../ink/ink2048.xml"/><Relationship Id="rId228" Type="http://schemas.openxmlformats.org/officeDocument/2006/relationships/customXml" Target="../ink/ink2076.xml"/><Relationship Id="rId435" Type="http://schemas.openxmlformats.org/officeDocument/2006/relationships/image" Target="../media/image9420.png"/><Relationship Id="rId477" Type="http://schemas.openxmlformats.org/officeDocument/2006/relationships/customXml" Target="../ink/ink2201.xml"/><Relationship Id="rId281" Type="http://schemas.openxmlformats.org/officeDocument/2006/relationships/image" Target="../media/image8660.png"/><Relationship Id="rId337" Type="http://schemas.openxmlformats.org/officeDocument/2006/relationships/image" Target="../media/image8940.png"/><Relationship Id="rId34" Type="http://schemas.openxmlformats.org/officeDocument/2006/relationships/customXml" Target="../ink/ink1979.xml"/><Relationship Id="rId76" Type="http://schemas.openxmlformats.org/officeDocument/2006/relationships/customXml" Target="../ink/ink2000.xml"/><Relationship Id="rId141" Type="http://schemas.openxmlformats.org/officeDocument/2006/relationships/image" Target="../media/image7970.png"/><Relationship Id="rId379" Type="http://schemas.openxmlformats.org/officeDocument/2006/relationships/image" Target="../media/image9140.png"/><Relationship Id="rId7" Type="http://schemas.openxmlformats.org/officeDocument/2006/relationships/image" Target="../media/image7300.png"/><Relationship Id="rId183" Type="http://schemas.openxmlformats.org/officeDocument/2006/relationships/image" Target="../media/image8180.png"/><Relationship Id="rId239" Type="http://schemas.openxmlformats.org/officeDocument/2006/relationships/image" Target="../media/image8460.png"/><Relationship Id="rId390" Type="http://schemas.openxmlformats.org/officeDocument/2006/relationships/customXml" Target="../ink/ink2157.xml"/><Relationship Id="rId404" Type="http://schemas.openxmlformats.org/officeDocument/2006/relationships/customXml" Target="../ink/ink2164.xml"/><Relationship Id="rId446" Type="http://schemas.openxmlformats.org/officeDocument/2006/relationships/customXml" Target="../ink/ink2185.xml"/><Relationship Id="rId250" Type="http://schemas.openxmlformats.org/officeDocument/2006/relationships/customXml" Target="../ink/ink2087.xml"/><Relationship Id="rId292" Type="http://schemas.openxmlformats.org/officeDocument/2006/relationships/customXml" Target="../ink/ink2108.xml"/><Relationship Id="rId306" Type="http://schemas.openxmlformats.org/officeDocument/2006/relationships/customXml" Target="../ink/ink2115.xml"/><Relationship Id="rId45" Type="http://schemas.openxmlformats.org/officeDocument/2006/relationships/image" Target="../media/image7490.png"/><Relationship Id="rId87" Type="http://schemas.openxmlformats.org/officeDocument/2006/relationships/image" Target="../media/image7700.png"/><Relationship Id="rId110" Type="http://schemas.openxmlformats.org/officeDocument/2006/relationships/customXml" Target="../ink/ink2017.xml"/><Relationship Id="rId348" Type="http://schemas.openxmlformats.org/officeDocument/2006/relationships/customXml" Target="../ink/ink2136.xml"/><Relationship Id="rId152" Type="http://schemas.openxmlformats.org/officeDocument/2006/relationships/customXml" Target="../ink/ink2038.xml"/><Relationship Id="rId194" Type="http://schemas.openxmlformats.org/officeDocument/2006/relationships/customXml" Target="../ink/ink2059.xml"/><Relationship Id="rId208" Type="http://schemas.openxmlformats.org/officeDocument/2006/relationships/customXml" Target="../ink/ink2066.xml"/><Relationship Id="rId415" Type="http://schemas.openxmlformats.org/officeDocument/2006/relationships/image" Target="../media/image9320.png"/><Relationship Id="rId457" Type="http://schemas.openxmlformats.org/officeDocument/2006/relationships/image" Target="../media/image9520.png"/><Relationship Id="rId261" Type="http://schemas.openxmlformats.org/officeDocument/2006/relationships/image" Target="../media/image8570.png"/><Relationship Id="rId14" Type="http://schemas.openxmlformats.org/officeDocument/2006/relationships/customXml" Target="../ink/ink1969.xml"/><Relationship Id="rId56" Type="http://schemas.openxmlformats.org/officeDocument/2006/relationships/customXml" Target="../ink/ink1990.xml"/><Relationship Id="rId317" Type="http://schemas.openxmlformats.org/officeDocument/2006/relationships/image" Target="../media/image8840.png"/><Relationship Id="rId359" Type="http://schemas.openxmlformats.org/officeDocument/2006/relationships/image" Target="../media/image9050.png"/><Relationship Id="rId98" Type="http://schemas.openxmlformats.org/officeDocument/2006/relationships/customXml" Target="../ink/ink2011.xml"/><Relationship Id="rId121" Type="http://schemas.openxmlformats.org/officeDocument/2006/relationships/image" Target="../media/image7870.png"/><Relationship Id="rId163" Type="http://schemas.openxmlformats.org/officeDocument/2006/relationships/image" Target="../media/image8080.png"/><Relationship Id="rId219" Type="http://schemas.openxmlformats.org/officeDocument/2006/relationships/image" Target="../media/image8360.png"/><Relationship Id="rId370" Type="http://schemas.openxmlformats.org/officeDocument/2006/relationships/customXml" Target="../ink/ink2147.xml"/><Relationship Id="rId426" Type="http://schemas.openxmlformats.org/officeDocument/2006/relationships/customXml" Target="../ink/ink2175.xml"/><Relationship Id="rId230" Type="http://schemas.openxmlformats.org/officeDocument/2006/relationships/customXml" Target="../ink/ink2077.xml"/><Relationship Id="rId468" Type="http://schemas.openxmlformats.org/officeDocument/2006/relationships/customXml" Target="../ink/ink2196.xml"/><Relationship Id="rId25" Type="http://schemas.openxmlformats.org/officeDocument/2006/relationships/image" Target="../media/image7390.png"/><Relationship Id="rId67" Type="http://schemas.openxmlformats.org/officeDocument/2006/relationships/image" Target="../media/image7600.png"/><Relationship Id="rId272" Type="http://schemas.openxmlformats.org/officeDocument/2006/relationships/customXml" Target="../ink/ink2098.xml"/><Relationship Id="rId328" Type="http://schemas.openxmlformats.org/officeDocument/2006/relationships/customXml" Target="../ink/ink2126.xml"/><Relationship Id="rId132" Type="http://schemas.openxmlformats.org/officeDocument/2006/relationships/customXml" Target="../ink/ink2028.xml"/><Relationship Id="rId174" Type="http://schemas.openxmlformats.org/officeDocument/2006/relationships/customXml" Target="../ink/ink2049.xml"/><Relationship Id="rId381" Type="http://schemas.openxmlformats.org/officeDocument/2006/relationships/image" Target="../media/image9150.png"/><Relationship Id="rId241" Type="http://schemas.openxmlformats.org/officeDocument/2006/relationships/image" Target="../media/image8470.png"/><Relationship Id="rId437" Type="http://schemas.openxmlformats.org/officeDocument/2006/relationships/image" Target="../media/image9430.png"/><Relationship Id="rId36" Type="http://schemas.openxmlformats.org/officeDocument/2006/relationships/customXml" Target="../ink/ink1980.xml"/><Relationship Id="rId283" Type="http://schemas.openxmlformats.org/officeDocument/2006/relationships/image" Target="../media/image8670.png"/><Relationship Id="rId339" Type="http://schemas.openxmlformats.org/officeDocument/2006/relationships/image" Target="../media/image8950.png"/><Relationship Id="rId78" Type="http://schemas.openxmlformats.org/officeDocument/2006/relationships/customXml" Target="../ink/ink2001.xml"/><Relationship Id="rId101" Type="http://schemas.openxmlformats.org/officeDocument/2006/relationships/image" Target="../media/image7770.png"/><Relationship Id="rId143" Type="http://schemas.openxmlformats.org/officeDocument/2006/relationships/image" Target="../media/image7980.png"/><Relationship Id="rId185" Type="http://schemas.openxmlformats.org/officeDocument/2006/relationships/image" Target="../media/image8190.png"/><Relationship Id="rId350" Type="http://schemas.openxmlformats.org/officeDocument/2006/relationships/customXml" Target="../ink/ink2137.xml"/><Relationship Id="rId406" Type="http://schemas.openxmlformats.org/officeDocument/2006/relationships/customXml" Target="../ink/ink2165.xml"/><Relationship Id="rId9" Type="http://schemas.openxmlformats.org/officeDocument/2006/relationships/image" Target="../media/image7311.png"/><Relationship Id="rId210" Type="http://schemas.openxmlformats.org/officeDocument/2006/relationships/customXml" Target="../ink/ink2067.xml"/><Relationship Id="rId392" Type="http://schemas.openxmlformats.org/officeDocument/2006/relationships/customXml" Target="../ink/ink2158.xml"/><Relationship Id="rId448" Type="http://schemas.openxmlformats.org/officeDocument/2006/relationships/customXml" Target="../ink/ink2186.xml"/><Relationship Id="rId252" Type="http://schemas.openxmlformats.org/officeDocument/2006/relationships/customXml" Target="../ink/ink2088.xml"/><Relationship Id="rId294" Type="http://schemas.openxmlformats.org/officeDocument/2006/relationships/customXml" Target="../ink/ink2109.xml"/><Relationship Id="rId308" Type="http://schemas.openxmlformats.org/officeDocument/2006/relationships/customXml" Target="../ink/ink2116.xml"/><Relationship Id="rId47" Type="http://schemas.openxmlformats.org/officeDocument/2006/relationships/image" Target="../media/image7500.png"/><Relationship Id="rId89" Type="http://schemas.openxmlformats.org/officeDocument/2006/relationships/image" Target="../media/image7711.png"/><Relationship Id="rId112" Type="http://schemas.openxmlformats.org/officeDocument/2006/relationships/customXml" Target="../ink/ink2018.xml"/><Relationship Id="rId154" Type="http://schemas.openxmlformats.org/officeDocument/2006/relationships/customXml" Target="../ink/ink2039.xml"/><Relationship Id="rId361" Type="http://schemas.openxmlformats.org/officeDocument/2006/relationships/image" Target="../media/image9060.png"/><Relationship Id="rId196" Type="http://schemas.openxmlformats.org/officeDocument/2006/relationships/customXml" Target="../ink/ink2060.xml"/><Relationship Id="rId417" Type="http://schemas.openxmlformats.org/officeDocument/2006/relationships/image" Target="../media/image9330.png"/><Relationship Id="rId459" Type="http://schemas.openxmlformats.org/officeDocument/2006/relationships/image" Target="../media/image9530.png"/><Relationship Id="rId16" Type="http://schemas.openxmlformats.org/officeDocument/2006/relationships/customXml" Target="../ink/ink1970.xml"/><Relationship Id="rId221" Type="http://schemas.openxmlformats.org/officeDocument/2006/relationships/image" Target="../media/image8370.png"/><Relationship Id="rId263" Type="http://schemas.openxmlformats.org/officeDocument/2006/relationships/image" Target="../media/image8580.png"/><Relationship Id="rId319" Type="http://schemas.openxmlformats.org/officeDocument/2006/relationships/image" Target="../media/image8850.png"/><Relationship Id="rId470" Type="http://schemas.openxmlformats.org/officeDocument/2006/relationships/customXml" Target="../ink/ink2197.xml"/><Relationship Id="rId58" Type="http://schemas.openxmlformats.org/officeDocument/2006/relationships/customXml" Target="../ink/ink1991.xml"/><Relationship Id="rId123" Type="http://schemas.openxmlformats.org/officeDocument/2006/relationships/image" Target="../media/image7880.png"/><Relationship Id="rId330" Type="http://schemas.openxmlformats.org/officeDocument/2006/relationships/customXml" Target="../ink/ink2127.xml"/><Relationship Id="rId165" Type="http://schemas.openxmlformats.org/officeDocument/2006/relationships/image" Target="../media/image8090.png"/><Relationship Id="rId372" Type="http://schemas.openxmlformats.org/officeDocument/2006/relationships/customXml" Target="../ink/ink2148.xml"/><Relationship Id="rId428" Type="http://schemas.openxmlformats.org/officeDocument/2006/relationships/customXml" Target="../ink/ink2176.xml"/><Relationship Id="rId232" Type="http://schemas.openxmlformats.org/officeDocument/2006/relationships/customXml" Target="../ink/ink2078.xml"/><Relationship Id="rId274" Type="http://schemas.openxmlformats.org/officeDocument/2006/relationships/customXml" Target="../ink/ink2099.xml"/><Relationship Id="rId27" Type="http://schemas.openxmlformats.org/officeDocument/2006/relationships/image" Target="../media/image7400.png"/><Relationship Id="rId69" Type="http://schemas.openxmlformats.org/officeDocument/2006/relationships/image" Target="../media/image7611.png"/><Relationship Id="rId134" Type="http://schemas.openxmlformats.org/officeDocument/2006/relationships/customXml" Target="../ink/ink2029.xml"/><Relationship Id="rId80" Type="http://schemas.openxmlformats.org/officeDocument/2006/relationships/customXml" Target="../ink/ink2002.xml"/><Relationship Id="rId176" Type="http://schemas.openxmlformats.org/officeDocument/2006/relationships/customXml" Target="../ink/ink2050.xml"/><Relationship Id="rId341" Type="http://schemas.openxmlformats.org/officeDocument/2006/relationships/image" Target="../media/image8960.png"/><Relationship Id="rId383" Type="http://schemas.openxmlformats.org/officeDocument/2006/relationships/image" Target="../media/image9160.png"/><Relationship Id="rId439" Type="http://schemas.openxmlformats.org/officeDocument/2006/relationships/image" Target="../media/image9440.png"/><Relationship Id="rId201" Type="http://schemas.openxmlformats.org/officeDocument/2006/relationships/image" Target="../media/image8270.png"/><Relationship Id="rId243" Type="http://schemas.openxmlformats.org/officeDocument/2006/relationships/image" Target="../media/image8480.png"/><Relationship Id="rId285" Type="http://schemas.openxmlformats.org/officeDocument/2006/relationships/image" Target="../media/image8680.png"/><Relationship Id="rId450" Type="http://schemas.openxmlformats.org/officeDocument/2006/relationships/customXml" Target="../ink/ink2187.xml"/><Relationship Id="rId38" Type="http://schemas.openxmlformats.org/officeDocument/2006/relationships/customXml" Target="../ink/ink1981.xml"/><Relationship Id="rId103" Type="http://schemas.openxmlformats.org/officeDocument/2006/relationships/image" Target="../media/image7780.png"/><Relationship Id="rId310" Type="http://schemas.openxmlformats.org/officeDocument/2006/relationships/customXml" Target="../ink/ink2117.xml"/><Relationship Id="rId91" Type="http://schemas.openxmlformats.org/officeDocument/2006/relationships/image" Target="../media/image7720.png"/><Relationship Id="rId145" Type="http://schemas.openxmlformats.org/officeDocument/2006/relationships/image" Target="../media/image7990.png"/><Relationship Id="rId187" Type="http://schemas.openxmlformats.org/officeDocument/2006/relationships/image" Target="../media/image8200.png"/><Relationship Id="rId352" Type="http://schemas.openxmlformats.org/officeDocument/2006/relationships/customXml" Target="../ink/ink2138.xml"/><Relationship Id="rId394" Type="http://schemas.openxmlformats.org/officeDocument/2006/relationships/customXml" Target="../ink/ink2159.xml"/><Relationship Id="rId408" Type="http://schemas.openxmlformats.org/officeDocument/2006/relationships/customXml" Target="../ink/ink2166.xml"/><Relationship Id="rId212" Type="http://schemas.openxmlformats.org/officeDocument/2006/relationships/customXml" Target="../ink/ink2068.xml"/><Relationship Id="rId254" Type="http://schemas.openxmlformats.org/officeDocument/2006/relationships/customXml" Target="../ink/ink2089.xml"/><Relationship Id="rId49" Type="http://schemas.openxmlformats.org/officeDocument/2006/relationships/image" Target="../media/image7511.png"/><Relationship Id="rId114" Type="http://schemas.openxmlformats.org/officeDocument/2006/relationships/customXml" Target="../ink/ink2019.xml"/><Relationship Id="rId296" Type="http://schemas.openxmlformats.org/officeDocument/2006/relationships/customXml" Target="../ink/ink2110.xml"/><Relationship Id="rId461" Type="http://schemas.openxmlformats.org/officeDocument/2006/relationships/image" Target="../media/image9540.png"/><Relationship Id="rId60" Type="http://schemas.openxmlformats.org/officeDocument/2006/relationships/customXml" Target="../ink/ink1992.xml"/><Relationship Id="rId156" Type="http://schemas.openxmlformats.org/officeDocument/2006/relationships/customXml" Target="../ink/ink2040.xml"/><Relationship Id="rId198" Type="http://schemas.openxmlformats.org/officeDocument/2006/relationships/customXml" Target="../ink/ink2061.xml"/><Relationship Id="rId321" Type="http://schemas.openxmlformats.org/officeDocument/2006/relationships/image" Target="../media/image8860.png"/><Relationship Id="rId363" Type="http://schemas.openxmlformats.org/officeDocument/2006/relationships/image" Target="../media/image9070.png"/><Relationship Id="rId419" Type="http://schemas.openxmlformats.org/officeDocument/2006/relationships/image" Target="../media/image9340.png"/><Relationship Id="rId223" Type="http://schemas.openxmlformats.org/officeDocument/2006/relationships/image" Target="../media/image8380.png"/><Relationship Id="rId430" Type="http://schemas.openxmlformats.org/officeDocument/2006/relationships/customXml" Target="../ink/ink2177.xml"/><Relationship Id="rId18" Type="http://schemas.openxmlformats.org/officeDocument/2006/relationships/customXml" Target="../ink/ink1971.xml"/><Relationship Id="rId265" Type="http://schemas.openxmlformats.org/officeDocument/2006/relationships/image" Target="../media/image8590.png"/><Relationship Id="rId472" Type="http://schemas.openxmlformats.org/officeDocument/2006/relationships/customXml" Target="../ink/ink2198.xml"/><Relationship Id="rId125" Type="http://schemas.openxmlformats.org/officeDocument/2006/relationships/image" Target="../media/image7890.png"/><Relationship Id="rId167" Type="http://schemas.openxmlformats.org/officeDocument/2006/relationships/image" Target="../media/image8101.png"/><Relationship Id="rId332" Type="http://schemas.openxmlformats.org/officeDocument/2006/relationships/customXml" Target="../ink/ink2128.xml"/><Relationship Id="rId374" Type="http://schemas.openxmlformats.org/officeDocument/2006/relationships/customXml" Target="../ink/ink2149.xml"/><Relationship Id="rId71" Type="http://schemas.openxmlformats.org/officeDocument/2006/relationships/image" Target="../media/image7620.png"/><Relationship Id="rId234" Type="http://schemas.openxmlformats.org/officeDocument/2006/relationships/customXml" Target="../ink/ink2079.xml"/><Relationship Id="rId2" Type="http://schemas.openxmlformats.org/officeDocument/2006/relationships/customXml" Target="../ink/ink1963.xml"/><Relationship Id="rId29" Type="http://schemas.openxmlformats.org/officeDocument/2006/relationships/image" Target="../media/image7411.png"/><Relationship Id="rId276" Type="http://schemas.openxmlformats.org/officeDocument/2006/relationships/customXml" Target="../ink/ink2100.xml"/><Relationship Id="rId441" Type="http://schemas.openxmlformats.org/officeDocument/2006/relationships/image" Target="../media/image12910.png"/><Relationship Id="rId40" Type="http://schemas.openxmlformats.org/officeDocument/2006/relationships/customXml" Target="../ink/ink1982.xml"/><Relationship Id="rId136" Type="http://schemas.openxmlformats.org/officeDocument/2006/relationships/customXml" Target="../ink/ink2030.xml"/><Relationship Id="rId178" Type="http://schemas.openxmlformats.org/officeDocument/2006/relationships/customXml" Target="../ink/ink2051.xml"/><Relationship Id="rId301" Type="http://schemas.openxmlformats.org/officeDocument/2006/relationships/image" Target="../media/image8760.png"/><Relationship Id="rId343" Type="http://schemas.openxmlformats.org/officeDocument/2006/relationships/image" Target="../media/image8970.png"/><Relationship Id="rId82" Type="http://schemas.openxmlformats.org/officeDocument/2006/relationships/customXml" Target="../ink/ink2003.xml"/><Relationship Id="rId203" Type="http://schemas.openxmlformats.org/officeDocument/2006/relationships/image" Target="../media/image8280.png"/><Relationship Id="rId385" Type="http://schemas.openxmlformats.org/officeDocument/2006/relationships/image" Target="../media/image9170.png"/><Relationship Id="rId245" Type="http://schemas.openxmlformats.org/officeDocument/2006/relationships/image" Target="../media/image8490.png"/><Relationship Id="rId287" Type="http://schemas.openxmlformats.org/officeDocument/2006/relationships/image" Target="../media/image8690.png"/><Relationship Id="rId410" Type="http://schemas.openxmlformats.org/officeDocument/2006/relationships/customXml" Target="../ink/ink2167.xml"/><Relationship Id="rId452" Type="http://schemas.openxmlformats.org/officeDocument/2006/relationships/customXml" Target="../ink/ink2188.xml"/><Relationship Id="rId105" Type="http://schemas.openxmlformats.org/officeDocument/2006/relationships/image" Target="../media/image7790.png"/><Relationship Id="rId147" Type="http://schemas.openxmlformats.org/officeDocument/2006/relationships/image" Target="../media/image8000.png"/><Relationship Id="rId312" Type="http://schemas.openxmlformats.org/officeDocument/2006/relationships/customXml" Target="../ink/ink2118.xml"/><Relationship Id="rId354" Type="http://schemas.openxmlformats.org/officeDocument/2006/relationships/customXml" Target="../ink/ink2139.xml"/><Relationship Id="rId51" Type="http://schemas.openxmlformats.org/officeDocument/2006/relationships/image" Target="../media/image7520.png"/><Relationship Id="rId72" Type="http://schemas.openxmlformats.org/officeDocument/2006/relationships/customXml" Target="../ink/ink1998.xml"/><Relationship Id="rId93" Type="http://schemas.openxmlformats.org/officeDocument/2006/relationships/image" Target="../media/image7730.png"/><Relationship Id="rId189" Type="http://schemas.openxmlformats.org/officeDocument/2006/relationships/image" Target="../media/image8211.png"/><Relationship Id="rId375" Type="http://schemas.openxmlformats.org/officeDocument/2006/relationships/image" Target="../media/image9120.png"/><Relationship Id="rId396" Type="http://schemas.openxmlformats.org/officeDocument/2006/relationships/customXml" Target="../ink/ink2160.xml"/><Relationship Id="rId3" Type="http://schemas.openxmlformats.org/officeDocument/2006/relationships/image" Target="../media/image7280.png"/><Relationship Id="rId214" Type="http://schemas.openxmlformats.org/officeDocument/2006/relationships/customXml" Target="../ink/ink2069.xml"/><Relationship Id="rId235" Type="http://schemas.openxmlformats.org/officeDocument/2006/relationships/image" Target="../media/image8440.png"/><Relationship Id="rId256" Type="http://schemas.openxmlformats.org/officeDocument/2006/relationships/customXml" Target="../ink/ink2090.xml"/><Relationship Id="rId277" Type="http://schemas.openxmlformats.org/officeDocument/2006/relationships/image" Target="../media/image8640.png"/><Relationship Id="rId298" Type="http://schemas.openxmlformats.org/officeDocument/2006/relationships/customXml" Target="../ink/ink2111.xml"/><Relationship Id="rId400" Type="http://schemas.openxmlformats.org/officeDocument/2006/relationships/customXml" Target="../ink/ink2162.xml"/><Relationship Id="rId421" Type="http://schemas.openxmlformats.org/officeDocument/2006/relationships/image" Target="../media/image9350.png"/><Relationship Id="rId442" Type="http://schemas.openxmlformats.org/officeDocument/2006/relationships/customXml" Target="../ink/ink2183.xml"/><Relationship Id="rId463" Type="http://schemas.openxmlformats.org/officeDocument/2006/relationships/image" Target="../media/image9550.png"/><Relationship Id="rId116" Type="http://schemas.openxmlformats.org/officeDocument/2006/relationships/customXml" Target="../ink/ink2020.xml"/><Relationship Id="rId137" Type="http://schemas.openxmlformats.org/officeDocument/2006/relationships/image" Target="../media/image7950.png"/><Relationship Id="rId158" Type="http://schemas.openxmlformats.org/officeDocument/2006/relationships/customXml" Target="../ink/ink2041.xml"/><Relationship Id="rId302" Type="http://schemas.openxmlformats.org/officeDocument/2006/relationships/customXml" Target="../ink/ink2113.xml"/><Relationship Id="rId323" Type="http://schemas.openxmlformats.org/officeDocument/2006/relationships/image" Target="../media/image8870.png"/><Relationship Id="rId344" Type="http://schemas.openxmlformats.org/officeDocument/2006/relationships/customXml" Target="../ink/ink2134.xml"/><Relationship Id="rId20" Type="http://schemas.openxmlformats.org/officeDocument/2006/relationships/customXml" Target="../ink/ink1972.xml"/><Relationship Id="rId41" Type="http://schemas.openxmlformats.org/officeDocument/2006/relationships/image" Target="../media/image7470.png"/><Relationship Id="rId62" Type="http://schemas.openxmlformats.org/officeDocument/2006/relationships/customXml" Target="../ink/ink1993.xml"/><Relationship Id="rId83" Type="http://schemas.openxmlformats.org/officeDocument/2006/relationships/image" Target="../media/image7680.png"/><Relationship Id="rId179" Type="http://schemas.openxmlformats.org/officeDocument/2006/relationships/image" Target="../media/image8160.png"/><Relationship Id="rId365" Type="http://schemas.openxmlformats.org/officeDocument/2006/relationships/image" Target="../media/image9080.png"/><Relationship Id="rId386" Type="http://schemas.openxmlformats.org/officeDocument/2006/relationships/customXml" Target="../ink/ink2155.xml"/><Relationship Id="rId190" Type="http://schemas.openxmlformats.org/officeDocument/2006/relationships/customXml" Target="../ink/ink2057.xml"/><Relationship Id="rId204" Type="http://schemas.openxmlformats.org/officeDocument/2006/relationships/customXml" Target="../ink/ink2064.xml"/><Relationship Id="rId225" Type="http://schemas.openxmlformats.org/officeDocument/2006/relationships/image" Target="../media/image8390.png"/><Relationship Id="rId246" Type="http://schemas.openxmlformats.org/officeDocument/2006/relationships/customXml" Target="../ink/ink2085.xml"/><Relationship Id="rId267" Type="http://schemas.openxmlformats.org/officeDocument/2006/relationships/image" Target="../media/image8600.png"/><Relationship Id="rId288" Type="http://schemas.openxmlformats.org/officeDocument/2006/relationships/customXml" Target="../ink/ink2106.xml"/><Relationship Id="rId411" Type="http://schemas.openxmlformats.org/officeDocument/2006/relationships/image" Target="../media/image9300.png"/><Relationship Id="rId432" Type="http://schemas.openxmlformats.org/officeDocument/2006/relationships/customXml" Target="../ink/ink2178.xml"/><Relationship Id="rId453" Type="http://schemas.openxmlformats.org/officeDocument/2006/relationships/image" Target="../media/image9500.png"/><Relationship Id="rId474" Type="http://schemas.openxmlformats.org/officeDocument/2006/relationships/customXml" Target="../ink/ink2199.xml"/><Relationship Id="rId106" Type="http://schemas.openxmlformats.org/officeDocument/2006/relationships/customXml" Target="../ink/ink2015.xml"/><Relationship Id="rId127" Type="http://schemas.openxmlformats.org/officeDocument/2006/relationships/image" Target="../media/image7900.png"/><Relationship Id="rId313" Type="http://schemas.openxmlformats.org/officeDocument/2006/relationships/image" Target="../media/image8820.png"/><Relationship Id="rId10" Type="http://schemas.openxmlformats.org/officeDocument/2006/relationships/customXml" Target="../ink/ink1967.xml"/><Relationship Id="rId31" Type="http://schemas.openxmlformats.org/officeDocument/2006/relationships/image" Target="../media/image7420.png"/><Relationship Id="rId52" Type="http://schemas.openxmlformats.org/officeDocument/2006/relationships/customXml" Target="../ink/ink1988.xml"/><Relationship Id="rId73" Type="http://schemas.openxmlformats.org/officeDocument/2006/relationships/image" Target="../media/image7630.png"/><Relationship Id="rId94" Type="http://schemas.openxmlformats.org/officeDocument/2006/relationships/customXml" Target="../ink/ink2009.xml"/><Relationship Id="rId148" Type="http://schemas.openxmlformats.org/officeDocument/2006/relationships/customXml" Target="../ink/ink2036.xml"/><Relationship Id="rId169" Type="http://schemas.openxmlformats.org/officeDocument/2006/relationships/image" Target="../media/image8111.png"/><Relationship Id="rId334" Type="http://schemas.openxmlformats.org/officeDocument/2006/relationships/customXml" Target="../ink/ink2129.xml"/><Relationship Id="rId355" Type="http://schemas.openxmlformats.org/officeDocument/2006/relationships/image" Target="../media/image9030.png"/><Relationship Id="rId376" Type="http://schemas.openxmlformats.org/officeDocument/2006/relationships/customXml" Target="../ink/ink2150.xml"/><Relationship Id="rId397" Type="http://schemas.openxmlformats.org/officeDocument/2006/relationships/image" Target="../media/image9230.png"/><Relationship Id="rId4" Type="http://schemas.openxmlformats.org/officeDocument/2006/relationships/customXml" Target="../ink/ink1964.xml"/><Relationship Id="rId180" Type="http://schemas.openxmlformats.org/officeDocument/2006/relationships/customXml" Target="../ink/ink2052.xml"/><Relationship Id="rId215" Type="http://schemas.openxmlformats.org/officeDocument/2006/relationships/image" Target="../media/image8340.png"/><Relationship Id="rId236" Type="http://schemas.openxmlformats.org/officeDocument/2006/relationships/customXml" Target="../ink/ink2080.xml"/><Relationship Id="rId257" Type="http://schemas.openxmlformats.org/officeDocument/2006/relationships/image" Target="../media/image8550.png"/><Relationship Id="rId278" Type="http://schemas.openxmlformats.org/officeDocument/2006/relationships/customXml" Target="../ink/ink2101.xml"/><Relationship Id="rId401" Type="http://schemas.openxmlformats.org/officeDocument/2006/relationships/image" Target="../media/image9250.png"/><Relationship Id="rId422" Type="http://schemas.openxmlformats.org/officeDocument/2006/relationships/customXml" Target="../ink/ink2173.xml"/><Relationship Id="rId443" Type="http://schemas.openxmlformats.org/officeDocument/2006/relationships/image" Target="../media/image9450.png"/><Relationship Id="rId464" Type="http://schemas.openxmlformats.org/officeDocument/2006/relationships/customXml" Target="../ink/ink2194.xml"/><Relationship Id="rId303" Type="http://schemas.openxmlformats.org/officeDocument/2006/relationships/image" Target="../media/image8770.png"/><Relationship Id="rId42" Type="http://schemas.openxmlformats.org/officeDocument/2006/relationships/customXml" Target="../ink/ink1983.xml"/><Relationship Id="rId84" Type="http://schemas.openxmlformats.org/officeDocument/2006/relationships/customXml" Target="../ink/ink2004.xml"/><Relationship Id="rId138" Type="http://schemas.openxmlformats.org/officeDocument/2006/relationships/customXml" Target="../ink/ink2031.xml"/><Relationship Id="rId345" Type="http://schemas.openxmlformats.org/officeDocument/2006/relationships/image" Target="../media/image8980.png"/><Relationship Id="rId387" Type="http://schemas.openxmlformats.org/officeDocument/2006/relationships/image" Target="../media/image9180.png"/><Relationship Id="rId191" Type="http://schemas.openxmlformats.org/officeDocument/2006/relationships/image" Target="../media/image8220.png"/><Relationship Id="rId205" Type="http://schemas.openxmlformats.org/officeDocument/2006/relationships/image" Target="../media/image8290.png"/><Relationship Id="rId247" Type="http://schemas.openxmlformats.org/officeDocument/2006/relationships/image" Target="../media/image8500.png"/><Relationship Id="rId412" Type="http://schemas.openxmlformats.org/officeDocument/2006/relationships/customXml" Target="../ink/ink2168.xml"/><Relationship Id="rId107" Type="http://schemas.openxmlformats.org/officeDocument/2006/relationships/image" Target="../media/image7800.png"/><Relationship Id="rId289" Type="http://schemas.openxmlformats.org/officeDocument/2006/relationships/image" Target="../media/image8700.png"/><Relationship Id="rId454" Type="http://schemas.openxmlformats.org/officeDocument/2006/relationships/customXml" Target="../ink/ink2189.xml"/><Relationship Id="rId11" Type="http://schemas.openxmlformats.org/officeDocument/2006/relationships/image" Target="../media/image7320.png"/><Relationship Id="rId53" Type="http://schemas.openxmlformats.org/officeDocument/2006/relationships/image" Target="../media/image7530.png"/><Relationship Id="rId149" Type="http://schemas.openxmlformats.org/officeDocument/2006/relationships/image" Target="../media/image8011.png"/><Relationship Id="rId314" Type="http://schemas.openxmlformats.org/officeDocument/2006/relationships/customXml" Target="../ink/ink2119.xml"/><Relationship Id="rId356" Type="http://schemas.openxmlformats.org/officeDocument/2006/relationships/customXml" Target="../ink/ink2140.xml"/><Relationship Id="rId398" Type="http://schemas.openxmlformats.org/officeDocument/2006/relationships/customXml" Target="../ink/ink2161.xml"/><Relationship Id="rId95" Type="http://schemas.openxmlformats.org/officeDocument/2006/relationships/image" Target="../media/image7740.png"/><Relationship Id="rId160" Type="http://schemas.openxmlformats.org/officeDocument/2006/relationships/customXml" Target="../ink/ink2042.xml"/><Relationship Id="rId216" Type="http://schemas.openxmlformats.org/officeDocument/2006/relationships/customXml" Target="../ink/ink2070.xml"/><Relationship Id="rId423" Type="http://schemas.openxmlformats.org/officeDocument/2006/relationships/image" Target="../media/image9360.png"/><Relationship Id="rId258" Type="http://schemas.openxmlformats.org/officeDocument/2006/relationships/customXml" Target="../ink/ink2091.xml"/><Relationship Id="rId465" Type="http://schemas.openxmlformats.org/officeDocument/2006/relationships/image" Target="../media/image9560.png"/><Relationship Id="rId22" Type="http://schemas.openxmlformats.org/officeDocument/2006/relationships/customXml" Target="../ink/ink1973.xml"/><Relationship Id="rId64" Type="http://schemas.openxmlformats.org/officeDocument/2006/relationships/customXml" Target="../ink/ink1994.xml"/><Relationship Id="rId118" Type="http://schemas.openxmlformats.org/officeDocument/2006/relationships/customXml" Target="../ink/ink2021.xml"/><Relationship Id="rId325" Type="http://schemas.openxmlformats.org/officeDocument/2006/relationships/image" Target="../media/image8880.png"/><Relationship Id="rId367" Type="http://schemas.openxmlformats.org/officeDocument/2006/relationships/image" Target="../media/image9090.png"/><Relationship Id="rId171" Type="http://schemas.openxmlformats.org/officeDocument/2006/relationships/image" Target="../media/image8120.png"/><Relationship Id="rId227" Type="http://schemas.openxmlformats.org/officeDocument/2006/relationships/image" Target="../media/image8400.png"/><Relationship Id="rId269" Type="http://schemas.openxmlformats.org/officeDocument/2006/relationships/image" Target="../media/image8611.png"/><Relationship Id="rId434" Type="http://schemas.openxmlformats.org/officeDocument/2006/relationships/customXml" Target="../ink/ink2179.xml"/><Relationship Id="rId476" Type="http://schemas.openxmlformats.org/officeDocument/2006/relationships/image" Target="../media/image9611.png"/><Relationship Id="rId33" Type="http://schemas.openxmlformats.org/officeDocument/2006/relationships/image" Target="../media/image7430.png"/><Relationship Id="rId129" Type="http://schemas.openxmlformats.org/officeDocument/2006/relationships/image" Target="../media/image7911.png"/><Relationship Id="rId280" Type="http://schemas.openxmlformats.org/officeDocument/2006/relationships/customXml" Target="../ink/ink2102.xml"/><Relationship Id="rId336" Type="http://schemas.openxmlformats.org/officeDocument/2006/relationships/customXml" Target="../ink/ink2130.xml"/><Relationship Id="rId75" Type="http://schemas.openxmlformats.org/officeDocument/2006/relationships/image" Target="../media/image7640.png"/><Relationship Id="rId140" Type="http://schemas.openxmlformats.org/officeDocument/2006/relationships/customXml" Target="../ink/ink2032.xml"/><Relationship Id="rId182" Type="http://schemas.openxmlformats.org/officeDocument/2006/relationships/customXml" Target="../ink/ink2053.xml"/><Relationship Id="rId378" Type="http://schemas.openxmlformats.org/officeDocument/2006/relationships/customXml" Target="../ink/ink2151.xml"/><Relationship Id="rId403" Type="http://schemas.openxmlformats.org/officeDocument/2006/relationships/image" Target="../media/image9260.png"/><Relationship Id="rId6" Type="http://schemas.openxmlformats.org/officeDocument/2006/relationships/customXml" Target="../ink/ink1965.xml"/><Relationship Id="rId238" Type="http://schemas.openxmlformats.org/officeDocument/2006/relationships/customXml" Target="../ink/ink2081.xml"/><Relationship Id="rId445" Type="http://schemas.openxmlformats.org/officeDocument/2006/relationships/image" Target="../media/image9460.png"/><Relationship Id="rId291" Type="http://schemas.openxmlformats.org/officeDocument/2006/relationships/image" Target="../media/image8711.png"/><Relationship Id="rId305" Type="http://schemas.openxmlformats.org/officeDocument/2006/relationships/image" Target="../media/image8780.png"/><Relationship Id="rId347" Type="http://schemas.openxmlformats.org/officeDocument/2006/relationships/image" Target="../media/image8990.png"/><Relationship Id="rId44" Type="http://schemas.openxmlformats.org/officeDocument/2006/relationships/customXml" Target="../ink/ink1984.xml"/><Relationship Id="rId86" Type="http://schemas.openxmlformats.org/officeDocument/2006/relationships/customXml" Target="../ink/ink2005.xml"/><Relationship Id="rId151" Type="http://schemas.openxmlformats.org/officeDocument/2006/relationships/image" Target="../media/image8020.png"/><Relationship Id="rId389" Type="http://schemas.openxmlformats.org/officeDocument/2006/relationships/image" Target="../media/image9190.png"/><Relationship Id="rId193" Type="http://schemas.openxmlformats.org/officeDocument/2006/relationships/image" Target="../media/image8230.png"/><Relationship Id="rId207" Type="http://schemas.openxmlformats.org/officeDocument/2006/relationships/image" Target="../media/image8300.png"/><Relationship Id="rId249" Type="http://schemas.openxmlformats.org/officeDocument/2006/relationships/image" Target="../media/image8511.png"/><Relationship Id="rId414" Type="http://schemas.openxmlformats.org/officeDocument/2006/relationships/customXml" Target="../ink/ink2169.xml"/><Relationship Id="rId456" Type="http://schemas.openxmlformats.org/officeDocument/2006/relationships/customXml" Target="../ink/ink2190.xml"/><Relationship Id="rId13" Type="http://schemas.openxmlformats.org/officeDocument/2006/relationships/image" Target="../media/image7330.png"/><Relationship Id="rId109" Type="http://schemas.openxmlformats.org/officeDocument/2006/relationships/image" Target="../media/image7811.png"/><Relationship Id="rId260" Type="http://schemas.openxmlformats.org/officeDocument/2006/relationships/customXml" Target="../ink/ink2092.xml"/><Relationship Id="rId316" Type="http://schemas.openxmlformats.org/officeDocument/2006/relationships/customXml" Target="../ink/ink2120.xml"/><Relationship Id="rId55" Type="http://schemas.openxmlformats.org/officeDocument/2006/relationships/image" Target="../media/image7540.png"/><Relationship Id="rId97" Type="http://schemas.openxmlformats.org/officeDocument/2006/relationships/image" Target="../media/image7750.png"/><Relationship Id="rId120" Type="http://schemas.openxmlformats.org/officeDocument/2006/relationships/customXml" Target="../ink/ink2022.xml"/><Relationship Id="rId358" Type="http://schemas.openxmlformats.org/officeDocument/2006/relationships/customXml" Target="../ink/ink2141.xml"/><Relationship Id="rId162" Type="http://schemas.openxmlformats.org/officeDocument/2006/relationships/customXml" Target="../ink/ink2043.xml"/><Relationship Id="rId218" Type="http://schemas.openxmlformats.org/officeDocument/2006/relationships/customXml" Target="../ink/ink2071.xml"/><Relationship Id="rId425" Type="http://schemas.openxmlformats.org/officeDocument/2006/relationships/image" Target="../media/image9370.png"/><Relationship Id="rId467" Type="http://schemas.openxmlformats.org/officeDocument/2006/relationships/image" Target="../media/image9570.png"/><Relationship Id="rId271" Type="http://schemas.openxmlformats.org/officeDocument/2006/relationships/image" Target="../media/image8620.png"/><Relationship Id="rId24" Type="http://schemas.openxmlformats.org/officeDocument/2006/relationships/customXml" Target="../ink/ink1974.xml"/><Relationship Id="rId66" Type="http://schemas.openxmlformats.org/officeDocument/2006/relationships/customXml" Target="../ink/ink1995.xml"/><Relationship Id="rId131" Type="http://schemas.openxmlformats.org/officeDocument/2006/relationships/image" Target="../media/image7920.png"/><Relationship Id="rId327" Type="http://schemas.openxmlformats.org/officeDocument/2006/relationships/image" Target="../media/image8890.png"/><Relationship Id="rId369" Type="http://schemas.openxmlformats.org/officeDocument/2006/relationships/image" Target="../media/image9101.png"/><Relationship Id="rId173" Type="http://schemas.openxmlformats.org/officeDocument/2006/relationships/image" Target="../media/image8130.png"/><Relationship Id="rId229" Type="http://schemas.openxmlformats.org/officeDocument/2006/relationships/image" Target="../media/image8411.png"/><Relationship Id="rId380" Type="http://schemas.openxmlformats.org/officeDocument/2006/relationships/customXml" Target="../ink/ink2152.xml"/><Relationship Id="rId436" Type="http://schemas.openxmlformats.org/officeDocument/2006/relationships/customXml" Target="../ink/ink2180.xml"/><Relationship Id="rId240" Type="http://schemas.openxmlformats.org/officeDocument/2006/relationships/customXml" Target="../ink/ink2082.xml"/><Relationship Id="rId478" Type="http://schemas.openxmlformats.org/officeDocument/2006/relationships/image" Target="../media/image9620.png"/><Relationship Id="rId35" Type="http://schemas.openxmlformats.org/officeDocument/2006/relationships/image" Target="../media/image7440.png"/><Relationship Id="rId77" Type="http://schemas.openxmlformats.org/officeDocument/2006/relationships/image" Target="../media/image7650.png"/><Relationship Id="rId100" Type="http://schemas.openxmlformats.org/officeDocument/2006/relationships/customXml" Target="../ink/ink2012.xml"/><Relationship Id="rId282" Type="http://schemas.openxmlformats.org/officeDocument/2006/relationships/customXml" Target="../ink/ink2103.xml"/><Relationship Id="rId338" Type="http://schemas.openxmlformats.org/officeDocument/2006/relationships/customXml" Target="../ink/ink2131.xml"/><Relationship Id="rId8" Type="http://schemas.openxmlformats.org/officeDocument/2006/relationships/customXml" Target="../ink/ink1966.xml"/><Relationship Id="rId142" Type="http://schemas.openxmlformats.org/officeDocument/2006/relationships/customXml" Target="../ink/ink2033.xml"/><Relationship Id="rId184" Type="http://schemas.openxmlformats.org/officeDocument/2006/relationships/customXml" Target="../ink/ink2054.xml"/><Relationship Id="rId391" Type="http://schemas.openxmlformats.org/officeDocument/2006/relationships/image" Target="../media/image9200.png"/><Relationship Id="rId405" Type="http://schemas.openxmlformats.org/officeDocument/2006/relationships/image" Target="../media/image9270.png"/><Relationship Id="rId447" Type="http://schemas.openxmlformats.org/officeDocument/2006/relationships/image" Target="../media/image9470.png"/><Relationship Id="rId251" Type="http://schemas.openxmlformats.org/officeDocument/2006/relationships/image" Target="../media/image8520.png"/><Relationship Id="rId46" Type="http://schemas.openxmlformats.org/officeDocument/2006/relationships/customXml" Target="../ink/ink1985.xml"/><Relationship Id="rId293" Type="http://schemas.openxmlformats.org/officeDocument/2006/relationships/image" Target="../media/image8720.png"/><Relationship Id="rId307" Type="http://schemas.openxmlformats.org/officeDocument/2006/relationships/image" Target="../media/image8790.png"/><Relationship Id="rId349" Type="http://schemas.openxmlformats.org/officeDocument/2006/relationships/image" Target="../media/image9000.png"/><Relationship Id="rId88" Type="http://schemas.openxmlformats.org/officeDocument/2006/relationships/customXml" Target="../ink/ink2006.xml"/><Relationship Id="rId111" Type="http://schemas.openxmlformats.org/officeDocument/2006/relationships/image" Target="../media/image7820.png"/><Relationship Id="rId153" Type="http://schemas.openxmlformats.org/officeDocument/2006/relationships/image" Target="../media/image8030.png"/><Relationship Id="rId195" Type="http://schemas.openxmlformats.org/officeDocument/2006/relationships/image" Target="../media/image8240.png"/><Relationship Id="rId209" Type="http://schemas.openxmlformats.org/officeDocument/2006/relationships/image" Target="../media/image8311.png"/><Relationship Id="rId360" Type="http://schemas.openxmlformats.org/officeDocument/2006/relationships/customXml" Target="../ink/ink2142.xml"/><Relationship Id="rId416" Type="http://schemas.openxmlformats.org/officeDocument/2006/relationships/customXml" Target="../ink/ink2170.xml"/><Relationship Id="rId220" Type="http://schemas.openxmlformats.org/officeDocument/2006/relationships/customXml" Target="../ink/ink2072.xml"/><Relationship Id="rId458" Type="http://schemas.openxmlformats.org/officeDocument/2006/relationships/customXml" Target="../ink/ink2191.xml"/><Relationship Id="rId15" Type="http://schemas.openxmlformats.org/officeDocument/2006/relationships/image" Target="../media/image7340.png"/><Relationship Id="rId57" Type="http://schemas.openxmlformats.org/officeDocument/2006/relationships/image" Target="../media/image7550.png"/><Relationship Id="rId262" Type="http://schemas.openxmlformats.org/officeDocument/2006/relationships/customXml" Target="../ink/ink2093.xml"/><Relationship Id="rId318" Type="http://schemas.openxmlformats.org/officeDocument/2006/relationships/customXml" Target="../ink/ink2121.xml"/><Relationship Id="rId99" Type="http://schemas.openxmlformats.org/officeDocument/2006/relationships/image" Target="../media/image7760.png"/><Relationship Id="rId122" Type="http://schemas.openxmlformats.org/officeDocument/2006/relationships/customXml" Target="../ink/ink2023.xml"/><Relationship Id="rId164" Type="http://schemas.openxmlformats.org/officeDocument/2006/relationships/customXml" Target="../ink/ink2044.xml"/><Relationship Id="rId371" Type="http://schemas.openxmlformats.org/officeDocument/2006/relationships/image" Target="../media/image9111.png"/><Relationship Id="rId427" Type="http://schemas.openxmlformats.org/officeDocument/2006/relationships/image" Target="../media/image9380.png"/><Relationship Id="rId469" Type="http://schemas.openxmlformats.org/officeDocument/2006/relationships/image" Target="../media/image9580.png"/><Relationship Id="rId26" Type="http://schemas.openxmlformats.org/officeDocument/2006/relationships/customXml" Target="../ink/ink1975.xml"/><Relationship Id="rId231" Type="http://schemas.openxmlformats.org/officeDocument/2006/relationships/image" Target="../media/image8420.png"/><Relationship Id="rId273" Type="http://schemas.openxmlformats.org/officeDocument/2006/relationships/image" Target="../media/image8630.png"/><Relationship Id="rId329" Type="http://schemas.openxmlformats.org/officeDocument/2006/relationships/image" Target="../media/image8900.png"/><Relationship Id="rId68" Type="http://schemas.openxmlformats.org/officeDocument/2006/relationships/customXml" Target="../ink/ink1996.xml"/><Relationship Id="rId133" Type="http://schemas.openxmlformats.org/officeDocument/2006/relationships/image" Target="../media/image7930.png"/><Relationship Id="rId175" Type="http://schemas.openxmlformats.org/officeDocument/2006/relationships/image" Target="../media/image8140.png"/><Relationship Id="rId340" Type="http://schemas.openxmlformats.org/officeDocument/2006/relationships/customXml" Target="../ink/ink2132.xml"/><Relationship Id="rId200" Type="http://schemas.openxmlformats.org/officeDocument/2006/relationships/customXml" Target="../ink/ink2062.xml"/><Relationship Id="rId382" Type="http://schemas.openxmlformats.org/officeDocument/2006/relationships/customXml" Target="../ink/ink2153.xml"/><Relationship Id="rId438" Type="http://schemas.openxmlformats.org/officeDocument/2006/relationships/customXml" Target="../ink/ink2181.xml"/><Relationship Id="rId242" Type="http://schemas.openxmlformats.org/officeDocument/2006/relationships/customXml" Target="../ink/ink2083.xml"/><Relationship Id="rId284" Type="http://schemas.openxmlformats.org/officeDocument/2006/relationships/customXml" Target="../ink/ink2104.xml"/><Relationship Id="rId37" Type="http://schemas.openxmlformats.org/officeDocument/2006/relationships/image" Target="../media/image7450.png"/><Relationship Id="rId79" Type="http://schemas.openxmlformats.org/officeDocument/2006/relationships/image" Target="../media/image7660.png"/><Relationship Id="rId102" Type="http://schemas.openxmlformats.org/officeDocument/2006/relationships/customXml" Target="../ink/ink2013.xml"/><Relationship Id="rId144" Type="http://schemas.openxmlformats.org/officeDocument/2006/relationships/customXml" Target="../ink/ink2034.xml"/><Relationship Id="rId90" Type="http://schemas.openxmlformats.org/officeDocument/2006/relationships/customXml" Target="../ink/ink2007.xml"/><Relationship Id="rId186" Type="http://schemas.openxmlformats.org/officeDocument/2006/relationships/customXml" Target="../ink/ink2055.xml"/><Relationship Id="rId351" Type="http://schemas.openxmlformats.org/officeDocument/2006/relationships/image" Target="../media/image9011.png"/><Relationship Id="rId393" Type="http://schemas.openxmlformats.org/officeDocument/2006/relationships/image" Target="../media/image9211.png"/><Relationship Id="rId407" Type="http://schemas.openxmlformats.org/officeDocument/2006/relationships/image" Target="../media/image9280.png"/><Relationship Id="rId449" Type="http://schemas.openxmlformats.org/officeDocument/2006/relationships/image" Target="../media/image9480.png"/><Relationship Id="rId211" Type="http://schemas.openxmlformats.org/officeDocument/2006/relationships/image" Target="../media/image8320.png"/><Relationship Id="rId253" Type="http://schemas.openxmlformats.org/officeDocument/2006/relationships/image" Target="../media/image8530.png"/><Relationship Id="rId295" Type="http://schemas.openxmlformats.org/officeDocument/2006/relationships/image" Target="../media/image8730.png"/><Relationship Id="rId309" Type="http://schemas.openxmlformats.org/officeDocument/2006/relationships/image" Target="../media/image8800.png"/><Relationship Id="rId460" Type="http://schemas.openxmlformats.org/officeDocument/2006/relationships/customXml" Target="../ink/ink2192.xml"/><Relationship Id="rId48" Type="http://schemas.openxmlformats.org/officeDocument/2006/relationships/customXml" Target="../ink/ink1986.xml"/><Relationship Id="rId113" Type="http://schemas.openxmlformats.org/officeDocument/2006/relationships/image" Target="../media/image7830.png"/><Relationship Id="rId320" Type="http://schemas.openxmlformats.org/officeDocument/2006/relationships/customXml" Target="../ink/ink2122.xml"/><Relationship Id="rId155" Type="http://schemas.openxmlformats.org/officeDocument/2006/relationships/image" Target="../media/image8040.png"/><Relationship Id="rId197" Type="http://schemas.openxmlformats.org/officeDocument/2006/relationships/image" Target="../media/image8250.png"/><Relationship Id="rId362" Type="http://schemas.openxmlformats.org/officeDocument/2006/relationships/customXml" Target="../ink/ink2143.xml"/><Relationship Id="rId418" Type="http://schemas.openxmlformats.org/officeDocument/2006/relationships/customXml" Target="../ink/ink2171.xml"/><Relationship Id="rId222" Type="http://schemas.openxmlformats.org/officeDocument/2006/relationships/customXml" Target="../ink/ink2073.xml"/><Relationship Id="rId264" Type="http://schemas.openxmlformats.org/officeDocument/2006/relationships/customXml" Target="../ink/ink2094.xml"/><Relationship Id="rId471" Type="http://schemas.openxmlformats.org/officeDocument/2006/relationships/image" Target="../media/image9590.png"/><Relationship Id="rId17" Type="http://schemas.openxmlformats.org/officeDocument/2006/relationships/image" Target="../media/image7350.png"/><Relationship Id="rId59" Type="http://schemas.openxmlformats.org/officeDocument/2006/relationships/image" Target="../media/image7560.png"/><Relationship Id="rId124" Type="http://schemas.openxmlformats.org/officeDocument/2006/relationships/customXml" Target="../ink/ink2024.xml"/><Relationship Id="rId70" Type="http://schemas.openxmlformats.org/officeDocument/2006/relationships/customXml" Target="../ink/ink1997.xml"/><Relationship Id="rId166" Type="http://schemas.openxmlformats.org/officeDocument/2006/relationships/customXml" Target="../ink/ink2045.xml"/><Relationship Id="rId331" Type="http://schemas.openxmlformats.org/officeDocument/2006/relationships/image" Target="../media/image8911.png"/><Relationship Id="rId373" Type="http://schemas.openxmlformats.org/officeDocument/2006/relationships/image" Target="../media/image11710.png"/><Relationship Id="rId429" Type="http://schemas.openxmlformats.org/officeDocument/2006/relationships/image" Target="../media/image9390.png"/><Relationship Id="rId1" Type="http://schemas.openxmlformats.org/officeDocument/2006/relationships/slideLayout" Target="../slideLayouts/slideLayout3.xml"/><Relationship Id="rId233" Type="http://schemas.openxmlformats.org/officeDocument/2006/relationships/image" Target="../media/image8430.png"/><Relationship Id="rId440" Type="http://schemas.openxmlformats.org/officeDocument/2006/relationships/customXml" Target="../ink/ink2182.xml"/><Relationship Id="rId28" Type="http://schemas.openxmlformats.org/officeDocument/2006/relationships/customXml" Target="../ink/ink1976.xml"/><Relationship Id="rId275" Type="http://schemas.openxmlformats.org/officeDocument/2006/relationships/image" Target="../media/image28310.png"/><Relationship Id="rId300" Type="http://schemas.openxmlformats.org/officeDocument/2006/relationships/customXml" Target="../ink/ink2112.xml"/><Relationship Id="rId81" Type="http://schemas.openxmlformats.org/officeDocument/2006/relationships/image" Target="../media/image7670.png"/><Relationship Id="rId135" Type="http://schemas.openxmlformats.org/officeDocument/2006/relationships/image" Target="../media/image7940.png"/><Relationship Id="rId177" Type="http://schemas.openxmlformats.org/officeDocument/2006/relationships/image" Target="../media/image8150.png"/><Relationship Id="rId342" Type="http://schemas.openxmlformats.org/officeDocument/2006/relationships/customXml" Target="../ink/ink2133.xml"/><Relationship Id="rId384" Type="http://schemas.openxmlformats.org/officeDocument/2006/relationships/customXml" Target="../ink/ink2154.xml"/><Relationship Id="rId202" Type="http://schemas.openxmlformats.org/officeDocument/2006/relationships/customXml" Target="../ink/ink2063.xml"/><Relationship Id="rId244" Type="http://schemas.openxmlformats.org/officeDocument/2006/relationships/customXml" Target="../ink/ink2084.xml"/><Relationship Id="rId39" Type="http://schemas.openxmlformats.org/officeDocument/2006/relationships/image" Target="../media/image7460.png"/><Relationship Id="rId286" Type="http://schemas.openxmlformats.org/officeDocument/2006/relationships/customXml" Target="../ink/ink2105.xml"/><Relationship Id="rId451" Type="http://schemas.openxmlformats.org/officeDocument/2006/relationships/image" Target="../media/image9490.png"/><Relationship Id="rId50" Type="http://schemas.openxmlformats.org/officeDocument/2006/relationships/customXml" Target="../ink/ink1987.xml"/><Relationship Id="rId104" Type="http://schemas.openxmlformats.org/officeDocument/2006/relationships/customXml" Target="../ink/ink2014.xml"/><Relationship Id="rId146" Type="http://schemas.openxmlformats.org/officeDocument/2006/relationships/customXml" Target="../ink/ink2035.xml"/><Relationship Id="rId188" Type="http://schemas.openxmlformats.org/officeDocument/2006/relationships/customXml" Target="../ink/ink2056.xml"/><Relationship Id="rId311" Type="http://schemas.openxmlformats.org/officeDocument/2006/relationships/image" Target="../media/image8811.png"/><Relationship Id="rId353" Type="http://schemas.openxmlformats.org/officeDocument/2006/relationships/image" Target="../media/image9020.png"/><Relationship Id="rId395" Type="http://schemas.openxmlformats.org/officeDocument/2006/relationships/image" Target="../media/image9220.png"/><Relationship Id="rId409" Type="http://schemas.openxmlformats.org/officeDocument/2006/relationships/image" Target="../media/image9290.png"/><Relationship Id="rId92" Type="http://schemas.openxmlformats.org/officeDocument/2006/relationships/customXml" Target="../ink/ink2008.xml"/><Relationship Id="rId213" Type="http://schemas.openxmlformats.org/officeDocument/2006/relationships/image" Target="../media/image8330.png"/><Relationship Id="rId420" Type="http://schemas.openxmlformats.org/officeDocument/2006/relationships/customXml" Target="../ink/ink2172.xml"/><Relationship Id="rId255" Type="http://schemas.openxmlformats.org/officeDocument/2006/relationships/image" Target="../media/image8540.png"/><Relationship Id="rId297" Type="http://schemas.openxmlformats.org/officeDocument/2006/relationships/image" Target="../media/image8740.png"/><Relationship Id="rId462" Type="http://schemas.openxmlformats.org/officeDocument/2006/relationships/customXml" Target="../ink/ink2193.xml"/><Relationship Id="rId115" Type="http://schemas.openxmlformats.org/officeDocument/2006/relationships/image" Target="../media/image7840.png"/><Relationship Id="rId157" Type="http://schemas.openxmlformats.org/officeDocument/2006/relationships/image" Target="../media/image8050.png"/><Relationship Id="rId322" Type="http://schemas.openxmlformats.org/officeDocument/2006/relationships/customXml" Target="../ink/ink2123.xml"/><Relationship Id="rId364" Type="http://schemas.openxmlformats.org/officeDocument/2006/relationships/customXml" Target="../ink/ink2144.xml"/><Relationship Id="rId61" Type="http://schemas.openxmlformats.org/officeDocument/2006/relationships/image" Target="../media/image7570.png"/><Relationship Id="rId199" Type="http://schemas.openxmlformats.org/officeDocument/2006/relationships/image" Target="../media/image8260.png"/><Relationship Id="rId19" Type="http://schemas.openxmlformats.org/officeDocument/2006/relationships/image" Target="../media/image7360.png"/><Relationship Id="rId224" Type="http://schemas.openxmlformats.org/officeDocument/2006/relationships/customXml" Target="../ink/ink2074.xml"/><Relationship Id="rId266" Type="http://schemas.openxmlformats.org/officeDocument/2006/relationships/customXml" Target="../ink/ink2095.xml"/><Relationship Id="rId431" Type="http://schemas.openxmlformats.org/officeDocument/2006/relationships/image" Target="../media/image9400.png"/><Relationship Id="rId473" Type="http://schemas.openxmlformats.org/officeDocument/2006/relationships/image" Target="../media/image9600.png"/><Relationship Id="rId30" Type="http://schemas.openxmlformats.org/officeDocument/2006/relationships/customXml" Target="../ink/ink1977.xml"/><Relationship Id="rId126" Type="http://schemas.openxmlformats.org/officeDocument/2006/relationships/customXml" Target="../ink/ink2025.xml"/><Relationship Id="rId168" Type="http://schemas.openxmlformats.org/officeDocument/2006/relationships/customXml" Target="../ink/ink2046.xml"/><Relationship Id="rId333" Type="http://schemas.openxmlformats.org/officeDocument/2006/relationships/image" Target="../media/image8920.png"/></Relationships>
</file>

<file path=ppt/slides/_rels/slide22.xml.rels><?xml version="1.0" encoding="UTF-8" standalone="yes"?>
<Relationships xmlns="http://schemas.openxmlformats.org/package/2006/relationships"><Relationship Id="rId117" Type="http://schemas.openxmlformats.org/officeDocument/2006/relationships/image" Target="../media/image10190.png"/><Relationship Id="rId671" Type="http://schemas.openxmlformats.org/officeDocument/2006/relationships/customXml" Target="../ink/ink2537.xml"/><Relationship Id="rId769" Type="http://schemas.openxmlformats.org/officeDocument/2006/relationships/customXml" Target="../ink/ink2586.xml"/><Relationship Id="rId21" Type="http://schemas.openxmlformats.org/officeDocument/2006/relationships/image" Target="../media/image9720.png"/><Relationship Id="rId324" Type="http://schemas.openxmlformats.org/officeDocument/2006/relationships/customXml" Target="../ink/ink2363.xml"/><Relationship Id="rId531" Type="http://schemas.openxmlformats.org/officeDocument/2006/relationships/image" Target="../media/image12260.png"/><Relationship Id="rId629" Type="http://schemas.openxmlformats.org/officeDocument/2006/relationships/customXml" Target="../ink/ink2516.xml"/><Relationship Id="rId170" Type="http://schemas.openxmlformats.org/officeDocument/2006/relationships/customXml" Target="../ink/ink2286.xml"/><Relationship Id="rId268" Type="http://schemas.openxmlformats.org/officeDocument/2006/relationships/customXml" Target="../ink/ink2335.xml"/><Relationship Id="rId475" Type="http://schemas.openxmlformats.org/officeDocument/2006/relationships/image" Target="../media/image11980.png"/><Relationship Id="rId682" Type="http://schemas.openxmlformats.org/officeDocument/2006/relationships/image" Target="../media/image13011.png"/><Relationship Id="rId32" Type="http://schemas.openxmlformats.org/officeDocument/2006/relationships/customXml" Target="../ink/ink2217.xml"/><Relationship Id="rId128" Type="http://schemas.openxmlformats.org/officeDocument/2006/relationships/customXml" Target="../ink/ink2265.xml"/><Relationship Id="rId335" Type="http://schemas.openxmlformats.org/officeDocument/2006/relationships/image" Target="../media/image11280.png"/><Relationship Id="rId542" Type="http://schemas.openxmlformats.org/officeDocument/2006/relationships/customXml" Target="../ink/ink2472.xml"/><Relationship Id="rId181" Type="http://schemas.openxmlformats.org/officeDocument/2006/relationships/image" Target="../media/image10511.png"/><Relationship Id="rId402" Type="http://schemas.openxmlformats.org/officeDocument/2006/relationships/customXml" Target="../ink/ink2402.xml"/><Relationship Id="rId279" Type="http://schemas.openxmlformats.org/officeDocument/2006/relationships/image" Target="../media/image11000.png"/><Relationship Id="rId486" Type="http://schemas.openxmlformats.org/officeDocument/2006/relationships/customXml" Target="../ink/ink2444.xml"/><Relationship Id="rId693" Type="http://schemas.openxmlformats.org/officeDocument/2006/relationships/customXml" Target="../ink/ink2548.xml"/><Relationship Id="rId707" Type="http://schemas.openxmlformats.org/officeDocument/2006/relationships/customXml" Target="../ink/ink2555.xml"/><Relationship Id="rId43" Type="http://schemas.openxmlformats.org/officeDocument/2006/relationships/image" Target="../media/image9830.png"/><Relationship Id="rId139" Type="http://schemas.openxmlformats.org/officeDocument/2006/relationships/image" Target="../media/image10300.png"/><Relationship Id="rId346" Type="http://schemas.openxmlformats.org/officeDocument/2006/relationships/customXml" Target="../ink/ink2374.xml"/><Relationship Id="rId553" Type="http://schemas.openxmlformats.org/officeDocument/2006/relationships/image" Target="../media/image12370.png"/><Relationship Id="rId760" Type="http://schemas.openxmlformats.org/officeDocument/2006/relationships/image" Target="../media/image1340.png"/><Relationship Id="rId192" Type="http://schemas.openxmlformats.org/officeDocument/2006/relationships/customXml" Target="../ink/ink2297.xml"/><Relationship Id="rId206" Type="http://schemas.openxmlformats.org/officeDocument/2006/relationships/customXml" Target="../ink/ink2304.xml"/><Relationship Id="rId413" Type="http://schemas.openxmlformats.org/officeDocument/2006/relationships/image" Target="../media/image11670.png"/><Relationship Id="rId497" Type="http://schemas.openxmlformats.org/officeDocument/2006/relationships/image" Target="../media/image12090.png"/><Relationship Id="rId620" Type="http://schemas.openxmlformats.org/officeDocument/2006/relationships/image" Target="../media/image12700.png"/><Relationship Id="rId718" Type="http://schemas.openxmlformats.org/officeDocument/2006/relationships/image" Target="../media/image13190.png"/><Relationship Id="rId357" Type="http://schemas.openxmlformats.org/officeDocument/2006/relationships/image" Target="../media/image11390.png"/><Relationship Id="rId54" Type="http://schemas.openxmlformats.org/officeDocument/2006/relationships/customXml" Target="../ink/ink2228.xml"/><Relationship Id="rId217" Type="http://schemas.openxmlformats.org/officeDocument/2006/relationships/image" Target="../media/image10690.png"/><Relationship Id="rId564" Type="http://schemas.openxmlformats.org/officeDocument/2006/relationships/customXml" Target="../ink/ink2483.xml"/><Relationship Id="rId771" Type="http://schemas.openxmlformats.org/officeDocument/2006/relationships/customXml" Target="../ink/ink2587.xml"/><Relationship Id="rId424" Type="http://schemas.openxmlformats.org/officeDocument/2006/relationships/customXml" Target="../ink/ink2413.xml"/><Relationship Id="rId631" Type="http://schemas.openxmlformats.org/officeDocument/2006/relationships/customXml" Target="../ink/ink2517.xml"/><Relationship Id="rId729" Type="http://schemas.openxmlformats.org/officeDocument/2006/relationships/customXml" Target="../ink/ink2566.xml"/><Relationship Id="rId270" Type="http://schemas.openxmlformats.org/officeDocument/2006/relationships/customXml" Target="../ink/ink2336.xml"/><Relationship Id="rId65" Type="http://schemas.openxmlformats.org/officeDocument/2006/relationships/image" Target="../media/image9940.png"/><Relationship Id="rId130" Type="http://schemas.openxmlformats.org/officeDocument/2006/relationships/customXml" Target="../ink/ink2266.xml"/><Relationship Id="rId368" Type="http://schemas.openxmlformats.org/officeDocument/2006/relationships/customXml" Target="../ink/ink2385.xml"/><Relationship Id="rId575" Type="http://schemas.openxmlformats.org/officeDocument/2006/relationships/customXml" Target="../ink/ink2489.xml"/><Relationship Id="rId782" Type="http://schemas.openxmlformats.org/officeDocument/2006/relationships/image" Target="../media/image1351.png"/><Relationship Id="rId228" Type="http://schemas.openxmlformats.org/officeDocument/2006/relationships/customXml" Target="../ink/ink2315.xml"/><Relationship Id="rId435" Type="http://schemas.openxmlformats.org/officeDocument/2006/relationships/image" Target="../media/image11780.png"/><Relationship Id="rId642" Type="http://schemas.openxmlformats.org/officeDocument/2006/relationships/image" Target="../media/image12811.png"/><Relationship Id="rId281" Type="http://schemas.openxmlformats.org/officeDocument/2006/relationships/image" Target="../media/image11011.png"/><Relationship Id="rId502" Type="http://schemas.openxmlformats.org/officeDocument/2006/relationships/customXml" Target="../ink/ink2452.xml"/><Relationship Id="rId76" Type="http://schemas.openxmlformats.org/officeDocument/2006/relationships/customXml" Target="../ink/ink2239.xml"/><Relationship Id="rId141" Type="http://schemas.openxmlformats.org/officeDocument/2006/relationships/image" Target="../media/image10311.png"/><Relationship Id="rId379" Type="http://schemas.openxmlformats.org/officeDocument/2006/relationships/image" Target="../media/image11500.png"/><Relationship Id="rId586" Type="http://schemas.openxmlformats.org/officeDocument/2006/relationships/image" Target="../media/image12530.png"/><Relationship Id="rId793" Type="http://schemas.openxmlformats.org/officeDocument/2006/relationships/customXml" Target="../ink/ink2598.xml"/><Relationship Id="rId807" Type="http://schemas.openxmlformats.org/officeDocument/2006/relationships/customXml" Target="../ink/ink2605.xml"/><Relationship Id="rId7" Type="http://schemas.openxmlformats.org/officeDocument/2006/relationships/image" Target="../media/image9650.png"/><Relationship Id="rId239" Type="http://schemas.openxmlformats.org/officeDocument/2006/relationships/image" Target="../media/image10800.png"/><Relationship Id="rId446" Type="http://schemas.openxmlformats.org/officeDocument/2006/relationships/customXml" Target="../ink/ink2424.xml"/><Relationship Id="rId653" Type="http://schemas.openxmlformats.org/officeDocument/2006/relationships/customXml" Target="../ink/ink2528.xml"/><Relationship Id="rId292" Type="http://schemas.openxmlformats.org/officeDocument/2006/relationships/customXml" Target="../ink/ink2347.xml"/><Relationship Id="rId306" Type="http://schemas.openxmlformats.org/officeDocument/2006/relationships/customXml" Target="../ink/ink2354.xml"/><Relationship Id="rId87" Type="http://schemas.openxmlformats.org/officeDocument/2006/relationships/image" Target="../media/image10050.png"/><Relationship Id="rId513" Type="http://schemas.openxmlformats.org/officeDocument/2006/relationships/image" Target="../media/image12170.png"/><Relationship Id="rId597" Type="http://schemas.openxmlformats.org/officeDocument/2006/relationships/customXml" Target="../ink/ink2500.xml"/><Relationship Id="rId720" Type="http://schemas.openxmlformats.org/officeDocument/2006/relationships/image" Target="../media/image13200.png"/><Relationship Id="rId818" Type="http://schemas.openxmlformats.org/officeDocument/2006/relationships/image" Target="../media/image1368.png"/><Relationship Id="rId152" Type="http://schemas.openxmlformats.org/officeDocument/2006/relationships/customXml" Target="../ink/ink2277.xml"/><Relationship Id="rId457" Type="http://schemas.openxmlformats.org/officeDocument/2006/relationships/image" Target="../media/image11890.png"/><Relationship Id="rId664" Type="http://schemas.openxmlformats.org/officeDocument/2006/relationships/image" Target="../media/image12920.png"/><Relationship Id="rId14" Type="http://schemas.openxmlformats.org/officeDocument/2006/relationships/customXml" Target="../ink/ink2208.xml"/><Relationship Id="rId317" Type="http://schemas.openxmlformats.org/officeDocument/2006/relationships/image" Target="../media/image11190.png"/><Relationship Id="rId524" Type="http://schemas.openxmlformats.org/officeDocument/2006/relationships/customXml" Target="../ink/ink2463.xml"/><Relationship Id="rId731" Type="http://schemas.openxmlformats.org/officeDocument/2006/relationships/customXml" Target="../ink/ink2567.xml"/><Relationship Id="rId98" Type="http://schemas.openxmlformats.org/officeDocument/2006/relationships/customXml" Target="../ink/ink2250.xml"/><Relationship Id="rId163" Type="http://schemas.openxmlformats.org/officeDocument/2006/relationships/image" Target="../media/image10420.png"/><Relationship Id="rId370" Type="http://schemas.openxmlformats.org/officeDocument/2006/relationships/customXml" Target="../ink/ink2386.xml"/><Relationship Id="rId230" Type="http://schemas.openxmlformats.org/officeDocument/2006/relationships/customXml" Target="../ink/ink2316.xml"/><Relationship Id="rId468" Type="http://schemas.openxmlformats.org/officeDocument/2006/relationships/customXml" Target="../ink/ink2435.xml"/><Relationship Id="rId675" Type="http://schemas.openxmlformats.org/officeDocument/2006/relationships/customXml" Target="../ink/ink2539.xml"/><Relationship Id="rId25" Type="http://schemas.openxmlformats.org/officeDocument/2006/relationships/image" Target="../media/image9740.png"/><Relationship Id="rId328" Type="http://schemas.openxmlformats.org/officeDocument/2006/relationships/customXml" Target="../ink/ink2365.xml"/><Relationship Id="rId535" Type="http://schemas.openxmlformats.org/officeDocument/2006/relationships/image" Target="../media/image12280.png"/><Relationship Id="rId742" Type="http://schemas.openxmlformats.org/officeDocument/2006/relationships/image" Target="../media/image13311.png"/><Relationship Id="rId174" Type="http://schemas.openxmlformats.org/officeDocument/2006/relationships/customXml" Target="../ink/ink2288.xml"/><Relationship Id="rId381" Type="http://schemas.openxmlformats.org/officeDocument/2006/relationships/image" Target="../media/image11511.png"/><Relationship Id="rId602" Type="http://schemas.openxmlformats.org/officeDocument/2006/relationships/image" Target="../media/image12611.png"/><Relationship Id="rId241" Type="http://schemas.openxmlformats.org/officeDocument/2006/relationships/image" Target="../media/image10811.png"/><Relationship Id="rId479" Type="http://schemas.openxmlformats.org/officeDocument/2006/relationships/image" Target="../media/image12000.png"/><Relationship Id="rId686" Type="http://schemas.openxmlformats.org/officeDocument/2006/relationships/image" Target="../media/image13030.png"/><Relationship Id="rId36" Type="http://schemas.openxmlformats.org/officeDocument/2006/relationships/customXml" Target="../ink/ink2219.xml"/><Relationship Id="rId339" Type="http://schemas.openxmlformats.org/officeDocument/2006/relationships/image" Target="../media/image11300.png"/><Relationship Id="rId546" Type="http://schemas.openxmlformats.org/officeDocument/2006/relationships/customXml" Target="../ink/ink2474.xml"/><Relationship Id="rId753" Type="http://schemas.openxmlformats.org/officeDocument/2006/relationships/customXml" Target="../ink/ink2578.xml"/><Relationship Id="rId101" Type="http://schemas.openxmlformats.org/officeDocument/2006/relationships/image" Target="../media/image10111.png"/><Relationship Id="rId185" Type="http://schemas.openxmlformats.org/officeDocument/2006/relationships/image" Target="../media/image10530.png"/><Relationship Id="rId406" Type="http://schemas.openxmlformats.org/officeDocument/2006/relationships/customXml" Target="../ink/ink2404.xml"/><Relationship Id="rId392" Type="http://schemas.openxmlformats.org/officeDocument/2006/relationships/customXml" Target="../ink/ink2397.xml"/><Relationship Id="rId613" Type="http://schemas.openxmlformats.org/officeDocument/2006/relationships/customXml" Target="../ink/ink2508.xml"/><Relationship Id="rId697" Type="http://schemas.openxmlformats.org/officeDocument/2006/relationships/customXml" Target="../ink/ink2550.xml"/><Relationship Id="rId820" Type="http://schemas.openxmlformats.org/officeDocument/2006/relationships/image" Target="../media/image1369.png"/><Relationship Id="rId252" Type="http://schemas.openxmlformats.org/officeDocument/2006/relationships/customXml" Target="../ink/ink2327.xml"/><Relationship Id="rId47" Type="http://schemas.openxmlformats.org/officeDocument/2006/relationships/image" Target="../media/image9850.png"/><Relationship Id="rId112" Type="http://schemas.openxmlformats.org/officeDocument/2006/relationships/customXml" Target="../ink/ink2257.xml"/><Relationship Id="rId557" Type="http://schemas.openxmlformats.org/officeDocument/2006/relationships/image" Target="../media/image12390.png"/><Relationship Id="rId764" Type="http://schemas.openxmlformats.org/officeDocument/2006/relationships/image" Target="../media/image1342.png"/><Relationship Id="rId196" Type="http://schemas.openxmlformats.org/officeDocument/2006/relationships/customXml" Target="../ink/ink2299.xml"/><Relationship Id="rId417" Type="http://schemas.openxmlformats.org/officeDocument/2006/relationships/image" Target="../media/image11690.png"/><Relationship Id="rId624" Type="http://schemas.openxmlformats.org/officeDocument/2006/relationships/image" Target="../media/image12720.png"/><Relationship Id="rId263" Type="http://schemas.openxmlformats.org/officeDocument/2006/relationships/image" Target="../media/image10920.png"/><Relationship Id="rId470" Type="http://schemas.openxmlformats.org/officeDocument/2006/relationships/customXml" Target="../ink/ink2436.xml"/><Relationship Id="rId58" Type="http://schemas.openxmlformats.org/officeDocument/2006/relationships/customXml" Target="../ink/ink2230.xml"/><Relationship Id="rId123" Type="http://schemas.openxmlformats.org/officeDocument/2006/relationships/image" Target="../media/image10220.png"/><Relationship Id="rId330" Type="http://schemas.openxmlformats.org/officeDocument/2006/relationships/customXml" Target="../ink/ink2366.xml"/><Relationship Id="rId568" Type="http://schemas.openxmlformats.org/officeDocument/2006/relationships/customXml" Target="../ink/ink2485.xml"/><Relationship Id="rId775" Type="http://schemas.openxmlformats.org/officeDocument/2006/relationships/customXml" Target="../ink/ink2589.xml"/><Relationship Id="rId428" Type="http://schemas.openxmlformats.org/officeDocument/2006/relationships/customXml" Target="../ink/ink2415.xml"/><Relationship Id="rId635" Type="http://schemas.openxmlformats.org/officeDocument/2006/relationships/customXml" Target="../ink/ink2519.xml"/><Relationship Id="rId274" Type="http://schemas.openxmlformats.org/officeDocument/2006/relationships/customXml" Target="../ink/ink2338.xml"/><Relationship Id="rId481" Type="http://schemas.openxmlformats.org/officeDocument/2006/relationships/image" Target="../media/image12011.png"/><Relationship Id="rId702" Type="http://schemas.openxmlformats.org/officeDocument/2006/relationships/image" Target="../media/image13111.png"/><Relationship Id="rId69" Type="http://schemas.openxmlformats.org/officeDocument/2006/relationships/image" Target="../media/image9960.png"/><Relationship Id="rId134" Type="http://schemas.openxmlformats.org/officeDocument/2006/relationships/customXml" Target="../ink/ink2268.xml"/><Relationship Id="rId579" Type="http://schemas.openxmlformats.org/officeDocument/2006/relationships/customXml" Target="../ink/ink2491.xml"/><Relationship Id="rId786" Type="http://schemas.openxmlformats.org/officeDocument/2006/relationships/image" Target="../media/image1353.png"/><Relationship Id="rId341" Type="http://schemas.openxmlformats.org/officeDocument/2006/relationships/image" Target="../media/image11311.png"/><Relationship Id="rId439" Type="http://schemas.openxmlformats.org/officeDocument/2006/relationships/image" Target="../media/image11800.png"/><Relationship Id="rId646" Type="http://schemas.openxmlformats.org/officeDocument/2006/relationships/image" Target="../media/image12830.png"/><Relationship Id="rId201" Type="http://schemas.openxmlformats.org/officeDocument/2006/relationships/image" Target="../media/image10611.png"/><Relationship Id="rId285" Type="http://schemas.openxmlformats.org/officeDocument/2006/relationships/image" Target="../media/image11030.png"/><Relationship Id="rId506" Type="http://schemas.openxmlformats.org/officeDocument/2006/relationships/customXml" Target="../ink/ink2454.xml"/><Relationship Id="rId492" Type="http://schemas.openxmlformats.org/officeDocument/2006/relationships/customXml" Target="../ink/ink2447.xml"/><Relationship Id="rId713" Type="http://schemas.openxmlformats.org/officeDocument/2006/relationships/customXml" Target="../ink/ink2558.xml"/><Relationship Id="rId797" Type="http://schemas.openxmlformats.org/officeDocument/2006/relationships/customXml" Target="../ink/ink2600.xml"/><Relationship Id="rId145" Type="http://schemas.openxmlformats.org/officeDocument/2006/relationships/image" Target="../media/image10330.png"/><Relationship Id="rId352" Type="http://schemas.openxmlformats.org/officeDocument/2006/relationships/customXml" Target="../ink/ink2377.xml"/><Relationship Id="rId212" Type="http://schemas.openxmlformats.org/officeDocument/2006/relationships/customXml" Target="../ink/ink2307.xml"/><Relationship Id="rId657" Type="http://schemas.openxmlformats.org/officeDocument/2006/relationships/customXml" Target="../ink/ink2530.xml"/><Relationship Id="rId296" Type="http://schemas.openxmlformats.org/officeDocument/2006/relationships/customXml" Target="../ink/ink2349.xml"/><Relationship Id="rId517" Type="http://schemas.openxmlformats.org/officeDocument/2006/relationships/image" Target="../media/image12190.png"/><Relationship Id="rId724" Type="http://schemas.openxmlformats.org/officeDocument/2006/relationships/image" Target="../media/image13220.png"/><Relationship Id="rId60" Type="http://schemas.openxmlformats.org/officeDocument/2006/relationships/customXml" Target="../ink/ink2231.xml"/><Relationship Id="rId156" Type="http://schemas.openxmlformats.org/officeDocument/2006/relationships/customXml" Target="../ink/ink2279.xml"/><Relationship Id="rId363" Type="http://schemas.openxmlformats.org/officeDocument/2006/relationships/image" Target="../media/image11420.png"/><Relationship Id="rId570" Type="http://schemas.openxmlformats.org/officeDocument/2006/relationships/customXml" Target="../ink/ink2486.xml"/><Relationship Id="rId223" Type="http://schemas.openxmlformats.org/officeDocument/2006/relationships/image" Target="../media/image10720.png"/><Relationship Id="rId430" Type="http://schemas.openxmlformats.org/officeDocument/2006/relationships/customXml" Target="../ink/ink2416.xml"/><Relationship Id="rId668" Type="http://schemas.openxmlformats.org/officeDocument/2006/relationships/image" Target="../media/image12940.png"/><Relationship Id="rId18" Type="http://schemas.openxmlformats.org/officeDocument/2006/relationships/customXml" Target="../ink/ink2210.xml"/><Relationship Id="rId528" Type="http://schemas.openxmlformats.org/officeDocument/2006/relationships/customXml" Target="../ink/ink2465.xml"/><Relationship Id="rId735" Type="http://schemas.openxmlformats.org/officeDocument/2006/relationships/customXml" Target="../ink/ink2569.xml"/><Relationship Id="rId167" Type="http://schemas.openxmlformats.org/officeDocument/2006/relationships/image" Target="../media/image10440.png"/><Relationship Id="rId374" Type="http://schemas.openxmlformats.org/officeDocument/2006/relationships/customXml" Target="../ink/ink2388.xml"/><Relationship Id="rId581" Type="http://schemas.openxmlformats.org/officeDocument/2006/relationships/customXml" Target="../ink/ink2492.xml"/><Relationship Id="rId71" Type="http://schemas.openxmlformats.org/officeDocument/2006/relationships/image" Target="../media/image9970.png"/><Relationship Id="rId234" Type="http://schemas.openxmlformats.org/officeDocument/2006/relationships/customXml" Target="../ink/ink2318.xml"/><Relationship Id="rId679" Type="http://schemas.openxmlformats.org/officeDocument/2006/relationships/customXml" Target="../ink/ink2541.xml"/><Relationship Id="rId802" Type="http://schemas.openxmlformats.org/officeDocument/2006/relationships/image" Target="../media/image1361.png"/><Relationship Id="rId2" Type="http://schemas.openxmlformats.org/officeDocument/2006/relationships/customXml" Target="../ink/ink2202.xml"/><Relationship Id="rId29" Type="http://schemas.openxmlformats.org/officeDocument/2006/relationships/image" Target="../media/image9760.png"/><Relationship Id="rId441" Type="http://schemas.openxmlformats.org/officeDocument/2006/relationships/image" Target="../media/image11811.png"/><Relationship Id="rId539" Type="http://schemas.openxmlformats.org/officeDocument/2006/relationships/image" Target="../media/image12300.png"/><Relationship Id="rId746" Type="http://schemas.openxmlformats.org/officeDocument/2006/relationships/image" Target="../media/image1333.png"/><Relationship Id="rId178" Type="http://schemas.openxmlformats.org/officeDocument/2006/relationships/customXml" Target="../ink/ink2290.xml"/><Relationship Id="rId301" Type="http://schemas.openxmlformats.org/officeDocument/2006/relationships/image" Target="../media/image11111.png"/><Relationship Id="rId82" Type="http://schemas.openxmlformats.org/officeDocument/2006/relationships/customXml" Target="../ink/ink2242.xml"/><Relationship Id="rId385" Type="http://schemas.openxmlformats.org/officeDocument/2006/relationships/image" Target="../media/image11530.png"/><Relationship Id="rId592" Type="http://schemas.openxmlformats.org/officeDocument/2006/relationships/image" Target="../media/image12560.png"/><Relationship Id="rId606" Type="http://schemas.openxmlformats.org/officeDocument/2006/relationships/image" Target="../media/image12630.png"/><Relationship Id="rId813" Type="http://schemas.openxmlformats.org/officeDocument/2006/relationships/customXml" Target="../ink/ink2608.xml"/><Relationship Id="rId245" Type="http://schemas.openxmlformats.org/officeDocument/2006/relationships/image" Target="../media/image10830.png"/><Relationship Id="rId452" Type="http://schemas.openxmlformats.org/officeDocument/2006/relationships/customXml" Target="../ink/ink2427.xml"/><Relationship Id="rId105" Type="http://schemas.openxmlformats.org/officeDocument/2006/relationships/image" Target="../media/image10130.png"/><Relationship Id="rId312" Type="http://schemas.openxmlformats.org/officeDocument/2006/relationships/customXml" Target="../ink/ink2357.xml"/><Relationship Id="rId757" Type="http://schemas.openxmlformats.org/officeDocument/2006/relationships/customXml" Target="../ink/ink2580.xml"/><Relationship Id="rId93" Type="http://schemas.openxmlformats.org/officeDocument/2006/relationships/image" Target="../media/image10070.png"/><Relationship Id="rId189" Type="http://schemas.openxmlformats.org/officeDocument/2006/relationships/image" Target="../media/image10550.png"/><Relationship Id="rId396" Type="http://schemas.openxmlformats.org/officeDocument/2006/relationships/customXml" Target="../ink/ink2399.xml"/><Relationship Id="rId617" Type="http://schemas.openxmlformats.org/officeDocument/2006/relationships/customXml" Target="../ink/ink2510.xml"/><Relationship Id="rId256" Type="http://schemas.openxmlformats.org/officeDocument/2006/relationships/customXml" Target="../ink/ink2329.xml"/><Relationship Id="rId463" Type="http://schemas.openxmlformats.org/officeDocument/2006/relationships/image" Target="../media/image11920.png"/><Relationship Id="rId670" Type="http://schemas.openxmlformats.org/officeDocument/2006/relationships/image" Target="../media/image12950.png"/><Relationship Id="rId116" Type="http://schemas.openxmlformats.org/officeDocument/2006/relationships/customXml" Target="../ink/ink2259.xml"/><Relationship Id="rId323" Type="http://schemas.openxmlformats.org/officeDocument/2006/relationships/image" Target="../media/image11220.png"/><Relationship Id="rId530" Type="http://schemas.openxmlformats.org/officeDocument/2006/relationships/customXml" Target="../ink/ink2466.xml"/><Relationship Id="rId768" Type="http://schemas.openxmlformats.org/officeDocument/2006/relationships/image" Target="../media/image1344.png"/><Relationship Id="rId20" Type="http://schemas.openxmlformats.org/officeDocument/2006/relationships/customXml" Target="../ink/ink2211.xml"/><Relationship Id="rId628" Type="http://schemas.openxmlformats.org/officeDocument/2006/relationships/image" Target="../media/image12740.png"/><Relationship Id="rId267" Type="http://schemas.openxmlformats.org/officeDocument/2006/relationships/image" Target="../media/image10940.png"/><Relationship Id="rId474" Type="http://schemas.openxmlformats.org/officeDocument/2006/relationships/customXml" Target="../ink/ink2438.xml"/><Relationship Id="rId127" Type="http://schemas.openxmlformats.org/officeDocument/2006/relationships/image" Target="../media/image10240.png"/><Relationship Id="rId681" Type="http://schemas.openxmlformats.org/officeDocument/2006/relationships/customXml" Target="../ink/ink2542.xml"/><Relationship Id="rId779" Type="http://schemas.openxmlformats.org/officeDocument/2006/relationships/customXml" Target="../ink/ink2591.xml"/><Relationship Id="rId31" Type="http://schemas.openxmlformats.org/officeDocument/2006/relationships/image" Target="../media/image9770.png"/><Relationship Id="rId334" Type="http://schemas.openxmlformats.org/officeDocument/2006/relationships/customXml" Target="../ink/ink2368.xml"/><Relationship Id="rId541" Type="http://schemas.openxmlformats.org/officeDocument/2006/relationships/image" Target="../media/image12311.png"/><Relationship Id="rId639" Type="http://schemas.openxmlformats.org/officeDocument/2006/relationships/customXml" Target="../ink/ink2521.xml"/><Relationship Id="rId180" Type="http://schemas.openxmlformats.org/officeDocument/2006/relationships/customXml" Target="../ink/ink2291.xml"/><Relationship Id="rId278" Type="http://schemas.openxmlformats.org/officeDocument/2006/relationships/customXml" Target="../ink/ink2340.xml"/><Relationship Id="rId401" Type="http://schemas.openxmlformats.org/officeDocument/2006/relationships/image" Target="../media/image11611.png"/><Relationship Id="rId485" Type="http://schemas.openxmlformats.org/officeDocument/2006/relationships/image" Target="../media/image12030.png"/><Relationship Id="rId692" Type="http://schemas.openxmlformats.org/officeDocument/2006/relationships/image" Target="../media/image13060.png"/><Relationship Id="rId706" Type="http://schemas.openxmlformats.org/officeDocument/2006/relationships/image" Target="../media/image13130.png"/><Relationship Id="rId42" Type="http://schemas.openxmlformats.org/officeDocument/2006/relationships/customXml" Target="../ink/ink2222.xml"/><Relationship Id="rId138" Type="http://schemas.openxmlformats.org/officeDocument/2006/relationships/customXml" Target="../ink/ink2270.xml"/><Relationship Id="rId345" Type="http://schemas.openxmlformats.org/officeDocument/2006/relationships/image" Target="../media/image11330.png"/><Relationship Id="rId552" Type="http://schemas.openxmlformats.org/officeDocument/2006/relationships/customXml" Target="../ink/ink2477.xml"/><Relationship Id="rId191" Type="http://schemas.openxmlformats.org/officeDocument/2006/relationships/image" Target="../media/image10560.png"/><Relationship Id="rId205" Type="http://schemas.openxmlformats.org/officeDocument/2006/relationships/image" Target="../media/image10630.png"/><Relationship Id="rId412" Type="http://schemas.openxmlformats.org/officeDocument/2006/relationships/customXml" Target="../ink/ink2407.xml"/><Relationship Id="rId289" Type="http://schemas.openxmlformats.org/officeDocument/2006/relationships/image" Target="../media/image11050.png"/><Relationship Id="rId496" Type="http://schemas.openxmlformats.org/officeDocument/2006/relationships/customXml" Target="../ink/ink2449.xml"/><Relationship Id="rId717" Type="http://schemas.openxmlformats.org/officeDocument/2006/relationships/customXml" Target="../ink/ink2560.xml"/><Relationship Id="rId53" Type="http://schemas.openxmlformats.org/officeDocument/2006/relationships/image" Target="../media/image9880.png"/><Relationship Id="rId149" Type="http://schemas.openxmlformats.org/officeDocument/2006/relationships/image" Target="../media/image10350.png"/><Relationship Id="rId356" Type="http://schemas.openxmlformats.org/officeDocument/2006/relationships/customXml" Target="../ink/ink2379.xml"/><Relationship Id="rId563" Type="http://schemas.openxmlformats.org/officeDocument/2006/relationships/image" Target="../media/image12420.png"/><Relationship Id="rId770" Type="http://schemas.openxmlformats.org/officeDocument/2006/relationships/image" Target="../media/image1345.png"/><Relationship Id="rId216" Type="http://schemas.openxmlformats.org/officeDocument/2006/relationships/customXml" Target="../ink/ink2309.xml"/><Relationship Id="rId423" Type="http://schemas.openxmlformats.org/officeDocument/2006/relationships/image" Target="../media/image11720.png"/><Relationship Id="rId630" Type="http://schemas.openxmlformats.org/officeDocument/2006/relationships/image" Target="../media/image12750.png"/><Relationship Id="rId728" Type="http://schemas.openxmlformats.org/officeDocument/2006/relationships/image" Target="../media/image13240.png"/><Relationship Id="rId64" Type="http://schemas.openxmlformats.org/officeDocument/2006/relationships/customXml" Target="../ink/ink2233.xml"/><Relationship Id="rId367" Type="http://schemas.openxmlformats.org/officeDocument/2006/relationships/image" Target="../media/image11440.png"/><Relationship Id="rId574" Type="http://schemas.openxmlformats.org/officeDocument/2006/relationships/image" Target="../media/image12470.png"/><Relationship Id="rId227" Type="http://schemas.openxmlformats.org/officeDocument/2006/relationships/image" Target="../media/image10740.png"/><Relationship Id="rId781" Type="http://schemas.openxmlformats.org/officeDocument/2006/relationships/customXml" Target="../ink/ink2592.xml"/><Relationship Id="rId434" Type="http://schemas.openxmlformats.org/officeDocument/2006/relationships/customXml" Target="../ink/ink2418.xml"/><Relationship Id="rId641" Type="http://schemas.openxmlformats.org/officeDocument/2006/relationships/customXml" Target="../ink/ink2522.xml"/><Relationship Id="rId739" Type="http://schemas.openxmlformats.org/officeDocument/2006/relationships/customXml" Target="../ink/ink2571.xml"/><Relationship Id="rId280" Type="http://schemas.openxmlformats.org/officeDocument/2006/relationships/customXml" Target="../ink/ink2341.xml"/><Relationship Id="rId501" Type="http://schemas.openxmlformats.org/officeDocument/2006/relationships/image" Target="../media/image12111.png"/><Relationship Id="rId75" Type="http://schemas.openxmlformats.org/officeDocument/2006/relationships/image" Target="../media/image9990.png"/><Relationship Id="rId140" Type="http://schemas.openxmlformats.org/officeDocument/2006/relationships/customXml" Target="../ink/ink2271.xml"/><Relationship Id="rId378" Type="http://schemas.openxmlformats.org/officeDocument/2006/relationships/customXml" Target="../ink/ink2390.xml"/><Relationship Id="rId585" Type="http://schemas.openxmlformats.org/officeDocument/2006/relationships/customXml" Target="../ink/ink2494.xml"/><Relationship Id="rId792" Type="http://schemas.openxmlformats.org/officeDocument/2006/relationships/image" Target="../media/image1356.png"/><Relationship Id="rId806" Type="http://schemas.openxmlformats.org/officeDocument/2006/relationships/image" Target="../media/image1363.png"/><Relationship Id="rId6" Type="http://schemas.openxmlformats.org/officeDocument/2006/relationships/customXml" Target="../ink/ink2204.xml"/><Relationship Id="rId238" Type="http://schemas.openxmlformats.org/officeDocument/2006/relationships/customXml" Target="../ink/ink2320.xml"/><Relationship Id="rId445" Type="http://schemas.openxmlformats.org/officeDocument/2006/relationships/image" Target="../media/image11830.png"/><Relationship Id="rId652" Type="http://schemas.openxmlformats.org/officeDocument/2006/relationships/image" Target="../media/image12860.png"/><Relationship Id="rId291" Type="http://schemas.openxmlformats.org/officeDocument/2006/relationships/image" Target="../media/image11060.png"/><Relationship Id="rId305" Type="http://schemas.openxmlformats.org/officeDocument/2006/relationships/image" Target="../media/image11130.png"/><Relationship Id="rId512" Type="http://schemas.openxmlformats.org/officeDocument/2006/relationships/customXml" Target="../ink/ink2457.xml"/><Relationship Id="rId44" Type="http://schemas.openxmlformats.org/officeDocument/2006/relationships/customXml" Target="../ink/ink2223.xml"/><Relationship Id="rId86" Type="http://schemas.openxmlformats.org/officeDocument/2006/relationships/customXml" Target="../ink/ink2244.xml"/><Relationship Id="rId151" Type="http://schemas.openxmlformats.org/officeDocument/2006/relationships/image" Target="../media/image10360.png"/><Relationship Id="rId389" Type="http://schemas.openxmlformats.org/officeDocument/2006/relationships/image" Target="../media/image11550.png"/><Relationship Id="rId554" Type="http://schemas.openxmlformats.org/officeDocument/2006/relationships/customXml" Target="../ink/ink2478.xml"/><Relationship Id="rId596" Type="http://schemas.openxmlformats.org/officeDocument/2006/relationships/image" Target="../media/image12580.png"/><Relationship Id="rId761" Type="http://schemas.openxmlformats.org/officeDocument/2006/relationships/customXml" Target="../ink/ink2582.xml"/><Relationship Id="rId817" Type="http://schemas.openxmlformats.org/officeDocument/2006/relationships/customXml" Target="../ink/ink2610.xml"/><Relationship Id="rId193" Type="http://schemas.openxmlformats.org/officeDocument/2006/relationships/image" Target="../media/image10570.png"/><Relationship Id="rId207" Type="http://schemas.openxmlformats.org/officeDocument/2006/relationships/image" Target="../media/image10640.png"/><Relationship Id="rId249" Type="http://schemas.openxmlformats.org/officeDocument/2006/relationships/image" Target="../media/image10850.png"/><Relationship Id="rId414" Type="http://schemas.openxmlformats.org/officeDocument/2006/relationships/customXml" Target="../ink/ink2408.xml"/><Relationship Id="rId456" Type="http://schemas.openxmlformats.org/officeDocument/2006/relationships/customXml" Target="../ink/ink2429.xml"/><Relationship Id="rId498" Type="http://schemas.openxmlformats.org/officeDocument/2006/relationships/customXml" Target="../ink/ink2450.xml"/><Relationship Id="rId621" Type="http://schemas.openxmlformats.org/officeDocument/2006/relationships/customXml" Target="../ink/ink2512.xml"/><Relationship Id="rId663" Type="http://schemas.openxmlformats.org/officeDocument/2006/relationships/customXml" Target="../ink/ink2533.xml"/><Relationship Id="rId13" Type="http://schemas.openxmlformats.org/officeDocument/2006/relationships/image" Target="../media/image9680.png"/><Relationship Id="rId109" Type="http://schemas.openxmlformats.org/officeDocument/2006/relationships/image" Target="../media/image10150.png"/><Relationship Id="rId260" Type="http://schemas.openxmlformats.org/officeDocument/2006/relationships/customXml" Target="../ink/ink2331.xml"/><Relationship Id="rId316" Type="http://schemas.openxmlformats.org/officeDocument/2006/relationships/customXml" Target="../ink/ink2359.xml"/><Relationship Id="rId523" Type="http://schemas.openxmlformats.org/officeDocument/2006/relationships/image" Target="../media/image12220.png"/><Relationship Id="rId719" Type="http://schemas.openxmlformats.org/officeDocument/2006/relationships/customXml" Target="../ink/ink2561.xml"/><Relationship Id="rId55" Type="http://schemas.openxmlformats.org/officeDocument/2006/relationships/image" Target="../media/image9890.png"/><Relationship Id="rId97" Type="http://schemas.openxmlformats.org/officeDocument/2006/relationships/image" Target="../media/image10090.png"/><Relationship Id="rId120" Type="http://schemas.openxmlformats.org/officeDocument/2006/relationships/customXml" Target="../ink/ink2261.xml"/><Relationship Id="rId358" Type="http://schemas.openxmlformats.org/officeDocument/2006/relationships/customXml" Target="../ink/ink2380.xml"/><Relationship Id="rId565" Type="http://schemas.openxmlformats.org/officeDocument/2006/relationships/image" Target="../media/image12430.png"/><Relationship Id="rId730" Type="http://schemas.openxmlformats.org/officeDocument/2006/relationships/image" Target="../media/image13250.png"/><Relationship Id="rId772" Type="http://schemas.openxmlformats.org/officeDocument/2006/relationships/image" Target="../media/image1346.png"/><Relationship Id="rId162" Type="http://schemas.openxmlformats.org/officeDocument/2006/relationships/customXml" Target="../ink/ink2282.xml"/><Relationship Id="rId218" Type="http://schemas.openxmlformats.org/officeDocument/2006/relationships/customXml" Target="../ink/ink2310.xml"/><Relationship Id="rId425" Type="http://schemas.openxmlformats.org/officeDocument/2006/relationships/image" Target="../media/image11730.png"/><Relationship Id="rId467" Type="http://schemas.openxmlformats.org/officeDocument/2006/relationships/image" Target="../media/image11940.png"/><Relationship Id="rId632" Type="http://schemas.openxmlformats.org/officeDocument/2006/relationships/image" Target="../media/image12760.png"/><Relationship Id="rId271" Type="http://schemas.openxmlformats.org/officeDocument/2006/relationships/image" Target="../media/image10960.png"/><Relationship Id="rId674" Type="http://schemas.openxmlformats.org/officeDocument/2006/relationships/image" Target="../media/image12970.png"/><Relationship Id="rId24" Type="http://schemas.openxmlformats.org/officeDocument/2006/relationships/customXml" Target="../ink/ink2213.xml"/><Relationship Id="rId66" Type="http://schemas.openxmlformats.org/officeDocument/2006/relationships/customXml" Target="../ink/ink2234.xml"/><Relationship Id="rId131" Type="http://schemas.openxmlformats.org/officeDocument/2006/relationships/image" Target="../media/image10260.png"/><Relationship Id="rId327" Type="http://schemas.openxmlformats.org/officeDocument/2006/relationships/image" Target="../media/image11240.png"/><Relationship Id="rId369" Type="http://schemas.openxmlformats.org/officeDocument/2006/relationships/image" Target="../media/image11450.png"/><Relationship Id="rId534" Type="http://schemas.openxmlformats.org/officeDocument/2006/relationships/customXml" Target="../ink/ink2468.xml"/><Relationship Id="rId576" Type="http://schemas.openxmlformats.org/officeDocument/2006/relationships/image" Target="../media/image12480.png"/><Relationship Id="rId741" Type="http://schemas.openxmlformats.org/officeDocument/2006/relationships/customXml" Target="../ink/ink2572.xml"/><Relationship Id="rId783" Type="http://schemas.openxmlformats.org/officeDocument/2006/relationships/customXml" Target="../ink/ink2593.xml"/><Relationship Id="rId173" Type="http://schemas.openxmlformats.org/officeDocument/2006/relationships/image" Target="../media/image10470.png"/><Relationship Id="rId229" Type="http://schemas.openxmlformats.org/officeDocument/2006/relationships/image" Target="../media/image10750.png"/><Relationship Id="rId380" Type="http://schemas.openxmlformats.org/officeDocument/2006/relationships/customXml" Target="../ink/ink2391.xml"/><Relationship Id="rId436" Type="http://schemas.openxmlformats.org/officeDocument/2006/relationships/customXml" Target="../ink/ink2419.xml"/><Relationship Id="rId601" Type="http://schemas.openxmlformats.org/officeDocument/2006/relationships/customXml" Target="../ink/ink2502.xml"/><Relationship Id="rId643" Type="http://schemas.openxmlformats.org/officeDocument/2006/relationships/customXml" Target="../ink/ink2523.xml"/><Relationship Id="rId240" Type="http://schemas.openxmlformats.org/officeDocument/2006/relationships/customXml" Target="../ink/ink2321.xml"/><Relationship Id="rId478" Type="http://schemas.openxmlformats.org/officeDocument/2006/relationships/customXml" Target="../ink/ink2440.xml"/><Relationship Id="rId685" Type="http://schemas.openxmlformats.org/officeDocument/2006/relationships/customXml" Target="../ink/ink2544.xml"/><Relationship Id="rId35" Type="http://schemas.openxmlformats.org/officeDocument/2006/relationships/image" Target="../media/image9790.png"/><Relationship Id="rId77" Type="http://schemas.openxmlformats.org/officeDocument/2006/relationships/image" Target="../media/image10000.png"/><Relationship Id="rId100" Type="http://schemas.openxmlformats.org/officeDocument/2006/relationships/customXml" Target="../ink/ink2251.xml"/><Relationship Id="rId282" Type="http://schemas.openxmlformats.org/officeDocument/2006/relationships/customXml" Target="../ink/ink2342.xml"/><Relationship Id="rId338" Type="http://schemas.openxmlformats.org/officeDocument/2006/relationships/customXml" Target="../ink/ink2370.xml"/><Relationship Id="rId503" Type="http://schemas.openxmlformats.org/officeDocument/2006/relationships/image" Target="../media/image12120.png"/><Relationship Id="rId545" Type="http://schemas.openxmlformats.org/officeDocument/2006/relationships/image" Target="../media/image12330.png"/><Relationship Id="rId587" Type="http://schemas.openxmlformats.org/officeDocument/2006/relationships/customXml" Target="../ink/ink2495.xml"/><Relationship Id="rId710" Type="http://schemas.openxmlformats.org/officeDocument/2006/relationships/image" Target="../media/image13150.png"/><Relationship Id="rId752" Type="http://schemas.openxmlformats.org/officeDocument/2006/relationships/image" Target="../media/image1336.png"/><Relationship Id="rId808" Type="http://schemas.openxmlformats.org/officeDocument/2006/relationships/image" Target="../media/image12910.png"/><Relationship Id="rId8" Type="http://schemas.openxmlformats.org/officeDocument/2006/relationships/customXml" Target="../ink/ink2205.xml"/><Relationship Id="rId142" Type="http://schemas.openxmlformats.org/officeDocument/2006/relationships/customXml" Target="../ink/ink2272.xml"/><Relationship Id="rId184" Type="http://schemas.openxmlformats.org/officeDocument/2006/relationships/customXml" Target="../ink/ink2293.xml"/><Relationship Id="rId391" Type="http://schemas.openxmlformats.org/officeDocument/2006/relationships/image" Target="../media/image11560.png"/><Relationship Id="rId405" Type="http://schemas.openxmlformats.org/officeDocument/2006/relationships/image" Target="../media/image11630.png"/><Relationship Id="rId447" Type="http://schemas.openxmlformats.org/officeDocument/2006/relationships/image" Target="../media/image11840.png"/><Relationship Id="rId612" Type="http://schemas.openxmlformats.org/officeDocument/2006/relationships/image" Target="../media/image12660.png"/><Relationship Id="rId794" Type="http://schemas.openxmlformats.org/officeDocument/2006/relationships/image" Target="../media/image1357.png"/><Relationship Id="rId251" Type="http://schemas.openxmlformats.org/officeDocument/2006/relationships/image" Target="../media/image10860.png"/><Relationship Id="rId489" Type="http://schemas.openxmlformats.org/officeDocument/2006/relationships/image" Target="../media/image12050.png"/><Relationship Id="rId654" Type="http://schemas.openxmlformats.org/officeDocument/2006/relationships/image" Target="../media/image12870.png"/><Relationship Id="rId696" Type="http://schemas.openxmlformats.org/officeDocument/2006/relationships/image" Target="../media/image13080.png"/><Relationship Id="rId46" Type="http://schemas.openxmlformats.org/officeDocument/2006/relationships/customXml" Target="../ink/ink2224.xml"/><Relationship Id="rId293" Type="http://schemas.openxmlformats.org/officeDocument/2006/relationships/image" Target="../media/image11070.png"/><Relationship Id="rId307" Type="http://schemas.openxmlformats.org/officeDocument/2006/relationships/image" Target="../media/image11140.png"/><Relationship Id="rId349" Type="http://schemas.openxmlformats.org/officeDocument/2006/relationships/image" Target="../media/image11350.png"/><Relationship Id="rId514" Type="http://schemas.openxmlformats.org/officeDocument/2006/relationships/customXml" Target="../ink/ink2458.xml"/><Relationship Id="rId556" Type="http://schemas.openxmlformats.org/officeDocument/2006/relationships/customXml" Target="../ink/ink2479.xml"/><Relationship Id="rId721" Type="http://schemas.openxmlformats.org/officeDocument/2006/relationships/customXml" Target="../ink/ink2562.xml"/><Relationship Id="rId763" Type="http://schemas.openxmlformats.org/officeDocument/2006/relationships/customXml" Target="../ink/ink2583.xml"/><Relationship Id="rId88" Type="http://schemas.openxmlformats.org/officeDocument/2006/relationships/customXml" Target="../ink/ink2245.xml"/><Relationship Id="rId111" Type="http://schemas.openxmlformats.org/officeDocument/2006/relationships/image" Target="../media/image10160.png"/><Relationship Id="rId153" Type="http://schemas.openxmlformats.org/officeDocument/2006/relationships/image" Target="../media/image10370.png"/><Relationship Id="rId195" Type="http://schemas.openxmlformats.org/officeDocument/2006/relationships/image" Target="../media/image10580.png"/><Relationship Id="rId209" Type="http://schemas.openxmlformats.org/officeDocument/2006/relationships/image" Target="../media/image10650.png"/><Relationship Id="rId360" Type="http://schemas.openxmlformats.org/officeDocument/2006/relationships/customXml" Target="../ink/ink2381.xml"/><Relationship Id="rId416" Type="http://schemas.openxmlformats.org/officeDocument/2006/relationships/customXml" Target="../ink/ink2409.xml"/><Relationship Id="rId598" Type="http://schemas.openxmlformats.org/officeDocument/2006/relationships/image" Target="../media/image12590.png"/><Relationship Id="rId819" Type="http://schemas.openxmlformats.org/officeDocument/2006/relationships/customXml" Target="../ink/ink2611.xml"/><Relationship Id="rId220" Type="http://schemas.openxmlformats.org/officeDocument/2006/relationships/customXml" Target="../ink/ink2311.xml"/><Relationship Id="rId458" Type="http://schemas.openxmlformats.org/officeDocument/2006/relationships/customXml" Target="../ink/ink2430.xml"/><Relationship Id="rId623" Type="http://schemas.openxmlformats.org/officeDocument/2006/relationships/customXml" Target="../ink/ink2513.xml"/><Relationship Id="rId665" Type="http://schemas.openxmlformats.org/officeDocument/2006/relationships/customXml" Target="../ink/ink2534.xml"/><Relationship Id="rId15" Type="http://schemas.openxmlformats.org/officeDocument/2006/relationships/image" Target="../media/image9690.png"/><Relationship Id="rId57" Type="http://schemas.openxmlformats.org/officeDocument/2006/relationships/image" Target="../media/image9900.png"/><Relationship Id="rId262" Type="http://schemas.openxmlformats.org/officeDocument/2006/relationships/customXml" Target="../ink/ink2332.xml"/><Relationship Id="rId318" Type="http://schemas.openxmlformats.org/officeDocument/2006/relationships/customXml" Target="../ink/ink2360.xml"/><Relationship Id="rId525" Type="http://schemas.openxmlformats.org/officeDocument/2006/relationships/image" Target="../media/image12230.png"/><Relationship Id="rId567" Type="http://schemas.openxmlformats.org/officeDocument/2006/relationships/image" Target="../media/image12440.png"/><Relationship Id="rId732" Type="http://schemas.openxmlformats.org/officeDocument/2006/relationships/image" Target="../media/image13260.png"/><Relationship Id="rId99" Type="http://schemas.openxmlformats.org/officeDocument/2006/relationships/image" Target="../media/image10101.png"/><Relationship Id="rId122" Type="http://schemas.openxmlformats.org/officeDocument/2006/relationships/customXml" Target="../ink/ink2262.xml"/><Relationship Id="rId164" Type="http://schemas.openxmlformats.org/officeDocument/2006/relationships/customXml" Target="../ink/ink2283.xml"/><Relationship Id="rId371" Type="http://schemas.openxmlformats.org/officeDocument/2006/relationships/image" Target="../media/image11460.png"/><Relationship Id="rId774" Type="http://schemas.openxmlformats.org/officeDocument/2006/relationships/image" Target="../media/image1347.png"/><Relationship Id="rId427" Type="http://schemas.openxmlformats.org/officeDocument/2006/relationships/image" Target="../media/image11740.png"/><Relationship Id="rId469" Type="http://schemas.openxmlformats.org/officeDocument/2006/relationships/image" Target="../media/image11950.png"/><Relationship Id="rId634" Type="http://schemas.openxmlformats.org/officeDocument/2006/relationships/image" Target="../media/image12770.png"/><Relationship Id="rId676" Type="http://schemas.openxmlformats.org/officeDocument/2006/relationships/image" Target="../media/image12980.png"/><Relationship Id="rId26" Type="http://schemas.openxmlformats.org/officeDocument/2006/relationships/customXml" Target="../ink/ink2214.xml"/><Relationship Id="rId231" Type="http://schemas.openxmlformats.org/officeDocument/2006/relationships/image" Target="../media/image10760.png"/><Relationship Id="rId273" Type="http://schemas.openxmlformats.org/officeDocument/2006/relationships/image" Target="../media/image10970.png"/><Relationship Id="rId329" Type="http://schemas.openxmlformats.org/officeDocument/2006/relationships/image" Target="../media/image11250.png"/><Relationship Id="rId480" Type="http://schemas.openxmlformats.org/officeDocument/2006/relationships/customXml" Target="../ink/ink2441.xml"/><Relationship Id="rId536" Type="http://schemas.openxmlformats.org/officeDocument/2006/relationships/customXml" Target="../ink/ink2469.xml"/><Relationship Id="rId701" Type="http://schemas.openxmlformats.org/officeDocument/2006/relationships/customXml" Target="../ink/ink2552.xml"/><Relationship Id="rId68" Type="http://schemas.openxmlformats.org/officeDocument/2006/relationships/customXml" Target="../ink/ink2235.xml"/><Relationship Id="rId133" Type="http://schemas.openxmlformats.org/officeDocument/2006/relationships/image" Target="../media/image10270.png"/><Relationship Id="rId175" Type="http://schemas.openxmlformats.org/officeDocument/2006/relationships/image" Target="../media/image10480.png"/><Relationship Id="rId340" Type="http://schemas.openxmlformats.org/officeDocument/2006/relationships/customXml" Target="../ink/ink2371.xml"/><Relationship Id="rId578" Type="http://schemas.openxmlformats.org/officeDocument/2006/relationships/image" Target="../media/image12490.png"/><Relationship Id="rId743" Type="http://schemas.openxmlformats.org/officeDocument/2006/relationships/customXml" Target="../ink/ink2573.xml"/><Relationship Id="rId785" Type="http://schemas.openxmlformats.org/officeDocument/2006/relationships/customXml" Target="../ink/ink2594.xml"/><Relationship Id="rId200" Type="http://schemas.openxmlformats.org/officeDocument/2006/relationships/customXml" Target="../ink/ink2301.xml"/><Relationship Id="rId382" Type="http://schemas.openxmlformats.org/officeDocument/2006/relationships/customXml" Target="../ink/ink2392.xml"/><Relationship Id="rId438" Type="http://schemas.openxmlformats.org/officeDocument/2006/relationships/customXml" Target="../ink/ink2420.xml"/><Relationship Id="rId603" Type="http://schemas.openxmlformats.org/officeDocument/2006/relationships/customXml" Target="../ink/ink2503.xml"/><Relationship Id="rId645" Type="http://schemas.openxmlformats.org/officeDocument/2006/relationships/customXml" Target="../ink/ink2524.xml"/><Relationship Id="rId687" Type="http://schemas.openxmlformats.org/officeDocument/2006/relationships/customXml" Target="../ink/ink2545.xml"/><Relationship Id="rId810" Type="http://schemas.openxmlformats.org/officeDocument/2006/relationships/image" Target="../media/image1364.png"/><Relationship Id="rId242" Type="http://schemas.openxmlformats.org/officeDocument/2006/relationships/customXml" Target="../ink/ink2322.xml"/><Relationship Id="rId284" Type="http://schemas.openxmlformats.org/officeDocument/2006/relationships/customXml" Target="../ink/ink2343.xml"/><Relationship Id="rId491" Type="http://schemas.openxmlformats.org/officeDocument/2006/relationships/image" Target="../media/image12060.png"/><Relationship Id="rId505" Type="http://schemas.openxmlformats.org/officeDocument/2006/relationships/image" Target="../media/image12130.png"/><Relationship Id="rId712" Type="http://schemas.openxmlformats.org/officeDocument/2006/relationships/image" Target="../media/image13160.png"/><Relationship Id="rId37" Type="http://schemas.openxmlformats.org/officeDocument/2006/relationships/image" Target="../media/image9800.png"/><Relationship Id="rId79" Type="http://schemas.openxmlformats.org/officeDocument/2006/relationships/image" Target="../media/image10011.png"/><Relationship Id="rId102" Type="http://schemas.openxmlformats.org/officeDocument/2006/relationships/customXml" Target="../ink/ink2252.xml"/><Relationship Id="rId144" Type="http://schemas.openxmlformats.org/officeDocument/2006/relationships/customXml" Target="../ink/ink2273.xml"/><Relationship Id="rId547" Type="http://schemas.openxmlformats.org/officeDocument/2006/relationships/image" Target="../media/image12340.png"/><Relationship Id="rId589" Type="http://schemas.openxmlformats.org/officeDocument/2006/relationships/customXml" Target="../ink/ink2496.xml"/><Relationship Id="rId754" Type="http://schemas.openxmlformats.org/officeDocument/2006/relationships/image" Target="../media/image1337.png"/><Relationship Id="rId796" Type="http://schemas.openxmlformats.org/officeDocument/2006/relationships/image" Target="../media/image1358.png"/><Relationship Id="rId90" Type="http://schemas.openxmlformats.org/officeDocument/2006/relationships/customXml" Target="../ink/ink2246.xml"/><Relationship Id="rId186" Type="http://schemas.openxmlformats.org/officeDocument/2006/relationships/customXml" Target="../ink/ink2294.xml"/><Relationship Id="rId351" Type="http://schemas.openxmlformats.org/officeDocument/2006/relationships/image" Target="../media/image11360.png"/><Relationship Id="rId393" Type="http://schemas.openxmlformats.org/officeDocument/2006/relationships/image" Target="../media/image11570.png"/><Relationship Id="rId407" Type="http://schemas.openxmlformats.org/officeDocument/2006/relationships/image" Target="../media/image11640.png"/><Relationship Id="rId449" Type="http://schemas.openxmlformats.org/officeDocument/2006/relationships/image" Target="../media/image11850.png"/><Relationship Id="rId614" Type="http://schemas.openxmlformats.org/officeDocument/2006/relationships/image" Target="../media/image12670.png"/><Relationship Id="rId656" Type="http://schemas.openxmlformats.org/officeDocument/2006/relationships/image" Target="../media/image12880.png"/><Relationship Id="rId821" Type="http://schemas.openxmlformats.org/officeDocument/2006/relationships/customXml" Target="../ink/ink2612.xml"/><Relationship Id="rId211" Type="http://schemas.openxmlformats.org/officeDocument/2006/relationships/image" Target="../media/image10660.png"/><Relationship Id="rId253" Type="http://schemas.openxmlformats.org/officeDocument/2006/relationships/image" Target="../media/image10870.png"/><Relationship Id="rId295" Type="http://schemas.openxmlformats.org/officeDocument/2006/relationships/image" Target="../media/image11080.png"/><Relationship Id="rId309" Type="http://schemas.openxmlformats.org/officeDocument/2006/relationships/image" Target="../media/image11150.png"/><Relationship Id="rId460" Type="http://schemas.openxmlformats.org/officeDocument/2006/relationships/customXml" Target="../ink/ink2431.xml"/><Relationship Id="rId516" Type="http://schemas.openxmlformats.org/officeDocument/2006/relationships/customXml" Target="../ink/ink2459.xml"/><Relationship Id="rId698" Type="http://schemas.openxmlformats.org/officeDocument/2006/relationships/image" Target="../media/image13090.png"/><Relationship Id="rId48" Type="http://schemas.openxmlformats.org/officeDocument/2006/relationships/customXml" Target="../ink/ink2225.xml"/><Relationship Id="rId113" Type="http://schemas.openxmlformats.org/officeDocument/2006/relationships/image" Target="../media/image10170.png"/><Relationship Id="rId320" Type="http://schemas.openxmlformats.org/officeDocument/2006/relationships/customXml" Target="../ink/ink2361.xml"/><Relationship Id="rId558" Type="http://schemas.openxmlformats.org/officeDocument/2006/relationships/customXml" Target="../ink/ink2480.xml"/><Relationship Id="rId723" Type="http://schemas.openxmlformats.org/officeDocument/2006/relationships/customXml" Target="../ink/ink2563.xml"/><Relationship Id="rId765" Type="http://schemas.openxmlformats.org/officeDocument/2006/relationships/customXml" Target="../ink/ink2584.xml"/><Relationship Id="rId155" Type="http://schemas.openxmlformats.org/officeDocument/2006/relationships/image" Target="../media/image10380.png"/><Relationship Id="rId197" Type="http://schemas.openxmlformats.org/officeDocument/2006/relationships/image" Target="../media/image10590.png"/><Relationship Id="rId362" Type="http://schemas.openxmlformats.org/officeDocument/2006/relationships/customXml" Target="../ink/ink2382.xml"/><Relationship Id="rId418" Type="http://schemas.openxmlformats.org/officeDocument/2006/relationships/customXml" Target="../ink/ink2410.xml"/><Relationship Id="rId625" Type="http://schemas.openxmlformats.org/officeDocument/2006/relationships/customXml" Target="../ink/ink2514.xml"/><Relationship Id="rId222" Type="http://schemas.openxmlformats.org/officeDocument/2006/relationships/customXml" Target="../ink/ink2312.xml"/><Relationship Id="rId264" Type="http://schemas.openxmlformats.org/officeDocument/2006/relationships/customXml" Target="../ink/ink2333.xml"/><Relationship Id="rId471" Type="http://schemas.openxmlformats.org/officeDocument/2006/relationships/image" Target="../media/image11960.png"/><Relationship Id="rId667" Type="http://schemas.openxmlformats.org/officeDocument/2006/relationships/customXml" Target="../ink/ink2535.xml"/><Relationship Id="rId17" Type="http://schemas.openxmlformats.org/officeDocument/2006/relationships/image" Target="../media/image9700.png"/><Relationship Id="rId59" Type="http://schemas.openxmlformats.org/officeDocument/2006/relationships/image" Target="../media/image9911.png"/><Relationship Id="rId124" Type="http://schemas.openxmlformats.org/officeDocument/2006/relationships/customXml" Target="../ink/ink2263.xml"/><Relationship Id="rId527" Type="http://schemas.openxmlformats.org/officeDocument/2006/relationships/image" Target="../media/image12240.png"/><Relationship Id="rId569" Type="http://schemas.openxmlformats.org/officeDocument/2006/relationships/image" Target="../media/image12450.png"/><Relationship Id="rId734" Type="http://schemas.openxmlformats.org/officeDocument/2006/relationships/image" Target="../media/image13270.png"/><Relationship Id="rId776" Type="http://schemas.openxmlformats.org/officeDocument/2006/relationships/image" Target="../media/image1348.png"/><Relationship Id="rId70" Type="http://schemas.openxmlformats.org/officeDocument/2006/relationships/customXml" Target="../ink/ink2236.xml"/><Relationship Id="rId166" Type="http://schemas.openxmlformats.org/officeDocument/2006/relationships/customXml" Target="../ink/ink2284.xml"/><Relationship Id="rId331" Type="http://schemas.openxmlformats.org/officeDocument/2006/relationships/image" Target="../media/image11260.png"/><Relationship Id="rId373" Type="http://schemas.openxmlformats.org/officeDocument/2006/relationships/image" Target="../media/image11470.png"/><Relationship Id="rId429" Type="http://schemas.openxmlformats.org/officeDocument/2006/relationships/image" Target="../media/image11750.png"/><Relationship Id="rId580" Type="http://schemas.openxmlformats.org/officeDocument/2006/relationships/image" Target="../media/image12500.png"/><Relationship Id="rId636" Type="http://schemas.openxmlformats.org/officeDocument/2006/relationships/image" Target="../media/image12780.png"/><Relationship Id="rId801" Type="http://schemas.openxmlformats.org/officeDocument/2006/relationships/customXml" Target="../ink/ink2602.xml"/><Relationship Id="rId1" Type="http://schemas.openxmlformats.org/officeDocument/2006/relationships/slideLayout" Target="../slideLayouts/slideLayout3.xml"/><Relationship Id="rId233" Type="http://schemas.openxmlformats.org/officeDocument/2006/relationships/image" Target="../media/image10770.png"/><Relationship Id="rId440" Type="http://schemas.openxmlformats.org/officeDocument/2006/relationships/customXml" Target="../ink/ink2421.xml"/><Relationship Id="rId678" Type="http://schemas.openxmlformats.org/officeDocument/2006/relationships/image" Target="../media/image12990.png"/><Relationship Id="rId28" Type="http://schemas.openxmlformats.org/officeDocument/2006/relationships/customXml" Target="../ink/ink2215.xml"/><Relationship Id="rId275" Type="http://schemas.openxmlformats.org/officeDocument/2006/relationships/image" Target="../media/image10980.png"/><Relationship Id="rId300" Type="http://schemas.openxmlformats.org/officeDocument/2006/relationships/customXml" Target="../ink/ink2351.xml"/><Relationship Id="rId482" Type="http://schemas.openxmlformats.org/officeDocument/2006/relationships/customXml" Target="../ink/ink2442.xml"/><Relationship Id="rId538" Type="http://schemas.openxmlformats.org/officeDocument/2006/relationships/customXml" Target="../ink/ink2470.xml"/><Relationship Id="rId703" Type="http://schemas.openxmlformats.org/officeDocument/2006/relationships/customXml" Target="../ink/ink2553.xml"/><Relationship Id="rId745" Type="http://schemas.openxmlformats.org/officeDocument/2006/relationships/customXml" Target="../ink/ink2574.xml"/><Relationship Id="rId81" Type="http://schemas.openxmlformats.org/officeDocument/2006/relationships/image" Target="../media/image10020.png"/><Relationship Id="rId135" Type="http://schemas.openxmlformats.org/officeDocument/2006/relationships/image" Target="../media/image10280.png"/><Relationship Id="rId177" Type="http://schemas.openxmlformats.org/officeDocument/2006/relationships/image" Target="../media/image10490.png"/><Relationship Id="rId342" Type="http://schemas.openxmlformats.org/officeDocument/2006/relationships/customXml" Target="../ink/ink2372.xml"/><Relationship Id="rId384" Type="http://schemas.openxmlformats.org/officeDocument/2006/relationships/customXml" Target="../ink/ink2393.xml"/><Relationship Id="rId591" Type="http://schemas.openxmlformats.org/officeDocument/2006/relationships/customXml" Target="../ink/ink2497.xml"/><Relationship Id="rId605" Type="http://schemas.openxmlformats.org/officeDocument/2006/relationships/customXml" Target="../ink/ink2504.xml"/><Relationship Id="rId787" Type="http://schemas.openxmlformats.org/officeDocument/2006/relationships/customXml" Target="../ink/ink2595.xml"/><Relationship Id="rId812" Type="http://schemas.openxmlformats.org/officeDocument/2006/relationships/image" Target="../media/image1365.png"/><Relationship Id="rId202" Type="http://schemas.openxmlformats.org/officeDocument/2006/relationships/customXml" Target="../ink/ink2302.xml"/><Relationship Id="rId244" Type="http://schemas.openxmlformats.org/officeDocument/2006/relationships/customXml" Target="../ink/ink2323.xml"/><Relationship Id="rId647" Type="http://schemas.openxmlformats.org/officeDocument/2006/relationships/customXml" Target="../ink/ink2525.xml"/><Relationship Id="rId689" Type="http://schemas.openxmlformats.org/officeDocument/2006/relationships/customXml" Target="../ink/ink2546.xml"/><Relationship Id="rId39" Type="http://schemas.openxmlformats.org/officeDocument/2006/relationships/image" Target="../media/image9811.png"/><Relationship Id="rId286" Type="http://schemas.openxmlformats.org/officeDocument/2006/relationships/customXml" Target="../ink/ink2344.xml"/><Relationship Id="rId451" Type="http://schemas.openxmlformats.org/officeDocument/2006/relationships/image" Target="../media/image11860.png"/><Relationship Id="rId493" Type="http://schemas.openxmlformats.org/officeDocument/2006/relationships/image" Target="../media/image12070.png"/><Relationship Id="rId507" Type="http://schemas.openxmlformats.org/officeDocument/2006/relationships/image" Target="../media/image12140.png"/><Relationship Id="rId549" Type="http://schemas.openxmlformats.org/officeDocument/2006/relationships/image" Target="../media/image12350.png"/><Relationship Id="rId714" Type="http://schemas.openxmlformats.org/officeDocument/2006/relationships/image" Target="../media/image13170.png"/><Relationship Id="rId756" Type="http://schemas.openxmlformats.org/officeDocument/2006/relationships/image" Target="../media/image1338.png"/><Relationship Id="rId50" Type="http://schemas.openxmlformats.org/officeDocument/2006/relationships/customXml" Target="../ink/ink2226.xml"/><Relationship Id="rId104" Type="http://schemas.openxmlformats.org/officeDocument/2006/relationships/customXml" Target="../ink/ink2253.xml"/><Relationship Id="rId146" Type="http://schemas.openxmlformats.org/officeDocument/2006/relationships/customXml" Target="../ink/ink2274.xml"/><Relationship Id="rId188" Type="http://schemas.openxmlformats.org/officeDocument/2006/relationships/customXml" Target="../ink/ink2295.xml"/><Relationship Id="rId311" Type="http://schemas.openxmlformats.org/officeDocument/2006/relationships/image" Target="../media/image11160.png"/><Relationship Id="rId353" Type="http://schemas.openxmlformats.org/officeDocument/2006/relationships/image" Target="../media/image11370.png"/><Relationship Id="rId395" Type="http://schemas.openxmlformats.org/officeDocument/2006/relationships/image" Target="../media/image11580.png"/><Relationship Id="rId409" Type="http://schemas.openxmlformats.org/officeDocument/2006/relationships/image" Target="../media/image11650.png"/><Relationship Id="rId560" Type="http://schemas.openxmlformats.org/officeDocument/2006/relationships/customXml" Target="../ink/ink2481.xml"/><Relationship Id="rId798" Type="http://schemas.openxmlformats.org/officeDocument/2006/relationships/image" Target="../media/image1359.png"/><Relationship Id="rId92" Type="http://schemas.openxmlformats.org/officeDocument/2006/relationships/customXml" Target="../ink/ink2247.xml"/><Relationship Id="rId213" Type="http://schemas.openxmlformats.org/officeDocument/2006/relationships/image" Target="../media/image10670.png"/><Relationship Id="rId420" Type="http://schemas.openxmlformats.org/officeDocument/2006/relationships/customXml" Target="../ink/ink2411.xml"/><Relationship Id="rId616" Type="http://schemas.openxmlformats.org/officeDocument/2006/relationships/image" Target="../media/image12680.png"/><Relationship Id="rId658" Type="http://schemas.openxmlformats.org/officeDocument/2006/relationships/image" Target="../media/image12890.png"/><Relationship Id="rId255" Type="http://schemas.openxmlformats.org/officeDocument/2006/relationships/image" Target="../media/image10880.png"/><Relationship Id="rId297" Type="http://schemas.openxmlformats.org/officeDocument/2006/relationships/image" Target="../media/image11090.png"/><Relationship Id="rId462" Type="http://schemas.openxmlformats.org/officeDocument/2006/relationships/customXml" Target="../ink/ink2432.xml"/><Relationship Id="rId518" Type="http://schemas.openxmlformats.org/officeDocument/2006/relationships/customXml" Target="../ink/ink2460.xml"/><Relationship Id="rId725" Type="http://schemas.openxmlformats.org/officeDocument/2006/relationships/customXml" Target="../ink/ink2564.xml"/><Relationship Id="rId115" Type="http://schemas.openxmlformats.org/officeDocument/2006/relationships/image" Target="../media/image10180.png"/><Relationship Id="rId157" Type="http://schemas.openxmlformats.org/officeDocument/2006/relationships/image" Target="../media/image10390.png"/><Relationship Id="rId322" Type="http://schemas.openxmlformats.org/officeDocument/2006/relationships/customXml" Target="../ink/ink2362.xml"/><Relationship Id="rId364" Type="http://schemas.openxmlformats.org/officeDocument/2006/relationships/customXml" Target="../ink/ink2383.xml"/><Relationship Id="rId767" Type="http://schemas.openxmlformats.org/officeDocument/2006/relationships/customXml" Target="../ink/ink2585.xml"/><Relationship Id="rId61" Type="http://schemas.openxmlformats.org/officeDocument/2006/relationships/image" Target="../media/image9920.png"/><Relationship Id="rId199" Type="http://schemas.openxmlformats.org/officeDocument/2006/relationships/image" Target="../media/image10600.png"/><Relationship Id="rId571" Type="http://schemas.openxmlformats.org/officeDocument/2006/relationships/image" Target="../media/image12460.png"/><Relationship Id="rId627" Type="http://schemas.openxmlformats.org/officeDocument/2006/relationships/customXml" Target="../ink/ink2515.xml"/><Relationship Id="rId669" Type="http://schemas.openxmlformats.org/officeDocument/2006/relationships/customXml" Target="../ink/ink2536.xml"/><Relationship Id="rId19" Type="http://schemas.openxmlformats.org/officeDocument/2006/relationships/image" Target="../media/image9711.png"/><Relationship Id="rId224" Type="http://schemas.openxmlformats.org/officeDocument/2006/relationships/customXml" Target="../ink/ink2313.xml"/><Relationship Id="rId266" Type="http://schemas.openxmlformats.org/officeDocument/2006/relationships/customXml" Target="../ink/ink2334.xml"/><Relationship Id="rId431" Type="http://schemas.openxmlformats.org/officeDocument/2006/relationships/image" Target="../media/image11760.png"/><Relationship Id="rId473" Type="http://schemas.openxmlformats.org/officeDocument/2006/relationships/image" Target="../media/image11970.png"/><Relationship Id="rId529" Type="http://schemas.openxmlformats.org/officeDocument/2006/relationships/image" Target="../media/image12250.png"/><Relationship Id="rId680" Type="http://schemas.openxmlformats.org/officeDocument/2006/relationships/image" Target="../media/image13000.png"/><Relationship Id="rId736" Type="http://schemas.openxmlformats.org/officeDocument/2006/relationships/image" Target="../media/image13280.png"/><Relationship Id="rId30" Type="http://schemas.openxmlformats.org/officeDocument/2006/relationships/customXml" Target="../ink/ink2216.xml"/><Relationship Id="rId126" Type="http://schemas.openxmlformats.org/officeDocument/2006/relationships/customXml" Target="../ink/ink2264.xml"/><Relationship Id="rId168" Type="http://schemas.openxmlformats.org/officeDocument/2006/relationships/customXml" Target="../ink/ink2285.xml"/><Relationship Id="rId333" Type="http://schemas.openxmlformats.org/officeDocument/2006/relationships/image" Target="../media/image11270.png"/><Relationship Id="rId540" Type="http://schemas.openxmlformats.org/officeDocument/2006/relationships/customXml" Target="../ink/ink2471.xml"/><Relationship Id="rId778" Type="http://schemas.openxmlformats.org/officeDocument/2006/relationships/image" Target="../media/image1349.png"/><Relationship Id="rId72" Type="http://schemas.openxmlformats.org/officeDocument/2006/relationships/customXml" Target="../ink/ink2237.xml"/><Relationship Id="rId375" Type="http://schemas.openxmlformats.org/officeDocument/2006/relationships/image" Target="../media/image11480.png"/><Relationship Id="rId582" Type="http://schemas.openxmlformats.org/officeDocument/2006/relationships/image" Target="../media/image12511.png"/><Relationship Id="rId638" Type="http://schemas.openxmlformats.org/officeDocument/2006/relationships/image" Target="../media/image12790.png"/><Relationship Id="rId803" Type="http://schemas.openxmlformats.org/officeDocument/2006/relationships/customXml" Target="../ink/ink2603.xml"/><Relationship Id="rId3" Type="http://schemas.openxmlformats.org/officeDocument/2006/relationships/image" Target="../media/image9630.png"/><Relationship Id="rId235" Type="http://schemas.openxmlformats.org/officeDocument/2006/relationships/image" Target="../media/image10780.png"/><Relationship Id="rId277" Type="http://schemas.openxmlformats.org/officeDocument/2006/relationships/image" Target="../media/image10990.png"/><Relationship Id="rId400" Type="http://schemas.openxmlformats.org/officeDocument/2006/relationships/customXml" Target="../ink/ink2401.xml"/><Relationship Id="rId442" Type="http://schemas.openxmlformats.org/officeDocument/2006/relationships/customXml" Target="../ink/ink2422.xml"/><Relationship Id="rId484" Type="http://schemas.openxmlformats.org/officeDocument/2006/relationships/customXml" Target="../ink/ink2443.xml"/><Relationship Id="rId705" Type="http://schemas.openxmlformats.org/officeDocument/2006/relationships/customXml" Target="../ink/ink2554.xml"/><Relationship Id="rId137" Type="http://schemas.openxmlformats.org/officeDocument/2006/relationships/image" Target="../media/image10290.png"/><Relationship Id="rId302" Type="http://schemas.openxmlformats.org/officeDocument/2006/relationships/customXml" Target="../ink/ink2352.xml"/><Relationship Id="rId344" Type="http://schemas.openxmlformats.org/officeDocument/2006/relationships/customXml" Target="../ink/ink2373.xml"/><Relationship Id="rId691" Type="http://schemas.openxmlformats.org/officeDocument/2006/relationships/customXml" Target="../ink/ink2547.xml"/><Relationship Id="rId747" Type="http://schemas.openxmlformats.org/officeDocument/2006/relationships/customXml" Target="../ink/ink2575.xml"/><Relationship Id="rId789" Type="http://schemas.openxmlformats.org/officeDocument/2006/relationships/customXml" Target="../ink/ink2596.xml"/><Relationship Id="rId41" Type="http://schemas.openxmlformats.org/officeDocument/2006/relationships/image" Target="../media/image9820.png"/><Relationship Id="rId83" Type="http://schemas.openxmlformats.org/officeDocument/2006/relationships/image" Target="../media/image10030.png"/><Relationship Id="rId179" Type="http://schemas.openxmlformats.org/officeDocument/2006/relationships/image" Target="../media/image10500.png"/><Relationship Id="rId386" Type="http://schemas.openxmlformats.org/officeDocument/2006/relationships/customXml" Target="../ink/ink2394.xml"/><Relationship Id="rId551" Type="http://schemas.openxmlformats.org/officeDocument/2006/relationships/image" Target="../media/image12360.png"/><Relationship Id="rId593" Type="http://schemas.openxmlformats.org/officeDocument/2006/relationships/customXml" Target="../ink/ink2498.xml"/><Relationship Id="rId607" Type="http://schemas.openxmlformats.org/officeDocument/2006/relationships/customXml" Target="../ink/ink2505.xml"/><Relationship Id="rId649" Type="http://schemas.openxmlformats.org/officeDocument/2006/relationships/customXml" Target="../ink/ink2526.xml"/><Relationship Id="rId814" Type="http://schemas.openxmlformats.org/officeDocument/2006/relationships/image" Target="../media/image1366.png"/><Relationship Id="rId190" Type="http://schemas.openxmlformats.org/officeDocument/2006/relationships/customXml" Target="../ink/ink2296.xml"/><Relationship Id="rId204" Type="http://schemas.openxmlformats.org/officeDocument/2006/relationships/customXml" Target="../ink/ink2303.xml"/><Relationship Id="rId246" Type="http://schemas.openxmlformats.org/officeDocument/2006/relationships/customXml" Target="../ink/ink2324.xml"/><Relationship Id="rId288" Type="http://schemas.openxmlformats.org/officeDocument/2006/relationships/customXml" Target="../ink/ink2345.xml"/><Relationship Id="rId411" Type="http://schemas.openxmlformats.org/officeDocument/2006/relationships/image" Target="../media/image11660.png"/><Relationship Id="rId453" Type="http://schemas.openxmlformats.org/officeDocument/2006/relationships/image" Target="../media/image11870.png"/><Relationship Id="rId509" Type="http://schemas.openxmlformats.org/officeDocument/2006/relationships/image" Target="../media/image12150.png"/><Relationship Id="rId660" Type="http://schemas.openxmlformats.org/officeDocument/2006/relationships/image" Target="../media/image12900.png"/><Relationship Id="rId106" Type="http://schemas.openxmlformats.org/officeDocument/2006/relationships/customXml" Target="../ink/ink2254.xml"/><Relationship Id="rId313" Type="http://schemas.openxmlformats.org/officeDocument/2006/relationships/image" Target="../media/image11170.png"/><Relationship Id="rId495" Type="http://schemas.openxmlformats.org/officeDocument/2006/relationships/image" Target="../media/image12080.png"/><Relationship Id="rId716" Type="http://schemas.openxmlformats.org/officeDocument/2006/relationships/image" Target="../media/image13180.png"/><Relationship Id="rId758" Type="http://schemas.openxmlformats.org/officeDocument/2006/relationships/image" Target="../media/image1339.png"/><Relationship Id="rId10" Type="http://schemas.openxmlformats.org/officeDocument/2006/relationships/customXml" Target="../ink/ink2206.xml"/><Relationship Id="rId52" Type="http://schemas.openxmlformats.org/officeDocument/2006/relationships/customXml" Target="../ink/ink2227.xml"/><Relationship Id="rId94" Type="http://schemas.openxmlformats.org/officeDocument/2006/relationships/customXml" Target="../ink/ink2248.xml"/><Relationship Id="rId148" Type="http://schemas.openxmlformats.org/officeDocument/2006/relationships/customXml" Target="../ink/ink2275.xml"/><Relationship Id="rId355" Type="http://schemas.openxmlformats.org/officeDocument/2006/relationships/image" Target="../media/image11380.png"/><Relationship Id="rId397" Type="http://schemas.openxmlformats.org/officeDocument/2006/relationships/image" Target="../media/image11590.png"/><Relationship Id="rId520" Type="http://schemas.openxmlformats.org/officeDocument/2006/relationships/customXml" Target="../ink/ink2461.xml"/><Relationship Id="rId562" Type="http://schemas.openxmlformats.org/officeDocument/2006/relationships/customXml" Target="../ink/ink2482.xml"/><Relationship Id="rId618" Type="http://schemas.openxmlformats.org/officeDocument/2006/relationships/image" Target="../media/image12690.png"/><Relationship Id="rId215" Type="http://schemas.openxmlformats.org/officeDocument/2006/relationships/image" Target="../media/image10680.png"/><Relationship Id="rId257" Type="http://schemas.openxmlformats.org/officeDocument/2006/relationships/image" Target="../media/image10890.png"/><Relationship Id="rId422" Type="http://schemas.openxmlformats.org/officeDocument/2006/relationships/customXml" Target="../ink/ink2412.xml"/><Relationship Id="rId464" Type="http://schemas.openxmlformats.org/officeDocument/2006/relationships/customXml" Target="../ink/ink2433.xml"/><Relationship Id="rId299" Type="http://schemas.openxmlformats.org/officeDocument/2006/relationships/image" Target="../media/image11101.png"/><Relationship Id="rId727" Type="http://schemas.openxmlformats.org/officeDocument/2006/relationships/customXml" Target="../ink/ink2565.xml"/><Relationship Id="rId63" Type="http://schemas.openxmlformats.org/officeDocument/2006/relationships/image" Target="../media/image9930.png"/><Relationship Id="rId159" Type="http://schemas.openxmlformats.org/officeDocument/2006/relationships/image" Target="../media/image10400.png"/><Relationship Id="rId366" Type="http://schemas.openxmlformats.org/officeDocument/2006/relationships/customXml" Target="../ink/ink2384.xml"/><Relationship Id="rId573" Type="http://schemas.openxmlformats.org/officeDocument/2006/relationships/customXml" Target="../ink/ink2488.xml"/><Relationship Id="rId780" Type="http://schemas.openxmlformats.org/officeDocument/2006/relationships/image" Target="../media/image1350.png"/><Relationship Id="rId226" Type="http://schemas.openxmlformats.org/officeDocument/2006/relationships/customXml" Target="../ink/ink2314.xml"/><Relationship Id="rId433" Type="http://schemas.openxmlformats.org/officeDocument/2006/relationships/image" Target="../media/image11770.png"/><Relationship Id="rId640" Type="http://schemas.openxmlformats.org/officeDocument/2006/relationships/image" Target="../media/image12800.png"/><Relationship Id="rId738" Type="http://schemas.openxmlformats.org/officeDocument/2006/relationships/image" Target="../media/image13290.png"/><Relationship Id="rId74" Type="http://schemas.openxmlformats.org/officeDocument/2006/relationships/customXml" Target="../ink/ink2238.xml"/><Relationship Id="rId377" Type="http://schemas.openxmlformats.org/officeDocument/2006/relationships/image" Target="../media/image11490.png"/><Relationship Id="rId500" Type="http://schemas.openxmlformats.org/officeDocument/2006/relationships/customXml" Target="../ink/ink2451.xml"/><Relationship Id="rId584" Type="http://schemas.openxmlformats.org/officeDocument/2006/relationships/image" Target="../media/image12520.png"/><Relationship Id="rId805" Type="http://schemas.openxmlformats.org/officeDocument/2006/relationships/customXml" Target="../ink/ink2604.xml"/><Relationship Id="rId5" Type="http://schemas.openxmlformats.org/officeDocument/2006/relationships/image" Target="../media/image9640.png"/><Relationship Id="rId237" Type="http://schemas.openxmlformats.org/officeDocument/2006/relationships/image" Target="../media/image10790.png"/><Relationship Id="rId791" Type="http://schemas.openxmlformats.org/officeDocument/2006/relationships/customXml" Target="../ink/ink2597.xml"/><Relationship Id="rId444" Type="http://schemas.openxmlformats.org/officeDocument/2006/relationships/customXml" Target="../ink/ink2423.xml"/><Relationship Id="rId651" Type="http://schemas.openxmlformats.org/officeDocument/2006/relationships/customXml" Target="../ink/ink2527.xml"/><Relationship Id="rId749" Type="http://schemas.openxmlformats.org/officeDocument/2006/relationships/customXml" Target="../ink/ink2576.xml"/><Relationship Id="rId290" Type="http://schemas.openxmlformats.org/officeDocument/2006/relationships/customXml" Target="../ink/ink2346.xml"/><Relationship Id="rId304" Type="http://schemas.openxmlformats.org/officeDocument/2006/relationships/customXml" Target="../ink/ink2353.xml"/><Relationship Id="rId388" Type="http://schemas.openxmlformats.org/officeDocument/2006/relationships/customXml" Target="../ink/ink2395.xml"/><Relationship Id="rId511" Type="http://schemas.openxmlformats.org/officeDocument/2006/relationships/image" Target="../media/image12160.png"/><Relationship Id="rId609" Type="http://schemas.openxmlformats.org/officeDocument/2006/relationships/customXml" Target="../ink/ink2506.xml"/><Relationship Id="rId85" Type="http://schemas.openxmlformats.org/officeDocument/2006/relationships/image" Target="../media/image10040.png"/><Relationship Id="rId150" Type="http://schemas.openxmlformats.org/officeDocument/2006/relationships/customXml" Target="../ink/ink2276.xml"/><Relationship Id="rId595" Type="http://schemas.openxmlformats.org/officeDocument/2006/relationships/customXml" Target="../ink/ink2499.xml"/><Relationship Id="rId816" Type="http://schemas.openxmlformats.org/officeDocument/2006/relationships/image" Target="../media/image1367.png"/><Relationship Id="rId248" Type="http://schemas.openxmlformats.org/officeDocument/2006/relationships/customXml" Target="../ink/ink2325.xml"/><Relationship Id="rId455" Type="http://schemas.openxmlformats.org/officeDocument/2006/relationships/image" Target="../media/image11880.png"/><Relationship Id="rId662" Type="http://schemas.openxmlformats.org/officeDocument/2006/relationships/image" Target="../media/image12911.png"/><Relationship Id="rId12" Type="http://schemas.openxmlformats.org/officeDocument/2006/relationships/customXml" Target="../ink/ink2207.xml"/><Relationship Id="rId108" Type="http://schemas.openxmlformats.org/officeDocument/2006/relationships/customXml" Target="../ink/ink2255.xml"/><Relationship Id="rId315" Type="http://schemas.openxmlformats.org/officeDocument/2006/relationships/image" Target="../media/image11180.png"/><Relationship Id="rId522" Type="http://schemas.openxmlformats.org/officeDocument/2006/relationships/customXml" Target="../ink/ink2462.xml"/><Relationship Id="rId96" Type="http://schemas.openxmlformats.org/officeDocument/2006/relationships/customXml" Target="../ink/ink2249.xml"/><Relationship Id="rId161" Type="http://schemas.openxmlformats.org/officeDocument/2006/relationships/image" Target="../media/image10411.png"/><Relationship Id="rId399" Type="http://schemas.openxmlformats.org/officeDocument/2006/relationships/image" Target="../media/image11600.png"/><Relationship Id="rId259" Type="http://schemas.openxmlformats.org/officeDocument/2006/relationships/image" Target="../media/image10900.png"/><Relationship Id="rId466" Type="http://schemas.openxmlformats.org/officeDocument/2006/relationships/customXml" Target="../ink/ink2434.xml"/><Relationship Id="rId673" Type="http://schemas.openxmlformats.org/officeDocument/2006/relationships/customXml" Target="../ink/ink2538.xml"/><Relationship Id="rId23" Type="http://schemas.openxmlformats.org/officeDocument/2006/relationships/image" Target="../media/image9730.png"/><Relationship Id="rId119" Type="http://schemas.openxmlformats.org/officeDocument/2006/relationships/image" Target="../media/image10200.png"/><Relationship Id="rId326" Type="http://schemas.openxmlformats.org/officeDocument/2006/relationships/customXml" Target="../ink/ink2364.xml"/><Relationship Id="rId533" Type="http://schemas.openxmlformats.org/officeDocument/2006/relationships/image" Target="../media/image12270.png"/><Relationship Id="rId740" Type="http://schemas.openxmlformats.org/officeDocument/2006/relationships/image" Target="../media/image13300.png"/><Relationship Id="rId172" Type="http://schemas.openxmlformats.org/officeDocument/2006/relationships/customXml" Target="../ink/ink2287.xml"/><Relationship Id="rId477" Type="http://schemas.openxmlformats.org/officeDocument/2006/relationships/image" Target="../media/image11990.png"/><Relationship Id="rId600" Type="http://schemas.openxmlformats.org/officeDocument/2006/relationships/image" Target="../media/image12600.png"/><Relationship Id="rId684" Type="http://schemas.openxmlformats.org/officeDocument/2006/relationships/image" Target="../media/image13020.png"/><Relationship Id="rId337" Type="http://schemas.openxmlformats.org/officeDocument/2006/relationships/image" Target="../media/image11290.png"/><Relationship Id="rId34" Type="http://schemas.openxmlformats.org/officeDocument/2006/relationships/customXml" Target="../ink/ink2218.xml"/><Relationship Id="rId544" Type="http://schemas.openxmlformats.org/officeDocument/2006/relationships/customXml" Target="../ink/ink2473.xml"/><Relationship Id="rId751" Type="http://schemas.openxmlformats.org/officeDocument/2006/relationships/customXml" Target="../ink/ink2577.xml"/><Relationship Id="rId183" Type="http://schemas.openxmlformats.org/officeDocument/2006/relationships/image" Target="../media/image10520.png"/><Relationship Id="rId390" Type="http://schemas.openxmlformats.org/officeDocument/2006/relationships/customXml" Target="../ink/ink2396.xml"/><Relationship Id="rId404" Type="http://schemas.openxmlformats.org/officeDocument/2006/relationships/customXml" Target="../ink/ink2403.xml"/><Relationship Id="rId611" Type="http://schemas.openxmlformats.org/officeDocument/2006/relationships/customXml" Target="../ink/ink2507.xml"/><Relationship Id="rId250" Type="http://schemas.openxmlformats.org/officeDocument/2006/relationships/customXml" Target="../ink/ink2326.xml"/><Relationship Id="rId488" Type="http://schemas.openxmlformats.org/officeDocument/2006/relationships/customXml" Target="../ink/ink2445.xml"/><Relationship Id="rId695" Type="http://schemas.openxmlformats.org/officeDocument/2006/relationships/customXml" Target="../ink/ink2549.xml"/><Relationship Id="rId709" Type="http://schemas.openxmlformats.org/officeDocument/2006/relationships/customXml" Target="../ink/ink2556.xml"/><Relationship Id="rId45" Type="http://schemas.openxmlformats.org/officeDocument/2006/relationships/image" Target="../media/image9840.png"/><Relationship Id="rId110" Type="http://schemas.openxmlformats.org/officeDocument/2006/relationships/customXml" Target="../ink/ink2256.xml"/><Relationship Id="rId348" Type="http://schemas.openxmlformats.org/officeDocument/2006/relationships/customXml" Target="../ink/ink2375.xml"/><Relationship Id="rId555" Type="http://schemas.openxmlformats.org/officeDocument/2006/relationships/image" Target="../media/image12380.png"/><Relationship Id="rId762" Type="http://schemas.openxmlformats.org/officeDocument/2006/relationships/image" Target="../media/image1341.png"/><Relationship Id="rId194" Type="http://schemas.openxmlformats.org/officeDocument/2006/relationships/customXml" Target="../ink/ink2298.xml"/><Relationship Id="rId208" Type="http://schemas.openxmlformats.org/officeDocument/2006/relationships/customXml" Target="../ink/ink2305.xml"/><Relationship Id="rId415" Type="http://schemas.openxmlformats.org/officeDocument/2006/relationships/image" Target="../media/image11680.png"/><Relationship Id="rId622" Type="http://schemas.openxmlformats.org/officeDocument/2006/relationships/image" Target="../media/image12711.png"/><Relationship Id="rId261" Type="http://schemas.openxmlformats.org/officeDocument/2006/relationships/image" Target="../media/image10911.png"/><Relationship Id="rId499" Type="http://schemas.openxmlformats.org/officeDocument/2006/relationships/image" Target="../media/image12101.png"/><Relationship Id="rId56" Type="http://schemas.openxmlformats.org/officeDocument/2006/relationships/customXml" Target="../ink/ink2229.xml"/><Relationship Id="rId359" Type="http://schemas.openxmlformats.org/officeDocument/2006/relationships/image" Target="../media/image11400.png"/><Relationship Id="rId566" Type="http://schemas.openxmlformats.org/officeDocument/2006/relationships/customXml" Target="../ink/ink2484.xml"/><Relationship Id="rId773" Type="http://schemas.openxmlformats.org/officeDocument/2006/relationships/customXml" Target="../ink/ink2588.xml"/><Relationship Id="rId121" Type="http://schemas.openxmlformats.org/officeDocument/2006/relationships/image" Target="../media/image10211.png"/><Relationship Id="rId219" Type="http://schemas.openxmlformats.org/officeDocument/2006/relationships/image" Target="../media/image10700.png"/><Relationship Id="rId426" Type="http://schemas.openxmlformats.org/officeDocument/2006/relationships/customXml" Target="../ink/ink2414.xml"/><Relationship Id="rId633" Type="http://schemas.openxmlformats.org/officeDocument/2006/relationships/customXml" Target="../ink/ink2518.xml"/><Relationship Id="rId67" Type="http://schemas.openxmlformats.org/officeDocument/2006/relationships/image" Target="../media/image9950.png"/><Relationship Id="rId272" Type="http://schemas.openxmlformats.org/officeDocument/2006/relationships/customXml" Target="../ink/ink2337.xml"/><Relationship Id="rId577" Type="http://schemas.openxmlformats.org/officeDocument/2006/relationships/customXml" Target="../ink/ink2490.xml"/><Relationship Id="rId700" Type="http://schemas.openxmlformats.org/officeDocument/2006/relationships/image" Target="../media/image13101.png"/><Relationship Id="rId132" Type="http://schemas.openxmlformats.org/officeDocument/2006/relationships/customXml" Target="../ink/ink2267.xml"/><Relationship Id="rId784" Type="http://schemas.openxmlformats.org/officeDocument/2006/relationships/image" Target="../media/image1352.png"/><Relationship Id="rId437" Type="http://schemas.openxmlformats.org/officeDocument/2006/relationships/image" Target="../media/image11790.png"/><Relationship Id="rId644" Type="http://schemas.openxmlformats.org/officeDocument/2006/relationships/image" Target="../media/image12820.png"/><Relationship Id="rId283" Type="http://schemas.openxmlformats.org/officeDocument/2006/relationships/image" Target="../media/image11020.png"/><Relationship Id="rId490" Type="http://schemas.openxmlformats.org/officeDocument/2006/relationships/customXml" Target="../ink/ink2446.xml"/><Relationship Id="rId504" Type="http://schemas.openxmlformats.org/officeDocument/2006/relationships/customXml" Target="../ink/ink2453.xml"/><Relationship Id="rId711" Type="http://schemas.openxmlformats.org/officeDocument/2006/relationships/customXml" Target="../ink/ink2557.xml"/><Relationship Id="rId78" Type="http://schemas.openxmlformats.org/officeDocument/2006/relationships/customXml" Target="../ink/ink2240.xml"/><Relationship Id="rId143" Type="http://schemas.openxmlformats.org/officeDocument/2006/relationships/image" Target="../media/image10320.png"/><Relationship Id="rId350" Type="http://schemas.openxmlformats.org/officeDocument/2006/relationships/customXml" Target="../ink/ink2376.xml"/><Relationship Id="rId588" Type="http://schemas.openxmlformats.org/officeDocument/2006/relationships/image" Target="../media/image12540.png"/><Relationship Id="rId795" Type="http://schemas.openxmlformats.org/officeDocument/2006/relationships/customXml" Target="../ink/ink2599.xml"/><Relationship Id="rId809" Type="http://schemas.openxmlformats.org/officeDocument/2006/relationships/customXml" Target="../ink/ink2606.xml"/><Relationship Id="rId9" Type="http://schemas.openxmlformats.org/officeDocument/2006/relationships/image" Target="../media/image9660.png"/><Relationship Id="rId210" Type="http://schemas.openxmlformats.org/officeDocument/2006/relationships/customXml" Target="../ink/ink2306.xml"/><Relationship Id="rId448" Type="http://schemas.openxmlformats.org/officeDocument/2006/relationships/customXml" Target="../ink/ink2425.xml"/><Relationship Id="rId655" Type="http://schemas.openxmlformats.org/officeDocument/2006/relationships/customXml" Target="../ink/ink2529.xml"/><Relationship Id="rId294" Type="http://schemas.openxmlformats.org/officeDocument/2006/relationships/customXml" Target="../ink/ink2348.xml"/><Relationship Id="rId308" Type="http://schemas.openxmlformats.org/officeDocument/2006/relationships/customXml" Target="../ink/ink2355.xml"/><Relationship Id="rId515" Type="http://schemas.openxmlformats.org/officeDocument/2006/relationships/image" Target="../media/image12180.png"/><Relationship Id="rId722" Type="http://schemas.openxmlformats.org/officeDocument/2006/relationships/image" Target="../media/image13211.png"/><Relationship Id="rId89" Type="http://schemas.openxmlformats.org/officeDocument/2006/relationships/image" Target="../media/image28310.png"/><Relationship Id="rId154" Type="http://schemas.openxmlformats.org/officeDocument/2006/relationships/customXml" Target="../ink/ink2278.xml"/><Relationship Id="rId361" Type="http://schemas.openxmlformats.org/officeDocument/2006/relationships/image" Target="../media/image11411.png"/><Relationship Id="rId599" Type="http://schemas.openxmlformats.org/officeDocument/2006/relationships/customXml" Target="../ink/ink2501.xml"/><Relationship Id="rId459" Type="http://schemas.openxmlformats.org/officeDocument/2006/relationships/image" Target="../media/image11900.png"/><Relationship Id="rId666" Type="http://schemas.openxmlformats.org/officeDocument/2006/relationships/image" Target="../media/image12930.png"/><Relationship Id="rId16" Type="http://schemas.openxmlformats.org/officeDocument/2006/relationships/customXml" Target="../ink/ink2209.xml"/><Relationship Id="rId221" Type="http://schemas.openxmlformats.org/officeDocument/2006/relationships/image" Target="../media/image10711.png"/><Relationship Id="rId319" Type="http://schemas.openxmlformats.org/officeDocument/2006/relationships/image" Target="../media/image11200.png"/><Relationship Id="rId526" Type="http://schemas.openxmlformats.org/officeDocument/2006/relationships/customXml" Target="../ink/ink2464.xml"/><Relationship Id="rId733" Type="http://schemas.openxmlformats.org/officeDocument/2006/relationships/customXml" Target="../ink/ink2568.xml"/><Relationship Id="rId165" Type="http://schemas.openxmlformats.org/officeDocument/2006/relationships/image" Target="../media/image10430.png"/><Relationship Id="rId372" Type="http://schemas.openxmlformats.org/officeDocument/2006/relationships/customXml" Target="../ink/ink2387.xml"/><Relationship Id="rId677" Type="http://schemas.openxmlformats.org/officeDocument/2006/relationships/customXml" Target="../ink/ink2540.xml"/><Relationship Id="rId800" Type="http://schemas.openxmlformats.org/officeDocument/2006/relationships/image" Target="../media/image1360.png"/><Relationship Id="rId232" Type="http://schemas.openxmlformats.org/officeDocument/2006/relationships/customXml" Target="../ink/ink2317.xml"/><Relationship Id="rId27" Type="http://schemas.openxmlformats.org/officeDocument/2006/relationships/image" Target="../media/image9750.png"/><Relationship Id="rId537" Type="http://schemas.openxmlformats.org/officeDocument/2006/relationships/image" Target="../media/image12290.png"/><Relationship Id="rId744" Type="http://schemas.openxmlformats.org/officeDocument/2006/relationships/image" Target="../media/image13320.png"/><Relationship Id="rId80" Type="http://schemas.openxmlformats.org/officeDocument/2006/relationships/customXml" Target="../ink/ink2241.xml"/><Relationship Id="rId176" Type="http://schemas.openxmlformats.org/officeDocument/2006/relationships/customXml" Target="../ink/ink2289.xml"/><Relationship Id="rId383" Type="http://schemas.openxmlformats.org/officeDocument/2006/relationships/image" Target="../media/image11520.png"/><Relationship Id="rId590" Type="http://schemas.openxmlformats.org/officeDocument/2006/relationships/image" Target="../media/image12550.png"/><Relationship Id="rId604" Type="http://schemas.openxmlformats.org/officeDocument/2006/relationships/image" Target="../media/image12620.png"/><Relationship Id="rId811" Type="http://schemas.openxmlformats.org/officeDocument/2006/relationships/customXml" Target="../ink/ink2607.xml"/><Relationship Id="rId243" Type="http://schemas.openxmlformats.org/officeDocument/2006/relationships/image" Target="../media/image10820.png"/><Relationship Id="rId450" Type="http://schemas.openxmlformats.org/officeDocument/2006/relationships/customXml" Target="../ink/ink2426.xml"/><Relationship Id="rId688" Type="http://schemas.openxmlformats.org/officeDocument/2006/relationships/image" Target="../media/image13040.png"/><Relationship Id="rId38" Type="http://schemas.openxmlformats.org/officeDocument/2006/relationships/customXml" Target="../ink/ink2220.xml"/><Relationship Id="rId103" Type="http://schemas.openxmlformats.org/officeDocument/2006/relationships/image" Target="../media/image10120.png"/><Relationship Id="rId310" Type="http://schemas.openxmlformats.org/officeDocument/2006/relationships/customXml" Target="../ink/ink2356.xml"/><Relationship Id="rId548" Type="http://schemas.openxmlformats.org/officeDocument/2006/relationships/customXml" Target="../ink/ink2475.xml"/><Relationship Id="rId755" Type="http://schemas.openxmlformats.org/officeDocument/2006/relationships/customXml" Target="../ink/ink2579.xml"/><Relationship Id="rId91" Type="http://schemas.openxmlformats.org/officeDocument/2006/relationships/image" Target="../media/image10060.png"/><Relationship Id="rId187" Type="http://schemas.openxmlformats.org/officeDocument/2006/relationships/image" Target="../media/image10540.png"/><Relationship Id="rId394" Type="http://schemas.openxmlformats.org/officeDocument/2006/relationships/customXml" Target="../ink/ink2398.xml"/><Relationship Id="rId408" Type="http://schemas.openxmlformats.org/officeDocument/2006/relationships/customXml" Target="../ink/ink2405.xml"/><Relationship Id="rId615" Type="http://schemas.openxmlformats.org/officeDocument/2006/relationships/customXml" Target="../ink/ink2509.xml"/><Relationship Id="rId822" Type="http://schemas.openxmlformats.org/officeDocument/2006/relationships/image" Target="../media/image1370.png"/><Relationship Id="rId254" Type="http://schemas.openxmlformats.org/officeDocument/2006/relationships/customXml" Target="../ink/ink2328.xml"/><Relationship Id="rId699" Type="http://schemas.openxmlformats.org/officeDocument/2006/relationships/customXml" Target="../ink/ink2551.xml"/><Relationship Id="rId49" Type="http://schemas.openxmlformats.org/officeDocument/2006/relationships/image" Target="../media/image9860.png"/><Relationship Id="rId114" Type="http://schemas.openxmlformats.org/officeDocument/2006/relationships/customXml" Target="../ink/ink2258.xml"/><Relationship Id="rId461" Type="http://schemas.openxmlformats.org/officeDocument/2006/relationships/image" Target="../media/image11911.png"/><Relationship Id="rId559" Type="http://schemas.openxmlformats.org/officeDocument/2006/relationships/image" Target="../media/image12400.png"/><Relationship Id="rId766" Type="http://schemas.openxmlformats.org/officeDocument/2006/relationships/image" Target="../media/image1343.png"/><Relationship Id="rId198" Type="http://schemas.openxmlformats.org/officeDocument/2006/relationships/customXml" Target="../ink/ink2300.xml"/><Relationship Id="rId321" Type="http://schemas.openxmlformats.org/officeDocument/2006/relationships/image" Target="../media/image11211.png"/><Relationship Id="rId419" Type="http://schemas.openxmlformats.org/officeDocument/2006/relationships/image" Target="../media/image11700.png"/><Relationship Id="rId626" Type="http://schemas.openxmlformats.org/officeDocument/2006/relationships/image" Target="../media/image12730.png"/><Relationship Id="rId265" Type="http://schemas.openxmlformats.org/officeDocument/2006/relationships/image" Target="../media/image10930.png"/><Relationship Id="rId472" Type="http://schemas.openxmlformats.org/officeDocument/2006/relationships/customXml" Target="../ink/ink2437.xml"/><Relationship Id="rId125" Type="http://schemas.openxmlformats.org/officeDocument/2006/relationships/image" Target="../media/image10230.png"/><Relationship Id="rId332" Type="http://schemas.openxmlformats.org/officeDocument/2006/relationships/customXml" Target="../ink/ink2367.xml"/><Relationship Id="rId777" Type="http://schemas.openxmlformats.org/officeDocument/2006/relationships/customXml" Target="../ink/ink2590.xml"/><Relationship Id="rId637" Type="http://schemas.openxmlformats.org/officeDocument/2006/relationships/customXml" Target="../ink/ink2520.xml"/><Relationship Id="rId276" Type="http://schemas.openxmlformats.org/officeDocument/2006/relationships/customXml" Target="../ink/ink2339.xml"/><Relationship Id="rId483" Type="http://schemas.openxmlformats.org/officeDocument/2006/relationships/image" Target="../media/image12020.png"/><Relationship Id="rId690" Type="http://schemas.openxmlformats.org/officeDocument/2006/relationships/image" Target="../media/image13050.png"/><Relationship Id="rId704" Type="http://schemas.openxmlformats.org/officeDocument/2006/relationships/image" Target="../media/image13120.png"/><Relationship Id="rId40" Type="http://schemas.openxmlformats.org/officeDocument/2006/relationships/customXml" Target="../ink/ink2221.xml"/><Relationship Id="rId136" Type="http://schemas.openxmlformats.org/officeDocument/2006/relationships/customXml" Target="../ink/ink2269.xml"/><Relationship Id="rId343" Type="http://schemas.openxmlformats.org/officeDocument/2006/relationships/image" Target="../media/image11320.png"/><Relationship Id="rId550" Type="http://schemas.openxmlformats.org/officeDocument/2006/relationships/customXml" Target="../ink/ink2476.xml"/><Relationship Id="rId788" Type="http://schemas.openxmlformats.org/officeDocument/2006/relationships/image" Target="../media/image1354.png"/><Relationship Id="rId203" Type="http://schemas.openxmlformats.org/officeDocument/2006/relationships/image" Target="../media/image10620.png"/><Relationship Id="rId648" Type="http://schemas.openxmlformats.org/officeDocument/2006/relationships/image" Target="../media/image12840.png"/><Relationship Id="rId287" Type="http://schemas.openxmlformats.org/officeDocument/2006/relationships/image" Target="../media/image11040.png"/><Relationship Id="rId410" Type="http://schemas.openxmlformats.org/officeDocument/2006/relationships/customXml" Target="../ink/ink2406.xml"/><Relationship Id="rId494" Type="http://schemas.openxmlformats.org/officeDocument/2006/relationships/customXml" Target="../ink/ink2448.xml"/><Relationship Id="rId508" Type="http://schemas.openxmlformats.org/officeDocument/2006/relationships/customXml" Target="../ink/ink2455.xml"/><Relationship Id="rId715" Type="http://schemas.openxmlformats.org/officeDocument/2006/relationships/customXml" Target="../ink/ink2559.xml"/><Relationship Id="rId147" Type="http://schemas.openxmlformats.org/officeDocument/2006/relationships/image" Target="../media/image10340.png"/><Relationship Id="rId354" Type="http://schemas.openxmlformats.org/officeDocument/2006/relationships/customXml" Target="../ink/ink2378.xml"/><Relationship Id="rId799" Type="http://schemas.openxmlformats.org/officeDocument/2006/relationships/customXml" Target="../ink/ink2601.xml"/><Relationship Id="rId51" Type="http://schemas.openxmlformats.org/officeDocument/2006/relationships/image" Target="../media/image9870.png"/><Relationship Id="rId561" Type="http://schemas.openxmlformats.org/officeDocument/2006/relationships/image" Target="../media/image12411.png"/><Relationship Id="rId659" Type="http://schemas.openxmlformats.org/officeDocument/2006/relationships/customXml" Target="../ink/ink2531.xml"/><Relationship Id="rId214" Type="http://schemas.openxmlformats.org/officeDocument/2006/relationships/customXml" Target="../ink/ink2308.xml"/><Relationship Id="rId298" Type="http://schemas.openxmlformats.org/officeDocument/2006/relationships/customXml" Target="../ink/ink2350.xml"/><Relationship Id="rId421" Type="http://schemas.openxmlformats.org/officeDocument/2006/relationships/image" Target="../media/image11711.png"/><Relationship Id="rId519" Type="http://schemas.openxmlformats.org/officeDocument/2006/relationships/image" Target="../media/image12200.png"/><Relationship Id="rId158" Type="http://schemas.openxmlformats.org/officeDocument/2006/relationships/customXml" Target="../ink/ink2280.xml"/><Relationship Id="rId726" Type="http://schemas.openxmlformats.org/officeDocument/2006/relationships/image" Target="../media/image13230.png"/><Relationship Id="rId62" Type="http://schemas.openxmlformats.org/officeDocument/2006/relationships/customXml" Target="../ink/ink2232.xml"/><Relationship Id="rId365" Type="http://schemas.openxmlformats.org/officeDocument/2006/relationships/image" Target="../media/image11430.png"/><Relationship Id="rId572" Type="http://schemas.openxmlformats.org/officeDocument/2006/relationships/customXml" Target="../ink/ink2487.xml"/><Relationship Id="rId225" Type="http://schemas.openxmlformats.org/officeDocument/2006/relationships/image" Target="../media/image10730.png"/><Relationship Id="rId432" Type="http://schemas.openxmlformats.org/officeDocument/2006/relationships/customXml" Target="../ink/ink2417.xml"/><Relationship Id="rId737" Type="http://schemas.openxmlformats.org/officeDocument/2006/relationships/customXml" Target="../ink/ink2570.xml"/><Relationship Id="rId73" Type="http://schemas.openxmlformats.org/officeDocument/2006/relationships/image" Target="../media/image9980.png"/><Relationship Id="rId169" Type="http://schemas.openxmlformats.org/officeDocument/2006/relationships/image" Target="../media/image10450.png"/><Relationship Id="rId376" Type="http://schemas.openxmlformats.org/officeDocument/2006/relationships/customXml" Target="../ink/ink2389.xml"/><Relationship Id="rId583" Type="http://schemas.openxmlformats.org/officeDocument/2006/relationships/customXml" Target="../ink/ink2493.xml"/><Relationship Id="rId790" Type="http://schemas.openxmlformats.org/officeDocument/2006/relationships/image" Target="../media/image1355.png"/><Relationship Id="rId804" Type="http://schemas.openxmlformats.org/officeDocument/2006/relationships/image" Target="../media/image1362.png"/><Relationship Id="rId4" Type="http://schemas.openxmlformats.org/officeDocument/2006/relationships/customXml" Target="../ink/ink2203.xml"/><Relationship Id="rId236" Type="http://schemas.openxmlformats.org/officeDocument/2006/relationships/customXml" Target="../ink/ink2319.xml"/><Relationship Id="rId443" Type="http://schemas.openxmlformats.org/officeDocument/2006/relationships/image" Target="../media/image11820.png"/><Relationship Id="rId650" Type="http://schemas.openxmlformats.org/officeDocument/2006/relationships/image" Target="../media/image12850.png"/><Relationship Id="rId303" Type="http://schemas.openxmlformats.org/officeDocument/2006/relationships/image" Target="../media/image11120.png"/><Relationship Id="rId748" Type="http://schemas.openxmlformats.org/officeDocument/2006/relationships/image" Target="../media/image1334.png"/><Relationship Id="rId84" Type="http://schemas.openxmlformats.org/officeDocument/2006/relationships/customXml" Target="../ink/ink2243.xml"/><Relationship Id="rId387" Type="http://schemas.openxmlformats.org/officeDocument/2006/relationships/image" Target="../media/image11540.png"/><Relationship Id="rId510" Type="http://schemas.openxmlformats.org/officeDocument/2006/relationships/customXml" Target="../ink/ink2456.xml"/><Relationship Id="rId594" Type="http://schemas.openxmlformats.org/officeDocument/2006/relationships/image" Target="../media/image12570.png"/><Relationship Id="rId608" Type="http://schemas.openxmlformats.org/officeDocument/2006/relationships/image" Target="../media/image12640.png"/><Relationship Id="rId815" Type="http://schemas.openxmlformats.org/officeDocument/2006/relationships/customXml" Target="../ink/ink2609.xml"/><Relationship Id="rId247" Type="http://schemas.openxmlformats.org/officeDocument/2006/relationships/image" Target="../media/image10840.png"/><Relationship Id="rId107" Type="http://schemas.openxmlformats.org/officeDocument/2006/relationships/image" Target="../media/image10140.png"/><Relationship Id="rId454" Type="http://schemas.openxmlformats.org/officeDocument/2006/relationships/customXml" Target="../ink/ink2428.xml"/><Relationship Id="rId661" Type="http://schemas.openxmlformats.org/officeDocument/2006/relationships/customXml" Target="../ink/ink2532.xml"/><Relationship Id="rId759" Type="http://schemas.openxmlformats.org/officeDocument/2006/relationships/customXml" Target="../ink/ink2581.xml"/><Relationship Id="rId11" Type="http://schemas.openxmlformats.org/officeDocument/2006/relationships/image" Target="../media/image9670.png"/><Relationship Id="rId314" Type="http://schemas.openxmlformats.org/officeDocument/2006/relationships/customXml" Target="../ink/ink2358.xml"/><Relationship Id="rId398" Type="http://schemas.openxmlformats.org/officeDocument/2006/relationships/customXml" Target="../ink/ink2400.xml"/><Relationship Id="rId521" Type="http://schemas.openxmlformats.org/officeDocument/2006/relationships/image" Target="../media/image12211.png"/><Relationship Id="rId619" Type="http://schemas.openxmlformats.org/officeDocument/2006/relationships/customXml" Target="../ink/ink2511.xml"/><Relationship Id="rId95" Type="http://schemas.openxmlformats.org/officeDocument/2006/relationships/image" Target="../media/image10080.png"/><Relationship Id="rId160" Type="http://schemas.openxmlformats.org/officeDocument/2006/relationships/customXml" Target="../ink/ink2281.xml"/><Relationship Id="rId258" Type="http://schemas.openxmlformats.org/officeDocument/2006/relationships/customXml" Target="../ink/ink2330.xml"/><Relationship Id="rId465" Type="http://schemas.openxmlformats.org/officeDocument/2006/relationships/image" Target="../media/image11930.png"/><Relationship Id="rId672" Type="http://schemas.openxmlformats.org/officeDocument/2006/relationships/image" Target="../media/image12960.png"/><Relationship Id="rId22" Type="http://schemas.openxmlformats.org/officeDocument/2006/relationships/customXml" Target="../ink/ink2212.xml"/><Relationship Id="rId118" Type="http://schemas.openxmlformats.org/officeDocument/2006/relationships/customXml" Target="../ink/ink2260.xml"/><Relationship Id="rId325" Type="http://schemas.openxmlformats.org/officeDocument/2006/relationships/image" Target="../media/image11230.png"/><Relationship Id="rId532" Type="http://schemas.openxmlformats.org/officeDocument/2006/relationships/customXml" Target="../ink/ink2467.xml"/><Relationship Id="rId171" Type="http://schemas.openxmlformats.org/officeDocument/2006/relationships/image" Target="../media/image10460.png"/><Relationship Id="rId269" Type="http://schemas.openxmlformats.org/officeDocument/2006/relationships/image" Target="../media/image10950.png"/><Relationship Id="rId476" Type="http://schemas.openxmlformats.org/officeDocument/2006/relationships/customXml" Target="../ink/ink2439.xml"/><Relationship Id="rId683" Type="http://schemas.openxmlformats.org/officeDocument/2006/relationships/customXml" Target="../ink/ink2543.xml"/><Relationship Id="rId33" Type="http://schemas.openxmlformats.org/officeDocument/2006/relationships/image" Target="../media/image9780.png"/><Relationship Id="rId129" Type="http://schemas.openxmlformats.org/officeDocument/2006/relationships/image" Target="../media/image10250.png"/><Relationship Id="rId336" Type="http://schemas.openxmlformats.org/officeDocument/2006/relationships/customXml" Target="../ink/ink2369.xml"/><Relationship Id="rId543" Type="http://schemas.openxmlformats.org/officeDocument/2006/relationships/image" Target="../media/image12320.png"/><Relationship Id="rId182" Type="http://schemas.openxmlformats.org/officeDocument/2006/relationships/customXml" Target="../ink/ink2292.xml"/><Relationship Id="rId403" Type="http://schemas.openxmlformats.org/officeDocument/2006/relationships/image" Target="../media/image11620.png"/><Relationship Id="rId750" Type="http://schemas.openxmlformats.org/officeDocument/2006/relationships/image" Target="../media/image1335.png"/><Relationship Id="rId487" Type="http://schemas.openxmlformats.org/officeDocument/2006/relationships/image" Target="../media/image12040.png"/><Relationship Id="rId610" Type="http://schemas.openxmlformats.org/officeDocument/2006/relationships/image" Target="../media/image12650.png"/><Relationship Id="rId694" Type="http://schemas.openxmlformats.org/officeDocument/2006/relationships/image" Target="../media/image13070.png"/><Relationship Id="rId708" Type="http://schemas.openxmlformats.org/officeDocument/2006/relationships/image" Target="../media/image13140.png"/><Relationship Id="rId347" Type="http://schemas.openxmlformats.org/officeDocument/2006/relationships/image" Target="../media/image11340.png"/></Relationships>
</file>

<file path=ppt/slides/_rels/slide23.xml.rels><?xml version="1.0" encoding="UTF-8" standalone="yes"?>
<Relationships xmlns="http://schemas.openxmlformats.org/package/2006/relationships"><Relationship Id="rId13" Type="http://schemas.openxmlformats.org/officeDocument/2006/relationships/customXml" Target="../ink/ink2618.xml"/><Relationship Id="rId18" Type="http://schemas.openxmlformats.org/officeDocument/2006/relationships/image" Target="../media/image1379.png"/><Relationship Id="rId26" Type="http://schemas.openxmlformats.org/officeDocument/2006/relationships/image" Target="../media/image1383.png"/><Relationship Id="rId39" Type="http://schemas.openxmlformats.org/officeDocument/2006/relationships/customXml" Target="../ink/ink2631.xml"/><Relationship Id="rId21" Type="http://schemas.openxmlformats.org/officeDocument/2006/relationships/customXml" Target="../ink/ink2622.xml"/><Relationship Id="rId34" Type="http://schemas.openxmlformats.org/officeDocument/2006/relationships/image" Target="../media/image1387.png"/><Relationship Id="rId42" Type="http://schemas.openxmlformats.org/officeDocument/2006/relationships/image" Target="../media/image1391.png"/><Relationship Id="rId47" Type="http://schemas.openxmlformats.org/officeDocument/2006/relationships/customXml" Target="../ink/ink2635.xml"/><Relationship Id="rId50" Type="http://schemas.openxmlformats.org/officeDocument/2006/relationships/image" Target="../media/image1395.png"/><Relationship Id="rId55" Type="http://schemas.openxmlformats.org/officeDocument/2006/relationships/customXml" Target="../ink/ink2639.xml"/><Relationship Id="rId7" Type="http://schemas.openxmlformats.org/officeDocument/2006/relationships/customXml" Target="../ink/ink2615.xml"/><Relationship Id="rId2" Type="http://schemas.openxmlformats.org/officeDocument/2006/relationships/image" Target="../media/image1247.png"/><Relationship Id="rId16" Type="http://schemas.openxmlformats.org/officeDocument/2006/relationships/image" Target="../media/image1378.png"/><Relationship Id="rId29" Type="http://schemas.openxmlformats.org/officeDocument/2006/relationships/customXml" Target="../ink/ink2626.xml"/><Relationship Id="rId11" Type="http://schemas.openxmlformats.org/officeDocument/2006/relationships/customXml" Target="../ink/ink2617.xml"/><Relationship Id="rId24" Type="http://schemas.openxmlformats.org/officeDocument/2006/relationships/image" Target="../media/image1382.png"/><Relationship Id="rId32" Type="http://schemas.openxmlformats.org/officeDocument/2006/relationships/image" Target="../media/image1386.png"/><Relationship Id="rId37" Type="http://schemas.openxmlformats.org/officeDocument/2006/relationships/customXml" Target="../ink/ink2630.xml"/><Relationship Id="rId40" Type="http://schemas.openxmlformats.org/officeDocument/2006/relationships/image" Target="../media/image1390.png"/><Relationship Id="rId45" Type="http://schemas.openxmlformats.org/officeDocument/2006/relationships/customXml" Target="../ink/ink2634.xml"/><Relationship Id="rId53" Type="http://schemas.openxmlformats.org/officeDocument/2006/relationships/customXml" Target="../ink/ink2638.xml"/><Relationship Id="rId58" Type="http://schemas.openxmlformats.org/officeDocument/2006/relationships/image" Target="../media/image1398.png"/><Relationship Id="rId5" Type="http://schemas.openxmlformats.org/officeDocument/2006/relationships/customXml" Target="../ink/ink2614.xml"/><Relationship Id="rId19" Type="http://schemas.openxmlformats.org/officeDocument/2006/relationships/customXml" Target="../ink/ink2621.xml"/><Relationship Id="rId4" Type="http://schemas.openxmlformats.org/officeDocument/2006/relationships/image" Target="../media/image1372.png"/><Relationship Id="rId9" Type="http://schemas.openxmlformats.org/officeDocument/2006/relationships/customXml" Target="../ink/ink2616.xml"/><Relationship Id="rId14" Type="http://schemas.openxmlformats.org/officeDocument/2006/relationships/image" Target="../media/image1377.png"/><Relationship Id="rId22" Type="http://schemas.openxmlformats.org/officeDocument/2006/relationships/image" Target="../media/image1381.png"/><Relationship Id="rId27" Type="http://schemas.openxmlformats.org/officeDocument/2006/relationships/customXml" Target="../ink/ink2625.xml"/><Relationship Id="rId30" Type="http://schemas.openxmlformats.org/officeDocument/2006/relationships/image" Target="../media/image1385.png"/><Relationship Id="rId35" Type="http://schemas.openxmlformats.org/officeDocument/2006/relationships/customXml" Target="../ink/ink2629.xml"/><Relationship Id="rId43" Type="http://schemas.openxmlformats.org/officeDocument/2006/relationships/customXml" Target="../ink/ink2633.xml"/><Relationship Id="rId48" Type="http://schemas.openxmlformats.org/officeDocument/2006/relationships/image" Target="../media/image1394.png"/><Relationship Id="rId56" Type="http://schemas.openxmlformats.org/officeDocument/2006/relationships/image" Target="../media/image226.png"/><Relationship Id="rId8" Type="http://schemas.openxmlformats.org/officeDocument/2006/relationships/image" Target="../media/image1374.png"/><Relationship Id="rId51" Type="http://schemas.openxmlformats.org/officeDocument/2006/relationships/customXml" Target="../ink/ink2637.xml"/><Relationship Id="rId3" Type="http://schemas.openxmlformats.org/officeDocument/2006/relationships/customXml" Target="../ink/ink2613.xml"/><Relationship Id="rId12" Type="http://schemas.openxmlformats.org/officeDocument/2006/relationships/image" Target="../media/image1376.png"/><Relationship Id="rId17" Type="http://schemas.openxmlformats.org/officeDocument/2006/relationships/customXml" Target="../ink/ink2620.xml"/><Relationship Id="rId25" Type="http://schemas.openxmlformats.org/officeDocument/2006/relationships/customXml" Target="../ink/ink2624.xml"/><Relationship Id="rId33" Type="http://schemas.openxmlformats.org/officeDocument/2006/relationships/customXml" Target="../ink/ink2628.xml"/><Relationship Id="rId38" Type="http://schemas.openxmlformats.org/officeDocument/2006/relationships/image" Target="../media/image1389.png"/><Relationship Id="rId46" Type="http://schemas.openxmlformats.org/officeDocument/2006/relationships/image" Target="../media/image1393.png"/><Relationship Id="rId59" Type="http://schemas.openxmlformats.org/officeDocument/2006/relationships/customXml" Target="../ink/ink2641.xml"/><Relationship Id="rId20" Type="http://schemas.openxmlformats.org/officeDocument/2006/relationships/image" Target="../media/image1380.png"/><Relationship Id="rId41" Type="http://schemas.openxmlformats.org/officeDocument/2006/relationships/customXml" Target="../ink/ink2632.xml"/><Relationship Id="rId54" Type="http://schemas.openxmlformats.org/officeDocument/2006/relationships/image" Target="../media/image1397.png"/><Relationship Id="rId1" Type="http://schemas.openxmlformats.org/officeDocument/2006/relationships/slideLayout" Target="../slideLayouts/slideLayout3.xml"/><Relationship Id="rId6" Type="http://schemas.openxmlformats.org/officeDocument/2006/relationships/image" Target="../media/image1373.png"/><Relationship Id="rId15" Type="http://schemas.openxmlformats.org/officeDocument/2006/relationships/customXml" Target="../ink/ink2619.xml"/><Relationship Id="rId23" Type="http://schemas.openxmlformats.org/officeDocument/2006/relationships/customXml" Target="../ink/ink2623.xml"/><Relationship Id="rId28" Type="http://schemas.openxmlformats.org/officeDocument/2006/relationships/image" Target="../media/image1384.png"/><Relationship Id="rId36" Type="http://schemas.openxmlformats.org/officeDocument/2006/relationships/image" Target="../media/image1388.png"/><Relationship Id="rId49" Type="http://schemas.openxmlformats.org/officeDocument/2006/relationships/customXml" Target="../ink/ink2636.xml"/><Relationship Id="rId57" Type="http://schemas.openxmlformats.org/officeDocument/2006/relationships/customXml" Target="../ink/ink2640.xml"/><Relationship Id="rId10" Type="http://schemas.openxmlformats.org/officeDocument/2006/relationships/image" Target="../media/image1375.png"/><Relationship Id="rId31" Type="http://schemas.openxmlformats.org/officeDocument/2006/relationships/customXml" Target="../ink/ink2627.xml"/><Relationship Id="rId44" Type="http://schemas.openxmlformats.org/officeDocument/2006/relationships/image" Target="../media/image1392.png"/><Relationship Id="rId52" Type="http://schemas.openxmlformats.org/officeDocument/2006/relationships/image" Target="../media/image1396.png"/><Relationship Id="rId60" Type="http://schemas.openxmlformats.org/officeDocument/2006/relationships/image" Target="../media/image1399.png"/></Relationships>
</file>

<file path=ppt/slides/_rels/slide24.xml.rels><?xml version="1.0" encoding="UTF-8" standalone="yes"?>
<Relationships xmlns="http://schemas.openxmlformats.org/package/2006/relationships"><Relationship Id="rId117" Type="http://schemas.openxmlformats.org/officeDocument/2006/relationships/customXml" Target="../ink/ink2699.xml"/><Relationship Id="rId21" Type="http://schemas.openxmlformats.org/officeDocument/2006/relationships/customXml" Target="../ink/ink2651.xml"/><Relationship Id="rId42" Type="http://schemas.openxmlformats.org/officeDocument/2006/relationships/image" Target="../media/image1420.png"/><Relationship Id="rId63" Type="http://schemas.openxmlformats.org/officeDocument/2006/relationships/customXml" Target="../ink/ink2672.xml"/><Relationship Id="rId84" Type="http://schemas.openxmlformats.org/officeDocument/2006/relationships/image" Target="../media/image1441.png"/><Relationship Id="rId138" Type="http://schemas.openxmlformats.org/officeDocument/2006/relationships/image" Target="../media/image1468.png"/><Relationship Id="rId159" Type="http://schemas.openxmlformats.org/officeDocument/2006/relationships/customXml" Target="../ink/ink2720.xml"/><Relationship Id="rId170" Type="http://schemas.openxmlformats.org/officeDocument/2006/relationships/image" Target="../media/image1484.png"/><Relationship Id="rId191" Type="http://schemas.openxmlformats.org/officeDocument/2006/relationships/customXml" Target="../ink/ink2736.xml"/><Relationship Id="rId107" Type="http://schemas.openxmlformats.org/officeDocument/2006/relationships/customXml" Target="../ink/ink2694.xml"/><Relationship Id="rId11" Type="http://schemas.openxmlformats.org/officeDocument/2006/relationships/customXml" Target="../ink/ink2646.xml"/><Relationship Id="rId32" Type="http://schemas.openxmlformats.org/officeDocument/2006/relationships/image" Target="../media/image1415.png"/><Relationship Id="rId53" Type="http://schemas.openxmlformats.org/officeDocument/2006/relationships/customXml" Target="../ink/ink2667.xml"/><Relationship Id="rId74" Type="http://schemas.openxmlformats.org/officeDocument/2006/relationships/image" Target="../media/image1436.png"/><Relationship Id="rId128" Type="http://schemas.openxmlformats.org/officeDocument/2006/relationships/image" Target="../media/image1463.png"/><Relationship Id="rId149" Type="http://schemas.openxmlformats.org/officeDocument/2006/relationships/customXml" Target="../ink/ink2715.xml"/><Relationship Id="rId5" Type="http://schemas.openxmlformats.org/officeDocument/2006/relationships/customXml" Target="../ink/ink2643.xml"/><Relationship Id="rId95" Type="http://schemas.openxmlformats.org/officeDocument/2006/relationships/customXml" Target="../ink/ink2688.xml"/><Relationship Id="rId160" Type="http://schemas.openxmlformats.org/officeDocument/2006/relationships/image" Target="../media/image1479.png"/><Relationship Id="rId181" Type="http://schemas.openxmlformats.org/officeDocument/2006/relationships/customXml" Target="../ink/ink2731.xml"/><Relationship Id="rId22" Type="http://schemas.openxmlformats.org/officeDocument/2006/relationships/image" Target="../media/image1410.png"/><Relationship Id="rId43" Type="http://schemas.openxmlformats.org/officeDocument/2006/relationships/customXml" Target="../ink/ink2662.xml"/><Relationship Id="rId64" Type="http://schemas.openxmlformats.org/officeDocument/2006/relationships/image" Target="../media/image1431.png"/><Relationship Id="rId118" Type="http://schemas.openxmlformats.org/officeDocument/2006/relationships/image" Target="../media/image1458.png"/><Relationship Id="rId139" Type="http://schemas.openxmlformats.org/officeDocument/2006/relationships/customXml" Target="../ink/ink2710.xml"/><Relationship Id="rId85" Type="http://schemas.openxmlformats.org/officeDocument/2006/relationships/customXml" Target="../ink/ink2683.xml"/><Relationship Id="rId150" Type="http://schemas.openxmlformats.org/officeDocument/2006/relationships/image" Target="../media/image1474.png"/><Relationship Id="rId171" Type="http://schemas.openxmlformats.org/officeDocument/2006/relationships/customXml" Target="../ink/ink2726.xml"/><Relationship Id="rId192" Type="http://schemas.openxmlformats.org/officeDocument/2006/relationships/image" Target="../media/image1495.png"/><Relationship Id="rId12" Type="http://schemas.openxmlformats.org/officeDocument/2006/relationships/image" Target="../media/image1405.png"/><Relationship Id="rId33" Type="http://schemas.openxmlformats.org/officeDocument/2006/relationships/customXml" Target="../ink/ink2657.xml"/><Relationship Id="rId108" Type="http://schemas.openxmlformats.org/officeDocument/2006/relationships/image" Target="../media/image1453.png"/><Relationship Id="rId129" Type="http://schemas.openxmlformats.org/officeDocument/2006/relationships/customXml" Target="../ink/ink2705.xml"/><Relationship Id="rId54" Type="http://schemas.openxmlformats.org/officeDocument/2006/relationships/image" Target="../media/image1426.png"/><Relationship Id="rId75" Type="http://schemas.openxmlformats.org/officeDocument/2006/relationships/customXml" Target="../ink/ink2678.xml"/><Relationship Id="rId96" Type="http://schemas.openxmlformats.org/officeDocument/2006/relationships/image" Target="../media/image1447.png"/><Relationship Id="rId140" Type="http://schemas.openxmlformats.org/officeDocument/2006/relationships/image" Target="../media/image1469.png"/><Relationship Id="rId161" Type="http://schemas.openxmlformats.org/officeDocument/2006/relationships/customXml" Target="../ink/ink2721.xml"/><Relationship Id="rId182" Type="http://schemas.openxmlformats.org/officeDocument/2006/relationships/image" Target="../media/image1490.png"/><Relationship Id="rId6" Type="http://schemas.openxmlformats.org/officeDocument/2006/relationships/image" Target="../media/image1402.png"/><Relationship Id="rId23" Type="http://schemas.openxmlformats.org/officeDocument/2006/relationships/customXml" Target="../ink/ink2652.xml"/><Relationship Id="rId119" Type="http://schemas.openxmlformats.org/officeDocument/2006/relationships/customXml" Target="../ink/ink2700.xml"/><Relationship Id="rId44" Type="http://schemas.openxmlformats.org/officeDocument/2006/relationships/image" Target="../media/image1421.png"/><Relationship Id="rId65" Type="http://schemas.openxmlformats.org/officeDocument/2006/relationships/customXml" Target="../ink/ink2673.xml"/><Relationship Id="rId86" Type="http://schemas.openxmlformats.org/officeDocument/2006/relationships/image" Target="../media/image1442.png"/><Relationship Id="rId130" Type="http://schemas.openxmlformats.org/officeDocument/2006/relationships/image" Target="../media/image1464.png"/><Relationship Id="rId151" Type="http://schemas.openxmlformats.org/officeDocument/2006/relationships/customXml" Target="../ink/ink2716.xml"/><Relationship Id="rId172" Type="http://schemas.openxmlformats.org/officeDocument/2006/relationships/image" Target="../media/image1485.png"/><Relationship Id="rId193" Type="http://schemas.openxmlformats.org/officeDocument/2006/relationships/customXml" Target="../ink/ink2737.xml"/><Relationship Id="rId13" Type="http://schemas.openxmlformats.org/officeDocument/2006/relationships/customXml" Target="../ink/ink2647.xml"/><Relationship Id="rId109" Type="http://schemas.openxmlformats.org/officeDocument/2006/relationships/customXml" Target="../ink/ink2695.xml"/><Relationship Id="rId34" Type="http://schemas.openxmlformats.org/officeDocument/2006/relationships/image" Target="../media/image1416.png"/><Relationship Id="rId55" Type="http://schemas.openxmlformats.org/officeDocument/2006/relationships/customXml" Target="../ink/ink2668.xml"/><Relationship Id="rId76" Type="http://schemas.openxmlformats.org/officeDocument/2006/relationships/image" Target="../media/image1437.png"/><Relationship Id="rId97" Type="http://schemas.openxmlformats.org/officeDocument/2006/relationships/customXml" Target="../ink/ink2689.xml"/><Relationship Id="rId120" Type="http://schemas.openxmlformats.org/officeDocument/2006/relationships/image" Target="../media/image1459.png"/><Relationship Id="rId141" Type="http://schemas.openxmlformats.org/officeDocument/2006/relationships/customXml" Target="../ink/ink2711.xml"/><Relationship Id="rId7" Type="http://schemas.openxmlformats.org/officeDocument/2006/relationships/customXml" Target="../ink/ink2644.xml"/><Relationship Id="rId162" Type="http://schemas.openxmlformats.org/officeDocument/2006/relationships/image" Target="../media/image1480.png"/><Relationship Id="rId183" Type="http://schemas.openxmlformats.org/officeDocument/2006/relationships/customXml" Target="../ink/ink2732.xml"/><Relationship Id="rId2" Type="http://schemas.openxmlformats.org/officeDocument/2006/relationships/image" Target="../media/image1248.png"/><Relationship Id="rId29" Type="http://schemas.openxmlformats.org/officeDocument/2006/relationships/customXml" Target="../ink/ink2655.xml"/><Relationship Id="rId24" Type="http://schemas.openxmlformats.org/officeDocument/2006/relationships/image" Target="../media/image1411.png"/><Relationship Id="rId40" Type="http://schemas.openxmlformats.org/officeDocument/2006/relationships/image" Target="../media/image1419.png"/><Relationship Id="rId45" Type="http://schemas.openxmlformats.org/officeDocument/2006/relationships/customXml" Target="../ink/ink2663.xml"/><Relationship Id="rId66" Type="http://schemas.openxmlformats.org/officeDocument/2006/relationships/image" Target="../media/image1432.png"/><Relationship Id="rId87" Type="http://schemas.openxmlformats.org/officeDocument/2006/relationships/customXml" Target="../ink/ink2684.xml"/><Relationship Id="rId110" Type="http://schemas.openxmlformats.org/officeDocument/2006/relationships/image" Target="../media/image1454.png"/><Relationship Id="rId115" Type="http://schemas.openxmlformats.org/officeDocument/2006/relationships/customXml" Target="../ink/ink2698.xml"/><Relationship Id="rId131" Type="http://schemas.openxmlformats.org/officeDocument/2006/relationships/customXml" Target="../ink/ink2706.xml"/><Relationship Id="rId136" Type="http://schemas.openxmlformats.org/officeDocument/2006/relationships/image" Target="../media/image1467.png"/><Relationship Id="rId157" Type="http://schemas.openxmlformats.org/officeDocument/2006/relationships/customXml" Target="../ink/ink2719.xml"/><Relationship Id="rId178" Type="http://schemas.openxmlformats.org/officeDocument/2006/relationships/image" Target="../media/image1488.png"/><Relationship Id="rId61" Type="http://schemas.openxmlformats.org/officeDocument/2006/relationships/customXml" Target="../ink/ink2671.xml"/><Relationship Id="rId82" Type="http://schemas.openxmlformats.org/officeDocument/2006/relationships/image" Target="../media/image1440.png"/><Relationship Id="rId152" Type="http://schemas.openxmlformats.org/officeDocument/2006/relationships/image" Target="../media/image1475.png"/><Relationship Id="rId173" Type="http://schemas.openxmlformats.org/officeDocument/2006/relationships/customXml" Target="../ink/ink2727.xml"/><Relationship Id="rId194" Type="http://schemas.openxmlformats.org/officeDocument/2006/relationships/image" Target="../media/image1496.png"/><Relationship Id="rId199" Type="http://schemas.openxmlformats.org/officeDocument/2006/relationships/customXml" Target="../ink/ink2740.xml"/><Relationship Id="rId19" Type="http://schemas.openxmlformats.org/officeDocument/2006/relationships/customXml" Target="../ink/ink2650.xml"/><Relationship Id="rId14" Type="http://schemas.openxmlformats.org/officeDocument/2006/relationships/image" Target="../media/image1406.png"/><Relationship Id="rId30" Type="http://schemas.openxmlformats.org/officeDocument/2006/relationships/image" Target="../media/image1414.png"/><Relationship Id="rId35" Type="http://schemas.openxmlformats.org/officeDocument/2006/relationships/customXml" Target="../ink/ink2658.xml"/><Relationship Id="rId56" Type="http://schemas.openxmlformats.org/officeDocument/2006/relationships/image" Target="../media/image1427.png"/><Relationship Id="rId77" Type="http://schemas.openxmlformats.org/officeDocument/2006/relationships/customXml" Target="../ink/ink2679.xml"/><Relationship Id="rId100" Type="http://schemas.openxmlformats.org/officeDocument/2006/relationships/image" Target="../media/image1449.png"/><Relationship Id="rId105" Type="http://schemas.openxmlformats.org/officeDocument/2006/relationships/customXml" Target="../ink/ink2693.xml"/><Relationship Id="rId126" Type="http://schemas.openxmlformats.org/officeDocument/2006/relationships/image" Target="../media/image1462.png"/><Relationship Id="rId147" Type="http://schemas.openxmlformats.org/officeDocument/2006/relationships/customXml" Target="../ink/ink2714.xml"/><Relationship Id="rId168" Type="http://schemas.openxmlformats.org/officeDocument/2006/relationships/image" Target="../media/image1483.png"/><Relationship Id="rId8" Type="http://schemas.openxmlformats.org/officeDocument/2006/relationships/image" Target="../media/image1403.png"/><Relationship Id="rId51" Type="http://schemas.openxmlformats.org/officeDocument/2006/relationships/customXml" Target="../ink/ink2666.xml"/><Relationship Id="rId72" Type="http://schemas.openxmlformats.org/officeDocument/2006/relationships/image" Target="../media/image1435.png"/><Relationship Id="rId93" Type="http://schemas.openxmlformats.org/officeDocument/2006/relationships/customXml" Target="../ink/ink2687.xml"/><Relationship Id="rId98" Type="http://schemas.openxmlformats.org/officeDocument/2006/relationships/image" Target="../media/image1448.png"/><Relationship Id="rId121" Type="http://schemas.openxmlformats.org/officeDocument/2006/relationships/customXml" Target="../ink/ink2701.xml"/><Relationship Id="rId142" Type="http://schemas.openxmlformats.org/officeDocument/2006/relationships/image" Target="../media/image1470.png"/><Relationship Id="rId163" Type="http://schemas.openxmlformats.org/officeDocument/2006/relationships/customXml" Target="../ink/ink2722.xml"/><Relationship Id="rId184" Type="http://schemas.openxmlformats.org/officeDocument/2006/relationships/image" Target="../media/image1491.png"/><Relationship Id="rId189" Type="http://schemas.openxmlformats.org/officeDocument/2006/relationships/customXml" Target="../ink/ink2735.xml"/><Relationship Id="rId3" Type="http://schemas.openxmlformats.org/officeDocument/2006/relationships/customXml" Target="../ink/ink2642.xml"/><Relationship Id="rId25" Type="http://schemas.openxmlformats.org/officeDocument/2006/relationships/customXml" Target="../ink/ink2653.xml"/><Relationship Id="rId46" Type="http://schemas.openxmlformats.org/officeDocument/2006/relationships/image" Target="../media/image1422.png"/><Relationship Id="rId67" Type="http://schemas.openxmlformats.org/officeDocument/2006/relationships/customXml" Target="../ink/ink2674.xml"/><Relationship Id="rId116" Type="http://schemas.openxmlformats.org/officeDocument/2006/relationships/image" Target="../media/image1457.png"/><Relationship Id="rId137" Type="http://schemas.openxmlformats.org/officeDocument/2006/relationships/customXml" Target="../ink/ink2709.xml"/><Relationship Id="rId158" Type="http://schemas.openxmlformats.org/officeDocument/2006/relationships/image" Target="../media/image1478.png"/><Relationship Id="rId20" Type="http://schemas.openxmlformats.org/officeDocument/2006/relationships/image" Target="../media/image1409.png"/><Relationship Id="rId41" Type="http://schemas.openxmlformats.org/officeDocument/2006/relationships/customXml" Target="../ink/ink2661.xml"/><Relationship Id="rId62" Type="http://schemas.openxmlformats.org/officeDocument/2006/relationships/image" Target="../media/image1430.png"/><Relationship Id="rId83" Type="http://schemas.openxmlformats.org/officeDocument/2006/relationships/customXml" Target="../ink/ink2682.xml"/><Relationship Id="rId88" Type="http://schemas.openxmlformats.org/officeDocument/2006/relationships/image" Target="../media/image1443.png"/><Relationship Id="rId111" Type="http://schemas.openxmlformats.org/officeDocument/2006/relationships/customXml" Target="../ink/ink2696.xml"/><Relationship Id="rId132" Type="http://schemas.openxmlformats.org/officeDocument/2006/relationships/image" Target="../media/image1465.png"/><Relationship Id="rId153" Type="http://schemas.openxmlformats.org/officeDocument/2006/relationships/customXml" Target="../ink/ink2717.xml"/><Relationship Id="rId174" Type="http://schemas.openxmlformats.org/officeDocument/2006/relationships/image" Target="../media/image1486.png"/><Relationship Id="rId179" Type="http://schemas.openxmlformats.org/officeDocument/2006/relationships/customXml" Target="../ink/ink2730.xml"/><Relationship Id="rId195" Type="http://schemas.openxmlformats.org/officeDocument/2006/relationships/customXml" Target="../ink/ink2738.xml"/><Relationship Id="rId190" Type="http://schemas.openxmlformats.org/officeDocument/2006/relationships/image" Target="../media/image1494.png"/><Relationship Id="rId15" Type="http://schemas.openxmlformats.org/officeDocument/2006/relationships/customXml" Target="../ink/ink2648.xml"/><Relationship Id="rId36" Type="http://schemas.openxmlformats.org/officeDocument/2006/relationships/image" Target="../media/image1417.png"/><Relationship Id="rId57" Type="http://schemas.openxmlformats.org/officeDocument/2006/relationships/customXml" Target="../ink/ink2669.xml"/><Relationship Id="rId106" Type="http://schemas.openxmlformats.org/officeDocument/2006/relationships/image" Target="../media/image1452.png"/><Relationship Id="rId127" Type="http://schemas.openxmlformats.org/officeDocument/2006/relationships/customXml" Target="../ink/ink2704.xml"/><Relationship Id="rId10" Type="http://schemas.openxmlformats.org/officeDocument/2006/relationships/image" Target="../media/image1404.png"/><Relationship Id="rId31" Type="http://schemas.openxmlformats.org/officeDocument/2006/relationships/customXml" Target="../ink/ink2656.xml"/><Relationship Id="rId52" Type="http://schemas.openxmlformats.org/officeDocument/2006/relationships/image" Target="../media/image1425.png"/><Relationship Id="rId73" Type="http://schemas.openxmlformats.org/officeDocument/2006/relationships/customXml" Target="../ink/ink2677.xml"/><Relationship Id="rId78" Type="http://schemas.openxmlformats.org/officeDocument/2006/relationships/image" Target="../media/image1438.png"/><Relationship Id="rId94" Type="http://schemas.openxmlformats.org/officeDocument/2006/relationships/image" Target="../media/image1446.png"/><Relationship Id="rId99" Type="http://schemas.openxmlformats.org/officeDocument/2006/relationships/customXml" Target="../ink/ink2690.xml"/><Relationship Id="rId101" Type="http://schemas.openxmlformats.org/officeDocument/2006/relationships/customXml" Target="../ink/ink2691.xml"/><Relationship Id="rId122" Type="http://schemas.openxmlformats.org/officeDocument/2006/relationships/image" Target="../media/image1460.png"/><Relationship Id="rId143" Type="http://schemas.openxmlformats.org/officeDocument/2006/relationships/customXml" Target="../ink/ink2712.xml"/><Relationship Id="rId148" Type="http://schemas.openxmlformats.org/officeDocument/2006/relationships/image" Target="../media/image1473.png"/><Relationship Id="rId164" Type="http://schemas.openxmlformats.org/officeDocument/2006/relationships/image" Target="../media/image1481.png"/><Relationship Id="rId169" Type="http://schemas.openxmlformats.org/officeDocument/2006/relationships/customXml" Target="../ink/ink2725.xml"/><Relationship Id="rId185" Type="http://schemas.openxmlformats.org/officeDocument/2006/relationships/customXml" Target="../ink/ink2733.xml"/><Relationship Id="rId4" Type="http://schemas.openxmlformats.org/officeDocument/2006/relationships/image" Target="../media/image1401.png"/><Relationship Id="rId9" Type="http://schemas.openxmlformats.org/officeDocument/2006/relationships/customXml" Target="../ink/ink2645.xml"/><Relationship Id="rId180" Type="http://schemas.openxmlformats.org/officeDocument/2006/relationships/image" Target="../media/image1489.png"/><Relationship Id="rId26" Type="http://schemas.openxmlformats.org/officeDocument/2006/relationships/image" Target="../media/image1412.png"/><Relationship Id="rId47" Type="http://schemas.openxmlformats.org/officeDocument/2006/relationships/customXml" Target="../ink/ink2664.xml"/><Relationship Id="rId68" Type="http://schemas.openxmlformats.org/officeDocument/2006/relationships/image" Target="../media/image1433.png"/><Relationship Id="rId89" Type="http://schemas.openxmlformats.org/officeDocument/2006/relationships/customXml" Target="../ink/ink2685.xml"/><Relationship Id="rId112" Type="http://schemas.openxmlformats.org/officeDocument/2006/relationships/image" Target="../media/image1455.png"/><Relationship Id="rId133" Type="http://schemas.openxmlformats.org/officeDocument/2006/relationships/customXml" Target="../ink/ink2707.xml"/><Relationship Id="rId154" Type="http://schemas.openxmlformats.org/officeDocument/2006/relationships/image" Target="../media/image1476.png"/><Relationship Id="rId175" Type="http://schemas.openxmlformats.org/officeDocument/2006/relationships/customXml" Target="../ink/ink2728.xml"/><Relationship Id="rId196" Type="http://schemas.openxmlformats.org/officeDocument/2006/relationships/image" Target="../media/image1497.png"/><Relationship Id="rId200" Type="http://schemas.openxmlformats.org/officeDocument/2006/relationships/image" Target="../media/image1499.png"/><Relationship Id="rId16" Type="http://schemas.openxmlformats.org/officeDocument/2006/relationships/image" Target="../media/image1407.png"/><Relationship Id="rId37" Type="http://schemas.openxmlformats.org/officeDocument/2006/relationships/customXml" Target="../ink/ink2659.xml"/><Relationship Id="rId58" Type="http://schemas.openxmlformats.org/officeDocument/2006/relationships/image" Target="../media/image1428.png"/><Relationship Id="rId79" Type="http://schemas.openxmlformats.org/officeDocument/2006/relationships/customXml" Target="../ink/ink2680.xml"/><Relationship Id="rId102" Type="http://schemas.openxmlformats.org/officeDocument/2006/relationships/image" Target="../media/image1450.png"/><Relationship Id="rId123" Type="http://schemas.openxmlformats.org/officeDocument/2006/relationships/customXml" Target="../ink/ink2702.xml"/><Relationship Id="rId144" Type="http://schemas.openxmlformats.org/officeDocument/2006/relationships/image" Target="../media/image1471.png"/><Relationship Id="rId90" Type="http://schemas.openxmlformats.org/officeDocument/2006/relationships/image" Target="../media/image1444.png"/><Relationship Id="rId165" Type="http://schemas.openxmlformats.org/officeDocument/2006/relationships/customXml" Target="../ink/ink2723.xml"/><Relationship Id="rId186" Type="http://schemas.openxmlformats.org/officeDocument/2006/relationships/image" Target="../media/image1492.png"/><Relationship Id="rId27" Type="http://schemas.openxmlformats.org/officeDocument/2006/relationships/customXml" Target="../ink/ink2654.xml"/><Relationship Id="rId48" Type="http://schemas.openxmlformats.org/officeDocument/2006/relationships/image" Target="../media/image1423.png"/><Relationship Id="rId69" Type="http://schemas.openxmlformats.org/officeDocument/2006/relationships/customXml" Target="../ink/ink2675.xml"/><Relationship Id="rId113" Type="http://schemas.openxmlformats.org/officeDocument/2006/relationships/customXml" Target="../ink/ink2697.xml"/><Relationship Id="rId134" Type="http://schemas.openxmlformats.org/officeDocument/2006/relationships/image" Target="../media/image1466.png"/><Relationship Id="rId80" Type="http://schemas.openxmlformats.org/officeDocument/2006/relationships/image" Target="../media/image1439.png"/><Relationship Id="rId155" Type="http://schemas.openxmlformats.org/officeDocument/2006/relationships/customXml" Target="../ink/ink2718.xml"/><Relationship Id="rId176" Type="http://schemas.openxmlformats.org/officeDocument/2006/relationships/image" Target="../media/image1487.png"/><Relationship Id="rId197" Type="http://schemas.openxmlformats.org/officeDocument/2006/relationships/customXml" Target="../ink/ink2739.xml"/><Relationship Id="rId201" Type="http://schemas.openxmlformats.org/officeDocument/2006/relationships/customXml" Target="../ink/ink2741.xml"/><Relationship Id="rId17" Type="http://schemas.openxmlformats.org/officeDocument/2006/relationships/customXml" Target="../ink/ink2649.xml"/><Relationship Id="rId38" Type="http://schemas.openxmlformats.org/officeDocument/2006/relationships/image" Target="../media/image1418.png"/><Relationship Id="rId59" Type="http://schemas.openxmlformats.org/officeDocument/2006/relationships/customXml" Target="../ink/ink2670.xml"/><Relationship Id="rId103" Type="http://schemas.openxmlformats.org/officeDocument/2006/relationships/customXml" Target="../ink/ink2692.xml"/><Relationship Id="rId124" Type="http://schemas.openxmlformats.org/officeDocument/2006/relationships/image" Target="../media/image1461.png"/><Relationship Id="rId70" Type="http://schemas.openxmlformats.org/officeDocument/2006/relationships/image" Target="../media/image1434.png"/><Relationship Id="rId91" Type="http://schemas.openxmlformats.org/officeDocument/2006/relationships/customXml" Target="../ink/ink2686.xml"/><Relationship Id="rId145" Type="http://schemas.openxmlformats.org/officeDocument/2006/relationships/customXml" Target="../ink/ink2713.xml"/><Relationship Id="rId166" Type="http://schemas.openxmlformats.org/officeDocument/2006/relationships/image" Target="../media/image1482.png"/><Relationship Id="rId187" Type="http://schemas.openxmlformats.org/officeDocument/2006/relationships/customXml" Target="../ink/ink2734.xml"/><Relationship Id="rId1" Type="http://schemas.openxmlformats.org/officeDocument/2006/relationships/slideLayout" Target="../slideLayouts/slideLayout3.xml"/><Relationship Id="rId28" Type="http://schemas.openxmlformats.org/officeDocument/2006/relationships/image" Target="../media/image1413.png"/><Relationship Id="rId49" Type="http://schemas.openxmlformats.org/officeDocument/2006/relationships/customXml" Target="../ink/ink2665.xml"/><Relationship Id="rId114" Type="http://schemas.openxmlformats.org/officeDocument/2006/relationships/image" Target="../media/image1456.png"/><Relationship Id="rId60" Type="http://schemas.openxmlformats.org/officeDocument/2006/relationships/image" Target="../media/image1429.png"/><Relationship Id="rId81" Type="http://schemas.openxmlformats.org/officeDocument/2006/relationships/customXml" Target="../ink/ink2681.xml"/><Relationship Id="rId135" Type="http://schemas.openxmlformats.org/officeDocument/2006/relationships/customXml" Target="../ink/ink2708.xml"/><Relationship Id="rId156" Type="http://schemas.openxmlformats.org/officeDocument/2006/relationships/image" Target="../media/image1477.png"/><Relationship Id="rId177" Type="http://schemas.openxmlformats.org/officeDocument/2006/relationships/customXml" Target="../ink/ink2729.xml"/><Relationship Id="rId198" Type="http://schemas.openxmlformats.org/officeDocument/2006/relationships/image" Target="../media/image1498.png"/><Relationship Id="rId202" Type="http://schemas.openxmlformats.org/officeDocument/2006/relationships/image" Target="../media/image1500.png"/><Relationship Id="rId18" Type="http://schemas.openxmlformats.org/officeDocument/2006/relationships/image" Target="../media/image1408.png"/><Relationship Id="rId39" Type="http://schemas.openxmlformats.org/officeDocument/2006/relationships/customXml" Target="../ink/ink2660.xml"/><Relationship Id="rId50" Type="http://schemas.openxmlformats.org/officeDocument/2006/relationships/image" Target="../media/image1424.png"/><Relationship Id="rId104" Type="http://schemas.openxmlformats.org/officeDocument/2006/relationships/image" Target="../media/image1451.png"/><Relationship Id="rId125" Type="http://schemas.openxmlformats.org/officeDocument/2006/relationships/customXml" Target="../ink/ink2703.xml"/><Relationship Id="rId146" Type="http://schemas.openxmlformats.org/officeDocument/2006/relationships/image" Target="../media/image1472.png"/><Relationship Id="rId167" Type="http://schemas.openxmlformats.org/officeDocument/2006/relationships/customXml" Target="../ink/ink2724.xml"/><Relationship Id="rId188" Type="http://schemas.openxmlformats.org/officeDocument/2006/relationships/image" Target="../media/image1493.png"/><Relationship Id="rId71" Type="http://schemas.openxmlformats.org/officeDocument/2006/relationships/customXml" Target="../ink/ink2676.xml"/><Relationship Id="rId92" Type="http://schemas.openxmlformats.org/officeDocument/2006/relationships/image" Target="../media/image1445.png"/></Relationships>
</file>

<file path=ppt/slides/_rels/slide25.xml.rels><?xml version="1.0" encoding="UTF-8" standalone="yes"?>
<Relationships xmlns="http://schemas.openxmlformats.org/package/2006/relationships"><Relationship Id="rId2" Type="http://schemas.openxmlformats.org/officeDocument/2006/relationships/image" Target="../media/image124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5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04.png"/><Relationship Id="rId2" Type="http://schemas.openxmlformats.org/officeDocument/2006/relationships/customXml" Target="../ink/ink274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6" Type="http://schemas.openxmlformats.org/officeDocument/2006/relationships/customXml" Target="../ink/ink2755.xml"/><Relationship Id="rId117" Type="http://schemas.openxmlformats.org/officeDocument/2006/relationships/image" Target="../media/image1562.png"/><Relationship Id="rId21" Type="http://schemas.openxmlformats.org/officeDocument/2006/relationships/image" Target="../media/image1514.png"/><Relationship Id="rId42" Type="http://schemas.openxmlformats.org/officeDocument/2006/relationships/customXml" Target="../ink/ink2763.xml"/><Relationship Id="rId47" Type="http://schemas.openxmlformats.org/officeDocument/2006/relationships/image" Target="../media/image1527.png"/><Relationship Id="rId63" Type="http://schemas.openxmlformats.org/officeDocument/2006/relationships/image" Target="../media/image1535.png"/><Relationship Id="rId68" Type="http://schemas.openxmlformats.org/officeDocument/2006/relationships/customXml" Target="../ink/ink2776.xml"/><Relationship Id="rId84" Type="http://schemas.openxmlformats.org/officeDocument/2006/relationships/customXml" Target="../ink/ink2784.xml"/><Relationship Id="rId89" Type="http://schemas.openxmlformats.org/officeDocument/2006/relationships/image" Target="../media/image1548.png"/><Relationship Id="rId112" Type="http://schemas.openxmlformats.org/officeDocument/2006/relationships/customXml" Target="../ink/ink2798.xml"/><Relationship Id="rId16" Type="http://schemas.openxmlformats.org/officeDocument/2006/relationships/customXml" Target="../ink/ink2750.xml"/><Relationship Id="rId107" Type="http://schemas.openxmlformats.org/officeDocument/2006/relationships/image" Target="../media/image1557.png"/><Relationship Id="rId11" Type="http://schemas.openxmlformats.org/officeDocument/2006/relationships/image" Target="../media/image1509.png"/><Relationship Id="rId32" Type="http://schemas.openxmlformats.org/officeDocument/2006/relationships/customXml" Target="../ink/ink2758.xml"/><Relationship Id="rId37" Type="http://schemas.openxmlformats.org/officeDocument/2006/relationships/image" Target="../media/image1522.png"/><Relationship Id="rId53" Type="http://schemas.openxmlformats.org/officeDocument/2006/relationships/image" Target="../media/image1530.png"/><Relationship Id="rId58" Type="http://schemas.openxmlformats.org/officeDocument/2006/relationships/customXml" Target="../ink/ink2771.xml"/><Relationship Id="rId74" Type="http://schemas.openxmlformats.org/officeDocument/2006/relationships/customXml" Target="../ink/ink2779.xml"/><Relationship Id="rId79" Type="http://schemas.openxmlformats.org/officeDocument/2006/relationships/image" Target="../media/image1543.png"/><Relationship Id="rId102" Type="http://schemas.openxmlformats.org/officeDocument/2006/relationships/customXml" Target="../ink/ink2793.xml"/><Relationship Id="rId123" Type="http://schemas.openxmlformats.org/officeDocument/2006/relationships/image" Target="../media/image1565.png"/><Relationship Id="rId5" Type="http://schemas.openxmlformats.org/officeDocument/2006/relationships/image" Target="../media/image1506.png"/><Relationship Id="rId90" Type="http://schemas.openxmlformats.org/officeDocument/2006/relationships/customXml" Target="../ink/ink2787.xml"/><Relationship Id="rId95" Type="http://schemas.openxmlformats.org/officeDocument/2006/relationships/image" Target="../media/image1551.png"/><Relationship Id="rId22" Type="http://schemas.openxmlformats.org/officeDocument/2006/relationships/customXml" Target="../ink/ink2753.xml"/><Relationship Id="rId27" Type="http://schemas.openxmlformats.org/officeDocument/2006/relationships/image" Target="../media/image1517.png"/><Relationship Id="rId43" Type="http://schemas.openxmlformats.org/officeDocument/2006/relationships/image" Target="../media/image1525.png"/><Relationship Id="rId48" Type="http://schemas.openxmlformats.org/officeDocument/2006/relationships/customXml" Target="../ink/ink2766.xml"/><Relationship Id="rId64" Type="http://schemas.openxmlformats.org/officeDocument/2006/relationships/customXml" Target="../ink/ink2774.xml"/><Relationship Id="rId69" Type="http://schemas.openxmlformats.org/officeDocument/2006/relationships/image" Target="../media/image1538.png"/><Relationship Id="rId113" Type="http://schemas.openxmlformats.org/officeDocument/2006/relationships/image" Target="../media/image1560.png"/><Relationship Id="rId118" Type="http://schemas.openxmlformats.org/officeDocument/2006/relationships/customXml" Target="../ink/ink2801.xml"/><Relationship Id="rId80" Type="http://schemas.openxmlformats.org/officeDocument/2006/relationships/customXml" Target="../ink/ink2782.xml"/><Relationship Id="rId85" Type="http://schemas.openxmlformats.org/officeDocument/2006/relationships/image" Target="../media/image1546.png"/><Relationship Id="rId12" Type="http://schemas.openxmlformats.org/officeDocument/2006/relationships/customXml" Target="../ink/ink2748.xml"/><Relationship Id="rId17" Type="http://schemas.openxmlformats.org/officeDocument/2006/relationships/image" Target="../media/image1512.png"/><Relationship Id="rId33" Type="http://schemas.openxmlformats.org/officeDocument/2006/relationships/image" Target="../media/image1520.png"/><Relationship Id="rId38" Type="http://schemas.openxmlformats.org/officeDocument/2006/relationships/customXml" Target="../ink/ink2761.xml"/><Relationship Id="rId59" Type="http://schemas.openxmlformats.org/officeDocument/2006/relationships/image" Target="../media/image1533.png"/><Relationship Id="rId103" Type="http://schemas.openxmlformats.org/officeDocument/2006/relationships/image" Target="../media/image1555.png"/><Relationship Id="rId108" Type="http://schemas.openxmlformats.org/officeDocument/2006/relationships/customXml" Target="../ink/ink2796.xml"/><Relationship Id="rId124" Type="http://schemas.openxmlformats.org/officeDocument/2006/relationships/customXml" Target="../ink/ink2804.xml"/><Relationship Id="rId54" Type="http://schemas.openxmlformats.org/officeDocument/2006/relationships/customXml" Target="../ink/ink2769.xml"/><Relationship Id="rId70" Type="http://schemas.openxmlformats.org/officeDocument/2006/relationships/customXml" Target="../ink/ink2777.xml"/><Relationship Id="rId75" Type="http://schemas.openxmlformats.org/officeDocument/2006/relationships/image" Target="../media/image1541.png"/><Relationship Id="rId91" Type="http://schemas.openxmlformats.org/officeDocument/2006/relationships/image" Target="../media/image1549.png"/><Relationship Id="rId96" Type="http://schemas.openxmlformats.org/officeDocument/2006/relationships/customXml" Target="../ink/ink2790.xml"/><Relationship Id="rId1" Type="http://schemas.openxmlformats.org/officeDocument/2006/relationships/slideLayout" Target="../slideLayouts/slideLayout3.xml"/><Relationship Id="rId6" Type="http://schemas.openxmlformats.org/officeDocument/2006/relationships/customXml" Target="../ink/ink2745.xml"/><Relationship Id="rId23" Type="http://schemas.openxmlformats.org/officeDocument/2006/relationships/image" Target="../media/image1515.png"/><Relationship Id="rId28" Type="http://schemas.openxmlformats.org/officeDocument/2006/relationships/customXml" Target="../ink/ink2756.xml"/><Relationship Id="rId49" Type="http://schemas.openxmlformats.org/officeDocument/2006/relationships/image" Target="../media/image1528.png"/><Relationship Id="rId114" Type="http://schemas.openxmlformats.org/officeDocument/2006/relationships/customXml" Target="../ink/ink2799.xml"/><Relationship Id="rId119" Type="http://schemas.openxmlformats.org/officeDocument/2006/relationships/image" Target="../media/image1563.png"/><Relationship Id="rId44" Type="http://schemas.openxmlformats.org/officeDocument/2006/relationships/customXml" Target="../ink/ink2764.xml"/><Relationship Id="rId60" Type="http://schemas.openxmlformats.org/officeDocument/2006/relationships/customXml" Target="../ink/ink2772.xml"/><Relationship Id="rId65" Type="http://schemas.openxmlformats.org/officeDocument/2006/relationships/image" Target="../media/image1536.png"/><Relationship Id="rId81" Type="http://schemas.openxmlformats.org/officeDocument/2006/relationships/image" Target="../media/image1544.png"/><Relationship Id="rId86" Type="http://schemas.openxmlformats.org/officeDocument/2006/relationships/customXml" Target="../ink/ink2785.xml"/><Relationship Id="rId13" Type="http://schemas.openxmlformats.org/officeDocument/2006/relationships/image" Target="../media/image1510.png"/><Relationship Id="rId18" Type="http://schemas.openxmlformats.org/officeDocument/2006/relationships/customXml" Target="../ink/ink2751.xml"/><Relationship Id="rId39" Type="http://schemas.openxmlformats.org/officeDocument/2006/relationships/image" Target="../media/image1523.png"/><Relationship Id="rId109" Type="http://schemas.openxmlformats.org/officeDocument/2006/relationships/image" Target="../media/image1558.png"/><Relationship Id="rId34" Type="http://schemas.openxmlformats.org/officeDocument/2006/relationships/customXml" Target="../ink/ink2759.xml"/><Relationship Id="rId50" Type="http://schemas.openxmlformats.org/officeDocument/2006/relationships/customXml" Target="../ink/ink2767.xml"/><Relationship Id="rId55" Type="http://schemas.openxmlformats.org/officeDocument/2006/relationships/image" Target="../media/image1531.png"/><Relationship Id="rId76" Type="http://schemas.openxmlformats.org/officeDocument/2006/relationships/customXml" Target="../ink/ink2780.xml"/><Relationship Id="rId97" Type="http://schemas.openxmlformats.org/officeDocument/2006/relationships/image" Target="../media/image1552.png"/><Relationship Id="rId104" Type="http://schemas.openxmlformats.org/officeDocument/2006/relationships/customXml" Target="../ink/ink2794.xml"/><Relationship Id="rId120" Type="http://schemas.openxmlformats.org/officeDocument/2006/relationships/customXml" Target="../ink/ink2802.xml"/><Relationship Id="rId125" Type="http://schemas.openxmlformats.org/officeDocument/2006/relationships/image" Target="../media/image1566.png"/><Relationship Id="rId7" Type="http://schemas.openxmlformats.org/officeDocument/2006/relationships/image" Target="../media/image1507.png"/><Relationship Id="rId71" Type="http://schemas.openxmlformats.org/officeDocument/2006/relationships/image" Target="../media/image1539.png"/><Relationship Id="rId92" Type="http://schemas.openxmlformats.org/officeDocument/2006/relationships/customXml" Target="../ink/ink2788.xml"/><Relationship Id="rId2" Type="http://schemas.openxmlformats.org/officeDocument/2006/relationships/customXml" Target="../ink/ink2743.xml"/><Relationship Id="rId29" Type="http://schemas.openxmlformats.org/officeDocument/2006/relationships/image" Target="../media/image1518.png"/><Relationship Id="rId24" Type="http://schemas.openxmlformats.org/officeDocument/2006/relationships/customXml" Target="../ink/ink2754.xml"/><Relationship Id="rId40" Type="http://schemas.openxmlformats.org/officeDocument/2006/relationships/customXml" Target="../ink/ink2762.xml"/><Relationship Id="rId45" Type="http://schemas.openxmlformats.org/officeDocument/2006/relationships/image" Target="../media/image1526.png"/><Relationship Id="rId66" Type="http://schemas.openxmlformats.org/officeDocument/2006/relationships/customXml" Target="../ink/ink2775.xml"/><Relationship Id="rId87" Type="http://schemas.openxmlformats.org/officeDocument/2006/relationships/image" Target="../media/image1547.png"/><Relationship Id="rId110" Type="http://schemas.openxmlformats.org/officeDocument/2006/relationships/customXml" Target="../ink/ink2797.xml"/><Relationship Id="rId115" Type="http://schemas.openxmlformats.org/officeDocument/2006/relationships/image" Target="../media/image1561.png"/><Relationship Id="rId61" Type="http://schemas.openxmlformats.org/officeDocument/2006/relationships/image" Target="../media/image1534.png"/><Relationship Id="rId82" Type="http://schemas.openxmlformats.org/officeDocument/2006/relationships/customXml" Target="../ink/ink2783.xml"/><Relationship Id="rId19" Type="http://schemas.openxmlformats.org/officeDocument/2006/relationships/image" Target="../media/image1513.png"/><Relationship Id="rId14" Type="http://schemas.openxmlformats.org/officeDocument/2006/relationships/customXml" Target="../ink/ink2749.xml"/><Relationship Id="rId30" Type="http://schemas.openxmlformats.org/officeDocument/2006/relationships/customXml" Target="../ink/ink2757.xml"/><Relationship Id="rId35" Type="http://schemas.openxmlformats.org/officeDocument/2006/relationships/image" Target="../media/image1521.png"/><Relationship Id="rId56" Type="http://schemas.openxmlformats.org/officeDocument/2006/relationships/customXml" Target="../ink/ink2770.xml"/><Relationship Id="rId77" Type="http://schemas.openxmlformats.org/officeDocument/2006/relationships/image" Target="../media/image1542.png"/><Relationship Id="rId100" Type="http://schemas.openxmlformats.org/officeDocument/2006/relationships/customXml" Target="../ink/ink2792.xml"/><Relationship Id="rId105" Type="http://schemas.openxmlformats.org/officeDocument/2006/relationships/image" Target="../media/image1556.png"/><Relationship Id="rId8" Type="http://schemas.openxmlformats.org/officeDocument/2006/relationships/customXml" Target="../ink/ink2746.xml"/><Relationship Id="rId51" Type="http://schemas.openxmlformats.org/officeDocument/2006/relationships/image" Target="../media/image1529.png"/><Relationship Id="rId72" Type="http://schemas.openxmlformats.org/officeDocument/2006/relationships/customXml" Target="../ink/ink2778.xml"/><Relationship Id="rId93" Type="http://schemas.openxmlformats.org/officeDocument/2006/relationships/image" Target="../media/image1550.png"/><Relationship Id="rId98" Type="http://schemas.openxmlformats.org/officeDocument/2006/relationships/customXml" Target="../ink/ink2791.xml"/><Relationship Id="rId121" Type="http://schemas.openxmlformats.org/officeDocument/2006/relationships/image" Target="../media/image1564.png"/><Relationship Id="rId3" Type="http://schemas.openxmlformats.org/officeDocument/2006/relationships/image" Target="../media/image1505.png"/><Relationship Id="rId25" Type="http://schemas.openxmlformats.org/officeDocument/2006/relationships/image" Target="../media/image1516.png"/><Relationship Id="rId46" Type="http://schemas.openxmlformats.org/officeDocument/2006/relationships/customXml" Target="../ink/ink2765.xml"/><Relationship Id="rId67" Type="http://schemas.openxmlformats.org/officeDocument/2006/relationships/image" Target="../media/image1537.png"/><Relationship Id="rId116" Type="http://schemas.openxmlformats.org/officeDocument/2006/relationships/customXml" Target="../ink/ink2800.xml"/><Relationship Id="rId20" Type="http://schemas.openxmlformats.org/officeDocument/2006/relationships/customXml" Target="../ink/ink2752.xml"/><Relationship Id="rId41" Type="http://schemas.openxmlformats.org/officeDocument/2006/relationships/image" Target="../media/image1524.png"/><Relationship Id="rId62" Type="http://schemas.openxmlformats.org/officeDocument/2006/relationships/customXml" Target="../ink/ink2773.xml"/><Relationship Id="rId83" Type="http://schemas.openxmlformats.org/officeDocument/2006/relationships/image" Target="../media/image1545.png"/><Relationship Id="rId88" Type="http://schemas.openxmlformats.org/officeDocument/2006/relationships/customXml" Target="../ink/ink2786.xml"/><Relationship Id="rId111" Type="http://schemas.openxmlformats.org/officeDocument/2006/relationships/image" Target="../media/image1559.png"/><Relationship Id="rId15" Type="http://schemas.openxmlformats.org/officeDocument/2006/relationships/image" Target="../media/image1511.png"/><Relationship Id="rId36" Type="http://schemas.openxmlformats.org/officeDocument/2006/relationships/customXml" Target="../ink/ink2760.xml"/><Relationship Id="rId57" Type="http://schemas.openxmlformats.org/officeDocument/2006/relationships/image" Target="../media/image1532.png"/><Relationship Id="rId106" Type="http://schemas.openxmlformats.org/officeDocument/2006/relationships/customXml" Target="../ink/ink2795.xml"/><Relationship Id="rId10" Type="http://schemas.openxmlformats.org/officeDocument/2006/relationships/customXml" Target="../ink/ink2747.xml"/><Relationship Id="rId31" Type="http://schemas.openxmlformats.org/officeDocument/2006/relationships/image" Target="../media/image1519.png"/><Relationship Id="rId52" Type="http://schemas.openxmlformats.org/officeDocument/2006/relationships/customXml" Target="../ink/ink2768.xml"/><Relationship Id="rId73" Type="http://schemas.openxmlformats.org/officeDocument/2006/relationships/image" Target="../media/image1540.png"/><Relationship Id="rId78" Type="http://schemas.openxmlformats.org/officeDocument/2006/relationships/customXml" Target="../ink/ink2781.xml"/><Relationship Id="rId94" Type="http://schemas.openxmlformats.org/officeDocument/2006/relationships/customXml" Target="../ink/ink2789.xml"/><Relationship Id="rId99" Type="http://schemas.openxmlformats.org/officeDocument/2006/relationships/image" Target="../media/image1553.png"/><Relationship Id="rId101" Type="http://schemas.openxmlformats.org/officeDocument/2006/relationships/image" Target="../media/image1554.png"/><Relationship Id="rId122" Type="http://schemas.openxmlformats.org/officeDocument/2006/relationships/customXml" Target="../ink/ink2803.xml"/><Relationship Id="rId4" Type="http://schemas.openxmlformats.org/officeDocument/2006/relationships/customXml" Target="../ink/ink2744.xml"/><Relationship Id="rId9" Type="http://schemas.openxmlformats.org/officeDocument/2006/relationships/image" Target="../media/image1508.png"/></Relationships>
</file>

<file path=ppt/slides/_rels/slide3.xml.rels><?xml version="1.0" encoding="UTF-8" standalone="yes"?>
<Relationships xmlns="http://schemas.openxmlformats.org/package/2006/relationships"><Relationship Id="rId117" Type="http://schemas.openxmlformats.org/officeDocument/2006/relationships/image" Target="../media/image365.png"/><Relationship Id="rId299" Type="http://schemas.openxmlformats.org/officeDocument/2006/relationships/image" Target="../media/image454.png"/><Relationship Id="rId21" Type="http://schemas.openxmlformats.org/officeDocument/2006/relationships/image" Target="../media/image317.png"/><Relationship Id="rId63" Type="http://schemas.openxmlformats.org/officeDocument/2006/relationships/image" Target="../media/image338.png"/><Relationship Id="rId159" Type="http://schemas.openxmlformats.org/officeDocument/2006/relationships/image" Target="../media/image386.png"/><Relationship Id="rId324" Type="http://schemas.openxmlformats.org/officeDocument/2006/relationships/customXml" Target="../ink/ink467.xml"/><Relationship Id="rId366" Type="http://schemas.openxmlformats.org/officeDocument/2006/relationships/customXml" Target="../ink/ink488.xml"/><Relationship Id="rId170" Type="http://schemas.openxmlformats.org/officeDocument/2006/relationships/customXml" Target="../ink/ink390.xml"/><Relationship Id="rId226" Type="http://schemas.openxmlformats.org/officeDocument/2006/relationships/customXml" Target="../ink/ink418.xml"/><Relationship Id="rId268" Type="http://schemas.openxmlformats.org/officeDocument/2006/relationships/customXml" Target="../ink/ink439.xml"/><Relationship Id="rId32" Type="http://schemas.openxmlformats.org/officeDocument/2006/relationships/customXml" Target="../ink/ink321.xml"/><Relationship Id="rId74" Type="http://schemas.openxmlformats.org/officeDocument/2006/relationships/customXml" Target="../ink/ink342.xml"/><Relationship Id="rId128" Type="http://schemas.openxmlformats.org/officeDocument/2006/relationships/customXml" Target="../ink/ink369.xml"/><Relationship Id="rId335" Type="http://schemas.openxmlformats.org/officeDocument/2006/relationships/image" Target="../media/image472.png"/><Relationship Id="rId377" Type="http://schemas.openxmlformats.org/officeDocument/2006/relationships/image" Target="../media/image492.png"/><Relationship Id="rId5" Type="http://schemas.openxmlformats.org/officeDocument/2006/relationships/image" Target="../media/image309.png"/><Relationship Id="rId181" Type="http://schemas.openxmlformats.org/officeDocument/2006/relationships/image" Target="../media/image395.png"/><Relationship Id="rId237" Type="http://schemas.openxmlformats.org/officeDocument/2006/relationships/image" Target="../media/image423.png"/><Relationship Id="rId402" Type="http://schemas.openxmlformats.org/officeDocument/2006/relationships/customXml" Target="../ink/ink506.xml"/><Relationship Id="rId279" Type="http://schemas.openxmlformats.org/officeDocument/2006/relationships/image" Target="../media/image444.png"/><Relationship Id="rId43" Type="http://schemas.openxmlformats.org/officeDocument/2006/relationships/image" Target="../media/image328.png"/><Relationship Id="rId139" Type="http://schemas.openxmlformats.org/officeDocument/2006/relationships/image" Target="../media/image376.png"/><Relationship Id="rId290" Type="http://schemas.openxmlformats.org/officeDocument/2006/relationships/customXml" Target="../ink/ink450.xml"/><Relationship Id="rId304" Type="http://schemas.openxmlformats.org/officeDocument/2006/relationships/customXml" Target="../ink/ink457.xml"/><Relationship Id="rId346" Type="http://schemas.openxmlformats.org/officeDocument/2006/relationships/customXml" Target="../ink/ink478.xml"/><Relationship Id="rId388" Type="http://schemas.openxmlformats.org/officeDocument/2006/relationships/customXml" Target="../ink/ink499.xml"/><Relationship Id="rId85" Type="http://schemas.openxmlformats.org/officeDocument/2006/relationships/image" Target="../media/image349.png"/><Relationship Id="rId150" Type="http://schemas.openxmlformats.org/officeDocument/2006/relationships/customXml" Target="../ink/ink380.xml"/><Relationship Id="rId192" Type="http://schemas.openxmlformats.org/officeDocument/2006/relationships/customXml" Target="../ink/ink401.xml"/><Relationship Id="rId206" Type="http://schemas.openxmlformats.org/officeDocument/2006/relationships/customXml" Target="../ink/ink408.xml"/><Relationship Id="rId413" Type="http://schemas.openxmlformats.org/officeDocument/2006/relationships/image" Target="../media/image510.png"/><Relationship Id="rId248" Type="http://schemas.openxmlformats.org/officeDocument/2006/relationships/customXml" Target="../ink/ink429.xml"/><Relationship Id="rId12" Type="http://schemas.openxmlformats.org/officeDocument/2006/relationships/customXml" Target="../ink/ink311.xml"/><Relationship Id="rId108" Type="http://schemas.openxmlformats.org/officeDocument/2006/relationships/customXml" Target="../ink/ink359.xml"/><Relationship Id="rId315" Type="http://schemas.openxmlformats.org/officeDocument/2006/relationships/image" Target="../media/image462.png"/><Relationship Id="rId357" Type="http://schemas.openxmlformats.org/officeDocument/2006/relationships/image" Target="../media/image482.png"/><Relationship Id="rId54" Type="http://schemas.openxmlformats.org/officeDocument/2006/relationships/customXml" Target="../ink/ink332.xml"/><Relationship Id="rId96" Type="http://schemas.openxmlformats.org/officeDocument/2006/relationships/customXml" Target="../ink/ink353.xml"/><Relationship Id="rId161" Type="http://schemas.openxmlformats.org/officeDocument/2006/relationships/image" Target="../media/image387.png"/><Relationship Id="rId217" Type="http://schemas.openxmlformats.org/officeDocument/2006/relationships/image" Target="../media/image413.png"/><Relationship Id="rId399" Type="http://schemas.openxmlformats.org/officeDocument/2006/relationships/image" Target="../media/image503.png"/><Relationship Id="rId259" Type="http://schemas.openxmlformats.org/officeDocument/2006/relationships/image" Target="../media/image434.png"/><Relationship Id="rId23" Type="http://schemas.openxmlformats.org/officeDocument/2006/relationships/image" Target="../media/image318.png"/><Relationship Id="rId119" Type="http://schemas.openxmlformats.org/officeDocument/2006/relationships/image" Target="../media/image366.png"/><Relationship Id="rId270" Type="http://schemas.openxmlformats.org/officeDocument/2006/relationships/customXml" Target="../ink/ink440.xml"/><Relationship Id="rId326" Type="http://schemas.openxmlformats.org/officeDocument/2006/relationships/customXml" Target="../ink/ink468.xml"/><Relationship Id="rId65" Type="http://schemas.openxmlformats.org/officeDocument/2006/relationships/image" Target="../media/image339.png"/><Relationship Id="rId130" Type="http://schemas.openxmlformats.org/officeDocument/2006/relationships/customXml" Target="../ink/ink370.xml"/><Relationship Id="rId368" Type="http://schemas.openxmlformats.org/officeDocument/2006/relationships/customXml" Target="../ink/ink489.xml"/><Relationship Id="rId172" Type="http://schemas.openxmlformats.org/officeDocument/2006/relationships/customXml" Target="../ink/ink391.xml"/><Relationship Id="rId228" Type="http://schemas.openxmlformats.org/officeDocument/2006/relationships/customXml" Target="../ink/ink419.xml"/><Relationship Id="rId281" Type="http://schemas.openxmlformats.org/officeDocument/2006/relationships/image" Target="../media/image445.png"/><Relationship Id="rId337" Type="http://schemas.openxmlformats.org/officeDocument/2006/relationships/image" Target="../media/image277.png"/><Relationship Id="rId34" Type="http://schemas.openxmlformats.org/officeDocument/2006/relationships/customXml" Target="../ink/ink322.xml"/><Relationship Id="rId76" Type="http://schemas.openxmlformats.org/officeDocument/2006/relationships/customXml" Target="../ink/ink343.xml"/><Relationship Id="rId141" Type="http://schemas.openxmlformats.org/officeDocument/2006/relationships/image" Target="../media/image377.png"/><Relationship Id="rId379" Type="http://schemas.openxmlformats.org/officeDocument/2006/relationships/image" Target="../media/image493.png"/><Relationship Id="rId7" Type="http://schemas.openxmlformats.org/officeDocument/2006/relationships/image" Target="../media/image310.png"/><Relationship Id="rId183" Type="http://schemas.openxmlformats.org/officeDocument/2006/relationships/image" Target="../media/image396.png"/><Relationship Id="rId239" Type="http://schemas.openxmlformats.org/officeDocument/2006/relationships/image" Target="../media/image424.png"/><Relationship Id="rId390" Type="http://schemas.openxmlformats.org/officeDocument/2006/relationships/customXml" Target="../ink/ink500.xml"/><Relationship Id="rId404" Type="http://schemas.openxmlformats.org/officeDocument/2006/relationships/customXml" Target="../ink/ink507.xml"/><Relationship Id="rId250" Type="http://schemas.openxmlformats.org/officeDocument/2006/relationships/customXml" Target="../ink/ink430.xml"/><Relationship Id="rId292" Type="http://schemas.openxmlformats.org/officeDocument/2006/relationships/customXml" Target="../ink/ink451.xml"/><Relationship Id="rId306" Type="http://schemas.openxmlformats.org/officeDocument/2006/relationships/customXml" Target="../ink/ink458.xml"/><Relationship Id="rId45" Type="http://schemas.openxmlformats.org/officeDocument/2006/relationships/image" Target="../media/image329.png"/><Relationship Id="rId87" Type="http://schemas.openxmlformats.org/officeDocument/2006/relationships/image" Target="../media/image350.png"/><Relationship Id="rId110" Type="http://schemas.openxmlformats.org/officeDocument/2006/relationships/customXml" Target="../ink/ink360.xml"/><Relationship Id="rId348" Type="http://schemas.openxmlformats.org/officeDocument/2006/relationships/customXml" Target="../ink/ink479.xml"/><Relationship Id="rId152" Type="http://schemas.openxmlformats.org/officeDocument/2006/relationships/customXml" Target="../ink/ink381.xml"/><Relationship Id="rId194" Type="http://schemas.openxmlformats.org/officeDocument/2006/relationships/customXml" Target="../ink/ink402.xml"/><Relationship Id="rId208" Type="http://schemas.openxmlformats.org/officeDocument/2006/relationships/customXml" Target="../ink/ink409.xml"/><Relationship Id="rId415" Type="http://schemas.openxmlformats.org/officeDocument/2006/relationships/image" Target="../media/image511.png"/><Relationship Id="rId261" Type="http://schemas.openxmlformats.org/officeDocument/2006/relationships/image" Target="../media/image435.png"/><Relationship Id="rId14" Type="http://schemas.openxmlformats.org/officeDocument/2006/relationships/customXml" Target="../ink/ink312.xml"/><Relationship Id="rId56" Type="http://schemas.openxmlformats.org/officeDocument/2006/relationships/customXml" Target="../ink/ink333.xml"/><Relationship Id="rId317" Type="http://schemas.openxmlformats.org/officeDocument/2006/relationships/image" Target="../media/image463.png"/><Relationship Id="rId359" Type="http://schemas.openxmlformats.org/officeDocument/2006/relationships/image" Target="../media/image483.png"/><Relationship Id="rId98" Type="http://schemas.openxmlformats.org/officeDocument/2006/relationships/customXml" Target="../ink/ink354.xml"/><Relationship Id="rId121" Type="http://schemas.openxmlformats.org/officeDocument/2006/relationships/image" Target="../media/image367.png"/><Relationship Id="rId163" Type="http://schemas.openxmlformats.org/officeDocument/2006/relationships/image" Target="../media/image388.png"/><Relationship Id="rId219" Type="http://schemas.openxmlformats.org/officeDocument/2006/relationships/image" Target="../media/image414.png"/><Relationship Id="rId370" Type="http://schemas.openxmlformats.org/officeDocument/2006/relationships/customXml" Target="../ink/ink490.xml"/><Relationship Id="rId230" Type="http://schemas.openxmlformats.org/officeDocument/2006/relationships/customXml" Target="../ink/ink420.xml"/><Relationship Id="rId25" Type="http://schemas.openxmlformats.org/officeDocument/2006/relationships/image" Target="../media/image319.png"/><Relationship Id="rId67" Type="http://schemas.openxmlformats.org/officeDocument/2006/relationships/image" Target="../media/image340.png"/><Relationship Id="rId272" Type="http://schemas.openxmlformats.org/officeDocument/2006/relationships/customXml" Target="../ink/ink441.xml"/><Relationship Id="rId328" Type="http://schemas.openxmlformats.org/officeDocument/2006/relationships/customXml" Target="../ink/ink469.xml"/><Relationship Id="rId132" Type="http://schemas.openxmlformats.org/officeDocument/2006/relationships/customXml" Target="../ink/ink371.xml"/><Relationship Id="rId174" Type="http://schemas.openxmlformats.org/officeDocument/2006/relationships/customXml" Target="../ink/ink392.xml"/><Relationship Id="rId381" Type="http://schemas.openxmlformats.org/officeDocument/2006/relationships/image" Target="../media/image494.png"/><Relationship Id="rId241" Type="http://schemas.openxmlformats.org/officeDocument/2006/relationships/image" Target="../media/image425.png"/><Relationship Id="rId36" Type="http://schemas.openxmlformats.org/officeDocument/2006/relationships/customXml" Target="../ink/ink323.xml"/><Relationship Id="rId283" Type="http://schemas.openxmlformats.org/officeDocument/2006/relationships/image" Target="../media/image446.png"/><Relationship Id="rId339" Type="http://schemas.openxmlformats.org/officeDocument/2006/relationships/image" Target="../media/image473.png"/><Relationship Id="rId78" Type="http://schemas.openxmlformats.org/officeDocument/2006/relationships/customXml" Target="../ink/ink344.xml"/><Relationship Id="rId101" Type="http://schemas.openxmlformats.org/officeDocument/2006/relationships/image" Target="../media/image357.png"/><Relationship Id="rId143" Type="http://schemas.openxmlformats.org/officeDocument/2006/relationships/image" Target="../media/image378.png"/><Relationship Id="rId185" Type="http://schemas.openxmlformats.org/officeDocument/2006/relationships/image" Target="../media/image397.png"/><Relationship Id="rId350" Type="http://schemas.openxmlformats.org/officeDocument/2006/relationships/customXml" Target="../ink/ink480.xml"/><Relationship Id="rId406" Type="http://schemas.openxmlformats.org/officeDocument/2006/relationships/customXml" Target="../ink/ink508.xml"/><Relationship Id="rId9" Type="http://schemas.openxmlformats.org/officeDocument/2006/relationships/image" Target="../media/image311.png"/><Relationship Id="rId210" Type="http://schemas.openxmlformats.org/officeDocument/2006/relationships/customXml" Target="../ink/ink410.xml"/><Relationship Id="rId392" Type="http://schemas.openxmlformats.org/officeDocument/2006/relationships/customXml" Target="../ink/ink501.xml"/><Relationship Id="rId252" Type="http://schemas.openxmlformats.org/officeDocument/2006/relationships/customXml" Target="../ink/ink431.xml"/><Relationship Id="rId294" Type="http://schemas.openxmlformats.org/officeDocument/2006/relationships/customXml" Target="../ink/ink452.xml"/><Relationship Id="rId308" Type="http://schemas.openxmlformats.org/officeDocument/2006/relationships/customXml" Target="../ink/ink459.xml"/><Relationship Id="rId47" Type="http://schemas.openxmlformats.org/officeDocument/2006/relationships/image" Target="../media/image330.png"/><Relationship Id="rId89" Type="http://schemas.openxmlformats.org/officeDocument/2006/relationships/image" Target="../media/image351.png"/><Relationship Id="rId112" Type="http://schemas.openxmlformats.org/officeDocument/2006/relationships/customXml" Target="../ink/ink361.xml"/><Relationship Id="rId154" Type="http://schemas.openxmlformats.org/officeDocument/2006/relationships/customXml" Target="../ink/ink382.xml"/><Relationship Id="rId361" Type="http://schemas.openxmlformats.org/officeDocument/2006/relationships/image" Target="../media/image484.png"/><Relationship Id="rId196" Type="http://schemas.openxmlformats.org/officeDocument/2006/relationships/customXml" Target="../ink/ink403.xml"/><Relationship Id="rId417" Type="http://schemas.openxmlformats.org/officeDocument/2006/relationships/image" Target="../media/image512.png"/><Relationship Id="rId16" Type="http://schemas.openxmlformats.org/officeDocument/2006/relationships/customXml" Target="../ink/ink313.xml"/><Relationship Id="rId221" Type="http://schemas.openxmlformats.org/officeDocument/2006/relationships/image" Target="../media/image415.png"/><Relationship Id="rId263" Type="http://schemas.openxmlformats.org/officeDocument/2006/relationships/image" Target="../media/image436.png"/><Relationship Id="rId319" Type="http://schemas.openxmlformats.org/officeDocument/2006/relationships/image" Target="../media/image464.png"/><Relationship Id="rId58" Type="http://schemas.openxmlformats.org/officeDocument/2006/relationships/customXml" Target="../ink/ink334.xml"/><Relationship Id="rId123" Type="http://schemas.openxmlformats.org/officeDocument/2006/relationships/image" Target="../media/image368.png"/><Relationship Id="rId330" Type="http://schemas.openxmlformats.org/officeDocument/2006/relationships/customXml" Target="../ink/ink470.xml"/><Relationship Id="rId165" Type="http://schemas.openxmlformats.org/officeDocument/2006/relationships/image" Target="../media/image389.png"/><Relationship Id="rId372" Type="http://schemas.openxmlformats.org/officeDocument/2006/relationships/customXml" Target="../ink/ink491.xml"/><Relationship Id="rId232" Type="http://schemas.openxmlformats.org/officeDocument/2006/relationships/customXml" Target="../ink/ink421.xml"/><Relationship Id="rId274" Type="http://schemas.openxmlformats.org/officeDocument/2006/relationships/customXml" Target="../ink/ink442.xml"/><Relationship Id="rId27" Type="http://schemas.openxmlformats.org/officeDocument/2006/relationships/image" Target="../media/image320.png"/><Relationship Id="rId69" Type="http://schemas.openxmlformats.org/officeDocument/2006/relationships/image" Target="../media/image341.png"/><Relationship Id="rId134" Type="http://schemas.openxmlformats.org/officeDocument/2006/relationships/customXml" Target="../ink/ink372.xml"/><Relationship Id="rId80" Type="http://schemas.openxmlformats.org/officeDocument/2006/relationships/customXml" Target="../ink/ink345.xml"/><Relationship Id="rId176" Type="http://schemas.openxmlformats.org/officeDocument/2006/relationships/customXml" Target="../ink/ink393.xml"/><Relationship Id="rId341" Type="http://schemas.openxmlformats.org/officeDocument/2006/relationships/image" Target="../media/image474.png"/><Relationship Id="rId383" Type="http://schemas.openxmlformats.org/officeDocument/2006/relationships/image" Target="../media/image495.png"/><Relationship Id="rId201" Type="http://schemas.openxmlformats.org/officeDocument/2006/relationships/image" Target="../media/image405.png"/><Relationship Id="rId222" Type="http://schemas.openxmlformats.org/officeDocument/2006/relationships/customXml" Target="../ink/ink416.xml"/><Relationship Id="rId243" Type="http://schemas.openxmlformats.org/officeDocument/2006/relationships/image" Target="../media/image426.png"/><Relationship Id="rId264" Type="http://schemas.openxmlformats.org/officeDocument/2006/relationships/customXml" Target="../ink/ink437.xml"/><Relationship Id="rId285" Type="http://schemas.openxmlformats.org/officeDocument/2006/relationships/image" Target="../media/image447.png"/><Relationship Id="rId17" Type="http://schemas.openxmlformats.org/officeDocument/2006/relationships/image" Target="../media/image315.png"/><Relationship Id="rId38" Type="http://schemas.openxmlformats.org/officeDocument/2006/relationships/customXml" Target="../ink/ink324.xml"/><Relationship Id="rId59" Type="http://schemas.openxmlformats.org/officeDocument/2006/relationships/image" Target="../media/image336.png"/><Relationship Id="rId103" Type="http://schemas.openxmlformats.org/officeDocument/2006/relationships/image" Target="../media/image358.png"/><Relationship Id="rId124" Type="http://schemas.openxmlformats.org/officeDocument/2006/relationships/customXml" Target="../ink/ink367.xml"/><Relationship Id="rId310" Type="http://schemas.openxmlformats.org/officeDocument/2006/relationships/customXml" Target="../ink/ink460.xml"/><Relationship Id="rId70" Type="http://schemas.openxmlformats.org/officeDocument/2006/relationships/customXml" Target="../ink/ink340.xml"/><Relationship Id="rId91" Type="http://schemas.openxmlformats.org/officeDocument/2006/relationships/image" Target="../media/image352.png"/><Relationship Id="rId145" Type="http://schemas.openxmlformats.org/officeDocument/2006/relationships/image" Target="../media/image379.png"/><Relationship Id="rId166" Type="http://schemas.openxmlformats.org/officeDocument/2006/relationships/customXml" Target="../ink/ink388.xml"/><Relationship Id="rId187" Type="http://schemas.openxmlformats.org/officeDocument/2006/relationships/image" Target="../media/image398.png"/><Relationship Id="rId331" Type="http://schemas.openxmlformats.org/officeDocument/2006/relationships/image" Target="../media/image470.png"/><Relationship Id="rId352" Type="http://schemas.openxmlformats.org/officeDocument/2006/relationships/customXml" Target="../ink/ink481.xml"/><Relationship Id="rId373" Type="http://schemas.openxmlformats.org/officeDocument/2006/relationships/image" Target="../media/image490.png"/><Relationship Id="rId394" Type="http://schemas.openxmlformats.org/officeDocument/2006/relationships/customXml" Target="../ink/ink502.xml"/><Relationship Id="rId408" Type="http://schemas.openxmlformats.org/officeDocument/2006/relationships/customXml" Target="../ink/ink509.xml"/><Relationship Id="rId1" Type="http://schemas.openxmlformats.org/officeDocument/2006/relationships/slideLayout" Target="../slideLayouts/slideLayout3.xml"/><Relationship Id="rId212" Type="http://schemas.openxmlformats.org/officeDocument/2006/relationships/customXml" Target="../ink/ink411.xml"/><Relationship Id="rId233" Type="http://schemas.openxmlformats.org/officeDocument/2006/relationships/image" Target="../media/image421.png"/><Relationship Id="rId254" Type="http://schemas.openxmlformats.org/officeDocument/2006/relationships/customXml" Target="../ink/ink432.xml"/><Relationship Id="rId28" Type="http://schemas.openxmlformats.org/officeDocument/2006/relationships/customXml" Target="../ink/ink319.xml"/><Relationship Id="rId49" Type="http://schemas.openxmlformats.org/officeDocument/2006/relationships/image" Target="../media/image331.png"/><Relationship Id="rId114" Type="http://schemas.openxmlformats.org/officeDocument/2006/relationships/customXml" Target="../ink/ink362.xml"/><Relationship Id="rId275" Type="http://schemas.openxmlformats.org/officeDocument/2006/relationships/image" Target="../media/image442.png"/><Relationship Id="rId296" Type="http://schemas.openxmlformats.org/officeDocument/2006/relationships/customXml" Target="../ink/ink453.xml"/><Relationship Id="rId300" Type="http://schemas.openxmlformats.org/officeDocument/2006/relationships/customXml" Target="../ink/ink455.xml"/><Relationship Id="rId60" Type="http://schemas.openxmlformats.org/officeDocument/2006/relationships/customXml" Target="../ink/ink335.xml"/><Relationship Id="rId81" Type="http://schemas.openxmlformats.org/officeDocument/2006/relationships/image" Target="../media/image347.png"/><Relationship Id="rId135" Type="http://schemas.openxmlformats.org/officeDocument/2006/relationships/image" Target="../media/image374.png"/><Relationship Id="rId156" Type="http://schemas.openxmlformats.org/officeDocument/2006/relationships/customXml" Target="../ink/ink383.xml"/><Relationship Id="rId177" Type="http://schemas.openxmlformats.org/officeDocument/2006/relationships/image" Target="../media/image393.png"/><Relationship Id="rId198" Type="http://schemas.openxmlformats.org/officeDocument/2006/relationships/customXml" Target="../ink/ink404.xml"/><Relationship Id="rId321" Type="http://schemas.openxmlformats.org/officeDocument/2006/relationships/image" Target="../media/image465.png"/><Relationship Id="rId342" Type="http://schemas.openxmlformats.org/officeDocument/2006/relationships/customXml" Target="../ink/ink476.xml"/><Relationship Id="rId363" Type="http://schemas.openxmlformats.org/officeDocument/2006/relationships/image" Target="../media/image485.png"/><Relationship Id="rId384" Type="http://schemas.openxmlformats.org/officeDocument/2006/relationships/customXml" Target="../ink/ink497.xml"/><Relationship Id="rId202" Type="http://schemas.openxmlformats.org/officeDocument/2006/relationships/customXml" Target="../ink/ink406.xml"/><Relationship Id="rId223" Type="http://schemas.openxmlformats.org/officeDocument/2006/relationships/image" Target="../media/image416.png"/><Relationship Id="rId244" Type="http://schemas.openxmlformats.org/officeDocument/2006/relationships/customXml" Target="../ink/ink427.xml"/><Relationship Id="rId18" Type="http://schemas.openxmlformats.org/officeDocument/2006/relationships/customXml" Target="../ink/ink314.xml"/><Relationship Id="rId39" Type="http://schemas.openxmlformats.org/officeDocument/2006/relationships/image" Target="../media/image326.png"/><Relationship Id="rId265" Type="http://schemas.openxmlformats.org/officeDocument/2006/relationships/image" Target="../media/image437.png"/><Relationship Id="rId286" Type="http://schemas.openxmlformats.org/officeDocument/2006/relationships/customXml" Target="../ink/ink448.xml"/><Relationship Id="rId50" Type="http://schemas.openxmlformats.org/officeDocument/2006/relationships/customXml" Target="../ink/ink330.xml"/><Relationship Id="rId104" Type="http://schemas.openxmlformats.org/officeDocument/2006/relationships/customXml" Target="../ink/ink357.xml"/><Relationship Id="rId125" Type="http://schemas.openxmlformats.org/officeDocument/2006/relationships/image" Target="../media/image369.png"/><Relationship Id="rId146" Type="http://schemas.openxmlformats.org/officeDocument/2006/relationships/customXml" Target="../ink/ink378.xml"/><Relationship Id="rId167" Type="http://schemas.openxmlformats.org/officeDocument/2006/relationships/image" Target="../media/image24.png"/><Relationship Id="rId188" Type="http://schemas.openxmlformats.org/officeDocument/2006/relationships/customXml" Target="../ink/ink399.xml"/><Relationship Id="rId311" Type="http://schemas.openxmlformats.org/officeDocument/2006/relationships/image" Target="../media/image460.png"/><Relationship Id="rId332" Type="http://schemas.openxmlformats.org/officeDocument/2006/relationships/customXml" Target="../ink/ink471.xml"/><Relationship Id="rId353" Type="http://schemas.openxmlformats.org/officeDocument/2006/relationships/image" Target="../media/image480.png"/><Relationship Id="rId374" Type="http://schemas.openxmlformats.org/officeDocument/2006/relationships/customXml" Target="../ink/ink492.xml"/><Relationship Id="rId395" Type="http://schemas.openxmlformats.org/officeDocument/2006/relationships/image" Target="../media/image501.png"/><Relationship Id="rId409" Type="http://schemas.openxmlformats.org/officeDocument/2006/relationships/image" Target="../media/image508.png"/><Relationship Id="rId71" Type="http://schemas.openxmlformats.org/officeDocument/2006/relationships/image" Target="../media/image342.png"/><Relationship Id="rId92" Type="http://schemas.openxmlformats.org/officeDocument/2006/relationships/customXml" Target="../ink/ink351.xml"/><Relationship Id="rId213" Type="http://schemas.openxmlformats.org/officeDocument/2006/relationships/image" Target="../media/image411.png"/><Relationship Id="rId234" Type="http://schemas.openxmlformats.org/officeDocument/2006/relationships/customXml" Target="../ink/ink422.xml"/><Relationship Id="rId2" Type="http://schemas.openxmlformats.org/officeDocument/2006/relationships/customXml" Target="../ink/ink306.xml"/><Relationship Id="rId29" Type="http://schemas.openxmlformats.org/officeDocument/2006/relationships/image" Target="../media/image321.png"/><Relationship Id="rId255" Type="http://schemas.openxmlformats.org/officeDocument/2006/relationships/image" Target="../media/image432.png"/><Relationship Id="rId276" Type="http://schemas.openxmlformats.org/officeDocument/2006/relationships/customXml" Target="../ink/ink443.xml"/><Relationship Id="rId297" Type="http://schemas.openxmlformats.org/officeDocument/2006/relationships/image" Target="../media/image453.png"/><Relationship Id="rId40" Type="http://schemas.openxmlformats.org/officeDocument/2006/relationships/customXml" Target="../ink/ink325.xml"/><Relationship Id="rId115" Type="http://schemas.openxmlformats.org/officeDocument/2006/relationships/image" Target="../media/image364.png"/><Relationship Id="rId136" Type="http://schemas.openxmlformats.org/officeDocument/2006/relationships/customXml" Target="../ink/ink373.xml"/><Relationship Id="rId157" Type="http://schemas.openxmlformats.org/officeDocument/2006/relationships/image" Target="../media/image385.png"/><Relationship Id="rId178" Type="http://schemas.openxmlformats.org/officeDocument/2006/relationships/customXml" Target="../ink/ink394.xml"/><Relationship Id="rId301" Type="http://schemas.openxmlformats.org/officeDocument/2006/relationships/image" Target="../media/image455.png"/><Relationship Id="rId322" Type="http://schemas.openxmlformats.org/officeDocument/2006/relationships/customXml" Target="../ink/ink466.xml"/><Relationship Id="rId343" Type="http://schemas.openxmlformats.org/officeDocument/2006/relationships/image" Target="../media/image475.png"/><Relationship Id="rId364" Type="http://schemas.openxmlformats.org/officeDocument/2006/relationships/customXml" Target="../ink/ink487.xml"/><Relationship Id="rId61" Type="http://schemas.openxmlformats.org/officeDocument/2006/relationships/image" Target="../media/image337.png"/><Relationship Id="rId82" Type="http://schemas.openxmlformats.org/officeDocument/2006/relationships/customXml" Target="../ink/ink346.xml"/><Relationship Id="rId199" Type="http://schemas.openxmlformats.org/officeDocument/2006/relationships/image" Target="../media/image404.png"/><Relationship Id="rId203" Type="http://schemas.openxmlformats.org/officeDocument/2006/relationships/image" Target="../media/image406.png"/><Relationship Id="rId385" Type="http://schemas.openxmlformats.org/officeDocument/2006/relationships/image" Target="../media/image496.png"/><Relationship Id="rId19" Type="http://schemas.openxmlformats.org/officeDocument/2006/relationships/image" Target="../media/image316.png"/><Relationship Id="rId224" Type="http://schemas.openxmlformats.org/officeDocument/2006/relationships/customXml" Target="../ink/ink417.xml"/><Relationship Id="rId245" Type="http://schemas.openxmlformats.org/officeDocument/2006/relationships/image" Target="../media/image427.png"/><Relationship Id="rId266" Type="http://schemas.openxmlformats.org/officeDocument/2006/relationships/customXml" Target="../ink/ink438.xml"/><Relationship Id="rId287" Type="http://schemas.openxmlformats.org/officeDocument/2006/relationships/image" Target="../media/image448.png"/><Relationship Id="rId410" Type="http://schemas.openxmlformats.org/officeDocument/2006/relationships/customXml" Target="../ink/ink510.xml"/><Relationship Id="rId30" Type="http://schemas.openxmlformats.org/officeDocument/2006/relationships/customXml" Target="../ink/ink320.xml"/><Relationship Id="rId105" Type="http://schemas.openxmlformats.org/officeDocument/2006/relationships/image" Target="../media/image359.png"/><Relationship Id="rId126" Type="http://schemas.openxmlformats.org/officeDocument/2006/relationships/customXml" Target="../ink/ink368.xml"/><Relationship Id="rId147" Type="http://schemas.openxmlformats.org/officeDocument/2006/relationships/image" Target="../media/image380.png"/><Relationship Id="rId168" Type="http://schemas.openxmlformats.org/officeDocument/2006/relationships/customXml" Target="../ink/ink389.xml"/><Relationship Id="rId312" Type="http://schemas.openxmlformats.org/officeDocument/2006/relationships/customXml" Target="../ink/ink461.xml"/><Relationship Id="rId333" Type="http://schemas.openxmlformats.org/officeDocument/2006/relationships/image" Target="../media/image471.png"/><Relationship Id="rId354" Type="http://schemas.openxmlformats.org/officeDocument/2006/relationships/customXml" Target="../ink/ink482.xml"/><Relationship Id="rId51" Type="http://schemas.openxmlformats.org/officeDocument/2006/relationships/image" Target="../media/image332.png"/><Relationship Id="rId72" Type="http://schemas.openxmlformats.org/officeDocument/2006/relationships/customXml" Target="../ink/ink341.xml"/><Relationship Id="rId93" Type="http://schemas.openxmlformats.org/officeDocument/2006/relationships/image" Target="../media/image353.png"/><Relationship Id="rId189" Type="http://schemas.openxmlformats.org/officeDocument/2006/relationships/image" Target="../media/image399.png"/><Relationship Id="rId375" Type="http://schemas.openxmlformats.org/officeDocument/2006/relationships/image" Target="../media/image491.png"/><Relationship Id="rId396" Type="http://schemas.openxmlformats.org/officeDocument/2006/relationships/customXml" Target="../ink/ink503.xml"/><Relationship Id="rId3" Type="http://schemas.openxmlformats.org/officeDocument/2006/relationships/image" Target="../media/image308.png"/><Relationship Id="rId214" Type="http://schemas.openxmlformats.org/officeDocument/2006/relationships/customXml" Target="../ink/ink412.xml"/><Relationship Id="rId235" Type="http://schemas.openxmlformats.org/officeDocument/2006/relationships/image" Target="../media/image422.png"/><Relationship Id="rId256" Type="http://schemas.openxmlformats.org/officeDocument/2006/relationships/customXml" Target="../ink/ink433.xml"/><Relationship Id="rId277" Type="http://schemas.openxmlformats.org/officeDocument/2006/relationships/image" Target="../media/image443.png"/><Relationship Id="rId298" Type="http://schemas.openxmlformats.org/officeDocument/2006/relationships/customXml" Target="../ink/ink454.xml"/><Relationship Id="rId400" Type="http://schemas.openxmlformats.org/officeDocument/2006/relationships/customXml" Target="../ink/ink505.xml"/><Relationship Id="rId116" Type="http://schemas.openxmlformats.org/officeDocument/2006/relationships/customXml" Target="../ink/ink363.xml"/><Relationship Id="rId137" Type="http://schemas.openxmlformats.org/officeDocument/2006/relationships/image" Target="../media/image375.png"/><Relationship Id="rId158" Type="http://schemas.openxmlformats.org/officeDocument/2006/relationships/customXml" Target="../ink/ink384.xml"/><Relationship Id="rId302" Type="http://schemas.openxmlformats.org/officeDocument/2006/relationships/customXml" Target="../ink/ink456.xml"/><Relationship Id="rId323" Type="http://schemas.openxmlformats.org/officeDocument/2006/relationships/image" Target="../media/image466.png"/><Relationship Id="rId344" Type="http://schemas.openxmlformats.org/officeDocument/2006/relationships/customXml" Target="../ink/ink477.xml"/><Relationship Id="rId20" Type="http://schemas.openxmlformats.org/officeDocument/2006/relationships/customXml" Target="../ink/ink315.xml"/><Relationship Id="rId41" Type="http://schemas.openxmlformats.org/officeDocument/2006/relationships/image" Target="../media/image327.png"/><Relationship Id="rId62" Type="http://schemas.openxmlformats.org/officeDocument/2006/relationships/customXml" Target="../ink/ink336.xml"/><Relationship Id="rId83" Type="http://schemas.openxmlformats.org/officeDocument/2006/relationships/image" Target="../media/image348.png"/><Relationship Id="rId179" Type="http://schemas.openxmlformats.org/officeDocument/2006/relationships/image" Target="../media/image394.png"/><Relationship Id="rId365" Type="http://schemas.openxmlformats.org/officeDocument/2006/relationships/image" Target="../media/image486.png"/><Relationship Id="rId386" Type="http://schemas.openxmlformats.org/officeDocument/2006/relationships/customXml" Target="../ink/ink498.xml"/><Relationship Id="rId190" Type="http://schemas.openxmlformats.org/officeDocument/2006/relationships/customXml" Target="../ink/ink400.xml"/><Relationship Id="rId204" Type="http://schemas.openxmlformats.org/officeDocument/2006/relationships/customXml" Target="../ink/ink407.xml"/><Relationship Id="rId225" Type="http://schemas.openxmlformats.org/officeDocument/2006/relationships/image" Target="../media/image417.png"/><Relationship Id="rId246" Type="http://schemas.openxmlformats.org/officeDocument/2006/relationships/customXml" Target="../ink/ink428.xml"/><Relationship Id="rId267" Type="http://schemas.openxmlformats.org/officeDocument/2006/relationships/image" Target="../media/image438.png"/><Relationship Id="rId288" Type="http://schemas.openxmlformats.org/officeDocument/2006/relationships/customXml" Target="../ink/ink449.xml"/><Relationship Id="rId411" Type="http://schemas.openxmlformats.org/officeDocument/2006/relationships/image" Target="../media/image509.png"/><Relationship Id="rId106" Type="http://schemas.openxmlformats.org/officeDocument/2006/relationships/customXml" Target="../ink/ink358.xml"/><Relationship Id="rId127" Type="http://schemas.openxmlformats.org/officeDocument/2006/relationships/image" Target="../media/image370.png"/><Relationship Id="rId313" Type="http://schemas.openxmlformats.org/officeDocument/2006/relationships/image" Target="../media/image461.png"/><Relationship Id="rId10" Type="http://schemas.openxmlformats.org/officeDocument/2006/relationships/customXml" Target="../ink/ink310.xml"/><Relationship Id="rId31" Type="http://schemas.openxmlformats.org/officeDocument/2006/relationships/image" Target="../media/image322.png"/><Relationship Id="rId52" Type="http://schemas.openxmlformats.org/officeDocument/2006/relationships/customXml" Target="../ink/ink331.xml"/><Relationship Id="rId73" Type="http://schemas.openxmlformats.org/officeDocument/2006/relationships/image" Target="../media/image343.png"/><Relationship Id="rId94" Type="http://schemas.openxmlformats.org/officeDocument/2006/relationships/customXml" Target="../ink/ink352.xml"/><Relationship Id="rId148" Type="http://schemas.openxmlformats.org/officeDocument/2006/relationships/customXml" Target="../ink/ink379.xml"/><Relationship Id="rId169" Type="http://schemas.openxmlformats.org/officeDocument/2006/relationships/image" Target="../media/image390.png"/><Relationship Id="rId334" Type="http://schemas.openxmlformats.org/officeDocument/2006/relationships/customXml" Target="../ink/ink472.xml"/><Relationship Id="rId355" Type="http://schemas.openxmlformats.org/officeDocument/2006/relationships/image" Target="../media/image481.png"/><Relationship Id="rId376" Type="http://schemas.openxmlformats.org/officeDocument/2006/relationships/customXml" Target="../ink/ink493.xml"/><Relationship Id="rId397" Type="http://schemas.openxmlformats.org/officeDocument/2006/relationships/image" Target="../media/image502.png"/><Relationship Id="rId4" Type="http://schemas.openxmlformats.org/officeDocument/2006/relationships/customXml" Target="../ink/ink307.xml"/><Relationship Id="rId180" Type="http://schemas.openxmlformats.org/officeDocument/2006/relationships/customXml" Target="../ink/ink395.xml"/><Relationship Id="rId215" Type="http://schemas.openxmlformats.org/officeDocument/2006/relationships/image" Target="../media/image412.png"/><Relationship Id="rId236" Type="http://schemas.openxmlformats.org/officeDocument/2006/relationships/customXml" Target="../ink/ink423.xml"/><Relationship Id="rId257" Type="http://schemas.openxmlformats.org/officeDocument/2006/relationships/image" Target="../media/image433.png"/><Relationship Id="rId278" Type="http://schemas.openxmlformats.org/officeDocument/2006/relationships/customXml" Target="../ink/ink444.xml"/><Relationship Id="rId401" Type="http://schemas.openxmlformats.org/officeDocument/2006/relationships/image" Target="../media/image504.png"/><Relationship Id="rId303" Type="http://schemas.openxmlformats.org/officeDocument/2006/relationships/image" Target="../media/image456.png"/><Relationship Id="rId42" Type="http://schemas.openxmlformats.org/officeDocument/2006/relationships/customXml" Target="../ink/ink326.xml"/><Relationship Id="rId84" Type="http://schemas.openxmlformats.org/officeDocument/2006/relationships/customXml" Target="../ink/ink347.xml"/><Relationship Id="rId138" Type="http://schemas.openxmlformats.org/officeDocument/2006/relationships/customXml" Target="../ink/ink374.xml"/><Relationship Id="rId345" Type="http://schemas.openxmlformats.org/officeDocument/2006/relationships/image" Target="../media/image476.png"/><Relationship Id="rId387" Type="http://schemas.openxmlformats.org/officeDocument/2006/relationships/image" Target="../media/image497.png"/><Relationship Id="rId191" Type="http://schemas.openxmlformats.org/officeDocument/2006/relationships/image" Target="../media/image400.png"/><Relationship Id="rId205" Type="http://schemas.openxmlformats.org/officeDocument/2006/relationships/image" Target="../media/image407.png"/><Relationship Id="rId247" Type="http://schemas.openxmlformats.org/officeDocument/2006/relationships/image" Target="../media/image428.png"/><Relationship Id="rId412" Type="http://schemas.openxmlformats.org/officeDocument/2006/relationships/customXml" Target="../ink/ink511.xml"/><Relationship Id="rId107" Type="http://schemas.openxmlformats.org/officeDocument/2006/relationships/image" Target="../media/image360.png"/><Relationship Id="rId289" Type="http://schemas.openxmlformats.org/officeDocument/2006/relationships/image" Target="../media/image449.png"/><Relationship Id="rId11" Type="http://schemas.openxmlformats.org/officeDocument/2006/relationships/image" Target="../media/image312.png"/><Relationship Id="rId53" Type="http://schemas.openxmlformats.org/officeDocument/2006/relationships/image" Target="../media/image333.png"/><Relationship Id="rId149" Type="http://schemas.openxmlformats.org/officeDocument/2006/relationships/image" Target="../media/image381.png"/><Relationship Id="rId314" Type="http://schemas.openxmlformats.org/officeDocument/2006/relationships/customXml" Target="../ink/ink462.xml"/><Relationship Id="rId356" Type="http://schemas.openxmlformats.org/officeDocument/2006/relationships/customXml" Target="../ink/ink483.xml"/><Relationship Id="rId398" Type="http://schemas.openxmlformats.org/officeDocument/2006/relationships/customXml" Target="../ink/ink504.xml"/><Relationship Id="rId95" Type="http://schemas.openxmlformats.org/officeDocument/2006/relationships/image" Target="../media/image354.png"/><Relationship Id="rId160" Type="http://schemas.openxmlformats.org/officeDocument/2006/relationships/customXml" Target="../ink/ink385.xml"/><Relationship Id="rId216" Type="http://schemas.openxmlformats.org/officeDocument/2006/relationships/customXml" Target="../ink/ink413.xml"/><Relationship Id="rId258" Type="http://schemas.openxmlformats.org/officeDocument/2006/relationships/customXml" Target="../ink/ink434.xml"/><Relationship Id="rId22" Type="http://schemas.openxmlformats.org/officeDocument/2006/relationships/customXml" Target="../ink/ink316.xml"/><Relationship Id="rId64" Type="http://schemas.openxmlformats.org/officeDocument/2006/relationships/customXml" Target="../ink/ink337.xml"/><Relationship Id="rId118" Type="http://schemas.openxmlformats.org/officeDocument/2006/relationships/customXml" Target="../ink/ink364.xml"/><Relationship Id="rId325" Type="http://schemas.openxmlformats.org/officeDocument/2006/relationships/image" Target="../media/image467.png"/><Relationship Id="rId367" Type="http://schemas.openxmlformats.org/officeDocument/2006/relationships/image" Target="../media/image487.png"/><Relationship Id="rId171" Type="http://schemas.openxmlformats.org/officeDocument/2006/relationships/image" Target="../media/image23.png"/><Relationship Id="rId227" Type="http://schemas.openxmlformats.org/officeDocument/2006/relationships/image" Target="../media/image418.png"/><Relationship Id="rId269" Type="http://schemas.openxmlformats.org/officeDocument/2006/relationships/image" Target="../media/image439.png"/><Relationship Id="rId33" Type="http://schemas.openxmlformats.org/officeDocument/2006/relationships/image" Target="../media/image323.png"/><Relationship Id="rId129" Type="http://schemas.openxmlformats.org/officeDocument/2006/relationships/image" Target="../media/image371.png"/><Relationship Id="rId280" Type="http://schemas.openxmlformats.org/officeDocument/2006/relationships/customXml" Target="../ink/ink445.xml"/><Relationship Id="rId336" Type="http://schemas.openxmlformats.org/officeDocument/2006/relationships/customXml" Target="../ink/ink473.xml"/><Relationship Id="rId75" Type="http://schemas.openxmlformats.org/officeDocument/2006/relationships/image" Target="../media/image344.png"/><Relationship Id="rId140" Type="http://schemas.openxmlformats.org/officeDocument/2006/relationships/customXml" Target="../ink/ink375.xml"/><Relationship Id="rId182" Type="http://schemas.openxmlformats.org/officeDocument/2006/relationships/customXml" Target="../ink/ink396.xml"/><Relationship Id="rId378" Type="http://schemas.openxmlformats.org/officeDocument/2006/relationships/customXml" Target="../ink/ink494.xml"/><Relationship Id="rId403" Type="http://schemas.openxmlformats.org/officeDocument/2006/relationships/image" Target="../media/image505.png"/><Relationship Id="rId6" Type="http://schemas.openxmlformats.org/officeDocument/2006/relationships/customXml" Target="../ink/ink308.xml"/><Relationship Id="rId238" Type="http://schemas.openxmlformats.org/officeDocument/2006/relationships/customXml" Target="../ink/ink424.xml"/><Relationship Id="rId291" Type="http://schemas.openxmlformats.org/officeDocument/2006/relationships/image" Target="../media/image450.png"/><Relationship Id="rId305" Type="http://schemas.openxmlformats.org/officeDocument/2006/relationships/image" Target="../media/image457.png"/><Relationship Id="rId347" Type="http://schemas.openxmlformats.org/officeDocument/2006/relationships/image" Target="../media/image477.png"/><Relationship Id="rId44" Type="http://schemas.openxmlformats.org/officeDocument/2006/relationships/customXml" Target="../ink/ink327.xml"/><Relationship Id="rId86" Type="http://schemas.openxmlformats.org/officeDocument/2006/relationships/customXml" Target="../ink/ink348.xml"/><Relationship Id="rId151" Type="http://schemas.openxmlformats.org/officeDocument/2006/relationships/image" Target="../media/image382.png"/><Relationship Id="rId389" Type="http://schemas.openxmlformats.org/officeDocument/2006/relationships/image" Target="../media/image498.png"/><Relationship Id="rId193" Type="http://schemas.openxmlformats.org/officeDocument/2006/relationships/image" Target="../media/image401.png"/><Relationship Id="rId207" Type="http://schemas.openxmlformats.org/officeDocument/2006/relationships/image" Target="../media/image408.png"/><Relationship Id="rId249" Type="http://schemas.openxmlformats.org/officeDocument/2006/relationships/image" Target="../media/image429.png"/><Relationship Id="rId414" Type="http://schemas.openxmlformats.org/officeDocument/2006/relationships/customXml" Target="../ink/ink512.xml"/><Relationship Id="rId13" Type="http://schemas.openxmlformats.org/officeDocument/2006/relationships/image" Target="../media/image313.png"/><Relationship Id="rId109" Type="http://schemas.openxmlformats.org/officeDocument/2006/relationships/image" Target="../media/image361.png"/><Relationship Id="rId260" Type="http://schemas.openxmlformats.org/officeDocument/2006/relationships/customXml" Target="../ink/ink435.xml"/><Relationship Id="rId316" Type="http://schemas.openxmlformats.org/officeDocument/2006/relationships/customXml" Target="../ink/ink463.xml"/><Relationship Id="rId55" Type="http://schemas.openxmlformats.org/officeDocument/2006/relationships/image" Target="../media/image334.png"/><Relationship Id="rId97" Type="http://schemas.openxmlformats.org/officeDocument/2006/relationships/image" Target="../media/image355.png"/><Relationship Id="rId120" Type="http://schemas.openxmlformats.org/officeDocument/2006/relationships/customXml" Target="../ink/ink365.xml"/><Relationship Id="rId358" Type="http://schemas.openxmlformats.org/officeDocument/2006/relationships/customXml" Target="../ink/ink484.xml"/><Relationship Id="rId162" Type="http://schemas.openxmlformats.org/officeDocument/2006/relationships/customXml" Target="../ink/ink386.xml"/><Relationship Id="rId218" Type="http://schemas.openxmlformats.org/officeDocument/2006/relationships/customXml" Target="../ink/ink414.xml"/><Relationship Id="rId271" Type="http://schemas.openxmlformats.org/officeDocument/2006/relationships/image" Target="../media/image440.png"/><Relationship Id="rId24" Type="http://schemas.openxmlformats.org/officeDocument/2006/relationships/customXml" Target="../ink/ink317.xml"/><Relationship Id="rId66" Type="http://schemas.openxmlformats.org/officeDocument/2006/relationships/customXml" Target="../ink/ink338.xml"/><Relationship Id="rId131" Type="http://schemas.openxmlformats.org/officeDocument/2006/relationships/image" Target="../media/image372.png"/><Relationship Id="rId327" Type="http://schemas.openxmlformats.org/officeDocument/2006/relationships/image" Target="../media/image468.png"/><Relationship Id="rId369" Type="http://schemas.openxmlformats.org/officeDocument/2006/relationships/image" Target="../media/image488.png"/><Relationship Id="rId173" Type="http://schemas.openxmlformats.org/officeDocument/2006/relationships/image" Target="../media/image391.png"/><Relationship Id="rId229" Type="http://schemas.openxmlformats.org/officeDocument/2006/relationships/image" Target="../media/image419.png"/><Relationship Id="rId380" Type="http://schemas.openxmlformats.org/officeDocument/2006/relationships/customXml" Target="../ink/ink495.xml"/><Relationship Id="rId240" Type="http://schemas.openxmlformats.org/officeDocument/2006/relationships/customXml" Target="../ink/ink425.xml"/><Relationship Id="rId35" Type="http://schemas.openxmlformats.org/officeDocument/2006/relationships/image" Target="../media/image324.png"/><Relationship Id="rId77" Type="http://schemas.openxmlformats.org/officeDocument/2006/relationships/image" Target="../media/image345.png"/><Relationship Id="rId100" Type="http://schemas.openxmlformats.org/officeDocument/2006/relationships/customXml" Target="../ink/ink355.xml"/><Relationship Id="rId282" Type="http://schemas.openxmlformats.org/officeDocument/2006/relationships/customXml" Target="../ink/ink446.xml"/><Relationship Id="rId338" Type="http://schemas.openxmlformats.org/officeDocument/2006/relationships/customXml" Target="../ink/ink474.xml"/><Relationship Id="rId8" Type="http://schemas.openxmlformats.org/officeDocument/2006/relationships/customXml" Target="../ink/ink309.xml"/><Relationship Id="rId142" Type="http://schemas.openxmlformats.org/officeDocument/2006/relationships/customXml" Target="../ink/ink376.xml"/><Relationship Id="rId184" Type="http://schemas.openxmlformats.org/officeDocument/2006/relationships/customXml" Target="../ink/ink397.xml"/><Relationship Id="rId391" Type="http://schemas.openxmlformats.org/officeDocument/2006/relationships/image" Target="../media/image499.png"/><Relationship Id="rId405" Type="http://schemas.openxmlformats.org/officeDocument/2006/relationships/image" Target="../media/image506.png"/><Relationship Id="rId251" Type="http://schemas.openxmlformats.org/officeDocument/2006/relationships/image" Target="../media/image430.png"/><Relationship Id="rId46" Type="http://schemas.openxmlformats.org/officeDocument/2006/relationships/customXml" Target="../ink/ink328.xml"/><Relationship Id="rId293" Type="http://schemas.openxmlformats.org/officeDocument/2006/relationships/image" Target="../media/image451.png"/><Relationship Id="rId307" Type="http://schemas.openxmlformats.org/officeDocument/2006/relationships/image" Target="../media/image458.png"/><Relationship Id="rId349" Type="http://schemas.openxmlformats.org/officeDocument/2006/relationships/image" Target="../media/image478.png"/><Relationship Id="rId88" Type="http://schemas.openxmlformats.org/officeDocument/2006/relationships/customXml" Target="../ink/ink349.xml"/><Relationship Id="rId111" Type="http://schemas.openxmlformats.org/officeDocument/2006/relationships/image" Target="../media/image362.png"/><Relationship Id="rId153" Type="http://schemas.openxmlformats.org/officeDocument/2006/relationships/image" Target="../media/image383.png"/><Relationship Id="rId195" Type="http://schemas.openxmlformats.org/officeDocument/2006/relationships/image" Target="../media/image402.png"/><Relationship Id="rId209" Type="http://schemas.openxmlformats.org/officeDocument/2006/relationships/image" Target="../media/image409.png"/><Relationship Id="rId360" Type="http://schemas.openxmlformats.org/officeDocument/2006/relationships/customXml" Target="../ink/ink485.xml"/><Relationship Id="rId416" Type="http://schemas.openxmlformats.org/officeDocument/2006/relationships/customXml" Target="../ink/ink513.xml"/><Relationship Id="rId220" Type="http://schemas.openxmlformats.org/officeDocument/2006/relationships/customXml" Target="../ink/ink415.xml"/><Relationship Id="rId15" Type="http://schemas.openxmlformats.org/officeDocument/2006/relationships/image" Target="../media/image314.png"/><Relationship Id="rId57" Type="http://schemas.openxmlformats.org/officeDocument/2006/relationships/image" Target="../media/image335.png"/><Relationship Id="rId262" Type="http://schemas.openxmlformats.org/officeDocument/2006/relationships/customXml" Target="../ink/ink436.xml"/><Relationship Id="rId318" Type="http://schemas.openxmlformats.org/officeDocument/2006/relationships/customXml" Target="../ink/ink464.xml"/><Relationship Id="rId99" Type="http://schemas.openxmlformats.org/officeDocument/2006/relationships/image" Target="../media/image356.png"/><Relationship Id="rId122" Type="http://schemas.openxmlformats.org/officeDocument/2006/relationships/customXml" Target="../ink/ink366.xml"/><Relationship Id="rId164" Type="http://schemas.openxmlformats.org/officeDocument/2006/relationships/customXml" Target="../ink/ink387.xml"/><Relationship Id="rId371" Type="http://schemas.openxmlformats.org/officeDocument/2006/relationships/image" Target="../media/image489.png"/><Relationship Id="rId26" Type="http://schemas.openxmlformats.org/officeDocument/2006/relationships/customXml" Target="../ink/ink318.xml"/><Relationship Id="rId231" Type="http://schemas.openxmlformats.org/officeDocument/2006/relationships/image" Target="../media/image420.png"/><Relationship Id="rId273" Type="http://schemas.openxmlformats.org/officeDocument/2006/relationships/image" Target="../media/image441.png"/><Relationship Id="rId329" Type="http://schemas.openxmlformats.org/officeDocument/2006/relationships/image" Target="../media/image469.png"/><Relationship Id="rId68" Type="http://schemas.openxmlformats.org/officeDocument/2006/relationships/customXml" Target="../ink/ink339.xml"/><Relationship Id="rId133" Type="http://schemas.openxmlformats.org/officeDocument/2006/relationships/image" Target="../media/image373.png"/><Relationship Id="rId175" Type="http://schemas.openxmlformats.org/officeDocument/2006/relationships/image" Target="../media/image392.png"/><Relationship Id="rId340" Type="http://schemas.openxmlformats.org/officeDocument/2006/relationships/customXml" Target="../ink/ink475.xml"/><Relationship Id="rId200" Type="http://schemas.openxmlformats.org/officeDocument/2006/relationships/customXml" Target="../ink/ink405.xml"/><Relationship Id="rId382" Type="http://schemas.openxmlformats.org/officeDocument/2006/relationships/customXml" Target="../ink/ink496.xml"/><Relationship Id="rId242" Type="http://schemas.openxmlformats.org/officeDocument/2006/relationships/customXml" Target="../ink/ink426.xml"/><Relationship Id="rId284" Type="http://schemas.openxmlformats.org/officeDocument/2006/relationships/customXml" Target="../ink/ink447.xml"/><Relationship Id="rId37" Type="http://schemas.openxmlformats.org/officeDocument/2006/relationships/image" Target="../media/image325.png"/><Relationship Id="rId79" Type="http://schemas.openxmlformats.org/officeDocument/2006/relationships/image" Target="../media/image346.png"/><Relationship Id="rId102" Type="http://schemas.openxmlformats.org/officeDocument/2006/relationships/customXml" Target="../ink/ink356.xml"/><Relationship Id="rId144" Type="http://schemas.openxmlformats.org/officeDocument/2006/relationships/customXml" Target="../ink/ink377.xml"/><Relationship Id="rId90" Type="http://schemas.openxmlformats.org/officeDocument/2006/relationships/customXml" Target="../ink/ink350.xml"/><Relationship Id="rId186" Type="http://schemas.openxmlformats.org/officeDocument/2006/relationships/customXml" Target="../ink/ink398.xml"/><Relationship Id="rId351" Type="http://schemas.openxmlformats.org/officeDocument/2006/relationships/image" Target="../media/image479.png"/><Relationship Id="rId393" Type="http://schemas.openxmlformats.org/officeDocument/2006/relationships/image" Target="../media/image500.png"/><Relationship Id="rId407" Type="http://schemas.openxmlformats.org/officeDocument/2006/relationships/image" Target="../media/image507.png"/><Relationship Id="rId211" Type="http://schemas.openxmlformats.org/officeDocument/2006/relationships/image" Target="../media/image410.png"/><Relationship Id="rId253" Type="http://schemas.openxmlformats.org/officeDocument/2006/relationships/image" Target="../media/image431.png"/><Relationship Id="rId295" Type="http://schemas.openxmlformats.org/officeDocument/2006/relationships/image" Target="../media/image452.png"/><Relationship Id="rId309" Type="http://schemas.openxmlformats.org/officeDocument/2006/relationships/image" Target="../media/image459.png"/><Relationship Id="rId48" Type="http://schemas.openxmlformats.org/officeDocument/2006/relationships/customXml" Target="../ink/ink329.xml"/><Relationship Id="rId113" Type="http://schemas.openxmlformats.org/officeDocument/2006/relationships/image" Target="../media/image363.png"/><Relationship Id="rId320" Type="http://schemas.openxmlformats.org/officeDocument/2006/relationships/customXml" Target="../ink/ink465.xml"/><Relationship Id="rId155" Type="http://schemas.openxmlformats.org/officeDocument/2006/relationships/image" Target="../media/image384.png"/><Relationship Id="rId197" Type="http://schemas.openxmlformats.org/officeDocument/2006/relationships/image" Target="../media/image403.png"/><Relationship Id="rId362" Type="http://schemas.openxmlformats.org/officeDocument/2006/relationships/customXml" Target="../ink/ink48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25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17" Type="http://schemas.openxmlformats.org/officeDocument/2006/relationships/image" Target="../media/image1625.png"/><Relationship Id="rId299" Type="http://schemas.openxmlformats.org/officeDocument/2006/relationships/image" Target="../media/image1711.png"/><Relationship Id="rId21" Type="http://schemas.openxmlformats.org/officeDocument/2006/relationships/image" Target="../media/image1577.png"/><Relationship Id="rId63" Type="http://schemas.openxmlformats.org/officeDocument/2006/relationships/image" Target="../media/image1598.png"/><Relationship Id="rId159" Type="http://schemas.openxmlformats.org/officeDocument/2006/relationships/image" Target="../media/image1645.png"/><Relationship Id="rId324" Type="http://schemas.openxmlformats.org/officeDocument/2006/relationships/customXml" Target="../ink/ink2966.xml"/><Relationship Id="rId366" Type="http://schemas.openxmlformats.org/officeDocument/2006/relationships/customXml" Target="../ink/ink2987.xml"/><Relationship Id="rId170" Type="http://schemas.openxmlformats.org/officeDocument/2006/relationships/customXml" Target="../ink/ink2889.xml"/><Relationship Id="rId226" Type="http://schemas.openxmlformats.org/officeDocument/2006/relationships/customXml" Target="../ink/ink2917.xml"/><Relationship Id="rId433" Type="http://schemas.openxmlformats.org/officeDocument/2006/relationships/image" Target="../media/image1777.png"/><Relationship Id="rId268" Type="http://schemas.openxmlformats.org/officeDocument/2006/relationships/customXml" Target="../ink/ink2938.xml"/><Relationship Id="rId32" Type="http://schemas.openxmlformats.org/officeDocument/2006/relationships/customXml" Target="../ink/ink2820.xml"/><Relationship Id="rId74" Type="http://schemas.openxmlformats.org/officeDocument/2006/relationships/customXml" Target="../ink/ink2841.xml"/><Relationship Id="rId128" Type="http://schemas.openxmlformats.org/officeDocument/2006/relationships/customXml" Target="../ink/ink2868.xml"/><Relationship Id="rId335" Type="http://schemas.openxmlformats.org/officeDocument/2006/relationships/image" Target="../media/image1729.png"/><Relationship Id="rId377" Type="http://schemas.openxmlformats.org/officeDocument/2006/relationships/image" Target="../media/image1749.png"/><Relationship Id="rId5" Type="http://schemas.openxmlformats.org/officeDocument/2006/relationships/image" Target="../media/image1569.png"/><Relationship Id="rId181" Type="http://schemas.openxmlformats.org/officeDocument/2006/relationships/image" Target="../media/image1656.png"/><Relationship Id="rId237" Type="http://schemas.openxmlformats.org/officeDocument/2006/relationships/image" Target="../media/image1683.png"/><Relationship Id="rId402" Type="http://schemas.openxmlformats.org/officeDocument/2006/relationships/customXml" Target="../ink/ink3005.xml"/><Relationship Id="rId279" Type="http://schemas.openxmlformats.org/officeDocument/2006/relationships/image" Target="../media/image1702.png"/><Relationship Id="rId444" Type="http://schemas.openxmlformats.org/officeDocument/2006/relationships/customXml" Target="../ink/ink3026.xml"/><Relationship Id="rId43" Type="http://schemas.openxmlformats.org/officeDocument/2006/relationships/image" Target="../media/image1588.png"/><Relationship Id="rId139" Type="http://schemas.openxmlformats.org/officeDocument/2006/relationships/image" Target="../media/image1636.png"/><Relationship Id="rId290" Type="http://schemas.openxmlformats.org/officeDocument/2006/relationships/customXml" Target="../ink/ink2949.xml"/><Relationship Id="rId304" Type="http://schemas.openxmlformats.org/officeDocument/2006/relationships/customXml" Target="../ink/ink2956.xml"/><Relationship Id="rId346" Type="http://schemas.openxmlformats.org/officeDocument/2006/relationships/customXml" Target="../ink/ink2977.xml"/><Relationship Id="rId388" Type="http://schemas.openxmlformats.org/officeDocument/2006/relationships/customXml" Target="../ink/ink2998.xml"/><Relationship Id="rId85" Type="http://schemas.openxmlformats.org/officeDocument/2006/relationships/image" Target="../media/image1609.png"/><Relationship Id="rId150" Type="http://schemas.openxmlformats.org/officeDocument/2006/relationships/customXml" Target="../ink/ink2879.xml"/><Relationship Id="rId192" Type="http://schemas.openxmlformats.org/officeDocument/2006/relationships/customXml" Target="../ink/ink2900.xml"/><Relationship Id="rId206" Type="http://schemas.openxmlformats.org/officeDocument/2006/relationships/customXml" Target="../ink/ink2907.xml"/><Relationship Id="rId413" Type="http://schemas.openxmlformats.org/officeDocument/2006/relationships/image" Target="../media/image1767.png"/><Relationship Id="rId248" Type="http://schemas.openxmlformats.org/officeDocument/2006/relationships/customXml" Target="../ink/ink2928.xml"/><Relationship Id="rId455" Type="http://schemas.openxmlformats.org/officeDocument/2006/relationships/image" Target="../media/image1788.png"/><Relationship Id="rId12" Type="http://schemas.openxmlformats.org/officeDocument/2006/relationships/customXml" Target="../ink/ink2810.xml"/><Relationship Id="rId108" Type="http://schemas.openxmlformats.org/officeDocument/2006/relationships/customXml" Target="../ink/ink2858.xml"/><Relationship Id="rId315" Type="http://schemas.openxmlformats.org/officeDocument/2006/relationships/image" Target="../media/image1719.png"/><Relationship Id="rId357" Type="http://schemas.openxmlformats.org/officeDocument/2006/relationships/image" Target="../media/image1739.png"/><Relationship Id="rId54" Type="http://schemas.openxmlformats.org/officeDocument/2006/relationships/customXml" Target="../ink/ink2831.xml"/><Relationship Id="rId96" Type="http://schemas.openxmlformats.org/officeDocument/2006/relationships/customXml" Target="../ink/ink2852.xml"/><Relationship Id="rId161" Type="http://schemas.openxmlformats.org/officeDocument/2006/relationships/image" Target="../media/image1646.png"/><Relationship Id="rId217" Type="http://schemas.openxmlformats.org/officeDocument/2006/relationships/image" Target="../media/image1673.png"/><Relationship Id="rId399" Type="http://schemas.openxmlformats.org/officeDocument/2006/relationships/image" Target="../media/image1760.png"/><Relationship Id="rId259" Type="http://schemas.openxmlformats.org/officeDocument/2006/relationships/image" Target="../media/image1693.png"/><Relationship Id="rId424" Type="http://schemas.openxmlformats.org/officeDocument/2006/relationships/customXml" Target="../ink/ink3016.xml"/><Relationship Id="rId466" Type="http://schemas.openxmlformats.org/officeDocument/2006/relationships/customXml" Target="../ink/ink3037.xml"/><Relationship Id="rId23" Type="http://schemas.openxmlformats.org/officeDocument/2006/relationships/image" Target="../media/image1578.png"/><Relationship Id="rId119" Type="http://schemas.openxmlformats.org/officeDocument/2006/relationships/image" Target="../media/image1626.png"/><Relationship Id="rId270" Type="http://schemas.openxmlformats.org/officeDocument/2006/relationships/customXml" Target="../ink/ink2939.xml"/><Relationship Id="rId326" Type="http://schemas.openxmlformats.org/officeDocument/2006/relationships/customXml" Target="../ink/ink2967.xml"/><Relationship Id="rId65" Type="http://schemas.openxmlformats.org/officeDocument/2006/relationships/image" Target="../media/image1599.png"/><Relationship Id="rId130" Type="http://schemas.openxmlformats.org/officeDocument/2006/relationships/customXml" Target="../ink/ink2869.xml"/><Relationship Id="rId368" Type="http://schemas.openxmlformats.org/officeDocument/2006/relationships/customXml" Target="../ink/ink2988.xml"/><Relationship Id="rId172" Type="http://schemas.openxmlformats.org/officeDocument/2006/relationships/customXml" Target="../ink/ink2890.xml"/><Relationship Id="rId228" Type="http://schemas.openxmlformats.org/officeDocument/2006/relationships/customXml" Target="../ink/ink2918.xml"/><Relationship Id="rId435" Type="http://schemas.openxmlformats.org/officeDocument/2006/relationships/image" Target="../media/image1778.png"/><Relationship Id="rId281" Type="http://schemas.openxmlformats.org/officeDocument/2006/relationships/image" Target="../media/image1703.png"/><Relationship Id="rId337" Type="http://schemas.openxmlformats.org/officeDocument/2006/relationships/image" Target="../media/image226.png"/><Relationship Id="rId34" Type="http://schemas.openxmlformats.org/officeDocument/2006/relationships/customXml" Target="../ink/ink2821.xml"/><Relationship Id="rId76" Type="http://schemas.openxmlformats.org/officeDocument/2006/relationships/customXml" Target="../ink/ink2842.xml"/><Relationship Id="rId141" Type="http://schemas.openxmlformats.org/officeDocument/2006/relationships/image" Target="../media/image1637.png"/><Relationship Id="rId379" Type="http://schemas.openxmlformats.org/officeDocument/2006/relationships/image" Target="../media/image1750.png"/><Relationship Id="rId7" Type="http://schemas.openxmlformats.org/officeDocument/2006/relationships/image" Target="../media/image1570.png"/><Relationship Id="rId183" Type="http://schemas.openxmlformats.org/officeDocument/2006/relationships/image" Target="../media/image1657.png"/><Relationship Id="rId239" Type="http://schemas.openxmlformats.org/officeDocument/2006/relationships/image" Target="../media/image1684.png"/><Relationship Id="rId390" Type="http://schemas.openxmlformats.org/officeDocument/2006/relationships/customXml" Target="../ink/ink2999.xml"/><Relationship Id="rId404" Type="http://schemas.openxmlformats.org/officeDocument/2006/relationships/customXml" Target="../ink/ink3006.xml"/><Relationship Id="rId446" Type="http://schemas.openxmlformats.org/officeDocument/2006/relationships/customXml" Target="../ink/ink3027.xml"/><Relationship Id="rId250" Type="http://schemas.openxmlformats.org/officeDocument/2006/relationships/customXml" Target="../ink/ink2929.xml"/><Relationship Id="rId292" Type="http://schemas.openxmlformats.org/officeDocument/2006/relationships/customXml" Target="../ink/ink2950.xml"/><Relationship Id="rId306" Type="http://schemas.openxmlformats.org/officeDocument/2006/relationships/customXml" Target="../ink/ink2957.xml"/><Relationship Id="rId45" Type="http://schemas.openxmlformats.org/officeDocument/2006/relationships/image" Target="../media/image1589.png"/><Relationship Id="rId87" Type="http://schemas.openxmlformats.org/officeDocument/2006/relationships/image" Target="../media/image1610.png"/><Relationship Id="rId110" Type="http://schemas.openxmlformats.org/officeDocument/2006/relationships/customXml" Target="../ink/ink2859.xml"/><Relationship Id="rId348" Type="http://schemas.openxmlformats.org/officeDocument/2006/relationships/customXml" Target="../ink/ink2978.xml"/><Relationship Id="rId152" Type="http://schemas.openxmlformats.org/officeDocument/2006/relationships/customXml" Target="../ink/ink2880.xml"/><Relationship Id="rId194" Type="http://schemas.openxmlformats.org/officeDocument/2006/relationships/customXml" Target="../ink/ink2901.xml"/><Relationship Id="rId208" Type="http://schemas.openxmlformats.org/officeDocument/2006/relationships/customXml" Target="../ink/ink2908.xml"/><Relationship Id="rId415" Type="http://schemas.openxmlformats.org/officeDocument/2006/relationships/image" Target="../media/image1768.png"/><Relationship Id="rId457" Type="http://schemas.openxmlformats.org/officeDocument/2006/relationships/image" Target="../media/image1789.png"/><Relationship Id="rId261" Type="http://schemas.openxmlformats.org/officeDocument/2006/relationships/image" Target="../media/image1694.png"/><Relationship Id="rId14" Type="http://schemas.openxmlformats.org/officeDocument/2006/relationships/customXml" Target="../ink/ink2811.xml"/><Relationship Id="rId56" Type="http://schemas.openxmlformats.org/officeDocument/2006/relationships/customXml" Target="../ink/ink2832.xml"/><Relationship Id="rId317" Type="http://schemas.openxmlformats.org/officeDocument/2006/relationships/image" Target="../media/image1720.png"/><Relationship Id="rId359" Type="http://schemas.openxmlformats.org/officeDocument/2006/relationships/image" Target="../media/image1740.png"/><Relationship Id="rId98" Type="http://schemas.openxmlformats.org/officeDocument/2006/relationships/customXml" Target="../ink/ink2853.xml"/><Relationship Id="rId121" Type="http://schemas.openxmlformats.org/officeDocument/2006/relationships/image" Target="../media/image1627.png"/><Relationship Id="rId163" Type="http://schemas.openxmlformats.org/officeDocument/2006/relationships/image" Target="../media/image1647.png"/><Relationship Id="rId219" Type="http://schemas.openxmlformats.org/officeDocument/2006/relationships/image" Target="../media/image1674.png"/><Relationship Id="rId370" Type="http://schemas.openxmlformats.org/officeDocument/2006/relationships/customXml" Target="../ink/ink2989.xml"/><Relationship Id="rId426" Type="http://schemas.openxmlformats.org/officeDocument/2006/relationships/customXml" Target="../ink/ink3017.xml"/><Relationship Id="rId230" Type="http://schemas.openxmlformats.org/officeDocument/2006/relationships/customXml" Target="../ink/ink2919.xml"/><Relationship Id="rId25" Type="http://schemas.openxmlformats.org/officeDocument/2006/relationships/image" Target="../media/image1579.png"/><Relationship Id="rId67" Type="http://schemas.openxmlformats.org/officeDocument/2006/relationships/image" Target="../media/image1600.png"/><Relationship Id="rId272" Type="http://schemas.openxmlformats.org/officeDocument/2006/relationships/customXml" Target="../ink/ink2940.xml"/><Relationship Id="rId328" Type="http://schemas.openxmlformats.org/officeDocument/2006/relationships/customXml" Target="../ink/ink2968.xml"/><Relationship Id="rId132" Type="http://schemas.openxmlformats.org/officeDocument/2006/relationships/customXml" Target="../ink/ink2870.xml"/><Relationship Id="rId174" Type="http://schemas.openxmlformats.org/officeDocument/2006/relationships/customXml" Target="../ink/ink2891.xml"/><Relationship Id="rId381" Type="http://schemas.openxmlformats.org/officeDocument/2006/relationships/image" Target="../media/image1751.png"/><Relationship Id="rId241" Type="http://schemas.openxmlformats.org/officeDocument/2006/relationships/image" Target="../media/image1685.png"/><Relationship Id="rId437" Type="http://schemas.openxmlformats.org/officeDocument/2006/relationships/image" Target="../media/image1779.png"/><Relationship Id="rId36" Type="http://schemas.openxmlformats.org/officeDocument/2006/relationships/customXml" Target="../ink/ink2822.xml"/><Relationship Id="rId283" Type="http://schemas.openxmlformats.org/officeDocument/2006/relationships/image" Target="../media/image1704.png"/><Relationship Id="rId339" Type="http://schemas.openxmlformats.org/officeDocument/2006/relationships/image" Target="../media/image1730.png"/><Relationship Id="rId78" Type="http://schemas.openxmlformats.org/officeDocument/2006/relationships/customXml" Target="../ink/ink2843.xml"/><Relationship Id="rId101" Type="http://schemas.openxmlformats.org/officeDocument/2006/relationships/image" Target="../media/image1617.png"/><Relationship Id="rId143" Type="http://schemas.openxmlformats.org/officeDocument/2006/relationships/image" Target="../media/image1638.png"/><Relationship Id="rId185" Type="http://schemas.openxmlformats.org/officeDocument/2006/relationships/image" Target="../media/image1658.png"/><Relationship Id="rId350" Type="http://schemas.openxmlformats.org/officeDocument/2006/relationships/customXml" Target="../ink/ink2979.xml"/><Relationship Id="rId406" Type="http://schemas.openxmlformats.org/officeDocument/2006/relationships/customXml" Target="../ink/ink3007.xml"/><Relationship Id="rId9" Type="http://schemas.openxmlformats.org/officeDocument/2006/relationships/image" Target="../media/image1571.png"/><Relationship Id="rId210" Type="http://schemas.openxmlformats.org/officeDocument/2006/relationships/customXml" Target="../ink/ink2909.xml"/><Relationship Id="rId392" Type="http://schemas.openxmlformats.org/officeDocument/2006/relationships/customXml" Target="../ink/ink3000.xml"/><Relationship Id="rId448" Type="http://schemas.openxmlformats.org/officeDocument/2006/relationships/customXml" Target="../ink/ink3028.xml"/><Relationship Id="rId252" Type="http://schemas.openxmlformats.org/officeDocument/2006/relationships/customXml" Target="../ink/ink2930.xml"/><Relationship Id="rId294" Type="http://schemas.openxmlformats.org/officeDocument/2006/relationships/customXml" Target="../ink/ink2951.xml"/><Relationship Id="rId308" Type="http://schemas.openxmlformats.org/officeDocument/2006/relationships/customXml" Target="../ink/ink2958.xml"/><Relationship Id="rId47" Type="http://schemas.openxmlformats.org/officeDocument/2006/relationships/image" Target="../media/image1590.png"/><Relationship Id="rId89" Type="http://schemas.openxmlformats.org/officeDocument/2006/relationships/image" Target="../media/image1611.png"/><Relationship Id="rId112" Type="http://schemas.openxmlformats.org/officeDocument/2006/relationships/customXml" Target="../ink/ink2860.xml"/><Relationship Id="rId154" Type="http://schemas.openxmlformats.org/officeDocument/2006/relationships/customXml" Target="../ink/ink2881.xml"/><Relationship Id="rId361" Type="http://schemas.openxmlformats.org/officeDocument/2006/relationships/image" Target="../media/image1741.png"/><Relationship Id="rId196" Type="http://schemas.openxmlformats.org/officeDocument/2006/relationships/customXml" Target="../ink/ink2902.xml"/><Relationship Id="rId417" Type="http://schemas.openxmlformats.org/officeDocument/2006/relationships/image" Target="../media/image1769.png"/><Relationship Id="rId459" Type="http://schemas.openxmlformats.org/officeDocument/2006/relationships/image" Target="../media/image1790.png"/><Relationship Id="rId16" Type="http://schemas.openxmlformats.org/officeDocument/2006/relationships/customXml" Target="../ink/ink2812.xml"/><Relationship Id="rId221" Type="http://schemas.openxmlformats.org/officeDocument/2006/relationships/image" Target="../media/image1675.png"/><Relationship Id="rId263" Type="http://schemas.openxmlformats.org/officeDocument/2006/relationships/image" Target="../media/image1695.png"/><Relationship Id="rId319" Type="http://schemas.openxmlformats.org/officeDocument/2006/relationships/image" Target="../media/image1721.png"/><Relationship Id="rId58" Type="http://schemas.openxmlformats.org/officeDocument/2006/relationships/customXml" Target="../ink/ink2833.xml"/><Relationship Id="rId123" Type="http://schemas.openxmlformats.org/officeDocument/2006/relationships/image" Target="../media/image1628.png"/><Relationship Id="rId330" Type="http://schemas.openxmlformats.org/officeDocument/2006/relationships/customXml" Target="../ink/ink2969.xml"/><Relationship Id="rId165" Type="http://schemas.openxmlformats.org/officeDocument/2006/relationships/image" Target="../media/image1648.png"/><Relationship Id="rId372" Type="http://schemas.openxmlformats.org/officeDocument/2006/relationships/customXml" Target="../ink/ink2990.xml"/><Relationship Id="rId428" Type="http://schemas.openxmlformats.org/officeDocument/2006/relationships/customXml" Target="../ink/ink3018.xml"/><Relationship Id="rId232" Type="http://schemas.openxmlformats.org/officeDocument/2006/relationships/customXml" Target="../ink/ink2920.xml"/><Relationship Id="rId274" Type="http://schemas.openxmlformats.org/officeDocument/2006/relationships/customXml" Target="../ink/ink2941.xml"/><Relationship Id="rId27" Type="http://schemas.openxmlformats.org/officeDocument/2006/relationships/image" Target="../media/image1580.png"/><Relationship Id="rId69" Type="http://schemas.openxmlformats.org/officeDocument/2006/relationships/image" Target="../media/image1601.png"/><Relationship Id="rId134" Type="http://schemas.openxmlformats.org/officeDocument/2006/relationships/customXml" Target="../ink/ink2871.xml"/><Relationship Id="rId80" Type="http://schemas.openxmlformats.org/officeDocument/2006/relationships/customXml" Target="../ink/ink2844.xml"/><Relationship Id="rId176" Type="http://schemas.openxmlformats.org/officeDocument/2006/relationships/customXml" Target="../ink/ink2892.xml"/><Relationship Id="rId341" Type="http://schemas.openxmlformats.org/officeDocument/2006/relationships/image" Target="../media/image1731.png"/><Relationship Id="rId383" Type="http://schemas.openxmlformats.org/officeDocument/2006/relationships/image" Target="../media/image1752.png"/><Relationship Id="rId439" Type="http://schemas.openxmlformats.org/officeDocument/2006/relationships/image" Target="../media/image1780.png"/><Relationship Id="rId201" Type="http://schemas.openxmlformats.org/officeDocument/2006/relationships/image" Target="../media/image1665.png"/><Relationship Id="rId243" Type="http://schemas.openxmlformats.org/officeDocument/2006/relationships/image" Target="../media/image1686.png"/><Relationship Id="rId285" Type="http://schemas.openxmlformats.org/officeDocument/2006/relationships/image" Target="../media/image1705.png"/><Relationship Id="rId450" Type="http://schemas.openxmlformats.org/officeDocument/2006/relationships/customXml" Target="../ink/ink3029.xml"/><Relationship Id="rId38" Type="http://schemas.openxmlformats.org/officeDocument/2006/relationships/customXml" Target="../ink/ink2823.xml"/><Relationship Id="rId103" Type="http://schemas.openxmlformats.org/officeDocument/2006/relationships/image" Target="../media/image1618.png"/><Relationship Id="rId310" Type="http://schemas.openxmlformats.org/officeDocument/2006/relationships/customXml" Target="../ink/ink2959.xml"/><Relationship Id="rId91" Type="http://schemas.openxmlformats.org/officeDocument/2006/relationships/image" Target="../media/image1612.png"/><Relationship Id="rId145" Type="http://schemas.openxmlformats.org/officeDocument/2006/relationships/image" Target="../media/image1639.png"/><Relationship Id="rId187" Type="http://schemas.openxmlformats.org/officeDocument/2006/relationships/image" Target="../media/image1659.png"/><Relationship Id="rId352" Type="http://schemas.openxmlformats.org/officeDocument/2006/relationships/customXml" Target="../ink/ink2980.xml"/><Relationship Id="rId394" Type="http://schemas.openxmlformats.org/officeDocument/2006/relationships/customXml" Target="../ink/ink3001.xml"/><Relationship Id="rId408" Type="http://schemas.openxmlformats.org/officeDocument/2006/relationships/customXml" Target="../ink/ink3008.xml"/><Relationship Id="rId212" Type="http://schemas.openxmlformats.org/officeDocument/2006/relationships/customXml" Target="../ink/ink2910.xml"/><Relationship Id="rId254" Type="http://schemas.openxmlformats.org/officeDocument/2006/relationships/customXml" Target="../ink/ink2931.xml"/><Relationship Id="rId49" Type="http://schemas.openxmlformats.org/officeDocument/2006/relationships/image" Target="../media/image1591.png"/><Relationship Id="rId114" Type="http://schemas.openxmlformats.org/officeDocument/2006/relationships/customXml" Target="../ink/ink2861.xml"/><Relationship Id="rId296" Type="http://schemas.openxmlformats.org/officeDocument/2006/relationships/customXml" Target="../ink/ink2952.xml"/><Relationship Id="rId461" Type="http://schemas.openxmlformats.org/officeDocument/2006/relationships/image" Target="../media/image1791.png"/><Relationship Id="rId60" Type="http://schemas.openxmlformats.org/officeDocument/2006/relationships/customXml" Target="../ink/ink2834.xml"/><Relationship Id="rId156" Type="http://schemas.openxmlformats.org/officeDocument/2006/relationships/customXml" Target="../ink/ink2882.xml"/><Relationship Id="rId198" Type="http://schemas.openxmlformats.org/officeDocument/2006/relationships/customXml" Target="../ink/ink2903.xml"/><Relationship Id="rId321" Type="http://schemas.openxmlformats.org/officeDocument/2006/relationships/image" Target="../media/image1722.png"/><Relationship Id="rId363" Type="http://schemas.openxmlformats.org/officeDocument/2006/relationships/image" Target="../media/image1742.png"/><Relationship Id="rId419" Type="http://schemas.openxmlformats.org/officeDocument/2006/relationships/image" Target="../media/image1770.png"/><Relationship Id="rId223" Type="http://schemas.openxmlformats.org/officeDocument/2006/relationships/image" Target="../media/image1676.png"/><Relationship Id="rId430" Type="http://schemas.openxmlformats.org/officeDocument/2006/relationships/customXml" Target="../ink/ink3019.xml"/><Relationship Id="rId18" Type="http://schemas.openxmlformats.org/officeDocument/2006/relationships/customXml" Target="../ink/ink2813.xml"/><Relationship Id="rId265" Type="http://schemas.openxmlformats.org/officeDocument/2006/relationships/image" Target="../media/image1696.png"/><Relationship Id="rId125" Type="http://schemas.openxmlformats.org/officeDocument/2006/relationships/image" Target="../media/image1629.png"/><Relationship Id="rId167" Type="http://schemas.openxmlformats.org/officeDocument/2006/relationships/image" Target="../media/image1649.png"/><Relationship Id="rId332" Type="http://schemas.openxmlformats.org/officeDocument/2006/relationships/customXml" Target="../ink/ink2970.xml"/><Relationship Id="rId374" Type="http://schemas.openxmlformats.org/officeDocument/2006/relationships/customXml" Target="../ink/ink2991.xml"/><Relationship Id="rId71" Type="http://schemas.openxmlformats.org/officeDocument/2006/relationships/image" Target="../media/image1602.png"/><Relationship Id="rId234" Type="http://schemas.openxmlformats.org/officeDocument/2006/relationships/customXml" Target="../ink/ink2921.xml"/><Relationship Id="rId2" Type="http://schemas.openxmlformats.org/officeDocument/2006/relationships/customXml" Target="../ink/ink2805.xml"/><Relationship Id="rId29" Type="http://schemas.openxmlformats.org/officeDocument/2006/relationships/image" Target="../media/image1581.png"/><Relationship Id="rId276" Type="http://schemas.openxmlformats.org/officeDocument/2006/relationships/customXml" Target="../ink/ink2942.xml"/><Relationship Id="rId441" Type="http://schemas.openxmlformats.org/officeDocument/2006/relationships/image" Target="../media/image1781.png"/><Relationship Id="rId40" Type="http://schemas.openxmlformats.org/officeDocument/2006/relationships/customXml" Target="../ink/ink2824.xml"/><Relationship Id="rId136" Type="http://schemas.openxmlformats.org/officeDocument/2006/relationships/customXml" Target="../ink/ink2872.xml"/><Relationship Id="rId178" Type="http://schemas.openxmlformats.org/officeDocument/2006/relationships/customXml" Target="../ink/ink2893.xml"/><Relationship Id="rId301" Type="http://schemas.openxmlformats.org/officeDocument/2006/relationships/image" Target="../media/image1712.png"/><Relationship Id="rId343" Type="http://schemas.openxmlformats.org/officeDocument/2006/relationships/image" Target="../media/image1732.png"/><Relationship Id="rId61" Type="http://schemas.openxmlformats.org/officeDocument/2006/relationships/image" Target="../media/image1597.png"/><Relationship Id="rId82" Type="http://schemas.openxmlformats.org/officeDocument/2006/relationships/customXml" Target="../ink/ink2845.xml"/><Relationship Id="rId199" Type="http://schemas.openxmlformats.org/officeDocument/2006/relationships/image" Target="../media/image1664.png"/><Relationship Id="rId203" Type="http://schemas.openxmlformats.org/officeDocument/2006/relationships/image" Target="../media/image1666.png"/><Relationship Id="rId385" Type="http://schemas.openxmlformats.org/officeDocument/2006/relationships/image" Target="../media/image1753.png"/><Relationship Id="rId19" Type="http://schemas.openxmlformats.org/officeDocument/2006/relationships/image" Target="../media/image1576.png"/><Relationship Id="rId224" Type="http://schemas.openxmlformats.org/officeDocument/2006/relationships/customXml" Target="../ink/ink2916.xml"/><Relationship Id="rId245" Type="http://schemas.openxmlformats.org/officeDocument/2006/relationships/image" Target="../media/image1687.png"/><Relationship Id="rId266" Type="http://schemas.openxmlformats.org/officeDocument/2006/relationships/customXml" Target="../ink/ink2937.xml"/><Relationship Id="rId287" Type="http://schemas.openxmlformats.org/officeDocument/2006/relationships/image" Target="../media/image361.png"/><Relationship Id="rId410" Type="http://schemas.openxmlformats.org/officeDocument/2006/relationships/customXml" Target="../ink/ink3009.xml"/><Relationship Id="rId431" Type="http://schemas.openxmlformats.org/officeDocument/2006/relationships/image" Target="../media/image1776.png"/><Relationship Id="rId452" Type="http://schemas.openxmlformats.org/officeDocument/2006/relationships/customXml" Target="../ink/ink3030.xml"/><Relationship Id="rId30" Type="http://schemas.openxmlformats.org/officeDocument/2006/relationships/customXml" Target="../ink/ink2819.xml"/><Relationship Id="rId105" Type="http://schemas.openxmlformats.org/officeDocument/2006/relationships/image" Target="../media/image1619.png"/><Relationship Id="rId126" Type="http://schemas.openxmlformats.org/officeDocument/2006/relationships/customXml" Target="../ink/ink2867.xml"/><Relationship Id="rId147" Type="http://schemas.openxmlformats.org/officeDocument/2006/relationships/image" Target="../media/image1640.png"/><Relationship Id="rId168" Type="http://schemas.openxmlformats.org/officeDocument/2006/relationships/customXml" Target="../ink/ink2888.xml"/><Relationship Id="rId312" Type="http://schemas.openxmlformats.org/officeDocument/2006/relationships/customXml" Target="../ink/ink2960.xml"/><Relationship Id="rId333" Type="http://schemas.openxmlformats.org/officeDocument/2006/relationships/image" Target="../media/image1728.png"/><Relationship Id="rId354" Type="http://schemas.openxmlformats.org/officeDocument/2006/relationships/customXml" Target="../ink/ink2981.xml"/><Relationship Id="rId51" Type="http://schemas.openxmlformats.org/officeDocument/2006/relationships/image" Target="../media/image1592.png"/><Relationship Id="rId72" Type="http://schemas.openxmlformats.org/officeDocument/2006/relationships/customXml" Target="../ink/ink2840.xml"/><Relationship Id="rId93" Type="http://schemas.openxmlformats.org/officeDocument/2006/relationships/image" Target="../media/image1613.png"/><Relationship Id="rId189" Type="http://schemas.openxmlformats.org/officeDocument/2006/relationships/image" Target="../media/image1660.png"/><Relationship Id="rId375" Type="http://schemas.openxmlformats.org/officeDocument/2006/relationships/image" Target="../media/image1748.png"/><Relationship Id="rId396" Type="http://schemas.openxmlformats.org/officeDocument/2006/relationships/customXml" Target="../ink/ink3002.xml"/><Relationship Id="rId3" Type="http://schemas.openxmlformats.org/officeDocument/2006/relationships/image" Target="../media/image1568.png"/><Relationship Id="rId214" Type="http://schemas.openxmlformats.org/officeDocument/2006/relationships/customXml" Target="../ink/ink2911.xml"/><Relationship Id="rId235" Type="http://schemas.openxmlformats.org/officeDocument/2006/relationships/image" Target="../media/image1682.png"/><Relationship Id="rId256" Type="http://schemas.openxmlformats.org/officeDocument/2006/relationships/customXml" Target="../ink/ink2932.xml"/><Relationship Id="rId277" Type="http://schemas.openxmlformats.org/officeDocument/2006/relationships/image" Target="../media/image1701.png"/><Relationship Id="rId298" Type="http://schemas.openxmlformats.org/officeDocument/2006/relationships/customXml" Target="../ink/ink2953.xml"/><Relationship Id="rId400" Type="http://schemas.openxmlformats.org/officeDocument/2006/relationships/customXml" Target="../ink/ink3004.xml"/><Relationship Id="rId421" Type="http://schemas.openxmlformats.org/officeDocument/2006/relationships/image" Target="../media/image1771.png"/><Relationship Id="rId442" Type="http://schemas.openxmlformats.org/officeDocument/2006/relationships/customXml" Target="../ink/ink3025.xml"/><Relationship Id="rId463" Type="http://schemas.openxmlformats.org/officeDocument/2006/relationships/image" Target="../media/image1792.png"/><Relationship Id="rId116" Type="http://schemas.openxmlformats.org/officeDocument/2006/relationships/customXml" Target="../ink/ink2862.xml"/><Relationship Id="rId137" Type="http://schemas.openxmlformats.org/officeDocument/2006/relationships/image" Target="../media/image1635.png"/><Relationship Id="rId158" Type="http://schemas.openxmlformats.org/officeDocument/2006/relationships/customXml" Target="../ink/ink2883.xml"/><Relationship Id="rId302" Type="http://schemas.openxmlformats.org/officeDocument/2006/relationships/customXml" Target="../ink/ink2955.xml"/><Relationship Id="rId323" Type="http://schemas.openxmlformats.org/officeDocument/2006/relationships/image" Target="../media/image1723.png"/><Relationship Id="rId344" Type="http://schemas.openxmlformats.org/officeDocument/2006/relationships/customXml" Target="../ink/ink2976.xml"/><Relationship Id="rId20" Type="http://schemas.openxmlformats.org/officeDocument/2006/relationships/customXml" Target="../ink/ink2814.xml"/><Relationship Id="rId41" Type="http://schemas.openxmlformats.org/officeDocument/2006/relationships/image" Target="../media/image1587.png"/><Relationship Id="rId62" Type="http://schemas.openxmlformats.org/officeDocument/2006/relationships/customXml" Target="../ink/ink2835.xml"/><Relationship Id="rId83" Type="http://schemas.openxmlformats.org/officeDocument/2006/relationships/image" Target="../media/image1608.png"/><Relationship Id="rId179" Type="http://schemas.openxmlformats.org/officeDocument/2006/relationships/image" Target="../media/image1655.png"/><Relationship Id="rId365" Type="http://schemas.openxmlformats.org/officeDocument/2006/relationships/image" Target="../media/image1743.png"/><Relationship Id="rId386" Type="http://schemas.openxmlformats.org/officeDocument/2006/relationships/customXml" Target="../ink/ink2997.xml"/><Relationship Id="rId190" Type="http://schemas.openxmlformats.org/officeDocument/2006/relationships/customXml" Target="../ink/ink2899.xml"/><Relationship Id="rId204" Type="http://schemas.openxmlformats.org/officeDocument/2006/relationships/customXml" Target="../ink/ink2906.xml"/><Relationship Id="rId225" Type="http://schemas.openxmlformats.org/officeDocument/2006/relationships/image" Target="../media/image1677.png"/><Relationship Id="rId246" Type="http://schemas.openxmlformats.org/officeDocument/2006/relationships/customXml" Target="../ink/ink2927.xml"/><Relationship Id="rId267" Type="http://schemas.openxmlformats.org/officeDocument/2006/relationships/image" Target="../media/image873.png"/><Relationship Id="rId288" Type="http://schemas.openxmlformats.org/officeDocument/2006/relationships/customXml" Target="../ink/ink2948.xml"/><Relationship Id="rId411" Type="http://schemas.openxmlformats.org/officeDocument/2006/relationships/image" Target="../media/image1766.png"/><Relationship Id="rId432" Type="http://schemas.openxmlformats.org/officeDocument/2006/relationships/customXml" Target="../ink/ink3020.xml"/><Relationship Id="rId453" Type="http://schemas.openxmlformats.org/officeDocument/2006/relationships/image" Target="../media/image1787.png"/><Relationship Id="rId106" Type="http://schemas.openxmlformats.org/officeDocument/2006/relationships/customXml" Target="../ink/ink2857.xml"/><Relationship Id="rId127" Type="http://schemas.openxmlformats.org/officeDocument/2006/relationships/image" Target="../media/image1630.png"/><Relationship Id="rId313" Type="http://schemas.openxmlformats.org/officeDocument/2006/relationships/image" Target="../media/image1718.png"/><Relationship Id="rId10" Type="http://schemas.openxmlformats.org/officeDocument/2006/relationships/customXml" Target="../ink/ink2809.xml"/><Relationship Id="rId31" Type="http://schemas.openxmlformats.org/officeDocument/2006/relationships/image" Target="../media/image1582.png"/><Relationship Id="rId52" Type="http://schemas.openxmlformats.org/officeDocument/2006/relationships/customXml" Target="../ink/ink2830.xml"/><Relationship Id="rId73" Type="http://schemas.openxmlformats.org/officeDocument/2006/relationships/image" Target="../media/image1603.png"/><Relationship Id="rId94" Type="http://schemas.openxmlformats.org/officeDocument/2006/relationships/customXml" Target="../ink/ink2851.xml"/><Relationship Id="rId148" Type="http://schemas.openxmlformats.org/officeDocument/2006/relationships/customXml" Target="../ink/ink2878.xml"/><Relationship Id="rId169" Type="http://schemas.openxmlformats.org/officeDocument/2006/relationships/image" Target="../media/image1650.png"/><Relationship Id="rId334" Type="http://schemas.openxmlformats.org/officeDocument/2006/relationships/customXml" Target="../ink/ink2971.xml"/><Relationship Id="rId355" Type="http://schemas.openxmlformats.org/officeDocument/2006/relationships/image" Target="../media/image1738.png"/><Relationship Id="rId376" Type="http://schemas.openxmlformats.org/officeDocument/2006/relationships/customXml" Target="../ink/ink2992.xml"/><Relationship Id="rId397" Type="http://schemas.openxmlformats.org/officeDocument/2006/relationships/image" Target="../media/image1759.png"/><Relationship Id="rId4" Type="http://schemas.openxmlformats.org/officeDocument/2006/relationships/customXml" Target="../ink/ink2806.xml"/><Relationship Id="rId180" Type="http://schemas.openxmlformats.org/officeDocument/2006/relationships/customXml" Target="../ink/ink2894.xml"/><Relationship Id="rId215" Type="http://schemas.openxmlformats.org/officeDocument/2006/relationships/image" Target="../media/image1672.png"/><Relationship Id="rId236" Type="http://schemas.openxmlformats.org/officeDocument/2006/relationships/customXml" Target="../ink/ink2922.xml"/><Relationship Id="rId257" Type="http://schemas.openxmlformats.org/officeDocument/2006/relationships/image" Target="../media/image1692.png"/><Relationship Id="rId278" Type="http://schemas.openxmlformats.org/officeDocument/2006/relationships/customXml" Target="../ink/ink2943.xml"/><Relationship Id="rId401" Type="http://schemas.openxmlformats.org/officeDocument/2006/relationships/image" Target="../media/image1761.png"/><Relationship Id="rId422" Type="http://schemas.openxmlformats.org/officeDocument/2006/relationships/customXml" Target="../ink/ink3015.xml"/><Relationship Id="rId443" Type="http://schemas.openxmlformats.org/officeDocument/2006/relationships/image" Target="../media/image1782.png"/><Relationship Id="rId464" Type="http://schemas.openxmlformats.org/officeDocument/2006/relationships/customXml" Target="../ink/ink3036.xml"/><Relationship Id="rId303" Type="http://schemas.openxmlformats.org/officeDocument/2006/relationships/image" Target="../media/image1713.png"/><Relationship Id="rId42" Type="http://schemas.openxmlformats.org/officeDocument/2006/relationships/customXml" Target="../ink/ink2825.xml"/><Relationship Id="rId84" Type="http://schemas.openxmlformats.org/officeDocument/2006/relationships/customXml" Target="../ink/ink2846.xml"/><Relationship Id="rId138" Type="http://schemas.openxmlformats.org/officeDocument/2006/relationships/customXml" Target="../ink/ink2873.xml"/><Relationship Id="rId345" Type="http://schemas.openxmlformats.org/officeDocument/2006/relationships/image" Target="../media/image1733.png"/><Relationship Id="rId387" Type="http://schemas.openxmlformats.org/officeDocument/2006/relationships/image" Target="../media/image1754.png"/><Relationship Id="rId191" Type="http://schemas.openxmlformats.org/officeDocument/2006/relationships/image" Target="../media/image1661.png"/><Relationship Id="rId205" Type="http://schemas.openxmlformats.org/officeDocument/2006/relationships/image" Target="../media/image1667.png"/><Relationship Id="rId247" Type="http://schemas.openxmlformats.org/officeDocument/2006/relationships/image" Target="../media/image1688.png"/><Relationship Id="rId412" Type="http://schemas.openxmlformats.org/officeDocument/2006/relationships/customXml" Target="../ink/ink3010.xml"/><Relationship Id="rId107" Type="http://schemas.openxmlformats.org/officeDocument/2006/relationships/image" Target="../media/image1620.png"/><Relationship Id="rId289" Type="http://schemas.openxmlformats.org/officeDocument/2006/relationships/image" Target="../media/image1706.png"/><Relationship Id="rId454" Type="http://schemas.openxmlformats.org/officeDocument/2006/relationships/customXml" Target="../ink/ink3031.xml"/><Relationship Id="rId11" Type="http://schemas.openxmlformats.org/officeDocument/2006/relationships/image" Target="../media/image1572.png"/><Relationship Id="rId53" Type="http://schemas.openxmlformats.org/officeDocument/2006/relationships/image" Target="../media/image1593.png"/><Relationship Id="rId149" Type="http://schemas.openxmlformats.org/officeDocument/2006/relationships/image" Target="../media/image505.png"/><Relationship Id="rId314" Type="http://schemas.openxmlformats.org/officeDocument/2006/relationships/customXml" Target="../ink/ink2961.xml"/><Relationship Id="rId356" Type="http://schemas.openxmlformats.org/officeDocument/2006/relationships/customXml" Target="../ink/ink2982.xml"/><Relationship Id="rId398" Type="http://schemas.openxmlformats.org/officeDocument/2006/relationships/customXml" Target="../ink/ink3003.xml"/><Relationship Id="rId95" Type="http://schemas.openxmlformats.org/officeDocument/2006/relationships/image" Target="../media/image1614.png"/><Relationship Id="rId160" Type="http://schemas.openxmlformats.org/officeDocument/2006/relationships/customXml" Target="../ink/ink2884.xml"/><Relationship Id="rId216" Type="http://schemas.openxmlformats.org/officeDocument/2006/relationships/customXml" Target="../ink/ink2912.xml"/><Relationship Id="rId423" Type="http://schemas.openxmlformats.org/officeDocument/2006/relationships/image" Target="../media/image1772.png"/><Relationship Id="rId258" Type="http://schemas.openxmlformats.org/officeDocument/2006/relationships/customXml" Target="../ink/ink2933.xml"/><Relationship Id="rId465" Type="http://schemas.openxmlformats.org/officeDocument/2006/relationships/image" Target="../media/image1793.png"/><Relationship Id="rId22" Type="http://schemas.openxmlformats.org/officeDocument/2006/relationships/customXml" Target="../ink/ink2815.xml"/><Relationship Id="rId64" Type="http://schemas.openxmlformats.org/officeDocument/2006/relationships/customXml" Target="../ink/ink2836.xml"/><Relationship Id="rId118" Type="http://schemas.openxmlformats.org/officeDocument/2006/relationships/customXml" Target="../ink/ink2863.xml"/><Relationship Id="rId325" Type="http://schemas.openxmlformats.org/officeDocument/2006/relationships/image" Target="../media/image1724.png"/><Relationship Id="rId367" Type="http://schemas.openxmlformats.org/officeDocument/2006/relationships/image" Target="../media/image1744.png"/><Relationship Id="rId171" Type="http://schemas.openxmlformats.org/officeDocument/2006/relationships/image" Target="../media/image1651.png"/><Relationship Id="rId227" Type="http://schemas.openxmlformats.org/officeDocument/2006/relationships/image" Target="../media/image1678.png"/><Relationship Id="rId269" Type="http://schemas.openxmlformats.org/officeDocument/2006/relationships/image" Target="../media/image1697.png"/><Relationship Id="rId434" Type="http://schemas.openxmlformats.org/officeDocument/2006/relationships/customXml" Target="../ink/ink3021.xml"/><Relationship Id="rId33" Type="http://schemas.openxmlformats.org/officeDocument/2006/relationships/image" Target="../media/image1583.png"/><Relationship Id="rId129" Type="http://schemas.openxmlformats.org/officeDocument/2006/relationships/image" Target="../media/image1631.png"/><Relationship Id="rId280" Type="http://schemas.openxmlformats.org/officeDocument/2006/relationships/customXml" Target="../ink/ink2944.xml"/><Relationship Id="rId336" Type="http://schemas.openxmlformats.org/officeDocument/2006/relationships/customXml" Target="../ink/ink2972.xml"/><Relationship Id="rId75" Type="http://schemas.openxmlformats.org/officeDocument/2006/relationships/image" Target="../media/image1604.png"/><Relationship Id="rId140" Type="http://schemas.openxmlformats.org/officeDocument/2006/relationships/customXml" Target="../ink/ink2874.xml"/><Relationship Id="rId182" Type="http://schemas.openxmlformats.org/officeDocument/2006/relationships/customXml" Target="../ink/ink2895.xml"/><Relationship Id="rId378" Type="http://schemas.openxmlformats.org/officeDocument/2006/relationships/customXml" Target="../ink/ink2993.xml"/><Relationship Id="rId403" Type="http://schemas.openxmlformats.org/officeDocument/2006/relationships/image" Target="../media/image1762.png"/><Relationship Id="rId6" Type="http://schemas.openxmlformats.org/officeDocument/2006/relationships/customXml" Target="../ink/ink2807.xml"/><Relationship Id="rId238" Type="http://schemas.openxmlformats.org/officeDocument/2006/relationships/customXml" Target="../ink/ink2923.xml"/><Relationship Id="rId445" Type="http://schemas.openxmlformats.org/officeDocument/2006/relationships/image" Target="../media/image1783.png"/><Relationship Id="rId291" Type="http://schemas.openxmlformats.org/officeDocument/2006/relationships/image" Target="../media/image1707.png"/><Relationship Id="rId305" Type="http://schemas.openxmlformats.org/officeDocument/2006/relationships/image" Target="../media/image1714.png"/><Relationship Id="rId347" Type="http://schemas.openxmlformats.org/officeDocument/2006/relationships/image" Target="../media/image1734.png"/><Relationship Id="rId44" Type="http://schemas.openxmlformats.org/officeDocument/2006/relationships/customXml" Target="../ink/ink2826.xml"/><Relationship Id="rId86" Type="http://schemas.openxmlformats.org/officeDocument/2006/relationships/customXml" Target="../ink/ink2847.xml"/><Relationship Id="rId151" Type="http://schemas.openxmlformats.org/officeDocument/2006/relationships/image" Target="../media/image1641.png"/><Relationship Id="rId389" Type="http://schemas.openxmlformats.org/officeDocument/2006/relationships/image" Target="../media/image1755.png"/><Relationship Id="rId193" Type="http://schemas.openxmlformats.org/officeDocument/2006/relationships/image" Target="../media/image1662.png"/><Relationship Id="rId207" Type="http://schemas.openxmlformats.org/officeDocument/2006/relationships/image" Target="../media/image1668.png"/><Relationship Id="rId249" Type="http://schemas.openxmlformats.org/officeDocument/2006/relationships/image" Target="../media/image488.png"/><Relationship Id="rId414" Type="http://schemas.openxmlformats.org/officeDocument/2006/relationships/customXml" Target="../ink/ink3011.xml"/><Relationship Id="rId456" Type="http://schemas.openxmlformats.org/officeDocument/2006/relationships/customXml" Target="../ink/ink3032.xml"/><Relationship Id="rId13" Type="http://schemas.openxmlformats.org/officeDocument/2006/relationships/image" Target="../media/image1573.png"/><Relationship Id="rId109" Type="http://schemas.openxmlformats.org/officeDocument/2006/relationships/image" Target="../media/image1621.png"/><Relationship Id="rId260" Type="http://schemas.openxmlformats.org/officeDocument/2006/relationships/customXml" Target="../ink/ink2934.xml"/><Relationship Id="rId316" Type="http://schemas.openxmlformats.org/officeDocument/2006/relationships/customXml" Target="../ink/ink2962.xml"/><Relationship Id="rId55" Type="http://schemas.openxmlformats.org/officeDocument/2006/relationships/image" Target="../media/image1594.png"/><Relationship Id="rId97" Type="http://schemas.openxmlformats.org/officeDocument/2006/relationships/image" Target="../media/image1615.png"/><Relationship Id="rId120" Type="http://schemas.openxmlformats.org/officeDocument/2006/relationships/customXml" Target="../ink/ink2864.xml"/><Relationship Id="rId358" Type="http://schemas.openxmlformats.org/officeDocument/2006/relationships/customXml" Target="../ink/ink2983.xml"/><Relationship Id="rId162" Type="http://schemas.openxmlformats.org/officeDocument/2006/relationships/customXml" Target="../ink/ink2885.xml"/><Relationship Id="rId218" Type="http://schemas.openxmlformats.org/officeDocument/2006/relationships/customXml" Target="../ink/ink2913.xml"/><Relationship Id="rId425" Type="http://schemas.openxmlformats.org/officeDocument/2006/relationships/image" Target="../media/image1773.png"/><Relationship Id="rId467" Type="http://schemas.openxmlformats.org/officeDocument/2006/relationships/image" Target="../media/image1794.png"/><Relationship Id="rId271" Type="http://schemas.openxmlformats.org/officeDocument/2006/relationships/image" Target="../media/image1698.png"/><Relationship Id="rId24" Type="http://schemas.openxmlformats.org/officeDocument/2006/relationships/customXml" Target="../ink/ink2816.xml"/><Relationship Id="rId66" Type="http://schemas.openxmlformats.org/officeDocument/2006/relationships/customXml" Target="../ink/ink2837.xml"/><Relationship Id="rId131" Type="http://schemas.openxmlformats.org/officeDocument/2006/relationships/image" Target="../media/image1632.png"/><Relationship Id="rId327" Type="http://schemas.openxmlformats.org/officeDocument/2006/relationships/image" Target="../media/image1725.png"/><Relationship Id="rId369" Type="http://schemas.openxmlformats.org/officeDocument/2006/relationships/image" Target="../media/image1745.png"/><Relationship Id="rId173" Type="http://schemas.openxmlformats.org/officeDocument/2006/relationships/image" Target="../media/image1652.png"/><Relationship Id="rId229" Type="http://schemas.openxmlformats.org/officeDocument/2006/relationships/image" Target="../media/image1679.png"/><Relationship Id="rId380" Type="http://schemas.openxmlformats.org/officeDocument/2006/relationships/customXml" Target="../ink/ink2994.xml"/><Relationship Id="rId436" Type="http://schemas.openxmlformats.org/officeDocument/2006/relationships/customXml" Target="../ink/ink3022.xml"/><Relationship Id="rId240" Type="http://schemas.openxmlformats.org/officeDocument/2006/relationships/customXml" Target="../ink/ink2924.xml"/><Relationship Id="rId35" Type="http://schemas.openxmlformats.org/officeDocument/2006/relationships/image" Target="../media/image1584.png"/><Relationship Id="rId77" Type="http://schemas.openxmlformats.org/officeDocument/2006/relationships/image" Target="../media/image1605.png"/><Relationship Id="rId100" Type="http://schemas.openxmlformats.org/officeDocument/2006/relationships/customXml" Target="../ink/ink2854.xml"/><Relationship Id="rId282" Type="http://schemas.openxmlformats.org/officeDocument/2006/relationships/customXml" Target="../ink/ink2945.xml"/><Relationship Id="rId338" Type="http://schemas.openxmlformats.org/officeDocument/2006/relationships/customXml" Target="../ink/ink2973.xml"/><Relationship Id="rId8" Type="http://schemas.openxmlformats.org/officeDocument/2006/relationships/customXml" Target="../ink/ink2808.xml"/><Relationship Id="rId142" Type="http://schemas.openxmlformats.org/officeDocument/2006/relationships/customXml" Target="../ink/ink2875.xml"/><Relationship Id="rId184" Type="http://schemas.openxmlformats.org/officeDocument/2006/relationships/customXml" Target="../ink/ink2896.xml"/><Relationship Id="rId391" Type="http://schemas.openxmlformats.org/officeDocument/2006/relationships/image" Target="../media/image1756.png"/><Relationship Id="rId405" Type="http://schemas.openxmlformats.org/officeDocument/2006/relationships/image" Target="../media/image1763.png"/><Relationship Id="rId447" Type="http://schemas.openxmlformats.org/officeDocument/2006/relationships/image" Target="../media/image1784.png"/><Relationship Id="rId251" Type="http://schemas.openxmlformats.org/officeDocument/2006/relationships/image" Target="../media/image1689.png"/><Relationship Id="rId46" Type="http://schemas.openxmlformats.org/officeDocument/2006/relationships/customXml" Target="../ink/ink2827.xml"/><Relationship Id="rId293" Type="http://schemas.openxmlformats.org/officeDocument/2006/relationships/image" Target="../media/image1708.png"/><Relationship Id="rId307" Type="http://schemas.openxmlformats.org/officeDocument/2006/relationships/image" Target="../media/image1715.png"/><Relationship Id="rId349" Type="http://schemas.openxmlformats.org/officeDocument/2006/relationships/image" Target="../media/image1735.png"/><Relationship Id="rId88" Type="http://schemas.openxmlformats.org/officeDocument/2006/relationships/customXml" Target="../ink/ink2848.xml"/><Relationship Id="rId111" Type="http://schemas.openxmlformats.org/officeDocument/2006/relationships/image" Target="../media/image1622.png"/><Relationship Id="rId153" Type="http://schemas.openxmlformats.org/officeDocument/2006/relationships/image" Target="../media/image1642.png"/><Relationship Id="rId195" Type="http://schemas.openxmlformats.org/officeDocument/2006/relationships/image" Target="../media/image1663.png"/><Relationship Id="rId209" Type="http://schemas.openxmlformats.org/officeDocument/2006/relationships/image" Target="../media/image1669.png"/><Relationship Id="rId360" Type="http://schemas.openxmlformats.org/officeDocument/2006/relationships/customXml" Target="../ink/ink2984.xml"/><Relationship Id="rId416" Type="http://schemas.openxmlformats.org/officeDocument/2006/relationships/customXml" Target="../ink/ink3012.xml"/><Relationship Id="rId220" Type="http://schemas.openxmlformats.org/officeDocument/2006/relationships/customXml" Target="../ink/ink2914.xml"/><Relationship Id="rId458" Type="http://schemas.openxmlformats.org/officeDocument/2006/relationships/customXml" Target="../ink/ink3033.xml"/><Relationship Id="rId15" Type="http://schemas.openxmlformats.org/officeDocument/2006/relationships/image" Target="../media/image1574.png"/><Relationship Id="rId57" Type="http://schemas.openxmlformats.org/officeDocument/2006/relationships/image" Target="../media/image1595.png"/><Relationship Id="rId262" Type="http://schemas.openxmlformats.org/officeDocument/2006/relationships/customXml" Target="../ink/ink2935.xml"/><Relationship Id="rId318" Type="http://schemas.openxmlformats.org/officeDocument/2006/relationships/customXml" Target="../ink/ink2963.xml"/><Relationship Id="rId99" Type="http://schemas.openxmlformats.org/officeDocument/2006/relationships/image" Target="../media/image1616.png"/><Relationship Id="rId122" Type="http://schemas.openxmlformats.org/officeDocument/2006/relationships/customXml" Target="../ink/ink2865.xml"/><Relationship Id="rId164" Type="http://schemas.openxmlformats.org/officeDocument/2006/relationships/customXml" Target="../ink/ink2886.xml"/><Relationship Id="rId371" Type="http://schemas.openxmlformats.org/officeDocument/2006/relationships/image" Target="../media/image1746.png"/><Relationship Id="rId427" Type="http://schemas.openxmlformats.org/officeDocument/2006/relationships/image" Target="../media/image1774.png"/><Relationship Id="rId26" Type="http://schemas.openxmlformats.org/officeDocument/2006/relationships/customXml" Target="../ink/ink2817.xml"/><Relationship Id="rId231" Type="http://schemas.openxmlformats.org/officeDocument/2006/relationships/image" Target="../media/image1680.png"/><Relationship Id="rId273" Type="http://schemas.openxmlformats.org/officeDocument/2006/relationships/image" Target="../media/image1699.png"/><Relationship Id="rId329" Type="http://schemas.openxmlformats.org/officeDocument/2006/relationships/image" Target="../media/image1726.png"/><Relationship Id="rId68" Type="http://schemas.openxmlformats.org/officeDocument/2006/relationships/customXml" Target="../ink/ink2838.xml"/><Relationship Id="rId133" Type="http://schemas.openxmlformats.org/officeDocument/2006/relationships/image" Target="../media/image1633.png"/><Relationship Id="rId175" Type="http://schemas.openxmlformats.org/officeDocument/2006/relationships/image" Target="../media/image1653.png"/><Relationship Id="rId340" Type="http://schemas.openxmlformats.org/officeDocument/2006/relationships/customXml" Target="../ink/ink2974.xml"/><Relationship Id="rId200" Type="http://schemas.openxmlformats.org/officeDocument/2006/relationships/customXml" Target="../ink/ink2904.xml"/><Relationship Id="rId382" Type="http://schemas.openxmlformats.org/officeDocument/2006/relationships/customXml" Target="../ink/ink2995.xml"/><Relationship Id="rId438" Type="http://schemas.openxmlformats.org/officeDocument/2006/relationships/customXml" Target="../ink/ink3023.xml"/><Relationship Id="rId242" Type="http://schemas.openxmlformats.org/officeDocument/2006/relationships/customXml" Target="../ink/ink2925.xml"/><Relationship Id="rId284" Type="http://schemas.openxmlformats.org/officeDocument/2006/relationships/customXml" Target="../ink/ink2946.xml"/><Relationship Id="rId37" Type="http://schemas.openxmlformats.org/officeDocument/2006/relationships/image" Target="../media/image1585.png"/><Relationship Id="rId79" Type="http://schemas.openxmlformats.org/officeDocument/2006/relationships/image" Target="../media/image1606.png"/><Relationship Id="rId102" Type="http://schemas.openxmlformats.org/officeDocument/2006/relationships/customXml" Target="../ink/ink2855.xml"/><Relationship Id="rId144" Type="http://schemas.openxmlformats.org/officeDocument/2006/relationships/customXml" Target="../ink/ink2876.xml"/><Relationship Id="rId90" Type="http://schemas.openxmlformats.org/officeDocument/2006/relationships/customXml" Target="../ink/ink2849.xml"/><Relationship Id="rId186" Type="http://schemas.openxmlformats.org/officeDocument/2006/relationships/customXml" Target="../ink/ink2897.xml"/><Relationship Id="rId351" Type="http://schemas.openxmlformats.org/officeDocument/2006/relationships/image" Target="../media/image1736.png"/><Relationship Id="rId393" Type="http://schemas.openxmlformats.org/officeDocument/2006/relationships/image" Target="../media/image1757.png"/><Relationship Id="rId407" Type="http://schemas.openxmlformats.org/officeDocument/2006/relationships/image" Target="../media/image1764.png"/><Relationship Id="rId449" Type="http://schemas.openxmlformats.org/officeDocument/2006/relationships/image" Target="../media/image1785.png"/><Relationship Id="rId211" Type="http://schemas.openxmlformats.org/officeDocument/2006/relationships/image" Target="../media/image1670.png"/><Relationship Id="rId253" Type="http://schemas.openxmlformats.org/officeDocument/2006/relationships/image" Target="../media/image1690.png"/><Relationship Id="rId295" Type="http://schemas.openxmlformats.org/officeDocument/2006/relationships/image" Target="../media/image1709.png"/><Relationship Id="rId309" Type="http://schemas.openxmlformats.org/officeDocument/2006/relationships/image" Target="../media/image1716.png"/><Relationship Id="rId460" Type="http://schemas.openxmlformats.org/officeDocument/2006/relationships/customXml" Target="../ink/ink3034.xml"/><Relationship Id="rId48" Type="http://schemas.openxmlformats.org/officeDocument/2006/relationships/customXml" Target="../ink/ink2828.xml"/><Relationship Id="rId113" Type="http://schemas.openxmlformats.org/officeDocument/2006/relationships/image" Target="../media/image1623.png"/><Relationship Id="rId320" Type="http://schemas.openxmlformats.org/officeDocument/2006/relationships/customXml" Target="../ink/ink2964.xml"/><Relationship Id="rId155" Type="http://schemas.openxmlformats.org/officeDocument/2006/relationships/image" Target="../media/image1643.png"/><Relationship Id="rId197" Type="http://schemas.openxmlformats.org/officeDocument/2006/relationships/image" Target="../media/image896.png"/><Relationship Id="rId362" Type="http://schemas.openxmlformats.org/officeDocument/2006/relationships/customXml" Target="../ink/ink2985.xml"/><Relationship Id="rId418" Type="http://schemas.openxmlformats.org/officeDocument/2006/relationships/customXml" Target="../ink/ink3013.xml"/><Relationship Id="rId222" Type="http://schemas.openxmlformats.org/officeDocument/2006/relationships/customXml" Target="../ink/ink2915.xml"/><Relationship Id="rId264" Type="http://schemas.openxmlformats.org/officeDocument/2006/relationships/customXml" Target="../ink/ink2936.xml"/><Relationship Id="rId17" Type="http://schemas.openxmlformats.org/officeDocument/2006/relationships/image" Target="../media/image1575.png"/><Relationship Id="rId59" Type="http://schemas.openxmlformats.org/officeDocument/2006/relationships/image" Target="../media/image1596.png"/><Relationship Id="rId124" Type="http://schemas.openxmlformats.org/officeDocument/2006/relationships/customXml" Target="../ink/ink2866.xml"/><Relationship Id="rId70" Type="http://schemas.openxmlformats.org/officeDocument/2006/relationships/customXml" Target="../ink/ink2839.xml"/><Relationship Id="rId166" Type="http://schemas.openxmlformats.org/officeDocument/2006/relationships/customXml" Target="../ink/ink2887.xml"/><Relationship Id="rId331" Type="http://schemas.openxmlformats.org/officeDocument/2006/relationships/image" Target="../media/image1727.png"/><Relationship Id="rId373" Type="http://schemas.openxmlformats.org/officeDocument/2006/relationships/image" Target="../media/image1747.png"/><Relationship Id="rId429" Type="http://schemas.openxmlformats.org/officeDocument/2006/relationships/image" Target="../media/image1775.png"/><Relationship Id="rId1" Type="http://schemas.openxmlformats.org/officeDocument/2006/relationships/slideLayout" Target="../slideLayouts/slideLayout3.xml"/><Relationship Id="rId233" Type="http://schemas.openxmlformats.org/officeDocument/2006/relationships/image" Target="../media/image1681.png"/><Relationship Id="rId440" Type="http://schemas.openxmlformats.org/officeDocument/2006/relationships/customXml" Target="../ink/ink3024.xml"/><Relationship Id="rId28" Type="http://schemas.openxmlformats.org/officeDocument/2006/relationships/customXml" Target="../ink/ink2818.xml"/><Relationship Id="rId275" Type="http://schemas.openxmlformats.org/officeDocument/2006/relationships/image" Target="../media/image1700.png"/><Relationship Id="rId300" Type="http://schemas.openxmlformats.org/officeDocument/2006/relationships/customXml" Target="../ink/ink2954.xml"/><Relationship Id="rId81" Type="http://schemas.openxmlformats.org/officeDocument/2006/relationships/image" Target="../media/image1607.png"/><Relationship Id="rId135" Type="http://schemas.openxmlformats.org/officeDocument/2006/relationships/image" Target="../media/image1634.png"/><Relationship Id="rId177" Type="http://schemas.openxmlformats.org/officeDocument/2006/relationships/image" Target="../media/image1654.png"/><Relationship Id="rId342" Type="http://schemas.openxmlformats.org/officeDocument/2006/relationships/customXml" Target="../ink/ink2975.xml"/><Relationship Id="rId384" Type="http://schemas.openxmlformats.org/officeDocument/2006/relationships/customXml" Target="../ink/ink2996.xml"/><Relationship Id="rId202" Type="http://schemas.openxmlformats.org/officeDocument/2006/relationships/customXml" Target="../ink/ink2905.xml"/><Relationship Id="rId244" Type="http://schemas.openxmlformats.org/officeDocument/2006/relationships/customXml" Target="../ink/ink2926.xml"/><Relationship Id="rId39" Type="http://schemas.openxmlformats.org/officeDocument/2006/relationships/image" Target="../media/image1586.png"/><Relationship Id="rId286" Type="http://schemas.openxmlformats.org/officeDocument/2006/relationships/customXml" Target="../ink/ink2947.xml"/><Relationship Id="rId451" Type="http://schemas.openxmlformats.org/officeDocument/2006/relationships/image" Target="../media/image1786.png"/><Relationship Id="rId50" Type="http://schemas.openxmlformats.org/officeDocument/2006/relationships/customXml" Target="../ink/ink2829.xml"/><Relationship Id="rId104" Type="http://schemas.openxmlformats.org/officeDocument/2006/relationships/customXml" Target="../ink/ink2856.xml"/><Relationship Id="rId146" Type="http://schemas.openxmlformats.org/officeDocument/2006/relationships/customXml" Target="../ink/ink2877.xml"/><Relationship Id="rId188" Type="http://schemas.openxmlformats.org/officeDocument/2006/relationships/customXml" Target="../ink/ink2898.xml"/><Relationship Id="rId311" Type="http://schemas.openxmlformats.org/officeDocument/2006/relationships/image" Target="../media/image1717.png"/><Relationship Id="rId353" Type="http://schemas.openxmlformats.org/officeDocument/2006/relationships/image" Target="../media/image1737.png"/><Relationship Id="rId395" Type="http://schemas.openxmlformats.org/officeDocument/2006/relationships/image" Target="../media/image1758.png"/><Relationship Id="rId409" Type="http://schemas.openxmlformats.org/officeDocument/2006/relationships/image" Target="../media/image1765.png"/><Relationship Id="rId92" Type="http://schemas.openxmlformats.org/officeDocument/2006/relationships/customXml" Target="../ink/ink2850.xml"/><Relationship Id="rId213" Type="http://schemas.openxmlformats.org/officeDocument/2006/relationships/image" Target="../media/image1671.png"/><Relationship Id="rId420" Type="http://schemas.openxmlformats.org/officeDocument/2006/relationships/customXml" Target="../ink/ink3014.xml"/><Relationship Id="rId255" Type="http://schemas.openxmlformats.org/officeDocument/2006/relationships/image" Target="../media/image1691.png"/><Relationship Id="rId297" Type="http://schemas.openxmlformats.org/officeDocument/2006/relationships/image" Target="../media/image1710.png"/><Relationship Id="rId462" Type="http://schemas.openxmlformats.org/officeDocument/2006/relationships/customXml" Target="../ink/ink3035.xml"/><Relationship Id="rId115" Type="http://schemas.openxmlformats.org/officeDocument/2006/relationships/image" Target="../media/image1624.png"/><Relationship Id="rId157" Type="http://schemas.openxmlformats.org/officeDocument/2006/relationships/image" Target="../media/image1644.png"/><Relationship Id="rId322" Type="http://schemas.openxmlformats.org/officeDocument/2006/relationships/customXml" Target="../ink/ink2965.xml"/><Relationship Id="rId364" Type="http://schemas.openxmlformats.org/officeDocument/2006/relationships/customXml" Target="../ink/ink2986.xml"/></Relationships>
</file>

<file path=ppt/slides/_rels/slide34.xml.rels><?xml version="1.0" encoding="UTF-8" standalone="yes"?>
<Relationships xmlns="http://schemas.openxmlformats.org/package/2006/relationships"><Relationship Id="rId117" Type="http://schemas.openxmlformats.org/officeDocument/2006/relationships/image" Target="../media/image1849.png"/><Relationship Id="rId299" Type="http://schemas.openxmlformats.org/officeDocument/2006/relationships/image" Target="../media/image505.png"/><Relationship Id="rId21" Type="http://schemas.openxmlformats.org/officeDocument/2006/relationships/image" Target="../media/image1804.png"/><Relationship Id="rId63" Type="http://schemas.openxmlformats.org/officeDocument/2006/relationships/image" Target="../media/image1824.png"/><Relationship Id="rId159" Type="http://schemas.openxmlformats.org/officeDocument/2006/relationships/image" Target="../media/image1870.png"/><Relationship Id="rId324" Type="http://schemas.openxmlformats.org/officeDocument/2006/relationships/customXml" Target="../ink/ink3199.xml"/><Relationship Id="rId366" Type="http://schemas.openxmlformats.org/officeDocument/2006/relationships/image" Target="../media/image1971.png"/><Relationship Id="rId170" Type="http://schemas.openxmlformats.org/officeDocument/2006/relationships/customXml" Target="../ink/ink3122.xml"/><Relationship Id="rId226" Type="http://schemas.openxmlformats.org/officeDocument/2006/relationships/customXml" Target="../ink/ink3150.xml"/><Relationship Id="rId433" Type="http://schemas.openxmlformats.org/officeDocument/2006/relationships/customXml" Target="../ink/ink3254.xml"/><Relationship Id="rId268" Type="http://schemas.openxmlformats.org/officeDocument/2006/relationships/customXml" Target="../ink/ink3171.xml"/><Relationship Id="rId475" Type="http://schemas.openxmlformats.org/officeDocument/2006/relationships/customXml" Target="../ink/ink3275.xml"/><Relationship Id="rId32" Type="http://schemas.openxmlformats.org/officeDocument/2006/relationships/customXml" Target="../ink/ink3053.xml"/><Relationship Id="rId74" Type="http://schemas.openxmlformats.org/officeDocument/2006/relationships/customXml" Target="../ink/ink3074.xml"/><Relationship Id="rId128" Type="http://schemas.openxmlformats.org/officeDocument/2006/relationships/customXml" Target="../ink/ink3101.xml"/><Relationship Id="rId335" Type="http://schemas.openxmlformats.org/officeDocument/2006/relationships/image" Target="../media/image1956.png"/><Relationship Id="rId377" Type="http://schemas.openxmlformats.org/officeDocument/2006/relationships/customXml" Target="../ink/ink3226.xml"/><Relationship Id="rId5" Type="http://schemas.openxmlformats.org/officeDocument/2006/relationships/image" Target="../media/image1796.png"/><Relationship Id="rId181" Type="http://schemas.openxmlformats.org/officeDocument/2006/relationships/image" Target="../media/image1881.png"/><Relationship Id="rId237" Type="http://schemas.openxmlformats.org/officeDocument/2006/relationships/image" Target="../media/image1908.png"/><Relationship Id="rId402" Type="http://schemas.openxmlformats.org/officeDocument/2006/relationships/image" Target="../media/image1989.png"/><Relationship Id="rId279" Type="http://schemas.openxmlformats.org/officeDocument/2006/relationships/image" Target="../media/image1929.png"/><Relationship Id="rId444" Type="http://schemas.openxmlformats.org/officeDocument/2006/relationships/image" Target="../media/image2010.png"/><Relationship Id="rId486" Type="http://schemas.openxmlformats.org/officeDocument/2006/relationships/image" Target="../media/image2031.png"/><Relationship Id="rId43" Type="http://schemas.openxmlformats.org/officeDocument/2006/relationships/image" Target="../media/image1814.png"/><Relationship Id="rId139" Type="http://schemas.openxmlformats.org/officeDocument/2006/relationships/image" Target="../media/image1860.png"/><Relationship Id="rId290" Type="http://schemas.openxmlformats.org/officeDocument/2006/relationships/customXml" Target="../ink/ink3182.xml"/><Relationship Id="rId304" Type="http://schemas.openxmlformats.org/officeDocument/2006/relationships/customXml" Target="../ink/ink3189.xml"/><Relationship Id="rId346" Type="http://schemas.openxmlformats.org/officeDocument/2006/relationships/image" Target="../media/image1961.png"/><Relationship Id="rId388" Type="http://schemas.openxmlformats.org/officeDocument/2006/relationships/image" Target="../media/image1982.png"/><Relationship Id="rId85" Type="http://schemas.openxmlformats.org/officeDocument/2006/relationships/image" Target="../media/image1834.png"/><Relationship Id="rId150" Type="http://schemas.openxmlformats.org/officeDocument/2006/relationships/customXml" Target="../ink/ink3112.xml"/><Relationship Id="rId192" Type="http://schemas.openxmlformats.org/officeDocument/2006/relationships/customXml" Target="../ink/ink3133.xml"/><Relationship Id="rId206" Type="http://schemas.openxmlformats.org/officeDocument/2006/relationships/customXml" Target="../ink/ink3140.xml"/><Relationship Id="rId413" Type="http://schemas.openxmlformats.org/officeDocument/2006/relationships/customXml" Target="../ink/ink3244.xml"/><Relationship Id="rId248" Type="http://schemas.openxmlformats.org/officeDocument/2006/relationships/customXml" Target="../ink/ink3161.xml"/><Relationship Id="rId455" Type="http://schemas.openxmlformats.org/officeDocument/2006/relationships/customXml" Target="../ink/ink3265.xml"/><Relationship Id="rId497" Type="http://schemas.openxmlformats.org/officeDocument/2006/relationships/customXml" Target="../ink/ink3286.xml"/><Relationship Id="rId12" Type="http://schemas.openxmlformats.org/officeDocument/2006/relationships/customXml" Target="../ink/ink3043.xml"/><Relationship Id="rId108" Type="http://schemas.openxmlformats.org/officeDocument/2006/relationships/customXml" Target="../ink/ink3091.xml"/><Relationship Id="rId315" Type="http://schemas.openxmlformats.org/officeDocument/2006/relationships/image" Target="../media/image1946.png"/><Relationship Id="rId357" Type="http://schemas.openxmlformats.org/officeDocument/2006/relationships/customXml" Target="../ink/ink3216.xml"/><Relationship Id="rId54" Type="http://schemas.openxmlformats.org/officeDocument/2006/relationships/customXml" Target="../ink/ink3064.xml"/><Relationship Id="rId96" Type="http://schemas.openxmlformats.org/officeDocument/2006/relationships/customXml" Target="../ink/ink3085.xml"/><Relationship Id="rId161" Type="http://schemas.openxmlformats.org/officeDocument/2006/relationships/image" Target="../media/image1871.png"/><Relationship Id="rId217" Type="http://schemas.openxmlformats.org/officeDocument/2006/relationships/image" Target="../media/image1898.png"/><Relationship Id="rId399" Type="http://schemas.openxmlformats.org/officeDocument/2006/relationships/customXml" Target="../ink/ink3237.xml"/><Relationship Id="rId259" Type="http://schemas.openxmlformats.org/officeDocument/2006/relationships/image" Target="../media/image1919.png"/><Relationship Id="rId424" Type="http://schemas.openxmlformats.org/officeDocument/2006/relationships/image" Target="../media/image2000.png"/><Relationship Id="rId466" Type="http://schemas.openxmlformats.org/officeDocument/2006/relationships/image" Target="../media/image2021.png"/><Relationship Id="rId23" Type="http://schemas.openxmlformats.org/officeDocument/2006/relationships/image" Target="../media/image1805.png"/><Relationship Id="rId119" Type="http://schemas.openxmlformats.org/officeDocument/2006/relationships/image" Target="../media/image1850.png"/><Relationship Id="rId270" Type="http://schemas.openxmlformats.org/officeDocument/2006/relationships/customXml" Target="../ink/ink3172.xml"/><Relationship Id="rId326" Type="http://schemas.openxmlformats.org/officeDocument/2006/relationships/customXml" Target="../ink/ink3200.xml"/><Relationship Id="rId65" Type="http://schemas.openxmlformats.org/officeDocument/2006/relationships/image" Target="../media/image1825.png"/><Relationship Id="rId130" Type="http://schemas.openxmlformats.org/officeDocument/2006/relationships/customXml" Target="../ink/ink3102.xml"/><Relationship Id="rId368" Type="http://schemas.openxmlformats.org/officeDocument/2006/relationships/image" Target="../media/image1972.png"/><Relationship Id="rId172" Type="http://schemas.openxmlformats.org/officeDocument/2006/relationships/customXml" Target="../ink/ink3123.xml"/><Relationship Id="rId228" Type="http://schemas.openxmlformats.org/officeDocument/2006/relationships/customXml" Target="../ink/ink3151.xml"/><Relationship Id="rId435" Type="http://schemas.openxmlformats.org/officeDocument/2006/relationships/customXml" Target="../ink/ink3255.xml"/><Relationship Id="rId477" Type="http://schemas.openxmlformats.org/officeDocument/2006/relationships/customXml" Target="../ink/ink3276.xml"/><Relationship Id="rId281" Type="http://schemas.openxmlformats.org/officeDocument/2006/relationships/image" Target="../media/image1930.png"/><Relationship Id="rId337" Type="http://schemas.openxmlformats.org/officeDocument/2006/relationships/image" Target="../media/image1957.png"/><Relationship Id="rId34" Type="http://schemas.openxmlformats.org/officeDocument/2006/relationships/customXml" Target="../ink/ink3054.xml"/><Relationship Id="rId76" Type="http://schemas.openxmlformats.org/officeDocument/2006/relationships/customXml" Target="../ink/ink3075.xml"/><Relationship Id="rId141" Type="http://schemas.openxmlformats.org/officeDocument/2006/relationships/image" Target="../media/image1861.png"/><Relationship Id="rId379" Type="http://schemas.openxmlformats.org/officeDocument/2006/relationships/customXml" Target="../ink/ink3227.xml"/><Relationship Id="rId7" Type="http://schemas.openxmlformats.org/officeDocument/2006/relationships/image" Target="../media/image1797.png"/><Relationship Id="rId183" Type="http://schemas.openxmlformats.org/officeDocument/2006/relationships/image" Target="../media/image1882.png"/><Relationship Id="rId239" Type="http://schemas.openxmlformats.org/officeDocument/2006/relationships/image" Target="../media/image1909.png"/><Relationship Id="rId390" Type="http://schemas.openxmlformats.org/officeDocument/2006/relationships/image" Target="../media/image1983.png"/><Relationship Id="rId404" Type="http://schemas.openxmlformats.org/officeDocument/2006/relationships/image" Target="../media/image1990.png"/><Relationship Id="rId446" Type="http://schemas.openxmlformats.org/officeDocument/2006/relationships/image" Target="../media/image2011.png"/><Relationship Id="rId250" Type="http://schemas.openxmlformats.org/officeDocument/2006/relationships/customXml" Target="../ink/ink3162.xml"/><Relationship Id="rId292" Type="http://schemas.openxmlformats.org/officeDocument/2006/relationships/customXml" Target="../ink/ink3183.xml"/><Relationship Id="rId306" Type="http://schemas.openxmlformats.org/officeDocument/2006/relationships/customXml" Target="../ink/ink3190.xml"/><Relationship Id="rId488" Type="http://schemas.openxmlformats.org/officeDocument/2006/relationships/image" Target="../media/image2032.png"/><Relationship Id="rId45" Type="http://schemas.openxmlformats.org/officeDocument/2006/relationships/image" Target="../media/image1815.png"/><Relationship Id="rId87" Type="http://schemas.openxmlformats.org/officeDocument/2006/relationships/image" Target="../media/image1835.png"/><Relationship Id="rId110" Type="http://schemas.openxmlformats.org/officeDocument/2006/relationships/customXml" Target="../ink/ink3092.xml"/><Relationship Id="rId348" Type="http://schemas.openxmlformats.org/officeDocument/2006/relationships/image" Target="../media/image1962.png"/><Relationship Id="rId152" Type="http://schemas.openxmlformats.org/officeDocument/2006/relationships/customXml" Target="../ink/ink3113.xml"/><Relationship Id="rId194" Type="http://schemas.openxmlformats.org/officeDocument/2006/relationships/customXml" Target="../ink/ink3134.xml"/><Relationship Id="rId208" Type="http://schemas.openxmlformats.org/officeDocument/2006/relationships/customXml" Target="../ink/ink3141.xml"/><Relationship Id="rId415" Type="http://schemas.openxmlformats.org/officeDocument/2006/relationships/customXml" Target="../ink/ink3245.xml"/><Relationship Id="rId457" Type="http://schemas.openxmlformats.org/officeDocument/2006/relationships/customXml" Target="../ink/ink3266.xml"/><Relationship Id="rId261" Type="http://schemas.openxmlformats.org/officeDocument/2006/relationships/image" Target="../media/image1920.png"/><Relationship Id="rId14" Type="http://schemas.openxmlformats.org/officeDocument/2006/relationships/customXml" Target="../ink/ink3044.xml"/><Relationship Id="rId56" Type="http://schemas.openxmlformats.org/officeDocument/2006/relationships/customXml" Target="../ink/ink3065.xml"/><Relationship Id="rId317" Type="http://schemas.openxmlformats.org/officeDocument/2006/relationships/image" Target="../media/image1947.png"/><Relationship Id="rId359" Type="http://schemas.openxmlformats.org/officeDocument/2006/relationships/customXml" Target="../ink/ink3217.xml"/><Relationship Id="rId98" Type="http://schemas.openxmlformats.org/officeDocument/2006/relationships/customXml" Target="../ink/ink3086.xml"/><Relationship Id="rId121" Type="http://schemas.openxmlformats.org/officeDocument/2006/relationships/image" Target="../media/image1851.png"/><Relationship Id="rId163" Type="http://schemas.openxmlformats.org/officeDocument/2006/relationships/image" Target="../media/image1872.png"/><Relationship Id="rId219" Type="http://schemas.openxmlformats.org/officeDocument/2006/relationships/image" Target="../media/image1899.png"/><Relationship Id="rId370" Type="http://schemas.openxmlformats.org/officeDocument/2006/relationships/image" Target="../media/image1973.png"/><Relationship Id="rId426" Type="http://schemas.openxmlformats.org/officeDocument/2006/relationships/image" Target="../media/image2001.png"/><Relationship Id="rId230" Type="http://schemas.openxmlformats.org/officeDocument/2006/relationships/customXml" Target="../ink/ink3152.xml"/><Relationship Id="rId468" Type="http://schemas.openxmlformats.org/officeDocument/2006/relationships/image" Target="../media/image2022.png"/><Relationship Id="rId25" Type="http://schemas.openxmlformats.org/officeDocument/2006/relationships/image" Target="../media/image1806.png"/><Relationship Id="rId67" Type="http://schemas.openxmlformats.org/officeDocument/2006/relationships/image" Target="../media/image1826.png"/><Relationship Id="rId272" Type="http://schemas.openxmlformats.org/officeDocument/2006/relationships/customXml" Target="../ink/ink3173.xml"/><Relationship Id="rId328" Type="http://schemas.openxmlformats.org/officeDocument/2006/relationships/customXml" Target="../ink/ink3201.xml"/><Relationship Id="rId132" Type="http://schemas.openxmlformats.org/officeDocument/2006/relationships/customXml" Target="../ink/ink3103.xml"/><Relationship Id="rId174" Type="http://schemas.openxmlformats.org/officeDocument/2006/relationships/customXml" Target="../ink/ink3124.xml"/><Relationship Id="rId381" Type="http://schemas.openxmlformats.org/officeDocument/2006/relationships/customXml" Target="../ink/ink3228.xml"/><Relationship Id="rId241" Type="http://schemas.openxmlformats.org/officeDocument/2006/relationships/image" Target="../media/image1910.png"/><Relationship Id="rId437" Type="http://schemas.openxmlformats.org/officeDocument/2006/relationships/customXml" Target="../ink/ink3256.xml"/><Relationship Id="rId479" Type="http://schemas.openxmlformats.org/officeDocument/2006/relationships/customXml" Target="../ink/ink3277.xml"/><Relationship Id="rId36" Type="http://schemas.openxmlformats.org/officeDocument/2006/relationships/customXml" Target="../ink/ink3055.xml"/><Relationship Id="rId283" Type="http://schemas.openxmlformats.org/officeDocument/2006/relationships/image" Target="../media/image1931.png"/><Relationship Id="rId339" Type="http://schemas.openxmlformats.org/officeDocument/2006/relationships/image" Target="../media/image1958.png"/><Relationship Id="rId490" Type="http://schemas.openxmlformats.org/officeDocument/2006/relationships/image" Target="../media/image2033.png"/><Relationship Id="rId78" Type="http://schemas.openxmlformats.org/officeDocument/2006/relationships/customXml" Target="../ink/ink3076.xml"/><Relationship Id="rId101" Type="http://schemas.openxmlformats.org/officeDocument/2006/relationships/image" Target="../media/image1842.png"/><Relationship Id="rId143" Type="http://schemas.openxmlformats.org/officeDocument/2006/relationships/image" Target="../media/image1862.png"/><Relationship Id="rId185" Type="http://schemas.openxmlformats.org/officeDocument/2006/relationships/image" Target="../media/image1883.png"/><Relationship Id="rId350" Type="http://schemas.openxmlformats.org/officeDocument/2006/relationships/image" Target="../media/image1963.png"/><Relationship Id="rId406" Type="http://schemas.openxmlformats.org/officeDocument/2006/relationships/image" Target="../media/image1991.png"/><Relationship Id="rId9" Type="http://schemas.openxmlformats.org/officeDocument/2006/relationships/image" Target="../media/image1798.png"/><Relationship Id="rId210" Type="http://schemas.openxmlformats.org/officeDocument/2006/relationships/customXml" Target="../ink/ink3142.xml"/><Relationship Id="rId392" Type="http://schemas.openxmlformats.org/officeDocument/2006/relationships/image" Target="../media/image1984.png"/><Relationship Id="rId448" Type="http://schemas.openxmlformats.org/officeDocument/2006/relationships/image" Target="../media/image2012.png"/><Relationship Id="rId252" Type="http://schemas.openxmlformats.org/officeDocument/2006/relationships/customXml" Target="../ink/ink3163.xml"/><Relationship Id="rId294" Type="http://schemas.openxmlformats.org/officeDocument/2006/relationships/customXml" Target="../ink/ink3184.xml"/><Relationship Id="rId308" Type="http://schemas.openxmlformats.org/officeDocument/2006/relationships/customXml" Target="../ink/ink3191.xml"/><Relationship Id="rId47" Type="http://schemas.openxmlformats.org/officeDocument/2006/relationships/image" Target="../media/image1816.png"/><Relationship Id="rId89" Type="http://schemas.openxmlformats.org/officeDocument/2006/relationships/image" Target="../media/image1836.png"/><Relationship Id="rId112" Type="http://schemas.openxmlformats.org/officeDocument/2006/relationships/customXml" Target="../ink/ink3093.xml"/><Relationship Id="rId154" Type="http://schemas.openxmlformats.org/officeDocument/2006/relationships/customXml" Target="../ink/ink3114.xml"/><Relationship Id="rId361" Type="http://schemas.openxmlformats.org/officeDocument/2006/relationships/customXml" Target="../ink/ink3218.xml"/><Relationship Id="rId196" Type="http://schemas.openxmlformats.org/officeDocument/2006/relationships/customXml" Target="../ink/ink3135.xml"/><Relationship Id="rId417" Type="http://schemas.openxmlformats.org/officeDocument/2006/relationships/customXml" Target="../ink/ink3246.xml"/><Relationship Id="rId459" Type="http://schemas.openxmlformats.org/officeDocument/2006/relationships/customXml" Target="../ink/ink3267.xml"/><Relationship Id="rId16" Type="http://schemas.openxmlformats.org/officeDocument/2006/relationships/customXml" Target="../ink/ink3045.xml"/><Relationship Id="rId221" Type="http://schemas.openxmlformats.org/officeDocument/2006/relationships/image" Target="../media/image1900.png"/><Relationship Id="rId263" Type="http://schemas.openxmlformats.org/officeDocument/2006/relationships/image" Target="../media/image1921.png"/><Relationship Id="rId319" Type="http://schemas.openxmlformats.org/officeDocument/2006/relationships/image" Target="../media/image1948.png"/><Relationship Id="rId470" Type="http://schemas.openxmlformats.org/officeDocument/2006/relationships/image" Target="../media/image2023.png"/><Relationship Id="rId58" Type="http://schemas.openxmlformats.org/officeDocument/2006/relationships/customXml" Target="../ink/ink3066.xml"/><Relationship Id="rId123" Type="http://schemas.openxmlformats.org/officeDocument/2006/relationships/image" Target="../media/image1852.png"/><Relationship Id="rId330" Type="http://schemas.openxmlformats.org/officeDocument/2006/relationships/customXml" Target="../ink/ink3202.xml"/><Relationship Id="rId165" Type="http://schemas.openxmlformats.org/officeDocument/2006/relationships/image" Target="../media/image1873.png"/><Relationship Id="rId372" Type="http://schemas.openxmlformats.org/officeDocument/2006/relationships/image" Target="../media/image1974.png"/><Relationship Id="rId428" Type="http://schemas.openxmlformats.org/officeDocument/2006/relationships/image" Target="../media/image2002.png"/><Relationship Id="rId232" Type="http://schemas.openxmlformats.org/officeDocument/2006/relationships/customXml" Target="../ink/ink3153.xml"/><Relationship Id="rId274" Type="http://schemas.openxmlformats.org/officeDocument/2006/relationships/customXml" Target="../ink/ink3174.xml"/><Relationship Id="rId481" Type="http://schemas.openxmlformats.org/officeDocument/2006/relationships/customXml" Target="../ink/ink3278.xml"/><Relationship Id="rId27" Type="http://schemas.openxmlformats.org/officeDocument/2006/relationships/image" Target="../media/image1807.png"/><Relationship Id="rId69" Type="http://schemas.openxmlformats.org/officeDocument/2006/relationships/image" Target="../media/image1827.png"/><Relationship Id="rId134" Type="http://schemas.openxmlformats.org/officeDocument/2006/relationships/customXml" Target="../ink/ink3104.xml"/><Relationship Id="rId80" Type="http://schemas.openxmlformats.org/officeDocument/2006/relationships/customXml" Target="../ink/ink3077.xml"/><Relationship Id="rId176" Type="http://schemas.openxmlformats.org/officeDocument/2006/relationships/customXml" Target="../ink/ink3125.xml"/><Relationship Id="rId341" Type="http://schemas.openxmlformats.org/officeDocument/2006/relationships/image" Target="../media/image1959.png"/><Relationship Id="rId383" Type="http://schemas.openxmlformats.org/officeDocument/2006/relationships/customXml" Target="../ink/ink3229.xml"/><Relationship Id="rId439" Type="http://schemas.openxmlformats.org/officeDocument/2006/relationships/customXml" Target="../ink/ink3257.xml"/><Relationship Id="rId201" Type="http://schemas.openxmlformats.org/officeDocument/2006/relationships/image" Target="../media/image1891.png"/><Relationship Id="rId243" Type="http://schemas.openxmlformats.org/officeDocument/2006/relationships/image" Target="../media/image1911.png"/><Relationship Id="rId285" Type="http://schemas.openxmlformats.org/officeDocument/2006/relationships/image" Target="../media/image1932.png"/><Relationship Id="rId450" Type="http://schemas.openxmlformats.org/officeDocument/2006/relationships/image" Target="../media/image2013.png"/><Relationship Id="rId38" Type="http://schemas.openxmlformats.org/officeDocument/2006/relationships/customXml" Target="../ink/ink3056.xml"/><Relationship Id="rId103" Type="http://schemas.openxmlformats.org/officeDocument/2006/relationships/image" Target="../media/image1843.png"/><Relationship Id="rId310" Type="http://schemas.openxmlformats.org/officeDocument/2006/relationships/customXml" Target="../ink/ink3192.xml"/><Relationship Id="rId492" Type="http://schemas.openxmlformats.org/officeDocument/2006/relationships/image" Target="../media/image2034.png"/><Relationship Id="rId91" Type="http://schemas.openxmlformats.org/officeDocument/2006/relationships/image" Target="../media/image1837.png"/><Relationship Id="rId145" Type="http://schemas.openxmlformats.org/officeDocument/2006/relationships/image" Target="../media/image1863.png"/><Relationship Id="rId187" Type="http://schemas.openxmlformats.org/officeDocument/2006/relationships/image" Target="../media/image1884.png"/><Relationship Id="rId352" Type="http://schemas.openxmlformats.org/officeDocument/2006/relationships/image" Target="../media/image1964.png"/><Relationship Id="rId394" Type="http://schemas.openxmlformats.org/officeDocument/2006/relationships/image" Target="../media/image1985.png"/><Relationship Id="rId408" Type="http://schemas.openxmlformats.org/officeDocument/2006/relationships/image" Target="../media/image1992.png"/><Relationship Id="rId212" Type="http://schemas.openxmlformats.org/officeDocument/2006/relationships/customXml" Target="../ink/ink3143.xml"/><Relationship Id="rId254" Type="http://schemas.openxmlformats.org/officeDocument/2006/relationships/customXml" Target="../ink/ink3164.xml"/><Relationship Id="rId49" Type="http://schemas.openxmlformats.org/officeDocument/2006/relationships/image" Target="../media/image1817.png"/><Relationship Id="rId114" Type="http://schemas.openxmlformats.org/officeDocument/2006/relationships/customXml" Target="../ink/ink3094.xml"/><Relationship Id="rId296" Type="http://schemas.openxmlformats.org/officeDocument/2006/relationships/customXml" Target="../ink/ink3185.xml"/><Relationship Id="rId461" Type="http://schemas.openxmlformats.org/officeDocument/2006/relationships/customXml" Target="../ink/ink3268.xml"/><Relationship Id="rId60" Type="http://schemas.openxmlformats.org/officeDocument/2006/relationships/customXml" Target="../ink/ink3067.xml"/><Relationship Id="rId156" Type="http://schemas.openxmlformats.org/officeDocument/2006/relationships/customXml" Target="../ink/ink3115.xml"/><Relationship Id="rId198" Type="http://schemas.openxmlformats.org/officeDocument/2006/relationships/customXml" Target="../ink/ink3136.xml"/><Relationship Id="rId321" Type="http://schemas.openxmlformats.org/officeDocument/2006/relationships/image" Target="../media/image1949.png"/><Relationship Id="rId363" Type="http://schemas.openxmlformats.org/officeDocument/2006/relationships/customXml" Target="../ink/ink3219.xml"/><Relationship Id="rId419" Type="http://schemas.openxmlformats.org/officeDocument/2006/relationships/customXml" Target="../ink/ink3247.xml"/><Relationship Id="rId223" Type="http://schemas.openxmlformats.org/officeDocument/2006/relationships/image" Target="../media/image1901.png"/><Relationship Id="rId430" Type="http://schemas.openxmlformats.org/officeDocument/2006/relationships/image" Target="../media/image2003.png"/><Relationship Id="rId18" Type="http://schemas.openxmlformats.org/officeDocument/2006/relationships/customXml" Target="../ink/ink3046.xml"/><Relationship Id="rId265" Type="http://schemas.openxmlformats.org/officeDocument/2006/relationships/image" Target="../media/image1922.png"/><Relationship Id="rId472" Type="http://schemas.openxmlformats.org/officeDocument/2006/relationships/image" Target="../media/image2024.png"/><Relationship Id="rId125" Type="http://schemas.openxmlformats.org/officeDocument/2006/relationships/image" Target="../media/image1853.png"/><Relationship Id="rId167" Type="http://schemas.openxmlformats.org/officeDocument/2006/relationships/image" Target="../media/image1874.png"/><Relationship Id="rId332" Type="http://schemas.openxmlformats.org/officeDocument/2006/relationships/customXml" Target="../ink/ink3203.xml"/><Relationship Id="rId374" Type="http://schemas.openxmlformats.org/officeDocument/2006/relationships/image" Target="../media/image1975.png"/><Relationship Id="rId71" Type="http://schemas.openxmlformats.org/officeDocument/2006/relationships/image" Target="../media/image1828.png"/><Relationship Id="rId234" Type="http://schemas.openxmlformats.org/officeDocument/2006/relationships/customXml" Target="../ink/ink3154.xml"/><Relationship Id="rId2" Type="http://schemas.openxmlformats.org/officeDocument/2006/relationships/customXml" Target="../ink/ink3038.xml"/><Relationship Id="rId29" Type="http://schemas.openxmlformats.org/officeDocument/2006/relationships/image" Target="../media/image1808.png"/><Relationship Id="rId276" Type="http://schemas.openxmlformats.org/officeDocument/2006/relationships/customXml" Target="../ink/ink3175.xml"/><Relationship Id="rId441" Type="http://schemas.openxmlformats.org/officeDocument/2006/relationships/customXml" Target="../ink/ink3258.xml"/><Relationship Id="rId483" Type="http://schemas.openxmlformats.org/officeDocument/2006/relationships/customXml" Target="../ink/ink3279.xml"/><Relationship Id="rId40" Type="http://schemas.openxmlformats.org/officeDocument/2006/relationships/customXml" Target="../ink/ink3057.xml"/><Relationship Id="rId136" Type="http://schemas.openxmlformats.org/officeDocument/2006/relationships/customXml" Target="../ink/ink3105.xml"/><Relationship Id="rId178" Type="http://schemas.openxmlformats.org/officeDocument/2006/relationships/customXml" Target="../ink/ink3126.xml"/><Relationship Id="rId301" Type="http://schemas.openxmlformats.org/officeDocument/2006/relationships/image" Target="../media/image1939.png"/><Relationship Id="rId343" Type="http://schemas.openxmlformats.org/officeDocument/2006/relationships/image" Target="../media/image1960.png"/><Relationship Id="rId82" Type="http://schemas.openxmlformats.org/officeDocument/2006/relationships/customXml" Target="../ink/ink3078.xml"/><Relationship Id="rId203" Type="http://schemas.openxmlformats.org/officeDocument/2006/relationships/image" Target="../media/image1892.png"/><Relationship Id="rId385" Type="http://schemas.openxmlformats.org/officeDocument/2006/relationships/customXml" Target="../ink/ink3230.xml"/><Relationship Id="rId245" Type="http://schemas.openxmlformats.org/officeDocument/2006/relationships/image" Target="../media/image1912.png"/><Relationship Id="rId287" Type="http://schemas.openxmlformats.org/officeDocument/2006/relationships/image" Target="../media/image1933.png"/><Relationship Id="rId410" Type="http://schemas.openxmlformats.org/officeDocument/2006/relationships/image" Target="../media/image1993.png"/><Relationship Id="rId452" Type="http://schemas.openxmlformats.org/officeDocument/2006/relationships/image" Target="../media/image2014.png"/><Relationship Id="rId494" Type="http://schemas.openxmlformats.org/officeDocument/2006/relationships/image" Target="../media/image2035.png"/><Relationship Id="rId105" Type="http://schemas.openxmlformats.org/officeDocument/2006/relationships/image" Target="../media/image1844.png"/><Relationship Id="rId147" Type="http://schemas.openxmlformats.org/officeDocument/2006/relationships/image" Target="../media/image1864.png"/><Relationship Id="rId312" Type="http://schemas.openxmlformats.org/officeDocument/2006/relationships/customXml" Target="../ink/ink3193.xml"/><Relationship Id="rId354" Type="http://schemas.openxmlformats.org/officeDocument/2006/relationships/image" Target="../media/image1965.png"/><Relationship Id="rId51" Type="http://schemas.openxmlformats.org/officeDocument/2006/relationships/image" Target="../media/image1818.png"/><Relationship Id="rId93" Type="http://schemas.openxmlformats.org/officeDocument/2006/relationships/image" Target="../media/image1838.png"/><Relationship Id="rId189" Type="http://schemas.openxmlformats.org/officeDocument/2006/relationships/image" Target="../media/image1885.png"/><Relationship Id="rId396" Type="http://schemas.openxmlformats.org/officeDocument/2006/relationships/image" Target="../media/image1986.png"/><Relationship Id="rId214" Type="http://schemas.openxmlformats.org/officeDocument/2006/relationships/customXml" Target="../ink/ink3144.xml"/><Relationship Id="rId256" Type="http://schemas.openxmlformats.org/officeDocument/2006/relationships/customXml" Target="../ink/ink3165.xml"/><Relationship Id="rId298" Type="http://schemas.openxmlformats.org/officeDocument/2006/relationships/customXml" Target="../ink/ink3186.xml"/><Relationship Id="rId421" Type="http://schemas.openxmlformats.org/officeDocument/2006/relationships/customXml" Target="../ink/ink3248.xml"/><Relationship Id="rId463" Type="http://schemas.openxmlformats.org/officeDocument/2006/relationships/customXml" Target="../ink/ink3269.xml"/><Relationship Id="rId116" Type="http://schemas.openxmlformats.org/officeDocument/2006/relationships/customXml" Target="../ink/ink3095.xml"/><Relationship Id="rId158" Type="http://schemas.openxmlformats.org/officeDocument/2006/relationships/customXml" Target="../ink/ink3116.xml"/><Relationship Id="rId323" Type="http://schemas.openxmlformats.org/officeDocument/2006/relationships/image" Target="../media/image1950.png"/><Relationship Id="rId20" Type="http://schemas.openxmlformats.org/officeDocument/2006/relationships/customXml" Target="../ink/ink3047.xml"/><Relationship Id="rId62" Type="http://schemas.openxmlformats.org/officeDocument/2006/relationships/customXml" Target="../ink/ink3068.xml"/><Relationship Id="rId365" Type="http://schemas.openxmlformats.org/officeDocument/2006/relationships/customXml" Target="../ink/ink3220.xml"/><Relationship Id="rId225" Type="http://schemas.openxmlformats.org/officeDocument/2006/relationships/image" Target="../media/image1902.png"/><Relationship Id="rId267" Type="http://schemas.openxmlformats.org/officeDocument/2006/relationships/image" Target="../media/image1923.png"/><Relationship Id="rId432" Type="http://schemas.openxmlformats.org/officeDocument/2006/relationships/image" Target="../media/image2004.png"/><Relationship Id="rId474" Type="http://schemas.openxmlformats.org/officeDocument/2006/relationships/image" Target="../media/image2025.png"/><Relationship Id="rId106" Type="http://schemas.openxmlformats.org/officeDocument/2006/relationships/customXml" Target="../ink/ink3090.xml"/><Relationship Id="rId127" Type="http://schemas.openxmlformats.org/officeDocument/2006/relationships/image" Target="../media/image1854.png"/><Relationship Id="rId313" Type="http://schemas.openxmlformats.org/officeDocument/2006/relationships/image" Target="../media/image1945.png"/><Relationship Id="rId495" Type="http://schemas.openxmlformats.org/officeDocument/2006/relationships/customXml" Target="../ink/ink3285.xml"/><Relationship Id="rId10" Type="http://schemas.openxmlformats.org/officeDocument/2006/relationships/customXml" Target="../ink/ink3042.xml"/><Relationship Id="rId31" Type="http://schemas.openxmlformats.org/officeDocument/2006/relationships/image" Target="../media/image1809.png"/><Relationship Id="rId52" Type="http://schemas.openxmlformats.org/officeDocument/2006/relationships/customXml" Target="../ink/ink3063.xml"/><Relationship Id="rId73" Type="http://schemas.openxmlformats.org/officeDocument/2006/relationships/image" Target="../media/image1829.png"/><Relationship Id="rId94" Type="http://schemas.openxmlformats.org/officeDocument/2006/relationships/customXml" Target="../ink/ink3084.xml"/><Relationship Id="rId148" Type="http://schemas.openxmlformats.org/officeDocument/2006/relationships/customXml" Target="../ink/ink3111.xml"/><Relationship Id="rId169" Type="http://schemas.openxmlformats.org/officeDocument/2006/relationships/image" Target="../media/image1875.png"/><Relationship Id="rId334" Type="http://schemas.openxmlformats.org/officeDocument/2006/relationships/customXml" Target="../ink/ink3204.xml"/><Relationship Id="rId355" Type="http://schemas.openxmlformats.org/officeDocument/2006/relationships/customXml" Target="../ink/ink3215.xml"/><Relationship Id="rId376" Type="http://schemas.openxmlformats.org/officeDocument/2006/relationships/image" Target="../media/image1976.png"/><Relationship Id="rId397" Type="http://schemas.openxmlformats.org/officeDocument/2006/relationships/customXml" Target="../ink/ink3236.xml"/><Relationship Id="rId4" Type="http://schemas.openxmlformats.org/officeDocument/2006/relationships/customXml" Target="../ink/ink3039.xml"/><Relationship Id="rId180" Type="http://schemas.openxmlformats.org/officeDocument/2006/relationships/customXml" Target="../ink/ink3127.xml"/><Relationship Id="rId215" Type="http://schemas.openxmlformats.org/officeDocument/2006/relationships/image" Target="../media/image1897.png"/><Relationship Id="rId236" Type="http://schemas.openxmlformats.org/officeDocument/2006/relationships/customXml" Target="../ink/ink3155.xml"/><Relationship Id="rId257" Type="http://schemas.openxmlformats.org/officeDocument/2006/relationships/image" Target="../media/image1918.png"/><Relationship Id="rId278" Type="http://schemas.openxmlformats.org/officeDocument/2006/relationships/customXml" Target="../ink/ink3176.xml"/><Relationship Id="rId401" Type="http://schemas.openxmlformats.org/officeDocument/2006/relationships/customXml" Target="../ink/ink3238.xml"/><Relationship Id="rId422" Type="http://schemas.openxmlformats.org/officeDocument/2006/relationships/image" Target="../media/image1999.png"/><Relationship Id="rId443" Type="http://schemas.openxmlformats.org/officeDocument/2006/relationships/customXml" Target="../ink/ink3259.xml"/><Relationship Id="rId464" Type="http://schemas.openxmlformats.org/officeDocument/2006/relationships/image" Target="../media/image2020.png"/><Relationship Id="rId303" Type="http://schemas.openxmlformats.org/officeDocument/2006/relationships/image" Target="../media/image1940.png"/><Relationship Id="rId485" Type="http://schemas.openxmlformats.org/officeDocument/2006/relationships/customXml" Target="../ink/ink3280.xml"/><Relationship Id="rId42" Type="http://schemas.openxmlformats.org/officeDocument/2006/relationships/customXml" Target="../ink/ink3058.xml"/><Relationship Id="rId84" Type="http://schemas.openxmlformats.org/officeDocument/2006/relationships/customXml" Target="../ink/ink3079.xml"/><Relationship Id="rId138" Type="http://schemas.openxmlformats.org/officeDocument/2006/relationships/customXml" Target="../ink/ink3106.xml"/><Relationship Id="rId345" Type="http://schemas.openxmlformats.org/officeDocument/2006/relationships/customXml" Target="../ink/ink3210.xml"/><Relationship Id="rId387" Type="http://schemas.openxmlformats.org/officeDocument/2006/relationships/customXml" Target="../ink/ink3231.xml"/><Relationship Id="rId191" Type="http://schemas.openxmlformats.org/officeDocument/2006/relationships/image" Target="../media/image1886.png"/><Relationship Id="rId205" Type="http://schemas.openxmlformats.org/officeDocument/2006/relationships/image" Target="../media/image1893.png"/><Relationship Id="rId247" Type="http://schemas.openxmlformats.org/officeDocument/2006/relationships/image" Target="../media/image1913.png"/><Relationship Id="rId412" Type="http://schemas.openxmlformats.org/officeDocument/2006/relationships/image" Target="../media/image1994.png"/><Relationship Id="rId107" Type="http://schemas.openxmlformats.org/officeDocument/2006/relationships/image" Target="../media/image1845.png"/><Relationship Id="rId289" Type="http://schemas.openxmlformats.org/officeDocument/2006/relationships/image" Target="../media/image1934.png"/><Relationship Id="rId454" Type="http://schemas.openxmlformats.org/officeDocument/2006/relationships/image" Target="../media/image2015.png"/><Relationship Id="rId496" Type="http://schemas.openxmlformats.org/officeDocument/2006/relationships/image" Target="../media/image2036.png"/><Relationship Id="rId11" Type="http://schemas.openxmlformats.org/officeDocument/2006/relationships/image" Target="../media/image1799.png"/><Relationship Id="rId53" Type="http://schemas.openxmlformats.org/officeDocument/2006/relationships/image" Target="../media/image1819.png"/><Relationship Id="rId149" Type="http://schemas.openxmlformats.org/officeDocument/2006/relationships/image" Target="../media/image1865.png"/><Relationship Id="rId314" Type="http://schemas.openxmlformats.org/officeDocument/2006/relationships/customXml" Target="../ink/ink3194.xml"/><Relationship Id="rId356" Type="http://schemas.openxmlformats.org/officeDocument/2006/relationships/image" Target="../media/image1966.png"/><Relationship Id="rId398" Type="http://schemas.openxmlformats.org/officeDocument/2006/relationships/image" Target="../media/image1987.png"/><Relationship Id="rId95" Type="http://schemas.openxmlformats.org/officeDocument/2006/relationships/image" Target="../media/image1839.png"/><Relationship Id="rId160" Type="http://schemas.openxmlformats.org/officeDocument/2006/relationships/customXml" Target="../ink/ink3117.xml"/><Relationship Id="rId216" Type="http://schemas.openxmlformats.org/officeDocument/2006/relationships/customXml" Target="../ink/ink3145.xml"/><Relationship Id="rId423" Type="http://schemas.openxmlformats.org/officeDocument/2006/relationships/customXml" Target="../ink/ink3249.xml"/><Relationship Id="rId258" Type="http://schemas.openxmlformats.org/officeDocument/2006/relationships/customXml" Target="../ink/ink3166.xml"/><Relationship Id="rId465" Type="http://schemas.openxmlformats.org/officeDocument/2006/relationships/customXml" Target="../ink/ink3270.xml"/><Relationship Id="rId22" Type="http://schemas.openxmlformats.org/officeDocument/2006/relationships/customXml" Target="../ink/ink3048.xml"/><Relationship Id="rId64" Type="http://schemas.openxmlformats.org/officeDocument/2006/relationships/customXml" Target="../ink/ink3069.xml"/><Relationship Id="rId118" Type="http://schemas.openxmlformats.org/officeDocument/2006/relationships/customXml" Target="../ink/ink3096.xml"/><Relationship Id="rId325" Type="http://schemas.openxmlformats.org/officeDocument/2006/relationships/image" Target="../media/image1951.png"/><Relationship Id="rId367" Type="http://schemas.openxmlformats.org/officeDocument/2006/relationships/customXml" Target="../ink/ink3221.xml"/><Relationship Id="rId171" Type="http://schemas.openxmlformats.org/officeDocument/2006/relationships/image" Target="../media/image1876.png"/><Relationship Id="rId227" Type="http://schemas.openxmlformats.org/officeDocument/2006/relationships/image" Target="../media/image1903.png"/><Relationship Id="rId269" Type="http://schemas.openxmlformats.org/officeDocument/2006/relationships/image" Target="../media/image1924.png"/><Relationship Id="rId434" Type="http://schemas.openxmlformats.org/officeDocument/2006/relationships/image" Target="../media/image2005.png"/><Relationship Id="rId476" Type="http://schemas.openxmlformats.org/officeDocument/2006/relationships/image" Target="../media/image2026.png"/><Relationship Id="rId33" Type="http://schemas.openxmlformats.org/officeDocument/2006/relationships/image" Target="../media/image1810.png"/><Relationship Id="rId129" Type="http://schemas.openxmlformats.org/officeDocument/2006/relationships/image" Target="../media/image1855.png"/><Relationship Id="rId280" Type="http://schemas.openxmlformats.org/officeDocument/2006/relationships/customXml" Target="../ink/ink3177.xml"/><Relationship Id="rId336" Type="http://schemas.openxmlformats.org/officeDocument/2006/relationships/customXml" Target="../ink/ink3205.xml"/><Relationship Id="rId75" Type="http://schemas.openxmlformats.org/officeDocument/2006/relationships/image" Target="../media/image896.png"/><Relationship Id="rId140" Type="http://schemas.openxmlformats.org/officeDocument/2006/relationships/customXml" Target="../ink/ink3107.xml"/><Relationship Id="rId182" Type="http://schemas.openxmlformats.org/officeDocument/2006/relationships/customXml" Target="../ink/ink3128.xml"/><Relationship Id="rId378" Type="http://schemas.openxmlformats.org/officeDocument/2006/relationships/image" Target="../media/image1977.png"/><Relationship Id="rId403" Type="http://schemas.openxmlformats.org/officeDocument/2006/relationships/customXml" Target="../ink/ink3239.xml"/><Relationship Id="rId6" Type="http://schemas.openxmlformats.org/officeDocument/2006/relationships/customXml" Target="../ink/ink3040.xml"/><Relationship Id="rId238" Type="http://schemas.openxmlformats.org/officeDocument/2006/relationships/customXml" Target="../ink/ink3156.xml"/><Relationship Id="rId445" Type="http://schemas.openxmlformats.org/officeDocument/2006/relationships/customXml" Target="../ink/ink3260.xml"/><Relationship Id="rId487" Type="http://schemas.openxmlformats.org/officeDocument/2006/relationships/customXml" Target="../ink/ink3281.xml"/><Relationship Id="rId291" Type="http://schemas.openxmlformats.org/officeDocument/2006/relationships/image" Target="../media/image1935.png"/><Relationship Id="rId305" Type="http://schemas.openxmlformats.org/officeDocument/2006/relationships/image" Target="../media/image1941.png"/><Relationship Id="rId347" Type="http://schemas.openxmlformats.org/officeDocument/2006/relationships/customXml" Target="../ink/ink3211.xml"/><Relationship Id="rId44" Type="http://schemas.openxmlformats.org/officeDocument/2006/relationships/customXml" Target="../ink/ink3059.xml"/><Relationship Id="rId86" Type="http://schemas.openxmlformats.org/officeDocument/2006/relationships/customXml" Target="../ink/ink3080.xml"/><Relationship Id="rId151" Type="http://schemas.openxmlformats.org/officeDocument/2006/relationships/image" Target="../media/image1866.png"/><Relationship Id="rId389" Type="http://schemas.openxmlformats.org/officeDocument/2006/relationships/customXml" Target="../ink/ink3232.xml"/><Relationship Id="rId193" Type="http://schemas.openxmlformats.org/officeDocument/2006/relationships/image" Target="../media/image1887.png"/><Relationship Id="rId207" Type="http://schemas.openxmlformats.org/officeDocument/2006/relationships/image" Target="../media/image1894.png"/><Relationship Id="rId249" Type="http://schemas.openxmlformats.org/officeDocument/2006/relationships/image" Target="../media/image1914.png"/><Relationship Id="rId414" Type="http://schemas.openxmlformats.org/officeDocument/2006/relationships/image" Target="../media/image1995.png"/><Relationship Id="rId456" Type="http://schemas.openxmlformats.org/officeDocument/2006/relationships/image" Target="../media/image2016.png"/><Relationship Id="rId498" Type="http://schemas.openxmlformats.org/officeDocument/2006/relationships/image" Target="../media/image2037.png"/><Relationship Id="rId13" Type="http://schemas.openxmlformats.org/officeDocument/2006/relationships/image" Target="../media/image1800.png"/><Relationship Id="rId109" Type="http://schemas.openxmlformats.org/officeDocument/2006/relationships/image" Target="../media/image1846.png"/><Relationship Id="rId260" Type="http://schemas.openxmlformats.org/officeDocument/2006/relationships/customXml" Target="../ink/ink3167.xml"/><Relationship Id="rId316" Type="http://schemas.openxmlformats.org/officeDocument/2006/relationships/customXml" Target="../ink/ink3195.xml"/><Relationship Id="rId55" Type="http://schemas.openxmlformats.org/officeDocument/2006/relationships/image" Target="../media/image1820.png"/><Relationship Id="rId97" Type="http://schemas.openxmlformats.org/officeDocument/2006/relationships/image" Target="../media/image1840.png"/><Relationship Id="rId120" Type="http://schemas.openxmlformats.org/officeDocument/2006/relationships/customXml" Target="../ink/ink3097.xml"/><Relationship Id="rId358" Type="http://schemas.openxmlformats.org/officeDocument/2006/relationships/image" Target="../media/image1967.png"/><Relationship Id="rId162" Type="http://schemas.openxmlformats.org/officeDocument/2006/relationships/customXml" Target="../ink/ink3118.xml"/><Relationship Id="rId218" Type="http://schemas.openxmlformats.org/officeDocument/2006/relationships/customXml" Target="../ink/ink3146.xml"/><Relationship Id="rId425" Type="http://schemas.openxmlformats.org/officeDocument/2006/relationships/customXml" Target="../ink/ink3250.xml"/><Relationship Id="rId467" Type="http://schemas.openxmlformats.org/officeDocument/2006/relationships/customXml" Target="../ink/ink3271.xml"/><Relationship Id="rId271" Type="http://schemas.openxmlformats.org/officeDocument/2006/relationships/image" Target="../media/image1925.png"/><Relationship Id="rId24" Type="http://schemas.openxmlformats.org/officeDocument/2006/relationships/customXml" Target="../ink/ink3049.xml"/><Relationship Id="rId66" Type="http://schemas.openxmlformats.org/officeDocument/2006/relationships/customXml" Target="../ink/ink3070.xml"/><Relationship Id="rId131" Type="http://schemas.openxmlformats.org/officeDocument/2006/relationships/image" Target="../media/image1856.png"/><Relationship Id="rId327" Type="http://schemas.openxmlformats.org/officeDocument/2006/relationships/image" Target="../media/image1952.png"/><Relationship Id="rId369" Type="http://schemas.openxmlformats.org/officeDocument/2006/relationships/customXml" Target="../ink/ink3222.xml"/><Relationship Id="rId173" Type="http://schemas.openxmlformats.org/officeDocument/2006/relationships/image" Target="../media/image1877.png"/><Relationship Id="rId229" Type="http://schemas.openxmlformats.org/officeDocument/2006/relationships/image" Target="../media/image1904.png"/><Relationship Id="rId380" Type="http://schemas.openxmlformats.org/officeDocument/2006/relationships/image" Target="../media/image1978.png"/><Relationship Id="rId436" Type="http://schemas.openxmlformats.org/officeDocument/2006/relationships/image" Target="../media/image2006.png"/><Relationship Id="rId240" Type="http://schemas.openxmlformats.org/officeDocument/2006/relationships/customXml" Target="../ink/ink3157.xml"/><Relationship Id="rId478" Type="http://schemas.openxmlformats.org/officeDocument/2006/relationships/image" Target="../media/image2027.png"/><Relationship Id="rId35" Type="http://schemas.openxmlformats.org/officeDocument/2006/relationships/image" Target="../media/image1811.png"/><Relationship Id="rId77" Type="http://schemas.openxmlformats.org/officeDocument/2006/relationships/image" Target="../media/image1830.png"/><Relationship Id="rId100" Type="http://schemas.openxmlformats.org/officeDocument/2006/relationships/customXml" Target="../ink/ink3087.xml"/><Relationship Id="rId282" Type="http://schemas.openxmlformats.org/officeDocument/2006/relationships/customXml" Target="../ink/ink3178.xml"/><Relationship Id="rId338" Type="http://schemas.openxmlformats.org/officeDocument/2006/relationships/customXml" Target="../ink/ink3206.xml"/><Relationship Id="rId8" Type="http://schemas.openxmlformats.org/officeDocument/2006/relationships/customXml" Target="../ink/ink3041.xml"/><Relationship Id="rId142" Type="http://schemas.openxmlformats.org/officeDocument/2006/relationships/customXml" Target="../ink/ink3108.xml"/><Relationship Id="rId184" Type="http://schemas.openxmlformats.org/officeDocument/2006/relationships/customXml" Target="../ink/ink3129.xml"/><Relationship Id="rId391" Type="http://schemas.openxmlformats.org/officeDocument/2006/relationships/customXml" Target="../ink/ink3233.xml"/><Relationship Id="rId405" Type="http://schemas.openxmlformats.org/officeDocument/2006/relationships/customXml" Target="../ink/ink3240.xml"/><Relationship Id="rId447" Type="http://schemas.openxmlformats.org/officeDocument/2006/relationships/customXml" Target="../ink/ink3261.xml"/><Relationship Id="rId251" Type="http://schemas.openxmlformats.org/officeDocument/2006/relationships/image" Target="../media/image1915.png"/><Relationship Id="rId489" Type="http://schemas.openxmlformats.org/officeDocument/2006/relationships/customXml" Target="../ink/ink3282.xml"/><Relationship Id="rId46" Type="http://schemas.openxmlformats.org/officeDocument/2006/relationships/customXml" Target="../ink/ink3060.xml"/><Relationship Id="rId293" Type="http://schemas.openxmlformats.org/officeDocument/2006/relationships/image" Target="../media/image1936.png"/><Relationship Id="rId307" Type="http://schemas.openxmlformats.org/officeDocument/2006/relationships/image" Target="../media/image1942.png"/><Relationship Id="rId349" Type="http://schemas.openxmlformats.org/officeDocument/2006/relationships/customXml" Target="../ink/ink3212.xml"/><Relationship Id="rId88" Type="http://schemas.openxmlformats.org/officeDocument/2006/relationships/customXml" Target="../ink/ink3081.xml"/><Relationship Id="rId111" Type="http://schemas.openxmlformats.org/officeDocument/2006/relationships/image" Target="../media/image1847.png"/><Relationship Id="rId153" Type="http://schemas.openxmlformats.org/officeDocument/2006/relationships/image" Target="../media/image1867.png"/><Relationship Id="rId195" Type="http://schemas.openxmlformats.org/officeDocument/2006/relationships/image" Target="../media/image1888.png"/><Relationship Id="rId209" Type="http://schemas.openxmlformats.org/officeDocument/2006/relationships/image" Target="../media/image1895.png"/><Relationship Id="rId360" Type="http://schemas.openxmlformats.org/officeDocument/2006/relationships/image" Target="../media/image1968.png"/><Relationship Id="rId416" Type="http://schemas.openxmlformats.org/officeDocument/2006/relationships/image" Target="../media/image1996.png"/><Relationship Id="rId220" Type="http://schemas.openxmlformats.org/officeDocument/2006/relationships/customXml" Target="../ink/ink3147.xml"/><Relationship Id="rId458" Type="http://schemas.openxmlformats.org/officeDocument/2006/relationships/image" Target="../media/image2017.png"/><Relationship Id="rId15" Type="http://schemas.openxmlformats.org/officeDocument/2006/relationships/image" Target="../media/image1801.png"/><Relationship Id="rId57" Type="http://schemas.openxmlformats.org/officeDocument/2006/relationships/image" Target="../media/image1821.png"/><Relationship Id="rId262" Type="http://schemas.openxmlformats.org/officeDocument/2006/relationships/customXml" Target="../ink/ink3168.xml"/><Relationship Id="rId318" Type="http://schemas.openxmlformats.org/officeDocument/2006/relationships/customXml" Target="../ink/ink3196.xml"/><Relationship Id="rId99" Type="http://schemas.openxmlformats.org/officeDocument/2006/relationships/image" Target="../media/image1841.png"/><Relationship Id="rId122" Type="http://schemas.openxmlformats.org/officeDocument/2006/relationships/customXml" Target="../ink/ink3098.xml"/><Relationship Id="rId164" Type="http://schemas.openxmlformats.org/officeDocument/2006/relationships/customXml" Target="../ink/ink3119.xml"/><Relationship Id="rId371" Type="http://schemas.openxmlformats.org/officeDocument/2006/relationships/customXml" Target="../ink/ink3223.xml"/><Relationship Id="rId427" Type="http://schemas.openxmlformats.org/officeDocument/2006/relationships/customXml" Target="../ink/ink3251.xml"/><Relationship Id="rId469" Type="http://schemas.openxmlformats.org/officeDocument/2006/relationships/customXml" Target="../ink/ink3272.xml"/><Relationship Id="rId26" Type="http://schemas.openxmlformats.org/officeDocument/2006/relationships/customXml" Target="../ink/ink3050.xml"/><Relationship Id="rId231" Type="http://schemas.openxmlformats.org/officeDocument/2006/relationships/image" Target="../media/image1905.png"/><Relationship Id="rId273" Type="http://schemas.openxmlformats.org/officeDocument/2006/relationships/image" Target="../media/image1926.png"/><Relationship Id="rId329" Type="http://schemas.openxmlformats.org/officeDocument/2006/relationships/image" Target="../media/image1953.png"/><Relationship Id="rId480" Type="http://schemas.openxmlformats.org/officeDocument/2006/relationships/image" Target="../media/image2028.png"/><Relationship Id="rId68" Type="http://schemas.openxmlformats.org/officeDocument/2006/relationships/customXml" Target="../ink/ink3071.xml"/><Relationship Id="rId133" Type="http://schemas.openxmlformats.org/officeDocument/2006/relationships/image" Target="../media/image1857.png"/><Relationship Id="rId175" Type="http://schemas.openxmlformats.org/officeDocument/2006/relationships/image" Target="../media/image1878.png"/><Relationship Id="rId340" Type="http://schemas.openxmlformats.org/officeDocument/2006/relationships/customXml" Target="../ink/ink3207.xml"/><Relationship Id="rId200" Type="http://schemas.openxmlformats.org/officeDocument/2006/relationships/customXml" Target="../ink/ink3137.xml"/><Relationship Id="rId382" Type="http://schemas.openxmlformats.org/officeDocument/2006/relationships/image" Target="../media/image1979.png"/><Relationship Id="rId438" Type="http://schemas.openxmlformats.org/officeDocument/2006/relationships/image" Target="../media/image2007.png"/><Relationship Id="rId242" Type="http://schemas.openxmlformats.org/officeDocument/2006/relationships/customXml" Target="../ink/ink3158.xml"/><Relationship Id="rId284" Type="http://schemas.openxmlformats.org/officeDocument/2006/relationships/customXml" Target="../ink/ink3179.xml"/><Relationship Id="rId491" Type="http://schemas.openxmlformats.org/officeDocument/2006/relationships/customXml" Target="../ink/ink3283.xml"/><Relationship Id="rId37" Type="http://schemas.openxmlformats.org/officeDocument/2006/relationships/image" Target="../media/image436.png"/><Relationship Id="rId79" Type="http://schemas.openxmlformats.org/officeDocument/2006/relationships/image" Target="../media/image1831.png"/><Relationship Id="rId102" Type="http://schemas.openxmlformats.org/officeDocument/2006/relationships/customXml" Target="../ink/ink3088.xml"/><Relationship Id="rId144" Type="http://schemas.openxmlformats.org/officeDocument/2006/relationships/customXml" Target="../ink/ink3109.xml"/><Relationship Id="rId90" Type="http://schemas.openxmlformats.org/officeDocument/2006/relationships/customXml" Target="../ink/ink3082.xml"/><Relationship Id="rId186" Type="http://schemas.openxmlformats.org/officeDocument/2006/relationships/customXml" Target="../ink/ink3130.xml"/><Relationship Id="rId351" Type="http://schemas.openxmlformats.org/officeDocument/2006/relationships/customXml" Target="../ink/ink3213.xml"/><Relationship Id="rId393" Type="http://schemas.openxmlformats.org/officeDocument/2006/relationships/customXml" Target="../ink/ink3234.xml"/><Relationship Id="rId407" Type="http://schemas.openxmlformats.org/officeDocument/2006/relationships/customXml" Target="../ink/ink3241.xml"/><Relationship Id="rId449" Type="http://schemas.openxmlformats.org/officeDocument/2006/relationships/customXml" Target="../ink/ink3262.xml"/><Relationship Id="rId211" Type="http://schemas.openxmlformats.org/officeDocument/2006/relationships/image" Target="../media/image474.png"/><Relationship Id="rId253" Type="http://schemas.openxmlformats.org/officeDocument/2006/relationships/image" Target="../media/image1916.png"/><Relationship Id="rId295" Type="http://schemas.openxmlformats.org/officeDocument/2006/relationships/image" Target="../media/image1937.png"/><Relationship Id="rId309" Type="http://schemas.openxmlformats.org/officeDocument/2006/relationships/image" Target="../media/image1943.png"/><Relationship Id="rId460" Type="http://schemas.openxmlformats.org/officeDocument/2006/relationships/image" Target="../media/image2018.png"/><Relationship Id="rId48" Type="http://schemas.openxmlformats.org/officeDocument/2006/relationships/customXml" Target="../ink/ink3061.xml"/><Relationship Id="rId113" Type="http://schemas.openxmlformats.org/officeDocument/2006/relationships/image" Target="../media/image1848.png"/><Relationship Id="rId320" Type="http://schemas.openxmlformats.org/officeDocument/2006/relationships/customXml" Target="../ink/ink3197.xml"/><Relationship Id="rId155" Type="http://schemas.openxmlformats.org/officeDocument/2006/relationships/image" Target="../media/image1868.png"/><Relationship Id="rId197" Type="http://schemas.openxmlformats.org/officeDocument/2006/relationships/image" Target="../media/image1889.png"/><Relationship Id="rId362" Type="http://schemas.openxmlformats.org/officeDocument/2006/relationships/image" Target="../media/image1969.png"/><Relationship Id="rId418" Type="http://schemas.openxmlformats.org/officeDocument/2006/relationships/image" Target="../media/image1997.png"/><Relationship Id="rId222" Type="http://schemas.openxmlformats.org/officeDocument/2006/relationships/customXml" Target="../ink/ink3148.xml"/><Relationship Id="rId264" Type="http://schemas.openxmlformats.org/officeDocument/2006/relationships/customXml" Target="../ink/ink3169.xml"/><Relationship Id="rId471" Type="http://schemas.openxmlformats.org/officeDocument/2006/relationships/customXml" Target="../ink/ink3273.xml"/><Relationship Id="rId17" Type="http://schemas.openxmlformats.org/officeDocument/2006/relationships/image" Target="../media/image1802.png"/><Relationship Id="rId59" Type="http://schemas.openxmlformats.org/officeDocument/2006/relationships/image" Target="../media/image1822.png"/><Relationship Id="rId124" Type="http://schemas.openxmlformats.org/officeDocument/2006/relationships/customXml" Target="../ink/ink3099.xml"/><Relationship Id="rId70" Type="http://schemas.openxmlformats.org/officeDocument/2006/relationships/customXml" Target="../ink/ink3072.xml"/><Relationship Id="rId166" Type="http://schemas.openxmlformats.org/officeDocument/2006/relationships/customXml" Target="../ink/ink3120.xml"/><Relationship Id="rId331" Type="http://schemas.openxmlformats.org/officeDocument/2006/relationships/image" Target="../media/image1954.png"/><Relationship Id="rId373" Type="http://schemas.openxmlformats.org/officeDocument/2006/relationships/customXml" Target="../ink/ink3224.xml"/><Relationship Id="rId429" Type="http://schemas.openxmlformats.org/officeDocument/2006/relationships/customXml" Target="../ink/ink3252.xml"/><Relationship Id="rId1" Type="http://schemas.openxmlformats.org/officeDocument/2006/relationships/slideLayout" Target="../slideLayouts/slideLayout3.xml"/><Relationship Id="rId233" Type="http://schemas.openxmlformats.org/officeDocument/2006/relationships/image" Target="../media/image1906.png"/><Relationship Id="rId440" Type="http://schemas.openxmlformats.org/officeDocument/2006/relationships/image" Target="../media/image2008.png"/><Relationship Id="rId28" Type="http://schemas.openxmlformats.org/officeDocument/2006/relationships/customXml" Target="../ink/ink3051.xml"/><Relationship Id="rId275" Type="http://schemas.openxmlformats.org/officeDocument/2006/relationships/image" Target="../media/image1927.png"/><Relationship Id="rId300" Type="http://schemas.openxmlformats.org/officeDocument/2006/relationships/customXml" Target="../ink/ink3187.xml"/><Relationship Id="rId482" Type="http://schemas.openxmlformats.org/officeDocument/2006/relationships/image" Target="../media/image2029.png"/><Relationship Id="rId81" Type="http://schemas.openxmlformats.org/officeDocument/2006/relationships/image" Target="../media/image1832.png"/><Relationship Id="rId135" Type="http://schemas.openxmlformats.org/officeDocument/2006/relationships/image" Target="../media/image1858.png"/><Relationship Id="rId177" Type="http://schemas.openxmlformats.org/officeDocument/2006/relationships/image" Target="../media/image1879.png"/><Relationship Id="rId342" Type="http://schemas.openxmlformats.org/officeDocument/2006/relationships/customXml" Target="../ink/ink3208.xml"/><Relationship Id="rId384" Type="http://schemas.openxmlformats.org/officeDocument/2006/relationships/image" Target="../media/image1980.png"/><Relationship Id="rId202" Type="http://schemas.openxmlformats.org/officeDocument/2006/relationships/customXml" Target="../ink/ink3138.xml"/><Relationship Id="rId244" Type="http://schemas.openxmlformats.org/officeDocument/2006/relationships/customXml" Target="../ink/ink3159.xml"/><Relationship Id="rId39" Type="http://schemas.openxmlformats.org/officeDocument/2006/relationships/image" Target="../media/image1812.png"/><Relationship Id="rId286" Type="http://schemas.openxmlformats.org/officeDocument/2006/relationships/customXml" Target="../ink/ink3180.xml"/><Relationship Id="rId451" Type="http://schemas.openxmlformats.org/officeDocument/2006/relationships/customXml" Target="../ink/ink3263.xml"/><Relationship Id="rId493" Type="http://schemas.openxmlformats.org/officeDocument/2006/relationships/customXml" Target="../ink/ink3284.xml"/><Relationship Id="rId50" Type="http://schemas.openxmlformats.org/officeDocument/2006/relationships/customXml" Target="../ink/ink3062.xml"/><Relationship Id="rId104" Type="http://schemas.openxmlformats.org/officeDocument/2006/relationships/customXml" Target="../ink/ink3089.xml"/><Relationship Id="rId146" Type="http://schemas.openxmlformats.org/officeDocument/2006/relationships/customXml" Target="../ink/ink3110.xml"/><Relationship Id="rId188" Type="http://schemas.openxmlformats.org/officeDocument/2006/relationships/customXml" Target="../ink/ink3131.xml"/><Relationship Id="rId311" Type="http://schemas.openxmlformats.org/officeDocument/2006/relationships/image" Target="../media/image1944.png"/><Relationship Id="rId353" Type="http://schemas.openxmlformats.org/officeDocument/2006/relationships/customXml" Target="../ink/ink3214.xml"/><Relationship Id="rId395" Type="http://schemas.openxmlformats.org/officeDocument/2006/relationships/customXml" Target="../ink/ink3235.xml"/><Relationship Id="rId409" Type="http://schemas.openxmlformats.org/officeDocument/2006/relationships/customXml" Target="../ink/ink3242.xml"/><Relationship Id="rId92" Type="http://schemas.openxmlformats.org/officeDocument/2006/relationships/customXml" Target="../ink/ink3083.xml"/><Relationship Id="rId213" Type="http://schemas.openxmlformats.org/officeDocument/2006/relationships/image" Target="../media/image1896.png"/><Relationship Id="rId420" Type="http://schemas.openxmlformats.org/officeDocument/2006/relationships/image" Target="../media/image1998.png"/><Relationship Id="rId255" Type="http://schemas.openxmlformats.org/officeDocument/2006/relationships/image" Target="../media/image1917.png"/><Relationship Id="rId297" Type="http://schemas.openxmlformats.org/officeDocument/2006/relationships/image" Target="../media/image1938.png"/><Relationship Id="rId462" Type="http://schemas.openxmlformats.org/officeDocument/2006/relationships/image" Target="../media/image2019.png"/><Relationship Id="rId115" Type="http://schemas.openxmlformats.org/officeDocument/2006/relationships/image" Target="../media/image242.png"/><Relationship Id="rId157" Type="http://schemas.openxmlformats.org/officeDocument/2006/relationships/image" Target="../media/image1869.png"/><Relationship Id="rId322" Type="http://schemas.openxmlformats.org/officeDocument/2006/relationships/customXml" Target="../ink/ink3198.xml"/><Relationship Id="rId364" Type="http://schemas.openxmlformats.org/officeDocument/2006/relationships/image" Target="../media/image1970.png"/><Relationship Id="rId61" Type="http://schemas.openxmlformats.org/officeDocument/2006/relationships/image" Target="../media/image1823.png"/><Relationship Id="rId199" Type="http://schemas.openxmlformats.org/officeDocument/2006/relationships/image" Target="../media/image1890.png"/><Relationship Id="rId19" Type="http://schemas.openxmlformats.org/officeDocument/2006/relationships/image" Target="../media/image1803.png"/><Relationship Id="rId224" Type="http://schemas.openxmlformats.org/officeDocument/2006/relationships/customXml" Target="../ink/ink3149.xml"/><Relationship Id="rId266" Type="http://schemas.openxmlformats.org/officeDocument/2006/relationships/customXml" Target="../ink/ink3170.xml"/><Relationship Id="rId431" Type="http://schemas.openxmlformats.org/officeDocument/2006/relationships/customXml" Target="../ink/ink3253.xml"/><Relationship Id="rId473" Type="http://schemas.openxmlformats.org/officeDocument/2006/relationships/customXml" Target="../ink/ink3274.xml"/><Relationship Id="rId30" Type="http://schemas.openxmlformats.org/officeDocument/2006/relationships/customXml" Target="../ink/ink3052.xml"/><Relationship Id="rId126" Type="http://schemas.openxmlformats.org/officeDocument/2006/relationships/customXml" Target="../ink/ink3100.xml"/><Relationship Id="rId168" Type="http://schemas.openxmlformats.org/officeDocument/2006/relationships/customXml" Target="../ink/ink3121.xml"/><Relationship Id="rId333" Type="http://schemas.openxmlformats.org/officeDocument/2006/relationships/image" Target="../media/image1955.png"/><Relationship Id="rId72" Type="http://schemas.openxmlformats.org/officeDocument/2006/relationships/customXml" Target="../ink/ink3073.xml"/><Relationship Id="rId375" Type="http://schemas.openxmlformats.org/officeDocument/2006/relationships/customXml" Target="../ink/ink3225.xml"/><Relationship Id="rId3" Type="http://schemas.openxmlformats.org/officeDocument/2006/relationships/image" Target="../media/image1795.png"/><Relationship Id="rId235" Type="http://schemas.openxmlformats.org/officeDocument/2006/relationships/image" Target="../media/image1907.png"/><Relationship Id="rId277" Type="http://schemas.openxmlformats.org/officeDocument/2006/relationships/image" Target="../media/image1928.png"/><Relationship Id="rId400" Type="http://schemas.openxmlformats.org/officeDocument/2006/relationships/image" Target="../media/image1988.png"/><Relationship Id="rId442" Type="http://schemas.openxmlformats.org/officeDocument/2006/relationships/image" Target="../media/image2009.png"/><Relationship Id="rId484" Type="http://schemas.openxmlformats.org/officeDocument/2006/relationships/image" Target="../media/image2030.png"/><Relationship Id="rId137" Type="http://schemas.openxmlformats.org/officeDocument/2006/relationships/image" Target="../media/image1859.png"/><Relationship Id="rId302" Type="http://schemas.openxmlformats.org/officeDocument/2006/relationships/customXml" Target="../ink/ink3188.xml"/><Relationship Id="rId344" Type="http://schemas.openxmlformats.org/officeDocument/2006/relationships/customXml" Target="../ink/ink3209.xml"/><Relationship Id="rId41" Type="http://schemas.openxmlformats.org/officeDocument/2006/relationships/image" Target="../media/image1813.png"/><Relationship Id="rId83" Type="http://schemas.openxmlformats.org/officeDocument/2006/relationships/image" Target="../media/image1833.png"/><Relationship Id="rId179" Type="http://schemas.openxmlformats.org/officeDocument/2006/relationships/image" Target="../media/image1880.png"/><Relationship Id="rId386" Type="http://schemas.openxmlformats.org/officeDocument/2006/relationships/image" Target="../media/image1981.png"/><Relationship Id="rId190" Type="http://schemas.openxmlformats.org/officeDocument/2006/relationships/customXml" Target="../ink/ink3132.xml"/><Relationship Id="rId204" Type="http://schemas.openxmlformats.org/officeDocument/2006/relationships/customXml" Target="../ink/ink3139.xml"/><Relationship Id="rId246" Type="http://schemas.openxmlformats.org/officeDocument/2006/relationships/customXml" Target="../ink/ink3160.xml"/><Relationship Id="rId288" Type="http://schemas.openxmlformats.org/officeDocument/2006/relationships/customXml" Target="../ink/ink3181.xml"/><Relationship Id="rId411" Type="http://schemas.openxmlformats.org/officeDocument/2006/relationships/customXml" Target="../ink/ink3243.xml"/><Relationship Id="rId453" Type="http://schemas.openxmlformats.org/officeDocument/2006/relationships/customXml" Target="../ink/ink3264.xml"/></Relationships>
</file>

<file path=ppt/slides/_rels/slide35.xml.rels><?xml version="1.0" encoding="UTF-8" standalone="yes"?>
<Relationships xmlns="http://schemas.openxmlformats.org/package/2006/relationships"><Relationship Id="rId117" Type="http://schemas.openxmlformats.org/officeDocument/2006/relationships/customXml" Target="../ink/ink3345.xml"/><Relationship Id="rId21" Type="http://schemas.openxmlformats.org/officeDocument/2006/relationships/image" Target="../media/image2047.png"/><Relationship Id="rId42" Type="http://schemas.openxmlformats.org/officeDocument/2006/relationships/customXml" Target="../ink/ink3307.xml"/><Relationship Id="rId63" Type="http://schemas.openxmlformats.org/officeDocument/2006/relationships/image" Target="../media/image2067.png"/><Relationship Id="rId84" Type="http://schemas.openxmlformats.org/officeDocument/2006/relationships/customXml" Target="../ink/ink3328.xml"/><Relationship Id="rId138" Type="http://schemas.openxmlformats.org/officeDocument/2006/relationships/image" Target="../media/image2104.png"/><Relationship Id="rId107" Type="http://schemas.openxmlformats.org/officeDocument/2006/relationships/customXml" Target="../ink/ink3340.xml"/><Relationship Id="rId11" Type="http://schemas.openxmlformats.org/officeDocument/2006/relationships/image" Target="../media/image2042.png"/><Relationship Id="rId32" Type="http://schemas.openxmlformats.org/officeDocument/2006/relationships/customXml" Target="../ink/ink3302.xml"/><Relationship Id="rId53" Type="http://schemas.openxmlformats.org/officeDocument/2006/relationships/image" Target="../media/image2062.png"/><Relationship Id="rId74" Type="http://schemas.openxmlformats.org/officeDocument/2006/relationships/customXml" Target="../ink/ink3323.xml"/><Relationship Id="rId128" Type="http://schemas.openxmlformats.org/officeDocument/2006/relationships/image" Target="../media/image2099.png"/><Relationship Id="rId149" Type="http://schemas.openxmlformats.org/officeDocument/2006/relationships/customXml" Target="../ink/ink3361.xml"/><Relationship Id="rId5" Type="http://schemas.openxmlformats.org/officeDocument/2006/relationships/image" Target="../media/image2039.png"/><Relationship Id="rId95" Type="http://schemas.openxmlformats.org/officeDocument/2006/relationships/image" Target="../media/image2083.png"/><Relationship Id="rId22" Type="http://schemas.openxmlformats.org/officeDocument/2006/relationships/customXml" Target="../ink/ink3297.xml"/><Relationship Id="rId27" Type="http://schemas.openxmlformats.org/officeDocument/2006/relationships/image" Target="../media/image2049.png"/><Relationship Id="rId43" Type="http://schemas.openxmlformats.org/officeDocument/2006/relationships/image" Target="../media/image2057.png"/><Relationship Id="rId48" Type="http://schemas.openxmlformats.org/officeDocument/2006/relationships/customXml" Target="../ink/ink3310.xml"/><Relationship Id="rId64" Type="http://schemas.openxmlformats.org/officeDocument/2006/relationships/customXml" Target="../ink/ink3318.xml"/><Relationship Id="rId69" Type="http://schemas.openxmlformats.org/officeDocument/2006/relationships/image" Target="../media/image2070.png"/><Relationship Id="rId113" Type="http://schemas.openxmlformats.org/officeDocument/2006/relationships/customXml" Target="../ink/ink3343.xml"/><Relationship Id="rId118" Type="http://schemas.openxmlformats.org/officeDocument/2006/relationships/image" Target="../media/image2094.png"/><Relationship Id="rId134" Type="http://schemas.openxmlformats.org/officeDocument/2006/relationships/image" Target="../media/image2102.png"/><Relationship Id="rId139" Type="http://schemas.openxmlformats.org/officeDocument/2006/relationships/customXml" Target="../ink/ink3356.xml"/><Relationship Id="rId80" Type="http://schemas.openxmlformats.org/officeDocument/2006/relationships/customXml" Target="../ink/ink3326.xml"/><Relationship Id="rId85" Type="http://schemas.openxmlformats.org/officeDocument/2006/relationships/image" Target="../media/image2078.png"/><Relationship Id="rId150" Type="http://schemas.openxmlformats.org/officeDocument/2006/relationships/image" Target="../media/image2110.png"/><Relationship Id="rId12" Type="http://schemas.openxmlformats.org/officeDocument/2006/relationships/customXml" Target="../ink/ink3292.xml"/><Relationship Id="rId17" Type="http://schemas.openxmlformats.org/officeDocument/2006/relationships/image" Target="../media/image2045.png"/><Relationship Id="rId33" Type="http://schemas.openxmlformats.org/officeDocument/2006/relationships/image" Target="../media/image2052.png"/><Relationship Id="rId38" Type="http://schemas.openxmlformats.org/officeDocument/2006/relationships/customXml" Target="../ink/ink3305.xml"/><Relationship Id="rId59" Type="http://schemas.openxmlformats.org/officeDocument/2006/relationships/image" Target="../media/image2065.png"/><Relationship Id="rId103" Type="http://schemas.openxmlformats.org/officeDocument/2006/relationships/customXml" Target="../ink/ink3338.xml"/><Relationship Id="rId108" Type="http://schemas.openxmlformats.org/officeDocument/2006/relationships/image" Target="../media/image2089.png"/><Relationship Id="rId124" Type="http://schemas.openxmlformats.org/officeDocument/2006/relationships/image" Target="../media/image2097.png"/><Relationship Id="rId129" Type="http://schemas.openxmlformats.org/officeDocument/2006/relationships/customXml" Target="../ink/ink3351.xml"/><Relationship Id="rId54" Type="http://schemas.openxmlformats.org/officeDocument/2006/relationships/customXml" Target="../ink/ink3313.xml"/><Relationship Id="rId70" Type="http://schemas.openxmlformats.org/officeDocument/2006/relationships/customXml" Target="../ink/ink3321.xml"/><Relationship Id="rId75" Type="http://schemas.openxmlformats.org/officeDocument/2006/relationships/image" Target="../media/image2073.png"/><Relationship Id="rId91" Type="http://schemas.openxmlformats.org/officeDocument/2006/relationships/image" Target="../media/image2081.png"/><Relationship Id="rId96" Type="http://schemas.openxmlformats.org/officeDocument/2006/relationships/customXml" Target="../ink/ink3334.xml"/><Relationship Id="rId140" Type="http://schemas.openxmlformats.org/officeDocument/2006/relationships/image" Target="../media/image2105.png"/><Relationship Id="rId145" Type="http://schemas.openxmlformats.org/officeDocument/2006/relationships/customXml" Target="../ink/ink3359.xml"/><Relationship Id="rId1" Type="http://schemas.openxmlformats.org/officeDocument/2006/relationships/slideLayout" Target="../slideLayouts/slideLayout3.xml"/><Relationship Id="rId6" Type="http://schemas.openxmlformats.org/officeDocument/2006/relationships/customXml" Target="../ink/ink3289.xml"/><Relationship Id="rId23" Type="http://schemas.openxmlformats.org/officeDocument/2006/relationships/image" Target="../media/image1831.png"/><Relationship Id="rId28" Type="http://schemas.openxmlformats.org/officeDocument/2006/relationships/customXml" Target="../ink/ink3300.xml"/><Relationship Id="rId49" Type="http://schemas.openxmlformats.org/officeDocument/2006/relationships/image" Target="../media/image2060.png"/><Relationship Id="rId114" Type="http://schemas.openxmlformats.org/officeDocument/2006/relationships/image" Target="../media/image2092.png"/><Relationship Id="rId119" Type="http://schemas.openxmlformats.org/officeDocument/2006/relationships/customXml" Target="../ink/ink3346.xml"/><Relationship Id="rId44" Type="http://schemas.openxmlformats.org/officeDocument/2006/relationships/customXml" Target="../ink/ink3308.xml"/><Relationship Id="rId60" Type="http://schemas.openxmlformats.org/officeDocument/2006/relationships/customXml" Target="../ink/ink3316.xml"/><Relationship Id="rId65" Type="http://schemas.openxmlformats.org/officeDocument/2006/relationships/image" Target="../media/image2068.png"/><Relationship Id="rId81" Type="http://schemas.openxmlformats.org/officeDocument/2006/relationships/image" Target="../media/image2076.png"/><Relationship Id="rId86" Type="http://schemas.openxmlformats.org/officeDocument/2006/relationships/customXml" Target="../ink/ink3329.xml"/><Relationship Id="rId130" Type="http://schemas.openxmlformats.org/officeDocument/2006/relationships/image" Target="../media/image2100.png"/><Relationship Id="rId135" Type="http://schemas.openxmlformats.org/officeDocument/2006/relationships/customXml" Target="../ink/ink3354.xml"/><Relationship Id="rId13" Type="http://schemas.openxmlformats.org/officeDocument/2006/relationships/image" Target="../media/image2043.png"/><Relationship Id="rId18" Type="http://schemas.openxmlformats.org/officeDocument/2006/relationships/customXml" Target="../ink/ink3295.xml"/><Relationship Id="rId39" Type="http://schemas.openxmlformats.org/officeDocument/2006/relationships/image" Target="../media/image2055.png"/><Relationship Id="rId109" Type="http://schemas.openxmlformats.org/officeDocument/2006/relationships/customXml" Target="../ink/ink3341.xml"/><Relationship Id="rId34" Type="http://schemas.openxmlformats.org/officeDocument/2006/relationships/customXml" Target="../ink/ink3303.xml"/><Relationship Id="rId50" Type="http://schemas.openxmlformats.org/officeDocument/2006/relationships/customXml" Target="../ink/ink3311.xml"/><Relationship Id="rId55" Type="http://schemas.openxmlformats.org/officeDocument/2006/relationships/image" Target="../media/image2063.png"/><Relationship Id="rId76" Type="http://schemas.openxmlformats.org/officeDocument/2006/relationships/customXml" Target="../ink/ink3324.xml"/><Relationship Id="rId97" Type="http://schemas.openxmlformats.org/officeDocument/2006/relationships/customXml" Target="../ink/ink3335.xml"/><Relationship Id="rId104" Type="http://schemas.openxmlformats.org/officeDocument/2006/relationships/image" Target="../media/image2087.png"/><Relationship Id="rId120" Type="http://schemas.openxmlformats.org/officeDocument/2006/relationships/image" Target="../media/image2095.png"/><Relationship Id="rId125" Type="http://schemas.openxmlformats.org/officeDocument/2006/relationships/customXml" Target="../ink/ink3349.xml"/><Relationship Id="rId141" Type="http://schemas.openxmlformats.org/officeDocument/2006/relationships/customXml" Target="../ink/ink3357.xml"/><Relationship Id="rId146" Type="http://schemas.openxmlformats.org/officeDocument/2006/relationships/image" Target="../media/image2108.png"/><Relationship Id="rId7" Type="http://schemas.openxmlformats.org/officeDocument/2006/relationships/image" Target="../media/image2040.png"/><Relationship Id="rId71" Type="http://schemas.openxmlformats.org/officeDocument/2006/relationships/image" Target="../media/image2071.png"/><Relationship Id="rId92" Type="http://schemas.openxmlformats.org/officeDocument/2006/relationships/customXml" Target="../ink/ink3332.xml"/><Relationship Id="rId2" Type="http://schemas.openxmlformats.org/officeDocument/2006/relationships/customXml" Target="../ink/ink3287.xml"/><Relationship Id="rId29" Type="http://schemas.openxmlformats.org/officeDocument/2006/relationships/image" Target="../media/image2050.png"/><Relationship Id="rId24" Type="http://schemas.openxmlformats.org/officeDocument/2006/relationships/customXml" Target="../ink/ink3298.xml"/><Relationship Id="rId40" Type="http://schemas.openxmlformats.org/officeDocument/2006/relationships/customXml" Target="../ink/ink3306.xml"/><Relationship Id="rId45" Type="http://schemas.openxmlformats.org/officeDocument/2006/relationships/image" Target="../media/image2058.png"/><Relationship Id="rId66" Type="http://schemas.openxmlformats.org/officeDocument/2006/relationships/customXml" Target="../ink/ink3319.xml"/><Relationship Id="rId87" Type="http://schemas.openxmlformats.org/officeDocument/2006/relationships/image" Target="../media/image2079.png"/><Relationship Id="rId110" Type="http://schemas.openxmlformats.org/officeDocument/2006/relationships/image" Target="../media/image2090.png"/><Relationship Id="rId115" Type="http://schemas.openxmlformats.org/officeDocument/2006/relationships/customXml" Target="../ink/ink3344.xml"/><Relationship Id="rId131" Type="http://schemas.openxmlformats.org/officeDocument/2006/relationships/customXml" Target="../ink/ink3352.xml"/><Relationship Id="rId136" Type="http://schemas.openxmlformats.org/officeDocument/2006/relationships/image" Target="../media/image2103.png"/><Relationship Id="rId61" Type="http://schemas.openxmlformats.org/officeDocument/2006/relationships/image" Target="../media/image2066.png"/><Relationship Id="rId82" Type="http://schemas.openxmlformats.org/officeDocument/2006/relationships/customXml" Target="../ink/ink3327.xml"/><Relationship Id="rId19" Type="http://schemas.openxmlformats.org/officeDocument/2006/relationships/image" Target="../media/image2046.png"/><Relationship Id="rId14" Type="http://schemas.openxmlformats.org/officeDocument/2006/relationships/customXml" Target="../ink/ink3293.xml"/><Relationship Id="rId30" Type="http://schemas.openxmlformats.org/officeDocument/2006/relationships/customXml" Target="../ink/ink3301.xml"/><Relationship Id="rId35" Type="http://schemas.openxmlformats.org/officeDocument/2006/relationships/image" Target="../media/image2053.png"/><Relationship Id="rId56" Type="http://schemas.openxmlformats.org/officeDocument/2006/relationships/customXml" Target="../ink/ink3314.xml"/><Relationship Id="rId77" Type="http://schemas.openxmlformats.org/officeDocument/2006/relationships/image" Target="../media/image2074.png"/><Relationship Id="rId100" Type="http://schemas.openxmlformats.org/officeDocument/2006/relationships/image" Target="../media/image2085.png"/><Relationship Id="rId105" Type="http://schemas.openxmlformats.org/officeDocument/2006/relationships/customXml" Target="../ink/ink3339.xml"/><Relationship Id="rId126" Type="http://schemas.openxmlformats.org/officeDocument/2006/relationships/image" Target="../media/image2098.png"/><Relationship Id="rId147" Type="http://schemas.openxmlformats.org/officeDocument/2006/relationships/customXml" Target="../ink/ink3360.xml"/><Relationship Id="rId8" Type="http://schemas.openxmlformats.org/officeDocument/2006/relationships/customXml" Target="../ink/ink3290.xml"/><Relationship Id="rId51" Type="http://schemas.openxmlformats.org/officeDocument/2006/relationships/image" Target="../media/image2061.png"/><Relationship Id="rId72" Type="http://schemas.openxmlformats.org/officeDocument/2006/relationships/customXml" Target="../ink/ink3322.xml"/><Relationship Id="rId93" Type="http://schemas.openxmlformats.org/officeDocument/2006/relationships/image" Target="../media/image2082.png"/><Relationship Id="rId98" Type="http://schemas.openxmlformats.org/officeDocument/2006/relationships/image" Target="../media/image2084.png"/><Relationship Id="rId121" Type="http://schemas.openxmlformats.org/officeDocument/2006/relationships/customXml" Target="../ink/ink3347.xml"/><Relationship Id="rId142" Type="http://schemas.openxmlformats.org/officeDocument/2006/relationships/image" Target="../media/image2106.png"/><Relationship Id="rId3" Type="http://schemas.openxmlformats.org/officeDocument/2006/relationships/image" Target="../media/image2038.png"/><Relationship Id="rId25" Type="http://schemas.openxmlformats.org/officeDocument/2006/relationships/image" Target="../media/image2048.png"/><Relationship Id="rId46" Type="http://schemas.openxmlformats.org/officeDocument/2006/relationships/customXml" Target="../ink/ink3309.xml"/><Relationship Id="rId67" Type="http://schemas.openxmlformats.org/officeDocument/2006/relationships/image" Target="../media/image2069.png"/><Relationship Id="rId116" Type="http://schemas.openxmlformats.org/officeDocument/2006/relationships/image" Target="../media/image2093.png"/><Relationship Id="rId137" Type="http://schemas.openxmlformats.org/officeDocument/2006/relationships/customXml" Target="../ink/ink3355.xml"/><Relationship Id="rId20" Type="http://schemas.openxmlformats.org/officeDocument/2006/relationships/customXml" Target="../ink/ink3296.xml"/><Relationship Id="rId41" Type="http://schemas.openxmlformats.org/officeDocument/2006/relationships/image" Target="../media/image2056.png"/><Relationship Id="rId62" Type="http://schemas.openxmlformats.org/officeDocument/2006/relationships/customXml" Target="../ink/ink3317.xml"/><Relationship Id="rId83" Type="http://schemas.openxmlformats.org/officeDocument/2006/relationships/image" Target="../media/image2077.png"/><Relationship Id="rId88" Type="http://schemas.openxmlformats.org/officeDocument/2006/relationships/customXml" Target="../ink/ink3330.xml"/><Relationship Id="rId111" Type="http://schemas.openxmlformats.org/officeDocument/2006/relationships/customXml" Target="../ink/ink3342.xml"/><Relationship Id="rId132" Type="http://schemas.openxmlformats.org/officeDocument/2006/relationships/image" Target="../media/image2101.png"/><Relationship Id="rId15" Type="http://schemas.openxmlformats.org/officeDocument/2006/relationships/image" Target="../media/image2044.png"/><Relationship Id="rId36" Type="http://schemas.openxmlformats.org/officeDocument/2006/relationships/customXml" Target="../ink/ink3304.xml"/><Relationship Id="rId57" Type="http://schemas.openxmlformats.org/officeDocument/2006/relationships/image" Target="../media/image2064.png"/><Relationship Id="rId106" Type="http://schemas.openxmlformats.org/officeDocument/2006/relationships/image" Target="../media/image2088.png"/><Relationship Id="rId127" Type="http://schemas.openxmlformats.org/officeDocument/2006/relationships/customXml" Target="../ink/ink3350.xml"/><Relationship Id="rId10" Type="http://schemas.openxmlformats.org/officeDocument/2006/relationships/customXml" Target="../ink/ink3291.xml"/><Relationship Id="rId31" Type="http://schemas.openxmlformats.org/officeDocument/2006/relationships/image" Target="../media/image2051.png"/><Relationship Id="rId52" Type="http://schemas.openxmlformats.org/officeDocument/2006/relationships/customXml" Target="../ink/ink3312.xml"/><Relationship Id="rId73" Type="http://schemas.openxmlformats.org/officeDocument/2006/relationships/image" Target="../media/image2072.png"/><Relationship Id="rId78" Type="http://schemas.openxmlformats.org/officeDocument/2006/relationships/customXml" Target="../ink/ink3325.xml"/><Relationship Id="rId94" Type="http://schemas.openxmlformats.org/officeDocument/2006/relationships/customXml" Target="../ink/ink3333.xml"/><Relationship Id="rId99" Type="http://schemas.openxmlformats.org/officeDocument/2006/relationships/customXml" Target="../ink/ink3336.xml"/><Relationship Id="rId101" Type="http://schemas.openxmlformats.org/officeDocument/2006/relationships/customXml" Target="../ink/ink3337.xml"/><Relationship Id="rId122" Type="http://schemas.openxmlformats.org/officeDocument/2006/relationships/image" Target="../media/image2096.png"/><Relationship Id="rId143" Type="http://schemas.openxmlformats.org/officeDocument/2006/relationships/customXml" Target="../ink/ink3358.xml"/><Relationship Id="rId148" Type="http://schemas.openxmlformats.org/officeDocument/2006/relationships/image" Target="../media/image2109.png"/><Relationship Id="rId4" Type="http://schemas.openxmlformats.org/officeDocument/2006/relationships/customXml" Target="../ink/ink3288.xml"/><Relationship Id="rId9" Type="http://schemas.openxmlformats.org/officeDocument/2006/relationships/image" Target="../media/image2041.png"/><Relationship Id="rId26" Type="http://schemas.openxmlformats.org/officeDocument/2006/relationships/customXml" Target="../ink/ink3299.xml"/><Relationship Id="rId47" Type="http://schemas.openxmlformats.org/officeDocument/2006/relationships/image" Target="../media/image2059.png"/><Relationship Id="rId68" Type="http://schemas.openxmlformats.org/officeDocument/2006/relationships/customXml" Target="../ink/ink3320.xml"/><Relationship Id="rId89" Type="http://schemas.openxmlformats.org/officeDocument/2006/relationships/image" Target="../media/image2080.png"/><Relationship Id="rId112" Type="http://schemas.openxmlformats.org/officeDocument/2006/relationships/image" Target="../media/image2091.png"/><Relationship Id="rId133" Type="http://schemas.openxmlformats.org/officeDocument/2006/relationships/customXml" Target="../ink/ink3353.xml"/><Relationship Id="rId16" Type="http://schemas.openxmlformats.org/officeDocument/2006/relationships/customXml" Target="../ink/ink3294.xml"/><Relationship Id="rId37" Type="http://schemas.openxmlformats.org/officeDocument/2006/relationships/image" Target="../media/image2054.png"/><Relationship Id="rId58" Type="http://schemas.openxmlformats.org/officeDocument/2006/relationships/customXml" Target="../ink/ink3315.xml"/><Relationship Id="rId79" Type="http://schemas.openxmlformats.org/officeDocument/2006/relationships/image" Target="../media/image2075.png"/><Relationship Id="rId102" Type="http://schemas.openxmlformats.org/officeDocument/2006/relationships/image" Target="../media/image2086.png"/><Relationship Id="rId123" Type="http://schemas.openxmlformats.org/officeDocument/2006/relationships/customXml" Target="../ink/ink3348.xml"/><Relationship Id="rId144" Type="http://schemas.openxmlformats.org/officeDocument/2006/relationships/image" Target="../media/image2107.png"/><Relationship Id="rId90" Type="http://schemas.openxmlformats.org/officeDocument/2006/relationships/customXml" Target="../ink/ink3331.xml"/></Relationships>
</file>

<file path=ppt/slides/_rels/slide36.xml.rels><?xml version="1.0" encoding="UTF-8" standalone="yes"?>
<Relationships xmlns="http://schemas.openxmlformats.org/package/2006/relationships"><Relationship Id="rId117" Type="http://schemas.openxmlformats.org/officeDocument/2006/relationships/customXml" Target="../ink/ink3419.xml"/><Relationship Id="rId21" Type="http://schemas.openxmlformats.org/officeDocument/2006/relationships/customXml" Target="../ink/ink3371.xml"/><Relationship Id="rId42" Type="http://schemas.openxmlformats.org/officeDocument/2006/relationships/image" Target="../media/image2131.png"/><Relationship Id="rId63" Type="http://schemas.openxmlformats.org/officeDocument/2006/relationships/customXml" Target="../ink/ink3392.xml"/><Relationship Id="rId84" Type="http://schemas.openxmlformats.org/officeDocument/2006/relationships/image" Target="../media/image2152.png"/><Relationship Id="rId138" Type="http://schemas.openxmlformats.org/officeDocument/2006/relationships/image" Target="../media/image2179.png"/><Relationship Id="rId159" Type="http://schemas.openxmlformats.org/officeDocument/2006/relationships/customXml" Target="../ink/ink3440.xml"/><Relationship Id="rId170" Type="http://schemas.openxmlformats.org/officeDocument/2006/relationships/image" Target="../media/image2195.png"/><Relationship Id="rId191" Type="http://schemas.openxmlformats.org/officeDocument/2006/relationships/customXml" Target="../ink/ink3456.xml"/><Relationship Id="rId107" Type="http://schemas.openxmlformats.org/officeDocument/2006/relationships/customXml" Target="../ink/ink3414.xml"/><Relationship Id="rId11" Type="http://schemas.openxmlformats.org/officeDocument/2006/relationships/customXml" Target="../ink/ink3366.xml"/><Relationship Id="rId32" Type="http://schemas.openxmlformats.org/officeDocument/2006/relationships/image" Target="../media/image2126.png"/><Relationship Id="rId53" Type="http://schemas.openxmlformats.org/officeDocument/2006/relationships/customXml" Target="../ink/ink3387.xml"/><Relationship Id="rId74" Type="http://schemas.openxmlformats.org/officeDocument/2006/relationships/image" Target="../media/image2147.png"/><Relationship Id="rId128" Type="http://schemas.openxmlformats.org/officeDocument/2006/relationships/image" Target="../media/image2174.png"/><Relationship Id="rId149" Type="http://schemas.openxmlformats.org/officeDocument/2006/relationships/customXml" Target="../ink/ink3435.xml"/><Relationship Id="rId5" Type="http://schemas.openxmlformats.org/officeDocument/2006/relationships/customXml" Target="../ink/ink3363.xml"/><Relationship Id="rId95" Type="http://schemas.openxmlformats.org/officeDocument/2006/relationships/customXml" Target="../ink/ink3408.xml"/><Relationship Id="rId160" Type="http://schemas.openxmlformats.org/officeDocument/2006/relationships/image" Target="../media/image2190.png"/><Relationship Id="rId181" Type="http://schemas.openxmlformats.org/officeDocument/2006/relationships/customXml" Target="../ink/ink3451.xml"/><Relationship Id="rId22" Type="http://schemas.openxmlformats.org/officeDocument/2006/relationships/image" Target="../media/image2121.png"/><Relationship Id="rId43" Type="http://schemas.openxmlformats.org/officeDocument/2006/relationships/customXml" Target="../ink/ink3382.xml"/><Relationship Id="rId64" Type="http://schemas.openxmlformats.org/officeDocument/2006/relationships/image" Target="../media/image2142.png"/><Relationship Id="rId118" Type="http://schemas.openxmlformats.org/officeDocument/2006/relationships/image" Target="../media/image2169.png"/><Relationship Id="rId139" Type="http://schemas.openxmlformats.org/officeDocument/2006/relationships/customXml" Target="../ink/ink3430.xml"/><Relationship Id="rId85" Type="http://schemas.openxmlformats.org/officeDocument/2006/relationships/customXml" Target="../ink/ink3403.xml"/><Relationship Id="rId150" Type="http://schemas.openxmlformats.org/officeDocument/2006/relationships/image" Target="../media/image2185.png"/><Relationship Id="rId171" Type="http://schemas.openxmlformats.org/officeDocument/2006/relationships/customXml" Target="../ink/ink3446.xml"/><Relationship Id="rId192" Type="http://schemas.openxmlformats.org/officeDocument/2006/relationships/image" Target="../media/image2205.png"/><Relationship Id="rId12" Type="http://schemas.openxmlformats.org/officeDocument/2006/relationships/image" Target="../media/image2116.png"/><Relationship Id="rId33" Type="http://schemas.openxmlformats.org/officeDocument/2006/relationships/customXml" Target="../ink/ink3377.xml"/><Relationship Id="rId108" Type="http://schemas.openxmlformats.org/officeDocument/2006/relationships/image" Target="../media/image2164.png"/><Relationship Id="rId129" Type="http://schemas.openxmlformats.org/officeDocument/2006/relationships/customXml" Target="../ink/ink3425.xml"/><Relationship Id="rId54" Type="http://schemas.openxmlformats.org/officeDocument/2006/relationships/image" Target="../media/image2137.png"/><Relationship Id="rId75" Type="http://schemas.openxmlformats.org/officeDocument/2006/relationships/customXml" Target="../ink/ink3398.xml"/><Relationship Id="rId96" Type="http://schemas.openxmlformats.org/officeDocument/2006/relationships/image" Target="../media/image2158.png"/><Relationship Id="rId140" Type="http://schemas.openxmlformats.org/officeDocument/2006/relationships/image" Target="../media/image2180.png"/><Relationship Id="rId161" Type="http://schemas.openxmlformats.org/officeDocument/2006/relationships/customXml" Target="../ink/ink3441.xml"/><Relationship Id="rId182" Type="http://schemas.openxmlformats.org/officeDocument/2006/relationships/image" Target="../media/image2201.png"/><Relationship Id="rId6" Type="http://schemas.openxmlformats.org/officeDocument/2006/relationships/image" Target="../media/image2113.png"/><Relationship Id="rId23" Type="http://schemas.openxmlformats.org/officeDocument/2006/relationships/customXml" Target="../ink/ink3372.xml"/><Relationship Id="rId119" Type="http://schemas.openxmlformats.org/officeDocument/2006/relationships/customXml" Target="../ink/ink3420.xml"/><Relationship Id="rId44" Type="http://schemas.openxmlformats.org/officeDocument/2006/relationships/image" Target="../media/image2132.png"/><Relationship Id="rId65" Type="http://schemas.openxmlformats.org/officeDocument/2006/relationships/customXml" Target="../ink/ink3393.xml"/><Relationship Id="rId86" Type="http://schemas.openxmlformats.org/officeDocument/2006/relationships/image" Target="../media/image2153.png"/><Relationship Id="rId130" Type="http://schemas.openxmlformats.org/officeDocument/2006/relationships/image" Target="../media/image2175.png"/><Relationship Id="rId151" Type="http://schemas.openxmlformats.org/officeDocument/2006/relationships/customXml" Target="../ink/ink3436.xml"/><Relationship Id="rId172" Type="http://schemas.openxmlformats.org/officeDocument/2006/relationships/image" Target="../media/image2196.png"/><Relationship Id="rId193" Type="http://schemas.openxmlformats.org/officeDocument/2006/relationships/customXml" Target="../ink/ink3457.xml"/><Relationship Id="rId13" Type="http://schemas.openxmlformats.org/officeDocument/2006/relationships/customXml" Target="../ink/ink3367.xml"/><Relationship Id="rId109" Type="http://schemas.openxmlformats.org/officeDocument/2006/relationships/customXml" Target="../ink/ink3415.xml"/><Relationship Id="rId34" Type="http://schemas.openxmlformats.org/officeDocument/2006/relationships/image" Target="../media/image2127.png"/><Relationship Id="rId55" Type="http://schemas.openxmlformats.org/officeDocument/2006/relationships/customXml" Target="../ink/ink3388.xml"/><Relationship Id="rId76" Type="http://schemas.openxmlformats.org/officeDocument/2006/relationships/image" Target="../media/image2148.png"/><Relationship Id="rId97" Type="http://schemas.openxmlformats.org/officeDocument/2006/relationships/customXml" Target="../ink/ink3409.xml"/><Relationship Id="rId120" Type="http://schemas.openxmlformats.org/officeDocument/2006/relationships/image" Target="../media/image2170.png"/><Relationship Id="rId141" Type="http://schemas.openxmlformats.org/officeDocument/2006/relationships/customXml" Target="../ink/ink3431.xml"/><Relationship Id="rId7" Type="http://schemas.openxmlformats.org/officeDocument/2006/relationships/customXml" Target="../ink/ink3364.xml"/><Relationship Id="rId71" Type="http://schemas.openxmlformats.org/officeDocument/2006/relationships/customXml" Target="../ink/ink3396.xml"/><Relationship Id="rId92" Type="http://schemas.openxmlformats.org/officeDocument/2006/relationships/image" Target="../media/image2156.png"/><Relationship Id="rId162" Type="http://schemas.openxmlformats.org/officeDocument/2006/relationships/image" Target="../media/image2191.png"/><Relationship Id="rId183" Type="http://schemas.openxmlformats.org/officeDocument/2006/relationships/customXml" Target="../ink/ink3452.xml"/><Relationship Id="rId2" Type="http://schemas.openxmlformats.org/officeDocument/2006/relationships/image" Target="../media/image1253.png"/><Relationship Id="rId29" Type="http://schemas.openxmlformats.org/officeDocument/2006/relationships/customXml" Target="../ink/ink3375.xml"/><Relationship Id="rId24" Type="http://schemas.openxmlformats.org/officeDocument/2006/relationships/image" Target="../media/image2122.png"/><Relationship Id="rId40" Type="http://schemas.openxmlformats.org/officeDocument/2006/relationships/image" Target="../media/image2130.png"/><Relationship Id="rId45" Type="http://schemas.openxmlformats.org/officeDocument/2006/relationships/customXml" Target="../ink/ink3383.xml"/><Relationship Id="rId66" Type="http://schemas.openxmlformats.org/officeDocument/2006/relationships/image" Target="../media/image2143.png"/><Relationship Id="rId87" Type="http://schemas.openxmlformats.org/officeDocument/2006/relationships/customXml" Target="../ink/ink3404.xml"/><Relationship Id="rId110" Type="http://schemas.openxmlformats.org/officeDocument/2006/relationships/image" Target="../media/image2165.png"/><Relationship Id="rId115" Type="http://schemas.openxmlformats.org/officeDocument/2006/relationships/customXml" Target="../ink/ink3418.xml"/><Relationship Id="rId131" Type="http://schemas.openxmlformats.org/officeDocument/2006/relationships/customXml" Target="../ink/ink3426.xml"/><Relationship Id="rId136" Type="http://schemas.openxmlformats.org/officeDocument/2006/relationships/image" Target="../media/image2178.png"/><Relationship Id="rId157" Type="http://schemas.openxmlformats.org/officeDocument/2006/relationships/customXml" Target="../ink/ink3439.xml"/><Relationship Id="rId178" Type="http://schemas.openxmlformats.org/officeDocument/2006/relationships/image" Target="../media/image2199.png"/><Relationship Id="rId61" Type="http://schemas.openxmlformats.org/officeDocument/2006/relationships/customXml" Target="../ink/ink3391.xml"/><Relationship Id="rId82" Type="http://schemas.openxmlformats.org/officeDocument/2006/relationships/image" Target="../media/image2151.png"/><Relationship Id="rId152" Type="http://schemas.openxmlformats.org/officeDocument/2006/relationships/image" Target="../media/image2186.png"/><Relationship Id="rId173" Type="http://schemas.openxmlformats.org/officeDocument/2006/relationships/customXml" Target="../ink/ink3447.xml"/><Relationship Id="rId194" Type="http://schemas.openxmlformats.org/officeDocument/2006/relationships/image" Target="../media/image2206.png"/><Relationship Id="rId199" Type="http://schemas.openxmlformats.org/officeDocument/2006/relationships/customXml" Target="../ink/ink3460.xml"/><Relationship Id="rId19" Type="http://schemas.openxmlformats.org/officeDocument/2006/relationships/customXml" Target="../ink/ink3370.xml"/><Relationship Id="rId14" Type="http://schemas.openxmlformats.org/officeDocument/2006/relationships/image" Target="../media/image2117.png"/><Relationship Id="rId30" Type="http://schemas.openxmlformats.org/officeDocument/2006/relationships/image" Target="../media/image2125.png"/><Relationship Id="rId35" Type="http://schemas.openxmlformats.org/officeDocument/2006/relationships/customXml" Target="../ink/ink3378.xml"/><Relationship Id="rId56" Type="http://schemas.openxmlformats.org/officeDocument/2006/relationships/image" Target="../media/image2138.png"/><Relationship Id="rId77" Type="http://schemas.openxmlformats.org/officeDocument/2006/relationships/customXml" Target="../ink/ink3399.xml"/><Relationship Id="rId100" Type="http://schemas.openxmlformats.org/officeDocument/2006/relationships/image" Target="../media/image2160.png"/><Relationship Id="rId105" Type="http://schemas.openxmlformats.org/officeDocument/2006/relationships/customXml" Target="../ink/ink3413.xml"/><Relationship Id="rId126" Type="http://schemas.openxmlformats.org/officeDocument/2006/relationships/image" Target="../media/image2173.png"/><Relationship Id="rId147" Type="http://schemas.openxmlformats.org/officeDocument/2006/relationships/customXml" Target="../ink/ink3434.xml"/><Relationship Id="rId168" Type="http://schemas.openxmlformats.org/officeDocument/2006/relationships/image" Target="../media/image2194.png"/><Relationship Id="rId8" Type="http://schemas.openxmlformats.org/officeDocument/2006/relationships/image" Target="../media/image2114.png"/><Relationship Id="rId51" Type="http://schemas.openxmlformats.org/officeDocument/2006/relationships/customXml" Target="../ink/ink3386.xml"/><Relationship Id="rId72" Type="http://schemas.openxmlformats.org/officeDocument/2006/relationships/image" Target="../media/image2146.png"/><Relationship Id="rId93" Type="http://schemas.openxmlformats.org/officeDocument/2006/relationships/customXml" Target="../ink/ink3407.xml"/><Relationship Id="rId98" Type="http://schemas.openxmlformats.org/officeDocument/2006/relationships/image" Target="../media/image2159.png"/><Relationship Id="rId121" Type="http://schemas.openxmlformats.org/officeDocument/2006/relationships/customXml" Target="../ink/ink3421.xml"/><Relationship Id="rId142" Type="http://schemas.openxmlformats.org/officeDocument/2006/relationships/image" Target="../media/image2181.png"/><Relationship Id="rId163" Type="http://schemas.openxmlformats.org/officeDocument/2006/relationships/customXml" Target="../ink/ink3442.xml"/><Relationship Id="rId184" Type="http://schemas.openxmlformats.org/officeDocument/2006/relationships/image" Target="../media/image2202.png"/><Relationship Id="rId189" Type="http://schemas.openxmlformats.org/officeDocument/2006/relationships/customXml" Target="../ink/ink3455.xml"/><Relationship Id="rId3" Type="http://schemas.openxmlformats.org/officeDocument/2006/relationships/customXml" Target="../ink/ink3362.xml"/><Relationship Id="rId25" Type="http://schemas.openxmlformats.org/officeDocument/2006/relationships/customXml" Target="../ink/ink3373.xml"/><Relationship Id="rId46" Type="http://schemas.openxmlformats.org/officeDocument/2006/relationships/image" Target="../media/image2133.png"/><Relationship Id="rId67" Type="http://schemas.openxmlformats.org/officeDocument/2006/relationships/customXml" Target="../ink/ink3394.xml"/><Relationship Id="rId116" Type="http://schemas.openxmlformats.org/officeDocument/2006/relationships/image" Target="../media/image2168.png"/><Relationship Id="rId137" Type="http://schemas.openxmlformats.org/officeDocument/2006/relationships/customXml" Target="../ink/ink3429.xml"/><Relationship Id="rId158" Type="http://schemas.openxmlformats.org/officeDocument/2006/relationships/image" Target="../media/image2189.png"/><Relationship Id="rId20" Type="http://schemas.openxmlformats.org/officeDocument/2006/relationships/image" Target="../media/image2120.png"/><Relationship Id="rId41" Type="http://schemas.openxmlformats.org/officeDocument/2006/relationships/customXml" Target="../ink/ink3381.xml"/><Relationship Id="rId62" Type="http://schemas.openxmlformats.org/officeDocument/2006/relationships/image" Target="../media/image2141.png"/><Relationship Id="rId83" Type="http://schemas.openxmlformats.org/officeDocument/2006/relationships/customXml" Target="../ink/ink3402.xml"/><Relationship Id="rId88" Type="http://schemas.openxmlformats.org/officeDocument/2006/relationships/image" Target="../media/image2154.png"/><Relationship Id="rId111" Type="http://schemas.openxmlformats.org/officeDocument/2006/relationships/customXml" Target="../ink/ink3416.xml"/><Relationship Id="rId132" Type="http://schemas.openxmlformats.org/officeDocument/2006/relationships/image" Target="../media/image2176.png"/><Relationship Id="rId153" Type="http://schemas.openxmlformats.org/officeDocument/2006/relationships/customXml" Target="../ink/ink3437.xml"/><Relationship Id="rId174" Type="http://schemas.openxmlformats.org/officeDocument/2006/relationships/image" Target="../media/image2197.png"/><Relationship Id="rId179" Type="http://schemas.openxmlformats.org/officeDocument/2006/relationships/customXml" Target="../ink/ink3450.xml"/><Relationship Id="rId195" Type="http://schemas.openxmlformats.org/officeDocument/2006/relationships/customXml" Target="../ink/ink3458.xml"/><Relationship Id="rId190" Type="http://schemas.openxmlformats.org/officeDocument/2006/relationships/image" Target="../media/image2204.png"/><Relationship Id="rId15" Type="http://schemas.openxmlformats.org/officeDocument/2006/relationships/customXml" Target="../ink/ink3368.xml"/><Relationship Id="rId36" Type="http://schemas.openxmlformats.org/officeDocument/2006/relationships/image" Target="../media/image2128.png"/><Relationship Id="rId57" Type="http://schemas.openxmlformats.org/officeDocument/2006/relationships/customXml" Target="../ink/ink3389.xml"/><Relationship Id="rId106" Type="http://schemas.openxmlformats.org/officeDocument/2006/relationships/image" Target="../media/image2163.png"/><Relationship Id="rId127" Type="http://schemas.openxmlformats.org/officeDocument/2006/relationships/customXml" Target="../ink/ink3424.xml"/><Relationship Id="rId10" Type="http://schemas.openxmlformats.org/officeDocument/2006/relationships/image" Target="../media/image2115.png"/><Relationship Id="rId31" Type="http://schemas.openxmlformats.org/officeDocument/2006/relationships/customXml" Target="../ink/ink3376.xml"/><Relationship Id="rId52" Type="http://schemas.openxmlformats.org/officeDocument/2006/relationships/image" Target="../media/image2136.png"/><Relationship Id="rId73" Type="http://schemas.openxmlformats.org/officeDocument/2006/relationships/customXml" Target="../ink/ink3397.xml"/><Relationship Id="rId78" Type="http://schemas.openxmlformats.org/officeDocument/2006/relationships/image" Target="../media/image2149.png"/><Relationship Id="rId94" Type="http://schemas.openxmlformats.org/officeDocument/2006/relationships/image" Target="../media/image2157.png"/><Relationship Id="rId99" Type="http://schemas.openxmlformats.org/officeDocument/2006/relationships/customXml" Target="../ink/ink3410.xml"/><Relationship Id="rId101" Type="http://schemas.openxmlformats.org/officeDocument/2006/relationships/customXml" Target="../ink/ink3411.xml"/><Relationship Id="rId122" Type="http://schemas.openxmlformats.org/officeDocument/2006/relationships/image" Target="../media/image2171.png"/><Relationship Id="rId143" Type="http://schemas.openxmlformats.org/officeDocument/2006/relationships/customXml" Target="../ink/ink3432.xml"/><Relationship Id="rId148" Type="http://schemas.openxmlformats.org/officeDocument/2006/relationships/image" Target="../media/image2184.png"/><Relationship Id="rId164" Type="http://schemas.openxmlformats.org/officeDocument/2006/relationships/image" Target="../media/image2192.png"/><Relationship Id="rId169" Type="http://schemas.openxmlformats.org/officeDocument/2006/relationships/customXml" Target="../ink/ink3445.xml"/><Relationship Id="rId185" Type="http://schemas.openxmlformats.org/officeDocument/2006/relationships/customXml" Target="../ink/ink3453.xml"/><Relationship Id="rId4" Type="http://schemas.openxmlformats.org/officeDocument/2006/relationships/image" Target="../media/image2112.png"/><Relationship Id="rId9" Type="http://schemas.openxmlformats.org/officeDocument/2006/relationships/customXml" Target="../ink/ink3365.xml"/><Relationship Id="rId180" Type="http://schemas.openxmlformats.org/officeDocument/2006/relationships/image" Target="../media/image2200.png"/><Relationship Id="rId26" Type="http://schemas.openxmlformats.org/officeDocument/2006/relationships/image" Target="../media/image2123.png"/><Relationship Id="rId47" Type="http://schemas.openxmlformats.org/officeDocument/2006/relationships/customXml" Target="../ink/ink3384.xml"/><Relationship Id="rId68" Type="http://schemas.openxmlformats.org/officeDocument/2006/relationships/image" Target="../media/image2144.png"/><Relationship Id="rId89" Type="http://schemas.openxmlformats.org/officeDocument/2006/relationships/customXml" Target="../ink/ink3405.xml"/><Relationship Id="rId112" Type="http://schemas.openxmlformats.org/officeDocument/2006/relationships/image" Target="../media/image2166.png"/><Relationship Id="rId133" Type="http://schemas.openxmlformats.org/officeDocument/2006/relationships/customXml" Target="../ink/ink3427.xml"/><Relationship Id="rId154" Type="http://schemas.openxmlformats.org/officeDocument/2006/relationships/image" Target="../media/image2187.png"/><Relationship Id="rId175" Type="http://schemas.openxmlformats.org/officeDocument/2006/relationships/customXml" Target="../ink/ink3448.xml"/><Relationship Id="rId196" Type="http://schemas.openxmlformats.org/officeDocument/2006/relationships/image" Target="../media/image2207.png"/><Relationship Id="rId200" Type="http://schemas.openxmlformats.org/officeDocument/2006/relationships/image" Target="../media/image2209.png"/><Relationship Id="rId16" Type="http://schemas.openxmlformats.org/officeDocument/2006/relationships/image" Target="../media/image2118.png"/><Relationship Id="rId37" Type="http://schemas.openxmlformats.org/officeDocument/2006/relationships/customXml" Target="../ink/ink3379.xml"/><Relationship Id="rId58" Type="http://schemas.openxmlformats.org/officeDocument/2006/relationships/image" Target="../media/image2139.png"/><Relationship Id="rId79" Type="http://schemas.openxmlformats.org/officeDocument/2006/relationships/customXml" Target="../ink/ink3400.xml"/><Relationship Id="rId102" Type="http://schemas.openxmlformats.org/officeDocument/2006/relationships/image" Target="../media/image2161.png"/><Relationship Id="rId123" Type="http://schemas.openxmlformats.org/officeDocument/2006/relationships/customXml" Target="../ink/ink3422.xml"/><Relationship Id="rId144" Type="http://schemas.openxmlformats.org/officeDocument/2006/relationships/image" Target="../media/image2182.png"/><Relationship Id="rId90" Type="http://schemas.openxmlformats.org/officeDocument/2006/relationships/image" Target="../media/image2155.png"/><Relationship Id="rId165" Type="http://schemas.openxmlformats.org/officeDocument/2006/relationships/customXml" Target="../ink/ink3443.xml"/><Relationship Id="rId186" Type="http://schemas.openxmlformats.org/officeDocument/2006/relationships/image" Target="../media/image2203.png"/><Relationship Id="rId27" Type="http://schemas.openxmlformats.org/officeDocument/2006/relationships/customXml" Target="../ink/ink3374.xml"/><Relationship Id="rId48" Type="http://schemas.openxmlformats.org/officeDocument/2006/relationships/image" Target="../media/image2134.png"/><Relationship Id="rId69" Type="http://schemas.openxmlformats.org/officeDocument/2006/relationships/customXml" Target="../ink/ink3395.xml"/><Relationship Id="rId113" Type="http://schemas.openxmlformats.org/officeDocument/2006/relationships/customXml" Target="../ink/ink3417.xml"/><Relationship Id="rId134" Type="http://schemas.openxmlformats.org/officeDocument/2006/relationships/image" Target="../media/image2177.png"/><Relationship Id="rId80" Type="http://schemas.openxmlformats.org/officeDocument/2006/relationships/image" Target="../media/image2150.png"/><Relationship Id="rId155" Type="http://schemas.openxmlformats.org/officeDocument/2006/relationships/customXml" Target="../ink/ink3438.xml"/><Relationship Id="rId176" Type="http://schemas.openxmlformats.org/officeDocument/2006/relationships/image" Target="../media/image2198.png"/><Relationship Id="rId197" Type="http://schemas.openxmlformats.org/officeDocument/2006/relationships/customXml" Target="../ink/ink3459.xml"/><Relationship Id="rId17" Type="http://schemas.openxmlformats.org/officeDocument/2006/relationships/customXml" Target="../ink/ink3369.xml"/><Relationship Id="rId38" Type="http://schemas.openxmlformats.org/officeDocument/2006/relationships/image" Target="../media/image2129.png"/><Relationship Id="rId59" Type="http://schemas.openxmlformats.org/officeDocument/2006/relationships/customXml" Target="../ink/ink3390.xml"/><Relationship Id="rId103" Type="http://schemas.openxmlformats.org/officeDocument/2006/relationships/customXml" Target="../ink/ink3412.xml"/><Relationship Id="rId124" Type="http://schemas.openxmlformats.org/officeDocument/2006/relationships/image" Target="../media/image2172.png"/><Relationship Id="rId70" Type="http://schemas.openxmlformats.org/officeDocument/2006/relationships/image" Target="../media/image2145.png"/><Relationship Id="rId91" Type="http://schemas.openxmlformats.org/officeDocument/2006/relationships/customXml" Target="../ink/ink3406.xml"/><Relationship Id="rId145" Type="http://schemas.openxmlformats.org/officeDocument/2006/relationships/customXml" Target="../ink/ink3433.xml"/><Relationship Id="rId166" Type="http://schemas.openxmlformats.org/officeDocument/2006/relationships/image" Target="../media/image2193.png"/><Relationship Id="rId187" Type="http://schemas.openxmlformats.org/officeDocument/2006/relationships/customXml" Target="../ink/ink3454.xml"/><Relationship Id="rId1" Type="http://schemas.openxmlformats.org/officeDocument/2006/relationships/slideLayout" Target="../slideLayouts/slideLayout3.xml"/><Relationship Id="rId28" Type="http://schemas.openxmlformats.org/officeDocument/2006/relationships/image" Target="../media/image2124.png"/><Relationship Id="rId49" Type="http://schemas.openxmlformats.org/officeDocument/2006/relationships/customXml" Target="../ink/ink3385.xml"/><Relationship Id="rId114" Type="http://schemas.openxmlformats.org/officeDocument/2006/relationships/image" Target="../media/image2167.png"/><Relationship Id="rId60" Type="http://schemas.openxmlformats.org/officeDocument/2006/relationships/image" Target="../media/image2140.png"/><Relationship Id="rId81" Type="http://schemas.openxmlformats.org/officeDocument/2006/relationships/customXml" Target="../ink/ink3401.xml"/><Relationship Id="rId135" Type="http://schemas.openxmlformats.org/officeDocument/2006/relationships/customXml" Target="../ink/ink3428.xml"/><Relationship Id="rId156" Type="http://schemas.openxmlformats.org/officeDocument/2006/relationships/image" Target="../media/image2188.png"/><Relationship Id="rId177" Type="http://schemas.openxmlformats.org/officeDocument/2006/relationships/customXml" Target="../ink/ink3449.xml"/><Relationship Id="rId198" Type="http://schemas.openxmlformats.org/officeDocument/2006/relationships/image" Target="../media/image2208.png"/><Relationship Id="rId18" Type="http://schemas.openxmlformats.org/officeDocument/2006/relationships/image" Target="../media/image2119.png"/><Relationship Id="rId39" Type="http://schemas.openxmlformats.org/officeDocument/2006/relationships/customXml" Target="../ink/ink3380.xml"/><Relationship Id="rId50" Type="http://schemas.openxmlformats.org/officeDocument/2006/relationships/image" Target="../media/image2135.png"/><Relationship Id="rId104" Type="http://schemas.openxmlformats.org/officeDocument/2006/relationships/image" Target="../media/image2162.png"/><Relationship Id="rId125" Type="http://schemas.openxmlformats.org/officeDocument/2006/relationships/customXml" Target="../ink/ink3423.xml"/><Relationship Id="rId146" Type="http://schemas.openxmlformats.org/officeDocument/2006/relationships/image" Target="../media/image2183.png"/><Relationship Id="rId167" Type="http://schemas.openxmlformats.org/officeDocument/2006/relationships/customXml" Target="../ink/ink3444.xml"/><Relationship Id="rId188" Type="http://schemas.openxmlformats.org/officeDocument/2006/relationships/image" Target="../media/image1285.png"/></Relationships>
</file>

<file path=ppt/slides/_rels/slide37.xml.rels><?xml version="1.0" encoding="UTF-8" standalone="yes"?>
<Relationships xmlns="http://schemas.openxmlformats.org/package/2006/relationships"><Relationship Id="rId117" Type="http://schemas.openxmlformats.org/officeDocument/2006/relationships/image" Target="../media/image2266.png"/><Relationship Id="rId299" Type="http://schemas.openxmlformats.org/officeDocument/2006/relationships/image" Target="../media/image2355.png"/><Relationship Id="rId21" Type="http://schemas.openxmlformats.org/officeDocument/2006/relationships/image" Target="../media/image2219.png"/><Relationship Id="rId63" Type="http://schemas.openxmlformats.org/officeDocument/2006/relationships/image" Target="../media/image2239.png"/><Relationship Id="rId159" Type="http://schemas.openxmlformats.org/officeDocument/2006/relationships/image" Target="../media/image2287.png"/><Relationship Id="rId324" Type="http://schemas.openxmlformats.org/officeDocument/2006/relationships/customXml" Target="../ink/ink3622.xml"/><Relationship Id="rId366" Type="http://schemas.openxmlformats.org/officeDocument/2006/relationships/customXml" Target="../ink/ink3643.xml"/><Relationship Id="rId170" Type="http://schemas.openxmlformats.org/officeDocument/2006/relationships/customXml" Target="../ink/ink3545.xml"/><Relationship Id="rId226" Type="http://schemas.openxmlformats.org/officeDocument/2006/relationships/customXml" Target="../ink/ink3573.xml"/><Relationship Id="rId433" Type="http://schemas.openxmlformats.org/officeDocument/2006/relationships/customXml" Target="../ink/ink3677.xml"/><Relationship Id="rId268" Type="http://schemas.openxmlformats.org/officeDocument/2006/relationships/customXml" Target="../ink/ink3594.xml"/><Relationship Id="rId475" Type="http://schemas.openxmlformats.org/officeDocument/2006/relationships/image" Target="../media/image2442.png"/><Relationship Id="rId32" Type="http://schemas.openxmlformats.org/officeDocument/2006/relationships/customXml" Target="../ink/ink3476.xml"/><Relationship Id="rId74" Type="http://schemas.openxmlformats.org/officeDocument/2006/relationships/customXml" Target="../ink/ink3497.xml"/><Relationship Id="rId128" Type="http://schemas.openxmlformats.org/officeDocument/2006/relationships/customXml" Target="../ink/ink3524.xml"/><Relationship Id="rId335" Type="http://schemas.openxmlformats.org/officeDocument/2006/relationships/image" Target="../media/image2373.png"/><Relationship Id="rId377" Type="http://schemas.openxmlformats.org/officeDocument/2006/relationships/image" Target="../media/image2394.png"/><Relationship Id="rId500" Type="http://schemas.openxmlformats.org/officeDocument/2006/relationships/image" Target="../media/image2454.png"/><Relationship Id="rId5" Type="http://schemas.openxmlformats.org/officeDocument/2006/relationships/image" Target="../media/image2211.png"/><Relationship Id="rId181" Type="http://schemas.openxmlformats.org/officeDocument/2006/relationships/image" Target="../media/image2298.png"/><Relationship Id="rId237" Type="http://schemas.openxmlformats.org/officeDocument/2006/relationships/image" Target="../media/image2325.png"/><Relationship Id="rId402" Type="http://schemas.openxmlformats.org/officeDocument/2006/relationships/image" Target="../media/image2406.png"/><Relationship Id="rId279" Type="http://schemas.openxmlformats.org/officeDocument/2006/relationships/image" Target="../media/image2345.png"/><Relationship Id="rId444" Type="http://schemas.openxmlformats.org/officeDocument/2006/relationships/image" Target="../media/image2427.png"/><Relationship Id="rId486" Type="http://schemas.openxmlformats.org/officeDocument/2006/relationships/image" Target="../media/image2447.png"/><Relationship Id="rId43" Type="http://schemas.openxmlformats.org/officeDocument/2006/relationships/image" Target="../media/image2230.png"/><Relationship Id="rId139" Type="http://schemas.openxmlformats.org/officeDocument/2006/relationships/image" Target="../media/image2277.png"/><Relationship Id="rId290" Type="http://schemas.openxmlformats.org/officeDocument/2006/relationships/customXml" Target="../ink/ink3605.xml"/><Relationship Id="rId304" Type="http://schemas.openxmlformats.org/officeDocument/2006/relationships/customXml" Target="../ink/ink3612.xml"/><Relationship Id="rId346" Type="http://schemas.openxmlformats.org/officeDocument/2006/relationships/customXml" Target="../ink/ink3633.xml"/><Relationship Id="rId388" Type="http://schemas.openxmlformats.org/officeDocument/2006/relationships/customXml" Target="../ink/ink3654.xml"/><Relationship Id="rId85" Type="http://schemas.openxmlformats.org/officeDocument/2006/relationships/image" Target="../media/image2250.png"/><Relationship Id="rId150" Type="http://schemas.openxmlformats.org/officeDocument/2006/relationships/customXml" Target="../ink/ink3535.xml"/><Relationship Id="rId192" Type="http://schemas.openxmlformats.org/officeDocument/2006/relationships/customXml" Target="../ink/ink3556.xml"/><Relationship Id="rId206" Type="http://schemas.openxmlformats.org/officeDocument/2006/relationships/customXml" Target="../ink/ink3563.xml"/><Relationship Id="rId413" Type="http://schemas.openxmlformats.org/officeDocument/2006/relationships/customXml" Target="../ink/ink3667.xml"/><Relationship Id="rId248" Type="http://schemas.openxmlformats.org/officeDocument/2006/relationships/customXml" Target="../ink/ink3584.xml"/><Relationship Id="rId455" Type="http://schemas.openxmlformats.org/officeDocument/2006/relationships/customXml" Target="../ink/ink3688.xml"/><Relationship Id="rId497" Type="http://schemas.openxmlformats.org/officeDocument/2006/relationships/customXml" Target="../ink/ink3710.xml"/><Relationship Id="rId12" Type="http://schemas.openxmlformats.org/officeDocument/2006/relationships/customXml" Target="../ink/ink3466.xml"/><Relationship Id="rId108" Type="http://schemas.openxmlformats.org/officeDocument/2006/relationships/customXml" Target="../ink/ink3514.xml"/><Relationship Id="rId315" Type="http://schemas.openxmlformats.org/officeDocument/2006/relationships/image" Target="../media/image2363.png"/><Relationship Id="rId357" Type="http://schemas.openxmlformats.org/officeDocument/2006/relationships/image" Target="../media/image2384.png"/><Relationship Id="rId54" Type="http://schemas.openxmlformats.org/officeDocument/2006/relationships/customXml" Target="../ink/ink3487.xml"/><Relationship Id="rId96" Type="http://schemas.openxmlformats.org/officeDocument/2006/relationships/customXml" Target="../ink/ink3508.xml"/><Relationship Id="rId161" Type="http://schemas.openxmlformats.org/officeDocument/2006/relationships/image" Target="../media/image2288.png"/><Relationship Id="rId217" Type="http://schemas.openxmlformats.org/officeDocument/2006/relationships/image" Target="../media/image2316.png"/><Relationship Id="rId399" Type="http://schemas.openxmlformats.org/officeDocument/2006/relationships/customXml" Target="../ink/ink3660.xml"/><Relationship Id="rId259" Type="http://schemas.openxmlformats.org/officeDocument/2006/relationships/image" Target="../media/image2336.png"/><Relationship Id="rId424" Type="http://schemas.openxmlformats.org/officeDocument/2006/relationships/image" Target="../media/image2417.png"/><Relationship Id="rId466" Type="http://schemas.openxmlformats.org/officeDocument/2006/relationships/customXml" Target="../ink/ink3694.xml"/><Relationship Id="rId23" Type="http://schemas.openxmlformats.org/officeDocument/2006/relationships/image" Target="../media/image2220.png"/><Relationship Id="rId119" Type="http://schemas.openxmlformats.org/officeDocument/2006/relationships/image" Target="../media/image2267.png"/><Relationship Id="rId270" Type="http://schemas.openxmlformats.org/officeDocument/2006/relationships/customXml" Target="../ink/ink3595.xml"/><Relationship Id="rId326" Type="http://schemas.openxmlformats.org/officeDocument/2006/relationships/customXml" Target="../ink/ink3623.xml"/><Relationship Id="rId65" Type="http://schemas.openxmlformats.org/officeDocument/2006/relationships/image" Target="../media/image2240.png"/><Relationship Id="rId130" Type="http://schemas.openxmlformats.org/officeDocument/2006/relationships/customXml" Target="../ink/ink3525.xml"/><Relationship Id="rId368" Type="http://schemas.openxmlformats.org/officeDocument/2006/relationships/customXml" Target="../ink/ink3644.xml"/><Relationship Id="rId172" Type="http://schemas.openxmlformats.org/officeDocument/2006/relationships/customXml" Target="../ink/ink3546.xml"/><Relationship Id="rId228" Type="http://schemas.openxmlformats.org/officeDocument/2006/relationships/customXml" Target="../ink/ink3574.xml"/><Relationship Id="rId435" Type="http://schemas.openxmlformats.org/officeDocument/2006/relationships/customXml" Target="../ink/ink3678.xml"/><Relationship Id="rId477" Type="http://schemas.openxmlformats.org/officeDocument/2006/relationships/customXml" Target="../ink/ink3700.xml"/><Relationship Id="rId281" Type="http://schemas.openxmlformats.org/officeDocument/2006/relationships/image" Target="../media/image2346.png"/><Relationship Id="rId337" Type="http://schemas.openxmlformats.org/officeDocument/2006/relationships/image" Target="../media/image2374.png"/><Relationship Id="rId502" Type="http://schemas.openxmlformats.org/officeDocument/2006/relationships/image" Target="../media/image2455.png"/><Relationship Id="rId34" Type="http://schemas.openxmlformats.org/officeDocument/2006/relationships/customXml" Target="../ink/ink3477.xml"/><Relationship Id="rId76" Type="http://schemas.openxmlformats.org/officeDocument/2006/relationships/customXml" Target="../ink/ink3498.xml"/><Relationship Id="rId141" Type="http://schemas.openxmlformats.org/officeDocument/2006/relationships/image" Target="../media/image2278.png"/><Relationship Id="rId379" Type="http://schemas.openxmlformats.org/officeDocument/2006/relationships/image" Target="../media/image2395.png"/><Relationship Id="rId7" Type="http://schemas.openxmlformats.org/officeDocument/2006/relationships/image" Target="../media/image2212.png"/><Relationship Id="rId183" Type="http://schemas.openxmlformats.org/officeDocument/2006/relationships/image" Target="../media/image2299.png"/><Relationship Id="rId239" Type="http://schemas.openxmlformats.org/officeDocument/2006/relationships/image" Target="../media/image2326.png"/><Relationship Id="rId390" Type="http://schemas.openxmlformats.org/officeDocument/2006/relationships/customXml" Target="../ink/ink3655.xml"/><Relationship Id="rId404" Type="http://schemas.openxmlformats.org/officeDocument/2006/relationships/image" Target="../media/image2407.png"/><Relationship Id="rId446" Type="http://schemas.openxmlformats.org/officeDocument/2006/relationships/image" Target="../media/image2428.png"/><Relationship Id="rId250" Type="http://schemas.openxmlformats.org/officeDocument/2006/relationships/customXml" Target="../ink/ink3585.xml"/><Relationship Id="rId292" Type="http://schemas.openxmlformats.org/officeDocument/2006/relationships/customXml" Target="../ink/ink3606.xml"/><Relationship Id="rId306" Type="http://schemas.openxmlformats.org/officeDocument/2006/relationships/customXml" Target="../ink/ink3613.xml"/><Relationship Id="rId488" Type="http://schemas.openxmlformats.org/officeDocument/2006/relationships/image" Target="../media/image2448.png"/><Relationship Id="rId45" Type="http://schemas.openxmlformats.org/officeDocument/2006/relationships/image" Target="../media/image2231.png"/><Relationship Id="rId87" Type="http://schemas.openxmlformats.org/officeDocument/2006/relationships/image" Target="../media/image2251.png"/><Relationship Id="rId110" Type="http://schemas.openxmlformats.org/officeDocument/2006/relationships/customXml" Target="../ink/ink3515.xml"/><Relationship Id="rId348" Type="http://schemas.openxmlformats.org/officeDocument/2006/relationships/customXml" Target="../ink/ink3634.xml"/><Relationship Id="rId152" Type="http://schemas.openxmlformats.org/officeDocument/2006/relationships/customXml" Target="../ink/ink3536.xml"/><Relationship Id="rId194" Type="http://schemas.openxmlformats.org/officeDocument/2006/relationships/customXml" Target="../ink/ink3557.xml"/><Relationship Id="rId208" Type="http://schemas.openxmlformats.org/officeDocument/2006/relationships/customXml" Target="../ink/ink3564.xml"/><Relationship Id="rId415" Type="http://schemas.openxmlformats.org/officeDocument/2006/relationships/customXml" Target="../ink/ink3668.xml"/><Relationship Id="rId457" Type="http://schemas.openxmlformats.org/officeDocument/2006/relationships/customXml" Target="../ink/ink3689.xml"/><Relationship Id="rId261" Type="http://schemas.openxmlformats.org/officeDocument/2006/relationships/image" Target="../media/image2337.png"/><Relationship Id="rId499" Type="http://schemas.openxmlformats.org/officeDocument/2006/relationships/customXml" Target="../ink/ink3711.xml"/><Relationship Id="rId14" Type="http://schemas.openxmlformats.org/officeDocument/2006/relationships/customXml" Target="../ink/ink3467.xml"/><Relationship Id="rId56" Type="http://schemas.openxmlformats.org/officeDocument/2006/relationships/customXml" Target="../ink/ink3488.xml"/><Relationship Id="rId317" Type="http://schemas.openxmlformats.org/officeDocument/2006/relationships/image" Target="../media/image2364.png"/><Relationship Id="rId359" Type="http://schemas.openxmlformats.org/officeDocument/2006/relationships/image" Target="../media/image2385.png"/><Relationship Id="rId98" Type="http://schemas.openxmlformats.org/officeDocument/2006/relationships/customXml" Target="../ink/ink3509.xml"/><Relationship Id="rId121" Type="http://schemas.openxmlformats.org/officeDocument/2006/relationships/image" Target="../media/image2268.png"/><Relationship Id="rId163" Type="http://schemas.openxmlformats.org/officeDocument/2006/relationships/image" Target="../media/image2289.png"/><Relationship Id="rId219" Type="http://schemas.openxmlformats.org/officeDocument/2006/relationships/image" Target="../media/image2317.png"/><Relationship Id="rId370" Type="http://schemas.openxmlformats.org/officeDocument/2006/relationships/customXml" Target="../ink/ink3645.xml"/><Relationship Id="rId426" Type="http://schemas.openxmlformats.org/officeDocument/2006/relationships/image" Target="../media/image2418.png"/><Relationship Id="rId230" Type="http://schemas.openxmlformats.org/officeDocument/2006/relationships/customXml" Target="../ink/ink3575.xml"/><Relationship Id="rId468" Type="http://schemas.openxmlformats.org/officeDocument/2006/relationships/customXml" Target="../ink/ink3695.xml"/><Relationship Id="rId25" Type="http://schemas.openxmlformats.org/officeDocument/2006/relationships/image" Target="../media/image2221.png"/><Relationship Id="rId67" Type="http://schemas.openxmlformats.org/officeDocument/2006/relationships/image" Target="../media/image2241.png"/><Relationship Id="rId272" Type="http://schemas.openxmlformats.org/officeDocument/2006/relationships/customXml" Target="../ink/ink3596.xml"/><Relationship Id="rId328" Type="http://schemas.openxmlformats.org/officeDocument/2006/relationships/customXml" Target="../ink/ink3624.xml"/><Relationship Id="rId132" Type="http://schemas.openxmlformats.org/officeDocument/2006/relationships/customXml" Target="../ink/ink3526.xml"/><Relationship Id="rId174" Type="http://schemas.openxmlformats.org/officeDocument/2006/relationships/customXml" Target="../ink/ink3547.xml"/><Relationship Id="rId381" Type="http://schemas.openxmlformats.org/officeDocument/2006/relationships/image" Target="../media/image2396.png"/><Relationship Id="rId241" Type="http://schemas.openxmlformats.org/officeDocument/2006/relationships/image" Target="../media/image2327.png"/><Relationship Id="rId437" Type="http://schemas.openxmlformats.org/officeDocument/2006/relationships/customXml" Target="../ink/ink3679.xml"/><Relationship Id="rId479" Type="http://schemas.openxmlformats.org/officeDocument/2006/relationships/customXml" Target="../ink/ink3701.xml"/><Relationship Id="rId36" Type="http://schemas.openxmlformats.org/officeDocument/2006/relationships/customXml" Target="../ink/ink3478.xml"/><Relationship Id="rId283" Type="http://schemas.openxmlformats.org/officeDocument/2006/relationships/image" Target="../media/image2347.png"/><Relationship Id="rId339" Type="http://schemas.openxmlformats.org/officeDocument/2006/relationships/image" Target="../media/image2375.png"/><Relationship Id="rId490" Type="http://schemas.openxmlformats.org/officeDocument/2006/relationships/image" Target="../media/image2449.png"/><Relationship Id="rId504" Type="http://schemas.openxmlformats.org/officeDocument/2006/relationships/image" Target="../media/image2456.png"/><Relationship Id="rId78" Type="http://schemas.openxmlformats.org/officeDocument/2006/relationships/customXml" Target="../ink/ink3499.xml"/><Relationship Id="rId101" Type="http://schemas.openxmlformats.org/officeDocument/2006/relationships/image" Target="../media/image2258.png"/><Relationship Id="rId143" Type="http://schemas.openxmlformats.org/officeDocument/2006/relationships/image" Target="../media/image2279.png"/><Relationship Id="rId185" Type="http://schemas.openxmlformats.org/officeDocument/2006/relationships/image" Target="../media/image2300.png"/><Relationship Id="rId350" Type="http://schemas.openxmlformats.org/officeDocument/2006/relationships/customXml" Target="../ink/ink3635.xml"/><Relationship Id="rId406" Type="http://schemas.openxmlformats.org/officeDocument/2006/relationships/image" Target="../media/image2408.png"/><Relationship Id="rId9" Type="http://schemas.openxmlformats.org/officeDocument/2006/relationships/image" Target="../media/image2213.png"/><Relationship Id="rId210" Type="http://schemas.openxmlformats.org/officeDocument/2006/relationships/customXml" Target="../ink/ink3565.xml"/><Relationship Id="rId392" Type="http://schemas.openxmlformats.org/officeDocument/2006/relationships/customXml" Target="../ink/ink3656.xml"/><Relationship Id="rId448" Type="http://schemas.openxmlformats.org/officeDocument/2006/relationships/image" Target="../media/image2429.png"/><Relationship Id="rId252" Type="http://schemas.openxmlformats.org/officeDocument/2006/relationships/customXml" Target="../ink/ink3586.xml"/><Relationship Id="rId294" Type="http://schemas.openxmlformats.org/officeDocument/2006/relationships/customXml" Target="../ink/ink3607.xml"/><Relationship Id="rId308" Type="http://schemas.openxmlformats.org/officeDocument/2006/relationships/customXml" Target="../ink/ink3614.xml"/><Relationship Id="rId47" Type="http://schemas.openxmlformats.org/officeDocument/2006/relationships/image" Target="../media/image2232.png"/><Relationship Id="rId89" Type="http://schemas.openxmlformats.org/officeDocument/2006/relationships/image" Target="../media/image2252.png"/><Relationship Id="rId112" Type="http://schemas.openxmlformats.org/officeDocument/2006/relationships/customXml" Target="../ink/ink3516.xml"/><Relationship Id="rId154" Type="http://schemas.openxmlformats.org/officeDocument/2006/relationships/customXml" Target="../ink/ink3537.xml"/><Relationship Id="rId361" Type="http://schemas.openxmlformats.org/officeDocument/2006/relationships/image" Target="../media/image2386.png"/><Relationship Id="rId196" Type="http://schemas.openxmlformats.org/officeDocument/2006/relationships/customXml" Target="../ink/ink3558.xml"/><Relationship Id="rId417" Type="http://schemas.openxmlformats.org/officeDocument/2006/relationships/customXml" Target="../ink/ink3669.xml"/><Relationship Id="rId459" Type="http://schemas.openxmlformats.org/officeDocument/2006/relationships/customXml" Target="../ink/ink3690.xml"/><Relationship Id="rId16" Type="http://schemas.openxmlformats.org/officeDocument/2006/relationships/customXml" Target="../ink/ink3468.xml"/><Relationship Id="rId221" Type="http://schemas.openxmlformats.org/officeDocument/2006/relationships/image" Target="../media/image2318.png"/><Relationship Id="rId263" Type="http://schemas.openxmlformats.org/officeDocument/2006/relationships/image" Target="../media/image2338.png"/><Relationship Id="rId319" Type="http://schemas.openxmlformats.org/officeDocument/2006/relationships/image" Target="../media/image2365.png"/><Relationship Id="rId470" Type="http://schemas.openxmlformats.org/officeDocument/2006/relationships/customXml" Target="../ink/ink3696.xml"/><Relationship Id="rId58" Type="http://schemas.openxmlformats.org/officeDocument/2006/relationships/customXml" Target="../ink/ink3489.xml"/><Relationship Id="rId123" Type="http://schemas.openxmlformats.org/officeDocument/2006/relationships/image" Target="../media/image2269.png"/><Relationship Id="rId330" Type="http://schemas.openxmlformats.org/officeDocument/2006/relationships/customXml" Target="../ink/ink3625.xml"/><Relationship Id="rId165" Type="http://schemas.openxmlformats.org/officeDocument/2006/relationships/image" Target="../media/image2290.png"/><Relationship Id="rId372" Type="http://schemas.openxmlformats.org/officeDocument/2006/relationships/customXml" Target="../ink/ink3646.xml"/><Relationship Id="rId428" Type="http://schemas.openxmlformats.org/officeDocument/2006/relationships/image" Target="../media/image2419.png"/><Relationship Id="rId232" Type="http://schemas.openxmlformats.org/officeDocument/2006/relationships/customXml" Target="../ink/ink3576.xml"/><Relationship Id="rId274" Type="http://schemas.openxmlformats.org/officeDocument/2006/relationships/customXml" Target="../ink/ink3597.xml"/><Relationship Id="rId481" Type="http://schemas.openxmlformats.org/officeDocument/2006/relationships/customXml" Target="../ink/ink3702.xml"/><Relationship Id="rId27" Type="http://schemas.openxmlformats.org/officeDocument/2006/relationships/image" Target="../media/image2222.png"/><Relationship Id="rId69" Type="http://schemas.openxmlformats.org/officeDocument/2006/relationships/image" Target="../media/image2242.png"/><Relationship Id="rId134" Type="http://schemas.openxmlformats.org/officeDocument/2006/relationships/customXml" Target="../ink/ink3527.xml"/><Relationship Id="rId80" Type="http://schemas.openxmlformats.org/officeDocument/2006/relationships/customXml" Target="../ink/ink3500.xml"/><Relationship Id="rId176" Type="http://schemas.openxmlformats.org/officeDocument/2006/relationships/customXml" Target="../ink/ink3548.xml"/><Relationship Id="rId341" Type="http://schemas.openxmlformats.org/officeDocument/2006/relationships/image" Target="../media/image2376.png"/><Relationship Id="rId383" Type="http://schemas.openxmlformats.org/officeDocument/2006/relationships/image" Target="../media/image2397.png"/><Relationship Id="rId439" Type="http://schemas.openxmlformats.org/officeDocument/2006/relationships/customXml" Target="../ink/ink3680.xml"/><Relationship Id="rId201" Type="http://schemas.openxmlformats.org/officeDocument/2006/relationships/image" Target="../media/image2308.png"/><Relationship Id="rId243" Type="http://schemas.openxmlformats.org/officeDocument/2006/relationships/image" Target="../media/image2328.png"/><Relationship Id="rId285" Type="http://schemas.openxmlformats.org/officeDocument/2006/relationships/image" Target="../media/image2348.png"/><Relationship Id="rId450" Type="http://schemas.openxmlformats.org/officeDocument/2006/relationships/image" Target="../media/image2430.png"/><Relationship Id="rId506" Type="http://schemas.openxmlformats.org/officeDocument/2006/relationships/image" Target="../media/image2457.png"/><Relationship Id="rId38" Type="http://schemas.openxmlformats.org/officeDocument/2006/relationships/customXml" Target="../ink/ink3479.xml"/><Relationship Id="rId103" Type="http://schemas.openxmlformats.org/officeDocument/2006/relationships/image" Target="../media/image2259.png"/><Relationship Id="rId310" Type="http://schemas.openxmlformats.org/officeDocument/2006/relationships/customXml" Target="../ink/ink3615.xml"/><Relationship Id="rId492" Type="http://schemas.openxmlformats.org/officeDocument/2006/relationships/image" Target="../media/image2450.png"/><Relationship Id="rId91" Type="http://schemas.openxmlformats.org/officeDocument/2006/relationships/image" Target="../media/image2253.png"/><Relationship Id="rId145" Type="http://schemas.openxmlformats.org/officeDocument/2006/relationships/image" Target="../media/image2280.png"/><Relationship Id="rId187" Type="http://schemas.openxmlformats.org/officeDocument/2006/relationships/image" Target="../media/image2301.png"/><Relationship Id="rId352" Type="http://schemas.openxmlformats.org/officeDocument/2006/relationships/customXml" Target="../ink/ink3636.xml"/><Relationship Id="rId394" Type="http://schemas.openxmlformats.org/officeDocument/2006/relationships/customXml" Target="../ink/ink3657.xml"/><Relationship Id="rId408" Type="http://schemas.openxmlformats.org/officeDocument/2006/relationships/image" Target="../media/image2409.png"/><Relationship Id="rId212" Type="http://schemas.openxmlformats.org/officeDocument/2006/relationships/customXml" Target="../ink/ink3566.xml"/><Relationship Id="rId254" Type="http://schemas.openxmlformats.org/officeDocument/2006/relationships/customXml" Target="../ink/ink3587.xml"/><Relationship Id="rId49" Type="http://schemas.openxmlformats.org/officeDocument/2006/relationships/image" Target="../media/image786.png"/><Relationship Id="rId114" Type="http://schemas.openxmlformats.org/officeDocument/2006/relationships/customXml" Target="../ink/ink3517.xml"/><Relationship Id="rId296" Type="http://schemas.openxmlformats.org/officeDocument/2006/relationships/customXml" Target="../ink/ink3608.xml"/><Relationship Id="rId461" Type="http://schemas.openxmlformats.org/officeDocument/2006/relationships/image" Target="../media/image2435.png"/><Relationship Id="rId60" Type="http://schemas.openxmlformats.org/officeDocument/2006/relationships/customXml" Target="../ink/ink3490.xml"/><Relationship Id="rId156" Type="http://schemas.openxmlformats.org/officeDocument/2006/relationships/customXml" Target="../ink/ink3538.xml"/><Relationship Id="rId198" Type="http://schemas.openxmlformats.org/officeDocument/2006/relationships/customXml" Target="../ink/ink3559.xml"/><Relationship Id="rId321" Type="http://schemas.openxmlformats.org/officeDocument/2006/relationships/image" Target="../media/image2366.png"/><Relationship Id="rId363" Type="http://schemas.openxmlformats.org/officeDocument/2006/relationships/image" Target="../media/image2387.png"/><Relationship Id="rId419" Type="http://schemas.openxmlformats.org/officeDocument/2006/relationships/customXml" Target="../ink/ink3670.xml"/><Relationship Id="rId223" Type="http://schemas.openxmlformats.org/officeDocument/2006/relationships/image" Target="../media/image2319.png"/><Relationship Id="rId430" Type="http://schemas.openxmlformats.org/officeDocument/2006/relationships/image" Target="../media/image2420.png"/><Relationship Id="rId18" Type="http://schemas.openxmlformats.org/officeDocument/2006/relationships/customXml" Target="../ink/ink3469.xml"/><Relationship Id="rId265" Type="http://schemas.openxmlformats.org/officeDocument/2006/relationships/image" Target="../media/image2339.png"/><Relationship Id="rId472" Type="http://schemas.openxmlformats.org/officeDocument/2006/relationships/customXml" Target="../ink/ink3697.xml"/><Relationship Id="rId125" Type="http://schemas.openxmlformats.org/officeDocument/2006/relationships/image" Target="../media/image2270.png"/><Relationship Id="rId167" Type="http://schemas.openxmlformats.org/officeDocument/2006/relationships/image" Target="../media/image2291.png"/><Relationship Id="rId332" Type="http://schemas.openxmlformats.org/officeDocument/2006/relationships/customXml" Target="../ink/ink3626.xml"/><Relationship Id="rId374" Type="http://schemas.openxmlformats.org/officeDocument/2006/relationships/customXml" Target="../ink/ink3647.xml"/><Relationship Id="rId71" Type="http://schemas.openxmlformats.org/officeDocument/2006/relationships/image" Target="../media/image2243.png"/><Relationship Id="rId234" Type="http://schemas.openxmlformats.org/officeDocument/2006/relationships/customXml" Target="../ink/ink3577.xml"/><Relationship Id="rId2" Type="http://schemas.openxmlformats.org/officeDocument/2006/relationships/customXml" Target="../ink/ink3461.xml"/><Relationship Id="rId29" Type="http://schemas.openxmlformats.org/officeDocument/2006/relationships/image" Target="../media/image2223.png"/><Relationship Id="rId276" Type="http://schemas.openxmlformats.org/officeDocument/2006/relationships/customXml" Target="../ink/ink3598.xml"/><Relationship Id="rId441" Type="http://schemas.openxmlformats.org/officeDocument/2006/relationships/customXml" Target="../ink/ink3681.xml"/><Relationship Id="rId483" Type="http://schemas.openxmlformats.org/officeDocument/2006/relationships/customXml" Target="../ink/ink3703.xml"/><Relationship Id="rId40" Type="http://schemas.openxmlformats.org/officeDocument/2006/relationships/customXml" Target="../ink/ink3480.xml"/><Relationship Id="rId136" Type="http://schemas.openxmlformats.org/officeDocument/2006/relationships/customXml" Target="../ink/ink3528.xml"/><Relationship Id="rId178" Type="http://schemas.openxmlformats.org/officeDocument/2006/relationships/customXml" Target="../ink/ink3549.xml"/><Relationship Id="rId301" Type="http://schemas.openxmlformats.org/officeDocument/2006/relationships/image" Target="../media/image2356.png"/><Relationship Id="rId343" Type="http://schemas.openxmlformats.org/officeDocument/2006/relationships/image" Target="../media/image2377.png"/><Relationship Id="rId82" Type="http://schemas.openxmlformats.org/officeDocument/2006/relationships/customXml" Target="../ink/ink3501.xml"/><Relationship Id="rId203" Type="http://schemas.openxmlformats.org/officeDocument/2006/relationships/image" Target="../media/image2309.png"/><Relationship Id="rId385" Type="http://schemas.openxmlformats.org/officeDocument/2006/relationships/image" Target="../media/image2398.png"/><Relationship Id="rId245" Type="http://schemas.openxmlformats.org/officeDocument/2006/relationships/image" Target="../media/image2329.png"/><Relationship Id="rId287" Type="http://schemas.openxmlformats.org/officeDocument/2006/relationships/image" Target="../media/image2349.png"/><Relationship Id="rId410" Type="http://schemas.openxmlformats.org/officeDocument/2006/relationships/image" Target="../media/image2410.png"/><Relationship Id="rId452" Type="http://schemas.openxmlformats.org/officeDocument/2006/relationships/image" Target="../media/image2431.png"/><Relationship Id="rId494" Type="http://schemas.openxmlformats.org/officeDocument/2006/relationships/image" Target="../media/image2451.png"/><Relationship Id="rId508" Type="http://schemas.openxmlformats.org/officeDocument/2006/relationships/image" Target="../media/image2458.png"/><Relationship Id="rId105" Type="http://schemas.openxmlformats.org/officeDocument/2006/relationships/image" Target="../media/image2260.png"/><Relationship Id="rId147" Type="http://schemas.openxmlformats.org/officeDocument/2006/relationships/image" Target="../media/image2281.png"/><Relationship Id="rId312" Type="http://schemas.openxmlformats.org/officeDocument/2006/relationships/customXml" Target="../ink/ink3616.xml"/><Relationship Id="rId354" Type="http://schemas.openxmlformats.org/officeDocument/2006/relationships/customXml" Target="../ink/ink3637.xml"/><Relationship Id="rId51" Type="http://schemas.openxmlformats.org/officeDocument/2006/relationships/image" Target="../media/image2233.png"/><Relationship Id="rId93" Type="http://schemas.openxmlformats.org/officeDocument/2006/relationships/image" Target="../media/image2254.png"/><Relationship Id="rId189" Type="http://schemas.openxmlformats.org/officeDocument/2006/relationships/image" Target="../media/image2302.png"/><Relationship Id="rId396" Type="http://schemas.openxmlformats.org/officeDocument/2006/relationships/customXml" Target="../ink/ink3658.xml"/><Relationship Id="rId214" Type="http://schemas.openxmlformats.org/officeDocument/2006/relationships/customXml" Target="../ink/ink3567.xml"/><Relationship Id="rId256" Type="http://schemas.openxmlformats.org/officeDocument/2006/relationships/customXml" Target="../ink/ink3588.xml"/><Relationship Id="rId298" Type="http://schemas.openxmlformats.org/officeDocument/2006/relationships/customXml" Target="../ink/ink3609.xml"/><Relationship Id="rId421" Type="http://schemas.openxmlformats.org/officeDocument/2006/relationships/customXml" Target="../ink/ink3671.xml"/><Relationship Id="rId463" Type="http://schemas.openxmlformats.org/officeDocument/2006/relationships/image" Target="../media/image2436.png"/><Relationship Id="rId116" Type="http://schemas.openxmlformats.org/officeDocument/2006/relationships/customXml" Target="../ink/ink3518.xml"/><Relationship Id="rId158" Type="http://schemas.openxmlformats.org/officeDocument/2006/relationships/customXml" Target="../ink/ink3539.xml"/><Relationship Id="rId323" Type="http://schemas.openxmlformats.org/officeDocument/2006/relationships/image" Target="../media/image2367.png"/><Relationship Id="rId20" Type="http://schemas.openxmlformats.org/officeDocument/2006/relationships/customXml" Target="../ink/ink3470.xml"/><Relationship Id="rId62" Type="http://schemas.openxmlformats.org/officeDocument/2006/relationships/customXml" Target="../ink/ink3491.xml"/><Relationship Id="rId365" Type="http://schemas.openxmlformats.org/officeDocument/2006/relationships/image" Target="../media/image2388.png"/><Relationship Id="rId225" Type="http://schemas.openxmlformats.org/officeDocument/2006/relationships/image" Target="../media/image2320.png"/><Relationship Id="rId267" Type="http://schemas.openxmlformats.org/officeDocument/2006/relationships/image" Target="../media/image2340.png"/><Relationship Id="rId432" Type="http://schemas.openxmlformats.org/officeDocument/2006/relationships/image" Target="../media/image2421.png"/><Relationship Id="rId474" Type="http://schemas.openxmlformats.org/officeDocument/2006/relationships/customXml" Target="../ink/ink3698.xml"/><Relationship Id="rId127" Type="http://schemas.openxmlformats.org/officeDocument/2006/relationships/image" Target="../media/image2271.png"/><Relationship Id="rId31" Type="http://schemas.openxmlformats.org/officeDocument/2006/relationships/image" Target="../media/image2224.png"/><Relationship Id="rId73" Type="http://schemas.openxmlformats.org/officeDocument/2006/relationships/image" Target="../media/image2244.png"/><Relationship Id="rId169" Type="http://schemas.openxmlformats.org/officeDocument/2006/relationships/image" Target="../media/image2292.png"/><Relationship Id="rId334" Type="http://schemas.openxmlformats.org/officeDocument/2006/relationships/customXml" Target="../ink/ink3627.xml"/><Relationship Id="rId376" Type="http://schemas.openxmlformats.org/officeDocument/2006/relationships/customXml" Target="../ink/ink3648.xml"/><Relationship Id="rId4" Type="http://schemas.openxmlformats.org/officeDocument/2006/relationships/customXml" Target="../ink/ink3462.xml"/><Relationship Id="rId180" Type="http://schemas.openxmlformats.org/officeDocument/2006/relationships/customXml" Target="../ink/ink3550.xml"/><Relationship Id="rId236" Type="http://schemas.openxmlformats.org/officeDocument/2006/relationships/customXml" Target="../ink/ink3578.xml"/><Relationship Id="rId278" Type="http://schemas.openxmlformats.org/officeDocument/2006/relationships/customXml" Target="../ink/ink3599.xml"/><Relationship Id="rId401" Type="http://schemas.openxmlformats.org/officeDocument/2006/relationships/customXml" Target="../ink/ink3661.xml"/><Relationship Id="rId443" Type="http://schemas.openxmlformats.org/officeDocument/2006/relationships/customXml" Target="../ink/ink3682.xml"/><Relationship Id="rId303" Type="http://schemas.openxmlformats.org/officeDocument/2006/relationships/image" Target="../media/image2357.png"/><Relationship Id="rId485" Type="http://schemas.openxmlformats.org/officeDocument/2006/relationships/customXml" Target="../ink/ink3704.xml"/><Relationship Id="rId42" Type="http://schemas.openxmlformats.org/officeDocument/2006/relationships/customXml" Target="../ink/ink3481.xml"/><Relationship Id="rId84" Type="http://schemas.openxmlformats.org/officeDocument/2006/relationships/customXml" Target="../ink/ink3502.xml"/><Relationship Id="rId138" Type="http://schemas.openxmlformats.org/officeDocument/2006/relationships/customXml" Target="../ink/ink3529.xml"/><Relationship Id="rId345" Type="http://schemas.openxmlformats.org/officeDocument/2006/relationships/image" Target="../media/image2378.png"/><Relationship Id="rId387" Type="http://schemas.openxmlformats.org/officeDocument/2006/relationships/image" Target="../media/image2399.png"/><Relationship Id="rId510" Type="http://schemas.openxmlformats.org/officeDocument/2006/relationships/image" Target="../media/image2459.png"/><Relationship Id="rId191" Type="http://schemas.openxmlformats.org/officeDocument/2006/relationships/image" Target="../media/image2303.png"/><Relationship Id="rId205" Type="http://schemas.openxmlformats.org/officeDocument/2006/relationships/image" Target="../media/image2310.png"/><Relationship Id="rId247" Type="http://schemas.openxmlformats.org/officeDocument/2006/relationships/image" Target="../media/image2330.png"/><Relationship Id="rId412" Type="http://schemas.openxmlformats.org/officeDocument/2006/relationships/image" Target="../media/image2411.png"/><Relationship Id="rId107" Type="http://schemas.openxmlformats.org/officeDocument/2006/relationships/image" Target="../media/image2261.png"/><Relationship Id="rId289" Type="http://schemas.openxmlformats.org/officeDocument/2006/relationships/image" Target="../media/image2350.png"/><Relationship Id="rId454" Type="http://schemas.openxmlformats.org/officeDocument/2006/relationships/image" Target="../media/image2432.png"/><Relationship Id="rId496" Type="http://schemas.openxmlformats.org/officeDocument/2006/relationships/image" Target="../media/image2452.png"/><Relationship Id="rId11" Type="http://schemas.openxmlformats.org/officeDocument/2006/relationships/image" Target="../media/image2214.png"/><Relationship Id="rId53" Type="http://schemas.openxmlformats.org/officeDocument/2006/relationships/image" Target="../media/image2234.png"/><Relationship Id="rId149" Type="http://schemas.openxmlformats.org/officeDocument/2006/relationships/image" Target="../media/image2282.png"/><Relationship Id="rId314" Type="http://schemas.openxmlformats.org/officeDocument/2006/relationships/customXml" Target="../ink/ink3617.xml"/><Relationship Id="rId356" Type="http://schemas.openxmlformats.org/officeDocument/2006/relationships/customXml" Target="../ink/ink3638.xml"/><Relationship Id="rId398" Type="http://schemas.openxmlformats.org/officeDocument/2006/relationships/image" Target="../media/image2404.png"/><Relationship Id="rId95" Type="http://schemas.openxmlformats.org/officeDocument/2006/relationships/image" Target="../media/image2255.png"/><Relationship Id="rId160" Type="http://schemas.openxmlformats.org/officeDocument/2006/relationships/customXml" Target="../ink/ink3540.xml"/><Relationship Id="rId216" Type="http://schemas.openxmlformats.org/officeDocument/2006/relationships/customXml" Target="../ink/ink3568.xml"/><Relationship Id="rId423" Type="http://schemas.openxmlformats.org/officeDocument/2006/relationships/customXml" Target="../ink/ink3672.xml"/><Relationship Id="rId258" Type="http://schemas.openxmlformats.org/officeDocument/2006/relationships/customXml" Target="../ink/ink3589.xml"/><Relationship Id="rId465" Type="http://schemas.openxmlformats.org/officeDocument/2006/relationships/image" Target="../media/image2437.png"/><Relationship Id="rId22" Type="http://schemas.openxmlformats.org/officeDocument/2006/relationships/customXml" Target="../ink/ink3471.xml"/><Relationship Id="rId64" Type="http://schemas.openxmlformats.org/officeDocument/2006/relationships/customXml" Target="../ink/ink3492.xml"/><Relationship Id="rId118" Type="http://schemas.openxmlformats.org/officeDocument/2006/relationships/customXml" Target="../ink/ink3519.xml"/><Relationship Id="rId325" Type="http://schemas.openxmlformats.org/officeDocument/2006/relationships/image" Target="../media/image2368.png"/><Relationship Id="rId367" Type="http://schemas.openxmlformats.org/officeDocument/2006/relationships/image" Target="../media/image2389.png"/><Relationship Id="rId171" Type="http://schemas.openxmlformats.org/officeDocument/2006/relationships/image" Target="../media/image2293.png"/><Relationship Id="rId227" Type="http://schemas.openxmlformats.org/officeDocument/2006/relationships/image" Target="../media/image474.png"/><Relationship Id="rId269" Type="http://schemas.openxmlformats.org/officeDocument/2006/relationships/image" Target="../media/image2341.png"/><Relationship Id="rId434" Type="http://schemas.openxmlformats.org/officeDocument/2006/relationships/image" Target="../media/image2422.png"/><Relationship Id="rId476" Type="http://schemas.openxmlformats.org/officeDocument/2006/relationships/customXml" Target="../ink/ink3699.xml"/><Relationship Id="rId33" Type="http://schemas.openxmlformats.org/officeDocument/2006/relationships/image" Target="../media/image2225.png"/><Relationship Id="rId129" Type="http://schemas.openxmlformats.org/officeDocument/2006/relationships/image" Target="../media/image2272.png"/><Relationship Id="rId280" Type="http://schemas.openxmlformats.org/officeDocument/2006/relationships/customXml" Target="../ink/ink3600.xml"/><Relationship Id="rId336" Type="http://schemas.openxmlformats.org/officeDocument/2006/relationships/customXml" Target="../ink/ink3628.xml"/><Relationship Id="rId501" Type="http://schemas.openxmlformats.org/officeDocument/2006/relationships/customXml" Target="../ink/ink3712.xml"/><Relationship Id="rId75" Type="http://schemas.openxmlformats.org/officeDocument/2006/relationships/image" Target="../media/image2245.png"/><Relationship Id="rId140" Type="http://schemas.openxmlformats.org/officeDocument/2006/relationships/customXml" Target="../ink/ink3530.xml"/><Relationship Id="rId182" Type="http://schemas.openxmlformats.org/officeDocument/2006/relationships/customXml" Target="../ink/ink3551.xml"/><Relationship Id="rId378" Type="http://schemas.openxmlformats.org/officeDocument/2006/relationships/customXml" Target="../ink/ink3649.xml"/><Relationship Id="rId403" Type="http://schemas.openxmlformats.org/officeDocument/2006/relationships/customXml" Target="../ink/ink3662.xml"/><Relationship Id="rId6" Type="http://schemas.openxmlformats.org/officeDocument/2006/relationships/customXml" Target="../ink/ink3463.xml"/><Relationship Id="rId238" Type="http://schemas.openxmlformats.org/officeDocument/2006/relationships/customXml" Target="../ink/ink3579.xml"/><Relationship Id="rId445" Type="http://schemas.openxmlformats.org/officeDocument/2006/relationships/customXml" Target="../ink/ink3683.xml"/><Relationship Id="rId487" Type="http://schemas.openxmlformats.org/officeDocument/2006/relationships/customXml" Target="../ink/ink3705.xml"/><Relationship Id="rId291" Type="http://schemas.openxmlformats.org/officeDocument/2006/relationships/image" Target="../media/image2351.png"/><Relationship Id="rId305" Type="http://schemas.openxmlformats.org/officeDocument/2006/relationships/image" Target="../media/image2358.png"/><Relationship Id="rId347" Type="http://schemas.openxmlformats.org/officeDocument/2006/relationships/image" Target="../media/image2379.png"/><Relationship Id="rId44" Type="http://schemas.openxmlformats.org/officeDocument/2006/relationships/customXml" Target="../ink/ink3482.xml"/><Relationship Id="rId86" Type="http://schemas.openxmlformats.org/officeDocument/2006/relationships/customXml" Target="../ink/ink3503.xml"/><Relationship Id="rId151" Type="http://schemas.openxmlformats.org/officeDocument/2006/relationships/image" Target="../media/image2283.png"/><Relationship Id="rId389" Type="http://schemas.openxmlformats.org/officeDocument/2006/relationships/image" Target="../media/image2400.png"/><Relationship Id="rId193" Type="http://schemas.openxmlformats.org/officeDocument/2006/relationships/image" Target="../media/image2304.png"/><Relationship Id="rId207" Type="http://schemas.openxmlformats.org/officeDocument/2006/relationships/image" Target="../media/image2311.png"/><Relationship Id="rId249" Type="http://schemas.openxmlformats.org/officeDocument/2006/relationships/image" Target="../media/image2331.png"/><Relationship Id="rId414" Type="http://schemas.openxmlformats.org/officeDocument/2006/relationships/image" Target="../media/image2412.png"/><Relationship Id="rId456" Type="http://schemas.openxmlformats.org/officeDocument/2006/relationships/image" Target="../media/image2433.png"/><Relationship Id="rId498" Type="http://schemas.openxmlformats.org/officeDocument/2006/relationships/image" Target="../media/image2453.png"/><Relationship Id="rId13" Type="http://schemas.openxmlformats.org/officeDocument/2006/relationships/image" Target="../media/image2215.png"/><Relationship Id="rId109" Type="http://schemas.openxmlformats.org/officeDocument/2006/relationships/image" Target="../media/image2262.png"/><Relationship Id="rId260" Type="http://schemas.openxmlformats.org/officeDocument/2006/relationships/customXml" Target="../ink/ink3590.xml"/><Relationship Id="rId316" Type="http://schemas.openxmlformats.org/officeDocument/2006/relationships/customXml" Target="../ink/ink3618.xml"/><Relationship Id="rId55" Type="http://schemas.openxmlformats.org/officeDocument/2006/relationships/image" Target="../media/image2235.png"/><Relationship Id="rId97" Type="http://schemas.openxmlformats.org/officeDocument/2006/relationships/image" Target="../media/image2256.png"/><Relationship Id="rId120" Type="http://schemas.openxmlformats.org/officeDocument/2006/relationships/customXml" Target="../ink/ink3520.xml"/><Relationship Id="rId358" Type="http://schemas.openxmlformats.org/officeDocument/2006/relationships/customXml" Target="../ink/ink3639.xml"/><Relationship Id="rId162" Type="http://schemas.openxmlformats.org/officeDocument/2006/relationships/customXml" Target="../ink/ink3541.xml"/><Relationship Id="rId218" Type="http://schemas.openxmlformats.org/officeDocument/2006/relationships/customXml" Target="../ink/ink3569.xml"/><Relationship Id="rId425" Type="http://schemas.openxmlformats.org/officeDocument/2006/relationships/customXml" Target="../ink/ink3673.xml"/><Relationship Id="rId467" Type="http://schemas.openxmlformats.org/officeDocument/2006/relationships/image" Target="../media/image2438.png"/><Relationship Id="rId271" Type="http://schemas.openxmlformats.org/officeDocument/2006/relationships/image" Target="../media/image2342.png"/><Relationship Id="rId24" Type="http://schemas.openxmlformats.org/officeDocument/2006/relationships/customXml" Target="../ink/ink3472.xml"/><Relationship Id="rId66" Type="http://schemas.openxmlformats.org/officeDocument/2006/relationships/customXml" Target="../ink/ink3493.xml"/><Relationship Id="rId131" Type="http://schemas.openxmlformats.org/officeDocument/2006/relationships/image" Target="../media/image2273.png"/><Relationship Id="rId327" Type="http://schemas.openxmlformats.org/officeDocument/2006/relationships/image" Target="../media/image2369.png"/><Relationship Id="rId369" Type="http://schemas.openxmlformats.org/officeDocument/2006/relationships/image" Target="../media/image2390.png"/><Relationship Id="rId173" Type="http://schemas.openxmlformats.org/officeDocument/2006/relationships/image" Target="../media/image2294.png"/><Relationship Id="rId229" Type="http://schemas.openxmlformats.org/officeDocument/2006/relationships/image" Target="../media/image2321.png"/><Relationship Id="rId380" Type="http://schemas.openxmlformats.org/officeDocument/2006/relationships/customXml" Target="../ink/ink3650.xml"/><Relationship Id="rId436" Type="http://schemas.openxmlformats.org/officeDocument/2006/relationships/image" Target="../media/image2423.png"/><Relationship Id="rId240" Type="http://schemas.openxmlformats.org/officeDocument/2006/relationships/customXml" Target="../ink/ink3580.xml"/><Relationship Id="rId478" Type="http://schemas.openxmlformats.org/officeDocument/2006/relationships/image" Target="../media/image2443.png"/><Relationship Id="rId35" Type="http://schemas.openxmlformats.org/officeDocument/2006/relationships/image" Target="../media/image2226.png"/><Relationship Id="rId77" Type="http://schemas.openxmlformats.org/officeDocument/2006/relationships/image" Target="../media/image2246.png"/><Relationship Id="rId100" Type="http://schemas.openxmlformats.org/officeDocument/2006/relationships/customXml" Target="../ink/ink3510.xml"/><Relationship Id="rId282" Type="http://schemas.openxmlformats.org/officeDocument/2006/relationships/customXml" Target="../ink/ink3601.xml"/><Relationship Id="rId338" Type="http://schemas.openxmlformats.org/officeDocument/2006/relationships/customXml" Target="../ink/ink3629.xml"/><Relationship Id="rId503" Type="http://schemas.openxmlformats.org/officeDocument/2006/relationships/customXml" Target="../ink/ink3713.xml"/><Relationship Id="rId8" Type="http://schemas.openxmlformats.org/officeDocument/2006/relationships/customXml" Target="../ink/ink3464.xml"/><Relationship Id="rId142" Type="http://schemas.openxmlformats.org/officeDocument/2006/relationships/customXml" Target="../ink/ink3531.xml"/><Relationship Id="rId184" Type="http://schemas.openxmlformats.org/officeDocument/2006/relationships/customXml" Target="../ink/ink3552.xml"/><Relationship Id="rId391" Type="http://schemas.openxmlformats.org/officeDocument/2006/relationships/image" Target="../media/image2401.png"/><Relationship Id="rId405" Type="http://schemas.openxmlformats.org/officeDocument/2006/relationships/customXml" Target="../ink/ink3663.xml"/><Relationship Id="rId447" Type="http://schemas.openxmlformats.org/officeDocument/2006/relationships/customXml" Target="../ink/ink3684.xml"/><Relationship Id="rId251" Type="http://schemas.openxmlformats.org/officeDocument/2006/relationships/image" Target="../media/image2332.png"/><Relationship Id="rId489" Type="http://schemas.openxmlformats.org/officeDocument/2006/relationships/customXml" Target="../ink/ink3706.xml"/><Relationship Id="rId46" Type="http://schemas.openxmlformats.org/officeDocument/2006/relationships/customXml" Target="../ink/ink3483.xml"/><Relationship Id="rId293" Type="http://schemas.openxmlformats.org/officeDocument/2006/relationships/image" Target="../media/image2352.png"/><Relationship Id="rId307" Type="http://schemas.openxmlformats.org/officeDocument/2006/relationships/image" Target="../media/image2359.png"/><Relationship Id="rId349" Type="http://schemas.openxmlformats.org/officeDocument/2006/relationships/image" Target="../media/image2380.png"/><Relationship Id="rId88" Type="http://schemas.openxmlformats.org/officeDocument/2006/relationships/customXml" Target="../ink/ink3504.xml"/><Relationship Id="rId111" Type="http://schemas.openxmlformats.org/officeDocument/2006/relationships/image" Target="../media/image2263.png"/><Relationship Id="rId153" Type="http://schemas.openxmlformats.org/officeDocument/2006/relationships/image" Target="../media/image2284.png"/><Relationship Id="rId195" Type="http://schemas.openxmlformats.org/officeDocument/2006/relationships/image" Target="../media/image2305.png"/><Relationship Id="rId209" Type="http://schemas.openxmlformats.org/officeDocument/2006/relationships/image" Target="../media/image2312.png"/><Relationship Id="rId360" Type="http://schemas.openxmlformats.org/officeDocument/2006/relationships/customXml" Target="../ink/ink3640.xml"/><Relationship Id="rId416" Type="http://schemas.openxmlformats.org/officeDocument/2006/relationships/image" Target="../media/image2413.png"/><Relationship Id="rId220" Type="http://schemas.openxmlformats.org/officeDocument/2006/relationships/customXml" Target="../ink/ink3570.xml"/><Relationship Id="rId458" Type="http://schemas.openxmlformats.org/officeDocument/2006/relationships/image" Target="../media/image2434.png"/><Relationship Id="rId15" Type="http://schemas.openxmlformats.org/officeDocument/2006/relationships/image" Target="../media/image2216.png"/><Relationship Id="rId57" Type="http://schemas.openxmlformats.org/officeDocument/2006/relationships/image" Target="../media/image2236.png"/><Relationship Id="rId262" Type="http://schemas.openxmlformats.org/officeDocument/2006/relationships/customXml" Target="../ink/ink3591.xml"/><Relationship Id="rId318" Type="http://schemas.openxmlformats.org/officeDocument/2006/relationships/customXml" Target="../ink/ink3619.xml"/><Relationship Id="rId99" Type="http://schemas.openxmlformats.org/officeDocument/2006/relationships/image" Target="../media/image2257.png"/><Relationship Id="rId122" Type="http://schemas.openxmlformats.org/officeDocument/2006/relationships/customXml" Target="../ink/ink3521.xml"/><Relationship Id="rId164" Type="http://schemas.openxmlformats.org/officeDocument/2006/relationships/customXml" Target="../ink/ink3542.xml"/><Relationship Id="rId371" Type="http://schemas.openxmlformats.org/officeDocument/2006/relationships/image" Target="../media/image2391.png"/><Relationship Id="rId427" Type="http://schemas.openxmlformats.org/officeDocument/2006/relationships/customXml" Target="../ink/ink3674.xml"/><Relationship Id="rId469" Type="http://schemas.openxmlformats.org/officeDocument/2006/relationships/image" Target="../media/image2439.png"/><Relationship Id="rId26" Type="http://schemas.openxmlformats.org/officeDocument/2006/relationships/customXml" Target="../ink/ink3473.xml"/><Relationship Id="rId231" Type="http://schemas.openxmlformats.org/officeDocument/2006/relationships/image" Target="../media/image2322.png"/><Relationship Id="rId273" Type="http://schemas.openxmlformats.org/officeDocument/2006/relationships/image" Target="../media/image242.png"/><Relationship Id="rId329" Type="http://schemas.openxmlformats.org/officeDocument/2006/relationships/image" Target="../media/image2370.png"/><Relationship Id="rId480" Type="http://schemas.openxmlformats.org/officeDocument/2006/relationships/image" Target="../media/image2444.png"/><Relationship Id="rId68" Type="http://schemas.openxmlformats.org/officeDocument/2006/relationships/customXml" Target="../ink/ink3494.xml"/><Relationship Id="rId133" Type="http://schemas.openxmlformats.org/officeDocument/2006/relationships/image" Target="../media/image2274.png"/><Relationship Id="rId175" Type="http://schemas.openxmlformats.org/officeDocument/2006/relationships/image" Target="../media/image2295.png"/><Relationship Id="rId340" Type="http://schemas.openxmlformats.org/officeDocument/2006/relationships/customXml" Target="../ink/ink3630.xml"/><Relationship Id="rId200" Type="http://schemas.openxmlformats.org/officeDocument/2006/relationships/customXml" Target="../ink/ink3560.xml"/><Relationship Id="rId382" Type="http://schemas.openxmlformats.org/officeDocument/2006/relationships/customXml" Target="../ink/ink3651.xml"/><Relationship Id="rId438" Type="http://schemas.openxmlformats.org/officeDocument/2006/relationships/image" Target="../media/image2424.png"/><Relationship Id="rId242" Type="http://schemas.openxmlformats.org/officeDocument/2006/relationships/customXml" Target="../ink/ink3581.xml"/><Relationship Id="rId284" Type="http://schemas.openxmlformats.org/officeDocument/2006/relationships/customXml" Target="../ink/ink3602.xml"/><Relationship Id="rId491" Type="http://schemas.openxmlformats.org/officeDocument/2006/relationships/customXml" Target="../ink/ink3707.xml"/><Relationship Id="rId505" Type="http://schemas.openxmlformats.org/officeDocument/2006/relationships/customXml" Target="../ink/ink3714.xml"/><Relationship Id="rId37" Type="http://schemas.openxmlformats.org/officeDocument/2006/relationships/image" Target="../media/image2227.png"/><Relationship Id="rId79" Type="http://schemas.openxmlformats.org/officeDocument/2006/relationships/image" Target="../media/image2247.png"/><Relationship Id="rId102" Type="http://schemas.openxmlformats.org/officeDocument/2006/relationships/customXml" Target="../ink/ink3511.xml"/><Relationship Id="rId144" Type="http://schemas.openxmlformats.org/officeDocument/2006/relationships/customXml" Target="../ink/ink3532.xml"/><Relationship Id="rId90" Type="http://schemas.openxmlformats.org/officeDocument/2006/relationships/customXml" Target="../ink/ink3505.xml"/><Relationship Id="rId186" Type="http://schemas.openxmlformats.org/officeDocument/2006/relationships/customXml" Target="../ink/ink3553.xml"/><Relationship Id="rId351" Type="http://schemas.openxmlformats.org/officeDocument/2006/relationships/image" Target="../media/image2381.png"/><Relationship Id="rId393" Type="http://schemas.openxmlformats.org/officeDocument/2006/relationships/image" Target="../media/image2402.png"/><Relationship Id="rId407" Type="http://schemas.openxmlformats.org/officeDocument/2006/relationships/customXml" Target="../ink/ink3664.xml"/><Relationship Id="rId449" Type="http://schemas.openxmlformats.org/officeDocument/2006/relationships/customXml" Target="../ink/ink3685.xml"/><Relationship Id="rId211" Type="http://schemas.openxmlformats.org/officeDocument/2006/relationships/image" Target="../media/image2313.png"/><Relationship Id="rId253" Type="http://schemas.openxmlformats.org/officeDocument/2006/relationships/image" Target="../media/image2333.png"/><Relationship Id="rId295" Type="http://schemas.openxmlformats.org/officeDocument/2006/relationships/image" Target="../media/image2353.png"/><Relationship Id="rId309" Type="http://schemas.openxmlformats.org/officeDocument/2006/relationships/image" Target="../media/image2360.png"/><Relationship Id="rId460" Type="http://schemas.openxmlformats.org/officeDocument/2006/relationships/customXml" Target="../ink/ink3691.xml"/><Relationship Id="rId48" Type="http://schemas.openxmlformats.org/officeDocument/2006/relationships/customXml" Target="../ink/ink3484.xml"/><Relationship Id="rId113" Type="http://schemas.openxmlformats.org/officeDocument/2006/relationships/image" Target="../media/image2264.png"/><Relationship Id="rId320" Type="http://schemas.openxmlformats.org/officeDocument/2006/relationships/customXml" Target="../ink/ink3620.xml"/><Relationship Id="rId155" Type="http://schemas.openxmlformats.org/officeDocument/2006/relationships/image" Target="../media/image2285.png"/><Relationship Id="rId197" Type="http://schemas.openxmlformats.org/officeDocument/2006/relationships/image" Target="../media/image2306.png"/><Relationship Id="rId362" Type="http://schemas.openxmlformats.org/officeDocument/2006/relationships/customXml" Target="../ink/ink3641.xml"/><Relationship Id="rId418" Type="http://schemas.openxmlformats.org/officeDocument/2006/relationships/image" Target="../media/image2414.png"/><Relationship Id="rId222" Type="http://schemas.openxmlformats.org/officeDocument/2006/relationships/customXml" Target="../ink/ink3571.xml"/><Relationship Id="rId264" Type="http://schemas.openxmlformats.org/officeDocument/2006/relationships/customXml" Target="../ink/ink3592.xml"/><Relationship Id="rId471" Type="http://schemas.openxmlformats.org/officeDocument/2006/relationships/image" Target="../media/image2440.png"/><Relationship Id="rId17" Type="http://schemas.openxmlformats.org/officeDocument/2006/relationships/image" Target="../media/image2217.png"/><Relationship Id="rId59" Type="http://schemas.openxmlformats.org/officeDocument/2006/relationships/image" Target="../media/image2237.png"/><Relationship Id="rId124" Type="http://schemas.openxmlformats.org/officeDocument/2006/relationships/customXml" Target="../ink/ink3522.xml"/><Relationship Id="rId70" Type="http://schemas.openxmlformats.org/officeDocument/2006/relationships/customXml" Target="../ink/ink3495.xml"/><Relationship Id="rId166" Type="http://schemas.openxmlformats.org/officeDocument/2006/relationships/customXml" Target="../ink/ink3543.xml"/><Relationship Id="rId331" Type="http://schemas.openxmlformats.org/officeDocument/2006/relationships/image" Target="../media/image2371.png"/><Relationship Id="rId373" Type="http://schemas.openxmlformats.org/officeDocument/2006/relationships/image" Target="../media/image2392.png"/><Relationship Id="rId429" Type="http://schemas.openxmlformats.org/officeDocument/2006/relationships/customXml" Target="../ink/ink3675.xml"/><Relationship Id="rId1" Type="http://schemas.openxmlformats.org/officeDocument/2006/relationships/slideLayout" Target="../slideLayouts/slideLayout3.xml"/><Relationship Id="rId233" Type="http://schemas.openxmlformats.org/officeDocument/2006/relationships/image" Target="../media/image2323.png"/><Relationship Id="rId440" Type="http://schemas.openxmlformats.org/officeDocument/2006/relationships/image" Target="../media/image2425.png"/><Relationship Id="rId28" Type="http://schemas.openxmlformats.org/officeDocument/2006/relationships/customXml" Target="../ink/ink3474.xml"/><Relationship Id="rId275" Type="http://schemas.openxmlformats.org/officeDocument/2006/relationships/image" Target="../media/image2343.png"/><Relationship Id="rId300" Type="http://schemas.openxmlformats.org/officeDocument/2006/relationships/customXml" Target="../ink/ink3610.xml"/><Relationship Id="rId482" Type="http://schemas.openxmlformats.org/officeDocument/2006/relationships/image" Target="../media/image2445.png"/><Relationship Id="rId81" Type="http://schemas.openxmlformats.org/officeDocument/2006/relationships/image" Target="../media/image2248.png"/><Relationship Id="rId135" Type="http://schemas.openxmlformats.org/officeDocument/2006/relationships/image" Target="../media/image2275.png"/><Relationship Id="rId177" Type="http://schemas.openxmlformats.org/officeDocument/2006/relationships/image" Target="../media/image2296.png"/><Relationship Id="rId342" Type="http://schemas.openxmlformats.org/officeDocument/2006/relationships/customXml" Target="../ink/ink3631.xml"/><Relationship Id="rId384" Type="http://schemas.openxmlformats.org/officeDocument/2006/relationships/customXml" Target="../ink/ink3652.xml"/><Relationship Id="rId202" Type="http://schemas.openxmlformats.org/officeDocument/2006/relationships/customXml" Target="../ink/ink3561.xml"/><Relationship Id="rId244" Type="http://schemas.openxmlformats.org/officeDocument/2006/relationships/customXml" Target="../ink/ink3582.xml"/><Relationship Id="rId39" Type="http://schemas.openxmlformats.org/officeDocument/2006/relationships/image" Target="../media/image2228.png"/><Relationship Id="rId286" Type="http://schemas.openxmlformats.org/officeDocument/2006/relationships/customXml" Target="../ink/ink3603.xml"/><Relationship Id="rId451" Type="http://schemas.openxmlformats.org/officeDocument/2006/relationships/customXml" Target="../ink/ink3686.xml"/><Relationship Id="rId493" Type="http://schemas.openxmlformats.org/officeDocument/2006/relationships/customXml" Target="../ink/ink3708.xml"/><Relationship Id="rId507" Type="http://schemas.openxmlformats.org/officeDocument/2006/relationships/customXml" Target="../ink/ink3715.xml"/><Relationship Id="rId50" Type="http://schemas.openxmlformats.org/officeDocument/2006/relationships/customXml" Target="../ink/ink3485.xml"/><Relationship Id="rId104" Type="http://schemas.openxmlformats.org/officeDocument/2006/relationships/customXml" Target="../ink/ink3512.xml"/><Relationship Id="rId146" Type="http://schemas.openxmlformats.org/officeDocument/2006/relationships/customXml" Target="../ink/ink3533.xml"/><Relationship Id="rId188" Type="http://schemas.openxmlformats.org/officeDocument/2006/relationships/customXml" Target="../ink/ink3554.xml"/><Relationship Id="rId311" Type="http://schemas.openxmlformats.org/officeDocument/2006/relationships/image" Target="../media/image2361.png"/><Relationship Id="rId353" Type="http://schemas.openxmlformats.org/officeDocument/2006/relationships/image" Target="../media/image2382.png"/><Relationship Id="rId395" Type="http://schemas.openxmlformats.org/officeDocument/2006/relationships/image" Target="../media/image2403.png"/><Relationship Id="rId409" Type="http://schemas.openxmlformats.org/officeDocument/2006/relationships/customXml" Target="../ink/ink3665.xml"/><Relationship Id="rId92" Type="http://schemas.openxmlformats.org/officeDocument/2006/relationships/customXml" Target="../ink/ink3506.xml"/><Relationship Id="rId213" Type="http://schemas.openxmlformats.org/officeDocument/2006/relationships/image" Target="../media/image2314.png"/><Relationship Id="rId420" Type="http://schemas.openxmlformats.org/officeDocument/2006/relationships/image" Target="../media/image2415.png"/><Relationship Id="rId255" Type="http://schemas.openxmlformats.org/officeDocument/2006/relationships/image" Target="../media/image2334.png"/><Relationship Id="rId297" Type="http://schemas.openxmlformats.org/officeDocument/2006/relationships/image" Target="../media/image2354.png"/><Relationship Id="rId462" Type="http://schemas.openxmlformats.org/officeDocument/2006/relationships/customXml" Target="../ink/ink3692.xml"/><Relationship Id="rId115" Type="http://schemas.openxmlformats.org/officeDocument/2006/relationships/image" Target="../media/image2265.png"/><Relationship Id="rId157" Type="http://schemas.openxmlformats.org/officeDocument/2006/relationships/image" Target="../media/image2286.png"/><Relationship Id="rId322" Type="http://schemas.openxmlformats.org/officeDocument/2006/relationships/customXml" Target="../ink/ink3621.xml"/><Relationship Id="rId364" Type="http://schemas.openxmlformats.org/officeDocument/2006/relationships/customXml" Target="../ink/ink3642.xml"/><Relationship Id="rId61" Type="http://schemas.openxmlformats.org/officeDocument/2006/relationships/image" Target="../media/image2238.png"/><Relationship Id="rId199" Type="http://schemas.openxmlformats.org/officeDocument/2006/relationships/image" Target="../media/image2307.png"/><Relationship Id="rId19" Type="http://schemas.openxmlformats.org/officeDocument/2006/relationships/image" Target="../media/image2218.png"/><Relationship Id="rId224" Type="http://schemas.openxmlformats.org/officeDocument/2006/relationships/customXml" Target="../ink/ink3572.xml"/><Relationship Id="rId266" Type="http://schemas.openxmlformats.org/officeDocument/2006/relationships/customXml" Target="../ink/ink3593.xml"/><Relationship Id="rId431" Type="http://schemas.openxmlformats.org/officeDocument/2006/relationships/customXml" Target="../ink/ink3676.xml"/><Relationship Id="rId473" Type="http://schemas.openxmlformats.org/officeDocument/2006/relationships/image" Target="../media/image2441.png"/><Relationship Id="rId30" Type="http://schemas.openxmlformats.org/officeDocument/2006/relationships/customXml" Target="../ink/ink3475.xml"/><Relationship Id="rId126" Type="http://schemas.openxmlformats.org/officeDocument/2006/relationships/customXml" Target="../ink/ink3523.xml"/><Relationship Id="rId168" Type="http://schemas.openxmlformats.org/officeDocument/2006/relationships/customXml" Target="../ink/ink3544.xml"/><Relationship Id="rId333" Type="http://schemas.openxmlformats.org/officeDocument/2006/relationships/image" Target="../media/image2372.png"/><Relationship Id="rId72" Type="http://schemas.openxmlformats.org/officeDocument/2006/relationships/customXml" Target="../ink/ink3496.xml"/><Relationship Id="rId375" Type="http://schemas.openxmlformats.org/officeDocument/2006/relationships/image" Target="../media/image2393.png"/><Relationship Id="rId3" Type="http://schemas.openxmlformats.org/officeDocument/2006/relationships/image" Target="../media/image2210.png"/><Relationship Id="rId235" Type="http://schemas.openxmlformats.org/officeDocument/2006/relationships/image" Target="../media/image2324.png"/><Relationship Id="rId277" Type="http://schemas.openxmlformats.org/officeDocument/2006/relationships/image" Target="../media/image2344.png"/><Relationship Id="rId400" Type="http://schemas.openxmlformats.org/officeDocument/2006/relationships/image" Target="../media/image2405.png"/><Relationship Id="rId442" Type="http://schemas.openxmlformats.org/officeDocument/2006/relationships/image" Target="../media/image2426.png"/><Relationship Id="rId484" Type="http://schemas.openxmlformats.org/officeDocument/2006/relationships/image" Target="../media/image2446.png"/><Relationship Id="rId137" Type="http://schemas.openxmlformats.org/officeDocument/2006/relationships/image" Target="../media/image2276.png"/><Relationship Id="rId302" Type="http://schemas.openxmlformats.org/officeDocument/2006/relationships/customXml" Target="../ink/ink3611.xml"/><Relationship Id="rId344" Type="http://schemas.openxmlformats.org/officeDocument/2006/relationships/customXml" Target="../ink/ink3632.xml"/><Relationship Id="rId41" Type="http://schemas.openxmlformats.org/officeDocument/2006/relationships/image" Target="../media/image2229.png"/><Relationship Id="rId83" Type="http://schemas.openxmlformats.org/officeDocument/2006/relationships/image" Target="../media/image2249.png"/><Relationship Id="rId179" Type="http://schemas.openxmlformats.org/officeDocument/2006/relationships/image" Target="../media/image2297.png"/><Relationship Id="rId386" Type="http://schemas.openxmlformats.org/officeDocument/2006/relationships/customXml" Target="../ink/ink3653.xml"/><Relationship Id="rId190" Type="http://schemas.openxmlformats.org/officeDocument/2006/relationships/customXml" Target="../ink/ink3555.xml"/><Relationship Id="rId204" Type="http://schemas.openxmlformats.org/officeDocument/2006/relationships/customXml" Target="../ink/ink3562.xml"/><Relationship Id="rId246" Type="http://schemas.openxmlformats.org/officeDocument/2006/relationships/customXml" Target="../ink/ink3583.xml"/><Relationship Id="rId288" Type="http://schemas.openxmlformats.org/officeDocument/2006/relationships/customXml" Target="../ink/ink3604.xml"/><Relationship Id="rId411" Type="http://schemas.openxmlformats.org/officeDocument/2006/relationships/customXml" Target="../ink/ink3666.xml"/><Relationship Id="rId453" Type="http://schemas.openxmlformats.org/officeDocument/2006/relationships/customXml" Target="../ink/ink3687.xml"/><Relationship Id="rId509" Type="http://schemas.openxmlformats.org/officeDocument/2006/relationships/customXml" Target="../ink/ink3716.xml"/><Relationship Id="rId106" Type="http://schemas.openxmlformats.org/officeDocument/2006/relationships/customXml" Target="../ink/ink3513.xml"/><Relationship Id="rId313" Type="http://schemas.openxmlformats.org/officeDocument/2006/relationships/image" Target="../media/image2362.png"/><Relationship Id="rId495" Type="http://schemas.openxmlformats.org/officeDocument/2006/relationships/customXml" Target="../ink/ink3709.xml"/><Relationship Id="rId10" Type="http://schemas.openxmlformats.org/officeDocument/2006/relationships/customXml" Target="../ink/ink3465.xml"/><Relationship Id="rId52" Type="http://schemas.openxmlformats.org/officeDocument/2006/relationships/customXml" Target="../ink/ink3486.xml"/><Relationship Id="rId94" Type="http://schemas.openxmlformats.org/officeDocument/2006/relationships/customXml" Target="../ink/ink3507.xml"/><Relationship Id="rId148" Type="http://schemas.openxmlformats.org/officeDocument/2006/relationships/customXml" Target="../ink/ink3534.xml"/><Relationship Id="rId355" Type="http://schemas.openxmlformats.org/officeDocument/2006/relationships/image" Target="../media/image2383.png"/><Relationship Id="rId397" Type="http://schemas.openxmlformats.org/officeDocument/2006/relationships/customXml" Target="../ink/ink3659.xml"/><Relationship Id="rId215" Type="http://schemas.openxmlformats.org/officeDocument/2006/relationships/image" Target="../media/image2315.png"/><Relationship Id="rId257" Type="http://schemas.openxmlformats.org/officeDocument/2006/relationships/image" Target="../media/image2335.png"/><Relationship Id="rId422" Type="http://schemas.openxmlformats.org/officeDocument/2006/relationships/image" Target="../media/image2416.png"/><Relationship Id="rId464" Type="http://schemas.openxmlformats.org/officeDocument/2006/relationships/customXml" Target="../ink/ink3693.xml"/></Relationships>
</file>

<file path=ppt/slides/_rels/slide38.xml.rels><?xml version="1.0" encoding="UTF-8" standalone="yes"?>
<Relationships xmlns="http://schemas.openxmlformats.org/package/2006/relationships"><Relationship Id="rId117" Type="http://schemas.openxmlformats.org/officeDocument/2006/relationships/image" Target="../media/image2517.png"/><Relationship Id="rId299" Type="http://schemas.openxmlformats.org/officeDocument/2006/relationships/image" Target="../media/image2607.png"/><Relationship Id="rId21" Type="http://schemas.openxmlformats.org/officeDocument/2006/relationships/image" Target="../media/image2469.png"/><Relationship Id="rId63" Type="http://schemas.openxmlformats.org/officeDocument/2006/relationships/image" Target="../media/image2490.png"/><Relationship Id="rId159" Type="http://schemas.openxmlformats.org/officeDocument/2006/relationships/image" Target="../media/image2537.png"/><Relationship Id="rId324" Type="http://schemas.openxmlformats.org/officeDocument/2006/relationships/customXml" Target="../ink/ink3878.xml"/><Relationship Id="rId366" Type="http://schemas.openxmlformats.org/officeDocument/2006/relationships/customXml" Target="../ink/ink3899.xml"/><Relationship Id="rId170" Type="http://schemas.openxmlformats.org/officeDocument/2006/relationships/customXml" Target="../ink/ink3801.xml"/><Relationship Id="rId226" Type="http://schemas.openxmlformats.org/officeDocument/2006/relationships/customXml" Target="../ink/ink3829.xml"/><Relationship Id="rId268" Type="http://schemas.openxmlformats.org/officeDocument/2006/relationships/customXml" Target="../ink/ink3850.xml"/><Relationship Id="rId32" Type="http://schemas.openxmlformats.org/officeDocument/2006/relationships/customXml" Target="../ink/ink3732.xml"/><Relationship Id="rId74" Type="http://schemas.openxmlformats.org/officeDocument/2006/relationships/customXml" Target="../ink/ink3753.xml"/><Relationship Id="rId128" Type="http://schemas.openxmlformats.org/officeDocument/2006/relationships/customXml" Target="../ink/ink3780.xml"/><Relationship Id="rId335" Type="http://schemas.openxmlformats.org/officeDocument/2006/relationships/image" Target="../media/image2625.png"/><Relationship Id="rId5" Type="http://schemas.openxmlformats.org/officeDocument/2006/relationships/image" Target="../media/image2461.png"/><Relationship Id="rId181" Type="http://schemas.openxmlformats.org/officeDocument/2006/relationships/image" Target="../media/image2548.png"/><Relationship Id="rId237" Type="http://schemas.openxmlformats.org/officeDocument/2006/relationships/image" Target="../media/image2576.png"/><Relationship Id="rId279" Type="http://schemas.openxmlformats.org/officeDocument/2006/relationships/image" Target="../media/image2597.png"/><Relationship Id="rId43" Type="http://schemas.openxmlformats.org/officeDocument/2006/relationships/image" Target="../media/image2480.png"/><Relationship Id="rId139" Type="http://schemas.openxmlformats.org/officeDocument/2006/relationships/image" Target="../media/image2528.png"/><Relationship Id="rId290" Type="http://schemas.openxmlformats.org/officeDocument/2006/relationships/customXml" Target="../ink/ink3861.xml"/><Relationship Id="rId304" Type="http://schemas.openxmlformats.org/officeDocument/2006/relationships/customXml" Target="../ink/ink3868.xml"/><Relationship Id="rId346" Type="http://schemas.openxmlformats.org/officeDocument/2006/relationships/customXml" Target="../ink/ink3889.xml"/><Relationship Id="rId85" Type="http://schemas.openxmlformats.org/officeDocument/2006/relationships/image" Target="../media/image2501.png"/><Relationship Id="rId150" Type="http://schemas.openxmlformats.org/officeDocument/2006/relationships/customXml" Target="../ink/ink3791.xml"/><Relationship Id="rId192" Type="http://schemas.openxmlformats.org/officeDocument/2006/relationships/customXml" Target="../ink/ink3812.xml"/><Relationship Id="rId206" Type="http://schemas.openxmlformats.org/officeDocument/2006/relationships/customXml" Target="../ink/ink3819.xml"/><Relationship Id="rId248" Type="http://schemas.openxmlformats.org/officeDocument/2006/relationships/customXml" Target="../ink/ink3840.xml"/><Relationship Id="rId12" Type="http://schemas.openxmlformats.org/officeDocument/2006/relationships/customXml" Target="../ink/ink3722.xml"/><Relationship Id="rId108" Type="http://schemas.openxmlformats.org/officeDocument/2006/relationships/customXml" Target="../ink/ink3770.xml"/><Relationship Id="rId315" Type="http://schemas.openxmlformats.org/officeDocument/2006/relationships/image" Target="../media/image2615.png"/><Relationship Id="rId357" Type="http://schemas.openxmlformats.org/officeDocument/2006/relationships/image" Target="../media/image2636.png"/><Relationship Id="rId54" Type="http://schemas.openxmlformats.org/officeDocument/2006/relationships/customXml" Target="../ink/ink3743.xml"/><Relationship Id="rId96" Type="http://schemas.openxmlformats.org/officeDocument/2006/relationships/customXml" Target="../ink/ink3764.xml"/><Relationship Id="rId161" Type="http://schemas.openxmlformats.org/officeDocument/2006/relationships/image" Target="../media/image2538.png"/><Relationship Id="rId217" Type="http://schemas.openxmlformats.org/officeDocument/2006/relationships/image" Target="../media/image2566.png"/><Relationship Id="rId259" Type="http://schemas.openxmlformats.org/officeDocument/2006/relationships/image" Target="../media/image2587.png"/><Relationship Id="rId23" Type="http://schemas.openxmlformats.org/officeDocument/2006/relationships/image" Target="../media/image2470.png"/><Relationship Id="rId119" Type="http://schemas.openxmlformats.org/officeDocument/2006/relationships/image" Target="../media/image2518.png"/><Relationship Id="rId270" Type="http://schemas.openxmlformats.org/officeDocument/2006/relationships/customXml" Target="../ink/ink3851.xml"/><Relationship Id="rId326" Type="http://schemas.openxmlformats.org/officeDocument/2006/relationships/customXml" Target="../ink/ink3879.xml"/><Relationship Id="rId65" Type="http://schemas.openxmlformats.org/officeDocument/2006/relationships/image" Target="../media/image2491.png"/><Relationship Id="rId130" Type="http://schemas.openxmlformats.org/officeDocument/2006/relationships/customXml" Target="../ink/ink3781.xml"/><Relationship Id="rId172" Type="http://schemas.openxmlformats.org/officeDocument/2006/relationships/customXml" Target="../ink/ink3802.xml"/><Relationship Id="rId228" Type="http://schemas.openxmlformats.org/officeDocument/2006/relationships/customXml" Target="../ink/ink3830.xml"/><Relationship Id="rId281" Type="http://schemas.openxmlformats.org/officeDocument/2006/relationships/image" Target="../media/image2598.png"/><Relationship Id="rId337" Type="http://schemas.openxmlformats.org/officeDocument/2006/relationships/image" Target="../media/image2626.png"/><Relationship Id="rId34" Type="http://schemas.openxmlformats.org/officeDocument/2006/relationships/customXml" Target="../ink/ink3733.xml"/><Relationship Id="rId76" Type="http://schemas.openxmlformats.org/officeDocument/2006/relationships/customXml" Target="../ink/ink3754.xml"/><Relationship Id="rId141" Type="http://schemas.openxmlformats.org/officeDocument/2006/relationships/image" Target="../media/image2529.png"/><Relationship Id="rId7" Type="http://schemas.openxmlformats.org/officeDocument/2006/relationships/image" Target="../media/image2462.png"/><Relationship Id="rId183" Type="http://schemas.openxmlformats.org/officeDocument/2006/relationships/image" Target="../media/image2549.png"/><Relationship Id="rId239" Type="http://schemas.openxmlformats.org/officeDocument/2006/relationships/image" Target="../media/image2577.png"/><Relationship Id="rId250" Type="http://schemas.openxmlformats.org/officeDocument/2006/relationships/customXml" Target="../ink/ink3841.xml"/><Relationship Id="rId292" Type="http://schemas.openxmlformats.org/officeDocument/2006/relationships/customXml" Target="../ink/ink3862.xml"/><Relationship Id="rId306" Type="http://schemas.openxmlformats.org/officeDocument/2006/relationships/customXml" Target="../ink/ink3869.xml"/><Relationship Id="rId45" Type="http://schemas.openxmlformats.org/officeDocument/2006/relationships/image" Target="../media/image2481.png"/><Relationship Id="rId87" Type="http://schemas.openxmlformats.org/officeDocument/2006/relationships/image" Target="../media/image2502.png"/><Relationship Id="rId110" Type="http://schemas.openxmlformats.org/officeDocument/2006/relationships/customXml" Target="../ink/ink3771.xml"/><Relationship Id="rId348" Type="http://schemas.openxmlformats.org/officeDocument/2006/relationships/customXml" Target="../ink/ink3890.xml"/><Relationship Id="rId152" Type="http://schemas.openxmlformats.org/officeDocument/2006/relationships/customXml" Target="../ink/ink3792.xml"/><Relationship Id="rId194" Type="http://schemas.openxmlformats.org/officeDocument/2006/relationships/customXml" Target="../ink/ink3813.xml"/><Relationship Id="rId208" Type="http://schemas.openxmlformats.org/officeDocument/2006/relationships/customXml" Target="../ink/ink3820.xml"/><Relationship Id="rId261" Type="http://schemas.openxmlformats.org/officeDocument/2006/relationships/image" Target="../media/image2588.png"/><Relationship Id="rId14" Type="http://schemas.openxmlformats.org/officeDocument/2006/relationships/customXml" Target="../ink/ink3723.xml"/><Relationship Id="rId56" Type="http://schemas.openxmlformats.org/officeDocument/2006/relationships/customXml" Target="../ink/ink3744.xml"/><Relationship Id="rId317" Type="http://schemas.openxmlformats.org/officeDocument/2006/relationships/image" Target="../media/image2616.png"/><Relationship Id="rId359" Type="http://schemas.openxmlformats.org/officeDocument/2006/relationships/image" Target="../media/image2637.png"/><Relationship Id="rId98" Type="http://schemas.openxmlformats.org/officeDocument/2006/relationships/customXml" Target="../ink/ink3765.xml"/><Relationship Id="rId121" Type="http://schemas.openxmlformats.org/officeDocument/2006/relationships/image" Target="../media/image2519.png"/><Relationship Id="rId163" Type="http://schemas.openxmlformats.org/officeDocument/2006/relationships/image" Target="../media/image2539.png"/><Relationship Id="rId219" Type="http://schemas.openxmlformats.org/officeDocument/2006/relationships/image" Target="../media/image2567.png"/><Relationship Id="rId230" Type="http://schemas.openxmlformats.org/officeDocument/2006/relationships/customXml" Target="../ink/ink3831.xml"/><Relationship Id="rId25" Type="http://schemas.openxmlformats.org/officeDocument/2006/relationships/image" Target="../media/image2471.png"/><Relationship Id="rId67" Type="http://schemas.openxmlformats.org/officeDocument/2006/relationships/image" Target="../media/image2492.png"/><Relationship Id="rId272" Type="http://schemas.openxmlformats.org/officeDocument/2006/relationships/customXml" Target="../ink/ink3852.xml"/><Relationship Id="rId328" Type="http://schemas.openxmlformats.org/officeDocument/2006/relationships/customXml" Target="../ink/ink3880.xml"/><Relationship Id="rId132" Type="http://schemas.openxmlformats.org/officeDocument/2006/relationships/customXml" Target="../ink/ink3782.xml"/><Relationship Id="rId174" Type="http://schemas.openxmlformats.org/officeDocument/2006/relationships/customXml" Target="../ink/ink3803.xml"/><Relationship Id="rId220" Type="http://schemas.openxmlformats.org/officeDocument/2006/relationships/customXml" Target="../ink/ink3826.xml"/><Relationship Id="rId241" Type="http://schemas.openxmlformats.org/officeDocument/2006/relationships/image" Target="../media/image2578.png"/><Relationship Id="rId15" Type="http://schemas.openxmlformats.org/officeDocument/2006/relationships/image" Target="../media/image2466.png"/><Relationship Id="rId36" Type="http://schemas.openxmlformats.org/officeDocument/2006/relationships/customXml" Target="../ink/ink3734.xml"/><Relationship Id="rId57" Type="http://schemas.openxmlformats.org/officeDocument/2006/relationships/image" Target="../media/image2487.png"/><Relationship Id="rId262" Type="http://schemas.openxmlformats.org/officeDocument/2006/relationships/customXml" Target="../ink/ink3847.xml"/><Relationship Id="rId283" Type="http://schemas.openxmlformats.org/officeDocument/2006/relationships/image" Target="../media/image2599.png"/><Relationship Id="rId318" Type="http://schemas.openxmlformats.org/officeDocument/2006/relationships/customXml" Target="../ink/ink3875.xml"/><Relationship Id="rId339" Type="http://schemas.openxmlformats.org/officeDocument/2006/relationships/image" Target="../media/image2627.png"/><Relationship Id="rId78" Type="http://schemas.openxmlformats.org/officeDocument/2006/relationships/customXml" Target="../ink/ink3755.xml"/><Relationship Id="rId99" Type="http://schemas.openxmlformats.org/officeDocument/2006/relationships/image" Target="../media/image2508.png"/><Relationship Id="rId101" Type="http://schemas.openxmlformats.org/officeDocument/2006/relationships/image" Target="../media/image2509.png"/><Relationship Id="rId122" Type="http://schemas.openxmlformats.org/officeDocument/2006/relationships/customXml" Target="../ink/ink3777.xml"/><Relationship Id="rId143" Type="http://schemas.openxmlformats.org/officeDocument/2006/relationships/image" Target="../media/image2530.png"/><Relationship Id="rId164" Type="http://schemas.openxmlformats.org/officeDocument/2006/relationships/customXml" Target="../ink/ink3798.xml"/><Relationship Id="rId185" Type="http://schemas.openxmlformats.org/officeDocument/2006/relationships/image" Target="../media/image2550.png"/><Relationship Id="rId350" Type="http://schemas.openxmlformats.org/officeDocument/2006/relationships/customXml" Target="../ink/ink3891.xml"/><Relationship Id="rId9" Type="http://schemas.openxmlformats.org/officeDocument/2006/relationships/image" Target="../media/image2463.png"/><Relationship Id="rId210" Type="http://schemas.openxmlformats.org/officeDocument/2006/relationships/customXml" Target="../ink/ink3821.xml"/><Relationship Id="rId26" Type="http://schemas.openxmlformats.org/officeDocument/2006/relationships/customXml" Target="../ink/ink3729.xml"/><Relationship Id="rId231" Type="http://schemas.openxmlformats.org/officeDocument/2006/relationships/image" Target="../media/image2573.png"/><Relationship Id="rId252" Type="http://schemas.openxmlformats.org/officeDocument/2006/relationships/customXml" Target="../ink/ink3842.xml"/><Relationship Id="rId273" Type="http://schemas.openxmlformats.org/officeDocument/2006/relationships/image" Target="../media/image2594.png"/><Relationship Id="rId294" Type="http://schemas.openxmlformats.org/officeDocument/2006/relationships/customXml" Target="../ink/ink3863.xml"/><Relationship Id="rId308" Type="http://schemas.openxmlformats.org/officeDocument/2006/relationships/customXml" Target="../ink/ink3870.xml"/><Relationship Id="rId329" Type="http://schemas.openxmlformats.org/officeDocument/2006/relationships/image" Target="../media/image2622.png"/><Relationship Id="rId47" Type="http://schemas.openxmlformats.org/officeDocument/2006/relationships/image" Target="../media/image2482.png"/><Relationship Id="rId68" Type="http://schemas.openxmlformats.org/officeDocument/2006/relationships/customXml" Target="../ink/ink3750.xml"/><Relationship Id="rId89" Type="http://schemas.openxmlformats.org/officeDocument/2006/relationships/image" Target="../media/image2503.png"/><Relationship Id="rId112" Type="http://schemas.openxmlformats.org/officeDocument/2006/relationships/customXml" Target="../ink/ink3772.xml"/><Relationship Id="rId133" Type="http://schemas.openxmlformats.org/officeDocument/2006/relationships/image" Target="../media/image2525.png"/><Relationship Id="rId154" Type="http://schemas.openxmlformats.org/officeDocument/2006/relationships/customXml" Target="../ink/ink3793.xml"/><Relationship Id="rId175" Type="http://schemas.openxmlformats.org/officeDocument/2006/relationships/image" Target="../media/image2545.png"/><Relationship Id="rId340" Type="http://schemas.openxmlformats.org/officeDocument/2006/relationships/customXml" Target="../ink/ink3886.xml"/><Relationship Id="rId361" Type="http://schemas.openxmlformats.org/officeDocument/2006/relationships/image" Target="../media/image2638.png"/><Relationship Id="rId196" Type="http://schemas.openxmlformats.org/officeDocument/2006/relationships/customXml" Target="../ink/ink3814.xml"/><Relationship Id="rId200" Type="http://schemas.openxmlformats.org/officeDocument/2006/relationships/customXml" Target="../ink/ink3816.xml"/><Relationship Id="rId16" Type="http://schemas.openxmlformats.org/officeDocument/2006/relationships/customXml" Target="../ink/ink3724.xml"/><Relationship Id="rId221" Type="http://schemas.openxmlformats.org/officeDocument/2006/relationships/image" Target="../media/image2568.png"/><Relationship Id="rId242" Type="http://schemas.openxmlformats.org/officeDocument/2006/relationships/customXml" Target="../ink/ink3837.xml"/><Relationship Id="rId263" Type="http://schemas.openxmlformats.org/officeDocument/2006/relationships/image" Target="../media/image2589.png"/><Relationship Id="rId284" Type="http://schemas.openxmlformats.org/officeDocument/2006/relationships/customXml" Target="../ink/ink3858.xml"/><Relationship Id="rId319" Type="http://schemas.openxmlformats.org/officeDocument/2006/relationships/image" Target="../media/image2617.png"/><Relationship Id="rId37" Type="http://schemas.openxmlformats.org/officeDocument/2006/relationships/image" Target="../media/image2477.png"/><Relationship Id="rId58" Type="http://schemas.openxmlformats.org/officeDocument/2006/relationships/customXml" Target="../ink/ink3745.xml"/><Relationship Id="rId79" Type="http://schemas.openxmlformats.org/officeDocument/2006/relationships/image" Target="../media/image2498.png"/><Relationship Id="rId102" Type="http://schemas.openxmlformats.org/officeDocument/2006/relationships/customXml" Target="../ink/ink3767.xml"/><Relationship Id="rId123" Type="http://schemas.openxmlformats.org/officeDocument/2006/relationships/image" Target="../media/image2520.png"/><Relationship Id="rId144" Type="http://schemas.openxmlformats.org/officeDocument/2006/relationships/customXml" Target="../ink/ink3788.xml"/><Relationship Id="rId330" Type="http://schemas.openxmlformats.org/officeDocument/2006/relationships/customXml" Target="../ink/ink3881.xml"/><Relationship Id="rId90" Type="http://schemas.openxmlformats.org/officeDocument/2006/relationships/customXml" Target="../ink/ink3761.xml"/><Relationship Id="rId165" Type="http://schemas.openxmlformats.org/officeDocument/2006/relationships/image" Target="../media/image2540.png"/><Relationship Id="rId186" Type="http://schemas.openxmlformats.org/officeDocument/2006/relationships/customXml" Target="../ink/ink3809.xml"/><Relationship Id="rId351" Type="http://schemas.openxmlformats.org/officeDocument/2006/relationships/image" Target="../media/image2633.png"/><Relationship Id="rId211" Type="http://schemas.openxmlformats.org/officeDocument/2006/relationships/image" Target="../media/image2563.png"/><Relationship Id="rId232" Type="http://schemas.openxmlformats.org/officeDocument/2006/relationships/customXml" Target="../ink/ink3832.xml"/><Relationship Id="rId253" Type="http://schemas.openxmlformats.org/officeDocument/2006/relationships/image" Target="../media/image2584.png"/><Relationship Id="rId274" Type="http://schemas.openxmlformats.org/officeDocument/2006/relationships/customXml" Target="../ink/ink3853.xml"/><Relationship Id="rId295" Type="http://schemas.openxmlformats.org/officeDocument/2006/relationships/image" Target="../media/image2605.png"/><Relationship Id="rId309" Type="http://schemas.openxmlformats.org/officeDocument/2006/relationships/image" Target="../media/image2612.png"/><Relationship Id="rId27" Type="http://schemas.openxmlformats.org/officeDocument/2006/relationships/image" Target="../media/image2472.png"/><Relationship Id="rId48" Type="http://schemas.openxmlformats.org/officeDocument/2006/relationships/customXml" Target="../ink/ink3740.xml"/><Relationship Id="rId69" Type="http://schemas.openxmlformats.org/officeDocument/2006/relationships/image" Target="../media/image2493.png"/><Relationship Id="rId113" Type="http://schemas.openxmlformats.org/officeDocument/2006/relationships/image" Target="../media/image2515.png"/><Relationship Id="rId134" Type="http://schemas.openxmlformats.org/officeDocument/2006/relationships/customXml" Target="../ink/ink3783.xml"/><Relationship Id="rId320" Type="http://schemas.openxmlformats.org/officeDocument/2006/relationships/customXml" Target="../ink/ink3876.xml"/><Relationship Id="rId80" Type="http://schemas.openxmlformats.org/officeDocument/2006/relationships/customXml" Target="../ink/ink3756.xml"/><Relationship Id="rId155" Type="http://schemas.openxmlformats.org/officeDocument/2006/relationships/image" Target="../media/image2535.png"/><Relationship Id="rId176" Type="http://schemas.openxmlformats.org/officeDocument/2006/relationships/customXml" Target="../ink/ink3804.xml"/><Relationship Id="rId197" Type="http://schemas.openxmlformats.org/officeDocument/2006/relationships/image" Target="../media/image2556.png"/><Relationship Id="rId341" Type="http://schemas.openxmlformats.org/officeDocument/2006/relationships/image" Target="../media/image2628.png"/><Relationship Id="rId362" Type="http://schemas.openxmlformats.org/officeDocument/2006/relationships/customXml" Target="../ink/ink3897.xml"/><Relationship Id="rId201" Type="http://schemas.openxmlformats.org/officeDocument/2006/relationships/image" Target="../media/image2558.png"/><Relationship Id="rId222" Type="http://schemas.openxmlformats.org/officeDocument/2006/relationships/customXml" Target="../ink/ink3827.xml"/><Relationship Id="rId243" Type="http://schemas.openxmlformats.org/officeDocument/2006/relationships/image" Target="../media/image2579.png"/><Relationship Id="rId264" Type="http://schemas.openxmlformats.org/officeDocument/2006/relationships/customXml" Target="../ink/ink3848.xml"/><Relationship Id="rId285" Type="http://schemas.openxmlformats.org/officeDocument/2006/relationships/image" Target="../media/image2600.png"/><Relationship Id="rId17" Type="http://schemas.openxmlformats.org/officeDocument/2006/relationships/image" Target="../media/image2467.png"/><Relationship Id="rId38" Type="http://schemas.openxmlformats.org/officeDocument/2006/relationships/customXml" Target="../ink/ink3735.xml"/><Relationship Id="rId59" Type="http://schemas.openxmlformats.org/officeDocument/2006/relationships/image" Target="../media/image2488.png"/><Relationship Id="rId103" Type="http://schemas.openxmlformats.org/officeDocument/2006/relationships/image" Target="../media/image2510.png"/><Relationship Id="rId124" Type="http://schemas.openxmlformats.org/officeDocument/2006/relationships/customXml" Target="../ink/ink3778.xml"/><Relationship Id="rId310" Type="http://schemas.openxmlformats.org/officeDocument/2006/relationships/customXml" Target="../ink/ink3871.xml"/><Relationship Id="rId70" Type="http://schemas.openxmlformats.org/officeDocument/2006/relationships/customXml" Target="../ink/ink3751.xml"/><Relationship Id="rId91" Type="http://schemas.openxmlformats.org/officeDocument/2006/relationships/image" Target="../media/image2504.png"/><Relationship Id="rId145" Type="http://schemas.openxmlformats.org/officeDocument/2006/relationships/image" Target="../media/image2531.png"/><Relationship Id="rId166" Type="http://schemas.openxmlformats.org/officeDocument/2006/relationships/customXml" Target="../ink/ink3799.xml"/><Relationship Id="rId187" Type="http://schemas.openxmlformats.org/officeDocument/2006/relationships/image" Target="../media/image2551.png"/><Relationship Id="rId331" Type="http://schemas.openxmlformats.org/officeDocument/2006/relationships/image" Target="../media/image2623.png"/><Relationship Id="rId352" Type="http://schemas.openxmlformats.org/officeDocument/2006/relationships/customXml" Target="../ink/ink3892.xml"/><Relationship Id="rId1" Type="http://schemas.openxmlformats.org/officeDocument/2006/relationships/slideLayout" Target="../slideLayouts/slideLayout3.xml"/><Relationship Id="rId212" Type="http://schemas.openxmlformats.org/officeDocument/2006/relationships/customXml" Target="../ink/ink3822.xml"/><Relationship Id="rId233" Type="http://schemas.openxmlformats.org/officeDocument/2006/relationships/image" Target="../media/image2574.png"/><Relationship Id="rId254" Type="http://schemas.openxmlformats.org/officeDocument/2006/relationships/customXml" Target="../ink/ink3843.xml"/><Relationship Id="rId28" Type="http://schemas.openxmlformats.org/officeDocument/2006/relationships/customXml" Target="../ink/ink3730.xml"/><Relationship Id="rId49" Type="http://schemas.openxmlformats.org/officeDocument/2006/relationships/image" Target="../media/image2483.png"/><Relationship Id="rId114" Type="http://schemas.openxmlformats.org/officeDocument/2006/relationships/customXml" Target="../ink/ink3773.xml"/><Relationship Id="rId275" Type="http://schemas.openxmlformats.org/officeDocument/2006/relationships/image" Target="../media/image2595.png"/><Relationship Id="rId296" Type="http://schemas.openxmlformats.org/officeDocument/2006/relationships/customXml" Target="../ink/ink3864.xml"/><Relationship Id="rId300" Type="http://schemas.openxmlformats.org/officeDocument/2006/relationships/customXml" Target="../ink/ink3866.xml"/><Relationship Id="rId60" Type="http://schemas.openxmlformats.org/officeDocument/2006/relationships/customXml" Target="../ink/ink3746.xml"/><Relationship Id="rId81" Type="http://schemas.openxmlformats.org/officeDocument/2006/relationships/image" Target="../media/image2499.png"/><Relationship Id="rId135" Type="http://schemas.openxmlformats.org/officeDocument/2006/relationships/image" Target="../media/image2526.png"/><Relationship Id="rId156" Type="http://schemas.openxmlformats.org/officeDocument/2006/relationships/customXml" Target="../ink/ink3794.xml"/><Relationship Id="rId177" Type="http://schemas.openxmlformats.org/officeDocument/2006/relationships/image" Target="../media/image2546.png"/><Relationship Id="rId198" Type="http://schemas.openxmlformats.org/officeDocument/2006/relationships/customXml" Target="../ink/ink3815.xml"/><Relationship Id="rId321" Type="http://schemas.openxmlformats.org/officeDocument/2006/relationships/image" Target="../media/image2618.png"/><Relationship Id="rId342" Type="http://schemas.openxmlformats.org/officeDocument/2006/relationships/customXml" Target="../ink/ink3887.xml"/><Relationship Id="rId363" Type="http://schemas.openxmlformats.org/officeDocument/2006/relationships/image" Target="../media/image2639.png"/><Relationship Id="rId202" Type="http://schemas.openxmlformats.org/officeDocument/2006/relationships/customXml" Target="../ink/ink3817.xml"/><Relationship Id="rId223" Type="http://schemas.openxmlformats.org/officeDocument/2006/relationships/image" Target="../media/image2569.png"/><Relationship Id="rId244" Type="http://schemas.openxmlformats.org/officeDocument/2006/relationships/customXml" Target="../ink/ink3838.xml"/><Relationship Id="rId18" Type="http://schemas.openxmlformats.org/officeDocument/2006/relationships/customXml" Target="../ink/ink3725.xml"/><Relationship Id="rId39" Type="http://schemas.openxmlformats.org/officeDocument/2006/relationships/image" Target="../media/image2478.png"/><Relationship Id="rId265" Type="http://schemas.openxmlformats.org/officeDocument/2006/relationships/image" Target="../media/image2590.png"/><Relationship Id="rId286" Type="http://schemas.openxmlformats.org/officeDocument/2006/relationships/customXml" Target="../ink/ink3859.xml"/><Relationship Id="rId50" Type="http://schemas.openxmlformats.org/officeDocument/2006/relationships/customXml" Target="../ink/ink3741.xml"/><Relationship Id="rId104" Type="http://schemas.openxmlformats.org/officeDocument/2006/relationships/customXml" Target="../ink/ink3768.xml"/><Relationship Id="rId125" Type="http://schemas.openxmlformats.org/officeDocument/2006/relationships/image" Target="../media/image2521.png"/><Relationship Id="rId146" Type="http://schemas.openxmlformats.org/officeDocument/2006/relationships/customXml" Target="../ink/ink3789.xml"/><Relationship Id="rId167" Type="http://schemas.openxmlformats.org/officeDocument/2006/relationships/image" Target="../media/image2541.png"/><Relationship Id="rId188" Type="http://schemas.openxmlformats.org/officeDocument/2006/relationships/customXml" Target="../ink/ink3810.xml"/><Relationship Id="rId311" Type="http://schemas.openxmlformats.org/officeDocument/2006/relationships/image" Target="../media/image2613.png"/><Relationship Id="rId332" Type="http://schemas.openxmlformats.org/officeDocument/2006/relationships/customXml" Target="../ink/ink3882.xml"/><Relationship Id="rId353" Type="http://schemas.openxmlformats.org/officeDocument/2006/relationships/image" Target="../media/image2634.png"/><Relationship Id="rId71" Type="http://schemas.openxmlformats.org/officeDocument/2006/relationships/image" Target="../media/image2494.png"/><Relationship Id="rId92" Type="http://schemas.openxmlformats.org/officeDocument/2006/relationships/customXml" Target="../ink/ink3762.xml"/><Relationship Id="rId213" Type="http://schemas.openxmlformats.org/officeDocument/2006/relationships/image" Target="../media/image2564.png"/><Relationship Id="rId234" Type="http://schemas.openxmlformats.org/officeDocument/2006/relationships/customXml" Target="../ink/ink3833.xml"/><Relationship Id="rId2" Type="http://schemas.openxmlformats.org/officeDocument/2006/relationships/customXml" Target="../ink/ink3717.xml"/><Relationship Id="rId29" Type="http://schemas.openxmlformats.org/officeDocument/2006/relationships/image" Target="../media/image2473.png"/><Relationship Id="rId255" Type="http://schemas.openxmlformats.org/officeDocument/2006/relationships/image" Target="../media/image2585.png"/><Relationship Id="rId276" Type="http://schemas.openxmlformats.org/officeDocument/2006/relationships/customXml" Target="../ink/ink3854.xml"/><Relationship Id="rId297" Type="http://schemas.openxmlformats.org/officeDocument/2006/relationships/image" Target="../media/image2606.png"/><Relationship Id="rId40" Type="http://schemas.openxmlformats.org/officeDocument/2006/relationships/customXml" Target="../ink/ink3736.xml"/><Relationship Id="rId115" Type="http://schemas.openxmlformats.org/officeDocument/2006/relationships/image" Target="../media/image2516.png"/><Relationship Id="rId136" Type="http://schemas.openxmlformats.org/officeDocument/2006/relationships/customXml" Target="../ink/ink3784.xml"/><Relationship Id="rId157" Type="http://schemas.openxmlformats.org/officeDocument/2006/relationships/image" Target="../media/image2536.png"/><Relationship Id="rId178" Type="http://schemas.openxmlformats.org/officeDocument/2006/relationships/customXml" Target="../ink/ink3805.xml"/><Relationship Id="rId301" Type="http://schemas.openxmlformats.org/officeDocument/2006/relationships/image" Target="../media/image2608.png"/><Relationship Id="rId322" Type="http://schemas.openxmlformats.org/officeDocument/2006/relationships/customXml" Target="../ink/ink3877.xml"/><Relationship Id="rId343" Type="http://schemas.openxmlformats.org/officeDocument/2006/relationships/image" Target="../media/image2629.png"/><Relationship Id="rId364" Type="http://schemas.openxmlformats.org/officeDocument/2006/relationships/customXml" Target="../ink/ink3898.xml"/><Relationship Id="rId61" Type="http://schemas.openxmlformats.org/officeDocument/2006/relationships/image" Target="../media/image2489.png"/><Relationship Id="rId82" Type="http://schemas.openxmlformats.org/officeDocument/2006/relationships/customXml" Target="../ink/ink3757.xml"/><Relationship Id="rId199" Type="http://schemas.openxmlformats.org/officeDocument/2006/relationships/image" Target="../media/image2557.png"/><Relationship Id="rId203" Type="http://schemas.openxmlformats.org/officeDocument/2006/relationships/image" Target="../media/image2559.png"/><Relationship Id="rId19" Type="http://schemas.openxmlformats.org/officeDocument/2006/relationships/image" Target="../media/image2468.png"/><Relationship Id="rId224" Type="http://schemas.openxmlformats.org/officeDocument/2006/relationships/customXml" Target="../ink/ink3828.xml"/><Relationship Id="rId245" Type="http://schemas.openxmlformats.org/officeDocument/2006/relationships/image" Target="../media/image2580.png"/><Relationship Id="rId266" Type="http://schemas.openxmlformats.org/officeDocument/2006/relationships/customXml" Target="../ink/ink3849.xml"/><Relationship Id="rId287" Type="http://schemas.openxmlformats.org/officeDocument/2006/relationships/image" Target="../media/image2601.png"/><Relationship Id="rId30" Type="http://schemas.openxmlformats.org/officeDocument/2006/relationships/customXml" Target="../ink/ink3731.xml"/><Relationship Id="rId105" Type="http://schemas.openxmlformats.org/officeDocument/2006/relationships/image" Target="../media/image2511.png"/><Relationship Id="rId126" Type="http://schemas.openxmlformats.org/officeDocument/2006/relationships/customXml" Target="../ink/ink3779.xml"/><Relationship Id="rId147" Type="http://schemas.openxmlformats.org/officeDocument/2006/relationships/image" Target="../media/image2532.png"/><Relationship Id="rId168" Type="http://schemas.openxmlformats.org/officeDocument/2006/relationships/customXml" Target="../ink/ink3800.xml"/><Relationship Id="rId312" Type="http://schemas.openxmlformats.org/officeDocument/2006/relationships/customXml" Target="../ink/ink3872.xml"/><Relationship Id="rId333" Type="http://schemas.openxmlformats.org/officeDocument/2006/relationships/image" Target="../media/image2624.png"/><Relationship Id="rId354" Type="http://schemas.openxmlformats.org/officeDocument/2006/relationships/customXml" Target="../ink/ink3893.xml"/><Relationship Id="rId51" Type="http://schemas.openxmlformats.org/officeDocument/2006/relationships/image" Target="../media/image2484.png"/><Relationship Id="rId72" Type="http://schemas.openxmlformats.org/officeDocument/2006/relationships/customXml" Target="../ink/ink3752.xml"/><Relationship Id="rId93" Type="http://schemas.openxmlformats.org/officeDocument/2006/relationships/image" Target="../media/image2505.png"/><Relationship Id="rId189" Type="http://schemas.openxmlformats.org/officeDocument/2006/relationships/image" Target="../media/image2552.png"/><Relationship Id="rId3" Type="http://schemas.openxmlformats.org/officeDocument/2006/relationships/image" Target="../media/image2460.png"/><Relationship Id="rId214" Type="http://schemas.openxmlformats.org/officeDocument/2006/relationships/customXml" Target="../ink/ink3823.xml"/><Relationship Id="rId235" Type="http://schemas.openxmlformats.org/officeDocument/2006/relationships/image" Target="../media/image2575.png"/><Relationship Id="rId256" Type="http://schemas.openxmlformats.org/officeDocument/2006/relationships/customXml" Target="../ink/ink3844.xml"/><Relationship Id="rId277" Type="http://schemas.openxmlformats.org/officeDocument/2006/relationships/image" Target="../media/image2596.png"/><Relationship Id="rId298" Type="http://schemas.openxmlformats.org/officeDocument/2006/relationships/customXml" Target="../ink/ink3865.xml"/><Relationship Id="rId116" Type="http://schemas.openxmlformats.org/officeDocument/2006/relationships/customXml" Target="../ink/ink3774.xml"/><Relationship Id="rId137" Type="http://schemas.openxmlformats.org/officeDocument/2006/relationships/image" Target="../media/image2527.png"/><Relationship Id="rId158" Type="http://schemas.openxmlformats.org/officeDocument/2006/relationships/customXml" Target="../ink/ink3795.xml"/><Relationship Id="rId302" Type="http://schemas.openxmlformats.org/officeDocument/2006/relationships/customXml" Target="../ink/ink3867.xml"/><Relationship Id="rId323" Type="http://schemas.openxmlformats.org/officeDocument/2006/relationships/image" Target="../media/image2619.png"/><Relationship Id="rId344" Type="http://schemas.openxmlformats.org/officeDocument/2006/relationships/customXml" Target="../ink/ink3888.xml"/><Relationship Id="rId20" Type="http://schemas.openxmlformats.org/officeDocument/2006/relationships/customXml" Target="../ink/ink3726.xml"/><Relationship Id="rId41" Type="http://schemas.openxmlformats.org/officeDocument/2006/relationships/image" Target="../media/image2479.png"/><Relationship Id="rId62" Type="http://schemas.openxmlformats.org/officeDocument/2006/relationships/customXml" Target="../ink/ink3747.xml"/><Relationship Id="rId83" Type="http://schemas.openxmlformats.org/officeDocument/2006/relationships/image" Target="../media/image2500.png"/><Relationship Id="rId179" Type="http://schemas.openxmlformats.org/officeDocument/2006/relationships/image" Target="../media/image2547.png"/><Relationship Id="rId365" Type="http://schemas.openxmlformats.org/officeDocument/2006/relationships/image" Target="../media/image2640.png"/><Relationship Id="rId190" Type="http://schemas.openxmlformats.org/officeDocument/2006/relationships/customXml" Target="../ink/ink3811.xml"/><Relationship Id="rId204" Type="http://schemas.openxmlformats.org/officeDocument/2006/relationships/customXml" Target="../ink/ink3818.xml"/><Relationship Id="rId225" Type="http://schemas.openxmlformats.org/officeDocument/2006/relationships/image" Target="../media/image2570.png"/><Relationship Id="rId246" Type="http://schemas.openxmlformats.org/officeDocument/2006/relationships/customXml" Target="../ink/ink3839.xml"/><Relationship Id="rId267" Type="http://schemas.openxmlformats.org/officeDocument/2006/relationships/image" Target="../media/image2591.png"/><Relationship Id="rId288" Type="http://schemas.openxmlformats.org/officeDocument/2006/relationships/customXml" Target="../ink/ink3860.xml"/><Relationship Id="rId106" Type="http://schemas.openxmlformats.org/officeDocument/2006/relationships/customXml" Target="../ink/ink3769.xml"/><Relationship Id="rId127" Type="http://schemas.openxmlformats.org/officeDocument/2006/relationships/image" Target="../media/image2522.png"/><Relationship Id="rId313" Type="http://schemas.openxmlformats.org/officeDocument/2006/relationships/image" Target="../media/image2614.png"/><Relationship Id="rId10" Type="http://schemas.openxmlformats.org/officeDocument/2006/relationships/customXml" Target="../ink/ink3721.xml"/><Relationship Id="rId31" Type="http://schemas.openxmlformats.org/officeDocument/2006/relationships/image" Target="../media/image2474.png"/><Relationship Id="rId52" Type="http://schemas.openxmlformats.org/officeDocument/2006/relationships/customXml" Target="../ink/ink3742.xml"/><Relationship Id="rId73" Type="http://schemas.openxmlformats.org/officeDocument/2006/relationships/image" Target="../media/image2495.png"/><Relationship Id="rId94" Type="http://schemas.openxmlformats.org/officeDocument/2006/relationships/customXml" Target="../ink/ink3763.xml"/><Relationship Id="rId148" Type="http://schemas.openxmlformats.org/officeDocument/2006/relationships/customXml" Target="../ink/ink3790.xml"/><Relationship Id="rId169" Type="http://schemas.openxmlformats.org/officeDocument/2006/relationships/image" Target="../media/image2542.png"/><Relationship Id="rId334" Type="http://schemas.openxmlformats.org/officeDocument/2006/relationships/customXml" Target="../ink/ink3883.xml"/><Relationship Id="rId355" Type="http://schemas.openxmlformats.org/officeDocument/2006/relationships/image" Target="../media/image2635.png"/><Relationship Id="rId4" Type="http://schemas.openxmlformats.org/officeDocument/2006/relationships/customXml" Target="../ink/ink3718.xml"/><Relationship Id="rId180" Type="http://schemas.openxmlformats.org/officeDocument/2006/relationships/customXml" Target="../ink/ink3806.xml"/><Relationship Id="rId215" Type="http://schemas.openxmlformats.org/officeDocument/2006/relationships/image" Target="../media/image2565.png"/><Relationship Id="rId236" Type="http://schemas.openxmlformats.org/officeDocument/2006/relationships/customXml" Target="../ink/ink3834.xml"/><Relationship Id="rId257" Type="http://schemas.openxmlformats.org/officeDocument/2006/relationships/image" Target="../media/image2586.png"/><Relationship Id="rId278" Type="http://schemas.openxmlformats.org/officeDocument/2006/relationships/customXml" Target="../ink/ink3855.xml"/><Relationship Id="rId303" Type="http://schemas.openxmlformats.org/officeDocument/2006/relationships/image" Target="../media/image2609.png"/><Relationship Id="rId42" Type="http://schemas.openxmlformats.org/officeDocument/2006/relationships/customXml" Target="../ink/ink3737.xml"/><Relationship Id="rId84" Type="http://schemas.openxmlformats.org/officeDocument/2006/relationships/customXml" Target="../ink/ink3758.xml"/><Relationship Id="rId138" Type="http://schemas.openxmlformats.org/officeDocument/2006/relationships/customXml" Target="../ink/ink3785.xml"/><Relationship Id="rId345" Type="http://schemas.openxmlformats.org/officeDocument/2006/relationships/image" Target="../media/image2630.png"/><Relationship Id="rId191" Type="http://schemas.openxmlformats.org/officeDocument/2006/relationships/image" Target="../media/image2553.png"/><Relationship Id="rId205" Type="http://schemas.openxmlformats.org/officeDocument/2006/relationships/image" Target="../media/image2560.png"/><Relationship Id="rId247" Type="http://schemas.openxmlformats.org/officeDocument/2006/relationships/image" Target="../media/image2581.png"/><Relationship Id="rId107" Type="http://schemas.openxmlformats.org/officeDocument/2006/relationships/image" Target="../media/image2512.png"/><Relationship Id="rId289" Type="http://schemas.openxmlformats.org/officeDocument/2006/relationships/image" Target="../media/image2602.png"/><Relationship Id="rId11" Type="http://schemas.openxmlformats.org/officeDocument/2006/relationships/image" Target="../media/image2464.png"/><Relationship Id="rId53" Type="http://schemas.openxmlformats.org/officeDocument/2006/relationships/image" Target="../media/image2485.png"/><Relationship Id="rId149" Type="http://schemas.openxmlformats.org/officeDocument/2006/relationships/image" Target="../media/image2533.png"/><Relationship Id="rId314" Type="http://schemas.openxmlformats.org/officeDocument/2006/relationships/customXml" Target="../ink/ink3873.xml"/><Relationship Id="rId356" Type="http://schemas.openxmlformats.org/officeDocument/2006/relationships/customXml" Target="../ink/ink3894.xml"/><Relationship Id="rId95" Type="http://schemas.openxmlformats.org/officeDocument/2006/relationships/image" Target="../media/image2506.png"/><Relationship Id="rId160" Type="http://schemas.openxmlformats.org/officeDocument/2006/relationships/customXml" Target="../ink/ink3796.xml"/><Relationship Id="rId216" Type="http://schemas.openxmlformats.org/officeDocument/2006/relationships/customXml" Target="../ink/ink3824.xml"/><Relationship Id="rId258" Type="http://schemas.openxmlformats.org/officeDocument/2006/relationships/customXml" Target="../ink/ink3845.xml"/><Relationship Id="rId22" Type="http://schemas.openxmlformats.org/officeDocument/2006/relationships/customXml" Target="../ink/ink3727.xml"/><Relationship Id="rId64" Type="http://schemas.openxmlformats.org/officeDocument/2006/relationships/customXml" Target="../ink/ink3748.xml"/><Relationship Id="rId118" Type="http://schemas.openxmlformats.org/officeDocument/2006/relationships/customXml" Target="../ink/ink3775.xml"/><Relationship Id="rId325" Type="http://schemas.openxmlformats.org/officeDocument/2006/relationships/image" Target="../media/image2620.png"/><Relationship Id="rId367" Type="http://schemas.openxmlformats.org/officeDocument/2006/relationships/image" Target="../media/image2641.png"/><Relationship Id="rId171" Type="http://schemas.openxmlformats.org/officeDocument/2006/relationships/image" Target="../media/image2543.png"/><Relationship Id="rId227" Type="http://schemas.openxmlformats.org/officeDocument/2006/relationships/image" Target="../media/image2571.png"/><Relationship Id="rId269" Type="http://schemas.openxmlformats.org/officeDocument/2006/relationships/image" Target="../media/image2592.png"/><Relationship Id="rId33" Type="http://schemas.openxmlformats.org/officeDocument/2006/relationships/image" Target="../media/image2475.png"/><Relationship Id="rId129" Type="http://schemas.openxmlformats.org/officeDocument/2006/relationships/image" Target="../media/image2523.png"/><Relationship Id="rId280" Type="http://schemas.openxmlformats.org/officeDocument/2006/relationships/customXml" Target="../ink/ink3856.xml"/><Relationship Id="rId336" Type="http://schemas.openxmlformats.org/officeDocument/2006/relationships/customXml" Target="../ink/ink3884.xml"/><Relationship Id="rId75" Type="http://schemas.openxmlformats.org/officeDocument/2006/relationships/image" Target="../media/image2496.png"/><Relationship Id="rId140" Type="http://schemas.openxmlformats.org/officeDocument/2006/relationships/customXml" Target="../ink/ink3786.xml"/><Relationship Id="rId182" Type="http://schemas.openxmlformats.org/officeDocument/2006/relationships/customXml" Target="../ink/ink3807.xml"/><Relationship Id="rId6" Type="http://schemas.openxmlformats.org/officeDocument/2006/relationships/customXml" Target="../ink/ink3719.xml"/><Relationship Id="rId238" Type="http://schemas.openxmlformats.org/officeDocument/2006/relationships/customXml" Target="../ink/ink3835.xml"/><Relationship Id="rId291" Type="http://schemas.openxmlformats.org/officeDocument/2006/relationships/image" Target="../media/image2603.png"/><Relationship Id="rId305" Type="http://schemas.openxmlformats.org/officeDocument/2006/relationships/image" Target="../media/image2610.png"/><Relationship Id="rId347" Type="http://schemas.openxmlformats.org/officeDocument/2006/relationships/image" Target="../media/image2631.png"/><Relationship Id="rId44" Type="http://schemas.openxmlformats.org/officeDocument/2006/relationships/customXml" Target="../ink/ink3738.xml"/><Relationship Id="rId86" Type="http://schemas.openxmlformats.org/officeDocument/2006/relationships/customXml" Target="../ink/ink3759.xml"/><Relationship Id="rId151" Type="http://schemas.openxmlformats.org/officeDocument/2006/relationships/image" Target="../media/image2534.png"/><Relationship Id="rId193" Type="http://schemas.openxmlformats.org/officeDocument/2006/relationships/image" Target="../media/image2554.png"/><Relationship Id="rId207" Type="http://schemas.openxmlformats.org/officeDocument/2006/relationships/image" Target="../media/image2561.png"/><Relationship Id="rId249" Type="http://schemas.openxmlformats.org/officeDocument/2006/relationships/image" Target="../media/image2582.png"/><Relationship Id="rId13" Type="http://schemas.openxmlformats.org/officeDocument/2006/relationships/image" Target="../media/image2465.png"/><Relationship Id="rId109" Type="http://schemas.openxmlformats.org/officeDocument/2006/relationships/image" Target="../media/image2513.png"/><Relationship Id="rId260" Type="http://schemas.openxmlformats.org/officeDocument/2006/relationships/customXml" Target="../ink/ink3846.xml"/><Relationship Id="rId316" Type="http://schemas.openxmlformats.org/officeDocument/2006/relationships/customXml" Target="../ink/ink3874.xml"/><Relationship Id="rId55" Type="http://schemas.openxmlformats.org/officeDocument/2006/relationships/image" Target="../media/image2486.png"/><Relationship Id="rId97" Type="http://schemas.openxmlformats.org/officeDocument/2006/relationships/image" Target="../media/image2507.png"/><Relationship Id="rId120" Type="http://schemas.openxmlformats.org/officeDocument/2006/relationships/customXml" Target="../ink/ink3776.xml"/><Relationship Id="rId358" Type="http://schemas.openxmlformats.org/officeDocument/2006/relationships/customXml" Target="../ink/ink3895.xml"/><Relationship Id="rId162" Type="http://schemas.openxmlformats.org/officeDocument/2006/relationships/customXml" Target="../ink/ink3797.xml"/><Relationship Id="rId218" Type="http://schemas.openxmlformats.org/officeDocument/2006/relationships/customXml" Target="../ink/ink3825.xml"/><Relationship Id="rId271" Type="http://schemas.openxmlformats.org/officeDocument/2006/relationships/image" Target="../media/image2593.png"/><Relationship Id="rId24" Type="http://schemas.openxmlformats.org/officeDocument/2006/relationships/customXml" Target="../ink/ink3728.xml"/><Relationship Id="rId66" Type="http://schemas.openxmlformats.org/officeDocument/2006/relationships/customXml" Target="../ink/ink3749.xml"/><Relationship Id="rId131" Type="http://schemas.openxmlformats.org/officeDocument/2006/relationships/image" Target="../media/image2524.png"/><Relationship Id="rId327" Type="http://schemas.openxmlformats.org/officeDocument/2006/relationships/image" Target="../media/image2621.png"/><Relationship Id="rId173" Type="http://schemas.openxmlformats.org/officeDocument/2006/relationships/image" Target="../media/image2544.png"/><Relationship Id="rId229" Type="http://schemas.openxmlformats.org/officeDocument/2006/relationships/image" Target="../media/image2572.png"/><Relationship Id="rId240" Type="http://schemas.openxmlformats.org/officeDocument/2006/relationships/customXml" Target="../ink/ink3836.xml"/><Relationship Id="rId35" Type="http://schemas.openxmlformats.org/officeDocument/2006/relationships/image" Target="../media/image2476.png"/><Relationship Id="rId77" Type="http://schemas.openxmlformats.org/officeDocument/2006/relationships/image" Target="../media/image2497.png"/><Relationship Id="rId100" Type="http://schemas.openxmlformats.org/officeDocument/2006/relationships/customXml" Target="../ink/ink3766.xml"/><Relationship Id="rId282" Type="http://schemas.openxmlformats.org/officeDocument/2006/relationships/customXml" Target="../ink/ink3857.xml"/><Relationship Id="rId338" Type="http://schemas.openxmlformats.org/officeDocument/2006/relationships/customXml" Target="../ink/ink3885.xml"/><Relationship Id="rId8" Type="http://schemas.openxmlformats.org/officeDocument/2006/relationships/customXml" Target="../ink/ink3720.xml"/><Relationship Id="rId142" Type="http://schemas.openxmlformats.org/officeDocument/2006/relationships/customXml" Target="../ink/ink3787.xml"/><Relationship Id="rId184" Type="http://schemas.openxmlformats.org/officeDocument/2006/relationships/customXml" Target="../ink/ink3808.xml"/><Relationship Id="rId251" Type="http://schemas.openxmlformats.org/officeDocument/2006/relationships/image" Target="../media/image2583.png"/><Relationship Id="rId46" Type="http://schemas.openxmlformats.org/officeDocument/2006/relationships/customXml" Target="../ink/ink3739.xml"/><Relationship Id="rId293" Type="http://schemas.openxmlformats.org/officeDocument/2006/relationships/image" Target="../media/image2604.png"/><Relationship Id="rId307" Type="http://schemas.openxmlformats.org/officeDocument/2006/relationships/image" Target="../media/image2611.png"/><Relationship Id="rId349" Type="http://schemas.openxmlformats.org/officeDocument/2006/relationships/image" Target="../media/image2632.png"/><Relationship Id="rId88" Type="http://schemas.openxmlformats.org/officeDocument/2006/relationships/customXml" Target="../ink/ink3760.xml"/><Relationship Id="rId111" Type="http://schemas.openxmlformats.org/officeDocument/2006/relationships/image" Target="../media/image2514.png"/><Relationship Id="rId153" Type="http://schemas.openxmlformats.org/officeDocument/2006/relationships/image" Target="../media/image2086.png"/><Relationship Id="rId195" Type="http://schemas.openxmlformats.org/officeDocument/2006/relationships/image" Target="../media/image2555.png"/><Relationship Id="rId209" Type="http://schemas.openxmlformats.org/officeDocument/2006/relationships/image" Target="../media/image2562.png"/><Relationship Id="rId360" Type="http://schemas.openxmlformats.org/officeDocument/2006/relationships/customXml" Target="../ink/ink3896.xml"/></Relationships>
</file>

<file path=ppt/slides/_rels/slide39.xml.rels><?xml version="1.0" encoding="UTF-8" standalone="yes"?>
<Relationships xmlns="http://schemas.openxmlformats.org/package/2006/relationships"><Relationship Id="rId117" Type="http://schemas.openxmlformats.org/officeDocument/2006/relationships/image" Target="../media/image2697.png"/><Relationship Id="rId21" Type="http://schemas.openxmlformats.org/officeDocument/2006/relationships/image" Target="../media/image2651.png"/><Relationship Id="rId63" Type="http://schemas.openxmlformats.org/officeDocument/2006/relationships/image" Target="../media/image2672.png"/><Relationship Id="rId159" Type="http://schemas.openxmlformats.org/officeDocument/2006/relationships/image" Target="../media/image2718.png"/><Relationship Id="rId170" Type="http://schemas.openxmlformats.org/officeDocument/2006/relationships/customXml" Target="../ink/ink3984.xml"/><Relationship Id="rId226" Type="http://schemas.openxmlformats.org/officeDocument/2006/relationships/customXml" Target="../ink/ink4012.xml"/><Relationship Id="rId268" Type="http://schemas.openxmlformats.org/officeDocument/2006/relationships/customXml" Target="../ink/ink4033.xml"/><Relationship Id="rId32" Type="http://schemas.openxmlformats.org/officeDocument/2006/relationships/customXml" Target="../ink/ink3915.xml"/><Relationship Id="rId74" Type="http://schemas.openxmlformats.org/officeDocument/2006/relationships/customXml" Target="../ink/ink3936.xml"/><Relationship Id="rId128" Type="http://schemas.openxmlformats.org/officeDocument/2006/relationships/customXml" Target="../ink/ink3963.xml"/><Relationship Id="rId5" Type="http://schemas.openxmlformats.org/officeDocument/2006/relationships/image" Target="../media/image2643.png"/><Relationship Id="rId181" Type="http://schemas.openxmlformats.org/officeDocument/2006/relationships/image" Target="../media/image2729.png"/><Relationship Id="rId237" Type="http://schemas.openxmlformats.org/officeDocument/2006/relationships/image" Target="../media/image2756.png"/><Relationship Id="rId258" Type="http://schemas.openxmlformats.org/officeDocument/2006/relationships/customXml" Target="../ink/ink4028.xml"/><Relationship Id="rId279" Type="http://schemas.openxmlformats.org/officeDocument/2006/relationships/image" Target="../media/image2777.png"/><Relationship Id="rId22" Type="http://schemas.openxmlformats.org/officeDocument/2006/relationships/customXml" Target="../ink/ink3910.xml"/><Relationship Id="rId43" Type="http://schemas.openxmlformats.org/officeDocument/2006/relationships/image" Target="../media/image2662.png"/><Relationship Id="rId64" Type="http://schemas.openxmlformats.org/officeDocument/2006/relationships/customXml" Target="../ink/ink3931.xml"/><Relationship Id="rId118" Type="http://schemas.openxmlformats.org/officeDocument/2006/relationships/customXml" Target="../ink/ink3958.xml"/><Relationship Id="rId139" Type="http://schemas.openxmlformats.org/officeDocument/2006/relationships/image" Target="../media/image2708.png"/><Relationship Id="rId85" Type="http://schemas.openxmlformats.org/officeDocument/2006/relationships/image" Target="../media/image2683.png"/><Relationship Id="rId150" Type="http://schemas.openxmlformats.org/officeDocument/2006/relationships/customXml" Target="../ink/ink3974.xml"/><Relationship Id="rId171" Type="http://schemas.openxmlformats.org/officeDocument/2006/relationships/image" Target="../media/image2724.png"/><Relationship Id="rId192" Type="http://schemas.openxmlformats.org/officeDocument/2006/relationships/customXml" Target="../ink/ink3995.xml"/><Relationship Id="rId206" Type="http://schemas.openxmlformats.org/officeDocument/2006/relationships/customXml" Target="../ink/ink4002.xml"/><Relationship Id="rId227" Type="http://schemas.openxmlformats.org/officeDocument/2006/relationships/image" Target="../media/image2751.png"/><Relationship Id="rId248" Type="http://schemas.openxmlformats.org/officeDocument/2006/relationships/customXml" Target="../ink/ink4023.xml"/><Relationship Id="rId269" Type="http://schemas.openxmlformats.org/officeDocument/2006/relationships/image" Target="../media/image2772.png"/><Relationship Id="rId12" Type="http://schemas.openxmlformats.org/officeDocument/2006/relationships/customXml" Target="../ink/ink3905.xml"/><Relationship Id="rId33" Type="http://schemas.openxmlformats.org/officeDocument/2006/relationships/image" Target="../media/image2657.png"/><Relationship Id="rId108" Type="http://schemas.openxmlformats.org/officeDocument/2006/relationships/customXml" Target="../ink/ink3953.xml"/><Relationship Id="rId129" Type="http://schemas.openxmlformats.org/officeDocument/2006/relationships/image" Target="../media/image2703.png"/><Relationship Id="rId54" Type="http://schemas.openxmlformats.org/officeDocument/2006/relationships/customXml" Target="../ink/ink3926.xml"/><Relationship Id="rId75" Type="http://schemas.openxmlformats.org/officeDocument/2006/relationships/image" Target="../media/image2678.png"/><Relationship Id="rId96" Type="http://schemas.openxmlformats.org/officeDocument/2006/relationships/customXml" Target="../ink/ink3947.xml"/><Relationship Id="rId140" Type="http://schemas.openxmlformats.org/officeDocument/2006/relationships/customXml" Target="../ink/ink3969.xml"/><Relationship Id="rId161" Type="http://schemas.openxmlformats.org/officeDocument/2006/relationships/image" Target="../media/image2719.png"/><Relationship Id="rId182" Type="http://schemas.openxmlformats.org/officeDocument/2006/relationships/customXml" Target="../ink/ink3990.xml"/><Relationship Id="rId217" Type="http://schemas.openxmlformats.org/officeDocument/2006/relationships/image" Target="../media/image2747.png"/><Relationship Id="rId6" Type="http://schemas.openxmlformats.org/officeDocument/2006/relationships/customXml" Target="../ink/ink3902.xml"/><Relationship Id="rId238" Type="http://schemas.openxmlformats.org/officeDocument/2006/relationships/customXml" Target="../ink/ink4018.xml"/><Relationship Id="rId259" Type="http://schemas.openxmlformats.org/officeDocument/2006/relationships/image" Target="../media/image2767.png"/><Relationship Id="rId23" Type="http://schemas.openxmlformats.org/officeDocument/2006/relationships/image" Target="../media/image2652.png"/><Relationship Id="rId119" Type="http://schemas.openxmlformats.org/officeDocument/2006/relationships/image" Target="../media/image2698.png"/><Relationship Id="rId270" Type="http://schemas.openxmlformats.org/officeDocument/2006/relationships/customXml" Target="../ink/ink4034.xml"/><Relationship Id="rId44" Type="http://schemas.openxmlformats.org/officeDocument/2006/relationships/customXml" Target="../ink/ink3921.xml"/><Relationship Id="rId65" Type="http://schemas.openxmlformats.org/officeDocument/2006/relationships/image" Target="../media/image2673.png"/><Relationship Id="rId86" Type="http://schemas.openxmlformats.org/officeDocument/2006/relationships/customXml" Target="../ink/ink3942.xml"/><Relationship Id="rId130" Type="http://schemas.openxmlformats.org/officeDocument/2006/relationships/customXml" Target="../ink/ink3964.xml"/><Relationship Id="rId151" Type="http://schemas.openxmlformats.org/officeDocument/2006/relationships/image" Target="../media/image2714.png"/><Relationship Id="rId172" Type="http://schemas.openxmlformats.org/officeDocument/2006/relationships/customXml" Target="../ink/ink3985.xml"/><Relationship Id="rId193" Type="http://schemas.openxmlformats.org/officeDocument/2006/relationships/image" Target="../media/image2735.png"/><Relationship Id="rId207" Type="http://schemas.openxmlformats.org/officeDocument/2006/relationships/image" Target="../media/image2742.png"/><Relationship Id="rId228" Type="http://schemas.openxmlformats.org/officeDocument/2006/relationships/customXml" Target="../ink/ink4013.xml"/><Relationship Id="rId249" Type="http://schemas.openxmlformats.org/officeDocument/2006/relationships/image" Target="../media/image2762.png"/><Relationship Id="rId13" Type="http://schemas.openxmlformats.org/officeDocument/2006/relationships/image" Target="../media/image2647.png"/><Relationship Id="rId109" Type="http://schemas.openxmlformats.org/officeDocument/2006/relationships/image" Target="../media/image2693.png"/><Relationship Id="rId260" Type="http://schemas.openxmlformats.org/officeDocument/2006/relationships/customXml" Target="../ink/ink4029.xml"/><Relationship Id="rId34" Type="http://schemas.openxmlformats.org/officeDocument/2006/relationships/customXml" Target="../ink/ink3916.xml"/><Relationship Id="rId55" Type="http://schemas.openxmlformats.org/officeDocument/2006/relationships/image" Target="../media/image2668.png"/><Relationship Id="rId76" Type="http://schemas.openxmlformats.org/officeDocument/2006/relationships/customXml" Target="../ink/ink3937.xml"/><Relationship Id="rId97" Type="http://schemas.openxmlformats.org/officeDocument/2006/relationships/image" Target="../media/image2687.png"/><Relationship Id="rId120" Type="http://schemas.openxmlformats.org/officeDocument/2006/relationships/customXml" Target="../ink/ink3959.xml"/><Relationship Id="rId141" Type="http://schemas.openxmlformats.org/officeDocument/2006/relationships/image" Target="../media/image2709.png"/><Relationship Id="rId7" Type="http://schemas.openxmlformats.org/officeDocument/2006/relationships/image" Target="../media/image2644.png"/><Relationship Id="rId162" Type="http://schemas.openxmlformats.org/officeDocument/2006/relationships/customXml" Target="../ink/ink3980.xml"/><Relationship Id="rId183" Type="http://schemas.openxmlformats.org/officeDocument/2006/relationships/image" Target="../media/image2730.png"/><Relationship Id="rId218" Type="http://schemas.openxmlformats.org/officeDocument/2006/relationships/customXml" Target="../ink/ink4008.xml"/><Relationship Id="rId239" Type="http://schemas.openxmlformats.org/officeDocument/2006/relationships/image" Target="../media/image2757.png"/><Relationship Id="rId250" Type="http://schemas.openxmlformats.org/officeDocument/2006/relationships/customXml" Target="../ink/ink4024.xml"/><Relationship Id="rId271" Type="http://schemas.openxmlformats.org/officeDocument/2006/relationships/image" Target="../media/image2773.png"/><Relationship Id="rId24" Type="http://schemas.openxmlformats.org/officeDocument/2006/relationships/customXml" Target="../ink/ink3911.xml"/><Relationship Id="rId45" Type="http://schemas.openxmlformats.org/officeDocument/2006/relationships/image" Target="../media/image2663.png"/><Relationship Id="rId66" Type="http://schemas.openxmlformats.org/officeDocument/2006/relationships/customXml" Target="../ink/ink3932.xml"/><Relationship Id="rId87" Type="http://schemas.openxmlformats.org/officeDocument/2006/relationships/image" Target="../media/image2684.png"/><Relationship Id="rId110" Type="http://schemas.openxmlformats.org/officeDocument/2006/relationships/customXml" Target="../ink/ink3954.xml"/><Relationship Id="rId131" Type="http://schemas.openxmlformats.org/officeDocument/2006/relationships/image" Target="../media/image2704.png"/><Relationship Id="rId152" Type="http://schemas.openxmlformats.org/officeDocument/2006/relationships/customXml" Target="../ink/ink3975.xml"/><Relationship Id="rId173" Type="http://schemas.openxmlformats.org/officeDocument/2006/relationships/image" Target="../media/image2725.png"/><Relationship Id="rId194" Type="http://schemas.openxmlformats.org/officeDocument/2006/relationships/customXml" Target="../ink/ink3996.xml"/><Relationship Id="rId208" Type="http://schemas.openxmlformats.org/officeDocument/2006/relationships/customXml" Target="../ink/ink4003.xml"/><Relationship Id="rId229" Type="http://schemas.openxmlformats.org/officeDocument/2006/relationships/image" Target="../media/image2752.png"/><Relationship Id="rId240" Type="http://schemas.openxmlformats.org/officeDocument/2006/relationships/customXml" Target="../ink/ink4019.xml"/><Relationship Id="rId261" Type="http://schemas.openxmlformats.org/officeDocument/2006/relationships/image" Target="../media/image2768.png"/><Relationship Id="rId14" Type="http://schemas.openxmlformats.org/officeDocument/2006/relationships/customXml" Target="../ink/ink3906.xml"/><Relationship Id="rId35" Type="http://schemas.openxmlformats.org/officeDocument/2006/relationships/image" Target="../media/image2658.png"/><Relationship Id="rId56" Type="http://schemas.openxmlformats.org/officeDocument/2006/relationships/customXml" Target="../ink/ink3927.xml"/><Relationship Id="rId77" Type="http://schemas.openxmlformats.org/officeDocument/2006/relationships/image" Target="../media/image2679.png"/><Relationship Id="rId100" Type="http://schemas.openxmlformats.org/officeDocument/2006/relationships/customXml" Target="../ink/ink3949.xml"/><Relationship Id="rId8" Type="http://schemas.openxmlformats.org/officeDocument/2006/relationships/customXml" Target="../ink/ink3903.xml"/><Relationship Id="rId98" Type="http://schemas.openxmlformats.org/officeDocument/2006/relationships/customXml" Target="../ink/ink3948.xml"/><Relationship Id="rId121" Type="http://schemas.openxmlformats.org/officeDocument/2006/relationships/image" Target="../media/image2699.png"/><Relationship Id="rId142" Type="http://schemas.openxmlformats.org/officeDocument/2006/relationships/customXml" Target="../ink/ink3970.xml"/><Relationship Id="rId163" Type="http://schemas.openxmlformats.org/officeDocument/2006/relationships/image" Target="../media/image2720.png"/><Relationship Id="rId184" Type="http://schemas.openxmlformats.org/officeDocument/2006/relationships/customXml" Target="../ink/ink3991.xml"/><Relationship Id="rId219" Type="http://schemas.openxmlformats.org/officeDocument/2006/relationships/image" Target="../media/image2748.png"/><Relationship Id="rId230" Type="http://schemas.openxmlformats.org/officeDocument/2006/relationships/customXml" Target="../ink/ink4014.xml"/><Relationship Id="rId251" Type="http://schemas.openxmlformats.org/officeDocument/2006/relationships/image" Target="../media/image2763.png"/><Relationship Id="rId25" Type="http://schemas.openxmlformats.org/officeDocument/2006/relationships/image" Target="../media/image2653.png"/><Relationship Id="rId46" Type="http://schemas.openxmlformats.org/officeDocument/2006/relationships/customXml" Target="../ink/ink3922.xml"/><Relationship Id="rId67" Type="http://schemas.openxmlformats.org/officeDocument/2006/relationships/image" Target="../media/image2674.png"/><Relationship Id="rId272" Type="http://schemas.openxmlformats.org/officeDocument/2006/relationships/customXml" Target="../ink/ink4035.xml"/><Relationship Id="rId88" Type="http://schemas.openxmlformats.org/officeDocument/2006/relationships/customXml" Target="../ink/ink3943.xml"/><Relationship Id="rId111" Type="http://schemas.openxmlformats.org/officeDocument/2006/relationships/image" Target="../media/image2694.png"/><Relationship Id="rId132" Type="http://schemas.openxmlformats.org/officeDocument/2006/relationships/customXml" Target="../ink/ink3965.xml"/><Relationship Id="rId153" Type="http://schemas.openxmlformats.org/officeDocument/2006/relationships/image" Target="../media/image2715.png"/><Relationship Id="rId174" Type="http://schemas.openxmlformats.org/officeDocument/2006/relationships/customXml" Target="../ink/ink3986.xml"/><Relationship Id="rId195" Type="http://schemas.openxmlformats.org/officeDocument/2006/relationships/image" Target="../media/image2736.png"/><Relationship Id="rId209" Type="http://schemas.openxmlformats.org/officeDocument/2006/relationships/image" Target="../media/image2743.png"/><Relationship Id="rId220" Type="http://schemas.openxmlformats.org/officeDocument/2006/relationships/customXml" Target="../ink/ink4009.xml"/><Relationship Id="rId241" Type="http://schemas.openxmlformats.org/officeDocument/2006/relationships/image" Target="../media/image2758.png"/><Relationship Id="rId15" Type="http://schemas.openxmlformats.org/officeDocument/2006/relationships/image" Target="../media/image2648.png"/><Relationship Id="rId36" Type="http://schemas.openxmlformats.org/officeDocument/2006/relationships/customXml" Target="../ink/ink3917.xml"/><Relationship Id="rId57" Type="http://schemas.openxmlformats.org/officeDocument/2006/relationships/image" Target="../media/image2669.png"/><Relationship Id="rId262" Type="http://schemas.openxmlformats.org/officeDocument/2006/relationships/customXml" Target="../ink/ink4030.xml"/><Relationship Id="rId78" Type="http://schemas.openxmlformats.org/officeDocument/2006/relationships/customXml" Target="../ink/ink3938.xml"/><Relationship Id="rId99" Type="http://schemas.openxmlformats.org/officeDocument/2006/relationships/image" Target="../media/image2688.png"/><Relationship Id="rId101" Type="http://schemas.openxmlformats.org/officeDocument/2006/relationships/image" Target="../media/image2689.png"/><Relationship Id="rId122" Type="http://schemas.openxmlformats.org/officeDocument/2006/relationships/customXml" Target="../ink/ink3960.xml"/><Relationship Id="rId143" Type="http://schemas.openxmlformats.org/officeDocument/2006/relationships/image" Target="../media/image2710.png"/><Relationship Id="rId164" Type="http://schemas.openxmlformats.org/officeDocument/2006/relationships/customXml" Target="../ink/ink3981.xml"/><Relationship Id="rId185" Type="http://schemas.openxmlformats.org/officeDocument/2006/relationships/image" Target="../media/image2731.png"/><Relationship Id="rId9" Type="http://schemas.openxmlformats.org/officeDocument/2006/relationships/image" Target="../media/image2645.png"/><Relationship Id="rId210" Type="http://schemas.openxmlformats.org/officeDocument/2006/relationships/customXml" Target="../ink/ink4004.xml"/><Relationship Id="rId26" Type="http://schemas.openxmlformats.org/officeDocument/2006/relationships/customXml" Target="../ink/ink3912.xml"/><Relationship Id="rId231" Type="http://schemas.openxmlformats.org/officeDocument/2006/relationships/image" Target="../media/image2753.png"/><Relationship Id="rId252" Type="http://schemas.openxmlformats.org/officeDocument/2006/relationships/customXml" Target="../ink/ink4025.xml"/><Relationship Id="rId273" Type="http://schemas.openxmlformats.org/officeDocument/2006/relationships/image" Target="../media/image2774.png"/><Relationship Id="rId47" Type="http://schemas.openxmlformats.org/officeDocument/2006/relationships/image" Target="../media/image2664.png"/><Relationship Id="rId68" Type="http://schemas.openxmlformats.org/officeDocument/2006/relationships/customXml" Target="../ink/ink3933.xml"/><Relationship Id="rId89" Type="http://schemas.openxmlformats.org/officeDocument/2006/relationships/image" Target="../media/image2685.png"/><Relationship Id="rId112" Type="http://schemas.openxmlformats.org/officeDocument/2006/relationships/customXml" Target="../ink/ink3955.xml"/><Relationship Id="rId133" Type="http://schemas.openxmlformats.org/officeDocument/2006/relationships/image" Target="../media/image2705.png"/><Relationship Id="rId154" Type="http://schemas.openxmlformats.org/officeDocument/2006/relationships/customXml" Target="../ink/ink3976.xml"/><Relationship Id="rId175" Type="http://schemas.openxmlformats.org/officeDocument/2006/relationships/image" Target="../media/image2726.png"/><Relationship Id="rId196" Type="http://schemas.openxmlformats.org/officeDocument/2006/relationships/customXml" Target="../ink/ink3997.xml"/><Relationship Id="rId200" Type="http://schemas.openxmlformats.org/officeDocument/2006/relationships/customXml" Target="../ink/ink3999.xml"/><Relationship Id="rId16" Type="http://schemas.openxmlformats.org/officeDocument/2006/relationships/customXml" Target="../ink/ink3907.xml"/><Relationship Id="rId221" Type="http://schemas.openxmlformats.org/officeDocument/2006/relationships/image" Target="../media/image2749.png"/><Relationship Id="rId242" Type="http://schemas.openxmlformats.org/officeDocument/2006/relationships/customXml" Target="../ink/ink4020.xml"/><Relationship Id="rId263" Type="http://schemas.openxmlformats.org/officeDocument/2006/relationships/image" Target="../media/image2769.png"/><Relationship Id="rId37" Type="http://schemas.openxmlformats.org/officeDocument/2006/relationships/image" Target="../media/image2659.png"/><Relationship Id="rId58" Type="http://schemas.openxmlformats.org/officeDocument/2006/relationships/customXml" Target="../ink/ink3928.xml"/><Relationship Id="rId79" Type="http://schemas.openxmlformats.org/officeDocument/2006/relationships/image" Target="../media/image2680.png"/><Relationship Id="rId102" Type="http://schemas.openxmlformats.org/officeDocument/2006/relationships/customXml" Target="../ink/ink3950.xml"/><Relationship Id="rId123" Type="http://schemas.openxmlformats.org/officeDocument/2006/relationships/image" Target="../media/image2700.png"/><Relationship Id="rId144" Type="http://schemas.openxmlformats.org/officeDocument/2006/relationships/customXml" Target="../ink/ink3971.xml"/><Relationship Id="rId90" Type="http://schemas.openxmlformats.org/officeDocument/2006/relationships/customXml" Target="../ink/ink3944.xml"/><Relationship Id="rId165" Type="http://schemas.openxmlformats.org/officeDocument/2006/relationships/image" Target="../media/image2721.png"/><Relationship Id="rId186" Type="http://schemas.openxmlformats.org/officeDocument/2006/relationships/customXml" Target="../ink/ink3992.xml"/><Relationship Id="rId211" Type="http://schemas.openxmlformats.org/officeDocument/2006/relationships/image" Target="../media/image2744.png"/><Relationship Id="rId232" Type="http://schemas.openxmlformats.org/officeDocument/2006/relationships/customXml" Target="../ink/ink4015.xml"/><Relationship Id="rId253" Type="http://schemas.openxmlformats.org/officeDocument/2006/relationships/image" Target="../media/image2764.png"/><Relationship Id="rId274" Type="http://schemas.openxmlformats.org/officeDocument/2006/relationships/customXml" Target="../ink/ink4036.xml"/><Relationship Id="rId27" Type="http://schemas.openxmlformats.org/officeDocument/2006/relationships/image" Target="../media/image2654.png"/><Relationship Id="rId48" Type="http://schemas.openxmlformats.org/officeDocument/2006/relationships/customXml" Target="../ink/ink3923.xml"/><Relationship Id="rId69" Type="http://schemas.openxmlformats.org/officeDocument/2006/relationships/image" Target="../media/image2675.png"/><Relationship Id="rId113" Type="http://schemas.openxmlformats.org/officeDocument/2006/relationships/image" Target="../media/image2695.png"/><Relationship Id="rId134" Type="http://schemas.openxmlformats.org/officeDocument/2006/relationships/customXml" Target="../ink/ink3966.xml"/><Relationship Id="rId80" Type="http://schemas.openxmlformats.org/officeDocument/2006/relationships/customXml" Target="../ink/ink3939.xml"/><Relationship Id="rId155" Type="http://schemas.openxmlformats.org/officeDocument/2006/relationships/image" Target="../media/image2716.png"/><Relationship Id="rId176" Type="http://schemas.openxmlformats.org/officeDocument/2006/relationships/customXml" Target="../ink/ink3987.xml"/><Relationship Id="rId197" Type="http://schemas.openxmlformats.org/officeDocument/2006/relationships/image" Target="../media/image2737.png"/><Relationship Id="rId201" Type="http://schemas.openxmlformats.org/officeDocument/2006/relationships/image" Target="../media/image2739.png"/><Relationship Id="rId222" Type="http://schemas.openxmlformats.org/officeDocument/2006/relationships/customXml" Target="../ink/ink4010.xml"/><Relationship Id="rId243" Type="http://schemas.openxmlformats.org/officeDocument/2006/relationships/image" Target="../media/image2759.png"/><Relationship Id="rId264" Type="http://schemas.openxmlformats.org/officeDocument/2006/relationships/customXml" Target="../ink/ink4031.xml"/><Relationship Id="rId17" Type="http://schemas.openxmlformats.org/officeDocument/2006/relationships/image" Target="../media/image2649.png"/><Relationship Id="rId38" Type="http://schemas.openxmlformats.org/officeDocument/2006/relationships/customXml" Target="../ink/ink3918.xml"/><Relationship Id="rId59" Type="http://schemas.openxmlformats.org/officeDocument/2006/relationships/image" Target="../media/image2670.png"/><Relationship Id="rId103" Type="http://schemas.openxmlformats.org/officeDocument/2006/relationships/image" Target="../media/image2690.png"/><Relationship Id="rId124" Type="http://schemas.openxmlformats.org/officeDocument/2006/relationships/customXml" Target="../ink/ink3961.xml"/><Relationship Id="rId70" Type="http://schemas.openxmlformats.org/officeDocument/2006/relationships/customXml" Target="../ink/ink3934.xml"/><Relationship Id="rId91" Type="http://schemas.openxmlformats.org/officeDocument/2006/relationships/image" Target="../media/image2445.png"/><Relationship Id="rId145" Type="http://schemas.openxmlformats.org/officeDocument/2006/relationships/image" Target="../media/image2711.png"/><Relationship Id="rId166" Type="http://schemas.openxmlformats.org/officeDocument/2006/relationships/customXml" Target="../ink/ink3982.xml"/><Relationship Id="rId187" Type="http://schemas.openxmlformats.org/officeDocument/2006/relationships/image" Target="../media/image2732.png"/><Relationship Id="rId1" Type="http://schemas.openxmlformats.org/officeDocument/2006/relationships/slideLayout" Target="../slideLayouts/slideLayout3.xml"/><Relationship Id="rId212" Type="http://schemas.openxmlformats.org/officeDocument/2006/relationships/customXml" Target="../ink/ink4005.xml"/><Relationship Id="rId233" Type="http://schemas.openxmlformats.org/officeDocument/2006/relationships/image" Target="../media/image2754.png"/><Relationship Id="rId254" Type="http://schemas.openxmlformats.org/officeDocument/2006/relationships/customXml" Target="../ink/ink4026.xml"/><Relationship Id="rId28" Type="http://schemas.openxmlformats.org/officeDocument/2006/relationships/customXml" Target="../ink/ink3913.xml"/><Relationship Id="rId49" Type="http://schemas.openxmlformats.org/officeDocument/2006/relationships/image" Target="../media/image2665.png"/><Relationship Id="rId114" Type="http://schemas.openxmlformats.org/officeDocument/2006/relationships/customXml" Target="../ink/ink3956.xml"/><Relationship Id="rId275" Type="http://schemas.openxmlformats.org/officeDocument/2006/relationships/image" Target="../media/image2775.png"/><Relationship Id="rId60" Type="http://schemas.openxmlformats.org/officeDocument/2006/relationships/customXml" Target="../ink/ink3929.xml"/><Relationship Id="rId81" Type="http://schemas.openxmlformats.org/officeDocument/2006/relationships/image" Target="../media/image2681.png"/><Relationship Id="rId135" Type="http://schemas.openxmlformats.org/officeDocument/2006/relationships/image" Target="../media/image2706.png"/><Relationship Id="rId156" Type="http://schemas.openxmlformats.org/officeDocument/2006/relationships/customXml" Target="../ink/ink3977.xml"/><Relationship Id="rId177" Type="http://schemas.openxmlformats.org/officeDocument/2006/relationships/image" Target="../media/image2727.png"/><Relationship Id="rId198" Type="http://schemas.openxmlformats.org/officeDocument/2006/relationships/customXml" Target="../ink/ink3998.xml"/><Relationship Id="rId202" Type="http://schemas.openxmlformats.org/officeDocument/2006/relationships/customXml" Target="../ink/ink4000.xml"/><Relationship Id="rId223" Type="http://schemas.openxmlformats.org/officeDocument/2006/relationships/image" Target="../media/image37.png"/><Relationship Id="rId244" Type="http://schemas.openxmlformats.org/officeDocument/2006/relationships/customXml" Target="../ink/ink4021.xml"/><Relationship Id="rId18" Type="http://schemas.openxmlformats.org/officeDocument/2006/relationships/customXml" Target="../ink/ink3908.xml"/><Relationship Id="rId39" Type="http://schemas.openxmlformats.org/officeDocument/2006/relationships/image" Target="../media/image2660.png"/><Relationship Id="rId265" Type="http://schemas.openxmlformats.org/officeDocument/2006/relationships/image" Target="../media/image2770.png"/><Relationship Id="rId50" Type="http://schemas.openxmlformats.org/officeDocument/2006/relationships/customXml" Target="../ink/ink3924.xml"/><Relationship Id="rId104" Type="http://schemas.openxmlformats.org/officeDocument/2006/relationships/customXml" Target="../ink/ink3951.xml"/><Relationship Id="rId125" Type="http://schemas.openxmlformats.org/officeDocument/2006/relationships/image" Target="../media/image2701.png"/><Relationship Id="rId146" Type="http://schemas.openxmlformats.org/officeDocument/2006/relationships/customXml" Target="../ink/ink3972.xml"/><Relationship Id="rId167" Type="http://schemas.openxmlformats.org/officeDocument/2006/relationships/image" Target="../media/image2722.png"/><Relationship Id="rId188" Type="http://schemas.openxmlformats.org/officeDocument/2006/relationships/customXml" Target="../ink/ink3993.xml"/><Relationship Id="rId71" Type="http://schemas.openxmlformats.org/officeDocument/2006/relationships/image" Target="../media/image2676.png"/><Relationship Id="rId92" Type="http://schemas.openxmlformats.org/officeDocument/2006/relationships/customXml" Target="../ink/ink3945.xml"/><Relationship Id="rId213" Type="http://schemas.openxmlformats.org/officeDocument/2006/relationships/image" Target="../media/image2745.png"/><Relationship Id="rId234" Type="http://schemas.openxmlformats.org/officeDocument/2006/relationships/customXml" Target="../ink/ink4016.xml"/><Relationship Id="rId2" Type="http://schemas.openxmlformats.org/officeDocument/2006/relationships/customXml" Target="../ink/ink3900.xml"/><Relationship Id="rId29" Type="http://schemas.openxmlformats.org/officeDocument/2006/relationships/image" Target="../media/image2655.png"/><Relationship Id="rId255" Type="http://schemas.openxmlformats.org/officeDocument/2006/relationships/image" Target="../media/image2765.png"/><Relationship Id="rId276" Type="http://schemas.openxmlformats.org/officeDocument/2006/relationships/customXml" Target="../ink/ink4037.xml"/><Relationship Id="rId40" Type="http://schemas.openxmlformats.org/officeDocument/2006/relationships/customXml" Target="../ink/ink3919.xml"/><Relationship Id="rId115" Type="http://schemas.openxmlformats.org/officeDocument/2006/relationships/image" Target="../media/image2696.png"/><Relationship Id="rId136" Type="http://schemas.openxmlformats.org/officeDocument/2006/relationships/customXml" Target="../ink/ink3967.xml"/><Relationship Id="rId157" Type="http://schemas.openxmlformats.org/officeDocument/2006/relationships/image" Target="../media/image2717.png"/><Relationship Id="rId178" Type="http://schemas.openxmlformats.org/officeDocument/2006/relationships/customXml" Target="../ink/ink3988.xml"/><Relationship Id="rId61" Type="http://schemas.openxmlformats.org/officeDocument/2006/relationships/image" Target="../media/image2671.png"/><Relationship Id="rId82" Type="http://schemas.openxmlformats.org/officeDocument/2006/relationships/customXml" Target="../ink/ink3940.xml"/><Relationship Id="rId199" Type="http://schemas.openxmlformats.org/officeDocument/2006/relationships/image" Target="../media/image2738.png"/><Relationship Id="rId203" Type="http://schemas.openxmlformats.org/officeDocument/2006/relationships/image" Target="../media/image2740.png"/><Relationship Id="rId19" Type="http://schemas.openxmlformats.org/officeDocument/2006/relationships/image" Target="../media/image2650.png"/><Relationship Id="rId224" Type="http://schemas.openxmlformats.org/officeDocument/2006/relationships/customXml" Target="../ink/ink4011.xml"/><Relationship Id="rId245" Type="http://schemas.openxmlformats.org/officeDocument/2006/relationships/image" Target="../media/image2760.png"/><Relationship Id="rId266" Type="http://schemas.openxmlformats.org/officeDocument/2006/relationships/customXml" Target="../ink/ink4032.xml"/><Relationship Id="rId30" Type="http://schemas.openxmlformats.org/officeDocument/2006/relationships/customXml" Target="../ink/ink3914.xml"/><Relationship Id="rId105" Type="http://schemas.openxmlformats.org/officeDocument/2006/relationships/image" Target="../media/image2691.png"/><Relationship Id="rId126" Type="http://schemas.openxmlformats.org/officeDocument/2006/relationships/customXml" Target="../ink/ink3962.xml"/><Relationship Id="rId147" Type="http://schemas.openxmlformats.org/officeDocument/2006/relationships/image" Target="../media/image2712.png"/><Relationship Id="rId168" Type="http://schemas.openxmlformats.org/officeDocument/2006/relationships/customXml" Target="../ink/ink3983.xml"/><Relationship Id="rId51" Type="http://schemas.openxmlformats.org/officeDocument/2006/relationships/image" Target="../media/image2666.png"/><Relationship Id="rId72" Type="http://schemas.openxmlformats.org/officeDocument/2006/relationships/customXml" Target="../ink/ink3935.xml"/><Relationship Id="rId93" Type="http://schemas.openxmlformats.org/officeDocument/2006/relationships/image" Target="../media/image2686.png"/><Relationship Id="rId189" Type="http://schemas.openxmlformats.org/officeDocument/2006/relationships/image" Target="../media/image2733.png"/><Relationship Id="rId3" Type="http://schemas.openxmlformats.org/officeDocument/2006/relationships/image" Target="../media/image2642.png"/><Relationship Id="rId214" Type="http://schemas.openxmlformats.org/officeDocument/2006/relationships/customXml" Target="../ink/ink4006.xml"/><Relationship Id="rId235" Type="http://schemas.openxmlformats.org/officeDocument/2006/relationships/image" Target="../media/image2755.png"/><Relationship Id="rId256" Type="http://schemas.openxmlformats.org/officeDocument/2006/relationships/customXml" Target="../ink/ink4027.xml"/><Relationship Id="rId277" Type="http://schemas.openxmlformats.org/officeDocument/2006/relationships/image" Target="../media/image2776.png"/><Relationship Id="rId116" Type="http://schemas.openxmlformats.org/officeDocument/2006/relationships/customXml" Target="../ink/ink3957.xml"/><Relationship Id="rId137" Type="http://schemas.openxmlformats.org/officeDocument/2006/relationships/image" Target="../media/image2707.png"/><Relationship Id="rId158" Type="http://schemas.openxmlformats.org/officeDocument/2006/relationships/customXml" Target="../ink/ink3978.xml"/><Relationship Id="rId20" Type="http://schemas.openxmlformats.org/officeDocument/2006/relationships/customXml" Target="../ink/ink3909.xml"/><Relationship Id="rId41" Type="http://schemas.openxmlformats.org/officeDocument/2006/relationships/image" Target="../media/image2661.png"/><Relationship Id="rId62" Type="http://schemas.openxmlformats.org/officeDocument/2006/relationships/customXml" Target="../ink/ink3930.xml"/><Relationship Id="rId83" Type="http://schemas.openxmlformats.org/officeDocument/2006/relationships/image" Target="../media/image2682.png"/><Relationship Id="rId179" Type="http://schemas.openxmlformats.org/officeDocument/2006/relationships/image" Target="../media/image2728.png"/><Relationship Id="rId190" Type="http://schemas.openxmlformats.org/officeDocument/2006/relationships/customXml" Target="../ink/ink3994.xml"/><Relationship Id="rId204" Type="http://schemas.openxmlformats.org/officeDocument/2006/relationships/customXml" Target="../ink/ink4001.xml"/><Relationship Id="rId225" Type="http://schemas.openxmlformats.org/officeDocument/2006/relationships/image" Target="../media/image2750.png"/><Relationship Id="rId246" Type="http://schemas.openxmlformats.org/officeDocument/2006/relationships/customXml" Target="../ink/ink4022.xml"/><Relationship Id="rId267" Type="http://schemas.openxmlformats.org/officeDocument/2006/relationships/image" Target="../media/image2771.png"/><Relationship Id="rId106" Type="http://schemas.openxmlformats.org/officeDocument/2006/relationships/customXml" Target="../ink/ink3952.xml"/><Relationship Id="rId127" Type="http://schemas.openxmlformats.org/officeDocument/2006/relationships/image" Target="../media/image2702.png"/><Relationship Id="rId10" Type="http://schemas.openxmlformats.org/officeDocument/2006/relationships/customXml" Target="../ink/ink3904.xml"/><Relationship Id="rId31" Type="http://schemas.openxmlformats.org/officeDocument/2006/relationships/image" Target="../media/image2656.png"/><Relationship Id="rId52" Type="http://schemas.openxmlformats.org/officeDocument/2006/relationships/customXml" Target="../ink/ink3925.xml"/><Relationship Id="rId73" Type="http://schemas.openxmlformats.org/officeDocument/2006/relationships/image" Target="../media/image2677.png"/><Relationship Id="rId94" Type="http://schemas.openxmlformats.org/officeDocument/2006/relationships/customXml" Target="../ink/ink3946.xml"/><Relationship Id="rId148" Type="http://schemas.openxmlformats.org/officeDocument/2006/relationships/customXml" Target="../ink/ink3973.xml"/><Relationship Id="rId169" Type="http://schemas.openxmlformats.org/officeDocument/2006/relationships/image" Target="../media/image2723.png"/><Relationship Id="rId4" Type="http://schemas.openxmlformats.org/officeDocument/2006/relationships/customXml" Target="../ink/ink3901.xml"/><Relationship Id="rId180" Type="http://schemas.openxmlformats.org/officeDocument/2006/relationships/customXml" Target="../ink/ink3989.xml"/><Relationship Id="rId215" Type="http://schemas.openxmlformats.org/officeDocument/2006/relationships/image" Target="../media/image2746.png"/><Relationship Id="rId236" Type="http://schemas.openxmlformats.org/officeDocument/2006/relationships/customXml" Target="../ink/ink4017.xml"/><Relationship Id="rId257" Type="http://schemas.openxmlformats.org/officeDocument/2006/relationships/image" Target="../media/image2766.png"/><Relationship Id="rId278" Type="http://schemas.openxmlformats.org/officeDocument/2006/relationships/customXml" Target="../ink/ink4038.xml"/><Relationship Id="rId42" Type="http://schemas.openxmlformats.org/officeDocument/2006/relationships/customXml" Target="../ink/ink3920.xml"/><Relationship Id="rId84" Type="http://schemas.openxmlformats.org/officeDocument/2006/relationships/customXml" Target="../ink/ink3941.xml"/><Relationship Id="rId138" Type="http://schemas.openxmlformats.org/officeDocument/2006/relationships/customXml" Target="../ink/ink3968.xml"/><Relationship Id="rId191" Type="http://schemas.openxmlformats.org/officeDocument/2006/relationships/image" Target="../media/image2734.png"/><Relationship Id="rId205" Type="http://schemas.openxmlformats.org/officeDocument/2006/relationships/image" Target="../media/image2741.png"/><Relationship Id="rId247" Type="http://schemas.openxmlformats.org/officeDocument/2006/relationships/image" Target="../media/image2761.png"/><Relationship Id="rId107" Type="http://schemas.openxmlformats.org/officeDocument/2006/relationships/image" Target="../media/image2692.png"/><Relationship Id="rId11" Type="http://schemas.openxmlformats.org/officeDocument/2006/relationships/image" Target="../media/image2646.png"/><Relationship Id="rId53" Type="http://schemas.openxmlformats.org/officeDocument/2006/relationships/image" Target="../media/image2667.png"/><Relationship Id="rId149" Type="http://schemas.openxmlformats.org/officeDocument/2006/relationships/image" Target="../media/image2713.png"/><Relationship Id="rId95" Type="http://schemas.openxmlformats.org/officeDocument/2006/relationships/image" Target="../media/image385.png"/><Relationship Id="rId160" Type="http://schemas.openxmlformats.org/officeDocument/2006/relationships/customXml" Target="../ink/ink3979.xml"/><Relationship Id="rId216" Type="http://schemas.openxmlformats.org/officeDocument/2006/relationships/customXml" Target="../ink/ink4007.xml"/></Relationships>
</file>

<file path=ppt/slides/_rels/slide4.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17" Type="http://schemas.openxmlformats.org/officeDocument/2006/relationships/image" Target="../media/image2833.png"/><Relationship Id="rId21" Type="http://schemas.openxmlformats.org/officeDocument/2006/relationships/image" Target="../media/image2787.png"/><Relationship Id="rId63" Type="http://schemas.openxmlformats.org/officeDocument/2006/relationships/image" Target="../media/image2808.png"/><Relationship Id="rId159" Type="http://schemas.openxmlformats.org/officeDocument/2006/relationships/image" Target="../media/image2854.png"/><Relationship Id="rId170" Type="http://schemas.openxmlformats.org/officeDocument/2006/relationships/customXml" Target="../ink/ink4123.xml"/><Relationship Id="rId191" Type="http://schemas.openxmlformats.org/officeDocument/2006/relationships/image" Target="../media/image2870.png"/><Relationship Id="rId205" Type="http://schemas.openxmlformats.org/officeDocument/2006/relationships/image" Target="../media/image2877.png"/><Relationship Id="rId226" Type="http://schemas.openxmlformats.org/officeDocument/2006/relationships/customXml" Target="../ink/ink4151.xml"/><Relationship Id="rId247" Type="http://schemas.openxmlformats.org/officeDocument/2006/relationships/image" Target="../media/image2898.png"/><Relationship Id="rId107" Type="http://schemas.openxmlformats.org/officeDocument/2006/relationships/image" Target="../media/image2829.png"/><Relationship Id="rId11" Type="http://schemas.openxmlformats.org/officeDocument/2006/relationships/image" Target="../media/image2782.png"/><Relationship Id="rId32" Type="http://schemas.openxmlformats.org/officeDocument/2006/relationships/customXml" Target="../ink/ink4054.xml"/><Relationship Id="rId53" Type="http://schemas.openxmlformats.org/officeDocument/2006/relationships/image" Target="../media/image2803.png"/><Relationship Id="rId74" Type="http://schemas.openxmlformats.org/officeDocument/2006/relationships/customXml" Target="../ink/ink4075.xml"/><Relationship Id="rId128" Type="http://schemas.openxmlformats.org/officeDocument/2006/relationships/customXml" Target="../ink/ink4102.xml"/><Relationship Id="rId149" Type="http://schemas.openxmlformats.org/officeDocument/2006/relationships/image" Target="../media/image2849.png"/><Relationship Id="rId5" Type="http://schemas.openxmlformats.org/officeDocument/2006/relationships/image" Target="../media/image2779.png"/><Relationship Id="rId95" Type="http://schemas.openxmlformats.org/officeDocument/2006/relationships/image" Target="../media/image2824.png"/><Relationship Id="rId160" Type="http://schemas.openxmlformats.org/officeDocument/2006/relationships/customXml" Target="../ink/ink4118.xml"/><Relationship Id="rId181" Type="http://schemas.openxmlformats.org/officeDocument/2006/relationships/image" Target="../media/image2865.png"/><Relationship Id="rId216" Type="http://schemas.openxmlformats.org/officeDocument/2006/relationships/customXml" Target="../ink/ink4146.xml"/><Relationship Id="rId237" Type="http://schemas.openxmlformats.org/officeDocument/2006/relationships/image" Target="../media/image2893.png"/><Relationship Id="rId258" Type="http://schemas.openxmlformats.org/officeDocument/2006/relationships/customXml" Target="../ink/ink4167.xml"/><Relationship Id="rId22" Type="http://schemas.openxmlformats.org/officeDocument/2006/relationships/customXml" Target="../ink/ink4049.xml"/><Relationship Id="rId43" Type="http://schemas.openxmlformats.org/officeDocument/2006/relationships/image" Target="../media/image2798.png"/><Relationship Id="rId64" Type="http://schemas.openxmlformats.org/officeDocument/2006/relationships/customXml" Target="../ink/ink4070.xml"/><Relationship Id="rId118" Type="http://schemas.openxmlformats.org/officeDocument/2006/relationships/customXml" Target="../ink/ink4097.xml"/><Relationship Id="rId139" Type="http://schemas.openxmlformats.org/officeDocument/2006/relationships/image" Target="../media/image2844.png"/><Relationship Id="rId85" Type="http://schemas.openxmlformats.org/officeDocument/2006/relationships/image" Target="../media/image2819.png"/><Relationship Id="rId150" Type="http://schemas.openxmlformats.org/officeDocument/2006/relationships/customXml" Target="../ink/ink4113.xml"/><Relationship Id="rId171" Type="http://schemas.openxmlformats.org/officeDocument/2006/relationships/image" Target="../media/image2860.png"/><Relationship Id="rId192" Type="http://schemas.openxmlformats.org/officeDocument/2006/relationships/customXml" Target="../ink/ink4134.xml"/><Relationship Id="rId206" Type="http://schemas.openxmlformats.org/officeDocument/2006/relationships/customXml" Target="../ink/ink4141.xml"/><Relationship Id="rId227" Type="http://schemas.openxmlformats.org/officeDocument/2006/relationships/image" Target="../media/image2888.png"/><Relationship Id="rId248" Type="http://schemas.openxmlformats.org/officeDocument/2006/relationships/customXml" Target="../ink/ink4162.xml"/><Relationship Id="rId12" Type="http://schemas.openxmlformats.org/officeDocument/2006/relationships/customXml" Target="../ink/ink4044.xml"/><Relationship Id="rId33" Type="http://schemas.openxmlformats.org/officeDocument/2006/relationships/image" Target="../media/image2793.png"/><Relationship Id="rId108" Type="http://schemas.openxmlformats.org/officeDocument/2006/relationships/customXml" Target="../ink/ink4092.xml"/><Relationship Id="rId129" Type="http://schemas.openxmlformats.org/officeDocument/2006/relationships/image" Target="../media/image2839.png"/><Relationship Id="rId54" Type="http://schemas.openxmlformats.org/officeDocument/2006/relationships/customXml" Target="../ink/ink4065.xml"/><Relationship Id="rId75" Type="http://schemas.openxmlformats.org/officeDocument/2006/relationships/image" Target="../media/image2814.png"/><Relationship Id="rId96" Type="http://schemas.openxmlformats.org/officeDocument/2006/relationships/customXml" Target="../ink/ink4086.xml"/><Relationship Id="rId140" Type="http://schemas.openxmlformats.org/officeDocument/2006/relationships/customXml" Target="../ink/ink4108.xml"/><Relationship Id="rId161" Type="http://schemas.openxmlformats.org/officeDocument/2006/relationships/image" Target="../media/image2855.png"/><Relationship Id="rId182" Type="http://schemas.openxmlformats.org/officeDocument/2006/relationships/customXml" Target="../ink/ink4129.xml"/><Relationship Id="rId217" Type="http://schemas.openxmlformats.org/officeDocument/2006/relationships/image" Target="../media/image2883.png"/><Relationship Id="rId6" Type="http://schemas.openxmlformats.org/officeDocument/2006/relationships/customXml" Target="../ink/ink4041.xml"/><Relationship Id="rId238" Type="http://schemas.openxmlformats.org/officeDocument/2006/relationships/customXml" Target="../ink/ink4157.xml"/><Relationship Id="rId259" Type="http://schemas.openxmlformats.org/officeDocument/2006/relationships/image" Target="../media/image2904.png"/><Relationship Id="rId23" Type="http://schemas.openxmlformats.org/officeDocument/2006/relationships/image" Target="../media/image2788.png"/><Relationship Id="rId119" Type="http://schemas.openxmlformats.org/officeDocument/2006/relationships/image" Target="../media/image2834.png"/><Relationship Id="rId44" Type="http://schemas.openxmlformats.org/officeDocument/2006/relationships/customXml" Target="../ink/ink4060.xml"/><Relationship Id="rId65" Type="http://schemas.openxmlformats.org/officeDocument/2006/relationships/image" Target="../media/image2809.png"/><Relationship Id="rId86" Type="http://schemas.openxmlformats.org/officeDocument/2006/relationships/customXml" Target="../ink/ink4081.xml"/><Relationship Id="rId130" Type="http://schemas.openxmlformats.org/officeDocument/2006/relationships/customXml" Target="../ink/ink4103.xml"/><Relationship Id="rId151" Type="http://schemas.openxmlformats.org/officeDocument/2006/relationships/image" Target="../media/image2850.png"/><Relationship Id="rId172" Type="http://schemas.openxmlformats.org/officeDocument/2006/relationships/customXml" Target="../ink/ink4124.xml"/><Relationship Id="rId193" Type="http://schemas.openxmlformats.org/officeDocument/2006/relationships/image" Target="../media/image2871.png"/><Relationship Id="rId207" Type="http://schemas.openxmlformats.org/officeDocument/2006/relationships/image" Target="../media/image2878.png"/><Relationship Id="rId228" Type="http://schemas.openxmlformats.org/officeDocument/2006/relationships/customXml" Target="../ink/ink4152.xml"/><Relationship Id="rId249" Type="http://schemas.openxmlformats.org/officeDocument/2006/relationships/image" Target="../media/image2899.png"/><Relationship Id="rId13" Type="http://schemas.openxmlformats.org/officeDocument/2006/relationships/image" Target="../media/image2783.png"/><Relationship Id="rId109" Type="http://schemas.openxmlformats.org/officeDocument/2006/relationships/image" Target="../media/image594.png"/><Relationship Id="rId260" Type="http://schemas.openxmlformats.org/officeDocument/2006/relationships/customXml" Target="../ink/ink4168.xml"/><Relationship Id="rId34" Type="http://schemas.openxmlformats.org/officeDocument/2006/relationships/customXml" Target="../ink/ink4055.xml"/><Relationship Id="rId55" Type="http://schemas.openxmlformats.org/officeDocument/2006/relationships/image" Target="../media/image2804.png"/><Relationship Id="rId76" Type="http://schemas.openxmlformats.org/officeDocument/2006/relationships/customXml" Target="../ink/ink4076.xml"/><Relationship Id="rId97" Type="http://schemas.openxmlformats.org/officeDocument/2006/relationships/image" Target="../media/image2825.png"/><Relationship Id="rId120" Type="http://schemas.openxmlformats.org/officeDocument/2006/relationships/customXml" Target="../ink/ink4098.xml"/><Relationship Id="rId141" Type="http://schemas.openxmlformats.org/officeDocument/2006/relationships/image" Target="../media/image2845.png"/><Relationship Id="rId7" Type="http://schemas.openxmlformats.org/officeDocument/2006/relationships/image" Target="../media/image2780.png"/><Relationship Id="rId162" Type="http://schemas.openxmlformats.org/officeDocument/2006/relationships/customXml" Target="../ink/ink4119.xml"/><Relationship Id="rId183" Type="http://schemas.openxmlformats.org/officeDocument/2006/relationships/image" Target="../media/image2866.png"/><Relationship Id="rId218" Type="http://schemas.openxmlformats.org/officeDocument/2006/relationships/customXml" Target="../ink/ink4147.xml"/><Relationship Id="rId239" Type="http://schemas.openxmlformats.org/officeDocument/2006/relationships/image" Target="../media/image2894.png"/><Relationship Id="rId250" Type="http://schemas.openxmlformats.org/officeDocument/2006/relationships/customXml" Target="../ink/ink4163.xml"/><Relationship Id="rId24" Type="http://schemas.openxmlformats.org/officeDocument/2006/relationships/customXml" Target="../ink/ink4050.xml"/><Relationship Id="rId45" Type="http://schemas.openxmlformats.org/officeDocument/2006/relationships/image" Target="../media/image2799.png"/><Relationship Id="rId66" Type="http://schemas.openxmlformats.org/officeDocument/2006/relationships/customXml" Target="../ink/ink4071.xml"/><Relationship Id="rId87" Type="http://schemas.openxmlformats.org/officeDocument/2006/relationships/image" Target="../media/image2820.png"/><Relationship Id="rId110" Type="http://schemas.openxmlformats.org/officeDocument/2006/relationships/customXml" Target="../ink/ink4093.xml"/><Relationship Id="rId131" Type="http://schemas.openxmlformats.org/officeDocument/2006/relationships/image" Target="../media/image2840.png"/><Relationship Id="rId152" Type="http://schemas.openxmlformats.org/officeDocument/2006/relationships/customXml" Target="../ink/ink4114.xml"/><Relationship Id="rId173" Type="http://schemas.openxmlformats.org/officeDocument/2006/relationships/image" Target="../media/image2861.png"/><Relationship Id="rId194" Type="http://schemas.openxmlformats.org/officeDocument/2006/relationships/customXml" Target="../ink/ink4135.xml"/><Relationship Id="rId208" Type="http://schemas.openxmlformats.org/officeDocument/2006/relationships/customXml" Target="../ink/ink4142.xml"/><Relationship Id="rId229" Type="http://schemas.openxmlformats.org/officeDocument/2006/relationships/image" Target="../media/image2889.png"/><Relationship Id="rId240" Type="http://schemas.openxmlformats.org/officeDocument/2006/relationships/customXml" Target="../ink/ink4158.xml"/><Relationship Id="rId261" Type="http://schemas.openxmlformats.org/officeDocument/2006/relationships/image" Target="../media/image2905.png"/><Relationship Id="rId14" Type="http://schemas.openxmlformats.org/officeDocument/2006/relationships/customXml" Target="../ink/ink4045.xml"/><Relationship Id="rId35" Type="http://schemas.openxmlformats.org/officeDocument/2006/relationships/image" Target="../media/image2794.png"/><Relationship Id="rId56" Type="http://schemas.openxmlformats.org/officeDocument/2006/relationships/customXml" Target="../ink/ink4066.xml"/><Relationship Id="rId77" Type="http://schemas.openxmlformats.org/officeDocument/2006/relationships/image" Target="../media/image2815.png"/><Relationship Id="rId100" Type="http://schemas.openxmlformats.org/officeDocument/2006/relationships/customXml" Target="../ink/ink4088.xml"/><Relationship Id="rId8" Type="http://schemas.openxmlformats.org/officeDocument/2006/relationships/customXml" Target="../ink/ink4042.xml"/><Relationship Id="rId98" Type="http://schemas.openxmlformats.org/officeDocument/2006/relationships/customXml" Target="../ink/ink4087.xml"/><Relationship Id="rId121" Type="http://schemas.openxmlformats.org/officeDocument/2006/relationships/image" Target="../media/image2835.png"/><Relationship Id="rId142" Type="http://schemas.openxmlformats.org/officeDocument/2006/relationships/customXml" Target="../ink/ink4109.xml"/><Relationship Id="rId163" Type="http://schemas.openxmlformats.org/officeDocument/2006/relationships/image" Target="../media/image2856.png"/><Relationship Id="rId184" Type="http://schemas.openxmlformats.org/officeDocument/2006/relationships/customXml" Target="../ink/ink4130.xml"/><Relationship Id="rId219" Type="http://schemas.openxmlformats.org/officeDocument/2006/relationships/image" Target="../media/image2884.png"/><Relationship Id="rId230" Type="http://schemas.openxmlformats.org/officeDocument/2006/relationships/customXml" Target="../ink/ink4153.xml"/><Relationship Id="rId251" Type="http://schemas.openxmlformats.org/officeDocument/2006/relationships/image" Target="../media/image2900.png"/><Relationship Id="rId25" Type="http://schemas.openxmlformats.org/officeDocument/2006/relationships/image" Target="../media/image2789.png"/><Relationship Id="rId46" Type="http://schemas.openxmlformats.org/officeDocument/2006/relationships/customXml" Target="../ink/ink4061.xml"/><Relationship Id="rId67" Type="http://schemas.openxmlformats.org/officeDocument/2006/relationships/image" Target="../media/image2810.png"/><Relationship Id="rId88" Type="http://schemas.openxmlformats.org/officeDocument/2006/relationships/customXml" Target="../ink/ink4082.xml"/><Relationship Id="rId111" Type="http://schemas.openxmlformats.org/officeDocument/2006/relationships/image" Target="../media/image2830.png"/><Relationship Id="rId132" Type="http://schemas.openxmlformats.org/officeDocument/2006/relationships/customXml" Target="../ink/ink4104.xml"/><Relationship Id="rId153" Type="http://schemas.openxmlformats.org/officeDocument/2006/relationships/image" Target="../media/image2851.png"/><Relationship Id="rId174" Type="http://schemas.openxmlformats.org/officeDocument/2006/relationships/customXml" Target="../ink/ink4125.xml"/><Relationship Id="rId195" Type="http://schemas.openxmlformats.org/officeDocument/2006/relationships/image" Target="../media/image2872.png"/><Relationship Id="rId209" Type="http://schemas.openxmlformats.org/officeDocument/2006/relationships/image" Target="../media/image2879.png"/><Relationship Id="rId220" Type="http://schemas.openxmlformats.org/officeDocument/2006/relationships/customXml" Target="../ink/ink4148.xml"/><Relationship Id="rId241" Type="http://schemas.openxmlformats.org/officeDocument/2006/relationships/image" Target="../media/image2895.png"/><Relationship Id="rId15" Type="http://schemas.openxmlformats.org/officeDocument/2006/relationships/image" Target="../media/image2784.png"/><Relationship Id="rId36" Type="http://schemas.openxmlformats.org/officeDocument/2006/relationships/customXml" Target="../ink/ink4056.xml"/><Relationship Id="rId57" Type="http://schemas.openxmlformats.org/officeDocument/2006/relationships/image" Target="../media/image2805.png"/><Relationship Id="rId78" Type="http://schemas.openxmlformats.org/officeDocument/2006/relationships/customXml" Target="../ink/ink4077.xml"/><Relationship Id="rId99" Type="http://schemas.openxmlformats.org/officeDocument/2006/relationships/image" Target="../media/image2826.png"/><Relationship Id="rId101" Type="http://schemas.openxmlformats.org/officeDocument/2006/relationships/image" Target="../media/image2827.png"/><Relationship Id="rId122" Type="http://schemas.openxmlformats.org/officeDocument/2006/relationships/customXml" Target="../ink/ink4099.xml"/><Relationship Id="rId143" Type="http://schemas.openxmlformats.org/officeDocument/2006/relationships/image" Target="../media/image2846.png"/><Relationship Id="rId164" Type="http://schemas.openxmlformats.org/officeDocument/2006/relationships/customXml" Target="../ink/ink4120.xml"/><Relationship Id="rId185" Type="http://schemas.openxmlformats.org/officeDocument/2006/relationships/image" Target="../media/image2867.png"/><Relationship Id="rId9" Type="http://schemas.openxmlformats.org/officeDocument/2006/relationships/image" Target="../media/image2781.png"/><Relationship Id="rId210" Type="http://schemas.openxmlformats.org/officeDocument/2006/relationships/customXml" Target="../ink/ink4143.xml"/><Relationship Id="rId26" Type="http://schemas.openxmlformats.org/officeDocument/2006/relationships/customXml" Target="../ink/ink4051.xml"/><Relationship Id="rId231" Type="http://schemas.openxmlformats.org/officeDocument/2006/relationships/image" Target="../media/image2890.png"/><Relationship Id="rId252" Type="http://schemas.openxmlformats.org/officeDocument/2006/relationships/customXml" Target="../ink/ink4164.xml"/><Relationship Id="rId47" Type="http://schemas.openxmlformats.org/officeDocument/2006/relationships/image" Target="../media/image2800.png"/><Relationship Id="rId68" Type="http://schemas.openxmlformats.org/officeDocument/2006/relationships/customXml" Target="../ink/ink4072.xml"/><Relationship Id="rId89" Type="http://schemas.openxmlformats.org/officeDocument/2006/relationships/image" Target="../media/image2821.png"/><Relationship Id="rId112" Type="http://schemas.openxmlformats.org/officeDocument/2006/relationships/customXml" Target="../ink/ink4094.xml"/><Relationship Id="rId133" Type="http://schemas.openxmlformats.org/officeDocument/2006/relationships/image" Target="../media/image2841.png"/><Relationship Id="rId154" Type="http://schemas.openxmlformats.org/officeDocument/2006/relationships/customXml" Target="../ink/ink4115.xml"/><Relationship Id="rId175" Type="http://schemas.openxmlformats.org/officeDocument/2006/relationships/image" Target="../media/image2862.png"/><Relationship Id="rId196" Type="http://schemas.openxmlformats.org/officeDocument/2006/relationships/customXml" Target="../ink/ink4136.xml"/><Relationship Id="rId200" Type="http://schemas.openxmlformats.org/officeDocument/2006/relationships/customXml" Target="../ink/ink4138.xml"/><Relationship Id="rId16" Type="http://schemas.openxmlformats.org/officeDocument/2006/relationships/customXml" Target="../ink/ink4046.xml"/><Relationship Id="rId221" Type="http://schemas.openxmlformats.org/officeDocument/2006/relationships/image" Target="../media/image2885.png"/><Relationship Id="rId242" Type="http://schemas.openxmlformats.org/officeDocument/2006/relationships/customXml" Target="../ink/ink4159.xml"/><Relationship Id="rId37" Type="http://schemas.openxmlformats.org/officeDocument/2006/relationships/image" Target="../media/image2795.png"/><Relationship Id="rId58" Type="http://schemas.openxmlformats.org/officeDocument/2006/relationships/customXml" Target="../ink/ink4067.xml"/><Relationship Id="rId79" Type="http://schemas.openxmlformats.org/officeDocument/2006/relationships/image" Target="../media/image2816.png"/><Relationship Id="rId102" Type="http://schemas.openxmlformats.org/officeDocument/2006/relationships/customXml" Target="../ink/ink4089.xml"/><Relationship Id="rId123" Type="http://schemas.openxmlformats.org/officeDocument/2006/relationships/image" Target="../media/image2836.png"/><Relationship Id="rId144" Type="http://schemas.openxmlformats.org/officeDocument/2006/relationships/customXml" Target="../ink/ink4110.xml"/><Relationship Id="rId90" Type="http://schemas.openxmlformats.org/officeDocument/2006/relationships/customXml" Target="../ink/ink4083.xml"/><Relationship Id="rId165" Type="http://schemas.openxmlformats.org/officeDocument/2006/relationships/image" Target="../media/image2857.png"/><Relationship Id="rId186" Type="http://schemas.openxmlformats.org/officeDocument/2006/relationships/customXml" Target="../ink/ink4131.xml"/><Relationship Id="rId211" Type="http://schemas.openxmlformats.org/officeDocument/2006/relationships/image" Target="../media/image2880.png"/><Relationship Id="rId232" Type="http://schemas.openxmlformats.org/officeDocument/2006/relationships/customXml" Target="../ink/ink4154.xml"/><Relationship Id="rId253" Type="http://schemas.openxmlformats.org/officeDocument/2006/relationships/image" Target="../media/image2901.png"/><Relationship Id="rId27" Type="http://schemas.openxmlformats.org/officeDocument/2006/relationships/image" Target="../media/image2790.png"/><Relationship Id="rId48" Type="http://schemas.openxmlformats.org/officeDocument/2006/relationships/customXml" Target="../ink/ink4062.xml"/><Relationship Id="rId69" Type="http://schemas.openxmlformats.org/officeDocument/2006/relationships/image" Target="../media/image2811.png"/><Relationship Id="rId113" Type="http://schemas.openxmlformats.org/officeDocument/2006/relationships/image" Target="../media/image2831.png"/><Relationship Id="rId134" Type="http://schemas.openxmlformats.org/officeDocument/2006/relationships/customXml" Target="../ink/ink4105.xml"/><Relationship Id="rId80" Type="http://schemas.openxmlformats.org/officeDocument/2006/relationships/customXml" Target="../ink/ink4078.xml"/><Relationship Id="rId155" Type="http://schemas.openxmlformats.org/officeDocument/2006/relationships/image" Target="../media/image2852.png"/><Relationship Id="rId176" Type="http://schemas.openxmlformats.org/officeDocument/2006/relationships/customXml" Target="../ink/ink4126.xml"/><Relationship Id="rId197" Type="http://schemas.openxmlformats.org/officeDocument/2006/relationships/image" Target="../media/image2873.png"/><Relationship Id="rId201" Type="http://schemas.openxmlformats.org/officeDocument/2006/relationships/image" Target="../media/image2875.png"/><Relationship Id="rId222" Type="http://schemas.openxmlformats.org/officeDocument/2006/relationships/customXml" Target="../ink/ink4149.xml"/><Relationship Id="rId243" Type="http://schemas.openxmlformats.org/officeDocument/2006/relationships/image" Target="../media/image2896.png"/><Relationship Id="rId17" Type="http://schemas.openxmlformats.org/officeDocument/2006/relationships/image" Target="../media/image2785.png"/><Relationship Id="rId38" Type="http://schemas.openxmlformats.org/officeDocument/2006/relationships/customXml" Target="../ink/ink4057.xml"/><Relationship Id="rId59" Type="http://schemas.openxmlformats.org/officeDocument/2006/relationships/image" Target="../media/image2806.png"/><Relationship Id="rId103" Type="http://schemas.openxmlformats.org/officeDocument/2006/relationships/image" Target="../media/image2828.png"/><Relationship Id="rId124" Type="http://schemas.openxmlformats.org/officeDocument/2006/relationships/customXml" Target="../ink/ink4100.xml"/><Relationship Id="rId70" Type="http://schemas.openxmlformats.org/officeDocument/2006/relationships/customXml" Target="../ink/ink4073.xml"/><Relationship Id="rId91" Type="http://schemas.openxmlformats.org/officeDocument/2006/relationships/image" Target="../media/image2822.png"/><Relationship Id="rId145" Type="http://schemas.openxmlformats.org/officeDocument/2006/relationships/image" Target="../media/image2847.png"/><Relationship Id="rId166" Type="http://schemas.openxmlformats.org/officeDocument/2006/relationships/customXml" Target="../ink/ink4121.xml"/><Relationship Id="rId187" Type="http://schemas.openxmlformats.org/officeDocument/2006/relationships/image" Target="../media/image2868.png"/><Relationship Id="rId1" Type="http://schemas.openxmlformats.org/officeDocument/2006/relationships/slideLayout" Target="../slideLayouts/slideLayout3.xml"/><Relationship Id="rId212" Type="http://schemas.openxmlformats.org/officeDocument/2006/relationships/customXml" Target="../ink/ink4144.xml"/><Relationship Id="rId233" Type="http://schemas.openxmlformats.org/officeDocument/2006/relationships/image" Target="../media/image2891.png"/><Relationship Id="rId254" Type="http://schemas.openxmlformats.org/officeDocument/2006/relationships/customXml" Target="../ink/ink4165.xml"/><Relationship Id="rId28" Type="http://schemas.openxmlformats.org/officeDocument/2006/relationships/customXml" Target="../ink/ink4052.xml"/><Relationship Id="rId49" Type="http://schemas.openxmlformats.org/officeDocument/2006/relationships/image" Target="../media/image2801.png"/><Relationship Id="rId114" Type="http://schemas.openxmlformats.org/officeDocument/2006/relationships/customXml" Target="../ink/ink4095.xml"/><Relationship Id="rId60" Type="http://schemas.openxmlformats.org/officeDocument/2006/relationships/customXml" Target="../ink/ink4068.xml"/><Relationship Id="rId81" Type="http://schemas.openxmlformats.org/officeDocument/2006/relationships/image" Target="../media/image2817.png"/><Relationship Id="rId135" Type="http://schemas.openxmlformats.org/officeDocument/2006/relationships/image" Target="../media/image2842.png"/><Relationship Id="rId156" Type="http://schemas.openxmlformats.org/officeDocument/2006/relationships/customXml" Target="../ink/ink4116.xml"/><Relationship Id="rId177" Type="http://schemas.openxmlformats.org/officeDocument/2006/relationships/image" Target="../media/image2863.png"/><Relationship Id="rId198" Type="http://schemas.openxmlformats.org/officeDocument/2006/relationships/customXml" Target="../ink/ink4137.xml"/><Relationship Id="rId202" Type="http://schemas.openxmlformats.org/officeDocument/2006/relationships/customXml" Target="../ink/ink4139.xml"/><Relationship Id="rId223" Type="http://schemas.openxmlformats.org/officeDocument/2006/relationships/image" Target="../media/image2886.png"/><Relationship Id="rId244" Type="http://schemas.openxmlformats.org/officeDocument/2006/relationships/customXml" Target="../ink/ink4160.xml"/><Relationship Id="rId18" Type="http://schemas.openxmlformats.org/officeDocument/2006/relationships/customXml" Target="../ink/ink4047.xml"/><Relationship Id="rId39" Type="http://schemas.openxmlformats.org/officeDocument/2006/relationships/image" Target="../media/image2796.png"/><Relationship Id="rId50" Type="http://schemas.openxmlformats.org/officeDocument/2006/relationships/customXml" Target="../ink/ink4063.xml"/><Relationship Id="rId104" Type="http://schemas.openxmlformats.org/officeDocument/2006/relationships/customXml" Target="../ink/ink4090.xml"/><Relationship Id="rId125" Type="http://schemas.openxmlformats.org/officeDocument/2006/relationships/image" Target="../media/image2837.png"/><Relationship Id="rId146" Type="http://schemas.openxmlformats.org/officeDocument/2006/relationships/customXml" Target="../ink/ink4111.xml"/><Relationship Id="rId167" Type="http://schemas.openxmlformats.org/officeDocument/2006/relationships/image" Target="../media/image2858.png"/><Relationship Id="rId188" Type="http://schemas.openxmlformats.org/officeDocument/2006/relationships/customXml" Target="../ink/ink4132.xml"/><Relationship Id="rId71" Type="http://schemas.openxmlformats.org/officeDocument/2006/relationships/image" Target="../media/image2812.png"/><Relationship Id="rId92" Type="http://schemas.openxmlformats.org/officeDocument/2006/relationships/customXml" Target="../ink/ink4084.xml"/><Relationship Id="rId213" Type="http://schemas.openxmlformats.org/officeDocument/2006/relationships/image" Target="../media/image2881.png"/><Relationship Id="rId234" Type="http://schemas.openxmlformats.org/officeDocument/2006/relationships/customXml" Target="../ink/ink4155.xml"/><Relationship Id="rId2" Type="http://schemas.openxmlformats.org/officeDocument/2006/relationships/customXml" Target="../ink/ink4039.xml"/><Relationship Id="rId29" Type="http://schemas.openxmlformats.org/officeDocument/2006/relationships/image" Target="../media/image2791.png"/><Relationship Id="rId255" Type="http://schemas.openxmlformats.org/officeDocument/2006/relationships/image" Target="../media/image2902.png"/><Relationship Id="rId40" Type="http://schemas.openxmlformats.org/officeDocument/2006/relationships/customXml" Target="../ink/ink4058.xml"/><Relationship Id="rId115" Type="http://schemas.openxmlformats.org/officeDocument/2006/relationships/image" Target="../media/image2832.png"/><Relationship Id="rId136" Type="http://schemas.openxmlformats.org/officeDocument/2006/relationships/customXml" Target="../ink/ink4106.xml"/><Relationship Id="rId157" Type="http://schemas.openxmlformats.org/officeDocument/2006/relationships/image" Target="../media/image2853.png"/><Relationship Id="rId178" Type="http://schemas.openxmlformats.org/officeDocument/2006/relationships/customXml" Target="../ink/ink4127.xml"/><Relationship Id="rId61" Type="http://schemas.openxmlformats.org/officeDocument/2006/relationships/image" Target="../media/image2807.png"/><Relationship Id="rId82" Type="http://schemas.openxmlformats.org/officeDocument/2006/relationships/customXml" Target="../ink/ink4079.xml"/><Relationship Id="rId199" Type="http://schemas.openxmlformats.org/officeDocument/2006/relationships/image" Target="../media/image2874.png"/><Relationship Id="rId203" Type="http://schemas.openxmlformats.org/officeDocument/2006/relationships/image" Target="../media/image2876.png"/><Relationship Id="rId19" Type="http://schemas.openxmlformats.org/officeDocument/2006/relationships/image" Target="../media/image2786.png"/><Relationship Id="rId224" Type="http://schemas.openxmlformats.org/officeDocument/2006/relationships/customXml" Target="../ink/ink4150.xml"/><Relationship Id="rId245" Type="http://schemas.openxmlformats.org/officeDocument/2006/relationships/image" Target="../media/image2897.png"/><Relationship Id="rId30" Type="http://schemas.openxmlformats.org/officeDocument/2006/relationships/customXml" Target="../ink/ink4053.xml"/><Relationship Id="rId105" Type="http://schemas.openxmlformats.org/officeDocument/2006/relationships/image" Target="../media/image1677.png"/><Relationship Id="rId126" Type="http://schemas.openxmlformats.org/officeDocument/2006/relationships/customXml" Target="../ink/ink4101.xml"/><Relationship Id="rId147" Type="http://schemas.openxmlformats.org/officeDocument/2006/relationships/image" Target="../media/image2848.png"/><Relationship Id="rId168" Type="http://schemas.openxmlformats.org/officeDocument/2006/relationships/customXml" Target="../ink/ink4122.xml"/><Relationship Id="rId51" Type="http://schemas.openxmlformats.org/officeDocument/2006/relationships/image" Target="../media/image2802.png"/><Relationship Id="rId72" Type="http://schemas.openxmlformats.org/officeDocument/2006/relationships/customXml" Target="../ink/ink4074.xml"/><Relationship Id="rId93" Type="http://schemas.openxmlformats.org/officeDocument/2006/relationships/image" Target="../media/image2823.png"/><Relationship Id="rId189" Type="http://schemas.openxmlformats.org/officeDocument/2006/relationships/image" Target="../media/image2869.png"/><Relationship Id="rId3" Type="http://schemas.openxmlformats.org/officeDocument/2006/relationships/image" Target="../media/image2778.png"/><Relationship Id="rId214" Type="http://schemas.openxmlformats.org/officeDocument/2006/relationships/customXml" Target="../ink/ink4145.xml"/><Relationship Id="rId235" Type="http://schemas.openxmlformats.org/officeDocument/2006/relationships/image" Target="../media/image2892.png"/><Relationship Id="rId256" Type="http://schemas.openxmlformats.org/officeDocument/2006/relationships/customXml" Target="../ink/ink4166.xml"/><Relationship Id="rId116" Type="http://schemas.openxmlformats.org/officeDocument/2006/relationships/customXml" Target="../ink/ink4096.xml"/><Relationship Id="rId137" Type="http://schemas.openxmlformats.org/officeDocument/2006/relationships/image" Target="../media/image2843.png"/><Relationship Id="rId158" Type="http://schemas.openxmlformats.org/officeDocument/2006/relationships/customXml" Target="../ink/ink4117.xml"/><Relationship Id="rId20" Type="http://schemas.openxmlformats.org/officeDocument/2006/relationships/customXml" Target="../ink/ink4048.xml"/><Relationship Id="rId41" Type="http://schemas.openxmlformats.org/officeDocument/2006/relationships/image" Target="../media/image2797.png"/><Relationship Id="rId62" Type="http://schemas.openxmlformats.org/officeDocument/2006/relationships/customXml" Target="../ink/ink4069.xml"/><Relationship Id="rId83" Type="http://schemas.openxmlformats.org/officeDocument/2006/relationships/image" Target="../media/image2818.png"/><Relationship Id="rId179" Type="http://schemas.openxmlformats.org/officeDocument/2006/relationships/image" Target="../media/image2864.png"/><Relationship Id="rId190" Type="http://schemas.openxmlformats.org/officeDocument/2006/relationships/customXml" Target="../ink/ink4133.xml"/><Relationship Id="rId204" Type="http://schemas.openxmlformats.org/officeDocument/2006/relationships/customXml" Target="../ink/ink4140.xml"/><Relationship Id="rId225" Type="http://schemas.openxmlformats.org/officeDocument/2006/relationships/image" Target="../media/image2887.png"/><Relationship Id="rId246" Type="http://schemas.openxmlformats.org/officeDocument/2006/relationships/customXml" Target="../ink/ink4161.xml"/><Relationship Id="rId106" Type="http://schemas.openxmlformats.org/officeDocument/2006/relationships/customXml" Target="../ink/ink4091.xml"/><Relationship Id="rId127" Type="http://schemas.openxmlformats.org/officeDocument/2006/relationships/image" Target="../media/image2838.png"/><Relationship Id="rId10" Type="http://schemas.openxmlformats.org/officeDocument/2006/relationships/customXml" Target="../ink/ink4043.xml"/><Relationship Id="rId31" Type="http://schemas.openxmlformats.org/officeDocument/2006/relationships/image" Target="../media/image2792.png"/><Relationship Id="rId52" Type="http://schemas.openxmlformats.org/officeDocument/2006/relationships/customXml" Target="../ink/ink4064.xml"/><Relationship Id="rId73" Type="http://schemas.openxmlformats.org/officeDocument/2006/relationships/image" Target="../media/image2813.png"/><Relationship Id="rId94" Type="http://schemas.openxmlformats.org/officeDocument/2006/relationships/customXml" Target="../ink/ink4085.xml"/><Relationship Id="rId148" Type="http://schemas.openxmlformats.org/officeDocument/2006/relationships/customXml" Target="../ink/ink4112.xml"/><Relationship Id="rId169" Type="http://schemas.openxmlformats.org/officeDocument/2006/relationships/image" Target="../media/image2859.png"/><Relationship Id="rId4" Type="http://schemas.openxmlformats.org/officeDocument/2006/relationships/customXml" Target="../ink/ink4040.xml"/><Relationship Id="rId180" Type="http://schemas.openxmlformats.org/officeDocument/2006/relationships/customXml" Target="../ink/ink4128.xml"/><Relationship Id="rId215" Type="http://schemas.openxmlformats.org/officeDocument/2006/relationships/image" Target="../media/image2882.png"/><Relationship Id="rId236" Type="http://schemas.openxmlformats.org/officeDocument/2006/relationships/customXml" Target="../ink/ink4156.xml"/><Relationship Id="rId257" Type="http://schemas.openxmlformats.org/officeDocument/2006/relationships/image" Target="../media/image2903.png"/><Relationship Id="rId42" Type="http://schemas.openxmlformats.org/officeDocument/2006/relationships/customXml" Target="../ink/ink4059.xml"/><Relationship Id="rId84" Type="http://schemas.openxmlformats.org/officeDocument/2006/relationships/customXml" Target="../ink/ink4080.xml"/><Relationship Id="rId138" Type="http://schemas.openxmlformats.org/officeDocument/2006/relationships/customXml" Target="../ink/ink4107.xml"/></Relationships>
</file>

<file path=ppt/slides/_rels/slide41.xml.rels><?xml version="1.0" encoding="UTF-8" standalone="yes"?>
<Relationships xmlns="http://schemas.openxmlformats.org/package/2006/relationships"><Relationship Id="rId117" Type="http://schemas.openxmlformats.org/officeDocument/2006/relationships/image" Target="../media/image488.png"/><Relationship Id="rId21" Type="http://schemas.openxmlformats.org/officeDocument/2006/relationships/image" Target="../media/image2915.png"/><Relationship Id="rId324" Type="http://schemas.openxmlformats.org/officeDocument/2006/relationships/customXml" Target="../ink/ink4330.xml"/><Relationship Id="rId531" Type="http://schemas.openxmlformats.org/officeDocument/2006/relationships/image" Target="../media/image3164.png"/><Relationship Id="rId170" Type="http://schemas.openxmlformats.org/officeDocument/2006/relationships/customXml" Target="../ink/ink4253.xml"/><Relationship Id="rId268" Type="http://schemas.openxmlformats.org/officeDocument/2006/relationships/customXml" Target="../ink/ink4302.xml"/><Relationship Id="rId475" Type="http://schemas.openxmlformats.org/officeDocument/2006/relationships/image" Target="../media/image3136.png"/><Relationship Id="rId32" Type="http://schemas.openxmlformats.org/officeDocument/2006/relationships/customXml" Target="../ink/ink4184.xml"/><Relationship Id="rId128" Type="http://schemas.openxmlformats.org/officeDocument/2006/relationships/customXml" Target="../ink/ink4232.xml"/><Relationship Id="rId335" Type="http://schemas.openxmlformats.org/officeDocument/2006/relationships/image" Target="../media/image3067.png"/><Relationship Id="rId542" Type="http://schemas.openxmlformats.org/officeDocument/2006/relationships/customXml" Target="../ink/ink4439.xml"/><Relationship Id="rId181" Type="http://schemas.openxmlformats.org/officeDocument/2006/relationships/image" Target="../media/image2993.png"/><Relationship Id="rId402" Type="http://schemas.openxmlformats.org/officeDocument/2006/relationships/customXml" Target="../ink/ink4369.xml"/><Relationship Id="rId279" Type="http://schemas.openxmlformats.org/officeDocument/2006/relationships/image" Target="../media/image3040.png"/><Relationship Id="rId486" Type="http://schemas.openxmlformats.org/officeDocument/2006/relationships/customXml" Target="../ink/ink4411.xml"/><Relationship Id="rId43" Type="http://schemas.openxmlformats.org/officeDocument/2006/relationships/image" Target="../media/image2926.png"/><Relationship Id="rId139" Type="http://schemas.openxmlformats.org/officeDocument/2006/relationships/image" Target="../media/image2973.png"/><Relationship Id="rId346" Type="http://schemas.openxmlformats.org/officeDocument/2006/relationships/customXml" Target="../ink/ink4341.xml"/><Relationship Id="rId553" Type="http://schemas.openxmlformats.org/officeDocument/2006/relationships/image" Target="../media/image3175.png"/><Relationship Id="rId192" Type="http://schemas.openxmlformats.org/officeDocument/2006/relationships/customXml" Target="../ink/ink4264.xml"/><Relationship Id="rId206" Type="http://schemas.openxmlformats.org/officeDocument/2006/relationships/customXml" Target="../ink/ink4271.xml"/><Relationship Id="rId413" Type="http://schemas.openxmlformats.org/officeDocument/2006/relationships/image" Target="../media/image3106.png"/><Relationship Id="rId497" Type="http://schemas.openxmlformats.org/officeDocument/2006/relationships/image" Target="../media/image3147.png"/><Relationship Id="rId357" Type="http://schemas.openxmlformats.org/officeDocument/2006/relationships/image" Target="../media/image3078.png"/><Relationship Id="rId54" Type="http://schemas.openxmlformats.org/officeDocument/2006/relationships/customXml" Target="../ink/ink4195.xml"/><Relationship Id="rId96" Type="http://schemas.openxmlformats.org/officeDocument/2006/relationships/customXml" Target="../ink/ink4216.xml"/><Relationship Id="rId161" Type="http://schemas.openxmlformats.org/officeDocument/2006/relationships/image" Target="../media/image2984.png"/><Relationship Id="rId217" Type="http://schemas.openxmlformats.org/officeDocument/2006/relationships/image" Target="../media/image3011.png"/><Relationship Id="rId399" Type="http://schemas.openxmlformats.org/officeDocument/2006/relationships/image" Target="../media/image3099.png"/><Relationship Id="rId259" Type="http://schemas.openxmlformats.org/officeDocument/2006/relationships/image" Target="../media/image3030.png"/><Relationship Id="rId424" Type="http://schemas.openxmlformats.org/officeDocument/2006/relationships/customXml" Target="../ink/ink4380.xml"/><Relationship Id="rId466" Type="http://schemas.openxmlformats.org/officeDocument/2006/relationships/customXml" Target="../ink/ink4401.xml"/><Relationship Id="rId23" Type="http://schemas.openxmlformats.org/officeDocument/2006/relationships/image" Target="../media/image2916.png"/><Relationship Id="rId119" Type="http://schemas.openxmlformats.org/officeDocument/2006/relationships/image" Target="../media/image2963.png"/><Relationship Id="rId270" Type="http://schemas.openxmlformats.org/officeDocument/2006/relationships/customXml" Target="../ink/ink4303.xml"/><Relationship Id="rId326" Type="http://schemas.openxmlformats.org/officeDocument/2006/relationships/customXml" Target="../ink/ink4331.xml"/><Relationship Id="rId533" Type="http://schemas.openxmlformats.org/officeDocument/2006/relationships/image" Target="../media/image3165.png"/><Relationship Id="rId65" Type="http://schemas.openxmlformats.org/officeDocument/2006/relationships/image" Target="../media/image2937.png"/><Relationship Id="rId130" Type="http://schemas.openxmlformats.org/officeDocument/2006/relationships/customXml" Target="../ink/ink4233.xml"/><Relationship Id="rId368" Type="http://schemas.openxmlformats.org/officeDocument/2006/relationships/customXml" Target="../ink/ink4352.xml"/><Relationship Id="rId172" Type="http://schemas.openxmlformats.org/officeDocument/2006/relationships/customXml" Target="../ink/ink4254.xml"/><Relationship Id="rId228" Type="http://schemas.openxmlformats.org/officeDocument/2006/relationships/customXml" Target="../ink/ink4282.xml"/><Relationship Id="rId435" Type="http://schemas.openxmlformats.org/officeDocument/2006/relationships/image" Target="../media/image3117.png"/><Relationship Id="rId477" Type="http://schemas.openxmlformats.org/officeDocument/2006/relationships/image" Target="../media/image3137.png"/><Relationship Id="rId281" Type="http://schemas.openxmlformats.org/officeDocument/2006/relationships/image" Target="../media/image896.png"/><Relationship Id="rId337" Type="http://schemas.openxmlformats.org/officeDocument/2006/relationships/image" Target="../media/image3068.png"/><Relationship Id="rId502" Type="http://schemas.openxmlformats.org/officeDocument/2006/relationships/customXml" Target="../ink/ink4419.xml"/><Relationship Id="rId34" Type="http://schemas.openxmlformats.org/officeDocument/2006/relationships/customXml" Target="../ink/ink4185.xml"/><Relationship Id="rId76" Type="http://schemas.openxmlformats.org/officeDocument/2006/relationships/customXml" Target="../ink/ink4206.xml"/><Relationship Id="rId141" Type="http://schemas.openxmlformats.org/officeDocument/2006/relationships/image" Target="../media/image2974.png"/><Relationship Id="rId379" Type="http://schemas.openxmlformats.org/officeDocument/2006/relationships/image" Target="../media/image3089.png"/><Relationship Id="rId544" Type="http://schemas.openxmlformats.org/officeDocument/2006/relationships/customXml" Target="../ink/ink4440.xml"/><Relationship Id="rId7" Type="http://schemas.openxmlformats.org/officeDocument/2006/relationships/image" Target="../media/image2908.png"/><Relationship Id="rId183" Type="http://schemas.openxmlformats.org/officeDocument/2006/relationships/image" Target="../media/image2994.png"/><Relationship Id="rId239" Type="http://schemas.openxmlformats.org/officeDocument/2006/relationships/image" Target="../media/image3021.png"/><Relationship Id="rId390" Type="http://schemas.openxmlformats.org/officeDocument/2006/relationships/customXml" Target="../ink/ink4363.xml"/><Relationship Id="rId404" Type="http://schemas.openxmlformats.org/officeDocument/2006/relationships/customXml" Target="../ink/ink4370.xml"/><Relationship Id="rId446" Type="http://schemas.openxmlformats.org/officeDocument/2006/relationships/customXml" Target="../ink/ink4391.xml"/><Relationship Id="rId250" Type="http://schemas.openxmlformats.org/officeDocument/2006/relationships/customXml" Target="../ink/ink4293.xml"/><Relationship Id="rId292" Type="http://schemas.openxmlformats.org/officeDocument/2006/relationships/customXml" Target="../ink/ink4314.xml"/><Relationship Id="rId306" Type="http://schemas.openxmlformats.org/officeDocument/2006/relationships/customXml" Target="../ink/ink4321.xml"/><Relationship Id="rId488" Type="http://schemas.openxmlformats.org/officeDocument/2006/relationships/customXml" Target="../ink/ink4412.xml"/><Relationship Id="rId45" Type="http://schemas.openxmlformats.org/officeDocument/2006/relationships/image" Target="../media/image2927.png"/><Relationship Id="rId87" Type="http://schemas.openxmlformats.org/officeDocument/2006/relationships/image" Target="../media/image2948.png"/><Relationship Id="rId110" Type="http://schemas.openxmlformats.org/officeDocument/2006/relationships/customXml" Target="../ink/ink4223.xml"/><Relationship Id="rId348" Type="http://schemas.openxmlformats.org/officeDocument/2006/relationships/customXml" Target="../ink/ink4342.xml"/><Relationship Id="rId513" Type="http://schemas.openxmlformats.org/officeDocument/2006/relationships/image" Target="../media/image3155.png"/><Relationship Id="rId152" Type="http://schemas.openxmlformats.org/officeDocument/2006/relationships/customXml" Target="../ink/ink4244.xml"/><Relationship Id="rId194" Type="http://schemas.openxmlformats.org/officeDocument/2006/relationships/customXml" Target="../ink/ink4265.xml"/><Relationship Id="rId208" Type="http://schemas.openxmlformats.org/officeDocument/2006/relationships/customXml" Target="../ink/ink4272.xml"/><Relationship Id="rId415" Type="http://schemas.openxmlformats.org/officeDocument/2006/relationships/image" Target="../media/image3107.png"/><Relationship Id="rId457" Type="http://schemas.openxmlformats.org/officeDocument/2006/relationships/image" Target="../media/image3127.png"/><Relationship Id="rId261" Type="http://schemas.openxmlformats.org/officeDocument/2006/relationships/image" Target="../media/image3031.png"/><Relationship Id="rId499" Type="http://schemas.openxmlformats.org/officeDocument/2006/relationships/image" Target="../media/image3148.png"/><Relationship Id="rId14" Type="http://schemas.openxmlformats.org/officeDocument/2006/relationships/customXml" Target="../ink/ink4175.xml"/><Relationship Id="rId56" Type="http://schemas.openxmlformats.org/officeDocument/2006/relationships/customXml" Target="../ink/ink4196.xml"/><Relationship Id="rId317" Type="http://schemas.openxmlformats.org/officeDocument/2006/relationships/image" Target="../media/image3058.png"/><Relationship Id="rId359" Type="http://schemas.openxmlformats.org/officeDocument/2006/relationships/image" Target="../media/image3079.png"/><Relationship Id="rId524" Type="http://schemas.openxmlformats.org/officeDocument/2006/relationships/customXml" Target="../ink/ink4430.xml"/><Relationship Id="rId98" Type="http://schemas.openxmlformats.org/officeDocument/2006/relationships/customXml" Target="../ink/ink4217.xml"/><Relationship Id="rId121" Type="http://schemas.openxmlformats.org/officeDocument/2006/relationships/image" Target="../media/image2964.png"/><Relationship Id="rId163" Type="http://schemas.openxmlformats.org/officeDocument/2006/relationships/image" Target="../media/image2985.png"/><Relationship Id="rId219" Type="http://schemas.openxmlformats.org/officeDocument/2006/relationships/image" Target="../media/image3012.png"/><Relationship Id="rId370" Type="http://schemas.openxmlformats.org/officeDocument/2006/relationships/customXml" Target="../ink/ink4353.xml"/><Relationship Id="rId426" Type="http://schemas.openxmlformats.org/officeDocument/2006/relationships/customXml" Target="../ink/ink4381.xml"/><Relationship Id="rId230" Type="http://schemas.openxmlformats.org/officeDocument/2006/relationships/customXml" Target="../ink/ink4283.xml"/><Relationship Id="rId468" Type="http://schemas.openxmlformats.org/officeDocument/2006/relationships/customXml" Target="../ink/ink4402.xml"/><Relationship Id="rId25" Type="http://schemas.openxmlformats.org/officeDocument/2006/relationships/image" Target="../media/image2917.png"/><Relationship Id="rId67" Type="http://schemas.openxmlformats.org/officeDocument/2006/relationships/image" Target="../media/image2938.png"/><Relationship Id="rId272" Type="http://schemas.openxmlformats.org/officeDocument/2006/relationships/customXml" Target="../ink/ink4304.xml"/><Relationship Id="rId328" Type="http://schemas.openxmlformats.org/officeDocument/2006/relationships/customXml" Target="../ink/ink4332.xml"/><Relationship Id="rId535" Type="http://schemas.openxmlformats.org/officeDocument/2006/relationships/image" Target="../media/image3166.png"/><Relationship Id="rId132" Type="http://schemas.openxmlformats.org/officeDocument/2006/relationships/customXml" Target="../ink/ink4234.xml"/><Relationship Id="rId174" Type="http://schemas.openxmlformats.org/officeDocument/2006/relationships/customXml" Target="../ink/ink4255.xml"/><Relationship Id="rId381" Type="http://schemas.openxmlformats.org/officeDocument/2006/relationships/image" Target="../media/image3090.png"/><Relationship Id="rId241" Type="http://schemas.openxmlformats.org/officeDocument/2006/relationships/image" Target="../media/image3022.png"/><Relationship Id="rId437" Type="http://schemas.openxmlformats.org/officeDocument/2006/relationships/image" Target="../media/image3118.png"/><Relationship Id="rId479" Type="http://schemas.openxmlformats.org/officeDocument/2006/relationships/image" Target="../media/image3138.png"/><Relationship Id="rId36" Type="http://schemas.openxmlformats.org/officeDocument/2006/relationships/customXml" Target="../ink/ink4186.xml"/><Relationship Id="rId283" Type="http://schemas.openxmlformats.org/officeDocument/2006/relationships/image" Target="../media/image3041.png"/><Relationship Id="rId339" Type="http://schemas.openxmlformats.org/officeDocument/2006/relationships/image" Target="../media/image3069.png"/><Relationship Id="rId490" Type="http://schemas.openxmlformats.org/officeDocument/2006/relationships/customXml" Target="../ink/ink4413.xml"/><Relationship Id="rId504" Type="http://schemas.openxmlformats.org/officeDocument/2006/relationships/customXml" Target="../ink/ink4420.xml"/><Relationship Id="rId546" Type="http://schemas.openxmlformats.org/officeDocument/2006/relationships/customXml" Target="../ink/ink4441.xml"/><Relationship Id="rId78" Type="http://schemas.openxmlformats.org/officeDocument/2006/relationships/customXml" Target="../ink/ink4207.xml"/><Relationship Id="rId101" Type="http://schemas.openxmlformats.org/officeDocument/2006/relationships/image" Target="../media/image2955.png"/><Relationship Id="rId143" Type="http://schemas.openxmlformats.org/officeDocument/2006/relationships/image" Target="../media/image2975.png"/><Relationship Id="rId185" Type="http://schemas.openxmlformats.org/officeDocument/2006/relationships/image" Target="../media/image2995.png"/><Relationship Id="rId350" Type="http://schemas.openxmlformats.org/officeDocument/2006/relationships/customXml" Target="../ink/ink4343.xml"/><Relationship Id="rId406" Type="http://schemas.openxmlformats.org/officeDocument/2006/relationships/customXml" Target="../ink/ink4371.xml"/><Relationship Id="rId9" Type="http://schemas.openxmlformats.org/officeDocument/2006/relationships/image" Target="../media/image2909.png"/><Relationship Id="rId210" Type="http://schemas.openxmlformats.org/officeDocument/2006/relationships/customXml" Target="../ink/ink4273.xml"/><Relationship Id="rId392" Type="http://schemas.openxmlformats.org/officeDocument/2006/relationships/customXml" Target="../ink/ink4364.xml"/><Relationship Id="rId448" Type="http://schemas.openxmlformats.org/officeDocument/2006/relationships/customXml" Target="../ink/ink4392.xml"/><Relationship Id="rId252" Type="http://schemas.openxmlformats.org/officeDocument/2006/relationships/customXml" Target="../ink/ink4294.xml"/><Relationship Id="rId294" Type="http://schemas.openxmlformats.org/officeDocument/2006/relationships/customXml" Target="../ink/ink4315.xml"/><Relationship Id="rId308" Type="http://schemas.openxmlformats.org/officeDocument/2006/relationships/customXml" Target="../ink/ink4322.xml"/><Relationship Id="rId515" Type="http://schemas.openxmlformats.org/officeDocument/2006/relationships/image" Target="../media/image3156.png"/><Relationship Id="rId47" Type="http://schemas.openxmlformats.org/officeDocument/2006/relationships/image" Target="../media/image2928.png"/><Relationship Id="rId89" Type="http://schemas.openxmlformats.org/officeDocument/2006/relationships/image" Target="../media/image2949.png"/><Relationship Id="rId112" Type="http://schemas.openxmlformats.org/officeDocument/2006/relationships/customXml" Target="../ink/ink4224.xml"/><Relationship Id="rId154" Type="http://schemas.openxmlformats.org/officeDocument/2006/relationships/customXml" Target="../ink/ink4245.xml"/><Relationship Id="rId361" Type="http://schemas.openxmlformats.org/officeDocument/2006/relationships/image" Target="../media/image3080.png"/><Relationship Id="rId196" Type="http://schemas.openxmlformats.org/officeDocument/2006/relationships/customXml" Target="../ink/ink4266.xml"/><Relationship Id="rId417" Type="http://schemas.openxmlformats.org/officeDocument/2006/relationships/image" Target="../media/image3108.png"/><Relationship Id="rId459" Type="http://schemas.openxmlformats.org/officeDocument/2006/relationships/image" Target="../media/image3128.png"/><Relationship Id="rId16" Type="http://schemas.openxmlformats.org/officeDocument/2006/relationships/customXml" Target="../ink/ink4176.xml"/><Relationship Id="rId221" Type="http://schemas.openxmlformats.org/officeDocument/2006/relationships/image" Target="../media/image1318.png"/><Relationship Id="rId263" Type="http://schemas.openxmlformats.org/officeDocument/2006/relationships/image" Target="../media/image3032.png"/><Relationship Id="rId319" Type="http://schemas.openxmlformats.org/officeDocument/2006/relationships/image" Target="../media/image3059.png"/><Relationship Id="rId470" Type="http://schemas.openxmlformats.org/officeDocument/2006/relationships/customXml" Target="../ink/ink4403.xml"/><Relationship Id="rId526" Type="http://schemas.openxmlformats.org/officeDocument/2006/relationships/customXml" Target="../ink/ink4431.xml"/><Relationship Id="rId58" Type="http://schemas.openxmlformats.org/officeDocument/2006/relationships/customXml" Target="../ink/ink4197.xml"/><Relationship Id="rId123" Type="http://schemas.openxmlformats.org/officeDocument/2006/relationships/image" Target="../media/image2965.png"/><Relationship Id="rId330" Type="http://schemas.openxmlformats.org/officeDocument/2006/relationships/customXml" Target="../ink/ink4333.xml"/><Relationship Id="rId165" Type="http://schemas.openxmlformats.org/officeDocument/2006/relationships/image" Target="../media/image2986.png"/><Relationship Id="rId372" Type="http://schemas.openxmlformats.org/officeDocument/2006/relationships/customXml" Target="../ink/ink4354.xml"/><Relationship Id="rId428" Type="http://schemas.openxmlformats.org/officeDocument/2006/relationships/customXml" Target="../ink/ink4382.xml"/><Relationship Id="rId232" Type="http://schemas.openxmlformats.org/officeDocument/2006/relationships/customXml" Target="../ink/ink4284.xml"/><Relationship Id="rId274" Type="http://schemas.openxmlformats.org/officeDocument/2006/relationships/customXml" Target="../ink/ink4305.xml"/><Relationship Id="rId481" Type="http://schemas.openxmlformats.org/officeDocument/2006/relationships/image" Target="../media/image3139.png"/><Relationship Id="rId27" Type="http://schemas.openxmlformats.org/officeDocument/2006/relationships/image" Target="../media/image2918.png"/><Relationship Id="rId69" Type="http://schemas.openxmlformats.org/officeDocument/2006/relationships/image" Target="../media/image2939.png"/><Relationship Id="rId134" Type="http://schemas.openxmlformats.org/officeDocument/2006/relationships/customXml" Target="../ink/ink4235.xml"/><Relationship Id="rId537" Type="http://schemas.openxmlformats.org/officeDocument/2006/relationships/image" Target="../media/image3167.png"/><Relationship Id="rId80" Type="http://schemas.openxmlformats.org/officeDocument/2006/relationships/customXml" Target="../ink/ink4208.xml"/><Relationship Id="rId176" Type="http://schemas.openxmlformats.org/officeDocument/2006/relationships/customXml" Target="../ink/ink4256.xml"/><Relationship Id="rId341" Type="http://schemas.openxmlformats.org/officeDocument/2006/relationships/image" Target="../media/image3070.png"/><Relationship Id="rId383" Type="http://schemas.openxmlformats.org/officeDocument/2006/relationships/image" Target="../media/image3091.png"/><Relationship Id="rId439" Type="http://schemas.openxmlformats.org/officeDocument/2006/relationships/image" Target="../media/image3119.png"/><Relationship Id="rId201" Type="http://schemas.openxmlformats.org/officeDocument/2006/relationships/image" Target="../media/image3003.png"/><Relationship Id="rId243" Type="http://schemas.openxmlformats.org/officeDocument/2006/relationships/image" Target="../media/image3023.png"/><Relationship Id="rId285" Type="http://schemas.openxmlformats.org/officeDocument/2006/relationships/image" Target="../media/image3042.png"/><Relationship Id="rId450" Type="http://schemas.openxmlformats.org/officeDocument/2006/relationships/customXml" Target="../ink/ink4393.xml"/><Relationship Id="rId506" Type="http://schemas.openxmlformats.org/officeDocument/2006/relationships/customXml" Target="../ink/ink4421.xml"/><Relationship Id="rId38" Type="http://schemas.openxmlformats.org/officeDocument/2006/relationships/customXml" Target="../ink/ink4187.xml"/><Relationship Id="rId103" Type="http://schemas.openxmlformats.org/officeDocument/2006/relationships/image" Target="../media/image2956.png"/><Relationship Id="rId310" Type="http://schemas.openxmlformats.org/officeDocument/2006/relationships/customXml" Target="../ink/ink4323.xml"/><Relationship Id="rId492" Type="http://schemas.openxmlformats.org/officeDocument/2006/relationships/customXml" Target="../ink/ink4414.xml"/><Relationship Id="rId548" Type="http://schemas.openxmlformats.org/officeDocument/2006/relationships/customXml" Target="../ink/ink4442.xml"/><Relationship Id="rId91" Type="http://schemas.openxmlformats.org/officeDocument/2006/relationships/image" Target="../media/image2950.png"/><Relationship Id="rId145" Type="http://schemas.openxmlformats.org/officeDocument/2006/relationships/image" Target="../media/image2976.png"/><Relationship Id="rId187" Type="http://schemas.openxmlformats.org/officeDocument/2006/relationships/image" Target="../media/image2996.png"/><Relationship Id="rId352" Type="http://schemas.openxmlformats.org/officeDocument/2006/relationships/customXml" Target="../ink/ink4344.xml"/><Relationship Id="rId394" Type="http://schemas.openxmlformats.org/officeDocument/2006/relationships/customXml" Target="../ink/ink4365.xml"/><Relationship Id="rId408" Type="http://schemas.openxmlformats.org/officeDocument/2006/relationships/customXml" Target="../ink/ink4372.xml"/><Relationship Id="rId212" Type="http://schemas.openxmlformats.org/officeDocument/2006/relationships/customXml" Target="../ink/ink4274.xml"/><Relationship Id="rId254" Type="http://schemas.openxmlformats.org/officeDocument/2006/relationships/customXml" Target="../ink/ink4295.xml"/><Relationship Id="rId49" Type="http://schemas.openxmlformats.org/officeDocument/2006/relationships/image" Target="../media/image2929.png"/><Relationship Id="rId114" Type="http://schemas.openxmlformats.org/officeDocument/2006/relationships/customXml" Target="../ink/ink4225.xml"/><Relationship Id="rId296" Type="http://schemas.openxmlformats.org/officeDocument/2006/relationships/customXml" Target="../ink/ink4316.xml"/><Relationship Id="rId461" Type="http://schemas.openxmlformats.org/officeDocument/2006/relationships/image" Target="../media/image3129.png"/><Relationship Id="rId517" Type="http://schemas.openxmlformats.org/officeDocument/2006/relationships/image" Target="../media/image3157.png"/><Relationship Id="rId60" Type="http://schemas.openxmlformats.org/officeDocument/2006/relationships/customXml" Target="../ink/ink4198.xml"/><Relationship Id="rId156" Type="http://schemas.openxmlformats.org/officeDocument/2006/relationships/customXml" Target="../ink/ink4246.xml"/><Relationship Id="rId198" Type="http://schemas.openxmlformats.org/officeDocument/2006/relationships/customXml" Target="../ink/ink4267.xml"/><Relationship Id="rId321" Type="http://schemas.openxmlformats.org/officeDocument/2006/relationships/image" Target="../media/image3060.png"/><Relationship Id="rId363" Type="http://schemas.openxmlformats.org/officeDocument/2006/relationships/image" Target="../media/image3081.png"/><Relationship Id="rId419" Type="http://schemas.openxmlformats.org/officeDocument/2006/relationships/image" Target="../media/image3109.png"/><Relationship Id="rId223" Type="http://schemas.openxmlformats.org/officeDocument/2006/relationships/image" Target="../media/image3013.png"/><Relationship Id="rId430" Type="http://schemas.openxmlformats.org/officeDocument/2006/relationships/customXml" Target="../ink/ink4383.xml"/><Relationship Id="rId18" Type="http://schemas.openxmlformats.org/officeDocument/2006/relationships/customXml" Target="../ink/ink4177.xml"/><Relationship Id="rId265" Type="http://schemas.openxmlformats.org/officeDocument/2006/relationships/image" Target="../media/image3033.png"/><Relationship Id="rId472" Type="http://schemas.openxmlformats.org/officeDocument/2006/relationships/customXml" Target="../ink/ink4404.xml"/><Relationship Id="rId528" Type="http://schemas.openxmlformats.org/officeDocument/2006/relationships/customXml" Target="../ink/ink4432.xml"/><Relationship Id="rId125" Type="http://schemas.openxmlformats.org/officeDocument/2006/relationships/image" Target="../media/image2966.png"/><Relationship Id="rId167" Type="http://schemas.openxmlformats.org/officeDocument/2006/relationships/image" Target="../media/image2987.png"/><Relationship Id="rId332" Type="http://schemas.openxmlformats.org/officeDocument/2006/relationships/customXml" Target="../ink/ink4334.xml"/><Relationship Id="rId374" Type="http://schemas.openxmlformats.org/officeDocument/2006/relationships/customXml" Target="../ink/ink4355.xml"/><Relationship Id="rId71" Type="http://schemas.openxmlformats.org/officeDocument/2006/relationships/image" Target="../media/image2940.png"/><Relationship Id="rId234" Type="http://schemas.openxmlformats.org/officeDocument/2006/relationships/customXml" Target="../ink/ink4285.xml"/><Relationship Id="rId2" Type="http://schemas.openxmlformats.org/officeDocument/2006/relationships/customXml" Target="../ink/ink4169.xml"/><Relationship Id="rId29" Type="http://schemas.openxmlformats.org/officeDocument/2006/relationships/image" Target="../media/image2919.png"/><Relationship Id="rId276" Type="http://schemas.openxmlformats.org/officeDocument/2006/relationships/customXml" Target="../ink/ink4306.xml"/><Relationship Id="rId441" Type="http://schemas.openxmlformats.org/officeDocument/2006/relationships/image" Target="../media/image912.png"/><Relationship Id="rId483" Type="http://schemas.openxmlformats.org/officeDocument/2006/relationships/image" Target="../media/image3140.png"/><Relationship Id="rId539" Type="http://schemas.openxmlformats.org/officeDocument/2006/relationships/image" Target="../media/image3168.png"/><Relationship Id="rId40" Type="http://schemas.openxmlformats.org/officeDocument/2006/relationships/customXml" Target="../ink/ink4188.xml"/><Relationship Id="rId136" Type="http://schemas.openxmlformats.org/officeDocument/2006/relationships/customXml" Target="../ink/ink4236.xml"/><Relationship Id="rId178" Type="http://schemas.openxmlformats.org/officeDocument/2006/relationships/customXml" Target="../ink/ink4257.xml"/><Relationship Id="rId301" Type="http://schemas.openxmlformats.org/officeDocument/2006/relationships/image" Target="../media/image3050.png"/><Relationship Id="rId343" Type="http://schemas.openxmlformats.org/officeDocument/2006/relationships/image" Target="../media/image3071.png"/><Relationship Id="rId550" Type="http://schemas.openxmlformats.org/officeDocument/2006/relationships/customXml" Target="../ink/ink4443.xml"/><Relationship Id="rId82" Type="http://schemas.openxmlformats.org/officeDocument/2006/relationships/customXml" Target="../ink/ink4209.xml"/><Relationship Id="rId203" Type="http://schemas.openxmlformats.org/officeDocument/2006/relationships/image" Target="../media/image3004.png"/><Relationship Id="rId385" Type="http://schemas.openxmlformats.org/officeDocument/2006/relationships/image" Target="../media/image3092.png"/><Relationship Id="rId245" Type="http://schemas.openxmlformats.org/officeDocument/2006/relationships/image" Target="../media/image3024.png"/><Relationship Id="rId287" Type="http://schemas.openxmlformats.org/officeDocument/2006/relationships/image" Target="../media/image3043.png"/><Relationship Id="rId410" Type="http://schemas.openxmlformats.org/officeDocument/2006/relationships/customXml" Target="../ink/ink4373.xml"/><Relationship Id="rId452" Type="http://schemas.openxmlformats.org/officeDocument/2006/relationships/customXml" Target="../ink/ink4394.xml"/><Relationship Id="rId494" Type="http://schemas.openxmlformats.org/officeDocument/2006/relationships/customXml" Target="../ink/ink4415.xml"/><Relationship Id="rId508" Type="http://schemas.openxmlformats.org/officeDocument/2006/relationships/customXml" Target="../ink/ink4422.xml"/><Relationship Id="rId105" Type="http://schemas.openxmlformats.org/officeDocument/2006/relationships/image" Target="../media/image2957.png"/><Relationship Id="rId147" Type="http://schemas.openxmlformats.org/officeDocument/2006/relationships/image" Target="../media/image2977.png"/><Relationship Id="rId312" Type="http://schemas.openxmlformats.org/officeDocument/2006/relationships/customXml" Target="../ink/ink4324.xml"/><Relationship Id="rId354" Type="http://schemas.openxmlformats.org/officeDocument/2006/relationships/customXml" Target="../ink/ink4345.xml"/><Relationship Id="rId51" Type="http://schemas.openxmlformats.org/officeDocument/2006/relationships/image" Target="../media/image2930.png"/><Relationship Id="rId93" Type="http://schemas.openxmlformats.org/officeDocument/2006/relationships/image" Target="../media/image2951.png"/><Relationship Id="rId189" Type="http://schemas.openxmlformats.org/officeDocument/2006/relationships/image" Target="../media/image2997.png"/><Relationship Id="rId396" Type="http://schemas.openxmlformats.org/officeDocument/2006/relationships/customXml" Target="../ink/ink4366.xml"/><Relationship Id="rId214" Type="http://schemas.openxmlformats.org/officeDocument/2006/relationships/customXml" Target="../ink/ink4275.xml"/><Relationship Id="rId256" Type="http://schemas.openxmlformats.org/officeDocument/2006/relationships/customXml" Target="../ink/ink4296.xml"/><Relationship Id="rId298" Type="http://schemas.openxmlformats.org/officeDocument/2006/relationships/customXml" Target="../ink/ink4317.xml"/><Relationship Id="rId421" Type="http://schemas.openxmlformats.org/officeDocument/2006/relationships/image" Target="../media/image3110.png"/><Relationship Id="rId463" Type="http://schemas.openxmlformats.org/officeDocument/2006/relationships/image" Target="../media/image3130.png"/><Relationship Id="rId519" Type="http://schemas.openxmlformats.org/officeDocument/2006/relationships/image" Target="../media/image3158.png"/><Relationship Id="rId116" Type="http://schemas.openxmlformats.org/officeDocument/2006/relationships/customXml" Target="../ink/ink4226.xml"/><Relationship Id="rId158" Type="http://schemas.openxmlformats.org/officeDocument/2006/relationships/customXml" Target="../ink/ink4247.xml"/><Relationship Id="rId323" Type="http://schemas.openxmlformats.org/officeDocument/2006/relationships/image" Target="../media/image3061.png"/><Relationship Id="rId530" Type="http://schemas.openxmlformats.org/officeDocument/2006/relationships/customXml" Target="../ink/ink4433.xml"/><Relationship Id="rId20" Type="http://schemas.openxmlformats.org/officeDocument/2006/relationships/customXml" Target="../ink/ink4178.xml"/><Relationship Id="rId62" Type="http://schemas.openxmlformats.org/officeDocument/2006/relationships/customXml" Target="../ink/ink4199.xml"/><Relationship Id="rId365" Type="http://schemas.openxmlformats.org/officeDocument/2006/relationships/image" Target="../media/image3082.png"/><Relationship Id="rId225" Type="http://schemas.openxmlformats.org/officeDocument/2006/relationships/image" Target="../media/image3014.png"/><Relationship Id="rId267" Type="http://schemas.openxmlformats.org/officeDocument/2006/relationships/image" Target="../media/image3034.png"/><Relationship Id="rId432" Type="http://schemas.openxmlformats.org/officeDocument/2006/relationships/customXml" Target="../ink/ink4384.xml"/><Relationship Id="rId474" Type="http://schemas.openxmlformats.org/officeDocument/2006/relationships/customXml" Target="../ink/ink4405.xml"/><Relationship Id="rId127" Type="http://schemas.openxmlformats.org/officeDocument/2006/relationships/image" Target="../media/image2967.png"/><Relationship Id="rId31" Type="http://schemas.openxmlformats.org/officeDocument/2006/relationships/image" Target="../media/image2920.png"/><Relationship Id="rId73" Type="http://schemas.openxmlformats.org/officeDocument/2006/relationships/image" Target="../media/image2941.png"/><Relationship Id="rId169" Type="http://schemas.openxmlformats.org/officeDocument/2006/relationships/image" Target="../media/image2988.png"/><Relationship Id="rId334" Type="http://schemas.openxmlformats.org/officeDocument/2006/relationships/customXml" Target="../ink/ink4335.xml"/><Relationship Id="rId376" Type="http://schemas.openxmlformats.org/officeDocument/2006/relationships/customXml" Target="../ink/ink4356.xml"/><Relationship Id="rId541" Type="http://schemas.openxmlformats.org/officeDocument/2006/relationships/image" Target="../media/image3169.png"/><Relationship Id="rId4" Type="http://schemas.openxmlformats.org/officeDocument/2006/relationships/customXml" Target="../ink/ink4170.xml"/><Relationship Id="rId180" Type="http://schemas.openxmlformats.org/officeDocument/2006/relationships/customXml" Target="../ink/ink4258.xml"/><Relationship Id="rId236" Type="http://schemas.openxmlformats.org/officeDocument/2006/relationships/customXml" Target="../ink/ink4286.xml"/><Relationship Id="rId278" Type="http://schemas.openxmlformats.org/officeDocument/2006/relationships/customXml" Target="../ink/ink4307.xml"/><Relationship Id="rId401" Type="http://schemas.openxmlformats.org/officeDocument/2006/relationships/image" Target="../media/image3100.png"/><Relationship Id="rId443" Type="http://schemas.openxmlformats.org/officeDocument/2006/relationships/image" Target="../media/image3120.png"/><Relationship Id="rId303" Type="http://schemas.openxmlformats.org/officeDocument/2006/relationships/image" Target="../media/image3051.png"/><Relationship Id="rId485" Type="http://schemas.openxmlformats.org/officeDocument/2006/relationships/image" Target="../media/image3141.png"/><Relationship Id="rId42" Type="http://schemas.openxmlformats.org/officeDocument/2006/relationships/customXml" Target="../ink/ink4189.xml"/><Relationship Id="rId84" Type="http://schemas.openxmlformats.org/officeDocument/2006/relationships/customXml" Target="../ink/ink4210.xml"/><Relationship Id="rId138" Type="http://schemas.openxmlformats.org/officeDocument/2006/relationships/customXml" Target="../ink/ink4237.xml"/><Relationship Id="rId345" Type="http://schemas.openxmlformats.org/officeDocument/2006/relationships/image" Target="../media/image3072.png"/><Relationship Id="rId387" Type="http://schemas.openxmlformats.org/officeDocument/2006/relationships/image" Target="../media/image3093.png"/><Relationship Id="rId510" Type="http://schemas.openxmlformats.org/officeDocument/2006/relationships/customXml" Target="../ink/ink4423.xml"/><Relationship Id="rId552" Type="http://schemas.openxmlformats.org/officeDocument/2006/relationships/customXml" Target="../ink/ink4444.xml"/><Relationship Id="rId191" Type="http://schemas.openxmlformats.org/officeDocument/2006/relationships/image" Target="../media/image2998.png"/><Relationship Id="rId205" Type="http://schemas.openxmlformats.org/officeDocument/2006/relationships/image" Target="../media/image3005.png"/><Relationship Id="rId247" Type="http://schemas.openxmlformats.org/officeDocument/2006/relationships/image" Target="../media/image2230.png"/><Relationship Id="rId412" Type="http://schemas.openxmlformats.org/officeDocument/2006/relationships/customXml" Target="../ink/ink4374.xml"/><Relationship Id="rId107" Type="http://schemas.openxmlformats.org/officeDocument/2006/relationships/image" Target="../media/image2958.png"/><Relationship Id="rId289" Type="http://schemas.openxmlformats.org/officeDocument/2006/relationships/image" Target="../media/image3044.png"/><Relationship Id="rId454" Type="http://schemas.openxmlformats.org/officeDocument/2006/relationships/customXml" Target="../ink/ink4395.xml"/><Relationship Id="rId496" Type="http://schemas.openxmlformats.org/officeDocument/2006/relationships/customXml" Target="../ink/ink4416.xml"/><Relationship Id="rId11" Type="http://schemas.openxmlformats.org/officeDocument/2006/relationships/image" Target="../media/image2910.png"/><Relationship Id="rId53" Type="http://schemas.openxmlformats.org/officeDocument/2006/relationships/image" Target="../media/image2931.png"/><Relationship Id="rId149" Type="http://schemas.openxmlformats.org/officeDocument/2006/relationships/image" Target="../media/image2978.png"/><Relationship Id="rId314" Type="http://schemas.openxmlformats.org/officeDocument/2006/relationships/customXml" Target="../ink/ink4325.xml"/><Relationship Id="rId356" Type="http://schemas.openxmlformats.org/officeDocument/2006/relationships/customXml" Target="../ink/ink4346.xml"/><Relationship Id="rId398" Type="http://schemas.openxmlformats.org/officeDocument/2006/relationships/customXml" Target="../ink/ink4367.xml"/><Relationship Id="rId521" Type="http://schemas.openxmlformats.org/officeDocument/2006/relationships/image" Target="../media/image3159.png"/><Relationship Id="rId95" Type="http://schemas.openxmlformats.org/officeDocument/2006/relationships/image" Target="../media/image2952.png"/><Relationship Id="rId160" Type="http://schemas.openxmlformats.org/officeDocument/2006/relationships/customXml" Target="../ink/ink4248.xml"/><Relationship Id="rId216" Type="http://schemas.openxmlformats.org/officeDocument/2006/relationships/customXml" Target="../ink/ink4276.xml"/><Relationship Id="rId423" Type="http://schemas.openxmlformats.org/officeDocument/2006/relationships/image" Target="../media/image3111.png"/><Relationship Id="rId258" Type="http://schemas.openxmlformats.org/officeDocument/2006/relationships/customXml" Target="../ink/ink4297.xml"/><Relationship Id="rId465" Type="http://schemas.openxmlformats.org/officeDocument/2006/relationships/image" Target="../media/image3131.png"/><Relationship Id="rId22" Type="http://schemas.openxmlformats.org/officeDocument/2006/relationships/customXml" Target="../ink/ink4179.xml"/><Relationship Id="rId64" Type="http://schemas.openxmlformats.org/officeDocument/2006/relationships/customXml" Target="../ink/ink4200.xml"/><Relationship Id="rId118" Type="http://schemas.openxmlformats.org/officeDocument/2006/relationships/customXml" Target="../ink/ink4227.xml"/><Relationship Id="rId325" Type="http://schemas.openxmlformats.org/officeDocument/2006/relationships/image" Target="../media/image3062.png"/><Relationship Id="rId367" Type="http://schemas.openxmlformats.org/officeDocument/2006/relationships/image" Target="../media/image3083.png"/><Relationship Id="rId532" Type="http://schemas.openxmlformats.org/officeDocument/2006/relationships/customXml" Target="../ink/ink4434.xml"/><Relationship Id="rId171" Type="http://schemas.openxmlformats.org/officeDocument/2006/relationships/image" Target="../media/image2989.png"/><Relationship Id="rId227" Type="http://schemas.openxmlformats.org/officeDocument/2006/relationships/image" Target="../media/image3015.png"/><Relationship Id="rId269" Type="http://schemas.openxmlformats.org/officeDocument/2006/relationships/image" Target="../media/image3035.png"/><Relationship Id="rId434" Type="http://schemas.openxmlformats.org/officeDocument/2006/relationships/customXml" Target="../ink/ink4385.xml"/><Relationship Id="rId476" Type="http://schemas.openxmlformats.org/officeDocument/2006/relationships/customXml" Target="../ink/ink4406.xml"/><Relationship Id="rId33" Type="http://schemas.openxmlformats.org/officeDocument/2006/relationships/image" Target="../media/image2921.png"/><Relationship Id="rId129" Type="http://schemas.openxmlformats.org/officeDocument/2006/relationships/image" Target="../media/image2968.png"/><Relationship Id="rId280" Type="http://schemas.openxmlformats.org/officeDocument/2006/relationships/customXml" Target="../ink/ink4308.xml"/><Relationship Id="rId336" Type="http://schemas.openxmlformats.org/officeDocument/2006/relationships/customXml" Target="../ink/ink4336.xml"/><Relationship Id="rId501" Type="http://schemas.openxmlformats.org/officeDocument/2006/relationships/image" Target="../media/image3149.png"/><Relationship Id="rId543" Type="http://schemas.openxmlformats.org/officeDocument/2006/relationships/image" Target="../media/image3170.png"/><Relationship Id="rId75" Type="http://schemas.openxmlformats.org/officeDocument/2006/relationships/image" Target="../media/image2942.png"/><Relationship Id="rId140" Type="http://schemas.openxmlformats.org/officeDocument/2006/relationships/customXml" Target="../ink/ink4238.xml"/><Relationship Id="rId182" Type="http://schemas.openxmlformats.org/officeDocument/2006/relationships/customXml" Target="../ink/ink4259.xml"/><Relationship Id="rId378" Type="http://schemas.openxmlformats.org/officeDocument/2006/relationships/customXml" Target="../ink/ink4357.xml"/><Relationship Id="rId403" Type="http://schemas.openxmlformats.org/officeDocument/2006/relationships/image" Target="../media/image3101.png"/><Relationship Id="rId6" Type="http://schemas.openxmlformats.org/officeDocument/2006/relationships/customXml" Target="../ink/ink4171.xml"/><Relationship Id="rId238" Type="http://schemas.openxmlformats.org/officeDocument/2006/relationships/customXml" Target="../ink/ink4287.xml"/><Relationship Id="rId445" Type="http://schemas.openxmlformats.org/officeDocument/2006/relationships/image" Target="../media/image3121.png"/><Relationship Id="rId487" Type="http://schemas.openxmlformats.org/officeDocument/2006/relationships/image" Target="../media/image3142.png"/><Relationship Id="rId291" Type="http://schemas.openxmlformats.org/officeDocument/2006/relationships/image" Target="../media/image3045.png"/><Relationship Id="rId305" Type="http://schemas.openxmlformats.org/officeDocument/2006/relationships/image" Target="../media/image3052.png"/><Relationship Id="rId347" Type="http://schemas.openxmlformats.org/officeDocument/2006/relationships/image" Target="../media/image3073.png"/><Relationship Id="rId512" Type="http://schemas.openxmlformats.org/officeDocument/2006/relationships/customXml" Target="../ink/ink4424.xml"/><Relationship Id="rId44" Type="http://schemas.openxmlformats.org/officeDocument/2006/relationships/customXml" Target="../ink/ink4190.xml"/><Relationship Id="rId86" Type="http://schemas.openxmlformats.org/officeDocument/2006/relationships/customXml" Target="../ink/ink4211.xml"/><Relationship Id="rId151" Type="http://schemas.openxmlformats.org/officeDocument/2006/relationships/image" Target="../media/image2979.png"/><Relationship Id="rId389" Type="http://schemas.openxmlformats.org/officeDocument/2006/relationships/image" Target="../media/image3094.png"/><Relationship Id="rId193" Type="http://schemas.openxmlformats.org/officeDocument/2006/relationships/image" Target="../media/image2999.png"/><Relationship Id="rId207" Type="http://schemas.openxmlformats.org/officeDocument/2006/relationships/image" Target="../media/image3006.png"/><Relationship Id="rId249" Type="http://schemas.openxmlformats.org/officeDocument/2006/relationships/image" Target="../media/image3025.png"/><Relationship Id="rId414" Type="http://schemas.openxmlformats.org/officeDocument/2006/relationships/customXml" Target="../ink/ink4375.xml"/><Relationship Id="rId456" Type="http://schemas.openxmlformats.org/officeDocument/2006/relationships/customXml" Target="../ink/ink4396.xml"/><Relationship Id="rId498" Type="http://schemas.openxmlformats.org/officeDocument/2006/relationships/customXml" Target="../ink/ink4417.xml"/><Relationship Id="rId13" Type="http://schemas.openxmlformats.org/officeDocument/2006/relationships/image" Target="../media/image2911.png"/><Relationship Id="rId109" Type="http://schemas.openxmlformats.org/officeDocument/2006/relationships/image" Target="../media/image2959.png"/><Relationship Id="rId260" Type="http://schemas.openxmlformats.org/officeDocument/2006/relationships/customXml" Target="../ink/ink4298.xml"/><Relationship Id="rId316" Type="http://schemas.openxmlformats.org/officeDocument/2006/relationships/customXml" Target="../ink/ink4326.xml"/><Relationship Id="rId523" Type="http://schemas.openxmlformats.org/officeDocument/2006/relationships/image" Target="../media/image3160.png"/><Relationship Id="rId55" Type="http://schemas.openxmlformats.org/officeDocument/2006/relationships/image" Target="../media/image2932.png"/><Relationship Id="rId97" Type="http://schemas.openxmlformats.org/officeDocument/2006/relationships/image" Target="../media/image2953.png"/><Relationship Id="rId120" Type="http://schemas.openxmlformats.org/officeDocument/2006/relationships/customXml" Target="../ink/ink4228.xml"/><Relationship Id="rId358" Type="http://schemas.openxmlformats.org/officeDocument/2006/relationships/customXml" Target="../ink/ink4347.xml"/><Relationship Id="rId162" Type="http://schemas.openxmlformats.org/officeDocument/2006/relationships/customXml" Target="../ink/ink4249.xml"/><Relationship Id="rId218" Type="http://schemas.openxmlformats.org/officeDocument/2006/relationships/customXml" Target="../ink/ink4277.xml"/><Relationship Id="rId425" Type="http://schemas.openxmlformats.org/officeDocument/2006/relationships/image" Target="../media/image3112.png"/><Relationship Id="rId467" Type="http://schemas.openxmlformats.org/officeDocument/2006/relationships/image" Target="../media/image3132.png"/><Relationship Id="rId271" Type="http://schemas.openxmlformats.org/officeDocument/2006/relationships/image" Target="../media/image3036.png"/><Relationship Id="rId24" Type="http://schemas.openxmlformats.org/officeDocument/2006/relationships/customXml" Target="../ink/ink4180.xml"/><Relationship Id="rId66" Type="http://schemas.openxmlformats.org/officeDocument/2006/relationships/customXml" Target="../ink/ink4201.xml"/><Relationship Id="rId131" Type="http://schemas.openxmlformats.org/officeDocument/2006/relationships/image" Target="../media/image2969.png"/><Relationship Id="rId327" Type="http://schemas.openxmlformats.org/officeDocument/2006/relationships/image" Target="../media/image3063.png"/><Relationship Id="rId369" Type="http://schemas.openxmlformats.org/officeDocument/2006/relationships/image" Target="../media/image3084.png"/><Relationship Id="rId534" Type="http://schemas.openxmlformats.org/officeDocument/2006/relationships/customXml" Target="../ink/ink4435.xml"/><Relationship Id="rId173" Type="http://schemas.openxmlformats.org/officeDocument/2006/relationships/image" Target="../media/image1957.png"/><Relationship Id="rId229" Type="http://schemas.openxmlformats.org/officeDocument/2006/relationships/image" Target="../media/image3016.png"/><Relationship Id="rId380" Type="http://schemas.openxmlformats.org/officeDocument/2006/relationships/customXml" Target="../ink/ink4358.xml"/><Relationship Id="rId436" Type="http://schemas.openxmlformats.org/officeDocument/2006/relationships/customXml" Target="../ink/ink4386.xml"/><Relationship Id="rId240" Type="http://schemas.openxmlformats.org/officeDocument/2006/relationships/customXml" Target="../ink/ink4288.xml"/><Relationship Id="rId478" Type="http://schemas.openxmlformats.org/officeDocument/2006/relationships/customXml" Target="../ink/ink4407.xml"/><Relationship Id="rId35" Type="http://schemas.openxmlformats.org/officeDocument/2006/relationships/image" Target="../media/image2922.png"/><Relationship Id="rId77" Type="http://schemas.openxmlformats.org/officeDocument/2006/relationships/image" Target="../media/image2943.png"/><Relationship Id="rId100" Type="http://schemas.openxmlformats.org/officeDocument/2006/relationships/customXml" Target="../ink/ink4218.xml"/><Relationship Id="rId282" Type="http://schemas.openxmlformats.org/officeDocument/2006/relationships/customXml" Target="../ink/ink4309.xml"/><Relationship Id="rId338" Type="http://schemas.openxmlformats.org/officeDocument/2006/relationships/customXml" Target="../ink/ink4337.xml"/><Relationship Id="rId503" Type="http://schemas.openxmlformats.org/officeDocument/2006/relationships/image" Target="../media/image3150.png"/><Relationship Id="rId545" Type="http://schemas.openxmlformats.org/officeDocument/2006/relationships/image" Target="../media/image3171.png"/><Relationship Id="rId8" Type="http://schemas.openxmlformats.org/officeDocument/2006/relationships/customXml" Target="../ink/ink4172.xml"/><Relationship Id="rId142" Type="http://schemas.openxmlformats.org/officeDocument/2006/relationships/customXml" Target="../ink/ink4239.xml"/><Relationship Id="rId184" Type="http://schemas.openxmlformats.org/officeDocument/2006/relationships/customXml" Target="../ink/ink4260.xml"/><Relationship Id="rId391" Type="http://schemas.openxmlformats.org/officeDocument/2006/relationships/image" Target="../media/image3095.png"/><Relationship Id="rId405" Type="http://schemas.openxmlformats.org/officeDocument/2006/relationships/image" Target="../media/image3102.png"/><Relationship Id="rId447" Type="http://schemas.openxmlformats.org/officeDocument/2006/relationships/image" Target="../media/image3122.png"/><Relationship Id="rId251" Type="http://schemas.openxmlformats.org/officeDocument/2006/relationships/image" Target="../media/image3026.png"/><Relationship Id="rId489" Type="http://schemas.openxmlformats.org/officeDocument/2006/relationships/image" Target="../media/image3143.png"/><Relationship Id="rId46" Type="http://schemas.openxmlformats.org/officeDocument/2006/relationships/customXml" Target="../ink/ink4191.xml"/><Relationship Id="rId293" Type="http://schemas.openxmlformats.org/officeDocument/2006/relationships/image" Target="../media/image3046.png"/><Relationship Id="rId307" Type="http://schemas.openxmlformats.org/officeDocument/2006/relationships/image" Target="../media/image3053.png"/><Relationship Id="rId349" Type="http://schemas.openxmlformats.org/officeDocument/2006/relationships/image" Target="../media/image3074.png"/><Relationship Id="rId514" Type="http://schemas.openxmlformats.org/officeDocument/2006/relationships/customXml" Target="../ink/ink4425.xml"/><Relationship Id="rId88" Type="http://schemas.openxmlformats.org/officeDocument/2006/relationships/customXml" Target="../ink/ink4212.xml"/><Relationship Id="rId111" Type="http://schemas.openxmlformats.org/officeDocument/2006/relationships/image" Target="../media/image2960.png"/><Relationship Id="rId153" Type="http://schemas.openxmlformats.org/officeDocument/2006/relationships/image" Target="../media/image2980.png"/><Relationship Id="rId195" Type="http://schemas.openxmlformats.org/officeDocument/2006/relationships/image" Target="../media/image3000.png"/><Relationship Id="rId209" Type="http://schemas.openxmlformats.org/officeDocument/2006/relationships/image" Target="../media/image3007.png"/><Relationship Id="rId360" Type="http://schemas.openxmlformats.org/officeDocument/2006/relationships/customXml" Target="../ink/ink4348.xml"/><Relationship Id="rId416" Type="http://schemas.openxmlformats.org/officeDocument/2006/relationships/customXml" Target="../ink/ink4376.xml"/><Relationship Id="rId220" Type="http://schemas.openxmlformats.org/officeDocument/2006/relationships/customXml" Target="../ink/ink4278.xml"/><Relationship Id="rId458" Type="http://schemas.openxmlformats.org/officeDocument/2006/relationships/customXml" Target="../ink/ink4397.xml"/><Relationship Id="rId15" Type="http://schemas.openxmlformats.org/officeDocument/2006/relationships/image" Target="../media/image2912.png"/><Relationship Id="rId57" Type="http://schemas.openxmlformats.org/officeDocument/2006/relationships/image" Target="../media/image2933.png"/><Relationship Id="rId262" Type="http://schemas.openxmlformats.org/officeDocument/2006/relationships/customXml" Target="../ink/ink4299.xml"/><Relationship Id="rId318" Type="http://schemas.openxmlformats.org/officeDocument/2006/relationships/customXml" Target="../ink/ink4327.xml"/><Relationship Id="rId525" Type="http://schemas.openxmlformats.org/officeDocument/2006/relationships/image" Target="../media/image3161.png"/><Relationship Id="rId99" Type="http://schemas.openxmlformats.org/officeDocument/2006/relationships/image" Target="../media/image2954.png"/><Relationship Id="rId122" Type="http://schemas.openxmlformats.org/officeDocument/2006/relationships/customXml" Target="../ink/ink4229.xml"/><Relationship Id="rId164" Type="http://schemas.openxmlformats.org/officeDocument/2006/relationships/customXml" Target="../ink/ink4250.xml"/><Relationship Id="rId371" Type="http://schemas.openxmlformats.org/officeDocument/2006/relationships/image" Target="../media/image3085.png"/><Relationship Id="rId427" Type="http://schemas.openxmlformats.org/officeDocument/2006/relationships/image" Target="../media/image3113.png"/><Relationship Id="rId469" Type="http://schemas.openxmlformats.org/officeDocument/2006/relationships/image" Target="../media/image3133.png"/><Relationship Id="rId26" Type="http://schemas.openxmlformats.org/officeDocument/2006/relationships/customXml" Target="../ink/ink4181.xml"/><Relationship Id="rId231" Type="http://schemas.openxmlformats.org/officeDocument/2006/relationships/image" Target="../media/image3017.png"/><Relationship Id="rId273" Type="http://schemas.openxmlformats.org/officeDocument/2006/relationships/image" Target="../media/image3037.png"/><Relationship Id="rId329" Type="http://schemas.openxmlformats.org/officeDocument/2006/relationships/image" Target="../media/image3064.png"/><Relationship Id="rId480" Type="http://schemas.openxmlformats.org/officeDocument/2006/relationships/customXml" Target="../ink/ink4408.xml"/><Relationship Id="rId536" Type="http://schemas.openxmlformats.org/officeDocument/2006/relationships/customXml" Target="../ink/ink4436.xml"/><Relationship Id="rId68" Type="http://schemas.openxmlformats.org/officeDocument/2006/relationships/customXml" Target="../ink/ink4202.xml"/><Relationship Id="rId133" Type="http://schemas.openxmlformats.org/officeDocument/2006/relationships/image" Target="../media/image2970.png"/><Relationship Id="rId175" Type="http://schemas.openxmlformats.org/officeDocument/2006/relationships/image" Target="../media/image2990.png"/><Relationship Id="rId340" Type="http://schemas.openxmlformats.org/officeDocument/2006/relationships/customXml" Target="../ink/ink4338.xml"/><Relationship Id="rId200" Type="http://schemas.openxmlformats.org/officeDocument/2006/relationships/customXml" Target="../ink/ink4268.xml"/><Relationship Id="rId382" Type="http://schemas.openxmlformats.org/officeDocument/2006/relationships/customXml" Target="../ink/ink4359.xml"/><Relationship Id="rId438" Type="http://schemas.openxmlformats.org/officeDocument/2006/relationships/customXml" Target="../ink/ink4387.xml"/><Relationship Id="rId242" Type="http://schemas.openxmlformats.org/officeDocument/2006/relationships/customXml" Target="../ink/ink4289.xml"/><Relationship Id="rId284" Type="http://schemas.openxmlformats.org/officeDocument/2006/relationships/customXml" Target="../ink/ink4310.xml"/><Relationship Id="rId491" Type="http://schemas.openxmlformats.org/officeDocument/2006/relationships/image" Target="../media/image3144.png"/><Relationship Id="rId505" Type="http://schemas.openxmlformats.org/officeDocument/2006/relationships/image" Target="../media/image3151.png"/><Relationship Id="rId37" Type="http://schemas.openxmlformats.org/officeDocument/2006/relationships/image" Target="../media/image2923.png"/><Relationship Id="rId79" Type="http://schemas.openxmlformats.org/officeDocument/2006/relationships/image" Target="../media/image2944.png"/><Relationship Id="rId102" Type="http://schemas.openxmlformats.org/officeDocument/2006/relationships/customXml" Target="../ink/ink4219.xml"/><Relationship Id="rId144" Type="http://schemas.openxmlformats.org/officeDocument/2006/relationships/customXml" Target="../ink/ink4240.xml"/><Relationship Id="rId547" Type="http://schemas.openxmlformats.org/officeDocument/2006/relationships/image" Target="../media/image3172.png"/><Relationship Id="rId90" Type="http://schemas.openxmlformats.org/officeDocument/2006/relationships/customXml" Target="../ink/ink4213.xml"/><Relationship Id="rId186" Type="http://schemas.openxmlformats.org/officeDocument/2006/relationships/customXml" Target="../ink/ink4261.xml"/><Relationship Id="rId351" Type="http://schemas.openxmlformats.org/officeDocument/2006/relationships/image" Target="../media/image3075.png"/><Relationship Id="rId393" Type="http://schemas.openxmlformats.org/officeDocument/2006/relationships/image" Target="../media/image3096.png"/><Relationship Id="rId407" Type="http://schemas.openxmlformats.org/officeDocument/2006/relationships/image" Target="../media/image3103.png"/><Relationship Id="rId449" Type="http://schemas.openxmlformats.org/officeDocument/2006/relationships/image" Target="../media/image3123.png"/><Relationship Id="rId211" Type="http://schemas.openxmlformats.org/officeDocument/2006/relationships/image" Target="../media/image3008.png"/><Relationship Id="rId253" Type="http://schemas.openxmlformats.org/officeDocument/2006/relationships/image" Target="../media/image3027.png"/><Relationship Id="rId295" Type="http://schemas.openxmlformats.org/officeDocument/2006/relationships/image" Target="../media/image3047.png"/><Relationship Id="rId309" Type="http://schemas.openxmlformats.org/officeDocument/2006/relationships/image" Target="../media/image3054.png"/><Relationship Id="rId460" Type="http://schemas.openxmlformats.org/officeDocument/2006/relationships/customXml" Target="../ink/ink4398.xml"/><Relationship Id="rId516" Type="http://schemas.openxmlformats.org/officeDocument/2006/relationships/customXml" Target="../ink/ink4426.xml"/><Relationship Id="rId48" Type="http://schemas.openxmlformats.org/officeDocument/2006/relationships/customXml" Target="../ink/ink4192.xml"/><Relationship Id="rId113" Type="http://schemas.openxmlformats.org/officeDocument/2006/relationships/image" Target="../media/image2961.png"/><Relationship Id="rId320" Type="http://schemas.openxmlformats.org/officeDocument/2006/relationships/customXml" Target="../ink/ink4328.xml"/><Relationship Id="rId155" Type="http://schemas.openxmlformats.org/officeDocument/2006/relationships/image" Target="../media/image2981.png"/><Relationship Id="rId197" Type="http://schemas.openxmlformats.org/officeDocument/2006/relationships/image" Target="../media/image3001.png"/><Relationship Id="rId362" Type="http://schemas.openxmlformats.org/officeDocument/2006/relationships/customXml" Target="../ink/ink4349.xml"/><Relationship Id="rId418" Type="http://schemas.openxmlformats.org/officeDocument/2006/relationships/customXml" Target="../ink/ink4377.xml"/><Relationship Id="rId222" Type="http://schemas.openxmlformats.org/officeDocument/2006/relationships/customXml" Target="../ink/ink4279.xml"/><Relationship Id="rId264" Type="http://schemas.openxmlformats.org/officeDocument/2006/relationships/customXml" Target="../ink/ink4300.xml"/><Relationship Id="rId471" Type="http://schemas.openxmlformats.org/officeDocument/2006/relationships/image" Target="../media/image3134.png"/><Relationship Id="rId17" Type="http://schemas.openxmlformats.org/officeDocument/2006/relationships/image" Target="../media/image2913.png"/><Relationship Id="rId59" Type="http://schemas.openxmlformats.org/officeDocument/2006/relationships/image" Target="../media/image2934.png"/><Relationship Id="rId124" Type="http://schemas.openxmlformats.org/officeDocument/2006/relationships/customXml" Target="../ink/ink4230.xml"/><Relationship Id="rId527" Type="http://schemas.openxmlformats.org/officeDocument/2006/relationships/image" Target="../media/image3162.png"/><Relationship Id="rId70" Type="http://schemas.openxmlformats.org/officeDocument/2006/relationships/customXml" Target="../ink/ink4203.xml"/><Relationship Id="rId166" Type="http://schemas.openxmlformats.org/officeDocument/2006/relationships/customXml" Target="../ink/ink4251.xml"/><Relationship Id="rId331" Type="http://schemas.openxmlformats.org/officeDocument/2006/relationships/image" Target="../media/image3065.png"/><Relationship Id="rId373" Type="http://schemas.openxmlformats.org/officeDocument/2006/relationships/image" Target="../media/image3086.png"/><Relationship Id="rId429" Type="http://schemas.openxmlformats.org/officeDocument/2006/relationships/image" Target="../media/image3114.png"/><Relationship Id="rId1" Type="http://schemas.openxmlformats.org/officeDocument/2006/relationships/slideLayout" Target="../slideLayouts/slideLayout3.xml"/><Relationship Id="rId233" Type="http://schemas.openxmlformats.org/officeDocument/2006/relationships/image" Target="../media/image3018.png"/><Relationship Id="rId440" Type="http://schemas.openxmlformats.org/officeDocument/2006/relationships/customXml" Target="../ink/ink4388.xml"/><Relationship Id="rId28" Type="http://schemas.openxmlformats.org/officeDocument/2006/relationships/customXml" Target="../ink/ink4182.xml"/><Relationship Id="rId275" Type="http://schemas.openxmlformats.org/officeDocument/2006/relationships/image" Target="../media/image3038.png"/><Relationship Id="rId300" Type="http://schemas.openxmlformats.org/officeDocument/2006/relationships/customXml" Target="../ink/ink4318.xml"/><Relationship Id="rId482" Type="http://schemas.openxmlformats.org/officeDocument/2006/relationships/customXml" Target="../ink/ink4409.xml"/><Relationship Id="rId538" Type="http://schemas.openxmlformats.org/officeDocument/2006/relationships/customXml" Target="../ink/ink4437.xml"/><Relationship Id="rId81" Type="http://schemas.openxmlformats.org/officeDocument/2006/relationships/image" Target="../media/image2945.png"/><Relationship Id="rId135" Type="http://schemas.openxmlformats.org/officeDocument/2006/relationships/image" Target="../media/image2971.png"/><Relationship Id="rId177" Type="http://schemas.openxmlformats.org/officeDocument/2006/relationships/image" Target="../media/image2991.png"/><Relationship Id="rId342" Type="http://schemas.openxmlformats.org/officeDocument/2006/relationships/customXml" Target="../ink/ink4339.xml"/><Relationship Id="rId384" Type="http://schemas.openxmlformats.org/officeDocument/2006/relationships/customXml" Target="../ink/ink4360.xml"/><Relationship Id="rId202" Type="http://schemas.openxmlformats.org/officeDocument/2006/relationships/customXml" Target="../ink/ink4269.xml"/><Relationship Id="rId244" Type="http://schemas.openxmlformats.org/officeDocument/2006/relationships/customXml" Target="../ink/ink4290.xml"/><Relationship Id="rId39" Type="http://schemas.openxmlformats.org/officeDocument/2006/relationships/image" Target="../media/image2924.png"/><Relationship Id="rId286" Type="http://schemas.openxmlformats.org/officeDocument/2006/relationships/customXml" Target="../ink/ink4311.xml"/><Relationship Id="rId451" Type="http://schemas.openxmlformats.org/officeDocument/2006/relationships/image" Target="../media/image3124.png"/><Relationship Id="rId493" Type="http://schemas.openxmlformats.org/officeDocument/2006/relationships/image" Target="../media/image3145.png"/><Relationship Id="rId507" Type="http://schemas.openxmlformats.org/officeDocument/2006/relationships/image" Target="../media/image3152.png"/><Relationship Id="rId549" Type="http://schemas.openxmlformats.org/officeDocument/2006/relationships/image" Target="../media/image3173.png"/><Relationship Id="rId50" Type="http://schemas.openxmlformats.org/officeDocument/2006/relationships/customXml" Target="../ink/ink4193.xml"/><Relationship Id="rId104" Type="http://schemas.openxmlformats.org/officeDocument/2006/relationships/customXml" Target="../ink/ink4220.xml"/><Relationship Id="rId146" Type="http://schemas.openxmlformats.org/officeDocument/2006/relationships/customXml" Target="../ink/ink4241.xml"/><Relationship Id="rId188" Type="http://schemas.openxmlformats.org/officeDocument/2006/relationships/customXml" Target="../ink/ink4262.xml"/><Relationship Id="rId311" Type="http://schemas.openxmlformats.org/officeDocument/2006/relationships/image" Target="../media/image3055.png"/><Relationship Id="rId353" Type="http://schemas.openxmlformats.org/officeDocument/2006/relationships/image" Target="../media/image3076.png"/><Relationship Id="rId395" Type="http://schemas.openxmlformats.org/officeDocument/2006/relationships/image" Target="../media/image3097.png"/><Relationship Id="rId409" Type="http://schemas.openxmlformats.org/officeDocument/2006/relationships/image" Target="../media/image3104.png"/><Relationship Id="rId92" Type="http://schemas.openxmlformats.org/officeDocument/2006/relationships/customXml" Target="../ink/ink4214.xml"/><Relationship Id="rId213" Type="http://schemas.openxmlformats.org/officeDocument/2006/relationships/image" Target="../media/image3009.png"/><Relationship Id="rId420" Type="http://schemas.openxmlformats.org/officeDocument/2006/relationships/customXml" Target="../ink/ink4378.xml"/><Relationship Id="rId255" Type="http://schemas.openxmlformats.org/officeDocument/2006/relationships/image" Target="../media/image3028.png"/><Relationship Id="rId297" Type="http://schemas.openxmlformats.org/officeDocument/2006/relationships/image" Target="../media/image3048.png"/><Relationship Id="rId462" Type="http://schemas.openxmlformats.org/officeDocument/2006/relationships/customXml" Target="../ink/ink4399.xml"/><Relationship Id="rId518" Type="http://schemas.openxmlformats.org/officeDocument/2006/relationships/customXml" Target="../ink/ink4427.xml"/><Relationship Id="rId115" Type="http://schemas.openxmlformats.org/officeDocument/2006/relationships/image" Target="../media/image2962.png"/><Relationship Id="rId157" Type="http://schemas.openxmlformats.org/officeDocument/2006/relationships/image" Target="../media/image2982.png"/><Relationship Id="rId322" Type="http://schemas.openxmlformats.org/officeDocument/2006/relationships/customXml" Target="../ink/ink4329.xml"/><Relationship Id="rId364" Type="http://schemas.openxmlformats.org/officeDocument/2006/relationships/customXml" Target="../ink/ink4350.xml"/><Relationship Id="rId61" Type="http://schemas.openxmlformats.org/officeDocument/2006/relationships/image" Target="../media/image2935.png"/><Relationship Id="rId199" Type="http://schemas.openxmlformats.org/officeDocument/2006/relationships/image" Target="../media/image3002.png"/><Relationship Id="rId19" Type="http://schemas.openxmlformats.org/officeDocument/2006/relationships/image" Target="../media/image2914.png"/><Relationship Id="rId224" Type="http://schemas.openxmlformats.org/officeDocument/2006/relationships/customXml" Target="../ink/ink4280.xml"/><Relationship Id="rId266" Type="http://schemas.openxmlformats.org/officeDocument/2006/relationships/customXml" Target="../ink/ink4301.xml"/><Relationship Id="rId431" Type="http://schemas.openxmlformats.org/officeDocument/2006/relationships/image" Target="../media/image3115.png"/><Relationship Id="rId473" Type="http://schemas.openxmlformats.org/officeDocument/2006/relationships/image" Target="../media/image3135.png"/><Relationship Id="rId529" Type="http://schemas.openxmlformats.org/officeDocument/2006/relationships/image" Target="../media/image3163.png"/><Relationship Id="rId30" Type="http://schemas.openxmlformats.org/officeDocument/2006/relationships/customXml" Target="../ink/ink4183.xml"/><Relationship Id="rId126" Type="http://schemas.openxmlformats.org/officeDocument/2006/relationships/customXml" Target="../ink/ink4231.xml"/><Relationship Id="rId168" Type="http://schemas.openxmlformats.org/officeDocument/2006/relationships/customXml" Target="../ink/ink4252.xml"/><Relationship Id="rId333" Type="http://schemas.openxmlformats.org/officeDocument/2006/relationships/image" Target="../media/image3066.png"/><Relationship Id="rId540" Type="http://schemas.openxmlformats.org/officeDocument/2006/relationships/customXml" Target="../ink/ink4438.xml"/><Relationship Id="rId72" Type="http://schemas.openxmlformats.org/officeDocument/2006/relationships/customXml" Target="../ink/ink4204.xml"/><Relationship Id="rId375" Type="http://schemas.openxmlformats.org/officeDocument/2006/relationships/image" Target="../media/image3087.png"/><Relationship Id="rId3" Type="http://schemas.openxmlformats.org/officeDocument/2006/relationships/image" Target="../media/image2906.png"/><Relationship Id="rId235" Type="http://schemas.openxmlformats.org/officeDocument/2006/relationships/image" Target="../media/image3019.png"/><Relationship Id="rId277" Type="http://schemas.openxmlformats.org/officeDocument/2006/relationships/image" Target="../media/image3039.png"/><Relationship Id="rId400" Type="http://schemas.openxmlformats.org/officeDocument/2006/relationships/customXml" Target="../ink/ink4368.xml"/><Relationship Id="rId442" Type="http://schemas.openxmlformats.org/officeDocument/2006/relationships/customXml" Target="../ink/ink4389.xml"/><Relationship Id="rId484" Type="http://schemas.openxmlformats.org/officeDocument/2006/relationships/customXml" Target="../ink/ink4410.xml"/><Relationship Id="rId137" Type="http://schemas.openxmlformats.org/officeDocument/2006/relationships/image" Target="../media/image2972.png"/><Relationship Id="rId302" Type="http://schemas.openxmlformats.org/officeDocument/2006/relationships/customXml" Target="../ink/ink4319.xml"/><Relationship Id="rId344" Type="http://schemas.openxmlformats.org/officeDocument/2006/relationships/customXml" Target="../ink/ink4340.xml"/><Relationship Id="rId41" Type="http://schemas.openxmlformats.org/officeDocument/2006/relationships/image" Target="../media/image2925.png"/><Relationship Id="rId83" Type="http://schemas.openxmlformats.org/officeDocument/2006/relationships/image" Target="../media/image2946.png"/><Relationship Id="rId179" Type="http://schemas.openxmlformats.org/officeDocument/2006/relationships/image" Target="../media/image2992.png"/><Relationship Id="rId386" Type="http://schemas.openxmlformats.org/officeDocument/2006/relationships/customXml" Target="../ink/ink4361.xml"/><Relationship Id="rId551" Type="http://schemas.openxmlformats.org/officeDocument/2006/relationships/image" Target="../media/image3174.png"/><Relationship Id="rId190" Type="http://schemas.openxmlformats.org/officeDocument/2006/relationships/customXml" Target="../ink/ink4263.xml"/><Relationship Id="rId204" Type="http://schemas.openxmlformats.org/officeDocument/2006/relationships/customXml" Target="../ink/ink4270.xml"/><Relationship Id="rId246" Type="http://schemas.openxmlformats.org/officeDocument/2006/relationships/customXml" Target="../ink/ink4291.xml"/><Relationship Id="rId288" Type="http://schemas.openxmlformats.org/officeDocument/2006/relationships/customXml" Target="../ink/ink4312.xml"/><Relationship Id="rId411" Type="http://schemas.openxmlformats.org/officeDocument/2006/relationships/image" Target="../media/image3105.png"/><Relationship Id="rId453" Type="http://schemas.openxmlformats.org/officeDocument/2006/relationships/image" Target="../media/image3125.png"/><Relationship Id="rId509" Type="http://schemas.openxmlformats.org/officeDocument/2006/relationships/image" Target="../media/image3153.png"/><Relationship Id="rId106" Type="http://schemas.openxmlformats.org/officeDocument/2006/relationships/customXml" Target="../ink/ink4221.xml"/><Relationship Id="rId313" Type="http://schemas.openxmlformats.org/officeDocument/2006/relationships/image" Target="../media/image3056.png"/><Relationship Id="rId495" Type="http://schemas.openxmlformats.org/officeDocument/2006/relationships/image" Target="../media/image3146.png"/><Relationship Id="rId10" Type="http://schemas.openxmlformats.org/officeDocument/2006/relationships/customXml" Target="../ink/ink4173.xml"/><Relationship Id="rId52" Type="http://schemas.openxmlformats.org/officeDocument/2006/relationships/customXml" Target="../ink/ink4194.xml"/><Relationship Id="rId94" Type="http://schemas.openxmlformats.org/officeDocument/2006/relationships/customXml" Target="../ink/ink4215.xml"/><Relationship Id="rId148" Type="http://schemas.openxmlformats.org/officeDocument/2006/relationships/customXml" Target="../ink/ink4242.xml"/><Relationship Id="rId355" Type="http://schemas.openxmlformats.org/officeDocument/2006/relationships/image" Target="../media/image3077.png"/><Relationship Id="rId397" Type="http://schemas.openxmlformats.org/officeDocument/2006/relationships/image" Target="../media/image3098.png"/><Relationship Id="rId520" Type="http://schemas.openxmlformats.org/officeDocument/2006/relationships/customXml" Target="../ink/ink4428.xml"/><Relationship Id="rId215" Type="http://schemas.openxmlformats.org/officeDocument/2006/relationships/image" Target="../media/image3010.png"/><Relationship Id="rId257" Type="http://schemas.openxmlformats.org/officeDocument/2006/relationships/image" Target="../media/image3029.png"/><Relationship Id="rId422" Type="http://schemas.openxmlformats.org/officeDocument/2006/relationships/customXml" Target="../ink/ink4379.xml"/><Relationship Id="rId464" Type="http://schemas.openxmlformats.org/officeDocument/2006/relationships/customXml" Target="../ink/ink4400.xml"/><Relationship Id="rId299" Type="http://schemas.openxmlformats.org/officeDocument/2006/relationships/image" Target="../media/image3049.png"/><Relationship Id="rId63" Type="http://schemas.openxmlformats.org/officeDocument/2006/relationships/image" Target="../media/image2936.png"/><Relationship Id="rId159" Type="http://schemas.openxmlformats.org/officeDocument/2006/relationships/image" Target="../media/image2983.png"/><Relationship Id="rId366" Type="http://schemas.openxmlformats.org/officeDocument/2006/relationships/customXml" Target="../ink/ink4351.xml"/><Relationship Id="rId226" Type="http://schemas.openxmlformats.org/officeDocument/2006/relationships/customXml" Target="../ink/ink4281.xml"/><Relationship Id="rId433" Type="http://schemas.openxmlformats.org/officeDocument/2006/relationships/image" Target="../media/image3116.png"/><Relationship Id="rId74" Type="http://schemas.openxmlformats.org/officeDocument/2006/relationships/customXml" Target="../ink/ink4205.xml"/><Relationship Id="rId377" Type="http://schemas.openxmlformats.org/officeDocument/2006/relationships/image" Target="../media/image3088.png"/><Relationship Id="rId500" Type="http://schemas.openxmlformats.org/officeDocument/2006/relationships/customXml" Target="../ink/ink4418.xml"/><Relationship Id="rId5" Type="http://schemas.openxmlformats.org/officeDocument/2006/relationships/image" Target="../media/image2907.png"/><Relationship Id="rId237" Type="http://schemas.openxmlformats.org/officeDocument/2006/relationships/image" Target="../media/image3020.png"/><Relationship Id="rId444" Type="http://schemas.openxmlformats.org/officeDocument/2006/relationships/customXml" Target="../ink/ink4390.xml"/><Relationship Id="rId290" Type="http://schemas.openxmlformats.org/officeDocument/2006/relationships/customXml" Target="../ink/ink4313.xml"/><Relationship Id="rId304" Type="http://schemas.openxmlformats.org/officeDocument/2006/relationships/customXml" Target="../ink/ink4320.xml"/><Relationship Id="rId388" Type="http://schemas.openxmlformats.org/officeDocument/2006/relationships/customXml" Target="../ink/ink4362.xml"/><Relationship Id="rId511" Type="http://schemas.openxmlformats.org/officeDocument/2006/relationships/image" Target="../media/image3154.png"/><Relationship Id="rId85" Type="http://schemas.openxmlformats.org/officeDocument/2006/relationships/image" Target="../media/image2947.png"/><Relationship Id="rId150" Type="http://schemas.openxmlformats.org/officeDocument/2006/relationships/customXml" Target="../ink/ink4243.xml"/><Relationship Id="rId248" Type="http://schemas.openxmlformats.org/officeDocument/2006/relationships/customXml" Target="../ink/ink4292.xml"/><Relationship Id="rId455" Type="http://schemas.openxmlformats.org/officeDocument/2006/relationships/image" Target="../media/image3126.png"/><Relationship Id="rId12" Type="http://schemas.openxmlformats.org/officeDocument/2006/relationships/customXml" Target="../ink/ink4174.xml"/><Relationship Id="rId108" Type="http://schemas.openxmlformats.org/officeDocument/2006/relationships/customXml" Target="../ink/ink4222.xml"/><Relationship Id="rId315" Type="http://schemas.openxmlformats.org/officeDocument/2006/relationships/image" Target="../media/image3057.png"/><Relationship Id="rId522" Type="http://schemas.openxmlformats.org/officeDocument/2006/relationships/customXml" Target="../ink/ink4429.xml"/></Relationships>
</file>

<file path=ppt/slides/_rels/slide42.xml.rels><?xml version="1.0" encoding="UTF-8" standalone="yes"?>
<Relationships xmlns="http://schemas.openxmlformats.org/package/2006/relationships"><Relationship Id="rId117" Type="http://schemas.openxmlformats.org/officeDocument/2006/relationships/image" Target="../media/image3231.png"/><Relationship Id="rId299" Type="http://schemas.openxmlformats.org/officeDocument/2006/relationships/customXml" Target="../ink/ink4594.xml"/><Relationship Id="rId21" Type="http://schemas.openxmlformats.org/officeDocument/2006/relationships/image" Target="../media/image3185.png"/><Relationship Id="rId63" Type="http://schemas.openxmlformats.org/officeDocument/2006/relationships/image" Target="../media/image3206.png"/><Relationship Id="rId159" Type="http://schemas.openxmlformats.org/officeDocument/2006/relationships/image" Target="../media/image474.png"/><Relationship Id="rId324" Type="http://schemas.openxmlformats.org/officeDocument/2006/relationships/image" Target="../media/image3330.png"/><Relationship Id="rId366" Type="http://schemas.openxmlformats.org/officeDocument/2006/relationships/image" Target="../media/image3351.png"/><Relationship Id="rId170" Type="http://schemas.openxmlformats.org/officeDocument/2006/relationships/customXml" Target="../ink/ink4529.xml"/><Relationship Id="rId226" Type="http://schemas.openxmlformats.org/officeDocument/2006/relationships/customXml" Target="../ink/ink4557.xml"/><Relationship Id="rId433" Type="http://schemas.openxmlformats.org/officeDocument/2006/relationships/customXml" Target="../ink/ink4661.xml"/><Relationship Id="rId268" Type="http://schemas.openxmlformats.org/officeDocument/2006/relationships/customXml" Target="../ink/ink4578.xml"/><Relationship Id="rId475" Type="http://schemas.openxmlformats.org/officeDocument/2006/relationships/image" Target="../media/image3405.png"/><Relationship Id="rId32" Type="http://schemas.openxmlformats.org/officeDocument/2006/relationships/customXml" Target="../ink/ink4460.xml"/><Relationship Id="rId74" Type="http://schemas.openxmlformats.org/officeDocument/2006/relationships/customXml" Target="../ink/ink4481.xml"/><Relationship Id="rId128" Type="http://schemas.openxmlformats.org/officeDocument/2006/relationships/customXml" Target="../ink/ink4508.xml"/><Relationship Id="rId335" Type="http://schemas.openxmlformats.org/officeDocument/2006/relationships/customXml" Target="../ink/ink4612.xml"/><Relationship Id="rId377" Type="http://schemas.openxmlformats.org/officeDocument/2006/relationships/customXml" Target="../ink/ink4633.xml"/><Relationship Id="rId500" Type="http://schemas.openxmlformats.org/officeDocument/2006/relationships/customXml" Target="../ink/ink4695.xml"/><Relationship Id="rId5" Type="http://schemas.openxmlformats.org/officeDocument/2006/relationships/image" Target="../media/image3177.png"/><Relationship Id="rId181" Type="http://schemas.openxmlformats.org/officeDocument/2006/relationships/image" Target="../media/image3261.png"/><Relationship Id="rId237" Type="http://schemas.openxmlformats.org/officeDocument/2006/relationships/image" Target="../media/image3288.png"/><Relationship Id="rId402" Type="http://schemas.openxmlformats.org/officeDocument/2006/relationships/image" Target="../media/image3369.png"/><Relationship Id="rId279" Type="http://schemas.openxmlformats.org/officeDocument/2006/relationships/customXml" Target="../ink/ink4584.xml"/><Relationship Id="rId444" Type="http://schemas.openxmlformats.org/officeDocument/2006/relationships/image" Target="../media/image3390.png"/><Relationship Id="rId486" Type="http://schemas.openxmlformats.org/officeDocument/2006/relationships/customXml" Target="../ink/ink4688.xml"/><Relationship Id="rId43" Type="http://schemas.openxmlformats.org/officeDocument/2006/relationships/image" Target="../media/image3196.png"/><Relationship Id="rId139" Type="http://schemas.openxmlformats.org/officeDocument/2006/relationships/image" Target="../media/image3241.png"/><Relationship Id="rId290" Type="http://schemas.openxmlformats.org/officeDocument/2006/relationships/image" Target="../media/image3313.png"/><Relationship Id="rId304" Type="http://schemas.openxmlformats.org/officeDocument/2006/relationships/image" Target="../media/image3320.png"/><Relationship Id="rId346" Type="http://schemas.openxmlformats.org/officeDocument/2006/relationships/image" Target="../media/image3341.png"/><Relationship Id="rId388" Type="http://schemas.openxmlformats.org/officeDocument/2006/relationships/image" Target="../media/image3362.png"/><Relationship Id="rId85" Type="http://schemas.openxmlformats.org/officeDocument/2006/relationships/image" Target="../media/image3217.png"/><Relationship Id="rId150" Type="http://schemas.openxmlformats.org/officeDocument/2006/relationships/customXml" Target="../ink/ink4519.xml"/><Relationship Id="rId192" Type="http://schemas.openxmlformats.org/officeDocument/2006/relationships/customXml" Target="../ink/ink4540.xml"/><Relationship Id="rId206" Type="http://schemas.openxmlformats.org/officeDocument/2006/relationships/customXml" Target="../ink/ink4547.xml"/><Relationship Id="rId413" Type="http://schemas.openxmlformats.org/officeDocument/2006/relationships/customXml" Target="../ink/ink4651.xml"/><Relationship Id="rId248" Type="http://schemas.openxmlformats.org/officeDocument/2006/relationships/customXml" Target="../ink/ink4568.xml"/><Relationship Id="rId455" Type="http://schemas.openxmlformats.org/officeDocument/2006/relationships/image" Target="../media/image3395.png"/><Relationship Id="rId497" Type="http://schemas.openxmlformats.org/officeDocument/2006/relationships/image" Target="../media/image3416.png"/><Relationship Id="rId12" Type="http://schemas.openxmlformats.org/officeDocument/2006/relationships/customXml" Target="../ink/ink4450.xml"/><Relationship Id="rId108" Type="http://schemas.openxmlformats.org/officeDocument/2006/relationships/customXml" Target="../ink/ink4498.xml"/><Relationship Id="rId315" Type="http://schemas.openxmlformats.org/officeDocument/2006/relationships/customXml" Target="../ink/ink4602.xml"/><Relationship Id="rId357" Type="http://schemas.openxmlformats.org/officeDocument/2006/relationships/customXml" Target="../ink/ink4623.xml"/><Relationship Id="rId54" Type="http://schemas.openxmlformats.org/officeDocument/2006/relationships/customXml" Target="../ink/ink4471.xml"/><Relationship Id="rId96" Type="http://schemas.openxmlformats.org/officeDocument/2006/relationships/customXml" Target="../ink/ink4492.xml"/><Relationship Id="rId161" Type="http://schemas.openxmlformats.org/officeDocument/2006/relationships/image" Target="../media/image3251.png"/><Relationship Id="rId217" Type="http://schemas.openxmlformats.org/officeDocument/2006/relationships/image" Target="../media/image3279.png"/><Relationship Id="rId399" Type="http://schemas.openxmlformats.org/officeDocument/2006/relationships/customXml" Target="../ink/ink4644.xml"/><Relationship Id="rId259" Type="http://schemas.openxmlformats.org/officeDocument/2006/relationships/image" Target="../media/image3299.png"/><Relationship Id="rId424" Type="http://schemas.openxmlformats.org/officeDocument/2006/relationships/image" Target="../media/image3380.png"/><Relationship Id="rId466" Type="http://schemas.openxmlformats.org/officeDocument/2006/relationships/customXml" Target="../ink/ink4678.xml"/><Relationship Id="rId23" Type="http://schemas.openxmlformats.org/officeDocument/2006/relationships/image" Target="../media/image3186.png"/><Relationship Id="rId119" Type="http://schemas.openxmlformats.org/officeDocument/2006/relationships/image" Target="../media/image3232.png"/><Relationship Id="rId270" Type="http://schemas.openxmlformats.org/officeDocument/2006/relationships/customXml" Target="../ink/ink4579.xml"/><Relationship Id="rId326" Type="http://schemas.openxmlformats.org/officeDocument/2006/relationships/image" Target="../media/image3331.png"/><Relationship Id="rId65" Type="http://schemas.openxmlformats.org/officeDocument/2006/relationships/image" Target="../media/image3207.png"/><Relationship Id="rId130" Type="http://schemas.openxmlformats.org/officeDocument/2006/relationships/customXml" Target="../ink/ink4509.xml"/><Relationship Id="rId368" Type="http://schemas.openxmlformats.org/officeDocument/2006/relationships/image" Target="../media/image3352.png"/><Relationship Id="rId172" Type="http://schemas.openxmlformats.org/officeDocument/2006/relationships/customXml" Target="../ink/ink4530.xml"/><Relationship Id="rId228" Type="http://schemas.openxmlformats.org/officeDocument/2006/relationships/customXml" Target="../ink/ink4558.xml"/><Relationship Id="rId435" Type="http://schemas.openxmlformats.org/officeDocument/2006/relationships/customXml" Target="../ink/ink4662.xml"/><Relationship Id="rId477" Type="http://schemas.openxmlformats.org/officeDocument/2006/relationships/image" Target="../media/image3406.png"/><Relationship Id="rId281" Type="http://schemas.openxmlformats.org/officeDocument/2006/relationships/customXml" Target="../ink/ink4585.xml"/><Relationship Id="rId337" Type="http://schemas.openxmlformats.org/officeDocument/2006/relationships/customXml" Target="../ink/ink4613.xml"/><Relationship Id="rId502" Type="http://schemas.openxmlformats.org/officeDocument/2006/relationships/customXml" Target="../ink/ink4696.xml"/><Relationship Id="rId34" Type="http://schemas.openxmlformats.org/officeDocument/2006/relationships/customXml" Target="../ink/ink4461.xml"/><Relationship Id="rId76" Type="http://schemas.openxmlformats.org/officeDocument/2006/relationships/customXml" Target="../ink/ink4482.xml"/><Relationship Id="rId141" Type="http://schemas.openxmlformats.org/officeDocument/2006/relationships/image" Target="../media/image3242.png"/><Relationship Id="rId379" Type="http://schemas.openxmlformats.org/officeDocument/2006/relationships/customXml" Target="../ink/ink4634.xml"/><Relationship Id="rId7" Type="http://schemas.openxmlformats.org/officeDocument/2006/relationships/image" Target="../media/image3178.png"/><Relationship Id="rId183" Type="http://schemas.openxmlformats.org/officeDocument/2006/relationships/image" Target="../media/image3262.png"/><Relationship Id="rId239" Type="http://schemas.openxmlformats.org/officeDocument/2006/relationships/image" Target="../media/image3289.png"/><Relationship Id="rId390" Type="http://schemas.openxmlformats.org/officeDocument/2006/relationships/image" Target="../media/image3363.png"/><Relationship Id="rId404" Type="http://schemas.openxmlformats.org/officeDocument/2006/relationships/image" Target="../media/image3370.png"/><Relationship Id="rId446" Type="http://schemas.openxmlformats.org/officeDocument/2006/relationships/image" Target="../media/image3391.png"/><Relationship Id="rId250" Type="http://schemas.openxmlformats.org/officeDocument/2006/relationships/customXml" Target="../ink/ink4569.xml"/><Relationship Id="rId292" Type="http://schemas.openxmlformats.org/officeDocument/2006/relationships/image" Target="../media/image3314.png"/><Relationship Id="rId306" Type="http://schemas.openxmlformats.org/officeDocument/2006/relationships/image" Target="../media/image3321.png"/><Relationship Id="rId488" Type="http://schemas.openxmlformats.org/officeDocument/2006/relationships/customXml" Target="../ink/ink4689.xml"/><Relationship Id="rId45" Type="http://schemas.openxmlformats.org/officeDocument/2006/relationships/image" Target="../media/image3197.png"/><Relationship Id="rId87" Type="http://schemas.openxmlformats.org/officeDocument/2006/relationships/image" Target="../media/image2813.png"/><Relationship Id="rId110" Type="http://schemas.openxmlformats.org/officeDocument/2006/relationships/customXml" Target="../ink/ink4499.xml"/><Relationship Id="rId348" Type="http://schemas.openxmlformats.org/officeDocument/2006/relationships/image" Target="../media/image3342.png"/><Relationship Id="rId152" Type="http://schemas.openxmlformats.org/officeDocument/2006/relationships/customXml" Target="../ink/ink4520.xml"/><Relationship Id="rId194" Type="http://schemas.openxmlformats.org/officeDocument/2006/relationships/customXml" Target="../ink/ink4541.xml"/><Relationship Id="rId208" Type="http://schemas.openxmlformats.org/officeDocument/2006/relationships/customXml" Target="../ink/ink4548.xml"/><Relationship Id="rId415" Type="http://schemas.openxmlformats.org/officeDocument/2006/relationships/customXml" Target="../ink/ink4652.xml"/><Relationship Id="rId457" Type="http://schemas.openxmlformats.org/officeDocument/2006/relationships/image" Target="../media/image3396.png"/><Relationship Id="rId261" Type="http://schemas.openxmlformats.org/officeDocument/2006/relationships/image" Target="../media/image242.png"/><Relationship Id="rId499" Type="http://schemas.openxmlformats.org/officeDocument/2006/relationships/image" Target="../media/image3417.png"/><Relationship Id="rId14" Type="http://schemas.openxmlformats.org/officeDocument/2006/relationships/customXml" Target="../ink/ink4451.xml"/><Relationship Id="rId56" Type="http://schemas.openxmlformats.org/officeDocument/2006/relationships/customXml" Target="../ink/ink4472.xml"/><Relationship Id="rId317" Type="http://schemas.openxmlformats.org/officeDocument/2006/relationships/customXml" Target="../ink/ink4603.xml"/><Relationship Id="rId359" Type="http://schemas.openxmlformats.org/officeDocument/2006/relationships/customXml" Target="../ink/ink4624.xml"/><Relationship Id="rId98" Type="http://schemas.openxmlformats.org/officeDocument/2006/relationships/customXml" Target="../ink/ink4493.xml"/><Relationship Id="rId121" Type="http://schemas.openxmlformats.org/officeDocument/2006/relationships/image" Target="../media/image3233.png"/><Relationship Id="rId163" Type="http://schemas.openxmlformats.org/officeDocument/2006/relationships/image" Target="../media/image3252.png"/><Relationship Id="rId219" Type="http://schemas.openxmlformats.org/officeDocument/2006/relationships/image" Target="../media/image3280.png"/><Relationship Id="rId370" Type="http://schemas.openxmlformats.org/officeDocument/2006/relationships/image" Target="../media/image3353.png"/><Relationship Id="rId426" Type="http://schemas.openxmlformats.org/officeDocument/2006/relationships/image" Target="../media/image3381.png"/><Relationship Id="rId230" Type="http://schemas.openxmlformats.org/officeDocument/2006/relationships/customXml" Target="../ink/ink4559.xml"/><Relationship Id="rId468" Type="http://schemas.openxmlformats.org/officeDocument/2006/relationships/customXml" Target="../ink/ink4679.xml"/><Relationship Id="rId25" Type="http://schemas.openxmlformats.org/officeDocument/2006/relationships/image" Target="../media/image3187.png"/><Relationship Id="rId67" Type="http://schemas.openxmlformats.org/officeDocument/2006/relationships/image" Target="../media/image3208.png"/><Relationship Id="rId272" Type="http://schemas.openxmlformats.org/officeDocument/2006/relationships/customXml" Target="../ink/ink4580.xml"/><Relationship Id="rId328" Type="http://schemas.openxmlformats.org/officeDocument/2006/relationships/image" Target="../media/image3332.png"/><Relationship Id="rId132" Type="http://schemas.openxmlformats.org/officeDocument/2006/relationships/customXml" Target="../ink/ink4510.xml"/><Relationship Id="rId174" Type="http://schemas.openxmlformats.org/officeDocument/2006/relationships/customXml" Target="../ink/ink4531.xml"/><Relationship Id="rId381" Type="http://schemas.openxmlformats.org/officeDocument/2006/relationships/customXml" Target="../ink/ink4635.xml"/><Relationship Id="rId241" Type="http://schemas.openxmlformats.org/officeDocument/2006/relationships/image" Target="../media/image3290.png"/><Relationship Id="rId437" Type="http://schemas.openxmlformats.org/officeDocument/2006/relationships/customXml" Target="../ink/ink4663.xml"/><Relationship Id="rId479" Type="http://schemas.openxmlformats.org/officeDocument/2006/relationships/image" Target="../media/image3407.png"/><Relationship Id="rId36" Type="http://schemas.openxmlformats.org/officeDocument/2006/relationships/customXml" Target="../ink/ink4462.xml"/><Relationship Id="rId283" Type="http://schemas.openxmlformats.org/officeDocument/2006/relationships/customXml" Target="../ink/ink4586.xml"/><Relationship Id="rId339" Type="http://schemas.openxmlformats.org/officeDocument/2006/relationships/customXml" Target="../ink/ink4614.xml"/><Relationship Id="rId490" Type="http://schemas.openxmlformats.org/officeDocument/2006/relationships/customXml" Target="../ink/ink4690.xml"/><Relationship Id="rId504" Type="http://schemas.openxmlformats.org/officeDocument/2006/relationships/customXml" Target="../ink/ink4697.xml"/><Relationship Id="rId78" Type="http://schemas.openxmlformats.org/officeDocument/2006/relationships/customXml" Target="../ink/ink4483.xml"/><Relationship Id="rId101" Type="http://schemas.openxmlformats.org/officeDocument/2006/relationships/image" Target="../media/image3223.png"/><Relationship Id="rId143" Type="http://schemas.openxmlformats.org/officeDocument/2006/relationships/image" Target="../media/image3243.png"/><Relationship Id="rId185" Type="http://schemas.openxmlformats.org/officeDocument/2006/relationships/image" Target="../media/image3263.png"/><Relationship Id="rId350" Type="http://schemas.openxmlformats.org/officeDocument/2006/relationships/image" Target="../media/image3343.png"/><Relationship Id="rId406" Type="http://schemas.openxmlformats.org/officeDocument/2006/relationships/image" Target="../media/image3371.png"/><Relationship Id="rId9" Type="http://schemas.openxmlformats.org/officeDocument/2006/relationships/image" Target="../media/image3179.png"/><Relationship Id="rId210" Type="http://schemas.openxmlformats.org/officeDocument/2006/relationships/customXml" Target="../ink/ink4549.xml"/><Relationship Id="rId392" Type="http://schemas.openxmlformats.org/officeDocument/2006/relationships/image" Target="../media/image3364.png"/><Relationship Id="rId448" Type="http://schemas.openxmlformats.org/officeDocument/2006/relationships/customXml" Target="../ink/ink4669.xml"/><Relationship Id="rId252" Type="http://schemas.openxmlformats.org/officeDocument/2006/relationships/customXml" Target="../ink/ink4570.xml"/><Relationship Id="rId294" Type="http://schemas.openxmlformats.org/officeDocument/2006/relationships/image" Target="../media/image3315.png"/><Relationship Id="rId308" Type="http://schemas.openxmlformats.org/officeDocument/2006/relationships/image" Target="../media/image3322.png"/><Relationship Id="rId47" Type="http://schemas.openxmlformats.org/officeDocument/2006/relationships/image" Target="../media/image3198.png"/><Relationship Id="rId89" Type="http://schemas.openxmlformats.org/officeDocument/2006/relationships/image" Target="../media/image3218.png"/><Relationship Id="rId112" Type="http://schemas.openxmlformats.org/officeDocument/2006/relationships/customXml" Target="../ink/ink4500.xml"/><Relationship Id="rId154" Type="http://schemas.openxmlformats.org/officeDocument/2006/relationships/customXml" Target="../ink/ink4521.xml"/><Relationship Id="rId361" Type="http://schemas.openxmlformats.org/officeDocument/2006/relationships/customXml" Target="../ink/ink4625.xml"/><Relationship Id="rId196" Type="http://schemas.openxmlformats.org/officeDocument/2006/relationships/customXml" Target="../ink/ink4542.xml"/><Relationship Id="rId417" Type="http://schemas.openxmlformats.org/officeDocument/2006/relationships/customXml" Target="../ink/ink4653.xml"/><Relationship Id="rId459" Type="http://schemas.openxmlformats.org/officeDocument/2006/relationships/image" Target="../media/image3397.png"/><Relationship Id="rId16" Type="http://schemas.openxmlformats.org/officeDocument/2006/relationships/customXml" Target="../ink/ink4452.xml"/><Relationship Id="rId221" Type="http://schemas.openxmlformats.org/officeDocument/2006/relationships/image" Target="../media/image3281.png"/><Relationship Id="rId263" Type="http://schemas.openxmlformats.org/officeDocument/2006/relationships/image" Target="../media/image3300.png"/><Relationship Id="rId319" Type="http://schemas.openxmlformats.org/officeDocument/2006/relationships/customXml" Target="../ink/ink4604.xml"/><Relationship Id="rId470" Type="http://schemas.openxmlformats.org/officeDocument/2006/relationships/customXml" Target="../ink/ink4680.xml"/><Relationship Id="rId58" Type="http://schemas.openxmlformats.org/officeDocument/2006/relationships/customXml" Target="../ink/ink4473.xml"/><Relationship Id="rId123" Type="http://schemas.openxmlformats.org/officeDocument/2006/relationships/image" Target="../media/image3234.png"/><Relationship Id="rId330" Type="http://schemas.openxmlformats.org/officeDocument/2006/relationships/image" Target="../media/image3333.png"/><Relationship Id="rId165" Type="http://schemas.openxmlformats.org/officeDocument/2006/relationships/image" Target="../media/image3253.png"/><Relationship Id="rId372" Type="http://schemas.openxmlformats.org/officeDocument/2006/relationships/image" Target="../media/image3354.png"/><Relationship Id="rId428" Type="http://schemas.openxmlformats.org/officeDocument/2006/relationships/image" Target="../media/image3382.png"/><Relationship Id="rId232" Type="http://schemas.openxmlformats.org/officeDocument/2006/relationships/customXml" Target="../ink/ink4560.xml"/><Relationship Id="rId274" Type="http://schemas.openxmlformats.org/officeDocument/2006/relationships/customXml" Target="../ink/ink4581.xml"/><Relationship Id="rId481" Type="http://schemas.openxmlformats.org/officeDocument/2006/relationships/image" Target="../media/image3408.png"/><Relationship Id="rId27" Type="http://schemas.openxmlformats.org/officeDocument/2006/relationships/image" Target="../media/image3188.png"/><Relationship Id="rId69" Type="http://schemas.openxmlformats.org/officeDocument/2006/relationships/image" Target="../media/image3209.png"/><Relationship Id="rId134" Type="http://schemas.openxmlformats.org/officeDocument/2006/relationships/customXml" Target="../ink/ink4511.xml"/><Relationship Id="rId80" Type="http://schemas.openxmlformats.org/officeDocument/2006/relationships/customXml" Target="../ink/ink4484.xml"/><Relationship Id="rId176" Type="http://schemas.openxmlformats.org/officeDocument/2006/relationships/customXml" Target="../ink/ink4532.xml"/><Relationship Id="rId341" Type="http://schemas.openxmlformats.org/officeDocument/2006/relationships/customXml" Target="../ink/ink4615.xml"/><Relationship Id="rId383" Type="http://schemas.openxmlformats.org/officeDocument/2006/relationships/customXml" Target="../ink/ink4636.xml"/><Relationship Id="rId439" Type="http://schemas.openxmlformats.org/officeDocument/2006/relationships/customXml" Target="../ink/ink4664.xml"/><Relationship Id="rId201" Type="http://schemas.openxmlformats.org/officeDocument/2006/relationships/image" Target="../media/image3271.png"/><Relationship Id="rId243" Type="http://schemas.openxmlformats.org/officeDocument/2006/relationships/image" Target="../media/image3291.png"/><Relationship Id="rId285" Type="http://schemas.openxmlformats.org/officeDocument/2006/relationships/customXml" Target="../ink/ink4587.xml"/><Relationship Id="rId450" Type="http://schemas.openxmlformats.org/officeDocument/2006/relationships/customXml" Target="../ink/ink4670.xml"/><Relationship Id="rId38" Type="http://schemas.openxmlformats.org/officeDocument/2006/relationships/customXml" Target="../ink/ink4463.xml"/><Relationship Id="rId103" Type="http://schemas.openxmlformats.org/officeDocument/2006/relationships/image" Target="../media/image3224.png"/><Relationship Id="rId310" Type="http://schemas.openxmlformats.org/officeDocument/2006/relationships/image" Target="../media/image3323.png"/><Relationship Id="rId492" Type="http://schemas.openxmlformats.org/officeDocument/2006/relationships/customXml" Target="../ink/ink4691.xml"/><Relationship Id="rId91" Type="http://schemas.openxmlformats.org/officeDocument/2006/relationships/image" Target="../media/image3219.png"/><Relationship Id="rId145" Type="http://schemas.openxmlformats.org/officeDocument/2006/relationships/image" Target="../media/image3244.png"/><Relationship Id="rId187" Type="http://schemas.openxmlformats.org/officeDocument/2006/relationships/image" Target="../media/image3264.png"/><Relationship Id="rId352" Type="http://schemas.openxmlformats.org/officeDocument/2006/relationships/image" Target="../media/image3344.png"/><Relationship Id="rId394" Type="http://schemas.openxmlformats.org/officeDocument/2006/relationships/image" Target="../media/image3365.png"/><Relationship Id="rId408" Type="http://schemas.openxmlformats.org/officeDocument/2006/relationships/image" Target="../media/image3372.png"/><Relationship Id="rId212" Type="http://schemas.openxmlformats.org/officeDocument/2006/relationships/customXml" Target="../ink/ink4550.xml"/><Relationship Id="rId254" Type="http://schemas.openxmlformats.org/officeDocument/2006/relationships/customXml" Target="../ink/ink4571.xml"/><Relationship Id="rId49" Type="http://schemas.openxmlformats.org/officeDocument/2006/relationships/image" Target="../media/image3199.png"/><Relationship Id="rId114" Type="http://schemas.openxmlformats.org/officeDocument/2006/relationships/customXml" Target="../ink/ink4501.xml"/><Relationship Id="rId296" Type="http://schemas.openxmlformats.org/officeDocument/2006/relationships/image" Target="../media/image3316.png"/><Relationship Id="rId461" Type="http://schemas.openxmlformats.org/officeDocument/2006/relationships/image" Target="../media/image3398.png"/><Relationship Id="rId60" Type="http://schemas.openxmlformats.org/officeDocument/2006/relationships/customXml" Target="../ink/ink4474.xml"/><Relationship Id="rId156" Type="http://schemas.openxmlformats.org/officeDocument/2006/relationships/customXml" Target="../ink/ink4522.xml"/><Relationship Id="rId198" Type="http://schemas.openxmlformats.org/officeDocument/2006/relationships/customXml" Target="../ink/ink4543.xml"/><Relationship Id="rId321" Type="http://schemas.openxmlformats.org/officeDocument/2006/relationships/customXml" Target="../ink/ink4605.xml"/><Relationship Id="rId363" Type="http://schemas.openxmlformats.org/officeDocument/2006/relationships/customXml" Target="../ink/ink4626.xml"/><Relationship Id="rId419" Type="http://schemas.openxmlformats.org/officeDocument/2006/relationships/customXml" Target="../ink/ink4654.xml"/><Relationship Id="rId223" Type="http://schemas.openxmlformats.org/officeDocument/2006/relationships/image" Target="../media/image3282.png"/><Relationship Id="rId430" Type="http://schemas.openxmlformats.org/officeDocument/2006/relationships/image" Target="../media/image3383.png"/><Relationship Id="rId18" Type="http://schemas.openxmlformats.org/officeDocument/2006/relationships/customXml" Target="../ink/ink4453.xml"/><Relationship Id="rId265" Type="http://schemas.openxmlformats.org/officeDocument/2006/relationships/image" Target="../media/image3301.png"/><Relationship Id="rId472" Type="http://schemas.openxmlformats.org/officeDocument/2006/relationships/customXml" Target="../ink/ink4681.xml"/><Relationship Id="rId125" Type="http://schemas.openxmlformats.org/officeDocument/2006/relationships/image" Target="../media/image3235.png"/><Relationship Id="rId167" Type="http://schemas.openxmlformats.org/officeDocument/2006/relationships/image" Target="../media/image3254.png"/><Relationship Id="rId332" Type="http://schemas.openxmlformats.org/officeDocument/2006/relationships/image" Target="../media/image3334.png"/><Relationship Id="rId374" Type="http://schemas.openxmlformats.org/officeDocument/2006/relationships/image" Target="../media/image3355.png"/><Relationship Id="rId71" Type="http://schemas.openxmlformats.org/officeDocument/2006/relationships/image" Target="../media/image3210.png"/><Relationship Id="rId234" Type="http://schemas.openxmlformats.org/officeDocument/2006/relationships/customXml" Target="../ink/ink4561.xml"/><Relationship Id="rId2" Type="http://schemas.openxmlformats.org/officeDocument/2006/relationships/customXml" Target="../ink/ink4445.xml"/><Relationship Id="rId29" Type="http://schemas.openxmlformats.org/officeDocument/2006/relationships/image" Target="../media/image3189.png"/><Relationship Id="rId276" Type="http://schemas.openxmlformats.org/officeDocument/2006/relationships/customXml" Target="../ink/ink4582.xml"/><Relationship Id="rId441" Type="http://schemas.openxmlformats.org/officeDocument/2006/relationships/customXml" Target="../ink/ink4665.xml"/><Relationship Id="rId483" Type="http://schemas.openxmlformats.org/officeDocument/2006/relationships/image" Target="../media/image3409.png"/><Relationship Id="rId40" Type="http://schemas.openxmlformats.org/officeDocument/2006/relationships/customXml" Target="../ink/ink4464.xml"/><Relationship Id="rId136" Type="http://schemas.openxmlformats.org/officeDocument/2006/relationships/customXml" Target="../ink/ink4512.xml"/><Relationship Id="rId178" Type="http://schemas.openxmlformats.org/officeDocument/2006/relationships/customXml" Target="../ink/ink4533.xml"/><Relationship Id="rId301" Type="http://schemas.openxmlformats.org/officeDocument/2006/relationships/customXml" Target="../ink/ink4595.xml"/><Relationship Id="rId343" Type="http://schemas.openxmlformats.org/officeDocument/2006/relationships/customXml" Target="../ink/ink4616.xml"/><Relationship Id="rId82" Type="http://schemas.openxmlformats.org/officeDocument/2006/relationships/customXml" Target="../ink/ink4485.xml"/><Relationship Id="rId203" Type="http://schemas.openxmlformats.org/officeDocument/2006/relationships/image" Target="../media/image3272.png"/><Relationship Id="rId385" Type="http://schemas.openxmlformats.org/officeDocument/2006/relationships/customXml" Target="../ink/ink4637.xml"/><Relationship Id="rId245" Type="http://schemas.openxmlformats.org/officeDocument/2006/relationships/image" Target="../media/image3292.png"/><Relationship Id="rId287" Type="http://schemas.openxmlformats.org/officeDocument/2006/relationships/customXml" Target="../ink/ink4588.xml"/><Relationship Id="rId410" Type="http://schemas.openxmlformats.org/officeDocument/2006/relationships/image" Target="../media/image3373.png"/><Relationship Id="rId452" Type="http://schemas.openxmlformats.org/officeDocument/2006/relationships/customXml" Target="../ink/ink4671.xml"/><Relationship Id="rId494" Type="http://schemas.openxmlformats.org/officeDocument/2006/relationships/customXml" Target="../ink/ink4692.xml"/><Relationship Id="rId105" Type="http://schemas.openxmlformats.org/officeDocument/2006/relationships/image" Target="../media/image3225.png"/><Relationship Id="rId147" Type="http://schemas.openxmlformats.org/officeDocument/2006/relationships/image" Target="../media/image3245.png"/><Relationship Id="rId312" Type="http://schemas.openxmlformats.org/officeDocument/2006/relationships/image" Target="../media/image3324.png"/><Relationship Id="rId354" Type="http://schemas.openxmlformats.org/officeDocument/2006/relationships/image" Target="../media/image3345.png"/><Relationship Id="rId51" Type="http://schemas.openxmlformats.org/officeDocument/2006/relationships/image" Target="../media/image3200.png"/><Relationship Id="rId93" Type="http://schemas.openxmlformats.org/officeDocument/2006/relationships/image" Target="../media/image3220.png"/><Relationship Id="rId189" Type="http://schemas.openxmlformats.org/officeDocument/2006/relationships/image" Target="../media/image3265.png"/><Relationship Id="rId396" Type="http://schemas.openxmlformats.org/officeDocument/2006/relationships/image" Target="../media/image3366.png"/><Relationship Id="rId214" Type="http://schemas.openxmlformats.org/officeDocument/2006/relationships/customXml" Target="../ink/ink4551.xml"/><Relationship Id="rId256" Type="http://schemas.openxmlformats.org/officeDocument/2006/relationships/customXml" Target="../ink/ink4572.xml"/><Relationship Id="rId298" Type="http://schemas.openxmlformats.org/officeDocument/2006/relationships/image" Target="../media/image3317.png"/><Relationship Id="rId421" Type="http://schemas.openxmlformats.org/officeDocument/2006/relationships/customXml" Target="../ink/ink4655.xml"/><Relationship Id="rId463" Type="http://schemas.openxmlformats.org/officeDocument/2006/relationships/image" Target="../media/image3399.png"/><Relationship Id="rId116" Type="http://schemas.openxmlformats.org/officeDocument/2006/relationships/customXml" Target="../ink/ink4502.xml"/><Relationship Id="rId158" Type="http://schemas.openxmlformats.org/officeDocument/2006/relationships/customXml" Target="../ink/ink4523.xml"/><Relationship Id="rId323" Type="http://schemas.openxmlformats.org/officeDocument/2006/relationships/customXml" Target="../ink/ink4606.xml"/><Relationship Id="rId20" Type="http://schemas.openxmlformats.org/officeDocument/2006/relationships/customXml" Target="../ink/ink4454.xml"/><Relationship Id="rId62" Type="http://schemas.openxmlformats.org/officeDocument/2006/relationships/customXml" Target="../ink/ink4475.xml"/><Relationship Id="rId365" Type="http://schemas.openxmlformats.org/officeDocument/2006/relationships/customXml" Target="../ink/ink4627.xml"/><Relationship Id="rId225" Type="http://schemas.openxmlformats.org/officeDocument/2006/relationships/image" Target="../media/image3283.png"/><Relationship Id="rId267" Type="http://schemas.openxmlformats.org/officeDocument/2006/relationships/image" Target="../media/image3302.png"/><Relationship Id="rId432" Type="http://schemas.openxmlformats.org/officeDocument/2006/relationships/image" Target="../media/image3384.png"/><Relationship Id="rId474" Type="http://schemas.openxmlformats.org/officeDocument/2006/relationships/customXml" Target="../ink/ink4682.xml"/><Relationship Id="rId127" Type="http://schemas.openxmlformats.org/officeDocument/2006/relationships/image" Target="../media/image451.png"/><Relationship Id="rId31" Type="http://schemas.openxmlformats.org/officeDocument/2006/relationships/image" Target="../media/image3190.png"/><Relationship Id="rId73" Type="http://schemas.openxmlformats.org/officeDocument/2006/relationships/image" Target="../media/image3211.png"/><Relationship Id="rId169" Type="http://schemas.openxmlformats.org/officeDocument/2006/relationships/image" Target="../media/image3255.png"/><Relationship Id="rId334" Type="http://schemas.openxmlformats.org/officeDocument/2006/relationships/image" Target="../media/image3335.png"/><Relationship Id="rId376" Type="http://schemas.openxmlformats.org/officeDocument/2006/relationships/image" Target="../media/image3356.png"/><Relationship Id="rId4" Type="http://schemas.openxmlformats.org/officeDocument/2006/relationships/customXml" Target="../ink/ink4446.xml"/><Relationship Id="rId180" Type="http://schemas.openxmlformats.org/officeDocument/2006/relationships/customXml" Target="../ink/ink4534.xml"/><Relationship Id="rId215" Type="http://schemas.openxmlformats.org/officeDocument/2006/relationships/image" Target="../media/image3278.png"/><Relationship Id="rId236" Type="http://schemas.openxmlformats.org/officeDocument/2006/relationships/customXml" Target="../ink/ink4562.xml"/><Relationship Id="rId257" Type="http://schemas.openxmlformats.org/officeDocument/2006/relationships/image" Target="../media/image3298.png"/><Relationship Id="rId278" Type="http://schemas.openxmlformats.org/officeDocument/2006/relationships/customXml" Target="../ink/ink4583.xml"/><Relationship Id="rId401" Type="http://schemas.openxmlformats.org/officeDocument/2006/relationships/customXml" Target="../ink/ink4645.xml"/><Relationship Id="rId422" Type="http://schemas.openxmlformats.org/officeDocument/2006/relationships/image" Target="../media/image3379.png"/><Relationship Id="rId443" Type="http://schemas.openxmlformats.org/officeDocument/2006/relationships/customXml" Target="../ink/ink4666.xml"/><Relationship Id="rId464" Type="http://schemas.openxmlformats.org/officeDocument/2006/relationships/customXml" Target="../ink/ink4677.xml"/><Relationship Id="rId303" Type="http://schemas.openxmlformats.org/officeDocument/2006/relationships/customXml" Target="../ink/ink4596.xml"/><Relationship Id="rId485" Type="http://schemas.openxmlformats.org/officeDocument/2006/relationships/image" Target="../media/image3410.png"/><Relationship Id="rId42" Type="http://schemas.openxmlformats.org/officeDocument/2006/relationships/customXml" Target="../ink/ink4465.xml"/><Relationship Id="rId84" Type="http://schemas.openxmlformats.org/officeDocument/2006/relationships/customXml" Target="../ink/ink4486.xml"/><Relationship Id="rId138" Type="http://schemas.openxmlformats.org/officeDocument/2006/relationships/customXml" Target="../ink/ink4513.xml"/><Relationship Id="rId345" Type="http://schemas.openxmlformats.org/officeDocument/2006/relationships/customXml" Target="../ink/ink4617.xml"/><Relationship Id="rId387" Type="http://schemas.openxmlformats.org/officeDocument/2006/relationships/customXml" Target="../ink/ink4638.xml"/><Relationship Id="rId191" Type="http://schemas.openxmlformats.org/officeDocument/2006/relationships/image" Target="../media/image3266.png"/><Relationship Id="rId205" Type="http://schemas.openxmlformats.org/officeDocument/2006/relationships/image" Target="../media/image3273.png"/><Relationship Id="rId247" Type="http://schemas.openxmlformats.org/officeDocument/2006/relationships/image" Target="../media/image3293.png"/><Relationship Id="rId412" Type="http://schemas.openxmlformats.org/officeDocument/2006/relationships/image" Target="../media/image3374.png"/><Relationship Id="rId107" Type="http://schemas.openxmlformats.org/officeDocument/2006/relationships/image" Target="../media/image3226.png"/><Relationship Id="rId289" Type="http://schemas.openxmlformats.org/officeDocument/2006/relationships/customXml" Target="../ink/ink4589.xml"/><Relationship Id="rId454" Type="http://schemas.openxmlformats.org/officeDocument/2006/relationships/customXml" Target="../ink/ink4672.xml"/><Relationship Id="rId496" Type="http://schemas.openxmlformats.org/officeDocument/2006/relationships/customXml" Target="../ink/ink4693.xml"/><Relationship Id="rId11" Type="http://schemas.openxmlformats.org/officeDocument/2006/relationships/image" Target="../media/image3180.png"/><Relationship Id="rId53" Type="http://schemas.openxmlformats.org/officeDocument/2006/relationships/image" Target="../media/image3201.png"/><Relationship Id="rId149" Type="http://schemas.openxmlformats.org/officeDocument/2006/relationships/image" Target="../media/image3246.png"/><Relationship Id="rId314" Type="http://schemas.openxmlformats.org/officeDocument/2006/relationships/image" Target="../media/image3325.png"/><Relationship Id="rId356" Type="http://schemas.openxmlformats.org/officeDocument/2006/relationships/image" Target="../media/image3346.png"/><Relationship Id="rId398" Type="http://schemas.openxmlformats.org/officeDocument/2006/relationships/image" Target="../media/image3367.png"/><Relationship Id="rId95" Type="http://schemas.openxmlformats.org/officeDocument/2006/relationships/image" Target="../media/image3221.png"/><Relationship Id="rId160" Type="http://schemas.openxmlformats.org/officeDocument/2006/relationships/customXml" Target="../ink/ink4524.xml"/><Relationship Id="rId216" Type="http://schemas.openxmlformats.org/officeDocument/2006/relationships/customXml" Target="../ink/ink4552.xml"/><Relationship Id="rId423" Type="http://schemas.openxmlformats.org/officeDocument/2006/relationships/customXml" Target="../ink/ink4656.xml"/><Relationship Id="rId258" Type="http://schemas.openxmlformats.org/officeDocument/2006/relationships/customXml" Target="../ink/ink4573.xml"/><Relationship Id="rId465" Type="http://schemas.openxmlformats.org/officeDocument/2006/relationships/image" Target="../media/image3400.png"/><Relationship Id="rId22" Type="http://schemas.openxmlformats.org/officeDocument/2006/relationships/customXml" Target="../ink/ink4455.xml"/><Relationship Id="rId64" Type="http://schemas.openxmlformats.org/officeDocument/2006/relationships/customXml" Target="../ink/ink4476.xml"/><Relationship Id="rId118" Type="http://schemas.openxmlformats.org/officeDocument/2006/relationships/customXml" Target="../ink/ink4503.xml"/><Relationship Id="rId325" Type="http://schemas.openxmlformats.org/officeDocument/2006/relationships/customXml" Target="../ink/ink4607.xml"/><Relationship Id="rId367" Type="http://schemas.openxmlformats.org/officeDocument/2006/relationships/customXml" Target="../ink/ink4628.xml"/><Relationship Id="rId171" Type="http://schemas.openxmlformats.org/officeDocument/2006/relationships/image" Target="../media/image3256.png"/><Relationship Id="rId227" Type="http://schemas.openxmlformats.org/officeDocument/2006/relationships/image" Target="../media/image118.png"/><Relationship Id="rId269" Type="http://schemas.openxmlformats.org/officeDocument/2006/relationships/image" Target="../media/image3303.png"/><Relationship Id="rId434" Type="http://schemas.openxmlformats.org/officeDocument/2006/relationships/image" Target="../media/image3385.png"/><Relationship Id="rId476" Type="http://schemas.openxmlformats.org/officeDocument/2006/relationships/customXml" Target="../ink/ink4683.xml"/><Relationship Id="rId33" Type="http://schemas.openxmlformats.org/officeDocument/2006/relationships/image" Target="../media/image3191.png"/><Relationship Id="rId129" Type="http://schemas.openxmlformats.org/officeDocument/2006/relationships/image" Target="../media/image3236.png"/><Relationship Id="rId280" Type="http://schemas.openxmlformats.org/officeDocument/2006/relationships/image" Target="../media/image3308.png"/><Relationship Id="rId336" Type="http://schemas.openxmlformats.org/officeDocument/2006/relationships/image" Target="../media/image3336.png"/><Relationship Id="rId501" Type="http://schemas.openxmlformats.org/officeDocument/2006/relationships/image" Target="../media/image3418.png"/><Relationship Id="rId75" Type="http://schemas.openxmlformats.org/officeDocument/2006/relationships/image" Target="../media/image3212.png"/><Relationship Id="rId140" Type="http://schemas.openxmlformats.org/officeDocument/2006/relationships/customXml" Target="../ink/ink4514.xml"/><Relationship Id="rId182" Type="http://schemas.openxmlformats.org/officeDocument/2006/relationships/customXml" Target="../ink/ink4535.xml"/><Relationship Id="rId378" Type="http://schemas.openxmlformats.org/officeDocument/2006/relationships/image" Target="../media/image3357.png"/><Relationship Id="rId403" Type="http://schemas.openxmlformats.org/officeDocument/2006/relationships/customXml" Target="../ink/ink4646.xml"/><Relationship Id="rId6" Type="http://schemas.openxmlformats.org/officeDocument/2006/relationships/customXml" Target="../ink/ink4447.xml"/><Relationship Id="rId238" Type="http://schemas.openxmlformats.org/officeDocument/2006/relationships/customXml" Target="../ink/ink4563.xml"/><Relationship Id="rId445" Type="http://schemas.openxmlformats.org/officeDocument/2006/relationships/customXml" Target="../ink/ink4667.xml"/><Relationship Id="rId487" Type="http://schemas.openxmlformats.org/officeDocument/2006/relationships/image" Target="../media/image3411.png"/><Relationship Id="rId291" Type="http://schemas.openxmlformats.org/officeDocument/2006/relationships/customXml" Target="../ink/ink4590.xml"/><Relationship Id="rId305" Type="http://schemas.openxmlformats.org/officeDocument/2006/relationships/customXml" Target="../ink/ink4597.xml"/><Relationship Id="rId347" Type="http://schemas.openxmlformats.org/officeDocument/2006/relationships/customXml" Target="../ink/ink4618.xml"/><Relationship Id="rId44" Type="http://schemas.openxmlformats.org/officeDocument/2006/relationships/customXml" Target="../ink/ink4466.xml"/><Relationship Id="rId86" Type="http://schemas.openxmlformats.org/officeDocument/2006/relationships/customXml" Target="../ink/ink4487.xml"/><Relationship Id="rId151" Type="http://schemas.openxmlformats.org/officeDocument/2006/relationships/image" Target="../media/image3247.png"/><Relationship Id="rId389" Type="http://schemas.openxmlformats.org/officeDocument/2006/relationships/customXml" Target="../ink/ink4639.xml"/><Relationship Id="rId193" Type="http://schemas.openxmlformats.org/officeDocument/2006/relationships/image" Target="../media/image3267.png"/><Relationship Id="rId207" Type="http://schemas.openxmlformats.org/officeDocument/2006/relationships/image" Target="../media/image3274.png"/><Relationship Id="rId249" Type="http://schemas.openxmlformats.org/officeDocument/2006/relationships/image" Target="../media/image3294.png"/><Relationship Id="rId414" Type="http://schemas.openxmlformats.org/officeDocument/2006/relationships/image" Target="../media/image3375.png"/><Relationship Id="rId456" Type="http://schemas.openxmlformats.org/officeDocument/2006/relationships/customXml" Target="../ink/ink4673.xml"/><Relationship Id="rId498" Type="http://schemas.openxmlformats.org/officeDocument/2006/relationships/customXml" Target="../ink/ink4694.xml"/><Relationship Id="rId13" Type="http://schemas.openxmlformats.org/officeDocument/2006/relationships/image" Target="../media/image3181.png"/><Relationship Id="rId109" Type="http://schemas.openxmlformats.org/officeDocument/2006/relationships/image" Target="../media/image3227.png"/><Relationship Id="rId260" Type="http://schemas.openxmlformats.org/officeDocument/2006/relationships/customXml" Target="../ink/ink4574.xml"/><Relationship Id="rId316" Type="http://schemas.openxmlformats.org/officeDocument/2006/relationships/image" Target="../media/image3326.png"/><Relationship Id="rId55" Type="http://schemas.openxmlformats.org/officeDocument/2006/relationships/image" Target="../media/image3202.png"/><Relationship Id="rId97" Type="http://schemas.openxmlformats.org/officeDocument/2006/relationships/image" Target="../media/image571.png"/><Relationship Id="rId120" Type="http://schemas.openxmlformats.org/officeDocument/2006/relationships/customXml" Target="../ink/ink4504.xml"/><Relationship Id="rId358" Type="http://schemas.openxmlformats.org/officeDocument/2006/relationships/image" Target="../media/image3347.png"/><Relationship Id="rId162" Type="http://schemas.openxmlformats.org/officeDocument/2006/relationships/customXml" Target="../ink/ink4525.xml"/><Relationship Id="rId218" Type="http://schemas.openxmlformats.org/officeDocument/2006/relationships/customXml" Target="../ink/ink4553.xml"/><Relationship Id="rId425" Type="http://schemas.openxmlformats.org/officeDocument/2006/relationships/customXml" Target="../ink/ink4657.xml"/><Relationship Id="rId467" Type="http://schemas.openxmlformats.org/officeDocument/2006/relationships/image" Target="../media/image3401.png"/><Relationship Id="rId271" Type="http://schemas.openxmlformats.org/officeDocument/2006/relationships/image" Target="../media/image3304.png"/><Relationship Id="rId24" Type="http://schemas.openxmlformats.org/officeDocument/2006/relationships/customXml" Target="../ink/ink4456.xml"/><Relationship Id="rId66" Type="http://schemas.openxmlformats.org/officeDocument/2006/relationships/customXml" Target="../ink/ink4477.xml"/><Relationship Id="rId131" Type="http://schemas.openxmlformats.org/officeDocument/2006/relationships/image" Target="../media/image3237.png"/><Relationship Id="rId327" Type="http://schemas.openxmlformats.org/officeDocument/2006/relationships/customXml" Target="../ink/ink4608.xml"/><Relationship Id="rId369" Type="http://schemas.openxmlformats.org/officeDocument/2006/relationships/customXml" Target="../ink/ink4629.xml"/><Relationship Id="rId173" Type="http://schemas.openxmlformats.org/officeDocument/2006/relationships/image" Target="../media/image3257.png"/><Relationship Id="rId229" Type="http://schemas.openxmlformats.org/officeDocument/2006/relationships/image" Target="../media/image3284.png"/><Relationship Id="rId380" Type="http://schemas.openxmlformats.org/officeDocument/2006/relationships/image" Target="../media/image3358.png"/><Relationship Id="rId436" Type="http://schemas.openxmlformats.org/officeDocument/2006/relationships/image" Target="../media/image3386.png"/><Relationship Id="rId240" Type="http://schemas.openxmlformats.org/officeDocument/2006/relationships/customXml" Target="../ink/ink4564.xml"/><Relationship Id="rId478" Type="http://schemas.openxmlformats.org/officeDocument/2006/relationships/customXml" Target="../ink/ink4684.xml"/><Relationship Id="rId35" Type="http://schemas.openxmlformats.org/officeDocument/2006/relationships/image" Target="../media/image3192.png"/><Relationship Id="rId77" Type="http://schemas.openxmlformats.org/officeDocument/2006/relationships/image" Target="../media/image3213.png"/><Relationship Id="rId100" Type="http://schemas.openxmlformats.org/officeDocument/2006/relationships/customXml" Target="../ink/ink4494.xml"/><Relationship Id="rId282" Type="http://schemas.openxmlformats.org/officeDocument/2006/relationships/image" Target="../media/image3309.png"/><Relationship Id="rId338" Type="http://schemas.openxmlformats.org/officeDocument/2006/relationships/image" Target="../media/image3337.png"/><Relationship Id="rId503" Type="http://schemas.openxmlformats.org/officeDocument/2006/relationships/image" Target="../media/image3419.png"/><Relationship Id="rId8" Type="http://schemas.openxmlformats.org/officeDocument/2006/relationships/customXml" Target="../ink/ink4448.xml"/><Relationship Id="rId142" Type="http://schemas.openxmlformats.org/officeDocument/2006/relationships/customXml" Target="../ink/ink4515.xml"/><Relationship Id="rId184" Type="http://schemas.openxmlformats.org/officeDocument/2006/relationships/customXml" Target="../ink/ink4536.xml"/><Relationship Id="rId391" Type="http://schemas.openxmlformats.org/officeDocument/2006/relationships/customXml" Target="../ink/ink4640.xml"/><Relationship Id="rId405" Type="http://schemas.openxmlformats.org/officeDocument/2006/relationships/customXml" Target="../ink/ink4647.xml"/><Relationship Id="rId447" Type="http://schemas.openxmlformats.org/officeDocument/2006/relationships/customXml" Target="../ink/ink4668.xml"/><Relationship Id="rId251" Type="http://schemas.openxmlformats.org/officeDocument/2006/relationships/image" Target="../media/image3295.png"/><Relationship Id="rId489" Type="http://schemas.openxmlformats.org/officeDocument/2006/relationships/image" Target="../media/image3412.png"/><Relationship Id="rId46" Type="http://schemas.openxmlformats.org/officeDocument/2006/relationships/customXml" Target="../ink/ink4467.xml"/><Relationship Id="rId293" Type="http://schemas.openxmlformats.org/officeDocument/2006/relationships/customXml" Target="../ink/ink4591.xml"/><Relationship Id="rId307" Type="http://schemas.openxmlformats.org/officeDocument/2006/relationships/customXml" Target="../ink/ink4598.xml"/><Relationship Id="rId349" Type="http://schemas.openxmlformats.org/officeDocument/2006/relationships/customXml" Target="../ink/ink4619.xml"/><Relationship Id="rId88" Type="http://schemas.openxmlformats.org/officeDocument/2006/relationships/customXml" Target="../ink/ink4488.xml"/><Relationship Id="rId111" Type="http://schemas.openxmlformats.org/officeDocument/2006/relationships/image" Target="../media/image3228.png"/><Relationship Id="rId153" Type="http://schemas.openxmlformats.org/officeDocument/2006/relationships/image" Target="../media/image3248.png"/><Relationship Id="rId195" Type="http://schemas.openxmlformats.org/officeDocument/2006/relationships/image" Target="../media/image3268.png"/><Relationship Id="rId209" Type="http://schemas.openxmlformats.org/officeDocument/2006/relationships/image" Target="../media/image3275.png"/><Relationship Id="rId360" Type="http://schemas.openxmlformats.org/officeDocument/2006/relationships/image" Target="../media/image3348.png"/><Relationship Id="rId416" Type="http://schemas.openxmlformats.org/officeDocument/2006/relationships/image" Target="../media/image3376.png"/><Relationship Id="rId220" Type="http://schemas.openxmlformats.org/officeDocument/2006/relationships/customXml" Target="../ink/ink4554.xml"/><Relationship Id="rId458" Type="http://schemas.openxmlformats.org/officeDocument/2006/relationships/customXml" Target="../ink/ink4674.xml"/><Relationship Id="rId15" Type="http://schemas.openxmlformats.org/officeDocument/2006/relationships/image" Target="../media/image3182.png"/><Relationship Id="rId57" Type="http://schemas.openxmlformats.org/officeDocument/2006/relationships/image" Target="../media/image3203.png"/><Relationship Id="rId262" Type="http://schemas.openxmlformats.org/officeDocument/2006/relationships/customXml" Target="../ink/ink4575.xml"/><Relationship Id="rId318" Type="http://schemas.openxmlformats.org/officeDocument/2006/relationships/image" Target="../media/image3327.png"/><Relationship Id="rId99" Type="http://schemas.openxmlformats.org/officeDocument/2006/relationships/image" Target="../media/image3222.png"/><Relationship Id="rId122" Type="http://schemas.openxmlformats.org/officeDocument/2006/relationships/customXml" Target="../ink/ink4505.xml"/><Relationship Id="rId164" Type="http://schemas.openxmlformats.org/officeDocument/2006/relationships/customXml" Target="../ink/ink4526.xml"/><Relationship Id="rId371" Type="http://schemas.openxmlformats.org/officeDocument/2006/relationships/customXml" Target="../ink/ink4630.xml"/><Relationship Id="rId427" Type="http://schemas.openxmlformats.org/officeDocument/2006/relationships/customXml" Target="../ink/ink4658.xml"/><Relationship Id="rId469" Type="http://schemas.openxmlformats.org/officeDocument/2006/relationships/image" Target="../media/image3402.png"/><Relationship Id="rId26" Type="http://schemas.openxmlformats.org/officeDocument/2006/relationships/customXml" Target="../ink/ink4457.xml"/><Relationship Id="rId231" Type="http://schemas.openxmlformats.org/officeDocument/2006/relationships/image" Target="../media/image3285.png"/><Relationship Id="rId273" Type="http://schemas.openxmlformats.org/officeDocument/2006/relationships/image" Target="../media/image3305.png"/><Relationship Id="rId329" Type="http://schemas.openxmlformats.org/officeDocument/2006/relationships/customXml" Target="../ink/ink4609.xml"/><Relationship Id="rId480" Type="http://schemas.openxmlformats.org/officeDocument/2006/relationships/customXml" Target="../ink/ink4685.xml"/><Relationship Id="rId68" Type="http://schemas.openxmlformats.org/officeDocument/2006/relationships/customXml" Target="../ink/ink4478.xml"/><Relationship Id="rId133" Type="http://schemas.openxmlformats.org/officeDocument/2006/relationships/image" Target="../media/image3238.png"/><Relationship Id="rId175" Type="http://schemas.openxmlformats.org/officeDocument/2006/relationships/image" Target="../media/image3258.png"/><Relationship Id="rId340" Type="http://schemas.openxmlformats.org/officeDocument/2006/relationships/image" Target="../media/image3338.png"/><Relationship Id="rId200" Type="http://schemas.openxmlformats.org/officeDocument/2006/relationships/customXml" Target="../ink/ink4544.xml"/><Relationship Id="rId382" Type="http://schemas.openxmlformats.org/officeDocument/2006/relationships/image" Target="../media/image3359.png"/><Relationship Id="rId438" Type="http://schemas.openxmlformats.org/officeDocument/2006/relationships/image" Target="../media/image3387.png"/><Relationship Id="rId242" Type="http://schemas.openxmlformats.org/officeDocument/2006/relationships/customXml" Target="../ink/ink4565.xml"/><Relationship Id="rId284" Type="http://schemas.openxmlformats.org/officeDocument/2006/relationships/image" Target="../media/image3310.png"/><Relationship Id="rId491" Type="http://schemas.openxmlformats.org/officeDocument/2006/relationships/image" Target="../media/image3413.png"/><Relationship Id="rId505" Type="http://schemas.openxmlformats.org/officeDocument/2006/relationships/image" Target="../media/image3420.png"/><Relationship Id="rId37" Type="http://schemas.openxmlformats.org/officeDocument/2006/relationships/image" Target="../media/image3193.png"/><Relationship Id="rId79" Type="http://schemas.openxmlformats.org/officeDocument/2006/relationships/image" Target="../media/image3214.png"/><Relationship Id="rId102" Type="http://schemas.openxmlformats.org/officeDocument/2006/relationships/customXml" Target="../ink/ink4495.xml"/><Relationship Id="rId144" Type="http://schemas.openxmlformats.org/officeDocument/2006/relationships/customXml" Target="../ink/ink4516.xml"/><Relationship Id="rId90" Type="http://schemas.openxmlformats.org/officeDocument/2006/relationships/customXml" Target="../ink/ink4489.xml"/><Relationship Id="rId186" Type="http://schemas.openxmlformats.org/officeDocument/2006/relationships/customXml" Target="../ink/ink4537.xml"/><Relationship Id="rId351" Type="http://schemas.openxmlformats.org/officeDocument/2006/relationships/customXml" Target="../ink/ink4620.xml"/><Relationship Id="rId393" Type="http://schemas.openxmlformats.org/officeDocument/2006/relationships/customXml" Target="../ink/ink4641.xml"/><Relationship Id="rId407" Type="http://schemas.openxmlformats.org/officeDocument/2006/relationships/customXml" Target="../ink/ink4648.xml"/><Relationship Id="rId449" Type="http://schemas.openxmlformats.org/officeDocument/2006/relationships/image" Target="../media/image3392.png"/><Relationship Id="rId211" Type="http://schemas.openxmlformats.org/officeDocument/2006/relationships/image" Target="../media/image3276.png"/><Relationship Id="rId253" Type="http://schemas.openxmlformats.org/officeDocument/2006/relationships/image" Target="../media/image3296.png"/><Relationship Id="rId295" Type="http://schemas.openxmlformats.org/officeDocument/2006/relationships/customXml" Target="../ink/ink4592.xml"/><Relationship Id="rId309" Type="http://schemas.openxmlformats.org/officeDocument/2006/relationships/customXml" Target="../ink/ink4599.xml"/><Relationship Id="rId460" Type="http://schemas.openxmlformats.org/officeDocument/2006/relationships/customXml" Target="../ink/ink4675.xml"/><Relationship Id="rId48" Type="http://schemas.openxmlformats.org/officeDocument/2006/relationships/customXml" Target="../ink/ink4468.xml"/><Relationship Id="rId113" Type="http://schemas.openxmlformats.org/officeDocument/2006/relationships/image" Target="../media/image3229.png"/><Relationship Id="rId320" Type="http://schemas.openxmlformats.org/officeDocument/2006/relationships/image" Target="../media/image3328.png"/><Relationship Id="rId155" Type="http://schemas.openxmlformats.org/officeDocument/2006/relationships/image" Target="../media/image3249.png"/><Relationship Id="rId197" Type="http://schemas.openxmlformats.org/officeDocument/2006/relationships/image" Target="../media/image3269.png"/><Relationship Id="rId362" Type="http://schemas.openxmlformats.org/officeDocument/2006/relationships/image" Target="../media/image3349.png"/><Relationship Id="rId418" Type="http://schemas.openxmlformats.org/officeDocument/2006/relationships/image" Target="../media/image3377.png"/><Relationship Id="rId222" Type="http://schemas.openxmlformats.org/officeDocument/2006/relationships/customXml" Target="../ink/ink4555.xml"/><Relationship Id="rId264" Type="http://schemas.openxmlformats.org/officeDocument/2006/relationships/customXml" Target="../ink/ink4576.xml"/><Relationship Id="rId471" Type="http://schemas.openxmlformats.org/officeDocument/2006/relationships/image" Target="../media/image3403.png"/><Relationship Id="rId17" Type="http://schemas.openxmlformats.org/officeDocument/2006/relationships/image" Target="../media/image3183.png"/><Relationship Id="rId59" Type="http://schemas.openxmlformats.org/officeDocument/2006/relationships/image" Target="../media/image3204.png"/><Relationship Id="rId124" Type="http://schemas.openxmlformats.org/officeDocument/2006/relationships/customXml" Target="../ink/ink4506.xml"/><Relationship Id="rId70" Type="http://schemas.openxmlformats.org/officeDocument/2006/relationships/customXml" Target="../ink/ink4479.xml"/><Relationship Id="rId166" Type="http://schemas.openxmlformats.org/officeDocument/2006/relationships/customXml" Target="../ink/ink4527.xml"/><Relationship Id="rId331" Type="http://schemas.openxmlformats.org/officeDocument/2006/relationships/customXml" Target="../ink/ink4610.xml"/><Relationship Id="rId373" Type="http://schemas.openxmlformats.org/officeDocument/2006/relationships/customXml" Target="../ink/ink4631.xml"/><Relationship Id="rId429" Type="http://schemas.openxmlformats.org/officeDocument/2006/relationships/customXml" Target="../ink/ink4659.xml"/><Relationship Id="rId1" Type="http://schemas.openxmlformats.org/officeDocument/2006/relationships/slideLayout" Target="../slideLayouts/slideLayout3.xml"/><Relationship Id="rId233" Type="http://schemas.openxmlformats.org/officeDocument/2006/relationships/image" Target="../media/image3286.png"/><Relationship Id="rId440" Type="http://schemas.openxmlformats.org/officeDocument/2006/relationships/image" Target="../media/image3388.png"/><Relationship Id="rId28" Type="http://schemas.openxmlformats.org/officeDocument/2006/relationships/customXml" Target="../ink/ink4458.xml"/><Relationship Id="rId275" Type="http://schemas.openxmlformats.org/officeDocument/2006/relationships/image" Target="../media/image3306.png"/><Relationship Id="rId300" Type="http://schemas.openxmlformats.org/officeDocument/2006/relationships/image" Target="../media/image3318.png"/><Relationship Id="rId482" Type="http://schemas.openxmlformats.org/officeDocument/2006/relationships/customXml" Target="../ink/ink4686.xml"/><Relationship Id="rId81" Type="http://schemas.openxmlformats.org/officeDocument/2006/relationships/image" Target="../media/image3215.png"/><Relationship Id="rId135" Type="http://schemas.openxmlformats.org/officeDocument/2006/relationships/image" Target="../media/image3239.png"/><Relationship Id="rId177" Type="http://schemas.openxmlformats.org/officeDocument/2006/relationships/image" Target="../media/image3259.png"/><Relationship Id="rId342" Type="http://schemas.openxmlformats.org/officeDocument/2006/relationships/image" Target="../media/image3339.png"/><Relationship Id="rId384" Type="http://schemas.openxmlformats.org/officeDocument/2006/relationships/image" Target="../media/image3360.png"/><Relationship Id="rId202" Type="http://schemas.openxmlformats.org/officeDocument/2006/relationships/customXml" Target="../ink/ink4545.xml"/><Relationship Id="rId244" Type="http://schemas.openxmlformats.org/officeDocument/2006/relationships/customXml" Target="../ink/ink4566.xml"/><Relationship Id="rId39" Type="http://schemas.openxmlformats.org/officeDocument/2006/relationships/image" Target="../media/image3194.png"/><Relationship Id="rId286" Type="http://schemas.openxmlformats.org/officeDocument/2006/relationships/image" Target="../media/image3311.png"/><Relationship Id="rId451" Type="http://schemas.openxmlformats.org/officeDocument/2006/relationships/image" Target="../media/image3393.png"/><Relationship Id="rId493" Type="http://schemas.openxmlformats.org/officeDocument/2006/relationships/image" Target="../media/image3414.png"/><Relationship Id="rId50" Type="http://schemas.openxmlformats.org/officeDocument/2006/relationships/customXml" Target="../ink/ink4469.xml"/><Relationship Id="rId104" Type="http://schemas.openxmlformats.org/officeDocument/2006/relationships/customXml" Target="../ink/ink4496.xml"/><Relationship Id="rId146" Type="http://schemas.openxmlformats.org/officeDocument/2006/relationships/customXml" Target="../ink/ink4517.xml"/><Relationship Id="rId188" Type="http://schemas.openxmlformats.org/officeDocument/2006/relationships/customXml" Target="../ink/ink4538.xml"/><Relationship Id="rId311" Type="http://schemas.openxmlformats.org/officeDocument/2006/relationships/customXml" Target="../ink/ink4600.xml"/><Relationship Id="rId353" Type="http://schemas.openxmlformats.org/officeDocument/2006/relationships/customXml" Target="../ink/ink4621.xml"/><Relationship Id="rId395" Type="http://schemas.openxmlformats.org/officeDocument/2006/relationships/customXml" Target="../ink/ink4642.xml"/><Relationship Id="rId409" Type="http://schemas.openxmlformats.org/officeDocument/2006/relationships/customXml" Target="../ink/ink4649.xml"/><Relationship Id="rId92" Type="http://schemas.openxmlformats.org/officeDocument/2006/relationships/customXml" Target="../ink/ink4490.xml"/><Relationship Id="rId213" Type="http://schemas.openxmlformats.org/officeDocument/2006/relationships/image" Target="../media/image3277.png"/><Relationship Id="rId420" Type="http://schemas.openxmlformats.org/officeDocument/2006/relationships/image" Target="../media/image3378.png"/><Relationship Id="rId255" Type="http://schemas.openxmlformats.org/officeDocument/2006/relationships/image" Target="../media/image3297.png"/><Relationship Id="rId297" Type="http://schemas.openxmlformats.org/officeDocument/2006/relationships/customXml" Target="../ink/ink4593.xml"/><Relationship Id="rId462" Type="http://schemas.openxmlformats.org/officeDocument/2006/relationships/customXml" Target="../ink/ink4676.xml"/><Relationship Id="rId115" Type="http://schemas.openxmlformats.org/officeDocument/2006/relationships/image" Target="../media/image3230.png"/><Relationship Id="rId157" Type="http://schemas.openxmlformats.org/officeDocument/2006/relationships/image" Target="../media/image3250.png"/><Relationship Id="rId322" Type="http://schemas.openxmlformats.org/officeDocument/2006/relationships/image" Target="../media/image3329.png"/><Relationship Id="rId364" Type="http://schemas.openxmlformats.org/officeDocument/2006/relationships/image" Target="../media/image3350.png"/><Relationship Id="rId61" Type="http://schemas.openxmlformats.org/officeDocument/2006/relationships/image" Target="../media/image3205.png"/><Relationship Id="rId199" Type="http://schemas.openxmlformats.org/officeDocument/2006/relationships/image" Target="../media/image3270.png"/><Relationship Id="rId19" Type="http://schemas.openxmlformats.org/officeDocument/2006/relationships/image" Target="../media/image3184.png"/><Relationship Id="rId224" Type="http://schemas.openxmlformats.org/officeDocument/2006/relationships/customXml" Target="../ink/ink4556.xml"/><Relationship Id="rId266" Type="http://schemas.openxmlformats.org/officeDocument/2006/relationships/customXml" Target="../ink/ink4577.xml"/><Relationship Id="rId431" Type="http://schemas.openxmlformats.org/officeDocument/2006/relationships/customXml" Target="../ink/ink4660.xml"/><Relationship Id="rId473" Type="http://schemas.openxmlformats.org/officeDocument/2006/relationships/image" Target="../media/image3404.png"/><Relationship Id="rId30" Type="http://schemas.openxmlformats.org/officeDocument/2006/relationships/customXml" Target="../ink/ink4459.xml"/><Relationship Id="rId126" Type="http://schemas.openxmlformats.org/officeDocument/2006/relationships/customXml" Target="../ink/ink4507.xml"/><Relationship Id="rId168" Type="http://schemas.openxmlformats.org/officeDocument/2006/relationships/customXml" Target="../ink/ink4528.xml"/><Relationship Id="rId333" Type="http://schemas.openxmlformats.org/officeDocument/2006/relationships/customXml" Target="../ink/ink4611.xml"/><Relationship Id="rId72" Type="http://schemas.openxmlformats.org/officeDocument/2006/relationships/customXml" Target="../ink/ink4480.xml"/><Relationship Id="rId375" Type="http://schemas.openxmlformats.org/officeDocument/2006/relationships/customXml" Target="../ink/ink4632.xml"/><Relationship Id="rId3" Type="http://schemas.openxmlformats.org/officeDocument/2006/relationships/image" Target="../media/image3176.png"/><Relationship Id="rId235" Type="http://schemas.openxmlformats.org/officeDocument/2006/relationships/image" Target="../media/image3287.png"/><Relationship Id="rId277" Type="http://schemas.openxmlformats.org/officeDocument/2006/relationships/image" Target="../media/image3307.png"/><Relationship Id="rId400" Type="http://schemas.openxmlformats.org/officeDocument/2006/relationships/image" Target="../media/image3368.png"/><Relationship Id="rId442" Type="http://schemas.openxmlformats.org/officeDocument/2006/relationships/image" Target="../media/image3389.png"/><Relationship Id="rId484" Type="http://schemas.openxmlformats.org/officeDocument/2006/relationships/customXml" Target="../ink/ink4687.xml"/><Relationship Id="rId137" Type="http://schemas.openxmlformats.org/officeDocument/2006/relationships/image" Target="../media/image3240.png"/><Relationship Id="rId302" Type="http://schemas.openxmlformats.org/officeDocument/2006/relationships/image" Target="../media/image3319.png"/><Relationship Id="rId344" Type="http://schemas.openxmlformats.org/officeDocument/2006/relationships/image" Target="../media/image3340.png"/><Relationship Id="rId41" Type="http://schemas.openxmlformats.org/officeDocument/2006/relationships/image" Target="../media/image3195.png"/><Relationship Id="rId83" Type="http://schemas.openxmlformats.org/officeDocument/2006/relationships/image" Target="../media/image3216.png"/><Relationship Id="rId179" Type="http://schemas.openxmlformats.org/officeDocument/2006/relationships/image" Target="../media/image3260.png"/><Relationship Id="rId386" Type="http://schemas.openxmlformats.org/officeDocument/2006/relationships/image" Target="../media/image3361.png"/><Relationship Id="rId190" Type="http://schemas.openxmlformats.org/officeDocument/2006/relationships/customXml" Target="../ink/ink4539.xml"/><Relationship Id="rId204" Type="http://schemas.openxmlformats.org/officeDocument/2006/relationships/customXml" Target="../ink/ink4546.xml"/><Relationship Id="rId246" Type="http://schemas.openxmlformats.org/officeDocument/2006/relationships/customXml" Target="../ink/ink4567.xml"/><Relationship Id="rId288" Type="http://schemas.openxmlformats.org/officeDocument/2006/relationships/image" Target="../media/image3312.png"/><Relationship Id="rId411" Type="http://schemas.openxmlformats.org/officeDocument/2006/relationships/customXml" Target="../ink/ink4650.xml"/><Relationship Id="rId453" Type="http://schemas.openxmlformats.org/officeDocument/2006/relationships/image" Target="../media/image3394.png"/><Relationship Id="rId106" Type="http://schemas.openxmlformats.org/officeDocument/2006/relationships/customXml" Target="../ink/ink4497.xml"/><Relationship Id="rId313" Type="http://schemas.openxmlformats.org/officeDocument/2006/relationships/customXml" Target="../ink/ink4601.xml"/><Relationship Id="rId495" Type="http://schemas.openxmlformats.org/officeDocument/2006/relationships/image" Target="../media/image3415.png"/><Relationship Id="rId10" Type="http://schemas.openxmlformats.org/officeDocument/2006/relationships/customXml" Target="../ink/ink4449.xml"/><Relationship Id="rId52" Type="http://schemas.openxmlformats.org/officeDocument/2006/relationships/customXml" Target="../ink/ink4470.xml"/><Relationship Id="rId94" Type="http://schemas.openxmlformats.org/officeDocument/2006/relationships/customXml" Target="../ink/ink4491.xml"/><Relationship Id="rId148" Type="http://schemas.openxmlformats.org/officeDocument/2006/relationships/customXml" Target="../ink/ink4518.xml"/><Relationship Id="rId355" Type="http://schemas.openxmlformats.org/officeDocument/2006/relationships/customXml" Target="../ink/ink4622.xml"/><Relationship Id="rId397" Type="http://schemas.openxmlformats.org/officeDocument/2006/relationships/customXml" Target="../ink/ink4643.xml"/></Relationships>
</file>

<file path=ppt/slides/_rels/slide43.xml.rels><?xml version="1.0" encoding="UTF-8" standalone="yes"?>
<Relationships xmlns="http://schemas.openxmlformats.org/package/2006/relationships"><Relationship Id="rId117" Type="http://schemas.openxmlformats.org/officeDocument/2006/relationships/image" Target="../media/image3476.png"/><Relationship Id="rId21" Type="http://schemas.openxmlformats.org/officeDocument/2006/relationships/image" Target="../media/image1299.png"/><Relationship Id="rId63" Type="http://schemas.openxmlformats.org/officeDocument/2006/relationships/image" Target="../media/image488.png"/><Relationship Id="rId159" Type="http://schemas.openxmlformats.org/officeDocument/2006/relationships/image" Target="../media/image3497.png"/><Relationship Id="rId170" Type="http://schemas.openxmlformats.org/officeDocument/2006/relationships/customXml" Target="../ink/ink4782.xml"/><Relationship Id="rId191" Type="http://schemas.openxmlformats.org/officeDocument/2006/relationships/image" Target="../media/image3512.png"/><Relationship Id="rId205" Type="http://schemas.openxmlformats.org/officeDocument/2006/relationships/image" Target="../media/image3519.png"/><Relationship Id="rId226" Type="http://schemas.openxmlformats.org/officeDocument/2006/relationships/customXml" Target="../ink/ink4810.xml"/><Relationship Id="rId247" Type="http://schemas.openxmlformats.org/officeDocument/2006/relationships/image" Target="../media/image3540.png"/><Relationship Id="rId107" Type="http://schemas.openxmlformats.org/officeDocument/2006/relationships/image" Target="../media/image3471.png"/><Relationship Id="rId11" Type="http://schemas.openxmlformats.org/officeDocument/2006/relationships/image" Target="../media/image3425.png"/><Relationship Id="rId32" Type="http://schemas.openxmlformats.org/officeDocument/2006/relationships/customXml" Target="../ink/ink4713.xml"/><Relationship Id="rId53" Type="http://schemas.openxmlformats.org/officeDocument/2006/relationships/image" Target="../media/image3445.png"/><Relationship Id="rId74" Type="http://schemas.openxmlformats.org/officeDocument/2006/relationships/customXml" Target="../ink/ink4734.xml"/><Relationship Id="rId128" Type="http://schemas.openxmlformats.org/officeDocument/2006/relationships/customXml" Target="../ink/ink4761.xml"/><Relationship Id="rId149" Type="http://schemas.openxmlformats.org/officeDocument/2006/relationships/image" Target="../media/image3492.png"/><Relationship Id="rId5" Type="http://schemas.openxmlformats.org/officeDocument/2006/relationships/image" Target="../media/image3422.png"/><Relationship Id="rId95" Type="http://schemas.openxmlformats.org/officeDocument/2006/relationships/image" Target="../media/image3465.png"/><Relationship Id="rId160" Type="http://schemas.openxmlformats.org/officeDocument/2006/relationships/customXml" Target="../ink/ink4777.xml"/><Relationship Id="rId181" Type="http://schemas.openxmlformats.org/officeDocument/2006/relationships/image" Target="../media/image3507.png"/><Relationship Id="rId216" Type="http://schemas.openxmlformats.org/officeDocument/2006/relationships/customXml" Target="../ink/ink4805.xml"/><Relationship Id="rId237" Type="http://schemas.openxmlformats.org/officeDocument/2006/relationships/image" Target="../media/image3535.png"/><Relationship Id="rId258" Type="http://schemas.openxmlformats.org/officeDocument/2006/relationships/customXml" Target="../ink/ink4826.xml"/><Relationship Id="rId22" Type="http://schemas.openxmlformats.org/officeDocument/2006/relationships/customXml" Target="../ink/ink4708.xml"/><Relationship Id="rId43" Type="http://schemas.openxmlformats.org/officeDocument/2006/relationships/image" Target="../media/image3440.png"/><Relationship Id="rId64" Type="http://schemas.openxmlformats.org/officeDocument/2006/relationships/customXml" Target="../ink/ink4729.xml"/><Relationship Id="rId118" Type="http://schemas.openxmlformats.org/officeDocument/2006/relationships/customXml" Target="../ink/ink4756.xml"/><Relationship Id="rId139" Type="http://schemas.openxmlformats.org/officeDocument/2006/relationships/image" Target="../media/image3487.png"/><Relationship Id="rId85" Type="http://schemas.openxmlformats.org/officeDocument/2006/relationships/image" Target="../media/image3460.png"/><Relationship Id="rId150" Type="http://schemas.openxmlformats.org/officeDocument/2006/relationships/customXml" Target="../ink/ink4772.xml"/><Relationship Id="rId171" Type="http://schemas.openxmlformats.org/officeDocument/2006/relationships/image" Target="../media/image3503.png"/><Relationship Id="rId192" Type="http://schemas.openxmlformats.org/officeDocument/2006/relationships/customXml" Target="../ink/ink4793.xml"/><Relationship Id="rId206" Type="http://schemas.openxmlformats.org/officeDocument/2006/relationships/customXml" Target="../ink/ink4800.xml"/><Relationship Id="rId227" Type="http://schemas.openxmlformats.org/officeDocument/2006/relationships/image" Target="../media/image3530.png"/><Relationship Id="rId248" Type="http://schemas.openxmlformats.org/officeDocument/2006/relationships/customXml" Target="../ink/ink4821.xml"/><Relationship Id="rId12" Type="http://schemas.openxmlformats.org/officeDocument/2006/relationships/customXml" Target="../ink/ink4703.xml"/><Relationship Id="rId33" Type="http://schemas.openxmlformats.org/officeDocument/2006/relationships/image" Target="../media/image3435.png"/><Relationship Id="rId108" Type="http://schemas.openxmlformats.org/officeDocument/2006/relationships/customXml" Target="../ink/ink4751.xml"/><Relationship Id="rId129" Type="http://schemas.openxmlformats.org/officeDocument/2006/relationships/image" Target="../media/image3482.png"/><Relationship Id="rId54" Type="http://schemas.openxmlformats.org/officeDocument/2006/relationships/customXml" Target="../ink/ink4724.xml"/><Relationship Id="rId75" Type="http://schemas.openxmlformats.org/officeDocument/2006/relationships/image" Target="../media/image3455.png"/><Relationship Id="rId96" Type="http://schemas.openxmlformats.org/officeDocument/2006/relationships/customXml" Target="../ink/ink4745.xml"/><Relationship Id="rId140" Type="http://schemas.openxmlformats.org/officeDocument/2006/relationships/customXml" Target="../ink/ink4767.xml"/><Relationship Id="rId161" Type="http://schemas.openxmlformats.org/officeDocument/2006/relationships/image" Target="../media/image3498.png"/><Relationship Id="rId182" Type="http://schemas.openxmlformats.org/officeDocument/2006/relationships/customXml" Target="../ink/ink4788.xml"/><Relationship Id="rId217" Type="http://schemas.openxmlformats.org/officeDocument/2006/relationships/image" Target="../media/image3525.png"/><Relationship Id="rId6" Type="http://schemas.openxmlformats.org/officeDocument/2006/relationships/customXml" Target="../ink/ink4700.xml"/><Relationship Id="rId238" Type="http://schemas.openxmlformats.org/officeDocument/2006/relationships/customXml" Target="../ink/ink4816.xml"/><Relationship Id="rId259" Type="http://schemas.openxmlformats.org/officeDocument/2006/relationships/image" Target="../media/image3546.png"/><Relationship Id="rId23" Type="http://schemas.openxmlformats.org/officeDocument/2006/relationships/image" Target="../media/image3430.png"/><Relationship Id="rId119" Type="http://schemas.openxmlformats.org/officeDocument/2006/relationships/image" Target="../media/image3477.png"/><Relationship Id="rId44" Type="http://schemas.openxmlformats.org/officeDocument/2006/relationships/customXml" Target="../ink/ink4719.xml"/><Relationship Id="rId65" Type="http://schemas.openxmlformats.org/officeDocument/2006/relationships/image" Target="../media/image3450.png"/><Relationship Id="rId86" Type="http://schemas.openxmlformats.org/officeDocument/2006/relationships/customXml" Target="../ink/ink4740.xml"/><Relationship Id="rId130" Type="http://schemas.openxmlformats.org/officeDocument/2006/relationships/customXml" Target="../ink/ink4762.xml"/><Relationship Id="rId151" Type="http://schemas.openxmlformats.org/officeDocument/2006/relationships/image" Target="../media/image3493.png"/><Relationship Id="rId172" Type="http://schemas.openxmlformats.org/officeDocument/2006/relationships/customXml" Target="../ink/ink4783.xml"/><Relationship Id="rId193" Type="http://schemas.openxmlformats.org/officeDocument/2006/relationships/image" Target="../media/image3513.png"/><Relationship Id="rId207" Type="http://schemas.openxmlformats.org/officeDocument/2006/relationships/image" Target="../media/image3520.png"/><Relationship Id="rId228" Type="http://schemas.openxmlformats.org/officeDocument/2006/relationships/customXml" Target="../ink/ink4811.xml"/><Relationship Id="rId249" Type="http://schemas.openxmlformats.org/officeDocument/2006/relationships/image" Target="../media/image3541.png"/><Relationship Id="rId13" Type="http://schemas.openxmlformats.org/officeDocument/2006/relationships/image" Target="../media/image3426.png"/><Relationship Id="rId109" Type="http://schemas.openxmlformats.org/officeDocument/2006/relationships/image" Target="../media/image3472.png"/><Relationship Id="rId260" Type="http://schemas.openxmlformats.org/officeDocument/2006/relationships/customXml" Target="../ink/ink4827.xml"/><Relationship Id="rId34" Type="http://schemas.openxmlformats.org/officeDocument/2006/relationships/customXml" Target="../ink/ink4714.xml"/><Relationship Id="rId55" Type="http://schemas.openxmlformats.org/officeDocument/2006/relationships/image" Target="../media/image3446.png"/><Relationship Id="rId76" Type="http://schemas.openxmlformats.org/officeDocument/2006/relationships/customXml" Target="../ink/ink4735.xml"/><Relationship Id="rId97" Type="http://schemas.openxmlformats.org/officeDocument/2006/relationships/image" Target="../media/image3466.png"/><Relationship Id="rId120" Type="http://schemas.openxmlformats.org/officeDocument/2006/relationships/customXml" Target="../ink/ink4757.xml"/><Relationship Id="rId141" Type="http://schemas.openxmlformats.org/officeDocument/2006/relationships/image" Target="../media/image3488.png"/><Relationship Id="rId7" Type="http://schemas.openxmlformats.org/officeDocument/2006/relationships/image" Target="../media/image3423.png"/><Relationship Id="rId162" Type="http://schemas.openxmlformats.org/officeDocument/2006/relationships/customXml" Target="../ink/ink4778.xml"/><Relationship Id="rId183" Type="http://schemas.openxmlformats.org/officeDocument/2006/relationships/image" Target="../media/image3508.png"/><Relationship Id="rId218" Type="http://schemas.openxmlformats.org/officeDocument/2006/relationships/customXml" Target="../ink/ink4806.xml"/><Relationship Id="rId239" Type="http://schemas.openxmlformats.org/officeDocument/2006/relationships/image" Target="../media/image3536.png"/><Relationship Id="rId250" Type="http://schemas.openxmlformats.org/officeDocument/2006/relationships/customXml" Target="../ink/ink4822.xml"/><Relationship Id="rId24" Type="http://schemas.openxmlformats.org/officeDocument/2006/relationships/customXml" Target="../ink/ink4709.xml"/><Relationship Id="rId45" Type="http://schemas.openxmlformats.org/officeDocument/2006/relationships/image" Target="../media/image3441.png"/><Relationship Id="rId66" Type="http://schemas.openxmlformats.org/officeDocument/2006/relationships/customXml" Target="../ink/ink4730.xml"/><Relationship Id="rId87" Type="http://schemas.openxmlformats.org/officeDocument/2006/relationships/image" Target="../media/image3461.png"/><Relationship Id="rId110" Type="http://schemas.openxmlformats.org/officeDocument/2006/relationships/customXml" Target="../ink/ink4752.xml"/><Relationship Id="rId131" Type="http://schemas.openxmlformats.org/officeDocument/2006/relationships/image" Target="../media/image3483.png"/><Relationship Id="rId152" Type="http://schemas.openxmlformats.org/officeDocument/2006/relationships/customXml" Target="../ink/ink4773.xml"/><Relationship Id="rId173" Type="http://schemas.openxmlformats.org/officeDocument/2006/relationships/image" Target="../media/image3504.png"/><Relationship Id="rId194" Type="http://schemas.openxmlformats.org/officeDocument/2006/relationships/customXml" Target="../ink/ink4794.xml"/><Relationship Id="rId208" Type="http://schemas.openxmlformats.org/officeDocument/2006/relationships/customXml" Target="../ink/ink4801.xml"/><Relationship Id="rId229" Type="http://schemas.openxmlformats.org/officeDocument/2006/relationships/image" Target="../media/image3531.png"/><Relationship Id="rId240" Type="http://schemas.openxmlformats.org/officeDocument/2006/relationships/customXml" Target="../ink/ink4817.xml"/><Relationship Id="rId261" Type="http://schemas.openxmlformats.org/officeDocument/2006/relationships/image" Target="../media/image3547.png"/><Relationship Id="rId14" Type="http://schemas.openxmlformats.org/officeDocument/2006/relationships/customXml" Target="../ink/ink4704.xml"/><Relationship Id="rId35" Type="http://schemas.openxmlformats.org/officeDocument/2006/relationships/image" Target="../media/image3436.png"/><Relationship Id="rId56" Type="http://schemas.openxmlformats.org/officeDocument/2006/relationships/customXml" Target="../ink/ink4725.xml"/><Relationship Id="rId77" Type="http://schemas.openxmlformats.org/officeDocument/2006/relationships/image" Target="../media/image3456.png"/><Relationship Id="rId100" Type="http://schemas.openxmlformats.org/officeDocument/2006/relationships/customXml" Target="../ink/ink4747.xml"/><Relationship Id="rId8" Type="http://schemas.openxmlformats.org/officeDocument/2006/relationships/customXml" Target="../ink/ink4701.xml"/><Relationship Id="rId98" Type="http://schemas.openxmlformats.org/officeDocument/2006/relationships/customXml" Target="../ink/ink4746.xml"/><Relationship Id="rId121" Type="http://schemas.openxmlformats.org/officeDocument/2006/relationships/image" Target="../media/image3478.png"/><Relationship Id="rId142" Type="http://schemas.openxmlformats.org/officeDocument/2006/relationships/customXml" Target="../ink/ink4768.xml"/><Relationship Id="rId163" Type="http://schemas.openxmlformats.org/officeDocument/2006/relationships/image" Target="../media/image3499.png"/><Relationship Id="rId184" Type="http://schemas.openxmlformats.org/officeDocument/2006/relationships/customXml" Target="../ink/ink4789.xml"/><Relationship Id="rId219" Type="http://schemas.openxmlformats.org/officeDocument/2006/relationships/image" Target="../media/image3526.png"/><Relationship Id="rId230" Type="http://schemas.openxmlformats.org/officeDocument/2006/relationships/customXml" Target="../ink/ink4812.xml"/><Relationship Id="rId251" Type="http://schemas.openxmlformats.org/officeDocument/2006/relationships/image" Target="../media/image3542.png"/><Relationship Id="rId25" Type="http://schemas.openxmlformats.org/officeDocument/2006/relationships/image" Target="../media/image3431.png"/><Relationship Id="rId46" Type="http://schemas.openxmlformats.org/officeDocument/2006/relationships/customXml" Target="../ink/ink4720.xml"/><Relationship Id="rId67" Type="http://schemas.openxmlformats.org/officeDocument/2006/relationships/image" Target="../media/image3451.png"/><Relationship Id="rId88" Type="http://schemas.openxmlformats.org/officeDocument/2006/relationships/customXml" Target="../ink/ink4741.xml"/><Relationship Id="rId111" Type="http://schemas.openxmlformats.org/officeDocument/2006/relationships/image" Target="../media/image3473.png"/><Relationship Id="rId132" Type="http://schemas.openxmlformats.org/officeDocument/2006/relationships/customXml" Target="../ink/ink4763.xml"/><Relationship Id="rId153" Type="http://schemas.openxmlformats.org/officeDocument/2006/relationships/image" Target="../media/image3494.png"/><Relationship Id="rId174" Type="http://schemas.openxmlformats.org/officeDocument/2006/relationships/customXml" Target="../ink/ink4784.xml"/><Relationship Id="rId195" Type="http://schemas.openxmlformats.org/officeDocument/2006/relationships/image" Target="../media/image3514.png"/><Relationship Id="rId209" Type="http://schemas.openxmlformats.org/officeDocument/2006/relationships/image" Target="../media/image3521.png"/><Relationship Id="rId220" Type="http://schemas.openxmlformats.org/officeDocument/2006/relationships/customXml" Target="../ink/ink4807.xml"/><Relationship Id="rId241" Type="http://schemas.openxmlformats.org/officeDocument/2006/relationships/image" Target="../media/image3537.png"/><Relationship Id="rId15" Type="http://schemas.openxmlformats.org/officeDocument/2006/relationships/image" Target="../media/image3427.png"/><Relationship Id="rId36" Type="http://schemas.openxmlformats.org/officeDocument/2006/relationships/customXml" Target="../ink/ink4715.xml"/><Relationship Id="rId57" Type="http://schemas.openxmlformats.org/officeDocument/2006/relationships/image" Target="../media/image3447.png"/><Relationship Id="rId78" Type="http://schemas.openxmlformats.org/officeDocument/2006/relationships/customXml" Target="../ink/ink4736.xml"/><Relationship Id="rId99" Type="http://schemas.openxmlformats.org/officeDocument/2006/relationships/image" Target="../media/image3467.png"/><Relationship Id="rId101" Type="http://schemas.openxmlformats.org/officeDocument/2006/relationships/image" Target="../media/image3468.png"/><Relationship Id="rId122" Type="http://schemas.openxmlformats.org/officeDocument/2006/relationships/customXml" Target="../ink/ink4758.xml"/><Relationship Id="rId143" Type="http://schemas.openxmlformats.org/officeDocument/2006/relationships/image" Target="../media/image3489.png"/><Relationship Id="rId164" Type="http://schemas.openxmlformats.org/officeDocument/2006/relationships/customXml" Target="../ink/ink4779.xml"/><Relationship Id="rId185" Type="http://schemas.openxmlformats.org/officeDocument/2006/relationships/image" Target="../media/image3509.png"/><Relationship Id="rId9" Type="http://schemas.openxmlformats.org/officeDocument/2006/relationships/image" Target="../media/image3424.png"/><Relationship Id="rId210" Type="http://schemas.openxmlformats.org/officeDocument/2006/relationships/customXml" Target="../ink/ink4802.xml"/><Relationship Id="rId26" Type="http://schemas.openxmlformats.org/officeDocument/2006/relationships/customXml" Target="../ink/ink4710.xml"/><Relationship Id="rId231" Type="http://schemas.openxmlformats.org/officeDocument/2006/relationships/image" Target="../media/image3532.png"/><Relationship Id="rId252" Type="http://schemas.openxmlformats.org/officeDocument/2006/relationships/customXml" Target="../ink/ink4823.xml"/><Relationship Id="rId47" Type="http://schemas.openxmlformats.org/officeDocument/2006/relationships/image" Target="../media/image3442.png"/><Relationship Id="rId68" Type="http://schemas.openxmlformats.org/officeDocument/2006/relationships/customXml" Target="../ink/ink4731.xml"/><Relationship Id="rId89" Type="http://schemas.openxmlformats.org/officeDocument/2006/relationships/image" Target="../media/image3462.png"/><Relationship Id="rId112" Type="http://schemas.openxmlformats.org/officeDocument/2006/relationships/customXml" Target="../ink/ink4753.xml"/><Relationship Id="rId133" Type="http://schemas.openxmlformats.org/officeDocument/2006/relationships/image" Target="../media/image3484.png"/><Relationship Id="rId154" Type="http://schemas.openxmlformats.org/officeDocument/2006/relationships/customXml" Target="../ink/ink4774.xml"/><Relationship Id="rId175" Type="http://schemas.openxmlformats.org/officeDocument/2006/relationships/image" Target="../media/image3505.png"/><Relationship Id="rId196" Type="http://schemas.openxmlformats.org/officeDocument/2006/relationships/customXml" Target="../ink/ink4795.xml"/><Relationship Id="rId200" Type="http://schemas.openxmlformats.org/officeDocument/2006/relationships/customXml" Target="../ink/ink4797.xml"/><Relationship Id="rId16" Type="http://schemas.openxmlformats.org/officeDocument/2006/relationships/customXml" Target="../ink/ink4705.xml"/><Relationship Id="rId221" Type="http://schemas.openxmlformats.org/officeDocument/2006/relationships/image" Target="../media/image3527.png"/><Relationship Id="rId242" Type="http://schemas.openxmlformats.org/officeDocument/2006/relationships/customXml" Target="../ink/ink4818.xml"/><Relationship Id="rId37" Type="http://schemas.openxmlformats.org/officeDocument/2006/relationships/image" Target="../media/image3437.png"/><Relationship Id="rId58" Type="http://schemas.openxmlformats.org/officeDocument/2006/relationships/customXml" Target="../ink/ink4726.xml"/><Relationship Id="rId79" Type="http://schemas.openxmlformats.org/officeDocument/2006/relationships/image" Target="../media/image3457.png"/><Relationship Id="rId102" Type="http://schemas.openxmlformats.org/officeDocument/2006/relationships/customXml" Target="../ink/ink4748.xml"/><Relationship Id="rId123" Type="http://schemas.openxmlformats.org/officeDocument/2006/relationships/image" Target="../media/image3479.png"/><Relationship Id="rId144" Type="http://schemas.openxmlformats.org/officeDocument/2006/relationships/customXml" Target="../ink/ink4769.xml"/><Relationship Id="rId90" Type="http://schemas.openxmlformats.org/officeDocument/2006/relationships/customXml" Target="../ink/ink4742.xml"/><Relationship Id="rId165" Type="http://schemas.openxmlformats.org/officeDocument/2006/relationships/image" Target="../media/image3500.png"/><Relationship Id="rId186" Type="http://schemas.openxmlformats.org/officeDocument/2006/relationships/customXml" Target="../ink/ink4790.xml"/><Relationship Id="rId211" Type="http://schemas.openxmlformats.org/officeDocument/2006/relationships/image" Target="../media/image3522.png"/><Relationship Id="rId232" Type="http://schemas.openxmlformats.org/officeDocument/2006/relationships/customXml" Target="../ink/ink4813.xml"/><Relationship Id="rId253" Type="http://schemas.openxmlformats.org/officeDocument/2006/relationships/image" Target="../media/image3543.png"/><Relationship Id="rId27" Type="http://schemas.openxmlformats.org/officeDocument/2006/relationships/image" Target="../media/image3432.png"/><Relationship Id="rId48" Type="http://schemas.openxmlformats.org/officeDocument/2006/relationships/customXml" Target="../ink/ink4721.xml"/><Relationship Id="rId69" Type="http://schemas.openxmlformats.org/officeDocument/2006/relationships/image" Target="../media/image3452.png"/><Relationship Id="rId113" Type="http://schemas.openxmlformats.org/officeDocument/2006/relationships/image" Target="../media/image3474.png"/><Relationship Id="rId134" Type="http://schemas.openxmlformats.org/officeDocument/2006/relationships/customXml" Target="../ink/ink4764.xml"/><Relationship Id="rId80" Type="http://schemas.openxmlformats.org/officeDocument/2006/relationships/customXml" Target="../ink/ink4737.xml"/><Relationship Id="rId155" Type="http://schemas.openxmlformats.org/officeDocument/2006/relationships/image" Target="../media/image3495.png"/><Relationship Id="rId176" Type="http://schemas.openxmlformats.org/officeDocument/2006/relationships/customXml" Target="../ink/ink4785.xml"/><Relationship Id="rId197" Type="http://schemas.openxmlformats.org/officeDocument/2006/relationships/image" Target="../media/image3515.png"/><Relationship Id="rId201" Type="http://schemas.openxmlformats.org/officeDocument/2006/relationships/image" Target="../media/image3517.png"/><Relationship Id="rId222" Type="http://schemas.openxmlformats.org/officeDocument/2006/relationships/customXml" Target="../ink/ink4808.xml"/><Relationship Id="rId243" Type="http://schemas.openxmlformats.org/officeDocument/2006/relationships/image" Target="../media/image3538.png"/><Relationship Id="rId17" Type="http://schemas.openxmlformats.org/officeDocument/2006/relationships/image" Target="../media/image3428.png"/><Relationship Id="rId38" Type="http://schemas.openxmlformats.org/officeDocument/2006/relationships/customXml" Target="../ink/ink4716.xml"/><Relationship Id="rId59" Type="http://schemas.openxmlformats.org/officeDocument/2006/relationships/image" Target="../media/image3448.png"/><Relationship Id="rId103" Type="http://schemas.openxmlformats.org/officeDocument/2006/relationships/image" Target="../media/image3469.png"/><Relationship Id="rId124" Type="http://schemas.openxmlformats.org/officeDocument/2006/relationships/customXml" Target="../ink/ink4759.xml"/><Relationship Id="rId70" Type="http://schemas.openxmlformats.org/officeDocument/2006/relationships/customXml" Target="../ink/ink4732.xml"/><Relationship Id="rId91" Type="http://schemas.openxmlformats.org/officeDocument/2006/relationships/image" Target="../media/image3463.png"/><Relationship Id="rId145" Type="http://schemas.openxmlformats.org/officeDocument/2006/relationships/image" Target="../media/image3490.png"/><Relationship Id="rId166" Type="http://schemas.openxmlformats.org/officeDocument/2006/relationships/customXml" Target="../ink/ink4780.xml"/><Relationship Id="rId187" Type="http://schemas.openxmlformats.org/officeDocument/2006/relationships/image" Target="../media/image3510.png"/><Relationship Id="rId1" Type="http://schemas.openxmlformats.org/officeDocument/2006/relationships/slideLayout" Target="../slideLayouts/slideLayout3.xml"/><Relationship Id="rId212" Type="http://schemas.openxmlformats.org/officeDocument/2006/relationships/customXml" Target="../ink/ink4803.xml"/><Relationship Id="rId233" Type="http://schemas.openxmlformats.org/officeDocument/2006/relationships/image" Target="../media/image3533.png"/><Relationship Id="rId254" Type="http://schemas.openxmlformats.org/officeDocument/2006/relationships/customXml" Target="../ink/ink4824.xml"/><Relationship Id="rId28" Type="http://schemas.openxmlformats.org/officeDocument/2006/relationships/customXml" Target="../ink/ink4711.xml"/><Relationship Id="rId49" Type="http://schemas.openxmlformats.org/officeDocument/2006/relationships/image" Target="../media/image3443.png"/><Relationship Id="rId114" Type="http://schemas.openxmlformats.org/officeDocument/2006/relationships/customXml" Target="../ink/ink4754.xml"/><Relationship Id="rId60" Type="http://schemas.openxmlformats.org/officeDocument/2006/relationships/customXml" Target="../ink/ink4727.xml"/><Relationship Id="rId81" Type="http://schemas.openxmlformats.org/officeDocument/2006/relationships/image" Target="../media/image3458.png"/><Relationship Id="rId135" Type="http://schemas.openxmlformats.org/officeDocument/2006/relationships/image" Target="../media/image3485.png"/><Relationship Id="rId156" Type="http://schemas.openxmlformats.org/officeDocument/2006/relationships/customXml" Target="../ink/ink4775.xml"/><Relationship Id="rId177" Type="http://schemas.openxmlformats.org/officeDocument/2006/relationships/image" Target="../media/image1318.png"/><Relationship Id="rId198" Type="http://schemas.openxmlformats.org/officeDocument/2006/relationships/customXml" Target="../ink/ink4796.xml"/><Relationship Id="rId202" Type="http://schemas.openxmlformats.org/officeDocument/2006/relationships/customXml" Target="../ink/ink4798.xml"/><Relationship Id="rId223" Type="http://schemas.openxmlformats.org/officeDocument/2006/relationships/image" Target="../media/image3528.png"/><Relationship Id="rId244" Type="http://schemas.openxmlformats.org/officeDocument/2006/relationships/customXml" Target="../ink/ink4819.xml"/><Relationship Id="rId18" Type="http://schemas.openxmlformats.org/officeDocument/2006/relationships/customXml" Target="../ink/ink4706.xml"/><Relationship Id="rId39" Type="http://schemas.openxmlformats.org/officeDocument/2006/relationships/image" Target="../media/image3438.png"/><Relationship Id="rId50" Type="http://schemas.openxmlformats.org/officeDocument/2006/relationships/customXml" Target="../ink/ink4722.xml"/><Relationship Id="rId104" Type="http://schemas.openxmlformats.org/officeDocument/2006/relationships/customXml" Target="../ink/ink4749.xml"/><Relationship Id="rId125" Type="http://schemas.openxmlformats.org/officeDocument/2006/relationships/image" Target="../media/image3480.png"/><Relationship Id="rId146" Type="http://schemas.openxmlformats.org/officeDocument/2006/relationships/customXml" Target="../ink/ink4770.xml"/><Relationship Id="rId167" Type="http://schemas.openxmlformats.org/officeDocument/2006/relationships/image" Target="../media/image3501.png"/><Relationship Id="rId188" Type="http://schemas.openxmlformats.org/officeDocument/2006/relationships/customXml" Target="../ink/ink4791.xml"/><Relationship Id="rId71" Type="http://schemas.openxmlformats.org/officeDocument/2006/relationships/image" Target="../media/image3453.png"/><Relationship Id="rId92" Type="http://schemas.openxmlformats.org/officeDocument/2006/relationships/customXml" Target="../ink/ink4743.xml"/><Relationship Id="rId213" Type="http://schemas.openxmlformats.org/officeDocument/2006/relationships/image" Target="../media/image3523.png"/><Relationship Id="rId234" Type="http://schemas.openxmlformats.org/officeDocument/2006/relationships/customXml" Target="../ink/ink4814.xml"/><Relationship Id="rId2" Type="http://schemas.openxmlformats.org/officeDocument/2006/relationships/customXml" Target="../ink/ink4698.xml"/><Relationship Id="rId29" Type="http://schemas.openxmlformats.org/officeDocument/2006/relationships/image" Target="../media/image3433.png"/><Relationship Id="rId255" Type="http://schemas.openxmlformats.org/officeDocument/2006/relationships/image" Target="../media/image3544.png"/><Relationship Id="rId40" Type="http://schemas.openxmlformats.org/officeDocument/2006/relationships/customXml" Target="../ink/ink4717.xml"/><Relationship Id="rId115" Type="http://schemas.openxmlformats.org/officeDocument/2006/relationships/image" Target="../media/image3475.png"/><Relationship Id="rId136" Type="http://schemas.openxmlformats.org/officeDocument/2006/relationships/customXml" Target="../ink/ink4765.xml"/><Relationship Id="rId157" Type="http://schemas.openxmlformats.org/officeDocument/2006/relationships/image" Target="../media/image3496.png"/><Relationship Id="rId178" Type="http://schemas.openxmlformats.org/officeDocument/2006/relationships/customXml" Target="../ink/ink4786.xml"/><Relationship Id="rId61" Type="http://schemas.openxmlformats.org/officeDocument/2006/relationships/image" Target="../media/image3449.png"/><Relationship Id="rId82" Type="http://schemas.openxmlformats.org/officeDocument/2006/relationships/customXml" Target="../ink/ink4738.xml"/><Relationship Id="rId199" Type="http://schemas.openxmlformats.org/officeDocument/2006/relationships/image" Target="../media/image3516.png"/><Relationship Id="rId203" Type="http://schemas.openxmlformats.org/officeDocument/2006/relationships/image" Target="../media/image3518.png"/><Relationship Id="rId19" Type="http://schemas.openxmlformats.org/officeDocument/2006/relationships/image" Target="../media/image3429.png"/><Relationship Id="rId224" Type="http://schemas.openxmlformats.org/officeDocument/2006/relationships/customXml" Target="../ink/ink4809.xml"/><Relationship Id="rId245" Type="http://schemas.openxmlformats.org/officeDocument/2006/relationships/image" Target="../media/image3539.png"/><Relationship Id="rId30" Type="http://schemas.openxmlformats.org/officeDocument/2006/relationships/customXml" Target="../ink/ink4712.xml"/><Relationship Id="rId105" Type="http://schemas.openxmlformats.org/officeDocument/2006/relationships/image" Target="../media/image3470.png"/><Relationship Id="rId126" Type="http://schemas.openxmlformats.org/officeDocument/2006/relationships/customXml" Target="../ink/ink4760.xml"/><Relationship Id="rId147" Type="http://schemas.openxmlformats.org/officeDocument/2006/relationships/image" Target="../media/image3491.png"/><Relationship Id="rId168" Type="http://schemas.openxmlformats.org/officeDocument/2006/relationships/customXml" Target="../ink/ink4781.xml"/><Relationship Id="rId51" Type="http://schemas.openxmlformats.org/officeDocument/2006/relationships/image" Target="../media/image3444.png"/><Relationship Id="rId72" Type="http://schemas.openxmlformats.org/officeDocument/2006/relationships/customXml" Target="../ink/ink4733.xml"/><Relationship Id="rId93" Type="http://schemas.openxmlformats.org/officeDocument/2006/relationships/image" Target="../media/image3464.png"/><Relationship Id="rId189" Type="http://schemas.openxmlformats.org/officeDocument/2006/relationships/image" Target="../media/image3511.png"/><Relationship Id="rId3" Type="http://schemas.openxmlformats.org/officeDocument/2006/relationships/image" Target="../media/image3421.png"/><Relationship Id="rId214" Type="http://schemas.openxmlformats.org/officeDocument/2006/relationships/customXml" Target="../ink/ink4804.xml"/><Relationship Id="rId235" Type="http://schemas.openxmlformats.org/officeDocument/2006/relationships/image" Target="../media/image3534.png"/><Relationship Id="rId256" Type="http://schemas.openxmlformats.org/officeDocument/2006/relationships/customXml" Target="../ink/ink4825.xml"/><Relationship Id="rId116" Type="http://schemas.openxmlformats.org/officeDocument/2006/relationships/customXml" Target="../ink/ink4755.xml"/><Relationship Id="rId137" Type="http://schemas.openxmlformats.org/officeDocument/2006/relationships/image" Target="../media/image3486.png"/><Relationship Id="rId158" Type="http://schemas.openxmlformats.org/officeDocument/2006/relationships/customXml" Target="../ink/ink4776.xml"/><Relationship Id="rId20" Type="http://schemas.openxmlformats.org/officeDocument/2006/relationships/customXml" Target="../ink/ink4707.xml"/><Relationship Id="rId41" Type="http://schemas.openxmlformats.org/officeDocument/2006/relationships/image" Target="../media/image3439.png"/><Relationship Id="rId62" Type="http://schemas.openxmlformats.org/officeDocument/2006/relationships/customXml" Target="../ink/ink4728.xml"/><Relationship Id="rId83" Type="http://schemas.openxmlformats.org/officeDocument/2006/relationships/image" Target="../media/image3459.png"/><Relationship Id="rId179" Type="http://schemas.openxmlformats.org/officeDocument/2006/relationships/image" Target="../media/image3506.png"/><Relationship Id="rId190" Type="http://schemas.openxmlformats.org/officeDocument/2006/relationships/customXml" Target="../ink/ink4792.xml"/><Relationship Id="rId204" Type="http://schemas.openxmlformats.org/officeDocument/2006/relationships/customXml" Target="../ink/ink4799.xml"/><Relationship Id="rId225" Type="http://schemas.openxmlformats.org/officeDocument/2006/relationships/image" Target="../media/image3529.png"/><Relationship Id="rId246" Type="http://schemas.openxmlformats.org/officeDocument/2006/relationships/customXml" Target="../ink/ink4820.xml"/><Relationship Id="rId106" Type="http://schemas.openxmlformats.org/officeDocument/2006/relationships/customXml" Target="../ink/ink4750.xml"/><Relationship Id="rId127" Type="http://schemas.openxmlformats.org/officeDocument/2006/relationships/image" Target="../media/image3481.png"/><Relationship Id="rId10" Type="http://schemas.openxmlformats.org/officeDocument/2006/relationships/customXml" Target="../ink/ink4702.xml"/><Relationship Id="rId31" Type="http://schemas.openxmlformats.org/officeDocument/2006/relationships/image" Target="../media/image3434.png"/><Relationship Id="rId52" Type="http://schemas.openxmlformats.org/officeDocument/2006/relationships/customXml" Target="../ink/ink4723.xml"/><Relationship Id="rId73" Type="http://schemas.openxmlformats.org/officeDocument/2006/relationships/image" Target="../media/image3454.png"/><Relationship Id="rId94" Type="http://schemas.openxmlformats.org/officeDocument/2006/relationships/customXml" Target="../ink/ink4744.xml"/><Relationship Id="rId148" Type="http://schemas.openxmlformats.org/officeDocument/2006/relationships/customXml" Target="../ink/ink4771.xml"/><Relationship Id="rId169" Type="http://schemas.openxmlformats.org/officeDocument/2006/relationships/image" Target="../media/image3502.png"/><Relationship Id="rId4" Type="http://schemas.openxmlformats.org/officeDocument/2006/relationships/customXml" Target="../ink/ink4699.xml"/><Relationship Id="rId180" Type="http://schemas.openxmlformats.org/officeDocument/2006/relationships/customXml" Target="../ink/ink4787.xml"/><Relationship Id="rId215" Type="http://schemas.openxmlformats.org/officeDocument/2006/relationships/image" Target="../media/image3524.png"/><Relationship Id="rId236" Type="http://schemas.openxmlformats.org/officeDocument/2006/relationships/customXml" Target="../ink/ink4815.xml"/><Relationship Id="rId257" Type="http://schemas.openxmlformats.org/officeDocument/2006/relationships/image" Target="../media/image3545.png"/><Relationship Id="rId42" Type="http://schemas.openxmlformats.org/officeDocument/2006/relationships/customXml" Target="../ink/ink4718.xml"/><Relationship Id="rId84" Type="http://schemas.openxmlformats.org/officeDocument/2006/relationships/customXml" Target="../ink/ink4739.xml"/><Relationship Id="rId138" Type="http://schemas.openxmlformats.org/officeDocument/2006/relationships/customXml" Target="../ink/ink4766.xml"/></Relationships>
</file>

<file path=ppt/slides/_rels/slide44.xml.rels><?xml version="1.0" encoding="UTF-8" standalone="yes"?>
<Relationships xmlns="http://schemas.openxmlformats.org/package/2006/relationships"><Relationship Id="rId117" Type="http://schemas.openxmlformats.org/officeDocument/2006/relationships/image" Target="../media/image3603.png"/><Relationship Id="rId299" Type="http://schemas.openxmlformats.org/officeDocument/2006/relationships/image" Target="../media/image3692.png"/><Relationship Id="rId21" Type="http://schemas.openxmlformats.org/officeDocument/2006/relationships/image" Target="../media/image3557.png"/><Relationship Id="rId63" Type="http://schemas.openxmlformats.org/officeDocument/2006/relationships/image" Target="../media/image3578.png"/><Relationship Id="rId159" Type="http://schemas.openxmlformats.org/officeDocument/2006/relationships/image" Target="../media/image3624.png"/><Relationship Id="rId324" Type="http://schemas.openxmlformats.org/officeDocument/2006/relationships/customXml" Target="../ink/ink4989.xml"/><Relationship Id="rId366" Type="http://schemas.openxmlformats.org/officeDocument/2006/relationships/customXml" Target="../ink/ink5010.xml"/><Relationship Id="rId170" Type="http://schemas.openxmlformats.org/officeDocument/2006/relationships/customXml" Target="../ink/ink4912.xml"/><Relationship Id="rId226" Type="http://schemas.openxmlformats.org/officeDocument/2006/relationships/customXml" Target="../ink/ink4940.xml"/><Relationship Id="rId268" Type="http://schemas.openxmlformats.org/officeDocument/2006/relationships/customXml" Target="../ink/ink4961.xml"/><Relationship Id="rId32" Type="http://schemas.openxmlformats.org/officeDocument/2006/relationships/customXml" Target="../ink/ink4843.xml"/><Relationship Id="rId74" Type="http://schemas.openxmlformats.org/officeDocument/2006/relationships/customXml" Target="../ink/ink4864.xml"/><Relationship Id="rId128" Type="http://schemas.openxmlformats.org/officeDocument/2006/relationships/customXml" Target="../ink/ink4891.xml"/><Relationship Id="rId335" Type="http://schemas.openxmlformats.org/officeDocument/2006/relationships/image" Target="../media/image3710.png"/><Relationship Id="rId377" Type="http://schemas.openxmlformats.org/officeDocument/2006/relationships/image" Target="../media/image3731.png"/><Relationship Id="rId5" Type="http://schemas.openxmlformats.org/officeDocument/2006/relationships/image" Target="../media/image3549.png"/><Relationship Id="rId181" Type="http://schemas.openxmlformats.org/officeDocument/2006/relationships/image" Target="../media/image3634.png"/><Relationship Id="rId237" Type="http://schemas.openxmlformats.org/officeDocument/2006/relationships/image" Target="../media/image3661.png"/><Relationship Id="rId279" Type="http://schemas.openxmlformats.org/officeDocument/2006/relationships/image" Target="../media/image3682.png"/><Relationship Id="rId43" Type="http://schemas.openxmlformats.org/officeDocument/2006/relationships/image" Target="../media/image3568.png"/><Relationship Id="rId139" Type="http://schemas.openxmlformats.org/officeDocument/2006/relationships/image" Target="../media/image3614.png"/><Relationship Id="rId290" Type="http://schemas.openxmlformats.org/officeDocument/2006/relationships/customXml" Target="../ink/ink4972.xml"/><Relationship Id="rId304" Type="http://schemas.openxmlformats.org/officeDocument/2006/relationships/customXml" Target="../ink/ink4979.xml"/><Relationship Id="rId346" Type="http://schemas.openxmlformats.org/officeDocument/2006/relationships/customXml" Target="../ink/ink5000.xml"/><Relationship Id="rId85" Type="http://schemas.openxmlformats.org/officeDocument/2006/relationships/image" Target="../media/image3588.png"/><Relationship Id="rId150" Type="http://schemas.openxmlformats.org/officeDocument/2006/relationships/customXml" Target="../ink/ink4902.xml"/><Relationship Id="rId192" Type="http://schemas.openxmlformats.org/officeDocument/2006/relationships/customXml" Target="../ink/ink4923.xml"/><Relationship Id="rId206" Type="http://schemas.openxmlformats.org/officeDocument/2006/relationships/customXml" Target="../ink/ink4930.xml"/><Relationship Id="rId248" Type="http://schemas.openxmlformats.org/officeDocument/2006/relationships/customXml" Target="../ink/ink4951.xml"/><Relationship Id="rId12" Type="http://schemas.openxmlformats.org/officeDocument/2006/relationships/customXml" Target="../ink/ink4833.xml"/><Relationship Id="rId108" Type="http://schemas.openxmlformats.org/officeDocument/2006/relationships/customXml" Target="../ink/ink4881.xml"/><Relationship Id="rId315" Type="http://schemas.openxmlformats.org/officeDocument/2006/relationships/image" Target="../media/image3700.png"/><Relationship Id="rId357" Type="http://schemas.openxmlformats.org/officeDocument/2006/relationships/image" Target="../media/image3721.png"/><Relationship Id="rId54" Type="http://schemas.openxmlformats.org/officeDocument/2006/relationships/customXml" Target="../ink/ink4854.xml"/><Relationship Id="rId96" Type="http://schemas.openxmlformats.org/officeDocument/2006/relationships/customXml" Target="../ink/ink4875.xml"/><Relationship Id="rId161" Type="http://schemas.openxmlformats.org/officeDocument/2006/relationships/image" Target="../media/image3625.png"/><Relationship Id="rId217" Type="http://schemas.openxmlformats.org/officeDocument/2006/relationships/image" Target="../media/image3651.png"/><Relationship Id="rId259" Type="http://schemas.openxmlformats.org/officeDocument/2006/relationships/image" Target="../media/image3672.png"/><Relationship Id="rId23" Type="http://schemas.openxmlformats.org/officeDocument/2006/relationships/image" Target="../media/image3558.png"/><Relationship Id="rId119" Type="http://schemas.openxmlformats.org/officeDocument/2006/relationships/image" Target="../media/image3604.png"/><Relationship Id="rId270" Type="http://schemas.openxmlformats.org/officeDocument/2006/relationships/customXml" Target="../ink/ink4962.xml"/><Relationship Id="rId326" Type="http://schemas.openxmlformats.org/officeDocument/2006/relationships/customXml" Target="../ink/ink4990.xml"/><Relationship Id="rId65" Type="http://schemas.openxmlformats.org/officeDocument/2006/relationships/image" Target="../media/image3579.png"/><Relationship Id="rId130" Type="http://schemas.openxmlformats.org/officeDocument/2006/relationships/customXml" Target="../ink/ink4892.xml"/><Relationship Id="rId368" Type="http://schemas.openxmlformats.org/officeDocument/2006/relationships/customXml" Target="../ink/ink5011.xml"/><Relationship Id="rId172" Type="http://schemas.openxmlformats.org/officeDocument/2006/relationships/customXml" Target="../ink/ink4913.xml"/><Relationship Id="rId228" Type="http://schemas.openxmlformats.org/officeDocument/2006/relationships/customXml" Target="../ink/ink4941.xml"/><Relationship Id="rId281" Type="http://schemas.openxmlformats.org/officeDocument/2006/relationships/image" Target="../media/image3683.png"/><Relationship Id="rId337" Type="http://schemas.openxmlformats.org/officeDocument/2006/relationships/image" Target="../media/image3711.png"/><Relationship Id="rId34" Type="http://schemas.openxmlformats.org/officeDocument/2006/relationships/customXml" Target="../ink/ink4844.xml"/><Relationship Id="rId76" Type="http://schemas.openxmlformats.org/officeDocument/2006/relationships/customXml" Target="../ink/ink4865.xml"/><Relationship Id="rId141" Type="http://schemas.openxmlformats.org/officeDocument/2006/relationships/image" Target="../media/image3615.png"/><Relationship Id="rId379" Type="http://schemas.openxmlformats.org/officeDocument/2006/relationships/image" Target="../media/image3732.png"/><Relationship Id="rId7" Type="http://schemas.openxmlformats.org/officeDocument/2006/relationships/image" Target="../media/image3550.png"/><Relationship Id="rId183" Type="http://schemas.openxmlformats.org/officeDocument/2006/relationships/image" Target="../media/image3635.png"/><Relationship Id="rId239" Type="http://schemas.openxmlformats.org/officeDocument/2006/relationships/image" Target="../media/image3662.png"/><Relationship Id="rId250" Type="http://schemas.openxmlformats.org/officeDocument/2006/relationships/customXml" Target="../ink/ink4952.xml"/><Relationship Id="rId292" Type="http://schemas.openxmlformats.org/officeDocument/2006/relationships/customXml" Target="../ink/ink4973.xml"/><Relationship Id="rId306" Type="http://schemas.openxmlformats.org/officeDocument/2006/relationships/customXml" Target="../ink/ink4980.xml"/><Relationship Id="rId45" Type="http://schemas.openxmlformats.org/officeDocument/2006/relationships/image" Target="../media/image3569.png"/><Relationship Id="rId87" Type="http://schemas.openxmlformats.org/officeDocument/2006/relationships/image" Target="../media/image3589.png"/><Relationship Id="rId110" Type="http://schemas.openxmlformats.org/officeDocument/2006/relationships/customXml" Target="../ink/ink4882.xml"/><Relationship Id="rId348" Type="http://schemas.openxmlformats.org/officeDocument/2006/relationships/customXml" Target="../ink/ink5001.xml"/><Relationship Id="rId152" Type="http://schemas.openxmlformats.org/officeDocument/2006/relationships/customXml" Target="../ink/ink4903.xml"/><Relationship Id="rId194" Type="http://schemas.openxmlformats.org/officeDocument/2006/relationships/customXml" Target="../ink/ink4924.xml"/><Relationship Id="rId208" Type="http://schemas.openxmlformats.org/officeDocument/2006/relationships/customXml" Target="../ink/ink4931.xml"/><Relationship Id="rId261" Type="http://schemas.openxmlformats.org/officeDocument/2006/relationships/image" Target="../media/image3673.png"/><Relationship Id="rId14" Type="http://schemas.openxmlformats.org/officeDocument/2006/relationships/customXml" Target="../ink/ink4834.xml"/><Relationship Id="rId56" Type="http://schemas.openxmlformats.org/officeDocument/2006/relationships/customXml" Target="../ink/ink4855.xml"/><Relationship Id="rId317" Type="http://schemas.openxmlformats.org/officeDocument/2006/relationships/image" Target="../media/image3701.png"/><Relationship Id="rId359" Type="http://schemas.openxmlformats.org/officeDocument/2006/relationships/image" Target="../media/image3722.png"/><Relationship Id="rId98" Type="http://schemas.openxmlformats.org/officeDocument/2006/relationships/customXml" Target="../ink/ink4876.xml"/><Relationship Id="rId121" Type="http://schemas.openxmlformats.org/officeDocument/2006/relationships/image" Target="../media/image3605.png"/><Relationship Id="rId163" Type="http://schemas.openxmlformats.org/officeDocument/2006/relationships/image" Target="../media/image3626.png"/><Relationship Id="rId219" Type="http://schemas.openxmlformats.org/officeDocument/2006/relationships/image" Target="../media/image3652.png"/><Relationship Id="rId370" Type="http://schemas.openxmlformats.org/officeDocument/2006/relationships/customXml" Target="../ink/ink5012.xml"/><Relationship Id="rId230" Type="http://schemas.openxmlformats.org/officeDocument/2006/relationships/customXml" Target="../ink/ink4942.xml"/><Relationship Id="rId25" Type="http://schemas.openxmlformats.org/officeDocument/2006/relationships/image" Target="../media/image3559.png"/><Relationship Id="rId67" Type="http://schemas.openxmlformats.org/officeDocument/2006/relationships/image" Target="../media/image3580.png"/><Relationship Id="rId272" Type="http://schemas.openxmlformats.org/officeDocument/2006/relationships/customXml" Target="../ink/ink4963.xml"/><Relationship Id="rId328" Type="http://schemas.openxmlformats.org/officeDocument/2006/relationships/customXml" Target="../ink/ink4991.xml"/><Relationship Id="rId132" Type="http://schemas.openxmlformats.org/officeDocument/2006/relationships/customXml" Target="../ink/ink4893.xml"/><Relationship Id="rId174" Type="http://schemas.openxmlformats.org/officeDocument/2006/relationships/customXml" Target="../ink/ink4914.xml"/><Relationship Id="rId241" Type="http://schemas.openxmlformats.org/officeDocument/2006/relationships/image" Target="../media/image3663.png"/><Relationship Id="rId36" Type="http://schemas.openxmlformats.org/officeDocument/2006/relationships/customXml" Target="../ink/ink4845.xml"/><Relationship Id="rId283" Type="http://schemas.openxmlformats.org/officeDocument/2006/relationships/image" Target="../media/image3684.png"/><Relationship Id="rId339" Type="http://schemas.openxmlformats.org/officeDocument/2006/relationships/image" Target="../media/image3712.png"/><Relationship Id="rId78" Type="http://schemas.openxmlformats.org/officeDocument/2006/relationships/customXml" Target="../ink/ink4866.xml"/><Relationship Id="rId101" Type="http://schemas.openxmlformats.org/officeDocument/2006/relationships/image" Target="../media/image3595.png"/><Relationship Id="rId143" Type="http://schemas.openxmlformats.org/officeDocument/2006/relationships/image" Target="../media/image3616.png"/><Relationship Id="rId185" Type="http://schemas.openxmlformats.org/officeDocument/2006/relationships/image" Target="../media/image3636.png"/><Relationship Id="rId350" Type="http://schemas.openxmlformats.org/officeDocument/2006/relationships/customXml" Target="../ink/ink5002.xml"/><Relationship Id="rId9" Type="http://schemas.openxmlformats.org/officeDocument/2006/relationships/image" Target="../media/image3551.png"/><Relationship Id="rId210" Type="http://schemas.openxmlformats.org/officeDocument/2006/relationships/customXml" Target="../ink/ink4932.xml"/><Relationship Id="rId26" Type="http://schemas.openxmlformats.org/officeDocument/2006/relationships/customXml" Target="../ink/ink4840.xml"/><Relationship Id="rId231" Type="http://schemas.openxmlformats.org/officeDocument/2006/relationships/image" Target="../media/image3658.png"/><Relationship Id="rId252" Type="http://schemas.openxmlformats.org/officeDocument/2006/relationships/customXml" Target="../ink/ink4953.xml"/><Relationship Id="rId273" Type="http://schemas.openxmlformats.org/officeDocument/2006/relationships/image" Target="../media/image3679.png"/><Relationship Id="rId294" Type="http://schemas.openxmlformats.org/officeDocument/2006/relationships/customXml" Target="../ink/ink4974.xml"/><Relationship Id="rId308" Type="http://schemas.openxmlformats.org/officeDocument/2006/relationships/customXml" Target="../ink/ink4981.xml"/><Relationship Id="rId329" Type="http://schemas.openxmlformats.org/officeDocument/2006/relationships/image" Target="../media/image3707.png"/><Relationship Id="rId47" Type="http://schemas.openxmlformats.org/officeDocument/2006/relationships/image" Target="../media/image3570.png"/><Relationship Id="rId68" Type="http://schemas.openxmlformats.org/officeDocument/2006/relationships/customXml" Target="../ink/ink4861.xml"/><Relationship Id="rId89" Type="http://schemas.openxmlformats.org/officeDocument/2006/relationships/image" Target="../media/image3590.png"/><Relationship Id="rId112" Type="http://schemas.openxmlformats.org/officeDocument/2006/relationships/customXml" Target="../ink/ink4883.xml"/><Relationship Id="rId133" Type="http://schemas.openxmlformats.org/officeDocument/2006/relationships/image" Target="../media/image3611.png"/><Relationship Id="rId154" Type="http://schemas.openxmlformats.org/officeDocument/2006/relationships/customXml" Target="../ink/ink4904.xml"/><Relationship Id="rId175" Type="http://schemas.openxmlformats.org/officeDocument/2006/relationships/image" Target="../media/image3631.png"/><Relationship Id="rId340" Type="http://schemas.openxmlformats.org/officeDocument/2006/relationships/customXml" Target="../ink/ink4997.xml"/><Relationship Id="rId361" Type="http://schemas.openxmlformats.org/officeDocument/2006/relationships/image" Target="../media/image3723.png"/><Relationship Id="rId196" Type="http://schemas.openxmlformats.org/officeDocument/2006/relationships/customXml" Target="../ink/ink4925.xml"/><Relationship Id="rId200" Type="http://schemas.openxmlformats.org/officeDocument/2006/relationships/customXml" Target="../ink/ink4927.xml"/><Relationship Id="rId16" Type="http://schemas.openxmlformats.org/officeDocument/2006/relationships/customXml" Target="../ink/ink4835.xml"/><Relationship Id="rId221" Type="http://schemas.openxmlformats.org/officeDocument/2006/relationships/image" Target="../media/image3653.png"/><Relationship Id="rId242" Type="http://schemas.openxmlformats.org/officeDocument/2006/relationships/customXml" Target="../ink/ink4948.xml"/><Relationship Id="rId263" Type="http://schemas.openxmlformats.org/officeDocument/2006/relationships/image" Target="../media/image3674.png"/><Relationship Id="rId284" Type="http://schemas.openxmlformats.org/officeDocument/2006/relationships/customXml" Target="../ink/ink4969.xml"/><Relationship Id="rId319" Type="http://schemas.openxmlformats.org/officeDocument/2006/relationships/image" Target="../media/image3702.png"/><Relationship Id="rId37" Type="http://schemas.openxmlformats.org/officeDocument/2006/relationships/image" Target="../media/image3565.png"/><Relationship Id="rId58" Type="http://schemas.openxmlformats.org/officeDocument/2006/relationships/customXml" Target="../ink/ink4856.xml"/><Relationship Id="rId79" Type="http://schemas.openxmlformats.org/officeDocument/2006/relationships/image" Target="../media/image3586.png"/><Relationship Id="rId102" Type="http://schemas.openxmlformats.org/officeDocument/2006/relationships/customXml" Target="../ink/ink4878.xml"/><Relationship Id="rId123" Type="http://schemas.openxmlformats.org/officeDocument/2006/relationships/image" Target="../media/image3606.png"/><Relationship Id="rId144" Type="http://schemas.openxmlformats.org/officeDocument/2006/relationships/customXml" Target="../ink/ink4899.xml"/><Relationship Id="rId330" Type="http://schemas.openxmlformats.org/officeDocument/2006/relationships/customXml" Target="../ink/ink4992.xml"/><Relationship Id="rId90" Type="http://schemas.openxmlformats.org/officeDocument/2006/relationships/customXml" Target="../ink/ink4872.xml"/><Relationship Id="rId165" Type="http://schemas.openxmlformats.org/officeDocument/2006/relationships/image" Target="../media/image3627.png"/><Relationship Id="rId186" Type="http://schemas.openxmlformats.org/officeDocument/2006/relationships/customXml" Target="../ink/ink4920.xml"/><Relationship Id="rId351" Type="http://schemas.openxmlformats.org/officeDocument/2006/relationships/image" Target="../media/image3718.png"/><Relationship Id="rId372" Type="http://schemas.openxmlformats.org/officeDocument/2006/relationships/customXml" Target="../ink/ink5013.xml"/><Relationship Id="rId211" Type="http://schemas.openxmlformats.org/officeDocument/2006/relationships/image" Target="../media/image3648.png"/><Relationship Id="rId232" Type="http://schemas.openxmlformats.org/officeDocument/2006/relationships/customXml" Target="../ink/ink4943.xml"/><Relationship Id="rId253" Type="http://schemas.openxmlformats.org/officeDocument/2006/relationships/image" Target="../media/image3669.png"/><Relationship Id="rId274" Type="http://schemas.openxmlformats.org/officeDocument/2006/relationships/customXml" Target="../ink/ink4964.xml"/><Relationship Id="rId295" Type="http://schemas.openxmlformats.org/officeDocument/2006/relationships/image" Target="../media/image3690.png"/><Relationship Id="rId309" Type="http://schemas.openxmlformats.org/officeDocument/2006/relationships/image" Target="../media/image3697.png"/><Relationship Id="rId27" Type="http://schemas.openxmlformats.org/officeDocument/2006/relationships/image" Target="../media/image3560.png"/><Relationship Id="rId48" Type="http://schemas.openxmlformats.org/officeDocument/2006/relationships/customXml" Target="../ink/ink4851.xml"/><Relationship Id="rId69" Type="http://schemas.openxmlformats.org/officeDocument/2006/relationships/image" Target="../media/image3581.png"/><Relationship Id="rId113" Type="http://schemas.openxmlformats.org/officeDocument/2006/relationships/image" Target="../media/image3601.png"/><Relationship Id="rId134" Type="http://schemas.openxmlformats.org/officeDocument/2006/relationships/customXml" Target="../ink/ink4894.xml"/><Relationship Id="rId320" Type="http://schemas.openxmlformats.org/officeDocument/2006/relationships/customXml" Target="../ink/ink4987.xml"/><Relationship Id="rId80" Type="http://schemas.openxmlformats.org/officeDocument/2006/relationships/customXml" Target="../ink/ink4867.xml"/><Relationship Id="rId155" Type="http://schemas.openxmlformats.org/officeDocument/2006/relationships/image" Target="../media/image3622.png"/><Relationship Id="rId176" Type="http://schemas.openxmlformats.org/officeDocument/2006/relationships/customXml" Target="../ink/ink4915.xml"/><Relationship Id="rId197" Type="http://schemas.openxmlformats.org/officeDocument/2006/relationships/image" Target="../media/image3642.png"/><Relationship Id="rId341" Type="http://schemas.openxmlformats.org/officeDocument/2006/relationships/image" Target="../media/image3713.png"/><Relationship Id="rId362" Type="http://schemas.openxmlformats.org/officeDocument/2006/relationships/customXml" Target="../ink/ink5008.xml"/><Relationship Id="rId201" Type="http://schemas.openxmlformats.org/officeDocument/2006/relationships/image" Target="../media/image1444.png"/><Relationship Id="rId222" Type="http://schemas.openxmlformats.org/officeDocument/2006/relationships/customXml" Target="../ink/ink4938.xml"/><Relationship Id="rId243" Type="http://schemas.openxmlformats.org/officeDocument/2006/relationships/image" Target="../media/image3664.png"/><Relationship Id="rId264" Type="http://schemas.openxmlformats.org/officeDocument/2006/relationships/customXml" Target="../ink/ink4959.xml"/><Relationship Id="rId285" Type="http://schemas.openxmlformats.org/officeDocument/2006/relationships/image" Target="../media/image3685.png"/><Relationship Id="rId17" Type="http://schemas.openxmlformats.org/officeDocument/2006/relationships/image" Target="../media/image3555.png"/><Relationship Id="rId38" Type="http://schemas.openxmlformats.org/officeDocument/2006/relationships/customXml" Target="../ink/ink4846.xml"/><Relationship Id="rId59" Type="http://schemas.openxmlformats.org/officeDocument/2006/relationships/image" Target="../media/image3576.png"/><Relationship Id="rId103" Type="http://schemas.openxmlformats.org/officeDocument/2006/relationships/image" Target="../media/image3596.png"/><Relationship Id="rId124" Type="http://schemas.openxmlformats.org/officeDocument/2006/relationships/customXml" Target="../ink/ink4889.xml"/><Relationship Id="rId310" Type="http://schemas.openxmlformats.org/officeDocument/2006/relationships/customXml" Target="../ink/ink4982.xml"/><Relationship Id="rId70" Type="http://schemas.openxmlformats.org/officeDocument/2006/relationships/customXml" Target="../ink/ink4862.xml"/><Relationship Id="rId91" Type="http://schemas.openxmlformats.org/officeDocument/2006/relationships/image" Target="../media/image912.png"/><Relationship Id="rId145" Type="http://schemas.openxmlformats.org/officeDocument/2006/relationships/image" Target="../media/image3617.png"/><Relationship Id="rId166" Type="http://schemas.openxmlformats.org/officeDocument/2006/relationships/customXml" Target="../ink/ink4910.xml"/><Relationship Id="rId187" Type="http://schemas.openxmlformats.org/officeDocument/2006/relationships/image" Target="../media/image3637.png"/><Relationship Id="rId331" Type="http://schemas.openxmlformats.org/officeDocument/2006/relationships/image" Target="../media/image3708.png"/><Relationship Id="rId352" Type="http://schemas.openxmlformats.org/officeDocument/2006/relationships/customXml" Target="../ink/ink5003.xml"/><Relationship Id="rId373" Type="http://schemas.openxmlformats.org/officeDocument/2006/relationships/image" Target="../media/image3729.png"/><Relationship Id="rId1" Type="http://schemas.openxmlformats.org/officeDocument/2006/relationships/slideLayout" Target="../slideLayouts/slideLayout3.xml"/><Relationship Id="rId212" Type="http://schemas.openxmlformats.org/officeDocument/2006/relationships/customXml" Target="../ink/ink4933.xml"/><Relationship Id="rId233" Type="http://schemas.openxmlformats.org/officeDocument/2006/relationships/image" Target="../media/image3659.png"/><Relationship Id="rId254" Type="http://schemas.openxmlformats.org/officeDocument/2006/relationships/customXml" Target="../ink/ink4954.xml"/><Relationship Id="rId28" Type="http://schemas.openxmlformats.org/officeDocument/2006/relationships/customXml" Target="../ink/ink4841.xml"/><Relationship Id="rId49" Type="http://schemas.openxmlformats.org/officeDocument/2006/relationships/image" Target="../media/image3571.png"/><Relationship Id="rId114" Type="http://schemas.openxmlformats.org/officeDocument/2006/relationships/customXml" Target="../ink/ink4884.xml"/><Relationship Id="rId275" Type="http://schemas.openxmlformats.org/officeDocument/2006/relationships/image" Target="../media/image3680.png"/><Relationship Id="rId296" Type="http://schemas.openxmlformats.org/officeDocument/2006/relationships/customXml" Target="../ink/ink4975.xml"/><Relationship Id="rId300" Type="http://schemas.openxmlformats.org/officeDocument/2006/relationships/customXml" Target="../ink/ink4977.xml"/><Relationship Id="rId60" Type="http://schemas.openxmlformats.org/officeDocument/2006/relationships/customXml" Target="../ink/ink4857.xml"/><Relationship Id="rId81" Type="http://schemas.openxmlformats.org/officeDocument/2006/relationships/image" Target="../media/image2443.png"/><Relationship Id="rId135" Type="http://schemas.openxmlformats.org/officeDocument/2006/relationships/image" Target="../media/image3612.png"/><Relationship Id="rId156" Type="http://schemas.openxmlformats.org/officeDocument/2006/relationships/customXml" Target="../ink/ink4905.xml"/><Relationship Id="rId177" Type="http://schemas.openxmlformats.org/officeDocument/2006/relationships/image" Target="../media/image3632.png"/><Relationship Id="rId198" Type="http://schemas.openxmlformats.org/officeDocument/2006/relationships/customXml" Target="../ink/ink4926.xml"/><Relationship Id="rId321" Type="http://schemas.openxmlformats.org/officeDocument/2006/relationships/image" Target="../media/image3703.png"/><Relationship Id="rId342" Type="http://schemas.openxmlformats.org/officeDocument/2006/relationships/customXml" Target="../ink/ink4998.xml"/><Relationship Id="rId363" Type="http://schemas.openxmlformats.org/officeDocument/2006/relationships/image" Target="../media/image3724.png"/><Relationship Id="rId202" Type="http://schemas.openxmlformats.org/officeDocument/2006/relationships/customXml" Target="../ink/ink4928.xml"/><Relationship Id="rId223" Type="http://schemas.openxmlformats.org/officeDocument/2006/relationships/image" Target="../media/image3654.png"/><Relationship Id="rId244" Type="http://schemas.openxmlformats.org/officeDocument/2006/relationships/customXml" Target="../ink/ink4949.xml"/><Relationship Id="rId18" Type="http://schemas.openxmlformats.org/officeDocument/2006/relationships/customXml" Target="../ink/ink4836.xml"/><Relationship Id="rId39" Type="http://schemas.openxmlformats.org/officeDocument/2006/relationships/image" Target="../media/image3566.png"/><Relationship Id="rId265" Type="http://schemas.openxmlformats.org/officeDocument/2006/relationships/image" Target="../media/image3675.png"/><Relationship Id="rId286" Type="http://schemas.openxmlformats.org/officeDocument/2006/relationships/customXml" Target="../ink/ink4970.xml"/><Relationship Id="rId50" Type="http://schemas.openxmlformats.org/officeDocument/2006/relationships/customXml" Target="../ink/ink4852.xml"/><Relationship Id="rId104" Type="http://schemas.openxmlformats.org/officeDocument/2006/relationships/customXml" Target="../ink/ink4879.xml"/><Relationship Id="rId125" Type="http://schemas.openxmlformats.org/officeDocument/2006/relationships/image" Target="../media/image3607.png"/><Relationship Id="rId146" Type="http://schemas.openxmlformats.org/officeDocument/2006/relationships/customXml" Target="../ink/ink4900.xml"/><Relationship Id="rId167" Type="http://schemas.openxmlformats.org/officeDocument/2006/relationships/image" Target="../media/image4.png"/><Relationship Id="rId188" Type="http://schemas.openxmlformats.org/officeDocument/2006/relationships/customXml" Target="../ink/ink4921.xml"/><Relationship Id="rId311" Type="http://schemas.openxmlformats.org/officeDocument/2006/relationships/image" Target="../media/image3698.png"/><Relationship Id="rId332" Type="http://schemas.openxmlformats.org/officeDocument/2006/relationships/customXml" Target="../ink/ink4993.xml"/><Relationship Id="rId353" Type="http://schemas.openxmlformats.org/officeDocument/2006/relationships/image" Target="../media/image3719.png"/><Relationship Id="rId374" Type="http://schemas.openxmlformats.org/officeDocument/2006/relationships/customXml" Target="../ink/ink5014.xml"/><Relationship Id="rId71" Type="http://schemas.openxmlformats.org/officeDocument/2006/relationships/image" Target="../media/image3582.png"/><Relationship Id="rId92" Type="http://schemas.openxmlformats.org/officeDocument/2006/relationships/customXml" Target="../ink/ink4873.xml"/><Relationship Id="rId213" Type="http://schemas.openxmlformats.org/officeDocument/2006/relationships/image" Target="../media/image3649.png"/><Relationship Id="rId234" Type="http://schemas.openxmlformats.org/officeDocument/2006/relationships/customXml" Target="../ink/ink4944.xml"/><Relationship Id="rId2" Type="http://schemas.openxmlformats.org/officeDocument/2006/relationships/customXml" Target="../ink/ink4828.xml"/><Relationship Id="rId29" Type="http://schemas.openxmlformats.org/officeDocument/2006/relationships/image" Target="../media/image3561.png"/><Relationship Id="rId255" Type="http://schemas.openxmlformats.org/officeDocument/2006/relationships/image" Target="../media/image3670.png"/><Relationship Id="rId276" Type="http://schemas.openxmlformats.org/officeDocument/2006/relationships/customXml" Target="../ink/ink4965.xml"/><Relationship Id="rId297" Type="http://schemas.openxmlformats.org/officeDocument/2006/relationships/image" Target="../media/image3691.png"/><Relationship Id="rId40" Type="http://schemas.openxmlformats.org/officeDocument/2006/relationships/customXml" Target="../ink/ink4847.xml"/><Relationship Id="rId115" Type="http://schemas.openxmlformats.org/officeDocument/2006/relationships/image" Target="../media/image3602.png"/><Relationship Id="rId136" Type="http://schemas.openxmlformats.org/officeDocument/2006/relationships/customXml" Target="../ink/ink4895.xml"/><Relationship Id="rId157" Type="http://schemas.openxmlformats.org/officeDocument/2006/relationships/image" Target="../media/image3623.png"/><Relationship Id="rId178" Type="http://schemas.openxmlformats.org/officeDocument/2006/relationships/customXml" Target="../ink/ink4916.xml"/><Relationship Id="rId301" Type="http://schemas.openxmlformats.org/officeDocument/2006/relationships/image" Target="../media/image3693.png"/><Relationship Id="rId322" Type="http://schemas.openxmlformats.org/officeDocument/2006/relationships/customXml" Target="../ink/ink4988.xml"/><Relationship Id="rId343" Type="http://schemas.openxmlformats.org/officeDocument/2006/relationships/image" Target="../media/image3714.png"/><Relationship Id="rId364" Type="http://schemas.openxmlformats.org/officeDocument/2006/relationships/customXml" Target="../ink/ink5009.xml"/><Relationship Id="rId61" Type="http://schemas.openxmlformats.org/officeDocument/2006/relationships/image" Target="../media/image3577.png"/><Relationship Id="rId82" Type="http://schemas.openxmlformats.org/officeDocument/2006/relationships/customXml" Target="../ink/ink4868.xml"/><Relationship Id="rId199" Type="http://schemas.openxmlformats.org/officeDocument/2006/relationships/image" Target="../media/image3643.png"/><Relationship Id="rId203" Type="http://schemas.openxmlformats.org/officeDocument/2006/relationships/image" Target="../media/image3644.png"/><Relationship Id="rId19" Type="http://schemas.openxmlformats.org/officeDocument/2006/relationships/image" Target="../media/image3556.png"/><Relationship Id="rId224" Type="http://schemas.openxmlformats.org/officeDocument/2006/relationships/customXml" Target="../ink/ink4939.xml"/><Relationship Id="rId245" Type="http://schemas.openxmlformats.org/officeDocument/2006/relationships/image" Target="../media/image3665.png"/><Relationship Id="rId266" Type="http://schemas.openxmlformats.org/officeDocument/2006/relationships/customXml" Target="../ink/ink4960.xml"/><Relationship Id="rId287" Type="http://schemas.openxmlformats.org/officeDocument/2006/relationships/image" Target="../media/image3686.png"/><Relationship Id="rId30" Type="http://schemas.openxmlformats.org/officeDocument/2006/relationships/customXml" Target="../ink/ink4842.xml"/><Relationship Id="rId105" Type="http://schemas.openxmlformats.org/officeDocument/2006/relationships/image" Target="../media/image3597.png"/><Relationship Id="rId126" Type="http://schemas.openxmlformats.org/officeDocument/2006/relationships/customXml" Target="../ink/ink4890.xml"/><Relationship Id="rId147" Type="http://schemas.openxmlformats.org/officeDocument/2006/relationships/image" Target="../media/image3618.png"/><Relationship Id="rId168" Type="http://schemas.openxmlformats.org/officeDocument/2006/relationships/customXml" Target="../ink/ink4911.xml"/><Relationship Id="rId312" Type="http://schemas.openxmlformats.org/officeDocument/2006/relationships/customXml" Target="../ink/ink4983.xml"/><Relationship Id="rId333" Type="http://schemas.openxmlformats.org/officeDocument/2006/relationships/image" Target="../media/image3709.png"/><Relationship Id="rId354" Type="http://schemas.openxmlformats.org/officeDocument/2006/relationships/customXml" Target="../ink/ink5004.xml"/><Relationship Id="rId51" Type="http://schemas.openxmlformats.org/officeDocument/2006/relationships/image" Target="../media/image3572.png"/><Relationship Id="rId72" Type="http://schemas.openxmlformats.org/officeDocument/2006/relationships/customXml" Target="../ink/ink4863.xml"/><Relationship Id="rId93" Type="http://schemas.openxmlformats.org/officeDocument/2006/relationships/image" Target="../media/image3591.png"/><Relationship Id="rId189" Type="http://schemas.openxmlformats.org/officeDocument/2006/relationships/image" Target="../media/image3638.png"/><Relationship Id="rId375" Type="http://schemas.openxmlformats.org/officeDocument/2006/relationships/image" Target="../media/image3730.png"/><Relationship Id="rId3" Type="http://schemas.openxmlformats.org/officeDocument/2006/relationships/image" Target="../media/image3548.png"/><Relationship Id="rId214" Type="http://schemas.openxmlformats.org/officeDocument/2006/relationships/customXml" Target="../ink/ink4934.xml"/><Relationship Id="rId235" Type="http://schemas.openxmlformats.org/officeDocument/2006/relationships/image" Target="../media/image3660.png"/><Relationship Id="rId256" Type="http://schemas.openxmlformats.org/officeDocument/2006/relationships/customXml" Target="../ink/ink4955.xml"/><Relationship Id="rId277" Type="http://schemas.openxmlformats.org/officeDocument/2006/relationships/image" Target="../media/image3681.png"/><Relationship Id="rId298" Type="http://schemas.openxmlformats.org/officeDocument/2006/relationships/customXml" Target="../ink/ink4976.xml"/><Relationship Id="rId116" Type="http://schemas.openxmlformats.org/officeDocument/2006/relationships/customXml" Target="../ink/ink4885.xml"/><Relationship Id="rId137" Type="http://schemas.openxmlformats.org/officeDocument/2006/relationships/image" Target="../media/image3613.png"/><Relationship Id="rId158" Type="http://schemas.openxmlformats.org/officeDocument/2006/relationships/customXml" Target="../ink/ink4906.xml"/><Relationship Id="rId302" Type="http://schemas.openxmlformats.org/officeDocument/2006/relationships/customXml" Target="../ink/ink4978.xml"/><Relationship Id="rId323" Type="http://schemas.openxmlformats.org/officeDocument/2006/relationships/image" Target="../media/image3704.png"/><Relationship Id="rId344" Type="http://schemas.openxmlformats.org/officeDocument/2006/relationships/customXml" Target="../ink/ink4999.xml"/><Relationship Id="rId20" Type="http://schemas.openxmlformats.org/officeDocument/2006/relationships/customXml" Target="../ink/ink4837.xml"/><Relationship Id="rId41" Type="http://schemas.openxmlformats.org/officeDocument/2006/relationships/image" Target="../media/image3567.png"/><Relationship Id="rId62" Type="http://schemas.openxmlformats.org/officeDocument/2006/relationships/customXml" Target="../ink/ink4858.xml"/><Relationship Id="rId83" Type="http://schemas.openxmlformats.org/officeDocument/2006/relationships/image" Target="../media/image3587.png"/><Relationship Id="rId179" Type="http://schemas.openxmlformats.org/officeDocument/2006/relationships/image" Target="../media/image3633.png"/><Relationship Id="rId365" Type="http://schemas.openxmlformats.org/officeDocument/2006/relationships/image" Target="../media/image3725.png"/><Relationship Id="rId190" Type="http://schemas.openxmlformats.org/officeDocument/2006/relationships/customXml" Target="../ink/ink4922.xml"/><Relationship Id="rId204" Type="http://schemas.openxmlformats.org/officeDocument/2006/relationships/customXml" Target="../ink/ink4929.xml"/><Relationship Id="rId225" Type="http://schemas.openxmlformats.org/officeDocument/2006/relationships/image" Target="../media/image3655.png"/><Relationship Id="rId246" Type="http://schemas.openxmlformats.org/officeDocument/2006/relationships/customXml" Target="../ink/ink4950.xml"/><Relationship Id="rId267" Type="http://schemas.openxmlformats.org/officeDocument/2006/relationships/image" Target="../media/image3676.png"/><Relationship Id="rId288" Type="http://schemas.openxmlformats.org/officeDocument/2006/relationships/customXml" Target="../ink/ink4971.xml"/><Relationship Id="rId106" Type="http://schemas.openxmlformats.org/officeDocument/2006/relationships/customXml" Target="../ink/ink4880.xml"/><Relationship Id="rId127" Type="http://schemas.openxmlformats.org/officeDocument/2006/relationships/image" Target="../media/image3608.png"/><Relationship Id="rId313" Type="http://schemas.openxmlformats.org/officeDocument/2006/relationships/image" Target="../media/image3699.png"/><Relationship Id="rId10" Type="http://schemas.openxmlformats.org/officeDocument/2006/relationships/customXml" Target="../ink/ink4832.xml"/><Relationship Id="rId31" Type="http://schemas.openxmlformats.org/officeDocument/2006/relationships/image" Target="../media/image3562.png"/><Relationship Id="rId52" Type="http://schemas.openxmlformats.org/officeDocument/2006/relationships/customXml" Target="../ink/ink4853.xml"/><Relationship Id="rId73" Type="http://schemas.openxmlformats.org/officeDocument/2006/relationships/image" Target="../media/image3583.png"/><Relationship Id="rId94" Type="http://schemas.openxmlformats.org/officeDocument/2006/relationships/customXml" Target="../ink/ink4874.xml"/><Relationship Id="rId148" Type="http://schemas.openxmlformats.org/officeDocument/2006/relationships/customXml" Target="../ink/ink4901.xml"/><Relationship Id="rId169" Type="http://schemas.openxmlformats.org/officeDocument/2006/relationships/image" Target="../media/image3628.png"/><Relationship Id="rId334" Type="http://schemas.openxmlformats.org/officeDocument/2006/relationships/customXml" Target="../ink/ink4994.xml"/><Relationship Id="rId355" Type="http://schemas.openxmlformats.org/officeDocument/2006/relationships/image" Target="../media/image3720.png"/><Relationship Id="rId376" Type="http://schemas.openxmlformats.org/officeDocument/2006/relationships/customXml" Target="../ink/ink5015.xml"/><Relationship Id="rId4" Type="http://schemas.openxmlformats.org/officeDocument/2006/relationships/customXml" Target="../ink/ink4829.xml"/><Relationship Id="rId180" Type="http://schemas.openxmlformats.org/officeDocument/2006/relationships/customXml" Target="../ink/ink4917.xml"/><Relationship Id="rId215" Type="http://schemas.openxmlformats.org/officeDocument/2006/relationships/image" Target="../media/image3650.png"/><Relationship Id="rId236" Type="http://schemas.openxmlformats.org/officeDocument/2006/relationships/customXml" Target="../ink/ink4945.xml"/><Relationship Id="rId257" Type="http://schemas.openxmlformats.org/officeDocument/2006/relationships/image" Target="../media/image3671.png"/><Relationship Id="rId278" Type="http://schemas.openxmlformats.org/officeDocument/2006/relationships/customXml" Target="../ink/ink4966.xml"/><Relationship Id="rId303" Type="http://schemas.openxmlformats.org/officeDocument/2006/relationships/image" Target="../media/image3694.png"/><Relationship Id="rId42" Type="http://schemas.openxmlformats.org/officeDocument/2006/relationships/customXml" Target="../ink/ink4848.xml"/><Relationship Id="rId84" Type="http://schemas.openxmlformats.org/officeDocument/2006/relationships/customXml" Target="../ink/ink4869.xml"/><Relationship Id="rId138" Type="http://schemas.openxmlformats.org/officeDocument/2006/relationships/customXml" Target="../ink/ink4896.xml"/><Relationship Id="rId345" Type="http://schemas.openxmlformats.org/officeDocument/2006/relationships/image" Target="../media/image3715.png"/><Relationship Id="rId191" Type="http://schemas.openxmlformats.org/officeDocument/2006/relationships/image" Target="../media/image3639.png"/><Relationship Id="rId205" Type="http://schemas.openxmlformats.org/officeDocument/2006/relationships/image" Target="../media/image3645.png"/><Relationship Id="rId247" Type="http://schemas.openxmlformats.org/officeDocument/2006/relationships/image" Target="../media/image3666.png"/><Relationship Id="rId107" Type="http://schemas.openxmlformats.org/officeDocument/2006/relationships/image" Target="../media/image3598.png"/><Relationship Id="rId289" Type="http://schemas.openxmlformats.org/officeDocument/2006/relationships/image" Target="../media/image3687.png"/><Relationship Id="rId11" Type="http://schemas.openxmlformats.org/officeDocument/2006/relationships/image" Target="../media/image3552.png"/><Relationship Id="rId53" Type="http://schemas.openxmlformats.org/officeDocument/2006/relationships/image" Target="../media/image3573.png"/><Relationship Id="rId149" Type="http://schemas.openxmlformats.org/officeDocument/2006/relationships/image" Target="../media/image3619.png"/><Relationship Id="rId314" Type="http://schemas.openxmlformats.org/officeDocument/2006/relationships/customXml" Target="../ink/ink4984.xml"/><Relationship Id="rId356" Type="http://schemas.openxmlformats.org/officeDocument/2006/relationships/customXml" Target="../ink/ink5005.xml"/><Relationship Id="rId95" Type="http://schemas.openxmlformats.org/officeDocument/2006/relationships/image" Target="../media/image3592.png"/><Relationship Id="rId160" Type="http://schemas.openxmlformats.org/officeDocument/2006/relationships/customXml" Target="../ink/ink4907.xml"/><Relationship Id="rId216" Type="http://schemas.openxmlformats.org/officeDocument/2006/relationships/customXml" Target="../ink/ink4935.xml"/><Relationship Id="rId258" Type="http://schemas.openxmlformats.org/officeDocument/2006/relationships/customXml" Target="../ink/ink4956.xml"/><Relationship Id="rId22" Type="http://schemas.openxmlformats.org/officeDocument/2006/relationships/customXml" Target="../ink/ink4838.xml"/><Relationship Id="rId64" Type="http://schemas.openxmlformats.org/officeDocument/2006/relationships/customXml" Target="../ink/ink4859.xml"/><Relationship Id="rId118" Type="http://schemas.openxmlformats.org/officeDocument/2006/relationships/customXml" Target="../ink/ink4886.xml"/><Relationship Id="rId325" Type="http://schemas.openxmlformats.org/officeDocument/2006/relationships/image" Target="../media/image3705.png"/><Relationship Id="rId367" Type="http://schemas.openxmlformats.org/officeDocument/2006/relationships/image" Target="../media/image3726.png"/><Relationship Id="rId171" Type="http://schemas.openxmlformats.org/officeDocument/2006/relationships/image" Target="../media/image3629.png"/><Relationship Id="rId227" Type="http://schemas.openxmlformats.org/officeDocument/2006/relationships/image" Target="../media/image3656.png"/><Relationship Id="rId269" Type="http://schemas.openxmlformats.org/officeDocument/2006/relationships/image" Target="../media/image3677.png"/><Relationship Id="rId33" Type="http://schemas.openxmlformats.org/officeDocument/2006/relationships/image" Target="../media/image3563.png"/><Relationship Id="rId129" Type="http://schemas.openxmlformats.org/officeDocument/2006/relationships/image" Target="../media/image3609.png"/><Relationship Id="rId280" Type="http://schemas.openxmlformats.org/officeDocument/2006/relationships/customXml" Target="../ink/ink4967.xml"/><Relationship Id="rId336" Type="http://schemas.openxmlformats.org/officeDocument/2006/relationships/customXml" Target="../ink/ink4995.xml"/><Relationship Id="rId75" Type="http://schemas.openxmlformats.org/officeDocument/2006/relationships/image" Target="../media/image3584.png"/><Relationship Id="rId140" Type="http://schemas.openxmlformats.org/officeDocument/2006/relationships/customXml" Target="../ink/ink4897.xml"/><Relationship Id="rId182" Type="http://schemas.openxmlformats.org/officeDocument/2006/relationships/customXml" Target="../ink/ink4918.xml"/><Relationship Id="rId378" Type="http://schemas.openxmlformats.org/officeDocument/2006/relationships/customXml" Target="../ink/ink5016.xml"/><Relationship Id="rId6" Type="http://schemas.openxmlformats.org/officeDocument/2006/relationships/customXml" Target="../ink/ink4830.xml"/><Relationship Id="rId238" Type="http://schemas.openxmlformats.org/officeDocument/2006/relationships/customXml" Target="../ink/ink4946.xml"/><Relationship Id="rId291" Type="http://schemas.openxmlformats.org/officeDocument/2006/relationships/image" Target="../media/image3688.png"/><Relationship Id="rId305" Type="http://schemas.openxmlformats.org/officeDocument/2006/relationships/image" Target="../media/image3695.png"/><Relationship Id="rId347" Type="http://schemas.openxmlformats.org/officeDocument/2006/relationships/image" Target="../media/image3716.png"/><Relationship Id="rId44" Type="http://schemas.openxmlformats.org/officeDocument/2006/relationships/customXml" Target="../ink/ink4849.xml"/><Relationship Id="rId86" Type="http://schemas.openxmlformats.org/officeDocument/2006/relationships/customXml" Target="../ink/ink4870.xml"/><Relationship Id="rId151" Type="http://schemas.openxmlformats.org/officeDocument/2006/relationships/image" Target="../media/image3620.png"/><Relationship Id="rId193" Type="http://schemas.openxmlformats.org/officeDocument/2006/relationships/image" Target="../media/image3640.png"/><Relationship Id="rId207" Type="http://schemas.openxmlformats.org/officeDocument/2006/relationships/image" Target="../media/image3646.png"/><Relationship Id="rId249" Type="http://schemas.openxmlformats.org/officeDocument/2006/relationships/image" Target="../media/image3667.png"/><Relationship Id="rId13" Type="http://schemas.openxmlformats.org/officeDocument/2006/relationships/image" Target="../media/image3553.png"/><Relationship Id="rId109" Type="http://schemas.openxmlformats.org/officeDocument/2006/relationships/image" Target="../media/image3599.png"/><Relationship Id="rId260" Type="http://schemas.openxmlformats.org/officeDocument/2006/relationships/customXml" Target="../ink/ink4957.xml"/><Relationship Id="rId316" Type="http://schemas.openxmlformats.org/officeDocument/2006/relationships/customXml" Target="../ink/ink4985.xml"/><Relationship Id="rId55" Type="http://schemas.openxmlformats.org/officeDocument/2006/relationships/image" Target="../media/image3574.png"/><Relationship Id="rId97" Type="http://schemas.openxmlformats.org/officeDocument/2006/relationships/image" Target="../media/image3593.png"/><Relationship Id="rId120" Type="http://schemas.openxmlformats.org/officeDocument/2006/relationships/customXml" Target="../ink/ink4887.xml"/><Relationship Id="rId358" Type="http://schemas.openxmlformats.org/officeDocument/2006/relationships/customXml" Target="../ink/ink5006.xml"/><Relationship Id="rId162" Type="http://schemas.openxmlformats.org/officeDocument/2006/relationships/customXml" Target="../ink/ink4908.xml"/><Relationship Id="rId218" Type="http://schemas.openxmlformats.org/officeDocument/2006/relationships/customXml" Target="../ink/ink4936.xml"/><Relationship Id="rId271" Type="http://schemas.openxmlformats.org/officeDocument/2006/relationships/image" Target="../media/image3678.png"/><Relationship Id="rId24" Type="http://schemas.openxmlformats.org/officeDocument/2006/relationships/customXml" Target="../ink/ink4839.xml"/><Relationship Id="rId66" Type="http://schemas.openxmlformats.org/officeDocument/2006/relationships/customXml" Target="../ink/ink4860.xml"/><Relationship Id="rId131" Type="http://schemas.openxmlformats.org/officeDocument/2006/relationships/image" Target="../media/image3610.png"/><Relationship Id="rId327" Type="http://schemas.openxmlformats.org/officeDocument/2006/relationships/image" Target="../media/image3706.png"/><Relationship Id="rId369" Type="http://schemas.openxmlformats.org/officeDocument/2006/relationships/image" Target="../media/image3727.png"/><Relationship Id="rId173" Type="http://schemas.openxmlformats.org/officeDocument/2006/relationships/image" Target="../media/image3630.png"/><Relationship Id="rId229" Type="http://schemas.openxmlformats.org/officeDocument/2006/relationships/image" Target="../media/image3657.png"/><Relationship Id="rId240" Type="http://schemas.openxmlformats.org/officeDocument/2006/relationships/customXml" Target="../ink/ink4947.xml"/><Relationship Id="rId35" Type="http://schemas.openxmlformats.org/officeDocument/2006/relationships/image" Target="../media/image3564.png"/><Relationship Id="rId77" Type="http://schemas.openxmlformats.org/officeDocument/2006/relationships/image" Target="../media/image3585.png"/><Relationship Id="rId100" Type="http://schemas.openxmlformats.org/officeDocument/2006/relationships/customXml" Target="../ink/ink4877.xml"/><Relationship Id="rId282" Type="http://schemas.openxmlformats.org/officeDocument/2006/relationships/customXml" Target="../ink/ink4968.xml"/><Relationship Id="rId338" Type="http://schemas.openxmlformats.org/officeDocument/2006/relationships/customXml" Target="../ink/ink4996.xml"/><Relationship Id="rId8" Type="http://schemas.openxmlformats.org/officeDocument/2006/relationships/customXml" Target="../ink/ink4831.xml"/><Relationship Id="rId142" Type="http://schemas.openxmlformats.org/officeDocument/2006/relationships/customXml" Target="../ink/ink4898.xml"/><Relationship Id="rId184" Type="http://schemas.openxmlformats.org/officeDocument/2006/relationships/customXml" Target="../ink/ink4919.xml"/><Relationship Id="rId251" Type="http://schemas.openxmlformats.org/officeDocument/2006/relationships/image" Target="../media/image3668.png"/><Relationship Id="rId46" Type="http://schemas.openxmlformats.org/officeDocument/2006/relationships/customXml" Target="../ink/ink4850.xml"/><Relationship Id="rId293" Type="http://schemas.openxmlformats.org/officeDocument/2006/relationships/image" Target="../media/image3689.png"/><Relationship Id="rId307" Type="http://schemas.openxmlformats.org/officeDocument/2006/relationships/image" Target="../media/image3696.png"/><Relationship Id="rId349" Type="http://schemas.openxmlformats.org/officeDocument/2006/relationships/image" Target="../media/image3717.png"/><Relationship Id="rId88" Type="http://schemas.openxmlformats.org/officeDocument/2006/relationships/customXml" Target="../ink/ink4871.xml"/><Relationship Id="rId111" Type="http://schemas.openxmlformats.org/officeDocument/2006/relationships/image" Target="../media/image3600.png"/><Relationship Id="rId153" Type="http://schemas.openxmlformats.org/officeDocument/2006/relationships/image" Target="../media/image3621.png"/><Relationship Id="rId195" Type="http://schemas.openxmlformats.org/officeDocument/2006/relationships/image" Target="../media/image3641.png"/><Relationship Id="rId209" Type="http://schemas.openxmlformats.org/officeDocument/2006/relationships/image" Target="../media/image3647.png"/><Relationship Id="rId360" Type="http://schemas.openxmlformats.org/officeDocument/2006/relationships/customXml" Target="../ink/ink5007.xml"/><Relationship Id="rId220" Type="http://schemas.openxmlformats.org/officeDocument/2006/relationships/customXml" Target="../ink/ink4937.xml"/><Relationship Id="rId15" Type="http://schemas.openxmlformats.org/officeDocument/2006/relationships/image" Target="../media/image3554.png"/><Relationship Id="rId57" Type="http://schemas.openxmlformats.org/officeDocument/2006/relationships/image" Target="../media/image3575.png"/><Relationship Id="rId262" Type="http://schemas.openxmlformats.org/officeDocument/2006/relationships/customXml" Target="../ink/ink4958.xml"/><Relationship Id="rId318" Type="http://schemas.openxmlformats.org/officeDocument/2006/relationships/customXml" Target="../ink/ink4986.xml"/><Relationship Id="rId99" Type="http://schemas.openxmlformats.org/officeDocument/2006/relationships/image" Target="../media/image3594.png"/><Relationship Id="rId122" Type="http://schemas.openxmlformats.org/officeDocument/2006/relationships/customXml" Target="../ink/ink4888.xml"/><Relationship Id="rId164" Type="http://schemas.openxmlformats.org/officeDocument/2006/relationships/customXml" Target="../ink/ink4909.xml"/><Relationship Id="rId371" Type="http://schemas.openxmlformats.org/officeDocument/2006/relationships/image" Target="../media/image37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25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2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257.png"/><Relationship Id="rId2" Type="http://schemas.openxmlformats.org/officeDocument/2006/relationships/image" Target="../media/image12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25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17" Type="http://schemas.openxmlformats.org/officeDocument/2006/relationships/image" Target="../media/image6210.png"/><Relationship Id="rId21" Type="http://schemas.openxmlformats.org/officeDocument/2006/relationships/image" Target="../media/image14100.png"/><Relationship Id="rId324" Type="http://schemas.openxmlformats.org/officeDocument/2006/relationships/customXml" Target="../ink/ink675.xml"/><Relationship Id="rId170" Type="http://schemas.openxmlformats.org/officeDocument/2006/relationships/customXml" Target="../ink/ink598.xml"/><Relationship Id="rId226" Type="http://schemas.openxmlformats.org/officeDocument/2006/relationships/customXml" Target="../ink/ink626.xml"/><Relationship Id="rId433" Type="http://schemas.openxmlformats.org/officeDocument/2006/relationships/image" Target="../media/image22010.png"/><Relationship Id="rId268" Type="http://schemas.openxmlformats.org/officeDocument/2006/relationships/customXml" Target="../ink/ink647.xml"/><Relationship Id="rId475" Type="http://schemas.openxmlformats.org/officeDocument/2006/relationships/image" Target="../media/image24110.png"/><Relationship Id="rId32" Type="http://schemas.openxmlformats.org/officeDocument/2006/relationships/customXml" Target="../ink/ink529.xml"/><Relationship Id="rId74" Type="http://schemas.openxmlformats.org/officeDocument/2006/relationships/customXml" Target="../ink/ink550.xml"/><Relationship Id="rId128" Type="http://schemas.openxmlformats.org/officeDocument/2006/relationships/customXml" Target="../ink/ink577.xml"/><Relationship Id="rId335" Type="http://schemas.openxmlformats.org/officeDocument/2006/relationships/image" Target="../media/image17110.png"/><Relationship Id="rId377" Type="http://schemas.openxmlformats.org/officeDocument/2006/relationships/image" Target="../media/image19210.png"/><Relationship Id="rId500" Type="http://schemas.openxmlformats.org/officeDocument/2006/relationships/customXml" Target="../ink/ink763.xml"/><Relationship Id="rId5" Type="http://schemas.openxmlformats.org/officeDocument/2006/relationships/image" Target="../media/image6100.png"/><Relationship Id="rId181" Type="http://schemas.openxmlformats.org/officeDocument/2006/relationships/image" Target="../media/image9410.png"/><Relationship Id="rId237" Type="http://schemas.openxmlformats.org/officeDocument/2006/relationships/image" Target="../media/image12210.png"/><Relationship Id="rId402" Type="http://schemas.openxmlformats.org/officeDocument/2006/relationships/customXml" Target="../ink/ink714.xml"/><Relationship Id="rId279" Type="http://schemas.openxmlformats.org/officeDocument/2006/relationships/image" Target="../media/image14310.png"/><Relationship Id="rId444" Type="http://schemas.openxmlformats.org/officeDocument/2006/relationships/customXml" Target="../ink/ink735.xml"/><Relationship Id="rId486" Type="http://schemas.openxmlformats.org/officeDocument/2006/relationships/customXml" Target="../ink/ink756.xml"/><Relationship Id="rId43" Type="http://schemas.openxmlformats.org/officeDocument/2006/relationships/image" Target="../media/image25100.png"/><Relationship Id="rId139" Type="http://schemas.openxmlformats.org/officeDocument/2006/relationships/image" Target="../media/image7310.png"/><Relationship Id="rId290" Type="http://schemas.openxmlformats.org/officeDocument/2006/relationships/customXml" Target="../ink/ink658.xml"/><Relationship Id="rId304" Type="http://schemas.openxmlformats.org/officeDocument/2006/relationships/customXml" Target="../ink/ink665.xml"/><Relationship Id="rId346" Type="http://schemas.openxmlformats.org/officeDocument/2006/relationships/customXml" Target="../ink/ink686.xml"/><Relationship Id="rId388" Type="http://schemas.openxmlformats.org/officeDocument/2006/relationships/customXml" Target="../ink/ink707.xml"/><Relationship Id="rId511" Type="http://schemas.openxmlformats.org/officeDocument/2006/relationships/image" Target="../media/image25910.png"/><Relationship Id="rId85" Type="http://schemas.openxmlformats.org/officeDocument/2006/relationships/image" Target="../media/image46100.png"/><Relationship Id="rId150" Type="http://schemas.openxmlformats.org/officeDocument/2006/relationships/customXml" Target="../ink/ink588.xml"/><Relationship Id="rId192" Type="http://schemas.openxmlformats.org/officeDocument/2006/relationships/customXml" Target="../ink/ink609.xml"/><Relationship Id="rId206" Type="http://schemas.openxmlformats.org/officeDocument/2006/relationships/customXml" Target="../ink/ink616.xml"/><Relationship Id="rId413" Type="http://schemas.openxmlformats.org/officeDocument/2006/relationships/image" Target="../media/image21010.png"/><Relationship Id="rId248" Type="http://schemas.openxmlformats.org/officeDocument/2006/relationships/customXml" Target="../ink/ink637.xml"/><Relationship Id="rId455" Type="http://schemas.openxmlformats.org/officeDocument/2006/relationships/image" Target="../media/image23110.png"/><Relationship Id="rId497" Type="http://schemas.openxmlformats.org/officeDocument/2006/relationships/image" Target="../media/image25210.png"/><Relationship Id="rId12" Type="http://schemas.openxmlformats.org/officeDocument/2006/relationships/customXml" Target="../ink/ink519.xml"/><Relationship Id="rId108" Type="http://schemas.openxmlformats.org/officeDocument/2006/relationships/customXml" Target="../ink/ink567.xml"/><Relationship Id="rId315" Type="http://schemas.openxmlformats.org/officeDocument/2006/relationships/image" Target="../media/image16110.png"/><Relationship Id="rId357" Type="http://schemas.openxmlformats.org/officeDocument/2006/relationships/image" Target="../media/image18210.png"/><Relationship Id="rId54" Type="http://schemas.openxmlformats.org/officeDocument/2006/relationships/customXml" Target="../ink/ink540.xml"/><Relationship Id="rId96" Type="http://schemas.openxmlformats.org/officeDocument/2006/relationships/customXml" Target="../ink/ink561.xml"/><Relationship Id="rId161" Type="http://schemas.openxmlformats.org/officeDocument/2006/relationships/image" Target="../media/image8410.png"/><Relationship Id="rId217" Type="http://schemas.openxmlformats.org/officeDocument/2006/relationships/image" Target="../media/image11210.png"/><Relationship Id="rId399" Type="http://schemas.openxmlformats.org/officeDocument/2006/relationships/image" Target="../media/image20310.png"/><Relationship Id="rId259" Type="http://schemas.openxmlformats.org/officeDocument/2006/relationships/image" Target="../media/image13310.png"/><Relationship Id="rId424" Type="http://schemas.openxmlformats.org/officeDocument/2006/relationships/customXml" Target="../ink/ink725.xml"/><Relationship Id="rId466" Type="http://schemas.openxmlformats.org/officeDocument/2006/relationships/customXml" Target="../ink/ink746.xml"/><Relationship Id="rId23" Type="http://schemas.openxmlformats.org/officeDocument/2006/relationships/image" Target="../media/image15100.png"/><Relationship Id="rId119" Type="http://schemas.openxmlformats.org/officeDocument/2006/relationships/image" Target="../media/image6310.png"/><Relationship Id="rId270" Type="http://schemas.openxmlformats.org/officeDocument/2006/relationships/customXml" Target="../ink/ink648.xml"/><Relationship Id="rId326" Type="http://schemas.openxmlformats.org/officeDocument/2006/relationships/customXml" Target="../ink/ink676.xml"/><Relationship Id="rId65" Type="http://schemas.openxmlformats.org/officeDocument/2006/relationships/image" Target="../media/image36100.png"/><Relationship Id="rId130" Type="http://schemas.openxmlformats.org/officeDocument/2006/relationships/customXml" Target="../ink/ink578.xml"/><Relationship Id="rId368" Type="http://schemas.openxmlformats.org/officeDocument/2006/relationships/customXml" Target="../ink/ink697.xml"/><Relationship Id="rId172" Type="http://schemas.openxmlformats.org/officeDocument/2006/relationships/customXml" Target="../ink/ink599.xml"/><Relationship Id="rId228" Type="http://schemas.openxmlformats.org/officeDocument/2006/relationships/customXml" Target="../ink/ink627.xml"/><Relationship Id="rId435" Type="http://schemas.openxmlformats.org/officeDocument/2006/relationships/image" Target="../media/image22110.png"/><Relationship Id="rId477" Type="http://schemas.openxmlformats.org/officeDocument/2006/relationships/image" Target="../media/image24210.png"/><Relationship Id="rId281" Type="http://schemas.openxmlformats.org/officeDocument/2006/relationships/image" Target="../media/image14410.png"/><Relationship Id="rId337" Type="http://schemas.openxmlformats.org/officeDocument/2006/relationships/image" Target="../media/image17210.png"/><Relationship Id="rId502" Type="http://schemas.openxmlformats.org/officeDocument/2006/relationships/customXml" Target="../ink/ink764.xml"/><Relationship Id="rId34" Type="http://schemas.openxmlformats.org/officeDocument/2006/relationships/customXml" Target="../ink/ink530.xml"/><Relationship Id="rId76" Type="http://schemas.openxmlformats.org/officeDocument/2006/relationships/customXml" Target="../ink/ink551.xml"/><Relationship Id="rId141" Type="http://schemas.openxmlformats.org/officeDocument/2006/relationships/image" Target="../media/image7410.png"/><Relationship Id="rId379" Type="http://schemas.openxmlformats.org/officeDocument/2006/relationships/image" Target="../media/image19310.png"/><Relationship Id="rId7" Type="http://schemas.openxmlformats.org/officeDocument/2006/relationships/image" Target="../media/image7100.png"/><Relationship Id="rId183" Type="http://schemas.openxmlformats.org/officeDocument/2006/relationships/image" Target="../media/image9510.png"/><Relationship Id="rId239" Type="http://schemas.openxmlformats.org/officeDocument/2006/relationships/image" Target="../media/image12310.png"/><Relationship Id="rId390" Type="http://schemas.openxmlformats.org/officeDocument/2006/relationships/customXml" Target="../ink/ink708.xml"/><Relationship Id="rId404" Type="http://schemas.openxmlformats.org/officeDocument/2006/relationships/customXml" Target="../ink/ink715.xml"/><Relationship Id="rId446" Type="http://schemas.openxmlformats.org/officeDocument/2006/relationships/customXml" Target="../ink/ink736.xml"/><Relationship Id="rId250" Type="http://schemas.openxmlformats.org/officeDocument/2006/relationships/customXml" Target="../ink/ink638.xml"/><Relationship Id="rId292" Type="http://schemas.openxmlformats.org/officeDocument/2006/relationships/customXml" Target="../ink/ink659.xml"/><Relationship Id="rId306" Type="http://schemas.openxmlformats.org/officeDocument/2006/relationships/customXml" Target="../ink/ink666.xml"/><Relationship Id="rId488" Type="http://schemas.openxmlformats.org/officeDocument/2006/relationships/customXml" Target="../ink/ink757.xml"/><Relationship Id="rId45" Type="http://schemas.openxmlformats.org/officeDocument/2006/relationships/image" Target="../media/image26100.png"/><Relationship Id="rId87" Type="http://schemas.openxmlformats.org/officeDocument/2006/relationships/image" Target="../media/image47100.png"/><Relationship Id="rId110" Type="http://schemas.openxmlformats.org/officeDocument/2006/relationships/customXml" Target="../ink/ink568.xml"/><Relationship Id="rId348" Type="http://schemas.openxmlformats.org/officeDocument/2006/relationships/customXml" Target="../ink/ink687.xml"/><Relationship Id="rId513" Type="http://schemas.openxmlformats.org/officeDocument/2006/relationships/image" Target="../media/image26010.png"/><Relationship Id="rId152" Type="http://schemas.openxmlformats.org/officeDocument/2006/relationships/customXml" Target="../ink/ink589.xml"/><Relationship Id="rId194" Type="http://schemas.openxmlformats.org/officeDocument/2006/relationships/customXml" Target="../ink/ink610.xml"/><Relationship Id="rId208" Type="http://schemas.openxmlformats.org/officeDocument/2006/relationships/customXml" Target="../ink/ink617.xml"/><Relationship Id="rId415" Type="http://schemas.openxmlformats.org/officeDocument/2006/relationships/image" Target="../media/image21110.png"/><Relationship Id="rId457" Type="http://schemas.openxmlformats.org/officeDocument/2006/relationships/image" Target="../media/image23210.png"/><Relationship Id="rId261" Type="http://schemas.openxmlformats.org/officeDocument/2006/relationships/image" Target="../media/image13410.png"/><Relationship Id="rId499" Type="http://schemas.openxmlformats.org/officeDocument/2006/relationships/image" Target="../media/image25310.png"/><Relationship Id="rId14" Type="http://schemas.openxmlformats.org/officeDocument/2006/relationships/customXml" Target="../ink/ink520.xml"/><Relationship Id="rId56" Type="http://schemas.openxmlformats.org/officeDocument/2006/relationships/customXml" Target="../ink/ink541.xml"/><Relationship Id="rId317" Type="http://schemas.openxmlformats.org/officeDocument/2006/relationships/image" Target="../media/image16210.png"/><Relationship Id="rId359" Type="http://schemas.openxmlformats.org/officeDocument/2006/relationships/image" Target="../media/image18310.png"/><Relationship Id="rId98" Type="http://schemas.openxmlformats.org/officeDocument/2006/relationships/customXml" Target="../ink/ink562.xml"/><Relationship Id="rId121" Type="http://schemas.openxmlformats.org/officeDocument/2006/relationships/image" Target="../media/image6410.png"/><Relationship Id="rId163" Type="http://schemas.openxmlformats.org/officeDocument/2006/relationships/image" Target="../media/image8510.png"/><Relationship Id="rId219" Type="http://schemas.openxmlformats.org/officeDocument/2006/relationships/image" Target="../media/image11310.png"/><Relationship Id="rId370" Type="http://schemas.openxmlformats.org/officeDocument/2006/relationships/customXml" Target="../ink/ink698.xml"/><Relationship Id="rId426" Type="http://schemas.openxmlformats.org/officeDocument/2006/relationships/customXml" Target="../ink/ink726.xml"/><Relationship Id="rId230" Type="http://schemas.openxmlformats.org/officeDocument/2006/relationships/customXml" Target="../ink/ink628.xml"/><Relationship Id="rId468" Type="http://schemas.openxmlformats.org/officeDocument/2006/relationships/customXml" Target="../ink/ink747.xml"/><Relationship Id="rId25" Type="http://schemas.openxmlformats.org/officeDocument/2006/relationships/image" Target="../media/image16100.png"/><Relationship Id="rId67" Type="http://schemas.openxmlformats.org/officeDocument/2006/relationships/image" Target="../media/image37100.png"/><Relationship Id="rId272" Type="http://schemas.openxmlformats.org/officeDocument/2006/relationships/customXml" Target="../ink/ink649.xml"/><Relationship Id="rId328" Type="http://schemas.openxmlformats.org/officeDocument/2006/relationships/customXml" Target="../ink/ink677.xml"/><Relationship Id="rId132" Type="http://schemas.openxmlformats.org/officeDocument/2006/relationships/customXml" Target="../ink/ink579.xml"/><Relationship Id="rId174" Type="http://schemas.openxmlformats.org/officeDocument/2006/relationships/customXml" Target="../ink/ink600.xml"/><Relationship Id="rId381" Type="http://schemas.openxmlformats.org/officeDocument/2006/relationships/image" Target="../media/image19410.png"/><Relationship Id="rId241" Type="http://schemas.openxmlformats.org/officeDocument/2006/relationships/image" Target="../media/image12410.png"/><Relationship Id="rId437" Type="http://schemas.openxmlformats.org/officeDocument/2006/relationships/image" Target="../media/image22210.png"/><Relationship Id="rId479" Type="http://schemas.openxmlformats.org/officeDocument/2006/relationships/image" Target="../media/image24310.png"/><Relationship Id="rId36" Type="http://schemas.openxmlformats.org/officeDocument/2006/relationships/customXml" Target="../ink/ink531.xml"/><Relationship Id="rId283" Type="http://schemas.openxmlformats.org/officeDocument/2006/relationships/image" Target="../media/image14510.png"/><Relationship Id="rId339" Type="http://schemas.openxmlformats.org/officeDocument/2006/relationships/image" Target="../media/image17310.png"/><Relationship Id="rId490" Type="http://schemas.openxmlformats.org/officeDocument/2006/relationships/customXml" Target="../ink/ink758.xml"/><Relationship Id="rId504" Type="http://schemas.openxmlformats.org/officeDocument/2006/relationships/customXml" Target="../ink/ink765.xml"/><Relationship Id="rId78" Type="http://schemas.openxmlformats.org/officeDocument/2006/relationships/customXml" Target="../ink/ink552.xml"/><Relationship Id="rId101" Type="http://schemas.openxmlformats.org/officeDocument/2006/relationships/image" Target="../media/image5410.png"/><Relationship Id="rId143" Type="http://schemas.openxmlformats.org/officeDocument/2006/relationships/image" Target="../media/image7510.png"/><Relationship Id="rId185" Type="http://schemas.openxmlformats.org/officeDocument/2006/relationships/image" Target="../media/image9610.png"/><Relationship Id="rId350" Type="http://schemas.openxmlformats.org/officeDocument/2006/relationships/customXml" Target="../ink/ink688.xml"/><Relationship Id="rId406" Type="http://schemas.openxmlformats.org/officeDocument/2006/relationships/customXml" Target="../ink/ink716.xml"/><Relationship Id="rId9" Type="http://schemas.openxmlformats.org/officeDocument/2006/relationships/image" Target="../media/image8100.png"/><Relationship Id="rId210" Type="http://schemas.openxmlformats.org/officeDocument/2006/relationships/customXml" Target="../ink/ink618.xml"/><Relationship Id="rId392" Type="http://schemas.openxmlformats.org/officeDocument/2006/relationships/customXml" Target="../ink/ink709.xml"/><Relationship Id="rId448" Type="http://schemas.openxmlformats.org/officeDocument/2006/relationships/customXml" Target="../ink/ink737.xml"/><Relationship Id="rId252" Type="http://schemas.openxmlformats.org/officeDocument/2006/relationships/customXml" Target="../ink/ink639.xml"/><Relationship Id="rId294" Type="http://schemas.openxmlformats.org/officeDocument/2006/relationships/customXml" Target="../ink/ink660.xml"/><Relationship Id="rId308" Type="http://schemas.openxmlformats.org/officeDocument/2006/relationships/customXml" Target="../ink/ink667.xml"/><Relationship Id="rId515" Type="http://schemas.openxmlformats.org/officeDocument/2006/relationships/image" Target="../media/image26110.png"/><Relationship Id="rId47" Type="http://schemas.openxmlformats.org/officeDocument/2006/relationships/image" Target="../media/image27100.png"/><Relationship Id="rId89" Type="http://schemas.openxmlformats.org/officeDocument/2006/relationships/image" Target="../media/image48100.png"/><Relationship Id="rId112" Type="http://schemas.openxmlformats.org/officeDocument/2006/relationships/customXml" Target="../ink/ink569.xml"/><Relationship Id="rId154" Type="http://schemas.openxmlformats.org/officeDocument/2006/relationships/customXml" Target="../ink/ink590.xml"/><Relationship Id="rId361" Type="http://schemas.openxmlformats.org/officeDocument/2006/relationships/image" Target="../media/image18410.png"/><Relationship Id="rId196" Type="http://schemas.openxmlformats.org/officeDocument/2006/relationships/customXml" Target="../ink/ink611.xml"/><Relationship Id="rId417" Type="http://schemas.openxmlformats.org/officeDocument/2006/relationships/image" Target="../media/image21210.png"/><Relationship Id="rId459" Type="http://schemas.openxmlformats.org/officeDocument/2006/relationships/image" Target="../media/image23310.png"/><Relationship Id="rId16" Type="http://schemas.openxmlformats.org/officeDocument/2006/relationships/customXml" Target="../ink/ink521.xml"/><Relationship Id="rId221" Type="http://schemas.openxmlformats.org/officeDocument/2006/relationships/image" Target="../media/image11410.png"/><Relationship Id="rId263" Type="http://schemas.openxmlformats.org/officeDocument/2006/relationships/image" Target="../media/image13510.png"/><Relationship Id="rId319" Type="http://schemas.openxmlformats.org/officeDocument/2006/relationships/image" Target="../media/image16310.png"/><Relationship Id="rId470" Type="http://schemas.openxmlformats.org/officeDocument/2006/relationships/customXml" Target="../ink/ink748.xml"/><Relationship Id="rId58" Type="http://schemas.openxmlformats.org/officeDocument/2006/relationships/customXml" Target="../ink/ink542.xml"/><Relationship Id="rId123" Type="http://schemas.openxmlformats.org/officeDocument/2006/relationships/image" Target="../media/image6510.png"/><Relationship Id="rId330" Type="http://schemas.openxmlformats.org/officeDocument/2006/relationships/customXml" Target="../ink/ink678.xml"/><Relationship Id="rId165" Type="http://schemas.openxmlformats.org/officeDocument/2006/relationships/image" Target="../media/image8610.png"/><Relationship Id="rId372" Type="http://schemas.openxmlformats.org/officeDocument/2006/relationships/customXml" Target="../ink/ink699.xml"/><Relationship Id="rId428" Type="http://schemas.openxmlformats.org/officeDocument/2006/relationships/customXml" Target="../ink/ink727.xml"/><Relationship Id="rId232" Type="http://schemas.openxmlformats.org/officeDocument/2006/relationships/customXml" Target="../ink/ink629.xml"/><Relationship Id="rId274" Type="http://schemas.openxmlformats.org/officeDocument/2006/relationships/customXml" Target="../ink/ink650.xml"/><Relationship Id="rId481" Type="http://schemas.openxmlformats.org/officeDocument/2006/relationships/image" Target="../media/image24410.png"/><Relationship Id="rId27" Type="http://schemas.openxmlformats.org/officeDocument/2006/relationships/image" Target="../media/image17100.png"/><Relationship Id="rId69" Type="http://schemas.openxmlformats.org/officeDocument/2006/relationships/image" Target="../media/image38100.png"/><Relationship Id="rId134" Type="http://schemas.openxmlformats.org/officeDocument/2006/relationships/customXml" Target="../ink/ink580.xml"/><Relationship Id="rId80" Type="http://schemas.openxmlformats.org/officeDocument/2006/relationships/customXml" Target="../ink/ink553.xml"/><Relationship Id="rId176" Type="http://schemas.openxmlformats.org/officeDocument/2006/relationships/customXml" Target="../ink/ink601.xml"/><Relationship Id="rId341" Type="http://schemas.openxmlformats.org/officeDocument/2006/relationships/image" Target="../media/image17410.png"/><Relationship Id="rId383" Type="http://schemas.openxmlformats.org/officeDocument/2006/relationships/image" Target="../media/image19510.png"/><Relationship Id="rId439" Type="http://schemas.openxmlformats.org/officeDocument/2006/relationships/image" Target="../media/image22310.png"/><Relationship Id="rId201" Type="http://schemas.openxmlformats.org/officeDocument/2006/relationships/image" Target="../media/image10410.png"/><Relationship Id="rId243" Type="http://schemas.openxmlformats.org/officeDocument/2006/relationships/image" Target="../media/image12510.png"/><Relationship Id="rId285" Type="http://schemas.openxmlformats.org/officeDocument/2006/relationships/image" Target="../media/image14610.png"/><Relationship Id="rId450" Type="http://schemas.openxmlformats.org/officeDocument/2006/relationships/customXml" Target="../ink/ink738.xml"/><Relationship Id="rId506" Type="http://schemas.openxmlformats.org/officeDocument/2006/relationships/customXml" Target="../ink/ink766.xml"/><Relationship Id="rId38" Type="http://schemas.openxmlformats.org/officeDocument/2006/relationships/customXml" Target="../ink/ink532.xml"/><Relationship Id="rId103" Type="http://schemas.openxmlformats.org/officeDocument/2006/relationships/image" Target="../media/image5510.png"/><Relationship Id="rId310" Type="http://schemas.openxmlformats.org/officeDocument/2006/relationships/customXml" Target="../ink/ink668.xml"/><Relationship Id="rId492" Type="http://schemas.openxmlformats.org/officeDocument/2006/relationships/customXml" Target="../ink/ink759.xml"/><Relationship Id="rId91" Type="http://schemas.openxmlformats.org/officeDocument/2006/relationships/image" Target="../media/image49100.png"/><Relationship Id="rId145" Type="http://schemas.openxmlformats.org/officeDocument/2006/relationships/image" Target="../media/image7610.png"/><Relationship Id="rId187" Type="http://schemas.openxmlformats.org/officeDocument/2006/relationships/image" Target="../media/image9710.png"/><Relationship Id="rId352" Type="http://schemas.openxmlformats.org/officeDocument/2006/relationships/customXml" Target="../ink/ink689.xml"/><Relationship Id="rId394" Type="http://schemas.openxmlformats.org/officeDocument/2006/relationships/customXml" Target="../ink/ink710.xml"/><Relationship Id="rId408" Type="http://schemas.openxmlformats.org/officeDocument/2006/relationships/customXml" Target="../ink/ink717.xml"/><Relationship Id="rId212" Type="http://schemas.openxmlformats.org/officeDocument/2006/relationships/customXml" Target="../ink/ink619.xml"/><Relationship Id="rId254" Type="http://schemas.openxmlformats.org/officeDocument/2006/relationships/customXml" Target="../ink/ink640.xml"/><Relationship Id="rId49" Type="http://schemas.openxmlformats.org/officeDocument/2006/relationships/image" Target="../media/image28100.png"/><Relationship Id="rId114" Type="http://schemas.openxmlformats.org/officeDocument/2006/relationships/customXml" Target="../ink/ink570.xml"/><Relationship Id="rId296" Type="http://schemas.openxmlformats.org/officeDocument/2006/relationships/customXml" Target="../ink/ink661.xml"/><Relationship Id="rId461" Type="http://schemas.openxmlformats.org/officeDocument/2006/relationships/image" Target="../media/image23410.png"/><Relationship Id="rId517" Type="http://schemas.openxmlformats.org/officeDocument/2006/relationships/image" Target="../media/image26210.png"/><Relationship Id="rId60" Type="http://schemas.openxmlformats.org/officeDocument/2006/relationships/customXml" Target="../ink/ink543.xml"/><Relationship Id="rId156" Type="http://schemas.openxmlformats.org/officeDocument/2006/relationships/customXml" Target="../ink/ink591.xml"/><Relationship Id="rId198" Type="http://schemas.openxmlformats.org/officeDocument/2006/relationships/customXml" Target="../ink/ink612.xml"/><Relationship Id="rId321" Type="http://schemas.openxmlformats.org/officeDocument/2006/relationships/image" Target="../media/image16410.png"/><Relationship Id="rId363" Type="http://schemas.openxmlformats.org/officeDocument/2006/relationships/image" Target="../media/image18510.png"/><Relationship Id="rId419" Type="http://schemas.openxmlformats.org/officeDocument/2006/relationships/image" Target="../media/image21310.png"/><Relationship Id="rId223" Type="http://schemas.openxmlformats.org/officeDocument/2006/relationships/image" Target="../media/image11510.png"/><Relationship Id="rId430" Type="http://schemas.openxmlformats.org/officeDocument/2006/relationships/customXml" Target="../ink/ink728.xml"/><Relationship Id="rId18" Type="http://schemas.openxmlformats.org/officeDocument/2006/relationships/customXml" Target="../ink/ink522.xml"/><Relationship Id="rId265" Type="http://schemas.openxmlformats.org/officeDocument/2006/relationships/image" Target="../media/image13610.png"/><Relationship Id="rId472" Type="http://schemas.openxmlformats.org/officeDocument/2006/relationships/customXml" Target="../ink/ink749.xml"/><Relationship Id="rId125" Type="http://schemas.openxmlformats.org/officeDocument/2006/relationships/image" Target="../media/image6610.png"/><Relationship Id="rId167" Type="http://schemas.openxmlformats.org/officeDocument/2006/relationships/image" Target="../media/image8710.png"/><Relationship Id="rId332" Type="http://schemas.openxmlformats.org/officeDocument/2006/relationships/customXml" Target="../ink/ink679.xml"/><Relationship Id="rId374" Type="http://schemas.openxmlformats.org/officeDocument/2006/relationships/customXml" Target="../ink/ink700.xml"/><Relationship Id="rId71" Type="http://schemas.openxmlformats.org/officeDocument/2006/relationships/image" Target="../media/image39100.png"/><Relationship Id="rId234" Type="http://schemas.openxmlformats.org/officeDocument/2006/relationships/customXml" Target="../ink/ink630.xml"/><Relationship Id="rId2" Type="http://schemas.openxmlformats.org/officeDocument/2006/relationships/customXml" Target="../ink/ink514.xml"/><Relationship Id="rId29" Type="http://schemas.openxmlformats.org/officeDocument/2006/relationships/image" Target="../media/image18100.png"/><Relationship Id="rId276" Type="http://schemas.openxmlformats.org/officeDocument/2006/relationships/customXml" Target="../ink/ink651.xml"/><Relationship Id="rId441" Type="http://schemas.openxmlformats.org/officeDocument/2006/relationships/image" Target="../media/image22410.png"/><Relationship Id="rId483" Type="http://schemas.openxmlformats.org/officeDocument/2006/relationships/image" Target="../media/image24510.png"/><Relationship Id="rId40" Type="http://schemas.openxmlformats.org/officeDocument/2006/relationships/customXml" Target="../ink/ink533.xml"/><Relationship Id="rId136" Type="http://schemas.openxmlformats.org/officeDocument/2006/relationships/customXml" Target="../ink/ink581.xml"/><Relationship Id="rId178" Type="http://schemas.openxmlformats.org/officeDocument/2006/relationships/customXml" Target="../ink/ink602.xml"/><Relationship Id="rId301" Type="http://schemas.openxmlformats.org/officeDocument/2006/relationships/image" Target="../media/image15410.png"/><Relationship Id="rId343" Type="http://schemas.openxmlformats.org/officeDocument/2006/relationships/image" Target="../media/image17510.png"/><Relationship Id="rId82" Type="http://schemas.openxmlformats.org/officeDocument/2006/relationships/customXml" Target="../ink/ink554.xml"/><Relationship Id="rId203" Type="http://schemas.openxmlformats.org/officeDocument/2006/relationships/image" Target="../media/image10510.png"/><Relationship Id="rId385" Type="http://schemas.openxmlformats.org/officeDocument/2006/relationships/image" Target="../media/image19610.png"/><Relationship Id="rId245" Type="http://schemas.openxmlformats.org/officeDocument/2006/relationships/image" Target="../media/image12610.png"/><Relationship Id="rId287" Type="http://schemas.openxmlformats.org/officeDocument/2006/relationships/image" Target="../media/image14710.png"/><Relationship Id="rId410" Type="http://schemas.openxmlformats.org/officeDocument/2006/relationships/customXml" Target="../ink/ink718.xml"/><Relationship Id="rId452" Type="http://schemas.openxmlformats.org/officeDocument/2006/relationships/customXml" Target="../ink/ink739.xml"/><Relationship Id="rId494" Type="http://schemas.openxmlformats.org/officeDocument/2006/relationships/customXml" Target="../ink/ink760.xml"/><Relationship Id="rId508" Type="http://schemas.openxmlformats.org/officeDocument/2006/relationships/customXml" Target="../ink/ink767.xml"/><Relationship Id="rId105" Type="http://schemas.openxmlformats.org/officeDocument/2006/relationships/image" Target="../media/image5610.png"/><Relationship Id="rId147" Type="http://schemas.openxmlformats.org/officeDocument/2006/relationships/image" Target="../media/image7710.png"/><Relationship Id="rId312" Type="http://schemas.openxmlformats.org/officeDocument/2006/relationships/customXml" Target="../ink/ink669.xml"/><Relationship Id="rId354" Type="http://schemas.openxmlformats.org/officeDocument/2006/relationships/customXml" Target="../ink/ink690.xml"/><Relationship Id="rId51" Type="http://schemas.openxmlformats.org/officeDocument/2006/relationships/image" Target="../media/image29100.png"/><Relationship Id="rId93" Type="http://schemas.openxmlformats.org/officeDocument/2006/relationships/image" Target="../media/image5035.png"/><Relationship Id="rId189" Type="http://schemas.openxmlformats.org/officeDocument/2006/relationships/image" Target="../media/image9810.png"/><Relationship Id="rId396" Type="http://schemas.openxmlformats.org/officeDocument/2006/relationships/customXml" Target="../ink/ink711.xml"/><Relationship Id="rId214" Type="http://schemas.openxmlformats.org/officeDocument/2006/relationships/customXml" Target="../ink/ink620.xml"/><Relationship Id="rId256" Type="http://schemas.openxmlformats.org/officeDocument/2006/relationships/customXml" Target="../ink/ink641.xml"/><Relationship Id="rId298" Type="http://schemas.openxmlformats.org/officeDocument/2006/relationships/customXml" Target="../ink/ink662.xml"/><Relationship Id="rId421" Type="http://schemas.openxmlformats.org/officeDocument/2006/relationships/image" Target="../media/image21410.png"/><Relationship Id="rId463" Type="http://schemas.openxmlformats.org/officeDocument/2006/relationships/image" Target="../media/image23510.png"/><Relationship Id="rId519" Type="http://schemas.openxmlformats.org/officeDocument/2006/relationships/image" Target="../media/image26310.png"/><Relationship Id="rId116" Type="http://schemas.openxmlformats.org/officeDocument/2006/relationships/customXml" Target="../ink/ink571.xml"/><Relationship Id="rId158" Type="http://schemas.openxmlformats.org/officeDocument/2006/relationships/customXml" Target="../ink/ink592.xml"/><Relationship Id="rId323" Type="http://schemas.openxmlformats.org/officeDocument/2006/relationships/image" Target="../media/image16510.png"/><Relationship Id="rId20" Type="http://schemas.openxmlformats.org/officeDocument/2006/relationships/customXml" Target="../ink/ink523.xml"/><Relationship Id="rId62" Type="http://schemas.openxmlformats.org/officeDocument/2006/relationships/customXml" Target="../ink/ink544.xml"/><Relationship Id="rId365" Type="http://schemas.openxmlformats.org/officeDocument/2006/relationships/image" Target="../media/image18610.png"/><Relationship Id="rId225" Type="http://schemas.openxmlformats.org/officeDocument/2006/relationships/image" Target="../media/image11610.png"/><Relationship Id="rId267" Type="http://schemas.openxmlformats.org/officeDocument/2006/relationships/image" Target="../media/image13710.png"/><Relationship Id="rId432" Type="http://schemas.openxmlformats.org/officeDocument/2006/relationships/customXml" Target="../ink/ink729.xml"/><Relationship Id="rId474" Type="http://schemas.openxmlformats.org/officeDocument/2006/relationships/customXml" Target="../ink/ink750.xml"/><Relationship Id="rId127" Type="http://schemas.openxmlformats.org/officeDocument/2006/relationships/image" Target="../media/image6710.png"/><Relationship Id="rId31" Type="http://schemas.openxmlformats.org/officeDocument/2006/relationships/image" Target="../media/image19100.png"/><Relationship Id="rId73" Type="http://schemas.openxmlformats.org/officeDocument/2006/relationships/image" Target="../media/image40100.png"/><Relationship Id="rId169" Type="http://schemas.openxmlformats.org/officeDocument/2006/relationships/image" Target="../media/image8810.png"/><Relationship Id="rId334" Type="http://schemas.openxmlformats.org/officeDocument/2006/relationships/customXml" Target="../ink/ink680.xml"/><Relationship Id="rId376" Type="http://schemas.openxmlformats.org/officeDocument/2006/relationships/customXml" Target="../ink/ink701.xml"/><Relationship Id="rId4" Type="http://schemas.openxmlformats.org/officeDocument/2006/relationships/customXml" Target="../ink/ink515.xml"/><Relationship Id="rId180" Type="http://schemas.openxmlformats.org/officeDocument/2006/relationships/customXml" Target="../ink/ink603.xml"/><Relationship Id="rId236" Type="http://schemas.openxmlformats.org/officeDocument/2006/relationships/customXml" Target="../ink/ink631.xml"/><Relationship Id="rId278" Type="http://schemas.openxmlformats.org/officeDocument/2006/relationships/customXml" Target="../ink/ink652.xml"/><Relationship Id="rId401" Type="http://schemas.openxmlformats.org/officeDocument/2006/relationships/image" Target="../media/image20410.png"/><Relationship Id="rId443" Type="http://schemas.openxmlformats.org/officeDocument/2006/relationships/image" Target="../media/image22510.png"/><Relationship Id="rId303" Type="http://schemas.openxmlformats.org/officeDocument/2006/relationships/image" Target="../media/image15510.png"/><Relationship Id="rId485" Type="http://schemas.openxmlformats.org/officeDocument/2006/relationships/image" Target="../media/image24610.png"/><Relationship Id="rId42" Type="http://schemas.openxmlformats.org/officeDocument/2006/relationships/customXml" Target="../ink/ink534.xml"/><Relationship Id="rId84" Type="http://schemas.openxmlformats.org/officeDocument/2006/relationships/customXml" Target="../ink/ink555.xml"/><Relationship Id="rId138" Type="http://schemas.openxmlformats.org/officeDocument/2006/relationships/customXml" Target="../ink/ink582.xml"/><Relationship Id="rId345" Type="http://schemas.openxmlformats.org/officeDocument/2006/relationships/image" Target="../media/image17610.png"/><Relationship Id="rId387" Type="http://schemas.openxmlformats.org/officeDocument/2006/relationships/image" Target="../media/image19710.png"/><Relationship Id="rId510" Type="http://schemas.openxmlformats.org/officeDocument/2006/relationships/customXml" Target="../ink/ink768.xml"/><Relationship Id="rId191" Type="http://schemas.openxmlformats.org/officeDocument/2006/relationships/image" Target="../media/image9910.png"/><Relationship Id="rId205" Type="http://schemas.openxmlformats.org/officeDocument/2006/relationships/image" Target="../media/image10610.png"/><Relationship Id="rId247" Type="http://schemas.openxmlformats.org/officeDocument/2006/relationships/image" Target="../media/image12710.png"/><Relationship Id="rId412" Type="http://schemas.openxmlformats.org/officeDocument/2006/relationships/customXml" Target="../ink/ink719.xml"/><Relationship Id="rId107" Type="http://schemas.openxmlformats.org/officeDocument/2006/relationships/image" Target="../media/image5710.png"/><Relationship Id="rId289" Type="http://schemas.openxmlformats.org/officeDocument/2006/relationships/image" Target="../media/image14810.png"/><Relationship Id="rId454" Type="http://schemas.openxmlformats.org/officeDocument/2006/relationships/customXml" Target="../ink/ink740.xml"/><Relationship Id="rId496" Type="http://schemas.openxmlformats.org/officeDocument/2006/relationships/customXml" Target="../ink/ink761.xml"/><Relationship Id="rId11" Type="http://schemas.openxmlformats.org/officeDocument/2006/relationships/image" Target="../media/image9100.png"/><Relationship Id="rId53" Type="http://schemas.openxmlformats.org/officeDocument/2006/relationships/image" Target="../media/image30100.png"/><Relationship Id="rId149" Type="http://schemas.openxmlformats.org/officeDocument/2006/relationships/image" Target="../media/image7810.png"/><Relationship Id="rId314" Type="http://schemas.openxmlformats.org/officeDocument/2006/relationships/customXml" Target="../ink/ink670.xml"/><Relationship Id="rId356" Type="http://schemas.openxmlformats.org/officeDocument/2006/relationships/customXml" Target="../ink/ink691.xml"/><Relationship Id="rId398" Type="http://schemas.openxmlformats.org/officeDocument/2006/relationships/customXml" Target="../ink/ink712.xml"/><Relationship Id="rId95" Type="http://schemas.openxmlformats.org/officeDocument/2006/relationships/image" Target="../media/image5110.png"/><Relationship Id="rId160" Type="http://schemas.openxmlformats.org/officeDocument/2006/relationships/customXml" Target="../ink/ink593.xml"/><Relationship Id="rId216" Type="http://schemas.openxmlformats.org/officeDocument/2006/relationships/customXml" Target="../ink/ink621.xml"/><Relationship Id="rId423" Type="http://schemas.openxmlformats.org/officeDocument/2006/relationships/image" Target="../media/image21510.png"/><Relationship Id="rId258" Type="http://schemas.openxmlformats.org/officeDocument/2006/relationships/customXml" Target="../ink/ink642.xml"/><Relationship Id="rId465" Type="http://schemas.openxmlformats.org/officeDocument/2006/relationships/image" Target="../media/image23610.png"/><Relationship Id="rId22" Type="http://schemas.openxmlformats.org/officeDocument/2006/relationships/customXml" Target="../ink/ink524.xml"/><Relationship Id="rId64" Type="http://schemas.openxmlformats.org/officeDocument/2006/relationships/customXml" Target="../ink/ink545.xml"/><Relationship Id="rId118" Type="http://schemas.openxmlformats.org/officeDocument/2006/relationships/customXml" Target="../ink/ink572.xml"/><Relationship Id="rId325" Type="http://schemas.openxmlformats.org/officeDocument/2006/relationships/image" Target="../media/image16610.png"/><Relationship Id="rId367" Type="http://schemas.openxmlformats.org/officeDocument/2006/relationships/image" Target="../media/image18710.png"/><Relationship Id="rId171" Type="http://schemas.openxmlformats.org/officeDocument/2006/relationships/image" Target="../media/image8910.png"/><Relationship Id="rId227" Type="http://schemas.openxmlformats.org/officeDocument/2006/relationships/image" Target="../media/image11710.png"/><Relationship Id="rId269" Type="http://schemas.openxmlformats.org/officeDocument/2006/relationships/image" Target="../media/image13810.png"/><Relationship Id="rId434" Type="http://schemas.openxmlformats.org/officeDocument/2006/relationships/customXml" Target="../ink/ink730.xml"/><Relationship Id="rId476" Type="http://schemas.openxmlformats.org/officeDocument/2006/relationships/customXml" Target="../ink/ink751.xml"/><Relationship Id="rId33" Type="http://schemas.openxmlformats.org/officeDocument/2006/relationships/image" Target="../media/image20100.png"/><Relationship Id="rId129" Type="http://schemas.openxmlformats.org/officeDocument/2006/relationships/image" Target="../media/image6810.png"/><Relationship Id="rId280" Type="http://schemas.openxmlformats.org/officeDocument/2006/relationships/customXml" Target="../ink/ink653.xml"/><Relationship Id="rId336" Type="http://schemas.openxmlformats.org/officeDocument/2006/relationships/customXml" Target="../ink/ink681.xml"/><Relationship Id="rId501" Type="http://schemas.openxmlformats.org/officeDocument/2006/relationships/image" Target="../media/image25410.png"/><Relationship Id="rId75" Type="http://schemas.openxmlformats.org/officeDocument/2006/relationships/image" Target="../media/image41100.png"/><Relationship Id="rId140" Type="http://schemas.openxmlformats.org/officeDocument/2006/relationships/customXml" Target="../ink/ink583.xml"/><Relationship Id="rId182" Type="http://schemas.openxmlformats.org/officeDocument/2006/relationships/customXml" Target="../ink/ink604.xml"/><Relationship Id="rId378" Type="http://schemas.openxmlformats.org/officeDocument/2006/relationships/customXml" Target="../ink/ink702.xml"/><Relationship Id="rId403" Type="http://schemas.openxmlformats.org/officeDocument/2006/relationships/image" Target="../media/image20510.png"/><Relationship Id="rId6" Type="http://schemas.openxmlformats.org/officeDocument/2006/relationships/customXml" Target="../ink/ink516.xml"/><Relationship Id="rId238" Type="http://schemas.openxmlformats.org/officeDocument/2006/relationships/customXml" Target="../ink/ink632.xml"/><Relationship Id="rId445" Type="http://schemas.openxmlformats.org/officeDocument/2006/relationships/image" Target="../media/image22610.png"/><Relationship Id="rId487" Type="http://schemas.openxmlformats.org/officeDocument/2006/relationships/image" Target="../media/image24710.png"/><Relationship Id="rId291" Type="http://schemas.openxmlformats.org/officeDocument/2006/relationships/image" Target="../media/image14910.png"/><Relationship Id="rId305" Type="http://schemas.openxmlformats.org/officeDocument/2006/relationships/image" Target="../media/image15610.png"/><Relationship Id="rId347" Type="http://schemas.openxmlformats.org/officeDocument/2006/relationships/image" Target="../media/image17710.png"/><Relationship Id="rId512" Type="http://schemas.openxmlformats.org/officeDocument/2006/relationships/customXml" Target="../ink/ink769.xml"/><Relationship Id="rId44" Type="http://schemas.openxmlformats.org/officeDocument/2006/relationships/customXml" Target="../ink/ink535.xml"/><Relationship Id="rId86" Type="http://schemas.openxmlformats.org/officeDocument/2006/relationships/customXml" Target="../ink/ink556.xml"/><Relationship Id="rId151" Type="http://schemas.openxmlformats.org/officeDocument/2006/relationships/image" Target="../media/image7910.png"/><Relationship Id="rId389" Type="http://schemas.openxmlformats.org/officeDocument/2006/relationships/image" Target="../media/image19810.png"/><Relationship Id="rId193" Type="http://schemas.openxmlformats.org/officeDocument/2006/relationships/image" Target="../media/image10010.png"/><Relationship Id="rId207" Type="http://schemas.openxmlformats.org/officeDocument/2006/relationships/image" Target="../media/image10710.png"/><Relationship Id="rId249" Type="http://schemas.openxmlformats.org/officeDocument/2006/relationships/image" Target="../media/image12810.png"/><Relationship Id="rId414" Type="http://schemas.openxmlformats.org/officeDocument/2006/relationships/customXml" Target="../ink/ink720.xml"/><Relationship Id="rId456" Type="http://schemas.openxmlformats.org/officeDocument/2006/relationships/customXml" Target="../ink/ink741.xml"/><Relationship Id="rId498" Type="http://schemas.openxmlformats.org/officeDocument/2006/relationships/customXml" Target="../ink/ink762.xml"/><Relationship Id="rId13" Type="http://schemas.openxmlformats.org/officeDocument/2006/relationships/image" Target="../media/image10100.png"/><Relationship Id="rId109" Type="http://schemas.openxmlformats.org/officeDocument/2006/relationships/image" Target="../media/image5810.png"/><Relationship Id="rId260" Type="http://schemas.openxmlformats.org/officeDocument/2006/relationships/customXml" Target="../ink/ink643.xml"/><Relationship Id="rId316" Type="http://schemas.openxmlformats.org/officeDocument/2006/relationships/customXml" Target="../ink/ink671.xml"/><Relationship Id="rId55" Type="http://schemas.openxmlformats.org/officeDocument/2006/relationships/image" Target="../media/image31100.png"/><Relationship Id="rId97" Type="http://schemas.openxmlformats.org/officeDocument/2006/relationships/image" Target="../media/image5210.png"/><Relationship Id="rId120" Type="http://schemas.openxmlformats.org/officeDocument/2006/relationships/customXml" Target="../ink/ink573.xml"/><Relationship Id="rId358" Type="http://schemas.openxmlformats.org/officeDocument/2006/relationships/customXml" Target="../ink/ink692.xml"/><Relationship Id="rId162" Type="http://schemas.openxmlformats.org/officeDocument/2006/relationships/customXml" Target="../ink/ink594.xml"/><Relationship Id="rId218" Type="http://schemas.openxmlformats.org/officeDocument/2006/relationships/customXml" Target="../ink/ink622.xml"/><Relationship Id="rId425" Type="http://schemas.openxmlformats.org/officeDocument/2006/relationships/image" Target="../media/image21610.png"/><Relationship Id="rId467" Type="http://schemas.openxmlformats.org/officeDocument/2006/relationships/image" Target="../media/image23710.png"/><Relationship Id="rId271" Type="http://schemas.openxmlformats.org/officeDocument/2006/relationships/image" Target="../media/image13910.png"/><Relationship Id="rId24" Type="http://schemas.openxmlformats.org/officeDocument/2006/relationships/customXml" Target="../ink/ink525.xml"/><Relationship Id="rId66" Type="http://schemas.openxmlformats.org/officeDocument/2006/relationships/customXml" Target="../ink/ink546.xml"/><Relationship Id="rId131" Type="http://schemas.openxmlformats.org/officeDocument/2006/relationships/image" Target="../media/image6910.png"/><Relationship Id="rId327" Type="http://schemas.openxmlformats.org/officeDocument/2006/relationships/image" Target="../media/image16710.png"/><Relationship Id="rId369" Type="http://schemas.openxmlformats.org/officeDocument/2006/relationships/image" Target="../media/image18810.png"/><Relationship Id="rId173" Type="http://schemas.openxmlformats.org/officeDocument/2006/relationships/image" Target="../media/image9010.png"/><Relationship Id="rId229" Type="http://schemas.openxmlformats.org/officeDocument/2006/relationships/image" Target="../media/image11810.png"/><Relationship Id="rId380" Type="http://schemas.openxmlformats.org/officeDocument/2006/relationships/customXml" Target="../ink/ink703.xml"/><Relationship Id="rId436" Type="http://schemas.openxmlformats.org/officeDocument/2006/relationships/customXml" Target="../ink/ink731.xml"/><Relationship Id="rId240" Type="http://schemas.openxmlformats.org/officeDocument/2006/relationships/customXml" Target="../ink/ink633.xml"/><Relationship Id="rId478" Type="http://schemas.openxmlformats.org/officeDocument/2006/relationships/customXml" Target="../ink/ink752.xml"/><Relationship Id="rId35" Type="http://schemas.openxmlformats.org/officeDocument/2006/relationships/image" Target="../media/image21100.png"/><Relationship Id="rId77" Type="http://schemas.openxmlformats.org/officeDocument/2006/relationships/image" Target="../media/image42100.png"/><Relationship Id="rId100" Type="http://schemas.openxmlformats.org/officeDocument/2006/relationships/customXml" Target="../ink/ink563.xml"/><Relationship Id="rId282" Type="http://schemas.openxmlformats.org/officeDocument/2006/relationships/customXml" Target="../ink/ink654.xml"/><Relationship Id="rId338" Type="http://schemas.openxmlformats.org/officeDocument/2006/relationships/customXml" Target="../ink/ink682.xml"/><Relationship Id="rId503" Type="http://schemas.openxmlformats.org/officeDocument/2006/relationships/image" Target="../media/image25510.png"/><Relationship Id="rId8" Type="http://schemas.openxmlformats.org/officeDocument/2006/relationships/customXml" Target="../ink/ink517.xml"/><Relationship Id="rId142" Type="http://schemas.openxmlformats.org/officeDocument/2006/relationships/customXml" Target="../ink/ink584.xml"/><Relationship Id="rId184" Type="http://schemas.openxmlformats.org/officeDocument/2006/relationships/customXml" Target="../ink/ink605.xml"/><Relationship Id="rId391" Type="http://schemas.openxmlformats.org/officeDocument/2006/relationships/image" Target="../media/image19910.png"/><Relationship Id="rId405" Type="http://schemas.openxmlformats.org/officeDocument/2006/relationships/image" Target="../media/image20610.png"/><Relationship Id="rId447" Type="http://schemas.openxmlformats.org/officeDocument/2006/relationships/image" Target="../media/image22710.png"/><Relationship Id="rId251" Type="http://schemas.openxmlformats.org/officeDocument/2006/relationships/image" Target="../media/image12910.png"/><Relationship Id="rId489" Type="http://schemas.openxmlformats.org/officeDocument/2006/relationships/image" Target="../media/image24810.png"/><Relationship Id="rId46" Type="http://schemas.openxmlformats.org/officeDocument/2006/relationships/customXml" Target="../ink/ink536.xml"/><Relationship Id="rId293" Type="http://schemas.openxmlformats.org/officeDocument/2006/relationships/image" Target="../media/image15010.png"/><Relationship Id="rId307" Type="http://schemas.openxmlformats.org/officeDocument/2006/relationships/image" Target="../media/image15710.png"/><Relationship Id="rId349" Type="http://schemas.openxmlformats.org/officeDocument/2006/relationships/image" Target="../media/image17810.png"/><Relationship Id="rId514" Type="http://schemas.openxmlformats.org/officeDocument/2006/relationships/customXml" Target="../ink/ink770.xml"/><Relationship Id="rId88" Type="http://schemas.openxmlformats.org/officeDocument/2006/relationships/customXml" Target="../ink/ink557.xml"/><Relationship Id="rId111" Type="http://schemas.openxmlformats.org/officeDocument/2006/relationships/image" Target="../media/image5910.png"/><Relationship Id="rId153" Type="http://schemas.openxmlformats.org/officeDocument/2006/relationships/image" Target="../media/image8010.png"/><Relationship Id="rId195" Type="http://schemas.openxmlformats.org/officeDocument/2006/relationships/image" Target="../media/image10110.png"/><Relationship Id="rId209" Type="http://schemas.openxmlformats.org/officeDocument/2006/relationships/image" Target="../media/image10810.png"/><Relationship Id="rId360" Type="http://schemas.openxmlformats.org/officeDocument/2006/relationships/customXml" Target="../ink/ink693.xml"/><Relationship Id="rId416" Type="http://schemas.openxmlformats.org/officeDocument/2006/relationships/customXml" Target="../ink/ink721.xml"/><Relationship Id="rId220" Type="http://schemas.openxmlformats.org/officeDocument/2006/relationships/customXml" Target="../ink/ink623.xml"/><Relationship Id="rId458" Type="http://schemas.openxmlformats.org/officeDocument/2006/relationships/customXml" Target="../ink/ink742.xml"/><Relationship Id="rId15" Type="http://schemas.openxmlformats.org/officeDocument/2006/relationships/image" Target="../media/image11100.png"/><Relationship Id="rId57" Type="http://schemas.openxmlformats.org/officeDocument/2006/relationships/image" Target="../media/image32100.png"/><Relationship Id="rId262" Type="http://schemas.openxmlformats.org/officeDocument/2006/relationships/customXml" Target="../ink/ink644.xml"/><Relationship Id="rId318" Type="http://schemas.openxmlformats.org/officeDocument/2006/relationships/customXml" Target="../ink/ink672.xml"/><Relationship Id="rId99" Type="http://schemas.openxmlformats.org/officeDocument/2006/relationships/image" Target="../media/image5310.png"/><Relationship Id="rId122" Type="http://schemas.openxmlformats.org/officeDocument/2006/relationships/customXml" Target="../ink/ink574.xml"/><Relationship Id="rId164" Type="http://schemas.openxmlformats.org/officeDocument/2006/relationships/customXml" Target="../ink/ink595.xml"/><Relationship Id="rId371" Type="http://schemas.openxmlformats.org/officeDocument/2006/relationships/image" Target="../media/image18910.png"/><Relationship Id="rId427" Type="http://schemas.openxmlformats.org/officeDocument/2006/relationships/image" Target="../media/image21710.png"/><Relationship Id="rId469" Type="http://schemas.openxmlformats.org/officeDocument/2006/relationships/image" Target="../media/image23810.png"/><Relationship Id="rId26" Type="http://schemas.openxmlformats.org/officeDocument/2006/relationships/customXml" Target="../ink/ink526.xml"/><Relationship Id="rId231" Type="http://schemas.openxmlformats.org/officeDocument/2006/relationships/image" Target="../media/image11910.png"/><Relationship Id="rId273" Type="http://schemas.openxmlformats.org/officeDocument/2006/relationships/image" Target="../media/image14010.png"/><Relationship Id="rId329" Type="http://schemas.openxmlformats.org/officeDocument/2006/relationships/image" Target="../media/image16810.png"/><Relationship Id="rId480" Type="http://schemas.openxmlformats.org/officeDocument/2006/relationships/customXml" Target="../ink/ink753.xml"/><Relationship Id="rId68" Type="http://schemas.openxmlformats.org/officeDocument/2006/relationships/customXml" Target="../ink/ink547.xml"/><Relationship Id="rId133" Type="http://schemas.openxmlformats.org/officeDocument/2006/relationships/image" Target="../media/image7010.png"/><Relationship Id="rId175" Type="http://schemas.openxmlformats.org/officeDocument/2006/relationships/image" Target="../media/image9110.png"/><Relationship Id="rId340" Type="http://schemas.openxmlformats.org/officeDocument/2006/relationships/customXml" Target="../ink/ink683.xml"/><Relationship Id="rId200" Type="http://schemas.openxmlformats.org/officeDocument/2006/relationships/customXml" Target="../ink/ink613.xml"/><Relationship Id="rId382" Type="http://schemas.openxmlformats.org/officeDocument/2006/relationships/customXml" Target="../ink/ink704.xml"/><Relationship Id="rId438" Type="http://schemas.openxmlformats.org/officeDocument/2006/relationships/customXml" Target="../ink/ink732.xml"/><Relationship Id="rId242" Type="http://schemas.openxmlformats.org/officeDocument/2006/relationships/customXml" Target="../ink/ink634.xml"/><Relationship Id="rId284" Type="http://schemas.openxmlformats.org/officeDocument/2006/relationships/customXml" Target="../ink/ink655.xml"/><Relationship Id="rId491" Type="http://schemas.openxmlformats.org/officeDocument/2006/relationships/image" Target="../media/image24910.png"/><Relationship Id="rId505" Type="http://schemas.openxmlformats.org/officeDocument/2006/relationships/image" Target="../media/image25610.png"/><Relationship Id="rId37" Type="http://schemas.openxmlformats.org/officeDocument/2006/relationships/image" Target="../media/image22100.png"/><Relationship Id="rId79" Type="http://schemas.openxmlformats.org/officeDocument/2006/relationships/image" Target="../media/image43100.png"/><Relationship Id="rId102" Type="http://schemas.openxmlformats.org/officeDocument/2006/relationships/customXml" Target="../ink/ink564.xml"/><Relationship Id="rId144" Type="http://schemas.openxmlformats.org/officeDocument/2006/relationships/customXml" Target="../ink/ink585.xml"/><Relationship Id="rId90" Type="http://schemas.openxmlformats.org/officeDocument/2006/relationships/customXml" Target="../ink/ink558.xml"/><Relationship Id="rId186" Type="http://schemas.openxmlformats.org/officeDocument/2006/relationships/customXml" Target="../ink/ink606.xml"/><Relationship Id="rId351" Type="http://schemas.openxmlformats.org/officeDocument/2006/relationships/image" Target="../media/image17910.png"/><Relationship Id="rId393" Type="http://schemas.openxmlformats.org/officeDocument/2006/relationships/image" Target="../media/image20010.png"/><Relationship Id="rId407" Type="http://schemas.openxmlformats.org/officeDocument/2006/relationships/image" Target="../media/image20710.png"/><Relationship Id="rId449" Type="http://schemas.openxmlformats.org/officeDocument/2006/relationships/image" Target="../media/image22810.png"/><Relationship Id="rId211" Type="http://schemas.openxmlformats.org/officeDocument/2006/relationships/image" Target="../media/image10910.png"/><Relationship Id="rId253" Type="http://schemas.openxmlformats.org/officeDocument/2006/relationships/image" Target="../media/image13010.png"/><Relationship Id="rId295" Type="http://schemas.openxmlformats.org/officeDocument/2006/relationships/image" Target="../media/image15110.png"/><Relationship Id="rId309" Type="http://schemas.openxmlformats.org/officeDocument/2006/relationships/image" Target="../media/image15810.png"/><Relationship Id="rId460" Type="http://schemas.openxmlformats.org/officeDocument/2006/relationships/customXml" Target="../ink/ink743.xml"/><Relationship Id="rId516" Type="http://schemas.openxmlformats.org/officeDocument/2006/relationships/customXml" Target="../ink/ink771.xml"/><Relationship Id="rId48" Type="http://schemas.openxmlformats.org/officeDocument/2006/relationships/customXml" Target="../ink/ink537.xml"/><Relationship Id="rId113" Type="http://schemas.openxmlformats.org/officeDocument/2006/relationships/image" Target="../media/image6010.png"/><Relationship Id="rId320" Type="http://schemas.openxmlformats.org/officeDocument/2006/relationships/customXml" Target="../ink/ink673.xml"/><Relationship Id="rId155" Type="http://schemas.openxmlformats.org/officeDocument/2006/relationships/image" Target="../media/image8110.png"/><Relationship Id="rId197" Type="http://schemas.openxmlformats.org/officeDocument/2006/relationships/image" Target="../media/image10210.png"/><Relationship Id="rId362" Type="http://schemas.openxmlformats.org/officeDocument/2006/relationships/customXml" Target="../ink/ink694.xml"/><Relationship Id="rId418" Type="http://schemas.openxmlformats.org/officeDocument/2006/relationships/customXml" Target="../ink/ink722.xml"/><Relationship Id="rId222" Type="http://schemas.openxmlformats.org/officeDocument/2006/relationships/customXml" Target="../ink/ink624.xml"/><Relationship Id="rId264" Type="http://schemas.openxmlformats.org/officeDocument/2006/relationships/customXml" Target="../ink/ink645.xml"/><Relationship Id="rId471" Type="http://schemas.openxmlformats.org/officeDocument/2006/relationships/image" Target="../media/image23910.png"/><Relationship Id="rId17" Type="http://schemas.openxmlformats.org/officeDocument/2006/relationships/image" Target="../media/image12100.png"/><Relationship Id="rId59" Type="http://schemas.openxmlformats.org/officeDocument/2006/relationships/image" Target="../media/image33100.png"/><Relationship Id="rId124" Type="http://schemas.openxmlformats.org/officeDocument/2006/relationships/customXml" Target="../ink/ink575.xml"/><Relationship Id="rId70" Type="http://schemas.openxmlformats.org/officeDocument/2006/relationships/customXml" Target="../ink/ink548.xml"/><Relationship Id="rId166" Type="http://schemas.openxmlformats.org/officeDocument/2006/relationships/customXml" Target="../ink/ink596.xml"/><Relationship Id="rId331" Type="http://schemas.openxmlformats.org/officeDocument/2006/relationships/image" Target="../media/image16910.png"/><Relationship Id="rId373" Type="http://schemas.openxmlformats.org/officeDocument/2006/relationships/image" Target="../media/image19010.png"/><Relationship Id="rId429" Type="http://schemas.openxmlformats.org/officeDocument/2006/relationships/image" Target="../media/image21810.png"/><Relationship Id="rId1" Type="http://schemas.openxmlformats.org/officeDocument/2006/relationships/slideLayout" Target="../slideLayouts/slideLayout3.xml"/><Relationship Id="rId233" Type="http://schemas.openxmlformats.org/officeDocument/2006/relationships/image" Target="../media/image12010.png"/><Relationship Id="rId440" Type="http://schemas.openxmlformats.org/officeDocument/2006/relationships/customXml" Target="../ink/ink733.xml"/><Relationship Id="rId28" Type="http://schemas.openxmlformats.org/officeDocument/2006/relationships/customXml" Target="../ink/ink527.xml"/><Relationship Id="rId275" Type="http://schemas.openxmlformats.org/officeDocument/2006/relationships/image" Target="../media/image14110.png"/><Relationship Id="rId300" Type="http://schemas.openxmlformats.org/officeDocument/2006/relationships/customXml" Target="../ink/ink663.xml"/><Relationship Id="rId482" Type="http://schemas.openxmlformats.org/officeDocument/2006/relationships/customXml" Target="../ink/ink754.xml"/><Relationship Id="rId81" Type="http://schemas.openxmlformats.org/officeDocument/2006/relationships/image" Target="../media/image44100.png"/><Relationship Id="rId135" Type="http://schemas.openxmlformats.org/officeDocument/2006/relationships/image" Target="../media/image7110.png"/><Relationship Id="rId177" Type="http://schemas.openxmlformats.org/officeDocument/2006/relationships/image" Target="../media/image9210.png"/><Relationship Id="rId342" Type="http://schemas.openxmlformats.org/officeDocument/2006/relationships/customXml" Target="../ink/ink684.xml"/><Relationship Id="rId384" Type="http://schemas.openxmlformats.org/officeDocument/2006/relationships/customXml" Target="../ink/ink705.xml"/><Relationship Id="rId202" Type="http://schemas.openxmlformats.org/officeDocument/2006/relationships/customXml" Target="../ink/ink614.xml"/><Relationship Id="rId244" Type="http://schemas.openxmlformats.org/officeDocument/2006/relationships/customXml" Target="../ink/ink635.xml"/><Relationship Id="rId39" Type="http://schemas.openxmlformats.org/officeDocument/2006/relationships/image" Target="../media/image23100.png"/><Relationship Id="rId286" Type="http://schemas.openxmlformats.org/officeDocument/2006/relationships/customXml" Target="../ink/ink656.xml"/><Relationship Id="rId451" Type="http://schemas.openxmlformats.org/officeDocument/2006/relationships/image" Target="../media/image22910.png"/><Relationship Id="rId493" Type="http://schemas.openxmlformats.org/officeDocument/2006/relationships/image" Target="../media/image25010.png"/><Relationship Id="rId507" Type="http://schemas.openxmlformats.org/officeDocument/2006/relationships/image" Target="../media/image25710.png"/><Relationship Id="rId50" Type="http://schemas.openxmlformats.org/officeDocument/2006/relationships/customXml" Target="../ink/ink538.xml"/><Relationship Id="rId104" Type="http://schemas.openxmlformats.org/officeDocument/2006/relationships/customXml" Target="../ink/ink565.xml"/><Relationship Id="rId146" Type="http://schemas.openxmlformats.org/officeDocument/2006/relationships/customXml" Target="../ink/ink586.xml"/><Relationship Id="rId188" Type="http://schemas.openxmlformats.org/officeDocument/2006/relationships/customXml" Target="../ink/ink607.xml"/><Relationship Id="rId311" Type="http://schemas.openxmlformats.org/officeDocument/2006/relationships/image" Target="../media/image15910.png"/><Relationship Id="rId353" Type="http://schemas.openxmlformats.org/officeDocument/2006/relationships/image" Target="../media/image18010.png"/><Relationship Id="rId395" Type="http://schemas.openxmlformats.org/officeDocument/2006/relationships/image" Target="../media/image20110.png"/><Relationship Id="rId409" Type="http://schemas.openxmlformats.org/officeDocument/2006/relationships/image" Target="../media/image20810.png"/><Relationship Id="rId92" Type="http://schemas.openxmlformats.org/officeDocument/2006/relationships/customXml" Target="../ink/ink559.xml"/><Relationship Id="rId213" Type="http://schemas.openxmlformats.org/officeDocument/2006/relationships/image" Target="../media/image11010.png"/><Relationship Id="rId420" Type="http://schemas.openxmlformats.org/officeDocument/2006/relationships/customXml" Target="../ink/ink723.xml"/><Relationship Id="rId255" Type="http://schemas.openxmlformats.org/officeDocument/2006/relationships/image" Target="../media/image13110.png"/><Relationship Id="rId297" Type="http://schemas.openxmlformats.org/officeDocument/2006/relationships/image" Target="../media/image15210.png"/><Relationship Id="rId462" Type="http://schemas.openxmlformats.org/officeDocument/2006/relationships/customXml" Target="../ink/ink744.xml"/><Relationship Id="rId518" Type="http://schemas.openxmlformats.org/officeDocument/2006/relationships/customXml" Target="../ink/ink772.xml"/><Relationship Id="rId115" Type="http://schemas.openxmlformats.org/officeDocument/2006/relationships/image" Target="../media/image6110.png"/><Relationship Id="rId157" Type="http://schemas.openxmlformats.org/officeDocument/2006/relationships/image" Target="../media/image8210.png"/><Relationship Id="rId322" Type="http://schemas.openxmlformats.org/officeDocument/2006/relationships/customXml" Target="../ink/ink674.xml"/><Relationship Id="rId364" Type="http://schemas.openxmlformats.org/officeDocument/2006/relationships/customXml" Target="../ink/ink695.xml"/><Relationship Id="rId61" Type="http://schemas.openxmlformats.org/officeDocument/2006/relationships/image" Target="../media/image34100.png"/><Relationship Id="rId199" Type="http://schemas.openxmlformats.org/officeDocument/2006/relationships/image" Target="../media/image10310.png"/><Relationship Id="rId19" Type="http://schemas.openxmlformats.org/officeDocument/2006/relationships/image" Target="../media/image13100.png"/><Relationship Id="rId224" Type="http://schemas.openxmlformats.org/officeDocument/2006/relationships/customXml" Target="../ink/ink625.xml"/><Relationship Id="rId266" Type="http://schemas.openxmlformats.org/officeDocument/2006/relationships/customXml" Target="../ink/ink646.xml"/><Relationship Id="rId431" Type="http://schemas.openxmlformats.org/officeDocument/2006/relationships/image" Target="../media/image21910.png"/><Relationship Id="rId473" Type="http://schemas.openxmlformats.org/officeDocument/2006/relationships/image" Target="../media/image24010.png"/><Relationship Id="rId30" Type="http://schemas.openxmlformats.org/officeDocument/2006/relationships/customXml" Target="../ink/ink528.xml"/><Relationship Id="rId126" Type="http://schemas.openxmlformats.org/officeDocument/2006/relationships/customXml" Target="../ink/ink576.xml"/><Relationship Id="rId168" Type="http://schemas.openxmlformats.org/officeDocument/2006/relationships/customXml" Target="../ink/ink597.xml"/><Relationship Id="rId333" Type="http://schemas.openxmlformats.org/officeDocument/2006/relationships/image" Target="../media/image17010.png"/><Relationship Id="rId72" Type="http://schemas.openxmlformats.org/officeDocument/2006/relationships/customXml" Target="../ink/ink549.xml"/><Relationship Id="rId375" Type="http://schemas.openxmlformats.org/officeDocument/2006/relationships/image" Target="../media/image19110.png"/><Relationship Id="rId3" Type="http://schemas.openxmlformats.org/officeDocument/2006/relationships/image" Target="../media/image5100.png"/><Relationship Id="rId235" Type="http://schemas.openxmlformats.org/officeDocument/2006/relationships/image" Target="../media/image12110.png"/><Relationship Id="rId277" Type="http://schemas.openxmlformats.org/officeDocument/2006/relationships/image" Target="../media/image14210.png"/><Relationship Id="rId400" Type="http://schemas.openxmlformats.org/officeDocument/2006/relationships/customXml" Target="../ink/ink713.xml"/><Relationship Id="rId442" Type="http://schemas.openxmlformats.org/officeDocument/2006/relationships/customXml" Target="../ink/ink734.xml"/><Relationship Id="rId484" Type="http://schemas.openxmlformats.org/officeDocument/2006/relationships/customXml" Target="../ink/ink755.xml"/><Relationship Id="rId137" Type="http://schemas.openxmlformats.org/officeDocument/2006/relationships/image" Target="../media/image7210.png"/><Relationship Id="rId302" Type="http://schemas.openxmlformats.org/officeDocument/2006/relationships/customXml" Target="../ink/ink664.xml"/><Relationship Id="rId344" Type="http://schemas.openxmlformats.org/officeDocument/2006/relationships/customXml" Target="../ink/ink685.xml"/><Relationship Id="rId41" Type="http://schemas.openxmlformats.org/officeDocument/2006/relationships/image" Target="../media/image24100.png"/><Relationship Id="rId83" Type="http://schemas.openxmlformats.org/officeDocument/2006/relationships/image" Target="../media/image45100.png"/><Relationship Id="rId179" Type="http://schemas.openxmlformats.org/officeDocument/2006/relationships/image" Target="../media/image9310.png"/><Relationship Id="rId386" Type="http://schemas.openxmlformats.org/officeDocument/2006/relationships/customXml" Target="../ink/ink706.xml"/><Relationship Id="rId190" Type="http://schemas.openxmlformats.org/officeDocument/2006/relationships/customXml" Target="../ink/ink608.xml"/><Relationship Id="rId204" Type="http://schemas.openxmlformats.org/officeDocument/2006/relationships/customXml" Target="../ink/ink615.xml"/><Relationship Id="rId246" Type="http://schemas.openxmlformats.org/officeDocument/2006/relationships/customXml" Target="../ink/ink636.xml"/><Relationship Id="rId288" Type="http://schemas.openxmlformats.org/officeDocument/2006/relationships/customXml" Target="../ink/ink657.xml"/><Relationship Id="rId411" Type="http://schemas.openxmlformats.org/officeDocument/2006/relationships/image" Target="../media/image20910.png"/><Relationship Id="rId453" Type="http://schemas.openxmlformats.org/officeDocument/2006/relationships/image" Target="../media/image23010.png"/><Relationship Id="rId509" Type="http://schemas.openxmlformats.org/officeDocument/2006/relationships/image" Target="../media/image25810.png"/><Relationship Id="rId106" Type="http://schemas.openxmlformats.org/officeDocument/2006/relationships/customXml" Target="../ink/ink566.xml"/><Relationship Id="rId313" Type="http://schemas.openxmlformats.org/officeDocument/2006/relationships/image" Target="../media/image16010.png"/><Relationship Id="rId495" Type="http://schemas.openxmlformats.org/officeDocument/2006/relationships/image" Target="../media/image25110.png"/><Relationship Id="rId10" Type="http://schemas.openxmlformats.org/officeDocument/2006/relationships/customXml" Target="../ink/ink518.xml"/><Relationship Id="rId52" Type="http://schemas.openxmlformats.org/officeDocument/2006/relationships/customXml" Target="../ink/ink539.xml"/><Relationship Id="rId94" Type="http://schemas.openxmlformats.org/officeDocument/2006/relationships/customXml" Target="../ink/ink560.xml"/><Relationship Id="rId148" Type="http://schemas.openxmlformats.org/officeDocument/2006/relationships/customXml" Target="../ink/ink587.xml"/><Relationship Id="rId355" Type="http://schemas.openxmlformats.org/officeDocument/2006/relationships/image" Target="../media/image18110.png"/><Relationship Id="rId397" Type="http://schemas.openxmlformats.org/officeDocument/2006/relationships/image" Target="../media/image20210.png"/><Relationship Id="rId215" Type="http://schemas.openxmlformats.org/officeDocument/2006/relationships/image" Target="../media/image11110.png"/><Relationship Id="rId257" Type="http://schemas.openxmlformats.org/officeDocument/2006/relationships/image" Target="../media/image13210.png"/><Relationship Id="rId422" Type="http://schemas.openxmlformats.org/officeDocument/2006/relationships/customXml" Target="../ink/ink724.xml"/><Relationship Id="rId464" Type="http://schemas.openxmlformats.org/officeDocument/2006/relationships/customXml" Target="../ink/ink745.xml"/><Relationship Id="rId299" Type="http://schemas.openxmlformats.org/officeDocument/2006/relationships/image" Target="../media/image15310.png"/><Relationship Id="rId63" Type="http://schemas.openxmlformats.org/officeDocument/2006/relationships/image" Target="../media/image35100.png"/><Relationship Id="rId159" Type="http://schemas.openxmlformats.org/officeDocument/2006/relationships/image" Target="../media/image8310.png"/><Relationship Id="rId366" Type="http://schemas.openxmlformats.org/officeDocument/2006/relationships/customXml" Target="../ink/ink69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17" Type="http://schemas.openxmlformats.org/officeDocument/2006/relationships/image" Target="../media/image2321.png"/><Relationship Id="rId21" Type="http://schemas.openxmlformats.org/officeDocument/2006/relationships/image" Target="../media/image15800.png"/><Relationship Id="rId42" Type="http://schemas.openxmlformats.org/officeDocument/2006/relationships/customXml" Target="../ink/ink5037.xml"/><Relationship Id="rId63" Type="http://schemas.openxmlformats.org/officeDocument/2006/relationships/image" Target="../media/image16011.png"/><Relationship Id="rId84" Type="http://schemas.openxmlformats.org/officeDocument/2006/relationships/customXml" Target="../ink/ink5058.xml"/><Relationship Id="rId138" Type="http://schemas.openxmlformats.org/officeDocument/2006/relationships/customXml" Target="../ink/ink5085.xml"/><Relationship Id="rId159" Type="http://schemas.openxmlformats.org/officeDocument/2006/relationships/image" Target="../media/image3767.png"/><Relationship Id="rId170" Type="http://schemas.openxmlformats.org/officeDocument/2006/relationships/customXml" Target="../ink/ink5101.xml"/><Relationship Id="rId191" Type="http://schemas.openxmlformats.org/officeDocument/2006/relationships/image" Target="../media/image3781.png"/><Relationship Id="rId205" Type="http://schemas.openxmlformats.org/officeDocument/2006/relationships/image" Target="../media/image3788.png"/><Relationship Id="rId226" Type="http://schemas.openxmlformats.org/officeDocument/2006/relationships/customXml" Target="../ink/ink5129.xml"/><Relationship Id="rId107" Type="http://schemas.openxmlformats.org/officeDocument/2006/relationships/image" Target="../media/image3742.png"/><Relationship Id="rId11" Type="http://schemas.openxmlformats.org/officeDocument/2006/relationships/image" Target="../media/image15750.png"/><Relationship Id="rId32" Type="http://schemas.openxmlformats.org/officeDocument/2006/relationships/customXml" Target="../ink/ink5032.xml"/><Relationship Id="rId53" Type="http://schemas.openxmlformats.org/officeDocument/2006/relationships/image" Target="../media/image15960.png"/><Relationship Id="rId74" Type="http://schemas.openxmlformats.org/officeDocument/2006/relationships/customXml" Target="../ink/ink5053.xml"/><Relationship Id="rId128" Type="http://schemas.openxmlformats.org/officeDocument/2006/relationships/customXml" Target="../ink/ink5080.xml"/><Relationship Id="rId149" Type="http://schemas.openxmlformats.org/officeDocument/2006/relationships/image" Target="../media/image3762.png"/><Relationship Id="rId5" Type="http://schemas.openxmlformats.org/officeDocument/2006/relationships/image" Target="../media/image15720.png"/><Relationship Id="rId95" Type="http://schemas.openxmlformats.org/officeDocument/2006/relationships/image" Target="../media/image16170.png"/><Relationship Id="rId160" Type="http://schemas.openxmlformats.org/officeDocument/2006/relationships/customXml" Target="../ink/ink5096.xml"/><Relationship Id="rId181" Type="http://schemas.openxmlformats.org/officeDocument/2006/relationships/image" Target="../media/image3777.png"/><Relationship Id="rId216" Type="http://schemas.openxmlformats.org/officeDocument/2006/relationships/customXml" Target="../ink/ink5124.xml"/><Relationship Id="rId22" Type="http://schemas.openxmlformats.org/officeDocument/2006/relationships/customXml" Target="../ink/ink5027.xml"/><Relationship Id="rId43" Type="http://schemas.openxmlformats.org/officeDocument/2006/relationships/image" Target="../media/image15911.png"/><Relationship Id="rId64" Type="http://schemas.openxmlformats.org/officeDocument/2006/relationships/customXml" Target="../ink/ink5048.xml"/><Relationship Id="rId118" Type="http://schemas.openxmlformats.org/officeDocument/2006/relationships/customXml" Target="../ink/ink5075.xml"/><Relationship Id="rId139" Type="http://schemas.openxmlformats.org/officeDocument/2006/relationships/image" Target="../media/image3757.png"/><Relationship Id="rId85" Type="http://schemas.openxmlformats.org/officeDocument/2006/relationships/image" Target="../media/image16120.png"/><Relationship Id="rId150" Type="http://schemas.openxmlformats.org/officeDocument/2006/relationships/customXml" Target="../ink/ink5091.xml"/><Relationship Id="rId171" Type="http://schemas.openxmlformats.org/officeDocument/2006/relationships/image" Target="../media/image3772.png"/><Relationship Id="rId192" Type="http://schemas.openxmlformats.org/officeDocument/2006/relationships/customXml" Target="../ink/ink5112.xml"/><Relationship Id="rId206" Type="http://schemas.openxmlformats.org/officeDocument/2006/relationships/customXml" Target="../ink/ink5119.xml"/><Relationship Id="rId227" Type="http://schemas.openxmlformats.org/officeDocument/2006/relationships/image" Target="../media/image3799.png"/><Relationship Id="rId12" Type="http://schemas.openxmlformats.org/officeDocument/2006/relationships/customXml" Target="../ink/ink5022.xml"/><Relationship Id="rId33" Type="http://schemas.openxmlformats.org/officeDocument/2006/relationships/image" Target="../media/image15860.png"/><Relationship Id="rId108" Type="http://schemas.openxmlformats.org/officeDocument/2006/relationships/customXml" Target="../ink/ink5070.xml"/><Relationship Id="rId129" Type="http://schemas.openxmlformats.org/officeDocument/2006/relationships/image" Target="../media/image3752.png"/><Relationship Id="rId54" Type="http://schemas.openxmlformats.org/officeDocument/2006/relationships/customXml" Target="../ink/ink5043.xml"/><Relationship Id="rId75" Type="http://schemas.openxmlformats.org/officeDocument/2006/relationships/image" Target="../media/image16070.png"/><Relationship Id="rId96" Type="http://schemas.openxmlformats.org/officeDocument/2006/relationships/customXml" Target="../ink/ink5064.xml"/><Relationship Id="rId140" Type="http://schemas.openxmlformats.org/officeDocument/2006/relationships/customXml" Target="../ink/ink5086.xml"/><Relationship Id="rId161" Type="http://schemas.openxmlformats.org/officeDocument/2006/relationships/image" Target="../media/image3768.png"/><Relationship Id="rId182" Type="http://schemas.openxmlformats.org/officeDocument/2006/relationships/customXml" Target="../ink/ink5107.xml"/><Relationship Id="rId217" Type="http://schemas.openxmlformats.org/officeDocument/2006/relationships/image" Target="../media/image3794.png"/><Relationship Id="rId6" Type="http://schemas.openxmlformats.org/officeDocument/2006/relationships/customXml" Target="../ink/ink5019.xml"/><Relationship Id="rId23" Type="http://schemas.openxmlformats.org/officeDocument/2006/relationships/image" Target="../media/image15811.png"/><Relationship Id="rId119" Type="http://schemas.openxmlformats.org/officeDocument/2006/relationships/image" Target="../media/image3747.png"/><Relationship Id="rId44" Type="http://schemas.openxmlformats.org/officeDocument/2006/relationships/customXml" Target="../ink/ink5038.xml"/><Relationship Id="rId65" Type="http://schemas.openxmlformats.org/officeDocument/2006/relationships/image" Target="../media/image16020.png"/><Relationship Id="rId86" Type="http://schemas.openxmlformats.org/officeDocument/2006/relationships/customXml" Target="../ink/ink5059.xml"/><Relationship Id="rId130" Type="http://schemas.openxmlformats.org/officeDocument/2006/relationships/customXml" Target="../ink/ink5081.xml"/><Relationship Id="rId151" Type="http://schemas.openxmlformats.org/officeDocument/2006/relationships/image" Target="../media/image3763.png"/><Relationship Id="rId172" Type="http://schemas.openxmlformats.org/officeDocument/2006/relationships/customXml" Target="../ink/ink5102.xml"/><Relationship Id="rId193" Type="http://schemas.openxmlformats.org/officeDocument/2006/relationships/image" Target="../media/image3782.png"/><Relationship Id="rId207" Type="http://schemas.openxmlformats.org/officeDocument/2006/relationships/image" Target="../media/image3789.png"/><Relationship Id="rId228" Type="http://schemas.openxmlformats.org/officeDocument/2006/relationships/customXml" Target="../ink/ink5130.xml"/><Relationship Id="rId13" Type="http://schemas.openxmlformats.org/officeDocument/2006/relationships/image" Target="../media/image15760.png"/><Relationship Id="rId109" Type="http://schemas.openxmlformats.org/officeDocument/2006/relationships/image" Target="../media/image3743.png"/><Relationship Id="rId34" Type="http://schemas.openxmlformats.org/officeDocument/2006/relationships/customXml" Target="../ink/ink5033.xml"/><Relationship Id="rId55" Type="http://schemas.openxmlformats.org/officeDocument/2006/relationships/image" Target="../media/image15970.png"/><Relationship Id="rId76" Type="http://schemas.openxmlformats.org/officeDocument/2006/relationships/customXml" Target="../ink/ink5054.xml"/><Relationship Id="rId97" Type="http://schemas.openxmlformats.org/officeDocument/2006/relationships/image" Target="../media/image16180.png"/><Relationship Id="rId120" Type="http://schemas.openxmlformats.org/officeDocument/2006/relationships/customXml" Target="../ink/ink5076.xml"/><Relationship Id="rId141" Type="http://schemas.openxmlformats.org/officeDocument/2006/relationships/image" Target="../media/image3758.png"/><Relationship Id="rId7" Type="http://schemas.openxmlformats.org/officeDocument/2006/relationships/image" Target="../media/image15730.png"/><Relationship Id="rId162" Type="http://schemas.openxmlformats.org/officeDocument/2006/relationships/customXml" Target="../ink/ink5097.xml"/><Relationship Id="rId183" Type="http://schemas.openxmlformats.org/officeDocument/2006/relationships/image" Target="../media/image3778.png"/><Relationship Id="rId218" Type="http://schemas.openxmlformats.org/officeDocument/2006/relationships/customXml" Target="../ink/ink5125.xml"/><Relationship Id="rId24" Type="http://schemas.openxmlformats.org/officeDocument/2006/relationships/customXml" Target="../ink/ink5028.xml"/><Relationship Id="rId45" Type="http://schemas.openxmlformats.org/officeDocument/2006/relationships/image" Target="../media/image15920.png"/><Relationship Id="rId66" Type="http://schemas.openxmlformats.org/officeDocument/2006/relationships/customXml" Target="../ink/ink5049.xml"/><Relationship Id="rId87" Type="http://schemas.openxmlformats.org/officeDocument/2006/relationships/image" Target="../media/image16130.png"/><Relationship Id="rId110" Type="http://schemas.openxmlformats.org/officeDocument/2006/relationships/customXml" Target="../ink/ink5071.xml"/><Relationship Id="rId131" Type="http://schemas.openxmlformats.org/officeDocument/2006/relationships/image" Target="../media/image3753.png"/><Relationship Id="rId152" Type="http://schemas.openxmlformats.org/officeDocument/2006/relationships/customXml" Target="../ink/ink5092.xml"/><Relationship Id="rId173" Type="http://schemas.openxmlformats.org/officeDocument/2006/relationships/image" Target="../media/image3773.png"/><Relationship Id="rId194" Type="http://schemas.openxmlformats.org/officeDocument/2006/relationships/customXml" Target="../ink/ink5113.xml"/><Relationship Id="rId208" Type="http://schemas.openxmlformats.org/officeDocument/2006/relationships/customXml" Target="../ink/ink5120.xml"/><Relationship Id="rId229" Type="http://schemas.openxmlformats.org/officeDocument/2006/relationships/image" Target="../media/image3800.png"/><Relationship Id="rId14" Type="http://schemas.openxmlformats.org/officeDocument/2006/relationships/customXml" Target="../ink/ink5023.xml"/><Relationship Id="rId35" Type="http://schemas.openxmlformats.org/officeDocument/2006/relationships/image" Target="../media/image15870.png"/><Relationship Id="rId56" Type="http://schemas.openxmlformats.org/officeDocument/2006/relationships/customXml" Target="../ink/ink5044.xml"/><Relationship Id="rId77" Type="http://schemas.openxmlformats.org/officeDocument/2006/relationships/image" Target="../media/image16080.png"/><Relationship Id="rId100" Type="http://schemas.openxmlformats.org/officeDocument/2006/relationships/customXml" Target="../ink/ink5066.xml"/><Relationship Id="rId8" Type="http://schemas.openxmlformats.org/officeDocument/2006/relationships/customXml" Target="../ink/ink5020.xml"/><Relationship Id="rId98" Type="http://schemas.openxmlformats.org/officeDocument/2006/relationships/customXml" Target="../ink/ink5065.xml"/><Relationship Id="rId121" Type="http://schemas.openxmlformats.org/officeDocument/2006/relationships/image" Target="../media/image3748.png"/><Relationship Id="rId142" Type="http://schemas.openxmlformats.org/officeDocument/2006/relationships/customXml" Target="../ink/ink5087.xml"/><Relationship Id="rId163" Type="http://schemas.openxmlformats.org/officeDocument/2006/relationships/image" Target="../media/image488.png"/><Relationship Id="rId184" Type="http://schemas.openxmlformats.org/officeDocument/2006/relationships/customXml" Target="../ink/ink5108.xml"/><Relationship Id="rId219" Type="http://schemas.openxmlformats.org/officeDocument/2006/relationships/image" Target="../media/image3795.png"/><Relationship Id="rId230" Type="http://schemas.openxmlformats.org/officeDocument/2006/relationships/customXml" Target="../ink/ink5131.xml"/><Relationship Id="rId25" Type="http://schemas.openxmlformats.org/officeDocument/2006/relationships/image" Target="../media/image15820.png"/><Relationship Id="rId46" Type="http://schemas.openxmlformats.org/officeDocument/2006/relationships/customXml" Target="../ink/ink5039.xml"/><Relationship Id="rId67" Type="http://schemas.openxmlformats.org/officeDocument/2006/relationships/image" Target="../media/image16030.png"/><Relationship Id="rId20" Type="http://schemas.openxmlformats.org/officeDocument/2006/relationships/customXml" Target="../ink/ink5026.xml"/><Relationship Id="rId41" Type="http://schemas.openxmlformats.org/officeDocument/2006/relationships/image" Target="../media/image15900.png"/><Relationship Id="rId62" Type="http://schemas.openxmlformats.org/officeDocument/2006/relationships/customXml" Target="../ink/ink5047.xml"/><Relationship Id="rId83" Type="http://schemas.openxmlformats.org/officeDocument/2006/relationships/image" Target="../media/image16111.png"/><Relationship Id="rId88" Type="http://schemas.openxmlformats.org/officeDocument/2006/relationships/customXml" Target="../ink/ink5060.xml"/><Relationship Id="rId111" Type="http://schemas.openxmlformats.org/officeDocument/2006/relationships/image" Target="../media/image3744.png"/><Relationship Id="rId132" Type="http://schemas.openxmlformats.org/officeDocument/2006/relationships/customXml" Target="../ink/ink5082.xml"/><Relationship Id="rId153" Type="http://schemas.openxmlformats.org/officeDocument/2006/relationships/image" Target="../media/image3764.png"/><Relationship Id="rId174" Type="http://schemas.openxmlformats.org/officeDocument/2006/relationships/customXml" Target="../ink/ink5103.xml"/><Relationship Id="rId179" Type="http://schemas.openxmlformats.org/officeDocument/2006/relationships/image" Target="../media/image3776.png"/><Relationship Id="rId195" Type="http://schemas.openxmlformats.org/officeDocument/2006/relationships/image" Target="../media/image3783.png"/><Relationship Id="rId209" Type="http://schemas.openxmlformats.org/officeDocument/2006/relationships/image" Target="../media/image3790.png"/><Relationship Id="rId190" Type="http://schemas.openxmlformats.org/officeDocument/2006/relationships/customXml" Target="../ink/ink5111.xml"/><Relationship Id="rId204" Type="http://schemas.openxmlformats.org/officeDocument/2006/relationships/customXml" Target="../ink/ink5118.xml"/><Relationship Id="rId220" Type="http://schemas.openxmlformats.org/officeDocument/2006/relationships/customXml" Target="../ink/ink5126.xml"/><Relationship Id="rId225" Type="http://schemas.openxmlformats.org/officeDocument/2006/relationships/image" Target="../media/image3798.png"/><Relationship Id="rId15" Type="http://schemas.openxmlformats.org/officeDocument/2006/relationships/image" Target="../media/image15770.png"/><Relationship Id="rId36" Type="http://schemas.openxmlformats.org/officeDocument/2006/relationships/customXml" Target="../ink/ink5034.xml"/><Relationship Id="rId57" Type="http://schemas.openxmlformats.org/officeDocument/2006/relationships/image" Target="../media/image15980.png"/><Relationship Id="rId106" Type="http://schemas.openxmlformats.org/officeDocument/2006/relationships/customXml" Target="../ink/ink5069.xml"/><Relationship Id="rId127" Type="http://schemas.openxmlformats.org/officeDocument/2006/relationships/image" Target="../media/image3751.png"/><Relationship Id="rId10" Type="http://schemas.openxmlformats.org/officeDocument/2006/relationships/customXml" Target="../ink/ink5021.xml"/><Relationship Id="rId31" Type="http://schemas.openxmlformats.org/officeDocument/2006/relationships/image" Target="../media/image15850.png"/><Relationship Id="rId52" Type="http://schemas.openxmlformats.org/officeDocument/2006/relationships/customXml" Target="../ink/ink5042.xml"/><Relationship Id="rId73" Type="http://schemas.openxmlformats.org/officeDocument/2006/relationships/image" Target="../media/image16060.png"/><Relationship Id="rId78" Type="http://schemas.openxmlformats.org/officeDocument/2006/relationships/customXml" Target="../ink/ink5055.xml"/><Relationship Id="rId94" Type="http://schemas.openxmlformats.org/officeDocument/2006/relationships/customXml" Target="../ink/ink5063.xml"/><Relationship Id="rId99" Type="http://schemas.openxmlformats.org/officeDocument/2006/relationships/image" Target="../media/image3738.png"/><Relationship Id="rId101" Type="http://schemas.openxmlformats.org/officeDocument/2006/relationships/image" Target="../media/image3739.png"/><Relationship Id="rId122" Type="http://schemas.openxmlformats.org/officeDocument/2006/relationships/customXml" Target="../ink/ink5077.xml"/><Relationship Id="rId143" Type="http://schemas.openxmlformats.org/officeDocument/2006/relationships/image" Target="../media/image3759.png"/><Relationship Id="rId148" Type="http://schemas.openxmlformats.org/officeDocument/2006/relationships/customXml" Target="../ink/ink5090.xml"/><Relationship Id="rId164" Type="http://schemas.openxmlformats.org/officeDocument/2006/relationships/customXml" Target="../ink/ink5098.xml"/><Relationship Id="rId169" Type="http://schemas.openxmlformats.org/officeDocument/2006/relationships/image" Target="../media/image3771.png"/><Relationship Id="rId185" Type="http://schemas.openxmlformats.org/officeDocument/2006/relationships/image" Target="../media/image3779.png"/><Relationship Id="rId4" Type="http://schemas.openxmlformats.org/officeDocument/2006/relationships/customXml" Target="../ink/ink5018.xml"/><Relationship Id="rId9" Type="http://schemas.openxmlformats.org/officeDocument/2006/relationships/image" Target="../media/image15740.png"/><Relationship Id="rId180" Type="http://schemas.openxmlformats.org/officeDocument/2006/relationships/customXml" Target="../ink/ink5106.xml"/><Relationship Id="rId210" Type="http://schemas.openxmlformats.org/officeDocument/2006/relationships/customXml" Target="../ink/ink5121.xml"/><Relationship Id="rId215" Type="http://schemas.openxmlformats.org/officeDocument/2006/relationships/image" Target="../media/image3793.png"/><Relationship Id="rId26" Type="http://schemas.openxmlformats.org/officeDocument/2006/relationships/customXml" Target="../ink/ink5029.xml"/><Relationship Id="rId231" Type="http://schemas.openxmlformats.org/officeDocument/2006/relationships/image" Target="../media/image3801.png"/><Relationship Id="rId47" Type="http://schemas.openxmlformats.org/officeDocument/2006/relationships/image" Target="../media/image15930.png"/><Relationship Id="rId68" Type="http://schemas.openxmlformats.org/officeDocument/2006/relationships/customXml" Target="../ink/ink5050.xml"/><Relationship Id="rId89" Type="http://schemas.openxmlformats.org/officeDocument/2006/relationships/image" Target="../media/image16140.png"/><Relationship Id="rId112" Type="http://schemas.openxmlformats.org/officeDocument/2006/relationships/customXml" Target="../ink/ink5072.xml"/><Relationship Id="rId133" Type="http://schemas.openxmlformats.org/officeDocument/2006/relationships/image" Target="../media/image3754.png"/><Relationship Id="rId154" Type="http://schemas.openxmlformats.org/officeDocument/2006/relationships/customXml" Target="../ink/ink5093.xml"/><Relationship Id="rId175" Type="http://schemas.openxmlformats.org/officeDocument/2006/relationships/image" Target="../media/image3774.png"/><Relationship Id="rId196" Type="http://schemas.openxmlformats.org/officeDocument/2006/relationships/customXml" Target="../ink/ink5114.xml"/><Relationship Id="rId200" Type="http://schemas.openxmlformats.org/officeDocument/2006/relationships/customXml" Target="../ink/ink5116.xml"/><Relationship Id="rId16" Type="http://schemas.openxmlformats.org/officeDocument/2006/relationships/customXml" Target="../ink/ink5024.xml"/><Relationship Id="rId221" Type="http://schemas.openxmlformats.org/officeDocument/2006/relationships/image" Target="../media/image3796.png"/><Relationship Id="rId37" Type="http://schemas.openxmlformats.org/officeDocument/2006/relationships/image" Target="../media/image15880.png"/><Relationship Id="rId58" Type="http://schemas.openxmlformats.org/officeDocument/2006/relationships/customXml" Target="../ink/ink5045.xml"/><Relationship Id="rId79" Type="http://schemas.openxmlformats.org/officeDocument/2006/relationships/image" Target="../media/image16090.png"/><Relationship Id="rId102" Type="http://schemas.openxmlformats.org/officeDocument/2006/relationships/customXml" Target="../ink/ink5067.xml"/><Relationship Id="rId123" Type="http://schemas.openxmlformats.org/officeDocument/2006/relationships/image" Target="../media/image3749.png"/><Relationship Id="rId144" Type="http://schemas.openxmlformats.org/officeDocument/2006/relationships/customXml" Target="../ink/ink5088.xml"/><Relationship Id="rId90" Type="http://schemas.openxmlformats.org/officeDocument/2006/relationships/customXml" Target="../ink/ink5061.xml"/><Relationship Id="rId165" Type="http://schemas.openxmlformats.org/officeDocument/2006/relationships/image" Target="../media/image3769.png"/><Relationship Id="rId186" Type="http://schemas.openxmlformats.org/officeDocument/2006/relationships/customXml" Target="../ink/ink5109.xml"/><Relationship Id="rId211" Type="http://schemas.openxmlformats.org/officeDocument/2006/relationships/image" Target="../media/image3791.png"/><Relationship Id="rId232" Type="http://schemas.openxmlformats.org/officeDocument/2006/relationships/customXml" Target="../ink/ink5132.xml"/><Relationship Id="rId27" Type="http://schemas.openxmlformats.org/officeDocument/2006/relationships/image" Target="../media/image15830.png"/><Relationship Id="rId48" Type="http://schemas.openxmlformats.org/officeDocument/2006/relationships/customXml" Target="../ink/ink5040.xml"/><Relationship Id="rId69" Type="http://schemas.openxmlformats.org/officeDocument/2006/relationships/image" Target="../media/image16040.png"/><Relationship Id="rId113" Type="http://schemas.openxmlformats.org/officeDocument/2006/relationships/image" Target="../media/image3745.png"/><Relationship Id="rId134" Type="http://schemas.openxmlformats.org/officeDocument/2006/relationships/customXml" Target="../ink/ink5083.xml"/><Relationship Id="rId80" Type="http://schemas.openxmlformats.org/officeDocument/2006/relationships/customXml" Target="../ink/ink5056.xml"/><Relationship Id="rId155" Type="http://schemas.openxmlformats.org/officeDocument/2006/relationships/image" Target="../media/image3765.png"/><Relationship Id="rId176" Type="http://schemas.openxmlformats.org/officeDocument/2006/relationships/customXml" Target="../ink/ink5104.xml"/><Relationship Id="rId197" Type="http://schemas.openxmlformats.org/officeDocument/2006/relationships/image" Target="../media/image3784.png"/><Relationship Id="rId201" Type="http://schemas.openxmlformats.org/officeDocument/2006/relationships/image" Target="../media/image3786.png"/><Relationship Id="rId222" Type="http://schemas.openxmlformats.org/officeDocument/2006/relationships/customXml" Target="../ink/ink5127.xml"/><Relationship Id="rId17" Type="http://schemas.openxmlformats.org/officeDocument/2006/relationships/image" Target="../media/image15780.png"/><Relationship Id="rId38" Type="http://schemas.openxmlformats.org/officeDocument/2006/relationships/customXml" Target="../ink/ink5035.xml"/><Relationship Id="rId59" Type="http://schemas.openxmlformats.org/officeDocument/2006/relationships/image" Target="../media/image15990.png"/><Relationship Id="rId103" Type="http://schemas.openxmlformats.org/officeDocument/2006/relationships/image" Target="../media/image3740.png"/><Relationship Id="rId124" Type="http://schemas.openxmlformats.org/officeDocument/2006/relationships/customXml" Target="../ink/ink5078.xml"/><Relationship Id="rId70" Type="http://schemas.openxmlformats.org/officeDocument/2006/relationships/customXml" Target="../ink/ink5051.xml"/><Relationship Id="rId91" Type="http://schemas.openxmlformats.org/officeDocument/2006/relationships/image" Target="../media/image16150.png"/><Relationship Id="rId145" Type="http://schemas.openxmlformats.org/officeDocument/2006/relationships/image" Target="../media/image3760.png"/><Relationship Id="rId166" Type="http://schemas.openxmlformats.org/officeDocument/2006/relationships/customXml" Target="../ink/ink5099.xml"/><Relationship Id="rId187" Type="http://schemas.openxmlformats.org/officeDocument/2006/relationships/image" Target="../media/image2347.png"/><Relationship Id="rId1" Type="http://schemas.openxmlformats.org/officeDocument/2006/relationships/slideLayout" Target="../slideLayouts/slideLayout3.xml"/><Relationship Id="rId212" Type="http://schemas.openxmlformats.org/officeDocument/2006/relationships/customXml" Target="../ink/ink5122.xml"/><Relationship Id="rId233" Type="http://schemas.openxmlformats.org/officeDocument/2006/relationships/image" Target="../media/image3802.png"/><Relationship Id="rId28" Type="http://schemas.openxmlformats.org/officeDocument/2006/relationships/customXml" Target="../ink/ink5030.xml"/><Relationship Id="rId49" Type="http://schemas.openxmlformats.org/officeDocument/2006/relationships/image" Target="../media/image15940.png"/><Relationship Id="rId114" Type="http://schemas.openxmlformats.org/officeDocument/2006/relationships/customXml" Target="../ink/ink5073.xml"/><Relationship Id="rId60" Type="http://schemas.openxmlformats.org/officeDocument/2006/relationships/customXml" Target="../ink/ink5046.xml"/><Relationship Id="rId81" Type="http://schemas.openxmlformats.org/officeDocument/2006/relationships/image" Target="../media/image16101.png"/><Relationship Id="rId135" Type="http://schemas.openxmlformats.org/officeDocument/2006/relationships/image" Target="../media/image3755.png"/><Relationship Id="rId156" Type="http://schemas.openxmlformats.org/officeDocument/2006/relationships/customXml" Target="../ink/ink5094.xml"/><Relationship Id="rId177" Type="http://schemas.openxmlformats.org/officeDocument/2006/relationships/image" Target="../media/image3775.png"/><Relationship Id="rId198" Type="http://schemas.openxmlformats.org/officeDocument/2006/relationships/customXml" Target="../ink/ink5115.xml"/><Relationship Id="rId202" Type="http://schemas.openxmlformats.org/officeDocument/2006/relationships/customXml" Target="../ink/ink5117.xml"/><Relationship Id="rId223" Type="http://schemas.openxmlformats.org/officeDocument/2006/relationships/image" Target="../media/image3797.png"/><Relationship Id="rId18" Type="http://schemas.openxmlformats.org/officeDocument/2006/relationships/customXml" Target="../ink/ink5025.xml"/><Relationship Id="rId39" Type="http://schemas.openxmlformats.org/officeDocument/2006/relationships/image" Target="../media/image15890.png"/><Relationship Id="rId50" Type="http://schemas.openxmlformats.org/officeDocument/2006/relationships/customXml" Target="../ink/ink5041.xml"/><Relationship Id="rId104" Type="http://schemas.openxmlformats.org/officeDocument/2006/relationships/customXml" Target="../ink/ink5068.xml"/><Relationship Id="rId125" Type="http://schemas.openxmlformats.org/officeDocument/2006/relationships/image" Target="../media/image3750.png"/><Relationship Id="rId146" Type="http://schemas.openxmlformats.org/officeDocument/2006/relationships/customXml" Target="../ink/ink5089.xml"/><Relationship Id="rId167" Type="http://schemas.openxmlformats.org/officeDocument/2006/relationships/image" Target="../media/image3770.png"/><Relationship Id="rId188" Type="http://schemas.openxmlformats.org/officeDocument/2006/relationships/customXml" Target="../ink/ink5110.xml"/><Relationship Id="rId71" Type="http://schemas.openxmlformats.org/officeDocument/2006/relationships/image" Target="../media/image16050.png"/><Relationship Id="rId92" Type="http://schemas.openxmlformats.org/officeDocument/2006/relationships/customXml" Target="../ink/ink5062.xml"/><Relationship Id="rId213" Type="http://schemas.openxmlformats.org/officeDocument/2006/relationships/image" Target="../media/image3792.png"/><Relationship Id="rId234" Type="http://schemas.openxmlformats.org/officeDocument/2006/relationships/customXml" Target="../ink/ink5133.xml"/><Relationship Id="rId2" Type="http://schemas.openxmlformats.org/officeDocument/2006/relationships/customXml" Target="../ink/ink5017.xml"/><Relationship Id="rId29" Type="http://schemas.openxmlformats.org/officeDocument/2006/relationships/image" Target="../media/image15840.png"/><Relationship Id="rId40" Type="http://schemas.openxmlformats.org/officeDocument/2006/relationships/customXml" Target="../ink/ink5036.xml"/><Relationship Id="rId115" Type="http://schemas.openxmlformats.org/officeDocument/2006/relationships/image" Target="../media/image3746.png"/><Relationship Id="rId136" Type="http://schemas.openxmlformats.org/officeDocument/2006/relationships/customXml" Target="../ink/ink5084.xml"/><Relationship Id="rId157" Type="http://schemas.openxmlformats.org/officeDocument/2006/relationships/image" Target="../media/image3766.png"/><Relationship Id="rId178" Type="http://schemas.openxmlformats.org/officeDocument/2006/relationships/customXml" Target="../ink/ink5105.xml"/><Relationship Id="rId61" Type="http://schemas.openxmlformats.org/officeDocument/2006/relationships/image" Target="../media/image16000.png"/><Relationship Id="rId82" Type="http://schemas.openxmlformats.org/officeDocument/2006/relationships/customXml" Target="../ink/ink5057.xml"/><Relationship Id="rId199" Type="http://schemas.openxmlformats.org/officeDocument/2006/relationships/image" Target="../media/image3785.png"/><Relationship Id="rId203" Type="http://schemas.openxmlformats.org/officeDocument/2006/relationships/image" Target="../media/image3787.png"/><Relationship Id="rId19" Type="http://schemas.openxmlformats.org/officeDocument/2006/relationships/image" Target="../media/image15790.png"/><Relationship Id="rId224" Type="http://schemas.openxmlformats.org/officeDocument/2006/relationships/customXml" Target="../ink/ink5128.xml"/><Relationship Id="rId30" Type="http://schemas.openxmlformats.org/officeDocument/2006/relationships/customXml" Target="../ink/ink5031.xml"/><Relationship Id="rId105" Type="http://schemas.openxmlformats.org/officeDocument/2006/relationships/image" Target="../media/image3741.png"/><Relationship Id="rId126" Type="http://schemas.openxmlformats.org/officeDocument/2006/relationships/customXml" Target="../ink/ink5079.xml"/><Relationship Id="rId147" Type="http://schemas.openxmlformats.org/officeDocument/2006/relationships/image" Target="../media/image3761.png"/><Relationship Id="rId168" Type="http://schemas.openxmlformats.org/officeDocument/2006/relationships/customXml" Target="../ink/ink5100.xml"/><Relationship Id="rId51" Type="http://schemas.openxmlformats.org/officeDocument/2006/relationships/image" Target="../media/image15950.png"/><Relationship Id="rId72" Type="http://schemas.openxmlformats.org/officeDocument/2006/relationships/customXml" Target="../ink/ink5052.xml"/><Relationship Id="rId93" Type="http://schemas.openxmlformats.org/officeDocument/2006/relationships/image" Target="../media/image16160.png"/><Relationship Id="rId189" Type="http://schemas.openxmlformats.org/officeDocument/2006/relationships/image" Target="../media/image3780.png"/><Relationship Id="rId3" Type="http://schemas.openxmlformats.org/officeDocument/2006/relationships/image" Target="../media/image15711.png"/><Relationship Id="rId214" Type="http://schemas.openxmlformats.org/officeDocument/2006/relationships/customXml" Target="../ink/ink5123.xml"/><Relationship Id="rId235" Type="http://schemas.openxmlformats.org/officeDocument/2006/relationships/image" Target="../media/image3803.png"/><Relationship Id="rId116" Type="http://schemas.openxmlformats.org/officeDocument/2006/relationships/customXml" Target="../ink/ink5074.xml"/><Relationship Id="rId137" Type="http://schemas.openxmlformats.org/officeDocument/2006/relationships/image" Target="../media/image3756.png"/><Relationship Id="rId158" Type="http://schemas.openxmlformats.org/officeDocument/2006/relationships/customXml" Target="../ink/ink5095.xml"/></Relationships>
</file>

<file path=ppt/slides/_rels/slide56.xml.rels><?xml version="1.0" encoding="UTF-8" standalone="yes"?>
<Relationships xmlns="http://schemas.openxmlformats.org/package/2006/relationships"><Relationship Id="rId26" Type="http://schemas.openxmlformats.org/officeDocument/2006/relationships/image" Target="../media/image17380.png"/><Relationship Id="rId21" Type="http://schemas.openxmlformats.org/officeDocument/2006/relationships/customXml" Target="../ink/ink5143.xml"/><Relationship Id="rId42" Type="http://schemas.openxmlformats.org/officeDocument/2006/relationships/image" Target="../media/image17460.png"/><Relationship Id="rId47" Type="http://schemas.openxmlformats.org/officeDocument/2006/relationships/customXml" Target="../ink/ink5156.xml"/><Relationship Id="rId63" Type="http://schemas.openxmlformats.org/officeDocument/2006/relationships/customXml" Target="../ink/ink5164.xml"/><Relationship Id="rId68" Type="http://schemas.openxmlformats.org/officeDocument/2006/relationships/image" Target="../media/image17590.png"/><Relationship Id="rId84" Type="http://schemas.openxmlformats.org/officeDocument/2006/relationships/image" Target="../media/image17670.png"/><Relationship Id="rId89" Type="http://schemas.openxmlformats.org/officeDocument/2006/relationships/customXml" Target="../ink/ink5177.xml"/><Relationship Id="rId112" Type="http://schemas.openxmlformats.org/officeDocument/2006/relationships/image" Target="../media/image17811.png"/><Relationship Id="rId16" Type="http://schemas.openxmlformats.org/officeDocument/2006/relationships/image" Target="../media/image17330.png"/><Relationship Id="rId107" Type="http://schemas.openxmlformats.org/officeDocument/2006/relationships/customXml" Target="../ink/ink5186.xml"/><Relationship Id="rId11" Type="http://schemas.openxmlformats.org/officeDocument/2006/relationships/customXml" Target="../ink/ink5138.xml"/><Relationship Id="rId32" Type="http://schemas.openxmlformats.org/officeDocument/2006/relationships/image" Target="../media/image17411.png"/><Relationship Id="rId37" Type="http://schemas.openxmlformats.org/officeDocument/2006/relationships/customXml" Target="../ink/ink5151.xml"/><Relationship Id="rId53" Type="http://schemas.openxmlformats.org/officeDocument/2006/relationships/customXml" Target="../ink/ink5159.xml"/><Relationship Id="rId58" Type="http://schemas.openxmlformats.org/officeDocument/2006/relationships/image" Target="../media/image17540.png"/><Relationship Id="rId74" Type="http://schemas.openxmlformats.org/officeDocument/2006/relationships/image" Target="../media/image17620.png"/><Relationship Id="rId79" Type="http://schemas.openxmlformats.org/officeDocument/2006/relationships/customXml" Target="../ink/ink5172.xml"/><Relationship Id="rId102" Type="http://schemas.openxmlformats.org/officeDocument/2006/relationships/image" Target="../media/image17760.png"/><Relationship Id="rId5" Type="http://schemas.openxmlformats.org/officeDocument/2006/relationships/customXml" Target="../ink/ink5135.xml"/><Relationship Id="rId90" Type="http://schemas.openxmlformats.org/officeDocument/2006/relationships/image" Target="../media/image17700.png"/><Relationship Id="rId95" Type="http://schemas.openxmlformats.org/officeDocument/2006/relationships/customXml" Target="../ink/ink5180.xml"/><Relationship Id="rId22" Type="http://schemas.openxmlformats.org/officeDocument/2006/relationships/image" Target="../media/image17360.png"/><Relationship Id="rId27" Type="http://schemas.openxmlformats.org/officeDocument/2006/relationships/customXml" Target="../ink/ink5146.xml"/><Relationship Id="rId43" Type="http://schemas.openxmlformats.org/officeDocument/2006/relationships/customXml" Target="../ink/ink5154.xml"/><Relationship Id="rId48" Type="http://schemas.openxmlformats.org/officeDocument/2006/relationships/image" Target="../media/image17490.png"/><Relationship Id="rId64" Type="http://schemas.openxmlformats.org/officeDocument/2006/relationships/image" Target="../media/image17570.png"/><Relationship Id="rId69" Type="http://schemas.openxmlformats.org/officeDocument/2006/relationships/customXml" Target="../ink/ink5167.xml"/><Relationship Id="rId113" Type="http://schemas.openxmlformats.org/officeDocument/2006/relationships/customXml" Target="../ink/ink5189.xml"/><Relationship Id="rId80" Type="http://schemas.openxmlformats.org/officeDocument/2006/relationships/image" Target="../media/image17650.png"/><Relationship Id="rId85" Type="http://schemas.openxmlformats.org/officeDocument/2006/relationships/customXml" Target="../ink/ink5175.xml"/><Relationship Id="rId12" Type="http://schemas.openxmlformats.org/officeDocument/2006/relationships/image" Target="../media/image17311.png"/><Relationship Id="rId17" Type="http://schemas.openxmlformats.org/officeDocument/2006/relationships/customXml" Target="../ink/ink5141.xml"/><Relationship Id="rId33" Type="http://schemas.openxmlformats.org/officeDocument/2006/relationships/customXml" Target="../ink/ink5149.xml"/><Relationship Id="rId38" Type="http://schemas.openxmlformats.org/officeDocument/2006/relationships/image" Target="../media/image17440.png"/><Relationship Id="rId59" Type="http://schemas.openxmlformats.org/officeDocument/2006/relationships/customXml" Target="../ink/ink5162.xml"/><Relationship Id="rId103" Type="http://schemas.openxmlformats.org/officeDocument/2006/relationships/customXml" Target="../ink/ink5184.xml"/><Relationship Id="rId108" Type="http://schemas.openxmlformats.org/officeDocument/2006/relationships/image" Target="../media/image17790.png"/><Relationship Id="rId54" Type="http://schemas.openxmlformats.org/officeDocument/2006/relationships/image" Target="../media/image17520.png"/><Relationship Id="rId70" Type="http://schemas.openxmlformats.org/officeDocument/2006/relationships/image" Target="../media/image17600.png"/><Relationship Id="rId75" Type="http://schemas.openxmlformats.org/officeDocument/2006/relationships/customXml" Target="../ink/ink5170.xml"/><Relationship Id="rId91" Type="http://schemas.openxmlformats.org/officeDocument/2006/relationships/customXml" Target="../ink/ink5178.xml"/><Relationship Id="rId96" Type="http://schemas.openxmlformats.org/officeDocument/2006/relationships/image" Target="../media/image17730.png"/><Relationship Id="rId1" Type="http://schemas.openxmlformats.org/officeDocument/2006/relationships/slideLayout" Target="../slideLayouts/slideLayout3.xml"/><Relationship Id="rId6" Type="http://schemas.openxmlformats.org/officeDocument/2006/relationships/image" Target="../media/image17280.png"/><Relationship Id="rId15" Type="http://schemas.openxmlformats.org/officeDocument/2006/relationships/customXml" Target="../ink/ink5140.xml"/><Relationship Id="rId23" Type="http://schemas.openxmlformats.org/officeDocument/2006/relationships/customXml" Target="../ink/ink5144.xml"/><Relationship Id="rId28" Type="http://schemas.openxmlformats.org/officeDocument/2006/relationships/image" Target="../media/image17390.png"/><Relationship Id="rId36" Type="http://schemas.openxmlformats.org/officeDocument/2006/relationships/image" Target="../media/image17430.png"/><Relationship Id="rId49" Type="http://schemas.openxmlformats.org/officeDocument/2006/relationships/customXml" Target="../ink/ink5157.xml"/><Relationship Id="rId57" Type="http://schemas.openxmlformats.org/officeDocument/2006/relationships/customXml" Target="../ink/ink5161.xml"/><Relationship Id="rId106" Type="http://schemas.openxmlformats.org/officeDocument/2006/relationships/image" Target="../media/image17780.png"/><Relationship Id="rId114" Type="http://schemas.openxmlformats.org/officeDocument/2006/relationships/image" Target="../media/image17820.png"/><Relationship Id="rId10" Type="http://schemas.openxmlformats.org/officeDocument/2006/relationships/image" Target="../media/image17300.png"/><Relationship Id="rId31" Type="http://schemas.openxmlformats.org/officeDocument/2006/relationships/customXml" Target="../ink/ink5148.xml"/><Relationship Id="rId44" Type="http://schemas.openxmlformats.org/officeDocument/2006/relationships/image" Target="../media/image17470.png"/><Relationship Id="rId52" Type="http://schemas.openxmlformats.org/officeDocument/2006/relationships/image" Target="../media/image17511.png"/><Relationship Id="rId60" Type="http://schemas.openxmlformats.org/officeDocument/2006/relationships/image" Target="../media/image17550.png"/><Relationship Id="rId65" Type="http://schemas.openxmlformats.org/officeDocument/2006/relationships/customXml" Target="../ink/ink5165.xml"/><Relationship Id="rId73" Type="http://schemas.openxmlformats.org/officeDocument/2006/relationships/customXml" Target="../ink/ink5169.xml"/><Relationship Id="rId78" Type="http://schemas.openxmlformats.org/officeDocument/2006/relationships/image" Target="../media/image17640.png"/><Relationship Id="rId81" Type="http://schemas.openxmlformats.org/officeDocument/2006/relationships/customXml" Target="../ink/ink5173.xml"/><Relationship Id="rId86" Type="http://schemas.openxmlformats.org/officeDocument/2006/relationships/image" Target="../media/image17680.png"/><Relationship Id="rId94" Type="http://schemas.openxmlformats.org/officeDocument/2006/relationships/image" Target="../media/image17720.png"/><Relationship Id="rId99" Type="http://schemas.openxmlformats.org/officeDocument/2006/relationships/customXml" Target="../ink/ink5182.xml"/><Relationship Id="rId101" Type="http://schemas.openxmlformats.org/officeDocument/2006/relationships/customXml" Target="../ink/ink5183.xml"/><Relationship Id="rId4" Type="http://schemas.openxmlformats.org/officeDocument/2006/relationships/image" Target="../media/image17270.png"/><Relationship Id="rId9" Type="http://schemas.openxmlformats.org/officeDocument/2006/relationships/customXml" Target="../ink/ink5137.xml"/><Relationship Id="rId13" Type="http://schemas.openxmlformats.org/officeDocument/2006/relationships/customXml" Target="../ink/ink5139.xml"/><Relationship Id="rId18" Type="http://schemas.openxmlformats.org/officeDocument/2006/relationships/image" Target="../media/image17340.png"/><Relationship Id="rId39" Type="http://schemas.openxmlformats.org/officeDocument/2006/relationships/customXml" Target="../ink/ink5152.xml"/><Relationship Id="rId109" Type="http://schemas.openxmlformats.org/officeDocument/2006/relationships/customXml" Target="../ink/ink5187.xml"/><Relationship Id="rId34" Type="http://schemas.openxmlformats.org/officeDocument/2006/relationships/image" Target="../media/image17420.png"/><Relationship Id="rId50" Type="http://schemas.openxmlformats.org/officeDocument/2006/relationships/image" Target="../media/image17500.png"/><Relationship Id="rId55" Type="http://schemas.openxmlformats.org/officeDocument/2006/relationships/customXml" Target="../ink/ink5160.xml"/><Relationship Id="rId76" Type="http://schemas.openxmlformats.org/officeDocument/2006/relationships/image" Target="../media/image17630.png"/><Relationship Id="rId97" Type="http://schemas.openxmlformats.org/officeDocument/2006/relationships/customXml" Target="../ink/ink5181.xml"/><Relationship Id="rId104" Type="http://schemas.openxmlformats.org/officeDocument/2006/relationships/image" Target="../media/image17770.png"/><Relationship Id="rId7" Type="http://schemas.openxmlformats.org/officeDocument/2006/relationships/customXml" Target="../ink/ink5136.xml"/><Relationship Id="rId71" Type="http://schemas.openxmlformats.org/officeDocument/2006/relationships/customXml" Target="../ink/ink5168.xml"/><Relationship Id="rId92" Type="http://schemas.openxmlformats.org/officeDocument/2006/relationships/image" Target="../media/image17711.png"/><Relationship Id="rId2" Type="http://schemas.openxmlformats.org/officeDocument/2006/relationships/image" Target="../media/image1259.png"/><Relationship Id="rId29" Type="http://schemas.openxmlformats.org/officeDocument/2006/relationships/customXml" Target="../ink/ink5147.xml"/><Relationship Id="rId24" Type="http://schemas.openxmlformats.org/officeDocument/2006/relationships/image" Target="../media/image17370.png"/><Relationship Id="rId40" Type="http://schemas.openxmlformats.org/officeDocument/2006/relationships/image" Target="../media/image17450.png"/><Relationship Id="rId45" Type="http://schemas.openxmlformats.org/officeDocument/2006/relationships/customXml" Target="../ink/ink5155.xml"/><Relationship Id="rId66" Type="http://schemas.openxmlformats.org/officeDocument/2006/relationships/image" Target="../media/image17580.png"/><Relationship Id="rId87" Type="http://schemas.openxmlformats.org/officeDocument/2006/relationships/customXml" Target="../ink/ink5176.xml"/><Relationship Id="rId110" Type="http://schemas.openxmlformats.org/officeDocument/2006/relationships/image" Target="../media/image17800.png"/><Relationship Id="rId61" Type="http://schemas.openxmlformats.org/officeDocument/2006/relationships/customXml" Target="../ink/ink5163.xml"/><Relationship Id="rId82" Type="http://schemas.openxmlformats.org/officeDocument/2006/relationships/image" Target="../media/image17660.png"/><Relationship Id="rId19" Type="http://schemas.openxmlformats.org/officeDocument/2006/relationships/customXml" Target="../ink/ink5142.xml"/><Relationship Id="rId14" Type="http://schemas.openxmlformats.org/officeDocument/2006/relationships/image" Target="../media/image17320.png"/><Relationship Id="rId30" Type="http://schemas.openxmlformats.org/officeDocument/2006/relationships/image" Target="../media/image17400.png"/><Relationship Id="rId35" Type="http://schemas.openxmlformats.org/officeDocument/2006/relationships/customXml" Target="../ink/ink5150.xml"/><Relationship Id="rId56" Type="http://schemas.openxmlformats.org/officeDocument/2006/relationships/image" Target="../media/image17530.png"/><Relationship Id="rId77" Type="http://schemas.openxmlformats.org/officeDocument/2006/relationships/customXml" Target="../ink/ink5171.xml"/><Relationship Id="rId100" Type="http://schemas.openxmlformats.org/officeDocument/2006/relationships/image" Target="../media/image17750.png"/><Relationship Id="rId105" Type="http://schemas.openxmlformats.org/officeDocument/2006/relationships/customXml" Target="../ink/ink5185.xml"/><Relationship Id="rId8" Type="http://schemas.openxmlformats.org/officeDocument/2006/relationships/image" Target="../media/image17290.png"/><Relationship Id="rId51" Type="http://schemas.openxmlformats.org/officeDocument/2006/relationships/customXml" Target="../ink/ink5158.xml"/><Relationship Id="rId72" Type="http://schemas.openxmlformats.org/officeDocument/2006/relationships/image" Target="../media/image17611.png"/><Relationship Id="rId93" Type="http://schemas.openxmlformats.org/officeDocument/2006/relationships/customXml" Target="../ink/ink5179.xml"/><Relationship Id="rId98" Type="http://schemas.openxmlformats.org/officeDocument/2006/relationships/image" Target="../media/image17740.png"/><Relationship Id="rId3" Type="http://schemas.openxmlformats.org/officeDocument/2006/relationships/customXml" Target="../ink/ink5134.xml"/><Relationship Id="rId25" Type="http://schemas.openxmlformats.org/officeDocument/2006/relationships/customXml" Target="../ink/ink5145.xml"/><Relationship Id="rId46" Type="http://schemas.openxmlformats.org/officeDocument/2006/relationships/image" Target="../media/image17480.png"/><Relationship Id="rId67" Type="http://schemas.openxmlformats.org/officeDocument/2006/relationships/customXml" Target="../ink/ink5166.xml"/><Relationship Id="rId20" Type="http://schemas.openxmlformats.org/officeDocument/2006/relationships/image" Target="../media/image17350.png"/><Relationship Id="rId41" Type="http://schemas.openxmlformats.org/officeDocument/2006/relationships/customXml" Target="../ink/ink5153.xml"/><Relationship Id="rId62" Type="http://schemas.openxmlformats.org/officeDocument/2006/relationships/image" Target="../media/image17560.png"/><Relationship Id="rId83" Type="http://schemas.openxmlformats.org/officeDocument/2006/relationships/customXml" Target="../ink/ink5174.xml"/><Relationship Id="rId88" Type="http://schemas.openxmlformats.org/officeDocument/2006/relationships/image" Target="../media/image17690.png"/><Relationship Id="rId111" Type="http://schemas.openxmlformats.org/officeDocument/2006/relationships/customXml" Target="../ink/ink5188.xml"/></Relationships>
</file>

<file path=ppt/slides/_rels/slide57.xml.rels><?xml version="1.0" encoding="UTF-8" standalone="yes"?>
<Relationships xmlns="http://schemas.openxmlformats.org/package/2006/relationships"><Relationship Id="rId117" Type="http://schemas.openxmlformats.org/officeDocument/2006/relationships/image" Target="../media/image18400.png"/><Relationship Id="rId299" Type="http://schemas.openxmlformats.org/officeDocument/2006/relationships/image" Target="../media/image19311.png"/><Relationship Id="rId21" Type="http://schemas.openxmlformats.org/officeDocument/2006/relationships/image" Target="../media/image17920.png"/><Relationship Id="rId63" Type="http://schemas.openxmlformats.org/officeDocument/2006/relationships/image" Target="../media/image18130.png"/><Relationship Id="rId159" Type="http://schemas.openxmlformats.org/officeDocument/2006/relationships/image" Target="../media/image18611.png"/><Relationship Id="rId324" Type="http://schemas.openxmlformats.org/officeDocument/2006/relationships/customXml" Target="../ink/ink5351.xml"/><Relationship Id="rId366" Type="http://schemas.openxmlformats.org/officeDocument/2006/relationships/customXml" Target="../ink/ink5372.xml"/><Relationship Id="rId170" Type="http://schemas.openxmlformats.org/officeDocument/2006/relationships/customXml" Target="../ink/ink5274.xml"/><Relationship Id="rId226" Type="http://schemas.openxmlformats.org/officeDocument/2006/relationships/customXml" Target="../ink/ink5302.xml"/><Relationship Id="rId433" Type="http://schemas.openxmlformats.org/officeDocument/2006/relationships/image" Target="../media/image19980.png"/><Relationship Id="rId268" Type="http://schemas.openxmlformats.org/officeDocument/2006/relationships/customXml" Target="../ink/ink5323.xml"/><Relationship Id="rId32" Type="http://schemas.openxmlformats.org/officeDocument/2006/relationships/customXml" Target="../ink/ink5205.xml"/><Relationship Id="rId74" Type="http://schemas.openxmlformats.org/officeDocument/2006/relationships/customXml" Target="../ink/ink5226.xml"/><Relationship Id="rId128" Type="http://schemas.openxmlformats.org/officeDocument/2006/relationships/customXml" Target="../ink/ink5253.xml"/><Relationship Id="rId335" Type="http://schemas.openxmlformats.org/officeDocument/2006/relationships/image" Target="../media/image19490.png"/><Relationship Id="rId377" Type="http://schemas.openxmlformats.org/officeDocument/2006/relationships/image" Target="../media/image19700.png"/><Relationship Id="rId5" Type="http://schemas.openxmlformats.org/officeDocument/2006/relationships/image" Target="../media/image17840.png"/><Relationship Id="rId181" Type="http://schemas.openxmlformats.org/officeDocument/2006/relationships/image" Target="../media/image18720.png"/><Relationship Id="rId237" Type="http://schemas.openxmlformats.org/officeDocument/2006/relationships/image" Target="../media/image19000.png"/><Relationship Id="rId402" Type="http://schemas.openxmlformats.org/officeDocument/2006/relationships/customXml" Target="../ink/ink5390.xml"/><Relationship Id="rId279" Type="http://schemas.openxmlformats.org/officeDocument/2006/relationships/image" Target="../media/image19211.png"/><Relationship Id="rId444" Type="http://schemas.openxmlformats.org/officeDocument/2006/relationships/customXml" Target="../ink/ink5411.xml"/><Relationship Id="rId43" Type="http://schemas.openxmlformats.org/officeDocument/2006/relationships/image" Target="../media/image18030.png"/><Relationship Id="rId139" Type="http://schemas.openxmlformats.org/officeDocument/2006/relationships/image" Target="../media/image18511.png"/><Relationship Id="rId290" Type="http://schemas.openxmlformats.org/officeDocument/2006/relationships/customXml" Target="../ink/ink5334.xml"/><Relationship Id="rId304" Type="http://schemas.openxmlformats.org/officeDocument/2006/relationships/customXml" Target="../ink/ink5341.xml"/><Relationship Id="rId346" Type="http://schemas.openxmlformats.org/officeDocument/2006/relationships/customXml" Target="../ink/ink5362.xml"/><Relationship Id="rId388" Type="http://schemas.openxmlformats.org/officeDocument/2006/relationships/customXml" Target="../ink/ink5383.xml"/><Relationship Id="rId85" Type="http://schemas.openxmlformats.org/officeDocument/2006/relationships/image" Target="../media/image18240.png"/><Relationship Id="rId150" Type="http://schemas.openxmlformats.org/officeDocument/2006/relationships/customXml" Target="../ink/ink5264.xml"/><Relationship Id="rId192" Type="http://schemas.openxmlformats.org/officeDocument/2006/relationships/customXml" Target="../ink/ink5285.xml"/><Relationship Id="rId206" Type="http://schemas.openxmlformats.org/officeDocument/2006/relationships/customXml" Target="../ink/ink5292.xml"/><Relationship Id="rId413" Type="http://schemas.openxmlformats.org/officeDocument/2006/relationships/image" Target="../media/image19880.png"/><Relationship Id="rId248" Type="http://schemas.openxmlformats.org/officeDocument/2006/relationships/customXml" Target="../ink/ink5313.xml"/><Relationship Id="rId455" Type="http://schemas.openxmlformats.org/officeDocument/2006/relationships/image" Target="../media/image20090.png"/><Relationship Id="rId12" Type="http://schemas.openxmlformats.org/officeDocument/2006/relationships/customXml" Target="../ink/ink5195.xml"/><Relationship Id="rId108" Type="http://schemas.openxmlformats.org/officeDocument/2006/relationships/customXml" Target="../ink/ink5243.xml"/><Relationship Id="rId315" Type="http://schemas.openxmlformats.org/officeDocument/2006/relationships/image" Target="../media/image19390.png"/><Relationship Id="rId357" Type="http://schemas.openxmlformats.org/officeDocument/2006/relationships/image" Target="../media/image19600.png"/><Relationship Id="rId54" Type="http://schemas.openxmlformats.org/officeDocument/2006/relationships/customXml" Target="../ink/ink5216.xml"/><Relationship Id="rId96" Type="http://schemas.openxmlformats.org/officeDocument/2006/relationships/customXml" Target="../ink/ink5237.xml"/><Relationship Id="rId161" Type="http://schemas.openxmlformats.org/officeDocument/2006/relationships/image" Target="../media/image18620.png"/><Relationship Id="rId217" Type="http://schemas.openxmlformats.org/officeDocument/2006/relationships/image" Target="../media/image18900.png"/><Relationship Id="rId399" Type="http://schemas.openxmlformats.org/officeDocument/2006/relationships/image" Target="../media/image19811.png"/><Relationship Id="rId259" Type="http://schemas.openxmlformats.org/officeDocument/2006/relationships/image" Target="../media/image19111.png"/><Relationship Id="rId424" Type="http://schemas.openxmlformats.org/officeDocument/2006/relationships/customXml" Target="../ink/ink5401.xml"/><Relationship Id="rId23" Type="http://schemas.openxmlformats.org/officeDocument/2006/relationships/image" Target="../media/image17930.png"/><Relationship Id="rId119" Type="http://schemas.openxmlformats.org/officeDocument/2006/relationships/image" Target="../media/image18411.png"/><Relationship Id="rId270" Type="http://schemas.openxmlformats.org/officeDocument/2006/relationships/customXml" Target="../ink/ink5324.xml"/><Relationship Id="rId326" Type="http://schemas.openxmlformats.org/officeDocument/2006/relationships/customXml" Target="../ink/ink5352.xml"/><Relationship Id="rId65" Type="http://schemas.openxmlformats.org/officeDocument/2006/relationships/image" Target="../media/image18140.png"/><Relationship Id="rId130" Type="http://schemas.openxmlformats.org/officeDocument/2006/relationships/customXml" Target="../ink/ink5254.xml"/><Relationship Id="rId368" Type="http://schemas.openxmlformats.org/officeDocument/2006/relationships/customXml" Target="../ink/ink5373.xml"/><Relationship Id="rId172" Type="http://schemas.openxmlformats.org/officeDocument/2006/relationships/customXml" Target="../ink/ink5275.xml"/><Relationship Id="rId228" Type="http://schemas.openxmlformats.org/officeDocument/2006/relationships/customXml" Target="../ink/ink5303.xml"/><Relationship Id="rId435" Type="http://schemas.openxmlformats.org/officeDocument/2006/relationships/image" Target="../media/image19990.png"/><Relationship Id="rId281" Type="http://schemas.openxmlformats.org/officeDocument/2006/relationships/image" Target="../media/image19220.png"/><Relationship Id="rId337" Type="http://schemas.openxmlformats.org/officeDocument/2006/relationships/image" Target="../media/image19500.png"/><Relationship Id="rId34" Type="http://schemas.openxmlformats.org/officeDocument/2006/relationships/customXml" Target="../ink/ink5206.xml"/><Relationship Id="rId76" Type="http://schemas.openxmlformats.org/officeDocument/2006/relationships/customXml" Target="../ink/ink5227.xml"/><Relationship Id="rId141" Type="http://schemas.openxmlformats.org/officeDocument/2006/relationships/image" Target="../media/image18520.png"/><Relationship Id="rId379" Type="http://schemas.openxmlformats.org/officeDocument/2006/relationships/image" Target="../media/image19711.png"/><Relationship Id="rId7" Type="http://schemas.openxmlformats.org/officeDocument/2006/relationships/image" Target="../media/image17850.png"/><Relationship Id="rId183" Type="http://schemas.openxmlformats.org/officeDocument/2006/relationships/image" Target="../media/image18730.png"/><Relationship Id="rId239" Type="http://schemas.openxmlformats.org/officeDocument/2006/relationships/image" Target="../media/image19011.png"/><Relationship Id="rId390" Type="http://schemas.openxmlformats.org/officeDocument/2006/relationships/customXml" Target="../ink/ink5384.xml"/><Relationship Id="rId404" Type="http://schemas.openxmlformats.org/officeDocument/2006/relationships/customXml" Target="../ink/ink5391.xml"/><Relationship Id="rId446" Type="http://schemas.openxmlformats.org/officeDocument/2006/relationships/customXml" Target="../ink/ink5412.xml"/><Relationship Id="rId250" Type="http://schemas.openxmlformats.org/officeDocument/2006/relationships/customXml" Target="../ink/ink5314.xml"/><Relationship Id="rId292" Type="http://schemas.openxmlformats.org/officeDocument/2006/relationships/customXml" Target="../ink/ink5335.xml"/><Relationship Id="rId306" Type="http://schemas.openxmlformats.org/officeDocument/2006/relationships/customXml" Target="../ink/ink5342.xml"/><Relationship Id="rId45" Type="http://schemas.openxmlformats.org/officeDocument/2006/relationships/image" Target="../media/image18040.png"/><Relationship Id="rId87" Type="http://schemas.openxmlformats.org/officeDocument/2006/relationships/image" Target="../media/image18250.png"/><Relationship Id="rId110" Type="http://schemas.openxmlformats.org/officeDocument/2006/relationships/customXml" Target="../ink/ink5244.xml"/><Relationship Id="rId348" Type="http://schemas.openxmlformats.org/officeDocument/2006/relationships/customXml" Target="../ink/ink5363.xml"/><Relationship Id="rId152" Type="http://schemas.openxmlformats.org/officeDocument/2006/relationships/customXml" Target="../ink/ink5265.xml"/><Relationship Id="rId194" Type="http://schemas.openxmlformats.org/officeDocument/2006/relationships/customXml" Target="../ink/ink5286.xml"/><Relationship Id="rId208" Type="http://schemas.openxmlformats.org/officeDocument/2006/relationships/customXml" Target="../ink/ink5293.xml"/><Relationship Id="rId415" Type="http://schemas.openxmlformats.org/officeDocument/2006/relationships/image" Target="../media/image19890.png"/><Relationship Id="rId457" Type="http://schemas.openxmlformats.org/officeDocument/2006/relationships/image" Target="../media/image20101.png"/><Relationship Id="rId261" Type="http://schemas.openxmlformats.org/officeDocument/2006/relationships/image" Target="../media/image19120.png"/><Relationship Id="rId14" Type="http://schemas.openxmlformats.org/officeDocument/2006/relationships/customXml" Target="../ink/ink5196.xml"/><Relationship Id="rId56" Type="http://schemas.openxmlformats.org/officeDocument/2006/relationships/customXml" Target="../ink/ink5217.xml"/><Relationship Id="rId317" Type="http://schemas.openxmlformats.org/officeDocument/2006/relationships/image" Target="../media/image19400.png"/><Relationship Id="rId359" Type="http://schemas.openxmlformats.org/officeDocument/2006/relationships/image" Target="../media/image19611.png"/><Relationship Id="rId98" Type="http://schemas.openxmlformats.org/officeDocument/2006/relationships/customXml" Target="../ink/ink5238.xml"/><Relationship Id="rId121" Type="http://schemas.openxmlformats.org/officeDocument/2006/relationships/image" Target="../media/image18420.png"/><Relationship Id="rId163" Type="http://schemas.openxmlformats.org/officeDocument/2006/relationships/image" Target="../media/image18630.png"/><Relationship Id="rId219" Type="http://schemas.openxmlformats.org/officeDocument/2006/relationships/image" Target="../media/image18911.png"/><Relationship Id="rId370" Type="http://schemas.openxmlformats.org/officeDocument/2006/relationships/customXml" Target="../ink/ink5374.xml"/><Relationship Id="rId426" Type="http://schemas.openxmlformats.org/officeDocument/2006/relationships/customXml" Target="../ink/ink5402.xml"/><Relationship Id="rId230" Type="http://schemas.openxmlformats.org/officeDocument/2006/relationships/customXml" Target="../ink/ink5304.xml"/><Relationship Id="rId25" Type="http://schemas.openxmlformats.org/officeDocument/2006/relationships/image" Target="../media/image17940.png"/><Relationship Id="rId67" Type="http://schemas.openxmlformats.org/officeDocument/2006/relationships/image" Target="../media/image18150.png"/><Relationship Id="rId272" Type="http://schemas.openxmlformats.org/officeDocument/2006/relationships/customXml" Target="../ink/ink5325.xml"/><Relationship Id="rId328" Type="http://schemas.openxmlformats.org/officeDocument/2006/relationships/customXml" Target="../ink/ink5353.xml"/><Relationship Id="rId132" Type="http://schemas.openxmlformats.org/officeDocument/2006/relationships/customXml" Target="../ink/ink5255.xml"/><Relationship Id="rId174" Type="http://schemas.openxmlformats.org/officeDocument/2006/relationships/customXml" Target="../ink/ink5276.xml"/><Relationship Id="rId381" Type="http://schemas.openxmlformats.org/officeDocument/2006/relationships/image" Target="../media/image19720.png"/><Relationship Id="rId241" Type="http://schemas.openxmlformats.org/officeDocument/2006/relationships/image" Target="../media/image19020.png"/><Relationship Id="rId437" Type="http://schemas.openxmlformats.org/officeDocument/2006/relationships/image" Target="../media/image20000.png"/><Relationship Id="rId36" Type="http://schemas.openxmlformats.org/officeDocument/2006/relationships/customXml" Target="../ink/ink5207.xml"/><Relationship Id="rId283" Type="http://schemas.openxmlformats.org/officeDocument/2006/relationships/image" Target="../media/image19230.png"/><Relationship Id="rId339" Type="http://schemas.openxmlformats.org/officeDocument/2006/relationships/image" Target="../media/image19511.png"/><Relationship Id="rId78" Type="http://schemas.openxmlformats.org/officeDocument/2006/relationships/customXml" Target="../ink/ink5228.xml"/><Relationship Id="rId101" Type="http://schemas.openxmlformats.org/officeDocument/2006/relationships/image" Target="../media/image18320.png"/><Relationship Id="rId143" Type="http://schemas.openxmlformats.org/officeDocument/2006/relationships/image" Target="../media/image18530.png"/><Relationship Id="rId185" Type="http://schemas.openxmlformats.org/officeDocument/2006/relationships/image" Target="../media/image18740.png"/><Relationship Id="rId350" Type="http://schemas.openxmlformats.org/officeDocument/2006/relationships/customXml" Target="../ink/ink5364.xml"/><Relationship Id="rId406" Type="http://schemas.openxmlformats.org/officeDocument/2006/relationships/customXml" Target="../ink/ink5392.xml"/><Relationship Id="rId9" Type="http://schemas.openxmlformats.org/officeDocument/2006/relationships/image" Target="../media/image17860.png"/><Relationship Id="rId210" Type="http://schemas.openxmlformats.org/officeDocument/2006/relationships/customXml" Target="../ink/ink5294.xml"/><Relationship Id="rId392" Type="http://schemas.openxmlformats.org/officeDocument/2006/relationships/customXml" Target="../ink/ink5385.xml"/><Relationship Id="rId448" Type="http://schemas.openxmlformats.org/officeDocument/2006/relationships/customXml" Target="../ink/ink5413.xml"/><Relationship Id="rId252" Type="http://schemas.openxmlformats.org/officeDocument/2006/relationships/customXml" Target="../ink/ink5315.xml"/><Relationship Id="rId294" Type="http://schemas.openxmlformats.org/officeDocument/2006/relationships/customXml" Target="../ink/ink5336.xml"/><Relationship Id="rId308" Type="http://schemas.openxmlformats.org/officeDocument/2006/relationships/customXml" Target="../ink/ink5343.xml"/><Relationship Id="rId47" Type="http://schemas.openxmlformats.org/officeDocument/2006/relationships/image" Target="../media/image18050.png"/><Relationship Id="rId89" Type="http://schemas.openxmlformats.org/officeDocument/2006/relationships/image" Target="../media/image18260.png"/><Relationship Id="rId112" Type="http://schemas.openxmlformats.org/officeDocument/2006/relationships/customXml" Target="../ink/ink5245.xml"/><Relationship Id="rId154" Type="http://schemas.openxmlformats.org/officeDocument/2006/relationships/customXml" Target="../ink/ink5266.xml"/><Relationship Id="rId361" Type="http://schemas.openxmlformats.org/officeDocument/2006/relationships/image" Target="../media/image19620.png"/><Relationship Id="rId196" Type="http://schemas.openxmlformats.org/officeDocument/2006/relationships/customXml" Target="../ink/ink5287.xml"/><Relationship Id="rId417" Type="http://schemas.openxmlformats.org/officeDocument/2006/relationships/image" Target="../media/image19900.png"/><Relationship Id="rId459" Type="http://schemas.openxmlformats.org/officeDocument/2006/relationships/image" Target="../media/image20111.png"/><Relationship Id="rId16" Type="http://schemas.openxmlformats.org/officeDocument/2006/relationships/customXml" Target="../ink/ink5197.xml"/><Relationship Id="rId221" Type="http://schemas.openxmlformats.org/officeDocument/2006/relationships/image" Target="../media/image18920.png"/><Relationship Id="rId263" Type="http://schemas.openxmlformats.org/officeDocument/2006/relationships/image" Target="../media/image19130.png"/><Relationship Id="rId319" Type="http://schemas.openxmlformats.org/officeDocument/2006/relationships/image" Target="../media/image19411.png"/><Relationship Id="rId58" Type="http://schemas.openxmlformats.org/officeDocument/2006/relationships/customXml" Target="../ink/ink5218.xml"/><Relationship Id="rId123" Type="http://schemas.openxmlformats.org/officeDocument/2006/relationships/image" Target="../media/image18430.png"/><Relationship Id="rId330" Type="http://schemas.openxmlformats.org/officeDocument/2006/relationships/customXml" Target="../ink/ink5354.xml"/><Relationship Id="rId165" Type="http://schemas.openxmlformats.org/officeDocument/2006/relationships/image" Target="../media/image18640.png"/><Relationship Id="rId372" Type="http://schemas.openxmlformats.org/officeDocument/2006/relationships/customXml" Target="../ink/ink5375.xml"/><Relationship Id="rId428" Type="http://schemas.openxmlformats.org/officeDocument/2006/relationships/customXml" Target="../ink/ink5403.xml"/><Relationship Id="rId232" Type="http://schemas.openxmlformats.org/officeDocument/2006/relationships/customXml" Target="../ink/ink5305.xml"/><Relationship Id="rId274" Type="http://schemas.openxmlformats.org/officeDocument/2006/relationships/customXml" Target="../ink/ink5326.xml"/><Relationship Id="rId27" Type="http://schemas.openxmlformats.org/officeDocument/2006/relationships/image" Target="../media/image17950.png"/><Relationship Id="rId69" Type="http://schemas.openxmlformats.org/officeDocument/2006/relationships/image" Target="../media/image18160.png"/><Relationship Id="rId134" Type="http://schemas.openxmlformats.org/officeDocument/2006/relationships/customXml" Target="../ink/ink5256.xml"/><Relationship Id="rId80" Type="http://schemas.openxmlformats.org/officeDocument/2006/relationships/customXml" Target="../ink/ink5229.xml"/><Relationship Id="rId176" Type="http://schemas.openxmlformats.org/officeDocument/2006/relationships/customXml" Target="../ink/ink5277.xml"/><Relationship Id="rId341" Type="http://schemas.openxmlformats.org/officeDocument/2006/relationships/image" Target="../media/image19520.png"/><Relationship Id="rId383" Type="http://schemas.openxmlformats.org/officeDocument/2006/relationships/image" Target="../media/image19730.png"/><Relationship Id="rId439" Type="http://schemas.openxmlformats.org/officeDocument/2006/relationships/image" Target="../media/image20011.png"/><Relationship Id="rId201" Type="http://schemas.openxmlformats.org/officeDocument/2006/relationships/image" Target="../media/image18820.png"/><Relationship Id="rId243" Type="http://schemas.openxmlformats.org/officeDocument/2006/relationships/image" Target="../media/image19030.png"/><Relationship Id="rId285" Type="http://schemas.openxmlformats.org/officeDocument/2006/relationships/image" Target="../media/image19240.png"/><Relationship Id="rId450" Type="http://schemas.openxmlformats.org/officeDocument/2006/relationships/customXml" Target="../ink/ink5414.xml"/><Relationship Id="rId38" Type="http://schemas.openxmlformats.org/officeDocument/2006/relationships/customXml" Target="../ink/ink5208.xml"/><Relationship Id="rId103" Type="http://schemas.openxmlformats.org/officeDocument/2006/relationships/image" Target="../media/image18330.png"/><Relationship Id="rId310" Type="http://schemas.openxmlformats.org/officeDocument/2006/relationships/customXml" Target="../ink/ink5344.xml"/><Relationship Id="rId91" Type="http://schemas.openxmlformats.org/officeDocument/2006/relationships/image" Target="../media/image18270.png"/><Relationship Id="rId145" Type="http://schemas.openxmlformats.org/officeDocument/2006/relationships/image" Target="../media/image18540.png"/><Relationship Id="rId187" Type="http://schemas.openxmlformats.org/officeDocument/2006/relationships/image" Target="../media/image18750.png"/><Relationship Id="rId352" Type="http://schemas.openxmlformats.org/officeDocument/2006/relationships/customXml" Target="../ink/ink5365.xml"/><Relationship Id="rId394" Type="http://schemas.openxmlformats.org/officeDocument/2006/relationships/customXml" Target="../ink/ink5386.xml"/><Relationship Id="rId408" Type="http://schemas.openxmlformats.org/officeDocument/2006/relationships/customXml" Target="../ink/ink5393.xml"/><Relationship Id="rId212" Type="http://schemas.openxmlformats.org/officeDocument/2006/relationships/customXml" Target="../ink/ink5295.xml"/><Relationship Id="rId254" Type="http://schemas.openxmlformats.org/officeDocument/2006/relationships/customXml" Target="../ink/ink5316.xml"/><Relationship Id="rId49" Type="http://schemas.openxmlformats.org/officeDocument/2006/relationships/image" Target="../media/image18060.png"/><Relationship Id="rId114" Type="http://schemas.openxmlformats.org/officeDocument/2006/relationships/customXml" Target="../ink/ink5246.xml"/><Relationship Id="rId296" Type="http://schemas.openxmlformats.org/officeDocument/2006/relationships/customXml" Target="../ink/ink5337.xml"/><Relationship Id="rId461" Type="http://schemas.openxmlformats.org/officeDocument/2006/relationships/image" Target="../media/image20120.png"/><Relationship Id="rId60" Type="http://schemas.openxmlformats.org/officeDocument/2006/relationships/customXml" Target="../ink/ink5219.xml"/><Relationship Id="rId156" Type="http://schemas.openxmlformats.org/officeDocument/2006/relationships/customXml" Target="../ink/ink5267.xml"/><Relationship Id="rId198" Type="http://schemas.openxmlformats.org/officeDocument/2006/relationships/customXml" Target="../ink/ink5288.xml"/><Relationship Id="rId321" Type="http://schemas.openxmlformats.org/officeDocument/2006/relationships/image" Target="../media/image19420.png"/><Relationship Id="rId363" Type="http://schemas.openxmlformats.org/officeDocument/2006/relationships/image" Target="../media/image19630.png"/><Relationship Id="rId419" Type="http://schemas.openxmlformats.org/officeDocument/2006/relationships/image" Target="../media/image19911.png"/><Relationship Id="rId223" Type="http://schemas.openxmlformats.org/officeDocument/2006/relationships/image" Target="../media/image18930.png"/><Relationship Id="rId430" Type="http://schemas.openxmlformats.org/officeDocument/2006/relationships/customXml" Target="../ink/ink5404.xml"/><Relationship Id="rId18" Type="http://schemas.openxmlformats.org/officeDocument/2006/relationships/customXml" Target="../ink/ink5198.xml"/><Relationship Id="rId265" Type="http://schemas.openxmlformats.org/officeDocument/2006/relationships/image" Target="../media/image19140.png"/><Relationship Id="rId125" Type="http://schemas.openxmlformats.org/officeDocument/2006/relationships/image" Target="../media/image18440.png"/><Relationship Id="rId167" Type="http://schemas.openxmlformats.org/officeDocument/2006/relationships/image" Target="../media/image18650.png"/><Relationship Id="rId332" Type="http://schemas.openxmlformats.org/officeDocument/2006/relationships/customXml" Target="../ink/ink5355.xml"/><Relationship Id="rId374" Type="http://schemas.openxmlformats.org/officeDocument/2006/relationships/customXml" Target="../ink/ink5376.xml"/><Relationship Id="rId71" Type="http://schemas.openxmlformats.org/officeDocument/2006/relationships/image" Target="../media/image18170.png"/><Relationship Id="rId234" Type="http://schemas.openxmlformats.org/officeDocument/2006/relationships/customXml" Target="../ink/ink5306.xml"/><Relationship Id="rId2" Type="http://schemas.openxmlformats.org/officeDocument/2006/relationships/customXml" Target="../ink/ink5190.xml"/><Relationship Id="rId29" Type="http://schemas.openxmlformats.org/officeDocument/2006/relationships/image" Target="../media/image17960.png"/><Relationship Id="rId276" Type="http://schemas.openxmlformats.org/officeDocument/2006/relationships/customXml" Target="../ink/ink5327.xml"/><Relationship Id="rId441" Type="http://schemas.openxmlformats.org/officeDocument/2006/relationships/image" Target="../media/image20020.png"/><Relationship Id="rId40" Type="http://schemas.openxmlformats.org/officeDocument/2006/relationships/customXml" Target="../ink/ink5209.xml"/><Relationship Id="rId136" Type="http://schemas.openxmlformats.org/officeDocument/2006/relationships/customXml" Target="../ink/ink5257.xml"/><Relationship Id="rId178" Type="http://schemas.openxmlformats.org/officeDocument/2006/relationships/customXml" Target="../ink/ink5278.xml"/><Relationship Id="rId301" Type="http://schemas.openxmlformats.org/officeDocument/2006/relationships/image" Target="../media/image19320.png"/><Relationship Id="rId343" Type="http://schemas.openxmlformats.org/officeDocument/2006/relationships/image" Target="../media/image19530.png"/><Relationship Id="rId61" Type="http://schemas.openxmlformats.org/officeDocument/2006/relationships/image" Target="../media/image18120.png"/><Relationship Id="rId82" Type="http://schemas.openxmlformats.org/officeDocument/2006/relationships/customXml" Target="../ink/ink5230.xml"/><Relationship Id="rId199" Type="http://schemas.openxmlformats.org/officeDocument/2006/relationships/image" Target="../media/image18811.png"/><Relationship Id="rId203" Type="http://schemas.openxmlformats.org/officeDocument/2006/relationships/image" Target="../media/image18830.png"/><Relationship Id="rId385" Type="http://schemas.openxmlformats.org/officeDocument/2006/relationships/image" Target="../media/image19740.png"/><Relationship Id="rId19" Type="http://schemas.openxmlformats.org/officeDocument/2006/relationships/image" Target="../media/image17911.png"/><Relationship Id="rId224" Type="http://schemas.openxmlformats.org/officeDocument/2006/relationships/customXml" Target="../ink/ink5301.xml"/><Relationship Id="rId245" Type="http://schemas.openxmlformats.org/officeDocument/2006/relationships/image" Target="../media/image19040.png"/><Relationship Id="rId266" Type="http://schemas.openxmlformats.org/officeDocument/2006/relationships/customXml" Target="../ink/ink5322.xml"/><Relationship Id="rId287" Type="http://schemas.openxmlformats.org/officeDocument/2006/relationships/image" Target="../media/image19250.png"/><Relationship Id="rId410" Type="http://schemas.openxmlformats.org/officeDocument/2006/relationships/customXml" Target="../ink/ink5394.xml"/><Relationship Id="rId431" Type="http://schemas.openxmlformats.org/officeDocument/2006/relationships/image" Target="../media/image19970.png"/><Relationship Id="rId452" Type="http://schemas.openxmlformats.org/officeDocument/2006/relationships/customXml" Target="../ink/ink5415.xml"/><Relationship Id="rId30" Type="http://schemas.openxmlformats.org/officeDocument/2006/relationships/customXml" Target="../ink/ink5204.xml"/><Relationship Id="rId105" Type="http://schemas.openxmlformats.org/officeDocument/2006/relationships/image" Target="../media/image18340.png"/><Relationship Id="rId126" Type="http://schemas.openxmlformats.org/officeDocument/2006/relationships/customXml" Target="../ink/ink5252.xml"/><Relationship Id="rId147" Type="http://schemas.openxmlformats.org/officeDocument/2006/relationships/image" Target="../media/image18550.png"/><Relationship Id="rId168" Type="http://schemas.openxmlformats.org/officeDocument/2006/relationships/customXml" Target="../ink/ink5273.xml"/><Relationship Id="rId312" Type="http://schemas.openxmlformats.org/officeDocument/2006/relationships/customXml" Target="../ink/ink5345.xml"/><Relationship Id="rId333" Type="http://schemas.openxmlformats.org/officeDocument/2006/relationships/image" Target="../media/image19480.png"/><Relationship Id="rId354" Type="http://schemas.openxmlformats.org/officeDocument/2006/relationships/customXml" Target="../ink/ink5366.xml"/><Relationship Id="rId51" Type="http://schemas.openxmlformats.org/officeDocument/2006/relationships/image" Target="../media/image18070.png"/><Relationship Id="rId72" Type="http://schemas.openxmlformats.org/officeDocument/2006/relationships/customXml" Target="../ink/ink5225.xml"/><Relationship Id="rId93" Type="http://schemas.openxmlformats.org/officeDocument/2006/relationships/image" Target="../media/image18280.png"/><Relationship Id="rId189" Type="http://schemas.openxmlformats.org/officeDocument/2006/relationships/image" Target="../media/image18760.png"/><Relationship Id="rId375" Type="http://schemas.openxmlformats.org/officeDocument/2006/relationships/image" Target="../media/image19690.png"/><Relationship Id="rId396" Type="http://schemas.openxmlformats.org/officeDocument/2006/relationships/customXml" Target="../ink/ink5387.xml"/><Relationship Id="rId3" Type="http://schemas.openxmlformats.org/officeDocument/2006/relationships/image" Target="../media/image17830.png"/><Relationship Id="rId214" Type="http://schemas.openxmlformats.org/officeDocument/2006/relationships/customXml" Target="../ink/ink5296.xml"/><Relationship Id="rId235" Type="http://schemas.openxmlformats.org/officeDocument/2006/relationships/image" Target="../media/image18990.png"/><Relationship Id="rId256" Type="http://schemas.openxmlformats.org/officeDocument/2006/relationships/customXml" Target="../ink/ink5317.xml"/><Relationship Id="rId277" Type="http://schemas.openxmlformats.org/officeDocument/2006/relationships/image" Target="../media/image19200.png"/><Relationship Id="rId298" Type="http://schemas.openxmlformats.org/officeDocument/2006/relationships/customXml" Target="../ink/ink5338.xml"/><Relationship Id="rId400" Type="http://schemas.openxmlformats.org/officeDocument/2006/relationships/customXml" Target="../ink/ink5389.xml"/><Relationship Id="rId421" Type="http://schemas.openxmlformats.org/officeDocument/2006/relationships/image" Target="../media/image19920.png"/><Relationship Id="rId442" Type="http://schemas.openxmlformats.org/officeDocument/2006/relationships/customXml" Target="../ink/ink5410.xml"/><Relationship Id="rId463" Type="http://schemas.openxmlformats.org/officeDocument/2006/relationships/image" Target="../media/image20130.png"/><Relationship Id="rId116" Type="http://schemas.openxmlformats.org/officeDocument/2006/relationships/customXml" Target="../ink/ink5247.xml"/><Relationship Id="rId137" Type="http://schemas.openxmlformats.org/officeDocument/2006/relationships/image" Target="../media/image18500.png"/><Relationship Id="rId158" Type="http://schemas.openxmlformats.org/officeDocument/2006/relationships/customXml" Target="../ink/ink5268.xml"/><Relationship Id="rId302" Type="http://schemas.openxmlformats.org/officeDocument/2006/relationships/customXml" Target="../ink/ink5340.xml"/><Relationship Id="rId323" Type="http://schemas.openxmlformats.org/officeDocument/2006/relationships/image" Target="../media/image19430.png"/><Relationship Id="rId344" Type="http://schemas.openxmlformats.org/officeDocument/2006/relationships/customXml" Target="../ink/ink5361.xml"/><Relationship Id="rId20" Type="http://schemas.openxmlformats.org/officeDocument/2006/relationships/customXml" Target="../ink/ink5199.xml"/><Relationship Id="rId41" Type="http://schemas.openxmlformats.org/officeDocument/2006/relationships/image" Target="../media/image18020.png"/><Relationship Id="rId62" Type="http://schemas.openxmlformats.org/officeDocument/2006/relationships/customXml" Target="../ink/ink5220.xml"/><Relationship Id="rId83" Type="http://schemas.openxmlformats.org/officeDocument/2006/relationships/image" Target="../media/image18230.png"/><Relationship Id="rId179" Type="http://schemas.openxmlformats.org/officeDocument/2006/relationships/image" Target="../media/image18711.png"/><Relationship Id="rId365" Type="http://schemas.openxmlformats.org/officeDocument/2006/relationships/image" Target="../media/image19640.png"/><Relationship Id="rId386" Type="http://schemas.openxmlformats.org/officeDocument/2006/relationships/customXml" Target="../ink/ink5382.xml"/><Relationship Id="rId190" Type="http://schemas.openxmlformats.org/officeDocument/2006/relationships/customXml" Target="../ink/ink5284.xml"/><Relationship Id="rId204" Type="http://schemas.openxmlformats.org/officeDocument/2006/relationships/customXml" Target="../ink/ink5291.xml"/><Relationship Id="rId225" Type="http://schemas.openxmlformats.org/officeDocument/2006/relationships/image" Target="../media/image18940.png"/><Relationship Id="rId246" Type="http://schemas.openxmlformats.org/officeDocument/2006/relationships/customXml" Target="../ink/ink5312.xml"/><Relationship Id="rId267" Type="http://schemas.openxmlformats.org/officeDocument/2006/relationships/image" Target="../media/image19150.png"/><Relationship Id="rId288" Type="http://schemas.openxmlformats.org/officeDocument/2006/relationships/customXml" Target="../ink/ink5333.xml"/><Relationship Id="rId411" Type="http://schemas.openxmlformats.org/officeDocument/2006/relationships/image" Target="../media/image19870.png"/><Relationship Id="rId432" Type="http://schemas.openxmlformats.org/officeDocument/2006/relationships/customXml" Target="../ink/ink5405.xml"/><Relationship Id="rId453" Type="http://schemas.openxmlformats.org/officeDocument/2006/relationships/image" Target="../media/image20080.png"/><Relationship Id="rId106" Type="http://schemas.openxmlformats.org/officeDocument/2006/relationships/customXml" Target="../ink/ink5242.xml"/><Relationship Id="rId127" Type="http://schemas.openxmlformats.org/officeDocument/2006/relationships/image" Target="../media/image18450.png"/><Relationship Id="rId313" Type="http://schemas.openxmlformats.org/officeDocument/2006/relationships/image" Target="../media/image19380.png"/><Relationship Id="rId10" Type="http://schemas.openxmlformats.org/officeDocument/2006/relationships/customXml" Target="../ink/ink5194.xml"/><Relationship Id="rId31" Type="http://schemas.openxmlformats.org/officeDocument/2006/relationships/image" Target="../media/image17970.png"/><Relationship Id="rId52" Type="http://schemas.openxmlformats.org/officeDocument/2006/relationships/customXml" Target="../ink/ink5215.xml"/><Relationship Id="rId73" Type="http://schemas.openxmlformats.org/officeDocument/2006/relationships/image" Target="../media/image18180.png"/><Relationship Id="rId94" Type="http://schemas.openxmlformats.org/officeDocument/2006/relationships/customXml" Target="../ink/ink5236.xml"/><Relationship Id="rId148" Type="http://schemas.openxmlformats.org/officeDocument/2006/relationships/customXml" Target="../ink/ink5263.xml"/><Relationship Id="rId169" Type="http://schemas.openxmlformats.org/officeDocument/2006/relationships/image" Target="../media/image18660.png"/><Relationship Id="rId334" Type="http://schemas.openxmlformats.org/officeDocument/2006/relationships/customXml" Target="../ink/ink5356.xml"/><Relationship Id="rId355" Type="http://schemas.openxmlformats.org/officeDocument/2006/relationships/image" Target="../media/image19590.png"/><Relationship Id="rId376" Type="http://schemas.openxmlformats.org/officeDocument/2006/relationships/customXml" Target="../ink/ink5377.xml"/><Relationship Id="rId397" Type="http://schemas.openxmlformats.org/officeDocument/2006/relationships/image" Target="../media/image19800.png"/><Relationship Id="rId4" Type="http://schemas.openxmlformats.org/officeDocument/2006/relationships/customXml" Target="../ink/ink5191.xml"/><Relationship Id="rId180" Type="http://schemas.openxmlformats.org/officeDocument/2006/relationships/customXml" Target="../ink/ink5279.xml"/><Relationship Id="rId215" Type="http://schemas.openxmlformats.org/officeDocument/2006/relationships/image" Target="../media/image18890.png"/><Relationship Id="rId236" Type="http://schemas.openxmlformats.org/officeDocument/2006/relationships/customXml" Target="../ink/ink5307.xml"/><Relationship Id="rId257" Type="http://schemas.openxmlformats.org/officeDocument/2006/relationships/image" Target="../media/image19101.png"/><Relationship Id="rId278" Type="http://schemas.openxmlformats.org/officeDocument/2006/relationships/customXml" Target="../ink/ink5328.xml"/><Relationship Id="rId401" Type="http://schemas.openxmlformats.org/officeDocument/2006/relationships/image" Target="../media/image19820.png"/><Relationship Id="rId422" Type="http://schemas.openxmlformats.org/officeDocument/2006/relationships/customXml" Target="../ink/ink5400.xml"/><Relationship Id="rId443" Type="http://schemas.openxmlformats.org/officeDocument/2006/relationships/image" Target="../media/image20030.png"/><Relationship Id="rId464" Type="http://schemas.openxmlformats.org/officeDocument/2006/relationships/customXml" Target="../ink/ink5421.xml"/><Relationship Id="rId303" Type="http://schemas.openxmlformats.org/officeDocument/2006/relationships/image" Target="../media/image19330.png"/><Relationship Id="rId42" Type="http://schemas.openxmlformats.org/officeDocument/2006/relationships/customXml" Target="../ink/ink5210.xml"/><Relationship Id="rId84" Type="http://schemas.openxmlformats.org/officeDocument/2006/relationships/customXml" Target="../ink/ink5231.xml"/><Relationship Id="rId138" Type="http://schemas.openxmlformats.org/officeDocument/2006/relationships/customXml" Target="../ink/ink5258.xml"/><Relationship Id="rId345" Type="http://schemas.openxmlformats.org/officeDocument/2006/relationships/image" Target="../media/image19540.png"/><Relationship Id="rId387" Type="http://schemas.openxmlformats.org/officeDocument/2006/relationships/image" Target="../media/image19750.png"/><Relationship Id="rId191" Type="http://schemas.openxmlformats.org/officeDocument/2006/relationships/image" Target="../media/image18770.png"/><Relationship Id="rId205" Type="http://schemas.openxmlformats.org/officeDocument/2006/relationships/image" Target="../media/image18840.png"/><Relationship Id="rId247" Type="http://schemas.openxmlformats.org/officeDocument/2006/relationships/image" Target="../media/image19050.png"/><Relationship Id="rId412" Type="http://schemas.openxmlformats.org/officeDocument/2006/relationships/customXml" Target="../ink/ink5395.xml"/><Relationship Id="rId107" Type="http://schemas.openxmlformats.org/officeDocument/2006/relationships/image" Target="../media/image18350.png"/><Relationship Id="rId289" Type="http://schemas.openxmlformats.org/officeDocument/2006/relationships/image" Target="../media/image19260.png"/><Relationship Id="rId454" Type="http://schemas.openxmlformats.org/officeDocument/2006/relationships/customXml" Target="../ink/ink5416.xml"/><Relationship Id="rId11" Type="http://schemas.openxmlformats.org/officeDocument/2006/relationships/image" Target="../media/image17870.png"/><Relationship Id="rId53" Type="http://schemas.openxmlformats.org/officeDocument/2006/relationships/image" Target="../media/image18080.png"/><Relationship Id="rId149" Type="http://schemas.openxmlformats.org/officeDocument/2006/relationships/image" Target="../media/image18560.png"/><Relationship Id="rId314" Type="http://schemas.openxmlformats.org/officeDocument/2006/relationships/customXml" Target="../ink/ink5346.xml"/><Relationship Id="rId356" Type="http://schemas.openxmlformats.org/officeDocument/2006/relationships/customXml" Target="../ink/ink5367.xml"/><Relationship Id="rId398" Type="http://schemas.openxmlformats.org/officeDocument/2006/relationships/customXml" Target="../ink/ink5388.xml"/><Relationship Id="rId95" Type="http://schemas.openxmlformats.org/officeDocument/2006/relationships/image" Target="../media/image18290.png"/><Relationship Id="rId160" Type="http://schemas.openxmlformats.org/officeDocument/2006/relationships/customXml" Target="../ink/ink5269.xml"/><Relationship Id="rId216" Type="http://schemas.openxmlformats.org/officeDocument/2006/relationships/customXml" Target="../ink/ink5297.xml"/><Relationship Id="rId423" Type="http://schemas.openxmlformats.org/officeDocument/2006/relationships/image" Target="../media/image19930.png"/><Relationship Id="rId258" Type="http://schemas.openxmlformats.org/officeDocument/2006/relationships/customXml" Target="../ink/ink5318.xml"/><Relationship Id="rId465" Type="http://schemas.openxmlformats.org/officeDocument/2006/relationships/image" Target="../media/image20140.png"/><Relationship Id="rId22" Type="http://schemas.openxmlformats.org/officeDocument/2006/relationships/customXml" Target="../ink/ink5200.xml"/><Relationship Id="rId64" Type="http://schemas.openxmlformats.org/officeDocument/2006/relationships/customXml" Target="../ink/ink5221.xml"/><Relationship Id="rId118" Type="http://schemas.openxmlformats.org/officeDocument/2006/relationships/customXml" Target="../ink/ink5248.xml"/><Relationship Id="rId325" Type="http://schemas.openxmlformats.org/officeDocument/2006/relationships/image" Target="../media/image19440.png"/><Relationship Id="rId367" Type="http://schemas.openxmlformats.org/officeDocument/2006/relationships/image" Target="../media/image19650.png"/><Relationship Id="rId171" Type="http://schemas.openxmlformats.org/officeDocument/2006/relationships/image" Target="../media/image18670.png"/><Relationship Id="rId227" Type="http://schemas.openxmlformats.org/officeDocument/2006/relationships/image" Target="../media/image18950.png"/><Relationship Id="rId269" Type="http://schemas.openxmlformats.org/officeDocument/2006/relationships/image" Target="../media/image19160.png"/><Relationship Id="rId434" Type="http://schemas.openxmlformats.org/officeDocument/2006/relationships/customXml" Target="../ink/ink5406.xml"/><Relationship Id="rId33" Type="http://schemas.openxmlformats.org/officeDocument/2006/relationships/image" Target="../media/image17980.png"/><Relationship Id="rId129" Type="http://schemas.openxmlformats.org/officeDocument/2006/relationships/image" Target="../media/image18460.png"/><Relationship Id="rId280" Type="http://schemas.openxmlformats.org/officeDocument/2006/relationships/customXml" Target="../ink/ink5329.xml"/><Relationship Id="rId336" Type="http://schemas.openxmlformats.org/officeDocument/2006/relationships/customXml" Target="../ink/ink5357.xml"/><Relationship Id="rId75" Type="http://schemas.openxmlformats.org/officeDocument/2006/relationships/image" Target="../media/image18190.png"/><Relationship Id="rId140" Type="http://schemas.openxmlformats.org/officeDocument/2006/relationships/customXml" Target="../ink/ink5259.xml"/><Relationship Id="rId182" Type="http://schemas.openxmlformats.org/officeDocument/2006/relationships/customXml" Target="../ink/ink5280.xml"/><Relationship Id="rId378" Type="http://schemas.openxmlformats.org/officeDocument/2006/relationships/customXml" Target="../ink/ink5378.xml"/><Relationship Id="rId403" Type="http://schemas.openxmlformats.org/officeDocument/2006/relationships/image" Target="../media/image19830.png"/><Relationship Id="rId6" Type="http://schemas.openxmlformats.org/officeDocument/2006/relationships/customXml" Target="../ink/ink5192.xml"/><Relationship Id="rId238" Type="http://schemas.openxmlformats.org/officeDocument/2006/relationships/customXml" Target="../ink/ink5308.xml"/><Relationship Id="rId445" Type="http://schemas.openxmlformats.org/officeDocument/2006/relationships/image" Target="../media/image20040.png"/><Relationship Id="rId291" Type="http://schemas.openxmlformats.org/officeDocument/2006/relationships/image" Target="../media/image19270.png"/><Relationship Id="rId305" Type="http://schemas.openxmlformats.org/officeDocument/2006/relationships/image" Target="../media/image19340.png"/><Relationship Id="rId347" Type="http://schemas.openxmlformats.org/officeDocument/2006/relationships/image" Target="../media/image19550.png"/><Relationship Id="rId44" Type="http://schemas.openxmlformats.org/officeDocument/2006/relationships/customXml" Target="../ink/ink5211.xml"/><Relationship Id="rId86" Type="http://schemas.openxmlformats.org/officeDocument/2006/relationships/customXml" Target="../ink/ink5232.xml"/><Relationship Id="rId151" Type="http://schemas.openxmlformats.org/officeDocument/2006/relationships/image" Target="../media/image18570.png"/><Relationship Id="rId389" Type="http://schemas.openxmlformats.org/officeDocument/2006/relationships/image" Target="../media/image19760.png"/><Relationship Id="rId193" Type="http://schemas.openxmlformats.org/officeDocument/2006/relationships/image" Target="../media/image18780.png"/><Relationship Id="rId207" Type="http://schemas.openxmlformats.org/officeDocument/2006/relationships/image" Target="../media/image18850.png"/><Relationship Id="rId249" Type="http://schemas.openxmlformats.org/officeDocument/2006/relationships/image" Target="../media/image19060.png"/><Relationship Id="rId414" Type="http://schemas.openxmlformats.org/officeDocument/2006/relationships/customXml" Target="../ink/ink5396.xml"/><Relationship Id="rId456" Type="http://schemas.openxmlformats.org/officeDocument/2006/relationships/customXml" Target="../ink/ink5417.xml"/><Relationship Id="rId13" Type="http://schemas.openxmlformats.org/officeDocument/2006/relationships/image" Target="../media/image17880.png"/><Relationship Id="rId109" Type="http://schemas.openxmlformats.org/officeDocument/2006/relationships/image" Target="../media/image18360.png"/><Relationship Id="rId260" Type="http://schemas.openxmlformats.org/officeDocument/2006/relationships/customXml" Target="../ink/ink5319.xml"/><Relationship Id="rId316" Type="http://schemas.openxmlformats.org/officeDocument/2006/relationships/customXml" Target="../ink/ink5347.xml"/><Relationship Id="rId55" Type="http://schemas.openxmlformats.org/officeDocument/2006/relationships/image" Target="../media/image18090.png"/><Relationship Id="rId97" Type="http://schemas.openxmlformats.org/officeDocument/2006/relationships/image" Target="../media/image18300.png"/><Relationship Id="rId120" Type="http://schemas.openxmlformats.org/officeDocument/2006/relationships/customXml" Target="../ink/ink5249.xml"/><Relationship Id="rId358" Type="http://schemas.openxmlformats.org/officeDocument/2006/relationships/customXml" Target="../ink/ink5368.xml"/><Relationship Id="rId162" Type="http://schemas.openxmlformats.org/officeDocument/2006/relationships/customXml" Target="../ink/ink5270.xml"/><Relationship Id="rId218" Type="http://schemas.openxmlformats.org/officeDocument/2006/relationships/customXml" Target="../ink/ink5298.xml"/><Relationship Id="rId425" Type="http://schemas.openxmlformats.org/officeDocument/2006/relationships/image" Target="../media/image19940.png"/><Relationship Id="rId271" Type="http://schemas.openxmlformats.org/officeDocument/2006/relationships/image" Target="../media/image19170.png"/><Relationship Id="rId24" Type="http://schemas.openxmlformats.org/officeDocument/2006/relationships/customXml" Target="../ink/ink5201.xml"/><Relationship Id="rId66" Type="http://schemas.openxmlformats.org/officeDocument/2006/relationships/customXml" Target="../ink/ink5222.xml"/><Relationship Id="rId131" Type="http://schemas.openxmlformats.org/officeDocument/2006/relationships/image" Target="../media/image18470.png"/><Relationship Id="rId327" Type="http://schemas.openxmlformats.org/officeDocument/2006/relationships/image" Target="../media/image19450.png"/><Relationship Id="rId369" Type="http://schemas.openxmlformats.org/officeDocument/2006/relationships/image" Target="../media/image19660.png"/><Relationship Id="rId173" Type="http://schemas.openxmlformats.org/officeDocument/2006/relationships/image" Target="../media/image18680.png"/><Relationship Id="rId229" Type="http://schemas.openxmlformats.org/officeDocument/2006/relationships/image" Target="../media/image18960.png"/><Relationship Id="rId380" Type="http://schemas.openxmlformats.org/officeDocument/2006/relationships/customXml" Target="../ink/ink5379.xml"/><Relationship Id="rId436" Type="http://schemas.openxmlformats.org/officeDocument/2006/relationships/customXml" Target="../ink/ink5407.xml"/><Relationship Id="rId240" Type="http://schemas.openxmlformats.org/officeDocument/2006/relationships/customXml" Target="../ink/ink5309.xml"/><Relationship Id="rId35" Type="http://schemas.openxmlformats.org/officeDocument/2006/relationships/image" Target="../media/image17990.png"/><Relationship Id="rId77" Type="http://schemas.openxmlformats.org/officeDocument/2006/relationships/image" Target="../media/image18200.png"/><Relationship Id="rId100" Type="http://schemas.openxmlformats.org/officeDocument/2006/relationships/customXml" Target="../ink/ink5239.xml"/><Relationship Id="rId282" Type="http://schemas.openxmlformats.org/officeDocument/2006/relationships/customXml" Target="../ink/ink5330.xml"/><Relationship Id="rId338" Type="http://schemas.openxmlformats.org/officeDocument/2006/relationships/customXml" Target="../ink/ink5358.xml"/><Relationship Id="rId8" Type="http://schemas.openxmlformats.org/officeDocument/2006/relationships/customXml" Target="../ink/ink5193.xml"/><Relationship Id="rId142" Type="http://schemas.openxmlformats.org/officeDocument/2006/relationships/customXml" Target="../ink/ink5260.xml"/><Relationship Id="rId184" Type="http://schemas.openxmlformats.org/officeDocument/2006/relationships/customXml" Target="../ink/ink5281.xml"/><Relationship Id="rId391" Type="http://schemas.openxmlformats.org/officeDocument/2006/relationships/image" Target="../media/image19770.png"/><Relationship Id="rId405" Type="http://schemas.openxmlformats.org/officeDocument/2006/relationships/image" Target="../media/image19840.png"/><Relationship Id="rId447" Type="http://schemas.openxmlformats.org/officeDocument/2006/relationships/image" Target="../media/image20050.png"/><Relationship Id="rId251" Type="http://schemas.openxmlformats.org/officeDocument/2006/relationships/image" Target="../media/image19070.png"/><Relationship Id="rId46" Type="http://schemas.openxmlformats.org/officeDocument/2006/relationships/customXml" Target="../ink/ink5212.xml"/><Relationship Id="rId293" Type="http://schemas.openxmlformats.org/officeDocument/2006/relationships/image" Target="../media/image19280.png"/><Relationship Id="rId307" Type="http://schemas.openxmlformats.org/officeDocument/2006/relationships/image" Target="../media/image19350.png"/><Relationship Id="rId349" Type="http://schemas.openxmlformats.org/officeDocument/2006/relationships/image" Target="../media/image19560.png"/><Relationship Id="rId88" Type="http://schemas.openxmlformats.org/officeDocument/2006/relationships/customXml" Target="../ink/ink5233.xml"/><Relationship Id="rId111" Type="http://schemas.openxmlformats.org/officeDocument/2006/relationships/image" Target="../media/image18370.png"/><Relationship Id="rId153" Type="http://schemas.openxmlformats.org/officeDocument/2006/relationships/image" Target="../media/image18580.png"/><Relationship Id="rId195" Type="http://schemas.openxmlformats.org/officeDocument/2006/relationships/image" Target="../media/image18790.png"/><Relationship Id="rId209" Type="http://schemas.openxmlformats.org/officeDocument/2006/relationships/image" Target="../media/image18860.png"/><Relationship Id="rId360" Type="http://schemas.openxmlformats.org/officeDocument/2006/relationships/customXml" Target="../ink/ink5369.xml"/><Relationship Id="rId416" Type="http://schemas.openxmlformats.org/officeDocument/2006/relationships/customXml" Target="../ink/ink5397.xml"/><Relationship Id="rId220" Type="http://schemas.openxmlformats.org/officeDocument/2006/relationships/customXml" Target="../ink/ink5299.xml"/><Relationship Id="rId458" Type="http://schemas.openxmlformats.org/officeDocument/2006/relationships/customXml" Target="../ink/ink5418.xml"/><Relationship Id="rId15" Type="http://schemas.openxmlformats.org/officeDocument/2006/relationships/image" Target="../media/image17890.png"/><Relationship Id="rId57" Type="http://schemas.openxmlformats.org/officeDocument/2006/relationships/image" Target="../media/image18101.png"/><Relationship Id="rId262" Type="http://schemas.openxmlformats.org/officeDocument/2006/relationships/customXml" Target="../ink/ink5320.xml"/><Relationship Id="rId318" Type="http://schemas.openxmlformats.org/officeDocument/2006/relationships/customXml" Target="../ink/ink5348.xml"/><Relationship Id="rId99" Type="http://schemas.openxmlformats.org/officeDocument/2006/relationships/image" Target="../media/image18311.png"/><Relationship Id="rId122" Type="http://schemas.openxmlformats.org/officeDocument/2006/relationships/customXml" Target="../ink/ink5250.xml"/><Relationship Id="rId164" Type="http://schemas.openxmlformats.org/officeDocument/2006/relationships/customXml" Target="../ink/ink5271.xml"/><Relationship Id="rId371" Type="http://schemas.openxmlformats.org/officeDocument/2006/relationships/image" Target="../media/image19670.png"/><Relationship Id="rId427" Type="http://schemas.openxmlformats.org/officeDocument/2006/relationships/image" Target="../media/image19950.png"/><Relationship Id="rId26" Type="http://schemas.openxmlformats.org/officeDocument/2006/relationships/customXml" Target="../ink/ink5202.xml"/><Relationship Id="rId231" Type="http://schemas.openxmlformats.org/officeDocument/2006/relationships/image" Target="../media/image18970.png"/><Relationship Id="rId273" Type="http://schemas.openxmlformats.org/officeDocument/2006/relationships/image" Target="../media/image19180.png"/><Relationship Id="rId329" Type="http://schemas.openxmlformats.org/officeDocument/2006/relationships/image" Target="../media/image19460.png"/><Relationship Id="rId68" Type="http://schemas.openxmlformats.org/officeDocument/2006/relationships/customXml" Target="../ink/ink5223.xml"/><Relationship Id="rId133" Type="http://schemas.openxmlformats.org/officeDocument/2006/relationships/image" Target="../media/image18480.png"/><Relationship Id="rId175" Type="http://schemas.openxmlformats.org/officeDocument/2006/relationships/image" Target="../media/image18690.png"/><Relationship Id="rId340" Type="http://schemas.openxmlformats.org/officeDocument/2006/relationships/customXml" Target="../ink/ink5359.xml"/><Relationship Id="rId200" Type="http://schemas.openxmlformats.org/officeDocument/2006/relationships/customXml" Target="../ink/ink5289.xml"/><Relationship Id="rId382" Type="http://schemas.openxmlformats.org/officeDocument/2006/relationships/customXml" Target="../ink/ink5380.xml"/><Relationship Id="rId438" Type="http://schemas.openxmlformats.org/officeDocument/2006/relationships/customXml" Target="../ink/ink5408.xml"/><Relationship Id="rId242" Type="http://schemas.openxmlformats.org/officeDocument/2006/relationships/customXml" Target="../ink/ink5310.xml"/><Relationship Id="rId284" Type="http://schemas.openxmlformats.org/officeDocument/2006/relationships/customXml" Target="../ink/ink5331.xml"/><Relationship Id="rId37" Type="http://schemas.openxmlformats.org/officeDocument/2006/relationships/image" Target="../media/image18000.png"/><Relationship Id="rId79" Type="http://schemas.openxmlformats.org/officeDocument/2006/relationships/image" Target="../media/image18211.png"/><Relationship Id="rId102" Type="http://schemas.openxmlformats.org/officeDocument/2006/relationships/customXml" Target="../ink/ink5240.xml"/><Relationship Id="rId144" Type="http://schemas.openxmlformats.org/officeDocument/2006/relationships/customXml" Target="../ink/ink5261.xml"/><Relationship Id="rId90" Type="http://schemas.openxmlformats.org/officeDocument/2006/relationships/customXml" Target="../ink/ink5234.xml"/><Relationship Id="rId186" Type="http://schemas.openxmlformats.org/officeDocument/2006/relationships/customXml" Target="../ink/ink5282.xml"/><Relationship Id="rId351" Type="http://schemas.openxmlformats.org/officeDocument/2006/relationships/image" Target="../media/image19570.png"/><Relationship Id="rId393" Type="http://schemas.openxmlformats.org/officeDocument/2006/relationships/image" Target="../media/image19780.png"/><Relationship Id="rId407" Type="http://schemas.openxmlformats.org/officeDocument/2006/relationships/image" Target="../media/image19850.png"/><Relationship Id="rId449" Type="http://schemas.openxmlformats.org/officeDocument/2006/relationships/image" Target="../media/image20060.png"/><Relationship Id="rId211" Type="http://schemas.openxmlformats.org/officeDocument/2006/relationships/image" Target="../media/image18870.png"/><Relationship Id="rId253" Type="http://schemas.openxmlformats.org/officeDocument/2006/relationships/image" Target="../media/image19080.png"/><Relationship Id="rId295" Type="http://schemas.openxmlformats.org/officeDocument/2006/relationships/image" Target="../media/image19290.png"/><Relationship Id="rId309" Type="http://schemas.openxmlformats.org/officeDocument/2006/relationships/image" Target="../media/image19360.png"/><Relationship Id="rId460" Type="http://schemas.openxmlformats.org/officeDocument/2006/relationships/customXml" Target="../ink/ink5419.xml"/><Relationship Id="rId48" Type="http://schemas.openxmlformats.org/officeDocument/2006/relationships/customXml" Target="../ink/ink5213.xml"/><Relationship Id="rId113" Type="http://schemas.openxmlformats.org/officeDocument/2006/relationships/image" Target="../media/image18380.png"/><Relationship Id="rId320" Type="http://schemas.openxmlformats.org/officeDocument/2006/relationships/customXml" Target="../ink/ink5349.xml"/><Relationship Id="rId155" Type="http://schemas.openxmlformats.org/officeDocument/2006/relationships/image" Target="../media/image18590.png"/><Relationship Id="rId197" Type="http://schemas.openxmlformats.org/officeDocument/2006/relationships/image" Target="../media/image18800.png"/><Relationship Id="rId362" Type="http://schemas.openxmlformats.org/officeDocument/2006/relationships/customXml" Target="../ink/ink5370.xml"/><Relationship Id="rId418" Type="http://schemas.openxmlformats.org/officeDocument/2006/relationships/customXml" Target="../ink/ink5398.xml"/><Relationship Id="rId222" Type="http://schemas.openxmlformats.org/officeDocument/2006/relationships/customXml" Target="../ink/ink5300.xml"/><Relationship Id="rId264" Type="http://schemas.openxmlformats.org/officeDocument/2006/relationships/customXml" Target="../ink/ink5321.xml"/><Relationship Id="rId17" Type="http://schemas.openxmlformats.org/officeDocument/2006/relationships/image" Target="../media/image17900.png"/><Relationship Id="rId59" Type="http://schemas.openxmlformats.org/officeDocument/2006/relationships/image" Target="../media/image18111.png"/><Relationship Id="rId124" Type="http://schemas.openxmlformats.org/officeDocument/2006/relationships/customXml" Target="../ink/ink5251.xml"/><Relationship Id="rId70" Type="http://schemas.openxmlformats.org/officeDocument/2006/relationships/customXml" Target="../ink/ink5224.xml"/><Relationship Id="rId166" Type="http://schemas.openxmlformats.org/officeDocument/2006/relationships/customXml" Target="../ink/ink5272.xml"/><Relationship Id="rId331" Type="http://schemas.openxmlformats.org/officeDocument/2006/relationships/image" Target="../media/image19470.png"/><Relationship Id="rId373" Type="http://schemas.openxmlformats.org/officeDocument/2006/relationships/image" Target="../media/image19680.png"/><Relationship Id="rId429" Type="http://schemas.openxmlformats.org/officeDocument/2006/relationships/image" Target="../media/image19960.png"/><Relationship Id="rId1" Type="http://schemas.openxmlformats.org/officeDocument/2006/relationships/slideLayout" Target="../slideLayouts/slideLayout3.xml"/><Relationship Id="rId233" Type="http://schemas.openxmlformats.org/officeDocument/2006/relationships/image" Target="../media/image18980.png"/><Relationship Id="rId440" Type="http://schemas.openxmlformats.org/officeDocument/2006/relationships/customXml" Target="../ink/ink5409.xml"/><Relationship Id="rId28" Type="http://schemas.openxmlformats.org/officeDocument/2006/relationships/customXml" Target="../ink/ink5203.xml"/><Relationship Id="rId275" Type="http://schemas.openxmlformats.org/officeDocument/2006/relationships/image" Target="../media/image19190.png"/><Relationship Id="rId300" Type="http://schemas.openxmlformats.org/officeDocument/2006/relationships/customXml" Target="../ink/ink5339.xml"/><Relationship Id="rId81" Type="http://schemas.openxmlformats.org/officeDocument/2006/relationships/image" Target="../media/image18220.png"/><Relationship Id="rId135" Type="http://schemas.openxmlformats.org/officeDocument/2006/relationships/image" Target="../media/image18490.png"/><Relationship Id="rId177" Type="http://schemas.openxmlformats.org/officeDocument/2006/relationships/image" Target="../media/image18700.png"/><Relationship Id="rId342" Type="http://schemas.openxmlformats.org/officeDocument/2006/relationships/customXml" Target="../ink/ink5360.xml"/><Relationship Id="rId384" Type="http://schemas.openxmlformats.org/officeDocument/2006/relationships/customXml" Target="../ink/ink5381.xml"/><Relationship Id="rId202" Type="http://schemas.openxmlformats.org/officeDocument/2006/relationships/customXml" Target="../ink/ink5290.xml"/><Relationship Id="rId244" Type="http://schemas.openxmlformats.org/officeDocument/2006/relationships/customXml" Target="../ink/ink5311.xml"/><Relationship Id="rId39" Type="http://schemas.openxmlformats.org/officeDocument/2006/relationships/image" Target="../media/image18011.png"/><Relationship Id="rId286" Type="http://schemas.openxmlformats.org/officeDocument/2006/relationships/customXml" Target="../ink/ink5332.xml"/><Relationship Id="rId451" Type="http://schemas.openxmlformats.org/officeDocument/2006/relationships/image" Target="../media/image20070.png"/><Relationship Id="rId50" Type="http://schemas.openxmlformats.org/officeDocument/2006/relationships/customXml" Target="../ink/ink5214.xml"/><Relationship Id="rId104" Type="http://schemas.openxmlformats.org/officeDocument/2006/relationships/customXml" Target="../ink/ink5241.xml"/><Relationship Id="rId146" Type="http://schemas.openxmlformats.org/officeDocument/2006/relationships/customXml" Target="../ink/ink5262.xml"/><Relationship Id="rId188" Type="http://schemas.openxmlformats.org/officeDocument/2006/relationships/customXml" Target="../ink/ink5283.xml"/><Relationship Id="rId311" Type="http://schemas.openxmlformats.org/officeDocument/2006/relationships/image" Target="../media/image19370.png"/><Relationship Id="rId353" Type="http://schemas.openxmlformats.org/officeDocument/2006/relationships/image" Target="../media/image19580.png"/><Relationship Id="rId395" Type="http://schemas.openxmlformats.org/officeDocument/2006/relationships/image" Target="../media/image19790.png"/><Relationship Id="rId409" Type="http://schemas.openxmlformats.org/officeDocument/2006/relationships/image" Target="../media/image19860.png"/><Relationship Id="rId92" Type="http://schemas.openxmlformats.org/officeDocument/2006/relationships/customXml" Target="../ink/ink5235.xml"/><Relationship Id="rId213" Type="http://schemas.openxmlformats.org/officeDocument/2006/relationships/image" Target="../media/image18880.png"/><Relationship Id="rId420" Type="http://schemas.openxmlformats.org/officeDocument/2006/relationships/customXml" Target="../ink/ink5399.xml"/><Relationship Id="rId255" Type="http://schemas.openxmlformats.org/officeDocument/2006/relationships/image" Target="../media/image19090.png"/><Relationship Id="rId297" Type="http://schemas.openxmlformats.org/officeDocument/2006/relationships/image" Target="../media/image19300.png"/><Relationship Id="rId462" Type="http://schemas.openxmlformats.org/officeDocument/2006/relationships/customXml" Target="../ink/ink5420.xml"/><Relationship Id="rId115" Type="http://schemas.openxmlformats.org/officeDocument/2006/relationships/image" Target="../media/image18390.png"/><Relationship Id="rId157" Type="http://schemas.openxmlformats.org/officeDocument/2006/relationships/image" Target="../media/image18600.png"/><Relationship Id="rId322" Type="http://schemas.openxmlformats.org/officeDocument/2006/relationships/customXml" Target="../ink/ink5350.xml"/><Relationship Id="rId364" Type="http://schemas.openxmlformats.org/officeDocument/2006/relationships/customXml" Target="../ink/ink5371.xml"/></Relationships>
</file>

<file path=ppt/slides/_rels/slide58.xml.rels><?xml version="1.0" encoding="UTF-8" standalone="yes"?>
<Relationships xmlns="http://schemas.openxmlformats.org/package/2006/relationships"><Relationship Id="rId2" Type="http://schemas.openxmlformats.org/officeDocument/2006/relationships/image" Target="../media/image126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262.png"/><Relationship Id="rId2" Type="http://schemas.openxmlformats.org/officeDocument/2006/relationships/image" Target="../media/image126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17" Type="http://schemas.openxmlformats.org/officeDocument/2006/relationships/image" Target="../media/image32110.png"/><Relationship Id="rId299" Type="http://schemas.openxmlformats.org/officeDocument/2006/relationships/image" Target="../media/image41210.png"/><Relationship Id="rId21" Type="http://schemas.openxmlformats.org/officeDocument/2006/relationships/image" Target="../media/image27310.png"/><Relationship Id="rId63" Type="http://schemas.openxmlformats.org/officeDocument/2006/relationships/image" Target="../media/image29410.png"/><Relationship Id="rId159" Type="http://schemas.openxmlformats.org/officeDocument/2006/relationships/image" Target="../media/image34210.png"/><Relationship Id="rId324" Type="http://schemas.openxmlformats.org/officeDocument/2006/relationships/customXml" Target="../ink/ink934.xml"/><Relationship Id="rId366" Type="http://schemas.openxmlformats.org/officeDocument/2006/relationships/customXml" Target="../ink/ink955.xml"/><Relationship Id="rId170" Type="http://schemas.openxmlformats.org/officeDocument/2006/relationships/customXml" Target="../ink/ink857.xml"/><Relationship Id="rId226" Type="http://schemas.openxmlformats.org/officeDocument/2006/relationships/customXml" Target="../ink/ink885.xml"/><Relationship Id="rId268" Type="http://schemas.openxmlformats.org/officeDocument/2006/relationships/customXml" Target="../ink/ink906.xml"/><Relationship Id="rId32" Type="http://schemas.openxmlformats.org/officeDocument/2006/relationships/customXml" Target="../ink/ink788.xml"/><Relationship Id="rId74" Type="http://schemas.openxmlformats.org/officeDocument/2006/relationships/customXml" Target="../ink/ink809.xml"/><Relationship Id="rId128" Type="http://schemas.openxmlformats.org/officeDocument/2006/relationships/customXml" Target="../ink/ink836.xml"/><Relationship Id="rId335" Type="http://schemas.openxmlformats.org/officeDocument/2006/relationships/image" Target="../media/image43010.png"/><Relationship Id="rId377" Type="http://schemas.openxmlformats.org/officeDocument/2006/relationships/image" Target="../media/image45110.png"/><Relationship Id="rId5" Type="http://schemas.openxmlformats.org/officeDocument/2006/relationships/image" Target="../media/image26510.png"/><Relationship Id="rId181" Type="http://schemas.openxmlformats.org/officeDocument/2006/relationships/image" Target="../media/image35310.png"/><Relationship Id="rId237" Type="http://schemas.openxmlformats.org/officeDocument/2006/relationships/image" Target="../media/image38110.png"/><Relationship Id="rId279" Type="http://schemas.openxmlformats.org/officeDocument/2006/relationships/image" Target="../media/image40210.png"/><Relationship Id="rId43" Type="http://schemas.openxmlformats.org/officeDocument/2006/relationships/image" Target="../media/image28410.png"/><Relationship Id="rId139" Type="http://schemas.openxmlformats.org/officeDocument/2006/relationships/image" Target="../media/image33210.png"/><Relationship Id="rId290" Type="http://schemas.openxmlformats.org/officeDocument/2006/relationships/customXml" Target="../ink/ink917.xml"/><Relationship Id="rId304" Type="http://schemas.openxmlformats.org/officeDocument/2006/relationships/customXml" Target="../ink/ink924.xml"/><Relationship Id="rId346" Type="http://schemas.openxmlformats.org/officeDocument/2006/relationships/customXml" Target="../ink/ink945.xml"/><Relationship Id="rId388" Type="http://schemas.openxmlformats.org/officeDocument/2006/relationships/customXml" Target="../ink/ink966.xml"/><Relationship Id="rId85" Type="http://schemas.openxmlformats.org/officeDocument/2006/relationships/image" Target="../media/image30510.png"/><Relationship Id="rId150" Type="http://schemas.openxmlformats.org/officeDocument/2006/relationships/customXml" Target="../ink/ink847.xml"/><Relationship Id="rId192" Type="http://schemas.openxmlformats.org/officeDocument/2006/relationships/customXml" Target="../ink/ink868.xml"/><Relationship Id="rId206" Type="http://schemas.openxmlformats.org/officeDocument/2006/relationships/customXml" Target="../ink/ink875.xml"/><Relationship Id="rId248" Type="http://schemas.openxmlformats.org/officeDocument/2006/relationships/customXml" Target="../ink/ink896.xml"/><Relationship Id="rId12" Type="http://schemas.openxmlformats.org/officeDocument/2006/relationships/customXml" Target="../ink/ink778.xml"/><Relationship Id="rId108" Type="http://schemas.openxmlformats.org/officeDocument/2006/relationships/customXml" Target="../ink/ink826.xml"/><Relationship Id="rId315" Type="http://schemas.openxmlformats.org/officeDocument/2006/relationships/image" Target="../media/image42010.png"/><Relationship Id="rId357" Type="http://schemas.openxmlformats.org/officeDocument/2006/relationships/image" Target="../media/image44110.png"/><Relationship Id="rId54" Type="http://schemas.openxmlformats.org/officeDocument/2006/relationships/customXml" Target="../ink/ink799.xml"/><Relationship Id="rId96" Type="http://schemas.openxmlformats.org/officeDocument/2006/relationships/customXml" Target="../ink/ink820.xml"/><Relationship Id="rId161" Type="http://schemas.openxmlformats.org/officeDocument/2006/relationships/image" Target="../media/image34310.png"/><Relationship Id="rId217" Type="http://schemas.openxmlformats.org/officeDocument/2006/relationships/image" Target="../media/image37110.png"/><Relationship Id="rId259" Type="http://schemas.openxmlformats.org/officeDocument/2006/relationships/image" Target="../media/image39210.png"/><Relationship Id="rId23" Type="http://schemas.openxmlformats.org/officeDocument/2006/relationships/image" Target="../media/image27410.png"/><Relationship Id="rId119" Type="http://schemas.openxmlformats.org/officeDocument/2006/relationships/image" Target="../media/image32210.png"/><Relationship Id="rId270" Type="http://schemas.openxmlformats.org/officeDocument/2006/relationships/customXml" Target="../ink/ink907.xml"/><Relationship Id="rId326" Type="http://schemas.openxmlformats.org/officeDocument/2006/relationships/customXml" Target="../ink/ink935.xml"/><Relationship Id="rId65" Type="http://schemas.openxmlformats.org/officeDocument/2006/relationships/image" Target="../media/image29510.png"/><Relationship Id="rId130" Type="http://schemas.openxmlformats.org/officeDocument/2006/relationships/customXml" Target="../ink/ink837.xml"/><Relationship Id="rId368" Type="http://schemas.openxmlformats.org/officeDocument/2006/relationships/customXml" Target="../ink/ink956.xml"/><Relationship Id="rId172" Type="http://schemas.openxmlformats.org/officeDocument/2006/relationships/customXml" Target="../ink/ink858.xml"/><Relationship Id="rId228" Type="http://schemas.openxmlformats.org/officeDocument/2006/relationships/customXml" Target="../ink/ink886.xml"/><Relationship Id="rId281" Type="http://schemas.openxmlformats.org/officeDocument/2006/relationships/image" Target="../media/image40310.png"/><Relationship Id="rId337" Type="http://schemas.openxmlformats.org/officeDocument/2006/relationships/image" Target="../media/image43110.png"/><Relationship Id="rId34" Type="http://schemas.openxmlformats.org/officeDocument/2006/relationships/customXml" Target="../ink/ink789.xml"/><Relationship Id="rId76" Type="http://schemas.openxmlformats.org/officeDocument/2006/relationships/customXml" Target="../ink/ink810.xml"/><Relationship Id="rId141" Type="http://schemas.openxmlformats.org/officeDocument/2006/relationships/image" Target="../media/image33310.png"/><Relationship Id="rId379" Type="http://schemas.openxmlformats.org/officeDocument/2006/relationships/image" Target="../media/image45210.png"/><Relationship Id="rId7" Type="http://schemas.openxmlformats.org/officeDocument/2006/relationships/image" Target="../media/image26610.png"/><Relationship Id="rId183" Type="http://schemas.openxmlformats.org/officeDocument/2006/relationships/image" Target="../media/image35410.png"/><Relationship Id="rId239" Type="http://schemas.openxmlformats.org/officeDocument/2006/relationships/image" Target="../media/image38210.png"/><Relationship Id="rId390" Type="http://schemas.openxmlformats.org/officeDocument/2006/relationships/customXml" Target="../ink/ink967.xml"/><Relationship Id="rId250" Type="http://schemas.openxmlformats.org/officeDocument/2006/relationships/customXml" Target="../ink/ink897.xml"/><Relationship Id="rId292" Type="http://schemas.openxmlformats.org/officeDocument/2006/relationships/customXml" Target="../ink/ink918.xml"/><Relationship Id="rId306" Type="http://schemas.openxmlformats.org/officeDocument/2006/relationships/customXml" Target="../ink/ink925.xml"/><Relationship Id="rId45" Type="http://schemas.openxmlformats.org/officeDocument/2006/relationships/image" Target="../media/image28510.png"/><Relationship Id="rId87" Type="http://schemas.openxmlformats.org/officeDocument/2006/relationships/image" Target="../media/image30610.png"/><Relationship Id="rId110" Type="http://schemas.openxmlformats.org/officeDocument/2006/relationships/customXml" Target="../ink/ink827.xml"/><Relationship Id="rId348" Type="http://schemas.openxmlformats.org/officeDocument/2006/relationships/customXml" Target="../ink/ink946.xml"/><Relationship Id="rId152" Type="http://schemas.openxmlformats.org/officeDocument/2006/relationships/customXml" Target="../ink/ink848.xml"/><Relationship Id="rId194" Type="http://schemas.openxmlformats.org/officeDocument/2006/relationships/customXml" Target="../ink/ink869.xml"/><Relationship Id="rId208" Type="http://schemas.openxmlformats.org/officeDocument/2006/relationships/customXml" Target="../ink/ink876.xml"/><Relationship Id="rId261" Type="http://schemas.openxmlformats.org/officeDocument/2006/relationships/image" Target="../media/image39310.png"/><Relationship Id="rId14" Type="http://schemas.openxmlformats.org/officeDocument/2006/relationships/customXml" Target="../ink/ink779.xml"/><Relationship Id="rId56" Type="http://schemas.openxmlformats.org/officeDocument/2006/relationships/customXml" Target="../ink/ink800.xml"/><Relationship Id="rId317" Type="http://schemas.openxmlformats.org/officeDocument/2006/relationships/image" Target="../media/image42110.png"/><Relationship Id="rId359" Type="http://schemas.openxmlformats.org/officeDocument/2006/relationships/image" Target="../media/image44210.png"/><Relationship Id="rId98" Type="http://schemas.openxmlformats.org/officeDocument/2006/relationships/customXml" Target="../ink/ink821.xml"/><Relationship Id="rId121" Type="http://schemas.openxmlformats.org/officeDocument/2006/relationships/image" Target="../media/image32310.png"/><Relationship Id="rId163" Type="http://schemas.openxmlformats.org/officeDocument/2006/relationships/image" Target="../media/image34410.png"/><Relationship Id="rId219" Type="http://schemas.openxmlformats.org/officeDocument/2006/relationships/image" Target="../media/image37210.png"/><Relationship Id="rId370" Type="http://schemas.openxmlformats.org/officeDocument/2006/relationships/customXml" Target="../ink/ink957.xml"/><Relationship Id="rId230" Type="http://schemas.openxmlformats.org/officeDocument/2006/relationships/customXml" Target="../ink/ink887.xml"/><Relationship Id="rId25" Type="http://schemas.openxmlformats.org/officeDocument/2006/relationships/image" Target="../media/image27510.png"/><Relationship Id="rId67" Type="http://schemas.openxmlformats.org/officeDocument/2006/relationships/image" Target="../media/image29610.png"/><Relationship Id="rId272" Type="http://schemas.openxmlformats.org/officeDocument/2006/relationships/customXml" Target="../ink/ink908.xml"/><Relationship Id="rId328" Type="http://schemas.openxmlformats.org/officeDocument/2006/relationships/customXml" Target="../ink/ink936.xml"/><Relationship Id="rId132" Type="http://schemas.openxmlformats.org/officeDocument/2006/relationships/customXml" Target="../ink/ink838.xml"/><Relationship Id="rId174" Type="http://schemas.openxmlformats.org/officeDocument/2006/relationships/customXml" Target="../ink/ink859.xml"/><Relationship Id="rId381" Type="http://schemas.openxmlformats.org/officeDocument/2006/relationships/image" Target="../media/image45310.png"/><Relationship Id="rId241" Type="http://schemas.openxmlformats.org/officeDocument/2006/relationships/image" Target="../media/image38310.png"/><Relationship Id="rId36" Type="http://schemas.openxmlformats.org/officeDocument/2006/relationships/customXml" Target="../ink/ink790.xml"/><Relationship Id="rId283" Type="http://schemas.openxmlformats.org/officeDocument/2006/relationships/image" Target="../media/image40410.png"/><Relationship Id="rId339" Type="http://schemas.openxmlformats.org/officeDocument/2006/relationships/image" Target="../media/image43210.png"/><Relationship Id="rId78" Type="http://schemas.openxmlformats.org/officeDocument/2006/relationships/customXml" Target="../ink/ink811.xml"/><Relationship Id="rId101" Type="http://schemas.openxmlformats.org/officeDocument/2006/relationships/image" Target="../media/image31310.png"/><Relationship Id="rId143" Type="http://schemas.openxmlformats.org/officeDocument/2006/relationships/image" Target="../media/image33410.png"/><Relationship Id="rId185" Type="http://schemas.openxmlformats.org/officeDocument/2006/relationships/image" Target="../media/image35510.png"/><Relationship Id="rId350" Type="http://schemas.openxmlformats.org/officeDocument/2006/relationships/customXml" Target="../ink/ink947.xml"/><Relationship Id="rId9" Type="http://schemas.openxmlformats.org/officeDocument/2006/relationships/image" Target="../media/image26710.png"/><Relationship Id="rId210" Type="http://schemas.openxmlformats.org/officeDocument/2006/relationships/customXml" Target="../ink/ink877.xml"/><Relationship Id="rId252" Type="http://schemas.openxmlformats.org/officeDocument/2006/relationships/customXml" Target="../ink/ink898.xml"/><Relationship Id="rId294" Type="http://schemas.openxmlformats.org/officeDocument/2006/relationships/customXml" Target="../ink/ink919.xml"/><Relationship Id="rId308" Type="http://schemas.openxmlformats.org/officeDocument/2006/relationships/customXml" Target="../ink/ink926.xml"/><Relationship Id="rId47" Type="http://schemas.openxmlformats.org/officeDocument/2006/relationships/image" Target="../media/image28610.png"/><Relationship Id="rId89" Type="http://schemas.openxmlformats.org/officeDocument/2006/relationships/image" Target="../media/image30710.png"/><Relationship Id="rId112" Type="http://schemas.openxmlformats.org/officeDocument/2006/relationships/customXml" Target="../ink/ink828.xml"/><Relationship Id="rId154" Type="http://schemas.openxmlformats.org/officeDocument/2006/relationships/customXml" Target="../ink/ink849.xml"/><Relationship Id="rId361" Type="http://schemas.openxmlformats.org/officeDocument/2006/relationships/image" Target="../media/image44310.png"/><Relationship Id="rId196" Type="http://schemas.openxmlformats.org/officeDocument/2006/relationships/customXml" Target="../ink/ink870.xml"/><Relationship Id="rId200" Type="http://schemas.openxmlformats.org/officeDocument/2006/relationships/customXml" Target="../ink/ink872.xml"/><Relationship Id="rId382" Type="http://schemas.openxmlformats.org/officeDocument/2006/relationships/customXml" Target="../ink/ink963.xml"/><Relationship Id="rId16" Type="http://schemas.openxmlformats.org/officeDocument/2006/relationships/customXml" Target="../ink/ink780.xml"/><Relationship Id="rId221" Type="http://schemas.openxmlformats.org/officeDocument/2006/relationships/image" Target="../media/image37310.png"/><Relationship Id="rId242" Type="http://schemas.openxmlformats.org/officeDocument/2006/relationships/customXml" Target="../ink/ink893.xml"/><Relationship Id="rId263" Type="http://schemas.openxmlformats.org/officeDocument/2006/relationships/image" Target="../media/image39410.png"/><Relationship Id="rId284" Type="http://schemas.openxmlformats.org/officeDocument/2006/relationships/customXml" Target="../ink/ink914.xml"/><Relationship Id="rId319" Type="http://schemas.openxmlformats.org/officeDocument/2006/relationships/image" Target="../media/image42210.png"/><Relationship Id="rId37" Type="http://schemas.openxmlformats.org/officeDocument/2006/relationships/image" Target="../media/image28110.png"/><Relationship Id="rId58" Type="http://schemas.openxmlformats.org/officeDocument/2006/relationships/customXml" Target="../ink/ink801.xml"/><Relationship Id="rId79" Type="http://schemas.openxmlformats.org/officeDocument/2006/relationships/image" Target="../media/image30210.png"/><Relationship Id="rId102" Type="http://schemas.openxmlformats.org/officeDocument/2006/relationships/customXml" Target="../ink/ink823.xml"/><Relationship Id="rId123" Type="http://schemas.openxmlformats.org/officeDocument/2006/relationships/image" Target="../media/image32410.png"/><Relationship Id="rId144" Type="http://schemas.openxmlformats.org/officeDocument/2006/relationships/customXml" Target="../ink/ink844.xml"/><Relationship Id="rId330" Type="http://schemas.openxmlformats.org/officeDocument/2006/relationships/customXml" Target="../ink/ink937.xml"/><Relationship Id="rId90" Type="http://schemas.openxmlformats.org/officeDocument/2006/relationships/customXml" Target="../ink/ink817.xml"/><Relationship Id="rId165" Type="http://schemas.openxmlformats.org/officeDocument/2006/relationships/image" Target="../media/image34510.png"/><Relationship Id="rId186" Type="http://schemas.openxmlformats.org/officeDocument/2006/relationships/customXml" Target="../ink/ink865.xml"/><Relationship Id="rId351" Type="http://schemas.openxmlformats.org/officeDocument/2006/relationships/image" Target="../media/image43810.png"/><Relationship Id="rId372" Type="http://schemas.openxmlformats.org/officeDocument/2006/relationships/customXml" Target="../ink/ink958.xml"/><Relationship Id="rId211" Type="http://schemas.openxmlformats.org/officeDocument/2006/relationships/image" Target="../media/image36810.png"/><Relationship Id="rId232" Type="http://schemas.openxmlformats.org/officeDocument/2006/relationships/customXml" Target="../ink/ink888.xml"/><Relationship Id="rId253" Type="http://schemas.openxmlformats.org/officeDocument/2006/relationships/image" Target="../media/image38910.png"/><Relationship Id="rId274" Type="http://schemas.openxmlformats.org/officeDocument/2006/relationships/customXml" Target="../ink/ink909.xml"/><Relationship Id="rId295" Type="http://schemas.openxmlformats.org/officeDocument/2006/relationships/image" Target="../media/image41010.png"/><Relationship Id="rId309" Type="http://schemas.openxmlformats.org/officeDocument/2006/relationships/image" Target="../media/image41710.png"/><Relationship Id="rId27" Type="http://schemas.openxmlformats.org/officeDocument/2006/relationships/image" Target="../media/image27610.png"/><Relationship Id="rId48" Type="http://schemas.openxmlformats.org/officeDocument/2006/relationships/customXml" Target="../ink/ink796.xml"/><Relationship Id="rId69" Type="http://schemas.openxmlformats.org/officeDocument/2006/relationships/image" Target="../media/image29710.png"/><Relationship Id="rId113" Type="http://schemas.openxmlformats.org/officeDocument/2006/relationships/image" Target="../media/image31910.png"/><Relationship Id="rId134" Type="http://schemas.openxmlformats.org/officeDocument/2006/relationships/customXml" Target="../ink/ink839.xml"/><Relationship Id="rId320" Type="http://schemas.openxmlformats.org/officeDocument/2006/relationships/customXml" Target="../ink/ink932.xml"/><Relationship Id="rId80" Type="http://schemas.openxmlformats.org/officeDocument/2006/relationships/customXml" Target="../ink/ink812.xml"/><Relationship Id="rId155" Type="http://schemas.openxmlformats.org/officeDocument/2006/relationships/image" Target="../media/image34010.png"/><Relationship Id="rId176" Type="http://schemas.openxmlformats.org/officeDocument/2006/relationships/customXml" Target="../ink/ink860.xml"/><Relationship Id="rId197" Type="http://schemas.openxmlformats.org/officeDocument/2006/relationships/image" Target="../media/image36110.png"/><Relationship Id="rId341" Type="http://schemas.openxmlformats.org/officeDocument/2006/relationships/image" Target="../media/image43310.png"/><Relationship Id="rId362" Type="http://schemas.openxmlformats.org/officeDocument/2006/relationships/customXml" Target="../ink/ink953.xml"/><Relationship Id="rId383" Type="http://schemas.openxmlformats.org/officeDocument/2006/relationships/image" Target="../media/image45410.png"/><Relationship Id="rId201" Type="http://schemas.openxmlformats.org/officeDocument/2006/relationships/image" Target="../media/image36310.png"/><Relationship Id="rId222" Type="http://schemas.openxmlformats.org/officeDocument/2006/relationships/customXml" Target="../ink/ink883.xml"/><Relationship Id="rId243" Type="http://schemas.openxmlformats.org/officeDocument/2006/relationships/image" Target="../media/image38410.png"/><Relationship Id="rId264" Type="http://schemas.openxmlformats.org/officeDocument/2006/relationships/customXml" Target="../ink/ink904.xml"/><Relationship Id="rId285" Type="http://schemas.openxmlformats.org/officeDocument/2006/relationships/image" Target="../media/image40510.png"/><Relationship Id="rId17" Type="http://schemas.openxmlformats.org/officeDocument/2006/relationships/image" Target="../media/image27110.png"/><Relationship Id="rId38" Type="http://schemas.openxmlformats.org/officeDocument/2006/relationships/customXml" Target="../ink/ink791.xml"/><Relationship Id="rId59" Type="http://schemas.openxmlformats.org/officeDocument/2006/relationships/image" Target="../media/image29210.png"/><Relationship Id="rId103" Type="http://schemas.openxmlformats.org/officeDocument/2006/relationships/image" Target="../media/image31410.png"/><Relationship Id="rId124" Type="http://schemas.openxmlformats.org/officeDocument/2006/relationships/customXml" Target="../ink/ink834.xml"/><Relationship Id="rId310" Type="http://schemas.openxmlformats.org/officeDocument/2006/relationships/customXml" Target="../ink/ink927.xml"/><Relationship Id="rId70" Type="http://schemas.openxmlformats.org/officeDocument/2006/relationships/customXml" Target="../ink/ink807.xml"/><Relationship Id="rId91" Type="http://schemas.openxmlformats.org/officeDocument/2006/relationships/image" Target="../media/image30810.png"/><Relationship Id="rId145" Type="http://schemas.openxmlformats.org/officeDocument/2006/relationships/image" Target="../media/image33510.png"/><Relationship Id="rId166" Type="http://schemas.openxmlformats.org/officeDocument/2006/relationships/customXml" Target="../ink/ink855.xml"/><Relationship Id="rId187" Type="http://schemas.openxmlformats.org/officeDocument/2006/relationships/image" Target="../media/image35610.png"/><Relationship Id="rId331" Type="http://schemas.openxmlformats.org/officeDocument/2006/relationships/image" Target="../media/image42810.png"/><Relationship Id="rId352" Type="http://schemas.openxmlformats.org/officeDocument/2006/relationships/customXml" Target="../ink/ink948.xml"/><Relationship Id="rId373" Type="http://schemas.openxmlformats.org/officeDocument/2006/relationships/image" Target="../media/image44910.png"/><Relationship Id="rId1" Type="http://schemas.openxmlformats.org/officeDocument/2006/relationships/slideLayout" Target="../slideLayouts/slideLayout3.xml"/><Relationship Id="rId212" Type="http://schemas.openxmlformats.org/officeDocument/2006/relationships/customXml" Target="../ink/ink878.xml"/><Relationship Id="rId233" Type="http://schemas.openxmlformats.org/officeDocument/2006/relationships/image" Target="../media/image37910.png"/><Relationship Id="rId254" Type="http://schemas.openxmlformats.org/officeDocument/2006/relationships/customXml" Target="../ink/ink899.xml"/><Relationship Id="rId28" Type="http://schemas.openxmlformats.org/officeDocument/2006/relationships/customXml" Target="../ink/ink786.xml"/><Relationship Id="rId49" Type="http://schemas.openxmlformats.org/officeDocument/2006/relationships/image" Target="../media/image28710.png"/><Relationship Id="rId114" Type="http://schemas.openxmlformats.org/officeDocument/2006/relationships/customXml" Target="../ink/ink829.xml"/><Relationship Id="rId275" Type="http://schemas.openxmlformats.org/officeDocument/2006/relationships/image" Target="../media/image40010.png"/><Relationship Id="rId296" Type="http://schemas.openxmlformats.org/officeDocument/2006/relationships/customXml" Target="../ink/ink920.xml"/><Relationship Id="rId300" Type="http://schemas.openxmlformats.org/officeDocument/2006/relationships/customXml" Target="../ink/ink922.xml"/><Relationship Id="rId60" Type="http://schemas.openxmlformats.org/officeDocument/2006/relationships/customXml" Target="../ink/ink802.xml"/><Relationship Id="rId81" Type="http://schemas.openxmlformats.org/officeDocument/2006/relationships/image" Target="../media/image30310.png"/><Relationship Id="rId135" Type="http://schemas.openxmlformats.org/officeDocument/2006/relationships/image" Target="../media/image33010.png"/><Relationship Id="rId156" Type="http://schemas.openxmlformats.org/officeDocument/2006/relationships/customXml" Target="../ink/ink850.xml"/><Relationship Id="rId177" Type="http://schemas.openxmlformats.org/officeDocument/2006/relationships/image" Target="../media/image35110.png"/><Relationship Id="rId198" Type="http://schemas.openxmlformats.org/officeDocument/2006/relationships/customXml" Target="../ink/ink871.xml"/><Relationship Id="rId321" Type="http://schemas.openxmlformats.org/officeDocument/2006/relationships/image" Target="../media/image42310.png"/><Relationship Id="rId342" Type="http://schemas.openxmlformats.org/officeDocument/2006/relationships/customXml" Target="../ink/ink943.xml"/><Relationship Id="rId363" Type="http://schemas.openxmlformats.org/officeDocument/2006/relationships/image" Target="../media/image44410.png"/><Relationship Id="rId384" Type="http://schemas.openxmlformats.org/officeDocument/2006/relationships/customXml" Target="../ink/ink964.xml"/><Relationship Id="rId202" Type="http://schemas.openxmlformats.org/officeDocument/2006/relationships/customXml" Target="../ink/ink873.xml"/><Relationship Id="rId223" Type="http://schemas.openxmlformats.org/officeDocument/2006/relationships/image" Target="../media/image37410.png"/><Relationship Id="rId244" Type="http://schemas.openxmlformats.org/officeDocument/2006/relationships/customXml" Target="../ink/ink894.xml"/><Relationship Id="rId18" Type="http://schemas.openxmlformats.org/officeDocument/2006/relationships/customXml" Target="../ink/ink781.xml"/><Relationship Id="rId39" Type="http://schemas.openxmlformats.org/officeDocument/2006/relationships/image" Target="../media/image28210.png"/><Relationship Id="rId265" Type="http://schemas.openxmlformats.org/officeDocument/2006/relationships/image" Target="../media/image39510.png"/><Relationship Id="rId286" Type="http://schemas.openxmlformats.org/officeDocument/2006/relationships/customXml" Target="../ink/ink915.xml"/><Relationship Id="rId50" Type="http://schemas.openxmlformats.org/officeDocument/2006/relationships/customXml" Target="../ink/ink797.xml"/><Relationship Id="rId104" Type="http://schemas.openxmlformats.org/officeDocument/2006/relationships/customXml" Target="../ink/ink824.xml"/><Relationship Id="rId125" Type="http://schemas.openxmlformats.org/officeDocument/2006/relationships/image" Target="../media/image32510.png"/><Relationship Id="rId146" Type="http://schemas.openxmlformats.org/officeDocument/2006/relationships/customXml" Target="../ink/ink845.xml"/><Relationship Id="rId167" Type="http://schemas.openxmlformats.org/officeDocument/2006/relationships/image" Target="../media/image34610.png"/><Relationship Id="rId188" Type="http://schemas.openxmlformats.org/officeDocument/2006/relationships/customXml" Target="../ink/ink866.xml"/><Relationship Id="rId311" Type="http://schemas.openxmlformats.org/officeDocument/2006/relationships/image" Target="../media/image41810.png"/><Relationship Id="rId332" Type="http://schemas.openxmlformats.org/officeDocument/2006/relationships/customXml" Target="../ink/ink938.xml"/><Relationship Id="rId353" Type="http://schemas.openxmlformats.org/officeDocument/2006/relationships/image" Target="../media/image43910.png"/><Relationship Id="rId374" Type="http://schemas.openxmlformats.org/officeDocument/2006/relationships/customXml" Target="../ink/ink959.xml"/><Relationship Id="rId71" Type="http://schemas.openxmlformats.org/officeDocument/2006/relationships/image" Target="../media/image29810.png"/><Relationship Id="rId92" Type="http://schemas.openxmlformats.org/officeDocument/2006/relationships/customXml" Target="../ink/ink818.xml"/><Relationship Id="rId213" Type="http://schemas.openxmlformats.org/officeDocument/2006/relationships/image" Target="../media/image36910.png"/><Relationship Id="rId234" Type="http://schemas.openxmlformats.org/officeDocument/2006/relationships/customXml" Target="../ink/ink889.xml"/><Relationship Id="rId2" Type="http://schemas.openxmlformats.org/officeDocument/2006/relationships/customXml" Target="../ink/ink773.xml"/><Relationship Id="rId29" Type="http://schemas.openxmlformats.org/officeDocument/2006/relationships/image" Target="../media/image27710.png"/><Relationship Id="rId255" Type="http://schemas.openxmlformats.org/officeDocument/2006/relationships/image" Target="../media/image39010.png"/><Relationship Id="rId276" Type="http://schemas.openxmlformats.org/officeDocument/2006/relationships/customXml" Target="../ink/ink910.xml"/><Relationship Id="rId297" Type="http://schemas.openxmlformats.org/officeDocument/2006/relationships/image" Target="../media/image41110.png"/><Relationship Id="rId40" Type="http://schemas.openxmlformats.org/officeDocument/2006/relationships/customXml" Target="../ink/ink792.xml"/><Relationship Id="rId115" Type="http://schemas.openxmlformats.org/officeDocument/2006/relationships/image" Target="../media/image32010.png"/><Relationship Id="rId136" Type="http://schemas.openxmlformats.org/officeDocument/2006/relationships/customXml" Target="../ink/ink840.xml"/><Relationship Id="rId157" Type="http://schemas.openxmlformats.org/officeDocument/2006/relationships/image" Target="../media/image34110.png"/><Relationship Id="rId178" Type="http://schemas.openxmlformats.org/officeDocument/2006/relationships/customXml" Target="../ink/ink861.xml"/><Relationship Id="rId301" Type="http://schemas.openxmlformats.org/officeDocument/2006/relationships/image" Target="../media/image41310.png"/><Relationship Id="rId322" Type="http://schemas.openxmlformats.org/officeDocument/2006/relationships/customXml" Target="../ink/ink933.xml"/><Relationship Id="rId343" Type="http://schemas.openxmlformats.org/officeDocument/2006/relationships/image" Target="../media/image43410.png"/><Relationship Id="rId364" Type="http://schemas.openxmlformats.org/officeDocument/2006/relationships/customXml" Target="../ink/ink954.xml"/><Relationship Id="rId61" Type="http://schemas.openxmlformats.org/officeDocument/2006/relationships/image" Target="../media/image29310.png"/><Relationship Id="rId82" Type="http://schemas.openxmlformats.org/officeDocument/2006/relationships/customXml" Target="../ink/ink813.xml"/><Relationship Id="rId199" Type="http://schemas.openxmlformats.org/officeDocument/2006/relationships/image" Target="../media/image36210.png"/><Relationship Id="rId203" Type="http://schemas.openxmlformats.org/officeDocument/2006/relationships/image" Target="../media/image36410.png"/><Relationship Id="rId385" Type="http://schemas.openxmlformats.org/officeDocument/2006/relationships/image" Target="../media/image45510.png"/><Relationship Id="rId19" Type="http://schemas.openxmlformats.org/officeDocument/2006/relationships/image" Target="../media/image27210.png"/><Relationship Id="rId224" Type="http://schemas.openxmlformats.org/officeDocument/2006/relationships/customXml" Target="../ink/ink884.xml"/><Relationship Id="rId245" Type="http://schemas.openxmlformats.org/officeDocument/2006/relationships/image" Target="../media/image38510.png"/><Relationship Id="rId266" Type="http://schemas.openxmlformats.org/officeDocument/2006/relationships/customXml" Target="../ink/ink905.xml"/><Relationship Id="rId287" Type="http://schemas.openxmlformats.org/officeDocument/2006/relationships/image" Target="../media/image40610.png"/><Relationship Id="rId30" Type="http://schemas.openxmlformats.org/officeDocument/2006/relationships/customXml" Target="../ink/ink787.xml"/><Relationship Id="rId105" Type="http://schemas.openxmlformats.org/officeDocument/2006/relationships/image" Target="../media/image31510.png"/><Relationship Id="rId126" Type="http://schemas.openxmlformats.org/officeDocument/2006/relationships/customXml" Target="../ink/ink835.xml"/><Relationship Id="rId147" Type="http://schemas.openxmlformats.org/officeDocument/2006/relationships/image" Target="../media/image33610.png"/><Relationship Id="rId168" Type="http://schemas.openxmlformats.org/officeDocument/2006/relationships/customXml" Target="../ink/ink856.xml"/><Relationship Id="rId312" Type="http://schemas.openxmlformats.org/officeDocument/2006/relationships/customXml" Target="../ink/ink928.xml"/><Relationship Id="rId333" Type="http://schemas.openxmlformats.org/officeDocument/2006/relationships/image" Target="../media/image42910.png"/><Relationship Id="rId354" Type="http://schemas.openxmlformats.org/officeDocument/2006/relationships/customXml" Target="../ink/ink949.xml"/><Relationship Id="rId51" Type="http://schemas.openxmlformats.org/officeDocument/2006/relationships/image" Target="../media/image28810.png"/><Relationship Id="rId72" Type="http://schemas.openxmlformats.org/officeDocument/2006/relationships/customXml" Target="../ink/ink808.xml"/><Relationship Id="rId93" Type="http://schemas.openxmlformats.org/officeDocument/2006/relationships/image" Target="../media/image30910.png"/><Relationship Id="rId189" Type="http://schemas.openxmlformats.org/officeDocument/2006/relationships/image" Target="../media/image35710.png"/><Relationship Id="rId375" Type="http://schemas.openxmlformats.org/officeDocument/2006/relationships/image" Target="../media/image45010.png"/><Relationship Id="rId3" Type="http://schemas.openxmlformats.org/officeDocument/2006/relationships/image" Target="../media/image26410.png"/><Relationship Id="rId214" Type="http://schemas.openxmlformats.org/officeDocument/2006/relationships/customXml" Target="../ink/ink879.xml"/><Relationship Id="rId235" Type="http://schemas.openxmlformats.org/officeDocument/2006/relationships/image" Target="../media/image38010.png"/><Relationship Id="rId256" Type="http://schemas.openxmlformats.org/officeDocument/2006/relationships/customXml" Target="../ink/ink900.xml"/><Relationship Id="rId277" Type="http://schemas.openxmlformats.org/officeDocument/2006/relationships/image" Target="../media/image40110.png"/><Relationship Id="rId298" Type="http://schemas.openxmlformats.org/officeDocument/2006/relationships/customXml" Target="../ink/ink921.xml"/><Relationship Id="rId116" Type="http://schemas.openxmlformats.org/officeDocument/2006/relationships/customXml" Target="../ink/ink830.xml"/><Relationship Id="rId137" Type="http://schemas.openxmlformats.org/officeDocument/2006/relationships/image" Target="../media/image33110.png"/><Relationship Id="rId158" Type="http://schemas.openxmlformats.org/officeDocument/2006/relationships/customXml" Target="../ink/ink851.xml"/><Relationship Id="rId302" Type="http://schemas.openxmlformats.org/officeDocument/2006/relationships/customXml" Target="../ink/ink923.xml"/><Relationship Id="rId323" Type="http://schemas.openxmlformats.org/officeDocument/2006/relationships/image" Target="../media/image42410.png"/><Relationship Id="rId344" Type="http://schemas.openxmlformats.org/officeDocument/2006/relationships/customXml" Target="../ink/ink944.xml"/><Relationship Id="rId20" Type="http://schemas.openxmlformats.org/officeDocument/2006/relationships/customXml" Target="../ink/ink782.xml"/><Relationship Id="rId41" Type="http://schemas.openxmlformats.org/officeDocument/2006/relationships/image" Target="../media/image28310.png"/><Relationship Id="rId62" Type="http://schemas.openxmlformats.org/officeDocument/2006/relationships/customXml" Target="../ink/ink803.xml"/><Relationship Id="rId83" Type="http://schemas.openxmlformats.org/officeDocument/2006/relationships/image" Target="../media/image30410.png"/><Relationship Id="rId179" Type="http://schemas.openxmlformats.org/officeDocument/2006/relationships/image" Target="../media/image35210.png"/><Relationship Id="rId365" Type="http://schemas.openxmlformats.org/officeDocument/2006/relationships/image" Target="../media/image44510.png"/><Relationship Id="rId386" Type="http://schemas.openxmlformats.org/officeDocument/2006/relationships/customXml" Target="../ink/ink965.xml"/><Relationship Id="rId190" Type="http://schemas.openxmlformats.org/officeDocument/2006/relationships/customXml" Target="../ink/ink867.xml"/><Relationship Id="rId204" Type="http://schemas.openxmlformats.org/officeDocument/2006/relationships/customXml" Target="../ink/ink874.xml"/><Relationship Id="rId225" Type="http://schemas.openxmlformats.org/officeDocument/2006/relationships/image" Target="../media/image37510.png"/><Relationship Id="rId246" Type="http://schemas.openxmlformats.org/officeDocument/2006/relationships/customXml" Target="../ink/ink895.xml"/><Relationship Id="rId267" Type="http://schemas.openxmlformats.org/officeDocument/2006/relationships/image" Target="../media/image39610.png"/><Relationship Id="rId288" Type="http://schemas.openxmlformats.org/officeDocument/2006/relationships/customXml" Target="../ink/ink916.xml"/><Relationship Id="rId106" Type="http://schemas.openxmlformats.org/officeDocument/2006/relationships/customXml" Target="../ink/ink825.xml"/><Relationship Id="rId127" Type="http://schemas.openxmlformats.org/officeDocument/2006/relationships/image" Target="../media/image32610.png"/><Relationship Id="rId313" Type="http://schemas.openxmlformats.org/officeDocument/2006/relationships/image" Target="../media/image41910.png"/><Relationship Id="rId10" Type="http://schemas.openxmlformats.org/officeDocument/2006/relationships/customXml" Target="../ink/ink777.xml"/><Relationship Id="rId31" Type="http://schemas.openxmlformats.org/officeDocument/2006/relationships/image" Target="../media/image27810.png"/><Relationship Id="rId52" Type="http://schemas.openxmlformats.org/officeDocument/2006/relationships/customXml" Target="../ink/ink798.xml"/><Relationship Id="rId73" Type="http://schemas.openxmlformats.org/officeDocument/2006/relationships/image" Target="../media/image29910.png"/><Relationship Id="rId94" Type="http://schemas.openxmlformats.org/officeDocument/2006/relationships/customXml" Target="../ink/ink819.xml"/><Relationship Id="rId148" Type="http://schemas.openxmlformats.org/officeDocument/2006/relationships/customXml" Target="../ink/ink846.xml"/><Relationship Id="rId169" Type="http://schemas.openxmlformats.org/officeDocument/2006/relationships/image" Target="../media/image34710.png"/><Relationship Id="rId334" Type="http://schemas.openxmlformats.org/officeDocument/2006/relationships/customXml" Target="../ink/ink939.xml"/><Relationship Id="rId355" Type="http://schemas.openxmlformats.org/officeDocument/2006/relationships/image" Target="../media/image44010.png"/><Relationship Id="rId376" Type="http://schemas.openxmlformats.org/officeDocument/2006/relationships/customXml" Target="../ink/ink960.xml"/><Relationship Id="rId4" Type="http://schemas.openxmlformats.org/officeDocument/2006/relationships/customXml" Target="../ink/ink774.xml"/><Relationship Id="rId180" Type="http://schemas.openxmlformats.org/officeDocument/2006/relationships/customXml" Target="../ink/ink862.xml"/><Relationship Id="rId215" Type="http://schemas.openxmlformats.org/officeDocument/2006/relationships/image" Target="../media/image37010.png"/><Relationship Id="rId236" Type="http://schemas.openxmlformats.org/officeDocument/2006/relationships/customXml" Target="../ink/ink890.xml"/><Relationship Id="rId257" Type="http://schemas.openxmlformats.org/officeDocument/2006/relationships/image" Target="../media/image39110.png"/><Relationship Id="rId278" Type="http://schemas.openxmlformats.org/officeDocument/2006/relationships/customXml" Target="../ink/ink911.xml"/><Relationship Id="rId303" Type="http://schemas.openxmlformats.org/officeDocument/2006/relationships/image" Target="../media/image41410.png"/><Relationship Id="rId42" Type="http://schemas.openxmlformats.org/officeDocument/2006/relationships/customXml" Target="../ink/ink793.xml"/><Relationship Id="rId84" Type="http://schemas.openxmlformats.org/officeDocument/2006/relationships/customXml" Target="../ink/ink814.xml"/><Relationship Id="rId138" Type="http://schemas.openxmlformats.org/officeDocument/2006/relationships/customXml" Target="../ink/ink841.xml"/><Relationship Id="rId345" Type="http://schemas.openxmlformats.org/officeDocument/2006/relationships/image" Target="../media/image43510.png"/><Relationship Id="rId387" Type="http://schemas.openxmlformats.org/officeDocument/2006/relationships/image" Target="../media/image45610.png"/><Relationship Id="rId191" Type="http://schemas.openxmlformats.org/officeDocument/2006/relationships/image" Target="../media/image35810.png"/><Relationship Id="rId205" Type="http://schemas.openxmlformats.org/officeDocument/2006/relationships/image" Target="../media/image36510.png"/><Relationship Id="rId247" Type="http://schemas.openxmlformats.org/officeDocument/2006/relationships/image" Target="../media/image38610.png"/><Relationship Id="rId107" Type="http://schemas.openxmlformats.org/officeDocument/2006/relationships/image" Target="../media/image31610.png"/><Relationship Id="rId289" Type="http://schemas.openxmlformats.org/officeDocument/2006/relationships/image" Target="../media/image40710.png"/><Relationship Id="rId11" Type="http://schemas.openxmlformats.org/officeDocument/2006/relationships/image" Target="../media/image26810.png"/><Relationship Id="rId53" Type="http://schemas.openxmlformats.org/officeDocument/2006/relationships/image" Target="../media/image28910.png"/><Relationship Id="rId149" Type="http://schemas.openxmlformats.org/officeDocument/2006/relationships/image" Target="../media/image33710.png"/><Relationship Id="rId314" Type="http://schemas.openxmlformats.org/officeDocument/2006/relationships/customXml" Target="../ink/ink929.xml"/><Relationship Id="rId356" Type="http://schemas.openxmlformats.org/officeDocument/2006/relationships/customXml" Target="../ink/ink950.xml"/><Relationship Id="rId95" Type="http://schemas.openxmlformats.org/officeDocument/2006/relationships/image" Target="../media/image31010.png"/><Relationship Id="rId160" Type="http://schemas.openxmlformats.org/officeDocument/2006/relationships/customXml" Target="../ink/ink852.xml"/><Relationship Id="rId216" Type="http://schemas.openxmlformats.org/officeDocument/2006/relationships/customXml" Target="../ink/ink880.xml"/><Relationship Id="rId258" Type="http://schemas.openxmlformats.org/officeDocument/2006/relationships/customXml" Target="../ink/ink901.xml"/><Relationship Id="rId22" Type="http://schemas.openxmlformats.org/officeDocument/2006/relationships/customXml" Target="../ink/ink783.xml"/><Relationship Id="rId64" Type="http://schemas.openxmlformats.org/officeDocument/2006/relationships/customXml" Target="../ink/ink804.xml"/><Relationship Id="rId118" Type="http://schemas.openxmlformats.org/officeDocument/2006/relationships/customXml" Target="../ink/ink831.xml"/><Relationship Id="rId325" Type="http://schemas.openxmlformats.org/officeDocument/2006/relationships/image" Target="../media/image42510.png"/><Relationship Id="rId367" Type="http://schemas.openxmlformats.org/officeDocument/2006/relationships/image" Target="../media/image44610.png"/><Relationship Id="rId171" Type="http://schemas.openxmlformats.org/officeDocument/2006/relationships/image" Target="../media/image34810.png"/><Relationship Id="rId227" Type="http://schemas.openxmlformats.org/officeDocument/2006/relationships/image" Target="../media/image37610.png"/><Relationship Id="rId269" Type="http://schemas.openxmlformats.org/officeDocument/2006/relationships/image" Target="../media/image39710.png"/><Relationship Id="rId33" Type="http://schemas.openxmlformats.org/officeDocument/2006/relationships/image" Target="../media/image27910.png"/><Relationship Id="rId129" Type="http://schemas.openxmlformats.org/officeDocument/2006/relationships/image" Target="../media/image32710.png"/><Relationship Id="rId280" Type="http://schemas.openxmlformats.org/officeDocument/2006/relationships/customXml" Target="../ink/ink912.xml"/><Relationship Id="rId336" Type="http://schemas.openxmlformats.org/officeDocument/2006/relationships/customXml" Target="../ink/ink940.xml"/><Relationship Id="rId75" Type="http://schemas.openxmlformats.org/officeDocument/2006/relationships/image" Target="../media/image30010.png"/><Relationship Id="rId140" Type="http://schemas.openxmlformats.org/officeDocument/2006/relationships/customXml" Target="../ink/ink842.xml"/><Relationship Id="rId182" Type="http://schemas.openxmlformats.org/officeDocument/2006/relationships/customXml" Target="../ink/ink863.xml"/><Relationship Id="rId378" Type="http://schemas.openxmlformats.org/officeDocument/2006/relationships/customXml" Target="../ink/ink961.xml"/><Relationship Id="rId6" Type="http://schemas.openxmlformats.org/officeDocument/2006/relationships/customXml" Target="../ink/ink775.xml"/><Relationship Id="rId238" Type="http://schemas.openxmlformats.org/officeDocument/2006/relationships/customXml" Target="../ink/ink891.xml"/><Relationship Id="rId291" Type="http://schemas.openxmlformats.org/officeDocument/2006/relationships/image" Target="../media/image40810.png"/><Relationship Id="rId305" Type="http://schemas.openxmlformats.org/officeDocument/2006/relationships/image" Target="../media/image41510.png"/><Relationship Id="rId347" Type="http://schemas.openxmlformats.org/officeDocument/2006/relationships/image" Target="../media/image43610.png"/><Relationship Id="rId44" Type="http://schemas.openxmlformats.org/officeDocument/2006/relationships/customXml" Target="../ink/ink794.xml"/><Relationship Id="rId86" Type="http://schemas.openxmlformats.org/officeDocument/2006/relationships/customXml" Target="../ink/ink815.xml"/><Relationship Id="rId151" Type="http://schemas.openxmlformats.org/officeDocument/2006/relationships/image" Target="../media/image33810.png"/><Relationship Id="rId389" Type="http://schemas.openxmlformats.org/officeDocument/2006/relationships/image" Target="../media/image45710.png"/><Relationship Id="rId193" Type="http://schemas.openxmlformats.org/officeDocument/2006/relationships/image" Target="../media/image35910.png"/><Relationship Id="rId207" Type="http://schemas.openxmlformats.org/officeDocument/2006/relationships/image" Target="../media/image36610.png"/><Relationship Id="rId249" Type="http://schemas.openxmlformats.org/officeDocument/2006/relationships/image" Target="../media/image38710.png"/><Relationship Id="rId13" Type="http://schemas.openxmlformats.org/officeDocument/2006/relationships/image" Target="../media/image26910.png"/><Relationship Id="rId109" Type="http://schemas.openxmlformats.org/officeDocument/2006/relationships/image" Target="../media/image31710.png"/><Relationship Id="rId260" Type="http://schemas.openxmlformats.org/officeDocument/2006/relationships/customXml" Target="../ink/ink902.xml"/><Relationship Id="rId316" Type="http://schemas.openxmlformats.org/officeDocument/2006/relationships/customXml" Target="../ink/ink930.xml"/><Relationship Id="rId55" Type="http://schemas.openxmlformats.org/officeDocument/2006/relationships/image" Target="../media/image29010.png"/><Relationship Id="rId97" Type="http://schemas.openxmlformats.org/officeDocument/2006/relationships/image" Target="../media/image31110.png"/><Relationship Id="rId120" Type="http://schemas.openxmlformats.org/officeDocument/2006/relationships/customXml" Target="../ink/ink832.xml"/><Relationship Id="rId358" Type="http://schemas.openxmlformats.org/officeDocument/2006/relationships/customXml" Target="../ink/ink951.xml"/><Relationship Id="rId162" Type="http://schemas.openxmlformats.org/officeDocument/2006/relationships/customXml" Target="../ink/ink853.xml"/><Relationship Id="rId218" Type="http://schemas.openxmlformats.org/officeDocument/2006/relationships/customXml" Target="../ink/ink881.xml"/><Relationship Id="rId271" Type="http://schemas.openxmlformats.org/officeDocument/2006/relationships/image" Target="../media/image39810.png"/><Relationship Id="rId24" Type="http://schemas.openxmlformats.org/officeDocument/2006/relationships/customXml" Target="../ink/ink784.xml"/><Relationship Id="rId66" Type="http://schemas.openxmlformats.org/officeDocument/2006/relationships/customXml" Target="../ink/ink805.xml"/><Relationship Id="rId131" Type="http://schemas.openxmlformats.org/officeDocument/2006/relationships/image" Target="../media/image32810.png"/><Relationship Id="rId327" Type="http://schemas.openxmlformats.org/officeDocument/2006/relationships/image" Target="../media/image42610.png"/><Relationship Id="rId369" Type="http://schemas.openxmlformats.org/officeDocument/2006/relationships/image" Target="../media/image44710.png"/><Relationship Id="rId173" Type="http://schemas.openxmlformats.org/officeDocument/2006/relationships/image" Target="../media/image34910.png"/><Relationship Id="rId229" Type="http://schemas.openxmlformats.org/officeDocument/2006/relationships/image" Target="../media/image37710.png"/><Relationship Id="rId380" Type="http://schemas.openxmlformats.org/officeDocument/2006/relationships/customXml" Target="../ink/ink962.xml"/><Relationship Id="rId240" Type="http://schemas.openxmlformats.org/officeDocument/2006/relationships/customXml" Target="../ink/ink892.xml"/><Relationship Id="rId35" Type="http://schemas.openxmlformats.org/officeDocument/2006/relationships/image" Target="../media/image28010.png"/><Relationship Id="rId77" Type="http://schemas.openxmlformats.org/officeDocument/2006/relationships/image" Target="../media/image30110.png"/><Relationship Id="rId100" Type="http://schemas.openxmlformats.org/officeDocument/2006/relationships/customXml" Target="../ink/ink822.xml"/><Relationship Id="rId282" Type="http://schemas.openxmlformats.org/officeDocument/2006/relationships/customXml" Target="../ink/ink913.xml"/><Relationship Id="rId338" Type="http://schemas.openxmlformats.org/officeDocument/2006/relationships/customXml" Target="../ink/ink941.xml"/><Relationship Id="rId8" Type="http://schemas.openxmlformats.org/officeDocument/2006/relationships/customXml" Target="../ink/ink776.xml"/><Relationship Id="rId142" Type="http://schemas.openxmlformats.org/officeDocument/2006/relationships/customXml" Target="../ink/ink843.xml"/><Relationship Id="rId184" Type="http://schemas.openxmlformats.org/officeDocument/2006/relationships/customXml" Target="../ink/ink864.xml"/><Relationship Id="rId391" Type="http://schemas.openxmlformats.org/officeDocument/2006/relationships/image" Target="../media/image45810.png"/><Relationship Id="rId251" Type="http://schemas.openxmlformats.org/officeDocument/2006/relationships/image" Target="../media/image38810.png"/><Relationship Id="rId46" Type="http://schemas.openxmlformats.org/officeDocument/2006/relationships/customXml" Target="../ink/ink795.xml"/><Relationship Id="rId293" Type="http://schemas.openxmlformats.org/officeDocument/2006/relationships/image" Target="../media/image40910.png"/><Relationship Id="rId307" Type="http://schemas.openxmlformats.org/officeDocument/2006/relationships/image" Target="../media/image41610.png"/><Relationship Id="rId349" Type="http://schemas.openxmlformats.org/officeDocument/2006/relationships/image" Target="../media/image43710.png"/><Relationship Id="rId88" Type="http://schemas.openxmlformats.org/officeDocument/2006/relationships/customXml" Target="../ink/ink816.xml"/><Relationship Id="rId111" Type="http://schemas.openxmlformats.org/officeDocument/2006/relationships/image" Target="../media/image31810.png"/><Relationship Id="rId153" Type="http://schemas.openxmlformats.org/officeDocument/2006/relationships/image" Target="../media/image33910.png"/><Relationship Id="rId195" Type="http://schemas.openxmlformats.org/officeDocument/2006/relationships/image" Target="../media/image36010.png"/><Relationship Id="rId209" Type="http://schemas.openxmlformats.org/officeDocument/2006/relationships/image" Target="../media/image36710.png"/><Relationship Id="rId360" Type="http://schemas.openxmlformats.org/officeDocument/2006/relationships/customXml" Target="../ink/ink952.xml"/><Relationship Id="rId220" Type="http://schemas.openxmlformats.org/officeDocument/2006/relationships/customXml" Target="../ink/ink882.xml"/><Relationship Id="rId15" Type="http://schemas.openxmlformats.org/officeDocument/2006/relationships/image" Target="../media/image27010.png"/><Relationship Id="rId57" Type="http://schemas.openxmlformats.org/officeDocument/2006/relationships/image" Target="../media/image29110.png"/><Relationship Id="rId262" Type="http://schemas.openxmlformats.org/officeDocument/2006/relationships/customXml" Target="../ink/ink903.xml"/><Relationship Id="rId318" Type="http://schemas.openxmlformats.org/officeDocument/2006/relationships/customXml" Target="../ink/ink931.xml"/><Relationship Id="rId99" Type="http://schemas.openxmlformats.org/officeDocument/2006/relationships/image" Target="../media/image31210.png"/><Relationship Id="rId122" Type="http://schemas.openxmlformats.org/officeDocument/2006/relationships/customXml" Target="../ink/ink833.xml"/><Relationship Id="rId164" Type="http://schemas.openxmlformats.org/officeDocument/2006/relationships/customXml" Target="../ink/ink854.xml"/><Relationship Id="rId371" Type="http://schemas.openxmlformats.org/officeDocument/2006/relationships/image" Target="../media/image44810.png"/><Relationship Id="rId26" Type="http://schemas.openxmlformats.org/officeDocument/2006/relationships/customXml" Target="../ink/ink785.xml"/><Relationship Id="rId231" Type="http://schemas.openxmlformats.org/officeDocument/2006/relationships/image" Target="../media/image37810.png"/><Relationship Id="rId273" Type="http://schemas.openxmlformats.org/officeDocument/2006/relationships/image" Target="../media/image39910.png"/><Relationship Id="rId329" Type="http://schemas.openxmlformats.org/officeDocument/2006/relationships/image" Target="../media/image42710.png"/><Relationship Id="rId68" Type="http://schemas.openxmlformats.org/officeDocument/2006/relationships/customXml" Target="../ink/ink806.xml"/><Relationship Id="rId133" Type="http://schemas.openxmlformats.org/officeDocument/2006/relationships/image" Target="../media/image32910.png"/><Relationship Id="rId175" Type="http://schemas.openxmlformats.org/officeDocument/2006/relationships/image" Target="../media/image35010.png"/><Relationship Id="rId340" Type="http://schemas.openxmlformats.org/officeDocument/2006/relationships/customXml" Target="../ink/ink942.xml"/></Relationships>
</file>

<file path=ppt/slides/_rels/slide60.xml.rels><?xml version="1.0" encoding="UTF-8" standalone="yes"?>
<Relationships xmlns="http://schemas.openxmlformats.org/package/2006/relationships"><Relationship Id="rId117" Type="http://schemas.openxmlformats.org/officeDocument/2006/relationships/image" Target="../media/image20750.png"/><Relationship Id="rId21" Type="http://schemas.openxmlformats.org/officeDocument/2006/relationships/image" Target="../media/image20270.png"/><Relationship Id="rId324" Type="http://schemas.openxmlformats.org/officeDocument/2006/relationships/customXml" Target="../ink/ink5583.xml"/><Relationship Id="rId531" Type="http://schemas.openxmlformats.org/officeDocument/2006/relationships/image" Target="../media/image22811.png"/><Relationship Id="rId170" Type="http://schemas.openxmlformats.org/officeDocument/2006/relationships/customXml" Target="../ink/ink5506.xml"/><Relationship Id="rId268" Type="http://schemas.openxmlformats.org/officeDocument/2006/relationships/customXml" Target="../ink/ink5555.xml"/><Relationship Id="rId475" Type="http://schemas.openxmlformats.org/officeDocument/2006/relationships/image" Target="../media/image22530.png"/><Relationship Id="rId32" Type="http://schemas.openxmlformats.org/officeDocument/2006/relationships/customXml" Target="../ink/ink5437.xml"/><Relationship Id="rId128" Type="http://schemas.openxmlformats.org/officeDocument/2006/relationships/customXml" Target="../ink/ink5485.xml"/><Relationship Id="rId335" Type="http://schemas.openxmlformats.org/officeDocument/2006/relationships/image" Target="../media/image21840.png"/><Relationship Id="rId542" Type="http://schemas.openxmlformats.org/officeDocument/2006/relationships/image" Target="../media/image22860.png"/><Relationship Id="rId181" Type="http://schemas.openxmlformats.org/officeDocument/2006/relationships/image" Target="../media/image21070.png"/><Relationship Id="rId402" Type="http://schemas.openxmlformats.org/officeDocument/2006/relationships/customXml" Target="../ink/ink5622.xml"/><Relationship Id="rId279" Type="http://schemas.openxmlformats.org/officeDocument/2006/relationships/image" Target="../media/image21560.png"/><Relationship Id="rId486" Type="http://schemas.openxmlformats.org/officeDocument/2006/relationships/customXml" Target="../ink/ink5664.xml"/><Relationship Id="rId43" Type="http://schemas.openxmlformats.org/officeDocument/2006/relationships/image" Target="../media/image20380.png"/><Relationship Id="rId139" Type="http://schemas.openxmlformats.org/officeDocument/2006/relationships/image" Target="../media/image20860.png"/><Relationship Id="rId346" Type="http://schemas.openxmlformats.org/officeDocument/2006/relationships/customXml" Target="../ink/ink5594.xml"/><Relationship Id="rId553" Type="http://schemas.openxmlformats.org/officeDocument/2006/relationships/customXml" Target="../ink/ink5697.xml"/><Relationship Id="rId192" Type="http://schemas.openxmlformats.org/officeDocument/2006/relationships/customXml" Target="../ink/ink5517.xml"/><Relationship Id="rId206" Type="http://schemas.openxmlformats.org/officeDocument/2006/relationships/customXml" Target="../ink/ink5524.xml"/><Relationship Id="rId413" Type="http://schemas.openxmlformats.org/officeDocument/2006/relationships/image" Target="../media/image22230.png"/><Relationship Id="rId497" Type="http://schemas.openxmlformats.org/officeDocument/2006/relationships/image" Target="../media/image22640.png"/><Relationship Id="rId357" Type="http://schemas.openxmlformats.org/officeDocument/2006/relationships/image" Target="../media/image21950.png"/><Relationship Id="rId54" Type="http://schemas.openxmlformats.org/officeDocument/2006/relationships/customXml" Target="../ink/ink5448.xml"/><Relationship Id="rId217" Type="http://schemas.openxmlformats.org/officeDocument/2006/relationships/image" Target="../media/image21250.png"/><Relationship Id="rId564" Type="http://schemas.openxmlformats.org/officeDocument/2006/relationships/image" Target="../media/image22970.png"/><Relationship Id="rId424" Type="http://schemas.openxmlformats.org/officeDocument/2006/relationships/customXml" Target="../ink/ink5633.xml"/><Relationship Id="rId270" Type="http://schemas.openxmlformats.org/officeDocument/2006/relationships/customXml" Target="../ink/ink5556.xml"/><Relationship Id="rId65" Type="http://schemas.openxmlformats.org/officeDocument/2006/relationships/image" Target="../media/image20490.png"/><Relationship Id="rId130" Type="http://schemas.openxmlformats.org/officeDocument/2006/relationships/customXml" Target="../ink/ink5486.xml"/><Relationship Id="rId368" Type="http://schemas.openxmlformats.org/officeDocument/2006/relationships/customXml" Target="../ink/ink5605.xml"/><Relationship Id="rId575" Type="http://schemas.openxmlformats.org/officeDocument/2006/relationships/customXml" Target="../ink/ink5708.xml"/><Relationship Id="rId228" Type="http://schemas.openxmlformats.org/officeDocument/2006/relationships/customXml" Target="../ink/ink5535.xml"/><Relationship Id="rId435" Type="http://schemas.openxmlformats.org/officeDocument/2006/relationships/image" Target="../media/image22330.png"/><Relationship Id="rId281" Type="http://schemas.openxmlformats.org/officeDocument/2006/relationships/image" Target="../media/image21570.png"/><Relationship Id="rId502" Type="http://schemas.openxmlformats.org/officeDocument/2006/relationships/customXml" Target="../ink/ink5672.xml"/><Relationship Id="rId76" Type="http://schemas.openxmlformats.org/officeDocument/2006/relationships/customXml" Target="../ink/ink5459.xml"/><Relationship Id="rId141" Type="http://schemas.openxmlformats.org/officeDocument/2006/relationships/image" Target="../media/image20870.png"/><Relationship Id="rId379" Type="http://schemas.openxmlformats.org/officeDocument/2006/relationships/image" Target="../media/image22060.png"/><Relationship Id="rId586" Type="http://schemas.openxmlformats.org/officeDocument/2006/relationships/image" Target="../media/image23080.png"/><Relationship Id="rId7" Type="http://schemas.openxmlformats.org/officeDocument/2006/relationships/image" Target="../media/image20200.png"/><Relationship Id="rId239" Type="http://schemas.openxmlformats.org/officeDocument/2006/relationships/image" Target="../media/image21360.png"/><Relationship Id="rId446" Type="http://schemas.openxmlformats.org/officeDocument/2006/relationships/customXml" Target="../ink/ink5644.xml"/><Relationship Id="rId292" Type="http://schemas.openxmlformats.org/officeDocument/2006/relationships/customXml" Target="../ink/ink5567.xml"/><Relationship Id="rId306" Type="http://schemas.openxmlformats.org/officeDocument/2006/relationships/customXml" Target="../ink/ink5574.xml"/><Relationship Id="rId87" Type="http://schemas.openxmlformats.org/officeDocument/2006/relationships/image" Target="../media/image20600.png"/><Relationship Id="rId513" Type="http://schemas.openxmlformats.org/officeDocument/2006/relationships/image" Target="../media/image22720.png"/><Relationship Id="rId597" Type="http://schemas.openxmlformats.org/officeDocument/2006/relationships/customXml" Target="../ink/ink5719.xml"/><Relationship Id="rId152" Type="http://schemas.openxmlformats.org/officeDocument/2006/relationships/customXml" Target="../ink/ink5497.xml"/><Relationship Id="rId457" Type="http://schemas.openxmlformats.org/officeDocument/2006/relationships/image" Target="../media/image22440.png"/><Relationship Id="rId14" Type="http://schemas.openxmlformats.org/officeDocument/2006/relationships/customXml" Target="../ink/ink5428.xml"/><Relationship Id="rId317" Type="http://schemas.openxmlformats.org/officeDocument/2006/relationships/image" Target="../media/image21750.png"/><Relationship Id="rId524" Type="http://schemas.openxmlformats.org/officeDocument/2006/relationships/customXml" Target="../ink/ink5683.xml"/><Relationship Id="rId98" Type="http://schemas.openxmlformats.org/officeDocument/2006/relationships/customXml" Target="../ink/ink5470.xml"/><Relationship Id="rId163" Type="http://schemas.openxmlformats.org/officeDocument/2006/relationships/image" Target="../media/image20980.png"/><Relationship Id="rId370" Type="http://schemas.openxmlformats.org/officeDocument/2006/relationships/customXml" Target="../ink/ink5606.xml"/><Relationship Id="rId230" Type="http://schemas.openxmlformats.org/officeDocument/2006/relationships/customXml" Target="../ink/ink5536.xml"/><Relationship Id="rId468" Type="http://schemas.openxmlformats.org/officeDocument/2006/relationships/customXml" Target="../ink/ink5655.xml"/><Relationship Id="rId25" Type="http://schemas.openxmlformats.org/officeDocument/2006/relationships/image" Target="../media/image20290.png"/><Relationship Id="rId67" Type="http://schemas.openxmlformats.org/officeDocument/2006/relationships/image" Target="../media/image20500.png"/><Relationship Id="rId272" Type="http://schemas.openxmlformats.org/officeDocument/2006/relationships/customXml" Target="../ink/ink5557.xml"/><Relationship Id="rId328" Type="http://schemas.openxmlformats.org/officeDocument/2006/relationships/customXml" Target="../ink/ink5585.xml"/><Relationship Id="rId535" Type="http://schemas.openxmlformats.org/officeDocument/2006/relationships/customXml" Target="../ink/ink5688.xml"/><Relationship Id="rId577" Type="http://schemas.openxmlformats.org/officeDocument/2006/relationships/customXml" Target="../ink/ink5709.xml"/><Relationship Id="rId132" Type="http://schemas.openxmlformats.org/officeDocument/2006/relationships/customXml" Target="../ink/ink5487.xml"/><Relationship Id="rId174" Type="http://schemas.openxmlformats.org/officeDocument/2006/relationships/customXml" Target="../ink/ink5508.xml"/><Relationship Id="rId381" Type="http://schemas.openxmlformats.org/officeDocument/2006/relationships/image" Target="../media/image22070.png"/><Relationship Id="rId602" Type="http://schemas.openxmlformats.org/officeDocument/2006/relationships/image" Target="../media/image23160.png"/><Relationship Id="rId241" Type="http://schemas.openxmlformats.org/officeDocument/2006/relationships/image" Target="../media/image21370.png"/><Relationship Id="rId437" Type="http://schemas.openxmlformats.org/officeDocument/2006/relationships/image" Target="../media/image22340.png"/><Relationship Id="rId479" Type="http://schemas.openxmlformats.org/officeDocument/2006/relationships/image" Target="../media/image22550.png"/><Relationship Id="rId36" Type="http://schemas.openxmlformats.org/officeDocument/2006/relationships/customXml" Target="../ink/ink5439.xml"/><Relationship Id="rId283" Type="http://schemas.openxmlformats.org/officeDocument/2006/relationships/image" Target="../media/image21580.png"/><Relationship Id="rId339" Type="http://schemas.openxmlformats.org/officeDocument/2006/relationships/image" Target="../media/image21860.png"/><Relationship Id="rId490" Type="http://schemas.openxmlformats.org/officeDocument/2006/relationships/customXml" Target="../ink/ink5666.xml"/><Relationship Id="rId504" Type="http://schemas.openxmlformats.org/officeDocument/2006/relationships/customXml" Target="../ink/ink5673.xml"/><Relationship Id="rId546" Type="http://schemas.openxmlformats.org/officeDocument/2006/relationships/image" Target="../media/image22880.png"/><Relationship Id="rId78" Type="http://schemas.openxmlformats.org/officeDocument/2006/relationships/customXml" Target="../ink/ink5460.xml"/><Relationship Id="rId101" Type="http://schemas.openxmlformats.org/officeDocument/2006/relationships/image" Target="../media/image20670.png"/><Relationship Id="rId143" Type="http://schemas.openxmlformats.org/officeDocument/2006/relationships/image" Target="../media/image20880.png"/><Relationship Id="rId185" Type="http://schemas.openxmlformats.org/officeDocument/2006/relationships/image" Target="../media/image21090.png"/><Relationship Id="rId350" Type="http://schemas.openxmlformats.org/officeDocument/2006/relationships/customXml" Target="../ink/ink5596.xml"/><Relationship Id="rId406" Type="http://schemas.openxmlformats.org/officeDocument/2006/relationships/customXml" Target="../ink/ink5624.xml"/><Relationship Id="rId588" Type="http://schemas.openxmlformats.org/officeDocument/2006/relationships/image" Target="../media/image23090.png"/><Relationship Id="rId9" Type="http://schemas.openxmlformats.org/officeDocument/2006/relationships/image" Target="../media/image20211.png"/><Relationship Id="rId210" Type="http://schemas.openxmlformats.org/officeDocument/2006/relationships/customXml" Target="../ink/ink5526.xml"/><Relationship Id="rId392" Type="http://schemas.openxmlformats.org/officeDocument/2006/relationships/customXml" Target="../ink/ink5617.xml"/><Relationship Id="rId448" Type="http://schemas.openxmlformats.org/officeDocument/2006/relationships/customXml" Target="../ink/ink5645.xml"/><Relationship Id="rId613" Type="http://schemas.openxmlformats.org/officeDocument/2006/relationships/customXml" Target="../ink/ink5727.xml"/><Relationship Id="rId252" Type="http://schemas.openxmlformats.org/officeDocument/2006/relationships/customXml" Target="../ink/ink5547.xml"/><Relationship Id="rId294" Type="http://schemas.openxmlformats.org/officeDocument/2006/relationships/customXml" Target="../ink/ink5568.xml"/><Relationship Id="rId308" Type="http://schemas.openxmlformats.org/officeDocument/2006/relationships/customXml" Target="../ink/ink5575.xml"/><Relationship Id="rId515" Type="http://schemas.openxmlformats.org/officeDocument/2006/relationships/image" Target="../media/image22730.png"/><Relationship Id="rId47" Type="http://schemas.openxmlformats.org/officeDocument/2006/relationships/image" Target="../media/image20400.png"/><Relationship Id="rId89" Type="http://schemas.openxmlformats.org/officeDocument/2006/relationships/image" Target="../media/image20611.png"/><Relationship Id="rId112" Type="http://schemas.openxmlformats.org/officeDocument/2006/relationships/customXml" Target="../ink/ink5477.xml"/><Relationship Id="rId154" Type="http://schemas.openxmlformats.org/officeDocument/2006/relationships/customXml" Target="../ink/ink5498.xml"/><Relationship Id="rId361" Type="http://schemas.openxmlformats.org/officeDocument/2006/relationships/image" Target="../media/image21970.png"/><Relationship Id="rId557" Type="http://schemas.openxmlformats.org/officeDocument/2006/relationships/customXml" Target="../ink/ink5699.xml"/><Relationship Id="rId599" Type="http://schemas.openxmlformats.org/officeDocument/2006/relationships/customXml" Target="../ink/ink5720.xml"/><Relationship Id="rId196" Type="http://schemas.openxmlformats.org/officeDocument/2006/relationships/customXml" Target="../ink/ink5519.xml"/><Relationship Id="rId417" Type="http://schemas.openxmlformats.org/officeDocument/2006/relationships/image" Target="../media/image22250.png"/><Relationship Id="rId459" Type="http://schemas.openxmlformats.org/officeDocument/2006/relationships/image" Target="../media/image22450.png"/><Relationship Id="rId16" Type="http://schemas.openxmlformats.org/officeDocument/2006/relationships/customXml" Target="../ink/ink5429.xml"/><Relationship Id="rId221" Type="http://schemas.openxmlformats.org/officeDocument/2006/relationships/image" Target="../media/image21270.png"/><Relationship Id="rId263" Type="http://schemas.openxmlformats.org/officeDocument/2006/relationships/image" Target="../media/image21480.png"/><Relationship Id="rId319" Type="http://schemas.openxmlformats.org/officeDocument/2006/relationships/image" Target="../media/image21760.png"/><Relationship Id="rId470" Type="http://schemas.openxmlformats.org/officeDocument/2006/relationships/customXml" Target="../ink/ink5656.xml"/><Relationship Id="rId526" Type="http://schemas.openxmlformats.org/officeDocument/2006/relationships/customXml" Target="../ink/ink5684.xml"/><Relationship Id="rId58" Type="http://schemas.openxmlformats.org/officeDocument/2006/relationships/customXml" Target="../ink/ink5450.xml"/><Relationship Id="rId123" Type="http://schemas.openxmlformats.org/officeDocument/2006/relationships/image" Target="../media/image20780.png"/><Relationship Id="rId330" Type="http://schemas.openxmlformats.org/officeDocument/2006/relationships/customXml" Target="../ink/ink5586.xml"/><Relationship Id="rId568" Type="http://schemas.openxmlformats.org/officeDocument/2006/relationships/image" Target="../media/image22990.png"/><Relationship Id="rId165" Type="http://schemas.openxmlformats.org/officeDocument/2006/relationships/image" Target="../media/image20990.png"/><Relationship Id="rId372" Type="http://schemas.openxmlformats.org/officeDocument/2006/relationships/customXml" Target="../ink/ink5607.xml"/><Relationship Id="rId428" Type="http://schemas.openxmlformats.org/officeDocument/2006/relationships/customXml" Target="../ink/ink5635.xml"/><Relationship Id="rId232" Type="http://schemas.openxmlformats.org/officeDocument/2006/relationships/customXml" Target="../ink/ink5537.xml"/><Relationship Id="rId274" Type="http://schemas.openxmlformats.org/officeDocument/2006/relationships/customXml" Target="../ink/ink5558.xml"/><Relationship Id="rId481" Type="http://schemas.openxmlformats.org/officeDocument/2006/relationships/image" Target="../media/image22560.png"/><Relationship Id="rId27" Type="http://schemas.openxmlformats.org/officeDocument/2006/relationships/image" Target="../media/image20300.png"/><Relationship Id="rId69" Type="http://schemas.openxmlformats.org/officeDocument/2006/relationships/image" Target="../media/image20511.png"/><Relationship Id="rId134" Type="http://schemas.openxmlformats.org/officeDocument/2006/relationships/customXml" Target="../ink/ink5488.xml"/><Relationship Id="rId537" Type="http://schemas.openxmlformats.org/officeDocument/2006/relationships/customXml" Target="../ink/ink5689.xml"/><Relationship Id="rId579" Type="http://schemas.openxmlformats.org/officeDocument/2006/relationships/customXml" Target="../ink/ink5710.xml"/><Relationship Id="rId80" Type="http://schemas.openxmlformats.org/officeDocument/2006/relationships/customXml" Target="../ink/ink5461.xml"/><Relationship Id="rId176" Type="http://schemas.openxmlformats.org/officeDocument/2006/relationships/customXml" Target="../ink/ink5509.xml"/><Relationship Id="rId341" Type="http://schemas.openxmlformats.org/officeDocument/2006/relationships/image" Target="../media/image21870.png"/><Relationship Id="rId383" Type="http://schemas.openxmlformats.org/officeDocument/2006/relationships/image" Target="../media/image22080.png"/><Relationship Id="rId439" Type="http://schemas.openxmlformats.org/officeDocument/2006/relationships/image" Target="../media/image22350.png"/><Relationship Id="rId590" Type="http://schemas.openxmlformats.org/officeDocument/2006/relationships/image" Target="../media/image23101.png"/><Relationship Id="rId604" Type="http://schemas.openxmlformats.org/officeDocument/2006/relationships/image" Target="../media/image23170.png"/><Relationship Id="rId201" Type="http://schemas.openxmlformats.org/officeDocument/2006/relationships/image" Target="../media/image21170.png"/><Relationship Id="rId243" Type="http://schemas.openxmlformats.org/officeDocument/2006/relationships/image" Target="../media/image21380.png"/><Relationship Id="rId285" Type="http://schemas.openxmlformats.org/officeDocument/2006/relationships/image" Target="../media/image21590.png"/><Relationship Id="rId450" Type="http://schemas.openxmlformats.org/officeDocument/2006/relationships/customXml" Target="../ink/ink5646.xml"/><Relationship Id="rId506" Type="http://schemas.openxmlformats.org/officeDocument/2006/relationships/customXml" Target="../ink/ink5674.xml"/><Relationship Id="rId38" Type="http://schemas.openxmlformats.org/officeDocument/2006/relationships/customXml" Target="../ink/ink5440.xml"/><Relationship Id="rId103" Type="http://schemas.openxmlformats.org/officeDocument/2006/relationships/image" Target="../media/image20680.png"/><Relationship Id="rId310" Type="http://schemas.openxmlformats.org/officeDocument/2006/relationships/customXml" Target="../ink/ink5576.xml"/><Relationship Id="rId492" Type="http://schemas.openxmlformats.org/officeDocument/2006/relationships/customXml" Target="../ink/ink5667.xml"/><Relationship Id="rId548" Type="http://schemas.openxmlformats.org/officeDocument/2006/relationships/image" Target="../media/image22890.png"/><Relationship Id="rId91" Type="http://schemas.openxmlformats.org/officeDocument/2006/relationships/image" Target="../media/image20620.png"/><Relationship Id="rId145" Type="http://schemas.openxmlformats.org/officeDocument/2006/relationships/image" Target="../media/image20890.png"/><Relationship Id="rId187" Type="http://schemas.openxmlformats.org/officeDocument/2006/relationships/image" Target="../media/image21101.png"/><Relationship Id="rId352" Type="http://schemas.openxmlformats.org/officeDocument/2006/relationships/customXml" Target="../ink/ink5597.xml"/><Relationship Id="rId394" Type="http://schemas.openxmlformats.org/officeDocument/2006/relationships/customXml" Target="../ink/ink5618.xml"/><Relationship Id="rId408" Type="http://schemas.openxmlformats.org/officeDocument/2006/relationships/customXml" Target="../ink/ink5625.xml"/><Relationship Id="rId212" Type="http://schemas.openxmlformats.org/officeDocument/2006/relationships/customXml" Target="../ink/ink5527.xml"/><Relationship Id="rId254" Type="http://schemas.openxmlformats.org/officeDocument/2006/relationships/customXml" Target="../ink/ink5548.xml"/><Relationship Id="rId49" Type="http://schemas.openxmlformats.org/officeDocument/2006/relationships/image" Target="../media/image20411.png"/><Relationship Id="rId114" Type="http://schemas.openxmlformats.org/officeDocument/2006/relationships/customXml" Target="../ink/ink5478.xml"/><Relationship Id="rId296" Type="http://schemas.openxmlformats.org/officeDocument/2006/relationships/customXml" Target="../ink/ink5569.xml"/><Relationship Id="rId461" Type="http://schemas.openxmlformats.org/officeDocument/2006/relationships/image" Target="../media/image22460.png"/><Relationship Id="rId517" Type="http://schemas.openxmlformats.org/officeDocument/2006/relationships/image" Target="../media/image22740.png"/><Relationship Id="rId559" Type="http://schemas.openxmlformats.org/officeDocument/2006/relationships/customXml" Target="../ink/ink5700.xml"/><Relationship Id="rId60" Type="http://schemas.openxmlformats.org/officeDocument/2006/relationships/customXml" Target="../ink/ink5451.xml"/><Relationship Id="rId156" Type="http://schemas.openxmlformats.org/officeDocument/2006/relationships/customXml" Target="../ink/ink5499.xml"/><Relationship Id="rId198" Type="http://schemas.openxmlformats.org/officeDocument/2006/relationships/customXml" Target="../ink/ink5520.xml"/><Relationship Id="rId321" Type="http://schemas.openxmlformats.org/officeDocument/2006/relationships/image" Target="../media/image21770.png"/><Relationship Id="rId363" Type="http://schemas.openxmlformats.org/officeDocument/2006/relationships/image" Target="../media/image21980.png"/><Relationship Id="rId419" Type="http://schemas.openxmlformats.org/officeDocument/2006/relationships/image" Target="../media/image22260.png"/><Relationship Id="rId570" Type="http://schemas.openxmlformats.org/officeDocument/2006/relationships/image" Target="../media/image23000.png"/><Relationship Id="rId223" Type="http://schemas.openxmlformats.org/officeDocument/2006/relationships/image" Target="../media/image21280.png"/><Relationship Id="rId430" Type="http://schemas.openxmlformats.org/officeDocument/2006/relationships/customXml" Target="../ink/ink5636.xml"/><Relationship Id="rId18" Type="http://schemas.openxmlformats.org/officeDocument/2006/relationships/customXml" Target="../ink/ink5430.xml"/><Relationship Id="rId265" Type="http://schemas.openxmlformats.org/officeDocument/2006/relationships/image" Target="../media/image21490.png"/><Relationship Id="rId472" Type="http://schemas.openxmlformats.org/officeDocument/2006/relationships/customXml" Target="../ink/ink5657.xml"/><Relationship Id="rId528" Type="http://schemas.openxmlformats.org/officeDocument/2006/relationships/customXml" Target="../ink/ink5685.xml"/><Relationship Id="rId125" Type="http://schemas.openxmlformats.org/officeDocument/2006/relationships/image" Target="../media/image20790.png"/><Relationship Id="rId167" Type="http://schemas.openxmlformats.org/officeDocument/2006/relationships/image" Target="../media/image21000.png"/><Relationship Id="rId332" Type="http://schemas.openxmlformats.org/officeDocument/2006/relationships/customXml" Target="../ink/ink5587.xml"/><Relationship Id="rId374" Type="http://schemas.openxmlformats.org/officeDocument/2006/relationships/customXml" Target="../ink/ink5608.xml"/><Relationship Id="rId581" Type="http://schemas.openxmlformats.org/officeDocument/2006/relationships/customXml" Target="../ink/ink5711.xml"/><Relationship Id="rId71" Type="http://schemas.openxmlformats.org/officeDocument/2006/relationships/image" Target="../media/image20520.png"/><Relationship Id="rId234" Type="http://schemas.openxmlformats.org/officeDocument/2006/relationships/customXml" Target="../ink/ink5538.xml"/><Relationship Id="rId2" Type="http://schemas.openxmlformats.org/officeDocument/2006/relationships/customXml" Target="../ink/ink5422.xml"/><Relationship Id="rId29" Type="http://schemas.openxmlformats.org/officeDocument/2006/relationships/image" Target="../media/image20311.png"/><Relationship Id="rId276" Type="http://schemas.openxmlformats.org/officeDocument/2006/relationships/customXml" Target="../ink/ink5559.xml"/><Relationship Id="rId441" Type="http://schemas.openxmlformats.org/officeDocument/2006/relationships/image" Target="../media/image22360.png"/><Relationship Id="rId483" Type="http://schemas.openxmlformats.org/officeDocument/2006/relationships/image" Target="../media/image22570.png"/><Relationship Id="rId539" Type="http://schemas.openxmlformats.org/officeDocument/2006/relationships/customXml" Target="../ink/ink5690.xml"/><Relationship Id="rId40" Type="http://schemas.openxmlformats.org/officeDocument/2006/relationships/customXml" Target="../ink/ink5441.xml"/><Relationship Id="rId136" Type="http://schemas.openxmlformats.org/officeDocument/2006/relationships/customXml" Target="../ink/ink5489.xml"/><Relationship Id="rId178" Type="http://schemas.openxmlformats.org/officeDocument/2006/relationships/customXml" Target="../ink/ink5510.xml"/><Relationship Id="rId301" Type="http://schemas.openxmlformats.org/officeDocument/2006/relationships/image" Target="../media/image21670.png"/><Relationship Id="rId343" Type="http://schemas.openxmlformats.org/officeDocument/2006/relationships/image" Target="../media/image21880.png"/><Relationship Id="rId550" Type="http://schemas.openxmlformats.org/officeDocument/2006/relationships/image" Target="../media/image22900.png"/><Relationship Id="rId82" Type="http://schemas.openxmlformats.org/officeDocument/2006/relationships/customXml" Target="../ink/ink5462.xml"/><Relationship Id="rId203" Type="http://schemas.openxmlformats.org/officeDocument/2006/relationships/image" Target="../media/image21180.png"/><Relationship Id="rId385" Type="http://schemas.openxmlformats.org/officeDocument/2006/relationships/image" Target="../media/image22090.png"/><Relationship Id="rId592" Type="http://schemas.openxmlformats.org/officeDocument/2006/relationships/image" Target="../media/image23111.png"/><Relationship Id="rId606" Type="http://schemas.openxmlformats.org/officeDocument/2006/relationships/image" Target="../media/image23180.png"/><Relationship Id="rId245" Type="http://schemas.openxmlformats.org/officeDocument/2006/relationships/image" Target="../media/image21390.png"/><Relationship Id="rId287" Type="http://schemas.openxmlformats.org/officeDocument/2006/relationships/image" Target="../media/image21600.png"/><Relationship Id="rId410" Type="http://schemas.openxmlformats.org/officeDocument/2006/relationships/customXml" Target="../ink/ink5626.xml"/><Relationship Id="rId452" Type="http://schemas.openxmlformats.org/officeDocument/2006/relationships/customXml" Target="../ink/ink5647.xml"/><Relationship Id="rId494" Type="http://schemas.openxmlformats.org/officeDocument/2006/relationships/customXml" Target="../ink/ink5668.xml"/><Relationship Id="rId508" Type="http://schemas.openxmlformats.org/officeDocument/2006/relationships/customXml" Target="../ink/ink5675.xml"/><Relationship Id="rId105" Type="http://schemas.openxmlformats.org/officeDocument/2006/relationships/image" Target="../media/image20690.png"/><Relationship Id="rId147" Type="http://schemas.openxmlformats.org/officeDocument/2006/relationships/image" Target="../media/image20900.png"/><Relationship Id="rId312" Type="http://schemas.openxmlformats.org/officeDocument/2006/relationships/customXml" Target="../ink/ink5577.xml"/><Relationship Id="rId354" Type="http://schemas.openxmlformats.org/officeDocument/2006/relationships/customXml" Target="../ink/ink5598.xml"/><Relationship Id="rId51" Type="http://schemas.openxmlformats.org/officeDocument/2006/relationships/image" Target="../media/image20420.png"/><Relationship Id="rId93" Type="http://schemas.openxmlformats.org/officeDocument/2006/relationships/image" Target="../media/image20630.png"/><Relationship Id="rId189" Type="http://schemas.openxmlformats.org/officeDocument/2006/relationships/image" Target="../media/image21111.png"/><Relationship Id="rId396" Type="http://schemas.openxmlformats.org/officeDocument/2006/relationships/customXml" Target="../ink/ink5619.xml"/><Relationship Id="rId561" Type="http://schemas.openxmlformats.org/officeDocument/2006/relationships/customXml" Target="../ink/ink5701.xml"/><Relationship Id="rId214" Type="http://schemas.openxmlformats.org/officeDocument/2006/relationships/customXml" Target="../ink/ink5528.xml"/><Relationship Id="rId256" Type="http://schemas.openxmlformats.org/officeDocument/2006/relationships/customXml" Target="../ink/ink5549.xml"/><Relationship Id="rId298" Type="http://schemas.openxmlformats.org/officeDocument/2006/relationships/customXml" Target="../ink/ink5570.xml"/><Relationship Id="rId421" Type="http://schemas.openxmlformats.org/officeDocument/2006/relationships/image" Target="../media/image22270.png"/><Relationship Id="rId463" Type="http://schemas.openxmlformats.org/officeDocument/2006/relationships/image" Target="../media/image22470.png"/><Relationship Id="rId519" Type="http://schemas.openxmlformats.org/officeDocument/2006/relationships/image" Target="../media/image22750.png"/><Relationship Id="rId116" Type="http://schemas.openxmlformats.org/officeDocument/2006/relationships/customXml" Target="../ink/ink5479.xml"/><Relationship Id="rId158" Type="http://schemas.openxmlformats.org/officeDocument/2006/relationships/customXml" Target="../ink/ink5500.xml"/><Relationship Id="rId323" Type="http://schemas.openxmlformats.org/officeDocument/2006/relationships/image" Target="../media/image21780.png"/><Relationship Id="rId530" Type="http://schemas.openxmlformats.org/officeDocument/2006/relationships/customXml" Target="../ink/ink5686.xml"/><Relationship Id="rId20" Type="http://schemas.openxmlformats.org/officeDocument/2006/relationships/customXml" Target="../ink/ink5431.xml"/><Relationship Id="rId62" Type="http://schemas.openxmlformats.org/officeDocument/2006/relationships/customXml" Target="../ink/ink5452.xml"/><Relationship Id="rId365" Type="http://schemas.openxmlformats.org/officeDocument/2006/relationships/image" Target="../media/image21990.png"/><Relationship Id="rId572" Type="http://schemas.openxmlformats.org/officeDocument/2006/relationships/image" Target="../media/image23011.png"/><Relationship Id="rId225" Type="http://schemas.openxmlformats.org/officeDocument/2006/relationships/image" Target="../media/image21290.png"/><Relationship Id="rId267" Type="http://schemas.openxmlformats.org/officeDocument/2006/relationships/image" Target="../media/image21500.png"/><Relationship Id="rId432" Type="http://schemas.openxmlformats.org/officeDocument/2006/relationships/customXml" Target="../ink/ink5637.xml"/><Relationship Id="rId474" Type="http://schemas.openxmlformats.org/officeDocument/2006/relationships/customXml" Target="../ink/ink5658.xml"/><Relationship Id="rId127" Type="http://schemas.openxmlformats.org/officeDocument/2006/relationships/image" Target="../media/image20800.png"/><Relationship Id="rId31" Type="http://schemas.openxmlformats.org/officeDocument/2006/relationships/image" Target="../media/image20320.png"/><Relationship Id="rId73" Type="http://schemas.openxmlformats.org/officeDocument/2006/relationships/image" Target="../media/image20530.png"/><Relationship Id="rId169" Type="http://schemas.openxmlformats.org/officeDocument/2006/relationships/image" Target="../media/image21011.png"/><Relationship Id="rId334" Type="http://schemas.openxmlformats.org/officeDocument/2006/relationships/customXml" Target="../ink/ink5588.xml"/><Relationship Id="rId376" Type="http://schemas.openxmlformats.org/officeDocument/2006/relationships/customXml" Target="../ink/ink5609.xml"/><Relationship Id="rId541" Type="http://schemas.openxmlformats.org/officeDocument/2006/relationships/customXml" Target="../ink/ink5691.xml"/><Relationship Id="rId583" Type="http://schemas.openxmlformats.org/officeDocument/2006/relationships/customXml" Target="../ink/ink5712.xml"/><Relationship Id="rId4" Type="http://schemas.openxmlformats.org/officeDocument/2006/relationships/customXml" Target="../ink/ink5423.xml"/><Relationship Id="rId180" Type="http://schemas.openxmlformats.org/officeDocument/2006/relationships/customXml" Target="../ink/ink5511.xml"/><Relationship Id="rId236" Type="http://schemas.openxmlformats.org/officeDocument/2006/relationships/customXml" Target="../ink/ink5539.xml"/><Relationship Id="rId278" Type="http://schemas.openxmlformats.org/officeDocument/2006/relationships/customXml" Target="../ink/ink5560.xml"/><Relationship Id="rId401" Type="http://schemas.openxmlformats.org/officeDocument/2006/relationships/image" Target="../media/image22170.png"/><Relationship Id="rId443" Type="http://schemas.openxmlformats.org/officeDocument/2006/relationships/image" Target="../media/image22370.png"/><Relationship Id="rId303" Type="http://schemas.openxmlformats.org/officeDocument/2006/relationships/image" Target="../media/image21680.png"/><Relationship Id="rId485" Type="http://schemas.openxmlformats.org/officeDocument/2006/relationships/image" Target="../media/image22580.png"/><Relationship Id="rId42" Type="http://schemas.openxmlformats.org/officeDocument/2006/relationships/customXml" Target="../ink/ink5442.xml"/><Relationship Id="rId84" Type="http://schemas.openxmlformats.org/officeDocument/2006/relationships/customXml" Target="../ink/ink5463.xml"/><Relationship Id="rId138" Type="http://schemas.openxmlformats.org/officeDocument/2006/relationships/customXml" Target="../ink/ink5490.xml"/><Relationship Id="rId345" Type="http://schemas.openxmlformats.org/officeDocument/2006/relationships/image" Target="../media/image21890.png"/><Relationship Id="rId387" Type="http://schemas.openxmlformats.org/officeDocument/2006/relationships/image" Target="../media/image22101.png"/><Relationship Id="rId510" Type="http://schemas.openxmlformats.org/officeDocument/2006/relationships/customXml" Target="../ink/ink5676.xml"/><Relationship Id="rId552" Type="http://schemas.openxmlformats.org/officeDocument/2006/relationships/image" Target="../media/image22911.png"/><Relationship Id="rId594" Type="http://schemas.openxmlformats.org/officeDocument/2006/relationships/image" Target="../media/image23120.png"/><Relationship Id="rId608" Type="http://schemas.openxmlformats.org/officeDocument/2006/relationships/image" Target="../media/image23190.png"/><Relationship Id="rId191" Type="http://schemas.openxmlformats.org/officeDocument/2006/relationships/image" Target="../media/image21120.png"/><Relationship Id="rId205" Type="http://schemas.openxmlformats.org/officeDocument/2006/relationships/image" Target="../media/image21190.png"/><Relationship Id="rId247" Type="http://schemas.openxmlformats.org/officeDocument/2006/relationships/image" Target="../media/image21400.png"/><Relationship Id="rId412" Type="http://schemas.openxmlformats.org/officeDocument/2006/relationships/customXml" Target="../ink/ink5627.xml"/><Relationship Id="rId107" Type="http://schemas.openxmlformats.org/officeDocument/2006/relationships/image" Target="../media/image20700.png"/><Relationship Id="rId289" Type="http://schemas.openxmlformats.org/officeDocument/2006/relationships/image" Target="../media/image21611.png"/><Relationship Id="rId454" Type="http://schemas.openxmlformats.org/officeDocument/2006/relationships/customXml" Target="../ink/ink5648.xml"/><Relationship Id="rId496" Type="http://schemas.openxmlformats.org/officeDocument/2006/relationships/customXml" Target="../ink/ink5669.xml"/><Relationship Id="rId11" Type="http://schemas.openxmlformats.org/officeDocument/2006/relationships/image" Target="../media/image20220.png"/><Relationship Id="rId53" Type="http://schemas.openxmlformats.org/officeDocument/2006/relationships/image" Target="../media/image20430.png"/><Relationship Id="rId149" Type="http://schemas.openxmlformats.org/officeDocument/2006/relationships/image" Target="../media/image20911.png"/><Relationship Id="rId314" Type="http://schemas.openxmlformats.org/officeDocument/2006/relationships/customXml" Target="../ink/ink5578.xml"/><Relationship Id="rId356" Type="http://schemas.openxmlformats.org/officeDocument/2006/relationships/customXml" Target="../ink/ink5599.xml"/><Relationship Id="rId398" Type="http://schemas.openxmlformats.org/officeDocument/2006/relationships/customXml" Target="../ink/ink5620.xml"/><Relationship Id="rId521" Type="http://schemas.openxmlformats.org/officeDocument/2006/relationships/image" Target="../media/image22760.png"/><Relationship Id="rId563" Type="http://schemas.openxmlformats.org/officeDocument/2006/relationships/customXml" Target="../ink/ink5702.xml"/><Relationship Id="rId95" Type="http://schemas.openxmlformats.org/officeDocument/2006/relationships/image" Target="../media/image20640.png"/><Relationship Id="rId160" Type="http://schemas.openxmlformats.org/officeDocument/2006/relationships/customXml" Target="../ink/ink5501.xml"/><Relationship Id="rId216" Type="http://schemas.openxmlformats.org/officeDocument/2006/relationships/customXml" Target="../ink/ink5529.xml"/><Relationship Id="rId423" Type="http://schemas.openxmlformats.org/officeDocument/2006/relationships/image" Target="../media/image22280.png"/><Relationship Id="rId258" Type="http://schemas.openxmlformats.org/officeDocument/2006/relationships/customXml" Target="../ink/ink5550.xml"/><Relationship Id="rId465" Type="http://schemas.openxmlformats.org/officeDocument/2006/relationships/image" Target="../media/image22480.png"/><Relationship Id="rId22" Type="http://schemas.openxmlformats.org/officeDocument/2006/relationships/customXml" Target="../ink/ink5432.xml"/><Relationship Id="rId64" Type="http://schemas.openxmlformats.org/officeDocument/2006/relationships/customXml" Target="../ink/ink5453.xml"/><Relationship Id="rId118" Type="http://schemas.openxmlformats.org/officeDocument/2006/relationships/customXml" Target="../ink/ink5480.xml"/><Relationship Id="rId325" Type="http://schemas.openxmlformats.org/officeDocument/2006/relationships/image" Target="../media/image21790.png"/><Relationship Id="rId367" Type="http://schemas.openxmlformats.org/officeDocument/2006/relationships/image" Target="../media/image22000.png"/><Relationship Id="rId532" Type="http://schemas.openxmlformats.org/officeDocument/2006/relationships/customXml" Target="../ink/ink5687.xml"/><Relationship Id="rId574" Type="http://schemas.openxmlformats.org/officeDocument/2006/relationships/image" Target="../media/image23020.png"/><Relationship Id="rId171" Type="http://schemas.openxmlformats.org/officeDocument/2006/relationships/image" Target="../media/image21020.png"/><Relationship Id="rId227" Type="http://schemas.openxmlformats.org/officeDocument/2006/relationships/image" Target="../media/image21300.png"/><Relationship Id="rId269" Type="http://schemas.openxmlformats.org/officeDocument/2006/relationships/image" Target="../media/image21511.png"/><Relationship Id="rId434" Type="http://schemas.openxmlformats.org/officeDocument/2006/relationships/customXml" Target="../ink/ink5638.xml"/><Relationship Id="rId476" Type="http://schemas.openxmlformats.org/officeDocument/2006/relationships/customXml" Target="../ink/ink5659.xml"/><Relationship Id="rId33" Type="http://schemas.openxmlformats.org/officeDocument/2006/relationships/image" Target="../media/image20330.png"/><Relationship Id="rId129" Type="http://schemas.openxmlformats.org/officeDocument/2006/relationships/image" Target="../media/image20811.png"/><Relationship Id="rId280" Type="http://schemas.openxmlformats.org/officeDocument/2006/relationships/customXml" Target="../ink/ink5561.xml"/><Relationship Id="rId336" Type="http://schemas.openxmlformats.org/officeDocument/2006/relationships/customXml" Target="../ink/ink5589.xml"/><Relationship Id="rId501" Type="http://schemas.openxmlformats.org/officeDocument/2006/relationships/image" Target="../media/image22660.png"/><Relationship Id="rId543" Type="http://schemas.openxmlformats.org/officeDocument/2006/relationships/customXml" Target="../ink/ink5692.xml"/><Relationship Id="rId75" Type="http://schemas.openxmlformats.org/officeDocument/2006/relationships/image" Target="../media/image20540.png"/><Relationship Id="rId140" Type="http://schemas.openxmlformats.org/officeDocument/2006/relationships/customXml" Target="../ink/ink5491.xml"/><Relationship Id="rId182" Type="http://schemas.openxmlformats.org/officeDocument/2006/relationships/customXml" Target="../ink/ink5512.xml"/><Relationship Id="rId378" Type="http://schemas.openxmlformats.org/officeDocument/2006/relationships/customXml" Target="../ink/ink5610.xml"/><Relationship Id="rId403" Type="http://schemas.openxmlformats.org/officeDocument/2006/relationships/image" Target="../media/image22180.png"/><Relationship Id="rId585" Type="http://schemas.openxmlformats.org/officeDocument/2006/relationships/customXml" Target="../ink/ink5713.xml"/><Relationship Id="rId6" Type="http://schemas.openxmlformats.org/officeDocument/2006/relationships/customXml" Target="../ink/ink5424.xml"/><Relationship Id="rId238" Type="http://schemas.openxmlformats.org/officeDocument/2006/relationships/customXml" Target="../ink/ink5540.xml"/><Relationship Id="rId445" Type="http://schemas.openxmlformats.org/officeDocument/2006/relationships/image" Target="../media/image22380.png"/><Relationship Id="rId487" Type="http://schemas.openxmlformats.org/officeDocument/2006/relationships/image" Target="../media/image22590.png"/><Relationship Id="rId610" Type="http://schemas.openxmlformats.org/officeDocument/2006/relationships/image" Target="../media/image23200.png"/><Relationship Id="rId291" Type="http://schemas.openxmlformats.org/officeDocument/2006/relationships/image" Target="../media/image21620.png"/><Relationship Id="rId305" Type="http://schemas.openxmlformats.org/officeDocument/2006/relationships/image" Target="../media/image21690.png"/><Relationship Id="rId347" Type="http://schemas.openxmlformats.org/officeDocument/2006/relationships/image" Target="../media/image21900.png"/><Relationship Id="rId512" Type="http://schemas.openxmlformats.org/officeDocument/2006/relationships/customXml" Target="../ink/ink5677.xml"/><Relationship Id="rId44" Type="http://schemas.openxmlformats.org/officeDocument/2006/relationships/customXml" Target="../ink/ink5443.xml"/><Relationship Id="rId86" Type="http://schemas.openxmlformats.org/officeDocument/2006/relationships/customXml" Target="../ink/ink5464.xml"/><Relationship Id="rId151" Type="http://schemas.openxmlformats.org/officeDocument/2006/relationships/image" Target="../media/image20920.png"/><Relationship Id="rId389" Type="http://schemas.openxmlformats.org/officeDocument/2006/relationships/image" Target="../media/image22111.png"/><Relationship Id="rId554" Type="http://schemas.openxmlformats.org/officeDocument/2006/relationships/image" Target="../media/image22920.png"/><Relationship Id="rId596" Type="http://schemas.openxmlformats.org/officeDocument/2006/relationships/image" Target="../media/image23130.png"/><Relationship Id="rId193" Type="http://schemas.openxmlformats.org/officeDocument/2006/relationships/image" Target="../media/image21130.png"/><Relationship Id="rId207" Type="http://schemas.openxmlformats.org/officeDocument/2006/relationships/image" Target="../media/image21200.png"/><Relationship Id="rId249" Type="http://schemas.openxmlformats.org/officeDocument/2006/relationships/image" Target="../media/image21411.png"/><Relationship Id="rId414" Type="http://schemas.openxmlformats.org/officeDocument/2006/relationships/customXml" Target="../ink/ink5628.xml"/><Relationship Id="rId456" Type="http://schemas.openxmlformats.org/officeDocument/2006/relationships/customXml" Target="../ink/ink5649.xml"/><Relationship Id="rId498" Type="http://schemas.openxmlformats.org/officeDocument/2006/relationships/customXml" Target="../ink/ink5670.xml"/><Relationship Id="rId13" Type="http://schemas.openxmlformats.org/officeDocument/2006/relationships/image" Target="../media/image20230.png"/><Relationship Id="rId109" Type="http://schemas.openxmlformats.org/officeDocument/2006/relationships/image" Target="../media/image20711.png"/><Relationship Id="rId260" Type="http://schemas.openxmlformats.org/officeDocument/2006/relationships/customXml" Target="../ink/ink5551.xml"/><Relationship Id="rId316" Type="http://schemas.openxmlformats.org/officeDocument/2006/relationships/customXml" Target="../ink/ink5579.xml"/><Relationship Id="rId523" Type="http://schemas.openxmlformats.org/officeDocument/2006/relationships/image" Target="../media/image22770.png"/><Relationship Id="rId55" Type="http://schemas.openxmlformats.org/officeDocument/2006/relationships/image" Target="../media/image20440.png"/><Relationship Id="rId97" Type="http://schemas.openxmlformats.org/officeDocument/2006/relationships/image" Target="../media/image20650.png"/><Relationship Id="rId120" Type="http://schemas.openxmlformats.org/officeDocument/2006/relationships/customXml" Target="../ink/ink5481.xml"/><Relationship Id="rId358" Type="http://schemas.openxmlformats.org/officeDocument/2006/relationships/customXml" Target="../ink/ink5600.xml"/><Relationship Id="rId565" Type="http://schemas.openxmlformats.org/officeDocument/2006/relationships/customXml" Target="../ink/ink5703.xml"/><Relationship Id="rId162" Type="http://schemas.openxmlformats.org/officeDocument/2006/relationships/customXml" Target="../ink/ink5502.xml"/><Relationship Id="rId218" Type="http://schemas.openxmlformats.org/officeDocument/2006/relationships/customXml" Target="../ink/ink5530.xml"/><Relationship Id="rId425" Type="http://schemas.openxmlformats.org/officeDocument/2006/relationships/image" Target="../media/image22290.png"/><Relationship Id="rId467" Type="http://schemas.openxmlformats.org/officeDocument/2006/relationships/image" Target="../media/image22490.png"/><Relationship Id="rId271" Type="http://schemas.openxmlformats.org/officeDocument/2006/relationships/image" Target="../media/image21520.png"/><Relationship Id="rId24" Type="http://schemas.openxmlformats.org/officeDocument/2006/relationships/customXml" Target="../ink/ink5433.xml"/><Relationship Id="rId66" Type="http://schemas.openxmlformats.org/officeDocument/2006/relationships/customXml" Target="../ink/ink5454.xml"/><Relationship Id="rId131" Type="http://schemas.openxmlformats.org/officeDocument/2006/relationships/image" Target="../media/image20820.png"/><Relationship Id="rId327" Type="http://schemas.openxmlformats.org/officeDocument/2006/relationships/image" Target="../media/image21800.png"/><Relationship Id="rId369" Type="http://schemas.openxmlformats.org/officeDocument/2006/relationships/image" Target="../media/image22011.png"/><Relationship Id="rId534" Type="http://schemas.openxmlformats.org/officeDocument/2006/relationships/image" Target="../media/image1262.png"/><Relationship Id="rId576" Type="http://schemas.openxmlformats.org/officeDocument/2006/relationships/image" Target="../media/image23030.png"/><Relationship Id="rId173" Type="http://schemas.openxmlformats.org/officeDocument/2006/relationships/image" Target="../media/image21030.png"/><Relationship Id="rId229" Type="http://schemas.openxmlformats.org/officeDocument/2006/relationships/image" Target="../media/image21311.png"/><Relationship Id="rId380" Type="http://schemas.openxmlformats.org/officeDocument/2006/relationships/customXml" Target="../ink/ink5611.xml"/><Relationship Id="rId436" Type="http://schemas.openxmlformats.org/officeDocument/2006/relationships/customXml" Target="../ink/ink5639.xml"/><Relationship Id="rId601" Type="http://schemas.openxmlformats.org/officeDocument/2006/relationships/customXml" Target="../ink/ink5721.xml"/><Relationship Id="rId240" Type="http://schemas.openxmlformats.org/officeDocument/2006/relationships/customXml" Target="../ink/ink5541.xml"/><Relationship Id="rId478" Type="http://schemas.openxmlformats.org/officeDocument/2006/relationships/customXml" Target="../ink/ink5660.xml"/><Relationship Id="rId35" Type="http://schemas.openxmlformats.org/officeDocument/2006/relationships/image" Target="../media/image20340.png"/><Relationship Id="rId77" Type="http://schemas.openxmlformats.org/officeDocument/2006/relationships/image" Target="../media/image20550.png"/><Relationship Id="rId100" Type="http://schemas.openxmlformats.org/officeDocument/2006/relationships/customXml" Target="../ink/ink5471.xml"/><Relationship Id="rId282" Type="http://schemas.openxmlformats.org/officeDocument/2006/relationships/customXml" Target="../ink/ink5562.xml"/><Relationship Id="rId338" Type="http://schemas.openxmlformats.org/officeDocument/2006/relationships/customXml" Target="../ink/ink5590.xml"/><Relationship Id="rId503" Type="http://schemas.openxmlformats.org/officeDocument/2006/relationships/image" Target="../media/image22670.png"/><Relationship Id="rId545" Type="http://schemas.openxmlformats.org/officeDocument/2006/relationships/customXml" Target="../ink/ink5693.xml"/><Relationship Id="rId587" Type="http://schemas.openxmlformats.org/officeDocument/2006/relationships/customXml" Target="../ink/ink5714.xml"/><Relationship Id="rId8" Type="http://schemas.openxmlformats.org/officeDocument/2006/relationships/customXml" Target="../ink/ink5425.xml"/><Relationship Id="rId142" Type="http://schemas.openxmlformats.org/officeDocument/2006/relationships/customXml" Target="../ink/ink5492.xml"/><Relationship Id="rId184" Type="http://schemas.openxmlformats.org/officeDocument/2006/relationships/customXml" Target="../ink/ink5513.xml"/><Relationship Id="rId391" Type="http://schemas.openxmlformats.org/officeDocument/2006/relationships/image" Target="../media/image22120.png"/><Relationship Id="rId405" Type="http://schemas.openxmlformats.org/officeDocument/2006/relationships/image" Target="../media/image22190.png"/><Relationship Id="rId447" Type="http://schemas.openxmlformats.org/officeDocument/2006/relationships/image" Target="../media/image22390.png"/><Relationship Id="rId612" Type="http://schemas.openxmlformats.org/officeDocument/2006/relationships/image" Target="../media/image23211.png"/><Relationship Id="rId251" Type="http://schemas.openxmlformats.org/officeDocument/2006/relationships/image" Target="../media/image21420.png"/><Relationship Id="rId489" Type="http://schemas.openxmlformats.org/officeDocument/2006/relationships/image" Target="../media/image22600.png"/><Relationship Id="rId46" Type="http://schemas.openxmlformats.org/officeDocument/2006/relationships/customXml" Target="../ink/ink5444.xml"/><Relationship Id="rId293" Type="http://schemas.openxmlformats.org/officeDocument/2006/relationships/image" Target="../media/image21630.png"/><Relationship Id="rId307" Type="http://schemas.openxmlformats.org/officeDocument/2006/relationships/image" Target="../media/image21700.png"/><Relationship Id="rId349" Type="http://schemas.openxmlformats.org/officeDocument/2006/relationships/image" Target="../media/image21911.png"/><Relationship Id="rId514" Type="http://schemas.openxmlformats.org/officeDocument/2006/relationships/customXml" Target="../ink/ink5678.xml"/><Relationship Id="rId556" Type="http://schemas.openxmlformats.org/officeDocument/2006/relationships/image" Target="../media/image22930.png"/><Relationship Id="rId88" Type="http://schemas.openxmlformats.org/officeDocument/2006/relationships/customXml" Target="../ink/ink5465.xml"/><Relationship Id="rId111" Type="http://schemas.openxmlformats.org/officeDocument/2006/relationships/image" Target="../media/image20720.png"/><Relationship Id="rId153" Type="http://schemas.openxmlformats.org/officeDocument/2006/relationships/image" Target="../media/image20930.png"/><Relationship Id="rId195" Type="http://schemas.openxmlformats.org/officeDocument/2006/relationships/image" Target="../media/image21140.png"/><Relationship Id="rId209" Type="http://schemas.openxmlformats.org/officeDocument/2006/relationships/image" Target="../media/image21211.png"/><Relationship Id="rId360" Type="http://schemas.openxmlformats.org/officeDocument/2006/relationships/customXml" Target="../ink/ink5601.xml"/><Relationship Id="rId416" Type="http://schemas.openxmlformats.org/officeDocument/2006/relationships/customXml" Target="../ink/ink5629.xml"/><Relationship Id="rId598" Type="http://schemas.openxmlformats.org/officeDocument/2006/relationships/image" Target="../media/image23140.png"/><Relationship Id="rId220" Type="http://schemas.openxmlformats.org/officeDocument/2006/relationships/customXml" Target="../ink/ink5531.xml"/><Relationship Id="rId458" Type="http://schemas.openxmlformats.org/officeDocument/2006/relationships/customXml" Target="../ink/ink5650.xml"/><Relationship Id="rId15" Type="http://schemas.openxmlformats.org/officeDocument/2006/relationships/image" Target="../media/image20240.png"/><Relationship Id="rId57" Type="http://schemas.openxmlformats.org/officeDocument/2006/relationships/image" Target="../media/image20450.png"/><Relationship Id="rId262" Type="http://schemas.openxmlformats.org/officeDocument/2006/relationships/customXml" Target="../ink/ink5552.xml"/><Relationship Id="rId318" Type="http://schemas.openxmlformats.org/officeDocument/2006/relationships/customXml" Target="../ink/ink5580.xml"/><Relationship Id="rId525" Type="http://schemas.openxmlformats.org/officeDocument/2006/relationships/image" Target="../media/image22780.png"/><Relationship Id="rId567" Type="http://schemas.openxmlformats.org/officeDocument/2006/relationships/customXml" Target="../ink/ink5704.xml"/><Relationship Id="rId99" Type="http://schemas.openxmlformats.org/officeDocument/2006/relationships/image" Target="../media/image20660.png"/><Relationship Id="rId122" Type="http://schemas.openxmlformats.org/officeDocument/2006/relationships/customXml" Target="../ink/ink5482.xml"/><Relationship Id="rId164" Type="http://schemas.openxmlformats.org/officeDocument/2006/relationships/customXml" Target="../ink/ink5503.xml"/><Relationship Id="rId371" Type="http://schemas.openxmlformats.org/officeDocument/2006/relationships/image" Target="../media/image22020.png"/><Relationship Id="rId427" Type="http://schemas.openxmlformats.org/officeDocument/2006/relationships/image" Target="../media/image15260.png"/><Relationship Id="rId469" Type="http://schemas.openxmlformats.org/officeDocument/2006/relationships/image" Target="../media/image22500.png"/><Relationship Id="rId26" Type="http://schemas.openxmlformats.org/officeDocument/2006/relationships/customXml" Target="../ink/ink5434.xml"/><Relationship Id="rId231" Type="http://schemas.openxmlformats.org/officeDocument/2006/relationships/image" Target="../media/image21320.png"/><Relationship Id="rId273" Type="http://schemas.openxmlformats.org/officeDocument/2006/relationships/image" Target="../media/image21530.png"/><Relationship Id="rId329" Type="http://schemas.openxmlformats.org/officeDocument/2006/relationships/image" Target="../media/image21811.png"/><Relationship Id="rId480" Type="http://schemas.openxmlformats.org/officeDocument/2006/relationships/customXml" Target="../ink/ink5661.xml"/><Relationship Id="rId536" Type="http://schemas.openxmlformats.org/officeDocument/2006/relationships/image" Target="../media/image22830.png"/><Relationship Id="rId68" Type="http://schemas.openxmlformats.org/officeDocument/2006/relationships/customXml" Target="../ink/ink5455.xml"/><Relationship Id="rId133" Type="http://schemas.openxmlformats.org/officeDocument/2006/relationships/image" Target="../media/image20830.png"/><Relationship Id="rId175" Type="http://schemas.openxmlformats.org/officeDocument/2006/relationships/image" Target="../media/image21040.png"/><Relationship Id="rId340" Type="http://schemas.openxmlformats.org/officeDocument/2006/relationships/customXml" Target="../ink/ink5591.xml"/><Relationship Id="rId578" Type="http://schemas.openxmlformats.org/officeDocument/2006/relationships/image" Target="../media/image23040.png"/><Relationship Id="rId200" Type="http://schemas.openxmlformats.org/officeDocument/2006/relationships/customXml" Target="../ink/ink5521.xml"/><Relationship Id="rId382" Type="http://schemas.openxmlformats.org/officeDocument/2006/relationships/customXml" Target="../ink/ink5612.xml"/><Relationship Id="rId438" Type="http://schemas.openxmlformats.org/officeDocument/2006/relationships/customXml" Target="../ink/ink5640.xml"/><Relationship Id="rId603" Type="http://schemas.openxmlformats.org/officeDocument/2006/relationships/customXml" Target="../ink/ink5722.xml"/><Relationship Id="rId242" Type="http://schemas.openxmlformats.org/officeDocument/2006/relationships/customXml" Target="../ink/ink5542.xml"/><Relationship Id="rId284" Type="http://schemas.openxmlformats.org/officeDocument/2006/relationships/customXml" Target="../ink/ink5563.xml"/><Relationship Id="rId491" Type="http://schemas.openxmlformats.org/officeDocument/2006/relationships/image" Target="../media/image22611.png"/><Relationship Id="rId505" Type="http://schemas.openxmlformats.org/officeDocument/2006/relationships/image" Target="../media/image22680.png"/><Relationship Id="rId37" Type="http://schemas.openxmlformats.org/officeDocument/2006/relationships/image" Target="../media/image20350.png"/><Relationship Id="rId79" Type="http://schemas.openxmlformats.org/officeDocument/2006/relationships/image" Target="../media/image20560.png"/><Relationship Id="rId102" Type="http://schemas.openxmlformats.org/officeDocument/2006/relationships/customXml" Target="../ink/ink5472.xml"/><Relationship Id="rId144" Type="http://schemas.openxmlformats.org/officeDocument/2006/relationships/customXml" Target="../ink/ink5493.xml"/><Relationship Id="rId547" Type="http://schemas.openxmlformats.org/officeDocument/2006/relationships/customXml" Target="../ink/ink5694.xml"/><Relationship Id="rId589" Type="http://schemas.openxmlformats.org/officeDocument/2006/relationships/customXml" Target="../ink/ink5715.xml"/><Relationship Id="rId90" Type="http://schemas.openxmlformats.org/officeDocument/2006/relationships/customXml" Target="../ink/ink5466.xml"/><Relationship Id="rId186" Type="http://schemas.openxmlformats.org/officeDocument/2006/relationships/customXml" Target="../ink/ink5514.xml"/><Relationship Id="rId351" Type="http://schemas.openxmlformats.org/officeDocument/2006/relationships/image" Target="../media/image21920.png"/><Relationship Id="rId393" Type="http://schemas.openxmlformats.org/officeDocument/2006/relationships/image" Target="../media/image22130.png"/><Relationship Id="rId407" Type="http://schemas.openxmlformats.org/officeDocument/2006/relationships/image" Target="../media/image22200.png"/><Relationship Id="rId449" Type="http://schemas.openxmlformats.org/officeDocument/2006/relationships/image" Target="../media/image22400.png"/><Relationship Id="rId614" Type="http://schemas.openxmlformats.org/officeDocument/2006/relationships/image" Target="../media/image23220.png"/><Relationship Id="rId211" Type="http://schemas.openxmlformats.org/officeDocument/2006/relationships/image" Target="../media/image21220.png"/><Relationship Id="rId253" Type="http://schemas.openxmlformats.org/officeDocument/2006/relationships/image" Target="../media/image21430.png"/><Relationship Id="rId295" Type="http://schemas.openxmlformats.org/officeDocument/2006/relationships/image" Target="../media/image21640.png"/><Relationship Id="rId309" Type="http://schemas.openxmlformats.org/officeDocument/2006/relationships/image" Target="../media/image21711.png"/><Relationship Id="rId460" Type="http://schemas.openxmlformats.org/officeDocument/2006/relationships/customXml" Target="../ink/ink5651.xml"/><Relationship Id="rId516" Type="http://schemas.openxmlformats.org/officeDocument/2006/relationships/customXml" Target="../ink/ink5679.xml"/><Relationship Id="rId48" Type="http://schemas.openxmlformats.org/officeDocument/2006/relationships/customXml" Target="../ink/ink5445.xml"/><Relationship Id="rId113" Type="http://schemas.openxmlformats.org/officeDocument/2006/relationships/image" Target="../media/image20730.png"/><Relationship Id="rId320" Type="http://schemas.openxmlformats.org/officeDocument/2006/relationships/customXml" Target="../ink/ink5581.xml"/><Relationship Id="rId558" Type="http://schemas.openxmlformats.org/officeDocument/2006/relationships/image" Target="../media/image22940.png"/><Relationship Id="rId155" Type="http://schemas.openxmlformats.org/officeDocument/2006/relationships/image" Target="../media/image20940.png"/><Relationship Id="rId197" Type="http://schemas.openxmlformats.org/officeDocument/2006/relationships/image" Target="../media/image21150.png"/><Relationship Id="rId362" Type="http://schemas.openxmlformats.org/officeDocument/2006/relationships/customXml" Target="../ink/ink5602.xml"/><Relationship Id="rId418" Type="http://schemas.openxmlformats.org/officeDocument/2006/relationships/customXml" Target="../ink/ink5630.xml"/><Relationship Id="rId222" Type="http://schemas.openxmlformats.org/officeDocument/2006/relationships/customXml" Target="../ink/ink5532.xml"/><Relationship Id="rId264" Type="http://schemas.openxmlformats.org/officeDocument/2006/relationships/customXml" Target="../ink/ink5553.xml"/><Relationship Id="rId471" Type="http://schemas.openxmlformats.org/officeDocument/2006/relationships/image" Target="../media/image22511.png"/><Relationship Id="rId17" Type="http://schemas.openxmlformats.org/officeDocument/2006/relationships/image" Target="../media/image20250.png"/><Relationship Id="rId59" Type="http://schemas.openxmlformats.org/officeDocument/2006/relationships/image" Target="../media/image20460.png"/><Relationship Id="rId124" Type="http://schemas.openxmlformats.org/officeDocument/2006/relationships/customXml" Target="../ink/ink5483.xml"/><Relationship Id="rId527" Type="http://schemas.openxmlformats.org/officeDocument/2006/relationships/image" Target="../media/image22790.png"/><Relationship Id="rId569" Type="http://schemas.openxmlformats.org/officeDocument/2006/relationships/customXml" Target="../ink/ink5705.xml"/><Relationship Id="rId70" Type="http://schemas.openxmlformats.org/officeDocument/2006/relationships/customXml" Target="../ink/ink5456.xml"/><Relationship Id="rId166" Type="http://schemas.openxmlformats.org/officeDocument/2006/relationships/customXml" Target="../ink/ink5504.xml"/><Relationship Id="rId331" Type="http://schemas.openxmlformats.org/officeDocument/2006/relationships/image" Target="../media/image21820.png"/><Relationship Id="rId373" Type="http://schemas.openxmlformats.org/officeDocument/2006/relationships/image" Target="../media/image22030.png"/><Relationship Id="rId429" Type="http://schemas.openxmlformats.org/officeDocument/2006/relationships/image" Target="../media/image22300.png"/><Relationship Id="rId580" Type="http://schemas.openxmlformats.org/officeDocument/2006/relationships/image" Target="../media/image23050.png"/><Relationship Id="rId1" Type="http://schemas.openxmlformats.org/officeDocument/2006/relationships/slideLayout" Target="../slideLayouts/slideLayout3.xml"/><Relationship Id="rId233" Type="http://schemas.openxmlformats.org/officeDocument/2006/relationships/image" Target="../media/image21330.png"/><Relationship Id="rId440" Type="http://schemas.openxmlformats.org/officeDocument/2006/relationships/customXml" Target="../ink/ink5641.xml"/><Relationship Id="rId28" Type="http://schemas.openxmlformats.org/officeDocument/2006/relationships/customXml" Target="../ink/ink5435.xml"/><Relationship Id="rId275" Type="http://schemas.openxmlformats.org/officeDocument/2006/relationships/image" Target="../media/image21540.png"/><Relationship Id="rId300" Type="http://schemas.openxmlformats.org/officeDocument/2006/relationships/customXml" Target="../ink/ink5571.xml"/><Relationship Id="rId482" Type="http://schemas.openxmlformats.org/officeDocument/2006/relationships/customXml" Target="../ink/ink5662.xml"/><Relationship Id="rId538" Type="http://schemas.openxmlformats.org/officeDocument/2006/relationships/image" Target="../media/image22840.png"/><Relationship Id="rId81" Type="http://schemas.openxmlformats.org/officeDocument/2006/relationships/image" Target="../media/image20570.png"/><Relationship Id="rId135" Type="http://schemas.openxmlformats.org/officeDocument/2006/relationships/image" Target="../media/image20840.png"/><Relationship Id="rId177" Type="http://schemas.openxmlformats.org/officeDocument/2006/relationships/image" Target="../media/image21050.png"/><Relationship Id="rId342" Type="http://schemas.openxmlformats.org/officeDocument/2006/relationships/customXml" Target="../ink/ink5592.xml"/><Relationship Id="rId384" Type="http://schemas.openxmlformats.org/officeDocument/2006/relationships/customXml" Target="../ink/ink5613.xml"/><Relationship Id="rId591" Type="http://schemas.openxmlformats.org/officeDocument/2006/relationships/customXml" Target="../ink/ink5716.xml"/><Relationship Id="rId605" Type="http://schemas.openxmlformats.org/officeDocument/2006/relationships/customXml" Target="../ink/ink5723.xml"/><Relationship Id="rId202" Type="http://schemas.openxmlformats.org/officeDocument/2006/relationships/customXml" Target="../ink/ink5522.xml"/><Relationship Id="rId244" Type="http://schemas.openxmlformats.org/officeDocument/2006/relationships/customXml" Target="../ink/ink5543.xml"/><Relationship Id="rId39" Type="http://schemas.openxmlformats.org/officeDocument/2006/relationships/image" Target="../media/image20360.png"/><Relationship Id="rId286" Type="http://schemas.openxmlformats.org/officeDocument/2006/relationships/customXml" Target="../ink/ink5564.xml"/><Relationship Id="rId451" Type="http://schemas.openxmlformats.org/officeDocument/2006/relationships/image" Target="../media/image22411.png"/><Relationship Id="rId493" Type="http://schemas.openxmlformats.org/officeDocument/2006/relationships/image" Target="../media/image22620.png"/><Relationship Id="rId507" Type="http://schemas.openxmlformats.org/officeDocument/2006/relationships/image" Target="../media/image22690.png"/><Relationship Id="rId549" Type="http://schemas.openxmlformats.org/officeDocument/2006/relationships/customXml" Target="../ink/ink5695.xml"/><Relationship Id="rId50" Type="http://schemas.openxmlformats.org/officeDocument/2006/relationships/customXml" Target="../ink/ink5446.xml"/><Relationship Id="rId104" Type="http://schemas.openxmlformats.org/officeDocument/2006/relationships/customXml" Target="../ink/ink5473.xml"/><Relationship Id="rId146" Type="http://schemas.openxmlformats.org/officeDocument/2006/relationships/customXml" Target="../ink/ink5494.xml"/><Relationship Id="rId188" Type="http://schemas.openxmlformats.org/officeDocument/2006/relationships/customXml" Target="../ink/ink5515.xml"/><Relationship Id="rId311" Type="http://schemas.openxmlformats.org/officeDocument/2006/relationships/image" Target="../media/image21720.png"/><Relationship Id="rId353" Type="http://schemas.openxmlformats.org/officeDocument/2006/relationships/image" Target="../media/image21930.png"/><Relationship Id="rId395" Type="http://schemas.openxmlformats.org/officeDocument/2006/relationships/image" Target="../media/image22140.png"/><Relationship Id="rId409" Type="http://schemas.openxmlformats.org/officeDocument/2006/relationships/image" Target="../media/image22211.png"/><Relationship Id="rId560" Type="http://schemas.openxmlformats.org/officeDocument/2006/relationships/image" Target="../media/image22950.png"/><Relationship Id="rId92" Type="http://schemas.openxmlformats.org/officeDocument/2006/relationships/customXml" Target="../ink/ink5467.xml"/><Relationship Id="rId213" Type="http://schemas.openxmlformats.org/officeDocument/2006/relationships/image" Target="../media/image21230.png"/><Relationship Id="rId420" Type="http://schemas.openxmlformats.org/officeDocument/2006/relationships/customXml" Target="../ink/ink5631.xml"/><Relationship Id="rId255" Type="http://schemas.openxmlformats.org/officeDocument/2006/relationships/image" Target="../media/image21440.png"/><Relationship Id="rId297" Type="http://schemas.openxmlformats.org/officeDocument/2006/relationships/image" Target="../media/image21650.png"/><Relationship Id="rId462" Type="http://schemas.openxmlformats.org/officeDocument/2006/relationships/customXml" Target="../ink/ink5652.xml"/><Relationship Id="rId518" Type="http://schemas.openxmlformats.org/officeDocument/2006/relationships/customXml" Target="../ink/ink5680.xml"/><Relationship Id="rId115" Type="http://schemas.openxmlformats.org/officeDocument/2006/relationships/image" Target="../media/image20740.png"/><Relationship Id="rId157" Type="http://schemas.openxmlformats.org/officeDocument/2006/relationships/image" Target="../media/image20950.png"/><Relationship Id="rId322" Type="http://schemas.openxmlformats.org/officeDocument/2006/relationships/customXml" Target="../ink/ink5582.xml"/><Relationship Id="rId364" Type="http://schemas.openxmlformats.org/officeDocument/2006/relationships/customXml" Target="../ink/ink5603.xml"/><Relationship Id="rId61" Type="http://schemas.openxmlformats.org/officeDocument/2006/relationships/image" Target="../media/image20470.png"/><Relationship Id="rId199" Type="http://schemas.openxmlformats.org/officeDocument/2006/relationships/image" Target="../media/image21160.png"/><Relationship Id="rId571" Type="http://schemas.openxmlformats.org/officeDocument/2006/relationships/customXml" Target="../ink/ink5706.xml"/><Relationship Id="rId19" Type="http://schemas.openxmlformats.org/officeDocument/2006/relationships/image" Target="../media/image20260.png"/><Relationship Id="rId224" Type="http://schemas.openxmlformats.org/officeDocument/2006/relationships/customXml" Target="../ink/ink5533.xml"/><Relationship Id="rId266" Type="http://schemas.openxmlformats.org/officeDocument/2006/relationships/customXml" Target="../ink/ink5554.xml"/><Relationship Id="rId431" Type="http://schemas.openxmlformats.org/officeDocument/2006/relationships/image" Target="../media/image22311.png"/><Relationship Id="rId473" Type="http://schemas.openxmlformats.org/officeDocument/2006/relationships/image" Target="../media/image22520.png"/><Relationship Id="rId529" Type="http://schemas.openxmlformats.org/officeDocument/2006/relationships/image" Target="../media/image22800.png"/><Relationship Id="rId30" Type="http://schemas.openxmlformats.org/officeDocument/2006/relationships/customXml" Target="../ink/ink5436.xml"/><Relationship Id="rId126" Type="http://schemas.openxmlformats.org/officeDocument/2006/relationships/customXml" Target="../ink/ink5484.xml"/><Relationship Id="rId168" Type="http://schemas.openxmlformats.org/officeDocument/2006/relationships/customXml" Target="../ink/ink5505.xml"/><Relationship Id="rId333" Type="http://schemas.openxmlformats.org/officeDocument/2006/relationships/image" Target="../media/image21830.png"/><Relationship Id="rId540" Type="http://schemas.openxmlformats.org/officeDocument/2006/relationships/image" Target="../media/image22850.png"/><Relationship Id="rId72" Type="http://schemas.openxmlformats.org/officeDocument/2006/relationships/customXml" Target="../ink/ink5457.xml"/><Relationship Id="rId375" Type="http://schemas.openxmlformats.org/officeDocument/2006/relationships/image" Target="../media/image22040.png"/><Relationship Id="rId582" Type="http://schemas.openxmlformats.org/officeDocument/2006/relationships/image" Target="../media/image23060.png"/><Relationship Id="rId3" Type="http://schemas.openxmlformats.org/officeDocument/2006/relationships/image" Target="../media/image20180.png"/><Relationship Id="rId235" Type="http://schemas.openxmlformats.org/officeDocument/2006/relationships/image" Target="../media/image21340.png"/><Relationship Id="rId277" Type="http://schemas.openxmlformats.org/officeDocument/2006/relationships/image" Target="../media/image21550.png"/><Relationship Id="rId400" Type="http://schemas.openxmlformats.org/officeDocument/2006/relationships/customXml" Target="../ink/ink5621.xml"/><Relationship Id="rId442" Type="http://schemas.openxmlformats.org/officeDocument/2006/relationships/customXml" Target="../ink/ink5642.xml"/><Relationship Id="rId484" Type="http://schemas.openxmlformats.org/officeDocument/2006/relationships/customXml" Target="../ink/ink5663.xml"/><Relationship Id="rId137" Type="http://schemas.openxmlformats.org/officeDocument/2006/relationships/image" Target="../media/image20850.png"/><Relationship Id="rId302" Type="http://schemas.openxmlformats.org/officeDocument/2006/relationships/customXml" Target="../ink/ink5572.xml"/><Relationship Id="rId344" Type="http://schemas.openxmlformats.org/officeDocument/2006/relationships/customXml" Target="../ink/ink5593.xml"/><Relationship Id="rId41" Type="http://schemas.openxmlformats.org/officeDocument/2006/relationships/image" Target="../media/image20370.png"/><Relationship Id="rId83" Type="http://schemas.openxmlformats.org/officeDocument/2006/relationships/image" Target="../media/image20580.png"/><Relationship Id="rId179" Type="http://schemas.openxmlformats.org/officeDocument/2006/relationships/image" Target="../media/image21060.png"/><Relationship Id="rId386" Type="http://schemas.openxmlformats.org/officeDocument/2006/relationships/customXml" Target="../ink/ink5614.xml"/><Relationship Id="rId551" Type="http://schemas.openxmlformats.org/officeDocument/2006/relationships/customXml" Target="../ink/ink5696.xml"/><Relationship Id="rId593" Type="http://schemas.openxmlformats.org/officeDocument/2006/relationships/customXml" Target="../ink/ink5717.xml"/><Relationship Id="rId607" Type="http://schemas.openxmlformats.org/officeDocument/2006/relationships/customXml" Target="../ink/ink5724.xml"/><Relationship Id="rId190" Type="http://schemas.openxmlformats.org/officeDocument/2006/relationships/customXml" Target="../ink/ink5516.xml"/><Relationship Id="rId204" Type="http://schemas.openxmlformats.org/officeDocument/2006/relationships/customXml" Target="../ink/ink5523.xml"/><Relationship Id="rId246" Type="http://schemas.openxmlformats.org/officeDocument/2006/relationships/customXml" Target="../ink/ink5544.xml"/><Relationship Id="rId288" Type="http://schemas.openxmlformats.org/officeDocument/2006/relationships/customXml" Target="../ink/ink5565.xml"/><Relationship Id="rId411" Type="http://schemas.openxmlformats.org/officeDocument/2006/relationships/image" Target="../media/image22220.png"/><Relationship Id="rId453" Type="http://schemas.openxmlformats.org/officeDocument/2006/relationships/image" Target="../media/image22420.png"/><Relationship Id="rId509" Type="http://schemas.openxmlformats.org/officeDocument/2006/relationships/image" Target="../media/image22700.png"/><Relationship Id="rId106" Type="http://schemas.openxmlformats.org/officeDocument/2006/relationships/customXml" Target="../ink/ink5474.xml"/><Relationship Id="rId313" Type="http://schemas.openxmlformats.org/officeDocument/2006/relationships/image" Target="../media/image21730.png"/><Relationship Id="rId495" Type="http://schemas.openxmlformats.org/officeDocument/2006/relationships/image" Target="../media/image22630.png"/><Relationship Id="rId10" Type="http://schemas.openxmlformats.org/officeDocument/2006/relationships/customXml" Target="../ink/ink5426.xml"/><Relationship Id="rId52" Type="http://schemas.openxmlformats.org/officeDocument/2006/relationships/customXml" Target="../ink/ink5447.xml"/><Relationship Id="rId94" Type="http://schemas.openxmlformats.org/officeDocument/2006/relationships/customXml" Target="../ink/ink5468.xml"/><Relationship Id="rId148" Type="http://schemas.openxmlformats.org/officeDocument/2006/relationships/customXml" Target="../ink/ink5495.xml"/><Relationship Id="rId355" Type="http://schemas.openxmlformats.org/officeDocument/2006/relationships/image" Target="../media/image21940.png"/><Relationship Id="rId397" Type="http://schemas.openxmlformats.org/officeDocument/2006/relationships/image" Target="../media/image22150.png"/><Relationship Id="rId520" Type="http://schemas.openxmlformats.org/officeDocument/2006/relationships/customXml" Target="../ink/ink5681.xml"/><Relationship Id="rId562" Type="http://schemas.openxmlformats.org/officeDocument/2006/relationships/image" Target="../media/image22960.png"/><Relationship Id="rId215" Type="http://schemas.openxmlformats.org/officeDocument/2006/relationships/image" Target="../media/image21240.png"/><Relationship Id="rId257" Type="http://schemas.openxmlformats.org/officeDocument/2006/relationships/image" Target="../media/image21450.png"/><Relationship Id="rId422" Type="http://schemas.openxmlformats.org/officeDocument/2006/relationships/customXml" Target="../ink/ink5632.xml"/><Relationship Id="rId464" Type="http://schemas.openxmlformats.org/officeDocument/2006/relationships/customXml" Target="../ink/ink5653.xml"/><Relationship Id="rId299" Type="http://schemas.openxmlformats.org/officeDocument/2006/relationships/image" Target="../media/image21660.png"/><Relationship Id="rId63" Type="http://schemas.openxmlformats.org/officeDocument/2006/relationships/image" Target="../media/image20480.png"/><Relationship Id="rId159" Type="http://schemas.openxmlformats.org/officeDocument/2006/relationships/image" Target="../media/image20960.png"/><Relationship Id="rId366" Type="http://schemas.openxmlformats.org/officeDocument/2006/relationships/customXml" Target="../ink/ink5604.xml"/><Relationship Id="rId573" Type="http://schemas.openxmlformats.org/officeDocument/2006/relationships/customXml" Target="../ink/ink5707.xml"/><Relationship Id="rId226" Type="http://schemas.openxmlformats.org/officeDocument/2006/relationships/customXml" Target="../ink/ink5534.xml"/><Relationship Id="rId433" Type="http://schemas.openxmlformats.org/officeDocument/2006/relationships/image" Target="../media/image22320.png"/><Relationship Id="rId74" Type="http://schemas.openxmlformats.org/officeDocument/2006/relationships/customXml" Target="../ink/ink5458.xml"/><Relationship Id="rId377" Type="http://schemas.openxmlformats.org/officeDocument/2006/relationships/image" Target="../media/image22050.png"/><Relationship Id="rId500" Type="http://schemas.openxmlformats.org/officeDocument/2006/relationships/customXml" Target="../ink/ink5671.xml"/><Relationship Id="rId584" Type="http://schemas.openxmlformats.org/officeDocument/2006/relationships/image" Target="../media/image23070.png"/><Relationship Id="rId5" Type="http://schemas.openxmlformats.org/officeDocument/2006/relationships/image" Target="../media/image20190.png"/><Relationship Id="rId237" Type="http://schemas.openxmlformats.org/officeDocument/2006/relationships/image" Target="../media/image21350.png"/><Relationship Id="rId444" Type="http://schemas.openxmlformats.org/officeDocument/2006/relationships/customXml" Target="../ink/ink5643.xml"/><Relationship Id="rId290" Type="http://schemas.openxmlformats.org/officeDocument/2006/relationships/customXml" Target="../ink/ink5566.xml"/><Relationship Id="rId304" Type="http://schemas.openxmlformats.org/officeDocument/2006/relationships/customXml" Target="../ink/ink5573.xml"/><Relationship Id="rId388" Type="http://schemas.openxmlformats.org/officeDocument/2006/relationships/customXml" Target="../ink/ink5615.xml"/><Relationship Id="rId511" Type="http://schemas.openxmlformats.org/officeDocument/2006/relationships/image" Target="../media/image22711.png"/><Relationship Id="rId609" Type="http://schemas.openxmlformats.org/officeDocument/2006/relationships/customXml" Target="../ink/ink5725.xml"/><Relationship Id="rId85" Type="http://schemas.openxmlformats.org/officeDocument/2006/relationships/image" Target="../media/image20590.png"/><Relationship Id="rId150" Type="http://schemas.openxmlformats.org/officeDocument/2006/relationships/customXml" Target="../ink/ink5496.xml"/><Relationship Id="rId595" Type="http://schemas.openxmlformats.org/officeDocument/2006/relationships/customXml" Target="../ink/ink5718.xml"/><Relationship Id="rId248" Type="http://schemas.openxmlformats.org/officeDocument/2006/relationships/customXml" Target="../ink/ink5545.xml"/><Relationship Id="rId455" Type="http://schemas.openxmlformats.org/officeDocument/2006/relationships/image" Target="../media/image22430.png"/><Relationship Id="rId12" Type="http://schemas.openxmlformats.org/officeDocument/2006/relationships/customXml" Target="../ink/ink5427.xml"/><Relationship Id="rId108" Type="http://schemas.openxmlformats.org/officeDocument/2006/relationships/customXml" Target="../ink/ink5475.xml"/><Relationship Id="rId315" Type="http://schemas.openxmlformats.org/officeDocument/2006/relationships/image" Target="../media/image21740.png"/><Relationship Id="rId522" Type="http://schemas.openxmlformats.org/officeDocument/2006/relationships/customXml" Target="../ink/ink5682.xml"/><Relationship Id="rId96" Type="http://schemas.openxmlformats.org/officeDocument/2006/relationships/customXml" Target="../ink/ink5469.xml"/><Relationship Id="rId161" Type="http://schemas.openxmlformats.org/officeDocument/2006/relationships/image" Target="../media/image20970.png"/><Relationship Id="rId399" Type="http://schemas.openxmlformats.org/officeDocument/2006/relationships/image" Target="../media/image22160.png"/><Relationship Id="rId259" Type="http://schemas.openxmlformats.org/officeDocument/2006/relationships/image" Target="../media/image21460.png"/><Relationship Id="rId466" Type="http://schemas.openxmlformats.org/officeDocument/2006/relationships/customXml" Target="../ink/ink5654.xml"/><Relationship Id="rId23" Type="http://schemas.openxmlformats.org/officeDocument/2006/relationships/image" Target="../media/image20280.png"/><Relationship Id="rId119" Type="http://schemas.openxmlformats.org/officeDocument/2006/relationships/image" Target="../media/image20760.png"/><Relationship Id="rId326" Type="http://schemas.openxmlformats.org/officeDocument/2006/relationships/customXml" Target="../ink/ink5584.xml"/><Relationship Id="rId533" Type="http://schemas.openxmlformats.org/officeDocument/2006/relationships/image" Target="../media/image22820.png"/><Relationship Id="rId172" Type="http://schemas.openxmlformats.org/officeDocument/2006/relationships/customXml" Target="../ink/ink5507.xml"/><Relationship Id="rId477" Type="http://schemas.openxmlformats.org/officeDocument/2006/relationships/image" Target="../media/image22540.png"/><Relationship Id="rId600" Type="http://schemas.openxmlformats.org/officeDocument/2006/relationships/image" Target="../media/image23150.png"/><Relationship Id="rId337" Type="http://schemas.openxmlformats.org/officeDocument/2006/relationships/image" Target="../media/image21850.png"/><Relationship Id="rId34" Type="http://schemas.openxmlformats.org/officeDocument/2006/relationships/customXml" Target="../ink/ink5438.xml"/><Relationship Id="rId544" Type="http://schemas.openxmlformats.org/officeDocument/2006/relationships/image" Target="../media/image22870.png"/><Relationship Id="rId183" Type="http://schemas.openxmlformats.org/officeDocument/2006/relationships/image" Target="../media/image21080.png"/><Relationship Id="rId390" Type="http://schemas.openxmlformats.org/officeDocument/2006/relationships/customXml" Target="../ink/ink5616.xml"/><Relationship Id="rId404" Type="http://schemas.openxmlformats.org/officeDocument/2006/relationships/customXml" Target="../ink/ink5623.xml"/><Relationship Id="rId611" Type="http://schemas.openxmlformats.org/officeDocument/2006/relationships/customXml" Target="../ink/ink5726.xml"/><Relationship Id="rId250" Type="http://schemas.openxmlformats.org/officeDocument/2006/relationships/customXml" Target="../ink/ink5546.xml"/><Relationship Id="rId488" Type="http://schemas.openxmlformats.org/officeDocument/2006/relationships/customXml" Target="../ink/ink5665.xml"/><Relationship Id="rId45" Type="http://schemas.openxmlformats.org/officeDocument/2006/relationships/image" Target="../media/image20390.png"/><Relationship Id="rId110" Type="http://schemas.openxmlformats.org/officeDocument/2006/relationships/customXml" Target="../ink/ink5476.xml"/><Relationship Id="rId348" Type="http://schemas.openxmlformats.org/officeDocument/2006/relationships/customXml" Target="../ink/ink5595.xml"/><Relationship Id="rId555" Type="http://schemas.openxmlformats.org/officeDocument/2006/relationships/customXml" Target="../ink/ink5698.xml"/><Relationship Id="rId194" Type="http://schemas.openxmlformats.org/officeDocument/2006/relationships/customXml" Target="../ink/ink5518.xml"/><Relationship Id="rId208" Type="http://schemas.openxmlformats.org/officeDocument/2006/relationships/customXml" Target="../ink/ink5525.xml"/><Relationship Id="rId415" Type="http://schemas.openxmlformats.org/officeDocument/2006/relationships/image" Target="../media/image22240.png"/><Relationship Id="rId261" Type="http://schemas.openxmlformats.org/officeDocument/2006/relationships/image" Target="../media/image21470.png"/><Relationship Id="rId499" Type="http://schemas.openxmlformats.org/officeDocument/2006/relationships/image" Target="../media/image22650.png"/><Relationship Id="rId56" Type="http://schemas.openxmlformats.org/officeDocument/2006/relationships/customXml" Target="../ink/ink5449.xml"/><Relationship Id="rId359" Type="http://schemas.openxmlformats.org/officeDocument/2006/relationships/image" Target="../media/image21960.png"/><Relationship Id="rId566" Type="http://schemas.openxmlformats.org/officeDocument/2006/relationships/image" Target="../media/image22980.png"/><Relationship Id="rId121" Type="http://schemas.openxmlformats.org/officeDocument/2006/relationships/image" Target="../media/image20770.png"/><Relationship Id="rId219" Type="http://schemas.openxmlformats.org/officeDocument/2006/relationships/image" Target="../media/image21260.png"/><Relationship Id="rId426" Type="http://schemas.openxmlformats.org/officeDocument/2006/relationships/customXml" Target="../ink/ink56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23250.png"/><Relationship Id="rId3" Type="http://schemas.openxmlformats.org/officeDocument/2006/relationships/customXml" Target="../ink/ink5728.xml"/><Relationship Id="rId7" Type="http://schemas.openxmlformats.org/officeDocument/2006/relationships/customXml" Target="../ink/ink5730.xml"/><Relationship Id="rId2" Type="http://schemas.openxmlformats.org/officeDocument/2006/relationships/image" Target="../media/image1263.png"/><Relationship Id="rId1" Type="http://schemas.openxmlformats.org/officeDocument/2006/relationships/slideLayout" Target="../slideLayouts/slideLayout3.xml"/><Relationship Id="rId6" Type="http://schemas.openxmlformats.org/officeDocument/2006/relationships/image" Target="../media/image16540.png"/><Relationship Id="rId5" Type="http://schemas.openxmlformats.org/officeDocument/2006/relationships/customXml" Target="../ink/ink5729.xml"/><Relationship Id="rId10" Type="http://schemas.openxmlformats.org/officeDocument/2006/relationships/image" Target="../media/image23260.png"/><Relationship Id="rId4" Type="http://schemas.openxmlformats.org/officeDocument/2006/relationships/image" Target="../media/image23240.png"/><Relationship Id="rId9" Type="http://schemas.openxmlformats.org/officeDocument/2006/relationships/customXml" Target="../ink/ink5731.xml"/></Relationships>
</file>

<file path=ppt/slides/_rels/slide63.xml.rels><?xml version="1.0" encoding="UTF-8" standalone="yes"?>
<Relationships xmlns="http://schemas.openxmlformats.org/package/2006/relationships"><Relationship Id="rId2" Type="http://schemas.openxmlformats.org/officeDocument/2006/relationships/image" Target="../media/image126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26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267.png"/><Relationship Id="rId2" Type="http://schemas.openxmlformats.org/officeDocument/2006/relationships/image" Target="../media/image12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17" Type="http://schemas.openxmlformats.org/officeDocument/2006/relationships/customXml" Target="../ink/ink5789.xml"/><Relationship Id="rId671" Type="http://schemas.openxmlformats.org/officeDocument/2006/relationships/customXml" Target="../ink/ink6066.xml"/><Relationship Id="rId21" Type="http://schemas.openxmlformats.org/officeDocument/2006/relationships/customXml" Target="../ink/ink5741.xml"/><Relationship Id="rId324" Type="http://schemas.openxmlformats.org/officeDocument/2006/relationships/image" Target="../media/image24860.png"/><Relationship Id="rId531" Type="http://schemas.openxmlformats.org/officeDocument/2006/relationships/customXml" Target="../ink/ink5996.xml"/><Relationship Id="rId629" Type="http://schemas.openxmlformats.org/officeDocument/2006/relationships/customXml" Target="../ink/ink6045.xml"/><Relationship Id="rId170" Type="http://schemas.openxmlformats.org/officeDocument/2006/relationships/image" Target="../media/image24111.png"/><Relationship Id="rId268" Type="http://schemas.openxmlformats.org/officeDocument/2006/relationships/image" Target="../media/image24590.png"/><Relationship Id="rId475" Type="http://schemas.openxmlformats.org/officeDocument/2006/relationships/customXml" Target="../ink/ink5968.xml"/><Relationship Id="rId682" Type="http://schemas.openxmlformats.org/officeDocument/2006/relationships/image" Target="../media/image26640.png"/><Relationship Id="rId32" Type="http://schemas.openxmlformats.org/officeDocument/2006/relationships/image" Target="../media/image23420.png"/><Relationship Id="rId128" Type="http://schemas.openxmlformats.org/officeDocument/2006/relationships/image" Target="../media/image23900.png"/><Relationship Id="rId335" Type="http://schemas.openxmlformats.org/officeDocument/2006/relationships/customXml" Target="../ink/ink5898.xml"/><Relationship Id="rId542" Type="http://schemas.openxmlformats.org/officeDocument/2006/relationships/image" Target="../media/image25950.png"/><Relationship Id="rId181" Type="http://schemas.openxmlformats.org/officeDocument/2006/relationships/customXml" Target="../ink/ink5821.xml"/><Relationship Id="rId402" Type="http://schemas.openxmlformats.org/officeDocument/2006/relationships/image" Target="../media/image25250.png"/><Relationship Id="rId279" Type="http://schemas.openxmlformats.org/officeDocument/2006/relationships/customXml" Target="../ink/ink5870.xml"/><Relationship Id="rId486" Type="http://schemas.openxmlformats.org/officeDocument/2006/relationships/image" Target="../media/image25670.png"/><Relationship Id="rId43" Type="http://schemas.openxmlformats.org/officeDocument/2006/relationships/customXml" Target="../ink/ink5752.xml"/><Relationship Id="rId139" Type="http://schemas.openxmlformats.org/officeDocument/2006/relationships/customXml" Target="../ink/ink5800.xml"/><Relationship Id="rId346" Type="http://schemas.openxmlformats.org/officeDocument/2006/relationships/image" Target="../media/image24970.png"/><Relationship Id="rId553" Type="http://schemas.openxmlformats.org/officeDocument/2006/relationships/customXml" Target="../ink/ink6007.xml"/><Relationship Id="rId192" Type="http://schemas.openxmlformats.org/officeDocument/2006/relationships/image" Target="../media/image15260.png"/><Relationship Id="rId206" Type="http://schemas.openxmlformats.org/officeDocument/2006/relationships/image" Target="../media/image24280.png"/><Relationship Id="rId413" Type="http://schemas.openxmlformats.org/officeDocument/2006/relationships/customXml" Target="../ink/ink5937.xml"/><Relationship Id="rId497" Type="http://schemas.openxmlformats.org/officeDocument/2006/relationships/customXml" Target="../ink/ink5979.xml"/><Relationship Id="rId620" Type="http://schemas.openxmlformats.org/officeDocument/2006/relationships/image" Target="../media/image26330.png"/><Relationship Id="rId357" Type="http://schemas.openxmlformats.org/officeDocument/2006/relationships/customXml" Target="../ink/ink5909.xml"/><Relationship Id="rId54" Type="http://schemas.openxmlformats.org/officeDocument/2006/relationships/image" Target="../media/image23530.png"/><Relationship Id="rId217" Type="http://schemas.openxmlformats.org/officeDocument/2006/relationships/customXml" Target="../ink/ink5839.xml"/><Relationship Id="rId564" Type="http://schemas.openxmlformats.org/officeDocument/2006/relationships/image" Target="../media/image26060.png"/><Relationship Id="rId424" Type="http://schemas.openxmlformats.org/officeDocument/2006/relationships/image" Target="../media/image25360.png"/><Relationship Id="rId631" Type="http://schemas.openxmlformats.org/officeDocument/2006/relationships/customXml" Target="../ink/ink6046.xml"/><Relationship Id="rId270" Type="http://schemas.openxmlformats.org/officeDocument/2006/relationships/image" Target="../media/image24600.png"/><Relationship Id="rId65" Type="http://schemas.openxmlformats.org/officeDocument/2006/relationships/customXml" Target="../ink/ink5763.xml"/><Relationship Id="rId130" Type="http://schemas.openxmlformats.org/officeDocument/2006/relationships/image" Target="../media/image23911.png"/><Relationship Id="rId368" Type="http://schemas.openxmlformats.org/officeDocument/2006/relationships/image" Target="../media/image25080.png"/><Relationship Id="rId575" Type="http://schemas.openxmlformats.org/officeDocument/2006/relationships/customXml" Target="../ink/ink6018.xml"/><Relationship Id="rId228" Type="http://schemas.openxmlformats.org/officeDocument/2006/relationships/image" Target="../media/image24390.png"/><Relationship Id="rId435" Type="http://schemas.openxmlformats.org/officeDocument/2006/relationships/customXml" Target="../ink/ink5948.xml"/><Relationship Id="rId642" Type="http://schemas.openxmlformats.org/officeDocument/2006/relationships/image" Target="../media/image26440.png"/><Relationship Id="rId281" Type="http://schemas.openxmlformats.org/officeDocument/2006/relationships/customXml" Target="../ink/ink5871.xml"/><Relationship Id="rId502" Type="http://schemas.openxmlformats.org/officeDocument/2006/relationships/image" Target="../media/image25750.png"/><Relationship Id="rId76" Type="http://schemas.openxmlformats.org/officeDocument/2006/relationships/image" Target="../media/image23640.png"/><Relationship Id="rId141" Type="http://schemas.openxmlformats.org/officeDocument/2006/relationships/customXml" Target="../ink/ink5801.xml"/><Relationship Id="rId379" Type="http://schemas.openxmlformats.org/officeDocument/2006/relationships/customXml" Target="../ink/ink5920.xml"/><Relationship Id="rId586" Type="http://schemas.openxmlformats.org/officeDocument/2006/relationships/image" Target="../media/image26160.png"/><Relationship Id="rId7" Type="http://schemas.openxmlformats.org/officeDocument/2006/relationships/customXml" Target="../ink/ink5734.xml"/><Relationship Id="rId239" Type="http://schemas.openxmlformats.org/officeDocument/2006/relationships/customXml" Target="../ink/ink5850.xml"/><Relationship Id="rId446" Type="http://schemas.openxmlformats.org/officeDocument/2006/relationships/image" Target="../media/image25470.png"/><Relationship Id="rId653" Type="http://schemas.openxmlformats.org/officeDocument/2006/relationships/customXml" Target="../ink/ink6057.xml"/><Relationship Id="rId292" Type="http://schemas.openxmlformats.org/officeDocument/2006/relationships/image" Target="../media/image24711.png"/><Relationship Id="rId306" Type="http://schemas.openxmlformats.org/officeDocument/2006/relationships/image" Target="../media/image24770.png"/><Relationship Id="rId87" Type="http://schemas.openxmlformats.org/officeDocument/2006/relationships/customXml" Target="../ink/ink5774.xml"/><Relationship Id="rId513" Type="http://schemas.openxmlformats.org/officeDocument/2006/relationships/customXml" Target="../ink/ink5987.xml"/><Relationship Id="rId597" Type="http://schemas.openxmlformats.org/officeDocument/2006/relationships/customXml" Target="../ink/ink6029.xml"/><Relationship Id="rId152" Type="http://schemas.openxmlformats.org/officeDocument/2006/relationships/image" Target="../media/image24020.png"/><Relationship Id="rId457" Type="http://schemas.openxmlformats.org/officeDocument/2006/relationships/customXml" Target="../ink/ink5959.xml"/><Relationship Id="rId664" Type="http://schemas.openxmlformats.org/officeDocument/2006/relationships/image" Target="../media/image26550.png"/><Relationship Id="rId14" Type="http://schemas.openxmlformats.org/officeDocument/2006/relationships/image" Target="../media/image23330.png"/><Relationship Id="rId317" Type="http://schemas.openxmlformats.org/officeDocument/2006/relationships/customXml" Target="../ink/ink5889.xml"/><Relationship Id="rId524" Type="http://schemas.openxmlformats.org/officeDocument/2006/relationships/image" Target="../media/image25860.png"/><Relationship Id="rId98" Type="http://schemas.openxmlformats.org/officeDocument/2006/relationships/image" Target="../media/image23750.png"/><Relationship Id="rId163" Type="http://schemas.openxmlformats.org/officeDocument/2006/relationships/customXml" Target="../ink/ink5812.xml"/><Relationship Id="rId370" Type="http://schemas.openxmlformats.org/officeDocument/2006/relationships/image" Target="../media/image25090.png"/><Relationship Id="rId230" Type="http://schemas.openxmlformats.org/officeDocument/2006/relationships/image" Target="../media/image24400.png"/><Relationship Id="rId468" Type="http://schemas.openxmlformats.org/officeDocument/2006/relationships/image" Target="../media/image25580.png"/><Relationship Id="rId675" Type="http://schemas.openxmlformats.org/officeDocument/2006/relationships/customXml" Target="../ink/ink6068.xml"/><Relationship Id="rId25" Type="http://schemas.openxmlformats.org/officeDocument/2006/relationships/customXml" Target="../ink/ink5743.xml"/><Relationship Id="rId328" Type="http://schemas.openxmlformats.org/officeDocument/2006/relationships/image" Target="../media/image24880.png"/><Relationship Id="rId535" Type="http://schemas.openxmlformats.org/officeDocument/2006/relationships/customXml" Target="../ink/ink5998.xml"/><Relationship Id="rId174" Type="http://schemas.openxmlformats.org/officeDocument/2006/relationships/image" Target="../media/image24130.png"/><Relationship Id="rId381" Type="http://schemas.openxmlformats.org/officeDocument/2006/relationships/customXml" Target="../ink/ink5921.xml"/><Relationship Id="rId602" Type="http://schemas.openxmlformats.org/officeDocument/2006/relationships/image" Target="../media/image26240.png"/><Relationship Id="rId241" Type="http://schemas.openxmlformats.org/officeDocument/2006/relationships/customXml" Target="../ink/ink5851.xml"/><Relationship Id="rId479" Type="http://schemas.openxmlformats.org/officeDocument/2006/relationships/customXml" Target="../ink/ink5970.xml"/><Relationship Id="rId686" Type="http://schemas.openxmlformats.org/officeDocument/2006/relationships/image" Target="../media/image26660.png"/><Relationship Id="rId36" Type="http://schemas.openxmlformats.org/officeDocument/2006/relationships/image" Target="../media/image23440.png"/><Relationship Id="rId339" Type="http://schemas.openxmlformats.org/officeDocument/2006/relationships/customXml" Target="../ink/ink5900.xml"/><Relationship Id="rId546" Type="http://schemas.openxmlformats.org/officeDocument/2006/relationships/image" Target="../media/image25970.png"/><Relationship Id="rId101" Type="http://schemas.openxmlformats.org/officeDocument/2006/relationships/customXml" Target="../ink/ink5781.xml"/><Relationship Id="rId185" Type="http://schemas.openxmlformats.org/officeDocument/2006/relationships/customXml" Target="../ink/ink5823.xml"/><Relationship Id="rId406" Type="http://schemas.openxmlformats.org/officeDocument/2006/relationships/image" Target="../media/image25270.png"/><Relationship Id="rId392" Type="http://schemas.openxmlformats.org/officeDocument/2006/relationships/image" Target="../media/image25200.png"/><Relationship Id="rId613" Type="http://schemas.openxmlformats.org/officeDocument/2006/relationships/customXml" Target="../ink/ink6037.xml"/><Relationship Id="rId252" Type="http://schemas.openxmlformats.org/officeDocument/2006/relationships/image" Target="../media/image24511.png"/><Relationship Id="rId47" Type="http://schemas.openxmlformats.org/officeDocument/2006/relationships/customXml" Target="../ink/ink5754.xml"/><Relationship Id="rId112" Type="http://schemas.openxmlformats.org/officeDocument/2006/relationships/image" Target="../media/image23820.png"/><Relationship Id="rId557" Type="http://schemas.openxmlformats.org/officeDocument/2006/relationships/customXml" Target="../ink/ink6009.xml"/><Relationship Id="rId196" Type="http://schemas.openxmlformats.org/officeDocument/2006/relationships/image" Target="../media/image24230.png"/><Relationship Id="rId417" Type="http://schemas.openxmlformats.org/officeDocument/2006/relationships/customXml" Target="../ink/ink5939.xml"/><Relationship Id="rId624" Type="http://schemas.openxmlformats.org/officeDocument/2006/relationships/image" Target="../media/image26350.png"/><Relationship Id="rId263" Type="http://schemas.openxmlformats.org/officeDocument/2006/relationships/customXml" Target="../ink/ink5862.xml"/><Relationship Id="rId470" Type="http://schemas.openxmlformats.org/officeDocument/2006/relationships/image" Target="../media/image25590.png"/><Relationship Id="rId58" Type="http://schemas.openxmlformats.org/officeDocument/2006/relationships/image" Target="../media/image23550.png"/><Relationship Id="rId123" Type="http://schemas.openxmlformats.org/officeDocument/2006/relationships/customXml" Target="../ink/ink5792.xml"/><Relationship Id="rId330" Type="http://schemas.openxmlformats.org/officeDocument/2006/relationships/image" Target="../media/image24890.png"/><Relationship Id="rId568" Type="http://schemas.openxmlformats.org/officeDocument/2006/relationships/image" Target="../media/image26080.png"/><Relationship Id="rId428" Type="http://schemas.openxmlformats.org/officeDocument/2006/relationships/image" Target="../media/image25380.png"/><Relationship Id="rId635" Type="http://schemas.openxmlformats.org/officeDocument/2006/relationships/customXml" Target="../ink/ink6048.xml"/><Relationship Id="rId274" Type="http://schemas.openxmlformats.org/officeDocument/2006/relationships/image" Target="../media/image24620.png"/><Relationship Id="rId481" Type="http://schemas.openxmlformats.org/officeDocument/2006/relationships/customXml" Target="../ink/ink5971.xml"/><Relationship Id="rId69" Type="http://schemas.openxmlformats.org/officeDocument/2006/relationships/customXml" Target="../ink/ink5765.xml"/><Relationship Id="rId134" Type="http://schemas.openxmlformats.org/officeDocument/2006/relationships/image" Target="../media/image23930.png"/><Relationship Id="rId579" Type="http://schemas.openxmlformats.org/officeDocument/2006/relationships/customXml" Target="../ink/ink6020.xml"/><Relationship Id="rId341" Type="http://schemas.openxmlformats.org/officeDocument/2006/relationships/customXml" Target="../ink/ink5901.xml"/><Relationship Id="rId439" Type="http://schemas.openxmlformats.org/officeDocument/2006/relationships/customXml" Target="../ink/ink5950.xml"/><Relationship Id="rId646" Type="http://schemas.openxmlformats.org/officeDocument/2006/relationships/image" Target="../media/image26460.png"/><Relationship Id="rId201" Type="http://schemas.openxmlformats.org/officeDocument/2006/relationships/customXml" Target="../ink/ink5831.xml"/><Relationship Id="rId285" Type="http://schemas.openxmlformats.org/officeDocument/2006/relationships/customXml" Target="../ink/ink5873.xml"/><Relationship Id="rId506" Type="http://schemas.openxmlformats.org/officeDocument/2006/relationships/image" Target="../media/image25770.png"/><Relationship Id="rId492" Type="http://schemas.openxmlformats.org/officeDocument/2006/relationships/image" Target="../media/image25700.png"/><Relationship Id="rId145" Type="http://schemas.openxmlformats.org/officeDocument/2006/relationships/customXml" Target="../ink/ink5803.xml"/><Relationship Id="rId352" Type="http://schemas.openxmlformats.org/officeDocument/2006/relationships/image" Target="../media/image25000.png"/><Relationship Id="rId212" Type="http://schemas.openxmlformats.org/officeDocument/2006/relationships/image" Target="../media/image24311.png"/><Relationship Id="rId254" Type="http://schemas.openxmlformats.org/officeDocument/2006/relationships/image" Target="../media/image24520.png"/><Relationship Id="rId657" Type="http://schemas.openxmlformats.org/officeDocument/2006/relationships/customXml" Target="../ink/ink6059.xml"/><Relationship Id="rId49" Type="http://schemas.openxmlformats.org/officeDocument/2006/relationships/customXml" Target="../ink/ink5755.xml"/><Relationship Id="rId114" Type="http://schemas.openxmlformats.org/officeDocument/2006/relationships/image" Target="../media/image23830.png"/><Relationship Id="rId296" Type="http://schemas.openxmlformats.org/officeDocument/2006/relationships/image" Target="../media/image24720.png"/><Relationship Id="rId461" Type="http://schemas.openxmlformats.org/officeDocument/2006/relationships/customXml" Target="../ink/ink5961.xml"/><Relationship Id="rId517" Type="http://schemas.openxmlformats.org/officeDocument/2006/relationships/customXml" Target="../ink/ink5989.xml"/><Relationship Id="rId559" Type="http://schemas.openxmlformats.org/officeDocument/2006/relationships/customXml" Target="../ink/ink6010.xml"/><Relationship Id="rId60" Type="http://schemas.openxmlformats.org/officeDocument/2006/relationships/image" Target="../media/image23560.png"/><Relationship Id="rId156" Type="http://schemas.openxmlformats.org/officeDocument/2006/relationships/image" Target="../media/image24040.png"/><Relationship Id="rId198" Type="http://schemas.openxmlformats.org/officeDocument/2006/relationships/image" Target="../media/image24240.png"/><Relationship Id="rId321" Type="http://schemas.openxmlformats.org/officeDocument/2006/relationships/customXml" Target="../ink/ink5891.xml"/><Relationship Id="rId363" Type="http://schemas.openxmlformats.org/officeDocument/2006/relationships/customXml" Target="../ink/ink5912.xml"/><Relationship Id="rId419" Type="http://schemas.openxmlformats.org/officeDocument/2006/relationships/customXml" Target="../ink/ink5940.xml"/><Relationship Id="rId570" Type="http://schemas.openxmlformats.org/officeDocument/2006/relationships/image" Target="../media/image26090.png"/><Relationship Id="rId626" Type="http://schemas.openxmlformats.org/officeDocument/2006/relationships/image" Target="../media/image26360.png"/><Relationship Id="rId223" Type="http://schemas.openxmlformats.org/officeDocument/2006/relationships/customXml" Target="../ink/ink5842.xml"/><Relationship Id="rId430" Type="http://schemas.openxmlformats.org/officeDocument/2006/relationships/image" Target="../media/image25390.png"/><Relationship Id="rId668" Type="http://schemas.openxmlformats.org/officeDocument/2006/relationships/image" Target="../media/image26570.png"/><Relationship Id="rId18" Type="http://schemas.openxmlformats.org/officeDocument/2006/relationships/image" Target="../media/image23350.png"/><Relationship Id="rId265" Type="http://schemas.openxmlformats.org/officeDocument/2006/relationships/customXml" Target="../ink/ink5863.xml"/><Relationship Id="rId472" Type="http://schemas.openxmlformats.org/officeDocument/2006/relationships/image" Target="../media/image25600.png"/><Relationship Id="rId528" Type="http://schemas.openxmlformats.org/officeDocument/2006/relationships/image" Target="../media/image25880.png"/><Relationship Id="rId125" Type="http://schemas.openxmlformats.org/officeDocument/2006/relationships/customXml" Target="../ink/ink5793.xml"/><Relationship Id="rId167" Type="http://schemas.openxmlformats.org/officeDocument/2006/relationships/customXml" Target="../ink/ink5814.xml"/><Relationship Id="rId332" Type="http://schemas.openxmlformats.org/officeDocument/2006/relationships/image" Target="../media/image24900.png"/><Relationship Id="rId374" Type="http://schemas.openxmlformats.org/officeDocument/2006/relationships/image" Target="../media/image25111.png"/><Relationship Id="rId581" Type="http://schemas.openxmlformats.org/officeDocument/2006/relationships/customXml" Target="../ink/ink6021.xml"/><Relationship Id="rId71" Type="http://schemas.openxmlformats.org/officeDocument/2006/relationships/customXml" Target="../ink/ink5766.xml"/><Relationship Id="rId234" Type="http://schemas.openxmlformats.org/officeDocument/2006/relationships/image" Target="../media/image24420.png"/><Relationship Id="rId637" Type="http://schemas.openxmlformats.org/officeDocument/2006/relationships/customXml" Target="../ink/ink6049.xml"/><Relationship Id="rId679" Type="http://schemas.openxmlformats.org/officeDocument/2006/relationships/customXml" Target="../ink/ink6070.xml"/><Relationship Id="rId2" Type="http://schemas.openxmlformats.org/officeDocument/2006/relationships/notesSlide" Target="../notesSlides/notesSlide3.xml"/><Relationship Id="rId29" Type="http://schemas.openxmlformats.org/officeDocument/2006/relationships/customXml" Target="../ink/ink5745.xml"/><Relationship Id="rId276" Type="http://schemas.openxmlformats.org/officeDocument/2006/relationships/image" Target="../media/image24630.png"/><Relationship Id="rId441" Type="http://schemas.openxmlformats.org/officeDocument/2006/relationships/customXml" Target="../ink/ink5951.xml"/><Relationship Id="rId483" Type="http://schemas.openxmlformats.org/officeDocument/2006/relationships/customXml" Target="../ink/ink5972.xml"/><Relationship Id="rId539" Type="http://schemas.openxmlformats.org/officeDocument/2006/relationships/customXml" Target="../ink/ink6000.xml"/><Relationship Id="rId40" Type="http://schemas.openxmlformats.org/officeDocument/2006/relationships/image" Target="../media/image23460.png"/><Relationship Id="rId136" Type="http://schemas.openxmlformats.org/officeDocument/2006/relationships/image" Target="../media/image23940.png"/><Relationship Id="rId178" Type="http://schemas.openxmlformats.org/officeDocument/2006/relationships/image" Target="../media/image24150.png"/><Relationship Id="rId301" Type="http://schemas.openxmlformats.org/officeDocument/2006/relationships/customXml" Target="../ink/ink5881.xml"/><Relationship Id="rId343" Type="http://schemas.openxmlformats.org/officeDocument/2006/relationships/customXml" Target="../ink/ink5902.xml"/><Relationship Id="rId550" Type="http://schemas.openxmlformats.org/officeDocument/2006/relationships/image" Target="../media/image25990.png"/><Relationship Id="rId82" Type="http://schemas.openxmlformats.org/officeDocument/2006/relationships/image" Target="../media/image23670.png"/><Relationship Id="rId203" Type="http://schemas.openxmlformats.org/officeDocument/2006/relationships/customXml" Target="../ink/ink5832.xml"/><Relationship Id="rId385" Type="http://schemas.openxmlformats.org/officeDocument/2006/relationships/customXml" Target="../ink/ink5923.xml"/><Relationship Id="rId592" Type="http://schemas.openxmlformats.org/officeDocument/2006/relationships/image" Target="../media/image26190.png"/><Relationship Id="rId606" Type="http://schemas.openxmlformats.org/officeDocument/2006/relationships/image" Target="../media/image26260.png"/><Relationship Id="rId648" Type="http://schemas.openxmlformats.org/officeDocument/2006/relationships/image" Target="../media/image26470.png"/><Relationship Id="rId245" Type="http://schemas.openxmlformats.org/officeDocument/2006/relationships/customXml" Target="../ink/ink5853.xml"/><Relationship Id="rId287" Type="http://schemas.openxmlformats.org/officeDocument/2006/relationships/customXml" Target="../ink/ink5874.xml"/><Relationship Id="rId410" Type="http://schemas.openxmlformats.org/officeDocument/2006/relationships/image" Target="../media/image25290.png"/><Relationship Id="rId452" Type="http://schemas.openxmlformats.org/officeDocument/2006/relationships/image" Target="../media/image25500.png"/><Relationship Id="rId494" Type="http://schemas.openxmlformats.org/officeDocument/2006/relationships/image" Target="../media/image25711.png"/><Relationship Id="rId508" Type="http://schemas.openxmlformats.org/officeDocument/2006/relationships/image" Target="../media/image25780.png"/><Relationship Id="rId105" Type="http://schemas.openxmlformats.org/officeDocument/2006/relationships/customXml" Target="../ink/ink5783.xml"/><Relationship Id="rId147" Type="http://schemas.openxmlformats.org/officeDocument/2006/relationships/customXml" Target="../ink/ink5804.xml"/><Relationship Id="rId312" Type="http://schemas.openxmlformats.org/officeDocument/2006/relationships/image" Target="../media/image24800.png"/><Relationship Id="rId354" Type="http://schemas.openxmlformats.org/officeDocument/2006/relationships/image" Target="../media/image25011.png"/><Relationship Id="rId51" Type="http://schemas.openxmlformats.org/officeDocument/2006/relationships/customXml" Target="../ink/ink5756.xml"/><Relationship Id="rId93" Type="http://schemas.openxmlformats.org/officeDocument/2006/relationships/customXml" Target="../ink/ink5777.xml"/><Relationship Id="rId189" Type="http://schemas.openxmlformats.org/officeDocument/2006/relationships/customXml" Target="../ink/ink5825.xml"/><Relationship Id="rId396" Type="http://schemas.openxmlformats.org/officeDocument/2006/relationships/image" Target="../media/image25220.png"/><Relationship Id="rId561" Type="http://schemas.openxmlformats.org/officeDocument/2006/relationships/customXml" Target="../ink/ink6011.xml"/><Relationship Id="rId617" Type="http://schemas.openxmlformats.org/officeDocument/2006/relationships/customXml" Target="../ink/ink6039.xml"/><Relationship Id="rId659" Type="http://schemas.openxmlformats.org/officeDocument/2006/relationships/customXml" Target="../ink/ink6060.xml"/><Relationship Id="rId214" Type="http://schemas.openxmlformats.org/officeDocument/2006/relationships/image" Target="../media/image24320.png"/><Relationship Id="rId256" Type="http://schemas.openxmlformats.org/officeDocument/2006/relationships/image" Target="../media/image24530.png"/><Relationship Id="rId298" Type="http://schemas.openxmlformats.org/officeDocument/2006/relationships/image" Target="../media/image24730.png"/><Relationship Id="rId421" Type="http://schemas.openxmlformats.org/officeDocument/2006/relationships/customXml" Target="../ink/ink5941.xml"/><Relationship Id="rId463" Type="http://schemas.openxmlformats.org/officeDocument/2006/relationships/customXml" Target="../ink/ink5962.xml"/><Relationship Id="rId519" Type="http://schemas.openxmlformats.org/officeDocument/2006/relationships/customXml" Target="../ink/ink5990.xml"/><Relationship Id="rId670" Type="http://schemas.openxmlformats.org/officeDocument/2006/relationships/image" Target="../media/image26580.png"/><Relationship Id="rId116" Type="http://schemas.openxmlformats.org/officeDocument/2006/relationships/image" Target="../media/image23840.png"/><Relationship Id="rId158" Type="http://schemas.openxmlformats.org/officeDocument/2006/relationships/image" Target="../media/image24050.png"/><Relationship Id="rId323" Type="http://schemas.openxmlformats.org/officeDocument/2006/relationships/customXml" Target="../ink/ink5892.xml"/><Relationship Id="rId530" Type="http://schemas.openxmlformats.org/officeDocument/2006/relationships/image" Target="../media/image25890.png"/><Relationship Id="rId20" Type="http://schemas.openxmlformats.org/officeDocument/2006/relationships/image" Target="../media/image23360.png"/><Relationship Id="rId62" Type="http://schemas.openxmlformats.org/officeDocument/2006/relationships/image" Target="../media/image23570.png"/><Relationship Id="rId365" Type="http://schemas.openxmlformats.org/officeDocument/2006/relationships/customXml" Target="../ink/ink5913.xml"/><Relationship Id="rId572" Type="http://schemas.openxmlformats.org/officeDocument/2006/relationships/image" Target="../media/image26101.png"/><Relationship Id="rId628" Type="http://schemas.openxmlformats.org/officeDocument/2006/relationships/image" Target="../media/image26370.png"/><Relationship Id="rId225" Type="http://schemas.openxmlformats.org/officeDocument/2006/relationships/customXml" Target="../ink/ink5843.xml"/><Relationship Id="rId267" Type="http://schemas.openxmlformats.org/officeDocument/2006/relationships/customXml" Target="../ink/ink5864.xml"/><Relationship Id="rId432" Type="http://schemas.openxmlformats.org/officeDocument/2006/relationships/image" Target="../media/image25400.png"/><Relationship Id="rId474" Type="http://schemas.openxmlformats.org/officeDocument/2006/relationships/image" Target="../media/image25611.png"/><Relationship Id="rId127" Type="http://schemas.openxmlformats.org/officeDocument/2006/relationships/customXml" Target="../ink/ink5794.xml"/><Relationship Id="rId681" Type="http://schemas.openxmlformats.org/officeDocument/2006/relationships/customXml" Target="../ink/ink6071.xml"/><Relationship Id="rId31" Type="http://schemas.openxmlformats.org/officeDocument/2006/relationships/customXml" Target="../ink/ink5746.xml"/><Relationship Id="rId73" Type="http://schemas.openxmlformats.org/officeDocument/2006/relationships/customXml" Target="../ink/ink5767.xml"/><Relationship Id="rId169" Type="http://schemas.openxmlformats.org/officeDocument/2006/relationships/customXml" Target="../ink/ink5815.xml"/><Relationship Id="rId334" Type="http://schemas.openxmlformats.org/officeDocument/2006/relationships/image" Target="../media/image24911.png"/><Relationship Id="rId376" Type="http://schemas.openxmlformats.org/officeDocument/2006/relationships/image" Target="../media/image25120.png"/><Relationship Id="rId541" Type="http://schemas.openxmlformats.org/officeDocument/2006/relationships/customXml" Target="../ink/ink6001.xml"/><Relationship Id="rId583" Type="http://schemas.openxmlformats.org/officeDocument/2006/relationships/customXml" Target="../ink/ink6022.xml"/><Relationship Id="rId639" Type="http://schemas.openxmlformats.org/officeDocument/2006/relationships/customXml" Target="../ink/ink6050.xml"/><Relationship Id="rId4" Type="http://schemas.openxmlformats.org/officeDocument/2006/relationships/image" Target="../media/image23280.png"/><Relationship Id="rId180" Type="http://schemas.openxmlformats.org/officeDocument/2006/relationships/image" Target="../media/image24160.png"/><Relationship Id="rId236" Type="http://schemas.openxmlformats.org/officeDocument/2006/relationships/image" Target="../media/image24430.png"/><Relationship Id="rId278" Type="http://schemas.openxmlformats.org/officeDocument/2006/relationships/image" Target="../media/image24640.png"/><Relationship Id="rId401" Type="http://schemas.openxmlformats.org/officeDocument/2006/relationships/customXml" Target="../ink/ink5931.xml"/><Relationship Id="rId443" Type="http://schemas.openxmlformats.org/officeDocument/2006/relationships/customXml" Target="../ink/ink5952.xml"/><Relationship Id="rId650" Type="http://schemas.openxmlformats.org/officeDocument/2006/relationships/image" Target="../media/image26480.png"/><Relationship Id="rId303" Type="http://schemas.openxmlformats.org/officeDocument/2006/relationships/customXml" Target="../ink/ink5882.xml"/><Relationship Id="rId485" Type="http://schemas.openxmlformats.org/officeDocument/2006/relationships/customXml" Target="../ink/ink5973.xml"/><Relationship Id="rId42" Type="http://schemas.openxmlformats.org/officeDocument/2006/relationships/image" Target="../media/image23470.png"/><Relationship Id="rId84" Type="http://schemas.openxmlformats.org/officeDocument/2006/relationships/image" Target="../media/image23680.png"/><Relationship Id="rId138" Type="http://schemas.openxmlformats.org/officeDocument/2006/relationships/image" Target="../media/image23950.png"/><Relationship Id="rId345" Type="http://schemas.openxmlformats.org/officeDocument/2006/relationships/customXml" Target="../ink/ink5903.xml"/><Relationship Id="rId387" Type="http://schemas.openxmlformats.org/officeDocument/2006/relationships/customXml" Target="../ink/ink5924.xml"/><Relationship Id="rId510" Type="http://schemas.openxmlformats.org/officeDocument/2006/relationships/image" Target="../media/image25790.png"/><Relationship Id="rId552" Type="http://schemas.openxmlformats.org/officeDocument/2006/relationships/image" Target="../media/image26000.png"/><Relationship Id="rId594" Type="http://schemas.openxmlformats.org/officeDocument/2006/relationships/image" Target="../media/image26200.png"/><Relationship Id="rId608" Type="http://schemas.openxmlformats.org/officeDocument/2006/relationships/image" Target="../media/image26270.png"/><Relationship Id="rId191" Type="http://schemas.openxmlformats.org/officeDocument/2006/relationships/customXml" Target="../ink/ink5826.xml"/><Relationship Id="rId205" Type="http://schemas.openxmlformats.org/officeDocument/2006/relationships/customXml" Target="../ink/ink5833.xml"/><Relationship Id="rId247" Type="http://schemas.openxmlformats.org/officeDocument/2006/relationships/customXml" Target="../ink/ink5854.xml"/><Relationship Id="rId412" Type="http://schemas.openxmlformats.org/officeDocument/2006/relationships/image" Target="../media/image25300.png"/><Relationship Id="rId107" Type="http://schemas.openxmlformats.org/officeDocument/2006/relationships/customXml" Target="../ink/ink5784.xml"/><Relationship Id="rId289" Type="http://schemas.openxmlformats.org/officeDocument/2006/relationships/customXml" Target="../ink/ink5875.xml"/><Relationship Id="rId454" Type="http://schemas.openxmlformats.org/officeDocument/2006/relationships/image" Target="../media/image25511.png"/><Relationship Id="rId496" Type="http://schemas.openxmlformats.org/officeDocument/2006/relationships/image" Target="../media/image25720.png"/><Relationship Id="rId661" Type="http://schemas.openxmlformats.org/officeDocument/2006/relationships/customXml" Target="../ink/ink6061.xml"/><Relationship Id="rId11" Type="http://schemas.openxmlformats.org/officeDocument/2006/relationships/customXml" Target="../ink/ink5736.xml"/><Relationship Id="rId53" Type="http://schemas.openxmlformats.org/officeDocument/2006/relationships/customXml" Target="../ink/ink5757.xml"/><Relationship Id="rId149" Type="http://schemas.openxmlformats.org/officeDocument/2006/relationships/customXml" Target="../ink/ink5805.xml"/><Relationship Id="rId314" Type="http://schemas.openxmlformats.org/officeDocument/2006/relationships/image" Target="../media/image24811.png"/><Relationship Id="rId356" Type="http://schemas.openxmlformats.org/officeDocument/2006/relationships/image" Target="../media/image25020.png"/><Relationship Id="rId398" Type="http://schemas.openxmlformats.org/officeDocument/2006/relationships/image" Target="../media/image25230.png"/><Relationship Id="rId521" Type="http://schemas.openxmlformats.org/officeDocument/2006/relationships/customXml" Target="../ink/ink5991.xml"/><Relationship Id="rId563" Type="http://schemas.openxmlformats.org/officeDocument/2006/relationships/customXml" Target="../ink/ink6012.xml"/><Relationship Id="rId619" Type="http://schemas.openxmlformats.org/officeDocument/2006/relationships/customXml" Target="../ink/ink6040.xml"/><Relationship Id="rId95" Type="http://schemas.openxmlformats.org/officeDocument/2006/relationships/customXml" Target="../ink/ink5778.xml"/><Relationship Id="rId160" Type="http://schemas.openxmlformats.org/officeDocument/2006/relationships/image" Target="../media/image24060.png"/><Relationship Id="rId216" Type="http://schemas.openxmlformats.org/officeDocument/2006/relationships/image" Target="../media/image24330.png"/><Relationship Id="rId423" Type="http://schemas.openxmlformats.org/officeDocument/2006/relationships/customXml" Target="../ink/ink5942.xml"/><Relationship Id="rId258" Type="http://schemas.openxmlformats.org/officeDocument/2006/relationships/image" Target="../media/image24540.png"/><Relationship Id="rId465" Type="http://schemas.openxmlformats.org/officeDocument/2006/relationships/customXml" Target="../ink/ink5963.xml"/><Relationship Id="rId630" Type="http://schemas.openxmlformats.org/officeDocument/2006/relationships/image" Target="../media/image26380.png"/><Relationship Id="rId672" Type="http://schemas.openxmlformats.org/officeDocument/2006/relationships/image" Target="../media/image26590.png"/><Relationship Id="rId22" Type="http://schemas.openxmlformats.org/officeDocument/2006/relationships/image" Target="../media/image23370.png"/><Relationship Id="rId64" Type="http://schemas.openxmlformats.org/officeDocument/2006/relationships/image" Target="../media/image23580.png"/><Relationship Id="rId118" Type="http://schemas.openxmlformats.org/officeDocument/2006/relationships/image" Target="../media/image23850.png"/><Relationship Id="rId325" Type="http://schemas.openxmlformats.org/officeDocument/2006/relationships/customXml" Target="../ink/ink5893.xml"/><Relationship Id="rId367" Type="http://schemas.openxmlformats.org/officeDocument/2006/relationships/customXml" Target="../ink/ink5914.xml"/><Relationship Id="rId532" Type="http://schemas.openxmlformats.org/officeDocument/2006/relationships/image" Target="../media/image25900.png"/><Relationship Id="rId574" Type="http://schemas.openxmlformats.org/officeDocument/2006/relationships/image" Target="../media/image26111.png"/><Relationship Id="rId171" Type="http://schemas.openxmlformats.org/officeDocument/2006/relationships/customXml" Target="../ink/ink5816.xml"/><Relationship Id="rId227" Type="http://schemas.openxmlformats.org/officeDocument/2006/relationships/customXml" Target="../ink/ink5844.xml"/><Relationship Id="rId269" Type="http://schemas.openxmlformats.org/officeDocument/2006/relationships/customXml" Target="../ink/ink5865.xml"/><Relationship Id="rId434" Type="http://schemas.openxmlformats.org/officeDocument/2006/relationships/image" Target="../media/image25411.png"/><Relationship Id="rId476" Type="http://schemas.openxmlformats.org/officeDocument/2006/relationships/image" Target="../media/image25620.png"/><Relationship Id="rId641" Type="http://schemas.openxmlformats.org/officeDocument/2006/relationships/customXml" Target="../ink/ink6051.xml"/><Relationship Id="rId683" Type="http://schemas.openxmlformats.org/officeDocument/2006/relationships/customXml" Target="../ink/ink6072.xml"/><Relationship Id="rId33" Type="http://schemas.openxmlformats.org/officeDocument/2006/relationships/customXml" Target="../ink/ink5747.xml"/><Relationship Id="rId129" Type="http://schemas.openxmlformats.org/officeDocument/2006/relationships/customXml" Target="../ink/ink5795.xml"/><Relationship Id="rId280" Type="http://schemas.openxmlformats.org/officeDocument/2006/relationships/image" Target="../media/image24650.png"/><Relationship Id="rId336" Type="http://schemas.openxmlformats.org/officeDocument/2006/relationships/image" Target="../media/image24920.png"/><Relationship Id="rId501" Type="http://schemas.openxmlformats.org/officeDocument/2006/relationships/customXml" Target="../ink/ink5981.xml"/><Relationship Id="rId543" Type="http://schemas.openxmlformats.org/officeDocument/2006/relationships/customXml" Target="../ink/ink6002.xml"/><Relationship Id="rId75" Type="http://schemas.openxmlformats.org/officeDocument/2006/relationships/customXml" Target="../ink/ink5768.xml"/><Relationship Id="rId140" Type="http://schemas.openxmlformats.org/officeDocument/2006/relationships/image" Target="../media/image23960.png"/><Relationship Id="rId182" Type="http://schemas.openxmlformats.org/officeDocument/2006/relationships/image" Target="../media/image24170.png"/><Relationship Id="rId378" Type="http://schemas.openxmlformats.org/officeDocument/2006/relationships/image" Target="../media/image25130.png"/><Relationship Id="rId403" Type="http://schemas.openxmlformats.org/officeDocument/2006/relationships/customXml" Target="../ink/ink5932.xml"/><Relationship Id="rId585" Type="http://schemas.openxmlformats.org/officeDocument/2006/relationships/customXml" Target="../ink/ink6023.xml"/><Relationship Id="rId6" Type="http://schemas.openxmlformats.org/officeDocument/2006/relationships/image" Target="../media/image23290.png"/><Relationship Id="rId238" Type="http://schemas.openxmlformats.org/officeDocument/2006/relationships/image" Target="../media/image24440.png"/><Relationship Id="rId445" Type="http://schemas.openxmlformats.org/officeDocument/2006/relationships/customXml" Target="../ink/ink5953.xml"/><Relationship Id="rId487" Type="http://schemas.openxmlformats.org/officeDocument/2006/relationships/customXml" Target="../ink/ink5974.xml"/><Relationship Id="rId610" Type="http://schemas.openxmlformats.org/officeDocument/2006/relationships/image" Target="../media/image26280.png"/><Relationship Id="rId652" Type="http://schemas.openxmlformats.org/officeDocument/2006/relationships/image" Target="../media/image26490.png"/><Relationship Id="rId291" Type="http://schemas.openxmlformats.org/officeDocument/2006/relationships/customXml" Target="../ink/ink5876.xml"/><Relationship Id="rId305" Type="http://schemas.openxmlformats.org/officeDocument/2006/relationships/customXml" Target="../ink/ink5883.xml"/><Relationship Id="rId347" Type="http://schemas.openxmlformats.org/officeDocument/2006/relationships/customXml" Target="../ink/ink5904.xml"/><Relationship Id="rId512" Type="http://schemas.openxmlformats.org/officeDocument/2006/relationships/image" Target="../media/image25800.png"/><Relationship Id="rId44" Type="http://schemas.openxmlformats.org/officeDocument/2006/relationships/image" Target="../media/image23480.png"/><Relationship Id="rId86" Type="http://schemas.openxmlformats.org/officeDocument/2006/relationships/image" Target="../media/image23690.png"/><Relationship Id="rId151" Type="http://schemas.openxmlformats.org/officeDocument/2006/relationships/customXml" Target="../ink/ink5806.xml"/><Relationship Id="rId389" Type="http://schemas.openxmlformats.org/officeDocument/2006/relationships/customXml" Target="../ink/ink5925.xml"/><Relationship Id="rId554" Type="http://schemas.openxmlformats.org/officeDocument/2006/relationships/image" Target="../media/image26011.png"/><Relationship Id="rId596" Type="http://schemas.openxmlformats.org/officeDocument/2006/relationships/image" Target="../media/image26211.png"/><Relationship Id="rId193" Type="http://schemas.openxmlformats.org/officeDocument/2006/relationships/customXml" Target="../ink/ink5827.xml"/><Relationship Id="rId207" Type="http://schemas.openxmlformats.org/officeDocument/2006/relationships/customXml" Target="../ink/ink5834.xml"/><Relationship Id="rId249" Type="http://schemas.openxmlformats.org/officeDocument/2006/relationships/customXml" Target="../ink/ink5855.xml"/><Relationship Id="rId414" Type="http://schemas.openxmlformats.org/officeDocument/2006/relationships/image" Target="../media/image25311.png"/><Relationship Id="rId456" Type="http://schemas.openxmlformats.org/officeDocument/2006/relationships/image" Target="../media/image25520.png"/><Relationship Id="rId498" Type="http://schemas.openxmlformats.org/officeDocument/2006/relationships/image" Target="../media/image25730.png"/><Relationship Id="rId621" Type="http://schemas.openxmlformats.org/officeDocument/2006/relationships/customXml" Target="../ink/ink6041.xml"/><Relationship Id="rId663" Type="http://schemas.openxmlformats.org/officeDocument/2006/relationships/customXml" Target="../ink/ink6062.xml"/><Relationship Id="rId13" Type="http://schemas.openxmlformats.org/officeDocument/2006/relationships/customXml" Target="../ink/ink5737.xml"/><Relationship Id="rId109" Type="http://schemas.openxmlformats.org/officeDocument/2006/relationships/customXml" Target="../ink/ink5785.xml"/><Relationship Id="rId260" Type="http://schemas.openxmlformats.org/officeDocument/2006/relationships/image" Target="../media/image24550.png"/><Relationship Id="rId316" Type="http://schemas.openxmlformats.org/officeDocument/2006/relationships/image" Target="../media/image24820.png"/><Relationship Id="rId523" Type="http://schemas.openxmlformats.org/officeDocument/2006/relationships/customXml" Target="../ink/ink5992.xml"/><Relationship Id="rId55" Type="http://schemas.openxmlformats.org/officeDocument/2006/relationships/customXml" Target="../ink/ink5758.xml"/><Relationship Id="rId97" Type="http://schemas.openxmlformats.org/officeDocument/2006/relationships/customXml" Target="../ink/ink5779.xml"/><Relationship Id="rId120" Type="http://schemas.openxmlformats.org/officeDocument/2006/relationships/image" Target="../media/image23860.png"/><Relationship Id="rId358" Type="http://schemas.openxmlformats.org/officeDocument/2006/relationships/image" Target="../media/image25030.png"/><Relationship Id="rId565" Type="http://schemas.openxmlformats.org/officeDocument/2006/relationships/customXml" Target="../ink/ink6013.xml"/><Relationship Id="rId162" Type="http://schemas.openxmlformats.org/officeDocument/2006/relationships/image" Target="../media/image24070.png"/><Relationship Id="rId218" Type="http://schemas.openxmlformats.org/officeDocument/2006/relationships/image" Target="../media/image24340.png"/><Relationship Id="rId425" Type="http://schemas.openxmlformats.org/officeDocument/2006/relationships/customXml" Target="../ink/ink5943.xml"/><Relationship Id="rId467" Type="http://schemas.openxmlformats.org/officeDocument/2006/relationships/customXml" Target="../ink/ink5964.xml"/><Relationship Id="rId632" Type="http://schemas.openxmlformats.org/officeDocument/2006/relationships/image" Target="../media/image26390.png"/><Relationship Id="rId271" Type="http://schemas.openxmlformats.org/officeDocument/2006/relationships/customXml" Target="../ink/ink5866.xml"/><Relationship Id="rId674" Type="http://schemas.openxmlformats.org/officeDocument/2006/relationships/image" Target="../media/image26600.png"/><Relationship Id="rId24" Type="http://schemas.openxmlformats.org/officeDocument/2006/relationships/image" Target="../media/image23380.png"/><Relationship Id="rId66" Type="http://schemas.openxmlformats.org/officeDocument/2006/relationships/image" Target="../media/image23590.png"/><Relationship Id="rId131" Type="http://schemas.openxmlformats.org/officeDocument/2006/relationships/customXml" Target="../ink/ink5796.xml"/><Relationship Id="rId327" Type="http://schemas.openxmlformats.org/officeDocument/2006/relationships/customXml" Target="../ink/ink5894.xml"/><Relationship Id="rId369" Type="http://schemas.openxmlformats.org/officeDocument/2006/relationships/customXml" Target="../ink/ink5915.xml"/><Relationship Id="rId534" Type="http://schemas.openxmlformats.org/officeDocument/2006/relationships/image" Target="../media/image25911.png"/><Relationship Id="rId576" Type="http://schemas.openxmlformats.org/officeDocument/2006/relationships/image" Target="../media/image26120.png"/><Relationship Id="rId173" Type="http://schemas.openxmlformats.org/officeDocument/2006/relationships/customXml" Target="../ink/ink5817.xml"/><Relationship Id="rId229" Type="http://schemas.openxmlformats.org/officeDocument/2006/relationships/customXml" Target="../ink/ink5845.xml"/><Relationship Id="rId380" Type="http://schemas.openxmlformats.org/officeDocument/2006/relationships/image" Target="../media/image25140.png"/><Relationship Id="rId436" Type="http://schemas.openxmlformats.org/officeDocument/2006/relationships/image" Target="../media/image25420.png"/><Relationship Id="rId601" Type="http://schemas.openxmlformats.org/officeDocument/2006/relationships/customXml" Target="../ink/ink6031.xml"/><Relationship Id="rId643" Type="http://schemas.openxmlformats.org/officeDocument/2006/relationships/customXml" Target="../ink/ink6052.xml"/><Relationship Id="rId240" Type="http://schemas.openxmlformats.org/officeDocument/2006/relationships/image" Target="../media/image24450.png"/><Relationship Id="rId478" Type="http://schemas.openxmlformats.org/officeDocument/2006/relationships/image" Target="../media/image25630.png"/><Relationship Id="rId685" Type="http://schemas.openxmlformats.org/officeDocument/2006/relationships/customXml" Target="../ink/ink6073.xml"/><Relationship Id="rId35" Type="http://schemas.openxmlformats.org/officeDocument/2006/relationships/customXml" Target="../ink/ink5748.xml"/><Relationship Id="rId77" Type="http://schemas.openxmlformats.org/officeDocument/2006/relationships/customXml" Target="../ink/ink5769.xml"/><Relationship Id="rId100" Type="http://schemas.openxmlformats.org/officeDocument/2006/relationships/image" Target="../media/image23760.png"/><Relationship Id="rId282" Type="http://schemas.openxmlformats.org/officeDocument/2006/relationships/image" Target="../media/image24660.png"/><Relationship Id="rId338" Type="http://schemas.openxmlformats.org/officeDocument/2006/relationships/image" Target="../media/image24930.png"/><Relationship Id="rId503" Type="http://schemas.openxmlformats.org/officeDocument/2006/relationships/customXml" Target="../ink/ink5982.xml"/><Relationship Id="rId545" Type="http://schemas.openxmlformats.org/officeDocument/2006/relationships/customXml" Target="../ink/ink6003.xml"/><Relationship Id="rId587" Type="http://schemas.openxmlformats.org/officeDocument/2006/relationships/customXml" Target="../ink/ink6024.xml"/><Relationship Id="rId8" Type="http://schemas.openxmlformats.org/officeDocument/2006/relationships/image" Target="../media/image23300.png"/><Relationship Id="rId142" Type="http://schemas.openxmlformats.org/officeDocument/2006/relationships/image" Target="../media/image23970.png"/><Relationship Id="rId184" Type="http://schemas.openxmlformats.org/officeDocument/2006/relationships/image" Target="../media/image24180.png"/><Relationship Id="rId391" Type="http://schemas.openxmlformats.org/officeDocument/2006/relationships/customXml" Target="../ink/ink5926.xml"/><Relationship Id="rId405" Type="http://schemas.openxmlformats.org/officeDocument/2006/relationships/customXml" Target="../ink/ink5933.xml"/><Relationship Id="rId447" Type="http://schemas.openxmlformats.org/officeDocument/2006/relationships/customXml" Target="../ink/ink5954.xml"/><Relationship Id="rId612" Type="http://schemas.openxmlformats.org/officeDocument/2006/relationships/image" Target="../media/image26290.png"/><Relationship Id="rId251" Type="http://schemas.openxmlformats.org/officeDocument/2006/relationships/customXml" Target="../ink/ink5856.xml"/><Relationship Id="rId489" Type="http://schemas.openxmlformats.org/officeDocument/2006/relationships/customXml" Target="../ink/ink5975.xml"/><Relationship Id="rId654" Type="http://schemas.openxmlformats.org/officeDocument/2006/relationships/image" Target="../media/image26500.png"/><Relationship Id="rId46" Type="http://schemas.openxmlformats.org/officeDocument/2006/relationships/image" Target="../media/image23490.png"/><Relationship Id="rId293" Type="http://schemas.openxmlformats.org/officeDocument/2006/relationships/customXml" Target="../ink/ink5877.xml"/><Relationship Id="rId307" Type="http://schemas.openxmlformats.org/officeDocument/2006/relationships/customXml" Target="../ink/ink5884.xml"/><Relationship Id="rId349" Type="http://schemas.openxmlformats.org/officeDocument/2006/relationships/customXml" Target="../ink/ink5905.xml"/><Relationship Id="rId514" Type="http://schemas.openxmlformats.org/officeDocument/2006/relationships/image" Target="../media/image25811.png"/><Relationship Id="rId556" Type="http://schemas.openxmlformats.org/officeDocument/2006/relationships/image" Target="../media/image26020.png"/><Relationship Id="rId88" Type="http://schemas.openxmlformats.org/officeDocument/2006/relationships/image" Target="../media/image23700.png"/><Relationship Id="rId111" Type="http://schemas.openxmlformats.org/officeDocument/2006/relationships/customXml" Target="../ink/ink5786.xml"/><Relationship Id="rId153" Type="http://schemas.openxmlformats.org/officeDocument/2006/relationships/customXml" Target="../ink/ink5807.xml"/><Relationship Id="rId195" Type="http://schemas.openxmlformats.org/officeDocument/2006/relationships/customXml" Target="../ink/ink5828.xml"/><Relationship Id="rId209" Type="http://schemas.openxmlformats.org/officeDocument/2006/relationships/customXml" Target="../ink/ink5835.xml"/><Relationship Id="rId360" Type="http://schemas.openxmlformats.org/officeDocument/2006/relationships/image" Target="../media/image25040.png"/><Relationship Id="rId416" Type="http://schemas.openxmlformats.org/officeDocument/2006/relationships/image" Target="../media/image25320.png"/><Relationship Id="rId598" Type="http://schemas.openxmlformats.org/officeDocument/2006/relationships/image" Target="../media/image26220.png"/><Relationship Id="rId220" Type="http://schemas.openxmlformats.org/officeDocument/2006/relationships/image" Target="../media/image24350.png"/><Relationship Id="rId458" Type="http://schemas.openxmlformats.org/officeDocument/2006/relationships/image" Target="../media/image25530.png"/><Relationship Id="rId623" Type="http://schemas.openxmlformats.org/officeDocument/2006/relationships/customXml" Target="../ink/ink6042.xml"/><Relationship Id="rId665" Type="http://schemas.openxmlformats.org/officeDocument/2006/relationships/customXml" Target="../ink/ink6063.xml"/><Relationship Id="rId15" Type="http://schemas.openxmlformats.org/officeDocument/2006/relationships/customXml" Target="../ink/ink5738.xml"/><Relationship Id="rId57" Type="http://schemas.openxmlformats.org/officeDocument/2006/relationships/customXml" Target="../ink/ink5759.xml"/><Relationship Id="rId262" Type="http://schemas.openxmlformats.org/officeDocument/2006/relationships/image" Target="../media/image24560.png"/><Relationship Id="rId318" Type="http://schemas.openxmlformats.org/officeDocument/2006/relationships/image" Target="../media/image24830.png"/><Relationship Id="rId525" Type="http://schemas.openxmlformats.org/officeDocument/2006/relationships/customXml" Target="../ink/ink5993.xml"/><Relationship Id="rId567" Type="http://schemas.openxmlformats.org/officeDocument/2006/relationships/customXml" Target="../ink/ink6014.xml"/><Relationship Id="rId99" Type="http://schemas.openxmlformats.org/officeDocument/2006/relationships/customXml" Target="../ink/ink5780.xml"/><Relationship Id="rId122" Type="http://schemas.openxmlformats.org/officeDocument/2006/relationships/image" Target="../media/image23870.png"/><Relationship Id="rId164" Type="http://schemas.openxmlformats.org/officeDocument/2006/relationships/image" Target="../media/image24080.png"/><Relationship Id="rId371" Type="http://schemas.openxmlformats.org/officeDocument/2006/relationships/customXml" Target="../ink/ink5916.xml"/><Relationship Id="rId427" Type="http://schemas.openxmlformats.org/officeDocument/2006/relationships/customXml" Target="../ink/ink5944.xml"/><Relationship Id="rId469" Type="http://schemas.openxmlformats.org/officeDocument/2006/relationships/customXml" Target="../ink/ink5965.xml"/><Relationship Id="rId634" Type="http://schemas.openxmlformats.org/officeDocument/2006/relationships/image" Target="../media/image26400.png"/><Relationship Id="rId676" Type="http://schemas.openxmlformats.org/officeDocument/2006/relationships/image" Target="../media/image26611.png"/><Relationship Id="rId26" Type="http://schemas.openxmlformats.org/officeDocument/2006/relationships/image" Target="../media/image23390.png"/><Relationship Id="rId231" Type="http://schemas.openxmlformats.org/officeDocument/2006/relationships/customXml" Target="../ink/ink5846.xml"/><Relationship Id="rId273" Type="http://schemas.openxmlformats.org/officeDocument/2006/relationships/customXml" Target="../ink/ink5867.xml"/><Relationship Id="rId329" Type="http://schemas.openxmlformats.org/officeDocument/2006/relationships/customXml" Target="../ink/ink5895.xml"/><Relationship Id="rId480" Type="http://schemas.openxmlformats.org/officeDocument/2006/relationships/image" Target="../media/image25640.png"/><Relationship Id="rId536" Type="http://schemas.openxmlformats.org/officeDocument/2006/relationships/image" Target="../media/image25920.png"/><Relationship Id="rId68" Type="http://schemas.openxmlformats.org/officeDocument/2006/relationships/image" Target="../media/image23600.png"/><Relationship Id="rId133" Type="http://schemas.openxmlformats.org/officeDocument/2006/relationships/customXml" Target="../ink/ink5797.xml"/><Relationship Id="rId175" Type="http://schemas.openxmlformats.org/officeDocument/2006/relationships/customXml" Target="../ink/ink5818.xml"/><Relationship Id="rId340" Type="http://schemas.openxmlformats.org/officeDocument/2006/relationships/image" Target="../media/image24940.png"/><Relationship Id="rId578" Type="http://schemas.openxmlformats.org/officeDocument/2006/relationships/image" Target="../media/image26130.png"/><Relationship Id="rId200" Type="http://schemas.openxmlformats.org/officeDocument/2006/relationships/image" Target="../media/image24250.png"/><Relationship Id="rId382" Type="http://schemas.openxmlformats.org/officeDocument/2006/relationships/image" Target="../media/image25150.png"/><Relationship Id="rId438" Type="http://schemas.openxmlformats.org/officeDocument/2006/relationships/image" Target="../media/image25430.png"/><Relationship Id="rId603" Type="http://schemas.openxmlformats.org/officeDocument/2006/relationships/customXml" Target="../ink/ink6032.xml"/><Relationship Id="rId645" Type="http://schemas.openxmlformats.org/officeDocument/2006/relationships/customXml" Target="../ink/ink6053.xml"/><Relationship Id="rId687" Type="http://schemas.openxmlformats.org/officeDocument/2006/relationships/customXml" Target="../ink/ink6074.xml"/><Relationship Id="rId242" Type="http://schemas.openxmlformats.org/officeDocument/2006/relationships/image" Target="../media/image24460.png"/><Relationship Id="rId284" Type="http://schemas.openxmlformats.org/officeDocument/2006/relationships/image" Target="../media/image24670.png"/><Relationship Id="rId491" Type="http://schemas.openxmlformats.org/officeDocument/2006/relationships/customXml" Target="../ink/ink5976.xml"/><Relationship Id="rId505" Type="http://schemas.openxmlformats.org/officeDocument/2006/relationships/customXml" Target="../ink/ink5983.xml"/><Relationship Id="rId37" Type="http://schemas.openxmlformats.org/officeDocument/2006/relationships/customXml" Target="../ink/ink5749.xml"/><Relationship Id="rId79" Type="http://schemas.openxmlformats.org/officeDocument/2006/relationships/customXml" Target="../ink/ink5770.xml"/><Relationship Id="rId102" Type="http://schemas.openxmlformats.org/officeDocument/2006/relationships/image" Target="../media/image23770.png"/><Relationship Id="rId144" Type="http://schemas.openxmlformats.org/officeDocument/2006/relationships/image" Target="../media/image23980.png"/><Relationship Id="rId547" Type="http://schemas.openxmlformats.org/officeDocument/2006/relationships/customXml" Target="../ink/ink6004.xml"/><Relationship Id="rId589" Type="http://schemas.openxmlformats.org/officeDocument/2006/relationships/customXml" Target="../ink/ink6025.xml"/><Relationship Id="rId90" Type="http://schemas.openxmlformats.org/officeDocument/2006/relationships/image" Target="../media/image23711.png"/><Relationship Id="rId186" Type="http://schemas.openxmlformats.org/officeDocument/2006/relationships/image" Target="../media/image24190.png"/><Relationship Id="rId351" Type="http://schemas.openxmlformats.org/officeDocument/2006/relationships/customXml" Target="../ink/ink5906.xml"/><Relationship Id="rId393" Type="http://schemas.openxmlformats.org/officeDocument/2006/relationships/customXml" Target="../ink/ink5927.xml"/><Relationship Id="rId407" Type="http://schemas.openxmlformats.org/officeDocument/2006/relationships/customXml" Target="../ink/ink5934.xml"/><Relationship Id="rId449" Type="http://schemas.openxmlformats.org/officeDocument/2006/relationships/customXml" Target="../ink/ink5955.xml"/><Relationship Id="rId614" Type="http://schemas.openxmlformats.org/officeDocument/2006/relationships/image" Target="../media/image26300.png"/><Relationship Id="rId656" Type="http://schemas.openxmlformats.org/officeDocument/2006/relationships/image" Target="../media/image26511.png"/><Relationship Id="rId211" Type="http://schemas.openxmlformats.org/officeDocument/2006/relationships/customXml" Target="../ink/ink5836.xml"/><Relationship Id="rId253" Type="http://schemas.openxmlformats.org/officeDocument/2006/relationships/customXml" Target="../ink/ink5857.xml"/><Relationship Id="rId295" Type="http://schemas.openxmlformats.org/officeDocument/2006/relationships/customXml" Target="../ink/ink5878.xml"/><Relationship Id="rId309" Type="http://schemas.openxmlformats.org/officeDocument/2006/relationships/customXml" Target="../ink/ink5885.xml"/><Relationship Id="rId460" Type="http://schemas.openxmlformats.org/officeDocument/2006/relationships/image" Target="../media/image25540.png"/><Relationship Id="rId516" Type="http://schemas.openxmlformats.org/officeDocument/2006/relationships/image" Target="../media/image25820.png"/><Relationship Id="rId48" Type="http://schemas.openxmlformats.org/officeDocument/2006/relationships/image" Target="../media/image23500.png"/><Relationship Id="rId113" Type="http://schemas.openxmlformats.org/officeDocument/2006/relationships/customXml" Target="../ink/ink5787.xml"/><Relationship Id="rId320" Type="http://schemas.openxmlformats.org/officeDocument/2006/relationships/image" Target="../media/image24840.png"/><Relationship Id="rId558" Type="http://schemas.openxmlformats.org/officeDocument/2006/relationships/image" Target="../media/image26030.png"/><Relationship Id="rId155" Type="http://schemas.openxmlformats.org/officeDocument/2006/relationships/customXml" Target="../ink/ink5808.xml"/><Relationship Id="rId197" Type="http://schemas.openxmlformats.org/officeDocument/2006/relationships/customXml" Target="../ink/ink5829.xml"/><Relationship Id="rId362" Type="http://schemas.openxmlformats.org/officeDocument/2006/relationships/image" Target="../media/image25050.png"/><Relationship Id="rId418" Type="http://schemas.openxmlformats.org/officeDocument/2006/relationships/image" Target="../media/image25330.png"/><Relationship Id="rId625" Type="http://schemas.openxmlformats.org/officeDocument/2006/relationships/customXml" Target="../ink/ink6043.xml"/><Relationship Id="rId222" Type="http://schemas.openxmlformats.org/officeDocument/2006/relationships/image" Target="../media/image24360.png"/><Relationship Id="rId264" Type="http://schemas.openxmlformats.org/officeDocument/2006/relationships/image" Target="../media/image24570.png"/><Relationship Id="rId471" Type="http://schemas.openxmlformats.org/officeDocument/2006/relationships/customXml" Target="../ink/ink5966.xml"/><Relationship Id="rId667" Type="http://schemas.openxmlformats.org/officeDocument/2006/relationships/customXml" Target="../ink/ink6064.xml"/><Relationship Id="rId17" Type="http://schemas.openxmlformats.org/officeDocument/2006/relationships/customXml" Target="../ink/ink5739.xml"/><Relationship Id="rId59" Type="http://schemas.openxmlformats.org/officeDocument/2006/relationships/customXml" Target="../ink/ink5760.xml"/><Relationship Id="rId124" Type="http://schemas.openxmlformats.org/officeDocument/2006/relationships/image" Target="../media/image23880.png"/><Relationship Id="rId527" Type="http://schemas.openxmlformats.org/officeDocument/2006/relationships/customXml" Target="../ink/ink5994.xml"/><Relationship Id="rId569" Type="http://schemas.openxmlformats.org/officeDocument/2006/relationships/customXml" Target="../ink/ink6015.xml"/><Relationship Id="rId70" Type="http://schemas.openxmlformats.org/officeDocument/2006/relationships/image" Target="../media/image23611.png"/><Relationship Id="rId166" Type="http://schemas.openxmlformats.org/officeDocument/2006/relationships/image" Target="../media/image24090.png"/><Relationship Id="rId331" Type="http://schemas.openxmlformats.org/officeDocument/2006/relationships/customXml" Target="../ink/ink5896.xml"/><Relationship Id="rId373" Type="http://schemas.openxmlformats.org/officeDocument/2006/relationships/customXml" Target="../ink/ink5917.xml"/><Relationship Id="rId429" Type="http://schemas.openxmlformats.org/officeDocument/2006/relationships/customXml" Target="../ink/ink5945.xml"/><Relationship Id="rId580" Type="http://schemas.openxmlformats.org/officeDocument/2006/relationships/image" Target="../media/image26140.png"/><Relationship Id="rId636" Type="http://schemas.openxmlformats.org/officeDocument/2006/relationships/image" Target="../media/image26411.png"/><Relationship Id="rId1" Type="http://schemas.openxmlformats.org/officeDocument/2006/relationships/slideLayout" Target="../slideLayouts/slideLayout3.xml"/><Relationship Id="rId233" Type="http://schemas.openxmlformats.org/officeDocument/2006/relationships/customXml" Target="../ink/ink5847.xml"/><Relationship Id="rId440" Type="http://schemas.openxmlformats.org/officeDocument/2006/relationships/image" Target="../media/image25440.png"/><Relationship Id="rId678" Type="http://schemas.openxmlformats.org/officeDocument/2006/relationships/image" Target="../media/image26620.png"/><Relationship Id="rId28" Type="http://schemas.openxmlformats.org/officeDocument/2006/relationships/image" Target="../media/image23400.png"/><Relationship Id="rId275" Type="http://schemas.openxmlformats.org/officeDocument/2006/relationships/customXml" Target="../ink/ink5868.xml"/><Relationship Id="rId300" Type="http://schemas.openxmlformats.org/officeDocument/2006/relationships/image" Target="../media/image24740.png"/><Relationship Id="rId482" Type="http://schemas.openxmlformats.org/officeDocument/2006/relationships/image" Target="../media/image25650.png"/><Relationship Id="rId538" Type="http://schemas.openxmlformats.org/officeDocument/2006/relationships/image" Target="../media/image25930.png"/><Relationship Id="rId81" Type="http://schemas.openxmlformats.org/officeDocument/2006/relationships/customXml" Target="../ink/ink5771.xml"/><Relationship Id="rId135" Type="http://schemas.openxmlformats.org/officeDocument/2006/relationships/customXml" Target="../ink/ink5798.xml"/><Relationship Id="rId177" Type="http://schemas.openxmlformats.org/officeDocument/2006/relationships/customXml" Target="../ink/ink5819.xml"/><Relationship Id="rId342" Type="http://schemas.openxmlformats.org/officeDocument/2006/relationships/image" Target="../media/image24950.png"/><Relationship Id="rId384" Type="http://schemas.openxmlformats.org/officeDocument/2006/relationships/image" Target="../media/image25160.png"/><Relationship Id="rId591" Type="http://schemas.openxmlformats.org/officeDocument/2006/relationships/customXml" Target="../ink/ink6026.xml"/><Relationship Id="rId605" Type="http://schemas.openxmlformats.org/officeDocument/2006/relationships/customXml" Target="../ink/ink6033.xml"/><Relationship Id="rId202" Type="http://schemas.openxmlformats.org/officeDocument/2006/relationships/image" Target="../media/image24260.png"/><Relationship Id="rId244" Type="http://schemas.openxmlformats.org/officeDocument/2006/relationships/image" Target="../media/image24470.png"/><Relationship Id="rId647" Type="http://schemas.openxmlformats.org/officeDocument/2006/relationships/customXml" Target="../ink/ink6054.xml"/><Relationship Id="rId39" Type="http://schemas.openxmlformats.org/officeDocument/2006/relationships/customXml" Target="../ink/ink5750.xml"/><Relationship Id="rId286" Type="http://schemas.openxmlformats.org/officeDocument/2006/relationships/image" Target="../media/image24680.png"/><Relationship Id="rId451" Type="http://schemas.openxmlformats.org/officeDocument/2006/relationships/customXml" Target="../ink/ink5956.xml"/><Relationship Id="rId493" Type="http://schemas.openxmlformats.org/officeDocument/2006/relationships/customXml" Target="../ink/ink5977.xml"/><Relationship Id="rId507" Type="http://schemas.openxmlformats.org/officeDocument/2006/relationships/customXml" Target="../ink/ink5984.xml"/><Relationship Id="rId549" Type="http://schemas.openxmlformats.org/officeDocument/2006/relationships/customXml" Target="../ink/ink6005.xml"/><Relationship Id="rId50" Type="http://schemas.openxmlformats.org/officeDocument/2006/relationships/image" Target="../media/image23511.png"/><Relationship Id="rId104" Type="http://schemas.openxmlformats.org/officeDocument/2006/relationships/image" Target="../media/image23780.png"/><Relationship Id="rId146" Type="http://schemas.openxmlformats.org/officeDocument/2006/relationships/image" Target="../media/image23990.png"/><Relationship Id="rId188" Type="http://schemas.openxmlformats.org/officeDocument/2006/relationships/image" Target="../media/image24200.png"/><Relationship Id="rId311" Type="http://schemas.openxmlformats.org/officeDocument/2006/relationships/customXml" Target="../ink/ink5886.xml"/><Relationship Id="rId353" Type="http://schemas.openxmlformats.org/officeDocument/2006/relationships/customXml" Target="../ink/ink5907.xml"/><Relationship Id="rId395" Type="http://schemas.openxmlformats.org/officeDocument/2006/relationships/customXml" Target="../ink/ink5928.xml"/><Relationship Id="rId409" Type="http://schemas.openxmlformats.org/officeDocument/2006/relationships/customXml" Target="../ink/ink5935.xml"/><Relationship Id="rId560" Type="http://schemas.openxmlformats.org/officeDocument/2006/relationships/image" Target="../media/image26040.png"/><Relationship Id="rId92" Type="http://schemas.openxmlformats.org/officeDocument/2006/relationships/image" Target="../media/image23720.png"/><Relationship Id="rId213" Type="http://schemas.openxmlformats.org/officeDocument/2006/relationships/customXml" Target="../ink/ink5837.xml"/><Relationship Id="rId420" Type="http://schemas.openxmlformats.org/officeDocument/2006/relationships/image" Target="../media/image25340.png"/><Relationship Id="rId616" Type="http://schemas.openxmlformats.org/officeDocument/2006/relationships/image" Target="../media/image26311.png"/><Relationship Id="rId658" Type="http://schemas.openxmlformats.org/officeDocument/2006/relationships/image" Target="../media/image26520.png"/><Relationship Id="rId255" Type="http://schemas.openxmlformats.org/officeDocument/2006/relationships/customXml" Target="../ink/ink5858.xml"/><Relationship Id="rId297" Type="http://schemas.openxmlformats.org/officeDocument/2006/relationships/customXml" Target="../ink/ink5879.xml"/><Relationship Id="rId462" Type="http://schemas.openxmlformats.org/officeDocument/2006/relationships/image" Target="../media/image25550.png"/><Relationship Id="rId518" Type="http://schemas.openxmlformats.org/officeDocument/2006/relationships/image" Target="../media/image25830.png"/><Relationship Id="rId115" Type="http://schemas.openxmlformats.org/officeDocument/2006/relationships/customXml" Target="../ink/ink5788.xml"/><Relationship Id="rId157" Type="http://schemas.openxmlformats.org/officeDocument/2006/relationships/customXml" Target="../ink/ink5809.xml"/><Relationship Id="rId322" Type="http://schemas.openxmlformats.org/officeDocument/2006/relationships/image" Target="../media/image24850.png"/><Relationship Id="rId364" Type="http://schemas.openxmlformats.org/officeDocument/2006/relationships/image" Target="../media/image25060.png"/><Relationship Id="rId61" Type="http://schemas.openxmlformats.org/officeDocument/2006/relationships/customXml" Target="../ink/ink5761.xml"/><Relationship Id="rId199" Type="http://schemas.openxmlformats.org/officeDocument/2006/relationships/customXml" Target="../ink/ink5830.xml"/><Relationship Id="rId571" Type="http://schemas.openxmlformats.org/officeDocument/2006/relationships/customXml" Target="../ink/ink6016.xml"/><Relationship Id="rId627" Type="http://schemas.openxmlformats.org/officeDocument/2006/relationships/customXml" Target="../ink/ink6044.xml"/><Relationship Id="rId669" Type="http://schemas.openxmlformats.org/officeDocument/2006/relationships/customXml" Target="../ink/ink6065.xml"/><Relationship Id="rId19" Type="http://schemas.openxmlformats.org/officeDocument/2006/relationships/customXml" Target="../ink/ink5740.xml"/><Relationship Id="rId224" Type="http://schemas.openxmlformats.org/officeDocument/2006/relationships/image" Target="../media/image24370.png"/><Relationship Id="rId266" Type="http://schemas.openxmlformats.org/officeDocument/2006/relationships/image" Target="../media/image24580.png"/><Relationship Id="rId431" Type="http://schemas.openxmlformats.org/officeDocument/2006/relationships/customXml" Target="../ink/ink5946.xml"/><Relationship Id="rId473" Type="http://schemas.openxmlformats.org/officeDocument/2006/relationships/customXml" Target="../ink/ink5967.xml"/><Relationship Id="rId529" Type="http://schemas.openxmlformats.org/officeDocument/2006/relationships/customXml" Target="../ink/ink5995.xml"/><Relationship Id="rId680" Type="http://schemas.openxmlformats.org/officeDocument/2006/relationships/image" Target="../media/image26630.png"/><Relationship Id="rId30" Type="http://schemas.openxmlformats.org/officeDocument/2006/relationships/image" Target="../media/image23411.png"/><Relationship Id="rId126" Type="http://schemas.openxmlformats.org/officeDocument/2006/relationships/image" Target="../media/image23890.png"/><Relationship Id="rId168" Type="http://schemas.openxmlformats.org/officeDocument/2006/relationships/image" Target="../media/image24101.png"/><Relationship Id="rId333" Type="http://schemas.openxmlformats.org/officeDocument/2006/relationships/customXml" Target="../ink/ink5897.xml"/><Relationship Id="rId540" Type="http://schemas.openxmlformats.org/officeDocument/2006/relationships/image" Target="../media/image25940.png"/><Relationship Id="rId72" Type="http://schemas.openxmlformats.org/officeDocument/2006/relationships/image" Target="../media/image23620.png"/><Relationship Id="rId375" Type="http://schemas.openxmlformats.org/officeDocument/2006/relationships/customXml" Target="../ink/ink5918.xml"/><Relationship Id="rId582" Type="http://schemas.openxmlformats.org/officeDocument/2006/relationships/image" Target="../media/image26150.png"/><Relationship Id="rId638" Type="http://schemas.openxmlformats.org/officeDocument/2006/relationships/image" Target="../media/image26420.png"/><Relationship Id="rId3" Type="http://schemas.openxmlformats.org/officeDocument/2006/relationships/customXml" Target="../ink/ink5732.xml"/><Relationship Id="rId235" Type="http://schemas.openxmlformats.org/officeDocument/2006/relationships/customXml" Target="../ink/ink5848.xml"/><Relationship Id="rId277" Type="http://schemas.openxmlformats.org/officeDocument/2006/relationships/customXml" Target="../ink/ink5869.xml"/><Relationship Id="rId400" Type="http://schemas.openxmlformats.org/officeDocument/2006/relationships/image" Target="../media/image25240.png"/><Relationship Id="rId442" Type="http://schemas.openxmlformats.org/officeDocument/2006/relationships/image" Target="../media/image25450.png"/><Relationship Id="rId484" Type="http://schemas.openxmlformats.org/officeDocument/2006/relationships/image" Target="../media/image25660.png"/><Relationship Id="rId137" Type="http://schemas.openxmlformats.org/officeDocument/2006/relationships/customXml" Target="../ink/ink5799.xml"/><Relationship Id="rId302" Type="http://schemas.openxmlformats.org/officeDocument/2006/relationships/image" Target="../media/image24750.png"/><Relationship Id="rId344" Type="http://schemas.openxmlformats.org/officeDocument/2006/relationships/image" Target="../media/image24960.png"/><Relationship Id="rId41" Type="http://schemas.openxmlformats.org/officeDocument/2006/relationships/customXml" Target="../ink/ink5751.xml"/><Relationship Id="rId83" Type="http://schemas.openxmlformats.org/officeDocument/2006/relationships/customXml" Target="../ink/ink5772.xml"/><Relationship Id="rId179" Type="http://schemas.openxmlformats.org/officeDocument/2006/relationships/customXml" Target="../ink/ink5820.xml"/><Relationship Id="rId386" Type="http://schemas.openxmlformats.org/officeDocument/2006/relationships/image" Target="../media/image25170.png"/><Relationship Id="rId551" Type="http://schemas.openxmlformats.org/officeDocument/2006/relationships/customXml" Target="../ink/ink6006.xml"/><Relationship Id="rId593" Type="http://schemas.openxmlformats.org/officeDocument/2006/relationships/customXml" Target="../ink/ink6027.xml"/><Relationship Id="rId607" Type="http://schemas.openxmlformats.org/officeDocument/2006/relationships/customXml" Target="../ink/ink6034.xml"/><Relationship Id="rId649" Type="http://schemas.openxmlformats.org/officeDocument/2006/relationships/customXml" Target="../ink/ink6055.xml"/><Relationship Id="rId190" Type="http://schemas.openxmlformats.org/officeDocument/2006/relationships/image" Target="../media/image24211.png"/><Relationship Id="rId204" Type="http://schemas.openxmlformats.org/officeDocument/2006/relationships/image" Target="../media/image24270.png"/><Relationship Id="rId246" Type="http://schemas.openxmlformats.org/officeDocument/2006/relationships/image" Target="../media/image24480.png"/><Relationship Id="rId288" Type="http://schemas.openxmlformats.org/officeDocument/2006/relationships/image" Target="../media/image24690.png"/><Relationship Id="rId411" Type="http://schemas.openxmlformats.org/officeDocument/2006/relationships/customXml" Target="../ink/ink5936.xml"/><Relationship Id="rId453" Type="http://schemas.openxmlformats.org/officeDocument/2006/relationships/customXml" Target="../ink/ink5957.xml"/><Relationship Id="rId509" Type="http://schemas.openxmlformats.org/officeDocument/2006/relationships/customXml" Target="../ink/ink5985.xml"/><Relationship Id="rId660" Type="http://schemas.openxmlformats.org/officeDocument/2006/relationships/image" Target="../media/image26530.png"/><Relationship Id="rId106" Type="http://schemas.openxmlformats.org/officeDocument/2006/relationships/image" Target="../media/image23790.png"/><Relationship Id="rId313" Type="http://schemas.openxmlformats.org/officeDocument/2006/relationships/customXml" Target="../ink/ink5887.xml"/><Relationship Id="rId495" Type="http://schemas.openxmlformats.org/officeDocument/2006/relationships/customXml" Target="../ink/ink5978.xml"/><Relationship Id="rId10" Type="http://schemas.openxmlformats.org/officeDocument/2006/relationships/image" Target="../media/image23311.png"/><Relationship Id="rId52" Type="http://schemas.openxmlformats.org/officeDocument/2006/relationships/image" Target="../media/image23520.png"/><Relationship Id="rId94" Type="http://schemas.openxmlformats.org/officeDocument/2006/relationships/image" Target="../media/image23730.png"/><Relationship Id="rId148" Type="http://schemas.openxmlformats.org/officeDocument/2006/relationships/image" Target="../media/image24000.png"/><Relationship Id="rId355" Type="http://schemas.openxmlformats.org/officeDocument/2006/relationships/customXml" Target="../ink/ink5908.xml"/><Relationship Id="rId397" Type="http://schemas.openxmlformats.org/officeDocument/2006/relationships/customXml" Target="../ink/ink5929.xml"/><Relationship Id="rId520" Type="http://schemas.openxmlformats.org/officeDocument/2006/relationships/image" Target="../media/image25840.png"/><Relationship Id="rId562" Type="http://schemas.openxmlformats.org/officeDocument/2006/relationships/image" Target="../media/image26050.png"/><Relationship Id="rId618" Type="http://schemas.openxmlformats.org/officeDocument/2006/relationships/image" Target="../media/image26320.png"/><Relationship Id="rId215" Type="http://schemas.openxmlformats.org/officeDocument/2006/relationships/customXml" Target="../ink/ink5838.xml"/><Relationship Id="rId257" Type="http://schemas.openxmlformats.org/officeDocument/2006/relationships/customXml" Target="../ink/ink5859.xml"/><Relationship Id="rId422" Type="http://schemas.openxmlformats.org/officeDocument/2006/relationships/image" Target="../media/image25350.png"/><Relationship Id="rId464" Type="http://schemas.openxmlformats.org/officeDocument/2006/relationships/image" Target="../media/image25560.png"/><Relationship Id="rId299" Type="http://schemas.openxmlformats.org/officeDocument/2006/relationships/customXml" Target="../ink/ink5880.xml"/><Relationship Id="rId63" Type="http://schemas.openxmlformats.org/officeDocument/2006/relationships/customXml" Target="../ink/ink5762.xml"/><Relationship Id="rId159" Type="http://schemas.openxmlformats.org/officeDocument/2006/relationships/customXml" Target="../ink/ink5810.xml"/><Relationship Id="rId366" Type="http://schemas.openxmlformats.org/officeDocument/2006/relationships/image" Target="../media/image25070.png"/><Relationship Id="rId573" Type="http://schemas.openxmlformats.org/officeDocument/2006/relationships/customXml" Target="../ink/ink6017.xml"/><Relationship Id="rId226" Type="http://schemas.openxmlformats.org/officeDocument/2006/relationships/image" Target="../media/image24380.png"/><Relationship Id="rId433" Type="http://schemas.openxmlformats.org/officeDocument/2006/relationships/customXml" Target="../ink/ink5947.xml"/><Relationship Id="rId640" Type="http://schemas.openxmlformats.org/officeDocument/2006/relationships/image" Target="../media/image26430.png"/><Relationship Id="rId74" Type="http://schemas.openxmlformats.org/officeDocument/2006/relationships/image" Target="../media/image23630.png"/><Relationship Id="rId377" Type="http://schemas.openxmlformats.org/officeDocument/2006/relationships/customXml" Target="../ink/ink5919.xml"/><Relationship Id="rId500" Type="http://schemas.openxmlformats.org/officeDocument/2006/relationships/image" Target="../media/image25740.png"/><Relationship Id="rId584" Type="http://schemas.openxmlformats.org/officeDocument/2006/relationships/image" Target="../media/image18300.png"/><Relationship Id="rId5" Type="http://schemas.openxmlformats.org/officeDocument/2006/relationships/customXml" Target="../ink/ink5733.xml"/><Relationship Id="rId237" Type="http://schemas.openxmlformats.org/officeDocument/2006/relationships/customXml" Target="../ink/ink5849.xml"/><Relationship Id="rId444" Type="http://schemas.openxmlformats.org/officeDocument/2006/relationships/image" Target="../media/image25460.png"/><Relationship Id="rId651" Type="http://schemas.openxmlformats.org/officeDocument/2006/relationships/customXml" Target="../ink/ink6056.xml"/><Relationship Id="rId290" Type="http://schemas.openxmlformats.org/officeDocument/2006/relationships/image" Target="../media/image24700.png"/><Relationship Id="rId304" Type="http://schemas.openxmlformats.org/officeDocument/2006/relationships/image" Target="../media/image24760.png"/><Relationship Id="rId388" Type="http://schemas.openxmlformats.org/officeDocument/2006/relationships/image" Target="../media/image25180.png"/><Relationship Id="rId511" Type="http://schemas.openxmlformats.org/officeDocument/2006/relationships/customXml" Target="../ink/ink5986.xml"/><Relationship Id="rId609" Type="http://schemas.openxmlformats.org/officeDocument/2006/relationships/customXml" Target="../ink/ink6035.xml"/><Relationship Id="rId85" Type="http://schemas.openxmlformats.org/officeDocument/2006/relationships/customXml" Target="../ink/ink5773.xml"/><Relationship Id="rId150" Type="http://schemas.openxmlformats.org/officeDocument/2006/relationships/image" Target="../media/image24011.png"/><Relationship Id="rId595" Type="http://schemas.openxmlformats.org/officeDocument/2006/relationships/customXml" Target="../ink/ink6028.xml"/><Relationship Id="rId248" Type="http://schemas.openxmlformats.org/officeDocument/2006/relationships/image" Target="../media/image24490.png"/><Relationship Id="rId455" Type="http://schemas.openxmlformats.org/officeDocument/2006/relationships/customXml" Target="../ink/ink5958.xml"/><Relationship Id="rId662" Type="http://schemas.openxmlformats.org/officeDocument/2006/relationships/image" Target="../media/image26540.png"/><Relationship Id="rId12" Type="http://schemas.openxmlformats.org/officeDocument/2006/relationships/image" Target="../media/image23320.png"/><Relationship Id="rId108" Type="http://schemas.openxmlformats.org/officeDocument/2006/relationships/image" Target="../media/image23800.png"/><Relationship Id="rId315" Type="http://schemas.openxmlformats.org/officeDocument/2006/relationships/customXml" Target="../ink/ink5888.xml"/><Relationship Id="rId522" Type="http://schemas.openxmlformats.org/officeDocument/2006/relationships/image" Target="../media/image25850.png"/><Relationship Id="rId96" Type="http://schemas.openxmlformats.org/officeDocument/2006/relationships/image" Target="../media/image23740.png"/><Relationship Id="rId161" Type="http://schemas.openxmlformats.org/officeDocument/2006/relationships/customXml" Target="../ink/ink5811.xml"/><Relationship Id="rId399" Type="http://schemas.openxmlformats.org/officeDocument/2006/relationships/customXml" Target="../ink/ink5930.xml"/><Relationship Id="rId259" Type="http://schemas.openxmlformats.org/officeDocument/2006/relationships/customXml" Target="../ink/ink5860.xml"/><Relationship Id="rId466" Type="http://schemas.openxmlformats.org/officeDocument/2006/relationships/image" Target="../media/image25570.png"/><Relationship Id="rId673" Type="http://schemas.openxmlformats.org/officeDocument/2006/relationships/customXml" Target="../ink/ink6067.xml"/><Relationship Id="rId23" Type="http://schemas.openxmlformats.org/officeDocument/2006/relationships/customXml" Target="../ink/ink5742.xml"/><Relationship Id="rId119" Type="http://schemas.openxmlformats.org/officeDocument/2006/relationships/customXml" Target="../ink/ink5790.xml"/><Relationship Id="rId326" Type="http://schemas.openxmlformats.org/officeDocument/2006/relationships/image" Target="../media/image24870.png"/><Relationship Id="rId533" Type="http://schemas.openxmlformats.org/officeDocument/2006/relationships/customXml" Target="../ink/ink5997.xml"/><Relationship Id="rId172" Type="http://schemas.openxmlformats.org/officeDocument/2006/relationships/image" Target="../media/image24120.png"/><Relationship Id="rId477" Type="http://schemas.openxmlformats.org/officeDocument/2006/relationships/customXml" Target="../ink/ink5969.xml"/><Relationship Id="rId600" Type="http://schemas.openxmlformats.org/officeDocument/2006/relationships/image" Target="../media/image26230.png"/><Relationship Id="rId684" Type="http://schemas.openxmlformats.org/officeDocument/2006/relationships/image" Target="../media/image26650.png"/><Relationship Id="rId337" Type="http://schemas.openxmlformats.org/officeDocument/2006/relationships/customXml" Target="../ink/ink5899.xml"/><Relationship Id="rId34" Type="http://schemas.openxmlformats.org/officeDocument/2006/relationships/image" Target="../media/image23430.png"/><Relationship Id="rId544" Type="http://schemas.openxmlformats.org/officeDocument/2006/relationships/image" Target="../media/image25960.png"/><Relationship Id="rId183" Type="http://schemas.openxmlformats.org/officeDocument/2006/relationships/customXml" Target="../ink/ink5822.xml"/><Relationship Id="rId390" Type="http://schemas.openxmlformats.org/officeDocument/2006/relationships/image" Target="../media/image25190.png"/><Relationship Id="rId404" Type="http://schemas.openxmlformats.org/officeDocument/2006/relationships/image" Target="../media/image25260.png"/><Relationship Id="rId611" Type="http://schemas.openxmlformats.org/officeDocument/2006/relationships/customXml" Target="../ink/ink6036.xml"/><Relationship Id="rId250" Type="http://schemas.openxmlformats.org/officeDocument/2006/relationships/image" Target="../media/image24500.png"/><Relationship Id="rId488" Type="http://schemas.openxmlformats.org/officeDocument/2006/relationships/image" Target="../media/image25680.png"/><Relationship Id="rId45" Type="http://schemas.openxmlformats.org/officeDocument/2006/relationships/customXml" Target="../ink/ink5753.xml"/><Relationship Id="rId110" Type="http://schemas.openxmlformats.org/officeDocument/2006/relationships/image" Target="../media/image23811.png"/><Relationship Id="rId348" Type="http://schemas.openxmlformats.org/officeDocument/2006/relationships/image" Target="../media/image24980.png"/><Relationship Id="rId555" Type="http://schemas.openxmlformats.org/officeDocument/2006/relationships/customXml" Target="../ink/ink6008.xml"/><Relationship Id="rId194" Type="http://schemas.openxmlformats.org/officeDocument/2006/relationships/image" Target="../media/image24220.png"/><Relationship Id="rId208" Type="http://schemas.openxmlformats.org/officeDocument/2006/relationships/image" Target="../media/image24290.png"/><Relationship Id="rId415" Type="http://schemas.openxmlformats.org/officeDocument/2006/relationships/customXml" Target="../ink/ink5938.xml"/><Relationship Id="rId622" Type="http://schemas.openxmlformats.org/officeDocument/2006/relationships/image" Target="../media/image26340.png"/><Relationship Id="rId261" Type="http://schemas.openxmlformats.org/officeDocument/2006/relationships/customXml" Target="../ink/ink5861.xml"/><Relationship Id="rId499" Type="http://schemas.openxmlformats.org/officeDocument/2006/relationships/customXml" Target="../ink/ink5980.xml"/><Relationship Id="rId56" Type="http://schemas.openxmlformats.org/officeDocument/2006/relationships/image" Target="../media/image23540.png"/><Relationship Id="rId359" Type="http://schemas.openxmlformats.org/officeDocument/2006/relationships/customXml" Target="../ink/ink5910.xml"/><Relationship Id="rId566" Type="http://schemas.openxmlformats.org/officeDocument/2006/relationships/image" Target="../media/image26070.png"/><Relationship Id="rId121" Type="http://schemas.openxmlformats.org/officeDocument/2006/relationships/customXml" Target="../ink/ink5791.xml"/><Relationship Id="rId219" Type="http://schemas.openxmlformats.org/officeDocument/2006/relationships/customXml" Target="../ink/ink5840.xml"/><Relationship Id="rId426" Type="http://schemas.openxmlformats.org/officeDocument/2006/relationships/image" Target="../media/image25370.png"/><Relationship Id="rId633" Type="http://schemas.openxmlformats.org/officeDocument/2006/relationships/customXml" Target="../ink/ink6047.xml"/><Relationship Id="rId67" Type="http://schemas.openxmlformats.org/officeDocument/2006/relationships/customXml" Target="../ink/ink5764.xml"/><Relationship Id="rId272" Type="http://schemas.openxmlformats.org/officeDocument/2006/relationships/image" Target="../media/image24611.png"/><Relationship Id="rId577" Type="http://schemas.openxmlformats.org/officeDocument/2006/relationships/customXml" Target="../ink/ink6019.xml"/><Relationship Id="rId132" Type="http://schemas.openxmlformats.org/officeDocument/2006/relationships/image" Target="../media/image23920.png"/><Relationship Id="rId437" Type="http://schemas.openxmlformats.org/officeDocument/2006/relationships/customXml" Target="../ink/ink5949.xml"/><Relationship Id="rId644" Type="http://schemas.openxmlformats.org/officeDocument/2006/relationships/image" Target="../media/image26450.png"/><Relationship Id="rId283" Type="http://schemas.openxmlformats.org/officeDocument/2006/relationships/customXml" Target="../ink/ink5872.xml"/><Relationship Id="rId490" Type="http://schemas.openxmlformats.org/officeDocument/2006/relationships/image" Target="../media/image25690.png"/><Relationship Id="rId504" Type="http://schemas.openxmlformats.org/officeDocument/2006/relationships/image" Target="../media/image25760.png"/><Relationship Id="rId78" Type="http://schemas.openxmlformats.org/officeDocument/2006/relationships/image" Target="../media/image23650.png"/><Relationship Id="rId143" Type="http://schemas.openxmlformats.org/officeDocument/2006/relationships/customXml" Target="../ink/ink5802.xml"/><Relationship Id="rId350" Type="http://schemas.openxmlformats.org/officeDocument/2006/relationships/image" Target="../media/image24990.png"/><Relationship Id="rId588" Type="http://schemas.openxmlformats.org/officeDocument/2006/relationships/image" Target="../media/image26170.png"/><Relationship Id="rId9" Type="http://schemas.openxmlformats.org/officeDocument/2006/relationships/customXml" Target="../ink/ink5735.xml"/><Relationship Id="rId210" Type="http://schemas.openxmlformats.org/officeDocument/2006/relationships/image" Target="../media/image24300.png"/><Relationship Id="rId448" Type="http://schemas.openxmlformats.org/officeDocument/2006/relationships/image" Target="../media/image25480.png"/><Relationship Id="rId655" Type="http://schemas.openxmlformats.org/officeDocument/2006/relationships/customXml" Target="../ink/ink6058.xml"/><Relationship Id="rId294" Type="http://schemas.openxmlformats.org/officeDocument/2006/relationships/image" Target="../media/image16130.png"/><Relationship Id="rId308" Type="http://schemas.openxmlformats.org/officeDocument/2006/relationships/image" Target="../media/image24780.png"/><Relationship Id="rId515" Type="http://schemas.openxmlformats.org/officeDocument/2006/relationships/customXml" Target="../ink/ink5988.xml"/><Relationship Id="rId89" Type="http://schemas.openxmlformats.org/officeDocument/2006/relationships/customXml" Target="../ink/ink5775.xml"/><Relationship Id="rId154" Type="http://schemas.openxmlformats.org/officeDocument/2006/relationships/image" Target="../media/image24030.png"/><Relationship Id="rId361" Type="http://schemas.openxmlformats.org/officeDocument/2006/relationships/customXml" Target="../ink/ink5911.xml"/><Relationship Id="rId599" Type="http://schemas.openxmlformats.org/officeDocument/2006/relationships/customXml" Target="../ink/ink6030.xml"/><Relationship Id="rId459" Type="http://schemas.openxmlformats.org/officeDocument/2006/relationships/customXml" Target="../ink/ink5960.xml"/><Relationship Id="rId666" Type="http://schemas.openxmlformats.org/officeDocument/2006/relationships/image" Target="../media/image26560.png"/><Relationship Id="rId16" Type="http://schemas.openxmlformats.org/officeDocument/2006/relationships/image" Target="../media/image23340.png"/><Relationship Id="rId221" Type="http://schemas.openxmlformats.org/officeDocument/2006/relationships/customXml" Target="../ink/ink5841.xml"/><Relationship Id="rId319" Type="http://schemas.openxmlformats.org/officeDocument/2006/relationships/customXml" Target="../ink/ink5890.xml"/><Relationship Id="rId526" Type="http://schemas.openxmlformats.org/officeDocument/2006/relationships/image" Target="../media/image25870.png"/><Relationship Id="rId165" Type="http://schemas.openxmlformats.org/officeDocument/2006/relationships/customXml" Target="../ink/ink5813.xml"/><Relationship Id="rId372" Type="http://schemas.openxmlformats.org/officeDocument/2006/relationships/image" Target="../media/image25101.png"/><Relationship Id="rId677" Type="http://schemas.openxmlformats.org/officeDocument/2006/relationships/customXml" Target="../ink/ink6069.xml"/><Relationship Id="rId232" Type="http://schemas.openxmlformats.org/officeDocument/2006/relationships/image" Target="../media/image24411.png"/><Relationship Id="rId27" Type="http://schemas.openxmlformats.org/officeDocument/2006/relationships/customXml" Target="../ink/ink5744.xml"/><Relationship Id="rId537" Type="http://schemas.openxmlformats.org/officeDocument/2006/relationships/customXml" Target="../ink/ink5999.xml"/><Relationship Id="rId80" Type="http://schemas.openxmlformats.org/officeDocument/2006/relationships/image" Target="../media/image23660.png"/><Relationship Id="rId176" Type="http://schemas.openxmlformats.org/officeDocument/2006/relationships/image" Target="../media/image24140.png"/><Relationship Id="rId383" Type="http://schemas.openxmlformats.org/officeDocument/2006/relationships/customXml" Target="../ink/ink5922.xml"/><Relationship Id="rId590" Type="http://schemas.openxmlformats.org/officeDocument/2006/relationships/image" Target="../media/image26180.png"/><Relationship Id="rId604" Type="http://schemas.openxmlformats.org/officeDocument/2006/relationships/image" Target="../media/image26250.png"/><Relationship Id="rId243" Type="http://schemas.openxmlformats.org/officeDocument/2006/relationships/customXml" Target="../ink/ink5852.xml"/><Relationship Id="rId450" Type="http://schemas.openxmlformats.org/officeDocument/2006/relationships/image" Target="../media/image25490.png"/><Relationship Id="rId688" Type="http://schemas.openxmlformats.org/officeDocument/2006/relationships/image" Target="../media/image26670.png"/><Relationship Id="rId38" Type="http://schemas.openxmlformats.org/officeDocument/2006/relationships/image" Target="../media/image23450.png"/><Relationship Id="rId103" Type="http://schemas.openxmlformats.org/officeDocument/2006/relationships/customXml" Target="../ink/ink5782.xml"/><Relationship Id="rId310" Type="http://schemas.openxmlformats.org/officeDocument/2006/relationships/image" Target="../media/image24790.png"/><Relationship Id="rId548" Type="http://schemas.openxmlformats.org/officeDocument/2006/relationships/image" Target="../media/image25980.png"/><Relationship Id="rId91" Type="http://schemas.openxmlformats.org/officeDocument/2006/relationships/customXml" Target="../ink/ink5776.xml"/><Relationship Id="rId187" Type="http://schemas.openxmlformats.org/officeDocument/2006/relationships/customXml" Target="../ink/ink5824.xml"/><Relationship Id="rId394" Type="http://schemas.openxmlformats.org/officeDocument/2006/relationships/image" Target="../media/image25211.png"/><Relationship Id="rId408" Type="http://schemas.openxmlformats.org/officeDocument/2006/relationships/image" Target="../media/image25280.png"/><Relationship Id="rId615" Type="http://schemas.openxmlformats.org/officeDocument/2006/relationships/customXml" Target="../ink/ink6038.xml"/></Relationships>
</file>

<file path=ppt/slides/_rels/slide67.xml.rels><?xml version="1.0" encoding="UTF-8" standalone="yes"?>
<Relationships xmlns="http://schemas.openxmlformats.org/package/2006/relationships"><Relationship Id="rId117" Type="http://schemas.openxmlformats.org/officeDocument/2006/relationships/image" Target="../media/image27260.png"/><Relationship Id="rId299" Type="http://schemas.openxmlformats.org/officeDocument/2006/relationships/image" Target="../media/image28160.png"/><Relationship Id="rId21" Type="http://schemas.openxmlformats.org/officeDocument/2006/relationships/image" Target="../media/image26780.png"/><Relationship Id="rId63" Type="http://schemas.openxmlformats.org/officeDocument/2006/relationships/image" Target="../media/image26990.png"/><Relationship Id="rId159" Type="http://schemas.openxmlformats.org/officeDocument/2006/relationships/image" Target="../media/image27470.png"/><Relationship Id="rId324" Type="http://schemas.openxmlformats.org/officeDocument/2006/relationships/customXml" Target="../ink/ink6236.xml"/><Relationship Id="rId170" Type="http://schemas.openxmlformats.org/officeDocument/2006/relationships/customXml" Target="../ink/ink6159.xml"/><Relationship Id="rId226" Type="http://schemas.openxmlformats.org/officeDocument/2006/relationships/customXml" Target="../ink/ink6187.xml"/><Relationship Id="rId268" Type="http://schemas.openxmlformats.org/officeDocument/2006/relationships/customXml" Target="../ink/ink6208.xml"/><Relationship Id="rId32" Type="http://schemas.openxmlformats.org/officeDocument/2006/relationships/customXml" Target="../ink/ink6090.xml"/><Relationship Id="rId74" Type="http://schemas.openxmlformats.org/officeDocument/2006/relationships/customXml" Target="../ink/ink6111.xml"/><Relationship Id="rId128" Type="http://schemas.openxmlformats.org/officeDocument/2006/relationships/customXml" Target="../ink/ink6138.xml"/><Relationship Id="rId335" Type="http://schemas.openxmlformats.org/officeDocument/2006/relationships/image" Target="../media/image28340.png"/><Relationship Id="rId5" Type="http://schemas.openxmlformats.org/officeDocument/2006/relationships/image" Target="../media/image26700.png"/><Relationship Id="rId181" Type="http://schemas.openxmlformats.org/officeDocument/2006/relationships/image" Target="../media/image27580.png"/><Relationship Id="rId237" Type="http://schemas.openxmlformats.org/officeDocument/2006/relationships/image" Target="../media/image27850.png"/><Relationship Id="rId279" Type="http://schemas.openxmlformats.org/officeDocument/2006/relationships/image" Target="../media/image28060.png"/><Relationship Id="rId43" Type="http://schemas.openxmlformats.org/officeDocument/2006/relationships/image" Target="../media/image26890.png"/><Relationship Id="rId139" Type="http://schemas.openxmlformats.org/officeDocument/2006/relationships/image" Target="../media/image27370.png"/><Relationship Id="rId290" Type="http://schemas.openxmlformats.org/officeDocument/2006/relationships/customXml" Target="../ink/ink6219.xml"/><Relationship Id="rId304" Type="http://schemas.openxmlformats.org/officeDocument/2006/relationships/customXml" Target="../ink/ink6226.xml"/><Relationship Id="rId85" Type="http://schemas.openxmlformats.org/officeDocument/2006/relationships/image" Target="../media/image27101.png"/><Relationship Id="rId150" Type="http://schemas.openxmlformats.org/officeDocument/2006/relationships/customXml" Target="../ink/ink6149.xml"/><Relationship Id="rId192" Type="http://schemas.openxmlformats.org/officeDocument/2006/relationships/customXml" Target="../ink/ink6170.xml"/><Relationship Id="rId206" Type="http://schemas.openxmlformats.org/officeDocument/2006/relationships/customXml" Target="../ink/ink6177.xml"/><Relationship Id="rId248" Type="http://schemas.openxmlformats.org/officeDocument/2006/relationships/customXml" Target="../ink/ink6198.xml"/><Relationship Id="rId12" Type="http://schemas.openxmlformats.org/officeDocument/2006/relationships/customXml" Target="../ink/ink6080.xml"/><Relationship Id="rId108" Type="http://schemas.openxmlformats.org/officeDocument/2006/relationships/customXml" Target="../ink/ink6128.xml"/><Relationship Id="rId315" Type="http://schemas.openxmlformats.org/officeDocument/2006/relationships/image" Target="../media/image28240.png"/><Relationship Id="rId54" Type="http://schemas.openxmlformats.org/officeDocument/2006/relationships/customXml" Target="../ink/ink6101.xml"/><Relationship Id="rId96" Type="http://schemas.openxmlformats.org/officeDocument/2006/relationships/customXml" Target="../ink/ink6122.xml"/><Relationship Id="rId161" Type="http://schemas.openxmlformats.org/officeDocument/2006/relationships/image" Target="../media/image27480.png"/><Relationship Id="rId217" Type="http://schemas.openxmlformats.org/officeDocument/2006/relationships/image" Target="../media/image27750.png"/><Relationship Id="rId259" Type="http://schemas.openxmlformats.org/officeDocument/2006/relationships/image" Target="../media/image27960.png"/><Relationship Id="rId23" Type="http://schemas.openxmlformats.org/officeDocument/2006/relationships/image" Target="../media/image26790.png"/><Relationship Id="rId119" Type="http://schemas.openxmlformats.org/officeDocument/2006/relationships/image" Target="../media/image27270.png"/><Relationship Id="rId270" Type="http://schemas.openxmlformats.org/officeDocument/2006/relationships/customXml" Target="../ink/ink6209.xml"/><Relationship Id="rId326" Type="http://schemas.openxmlformats.org/officeDocument/2006/relationships/customXml" Target="../ink/ink6237.xml"/><Relationship Id="rId65" Type="http://schemas.openxmlformats.org/officeDocument/2006/relationships/image" Target="../media/image27000.png"/><Relationship Id="rId130" Type="http://schemas.openxmlformats.org/officeDocument/2006/relationships/customXml" Target="../ink/ink6139.xml"/><Relationship Id="rId172" Type="http://schemas.openxmlformats.org/officeDocument/2006/relationships/customXml" Target="../ink/ink6160.xml"/><Relationship Id="rId228" Type="http://schemas.openxmlformats.org/officeDocument/2006/relationships/customXml" Target="../ink/ink6188.xml"/><Relationship Id="rId281" Type="http://schemas.openxmlformats.org/officeDocument/2006/relationships/image" Target="../media/image28070.png"/><Relationship Id="rId337" Type="http://schemas.openxmlformats.org/officeDocument/2006/relationships/image" Target="../media/image28350.png"/><Relationship Id="rId34" Type="http://schemas.openxmlformats.org/officeDocument/2006/relationships/customXml" Target="../ink/ink6091.xml"/><Relationship Id="rId76" Type="http://schemas.openxmlformats.org/officeDocument/2006/relationships/customXml" Target="../ink/ink6112.xml"/><Relationship Id="rId141" Type="http://schemas.openxmlformats.org/officeDocument/2006/relationships/image" Target="../media/image27380.png"/><Relationship Id="rId7" Type="http://schemas.openxmlformats.org/officeDocument/2006/relationships/image" Target="../media/image26711.png"/><Relationship Id="rId183" Type="http://schemas.openxmlformats.org/officeDocument/2006/relationships/image" Target="../media/image27590.png"/><Relationship Id="rId239" Type="http://schemas.openxmlformats.org/officeDocument/2006/relationships/image" Target="../media/image27860.png"/><Relationship Id="rId250" Type="http://schemas.openxmlformats.org/officeDocument/2006/relationships/customXml" Target="../ink/ink6199.xml"/><Relationship Id="rId292" Type="http://schemas.openxmlformats.org/officeDocument/2006/relationships/customXml" Target="../ink/ink6220.xml"/><Relationship Id="rId306" Type="http://schemas.openxmlformats.org/officeDocument/2006/relationships/customXml" Target="../ink/ink6227.xml"/><Relationship Id="rId45" Type="http://schemas.openxmlformats.org/officeDocument/2006/relationships/image" Target="../media/image26900.png"/><Relationship Id="rId87" Type="http://schemas.openxmlformats.org/officeDocument/2006/relationships/image" Target="../media/image27111.png"/><Relationship Id="rId110" Type="http://schemas.openxmlformats.org/officeDocument/2006/relationships/customXml" Target="../ink/ink6129.xml"/><Relationship Id="rId152" Type="http://schemas.openxmlformats.org/officeDocument/2006/relationships/customXml" Target="../ink/ink6150.xml"/><Relationship Id="rId194" Type="http://schemas.openxmlformats.org/officeDocument/2006/relationships/customXml" Target="../ink/ink6171.xml"/><Relationship Id="rId208" Type="http://schemas.openxmlformats.org/officeDocument/2006/relationships/customXml" Target="../ink/ink6178.xml"/><Relationship Id="rId240" Type="http://schemas.openxmlformats.org/officeDocument/2006/relationships/customXml" Target="../ink/ink6194.xml"/><Relationship Id="rId261" Type="http://schemas.openxmlformats.org/officeDocument/2006/relationships/image" Target="../media/image27970.png"/><Relationship Id="rId14" Type="http://schemas.openxmlformats.org/officeDocument/2006/relationships/customXml" Target="../ink/ink6081.xml"/><Relationship Id="rId35" Type="http://schemas.openxmlformats.org/officeDocument/2006/relationships/image" Target="../media/image26850.png"/><Relationship Id="rId56" Type="http://schemas.openxmlformats.org/officeDocument/2006/relationships/customXml" Target="../ink/ink6102.xml"/><Relationship Id="rId77" Type="http://schemas.openxmlformats.org/officeDocument/2006/relationships/image" Target="../media/image27060.png"/><Relationship Id="rId100" Type="http://schemas.openxmlformats.org/officeDocument/2006/relationships/customXml" Target="../ink/ink6124.xml"/><Relationship Id="rId282" Type="http://schemas.openxmlformats.org/officeDocument/2006/relationships/customXml" Target="../ink/ink6215.xml"/><Relationship Id="rId317" Type="http://schemas.openxmlformats.org/officeDocument/2006/relationships/image" Target="../media/image28250.png"/><Relationship Id="rId338" Type="http://schemas.openxmlformats.org/officeDocument/2006/relationships/customXml" Target="../ink/ink6243.xml"/><Relationship Id="rId8" Type="http://schemas.openxmlformats.org/officeDocument/2006/relationships/customXml" Target="../ink/ink6078.xml"/><Relationship Id="rId98" Type="http://schemas.openxmlformats.org/officeDocument/2006/relationships/customXml" Target="../ink/ink6123.xml"/><Relationship Id="rId121" Type="http://schemas.openxmlformats.org/officeDocument/2006/relationships/image" Target="../media/image27280.png"/><Relationship Id="rId142" Type="http://schemas.openxmlformats.org/officeDocument/2006/relationships/customXml" Target="../ink/ink6145.xml"/><Relationship Id="rId163" Type="http://schemas.openxmlformats.org/officeDocument/2006/relationships/image" Target="../media/image27490.png"/><Relationship Id="rId184" Type="http://schemas.openxmlformats.org/officeDocument/2006/relationships/customXml" Target="../ink/ink6166.xml"/><Relationship Id="rId219" Type="http://schemas.openxmlformats.org/officeDocument/2006/relationships/image" Target="../media/image27760.png"/><Relationship Id="rId230" Type="http://schemas.openxmlformats.org/officeDocument/2006/relationships/customXml" Target="../ink/ink6189.xml"/><Relationship Id="rId251" Type="http://schemas.openxmlformats.org/officeDocument/2006/relationships/image" Target="../media/image27920.png"/><Relationship Id="rId25" Type="http://schemas.openxmlformats.org/officeDocument/2006/relationships/image" Target="../media/image26800.png"/><Relationship Id="rId46" Type="http://schemas.openxmlformats.org/officeDocument/2006/relationships/customXml" Target="../ink/ink6097.xml"/><Relationship Id="rId67" Type="http://schemas.openxmlformats.org/officeDocument/2006/relationships/image" Target="../media/image27011.png"/><Relationship Id="rId272" Type="http://schemas.openxmlformats.org/officeDocument/2006/relationships/customXml" Target="../ink/ink6210.xml"/><Relationship Id="rId293" Type="http://schemas.openxmlformats.org/officeDocument/2006/relationships/image" Target="../media/image28130.png"/><Relationship Id="rId307" Type="http://schemas.openxmlformats.org/officeDocument/2006/relationships/image" Target="../media/image28200.png"/><Relationship Id="rId328" Type="http://schemas.openxmlformats.org/officeDocument/2006/relationships/customXml" Target="../ink/ink6238.xml"/><Relationship Id="rId88" Type="http://schemas.openxmlformats.org/officeDocument/2006/relationships/customXml" Target="../ink/ink6118.xml"/><Relationship Id="rId111" Type="http://schemas.openxmlformats.org/officeDocument/2006/relationships/image" Target="../media/image27230.png"/><Relationship Id="rId132" Type="http://schemas.openxmlformats.org/officeDocument/2006/relationships/customXml" Target="../ink/ink6140.xml"/><Relationship Id="rId153" Type="http://schemas.openxmlformats.org/officeDocument/2006/relationships/image" Target="../media/image27440.png"/><Relationship Id="rId174" Type="http://schemas.openxmlformats.org/officeDocument/2006/relationships/customXml" Target="../ink/ink6161.xml"/><Relationship Id="rId195" Type="http://schemas.openxmlformats.org/officeDocument/2006/relationships/image" Target="../media/image27640.png"/><Relationship Id="rId209" Type="http://schemas.openxmlformats.org/officeDocument/2006/relationships/image" Target="../media/image27711.png"/><Relationship Id="rId220" Type="http://schemas.openxmlformats.org/officeDocument/2006/relationships/customXml" Target="../ink/ink6184.xml"/><Relationship Id="rId241" Type="http://schemas.openxmlformats.org/officeDocument/2006/relationships/image" Target="../media/image27870.png"/><Relationship Id="rId15" Type="http://schemas.openxmlformats.org/officeDocument/2006/relationships/image" Target="../media/image26750.png"/><Relationship Id="rId36" Type="http://schemas.openxmlformats.org/officeDocument/2006/relationships/customXml" Target="../ink/ink6092.xml"/><Relationship Id="rId57" Type="http://schemas.openxmlformats.org/officeDocument/2006/relationships/image" Target="../media/image26960.png"/><Relationship Id="rId262" Type="http://schemas.openxmlformats.org/officeDocument/2006/relationships/customXml" Target="../ink/ink6205.xml"/><Relationship Id="rId283" Type="http://schemas.openxmlformats.org/officeDocument/2006/relationships/image" Target="../media/image28080.png"/><Relationship Id="rId318" Type="http://schemas.openxmlformats.org/officeDocument/2006/relationships/customXml" Target="../ink/ink6233.xml"/><Relationship Id="rId339" Type="http://schemas.openxmlformats.org/officeDocument/2006/relationships/image" Target="../media/image28360.png"/><Relationship Id="rId78" Type="http://schemas.openxmlformats.org/officeDocument/2006/relationships/customXml" Target="../ink/ink6113.xml"/><Relationship Id="rId99" Type="http://schemas.openxmlformats.org/officeDocument/2006/relationships/image" Target="../media/image27170.png"/><Relationship Id="rId101" Type="http://schemas.openxmlformats.org/officeDocument/2006/relationships/image" Target="../media/image27180.png"/><Relationship Id="rId122" Type="http://schemas.openxmlformats.org/officeDocument/2006/relationships/customXml" Target="../ink/ink6135.xml"/><Relationship Id="rId143" Type="http://schemas.openxmlformats.org/officeDocument/2006/relationships/image" Target="../media/image27390.png"/><Relationship Id="rId164" Type="http://schemas.openxmlformats.org/officeDocument/2006/relationships/customXml" Target="../ink/ink6156.xml"/><Relationship Id="rId185" Type="http://schemas.openxmlformats.org/officeDocument/2006/relationships/image" Target="../media/image27600.png"/><Relationship Id="rId9" Type="http://schemas.openxmlformats.org/officeDocument/2006/relationships/image" Target="../media/image26720.png"/><Relationship Id="rId210" Type="http://schemas.openxmlformats.org/officeDocument/2006/relationships/customXml" Target="../ink/ink6179.xml"/><Relationship Id="rId26" Type="http://schemas.openxmlformats.org/officeDocument/2006/relationships/customXml" Target="../ink/ink6087.xml"/><Relationship Id="rId231" Type="http://schemas.openxmlformats.org/officeDocument/2006/relationships/image" Target="../media/image27820.png"/><Relationship Id="rId252" Type="http://schemas.openxmlformats.org/officeDocument/2006/relationships/customXml" Target="../ink/ink6200.xml"/><Relationship Id="rId273" Type="http://schemas.openxmlformats.org/officeDocument/2006/relationships/image" Target="../media/image28030.png"/><Relationship Id="rId294" Type="http://schemas.openxmlformats.org/officeDocument/2006/relationships/customXml" Target="../ink/ink6221.xml"/><Relationship Id="rId308" Type="http://schemas.openxmlformats.org/officeDocument/2006/relationships/customXml" Target="../ink/ink6228.xml"/><Relationship Id="rId329" Type="http://schemas.openxmlformats.org/officeDocument/2006/relationships/image" Target="../media/image28311.png"/><Relationship Id="rId47" Type="http://schemas.openxmlformats.org/officeDocument/2006/relationships/image" Target="../media/image26911.png"/><Relationship Id="rId68" Type="http://schemas.openxmlformats.org/officeDocument/2006/relationships/customXml" Target="../ink/ink6108.xml"/><Relationship Id="rId89" Type="http://schemas.openxmlformats.org/officeDocument/2006/relationships/image" Target="../media/image27120.png"/><Relationship Id="rId112" Type="http://schemas.openxmlformats.org/officeDocument/2006/relationships/customXml" Target="../ink/ink6130.xml"/><Relationship Id="rId133" Type="http://schemas.openxmlformats.org/officeDocument/2006/relationships/image" Target="../media/image27340.png"/><Relationship Id="rId154" Type="http://schemas.openxmlformats.org/officeDocument/2006/relationships/customXml" Target="../ink/ink6151.xml"/><Relationship Id="rId175" Type="http://schemas.openxmlformats.org/officeDocument/2006/relationships/image" Target="../media/image27550.png"/><Relationship Id="rId340" Type="http://schemas.openxmlformats.org/officeDocument/2006/relationships/customXml" Target="../ink/ink6244.xml"/><Relationship Id="rId196" Type="http://schemas.openxmlformats.org/officeDocument/2006/relationships/customXml" Target="../ink/ink6172.xml"/><Relationship Id="rId200" Type="http://schemas.openxmlformats.org/officeDocument/2006/relationships/customXml" Target="../ink/ink6174.xml"/><Relationship Id="rId16" Type="http://schemas.openxmlformats.org/officeDocument/2006/relationships/customXml" Target="../ink/ink6082.xml"/><Relationship Id="rId221" Type="http://schemas.openxmlformats.org/officeDocument/2006/relationships/image" Target="../media/image27770.png"/><Relationship Id="rId242" Type="http://schemas.openxmlformats.org/officeDocument/2006/relationships/customXml" Target="../ink/ink6195.xml"/><Relationship Id="rId263" Type="http://schemas.openxmlformats.org/officeDocument/2006/relationships/image" Target="../media/image27980.png"/><Relationship Id="rId284" Type="http://schemas.openxmlformats.org/officeDocument/2006/relationships/customXml" Target="../ink/ink6216.xml"/><Relationship Id="rId319" Type="http://schemas.openxmlformats.org/officeDocument/2006/relationships/image" Target="../media/image28260.png"/><Relationship Id="rId37" Type="http://schemas.openxmlformats.org/officeDocument/2006/relationships/image" Target="../media/image26860.png"/><Relationship Id="rId58" Type="http://schemas.openxmlformats.org/officeDocument/2006/relationships/customXml" Target="../ink/ink6103.xml"/><Relationship Id="rId79" Type="http://schemas.openxmlformats.org/officeDocument/2006/relationships/image" Target="../media/image27070.png"/><Relationship Id="rId102" Type="http://schemas.openxmlformats.org/officeDocument/2006/relationships/customXml" Target="../ink/ink6125.xml"/><Relationship Id="rId123" Type="http://schemas.openxmlformats.org/officeDocument/2006/relationships/image" Target="../media/image27290.png"/><Relationship Id="rId144" Type="http://schemas.openxmlformats.org/officeDocument/2006/relationships/customXml" Target="../ink/ink6146.xml"/><Relationship Id="rId330" Type="http://schemas.openxmlformats.org/officeDocument/2006/relationships/customXml" Target="../ink/ink6239.xml"/><Relationship Id="rId90" Type="http://schemas.openxmlformats.org/officeDocument/2006/relationships/customXml" Target="../ink/ink6119.xml"/><Relationship Id="rId165" Type="http://schemas.openxmlformats.org/officeDocument/2006/relationships/image" Target="../media/image27500.png"/><Relationship Id="rId186" Type="http://schemas.openxmlformats.org/officeDocument/2006/relationships/customXml" Target="../ink/ink6167.xml"/><Relationship Id="rId211" Type="http://schemas.openxmlformats.org/officeDocument/2006/relationships/image" Target="../media/image27720.png"/><Relationship Id="rId232" Type="http://schemas.openxmlformats.org/officeDocument/2006/relationships/customXml" Target="../ink/ink6190.xml"/><Relationship Id="rId253" Type="http://schemas.openxmlformats.org/officeDocument/2006/relationships/image" Target="../media/image27930.png"/><Relationship Id="rId274" Type="http://schemas.openxmlformats.org/officeDocument/2006/relationships/customXml" Target="../ink/ink6211.xml"/><Relationship Id="rId295" Type="http://schemas.openxmlformats.org/officeDocument/2006/relationships/image" Target="../media/image28140.png"/><Relationship Id="rId309" Type="http://schemas.openxmlformats.org/officeDocument/2006/relationships/image" Target="../media/image28211.png"/><Relationship Id="rId27" Type="http://schemas.openxmlformats.org/officeDocument/2006/relationships/image" Target="../media/image26811.png"/><Relationship Id="rId48" Type="http://schemas.openxmlformats.org/officeDocument/2006/relationships/customXml" Target="../ink/ink6098.xml"/><Relationship Id="rId69" Type="http://schemas.openxmlformats.org/officeDocument/2006/relationships/image" Target="../media/image27020.png"/><Relationship Id="rId113" Type="http://schemas.openxmlformats.org/officeDocument/2006/relationships/image" Target="../media/image27240.png"/><Relationship Id="rId134" Type="http://schemas.openxmlformats.org/officeDocument/2006/relationships/customXml" Target="../ink/ink6141.xml"/><Relationship Id="rId320" Type="http://schemas.openxmlformats.org/officeDocument/2006/relationships/customXml" Target="../ink/ink6234.xml"/><Relationship Id="rId80" Type="http://schemas.openxmlformats.org/officeDocument/2006/relationships/customXml" Target="../ink/ink6114.xml"/><Relationship Id="rId155" Type="http://schemas.openxmlformats.org/officeDocument/2006/relationships/image" Target="../media/image27450.png"/><Relationship Id="rId176" Type="http://schemas.openxmlformats.org/officeDocument/2006/relationships/customXml" Target="../ink/ink6162.xml"/><Relationship Id="rId197" Type="http://schemas.openxmlformats.org/officeDocument/2006/relationships/image" Target="../media/image27650.png"/><Relationship Id="rId341" Type="http://schemas.openxmlformats.org/officeDocument/2006/relationships/image" Target="../media/image28370.png"/><Relationship Id="rId201" Type="http://schemas.openxmlformats.org/officeDocument/2006/relationships/image" Target="../media/image27670.png"/><Relationship Id="rId222" Type="http://schemas.openxmlformats.org/officeDocument/2006/relationships/customXml" Target="../ink/ink6185.xml"/><Relationship Id="rId243" Type="http://schemas.openxmlformats.org/officeDocument/2006/relationships/image" Target="../media/image27880.png"/><Relationship Id="rId264" Type="http://schemas.openxmlformats.org/officeDocument/2006/relationships/customXml" Target="../ink/ink6206.xml"/><Relationship Id="rId285" Type="http://schemas.openxmlformats.org/officeDocument/2006/relationships/image" Target="../media/image28090.png"/><Relationship Id="rId17" Type="http://schemas.openxmlformats.org/officeDocument/2006/relationships/image" Target="../media/image26760.png"/><Relationship Id="rId38" Type="http://schemas.openxmlformats.org/officeDocument/2006/relationships/customXml" Target="../ink/ink6093.xml"/><Relationship Id="rId59" Type="http://schemas.openxmlformats.org/officeDocument/2006/relationships/image" Target="../media/image26970.png"/><Relationship Id="rId103" Type="http://schemas.openxmlformats.org/officeDocument/2006/relationships/image" Target="../media/image27190.png"/><Relationship Id="rId124" Type="http://schemas.openxmlformats.org/officeDocument/2006/relationships/customXml" Target="../ink/ink6136.xml"/><Relationship Id="rId310" Type="http://schemas.openxmlformats.org/officeDocument/2006/relationships/customXml" Target="../ink/ink6229.xml"/><Relationship Id="rId70" Type="http://schemas.openxmlformats.org/officeDocument/2006/relationships/customXml" Target="../ink/ink6109.xml"/><Relationship Id="rId91" Type="http://schemas.openxmlformats.org/officeDocument/2006/relationships/image" Target="../media/image27130.png"/><Relationship Id="rId145" Type="http://schemas.openxmlformats.org/officeDocument/2006/relationships/image" Target="../media/image27400.png"/><Relationship Id="rId166" Type="http://schemas.openxmlformats.org/officeDocument/2006/relationships/customXml" Target="../ink/ink6157.xml"/><Relationship Id="rId187" Type="http://schemas.openxmlformats.org/officeDocument/2006/relationships/image" Target="../media/image15260.png"/><Relationship Id="rId331" Type="http://schemas.openxmlformats.org/officeDocument/2006/relationships/image" Target="../media/image28320.png"/><Relationship Id="rId1" Type="http://schemas.openxmlformats.org/officeDocument/2006/relationships/slideLayout" Target="../slideLayouts/slideLayout3.xml"/><Relationship Id="rId212" Type="http://schemas.openxmlformats.org/officeDocument/2006/relationships/customXml" Target="../ink/ink6180.xml"/><Relationship Id="rId233" Type="http://schemas.openxmlformats.org/officeDocument/2006/relationships/image" Target="../media/image27830.png"/><Relationship Id="rId254" Type="http://schemas.openxmlformats.org/officeDocument/2006/relationships/customXml" Target="../ink/ink6201.xml"/><Relationship Id="rId28" Type="http://schemas.openxmlformats.org/officeDocument/2006/relationships/customXml" Target="../ink/ink6088.xml"/><Relationship Id="rId49" Type="http://schemas.openxmlformats.org/officeDocument/2006/relationships/image" Target="../media/image26920.png"/><Relationship Id="rId114" Type="http://schemas.openxmlformats.org/officeDocument/2006/relationships/customXml" Target="../ink/ink6131.xml"/><Relationship Id="rId275" Type="http://schemas.openxmlformats.org/officeDocument/2006/relationships/image" Target="../media/image28040.png"/><Relationship Id="rId296" Type="http://schemas.openxmlformats.org/officeDocument/2006/relationships/customXml" Target="../ink/ink6222.xml"/><Relationship Id="rId300" Type="http://schemas.openxmlformats.org/officeDocument/2006/relationships/customXml" Target="../ink/ink6224.xml"/><Relationship Id="rId60" Type="http://schemas.openxmlformats.org/officeDocument/2006/relationships/customXml" Target="../ink/ink6104.xml"/><Relationship Id="rId81" Type="http://schemas.openxmlformats.org/officeDocument/2006/relationships/image" Target="../media/image27080.png"/><Relationship Id="rId135" Type="http://schemas.openxmlformats.org/officeDocument/2006/relationships/image" Target="../media/image27350.png"/><Relationship Id="rId156" Type="http://schemas.openxmlformats.org/officeDocument/2006/relationships/customXml" Target="../ink/ink6152.xml"/><Relationship Id="rId177" Type="http://schemas.openxmlformats.org/officeDocument/2006/relationships/image" Target="../media/image27560.png"/><Relationship Id="rId198" Type="http://schemas.openxmlformats.org/officeDocument/2006/relationships/customXml" Target="../ink/ink6173.xml"/><Relationship Id="rId321" Type="http://schemas.openxmlformats.org/officeDocument/2006/relationships/image" Target="../media/image28270.png"/><Relationship Id="rId202" Type="http://schemas.openxmlformats.org/officeDocument/2006/relationships/customXml" Target="../ink/ink6175.xml"/><Relationship Id="rId223" Type="http://schemas.openxmlformats.org/officeDocument/2006/relationships/image" Target="../media/image27780.png"/><Relationship Id="rId244" Type="http://schemas.openxmlformats.org/officeDocument/2006/relationships/customXml" Target="../ink/ink6196.xml"/><Relationship Id="rId18" Type="http://schemas.openxmlformats.org/officeDocument/2006/relationships/customXml" Target="../ink/ink6083.xml"/><Relationship Id="rId39" Type="http://schemas.openxmlformats.org/officeDocument/2006/relationships/image" Target="../media/image26870.png"/><Relationship Id="rId265" Type="http://schemas.openxmlformats.org/officeDocument/2006/relationships/image" Target="../media/image27990.png"/><Relationship Id="rId286" Type="http://schemas.openxmlformats.org/officeDocument/2006/relationships/customXml" Target="../ink/ink6217.xml"/><Relationship Id="rId50" Type="http://schemas.openxmlformats.org/officeDocument/2006/relationships/customXml" Target="../ink/ink6099.xml"/><Relationship Id="rId104" Type="http://schemas.openxmlformats.org/officeDocument/2006/relationships/customXml" Target="../ink/ink6126.xml"/><Relationship Id="rId125" Type="http://schemas.openxmlformats.org/officeDocument/2006/relationships/image" Target="../media/image27300.png"/><Relationship Id="rId146" Type="http://schemas.openxmlformats.org/officeDocument/2006/relationships/customXml" Target="../ink/ink6147.xml"/><Relationship Id="rId167" Type="http://schemas.openxmlformats.org/officeDocument/2006/relationships/image" Target="../media/image27511.png"/><Relationship Id="rId188" Type="http://schemas.openxmlformats.org/officeDocument/2006/relationships/customXml" Target="../ink/ink6168.xml"/><Relationship Id="rId311" Type="http://schemas.openxmlformats.org/officeDocument/2006/relationships/image" Target="../media/image28220.png"/><Relationship Id="rId332" Type="http://schemas.openxmlformats.org/officeDocument/2006/relationships/customXml" Target="../ink/ink6240.xml"/><Relationship Id="rId71" Type="http://schemas.openxmlformats.org/officeDocument/2006/relationships/image" Target="../media/image27030.png"/><Relationship Id="rId92" Type="http://schemas.openxmlformats.org/officeDocument/2006/relationships/customXml" Target="../ink/ink6120.xml"/><Relationship Id="rId213" Type="http://schemas.openxmlformats.org/officeDocument/2006/relationships/image" Target="../media/image27730.png"/><Relationship Id="rId234" Type="http://schemas.openxmlformats.org/officeDocument/2006/relationships/customXml" Target="../ink/ink6191.xml"/><Relationship Id="rId2" Type="http://schemas.openxmlformats.org/officeDocument/2006/relationships/customXml" Target="../ink/ink6075.xml"/><Relationship Id="rId29" Type="http://schemas.openxmlformats.org/officeDocument/2006/relationships/image" Target="../media/image26820.png"/><Relationship Id="rId255" Type="http://schemas.openxmlformats.org/officeDocument/2006/relationships/image" Target="../media/image27940.png"/><Relationship Id="rId276" Type="http://schemas.openxmlformats.org/officeDocument/2006/relationships/customXml" Target="../ink/ink6212.xml"/><Relationship Id="rId297" Type="http://schemas.openxmlformats.org/officeDocument/2006/relationships/image" Target="../media/image28150.png"/><Relationship Id="rId40" Type="http://schemas.openxmlformats.org/officeDocument/2006/relationships/customXml" Target="../ink/ink6094.xml"/><Relationship Id="rId115" Type="http://schemas.openxmlformats.org/officeDocument/2006/relationships/image" Target="../media/image27250.png"/><Relationship Id="rId136" Type="http://schemas.openxmlformats.org/officeDocument/2006/relationships/customXml" Target="../ink/ink6142.xml"/><Relationship Id="rId157" Type="http://schemas.openxmlformats.org/officeDocument/2006/relationships/image" Target="../media/image27460.png"/><Relationship Id="rId178" Type="http://schemas.openxmlformats.org/officeDocument/2006/relationships/customXml" Target="../ink/ink6163.xml"/><Relationship Id="rId301" Type="http://schemas.openxmlformats.org/officeDocument/2006/relationships/image" Target="../media/image28170.png"/><Relationship Id="rId322" Type="http://schemas.openxmlformats.org/officeDocument/2006/relationships/customXml" Target="../ink/ink6235.xml"/><Relationship Id="rId61" Type="http://schemas.openxmlformats.org/officeDocument/2006/relationships/image" Target="../media/image26980.png"/><Relationship Id="rId82" Type="http://schemas.openxmlformats.org/officeDocument/2006/relationships/customXml" Target="../ink/ink6115.xml"/><Relationship Id="rId199" Type="http://schemas.openxmlformats.org/officeDocument/2006/relationships/image" Target="../media/image27660.png"/><Relationship Id="rId203" Type="http://schemas.openxmlformats.org/officeDocument/2006/relationships/image" Target="../media/image27680.png"/><Relationship Id="rId19" Type="http://schemas.openxmlformats.org/officeDocument/2006/relationships/image" Target="../media/image26770.png"/><Relationship Id="rId224" Type="http://schemas.openxmlformats.org/officeDocument/2006/relationships/customXml" Target="../ink/ink6186.xml"/><Relationship Id="rId245" Type="http://schemas.openxmlformats.org/officeDocument/2006/relationships/image" Target="../media/image27890.png"/><Relationship Id="rId266" Type="http://schemas.openxmlformats.org/officeDocument/2006/relationships/customXml" Target="../ink/ink6207.xml"/><Relationship Id="rId287" Type="http://schemas.openxmlformats.org/officeDocument/2006/relationships/image" Target="../media/image28101.png"/><Relationship Id="rId30" Type="http://schemas.openxmlformats.org/officeDocument/2006/relationships/customXml" Target="../ink/ink6089.xml"/><Relationship Id="rId105" Type="http://schemas.openxmlformats.org/officeDocument/2006/relationships/image" Target="../media/image27200.png"/><Relationship Id="rId126" Type="http://schemas.openxmlformats.org/officeDocument/2006/relationships/customXml" Target="../ink/ink6137.xml"/><Relationship Id="rId147" Type="http://schemas.openxmlformats.org/officeDocument/2006/relationships/image" Target="../media/image27411.png"/><Relationship Id="rId168" Type="http://schemas.openxmlformats.org/officeDocument/2006/relationships/customXml" Target="../ink/ink6158.xml"/><Relationship Id="rId312" Type="http://schemas.openxmlformats.org/officeDocument/2006/relationships/customXml" Target="../ink/ink6230.xml"/><Relationship Id="rId333" Type="http://schemas.openxmlformats.org/officeDocument/2006/relationships/image" Target="../media/image28330.png"/><Relationship Id="rId51" Type="http://schemas.openxmlformats.org/officeDocument/2006/relationships/image" Target="../media/image26930.png"/><Relationship Id="rId72" Type="http://schemas.openxmlformats.org/officeDocument/2006/relationships/customXml" Target="../ink/ink6110.xml"/><Relationship Id="rId93" Type="http://schemas.openxmlformats.org/officeDocument/2006/relationships/image" Target="../media/image27140.png"/><Relationship Id="rId189" Type="http://schemas.openxmlformats.org/officeDocument/2006/relationships/image" Target="../media/image27611.png"/><Relationship Id="rId3" Type="http://schemas.openxmlformats.org/officeDocument/2006/relationships/image" Target="../media/image26690.png"/><Relationship Id="rId214" Type="http://schemas.openxmlformats.org/officeDocument/2006/relationships/customXml" Target="../ink/ink6181.xml"/><Relationship Id="rId235" Type="http://schemas.openxmlformats.org/officeDocument/2006/relationships/image" Target="../media/image27840.png"/><Relationship Id="rId256" Type="http://schemas.openxmlformats.org/officeDocument/2006/relationships/customXml" Target="../ink/ink6202.xml"/><Relationship Id="rId277" Type="http://schemas.openxmlformats.org/officeDocument/2006/relationships/image" Target="../media/image28050.png"/><Relationship Id="rId298" Type="http://schemas.openxmlformats.org/officeDocument/2006/relationships/customXml" Target="../ink/ink6223.xml"/><Relationship Id="rId116" Type="http://schemas.openxmlformats.org/officeDocument/2006/relationships/customXml" Target="../ink/ink6132.xml"/><Relationship Id="rId137" Type="http://schemas.openxmlformats.org/officeDocument/2006/relationships/image" Target="../media/image27360.png"/><Relationship Id="rId158" Type="http://schemas.openxmlformats.org/officeDocument/2006/relationships/customXml" Target="../ink/ink6153.xml"/><Relationship Id="rId302" Type="http://schemas.openxmlformats.org/officeDocument/2006/relationships/customXml" Target="../ink/ink6225.xml"/><Relationship Id="rId323" Type="http://schemas.openxmlformats.org/officeDocument/2006/relationships/image" Target="../media/image28280.png"/><Relationship Id="rId20" Type="http://schemas.openxmlformats.org/officeDocument/2006/relationships/customXml" Target="../ink/ink6084.xml"/><Relationship Id="rId41" Type="http://schemas.openxmlformats.org/officeDocument/2006/relationships/image" Target="../media/image26880.png"/><Relationship Id="rId62" Type="http://schemas.openxmlformats.org/officeDocument/2006/relationships/customXml" Target="../ink/ink6105.xml"/><Relationship Id="rId83" Type="http://schemas.openxmlformats.org/officeDocument/2006/relationships/image" Target="../media/image27090.png"/><Relationship Id="rId179" Type="http://schemas.openxmlformats.org/officeDocument/2006/relationships/image" Target="../media/image27570.png"/><Relationship Id="rId190" Type="http://schemas.openxmlformats.org/officeDocument/2006/relationships/customXml" Target="../ink/ink6169.xml"/><Relationship Id="rId204" Type="http://schemas.openxmlformats.org/officeDocument/2006/relationships/customXml" Target="../ink/ink6176.xml"/><Relationship Id="rId225" Type="http://schemas.openxmlformats.org/officeDocument/2006/relationships/image" Target="../media/image27790.png"/><Relationship Id="rId246" Type="http://schemas.openxmlformats.org/officeDocument/2006/relationships/customXml" Target="../ink/ink6197.xml"/><Relationship Id="rId267" Type="http://schemas.openxmlformats.org/officeDocument/2006/relationships/image" Target="../media/image28000.png"/><Relationship Id="rId288" Type="http://schemas.openxmlformats.org/officeDocument/2006/relationships/customXml" Target="../ink/ink6218.xml"/><Relationship Id="rId106" Type="http://schemas.openxmlformats.org/officeDocument/2006/relationships/customXml" Target="../ink/ink6127.xml"/><Relationship Id="rId127" Type="http://schemas.openxmlformats.org/officeDocument/2006/relationships/image" Target="../media/image27311.png"/><Relationship Id="rId313" Type="http://schemas.openxmlformats.org/officeDocument/2006/relationships/image" Target="../media/image28230.png"/><Relationship Id="rId10" Type="http://schemas.openxmlformats.org/officeDocument/2006/relationships/customXml" Target="../ink/ink6079.xml"/><Relationship Id="rId31" Type="http://schemas.openxmlformats.org/officeDocument/2006/relationships/image" Target="../media/image26830.png"/><Relationship Id="rId52" Type="http://schemas.openxmlformats.org/officeDocument/2006/relationships/customXml" Target="../ink/ink6100.xml"/><Relationship Id="rId73" Type="http://schemas.openxmlformats.org/officeDocument/2006/relationships/image" Target="../media/image27040.png"/><Relationship Id="rId94" Type="http://schemas.openxmlformats.org/officeDocument/2006/relationships/customXml" Target="../ink/ink6121.xml"/><Relationship Id="rId148" Type="http://schemas.openxmlformats.org/officeDocument/2006/relationships/customXml" Target="../ink/ink6148.xml"/><Relationship Id="rId169" Type="http://schemas.openxmlformats.org/officeDocument/2006/relationships/image" Target="../media/image27520.png"/><Relationship Id="rId334" Type="http://schemas.openxmlformats.org/officeDocument/2006/relationships/customXml" Target="../ink/ink6241.xml"/><Relationship Id="rId4" Type="http://schemas.openxmlformats.org/officeDocument/2006/relationships/customXml" Target="../ink/ink6076.xml"/><Relationship Id="rId180" Type="http://schemas.openxmlformats.org/officeDocument/2006/relationships/customXml" Target="../ink/ink6164.xml"/><Relationship Id="rId215" Type="http://schemas.openxmlformats.org/officeDocument/2006/relationships/image" Target="../media/image27740.png"/><Relationship Id="rId236" Type="http://schemas.openxmlformats.org/officeDocument/2006/relationships/customXml" Target="../ink/ink6192.xml"/><Relationship Id="rId257" Type="http://schemas.openxmlformats.org/officeDocument/2006/relationships/image" Target="../media/image27950.png"/><Relationship Id="rId278" Type="http://schemas.openxmlformats.org/officeDocument/2006/relationships/customXml" Target="../ink/ink6213.xml"/><Relationship Id="rId303" Type="http://schemas.openxmlformats.org/officeDocument/2006/relationships/image" Target="../media/image28180.png"/><Relationship Id="rId42" Type="http://schemas.openxmlformats.org/officeDocument/2006/relationships/customXml" Target="../ink/ink6095.xml"/><Relationship Id="rId84" Type="http://schemas.openxmlformats.org/officeDocument/2006/relationships/customXml" Target="../ink/ink6116.xml"/><Relationship Id="rId138" Type="http://schemas.openxmlformats.org/officeDocument/2006/relationships/customXml" Target="../ink/ink6143.xml"/><Relationship Id="rId191" Type="http://schemas.openxmlformats.org/officeDocument/2006/relationships/image" Target="../media/image27620.png"/><Relationship Id="rId205" Type="http://schemas.openxmlformats.org/officeDocument/2006/relationships/image" Target="../media/image27690.png"/><Relationship Id="rId247" Type="http://schemas.openxmlformats.org/officeDocument/2006/relationships/image" Target="../media/image27900.png"/><Relationship Id="rId107" Type="http://schemas.openxmlformats.org/officeDocument/2006/relationships/image" Target="../media/image27211.png"/><Relationship Id="rId289" Type="http://schemas.openxmlformats.org/officeDocument/2006/relationships/image" Target="../media/image28111.png"/><Relationship Id="rId11" Type="http://schemas.openxmlformats.org/officeDocument/2006/relationships/image" Target="../media/image26730.png"/><Relationship Id="rId53" Type="http://schemas.openxmlformats.org/officeDocument/2006/relationships/image" Target="../media/image26940.png"/><Relationship Id="rId149" Type="http://schemas.openxmlformats.org/officeDocument/2006/relationships/image" Target="../media/image27420.png"/><Relationship Id="rId314" Type="http://schemas.openxmlformats.org/officeDocument/2006/relationships/customXml" Target="../ink/ink6231.xml"/><Relationship Id="rId95" Type="http://schemas.openxmlformats.org/officeDocument/2006/relationships/image" Target="../media/image27150.png"/><Relationship Id="rId160" Type="http://schemas.openxmlformats.org/officeDocument/2006/relationships/customXml" Target="../ink/ink6154.xml"/><Relationship Id="rId216" Type="http://schemas.openxmlformats.org/officeDocument/2006/relationships/customXml" Target="../ink/ink6182.xml"/><Relationship Id="rId258" Type="http://schemas.openxmlformats.org/officeDocument/2006/relationships/customXml" Target="../ink/ink6203.xml"/><Relationship Id="rId22" Type="http://schemas.openxmlformats.org/officeDocument/2006/relationships/customXml" Target="../ink/ink6085.xml"/><Relationship Id="rId64" Type="http://schemas.openxmlformats.org/officeDocument/2006/relationships/customXml" Target="../ink/ink6106.xml"/><Relationship Id="rId118" Type="http://schemas.openxmlformats.org/officeDocument/2006/relationships/customXml" Target="../ink/ink6133.xml"/><Relationship Id="rId325" Type="http://schemas.openxmlformats.org/officeDocument/2006/relationships/image" Target="../media/image28290.png"/><Relationship Id="rId171" Type="http://schemas.openxmlformats.org/officeDocument/2006/relationships/image" Target="../media/image27530.png"/><Relationship Id="rId227" Type="http://schemas.openxmlformats.org/officeDocument/2006/relationships/image" Target="../media/image27800.png"/><Relationship Id="rId269" Type="http://schemas.openxmlformats.org/officeDocument/2006/relationships/image" Target="../media/image28011.png"/><Relationship Id="rId33" Type="http://schemas.openxmlformats.org/officeDocument/2006/relationships/image" Target="../media/image26840.png"/><Relationship Id="rId129" Type="http://schemas.openxmlformats.org/officeDocument/2006/relationships/image" Target="../media/image27320.png"/><Relationship Id="rId280" Type="http://schemas.openxmlformats.org/officeDocument/2006/relationships/customXml" Target="../ink/ink6214.xml"/><Relationship Id="rId336" Type="http://schemas.openxmlformats.org/officeDocument/2006/relationships/customXml" Target="../ink/ink6242.xml"/><Relationship Id="rId75" Type="http://schemas.openxmlformats.org/officeDocument/2006/relationships/image" Target="../media/image27050.png"/><Relationship Id="rId140" Type="http://schemas.openxmlformats.org/officeDocument/2006/relationships/customXml" Target="../ink/ink6144.xml"/><Relationship Id="rId182" Type="http://schemas.openxmlformats.org/officeDocument/2006/relationships/customXml" Target="../ink/ink6165.xml"/><Relationship Id="rId6" Type="http://schemas.openxmlformats.org/officeDocument/2006/relationships/customXml" Target="../ink/ink6077.xml"/><Relationship Id="rId238" Type="http://schemas.openxmlformats.org/officeDocument/2006/relationships/customXml" Target="../ink/ink6193.xml"/><Relationship Id="rId291" Type="http://schemas.openxmlformats.org/officeDocument/2006/relationships/image" Target="../media/image28120.png"/><Relationship Id="rId305" Type="http://schemas.openxmlformats.org/officeDocument/2006/relationships/image" Target="../media/image28190.png"/><Relationship Id="rId44" Type="http://schemas.openxmlformats.org/officeDocument/2006/relationships/customXml" Target="../ink/ink6096.xml"/><Relationship Id="rId86" Type="http://schemas.openxmlformats.org/officeDocument/2006/relationships/customXml" Target="../ink/ink6117.xml"/><Relationship Id="rId151" Type="http://schemas.openxmlformats.org/officeDocument/2006/relationships/image" Target="../media/image27430.png"/><Relationship Id="rId193" Type="http://schemas.openxmlformats.org/officeDocument/2006/relationships/image" Target="../media/image27630.png"/><Relationship Id="rId207" Type="http://schemas.openxmlformats.org/officeDocument/2006/relationships/image" Target="../media/image27700.png"/><Relationship Id="rId249" Type="http://schemas.openxmlformats.org/officeDocument/2006/relationships/image" Target="../media/image27911.png"/><Relationship Id="rId13" Type="http://schemas.openxmlformats.org/officeDocument/2006/relationships/image" Target="../media/image26740.png"/><Relationship Id="rId109" Type="http://schemas.openxmlformats.org/officeDocument/2006/relationships/image" Target="../media/image27220.png"/><Relationship Id="rId260" Type="http://schemas.openxmlformats.org/officeDocument/2006/relationships/customXml" Target="../ink/ink6204.xml"/><Relationship Id="rId316" Type="http://schemas.openxmlformats.org/officeDocument/2006/relationships/customXml" Target="../ink/ink6232.xml"/><Relationship Id="rId55" Type="http://schemas.openxmlformats.org/officeDocument/2006/relationships/image" Target="../media/image26950.png"/><Relationship Id="rId97" Type="http://schemas.openxmlformats.org/officeDocument/2006/relationships/image" Target="../media/image27160.png"/><Relationship Id="rId120" Type="http://schemas.openxmlformats.org/officeDocument/2006/relationships/customXml" Target="../ink/ink6134.xml"/><Relationship Id="rId162" Type="http://schemas.openxmlformats.org/officeDocument/2006/relationships/customXml" Target="../ink/ink6155.xml"/><Relationship Id="rId218" Type="http://schemas.openxmlformats.org/officeDocument/2006/relationships/customXml" Target="../ink/ink6183.xml"/><Relationship Id="rId271" Type="http://schemas.openxmlformats.org/officeDocument/2006/relationships/image" Target="../media/image28020.png"/><Relationship Id="rId24" Type="http://schemas.openxmlformats.org/officeDocument/2006/relationships/customXml" Target="../ink/ink6086.xml"/><Relationship Id="rId66" Type="http://schemas.openxmlformats.org/officeDocument/2006/relationships/customXml" Target="../ink/ink6107.xml"/><Relationship Id="rId131" Type="http://schemas.openxmlformats.org/officeDocument/2006/relationships/image" Target="../media/image27330.png"/><Relationship Id="rId327" Type="http://schemas.openxmlformats.org/officeDocument/2006/relationships/image" Target="../media/image28300.png"/><Relationship Id="rId173" Type="http://schemas.openxmlformats.org/officeDocument/2006/relationships/image" Target="../media/image27540.png"/><Relationship Id="rId229" Type="http://schemas.openxmlformats.org/officeDocument/2006/relationships/image" Target="../media/image27811.png"/></Relationships>
</file>

<file path=ppt/slides/_rels/slide68.xml.rels><?xml version="1.0" encoding="UTF-8" standalone="yes"?>
<Relationships xmlns="http://schemas.openxmlformats.org/package/2006/relationships"><Relationship Id="rId117" Type="http://schemas.openxmlformats.org/officeDocument/2006/relationships/image" Target="../media/image28950.png"/><Relationship Id="rId21" Type="http://schemas.openxmlformats.org/officeDocument/2006/relationships/image" Target="../media/image28470.png"/><Relationship Id="rId42" Type="http://schemas.openxmlformats.org/officeDocument/2006/relationships/customXml" Target="../ink/ink6265.xml"/><Relationship Id="rId63" Type="http://schemas.openxmlformats.org/officeDocument/2006/relationships/image" Target="../media/image28680.png"/><Relationship Id="rId84" Type="http://schemas.openxmlformats.org/officeDocument/2006/relationships/customXml" Target="../ink/ink6286.xml"/><Relationship Id="rId138" Type="http://schemas.openxmlformats.org/officeDocument/2006/relationships/customXml" Target="../ink/ink6313.xml"/><Relationship Id="rId159" Type="http://schemas.openxmlformats.org/officeDocument/2006/relationships/image" Target="../media/image29160.png"/><Relationship Id="rId170" Type="http://schemas.openxmlformats.org/officeDocument/2006/relationships/customXml" Target="../ink/ink6329.xml"/><Relationship Id="rId191" Type="http://schemas.openxmlformats.org/officeDocument/2006/relationships/image" Target="../media/image29320.png"/><Relationship Id="rId205" Type="http://schemas.openxmlformats.org/officeDocument/2006/relationships/image" Target="../media/image29390.png"/><Relationship Id="rId226" Type="http://schemas.openxmlformats.org/officeDocument/2006/relationships/customXml" Target="../ink/ink6357.xml"/><Relationship Id="rId107" Type="http://schemas.openxmlformats.org/officeDocument/2006/relationships/image" Target="../media/image28900.png"/><Relationship Id="rId11" Type="http://schemas.openxmlformats.org/officeDocument/2006/relationships/image" Target="../media/image28420.png"/><Relationship Id="rId32" Type="http://schemas.openxmlformats.org/officeDocument/2006/relationships/customXml" Target="../ink/ink6260.xml"/><Relationship Id="rId53" Type="http://schemas.openxmlformats.org/officeDocument/2006/relationships/image" Target="../media/image28630.png"/><Relationship Id="rId74" Type="http://schemas.openxmlformats.org/officeDocument/2006/relationships/customXml" Target="../ink/ink6281.xml"/><Relationship Id="rId128" Type="http://schemas.openxmlformats.org/officeDocument/2006/relationships/customXml" Target="../ink/ink6308.xml"/><Relationship Id="rId149" Type="http://schemas.openxmlformats.org/officeDocument/2006/relationships/image" Target="../media/image29111.png"/><Relationship Id="rId5" Type="http://schemas.openxmlformats.org/officeDocument/2006/relationships/image" Target="../media/image28390.png"/><Relationship Id="rId95" Type="http://schemas.openxmlformats.org/officeDocument/2006/relationships/image" Target="../media/image28840.png"/><Relationship Id="rId160" Type="http://schemas.openxmlformats.org/officeDocument/2006/relationships/customXml" Target="../ink/ink6324.xml"/><Relationship Id="rId181" Type="http://schemas.openxmlformats.org/officeDocument/2006/relationships/image" Target="../media/image29270.png"/><Relationship Id="rId216" Type="http://schemas.openxmlformats.org/officeDocument/2006/relationships/customXml" Target="../ink/ink6352.xml"/><Relationship Id="rId237" Type="http://schemas.openxmlformats.org/officeDocument/2006/relationships/image" Target="../media/image23040.png"/><Relationship Id="rId22" Type="http://schemas.openxmlformats.org/officeDocument/2006/relationships/customXml" Target="../ink/ink6255.xml"/><Relationship Id="rId43" Type="http://schemas.openxmlformats.org/officeDocument/2006/relationships/image" Target="../media/image28580.png"/><Relationship Id="rId64" Type="http://schemas.openxmlformats.org/officeDocument/2006/relationships/customXml" Target="../ink/ink6276.xml"/><Relationship Id="rId118" Type="http://schemas.openxmlformats.org/officeDocument/2006/relationships/customXml" Target="../ink/ink6303.xml"/><Relationship Id="rId139" Type="http://schemas.openxmlformats.org/officeDocument/2006/relationships/image" Target="../media/image29060.png"/><Relationship Id="rId85" Type="http://schemas.openxmlformats.org/officeDocument/2006/relationships/image" Target="../media/image28790.png"/><Relationship Id="rId150" Type="http://schemas.openxmlformats.org/officeDocument/2006/relationships/customXml" Target="../ink/ink6319.xml"/><Relationship Id="rId171" Type="http://schemas.openxmlformats.org/officeDocument/2006/relationships/image" Target="../media/image29220.png"/><Relationship Id="rId192" Type="http://schemas.openxmlformats.org/officeDocument/2006/relationships/customXml" Target="../ink/ink6340.xml"/><Relationship Id="rId206" Type="http://schemas.openxmlformats.org/officeDocument/2006/relationships/customXml" Target="../ink/ink6347.xml"/><Relationship Id="rId227" Type="http://schemas.openxmlformats.org/officeDocument/2006/relationships/image" Target="../media/image29500.png"/><Relationship Id="rId12" Type="http://schemas.openxmlformats.org/officeDocument/2006/relationships/customXml" Target="../ink/ink6250.xml"/><Relationship Id="rId33" Type="http://schemas.openxmlformats.org/officeDocument/2006/relationships/image" Target="../media/image28530.png"/><Relationship Id="rId108" Type="http://schemas.openxmlformats.org/officeDocument/2006/relationships/customXml" Target="../ink/ink6298.xml"/><Relationship Id="rId129" Type="http://schemas.openxmlformats.org/officeDocument/2006/relationships/image" Target="../media/image29011.png"/><Relationship Id="rId54" Type="http://schemas.openxmlformats.org/officeDocument/2006/relationships/customXml" Target="../ink/ink6271.xml"/><Relationship Id="rId75" Type="http://schemas.openxmlformats.org/officeDocument/2006/relationships/image" Target="../media/image28740.png"/><Relationship Id="rId96" Type="http://schemas.openxmlformats.org/officeDocument/2006/relationships/customXml" Target="../ink/ink6292.xml"/><Relationship Id="rId140" Type="http://schemas.openxmlformats.org/officeDocument/2006/relationships/customXml" Target="../ink/ink6314.xml"/><Relationship Id="rId161" Type="http://schemas.openxmlformats.org/officeDocument/2006/relationships/image" Target="../media/image29170.png"/><Relationship Id="rId182" Type="http://schemas.openxmlformats.org/officeDocument/2006/relationships/customXml" Target="../ink/ink6335.xml"/><Relationship Id="rId217" Type="http://schemas.openxmlformats.org/officeDocument/2006/relationships/image" Target="../media/image29450.png"/><Relationship Id="rId6" Type="http://schemas.openxmlformats.org/officeDocument/2006/relationships/customXml" Target="../ink/ink6247.xml"/><Relationship Id="rId238" Type="http://schemas.openxmlformats.org/officeDocument/2006/relationships/customXml" Target="../ink/ink6363.xml"/><Relationship Id="rId23" Type="http://schemas.openxmlformats.org/officeDocument/2006/relationships/image" Target="../media/image28480.png"/><Relationship Id="rId119" Type="http://schemas.openxmlformats.org/officeDocument/2006/relationships/image" Target="../media/image28960.png"/><Relationship Id="rId44" Type="http://schemas.openxmlformats.org/officeDocument/2006/relationships/customXml" Target="../ink/ink6266.xml"/><Relationship Id="rId65" Type="http://schemas.openxmlformats.org/officeDocument/2006/relationships/image" Target="../media/image28690.png"/><Relationship Id="rId86" Type="http://schemas.openxmlformats.org/officeDocument/2006/relationships/customXml" Target="../ink/ink6287.xml"/><Relationship Id="rId130" Type="http://schemas.openxmlformats.org/officeDocument/2006/relationships/customXml" Target="../ink/ink6309.xml"/><Relationship Id="rId151" Type="http://schemas.openxmlformats.org/officeDocument/2006/relationships/image" Target="../media/image29120.png"/><Relationship Id="rId172" Type="http://schemas.openxmlformats.org/officeDocument/2006/relationships/customXml" Target="../ink/ink6330.xml"/><Relationship Id="rId193" Type="http://schemas.openxmlformats.org/officeDocument/2006/relationships/image" Target="../media/image29330.png"/><Relationship Id="rId207" Type="http://schemas.openxmlformats.org/officeDocument/2006/relationships/image" Target="../media/image29400.png"/><Relationship Id="rId228" Type="http://schemas.openxmlformats.org/officeDocument/2006/relationships/customXml" Target="../ink/ink6358.xml"/><Relationship Id="rId13" Type="http://schemas.openxmlformats.org/officeDocument/2006/relationships/image" Target="../media/image28430.png"/><Relationship Id="rId109" Type="http://schemas.openxmlformats.org/officeDocument/2006/relationships/image" Target="../media/image28911.png"/><Relationship Id="rId34" Type="http://schemas.openxmlformats.org/officeDocument/2006/relationships/customXml" Target="../ink/ink6261.xml"/><Relationship Id="rId55" Type="http://schemas.openxmlformats.org/officeDocument/2006/relationships/image" Target="../media/image28640.png"/><Relationship Id="rId76" Type="http://schemas.openxmlformats.org/officeDocument/2006/relationships/customXml" Target="../ink/ink6282.xml"/><Relationship Id="rId97" Type="http://schemas.openxmlformats.org/officeDocument/2006/relationships/image" Target="../media/image28850.png"/><Relationship Id="rId120" Type="http://schemas.openxmlformats.org/officeDocument/2006/relationships/customXml" Target="../ink/ink6304.xml"/><Relationship Id="rId141" Type="http://schemas.openxmlformats.org/officeDocument/2006/relationships/image" Target="../media/image29070.png"/><Relationship Id="rId7" Type="http://schemas.openxmlformats.org/officeDocument/2006/relationships/image" Target="../media/image28400.png"/><Relationship Id="rId162" Type="http://schemas.openxmlformats.org/officeDocument/2006/relationships/customXml" Target="../ink/ink6325.xml"/><Relationship Id="rId183" Type="http://schemas.openxmlformats.org/officeDocument/2006/relationships/image" Target="../media/image29280.png"/><Relationship Id="rId218" Type="http://schemas.openxmlformats.org/officeDocument/2006/relationships/customXml" Target="../ink/ink6353.xml"/><Relationship Id="rId239" Type="http://schemas.openxmlformats.org/officeDocument/2006/relationships/image" Target="../media/image29550.png"/><Relationship Id="rId24" Type="http://schemas.openxmlformats.org/officeDocument/2006/relationships/customXml" Target="../ink/ink6256.xml"/><Relationship Id="rId45" Type="http://schemas.openxmlformats.org/officeDocument/2006/relationships/image" Target="../media/image28590.png"/><Relationship Id="rId66" Type="http://schemas.openxmlformats.org/officeDocument/2006/relationships/customXml" Target="../ink/ink6277.xml"/><Relationship Id="rId87" Type="http://schemas.openxmlformats.org/officeDocument/2006/relationships/image" Target="../media/image28800.png"/><Relationship Id="rId110" Type="http://schemas.openxmlformats.org/officeDocument/2006/relationships/customXml" Target="../ink/ink6299.xml"/><Relationship Id="rId131" Type="http://schemas.openxmlformats.org/officeDocument/2006/relationships/image" Target="../media/image29020.png"/><Relationship Id="rId152" Type="http://schemas.openxmlformats.org/officeDocument/2006/relationships/customXml" Target="../ink/ink6320.xml"/><Relationship Id="rId173" Type="http://schemas.openxmlformats.org/officeDocument/2006/relationships/image" Target="../media/image29230.png"/><Relationship Id="rId194" Type="http://schemas.openxmlformats.org/officeDocument/2006/relationships/customXml" Target="../ink/ink6341.xml"/><Relationship Id="rId208" Type="http://schemas.openxmlformats.org/officeDocument/2006/relationships/customXml" Target="../ink/ink6348.xml"/><Relationship Id="rId229" Type="http://schemas.openxmlformats.org/officeDocument/2006/relationships/image" Target="../media/image29511.png"/><Relationship Id="rId14" Type="http://schemas.openxmlformats.org/officeDocument/2006/relationships/customXml" Target="../ink/ink6251.xml"/><Relationship Id="rId35" Type="http://schemas.openxmlformats.org/officeDocument/2006/relationships/image" Target="../media/image28540.png"/><Relationship Id="rId56" Type="http://schemas.openxmlformats.org/officeDocument/2006/relationships/customXml" Target="../ink/ink6272.xml"/><Relationship Id="rId77" Type="http://schemas.openxmlformats.org/officeDocument/2006/relationships/image" Target="../media/image28750.png"/><Relationship Id="rId100" Type="http://schemas.openxmlformats.org/officeDocument/2006/relationships/customXml" Target="../ink/ink6294.xml"/><Relationship Id="rId8" Type="http://schemas.openxmlformats.org/officeDocument/2006/relationships/customXml" Target="../ink/ink6248.xml"/><Relationship Id="rId98" Type="http://schemas.openxmlformats.org/officeDocument/2006/relationships/customXml" Target="../ink/ink6293.xml"/><Relationship Id="rId121" Type="http://schemas.openxmlformats.org/officeDocument/2006/relationships/image" Target="../media/image28970.png"/><Relationship Id="rId142" Type="http://schemas.openxmlformats.org/officeDocument/2006/relationships/customXml" Target="../ink/ink6315.xml"/><Relationship Id="rId163" Type="http://schemas.openxmlformats.org/officeDocument/2006/relationships/image" Target="../media/image29180.png"/><Relationship Id="rId184" Type="http://schemas.openxmlformats.org/officeDocument/2006/relationships/customXml" Target="../ink/ink6336.xml"/><Relationship Id="rId219" Type="http://schemas.openxmlformats.org/officeDocument/2006/relationships/image" Target="../media/image29460.png"/><Relationship Id="rId230" Type="http://schemas.openxmlformats.org/officeDocument/2006/relationships/customXml" Target="../ink/ink6359.xml"/><Relationship Id="rId25" Type="http://schemas.openxmlformats.org/officeDocument/2006/relationships/image" Target="../media/image28490.png"/><Relationship Id="rId46" Type="http://schemas.openxmlformats.org/officeDocument/2006/relationships/customXml" Target="../ink/ink6267.xml"/><Relationship Id="rId67" Type="http://schemas.openxmlformats.org/officeDocument/2006/relationships/image" Target="../media/image28700.png"/><Relationship Id="rId88" Type="http://schemas.openxmlformats.org/officeDocument/2006/relationships/customXml" Target="../ink/ink6288.xml"/><Relationship Id="rId111" Type="http://schemas.openxmlformats.org/officeDocument/2006/relationships/image" Target="../media/image28920.png"/><Relationship Id="rId132" Type="http://schemas.openxmlformats.org/officeDocument/2006/relationships/customXml" Target="../ink/ink6310.xml"/><Relationship Id="rId153" Type="http://schemas.openxmlformats.org/officeDocument/2006/relationships/image" Target="../media/image29130.png"/><Relationship Id="rId174" Type="http://schemas.openxmlformats.org/officeDocument/2006/relationships/customXml" Target="../ink/ink6331.xml"/><Relationship Id="rId195" Type="http://schemas.openxmlformats.org/officeDocument/2006/relationships/image" Target="../media/image29340.png"/><Relationship Id="rId209" Type="http://schemas.openxmlformats.org/officeDocument/2006/relationships/image" Target="../media/image29411.png"/><Relationship Id="rId190" Type="http://schemas.openxmlformats.org/officeDocument/2006/relationships/customXml" Target="../ink/ink6339.xml"/><Relationship Id="rId204" Type="http://schemas.openxmlformats.org/officeDocument/2006/relationships/customXml" Target="../ink/ink6346.xml"/><Relationship Id="rId220" Type="http://schemas.openxmlformats.org/officeDocument/2006/relationships/customXml" Target="../ink/ink6354.xml"/><Relationship Id="rId225" Type="http://schemas.openxmlformats.org/officeDocument/2006/relationships/image" Target="../media/image29490.png"/><Relationship Id="rId15" Type="http://schemas.openxmlformats.org/officeDocument/2006/relationships/image" Target="../media/image28440.png"/><Relationship Id="rId36" Type="http://schemas.openxmlformats.org/officeDocument/2006/relationships/customXml" Target="../ink/ink6262.xml"/><Relationship Id="rId57" Type="http://schemas.openxmlformats.org/officeDocument/2006/relationships/image" Target="../media/image28650.png"/><Relationship Id="rId106" Type="http://schemas.openxmlformats.org/officeDocument/2006/relationships/customXml" Target="../ink/ink6297.xml"/><Relationship Id="rId127" Type="http://schemas.openxmlformats.org/officeDocument/2006/relationships/image" Target="../media/image29000.png"/><Relationship Id="rId10" Type="http://schemas.openxmlformats.org/officeDocument/2006/relationships/customXml" Target="../ink/ink6249.xml"/><Relationship Id="rId31" Type="http://schemas.openxmlformats.org/officeDocument/2006/relationships/image" Target="../media/image28520.png"/><Relationship Id="rId52" Type="http://schemas.openxmlformats.org/officeDocument/2006/relationships/customXml" Target="../ink/ink6270.xml"/><Relationship Id="rId73" Type="http://schemas.openxmlformats.org/officeDocument/2006/relationships/image" Target="../media/image28730.png"/><Relationship Id="rId78" Type="http://schemas.openxmlformats.org/officeDocument/2006/relationships/customXml" Target="../ink/ink6283.xml"/><Relationship Id="rId94" Type="http://schemas.openxmlformats.org/officeDocument/2006/relationships/customXml" Target="../ink/ink6291.xml"/><Relationship Id="rId99" Type="http://schemas.openxmlformats.org/officeDocument/2006/relationships/image" Target="../media/image28860.png"/><Relationship Id="rId101" Type="http://schemas.openxmlformats.org/officeDocument/2006/relationships/image" Target="../media/image28870.png"/><Relationship Id="rId122" Type="http://schemas.openxmlformats.org/officeDocument/2006/relationships/customXml" Target="../ink/ink6305.xml"/><Relationship Id="rId143" Type="http://schemas.openxmlformats.org/officeDocument/2006/relationships/image" Target="../media/image29080.png"/><Relationship Id="rId148" Type="http://schemas.openxmlformats.org/officeDocument/2006/relationships/customXml" Target="../ink/ink6318.xml"/><Relationship Id="rId164" Type="http://schemas.openxmlformats.org/officeDocument/2006/relationships/customXml" Target="../ink/ink6326.xml"/><Relationship Id="rId169" Type="http://schemas.openxmlformats.org/officeDocument/2006/relationships/image" Target="../media/image29211.png"/><Relationship Id="rId185" Type="http://schemas.openxmlformats.org/officeDocument/2006/relationships/image" Target="../media/image29290.png"/><Relationship Id="rId4" Type="http://schemas.openxmlformats.org/officeDocument/2006/relationships/customXml" Target="../ink/ink6246.xml"/><Relationship Id="rId9" Type="http://schemas.openxmlformats.org/officeDocument/2006/relationships/image" Target="../media/image28411.png"/><Relationship Id="rId180" Type="http://schemas.openxmlformats.org/officeDocument/2006/relationships/customXml" Target="../ink/ink6334.xml"/><Relationship Id="rId210" Type="http://schemas.openxmlformats.org/officeDocument/2006/relationships/customXml" Target="../ink/ink6349.xml"/><Relationship Id="rId215" Type="http://schemas.openxmlformats.org/officeDocument/2006/relationships/image" Target="../media/image29440.png"/><Relationship Id="rId236" Type="http://schemas.openxmlformats.org/officeDocument/2006/relationships/customXml" Target="../ink/ink6362.xml"/><Relationship Id="rId26" Type="http://schemas.openxmlformats.org/officeDocument/2006/relationships/customXml" Target="../ink/ink6257.xml"/><Relationship Id="rId231" Type="http://schemas.openxmlformats.org/officeDocument/2006/relationships/image" Target="../media/image29520.png"/><Relationship Id="rId47" Type="http://schemas.openxmlformats.org/officeDocument/2006/relationships/image" Target="../media/image28600.png"/><Relationship Id="rId68" Type="http://schemas.openxmlformats.org/officeDocument/2006/relationships/customXml" Target="../ink/ink6278.xml"/><Relationship Id="rId89" Type="http://schemas.openxmlformats.org/officeDocument/2006/relationships/image" Target="../media/image28811.png"/><Relationship Id="rId112" Type="http://schemas.openxmlformats.org/officeDocument/2006/relationships/customXml" Target="../ink/ink6300.xml"/><Relationship Id="rId133" Type="http://schemas.openxmlformats.org/officeDocument/2006/relationships/image" Target="../media/image29030.png"/><Relationship Id="rId154" Type="http://schemas.openxmlformats.org/officeDocument/2006/relationships/customXml" Target="../ink/ink6321.xml"/><Relationship Id="rId175" Type="http://schemas.openxmlformats.org/officeDocument/2006/relationships/image" Target="../media/image29240.png"/><Relationship Id="rId196" Type="http://schemas.openxmlformats.org/officeDocument/2006/relationships/customXml" Target="../ink/ink6342.xml"/><Relationship Id="rId200" Type="http://schemas.openxmlformats.org/officeDocument/2006/relationships/customXml" Target="../ink/ink6344.xml"/><Relationship Id="rId16" Type="http://schemas.openxmlformats.org/officeDocument/2006/relationships/customXml" Target="../ink/ink6252.xml"/><Relationship Id="rId221" Type="http://schemas.openxmlformats.org/officeDocument/2006/relationships/image" Target="../media/image29470.png"/><Relationship Id="rId37" Type="http://schemas.openxmlformats.org/officeDocument/2006/relationships/image" Target="../media/image28550.png"/><Relationship Id="rId58" Type="http://schemas.openxmlformats.org/officeDocument/2006/relationships/customXml" Target="../ink/ink6273.xml"/><Relationship Id="rId79" Type="http://schemas.openxmlformats.org/officeDocument/2006/relationships/image" Target="../media/image28760.png"/><Relationship Id="rId102" Type="http://schemas.openxmlformats.org/officeDocument/2006/relationships/customXml" Target="../ink/ink6295.xml"/><Relationship Id="rId123" Type="http://schemas.openxmlformats.org/officeDocument/2006/relationships/image" Target="../media/image28980.png"/><Relationship Id="rId144" Type="http://schemas.openxmlformats.org/officeDocument/2006/relationships/customXml" Target="../ink/ink6316.xml"/><Relationship Id="rId90" Type="http://schemas.openxmlformats.org/officeDocument/2006/relationships/customXml" Target="../ink/ink6289.xml"/><Relationship Id="rId165" Type="http://schemas.openxmlformats.org/officeDocument/2006/relationships/image" Target="../media/image29190.png"/><Relationship Id="rId186" Type="http://schemas.openxmlformats.org/officeDocument/2006/relationships/customXml" Target="../ink/ink6337.xml"/><Relationship Id="rId211" Type="http://schemas.openxmlformats.org/officeDocument/2006/relationships/image" Target="../media/image29420.png"/><Relationship Id="rId232" Type="http://schemas.openxmlformats.org/officeDocument/2006/relationships/customXml" Target="../ink/ink6360.xml"/><Relationship Id="rId27" Type="http://schemas.openxmlformats.org/officeDocument/2006/relationships/image" Target="../media/image28500.png"/><Relationship Id="rId48" Type="http://schemas.openxmlformats.org/officeDocument/2006/relationships/customXml" Target="../ink/ink6268.xml"/><Relationship Id="rId69" Type="http://schemas.openxmlformats.org/officeDocument/2006/relationships/image" Target="../media/image28711.png"/><Relationship Id="rId113" Type="http://schemas.openxmlformats.org/officeDocument/2006/relationships/image" Target="../media/image28930.png"/><Relationship Id="rId134" Type="http://schemas.openxmlformats.org/officeDocument/2006/relationships/customXml" Target="../ink/ink6311.xml"/><Relationship Id="rId80" Type="http://schemas.openxmlformats.org/officeDocument/2006/relationships/customXml" Target="../ink/ink6284.xml"/><Relationship Id="rId155" Type="http://schemas.openxmlformats.org/officeDocument/2006/relationships/image" Target="../media/image29140.png"/><Relationship Id="rId176" Type="http://schemas.openxmlformats.org/officeDocument/2006/relationships/customXml" Target="../ink/ink6332.xml"/><Relationship Id="rId197" Type="http://schemas.openxmlformats.org/officeDocument/2006/relationships/image" Target="../media/image29350.png"/><Relationship Id="rId201" Type="http://schemas.openxmlformats.org/officeDocument/2006/relationships/image" Target="../media/image29370.png"/><Relationship Id="rId222" Type="http://schemas.openxmlformats.org/officeDocument/2006/relationships/customXml" Target="../ink/ink6355.xml"/><Relationship Id="rId17" Type="http://schemas.openxmlformats.org/officeDocument/2006/relationships/image" Target="../media/image28450.png"/><Relationship Id="rId38" Type="http://schemas.openxmlformats.org/officeDocument/2006/relationships/customXml" Target="../ink/ink6263.xml"/><Relationship Id="rId59" Type="http://schemas.openxmlformats.org/officeDocument/2006/relationships/image" Target="../media/image28660.png"/><Relationship Id="rId103" Type="http://schemas.openxmlformats.org/officeDocument/2006/relationships/image" Target="../media/image28880.png"/><Relationship Id="rId124" Type="http://schemas.openxmlformats.org/officeDocument/2006/relationships/customXml" Target="../ink/ink6306.xml"/><Relationship Id="rId70" Type="http://schemas.openxmlformats.org/officeDocument/2006/relationships/customXml" Target="../ink/ink6279.xml"/><Relationship Id="rId91" Type="http://schemas.openxmlformats.org/officeDocument/2006/relationships/image" Target="../media/image28820.png"/><Relationship Id="rId145" Type="http://schemas.openxmlformats.org/officeDocument/2006/relationships/image" Target="../media/image29090.png"/><Relationship Id="rId166" Type="http://schemas.openxmlformats.org/officeDocument/2006/relationships/customXml" Target="../ink/ink6327.xml"/><Relationship Id="rId187" Type="http://schemas.openxmlformats.org/officeDocument/2006/relationships/image" Target="../media/image29300.png"/><Relationship Id="rId1" Type="http://schemas.openxmlformats.org/officeDocument/2006/relationships/slideLayout" Target="../slideLayouts/slideLayout3.xml"/><Relationship Id="rId212" Type="http://schemas.openxmlformats.org/officeDocument/2006/relationships/customXml" Target="../ink/ink6350.xml"/><Relationship Id="rId233" Type="http://schemas.openxmlformats.org/officeDocument/2006/relationships/image" Target="../media/image29530.png"/><Relationship Id="rId28" Type="http://schemas.openxmlformats.org/officeDocument/2006/relationships/customXml" Target="../ink/ink6258.xml"/><Relationship Id="rId49" Type="http://schemas.openxmlformats.org/officeDocument/2006/relationships/image" Target="../media/image28611.png"/><Relationship Id="rId114" Type="http://schemas.openxmlformats.org/officeDocument/2006/relationships/customXml" Target="../ink/ink6301.xml"/><Relationship Id="rId60" Type="http://schemas.openxmlformats.org/officeDocument/2006/relationships/customXml" Target="../ink/ink6274.xml"/><Relationship Id="rId81" Type="http://schemas.openxmlformats.org/officeDocument/2006/relationships/image" Target="../media/image28770.png"/><Relationship Id="rId135" Type="http://schemas.openxmlformats.org/officeDocument/2006/relationships/image" Target="../media/image29040.png"/><Relationship Id="rId156" Type="http://schemas.openxmlformats.org/officeDocument/2006/relationships/customXml" Target="../ink/ink6322.xml"/><Relationship Id="rId177" Type="http://schemas.openxmlformats.org/officeDocument/2006/relationships/image" Target="../media/image29250.png"/><Relationship Id="rId198" Type="http://schemas.openxmlformats.org/officeDocument/2006/relationships/customXml" Target="../ink/ink6343.xml"/><Relationship Id="rId202" Type="http://schemas.openxmlformats.org/officeDocument/2006/relationships/customXml" Target="../ink/ink6345.xml"/><Relationship Id="rId223" Type="http://schemas.openxmlformats.org/officeDocument/2006/relationships/image" Target="../media/image29480.png"/><Relationship Id="rId18" Type="http://schemas.openxmlformats.org/officeDocument/2006/relationships/customXml" Target="../ink/ink6253.xml"/><Relationship Id="rId39" Type="http://schemas.openxmlformats.org/officeDocument/2006/relationships/image" Target="../media/image28560.png"/><Relationship Id="rId50" Type="http://schemas.openxmlformats.org/officeDocument/2006/relationships/customXml" Target="../ink/ink6269.xml"/><Relationship Id="rId104" Type="http://schemas.openxmlformats.org/officeDocument/2006/relationships/customXml" Target="../ink/ink6296.xml"/><Relationship Id="rId125" Type="http://schemas.openxmlformats.org/officeDocument/2006/relationships/image" Target="../media/image28990.png"/><Relationship Id="rId146" Type="http://schemas.openxmlformats.org/officeDocument/2006/relationships/customXml" Target="../ink/ink6317.xml"/><Relationship Id="rId167" Type="http://schemas.openxmlformats.org/officeDocument/2006/relationships/image" Target="../media/image29200.png"/><Relationship Id="rId188" Type="http://schemas.openxmlformats.org/officeDocument/2006/relationships/customXml" Target="../ink/ink6338.xml"/><Relationship Id="rId71" Type="http://schemas.openxmlformats.org/officeDocument/2006/relationships/image" Target="../media/image28720.png"/><Relationship Id="rId92" Type="http://schemas.openxmlformats.org/officeDocument/2006/relationships/customXml" Target="../ink/ink6290.xml"/><Relationship Id="rId213" Type="http://schemas.openxmlformats.org/officeDocument/2006/relationships/image" Target="../media/image29430.png"/><Relationship Id="rId234" Type="http://schemas.openxmlformats.org/officeDocument/2006/relationships/customXml" Target="../ink/ink6361.xml"/><Relationship Id="rId2" Type="http://schemas.openxmlformats.org/officeDocument/2006/relationships/customXml" Target="../ink/ink6245.xml"/><Relationship Id="rId29" Type="http://schemas.openxmlformats.org/officeDocument/2006/relationships/image" Target="../media/image28511.png"/><Relationship Id="rId40" Type="http://schemas.openxmlformats.org/officeDocument/2006/relationships/customXml" Target="../ink/ink6264.xml"/><Relationship Id="rId115" Type="http://schemas.openxmlformats.org/officeDocument/2006/relationships/image" Target="../media/image28940.png"/><Relationship Id="rId136" Type="http://schemas.openxmlformats.org/officeDocument/2006/relationships/customXml" Target="../ink/ink6312.xml"/><Relationship Id="rId157" Type="http://schemas.openxmlformats.org/officeDocument/2006/relationships/image" Target="../media/image29150.png"/><Relationship Id="rId178" Type="http://schemas.openxmlformats.org/officeDocument/2006/relationships/customXml" Target="../ink/ink6333.xml"/><Relationship Id="rId61" Type="http://schemas.openxmlformats.org/officeDocument/2006/relationships/image" Target="../media/image28670.png"/><Relationship Id="rId82" Type="http://schemas.openxmlformats.org/officeDocument/2006/relationships/customXml" Target="../ink/ink6285.xml"/><Relationship Id="rId199" Type="http://schemas.openxmlformats.org/officeDocument/2006/relationships/image" Target="../media/image29360.png"/><Relationship Id="rId203" Type="http://schemas.openxmlformats.org/officeDocument/2006/relationships/image" Target="../media/image29380.png"/><Relationship Id="rId19" Type="http://schemas.openxmlformats.org/officeDocument/2006/relationships/image" Target="../media/image28460.png"/><Relationship Id="rId224" Type="http://schemas.openxmlformats.org/officeDocument/2006/relationships/customXml" Target="../ink/ink6356.xml"/><Relationship Id="rId30" Type="http://schemas.openxmlformats.org/officeDocument/2006/relationships/customXml" Target="../ink/ink6259.xml"/><Relationship Id="rId105" Type="http://schemas.openxmlformats.org/officeDocument/2006/relationships/image" Target="../media/image28890.png"/><Relationship Id="rId126" Type="http://schemas.openxmlformats.org/officeDocument/2006/relationships/customXml" Target="../ink/ink6307.xml"/><Relationship Id="rId147" Type="http://schemas.openxmlformats.org/officeDocument/2006/relationships/image" Target="../media/image29101.png"/><Relationship Id="rId168" Type="http://schemas.openxmlformats.org/officeDocument/2006/relationships/customXml" Target="../ink/ink6328.xml"/><Relationship Id="rId51" Type="http://schemas.openxmlformats.org/officeDocument/2006/relationships/image" Target="../media/image28620.png"/><Relationship Id="rId72" Type="http://schemas.openxmlformats.org/officeDocument/2006/relationships/customXml" Target="../ink/ink6280.xml"/><Relationship Id="rId93" Type="http://schemas.openxmlformats.org/officeDocument/2006/relationships/image" Target="../media/image28830.png"/><Relationship Id="rId189" Type="http://schemas.openxmlformats.org/officeDocument/2006/relationships/image" Target="../media/image29311.png"/><Relationship Id="rId3" Type="http://schemas.openxmlformats.org/officeDocument/2006/relationships/image" Target="../media/image28380.png"/><Relationship Id="rId214" Type="http://schemas.openxmlformats.org/officeDocument/2006/relationships/customXml" Target="../ink/ink6351.xml"/><Relationship Id="rId235" Type="http://schemas.openxmlformats.org/officeDocument/2006/relationships/image" Target="../media/image29540.png"/><Relationship Id="rId116" Type="http://schemas.openxmlformats.org/officeDocument/2006/relationships/customXml" Target="../ink/ink6302.xml"/><Relationship Id="rId137" Type="http://schemas.openxmlformats.org/officeDocument/2006/relationships/image" Target="../media/image29050.png"/><Relationship Id="rId158" Type="http://schemas.openxmlformats.org/officeDocument/2006/relationships/customXml" Target="../ink/ink6323.xml"/><Relationship Id="rId20" Type="http://schemas.openxmlformats.org/officeDocument/2006/relationships/customXml" Target="../ink/ink6254.xml"/><Relationship Id="rId41" Type="http://schemas.openxmlformats.org/officeDocument/2006/relationships/image" Target="../media/image28570.png"/><Relationship Id="rId62" Type="http://schemas.openxmlformats.org/officeDocument/2006/relationships/customXml" Target="../ink/ink6275.xml"/><Relationship Id="rId83" Type="http://schemas.openxmlformats.org/officeDocument/2006/relationships/image" Target="../media/image28780.png"/><Relationship Id="rId179" Type="http://schemas.openxmlformats.org/officeDocument/2006/relationships/image" Target="../media/image29260.png"/></Relationships>
</file>

<file path=ppt/slides/_rels/slide69.xml.rels><?xml version="1.0" encoding="UTF-8" standalone="yes"?>
<Relationships xmlns="http://schemas.openxmlformats.org/package/2006/relationships"><Relationship Id="rId8" Type="http://schemas.openxmlformats.org/officeDocument/2006/relationships/customXml" Target="../ink/ink6366.xml"/><Relationship Id="rId13" Type="http://schemas.openxmlformats.org/officeDocument/2006/relationships/image" Target="../media/image29620.png"/><Relationship Id="rId18" Type="http://schemas.openxmlformats.org/officeDocument/2006/relationships/customXml" Target="../ink/ink6371.xml"/><Relationship Id="rId26" Type="http://schemas.openxmlformats.org/officeDocument/2006/relationships/customXml" Target="../ink/ink6375.xml"/><Relationship Id="rId3" Type="http://schemas.openxmlformats.org/officeDocument/2006/relationships/image" Target="../media/image1269.png"/><Relationship Id="rId21" Type="http://schemas.openxmlformats.org/officeDocument/2006/relationships/image" Target="../media/image29660.png"/><Relationship Id="rId7" Type="http://schemas.openxmlformats.org/officeDocument/2006/relationships/image" Target="../media/image29590.png"/><Relationship Id="rId12" Type="http://schemas.openxmlformats.org/officeDocument/2006/relationships/customXml" Target="../ink/ink6368.xml"/><Relationship Id="rId17" Type="http://schemas.openxmlformats.org/officeDocument/2006/relationships/image" Target="../media/image29640.png"/><Relationship Id="rId25" Type="http://schemas.openxmlformats.org/officeDocument/2006/relationships/image" Target="../media/image29680.png"/><Relationship Id="rId2" Type="http://schemas.openxmlformats.org/officeDocument/2006/relationships/image" Target="../media/image1268.png"/><Relationship Id="rId16" Type="http://schemas.openxmlformats.org/officeDocument/2006/relationships/customXml" Target="../ink/ink6370.xml"/><Relationship Id="rId20" Type="http://schemas.openxmlformats.org/officeDocument/2006/relationships/customXml" Target="../ink/ink6372.xml"/><Relationship Id="rId1" Type="http://schemas.openxmlformats.org/officeDocument/2006/relationships/slideLayout" Target="../slideLayouts/slideLayout3.xml"/><Relationship Id="rId6" Type="http://schemas.openxmlformats.org/officeDocument/2006/relationships/customXml" Target="../ink/ink6365.xml"/><Relationship Id="rId11" Type="http://schemas.openxmlformats.org/officeDocument/2006/relationships/image" Target="../media/image29611.png"/><Relationship Id="rId24" Type="http://schemas.openxmlformats.org/officeDocument/2006/relationships/customXml" Target="../ink/ink6374.xml"/><Relationship Id="rId5" Type="http://schemas.openxmlformats.org/officeDocument/2006/relationships/image" Target="../media/image29580.png"/><Relationship Id="rId15" Type="http://schemas.openxmlformats.org/officeDocument/2006/relationships/image" Target="../media/image29630.png"/><Relationship Id="rId23" Type="http://schemas.openxmlformats.org/officeDocument/2006/relationships/image" Target="../media/image29670.png"/><Relationship Id="rId10" Type="http://schemas.openxmlformats.org/officeDocument/2006/relationships/customXml" Target="../ink/ink6367.xml"/><Relationship Id="rId19" Type="http://schemas.openxmlformats.org/officeDocument/2006/relationships/image" Target="../media/image29650.png"/><Relationship Id="rId4" Type="http://schemas.openxmlformats.org/officeDocument/2006/relationships/customXml" Target="../ink/ink6364.xml"/><Relationship Id="rId9" Type="http://schemas.openxmlformats.org/officeDocument/2006/relationships/image" Target="../media/image29600.png"/><Relationship Id="rId14" Type="http://schemas.openxmlformats.org/officeDocument/2006/relationships/customXml" Target="../ink/ink6369.xml"/><Relationship Id="rId22" Type="http://schemas.openxmlformats.org/officeDocument/2006/relationships/customXml" Target="../ink/ink6373.xml"/><Relationship Id="rId27" Type="http://schemas.openxmlformats.org/officeDocument/2006/relationships/image" Target="../media/image296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71.png"/><Relationship Id="rId2" Type="http://schemas.openxmlformats.org/officeDocument/2006/relationships/image" Target="../media/image1270.png"/><Relationship Id="rId1" Type="http://schemas.openxmlformats.org/officeDocument/2006/relationships/slideLayout" Target="../slideLayouts/slideLayout3.xml"/><Relationship Id="rId4" Type="http://schemas.openxmlformats.org/officeDocument/2006/relationships/image" Target="../media/image1272.png"/></Relationships>
</file>

<file path=ppt/slides/_rels/slide71.xml.rels><?xml version="1.0" encoding="UTF-8" standalone="yes"?>
<Relationships xmlns="http://schemas.openxmlformats.org/package/2006/relationships"><Relationship Id="rId2" Type="http://schemas.openxmlformats.org/officeDocument/2006/relationships/image" Target="../media/image127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27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6" Type="http://schemas.openxmlformats.org/officeDocument/2006/relationships/image" Target="../media/image29840.png"/><Relationship Id="rId21" Type="http://schemas.openxmlformats.org/officeDocument/2006/relationships/customXml" Target="../ink/ink6385.xml"/><Relationship Id="rId42" Type="http://schemas.openxmlformats.org/officeDocument/2006/relationships/image" Target="../media/image29920.png"/><Relationship Id="rId47" Type="http://schemas.openxmlformats.org/officeDocument/2006/relationships/customXml" Target="../ink/ink6398.xml"/><Relationship Id="rId63" Type="http://schemas.openxmlformats.org/officeDocument/2006/relationships/customXml" Target="../ink/ink6406.xml"/><Relationship Id="rId68" Type="http://schemas.openxmlformats.org/officeDocument/2006/relationships/image" Target="../media/image30050.png"/><Relationship Id="rId16" Type="http://schemas.openxmlformats.org/officeDocument/2006/relationships/image" Target="../media/image29790.png"/><Relationship Id="rId11" Type="http://schemas.openxmlformats.org/officeDocument/2006/relationships/customXml" Target="../ink/ink6380.xml"/><Relationship Id="rId24" Type="http://schemas.openxmlformats.org/officeDocument/2006/relationships/image" Target="../media/image29830.png"/><Relationship Id="rId32" Type="http://schemas.openxmlformats.org/officeDocument/2006/relationships/image" Target="../media/image29870.png"/><Relationship Id="rId37" Type="http://schemas.openxmlformats.org/officeDocument/2006/relationships/customXml" Target="../ink/ink6393.xml"/><Relationship Id="rId40" Type="http://schemas.openxmlformats.org/officeDocument/2006/relationships/image" Target="../media/image29911.png"/><Relationship Id="rId45" Type="http://schemas.openxmlformats.org/officeDocument/2006/relationships/customXml" Target="../ink/ink6397.xml"/><Relationship Id="rId53" Type="http://schemas.openxmlformats.org/officeDocument/2006/relationships/customXml" Target="../ink/ink6401.xml"/><Relationship Id="rId58" Type="http://schemas.openxmlformats.org/officeDocument/2006/relationships/image" Target="../media/image30000.png"/><Relationship Id="rId66" Type="http://schemas.openxmlformats.org/officeDocument/2006/relationships/image" Target="../media/image30040.png"/><Relationship Id="rId74" Type="http://schemas.openxmlformats.org/officeDocument/2006/relationships/image" Target="../media/image30080.png"/><Relationship Id="rId5" Type="http://schemas.openxmlformats.org/officeDocument/2006/relationships/customXml" Target="../ink/ink6377.xml"/><Relationship Id="rId61" Type="http://schemas.openxmlformats.org/officeDocument/2006/relationships/customXml" Target="../ink/ink6405.xml"/><Relationship Id="rId19" Type="http://schemas.openxmlformats.org/officeDocument/2006/relationships/customXml" Target="../ink/ink6384.xml"/><Relationship Id="rId14" Type="http://schemas.openxmlformats.org/officeDocument/2006/relationships/image" Target="../media/image29780.png"/><Relationship Id="rId22" Type="http://schemas.openxmlformats.org/officeDocument/2006/relationships/image" Target="../media/image29820.png"/><Relationship Id="rId27" Type="http://schemas.openxmlformats.org/officeDocument/2006/relationships/customXml" Target="../ink/ink6388.xml"/><Relationship Id="rId30" Type="http://schemas.openxmlformats.org/officeDocument/2006/relationships/image" Target="../media/image29860.png"/><Relationship Id="rId35" Type="http://schemas.openxmlformats.org/officeDocument/2006/relationships/customXml" Target="../ink/ink6392.xml"/><Relationship Id="rId43" Type="http://schemas.openxmlformats.org/officeDocument/2006/relationships/customXml" Target="../ink/ink6396.xml"/><Relationship Id="rId48" Type="http://schemas.openxmlformats.org/officeDocument/2006/relationships/image" Target="../media/image29950.png"/><Relationship Id="rId56" Type="http://schemas.openxmlformats.org/officeDocument/2006/relationships/image" Target="../media/image29990.png"/><Relationship Id="rId64" Type="http://schemas.openxmlformats.org/officeDocument/2006/relationships/image" Target="../media/image30030.png"/><Relationship Id="rId69" Type="http://schemas.openxmlformats.org/officeDocument/2006/relationships/customXml" Target="../ink/ink6409.xml"/><Relationship Id="rId77" Type="http://schemas.openxmlformats.org/officeDocument/2006/relationships/customXml" Target="../ink/ink6413.xml"/><Relationship Id="rId8" Type="http://schemas.openxmlformats.org/officeDocument/2006/relationships/image" Target="../media/image29750.png"/><Relationship Id="rId51" Type="http://schemas.openxmlformats.org/officeDocument/2006/relationships/customXml" Target="../ink/ink6400.xml"/><Relationship Id="rId72" Type="http://schemas.openxmlformats.org/officeDocument/2006/relationships/image" Target="../media/image30070.png"/><Relationship Id="rId3" Type="http://schemas.openxmlformats.org/officeDocument/2006/relationships/customXml" Target="../ink/ink6376.xml"/><Relationship Id="rId12" Type="http://schemas.openxmlformats.org/officeDocument/2006/relationships/image" Target="../media/image29770.png"/><Relationship Id="rId17" Type="http://schemas.openxmlformats.org/officeDocument/2006/relationships/customXml" Target="../ink/ink6383.xml"/><Relationship Id="rId25" Type="http://schemas.openxmlformats.org/officeDocument/2006/relationships/customXml" Target="../ink/ink6387.xml"/><Relationship Id="rId33" Type="http://schemas.openxmlformats.org/officeDocument/2006/relationships/customXml" Target="../ink/ink6391.xml"/><Relationship Id="rId38" Type="http://schemas.openxmlformats.org/officeDocument/2006/relationships/image" Target="../media/image29900.png"/><Relationship Id="rId46" Type="http://schemas.openxmlformats.org/officeDocument/2006/relationships/image" Target="../media/image29940.png"/><Relationship Id="rId59" Type="http://schemas.openxmlformats.org/officeDocument/2006/relationships/customXml" Target="../ink/ink6404.xml"/><Relationship Id="rId67" Type="http://schemas.openxmlformats.org/officeDocument/2006/relationships/customXml" Target="../ink/ink6408.xml"/><Relationship Id="rId20" Type="http://schemas.openxmlformats.org/officeDocument/2006/relationships/image" Target="../media/image29811.png"/><Relationship Id="rId41" Type="http://schemas.openxmlformats.org/officeDocument/2006/relationships/customXml" Target="../ink/ink6395.xml"/><Relationship Id="rId54" Type="http://schemas.openxmlformats.org/officeDocument/2006/relationships/image" Target="../media/image29980.png"/><Relationship Id="rId62" Type="http://schemas.openxmlformats.org/officeDocument/2006/relationships/image" Target="../media/image30020.png"/><Relationship Id="rId70" Type="http://schemas.openxmlformats.org/officeDocument/2006/relationships/image" Target="../media/image30060.png"/><Relationship Id="rId75" Type="http://schemas.openxmlformats.org/officeDocument/2006/relationships/customXml" Target="../ink/ink6412.xml"/><Relationship Id="rId1" Type="http://schemas.openxmlformats.org/officeDocument/2006/relationships/slideLayout" Target="../slideLayouts/slideLayout3.xml"/><Relationship Id="rId6" Type="http://schemas.openxmlformats.org/officeDocument/2006/relationships/image" Target="../media/image29740.png"/><Relationship Id="rId15" Type="http://schemas.openxmlformats.org/officeDocument/2006/relationships/customXml" Target="../ink/ink6382.xml"/><Relationship Id="rId23" Type="http://schemas.openxmlformats.org/officeDocument/2006/relationships/customXml" Target="../ink/ink6386.xml"/><Relationship Id="rId28" Type="http://schemas.openxmlformats.org/officeDocument/2006/relationships/image" Target="../media/image29850.png"/><Relationship Id="rId36" Type="http://schemas.openxmlformats.org/officeDocument/2006/relationships/image" Target="../media/image29890.png"/><Relationship Id="rId49" Type="http://schemas.openxmlformats.org/officeDocument/2006/relationships/customXml" Target="../ink/ink6399.xml"/><Relationship Id="rId57" Type="http://schemas.openxmlformats.org/officeDocument/2006/relationships/customXml" Target="../ink/ink6403.xml"/><Relationship Id="rId10" Type="http://schemas.openxmlformats.org/officeDocument/2006/relationships/image" Target="../media/image29760.png"/><Relationship Id="rId31" Type="http://schemas.openxmlformats.org/officeDocument/2006/relationships/customXml" Target="../ink/ink6390.xml"/><Relationship Id="rId44" Type="http://schemas.openxmlformats.org/officeDocument/2006/relationships/image" Target="../media/image29930.png"/><Relationship Id="rId52" Type="http://schemas.openxmlformats.org/officeDocument/2006/relationships/image" Target="../media/image29970.png"/><Relationship Id="rId60" Type="http://schemas.openxmlformats.org/officeDocument/2006/relationships/image" Target="../media/image30011.png"/><Relationship Id="rId65" Type="http://schemas.openxmlformats.org/officeDocument/2006/relationships/customXml" Target="../ink/ink6407.xml"/><Relationship Id="rId73" Type="http://schemas.openxmlformats.org/officeDocument/2006/relationships/customXml" Target="../ink/ink6411.xml"/><Relationship Id="rId78" Type="http://schemas.openxmlformats.org/officeDocument/2006/relationships/image" Target="../media/image30101.png"/><Relationship Id="rId4" Type="http://schemas.openxmlformats.org/officeDocument/2006/relationships/image" Target="../media/image29730.png"/><Relationship Id="rId9" Type="http://schemas.openxmlformats.org/officeDocument/2006/relationships/customXml" Target="../ink/ink6379.xml"/><Relationship Id="rId13" Type="http://schemas.openxmlformats.org/officeDocument/2006/relationships/customXml" Target="../ink/ink6381.xml"/><Relationship Id="rId18" Type="http://schemas.openxmlformats.org/officeDocument/2006/relationships/image" Target="../media/image29800.png"/><Relationship Id="rId39" Type="http://schemas.openxmlformats.org/officeDocument/2006/relationships/customXml" Target="../ink/ink6394.xml"/><Relationship Id="rId34" Type="http://schemas.openxmlformats.org/officeDocument/2006/relationships/image" Target="../media/image29880.png"/><Relationship Id="rId50" Type="http://schemas.openxmlformats.org/officeDocument/2006/relationships/image" Target="../media/image29960.png"/><Relationship Id="rId55" Type="http://schemas.openxmlformats.org/officeDocument/2006/relationships/customXml" Target="../ink/ink6402.xml"/><Relationship Id="rId76" Type="http://schemas.openxmlformats.org/officeDocument/2006/relationships/image" Target="../media/image30090.png"/><Relationship Id="rId7" Type="http://schemas.openxmlformats.org/officeDocument/2006/relationships/customXml" Target="../ink/ink6378.xml"/><Relationship Id="rId71" Type="http://schemas.openxmlformats.org/officeDocument/2006/relationships/customXml" Target="../ink/ink6410.xml"/><Relationship Id="rId2" Type="http://schemas.openxmlformats.org/officeDocument/2006/relationships/image" Target="../media/image1275.png"/><Relationship Id="rId29" Type="http://schemas.openxmlformats.org/officeDocument/2006/relationships/customXml" Target="../ink/ink6389.xml"/></Relationships>
</file>

<file path=ppt/slides/_rels/slide74.xml.rels><?xml version="1.0" encoding="UTF-8" standalone="yes"?>
<Relationships xmlns="http://schemas.openxmlformats.org/package/2006/relationships"><Relationship Id="rId2" Type="http://schemas.openxmlformats.org/officeDocument/2006/relationships/image" Target="../media/image127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27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17" Type="http://schemas.openxmlformats.org/officeDocument/2006/relationships/image" Target="../media/image3880.png"/><Relationship Id="rId299" Type="http://schemas.openxmlformats.org/officeDocument/2006/relationships/image" Target="../media/image3970.png"/><Relationship Id="rId21" Type="http://schemas.openxmlformats.org/officeDocument/2006/relationships/image" Target="../media/image3832.png"/><Relationship Id="rId63" Type="http://schemas.openxmlformats.org/officeDocument/2006/relationships/image" Target="../media/image3853.png"/><Relationship Id="rId159" Type="http://schemas.openxmlformats.org/officeDocument/2006/relationships/image" Target="../media/image3901.png"/><Relationship Id="rId324" Type="http://schemas.openxmlformats.org/officeDocument/2006/relationships/customXml" Target="../ink/ink6575.xml"/><Relationship Id="rId170" Type="http://schemas.openxmlformats.org/officeDocument/2006/relationships/customXml" Target="../ink/ink6498.xml"/><Relationship Id="rId226" Type="http://schemas.openxmlformats.org/officeDocument/2006/relationships/customXml" Target="../ink/ink6526.xml"/><Relationship Id="rId268" Type="http://schemas.openxmlformats.org/officeDocument/2006/relationships/customXml" Target="../ink/ink6547.xml"/><Relationship Id="rId32" Type="http://schemas.openxmlformats.org/officeDocument/2006/relationships/customXml" Target="../ink/ink6429.xml"/><Relationship Id="rId74" Type="http://schemas.openxmlformats.org/officeDocument/2006/relationships/customXml" Target="../ink/ink6450.xml"/><Relationship Id="rId128" Type="http://schemas.openxmlformats.org/officeDocument/2006/relationships/customXml" Target="../ink/ink6477.xml"/><Relationship Id="rId335" Type="http://schemas.openxmlformats.org/officeDocument/2006/relationships/image" Target="../media/image3988.png"/><Relationship Id="rId5" Type="http://schemas.openxmlformats.org/officeDocument/2006/relationships/image" Target="../media/image3824.png"/><Relationship Id="rId181" Type="http://schemas.openxmlformats.org/officeDocument/2006/relationships/image" Target="../media/image3912.png"/><Relationship Id="rId237" Type="http://schemas.openxmlformats.org/officeDocument/2006/relationships/image" Target="../media/image3940.png"/><Relationship Id="rId279" Type="http://schemas.openxmlformats.org/officeDocument/2006/relationships/image" Target="../media/image3961.png"/><Relationship Id="rId43" Type="http://schemas.openxmlformats.org/officeDocument/2006/relationships/image" Target="../media/image3843.png"/><Relationship Id="rId139" Type="http://schemas.openxmlformats.org/officeDocument/2006/relationships/image" Target="../media/image3891.png"/><Relationship Id="rId290" Type="http://schemas.openxmlformats.org/officeDocument/2006/relationships/customXml" Target="../ink/ink6558.xml"/><Relationship Id="rId304" Type="http://schemas.openxmlformats.org/officeDocument/2006/relationships/customXml" Target="../ink/ink6565.xml"/><Relationship Id="rId85" Type="http://schemas.openxmlformats.org/officeDocument/2006/relationships/image" Target="../media/image3864.png"/><Relationship Id="rId150" Type="http://schemas.openxmlformats.org/officeDocument/2006/relationships/customXml" Target="../ink/ink6488.xml"/><Relationship Id="rId192" Type="http://schemas.openxmlformats.org/officeDocument/2006/relationships/customXml" Target="../ink/ink6509.xml"/><Relationship Id="rId206" Type="http://schemas.openxmlformats.org/officeDocument/2006/relationships/customXml" Target="../ink/ink6516.xml"/><Relationship Id="rId248" Type="http://schemas.openxmlformats.org/officeDocument/2006/relationships/customXml" Target="../ink/ink6537.xml"/><Relationship Id="rId12" Type="http://schemas.openxmlformats.org/officeDocument/2006/relationships/customXml" Target="../ink/ink6419.xml"/><Relationship Id="rId108" Type="http://schemas.openxmlformats.org/officeDocument/2006/relationships/customXml" Target="../ink/ink6467.xml"/><Relationship Id="rId315" Type="http://schemas.openxmlformats.org/officeDocument/2006/relationships/image" Target="../media/image3978.png"/><Relationship Id="rId54" Type="http://schemas.openxmlformats.org/officeDocument/2006/relationships/customXml" Target="../ink/ink6440.xml"/><Relationship Id="rId96" Type="http://schemas.openxmlformats.org/officeDocument/2006/relationships/customXml" Target="../ink/ink6461.xml"/><Relationship Id="rId161" Type="http://schemas.openxmlformats.org/officeDocument/2006/relationships/image" Target="../media/image3902.png"/><Relationship Id="rId217" Type="http://schemas.openxmlformats.org/officeDocument/2006/relationships/image" Target="../media/image3930.png"/><Relationship Id="rId259" Type="http://schemas.openxmlformats.org/officeDocument/2006/relationships/image" Target="../media/image3951.png"/><Relationship Id="rId23" Type="http://schemas.openxmlformats.org/officeDocument/2006/relationships/image" Target="../media/image3833.png"/><Relationship Id="rId119" Type="http://schemas.openxmlformats.org/officeDocument/2006/relationships/image" Target="../media/image3881.png"/><Relationship Id="rId270" Type="http://schemas.openxmlformats.org/officeDocument/2006/relationships/customXml" Target="../ink/ink6548.xml"/><Relationship Id="rId326" Type="http://schemas.openxmlformats.org/officeDocument/2006/relationships/customXml" Target="../ink/ink6576.xml"/><Relationship Id="rId65" Type="http://schemas.openxmlformats.org/officeDocument/2006/relationships/image" Target="../media/image3854.png"/><Relationship Id="rId130" Type="http://schemas.openxmlformats.org/officeDocument/2006/relationships/customXml" Target="../ink/ink6478.xml"/><Relationship Id="rId172" Type="http://schemas.openxmlformats.org/officeDocument/2006/relationships/customXml" Target="../ink/ink6499.xml"/><Relationship Id="rId228" Type="http://schemas.openxmlformats.org/officeDocument/2006/relationships/customXml" Target="../ink/ink6527.xml"/><Relationship Id="rId281" Type="http://schemas.openxmlformats.org/officeDocument/2006/relationships/image" Target="../media/image3962.png"/><Relationship Id="rId337" Type="http://schemas.openxmlformats.org/officeDocument/2006/relationships/image" Target="../media/image3989.png"/><Relationship Id="rId34" Type="http://schemas.openxmlformats.org/officeDocument/2006/relationships/customXml" Target="../ink/ink6430.xml"/><Relationship Id="rId76" Type="http://schemas.openxmlformats.org/officeDocument/2006/relationships/customXml" Target="../ink/ink6451.xml"/><Relationship Id="rId141" Type="http://schemas.openxmlformats.org/officeDocument/2006/relationships/image" Target="../media/image3892.png"/><Relationship Id="rId7" Type="http://schemas.openxmlformats.org/officeDocument/2006/relationships/image" Target="../media/image3825.png"/><Relationship Id="rId183" Type="http://schemas.openxmlformats.org/officeDocument/2006/relationships/image" Target="../media/image3913.png"/><Relationship Id="rId239" Type="http://schemas.openxmlformats.org/officeDocument/2006/relationships/image" Target="../media/image3941.png"/><Relationship Id="rId250" Type="http://schemas.openxmlformats.org/officeDocument/2006/relationships/customXml" Target="../ink/ink6538.xml"/><Relationship Id="rId292" Type="http://schemas.openxmlformats.org/officeDocument/2006/relationships/customXml" Target="../ink/ink6559.xml"/><Relationship Id="rId306" Type="http://schemas.openxmlformats.org/officeDocument/2006/relationships/customXml" Target="../ink/ink6566.xml"/><Relationship Id="rId45" Type="http://schemas.openxmlformats.org/officeDocument/2006/relationships/image" Target="../media/image3844.png"/><Relationship Id="rId87" Type="http://schemas.openxmlformats.org/officeDocument/2006/relationships/image" Target="../media/image3865.png"/><Relationship Id="rId110" Type="http://schemas.openxmlformats.org/officeDocument/2006/relationships/customXml" Target="../ink/ink6468.xml"/><Relationship Id="rId152" Type="http://schemas.openxmlformats.org/officeDocument/2006/relationships/customXml" Target="../ink/ink6489.xml"/><Relationship Id="rId173" Type="http://schemas.openxmlformats.org/officeDocument/2006/relationships/image" Target="../media/image3908.png"/><Relationship Id="rId194" Type="http://schemas.openxmlformats.org/officeDocument/2006/relationships/customXml" Target="../ink/ink6510.xml"/><Relationship Id="rId208" Type="http://schemas.openxmlformats.org/officeDocument/2006/relationships/customXml" Target="../ink/ink6517.xml"/><Relationship Id="rId229" Type="http://schemas.openxmlformats.org/officeDocument/2006/relationships/image" Target="../media/image3936.png"/><Relationship Id="rId240" Type="http://schemas.openxmlformats.org/officeDocument/2006/relationships/customXml" Target="../ink/ink6533.xml"/><Relationship Id="rId261" Type="http://schemas.openxmlformats.org/officeDocument/2006/relationships/image" Target="../media/image3952.png"/><Relationship Id="rId14" Type="http://schemas.openxmlformats.org/officeDocument/2006/relationships/customXml" Target="../ink/ink6420.xml"/><Relationship Id="rId35" Type="http://schemas.openxmlformats.org/officeDocument/2006/relationships/image" Target="../media/image3839.png"/><Relationship Id="rId56" Type="http://schemas.openxmlformats.org/officeDocument/2006/relationships/customXml" Target="../ink/ink6441.xml"/><Relationship Id="rId77" Type="http://schemas.openxmlformats.org/officeDocument/2006/relationships/image" Target="../media/image3860.png"/><Relationship Id="rId100" Type="http://schemas.openxmlformats.org/officeDocument/2006/relationships/customXml" Target="../ink/ink6463.xml"/><Relationship Id="rId282" Type="http://schemas.openxmlformats.org/officeDocument/2006/relationships/customXml" Target="../ink/ink6554.xml"/><Relationship Id="rId317" Type="http://schemas.openxmlformats.org/officeDocument/2006/relationships/image" Target="../media/image3979.png"/><Relationship Id="rId8" Type="http://schemas.openxmlformats.org/officeDocument/2006/relationships/customXml" Target="../ink/ink6417.xml"/><Relationship Id="rId98" Type="http://schemas.openxmlformats.org/officeDocument/2006/relationships/customXml" Target="../ink/ink6462.xml"/><Relationship Id="rId121" Type="http://schemas.openxmlformats.org/officeDocument/2006/relationships/image" Target="../media/image3882.png"/><Relationship Id="rId142" Type="http://schemas.openxmlformats.org/officeDocument/2006/relationships/customXml" Target="../ink/ink6484.xml"/><Relationship Id="rId163" Type="http://schemas.openxmlformats.org/officeDocument/2006/relationships/image" Target="../media/image3903.png"/><Relationship Id="rId184" Type="http://schemas.openxmlformats.org/officeDocument/2006/relationships/customXml" Target="../ink/ink6505.xml"/><Relationship Id="rId219" Type="http://schemas.openxmlformats.org/officeDocument/2006/relationships/image" Target="../media/image3931.png"/><Relationship Id="rId230" Type="http://schemas.openxmlformats.org/officeDocument/2006/relationships/customXml" Target="../ink/ink6528.xml"/><Relationship Id="rId251" Type="http://schemas.openxmlformats.org/officeDocument/2006/relationships/image" Target="../media/image3947.png"/><Relationship Id="rId25" Type="http://schemas.openxmlformats.org/officeDocument/2006/relationships/image" Target="../media/image3834.png"/><Relationship Id="rId46" Type="http://schemas.openxmlformats.org/officeDocument/2006/relationships/customXml" Target="../ink/ink6436.xml"/><Relationship Id="rId67" Type="http://schemas.openxmlformats.org/officeDocument/2006/relationships/image" Target="../media/image3855.png"/><Relationship Id="rId272" Type="http://schemas.openxmlformats.org/officeDocument/2006/relationships/customXml" Target="../ink/ink6549.xml"/><Relationship Id="rId293" Type="http://schemas.openxmlformats.org/officeDocument/2006/relationships/image" Target="../media/image3967.png"/><Relationship Id="rId307" Type="http://schemas.openxmlformats.org/officeDocument/2006/relationships/image" Target="../media/image3974.png"/><Relationship Id="rId328" Type="http://schemas.openxmlformats.org/officeDocument/2006/relationships/customXml" Target="../ink/ink6577.xml"/><Relationship Id="rId88" Type="http://schemas.openxmlformats.org/officeDocument/2006/relationships/customXml" Target="../ink/ink6457.xml"/><Relationship Id="rId111" Type="http://schemas.openxmlformats.org/officeDocument/2006/relationships/image" Target="../media/image3877.png"/><Relationship Id="rId132" Type="http://schemas.openxmlformats.org/officeDocument/2006/relationships/customXml" Target="../ink/ink6479.xml"/><Relationship Id="rId153" Type="http://schemas.openxmlformats.org/officeDocument/2006/relationships/image" Target="../media/image3898.png"/><Relationship Id="rId174" Type="http://schemas.openxmlformats.org/officeDocument/2006/relationships/customXml" Target="../ink/ink6500.xml"/><Relationship Id="rId195" Type="http://schemas.openxmlformats.org/officeDocument/2006/relationships/image" Target="../media/image3919.png"/><Relationship Id="rId209" Type="http://schemas.openxmlformats.org/officeDocument/2006/relationships/image" Target="../media/image3926.png"/><Relationship Id="rId220" Type="http://schemas.openxmlformats.org/officeDocument/2006/relationships/customXml" Target="../ink/ink6523.xml"/><Relationship Id="rId241" Type="http://schemas.openxmlformats.org/officeDocument/2006/relationships/image" Target="../media/image3942.png"/><Relationship Id="rId15" Type="http://schemas.openxmlformats.org/officeDocument/2006/relationships/image" Target="../media/image3829.png"/><Relationship Id="rId36" Type="http://schemas.openxmlformats.org/officeDocument/2006/relationships/customXml" Target="../ink/ink6431.xml"/><Relationship Id="rId57" Type="http://schemas.openxmlformats.org/officeDocument/2006/relationships/image" Target="../media/image3850.png"/><Relationship Id="rId262" Type="http://schemas.openxmlformats.org/officeDocument/2006/relationships/customXml" Target="../ink/ink6544.xml"/><Relationship Id="rId283" Type="http://schemas.openxmlformats.org/officeDocument/2006/relationships/image" Target="../media/image3963.png"/><Relationship Id="rId318" Type="http://schemas.openxmlformats.org/officeDocument/2006/relationships/customXml" Target="../ink/ink6572.xml"/><Relationship Id="rId78" Type="http://schemas.openxmlformats.org/officeDocument/2006/relationships/customXml" Target="../ink/ink6452.xml"/><Relationship Id="rId99" Type="http://schemas.openxmlformats.org/officeDocument/2006/relationships/image" Target="../media/image3871.png"/><Relationship Id="rId101" Type="http://schemas.openxmlformats.org/officeDocument/2006/relationships/image" Target="../media/image3872.png"/><Relationship Id="rId122" Type="http://schemas.openxmlformats.org/officeDocument/2006/relationships/customXml" Target="../ink/ink6474.xml"/><Relationship Id="rId143" Type="http://schemas.openxmlformats.org/officeDocument/2006/relationships/image" Target="../media/image3893.png"/><Relationship Id="rId164" Type="http://schemas.openxmlformats.org/officeDocument/2006/relationships/customXml" Target="../ink/ink6495.xml"/><Relationship Id="rId185" Type="http://schemas.openxmlformats.org/officeDocument/2006/relationships/image" Target="../media/image3914.png"/><Relationship Id="rId9" Type="http://schemas.openxmlformats.org/officeDocument/2006/relationships/image" Target="../media/image3826.png"/><Relationship Id="rId210" Type="http://schemas.openxmlformats.org/officeDocument/2006/relationships/customXml" Target="../ink/ink6518.xml"/><Relationship Id="rId26" Type="http://schemas.openxmlformats.org/officeDocument/2006/relationships/customXml" Target="../ink/ink6426.xml"/><Relationship Id="rId231" Type="http://schemas.openxmlformats.org/officeDocument/2006/relationships/image" Target="../media/image3937.png"/><Relationship Id="rId252" Type="http://schemas.openxmlformats.org/officeDocument/2006/relationships/customXml" Target="../ink/ink6539.xml"/><Relationship Id="rId273" Type="http://schemas.openxmlformats.org/officeDocument/2006/relationships/image" Target="../media/image3958.png"/><Relationship Id="rId294" Type="http://schemas.openxmlformats.org/officeDocument/2006/relationships/customXml" Target="../ink/ink6560.xml"/><Relationship Id="rId308" Type="http://schemas.openxmlformats.org/officeDocument/2006/relationships/customXml" Target="../ink/ink6567.xml"/><Relationship Id="rId329" Type="http://schemas.openxmlformats.org/officeDocument/2006/relationships/image" Target="../media/image3985.png"/><Relationship Id="rId47" Type="http://schemas.openxmlformats.org/officeDocument/2006/relationships/image" Target="../media/image3845.png"/><Relationship Id="rId68" Type="http://schemas.openxmlformats.org/officeDocument/2006/relationships/customXml" Target="../ink/ink6447.xml"/><Relationship Id="rId89" Type="http://schemas.openxmlformats.org/officeDocument/2006/relationships/image" Target="../media/image3866.png"/><Relationship Id="rId112" Type="http://schemas.openxmlformats.org/officeDocument/2006/relationships/customXml" Target="../ink/ink6469.xml"/><Relationship Id="rId133" Type="http://schemas.openxmlformats.org/officeDocument/2006/relationships/image" Target="../media/image3888.png"/><Relationship Id="rId154" Type="http://schemas.openxmlformats.org/officeDocument/2006/relationships/customXml" Target="../ink/ink6490.xml"/><Relationship Id="rId175" Type="http://schemas.openxmlformats.org/officeDocument/2006/relationships/image" Target="../media/image3909.png"/><Relationship Id="rId196" Type="http://schemas.openxmlformats.org/officeDocument/2006/relationships/customXml" Target="../ink/ink6511.xml"/><Relationship Id="rId200" Type="http://schemas.openxmlformats.org/officeDocument/2006/relationships/customXml" Target="../ink/ink6513.xml"/><Relationship Id="rId16" Type="http://schemas.openxmlformats.org/officeDocument/2006/relationships/customXml" Target="../ink/ink6421.xml"/><Relationship Id="rId221" Type="http://schemas.openxmlformats.org/officeDocument/2006/relationships/image" Target="../media/image3932.png"/><Relationship Id="rId242" Type="http://schemas.openxmlformats.org/officeDocument/2006/relationships/customXml" Target="../ink/ink6534.xml"/><Relationship Id="rId263" Type="http://schemas.openxmlformats.org/officeDocument/2006/relationships/image" Target="../media/image3953.png"/><Relationship Id="rId284" Type="http://schemas.openxmlformats.org/officeDocument/2006/relationships/customXml" Target="../ink/ink6555.xml"/><Relationship Id="rId319" Type="http://schemas.openxmlformats.org/officeDocument/2006/relationships/image" Target="../media/image3980.png"/><Relationship Id="rId37" Type="http://schemas.openxmlformats.org/officeDocument/2006/relationships/image" Target="../media/image3840.png"/><Relationship Id="rId58" Type="http://schemas.openxmlformats.org/officeDocument/2006/relationships/customXml" Target="../ink/ink6442.xml"/><Relationship Id="rId79" Type="http://schemas.openxmlformats.org/officeDocument/2006/relationships/image" Target="../media/image3861.png"/><Relationship Id="rId102" Type="http://schemas.openxmlformats.org/officeDocument/2006/relationships/customXml" Target="../ink/ink6464.xml"/><Relationship Id="rId123" Type="http://schemas.openxmlformats.org/officeDocument/2006/relationships/image" Target="../media/image3883.png"/><Relationship Id="rId144" Type="http://schemas.openxmlformats.org/officeDocument/2006/relationships/customXml" Target="../ink/ink6485.xml"/><Relationship Id="rId330" Type="http://schemas.openxmlformats.org/officeDocument/2006/relationships/customXml" Target="../ink/ink6578.xml"/><Relationship Id="rId90" Type="http://schemas.openxmlformats.org/officeDocument/2006/relationships/customXml" Target="../ink/ink6458.xml"/><Relationship Id="rId165" Type="http://schemas.openxmlformats.org/officeDocument/2006/relationships/image" Target="../media/image3904.png"/><Relationship Id="rId186" Type="http://schemas.openxmlformats.org/officeDocument/2006/relationships/customXml" Target="../ink/ink6506.xml"/><Relationship Id="rId211" Type="http://schemas.openxmlformats.org/officeDocument/2006/relationships/image" Target="../media/image3927.png"/><Relationship Id="rId232" Type="http://schemas.openxmlformats.org/officeDocument/2006/relationships/customXml" Target="../ink/ink6529.xml"/><Relationship Id="rId253" Type="http://schemas.openxmlformats.org/officeDocument/2006/relationships/image" Target="../media/image3948.png"/><Relationship Id="rId274" Type="http://schemas.openxmlformats.org/officeDocument/2006/relationships/customXml" Target="../ink/ink6550.xml"/><Relationship Id="rId295" Type="http://schemas.openxmlformats.org/officeDocument/2006/relationships/image" Target="../media/image3968.png"/><Relationship Id="rId309" Type="http://schemas.openxmlformats.org/officeDocument/2006/relationships/image" Target="../media/image3975.png"/><Relationship Id="rId27" Type="http://schemas.openxmlformats.org/officeDocument/2006/relationships/image" Target="../media/image3835.png"/><Relationship Id="rId48" Type="http://schemas.openxmlformats.org/officeDocument/2006/relationships/customXml" Target="../ink/ink6437.xml"/><Relationship Id="rId69" Type="http://schemas.openxmlformats.org/officeDocument/2006/relationships/image" Target="../media/image3856.png"/><Relationship Id="rId113" Type="http://schemas.openxmlformats.org/officeDocument/2006/relationships/image" Target="../media/image3878.png"/><Relationship Id="rId134" Type="http://schemas.openxmlformats.org/officeDocument/2006/relationships/customXml" Target="../ink/ink6480.xml"/><Relationship Id="rId320" Type="http://schemas.openxmlformats.org/officeDocument/2006/relationships/customXml" Target="../ink/ink6573.xml"/><Relationship Id="rId80" Type="http://schemas.openxmlformats.org/officeDocument/2006/relationships/customXml" Target="../ink/ink6453.xml"/><Relationship Id="rId155" Type="http://schemas.openxmlformats.org/officeDocument/2006/relationships/image" Target="../media/image3899.png"/><Relationship Id="rId176" Type="http://schemas.openxmlformats.org/officeDocument/2006/relationships/customXml" Target="../ink/ink6501.xml"/><Relationship Id="rId197" Type="http://schemas.openxmlformats.org/officeDocument/2006/relationships/image" Target="../media/image3920.png"/><Relationship Id="rId201" Type="http://schemas.openxmlformats.org/officeDocument/2006/relationships/image" Target="../media/image3922.png"/><Relationship Id="rId222" Type="http://schemas.openxmlformats.org/officeDocument/2006/relationships/customXml" Target="../ink/ink6524.xml"/><Relationship Id="rId243" Type="http://schemas.openxmlformats.org/officeDocument/2006/relationships/image" Target="../media/image3943.png"/><Relationship Id="rId264" Type="http://schemas.openxmlformats.org/officeDocument/2006/relationships/customXml" Target="../ink/ink6545.xml"/><Relationship Id="rId285" Type="http://schemas.openxmlformats.org/officeDocument/2006/relationships/image" Target="../media/image3964.png"/><Relationship Id="rId17" Type="http://schemas.openxmlformats.org/officeDocument/2006/relationships/image" Target="../media/image3830.png"/><Relationship Id="rId38" Type="http://schemas.openxmlformats.org/officeDocument/2006/relationships/customXml" Target="../ink/ink6432.xml"/><Relationship Id="rId59" Type="http://schemas.openxmlformats.org/officeDocument/2006/relationships/image" Target="../media/image3851.png"/><Relationship Id="rId103" Type="http://schemas.openxmlformats.org/officeDocument/2006/relationships/image" Target="../media/image3873.png"/><Relationship Id="rId124" Type="http://schemas.openxmlformats.org/officeDocument/2006/relationships/customXml" Target="../ink/ink6475.xml"/><Relationship Id="rId310" Type="http://schemas.openxmlformats.org/officeDocument/2006/relationships/customXml" Target="../ink/ink6568.xml"/><Relationship Id="rId70" Type="http://schemas.openxmlformats.org/officeDocument/2006/relationships/customXml" Target="../ink/ink6448.xml"/><Relationship Id="rId91" Type="http://schemas.openxmlformats.org/officeDocument/2006/relationships/image" Target="../media/image3867.png"/><Relationship Id="rId145" Type="http://schemas.openxmlformats.org/officeDocument/2006/relationships/image" Target="../media/image3894.png"/><Relationship Id="rId166" Type="http://schemas.openxmlformats.org/officeDocument/2006/relationships/customXml" Target="../ink/ink6496.xml"/><Relationship Id="rId187" Type="http://schemas.openxmlformats.org/officeDocument/2006/relationships/image" Target="../media/image3915.png"/><Relationship Id="rId331" Type="http://schemas.openxmlformats.org/officeDocument/2006/relationships/image" Target="../media/image3986.png"/><Relationship Id="rId1" Type="http://schemas.openxmlformats.org/officeDocument/2006/relationships/slideLayout" Target="../slideLayouts/slideLayout3.xml"/><Relationship Id="rId212" Type="http://schemas.openxmlformats.org/officeDocument/2006/relationships/customXml" Target="../ink/ink6519.xml"/><Relationship Id="rId233" Type="http://schemas.openxmlformats.org/officeDocument/2006/relationships/image" Target="../media/image3938.png"/><Relationship Id="rId254" Type="http://schemas.openxmlformats.org/officeDocument/2006/relationships/customXml" Target="../ink/ink6540.xml"/><Relationship Id="rId28" Type="http://schemas.openxmlformats.org/officeDocument/2006/relationships/customXml" Target="../ink/ink6427.xml"/><Relationship Id="rId49" Type="http://schemas.openxmlformats.org/officeDocument/2006/relationships/image" Target="../media/image3846.png"/><Relationship Id="rId114" Type="http://schemas.openxmlformats.org/officeDocument/2006/relationships/customXml" Target="../ink/ink6470.xml"/><Relationship Id="rId275" Type="http://schemas.openxmlformats.org/officeDocument/2006/relationships/image" Target="../media/image3959.png"/><Relationship Id="rId296" Type="http://schemas.openxmlformats.org/officeDocument/2006/relationships/customXml" Target="../ink/ink6561.xml"/><Relationship Id="rId300" Type="http://schemas.openxmlformats.org/officeDocument/2006/relationships/customXml" Target="../ink/ink6563.xml"/><Relationship Id="rId60" Type="http://schemas.openxmlformats.org/officeDocument/2006/relationships/customXml" Target="../ink/ink6443.xml"/><Relationship Id="rId81" Type="http://schemas.openxmlformats.org/officeDocument/2006/relationships/image" Target="../media/image3862.png"/><Relationship Id="rId135" Type="http://schemas.openxmlformats.org/officeDocument/2006/relationships/image" Target="../media/image3889.png"/><Relationship Id="rId156" Type="http://schemas.openxmlformats.org/officeDocument/2006/relationships/customXml" Target="../ink/ink6491.xml"/><Relationship Id="rId177" Type="http://schemas.openxmlformats.org/officeDocument/2006/relationships/image" Target="../media/image3910.png"/><Relationship Id="rId198" Type="http://schemas.openxmlformats.org/officeDocument/2006/relationships/customXml" Target="../ink/ink6512.xml"/><Relationship Id="rId321" Type="http://schemas.openxmlformats.org/officeDocument/2006/relationships/image" Target="../media/image3981.png"/><Relationship Id="rId202" Type="http://schemas.openxmlformats.org/officeDocument/2006/relationships/customXml" Target="../ink/ink6514.xml"/><Relationship Id="rId223" Type="http://schemas.openxmlformats.org/officeDocument/2006/relationships/image" Target="../media/image3933.png"/><Relationship Id="rId244" Type="http://schemas.openxmlformats.org/officeDocument/2006/relationships/customXml" Target="../ink/ink6535.xml"/><Relationship Id="rId18" Type="http://schemas.openxmlformats.org/officeDocument/2006/relationships/customXml" Target="../ink/ink6422.xml"/><Relationship Id="rId39" Type="http://schemas.openxmlformats.org/officeDocument/2006/relationships/image" Target="../media/image3841.png"/><Relationship Id="rId265" Type="http://schemas.openxmlformats.org/officeDocument/2006/relationships/image" Target="../media/image3954.png"/><Relationship Id="rId286" Type="http://schemas.openxmlformats.org/officeDocument/2006/relationships/customXml" Target="../ink/ink6556.xml"/><Relationship Id="rId50" Type="http://schemas.openxmlformats.org/officeDocument/2006/relationships/customXml" Target="../ink/ink6438.xml"/><Relationship Id="rId104" Type="http://schemas.openxmlformats.org/officeDocument/2006/relationships/customXml" Target="../ink/ink6465.xml"/><Relationship Id="rId125" Type="http://schemas.openxmlformats.org/officeDocument/2006/relationships/image" Target="../media/image3884.png"/><Relationship Id="rId146" Type="http://schemas.openxmlformats.org/officeDocument/2006/relationships/customXml" Target="../ink/ink6486.xml"/><Relationship Id="rId167" Type="http://schemas.openxmlformats.org/officeDocument/2006/relationships/image" Target="../media/image3905.png"/><Relationship Id="rId188" Type="http://schemas.openxmlformats.org/officeDocument/2006/relationships/customXml" Target="../ink/ink6507.xml"/><Relationship Id="rId311" Type="http://schemas.openxmlformats.org/officeDocument/2006/relationships/image" Target="../media/image3976.png"/><Relationship Id="rId332" Type="http://schemas.openxmlformats.org/officeDocument/2006/relationships/customXml" Target="../ink/ink6579.xml"/><Relationship Id="rId71" Type="http://schemas.openxmlformats.org/officeDocument/2006/relationships/image" Target="../media/image3857.png"/><Relationship Id="rId92" Type="http://schemas.openxmlformats.org/officeDocument/2006/relationships/customXml" Target="../ink/ink6459.xml"/><Relationship Id="rId213" Type="http://schemas.openxmlformats.org/officeDocument/2006/relationships/image" Target="../media/image3928.png"/><Relationship Id="rId234" Type="http://schemas.openxmlformats.org/officeDocument/2006/relationships/customXml" Target="../ink/ink6530.xml"/><Relationship Id="rId2" Type="http://schemas.openxmlformats.org/officeDocument/2006/relationships/customXml" Target="../ink/ink6414.xml"/><Relationship Id="rId29" Type="http://schemas.openxmlformats.org/officeDocument/2006/relationships/image" Target="../media/image3836.png"/><Relationship Id="rId255" Type="http://schemas.openxmlformats.org/officeDocument/2006/relationships/image" Target="../media/image3949.png"/><Relationship Id="rId276" Type="http://schemas.openxmlformats.org/officeDocument/2006/relationships/customXml" Target="../ink/ink6551.xml"/><Relationship Id="rId297" Type="http://schemas.openxmlformats.org/officeDocument/2006/relationships/image" Target="../media/image3969.png"/><Relationship Id="rId40" Type="http://schemas.openxmlformats.org/officeDocument/2006/relationships/customXml" Target="../ink/ink6433.xml"/><Relationship Id="rId115" Type="http://schemas.openxmlformats.org/officeDocument/2006/relationships/image" Target="../media/image3879.png"/><Relationship Id="rId136" Type="http://schemas.openxmlformats.org/officeDocument/2006/relationships/customXml" Target="../ink/ink6481.xml"/><Relationship Id="rId157" Type="http://schemas.openxmlformats.org/officeDocument/2006/relationships/image" Target="../media/image3900.png"/><Relationship Id="rId178" Type="http://schemas.openxmlformats.org/officeDocument/2006/relationships/customXml" Target="../ink/ink6502.xml"/><Relationship Id="rId301" Type="http://schemas.openxmlformats.org/officeDocument/2006/relationships/image" Target="../media/image3971.png"/><Relationship Id="rId322" Type="http://schemas.openxmlformats.org/officeDocument/2006/relationships/customXml" Target="../ink/ink6574.xml"/><Relationship Id="rId61" Type="http://schemas.openxmlformats.org/officeDocument/2006/relationships/image" Target="../media/image3852.png"/><Relationship Id="rId82" Type="http://schemas.openxmlformats.org/officeDocument/2006/relationships/customXml" Target="../ink/ink6454.xml"/><Relationship Id="rId199" Type="http://schemas.openxmlformats.org/officeDocument/2006/relationships/image" Target="../media/image3921.png"/><Relationship Id="rId203" Type="http://schemas.openxmlformats.org/officeDocument/2006/relationships/image" Target="../media/image3923.png"/><Relationship Id="rId19" Type="http://schemas.openxmlformats.org/officeDocument/2006/relationships/image" Target="../media/image3831.png"/><Relationship Id="rId224" Type="http://schemas.openxmlformats.org/officeDocument/2006/relationships/customXml" Target="../ink/ink6525.xml"/><Relationship Id="rId245" Type="http://schemas.openxmlformats.org/officeDocument/2006/relationships/image" Target="../media/image3944.png"/><Relationship Id="rId266" Type="http://schemas.openxmlformats.org/officeDocument/2006/relationships/customXml" Target="../ink/ink6546.xml"/><Relationship Id="rId287" Type="http://schemas.openxmlformats.org/officeDocument/2006/relationships/image" Target="../media/image3965.png"/><Relationship Id="rId30" Type="http://schemas.openxmlformats.org/officeDocument/2006/relationships/customXml" Target="../ink/ink6428.xml"/><Relationship Id="rId105" Type="http://schemas.openxmlformats.org/officeDocument/2006/relationships/image" Target="../media/image3874.png"/><Relationship Id="rId126" Type="http://schemas.openxmlformats.org/officeDocument/2006/relationships/customXml" Target="../ink/ink6476.xml"/><Relationship Id="rId147" Type="http://schemas.openxmlformats.org/officeDocument/2006/relationships/image" Target="../media/image3895.png"/><Relationship Id="rId168" Type="http://schemas.openxmlformats.org/officeDocument/2006/relationships/customXml" Target="../ink/ink6497.xml"/><Relationship Id="rId312" Type="http://schemas.openxmlformats.org/officeDocument/2006/relationships/customXml" Target="../ink/ink6569.xml"/><Relationship Id="rId333" Type="http://schemas.openxmlformats.org/officeDocument/2006/relationships/image" Target="../media/image3987.png"/><Relationship Id="rId51" Type="http://schemas.openxmlformats.org/officeDocument/2006/relationships/image" Target="../media/image3847.png"/><Relationship Id="rId72" Type="http://schemas.openxmlformats.org/officeDocument/2006/relationships/customXml" Target="../ink/ink6449.xml"/><Relationship Id="rId93" Type="http://schemas.openxmlformats.org/officeDocument/2006/relationships/image" Target="../media/image3868.png"/><Relationship Id="rId189" Type="http://schemas.openxmlformats.org/officeDocument/2006/relationships/image" Target="../media/image3916.png"/><Relationship Id="rId3" Type="http://schemas.openxmlformats.org/officeDocument/2006/relationships/image" Target="../media/image3823.png"/><Relationship Id="rId214" Type="http://schemas.openxmlformats.org/officeDocument/2006/relationships/customXml" Target="../ink/ink6520.xml"/><Relationship Id="rId235" Type="http://schemas.openxmlformats.org/officeDocument/2006/relationships/image" Target="../media/image3939.png"/><Relationship Id="rId256" Type="http://schemas.openxmlformats.org/officeDocument/2006/relationships/customXml" Target="../ink/ink6541.xml"/><Relationship Id="rId277" Type="http://schemas.openxmlformats.org/officeDocument/2006/relationships/image" Target="../media/image3960.png"/><Relationship Id="rId298" Type="http://schemas.openxmlformats.org/officeDocument/2006/relationships/customXml" Target="../ink/ink6562.xml"/><Relationship Id="rId116" Type="http://schemas.openxmlformats.org/officeDocument/2006/relationships/customXml" Target="../ink/ink6471.xml"/><Relationship Id="rId137" Type="http://schemas.openxmlformats.org/officeDocument/2006/relationships/image" Target="../media/image3890.png"/><Relationship Id="rId158" Type="http://schemas.openxmlformats.org/officeDocument/2006/relationships/customXml" Target="../ink/ink6492.xml"/><Relationship Id="rId302" Type="http://schemas.openxmlformats.org/officeDocument/2006/relationships/customXml" Target="../ink/ink6564.xml"/><Relationship Id="rId323" Type="http://schemas.openxmlformats.org/officeDocument/2006/relationships/image" Target="../media/image3982.png"/><Relationship Id="rId20" Type="http://schemas.openxmlformats.org/officeDocument/2006/relationships/customXml" Target="../ink/ink6423.xml"/><Relationship Id="rId41" Type="http://schemas.openxmlformats.org/officeDocument/2006/relationships/image" Target="../media/image3842.png"/><Relationship Id="rId62" Type="http://schemas.openxmlformats.org/officeDocument/2006/relationships/customXml" Target="../ink/ink6444.xml"/><Relationship Id="rId83" Type="http://schemas.openxmlformats.org/officeDocument/2006/relationships/image" Target="../media/image3863.png"/><Relationship Id="rId179" Type="http://schemas.openxmlformats.org/officeDocument/2006/relationships/image" Target="../media/image3911.png"/><Relationship Id="rId190" Type="http://schemas.openxmlformats.org/officeDocument/2006/relationships/customXml" Target="../ink/ink6508.xml"/><Relationship Id="rId204" Type="http://schemas.openxmlformats.org/officeDocument/2006/relationships/customXml" Target="../ink/ink6515.xml"/><Relationship Id="rId225" Type="http://schemas.openxmlformats.org/officeDocument/2006/relationships/image" Target="../media/image3934.png"/><Relationship Id="rId246" Type="http://schemas.openxmlformats.org/officeDocument/2006/relationships/customXml" Target="../ink/ink6536.xml"/><Relationship Id="rId267" Type="http://schemas.openxmlformats.org/officeDocument/2006/relationships/image" Target="../media/image3955.png"/><Relationship Id="rId288" Type="http://schemas.openxmlformats.org/officeDocument/2006/relationships/customXml" Target="../ink/ink6557.xml"/><Relationship Id="rId106" Type="http://schemas.openxmlformats.org/officeDocument/2006/relationships/customXml" Target="../ink/ink6466.xml"/><Relationship Id="rId127" Type="http://schemas.openxmlformats.org/officeDocument/2006/relationships/image" Target="../media/image3885.png"/><Relationship Id="rId313" Type="http://schemas.openxmlformats.org/officeDocument/2006/relationships/image" Target="../media/image3977.png"/><Relationship Id="rId10" Type="http://schemas.openxmlformats.org/officeDocument/2006/relationships/customXml" Target="../ink/ink6418.xml"/><Relationship Id="rId31" Type="http://schemas.openxmlformats.org/officeDocument/2006/relationships/image" Target="../media/image3837.png"/><Relationship Id="rId52" Type="http://schemas.openxmlformats.org/officeDocument/2006/relationships/customXml" Target="../ink/ink6439.xml"/><Relationship Id="rId73" Type="http://schemas.openxmlformats.org/officeDocument/2006/relationships/image" Target="../media/image3858.png"/><Relationship Id="rId94" Type="http://schemas.openxmlformats.org/officeDocument/2006/relationships/customXml" Target="../ink/ink6460.xml"/><Relationship Id="rId148" Type="http://schemas.openxmlformats.org/officeDocument/2006/relationships/customXml" Target="../ink/ink6487.xml"/><Relationship Id="rId169" Type="http://schemas.openxmlformats.org/officeDocument/2006/relationships/image" Target="../media/image3906.png"/><Relationship Id="rId334" Type="http://schemas.openxmlformats.org/officeDocument/2006/relationships/customXml" Target="../ink/ink6580.xml"/><Relationship Id="rId4" Type="http://schemas.openxmlformats.org/officeDocument/2006/relationships/customXml" Target="../ink/ink6415.xml"/><Relationship Id="rId180" Type="http://schemas.openxmlformats.org/officeDocument/2006/relationships/customXml" Target="../ink/ink6503.xml"/><Relationship Id="rId215" Type="http://schemas.openxmlformats.org/officeDocument/2006/relationships/image" Target="../media/image3929.png"/><Relationship Id="rId236" Type="http://schemas.openxmlformats.org/officeDocument/2006/relationships/customXml" Target="../ink/ink6531.xml"/><Relationship Id="rId257" Type="http://schemas.openxmlformats.org/officeDocument/2006/relationships/image" Target="../media/image3950.png"/><Relationship Id="rId278" Type="http://schemas.openxmlformats.org/officeDocument/2006/relationships/customXml" Target="../ink/ink6552.xml"/><Relationship Id="rId303" Type="http://schemas.openxmlformats.org/officeDocument/2006/relationships/image" Target="../media/image3972.png"/><Relationship Id="rId42" Type="http://schemas.openxmlformats.org/officeDocument/2006/relationships/customXml" Target="../ink/ink6434.xml"/><Relationship Id="rId84" Type="http://schemas.openxmlformats.org/officeDocument/2006/relationships/customXml" Target="../ink/ink6455.xml"/><Relationship Id="rId138" Type="http://schemas.openxmlformats.org/officeDocument/2006/relationships/customXml" Target="../ink/ink6482.xml"/><Relationship Id="rId191" Type="http://schemas.openxmlformats.org/officeDocument/2006/relationships/image" Target="../media/image3917.png"/><Relationship Id="rId205" Type="http://schemas.openxmlformats.org/officeDocument/2006/relationships/image" Target="../media/image3924.png"/><Relationship Id="rId247" Type="http://schemas.openxmlformats.org/officeDocument/2006/relationships/image" Target="../media/image3945.png"/><Relationship Id="rId107" Type="http://schemas.openxmlformats.org/officeDocument/2006/relationships/image" Target="../media/image3875.png"/><Relationship Id="rId289" Type="http://schemas.openxmlformats.org/officeDocument/2006/relationships/image" Target="../media/image451.png"/><Relationship Id="rId11" Type="http://schemas.openxmlformats.org/officeDocument/2006/relationships/image" Target="../media/image3827.png"/><Relationship Id="rId53" Type="http://schemas.openxmlformats.org/officeDocument/2006/relationships/image" Target="../media/image3848.png"/><Relationship Id="rId149" Type="http://schemas.openxmlformats.org/officeDocument/2006/relationships/image" Target="../media/image3896.png"/><Relationship Id="rId314" Type="http://schemas.openxmlformats.org/officeDocument/2006/relationships/customXml" Target="../ink/ink6570.xml"/><Relationship Id="rId95" Type="http://schemas.openxmlformats.org/officeDocument/2006/relationships/image" Target="../media/image3869.png"/><Relationship Id="rId160" Type="http://schemas.openxmlformats.org/officeDocument/2006/relationships/customXml" Target="../ink/ink6493.xml"/><Relationship Id="rId216" Type="http://schemas.openxmlformats.org/officeDocument/2006/relationships/customXml" Target="../ink/ink6521.xml"/><Relationship Id="rId258" Type="http://schemas.openxmlformats.org/officeDocument/2006/relationships/customXml" Target="../ink/ink6542.xml"/><Relationship Id="rId22" Type="http://schemas.openxmlformats.org/officeDocument/2006/relationships/customXml" Target="../ink/ink6424.xml"/><Relationship Id="rId64" Type="http://schemas.openxmlformats.org/officeDocument/2006/relationships/customXml" Target="../ink/ink6445.xml"/><Relationship Id="rId118" Type="http://schemas.openxmlformats.org/officeDocument/2006/relationships/customXml" Target="../ink/ink6472.xml"/><Relationship Id="rId325" Type="http://schemas.openxmlformats.org/officeDocument/2006/relationships/image" Target="../media/image3983.png"/><Relationship Id="rId171" Type="http://schemas.openxmlformats.org/officeDocument/2006/relationships/image" Target="../media/image3907.png"/><Relationship Id="rId227" Type="http://schemas.openxmlformats.org/officeDocument/2006/relationships/image" Target="../media/image3935.png"/><Relationship Id="rId269" Type="http://schemas.openxmlformats.org/officeDocument/2006/relationships/image" Target="../media/image3956.png"/><Relationship Id="rId33" Type="http://schemas.openxmlformats.org/officeDocument/2006/relationships/image" Target="../media/image3838.png"/><Relationship Id="rId129" Type="http://schemas.openxmlformats.org/officeDocument/2006/relationships/image" Target="../media/image3886.png"/><Relationship Id="rId280" Type="http://schemas.openxmlformats.org/officeDocument/2006/relationships/customXml" Target="../ink/ink6553.xml"/><Relationship Id="rId336" Type="http://schemas.openxmlformats.org/officeDocument/2006/relationships/customXml" Target="../ink/ink6581.xml"/><Relationship Id="rId75" Type="http://schemas.openxmlformats.org/officeDocument/2006/relationships/image" Target="../media/image3859.png"/><Relationship Id="rId140" Type="http://schemas.openxmlformats.org/officeDocument/2006/relationships/customXml" Target="../ink/ink6483.xml"/><Relationship Id="rId182" Type="http://schemas.openxmlformats.org/officeDocument/2006/relationships/customXml" Target="../ink/ink6504.xml"/><Relationship Id="rId6" Type="http://schemas.openxmlformats.org/officeDocument/2006/relationships/customXml" Target="../ink/ink6416.xml"/><Relationship Id="rId238" Type="http://schemas.openxmlformats.org/officeDocument/2006/relationships/customXml" Target="../ink/ink6532.xml"/><Relationship Id="rId291" Type="http://schemas.openxmlformats.org/officeDocument/2006/relationships/image" Target="../media/image3966.png"/><Relationship Id="rId305" Type="http://schemas.openxmlformats.org/officeDocument/2006/relationships/image" Target="../media/image3973.png"/><Relationship Id="rId44" Type="http://schemas.openxmlformats.org/officeDocument/2006/relationships/customXml" Target="../ink/ink6435.xml"/><Relationship Id="rId86" Type="http://schemas.openxmlformats.org/officeDocument/2006/relationships/customXml" Target="../ink/ink6456.xml"/><Relationship Id="rId151" Type="http://schemas.openxmlformats.org/officeDocument/2006/relationships/image" Target="../media/image3897.png"/><Relationship Id="rId193" Type="http://schemas.openxmlformats.org/officeDocument/2006/relationships/image" Target="../media/image3918.png"/><Relationship Id="rId207" Type="http://schemas.openxmlformats.org/officeDocument/2006/relationships/image" Target="../media/image3925.png"/><Relationship Id="rId249" Type="http://schemas.openxmlformats.org/officeDocument/2006/relationships/image" Target="../media/image3946.png"/><Relationship Id="rId13" Type="http://schemas.openxmlformats.org/officeDocument/2006/relationships/image" Target="../media/image3828.png"/><Relationship Id="rId109" Type="http://schemas.openxmlformats.org/officeDocument/2006/relationships/image" Target="../media/image3876.png"/><Relationship Id="rId260" Type="http://schemas.openxmlformats.org/officeDocument/2006/relationships/customXml" Target="../ink/ink6543.xml"/><Relationship Id="rId316" Type="http://schemas.openxmlformats.org/officeDocument/2006/relationships/customXml" Target="../ink/ink6571.xml"/><Relationship Id="rId55" Type="http://schemas.openxmlformats.org/officeDocument/2006/relationships/image" Target="../media/image3849.png"/><Relationship Id="rId97" Type="http://schemas.openxmlformats.org/officeDocument/2006/relationships/image" Target="../media/image3870.png"/><Relationship Id="rId120" Type="http://schemas.openxmlformats.org/officeDocument/2006/relationships/customXml" Target="../ink/ink6473.xml"/><Relationship Id="rId162" Type="http://schemas.openxmlformats.org/officeDocument/2006/relationships/customXml" Target="../ink/ink6494.xml"/><Relationship Id="rId218" Type="http://schemas.openxmlformats.org/officeDocument/2006/relationships/customXml" Target="../ink/ink6522.xml"/><Relationship Id="rId271" Type="http://schemas.openxmlformats.org/officeDocument/2006/relationships/image" Target="../media/image3957.png"/><Relationship Id="rId24" Type="http://schemas.openxmlformats.org/officeDocument/2006/relationships/customXml" Target="../ink/ink6425.xml"/><Relationship Id="rId66" Type="http://schemas.openxmlformats.org/officeDocument/2006/relationships/customXml" Target="../ink/ink6446.xml"/><Relationship Id="rId131" Type="http://schemas.openxmlformats.org/officeDocument/2006/relationships/image" Target="../media/image3887.png"/><Relationship Id="rId327" Type="http://schemas.openxmlformats.org/officeDocument/2006/relationships/image" Target="../media/image3984.png"/></Relationships>
</file>

<file path=ppt/slides/_rels/slide77.xml.rels><?xml version="1.0" encoding="UTF-8" standalone="yes"?>
<Relationships xmlns="http://schemas.openxmlformats.org/package/2006/relationships"><Relationship Id="rId117" Type="http://schemas.openxmlformats.org/officeDocument/2006/relationships/image" Target="../media/image4046.png"/><Relationship Id="rId21" Type="http://schemas.openxmlformats.org/officeDocument/2006/relationships/image" Target="../media/image3999.png"/><Relationship Id="rId324" Type="http://schemas.openxmlformats.org/officeDocument/2006/relationships/customXml" Target="../ink/ink6743.xml"/><Relationship Id="rId531" Type="http://schemas.openxmlformats.org/officeDocument/2006/relationships/image" Target="../media/image4251.png"/><Relationship Id="rId170" Type="http://schemas.openxmlformats.org/officeDocument/2006/relationships/customXml" Target="../ink/ink6666.xml"/><Relationship Id="rId268" Type="http://schemas.openxmlformats.org/officeDocument/2006/relationships/customXml" Target="../ink/ink6715.xml"/><Relationship Id="rId475" Type="http://schemas.openxmlformats.org/officeDocument/2006/relationships/image" Target="../media/image4223.png"/><Relationship Id="rId32" Type="http://schemas.openxmlformats.org/officeDocument/2006/relationships/customXml" Target="../ink/ink6597.xml"/><Relationship Id="rId128" Type="http://schemas.openxmlformats.org/officeDocument/2006/relationships/customXml" Target="../ink/ink6645.xml"/><Relationship Id="rId335" Type="http://schemas.openxmlformats.org/officeDocument/2006/relationships/image" Target="../media/image4154.png"/><Relationship Id="rId542" Type="http://schemas.openxmlformats.org/officeDocument/2006/relationships/customXml" Target="../ink/ink6852.xml"/><Relationship Id="rId181" Type="http://schemas.openxmlformats.org/officeDocument/2006/relationships/image" Target="../media/image4078.png"/><Relationship Id="rId402" Type="http://schemas.openxmlformats.org/officeDocument/2006/relationships/customXml" Target="../ink/ink6782.xml"/><Relationship Id="rId279" Type="http://schemas.openxmlformats.org/officeDocument/2006/relationships/image" Target="../media/image1159.png"/><Relationship Id="rId486" Type="http://schemas.openxmlformats.org/officeDocument/2006/relationships/customXml" Target="../ink/ink6824.xml"/><Relationship Id="rId43" Type="http://schemas.openxmlformats.org/officeDocument/2006/relationships/image" Target="../media/image4010.png"/><Relationship Id="rId139" Type="http://schemas.openxmlformats.org/officeDocument/2006/relationships/image" Target="../media/image4057.png"/><Relationship Id="rId346" Type="http://schemas.openxmlformats.org/officeDocument/2006/relationships/customXml" Target="../ink/ink6754.xml"/><Relationship Id="rId553" Type="http://schemas.openxmlformats.org/officeDocument/2006/relationships/image" Target="../media/image4261.png"/><Relationship Id="rId192" Type="http://schemas.openxmlformats.org/officeDocument/2006/relationships/customXml" Target="../ink/ink6677.xml"/><Relationship Id="rId206" Type="http://schemas.openxmlformats.org/officeDocument/2006/relationships/customXml" Target="../ink/ink6684.xml"/><Relationship Id="rId413" Type="http://schemas.openxmlformats.org/officeDocument/2006/relationships/image" Target="../media/image4192.png"/><Relationship Id="rId497" Type="http://schemas.openxmlformats.org/officeDocument/2006/relationships/image" Target="../media/image4234.png"/><Relationship Id="rId357" Type="http://schemas.openxmlformats.org/officeDocument/2006/relationships/image" Target="../media/image4165.png"/><Relationship Id="rId54" Type="http://schemas.openxmlformats.org/officeDocument/2006/relationships/customXml" Target="../ink/ink6608.xml"/><Relationship Id="rId217" Type="http://schemas.openxmlformats.org/officeDocument/2006/relationships/image" Target="../media/image4096.png"/><Relationship Id="rId564" Type="http://schemas.openxmlformats.org/officeDocument/2006/relationships/customXml" Target="../ink/ink6863.xml"/><Relationship Id="rId424" Type="http://schemas.openxmlformats.org/officeDocument/2006/relationships/customXml" Target="../ink/ink6793.xml"/><Relationship Id="rId270" Type="http://schemas.openxmlformats.org/officeDocument/2006/relationships/customXml" Target="../ink/ink6716.xml"/><Relationship Id="rId65" Type="http://schemas.openxmlformats.org/officeDocument/2006/relationships/image" Target="../media/image4020.png"/><Relationship Id="rId130" Type="http://schemas.openxmlformats.org/officeDocument/2006/relationships/customXml" Target="../ink/ink6646.xml"/><Relationship Id="rId368" Type="http://schemas.openxmlformats.org/officeDocument/2006/relationships/customXml" Target="../ink/ink6765.xml"/><Relationship Id="rId575" Type="http://schemas.openxmlformats.org/officeDocument/2006/relationships/image" Target="../media/image4272.png"/><Relationship Id="rId228" Type="http://schemas.openxmlformats.org/officeDocument/2006/relationships/customXml" Target="../ink/ink6695.xml"/><Relationship Id="rId435" Type="http://schemas.openxmlformats.org/officeDocument/2006/relationships/image" Target="../media/image4203.png"/><Relationship Id="rId281" Type="http://schemas.openxmlformats.org/officeDocument/2006/relationships/image" Target="../media/image4127.png"/><Relationship Id="rId502" Type="http://schemas.openxmlformats.org/officeDocument/2006/relationships/customXml" Target="../ink/ink6832.xml"/><Relationship Id="rId76" Type="http://schemas.openxmlformats.org/officeDocument/2006/relationships/customXml" Target="../ink/ink6619.xml"/><Relationship Id="rId141" Type="http://schemas.openxmlformats.org/officeDocument/2006/relationships/image" Target="../media/image4058.png"/><Relationship Id="rId379" Type="http://schemas.openxmlformats.org/officeDocument/2006/relationships/image" Target="../media/image4175.png"/><Relationship Id="rId586" Type="http://schemas.openxmlformats.org/officeDocument/2006/relationships/customXml" Target="../ink/ink6874.xml"/><Relationship Id="rId7" Type="http://schemas.openxmlformats.org/officeDocument/2006/relationships/image" Target="../media/image3992.png"/><Relationship Id="rId239" Type="http://schemas.openxmlformats.org/officeDocument/2006/relationships/image" Target="../media/image4107.png"/><Relationship Id="rId446" Type="http://schemas.openxmlformats.org/officeDocument/2006/relationships/customXml" Target="../ink/ink6804.xml"/><Relationship Id="rId292" Type="http://schemas.openxmlformats.org/officeDocument/2006/relationships/customXml" Target="../ink/ink6727.xml"/><Relationship Id="rId306" Type="http://schemas.openxmlformats.org/officeDocument/2006/relationships/customXml" Target="../ink/ink6734.xml"/><Relationship Id="rId87" Type="http://schemas.openxmlformats.org/officeDocument/2006/relationships/image" Target="../media/image4031.png"/><Relationship Id="rId513" Type="http://schemas.openxmlformats.org/officeDocument/2006/relationships/image" Target="../media/image4242.png"/><Relationship Id="rId597" Type="http://schemas.openxmlformats.org/officeDocument/2006/relationships/image" Target="../media/image4283.png"/><Relationship Id="rId152" Type="http://schemas.openxmlformats.org/officeDocument/2006/relationships/customXml" Target="../ink/ink6657.xml"/><Relationship Id="rId457" Type="http://schemas.openxmlformats.org/officeDocument/2006/relationships/image" Target="../media/image4214.png"/><Relationship Id="rId261" Type="http://schemas.openxmlformats.org/officeDocument/2006/relationships/image" Target="../media/image4118.png"/><Relationship Id="rId499" Type="http://schemas.openxmlformats.org/officeDocument/2006/relationships/image" Target="../media/image4235.png"/><Relationship Id="rId14" Type="http://schemas.openxmlformats.org/officeDocument/2006/relationships/customXml" Target="../ink/ink6588.xml"/><Relationship Id="rId56" Type="http://schemas.openxmlformats.org/officeDocument/2006/relationships/customXml" Target="../ink/ink6609.xml"/><Relationship Id="rId317" Type="http://schemas.openxmlformats.org/officeDocument/2006/relationships/image" Target="../media/image4145.png"/><Relationship Id="rId359" Type="http://schemas.openxmlformats.org/officeDocument/2006/relationships/image" Target="../media/image4166.png"/><Relationship Id="rId524" Type="http://schemas.openxmlformats.org/officeDocument/2006/relationships/customXml" Target="../ink/ink6843.xml"/><Relationship Id="rId566" Type="http://schemas.openxmlformats.org/officeDocument/2006/relationships/customXml" Target="../ink/ink6864.xml"/><Relationship Id="rId98" Type="http://schemas.openxmlformats.org/officeDocument/2006/relationships/customXml" Target="../ink/ink6630.xml"/><Relationship Id="rId121" Type="http://schemas.openxmlformats.org/officeDocument/2006/relationships/image" Target="../media/image4048.png"/><Relationship Id="rId163" Type="http://schemas.openxmlformats.org/officeDocument/2006/relationships/image" Target="../media/image4069.png"/><Relationship Id="rId219" Type="http://schemas.openxmlformats.org/officeDocument/2006/relationships/image" Target="../media/image4097.png"/><Relationship Id="rId370" Type="http://schemas.openxmlformats.org/officeDocument/2006/relationships/customXml" Target="../ink/ink6766.xml"/><Relationship Id="rId426" Type="http://schemas.openxmlformats.org/officeDocument/2006/relationships/customXml" Target="../ink/ink6794.xml"/><Relationship Id="rId230" Type="http://schemas.openxmlformats.org/officeDocument/2006/relationships/customXml" Target="../ink/ink6696.xml"/><Relationship Id="rId468" Type="http://schemas.openxmlformats.org/officeDocument/2006/relationships/customXml" Target="../ink/ink6815.xml"/><Relationship Id="rId25" Type="http://schemas.openxmlformats.org/officeDocument/2006/relationships/image" Target="../media/image4001.png"/><Relationship Id="rId67" Type="http://schemas.openxmlformats.org/officeDocument/2006/relationships/image" Target="../media/image4021.png"/><Relationship Id="rId272" Type="http://schemas.openxmlformats.org/officeDocument/2006/relationships/customXml" Target="../ink/ink6717.xml"/><Relationship Id="rId328" Type="http://schemas.openxmlformats.org/officeDocument/2006/relationships/customXml" Target="../ink/ink6745.xml"/><Relationship Id="rId535" Type="http://schemas.openxmlformats.org/officeDocument/2006/relationships/image" Target="../media/image4253.png"/><Relationship Id="rId577" Type="http://schemas.openxmlformats.org/officeDocument/2006/relationships/image" Target="../media/image4273.png"/><Relationship Id="rId132" Type="http://schemas.openxmlformats.org/officeDocument/2006/relationships/customXml" Target="../ink/ink6647.xml"/><Relationship Id="rId174" Type="http://schemas.openxmlformats.org/officeDocument/2006/relationships/customXml" Target="../ink/ink6668.xml"/><Relationship Id="rId381" Type="http://schemas.openxmlformats.org/officeDocument/2006/relationships/image" Target="../media/image4176.png"/><Relationship Id="rId241" Type="http://schemas.openxmlformats.org/officeDocument/2006/relationships/image" Target="../media/image4108.png"/><Relationship Id="rId437" Type="http://schemas.openxmlformats.org/officeDocument/2006/relationships/image" Target="../media/image4204.png"/><Relationship Id="rId479" Type="http://schemas.openxmlformats.org/officeDocument/2006/relationships/image" Target="../media/image4225.png"/><Relationship Id="rId36" Type="http://schemas.openxmlformats.org/officeDocument/2006/relationships/customXml" Target="../ink/ink6599.xml"/><Relationship Id="rId283" Type="http://schemas.openxmlformats.org/officeDocument/2006/relationships/image" Target="../media/image4128.png"/><Relationship Id="rId339" Type="http://schemas.openxmlformats.org/officeDocument/2006/relationships/image" Target="../media/image4156.png"/><Relationship Id="rId490" Type="http://schemas.openxmlformats.org/officeDocument/2006/relationships/customXml" Target="../ink/ink6826.xml"/><Relationship Id="rId504" Type="http://schemas.openxmlformats.org/officeDocument/2006/relationships/customXml" Target="../ink/ink6833.xml"/><Relationship Id="rId546" Type="http://schemas.openxmlformats.org/officeDocument/2006/relationships/customXml" Target="../ink/ink6854.xml"/><Relationship Id="rId78" Type="http://schemas.openxmlformats.org/officeDocument/2006/relationships/customXml" Target="../ink/ink6620.xml"/><Relationship Id="rId101" Type="http://schemas.openxmlformats.org/officeDocument/2006/relationships/image" Target="../media/image4038.png"/><Relationship Id="rId143" Type="http://schemas.openxmlformats.org/officeDocument/2006/relationships/image" Target="../media/image4059.png"/><Relationship Id="rId185" Type="http://schemas.openxmlformats.org/officeDocument/2006/relationships/image" Target="../media/image4080.png"/><Relationship Id="rId350" Type="http://schemas.openxmlformats.org/officeDocument/2006/relationships/customXml" Target="../ink/ink6756.xml"/><Relationship Id="rId406" Type="http://schemas.openxmlformats.org/officeDocument/2006/relationships/customXml" Target="../ink/ink6784.xml"/><Relationship Id="rId588" Type="http://schemas.openxmlformats.org/officeDocument/2006/relationships/customXml" Target="../ink/ink6875.xml"/><Relationship Id="rId9" Type="http://schemas.openxmlformats.org/officeDocument/2006/relationships/image" Target="../media/image3993.png"/><Relationship Id="rId210" Type="http://schemas.openxmlformats.org/officeDocument/2006/relationships/customXml" Target="../ink/ink6686.xml"/><Relationship Id="rId392" Type="http://schemas.openxmlformats.org/officeDocument/2006/relationships/customXml" Target="../ink/ink6777.xml"/><Relationship Id="rId448" Type="http://schemas.openxmlformats.org/officeDocument/2006/relationships/customXml" Target="../ink/ink6805.xml"/><Relationship Id="rId252" Type="http://schemas.openxmlformats.org/officeDocument/2006/relationships/customXml" Target="../ink/ink6707.xml"/><Relationship Id="rId294" Type="http://schemas.openxmlformats.org/officeDocument/2006/relationships/customXml" Target="../ink/ink6728.xml"/><Relationship Id="rId308" Type="http://schemas.openxmlformats.org/officeDocument/2006/relationships/customXml" Target="../ink/ink6735.xml"/><Relationship Id="rId515" Type="http://schemas.openxmlformats.org/officeDocument/2006/relationships/image" Target="../media/image4243.png"/><Relationship Id="rId47" Type="http://schemas.openxmlformats.org/officeDocument/2006/relationships/image" Target="../media/image4012.png"/><Relationship Id="rId89" Type="http://schemas.openxmlformats.org/officeDocument/2006/relationships/image" Target="../media/image4032.png"/><Relationship Id="rId112" Type="http://schemas.openxmlformats.org/officeDocument/2006/relationships/customXml" Target="../ink/ink6637.xml"/><Relationship Id="rId154" Type="http://schemas.openxmlformats.org/officeDocument/2006/relationships/customXml" Target="../ink/ink6658.xml"/><Relationship Id="rId361" Type="http://schemas.openxmlformats.org/officeDocument/2006/relationships/image" Target="../media/image3655.png"/><Relationship Id="rId557" Type="http://schemas.openxmlformats.org/officeDocument/2006/relationships/image" Target="../media/image4263.png"/><Relationship Id="rId196" Type="http://schemas.openxmlformats.org/officeDocument/2006/relationships/customXml" Target="../ink/ink6679.xml"/><Relationship Id="rId417" Type="http://schemas.openxmlformats.org/officeDocument/2006/relationships/image" Target="../media/image4194.png"/><Relationship Id="rId459" Type="http://schemas.openxmlformats.org/officeDocument/2006/relationships/image" Target="../media/image4215.png"/><Relationship Id="rId16" Type="http://schemas.openxmlformats.org/officeDocument/2006/relationships/customXml" Target="../ink/ink6589.xml"/><Relationship Id="rId221" Type="http://schemas.openxmlformats.org/officeDocument/2006/relationships/image" Target="../media/image4098.png"/><Relationship Id="rId263" Type="http://schemas.openxmlformats.org/officeDocument/2006/relationships/image" Target="../media/image4119.png"/><Relationship Id="rId319" Type="http://schemas.openxmlformats.org/officeDocument/2006/relationships/image" Target="../media/image4146.png"/><Relationship Id="rId470" Type="http://schemas.openxmlformats.org/officeDocument/2006/relationships/customXml" Target="../ink/ink6816.xml"/><Relationship Id="rId526" Type="http://schemas.openxmlformats.org/officeDocument/2006/relationships/customXml" Target="../ink/ink6844.xml"/><Relationship Id="rId58" Type="http://schemas.openxmlformats.org/officeDocument/2006/relationships/customXml" Target="../ink/ink6610.xml"/><Relationship Id="rId123" Type="http://schemas.openxmlformats.org/officeDocument/2006/relationships/image" Target="../media/image4049.png"/><Relationship Id="rId330" Type="http://schemas.openxmlformats.org/officeDocument/2006/relationships/customXml" Target="../ink/ink6746.xml"/><Relationship Id="rId568" Type="http://schemas.openxmlformats.org/officeDocument/2006/relationships/customXml" Target="../ink/ink6865.xml"/><Relationship Id="rId165" Type="http://schemas.openxmlformats.org/officeDocument/2006/relationships/image" Target="../media/image4070.png"/><Relationship Id="rId372" Type="http://schemas.openxmlformats.org/officeDocument/2006/relationships/customXml" Target="../ink/ink6767.xml"/><Relationship Id="rId428" Type="http://schemas.openxmlformats.org/officeDocument/2006/relationships/customXml" Target="../ink/ink6795.xml"/><Relationship Id="rId232" Type="http://schemas.openxmlformats.org/officeDocument/2006/relationships/customXml" Target="../ink/ink6697.xml"/><Relationship Id="rId274" Type="http://schemas.openxmlformats.org/officeDocument/2006/relationships/customXml" Target="../ink/ink6718.xml"/><Relationship Id="rId481" Type="http://schemas.openxmlformats.org/officeDocument/2006/relationships/image" Target="../media/image4226.png"/><Relationship Id="rId27" Type="http://schemas.openxmlformats.org/officeDocument/2006/relationships/image" Target="../media/image4002.png"/><Relationship Id="rId69" Type="http://schemas.openxmlformats.org/officeDocument/2006/relationships/image" Target="../media/image4022.png"/><Relationship Id="rId134" Type="http://schemas.openxmlformats.org/officeDocument/2006/relationships/customXml" Target="../ink/ink6648.xml"/><Relationship Id="rId537" Type="http://schemas.openxmlformats.org/officeDocument/2006/relationships/image" Target="../media/image4254.png"/><Relationship Id="rId579" Type="http://schemas.openxmlformats.org/officeDocument/2006/relationships/image" Target="../media/image4274.png"/><Relationship Id="rId80" Type="http://schemas.openxmlformats.org/officeDocument/2006/relationships/customXml" Target="../ink/ink6621.xml"/><Relationship Id="rId176" Type="http://schemas.openxmlformats.org/officeDocument/2006/relationships/customXml" Target="../ink/ink6669.xml"/><Relationship Id="rId341" Type="http://schemas.openxmlformats.org/officeDocument/2006/relationships/image" Target="../media/image4157.png"/><Relationship Id="rId383" Type="http://schemas.openxmlformats.org/officeDocument/2006/relationships/image" Target="../media/image4177.png"/><Relationship Id="rId439" Type="http://schemas.openxmlformats.org/officeDocument/2006/relationships/image" Target="../media/image4205.png"/><Relationship Id="rId590" Type="http://schemas.openxmlformats.org/officeDocument/2006/relationships/customXml" Target="../ink/ink6876.xml"/><Relationship Id="rId201" Type="http://schemas.openxmlformats.org/officeDocument/2006/relationships/image" Target="../media/image4088.png"/><Relationship Id="rId243" Type="http://schemas.openxmlformats.org/officeDocument/2006/relationships/image" Target="../media/image4109.png"/><Relationship Id="rId285" Type="http://schemas.openxmlformats.org/officeDocument/2006/relationships/image" Target="../media/image4129.png"/><Relationship Id="rId450" Type="http://schemas.openxmlformats.org/officeDocument/2006/relationships/customXml" Target="../ink/ink6806.xml"/><Relationship Id="rId506" Type="http://schemas.openxmlformats.org/officeDocument/2006/relationships/customXml" Target="../ink/ink6834.xml"/><Relationship Id="rId38" Type="http://schemas.openxmlformats.org/officeDocument/2006/relationships/customXml" Target="../ink/ink6600.xml"/><Relationship Id="rId103" Type="http://schemas.openxmlformats.org/officeDocument/2006/relationships/image" Target="../media/image4039.png"/><Relationship Id="rId310" Type="http://schemas.openxmlformats.org/officeDocument/2006/relationships/customXml" Target="../ink/ink6736.xml"/><Relationship Id="rId492" Type="http://schemas.openxmlformats.org/officeDocument/2006/relationships/customXml" Target="../ink/ink6827.xml"/><Relationship Id="rId548" Type="http://schemas.openxmlformats.org/officeDocument/2006/relationships/customXml" Target="../ink/ink6855.xml"/><Relationship Id="rId91" Type="http://schemas.openxmlformats.org/officeDocument/2006/relationships/image" Target="../media/image4033.png"/><Relationship Id="rId145" Type="http://schemas.openxmlformats.org/officeDocument/2006/relationships/image" Target="../media/image4060.png"/><Relationship Id="rId187" Type="http://schemas.openxmlformats.org/officeDocument/2006/relationships/image" Target="../media/image4081.png"/><Relationship Id="rId352" Type="http://schemas.openxmlformats.org/officeDocument/2006/relationships/customXml" Target="../ink/ink6757.xml"/><Relationship Id="rId394" Type="http://schemas.openxmlformats.org/officeDocument/2006/relationships/customXml" Target="../ink/ink6778.xml"/><Relationship Id="rId408" Type="http://schemas.openxmlformats.org/officeDocument/2006/relationships/customXml" Target="../ink/ink6785.xml"/><Relationship Id="rId212" Type="http://schemas.openxmlformats.org/officeDocument/2006/relationships/customXml" Target="../ink/ink6687.xml"/><Relationship Id="rId254" Type="http://schemas.openxmlformats.org/officeDocument/2006/relationships/customXml" Target="../ink/ink6708.xml"/><Relationship Id="rId49" Type="http://schemas.openxmlformats.org/officeDocument/2006/relationships/image" Target="../media/image4013.png"/><Relationship Id="rId114" Type="http://schemas.openxmlformats.org/officeDocument/2006/relationships/customXml" Target="../ink/ink6638.xml"/><Relationship Id="rId296" Type="http://schemas.openxmlformats.org/officeDocument/2006/relationships/customXml" Target="../ink/ink6729.xml"/><Relationship Id="rId461" Type="http://schemas.openxmlformats.org/officeDocument/2006/relationships/image" Target="../media/image4216.png"/><Relationship Id="rId517" Type="http://schemas.openxmlformats.org/officeDocument/2006/relationships/image" Target="../media/image4244.png"/><Relationship Id="rId559" Type="http://schemas.openxmlformats.org/officeDocument/2006/relationships/image" Target="../media/image4264.png"/><Relationship Id="rId60" Type="http://schemas.openxmlformats.org/officeDocument/2006/relationships/customXml" Target="../ink/ink6611.xml"/><Relationship Id="rId156" Type="http://schemas.openxmlformats.org/officeDocument/2006/relationships/customXml" Target="../ink/ink6659.xml"/><Relationship Id="rId198" Type="http://schemas.openxmlformats.org/officeDocument/2006/relationships/customXml" Target="../ink/ink6680.xml"/><Relationship Id="rId321" Type="http://schemas.openxmlformats.org/officeDocument/2006/relationships/image" Target="../media/image4147.png"/><Relationship Id="rId363" Type="http://schemas.openxmlformats.org/officeDocument/2006/relationships/image" Target="../media/image4167.png"/><Relationship Id="rId419" Type="http://schemas.openxmlformats.org/officeDocument/2006/relationships/image" Target="../media/image4195.png"/><Relationship Id="rId570" Type="http://schemas.openxmlformats.org/officeDocument/2006/relationships/customXml" Target="../ink/ink6866.xml"/><Relationship Id="rId223" Type="http://schemas.openxmlformats.org/officeDocument/2006/relationships/image" Target="../media/image4099.png"/><Relationship Id="rId430" Type="http://schemas.openxmlformats.org/officeDocument/2006/relationships/customXml" Target="../ink/ink6796.xml"/><Relationship Id="rId18" Type="http://schemas.openxmlformats.org/officeDocument/2006/relationships/customXml" Target="../ink/ink6590.xml"/><Relationship Id="rId265" Type="http://schemas.openxmlformats.org/officeDocument/2006/relationships/image" Target="../media/image4120.png"/><Relationship Id="rId472" Type="http://schemas.openxmlformats.org/officeDocument/2006/relationships/customXml" Target="../ink/ink6817.xml"/><Relationship Id="rId528" Type="http://schemas.openxmlformats.org/officeDocument/2006/relationships/customXml" Target="../ink/ink6845.xml"/><Relationship Id="rId125" Type="http://schemas.openxmlformats.org/officeDocument/2006/relationships/image" Target="../media/image4050.png"/><Relationship Id="rId167" Type="http://schemas.openxmlformats.org/officeDocument/2006/relationships/image" Target="../media/image4071.png"/><Relationship Id="rId332" Type="http://schemas.openxmlformats.org/officeDocument/2006/relationships/customXml" Target="../ink/ink6747.xml"/><Relationship Id="rId374" Type="http://schemas.openxmlformats.org/officeDocument/2006/relationships/customXml" Target="../ink/ink6768.xml"/><Relationship Id="rId581" Type="http://schemas.openxmlformats.org/officeDocument/2006/relationships/image" Target="../media/image4275.png"/><Relationship Id="rId71" Type="http://schemas.openxmlformats.org/officeDocument/2006/relationships/image" Target="../media/image4023.png"/><Relationship Id="rId234" Type="http://schemas.openxmlformats.org/officeDocument/2006/relationships/customXml" Target="../ink/ink6698.xml"/><Relationship Id="rId2" Type="http://schemas.openxmlformats.org/officeDocument/2006/relationships/customXml" Target="../ink/ink6582.xml"/><Relationship Id="rId29" Type="http://schemas.openxmlformats.org/officeDocument/2006/relationships/image" Target="../media/image4003.png"/><Relationship Id="rId276" Type="http://schemas.openxmlformats.org/officeDocument/2006/relationships/customXml" Target="../ink/ink6719.xml"/><Relationship Id="rId441" Type="http://schemas.openxmlformats.org/officeDocument/2006/relationships/image" Target="../media/image4206.png"/><Relationship Id="rId483" Type="http://schemas.openxmlformats.org/officeDocument/2006/relationships/image" Target="../media/image4227.png"/><Relationship Id="rId539" Type="http://schemas.openxmlformats.org/officeDocument/2006/relationships/image" Target="../media/image4255.png"/><Relationship Id="rId40" Type="http://schemas.openxmlformats.org/officeDocument/2006/relationships/customXml" Target="../ink/ink6601.xml"/><Relationship Id="rId136" Type="http://schemas.openxmlformats.org/officeDocument/2006/relationships/customXml" Target="../ink/ink6649.xml"/><Relationship Id="rId178" Type="http://schemas.openxmlformats.org/officeDocument/2006/relationships/customXml" Target="../ink/ink6670.xml"/><Relationship Id="rId301" Type="http://schemas.openxmlformats.org/officeDocument/2006/relationships/image" Target="../media/image4137.png"/><Relationship Id="rId343" Type="http://schemas.openxmlformats.org/officeDocument/2006/relationships/image" Target="../media/image4158.png"/><Relationship Id="rId550" Type="http://schemas.openxmlformats.org/officeDocument/2006/relationships/customXml" Target="../ink/ink6856.xml"/><Relationship Id="rId82" Type="http://schemas.openxmlformats.org/officeDocument/2006/relationships/customXml" Target="../ink/ink6622.xml"/><Relationship Id="rId203" Type="http://schemas.openxmlformats.org/officeDocument/2006/relationships/image" Target="../media/image4089.png"/><Relationship Id="rId385" Type="http://schemas.openxmlformats.org/officeDocument/2006/relationships/image" Target="../media/image4178.png"/><Relationship Id="rId592" Type="http://schemas.openxmlformats.org/officeDocument/2006/relationships/customXml" Target="../ink/ink6877.xml"/><Relationship Id="rId245" Type="http://schemas.openxmlformats.org/officeDocument/2006/relationships/image" Target="../media/image4110.png"/><Relationship Id="rId287" Type="http://schemas.openxmlformats.org/officeDocument/2006/relationships/image" Target="../media/image4130.png"/><Relationship Id="rId410" Type="http://schemas.openxmlformats.org/officeDocument/2006/relationships/customXml" Target="../ink/ink6786.xml"/><Relationship Id="rId452" Type="http://schemas.openxmlformats.org/officeDocument/2006/relationships/customXml" Target="../ink/ink6807.xml"/><Relationship Id="rId494" Type="http://schemas.openxmlformats.org/officeDocument/2006/relationships/customXml" Target="../ink/ink6828.xml"/><Relationship Id="rId508" Type="http://schemas.openxmlformats.org/officeDocument/2006/relationships/customXml" Target="../ink/ink6835.xml"/><Relationship Id="rId105" Type="http://schemas.openxmlformats.org/officeDocument/2006/relationships/image" Target="../media/image4040.png"/><Relationship Id="rId147" Type="http://schemas.openxmlformats.org/officeDocument/2006/relationships/image" Target="../media/image4061.png"/><Relationship Id="rId312" Type="http://schemas.openxmlformats.org/officeDocument/2006/relationships/customXml" Target="../ink/ink6737.xml"/><Relationship Id="rId354" Type="http://schemas.openxmlformats.org/officeDocument/2006/relationships/customXml" Target="../ink/ink6758.xml"/><Relationship Id="rId51" Type="http://schemas.openxmlformats.org/officeDocument/2006/relationships/image" Target="../media/image4014.png"/><Relationship Id="rId93" Type="http://schemas.openxmlformats.org/officeDocument/2006/relationships/image" Target="../media/image4034.png"/><Relationship Id="rId189" Type="http://schemas.openxmlformats.org/officeDocument/2006/relationships/image" Target="../media/image4082.png"/><Relationship Id="rId396" Type="http://schemas.openxmlformats.org/officeDocument/2006/relationships/customXml" Target="../ink/ink6779.xml"/><Relationship Id="rId561" Type="http://schemas.openxmlformats.org/officeDocument/2006/relationships/image" Target="../media/image4265.png"/><Relationship Id="rId214" Type="http://schemas.openxmlformats.org/officeDocument/2006/relationships/customXml" Target="../ink/ink6688.xml"/><Relationship Id="rId256" Type="http://schemas.openxmlformats.org/officeDocument/2006/relationships/customXml" Target="../ink/ink6709.xml"/><Relationship Id="rId298" Type="http://schemas.openxmlformats.org/officeDocument/2006/relationships/customXml" Target="../ink/ink6730.xml"/><Relationship Id="rId421" Type="http://schemas.openxmlformats.org/officeDocument/2006/relationships/image" Target="../media/image4196.png"/><Relationship Id="rId463" Type="http://schemas.openxmlformats.org/officeDocument/2006/relationships/image" Target="../media/image4217.png"/><Relationship Id="rId519" Type="http://schemas.openxmlformats.org/officeDocument/2006/relationships/image" Target="../media/image4245.png"/><Relationship Id="rId116" Type="http://schemas.openxmlformats.org/officeDocument/2006/relationships/customXml" Target="../ink/ink6639.xml"/><Relationship Id="rId158" Type="http://schemas.openxmlformats.org/officeDocument/2006/relationships/customXml" Target="../ink/ink6660.xml"/><Relationship Id="rId323" Type="http://schemas.openxmlformats.org/officeDocument/2006/relationships/image" Target="../media/image4148.png"/><Relationship Id="rId530" Type="http://schemas.openxmlformats.org/officeDocument/2006/relationships/customXml" Target="../ink/ink6846.xml"/><Relationship Id="rId20" Type="http://schemas.openxmlformats.org/officeDocument/2006/relationships/customXml" Target="../ink/ink6591.xml"/><Relationship Id="rId62" Type="http://schemas.openxmlformats.org/officeDocument/2006/relationships/customXml" Target="../ink/ink6612.xml"/><Relationship Id="rId365" Type="http://schemas.openxmlformats.org/officeDocument/2006/relationships/image" Target="../media/image4168.png"/><Relationship Id="rId572" Type="http://schemas.openxmlformats.org/officeDocument/2006/relationships/customXml" Target="../ink/ink6867.xml"/><Relationship Id="rId225" Type="http://schemas.openxmlformats.org/officeDocument/2006/relationships/image" Target="../media/image4100.png"/><Relationship Id="rId267" Type="http://schemas.openxmlformats.org/officeDocument/2006/relationships/image" Target="../media/image4121.png"/><Relationship Id="rId432" Type="http://schemas.openxmlformats.org/officeDocument/2006/relationships/customXml" Target="../ink/ink6797.xml"/><Relationship Id="rId474" Type="http://schemas.openxmlformats.org/officeDocument/2006/relationships/customXml" Target="../ink/ink6818.xml"/><Relationship Id="rId127" Type="http://schemas.openxmlformats.org/officeDocument/2006/relationships/image" Target="../media/image4051.png"/><Relationship Id="rId31" Type="http://schemas.openxmlformats.org/officeDocument/2006/relationships/image" Target="../media/image4004.png"/><Relationship Id="rId73" Type="http://schemas.openxmlformats.org/officeDocument/2006/relationships/image" Target="../media/image4024.png"/><Relationship Id="rId169" Type="http://schemas.openxmlformats.org/officeDocument/2006/relationships/image" Target="../media/image4072.png"/><Relationship Id="rId334" Type="http://schemas.openxmlformats.org/officeDocument/2006/relationships/customXml" Target="../ink/ink6748.xml"/><Relationship Id="rId376" Type="http://schemas.openxmlformats.org/officeDocument/2006/relationships/customXml" Target="../ink/ink6769.xml"/><Relationship Id="rId541" Type="http://schemas.openxmlformats.org/officeDocument/2006/relationships/image" Target="../media/image4256.png"/><Relationship Id="rId583" Type="http://schemas.openxmlformats.org/officeDocument/2006/relationships/image" Target="../media/image4276.png"/><Relationship Id="rId4" Type="http://schemas.openxmlformats.org/officeDocument/2006/relationships/customXml" Target="../ink/ink6583.xml"/><Relationship Id="rId180" Type="http://schemas.openxmlformats.org/officeDocument/2006/relationships/customXml" Target="../ink/ink6671.xml"/><Relationship Id="rId236" Type="http://schemas.openxmlformats.org/officeDocument/2006/relationships/customXml" Target="../ink/ink6699.xml"/><Relationship Id="rId278" Type="http://schemas.openxmlformats.org/officeDocument/2006/relationships/customXml" Target="../ink/ink6720.xml"/><Relationship Id="rId401" Type="http://schemas.openxmlformats.org/officeDocument/2006/relationships/image" Target="../media/image4186.png"/><Relationship Id="rId443" Type="http://schemas.openxmlformats.org/officeDocument/2006/relationships/image" Target="../media/image4207.png"/><Relationship Id="rId303" Type="http://schemas.openxmlformats.org/officeDocument/2006/relationships/image" Target="../media/image4138.png"/><Relationship Id="rId485" Type="http://schemas.openxmlformats.org/officeDocument/2006/relationships/image" Target="../media/image4228.png"/><Relationship Id="rId42" Type="http://schemas.openxmlformats.org/officeDocument/2006/relationships/customXml" Target="../ink/ink6602.xml"/><Relationship Id="rId84" Type="http://schemas.openxmlformats.org/officeDocument/2006/relationships/customXml" Target="../ink/ink6623.xml"/><Relationship Id="rId138" Type="http://schemas.openxmlformats.org/officeDocument/2006/relationships/customXml" Target="../ink/ink6650.xml"/><Relationship Id="rId345" Type="http://schemas.openxmlformats.org/officeDocument/2006/relationships/image" Target="../media/image4159.png"/><Relationship Id="rId387" Type="http://schemas.openxmlformats.org/officeDocument/2006/relationships/image" Target="../media/image4179.png"/><Relationship Id="rId510" Type="http://schemas.openxmlformats.org/officeDocument/2006/relationships/customXml" Target="../ink/ink6836.xml"/><Relationship Id="rId552" Type="http://schemas.openxmlformats.org/officeDocument/2006/relationships/customXml" Target="../ink/ink6857.xml"/><Relationship Id="rId594" Type="http://schemas.openxmlformats.org/officeDocument/2006/relationships/customXml" Target="../ink/ink6878.xml"/><Relationship Id="rId191" Type="http://schemas.openxmlformats.org/officeDocument/2006/relationships/image" Target="../media/image4083.png"/><Relationship Id="rId205" Type="http://schemas.openxmlformats.org/officeDocument/2006/relationships/image" Target="../media/image4090.png"/><Relationship Id="rId247" Type="http://schemas.openxmlformats.org/officeDocument/2006/relationships/image" Target="../media/image4111.png"/><Relationship Id="rId412" Type="http://schemas.openxmlformats.org/officeDocument/2006/relationships/customXml" Target="../ink/ink6787.xml"/><Relationship Id="rId107" Type="http://schemas.openxmlformats.org/officeDocument/2006/relationships/image" Target="../media/image4041.png"/><Relationship Id="rId289" Type="http://schemas.openxmlformats.org/officeDocument/2006/relationships/image" Target="../media/image4131.png"/><Relationship Id="rId454" Type="http://schemas.openxmlformats.org/officeDocument/2006/relationships/customXml" Target="../ink/ink6808.xml"/><Relationship Id="rId496" Type="http://schemas.openxmlformats.org/officeDocument/2006/relationships/customXml" Target="../ink/ink6829.xml"/><Relationship Id="rId11" Type="http://schemas.openxmlformats.org/officeDocument/2006/relationships/image" Target="../media/image3994.png"/><Relationship Id="rId53" Type="http://schemas.openxmlformats.org/officeDocument/2006/relationships/image" Target="../media/image2086.png"/><Relationship Id="rId149" Type="http://schemas.openxmlformats.org/officeDocument/2006/relationships/image" Target="../media/image4062.png"/><Relationship Id="rId314" Type="http://schemas.openxmlformats.org/officeDocument/2006/relationships/customXml" Target="../ink/ink6738.xml"/><Relationship Id="rId356" Type="http://schemas.openxmlformats.org/officeDocument/2006/relationships/customXml" Target="../ink/ink6759.xml"/><Relationship Id="rId398" Type="http://schemas.openxmlformats.org/officeDocument/2006/relationships/customXml" Target="../ink/ink6780.xml"/><Relationship Id="rId521" Type="http://schemas.openxmlformats.org/officeDocument/2006/relationships/image" Target="../media/image4246.png"/><Relationship Id="rId563" Type="http://schemas.openxmlformats.org/officeDocument/2006/relationships/image" Target="../media/image4266.png"/><Relationship Id="rId95" Type="http://schemas.openxmlformats.org/officeDocument/2006/relationships/image" Target="../media/image4035.png"/><Relationship Id="rId160" Type="http://schemas.openxmlformats.org/officeDocument/2006/relationships/customXml" Target="../ink/ink6661.xml"/><Relationship Id="rId216" Type="http://schemas.openxmlformats.org/officeDocument/2006/relationships/customXml" Target="../ink/ink6689.xml"/><Relationship Id="rId423" Type="http://schemas.openxmlformats.org/officeDocument/2006/relationships/image" Target="../media/image4197.png"/><Relationship Id="rId258" Type="http://schemas.openxmlformats.org/officeDocument/2006/relationships/customXml" Target="../ink/ink6710.xml"/><Relationship Id="rId465" Type="http://schemas.openxmlformats.org/officeDocument/2006/relationships/image" Target="../media/image4218.png"/><Relationship Id="rId22" Type="http://schemas.openxmlformats.org/officeDocument/2006/relationships/customXml" Target="../ink/ink6592.xml"/><Relationship Id="rId64" Type="http://schemas.openxmlformats.org/officeDocument/2006/relationships/customXml" Target="../ink/ink6613.xml"/><Relationship Id="rId118" Type="http://schemas.openxmlformats.org/officeDocument/2006/relationships/customXml" Target="../ink/ink6640.xml"/><Relationship Id="rId325" Type="http://schemas.openxmlformats.org/officeDocument/2006/relationships/image" Target="../media/image4149.png"/><Relationship Id="rId367" Type="http://schemas.openxmlformats.org/officeDocument/2006/relationships/image" Target="../media/image4169.png"/><Relationship Id="rId532" Type="http://schemas.openxmlformats.org/officeDocument/2006/relationships/customXml" Target="../ink/ink6847.xml"/><Relationship Id="rId574" Type="http://schemas.openxmlformats.org/officeDocument/2006/relationships/customXml" Target="../ink/ink6868.xml"/><Relationship Id="rId171" Type="http://schemas.openxmlformats.org/officeDocument/2006/relationships/image" Target="../media/image4073.png"/><Relationship Id="rId227" Type="http://schemas.openxmlformats.org/officeDocument/2006/relationships/image" Target="../media/image4101.png"/><Relationship Id="rId269" Type="http://schemas.openxmlformats.org/officeDocument/2006/relationships/image" Target="../media/image4122.png"/><Relationship Id="rId434" Type="http://schemas.openxmlformats.org/officeDocument/2006/relationships/customXml" Target="../ink/ink6798.xml"/><Relationship Id="rId476" Type="http://schemas.openxmlformats.org/officeDocument/2006/relationships/customXml" Target="../ink/ink6819.xml"/><Relationship Id="rId33" Type="http://schemas.openxmlformats.org/officeDocument/2006/relationships/image" Target="../media/image4005.png"/><Relationship Id="rId129" Type="http://schemas.openxmlformats.org/officeDocument/2006/relationships/image" Target="../media/image4052.png"/><Relationship Id="rId280" Type="http://schemas.openxmlformats.org/officeDocument/2006/relationships/customXml" Target="../ink/ink6721.xml"/><Relationship Id="rId336" Type="http://schemas.openxmlformats.org/officeDocument/2006/relationships/customXml" Target="../ink/ink6749.xml"/><Relationship Id="rId501" Type="http://schemas.openxmlformats.org/officeDocument/2006/relationships/image" Target="../media/image4236.png"/><Relationship Id="rId543" Type="http://schemas.openxmlformats.org/officeDocument/2006/relationships/image" Target="../media/image4257.png"/><Relationship Id="rId75" Type="http://schemas.openxmlformats.org/officeDocument/2006/relationships/image" Target="../media/image4025.png"/><Relationship Id="rId140" Type="http://schemas.openxmlformats.org/officeDocument/2006/relationships/customXml" Target="../ink/ink6651.xml"/><Relationship Id="rId182" Type="http://schemas.openxmlformats.org/officeDocument/2006/relationships/customXml" Target="../ink/ink6672.xml"/><Relationship Id="rId378" Type="http://schemas.openxmlformats.org/officeDocument/2006/relationships/customXml" Target="../ink/ink6770.xml"/><Relationship Id="rId403" Type="http://schemas.openxmlformats.org/officeDocument/2006/relationships/image" Target="../media/image4187.png"/><Relationship Id="rId585" Type="http://schemas.openxmlformats.org/officeDocument/2006/relationships/image" Target="../media/image4277.png"/><Relationship Id="rId6" Type="http://schemas.openxmlformats.org/officeDocument/2006/relationships/customXml" Target="../ink/ink6584.xml"/><Relationship Id="rId238" Type="http://schemas.openxmlformats.org/officeDocument/2006/relationships/customXml" Target="../ink/ink6700.xml"/><Relationship Id="rId445" Type="http://schemas.openxmlformats.org/officeDocument/2006/relationships/image" Target="../media/image4208.png"/><Relationship Id="rId487" Type="http://schemas.openxmlformats.org/officeDocument/2006/relationships/image" Target="../media/image4229.png"/><Relationship Id="rId291" Type="http://schemas.openxmlformats.org/officeDocument/2006/relationships/image" Target="../media/image4132.png"/><Relationship Id="rId305" Type="http://schemas.openxmlformats.org/officeDocument/2006/relationships/image" Target="../media/image4139.png"/><Relationship Id="rId347" Type="http://schemas.openxmlformats.org/officeDocument/2006/relationships/image" Target="../media/image4160.png"/><Relationship Id="rId512" Type="http://schemas.openxmlformats.org/officeDocument/2006/relationships/customXml" Target="../ink/ink6837.xml"/><Relationship Id="rId44" Type="http://schemas.openxmlformats.org/officeDocument/2006/relationships/customXml" Target="../ink/ink6603.xml"/><Relationship Id="rId86" Type="http://schemas.openxmlformats.org/officeDocument/2006/relationships/customXml" Target="../ink/ink6624.xml"/><Relationship Id="rId151" Type="http://schemas.openxmlformats.org/officeDocument/2006/relationships/image" Target="../media/image4063.png"/><Relationship Id="rId389" Type="http://schemas.openxmlformats.org/officeDocument/2006/relationships/image" Target="../media/image4180.png"/><Relationship Id="rId554" Type="http://schemas.openxmlformats.org/officeDocument/2006/relationships/customXml" Target="../ink/ink6858.xml"/><Relationship Id="rId596" Type="http://schemas.openxmlformats.org/officeDocument/2006/relationships/customXml" Target="../ink/ink6879.xml"/><Relationship Id="rId193" Type="http://schemas.openxmlformats.org/officeDocument/2006/relationships/image" Target="../media/image4084.png"/><Relationship Id="rId207" Type="http://schemas.openxmlformats.org/officeDocument/2006/relationships/image" Target="../media/image4091.png"/><Relationship Id="rId249" Type="http://schemas.openxmlformats.org/officeDocument/2006/relationships/image" Target="../media/image4112.png"/><Relationship Id="rId414" Type="http://schemas.openxmlformats.org/officeDocument/2006/relationships/customXml" Target="../ink/ink6788.xml"/><Relationship Id="rId456" Type="http://schemas.openxmlformats.org/officeDocument/2006/relationships/customXml" Target="../ink/ink6809.xml"/><Relationship Id="rId498" Type="http://schemas.openxmlformats.org/officeDocument/2006/relationships/customXml" Target="../ink/ink6830.xml"/><Relationship Id="rId13" Type="http://schemas.openxmlformats.org/officeDocument/2006/relationships/image" Target="../media/image3995.png"/><Relationship Id="rId109" Type="http://schemas.openxmlformats.org/officeDocument/2006/relationships/image" Target="../media/image4042.png"/><Relationship Id="rId260" Type="http://schemas.openxmlformats.org/officeDocument/2006/relationships/customXml" Target="../ink/ink6711.xml"/><Relationship Id="rId316" Type="http://schemas.openxmlformats.org/officeDocument/2006/relationships/customXml" Target="../ink/ink6739.xml"/><Relationship Id="rId523" Type="http://schemas.openxmlformats.org/officeDocument/2006/relationships/image" Target="../media/image4247.png"/><Relationship Id="rId55" Type="http://schemas.openxmlformats.org/officeDocument/2006/relationships/image" Target="../media/image4015.png"/><Relationship Id="rId97" Type="http://schemas.openxmlformats.org/officeDocument/2006/relationships/image" Target="../media/image4036.png"/><Relationship Id="rId120" Type="http://schemas.openxmlformats.org/officeDocument/2006/relationships/customXml" Target="../ink/ink6641.xml"/><Relationship Id="rId358" Type="http://schemas.openxmlformats.org/officeDocument/2006/relationships/customXml" Target="../ink/ink6760.xml"/><Relationship Id="rId565" Type="http://schemas.openxmlformats.org/officeDocument/2006/relationships/image" Target="../media/image4267.png"/><Relationship Id="rId162" Type="http://schemas.openxmlformats.org/officeDocument/2006/relationships/customXml" Target="../ink/ink6662.xml"/><Relationship Id="rId218" Type="http://schemas.openxmlformats.org/officeDocument/2006/relationships/customXml" Target="../ink/ink6690.xml"/><Relationship Id="rId425" Type="http://schemas.openxmlformats.org/officeDocument/2006/relationships/image" Target="../media/image4198.png"/><Relationship Id="rId467" Type="http://schemas.openxmlformats.org/officeDocument/2006/relationships/image" Target="../media/image4219.png"/><Relationship Id="rId271" Type="http://schemas.openxmlformats.org/officeDocument/2006/relationships/image" Target="../media/image4123.png"/><Relationship Id="rId24" Type="http://schemas.openxmlformats.org/officeDocument/2006/relationships/customXml" Target="../ink/ink6593.xml"/><Relationship Id="rId66" Type="http://schemas.openxmlformats.org/officeDocument/2006/relationships/customXml" Target="../ink/ink6614.xml"/><Relationship Id="rId131" Type="http://schemas.openxmlformats.org/officeDocument/2006/relationships/image" Target="../media/image4053.png"/><Relationship Id="rId327" Type="http://schemas.openxmlformats.org/officeDocument/2006/relationships/image" Target="../media/image4150.png"/><Relationship Id="rId369" Type="http://schemas.openxmlformats.org/officeDocument/2006/relationships/image" Target="../media/image4170.png"/><Relationship Id="rId534" Type="http://schemas.openxmlformats.org/officeDocument/2006/relationships/customXml" Target="../ink/ink6848.xml"/><Relationship Id="rId576" Type="http://schemas.openxmlformats.org/officeDocument/2006/relationships/customXml" Target="../ink/ink6869.xml"/><Relationship Id="rId173" Type="http://schemas.openxmlformats.org/officeDocument/2006/relationships/image" Target="../media/image4074.png"/><Relationship Id="rId229" Type="http://schemas.openxmlformats.org/officeDocument/2006/relationships/image" Target="../media/image4102.png"/><Relationship Id="rId380" Type="http://schemas.openxmlformats.org/officeDocument/2006/relationships/customXml" Target="../ink/ink6771.xml"/><Relationship Id="rId436" Type="http://schemas.openxmlformats.org/officeDocument/2006/relationships/customXml" Target="../ink/ink6799.xml"/><Relationship Id="rId240" Type="http://schemas.openxmlformats.org/officeDocument/2006/relationships/customXml" Target="../ink/ink6701.xml"/><Relationship Id="rId478" Type="http://schemas.openxmlformats.org/officeDocument/2006/relationships/customXml" Target="../ink/ink6820.xml"/><Relationship Id="rId35" Type="http://schemas.openxmlformats.org/officeDocument/2006/relationships/image" Target="../media/image4006.png"/><Relationship Id="rId77" Type="http://schemas.openxmlformats.org/officeDocument/2006/relationships/image" Target="../media/image4026.png"/><Relationship Id="rId100" Type="http://schemas.openxmlformats.org/officeDocument/2006/relationships/customXml" Target="../ink/ink6631.xml"/><Relationship Id="rId282" Type="http://schemas.openxmlformats.org/officeDocument/2006/relationships/customXml" Target="../ink/ink6722.xml"/><Relationship Id="rId338" Type="http://schemas.openxmlformats.org/officeDocument/2006/relationships/customXml" Target="../ink/ink6750.xml"/><Relationship Id="rId503" Type="http://schemas.openxmlformats.org/officeDocument/2006/relationships/image" Target="../media/image4237.png"/><Relationship Id="rId545" Type="http://schemas.openxmlformats.org/officeDocument/2006/relationships/image" Target="../media/image4258.png"/><Relationship Id="rId587" Type="http://schemas.openxmlformats.org/officeDocument/2006/relationships/image" Target="../media/image4278.png"/><Relationship Id="rId8" Type="http://schemas.openxmlformats.org/officeDocument/2006/relationships/customXml" Target="../ink/ink6585.xml"/><Relationship Id="rId142" Type="http://schemas.openxmlformats.org/officeDocument/2006/relationships/customXml" Target="../ink/ink6652.xml"/><Relationship Id="rId184" Type="http://schemas.openxmlformats.org/officeDocument/2006/relationships/customXml" Target="../ink/ink6673.xml"/><Relationship Id="rId391" Type="http://schemas.openxmlformats.org/officeDocument/2006/relationships/image" Target="../media/image4181.png"/><Relationship Id="rId405" Type="http://schemas.openxmlformats.org/officeDocument/2006/relationships/image" Target="../media/image4188.png"/><Relationship Id="rId447" Type="http://schemas.openxmlformats.org/officeDocument/2006/relationships/image" Target="../media/image4209.png"/><Relationship Id="rId251" Type="http://schemas.openxmlformats.org/officeDocument/2006/relationships/image" Target="../media/image4113.png"/><Relationship Id="rId489" Type="http://schemas.openxmlformats.org/officeDocument/2006/relationships/image" Target="../media/image4230.png"/><Relationship Id="rId46" Type="http://schemas.openxmlformats.org/officeDocument/2006/relationships/customXml" Target="../ink/ink6604.xml"/><Relationship Id="rId293" Type="http://schemas.openxmlformats.org/officeDocument/2006/relationships/image" Target="../media/image4133.png"/><Relationship Id="rId307" Type="http://schemas.openxmlformats.org/officeDocument/2006/relationships/image" Target="../media/image4140.png"/><Relationship Id="rId349" Type="http://schemas.openxmlformats.org/officeDocument/2006/relationships/image" Target="../media/image4161.png"/><Relationship Id="rId514" Type="http://schemas.openxmlformats.org/officeDocument/2006/relationships/customXml" Target="../ink/ink6838.xml"/><Relationship Id="rId556" Type="http://schemas.openxmlformats.org/officeDocument/2006/relationships/customXml" Target="../ink/ink6859.xml"/><Relationship Id="rId88" Type="http://schemas.openxmlformats.org/officeDocument/2006/relationships/customXml" Target="../ink/ink6625.xml"/><Relationship Id="rId111" Type="http://schemas.openxmlformats.org/officeDocument/2006/relationships/image" Target="../media/image4043.png"/><Relationship Id="rId153" Type="http://schemas.openxmlformats.org/officeDocument/2006/relationships/image" Target="../media/image4064.png"/><Relationship Id="rId195" Type="http://schemas.openxmlformats.org/officeDocument/2006/relationships/image" Target="../media/image4085.png"/><Relationship Id="rId209" Type="http://schemas.openxmlformats.org/officeDocument/2006/relationships/image" Target="../media/image4092.png"/><Relationship Id="rId360" Type="http://schemas.openxmlformats.org/officeDocument/2006/relationships/customXml" Target="../ink/ink6761.xml"/><Relationship Id="rId416" Type="http://schemas.openxmlformats.org/officeDocument/2006/relationships/customXml" Target="../ink/ink6789.xml"/><Relationship Id="rId220" Type="http://schemas.openxmlformats.org/officeDocument/2006/relationships/customXml" Target="../ink/ink6691.xml"/><Relationship Id="rId458" Type="http://schemas.openxmlformats.org/officeDocument/2006/relationships/customXml" Target="../ink/ink6810.xml"/><Relationship Id="rId15" Type="http://schemas.openxmlformats.org/officeDocument/2006/relationships/image" Target="../media/image3996.png"/><Relationship Id="rId57" Type="http://schemas.openxmlformats.org/officeDocument/2006/relationships/image" Target="../media/image4016.png"/><Relationship Id="rId262" Type="http://schemas.openxmlformats.org/officeDocument/2006/relationships/customXml" Target="../ink/ink6712.xml"/><Relationship Id="rId318" Type="http://schemas.openxmlformats.org/officeDocument/2006/relationships/customXml" Target="../ink/ink6740.xml"/><Relationship Id="rId525" Type="http://schemas.openxmlformats.org/officeDocument/2006/relationships/image" Target="../media/image4248.png"/><Relationship Id="rId567" Type="http://schemas.openxmlformats.org/officeDocument/2006/relationships/image" Target="../media/image4268.png"/><Relationship Id="rId99" Type="http://schemas.openxmlformats.org/officeDocument/2006/relationships/image" Target="../media/image4037.png"/><Relationship Id="rId122" Type="http://schemas.openxmlformats.org/officeDocument/2006/relationships/customXml" Target="../ink/ink6642.xml"/><Relationship Id="rId164" Type="http://schemas.openxmlformats.org/officeDocument/2006/relationships/customXml" Target="../ink/ink6663.xml"/><Relationship Id="rId371" Type="http://schemas.openxmlformats.org/officeDocument/2006/relationships/image" Target="../media/image4171.png"/><Relationship Id="rId427" Type="http://schemas.openxmlformats.org/officeDocument/2006/relationships/image" Target="../media/image4199.png"/><Relationship Id="rId469" Type="http://schemas.openxmlformats.org/officeDocument/2006/relationships/image" Target="../media/image4220.png"/><Relationship Id="rId26" Type="http://schemas.openxmlformats.org/officeDocument/2006/relationships/customXml" Target="../ink/ink6594.xml"/><Relationship Id="rId231" Type="http://schemas.openxmlformats.org/officeDocument/2006/relationships/image" Target="../media/image4103.png"/><Relationship Id="rId273" Type="http://schemas.openxmlformats.org/officeDocument/2006/relationships/image" Target="../media/image4124.png"/><Relationship Id="rId329" Type="http://schemas.openxmlformats.org/officeDocument/2006/relationships/image" Target="../media/image4151.png"/><Relationship Id="rId480" Type="http://schemas.openxmlformats.org/officeDocument/2006/relationships/customXml" Target="../ink/ink6821.xml"/><Relationship Id="rId536" Type="http://schemas.openxmlformats.org/officeDocument/2006/relationships/customXml" Target="../ink/ink6849.xml"/><Relationship Id="rId68" Type="http://schemas.openxmlformats.org/officeDocument/2006/relationships/customXml" Target="../ink/ink6615.xml"/><Relationship Id="rId133" Type="http://schemas.openxmlformats.org/officeDocument/2006/relationships/image" Target="../media/image4054.png"/><Relationship Id="rId175" Type="http://schemas.openxmlformats.org/officeDocument/2006/relationships/image" Target="../media/image4075.png"/><Relationship Id="rId340" Type="http://schemas.openxmlformats.org/officeDocument/2006/relationships/customXml" Target="../ink/ink6751.xml"/><Relationship Id="rId578" Type="http://schemas.openxmlformats.org/officeDocument/2006/relationships/customXml" Target="../ink/ink6870.xml"/><Relationship Id="rId200" Type="http://schemas.openxmlformats.org/officeDocument/2006/relationships/customXml" Target="../ink/ink6681.xml"/><Relationship Id="rId382" Type="http://schemas.openxmlformats.org/officeDocument/2006/relationships/customXml" Target="../ink/ink6772.xml"/><Relationship Id="rId438" Type="http://schemas.openxmlformats.org/officeDocument/2006/relationships/customXml" Target="../ink/ink6800.xml"/><Relationship Id="rId242" Type="http://schemas.openxmlformats.org/officeDocument/2006/relationships/customXml" Target="../ink/ink6702.xml"/><Relationship Id="rId284" Type="http://schemas.openxmlformats.org/officeDocument/2006/relationships/customXml" Target="../ink/ink6723.xml"/><Relationship Id="rId491" Type="http://schemas.openxmlformats.org/officeDocument/2006/relationships/image" Target="../media/image4231.png"/><Relationship Id="rId505" Type="http://schemas.openxmlformats.org/officeDocument/2006/relationships/image" Target="../media/image4238.png"/><Relationship Id="rId37" Type="http://schemas.openxmlformats.org/officeDocument/2006/relationships/image" Target="../media/image4007.png"/><Relationship Id="rId79" Type="http://schemas.openxmlformats.org/officeDocument/2006/relationships/image" Target="../media/image4027.png"/><Relationship Id="rId102" Type="http://schemas.openxmlformats.org/officeDocument/2006/relationships/customXml" Target="../ink/ink6632.xml"/><Relationship Id="rId144" Type="http://schemas.openxmlformats.org/officeDocument/2006/relationships/customXml" Target="../ink/ink6653.xml"/><Relationship Id="rId547" Type="http://schemas.openxmlformats.org/officeDocument/2006/relationships/image" Target="../media/image4259.png"/><Relationship Id="rId589" Type="http://schemas.openxmlformats.org/officeDocument/2006/relationships/image" Target="../media/image4279.png"/><Relationship Id="rId90" Type="http://schemas.openxmlformats.org/officeDocument/2006/relationships/customXml" Target="../ink/ink6626.xml"/><Relationship Id="rId186" Type="http://schemas.openxmlformats.org/officeDocument/2006/relationships/customXml" Target="../ink/ink6674.xml"/><Relationship Id="rId351" Type="http://schemas.openxmlformats.org/officeDocument/2006/relationships/image" Target="../media/image4162.png"/><Relationship Id="rId393" Type="http://schemas.openxmlformats.org/officeDocument/2006/relationships/image" Target="../media/image4182.png"/><Relationship Id="rId407" Type="http://schemas.openxmlformats.org/officeDocument/2006/relationships/image" Target="../media/image4189.png"/><Relationship Id="rId449" Type="http://schemas.openxmlformats.org/officeDocument/2006/relationships/image" Target="../media/image4210.png"/><Relationship Id="rId211" Type="http://schemas.openxmlformats.org/officeDocument/2006/relationships/image" Target="../media/image4093.png"/><Relationship Id="rId253" Type="http://schemas.openxmlformats.org/officeDocument/2006/relationships/image" Target="../media/image4114.png"/><Relationship Id="rId295" Type="http://schemas.openxmlformats.org/officeDocument/2006/relationships/image" Target="../media/image4134.png"/><Relationship Id="rId309" Type="http://schemas.openxmlformats.org/officeDocument/2006/relationships/image" Target="../media/image4141.png"/><Relationship Id="rId460" Type="http://schemas.openxmlformats.org/officeDocument/2006/relationships/customXml" Target="../ink/ink6811.xml"/><Relationship Id="rId516" Type="http://schemas.openxmlformats.org/officeDocument/2006/relationships/customXml" Target="../ink/ink6839.xml"/><Relationship Id="rId48" Type="http://schemas.openxmlformats.org/officeDocument/2006/relationships/customXml" Target="../ink/ink6605.xml"/><Relationship Id="rId113" Type="http://schemas.openxmlformats.org/officeDocument/2006/relationships/image" Target="../media/image4044.png"/><Relationship Id="rId320" Type="http://schemas.openxmlformats.org/officeDocument/2006/relationships/customXml" Target="../ink/ink6741.xml"/><Relationship Id="rId558" Type="http://schemas.openxmlformats.org/officeDocument/2006/relationships/customXml" Target="../ink/ink6860.xml"/><Relationship Id="rId155" Type="http://schemas.openxmlformats.org/officeDocument/2006/relationships/image" Target="../media/image4065.png"/><Relationship Id="rId197" Type="http://schemas.openxmlformats.org/officeDocument/2006/relationships/image" Target="../media/image4086.png"/><Relationship Id="rId362" Type="http://schemas.openxmlformats.org/officeDocument/2006/relationships/customXml" Target="../ink/ink6762.xml"/><Relationship Id="rId418" Type="http://schemas.openxmlformats.org/officeDocument/2006/relationships/customXml" Target="../ink/ink6790.xml"/><Relationship Id="rId222" Type="http://schemas.openxmlformats.org/officeDocument/2006/relationships/customXml" Target="../ink/ink6692.xml"/><Relationship Id="rId264" Type="http://schemas.openxmlformats.org/officeDocument/2006/relationships/customXml" Target="../ink/ink6713.xml"/><Relationship Id="rId471" Type="http://schemas.openxmlformats.org/officeDocument/2006/relationships/image" Target="../media/image4221.png"/><Relationship Id="rId17" Type="http://schemas.openxmlformats.org/officeDocument/2006/relationships/image" Target="../media/image3997.png"/><Relationship Id="rId59" Type="http://schemas.openxmlformats.org/officeDocument/2006/relationships/image" Target="../media/image4017.png"/><Relationship Id="rId124" Type="http://schemas.openxmlformats.org/officeDocument/2006/relationships/customXml" Target="../ink/ink6643.xml"/><Relationship Id="rId527" Type="http://schemas.openxmlformats.org/officeDocument/2006/relationships/image" Target="../media/image4249.png"/><Relationship Id="rId569" Type="http://schemas.openxmlformats.org/officeDocument/2006/relationships/image" Target="../media/image4269.png"/><Relationship Id="rId70" Type="http://schemas.openxmlformats.org/officeDocument/2006/relationships/customXml" Target="../ink/ink6616.xml"/><Relationship Id="rId166" Type="http://schemas.openxmlformats.org/officeDocument/2006/relationships/customXml" Target="../ink/ink6664.xml"/><Relationship Id="rId331" Type="http://schemas.openxmlformats.org/officeDocument/2006/relationships/image" Target="../media/image4152.png"/><Relationship Id="rId373" Type="http://schemas.openxmlformats.org/officeDocument/2006/relationships/image" Target="../media/image4172.png"/><Relationship Id="rId429" Type="http://schemas.openxmlformats.org/officeDocument/2006/relationships/image" Target="../media/image4200.png"/><Relationship Id="rId580" Type="http://schemas.openxmlformats.org/officeDocument/2006/relationships/customXml" Target="../ink/ink6871.xml"/><Relationship Id="rId1" Type="http://schemas.openxmlformats.org/officeDocument/2006/relationships/slideLayout" Target="../slideLayouts/slideLayout3.xml"/><Relationship Id="rId233" Type="http://schemas.openxmlformats.org/officeDocument/2006/relationships/image" Target="../media/image4104.png"/><Relationship Id="rId440" Type="http://schemas.openxmlformats.org/officeDocument/2006/relationships/customXml" Target="../ink/ink6801.xml"/><Relationship Id="rId28" Type="http://schemas.openxmlformats.org/officeDocument/2006/relationships/customXml" Target="../ink/ink6595.xml"/><Relationship Id="rId275" Type="http://schemas.openxmlformats.org/officeDocument/2006/relationships/image" Target="../media/image4125.png"/><Relationship Id="rId300" Type="http://schemas.openxmlformats.org/officeDocument/2006/relationships/customXml" Target="../ink/ink6731.xml"/><Relationship Id="rId482" Type="http://schemas.openxmlformats.org/officeDocument/2006/relationships/customXml" Target="../ink/ink6822.xml"/><Relationship Id="rId538" Type="http://schemas.openxmlformats.org/officeDocument/2006/relationships/customXml" Target="../ink/ink6850.xml"/><Relationship Id="rId81" Type="http://schemas.openxmlformats.org/officeDocument/2006/relationships/image" Target="../media/image4028.png"/><Relationship Id="rId135" Type="http://schemas.openxmlformats.org/officeDocument/2006/relationships/image" Target="../media/image4055.png"/><Relationship Id="rId177" Type="http://schemas.openxmlformats.org/officeDocument/2006/relationships/image" Target="../media/image4076.png"/><Relationship Id="rId342" Type="http://schemas.openxmlformats.org/officeDocument/2006/relationships/customXml" Target="../ink/ink6752.xml"/><Relationship Id="rId384" Type="http://schemas.openxmlformats.org/officeDocument/2006/relationships/customXml" Target="../ink/ink6773.xml"/><Relationship Id="rId591" Type="http://schemas.openxmlformats.org/officeDocument/2006/relationships/image" Target="../media/image4280.png"/><Relationship Id="rId202" Type="http://schemas.openxmlformats.org/officeDocument/2006/relationships/customXml" Target="../ink/ink6682.xml"/><Relationship Id="rId244" Type="http://schemas.openxmlformats.org/officeDocument/2006/relationships/customXml" Target="../ink/ink6703.xml"/><Relationship Id="rId39" Type="http://schemas.openxmlformats.org/officeDocument/2006/relationships/image" Target="../media/image4008.png"/><Relationship Id="rId286" Type="http://schemas.openxmlformats.org/officeDocument/2006/relationships/customXml" Target="../ink/ink6724.xml"/><Relationship Id="rId451" Type="http://schemas.openxmlformats.org/officeDocument/2006/relationships/image" Target="../media/image4211.png"/><Relationship Id="rId493" Type="http://schemas.openxmlformats.org/officeDocument/2006/relationships/image" Target="../media/image4232.png"/><Relationship Id="rId507" Type="http://schemas.openxmlformats.org/officeDocument/2006/relationships/image" Target="../media/image4239.png"/><Relationship Id="rId549" Type="http://schemas.openxmlformats.org/officeDocument/2006/relationships/image" Target="../media/image4260.png"/><Relationship Id="rId50" Type="http://schemas.openxmlformats.org/officeDocument/2006/relationships/customXml" Target="../ink/ink6606.xml"/><Relationship Id="rId104" Type="http://schemas.openxmlformats.org/officeDocument/2006/relationships/customXml" Target="../ink/ink6633.xml"/><Relationship Id="rId146" Type="http://schemas.openxmlformats.org/officeDocument/2006/relationships/customXml" Target="../ink/ink6654.xml"/><Relationship Id="rId188" Type="http://schemas.openxmlformats.org/officeDocument/2006/relationships/customXml" Target="../ink/ink6675.xml"/><Relationship Id="rId311" Type="http://schemas.openxmlformats.org/officeDocument/2006/relationships/image" Target="../media/image4142.png"/><Relationship Id="rId353" Type="http://schemas.openxmlformats.org/officeDocument/2006/relationships/image" Target="../media/image4163.png"/><Relationship Id="rId395" Type="http://schemas.openxmlformats.org/officeDocument/2006/relationships/image" Target="../media/image4183.png"/><Relationship Id="rId409" Type="http://schemas.openxmlformats.org/officeDocument/2006/relationships/image" Target="../media/image4190.png"/><Relationship Id="rId560" Type="http://schemas.openxmlformats.org/officeDocument/2006/relationships/customXml" Target="../ink/ink6861.xml"/><Relationship Id="rId92" Type="http://schemas.openxmlformats.org/officeDocument/2006/relationships/customXml" Target="../ink/ink6627.xml"/><Relationship Id="rId213" Type="http://schemas.openxmlformats.org/officeDocument/2006/relationships/image" Target="../media/image4094.png"/><Relationship Id="rId420" Type="http://schemas.openxmlformats.org/officeDocument/2006/relationships/customXml" Target="../ink/ink6791.xml"/><Relationship Id="rId255" Type="http://schemas.openxmlformats.org/officeDocument/2006/relationships/image" Target="../media/image4115.png"/><Relationship Id="rId297" Type="http://schemas.openxmlformats.org/officeDocument/2006/relationships/image" Target="../media/image4135.png"/><Relationship Id="rId462" Type="http://schemas.openxmlformats.org/officeDocument/2006/relationships/customXml" Target="../ink/ink6812.xml"/><Relationship Id="rId518" Type="http://schemas.openxmlformats.org/officeDocument/2006/relationships/customXml" Target="../ink/ink6840.xml"/><Relationship Id="rId115" Type="http://schemas.openxmlformats.org/officeDocument/2006/relationships/image" Target="../media/image4045.png"/><Relationship Id="rId157" Type="http://schemas.openxmlformats.org/officeDocument/2006/relationships/image" Target="../media/image4066.png"/><Relationship Id="rId322" Type="http://schemas.openxmlformats.org/officeDocument/2006/relationships/customXml" Target="../ink/ink6742.xml"/><Relationship Id="rId364" Type="http://schemas.openxmlformats.org/officeDocument/2006/relationships/customXml" Target="../ink/ink6763.xml"/><Relationship Id="rId61" Type="http://schemas.openxmlformats.org/officeDocument/2006/relationships/image" Target="../media/image4018.png"/><Relationship Id="rId199" Type="http://schemas.openxmlformats.org/officeDocument/2006/relationships/image" Target="../media/image4087.png"/><Relationship Id="rId571" Type="http://schemas.openxmlformats.org/officeDocument/2006/relationships/image" Target="../media/image4270.png"/><Relationship Id="rId19" Type="http://schemas.openxmlformats.org/officeDocument/2006/relationships/image" Target="../media/image3998.png"/><Relationship Id="rId224" Type="http://schemas.openxmlformats.org/officeDocument/2006/relationships/customXml" Target="../ink/ink6693.xml"/><Relationship Id="rId266" Type="http://schemas.openxmlformats.org/officeDocument/2006/relationships/customXml" Target="../ink/ink6714.xml"/><Relationship Id="rId431" Type="http://schemas.openxmlformats.org/officeDocument/2006/relationships/image" Target="../media/image4201.png"/><Relationship Id="rId473" Type="http://schemas.openxmlformats.org/officeDocument/2006/relationships/image" Target="../media/image4222.png"/><Relationship Id="rId529" Type="http://schemas.openxmlformats.org/officeDocument/2006/relationships/image" Target="../media/image4250.png"/><Relationship Id="rId30" Type="http://schemas.openxmlformats.org/officeDocument/2006/relationships/customXml" Target="../ink/ink6596.xml"/><Relationship Id="rId126" Type="http://schemas.openxmlformats.org/officeDocument/2006/relationships/customXml" Target="../ink/ink6644.xml"/><Relationship Id="rId168" Type="http://schemas.openxmlformats.org/officeDocument/2006/relationships/customXml" Target="../ink/ink6665.xml"/><Relationship Id="rId333" Type="http://schemas.openxmlformats.org/officeDocument/2006/relationships/image" Target="../media/image4153.png"/><Relationship Id="rId540" Type="http://schemas.openxmlformats.org/officeDocument/2006/relationships/customXml" Target="../ink/ink6851.xml"/><Relationship Id="rId72" Type="http://schemas.openxmlformats.org/officeDocument/2006/relationships/customXml" Target="../ink/ink6617.xml"/><Relationship Id="rId375" Type="http://schemas.openxmlformats.org/officeDocument/2006/relationships/image" Target="../media/image4173.png"/><Relationship Id="rId582" Type="http://schemas.openxmlformats.org/officeDocument/2006/relationships/customXml" Target="../ink/ink6872.xml"/><Relationship Id="rId3" Type="http://schemas.openxmlformats.org/officeDocument/2006/relationships/image" Target="../media/image3990.png"/><Relationship Id="rId235" Type="http://schemas.openxmlformats.org/officeDocument/2006/relationships/image" Target="../media/image4105.png"/><Relationship Id="rId277" Type="http://schemas.openxmlformats.org/officeDocument/2006/relationships/image" Target="../media/image4126.png"/><Relationship Id="rId400" Type="http://schemas.openxmlformats.org/officeDocument/2006/relationships/customXml" Target="../ink/ink6781.xml"/><Relationship Id="rId442" Type="http://schemas.openxmlformats.org/officeDocument/2006/relationships/customXml" Target="../ink/ink6802.xml"/><Relationship Id="rId484" Type="http://schemas.openxmlformats.org/officeDocument/2006/relationships/customXml" Target="../ink/ink6823.xml"/><Relationship Id="rId137" Type="http://schemas.openxmlformats.org/officeDocument/2006/relationships/image" Target="../media/image4056.png"/><Relationship Id="rId302" Type="http://schemas.openxmlformats.org/officeDocument/2006/relationships/customXml" Target="../ink/ink6732.xml"/><Relationship Id="rId344" Type="http://schemas.openxmlformats.org/officeDocument/2006/relationships/customXml" Target="../ink/ink6753.xml"/><Relationship Id="rId41" Type="http://schemas.openxmlformats.org/officeDocument/2006/relationships/image" Target="../media/image4009.png"/><Relationship Id="rId83" Type="http://schemas.openxmlformats.org/officeDocument/2006/relationships/image" Target="../media/image4029.png"/><Relationship Id="rId179" Type="http://schemas.openxmlformats.org/officeDocument/2006/relationships/image" Target="../media/image4077.png"/><Relationship Id="rId386" Type="http://schemas.openxmlformats.org/officeDocument/2006/relationships/customXml" Target="../ink/ink6774.xml"/><Relationship Id="rId551" Type="http://schemas.openxmlformats.org/officeDocument/2006/relationships/image" Target="../media/image242.png"/><Relationship Id="rId593" Type="http://schemas.openxmlformats.org/officeDocument/2006/relationships/image" Target="../media/image4281.png"/><Relationship Id="rId190" Type="http://schemas.openxmlformats.org/officeDocument/2006/relationships/customXml" Target="../ink/ink6676.xml"/><Relationship Id="rId204" Type="http://schemas.openxmlformats.org/officeDocument/2006/relationships/customXml" Target="../ink/ink6683.xml"/><Relationship Id="rId246" Type="http://schemas.openxmlformats.org/officeDocument/2006/relationships/customXml" Target="../ink/ink6704.xml"/><Relationship Id="rId288" Type="http://schemas.openxmlformats.org/officeDocument/2006/relationships/customXml" Target="../ink/ink6725.xml"/><Relationship Id="rId411" Type="http://schemas.openxmlformats.org/officeDocument/2006/relationships/image" Target="../media/image4191.png"/><Relationship Id="rId453" Type="http://schemas.openxmlformats.org/officeDocument/2006/relationships/image" Target="../media/image4212.png"/><Relationship Id="rId509" Type="http://schemas.openxmlformats.org/officeDocument/2006/relationships/image" Target="../media/image4240.png"/><Relationship Id="rId106" Type="http://schemas.openxmlformats.org/officeDocument/2006/relationships/customXml" Target="../ink/ink6634.xml"/><Relationship Id="rId313" Type="http://schemas.openxmlformats.org/officeDocument/2006/relationships/image" Target="../media/image4143.png"/><Relationship Id="rId495" Type="http://schemas.openxmlformats.org/officeDocument/2006/relationships/image" Target="../media/image4233.png"/><Relationship Id="rId10" Type="http://schemas.openxmlformats.org/officeDocument/2006/relationships/customXml" Target="../ink/ink6586.xml"/><Relationship Id="rId52" Type="http://schemas.openxmlformats.org/officeDocument/2006/relationships/customXml" Target="../ink/ink6607.xml"/><Relationship Id="rId94" Type="http://schemas.openxmlformats.org/officeDocument/2006/relationships/customXml" Target="../ink/ink6628.xml"/><Relationship Id="rId148" Type="http://schemas.openxmlformats.org/officeDocument/2006/relationships/customXml" Target="../ink/ink6655.xml"/><Relationship Id="rId355" Type="http://schemas.openxmlformats.org/officeDocument/2006/relationships/image" Target="../media/image4164.png"/><Relationship Id="rId397" Type="http://schemas.openxmlformats.org/officeDocument/2006/relationships/image" Target="../media/image4184.png"/><Relationship Id="rId520" Type="http://schemas.openxmlformats.org/officeDocument/2006/relationships/customXml" Target="../ink/ink6841.xml"/><Relationship Id="rId562" Type="http://schemas.openxmlformats.org/officeDocument/2006/relationships/customXml" Target="../ink/ink6862.xml"/><Relationship Id="rId215" Type="http://schemas.openxmlformats.org/officeDocument/2006/relationships/image" Target="../media/image4095.png"/><Relationship Id="rId257" Type="http://schemas.openxmlformats.org/officeDocument/2006/relationships/image" Target="../media/image4116.png"/><Relationship Id="rId422" Type="http://schemas.openxmlformats.org/officeDocument/2006/relationships/customXml" Target="../ink/ink6792.xml"/><Relationship Id="rId464" Type="http://schemas.openxmlformats.org/officeDocument/2006/relationships/customXml" Target="../ink/ink6813.xml"/><Relationship Id="rId299" Type="http://schemas.openxmlformats.org/officeDocument/2006/relationships/image" Target="../media/image4136.png"/><Relationship Id="rId63" Type="http://schemas.openxmlformats.org/officeDocument/2006/relationships/image" Target="../media/image4019.png"/><Relationship Id="rId159" Type="http://schemas.openxmlformats.org/officeDocument/2006/relationships/image" Target="../media/image4067.png"/><Relationship Id="rId366" Type="http://schemas.openxmlformats.org/officeDocument/2006/relationships/customXml" Target="../ink/ink6764.xml"/><Relationship Id="rId573" Type="http://schemas.openxmlformats.org/officeDocument/2006/relationships/image" Target="../media/image4271.png"/><Relationship Id="rId226" Type="http://schemas.openxmlformats.org/officeDocument/2006/relationships/customXml" Target="../ink/ink6694.xml"/><Relationship Id="rId433" Type="http://schemas.openxmlformats.org/officeDocument/2006/relationships/image" Target="../media/image4202.png"/><Relationship Id="rId74" Type="http://schemas.openxmlformats.org/officeDocument/2006/relationships/customXml" Target="../ink/ink6618.xml"/><Relationship Id="rId377" Type="http://schemas.openxmlformats.org/officeDocument/2006/relationships/image" Target="../media/image4174.png"/><Relationship Id="rId500" Type="http://schemas.openxmlformats.org/officeDocument/2006/relationships/customXml" Target="../ink/ink6831.xml"/><Relationship Id="rId584" Type="http://schemas.openxmlformats.org/officeDocument/2006/relationships/customXml" Target="../ink/ink6873.xml"/><Relationship Id="rId5" Type="http://schemas.openxmlformats.org/officeDocument/2006/relationships/image" Target="../media/image3991.png"/><Relationship Id="rId237" Type="http://schemas.openxmlformats.org/officeDocument/2006/relationships/image" Target="../media/image4106.png"/><Relationship Id="rId444" Type="http://schemas.openxmlformats.org/officeDocument/2006/relationships/customXml" Target="../ink/ink6803.xml"/><Relationship Id="rId290" Type="http://schemas.openxmlformats.org/officeDocument/2006/relationships/customXml" Target="../ink/ink6726.xml"/><Relationship Id="rId304" Type="http://schemas.openxmlformats.org/officeDocument/2006/relationships/customXml" Target="../ink/ink6733.xml"/><Relationship Id="rId388" Type="http://schemas.openxmlformats.org/officeDocument/2006/relationships/customXml" Target="../ink/ink6775.xml"/><Relationship Id="rId511" Type="http://schemas.openxmlformats.org/officeDocument/2006/relationships/image" Target="../media/image4241.png"/><Relationship Id="rId85" Type="http://schemas.openxmlformats.org/officeDocument/2006/relationships/image" Target="../media/image4030.png"/><Relationship Id="rId150" Type="http://schemas.openxmlformats.org/officeDocument/2006/relationships/customXml" Target="../ink/ink6656.xml"/><Relationship Id="rId595" Type="http://schemas.openxmlformats.org/officeDocument/2006/relationships/image" Target="../media/image4282.png"/><Relationship Id="rId248" Type="http://schemas.openxmlformats.org/officeDocument/2006/relationships/customXml" Target="../ink/ink6705.xml"/><Relationship Id="rId455" Type="http://schemas.openxmlformats.org/officeDocument/2006/relationships/image" Target="../media/image4213.png"/><Relationship Id="rId12" Type="http://schemas.openxmlformats.org/officeDocument/2006/relationships/customXml" Target="../ink/ink6587.xml"/><Relationship Id="rId108" Type="http://schemas.openxmlformats.org/officeDocument/2006/relationships/customXml" Target="../ink/ink6635.xml"/><Relationship Id="rId315" Type="http://schemas.openxmlformats.org/officeDocument/2006/relationships/image" Target="../media/image4144.png"/><Relationship Id="rId522" Type="http://schemas.openxmlformats.org/officeDocument/2006/relationships/customXml" Target="../ink/ink6842.xml"/><Relationship Id="rId96" Type="http://schemas.openxmlformats.org/officeDocument/2006/relationships/customXml" Target="../ink/ink6629.xml"/><Relationship Id="rId161" Type="http://schemas.openxmlformats.org/officeDocument/2006/relationships/image" Target="../media/image4068.png"/><Relationship Id="rId399" Type="http://schemas.openxmlformats.org/officeDocument/2006/relationships/image" Target="../media/image4185.png"/><Relationship Id="rId259" Type="http://schemas.openxmlformats.org/officeDocument/2006/relationships/image" Target="../media/image4117.png"/><Relationship Id="rId466" Type="http://schemas.openxmlformats.org/officeDocument/2006/relationships/customXml" Target="../ink/ink6814.xml"/><Relationship Id="rId23" Type="http://schemas.openxmlformats.org/officeDocument/2006/relationships/image" Target="../media/image4000.png"/><Relationship Id="rId119" Type="http://schemas.openxmlformats.org/officeDocument/2006/relationships/image" Target="../media/image4047.png"/><Relationship Id="rId326" Type="http://schemas.openxmlformats.org/officeDocument/2006/relationships/customXml" Target="../ink/ink6744.xml"/><Relationship Id="rId533" Type="http://schemas.openxmlformats.org/officeDocument/2006/relationships/image" Target="../media/image4252.png"/><Relationship Id="rId172" Type="http://schemas.openxmlformats.org/officeDocument/2006/relationships/customXml" Target="../ink/ink6667.xml"/><Relationship Id="rId477" Type="http://schemas.openxmlformats.org/officeDocument/2006/relationships/image" Target="../media/image4224.png"/><Relationship Id="rId337" Type="http://schemas.openxmlformats.org/officeDocument/2006/relationships/image" Target="../media/image4155.png"/><Relationship Id="rId34" Type="http://schemas.openxmlformats.org/officeDocument/2006/relationships/customXml" Target="../ink/ink6598.xml"/><Relationship Id="rId544" Type="http://schemas.openxmlformats.org/officeDocument/2006/relationships/customXml" Target="../ink/ink6853.xml"/><Relationship Id="rId183" Type="http://schemas.openxmlformats.org/officeDocument/2006/relationships/image" Target="../media/image4079.png"/><Relationship Id="rId390" Type="http://schemas.openxmlformats.org/officeDocument/2006/relationships/customXml" Target="../ink/ink6776.xml"/><Relationship Id="rId404" Type="http://schemas.openxmlformats.org/officeDocument/2006/relationships/customXml" Target="../ink/ink6783.xml"/><Relationship Id="rId250" Type="http://schemas.openxmlformats.org/officeDocument/2006/relationships/customXml" Target="../ink/ink6706.xml"/><Relationship Id="rId488" Type="http://schemas.openxmlformats.org/officeDocument/2006/relationships/customXml" Target="../ink/ink6825.xml"/><Relationship Id="rId45" Type="http://schemas.openxmlformats.org/officeDocument/2006/relationships/image" Target="../media/image4011.png"/><Relationship Id="rId110" Type="http://schemas.openxmlformats.org/officeDocument/2006/relationships/customXml" Target="../ink/ink6636.xml"/><Relationship Id="rId348" Type="http://schemas.openxmlformats.org/officeDocument/2006/relationships/customXml" Target="../ink/ink6755.xml"/><Relationship Id="rId555" Type="http://schemas.openxmlformats.org/officeDocument/2006/relationships/image" Target="../media/image4262.png"/><Relationship Id="rId194" Type="http://schemas.openxmlformats.org/officeDocument/2006/relationships/customXml" Target="../ink/ink6678.xml"/><Relationship Id="rId208" Type="http://schemas.openxmlformats.org/officeDocument/2006/relationships/customXml" Target="../ink/ink6685.xml"/><Relationship Id="rId415" Type="http://schemas.openxmlformats.org/officeDocument/2006/relationships/image" Target="../media/image4193.png"/></Relationships>
</file>

<file path=ppt/slides/_rels/slide78.xml.rels><?xml version="1.0" encoding="UTF-8" standalone="yes"?>
<Relationships xmlns="http://schemas.openxmlformats.org/package/2006/relationships"><Relationship Id="rId117" Type="http://schemas.openxmlformats.org/officeDocument/2006/relationships/image" Target="../media/image4340.png"/><Relationship Id="rId299" Type="http://schemas.openxmlformats.org/officeDocument/2006/relationships/image" Target="../media/image4430.png"/><Relationship Id="rId21" Type="http://schemas.openxmlformats.org/officeDocument/2006/relationships/image" Target="../media/image4292.png"/><Relationship Id="rId63" Type="http://schemas.openxmlformats.org/officeDocument/2006/relationships/image" Target="../media/image4313.png"/><Relationship Id="rId159" Type="http://schemas.openxmlformats.org/officeDocument/2006/relationships/image" Target="../media/image4361.png"/><Relationship Id="rId324" Type="http://schemas.openxmlformats.org/officeDocument/2006/relationships/customXml" Target="../ink/ink7041.xml"/><Relationship Id="rId366" Type="http://schemas.openxmlformats.org/officeDocument/2006/relationships/customXml" Target="../ink/ink7062.xml"/><Relationship Id="rId170" Type="http://schemas.openxmlformats.org/officeDocument/2006/relationships/customXml" Target="../ink/ink6964.xml"/><Relationship Id="rId226" Type="http://schemas.openxmlformats.org/officeDocument/2006/relationships/customXml" Target="../ink/ink6992.xml"/><Relationship Id="rId433" Type="http://schemas.openxmlformats.org/officeDocument/2006/relationships/image" Target="../media/image4496.png"/><Relationship Id="rId268" Type="http://schemas.openxmlformats.org/officeDocument/2006/relationships/customXml" Target="../ink/ink7013.xml"/><Relationship Id="rId32" Type="http://schemas.openxmlformats.org/officeDocument/2006/relationships/customXml" Target="../ink/ink6895.xml"/><Relationship Id="rId74" Type="http://schemas.openxmlformats.org/officeDocument/2006/relationships/customXml" Target="../ink/ink6916.xml"/><Relationship Id="rId128" Type="http://schemas.openxmlformats.org/officeDocument/2006/relationships/customXml" Target="../ink/ink6943.xml"/><Relationship Id="rId335" Type="http://schemas.openxmlformats.org/officeDocument/2006/relationships/image" Target="../media/image4447.png"/><Relationship Id="rId377" Type="http://schemas.openxmlformats.org/officeDocument/2006/relationships/image" Target="../media/image4468.png"/><Relationship Id="rId5" Type="http://schemas.openxmlformats.org/officeDocument/2006/relationships/image" Target="../media/image4285.png"/><Relationship Id="rId181" Type="http://schemas.openxmlformats.org/officeDocument/2006/relationships/image" Target="../media/image4371.png"/><Relationship Id="rId237" Type="http://schemas.openxmlformats.org/officeDocument/2006/relationships/image" Target="../media/image4399.png"/><Relationship Id="rId402" Type="http://schemas.openxmlformats.org/officeDocument/2006/relationships/customXml" Target="../ink/ink7080.xml"/><Relationship Id="rId279" Type="http://schemas.openxmlformats.org/officeDocument/2006/relationships/image" Target="../media/image4420.png"/><Relationship Id="rId444" Type="http://schemas.openxmlformats.org/officeDocument/2006/relationships/customXml" Target="../ink/ink7101.xml"/><Relationship Id="rId43" Type="http://schemas.openxmlformats.org/officeDocument/2006/relationships/image" Target="../media/image4303.png"/><Relationship Id="rId139" Type="http://schemas.openxmlformats.org/officeDocument/2006/relationships/image" Target="../media/image4351.png"/><Relationship Id="rId290" Type="http://schemas.openxmlformats.org/officeDocument/2006/relationships/customXml" Target="../ink/ink7024.xml"/><Relationship Id="rId304" Type="http://schemas.openxmlformats.org/officeDocument/2006/relationships/customXml" Target="../ink/ink7031.xml"/><Relationship Id="rId346" Type="http://schemas.openxmlformats.org/officeDocument/2006/relationships/customXml" Target="../ink/ink7052.xml"/><Relationship Id="rId388" Type="http://schemas.openxmlformats.org/officeDocument/2006/relationships/customXml" Target="../ink/ink7073.xml"/><Relationship Id="rId85" Type="http://schemas.openxmlformats.org/officeDocument/2006/relationships/image" Target="../media/image4324.png"/><Relationship Id="rId150" Type="http://schemas.openxmlformats.org/officeDocument/2006/relationships/customXml" Target="../ink/ink6954.xml"/><Relationship Id="rId192" Type="http://schemas.openxmlformats.org/officeDocument/2006/relationships/customXml" Target="../ink/ink6975.xml"/><Relationship Id="rId206" Type="http://schemas.openxmlformats.org/officeDocument/2006/relationships/customXml" Target="../ink/ink6982.xml"/><Relationship Id="rId413" Type="http://schemas.openxmlformats.org/officeDocument/2006/relationships/image" Target="../media/image4486.png"/><Relationship Id="rId248" Type="http://schemas.openxmlformats.org/officeDocument/2006/relationships/customXml" Target="../ink/ink7003.xml"/><Relationship Id="rId455" Type="http://schemas.openxmlformats.org/officeDocument/2006/relationships/image" Target="../media/image4507.png"/><Relationship Id="rId12" Type="http://schemas.openxmlformats.org/officeDocument/2006/relationships/customXml" Target="../ink/ink6885.xml"/><Relationship Id="rId108" Type="http://schemas.openxmlformats.org/officeDocument/2006/relationships/customXml" Target="../ink/ink6933.xml"/><Relationship Id="rId315" Type="http://schemas.openxmlformats.org/officeDocument/2006/relationships/image" Target="../media/image4437.png"/><Relationship Id="rId357" Type="http://schemas.openxmlformats.org/officeDocument/2006/relationships/image" Target="../media/image4458.png"/><Relationship Id="rId54" Type="http://schemas.openxmlformats.org/officeDocument/2006/relationships/customXml" Target="../ink/ink6906.xml"/><Relationship Id="rId96" Type="http://schemas.openxmlformats.org/officeDocument/2006/relationships/customXml" Target="../ink/ink6927.xml"/><Relationship Id="rId161" Type="http://schemas.openxmlformats.org/officeDocument/2006/relationships/image" Target="../media/image4362.png"/><Relationship Id="rId217" Type="http://schemas.openxmlformats.org/officeDocument/2006/relationships/image" Target="../media/image4389.png"/><Relationship Id="rId399" Type="http://schemas.openxmlformats.org/officeDocument/2006/relationships/image" Target="../media/image4479.png"/><Relationship Id="rId259" Type="http://schemas.openxmlformats.org/officeDocument/2006/relationships/image" Target="../media/image4410.png"/><Relationship Id="rId424" Type="http://schemas.openxmlformats.org/officeDocument/2006/relationships/customXml" Target="../ink/ink7091.xml"/><Relationship Id="rId23" Type="http://schemas.openxmlformats.org/officeDocument/2006/relationships/image" Target="../media/image4293.png"/><Relationship Id="rId119" Type="http://schemas.openxmlformats.org/officeDocument/2006/relationships/image" Target="../media/image4341.png"/><Relationship Id="rId270" Type="http://schemas.openxmlformats.org/officeDocument/2006/relationships/customXml" Target="../ink/ink7014.xml"/><Relationship Id="rId326" Type="http://schemas.openxmlformats.org/officeDocument/2006/relationships/customXml" Target="../ink/ink7042.xml"/><Relationship Id="rId65" Type="http://schemas.openxmlformats.org/officeDocument/2006/relationships/image" Target="../media/image4314.png"/><Relationship Id="rId130" Type="http://schemas.openxmlformats.org/officeDocument/2006/relationships/customXml" Target="../ink/ink6944.xml"/><Relationship Id="rId368" Type="http://schemas.openxmlformats.org/officeDocument/2006/relationships/customXml" Target="../ink/ink7063.xml"/><Relationship Id="rId172" Type="http://schemas.openxmlformats.org/officeDocument/2006/relationships/customXml" Target="../ink/ink6965.xml"/><Relationship Id="rId228" Type="http://schemas.openxmlformats.org/officeDocument/2006/relationships/customXml" Target="../ink/ink6993.xml"/><Relationship Id="rId435" Type="http://schemas.openxmlformats.org/officeDocument/2006/relationships/image" Target="../media/image4497.png"/><Relationship Id="rId281" Type="http://schemas.openxmlformats.org/officeDocument/2006/relationships/image" Target="../media/image4421.png"/><Relationship Id="rId337" Type="http://schemas.openxmlformats.org/officeDocument/2006/relationships/image" Target="../media/image4448.png"/><Relationship Id="rId34" Type="http://schemas.openxmlformats.org/officeDocument/2006/relationships/customXml" Target="../ink/ink6896.xml"/><Relationship Id="rId76" Type="http://schemas.openxmlformats.org/officeDocument/2006/relationships/customXml" Target="../ink/ink6917.xml"/><Relationship Id="rId141" Type="http://schemas.openxmlformats.org/officeDocument/2006/relationships/image" Target="../media/image4352.png"/><Relationship Id="rId379" Type="http://schemas.openxmlformats.org/officeDocument/2006/relationships/image" Target="../media/image4469.png"/><Relationship Id="rId7" Type="http://schemas.openxmlformats.org/officeDocument/2006/relationships/image" Target="../media/image4286.png"/><Relationship Id="rId183" Type="http://schemas.openxmlformats.org/officeDocument/2006/relationships/image" Target="../media/image4372.png"/><Relationship Id="rId239" Type="http://schemas.openxmlformats.org/officeDocument/2006/relationships/image" Target="../media/image4400.png"/><Relationship Id="rId390" Type="http://schemas.openxmlformats.org/officeDocument/2006/relationships/customXml" Target="../ink/ink7074.xml"/><Relationship Id="rId404" Type="http://schemas.openxmlformats.org/officeDocument/2006/relationships/customXml" Target="../ink/ink7081.xml"/><Relationship Id="rId446" Type="http://schemas.openxmlformats.org/officeDocument/2006/relationships/customXml" Target="../ink/ink7102.xml"/><Relationship Id="rId250" Type="http://schemas.openxmlformats.org/officeDocument/2006/relationships/customXml" Target="../ink/ink7004.xml"/><Relationship Id="rId292" Type="http://schemas.openxmlformats.org/officeDocument/2006/relationships/customXml" Target="../ink/ink7025.xml"/><Relationship Id="rId306" Type="http://schemas.openxmlformats.org/officeDocument/2006/relationships/customXml" Target="../ink/ink7032.xml"/><Relationship Id="rId45" Type="http://schemas.openxmlformats.org/officeDocument/2006/relationships/image" Target="../media/image4304.png"/><Relationship Id="rId87" Type="http://schemas.openxmlformats.org/officeDocument/2006/relationships/image" Target="../media/image4325.png"/><Relationship Id="rId110" Type="http://schemas.openxmlformats.org/officeDocument/2006/relationships/customXml" Target="../ink/ink6934.xml"/><Relationship Id="rId348" Type="http://schemas.openxmlformats.org/officeDocument/2006/relationships/customXml" Target="../ink/ink7053.xml"/><Relationship Id="rId152" Type="http://schemas.openxmlformats.org/officeDocument/2006/relationships/customXml" Target="../ink/ink6955.xml"/><Relationship Id="rId194" Type="http://schemas.openxmlformats.org/officeDocument/2006/relationships/customXml" Target="../ink/ink6976.xml"/><Relationship Id="rId208" Type="http://schemas.openxmlformats.org/officeDocument/2006/relationships/customXml" Target="../ink/ink6983.xml"/><Relationship Id="rId415" Type="http://schemas.openxmlformats.org/officeDocument/2006/relationships/image" Target="../media/image4487.png"/><Relationship Id="rId457" Type="http://schemas.openxmlformats.org/officeDocument/2006/relationships/image" Target="../media/image4508.png"/><Relationship Id="rId261" Type="http://schemas.openxmlformats.org/officeDocument/2006/relationships/image" Target="../media/image4411.png"/><Relationship Id="rId14" Type="http://schemas.openxmlformats.org/officeDocument/2006/relationships/customXml" Target="../ink/ink6886.xml"/><Relationship Id="rId56" Type="http://schemas.openxmlformats.org/officeDocument/2006/relationships/customXml" Target="../ink/ink6907.xml"/><Relationship Id="rId317" Type="http://schemas.openxmlformats.org/officeDocument/2006/relationships/image" Target="../media/image4438.png"/><Relationship Id="rId359" Type="http://schemas.openxmlformats.org/officeDocument/2006/relationships/image" Target="../media/image4459.png"/><Relationship Id="rId98" Type="http://schemas.openxmlformats.org/officeDocument/2006/relationships/customXml" Target="../ink/ink6928.xml"/><Relationship Id="rId121" Type="http://schemas.openxmlformats.org/officeDocument/2006/relationships/image" Target="../media/image4342.png"/><Relationship Id="rId163" Type="http://schemas.openxmlformats.org/officeDocument/2006/relationships/image" Target="../media/image532.png"/><Relationship Id="rId219" Type="http://schemas.openxmlformats.org/officeDocument/2006/relationships/image" Target="../media/image4390.png"/><Relationship Id="rId370" Type="http://schemas.openxmlformats.org/officeDocument/2006/relationships/customXml" Target="../ink/ink7064.xml"/><Relationship Id="rId426" Type="http://schemas.openxmlformats.org/officeDocument/2006/relationships/customXml" Target="../ink/ink7092.xml"/><Relationship Id="rId230" Type="http://schemas.openxmlformats.org/officeDocument/2006/relationships/customXml" Target="../ink/ink6994.xml"/><Relationship Id="rId25" Type="http://schemas.openxmlformats.org/officeDocument/2006/relationships/image" Target="../media/image4294.png"/><Relationship Id="rId67" Type="http://schemas.openxmlformats.org/officeDocument/2006/relationships/image" Target="../media/image4315.png"/><Relationship Id="rId272" Type="http://schemas.openxmlformats.org/officeDocument/2006/relationships/customXml" Target="../ink/ink7015.xml"/><Relationship Id="rId328" Type="http://schemas.openxmlformats.org/officeDocument/2006/relationships/customXml" Target="../ink/ink7043.xml"/><Relationship Id="rId132" Type="http://schemas.openxmlformats.org/officeDocument/2006/relationships/customXml" Target="../ink/ink6945.xml"/><Relationship Id="rId174" Type="http://schemas.openxmlformats.org/officeDocument/2006/relationships/customXml" Target="../ink/ink6966.xml"/><Relationship Id="rId381" Type="http://schemas.openxmlformats.org/officeDocument/2006/relationships/image" Target="../media/image4470.png"/><Relationship Id="rId241" Type="http://schemas.openxmlformats.org/officeDocument/2006/relationships/image" Target="../media/image4401.png"/><Relationship Id="rId437" Type="http://schemas.openxmlformats.org/officeDocument/2006/relationships/image" Target="../media/image4498.png"/><Relationship Id="rId36" Type="http://schemas.openxmlformats.org/officeDocument/2006/relationships/customXml" Target="../ink/ink6897.xml"/><Relationship Id="rId283" Type="http://schemas.openxmlformats.org/officeDocument/2006/relationships/image" Target="../media/image4422.png"/><Relationship Id="rId339" Type="http://schemas.openxmlformats.org/officeDocument/2006/relationships/image" Target="../media/image4449.png"/><Relationship Id="rId78" Type="http://schemas.openxmlformats.org/officeDocument/2006/relationships/customXml" Target="../ink/ink6918.xml"/><Relationship Id="rId101" Type="http://schemas.openxmlformats.org/officeDocument/2006/relationships/image" Target="../media/image4332.png"/><Relationship Id="rId143" Type="http://schemas.openxmlformats.org/officeDocument/2006/relationships/image" Target="../media/image4353.png"/><Relationship Id="rId185" Type="http://schemas.openxmlformats.org/officeDocument/2006/relationships/image" Target="../media/image4373.png"/><Relationship Id="rId350" Type="http://schemas.openxmlformats.org/officeDocument/2006/relationships/customXml" Target="../ink/ink7054.xml"/><Relationship Id="rId406" Type="http://schemas.openxmlformats.org/officeDocument/2006/relationships/customXml" Target="../ink/ink7082.xml"/><Relationship Id="rId9" Type="http://schemas.openxmlformats.org/officeDocument/2006/relationships/image" Target="../media/image4287.png"/><Relationship Id="rId210" Type="http://schemas.openxmlformats.org/officeDocument/2006/relationships/customXml" Target="../ink/ink6984.xml"/><Relationship Id="rId392" Type="http://schemas.openxmlformats.org/officeDocument/2006/relationships/customXml" Target="../ink/ink7075.xml"/><Relationship Id="rId448" Type="http://schemas.openxmlformats.org/officeDocument/2006/relationships/customXml" Target="../ink/ink7103.xml"/><Relationship Id="rId252" Type="http://schemas.openxmlformats.org/officeDocument/2006/relationships/customXml" Target="../ink/ink7005.xml"/><Relationship Id="rId294" Type="http://schemas.openxmlformats.org/officeDocument/2006/relationships/customXml" Target="../ink/ink7026.xml"/><Relationship Id="rId308" Type="http://schemas.openxmlformats.org/officeDocument/2006/relationships/customXml" Target="../ink/ink7033.xml"/><Relationship Id="rId47" Type="http://schemas.openxmlformats.org/officeDocument/2006/relationships/image" Target="../media/image4305.png"/><Relationship Id="rId89" Type="http://schemas.openxmlformats.org/officeDocument/2006/relationships/image" Target="../media/image4326.png"/><Relationship Id="rId112" Type="http://schemas.openxmlformats.org/officeDocument/2006/relationships/customXml" Target="../ink/ink6935.xml"/><Relationship Id="rId154" Type="http://schemas.openxmlformats.org/officeDocument/2006/relationships/customXml" Target="../ink/ink6956.xml"/><Relationship Id="rId361" Type="http://schemas.openxmlformats.org/officeDocument/2006/relationships/image" Target="../media/image4460.png"/><Relationship Id="rId196" Type="http://schemas.openxmlformats.org/officeDocument/2006/relationships/customXml" Target="../ink/ink6977.xml"/><Relationship Id="rId417" Type="http://schemas.openxmlformats.org/officeDocument/2006/relationships/image" Target="../media/image4488.png"/><Relationship Id="rId459" Type="http://schemas.openxmlformats.org/officeDocument/2006/relationships/image" Target="../media/image4509.png"/><Relationship Id="rId16" Type="http://schemas.openxmlformats.org/officeDocument/2006/relationships/customXml" Target="../ink/ink6887.xml"/><Relationship Id="rId221" Type="http://schemas.openxmlformats.org/officeDocument/2006/relationships/image" Target="../media/image4391.png"/><Relationship Id="rId263" Type="http://schemas.openxmlformats.org/officeDocument/2006/relationships/image" Target="../media/image4412.png"/><Relationship Id="rId319" Type="http://schemas.openxmlformats.org/officeDocument/2006/relationships/image" Target="../media/image4439.png"/><Relationship Id="rId58" Type="http://schemas.openxmlformats.org/officeDocument/2006/relationships/customXml" Target="../ink/ink6908.xml"/><Relationship Id="rId123" Type="http://schemas.openxmlformats.org/officeDocument/2006/relationships/image" Target="../media/image4343.png"/><Relationship Id="rId330" Type="http://schemas.openxmlformats.org/officeDocument/2006/relationships/customXml" Target="../ink/ink7044.xml"/><Relationship Id="rId165" Type="http://schemas.openxmlformats.org/officeDocument/2006/relationships/image" Target="../media/image4363.png"/><Relationship Id="rId372" Type="http://schemas.openxmlformats.org/officeDocument/2006/relationships/customXml" Target="../ink/ink7065.xml"/><Relationship Id="rId428" Type="http://schemas.openxmlformats.org/officeDocument/2006/relationships/customXml" Target="../ink/ink7093.xml"/><Relationship Id="rId232" Type="http://schemas.openxmlformats.org/officeDocument/2006/relationships/customXml" Target="../ink/ink6995.xml"/><Relationship Id="rId274" Type="http://schemas.openxmlformats.org/officeDocument/2006/relationships/customXml" Target="../ink/ink7016.xml"/><Relationship Id="rId27" Type="http://schemas.openxmlformats.org/officeDocument/2006/relationships/image" Target="../media/image4295.png"/><Relationship Id="rId69" Type="http://schemas.openxmlformats.org/officeDocument/2006/relationships/image" Target="../media/image4316.png"/><Relationship Id="rId134" Type="http://schemas.openxmlformats.org/officeDocument/2006/relationships/customXml" Target="../ink/ink6946.xml"/><Relationship Id="rId80" Type="http://schemas.openxmlformats.org/officeDocument/2006/relationships/customXml" Target="../ink/ink6919.xml"/><Relationship Id="rId176" Type="http://schemas.openxmlformats.org/officeDocument/2006/relationships/customXml" Target="../ink/ink6967.xml"/><Relationship Id="rId341" Type="http://schemas.openxmlformats.org/officeDocument/2006/relationships/image" Target="../media/image4450.png"/><Relationship Id="rId383" Type="http://schemas.openxmlformats.org/officeDocument/2006/relationships/image" Target="../media/image4471.png"/><Relationship Id="rId439" Type="http://schemas.openxmlformats.org/officeDocument/2006/relationships/image" Target="../media/image4499.png"/><Relationship Id="rId201" Type="http://schemas.openxmlformats.org/officeDocument/2006/relationships/image" Target="../media/image4381.png"/><Relationship Id="rId243" Type="http://schemas.openxmlformats.org/officeDocument/2006/relationships/image" Target="../media/image4402.png"/><Relationship Id="rId285" Type="http://schemas.openxmlformats.org/officeDocument/2006/relationships/image" Target="../media/image4423.png"/><Relationship Id="rId450" Type="http://schemas.openxmlformats.org/officeDocument/2006/relationships/customXml" Target="../ink/ink7104.xml"/><Relationship Id="rId38" Type="http://schemas.openxmlformats.org/officeDocument/2006/relationships/customXml" Target="../ink/ink6898.xml"/><Relationship Id="rId103" Type="http://schemas.openxmlformats.org/officeDocument/2006/relationships/image" Target="../media/image4333.png"/><Relationship Id="rId310" Type="http://schemas.openxmlformats.org/officeDocument/2006/relationships/customXml" Target="../ink/ink7034.xml"/><Relationship Id="rId91" Type="http://schemas.openxmlformats.org/officeDocument/2006/relationships/image" Target="../media/image4327.png"/><Relationship Id="rId145" Type="http://schemas.openxmlformats.org/officeDocument/2006/relationships/image" Target="../media/image4354.png"/><Relationship Id="rId187" Type="http://schemas.openxmlformats.org/officeDocument/2006/relationships/image" Target="../media/image4374.png"/><Relationship Id="rId352" Type="http://schemas.openxmlformats.org/officeDocument/2006/relationships/customXml" Target="../ink/ink7055.xml"/><Relationship Id="rId394" Type="http://schemas.openxmlformats.org/officeDocument/2006/relationships/customXml" Target="../ink/ink7076.xml"/><Relationship Id="rId408" Type="http://schemas.openxmlformats.org/officeDocument/2006/relationships/customXml" Target="../ink/ink7083.xml"/><Relationship Id="rId212" Type="http://schemas.openxmlformats.org/officeDocument/2006/relationships/customXml" Target="../ink/ink6985.xml"/><Relationship Id="rId254" Type="http://schemas.openxmlformats.org/officeDocument/2006/relationships/customXml" Target="../ink/ink7006.xml"/><Relationship Id="rId49" Type="http://schemas.openxmlformats.org/officeDocument/2006/relationships/image" Target="../media/image4306.png"/><Relationship Id="rId114" Type="http://schemas.openxmlformats.org/officeDocument/2006/relationships/customXml" Target="../ink/ink6936.xml"/><Relationship Id="rId296" Type="http://schemas.openxmlformats.org/officeDocument/2006/relationships/customXml" Target="../ink/ink7027.xml"/><Relationship Id="rId461" Type="http://schemas.openxmlformats.org/officeDocument/2006/relationships/image" Target="../media/image4510.png"/><Relationship Id="rId60" Type="http://schemas.openxmlformats.org/officeDocument/2006/relationships/customXml" Target="../ink/ink6909.xml"/><Relationship Id="rId156" Type="http://schemas.openxmlformats.org/officeDocument/2006/relationships/customXml" Target="../ink/ink6957.xml"/><Relationship Id="rId198" Type="http://schemas.openxmlformats.org/officeDocument/2006/relationships/customXml" Target="../ink/ink6978.xml"/><Relationship Id="rId321" Type="http://schemas.openxmlformats.org/officeDocument/2006/relationships/image" Target="../media/image4440.png"/><Relationship Id="rId363" Type="http://schemas.openxmlformats.org/officeDocument/2006/relationships/image" Target="../media/image4461.png"/><Relationship Id="rId419" Type="http://schemas.openxmlformats.org/officeDocument/2006/relationships/image" Target="../media/image4489.png"/><Relationship Id="rId223" Type="http://schemas.openxmlformats.org/officeDocument/2006/relationships/image" Target="../media/image4392.png"/><Relationship Id="rId430" Type="http://schemas.openxmlformats.org/officeDocument/2006/relationships/customXml" Target="../ink/ink7094.xml"/><Relationship Id="rId18" Type="http://schemas.openxmlformats.org/officeDocument/2006/relationships/customXml" Target="../ink/ink6888.xml"/><Relationship Id="rId265" Type="http://schemas.openxmlformats.org/officeDocument/2006/relationships/image" Target="../media/image4413.png"/><Relationship Id="rId125" Type="http://schemas.openxmlformats.org/officeDocument/2006/relationships/image" Target="../media/image4344.png"/><Relationship Id="rId167" Type="http://schemas.openxmlformats.org/officeDocument/2006/relationships/image" Target="../media/image4364.png"/><Relationship Id="rId332" Type="http://schemas.openxmlformats.org/officeDocument/2006/relationships/customXml" Target="../ink/ink7045.xml"/><Relationship Id="rId374" Type="http://schemas.openxmlformats.org/officeDocument/2006/relationships/customXml" Target="../ink/ink7066.xml"/><Relationship Id="rId71" Type="http://schemas.openxmlformats.org/officeDocument/2006/relationships/image" Target="../media/image4317.png"/><Relationship Id="rId234" Type="http://schemas.openxmlformats.org/officeDocument/2006/relationships/customXml" Target="../ink/ink6996.xml"/><Relationship Id="rId2" Type="http://schemas.openxmlformats.org/officeDocument/2006/relationships/customXml" Target="../ink/ink6880.xml"/><Relationship Id="rId29" Type="http://schemas.openxmlformats.org/officeDocument/2006/relationships/image" Target="../media/image4296.png"/><Relationship Id="rId276" Type="http://schemas.openxmlformats.org/officeDocument/2006/relationships/customXml" Target="../ink/ink7017.xml"/><Relationship Id="rId441" Type="http://schemas.openxmlformats.org/officeDocument/2006/relationships/image" Target="../media/image4500.png"/><Relationship Id="rId40" Type="http://schemas.openxmlformats.org/officeDocument/2006/relationships/customXml" Target="../ink/ink6899.xml"/><Relationship Id="rId136" Type="http://schemas.openxmlformats.org/officeDocument/2006/relationships/customXml" Target="../ink/ink6947.xml"/><Relationship Id="rId178" Type="http://schemas.openxmlformats.org/officeDocument/2006/relationships/customXml" Target="../ink/ink6968.xml"/><Relationship Id="rId301" Type="http://schemas.openxmlformats.org/officeDocument/2006/relationships/image" Target="../media/image2230.png"/><Relationship Id="rId343" Type="http://schemas.openxmlformats.org/officeDocument/2006/relationships/image" Target="../media/image4451.png"/><Relationship Id="rId61" Type="http://schemas.openxmlformats.org/officeDocument/2006/relationships/image" Target="../media/image4312.png"/><Relationship Id="rId82" Type="http://schemas.openxmlformats.org/officeDocument/2006/relationships/customXml" Target="../ink/ink6920.xml"/><Relationship Id="rId199" Type="http://schemas.openxmlformats.org/officeDocument/2006/relationships/image" Target="../media/image4380.png"/><Relationship Id="rId203" Type="http://schemas.openxmlformats.org/officeDocument/2006/relationships/image" Target="../media/image4382.png"/><Relationship Id="rId385" Type="http://schemas.openxmlformats.org/officeDocument/2006/relationships/image" Target="../media/image4472.png"/><Relationship Id="rId19" Type="http://schemas.openxmlformats.org/officeDocument/2006/relationships/image" Target="../media/image2769.png"/><Relationship Id="rId224" Type="http://schemas.openxmlformats.org/officeDocument/2006/relationships/customXml" Target="../ink/ink6991.xml"/><Relationship Id="rId245" Type="http://schemas.openxmlformats.org/officeDocument/2006/relationships/image" Target="../media/image4403.png"/><Relationship Id="rId266" Type="http://schemas.openxmlformats.org/officeDocument/2006/relationships/customXml" Target="../ink/ink7012.xml"/><Relationship Id="rId287" Type="http://schemas.openxmlformats.org/officeDocument/2006/relationships/image" Target="../media/image4424.png"/><Relationship Id="rId410" Type="http://schemas.openxmlformats.org/officeDocument/2006/relationships/customXml" Target="../ink/ink7084.xml"/><Relationship Id="rId431" Type="http://schemas.openxmlformats.org/officeDocument/2006/relationships/image" Target="../media/image4495.png"/><Relationship Id="rId452" Type="http://schemas.openxmlformats.org/officeDocument/2006/relationships/customXml" Target="../ink/ink7105.xml"/><Relationship Id="rId30" Type="http://schemas.openxmlformats.org/officeDocument/2006/relationships/customXml" Target="../ink/ink6894.xml"/><Relationship Id="rId105" Type="http://schemas.openxmlformats.org/officeDocument/2006/relationships/image" Target="../media/image4334.png"/><Relationship Id="rId126" Type="http://schemas.openxmlformats.org/officeDocument/2006/relationships/customXml" Target="../ink/ink6942.xml"/><Relationship Id="rId147" Type="http://schemas.openxmlformats.org/officeDocument/2006/relationships/image" Target="../media/image4355.png"/><Relationship Id="rId168" Type="http://schemas.openxmlformats.org/officeDocument/2006/relationships/customXml" Target="../ink/ink6963.xml"/><Relationship Id="rId312" Type="http://schemas.openxmlformats.org/officeDocument/2006/relationships/customXml" Target="../ink/ink7035.xml"/><Relationship Id="rId333" Type="http://schemas.openxmlformats.org/officeDocument/2006/relationships/image" Target="../media/image4446.png"/><Relationship Id="rId354" Type="http://schemas.openxmlformats.org/officeDocument/2006/relationships/customXml" Target="../ink/ink7056.xml"/><Relationship Id="rId51" Type="http://schemas.openxmlformats.org/officeDocument/2006/relationships/image" Target="../media/image4307.png"/><Relationship Id="rId72" Type="http://schemas.openxmlformats.org/officeDocument/2006/relationships/customXml" Target="../ink/ink6915.xml"/><Relationship Id="rId93" Type="http://schemas.openxmlformats.org/officeDocument/2006/relationships/image" Target="../media/image4328.png"/><Relationship Id="rId189" Type="http://schemas.openxmlformats.org/officeDocument/2006/relationships/image" Target="../media/image4375.png"/><Relationship Id="rId375" Type="http://schemas.openxmlformats.org/officeDocument/2006/relationships/image" Target="../media/image4467.png"/><Relationship Id="rId396" Type="http://schemas.openxmlformats.org/officeDocument/2006/relationships/customXml" Target="../ink/ink7077.xml"/><Relationship Id="rId3" Type="http://schemas.openxmlformats.org/officeDocument/2006/relationships/image" Target="../media/image4284.png"/><Relationship Id="rId214" Type="http://schemas.openxmlformats.org/officeDocument/2006/relationships/customXml" Target="../ink/ink6986.xml"/><Relationship Id="rId235" Type="http://schemas.openxmlformats.org/officeDocument/2006/relationships/image" Target="../media/image4398.png"/><Relationship Id="rId256" Type="http://schemas.openxmlformats.org/officeDocument/2006/relationships/customXml" Target="../ink/ink7007.xml"/><Relationship Id="rId277" Type="http://schemas.openxmlformats.org/officeDocument/2006/relationships/image" Target="../media/image4419.png"/><Relationship Id="rId298" Type="http://schemas.openxmlformats.org/officeDocument/2006/relationships/customXml" Target="../ink/ink7028.xml"/><Relationship Id="rId400" Type="http://schemas.openxmlformats.org/officeDocument/2006/relationships/customXml" Target="../ink/ink7079.xml"/><Relationship Id="rId421" Type="http://schemas.openxmlformats.org/officeDocument/2006/relationships/image" Target="../media/image4490.png"/><Relationship Id="rId442" Type="http://schemas.openxmlformats.org/officeDocument/2006/relationships/customXml" Target="../ink/ink7100.xml"/><Relationship Id="rId463" Type="http://schemas.openxmlformats.org/officeDocument/2006/relationships/image" Target="../media/image4511.png"/><Relationship Id="rId116" Type="http://schemas.openxmlformats.org/officeDocument/2006/relationships/customXml" Target="../ink/ink6937.xml"/><Relationship Id="rId137" Type="http://schemas.openxmlformats.org/officeDocument/2006/relationships/image" Target="../media/image4350.png"/><Relationship Id="rId158" Type="http://schemas.openxmlformats.org/officeDocument/2006/relationships/customXml" Target="../ink/ink6958.xml"/><Relationship Id="rId302" Type="http://schemas.openxmlformats.org/officeDocument/2006/relationships/customXml" Target="../ink/ink7030.xml"/><Relationship Id="rId323" Type="http://schemas.openxmlformats.org/officeDocument/2006/relationships/image" Target="../media/image4441.png"/><Relationship Id="rId344" Type="http://schemas.openxmlformats.org/officeDocument/2006/relationships/customXml" Target="../ink/ink7051.xml"/><Relationship Id="rId20" Type="http://schemas.openxmlformats.org/officeDocument/2006/relationships/customXml" Target="../ink/ink6889.xml"/><Relationship Id="rId41" Type="http://schemas.openxmlformats.org/officeDocument/2006/relationships/image" Target="../media/image4302.png"/><Relationship Id="rId62" Type="http://schemas.openxmlformats.org/officeDocument/2006/relationships/customXml" Target="../ink/ink6910.xml"/><Relationship Id="rId83" Type="http://schemas.openxmlformats.org/officeDocument/2006/relationships/image" Target="../media/image4323.png"/><Relationship Id="rId179" Type="http://schemas.openxmlformats.org/officeDocument/2006/relationships/image" Target="../media/image4370.png"/><Relationship Id="rId365" Type="http://schemas.openxmlformats.org/officeDocument/2006/relationships/image" Target="../media/image4462.png"/><Relationship Id="rId386" Type="http://schemas.openxmlformats.org/officeDocument/2006/relationships/customXml" Target="../ink/ink7072.xml"/><Relationship Id="rId190" Type="http://schemas.openxmlformats.org/officeDocument/2006/relationships/customXml" Target="../ink/ink6974.xml"/><Relationship Id="rId204" Type="http://schemas.openxmlformats.org/officeDocument/2006/relationships/customXml" Target="../ink/ink6981.xml"/><Relationship Id="rId225" Type="http://schemas.openxmlformats.org/officeDocument/2006/relationships/image" Target="../media/image4393.png"/><Relationship Id="rId246" Type="http://schemas.openxmlformats.org/officeDocument/2006/relationships/customXml" Target="../ink/ink7002.xml"/><Relationship Id="rId267" Type="http://schemas.openxmlformats.org/officeDocument/2006/relationships/image" Target="../media/image4414.png"/><Relationship Id="rId288" Type="http://schemas.openxmlformats.org/officeDocument/2006/relationships/customXml" Target="../ink/ink7023.xml"/><Relationship Id="rId411" Type="http://schemas.openxmlformats.org/officeDocument/2006/relationships/image" Target="../media/image4485.png"/><Relationship Id="rId432" Type="http://schemas.openxmlformats.org/officeDocument/2006/relationships/customXml" Target="../ink/ink7095.xml"/><Relationship Id="rId453" Type="http://schemas.openxmlformats.org/officeDocument/2006/relationships/image" Target="../media/image4506.png"/><Relationship Id="rId106" Type="http://schemas.openxmlformats.org/officeDocument/2006/relationships/customXml" Target="../ink/ink6932.xml"/><Relationship Id="rId127" Type="http://schemas.openxmlformats.org/officeDocument/2006/relationships/image" Target="../media/image4345.png"/><Relationship Id="rId313" Type="http://schemas.openxmlformats.org/officeDocument/2006/relationships/image" Target="../media/image4436.png"/><Relationship Id="rId10" Type="http://schemas.openxmlformats.org/officeDocument/2006/relationships/customXml" Target="../ink/ink6884.xml"/><Relationship Id="rId31" Type="http://schemas.openxmlformats.org/officeDocument/2006/relationships/image" Target="../media/image4297.png"/><Relationship Id="rId52" Type="http://schemas.openxmlformats.org/officeDocument/2006/relationships/customXml" Target="../ink/ink6905.xml"/><Relationship Id="rId73" Type="http://schemas.openxmlformats.org/officeDocument/2006/relationships/image" Target="../media/image4318.png"/><Relationship Id="rId94" Type="http://schemas.openxmlformats.org/officeDocument/2006/relationships/customXml" Target="../ink/ink6926.xml"/><Relationship Id="rId148" Type="http://schemas.openxmlformats.org/officeDocument/2006/relationships/customXml" Target="../ink/ink6953.xml"/><Relationship Id="rId169" Type="http://schemas.openxmlformats.org/officeDocument/2006/relationships/image" Target="../media/image4365.png"/><Relationship Id="rId334" Type="http://schemas.openxmlformats.org/officeDocument/2006/relationships/customXml" Target="../ink/ink7046.xml"/><Relationship Id="rId355" Type="http://schemas.openxmlformats.org/officeDocument/2006/relationships/image" Target="../media/image4457.png"/><Relationship Id="rId376" Type="http://schemas.openxmlformats.org/officeDocument/2006/relationships/customXml" Target="../ink/ink7067.xml"/><Relationship Id="rId397" Type="http://schemas.openxmlformats.org/officeDocument/2006/relationships/image" Target="../media/image4478.png"/><Relationship Id="rId4" Type="http://schemas.openxmlformats.org/officeDocument/2006/relationships/customXml" Target="../ink/ink6881.xml"/><Relationship Id="rId180" Type="http://schemas.openxmlformats.org/officeDocument/2006/relationships/customXml" Target="../ink/ink6969.xml"/><Relationship Id="rId215" Type="http://schemas.openxmlformats.org/officeDocument/2006/relationships/image" Target="../media/image4388.png"/><Relationship Id="rId236" Type="http://schemas.openxmlformats.org/officeDocument/2006/relationships/customXml" Target="../ink/ink6997.xml"/><Relationship Id="rId257" Type="http://schemas.openxmlformats.org/officeDocument/2006/relationships/image" Target="../media/image4409.png"/><Relationship Id="rId278" Type="http://schemas.openxmlformats.org/officeDocument/2006/relationships/customXml" Target="../ink/ink7018.xml"/><Relationship Id="rId401" Type="http://schemas.openxmlformats.org/officeDocument/2006/relationships/image" Target="../media/image4480.png"/><Relationship Id="rId422" Type="http://schemas.openxmlformats.org/officeDocument/2006/relationships/customXml" Target="../ink/ink7090.xml"/><Relationship Id="rId443" Type="http://schemas.openxmlformats.org/officeDocument/2006/relationships/image" Target="../media/image4501.png"/><Relationship Id="rId464" Type="http://schemas.openxmlformats.org/officeDocument/2006/relationships/customXml" Target="../ink/ink7111.xml"/><Relationship Id="rId303" Type="http://schemas.openxmlformats.org/officeDocument/2006/relationships/image" Target="../media/image4431.png"/><Relationship Id="rId42" Type="http://schemas.openxmlformats.org/officeDocument/2006/relationships/customXml" Target="../ink/ink6900.xml"/><Relationship Id="rId84" Type="http://schemas.openxmlformats.org/officeDocument/2006/relationships/customXml" Target="../ink/ink6921.xml"/><Relationship Id="rId138" Type="http://schemas.openxmlformats.org/officeDocument/2006/relationships/customXml" Target="../ink/ink6948.xml"/><Relationship Id="rId345" Type="http://schemas.openxmlformats.org/officeDocument/2006/relationships/image" Target="../media/image4452.png"/><Relationship Id="rId387" Type="http://schemas.openxmlformats.org/officeDocument/2006/relationships/image" Target="../media/image4473.png"/><Relationship Id="rId191" Type="http://schemas.openxmlformats.org/officeDocument/2006/relationships/image" Target="../media/image4376.png"/><Relationship Id="rId205" Type="http://schemas.openxmlformats.org/officeDocument/2006/relationships/image" Target="../media/image4383.png"/><Relationship Id="rId247" Type="http://schemas.openxmlformats.org/officeDocument/2006/relationships/image" Target="../media/image4404.png"/><Relationship Id="rId412" Type="http://schemas.openxmlformats.org/officeDocument/2006/relationships/customXml" Target="../ink/ink7085.xml"/><Relationship Id="rId107" Type="http://schemas.openxmlformats.org/officeDocument/2006/relationships/image" Target="../media/image4335.png"/><Relationship Id="rId289" Type="http://schemas.openxmlformats.org/officeDocument/2006/relationships/image" Target="../media/image4425.png"/><Relationship Id="rId454" Type="http://schemas.openxmlformats.org/officeDocument/2006/relationships/customXml" Target="../ink/ink7106.xml"/><Relationship Id="rId11" Type="http://schemas.openxmlformats.org/officeDocument/2006/relationships/image" Target="../media/image4288.png"/><Relationship Id="rId53" Type="http://schemas.openxmlformats.org/officeDocument/2006/relationships/image" Target="../media/image4308.png"/><Relationship Id="rId149" Type="http://schemas.openxmlformats.org/officeDocument/2006/relationships/image" Target="../media/image4356.png"/><Relationship Id="rId314" Type="http://schemas.openxmlformats.org/officeDocument/2006/relationships/customXml" Target="../ink/ink7036.xml"/><Relationship Id="rId356" Type="http://schemas.openxmlformats.org/officeDocument/2006/relationships/customXml" Target="../ink/ink7057.xml"/><Relationship Id="rId398" Type="http://schemas.openxmlformats.org/officeDocument/2006/relationships/customXml" Target="../ink/ink7078.xml"/><Relationship Id="rId95" Type="http://schemas.openxmlformats.org/officeDocument/2006/relationships/image" Target="../media/image4329.png"/><Relationship Id="rId160" Type="http://schemas.openxmlformats.org/officeDocument/2006/relationships/customXml" Target="../ink/ink6959.xml"/><Relationship Id="rId216" Type="http://schemas.openxmlformats.org/officeDocument/2006/relationships/customXml" Target="../ink/ink6987.xml"/><Relationship Id="rId423" Type="http://schemas.openxmlformats.org/officeDocument/2006/relationships/image" Target="../media/image4491.png"/><Relationship Id="rId258" Type="http://schemas.openxmlformats.org/officeDocument/2006/relationships/customXml" Target="../ink/ink7008.xml"/><Relationship Id="rId465" Type="http://schemas.openxmlformats.org/officeDocument/2006/relationships/image" Target="../media/image4512.png"/><Relationship Id="rId22" Type="http://schemas.openxmlformats.org/officeDocument/2006/relationships/customXml" Target="../ink/ink6890.xml"/><Relationship Id="rId64" Type="http://schemas.openxmlformats.org/officeDocument/2006/relationships/customXml" Target="../ink/ink6911.xml"/><Relationship Id="rId118" Type="http://schemas.openxmlformats.org/officeDocument/2006/relationships/customXml" Target="../ink/ink6938.xml"/><Relationship Id="rId325" Type="http://schemas.openxmlformats.org/officeDocument/2006/relationships/image" Target="../media/image4442.png"/><Relationship Id="rId367" Type="http://schemas.openxmlformats.org/officeDocument/2006/relationships/image" Target="../media/image4463.png"/><Relationship Id="rId171" Type="http://schemas.openxmlformats.org/officeDocument/2006/relationships/image" Target="../media/image4366.png"/><Relationship Id="rId227" Type="http://schemas.openxmlformats.org/officeDocument/2006/relationships/image" Target="../media/image4394.png"/><Relationship Id="rId269" Type="http://schemas.openxmlformats.org/officeDocument/2006/relationships/image" Target="../media/image4415.png"/><Relationship Id="rId434" Type="http://schemas.openxmlformats.org/officeDocument/2006/relationships/customXml" Target="../ink/ink7096.xml"/><Relationship Id="rId33" Type="http://schemas.openxmlformats.org/officeDocument/2006/relationships/image" Target="../media/image4298.png"/><Relationship Id="rId129" Type="http://schemas.openxmlformats.org/officeDocument/2006/relationships/image" Target="../media/image4346.png"/><Relationship Id="rId280" Type="http://schemas.openxmlformats.org/officeDocument/2006/relationships/customXml" Target="../ink/ink7019.xml"/><Relationship Id="rId336" Type="http://schemas.openxmlformats.org/officeDocument/2006/relationships/customXml" Target="../ink/ink7047.xml"/><Relationship Id="rId75" Type="http://schemas.openxmlformats.org/officeDocument/2006/relationships/image" Target="../media/image4319.png"/><Relationship Id="rId140" Type="http://schemas.openxmlformats.org/officeDocument/2006/relationships/customXml" Target="../ink/ink6949.xml"/><Relationship Id="rId182" Type="http://schemas.openxmlformats.org/officeDocument/2006/relationships/customXml" Target="../ink/ink6970.xml"/><Relationship Id="rId378" Type="http://schemas.openxmlformats.org/officeDocument/2006/relationships/customXml" Target="../ink/ink7068.xml"/><Relationship Id="rId403" Type="http://schemas.openxmlformats.org/officeDocument/2006/relationships/image" Target="../media/image4481.png"/><Relationship Id="rId6" Type="http://schemas.openxmlformats.org/officeDocument/2006/relationships/customXml" Target="../ink/ink6882.xml"/><Relationship Id="rId238" Type="http://schemas.openxmlformats.org/officeDocument/2006/relationships/customXml" Target="../ink/ink6998.xml"/><Relationship Id="rId445" Type="http://schemas.openxmlformats.org/officeDocument/2006/relationships/image" Target="../media/image4502.png"/><Relationship Id="rId291" Type="http://schemas.openxmlformats.org/officeDocument/2006/relationships/image" Target="../media/image4426.png"/><Relationship Id="rId305" Type="http://schemas.openxmlformats.org/officeDocument/2006/relationships/image" Target="../media/image4432.png"/><Relationship Id="rId347" Type="http://schemas.openxmlformats.org/officeDocument/2006/relationships/image" Target="../media/image4453.png"/><Relationship Id="rId44" Type="http://schemas.openxmlformats.org/officeDocument/2006/relationships/customXml" Target="../ink/ink6901.xml"/><Relationship Id="rId86" Type="http://schemas.openxmlformats.org/officeDocument/2006/relationships/customXml" Target="../ink/ink6922.xml"/><Relationship Id="rId151" Type="http://schemas.openxmlformats.org/officeDocument/2006/relationships/image" Target="../media/image4357.png"/><Relationship Id="rId389" Type="http://schemas.openxmlformats.org/officeDocument/2006/relationships/image" Target="../media/image4474.png"/><Relationship Id="rId193" Type="http://schemas.openxmlformats.org/officeDocument/2006/relationships/image" Target="../media/image4377.png"/><Relationship Id="rId207" Type="http://schemas.openxmlformats.org/officeDocument/2006/relationships/image" Target="../media/image4384.png"/><Relationship Id="rId249" Type="http://schemas.openxmlformats.org/officeDocument/2006/relationships/image" Target="../media/image4405.png"/><Relationship Id="rId414" Type="http://schemas.openxmlformats.org/officeDocument/2006/relationships/customXml" Target="../ink/ink7086.xml"/><Relationship Id="rId456" Type="http://schemas.openxmlformats.org/officeDocument/2006/relationships/customXml" Target="../ink/ink7107.xml"/><Relationship Id="rId13" Type="http://schemas.openxmlformats.org/officeDocument/2006/relationships/image" Target="../media/image4289.png"/><Relationship Id="rId109" Type="http://schemas.openxmlformats.org/officeDocument/2006/relationships/image" Target="../media/image4336.png"/><Relationship Id="rId260" Type="http://schemas.openxmlformats.org/officeDocument/2006/relationships/customXml" Target="../ink/ink7009.xml"/><Relationship Id="rId316" Type="http://schemas.openxmlformats.org/officeDocument/2006/relationships/customXml" Target="../ink/ink7037.xml"/><Relationship Id="rId55" Type="http://schemas.openxmlformats.org/officeDocument/2006/relationships/image" Target="../media/image4309.png"/><Relationship Id="rId97" Type="http://schemas.openxmlformats.org/officeDocument/2006/relationships/image" Target="../media/image4330.png"/><Relationship Id="rId120" Type="http://schemas.openxmlformats.org/officeDocument/2006/relationships/customXml" Target="../ink/ink6939.xml"/><Relationship Id="rId358" Type="http://schemas.openxmlformats.org/officeDocument/2006/relationships/customXml" Target="../ink/ink7058.xml"/><Relationship Id="rId162" Type="http://schemas.openxmlformats.org/officeDocument/2006/relationships/customXml" Target="../ink/ink6960.xml"/><Relationship Id="rId218" Type="http://schemas.openxmlformats.org/officeDocument/2006/relationships/customXml" Target="../ink/ink6988.xml"/><Relationship Id="rId425" Type="http://schemas.openxmlformats.org/officeDocument/2006/relationships/image" Target="../media/image4492.png"/><Relationship Id="rId271" Type="http://schemas.openxmlformats.org/officeDocument/2006/relationships/image" Target="../media/image4416.png"/><Relationship Id="rId24" Type="http://schemas.openxmlformats.org/officeDocument/2006/relationships/customXml" Target="../ink/ink6891.xml"/><Relationship Id="rId66" Type="http://schemas.openxmlformats.org/officeDocument/2006/relationships/customXml" Target="../ink/ink6912.xml"/><Relationship Id="rId131" Type="http://schemas.openxmlformats.org/officeDocument/2006/relationships/image" Target="../media/image4347.png"/><Relationship Id="rId327" Type="http://schemas.openxmlformats.org/officeDocument/2006/relationships/image" Target="../media/image4443.png"/><Relationship Id="rId369" Type="http://schemas.openxmlformats.org/officeDocument/2006/relationships/image" Target="../media/image4464.png"/><Relationship Id="rId173" Type="http://schemas.openxmlformats.org/officeDocument/2006/relationships/image" Target="../media/image4367.png"/><Relationship Id="rId229" Type="http://schemas.openxmlformats.org/officeDocument/2006/relationships/image" Target="../media/image4395.png"/><Relationship Id="rId380" Type="http://schemas.openxmlformats.org/officeDocument/2006/relationships/customXml" Target="../ink/ink7069.xml"/><Relationship Id="rId436" Type="http://schemas.openxmlformats.org/officeDocument/2006/relationships/customXml" Target="../ink/ink7097.xml"/><Relationship Id="rId240" Type="http://schemas.openxmlformats.org/officeDocument/2006/relationships/customXml" Target="../ink/ink6999.xml"/><Relationship Id="rId35" Type="http://schemas.openxmlformats.org/officeDocument/2006/relationships/image" Target="../media/image4299.png"/><Relationship Id="rId77" Type="http://schemas.openxmlformats.org/officeDocument/2006/relationships/image" Target="../media/image4320.png"/><Relationship Id="rId100" Type="http://schemas.openxmlformats.org/officeDocument/2006/relationships/customXml" Target="../ink/ink6929.xml"/><Relationship Id="rId282" Type="http://schemas.openxmlformats.org/officeDocument/2006/relationships/customXml" Target="../ink/ink7020.xml"/><Relationship Id="rId338" Type="http://schemas.openxmlformats.org/officeDocument/2006/relationships/customXml" Target="../ink/ink7048.xml"/><Relationship Id="rId8" Type="http://schemas.openxmlformats.org/officeDocument/2006/relationships/customXml" Target="../ink/ink6883.xml"/><Relationship Id="rId142" Type="http://schemas.openxmlformats.org/officeDocument/2006/relationships/customXml" Target="../ink/ink6950.xml"/><Relationship Id="rId184" Type="http://schemas.openxmlformats.org/officeDocument/2006/relationships/customXml" Target="../ink/ink6971.xml"/><Relationship Id="rId391" Type="http://schemas.openxmlformats.org/officeDocument/2006/relationships/image" Target="../media/image4475.png"/><Relationship Id="rId405" Type="http://schemas.openxmlformats.org/officeDocument/2006/relationships/image" Target="../media/image4482.png"/><Relationship Id="rId447" Type="http://schemas.openxmlformats.org/officeDocument/2006/relationships/image" Target="../media/image4503.png"/><Relationship Id="rId251" Type="http://schemas.openxmlformats.org/officeDocument/2006/relationships/image" Target="../media/image4406.png"/><Relationship Id="rId46" Type="http://schemas.openxmlformats.org/officeDocument/2006/relationships/customXml" Target="../ink/ink6902.xml"/><Relationship Id="rId293" Type="http://schemas.openxmlformats.org/officeDocument/2006/relationships/image" Target="../media/image4427.png"/><Relationship Id="rId307" Type="http://schemas.openxmlformats.org/officeDocument/2006/relationships/image" Target="../media/image4433.png"/><Relationship Id="rId349" Type="http://schemas.openxmlformats.org/officeDocument/2006/relationships/image" Target="../media/image4454.png"/><Relationship Id="rId88" Type="http://schemas.openxmlformats.org/officeDocument/2006/relationships/customXml" Target="../ink/ink6923.xml"/><Relationship Id="rId111" Type="http://schemas.openxmlformats.org/officeDocument/2006/relationships/image" Target="../media/image4337.png"/><Relationship Id="rId153" Type="http://schemas.openxmlformats.org/officeDocument/2006/relationships/image" Target="../media/image4358.png"/><Relationship Id="rId195" Type="http://schemas.openxmlformats.org/officeDocument/2006/relationships/image" Target="../media/image4378.png"/><Relationship Id="rId209" Type="http://schemas.openxmlformats.org/officeDocument/2006/relationships/image" Target="../media/image4385.png"/><Relationship Id="rId360" Type="http://schemas.openxmlformats.org/officeDocument/2006/relationships/customXml" Target="../ink/ink7059.xml"/><Relationship Id="rId416" Type="http://schemas.openxmlformats.org/officeDocument/2006/relationships/customXml" Target="../ink/ink7087.xml"/><Relationship Id="rId220" Type="http://schemas.openxmlformats.org/officeDocument/2006/relationships/customXml" Target="../ink/ink6989.xml"/><Relationship Id="rId458" Type="http://schemas.openxmlformats.org/officeDocument/2006/relationships/customXml" Target="../ink/ink7108.xml"/><Relationship Id="rId15" Type="http://schemas.openxmlformats.org/officeDocument/2006/relationships/image" Target="../media/image4290.png"/><Relationship Id="rId57" Type="http://schemas.openxmlformats.org/officeDocument/2006/relationships/image" Target="../media/image4310.png"/><Relationship Id="rId262" Type="http://schemas.openxmlformats.org/officeDocument/2006/relationships/customXml" Target="../ink/ink7010.xml"/><Relationship Id="rId318" Type="http://schemas.openxmlformats.org/officeDocument/2006/relationships/customXml" Target="../ink/ink7038.xml"/><Relationship Id="rId99" Type="http://schemas.openxmlformats.org/officeDocument/2006/relationships/image" Target="../media/image4331.png"/><Relationship Id="rId122" Type="http://schemas.openxmlformats.org/officeDocument/2006/relationships/customXml" Target="../ink/ink6940.xml"/><Relationship Id="rId164" Type="http://schemas.openxmlformats.org/officeDocument/2006/relationships/customXml" Target="../ink/ink6961.xml"/><Relationship Id="rId371" Type="http://schemas.openxmlformats.org/officeDocument/2006/relationships/image" Target="../media/image4465.png"/><Relationship Id="rId427" Type="http://schemas.openxmlformats.org/officeDocument/2006/relationships/image" Target="../media/image4493.png"/><Relationship Id="rId26" Type="http://schemas.openxmlformats.org/officeDocument/2006/relationships/customXml" Target="../ink/ink6892.xml"/><Relationship Id="rId231" Type="http://schemas.openxmlformats.org/officeDocument/2006/relationships/image" Target="../media/image4396.png"/><Relationship Id="rId273" Type="http://schemas.openxmlformats.org/officeDocument/2006/relationships/image" Target="../media/image4417.png"/><Relationship Id="rId329" Type="http://schemas.openxmlformats.org/officeDocument/2006/relationships/image" Target="../media/image4444.png"/><Relationship Id="rId68" Type="http://schemas.openxmlformats.org/officeDocument/2006/relationships/customXml" Target="../ink/ink6913.xml"/><Relationship Id="rId133" Type="http://schemas.openxmlformats.org/officeDocument/2006/relationships/image" Target="../media/image4348.png"/><Relationship Id="rId175" Type="http://schemas.openxmlformats.org/officeDocument/2006/relationships/image" Target="../media/image4368.png"/><Relationship Id="rId340" Type="http://schemas.openxmlformats.org/officeDocument/2006/relationships/customXml" Target="../ink/ink7049.xml"/><Relationship Id="rId200" Type="http://schemas.openxmlformats.org/officeDocument/2006/relationships/customXml" Target="../ink/ink6979.xml"/><Relationship Id="rId382" Type="http://schemas.openxmlformats.org/officeDocument/2006/relationships/customXml" Target="../ink/ink7070.xml"/><Relationship Id="rId438" Type="http://schemas.openxmlformats.org/officeDocument/2006/relationships/customXml" Target="../ink/ink7098.xml"/><Relationship Id="rId242" Type="http://schemas.openxmlformats.org/officeDocument/2006/relationships/customXml" Target="../ink/ink7000.xml"/><Relationship Id="rId284" Type="http://schemas.openxmlformats.org/officeDocument/2006/relationships/customXml" Target="../ink/ink7021.xml"/><Relationship Id="rId37" Type="http://schemas.openxmlformats.org/officeDocument/2006/relationships/image" Target="../media/image4300.png"/><Relationship Id="rId79" Type="http://schemas.openxmlformats.org/officeDocument/2006/relationships/image" Target="../media/image4321.png"/><Relationship Id="rId102" Type="http://schemas.openxmlformats.org/officeDocument/2006/relationships/customXml" Target="../ink/ink6930.xml"/><Relationship Id="rId144" Type="http://schemas.openxmlformats.org/officeDocument/2006/relationships/customXml" Target="../ink/ink6951.xml"/><Relationship Id="rId90" Type="http://schemas.openxmlformats.org/officeDocument/2006/relationships/customXml" Target="../ink/ink6924.xml"/><Relationship Id="rId186" Type="http://schemas.openxmlformats.org/officeDocument/2006/relationships/customXml" Target="../ink/ink6972.xml"/><Relationship Id="rId351" Type="http://schemas.openxmlformats.org/officeDocument/2006/relationships/image" Target="../media/image4455.png"/><Relationship Id="rId393" Type="http://schemas.openxmlformats.org/officeDocument/2006/relationships/image" Target="../media/image4476.png"/><Relationship Id="rId407" Type="http://schemas.openxmlformats.org/officeDocument/2006/relationships/image" Target="../media/image4483.png"/><Relationship Id="rId449" Type="http://schemas.openxmlformats.org/officeDocument/2006/relationships/image" Target="../media/image4504.png"/><Relationship Id="rId211" Type="http://schemas.openxmlformats.org/officeDocument/2006/relationships/image" Target="../media/image4386.png"/><Relationship Id="rId253" Type="http://schemas.openxmlformats.org/officeDocument/2006/relationships/image" Target="../media/image4407.png"/><Relationship Id="rId295" Type="http://schemas.openxmlformats.org/officeDocument/2006/relationships/image" Target="../media/image4428.png"/><Relationship Id="rId309" Type="http://schemas.openxmlformats.org/officeDocument/2006/relationships/image" Target="../media/image4434.png"/><Relationship Id="rId460" Type="http://schemas.openxmlformats.org/officeDocument/2006/relationships/customXml" Target="../ink/ink7109.xml"/><Relationship Id="rId48" Type="http://schemas.openxmlformats.org/officeDocument/2006/relationships/customXml" Target="../ink/ink6903.xml"/><Relationship Id="rId113" Type="http://schemas.openxmlformats.org/officeDocument/2006/relationships/image" Target="../media/image4338.png"/><Relationship Id="rId320" Type="http://schemas.openxmlformats.org/officeDocument/2006/relationships/customXml" Target="../ink/ink7039.xml"/><Relationship Id="rId155" Type="http://schemas.openxmlformats.org/officeDocument/2006/relationships/image" Target="../media/image4359.png"/><Relationship Id="rId197" Type="http://schemas.openxmlformats.org/officeDocument/2006/relationships/image" Target="../media/image4379.png"/><Relationship Id="rId362" Type="http://schemas.openxmlformats.org/officeDocument/2006/relationships/customXml" Target="../ink/ink7060.xml"/><Relationship Id="rId418" Type="http://schemas.openxmlformats.org/officeDocument/2006/relationships/customXml" Target="../ink/ink7088.xml"/><Relationship Id="rId222" Type="http://schemas.openxmlformats.org/officeDocument/2006/relationships/customXml" Target="../ink/ink6990.xml"/><Relationship Id="rId264" Type="http://schemas.openxmlformats.org/officeDocument/2006/relationships/customXml" Target="../ink/ink7011.xml"/><Relationship Id="rId17" Type="http://schemas.openxmlformats.org/officeDocument/2006/relationships/image" Target="../media/image4291.png"/><Relationship Id="rId59" Type="http://schemas.openxmlformats.org/officeDocument/2006/relationships/image" Target="../media/image4311.png"/><Relationship Id="rId124" Type="http://schemas.openxmlformats.org/officeDocument/2006/relationships/customXml" Target="../ink/ink6941.xml"/><Relationship Id="rId70" Type="http://schemas.openxmlformats.org/officeDocument/2006/relationships/customXml" Target="../ink/ink6914.xml"/><Relationship Id="rId166" Type="http://schemas.openxmlformats.org/officeDocument/2006/relationships/customXml" Target="../ink/ink6962.xml"/><Relationship Id="rId331" Type="http://schemas.openxmlformats.org/officeDocument/2006/relationships/image" Target="../media/image4445.png"/><Relationship Id="rId373" Type="http://schemas.openxmlformats.org/officeDocument/2006/relationships/image" Target="../media/image4466.png"/><Relationship Id="rId429" Type="http://schemas.openxmlformats.org/officeDocument/2006/relationships/image" Target="../media/image4494.png"/><Relationship Id="rId1" Type="http://schemas.openxmlformats.org/officeDocument/2006/relationships/slideLayout" Target="../slideLayouts/slideLayout3.xml"/><Relationship Id="rId233" Type="http://schemas.openxmlformats.org/officeDocument/2006/relationships/image" Target="../media/image4397.png"/><Relationship Id="rId440" Type="http://schemas.openxmlformats.org/officeDocument/2006/relationships/customXml" Target="../ink/ink7099.xml"/><Relationship Id="rId28" Type="http://schemas.openxmlformats.org/officeDocument/2006/relationships/customXml" Target="../ink/ink6893.xml"/><Relationship Id="rId275" Type="http://schemas.openxmlformats.org/officeDocument/2006/relationships/image" Target="../media/image4418.png"/><Relationship Id="rId300" Type="http://schemas.openxmlformats.org/officeDocument/2006/relationships/customXml" Target="../ink/ink7029.xml"/><Relationship Id="rId81" Type="http://schemas.openxmlformats.org/officeDocument/2006/relationships/image" Target="../media/image4322.png"/><Relationship Id="rId135" Type="http://schemas.openxmlformats.org/officeDocument/2006/relationships/image" Target="../media/image4349.png"/><Relationship Id="rId177" Type="http://schemas.openxmlformats.org/officeDocument/2006/relationships/image" Target="../media/image4369.png"/><Relationship Id="rId342" Type="http://schemas.openxmlformats.org/officeDocument/2006/relationships/customXml" Target="../ink/ink7050.xml"/><Relationship Id="rId384" Type="http://schemas.openxmlformats.org/officeDocument/2006/relationships/customXml" Target="../ink/ink7071.xml"/><Relationship Id="rId202" Type="http://schemas.openxmlformats.org/officeDocument/2006/relationships/customXml" Target="../ink/ink6980.xml"/><Relationship Id="rId244" Type="http://schemas.openxmlformats.org/officeDocument/2006/relationships/customXml" Target="../ink/ink7001.xml"/><Relationship Id="rId39" Type="http://schemas.openxmlformats.org/officeDocument/2006/relationships/image" Target="../media/image4301.png"/><Relationship Id="rId286" Type="http://schemas.openxmlformats.org/officeDocument/2006/relationships/customXml" Target="../ink/ink7022.xml"/><Relationship Id="rId451" Type="http://schemas.openxmlformats.org/officeDocument/2006/relationships/image" Target="../media/image4505.png"/><Relationship Id="rId50" Type="http://schemas.openxmlformats.org/officeDocument/2006/relationships/customXml" Target="../ink/ink6904.xml"/><Relationship Id="rId104" Type="http://schemas.openxmlformats.org/officeDocument/2006/relationships/customXml" Target="../ink/ink6931.xml"/><Relationship Id="rId146" Type="http://schemas.openxmlformats.org/officeDocument/2006/relationships/customXml" Target="../ink/ink6952.xml"/><Relationship Id="rId188" Type="http://schemas.openxmlformats.org/officeDocument/2006/relationships/customXml" Target="../ink/ink6973.xml"/><Relationship Id="rId311" Type="http://schemas.openxmlformats.org/officeDocument/2006/relationships/image" Target="../media/image4435.png"/><Relationship Id="rId353" Type="http://schemas.openxmlformats.org/officeDocument/2006/relationships/image" Target="../media/image4456.png"/><Relationship Id="rId395" Type="http://schemas.openxmlformats.org/officeDocument/2006/relationships/image" Target="../media/image4477.png"/><Relationship Id="rId409" Type="http://schemas.openxmlformats.org/officeDocument/2006/relationships/image" Target="../media/image4484.png"/><Relationship Id="rId92" Type="http://schemas.openxmlformats.org/officeDocument/2006/relationships/customXml" Target="../ink/ink6925.xml"/><Relationship Id="rId213" Type="http://schemas.openxmlformats.org/officeDocument/2006/relationships/image" Target="../media/image4387.png"/><Relationship Id="rId420" Type="http://schemas.openxmlformats.org/officeDocument/2006/relationships/customXml" Target="../ink/ink7089.xml"/><Relationship Id="rId255" Type="http://schemas.openxmlformats.org/officeDocument/2006/relationships/image" Target="../media/image4408.png"/><Relationship Id="rId297" Type="http://schemas.openxmlformats.org/officeDocument/2006/relationships/image" Target="../media/image4429.png"/><Relationship Id="rId462" Type="http://schemas.openxmlformats.org/officeDocument/2006/relationships/customXml" Target="../ink/ink7110.xml"/><Relationship Id="rId115" Type="http://schemas.openxmlformats.org/officeDocument/2006/relationships/image" Target="../media/image4339.png"/><Relationship Id="rId157" Type="http://schemas.openxmlformats.org/officeDocument/2006/relationships/image" Target="../media/image4360.png"/><Relationship Id="rId322" Type="http://schemas.openxmlformats.org/officeDocument/2006/relationships/customXml" Target="../ink/ink7040.xml"/><Relationship Id="rId364" Type="http://schemas.openxmlformats.org/officeDocument/2006/relationships/customXml" Target="../ink/ink7061.xml"/></Relationships>
</file>

<file path=ppt/slides/_rels/slide79.xml.rels><?xml version="1.0" encoding="UTF-8" standalone="yes"?>
<Relationships xmlns="http://schemas.openxmlformats.org/package/2006/relationships"><Relationship Id="rId117" Type="http://schemas.openxmlformats.org/officeDocument/2006/relationships/image" Target="../media/image4569.png"/><Relationship Id="rId21" Type="http://schemas.openxmlformats.org/officeDocument/2006/relationships/image" Target="../media/image4522.png"/><Relationship Id="rId324" Type="http://schemas.openxmlformats.org/officeDocument/2006/relationships/customXml" Target="../ink/ink7273.xml"/><Relationship Id="rId531" Type="http://schemas.openxmlformats.org/officeDocument/2006/relationships/image" Target="../media/image4773.png"/><Relationship Id="rId170" Type="http://schemas.openxmlformats.org/officeDocument/2006/relationships/customXml" Target="../ink/ink7196.xml"/><Relationship Id="rId268" Type="http://schemas.openxmlformats.org/officeDocument/2006/relationships/customXml" Target="../ink/ink7245.xml"/><Relationship Id="rId475" Type="http://schemas.openxmlformats.org/officeDocument/2006/relationships/image" Target="../media/image4747.png"/><Relationship Id="rId32" Type="http://schemas.openxmlformats.org/officeDocument/2006/relationships/customXml" Target="../ink/ink7127.xml"/><Relationship Id="rId128" Type="http://schemas.openxmlformats.org/officeDocument/2006/relationships/customXml" Target="../ink/ink7175.xml"/><Relationship Id="rId335" Type="http://schemas.openxmlformats.org/officeDocument/2006/relationships/image" Target="../media/image4677.png"/><Relationship Id="rId542" Type="http://schemas.openxmlformats.org/officeDocument/2006/relationships/customXml" Target="../ink/ink7382.xml"/><Relationship Id="rId181" Type="http://schemas.openxmlformats.org/officeDocument/2006/relationships/image" Target="../media/image4601.png"/><Relationship Id="rId402" Type="http://schemas.openxmlformats.org/officeDocument/2006/relationships/customXml" Target="../ink/ink7312.xml"/><Relationship Id="rId279" Type="http://schemas.openxmlformats.org/officeDocument/2006/relationships/image" Target="../media/image4649.png"/><Relationship Id="rId486" Type="http://schemas.openxmlformats.org/officeDocument/2006/relationships/customXml" Target="../ink/ink7354.xml"/><Relationship Id="rId43" Type="http://schemas.openxmlformats.org/officeDocument/2006/relationships/image" Target="../media/image4533.png"/><Relationship Id="rId139" Type="http://schemas.openxmlformats.org/officeDocument/2006/relationships/image" Target="../media/image4580.png"/><Relationship Id="rId346" Type="http://schemas.openxmlformats.org/officeDocument/2006/relationships/customXml" Target="../ink/ink7284.xml"/><Relationship Id="rId553" Type="http://schemas.openxmlformats.org/officeDocument/2006/relationships/image" Target="../media/image4784.png"/><Relationship Id="rId192" Type="http://schemas.openxmlformats.org/officeDocument/2006/relationships/customXml" Target="../ink/ink7207.xml"/><Relationship Id="rId206" Type="http://schemas.openxmlformats.org/officeDocument/2006/relationships/customXml" Target="../ink/ink7214.xml"/><Relationship Id="rId413" Type="http://schemas.openxmlformats.org/officeDocument/2006/relationships/image" Target="../media/image4716.png"/><Relationship Id="rId497" Type="http://schemas.openxmlformats.org/officeDocument/2006/relationships/image" Target="../media/image4758.png"/><Relationship Id="rId357" Type="http://schemas.openxmlformats.org/officeDocument/2006/relationships/image" Target="../media/image4688.png"/><Relationship Id="rId54" Type="http://schemas.openxmlformats.org/officeDocument/2006/relationships/customXml" Target="../ink/ink7138.xml"/><Relationship Id="rId217" Type="http://schemas.openxmlformats.org/officeDocument/2006/relationships/image" Target="../media/image4619.png"/><Relationship Id="rId564" Type="http://schemas.openxmlformats.org/officeDocument/2006/relationships/customXml" Target="../ink/ink7393.xml"/><Relationship Id="rId424" Type="http://schemas.openxmlformats.org/officeDocument/2006/relationships/customXml" Target="../ink/ink7323.xml"/><Relationship Id="rId270" Type="http://schemas.openxmlformats.org/officeDocument/2006/relationships/customXml" Target="../ink/ink7246.xml"/><Relationship Id="rId65" Type="http://schemas.openxmlformats.org/officeDocument/2006/relationships/image" Target="../media/image4544.png"/><Relationship Id="rId130" Type="http://schemas.openxmlformats.org/officeDocument/2006/relationships/customXml" Target="../ink/ink7176.xml"/><Relationship Id="rId368" Type="http://schemas.openxmlformats.org/officeDocument/2006/relationships/customXml" Target="../ink/ink7295.xml"/><Relationship Id="rId172" Type="http://schemas.openxmlformats.org/officeDocument/2006/relationships/customXml" Target="../ink/ink7197.xml"/><Relationship Id="rId228" Type="http://schemas.openxmlformats.org/officeDocument/2006/relationships/customXml" Target="../ink/ink7225.xml"/><Relationship Id="rId435" Type="http://schemas.openxmlformats.org/officeDocument/2006/relationships/image" Target="../media/image4727.png"/><Relationship Id="rId477" Type="http://schemas.openxmlformats.org/officeDocument/2006/relationships/image" Target="../media/image4748.png"/><Relationship Id="rId281" Type="http://schemas.openxmlformats.org/officeDocument/2006/relationships/image" Target="../media/image4650.png"/><Relationship Id="rId337" Type="http://schemas.openxmlformats.org/officeDocument/2006/relationships/image" Target="../media/image4678.png"/><Relationship Id="rId502" Type="http://schemas.openxmlformats.org/officeDocument/2006/relationships/customXml" Target="../ink/ink7362.xml"/><Relationship Id="rId34" Type="http://schemas.openxmlformats.org/officeDocument/2006/relationships/customXml" Target="../ink/ink7128.xml"/><Relationship Id="rId76" Type="http://schemas.openxmlformats.org/officeDocument/2006/relationships/customXml" Target="../ink/ink7149.xml"/><Relationship Id="rId141" Type="http://schemas.openxmlformats.org/officeDocument/2006/relationships/image" Target="../media/image4581.png"/><Relationship Id="rId379" Type="http://schemas.openxmlformats.org/officeDocument/2006/relationships/image" Target="../media/image4699.png"/><Relationship Id="rId544" Type="http://schemas.openxmlformats.org/officeDocument/2006/relationships/customXml" Target="../ink/ink7383.xml"/><Relationship Id="rId7" Type="http://schemas.openxmlformats.org/officeDocument/2006/relationships/image" Target="../media/image4515.png"/><Relationship Id="rId183" Type="http://schemas.openxmlformats.org/officeDocument/2006/relationships/image" Target="../media/image4602.png"/><Relationship Id="rId239" Type="http://schemas.openxmlformats.org/officeDocument/2006/relationships/image" Target="../media/image4629.png"/><Relationship Id="rId390" Type="http://schemas.openxmlformats.org/officeDocument/2006/relationships/customXml" Target="../ink/ink7306.xml"/><Relationship Id="rId404" Type="http://schemas.openxmlformats.org/officeDocument/2006/relationships/customXml" Target="../ink/ink7313.xml"/><Relationship Id="rId446" Type="http://schemas.openxmlformats.org/officeDocument/2006/relationships/customXml" Target="../ink/ink7334.xml"/><Relationship Id="rId250" Type="http://schemas.openxmlformats.org/officeDocument/2006/relationships/customXml" Target="../ink/ink7236.xml"/><Relationship Id="rId292" Type="http://schemas.openxmlformats.org/officeDocument/2006/relationships/customXml" Target="../ink/ink7257.xml"/><Relationship Id="rId306" Type="http://schemas.openxmlformats.org/officeDocument/2006/relationships/customXml" Target="../ink/ink7264.xml"/><Relationship Id="rId488" Type="http://schemas.openxmlformats.org/officeDocument/2006/relationships/customXml" Target="../ink/ink7355.xml"/><Relationship Id="rId45" Type="http://schemas.openxmlformats.org/officeDocument/2006/relationships/image" Target="../media/image4534.png"/><Relationship Id="rId87" Type="http://schemas.openxmlformats.org/officeDocument/2006/relationships/image" Target="../media/image4554.png"/><Relationship Id="rId110" Type="http://schemas.openxmlformats.org/officeDocument/2006/relationships/customXml" Target="../ink/ink7166.xml"/><Relationship Id="rId348" Type="http://schemas.openxmlformats.org/officeDocument/2006/relationships/customXml" Target="../ink/ink7285.xml"/><Relationship Id="rId513" Type="http://schemas.openxmlformats.org/officeDocument/2006/relationships/image" Target="../media/image4764.png"/><Relationship Id="rId555" Type="http://schemas.openxmlformats.org/officeDocument/2006/relationships/image" Target="../media/image4785.png"/><Relationship Id="rId152" Type="http://schemas.openxmlformats.org/officeDocument/2006/relationships/customXml" Target="../ink/ink7187.xml"/><Relationship Id="rId194" Type="http://schemas.openxmlformats.org/officeDocument/2006/relationships/customXml" Target="../ink/ink7208.xml"/><Relationship Id="rId208" Type="http://schemas.openxmlformats.org/officeDocument/2006/relationships/customXml" Target="../ink/ink7215.xml"/><Relationship Id="rId415" Type="http://schemas.openxmlformats.org/officeDocument/2006/relationships/image" Target="../media/image4717.png"/><Relationship Id="rId457" Type="http://schemas.openxmlformats.org/officeDocument/2006/relationships/image" Target="../media/image4738.png"/><Relationship Id="rId261" Type="http://schemas.openxmlformats.org/officeDocument/2006/relationships/image" Target="../media/image4640.png"/><Relationship Id="rId499" Type="http://schemas.openxmlformats.org/officeDocument/2006/relationships/image" Target="../media/image4759.png"/><Relationship Id="rId14" Type="http://schemas.openxmlformats.org/officeDocument/2006/relationships/customXml" Target="../ink/ink7118.xml"/><Relationship Id="rId56" Type="http://schemas.openxmlformats.org/officeDocument/2006/relationships/customXml" Target="../ink/ink7139.xml"/><Relationship Id="rId317" Type="http://schemas.openxmlformats.org/officeDocument/2006/relationships/image" Target="../media/image4668.png"/><Relationship Id="rId359" Type="http://schemas.openxmlformats.org/officeDocument/2006/relationships/image" Target="../media/image4689.png"/><Relationship Id="rId524" Type="http://schemas.openxmlformats.org/officeDocument/2006/relationships/customXml" Target="../ink/ink7373.xml"/><Relationship Id="rId566" Type="http://schemas.openxmlformats.org/officeDocument/2006/relationships/customXml" Target="../ink/ink7394.xml"/><Relationship Id="rId98" Type="http://schemas.openxmlformats.org/officeDocument/2006/relationships/customXml" Target="../ink/ink7160.xml"/><Relationship Id="rId121" Type="http://schemas.openxmlformats.org/officeDocument/2006/relationships/image" Target="../media/image4571.png"/><Relationship Id="rId163" Type="http://schemas.openxmlformats.org/officeDocument/2006/relationships/image" Target="../media/image4592.png"/><Relationship Id="rId219" Type="http://schemas.openxmlformats.org/officeDocument/2006/relationships/image" Target="../media/image4620.png"/><Relationship Id="rId370" Type="http://schemas.openxmlformats.org/officeDocument/2006/relationships/customXml" Target="../ink/ink7296.xml"/><Relationship Id="rId426" Type="http://schemas.openxmlformats.org/officeDocument/2006/relationships/customXml" Target="../ink/ink7324.xml"/><Relationship Id="rId230" Type="http://schemas.openxmlformats.org/officeDocument/2006/relationships/customXml" Target="../ink/ink7226.xml"/><Relationship Id="rId468" Type="http://schemas.openxmlformats.org/officeDocument/2006/relationships/customXml" Target="../ink/ink7345.xml"/><Relationship Id="rId25" Type="http://schemas.openxmlformats.org/officeDocument/2006/relationships/image" Target="../media/image4524.png"/><Relationship Id="rId67" Type="http://schemas.openxmlformats.org/officeDocument/2006/relationships/image" Target="../media/image4545.png"/><Relationship Id="rId272" Type="http://schemas.openxmlformats.org/officeDocument/2006/relationships/customXml" Target="../ink/ink7247.xml"/><Relationship Id="rId328" Type="http://schemas.openxmlformats.org/officeDocument/2006/relationships/customXml" Target="../ink/ink7275.xml"/><Relationship Id="rId535" Type="http://schemas.openxmlformats.org/officeDocument/2006/relationships/image" Target="../media/image4775.png"/><Relationship Id="rId132" Type="http://schemas.openxmlformats.org/officeDocument/2006/relationships/customXml" Target="../ink/ink7177.xml"/><Relationship Id="rId174" Type="http://schemas.openxmlformats.org/officeDocument/2006/relationships/customXml" Target="../ink/ink7198.xml"/><Relationship Id="rId381" Type="http://schemas.openxmlformats.org/officeDocument/2006/relationships/image" Target="../media/image4700.png"/><Relationship Id="rId241" Type="http://schemas.openxmlformats.org/officeDocument/2006/relationships/image" Target="../media/image4630.png"/><Relationship Id="rId437" Type="http://schemas.openxmlformats.org/officeDocument/2006/relationships/image" Target="../media/image4728.png"/><Relationship Id="rId479" Type="http://schemas.openxmlformats.org/officeDocument/2006/relationships/image" Target="../media/image4749.png"/><Relationship Id="rId36" Type="http://schemas.openxmlformats.org/officeDocument/2006/relationships/customXml" Target="../ink/ink7129.xml"/><Relationship Id="rId283" Type="http://schemas.openxmlformats.org/officeDocument/2006/relationships/image" Target="../media/image4651.png"/><Relationship Id="rId339" Type="http://schemas.openxmlformats.org/officeDocument/2006/relationships/image" Target="../media/image4679.png"/><Relationship Id="rId490" Type="http://schemas.openxmlformats.org/officeDocument/2006/relationships/customXml" Target="../ink/ink7356.xml"/><Relationship Id="rId504" Type="http://schemas.openxmlformats.org/officeDocument/2006/relationships/customXml" Target="../ink/ink7363.xml"/><Relationship Id="rId546" Type="http://schemas.openxmlformats.org/officeDocument/2006/relationships/customXml" Target="../ink/ink7384.xml"/><Relationship Id="rId78" Type="http://schemas.openxmlformats.org/officeDocument/2006/relationships/customXml" Target="../ink/ink7150.xml"/><Relationship Id="rId101" Type="http://schemas.openxmlformats.org/officeDocument/2006/relationships/image" Target="../media/image4561.png"/><Relationship Id="rId143" Type="http://schemas.openxmlformats.org/officeDocument/2006/relationships/image" Target="../media/image4582.png"/><Relationship Id="rId185" Type="http://schemas.openxmlformats.org/officeDocument/2006/relationships/image" Target="../media/image4603.png"/><Relationship Id="rId350" Type="http://schemas.openxmlformats.org/officeDocument/2006/relationships/customXml" Target="../ink/ink7286.xml"/><Relationship Id="rId406" Type="http://schemas.openxmlformats.org/officeDocument/2006/relationships/customXml" Target="../ink/ink7314.xml"/><Relationship Id="rId9" Type="http://schemas.openxmlformats.org/officeDocument/2006/relationships/image" Target="../media/image4516.png"/><Relationship Id="rId210" Type="http://schemas.openxmlformats.org/officeDocument/2006/relationships/customXml" Target="../ink/ink7216.xml"/><Relationship Id="rId392" Type="http://schemas.openxmlformats.org/officeDocument/2006/relationships/customXml" Target="../ink/ink7307.xml"/><Relationship Id="rId448" Type="http://schemas.openxmlformats.org/officeDocument/2006/relationships/customXml" Target="../ink/ink7335.xml"/><Relationship Id="rId252" Type="http://schemas.openxmlformats.org/officeDocument/2006/relationships/customXml" Target="../ink/ink7237.xml"/><Relationship Id="rId294" Type="http://schemas.openxmlformats.org/officeDocument/2006/relationships/customXml" Target="../ink/ink7258.xml"/><Relationship Id="rId308" Type="http://schemas.openxmlformats.org/officeDocument/2006/relationships/customXml" Target="../ink/ink7265.xml"/><Relationship Id="rId515" Type="http://schemas.openxmlformats.org/officeDocument/2006/relationships/image" Target="../media/image4765.png"/><Relationship Id="rId47" Type="http://schemas.openxmlformats.org/officeDocument/2006/relationships/image" Target="../media/image4535.png"/><Relationship Id="rId89" Type="http://schemas.openxmlformats.org/officeDocument/2006/relationships/image" Target="../media/image4555.png"/><Relationship Id="rId112" Type="http://schemas.openxmlformats.org/officeDocument/2006/relationships/customXml" Target="../ink/ink7167.xml"/><Relationship Id="rId154" Type="http://schemas.openxmlformats.org/officeDocument/2006/relationships/customXml" Target="../ink/ink7188.xml"/><Relationship Id="rId361" Type="http://schemas.openxmlformats.org/officeDocument/2006/relationships/image" Target="../media/image4690.png"/><Relationship Id="rId557" Type="http://schemas.openxmlformats.org/officeDocument/2006/relationships/image" Target="../media/image4786.png"/><Relationship Id="rId196" Type="http://schemas.openxmlformats.org/officeDocument/2006/relationships/customXml" Target="../ink/ink7209.xml"/><Relationship Id="rId417" Type="http://schemas.openxmlformats.org/officeDocument/2006/relationships/image" Target="../media/image4718.png"/><Relationship Id="rId459" Type="http://schemas.openxmlformats.org/officeDocument/2006/relationships/image" Target="../media/image4739.png"/><Relationship Id="rId16" Type="http://schemas.openxmlformats.org/officeDocument/2006/relationships/customXml" Target="../ink/ink7119.xml"/><Relationship Id="rId221" Type="http://schemas.openxmlformats.org/officeDocument/2006/relationships/image" Target="../media/image4621.png"/><Relationship Id="rId263" Type="http://schemas.openxmlformats.org/officeDocument/2006/relationships/image" Target="../media/image4641.png"/><Relationship Id="rId319" Type="http://schemas.openxmlformats.org/officeDocument/2006/relationships/image" Target="../media/image4669.png"/><Relationship Id="rId470" Type="http://schemas.openxmlformats.org/officeDocument/2006/relationships/customXml" Target="../ink/ink7346.xml"/><Relationship Id="rId526" Type="http://schemas.openxmlformats.org/officeDocument/2006/relationships/customXml" Target="../ink/ink7374.xml"/><Relationship Id="rId58" Type="http://schemas.openxmlformats.org/officeDocument/2006/relationships/customXml" Target="../ink/ink7140.xml"/><Relationship Id="rId123" Type="http://schemas.openxmlformats.org/officeDocument/2006/relationships/image" Target="../media/image4572.png"/><Relationship Id="rId330" Type="http://schemas.openxmlformats.org/officeDocument/2006/relationships/customXml" Target="../ink/ink7276.xml"/><Relationship Id="rId568" Type="http://schemas.openxmlformats.org/officeDocument/2006/relationships/customXml" Target="../ink/ink7395.xml"/><Relationship Id="rId165" Type="http://schemas.openxmlformats.org/officeDocument/2006/relationships/image" Target="../media/image4593.png"/><Relationship Id="rId372" Type="http://schemas.openxmlformats.org/officeDocument/2006/relationships/customXml" Target="../ink/ink7297.xml"/><Relationship Id="rId428" Type="http://schemas.openxmlformats.org/officeDocument/2006/relationships/customXml" Target="../ink/ink7325.xml"/><Relationship Id="rId232" Type="http://schemas.openxmlformats.org/officeDocument/2006/relationships/customXml" Target="../ink/ink7227.xml"/><Relationship Id="rId274" Type="http://schemas.openxmlformats.org/officeDocument/2006/relationships/customXml" Target="../ink/ink7248.xml"/><Relationship Id="rId481" Type="http://schemas.openxmlformats.org/officeDocument/2006/relationships/image" Target="../media/image4750.png"/><Relationship Id="rId27" Type="http://schemas.openxmlformats.org/officeDocument/2006/relationships/image" Target="../media/image4525.png"/><Relationship Id="rId69" Type="http://schemas.openxmlformats.org/officeDocument/2006/relationships/image" Target="../media/image4546.png"/><Relationship Id="rId134" Type="http://schemas.openxmlformats.org/officeDocument/2006/relationships/customXml" Target="../ink/ink7178.xml"/><Relationship Id="rId537" Type="http://schemas.openxmlformats.org/officeDocument/2006/relationships/image" Target="../media/image4776.png"/><Relationship Id="rId80" Type="http://schemas.openxmlformats.org/officeDocument/2006/relationships/customXml" Target="../ink/ink7151.xml"/><Relationship Id="rId176" Type="http://schemas.openxmlformats.org/officeDocument/2006/relationships/customXml" Target="../ink/ink7199.xml"/><Relationship Id="rId341" Type="http://schemas.openxmlformats.org/officeDocument/2006/relationships/image" Target="../media/image4680.png"/><Relationship Id="rId383" Type="http://schemas.openxmlformats.org/officeDocument/2006/relationships/image" Target="../media/image4701.png"/><Relationship Id="rId439" Type="http://schemas.openxmlformats.org/officeDocument/2006/relationships/image" Target="../media/image4729.png"/><Relationship Id="rId201" Type="http://schemas.openxmlformats.org/officeDocument/2006/relationships/image" Target="../media/image4611.png"/><Relationship Id="rId243" Type="http://schemas.openxmlformats.org/officeDocument/2006/relationships/image" Target="../media/image4631.png"/><Relationship Id="rId285" Type="http://schemas.openxmlformats.org/officeDocument/2006/relationships/image" Target="../media/image4652.png"/><Relationship Id="rId450" Type="http://schemas.openxmlformats.org/officeDocument/2006/relationships/customXml" Target="../ink/ink7336.xml"/><Relationship Id="rId506" Type="http://schemas.openxmlformats.org/officeDocument/2006/relationships/customXml" Target="../ink/ink7364.xml"/><Relationship Id="rId38" Type="http://schemas.openxmlformats.org/officeDocument/2006/relationships/customXml" Target="../ink/ink7130.xml"/><Relationship Id="rId103" Type="http://schemas.openxmlformats.org/officeDocument/2006/relationships/image" Target="../media/image4562.png"/><Relationship Id="rId310" Type="http://schemas.openxmlformats.org/officeDocument/2006/relationships/customXml" Target="../ink/ink7266.xml"/><Relationship Id="rId492" Type="http://schemas.openxmlformats.org/officeDocument/2006/relationships/customXml" Target="../ink/ink7357.xml"/><Relationship Id="rId548" Type="http://schemas.openxmlformats.org/officeDocument/2006/relationships/customXml" Target="../ink/ink7385.xml"/><Relationship Id="rId91" Type="http://schemas.openxmlformats.org/officeDocument/2006/relationships/image" Target="../media/image4556.png"/><Relationship Id="rId145" Type="http://schemas.openxmlformats.org/officeDocument/2006/relationships/image" Target="../media/image4583.png"/><Relationship Id="rId187" Type="http://schemas.openxmlformats.org/officeDocument/2006/relationships/image" Target="../media/image4604.png"/><Relationship Id="rId352" Type="http://schemas.openxmlformats.org/officeDocument/2006/relationships/customXml" Target="../ink/ink7287.xml"/><Relationship Id="rId394" Type="http://schemas.openxmlformats.org/officeDocument/2006/relationships/customXml" Target="../ink/ink7308.xml"/><Relationship Id="rId408" Type="http://schemas.openxmlformats.org/officeDocument/2006/relationships/customXml" Target="../ink/ink7315.xml"/><Relationship Id="rId212" Type="http://schemas.openxmlformats.org/officeDocument/2006/relationships/customXml" Target="../ink/ink7217.xml"/><Relationship Id="rId254" Type="http://schemas.openxmlformats.org/officeDocument/2006/relationships/customXml" Target="../ink/ink7238.xml"/><Relationship Id="rId49" Type="http://schemas.openxmlformats.org/officeDocument/2006/relationships/image" Target="../media/image4536.png"/><Relationship Id="rId114" Type="http://schemas.openxmlformats.org/officeDocument/2006/relationships/customXml" Target="../ink/ink7168.xml"/><Relationship Id="rId296" Type="http://schemas.openxmlformats.org/officeDocument/2006/relationships/customXml" Target="../ink/ink7259.xml"/><Relationship Id="rId461" Type="http://schemas.openxmlformats.org/officeDocument/2006/relationships/image" Target="../media/image4740.png"/><Relationship Id="rId517" Type="http://schemas.openxmlformats.org/officeDocument/2006/relationships/image" Target="../media/image4766.png"/><Relationship Id="rId559" Type="http://schemas.openxmlformats.org/officeDocument/2006/relationships/image" Target="../media/image1318.png"/><Relationship Id="rId60" Type="http://schemas.openxmlformats.org/officeDocument/2006/relationships/customXml" Target="../ink/ink7141.xml"/><Relationship Id="rId156" Type="http://schemas.openxmlformats.org/officeDocument/2006/relationships/customXml" Target="../ink/ink7189.xml"/><Relationship Id="rId198" Type="http://schemas.openxmlformats.org/officeDocument/2006/relationships/customXml" Target="../ink/ink7210.xml"/><Relationship Id="rId321" Type="http://schemas.openxmlformats.org/officeDocument/2006/relationships/image" Target="../media/image4670.png"/><Relationship Id="rId363" Type="http://schemas.openxmlformats.org/officeDocument/2006/relationships/image" Target="../media/image4691.png"/><Relationship Id="rId419" Type="http://schemas.openxmlformats.org/officeDocument/2006/relationships/image" Target="../media/image4719.png"/><Relationship Id="rId223" Type="http://schemas.openxmlformats.org/officeDocument/2006/relationships/image" Target="../media/image4622.png"/><Relationship Id="rId430" Type="http://schemas.openxmlformats.org/officeDocument/2006/relationships/customXml" Target="../ink/ink7326.xml"/><Relationship Id="rId18" Type="http://schemas.openxmlformats.org/officeDocument/2006/relationships/customXml" Target="../ink/ink7120.xml"/><Relationship Id="rId265" Type="http://schemas.openxmlformats.org/officeDocument/2006/relationships/image" Target="../media/image4642.png"/><Relationship Id="rId472" Type="http://schemas.openxmlformats.org/officeDocument/2006/relationships/customXml" Target="../ink/ink7347.xml"/><Relationship Id="rId528" Type="http://schemas.openxmlformats.org/officeDocument/2006/relationships/customXml" Target="../ink/ink7375.xml"/><Relationship Id="rId125" Type="http://schemas.openxmlformats.org/officeDocument/2006/relationships/image" Target="../media/image4573.png"/><Relationship Id="rId167" Type="http://schemas.openxmlformats.org/officeDocument/2006/relationships/image" Target="../media/image4594.png"/><Relationship Id="rId332" Type="http://schemas.openxmlformats.org/officeDocument/2006/relationships/customXml" Target="../ink/ink7277.xml"/><Relationship Id="rId374" Type="http://schemas.openxmlformats.org/officeDocument/2006/relationships/customXml" Target="../ink/ink7298.xml"/><Relationship Id="rId71" Type="http://schemas.openxmlformats.org/officeDocument/2006/relationships/image" Target="../media/image4547.png"/><Relationship Id="rId234" Type="http://schemas.openxmlformats.org/officeDocument/2006/relationships/customXml" Target="../ink/ink7228.xml"/><Relationship Id="rId2" Type="http://schemas.openxmlformats.org/officeDocument/2006/relationships/customXml" Target="../ink/ink7112.xml"/><Relationship Id="rId29" Type="http://schemas.openxmlformats.org/officeDocument/2006/relationships/image" Target="../media/image4526.png"/><Relationship Id="rId276" Type="http://schemas.openxmlformats.org/officeDocument/2006/relationships/customXml" Target="../ink/ink7249.xml"/><Relationship Id="rId441" Type="http://schemas.openxmlformats.org/officeDocument/2006/relationships/image" Target="../media/image4730.png"/><Relationship Id="rId483" Type="http://schemas.openxmlformats.org/officeDocument/2006/relationships/image" Target="../media/image4751.png"/><Relationship Id="rId539" Type="http://schemas.openxmlformats.org/officeDocument/2006/relationships/image" Target="../media/image4777.png"/><Relationship Id="rId40" Type="http://schemas.openxmlformats.org/officeDocument/2006/relationships/customXml" Target="../ink/ink7131.xml"/><Relationship Id="rId136" Type="http://schemas.openxmlformats.org/officeDocument/2006/relationships/customXml" Target="../ink/ink7179.xml"/><Relationship Id="rId178" Type="http://schemas.openxmlformats.org/officeDocument/2006/relationships/customXml" Target="../ink/ink7200.xml"/><Relationship Id="rId301" Type="http://schemas.openxmlformats.org/officeDocument/2006/relationships/image" Target="../media/image4660.png"/><Relationship Id="rId343" Type="http://schemas.openxmlformats.org/officeDocument/2006/relationships/image" Target="../media/image4681.png"/><Relationship Id="rId550" Type="http://schemas.openxmlformats.org/officeDocument/2006/relationships/customXml" Target="../ink/ink7386.xml"/><Relationship Id="rId82" Type="http://schemas.openxmlformats.org/officeDocument/2006/relationships/customXml" Target="../ink/ink7152.xml"/><Relationship Id="rId203" Type="http://schemas.openxmlformats.org/officeDocument/2006/relationships/image" Target="../media/image4612.png"/><Relationship Id="rId385" Type="http://schemas.openxmlformats.org/officeDocument/2006/relationships/image" Target="../media/image4702.png"/><Relationship Id="rId245" Type="http://schemas.openxmlformats.org/officeDocument/2006/relationships/image" Target="../media/image4632.png"/><Relationship Id="rId287" Type="http://schemas.openxmlformats.org/officeDocument/2006/relationships/image" Target="../media/image4653.png"/><Relationship Id="rId410" Type="http://schemas.openxmlformats.org/officeDocument/2006/relationships/customXml" Target="../ink/ink7316.xml"/><Relationship Id="rId452" Type="http://schemas.openxmlformats.org/officeDocument/2006/relationships/customXml" Target="../ink/ink7337.xml"/><Relationship Id="rId494" Type="http://schemas.openxmlformats.org/officeDocument/2006/relationships/customXml" Target="../ink/ink7358.xml"/><Relationship Id="rId508" Type="http://schemas.openxmlformats.org/officeDocument/2006/relationships/customXml" Target="../ink/ink7365.xml"/><Relationship Id="rId105" Type="http://schemas.openxmlformats.org/officeDocument/2006/relationships/image" Target="../media/image4563.png"/><Relationship Id="rId147" Type="http://schemas.openxmlformats.org/officeDocument/2006/relationships/image" Target="../media/image4584.png"/><Relationship Id="rId312" Type="http://schemas.openxmlformats.org/officeDocument/2006/relationships/customXml" Target="../ink/ink7267.xml"/><Relationship Id="rId354" Type="http://schemas.openxmlformats.org/officeDocument/2006/relationships/customXml" Target="../ink/ink7288.xml"/><Relationship Id="rId51" Type="http://schemas.openxmlformats.org/officeDocument/2006/relationships/image" Target="../media/image4537.png"/><Relationship Id="rId93" Type="http://schemas.openxmlformats.org/officeDocument/2006/relationships/image" Target="../media/image4557.png"/><Relationship Id="rId189" Type="http://schemas.openxmlformats.org/officeDocument/2006/relationships/image" Target="../media/image4605.png"/><Relationship Id="rId396" Type="http://schemas.openxmlformats.org/officeDocument/2006/relationships/customXml" Target="../ink/ink7309.xml"/><Relationship Id="rId561" Type="http://schemas.openxmlformats.org/officeDocument/2006/relationships/image" Target="../media/image4787.png"/><Relationship Id="rId214" Type="http://schemas.openxmlformats.org/officeDocument/2006/relationships/customXml" Target="../ink/ink7218.xml"/><Relationship Id="rId256" Type="http://schemas.openxmlformats.org/officeDocument/2006/relationships/customXml" Target="../ink/ink7239.xml"/><Relationship Id="rId298" Type="http://schemas.openxmlformats.org/officeDocument/2006/relationships/customXml" Target="../ink/ink7260.xml"/><Relationship Id="rId421" Type="http://schemas.openxmlformats.org/officeDocument/2006/relationships/image" Target="../media/image4720.png"/><Relationship Id="rId463" Type="http://schemas.openxmlformats.org/officeDocument/2006/relationships/image" Target="../media/image4741.png"/><Relationship Id="rId519" Type="http://schemas.openxmlformats.org/officeDocument/2006/relationships/image" Target="../media/image4767.png"/><Relationship Id="rId116" Type="http://schemas.openxmlformats.org/officeDocument/2006/relationships/customXml" Target="../ink/ink7169.xml"/><Relationship Id="rId158" Type="http://schemas.openxmlformats.org/officeDocument/2006/relationships/customXml" Target="../ink/ink7190.xml"/><Relationship Id="rId323" Type="http://schemas.openxmlformats.org/officeDocument/2006/relationships/image" Target="../media/image4671.png"/><Relationship Id="rId530" Type="http://schemas.openxmlformats.org/officeDocument/2006/relationships/customXml" Target="../ink/ink7376.xml"/><Relationship Id="rId20" Type="http://schemas.openxmlformats.org/officeDocument/2006/relationships/customXml" Target="../ink/ink7121.xml"/><Relationship Id="rId62" Type="http://schemas.openxmlformats.org/officeDocument/2006/relationships/customXml" Target="../ink/ink7142.xml"/><Relationship Id="rId365" Type="http://schemas.openxmlformats.org/officeDocument/2006/relationships/image" Target="../media/image4692.png"/><Relationship Id="rId225" Type="http://schemas.openxmlformats.org/officeDocument/2006/relationships/image" Target="../media/image4623.png"/><Relationship Id="rId267" Type="http://schemas.openxmlformats.org/officeDocument/2006/relationships/image" Target="../media/image4643.png"/><Relationship Id="rId432" Type="http://schemas.openxmlformats.org/officeDocument/2006/relationships/customXml" Target="../ink/ink7327.xml"/><Relationship Id="rId474" Type="http://schemas.openxmlformats.org/officeDocument/2006/relationships/customXml" Target="../ink/ink7348.xml"/><Relationship Id="rId127" Type="http://schemas.openxmlformats.org/officeDocument/2006/relationships/image" Target="../media/image4574.png"/><Relationship Id="rId31" Type="http://schemas.openxmlformats.org/officeDocument/2006/relationships/image" Target="../media/image4527.png"/><Relationship Id="rId73" Type="http://schemas.openxmlformats.org/officeDocument/2006/relationships/image" Target="../media/image1681.png"/><Relationship Id="rId169" Type="http://schemas.openxmlformats.org/officeDocument/2006/relationships/image" Target="../media/image4595.png"/><Relationship Id="rId334" Type="http://schemas.openxmlformats.org/officeDocument/2006/relationships/customXml" Target="../ink/ink7278.xml"/><Relationship Id="rId376" Type="http://schemas.openxmlformats.org/officeDocument/2006/relationships/customXml" Target="../ink/ink7299.xml"/><Relationship Id="rId541" Type="http://schemas.openxmlformats.org/officeDocument/2006/relationships/image" Target="../media/image4778.png"/><Relationship Id="rId4" Type="http://schemas.openxmlformats.org/officeDocument/2006/relationships/customXml" Target="../ink/ink7113.xml"/><Relationship Id="rId180" Type="http://schemas.openxmlformats.org/officeDocument/2006/relationships/customXml" Target="../ink/ink7201.xml"/><Relationship Id="rId236" Type="http://schemas.openxmlformats.org/officeDocument/2006/relationships/customXml" Target="../ink/ink7229.xml"/><Relationship Id="rId278" Type="http://schemas.openxmlformats.org/officeDocument/2006/relationships/customXml" Target="../ink/ink7250.xml"/><Relationship Id="rId401" Type="http://schemas.openxmlformats.org/officeDocument/2006/relationships/image" Target="../media/image4710.png"/><Relationship Id="rId443" Type="http://schemas.openxmlformats.org/officeDocument/2006/relationships/image" Target="../media/image4731.png"/><Relationship Id="rId303" Type="http://schemas.openxmlformats.org/officeDocument/2006/relationships/image" Target="../media/image4661.png"/><Relationship Id="rId485" Type="http://schemas.openxmlformats.org/officeDocument/2006/relationships/image" Target="../media/image4752.png"/><Relationship Id="rId42" Type="http://schemas.openxmlformats.org/officeDocument/2006/relationships/customXml" Target="../ink/ink7132.xml"/><Relationship Id="rId84" Type="http://schemas.openxmlformats.org/officeDocument/2006/relationships/customXml" Target="../ink/ink7153.xml"/><Relationship Id="rId138" Type="http://schemas.openxmlformats.org/officeDocument/2006/relationships/customXml" Target="../ink/ink7180.xml"/><Relationship Id="rId345" Type="http://schemas.openxmlformats.org/officeDocument/2006/relationships/image" Target="../media/image4682.png"/><Relationship Id="rId387" Type="http://schemas.openxmlformats.org/officeDocument/2006/relationships/image" Target="../media/image4703.png"/><Relationship Id="rId510" Type="http://schemas.openxmlformats.org/officeDocument/2006/relationships/customXml" Target="../ink/ink7366.xml"/><Relationship Id="rId552" Type="http://schemas.openxmlformats.org/officeDocument/2006/relationships/customXml" Target="../ink/ink7387.xml"/><Relationship Id="rId191" Type="http://schemas.openxmlformats.org/officeDocument/2006/relationships/image" Target="../media/image4606.png"/><Relationship Id="rId205" Type="http://schemas.openxmlformats.org/officeDocument/2006/relationships/image" Target="../media/image4613.png"/><Relationship Id="rId247" Type="http://schemas.openxmlformats.org/officeDocument/2006/relationships/image" Target="../media/image4633.png"/><Relationship Id="rId412" Type="http://schemas.openxmlformats.org/officeDocument/2006/relationships/customXml" Target="../ink/ink7317.xml"/><Relationship Id="rId107" Type="http://schemas.openxmlformats.org/officeDocument/2006/relationships/image" Target="../media/image4564.png"/><Relationship Id="rId289" Type="http://schemas.openxmlformats.org/officeDocument/2006/relationships/image" Target="../media/image4654.png"/><Relationship Id="rId454" Type="http://schemas.openxmlformats.org/officeDocument/2006/relationships/customXml" Target="../ink/ink7338.xml"/><Relationship Id="rId496" Type="http://schemas.openxmlformats.org/officeDocument/2006/relationships/customXml" Target="../ink/ink7359.xml"/><Relationship Id="rId11" Type="http://schemas.openxmlformats.org/officeDocument/2006/relationships/image" Target="../media/image4517.png"/><Relationship Id="rId53" Type="http://schemas.openxmlformats.org/officeDocument/2006/relationships/image" Target="../media/image4538.png"/><Relationship Id="rId149" Type="http://schemas.openxmlformats.org/officeDocument/2006/relationships/image" Target="../media/image4585.png"/><Relationship Id="rId314" Type="http://schemas.openxmlformats.org/officeDocument/2006/relationships/customXml" Target="../ink/ink7268.xml"/><Relationship Id="rId356" Type="http://schemas.openxmlformats.org/officeDocument/2006/relationships/customXml" Target="../ink/ink7289.xml"/><Relationship Id="rId398" Type="http://schemas.openxmlformats.org/officeDocument/2006/relationships/customXml" Target="../ink/ink7310.xml"/><Relationship Id="rId521" Type="http://schemas.openxmlformats.org/officeDocument/2006/relationships/image" Target="../media/image4768.png"/><Relationship Id="rId563" Type="http://schemas.openxmlformats.org/officeDocument/2006/relationships/image" Target="../media/image4788.png"/><Relationship Id="rId95" Type="http://schemas.openxmlformats.org/officeDocument/2006/relationships/image" Target="../media/image4558.png"/><Relationship Id="rId160" Type="http://schemas.openxmlformats.org/officeDocument/2006/relationships/customXml" Target="../ink/ink7191.xml"/><Relationship Id="rId216" Type="http://schemas.openxmlformats.org/officeDocument/2006/relationships/customXml" Target="../ink/ink7219.xml"/><Relationship Id="rId423" Type="http://schemas.openxmlformats.org/officeDocument/2006/relationships/image" Target="../media/image4721.png"/><Relationship Id="rId258" Type="http://schemas.openxmlformats.org/officeDocument/2006/relationships/customXml" Target="../ink/ink7240.xml"/><Relationship Id="rId465" Type="http://schemas.openxmlformats.org/officeDocument/2006/relationships/image" Target="../media/image4742.png"/><Relationship Id="rId22" Type="http://schemas.openxmlformats.org/officeDocument/2006/relationships/customXml" Target="../ink/ink7122.xml"/><Relationship Id="rId64" Type="http://schemas.openxmlformats.org/officeDocument/2006/relationships/customXml" Target="../ink/ink7143.xml"/><Relationship Id="rId118" Type="http://schemas.openxmlformats.org/officeDocument/2006/relationships/customXml" Target="../ink/ink7170.xml"/><Relationship Id="rId325" Type="http://schemas.openxmlformats.org/officeDocument/2006/relationships/image" Target="../media/image4672.png"/><Relationship Id="rId367" Type="http://schemas.openxmlformats.org/officeDocument/2006/relationships/image" Target="../media/image4693.png"/><Relationship Id="rId532" Type="http://schemas.openxmlformats.org/officeDocument/2006/relationships/customXml" Target="../ink/ink7377.xml"/><Relationship Id="rId171" Type="http://schemas.openxmlformats.org/officeDocument/2006/relationships/image" Target="../media/image4596.png"/><Relationship Id="rId227" Type="http://schemas.openxmlformats.org/officeDocument/2006/relationships/image" Target="../media/image4624.png"/><Relationship Id="rId269" Type="http://schemas.openxmlformats.org/officeDocument/2006/relationships/image" Target="../media/image4644.png"/><Relationship Id="rId434" Type="http://schemas.openxmlformats.org/officeDocument/2006/relationships/customXml" Target="../ink/ink7328.xml"/><Relationship Id="rId476" Type="http://schemas.openxmlformats.org/officeDocument/2006/relationships/customXml" Target="../ink/ink7349.xml"/><Relationship Id="rId33" Type="http://schemas.openxmlformats.org/officeDocument/2006/relationships/image" Target="../media/image4528.png"/><Relationship Id="rId129" Type="http://schemas.openxmlformats.org/officeDocument/2006/relationships/image" Target="../media/image4575.png"/><Relationship Id="rId280" Type="http://schemas.openxmlformats.org/officeDocument/2006/relationships/customXml" Target="../ink/ink7251.xml"/><Relationship Id="rId336" Type="http://schemas.openxmlformats.org/officeDocument/2006/relationships/customXml" Target="../ink/ink7279.xml"/><Relationship Id="rId501" Type="http://schemas.openxmlformats.org/officeDocument/2006/relationships/image" Target="../media/image4760.png"/><Relationship Id="rId543" Type="http://schemas.openxmlformats.org/officeDocument/2006/relationships/image" Target="../media/image4779.png"/><Relationship Id="rId75" Type="http://schemas.openxmlformats.org/officeDocument/2006/relationships/image" Target="../media/image4548.png"/><Relationship Id="rId140" Type="http://schemas.openxmlformats.org/officeDocument/2006/relationships/customXml" Target="../ink/ink7181.xml"/><Relationship Id="rId182" Type="http://schemas.openxmlformats.org/officeDocument/2006/relationships/customXml" Target="../ink/ink7202.xml"/><Relationship Id="rId378" Type="http://schemas.openxmlformats.org/officeDocument/2006/relationships/customXml" Target="../ink/ink7300.xml"/><Relationship Id="rId403" Type="http://schemas.openxmlformats.org/officeDocument/2006/relationships/image" Target="../media/image4711.png"/><Relationship Id="rId6" Type="http://schemas.openxmlformats.org/officeDocument/2006/relationships/customXml" Target="../ink/ink7114.xml"/><Relationship Id="rId238" Type="http://schemas.openxmlformats.org/officeDocument/2006/relationships/customXml" Target="../ink/ink7230.xml"/><Relationship Id="rId445" Type="http://schemas.openxmlformats.org/officeDocument/2006/relationships/image" Target="../media/image4732.png"/><Relationship Id="rId487" Type="http://schemas.openxmlformats.org/officeDocument/2006/relationships/image" Target="../media/image4753.png"/><Relationship Id="rId291" Type="http://schemas.openxmlformats.org/officeDocument/2006/relationships/image" Target="../media/image4655.png"/><Relationship Id="rId305" Type="http://schemas.openxmlformats.org/officeDocument/2006/relationships/image" Target="../media/image4662.png"/><Relationship Id="rId347" Type="http://schemas.openxmlformats.org/officeDocument/2006/relationships/image" Target="../media/image4683.png"/><Relationship Id="rId512" Type="http://schemas.openxmlformats.org/officeDocument/2006/relationships/customXml" Target="../ink/ink7367.xml"/><Relationship Id="rId44" Type="http://schemas.openxmlformats.org/officeDocument/2006/relationships/customXml" Target="../ink/ink7133.xml"/><Relationship Id="rId86" Type="http://schemas.openxmlformats.org/officeDocument/2006/relationships/customXml" Target="../ink/ink7154.xml"/><Relationship Id="rId151" Type="http://schemas.openxmlformats.org/officeDocument/2006/relationships/image" Target="../media/image4586.png"/><Relationship Id="rId389" Type="http://schemas.openxmlformats.org/officeDocument/2006/relationships/image" Target="../media/image4704.png"/><Relationship Id="rId554" Type="http://schemas.openxmlformats.org/officeDocument/2006/relationships/customXml" Target="../ink/ink7388.xml"/><Relationship Id="rId193" Type="http://schemas.openxmlformats.org/officeDocument/2006/relationships/image" Target="../media/image4607.png"/><Relationship Id="rId207" Type="http://schemas.openxmlformats.org/officeDocument/2006/relationships/image" Target="../media/image4614.png"/><Relationship Id="rId249" Type="http://schemas.openxmlformats.org/officeDocument/2006/relationships/image" Target="../media/image4634.png"/><Relationship Id="rId414" Type="http://schemas.openxmlformats.org/officeDocument/2006/relationships/customXml" Target="../ink/ink7318.xml"/><Relationship Id="rId456" Type="http://schemas.openxmlformats.org/officeDocument/2006/relationships/customXml" Target="../ink/ink7339.xml"/><Relationship Id="rId498" Type="http://schemas.openxmlformats.org/officeDocument/2006/relationships/customXml" Target="../ink/ink7360.xml"/><Relationship Id="rId13" Type="http://schemas.openxmlformats.org/officeDocument/2006/relationships/image" Target="../media/image4518.png"/><Relationship Id="rId109" Type="http://schemas.openxmlformats.org/officeDocument/2006/relationships/image" Target="../media/image4565.png"/><Relationship Id="rId260" Type="http://schemas.openxmlformats.org/officeDocument/2006/relationships/customXml" Target="../ink/ink7241.xml"/><Relationship Id="rId316" Type="http://schemas.openxmlformats.org/officeDocument/2006/relationships/customXml" Target="../ink/ink7269.xml"/><Relationship Id="rId523" Type="http://schemas.openxmlformats.org/officeDocument/2006/relationships/image" Target="../media/image4769.png"/><Relationship Id="rId55" Type="http://schemas.openxmlformats.org/officeDocument/2006/relationships/image" Target="../media/image4539.png"/><Relationship Id="rId97" Type="http://schemas.openxmlformats.org/officeDocument/2006/relationships/image" Target="../media/image4559.png"/><Relationship Id="rId120" Type="http://schemas.openxmlformats.org/officeDocument/2006/relationships/customXml" Target="../ink/ink7171.xml"/><Relationship Id="rId358" Type="http://schemas.openxmlformats.org/officeDocument/2006/relationships/customXml" Target="../ink/ink7290.xml"/><Relationship Id="rId565" Type="http://schemas.openxmlformats.org/officeDocument/2006/relationships/image" Target="../media/image4789.png"/><Relationship Id="rId162" Type="http://schemas.openxmlformats.org/officeDocument/2006/relationships/customXml" Target="../ink/ink7192.xml"/><Relationship Id="rId218" Type="http://schemas.openxmlformats.org/officeDocument/2006/relationships/customXml" Target="../ink/ink7220.xml"/><Relationship Id="rId425" Type="http://schemas.openxmlformats.org/officeDocument/2006/relationships/image" Target="../media/image4722.png"/><Relationship Id="rId467" Type="http://schemas.openxmlformats.org/officeDocument/2006/relationships/image" Target="../media/image4743.png"/><Relationship Id="rId271" Type="http://schemas.openxmlformats.org/officeDocument/2006/relationships/image" Target="../media/image4645.png"/><Relationship Id="rId24" Type="http://schemas.openxmlformats.org/officeDocument/2006/relationships/customXml" Target="../ink/ink7123.xml"/><Relationship Id="rId66" Type="http://schemas.openxmlformats.org/officeDocument/2006/relationships/customXml" Target="../ink/ink7144.xml"/><Relationship Id="rId131" Type="http://schemas.openxmlformats.org/officeDocument/2006/relationships/image" Target="../media/image4576.png"/><Relationship Id="rId327" Type="http://schemas.openxmlformats.org/officeDocument/2006/relationships/image" Target="../media/image4673.png"/><Relationship Id="rId369" Type="http://schemas.openxmlformats.org/officeDocument/2006/relationships/image" Target="../media/image4694.png"/><Relationship Id="rId534" Type="http://schemas.openxmlformats.org/officeDocument/2006/relationships/customXml" Target="../ink/ink7378.xml"/><Relationship Id="rId173" Type="http://schemas.openxmlformats.org/officeDocument/2006/relationships/image" Target="../media/image4597.png"/><Relationship Id="rId229" Type="http://schemas.openxmlformats.org/officeDocument/2006/relationships/image" Target="../media/image4625.png"/><Relationship Id="rId380" Type="http://schemas.openxmlformats.org/officeDocument/2006/relationships/customXml" Target="../ink/ink7301.xml"/><Relationship Id="rId436" Type="http://schemas.openxmlformats.org/officeDocument/2006/relationships/customXml" Target="../ink/ink7329.xml"/><Relationship Id="rId240" Type="http://schemas.openxmlformats.org/officeDocument/2006/relationships/customXml" Target="../ink/ink7231.xml"/><Relationship Id="rId478" Type="http://schemas.openxmlformats.org/officeDocument/2006/relationships/customXml" Target="../ink/ink7350.xml"/><Relationship Id="rId35" Type="http://schemas.openxmlformats.org/officeDocument/2006/relationships/image" Target="../media/image4529.png"/><Relationship Id="rId77" Type="http://schemas.openxmlformats.org/officeDocument/2006/relationships/image" Target="../media/image4549.png"/><Relationship Id="rId100" Type="http://schemas.openxmlformats.org/officeDocument/2006/relationships/customXml" Target="../ink/ink7161.xml"/><Relationship Id="rId282" Type="http://schemas.openxmlformats.org/officeDocument/2006/relationships/customXml" Target="../ink/ink7252.xml"/><Relationship Id="rId338" Type="http://schemas.openxmlformats.org/officeDocument/2006/relationships/customXml" Target="../ink/ink7280.xml"/><Relationship Id="rId503" Type="http://schemas.openxmlformats.org/officeDocument/2006/relationships/image" Target="../media/image4761.png"/><Relationship Id="rId545" Type="http://schemas.openxmlformats.org/officeDocument/2006/relationships/image" Target="../media/image4780.png"/><Relationship Id="rId8" Type="http://schemas.openxmlformats.org/officeDocument/2006/relationships/customXml" Target="../ink/ink7115.xml"/><Relationship Id="rId142" Type="http://schemas.openxmlformats.org/officeDocument/2006/relationships/customXml" Target="../ink/ink7182.xml"/><Relationship Id="rId184" Type="http://schemas.openxmlformats.org/officeDocument/2006/relationships/customXml" Target="../ink/ink7203.xml"/><Relationship Id="rId391" Type="http://schemas.openxmlformats.org/officeDocument/2006/relationships/image" Target="../media/image4705.png"/><Relationship Id="rId405" Type="http://schemas.openxmlformats.org/officeDocument/2006/relationships/image" Target="../media/image4712.png"/><Relationship Id="rId447" Type="http://schemas.openxmlformats.org/officeDocument/2006/relationships/image" Target="../media/image4733.png"/><Relationship Id="rId251" Type="http://schemas.openxmlformats.org/officeDocument/2006/relationships/image" Target="../media/image4635.png"/><Relationship Id="rId489" Type="http://schemas.openxmlformats.org/officeDocument/2006/relationships/image" Target="../media/image4754.png"/><Relationship Id="rId46" Type="http://schemas.openxmlformats.org/officeDocument/2006/relationships/customXml" Target="../ink/ink7134.xml"/><Relationship Id="rId293" Type="http://schemas.openxmlformats.org/officeDocument/2006/relationships/image" Target="../media/image4656.png"/><Relationship Id="rId307" Type="http://schemas.openxmlformats.org/officeDocument/2006/relationships/image" Target="../media/image4663.png"/><Relationship Id="rId349" Type="http://schemas.openxmlformats.org/officeDocument/2006/relationships/image" Target="../media/image4684.png"/><Relationship Id="rId514" Type="http://schemas.openxmlformats.org/officeDocument/2006/relationships/customXml" Target="../ink/ink7368.xml"/><Relationship Id="rId556" Type="http://schemas.openxmlformats.org/officeDocument/2006/relationships/customXml" Target="../ink/ink7389.xml"/><Relationship Id="rId88" Type="http://schemas.openxmlformats.org/officeDocument/2006/relationships/customXml" Target="../ink/ink7155.xml"/><Relationship Id="rId111" Type="http://schemas.openxmlformats.org/officeDocument/2006/relationships/image" Target="../media/image4566.png"/><Relationship Id="rId153" Type="http://schemas.openxmlformats.org/officeDocument/2006/relationships/image" Target="../media/image4587.png"/><Relationship Id="rId195" Type="http://schemas.openxmlformats.org/officeDocument/2006/relationships/image" Target="../media/image4608.png"/><Relationship Id="rId209" Type="http://schemas.openxmlformats.org/officeDocument/2006/relationships/image" Target="../media/image4615.png"/><Relationship Id="rId360" Type="http://schemas.openxmlformats.org/officeDocument/2006/relationships/customXml" Target="../ink/ink7291.xml"/><Relationship Id="rId416" Type="http://schemas.openxmlformats.org/officeDocument/2006/relationships/customXml" Target="../ink/ink7319.xml"/><Relationship Id="rId220" Type="http://schemas.openxmlformats.org/officeDocument/2006/relationships/customXml" Target="../ink/ink7221.xml"/><Relationship Id="rId458" Type="http://schemas.openxmlformats.org/officeDocument/2006/relationships/customXml" Target="../ink/ink7340.xml"/><Relationship Id="rId15" Type="http://schemas.openxmlformats.org/officeDocument/2006/relationships/image" Target="../media/image4519.png"/><Relationship Id="rId57" Type="http://schemas.openxmlformats.org/officeDocument/2006/relationships/image" Target="../media/image4540.png"/><Relationship Id="rId262" Type="http://schemas.openxmlformats.org/officeDocument/2006/relationships/customXml" Target="../ink/ink7242.xml"/><Relationship Id="rId318" Type="http://schemas.openxmlformats.org/officeDocument/2006/relationships/customXml" Target="../ink/ink7270.xml"/><Relationship Id="rId525" Type="http://schemas.openxmlformats.org/officeDocument/2006/relationships/image" Target="../media/image4770.png"/><Relationship Id="rId567" Type="http://schemas.openxmlformats.org/officeDocument/2006/relationships/image" Target="../media/image4790.png"/><Relationship Id="rId99" Type="http://schemas.openxmlformats.org/officeDocument/2006/relationships/image" Target="../media/image4560.png"/><Relationship Id="rId122" Type="http://schemas.openxmlformats.org/officeDocument/2006/relationships/customXml" Target="../ink/ink7172.xml"/><Relationship Id="rId164" Type="http://schemas.openxmlformats.org/officeDocument/2006/relationships/customXml" Target="../ink/ink7193.xml"/><Relationship Id="rId371" Type="http://schemas.openxmlformats.org/officeDocument/2006/relationships/image" Target="../media/image4695.png"/><Relationship Id="rId427" Type="http://schemas.openxmlformats.org/officeDocument/2006/relationships/image" Target="../media/image4723.png"/><Relationship Id="rId469" Type="http://schemas.openxmlformats.org/officeDocument/2006/relationships/image" Target="../media/image4744.png"/><Relationship Id="rId26" Type="http://schemas.openxmlformats.org/officeDocument/2006/relationships/customXml" Target="../ink/ink7124.xml"/><Relationship Id="rId231" Type="http://schemas.openxmlformats.org/officeDocument/2006/relationships/image" Target="../media/image4626.png"/><Relationship Id="rId273" Type="http://schemas.openxmlformats.org/officeDocument/2006/relationships/image" Target="../media/image4646.png"/><Relationship Id="rId329" Type="http://schemas.openxmlformats.org/officeDocument/2006/relationships/image" Target="../media/image4674.png"/><Relationship Id="rId480" Type="http://schemas.openxmlformats.org/officeDocument/2006/relationships/customXml" Target="../ink/ink7351.xml"/><Relationship Id="rId536" Type="http://schemas.openxmlformats.org/officeDocument/2006/relationships/customXml" Target="../ink/ink7379.xml"/><Relationship Id="rId68" Type="http://schemas.openxmlformats.org/officeDocument/2006/relationships/customXml" Target="../ink/ink7145.xml"/><Relationship Id="rId133" Type="http://schemas.openxmlformats.org/officeDocument/2006/relationships/image" Target="../media/image4577.png"/><Relationship Id="rId175" Type="http://schemas.openxmlformats.org/officeDocument/2006/relationships/image" Target="../media/image4598.png"/><Relationship Id="rId340" Type="http://schemas.openxmlformats.org/officeDocument/2006/relationships/customXml" Target="../ink/ink7281.xml"/><Relationship Id="rId200" Type="http://schemas.openxmlformats.org/officeDocument/2006/relationships/customXml" Target="../ink/ink7211.xml"/><Relationship Id="rId382" Type="http://schemas.openxmlformats.org/officeDocument/2006/relationships/customXml" Target="../ink/ink7302.xml"/><Relationship Id="rId438" Type="http://schemas.openxmlformats.org/officeDocument/2006/relationships/customXml" Target="../ink/ink7330.xml"/><Relationship Id="rId242" Type="http://schemas.openxmlformats.org/officeDocument/2006/relationships/customXml" Target="../ink/ink7232.xml"/><Relationship Id="rId284" Type="http://schemas.openxmlformats.org/officeDocument/2006/relationships/customXml" Target="../ink/ink7253.xml"/><Relationship Id="rId491" Type="http://schemas.openxmlformats.org/officeDocument/2006/relationships/image" Target="../media/image4755.png"/><Relationship Id="rId505" Type="http://schemas.openxmlformats.org/officeDocument/2006/relationships/image" Target="../media/image4762.png"/><Relationship Id="rId37" Type="http://schemas.openxmlformats.org/officeDocument/2006/relationships/image" Target="../media/image4530.png"/><Relationship Id="rId79" Type="http://schemas.openxmlformats.org/officeDocument/2006/relationships/image" Target="../media/image4550.png"/><Relationship Id="rId102" Type="http://schemas.openxmlformats.org/officeDocument/2006/relationships/customXml" Target="../ink/ink7162.xml"/><Relationship Id="rId144" Type="http://schemas.openxmlformats.org/officeDocument/2006/relationships/customXml" Target="../ink/ink7183.xml"/><Relationship Id="rId547" Type="http://schemas.openxmlformats.org/officeDocument/2006/relationships/image" Target="../media/image4781.png"/><Relationship Id="rId90" Type="http://schemas.openxmlformats.org/officeDocument/2006/relationships/customXml" Target="../ink/ink7156.xml"/><Relationship Id="rId186" Type="http://schemas.openxmlformats.org/officeDocument/2006/relationships/customXml" Target="../ink/ink7204.xml"/><Relationship Id="rId351" Type="http://schemas.openxmlformats.org/officeDocument/2006/relationships/image" Target="../media/image4685.png"/><Relationship Id="rId393" Type="http://schemas.openxmlformats.org/officeDocument/2006/relationships/image" Target="../media/image4706.png"/><Relationship Id="rId407" Type="http://schemas.openxmlformats.org/officeDocument/2006/relationships/image" Target="../media/image4713.png"/><Relationship Id="rId449" Type="http://schemas.openxmlformats.org/officeDocument/2006/relationships/image" Target="../media/image4734.png"/><Relationship Id="rId211" Type="http://schemas.openxmlformats.org/officeDocument/2006/relationships/image" Target="../media/image4616.png"/><Relationship Id="rId253" Type="http://schemas.openxmlformats.org/officeDocument/2006/relationships/image" Target="../media/image4636.png"/><Relationship Id="rId295" Type="http://schemas.openxmlformats.org/officeDocument/2006/relationships/image" Target="../media/image4657.png"/><Relationship Id="rId309" Type="http://schemas.openxmlformats.org/officeDocument/2006/relationships/image" Target="../media/image4664.png"/><Relationship Id="rId460" Type="http://schemas.openxmlformats.org/officeDocument/2006/relationships/customXml" Target="../ink/ink7341.xml"/><Relationship Id="rId516" Type="http://schemas.openxmlformats.org/officeDocument/2006/relationships/customXml" Target="../ink/ink7369.xml"/><Relationship Id="rId48" Type="http://schemas.openxmlformats.org/officeDocument/2006/relationships/customXml" Target="../ink/ink7135.xml"/><Relationship Id="rId113" Type="http://schemas.openxmlformats.org/officeDocument/2006/relationships/image" Target="../media/image4567.png"/><Relationship Id="rId320" Type="http://schemas.openxmlformats.org/officeDocument/2006/relationships/customXml" Target="../ink/ink7271.xml"/><Relationship Id="rId558" Type="http://schemas.openxmlformats.org/officeDocument/2006/relationships/customXml" Target="../ink/ink7390.xml"/><Relationship Id="rId155" Type="http://schemas.openxmlformats.org/officeDocument/2006/relationships/image" Target="../media/image4588.png"/><Relationship Id="rId197" Type="http://schemas.openxmlformats.org/officeDocument/2006/relationships/image" Target="../media/image4609.png"/><Relationship Id="rId362" Type="http://schemas.openxmlformats.org/officeDocument/2006/relationships/customXml" Target="../ink/ink7292.xml"/><Relationship Id="rId418" Type="http://schemas.openxmlformats.org/officeDocument/2006/relationships/customXml" Target="../ink/ink7320.xml"/><Relationship Id="rId222" Type="http://schemas.openxmlformats.org/officeDocument/2006/relationships/customXml" Target="../ink/ink7222.xml"/><Relationship Id="rId264" Type="http://schemas.openxmlformats.org/officeDocument/2006/relationships/customXml" Target="../ink/ink7243.xml"/><Relationship Id="rId471" Type="http://schemas.openxmlformats.org/officeDocument/2006/relationships/image" Target="../media/image4745.png"/><Relationship Id="rId17" Type="http://schemas.openxmlformats.org/officeDocument/2006/relationships/image" Target="../media/image4520.png"/><Relationship Id="rId59" Type="http://schemas.openxmlformats.org/officeDocument/2006/relationships/image" Target="../media/image4541.png"/><Relationship Id="rId124" Type="http://schemas.openxmlformats.org/officeDocument/2006/relationships/customXml" Target="../ink/ink7173.xml"/><Relationship Id="rId527" Type="http://schemas.openxmlformats.org/officeDocument/2006/relationships/image" Target="../media/image4771.png"/><Relationship Id="rId569" Type="http://schemas.openxmlformats.org/officeDocument/2006/relationships/image" Target="../media/image4791.png"/><Relationship Id="rId70" Type="http://schemas.openxmlformats.org/officeDocument/2006/relationships/customXml" Target="../ink/ink7146.xml"/><Relationship Id="rId166" Type="http://schemas.openxmlformats.org/officeDocument/2006/relationships/customXml" Target="../ink/ink7194.xml"/><Relationship Id="rId331" Type="http://schemas.openxmlformats.org/officeDocument/2006/relationships/image" Target="../media/image4675.png"/><Relationship Id="rId373" Type="http://schemas.openxmlformats.org/officeDocument/2006/relationships/image" Target="../media/image4696.png"/><Relationship Id="rId429" Type="http://schemas.openxmlformats.org/officeDocument/2006/relationships/image" Target="../media/image4724.png"/><Relationship Id="rId1" Type="http://schemas.openxmlformats.org/officeDocument/2006/relationships/slideLayout" Target="../slideLayouts/slideLayout3.xml"/><Relationship Id="rId233" Type="http://schemas.openxmlformats.org/officeDocument/2006/relationships/image" Target="../media/image2736.png"/><Relationship Id="rId440" Type="http://schemas.openxmlformats.org/officeDocument/2006/relationships/customXml" Target="../ink/ink7331.xml"/><Relationship Id="rId28" Type="http://schemas.openxmlformats.org/officeDocument/2006/relationships/customXml" Target="../ink/ink7125.xml"/><Relationship Id="rId275" Type="http://schemas.openxmlformats.org/officeDocument/2006/relationships/image" Target="../media/image4647.png"/><Relationship Id="rId300" Type="http://schemas.openxmlformats.org/officeDocument/2006/relationships/customXml" Target="../ink/ink7261.xml"/><Relationship Id="rId482" Type="http://schemas.openxmlformats.org/officeDocument/2006/relationships/customXml" Target="../ink/ink7352.xml"/><Relationship Id="rId538" Type="http://schemas.openxmlformats.org/officeDocument/2006/relationships/customXml" Target="../ink/ink7380.xml"/><Relationship Id="rId81" Type="http://schemas.openxmlformats.org/officeDocument/2006/relationships/image" Target="../media/image4551.png"/><Relationship Id="rId135" Type="http://schemas.openxmlformats.org/officeDocument/2006/relationships/image" Target="../media/image4578.png"/><Relationship Id="rId177" Type="http://schemas.openxmlformats.org/officeDocument/2006/relationships/image" Target="../media/image4599.png"/><Relationship Id="rId342" Type="http://schemas.openxmlformats.org/officeDocument/2006/relationships/customXml" Target="../ink/ink7282.xml"/><Relationship Id="rId384" Type="http://schemas.openxmlformats.org/officeDocument/2006/relationships/customXml" Target="../ink/ink7303.xml"/><Relationship Id="rId202" Type="http://schemas.openxmlformats.org/officeDocument/2006/relationships/customXml" Target="../ink/ink7212.xml"/><Relationship Id="rId244" Type="http://schemas.openxmlformats.org/officeDocument/2006/relationships/customXml" Target="../ink/ink7233.xml"/><Relationship Id="rId39" Type="http://schemas.openxmlformats.org/officeDocument/2006/relationships/image" Target="../media/image4531.png"/><Relationship Id="rId286" Type="http://schemas.openxmlformats.org/officeDocument/2006/relationships/customXml" Target="../ink/ink7254.xml"/><Relationship Id="rId451" Type="http://schemas.openxmlformats.org/officeDocument/2006/relationships/image" Target="../media/image4735.png"/><Relationship Id="rId493" Type="http://schemas.openxmlformats.org/officeDocument/2006/relationships/image" Target="../media/image4756.png"/><Relationship Id="rId507" Type="http://schemas.openxmlformats.org/officeDocument/2006/relationships/image" Target="../media/image4763.png"/><Relationship Id="rId549" Type="http://schemas.openxmlformats.org/officeDocument/2006/relationships/image" Target="../media/image4782.png"/><Relationship Id="rId50" Type="http://schemas.openxmlformats.org/officeDocument/2006/relationships/customXml" Target="../ink/ink7136.xml"/><Relationship Id="rId104" Type="http://schemas.openxmlformats.org/officeDocument/2006/relationships/customXml" Target="../ink/ink7163.xml"/><Relationship Id="rId146" Type="http://schemas.openxmlformats.org/officeDocument/2006/relationships/customXml" Target="../ink/ink7184.xml"/><Relationship Id="rId188" Type="http://schemas.openxmlformats.org/officeDocument/2006/relationships/customXml" Target="../ink/ink7205.xml"/><Relationship Id="rId311" Type="http://schemas.openxmlformats.org/officeDocument/2006/relationships/image" Target="../media/image4665.png"/><Relationship Id="rId353" Type="http://schemas.openxmlformats.org/officeDocument/2006/relationships/image" Target="../media/image4686.png"/><Relationship Id="rId395" Type="http://schemas.openxmlformats.org/officeDocument/2006/relationships/image" Target="../media/image4707.png"/><Relationship Id="rId409" Type="http://schemas.openxmlformats.org/officeDocument/2006/relationships/image" Target="../media/image4714.png"/><Relationship Id="rId560" Type="http://schemas.openxmlformats.org/officeDocument/2006/relationships/customXml" Target="../ink/ink7391.xml"/><Relationship Id="rId92" Type="http://schemas.openxmlformats.org/officeDocument/2006/relationships/customXml" Target="../ink/ink7157.xml"/><Relationship Id="rId213" Type="http://schemas.openxmlformats.org/officeDocument/2006/relationships/image" Target="../media/image4617.png"/><Relationship Id="rId420" Type="http://schemas.openxmlformats.org/officeDocument/2006/relationships/customXml" Target="../ink/ink7321.xml"/><Relationship Id="rId255" Type="http://schemas.openxmlformats.org/officeDocument/2006/relationships/image" Target="../media/image4637.png"/><Relationship Id="rId297" Type="http://schemas.openxmlformats.org/officeDocument/2006/relationships/image" Target="../media/image4658.png"/><Relationship Id="rId462" Type="http://schemas.openxmlformats.org/officeDocument/2006/relationships/customXml" Target="../ink/ink7342.xml"/><Relationship Id="rId518" Type="http://schemas.openxmlformats.org/officeDocument/2006/relationships/customXml" Target="../ink/ink7370.xml"/><Relationship Id="rId115" Type="http://schemas.openxmlformats.org/officeDocument/2006/relationships/image" Target="../media/image4568.png"/><Relationship Id="rId157" Type="http://schemas.openxmlformats.org/officeDocument/2006/relationships/image" Target="../media/image4589.png"/><Relationship Id="rId322" Type="http://schemas.openxmlformats.org/officeDocument/2006/relationships/customXml" Target="../ink/ink7272.xml"/><Relationship Id="rId364" Type="http://schemas.openxmlformats.org/officeDocument/2006/relationships/customXml" Target="../ink/ink7293.xml"/><Relationship Id="rId61" Type="http://schemas.openxmlformats.org/officeDocument/2006/relationships/image" Target="../media/image4542.png"/><Relationship Id="rId199" Type="http://schemas.openxmlformats.org/officeDocument/2006/relationships/image" Target="../media/image4610.png"/><Relationship Id="rId19" Type="http://schemas.openxmlformats.org/officeDocument/2006/relationships/image" Target="../media/image4521.png"/><Relationship Id="rId224" Type="http://schemas.openxmlformats.org/officeDocument/2006/relationships/customXml" Target="../ink/ink7223.xml"/><Relationship Id="rId266" Type="http://schemas.openxmlformats.org/officeDocument/2006/relationships/customXml" Target="../ink/ink7244.xml"/><Relationship Id="rId431" Type="http://schemas.openxmlformats.org/officeDocument/2006/relationships/image" Target="../media/image4725.png"/><Relationship Id="rId473" Type="http://schemas.openxmlformats.org/officeDocument/2006/relationships/image" Target="../media/image4746.png"/><Relationship Id="rId529" Type="http://schemas.openxmlformats.org/officeDocument/2006/relationships/image" Target="../media/image4772.png"/><Relationship Id="rId30" Type="http://schemas.openxmlformats.org/officeDocument/2006/relationships/customXml" Target="../ink/ink7126.xml"/><Relationship Id="rId126" Type="http://schemas.openxmlformats.org/officeDocument/2006/relationships/customXml" Target="../ink/ink7174.xml"/><Relationship Id="rId168" Type="http://schemas.openxmlformats.org/officeDocument/2006/relationships/customXml" Target="../ink/ink7195.xml"/><Relationship Id="rId333" Type="http://schemas.openxmlformats.org/officeDocument/2006/relationships/image" Target="../media/image4676.png"/><Relationship Id="rId540" Type="http://schemas.openxmlformats.org/officeDocument/2006/relationships/customXml" Target="../ink/ink7381.xml"/><Relationship Id="rId72" Type="http://schemas.openxmlformats.org/officeDocument/2006/relationships/customXml" Target="../ink/ink7147.xml"/><Relationship Id="rId375" Type="http://schemas.openxmlformats.org/officeDocument/2006/relationships/image" Target="../media/image4697.png"/><Relationship Id="rId3" Type="http://schemas.openxmlformats.org/officeDocument/2006/relationships/image" Target="../media/image4513.png"/><Relationship Id="rId235" Type="http://schemas.openxmlformats.org/officeDocument/2006/relationships/image" Target="../media/image4627.png"/><Relationship Id="rId277" Type="http://schemas.openxmlformats.org/officeDocument/2006/relationships/image" Target="../media/image4648.png"/><Relationship Id="rId400" Type="http://schemas.openxmlformats.org/officeDocument/2006/relationships/customXml" Target="../ink/ink7311.xml"/><Relationship Id="rId442" Type="http://schemas.openxmlformats.org/officeDocument/2006/relationships/customXml" Target="../ink/ink7332.xml"/><Relationship Id="rId484" Type="http://schemas.openxmlformats.org/officeDocument/2006/relationships/customXml" Target="../ink/ink7353.xml"/><Relationship Id="rId137" Type="http://schemas.openxmlformats.org/officeDocument/2006/relationships/image" Target="../media/image4579.png"/><Relationship Id="rId302" Type="http://schemas.openxmlformats.org/officeDocument/2006/relationships/customXml" Target="../ink/ink7262.xml"/><Relationship Id="rId344" Type="http://schemas.openxmlformats.org/officeDocument/2006/relationships/customXml" Target="../ink/ink7283.xml"/><Relationship Id="rId41" Type="http://schemas.openxmlformats.org/officeDocument/2006/relationships/image" Target="../media/image4532.png"/><Relationship Id="rId83" Type="http://schemas.openxmlformats.org/officeDocument/2006/relationships/image" Target="../media/image4552.png"/><Relationship Id="rId179" Type="http://schemas.openxmlformats.org/officeDocument/2006/relationships/image" Target="../media/image4600.png"/><Relationship Id="rId386" Type="http://schemas.openxmlformats.org/officeDocument/2006/relationships/customXml" Target="../ink/ink7304.xml"/><Relationship Id="rId551" Type="http://schemas.openxmlformats.org/officeDocument/2006/relationships/image" Target="../media/image4783.png"/><Relationship Id="rId190" Type="http://schemas.openxmlformats.org/officeDocument/2006/relationships/customXml" Target="../ink/ink7206.xml"/><Relationship Id="rId204" Type="http://schemas.openxmlformats.org/officeDocument/2006/relationships/customXml" Target="../ink/ink7213.xml"/><Relationship Id="rId246" Type="http://schemas.openxmlformats.org/officeDocument/2006/relationships/customXml" Target="../ink/ink7234.xml"/><Relationship Id="rId288" Type="http://schemas.openxmlformats.org/officeDocument/2006/relationships/customXml" Target="../ink/ink7255.xml"/><Relationship Id="rId411" Type="http://schemas.openxmlformats.org/officeDocument/2006/relationships/image" Target="../media/image4715.png"/><Relationship Id="rId453" Type="http://schemas.openxmlformats.org/officeDocument/2006/relationships/image" Target="../media/image4736.png"/><Relationship Id="rId509" Type="http://schemas.openxmlformats.org/officeDocument/2006/relationships/image" Target="../media/image242.png"/><Relationship Id="rId106" Type="http://schemas.openxmlformats.org/officeDocument/2006/relationships/customXml" Target="../ink/ink7164.xml"/><Relationship Id="rId313" Type="http://schemas.openxmlformats.org/officeDocument/2006/relationships/image" Target="../media/image4666.png"/><Relationship Id="rId495" Type="http://schemas.openxmlformats.org/officeDocument/2006/relationships/image" Target="../media/image4757.png"/><Relationship Id="rId10" Type="http://schemas.openxmlformats.org/officeDocument/2006/relationships/customXml" Target="../ink/ink7116.xml"/><Relationship Id="rId52" Type="http://schemas.openxmlformats.org/officeDocument/2006/relationships/customXml" Target="../ink/ink7137.xml"/><Relationship Id="rId94" Type="http://schemas.openxmlformats.org/officeDocument/2006/relationships/customXml" Target="../ink/ink7158.xml"/><Relationship Id="rId148" Type="http://schemas.openxmlformats.org/officeDocument/2006/relationships/customXml" Target="../ink/ink7185.xml"/><Relationship Id="rId355" Type="http://schemas.openxmlformats.org/officeDocument/2006/relationships/image" Target="../media/image4687.png"/><Relationship Id="rId397" Type="http://schemas.openxmlformats.org/officeDocument/2006/relationships/image" Target="../media/image4708.png"/><Relationship Id="rId520" Type="http://schemas.openxmlformats.org/officeDocument/2006/relationships/customXml" Target="../ink/ink7371.xml"/><Relationship Id="rId562" Type="http://schemas.openxmlformats.org/officeDocument/2006/relationships/customXml" Target="../ink/ink7392.xml"/><Relationship Id="rId215" Type="http://schemas.openxmlformats.org/officeDocument/2006/relationships/image" Target="../media/image4618.png"/><Relationship Id="rId257" Type="http://schemas.openxmlformats.org/officeDocument/2006/relationships/image" Target="../media/image4638.png"/><Relationship Id="rId422" Type="http://schemas.openxmlformats.org/officeDocument/2006/relationships/customXml" Target="../ink/ink7322.xml"/><Relationship Id="rId464" Type="http://schemas.openxmlformats.org/officeDocument/2006/relationships/customXml" Target="../ink/ink7343.xml"/><Relationship Id="rId299" Type="http://schemas.openxmlformats.org/officeDocument/2006/relationships/image" Target="../media/image4659.png"/><Relationship Id="rId63" Type="http://schemas.openxmlformats.org/officeDocument/2006/relationships/image" Target="../media/image4543.png"/><Relationship Id="rId159" Type="http://schemas.openxmlformats.org/officeDocument/2006/relationships/image" Target="../media/image4590.png"/><Relationship Id="rId366" Type="http://schemas.openxmlformats.org/officeDocument/2006/relationships/customXml" Target="../ink/ink7294.xml"/><Relationship Id="rId226" Type="http://schemas.openxmlformats.org/officeDocument/2006/relationships/customXml" Target="../ink/ink7224.xml"/><Relationship Id="rId433" Type="http://schemas.openxmlformats.org/officeDocument/2006/relationships/image" Target="../media/image4726.png"/><Relationship Id="rId74" Type="http://schemas.openxmlformats.org/officeDocument/2006/relationships/customXml" Target="../ink/ink7148.xml"/><Relationship Id="rId377" Type="http://schemas.openxmlformats.org/officeDocument/2006/relationships/image" Target="../media/image4698.png"/><Relationship Id="rId500" Type="http://schemas.openxmlformats.org/officeDocument/2006/relationships/customXml" Target="../ink/ink7361.xml"/><Relationship Id="rId5" Type="http://schemas.openxmlformats.org/officeDocument/2006/relationships/image" Target="../media/image4514.png"/><Relationship Id="rId237" Type="http://schemas.openxmlformats.org/officeDocument/2006/relationships/image" Target="../media/image4628.png"/><Relationship Id="rId444" Type="http://schemas.openxmlformats.org/officeDocument/2006/relationships/customXml" Target="../ink/ink7333.xml"/><Relationship Id="rId290" Type="http://schemas.openxmlformats.org/officeDocument/2006/relationships/customXml" Target="../ink/ink7256.xml"/><Relationship Id="rId304" Type="http://schemas.openxmlformats.org/officeDocument/2006/relationships/customXml" Target="../ink/ink7263.xml"/><Relationship Id="rId388" Type="http://schemas.openxmlformats.org/officeDocument/2006/relationships/customXml" Target="../ink/ink7305.xml"/><Relationship Id="rId511" Type="http://schemas.openxmlformats.org/officeDocument/2006/relationships/image" Target="../media/image536.png"/><Relationship Id="rId85" Type="http://schemas.openxmlformats.org/officeDocument/2006/relationships/image" Target="../media/image4553.png"/><Relationship Id="rId150" Type="http://schemas.openxmlformats.org/officeDocument/2006/relationships/customXml" Target="../ink/ink7186.xml"/><Relationship Id="rId248" Type="http://schemas.openxmlformats.org/officeDocument/2006/relationships/customXml" Target="../ink/ink7235.xml"/><Relationship Id="rId455" Type="http://schemas.openxmlformats.org/officeDocument/2006/relationships/image" Target="../media/image4737.png"/><Relationship Id="rId12" Type="http://schemas.openxmlformats.org/officeDocument/2006/relationships/customXml" Target="../ink/ink7117.xml"/><Relationship Id="rId108" Type="http://schemas.openxmlformats.org/officeDocument/2006/relationships/customXml" Target="../ink/ink7165.xml"/><Relationship Id="rId315" Type="http://schemas.openxmlformats.org/officeDocument/2006/relationships/image" Target="../media/image4667.png"/><Relationship Id="rId522" Type="http://schemas.openxmlformats.org/officeDocument/2006/relationships/customXml" Target="../ink/ink7372.xml"/><Relationship Id="rId96" Type="http://schemas.openxmlformats.org/officeDocument/2006/relationships/customXml" Target="../ink/ink7159.xml"/><Relationship Id="rId161" Type="http://schemas.openxmlformats.org/officeDocument/2006/relationships/image" Target="../media/image4591.png"/><Relationship Id="rId399" Type="http://schemas.openxmlformats.org/officeDocument/2006/relationships/image" Target="../media/image4709.png"/><Relationship Id="rId259" Type="http://schemas.openxmlformats.org/officeDocument/2006/relationships/image" Target="../media/image4639.png"/><Relationship Id="rId466" Type="http://schemas.openxmlformats.org/officeDocument/2006/relationships/customXml" Target="../ink/ink7344.xml"/><Relationship Id="rId23" Type="http://schemas.openxmlformats.org/officeDocument/2006/relationships/image" Target="../media/image4523.png"/><Relationship Id="rId119" Type="http://schemas.openxmlformats.org/officeDocument/2006/relationships/image" Target="../media/image4570.png"/><Relationship Id="rId326" Type="http://schemas.openxmlformats.org/officeDocument/2006/relationships/customXml" Target="../ink/ink7274.xml"/><Relationship Id="rId533" Type="http://schemas.openxmlformats.org/officeDocument/2006/relationships/image" Target="../media/image4774.png"/></Relationships>
</file>

<file path=ppt/slides/_rels/slide8.xml.rels><?xml version="1.0" encoding="UTF-8" standalone="yes"?>
<Relationships xmlns="http://schemas.openxmlformats.org/package/2006/relationships"><Relationship Id="rId26" Type="http://schemas.openxmlformats.org/officeDocument/2006/relationships/customXml" Target="../ink/ink980.xml"/><Relationship Id="rId21" Type="http://schemas.openxmlformats.org/officeDocument/2006/relationships/image" Target="../media/image46810.png"/><Relationship Id="rId42" Type="http://schemas.openxmlformats.org/officeDocument/2006/relationships/customXml" Target="../ink/ink988.xml"/><Relationship Id="rId47" Type="http://schemas.openxmlformats.org/officeDocument/2006/relationships/image" Target="../media/image48110.png"/><Relationship Id="rId63" Type="http://schemas.openxmlformats.org/officeDocument/2006/relationships/image" Target="../media/image48910.png"/><Relationship Id="rId68" Type="http://schemas.openxmlformats.org/officeDocument/2006/relationships/customXml" Target="../ink/ink1001.xml"/><Relationship Id="rId16" Type="http://schemas.openxmlformats.org/officeDocument/2006/relationships/customXml" Target="../ink/ink975.xml"/><Relationship Id="rId11" Type="http://schemas.openxmlformats.org/officeDocument/2006/relationships/image" Target="../media/image46310.png"/><Relationship Id="rId24" Type="http://schemas.openxmlformats.org/officeDocument/2006/relationships/customXml" Target="../ink/ink979.xml"/><Relationship Id="rId32" Type="http://schemas.openxmlformats.org/officeDocument/2006/relationships/customXml" Target="../ink/ink983.xml"/><Relationship Id="rId37" Type="http://schemas.openxmlformats.org/officeDocument/2006/relationships/image" Target="../media/image47610.png"/><Relationship Id="rId40" Type="http://schemas.openxmlformats.org/officeDocument/2006/relationships/customXml" Target="../ink/ink987.xml"/><Relationship Id="rId45" Type="http://schemas.openxmlformats.org/officeDocument/2006/relationships/image" Target="../media/image48010.png"/><Relationship Id="rId53" Type="http://schemas.openxmlformats.org/officeDocument/2006/relationships/image" Target="../media/image48410.png"/><Relationship Id="rId58" Type="http://schemas.openxmlformats.org/officeDocument/2006/relationships/customXml" Target="../ink/ink996.xml"/><Relationship Id="rId66" Type="http://schemas.openxmlformats.org/officeDocument/2006/relationships/customXml" Target="../ink/ink1000.xml"/><Relationship Id="rId74" Type="http://schemas.openxmlformats.org/officeDocument/2006/relationships/customXml" Target="../ink/ink1004.xml"/><Relationship Id="rId5" Type="http://schemas.openxmlformats.org/officeDocument/2006/relationships/image" Target="../media/image46010.png"/><Relationship Id="rId61" Type="http://schemas.openxmlformats.org/officeDocument/2006/relationships/image" Target="../media/image48810.png"/><Relationship Id="rId19" Type="http://schemas.openxmlformats.org/officeDocument/2006/relationships/image" Target="../media/image46710.png"/><Relationship Id="rId14" Type="http://schemas.openxmlformats.org/officeDocument/2006/relationships/customXml" Target="../ink/ink974.xml"/><Relationship Id="rId22" Type="http://schemas.openxmlformats.org/officeDocument/2006/relationships/customXml" Target="../ink/ink978.xml"/><Relationship Id="rId27" Type="http://schemas.openxmlformats.org/officeDocument/2006/relationships/image" Target="../media/image47110.png"/><Relationship Id="rId30" Type="http://schemas.openxmlformats.org/officeDocument/2006/relationships/customXml" Target="../ink/ink982.xml"/><Relationship Id="rId35" Type="http://schemas.openxmlformats.org/officeDocument/2006/relationships/image" Target="../media/image47510.png"/><Relationship Id="rId43" Type="http://schemas.openxmlformats.org/officeDocument/2006/relationships/image" Target="../media/image47910.png"/><Relationship Id="rId48" Type="http://schemas.openxmlformats.org/officeDocument/2006/relationships/customXml" Target="../ink/ink991.xml"/><Relationship Id="rId56" Type="http://schemas.openxmlformats.org/officeDocument/2006/relationships/customXml" Target="../ink/ink995.xml"/><Relationship Id="rId64" Type="http://schemas.openxmlformats.org/officeDocument/2006/relationships/customXml" Target="../ink/ink999.xml"/><Relationship Id="rId69" Type="http://schemas.openxmlformats.org/officeDocument/2006/relationships/image" Target="../media/image49210.png"/><Relationship Id="rId77" Type="http://schemas.openxmlformats.org/officeDocument/2006/relationships/image" Target="../media/image49610.png"/><Relationship Id="rId8" Type="http://schemas.openxmlformats.org/officeDocument/2006/relationships/customXml" Target="../ink/ink971.xml"/><Relationship Id="rId51" Type="http://schemas.openxmlformats.org/officeDocument/2006/relationships/image" Target="../media/image48310.png"/><Relationship Id="rId72" Type="http://schemas.openxmlformats.org/officeDocument/2006/relationships/customXml" Target="../ink/ink1003.xml"/><Relationship Id="rId3" Type="http://schemas.openxmlformats.org/officeDocument/2006/relationships/image" Target="../media/image45910.png"/><Relationship Id="rId12" Type="http://schemas.openxmlformats.org/officeDocument/2006/relationships/customXml" Target="../ink/ink973.xml"/><Relationship Id="rId17" Type="http://schemas.openxmlformats.org/officeDocument/2006/relationships/image" Target="../media/image46610.png"/><Relationship Id="rId25" Type="http://schemas.openxmlformats.org/officeDocument/2006/relationships/image" Target="../media/image47010.png"/><Relationship Id="rId33" Type="http://schemas.openxmlformats.org/officeDocument/2006/relationships/image" Target="../media/image47410.png"/><Relationship Id="rId38" Type="http://schemas.openxmlformats.org/officeDocument/2006/relationships/customXml" Target="../ink/ink986.xml"/><Relationship Id="rId46" Type="http://schemas.openxmlformats.org/officeDocument/2006/relationships/customXml" Target="../ink/ink990.xml"/><Relationship Id="rId59" Type="http://schemas.openxmlformats.org/officeDocument/2006/relationships/image" Target="../media/image48710.png"/><Relationship Id="rId67" Type="http://schemas.openxmlformats.org/officeDocument/2006/relationships/image" Target="../media/image49110.png"/><Relationship Id="rId20" Type="http://schemas.openxmlformats.org/officeDocument/2006/relationships/customXml" Target="../ink/ink977.xml"/><Relationship Id="rId41" Type="http://schemas.openxmlformats.org/officeDocument/2006/relationships/image" Target="../media/image47810.png"/><Relationship Id="rId54" Type="http://schemas.openxmlformats.org/officeDocument/2006/relationships/customXml" Target="../ink/ink994.xml"/><Relationship Id="rId62" Type="http://schemas.openxmlformats.org/officeDocument/2006/relationships/customXml" Target="../ink/ink998.xml"/><Relationship Id="rId70" Type="http://schemas.openxmlformats.org/officeDocument/2006/relationships/customXml" Target="../ink/ink1002.xml"/><Relationship Id="rId75" Type="http://schemas.openxmlformats.org/officeDocument/2006/relationships/image" Target="../media/image49510.png"/><Relationship Id="rId1" Type="http://schemas.openxmlformats.org/officeDocument/2006/relationships/slideLayout" Target="../slideLayouts/slideLayout3.xml"/><Relationship Id="rId6" Type="http://schemas.openxmlformats.org/officeDocument/2006/relationships/customXml" Target="../ink/ink970.xml"/><Relationship Id="rId15" Type="http://schemas.openxmlformats.org/officeDocument/2006/relationships/image" Target="../media/image46510.png"/><Relationship Id="rId23" Type="http://schemas.openxmlformats.org/officeDocument/2006/relationships/image" Target="../media/image46910.png"/><Relationship Id="rId28" Type="http://schemas.openxmlformats.org/officeDocument/2006/relationships/customXml" Target="../ink/ink981.xml"/><Relationship Id="rId36" Type="http://schemas.openxmlformats.org/officeDocument/2006/relationships/customXml" Target="../ink/ink985.xml"/><Relationship Id="rId49" Type="http://schemas.openxmlformats.org/officeDocument/2006/relationships/image" Target="../media/image48210.png"/><Relationship Id="rId57" Type="http://schemas.openxmlformats.org/officeDocument/2006/relationships/image" Target="../media/image48610.png"/><Relationship Id="rId10" Type="http://schemas.openxmlformats.org/officeDocument/2006/relationships/customXml" Target="../ink/ink972.xml"/><Relationship Id="rId31" Type="http://schemas.openxmlformats.org/officeDocument/2006/relationships/image" Target="../media/image47310.png"/><Relationship Id="rId44" Type="http://schemas.openxmlformats.org/officeDocument/2006/relationships/customXml" Target="../ink/ink989.xml"/><Relationship Id="rId52" Type="http://schemas.openxmlformats.org/officeDocument/2006/relationships/customXml" Target="../ink/ink993.xml"/><Relationship Id="rId60" Type="http://schemas.openxmlformats.org/officeDocument/2006/relationships/customXml" Target="../ink/ink997.xml"/><Relationship Id="rId65" Type="http://schemas.openxmlformats.org/officeDocument/2006/relationships/image" Target="../media/image49010.png"/><Relationship Id="rId73" Type="http://schemas.openxmlformats.org/officeDocument/2006/relationships/image" Target="../media/image49410.png"/><Relationship Id="rId4" Type="http://schemas.openxmlformats.org/officeDocument/2006/relationships/customXml" Target="../ink/ink969.xml"/><Relationship Id="rId9" Type="http://schemas.openxmlformats.org/officeDocument/2006/relationships/image" Target="../media/image46210.png"/><Relationship Id="rId13" Type="http://schemas.openxmlformats.org/officeDocument/2006/relationships/image" Target="../media/image46410.png"/><Relationship Id="rId18" Type="http://schemas.openxmlformats.org/officeDocument/2006/relationships/customXml" Target="../ink/ink976.xml"/><Relationship Id="rId39" Type="http://schemas.openxmlformats.org/officeDocument/2006/relationships/image" Target="../media/image47710.png"/><Relationship Id="rId34" Type="http://schemas.openxmlformats.org/officeDocument/2006/relationships/customXml" Target="../ink/ink984.xml"/><Relationship Id="rId50" Type="http://schemas.openxmlformats.org/officeDocument/2006/relationships/customXml" Target="../ink/ink992.xml"/><Relationship Id="rId55" Type="http://schemas.openxmlformats.org/officeDocument/2006/relationships/image" Target="../media/image48510.png"/><Relationship Id="rId76" Type="http://schemas.openxmlformats.org/officeDocument/2006/relationships/customXml" Target="../ink/ink1005.xml"/><Relationship Id="rId7" Type="http://schemas.openxmlformats.org/officeDocument/2006/relationships/image" Target="../media/image46110.png"/><Relationship Id="rId71" Type="http://schemas.openxmlformats.org/officeDocument/2006/relationships/image" Target="../media/image49310.png"/><Relationship Id="rId2" Type="http://schemas.openxmlformats.org/officeDocument/2006/relationships/customXml" Target="../ink/ink968.xml"/><Relationship Id="rId29" Type="http://schemas.openxmlformats.org/officeDocument/2006/relationships/image" Target="../media/image47210.png"/></Relationships>
</file>

<file path=ppt/slides/_rels/slide80.xml.rels><?xml version="1.0" encoding="UTF-8" standalone="yes"?>
<Relationships xmlns="http://schemas.openxmlformats.org/package/2006/relationships"><Relationship Id="rId117" Type="http://schemas.openxmlformats.org/officeDocument/2006/relationships/image" Target="../media/image4847.png"/><Relationship Id="rId299" Type="http://schemas.openxmlformats.org/officeDocument/2006/relationships/customXml" Target="../ink/ink7545.xml"/><Relationship Id="rId21" Type="http://schemas.openxmlformats.org/officeDocument/2006/relationships/image" Target="../media/image4801.png"/><Relationship Id="rId63" Type="http://schemas.openxmlformats.org/officeDocument/2006/relationships/image" Target="../media/image4821.png"/><Relationship Id="rId159" Type="http://schemas.openxmlformats.org/officeDocument/2006/relationships/image" Target="../media/image4868.png"/><Relationship Id="rId324" Type="http://schemas.openxmlformats.org/officeDocument/2006/relationships/image" Target="../media/image4950.png"/><Relationship Id="rId366" Type="http://schemas.openxmlformats.org/officeDocument/2006/relationships/image" Target="../media/image4971.png"/><Relationship Id="rId170" Type="http://schemas.openxmlformats.org/officeDocument/2006/relationships/customXml" Target="../ink/ink7480.xml"/><Relationship Id="rId226" Type="http://schemas.openxmlformats.org/officeDocument/2006/relationships/image" Target="../media/image4901.png"/><Relationship Id="rId433" Type="http://schemas.openxmlformats.org/officeDocument/2006/relationships/customXml" Target="../ink/ink7612.xml"/><Relationship Id="rId268" Type="http://schemas.openxmlformats.org/officeDocument/2006/relationships/image" Target="../media/image4922.png"/><Relationship Id="rId32" Type="http://schemas.openxmlformats.org/officeDocument/2006/relationships/customXml" Target="../ink/ink7411.xml"/><Relationship Id="rId74" Type="http://schemas.openxmlformats.org/officeDocument/2006/relationships/customXml" Target="../ink/ink7432.xml"/><Relationship Id="rId128" Type="http://schemas.openxmlformats.org/officeDocument/2006/relationships/customXml" Target="../ink/ink7459.xml"/><Relationship Id="rId335" Type="http://schemas.openxmlformats.org/officeDocument/2006/relationships/customXml" Target="../ink/ink7563.xml"/><Relationship Id="rId377" Type="http://schemas.openxmlformats.org/officeDocument/2006/relationships/customXml" Target="../ink/ink7584.xml"/><Relationship Id="rId5" Type="http://schemas.openxmlformats.org/officeDocument/2006/relationships/image" Target="../media/image4793.png"/><Relationship Id="rId181" Type="http://schemas.openxmlformats.org/officeDocument/2006/relationships/image" Target="../media/image4879.png"/><Relationship Id="rId237" Type="http://schemas.openxmlformats.org/officeDocument/2006/relationships/customXml" Target="../ink/ink7514.xml"/><Relationship Id="rId402" Type="http://schemas.openxmlformats.org/officeDocument/2006/relationships/image" Target="../media/image4989.png"/><Relationship Id="rId279" Type="http://schemas.openxmlformats.org/officeDocument/2006/relationships/customXml" Target="../ink/ink7535.xml"/><Relationship Id="rId43" Type="http://schemas.openxmlformats.org/officeDocument/2006/relationships/image" Target="../media/image4812.png"/><Relationship Id="rId139" Type="http://schemas.openxmlformats.org/officeDocument/2006/relationships/image" Target="../media/image4858.png"/><Relationship Id="rId290" Type="http://schemas.openxmlformats.org/officeDocument/2006/relationships/image" Target="../media/image4933.png"/><Relationship Id="rId304" Type="http://schemas.openxmlformats.org/officeDocument/2006/relationships/image" Target="../media/image4940.png"/><Relationship Id="rId346" Type="http://schemas.openxmlformats.org/officeDocument/2006/relationships/image" Target="../media/image4961.png"/><Relationship Id="rId388" Type="http://schemas.openxmlformats.org/officeDocument/2006/relationships/image" Target="../media/image4982.png"/><Relationship Id="rId85" Type="http://schemas.openxmlformats.org/officeDocument/2006/relationships/image" Target="../media/image4832.png"/><Relationship Id="rId150" Type="http://schemas.openxmlformats.org/officeDocument/2006/relationships/customXml" Target="../ink/ink7470.xml"/><Relationship Id="rId192" Type="http://schemas.openxmlformats.org/officeDocument/2006/relationships/customXml" Target="../ink/ink7491.xml"/><Relationship Id="rId206" Type="http://schemas.openxmlformats.org/officeDocument/2006/relationships/customXml" Target="../ink/ink7498.xml"/><Relationship Id="rId413" Type="http://schemas.openxmlformats.org/officeDocument/2006/relationships/customXml" Target="../ink/ink7602.xml"/><Relationship Id="rId248" Type="http://schemas.openxmlformats.org/officeDocument/2006/relationships/image" Target="../media/image4912.png"/><Relationship Id="rId12" Type="http://schemas.openxmlformats.org/officeDocument/2006/relationships/customXml" Target="../ink/ink7401.xml"/><Relationship Id="rId108" Type="http://schemas.openxmlformats.org/officeDocument/2006/relationships/customXml" Target="../ink/ink7449.xml"/><Relationship Id="rId315" Type="http://schemas.openxmlformats.org/officeDocument/2006/relationships/customXml" Target="../ink/ink7553.xml"/><Relationship Id="rId357" Type="http://schemas.openxmlformats.org/officeDocument/2006/relationships/customXml" Target="../ink/ink7574.xml"/><Relationship Id="rId54" Type="http://schemas.openxmlformats.org/officeDocument/2006/relationships/customXml" Target="../ink/ink7422.xml"/><Relationship Id="rId96" Type="http://schemas.openxmlformats.org/officeDocument/2006/relationships/customXml" Target="../ink/ink7443.xml"/><Relationship Id="rId161" Type="http://schemas.openxmlformats.org/officeDocument/2006/relationships/image" Target="../media/image4869.png"/><Relationship Id="rId217" Type="http://schemas.openxmlformats.org/officeDocument/2006/relationships/customXml" Target="../ink/ink7504.xml"/><Relationship Id="rId399" Type="http://schemas.openxmlformats.org/officeDocument/2006/relationships/customXml" Target="../ink/ink7595.xml"/><Relationship Id="rId259" Type="http://schemas.openxmlformats.org/officeDocument/2006/relationships/customXml" Target="../ink/ink7525.xml"/><Relationship Id="rId424" Type="http://schemas.openxmlformats.org/officeDocument/2006/relationships/image" Target="../media/image5000.png"/><Relationship Id="rId23" Type="http://schemas.openxmlformats.org/officeDocument/2006/relationships/image" Target="../media/image4802.png"/><Relationship Id="rId119" Type="http://schemas.openxmlformats.org/officeDocument/2006/relationships/image" Target="../media/image4848.png"/><Relationship Id="rId270" Type="http://schemas.openxmlformats.org/officeDocument/2006/relationships/image" Target="../media/image4923.png"/><Relationship Id="rId326" Type="http://schemas.openxmlformats.org/officeDocument/2006/relationships/image" Target="../media/image4951.png"/><Relationship Id="rId65" Type="http://schemas.openxmlformats.org/officeDocument/2006/relationships/image" Target="../media/image4822.png"/><Relationship Id="rId130" Type="http://schemas.openxmlformats.org/officeDocument/2006/relationships/customXml" Target="../ink/ink7460.xml"/><Relationship Id="rId368" Type="http://schemas.openxmlformats.org/officeDocument/2006/relationships/image" Target="../media/image4972.png"/><Relationship Id="rId172" Type="http://schemas.openxmlformats.org/officeDocument/2006/relationships/customXml" Target="../ink/ink7481.xml"/><Relationship Id="rId228" Type="http://schemas.openxmlformats.org/officeDocument/2006/relationships/image" Target="../media/image4902.png"/><Relationship Id="rId435" Type="http://schemas.openxmlformats.org/officeDocument/2006/relationships/customXml" Target="../ink/ink7613.xml"/><Relationship Id="rId281" Type="http://schemas.openxmlformats.org/officeDocument/2006/relationships/customXml" Target="../ink/ink7536.xml"/><Relationship Id="rId337" Type="http://schemas.openxmlformats.org/officeDocument/2006/relationships/customXml" Target="../ink/ink7564.xml"/><Relationship Id="rId34" Type="http://schemas.openxmlformats.org/officeDocument/2006/relationships/customXml" Target="../ink/ink7412.xml"/><Relationship Id="rId76" Type="http://schemas.openxmlformats.org/officeDocument/2006/relationships/customXml" Target="../ink/ink7433.xml"/><Relationship Id="rId141" Type="http://schemas.openxmlformats.org/officeDocument/2006/relationships/image" Target="../media/image4859.png"/><Relationship Id="rId379" Type="http://schemas.openxmlformats.org/officeDocument/2006/relationships/customXml" Target="../ink/ink7585.xml"/><Relationship Id="rId7" Type="http://schemas.openxmlformats.org/officeDocument/2006/relationships/image" Target="../media/image4794.png"/><Relationship Id="rId183" Type="http://schemas.openxmlformats.org/officeDocument/2006/relationships/image" Target="../media/image4880.png"/><Relationship Id="rId239" Type="http://schemas.openxmlformats.org/officeDocument/2006/relationships/customXml" Target="../ink/ink7515.xml"/><Relationship Id="rId390" Type="http://schemas.openxmlformats.org/officeDocument/2006/relationships/image" Target="../media/image4983.png"/><Relationship Id="rId404" Type="http://schemas.openxmlformats.org/officeDocument/2006/relationships/image" Target="../media/image4990.png"/><Relationship Id="rId250" Type="http://schemas.openxmlformats.org/officeDocument/2006/relationships/image" Target="../media/image4913.png"/><Relationship Id="rId292" Type="http://schemas.openxmlformats.org/officeDocument/2006/relationships/image" Target="../media/image4934.png"/><Relationship Id="rId306" Type="http://schemas.openxmlformats.org/officeDocument/2006/relationships/image" Target="../media/image4941.png"/><Relationship Id="rId45" Type="http://schemas.openxmlformats.org/officeDocument/2006/relationships/image" Target="../media/image4813.png"/><Relationship Id="rId87" Type="http://schemas.openxmlformats.org/officeDocument/2006/relationships/image" Target="../media/image4833.png"/><Relationship Id="rId110" Type="http://schemas.openxmlformats.org/officeDocument/2006/relationships/customXml" Target="../ink/ink7450.xml"/><Relationship Id="rId348" Type="http://schemas.openxmlformats.org/officeDocument/2006/relationships/image" Target="../media/image4962.png"/><Relationship Id="rId152" Type="http://schemas.openxmlformats.org/officeDocument/2006/relationships/customXml" Target="../ink/ink7471.xml"/><Relationship Id="rId194" Type="http://schemas.openxmlformats.org/officeDocument/2006/relationships/customXml" Target="../ink/ink7492.xml"/><Relationship Id="rId208" Type="http://schemas.openxmlformats.org/officeDocument/2006/relationships/customXml" Target="../ink/ink7499.xml"/><Relationship Id="rId415" Type="http://schemas.openxmlformats.org/officeDocument/2006/relationships/customXml" Target="../ink/ink7603.xml"/><Relationship Id="rId261" Type="http://schemas.openxmlformats.org/officeDocument/2006/relationships/customXml" Target="../ink/ink7526.xml"/><Relationship Id="rId14" Type="http://schemas.openxmlformats.org/officeDocument/2006/relationships/customXml" Target="../ink/ink7402.xml"/><Relationship Id="rId56" Type="http://schemas.openxmlformats.org/officeDocument/2006/relationships/customXml" Target="../ink/ink7423.xml"/><Relationship Id="rId317" Type="http://schemas.openxmlformats.org/officeDocument/2006/relationships/customXml" Target="../ink/ink7554.xml"/><Relationship Id="rId359" Type="http://schemas.openxmlformats.org/officeDocument/2006/relationships/customXml" Target="../ink/ink7575.xml"/><Relationship Id="rId98" Type="http://schemas.openxmlformats.org/officeDocument/2006/relationships/customXml" Target="../ink/ink7444.xml"/><Relationship Id="rId121" Type="http://schemas.openxmlformats.org/officeDocument/2006/relationships/image" Target="../media/image4849.png"/><Relationship Id="rId163" Type="http://schemas.openxmlformats.org/officeDocument/2006/relationships/image" Target="../media/image4870.png"/><Relationship Id="rId219" Type="http://schemas.openxmlformats.org/officeDocument/2006/relationships/customXml" Target="../ink/ink7505.xml"/><Relationship Id="rId370" Type="http://schemas.openxmlformats.org/officeDocument/2006/relationships/image" Target="../media/image4973.png"/><Relationship Id="rId426" Type="http://schemas.openxmlformats.org/officeDocument/2006/relationships/image" Target="../media/image5001.png"/><Relationship Id="rId230" Type="http://schemas.openxmlformats.org/officeDocument/2006/relationships/image" Target="../media/image4903.png"/><Relationship Id="rId25" Type="http://schemas.openxmlformats.org/officeDocument/2006/relationships/image" Target="../media/image4803.png"/><Relationship Id="rId67" Type="http://schemas.openxmlformats.org/officeDocument/2006/relationships/image" Target="../media/image4823.png"/><Relationship Id="rId272" Type="http://schemas.openxmlformats.org/officeDocument/2006/relationships/image" Target="../media/image4924.png"/><Relationship Id="rId328" Type="http://schemas.openxmlformats.org/officeDocument/2006/relationships/image" Target="../media/image4952.png"/><Relationship Id="rId132" Type="http://schemas.openxmlformats.org/officeDocument/2006/relationships/customXml" Target="../ink/ink7461.xml"/><Relationship Id="rId174" Type="http://schemas.openxmlformats.org/officeDocument/2006/relationships/customXml" Target="../ink/ink7482.xml"/><Relationship Id="rId381" Type="http://schemas.openxmlformats.org/officeDocument/2006/relationships/customXml" Target="../ink/ink7586.xml"/><Relationship Id="rId241" Type="http://schemas.openxmlformats.org/officeDocument/2006/relationships/customXml" Target="../ink/ink7516.xml"/><Relationship Id="rId437" Type="http://schemas.openxmlformats.org/officeDocument/2006/relationships/customXml" Target="../ink/ink7614.xml"/><Relationship Id="rId36" Type="http://schemas.openxmlformats.org/officeDocument/2006/relationships/customXml" Target="../ink/ink7413.xml"/><Relationship Id="rId283" Type="http://schemas.openxmlformats.org/officeDocument/2006/relationships/customXml" Target="../ink/ink7537.xml"/><Relationship Id="rId339" Type="http://schemas.openxmlformats.org/officeDocument/2006/relationships/customXml" Target="../ink/ink7565.xml"/><Relationship Id="rId78" Type="http://schemas.openxmlformats.org/officeDocument/2006/relationships/customXml" Target="../ink/ink7434.xml"/><Relationship Id="rId101" Type="http://schemas.openxmlformats.org/officeDocument/2006/relationships/image" Target="../media/image4839.png"/><Relationship Id="rId143" Type="http://schemas.openxmlformats.org/officeDocument/2006/relationships/image" Target="../media/image4860.png"/><Relationship Id="rId185" Type="http://schemas.openxmlformats.org/officeDocument/2006/relationships/image" Target="../media/image4881.png"/><Relationship Id="rId350" Type="http://schemas.openxmlformats.org/officeDocument/2006/relationships/image" Target="../media/image4963.png"/><Relationship Id="rId406" Type="http://schemas.openxmlformats.org/officeDocument/2006/relationships/image" Target="../media/image4991.png"/><Relationship Id="rId9" Type="http://schemas.openxmlformats.org/officeDocument/2006/relationships/image" Target="../media/image4795.png"/><Relationship Id="rId210" Type="http://schemas.openxmlformats.org/officeDocument/2006/relationships/customXml" Target="../ink/ink7500.xml"/><Relationship Id="rId392" Type="http://schemas.openxmlformats.org/officeDocument/2006/relationships/image" Target="../media/image4984.png"/><Relationship Id="rId252" Type="http://schemas.openxmlformats.org/officeDocument/2006/relationships/image" Target="../media/image4914.png"/><Relationship Id="rId294" Type="http://schemas.openxmlformats.org/officeDocument/2006/relationships/image" Target="../media/image4935.png"/><Relationship Id="rId308" Type="http://schemas.openxmlformats.org/officeDocument/2006/relationships/image" Target="../media/image4942.png"/><Relationship Id="rId47" Type="http://schemas.openxmlformats.org/officeDocument/2006/relationships/image" Target="../media/image4814.png"/><Relationship Id="rId89" Type="http://schemas.openxmlformats.org/officeDocument/2006/relationships/image" Target="../media/image4834.png"/><Relationship Id="rId112" Type="http://schemas.openxmlformats.org/officeDocument/2006/relationships/customXml" Target="../ink/ink7451.xml"/><Relationship Id="rId154" Type="http://schemas.openxmlformats.org/officeDocument/2006/relationships/customXml" Target="../ink/ink7472.xml"/><Relationship Id="rId361" Type="http://schemas.openxmlformats.org/officeDocument/2006/relationships/customXml" Target="../ink/ink7576.xml"/><Relationship Id="rId196" Type="http://schemas.openxmlformats.org/officeDocument/2006/relationships/customXml" Target="../ink/ink7493.xml"/><Relationship Id="rId417" Type="http://schemas.openxmlformats.org/officeDocument/2006/relationships/customXml" Target="../ink/ink7604.xml"/><Relationship Id="rId16" Type="http://schemas.openxmlformats.org/officeDocument/2006/relationships/customXml" Target="../ink/ink7403.xml"/><Relationship Id="rId221" Type="http://schemas.openxmlformats.org/officeDocument/2006/relationships/customXml" Target="../ink/ink7506.xml"/><Relationship Id="rId263" Type="http://schemas.openxmlformats.org/officeDocument/2006/relationships/customXml" Target="../ink/ink7527.xml"/><Relationship Id="rId319" Type="http://schemas.openxmlformats.org/officeDocument/2006/relationships/customXml" Target="../ink/ink7555.xml"/><Relationship Id="rId58" Type="http://schemas.openxmlformats.org/officeDocument/2006/relationships/customXml" Target="../ink/ink7424.xml"/><Relationship Id="rId123" Type="http://schemas.openxmlformats.org/officeDocument/2006/relationships/image" Target="../media/image4850.png"/><Relationship Id="rId330" Type="http://schemas.openxmlformats.org/officeDocument/2006/relationships/image" Target="../media/image4953.png"/><Relationship Id="rId165" Type="http://schemas.openxmlformats.org/officeDocument/2006/relationships/image" Target="../media/image4871.png"/><Relationship Id="rId372" Type="http://schemas.openxmlformats.org/officeDocument/2006/relationships/image" Target="../media/image4974.png"/><Relationship Id="rId428" Type="http://schemas.openxmlformats.org/officeDocument/2006/relationships/image" Target="../media/image5002.png"/><Relationship Id="rId232" Type="http://schemas.openxmlformats.org/officeDocument/2006/relationships/image" Target="../media/image4904.png"/><Relationship Id="rId274" Type="http://schemas.openxmlformats.org/officeDocument/2006/relationships/image" Target="../media/image4925.png"/><Relationship Id="rId27" Type="http://schemas.openxmlformats.org/officeDocument/2006/relationships/image" Target="../media/image4804.png"/><Relationship Id="rId69" Type="http://schemas.openxmlformats.org/officeDocument/2006/relationships/image" Target="../media/image4824.png"/><Relationship Id="rId134" Type="http://schemas.openxmlformats.org/officeDocument/2006/relationships/customXml" Target="../ink/ink7462.xml"/><Relationship Id="rId80" Type="http://schemas.openxmlformats.org/officeDocument/2006/relationships/customXml" Target="../ink/ink7435.xml"/><Relationship Id="rId176" Type="http://schemas.openxmlformats.org/officeDocument/2006/relationships/customXml" Target="../ink/ink7483.xml"/><Relationship Id="rId341" Type="http://schemas.openxmlformats.org/officeDocument/2006/relationships/customXml" Target="../ink/ink7566.xml"/><Relationship Id="rId383" Type="http://schemas.openxmlformats.org/officeDocument/2006/relationships/customXml" Target="../ink/ink7587.xml"/><Relationship Id="rId201" Type="http://schemas.openxmlformats.org/officeDocument/2006/relationships/image" Target="../media/image4889.png"/><Relationship Id="rId243" Type="http://schemas.openxmlformats.org/officeDocument/2006/relationships/customXml" Target="../ink/ink7517.xml"/><Relationship Id="rId285" Type="http://schemas.openxmlformats.org/officeDocument/2006/relationships/customXml" Target="../ink/ink7538.xml"/><Relationship Id="rId38" Type="http://schemas.openxmlformats.org/officeDocument/2006/relationships/customXml" Target="../ink/ink7414.xml"/><Relationship Id="rId103" Type="http://schemas.openxmlformats.org/officeDocument/2006/relationships/image" Target="../media/image4840.png"/><Relationship Id="rId310" Type="http://schemas.openxmlformats.org/officeDocument/2006/relationships/image" Target="../media/image4943.png"/><Relationship Id="rId91" Type="http://schemas.openxmlformats.org/officeDocument/2006/relationships/image" Target="../media/image488.png"/><Relationship Id="rId145" Type="http://schemas.openxmlformats.org/officeDocument/2006/relationships/image" Target="../media/image4861.png"/><Relationship Id="rId187" Type="http://schemas.openxmlformats.org/officeDocument/2006/relationships/image" Target="../media/image4882.png"/><Relationship Id="rId352" Type="http://schemas.openxmlformats.org/officeDocument/2006/relationships/image" Target="../media/image4964.png"/><Relationship Id="rId394" Type="http://schemas.openxmlformats.org/officeDocument/2006/relationships/image" Target="../media/image4985.png"/><Relationship Id="rId408" Type="http://schemas.openxmlformats.org/officeDocument/2006/relationships/image" Target="../media/image4992.png"/><Relationship Id="rId212" Type="http://schemas.openxmlformats.org/officeDocument/2006/relationships/customXml" Target="../ink/ink7501.xml"/><Relationship Id="rId254" Type="http://schemas.openxmlformats.org/officeDocument/2006/relationships/image" Target="../media/image4915.png"/><Relationship Id="rId49" Type="http://schemas.openxmlformats.org/officeDocument/2006/relationships/image" Target="../media/image4815.png"/><Relationship Id="rId114" Type="http://schemas.openxmlformats.org/officeDocument/2006/relationships/customXml" Target="../ink/ink7452.xml"/><Relationship Id="rId296" Type="http://schemas.openxmlformats.org/officeDocument/2006/relationships/image" Target="../media/image4936.png"/><Relationship Id="rId60" Type="http://schemas.openxmlformats.org/officeDocument/2006/relationships/customXml" Target="../ink/ink7425.xml"/><Relationship Id="rId81" Type="http://schemas.openxmlformats.org/officeDocument/2006/relationships/image" Target="../media/image4830.png"/><Relationship Id="rId135" Type="http://schemas.openxmlformats.org/officeDocument/2006/relationships/image" Target="../media/image4856.png"/><Relationship Id="rId156" Type="http://schemas.openxmlformats.org/officeDocument/2006/relationships/customXml" Target="../ink/ink7473.xml"/><Relationship Id="rId177" Type="http://schemas.openxmlformats.org/officeDocument/2006/relationships/image" Target="../media/image4877.png"/><Relationship Id="rId198" Type="http://schemas.openxmlformats.org/officeDocument/2006/relationships/customXml" Target="../ink/ink7494.xml"/><Relationship Id="rId321" Type="http://schemas.openxmlformats.org/officeDocument/2006/relationships/customXml" Target="../ink/ink7556.xml"/><Relationship Id="rId342" Type="http://schemas.openxmlformats.org/officeDocument/2006/relationships/image" Target="../media/image4959.png"/><Relationship Id="rId363" Type="http://schemas.openxmlformats.org/officeDocument/2006/relationships/customXml" Target="../ink/ink7577.xml"/><Relationship Id="rId384" Type="http://schemas.openxmlformats.org/officeDocument/2006/relationships/image" Target="../media/image4980.png"/><Relationship Id="rId419" Type="http://schemas.openxmlformats.org/officeDocument/2006/relationships/customXml" Target="../ink/ink7605.xml"/><Relationship Id="rId202" Type="http://schemas.openxmlformats.org/officeDocument/2006/relationships/customXml" Target="../ink/ink7496.xml"/><Relationship Id="rId223" Type="http://schemas.openxmlformats.org/officeDocument/2006/relationships/customXml" Target="../ink/ink7507.xml"/><Relationship Id="rId244" Type="http://schemas.openxmlformats.org/officeDocument/2006/relationships/image" Target="../media/image4910.png"/><Relationship Id="rId430" Type="http://schemas.openxmlformats.org/officeDocument/2006/relationships/image" Target="../media/image5003.png"/><Relationship Id="rId18" Type="http://schemas.openxmlformats.org/officeDocument/2006/relationships/customXml" Target="../ink/ink7404.xml"/><Relationship Id="rId39" Type="http://schemas.openxmlformats.org/officeDocument/2006/relationships/image" Target="../media/image4810.png"/><Relationship Id="rId265" Type="http://schemas.openxmlformats.org/officeDocument/2006/relationships/customXml" Target="../ink/ink7528.xml"/><Relationship Id="rId286" Type="http://schemas.openxmlformats.org/officeDocument/2006/relationships/image" Target="../media/image4931.png"/><Relationship Id="rId50" Type="http://schemas.openxmlformats.org/officeDocument/2006/relationships/customXml" Target="../ink/ink7420.xml"/><Relationship Id="rId104" Type="http://schemas.openxmlformats.org/officeDocument/2006/relationships/customXml" Target="../ink/ink7447.xml"/><Relationship Id="rId125" Type="http://schemas.openxmlformats.org/officeDocument/2006/relationships/image" Target="../media/image4851.png"/><Relationship Id="rId146" Type="http://schemas.openxmlformats.org/officeDocument/2006/relationships/customXml" Target="../ink/ink7468.xml"/><Relationship Id="rId167" Type="http://schemas.openxmlformats.org/officeDocument/2006/relationships/image" Target="../media/image4872.png"/><Relationship Id="rId188" Type="http://schemas.openxmlformats.org/officeDocument/2006/relationships/customXml" Target="../ink/ink7489.xml"/><Relationship Id="rId311" Type="http://schemas.openxmlformats.org/officeDocument/2006/relationships/customXml" Target="../ink/ink7551.xml"/><Relationship Id="rId332" Type="http://schemas.openxmlformats.org/officeDocument/2006/relationships/image" Target="../media/image4954.png"/><Relationship Id="rId353" Type="http://schemas.openxmlformats.org/officeDocument/2006/relationships/customXml" Target="../ink/ink7572.xml"/><Relationship Id="rId374" Type="http://schemas.openxmlformats.org/officeDocument/2006/relationships/image" Target="../media/image4975.png"/><Relationship Id="rId395" Type="http://schemas.openxmlformats.org/officeDocument/2006/relationships/customXml" Target="../ink/ink7593.xml"/><Relationship Id="rId409" Type="http://schemas.openxmlformats.org/officeDocument/2006/relationships/customXml" Target="../ink/ink7600.xml"/><Relationship Id="rId71" Type="http://schemas.openxmlformats.org/officeDocument/2006/relationships/image" Target="../media/image4825.png"/><Relationship Id="rId92" Type="http://schemas.openxmlformats.org/officeDocument/2006/relationships/customXml" Target="../ink/ink7441.xml"/><Relationship Id="rId213" Type="http://schemas.openxmlformats.org/officeDocument/2006/relationships/image" Target="../media/image4895.png"/><Relationship Id="rId234" Type="http://schemas.openxmlformats.org/officeDocument/2006/relationships/image" Target="../media/image4905.png"/><Relationship Id="rId420" Type="http://schemas.openxmlformats.org/officeDocument/2006/relationships/image" Target="../media/image4998.png"/><Relationship Id="rId2" Type="http://schemas.openxmlformats.org/officeDocument/2006/relationships/customXml" Target="../ink/ink7396.xml"/><Relationship Id="rId29" Type="http://schemas.openxmlformats.org/officeDocument/2006/relationships/image" Target="../media/image4805.png"/><Relationship Id="rId255" Type="http://schemas.openxmlformats.org/officeDocument/2006/relationships/customXml" Target="../ink/ink7523.xml"/><Relationship Id="rId276" Type="http://schemas.openxmlformats.org/officeDocument/2006/relationships/image" Target="../media/image4926.png"/><Relationship Id="rId297" Type="http://schemas.openxmlformats.org/officeDocument/2006/relationships/customXml" Target="../ink/ink7544.xml"/><Relationship Id="rId40" Type="http://schemas.openxmlformats.org/officeDocument/2006/relationships/customXml" Target="../ink/ink7415.xml"/><Relationship Id="rId115" Type="http://schemas.openxmlformats.org/officeDocument/2006/relationships/image" Target="../media/image4846.png"/><Relationship Id="rId136" Type="http://schemas.openxmlformats.org/officeDocument/2006/relationships/customXml" Target="../ink/ink7463.xml"/><Relationship Id="rId157" Type="http://schemas.openxmlformats.org/officeDocument/2006/relationships/image" Target="../media/image4867.png"/><Relationship Id="rId178" Type="http://schemas.openxmlformats.org/officeDocument/2006/relationships/customXml" Target="../ink/ink7484.xml"/><Relationship Id="rId301" Type="http://schemas.openxmlformats.org/officeDocument/2006/relationships/customXml" Target="../ink/ink7546.xml"/><Relationship Id="rId322" Type="http://schemas.openxmlformats.org/officeDocument/2006/relationships/image" Target="../media/image4949.png"/><Relationship Id="rId343" Type="http://schemas.openxmlformats.org/officeDocument/2006/relationships/customXml" Target="../ink/ink7567.xml"/><Relationship Id="rId364" Type="http://schemas.openxmlformats.org/officeDocument/2006/relationships/image" Target="../media/image4970.png"/><Relationship Id="rId61" Type="http://schemas.openxmlformats.org/officeDocument/2006/relationships/image" Target="../media/image2736.png"/><Relationship Id="rId82" Type="http://schemas.openxmlformats.org/officeDocument/2006/relationships/customXml" Target="../ink/ink7436.xml"/><Relationship Id="rId199" Type="http://schemas.openxmlformats.org/officeDocument/2006/relationships/image" Target="../media/image4888.png"/><Relationship Id="rId203" Type="http://schemas.openxmlformats.org/officeDocument/2006/relationships/image" Target="../media/image4890.png"/><Relationship Id="rId385" Type="http://schemas.openxmlformats.org/officeDocument/2006/relationships/customXml" Target="../ink/ink7588.xml"/><Relationship Id="rId19" Type="http://schemas.openxmlformats.org/officeDocument/2006/relationships/image" Target="../media/image4800.png"/><Relationship Id="rId224" Type="http://schemas.openxmlformats.org/officeDocument/2006/relationships/image" Target="../media/image4900.png"/><Relationship Id="rId245" Type="http://schemas.openxmlformats.org/officeDocument/2006/relationships/customXml" Target="../ink/ink7518.xml"/><Relationship Id="rId266" Type="http://schemas.openxmlformats.org/officeDocument/2006/relationships/image" Target="../media/image4921.png"/><Relationship Id="rId287" Type="http://schemas.openxmlformats.org/officeDocument/2006/relationships/customXml" Target="../ink/ink7539.xml"/><Relationship Id="rId410" Type="http://schemas.openxmlformats.org/officeDocument/2006/relationships/image" Target="../media/image4993.png"/><Relationship Id="rId431" Type="http://schemas.openxmlformats.org/officeDocument/2006/relationships/customXml" Target="../ink/ink7611.xml"/><Relationship Id="rId30" Type="http://schemas.openxmlformats.org/officeDocument/2006/relationships/customXml" Target="../ink/ink7410.xml"/><Relationship Id="rId105" Type="http://schemas.openxmlformats.org/officeDocument/2006/relationships/image" Target="../media/image4841.png"/><Relationship Id="rId126" Type="http://schemas.openxmlformats.org/officeDocument/2006/relationships/customXml" Target="../ink/ink7458.xml"/><Relationship Id="rId147" Type="http://schemas.openxmlformats.org/officeDocument/2006/relationships/image" Target="../media/image4862.png"/><Relationship Id="rId168" Type="http://schemas.openxmlformats.org/officeDocument/2006/relationships/customXml" Target="../ink/ink7479.xml"/><Relationship Id="rId312" Type="http://schemas.openxmlformats.org/officeDocument/2006/relationships/image" Target="../media/image4944.png"/><Relationship Id="rId333" Type="http://schemas.openxmlformats.org/officeDocument/2006/relationships/customXml" Target="../ink/ink7562.xml"/><Relationship Id="rId354" Type="http://schemas.openxmlformats.org/officeDocument/2006/relationships/image" Target="../media/image4965.png"/><Relationship Id="rId51" Type="http://schemas.openxmlformats.org/officeDocument/2006/relationships/image" Target="../media/image4816.png"/><Relationship Id="rId72" Type="http://schemas.openxmlformats.org/officeDocument/2006/relationships/customXml" Target="../ink/ink7431.xml"/><Relationship Id="rId93" Type="http://schemas.openxmlformats.org/officeDocument/2006/relationships/image" Target="../media/image4835.png"/><Relationship Id="rId189" Type="http://schemas.openxmlformats.org/officeDocument/2006/relationships/image" Target="../media/image4883.png"/><Relationship Id="rId375" Type="http://schemas.openxmlformats.org/officeDocument/2006/relationships/customXml" Target="../ink/ink7583.xml"/><Relationship Id="rId396" Type="http://schemas.openxmlformats.org/officeDocument/2006/relationships/image" Target="../media/image4986.png"/><Relationship Id="rId3" Type="http://schemas.openxmlformats.org/officeDocument/2006/relationships/image" Target="../media/image4792.png"/><Relationship Id="rId214" Type="http://schemas.openxmlformats.org/officeDocument/2006/relationships/customXml" Target="../ink/ink7502.xml"/><Relationship Id="rId235" Type="http://schemas.openxmlformats.org/officeDocument/2006/relationships/customXml" Target="../ink/ink7513.xml"/><Relationship Id="rId256" Type="http://schemas.openxmlformats.org/officeDocument/2006/relationships/image" Target="../media/image4916.png"/><Relationship Id="rId277" Type="http://schemas.openxmlformats.org/officeDocument/2006/relationships/customXml" Target="../ink/ink7534.xml"/><Relationship Id="rId298" Type="http://schemas.openxmlformats.org/officeDocument/2006/relationships/image" Target="../media/image4937.png"/><Relationship Id="rId400" Type="http://schemas.openxmlformats.org/officeDocument/2006/relationships/image" Target="../media/image4988.png"/><Relationship Id="rId421" Type="http://schemas.openxmlformats.org/officeDocument/2006/relationships/customXml" Target="../ink/ink7606.xml"/><Relationship Id="rId116" Type="http://schemas.openxmlformats.org/officeDocument/2006/relationships/customXml" Target="../ink/ink7453.xml"/><Relationship Id="rId137" Type="http://schemas.openxmlformats.org/officeDocument/2006/relationships/image" Target="../media/image4857.png"/><Relationship Id="rId158" Type="http://schemas.openxmlformats.org/officeDocument/2006/relationships/customXml" Target="../ink/ink7474.xml"/><Relationship Id="rId302" Type="http://schemas.openxmlformats.org/officeDocument/2006/relationships/image" Target="../media/image4939.png"/><Relationship Id="rId323" Type="http://schemas.openxmlformats.org/officeDocument/2006/relationships/customXml" Target="../ink/ink7557.xml"/><Relationship Id="rId344" Type="http://schemas.openxmlformats.org/officeDocument/2006/relationships/image" Target="../media/image4960.png"/><Relationship Id="rId20" Type="http://schemas.openxmlformats.org/officeDocument/2006/relationships/customXml" Target="../ink/ink7405.xml"/><Relationship Id="rId41" Type="http://schemas.openxmlformats.org/officeDocument/2006/relationships/image" Target="../media/image4811.png"/><Relationship Id="rId62" Type="http://schemas.openxmlformats.org/officeDocument/2006/relationships/customXml" Target="../ink/ink7426.xml"/><Relationship Id="rId83" Type="http://schemas.openxmlformats.org/officeDocument/2006/relationships/image" Target="../media/image4831.png"/><Relationship Id="rId179" Type="http://schemas.openxmlformats.org/officeDocument/2006/relationships/image" Target="../media/image4878.png"/><Relationship Id="rId365" Type="http://schemas.openxmlformats.org/officeDocument/2006/relationships/customXml" Target="../ink/ink7578.xml"/><Relationship Id="rId386" Type="http://schemas.openxmlformats.org/officeDocument/2006/relationships/image" Target="../media/image4981.png"/><Relationship Id="rId190" Type="http://schemas.openxmlformats.org/officeDocument/2006/relationships/customXml" Target="../ink/ink7490.xml"/><Relationship Id="rId204" Type="http://schemas.openxmlformats.org/officeDocument/2006/relationships/customXml" Target="../ink/ink7497.xml"/><Relationship Id="rId225" Type="http://schemas.openxmlformats.org/officeDocument/2006/relationships/customXml" Target="../ink/ink7508.xml"/><Relationship Id="rId246" Type="http://schemas.openxmlformats.org/officeDocument/2006/relationships/image" Target="../media/image4911.png"/><Relationship Id="rId267" Type="http://schemas.openxmlformats.org/officeDocument/2006/relationships/customXml" Target="../ink/ink7529.xml"/><Relationship Id="rId288" Type="http://schemas.openxmlformats.org/officeDocument/2006/relationships/image" Target="../media/image4932.png"/><Relationship Id="rId411" Type="http://schemas.openxmlformats.org/officeDocument/2006/relationships/customXml" Target="../ink/ink7601.xml"/><Relationship Id="rId432" Type="http://schemas.openxmlformats.org/officeDocument/2006/relationships/image" Target="../media/image5004.png"/><Relationship Id="rId106" Type="http://schemas.openxmlformats.org/officeDocument/2006/relationships/customXml" Target="../ink/ink7448.xml"/><Relationship Id="rId127" Type="http://schemas.openxmlformats.org/officeDocument/2006/relationships/image" Target="../media/image4852.png"/><Relationship Id="rId313" Type="http://schemas.openxmlformats.org/officeDocument/2006/relationships/customXml" Target="../ink/ink7552.xml"/><Relationship Id="rId10" Type="http://schemas.openxmlformats.org/officeDocument/2006/relationships/customXml" Target="../ink/ink7400.xml"/><Relationship Id="rId31" Type="http://schemas.openxmlformats.org/officeDocument/2006/relationships/image" Target="../media/image4806.png"/><Relationship Id="rId52" Type="http://schemas.openxmlformats.org/officeDocument/2006/relationships/customXml" Target="../ink/ink7421.xml"/><Relationship Id="rId73" Type="http://schemas.openxmlformats.org/officeDocument/2006/relationships/image" Target="../media/image4826.png"/><Relationship Id="rId94" Type="http://schemas.openxmlformats.org/officeDocument/2006/relationships/customXml" Target="../ink/ink7442.xml"/><Relationship Id="rId148" Type="http://schemas.openxmlformats.org/officeDocument/2006/relationships/customXml" Target="../ink/ink7469.xml"/><Relationship Id="rId169" Type="http://schemas.openxmlformats.org/officeDocument/2006/relationships/image" Target="../media/image4873.png"/><Relationship Id="rId334" Type="http://schemas.openxmlformats.org/officeDocument/2006/relationships/image" Target="../media/image4955.png"/><Relationship Id="rId355" Type="http://schemas.openxmlformats.org/officeDocument/2006/relationships/customXml" Target="../ink/ink7573.xml"/><Relationship Id="rId376" Type="http://schemas.openxmlformats.org/officeDocument/2006/relationships/image" Target="../media/image4976.png"/><Relationship Id="rId397" Type="http://schemas.openxmlformats.org/officeDocument/2006/relationships/customXml" Target="../ink/ink7594.xml"/><Relationship Id="rId4" Type="http://schemas.openxmlformats.org/officeDocument/2006/relationships/customXml" Target="../ink/ink7397.xml"/><Relationship Id="rId180" Type="http://schemas.openxmlformats.org/officeDocument/2006/relationships/customXml" Target="../ink/ink7485.xml"/><Relationship Id="rId215" Type="http://schemas.openxmlformats.org/officeDocument/2006/relationships/customXml" Target="../ink/ink7503.xml"/><Relationship Id="rId236" Type="http://schemas.openxmlformats.org/officeDocument/2006/relationships/image" Target="../media/image4906.png"/><Relationship Id="rId257" Type="http://schemas.openxmlformats.org/officeDocument/2006/relationships/customXml" Target="../ink/ink7524.xml"/><Relationship Id="rId278" Type="http://schemas.openxmlformats.org/officeDocument/2006/relationships/image" Target="../media/image4927.png"/><Relationship Id="rId401" Type="http://schemas.openxmlformats.org/officeDocument/2006/relationships/customXml" Target="../ink/ink7596.xml"/><Relationship Id="rId422" Type="http://schemas.openxmlformats.org/officeDocument/2006/relationships/image" Target="../media/image4999.png"/><Relationship Id="rId303" Type="http://schemas.openxmlformats.org/officeDocument/2006/relationships/customXml" Target="../ink/ink7547.xml"/><Relationship Id="rId42" Type="http://schemas.openxmlformats.org/officeDocument/2006/relationships/customXml" Target="../ink/ink7416.xml"/><Relationship Id="rId84" Type="http://schemas.openxmlformats.org/officeDocument/2006/relationships/customXml" Target="../ink/ink7437.xml"/><Relationship Id="rId138" Type="http://schemas.openxmlformats.org/officeDocument/2006/relationships/customXml" Target="../ink/ink7464.xml"/><Relationship Id="rId345" Type="http://schemas.openxmlformats.org/officeDocument/2006/relationships/customXml" Target="../ink/ink7568.xml"/><Relationship Id="rId387" Type="http://schemas.openxmlformats.org/officeDocument/2006/relationships/customXml" Target="../ink/ink7589.xml"/><Relationship Id="rId191" Type="http://schemas.openxmlformats.org/officeDocument/2006/relationships/image" Target="../media/image4884.png"/><Relationship Id="rId205" Type="http://schemas.openxmlformats.org/officeDocument/2006/relationships/image" Target="../media/image4891.png"/><Relationship Id="rId247" Type="http://schemas.openxmlformats.org/officeDocument/2006/relationships/customXml" Target="../ink/ink7519.xml"/><Relationship Id="rId412" Type="http://schemas.openxmlformats.org/officeDocument/2006/relationships/image" Target="../media/image4994.png"/><Relationship Id="rId107" Type="http://schemas.openxmlformats.org/officeDocument/2006/relationships/image" Target="../media/image4842.png"/><Relationship Id="rId289" Type="http://schemas.openxmlformats.org/officeDocument/2006/relationships/customXml" Target="../ink/ink7540.xml"/><Relationship Id="rId11" Type="http://schemas.openxmlformats.org/officeDocument/2006/relationships/image" Target="../media/image4796.png"/><Relationship Id="rId53" Type="http://schemas.openxmlformats.org/officeDocument/2006/relationships/image" Target="../media/image4817.png"/><Relationship Id="rId149" Type="http://schemas.openxmlformats.org/officeDocument/2006/relationships/image" Target="../media/image4863.png"/><Relationship Id="rId314" Type="http://schemas.openxmlformats.org/officeDocument/2006/relationships/image" Target="../media/image4945.png"/><Relationship Id="rId356" Type="http://schemas.openxmlformats.org/officeDocument/2006/relationships/image" Target="../media/image4966.png"/><Relationship Id="rId398" Type="http://schemas.openxmlformats.org/officeDocument/2006/relationships/image" Target="../media/image4987.png"/><Relationship Id="rId95" Type="http://schemas.openxmlformats.org/officeDocument/2006/relationships/image" Target="../media/image4836.png"/><Relationship Id="rId160" Type="http://schemas.openxmlformats.org/officeDocument/2006/relationships/customXml" Target="../ink/ink7475.xml"/><Relationship Id="rId216" Type="http://schemas.openxmlformats.org/officeDocument/2006/relationships/image" Target="../media/image4896.png"/><Relationship Id="rId423" Type="http://schemas.openxmlformats.org/officeDocument/2006/relationships/customXml" Target="../ink/ink7607.xml"/><Relationship Id="rId258" Type="http://schemas.openxmlformats.org/officeDocument/2006/relationships/image" Target="../media/image4917.png"/><Relationship Id="rId22" Type="http://schemas.openxmlformats.org/officeDocument/2006/relationships/customXml" Target="../ink/ink7406.xml"/><Relationship Id="rId64" Type="http://schemas.openxmlformats.org/officeDocument/2006/relationships/customXml" Target="../ink/ink7427.xml"/><Relationship Id="rId118" Type="http://schemas.openxmlformats.org/officeDocument/2006/relationships/customXml" Target="../ink/ink7454.xml"/><Relationship Id="rId325" Type="http://schemas.openxmlformats.org/officeDocument/2006/relationships/customXml" Target="../ink/ink7558.xml"/><Relationship Id="rId367" Type="http://schemas.openxmlformats.org/officeDocument/2006/relationships/customXml" Target="../ink/ink7579.xml"/><Relationship Id="rId171" Type="http://schemas.openxmlformats.org/officeDocument/2006/relationships/image" Target="../media/image4874.png"/><Relationship Id="rId227" Type="http://schemas.openxmlformats.org/officeDocument/2006/relationships/customXml" Target="../ink/ink7509.xml"/><Relationship Id="rId269" Type="http://schemas.openxmlformats.org/officeDocument/2006/relationships/customXml" Target="../ink/ink7530.xml"/><Relationship Id="rId434" Type="http://schemas.openxmlformats.org/officeDocument/2006/relationships/image" Target="../media/image5005.png"/><Relationship Id="rId33" Type="http://schemas.openxmlformats.org/officeDocument/2006/relationships/image" Target="../media/image4807.png"/><Relationship Id="rId129" Type="http://schemas.openxmlformats.org/officeDocument/2006/relationships/image" Target="../media/image4853.png"/><Relationship Id="rId280" Type="http://schemas.openxmlformats.org/officeDocument/2006/relationships/image" Target="../media/image4928.png"/><Relationship Id="rId336" Type="http://schemas.openxmlformats.org/officeDocument/2006/relationships/image" Target="../media/image4956.png"/><Relationship Id="rId75" Type="http://schemas.openxmlformats.org/officeDocument/2006/relationships/image" Target="../media/image4827.png"/><Relationship Id="rId140" Type="http://schemas.openxmlformats.org/officeDocument/2006/relationships/customXml" Target="../ink/ink7465.xml"/><Relationship Id="rId182" Type="http://schemas.openxmlformats.org/officeDocument/2006/relationships/customXml" Target="../ink/ink7486.xml"/><Relationship Id="rId378" Type="http://schemas.openxmlformats.org/officeDocument/2006/relationships/image" Target="../media/image4977.png"/><Relationship Id="rId403" Type="http://schemas.openxmlformats.org/officeDocument/2006/relationships/customXml" Target="../ink/ink7597.xml"/><Relationship Id="rId6" Type="http://schemas.openxmlformats.org/officeDocument/2006/relationships/customXml" Target="../ink/ink7398.xml"/><Relationship Id="rId238" Type="http://schemas.openxmlformats.org/officeDocument/2006/relationships/image" Target="../media/image4907.png"/><Relationship Id="rId291" Type="http://schemas.openxmlformats.org/officeDocument/2006/relationships/customXml" Target="../ink/ink7541.xml"/><Relationship Id="rId305" Type="http://schemas.openxmlformats.org/officeDocument/2006/relationships/customXml" Target="../ink/ink7548.xml"/><Relationship Id="rId347" Type="http://schemas.openxmlformats.org/officeDocument/2006/relationships/customXml" Target="../ink/ink7569.xml"/><Relationship Id="rId44" Type="http://schemas.openxmlformats.org/officeDocument/2006/relationships/customXml" Target="../ink/ink7417.xml"/><Relationship Id="rId86" Type="http://schemas.openxmlformats.org/officeDocument/2006/relationships/customXml" Target="../ink/ink7438.xml"/><Relationship Id="rId151" Type="http://schemas.openxmlformats.org/officeDocument/2006/relationships/image" Target="../media/image4864.png"/><Relationship Id="rId389" Type="http://schemas.openxmlformats.org/officeDocument/2006/relationships/customXml" Target="../ink/ink7590.xml"/><Relationship Id="rId193" Type="http://schemas.openxmlformats.org/officeDocument/2006/relationships/image" Target="../media/image4885.png"/><Relationship Id="rId207" Type="http://schemas.openxmlformats.org/officeDocument/2006/relationships/image" Target="../media/image4892.png"/><Relationship Id="rId249" Type="http://schemas.openxmlformats.org/officeDocument/2006/relationships/customXml" Target="../ink/ink7520.xml"/><Relationship Id="rId414" Type="http://schemas.openxmlformats.org/officeDocument/2006/relationships/image" Target="../media/image4995.png"/><Relationship Id="rId13" Type="http://schemas.openxmlformats.org/officeDocument/2006/relationships/image" Target="../media/image4797.png"/><Relationship Id="rId109" Type="http://schemas.openxmlformats.org/officeDocument/2006/relationships/image" Target="../media/image4843.png"/><Relationship Id="rId260" Type="http://schemas.openxmlformats.org/officeDocument/2006/relationships/image" Target="../media/image4918.png"/><Relationship Id="rId316" Type="http://schemas.openxmlformats.org/officeDocument/2006/relationships/image" Target="../media/image4946.png"/><Relationship Id="rId55" Type="http://schemas.openxmlformats.org/officeDocument/2006/relationships/image" Target="../media/image4818.png"/><Relationship Id="rId97" Type="http://schemas.openxmlformats.org/officeDocument/2006/relationships/image" Target="../media/image4837.png"/><Relationship Id="rId120" Type="http://schemas.openxmlformats.org/officeDocument/2006/relationships/customXml" Target="../ink/ink7455.xml"/><Relationship Id="rId358" Type="http://schemas.openxmlformats.org/officeDocument/2006/relationships/image" Target="../media/image4967.png"/><Relationship Id="rId162" Type="http://schemas.openxmlformats.org/officeDocument/2006/relationships/customXml" Target="../ink/ink7476.xml"/><Relationship Id="rId218" Type="http://schemas.openxmlformats.org/officeDocument/2006/relationships/image" Target="../media/image4897.png"/><Relationship Id="rId425" Type="http://schemas.openxmlformats.org/officeDocument/2006/relationships/customXml" Target="../ink/ink7608.xml"/><Relationship Id="rId271" Type="http://schemas.openxmlformats.org/officeDocument/2006/relationships/customXml" Target="../ink/ink7531.xml"/><Relationship Id="rId24" Type="http://schemas.openxmlformats.org/officeDocument/2006/relationships/customXml" Target="../ink/ink7407.xml"/><Relationship Id="rId66" Type="http://schemas.openxmlformats.org/officeDocument/2006/relationships/customXml" Target="../ink/ink7428.xml"/><Relationship Id="rId131" Type="http://schemas.openxmlformats.org/officeDocument/2006/relationships/image" Target="../media/image4854.png"/><Relationship Id="rId327" Type="http://schemas.openxmlformats.org/officeDocument/2006/relationships/customXml" Target="../ink/ink7559.xml"/><Relationship Id="rId369" Type="http://schemas.openxmlformats.org/officeDocument/2006/relationships/customXml" Target="../ink/ink7580.xml"/><Relationship Id="rId173" Type="http://schemas.openxmlformats.org/officeDocument/2006/relationships/image" Target="../media/image4875.png"/><Relationship Id="rId229" Type="http://schemas.openxmlformats.org/officeDocument/2006/relationships/customXml" Target="../ink/ink7510.xml"/><Relationship Id="rId380" Type="http://schemas.openxmlformats.org/officeDocument/2006/relationships/image" Target="../media/image4978.png"/><Relationship Id="rId436" Type="http://schemas.openxmlformats.org/officeDocument/2006/relationships/image" Target="../media/image5006.png"/><Relationship Id="rId240" Type="http://schemas.openxmlformats.org/officeDocument/2006/relationships/image" Target="../media/image4908.png"/><Relationship Id="rId35" Type="http://schemas.openxmlformats.org/officeDocument/2006/relationships/image" Target="../media/image4808.png"/><Relationship Id="rId77" Type="http://schemas.openxmlformats.org/officeDocument/2006/relationships/image" Target="../media/image4828.png"/><Relationship Id="rId100" Type="http://schemas.openxmlformats.org/officeDocument/2006/relationships/customXml" Target="../ink/ink7445.xml"/><Relationship Id="rId282" Type="http://schemas.openxmlformats.org/officeDocument/2006/relationships/image" Target="../media/image4929.png"/><Relationship Id="rId338" Type="http://schemas.openxmlformats.org/officeDocument/2006/relationships/image" Target="../media/image4957.png"/><Relationship Id="rId8" Type="http://schemas.openxmlformats.org/officeDocument/2006/relationships/customXml" Target="../ink/ink7399.xml"/><Relationship Id="rId142" Type="http://schemas.openxmlformats.org/officeDocument/2006/relationships/customXml" Target="../ink/ink7466.xml"/><Relationship Id="rId184" Type="http://schemas.openxmlformats.org/officeDocument/2006/relationships/customXml" Target="../ink/ink7487.xml"/><Relationship Id="rId391" Type="http://schemas.openxmlformats.org/officeDocument/2006/relationships/customXml" Target="../ink/ink7591.xml"/><Relationship Id="rId405" Type="http://schemas.openxmlformats.org/officeDocument/2006/relationships/customXml" Target="../ink/ink7598.xml"/><Relationship Id="rId251" Type="http://schemas.openxmlformats.org/officeDocument/2006/relationships/customXml" Target="../ink/ink7521.xml"/><Relationship Id="rId46" Type="http://schemas.openxmlformats.org/officeDocument/2006/relationships/customXml" Target="../ink/ink7418.xml"/><Relationship Id="rId293" Type="http://schemas.openxmlformats.org/officeDocument/2006/relationships/customXml" Target="../ink/ink7542.xml"/><Relationship Id="rId307" Type="http://schemas.openxmlformats.org/officeDocument/2006/relationships/customXml" Target="../ink/ink7549.xml"/><Relationship Id="rId349" Type="http://schemas.openxmlformats.org/officeDocument/2006/relationships/customXml" Target="../ink/ink7570.xml"/><Relationship Id="rId88" Type="http://schemas.openxmlformats.org/officeDocument/2006/relationships/customXml" Target="../ink/ink7439.xml"/><Relationship Id="rId111" Type="http://schemas.openxmlformats.org/officeDocument/2006/relationships/image" Target="../media/image4844.png"/><Relationship Id="rId153" Type="http://schemas.openxmlformats.org/officeDocument/2006/relationships/image" Target="../media/image4865.png"/><Relationship Id="rId195" Type="http://schemas.openxmlformats.org/officeDocument/2006/relationships/image" Target="../media/image4886.png"/><Relationship Id="rId209" Type="http://schemas.openxmlformats.org/officeDocument/2006/relationships/image" Target="../media/image4893.png"/><Relationship Id="rId360" Type="http://schemas.openxmlformats.org/officeDocument/2006/relationships/image" Target="../media/image4968.png"/><Relationship Id="rId416" Type="http://schemas.openxmlformats.org/officeDocument/2006/relationships/image" Target="../media/image4996.png"/><Relationship Id="rId220" Type="http://schemas.openxmlformats.org/officeDocument/2006/relationships/image" Target="../media/image4898.png"/><Relationship Id="rId15" Type="http://schemas.openxmlformats.org/officeDocument/2006/relationships/image" Target="../media/image4798.png"/><Relationship Id="rId57" Type="http://schemas.openxmlformats.org/officeDocument/2006/relationships/image" Target="../media/image4819.png"/><Relationship Id="rId262" Type="http://schemas.openxmlformats.org/officeDocument/2006/relationships/image" Target="../media/image4919.png"/><Relationship Id="rId318" Type="http://schemas.openxmlformats.org/officeDocument/2006/relationships/image" Target="../media/image4947.png"/><Relationship Id="rId99" Type="http://schemas.openxmlformats.org/officeDocument/2006/relationships/image" Target="../media/image4838.png"/><Relationship Id="rId122" Type="http://schemas.openxmlformats.org/officeDocument/2006/relationships/customXml" Target="../ink/ink7456.xml"/><Relationship Id="rId164" Type="http://schemas.openxmlformats.org/officeDocument/2006/relationships/customXml" Target="../ink/ink7477.xml"/><Relationship Id="rId371" Type="http://schemas.openxmlformats.org/officeDocument/2006/relationships/customXml" Target="../ink/ink7581.xml"/><Relationship Id="rId427" Type="http://schemas.openxmlformats.org/officeDocument/2006/relationships/customXml" Target="../ink/ink7609.xml"/><Relationship Id="rId26" Type="http://schemas.openxmlformats.org/officeDocument/2006/relationships/customXml" Target="../ink/ink7408.xml"/><Relationship Id="rId231" Type="http://schemas.openxmlformats.org/officeDocument/2006/relationships/customXml" Target="../ink/ink7511.xml"/><Relationship Id="rId273" Type="http://schemas.openxmlformats.org/officeDocument/2006/relationships/customXml" Target="../ink/ink7532.xml"/><Relationship Id="rId329" Type="http://schemas.openxmlformats.org/officeDocument/2006/relationships/customXml" Target="../ink/ink7560.xml"/><Relationship Id="rId68" Type="http://schemas.openxmlformats.org/officeDocument/2006/relationships/customXml" Target="../ink/ink7429.xml"/><Relationship Id="rId133" Type="http://schemas.openxmlformats.org/officeDocument/2006/relationships/image" Target="../media/image4855.png"/><Relationship Id="rId175" Type="http://schemas.openxmlformats.org/officeDocument/2006/relationships/image" Target="../media/image4876.png"/><Relationship Id="rId340" Type="http://schemas.openxmlformats.org/officeDocument/2006/relationships/image" Target="../media/image4958.png"/><Relationship Id="rId200" Type="http://schemas.openxmlformats.org/officeDocument/2006/relationships/customXml" Target="../ink/ink7495.xml"/><Relationship Id="rId382" Type="http://schemas.openxmlformats.org/officeDocument/2006/relationships/image" Target="../media/image4979.png"/><Relationship Id="rId438" Type="http://schemas.openxmlformats.org/officeDocument/2006/relationships/image" Target="../media/image5007.png"/><Relationship Id="rId242" Type="http://schemas.openxmlformats.org/officeDocument/2006/relationships/image" Target="../media/image4909.png"/><Relationship Id="rId284" Type="http://schemas.openxmlformats.org/officeDocument/2006/relationships/image" Target="../media/image4930.png"/><Relationship Id="rId37" Type="http://schemas.openxmlformats.org/officeDocument/2006/relationships/image" Target="../media/image4809.png"/><Relationship Id="rId79" Type="http://schemas.openxmlformats.org/officeDocument/2006/relationships/image" Target="../media/image4829.png"/><Relationship Id="rId102" Type="http://schemas.openxmlformats.org/officeDocument/2006/relationships/customXml" Target="../ink/ink7446.xml"/><Relationship Id="rId144" Type="http://schemas.openxmlformats.org/officeDocument/2006/relationships/customXml" Target="../ink/ink7467.xml"/><Relationship Id="rId90" Type="http://schemas.openxmlformats.org/officeDocument/2006/relationships/customXml" Target="../ink/ink7440.xml"/><Relationship Id="rId186" Type="http://schemas.openxmlformats.org/officeDocument/2006/relationships/customXml" Target="../ink/ink7488.xml"/><Relationship Id="rId351" Type="http://schemas.openxmlformats.org/officeDocument/2006/relationships/customXml" Target="../ink/ink7571.xml"/><Relationship Id="rId393" Type="http://schemas.openxmlformats.org/officeDocument/2006/relationships/customXml" Target="../ink/ink7592.xml"/><Relationship Id="rId407" Type="http://schemas.openxmlformats.org/officeDocument/2006/relationships/customXml" Target="../ink/ink7599.xml"/><Relationship Id="rId211" Type="http://schemas.openxmlformats.org/officeDocument/2006/relationships/image" Target="../media/image4894.png"/><Relationship Id="rId253" Type="http://schemas.openxmlformats.org/officeDocument/2006/relationships/customXml" Target="../ink/ink7522.xml"/><Relationship Id="rId295" Type="http://schemas.openxmlformats.org/officeDocument/2006/relationships/customXml" Target="../ink/ink7543.xml"/><Relationship Id="rId309" Type="http://schemas.openxmlformats.org/officeDocument/2006/relationships/customXml" Target="../ink/ink7550.xml"/><Relationship Id="rId48" Type="http://schemas.openxmlformats.org/officeDocument/2006/relationships/customXml" Target="../ink/ink7419.xml"/><Relationship Id="rId113" Type="http://schemas.openxmlformats.org/officeDocument/2006/relationships/image" Target="../media/image4845.png"/><Relationship Id="rId320" Type="http://schemas.openxmlformats.org/officeDocument/2006/relationships/image" Target="../media/image4948.png"/><Relationship Id="rId155" Type="http://schemas.openxmlformats.org/officeDocument/2006/relationships/image" Target="../media/image4866.png"/><Relationship Id="rId197" Type="http://schemas.openxmlformats.org/officeDocument/2006/relationships/image" Target="../media/image4887.png"/><Relationship Id="rId362" Type="http://schemas.openxmlformats.org/officeDocument/2006/relationships/image" Target="../media/image4969.png"/><Relationship Id="rId418" Type="http://schemas.openxmlformats.org/officeDocument/2006/relationships/image" Target="../media/image4997.png"/><Relationship Id="rId222" Type="http://schemas.openxmlformats.org/officeDocument/2006/relationships/image" Target="../media/image4899.png"/><Relationship Id="rId264" Type="http://schemas.openxmlformats.org/officeDocument/2006/relationships/image" Target="../media/image4920.png"/><Relationship Id="rId17" Type="http://schemas.openxmlformats.org/officeDocument/2006/relationships/image" Target="../media/image4799.png"/><Relationship Id="rId59" Type="http://schemas.openxmlformats.org/officeDocument/2006/relationships/image" Target="../media/image4820.png"/><Relationship Id="rId124" Type="http://schemas.openxmlformats.org/officeDocument/2006/relationships/customXml" Target="../ink/ink7457.xml"/><Relationship Id="rId70" Type="http://schemas.openxmlformats.org/officeDocument/2006/relationships/customXml" Target="../ink/ink7430.xml"/><Relationship Id="rId166" Type="http://schemas.openxmlformats.org/officeDocument/2006/relationships/customXml" Target="../ink/ink7478.xml"/><Relationship Id="rId331" Type="http://schemas.openxmlformats.org/officeDocument/2006/relationships/customXml" Target="../ink/ink7561.xml"/><Relationship Id="rId373" Type="http://schemas.openxmlformats.org/officeDocument/2006/relationships/customXml" Target="../ink/ink7582.xml"/><Relationship Id="rId429" Type="http://schemas.openxmlformats.org/officeDocument/2006/relationships/customXml" Target="../ink/ink7610.xml"/><Relationship Id="rId1" Type="http://schemas.openxmlformats.org/officeDocument/2006/relationships/slideLayout" Target="../slideLayouts/slideLayout3.xml"/><Relationship Id="rId233" Type="http://schemas.openxmlformats.org/officeDocument/2006/relationships/customXml" Target="../ink/ink7512.xml"/><Relationship Id="rId28" Type="http://schemas.openxmlformats.org/officeDocument/2006/relationships/customXml" Target="../ink/ink7409.xml"/><Relationship Id="rId275" Type="http://schemas.openxmlformats.org/officeDocument/2006/relationships/customXml" Target="../ink/ink7533.xml"/><Relationship Id="rId300" Type="http://schemas.openxmlformats.org/officeDocument/2006/relationships/image" Target="../media/image4938.png"/></Relationships>
</file>

<file path=ppt/slides/_rels/slide81.xml.rels><?xml version="1.0" encoding="UTF-8" standalone="yes"?>
<Relationships xmlns="http://schemas.openxmlformats.org/package/2006/relationships"><Relationship Id="rId2" Type="http://schemas.openxmlformats.org/officeDocument/2006/relationships/image" Target="../media/image127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27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8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3" Type="http://schemas.openxmlformats.org/officeDocument/2006/relationships/image" Target="../media/image5016.png"/><Relationship Id="rId18" Type="http://schemas.openxmlformats.org/officeDocument/2006/relationships/customXml" Target="../ink/ink7623.xml"/><Relationship Id="rId26" Type="http://schemas.openxmlformats.org/officeDocument/2006/relationships/customXml" Target="../ink/ink7627.xml"/><Relationship Id="rId39" Type="http://schemas.openxmlformats.org/officeDocument/2006/relationships/image" Target="../media/image5029.png"/><Relationship Id="rId21" Type="http://schemas.openxmlformats.org/officeDocument/2006/relationships/image" Target="../media/image5020.png"/><Relationship Id="rId34" Type="http://schemas.openxmlformats.org/officeDocument/2006/relationships/customXml" Target="../ink/ink7631.xml"/><Relationship Id="rId42" Type="http://schemas.openxmlformats.org/officeDocument/2006/relationships/customXml" Target="../ink/ink7635.xml"/><Relationship Id="rId47" Type="http://schemas.openxmlformats.org/officeDocument/2006/relationships/image" Target="../media/image5033.png"/><Relationship Id="rId7" Type="http://schemas.openxmlformats.org/officeDocument/2006/relationships/image" Target="../media/image5013.png"/><Relationship Id="rId2" Type="http://schemas.openxmlformats.org/officeDocument/2006/relationships/customXml" Target="../ink/ink7615.xml"/><Relationship Id="rId16" Type="http://schemas.openxmlformats.org/officeDocument/2006/relationships/customXml" Target="../ink/ink7622.xml"/><Relationship Id="rId29" Type="http://schemas.openxmlformats.org/officeDocument/2006/relationships/image" Target="../media/image5024.png"/><Relationship Id="rId1" Type="http://schemas.openxmlformats.org/officeDocument/2006/relationships/slideLayout" Target="../slideLayouts/slideLayout3.xml"/><Relationship Id="rId6" Type="http://schemas.openxmlformats.org/officeDocument/2006/relationships/customXml" Target="../ink/ink7617.xml"/><Relationship Id="rId11" Type="http://schemas.openxmlformats.org/officeDocument/2006/relationships/image" Target="../media/image5015.png"/><Relationship Id="rId24" Type="http://schemas.openxmlformats.org/officeDocument/2006/relationships/customXml" Target="../ink/ink7626.xml"/><Relationship Id="rId32" Type="http://schemas.openxmlformats.org/officeDocument/2006/relationships/customXml" Target="../ink/ink7630.xml"/><Relationship Id="rId37" Type="http://schemas.openxmlformats.org/officeDocument/2006/relationships/image" Target="../media/image5028.png"/><Relationship Id="rId40" Type="http://schemas.openxmlformats.org/officeDocument/2006/relationships/customXml" Target="../ink/ink7634.xml"/><Relationship Id="rId45" Type="http://schemas.openxmlformats.org/officeDocument/2006/relationships/image" Target="../media/image5032.png"/><Relationship Id="rId5" Type="http://schemas.openxmlformats.org/officeDocument/2006/relationships/image" Target="../media/image5012.png"/><Relationship Id="rId15" Type="http://schemas.openxmlformats.org/officeDocument/2006/relationships/image" Target="../media/image5017.png"/><Relationship Id="rId23" Type="http://schemas.openxmlformats.org/officeDocument/2006/relationships/image" Target="../media/image5021.png"/><Relationship Id="rId28" Type="http://schemas.openxmlformats.org/officeDocument/2006/relationships/customXml" Target="../ink/ink7628.xml"/><Relationship Id="rId36" Type="http://schemas.openxmlformats.org/officeDocument/2006/relationships/customXml" Target="../ink/ink7632.xml"/><Relationship Id="rId10" Type="http://schemas.openxmlformats.org/officeDocument/2006/relationships/customXml" Target="../ink/ink7619.xml"/><Relationship Id="rId19" Type="http://schemas.openxmlformats.org/officeDocument/2006/relationships/image" Target="../media/image5019.png"/><Relationship Id="rId31" Type="http://schemas.openxmlformats.org/officeDocument/2006/relationships/image" Target="../media/image5025.png"/><Relationship Id="rId44" Type="http://schemas.openxmlformats.org/officeDocument/2006/relationships/customXml" Target="../ink/ink7636.xml"/><Relationship Id="rId4" Type="http://schemas.openxmlformats.org/officeDocument/2006/relationships/customXml" Target="../ink/ink7616.xml"/><Relationship Id="rId9" Type="http://schemas.openxmlformats.org/officeDocument/2006/relationships/image" Target="../media/image5014.png"/><Relationship Id="rId14" Type="http://schemas.openxmlformats.org/officeDocument/2006/relationships/customXml" Target="../ink/ink7621.xml"/><Relationship Id="rId22" Type="http://schemas.openxmlformats.org/officeDocument/2006/relationships/customXml" Target="../ink/ink7625.xml"/><Relationship Id="rId27" Type="http://schemas.openxmlformats.org/officeDocument/2006/relationships/image" Target="../media/image5023.png"/><Relationship Id="rId30" Type="http://schemas.openxmlformats.org/officeDocument/2006/relationships/customXml" Target="../ink/ink7629.xml"/><Relationship Id="rId35" Type="http://schemas.openxmlformats.org/officeDocument/2006/relationships/image" Target="../media/image5027.png"/><Relationship Id="rId43" Type="http://schemas.openxmlformats.org/officeDocument/2006/relationships/image" Target="../media/image5031.png"/><Relationship Id="rId8" Type="http://schemas.openxmlformats.org/officeDocument/2006/relationships/customXml" Target="../ink/ink7618.xml"/><Relationship Id="rId3" Type="http://schemas.openxmlformats.org/officeDocument/2006/relationships/image" Target="../media/image5011.png"/><Relationship Id="rId12" Type="http://schemas.openxmlformats.org/officeDocument/2006/relationships/customXml" Target="../ink/ink7620.xml"/><Relationship Id="rId17" Type="http://schemas.openxmlformats.org/officeDocument/2006/relationships/image" Target="../media/image5018.png"/><Relationship Id="rId25" Type="http://schemas.openxmlformats.org/officeDocument/2006/relationships/image" Target="../media/image5022.png"/><Relationship Id="rId33" Type="http://schemas.openxmlformats.org/officeDocument/2006/relationships/image" Target="../media/image5026.png"/><Relationship Id="rId38" Type="http://schemas.openxmlformats.org/officeDocument/2006/relationships/customXml" Target="../ink/ink7633.xml"/><Relationship Id="rId46" Type="http://schemas.openxmlformats.org/officeDocument/2006/relationships/customXml" Target="../ink/ink7637.xml"/><Relationship Id="rId20" Type="http://schemas.openxmlformats.org/officeDocument/2006/relationships/customXml" Target="../ink/ink7624.xml"/><Relationship Id="rId41" Type="http://schemas.openxmlformats.org/officeDocument/2006/relationships/image" Target="../media/image503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8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
          <p:cNvSpPr txBox="1">
            <a:spLocks noGrp="1"/>
          </p:cNvSpPr>
          <p:nvPr>
            <p:ph type="ctrTitle"/>
          </p:nvPr>
        </p:nvSpPr>
        <p:spPr>
          <a:xfrm>
            <a:off x="415611" y="992767"/>
            <a:ext cx="11360800" cy="2736800"/>
          </a:xfrm>
          <a:prstGeom prst="rect">
            <a:avLst/>
          </a:prstGeom>
          <a:noFill/>
          <a:ln>
            <a:noFill/>
          </a:ln>
        </p:spPr>
        <p:txBody>
          <a:bodyPr spcFirstLastPara="1" wrap="square" lIns="121900" tIns="121900" rIns="121900" bIns="121900" anchor="b" anchorCtr="0">
            <a:normAutofit/>
          </a:bodyPr>
          <a:lstStyle/>
          <a:p>
            <a:pPr marL="0" lvl="0" indent="0" algn="ctr" rtl="0">
              <a:lnSpc>
                <a:spcPct val="100000"/>
              </a:lnSpc>
              <a:spcBef>
                <a:spcPts val="0"/>
              </a:spcBef>
              <a:spcAft>
                <a:spcPts val="0"/>
              </a:spcAft>
              <a:buClr>
                <a:schemeClr val="dk1"/>
              </a:buClr>
              <a:buSzPts val="5200"/>
              <a:buFont typeface="Calibri"/>
              <a:buNone/>
            </a:pPr>
            <a:endParaRPr/>
          </a:p>
        </p:txBody>
      </p:sp>
      <p:sp>
        <p:nvSpPr>
          <p:cNvPr id="216" name="Google Shape;216;p1"/>
          <p:cNvSpPr txBox="1">
            <a:spLocks noGrp="1"/>
          </p:cNvSpPr>
          <p:nvPr>
            <p:ph type="subTitle" idx="1"/>
          </p:nvPr>
        </p:nvSpPr>
        <p:spPr>
          <a:xfrm>
            <a:off x="415600" y="3778833"/>
            <a:ext cx="11360800" cy="1056800"/>
          </a:xfrm>
          <a:prstGeom prst="rect">
            <a:avLst/>
          </a:prstGeom>
          <a:noFill/>
          <a:ln>
            <a:noFill/>
          </a:ln>
        </p:spPr>
        <p:txBody>
          <a:bodyPr spcFirstLastPara="1" wrap="square" lIns="121900" tIns="121900" rIns="121900" bIns="121900" anchor="t" anchorCtr="0">
            <a:normAutofit/>
          </a:bodyPr>
          <a:lstStyle/>
          <a:p>
            <a:pPr marL="0" lvl="0" indent="0" algn="ctr" rtl="0">
              <a:lnSpc>
                <a:spcPct val="100000"/>
              </a:lnSpc>
              <a:spcBef>
                <a:spcPts val="0"/>
              </a:spcBef>
              <a:spcAft>
                <a:spcPts val="0"/>
              </a:spcAft>
              <a:buClr>
                <a:schemeClr val="dk1"/>
              </a:buClr>
              <a:buSzPts val="2800"/>
              <a:buNone/>
            </a:pPr>
            <a:endParaRPr/>
          </a:p>
        </p:txBody>
      </p:sp>
      <p:pic>
        <p:nvPicPr>
          <p:cNvPr id="217" name="Google Shape;217;p1"/>
          <p:cNvPicPr preferRelativeResize="0"/>
          <p:nvPr/>
        </p:nvPicPr>
        <p:blipFill rotWithShape="1">
          <a:blip r:embed="rId3">
            <a:alphaModFix/>
          </a:blip>
          <a:srcRect/>
          <a:stretch/>
        </p:blipFill>
        <p:spPr>
          <a:xfrm>
            <a:off x="1083076" y="0"/>
            <a:ext cx="12192000" cy="6858000"/>
          </a:xfrm>
          <a:prstGeom prst="rect">
            <a:avLst/>
          </a:prstGeom>
          <a:noFill/>
          <a:ln>
            <a:noFill/>
          </a:ln>
        </p:spPr>
      </p:pic>
      <p:sp>
        <p:nvSpPr>
          <p:cNvPr id="218" name="Google Shape;218;p1"/>
          <p:cNvSpPr txBox="1"/>
          <p:nvPr/>
        </p:nvSpPr>
        <p:spPr>
          <a:xfrm>
            <a:off x="2542947" y="3894000"/>
            <a:ext cx="7106000" cy="595059"/>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None/>
            </a:pPr>
            <a:r>
              <a:rPr lang="en-US" sz="2267" b="1" i="0" u="none" strike="noStrike" cap="none" dirty="0">
                <a:solidFill>
                  <a:srgbClr val="FFFFFF"/>
                </a:solidFill>
                <a:latin typeface="Calibri"/>
                <a:ea typeface="Calibri"/>
                <a:cs typeface="Calibri"/>
                <a:sym typeface="Calibri"/>
              </a:rPr>
              <a:t>Week O Statistics Tutorial: </a:t>
            </a:r>
            <a:r>
              <a:rPr lang="en-US" sz="2267" b="1" dirty="0">
                <a:solidFill>
                  <a:srgbClr val="FFFFFF"/>
                </a:solidFill>
                <a:latin typeface="Calibri"/>
                <a:ea typeface="Calibri"/>
                <a:cs typeface="Calibri"/>
                <a:sym typeface="Calibri"/>
              </a:rPr>
              <a:t>Day1 </a:t>
            </a:r>
            <a:endParaRPr sz="2267" b="1" i="0" u="none" strike="noStrike" cap="none" dirty="0">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3A5C-20D7-4FE3-9A87-AF0668356B38}"/>
              </a:ext>
            </a:extLst>
          </p:cNvPr>
          <p:cNvSpPr>
            <a:spLocks noGrp="1"/>
          </p:cNvSpPr>
          <p:nvPr>
            <p:ph type="title"/>
          </p:nvPr>
        </p:nvSpPr>
        <p:spPr/>
        <p:txBody>
          <a:bodyPr/>
          <a:lstStyle/>
          <a:p>
            <a:r>
              <a:rPr lang="en-US" dirty="0"/>
              <a:t>Population and Sample</a:t>
            </a:r>
            <a:endParaRPr lang="en-IN" dirty="0"/>
          </a:p>
        </p:txBody>
      </p:sp>
      <p:sp>
        <p:nvSpPr>
          <p:cNvPr id="3" name="Text Placeholder 2">
            <a:extLst>
              <a:ext uri="{FF2B5EF4-FFF2-40B4-BE49-F238E27FC236}">
                <a16:creationId xmlns:a16="http://schemas.microsoft.com/office/drawing/2014/main" id="{A60A593E-20D0-4189-BC9C-24E4D2E82B69}"/>
              </a:ext>
            </a:extLst>
          </p:cNvPr>
          <p:cNvSpPr>
            <a:spLocks noGrp="1"/>
          </p:cNvSpPr>
          <p:nvPr>
            <p:ph type="body" idx="1"/>
          </p:nvPr>
        </p:nvSpPr>
        <p:spPr/>
        <p:txBody>
          <a:bodyPr>
            <a:normAutofit/>
          </a:bodyPr>
          <a:lstStyle/>
          <a:p>
            <a:r>
              <a:rPr lang="en-US" sz="1800" dirty="0"/>
              <a:t>A sample is a subset of data from a larger data set; statisticians call this larger data set the population.</a:t>
            </a:r>
          </a:p>
          <a:p>
            <a:endParaRPr lang="en-US" sz="1800" dirty="0"/>
          </a:p>
          <a:p>
            <a:r>
              <a:rPr lang="en-US" sz="1800" dirty="0"/>
              <a:t>Sample</a:t>
            </a:r>
          </a:p>
          <a:p>
            <a:r>
              <a:rPr lang="en-US" sz="1800" dirty="0"/>
              <a:t>A subset from a larger data set.</a:t>
            </a:r>
          </a:p>
          <a:p>
            <a:r>
              <a:rPr lang="en-US" sz="1800" dirty="0"/>
              <a:t>Population</a:t>
            </a:r>
          </a:p>
          <a:p>
            <a:r>
              <a:rPr lang="en-US" sz="1800" dirty="0"/>
              <a:t>The larger data set or idea of a data set.</a:t>
            </a:r>
          </a:p>
          <a:p>
            <a:r>
              <a:rPr lang="en-US" sz="1800" dirty="0"/>
              <a:t>N (n)</a:t>
            </a:r>
          </a:p>
          <a:p>
            <a:r>
              <a:rPr lang="en-US" sz="1800" dirty="0"/>
              <a:t>The size of the population (sample).</a:t>
            </a:r>
            <a:endParaRPr lang="en-IN" sz="1800" dirty="0"/>
          </a:p>
        </p:txBody>
      </p:sp>
    </p:spTree>
    <p:extLst>
      <p:ext uri="{BB962C8B-B14F-4D97-AF65-F5344CB8AC3E}">
        <p14:creationId xmlns:p14="http://schemas.microsoft.com/office/powerpoint/2010/main" val="184350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D887-9BCE-43CC-9459-3A8570470C2B}"/>
              </a:ext>
            </a:extLst>
          </p:cNvPr>
          <p:cNvSpPr>
            <a:spLocks noGrp="1"/>
          </p:cNvSpPr>
          <p:nvPr>
            <p:ph type="title"/>
          </p:nvPr>
        </p:nvSpPr>
        <p:spPr/>
        <p:txBody>
          <a:bodyPr/>
          <a:lstStyle/>
          <a:p>
            <a:r>
              <a:rPr lang="en-US" dirty="0"/>
              <a:t>Importance-Random Sample</a:t>
            </a:r>
            <a:endParaRPr lang="en-IN" dirty="0"/>
          </a:p>
        </p:txBody>
      </p:sp>
      <p:sp>
        <p:nvSpPr>
          <p:cNvPr id="3" name="Text Placeholder 2">
            <a:extLst>
              <a:ext uri="{FF2B5EF4-FFF2-40B4-BE49-F238E27FC236}">
                <a16:creationId xmlns:a16="http://schemas.microsoft.com/office/drawing/2014/main" id="{BD9F868E-EF2A-4D62-B7E4-1D0AF1FBFDD4}"/>
              </a:ext>
            </a:extLst>
          </p:cNvPr>
          <p:cNvSpPr>
            <a:spLocks noGrp="1"/>
          </p:cNvSpPr>
          <p:nvPr>
            <p:ph type="body" idx="1"/>
          </p:nvPr>
        </p:nvSpPr>
        <p:spPr/>
        <p:txBody>
          <a:bodyPr>
            <a:normAutofit/>
          </a:bodyPr>
          <a:lstStyle/>
          <a:p>
            <a:r>
              <a:rPr lang="en-US" sz="1800" dirty="0"/>
              <a:t>The classic example is the Literary Digest poll of 1936 that predicted a victory of Alf Landon over Franklin Roosevelt. </a:t>
            </a:r>
          </a:p>
          <a:p>
            <a:r>
              <a:rPr lang="en-US" sz="1800" dirty="0"/>
              <a:t>The Literary Digest, a leading periodical of the day, polled its entire subscriber base plus additional lists of individuals, a total of over 10 million people, and predicted a landslide victory for </a:t>
            </a:r>
            <a:r>
              <a:rPr lang="en-US" sz="1800" b="1" i="1" dirty="0"/>
              <a:t>Landon.</a:t>
            </a:r>
            <a:r>
              <a:rPr lang="en-US" sz="1800" dirty="0"/>
              <a:t> </a:t>
            </a:r>
          </a:p>
          <a:p>
            <a:r>
              <a:rPr lang="en-US" sz="1800" dirty="0"/>
              <a:t>George Gallup, founder of the Gallup Poll, conducted biweekly polls of just 2,000 people and accurately pre‐ </a:t>
            </a:r>
            <a:r>
              <a:rPr lang="en-US" sz="1800" dirty="0" err="1"/>
              <a:t>dicted</a:t>
            </a:r>
            <a:r>
              <a:rPr lang="en-US" sz="1800" dirty="0"/>
              <a:t> </a:t>
            </a:r>
            <a:r>
              <a:rPr lang="en-US" sz="1800" b="1" i="1" dirty="0"/>
              <a:t>a Roosevelt vi</a:t>
            </a:r>
            <a:r>
              <a:rPr lang="en-US" sz="1800" dirty="0"/>
              <a:t>ctory.</a:t>
            </a:r>
          </a:p>
          <a:p>
            <a:r>
              <a:rPr lang="en-US" sz="1800" dirty="0"/>
              <a:t> The difference lay in the selection of those polled. The Literary Digest opted for quantity, paying little attention to the method of </a:t>
            </a:r>
            <a:r>
              <a:rPr lang="en-US" sz="1800" dirty="0" err="1"/>
              <a:t>selec</a:t>
            </a:r>
            <a:r>
              <a:rPr lang="en-US" sz="1800" dirty="0"/>
              <a:t>‐ </a:t>
            </a:r>
            <a:r>
              <a:rPr lang="en-US" sz="1800" dirty="0" err="1"/>
              <a:t>tion</a:t>
            </a:r>
            <a:r>
              <a:rPr lang="en-US" sz="1800" dirty="0"/>
              <a:t>. They ended up polling those with relatively high socioeconomic status (their own subscribers, plus those who, by virtue of owning luxuries like telephones and automobiles, appeared in marketers’ lists). </a:t>
            </a:r>
          </a:p>
          <a:p>
            <a:r>
              <a:rPr lang="en-US" sz="1800" dirty="0"/>
              <a:t>The result was sample bias; that is, the sample was nonrandom way from the larger </a:t>
            </a:r>
            <a:r>
              <a:rPr lang="en-US" sz="1800" dirty="0" err="1"/>
              <a:t>popu</a:t>
            </a:r>
            <a:r>
              <a:rPr lang="en-US" sz="1800" dirty="0"/>
              <a:t>‐ </a:t>
            </a:r>
            <a:r>
              <a:rPr lang="en-US" sz="1800" dirty="0" err="1"/>
              <a:t>lation</a:t>
            </a:r>
            <a:r>
              <a:rPr lang="en-US" sz="1800" dirty="0"/>
              <a:t> it was meant to represent. </a:t>
            </a:r>
            <a:endParaRPr lang="en-IN" sz="1800" dirty="0"/>
          </a:p>
        </p:txBody>
      </p:sp>
      <p:pic>
        <p:nvPicPr>
          <p:cNvPr id="6" name="Picture 5">
            <a:extLst>
              <a:ext uri="{FF2B5EF4-FFF2-40B4-BE49-F238E27FC236}">
                <a16:creationId xmlns:a16="http://schemas.microsoft.com/office/drawing/2014/main" id="{98291A97-FF34-48D8-8C5E-CE55F65410A7}"/>
              </a:ext>
            </a:extLst>
          </p:cNvPr>
          <p:cNvPicPr>
            <a:picLocks noChangeAspect="1"/>
          </p:cNvPicPr>
          <p:nvPr/>
        </p:nvPicPr>
        <p:blipFill>
          <a:blip r:embed="rId2"/>
          <a:stretch>
            <a:fillRect/>
          </a:stretch>
        </p:blipFill>
        <p:spPr>
          <a:xfrm>
            <a:off x="7484882" y="46087"/>
            <a:ext cx="4707118" cy="1952395"/>
          </a:xfrm>
          <a:prstGeom prst="rect">
            <a:avLst/>
          </a:prstGeom>
        </p:spPr>
      </p:pic>
    </p:spTree>
    <p:extLst>
      <p:ext uri="{BB962C8B-B14F-4D97-AF65-F5344CB8AC3E}">
        <p14:creationId xmlns:p14="http://schemas.microsoft.com/office/powerpoint/2010/main" val="140257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5277-C6BE-4D2F-8E26-CE3AA758EC50}"/>
              </a:ext>
            </a:extLst>
          </p:cNvPr>
          <p:cNvSpPr>
            <a:spLocks noGrp="1"/>
          </p:cNvSpPr>
          <p:nvPr>
            <p:ph type="title"/>
          </p:nvPr>
        </p:nvSpPr>
        <p:spPr/>
        <p:txBody>
          <a:bodyPr/>
          <a:lstStyle/>
          <a:p>
            <a:r>
              <a:rPr lang="en-US" dirty="0"/>
              <a:t>Random Selection-</a:t>
            </a:r>
            <a:endParaRPr lang="en-IN" dirty="0"/>
          </a:p>
        </p:txBody>
      </p:sp>
      <p:sp>
        <p:nvSpPr>
          <p:cNvPr id="3" name="Text Placeholder 2">
            <a:extLst>
              <a:ext uri="{FF2B5EF4-FFF2-40B4-BE49-F238E27FC236}">
                <a16:creationId xmlns:a16="http://schemas.microsoft.com/office/drawing/2014/main" id="{C411B0C1-1940-4D1E-972D-68B2F941F665}"/>
              </a:ext>
            </a:extLst>
          </p:cNvPr>
          <p:cNvSpPr>
            <a:spLocks noGrp="1"/>
          </p:cNvSpPr>
          <p:nvPr>
            <p:ph type="body" idx="1"/>
          </p:nvPr>
        </p:nvSpPr>
        <p:spPr/>
        <p:txBody>
          <a:bodyPr>
            <a:normAutofit/>
          </a:bodyPr>
          <a:lstStyle/>
          <a:p>
            <a:endParaRPr lang="en-US" sz="1800" dirty="0"/>
          </a:p>
          <a:p>
            <a:endParaRPr lang="en-US" sz="1800" dirty="0"/>
          </a:p>
          <a:p>
            <a:endParaRPr lang="en-US" sz="1800" dirty="0"/>
          </a:p>
          <a:p>
            <a:endParaRPr lang="en-US" sz="1800" dirty="0"/>
          </a:p>
          <a:p>
            <a:r>
              <a:rPr lang="en-US" sz="1800" dirty="0"/>
              <a:t>To avoid the problem of sample bias that led the Literary Digest to predict Landon over Roosevelt,</a:t>
            </a:r>
          </a:p>
          <a:p>
            <a:endParaRPr lang="en-US" sz="1800" dirty="0"/>
          </a:p>
          <a:p>
            <a:r>
              <a:rPr lang="en-US" sz="1800" dirty="0"/>
              <a:t> George Gallup  opted for </a:t>
            </a:r>
            <a:r>
              <a:rPr lang="en-US" sz="1800" b="1" i="1" dirty="0"/>
              <a:t>more scientifically chosen methods </a:t>
            </a:r>
            <a:r>
              <a:rPr lang="en-US" sz="1800" dirty="0"/>
              <a:t>to achieve a sample that was</a:t>
            </a:r>
          </a:p>
          <a:p>
            <a:endParaRPr lang="en-US" sz="1800" dirty="0"/>
          </a:p>
          <a:p>
            <a:endParaRPr lang="en-US" sz="1800" dirty="0"/>
          </a:p>
          <a:p>
            <a:r>
              <a:rPr lang="en-US" sz="1800" dirty="0"/>
              <a:t> representative of the US voting electorate.</a:t>
            </a:r>
          </a:p>
        </p:txBody>
      </p:sp>
      <p:pic>
        <p:nvPicPr>
          <p:cNvPr id="5" name="Picture 4">
            <a:extLst>
              <a:ext uri="{FF2B5EF4-FFF2-40B4-BE49-F238E27FC236}">
                <a16:creationId xmlns:a16="http://schemas.microsoft.com/office/drawing/2014/main" id="{ABCD2909-9BFF-4548-A10D-BA3F14125670}"/>
              </a:ext>
            </a:extLst>
          </p:cNvPr>
          <p:cNvPicPr>
            <a:picLocks noChangeAspect="1"/>
          </p:cNvPicPr>
          <p:nvPr/>
        </p:nvPicPr>
        <p:blipFill>
          <a:blip r:embed="rId2"/>
          <a:stretch>
            <a:fillRect/>
          </a:stretch>
        </p:blipFill>
        <p:spPr>
          <a:xfrm>
            <a:off x="10044308" y="1391181"/>
            <a:ext cx="1209675" cy="1762125"/>
          </a:xfrm>
          <a:prstGeom prst="rect">
            <a:avLst/>
          </a:prstGeom>
        </p:spPr>
      </p:pic>
    </p:spTree>
    <p:extLst>
      <p:ext uri="{BB962C8B-B14F-4D97-AF65-F5344CB8AC3E}">
        <p14:creationId xmlns:p14="http://schemas.microsoft.com/office/powerpoint/2010/main" val="3306747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D39A-8BAB-4FB2-A204-10C70E0164F3}"/>
              </a:ext>
            </a:extLst>
          </p:cNvPr>
          <p:cNvSpPr>
            <a:spLocks noGrp="1"/>
          </p:cNvSpPr>
          <p:nvPr>
            <p:ph type="title"/>
          </p:nvPr>
        </p:nvSpPr>
        <p:spPr/>
        <p:txBody>
          <a:bodyPr/>
          <a:lstStyle/>
          <a:p>
            <a:r>
              <a:rPr lang="en-US" dirty="0"/>
              <a:t>Distribution</a:t>
            </a:r>
            <a:endParaRPr lang="en-IN" dirty="0"/>
          </a:p>
        </p:txBody>
      </p:sp>
      <p:sp>
        <p:nvSpPr>
          <p:cNvPr id="3" name="Text Placeholder 2">
            <a:extLst>
              <a:ext uri="{FF2B5EF4-FFF2-40B4-BE49-F238E27FC236}">
                <a16:creationId xmlns:a16="http://schemas.microsoft.com/office/drawing/2014/main" id="{34A9B9EC-3650-4C49-B9A2-9358D0A4D84A}"/>
              </a:ext>
            </a:extLst>
          </p:cNvPr>
          <p:cNvSpPr>
            <a:spLocks noGrp="1"/>
          </p:cNvSpPr>
          <p:nvPr>
            <p:ph type="body" idx="1"/>
          </p:nvPr>
        </p:nvSpPr>
        <p:spPr/>
        <p:txBody>
          <a:bodyPr>
            <a:normAutofit/>
          </a:bodyPr>
          <a:lstStyle/>
          <a:p>
            <a:r>
              <a:rPr lang="en-US" sz="1800" dirty="0"/>
              <a:t>A distribution is simply a collection of data, or scores, on a variable.</a:t>
            </a:r>
          </a:p>
          <a:p>
            <a:endParaRPr lang="en-US" sz="1800" dirty="0"/>
          </a:p>
          <a:p>
            <a:endParaRPr lang="en-US" sz="1800" dirty="0"/>
          </a:p>
          <a:p>
            <a:endParaRPr lang="en-US" sz="1800" dirty="0"/>
          </a:p>
          <a:p>
            <a:endParaRPr lang="en-US" sz="1800" dirty="0"/>
          </a:p>
          <a:p>
            <a:r>
              <a:rPr lang="en-US" sz="1800" dirty="0"/>
              <a:t> Usually, these scores are arranged in order from smallest to largest and then they can be presented graphically.</a:t>
            </a:r>
            <a:endParaRPr lang="en-IN" sz="1800" dirty="0"/>
          </a:p>
        </p:txBody>
      </p:sp>
    </p:spTree>
    <p:extLst>
      <p:ext uri="{BB962C8B-B14F-4D97-AF65-F5344CB8AC3E}">
        <p14:creationId xmlns:p14="http://schemas.microsoft.com/office/powerpoint/2010/main" val="2299016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344B-DDB5-4558-86B1-F85A414BF6BE}"/>
              </a:ext>
            </a:extLst>
          </p:cNvPr>
          <p:cNvSpPr>
            <a:spLocks noGrp="1"/>
          </p:cNvSpPr>
          <p:nvPr>
            <p:ph type="title"/>
          </p:nvPr>
        </p:nvSpPr>
        <p:spPr/>
        <p:txBody>
          <a:bodyPr/>
          <a:lstStyle/>
          <a:p>
            <a:r>
              <a:rPr lang="en-US" dirty="0"/>
              <a:t>Density Functions</a:t>
            </a:r>
            <a:endParaRPr lang="en-IN" dirty="0"/>
          </a:p>
        </p:txBody>
      </p:sp>
      <p:sp>
        <p:nvSpPr>
          <p:cNvPr id="3" name="Text Placeholder 2">
            <a:extLst>
              <a:ext uri="{FF2B5EF4-FFF2-40B4-BE49-F238E27FC236}">
                <a16:creationId xmlns:a16="http://schemas.microsoft.com/office/drawing/2014/main" id="{7F053D91-FCF3-45E3-8770-09DD81D705A1}"/>
              </a:ext>
            </a:extLst>
          </p:cNvPr>
          <p:cNvSpPr>
            <a:spLocks noGrp="1"/>
          </p:cNvSpPr>
          <p:nvPr>
            <p:ph type="body" idx="1"/>
          </p:nvPr>
        </p:nvSpPr>
        <p:spPr/>
        <p:txBody>
          <a:bodyPr/>
          <a:lstStyle/>
          <a:p>
            <a:r>
              <a:rPr lang="en-US" sz="1800" dirty="0"/>
              <a:t>Two types of density functions are probability density functions and cumulative density functions.</a:t>
            </a:r>
          </a:p>
          <a:p>
            <a:endParaRPr lang="en-US" sz="1800" dirty="0"/>
          </a:p>
          <a:p>
            <a:r>
              <a:rPr lang="en-US" sz="1800" dirty="0"/>
              <a:t>    Probability Density function: calculates the probability of observing a given value.</a:t>
            </a:r>
          </a:p>
          <a:p>
            <a:r>
              <a:rPr lang="en-US" sz="1800" dirty="0"/>
              <a:t>    Cumulative Density function: calculates the probability of an observation equal or less than a value.</a:t>
            </a:r>
          </a:p>
          <a:p>
            <a:endParaRPr lang="en-US" sz="1800" dirty="0"/>
          </a:p>
          <a:p>
            <a:r>
              <a:rPr lang="en-US" sz="1800" dirty="0"/>
              <a:t>A probability density function, or PDF, can be used to </a:t>
            </a:r>
            <a:r>
              <a:rPr lang="en-US" sz="1800" b="1" i="1" dirty="0"/>
              <a:t>calculate the likelihood of a given observation in a distribution. </a:t>
            </a:r>
          </a:p>
          <a:p>
            <a:r>
              <a:rPr lang="en-US" sz="1800" dirty="0"/>
              <a:t>The CDF calculates the </a:t>
            </a:r>
            <a:r>
              <a:rPr lang="en-US" sz="1800" b="1" i="1" dirty="0"/>
              <a:t>cumulative likelihood for the observation and all prior observations in the sample space.</a:t>
            </a:r>
            <a:endParaRPr lang="en-IN" sz="1800" b="1" i="1" dirty="0"/>
          </a:p>
        </p:txBody>
      </p:sp>
    </p:spTree>
    <p:extLst>
      <p:ext uri="{BB962C8B-B14F-4D97-AF65-F5344CB8AC3E}">
        <p14:creationId xmlns:p14="http://schemas.microsoft.com/office/powerpoint/2010/main" val="554026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584D4-E06A-4C5A-90E2-3151A60BEAC9}"/>
              </a:ext>
            </a:extLst>
          </p:cNvPr>
          <p:cNvSpPr>
            <a:spLocks noGrp="1"/>
          </p:cNvSpPr>
          <p:nvPr>
            <p:ph type="title"/>
          </p:nvPr>
        </p:nvSpPr>
        <p:spPr/>
        <p:txBody>
          <a:bodyPr/>
          <a:lstStyle/>
          <a:p>
            <a:r>
              <a:rPr lang="en-US" dirty="0"/>
              <a:t>Bernoulli Random Variables </a:t>
            </a:r>
            <a:endParaRPr lang="en-IN" dirty="0"/>
          </a:p>
        </p:txBody>
      </p:sp>
      <p:sp>
        <p:nvSpPr>
          <p:cNvPr id="3" name="Text Placeholder 2">
            <a:extLst>
              <a:ext uri="{FF2B5EF4-FFF2-40B4-BE49-F238E27FC236}">
                <a16:creationId xmlns:a16="http://schemas.microsoft.com/office/drawing/2014/main" id="{6D9F8107-4C84-4658-8AD6-6FC877031CE6}"/>
              </a:ext>
            </a:extLst>
          </p:cNvPr>
          <p:cNvSpPr>
            <a:spLocks noGrp="1"/>
          </p:cNvSpPr>
          <p:nvPr>
            <p:ph type="body" idx="1"/>
          </p:nvPr>
        </p:nvSpPr>
        <p:spPr/>
        <p:txBody>
          <a:bodyPr>
            <a:normAutofit/>
          </a:bodyPr>
          <a:lstStyle/>
          <a:p>
            <a:r>
              <a:rPr lang="en-US" sz="1800" dirty="0"/>
              <a:t>Suppose that a trial, or an experiment, whose outcome can be classified as either a</a:t>
            </a:r>
          </a:p>
          <a:p>
            <a:endParaRPr lang="en-US" sz="1800" dirty="0"/>
          </a:p>
          <a:p>
            <a:r>
              <a:rPr lang="en-US" sz="1800" dirty="0"/>
              <a:t>“success” or as a “failure” is performed. If we let X equal 1 if the outcome is a success and 0 if it is a failure, then the probability mass function of X is given by</a:t>
            </a:r>
          </a:p>
          <a:p>
            <a:endParaRPr lang="en-US" sz="2000" b="1" dirty="0"/>
          </a:p>
          <a:p>
            <a:endParaRPr lang="en-US" sz="2000" b="1" dirty="0"/>
          </a:p>
          <a:p>
            <a:r>
              <a:rPr lang="en-US" sz="2000" b="1" dirty="0"/>
              <a:t>p(0) = P{X = 0} = 1 − p,</a:t>
            </a:r>
          </a:p>
          <a:p>
            <a:r>
              <a:rPr lang="en-US" sz="2000" b="1" dirty="0"/>
              <a:t>p(1) = P{X = 1} = p</a:t>
            </a:r>
          </a:p>
          <a:p>
            <a:endParaRPr lang="en-US" sz="1800" dirty="0"/>
          </a:p>
          <a:p>
            <a:r>
              <a:rPr lang="en-US" sz="1800" b="1" dirty="0"/>
              <a:t>where p, 0 ≤ p ≤ 1, is the probability that the trial is a “success.”</a:t>
            </a:r>
            <a:endParaRPr lang="en-IN" sz="1800" b="1" dirty="0"/>
          </a:p>
        </p:txBody>
      </p:sp>
      <p:grpSp>
        <p:nvGrpSpPr>
          <p:cNvPr id="6" name="Group 5">
            <a:extLst>
              <a:ext uri="{FF2B5EF4-FFF2-40B4-BE49-F238E27FC236}">
                <a16:creationId xmlns:a16="http://schemas.microsoft.com/office/drawing/2014/main" id="{D2C60B0F-E487-4F56-962A-B926F9B2EA1E}"/>
              </a:ext>
            </a:extLst>
          </p:cNvPr>
          <p:cNvGrpSpPr/>
          <p:nvPr/>
        </p:nvGrpSpPr>
        <p:grpSpPr>
          <a:xfrm>
            <a:off x="1794233" y="1218812"/>
            <a:ext cx="143280" cy="24480"/>
            <a:chOff x="1794233" y="1218812"/>
            <a:chExt cx="143280" cy="244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8C70052-95F7-4369-A6AB-BE1DFF4E1C19}"/>
                    </a:ext>
                  </a:extLst>
                </p14:cNvPr>
                <p14:cNvContentPartPr/>
                <p14:nvPr/>
              </p14:nvContentPartPr>
              <p14:xfrm>
                <a:off x="1798193" y="1218812"/>
                <a:ext cx="139320" cy="5040"/>
              </p14:xfrm>
            </p:contentPart>
          </mc:Choice>
          <mc:Fallback xmlns="">
            <p:pic>
              <p:nvPicPr>
                <p:cNvPr id="4" name="Ink 3">
                  <a:extLst>
                    <a:ext uri="{FF2B5EF4-FFF2-40B4-BE49-F238E27FC236}">
                      <a16:creationId xmlns:a16="http://schemas.microsoft.com/office/drawing/2014/main" id="{58C70052-95F7-4369-A6AB-BE1DFF4E1C19}"/>
                    </a:ext>
                  </a:extLst>
                </p:cNvPr>
                <p:cNvPicPr/>
                <p:nvPr/>
              </p:nvPicPr>
              <p:blipFill>
                <a:blip r:embed="rId3"/>
                <a:stretch>
                  <a:fillRect/>
                </a:stretch>
              </p:blipFill>
              <p:spPr>
                <a:xfrm>
                  <a:off x="1780193" y="1200812"/>
                  <a:ext cx="174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B68253E-6E26-4126-BC59-90533828571E}"/>
                    </a:ext>
                  </a:extLst>
                </p14:cNvPr>
                <p14:cNvContentPartPr/>
                <p14:nvPr/>
              </p14:nvContentPartPr>
              <p14:xfrm>
                <a:off x="1794233" y="1240052"/>
                <a:ext cx="122040" cy="3240"/>
              </p14:xfrm>
            </p:contentPart>
          </mc:Choice>
          <mc:Fallback xmlns="">
            <p:pic>
              <p:nvPicPr>
                <p:cNvPr id="5" name="Ink 4">
                  <a:extLst>
                    <a:ext uri="{FF2B5EF4-FFF2-40B4-BE49-F238E27FC236}">
                      <a16:creationId xmlns:a16="http://schemas.microsoft.com/office/drawing/2014/main" id="{2B68253E-6E26-4126-BC59-90533828571E}"/>
                    </a:ext>
                  </a:extLst>
                </p:cNvPr>
                <p:cNvPicPr/>
                <p:nvPr/>
              </p:nvPicPr>
              <p:blipFill>
                <a:blip r:embed="rId5"/>
                <a:stretch>
                  <a:fillRect/>
                </a:stretch>
              </p:blipFill>
              <p:spPr>
                <a:xfrm>
                  <a:off x="1776233" y="1222412"/>
                  <a:ext cx="157680" cy="3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97982A9-6A70-4E6D-B08B-3197DB9D0CFB}"/>
                  </a:ext>
                </a:extLst>
              </p14:cNvPr>
              <p14:cNvContentPartPr/>
              <p14:nvPr/>
            </p14:nvContentPartPr>
            <p14:xfrm>
              <a:off x="1275113" y="1550732"/>
              <a:ext cx="79560" cy="9720"/>
            </p14:xfrm>
          </p:contentPart>
        </mc:Choice>
        <mc:Fallback xmlns="">
          <p:pic>
            <p:nvPicPr>
              <p:cNvPr id="7" name="Ink 6">
                <a:extLst>
                  <a:ext uri="{FF2B5EF4-FFF2-40B4-BE49-F238E27FC236}">
                    <a16:creationId xmlns:a16="http://schemas.microsoft.com/office/drawing/2014/main" id="{E97982A9-6A70-4E6D-B08B-3197DB9D0CFB}"/>
                  </a:ext>
                </a:extLst>
              </p:cNvPr>
              <p:cNvPicPr/>
              <p:nvPr/>
            </p:nvPicPr>
            <p:blipFill>
              <a:blip r:embed="rId7"/>
              <a:stretch>
                <a:fillRect/>
              </a:stretch>
            </p:blipFill>
            <p:spPr>
              <a:xfrm>
                <a:off x="1257113" y="1533092"/>
                <a:ext cx="1152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3BC77ED-AB3A-451B-83BF-4DFD5CA55B72}"/>
                  </a:ext>
                </a:extLst>
              </p14:cNvPr>
              <p14:cNvContentPartPr/>
              <p14:nvPr/>
            </p14:nvContentPartPr>
            <p14:xfrm>
              <a:off x="1229393" y="1619492"/>
              <a:ext cx="126720" cy="23040"/>
            </p14:xfrm>
          </p:contentPart>
        </mc:Choice>
        <mc:Fallback xmlns="">
          <p:pic>
            <p:nvPicPr>
              <p:cNvPr id="8" name="Ink 7">
                <a:extLst>
                  <a:ext uri="{FF2B5EF4-FFF2-40B4-BE49-F238E27FC236}">
                    <a16:creationId xmlns:a16="http://schemas.microsoft.com/office/drawing/2014/main" id="{E3BC77ED-AB3A-451B-83BF-4DFD5CA55B72}"/>
                  </a:ext>
                </a:extLst>
              </p:cNvPr>
              <p:cNvPicPr/>
              <p:nvPr/>
            </p:nvPicPr>
            <p:blipFill>
              <a:blip r:embed="rId9"/>
              <a:stretch>
                <a:fillRect/>
              </a:stretch>
            </p:blipFill>
            <p:spPr>
              <a:xfrm>
                <a:off x="1211393" y="1601852"/>
                <a:ext cx="162360" cy="58680"/>
              </a:xfrm>
              <a:prstGeom prst="rect">
                <a:avLst/>
              </a:prstGeom>
            </p:spPr>
          </p:pic>
        </mc:Fallback>
      </mc:AlternateContent>
      <p:grpSp>
        <p:nvGrpSpPr>
          <p:cNvPr id="24" name="Group 23">
            <a:extLst>
              <a:ext uri="{FF2B5EF4-FFF2-40B4-BE49-F238E27FC236}">
                <a16:creationId xmlns:a16="http://schemas.microsoft.com/office/drawing/2014/main" id="{82E1C6A2-10E1-48A9-B475-C0454D867F6A}"/>
              </a:ext>
            </a:extLst>
          </p:cNvPr>
          <p:cNvGrpSpPr/>
          <p:nvPr/>
        </p:nvGrpSpPr>
        <p:grpSpPr>
          <a:xfrm>
            <a:off x="1929593" y="1435172"/>
            <a:ext cx="796680" cy="341640"/>
            <a:chOff x="1929593" y="1435172"/>
            <a:chExt cx="796680" cy="34164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F50B8E4-6614-4376-9EB3-B80B48E9572D}"/>
                    </a:ext>
                  </a:extLst>
                </p14:cNvPr>
                <p14:cNvContentPartPr/>
                <p14:nvPr/>
              </p14:nvContentPartPr>
              <p14:xfrm>
                <a:off x="1929593" y="1513652"/>
                <a:ext cx="118800" cy="144000"/>
              </p14:xfrm>
            </p:contentPart>
          </mc:Choice>
          <mc:Fallback xmlns="">
            <p:pic>
              <p:nvPicPr>
                <p:cNvPr id="9" name="Ink 8">
                  <a:extLst>
                    <a:ext uri="{FF2B5EF4-FFF2-40B4-BE49-F238E27FC236}">
                      <a16:creationId xmlns:a16="http://schemas.microsoft.com/office/drawing/2014/main" id="{0F50B8E4-6614-4376-9EB3-B80B48E9572D}"/>
                    </a:ext>
                  </a:extLst>
                </p:cNvPr>
                <p:cNvPicPr/>
                <p:nvPr/>
              </p:nvPicPr>
              <p:blipFill>
                <a:blip r:embed="rId11"/>
                <a:stretch>
                  <a:fillRect/>
                </a:stretch>
              </p:blipFill>
              <p:spPr>
                <a:xfrm>
                  <a:off x="1911593" y="1496012"/>
                  <a:ext cx="154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D559387F-D760-4CCF-BBA9-D5C29E017D93}"/>
                    </a:ext>
                  </a:extLst>
                </p14:cNvPr>
                <p14:cNvContentPartPr/>
                <p14:nvPr/>
              </p14:nvContentPartPr>
              <p14:xfrm>
                <a:off x="2123273" y="1544252"/>
                <a:ext cx="18000" cy="105840"/>
              </p14:xfrm>
            </p:contentPart>
          </mc:Choice>
          <mc:Fallback xmlns="">
            <p:pic>
              <p:nvPicPr>
                <p:cNvPr id="10" name="Ink 9">
                  <a:extLst>
                    <a:ext uri="{FF2B5EF4-FFF2-40B4-BE49-F238E27FC236}">
                      <a16:creationId xmlns:a16="http://schemas.microsoft.com/office/drawing/2014/main" id="{D559387F-D760-4CCF-BBA9-D5C29E017D93}"/>
                    </a:ext>
                  </a:extLst>
                </p:cNvPr>
                <p:cNvPicPr/>
                <p:nvPr/>
              </p:nvPicPr>
              <p:blipFill>
                <a:blip r:embed="rId13"/>
                <a:stretch>
                  <a:fillRect/>
                </a:stretch>
              </p:blipFill>
              <p:spPr>
                <a:xfrm>
                  <a:off x="2105633" y="1526612"/>
                  <a:ext cx="53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5E71C662-5DCD-4A51-8169-E09879F471B9}"/>
                    </a:ext>
                  </a:extLst>
                </p14:cNvPr>
                <p14:cNvContentPartPr/>
                <p14:nvPr/>
              </p14:nvContentPartPr>
              <p14:xfrm>
                <a:off x="2141633" y="1435172"/>
                <a:ext cx="1800" cy="21600"/>
              </p14:xfrm>
            </p:contentPart>
          </mc:Choice>
          <mc:Fallback xmlns="">
            <p:pic>
              <p:nvPicPr>
                <p:cNvPr id="11" name="Ink 10">
                  <a:extLst>
                    <a:ext uri="{FF2B5EF4-FFF2-40B4-BE49-F238E27FC236}">
                      <a16:creationId xmlns:a16="http://schemas.microsoft.com/office/drawing/2014/main" id="{5E71C662-5DCD-4A51-8169-E09879F471B9}"/>
                    </a:ext>
                  </a:extLst>
                </p:cNvPr>
                <p:cNvPicPr/>
                <p:nvPr/>
              </p:nvPicPr>
              <p:blipFill>
                <a:blip r:embed="rId15"/>
                <a:stretch>
                  <a:fillRect/>
                </a:stretch>
              </p:blipFill>
              <p:spPr>
                <a:xfrm>
                  <a:off x="2123993" y="1417532"/>
                  <a:ext cx="37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7D5B7B0C-CB64-4295-A31E-7E877F9EA8DB}"/>
                    </a:ext>
                  </a:extLst>
                </p14:cNvPr>
                <p14:cNvContentPartPr/>
                <p14:nvPr/>
              </p14:nvContentPartPr>
              <p14:xfrm>
                <a:off x="2191313" y="1554692"/>
                <a:ext cx="113040" cy="91800"/>
              </p14:xfrm>
            </p:contentPart>
          </mc:Choice>
          <mc:Fallback xmlns="">
            <p:pic>
              <p:nvPicPr>
                <p:cNvPr id="12" name="Ink 11">
                  <a:extLst>
                    <a:ext uri="{FF2B5EF4-FFF2-40B4-BE49-F238E27FC236}">
                      <a16:creationId xmlns:a16="http://schemas.microsoft.com/office/drawing/2014/main" id="{7D5B7B0C-CB64-4295-A31E-7E877F9EA8DB}"/>
                    </a:ext>
                  </a:extLst>
                </p:cNvPr>
                <p:cNvPicPr/>
                <p:nvPr/>
              </p:nvPicPr>
              <p:blipFill>
                <a:blip r:embed="rId17"/>
                <a:stretch>
                  <a:fillRect/>
                </a:stretch>
              </p:blipFill>
              <p:spPr>
                <a:xfrm>
                  <a:off x="2173313" y="1536692"/>
                  <a:ext cx="148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460CE8ED-5358-4C42-A4AB-AF9F24B4C204}"/>
                    </a:ext>
                  </a:extLst>
                </p14:cNvPr>
                <p14:cNvContentPartPr/>
                <p14:nvPr/>
              </p14:nvContentPartPr>
              <p14:xfrm>
                <a:off x="2337833" y="1560092"/>
                <a:ext cx="104040" cy="216720"/>
              </p14:xfrm>
            </p:contentPart>
          </mc:Choice>
          <mc:Fallback xmlns="">
            <p:pic>
              <p:nvPicPr>
                <p:cNvPr id="13" name="Ink 12">
                  <a:extLst>
                    <a:ext uri="{FF2B5EF4-FFF2-40B4-BE49-F238E27FC236}">
                      <a16:creationId xmlns:a16="http://schemas.microsoft.com/office/drawing/2014/main" id="{460CE8ED-5358-4C42-A4AB-AF9F24B4C204}"/>
                    </a:ext>
                  </a:extLst>
                </p:cNvPr>
                <p:cNvPicPr/>
                <p:nvPr/>
              </p:nvPicPr>
              <p:blipFill>
                <a:blip r:embed="rId19"/>
                <a:stretch>
                  <a:fillRect/>
                </a:stretch>
              </p:blipFill>
              <p:spPr>
                <a:xfrm>
                  <a:off x="2319833" y="1542092"/>
                  <a:ext cx="139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AC547465-7F46-468A-B4CE-08C38DE8FD61}"/>
                    </a:ext>
                  </a:extLst>
                </p14:cNvPr>
                <p14:cNvContentPartPr/>
                <p14:nvPr/>
              </p14:nvContentPartPr>
              <p14:xfrm>
                <a:off x="2497313" y="1443452"/>
                <a:ext cx="5040" cy="218160"/>
              </p14:xfrm>
            </p:contentPart>
          </mc:Choice>
          <mc:Fallback xmlns="">
            <p:pic>
              <p:nvPicPr>
                <p:cNvPr id="14" name="Ink 13">
                  <a:extLst>
                    <a:ext uri="{FF2B5EF4-FFF2-40B4-BE49-F238E27FC236}">
                      <a16:creationId xmlns:a16="http://schemas.microsoft.com/office/drawing/2014/main" id="{AC547465-7F46-468A-B4CE-08C38DE8FD61}"/>
                    </a:ext>
                  </a:extLst>
                </p:cNvPr>
                <p:cNvPicPr/>
                <p:nvPr/>
              </p:nvPicPr>
              <p:blipFill>
                <a:blip r:embed="rId21"/>
                <a:stretch>
                  <a:fillRect/>
                </a:stretch>
              </p:blipFill>
              <p:spPr>
                <a:xfrm>
                  <a:off x="2479673" y="1425452"/>
                  <a:ext cx="40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984E1E1F-5880-4C0C-BD11-2E5692922569}"/>
                    </a:ext>
                  </a:extLst>
                </p14:cNvPr>
                <p14:cNvContentPartPr/>
                <p14:nvPr/>
              </p14:nvContentPartPr>
              <p14:xfrm>
                <a:off x="2579033" y="1549652"/>
                <a:ext cx="147240" cy="112320"/>
              </p14:xfrm>
            </p:contentPart>
          </mc:Choice>
          <mc:Fallback xmlns="">
            <p:pic>
              <p:nvPicPr>
                <p:cNvPr id="15" name="Ink 14">
                  <a:extLst>
                    <a:ext uri="{FF2B5EF4-FFF2-40B4-BE49-F238E27FC236}">
                      <a16:creationId xmlns:a16="http://schemas.microsoft.com/office/drawing/2014/main" id="{984E1E1F-5880-4C0C-BD11-2E5692922569}"/>
                    </a:ext>
                  </a:extLst>
                </p:cNvPr>
                <p:cNvPicPr/>
                <p:nvPr/>
              </p:nvPicPr>
              <p:blipFill>
                <a:blip r:embed="rId23"/>
                <a:stretch>
                  <a:fillRect/>
                </a:stretch>
              </p:blipFill>
              <p:spPr>
                <a:xfrm>
                  <a:off x="2561033" y="1532012"/>
                  <a:ext cx="182880" cy="147960"/>
                </a:xfrm>
                <a:prstGeom prst="rect">
                  <a:avLst/>
                </a:prstGeom>
              </p:spPr>
            </p:pic>
          </mc:Fallback>
        </mc:AlternateContent>
      </p:grpSp>
      <p:grpSp>
        <p:nvGrpSpPr>
          <p:cNvPr id="23" name="Group 22">
            <a:extLst>
              <a:ext uri="{FF2B5EF4-FFF2-40B4-BE49-F238E27FC236}">
                <a16:creationId xmlns:a16="http://schemas.microsoft.com/office/drawing/2014/main" id="{EB97F71C-6FF9-481B-B2B3-5014695AB2DB}"/>
              </a:ext>
            </a:extLst>
          </p:cNvPr>
          <p:cNvGrpSpPr/>
          <p:nvPr/>
        </p:nvGrpSpPr>
        <p:grpSpPr>
          <a:xfrm>
            <a:off x="2951273" y="1412492"/>
            <a:ext cx="600840" cy="237600"/>
            <a:chOff x="2951273" y="1412492"/>
            <a:chExt cx="600840" cy="237600"/>
          </a:xfrm>
        </p:grpSpPr>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49789DD-4885-4319-A749-D1069BDA01B6}"/>
                    </a:ext>
                  </a:extLst>
                </p14:cNvPr>
                <p14:cNvContentPartPr/>
                <p14:nvPr/>
              </p14:nvContentPartPr>
              <p14:xfrm>
                <a:off x="2952713" y="1427972"/>
                <a:ext cx="130320" cy="222120"/>
              </p14:xfrm>
            </p:contentPart>
          </mc:Choice>
          <mc:Fallback xmlns="">
            <p:pic>
              <p:nvPicPr>
                <p:cNvPr id="16" name="Ink 15">
                  <a:extLst>
                    <a:ext uri="{FF2B5EF4-FFF2-40B4-BE49-F238E27FC236}">
                      <a16:creationId xmlns:a16="http://schemas.microsoft.com/office/drawing/2014/main" id="{349789DD-4885-4319-A749-D1069BDA01B6}"/>
                    </a:ext>
                  </a:extLst>
                </p:cNvPr>
                <p:cNvPicPr/>
                <p:nvPr/>
              </p:nvPicPr>
              <p:blipFill>
                <a:blip r:embed="rId25"/>
                <a:stretch>
                  <a:fillRect/>
                </a:stretch>
              </p:blipFill>
              <p:spPr>
                <a:xfrm>
                  <a:off x="2935073" y="1410332"/>
                  <a:ext cx="165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D7F44190-6F75-4A46-8091-796AD062E702}"/>
                    </a:ext>
                  </a:extLst>
                </p14:cNvPr>
                <p14:cNvContentPartPr/>
                <p14:nvPr/>
              </p14:nvContentPartPr>
              <p14:xfrm>
                <a:off x="2951273" y="1536692"/>
                <a:ext cx="59400" cy="13680"/>
              </p14:xfrm>
            </p:contentPart>
          </mc:Choice>
          <mc:Fallback xmlns="">
            <p:pic>
              <p:nvPicPr>
                <p:cNvPr id="17" name="Ink 16">
                  <a:extLst>
                    <a:ext uri="{FF2B5EF4-FFF2-40B4-BE49-F238E27FC236}">
                      <a16:creationId xmlns:a16="http://schemas.microsoft.com/office/drawing/2014/main" id="{D7F44190-6F75-4A46-8091-796AD062E702}"/>
                    </a:ext>
                  </a:extLst>
                </p:cNvPr>
                <p:cNvPicPr/>
                <p:nvPr/>
              </p:nvPicPr>
              <p:blipFill>
                <a:blip r:embed="rId27"/>
                <a:stretch>
                  <a:fillRect/>
                </a:stretch>
              </p:blipFill>
              <p:spPr>
                <a:xfrm>
                  <a:off x="2933633" y="1519052"/>
                  <a:ext cx="95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EFD4F2CE-0979-4A5C-A7F4-70E1FB8EE874}"/>
                    </a:ext>
                  </a:extLst>
                </p14:cNvPr>
                <p14:cNvContentPartPr/>
                <p14:nvPr/>
              </p14:nvContentPartPr>
              <p14:xfrm>
                <a:off x="3104273" y="1502132"/>
                <a:ext cx="110880" cy="117720"/>
              </p14:xfrm>
            </p:contentPart>
          </mc:Choice>
          <mc:Fallback xmlns="">
            <p:pic>
              <p:nvPicPr>
                <p:cNvPr id="18" name="Ink 17">
                  <a:extLst>
                    <a:ext uri="{FF2B5EF4-FFF2-40B4-BE49-F238E27FC236}">
                      <a16:creationId xmlns:a16="http://schemas.microsoft.com/office/drawing/2014/main" id="{EFD4F2CE-0979-4A5C-A7F4-70E1FB8EE874}"/>
                    </a:ext>
                  </a:extLst>
                </p:cNvPr>
                <p:cNvPicPr/>
                <p:nvPr/>
              </p:nvPicPr>
              <p:blipFill>
                <a:blip r:embed="rId29"/>
                <a:stretch>
                  <a:fillRect/>
                </a:stretch>
              </p:blipFill>
              <p:spPr>
                <a:xfrm>
                  <a:off x="3086633" y="1484132"/>
                  <a:ext cx="146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FB7F427F-30BC-49A4-A8F0-ED307605793C}"/>
                    </a:ext>
                  </a:extLst>
                </p14:cNvPr>
                <p14:cNvContentPartPr/>
                <p14:nvPr/>
              </p14:nvContentPartPr>
              <p14:xfrm>
                <a:off x="3252953" y="1528772"/>
                <a:ext cx="30240" cy="84600"/>
              </p14:xfrm>
            </p:contentPart>
          </mc:Choice>
          <mc:Fallback xmlns="">
            <p:pic>
              <p:nvPicPr>
                <p:cNvPr id="19" name="Ink 18">
                  <a:extLst>
                    <a:ext uri="{FF2B5EF4-FFF2-40B4-BE49-F238E27FC236}">
                      <a16:creationId xmlns:a16="http://schemas.microsoft.com/office/drawing/2014/main" id="{FB7F427F-30BC-49A4-A8F0-ED307605793C}"/>
                    </a:ext>
                  </a:extLst>
                </p:cNvPr>
                <p:cNvPicPr/>
                <p:nvPr/>
              </p:nvPicPr>
              <p:blipFill>
                <a:blip r:embed="rId31"/>
                <a:stretch>
                  <a:fillRect/>
                </a:stretch>
              </p:blipFill>
              <p:spPr>
                <a:xfrm>
                  <a:off x="3234953" y="1510772"/>
                  <a:ext cx="658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151D87DB-5A47-4E2C-B9B8-C6800E9D4D3D}"/>
                    </a:ext>
                  </a:extLst>
                </p14:cNvPr>
                <p14:cNvContentPartPr/>
                <p14:nvPr/>
              </p14:nvContentPartPr>
              <p14:xfrm>
                <a:off x="3254753" y="1434092"/>
                <a:ext cx="360" cy="7200"/>
              </p14:xfrm>
            </p:contentPart>
          </mc:Choice>
          <mc:Fallback xmlns="">
            <p:pic>
              <p:nvPicPr>
                <p:cNvPr id="20" name="Ink 19">
                  <a:extLst>
                    <a:ext uri="{FF2B5EF4-FFF2-40B4-BE49-F238E27FC236}">
                      <a16:creationId xmlns:a16="http://schemas.microsoft.com/office/drawing/2014/main" id="{151D87DB-5A47-4E2C-B9B8-C6800E9D4D3D}"/>
                    </a:ext>
                  </a:extLst>
                </p:cNvPr>
                <p:cNvPicPr/>
                <p:nvPr/>
              </p:nvPicPr>
              <p:blipFill>
                <a:blip r:embed="rId33"/>
                <a:stretch>
                  <a:fillRect/>
                </a:stretch>
              </p:blipFill>
              <p:spPr>
                <a:xfrm>
                  <a:off x="3236753" y="1416092"/>
                  <a:ext cx="36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BED68FC8-F5F3-40E4-8512-5DF4C284DCE1}"/>
                    </a:ext>
                  </a:extLst>
                </p14:cNvPr>
                <p14:cNvContentPartPr/>
                <p14:nvPr/>
              </p14:nvContentPartPr>
              <p14:xfrm>
                <a:off x="3335753" y="1505732"/>
                <a:ext cx="129600" cy="91440"/>
              </p14:xfrm>
            </p:contentPart>
          </mc:Choice>
          <mc:Fallback xmlns="">
            <p:pic>
              <p:nvPicPr>
                <p:cNvPr id="21" name="Ink 20">
                  <a:extLst>
                    <a:ext uri="{FF2B5EF4-FFF2-40B4-BE49-F238E27FC236}">
                      <a16:creationId xmlns:a16="http://schemas.microsoft.com/office/drawing/2014/main" id="{BED68FC8-F5F3-40E4-8512-5DF4C284DCE1}"/>
                    </a:ext>
                  </a:extLst>
                </p:cNvPr>
                <p:cNvPicPr/>
                <p:nvPr/>
              </p:nvPicPr>
              <p:blipFill>
                <a:blip r:embed="rId35"/>
                <a:stretch>
                  <a:fillRect/>
                </a:stretch>
              </p:blipFill>
              <p:spPr>
                <a:xfrm>
                  <a:off x="3318113" y="1488092"/>
                  <a:ext cx="165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F52589B0-7CEC-48DD-8FA2-6DB320BE1FA0}"/>
                    </a:ext>
                  </a:extLst>
                </p14:cNvPr>
                <p14:cNvContentPartPr/>
                <p14:nvPr/>
              </p14:nvContentPartPr>
              <p14:xfrm>
                <a:off x="3538433" y="1412492"/>
                <a:ext cx="13680" cy="194400"/>
              </p14:xfrm>
            </p:contentPart>
          </mc:Choice>
          <mc:Fallback xmlns="">
            <p:pic>
              <p:nvPicPr>
                <p:cNvPr id="22" name="Ink 21">
                  <a:extLst>
                    <a:ext uri="{FF2B5EF4-FFF2-40B4-BE49-F238E27FC236}">
                      <a16:creationId xmlns:a16="http://schemas.microsoft.com/office/drawing/2014/main" id="{F52589B0-7CEC-48DD-8FA2-6DB320BE1FA0}"/>
                    </a:ext>
                  </a:extLst>
                </p:cNvPr>
                <p:cNvPicPr/>
                <p:nvPr/>
              </p:nvPicPr>
              <p:blipFill>
                <a:blip r:embed="rId37"/>
                <a:stretch>
                  <a:fillRect/>
                </a:stretch>
              </p:blipFill>
              <p:spPr>
                <a:xfrm>
                  <a:off x="3520793" y="1394852"/>
                  <a:ext cx="49320" cy="230040"/>
                </a:xfrm>
                <a:prstGeom prst="rect">
                  <a:avLst/>
                </a:prstGeom>
              </p:spPr>
            </p:pic>
          </mc:Fallback>
        </mc:AlternateContent>
      </p:grpSp>
      <p:grpSp>
        <p:nvGrpSpPr>
          <p:cNvPr id="37" name="Group 36">
            <a:extLst>
              <a:ext uri="{FF2B5EF4-FFF2-40B4-BE49-F238E27FC236}">
                <a16:creationId xmlns:a16="http://schemas.microsoft.com/office/drawing/2014/main" id="{AC7C5969-2E0D-4BF9-A4E2-88303557D7D4}"/>
              </a:ext>
            </a:extLst>
          </p:cNvPr>
          <p:cNvGrpSpPr/>
          <p:nvPr/>
        </p:nvGrpSpPr>
        <p:grpSpPr>
          <a:xfrm>
            <a:off x="4547153" y="1322492"/>
            <a:ext cx="1645920" cy="271080"/>
            <a:chOff x="4547153" y="1322492"/>
            <a:chExt cx="1645920" cy="271080"/>
          </a:xfrm>
        </p:grpSpPr>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A025ED12-67CD-4B5A-900D-40B26017BB55}"/>
                    </a:ext>
                  </a:extLst>
                </p14:cNvPr>
                <p14:cNvContentPartPr/>
                <p14:nvPr/>
              </p14:nvContentPartPr>
              <p14:xfrm>
                <a:off x="4547153" y="1391612"/>
                <a:ext cx="126360" cy="201960"/>
              </p14:xfrm>
            </p:contentPart>
          </mc:Choice>
          <mc:Fallback xmlns="">
            <p:pic>
              <p:nvPicPr>
                <p:cNvPr id="25" name="Ink 24">
                  <a:extLst>
                    <a:ext uri="{FF2B5EF4-FFF2-40B4-BE49-F238E27FC236}">
                      <a16:creationId xmlns:a16="http://schemas.microsoft.com/office/drawing/2014/main" id="{A025ED12-67CD-4B5A-900D-40B26017BB55}"/>
                    </a:ext>
                  </a:extLst>
                </p:cNvPr>
                <p:cNvPicPr/>
                <p:nvPr/>
              </p:nvPicPr>
              <p:blipFill>
                <a:blip r:embed="rId39"/>
                <a:stretch>
                  <a:fillRect/>
                </a:stretch>
              </p:blipFill>
              <p:spPr>
                <a:xfrm>
                  <a:off x="4529153" y="1373612"/>
                  <a:ext cx="1620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C6EC1F19-6747-469C-BD22-57EE6BCDD282}"/>
                    </a:ext>
                  </a:extLst>
                </p14:cNvPr>
                <p14:cNvContentPartPr/>
                <p14:nvPr/>
              </p14:nvContentPartPr>
              <p14:xfrm>
                <a:off x="4728593" y="1456412"/>
                <a:ext cx="139680" cy="135360"/>
              </p14:xfrm>
            </p:contentPart>
          </mc:Choice>
          <mc:Fallback xmlns="">
            <p:pic>
              <p:nvPicPr>
                <p:cNvPr id="26" name="Ink 25">
                  <a:extLst>
                    <a:ext uri="{FF2B5EF4-FFF2-40B4-BE49-F238E27FC236}">
                      <a16:creationId xmlns:a16="http://schemas.microsoft.com/office/drawing/2014/main" id="{C6EC1F19-6747-469C-BD22-57EE6BCDD282}"/>
                    </a:ext>
                  </a:extLst>
                </p:cNvPr>
                <p:cNvPicPr/>
                <p:nvPr/>
              </p:nvPicPr>
              <p:blipFill>
                <a:blip r:embed="rId41"/>
                <a:stretch>
                  <a:fillRect/>
                </a:stretch>
              </p:blipFill>
              <p:spPr>
                <a:xfrm>
                  <a:off x="4710593" y="1438412"/>
                  <a:ext cx="175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97E37669-B528-4B14-A44C-2ADD75601176}"/>
                    </a:ext>
                  </a:extLst>
                </p14:cNvPr>
                <p14:cNvContentPartPr/>
                <p14:nvPr/>
              </p14:nvContentPartPr>
              <p14:xfrm>
                <a:off x="4875113" y="1462532"/>
                <a:ext cx="25920" cy="109440"/>
              </p14:xfrm>
            </p:contentPart>
          </mc:Choice>
          <mc:Fallback xmlns="">
            <p:pic>
              <p:nvPicPr>
                <p:cNvPr id="27" name="Ink 26">
                  <a:extLst>
                    <a:ext uri="{FF2B5EF4-FFF2-40B4-BE49-F238E27FC236}">
                      <a16:creationId xmlns:a16="http://schemas.microsoft.com/office/drawing/2014/main" id="{97E37669-B528-4B14-A44C-2ADD75601176}"/>
                    </a:ext>
                  </a:extLst>
                </p:cNvPr>
                <p:cNvPicPr/>
                <p:nvPr/>
              </p:nvPicPr>
              <p:blipFill>
                <a:blip r:embed="rId43"/>
                <a:stretch>
                  <a:fillRect/>
                </a:stretch>
              </p:blipFill>
              <p:spPr>
                <a:xfrm>
                  <a:off x="4857473" y="1444892"/>
                  <a:ext cx="61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EB94AC31-9E91-4093-832F-ED1F3054927E}"/>
                    </a:ext>
                  </a:extLst>
                </p14:cNvPr>
                <p14:cNvContentPartPr/>
                <p14:nvPr/>
              </p14:nvContentPartPr>
              <p14:xfrm>
                <a:off x="4890593" y="1363172"/>
                <a:ext cx="4320" cy="18000"/>
              </p14:xfrm>
            </p:contentPart>
          </mc:Choice>
          <mc:Fallback xmlns="">
            <p:pic>
              <p:nvPicPr>
                <p:cNvPr id="28" name="Ink 27">
                  <a:extLst>
                    <a:ext uri="{FF2B5EF4-FFF2-40B4-BE49-F238E27FC236}">
                      <a16:creationId xmlns:a16="http://schemas.microsoft.com/office/drawing/2014/main" id="{EB94AC31-9E91-4093-832F-ED1F3054927E}"/>
                    </a:ext>
                  </a:extLst>
                </p:cNvPr>
                <p:cNvPicPr/>
                <p:nvPr/>
              </p:nvPicPr>
              <p:blipFill>
                <a:blip r:embed="rId45"/>
                <a:stretch>
                  <a:fillRect/>
                </a:stretch>
              </p:blipFill>
              <p:spPr>
                <a:xfrm>
                  <a:off x="4872953" y="1345172"/>
                  <a:ext cx="39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E3F76CED-A6B0-4714-93A9-10A36F059651}"/>
                    </a:ext>
                  </a:extLst>
                </p14:cNvPr>
                <p14:cNvContentPartPr/>
                <p14:nvPr/>
              </p14:nvContentPartPr>
              <p14:xfrm>
                <a:off x="4960073" y="1445972"/>
                <a:ext cx="125280" cy="128160"/>
              </p14:xfrm>
            </p:contentPart>
          </mc:Choice>
          <mc:Fallback xmlns="">
            <p:pic>
              <p:nvPicPr>
                <p:cNvPr id="29" name="Ink 28">
                  <a:extLst>
                    <a:ext uri="{FF2B5EF4-FFF2-40B4-BE49-F238E27FC236}">
                      <a16:creationId xmlns:a16="http://schemas.microsoft.com/office/drawing/2014/main" id="{E3F76CED-A6B0-4714-93A9-10A36F059651}"/>
                    </a:ext>
                  </a:extLst>
                </p:cNvPr>
                <p:cNvPicPr/>
                <p:nvPr/>
              </p:nvPicPr>
              <p:blipFill>
                <a:blip r:embed="rId47"/>
                <a:stretch>
                  <a:fillRect/>
                </a:stretch>
              </p:blipFill>
              <p:spPr>
                <a:xfrm>
                  <a:off x="4942433" y="1428332"/>
                  <a:ext cx="160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048DABB2-242F-4A1F-A5D6-E2466FEAEF72}"/>
                    </a:ext>
                  </a:extLst>
                </p14:cNvPr>
                <p14:cNvContentPartPr/>
                <p14:nvPr/>
              </p14:nvContentPartPr>
              <p14:xfrm>
                <a:off x="5215673" y="1322492"/>
                <a:ext cx="194400" cy="28800"/>
              </p14:xfrm>
            </p:contentPart>
          </mc:Choice>
          <mc:Fallback xmlns="">
            <p:pic>
              <p:nvPicPr>
                <p:cNvPr id="30" name="Ink 29">
                  <a:extLst>
                    <a:ext uri="{FF2B5EF4-FFF2-40B4-BE49-F238E27FC236}">
                      <a16:creationId xmlns:a16="http://schemas.microsoft.com/office/drawing/2014/main" id="{048DABB2-242F-4A1F-A5D6-E2466FEAEF72}"/>
                    </a:ext>
                  </a:extLst>
                </p:cNvPr>
                <p:cNvPicPr/>
                <p:nvPr/>
              </p:nvPicPr>
              <p:blipFill>
                <a:blip r:embed="rId49"/>
                <a:stretch>
                  <a:fillRect/>
                </a:stretch>
              </p:blipFill>
              <p:spPr>
                <a:xfrm>
                  <a:off x="5197673" y="1304852"/>
                  <a:ext cx="2300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26DA398D-7F4B-43D0-AB1A-C5991FF37C6C}"/>
                    </a:ext>
                  </a:extLst>
                </p14:cNvPr>
                <p14:cNvContentPartPr/>
                <p14:nvPr/>
              </p14:nvContentPartPr>
              <p14:xfrm>
                <a:off x="5294873" y="1337612"/>
                <a:ext cx="44280" cy="229320"/>
              </p14:xfrm>
            </p:contentPart>
          </mc:Choice>
          <mc:Fallback xmlns="">
            <p:pic>
              <p:nvPicPr>
                <p:cNvPr id="31" name="Ink 30">
                  <a:extLst>
                    <a:ext uri="{FF2B5EF4-FFF2-40B4-BE49-F238E27FC236}">
                      <a16:creationId xmlns:a16="http://schemas.microsoft.com/office/drawing/2014/main" id="{26DA398D-7F4B-43D0-AB1A-C5991FF37C6C}"/>
                    </a:ext>
                  </a:extLst>
                </p:cNvPr>
                <p:cNvPicPr/>
                <p:nvPr/>
              </p:nvPicPr>
              <p:blipFill>
                <a:blip r:embed="rId51"/>
                <a:stretch>
                  <a:fillRect/>
                </a:stretch>
              </p:blipFill>
              <p:spPr>
                <a:xfrm>
                  <a:off x="5276873" y="1319972"/>
                  <a:ext cx="79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04BA83FA-D931-4379-826B-82DF730A14C1}"/>
                    </a:ext>
                  </a:extLst>
                </p14:cNvPr>
                <p14:cNvContentPartPr/>
                <p14:nvPr/>
              </p14:nvContentPartPr>
              <p14:xfrm>
                <a:off x="5371193" y="1435532"/>
                <a:ext cx="127440" cy="124920"/>
              </p14:xfrm>
            </p:contentPart>
          </mc:Choice>
          <mc:Fallback xmlns="">
            <p:pic>
              <p:nvPicPr>
                <p:cNvPr id="32" name="Ink 31">
                  <a:extLst>
                    <a:ext uri="{FF2B5EF4-FFF2-40B4-BE49-F238E27FC236}">
                      <a16:creationId xmlns:a16="http://schemas.microsoft.com/office/drawing/2014/main" id="{04BA83FA-D931-4379-826B-82DF730A14C1}"/>
                    </a:ext>
                  </a:extLst>
                </p:cNvPr>
                <p:cNvPicPr/>
                <p:nvPr/>
              </p:nvPicPr>
              <p:blipFill>
                <a:blip r:embed="rId53"/>
                <a:stretch>
                  <a:fillRect/>
                </a:stretch>
              </p:blipFill>
              <p:spPr>
                <a:xfrm>
                  <a:off x="5353553" y="1417532"/>
                  <a:ext cx="163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E48A9BDC-FF6C-4DC9-9ECD-290B5E0C690D}"/>
                    </a:ext>
                  </a:extLst>
                </p14:cNvPr>
                <p14:cNvContentPartPr/>
                <p14:nvPr/>
              </p14:nvContentPartPr>
              <p14:xfrm>
                <a:off x="5542913" y="1421492"/>
                <a:ext cx="110160" cy="159840"/>
              </p14:xfrm>
            </p:contentPart>
          </mc:Choice>
          <mc:Fallback xmlns="">
            <p:pic>
              <p:nvPicPr>
                <p:cNvPr id="33" name="Ink 32">
                  <a:extLst>
                    <a:ext uri="{FF2B5EF4-FFF2-40B4-BE49-F238E27FC236}">
                      <a16:creationId xmlns:a16="http://schemas.microsoft.com/office/drawing/2014/main" id="{E48A9BDC-FF6C-4DC9-9ECD-290B5E0C690D}"/>
                    </a:ext>
                  </a:extLst>
                </p:cNvPr>
                <p:cNvPicPr/>
                <p:nvPr/>
              </p:nvPicPr>
              <p:blipFill>
                <a:blip r:embed="rId55"/>
                <a:stretch>
                  <a:fillRect/>
                </a:stretch>
              </p:blipFill>
              <p:spPr>
                <a:xfrm>
                  <a:off x="5525273" y="1403852"/>
                  <a:ext cx="1458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C8021D70-9558-4577-BCDA-3CD4B30E9402}"/>
                    </a:ext>
                  </a:extLst>
                </p14:cNvPr>
                <p14:cNvContentPartPr/>
                <p14:nvPr/>
              </p14:nvContentPartPr>
              <p14:xfrm>
                <a:off x="5702753" y="1434812"/>
                <a:ext cx="117000" cy="135000"/>
              </p14:xfrm>
            </p:contentPart>
          </mc:Choice>
          <mc:Fallback xmlns="">
            <p:pic>
              <p:nvPicPr>
                <p:cNvPr id="34" name="Ink 33">
                  <a:extLst>
                    <a:ext uri="{FF2B5EF4-FFF2-40B4-BE49-F238E27FC236}">
                      <a16:creationId xmlns:a16="http://schemas.microsoft.com/office/drawing/2014/main" id="{C8021D70-9558-4577-BCDA-3CD4B30E9402}"/>
                    </a:ext>
                  </a:extLst>
                </p:cNvPr>
                <p:cNvPicPr/>
                <p:nvPr/>
              </p:nvPicPr>
              <p:blipFill>
                <a:blip r:embed="rId57"/>
                <a:stretch>
                  <a:fillRect/>
                </a:stretch>
              </p:blipFill>
              <p:spPr>
                <a:xfrm>
                  <a:off x="5685113" y="1416812"/>
                  <a:ext cx="1526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F88B9ABE-8EF2-4F4D-83E4-A29F9E0760B5}"/>
                    </a:ext>
                  </a:extLst>
                </p14:cNvPr>
                <p14:cNvContentPartPr/>
                <p14:nvPr/>
              </p14:nvContentPartPr>
              <p14:xfrm>
                <a:off x="5938913" y="1492412"/>
                <a:ext cx="235080" cy="17280"/>
              </p14:xfrm>
            </p:contentPart>
          </mc:Choice>
          <mc:Fallback xmlns="">
            <p:pic>
              <p:nvPicPr>
                <p:cNvPr id="35" name="Ink 34">
                  <a:extLst>
                    <a:ext uri="{FF2B5EF4-FFF2-40B4-BE49-F238E27FC236}">
                      <a16:creationId xmlns:a16="http://schemas.microsoft.com/office/drawing/2014/main" id="{F88B9ABE-8EF2-4F4D-83E4-A29F9E0760B5}"/>
                    </a:ext>
                  </a:extLst>
                </p:cNvPr>
                <p:cNvPicPr/>
                <p:nvPr/>
              </p:nvPicPr>
              <p:blipFill>
                <a:blip r:embed="rId59"/>
                <a:stretch>
                  <a:fillRect/>
                </a:stretch>
              </p:blipFill>
              <p:spPr>
                <a:xfrm>
                  <a:off x="5921273" y="1474772"/>
                  <a:ext cx="270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717DC65C-82F8-4E98-A91D-61582B290EFE}"/>
                    </a:ext>
                  </a:extLst>
                </p14:cNvPr>
                <p14:cNvContentPartPr/>
                <p14:nvPr/>
              </p14:nvContentPartPr>
              <p14:xfrm>
                <a:off x="6073913" y="1427972"/>
                <a:ext cx="119160" cy="139680"/>
              </p14:xfrm>
            </p:contentPart>
          </mc:Choice>
          <mc:Fallback xmlns="">
            <p:pic>
              <p:nvPicPr>
                <p:cNvPr id="36" name="Ink 35">
                  <a:extLst>
                    <a:ext uri="{FF2B5EF4-FFF2-40B4-BE49-F238E27FC236}">
                      <a16:creationId xmlns:a16="http://schemas.microsoft.com/office/drawing/2014/main" id="{717DC65C-82F8-4E98-A91D-61582B290EFE}"/>
                    </a:ext>
                  </a:extLst>
                </p:cNvPr>
                <p:cNvPicPr/>
                <p:nvPr/>
              </p:nvPicPr>
              <p:blipFill>
                <a:blip r:embed="rId61"/>
                <a:stretch>
                  <a:fillRect/>
                </a:stretch>
              </p:blipFill>
              <p:spPr>
                <a:xfrm>
                  <a:off x="6056273" y="1410332"/>
                  <a:ext cx="154800" cy="175320"/>
                </a:xfrm>
                <a:prstGeom prst="rect">
                  <a:avLst/>
                </a:prstGeom>
              </p:spPr>
            </p:pic>
          </mc:Fallback>
        </mc:AlternateContent>
      </p:grpSp>
      <p:grpSp>
        <p:nvGrpSpPr>
          <p:cNvPr id="46" name="Group 45">
            <a:extLst>
              <a:ext uri="{FF2B5EF4-FFF2-40B4-BE49-F238E27FC236}">
                <a16:creationId xmlns:a16="http://schemas.microsoft.com/office/drawing/2014/main" id="{4BA81FF9-5F5A-4760-B419-FF730CDCB4CD}"/>
              </a:ext>
            </a:extLst>
          </p:cNvPr>
          <p:cNvGrpSpPr/>
          <p:nvPr/>
        </p:nvGrpSpPr>
        <p:grpSpPr>
          <a:xfrm>
            <a:off x="6495833" y="1390172"/>
            <a:ext cx="371160" cy="126000"/>
            <a:chOff x="6495833" y="1390172"/>
            <a:chExt cx="371160" cy="126000"/>
          </a:xfrm>
        </p:grpSpPr>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C2DC6F0E-05AE-4E92-98C5-96B8C57DEB88}"/>
                    </a:ext>
                  </a:extLst>
                </p14:cNvPr>
                <p14:cNvContentPartPr/>
                <p14:nvPr/>
              </p14:nvContentPartPr>
              <p14:xfrm>
                <a:off x="6495833" y="1393412"/>
                <a:ext cx="83160" cy="120600"/>
              </p14:xfrm>
            </p:contentPart>
          </mc:Choice>
          <mc:Fallback xmlns="">
            <p:pic>
              <p:nvPicPr>
                <p:cNvPr id="38" name="Ink 37">
                  <a:extLst>
                    <a:ext uri="{FF2B5EF4-FFF2-40B4-BE49-F238E27FC236}">
                      <a16:creationId xmlns:a16="http://schemas.microsoft.com/office/drawing/2014/main" id="{C2DC6F0E-05AE-4E92-98C5-96B8C57DEB88}"/>
                    </a:ext>
                  </a:extLst>
                </p:cNvPr>
                <p:cNvPicPr/>
                <p:nvPr/>
              </p:nvPicPr>
              <p:blipFill>
                <a:blip r:embed="rId63"/>
                <a:stretch>
                  <a:fillRect/>
                </a:stretch>
              </p:blipFill>
              <p:spPr>
                <a:xfrm>
                  <a:off x="6478193" y="1375412"/>
                  <a:ext cx="118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BE68F2EE-E136-414C-B5DE-BDD93FD00737}"/>
                    </a:ext>
                  </a:extLst>
                </p14:cNvPr>
                <p14:cNvContentPartPr/>
                <p14:nvPr/>
              </p14:nvContentPartPr>
              <p14:xfrm>
                <a:off x="6633353" y="1390172"/>
                <a:ext cx="91440" cy="126000"/>
              </p14:xfrm>
            </p:contentPart>
          </mc:Choice>
          <mc:Fallback xmlns="">
            <p:pic>
              <p:nvPicPr>
                <p:cNvPr id="39" name="Ink 38">
                  <a:extLst>
                    <a:ext uri="{FF2B5EF4-FFF2-40B4-BE49-F238E27FC236}">
                      <a16:creationId xmlns:a16="http://schemas.microsoft.com/office/drawing/2014/main" id="{BE68F2EE-E136-414C-B5DE-BDD93FD00737}"/>
                    </a:ext>
                  </a:extLst>
                </p:cNvPr>
                <p:cNvPicPr/>
                <p:nvPr/>
              </p:nvPicPr>
              <p:blipFill>
                <a:blip r:embed="rId65"/>
                <a:stretch>
                  <a:fillRect/>
                </a:stretch>
              </p:blipFill>
              <p:spPr>
                <a:xfrm>
                  <a:off x="6615353" y="1372172"/>
                  <a:ext cx="127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40CAF861-D5B9-4791-9410-5FA889FF6F76}"/>
                    </a:ext>
                  </a:extLst>
                </p14:cNvPr>
                <p14:cNvContentPartPr/>
                <p14:nvPr/>
              </p14:nvContentPartPr>
              <p14:xfrm>
                <a:off x="6774113" y="1405652"/>
                <a:ext cx="92880" cy="105840"/>
              </p14:xfrm>
            </p:contentPart>
          </mc:Choice>
          <mc:Fallback xmlns="">
            <p:pic>
              <p:nvPicPr>
                <p:cNvPr id="40" name="Ink 39">
                  <a:extLst>
                    <a:ext uri="{FF2B5EF4-FFF2-40B4-BE49-F238E27FC236}">
                      <a16:creationId xmlns:a16="http://schemas.microsoft.com/office/drawing/2014/main" id="{40CAF861-D5B9-4791-9410-5FA889FF6F76}"/>
                    </a:ext>
                  </a:extLst>
                </p:cNvPr>
                <p:cNvPicPr/>
                <p:nvPr/>
              </p:nvPicPr>
              <p:blipFill>
                <a:blip r:embed="rId67"/>
                <a:stretch>
                  <a:fillRect/>
                </a:stretch>
              </p:blipFill>
              <p:spPr>
                <a:xfrm>
                  <a:off x="6756113" y="1387652"/>
                  <a:ext cx="128520" cy="141480"/>
                </a:xfrm>
                <a:prstGeom prst="rect">
                  <a:avLst/>
                </a:prstGeom>
              </p:spPr>
            </p:pic>
          </mc:Fallback>
        </mc:AlternateContent>
      </p:grpSp>
      <p:grpSp>
        <p:nvGrpSpPr>
          <p:cNvPr id="45" name="Group 44">
            <a:extLst>
              <a:ext uri="{FF2B5EF4-FFF2-40B4-BE49-F238E27FC236}">
                <a16:creationId xmlns:a16="http://schemas.microsoft.com/office/drawing/2014/main" id="{26DF9530-AD3F-409F-87E6-59FE9DEE4621}"/>
              </a:ext>
            </a:extLst>
          </p:cNvPr>
          <p:cNvGrpSpPr/>
          <p:nvPr/>
        </p:nvGrpSpPr>
        <p:grpSpPr>
          <a:xfrm>
            <a:off x="7033313" y="1301972"/>
            <a:ext cx="596160" cy="255240"/>
            <a:chOff x="7033313" y="1301972"/>
            <a:chExt cx="596160" cy="255240"/>
          </a:xfrm>
        </p:grpSpPr>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14FD9978-DAF6-4A6E-A091-93E36239C4DC}"/>
                    </a:ext>
                  </a:extLst>
                </p14:cNvPr>
                <p14:cNvContentPartPr/>
                <p14:nvPr/>
              </p14:nvContentPartPr>
              <p14:xfrm>
                <a:off x="7066433" y="1301972"/>
                <a:ext cx="95400" cy="235080"/>
              </p14:xfrm>
            </p:contentPart>
          </mc:Choice>
          <mc:Fallback xmlns="">
            <p:pic>
              <p:nvPicPr>
                <p:cNvPr id="41" name="Ink 40">
                  <a:extLst>
                    <a:ext uri="{FF2B5EF4-FFF2-40B4-BE49-F238E27FC236}">
                      <a16:creationId xmlns:a16="http://schemas.microsoft.com/office/drawing/2014/main" id="{14FD9978-DAF6-4A6E-A091-93E36239C4DC}"/>
                    </a:ext>
                  </a:extLst>
                </p:cNvPr>
                <p:cNvPicPr/>
                <p:nvPr/>
              </p:nvPicPr>
              <p:blipFill>
                <a:blip r:embed="rId69"/>
                <a:stretch>
                  <a:fillRect/>
                </a:stretch>
              </p:blipFill>
              <p:spPr>
                <a:xfrm>
                  <a:off x="7048433" y="1284332"/>
                  <a:ext cx="1310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0FA7DBF2-3EF9-4BF3-AFA6-7206C1080727}"/>
                    </a:ext>
                  </a:extLst>
                </p14:cNvPr>
                <p14:cNvContentPartPr/>
                <p14:nvPr/>
              </p14:nvContentPartPr>
              <p14:xfrm>
                <a:off x="7033313" y="1405652"/>
                <a:ext cx="267840" cy="118440"/>
              </p14:xfrm>
            </p:contentPart>
          </mc:Choice>
          <mc:Fallback xmlns="">
            <p:pic>
              <p:nvPicPr>
                <p:cNvPr id="42" name="Ink 41">
                  <a:extLst>
                    <a:ext uri="{FF2B5EF4-FFF2-40B4-BE49-F238E27FC236}">
                      <a16:creationId xmlns:a16="http://schemas.microsoft.com/office/drawing/2014/main" id="{0FA7DBF2-3EF9-4BF3-AFA6-7206C1080727}"/>
                    </a:ext>
                  </a:extLst>
                </p:cNvPr>
                <p:cNvPicPr/>
                <p:nvPr/>
              </p:nvPicPr>
              <p:blipFill>
                <a:blip r:embed="rId71"/>
                <a:stretch>
                  <a:fillRect/>
                </a:stretch>
              </p:blipFill>
              <p:spPr>
                <a:xfrm>
                  <a:off x="7015673" y="1387652"/>
                  <a:ext cx="303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309EE373-BBE2-4F21-96BD-A819003E8D23}"/>
                    </a:ext>
                  </a:extLst>
                </p14:cNvPr>
                <p14:cNvContentPartPr/>
                <p14:nvPr/>
              </p14:nvContentPartPr>
              <p14:xfrm>
                <a:off x="7367753" y="1404212"/>
                <a:ext cx="87480" cy="130680"/>
              </p14:xfrm>
            </p:contentPart>
          </mc:Choice>
          <mc:Fallback xmlns="">
            <p:pic>
              <p:nvPicPr>
                <p:cNvPr id="43" name="Ink 42">
                  <a:extLst>
                    <a:ext uri="{FF2B5EF4-FFF2-40B4-BE49-F238E27FC236}">
                      <a16:creationId xmlns:a16="http://schemas.microsoft.com/office/drawing/2014/main" id="{309EE373-BBE2-4F21-96BD-A819003E8D23}"/>
                    </a:ext>
                  </a:extLst>
                </p:cNvPr>
                <p:cNvPicPr/>
                <p:nvPr/>
              </p:nvPicPr>
              <p:blipFill>
                <a:blip r:embed="rId73"/>
                <a:stretch>
                  <a:fillRect/>
                </a:stretch>
              </p:blipFill>
              <p:spPr>
                <a:xfrm>
                  <a:off x="7349753" y="1386572"/>
                  <a:ext cx="1231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D887CC06-8ED7-47E2-B59C-5291BE4D1E5A}"/>
                    </a:ext>
                  </a:extLst>
                </p14:cNvPr>
                <p14:cNvContentPartPr/>
                <p14:nvPr/>
              </p14:nvContentPartPr>
              <p14:xfrm>
                <a:off x="7486913" y="1429052"/>
                <a:ext cx="142560" cy="128160"/>
              </p14:xfrm>
            </p:contentPart>
          </mc:Choice>
          <mc:Fallback xmlns="">
            <p:pic>
              <p:nvPicPr>
                <p:cNvPr id="44" name="Ink 43">
                  <a:extLst>
                    <a:ext uri="{FF2B5EF4-FFF2-40B4-BE49-F238E27FC236}">
                      <a16:creationId xmlns:a16="http://schemas.microsoft.com/office/drawing/2014/main" id="{D887CC06-8ED7-47E2-B59C-5291BE4D1E5A}"/>
                    </a:ext>
                  </a:extLst>
                </p:cNvPr>
                <p:cNvPicPr/>
                <p:nvPr/>
              </p:nvPicPr>
              <p:blipFill>
                <a:blip r:embed="rId75"/>
                <a:stretch>
                  <a:fillRect/>
                </a:stretch>
              </p:blipFill>
              <p:spPr>
                <a:xfrm>
                  <a:off x="7468913" y="1411412"/>
                  <a:ext cx="178200" cy="16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CCE70A1F-3476-43F8-BAC6-AE8B7D4F4676}"/>
                  </a:ext>
                </a:extLst>
              </p14:cNvPr>
              <p14:cNvContentPartPr/>
              <p14:nvPr/>
            </p14:nvContentPartPr>
            <p14:xfrm>
              <a:off x="8834393" y="1140692"/>
              <a:ext cx="151560" cy="414360"/>
            </p14:xfrm>
          </p:contentPart>
        </mc:Choice>
        <mc:Fallback xmlns="">
          <p:pic>
            <p:nvPicPr>
              <p:cNvPr id="55" name="Ink 54">
                <a:extLst>
                  <a:ext uri="{FF2B5EF4-FFF2-40B4-BE49-F238E27FC236}">
                    <a16:creationId xmlns:a16="http://schemas.microsoft.com/office/drawing/2014/main" id="{CCE70A1F-3476-43F8-BAC6-AE8B7D4F4676}"/>
                  </a:ext>
                </a:extLst>
              </p:cNvPr>
              <p:cNvPicPr/>
              <p:nvPr/>
            </p:nvPicPr>
            <p:blipFill>
              <a:blip r:embed="rId77"/>
              <a:stretch>
                <a:fillRect/>
              </a:stretch>
            </p:blipFill>
            <p:spPr>
              <a:xfrm>
                <a:off x="8816753" y="1122692"/>
                <a:ext cx="187200" cy="450000"/>
              </a:xfrm>
              <a:prstGeom prst="rect">
                <a:avLst/>
              </a:prstGeom>
            </p:spPr>
          </p:pic>
        </mc:Fallback>
      </mc:AlternateContent>
      <p:grpSp>
        <p:nvGrpSpPr>
          <p:cNvPr id="103" name="Group 102">
            <a:extLst>
              <a:ext uri="{FF2B5EF4-FFF2-40B4-BE49-F238E27FC236}">
                <a16:creationId xmlns:a16="http://schemas.microsoft.com/office/drawing/2014/main" id="{863EBCD2-DFCB-48A4-B761-8E21A5D92AB5}"/>
              </a:ext>
            </a:extLst>
          </p:cNvPr>
          <p:cNvGrpSpPr/>
          <p:nvPr/>
        </p:nvGrpSpPr>
        <p:grpSpPr>
          <a:xfrm>
            <a:off x="9137873" y="2297732"/>
            <a:ext cx="2073240" cy="448920"/>
            <a:chOff x="9137873" y="2297732"/>
            <a:chExt cx="2073240" cy="448920"/>
          </a:xfrm>
        </p:grpSpPr>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FDB35EEF-4293-4C4D-9F16-795045BD2E14}"/>
                    </a:ext>
                  </a:extLst>
                </p14:cNvPr>
                <p14:cNvContentPartPr/>
                <p14:nvPr/>
              </p14:nvContentPartPr>
              <p14:xfrm>
                <a:off x="9152633" y="2437052"/>
                <a:ext cx="10080" cy="213840"/>
              </p14:xfrm>
            </p:contentPart>
          </mc:Choice>
          <mc:Fallback xmlns="">
            <p:pic>
              <p:nvPicPr>
                <p:cNvPr id="82" name="Ink 81">
                  <a:extLst>
                    <a:ext uri="{FF2B5EF4-FFF2-40B4-BE49-F238E27FC236}">
                      <a16:creationId xmlns:a16="http://schemas.microsoft.com/office/drawing/2014/main" id="{FDB35EEF-4293-4C4D-9F16-795045BD2E14}"/>
                    </a:ext>
                  </a:extLst>
                </p:cNvPr>
                <p:cNvPicPr/>
                <p:nvPr/>
              </p:nvPicPr>
              <p:blipFill>
                <a:blip r:embed="rId79"/>
                <a:stretch>
                  <a:fillRect/>
                </a:stretch>
              </p:blipFill>
              <p:spPr>
                <a:xfrm>
                  <a:off x="9134633" y="2419052"/>
                  <a:ext cx="457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0EE338E9-DD08-43C5-AF81-A42C67287401}"/>
                    </a:ext>
                  </a:extLst>
                </p14:cNvPr>
                <p14:cNvContentPartPr/>
                <p14:nvPr/>
              </p14:nvContentPartPr>
              <p14:xfrm>
                <a:off x="9137873" y="2361812"/>
                <a:ext cx="138240" cy="124560"/>
              </p14:xfrm>
            </p:contentPart>
          </mc:Choice>
          <mc:Fallback xmlns="">
            <p:pic>
              <p:nvPicPr>
                <p:cNvPr id="83" name="Ink 82">
                  <a:extLst>
                    <a:ext uri="{FF2B5EF4-FFF2-40B4-BE49-F238E27FC236}">
                      <a16:creationId xmlns:a16="http://schemas.microsoft.com/office/drawing/2014/main" id="{0EE338E9-DD08-43C5-AF81-A42C67287401}"/>
                    </a:ext>
                  </a:extLst>
                </p:cNvPr>
                <p:cNvPicPr/>
                <p:nvPr/>
              </p:nvPicPr>
              <p:blipFill>
                <a:blip r:embed="rId81"/>
                <a:stretch>
                  <a:fillRect/>
                </a:stretch>
              </p:blipFill>
              <p:spPr>
                <a:xfrm>
                  <a:off x="9119873" y="2343812"/>
                  <a:ext cx="1738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4BBB2FB1-AB1B-4D0B-A555-A0F661897E36}"/>
                    </a:ext>
                  </a:extLst>
                </p14:cNvPr>
                <p14:cNvContentPartPr/>
                <p14:nvPr/>
              </p14:nvContentPartPr>
              <p14:xfrm>
                <a:off x="9402833" y="2327612"/>
                <a:ext cx="77760" cy="261000"/>
              </p14:xfrm>
            </p:contentPart>
          </mc:Choice>
          <mc:Fallback xmlns="">
            <p:pic>
              <p:nvPicPr>
                <p:cNvPr id="84" name="Ink 83">
                  <a:extLst>
                    <a:ext uri="{FF2B5EF4-FFF2-40B4-BE49-F238E27FC236}">
                      <a16:creationId xmlns:a16="http://schemas.microsoft.com/office/drawing/2014/main" id="{4BBB2FB1-AB1B-4D0B-A555-A0F661897E36}"/>
                    </a:ext>
                  </a:extLst>
                </p:cNvPr>
                <p:cNvPicPr/>
                <p:nvPr/>
              </p:nvPicPr>
              <p:blipFill>
                <a:blip r:embed="rId83"/>
                <a:stretch>
                  <a:fillRect/>
                </a:stretch>
              </p:blipFill>
              <p:spPr>
                <a:xfrm>
                  <a:off x="9385193" y="2309612"/>
                  <a:ext cx="1134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D40B89D5-B2F6-4A5F-875C-F41DA7062CB6}"/>
                    </a:ext>
                  </a:extLst>
                </p14:cNvPr>
                <p14:cNvContentPartPr/>
                <p14:nvPr/>
              </p14:nvContentPartPr>
              <p14:xfrm>
                <a:off x="9525953" y="2437412"/>
                <a:ext cx="79200" cy="109800"/>
              </p14:xfrm>
            </p:contentPart>
          </mc:Choice>
          <mc:Fallback xmlns="">
            <p:pic>
              <p:nvPicPr>
                <p:cNvPr id="85" name="Ink 84">
                  <a:extLst>
                    <a:ext uri="{FF2B5EF4-FFF2-40B4-BE49-F238E27FC236}">
                      <a16:creationId xmlns:a16="http://schemas.microsoft.com/office/drawing/2014/main" id="{D40B89D5-B2F6-4A5F-875C-F41DA7062CB6}"/>
                    </a:ext>
                  </a:extLst>
                </p:cNvPr>
                <p:cNvPicPr/>
                <p:nvPr/>
              </p:nvPicPr>
              <p:blipFill>
                <a:blip r:embed="rId85"/>
                <a:stretch>
                  <a:fillRect/>
                </a:stretch>
              </p:blipFill>
              <p:spPr>
                <a:xfrm>
                  <a:off x="9507953" y="2419412"/>
                  <a:ext cx="1148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Ink 85">
                  <a:extLst>
                    <a:ext uri="{FF2B5EF4-FFF2-40B4-BE49-F238E27FC236}">
                      <a16:creationId xmlns:a16="http://schemas.microsoft.com/office/drawing/2014/main" id="{FA2BA0B5-3B60-43C2-A548-D929FCCA09B5}"/>
                    </a:ext>
                  </a:extLst>
                </p14:cNvPr>
                <p14:cNvContentPartPr/>
                <p14:nvPr/>
              </p14:nvContentPartPr>
              <p14:xfrm>
                <a:off x="9642233" y="2335532"/>
                <a:ext cx="92880" cy="270360"/>
              </p14:xfrm>
            </p:contentPart>
          </mc:Choice>
          <mc:Fallback xmlns="">
            <p:pic>
              <p:nvPicPr>
                <p:cNvPr id="86" name="Ink 85">
                  <a:extLst>
                    <a:ext uri="{FF2B5EF4-FFF2-40B4-BE49-F238E27FC236}">
                      <a16:creationId xmlns:a16="http://schemas.microsoft.com/office/drawing/2014/main" id="{FA2BA0B5-3B60-43C2-A548-D929FCCA09B5}"/>
                    </a:ext>
                  </a:extLst>
                </p:cNvPr>
                <p:cNvPicPr/>
                <p:nvPr/>
              </p:nvPicPr>
              <p:blipFill>
                <a:blip r:embed="rId87"/>
                <a:stretch>
                  <a:fillRect/>
                </a:stretch>
              </p:blipFill>
              <p:spPr>
                <a:xfrm>
                  <a:off x="9624233" y="2317532"/>
                  <a:ext cx="1285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Ink 86">
                  <a:extLst>
                    <a:ext uri="{FF2B5EF4-FFF2-40B4-BE49-F238E27FC236}">
                      <a16:creationId xmlns:a16="http://schemas.microsoft.com/office/drawing/2014/main" id="{D7D126A8-681F-4230-9459-AF83C0239555}"/>
                    </a:ext>
                  </a:extLst>
                </p14:cNvPr>
                <p14:cNvContentPartPr/>
                <p14:nvPr/>
              </p14:nvContentPartPr>
              <p14:xfrm>
                <a:off x="9844913" y="2487452"/>
                <a:ext cx="108000" cy="17280"/>
              </p14:xfrm>
            </p:contentPart>
          </mc:Choice>
          <mc:Fallback xmlns="">
            <p:pic>
              <p:nvPicPr>
                <p:cNvPr id="87" name="Ink 86">
                  <a:extLst>
                    <a:ext uri="{FF2B5EF4-FFF2-40B4-BE49-F238E27FC236}">
                      <a16:creationId xmlns:a16="http://schemas.microsoft.com/office/drawing/2014/main" id="{D7D126A8-681F-4230-9459-AF83C0239555}"/>
                    </a:ext>
                  </a:extLst>
                </p:cNvPr>
                <p:cNvPicPr/>
                <p:nvPr/>
              </p:nvPicPr>
              <p:blipFill>
                <a:blip r:embed="rId89"/>
                <a:stretch>
                  <a:fillRect/>
                </a:stretch>
              </p:blipFill>
              <p:spPr>
                <a:xfrm>
                  <a:off x="9826913" y="2469452"/>
                  <a:ext cx="1436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Ink 87">
                  <a:extLst>
                    <a:ext uri="{FF2B5EF4-FFF2-40B4-BE49-F238E27FC236}">
                      <a16:creationId xmlns:a16="http://schemas.microsoft.com/office/drawing/2014/main" id="{5BDF2A55-8974-465F-B983-968BB5642287}"/>
                    </a:ext>
                  </a:extLst>
                </p14:cNvPr>
                <p14:cNvContentPartPr/>
                <p14:nvPr/>
              </p14:nvContentPartPr>
              <p14:xfrm>
                <a:off x="9874433" y="2390252"/>
                <a:ext cx="23400" cy="173160"/>
              </p14:xfrm>
            </p:contentPart>
          </mc:Choice>
          <mc:Fallback xmlns="">
            <p:pic>
              <p:nvPicPr>
                <p:cNvPr id="88" name="Ink 87">
                  <a:extLst>
                    <a:ext uri="{FF2B5EF4-FFF2-40B4-BE49-F238E27FC236}">
                      <a16:creationId xmlns:a16="http://schemas.microsoft.com/office/drawing/2014/main" id="{5BDF2A55-8974-465F-B983-968BB5642287}"/>
                    </a:ext>
                  </a:extLst>
                </p:cNvPr>
                <p:cNvPicPr/>
                <p:nvPr/>
              </p:nvPicPr>
              <p:blipFill>
                <a:blip r:embed="rId91"/>
                <a:stretch>
                  <a:fillRect/>
                </a:stretch>
              </p:blipFill>
              <p:spPr>
                <a:xfrm>
                  <a:off x="9856433" y="2372612"/>
                  <a:ext cx="590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9" name="Ink 88">
                  <a:extLst>
                    <a:ext uri="{FF2B5EF4-FFF2-40B4-BE49-F238E27FC236}">
                      <a16:creationId xmlns:a16="http://schemas.microsoft.com/office/drawing/2014/main" id="{C19076D6-C5EE-4C73-B400-AA5E3E7BCD5E}"/>
                    </a:ext>
                  </a:extLst>
                </p14:cNvPr>
                <p14:cNvContentPartPr/>
                <p14:nvPr/>
              </p14:nvContentPartPr>
              <p14:xfrm>
                <a:off x="10038953" y="2351372"/>
                <a:ext cx="71280" cy="232920"/>
              </p14:xfrm>
            </p:contentPart>
          </mc:Choice>
          <mc:Fallback xmlns="">
            <p:pic>
              <p:nvPicPr>
                <p:cNvPr id="89" name="Ink 88">
                  <a:extLst>
                    <a:ext uri="{FF2B5EF4-FFF2-40B4-BE49-F238E27FC236}">
                      <a16:creationId xmlns:a16="http://schemas.microsoft.com/office/drawing/2014/main" id="{C19076D6-C5EE-4C73-B400-AA5E3E7BCD5E}"/>
                    </a:ext>
                  </a:extLst>
                </p:cNvPr>
                <p:cNvPicPr/>
                <p:nvPr/>
              </p:nvPicPr>
              <p:blipFill>
                <a:blip r:embed="rId93"/>
                <a:stretch>
                  <a:fillRect/>
                </a:stretch>
              </p:blipFill>
              <p:spPr>
                <a:xfrm>
                  <a:off x="10020953" y="2333372"/>
                  <a:ext cx="106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0" name="Ink 89">
                  <a:extLst>
                    <a:ext uri="{FF2B5EF4-FFF2-40B4-BE49-F238E27FC236}">
                      <a16:creationId xmlns:a16="http://schemas.microsoft.com/office/drawing/2014/main" id="{3481E7D7-3D63-4994-B8F1-F7F6F6C6F1CA}"/>
                    </a:ext>
                  </a:extLst>
                </p14:cNvPr>
                <p14:cNvContentPartPr/>
                <p14:nvPr/>
              </p14:nvContentPartPr>
              <p14:xfrm>
                <a:off x="10208153" y="2430212"/>
                <a:ext cx="15480" cy="216360"/>
              </p14:xfrm>
            </p:contentPart>
          </mc:Choice>
          <mc:Fallback xmlns="">
            <p:pic>
              <p:nvPicPr>
                <p:cNvPr id="90" name="Ink 89">
                  <a:extLst>
                    <a:ext uri="{FF2B5EF4-FFF2-40B4-BE49-F238E27FC236}">
                      <a16:creationId xmlns:a16="http://schemas.microsoft.com/office/drawing/2014/main" id="{3481E7D7-3D63-4994-B8F1-F7F6F6C6F1CA}"/>
                    </a:ext>
                  </a:extLst>
                </p:cNvPr>
                <p:cNvPicPr/>
                <p:nvPr/>
              </p:nvPicPr>
              <p:blipFill>
                <a:blip r:embed="rId95"/>
                <a:stretch>
                  <a:fillRect/>
                </a:stretch>
              </p:blipFill>
              <p:spPr>
                <a:xfrm>
                  <a:off x="10190153" y="2412212"/>
                  <a:ext cx="51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1" name="Ink 90">
                  <a:extLst>
                    <a:ext uri="{FF2B5EF4-FFF2-40B4-BE49-F238E27FC236}">
                      <a16:creationId xmlns:a16="http://schemas.microsoft.com/office/drawing/2014/main" id="{1DE977ED-8609-49B3-B458-FBBA921A1532}"/>
                    </a:ext>
                  </a:extLst>
                </p14:cNvPr>
                <p14:cNvContentPartPr/>
                <p14:nvPr/>
              </p14:nvContentPartPr>
              <p14:xfrm>
                <a:off x="10188713" y="2402492"/>
                <a:ext cx="112320" cy="118440"/>
              </p14:xfrm>
            </p:contentPart>
          </mc:Choice>
          <mc:Fallback xmlns="">
            <p:pic>
              <p:nvPicPr>
                <p:cNvPr id="91" name="Ink 90">
                  <a:extLst>
                    <a:ext uri="{FF2B5EF4-FFF2-40B4-BE49-F238E27FC236}">
                      <a16:creationId xmlns:a16="http://schemas.microsoft.com/office/drawing/2014/main" id="{1DE977ED-8609-49B3-B458-FBBA921A1532}"/>
                    </a:ext>
                  </a:extLst>
                </p:cNvPr>
                <p:cNvPicPr/>
                <p:nvPr/>
              </p:nvPicPr>
              <p:blipFill>
                <a:blip r:embed="rId97"/>
                <a:stretch>
                  <a:fillRect/>
                </a:stretch>
              </p:blipFill>
              <p:spPr>
                <a:xfrm>
                  <a:off x="10171073" y="2384492"/>
                  <a:ext cx="1479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 name="Ink 91">
                  <a:extLst>
                    <a:ext uri="{FF2B5EF4-FFF2-40B4-BE49-F238E27FC236}">
                      <a16:creationId xmlns:a16="http://schemas.microsoft.com/office/drawing/2014/main" id="{B123ABE6-53C2-4113-9E92-953CD54E3D0B}"/>
                    </a:ext>
                  </a:extLst>
                </p14:cNvPr>
                <p14:cNvContentPartPr/>
                <p14:nvPr/>
              </p14:nvContentPartPr>
              <p14:xfrm>
                <a:off x="10376993" y="2422652"/>
                <a:ext cx="2160" cy="97560"/>
              </p14:xfrm>
            </p:contentPart>
          </mc:Choice>
          <mc:Fallback xmlns="">
            <p:pic>
              <p:nvPicPr>
                <p:cNvPr id="92" name="Ink 91">
                  <a:extLst>
                    <a:ext uri="{FF2B5EF4-FFF2-40B4-BE49-F238E27FC236}">
                      <a16:creationId xmlns:a16="http://schemas.microsoft.com/office/drawing/2014/main" id="{B123ABE6-53C2-4113-9E92-953CD54E3D0B}"/>
                    </a:ext>
                  </a:extLst>
                </p:cNvPr>
                <p:cNvPicPr/>
                <p:nvPr/>
              </p:nvPicPr>
              <p:blipFill>
                <a:blip r:embed="rId99"/>
                <a:stretch>
                  <a:fillRect/>
                </a:stretch>
              </p:blipFill>
              <p:spPr>
                <a:xfrm>
                  <a:off x="10358993" y="2404652"/>
                  <a:ext cx="37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3" name="Ink 92">
                  <a:extLst>
                    <a:ext uri="{FF2B5EF4-FFF2-40B4-BE49-F238E27FC236}">
                      <a16:creationId xmlns:a16="http://schemas.microsoft.com/office/drawing/2014/main" id="{E86F86B9-672B-488D-BEA8-38154626AD4F}"/>
                    </a:ext>
                  </a:extLst>
                </p14:cNvPr>
                <p14:cNvContentPartPr/>
                <p14:nvPr/>
              </p14:nvContentPartPr>
              <p14:xfrm>
                <a:off x="10389953" y="2297732"/>
                <a:ext cx="120240" cy="268200"/>
              </p14:xfrm>
            </p:contentPart>
          </mc:Choice>
          <mc:Fallback xmlns="">
            <p:pic>
              <p:nvPicPr>
                <p:cNvPr id="93" name="Ink 92">
                  <a:extLst>
                    <a:ext uri="{FF2B5EF4-FFF2-40B4-BE49-F238E27FC236}">
                      <a16:creationId xmlns:a16="http://schemas.microsoft.com/office/drawing/2014/main" id="{E86F86B9-672B-488D-BEA8-38154626AD4F}"/>
                    </a:ext>
                  </a:extLst>
                </p:cNvPr>
                <p:cNvPicPr/>
                <p:nvPr/>
              </p:nvPicPr>
              <p:blipFill>
                <a:blip r:embed="rId101"/>
                <a:stretch>
                  <a:fillRect/>
                </a:stretch>
              </p:blipFill>
              <p:spPr>
                <a:xfrm>
                  <a:off x="10371953" y="2279732"/>
                  <a:ext cx="1558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5" name="Ink 94">
                  <a:extLst>
                    <a:ext uri="{FF2B5EF4-FFF2-40B4-BE49-F238E27FC236}">
                      <a16:creationId xmlns:a16="http://schemas.microsoft.com/office/drawing/2014/main" id="{78B20459-A5CD-4427-8C8A-3E5FEEA74827}"/>
                    </a:ext>
                  </a:extLst>
                </p14:cNvPr>
                <p14:cNvContentPartPr/>
                <p14:nvPr/>
              </p14:nvContentPartPr>
              <p14:xfrm>
                <a:off x="10305713" y="2353892"/>
                <a:ext cx="70920" cy="227880"/>
              </p14:xfrm>
            </p:contentPart>
          </mc:Choice>
          <mc:Fallback xmlns="">
            <p:pic>
              <p:nvPicPr>
                <p:cNvPr id="95" name="Ink 94">
                  <a:extLst>
                    <a:ext uri="{FF2B5EF4-FFF2-40B4-BE49-F238E27FC236}">
                      <a16:creationId xmlns:a16="http://schemas.microsoft.com/office/drawing/2014/main" id="{78B20459-A5CD-4427-8C8A-3E5FEEA74827}"/>
                    </a:ext>
                  </a:extLst>
                </p:cNvPr>
                <p:cNvPicPr/>
                <p:nvPr/>
              </p:nvPicPr>
              <p:blipFill>
                <a:blip r:embed="rId103"/>
                <a:stretch>
                  <a:fillRect/>
                </a:stretch>
              </p:blipFill>
              <p:spPr>
                <a:xfrm>
                  <a:off x="10287713" y="2335892"/>
                  <a:ext cx="1065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 name="Ink 95">
                  <a:extLst>
                    <a:ext uri="{FF2B5EF4-FFF2-40B4-BE49-F238E27FC236}">
                      <a16:creationId xmlns:a16="http://schemas.microsoft.com/office/drawing/2014/main" id="{3B32ED6B-B346-4DBD-B7D6-642593B78A16}"/>
                    </a:ext>
                  </a:extLst>
                </p14:cNvPr>
                <p14:cNvContentPartPr/>
                <p14:nvPr/>
              </p14:nvContentPartPr>
              <p14:xfrm>
                <a:off x="10663913" y="2495372"/>
                <a:ext cx="93960" cy="14760"/>
              </p14:xfrm>
            </p:contentPart>
          </mc:Choice>
          <mc:Fallback xmlns="">
            <p:pic>
              <p:nvPicPr>
                <p:cNvPr id="96" name="Ink 95">
                  <a:extLst>
                    <a:ext uri="{FF2B5EF4-FFF2-40B4-BE49-F238E27FC236}">
                      <a16:creationId xmlns:a16="http://schemas.microsoft.com/office/drawing/2014/main" id="{3B32ED6B-B346-4DBD-B7D6-642593B78A16}"/>
                    </a:ext>
                  </a:extLst>
                </p:cNvPr>
                <p:cNvPicPr/>
                <p:nvPr/>
              </p:nvPicPr>
              <p:blipFill>
                <a:blip r:embed="rId105"/>
                <a:stretch>
                  <a:fillRect/>
                </a:stretch>
              </p:blipFill>
              <p:spPr>
                <a:xfrm>
                  <a:off x="10646273" y="2477732"/>
                  <a:ext cx="1296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7" name="Ink 96">
                  <a:extLst>
                    <a:ext uri="{FF2B5EF4-FFF2-40B4-BE49-F238E27FC236}">
                      <a16:creationId xmlns:a16="http://schemas.microsoft.com/office/drawing/2014/main" id="{E6179B89-782B-4B9A-BBC5-257CFF0B3C5F}"/>
                    </a:ext>
                  </a:extLst>
                </p14:cNvPr>
                <p14:cNvContentPartPr/>
                <p14:nvPr/>
              </p14:nvContentPartPr>
              <p14:xfrm>
                <a:off x="10674713" y="2547572"/>
                <a:ext cx="123120" cy="5040"/>
              </p14:xfrm>
            </p:contentPart>
          </mc:Choice>
          <mc:Fallback xmlns="">
            <p:pic>
              <p:nvPicPr>
                <p:cNvPr id="97" name="Ink 96">
                  <a:extLst>
                    <a:ext uri="{FF2B5EF4-FFF2-40B4-BE49-F238E27FC236}">
                      <a16:creationId xmlns:a16="http://schemas.microsoft.com/office/drawing/2014/main" id="{E6179B89-782B-4B9A-BBC5-257CFF0B3C5F}"/>
                    </a:ext>
                  </a:extLst>
                </p:cNvPr>
                <p:cNvPicPr/>
                <p:nvPr/>
              </p:nvPicPr>
              <p:blipFill>
                <a:blip r:embed="rId107"/>
                <a:stretch>
                  <a:fillRect/>
                </a:stretch>
              </p:blipFill>
              <p:spPr>
                <a:xfrm>
                  <a:off x="10657073" y="2529572"/>
                  <a:ext cx="158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8" name="Ink 97">
                  <a:extLst>
                    <a:ext uri="{FF2B5EF4-FFF2-40B4-BE49-F238E27FC236}">
                      <a16:creationId xmlns:a16="http://schemas.microsoft.com/office/drawing/2014/main" id="{052188DB-C466-442F-A195-438938C32244}"/>
                    </a:ext>
                  </a:extLst>
                </p14:cNvPr>
                <p14:cNvContentPartPr/>
                <p14:nvPr/>
              </p14:nvContentPartPr>
              <p14:xfrm>
                <a:off x="10932113" y="2419772"/>
                <a:ext cx="25920" cy="179280"/>
              </p14:xfrm>
            </p:contentPart>
          </mc:Choice>
          <mc:Fallback xmlns="">
            <p:pic>
              <p:nvPicPr>
                <p:cNvPr id="98" name="Ink 97">
                  <a:extLst>
                    <a:ext uri="{FF2B5EF4-FFF2-40B4-BE49-F238E27FC236}">
                      <a16:creationId xmlns:a16="http://schemas.microsoft.com/office/drawing/2014/main" id="{052188DB-C466-442F-A195-438938C32244}"/>
                    </a:ext>
                  </a:extLst>
                </p:cNvPr>
                <p:cNvPicPr/>
                <p:nvPr/>
              </p:nvPicPr>
              <p:blipFill>
                <a:blip r:embed="rId109"/>
                <a:stretch>
                  <a:fillRect/>
                </a:stretch>
              </p:blipFill>
              <p:spPr>
                <a:xfrm>
                  <a:off x="10914473" y="2402132"/>
                  <a:ext cx="615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1" name="Ink 100">
                  <a:extLst>
                    <a:ext uri="{FF2B5EF4-FFF2-40B4-BE49-F238E27FC236}">
                      <a16:creationId xmlns:a16="http://schemas.microsoft.com/office/drawing/2014/main" id="{EDF66699-4C13-429E-B1B3-80596CEADDCF}"/>
                    </a:ext>
                  </a:extLst>
                </p14:cNvPr>
                <p14:cNvContentPartPr/>
                <p14:nvPr/>
              </p14:nvContentPartPr>
              <p14:xfrm>
                <a:off x="10439273" y="2597612"/>
                <a:ext cx="771840" cy="149040"/>
              </p14:xfrm>
            </p:contentPart>
          </mc:Choice>
          <mc:Fallback xmlns="">
            <p:pic>
              <p:nvPicPr>
                <p:cNvPr id="101" name="Ink 100">
                  <a:extLst>
                    <a:ext uri="{FF2B5EF4-FFF2-40B4-BE49-F238E27FC236}">
                      <a16:creationId xmlns:a16="http://schemas.microsoft.com/office/drawing/2014/main" id="{EDF66699-4C13-429E-B1B3-80596CEADDCF}"/>
                    </a:ext>
                  </a:extLst>
                </p:cNvPr>
                <p:cNvPicPr/>
                <p:nvPr/>
              </p:nvPicPr>
              <p:blipFill>
                <a:blip r:embed="rId111"/>
                <a:stretch>
                  <a:fillRect/>
                </a:stretch>
              </p:blipFill>
              <p:spPr>
                <a:xfrm>
                  <a:off x="10421273" y="2579612"/>
                  <a:ext cx="807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2" name="Ink 101">
                  <a:extLst>
                    <a:ext uri="{FF2B5EF4-FFF2-40B4-BE49-F238E27FC236}">
                      <a16:creationId xmlns:a16="http://schemas.microsoft.com/office/drawing/2014/main" id="{8597E583-DA68-4194-8C1B-A360C24C4D9E}"/>
                    </a:ext>
                  </a:extLst>
                </p14:cNvPr>
                <p14:cNvContentPartPr/>
                <p14:nvPr/>
              </p14:nvContentPartPr>
              <p14:xfrm>
                <a:off x="11071073" y="2560532"/>
                <a:ext cx="115920" cy="7920"/>
              </p14:xfrm>
            </p:contentPart>
          </mc:Choice>
          <mc:Fallback xmlns="">
            <p:pic>
              <p:nvPicPr>
                <p:cNvPr id="102" name="Ink 101">
                  <a:extLst>
                    <a:ext uri="{FF2B5EF4-FFF2-40B4-BE49-F238E27FC236}">
                      <a16:creationId xmlns:a16="http://schemas.microsoft.com/office/drawing/2014/main" id="{8597E583-DA68-4194-8C1B-A360C24C4D9E}"/>
                    </a:ext>
                  </a:extLst>
                </p:cNvPr>
                <p:cNvPicPr/>
                <p:nvPr/>
              </p:nvPicPr>
              <p:blipFill>
                <a:blip r:embed="rId113"/>
                <a:stretch>
                  <a:fillRect/>
                </a:stretch>
              </p:blipFill>
              <p:spPr>
                <a:xfrm>
                  <a:off x="11053433" y="2542532"/>
                  <a:ext cx="15156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104" name="Ink 103">
                <a:extLst>
                  <a:ext uri="{FF2B5EF4-FFF2-40B4-BE49-F238E27FC236}">
                    <a16:creationId xmlns:a16="http://schemas.microsoft.com/office/drawing/2014/main" id="{E797EA7A-E5F1-4416-A2D3-5A4035C8421B}"/>
                  </a:ext>
                </a:extLst>
              </p14:cNvPr>
              <p14:cNvContentPartPr/>
              <p14:nvPr/>
            </p14:nvContentPartPr>
            <p14:xfrm>
              <a:off x="9818273" y="1372172"/>
              <a:ext cx="6480" cy="3960"/>
            </p14:xfrm>
          </p:contentPart>
        </mc:Choice>
        <mc:Fallback xmlns="">
          <p:pic>
            <p:nvPicPr>
              <p:cNvPr id="104" name="Ink 103">
                <a:extLst>
                  <a:ext uri="{FF2B5EF4-FFF2-40B4-BE49-F238E27FC236}">
                    <a16:creationId xmlns:a16="http://schemas.microsoft.com/office/drawing/2014/main" id="{E797EA7A-E5F1-4416-A2D3-5A4035C8421B}"/>
                  </a:ext>
                </a:extLst>
              </p:cNvPr>
              <p:cNvPicPr/>
              <p:nvPr/>
            </p:nvPicPr>
            <p:blipFill>
              <a:blip r:embed="rId115"/>
              <a:stretch>
                <a:fillRect/>
              </a:stretch>
            </p:blipFill>
            <p:spPr>
              <a:xfrm>
                <a:off x="9800273" y="1354532"/>
                <a:ext cx="421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6" name="Ink 105">
                <a:extLst>
                  <a:ext uri="{FF2B5EF4-FFF2-40B4-BE49-F238E27FC236}">
                    <a16:creationId xmlns:a16="http://schemas.microsoft.com/office/drawing/2014/main" id="{503E04AE-9D59-402B-AA7E-F3E1BF750BA1}"/>
                  </a:ext>
                </a:extLst>
              </p14:cNvPr>
              <p14:cNvContentPartPr/>
              <p14:nvPr/>
            </p14:nvContentPartPr>
            <p14:xfrm>
              <a:off x="3787553" y="3230132"/>
              <a:ext cx="361080" cy="14040"/>
            </p14:xfrm>
          </p:contentPart>
        </mc:Choice>
        <mc:Fallback xmlns="">
          <p:pic>
            <p:nvPicPr>
              <p:cNvPr id="106" name="Ink 105">
                <a:extLst>
                  <a:ext uri="{FF2B5EF4-FFF2-40B4-BE49-F238E27FC236}">
                    <a16:creationId xmlns:a16="http://schemas.microsoft.com/office/drawing/2014/main" id="{503E04AE-9D59-402B-AA7E-F3E1BF750BA1}"/>
                  </a:ext>
                </a:extLst>
              </p:cNvPr>
              <p:cNvPicPr/>
              <p:nvPr/>
            </p:nvPicPr>
            <p:blipFill>
              <a:blip r:embed="rId117"/>
              <a:stretch>
                <a:fillRect/>
              </a:stretch>
            </p:blipFill>
            <p:spPr>
              <a:xfrm>
                <a:off x="3769913" y="3212492"/>
                <a:ext cx="3967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7" name="Ink 106">
                <a:extLst>
                  <a:ext uri="{FF2B5EF4-FFF2-40B4-BE49-F238E27FC236}">
                    <a16:creationId xmlns:a16="http://schemas.microsoft.com/office/drawing/2014/main" id="{116475D6-A444-4F1C-8486-AF2915669C5C}"/>
                  </a:ext>
                </a:extLst>
              </p14:cNvPr>
              <p14:cNvContentPartPr/>
              <p14:nvPr/>
            </p14:nvContentPartPr>
            <p14:xfrm>
              <a:off x="4057913" y="4294292"/>
              <a:ext cx="298080" cy="99360"/>
            </p14:xfrm>
          </p:contentPart>
        </mc:Choice>
        <mc:Fallback xmlns="">
          <p:pic>
            <p:nvPicPr>
              <p:cNvPr id="107" name="Ink 106">
                <a:extLst>
                  <a:ext uri="{FF2B5EF4-FFF2-40B4-BE49-F238E27FC236}">
                    <a16:creationId xmlns:a16="http://schemas.microsoft.com/office/drawing/2014/main" id="{116475D6-A444-4F1C-8486-AF2915669C5C}"/>
                  </a:ext>
                </a:extLst>
              </p:cNvPr>
              <p:cNvPicPr/>
              <p:nvPr/>
            </p:nvPicPr>
            <p:blipFill>
              <a:blip r:embed="rId119"/>
              <a:stretch>
                <a:fillRect/>
              </a:stretch>
            </p:blipFill>
            <p:spPr>
              <a:xfrm>
                <a:off x="4039913" y="4276652"/>
                <a:ext cx="333720" cy="135000"/>
              </a:xfrm>
              <a:prstGeom prst="rect">
                <a:avLst/>
              </a:prstGeom>
            </p:spPr>
          </p:pic>
        </mc:Fallback>
      </mc:AlternateContent>
      <p:grpSp>
        <p:nvGrpSpPr>
          <p:cNvPr id="115" name="Group 114">
            <a:extLst>
              <a:ext uri="{FF2B5EF4-FFF2-40B4-BE49-F238E27FC236}">
                <a16:creationId xmlns:a16="http://schemas.microsoft.com/office/drawing/2014/main" id="{F5D2BBFF-3622-414C-ABC8-51F916FA7ECB}"/>
              </a:ext>
            </a:extLst>
          </p:cNvPr>
          <p:cNvGrpSpPr/>
          <p:nvPr/>
        </p:nvGrpSpPr>
        <p:grpSpPr>
          <a:xfrm>
            <a:off x="7702913" y="3165692"/>
            <a:ext cx="987120" cy="261000"/>
            <a:chOff x="7702913" y="3165692"/>
            <a:chExt cx="987120" cy="261000"/>
          </a:xfrm>
        </p:grpSpPr>
        <mc:AlternateContent xmlns:mc="http://schemas.openxmlformats.org/markup-compatibility/2006" xmlns:p14="http://schemas.microsoft.com/office/powerpoint/2010/main">
          <mc:Choice Requires="p14">
            <p:contentPart p14:bwMode="auto" r:id="rId120">
              <p14:nvContentPartPr>
                <p14:cNvPr id="108" name="Ink 107">
                  <a:extLst>
                    <a:ext uri="{FF2B5EF4-FFF2-40B4-BE49-F238E27FC236}">
                      <a16:creationId xmlns:a16="http://schemas.microsoft.com/office/drawing/2014/main" id="{E4FDC4FE-DB58-42EA-A2F7-E0B94D7D5745}"/>
                    </a:ext>
                  </a:extLst>
                </p14:cNvPr>
                <p14:cNvContentPartPr/>
                <p14:nvPr/>
              </p14:nvContentPartPr>
              <p14:xfrm>
                <a:off x="7702913" y="3213572"/>
                <a:ext cx="140760" cy="213120"/>
              </p14:xfrm>
            </p:contentPart>
          </mc:Choice>
          <mc:Fallback xmlns="">
            <p:pic>
              <p:nvPicPr>
                <p:cNvPr id="108" name="Ink 107">
                  <a:extLst>
                    <a:ext uri="{FF2B5EF4-FFF2-40B4-BE49-F238E27FC236}">
                      <a16:creationId xmlns:a16="http://schemas.microsoft.com/office/drawing/2014/main" id="{E4FDC4FE-DB58-42EA-A2F7-E0B94D7D5745}"/>
                    </a:ext>
                  </a:extLst>
                </p:cNvPr>
                <p:cNvPicPr/>
                <p:nvPr/>
              </p:nvPicPr>
              <p:blipFill>
                <a:blip r:embed="rId121"/>
                <a:stretch>
                  <a:fillRect/>
                </a:stretch>
              </p:blipFill>
              <p:spPr>
                <a:xfrm>
                  <a:off x="7684913" y="3195572"/>
                  <a:ext cx="1764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9" name="Ink 108">
                  <a:extLst>
                    <a:ext uri="{FF2B5EF4-FFF2-40B4-BE49-F238E27FC236}">
                      <a16:creationId xmlns:a16="http://schemas.microsoft.com/office/drawing/2014/main" id="{E1D26236-72FB-48FF-A5D4-A36113C1B3EA}"/>
                    </a:ext>
                  </a:extLst>
                </p14:cNvPr>
                <p14:cNvContentPartPr/>
                <p14:nvPr/>
              </p14:nvContentPartPr>
              <p14:xfrm>
                <a:off x="7943753" y="3285932"/>
                <a:ext cx="97560" cy="110520"/>
              </p14:xfrm>
            </p:contentPart>
          </mc:Choice>
          <mc:Fallback xmlns="">
            <p:pic>
              <p:nvPicPr>
                <p:cNvPr id="109" name="Ink 108">
                  <a:extLst>
                    <a:ext uri="{FF2B5EF4-FFF2-40B4-BE49-F238E27FC236}">
                      <a16:creationId xmlns:a16="http://schemas.microsoft.com/office/drawing/2014/main" id="{E1D26236-72FB-48FF-A5D4-A36113C1B3EA}"/>
                    </a:ext>
                  </a:extLst>
                </p:cNvPr>
                <p:cNvPicPr/>
                <p:nvPr/>
              </p:nvPicPr>
              <p:blipFill>
                <a:blip r:embed="rId123"/>
                <a:stretch>
                  <a:fillRect/>
                </a:stretch>
              </p:blipFill>
              <p:spPr>
                <a:xfrm>
                  <a:off x="7926113" y="3268292"/>
                  <a:ext cx="133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0" name="Ink 109">
                  <a:extLst>
                    <a:ext uri="{FF2B5EF4-FFF2-40B4-BE49-F238E27FC236}">
                      <a16:creationId xmlns:a16="http://schemas.microsoft.com/office/drawing/2014/main" id="{67ED0C3D-1243-41B2-9CEF-786761FACC3E}"/>
                    </a:ext>
                  </a:extLst>
                </p14:cNvPr>
                <p14:cNvContentPartPr/>
                <p14:nvPr/>
              </p14:nvContentPartPr>
              <p14:xfrm>
                <a:off x="8128433" y="3165692"/>
                <a:ext cx="24480" cy="237240"/>
              </p14:xfrm>
            </p:contentPart>
          </mc:Choice>
          <mc:Fallback xmlns="">
            <p:pic>
              <p:nvPicPr>
                <p:cNvPr id="110" name="Ink 109">
                  <a:extLst>
                    <a:ext uri="{FF2B5EF4-FFF2-40B4-BE49-F238E27FC236}">
                      <a16:creationId xmlns:a16="http://schemas.microsoft.com/office/drawing/2014/main" id="{67ED0C3D-1243-41B2-9CEF-786761FACC3E}"/>
                    </a:ext>
                  </a:extLst>
                </p:cNvPr>
                <p:cNvPicPr/>
                <p:nvPr/>
              </p:nvPicPr>
              <p:blipFill>
                <a:blip r:embed="rId125"/>
                <a:stretch>
                  <a:fillRect/>
                </a:stretch>
              </p:blipFill>
              <p:spPr>
                <a:xfrm>
                  <a:off x="8110793" y="3148052"/>
                  <a:ext cx="601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1" name="Ink 110">
                  <a:extLst>
                    <a:ext uri="{FF2B5EF4-FFF2-40B4-BE49-F238E27FC236}">
                      <a16:creationId xmlns:a16="http://schemas.microsoft.com/office/drawing/2014/main" id="{7AB7ABBA-7ABC-43B3-8C7B-730BB56184B7}"/>
                    </a:ext>
                  </a:extLst>
                </p14:cNvPr>
                <p14:cNvContentPartPr/>
                <p14:nvPr/>
              </p14:nvContentPartPr>
              <p14:xfrm>
                <a:off x="8184233" y="3271532"/>
                <a:ext cx="138600" cy="139680"/>
              </p14:xfrm>
            </p:contentPart>
          </mc:Choice>
          <mc:Fallback xmlns="">
            <p:pic>
              <p:nvPicPr>
                <p:cNvPr id="111" name="Ink 110">
                  <a:extLst>
                    <a:ext uri="{FF2B5EF4-FFF2-40B4-BE49-F238E27FC236}">
                      <a16:creationId xmlns:a16="http://schemas.microsoft.com/office/drawing/2014/main" id="{7AB7ABBA-7ABC-43B3-8C7B-730BB56184B7}"/>
                    </a:ext>
                  </a:extLst>
                </p:cNvPr>
                <p:cNvPicPr/>
                <p:nvPr/>
              </p:nvPicPr>
              <p:blipFill>
                <a:blip r:embed="rId127"/>
                <a:stretch>
                  <a:fillRect/>
                </a:stretch>
              </p:blipFill>
              <p:spPr>
                <a:xfrm>
                  <a:off x="8166593" y="3253892"/>
                  <a:ext cx="174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2" name="Ink 111">
                  <a:extLst>
                    <a:ext uri="{FF2B5EF4-FFF2-40B4-BE49-F238E27FC236}">
                      <a16:creationId xmlns:a16="http://schemas.microsoft.com/office/drawing/2014/main" id="{BC1B8624-330E-497C-A8B8-7DF685E19225}"/>
                    </a:ext>
                  </a:extLst>
                </p14:cNvPr>
                <p14:cNvContentPartPr/>
                <p14:nvPr/>
              </p14:nvContentPartPr>
              <p14:xfrm>
                <a:off x="8360633" y="3276212"/>
                <a:ext cx="94320" cy="97200"/>
              </p14:xfrm>
            </p:contentPart>
          </mc:Choice>
          <mc:Fallback xmlns="">
            <p:pic>
              <p:nvPicPr>
                <p:cNvPr id="112" name="Ink 111">
                  <a:extLst>
                    <a:ext uri="{FF2B5EF4-FFF2-40B4-BE49-F238E27FC236}">
                      <a16:creationId xmlns:a16="http://schemas.microsoft.com/office/drawing/2014/main" id="{BC1B8624-330E-497C-A8B8-7DF685E19225}"/>
                    </a:ext>
                  </a:extLst>
                </p:cNvPr>
                <p:cNvPicPr/>
                <p:nvPr/>
              </p:nvPicPr>
              <p:blipFill>
                <a:blip r:embed="rId129"/>
                <a:stretch>
                  <a:fillRect/>
                </a:stretch>
              </p:blipFill>
              <p:spPr>
                <a:xfrm>
                  <a:off x="8342633" y="3258212"/>
                  <a:ext cx="129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3" name="Ink 112">
                  <a:extLst>
                    <a:ext uri="{FF2B5EF4-FFF2-40B4-BE49-F238E27FC236}">
                      <a16:creationId xmlns:a16="http://schemas.microsoft.com/office/drawing/2014/main" id="{0417A96A-F9CE-4B7E-8ED2-776D64C25C61}"/>
                    </a:ext>
                  </a:extLst>
                </p14:cNvPr>
                <p14:cNvContentPartPr/>
                <p14:nvPr/>
              </p14:nvContentPartPr>
              <p14:xfrm>
                <a:off x="8573393" y="3291332"/>
                <a:ext cx="93600" cy="17640"/>
              </p14:xfrm>
            </p:contentPart>
          </mc:Choice>
          <mc:Fallback xmlns="">
            <p:pic>
              <p:nvPicPr>
                <p:cNvPr id="113" name="Ink 112">
                  <a:extLst>
                    <a:ext uri="{FF2B5EF4-FFF2-40B4-BE49-F238E27FC236}">
                      <a16:creationId xmlns:a16="http://schemas.microsoft.com/office/drawing/2014/main" id="{0417A96A-F9CE-4B7E-8ED2-776D64C25C61}"/>
                    </a:ext>
                  </a:extLst>
                </p:cNvPr>
                <p:cNvPicPr/>
                <p:nvPr/>
              </p:nvPicPr>
              <p:blipFill>
                <a:blip r:embed="rId131"/>
                <a:stretch>
                  <a:fillRect/>
                </a:stretch>
              </p:blipFill>
              <p:spPr>
                <a:xfrm>
                  <a:off x="8555393" y="3273692"/>
                  <a:ext cx="1292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4" name="Ink 113">
                  <a:extLst>
                    <a:ext uri="{FF2B5EF4-FFF2-40B4-BE49-F238E27FC236}">
                      <a16:creationId xmlns:a16="http://schemas.microsoft.com/office/drawing/2014/main" id="{8D4BE9ED-DB3D-47F6-8390-1D9577E9F321}"/>
                    </a:ext>
                  </a:extLst>
                </p14:cNvPr>
                <p14:cNvContentPartPr/>
                <p14:nvPr/>
              </p14:nvContentPartPr>
              <p14:xfrm>
                <a:off x="8643953" y="3267932"/>
                <a:ext cx="46080" cy="95400"/>
              </p14:xfrm>
            </p:contentPart>
          </mc:Choice>
          <mc:Fallback xmlns="">
            <p:pic>
              <p:nvPicPr>
                <p:cNvPr id="114" name="Ink 113">
                  <a:extLst>
                    <a:ext uri="{FF2B5EF4-FFF2-40B4-BE49-F238E27FC236}">
                      <a16:creationId xmlns:a16="http://schemas.microsoft.com/office/drawing/2014/main" id="{8D4BE9ED-DB3D-47F6-8390-1D9577E9F321}"/>
                    </a:ext>
                  </a:extLst>
                </p:cNvPr>
                <p:cNvPicPr/>
                <p:nvPr/>
              </p:nvPicPr>
              <p:blipFill>
                <a:blip r:embed="rId133"/>
                <a:stretch>
                  <a:fillRect/>
                </a:stretch>
              </p:blipFill>
              <p:spPr>
                <a:xfrm>
                  <a:off x="8626313" y="3250292"/>
                  <a:ext cx="81720" cy="131040"/>
                </a:xfrm>
                <a:prstGeom prst="rect">
                  <a:avLst/>
                </a:prstGeom>
              </p:spPr>
            </p:pic>
          </mc:Fallback>
        </mc:AlternateContent>
      </p:grpSp>
      <p:grpSp>
        <p:nvGrpSpPr>
          <p:cNvPr id="125" name="Group 124">
            <a:extLst>
              <a:ext uri="{FF2B5EF4-FFF2-40B4-BE49-F238E27FC236}">
                <a16:creationId xmlns:a16="http://schemas.microsoft.com/office/drawing/2014/main" id="{61ED68D3-35E3-46E1-B899-49DD3C211B6A}"/>
              </a:ext>
            </a:extLst>
          </p:cNvPr>
          <p:cNvGrpSpPr/>
          <p:nvPr/>
        </p:nvGrpSpPr>
        <p:grpSpPr>
          <a:xfrm>
            <a:off x="8921873" y="3154172"/>
            <a:ext cx="1154520" cy="241200"/>
            <a:chOff x="8921873" y="3154172"/>
            <a:chExt cx="1154520" cy="241200"/>
          </a:xfrm>
        </p:grpSpPr>
        <mc:AlternateContent xmlns:mc="http://schemas.openxmlformats.org/markup-compatibility/2006" xmlns:p14="http://schemas.microsoft.com/office/powerpoint/2010/main">
          <mc:Choice Requires="p14">
            <p:contentPart p14:bwMode="auto" r:id="rId134">
              <p14:nvContentPartPr>
                <p14:cNvPr id="116" name="Ink 115">
                  <a:extLst>
                    <a:ext uri="{FF2B5EF4-FFF2-40B4-BE49-F238E27FC236}">
                      <a16:creationId xmlns:a16="http://schemas.microsoft.com/office/drawing/2014/main" id="{B2A85E2F-75B4-4B81-91A7-7A87C88F6A31}"/>
                    </a:ext>
                  </a:extLst>
                </p14:cNvPr>
                <p14:cNvContentPartPr/>
                <p14:nvPr/>
              </p14:nvContentPartPr>
              <p14:xfrm>
                <a:off x="8921873" y="3197012"/>
                <a:ext cx="123120" cy="168120"/>
              </p14:xfrm>
            </p:contentPart>
          </mc:Choice>
          <mc:Fallback xmlns="">
            <p:pic>
              <p:nvPicPr>
                <p:cNvPr id="116" name="Ink 115">
                  <a:extLst>
                    <a:ext uri="{FF2B5EF4-FFF2-40B4-BE49-F238E27FC236}">
                      <a16:creationId xmlns:a16="http://schemas.microsoft.com/office/drawing/2014/main" id="{B2A85E2F-75B4-4B81-91A7-7A87C88F6A31}"/>
                    </a:ext>
                  </a:extLst>
                </p:cNvPr>
                <p:cNvPicPr/>
                <p:nvPr/>
              </p:nvPicPr>
              <p:blipFill>
                <a:blip r:embed="rId135"/>
                <a:stretch>
                  <a:fillRect/>
                </a:stretch>
              </p:blipFill>
              <p:spPr>
                <a:xfrm>
                  <a:off x="8903873" y="3179372"/>
                  <a:ext cx="158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7" name="Ink 116">
                  <a:extLst>
                    <a:ext uri="{FF2B5EF4-FFF2-40B4-BE49-F238E27FC236}">
                      <a16:creationId xmlns:a16="http://schemas.microsoft.com/office/drawing/2014/main" id="{4A24B009-272C-40EA-AC80-4AD403479C30}"/>
                    </a:ext>
                  </a:extLst>
                </p14:cNvPr>
                <p14:cNvContentPartPr/>
                <p14:nvPr/>
              </p14:nvContentPartPr>
              <p14:xfrm>
                <a:off x="9095753" y="3254612"/>
                <a:ext cx="115920" cy="108000"/>
              </p14:xfrm>
            </p:contentPart>
          </mc:Choice>
          <mc:Fallback xmlns="">
            <p:pic>
              <p:nvPicPr>
                <p:cNvPr id="117" name="Ink 116">
                  <a:extLst>
                    <a:ext uri="{FF2B5EF4-FFF2-40B4-BE49-F238E27FC236}">
                      <a16:creationId xmlns:a16="http://schemas.microsoft.com/office/drawing/2014/main" id="{4A24B009-272C-40EA-AC80-4AD403479C30}"/>
                    </a:ext>
                  </a:extLst>
                </p:cNvPr>
                <p:cNvPicPr/>
                <p:nvPr/>
              </p:nvPicPr>
              <p:blipFill>
                <a:blip r:embed="rId137"/>
                <a:stretch>
                  <a:fillRect/>
                </a:stretch>
              </p:blipFill>
              <p:spPr>
                <a:xfrm>
                  <a:off x="9077753" y="3236612"/>
                  <a:ext cx="1515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8" name="Ink 117">
                  <a:extLst>
                    <a:ext uri="{FF2B5EF4-FFF2-40B4-BE49-F238E27FC236}">
                      <a16:creationId xmlns:a16="http://schemas.microsoft.com/office/drawing/2014/main" id="{E4D6EDEA-B6D8-4A8C-AB31-39602259F7B1}"/>
                    </a:ext>
                  </a:extLst>
                </p14:cNvPr>
                <p14:cNvContentPartPr/>
                <p14:nvPr/>
              </p14:nvContentPartPr>
              <p14:xfrm>
                <a:off x="9272513" y="3250652"/>
                <a:ext cx="58320" cy="105480"/>
              </p14:xfrm>
            </p:contentPart>
          </mc:Choice>
          <mc:Fallback xmlns="">
            <p:pic>
              <p:nvPicPr>
                <p:cNvPr id="118" name="Ink 117">
                  <a:extLst>
                    <a:ext uri="{FF2B5EF4-FFF2-40B4-BE49-F238E27FC236}">
                      <a16:creationId xmlns:a16="http://schemas.microsoft.com/office/drawing/2014/main" id="{E4D6EDEA-B6D8-4A8C-AB31-39602259F7B1}"/>
                    </a:ext>
                  </a:extLst>
                </p:cNvPr>
                <p:cNvPicPr/>
                <p:nvPr/>
              </p:nvPicPr>
              <p:blipFill>
                <a:blip r:embed="rId139"/>
                <a:stretch>
                  <a:fillRect/>
                </a:stretch>
              </p:blipFill>
              <p:spPr>
                <a:xfrm>
                  <a:off x="9254873" y="3232652"/>
                  <a:ext cx="93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9" name="Ink 118">
                  <a:extLst>
                    <a:ext uri="{FF2B5EF4-FFF2-40B4-BE49-F238E27FC236}">
                      <a16:creationId xmlns:a16="http://schemas.microsoft.com/office/drawing/2014/main" id="{5C257A12-475D-4930-B10F-47ACD5A73A7E}"/>
                    </a:ext>
                  </a:extLst>
                </p14:cNvPr>
                <p14:cNvContentPartPr/>
                <p14:nvPr/>
              </p14:nvContentPartPr>
              <p14:xfrm>
                <a:off x="9297353" y="3175052"/>
                <a:ext cx="11880" cy="21240"/>
              </p14:xfrm>
            </p:contentPart>
          </mc:Choice>
          <mc:Fallback xmlns="">
            <p:pic>
              <p:nvPicPr>
                <p:cNvPr id="119" name="Ink 118">
                  <a:extLst>
                    <a:ext uri="{FF2B5EF4-FFF2-40B4-BE49-F238E27FC236}">
                      <a16:creationId xmlns:a16="http://schemas.microsoft.com/office/drawing/2014/main" id="{5C257A12-475D-4930-B10F-47ACD5A73A7E}"/>
                    </a:ext>
                  </a:extLst>
                </p:cNvPr>
                <p:cNvPicPr/>
                <p:nvPr/>
              </p:nvPicPr>
              <p:blipFill>
                <a:blip r:embed="rId141"/>
                <a:stretch>
                  <a:fillRect/>
                </a:stretch>
              </p:blipFill>
              <p:spPr>
                <a:xfrm>
                  <a:off x="9279713" y="3157052"/>
                  <a:ext cx="475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0" name="Ink 119">
                  <a:extLst>
                    <a:ext uri="{FF2B5EF4-FFF2-40B4-BE49-F238E27FC236}">
                      <a16:creationId xmlns:a16="http://schemas.microsoft.com/office/drawing/2014/main" id="{EA12187C-A6FE-49CC-8FB8-13E115A55C6B}"/>
                    </a:ext>
                  </a:extLst>
                </p14:cNvPr>
                <p14:cNvContentPartPr/>
                <p14:nvPr/>
              </p14:nvContentPartPr>
              <p14:xfrm>
                <a:off x="9364313" y="3218612"/>
                <a:ext cx="132480" cy="133200"/>
              </p14:xfrm>
            </p:contentPart>
          </mc:Choice>
          <mc:Fallback xmlns="">
            <p:pic>
              <p:nvPicPr>
                <p:cNvPr id="120" name="Ink 119">
                  <a:extLst>
                    <a:ext uri="{FF2B5EF4-FFF2-40B4-BE49-F238E27FC236}">
                      <a16:creationId xmlns:a16="http://schemas.microsoft.com/office/drawing/2014/main" id="{EA12187C-A6FE-49CC-8FB8-13E115A55C6B}"/>
                    </a:ext>
                  </a:extLst>
                </p:cNvPr>
                <p:cNvPicPr/>
                <p:nvPr/>
              </p:nvPicPr>
              <p:blipFill>
                <a:blip r:embed="rId143"/>
                <a:stretch>
                  <a:fillRect/>
                </a:stretch>
              </p:blipFill>
              <p:spPr>
                <a:xfrm>
                  <a:off x="9346313" y="3200972"/>
                  <a:ext cx="168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1" name="Ink 120">
                  <a:extLst>
                    <a:ext uri="{FF2B5EF4-FFF2-40B4-BE49-F238E27FC236}">
                      <a16:creationId xmlns:a16="http://schemas.microsoft.com/office/drawing/2014/main" id="{0164B3EE-71D4-48D7-8CED-4524EEACB0DF}"/>
                    </a:ext>
                  </a:extLst>
                </p14:cNvPr>
                <p14:cNvContentPartPr/>
                <p14:nvPr/>
              </p14:nvContentPartPr>
              <p14:xfrm>
                <a:off x="9606233" y="3154172"/>
                <a:ext cx="130680" cy="227520"/>
              </p14:xfrm>
            </p:contentPart>
          </mc:Choice>
          <mc:Fallback xmlns="">
            <p:pic>
              <p:nvPicPr>
                <p:cNvPr id="121" name="Ink 120">
                  <a:extLst>
                    <a:ext uri="{FF2B5EF4-FFF2-40B4-BE49-F238E27FC236}">
                      <a16:creationId xmlns:a16="http://schemas.microsoft.com/office/drawing/2014/main" id="{0164B3EE-71D4-48D7-8CED-4524EEACB0DF}"/>
                    </a:ext>
                  </a:extLst>
                </p:cNvPr>
                <p:cNvPicPr/>
                <p:nvPr/>
              </p:nvPicPr>
              <p:blipFill>
                <a:blip r:embed="rId145"/>
                <a:stretch>
                  <a:fillRect/>
                </a:stretch>
              </p:blipFill>
              <p:spPr>
                <a:xfrm>
                  <a:off x="9588233" y="3136172"/>
                  <a:ext cx="1663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2" name="Ink 121">
                  <a:extLst>
                    <a:ext uri="{FF2B5EF4-FFF2-40B4-BE49-F238E27FC236}">
                      <a16:creationId xmlns:a16="http://schemas.microsoft.com/office/drawing/2014/main" id="{55004EA4-2D3E-438F-9B56-D618A9581C4A}"/>
                    </a:ext>
                  </a:extLst>
                </p14:cNvPr>
                <p14:cNvContentPartPr/>
                <p14:nvPr/>
              </p14:nvContentPartPr>
              <p14:xfrm>
                <a:off x="9762833" y="3268292"/>
                <a:ext cx="99720" cy="103680"/>
              </p14:xfrm>
            </p:contentPart>
          </mc:Choice>
          <mc:Fallback xmlns="">
            <p:pic>
              <p:nvPicPr>
                <p:cNvPr id="122" name="Ink 121">
                  <a:extLst>
                    <a:ext uri="{FF2B5EF4-FFF2-40B4-BE49-F238E27FC236}">
                      <a16:creationId xmlns:a16="http://schemas.microsoft.com/office/drawing/2014/main" id="{55004EA4-2D3E-438F-9B56-D618A9581C4A}"/>
                    </a:ext>
                  </a:extLst>
                </p:cNvPr>
                <p:cNvPicPr/>
                <p:nvPr/>
              </p:nvPicPr>
              <p:blipFill>
                <a:blip r:embed="rId147"/>
                <a:stretch>
                  <a:fillRect/>
                </a:stretch>
              </p:blipFill>
              <p:spPr>
                <a:xfrm>
                  <a:off x="9745193" y="3250292"/>
                  <a:ext cx="135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 name="Ink 122">
                  <a:extLst>
                    <a:ext uri="{FF2B5EF4-FFF2-40B4-BE49-F238E27FC236}">
                      <a16:creationId xmlns:a16="http://schemas.microsoft.com/office/drawing/2014/main" id="{AC1313E3-6DC6-40D1-B9F7-88A42AD03A05}"/>
                    </a:ext>
                  </a:extLst>
                </p14:cNvPr>
                <p14:cNvContentPartPr/>
                <p14:nvPr/>
              </p14:nvContentPartPr>
              <p14:xfrm>
                <a:off x="9896753" y="3239132"/>
                <a:ext cx="76320" cy="138600"/>
              </p14:xfrm>
            </p:contentPart>
          </mc:Choice>
          <mc:Fallback xmlns="">
            <p:pic>
              <p:nvPicPr>
                <p:cNvPr id="123" name="Ink 122">
                  <a:extLst>
                    <a:ext uri="{FF2B5EF4-FFF2-40B4-BE49-F238E27FC236}">
                      <a16:creationId xmlns:a16="http://schemas.microsoft.com/office/drawing/2014/main" id="{AC1313E3-6DC6-40D1-B9F7-88A42AD03A05}"/>
                    </a:ext>
                  </a:extLst>
                </p:cNvPr>
                <p:cNvPicPr/>
                <p:nvPr/>
              </p:nvPicPr>
              <p:blipFill>
                <a:blip r:embed="rId149"/>
                <a:stretch>
                  <a:fillRect/>
                </a:stretch>
              </p:blipFill>
              <p:spPr>
                <a:xfrm>
                  <a:off x="9879113" y="3221132"/>
                  <a:ext cx="1119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 name="Ink 123">
                  <a:extLst>
                    <a:ext uri="{FF2B5EF4-FFF2-40B4-BE49-F238E27FC236}">
                      <a16:creationId xmlns:a16="http://schemas.microsoft.com/office/drawing/2014/main" id="{BEAA4A36-29F7-4158-95E5-1B0971032BA5}"/>
                    </a:ext>
                  </a:extLst>
                </p14:cNvPr>
                <p14:cNvContentPartPr/>
                <p14:nvPr/>
              </p14:nvContentPartPr>
              <p14:xfrm>
                <a:off x="9978473" y="3248492"/>
                <a:ext cx="97920" cy="146880"/>
              </p14:xfrm>
            </p:contentPart>
          </mc:Choice>
          <mc:Fallback xmlns="">
            <p:pic>
              <p:nvPicPr>
                <p:cNvPr id="124" name="Ink 123">
                  <a:extLst>
                    <a:ext uri="{FF2B5EF4-FFF2-40B4-BE49-F238E27FC236}">
                      <a16:creationId xmlns:a16="http://schemas.microsoft.com/office/drawing/2014/main" id="{BEAA4A36-29F7-4158-95E5-1B0971032BA5}"/>
                    </a:ext>
                  </a:extLst>
                </p:cNvPr>
                <p:cNvPicPr/>
                <p:nvPr/>
              </p:nvPicPr>
              <p:blipFill>
                <a:blip r:embed="rId151"/>
                <a:stretch>
                  <a:fillRect/>
                </a:stretch>
              </p:blipFill>
              <p:spPr>
                <a:xfrm>
                  <a:off x="9960833" y="3230852"/>
                  <a:ext cx="133560" cy="182520"/>
                </a:xfrm>
                <a:prstGeom prst="rect">
                  <a:avLst/>
                </a:prstGeom>
              </p:spPr>
            </p:pic>
          </mc:Fallback>
        </mc:AlternateContent>
      </p:grpSp>
      <p:grpSp>
        <p:nvGrpSpPr>
          <p:cNvPr id="146" name="Group 145">
            <a:extLst>
              <a:ext uri="{FF2B5EF4-FFF2-40B4-BE49-F238E27FC236}">
                <a16:creationId xmlns:a16="http://schemas.microsoft.com/office/drawing/2014/main" id="{A5705E0D-A815-4B6C-B0F5-D516E8ACA4B0}"/>
              </a:ext>
            </a:extLst>
          </p:cNvPr>
          <p:cNvGrpSpPr/>
          <p:nvPr/>
        </p:nvGrpSpPr>
        <p:grpSpPr>
          <a:xfrm>
            <a:off x="9470513" y="3626492"/>
            <a:ext cx="673560" cy="189000"/>
            <a:chOff x="9470513" y="3626492"/>
            <a:chExt cx="673560" cy="189000"/>
          </a:xfrm>
        </p:grpSpPr>
        <mc:AlternateContent xmlns:mc="http://schemas.openxmlformats.org/markup-compatibility/2006" xmlns:p14="http://schemas.microsoft.com/office/powerpoint/2010/main">
          <mc:Choice Requires="p14">
            <p:contentPart p14:bwMode="auto" r:id="rId152">
              <p14:nvContentPartPr>
                <p14:cNvPr id="141" name="Ink 140">
                  <a:extLst>
                    <a:ext uri="{FF2B5EF4-FFF2-40B4-BE49-F238E27FC236}">
                      <a16:creationId xmlns:a16="http://schemas.microsoft.com/office/drawing/2014/main" id="{4AA6EBED-6F11-402F-8A58-DB9EEFC88AC5}"/>
                    </a:ext>
                  </a:extLst>
                </p14:cNvPr>
                <p14:cNvContentPartPr/>
                <p14:nvPr/>
              </p14:nvContentPartPr>
              <p14:xfrm>
                <a:off x="9470513" y="3715412"/>
                <a:ext cx="114480" cy="100080"/>
              </p14:xfrm>
            </p:contentPart>
          </mc:Choice>
          <mc:Fallback xmlns="">
            <p:pic>
              <p:nvPicPr>
                <p:cNvPr id="141" name="Ink 140">
                  <a:extLst>
                    <a:ext uri="{FF2B5EF4-FFF2-40B4-BE49-F238E27FC236}">
                      <a16:creationId xmlns:a16="http://schemas.microsoft.com/office/drawing/2014/main" id="{4AA6EBED-6F11-402F-8A58-DB9EEFC88AC5}"/>
                    </a:ext>
                  </a:extLst>
                </p:cNvPr>
                <p:cNvPicPr/>
                <p:nvPr/>
              </p:nvPicPr>
              <p:blipFill>
                <a:blip r:embed="rId153"/>
                <a:stretch>
                  <a:fillRect/>
                </a:stretch>
              </p:blipFill>
              <p:spPr>
                <a:xfrm>
                  <a:off x="9452873" y="3697412"/>
                  <a:ext cx="150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2" name="Ink 141">
                  <a:extLst>
                    <a:ext uri="{FF2B5EF4-FFF2-40B4-BE49-F238E27FC236}">
                      <a16:creationId xmlns:a16="http://schemas.microsoft.com/office/drawing/2014/main" id="{5AB7956D-D076-48C1-99F0-307733892F99}"/>
                    </a:ext>
                  </a:extLst>
                </p14:cNvPr>
                <p14:cNvContentPartPr/>
                <p14:nvPr/>
              </p14:nvContentPartPr>
              <p14:xfrm>
                <a:off x="9632873" y="3709652"/>
                <a:ext cx="105840" cy="96480"/>
              </p14:xfrm>
            </p:contentPart>
          </mc:Choice>
          <mc:Fallback xmlns="">
            <p:pic>
              <p:nvPicPr>
                <p:cNvPr id="142" name="Ink 141">
                  <a:extLst>
                    <a:ext uri="{FF2B5EF4-FFF2-40B4-BE49-F238E27FC236}">
                      <a16:creationId xmlns:a16="http://schemas.microsoft.com/office/drawing/2014/main" id="{5AB7956D-D076-48C1-99F0-307733892F99}"/>
                    </a:ext>
                  </a:extLst>
                </p:cNvPr>
                <p:cNvPicPr/>
                <p:nvPr/>
              </p:nvPicPr>
              <p:blipFill>
                <a:blip r:embed="rId155"/>
                <a:stretch>
                  <a:fillRect/>
                </a:stretch>
              </p:blipFill>
              <p:spPr>
                <a:xfrm>
                  <a:off x="9615233" y="3691652"/>
                  <a:ext cx="141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3" name="Ink 142">
                  <a:extLst>
                    <a:ext uri="{FF2B5EF4-FFF2-40B4-BE49-F238E27FC236}">
                      <a16:creationId xmlns:a16="http://schemas.microsoft.com/office/drawing/2014/main" id="{F2410441-2B5C-4448-9C96-874E52E95DB0}"/>
                    </a:ext>
                  </a:extLst>
                </p14:cNvPr>
                <p14:cNvContentPartPr/>
                <p14:nvPr/>
              </p14:nvContentPartPr>
              <p14:xfrm>
                <a:off x="9793433" y="3626492"/>
                <a:ext cx="37800" cy="174960"/>
              </p14:xfrm>
            </p:contentPart>
          </mc:Choice>
          <mc:Fallback xmlns="">
            <p:pic>
              <p:nvPicPr>
                <p:cNvPr id="143" name="Ink 142">
                  <a:extLst>
                    <a:ext uri="{FF2B5EF4-FFF2-40B4-BE49-F238E27FC236}">
                      <a16:creationId xmlns:a16="http://schemas.microsoft.com/office/drawing/2014/main" id="{F2410441-2B5C-4448-9C96-874E52E95DB0}"/>
                    </a:ext>
                  </a:extLst>
                </p:cNvPr>
                <p:cNvPicPr/>
                <p:nvPr/>
              </p:nvPicPr>
              <p:blipFill>
                <a:blip r:embed="rId157"/>
                <a:stretch>
                  <a:fillRect/>
                </a:stretch>
              </p:blipFill>
              <p:spPr>
                <a:xfrm>
                  <a:off x="9775433" y="3608852"/>
                  <a:ext cx="734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4" name="Ink 143">
                  <a:extLst>
                    <a:ext uri="{FF2B5EF4-FFF2-40B4-BE49-F238E27FC236}">
                      <a16:creationId xmlns:a16="http://schemas.microsoft.com/office/drawing/2014/main" id="{7C6DEE2A-59D9-4646-87D4-127CF8CDF4DA}"/>
                    </a:ext>
                  </a:extLst>
                </p14:cNvPr>
                <p14:cNvContentPartPr/>
                <p14:nvPr/>
              </p14:nvContentPartPr>
              <p14:xfrm>
                <a:off x="9876233" y="3661772"/>
                <a:ext cx="137160" cy="141120"/>
              </p14:xfrm>
            </p:contentPart>
          </mc:Choice>
          <mc:Fallback xmlns="">
            <p:pic>
              <p:nvPicPr>
                <p:cNvPr id="144" name="Ink 143">
                  <a:extLst>
                    <a:ext uri="{FF2B5EF4-FFF2-40B4-BE49-F238E27FC236}">
                      <a16:creationId xmlns:a16="http://schemas.microsoft.com/office/drawing/2014/main" id="{7C6DEE2A-59D9-4646-87D4-127CF8CDF4DA}"/>
                    </a:ext>
                  </a:extLst>
                </p:cNvPr>
                <p:cNvPicPr/>
                <p:nvPr/>
              </p:nvPicPr>
              <p:blipFill>
                <a:blip r:embed="rId159"/>
                <a:stretch>
                  <a:fillRect/>
                </a:stretch>
              </p:blipFill>
              <p:spPr>
                <a:xfrm>
                  <a:off x="9858593" y="3644132"/>
                  <a:ext cx="1728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5" name="Ink 144">
                  <a:extLst>
                    <a:ext uri="{FF2B5EF4-FFF2-40B4-BE49-F238E27FC236}">
                      <a16:creationId xmlns:a16="http://schemas.microsoft.com/office/drawing/2014/main" id="{9B037BBA-EC14-4C05-8FE7-053553FCE81C}"/>
                    </a:ext>
                  </a:extLst>
                </p14:cNvPr>
                <p14:cNvContentPartPr/>
                <p14:nvPr/>
              </p14:nvContentPartPr>
              <p14:xfrm>
                <a:off x="10135793" y="3743852"/>
                <a:ext cx="8280" cy="6480"/>
              </p14:xfrm>
            </p:contentPart>
          </mc:Choice>
          <mc:Fallback xmlns="">
            <p:pic>
              <p:nvPicPr>
                <p:cNvPr id="145" name="Ink 144">
                  <a:extLst>
                    <a:ext uri="{FF2B5EF4-FFF2-40B4-BE49-F238E27FC236}">
                      <a16:creationId xmlns:a16="http://schemas.microsoft.com/office/drawing/2014/main" id="{9B037BBA-EC14-4C05-8FE7-053553FCE81C}"/>
                    </a:ext>
                  </a:extLst>
                </p:cNvPr>
                <p:cNvPicPr/>
                <p:nvPr/>
              </p:nvPicPr>
              <p:blipFill>
                <a:blip r:embed="rId161"/>
                <a:stretch>
                  <a:fillRect/>
                </a:stretch>
              </p:blipFill>
              <p:spPr>
                <a:xfrm>
                  <a:off x="10117793" y="3725852"/>
                  <a:ext cx="43920" cy="42120"/>
                </a:xfrm>
                <a:prstGeom prst="rect">
                  <a:avLst/>
                </a:prstGeom>
              </p:spPr>
            </p:pic>
          </mc:Fallback>
        </mc:AlternateContent>
      </p:grpSp>
      <p:grpSp>
        <p:nvGrpSpPr>
          <p:cNvPr id="158" name="Group 157">
            <a:extLst>
              <a:ext uri="{FF2B5EF4-FFF2-40B4-BE49-F238E27FC236}">
                <a16:creationId xmlns:a16="http://schemas.microsoft.com/office/drawing/2014/main" id="{F033FA78-725A-434C-BB96-4D1E7E9509FC}"/>
              </a:ext>
            </a:extLst>
          </p:cNvPr>
          <p:cNvGrpSpPr/>
          <p:nvPr/>
        </p:nvGrpSpPr>
        <p:grpSpPr>
          <a:xfrm>
            <a:off x="7136633" y="3598052"/>
            <a:ext cx="2134440" cy="824040"/>
            <a:chOff x="7136633" y="3598052"/>
            <a:chExt cx="2134440" cy="824040"/>
          </a:xfrm>
        </p:grpSpPr>
        <mc:AlternateContent xmlns:mc="http://schemas.openxmlformats.org/markup-compatibility/2006" xmlns:p14="http://schemas.microsoft.com/office/powerpoint/2010/main">
          <mc:Choice Requires="p14">
            <p:contentPart p14:bwMode="auto" r:id="rId162">
              <p14:nvContentPartPr>
                <p14:cNvPr id="126" name="Ink 125">
                  <a:extLst>
                    <a:ext uri="{FF2B5EF4-FFF2-40B4-BE49-F238E27FC236}">
                      <a16:creationId xmlns:a16="http://schemas.microsoft.com/office/drawing/2014/main" id="{08AEC1DF-EE88-4B28-AEC3-0823C08B6012}"/>
                    </a:ext>
                  </a:extLst>
                </p14:cNvPr>
                <p14:cNvContentPartPr/>
                <p14:nvPr/>
              </p14:nvContentPartPr>
              <p14:xfrm>
                <a:off x="7136633" y="3598052"/>
                <a:ext cx="218520" cy="54360"/>
              </p14:xfrm>
            </p:contentPart>
          </mc:Choice>
          <mc:Fallback xmlns="">
            <p:pic>
              <p:nvPicPr>
                <p:cNvPr id="126" name="Ink 125">
                  <a:extLst>
                    <a:ext uri="{FF2B5EF4-FFF2-40B4-BE49-F238E27FC236}">
                      <a16:creationId xmlns:a16="http://schemas.microsoft.com/office/drawing/2014/main" id="{08AEC1DF-EE88-4B28-AEC3-0823C08B6012}"/>
                    </a:ext>
                  </a:extLst>
                </p:cNvPr>
                <p:cNvPicPr/>
                <p:nvPr/>
              </p:nvPicPr>
              <p:blipFill>
                <a:blip r:embed="rId163"/>
                <a:stretch>
                  <a:fillRect/>
                </a:stretch>
              </p:blipFill>
              <p:spPr>
                <a:xfrm>
                  <a:off x="7118993" y="3580052"/>
                  <a:ext cx="2541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7" name="Ink 126">
                  <a:extLst>
                    <a:ext uri="{FF2B5EF4-FFF2-40B4-BE49-F238E27FC236}">
                      <a16:creationId xmlns:a16="http://schemas.microsoft.com/office/drawing/2014/main" id="{7C73143B-1768-428E-878C-F2C2232AA291}"/>
                    </a:ext>
                  </a:extLst>
                </p14:cNvPr>
                <p14:cNvContentPartPr/>
                <p14:nvPr/>
              </p14:nvContentPartPr>
              <p14:xfrm>
                <a:off x="7248953" y="3644492"/>
                <a:ext cx="55800" cy="239040"/>
              </p14:xfrm>
            </p:contentPart>
          </mc:Choice>
          <mc:Fallback xmlns="">
            <p:pic>
              <p:nvPicPr>
                <p:cNvPr id="127" name="Ink 126">
                  <a:extLst>
                    <a:ext uri="{FF2B5EF4-FFF2-40B4-BE49-F238E27FC236}">
                      <a16:creationId xmlns:a16="http://schemas.microsoft.com/office/drawing/2014/main" id="{7C73143B-1768-428E-878C-F2C2232AA291}"/>
                    </a:ext>
                  </a:extLst>
                </p:cNvPr>
                <p:cNvPicPr/>
                <p:nvPr/>
              </p:nvPicPr>
              <p:blipFill>
                <a:blip r:embed="rId165"/>
                <a:stretch>
                  <a:fillRect/>
                </a:stretch>
              </p:blipFill>
              <p:spPr>
                <a:xfrm>
                  <a:off x="7231313" y="3626852"/>
                  <a:ext cx="914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8" name="Ink 127">
                  <a:extLst>
                    <a:ext uri="{FF2B5EF4-FFF2-40B4-BE49-F238E27FC236}">
                      <a16:creationId xmlns:a16="http://schemas.microsoft.com/office/drawing/2014/main" id="{D1463B7E-5399-45DF-A94C-D35607DDDDD8}"/>
                    </a:ext>
                  </a:extLst>
                </p14:cNvPr>
                <p14:cNvContentPartPr/>
                <p14:nvPr/>
              </p14:nvContentPartPr>
              <p14:xfrm>
                <a:off x="7333553" y="3729812"/>
                <a:ext cx="77760" cy="126720"/>
              </p14:xfrm>
            </p:contentPart>
          </mc:Choice>
          <mc:Fallback xmlns="">
            <p:pic>
              <p:nvPicPr>
                <p:cNvPr id="128" name="Ink 127">
                  <a:extLst>
                    <a:ext uri="{FF2B5EF4-FFF2-40B4-BE49-F238E27FC236}">
                      <a16:creationId xmlns:a16="http://schemas.microsoft.com/office/drawing/2014/main" id="{D1463B7E-5399-45DF-A94C-D35607DDDDD8}"/>
                    </a:ext>
                  </a:extLst>
                </p:cNvPr>
                <p:cNvPicPr/>
                <p:nvPr/>
              </p:nvPicPr>
              <p:blipFill>
                <a:blip r:embed="rId167"/>
                <a:stretch>
                  <a:fillRect/>
                </a:stretch>
              </p:blipFill>
              <p:spPr>
                <a:xfrm>
                  <a:off x="7315913" y="3712172"/>
                  <a:ext cx="113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9" name="Ink 128">
                  <a:extLst>
                    <a:ext uri="{FF2B5EF4-FFF2-40B4-BE49-F238E27FC236}">
                      <a16:creationId xmlns:a16="http://schemas.microsoft.com/office/drawing/2014/main" id="{247ADABE-B2DA-474D-B00C-11B2D514FD36}"/>
                    </a:ext>
                  </a:extLst>
                </p14:cNvPr>
                <p14:cNvContentPartPr/>
                <p14:nvPr/>
              </p14:nvContentPartPr>
              <p14:xfrm>
                <a:off x="7503473" y="3713972"/>
                <a:ext cx="100440" cy="157680"/>
              </p14:xfrm>
            </p:contentPart>
          </mc:Choice>
          <mc:Fallback xmlns="">
            <p:pic>
              <p:nvPicPr>
                <p:cNvPr id="129" name="Ink 128">
                  <a:extLst>
                    <a:ext uri="{FF2B5EF4-FFF2-40B4-BE49-F238E27FC236}">
                      <a16:creationId xmlns:a16="http://schemas.microsoft.com/office/drawing/2014/main" id="{247ADABE-B2DA-474D-B00C-11B2D514FD36}"/>
                    </a:ext>
                  </a:extLst>
                </p:cNvPr>
                <p:cNvPicPr/>
                <p:nvPr/>
              </p:nvPicPr>
              <p:blipFill>
                <a:blip r:embed="rId169"/>
                <a:stretch>
                  <a:fillRect/>
                </a:stretch>
              </p:blipFill>
              <p:spPr>
                <a:xfrm>
                  <a:off x="7485473" y="3695972"/>
                  <a:ext cx="1360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0" name="Ink 129">
                  <a:extLst>
                    <a:ext uri="{FF2B5EF4-FFF2-40B4-BE49-F238E27FC236}">
                      <a16:creationId xmlns:a16="http://schemas.microsoft.com/office/drawing/2014/main" id="{5DA4F9CD-5EDE-445E-AA94-E2E46B97E39A}"/>
                    </a:ext>
                  </a:extLst>
                </p14:cNvPr>
                <p14:cNvContentPartPr/>
                <p14:nvPr/>
              </p14:nvContentPartPr>
              <p14:xfrm>
                <a:off x="7594913" y="3742052"/>
                <a:ext cx="104400" cy="135000"/>
              </p14:xfrm>
            </p:contentPart>
          </mc:Choice>
          <mc:Fallback xmlns="">
            <p:pic>
              <p:nvPicPr>
                <p:cNvPr id="130" name="Ink 129">
                  <a:extLst>
                    <a:ext uri="{FF2B5EF4-FFF2-40B4-BE49-F238E27FC236}">
                      <a16:creationId xmlns:a16="http://schemas.microsoft.com/office/drawing/2014/main" id="{5DA4F9CD-5EDE-445E-AA94-E2E46B97E39A}"/>
                    </a:ext>
                  </a:extLst>
                </p:cNvPr>
                <p:cNvPicPr/>
                <p:nvPr/>
              </p:nvPicPr>
              <p:blipFill>
                <a:blip r:embed="rId171"/>
                <a:stretch>
                  <a:fillRect/>
                </a:stretch>
              </p:blipFill>
              <p:spPr>
                <a:xfrm>
                  <a:off x="7577273" y="3724052"/>
                  <a:ext cx="140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1" name="Ink 130">
                  <a:extLst>
                    <a:ext uri="{FF2B5EF4-FFF2-40B4-BE49-F238E27FC236}">
                      <a16:creationId xmlns:a16="http://schemas.microsoft.com/office/drawing/2014/main" id="{8376DD68-2BEC-40DB-AE5E-16D4059D8CFF}"/>
                    </a:ext>
                  </a:extLst>
                </p14:cNvPr>
                <p14:cNvContentPartPr/>
                <p14:nvPr/>
              </p14:nvContentPartPr>
              <p14:xfrm>
                <a:off x="7752953" y="3675812"/>
                <a:ext cx="56520" cy="157320"/>
              </p14:xfrm>
            </p:contentPart>
          </mc:Choice>
          <mc:Fallback xmlns="">
            <p:pic>
              <p:nvPicPr>
                <p:cNvPr id="131" name="Ink 130">
                  <a:extLst>
                    <a:ext uri="{FF2B5EF4-FFF2-40B4-BE49-F238E27FC236}">
                      <a16:creationId xmlns:a16="http://schemas.microsoft.com/office/drawing/2014/main" id="{8376DD68-2BEC-40DB-AE5E-16D4059D8CFF}"/>
                    </a:ext>
                  </a:extLst>
                </p:cNvPr>
                <p:cNvPicPr/>
                <p:nvPr/>
              </p:nvPicPr>
              <p:blipFill>
                <a:blip r:embed="rId173"/>
                <a:stretch>
                  <a:fillRect/>
                </a:stretch>
              </p:blipFill>
              <p:spPr>
                <a:xfrm>
                  <a:off x="7734953" y="3657812"/>
                  <a:ext cx="92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2" name="Ink 131">
                  <a:extLst>
                    <a:ext uri="{FF2B5EF4-FFF2-40B4-BE49-F238E27FC236}">
                      <a16:creationId xmlns:a16="http://schemas.microsoft.com/office/drawing/2014/main" id="{2F746456-59AE-4B9E-BAA5-A123E0702AA2}"/>
                    </a:ext>
                  </a:extLst>
                </p14:cNvPr>
                <p14:cNvContentPartPr/>
                <p14:nvPr/>
              </p14:nvContentPartPr>
              <p14:xfrm>
                <a:off x="7844753" y="3711092"/>
                <a:ext cx="133920" cy="139320"/>
              </p14:xfrm>
            </p:contentPart>
          </mc:Choice>
          <mc:Fallback xmlns="">
            <p:pic>
              <p:nvPicPr>
                <p:cNvPr id="132" name="Ink 131">
                  <a:extLst>
                    <a:ext uri="{FF2B5EF4-FFF2-40B4-BE49-F238E27FC236}">
                      <a16:creationId xmlns:a16="http://schemas.microsoft.com/office/drawing/2014/main" id="{2F746456-59AE-4B9E-BAA5-A123E0702AA2}"/>
                    </a:ext>
                  </a:extLst>
                </p:cNvPr>
                <p:cNvPicPr/>
                <p:nvPr/>
              </p:nvPicPr>
              <p:blipFill>
                <a:blip r:embed="rId175"/>
                <a:stretch>
                  <a:fillRect/>
                </a:stretch>
              </p:blipFill>
              <p:spPr>
                <a:xfrm>
                  <a:off x="7826753" y="3693452"/>
                  <a:ext cx="1695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3" name="Ink 132">
                  <a:extLst>
                    <a:ext uri="{FF2B5EF4-FFF2-40B4-BE49-F238E27FC236}">
                      <a16:creationId xmlns:a16="http://schemas.microsoft.com/office/drawing/2014/main" id="{B6E62CC5-21D7-4442-8B8B-8680BDB7DF3A}"/>
                    </a:ext>
                  </a:extLst>
                </p14:cNvPr>
                <p14:cNvContentPartPr/>
                <p14:nvPr/>
              </p14:nvContentPartPr>
              <p14:xfrm>
                <a:off x="8006753" y="3748532"/>
                <a:ext cx="110160" cy="336600"/>
              </p14:xfrm>
            </p:contentPart>
          </mc:Choice>
          <mc:Fallback xmlns="">
            <p:pic>
              <p:nvPicPr>
                <p:cNvPr id="133" name="Ink 132">
                  <a:extLst>
                    <a:ext uri="{FF2B5EF4-FFF2-40B4-BE49-F238E27FC236}">
                      <a16:creationId xmlns:a16="http://schemas.microsoft.com/office/drawing/2014/main" id="{B6E62CC5-21D7-4442-8B8B-8680BDB7DF3A}"/>
                    </a:ext>
                  </a:extLst>
                </p:cNvPr>
                <p:cNvPicPr/>
                <p:nvPr/>
              </p:nvPicPr>
              <p:blipFill>
                <a:blip r:embed="rId177"/>
                <a:stretch>
                  <a:fillRect/>
                </a:stretch>
              </p:blipFill>
              <p:spPr>
                <a:xfrm>
                  <a:off x="7989113" y="3730532"/>
                  <a:ext cx="1458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4" name="Ink 133">
                  <a:extLst>
                    <a:ext uri="{FF2B5EF4-FFF2-40B4-BE49-F238E27FC236}">
                      <a16:creationId xmlns:a16="http://schemas.microsoft.com/office/drawing/2014/main" id="{9BD78F99-EF69-4B50-85DA-07F905C8CFF0}"/>
                    </a:ext>
                  </a:extLst>
                </p14:cNvPr>
                <p14:cNvContentPartPr/>
                <p14:nvPr/>
              </p14:nvContentPartPr>
              <p14:xfrm>
                <a:off x="8342633" y="3693092"/>
                <a:ext cx="105480" cy="167760"/>
              </p14:xfrm>
            </p:contentPart>
          </mc:Choice>
          <mc:Fallback xmlns="">
            <p:pic>
              <p:nvPicPr>
                <p:cNvPr id="134" name="Ink 133">
                  <a:extLst>
                    <a:ext uri="{FF2B5EF4-FFF2-40B4-BE49-F238E27FC236}">
                      <a16:creationId xmlns:a16="http://schemas.microsoft.com/office/drawing/2014/main" id="{9BD78F99-EF69-4B50-85DA-07F905C8CFF0}"/>
                    </a:ext>
                  </a:extLst>
                </p:cNvPr>
                <p:cNvPicPr/>
                <p:nvPr/>
              </p:nvPicPr>
              <p:blipFill>
                <a:blip r:embed="rId179"/>
                <a:stretch>
                  <a:fillRect/>
                </a:stretch>
              </p:blipFill>
              <p:spPr>
                <a:xfrm>
                  <a:off x="8324633" y="3675092"/>
                  <a:ext cx="141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5" name="Ink 134">
                  <a:extLst>
                    <a:ext uri="{FF2B5EF4-FFF2-40B4-BE49-F238E27FC236}">
                      <a16:creationId xmlns:a16="http://schemas.microsoft.com/office/drawing/2014/main" id="{86610973-8721-49E1-9FF1-E0BDF91F2A4E}"/>
                    </a:ext>
                  </a:extLst>
                </p14:cNvPr>
                <p14:cNvContentPartPr/>
                <p14:nvPr/>
              </p14:nvContentPartPr>
              <p14:xfrm>
                <a:off x="8486993" y="3740972"/>
                <a:ext cx="37800" cy="77760"/>
              </p14:xfrm>
            </p:contentPart>
          </mc:Choice>
          <mc:Fallback xmlns="">
            <p:pic>
              <p:nvPicPr>
                <p:cNvPr id="135" name="Ink 134">
                  <a:extLst>
                    <a:ext uri="{FF2B5EF4-FFF2-40B4-BE49-F238E27FC236}">
                      <a16:creationId xmlns:a16="http://schemas.microsoft.com/office/drawing/2014/main" id="{86610973-8721-49E1-9FF1-E0BDF91F2A4E}"/>
                    </a:ext>
                  </a:extLst>
                </p:cNvPr>
                <p:cNvPicPr/>
                <p:nvPr/>
              </p:nvPicPr>
              <p:blipFill>
                <a:blip r:embed="rId181"/>
                <a:stretch>
                  <a:fillRect/>
                </a:stretch>
              </p:blipFill>
              <p:spPr>
                <a:xfrm>
                  <a:off x="8469353" y="3722972"/>
                  <a:ext cx="734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6" name="Ink 135">
                  <a:extLst>
                    <a:ext uri="{FF2B5EF4-FFF2-40B4-BE49-F238E27FC236}">
                      <a16:creationId xmlns:a16="http://schemas.microsoft.com/office/drawing/2014/main" id="{5D06E314-2246-4577-9A8B-2C52625DA675}"/>
                    </a:ext>
                  </a:extLst>
                </p14:cNvPr>
                <p14:cNvContentPartPr/>
                <p14:nvPr/>
              </p14:nvContentPartPr>
              <p14:xfrm>
                <a:off x="8500673" y="3647012"/>
                <a:ext cx="24120" cy="39600"/>
              </p14:xfrm>
            </p:contentPart>
          </mc:Choice>
          <mc:Fallback xmlns="">
            <p:pic>
              <p:nvPicPr>
                <p:cNvPr id="136" name="Ink 135">
                  <a:extLst>
                    <a:ext uri="{FF2B5EF4-FFF2-40B4-BE49-F238E27FC236}">
                      <a16:creationId xmlns:a16="http://schemas.microsoft.com/office/drawing/2014/main" id="{5D06E314-2246-4577-9A8B-2C52625DA675}"/>
                    </a:ext>
                  </a:extLst>
                </p:cNvPr>
                <p:cNvPicPr/>
                <p:nvPr/>
              </p:nvPicPr>
              <p:blipFill>
                <a:blip r:embed="rId183"/>
                <a:stretch>
                  <a:fillRect/>
                </a:stretch>
              </p:blipFill>
              <p:spPr>
                <a:xfrm>
                  <a:off x="8483033" y="3629012"/>
                  <a:ext cx="59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7" name="Ink 136">
                  <a:extLst>
                    <a:ext uri="{FF2B5EF4-FFF2-40B4-BE49-F238E27FC236}">
                      <a16:creationId xmlns:a16="http://schemas.microsoft.com/office/drawing/2014/main" id="{6FA9FD61-648C-40DA-9CB6-CBA7E75D1935}"/>
                    </a:ext>
                  </a:extLst>
                </p14:cNvPr>
                <p14:cNvContentPartPr/>
                <p14:nvPr/>
              </p14:nvContentPartPr>
              <p14:xfrm>
                <a:off x="8598953" y="3699212"/>
                <a:ext cx="120960" cy="126000"/>
              </p14:xfrm>
            </p:contentPart>
          </mc:Choice>
          <mc:Fallback xmlns="">
            <p:pic>
              <p:nvPicPr>
                <p:cNvPr id="137" name="Ink 136">
                  <a:extLst>
                    <a:ext uri="{FF2B5EF4-FFF2-40B4-BE49-F238E27FC236}">
                      <a16:creationId xmlns:a16="http://schemas.microsoft.com/office/drawing/2014/main" id="{6FA9FD61-648C-40DA-9CB6-CBA7E75D1935}"/>
                    </a:ext>
                  </a:extLst>
                </p:cNvPr>
                <p:cNvPicPr/>
                <p:nvPr/>
              </p:nvPicPr>
              <p:blipFill>
                <a:blip r:embed="rId185"/>
                <a:stretch>
                  <a:fillRect/>
                </a:stretch>
              </p:blipFill>
              <p:spPr>
                <a:xfrm>
                  <a:off x="8581313" y="3681572"/>
                  <a:ext cx="1566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8" name="Ink 137">
                  <a:extLst>
                    <a:ext uri="{FF2B5EF4-FFF2-40B4-BE49-F238E27FC236}">
                      <a16:creationId xmlns:a16="http://schemas.microsoft.com/office/drawing/2014/main" id="{0965DC58-72EE-4F2B-B932-176313FD7F5E}"/>
                    </a:ext>
                  </a:extLst>
                </p14:cNvPr>
                <p14:cNvContentPartPr/>
                <p14:nvPr/>
              </p14:nvContentPartPr>
              <p14:xfrm>
                <a:off x="8773193" y="3733052"/>
                <a:ext cx="127440" cy="306360"/>
              </p14:xfrm>
            </p:contentPart>
          </mc:Choice>
          <mc:Fallback xmlns="">
            <p:pic>
              <p:nvPicPr>
                <p:cNvPr id="138" name="Ink 137">
                  <a:extLst>
                    <a:ext uri="{FF2B5EF4-FFF2-40B4-BE49-F238E27FC236}">
                      <a16:creationId xmlns:a16="http://schemas.microsoft.com/office/drawing/2014/main" id="{0965DC58-72EE-4F2B-B932-176313FD7F5E}"/>
                    </a:ext>
                  </a:extLst>
                </p:cNvPr>
                <p:cNvPicPr/>
                <p:nvPr/>
              </p:nvPicPr>
              <p:blipFill>
                <a:blip r:embed="rId187"/>
                <a:stretch>
                  <a:fillRect/>
                </a:stretch>
              </p:blipFill>
              <p:spPr>
                <a:xfrm>
                  <a:off x="8755193" y="3715412"/>
                  <a:ext cx="1630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9" name="Ink 138">
                  <a:extLst>
                    <a:ext uri="{FF2B5EF4-FFF2-40B4-BE49-F238E27FC236}">
                      <a16:creationId xmlns:a16="http://schemas.microsoft.com/office/drawing/2014/main" id="{772B471B-F5EE-496A-B3CC-8EF1670BB590}"/>
                    </a:ext>
                  </a:extLst>
                </p14:cNvPr>
                <p14:cNvContentPartPr/>
                <p14:nvPr/>
              </p14:nvContentPartPr>
              <p14:xfrm>
                <a:off x="8970833" y="3607052"/>
                <a:ext cx="16920" cy="217800"/>
              </p14:xfrm>
            </p:contentPart>
          </mc:Choice>
          <mc:Fallback xmlns="">
            <p:pic>
              <p:nvPicPr>
                <p:cNvPr id="139" name="Ink 138">
                  <a:extLst>
                    <a:ext uri="{FF2B5EF4-FFF2-40B4-BE49-F238E27FC236}">
                      <a16:creationId xmlns:a16="http://schemas.microsoft.com/office/drawing/2014/main" id="{772B471B-F5EE-496A-B3CC-8EF1670BB590}"/>
                    </a:ext>
                  </a:extLst>
                </p:cNvPr>
                <p:cNvPicPr/>
                <p:nvPr/>
              </p:nvPicPr>
              <p:blipFill>
                <a:blip r:embed="rId189"/>
                <a:stretch>
                  <a:fillRect/>
                </a:stretch>
              </p:blipFill>
              <p:spPr>
                <a:xfrm>
                  <a:off x="8953193" y="3589412"/>
                  <a:ext cx="52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0" name="Ink 139">
                  <a:extLst>
                    <a:ext uri="{FF2B5EF4-FFF2-40B4-BE49-F238E27FC236}">
                      <a16:creationId xmlns:a16="http://schemas.microsoft.com/office/drawing/2014/main" id="{497E2487-C805-4D15-83FF-92F623EBAB4C}"/>
                    </a:ext>
                  </a:extLst>
                </p14:cNvPr>
                <p14:cNvContentPartPr/>
                <p14:nvPr/>
              </p14:nvContentPartPr>
              <p14:xfrm>
                <a:off x="9028433" y="3701372"/>
                <a:ext cx="96840" cy="105480"/>
              </p14:xfrm>
            </p:contentPart>
          </mc:Choice>
          <mc:Fallback xmlns="">
            <p:pic>
              <p:nvPicPr>
                <p:cNvPr id="140" name="Ink 139">
                  <a:extLst>
                    <a:ext uri="{FF2B5EF4-FFF2-40B4-BE49-F238E27FC236}">
                      <a16:creationId xmlns:a16="http://schemas.microsoft.com/office/drawing/2014/main" id="{497E2487-C805-4D15-83FF-92F623EBAB4C}"/>
                    </a:ext>
                  </a:extLst>
                </p:cNvPr>
                <p:cNvPicPr/>
                <p:nvPr/>
              </p:nvPicPr>
              <p:blipFill>
                <a:blip r:embed="rId191"/>
                <a:stretch>
                  <a:fillRect/>
                </a:stretch>
              </p:blipFill>
              <p:spPr>
                <a:xfrm>
                  <a:off x="9010433" y="3683732"/>
                  <a:ext cx="1324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9" name="Ink 148">
                  <a:extLst>
                    <a:ext uri="{FF2B5EF4-FFF2-40B4-BE49-F238E27FC236}">
                      <a16:creationId xmlns:a16="http://schemas.microsoft.com/office/drawing/2014/main" id="{D5D248B4-BB00-485E-A0F5-D9214AAD683B}"/>
                    </a:ext>
                  </a:extLst>
                </p14:cNvPr>
                <p14:cNvContentPartPr/>
                <p14:nvPr/>
              </p14:nvContentPartPr>
              <p14:xfrm>
                <a:off x="7688153" y="4076852"/>
                <a:ext cx="146160" cy="186840"/>
              </p14:xfrm>
            </p:contentPart>
          </mc:Choice>
          <mc:Fallback xmlns="">
            <p:pic>
              <p:nvPicPr>
                <p:cNvPr id="149" name="Ink 148">
                  <a:extLst>
                    <a:ext uri="{FF2B5EF4-FFF2-40B4-BE49-F238E27FC236}">
                      <a16:creationId xmlns:a16="http://schemas.microsoft.com/office/drawing/2014/main" id="{D5D248B4-BB00-485E-A0F5-D9214AAD683B}"/>
                    </a:ext>
                  </a:extLst>
                </p:cNvPr>
                <p:cNvPicPr/>
                <p:nvPr/>
              </p:nvPicPr>
              <p:blipFill>
                <a:blip r:embed="rId193"/>
                <a:stretch>
                  <a:fillRect/>
                </a:stretch>
              </p:blipFill>
              <p:spPr>
                <a:xfrm>
                  <a:off x="7670153" y="4059212"/>
                  <a:ext cx="1818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0" name="Ink 149">
                  <a:extLst>
                    <a:ext uri="{FF2B5EF4-FFF2-40B4-BE49-F238E27FC236}">
                      <a16:creationId xmlns:a16="http://schemas.microsoft.com/office/drawing/2014/main" id="{7770971B-2630-4216-AB02-ADBF31A7811B}"/>
                    </a:ext>
                  </a:extLst>
                </p14:cNvPr>
                <p14:cNvContentPartPr/>
                <p14:nvPr/>
              </p14:nvContentPartPr>
              <p14:xfrm>
                <a:off x="7960313" y="4168292"/>
                <a:ext cx="184680" cy="80640"/>
              </p14:xfrm>
            </p:contentPart>
          </mc:Choice>
          <mc:Fallback xmlns="">
            <p:pic>
              <p:nvPicPr>
                <p:cNvPr id="150" name="Ink 149">
                  <a:extLst>
                    <a:ext uri="{FF2B5EF4-FFF2-40B4-BE49-F238E27FC236}">
                      <a16:creationId xmlns:a16="http://schemas.microsoft.com/office/drawing/2014/main" id="{7770971B-2630-4216-AB02-ADBF31A7811B}"/>
                    </a:ext>
                  </a:extLst>
                </p:cNvPr>
                <p:cNvPicPr/>
                <p:nvPr/>
              </p:nvPicPr>
              <p:blipFill>
                <a:blip r:embed="rId195"/>
                <a:stretch>
                  <a:fillRect/>
                </a:stretch>
              </p:blipFill>
              <p:spPr>
                <a:xfrm>
                  <a:off x="7942313" y="4150292"/>
                  <a:ext cx="220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1" name="Ink 150">
                  <a:extLst>
                    <a:ext uri="{FF2B5EF4-FFF2-40B4-BE49-F238E27FC236}">
                      <a16:creationId xmlns:a16="http://schemas.microsoft.com/office/drawing/2014/main" id="{031FF81F-3A42-43DB-888D-59DA7916FED0}"/>
                    </a:ext>
                  </a:extLst>
                </p14:cNvPr>
                <p14:cNvContentPartPr/>
                <p14:nvPr/>
              </p14:nvContentPartPr>
              <p14:xfrm>
                <a:off x="8274953" y="4028252"/>
                <a:ext cx="152280" cy="393840"/>
              </p14:xfrm>
            </p:contentPart>
          </mc:Choice>
          <mc:Fallback xmlns="">
            <p:pic>
              <p:nvPicPr>
                <p:cNvPr id="151" name="Ink 150">
                  <a:extLst>
                    <a:ext uri="{FF2B5EF4-FFF2-40B4-BE49-F238E27FC236}">
                      <a16:creationId xmlns:a16="http://schemas.microsoft.com/office/drawing/2014/main" id="{031FF81F-3A42-43DB-888D-59DA7916FED0}"/>
                    </a:ext>
                  </a:extLst>
                </p:cNvPr>
                <p:cNvPicPr/>
                <p:nvPr/>
              </p:nvPicPr>
              <p:blipFill>
                <a:blip r:embed="rId197"/>
                <a:stretch>
                  <a:fillRect/>
                </a:stretch>
              </p:blipFill>
              <p:spPr>
                <a:xfrm>
                  <a:off x="8257313" y="4010612"/>
                  <a:ext cx="1879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2" name="Ink 151">
                  <a:extLst>
                    <a:ext uri="{FF2B5EF4-FFF2-40B4-BE49-F238E27FC236}">
                      <a16:creationId xmlns:a16="http://schemas.microsoft.com/office/drawing/2014/main" id="{5BABA42A-C117-4731-A014-9798BF2F9B55}"/>
                    </a:ext>
                  </a:extLst>
                </p14:cNvPr>
                <p14:cNvContentPartPr/>
                <p14:nvPr/>
              </p14:nvContentPartPr>
              <p14:xfrm>
                <a:off x="8552153" y="4118972"/>
                <a:ext cx="7560" cy="180720"/>
              </p14:xfrm>
            </p:contentPart>
          </mc:Choice>
          <mc:Fallback xmlns="">
            <p:pic>
              <p:nvPicPr>
                <p:cNvPr id="152" name="Ink 151">
                  <a:extLst>
                    <a:ext uri="{FF2B5EF4-FFF2-40B4-BE49-F238E27FC236}">
                      <a16:creationId xmlns:a16="http://schemas.microsoft.com/office/drawing/2014/main" id="{5BABA42A-C117-4731-A014-9798BF2F9B55}"/>
                    </a:ext>
                  </a:extLst>
                </p:cNvPr>
                <p:cNvPicPr/>
                <p:nvPr/>
              </p:nvPicPr>
              <p:blipFill>
                <a:blip r:embed="rId199"/>
                <a:stretch>
                  <a:fillRect/>
                </a:stretch>
              </p:blipFill>
              <p:spPr>
                <a:xfrm>
                  <a:off x="8534153" y="4101332"/>
                  <a:ext cx="432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3" name="Ink 152">
                  <a:extLst>
                    <a:ext uri="{FF2B5EF4-FFF2-40B4-BE49-F238E27FC236}">
                      <a16:creationId xmlns:a16="http://schemas.microsoft.com/office/drawing/2014/main" id="{98180098-DC55-48FD-AFD3-E332623CABB5}"/>
                    </a:ext>
                  </a:extLst>
                </p14:cNvPr>
                <p14:cNvContentPartPr/>
                <p14:nvPr/>
              </p14:nvContentPartPr>
              <p14:xfrm>
                <a:off x="8562953" y="4092692"/>
                <a:ext cx="121680" cy="203040"/>
              </p14:xfrm>
            </p:contentPart>
          </mc:Choice>
          <mc:Fallback xmlns="">
            <p:pic>
              <p:nvPicPr>
                <p:cNvPr id="153" name="Ink 152">
                  <a:extLst>
                    <a:ext uri="{FF2B5EF4-FFF2-40B4-BE49-F238E27FC236}">
                      <a16:creationId xmlns:a16="http://schemas.microsoft.com/office/drawing/2014/main" id="{98180098-DC55-48FD-AFD3-E332623CABB5}"/>
                    </a:ext>
                  </a:extLst>
                </p:cNvPr>
                <p:cNvPicPr/>
                <p:nvPr/>
              </p:nvPicPr>
              <p:blipFill>
                <a:blip r:embed="rId201"/>
                <a:stretch>
                  <a:fillRect/>
                </a:stretch>
              </p:blipFill>
              <p:spPr>
                <a:xfrm>
                  <a:off x="8544953" y="4075052"/>
                  <a:ext cx="1573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4" name="Ink 153">
                  <a:extLst>
                    <a:ext uri="{FF2B5EF4-FFF2-40B4-BE49-F238E27FC236}">
                      <a16:creationId xmlns:a16="http://schemas.microsoft.com/office/drawing/2014/main" id="{3A53C6F1-D212-419F-A740-7C3B54B474C3}"/>
                    </a:ext>
                  </a:extLst>
                </p14:cNvPr>
                <p14:cNvContentPartPr/>
                <p14:nvPr/>
              </p14:nvContentPartPr>
              <p14:xfrm>
                <a:off x="8774633" y="4291412"/>
                <a:ext cx="25920" cy="78120"/>
              </p14:xfrm>
            </p:contentPart>
          </mc:Choice>
          <mc:Fallback xmlns="">
            <p:pic>
              <p:nvPicPr>
                <p:cNvPr id="154" name="Ink 153">
                  <a:extLst>
                    <a:ext uri="{FF2B5EF4-FFF2-40B4-BE49-F238E27FC236}">
                      <a16:creationId xmlns:a16="http://schemas.microsoft.com/office/drawing/2014/main" id="{3A53C6F1-D212-419F-A740-7C3B54B474C3}"/>
                    </a:ext>
                  </a:extLst>
                </p:cNvPr>
                <p:cNvPicPr/>
                <p:nvPr/>
              </p:nvPicPr>
              <p:blipFill>
                <a:blip r:embed="rId203"/>
                <a:stretch>
                  <a:fillRect/>
                </a:stretch>
              </p:blipFill>
              <p:spPr>
                <a:xfrm>
                  <a:off x="8756993" y="4273412"/>
                  <a:ext cx="61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5" name="Ink 154">
                  <a:extLst>
                    <a:ext uri="{FF2B5EF4-FFF2-40B4-BE49-F238E27FC236}">
                      <a16:creationId xmlns:a16="http://schemas.microsoft.com/office/drawing/2014/main" id="{0DCB5E6F-BCAD-44DD-AA39-DAD4CA9FF2BC}"/>
                    </a:ext>
                  </a:extLst>
                </p14:cNvPr>
                <p14:cNvContentPartPr/>
                <p14:nvPr/>
              </p14:nvContentPartPr>
              <p14:xfrm>
                <a:off x="8887313" y="4132652"/>
                <a:ext cx="163800" cy="49680"/>
              </p14:xfrm>
            </p:contentPart>
          </mc:Choice>
          <mc:Fallback xmlns="">
            <p:pic>
              <p:nvPicPr>
                <p:cNvPr id="155" name="Ink 154">
                  <a:extLst>
                    <a:ext uri="{FF2B5EF4-FFF2-40B4-BE49-F238E27FC236}">
                      <a16:creationId xmlns:a16="http://schemas.microsoft.com/office/drawing/2014/main" id="{0DCB5E6F-BCAD-44DD-AA39-DAD4CA9FF2BC}"/>
                    </a:ext>
                  </a:extLst>
                </p:cNvPr>
                <p:cNvPicPr/>
                <p:nvPr/>
              </p:nvPicPr>
              <p:blipFill>
                <a:blip r:embed="rId205"/>
                <a:stretch>
                  <a:fillRect/>
                </a:stretch>
              </p:blipFill>
              <p:spPr>
                <a:xfrm>
                  <a:off x="8869673" y="4114652"/>
                  <a:ext cx="1994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6" name="Ink 155">
                  <a:extLst>
                    <a:ext uri="{FF2B5EF4-FFF2-40B4-BE49-F238E27FC236}">
                      <a16:creationId xmlns:a16="http://schemas.microsoft.com/office/drawing/2014/main" id="{5DA85B96-14A5-4DD2-A74B-CA95FFCAED67}"/>
                    </a:ext>
                  </a:extLst>
                </p14:cNvPr>
                <p14:cNvContentPartPr/>
                <p14:nvPr/>
              </p14:nvContentPartPr>
              <p14:xfrm>
                <a:off x="8972633" y="4133732"/>
                <a:ext cx="45720" cy="162000"/>
              </p14:xfrm>
            </p:contentPart>
          </mc:Choice>
          <mc:Fallback xmlns="">
            <p:pic>
              <p:nvPicPr>
                <p:cNvPr id="156" name="Ink 155">
                  <a:extLst>
                    <a:ext uri="{FF2B5EF4-FFF2-40B4-BE49-F238E27FC236}">
                      <a16:creationId xmlns:a16="http://schemas.microsoft.com/office/drawing/2014/main" id="{5DA85B96-14A5-4DD2-A74B-CA95FFCAED67}"/>
                    </a:ext>
                  </a:extLst>
                </p:cNvPr>
                <p:cNvPicPr/>
                <p:nvPr/>
              </p:nvPicPr>
              <p:blipFill>
                <a:blip r:embed="rId207"/>
                <a:stretch>
                  <a:fillRect/>
                </a:stretch>
              </p:blipFill>
              <p:spPr>
                <a:xfrm>
                  <a:off x="8954993" y="4115732"/>
                  <a:ext cx="813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7" name="Ink 156">
                  <a:extLst>
                    <a:ext uri="{FF2B5EF4-FFF2-40B4-BE49-F238E27FC236}">
                      <a16:creationId xmlns:a16="http://schemas.microsoft.com/office/drawing/2014/main" id="{417D6D50-C603-4794-9D78-B573412B7F1C}"/>
                    </a:ext>
                  </a:extLst>
                </p14:cNvPr>
                <p14:cNvContentPartPr/>
                <p14:nvPr/>
              </p14:nvContentPartPr>
              <p14:xfrm>
                <a:off x="9110153" y="3996572"/>
                <a:ext cx="160920" cy="425160"/>
              </p14:xfrm>
            </p:contentPart>
          </mc:Choice>
          <mc:Fallback xmlns="">
            <p:pic>
              <p:nvPicPr>
                <p:cNvPr id="157" name="Ink 156">
                  <a:extLst>
                    <a:ext uri="{FF2B5EF4-FFF2-40B4-BE49-F238E27FC236}">
                      <a16:creationId xmlns:a16="http://schemas.microsoft.com/office/drawing/2014/main" id="{417D6D50-C603-4794-9D78-B573412B7F1C}"/>
                    </a:ext>
                  </a:extLst>
                </p:cNvPr>
                <p:cNvPicPr/>
                <p:nvPr/>
              </p:nvPicPr>
              <p:blipFill>
                <a:blip r:embed="rId209"/>
                <a:stretch>
                  <a:fillRect/>
                </a:stretch>
              </p:blipFill>
              <p:spPr>
                <a:xfrm>
                  <a:off x="9092153" y="3978572"/>
                  <a:ext cx="196560" cy="460800"/>
                </a:xfrm>
                <a:prstGeom prst="rect">
                  <a:avLst/>
                </a:prstGeom>
              </p:spPr>
            </p:pic>
          </mc:Fallback>
        </mc:AlternateContent>
      </p:grpSp>
      <p:grpSp>
        <p:nvGrpSpPr>
          <p:cNvPr id="161" name="Group 160">
            <a:extLst>
              <a:ext uri="{FF2B5EF4-FFF2-40B4-BE49-F238E27FC236}">
                <a16:creationId xmlns:a16="http://schemas.microsoft.com/office/drawing/2014/main" id="{4F093918-D820-44CA-8781-0E9CC1678175}"/>
              </a:ext>
            </a:extLst>
          </p:cNvPr>
          <p:cNvGrpSpPr/>
          <p:nvPr/>
        </p:nvGrpSpPr>
        <p:grpSpPr>
          <a:xfrm>
            <a:off x="7167593" y="4451252"/>
            <a:ext cx="182520" cy="274680"/>
            <a:chOff x="7167593" y="4451252"/>
            <a:chExt cx="182520" cy="274680"/>
          </a:xfrm>
        </p:grpSpPr>
        <mc:AlternateContent xmlns:mc="http://schemas.openxmlformats.org/markup-compatibility/2006" xmlns:p14="http://schemas.microsoft.com/office/powerpoint/2010/main">
          <mc:Choice Requires="p14">
            <p:contentPart p14:bwMode="auto" r:id="rId210">
              <p14:nvContentPartPr>
                <p14:cNvPr id="159" name="Ink 158">
                  <a:extLst>
                    <a:ext uri="{FF2B5EF4-FFF2-40B4-BE49-F238E27FC236}">
                      <a16:creationId xmlns:a16="http://schemas.microsoft.com/office/drawing/2014/main" id="{BB916CB2-26EA-47D6-9362-4609BA2FB968}"/>
                    </a:ext>
                  </a:extLst>
                </p14:cNvPr>
                <p14:cNvContentPartPr/>
                <p14:nvPr/>
              </p14:nvContentPartPr>
              <p14:xfrm>
                <a:off x="7204673" y="4523252"/>
                <a:ext cx="35640" cy="202680"/>
              </p14:xfrm>
            </p:contentPart>
          </mc:Choice>
          <mc:Fallback xmlns="">
            <p:pic>
              <p:nvPicPr>
                <p:cNvPr id="159" name="Ink 158">
                  <a:extLst>
                    <a:ext uri="{FF2B5EF4-FFF2-40B4-BE49-F238E27FC236}">
                      <a16:creationId xmlns:a16="http://schemas.microsoft.com/office/drawing/2014/main" id="{BB916CB2-26EA-47D6-9362-4609BA2FB968}"/>
                    </a:ext>
                  </a:extLst>
                </p:cNvPr>
                <p:cNvPicPr/>
                <p:nvPr/>
              </p:nvPicPr>
              <p:blipFill>
                <a:blip r:embed="rId211"/>
                <a:stretch>
                  <a:fillRect/>
                </a:stretch>
              </p:blipFill>
              <p:spPr>
                <a:xfrm>
                  <a:off x="7186673" y="4505612"/>
                  <a:ext cx="712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0" name="Ink 159">
                  <a:extLst>
                    <a:ext uri="{FF2B5EF4-FFF2-40B4-BE49-F238E27FC236}">
                      <a16:creationId xmlns:a16="http://schemas.microsoft.com/office/drawing/2014/main" id="{36008DD5-1162-48A6-88D2-9EEB1F47F727}"/>
                    </a:ext>
                  </a:extLst>
                </p14:cNvPr>
                <p14:cNvContentPartPr/>
                <p14:nvPr/>
              </p14:nvContentPartPr>
              <p14:xfrm>
                <a:off x="7167593" y="4451252"/>
                <a:ext cx="182520" cy="155160"/>
              </p14:xfrm>
            </p:contentPart>
          </mc:Choice>
          <mc:Fallback xmlns="">
            <p:pic>
              <p:nvPicPr>
                <p:cNvPr id="160" name="Ink 159">
                  <a:extLst>
                    <a:ext uri="{FF2B5EF4-FFF2-40B4-BE49-F238E27FC236}">
                      <a16:creationId xmlns:a16="http://schemas.microsoft.com/office/drawing/2014/main" id="{36008DD5-1162-48A6-88D2-9EEB1F47F727}"/>
                    </a:ext>
                  </a:extLst>
                </p:cNvPr>
                <p:cNvPicPr/>
                <p:nvPr/>
              </p:nvPicPr>
              <p:blipFill>
                <a:blip r:embed="rId213"/>
                <a:stretch>
                  <a:fillRect/>
                </a:stretch>
              </p:blipFill>
              <p:spPr>
                <a:xfrm>
                  <a:off x="7149593" y="4433252"/>
                  <a:ext cx="218160" cy="190800"/>
                </a:xfrm>
                <a:prstGeom prst="rect">
                  <a:avLst/>
                </a:prstGeom>
              </p:spPr>
            </p:pic>
          </mc:Fallback>
        </mc:AlternateContent>
      </p:grpSp>
      <p:grpSp>
        <p:nvGrpSpPr>
          <p:cNvPr id="168" name="Group 167">
            <a:extLst>
              <a:ext uri="{FF2B5EF4-FFF2-40B4-BE49-F238E27FC236}">
                <a16:creationId xmlns:a16="http://schemas.microsoft.com/office/drawing/2014/main" id="{91D596C2-8207-4033-B354-161F7B50EA81}"/>
              </a:ext>
            </a:extLst>
          </p:cNvPr>
          <p:cNvGrpSpPr/>
          <p:nvPr/>
        </p:nvGrpSpPr>
        <p:grpSpPr>
          <a:xfrm>
            <a:off x="7416353" y="4420292"/>
            <a:ext cx="672120" cy="353160"/>
            <a:chOff x="7416353" y="4420292"/>
            <a:chExt cx="672120" cy="353160"/>
          </a:xfrm>
        </p:grpSpPr>
        <mc:AlternateContent xmlns:mc="http://schemas.openxmlformats.org/markup-compatibility/2006" xmlns:p14="http://schemas.microsoft.com/office/powerpoint/2010/main">
          <mc:Choice Requires="p14">
            <p:contentPart p14:bwMode="auto" r:id="rId214">
              <p14:nvContentPartPr>
                <p14:cNvPr id="162" name="Ink 161">
                  <a:extLst>
                    <a:ext uri="{FF2B5EF4-FFF2-40B4-BE49-F238E27FC236}">
                      <a16:creationId xmlns:a16="http://schemas.microsoft.com/office/drawing/2014/main" id="{36FDF0A1-1563-4986-A3C3-2B95824BB239}"/>
                    </a:ext>
                  </a:extLst>
                </p14:cNvPr>
                <p14:cNvContentPartPr/>
                <p14:nvPr/>
              </p14:nvContentPartPr>
              <p14:xfrm>
                <a:off x="7416353" y="4462772"/>
                <a:ext cx="127440" cy="310680"/>
              </p14:xfrm>
            </p:contentPart>
          </mc:Choice>
          <mc:Fallback xmlns="">
            <p:pic>
              <p:nvPicPr>
                <p:cNvPr id="162" name="Ink 161">
                  <a:extLst>
                    <a:ext uri="{FF2B5EF4-FFF2-40B4-BE49-F238E27FC236}">
                      <a16:creationId xmlns:a16="http://schemas.microsoft.com/office/drawing/2014/main" id="{36FDF0A1-1563-4986-A3C3-2B95824BB239}"/>
                    </a:ext>
                  </a:extLst>
                </p:cNvPr>
                <p:cNvPicPr/>
                <p:nvPr/>
              </p:nvPicPr>
              <p:blipFill>
                <a:blip r:embed="rId215"/>
                <a:stretch>
                  <a:fillRect/>
                </a:stretch>
              </p:blipFill>
              <p:spPr>
                <a:xfrm>
                  <a:off x="7398713" y="4445132"/>
                  <a:ext cx="1630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3" name="Ink 162">
                  <a:extLst>
                    <a:ext uri="{FF2B5EF4-FFF2-40B4-BE49-F238E27FC236}">
                      <a16:creationId xmlns:a16="http://schemas.microsoft.com/office/drawing/2014/main" id="{CF569527-BCEE-4C50-ABCE-0BCC762B07E5}"/>
                    </a:ext>
                  </a:extLst>
                </p14:cNvPr>
                <p14:cNvContentPartPr/>
                <p14:nvPr/>
              </p14:nvContentPartPr>
              <p14:xfrm>
                <a:off x="7627313" y="4546292"/>
                <a:ext cx="32760" cy="165240"/>
              </p14:xfrm>
            </p:contentPart>
          </mc:Choice>
          <mc:Fallback xmlns="">
            <p:pic>
              <p:nvPicPr>
                <p:cNvPr id="163" name="Ink 162">
                  <a:extLst>
                    <a:ext uri="{FF2B5EF4-FFF2-40B4-BE49-F238E27FC236}">
                      <a16:creationId xmlns:a16="http://schemas.microsoft.com/office/drawing/2014/main" id="{CF569527-BCEE-4C50-ABCE-0BCC762B07E5}"/>
                    </a:ext>
                  </a:extLst>
                </p:cNvPr>
                <p:cNvPicPr/>
                <p:nvPr/>
              </p:nvPicPr>
              <p:blipFill>
                <a:blip r:embed="rId217"/>
                <a:stretch>
                  <a:fillRect/>
                </a:stretch>
              </p:blipFill>
              <p:spPr>
                <a:xfrm>
                  <a:off x="7609673" y="4528292"/>
                  <a:ext cx="68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4" name="Ink 163">
                  <a:extLst>
                    <a:ext uri="{FF2B5EF4-FFF2-40B4-BE49-F238E27FC236}">
                      <a16:creationId xmlns:a16="http://schemas.microsoft.com/office/drawing/2014/main" id="{94F978BE-5FA7-47F4-80A2-0F82D7CB8461}"/>
                    </a:ext>
                  </a:extLst>
                </p14:cNvPr>
                <p14:cNvContentPartPr/>
                <p14:nvPr/>
              </p14:nvContentPartPr>
              <p14:xfrm>
                <a:off x="7622633" y="4546292"/>
                <a:ext cx="100080" cy="129600"/>
              </p14:xfrm>
            </p:contentPart>
          </mc:Choice>
          <mc:Fallback xmlns="">
            <p:pic>
              <p:nvPicPr>
                <p:cNvPr id="164" name="Ink 163">
                  <a:extLst>
                    <a:ext uri="{FF2B5EF4-FFF2-40B4-BE49-F238E27FC236}">
                      <a16:creationId xmlns:a16="http://schemas.microsoft.com/office/drawing/2014/main" id="{94F978BE-5FA7-47F4-80A2-0F82D7CB8461}"/>
                    </a:ext>
                  </a:extLst>
                </p:cNvPr>
                <p:cNvPicPr/>
                <p:nvPr/>
              </p:nvPicPr>
              <p:blipFill>
                <a:blip r:embed="rId219"/>
                <a:stretch>
                  <a:fillRect/>
                </a:stretch>
              </p:blipFill>
              <p:spPr>
                <a:xfrm>
                  <a:off x="7604993" y="4528652"/>
                  <a:ext cx="135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5" name="Ink 164">
                  <a:extLst>
                    <a:ext uri="{FF2B5EF4-FFF2-40B4-BE49-F238E27FC236}">
                      <a16:creationId xmlns:a16="http://schemas.microsoft.com/office/drawing/2014/main" id="{B4EC0DB3-9598-4EA0-BB5A-49CBF473A260}"/>
                    </a:ext>
                  </a:extLst>
                </p14:cNvPr>
                <p14:cNvContentPartPr/>
                <p14:nvPr/>
              </p14:nvContentPartPr>
              <p14:xfrm>
                <a:off x="7719113" y="4420292"/>
                <a:ext cx="154800" cy="342720"/>
              </p14:xfrm>
            </p:contentPart>
          </mc:Choice>
          <mc:Fallback xmlns="">
            <p:pic>
              <p:nvPicPr>
                <p:cNvPr id="165" name="Ink 164">
                  <a:extLst>
                    <a:ext uri="{FF2B5EF4-FFF2-40B4-BE49-F238E27FC236}">
                      <a16:creationId xmlns:a16="http://schemas.microsoft.com/office/drawing/2014/main" id="{B4EC0DB3-9598-4EA0-BB5A-49CBF473A260}"/>
                    </a:ext>
                  </a:extLst>
                </p:cNvPr>
                <p:cNvPicPr/>
                <p:nvPr/>
              </p:nvPicPr>
              <p:blipFill>
                <a:blip r:embed="rId221"/>
                <a:stretch>
                  <a:fillRect/>
                </a:stretch>
              </p:blipFill>
              <p:spPr>
                <a:xfrm>
                  <a:off x="7701473" y="4402652"/>
                  <a:ext cx="1904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6" name="Ink 165">
                  <a:extLst>
                    <a:ext uri="{FF2B5EF4-FFF2-40B4-BE49-F238E27FC236}">
                      <a16:creationId xmlns:a16="http://schemas.microsoft.com/office/drawing/2014/main" id="{81D968E1-3669-4C86-AAC2-DFBEC78B1E92}"/>
                    </a:ext>
                  </a:extLst>
                </p14:cNvPr>
                <p14:cNvContentPartPr/>
                <p14:nvPr/>
              </p14:nvContentPartPr>
              <p14:xfrm>
                <a:off x="7970753" y="4618292"/>
                <a:ext cx="97560" cy="18720"/>
              </p14:xfrm>
            </p:contentPart>
          </mc:Choice>
          <mc:Fallback xmlns="">
            <p:pic>
              <p:nvPicPr>
                <p:cNvPr id="166" name="Ink 165">
                  <a:extLst>
                    <a:ext uri="{FF2B5EF4-FFF2-40B4-BE49-F238E27FC236}">
                      <a16:creationId xmlns:a16="http://schemas.microsoft.com/office/drawing/2014/main" id="{81D968E1-3669-4C86-AAC2-DFBEC78B1E92}"/>
                    </a:ext>
                  </a:extLst>
                </p:cNvPr>
                <p:cNvPicPr/>
                <p:nvPr/>
              </p:nvPicPr>
              <p:blipFill>
                <a:blip r:embed="rId223"/>
                <a:stretch>
                  <a:fillRect/>
                </a:stretch>
              </p:blipFill>
              <p:spPr>
                <a:xfrm>
                  <a:off x="7952753" y="4600652"/>
                  <a:ext cx="133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Ink 166">
                  <a:extLst>
                    <a:ext uri="{FF2B5EF4-FFF2-40B4-BE49-F238E27FC236}">
                      <a16:creationId xmlns:a16="http://schemas.microsoft.com/office/drawing/2014/main" id="{9CAF58CC-7F67-407F-B3C2-E75C62A2D194}"/>
                    </a:ext>
                  </a:extLst>
                </p14:cNvPr>
                <p14:cNvContentPartPr/>
                <p14:nvPr/>
              </p14:nvContentPartPr>
              <p14:xfrm>
                <a:off x="7975793" y="4693892"/>
                <a:ext cx="112680" cy="14760"/>
              </p14:xfrm>
            </p:contentPart>
          </mc:Choice>
          <mc:Fallback xmlns="">
            <p:pic>
              <p:nvPicPr>
                <p:cNvPr id="167" name="Ink 166">
                  <a:extLst>
                    <a:ext uri="{FF2B5EF4-FFF2-40B4-BE49-F238E27FC236}">
                      <a16:creationId xmlns:a16="http://schemas.microsoft.com/office/drawing/2014/main" id="{9CAF58CC-7F67-407F-B3C2-E75C62A2D194}"/>
                    </a:ext>
                  </a:extLst>
                </p:cNvPr>
                <p:cNvPicPr/>
                <p:nvPr/>
              </p:nvPicPr>
              <p:blipFill>
                <a:blip r:embed="rId225"/>
                <a:stretch>
                  <a:fillRect/>
                </a:stretch>
              </p:blipFill>
              <p:spPr>
                <a:xfrm>
                  <a:off x="7958153" y="4675892"/>
                  <a:ext cx="148320" cy="50400"/>
                </a:xfrm>
                <a:prstGeom prst="rect">
                  <a:avLst/>
                </a:prstGeom>
              </p:spPr>
            </p:pic>
          </mc:Fallback>
        </mc:AlternateContent>
      </p:grpSp>
      <p:grpSp>
        <p:nvGrpSpPr>
          <p:cNvPr id="172" name="Group 171">
            <a:extLst>
              <a:ext uri="{FF2B5EF4-FFF2-40B4-BE49-F238E27FC236}">
                <a16:creationId xmlns:a16="http://schemas.microsoft.com/office/drawing/2014/main" id="{ACCBEDCA-AE5E-401C-91C3-2D4197FDDB91}"/>
              </a:ext>
            </a:extLst>
          </p:cNvPr>
          <p:cNvGrpSpPr/>
          <p:nvPr/>
        </p:nvGrpSpPr>
        <p:grpSpPr>
          <a:xfrm>
            <a:off x="8391953" y="4511372"/>
            <a:ext cx="323640" cy="266040"/>
            <a:chOff x="8391953" y="4511372"/>
            <a:chExt cx="323640" cy="266040"/>
          </a:xfrm>
        </p:grpSpPr>
        <mc:AlternateContent xmlns:mc="http://schemas.openxmlformats.org/markup-compatibility/2006" xmlns:p14="http://schemas.microsoft.com/office/powerpoint/2010/main">
          <mc:Choice Requires="p14">
            <p:contentPart p14:bwMode="auto" r:id="rId226">
              <p14:nvContentPartPr>
                <p14:cNvPr id="169" name="Ink 168">
                  <a:extLst>
                    <a:ext uri="{FF2B5EF4-FFF2-40B4-BE49-F238E27FC236}">
                      <a16:creationId xmlns:a16="http://schemas.microsoft.com/office/drawing/2014/main" id="{9F607276-D25C-4621-BA6F-6A0F6618521D}"/>
                    </a:ext>
                  </a:extLst>
                </p14:cNvPr>
                <p14:cNvContentPartPr/>
                <p14:nvPr/>
              </p14:nvContentPartPr>
              <p14:xfrm>
                <a:off x="8468993" y="4511372"/>
                <a:ext cx="18000" cy="199080"/>
              </p14:xfrm>
            </p:contentPart>
          </mc:Choice>
          <mc:Fallback xmlns="">
            <p:pic>
              <p:nvPicPr>
                <p:cNvPr id="169" name="Ink 168">
                  <a:extLst>
                    <a:ext uri="{FF2B5EF4-FFF2-40B4-BE49-F238E27FC236}">
                      <a16:creationId xmlns:a16="http://schemas.microsoft.com/office/drawing/2014/main" id="{9F607276-D25C-4621-BA6F-6A0F6618521D}"/>
                    </a:ext>
                  </a:extLst>
                </p:cNvPr>
                <p:cNvPicPr/>
                <p:nvPr/>
              </p:nvPicPr>
              <p:blipFill>
                <a:blip r:embed="rId227"/>
                <a:stretch>
                  <a:fillRect/>
                </a:stretch>
              </p:blipFill>
              <p:spPr>
                <a:xfrm>
                  <a:off x="8450993" y="4493732"/>
                  <a:ext cx="536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0" name="Ink 169">
                  <a:extLst>
                    <a:ext uri="{FF2B5EF4-FFF2-40B4-BE49-F238E27FC236}">
                      <a16:creationId xmlns:a16="http://schemas.microsoft.com/office/drawing/2014/main" id="{0273602F-2040-48DE-B1DF-73CFBA426EEC}"/>
                    </a:ext>
                  </a:extLst>
                </p14:cNvPr>
                <p14:cNvContentPartPr/>
                <p14:nvPr/>
              </p14:nvContentPartPr>
              <p14:xfrm>
                <a:off x="8391953" y="4735292"/>
                <a:ext cx="323640" cy="42120"/>
              </p14:xfrm>
            </p:contentPart>
          </mc:Choice>
          <mc:Fallback xmlns="">
            <p:pic>
              <p:nvPicPr>
                <p:cNvPr id="170" name="Ink 169">
                  <a:extLst>
                    <a:ext uri="{FF2B5EF4-FFF2-40B4-BE49-F238E27FC236}">
                      <a16:creationId xmlns:a16="http://schemas.microsoft.com/office/drawing/2014/main" id="{0273602F-2040-48DE-B1DF-73CFBA426EEC}"/>
                    </a:ext>
                  </a:extLst>
                </p:cNvPr>
                <p:cNvPicPr/>
                <p:nvPr/>
              </p:nvPicPr>
              <p:blipFill>
                <a:blip r:embed="rId229"/>
                <a:stretch>
                  <a:fillRect/>
                </a:stretch>
              </p:blipFill>
              <p:spPr>
                <a:xfrm>
                  <a:off x="8374313" y="4717292"/>
                  <a:ext cx="359280" cy="7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0">
            <p14:nvContentPartPr>
              <p14:cNvPr id="171" name="Ink 170">
                <a:extLst>
                  <a:ext uri="{FF2B5EF4-FFF2-40B4-BE49-F238E27FC236}">
                    <a16:creationId xmlns:a16="http://schemas.microsoft.com/office/drawing/2014/main" id="{F401698C-3FE5-4E5B-8F12-0A72BEE14D1E}"/>
                  </a:ext>
                </a:extLst>
              </p14:cNvPr>
              <p14:cNvContentPartPr/>
              <p14:nvPr/>
            </p14:nvContentPartPr>
            <p14:xfrm>
              <a:off x="8476913" y="4890452"/>
              <a:ext cx="210600" cy="123840"/>
            </p14:xfrm>
          </p:contentPart>
        </mc:Choice>
        <mc:Fallback xmlns="">
          <p:pic>
            <p:nvPicPr>
              <p:cNvPr id="171" name="Ink 170">
                <a:extLst>
                  <a:ext uri="{FF2B5EF4-FFF2-40B4-BE49-F238E27FC236}">
                    <a16:creationId xmlns:a16="http://schemas.microsoft.com/office/drawing/2014/main" id="{F401698C-3FE5-4E5B-8F12-0A72BEE14D1E}"/>
                  </a:ext>
                </a:extLst>
              </p:cNvPr>
              <p:cNvPicPr/>
              <p:nvPr/>
            </p:nvPicPr>
            <p:blipFill>
              <a:blip r:embed="rId231"/>
              <a:stretch>
                <a:fillRect/>
              </a:stretch>
            </p:blipFill>
            <p:spPr>
              <a:xfrm>
                <a:off x="8459273" y="4872812"/>
                <a:ext cx="246240" cy="159480"/>
              </a:xfrm>
              <a:prstGeom prst="rect">
                <a:avLst/>
              </a:prstGeom>
            </p:spPr>
          </p:pic>
        </mc:Fallback>
      </mc:AlternateContent>
      <p:grpSp>
        <p:nvGrpSpPr>
          <p:cNvPr id="208" name="Group 207">
            <a:extLst>
              <a:ext uri="{FF2B5EF4-FFF2-40B4-BE49-F238E27FC236}">
                <a16:creationId xmlns:a16="http://schemas.microsoft.com/office/drawing/2014/main" id="{99F66AEB-647D-4A31-BEBF-45E9E96E256D}"/>
              </a:ext>
            </a:extLst>
          </p:cNvPr>
          <p:cNvGrpSpPr/>
          <p:nvPr/>
        </p:nvGrpSpPr>
        <p:grpSpPr>
          <a:xfrm>
            <a:off x="5936393" y="882932"/>
            <a:ext cx="1980720" cy="297360"/>
            <a:chOff x="5936393" y="882932"/>
            <a:chExt cx="1980720" cy="297360"/>
          </a:xfrm>
        </p:grpSpPr>
        <mc:AlternateContent xmlns:mc="http://schemas.openxmlformats.org/markup-compatibility/2006" xmlns:p14="http://schemas.microsoft.com/office/powerpoint/2010/main">
          <mc:Choice Requires="p14">
            <p:contentPart p14:bwMode="auto" r:id="rId232">
              <p14:nvContentPartPr>
                <p14:cNvPr id="195" name="Ink 194">
                  <a:extLst>
                    <a:ext uri="{FF2B5EF4-FFF2-40B4-BE49-F238E27FC236}">
                      <a16:creationId xmlns:a16="http://schemas.microsoft.com/office/drawing/2014/main" id="{7A7E49BC-D72F-4BBC-B64C-834A17EC01D4}"/>
                    </a:ext>
                  </a:extLst>
                </p14:cNvPr>
                <p14:cNvContentPartPr/>
                <p14:nvPr/>
              </p14:nvContentPartPr>
              <p14:xfrm>
                <a:off x="5936393" y="947372"/>
                <a:ext cx="32760" cy="212760"/>
              </p14:xfrm>
            </p:contentPart>
          </mc:Choice>
          <mc:Fallback xmlns="">
            <p:pic>
              <p:nvPicPr>
                <p:cNvPr id="195" name="Ink 194">
                  <a:extLst>
                    <a:ext uri="{FF2B5EF4-FFF2-40B4-BE49-F238E27FC236}">
                      <a16:creationId xmlns:a16="http://schemas.microsoft.com/office/drawing/2014/main" id="{7A7E49BC-D72F-4BBC-B64C-834A17EC01D4}"/>
                    </a:ext>
                  </a:extLst>
                </p:cNvPr>
                <p:cNvPicPr/>
                <p:nvPr/>
              </p:nvPicPr>
              <p:blipFill>
                <a:blip r:embed="rId233"/>
                <a:stretch>
                  <a:fillRect/>
                </a:stretch>
              </p:blipFill>
              <p:spPr>
                <a:xfrm>
                  <a:off x="5918393" y="929732"/>
                  <a:ext cx="684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6" name="Ink 195">
                  <a:extLst>
                    <a:ext uri="{FF2B5EF4-FFF2-40B4-BE49-F238E27FC236}">
                      <a16:creationId xmlns:a16="http://schemas.microsoft.com/office/drawing/2014/main" id="{6EFFA5F7-3449-41F6-A8A3-464295CEEAD7}"/>
                    </a:ext>
                  </a:extLst>
                </p14:cNvPr>
                <p14:cNvContentPartPr/>
                <p14:nvPr/>
              </p14:nvContentPartPr>
              <p14:xfrm>
                <a:off x="6065993" y="882932"/>
                <a:ext cx="386640" cy="23760"/>
              </p14:xfrm>
            </p:contentPart>
          </mc:Choice>
          <mc:Fallback xmlns="">
            <p:pic>
              <p:nvPicPr>
                <p:cNvPr id="196" name="Ink 195">
                  <a:extLst>
                    <a:ext uri="{FF2B5EF4-FFF2-40B4-BE49-F238E27FC236}">
                      <a16:creationId xmlns:a16="http://schemas.microsoft.com/office/drawing/2014/main" id="{6EFFA5F7-3449-41F6-A8A3-464295CEEAD7}"/>
                    </a:ext>
                  </a:extLst>
                </p:cNvPr>
                <p:cNvPicPr/>
                <p:nvPr/>
              </p:nvPicPr>
              <p:blipFill>
                <a:blip r:embed="rId235"/>
                <a:stretch>
                  <a:fillRect/>
                </a:stretch>
              </p:blipFill>
              <p:spPr>
                <a:xfrm>
                  <a:off x="6048353" y="864932"/>
                  <a:ext cx="4222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8" name="Ink 197">
                  <a:extLst>
                    <a:ext uri="{FF2B5EF4-FFF2-40B4-BE49-F238E27FC236}">
                      <a16:creationId xmlns:a16="http://schemas.microsoft.com/office/drawing/2014/main" id="{2F967FE4-9964-459E-BD5F-D18E8BBE64DE}"/>
                    </a:ext>
                  </a:extLst>
                </p14:cNvPr>
                <p14:cNvContentPartPr/>
                <p14:nvPr/>
              </p14:nvContentPartPr>
              <p14:xfrm>
                <a:off x="7285313" y="895532"/>
                <a:ext cx="367560" cy="20880"/>
              </p14:xfrm>
            </p:contentPart>
          </mc:Choice>
          <mc:Fallback xmlns="">
            <p:pic>
              <p:nvPicPr>
                <p:cNvPr id="198" name="Ink 197">
                  <a:extLst>
                    <a:ext uri="{FF2B5EF4-FFF2-40B4-BE49-F238E27FC236}">
                      <a16:creationId xmlns:a16="http://schemas.microsoft.com/office/drawing/2014/main" id="{2F967FE4-9964-459E-BD5F-D18E8BBE64DE}"/>
                    </a:ext>
                  </a:extLst>
                </p:cNvPr>
                <p:cNvPicPr/>
                <p:nvPr/>
              </p:nvPicPr>
              <p:blipFill>
                <a:blip r:embed="rId237"/>
                <a:stretch>
                  <a:fillRect/>
                </a:stretch>
              </p:blipFill>
              <p:spPr>
                <a:xfrm>
                  <a:off x="7267313" y="877892"/>
                  <a:ext cx="403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9" name="Ink 198">
                  <a:extLst>
                    <a:ext uri="{FF2B5EF4-FFF2-40B4-BE49-F238E27FC236}">
                      <a16:creationId xmlns:a16="http://schemas.microsoft.com/office/drawing/2014/main" id="{CE5EB4F7-BE3B-48DC-9A1E-0C226D8C1B56}"/>
                    </a:ext>
                  </a:extLst>
                </p14:cNvPr>
                <p14:cNvContentPartPr/>
                <p14:nvPr/>
              </p14:nvContentPartPr>
              <p14:xfrm>
                <a:off x="5998673" y="974012"/>
                <a:ext cx="1707480" cy="206280"/>
              </p14:xfrm>
            </p:contentPart>
          </mc:Choice>
          <mc:Fallback xmlns="">
            <p:pic>
              <p:nvPicPr>
                <p:cNvPr id="199" name="Ink 198">
                  <a:extLst>
                    <a:ext uri="{FF2B5EF4-FFF2-40B4-BE49-F238E27FC236}">
                      <a16:creationId xmlns:a16="http://schemas.microsoft.com/office/drawing/2014/main" id="{CE5EB4F7-BE3B-48DC-9A1E-0C226D8C1B56}"/>
                    </a:ext>
                  </a:extLst>
                </p:cNvPr>
                <p:cNvPicPr/>
                <p:nvPr/>
              </p:nvPicPr>
              <p:blipFill>
                <a:blip r:embed="rId239"/>
                <a:stretch>
                  <a:fillRect/>
                </a:stretch>
              </p:blipFill>
              <p:spPr>
                <a:xfrm>
                  <a:off x="5981033" y="956372"/>
                  <a:ext cx="1743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0" name="Ink 199">
                  <a:extLst>
                    <a:ext uri="{FF2B5EF4-FFF2-40B4-BE49-F238E27FC236}">
                      <a16:creationId xmlns:a16="http://schemas.microsoft.com/office/drawing/2014/main" id="{132687C1-7BD9-45F0-A3E3-70C45D2D67FD}"/>
                    </a:ext>
                  </a:extLst>
                </p14:cNvPr>
                <p14:cNvContentPartPr/>
                <p14:nvPr/>
              </p14:nvContentPartPr>
              <p14:xfrm>
                <a:off x="6009473" y="896972"/>
                <a:ext cx="1626480" cy="38880"/>
              </p14:xfrm>
            </p:contentPart>
          </mc:Choice>
          <mc:Fallback xmlns="">
            <p:pic>
              <p:nvPicPr>
                <p:cNvPr id="200" name="Ink 199">
                  <a:extLst>
                    <a:ext uri="{FF2B5EF4-FFF2-40B4-BE49-F238E27FC236}">
                      <a16:creationId xmlns:a16="http://schemas.microsoft.com/office/drawing/2014/main" id="{132687C1-7BD9-45F0-A3E3-70C45D2D67FD}"/>
                    </a:ext>
                  </a:extLst>
                </p:cNvPr>
                <p:cNvPicPr/>
                <p:nvPr/>
              </p:nvPicPr>
              <p:blipFill>
                <a:blip r:embed="rId241"/>
                <a:stretch>
                  <a:fillRect/>
                </a:stretch>
              </p:blipFill>
              <p:spPr>
                <a:xfrm>
                  <a:off x="5991473" y="878972"/>
                  <a:ext cx="1662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02" name="Ink 201">
                  <a:extLst>
                    <a:ext uri="{FF2B5EF4-FFF2-40B4-BE49-F238E27FC236}">
                      <a16:creationId xmlns:a16="http://schemas.microsoft.com/office/drawing/2014/main" id="{233A438A-E424-4E9F-AB07-175957F7DE16}"/>
                    </a:ext>
                  </a:extLst>
                </p14:cNvPr>
                <p14:cNvContentPartPr/>
                <p14:nvPr/>
              </p14:nvContentPartPr>
              <p14:xfrm>
                <a:off x="6202433" y="923252"/>
                <a:ext cx="18720" cy="180720"/>
              </p14:xfrm>
            </p:contentPart>
          </mc:Choice>
          <mc:Fallback xmlns="">
            <p:pic>
              <p:nvPicPr>
                <p:cNvPr id="202" name="Ink 201">
                  <a:extLst>
                    <a:ext uri="{FF2B5EF4-FFF2-40B4-BE49-F238E27FC236}">
                      <a16:creationId xmlns:a16="http://schemas.microsoft.com/office/drawing/2014/main" id="{233A438A-E424-4E9F-AB07-175957F7DE16}"/>
                    </a:ext>
                  </a:extLst>
                </p:cNvPr>
                <p:cNvPicPr/>
                <p:nvPr/>
              </p:nvPicPr>
              <p:blipFill>
                <a:blip r:embed="rId243"/>
                <a:stretch>
                  <a:fillRect/>
                </a:stretch>
              </p:blipFill>
              <p:spPr>
                <a:xfrm>
                  <a:off x="6184433" y="905612"/>
                  <a:ext cx="543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4" name="Ink 203">
                  <a:extLst>
                    <a:ext uri="{FF2B5EF4-FFF2-40B4-BE49-F238E27FC236}">
                      <a16:creationId xmlns:a16="http://schemas.microsoft.com/office/drawing/2014/main" id="{5F83A626-F14B-4A61-8FC2-718F8D6AF4DB}"/>
                    </a:ext>
                  </a:extLst>
                </p14:cNvPr>
                <p14:cNvContentPartPr/>
                <p14:nvPr/>
              </p14:nvContentPartPr>
              <p14:xfrm>
                <a:off x="7728473" y="913172"/>
                <a:ext cx="188640" cy="56160"/>
              </p14:xfrm>
            </p:contentPart>
          </mc:Choice>
          <mc:Fallback xmlns="">
            <p:pic>
              <p:nvPicPr>
                <p:cNvPr id="204" name="Ink 203">
                  <a:extLst>
                    <a:ext uri="{FF2B5EF4-FFF2-40B4-BE49-F238E27FC236}">
                      <a16:creationId xmlns:a16="http://schemas.microsoft.com/office/drawing/2014/main" id="{5F83A626-F14B-4A61-8FC2-718F8D6AF4DB}"/>
                    </a:ext>
                  </a:extLst>
                </p:cNvPr>
                <p:cNvPicPr/>
                <p:nvPr/>
              </p:nvPicPr>
              <p:blipFill>
                <a:blip r:embed="rId245"/>
                <a:stretch>
                  <a:fillRect/>
                </a:stretch>
              </p:blipFill>
              <p:spPr>
                <a:xfrm>
                  <a:off x="7710833" y="895532"/>
                  <a:ext cx="224280" cy="91800"/>
                </a:xfrm>
                <a:prstGeom prst="rect">
                  <a:avLst/>
                </a:prstGeom>
              </p:spPr>
            </p:pic>
          </mc:Fallback>
        </mc:AlternateContent>
      </p:grpSp>
      <p:grpSp>
        <p:nvGrpSpPr>
          <p:cNvPr id="218" name="Group 217">
            <a:extLst>
              <a:ext uri="{FF2B5EF4-FFF2-40B4-BE49-F238E27FC236}">
                <a16:creationId xmlns:a16="http://schemas.microsoft.com/office/drawing/2014/main" id="{800EFD84-B368-4828-AF86-CE5067FFCBD9}"/>
              </a:ext>
            </a:extLst>
          </p:cNvPr>
          <p:cNvGrpSpPr/>
          <p:nvPr/>
        </p:nvGrpSpPr>
        <p:grpSpPr>
          <a:xfrm>
            <a:off x="8125553" y="797612"/>
            <a:ext cx="2950560" cy="1316160"/>
            <a:chOff x="8125553" y="797612"/>
            <a:chExt cx="2950560" cy="1316160"/>
          </a:xfrm>
        </p:grpSpPr>
        <mc:AlternateContent xmlns:mc="http://schemas.openxmlformats.org/markup-compatibility/2006" xmlns:p14="http://schemas.microsoft.com/office/powerpoint/2010/main">
          <mc:Choice Requires="p14">
            <p:contentPart p14:bwMode="auto" r:id="rId246">
              <p14:nvContentPartPr>
                <p14:cNvPr id="47" name="Ink 46">
                  <a:extLst>
                    <a:ext uri="{FF2B5EF4-FFF2-40B4-BE49-F238E27FC236}">
                      <a16:creationId xmlns:a16="http://schemas.microsoft.com/office/drawing/2014/main" id="{9E016860-472A-4B6B-915E-3BE9646E19EC}"/>
                    </a:ext>
                  </a:extLst>
                </p14:cNvPr>
                <p14:cNvContentPartPr/>
                <p14:nvPr/>
              </p14:nvContentPartPr>
              <p14:xfrm>
                <a:off x="8125553" y="1192892"/>
                <a:ext cx="186120" cy="393120"/>
              </p14:xfrm>
            </p:contentPart>
          </mc:Choice>
          <mc:Fallback xmlns="">
            <p:pic>
              <p:nvPicPr>
                <p:cNvPr id="47" name="Ink 46">
                  <a:extLst>
                    <a:ext uri="{FF2B5EF4-FFF2-40B4-BE49-F238E27FC236}">
                      <a16:creationId xmlns:a16="http://schemas.microsoft.com/office/drawing/2014/main" id="{9E016860-472A-4B6B-915E-3BE9646E19EC}"/>
                    </a:ext>
                  </a:extLst>
                </p:cNvPr>
                <p:cNvPicPr/>
                <p:nvPr/>
              </p:nvPicPr>
              <p:blipFill>
                <a:blip r:embed="rId247"/>
                <a:stretch>
                  <a:fillRect/>
                </a:stretch>
              </p:blipFill>
              <p:spPr>
                <a:xfrm>
                  <a:off x="8107553" y="1175252"/>
                  <a:ext cx="22176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8" name="Ink 47">
                  <a:extLst>
                    <a:ext uri="{FF2B5EF4-FFF2-40B4-BE49-F238E27FC236}">
                      <a16:creationId xmlns:a16="http://schemas.microsoft.com/office/drawing/2014/main" id="{901C9F09-875C-476B-AE4F-CF85AA590C6E}"/>
                    </a:ext>
                  </a:extLst>
                </p14:cNvPr>
                <p14:cNvContentPartPr/>
                <p14:nvPr/>
              </p14:nvContentPartPr>
              <p14:xfrm>
                <a:off x="8379353" y="1280732"/>
                <a:ext cx="10440" cy="199440"/>
              </p14:xfrm>
            </p:contentPart>
          </mc:Choice>
          <mc:Fallback xmlns="">
            <p:pic>
              <p:nvPicPr>
                <p:cNvPr id="48" name="Ink 47">
                  <a:extLst>
                    <a:ext uri="{FF2B5EF4-FFF2-40B4-BE49-F238E27FC236}">
                      <a16:creationId xmlns:a16="http://schemas.microsoft.com/office/drawing/2014/main" id="{901C9F09-875C-476B-AE4F-CF85AA590C6E}"/>
                    </a:ext>
                  </a:extLst>
                </p:cNvPr>
                <p:cNvPicPr/>
                <p:nvPr/>
              </p:nvPicPr>
              <p:blipFill>
                <a:blip r:embed="rId249"/>
                <a:stretch>
                  <a:fillRect/>
                </a:stretch>
              </p:blipFill>
              <p:spPr>
                <a:xfrm>
                  <a:off x="8361353" y="1262732"/>
                  <a:ext cx="46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9" name="Ink 48">
                  <a:extLst>
                    <a:ext uri="{FF2B5EF4-FFF2-40B4-BE49-F238E27FC236}">
                      <a16:creationId xmlns:a16="http://schemas.microsoft.com/office/drawing/2014/main" id="{2BCE4258-7344-4969-83DD-4E4A1A29CB32}"/>
                    </a:ext>
                  </a:extLst>
                </p14:cNvPr>
                <p14:cNvContentPartPr/>
                <p14:nvPr/>
              </p14:nvContentPartPr>
              <p14:xfrm>
                <a:off x="8382233" y="1252652"/>
                <a:ext cx="124200" cy="237960"/>
              </p14:xfrm>
            </p:contentPart>
          </mc:Choice>
          <mc:Fallback xmlns="">
            <p:pic>
              <p:nvPicPr>
                <p:cNvPr id="49" name="Ink 48">
                  <a:extLst>
                    <a:ext uri="{FF2B5EF4-FFF2-40B4-BE49-F238E27FC236}">
                      <a16:creationId xmlns:a16="http://schemas.microsoft.com/office/drawing/2014/main" id="{2BCE4258-7344-4969-83DD-4E4A1A29CB32}"/>
                    </a:ext>
                  </a:extLst>
                </p:cNvPr>
                <p:cNvPicPr/>
                <p:nvPr/>
              </p:nvPicPr>
              <p:blipFill>
                <a:blip r:embed="rId251"/>
                <a:stretch>
                  <a:fillRect/>
                </a:stretch>
              </p:blipFill>
              <p:spPr>
                <a:xfrm>
                  <a:off x="8364233" y="1235012"/>
                  <a:ext cx="1598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0" name="Ink 49">
                  <a:extLst>
                    <a:ext uri="{FF2B5EF4-FFF2-40B4-BE49-F238E27FC236}">
                      <a16:creationId xmlns:a16="http://schemas.microsoft.com/office/drawing/2014/main" id="{8DAFE4D6-8AF1-44F1-8916-C5ED8826CF05}"/>
                    </a:ext>
                  </a:extLst>
                </p14:cNvPr>
                <p14:cNvContentPartPr/>
                <p14:nvPr/>
              </p14:nvContentPartPr>
              <p14:xfrm>
                <a:off x="8572673" y="1444172"/>
                <a:ext cx="30960" cy="92880"/>
              </p14:xfrm>
            </p:contentPart>
          </mc:Choice>
          <mc:Fallback xmlns="">
            <p:pic>
              <p:nvPicPr>
                <p:cNvPr id="50" name="Ink 49">
                  <a:extLst>
                    <a:ext uri="{FF2B5EF4-FFF2-40B4-BE49-F238E27FC236}">
                      <a16:creationId xmlns:a16="http://schemas.microsoft.com/office/drawing/2014/main" id="{8DAFE4D6-8AF1-44F1-8916-C5ED8826CF05}"/>
                    </a:ext>
                  </a:extLst>
                </p:cNvPr>
                <p:cNvPicPr/>
                <p:nvPr/>
              </p:nvPicPr>
              <p:blipFill>
                <a:blip r:embed="rId253"/>
                <a:stretch>
                  <a:fillRect/>
                </a:stretch>
              </p:blipFill>
              <p:spPr>
                <a:xfrm>
                  <a:off x="8554673" y="1426172"/>
                  <a:ext cx="666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2" name="Ink 51">
                  <a:extLst>
                    <a:ext uri="{FF2B5EF4-FFF2-40B4-BE49-F238E27FC236}">
                      <a16:creationId xmlns:a16="http://schemas.microsoft.com/office/drawing/2014/main" id="{6B21E674-D9F6-43E5-B117-10EC77934A2A}"/>
                    </a:ext>
                  </a:extLst>
                </p14:cNvPr>
                <p14:cNvContentPartPr/>
                <p14:nvPr/>
              </p14:nvContentPartPr>
              <p14:xfrm>
                <a:off x="8631353" y="1223132"/>
                <a:ext cx="194760" cy="51120"/>
              </p14:xfrm>
            </p:contentPart>
          </mc:Choice>
          <mc:Fallback xmlns="">
            <p:pic>
              <p:nvPicPr>
                <p:cNvPr id="52" name="Ink 51">
                  <a:extLst>
                    <a:ext uri="{FF2B5EF4-FFF2-40B4-BE49-F238E27FC236}">
                      <a16:creationId xmlns:a16="http://schemas.microsoft.com/office/drawing/2014/main" id="{6B21E674-D9F6-43E5-B117-10EC77934A2A}"/>
                    </a:ext>
                  </a:extLst>
                </p:cNvPr>
                <p:cNvPicPr/>
                <p:nvPr/>
              </p:nvPicPr>
              <p:blipFill>
                <a:blip r:embed="rId255"/>
                <a:stretch>
                  <a:fillRect/>
                </a:stretch>
              </p:blipFill>
              <p:spPr>
                <a:xfrm>
                  <a:off x="8613353" y="1205132"/>
                  <a:ext cx="2304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3" name="Ink 52">
                  <a:extLst>
                    <a:ext uri="{FF2B5EF4-FFF2-40B4-BE49-F238E27FC236}">
                      <a16:creationId xmlns:a16="http://schemas.microsoft.com/office/drawing/2014/main" id="{05768862-9CA4-45BB-BE56-C94ADCF12955}"/>
                    </a:ext>
                  </a:extLst>
                </p14:cNvPr>
                <p14:cNvContentPartPr/>
                <p14:nvPr/>
              </p14:nvContentPartPr>
              <p14:xfrm>
                <a:off x="8706953" y="1248332"/>
                <a:ext cx="25560" cy="217440"/>
              </p14:xfrm>
            </p:contentPart>
          </mc:Choice>
          <mc:Fallback xmlns="">
            <p:pic>
              <p:nvPicPr>
                <p:cNvPr id="53" name="Ink 52">
                  <a:extLst>
                    <a:ext uri="{FF2B5EF4-FFF2-40B4-BE49-F238E27FC236}">
                      <a16:creationId xmlns:a16="http://schemas.microsoft.com/office/drawing/2014/main" id="{05768862-9CA4-45BB-BE56-C94ADCF12955}"/>
                    </a:ext>
                  </a:extLst>
                </p:cNvPr>
                <p:cNvPicPr/>
                <p:nvPr/>
              </p:nvPicPr>
              <p:blipFill>
                <a:blip r:embed="rId257"/>
                <a:stretch>
                  <a:fillRect/>
                </a:stretch>
              </p:blipFill>
              <p:spPr>
                <a:xfrm>
                  <a:off x="8689313" y="1230332"/>
                  <a:ext cx="61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7" name="Ink 56">
                  <a:extLst>
                    <a:ext uri="{FF2B5EF4-FFF2-40B4-BE49-F238E27FC236}">
                      <a16:creationId xmlns:a16="http://schemas.microsoft.com/office/drawing/2014/main" id="{65168A85-CCCD-4AB0-A72C-F6109042FB75}"/>
                    </a:ext>
                  </a:extLst>
                </p14:cNvPr>
                <p14:cNvContentPartPr/>
                <p14:nvPr/>
              </p14:nvContentPartPr>
              <p14:xfrm>
                <a:off x="9434513" y="1355612"/>
                <a:ext cx="23040" cy="258480"/>
              </p14:xfrm>
            </p:contentPart>
          </mc:Choice>
          <mc:Fallback xmlns="">
            <p:pic>
              <p:nvPicPr>
                <p:cNvPr id="57" name="Ink 56">
                  <a:extLst>
                    <a:ext uri="{FF2B5EF4-FFF2-40B4-BE49-F238E27FC236}">
                      <a16:creationId xmlns:a16="http://schemas.microsoft.com/office/drawing/2014/main" id="{65168A85-CCCD-4AB0-A72C-F6109042FB75}"/>
                    </a:ext>
                  </a:extLst>
                </p:cNvPr>
                <p:cNvPicPr/>
                <p:nvPr/>
              </p:nvPicPr>
              <p:blipFill>
                <a:blip r:embed="rId259"/>
                <a:stretch>
                  <a:fillRect/>
                </a:stretch>
              </p:blipFill>
              <p:spPr>
                <a:xfrm>
                  <a:off x="9416513" y="1337612"/>
                  <a:ext cx="586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8" name="Ink 57">
                  <a:extLst>
                    <a:ext uri="{FF2B5EF4-FFF2-40B4-BE49-F238E27FC236}">
                      <a16:creationId xmlns:a16="http://schemas.microsoft.com/office/drawing/2014/main" id="{0F610124-D52C-4130-B62D-05AD06697FB5}"/>
                    </a:ext>
                  </a:extLst>
                </p14:cNvPr>
                <p14:cNvContentPartPr/>
                <p14:nvPr/>
              </p14:nvContentPartPr>
              <p14:xfrm>
                <a:off x="9429833" y="1307732"/>
                <a:ext cx="132840" cy="111960"/>
              </p14:xfrm>
            </p:contentPart>
          </mc:Choice>
          <mc:Fallback xmlns="">
            <p:pic>
              <p:nvPicPr>
                <p:cNvPr id="58" name="Ink 57">
                  <a:extLst>
                    <a:ext uri="{FF2B5EF4-FFF2-40B4-BE49-F238E27FC236}">
                      <a16:creationId xmlns:a16="http://schemas.microsoft.com/office/drawing/2014/main" id="{0F610124-D52C-4130-B62D-05AD06697FB5}"/>
                    </a:ext>
                  </a:extLst>
                </p:cNvPr>
                <p:cNvPicPr/>
                <p:nvPr/>
              </p:nvPicPr>
              <p:blipFill>
                <a:blip r:embed="rId261"/>
                <a:stretch>
                  <a:fillRect/>
                </a:stretch>
              </p:blipFill>
              <p:spPr>
                <a:xfrm>
                  <a:off x="9411833" y="1289732"/>
                  <a:ext cx="168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9" name="Ink 58">
                  <a:extLst>
                    <a:ext uri="{FF2B5EF4-FFF2-40B4-BE49-F238E27FC236}">
                      <a16:creationId xmlns:a16="http://schemas.microsoft.com/office/drawing/2014/main" id="{26C4359F-A66E-4C0D-98DB-00E96719C987}"/>
                    </a:ext>
                  </a:extLst>
                </p14:cNvPr>
                <p14:cNvContentPartPr/>
                <p14:nvPr/>
              </p14:nvContentPartPr>
              <p14:xfrm>
                <a:off x="9629633" y="1272812"/>
                <a:ext cx="122040" cy="301680"/>
              </p14:xfrm>
            </p:contentPart>
          </mc:Choice>
          <mc:Fallback xmlns="">
            <p:pic>
              <p:nvPicPr>
                <p:cNvPr id="59" name="Ink 58">
                  <a:extLst>
                    <a:ext uri="{FF2B5EF4-FFF2-40B4-BE49-F238E27FC236}">
                      <a16:creationId xmlns:a16="http://schemas.microsoft.com/office/drawing/2014/main" id="{26C4359F-A66E-4C0D-98DB-00E96719C987}"/>
                    </a:ext>
                  </a:extLst>
                </p:cNvPr>
                <p:cNvPicPr/>
                <p:nvPr/>
              </p:nvPicPr>
              <p:blipFill>
                <a:blip r:embed="rId263"/>
                <a:stretch>
                  <a:fillRect/>
                </a:stretch>
              </p:blipFill>
              <p:spPr>
                <a:xfrm>
                  <a:off x="9611993" y="1255172"/>
                  <a:ext cx="1576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60" name="Ink 59">
                  <a:extLst>
                    <a:ext uri="{FF2B5EF4-FFF2-40B4-BE49-F238E27FC236}">
                      <a16:creationId xmlns:a16="http://schemas.microsoft.com/office/drawing/2014/main" id="{4BE1854B-A3D6-43C6-9BF7-C43B1792C7F2}"/>
                    </a:ext>
                  </a:extLst>
                </p14:cNvPr>
                <p14:cNvContentPartPr/>
                <p14:nvPr/>
              </p14:nvContentPartPr>
              <p14:xfrm>
                <a:off x="9820793" y="1344092"/>
                <a:ext cx="12600" cy="155880"/>
              </p14:xfrm>
            </p:contentPart>
          </mc:Choice>
          <mc:Fallback xmlns="">
            <p:pic>
              <p:nvPicPr>
                <p:cNvPr id="60" name="Ink 59">
                  <a:extLst>
                    <a:ext uri="{FF2B5EF4-FFF2-40B4-BE49-F238E27FC236}">
                      <a16:creationId xmlns:a16="http://schemas.microsoft.com/office/drawing/2014/main" id="{4BE1854B-A3D6-43C6-9BF7-C43B1792C7F2}"/>
                    </a:ext>
                  </a:extLst>
                </p:cNvPr>
                <p:cNvPicPr/>
                <p:nvPr/>
              </p:nvPicPr>
              <p:blipFill>
                <a:blip r:embed="rId265"/>
                <a:stretch>
                  <a:fillRect/>
                </a:stretch>
              </p:blipFill>
              <p:spPr>
                <a:xfrm>
                  <a:off x="9803153" y="1326452"/>
                  <a:ext cx="48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61" name="Ink 60">
                  <a:extLst>
                    <a:ext uri="{FF2B5EF4-FFF2-40B4-BE49-F238E27FC236}">
                      <a16:creationId xmlns:a16="http://schemas.microsoft.com/office/drawing/2014/main" id="{07143875-1FBA-47E8-ACDD-DA584155D951}"/>
                    </a:ext>
                  </a:extLst>
                </p14:cNvPr>
                <p14:cNvContentPartPr/>
                <p14:nvPr/>
              </p14:nvContentPartPr>
              <p14:xfrm>
                <a:off x="9872633" y="1244012"/>
                <a:ext cx="105480" cy="315360"/>
              </p14:xfrm>
            </p:contentPart>
          </mc:Choice>
          <mc:Fallback xmlns="">
            <p:pic>
              <p:nvPicPr>
                <p:cNvPr id="61" name="Ink 60">
                  <a:extLst>
                    <a:ext uri="{FF2B5EF4-FFF2-40B4-BE49-F238E27FC236}">
                      <a16:creationId xmlns:a16="http://schemas.microsoft.com/office/drawing/2014/main" id="{07143875-1FBA-47E8-ACDD-DA584155D951}"/>
                    </a:ext>
                  </a:extLst>
                </p:cNvPr>
                <p:cNvPicPr/>
                <p:nvPr/>
              </p:nvPicPr>
              <p:blipFill>
                <a:blip r:embed="rId267"/>
                <a:stretch>
                  <a:fillRect/>
                </a:stretch>
              </p:blipFill>
              <p:spPr>
                <a:xfrm>
                  <a:off x="9854993" y="1226012"/>
                  <a:ext cx="1411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2" name="Ink 61">
                  <a:extLst>
                    <a:ext uri="{FF2B5EF4-FFF2-40B4-BE49-F238E27FC236}">
                      <a16:creationId xmlns:a16="http://schemas.microsoft.com/office/drawing/2014/main" id="{C67B0340-5A22-49E3-9898-A789AC6B31BA}"/>
                    </a:ext>
                  </a:extLst>
                </p14:cNvPr>
                <p14:cNvContentPartPr/>
                <p14:nvPr/>
              </p14:nvContentPartPr>
              <p14:xfrm>
                <a:off x="10119953" y="1424012"/>
                <a:ext cx="97920" cy="17640"/>
              </p14:xfrm>
            </p:contentPart>
          </mc:Choice>
          <mc:Fallback xmlns="">
            <p:pic>
              <p:nvPicPr>
                <p:cNvPr id="62" name="Ink 61">
                  <a:extLst>
                    <a:ext uri="{FF2B5EF4-FFF2-40B4-BE49-F238E27FC236}">
                      <a16:creationId xmlns:a16="http://schemas.microsoft.com/office/drawing/2014/main" id="{C67B0340-5A22-49E3-9898-A789AC6B31BA}"/>
                    </a:ext>
                  </a:extLst>
                </p:cNvPr>
                <p:cNvPicPr/>
                <p:nvPr/>
              </p:nvPicPr>
              <p:blipFill>
                <a:blip r:embed="rId269"/>
                <a:stretch>
                  <a:fillRect/>
                </a:stretch>
              </p:blipFill>
              <p:spPr>
                <a:xfrm>
                  <a:off x="10101953" y="1406372"/>
                  <a:ext cx="133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63" name="Ink 62">
                  <a:extLst>
                    <a:ext uri="{FF2B5EF4-FFF2-40B4-BE49-F238E27FC236}">
                      <a16:creationId xmlns:a16="http://schemas.microsoft.com/office/drawing/2014/main" id="{2117C837-74EF-4ED2-AC3D-E42542548B04}"/>
                    </a:ext>
                  </a:extLst>
                </p14:cNvPr>
                <p14:cNvContentPartPr/>
                <p14:nvPr/>
              </p14:nvContentPartPr>
              <p14:xfrm>
                <a:off x="10140473" y="1478732"/>
                <a:ext cx="103320" cy="19440"/>
              </p14:xfrm>
            </p:contentPart>
          </mc:Choice>
          <mc:Fallback xmlns="">
            <p:pic>
              <p:nvPicPr>
                <p:cNvPr id="63" name="Ink 62">
                  <a:extLst>
                    <a:ext uri="{FF2B5EF4-FFF2-40B4-BE49-F238E27FC236}">
                      <a16:creationId xmlns:a16="http://schemas.microsoft.com/office/drawing/2014/main" id="{2117C837-74EF-4ED2-AC3D-E42542548B04}"/>
                    </a:ext>
                  </a:extLst>
                </p:cNvPr>
                <p:cNvPicPr/>
                <p:nvPr/>
              </p:nvPicPr>
              <p:blipFill>
                <a:blip r:embed="rId271"/>
                <a:stretch>
                  <a:fillRect/>
                </a:stretch>
              </p:blipFill>
              <p:spPr>
                <a:xfrm>
                  <a:off x="10122833" y="1461092"/>
                  <a:ext cx="13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4" name="Ink 63">
                  <a:extLst>
                    <a:ext uri="{FF2B5EF4-FFF2-40B4-BE49-F238E27FC236}">
                      <a16:creationId xmlns:a16="http://schemas.microsoft.com/office/drawing/2014/main" id="{11644CAC-42CC-4E53-87C8-BC8B29971D8A}"/>
                    </a:ext>
                  </a:extLst>
                </p14:cNvPr>
                <p14:cNvContentPartPr/>
                <p14:nvPr/>
              </p14:nvContentPartPr>
              <p14:xfrm>
                <a:off x="10391393" y="1371812"/>
                <a:ext cx="4320" cy="274680"/>
              </p14:xfrm>
            </p:contentPart>
          </mc:Choice>
          <mc:Fallback xmlns="">
            <p:pic>
              <p:nvPicPr>
                <p:cNvPr id="64" name="Ink 63">
                  <a:extLst>
                    <a:ext uri="{FF2B5EF4-FFF2-40B4-BE49-F238E27FC236}">
                      <a16:creationId xmlns:a16="http://schemas.microsoft.com/office/drawing/2014/main" id="{11644CAC-42CC-4E53-87C8-BC8B29971D8A}"/>
                    </a:ext>
                  </a:extLst>
                </p:cNvPr>
                <p:cNvPicPr/>
                <p:nvPr/>
              </p:nvPicPr>
              <p:blipFill>
                <a:blip r:embed="rId273"/>
                <a:stretch>
                  <a:fillRect/>
                </a:stretch>
              </p:blipFill>
              <p:spPr>
                <a:xfrm>
                  <a:off x="10373753" y="1354172"/>
                  <a:ext cx="399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5" name="Ink 64">
                  <a:extLst>
                    <a:ext uri="{FF2B5EF4-FFF2-40B4-BE49-F238E27FC236}">
                      <a16:creationId xmlns:a16="http://schemas.microsoft.com/office/drawing/2014/main" id="{76990012-6DE9-4ABE-BD02-D6BA9683177A}"/>
                    </a:ext>
                  </a:extLst>
                </p14:cNvPr>
                <p14:cNvContentPartPr/>
                <p14:nvPr/>
              </p14:nvContentPartPr>
              <p14:xfrm>
                <a:off x="10380953" y="1320692"/>
                <a:ext cx="192600" cy="133200"/>
              </p14:xfrm>
            </p:contentPart>
          </mc:Choice>
          <mc:Fallback xmlns="">
            <p:pic>
              <p:nvPicPr>
                <p:cNvPr id="65" name="Ink 64">
                  <a:extLst>
                    <a:ext uri="{FF2B5EF4-FFF2-40B4-BE49-F238E27FC236}">
                      <a16:creationId xmlns:a16="http://schemas.microsoft.com/office/drawing/2014/main" id="{76990012-6DE9-4ABE-BD02-D6BA9683177A}"/>
                    </a:ext>
                  </a:extLst>
                </p:cNvPr>
                <p:cNvPicPr/>
                <p:nvPr/>
              </p:nvPicPr>
              <p:blipFill>
                <a:blip r:embed="rId275"/>
                <a:stretch>
                  <a:fillRect/>
                </a:stretch>
              </p:blipFill>
              <p:spPr>
                <a:xfrm>
                  <a:off x="10363313" y="1302692"/>
                  <a:ext cx="228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7" name="Ink 66">
                  <a:extLst>
                    <a:ext uri="{FF2B5EF4-FFF2-40B4-BE49-F238E27FC236}">
                      <a16:creationId xmlns:a16="http://schemas.microsoft.com/office/drawing/2014/main" id="{DA8099EC-F469-4B75-BED4-E540E5D7B855}"/>
                    </a:ext>
                  </a:extLst>
                </p14:cNvPr>
                <p14:cNvContentPartPr/>
                <p14:nvPr/>
              </p14:nvContentPartPr>
              <p14:xfrm>
                <a:off x="9799913" y="1345532"/>
                <a:ext cx="44280" cy="149040"/>
              </p14:xfrm>
            </p:contentPart>
          </mc:Choice>
          <mc:Fallback xmlns="">
            <p:pic>
              <p:nvPicPr>
                <p:cNvPr id="67" name="Ink 66">
                  <a:extLst>
                    <a:ext uri="{FF2B5EF4-FFF2-40B4-BE49-F238E27FC236}">
                      <a16:creationId xmlns:a16="http://schemas.microsoft.com/office/drawing/2014/main" id="{DA8099EC-F469-4B75-BED4-E540E5D7B855}"/>
                    </a:ext>
                  </a:extLst>
                </p:cNvPr>
                <p:cNvPicPr/>
                <p:nvPr/>
              </p:nvPicPr>
              <p:blipFill>
                <a:blip r:embed="rId277"/>
                <a:stretch>
                  <a:fillRect/>
                </a:stretch>
              </p:blipFill>
              <p:spPr>
                <a:xfrm>
                  <a:off x="9781913" y="1327532"/>
                  <a:ext cx="79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69" name="Ink 68">
                  <a:extLst>
                    <a:ext uri="{FF2B5EF4-FFF2-40B4-BE49-F238E27FC236}">
                      <a16:creationId xmlns:a16="http://schemas.microsoft.com/office/drawing/2014/main" id="{17713FC6-FAF7-47C0-A0AA-331B1AC33FF0}"/>
                    </a:ext>
                  </a:extLst>
                </p14:cNvPr>
                <p14:cNvContentPartPr/>
                <p14:nvPr/>
              </p14:nvContentPartPr>
              <p14:xfrm>
                <a:off x="9410393" y="1743332"/>
                <a:ext cx="52200" cy="226800"/>
              </p14:xfrm>
            </p:contentPart>
          </mc:Choice>
          <mc:Fallback xmlns="">
            <p:pic>
              <p:nvPicPr>
                <p:cNvPr id="69" name="Ink 68">
                  <a:extLst>
                    <a:ext uri="{FF2B5EF4-FFF2-40B4-BE49-F238E27FC236}">
                      <a16:creationId xmlns:a16="http://schemas.microsoft.com/office/drawing/2014/main" id="{17713FC6-FAF7-47C0-A0AA-331B1AC33FF0}"/>
                    </a:ext>
                  </a:extLst>
                </p:cNvPr>
                <p:cNvPicPr/>
                <p:nvPr/>
              </p:nvPicPr>
              <p:blipFill>
                <a:blip r:embed="rId279"/>
                <a:stretch>
                  <a:fillRect/>
                </a:stretch>
              </p:blipFill>
              <p:spPr>
                <a:xfrm>
                  <a:off x="9392753" y="1725332"/>
                  <a:ext cx="878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70" name="Ink 69">
                  <a:extLst>
                    <a:ext uri="{FF2B5EF4-FFF2-40B4-BE49-F238E27FC236}">
                      <a16:creationId xmlns:a16="http://schemas.microsoft.com/office/drawing/2014/main" id="{861CFB88-83A6-4E1B-91E2-CAAB8C71D579}"/>
                    </a:ext>
                  </a:extLst>
                </p14:cNvPr>
                <p14:cNvContentPartPr/>
                <p14:nvPr/>
              </p14:nvContentPartPr>
              <p14:xfrm>
                <a:off x="9435593" y="1708412"/>
                <a:ext cx="139320" cy="110160"/>
              </p14:xfrm>
            </p:contentPart>
          </mc:Choice>
          <mc:Fallback xmlns="">
            <p:pic>
              <p:nvPicPr>
                <p:cNvPr id="70" name="Ink 69">
                  <a:extLst>
                    <a:ext uri="{FF2B5EF4-FFF2-40B4-BE49-F238E27FC236}">
                      <a16:creationId xmlns:a16="http://schemas.microsoft.com/office/drawing/2014/main" id="{861CFB88-83A6-4E1B-91E2-CAAB8C71D579}"/>
                    </a:ext>
                  </a:extLst>
                </p:cNvPr>
                <p:cNvPicPr/>
                <p:nvPr/>
              </p:nvPicPr>
              <p:blipFill>
                <a:blip r:embed="rId281"/>
                <a:stretch>
                  <a:fillRect/>
                </a:stretch>
              </p:blipFill>
              <p:spPr>
                <a:xfrm>
                  <a:off x="9417593" y="1690412"/>
                  <a:ext cx="174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1" name="Ink 70">
                  <a:extLst>
                    <a:ext uri="{FF2B5EF4-FFF2-40B4-BE49-F238E27FC236}">
                      <a16:creationId xmlns:a16="http://schemas.microsoft.com/office/drawing/2014/main" id="{BA445692-33D4-4979-A651-77EAEA08B156}"/>
                    </a:ext>
                  </a:extLst>
                </p14:cNvPr>
                <p14:cNvContentPartPr/>
                <p14:nvPr/>
              </p14:nvContentPartPr>
              <p14:xfrm>
                <a:off x="9639713" y="1693292"/>
                <a:ext cx="116280" cy="273600"/>
              </p14:xfrm>
            </p:contentPart>
          </mc:Choice>
          <mc:Fallback xmlns="">
            <p:pic>
              <p:nvPicPr>
                <p:cNvPr id="71" name="Ink 70">
                  <a:extLst>
                    <a:ext uri="{FF2B5EF4-FFF2-40B4-BE49-F238E27FC236}">
                      <a16:creationId xmlns:a16="http://schemas.microsoft.com/office/drawing/2014/main" id="{BA445692-33D4-4979-A651-77EAEA08B156}"/>
                    </a:ext>
                  </a:extLst>
                </p:cNvPr>
                <p:cNvPicPr/>
                <p:nvPr/>
              </p:nvPicPr>
              <p:blipFill>
                <a:blip r:embed="rId283"/>
                <a:stretch>
                  <a:fillRect/>
                </a:stretch>
              </p:blipFill>
              <p:spPr>
                <a:xfrm>
                  <a:off x="9622073" y="1675652"/>
                  <a:ext cx="151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72" name="Ink 71">
                  <a:extLst>
                    <a:ext uri="{FF2B5EF4-FFF2-40B4-BE49-F238E27FC236}">
                      <a16:creationId xmlns:a16="http://schemas.microsoft.com/office/drawing/2014/main" id="{E1A50700-E2C4-40EF-B5CC-741CABA5C720}"/>
                    </a:ext>
                  </a:extLst>
                </p14:cNvPr>
                <p14:cNvContentPartPr/>
                <p14:nvPr/>
              </p14:nvContentPartPr>
              <p14:xfrm>
                <a:off x="9830513" y="1776452"/>
                <a:ext cx="107280" cy="155880"/>
              </p14:xfrm>
            </p:contentPart>
          </mc:Choice>
          <mc:Fallback xmlns="">
            <p:pic>
              <p:nvPicPr>
                <p:cNvPr id="72" name="Ink 71">
                  <a:extLst>
                    <a:ext uri="{FF2B5EF4-FFF2-40B4-BE49-F238E27FC236}">
                      <a16:creationId xmlns:a16="http://schemas.microsoft.com/office/drawing/2014/main" id="{E1A50700-E2C4-40EF-B5CC-741CABA5C720}"/>
                    </a:ext>
                  </a:extLst>
                </p:cNvPr>
                <p:cNvPicPr/>
                <p:nvPr/>
              </p:nvPicPr>
              <p:blipFill>
                <a:blip r:embed="rId285"/>
                <a:stretch>
                  <a:fillRect/>
                </a:stretch>
              </p:blipFill>
              <p:spPr>
                <a:xfrm>
                  <a:off x="9812873" y="1758812"/>
                  <a:ext cx="142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73" name="Ink 72">
                  <a:extLst>
                    <a:ext uri="{FF2B5EF4-FFF2-40B4-BE49-F238E27FC236}">
                      <a16:creationId xmlns:a16="http://schemas.microsoft.com/office/drawing/2014/main" id="{4E77AE43-ED45-405D-9EE6-816BF68830EA}"/>
                    </a:ext>
                  </a:extLst>
                </p14:cNvPr>
                <p14:cNvContentPartPr/>
                <p14:nvPr/>
              </p14:nvContentPartPr>
              <p14:xfrm>
                <a:off x="9988193" y="1659812"/>
                <a:ext cx="85320" cy="372600"/>
              </p14:xfrm>
            </p:contentPart>
          </mc:Choice>
          <mc:Fallback xmlns="">
            <p:pic>
              <p:nvPicPr>
                <p:cNvPr id="73" name="Ink 72">
                  <a:extLst>
                    <a:ext uri="{FF2B5EF4-FFF2-40B4-BE49-F238E27FC236}">
                      <a16:creationId xmlns:a16="http://schemas.microsoft.com/office/drawing/2014/main" id="{4E77AE43-ED45-405D-9EE6-816BF68830EA}"/>
                    </a:ext>
                  </a:extLst>
                </p:cNvPr>
                <p:cNvPicPr/>
                <p:nvPr/>
              </p:nvPicPr>
              <p:blipFill>
                <a:blip r:embed="rId287"/>
                <a:stretch>
                  <a:fillRect/>
                </a:stretch>
              </p:blipFill>
              <p:spPr>
                <a:xfrm>
                  <a:off x="9970553" y="1642172"/>
                  <a:ext cx="1209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4" name="Ink 73">
                  <a:extLst>
                    <a:ext uri="{FF2B5EF4-FFF2-40B4-BE49-F238E27FC236}">
                      <a16:creationId xmlns:a16="http://schemas.microsoft.com/office/drawing/2014/main" id="{AAF9D9EF-BFE9-4E10-BDE9-A942F6EF2298}"/>
                    </a:ext>
                  </a:extLst>
                </p14:cNvPr>
                <p14:cNvContentPartPr/>
                <p14:nvPr/>
              </p14:nvContentPartPr>
              <p14:xfrm>
                <a:off x="10200593" y="1891292"/>
                <a:ext cx="73080" cy="360"/>
              </p14:xfrm>
            </p:contentPart>
          </mc:Choice>
          <mc:Fallback xmlns="">
            <p:pic>
              <p:nvPicPr>
                <p:cNvPr id="74" name="Ink 73">
                  <a:extLst>
                    <a:ext uri="{FF2B5EF4-FFF2-40B4-BE49-F238E27FC236}">
                      <a16:creationId xmlns:a16="http://schemas.microsoft.com/office/drawing/2014/main" id="{AAF9D9EF-BFE9-4E10-BDE9-A942F6EF2298}"/>
                    </a:ext>
                  </a:extLst>
                </p:cNvPr>
                <p:cNvPicPr/>
                <p:nvPr/>
              </p:nvPicPr>
              <p:blipFill>
                <a:blip r:embed="rId289"/>
                <a:stretch>
                  <a:fillRect/>
                </a:stretch>
              </p:blipFill>
              <p:spPr>
                <a:xfrm>
                  <a:off x="10182593" y="1873652"/>
                  <a:ext cx="108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75" name="Ink 74">
                  <a:extLst>
                    <a:ext uri="{FF2B5EF4-FFF2-40B4-BE49-F238E27FC236}">
                      <a16:creationId xmlns:a16="http://schemas.microsoft.com/office/drawing/2014/main" id="{276694C7-CA01-4345-898B-29DAFB6DA5AB}"/>
                    </a:ext>
                  </a:extLst>
                </p14:cNvPr>
                <p14:cNvContentPartPr/>
                <p14:nvPr/>
              </p14:nvContentPartPr>
              <p14:xfrm>
                <a:off x="10201313" y="1944932"/>
                <a:ext cx="68400" cy="18000"/>
              </p14:xfrm>
            </p:contentPart>
          </mc:Choice>
          <mc:Fallback xmlns="">
            <p:pic>
              <p:nvPicPr>
                <p:cNvPr id="75" name="Ink 74">
                  <a:extLst>
                    <a:ext uri="{FF2B5EF4-FFF2-40B4-BE49-F238E27FC236}">
                      <a16:creationId xmlns:a16="http://schemas.microsoft.com/office/drawing/2014/main" id="{276694C7-CA01-4345-898B-29DAFB6DA5AB}"/>
                    </a:ext>
                  </a:extLst>
                </p:cNvPr>
                <p:cNvPicPr/>
                <p:nvPr/>
              </p:nvPicPr>
              <p:blipFill>
                <a:blip r:embed="rId291"/>
                <a:stretch>
                  <a:fillRect/>
                </a:stretch>
              </p:blipFill>
              <p:spPr>
                <a:xfrm>
                  <a:off x="10183673" y="1927292"/>
                  <a:ext cx="1040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77" name="Ink 76">
                  <a:extLst>
                    <a:ext uri="{FF2B5EF4-FFF2-40B4-BE49-F238E27FC236}">
                      <a16:creationId xmlns:a16="http://schemas.microsoft.com/office/drawing/2014/main" id="{217BE80A-787B-4C19-867A-C4FC9BAA851D}"/>
                    </a:ext>
                  </a:extLst>
                </p14:cNvPr>
                <p14:cNvContentPartPr/>
                <p14:nvPr/>
              </p14:nvContentPartPr>
              <p14:xfrm>
                <a:off x="10509833" y="1778612"/>
                <a:ext cx="15480" cy="222120"/>
              </p14:xfrm>
            </p:contentPart>
          </mc:Choice>
          <mc:Fallback xmlns="">
            <p:pic>
              <p:nvPicPr>
                <p:cNvPr id="77" name="Ink 76">
                  <a:extLst>
                    <a:ext uri="{FF2B5EF4-FFF2-40B4-BE49-F238E27FC236}">
                      <a16:creationId xmlns:a16="http://schemas.microsoft.com/office/drawing/2014/main" id="{217BE80A-787B-4C19-867A-C4FC9BAA851D}"/>
                    </a:ext>
                  </a:extLst>
                </p:cNvPr>
                <p:cNvPicPr/>
                <p:nvPr/>
              </p:nvPicPr>
              <p:blipFill>
                <a:blip r:embed="rId293"/>
                <a:stretch>
                  <a:fillRect/>
                </a:stretch>
              </p:blipFill>
              <p:spPr>
                <a:xfrm>
                  <a:off x="10491833" y="1760972"/>
                  <a:ext cx="511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78" name="Ink 77">
                  <a:extLst>
                    <a:ext uri="{FF2B5EF4-FFF2-40B4-BE49-F238E27FC236}">
                      <a16:creationId xmlns:a16="http://schemas.microsoft.com/office/drawing/2014/main" id="{96B865F3-A4C0-4D94-A0E5-D2EC92302F1B}"/>
                    </a:ext>
                  </a:extLst>
                </p14:cNvPr>
                <p14:cNvContentPartPr/>
                <p14:nvPr/>
              </p14:nvContentPartPr>
              <p14:xfrm>
                <a:off x="10652033" y="1902092"/>
                <a:ext cx="141120" cy="20520"/>
              </p14:xfrm>
            </p:contentPart>
          </mc:Choice>
          <mc:Fallback xmlns="">
            <p:pic>
              <p:nvPicPr>
                <p:cNvPr id="78" name="Ink 77">
                  <a:extLst>
                    <a:ext uri="{FF2B5EF4-FFF2-40B4-BE49-F238E27FC236}">
                      <a16:creationId xmlns:a16="http://schemas.microsoft.com/office/drawing/2014/main" id="{96B865F3-A4C0-4D94-A0E5-D2EC92302F1B}"/>
                    </a:ext>
                  </a:extLst>
                </p:cNvPr>
                <p:cNvPicPr/>
                <p:nvPr/>
              </p:nvPicPr>
              <p:blipFill>
                <a:blip r:embed="rId295"/>
                <a:stretch>
                  <a:fillRect/>
                </a:stretch>
              </p:blipFill>
              <p:spPr>
                <a:xfrm>
                  <a:off x="10634033" y="1884452"/>
                  <a:ext cx="1767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79" name="Ink 78">
                  <a:extLst>
                    <a:ext uri="{FF2B5EF4-FFF2-40B4-BE49-F238E27FC236}">
                      <a16:creationId xmlns:a16="http://schemas.microsoft.com/office/drawing/2014/main" id="{0A3A543F-6DAE-43CF-B5A3-50E23F2F5A71}"/>
                    </a:ext>
                  </a:extLst>
                </p14:cNvPr>
                <p14:cNvContentPartPr/>
                <p14:nvPr/>
              </p14:nvContentPartPr>
              <p14:xfrm>
                <a:off x="10934273" y="1872572"/>
                <a:ext cx="7200" cy="241200"/>
              </p14:xfrm>
            </p:contentPart>
          </mc:Choice>
          <mc:Fallback xmlns="">
            <p:pic>
              <p:nvPicPr>
                <p:cNvPr id="79" name="Ink 78">
                  <a:extLst>
                    <a:ext uri="{FF2B5EF4-FFF2-40B4-BE49-F238E27FC236}">
                      <a16:creationId xmlns:a16="http://schemas.microsoft.com/office/drawing/2014/main" id="{0A3A543F-6DAE-43CF-B5A3-50E23F2F5A71}"/>
                    </a:ext>
                  </a:extLst>
                </p:cNvPr>
                <p:cNvPicPr/>
                <p:nvPr/>
              </p:nvPicPr>
              <p:blipFill>
                <a:blip r:embed="rId297"/>
                <a:stretch>
                  <a:fillRect/>
                </a:stretch>
              </p:blipFill>
              <p:spPr>
                <a:xfrm>
                  <a:off x="10916633" y="1854572"/>
                  <a:ext cx="428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80" name="Ink 79">
                  <a:extLst>
                    <a:ext uri="{FF2B5EF4-FFF2-40B4-BE49-F238E27FC236}">
                      <a16:creationId xmlns:a16="http://schemas.microsoft.com/office/drawing/2014/main" id="{7AECE630-BE0B-425D-B228-39C63C8ABBC6}"/>
                    </a:ext>
                  </a:extLst>
                </p14:cNvPr>
                <p14:cNvContentPartPr/>
                <p14:nvPr/>
              </p14:nvContentPartPr>
              <p14:xfrm>
                <a:off x="10936793" y="1822172"/>
                <a:ext cx="139320" cy="127800"/>
              </p14:xfrm>
            </p:contentPart>
          </mc:Choice>
          <mc:Fallback xmlns="">
            <p:pic>
              <p:nvPicPr>
                <p:cNvPr id="80" name="Ink 79">
                  <a:extLst>
                    <a:ext uri="{FF2B5EF4-FFF2-40B4-BE49-F238E27FC236}">
                      <a16:creationId xmlns:a16="http://schemas.microsoft.com/office/drawing/2014/main" id="{7AECE630-BE0B-425D-B228-39C63C8ABBC6}"/>
                    </a:ext>
                  </a:extLst>
                </p:cNvPr>
                <p:cNvPicPr/>
                <p:nvPr/>
              </p:nvPicPr>
              <p:blipFill>
                <a:blip r:embed="rId299"/>
                <a:stretch>
                  <a:fillRect/>
                </a:stretch>
              </p:blipFill>
              <p:spPr>
                <a:xfrm>
                  <a:off x="10918793" y="1804172"/>
                  <a:ext cx="1749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5" name="Ink 204">
                  <a:extLst>
                    <a:ext uri="{FF2B5EF4-FFF2-40B4-BE49-F238E27FC236}">
                      <a16:creationId xmlns:a16="http://schemas.microsoft.com/office/drawing/2014/main" id="{57A4E5E8-9B58-4894-8E58-6A42E64DFAE2}"/>
                    </a:ext>
                  </a:extLst>
                </p14:cNvPr>
                <p14:cNvContentPartPr/>
                <p14:nvPr/>
              </p14:nvContentPartPr>
              <p14:xfrm>
                <a:off x="8128073" y="849452"/>
                <a:ext cx="128520" cy="159120"/>
              </p14:xfrm>
            </p:contentPart>
          </mc:Choice>
          <mc:Fallback xmlns="">
            <p:pic>
              <p:nvPicPr>
                <p:cNvPr id="205" name="Ink 204">
                  <a:extLst>
                    <a:ext uri="{FF2B5EF4-FFF2-40B4-BE49-F238E27FC236}">
                      <a16:creationId xmlns:a16="http://schemas.microsoft.com/office/drawing/2014/main" id="{57A4E5E8-9B58-4894-8E58-6A42E64DFAE2}"/>
                    </a:ext>
                  </a:extLst>
                </p:cNvPr>
                <p:cNvPicPr/>
                <p:nvPr/>
              </p:nvPicPr>
              <p:blipFill>
                <a:blip r:embed="rId301"/>
                <a:stretch>
                  <a:fillRect/>
                </a:stretch>
              </p:blipFill>
              <p:spPr>
                <a:xfrm>
                  <a:off x="8110433" y="831812"/>
                  <a:ext cx="164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6" name="Ink 205">
                  <a:extLst>
                    <a:ext uri="{FF2B5EF4-FFF2-40B4-BE49-F238E27FC236}">
                      <a16:creationId xmlns:a16="http://schemas.microsoft.com/office/drawing/2014/main" id="{4DADA514-EB37-4A3F-82A4-5A3FE0D902B6}"/>
                    </a:ext>
                  </a:extLst>
                </p14:cNvPr>
                <p14:cNvContentPartPr/>
                <p14:nvPr/>
              </p14:nvContentPartPr>
              <p14:xfrm>
                <a:off x="8285393" y="940172"/>
                <a:ext cx="37440" cy="65160"/>
              </p14:xfrm>
            </p:contentPart>
          </mc:Choice>
          <mc:Fallback xmlns="">
            <p:pic>
              <p:nvPicPr>
                <p:cNvPr id="206" name="Ink 205">
                  <a:extLst>
                    <a:ext uri="{FF2B5EF4-FFF2-40B4-BE49-F238E27FC236}">
                      <a16:creationId xmlns:a16="http://schemas.microsoft.com/office/drawing/2014/main" id="{4DADA514-EB37-4A3F-82A4-5A3FE0D902B6}"/>
                    </a:ext>
                  </a:extLst>
                </p:cNvPr>
                <p:cNvPicPr/>
                <p:nvPr/>
              </p:nvPicPr>
              <p:blipFill>
                <a:blip r:embed="rId303"/>
                <a:stretch>
                  <a:fillRect/>
                </a:stretch>
              </p:blipFill>
              <p:spPr>
                <a:xfrm>
                  <a:off x="8267753" y="922532"/>
                  <a:ext cx="73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9" name="Ink 208">
                  <a:extLst>
                    <a:ext uri="{FF2B5EF4-FFF2-40B4-BE49-F238E27FC236}">
                      <a16:creationId xmlns:a16="http://schemas.microsoft.com/office/drawing/2014/main" id="{BC4170A6-19D3-4DE1-86E3-B491E0FCAF14}"/>
                    </a:ext>
                  </a:extLst>
                </p14:cNvPr>
                <p14:cNvContentPartPr/>
                <p14:nvPr/>
              </p14:nvContentPartPr>
              <p14:xfrm>
                <a:off x="8367833" y="898772"/>
                <a:ext cx="116280" cy="96120"/>
              </p14:xfrm>
            </p:contentPart>
          </mc:Choice>
          <mc:Fallback xmlns="">
            <p:pic>
              <p:nvPicPr>
                <p:cNvPr id="209" name="Ink 208">
                  <a:extLst>
                    <a:ext uri="{FF2B5EF4-FFF2-40B4-BE49-F238E27FC236}">
                      <a16:creationId xmlns:a16="http://schemas.microsoft.com/office/drawing/2014/main" id="{BC4170A6-19D3-4DE1-86E3-B491E0FCAF14}"/>
                    </a:ext>
                  </a:extLst>
                </p:cNvPr>
                <p:cNvPicPr/>
                <p:nvPr/>
              </p:nvPicPr>
              <p:blipFill>
                <a:blip r:embed="rId305"/>
                <a:stretch>
                  <a:fillRect/>
                </a:stretch>
              </p:blipFill>
              <p:spPr>
                <a:xfrm>
                  <a:off x="8349833" y="881132"/>
                  <a:ext cx="151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0" name="Ink 209">
                  <a:extLst>
                    <a:ext uri="{FF2B5EF4-FFF2-40B4-BE49-F238E27FC236}">
                      <a16:creationId xmlns:a16="http://schemas.microsoft.com/office/drawing/2014/main" id="{1AF55709-9420-4926-84D8-981A0B4BDCA4}"/>
                    </a:ext>
                  </a:extLst>
                </p14:cNvPr>
                <p14:cNvContentPartPr/>
                <p14:nvPr/>
              </p14:nvContentPartPr>
              <p14:xfrm>
                <a:off x="8527313" y="927932"/>
                <a:ext cx="107280" cy="204120"/>
              </p14:xfrm>
            </p:contentPart>
          </mc:Choice>
          <mc:Fallback xmlns="">
            <p:pic>
              <p:nvPicPr>
                <p:cNvPr id="210" name="Ink 209">
                  <a:extLst>
                    <a:ext uri="{FF2B5EF4-FFF2-40B4-BE49-F238E27FC236}">
                      <a16:creationId xmlns:a16="http://schemas.microsoft.com/office/drawing/2014/main" id="{1AF55709-9420-4926-84D8-981A0B4BDCA4}"/>
                    </a:ext>
                  </a:extLst>
                </p:cNvPr>
                <p:cNvPicPr/>
                <p:nvPr/>
              </p:nvPicPr>
              <p:blipFill>
                <a:blip r:embed="rId307"/>
                <a:stretch>
                  <a:fillRect/>
                </a:stretch>
              </p:blipFill>
              <p:spPr>
                <a:xfrm>
                  <a:off x="8509313" y="909932"/>
                  <a:ext cx="1429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1" name="Ink 210">
                  <a:extLst>
                    <a:ext uri="{FF2B5EF4-FFF2-40B4-BE49-F238E27FC236}">
                      <a16:creationId xmlns:a16="http://schemas.microsoft.com/office/drawing/2014/main" id="{BDDC197F-2449-47A4-891E-286D2248EB81}"/>
                    </a:ext>
                  </a:extLst>
                </p14:cNvPr>
                <p14:cNvContentPartPr/>
                <p14:nvPr/>
              </p14:nvContentPartPr>
              <p14:xfrm>
                <a:off x="8677073" y="839012"/>
                <a:ext cx="27000" cy="166320"/>
              </p14:xfrm>
            </p:contentPart>
          </mc:Choice>
          <mc:Fallback xmlns="">
            <p:pic>
              <p:nvPicPr>
                <p:cNvPr id="211" name="Ink 210">
                  <a:extLst>
                    <a:ext uri="{FF2B5EF4-FFF2-40B4-BE49-F238E27FC236}">
                      <a16:creationId xmlns:a16="http://schemas.microsoft.com/office/drawing/2014/main" id="{BDDC197F-2449-47A4-891E-286D2248EB81}"/>
                    </a:ext>
                  </a:extLst>
                </p:cNvPr>
                <p:cNvPicPr/>
                <p:nvPr/>
              </p:nvPicPr>
              <p:blipFill>
                <a:blip r:embed="rId309"/>
                <a:stretch>
                  <a:fillRect/>
                </a:stretch>
              </p:blipFill>
              <p:spPr>
                <a:xfrm>
                  <a:off x="8659073" y="821012"/>
                  <a:ext cx="62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2" name="Ink 211">
                  <a:extLst>
                    <a:ext uri="{FF2B5EF4-FFF2-40B4-BE49-F238E27FC236}">
                      <a16:creationId xmlns:a16="http://schemas.microsoft.com/office/drawing/2014/main" id="{41FE1FFE-A446-40DB-B369-AD4D4342F6BD}"/>
                    </a:ext>
                  </a:extLst>
                </p14:cNvPr>
                <p14:cNvContentPartPr/>
                <p14:nvPr/>
              </p14:nvContentPartPr>
              <p14:xfrm>
                <a:off x="8750153" y="910292"/>
                <a:ext cx="108720" cy="90360"/>
              </p14:xfrm>
            </p:contentPart>
          </mc:Choice>
          <mc:Fallback xmlns="">
            <p:pic>
              <p:nvPicPr>
                <p:cNvPr id="212" name="Ink 211">
                  <a:extLst>
                    <a:ext uri="{FF2B5EF4-FFF2-40B4-BE49-F238E27FC236}">
                      <a16:creationId xmlns:a16="http://schemas.microsoft.com/office/drawing/2014/main" id="{41FE1FFE-A446-40DB-B369-AD4D4342F6BD}"/>
                    </a:ext>
                  </a:extLst>
                </p:cNvPr>
                <p:cNvPicPr/>
                <p:nvPr/>
              </p:nvPicPr>
              <p:blipFill>
                <a:blip r:embed="rId311"/>
                <a:stretch>
                  <a:fillRect/>
                </a:stretch>
              </p:blipFill>
              <p:spPr>
                <a:xfrm>
                  <a:off x="8732153" y="892292"/>
                  <a:ext cx="144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3" name="Ink 212">
                  <a:extLst>
                    <a:ext uri="{FF2B5EF4-FFF2-40B4-BE49-F238E27FC236}">
                      <a16:creationId xmlns:a16="http://schemas.microsoft.com/office/drawing/2014/main" id="{9C65A1E1-725B-4B97-AAA5-FCD6DFA50111}"/>
                    </a:ext>
                  </a:extLst>
                </p14:cNvPr>
                <p14:cNvContentPartPr/>
                <p14:nvPr/>
              </p14:nvContentPartPr>
              <p14:xfrm>
                <a:off x="9048233" y="840092"/>
                <a:ext cx="109440" cy="197280"/>
              </p14:xfrm>
            </p:contentPart>
          </mc:Choice>
          <mc:Fallback xmlns="">
            <p:pic>
              <p:nvPicPr>
                <p:cNvPr id="213" name="Ink 212">
                  <a:extLst>
                    <a:ext uri="{FF2B5EF4-FFF2-40B4-BE49-F238E27FC236}">
                      <a16:creationId xmlns:a16="http://schemas.microsoft.com/office/drawing/2014/main" id="{9C65A1E1-725B-4B97-AAA5-FCD6DFA50111}"/>
                    </a:ext>
                  </a:extLst>
                </p:cNvPr>
                <p:cNvPicPr/>
                <p:nvPr/>
              </p:nvPicPr>
              <p:blipFill>
                <a:blip r:embed="rId313"/>
                <a:stretch>
                  <a:fillRect/>
                </a:stretch>
              </p:blipFill>
              <p:spPr>
                <a:xfrm>
                  <a:off x="9030233" y="822452"/>
                  <a:ext cx="1450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4" name="Ink 213">
                  <a:extLst>
                    <a:ext uri="{FF2B5EF4-FFF2-40B4-BE49-F238E27FC236}">
                      <a16:creationId xmlns:a16="http://schemas.microsoft.com/office/drawing/2014/main" id="{BFE0E6B7-8794-4701-9B97-F1D088DF40F6}"/>
                    </a:ext>
                  </a:extLst>
                </p14:cNvPr>
                <p14:cNvContentPartPr/>
                <p14:nvPr/>
              </p14:nvContentPartPr>
              <p14:xfrm>
                <a:off x="8999633" y="942692"/>
                <a:ext cx="98640" cy="13320"/>
              </p14:xfrm>
            </p:contentPart>
          </mc:Choice>
          <mc:Fallback xmlns="">
            <p:pic>
              <p:nvPicPr>
                <p:cNvPr id="214" name="Ink 213">
                  <a:extLst>
                    <a:ext uri="{FF2B5EF4-FFF2-40B4-BE49-F238E27FC236}">
                      <a16:creationId xmlns:a16="http://schemas.microsoft.com/office/drawing/2014/main" id="{BFE0E6B7-8794-4701-9B97-F1D088DF40F6}"/>
                    </a:ext>
                  </a:extLst>
                </p:cNvPr>
                <p:cNvPicPr/>
                <p:nvPr/>
              </p:nvPicPr>
              <p:blipFill>
                <a:blip r:embed="rId315"/>
                <a:stretch>
                  <a:fillRect/>
                </a:stretch>
              </p:blipFill>
              <p:spPr>
                <a:xfrm>
                  <a:off x="8981993" y="925052"/>
                  <a:ext cx="134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5" name="Ink 214">
                  <a:extLst>
                    <a:ext uri="{FF2B5EF4-FFF2-40B4-BE49-F238E27FC236}">
                      <a16:creationId xmlns:a16="http://schemas.microsoft.com/office/drawing/2014/main" id="{E788558B-3920-4F48-9976-AE99980D6E0E}"/>
                    </a:ext>
                  </a:extLst>
                </p14:cNvPr>
                <p14:cNvContentPartPr/>
                <p14:nvPr/>
              </p14:nvContentPartPr>
              <p14:xfrm>
                <a:off x="9159833" y="929372"/>
                <a:ext cx="207000" cy="97200"/>
              </p14:xfrm>
            </p:contentPart>
          </mc:Choice>
          <mc:Fallback xmlns="">
            <p:pic>
              <p:nvPicPr>
                <p:cNvPr id="215" name="Ink 214">
                  <a:extLst>
                    <a:ext uri="{FF2B5EF4-FFF2-40B4-BE49-F238E27FC236}">
                      <a16:creationId xmlns:a16="http://schemas.microsoft.com/office/drawing/2014/main" id="{E788558B-3920-4F48-9976-AE99980D6E0E}"/>
                    </a:ext>
                  </a:extLst>
                </p:cNvPr>
                <p:cNvPicPr/>
                <p:nvPr/>
              </p:nvPicPr>
              <p:blipFill>
                <a:blip r:embed="rId317"/>
                <a:stretch>
                  <a:fillRect/>
                </a:stretch>
              </p:blipFill>
              <p:spPr>
                <a:xfrm>
                  <a:off x="9141833" y="911732"/>
                  <a:ext cx="242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6" name="Ink 215">
                  <a:extLst>
                    <a:ext uri="{FF2B5EF4-FFF2-40B4-BE49-F238E27FC236}">
                      <a16:creationId xmlns:a16="http://schemas.microsoft.com/office/drawing/2014/main" id="{8A65F533-4393-43C7-A032-0A84A992AD0C}"/>
                    </a:ext>
                  </a:extLst>
                </p14:cNvPr>
                <p14:cNvContentPartPr/>
                <p14:nvPr/>
              </p14:nvContentPartPr>
              <p14:xfrm>
                <a:off x="9431633" y="928652"/>
                <a:ext cx="121320" cy="84600"/>
              </p14:xfrm>
            </p:contentPart>
          </mc:Choice>
          <mc:Fallback xmlns="">
            <p:pic>
              <p:nvPicPr>
                <p:cNvPr id="216" name="Ink 215">
                  <a:extLst>
                    <a:ext uri="{FF2B5EF4-FFF2-40B4-BE49-F238E27FC236}">
                      <a16:creationId xmlns:a16="http://schemas.microsoft.com/office/drawing/2014/main" id="{8A65F533-4393-43C7-A032-0A84A992AD0C}"/>
                    </a:ext>
                  </a:extLst>
                </p:cNvPr>
                <p:cNvPicPr/>
                <p:nvPr/>
              </p:nvPicPr>
              <p:blipFill>
                <a:blip r:embed="rId319"/>
                <a:stretch>
                  <a:fillRect/>
                </a:stretch>
              </p:blipFill>
              <p:spPr>
                <a:xfrm>
                  <a:off x="9413633" y="911012"/>
                  <a:ext cx="156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7" name="Ink 216">
                  <a:extLst>
                    <a:ext uri="{FF2B5EF4-FFF2-40B4-BE49-F238E27FC236}">
                      <a16:creationId xmlns:a16="http://schemas.microsoft.com/office/drawing/2014/main" id="{55898478-7E36-4021-AFFF-CB65713974BB}"/>
                    </a:ext>
                  </a:extLst>
                </p14:cNvPr>
                <p14:cNvContentPartPr/>
                <p14:nvPr/>
              </p14:nvContentPartPr>
              <p14:xfrm>
                <a:off x="9591833" y="797612"/>
                <a:ext cx="18360" cy="192960"/>
              </p14:xfrm>
            </p:contentPart>
          </mc:Choice>
          <mc:Fallback xmlns="">
            <p:pic>
              <p:nvPicPr>
                <p:cNvPr id="217" name="Ink 216">
                  <a:extLst>
                    <a:ext uri="{FF2B5EF4-FFF2-40B4-BE49-F238E27FC236}">
                      <a16:creationId xmlns:a16="http://schemas.microsoft.com/office/drawing/2014/main" id="{55898478-7E36-4021-AFFF-CB65713974BB}"/>
                    </a:ext>
                  </a:extLst>
                </p:cNvPr>
                <p:cNvPicPr/>
                <p:nvPr/>
              </p:nvPicPr>
              <p:blipFill>
                <a:blip r:embed="rId321"/>
                <a:stretch>
                  <a:fillRect/>
                </a:stretch>
              </p:blipFill>
              <p:spPr>
                <a:xfrm>
                  <a:off x="9573833" y="779972"/>
                  <a:ext cx="54000" cy="228600"/>
                </a:xfrm>
                <a:prstGeom prst="rect">
                  <a:avLst/>
                </a:prstGeom>
              </p:spPr>
            </p:pic>
          </mc:Fallback>
        </mc:AlternateContent>
      </p:grpSp>
      <p:grpSp>
        <p:nvGrpSpPr>
          <p:cNvPr id="225" name="Group 224">
            <a:extLst>
              <a:ext uri="{FF2B5EF4-FFF2-40B4-BE49-F238E27FC236}">
                <a16:creationId xmlns:a16="http://schemas.microsoft.com/office/drawing/2014/main" id="{817E098B-A8D9-438B-8B3E-4B41697AB182}"/>
              </a:ext>
            </a:extLst>
          </p:cNvPr>
          <p:cNvGrpSpPr/>
          <p:nvPr/>
        </p:nvGrpSpPr>
        <p:grpSpPr>
          <a:xfrm>
            <a:off x="2797913" y="2183612"/>
            <a:ext cx="581040" cy="129240"/>
            <a:chOff x="2797913" y="2183612"/>
            <a:chExt cx="581040" cy="129240"/>
          </a:xfrm>
        </p:grpSpPr>
        <mc:AlternateContent xmlns:mc="http://schemas.openxmlformats.org/markup-compatibility/2006" xmlns:p14="http://schemas.microsoft.com/office/powerpoint/2010/main">
          <mc:Choice Requires="p14">
            <p:contentPart p14:bwMode="auto" r:id="rId322">
              <p14:nvContentPartPr>
                <p14:cNvPr id="219" name="Ink 218">
                  <a:extLst>
                    <a:ext uri="{FF2B5EF4-FFF2-40B4-BE49-F238E27FC236}">
                      <a16:creationId xmlns:a16="http://schemas.microsoft.com/office/drawing/2014/main" id="{231C99F9-F388-4D10-A370-2DAB29DEC8E0}"/>
                    </a:ext>
                  </a:extLst>
                </p14:cNvPr>
                <p14:cNvContentPartPr/>
                <p14:nvPr/>
              </p14:nvContentPartPr>
              <p14:xfrm>
                <a:off x="2797913" y="2183612"/>
                <a:ext cx="581040" cy="119520"/>
              </p14:xfrm>
            </p:contentPart>
          </mc:Choice>
          <mc:Fallback xmlns="">
            <p:pic>
              <p:nvPicPr>
                <p:cNvPr id="219" name="Ink 218">
                  <a:extLst>
                    <a:ext uri="{FF2B5EF4-FFF2-40B4-BE49-F238E27FC236}">
                      <a16:creationId xmlns:a16="http://schemas.microsoft.com/office/drawing/2014/main" id="{231C99F9-F388-4D10-A370-2DAB29DEC8E0}"/>
                    </a:ext>
                  </a:extLst>
                </p:cNvPr>
                <p:cNvPicPr/>
                <p:nvPr/>
              </p:nvPicPr>
              <p:blipFill>
                <a:blip r:embed="rId323"/>
                <a:stretch>
                  <a:fillRect/>
                </a:stretch>
              </p:blipFill>
              <p:spPr>
                <a:xfrm>
                  <a:off x="2780273" y="2165612"/>
                  <a:ext cx="616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0" name="Ink 219">
                  <a:extLst>
                    <a:ext uri="{FF2B5EF4-FFF2-40B4-BE49-F238E27FC236}">
                      <a16:creationId xmlns:a16="http://schemas.microsoft.com/office/drawing/2014/main" id="{B82B7F40-A6D5-4FA6-8B4B-3DCC660F7716}"/>
                    </a:ext>
                  </a:extLst>
                </p14:cNvPr>
                <p14:cNvContentPartPr/>
                <p14:nvPr/>
              </p14:nvContentPartPr>
              <p14:xfrm>
                <a:off x="2815913" y="2211692"/>
                <a:ext cx="495360" cy="101160"/>
              </p14:xfrm>
            </p:contentPart>
          </mc:Choice>
          <mc:Fallback xmlns="">
            <p:pic>
              <p:nvPicPr>
                <p:cNvPr id="220" name="Ink 219">
                  <a:extLst>
                    <a:ext uri="{FF2B5EF4-FFF2-40B4-BE49-F238E27FC236}">
                      <a16:creationId xmlns:a16="http://schemas.microsoft.com/office/drawing/2014/main" id="{B82B7F40-A6D5-4FA6-8B4B-3DCC660F7716}"/>
                    </a:ext>
                  </a:extLst>
                </p:cNvPr>
                <p:cNvPicPr/>
                <p:nvPr/>
              </p:nvPicPr>
              <p:blipFill>
                <a:blip r:embed="rId325"/>
                <a:stretch>
                  <a:fillRect/>
                </a:stretch>
              </p:blipFill>
              <p:spPr>
                <a:xfrm>
                  <a:off x="2797913" y="2193692"/>
                  <a:ext cx="531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1" name="Ink 220">
                  <a:extLst>
                    <a:ext uri="{FF2B5EF4-FFF2-40B4-BE49-F238E27FC236}">
                      <a16:creationId xmlns:a16="http://schemas.microsoft.com/office/drawing/2014/main" id="{719349C2-277C-4A23-A505-E1D8E8376443}"/>
                    </a:ext>
                  </a:extLst>
                </p14:cNvPr>
                <p14:cNvContentPartPr/>
                <p14:nvPr/>
              </p14:nvContentPartPr>
              <p14:xfrm>
                <a:off x="2879633" y="2258492"/>
                <a:ext cx="439200" cy="46080"/>
              </p14:xfrm>
            </p:contentPart>
          </mc:Choice>
          <mc:Fallback xmlns="">
            <p:pic>
              <p:nvPicPr>
                <p:cNvPr id="221" name="Ink 220">
                  <a:extLst>
                    <a:ext uri="{FF2B5EF4-FFF2-40B4-BE49-F238E27FC236}">
                      <a16:creationId xmlns:a16="http://schemas.microsoft.com/office/drawing/2014/main" id="{719349C2-277C-4A23-A505-E1D8E8376443}"/>
                    </a:ext>
                  </a:extLst>
                </p:cNvPr>
                <p:cNvPicPr/>
                <p:nvPr/>
              </p:nvPicPr>
              <p:blipFill>
                <a:blip r:embed="rId327"/>
                <a:stretch>
                  <a:fillRect/>
                </a:stretch>
              </p:blipFill>
              <p:spPr>
                <a:xfrm>
                  <a:off x="2861633" y="2240492"/>
                  <a:ext cx="4748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2" name="Ink 221">
                  <a:extLst>
                    <a:ext uri="{FF2B5EF4-FFF2-40B4-BE49-F238E27FC236}">
                      <a16:creationId xmlns:a16="http://schemas.microsoft.com/office/drawing/2014/main" id="{E815D99B-A04E-4872-A786-47E867575685}"/>
                    </a:ext>
                  </a:extLst>
                </p14:cNvPr>
                <p14:cNvContentPartPr/>
                <p14:nvPr/>
              </p14:nvContentPartPr>
              <p14:xfrm>
                <a:off x="2968913" y="2235092"/>
                <a:ext cx="380160" cy="20880"/>
              </p14:xfrm>
            </p:contentPart>
          </mc:Choice>
          <mc:Fallback xmlns="">
            <p:pic>
              <p:nvPicPr>
                <p:cNvPr id="222" name="Ink 221">
                  <a:extLst>
                    <a:ext uri="{FF2B5EF4-FFF2-40B4-BE49-F238E27FC236}">
                      <a16:creationId xmlns:a16="http://schemas.microsoft.com/office/drawing/2014/main" id="{E815D99B-A04E-4872-A786-47E867575685}"/>
                    </a:ext>
                  </a:extLst>
                </p:cNvPr>
                <p:cNvPicPr/>
                <p:nvPr/>
              </p:nvPicPr>
              <p:blipFill>
                <a:blip r:embed="rId329"/>
                <a:stretch>
                  <a:fillRect/>
                </a:stretch>
              </p:blipFill>
              <p:spPr>
                <a:xfrm>
                  <a:off x="2951273" y="2217452"/>
                  <a:ext cx="4158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3" name="Ink 222">
                  <a:extLst>
                    <a:ext uri="{FF2B5EF4-FFF2-40B4-BE49-F238E27FC236}">
                      <a16:creationId xmlns:a16="http://schemas.microsoft.com/office/drawing/2014/main" id="{EA718B34-03D0-4C85-A10B-985B2AE05C34}"/>
                    </a:ext>
                  </a:extLst>
                </p14:cNvPr>
                <p14:cNvContentPartPr/>
                <p14:nvPr/>
              </p14:nvContentPartPr>
              <p14:xfrm>
                <a:off x="3068633" y="2271092"/>
                <a:ext cx="173160" cy="11880"/>
              </p14:xfrm>
            </p:contentPart>
          </mc:Choice>
          <mc:Fallback xmlns="">
            <p:pic>
              <p:nvPicPr>
                <p:cNvPr id="223" name="Ink 222">
                  <a:extLst>
                    <a:ext uri="{FF2B5EF4-FFF2-40B4-BE49-F238E27FC236}">
                      <a16:creationId xmlns:a16="http://schemas.microsoft.com/office/drawing/2014/main" id="{EA718B34-03D0-4C85-A10B-985B2AE05C34}"/>
                    </a:ext>
                  </a:extLst>
                </p:cNvPr>
                <p:cNvPicPr/>
                <p:nvPr/>
              </p:nvPicPr>
              <p:blipFill>
                <a:blip r:embed="rId331"/>
                <a:stretch>
                  <a:fillRect/>
                </a:stretch>
              </p:blipFill>
              <p:spPr>
                <a:xfrm>
                  <a:off x="3050633" y="2253092"/>
                  <a:ext cx="20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4" name="Ink 223">
                  <a:extLst>
                    <a:ext uri="{FF2B5EF4-FFF2-40B4-BE49-F238E27FC236}">
                      <a16:creationId xmlns:a16="http://schemas.microsoft.com/office/drawing/2014/main" id="{D1CA7AD8-0895-450A-8491-03816444DE40}"/>
                    </a:ext>
                  </a:extLst>
                </p14:cNvPr>
                <p14:cNvContentPartPr/>
                <p14:nvPr/>
              </p14:nvContentPartPr>
              <p14:xfrm>
                <a:off x="3313793" y="2268572"/>
                <a:ext cx="32760" cy="1080"/>
              </p14:xfrm>
            </p:contentPart>
          </mc:Choice>
          <mc:Fallback xmlns="">
            <p:pic>
              <p:nvPicPr>
                <p:cNvPr id="224" name="Ink 223">
                  <a:extLst>
                    <a:ext uri="{FF2B5EF4-FFF2-40B4-BE49-F238E27FC236}">
                      <a16:creationId xmlns:a16="http://schemas.microsoft.com/office/drawing/2014/main" id="{D1CA7AD8-0895-450A-8491-03816444DE40}"/>
                    </a:ext>
                  </a:extLst>
                </p:cNvPr>
                <p:cNvPicPr/>
                <p:nvPr/>
              </p:nvPicPr>
              <p:blipFill>
                <a:blip r:embed="rId333"/>
                <a:stretch>
                  <a:fillRect/>
                </a:stretch>
              </p:blipFill>
              <p:spPr>
                <a:xfrm>
                  <a:off x="3296153" y="2250932"/>
                  <a:ext cx="68400" cy="36720"/>
                </a:xfrm>
                <a:prstGeom prst="rect">
                  <a:avLst/>
                </a:prstGeom>
              </p:spPr>
            </p:pic>
          </mc:Fallback>
        </mc:AlternateContent>
      </p:grpSp>
      <p:grpSp>
        <p:nvGrpSpPr>
          <p:cNvPr id="262" name="Group 261">
            <a:extLst>
              <a:ext uri="{FF2B5EF4-FFF2-40B4-BE49-F238E27FC236}">
                <a16:creationId xmlns:a16="http://schemas.microsoft.com/office/drawing/2014/main" id="{B3E7AA22-5DED-412C-869E-FCF4C1E84B02}"/>
              </a:ext>
            </a:extLst>
          </p:cNvPr>
          <p:cNvGrpSpPr/>
          <p:nvPr/>
        </p:nvGrpSpPr>
        <p:grpSpPr>
          <a:xfrm>
            <a:off x="4861433" y="1685012"/>
            <a:ext cx="417960" cy="128880"/>
            <a:chOff x="4861433" y="1685012"/>
            <a:chExt cx="417960" cy="128880"/>
          </a:xfrm>
        </p:grpSpPr>
        <mc:AlternateContent xmlns:mc="http://schemas.openxmlformats.org/markup-compatibility/2006" xmlns:p14="http://schemas.microsoft.com/office/powerpoint/2010/main">
          <mc:Choice Requires="p14">
            <p:contentPart p14:bwMode="auto" r:id="rId334">
              <p14:nvContentPartPr>
                <p14:cNvPr id="260" name="Ink 259">
                  <a:extLst>
                    <a:ext uri="{FF2B5EF4-FFF2-40B4-BE49-F238E27FC236}">
                      <a16:creationId xmlns:a16="http://schemas.microsoft.com/office/drawing/2014/main" id="{02B294C8-12AE-4465-80A0-124F85A2AF29}"/>
                    </a:ext>
                  </a:extLst>
                </p14:cNvPr>
                <p14:cNvContentPartPr/>
                <p14:nvPr/>
              </p14:nvContentPartPr>
              <p14:xfrm>
                <a:off x="4861433" y="1725332"/>
                <a:ext cx="387000" cy="22320"/>
              </p14:xfrm>
            </p:contentPart>
          </mc:Choice>
          <mc:Fallback xmlns="">
            <p:pic>
              <p:nvPicPr>
                <p:cNvPr id="260" name="Ink 259">
                  <a:extLst>
                    <a:ext uri="{FF2B5EF4-FFF2-40B4-BE49-F238E27FC236}">
                      <a16:creationId xmlns:a16="http://schemas.microsoft.com/office/drawing/2014/main" id="{02B294C8-12AE-4465-80A0-124F85A2AF29}"/>
                    </a:ext>
                  </a:extLst>
                </p:cNvPr>
                <p:cNvPicPr/>
                <p:nvPr/>
              </p:nvPicPr>
              <p:blipFill>
                <a:blip r:embed="rId335"/>
                <a:stretch>
                  <a:fillRect/>
                </a:stretch>
              </p:blipFill>
              <p:spPr>
                <a:xfrm>
                  <a:off x="4843433" y="1707692"/>
                  <a:ext cx="422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61" name="Ink 260">
                  <a:extLst>
                    <a:ext uri="{FF2B5EF4-FFF2-40B4-BE49-F238E27FC236}">
                      <a16:creationId xmlns:a16="http://schemas.microsoft.com/office/drawing/2014/main" id="{2C3DA2D4-2479-420E-81F3-3A0323B91E33}"/>
                    </a:ext>
                  </a:extLst>
                </p14:cNvPr>
                <p14:cNvContentPartPr/>
                <p14:nvPr/>
              </p14:nvContentPartPr>
              <p14:xfrm>
                <a:off x="5152673" y="1685012"/>
                <a:ext cx="126720" cy="128880"/>
              </p14:xfrm>
            </p:contentPart>
          </mc:Choice>
          <mc:Fallback xmlns="">
            <p:pic>
              <p:nvPicPr>
                <p:cNvPr id="261" name="Ink 260">
                  <a:extLst>
                    <a:ext uri="{FF2B5EF4-FFF2-40B4-BE49-F238E27FC236}">
                      <a16:creationId xmlns:a16="http://schemas.microsoft.com/office/drawing/2014/main" id="{2C3DA2D4-2479-420E-81F3-3A0323B91E33}"/>
                    </a:ext>
                  </a:extLst>
                </p:cNvPr>
                <p:cNvPicPr/>
                <p:nvPr/>
              </p:nvPicPr>
              <p:blipFill>
                <a:blip r:embed="rId337"/>
                <a:stretch>
                  <a:fillRect/>
                </a:stretch>
              </p:blipFill>
              <p:spPr>
                <a:xfrm>
                  <a:off x="5134673" y="1667372"/>
                  <a:ext cx="16236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368" name="Ink 367">
                <a:extLst>
                  <a:ext uri="{FF2B5EF4-FFF2-40B4-BE49-F238E27FC236}">
                    <a16:creationId xmlns:a16="http://schemas.microsoft.com/office/drawing/2014/main" id="{D8E4E9C2-2E1D-4E78-BCDE-2D227DB8A46B}"/>
                  </a:ext>
                </a:extLst>
              </p14:cNvPr>
              <p14:cNvContentPartPr/>
              <p14:nvPr/>
            </p14:nvContentPartPr>
            <p14:xfrm>
              <a:off x="6967073" y="6651212"/>
              <a:ext cx="360" cy="360"/>
            </p14:xfrm>
          </p:contentPart>
        </mc:Choice>
        <mc:Fallback xmlns="">
          <p:pic>
            <p:nvPicPr>
              <p:cNvPr id="368" name="Ink 367">
                <a:extLst>
                  <a:ext uri="{FF2B5EF4-FFF2-40B4-BE49-F238E27FC236}">
                    <a16:creationId xmlns:a16="http://schemas.microsoft.com/office/drawing/2014/main" id="{D8E4E9C2-2E1D-4E78-BCDE-2D227DB8A46B}"/>
                  </a:ext>
                </a:extLst>
              </p:cNvPr>
              <p:cNvPicPr/>
              <p:nvPr/>
            </p:nvPicPr>
            <p:blipFill>
              <a:blip r:embed="rId339"/>
              <a:stretch>
                <a:fillRect/>
              </a:stretch>
            </p:blipFill>
            <p:spPr>
              <a:xfrm>
                <a:off x="6949073" y="6633572"/>
                <a:ext cx="36000" cy="36000"/>
              </a:xfrm>
              <a:prstGeom prst="rect">
                <a:avLst/>
              </a:prstGeom>
            </p:spPr>
          </p:pic>
        </mc:Fallback>
      </mc:AlternateContent>
      <p:grpSp>
        <p:nvGrpSpPr>
          <p:cNvPr id="372" name="Group 371">
            <a:extLst>
              <a:ext uri="{FF2B5EF4-FFF2-40B4-BE49-F238E27FC236}">
                <a16:creationId xmlns:a16="http://schemas.microsoft.com/office/drawing/2014/main" id="{F7E9A296-9FB7-4960-AEED-FFA715D74C29}"/>
              </a:ext>
            </a:extLst>
          </p:cNvPr>
          <p:cNvGrpSpPr/>
          <p:nvPr/>
        </p:nvGrpSpPr>
        <p:grpSpPr>
          <a:xfrm>
            <a:off x="1181153" y="5216612"/>
            <a:ext cx="8629200" cy="1577880"/>
            <a:chOff x="1181153" y="5216612"/>
            <a:chExt cx="8629200" cy="1577880"/>
          </a:xfrm>
        </p:grpSpPr>
        <mc:AlternateContent xmlns:mc="http://schemas.openxmlformats.org/markup-compatibility/2006" xmlns:p14="http://schemas.microsoft.com/office/powerpoint/2010/main">
          <mc:Choice Requires="p14">
            <p:contentPart p14:bwMode="auto" r:id="rId340">
              <p14:nvContentPartPr>
                <p14:cNvPr id="173" name="Ink 172">
                  <a:extLst>
                    <a:ext uri="{FF2B5EF4-FFF2-40B4-BE49-F238E27FC236}">
                      <a16:creationId xmlns:a16="http://schemas.microsoft.com/office/drawing/2014/main" id="{248809BF-1E6B-4D7E-A3B4-F511204FF62C}"/>
                    </a:ext>
                  </a:extLst>
                </p14:cNvPr>
                <p14:cNvContentPartPr/>
                <p14:nvPr/>
              </p14:nvContentPartPr>
              <p14:xfrm>
                <a:off x="8197913" y="5355572"/>
                <a:ext cx="9360" cy="225360"/>
              </p14:xfrm>
            </p:contentPart>
          </mc:Choice>
          <mc:Fallback xmlns="">
            <p:pic>
              <p:nvPicPr>
                <p:cNvPr id="173" name="Ink 172">
                  <a:extLst>
                    <a:ext uri="{FF2B5EF4-FFF2-40B4-BE49-F238E27FC236}">
                      <a16:creationId xmlns:a16="http://schemas.microsoft.com/office/drawing/2014/main" id="{248809BF-1E6B-4D7E-A3B4-F511204FF62C}"/>
                    </a:ext>
                  </a:extLst>
                </p:cNvPr>
                <p:cNvPicPr/>
                <p:nvPr/>
              </p:nvPicPr>
              <p:blipFill>
                <a:blip r:embed="rId341"/>
                <a:stretch>
                  <a:fillRect/>
                </a:stretch>
              </p:blipFill>
              <p:spPr>
                <a:xfrm>
                  <a:off x="8180273" y="5337932"/>
                  <a:ext cx="45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74" name="Ink 173">
                  <a:extLst>
                    <a:ext uri="{FF2B5EF4-FFF2-40B4-BE49-F238E27FC236}">
                      <a16:creationId xmlns:a16="http://schemas.microsoft.com/office/drawing/2014/main" id="{007F0DBF-02D3-449D-9B45-1FD61DF97B80}"/>
                    </a:ext>
                  </a:extLst>
                </p14:cNvPr>
                <p14:cNvContentPartPr/>
                <p14:nvPr/>
              </p14:nvContentPartPr>
              <p14:xfrm>
                <a:off x="8177753" y="5313092"/>
                <a:ext cx="151920" cy="133560"/>
              </p14:xfrm>
            </p:contentPart>
          </mc:Choice>
          <mc:Fallback xmlns="">
            <p:pic>
              <p:nvPicPr>
                <p:cNvPr id="174" name="Ink 173">
                  <a:extLst>
                    <a:ext uri="{FF2B5EF4-FFF2-40B4-BE49-F238E27FC236}">
                      <a16:creationId xmlns:a16="http://schemas.microsoft.com/office/drawing/2014/main" id="{007F0DBF-02D3-449D-9B45-1FD61DF97B80}"/>
                    </a:ext>
                  </a:extLst>
                </p:cNvPr>
                <p:cNvPicPr/>
                <p:nvPr/>
              </p:nvPicPr>
              <p:blipFill>
                <a:blip r:embed="rId343"/>
                <a:stretch>
                  <a:fillRect/>
                </a:stretch>
              </p:blipFill>
              <p:spPr>
                <a:xfrm>
                  <a:off x="8159753" y="5295092"/>
                  <a:ext cx="187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75" name="Ink 174">
                  <a:extLst>
                    <a:ext uri="{FF2B5EF4-FFF2-40B4-BE49-F238E27FC236}">
                      <a16:creationId xmlns:a16="http://schemas.microsoft.com/office/drawing/2014/main" id="{78750169-30F3-46F3-8A30-2EC621799936}"/>
                    </a:ext>
                  </a:extLst>
                </p14:cNvPr>
                <p14:cNvContentPartPr/>
                <p14:nvPr/>
              </p14:nvContentPartPr>
              <p14:xfrm>
                <a:off x="8372153" y="5314532"/>
                <a:ext cx="84240" cy="315360"/>
              </p14:xfrm>
            </p:contentPart>
          </mc:Choice>
          <mc:Fallback xmlns="">
            <p:pic>
              <p:nvPicPr>
                <p:cNvPr id="175" name="Ink 174">
                  <a:extLst>
                    <a:ext uri="{FF2B5EF4-FFF2-40B4-BE49-F238E27FC236}">
                      <a16:creationId xmlns:a16="http://schemas.microsoft.com/office/drawing/2014/main" id="{78750169-30F3-46F3-8A30-2EC621799936}"/>
                    </a:ext>
                  </a:extLst>
                </p:cNvPr>
                <p:cNvPicPr/>
                <p:nvPr/>
              </p:nvPicPr>
              <p:blipFill>
                <a:blip r:embed="rId345"/>
                <a:stretch>
                  <a:fillRect/>
                </a:stretch>
              </p:blipFill>
              <p:spPr>
                <a:xfrm>
                  <a:off x="8354153" y="5296892"/>
                  <a:ext cx="11988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76" name="Ink 175">
                  <a:extLst>
                    <a:ext uri="{FF2B5EF4-FFF2-40B4-BE49-F238E27FC236}">
                      <a16:creationId xmlns:a16="http://schemas.microsoft.com/office/drawing/2014/main" id="{4A6188BE-CBE2-4718-9C55-7F2F05CB2B5D}"/>
                    </a:ext>
                  </a:extLst>
                </p14:cNvPr>
                <p14:cNvContentPartPr/>
                <p14:nvPr/>
              </p14:nvContentPartPr>
              <p14:xfrm>
                <a:off x="8501753" y="5336852"/>
                <a:ext cx="135720" cy="41040"/>
              </p14:xfrm>
            </p:contentPart>
          </mc:Choice>
          <mc:Fallback xmlns="">
            <p:pic>
              <p:nvPicPr>
                <p:cNvPr id="176" name="Ink 175">
                  <a:extLst>
                    <a:ext uri="{FF2B5EF4-FFF2-40B4-BE49-F238E27FC236}">
                      <a16:creationId xmlns:a16="http://schemas.microsoft.com/office/drawing/2014/main" id="{4A6188BE-CBE2-4718-9C55-7F2F05CB2B5D}"/>
                    </a:ext>
                  </a:extLst>
                </p:cNvPr>
                <p:cNvPicPr/>
                <p:nvPr/>
              </p:nvPicPr>
              <p:blipFill>
                <a:blip r:embed="rId347"/>
                <a:stretch>
                  <a:fillRect/>
                </a:stretch>
              </p:blipFill>
              <p:spPr>
                <a:xfrm>
                  <a:off x="8484113" y="5319212"/>
                  <a:ext cx="1713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77" name="Ink 176">
                  <a:extLst>
                    <a:ext uri="{FF2B5EF4-FFF2-40B4-BE49-F238E27FC236}">
                      <a16:creationId xmlns:a16="http://schemas.microsoft.com/office/drawing/2014/main" id="{50223935-7937-499E-A073-08B4AC6BCC90}"/>
                    </a:ext>
                  </a:extLst>
                </p14:cNvPr>
                <p14:cNvContentPartPr/>
                <p14:nvPr/>
              </p14:nvContentPartPr>
              <p14:xfrm>
                <a:off x="8564753" y="5335772"/>
                <a:ext cx="34560" cy="202320"/>
              </p14:xfrm>
            </p:contentPart>
          </mc:Choice>
          <mc:Fallback xmlns="">
            <p:pic>
              <p:nvPicPr>
                <p:cNvPr id="177" name="Ink 176">
                  <a:extLst>
                    <a:ext uri="{FF2B5EF4-FFF2-40B4-BE49-F238E27FC236}">
                      <a16:creationId xmlns:a16="http://schemas.microsoft.com/office/drawing/2014/main" id="{50223935-7937-499E-A073-08B4AC6BCC90}"/>
                    </a:ext>
                  </a:extLst>
                </p:cNvPr>
                <p:cNvPicPr/>
                <p:nvPr/>
              </p:nvPicPr>
              <p:blipFill>
                <a:blip r:embed="rId349"/>
                <a:stretch>
                  <a:fillRect/>
                </a:stretch>
              </p:blipFill>
              <p:spPr>
                <a:xfrm>
                  <a:off x="8547113" y="5318132"/>
                  <a:ext cx="702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78" name="Ink 177">
                  <a:extLst>
                    <a:ext uri="{FF2B5EF4-FFF2-40B4-BE49-F238E27FC236}">
                      <a16:creationId xmlns:a16="http://schemas.microsoft.com/office/drawing/2014/main" id="{45ACC6AA-1A16-4604-85EF-0323F0F70517}"/>
                    </a:ext>
                  </a:extLst>
                </p14:cNvPr>
                <p14:cNvContentPartPr/>
                <p14:nvPr/>
              </p14:nvContentPartPr>
              <p14:xfrm>
                <a:off x="8570513" y="5216612"/>
                <a:ext cx="182160" cy="380520"/>
              </p14:xfrm>
            </p:contentPart>
          </mc:Choice>
          <mc:Fallback xmlns="">
            <p:pic>
              <p:nvPicPr>
                <p:cNvPr id="178" name="Ink 177">
                  <a:extLst>
                    <a:ext uri="{FF2B5EF4-FFF2-40B4-BE49-F238E27FC236}">
                      <a16:creationId xmlns:a16="http://schemas.microsoft.com/office/drawing/2014/main" id="{45ACC6AA-1A16-4604-85EF-0323F0F70517}"/>
                    </a:ext>
                  </a:extLst>
                </p:cNvPr>
                <p:cNvPicPr/>
                <p:nvPr/>
              </p:nvPicPr>
              <p:blipFill>
                <a:blip r:embed="rId351"/>
                <a:stretch>
                  <a:fillRect/>
                </a:stretch>
              </p:blipFill>
              <p:spPr>
                <a:xfrm>
                  <a:off x="8552513" y="5198972"/>
                  <a:ext cx="21780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79" name="Ink 178">
                  <a:extLst>
                    <a:ext uri="{FF2B5EF4-FFF2-40B4-BE49-F238E27FC236}">
                      <a16:creationId xmlns:a16="http://schemas.microsoft.com/office/drawing/2014/main" id="{FEF7F090-6F0B-44F8-97FB-ED073FB24F95}"/>
                    </a:ext>
                  </a:extLst>
                </p14:cNvPr>
                <p14:cNvContentPartPr/>
                <p14:nvPr/>
              </p14:nvContentPartPr>
              <p14:xfrm>
                <a:off x="8836553" y="5419652"/>
                <a:ext cx="98280" cy="13320"/>
              </p14:xfrm>
            </p:contentPart>
          </mc:Choice>
          <mc:Fallback xmlns="">
            <p:pic>
              <p:nvPicPr>
                <p:cNvPr id="179" name="Ink 178">
                  <a:extLst>
                    <a:ext uri="{FF2B5EF4-FFF2-40B4-BE49-F238E27FC236}">
                      <a16:creationId xmlns:a16="http://schemas.microsoft.com/office/drawing/2014/main" id="{FEF7F090-6F0B-44F8-97FB-ED073FB24F95}"/>
                    </a:ext>
                  </a:extLst>
                </p:cNvPr>
                <p:cNvPicPr/>
                <p:nvPr/>
              </p:nvPicPr>
              <p:blipFill>
                <a:blip r:embed="rId353"/>
                <a:stretch>
                  <a:fillRect/>
                </a:stretch>
              </p:blipFill>
              <p:spPr>
                <a:xfrm>
                  <a:off x="8818913" y="5401652"/>
                  <a:ext cx="133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80" name="Ink 179">
                  <a:extLst>
                    <a:ext uri="{FF2B5EF4-FFF2-40B4-BE49-F238E27FC236}">
                      <a16:creationId xmlns:a16="http://schemas.microsoft.com/office/drawing/2014/main" id="{0B48152E-E514-4BB8-8688-E60366B49C7C}"/>
                    </a:ext>
                  </a:extLst>
                </p14:cNvPr>
                <p14:cNvContentPartPr/>
                <p14:nvPr/>
              </p14:nvContentPartPr>
              <p14:xfrm>
                <a:off x="8855993" y="5495252"/>
                <a:ext cx="83880" cy="13680"/>
              </p14:xfrm>
            </p:contentPart>
          </mc:Choice>
          <mc:Fallback xmlns="">
            <p:pic>
              <p:nvPicPr>
                <p:cNvPr id="180" name="Ink 179">
                  <a:extLst>
                    <a:ext uri="{FF2B5EF4-FFF2-40B4-BE49-F238E27FC236}">
                      <a16:creationId xmlns:a16="http://schemas.microsoft.com/office/drawing/2014/main" id="{0B48152E-E514-4BB8-8688-E60366B49C7C}"/>
                    </a:ext>
                  </a:extLst>
                </p:cNvPr>
                <p:cNvPicPr/>
                <p:nvPr/>
              </p:nvPicPr>
              <p:blipFill>
                <a:blip r:embed="rId355"/>
                <a:stretch>
                  <a:fillRect/>
                </a:stretch>
              </p:blipFill>
              <p:spPr>
                <a:xfrm>
                  <a:off x="8837993" y="5477252"/>
                  <a:ext cx="119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82" name="Ink 181">
                  <a:extLst>
                    <a:ext uri="{FF2B5EF4-FFF2-40B4-BE49-F238E27FC236}">
                      <a16:creationId xmlns:a16="http://schemas.microsoft.com/office/drawing/2014/main" id="{E643B30C-130C-4018-A724-33F072C2A2EA}"/>
                    </a:ext>
                  </a:extLst>
                </p14:cNvPr>
                <p14:cNvContentPartPr/>
                <p14:nvPr/>
              </p14:nvContentPartPr>
              <p14:xfrm>
                <a:off x="9138233" y="5307692"/>
                <a:ext cx="25560" cy="235080"/>
              </p14:xfrm>
            </p:contentPart>
          </mc:Choice>
          <mc:Fallback xmlns="">
            <p:pic>
              <p:nvPicPr>
                <p:cNvPr id="182" name="Ink 181">
                  <a:extLst>
                    <a:ext uri="{FF2B5EF4-FFF2-40B4-BE49-F238E27FC236}">
                      <a16:creationId xmlns:a16="http://schemas.microsoft.com/office/drawing/2014/main" id="{E643B30C-130C-4018-A724-33F072C2A2EA}"/>
                    </a:ext>
                  </a:extLst>
                </p:cNvPr>
                <p:cNvPicPr/>
                <p:nvPr/>
              </p:nvPicPr>
              <p:blipFill>
                <a:blip r:embed="rId357"/>
                <a:stretch>
                  <a:fillRect/>
                </a:stretch>
              </p:blipFill>
              <p:spPr>
                <a:xfrm>
                  <a:off x="9120233" y="5290052"/>
                  <a:ext cx="612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83" name="Ink 182">
                  <a:extLst>
                    <a:ext uri="{FF2B5EF4-FFF2-40B4-BE49-F238E27FC236}">
                      <a16:creationId xmlns:a16="http://schemas.microsoft.com/office/drawing/2014/main" id="{355F6C1F-3F58-433A-9968-B6C371E3AFB2}"/>
                    </a:ext>
                  </a:extLst>
                </p14:cNvPr>
                <p14:cNvContentPartPr/>
                <p14:nvPr/>
              </p14:nvContentPartPr>
              <p14:xfrm>
                <a:off x="9280073" y="5423252"/>
                <a:ext cx="177840" cy="10080"/>
              </p14:xfrm>
            </p:contentPart>
          </mc:Choice>
          <mc:Fallback xmlns="">
            <p:pic>
              <p:nvPicPr>
                <p:cNvPr id="183" name="Ink 182">
                  <a:extLst>
                    <a:ext uri="{FF2B5EF4-FFF2-40B4-BE49-F238E27FC236}">
                      <a16:creationId xmlns:a16="http://schemas.microsoft.com/office/drawing/2014/main" id="{355F6C1F-3F58-433A-9968-B6C371E3AFB2}"/>
                    </a:ext>
                  </a:extLst>
                </p:cNvPr>
                <p:cNvPicPr/>
                <p:nvPr/>
              </p:nvPicPr>
              <p:blipFill>
                <a:blip r:embed="rId359"/>
                <a:stretch>
                  <a:fillRect/>
                </a:stretch>
              </p:blipFill>
              <p:spPr>
                <a:xfrm>
                  <a:off x="9262433" y="5405612"/>
                  <a:ext cx="2134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84" name="Ink 183">
                  <a:extLst>
                    <a:ext uri="{FF2B5EF4-FFF2-40B4-BE49-F238E27FC236}">
                      <a16:creationId xmlns:a16="http://schemas.microsoft.com/office/drawing/2014/main" id="{ECB6F550-2DDC-4C13-883C-0D3F382CA38D}"/>
                    </a:ext>
                  </a:extLst>
                </p14:cNvPr>
                <p14:cNvContentPartPr/>
                <p14:nvPr/>
              </p14:nvContentPartPr>
              <p14:xfrm>
                <a:off x="9709553" y="5271332"/>
                <a:ext cx="29160" cy="216360"/>
              </p14:xfrm>
            </p:contentPart>
          </mc:Choice>
          <mc:Fallback xmlns="">
            <p:pic>
              <p:nvPicPr>
                <p:cNvPr id="184" name="Ink 183">
                  <a:extLst>
                    <a:ext uri="{FF2B5EF4-FFF2-40B4-BE49-F238E27FC236}">
                      <a16:creationId xmlns:a16="http://schemas.microsoft.com/office/drawing/2014/main" id="{ECB6F550-2DDC-4C13-883C-0D3F382CA38D}"/>
                    </a:ext>
                  </a:extLst>
                </p:cNvPr>
                <p:cNvPicPr/>
                <p:nvPr/>
              </p:nvPicPr>
              <p:blipFill>
                <a:blip r:embed="rId361"/>
                <a:stretch>
                  <a:fillRect/>
                </a:stretch>
              </p:blipFill>
              <p:spPr>
                <a:xfrm>
                  <a:off x="9691553" y="5253332"/>
                  <a:ext cx="648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85" name="Ink 184">
                  <a:extLst>
                    <a:ext uri="{FF2B5EF4-FFF2-40B4-BE49-F238E27FC236}">
                      <a16:creationId xmlns:a16="http://schemas.microsoft.com/office/drawing/2014/main" id="{AC775604-85BE-4783-B56C-81BD34D4B1BC}"/>
                    </a:ext>
                  </a:extLst>
                </p14:cNvPr>
                <p14:cNvContentPartPr/>
                <p14:nvPr/>
              </p14:nvContentPartPr>
              <p14:xfrm>
                <a:off x="9645473" y="5599292"/>
                <a:ext cx="163800" cy="6840"/>
              </p14:xfrm>
            </p:contentPart>
          </mc:Choice>
          <mc:Fallback xmlns="">
            <p:pic>
              <p:nvPicPr>
                <p:cNvPr id="185" name="Ink 184">
                  <a:extLst>
                    <a:ext uri="{FF2B5EF4-FFF2-40B4-BE49-F238E27FC236}">
                      <a16:creationId xmlns:a16="http://schemas.microsoft.com/office/drawing/2014/main" id="{AC775604-85BE-4783-B56C-81BD34D4B1BC}"/>
                    </a:ext>
                  </a:extLst>
                </p:cNvPr>
                <p:cNvPicPr/>
                <p:nvPr/>
              </p:nvPicPr>
              <p:blipFill>
                <a:blip r:embed="rId363"/>
                <a:stretch>
                  <a:fillRect/>
                </a:stretch>
              </p:blipFill>
              <p:spPr>
                <a:xfrm>
                  <a:off x="9627473" y="5581292"/>
                  <a:ext cx="1994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86" name="Ink 185">
                  <a:extLst>
                    <a:ext uri="{FF2B5EF4-FFF2-40B4-BE49-F238E27FC236}">
                      <a16:creationId xmlns:a16="http://schemas.microsoft.com/office/drawing/2014/main" id="{8C4F6E2B-0353-4F76-931B-EB481460ED07}"/>
                    </a:ext>
                  </a:extLst>
                </p14:cNvPr>
                <p14:cNvContentPartPr/>
                <p14:nvPr/>
              </p14:nvContentPartPr>
              <p14:xfrm>
                <a:off x="9642233" y="5764172"/>
                <a:ext cx="168120" cy="153720"/>
              </p14:xfrm>
            </p:contentPart>
          </mc:Choice>
          <mc:Fallback xmlns="">
            <p:pic>
              <p:nvPicPr>
                <p:cNvPr id="186" name="Ink 185">
                  <a:extLst>
                    <a:ext uri="{FF2B5EF4-FFF2-40B4-BE49-F238E27FC236}">
                      <a16:creationId xmlns:a16="http://schemas.microsoft.com/office/drawing/2014/main" id="{8C4F6E2B-0353-4F76-931B-EB481460ED07}"/>
                    </a:ext>
                  </a:extLst>
                </p:cNvPr>
                <p:cNvPicPr/>
                <p:nvPr/>
              </p:nvPicPr>
              <p:blipFill>
                <a:blip r:embed="rId365"/>
                <a:stretch>
                  <a:fillRect/>
                </a:stretch>
              </p:blipFill>
              <p:spPr>
                <a:xfrm>
                  <a:off x="9624233" y="5746172"/>
                  <a:ext cx="203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87" name="Ink 186">
                  <a:extLst>
                    <a:ext uri="{FF2B5EF4-FFF2-40B4-BE49-F238E27FC236}">
                      <a16:creationId xmlns:a16="http://schemas.microsoft.com/office/drawing/2014/main" id="{5C91824B-3336-41D6-A6B1-1234944ED39E}"/>
                    </a:ext>
                  </a:extLst>
                </p14:cNvPr>
                <p14:cNvContentPartPr/>
                <p14:nvPr/>
              </p14:nvContentPartPr>
              <p14:xfrm>
                <a:off x="8967593" y="6200132"/>
                <a:ext cx="91440" cy="13680"/>
              </p14:xfrm>
            </p:contentPart>
          </mc:Choice>
          <mc:Fallback xmlns="">
            <p:pic>
              <p:nvPicPr>
                <p:cNvPr id="187" name="Ink 186">
                  <a:extLst>
                    <a:ext uri="{FF2B5EF4-FFF2-40B4-BE49-F238E27FC236}">
                      <a16:creationId xmlns:a16="http://schemas.microsoft.com/office/drawing/2014/main" id="{5C91824B-3336-41D6-A6B1-1234944ED39E}"/>
                    </a:ext>
                  </a:extLst>
                </p:cNvPr>
                <p:cNvPicPr/>
                <p:nvPr/>
              </p:nvPicPr>
              <p:blipFill>
                <a:blip r:embed="rId367"/>
                <a:stretch>
                  <a:fillRect/>
                </a:stretch>
              </p:blipFill>
              <p:spPr>
                <a:xfrm>
                  <a:off x="8949593" y="6182492"/>
                  <a:ext cx="127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88" name="Ink 187">
                  <a:extLst>
                    <a:ext uri="{FF2B5EF4-FFF2-40B4-BE49-F238E27FC236}">
                      <a16:creationId xmlns:a16="http://schemas.microsoft.com/office/drawing/2014/main" id="{E68B24E8-7A50-4E1B-A59F-033883CE02BA}"/>
                    </a:ext>
                  </a:extLst>
                </p14:cNvPr>
                <p14:cNvContentPartPr/>
                <p14:nvPr/>
              </p14:nvContentPartPr>
              <p14:xfrm>
                <a:off x="8930513" y="6289772"/>
                <a:ext cx="122400" cy="10080"/>
              </p14:xfrm>
            </p:contentPart>
          </mc:Choice>
          <mc:Fallback xmlns="">
            <p:pic>
              <p:nvPicPr>
                <p:cNvPr id="188" name="Ink 187">
                  <a:extLst>
                    <a:ext uri="{FF2B5EF4-FFF2-40B4-BE49-F238E27FC236}">
                      <a16:creationId xmlns:a16="http://schemas.microsoft.com/office/drawing/2014/main" id="{E68B24E8-7A50-4E1B-A59F-033883CE02BA}"/>
                    </a:ext>
                  </a:extLst>
                </p:cNvPr>
                <p:cNvPicPr/>
                <p:nvPr/>
              </p:nvPicPr>
              <p:blipFill>
                <a:blip r:embed="rId369"/>
                <a:stretch>
                  <a:fillRect/>
                </a:stretch>
              </p:blipFill>
              <p:spPr>
                <a:xfrm>
                  <a:off x="8912873" y="6271772"/>
                  <a:ext cx="158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91" name="Ink 190">
                  <a:extLst>
                    <a:ext uri="{FF2B5EF4-FFF2-40B4-BE49-F238E27FC236}">
                      <a16:creationId xmlns:a16="http://schemas.microsoft.com/office/drawing/2014/main" id="{C22B29F6-8A0E-4FD1-A797-1785605004A0}"/>
                    </a:ext>
                  </a:extLst>
                </p14:cNvPr>
                <p14:cNvContentPartPr/>
                <p14:nvPr/>
              </p14:nvContentPartPr>
              <p14:xfrm>
                <a:off x="9357833" y="6149012"/>
                <a:ext cx="13320" cy="162360"/>
              </p14:xfrm>
            </p:contentPart>
          </mc:Choice>
          <mc:Fallback xmlns="">
            <p:pic>
              <p:nvPicPr>
                <p:cNvPr id="191" name="Ink 190">
                  <a:extLst>
                    <a:ext uri="{FF2B5EF4-FFF2-40B4-BE49-F238E27FC236}">
                      <a16:creationId xmlns:a16="http://schemas.microsoft.com/office/drawing/2014/main" id="{C22B29F6-8A0E-4FD1-A797-1785605004A0}"/>
                    </a:ext>
                  </a:extLst>
                </p:cNvPr>
                <p:cNvPicPr/>
                <p:nvPr/>
              </p:nvPicPr>
              <p:blipFill>
                <a:blip r:embed="rId371"/>
                <a:stretch>
                  <a:fillRect/>
                </a:stretch>
              </p:blipFill>
              <p:spPr>
                <a:xfrm>
                  <a:off x="9340193" y="6131012"/>
                  <a:ext cx="489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92" name="Ink 191">
                  <a:extLst>
                    <a:ext uri="{FF2B5EF4-FFF2-40B4-BE49-F238E27FC236}">
                      <a16:creationId xmlns:a16="http://schemas.microsoft.com/office/drawing/2014/main" id="{3DCD42FD-F075-4609-96E8-4EE9A5CE56EF}"/>
                    </a:ext>
                  </a:extLst>
                </p14:cNvPr>
                <p14:cNvContentPartPr/>
                <p14:nvPr/>
              </p14:nvContentPartPr>
              <p14:xfrm>
                <a:off x="9237233" y="6282932"/>
                <a:ext cx="262080" cy="250200"/>
              </p14:xfrm>
            </p:contentPart>
          </mc:Choice>
          <mc:Fallback xmlns="">
            <p:pic>
              <p:nvPicPr>
                <p:cNvPr id="192" name="Ink 191">
                  <a:extLst>
                    <a:ext uri="{FF2B5EF4-FFF2-40B4-BE49-F238E27FC236}">
                      <a16:creationId xmlns:a16="http://schemas.microsoft.com/office/drawing/2014/main" id="{3DCD42FD-F075-4609-96E8-4EE9A5CE56EF}"/>
                    </a:ext>
                  </a:extLst>
                </p:cNvPr>
                <p:cNvPicPr/>
                <p:nvPr/>
              </p:nvPicPr>
              <p:blipFill>
                <a:blip r:embed="rId373"/>
                <a:stretch>
                  <a:fillRect/>
                </a:stretch>
              </p:blipFill>
              <p:spPr>
                <a:xfrm>
                  <a:off x="9219593" y="6264932"/>
                  <a:ext cx="2977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93" name="Ink 192">
                  <a:extLst>
                    <a:ext uri="{FF2B5EF4-FFF2-40B4-BE49-F238E27FC236}">
                      <a16:creationId xmlns:a16="http://schemas.microsoft.com/office/drawing/2014/main" id="{D977CB25-9F6F-40DF-89AE-D46C31784B46}"/>
                    </a:ext>
                  </a:extLst>
                </p14:cNvPr>
                <p14:cNvContentPartPr/>
                <p14:nvPr/>
              </p14:nvContentPartPr>
              <p14:xfrm>
                <a:off x="9470153" y="6395252"/>
                <a:ext cx="190440" cy="173520"/>
              </p14:xfrm>
            </p:contentPart>
          </mc:Choice>
          <mc:Fallback xmlns="">
            <p:pic>
              <p:nvPicPr>
                <p:cNvPr id="193" name="Ink 192">
                  <a:extLst>
                    <a:ext uri="{FF2B5EF4-FFF2-40B4-BE49-F238E27FC236}">
                      <a16:creationId xmlns:a16="http://schemas.microsoft.com/office/drawing/2014/main" id="{D977CB25-9F6F-40DF-89AE-D46C31784B46}"/>
                    </a:ext>
                  </a:extLst>
                </p:cNvPr>
                <p:cNvPicPr/>
                <p:nvPr/>
              </p:nvPicPr>
              <p:blipFill>
                <a:blip r:embed="rId375"/>
                <a:stretch>
                  <a:fillRect/>
                </a:stretch>
              </p:blipFill>
              <p:spPr>
                <a:xfrm>
                  <a:off x="9452513" y="6377252"/>
                  <a:ext cx="2260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3" name="Ink 262">
                  <a:extLst>
                    <a:ext uri="{FF2B5EF4-FFF2-40B4-BE49-F238E27FC236}">
                      <a16:creationId xmlns:a16="http://schemas.microsoft.com/office/drawing/2014/main" id="{424E898A-4482-40E5-B85A-2472B141F782}"/>
                    </a:ext>
                  </a:extLst>
                </p14:cNvPr>
                <p14:cNvContentPartPr/>
                <p14:nvPr/>
              </p14:nvContentPartPr>
              <p14:xfrm>
                <a:off x="4934873" y="5735732"/>
                <a:ext cx="284400" cy="176760"/>
              </p14:xfrm>
            </p:contentPart>
          </mc:Choice>
          <mc:Fallback xmlns="">
            <p:pic>
              <p:nvPicPr>
                <p:cNvPr id="263" name="Ink 262">
                  <a:extLst>
                    <a:ext uri="{FF2B5EF4-FFF2-40B4-BE49-F238E27FC236}">
                      <a16:creationId xmlns:a16="http://schemas.microsoft.com/office/drawing/2014/main" id="{424E898A-4482-40E5-B85A-2472B141F782}"/>
                    </a:ext>
                  </a:extLst>
                </p:cNvPr>
                <p:cNvPicPr/>
                <p:nvPr/>
              </p:nvPicPr>
              <p:blipFill>
                <a:blip r:embed="rId377"/>
                <a:stretch>
                  <a:fillRect/>
                </a:stretch>
              </p:blipFill>
              <p:spPr>
                <a:xfrm>
                  <a:off x="4917233" y="5718092"/>
                  <a:ext cx="320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64" name="Ink 263">
                  <a:extLst>
                    <a:ext uri="{FF2B5EF4-FFF2-40B4-BE49-F238E27FC236}">
                      <a16:creationId xmlns:a16="http://schemas.microsoft.com/office/drawing/2014/main" id="{B3FCB809-73E0-4966-A827-8B2C6A56D559}"/>
                    </a:ext>
                  </a:extLst>
                </p14:cNvPr>
                <p14:cNvContentPartPr/>
                <p14:nvPr/>
              </p14:nvContentPartPr>
              <p14:xfrm>
                <a:off x="5573873" y="5783612"/>
                <a:ext cx="16200" cy="182160"/>
              </p14:xfrm>
            </p:contentPart>
          </mc:Choice>
          <mc:Fallback xmlns="">
            <p:pic>
              <p:nvPicPr>
                <p:cNvPr id="264" name="Ink 263">
                  <a:extLst>
                    <a:ext uri="{FF2B5EF4-FFF2-40B4-BE49-F238E27FC236}">
                      <a16:creationId xmlns:a16="http://schemas.microsoft.com/office/drawing/2014/main" id="{B3FCB809-73E0-4966-A827-8B2C6A56D559}"/>
                    </a:ext>
                  </a:extLst>
                </p:cNvPr>
                <p:cNvPicPr/>
                <p:nvPr/>
              </p:nvPicPr>
              <p:blipFill>
                <a:blip r:embed="rId379"/>
                <a:stretch>
                  <a:fillRect/>
                </a:stretch>
              </p:blipFill>
              <p:spPr>
                <a:xfrm>
                  <a:off x="5556233" y="5765612"/>
                  <a:ext cx="51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65" name="Ink 264">
                  <a:extLst>
                    <a:ext uri="{FF2B5EF4-FFF2-40B4-BE49-F238E27FC236}">
                      <a16:creationId xmlns:a16="http://schemas.microsoft.com/office/drawing/2014/main" id="{21A28376-2DFB-456F-BAB5-A7658CD588E3}"/>
                    </a:ext>
                  </a:extLst>
                </p14:cNvPr>
                <p14:cNvContentPartPr/>
                <p14:nvPr/>
              </p14:nvContentPartPr>
              <p14:xfrm>
                <a:off x="5663873" y="5826812"/>
                <a:ext cx="118080" cy="159120"/>
              </p14:xfrm>
            </p:contentPart>
          </mc:Choice>
          <mc:Fallback xmlns="">
            <p:pic>
              <p:nvPicPr>
                <p:cNvPr id="265" name="Ink 264">
                  <a:extLst>
                    <a:ext uri="{FF2B5EF4-FFF2-40B4-BE49-F238E27FC236}">
                      <a16:creationId xmlns:a16="http://schemas.microsoft.com/office/drawing/2014/main" id="{21A28376-2DFB-456F-BAB5-A7658CD588E3}"/>
                    </a:ext>
                  </a:extLst>
                </p:cNvPr>
                <p:cNvPicPr/>
                <p:nvPr/>
              </p:nvPicPr>
              <p:blipFill>
                <a:blip r:embed="rId381"/>
                <a:stretch>
                  <a:fillRect/>
                </a:stretch>
              </p:blipFill>
              <p:spPr>
                <a:xfrm>
                  <a:off x="5645873" y="5809172"/>
                  <a:ext cx="1537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66" name="Ink 265">
                  <a:extLst>
                    <a:ext uri="{FF2B5EF4-FFF2-40B4-BE49-F238E27FC236}">
                      <a16:creationId xmlns:a16="http://schemas.microsoft.com/office/drawing/2014/main" id="{CAF834E5-DAFC-4E55-96C9-EFA6C26213C0}"/>
                    </a:ext>
                  </a:extLst>
                </p14:cNvPr>
                <p14:cNvContentPartPr/>
                <p14:nvPr/>
              </p14:nvContentPartPr>
              <p14:xfrm>
                <a:off x="5996153" y="5746172"/>
                <a:ext cx="145800" cy="10800"/>
              </p14:xfrm>
            </p:contentPart>
          </mc:Choice>
          <mc:Fallback xmlns="">
            <p:pic>
              <p:nvPicPr>
                <p:cNvPr id="266" name="Ink 265">
                  <a:extLst>
                    <a:ext uri="{FF2B5EF4-FFF2-40B4-BE49-F238E27FC236}">
                      <a16:creationId xmlns:a16="http://schemas.microsoft.com/office/drawing/2014/main" id="{CAF834E5-DAFC-4E55-96C9-EFA6C26213C0}"/>
                    </a:ext>
                  </a:extLst>
                </p:cNvPr>
                <p:cNvPicPr/>
                <p:nvPr/>
              </p:nvPicPr>
              <p:blipFill>
                <a:blip r:embed="rId383"/>
                <a:stretch>
                  <a:fillRect/>
                </a:stretch>
              </p:blipFill>
              <p:spPr>
                <a:xfrm>
                  <a:off x="5978153" y="5728532"/>
                  <a:ext cx="181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67" name="Ink 266">
                  <a:extLst>
                    <a:ext uri="{FF2B5EF4-FFF2-40B4-BE49-F238E27FC236}">
                      <a16:creationId xmlns:a16="http://schemas.microsoft.com/office/drawing/2014/main" id="{E32FE626-6799-403A-AA0C-AFBDED2F2526}"/>
                    </a:ext>
                  </a:extLst>
                </p14:cNvPr>
                <p14:cNvContentPartPr/>
                <p14:nvPr/>
              </p14:nvContentPartPr>
              <p14:xfrm>
                <a:off x="6066353" y="5760932"/>
                <a:ext cx="11880" cy="221760"/>
              </p14:xfrm>
            </p:contentPart>
          </mc:Choice>
          <mc:Fallback xmlns="">
            <p:pic>
              <p:nvPicPr>
                <p:cNvPr id="267" name="Ink 266">
                  <a:extLst>
                    <a:ext uri="{FF2B5EF4-FFF2-40B4-BE49-F238E27FC236}">
                      <a16:creationId xmlns:a16="http://schemas.microsoft.com/office/drawing/2014/main" id="{E32FE626-6799-403A-AA0C-AFBDED2F2526}"/>
                    </a:ext>
                  </a:extLst>
                </p:cNvPr>
                <p:cNvPicPr/>
                <p:nvPr/>
              </p:nvPicPr>
              <p:blipFill>
                <a:blip r:embed="rId385"/>
                <a:stretch>
                  <a:fillRect/>
                </a:stretch>
              </p:blipFill>
              <p:spPr>
                <a:xfrm>
                  <a:off x="6048353" y="5743292"/>
                  <a:ext cx="475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8" name="Ink 267">
                  <a:extLst>
                    <a:ext uri="{FF2B5EF4-FFF2-40B4-BE49-F238E27FC236}">
                      <a16:creationId xmlns:a16="http://schemas.microsoft.com/office/drawing/2014/main" id="{284AF104-BBBF-4CDE-A281-97BB11E19552}"/>
                    </a:ext>
                  </a:extLst>
                </p14:cNvPr>
                <p14:cNvContentPartPr/>
                <p14:nvPr/>
              </p14:nvContentPartPr>
              <p14:xfrm>
                <a:off x="6158153" y="5851652"/>
                <a:ext cx="117720" cy="129240"/>
              </p14:xfrm>
            </p:contentPart>
          </mc:Choice>
          <mc:Fallback xmlns="">
            <p:pic>
              <p:nvPicPr>
                <p:cNvPr id="268" name="Ink 267">
                  <a:extLst>
                    <a:ext uri="{FF2B5EF4-FFF2-40B4-BE49-F238E27FC236}">
                      <a16:creationId xmlns:a16="http://schemas.microsoft.com/office/drawing/2014/main" id="{284AF104-BBBF-4CDE-A281-97BB11E19552}"/>
                    </a:ext>
                  </a:extLst>
                </p:cNvPr>
                <p:cNvPicPr/>
                <p:nvPr/>
              </p:nvPicPr>
              <p:blipFill>
                <a:blip r:embed="rId387"/>
                <a:stretch>
                  <a:fillRect/>
                </a:stretch>
              </p:blipFill>
              <p:spPr>
                <a:xfrm>
                  <a:off x="6140513" y="5833652"/>
                  <a:ext cx="1533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9" name="Ink 268">
                  <a:extLst>
                    <a:ext uri="{FF2B5EF4-FFF2-40B4-BE49-F238E27FC236}">
                      <a16:creationId xmlns:a16="http://schemas.microsoft.com/office/drawing/2014/main" id="{AB64A94D-E748-4DF7-8D4B-2F25817721C7}"/>
                    </a:ext>
                  </a:extLst>
                </p14:cNvPr>
                <p14:cNvContentPartPr/>
                <p14:nvPr/>
              </p14:nvContentPartPr>
              <p14:xfrm>
                <a:off x="6322673" y="5847332"/>
                <a:ext cx="82080" cy="153720"/>
              </p14:xfrm>
            </p:contentPart>
          </mc:Choice>
          <mc:Fallback xmlns="">
            <p:pic>
              <p:nvPicPr>
                <p:cNvPr id="269" name="Ink 268">
                  <a:extLst>
                    <a:ext uri="{FF2B5EF4-FFF2-40B4-BE49-F238E27FC236}">
                      <a16:creationId xmlns:a16="http://schemas.microsoft.com/office/drawing/2014/main" id="{AB64A94D-E748-4DF7-8D4B-2F25817721C7}"/>
                    </a:ext>
                  </a:extLst>
                </p:cNvPr>
                <p:cNvPicPr/>
                <p:nvPr/>
              </p:nvPicPr>
              <p:blipFill>
                <a:blip r:embed="rId389"/>
                <a:stretch>
                  <a:fillRect/>
                </a:stretch>
              </p:blipFill>
              <p:spPr>
                <a:xfrm>
                  <a:off x="6304673" y="5829692"/>
                  <a:ext cx="117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70" name="Ink 269">
                  <a:extLst>
                    <a:ext uri="{FF2B5EF4-FFF2-40B4-BE49-F238E27FC236}">
                      <a16:creationId xmlns:a16="http://schemas.microsoft.com/office/drawing/2014/main" id="{AF7414AE-A6D9-4EB8-8A5F-71F8CCDE90C3}"/>
                    </a:ext>
                  </a:extLst>
                </p14:cNvPr>
                <p14:cNvContentPartPr/>
                <p14:nvPr/>
              </p14:nvContentPartPr>
              <p14:xfrm>
                <a:off x="6443993" y="5889092"/>
                <a:ext cx="100440" cy="140760"/>
              </p14:xfrm>
            </p:contentPart>
          </mc:Choice>
          <mc:Fallback xmlns="">
            <p:pic>
              <p:nvPicPr>
                <p:cNvPr id="270" name="Ink 269">
                  <a:extLst>
                    <a:ext uri="{FF2B5EF4-FFF2-40B4-BE49-F238E27FC236}">
                      <a16:creationId xmlns:a16="http://schemas.microsoft.com/office/drawing/2014/main" id="{AF7414AE-A6D9-4EB8-8A5F-71F8CCDE90C3}"/>
                    </a:ext>
                  </a:extLst>
                </p:cNvPr>
                <p:cNvPicPr/>
                <p:nvPr/>
              </p:nvPicPr>
              <p:blipFill>
                <a:blip r:embed="rId391"/>
                <a:stretch>
                  <a:fillRect/>
                </a:stretch>
              </p:blipFill>
              <p:spPr>
                <a:xfrm>
                  <a:off x="6425993" y="5871092"/>
                  <a:ext cx="136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95" name="Ink 294">
                  <a:extLst>
                    <a:ext uri="{FF2B5EF4-FFF2-40B4-BE49-F238E27FC236}">
                      <a16:creationId xmlns:a16="http://schemas.microsoft.com/office/drawing/2014/main" id="{2524DCCE-C301-4F37-BF31-8777C4D2472A}"/>
                    </a:ext>
                  </a:extLst>
                </p14:cNvPr>
                <p14:cNvContentPartPr/>
                <p14:nvPr/>
              </p14:nvContentPartPr>
              <p14:xfrm>
                <a:off x="5882753" y="6206612"/>
                <a:ext cx="37800" cy="134640"/>
              </p14:xfrm>
            </p:contentPart>
          </mc:Choice>
          <mc:Fallback xmlns="">
            <p:pic>
              <p:nvPicPr>
                <p:cNvPr id="295" name="Ink 294">
                  <a:extLst>
                    <a:ext uri="{FF2B5EF4-FFF2-40B4-BE49-F238E27FC236}">
                      <a16:creationId xmlns:a16="http://schemas.microsoft.com/office/drawing/2014/main" id="{2524DCCE-C301-4F37-BF31-8777C4D2472A}"/>
                    </a:ext>
                  </a:extLst>
                </p:cNvPr>
                <p:cNvPicPr/>
                <p:nvPr/>
              </p:nvPicPr>
              <p:blipFill>
                <a:blip r:embed="rId393"/>
                <a:stretch>
                  <a:fillRect/>
                </a:stretch>
              </p:blipFill>
              <p:spPr>
                <a:xfrm>
                  <a:off x="5865113" y="6188612"/>
                  <a:ext cx="73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96" name="Ink 295">
                  <a:extLst>
                    <a:ext uri="{FF2B5EF4-FFF2-40B4-BE49-F238E27FC236}">
                      <a16:creationId xmlns:a16="http://schemas.microsoft.com/office/drawing/2014/main" id="{2A07EA42-4BFB-49B2-9497-8035FC863CAA}"/>
                    </a:ext>
                  </a:extLst>
                </p14:cNvPr>
                <p14:cNvContentPartPr/>
                <p14:nvPr/>
              </p14:nvContentPartPr>
              <p14:xfrm>
                <a:off x="5962673" y="6233972"/>
                <a:ext cx="33480" cy="101160"/>
              </p14:xfrm>
            </p:contentPart>
          </mc:Choice>
          <mc:Fallback xmlns="">
            <p:pic>
              <p:nvPicPr>
                <p:cNvPr id="296" name="Ink 295">
                  <a:extLst>
                    <a:ext uri="{FF2B5EF4-FFF2-40B4-BE49-F238E27FC236}">
                      <a16:creationId xmlns:a16="http://schemas.microsoft.com/office/drawing/2014/main" id="{2A07EA42-4BFB-49B2-9497-8035FC863CAA}"/>
                    </a:ext>
                  </a:extLst>
                </p:cNvPr>
                <p:cNvPicPr/>
                <p:nvPr/>
              </p:nvPicPr>
              <p:blipFill>
                <a:blip r:embed="rId395"/>
                <a:stretch>
                  <a:fillRect/>
                </a:stretch>
              </p:blipFill>
              <p:spPr>
                <a:xfrm>
                  <a:off x="5945033" y="6216332"/>
                  <a:ext cx="69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7" name="Ink 296">
                  <a:extLst>
                    <a:ext uri="{FF2B5EF4-FFF2-40B4-BE49-F238E27FC236}">
                      <a16:creationId xmlns:a16="http://schemas.microsoft.com/office/drawing/2014/main" id="{79D27F62-EDB4-4FDE-9AC0-827572E7F2DA}"/>
                    </a:ext>
                  </a:extLst>
                </p14:cNvPr>
                <p14:cNvContentPartPr/>
                <p14:nvPr/>
              </p14:nvContentPartPr>
              <p14:xfrm>
                <a:off x="5839913" y="6142892"/>
                <a:ext cx="181800" cy="199080"/>
              </p14:xfrm>
            </p:contentPart>
          </mc:Choice>
          <mc:Fallback xmlns="">
            <p:pic>
              <p:nvPicPr>
                <p:cNvPr id="297" name="Ink 296">
                  <a:extLst>
                    <a:ext uri="{FF2B5EF4-FFF2-40B4-BE49-F238E27FC236}">
                      <a16:creationId xmlns:a16="http://schemas.microsoft.com/office/drawing/2014/main" id="{79D27F62-EDB4-4FDE-9AC0-827572E7F2DA}"/>
                    </a:ext>
                  </a:extLst>
                </p:cNvPr>
                <p:cNvPicPr/>
                <p:nvPr/>
              </p:nvPicPr>
              <p:blipFill>
                <a:blip r:embed="rId397"/>
                <a:stretch>
                  <a:fillRect/>
                </a:stretch>
              </p:blipFill>
              <p:spPr>
                <a:xfrm>
                  <a:off x="5822273" y="6125252"/>
                  <a:ext cx="217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8" name="Ink 297">
                  <a:extLst>
                    <a:ext uri="{FF2B5EF4-FFF2-40B4-BE49-F238E27FC236}">
                      <a16:creationId xmlns:a16="http://schemas.microsoft.com/office/drawing/2014/main" id="{D36CFD7D-B494-4388-BF16-847D0F5A2AB4}"/>
                    </a:ext>
                  </a:extLst>
                </p14:cNvPr>
                <p14:cNvContentPartPr/>
                <p14:nvPr/>
              </p14:nvContentPartPr>
              <p14:xfrm>
                <a:off x="6081113" y="6035252"/>
                <a:ext cx="96840" cy="376560"/>
              </p14:xfrm>
            </p:contentPart>
          </mc:Choice>
          <mc:Fallback xmlns="">
            <p:pic>
              <p:nvPicPr>
                <p:cNvPr id="298" name="Ink 297">
                  <a:extLst>
                    <a:ext uri="{FF2B5EF4-FFF2-40B4-BE49-F238E27FC236}">
                      <a16:creationId xmlns:a16="http://schemas.microsoft.com/office/drawing/2014/main" id="{D36CFD7D-B494-4388-BF16-847D0F5A2AB4}"/>
                    </a:ext>
                  </a:extLst>
                </p:cNvPr>
                <p:cNvPicPr/>
                <p:nvPr/>
              </p:nvPicPr>
              <p:blipFill>
                <a:blip r:embed="rId399"/>
                <a:stretch>
                  <a:fillRect/>
                </a:stretch>
              </p:blipFill>
              <p:spPr>
                <a:xfrm>
                  <a:off x="6063473" y="6017252"/>
                  <a:ext cx="13248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99" name="Ink 298">
                  <a:extLst>
                    <a:ext uri="{FF2B5EF4-FFF2-40B4-BE49-F238E27FC236}">
                      <a16:creationId xmlns:a16="http://schemas.microsoft.com/office/drawing/2014/main" id="{25749E7F-025F-47BF-984A-DD7B9922E181}"/>
                    </a:ext>
                  </a:extLst>
                </p14:cNvPr>
                <p14:cNvContentPartPr/>
                <p14:nvPr/>
              </p14:nvContentPartPr>
              <p14:xfrm>
                <a:off x="6288833" y="6158012"/>
                <a:ext cx="23040" cy="188280"/>
              </p14:xfrm>
            </p:contentPart>
          </mc:Choice>
          <mc:Fallback xmlns="">
            <p:pic>
              <p:nvPicPr>
                <p:cNvPr id="299" name="Ink 298">
                  <a:extLst>
                    <a:ext uri="{FF2B5EF4-FFF2-40B4-BE49-F238E27FC236}">
                      <a16:creationId xmlns:a16="http://schemas.microsoft.com/office/drawing/2014/main" id="{25749E7F-025F-47BF-984A-DD7B9922E181}"/>
                    </a:ext>
                  </a:extLst>
                </p:cNvPr>
                <p:cNvPicPr/>
                <p:nvPr/>
              </p:nvPicPr>
              <p:blipFill>
                <a:blip r:embed="rId401"/>
                <a:stretch>
                  <a:fillRect/>
                </a:stretch>
              </p:blipFill>
              <p:spPr>
                <a:xfrm>
                  <a:off x="6270833" y="6140012"/>
                  <a:ext cx="586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01" name="Ink 300">
                  <a:extLst>
                    <a:ext uri="{FF2B5EF4-FFF2-40B4-BE49-F238E27FC236}">
                      <a16:creationId xmlns:a16="http://schemas.microsoft.com/office/drawing/2014/main" id="{7ECDA555-DFC6-43AB-8192-04972FA9A006}"/>
                    </a:ext>
                  </a:extLst>
                </p14:cNvPr>
                <p14:cNvContentPartPr/>
                <p14:nvPr/>
              </p14:nvContentPartPr>
              <p14:xfrm>
                <a:off x="6270473" y="6114452"/>
                <a:ext cx="201960" cy="224640"/>
              </p14:xfrm>
            </p:contentPart>
          </mc:Choice>
          <mc:Fallback xmlns="">
            <p:pic>
              <p:nvPicPr>
                <p:cNvPr id="301" name="Ink 300">
                  <a:extLst>
                    <a:ext uri="{FF2B5EF4-FFF2-40B4-BE49-F238E27FC236}">
                      <a16:creationId xmlns:a16="http://schemas.microsoft.com/office/drawing/2014/main" id="{7ECDA555-DFC6-43AB-8192-04972FA9A006}"/>
                    </a:ext>
                  </a:extLst>
                </p:cNvPr>
                <p:cNvPicPr/>
                <p:nvPr/>
              </p:nvPicPr>
              <p:blipFill>
                <a:blip r:embed="rId403"/>
                <a:stretch>
                  <a:fillRect/>
                </a:stretch>
              </p:blipFill>
              <p:spPr>
                <a:xfrm>
                  <a:off x="6252473" y="6096452"/>
                  <a:ext cx="2376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02" name="Ink 301">
                  <a:extLst>
                    <a:ext uri="{FF2B5EF4-FFF2-40B4-BE49-F238E27FC236}">
                      <a16:creationId xmlns:a16="http://schemas.microsoft.com/office/drawing/2014/main" id="{B7B31B97-1C16-499C-9182-8837ACE3205D}"/>
                    </a:ext>
                  </a:extLst>
                </p14:cNvPr>
                <p14:cNvContentPartPr/>
                <p14:nvPr/>
              </p14:nvContentPartPr>
              <p14:xfrm>
                <a:off x="6513833" y="6212732"/>
                <a:ext cx="93600" cy="115200"/>
              </p14:xfrm>
            </p:contentPart>
          </mc:Choice>
          <mc:Fallback xmlns="">
            <p:pic>
              <p:nvPicPr>
                <p:cNvPr id="302" name="Ink 301">
                  <a:extLst>
                    <a:ext uri="{FF2B5EF4-FFF2-40B4-BE49-F238E27FC236}">
                      <a16:creationId xmlns:a16="http://schemas.microsoft.com/office/drawing/2014/main" id="{B7B31B97-1C16-499C-9182-8837ACE3205D}"/>
                    </a:ext>
                  </a:extLst>
                </p:cNvPr>
                <p:cNvPicPr/>
                <p:nvPr/>
              </p:nvPicPr>
              <p:blipFill>
                <a:blip r:embed="rId405"/>
                <a:stretch>
                  <a:fillRect/>
                </a:stretch>
              </p:blipFill>
              <p:spPr>
                <a:xfrm>
                  <a:off x="6495833" y="6195092"/>
                  <a:ext cx="129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03" name="Ink 302">
                  <a:extLst>
                    <a:ext uri="{FF2B5EF4-FFF2-40B4-BE49-F238E27FC236}">
                      <a16:creationId xmlns:a16="http://schemas.microsoft.com/office/drawing/2014/main" id="{B455D31D-F9A1-49D0-8460-2FAF56F283EA}"/>
                    </a:ext>
                  </a:extLst>
                </p14:cNvPr>
                <p14:cNvContentPartPr/>
                <p14:nvPr/>
              </p14:nvContentPartPr>
              <p14:xfrm>
                <a:off x="6650993" y="6219572"/>
                <a:ext cx="89280" cy="119160"/>
              </p14:xfrm>
            </p:contentPart>
          </mc:Choice>
          <mc:Fallback xmlns="">
            <p:pic>
              <p:nvPicPr>
                <p:cNvPr id="303" name="Ink 302">
                  <a:extLst>
                    <a:ext uri="{FF2B5EF4-FFF2-40B4-BE49-F238E27FC236}">
                      <a16:creationId xmlns:a16="http://schemas.microsoft.com/office/drawing/2014/main" id="{B455D31D-F9A1-49D0-8460-2FAF56F283EA}"/>
                    </a:ext>
                  </a:extLst>
                </p:cNvPr>
                <p:cNvPicPr/>
                <p:nvPr/>
              </p:nvPicPr>
              <p:blipFill>
                <a:blip r:embed="rId407"/>
                <a:stretch>
                  <a:fillRect/>
                </a:stretch>
              </p:blipFill>
              <p:spPr>
                <a:xfrm>
                  <a:off x="6633353" y="6201572"/>
                  <a:ext cx="1249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04" name="Ink 303">
                  <a:extLst>
                    <a:ext uri="{FF2B5EF4-FFF2-40B4-BE49-F238E27FC236}">
                      <a16:creationId xmlns:a16="http://schemas.microsoft.com/office/drawing/2014/main" id="{58D200B0-D48A-467D-B178-CC65C56DC19C}"/>
                    </a:ext>
                  </a:extLst>
                </p14:cNvPr>
                <p14:cNvContentPartPr/>
                <p14:nvPr/>
              </p14:nvContentPartPr>
              <p14:xfrm>
                <a:off x="6786353" y="6221732"/>
                <a:ext cx="115200" cy="108360"/>
              </p14:xfrm>
            </p:contentPart>
          </mc:Choice>
          <mc:Fallback xmlns="">
            <p:pic>
              <p:nvPicPr>
                <p:cNvPr id="304" name="Ink 303">
                  <a:extLst>
                    <a:ext uri="{FF2B5EF4-FFF2-40B4-BE49-F238E27FC236}">
                      <a16:creationId xmlns:a16="http://schemas.microsoft.com/office/drawing/2014/main" id="{58D200B0-D48A-467D-B178-CC65C56DC19C}"/>
                    </a:ext>
                  </a:extLst>
                </p:cNvPr>
                <p:cNvPicPr/>
                <p:nvPr/>
              </p:nvPicPr>
              <p:blipFill>
                <a:blip r:embed="rId409"/>
                <a:stretch>
                  <a:fillRect/>
                </a:stretch>
              </p:blipFill>
              <p:spPr>
                <a:xfrm>
                  <a:off x="6768353" y="6203732"/>
                  <a:ext cx="150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05" name="Ink 304">
                  <a:extLst>
                    <a:ext uri="{FF2B5EF4-FFF2-40B4-BE49-F238E27FC236}">
                      <a16:creationId xmlns:a16="http://schemas.microsoft.com/office/drawing/2014/main" id="{BE24162F-D44F-45DD-ACD1-1EF87CF9EA86}"/>
                    </a:ext>
                  </a:extLst>
                </p14:cNvPr>
                <p14:cNvContentPartPr/>
                <p14:nvPr/>
              </p14:nvContentPartPr>
              <p14:xfrm>
                <a:off x="6941513" y="6251252"/>
                <a:ext cx="73440" cy="86040"/>
              </p14:xfrm>
            </p:contentPart>
          </mc:Choice>
          <mc:Fallback xmlns="">
            <p:pic>
              <p:nvPicPr>
                <p:cNvPr id="305" name="Ink 304">
                  <a:extLst>
                    <a:ext uri="{FF2B5EF4-FFF2-40B4-BE49-F238E27FC236}">
                      <a16:creationId xmlns:a16="http://schemas.microsoft.com/office/drawing/2014/main" id="{BE24162F-D44F-45DD-ACD1-1EF87CF9EA86}"/>
                    </a:ext>
                  </a:extLst>
                </p:cNvPr>
                <p:cNvPicPr/>
                <p:nvPr/>
              </p:nvPicPr>
              <p:blipFill>
                <a:blip r:embed="rId411"/>
                <a:stretch>
                  <a:fillRect/>
                </a:stretch>
              </p:blipFill>
              <p:spPr>
                <a:xfrm>
                  <a:off x="6923873" y="6233612"/>
                  <a:ext cx="109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06" name="Ink 305">
                  <a:extLst>
                    <a:ext uri="{FF2B5EF4-FFF2-40B4-BE49-F238E27FC236}">
                      <a16:creationId xmlns:a16="http://schemas.microsoft.com/office/drawing/2014/main" id="{C03593AB-9C7D-424E-9180-9819F397AFA0}"/>
                    </a:ext>
                  </a:extLst>
                </p14:cNvPr>
                <p14:cNvContentPartPr/>
                <p14:nvPr/>
              </p14:nvContentPartPr>
              <p14:xfrm>
                <a:off x="7055273" y="6219932"/>
                <a:ext cx="190440" cy="123480"/>
              </p14:xfrm>
            </p:contentPart>
          </mc:Choice>
          <mc:Fallback xmlns="">
            <p:pic>
              <p:nvPicPr>
                <p:cNvPr id="306" name="Ink 305">
                  <a:extLst>
                    <a:ext uri="{FF2B5EF4-FFF2-40B4-BE49-F238E27FC236}">
                      <a16:creationId xmlns:a16="http://schemas.microsoft.com/office/drawing/2014/main" id="{C03593AB-9C7D-424E-9180-9819F397AFA0}"/>
                    </a:ext>
                  </a:extLst>
                </p:cNvPr>
                <p:cNvPicPr/>
                <p:nvPr/>
              </p:nvPicPr>
              <p:blipFill>
                <a:blip r:embed="rId413"/>
                <a:stretch>
                  <a:fillRect/>
                </a:stretch>
              </p:blipFill>
              <p:spPr>
                <a:xfrm>
                  <a:off x="7037633" y="6201932"/>
                  <a:ext cx="2260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07" name="Ink 306">
                  <a:extLst>
                    <a:ext uri="{FF2B5EF4-FFF2-40B4-BE49-F238E27FC236}">
                      <a16:creationId xmlns:a16="http://schemas.microsoft.com/office/drawing/2014/main" id="{632C9ABF-4751-4100-AF74-0B82E2CB043B}"/>
                    </a:ext>
                  </a:extLst>
                </p14:cNvPr>
                <p14:cNvContentPartPr/>
                <p14:nvPr/>
              </p14:nvContentPartPr>
              <p14:xfrm>
                <a:off x="7298273" y="6078452"/>
                <a:ext cx="33840" cy="233640"/>
              </p14:xfrm>
            </p:contentPart>
          </mc:Choice>
          <mc:Fallback xmlns="">
            <p:pic>
              <p:nvPicPr>
                <p:cNvPr id="307" name="Ink 306">
                  <a:extLst>
                    <a:ext uri="{FF2B5EF4-FFF2-40B4-BE49-F238E27FC236}">
                      <a16:creationId xmlns:a16="http://schemas.microsoft.com/office/drawing/2014/main" id="{632C9ABF-4751-4100-AF74-0B82E2CB043B}"/>
                    </a:ext>
                  </a:extLst>
                </p:cNvPr>
                <p:cNvPicPr/>
                <p:nvPr/>
              </p:nvPicPr>
              <p:blipFill>
                <a:blip r:embed="rId415"/>
                <a:stretch>
                  <a:fillRect/>
                </a:stretch>
              </p:blipFill>
              <p:spPr>
                <a:xfrm>
                  <a:off x="7280633" y="6060452"/>
                  <a:ext cx="694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08" name="Ink 307">
                  <a:extLst>
                    <a:ext uri="{FF2B5EF4-FFF2-40B4-BE49-F238E27FC236}">
                      <a16:creationId xmlns:a16="http://schemas.microsoft.com/office/drawing/2014/main" id="{E39941B8-7671-4EF3-A9F6-E6A792C9F650}"/>
                    </a:ext>
                  </a:extLst>
                </p14:cNvPr>
                <p14:cNvContentPartPr/>
                <p14:nvPr/>
              </p14:nvContentPartPr>
              <p14:xfrm>
                <a:off x="7370633" y="6100052"/>
                <a:ext cx="15120" cy="215280"/>
              </p14:xfrm>
            </p:contentPart>
          </mc:Choice>
          <mc:Fallback xmlns="">
            <p:pic>
              <p:nvPicPr>
                <p:cNvPr id="308" name="Ink 307">
                  <a:extLst>
                    <a:ext uri="{FF2B5EF4-FFF2-40B4-BE49-F238E27FC236}">
                      <a16:creationId xmlns:a16="http://schemas.microsoft.com/office/drawing/2014/main" id="{E39941B8-7671-4EF3-A9F6-E6A792C9F650}"/>
                    </a:ext>
                  </a:extLst>
                </p:cNvPr>
                <p:cNvPicPr/>
                <p:nvPr/>
              </p:nvPicPr>
              <p:blipFill>
                <a:blip r:embed="rId417"/>
                <a:stretch>
                  <a:fillRect/>
                </a:stretch>
              </p:blipFill>
              <p:spPr>
                <a:xfrm>
                  <a:off x="7352633" y="6082052"/>
                  <a:ext cx="507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09" name="Ink 308">
                  <a:extLst>
                    <a:ext uri="{FF2B5EF4-FFF2-40B4-BE49-F238E27FC236}">
                      <a16:creationId xmlns:a16="http://schemas.microsoft.com/office/drawing/2014/main" id="{6B1A6F7C-0B68-4B5A-A45D-3D5BF886170E}"/>
                    </a:ext>
                  </a:extLst>
                </p14:cNvPr>
                <p14:cNvContentPartPr/>
                <p14:nvPr/>
              </p14:nvContentPartPr>
              <p14:xfrm>
                <a:off x="7465313" y="6072692"/>
                <a:ext cx="9720" cy="215280"/>
              </p14:xfrm>
            </p:contentPart>
          </mc:Choice>
          <mc:Fallback xmlns="">
            <p:pic>
              <p:nvPicPr>
                <p:cNvPr id="309" name="Ink 308">
                  <a:extLst>
                    <a:ext uri="{FF2B5EF4-FFF2-40B4-BE49-F238E27FC236}">
                      <a16:creationId xmlns:a16="http://schemas.microsoft.com/office/drawing/2014/main" id="{6B1A6F7C-0B68-4B5A-A45D-3D5BF886170E}"/>
                    </a:ext>
                  </a:extLst>
                </p:cNvPr>
                <p:cNvPicPr/>
                <p:nvPr/>
              </p:nvPicPr>
              <p:blipFill>
                <a:blip r:embed="rId419"/>
                <a:stretch>
                  <a:fillRect/>
                </a:stretch>
              </p:blipFill>
              <p:spPr>
                <a:xfrm>
                  <a:off x="7447313" y="6055052"/>
                  <a:ext cx="45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0" name="Ink 309">
                  <a:extLst>
                    <a:ext uri="{FF2B5EF4-FFF2-40B4-BE49-F238E27FC236}">
                      <a16:creationId xmlns:a16="http://schemas.microsoft.com/office/drawing/2014/main" id="{9DC3398E-2F2E-410B-8EAB-6DE95DA5F548}"/>
                    </a:ext>
                  </a:extLst>
                </p14:cNvPr>
                <p14:cNvContentPartPr/>
                <p14:nvPr/>
              </p14:nvContentPartPr>
              <p14:xfrm>
                <a:off x="7532633" y="6021572"/>
                <a:ext cx="96840" cy="349200"/>
              </p14:xfrm>
            </p:contentPart>
          </mc:Choice>
          <mc:Fallback xmlns="">
            <p:pic>
              <p:nvPicPr>
                <p:cNvPr id="310" name="Ink 309">
                  <a:extLst>
                    <a:ext uri="{FF2B5EF4-FFF2-40B4-BE49-F238E27FC236}">
                      <a16:creationId xmlns:a16="http://schemas.microsoft.com/office/drawing/2014/main" id="{9DC3398E-2F2E-410B-8EAB-6DE95DA5F548}"/>
                    </a:ext>
                  </a:extLst>
                </p:cNvPr>
                <p:cNvPicPr/>
                <p:nvPr/>
              </p:nvPicPr>
              <p:blipFill>
                <a:blip r:embed="rId421"/>
                <a:stretch>
                  <a:fillRect/>
                </a:stretch>
              </p:blipFill>
              <p:spPr>
                <a:xfrm>
                  <a:off x="7514993" y="6003932"/>
                  <a:ext cx="13248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26" name="Ink 225">
                  <a:extLst>
                    <a:ext uri="{FF2B5EF4-FFF2-40B4-BE49-F238E27FC236}">
                      <a16:creationId xmlns:a16="http://schemas.microsoft.com/office/drawing/2014/main" id="{E7158B4B-6C43-4D83-89B9-7C82CB710521}"/>
                    </a:ext>
                  </a:extLst>
                </p14:cNvPr>
                <p14:cNvContentPartPr/>
                <p14:nvPr/>
              </p14:nvContentPartPr>
              <p14:xfrm>
                <a:off x="1200593" y="5754812"/>
                <a:ext cx="50400" cy="198360"/>
              </p14:xfrm>
            </p:contentPart>
          </mc:Choice>
          <mc:Fallback xmlns="">
            <p:pic>
              <p:nvPicPr>
                <p:cNvPr id="226" name="Ink 225">
                  <a:extLst>
                    <a:ext uri="{FF2B5EF4-FFF2-40B4-BE49-F238E27FC236}">
                      <a16:creationId xmlns:a16="http://schemas.microsoft.com/office/drawing/2014/main" id="{E7158B4B-6C43-4D83-89B9-7C82CB710521}"/>
                    </a:ext>
                  </a:extLst>
                </p:cNvPr>
                <p:cNvPicPr/>
                <p:nvPr/>
              </p:nvPicPr>
              <p:blipFill>
                <a:blip r:embed="rId423"/>
                <a:stretch>
                  <a:fillRect/>
                </a:stretch>
              </p:blipFill>
              <p:spPr>
                <a:xfrm>
                  <a:off x="1182593" y="5737172"/>
                  <a:ext cx="86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27" name="Ink 226">
                  <a:extLst>
                    <a:ext uri="{FF2B5EF4-FFF2-40B4-BE49-F238E27FC236}">
                      <a16:creationId xmlns:a16="http://schemas.microsoft.com/office/drawing/2014/main" id="{C2B511F1-6A42-4716-AE40-433F19B40D10}"/>
                    </a:ext>
                  </a:extLst>
                </p14:cNvPr>
                <p14:cNvContentPartPr/>
                <p14:nvPr/>
              </p14:nvContentPartPr>
              <p14:xfrm>
                <a:off x="1181153" y="5694692"/>
                <a:ext cx="229320" cy="286920"/>
              </p14:xfrm>
            </p:contentPart>
          </mc:Choice>
          <mc:Fallback xmlns="">
            <p:pic>
              <p:nvPicPr>
                <p:cNvPr id="227" name="Ink 226">
                  <a:extLst>
                    <a:ext uri="{FF2B5EF4-FFF2-40B4-BE49-F238E27FC236}">
                      <a16:creationId xmlns:a16="http://schemas.microsoft.com/office/drawing/2014/main" id="{C2B511F1-6A42-4716-AE40-433F19B40D10}"/>
                    </a:ext>
                  </a:extLst>
                </p:cNvPr>
                <p:cNvPicPr/>
                <p:nvPr/>
              </p:nvPicPr>
              <p:blipFill>
                <a:blip r:embed="rId425"/>
                <a:stretch>
                  <a:fillRect/>
                </a:stretch>
              </p:blipFill>
              <p:spPr>
                <a:xfrm>
                  <a:off x="1163153" y="5677052"/>
                  <a:ext cx="2649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28" name="Ink 227">
                  <a:extLst>
                    <a:ext uri="{FF2B5EF4-FFF2-40B4-BE49-F238E27FC236}">
                      <a16:creationId xmlns:a16="http://schemas.microsoft.com/office/drawing/2014/main" id="{C1E43375-D9F5-4622-BDD2-133B3400AE9E}"/>
                    </a:ext>
                  </a:extLst>
                </p14:cNvPr>
                <p14:cNvContentPartPr/>
                <p14:nvPr/>
              </p14:nvContentPartPr>
              <p14:xfrm>
                <a:off x="1519553" y="5855612"/>
                <a:ext cx="20160" cy="86400"/>
              </p14:xfrm>
            </p:contentPart>
          </mc:Choice>
          <mc:Fallback xmlns="">
            <p:pic>
              <p:nvPicPr>
                <p:cNvPr id="228" name="Ink 227">
                  <a:extLst>
                    <a:ext uri="{FF2B5EF4-FFF2-40B4-BE49-F238E27FC236}">
                      <a16:creationId xmlns:a16="http://schemas.microsoft.com/office/drawing/2014/main" id="{C1E43375-D9F5-4622-BDD2-133B3400AE9E}"/>
                    </a:ext>
                  </a:extLst>
                </p:cNvPr>
                <p:cNvPicPr/>
                <p:nvPr/>
              </p:nvPicPr>
              <p:blipFill>
                <a:blip r:embed="rId427"/>
                <a:stretch>
                  <a:fillRect/>
                </a:stretch>
              </p:blipFill>
              <p:spPr>
                <a:xfrm>
                  <a:off x="1501913" y="5837612"/>
                  <a:ext cx="55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29" name="Ink 228">
                  <a:extLst>
                    <a:ext uri="{FF2B5EF4-FFF2-40B4-BE49-F238E27FC236}">
                      <a16:creationId xmlns:a16="http://schemas.microsoft.com/office/drawing/2014/main" id="{1B86F6ED-90F8-4C6B-88C9-DEDFFEE1FE41}"/>
                    </a:ext>
                  </a:extLst>
                </p14:cNvPr>
                <p14:cNvContentPartPr/>
                <p14:nvPr/>
              </p14:nvContentPartPr>
              <p14:xfrm>
                <a:off x="1481033" y="5741852"/>
                <a:ext cx="3600" cy="10440"/>
              </p14:xfrm>
            </p:contentPart>
          </mc:Choice>
          <mc:Fallback xmlns="">
            <p:pic>
              <p:nvPicPr>
                <p:cNvPr id="229" name="Ink 228">
                  <a:extLst>
                    <a:ext uri="{FF2B5EF4-FFF2-40B4-BE49-F238E27FC236}">
                      <a16:creationId xmlns:a16="http://schemas.microsoft.com/office/drawing/2014/main" id="{1B86F6ED-90F8-4C6B-88C9-DEDFFEE1FE41}"/>
                    </a:ext>
                  </a:extLst>
                </p:cNvPr>
                <p:cNvPicPr/>
                <p:nvPr/>
              </p:nvPicPr>
              <p:blipFill>
                <a:blip r:embed="rId429"/>
                <a:stretch>
                  <a:fillRect/>
                </a:stretch>
              </p:blipFill>
              <p:spPr>
                <a:xfrm>
                  <a:off x="1463033" y="5724212"/>
                  <a:ext cx="39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0" name="Ink 229">
                  <a:extLst>
                    <a:ext uri="{FF2B5EF4-FFF2-40B4-BE49-F238E27FC236}">
                      <a16:creationId xmlns:a16="http://schemas.microsoft.com/office/drawing/2014/main" id="{70A30DAA-3761-4123-AB5E-C97F40D9B960}"/>
                    </a:ext>
                  </a:extLst>
                </p14:cNvPr>
                <p14:cNvContentPartPr/>
                <p14:nvPr/>
              </p14:nvContentPartPr>
              <p14:xfrm>
                <a:off x="1595873" y="5821412"/>
                <a:ext cx="136440" cy="133920"/>
              </p14:xfrm>
            </p:contentPart>
          </mc:Choice>
          <mc:Fallback xmlns="">
            <p:pic>
              <p:nvPicPr>
                <p:cNvPr id="230" name="Ink 229">
                  <a:extLst>
                    <a:ext uri="{FF2B5EF4-FFF2-40B4-BE49-F238E27FC236}">
                      <a16:creationId xmlns:a16="http://schemas.microsoft.com/office/drawing/2014/main" id="{70A30DAA-3761-4123-AB5E-C97F40D9B960}"/>
                    </a:ext>
                  </a:extLst>
                </p:cNvPr>
                <p:cNvPicPr/>
                <p:nvPr/>
              </p:nvPicPr>
              <p:blipFill>
                <a:blip r:embed="rId431"/>
                <a:stretch>
                  <a:fillRect/>
                </a:stretch>
              </p:blipFill>
              <p:spPr>
                <a:xfrm>
                  <a:off x="1577873" y="5803772"/>
                  <a:ext cx="172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31" name="Ink 230">
                  <a:extLst>
                    <a:ext uri="{FF2B5EF4-FFF2-40B4-BE49-F238E27FC236}">
                      <a16:creationId xmlns:a16="http://schemas.microsoft.com/office/drawing/2014/main" id="{ACF8D266-3218-4C47-8BB1-191DD9DA16E5}"/>
                    </a:ext>
                  </a:extLst>
                </p14:cNvPr>
                <p14:cNvContentPartPr/>
                <p14:nvPr/>
              </p14:nvContentPartPr>
              <p14:xfrm>
                <a:off x="1790273" y="5854892"/>
                <a:ext cx="72000" cy="99000"/>
              </p14:xfrm>
            </p:contentPart>
          </mc:Choice>
          <mc:Fallback xmlns="">
            <p:pic>
              <p:nvPicPr>
                <p:cNvPr id="231" name="Ink 230">
                  <a:extLst>
                    <a:ext uri="{FF2B5EF4-FFF2-40B4-BE49-F238E27FC236}">
                      <a16:creationId xmlns:a16="http://schemas.microsoft.com/office/drawing/2014/main" id="{ACF8D266-3218-4C47-8BB1-191DD9DA16E5}"/>
                    </a:ext>
                  </a:extLst>
                </p:cNvPr>
                <p:cNvPicPr/>
                <p:nvPr/>
              </p:nvPicPr>
              <p:blipFill>
                <a:blip r:embed="rId433"/>
                <a:stretch>
                  <a:fillRect/>
                </a:stretch>
              </p:blipFill>
              <p:spPr>
                <a:xfrm>
                  <a:off x="1772273" y="5837252"/>
                  <a:ext cx="107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32" name="Ink 231">
                  <a:extLst>
                    <a:ext uri="{FF2B5EF4-FFF2-40B4-BE49-F238E27FC236}">
                      <a16:creationId xmlns:a16="http://schemas.microsoft.com/office/drawing/2014/main" id="{C95A4FFA-3170-4558-A1FD-25F908C0440B}"/>
                    </a:ext>
                  </a:extLst>
                </p14:cNvPr>
                <p14:cNvContentPartPr/>
                <p14:nvPr/>
              </p14:nvContentPartPr>
              <p14:xfrm>
                <a:off x="1939313" y="5840852"/>
                <a:ext cx="219960" cy="111960"/>
              </p14:xfrm>
            </p:contentPart>
          </mc:Choice>
          <mc:Fallback xmlns="">
            <p:pic>
              <p:nvPicPr>
                <p:cNvPr id="232" name="Ink 231">
                  <a:extLst>
                    <a:ext uri="{FF2B5EF4-FFF2-40B4-BE49-F238E27FC236}">
                      <a16:creationId xmlns:a16="http://schemas.microsoft.com/office/drawing/2014/main" id="{C95A4FFA-3170-4558-A1FD-25F908C0440B}"/>
                    </a:ext>
                  </a:extLst>
                </p:cNvPr>
                <p:cNvPicPr/>
                <p:nvPr/>
              </p:nvPicPr>
              <p:blipFill>
                <a:blip r:embed="rId435"/>
                <a:stretch>
                  <a:fillRect/>
                </a:stretch>
              </p:blipFill>
              <p:spPr>
                <a:xfrm>
                  <a:off x="1921673" y="5823212"/>
                  <a:ext cx="255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33" name="Ink 232">
                  <a:extLst>
                    <a:ext uri="{FF2B5EF4-FFF2-40B4-BE49-F238E27FC236}">
                      <a16:creationId xmlns:a16="http://schemas.microsoft.com/office/drawing/2014/main" id="{C38E61B2-1782-450B-9347-A875528A0668}"/>
                    </a:ext>
                  </a:extLst>
                </p14:cNvPr>
                <p14:cNvContentPartPr/>
                <p14:nvPr/>
              </p14:nvContentPartPr>
              <p14:xfrm>
                <a:off x="2203913" y="5726372"/>
                <a:ext cx="61560" cy="225720"/>
              </p14:xfrm>
            </p:contentPart>
          </mc:Choice>
          <mc:Fallback xmlns="">
            <p:pic>
              <p:nvPicPr>
                <p:cNvPr id="233" name="Ink 232">
                  <a:extLst>
                    <a:ext uri="{FF2B5EF4-FFF2-40B4-BE49-F238E27FC236}">
                      <a16:creationId xmlns:a16="http://schemas.microsoft.com/office/drawing/2014/main" id="{C38E61B2-1782-450B-9347-A875528A0668}"/>
                    </a:ext>
                  </a:extLst>
                </p:cNvPr>
                <p:cNvPicPr/>
                <p:nvPr/>
              </p:nvPicPr>
              <p:blipFill>
                <a:blip r:embed="rId437"/>
                <a:stretch>
                  <a:fillRect/>
                </a:stretch>
              </p:blipFill>
              <p:spPr>
                <a:xfrm>
                  <a:off x="2186273" y="5708372"/>
                  <a:ext cx="972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34" name="Ink 233">
                  <a:extLst>
                    <a:ext uri="{FF2B5EF4-FFF2-40B4-BE49-F238E27FC236}">
                      <a16:creationId xmlns:a16="http://schemas.microsoft.com/office/drawing/2014/main" id="{F5C17589-E0AC-4CF7-9A13-435DB5650E0F}"/>
                    </a:ext>
                  </a:extLst>
                </p14:cNvPr>
                <p14:cNvContentPartPr/>
                <p14:nvPr/>
              </p14:nvContentPartPr>
              <p14:xfrm>
                <a:off x="2346473" y="5858492"/>
                <a:ext cx="157680" cy="94320"/>
              </p14:xfrm>
            </p:contentPart>
          </mc:Choice>
          <mc:Fallback xmlns="">
            <p:pic>
              <p:nvPicPr>
                <p:cNvPr id="234" name="Ink 233">
                  <a:extLst>
                    <a:ext uri="{FF2B5EF4-FFF2-40B4-BE49-F238E27FC236}">
                      <a16:creationId xmlns:a16="http://schemas.microsoft.com/office/drawing/2014/main" id="{F5C17589-E0AC-4CF7-9A13-435DB5650E0F}"/>
                    </a:ext>
                  </a:extLst>
                </p:cNvPr>
                <p:cNvPicPr/>
                <p:nvPr/>
              </p:nvPicPr>
              <p:blipFill>
                <a:blip r:embed="rId439"/>
                <a:stretch>
                  <a:fillRect/>
                </a:stretch>
              </p:blipFill>
              <p:spPr>
                <a:xfrm>
                  <a:off x="2328833" y="5840492"/>
                  <a:ext cx="193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35" name="Ink 234">
                  <a:extLst>
                    <a:ext uri="{FF2B5EF4-FFF2-40B4-BE49-F238E27FC236}">
                      <a16:creationId xmlns:a16="http://schemas.microsoft.com/office/drawing/2014/main" id="{E61A12B0-9E15-4B35-9F51-7C2EF701ECA6}"/>
                    </a:ext>
                  </a:extLst>
                </p14:cNvPr>
                <p14:cNvContentPartPr/>
                <p14:nvPr/>
              </p14:nvContentPartPr>
              <p14:xfrm>
                <a:off x="2533673" y="5724932"/>
                <a:ext cx="43200" cy="213840"/>
              </p14:xfrm>
            </p:contentPart>
          </mc:Choice>
          <mc:Fallback xmlns="">
            <p:pic>
              <p:nvPicPr>
                <p:cNvPr id="235" name="Ink 234">
                  <a:extLst>
                    <a:ext uri="{FF2B5EF4-FFF2-40B4-BE49-F238E27FC236}">
                      <a16:creationId xmlns:a16="http://schemas.microsoft.com/office/drawing/2014/main" id="{E61A12B0-9E15-4B35-9F51-7C2EF701ECA6}"/>
                    </a:ext>
                  </a:extLst>
                </p:cNvPr>
                <p:cNvPicPr/>
                <p:nvPr/>
              </p:nvPicPr>
              <p:blipFill>
                <a:blip r:embed="rId441"/>
                <a:stretch>
                  <a:fillRect/>
                </a:stretch>
              </p:blipFill>
              <p:spPr>
                <a:xfrm>
                  <a:off x="2516033" y="5707292"/>
                  <a:ext cx="788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1" name="Ink 250">
                  <a:extLst>
                    <a:ext uri="{FF2B5EF4-FFF2-40B4-BE49-F238E27FC236}">
                      <a16:creationId xmlns:a16="http://schemas.microsoft.com/office/drawing/2014/main" id="{89C2AF78-B05B-457B-8BC1-2474025CB76B}"/>
                    </a:ext>
                  </a:extLst>
                </p14:cNvPr>
                <p14:cNvContentPartPr/>
                <p14:nvPr/>
              </p14:nvContentPartPr>
              <p14:xfrm>
                <a:off x="1455473" y="6193652"/>
                <a:ext cx="156240" cy="218520"/>
              </p14:xfrm>
            </p:contentPart>
          </mc:Choice>
          <mc:Fallback xmlns="">
            <p:pic>
              <p:nvPicPr>
                <p:cNvPr id="251" name="Ink 250">
                  <a:extLst>
                    <a:ext uri="{FF2B5EF4-FFF2-40B4-BE49-F238E27FC236}">
                      <a16:creationId xmlns:a16="http://schemas.microsoft.com/office/drawing/2014/main" id="{89C2AF78-B05B-457B-8BC1-2474025CB76B}"/>
                    </a:ext>
                  </a:extLst>
                </p:cNvPr>
                <p:cNvPicPr/>
                <p:nvPr/>
              </p:nvPicPr>
              <p:blipFill>
                <a:blip r:embed="rId443"/>
                <a:stretch>
                  <a:fillRect/>
                </a:stretch>
              </p:blipFill>
              <p:spPr>
                <a:xfrm>
                  <a:off x="1437833" y="6175652"/>
                  <a:ext cx="191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2" name="Ink 251">
                  <a:extLst>
                    <a:ext uri="{FF2B5EF4-FFF2-40B4-BE49-F238E27FC236}">
                      <a16:creationId xmlns:a16="http://schemas.microsoft.com/office/drawing/2014/main" id="{30E80C5D-A028-4A38-86C6-7BBC4AD0F4F5}"/>
                    </a:ext>
                  </a:extLst>
                </p14:cNvPr>
                <p14:cNvContentPartPr/>
                <p14:nvPr/>
              </p14:nvContentPartPr>
              <p14:xfrm>
                <a:off x="1794233" y="6092132"/>
                <a:ext cx="128520" cy="316800"/>
              </p14:xfrm>
            </p:contentPart>
          </mc:Choice>
          <mc:Fallback xmlns="">
            <p:pic>
              <p:nvPicPr>
                <p:cNvPr id="252" name="Ink 251">
                  <a:extLst>
                    <a:ext uri="{FF2B5EF4-FFF2-40B4-BE49-F238E27FC236}">
                      <a16:creationId xmlns:a16="http://schemas.microsoft.com/office/drawing/2014/main" id="{30E80C5D-A028-4A38-86C6-7BBC4AD0F4F5}"/>
                    </a:ext>
                  </a:extLst>
                </p:cNvPr>
                <p:cNvPicPr/>
                <p:nvPr/>
              </p:nvPicPr>
              <p:blipFill>
                <a:blip r:embed="rId445"/>
                <a:stretch>
                  <a:fillRect/>
                </a:stretch>
              </p:blipFill>
              <p:spPr>
                <a:xfrm>
                  <a:off x="1776233" y="6074132"/>
                  <a:ext cx="16416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53" name="Ink 252">
                  <a:extLst>
                    <a:ext uri="{FF2B5EF4-FFF2-40B4-BE49-F238E27FC236}">
                      <a16:creationId xmlns:a16="http://schemas.microsoft.com/office/drawing/2014/main" id="{86915966-D0BA-4212-A0AD-B0294B1F52DC}"/>
                    </a:ext>
                  </a:extLst>
                </p14:cNvPr>
                <p14:cNvContentPartPr/>
                <p14:nvPr/>
              </p14:nvContentPartPr>
              <p14:xfrm>
                <a:off x="1724033" y="6248012"/>
                <a:ext cx="163080" cy="33120"/>
              </p14:xfrm>
            </p:contentPart>
          </mc:Choice>
          <mc:Fallback xmlns="">
            <p:pic>
              <p:nvPicPr>
                <p:cNvPr id="253" name="Ink 252">
                  <a:extLst>
                    <a:ext uri="{FF2B5EF4-FFF2-40B4-BE49-F238E27FC236}">
                      <a16:creationId xmlns:a16="http://schemas.microsoft.com/office/drawing/2014/main" id="{86915966-D0BA-4212-A0AD-B0294B1F52DC}"/>
                    </a:ext>
                  </a:extLst>
                </p:cNvPr>
                <p:cNvPicPr/>
                <p:nvPr/>
              </p:nvPicPr>
              <p:blipFill>
                <a:blip r:embed="rId447"/>
                <a:stretch>
                  <a:fillRect/>
                </a:stretch>
              </p:blipFill>
              <p:spPr>
                <a:xfrm>
                  <a:off x="1706393" y="6230012"/>
                  <a:ext cx="198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54" name="Ink 253">
                  <a:extLst>
                    <a:ext uri="{FF2B5EF4-FFF2-40B4-BE49-F238E27FC236}">
                      <a16:creationId xmlns:a16="http://schemas.microsoft.com/office/drawing/2014/main" id="{4F8604BF-57B0-4B00-AAE2-FB7BEEB4AA19}"/>
                    </a:ext>
                  </a:extLst>
                </p14:cNvPr>
                <p14:cNvContentPartPr/>
                <p14:nvPr/>
              </p14:nvContentPartPr>
              <p14:xfrm>
                <a:off x="1970993" y="6249092"/>
                <a:ext cx="128160" cy="135360"/>
              </p14:xfrm>
            </p:contentPart>
          </mc:Choice>
          <mc:Fallback xmlns="">
            <p:pic>
              <p:nvPicPr>
                <p:cNvPr id="254" name="Ink 253">
                  <a:extLst>
                    <a:ext uri="{FF2B5EF4-FFF2-40B4-BE49-F238E27FC236}">
                      <a16:creationId xmlns:a16="http://schemas.microsoft.com/office/drawing/2014/main" id="{4F8604BF-57B0-4B00-AAE2-FB7BEEB4AA19}"/>
                    </a:ext>
                  </a:extLst>
                </p:cNvPr>
                <p:cNvPicPr/>
                <p:nvPr/>
              </p:nvPicPr>
              <p:blipFill>
                <a:blip r:embed="rId449"/>
                <a:stretch>
                  <a:fillRect/>
                </a:stretch>
              </p:blipFill>
              <p:spPr>
                <a:xfrm>
                  <a:off x="1952993" y="6231452"/>
                  <a:ext cx="163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55" name="Ink 254">
                  <a:extLst>
                    <a:ext uri="{FF2B5EF4-FFF2-40B4-BE49-F238E27FC236}">
                      <a16:creationId xmlns:a16="http://schemas.microsoft.com/office/drawing/2014/main" id="{5C04A73B-F22B-43F0-82D4-2BFDF01AEC18}"/>
                    </a:ext>
                  </a:extLst>
                </p14:cNvPr>
                <p14:cNvContentPartPr/>
                <p14:nvPr/>
              </p14:nvContentPartPr>
              <p14:xfrm>
                <a:off x="2109593" y="6150812"/>
                <a:ext cx="60480" cy="251640"/>
              </p14:xfrm>
            </p:contentPart>
          </mc:Choice>
          <mc:Fallback xmlns="">
            <p:pic>
              <p:nvPicPr>
                <p:cNvPr id="255" name="Ink 254">
                  <a:extLst>
                    <a:ext uri="{FF2B5EF4-FFF2-40B4-BE49-F238E27FC236}">
                      <a16:creationId xmlns:a16="http://schemas.microsoft.com/office/drawing/2014/main" id="{5C04A73B-F22B-43F0-82D4-2BFDF01AEC18}"/>
                    </a:ext>
                  </a:extLst>
                </p:cNvPr>
                <p:cNvPicPr/>
                <p:nvPr/>
              </p:nvPicPr>
              <p:blipFill>
                <a:blip r:embed="rId451"/>
                <a:stretch>
                  <a:fillRect/>
                </a:stretch>
              </p:blipFill>
              <p:spPr>
                <a:xfrm>
                  <a:off x="2091593" y="6132812"/>
                  <a:ext cx="961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56" name="Ink 255">
                  <a:extLst>
                    <a:ext uri="{FF2B5EF4-FFF2-40B4-BE49-F238E27FC236}">
                      <a16:creationId xmlns:a16="http://schemas.microsoft.com/office/drawing/2014/main" id="{45AC989E-780C-4ECD-93A4-A7B88A2D5ACB}"/>
                    </a:ext>
                  </a:extLst>
                </p14:cNvPr>
                <p14:cNvContentPartPr/>
                <p14:nvPr/>
              </p14:nvContentPartPr>
              <p14:xfrm>
                <a:off x="2274113" y="6277892"/>
                <a:ext cx="159840" cy="135720"/>
              </p14:xfrm>
            </p:contentPart>
          </mc:Choice>
          <mc:Fallback xmlns="">
            <p:pic>
              <p:nvPicPr>
                <p:cNvPr id="256" name="Ink 255">
                  <a:extLst>
                    <a:ext uri="{FF2B5EF4-FFF2-40B4-BE49-F238E27FC236}">
                      <a16:creationId xmlns:a16="http://schemas.microsoft.com/office/drawing/2014/main" id="{45AC989E-780C-4ECD-93A4-A7B88A2D5ACB}"/>
                    </a:ext>
                  </a:extLst>
                </p:cNvPr>
                <p:cNvPicPr/>
                <p:nvPr/>
              </p:nvPicPr>
              <p:blipFill>
                <a:blip r:embed="rId453"/>
                <a:stretch>
                  <a:fillRect/>
                </a:stretch>
              </p:blipFill>
              <p:spPr>
                <a:xfrm>
                  <a:off x="2256113" y="6260252"/>
                  <a:ext cx="195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57" name="Ink 256">
                  <a:extLst>
                    <a:ext uri="{FF2B5EF4-FFF2-40B4-BE49-F238E27FC236}">
                      <a16:creationId xmlns:a16="http://schemas.microsoft.com/office/drawing/2014/main" id="{ABBE7E1D-C1E8-4D7F-92EA-E8174A9FDCA6}"/>
                    </a:ext>
                  </a:extLst>
                </p14:cNvPr>
                <p14:cNvContentPartPr/>
                <p14:nvPr/>
              </p14:nvContentPartPr>
              <p14:xfrm>
                <a:off x="2508833" y="6125252"/>
                <a:ext cx="25920" cy="298440"/>
              </p14:xfrm>
            </p:contentPart>
          </mc:Choice>
          <mc:Fallback xmlns="">
            <p:pic>
              <p:nvPicPr>
                <p:cNvPr id="257" name="Ink 256">
                  <a:extLst>
                    <a:ext uri="{FF2B5EF4-FFF2-40B4-BE49-F238E27FC236}">
                      <a16:creationId xmlns:a16="http://schemas.microsoft.com/office/drawing/2014/main" id="{ABBE7E1D-C1E8-4D7F-92EA-E8174A9FDCA6}"/>
                    </a:ext>
                  </a:extLst>
                </p:cNvPr>
                <p:cNvPicPr/>
                <p:nvPr/>
              </p:nvPicPr>
              <p:blipFill>
                <a:blip r:embed="rId455"/>
                <a:stretch>
                  <a:fillRect/>
                </a:stretch>
              </p:blipFill>
              <p:spPr>
                <a:xfrm>
                  <a:off x="2491193" y="6107612"/>
                  <a:ext cx="615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58" name="Ink 257">
                  <a:extLst>
                    <a:ext uri="{FF2B5EF4-FFF2-40B4-BE49-F238E27FC236}">
                      <a16:creationId xmlns:a16="http://schemas.microsoft.com/office/drawing/2014/main" id="{3D09E33D-ABDF-4FC3-9A30-E706D502463E}"/>
                    </a:ext>
                  </a:extLst>
                </p14:cNvPr>
                <p14:cNvContentPartPr/>
                <p14:nvPr/>
              </p14:nvContentPartPr>
              <p14:xfrm>
                <a:off x="2621873" y="6250892"/>
                <a:ext cx="126720" cy="192600"/>
              </p14:xfrm>
            </p:contentPart>
          </mc:Choice>
          <mc:Fallback xmlns="">
            <p:pic>
              <p:nvPicPr>
                <p:cNvPr id="258" name="Ink 257">
                  <a:extLst>
                    <a:ext uri="{FF2B5EF4-FFF2-40B4-BE49-F238E27FC236}">
                      <a16:creationId xmlns:a16="http://schemas.microsoft.com/office/drawing/2014/main" id="{3D09E33D-ABDF-4FC3-9A30-E706D502463E}"/>
                    </a:ext>
                  </a:extLst>
                </p:cNvPr>
                <p:cNvPicPr/>
                <p:nvPr/>
              </p:nvPicPr>
              <p:blipFill>
                <a:blip r:embed="rId457"/>
                <a:stretch>
                  <a:fillRect/>
                </a:stretch>
              </p:blipFill>
              <p:spPr>
                <a:xfrm>
                  <a:off x="2604233" y="6232892"/>
                  <a:ext cx="162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36" name="Ink 235">
                  <a:extLst>
                    <a:ext uri="{FF2B5EF4-FFF2-40B4-BE49-F238E27FC236}">
                      <a16:creationId xmlns:a16="http://schemas.microsoft.com/office/drawing/2014/main" id="{CB65F494-6A4E-46AB-B4B9-238D937C8E2D}"/>
                    </a:ext>
                  </a:extLst>
                </p14:cNvPr>
                <p14:cNvContentPartPr/>
                <p14:nvPr/>
              </p14:nvContentPartPr>
              <p14:xfrm>
                <a:off x="3131273" y="5792972"/>
                <a:ext cx="149760" cy="131400"/>
              </p14:xfrm>
            </p:contentPart>
          </mc:Choice>
          <mc:Fallback xmlns="">
            <p:pic>
              <p:nvPicPr>
                <p:cNvPr id="236" name="Ink 235">
                  <a:extLst>
                    <a:ext uri="{FF2B5EF4-FFF2-40B4-BE49-F238E27FC236}">
                      <a16:creationId xmlns:a16="http://schemas.microsoft.com/office/drawing/2014/main" id="{CB65F494-6A4E-46AB-B4B9-238D937C8E2D}"/>
                    </a:ext>
                  </a:extLst>
                </p:cNvPr>
                <p:cNvPicPr/>
                <p:nvPr/>
              </p:nvPicPr>
              <p:blipFill>
                <a:blip r:embed="rId459"/>
                <a:stretch>
                  <a:fillRect/>
                </a:stretch>
              </p:blipFill>
              <p:spPr>
                <a:xfrm>
                  <a:off x="3113273" y="5775332"/>
                  <a:ext cx="185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37" name="Ink 236">
                  <a:extLst>
                    <a:ext uri="{FF2B5EF4-FFF2-40B4-BE49-F238E27FC236}">
                      <a16:creationId xmlns:a16="http://schemas.microsoft.com/office/drawing/2014/main" id="{EA6E347F-33D7-4C46-A488-827D3F73705E}"/>
                    </a:ext>
                  </a:extLst>
                </p14:cNvPr>
                <p14:cNvContentPartPr/>
                <p14:nvPr/>
              </p14:nvContentPartPr>
              <p14:xfrm>
                <a:off x="3196433" y="5656892"/>
                <a:ext cx="100080" cy="311400"/>
              </p14:xfrm>
            </p:contentPart>
          </mc:Choice>
          <mc:Fallback xmlns="">
            <p:pic>
              <p:nvPicPr>
                <p:cNvPr id="237" name="Ink 236">
                  <a:extLst>
                    <a:ext uri="{FF2B5EF4-FFF2-40B4-BE49-F238E27FC236}">
                      <a16:creationId xmlns:a16="http://schemas.microsoft.com/office/drawing/2014/main" id="{EA6E347F-33D7-4C46-A488-827D3F73705E}"/>
                    </a:ext>
                  </a:extLst>
                </p:cNvPr>
                <p:cNvPicPr/>
                <p:nvPr/>
              </p:nvPicPr>
              <p:blipFill>
                <a:blip r:embed="rId461"/>
                <a:stretch>
                  <a:fillRect/>
                </a:stretch>
              </p:blipFill>
              <p:spPr>
                <a:xfrm>
                  <a:off x="3178433" y="5639252"/>
                  <a:ext cx="1357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38" name="Ink 237">
                  <a:extLst>
                    <a:ext uri="{FF2B5EF4-FFF2-40B4-BE49-F238E27FC236}">
                      <a16:creationId xmlns:a16="http://schemas.microsoft.com/office/drawing/2014/main" id="{062A976B-3B73-49FA-9002-9C6298E82688}"/>
                    </a:ext>
                  </a:extLst>
                </p14:cNvPr>
                <p14:cNvContentPartPr/>
                <p14:nvPr/>
              </p14:nvContentPartPr>
              <p14:xfrm>
                <a:off x="3343673" y="5711612"/>
                <a:ext cx="64440" cy="249840"/>
              </p14:xfrm>
            </p:contentPart>
          </mc:Choice>
          <mc:Fallback xmlns="">
            <p:pic>
              <p:nvPicPr>
                <p:cNvPr id="238" name="Ink 237">
                  <a:extLst>
                    <a:ext uri="{FF2B5EF4-FFF2-40B4-BE49-F238E27FC236}">
                      <a16:creationId xmlns:a16="http://schemas.microsoft.com/office/drawing/2014/main" id="{062A976B-3B73-49FA-9002-9C6298E82688}"/>
                    </a:ext>
                  </a:extLst>
                </p:cNvPr>
                <p:cNvPicPr/>
                <p:nvPr/>
              </p:nvPicPr>
              <p:blipFill>
                <a:blip r:embed="rId463"/>
                <a:stretch>
                  <a:fillRect/>
                </a:stretch>
              </p:blipFill>
              <p:spPr>
                <a:xfrm>
                  <a:off x="3325673" y="5693972"/>
                  <a:ext cx="1000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39" name="Ink 238">
                  <a:extLst>
                    <a:ext uri="{FF2B5EF4-FFF2-40B4-BE49-F238E27FC236}">
                      <a16:creationId xmlns:a16="http://schemas.microsoft.com/office/drawing/2014/main" id="{0358EBB9-9C71-4F63-A9C3-96D85FBAB7E5}"/>
                    </a:ext>
                  </a:extLst>
                </p14:cNvPr>
                <p14:cNvContentPartPr/>
                <p14:nvPr/>
              </p14:nvContentPartPr>
              <p14:xfrm>
                <a:off x="3440513" y="5786852"/>
                <a:ext cx="112680" cy="177840"/>
              </p14:xfrm>
            </p:contentPart>
          </mc:Choice>
          <mc:Fallback xmlns="">
            <p:pic>
              <p:nvPicPr>
                <p:cNvPr id="239" name="Ink 238">
                  <a:extLst>
                    <a:ext uri="{FF2B5EF4-FFF2-40B4-BE49-F238E27FC236}">
                      <a16:creationId xmlns:a16="http://schemas.microsoft.com/office/drawing/2014/main" id="{0358EBB9-9C71-4F63-A9C3-96D85FBAB7E5}"/>
                    </a:ext>
                  </a:extLst>
                </p:cNvPr>
                <p:cNvPicPr/>
                <p:nvPr/>
              </p:nvPicPr>
              <p:blipFill>
                <a:blip r:embed="rId465"/>
                <a:stretch>
                  <a:fillRect/>
                </a:stretch>
              </p:blipFill>
              <p:spPr>
                <a:xfrm>
                  <a:off x="3422873" y="5768852"/>
                  <a:ext cx="148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40" name="Ink 239">
                  <a:extLst>
                    <a:ext uri="{FF2B5EF4-FFF2-40B4-BE49-F238E27FC236}">
                      <a16:creationId xmlns:a16="http://schemas.microsoft.com/office/drawing/2014/main" id="{57842714-4449-41D1-8B12-98F32731D495}"/>
                    </a:ext>
                  </a:extLst>
                </p14:cNvPr>
                <p14:cNvContentPartPr/>
                <p14:nvPr/>
              </p14:nvContentPartPr>
              <p14:xfrm>
                <a:off x="3661913" y="5715932"/>
                <a:ext cx="122040" cy="221040"/>
              </p14:xfrm>
            </p:contentPart>
          </mc:Choice>
          <mc:Fallback xmlns="">
            <p:pic>
              <p:nvPicPr>
                <p:cNvPr id="240" name="Ink 239">
                  <a:extLst>
                    <a:ext uri="{FF2B5EF4-FFF2-40B4-BE49-F238E27FC236}">
                      <a16:creationId xmlns:a16="http://schemas.microsoft.com/office/drawing/2014/main" id="{57842714-4449-41D1-8B12-98F32731D495}"/>
                    </a:ext>
                  </a:extLst>
                </p:cNvPr>
                <p:cNvPicPr/>
                <p:nvPr/>
              </p:nvPicPr>
              <p:blipFill>
                <a:blip r:embed="rId467"/>
                <a:stretch>
                  <a:fillRect/>
                </a:stretch>
              </p:blipFill>
              <p:spPr>
                <a:xfrm>
                  <a:off x="3643913" y="5698292"/>
                  <a:ext cx="1576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41" name="Ink 240">
                  <a:extLst>
                    <a:ext uri="{FF2B5EF4-FFF2-40B4-BE49-F238E27FC236}">
                      <a16:creationId xmlns:a16="http://schemas.microsoft.com/office/drawing/2014/main" id="{7F8F40E1-605C-40FD-B6F2-B2B501248F61}"/>
                    </a:ext>
                  </a:extLst>
                </p14:cNvPr>
                <p14:cNvContentPartPr/>
                <p14:nvPr/>
              </p14:nvContentPartPr>
              <p14:xfrm>
                <a:off x="3627353" y="5808812"/>
                <a:ext cx="291960" cy="135360"/>
              </p14:xfrm>
            </p:contentPart>
          </mc:Choice>
          <mc:Fallback xmlns="">
            <p:pic>
              <p:nvPicPr>
                <p:cNvPr id="241" name="Ink 240">
                  <a:extLst>
                    <a:ext uri="{FF2B5EF4-FFF2-40B4-BE49-F238E27FC236}">
                      <a16:creationId xmlns:a16="http://schemas.microsoft.com/office/drawing/2014/main" id="{7F8F40E1-605C-40FD-B6F2-B2B501248F61}"/>
                    </a:ext>
                  </a:extLst>
                </p:cNvPr>
                <p:cNvPicPr/>
                <p:nvPr/>
              </p:nvPicPr>
              <p:blipFill>
                <a:blip r:embed="rId469"/>
                <a:stretch>
                  <a:fillRect/>
                </a:stretch>
              </p:blipFill>
              <p:spPr>
                <a:xfrm>
                  <a:off x="3609713" y="5790812"/>
                  <a:ext cx="327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42" name="Ink 241">
                  <a:extLst>
                    <a:ext uri="{FF2B5EF4-FFF2-40B4-BE49-F238E27FC236}">
                      <a16:creationId xmlns:a16="http://schemas.microsoft.com/office/drawing/2014/main" id="{092E75DB-5B04-4719-A93C-C80AA7F0E29E}"/>
                    </a:ext>
                  </a:extLst>
                </p14:cNvPr>
                <p14:cNvContentPartPr/>
                <p14:nvPr/>
              </p14:nvContentPartPr>
              <p14:xfrm>
                <a:off x="3881513" y="5711612"/>
                <a:ext cx="5040" cy="16920"/>
              </p14:xfrm>
            </p:contentPart>
          </mc:Choice>
          <mc:Fallback xmlns="">
            <p:pic>
              <p:nvPicPr>
                <p:cNvPr id="242" name="Ink 241">
                  <a:extLst>
                    <a:ext uri="{FF2B5EF4-FFF2-40B4-BE49-F238E27FC236}">
                      <a16:creationId xmlns:a16="http://schemas.microsoft.com/office/drawing/2014/main" id="{092E75DB-5B04-4719-A93C-C80AA7F0E29E}"/>
                    </a:ext>
                  </a:extLst>
                </p:cNvPr>
                <p:cNvPicPr/>
                <p:nvPr/>
              </p:nvPicPr>
              <p:blipFill>
                <a:blip r:embed="rId471"/>
                <a:stretch>
                  <a:fillRect/>
                </a:stretch>
              </p:blipFill>
              <p:spPr>
                <a:xfrm>
                  <a:off x="3863873" y="5693972"/>
                  <a:ext cx="40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43" name="Ink 242">
                  <a:extLst>
                    <a:ext uri="{FF2B5EF4-FFF2-40B4-BE49-F238E27FC236}">
                      <a16:creationId xmlns:a16="http://schemas.microsoft.com/office/drawing/2014/main" id="{EDC76EF5-0CCB-492F-9E63-7CFB473B5182}"/>
                    </a:ext>
                  </a:extLst>
                </p14:cNvPr>
                <p14:cNvContentPartPr/>
                <p14:nvPr/>
              </p14:nvContentPartPr>
              <p14:xfrm>
                <a:off x="3948473" y="5686772"/>
                <a:ext cx="164880" cy="228960"/>
              </p14:xfrm>
            </p:contentPart>
          </mc:Choice>
          <mc:Fallback xmlns="">
            <p:pic>
              <p:nvPicPr>
                <p:cNvPr id="243" name="Ink 242">
                  <a:extLst>
                    <a:ext uri="{FF2B5EF4-FFF2-40B4-BE49-F238E27FC236}">
                      <a16:creationId xmlns:a16="http://schemas.microsoft.com/office/drawing/2014/main" id="{EDC76EF5-0CCB-492F-9E63-7CFB473B5182}"/>
                    </a:ext>
                  </a:extLst>
                </p:cNvPr>
                <p:cNvPicPr/>
                <p:nvPr/>
              </p:nvPicPr>
              <p:blipFill>
                <a:blip r:embed="rId473"/>
                <a:stretch>
                  <a:fillRect/>
                </a:stretch>
              </p:blipFill>
              <p:spPr>
                <a:xfrm>
                  <a:off x="3930473" y="5668772"/>
                  <a:ext cx="200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44" name="Ink 243">
                  <a:extLst>
                    <a:ext uri="{FF2B5EF4-FFF2-40B4-BE49-F238E27FC236}">
                      <a16:creationId xmlns:a16="http://schemas.microsoft.com/office/drawing/2014/main" id="{1EAC8588-69D9-46D9-9D99-E42D248B69F6}"/>
                    </a:ext>
                  </a:extLst>
                </p14:cNvPr>
                <p14:cNvContentPartPr/>
                <p14:nvPr/>
              </p14:nvContentPartPr>
              <p14:xfrm>
                <a:off x="4146113" y="5799812"/>
                <a:ext cx="128160" cy="88560"/>
              </p14:xfrm>
            </p:contentPart>
          </mc:Choice>
          <mc:Fallback xmlns="">
            <p:pic>
              <p:nvPicPr>
                <p:cNvPr id="244" name="Ink 243">
                  <a:extLst>
                    <a:ext uri="{FF2B5EF4-FFF2-40B4-BE49-F238E27FC236}">
                      <a16:creationId xmlns:a16="http://schemas.microsoft.com/office/drawing/2014/main" id="{1EAC8588-69D9-46D9-9D99-E42D248B69F6}"/>
                    </a:ext>
                  </a:extLst>
                </p:cNvPr>
                <p:cNvPicPr/>
                <p:nvPr/>
              </p:nvPicPr>
              <p:blipFill>
                <a:blip r:embed="rId475"/>
                <a:stretch>
                  <a:fillRect/>
                </a:stretch>
              </p:blipFill>
              <p:spPr>
                <a:xfrm>
                  <a:off x="4128113" y="5781812"/>
                  <a:ext cx="1638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45" name="Ink 244">
                  <a:extLst>
                    <a:ext uri="{FF2B5EF4-FFF2-40B4-BE49-F238E27FC236}">
                      <a16:creationId xmlns:a16="http://schemas.microsoft.com/office/drawing/2014/main" id="{4B652D04-B679-49B2-8A12-54BDE632DAA5}"/>
                    </a:ext>
                  </a:extLst>
                </p14:cNvPr>
                <p14:cNvContentPartPr/>
                <p14:nvPr/>
              </p14:nvContentPartPr>
              <p14:xfrm>
                <a:off x="4281113" y="5782532"/>
                <a:ext cx="61560" cy="91440"/>
              </p14:xfrm>
            </p:contentPart>
          </mc:Choice>
          <mc:Fallback xmlns="">
            <p:pic>
              <p:nvPicPr>
                <p:cNvPr id="245" name="Ink 244">
                  <a:extLst>
                    <a:ext uri="{FF2B5EF4-FFF2-40B4-BE49-F238E27FC236}">
                      <a16:creationId xmlns:a16="http://schemas.microsoft.com/office/drawing/2014/main" id="{4B652D04-B679-49B2-8A12-54BDE632DAA5}"/>
                    </a:ext>
                  </a:extLst>
                </p:cNvPr>
                <p:cNvPicPr/>
                <p:nvPr/>
              </p:nvPicPr>
              <p:blipFill>
                <a:blip r:embed="rId477"/>
                <a:stretch>
                  <a:fillRect/>
                </a:stretch>
              </p:blipFill>
              <p:spPr>
                <a:xfrm>
                  <a:off x="4263113" y="5764892"/>
                  <a:ext cx="972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46" name="Ink 245">
                  <a:extLst>
                    <a:ext uri="{FF2B5EF4-FFF2-40B4-BE49-F238E27FC236}">
                      <a16:creationId xmlns:a16="http://schemas.microsoft.com/office/drawing/2014/main" id="{09DECAF1-AC12-4E7F-8A6A-32DF7F5CC8E3}"/>
                    </a:ext>
                  </a:extLst>
                </p14:cNvPr>
                <p14:cNvContentPartPr/>
                <p14:nvPr/>
              </p14:nvContentPartPr>
              <p14:xfrm>
                <a:off x="4375793" y="5676692"/>
                <a:ext cx="73800" cy="232560"/>
              </p14:xfrm>
            </p:contentPart>
          </mc:Choice>
          <mc:Fallback xmlns="">
            <p:pic>
              <p:nvPicPr>
                <p:cNvPr id="246" name="Ink 245">
                  <a:extLst>
                    <a:ext uri="{FF2B5EF4-FFF2-40B4-BE49-F238E27FC236}">
                      <a16:creationId xmlns:a16="http://schemas.microsoft.com/office/drawing/2014/main" id="{09DECAF1-AC12-4E7F-8A6A-32DF7F5CC8E3}"/>
                    </a:ext>
                  </a:extLst>
                </p:cNvPr>
                <p:cNvPicPr/>
                <p:nvPr/>
              </p:nvPicPr>
              <p:blipFill>
                <a:blip r:embed="rId479"/>
                <a:stretch>
                  <a:fillRect/>
                </a:stretch>
              </p:blipFill>
              <p:spPr>
                <a:xfrm>
                  <a:off x="4358153" y="5658692"/>
                  <a:ext cx="1094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47" name="Ink 246">
                  <a:extLst>
                    <a:ext uri="{FF2B5EF4-FFF2-40B4-BE49-F238E27FC236}">
                      <a16:creationId xmlns:a16="http://schemas.microsoft.com/office/drawing/2014/main" id="{3D3A4076-8D62-40AF-A2FD-5CE625ACF95A}"/>
                    </a:ext>
                  </a:extLst>
                </p14:cNvPr>
                <p14:cNvContentPartPr/>
                <p14:nvPr/>
              </p14:nvContentPartPr>
              <p14:xfrm>
                <a:off x="4371833" y="5746172"/>
                <a:ext cx="143280" cy="132840"/>
              </p14:xfrm>
            </p:contentPart>
          </mc:Choice>
          <mc:Fallback xmlns="">
            <p:pic>
              <p:nvPicPr>
                <p:cNvPr id="247" name="Ink 246">
                  <a:extLst>
                    <a:ext uri="{FF2B5EF4-FFF2-40B4-BE49-F238E27FC236}">
                      <a16:creationId xmlns:a16="http://schemas.microsoft.com/office/drawing/2014/main" id="{3D3A4076-8D62-40AF-A2FD-5CE625ACF95A}"/>
                    </a:ext>
                  </a:extLst>
                </p:cNvPr>
                <p:cNvPicPr/>
                <p:nvPr/>
              </p:nvPicPr>
              <p:blipFill>
                <a:blip r:embed="rId481"/>
                <a:stretch>
                  <a:fillRect/>
                </a:stretch>
              </p:blipFill>
              <p:spPr>
                <a:xfrm>
                  <a:off x="4354193" y="5728532"/>
                  <a:ext cx="178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48" name="Ink 247">
                  <a:extLst>
                    <a:ext uri="{FF2B5EF4-FFF2-40B4-BE49-F238E27FC236}">
                      <a16:creationId xmlns:a16="http://schemas.microsoft.com/office/drawing/2014/main" id="{EB572479-44C9-4D7B-9C10-7B9E5EF01DD1}"/>
                    </a:ext>
                  </a:extLst>
                </p14:cNvPr>
                <p14:cNvContentPartPr/>
                <p14:nvPr/>
              </p14:nvContentPartPr>
              <p14:xfrm>
                <a:off x="4587473" y="5749052"/>
                <a:ext cx="226440" cy="145800"/>
              </p14:xfrm>
            </p:contentPart>
          </mc:Choice>
          <mc:Fallback xmlns="">
            <p:pic>
              <p:nvPicPr>
                <p:cNvPr id="248" name="Ink 247">
                  <a:extLst>
                    <a:ext uri="{FF2B5EF4-FFF2-40B4-BE49-F238E27FC236}">
                      <a16:creationId xmlns:a16="http://schemas.microsoft.com/office/drawing/2014/main" id="{EB572479-44C9-4D7B-9C10-7B9E5EF01DD1}"/>
                    </a:ext>
                  </a:extLst>
                </p:cNvPr>
                <p:cNvPicPr/>
                <p:nvPr/>
              </p:nvPicPr>
              <p:blipFill>
                <a:blip r:embed="rId483"/>
                <a:stretch>
                  <a:fillRect/>
                </a:stretch>
              </p:blipFill>
              <p:spPr>
                <a:xfrm>
                  <a:off x="4569473" y="5731412"/>
                  <a:ext cx="2620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73" name="Ink 272">
                  <a:extLst>
                    <a:ext uri="{FF2B5EF4-FFF2-40B4-BE49-F238E27FC236}">
                      <a16:creationId xmlns:a16="http://schemas.microsoft.com/office/drawing/2014/main" id="{D28B4493-9E8D-4C36-B0CA-9F4212664474}"/>
                    </a:ext>
                  </a:extLst>
                </p14:cNvPr>
                <p14:cNvContentPartPr/>
                <p14:nvPr/>
              </p14:nvContentPartPr>
              <p14:xfrm>
                <a:off x="2866313" y="6341252"/>
                <a:ext cx="245880" cy="13320"/>
              </p14:xfrm>
            </p:contentPart>
          </mc:Choice>
          <mc:Fallback xmlns="">
            <p:pic>
              <p:nvPicPr>
                <p:cNvPr id="273" name="Ink 272">
                  <a:extLst>
                    <a:ext uri="{FF2B5EF4-FFF2-40B4-BE49-F238E27FC236}">
                      <a16:creationId xmlns:a16="http://schemas.microsoft.com/office/drawing/2014/main" id="{D28B4493-9E8D-4C36-B0CA-9F4212664474}"/>
                    </a:ext>
                  </a:extLst>
                </p:cNvPr>
                <p:cNvPicPr/>
                <p:nvPr/>
              </p:nvPicPr>
              <p:blipFill>
                <a:blip r:embed="rId485"/>
                <a:stretch>
                  <a:fillRect/>
                </a:stretch>
              </p:blipFill>
              <p:spPr>
                <a:xfrm>
                  <a:off x="2848313" y="6323612"/>
                  <a:ext cx="281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74" name="Ink 273">
                  <a:extLst>
                    <a:ext uri="{FF2B5EF4-FFF2-40B4-BE49-F238E27FC236}">
                      <a16:creationId xmlns:a16="http://schemas.microsoft.com/office/drawing/2014/main" id="{495DAECE-9A41-4773-9EC8-16346D99BB87}"/>
                    </a:ext>
                  </a:extLst>
                </p14:cNvPr>
                <p14:cNvContentPartPr/>
                <p14:nvPr/>
              </p14:nvContentPartPr>
              <p14:xfrm>
                <a:off x="3006713" y="6277172"/>
                <a:ext cx="97920" cy="153720"/>
              </p14:xfrm>
            </p:contentPart>
          </mc:Choice>
          <mc:Fallback xmlns="">
            <p:pic>
              <p:nvPicPr>
                <p:cNvPr id="274" name="Ink 273">
                  <a:extLst>
                    <a:ext uri="{FF2B5EF4-FFF2-40B4-BE49-F238E27FC236}">
                      <a16:creationId xmlns:a16="http://schemas.microsoft.com/office/drawing/2014/main" id="{495DAECE-9A41-4773-9EC8-16346D99BB87}"/>
                    </a:ext>
                  </a:extLst>
                </p:cNvPr>
                <p:cNvPicPr/>
                <p:nvPr/>
              </p:nvPicPr>
              <p:blipFill>
                <a:blip r:embed="rId487"/>
                <a:stretch>
                  <a:fillRect/>
                </a:stretch>
              </p:blipFill>
              <p:spPr>
                <a:xfrm>
                  <a:off x="2989073" y="6259532"/>
                  <a:ext cx="133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76" name="Ink 275">
                  <a:extLst>
                    <a:ext uri="{FF2B5EF4-FFF2-40B4-BE49-F238E27FC236}">
                      <a16:creationId xmlns:a16="http://schemas.microsoft.com/office/drawing/2014/main" id="{6C8F678C-04AA-45EC-9A0C-84675E3F67AB}"/>
                    </a:ext>
                  </a:extLst>
                </p14:cNvPr>
                <p14:cNvContentPartPr/>
                <p14:nvPr/>
              </p14:nvContentPartPr>
              <p14:xfrm>
                <a:off x="3301553" y="6155852"/>
                <a:ext cx="167400" cy="346320"/>
              </p14:xfrm>
            </p:contentPart>
          </mc:Choice>
          <mc:Fallback xmlns="">
            <p:pic>
              <p:nvPicPr>
                <p:cNvPr id="276" name="Ink 275">
                  <a:extLst>
                    <a:ext uri="{FF2B5EF4-FFF2-40B4-BE49-F238E27FC236}">
                      <a16:creationId xmlns:a16="http://schemas.microsoft.com/office/drawing/2014/main" id="{6C8F678C-04AA-45EC-9A0C-84675E3F67AB}"/>
                    </a:ext>
                  </a:extLst>
                </p:cNvPr>
                <p:cNvPicPr/>
                <p:nvPr/>
              </p:nvPicPr>
              <p:blipFill>
                <a:blip r:embed="rId489"/>
                <a:stretch>
                  <a:fillRect/>
                </a:stretch>
              </p:blipFill>
              <p:spPr>
                <a:xfrm>
                  <a:off x="3283913" y="6137852"/>
                  <a:ext cx="20304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77" name="Ink 276">
                  <a:extLst>
                    <a:ext uri="{FF2B5EF4-FFF2-40B4-BE49-F238E27FC236}">
                      <a16:creationId xmlns:a16="http://schemas.microsoft.com/office/drawing/2014/main" id="{69081E0B-A776-4D6B-BB3A-0CF836EB64D2}"/>
                    </a:ext>
                  </a:extLst>
                </p14:cNvPr>
                <p14:cNvContentPartPr/>
                <p14:nvPr/>
              </p14:nvContentPartPr>
              <p14:xfrm>
                <a:off x="3552833" y="6314252"/>
                <a:ext cx="25560" cy="120960"/>
              </p14:xfrm>
            </p:contentPart>
          </mc:Choice>
          <mc:Fallback xmlns="">
            <p:pic>
              <p:nvPicPr>
                <p:cNvPr id="277" name="Ink 276">
                  <a:extLst>
                    <a:ext uri="{FF2B5EF4-FFF2-40B4-BE49-F238E27FC236}">
                      <a16:creationId xmlns:a16="http://schemas.microsoft.com/office/drawing/2014/main" id="{69081E0B-A776-4D6B-BB3A-0CF836EB64D2}"/>
                    </a:ext>
                  </a:extLst>
                </p:cNvPr>
                <p:cNvPicPr/>
                <p:nvPr/>
              </p:nvPicPr>
              <p:blipFill>
                <a:blip r:embed="rId491"/>
                <a:stretch>
                  <a:fillRect/>
                </a:stretch>
              </p:blipFill>
              <p:spPr>
                <a:xfrm>
                  <a:off x="3534833" y="6296252"/>
                  <a:ext cx="61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78" name="Ink 277">
                  <a:extLst>
                    <a:ext uri="{FF2B5EF4-FFF2-40B4-BE49-F238E27FC236}">
                      <a16:creationId xmlns:a16="http://schemas.microsoft.com/office/drawing/2014/main" id="{5FC3BF90-E94F-49C1-BE2E-8C851CB54CD3}"/>
                    </a:ext>
                  </a:extLst>
                </p14:cNvPr>
                <p14:cNvContentPartPr/>
                <p14:nvPr/>
              </p14:nvContentPartPr>
              <p14:xfrm>
                <a:off x="3522953" y="6203372"/>
                <a:ext cx="56160" cy="39240"/>
              </p14:xfrm>
            </p:contentPart>
          </mc:Choice>
          <mc:Fallback xmlns="">
            <p:pic>
              <p:nvPicPr>
                <p:cNvPr id="278" name="Ink 277">
                  <a:extLst>
                    <a:ext uri="{FF2B5EF4-FFF2-40B4-BE49-F238E27FC236}">
                      <a16:creationId xmlns:a16="http://schemas.microsoft.com/office/drawing/2014/main" id="{5FC3BF90-E94F-49C1-BE2E-8C851CB54CD3}"/>
                    </a:ext>
                  </a:extLst>
                </p:cNvPr>
                <p:cNvPicPr/>
                <p:nvPr/>
              </p:nvPicPr>
              <p:blipFill>
                <a:blip r:embed="rId493"/>
                <a:stretch>
                  <a:fillRect/>
                </a:stretch>
              </p:blipFill>
              <p:spPr>
                <a:xfrm>
                  <a:off x="3504953" y="6185732"/>
                  <a:ext cx="918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79" name="Ink 278">
                  <a:extLst>
                    <a:ext uri="{FF2B5EF4-FFF2-40B4-BE49-F238E27FC236}">
                      <a16:creationId xmlns:a16="http://schemas.microsoft.com/office/drawing/2014/main" id="{8990999F-05AC-4141-8AF7-3102BB6C7EA8}"/>
                    </a:ext>
                  </a:extLst>
                </p14:cNvPr>
                <p14:cNvContentPartPr/>
                <p14:nvPr/>
              </p14:nvContentPartPr>
              <p14:xfrm>
                <a:off x="3636353" y="6303812"/>
                <a:ext cx="124200" cy="114480"/>
              </p14:xfrm>
            </p:contentPart>
          </mc:Choice>
          <mc:Fallback xmlns="">
            <p:pic>
              <p:nvPicPr>
                <p:cNvPr id="279" name="Ink 278">
                  <a:extLst>
                    <a:ext uri="{FF2B5EF4-FFF2-40B4-BE49-F238E27FC236}">
                      <a16:creationId xmlns:a16="http://schemas.microsoft.com/office/drawing/2014/main" id="{8990999F-05AC-4141-8AF7-3102BB6C7EA8}"/>
                    </a:ext>
                  </a:extLst>
                </p:cNvPr>
                <p:cNvPicPr/>
                <p:nvPr/>
              </p:nvPicPr>
              <p:blipFill>
                <a:blip r:embed="rId495"/>
                <a:stretch>
                  <a:fillRect/>
                </a:stretch>
              </p:blipFill>
              <p:spPr>
                <a:xfrm>
                  <a:off x="3618353" y="6285812"/>
                  <a:ext cx="159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80" name="Ink 279">
                  <a:extLst>
                    <a:ext uri="{FF2B5EF4-FFF2-40B4-BE49-F238E27FC236}">
                      <a16:creationId xmlns:a16="http://schemas.microsoft.com/office/drawing/2014/main" id="{004C31EC-1A1B-4519-B230-A73D12E677EA}"/>
                    </a:ext>
                  </a:extLst>
                </p14:cNvPr>
                <p14:cNvContentPartPr/>
                <p14:nvPr/>
              </p14:nvContentPartPr>
              <p14:xfrm>
                <a:off x="3806993" y="6302732"/>
                <a:ext cx="111960" cy="114120"/>
              </p14:xfrm>
            </p:contentPart>
          </mc:Choice>
          <mc:Fallback xmlns="">
            <p:pic>
              <p:nvPicPr>
                <p:cNvPr id="280" name="Ink 279">
                  <a:extLst>
                    <a:ext uri="{FF2B5EF4-FFF2-40B4-BE49-F238E27FC236}">
                      <a16:creationId xmlns:a16="http://schemas.microsoft.com/office/drawing/2014/main" id="{004C31EC-1A1B-4519-B230-A73D12E677EA}"/>
                    </a:ext>
                  </a:extLst>
                </p:cNvPr>
                <p:cNvPicPr/>
                <p:nvPr/>
              </p:nvPicPr>
              <p:blipFill>
                <a:blip r:embed="rId497"/>
                <a:stretch>
                  <a:fillRect/>
                </a:stretch>
              </p:blipFill>
              <p:spPr>
                <a:xfrm>
                  <a:off x="3788993" y="6285092"/>
                  <a:ext cx="1476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81" name="Ink 280">
                  <a:extLst>
                    <a:ext uri="{FF2B5EF4-FFF2-40B4-BE49-F238E27FC236}">
                      <a16:creationId xmlns:a16="http://schemas.microsoft.com/office/drawing/2014/main" id="{D5A04A17-26D1-43E7-B49B-2273A22930D4}"/>
                    </a:ext>
                  </a:extLst>
                </p14:cNvPr>
                <p14:cNvContentPartPr/>
                <p14:nvPr/>
              </p14:nvContentPartPr>
              <p14:xfrm>
                <a:off x="3902753" y="6185372"/>
                <a:ext cx="55080" cy="235080"/>
              </p14:xfrm>
            </p:contentPart>
          </mc:Choice>
          <mc:Fallback xmlns="">
            <p:pic>
              <p:nvPicPr>
                <p:cNvPr id="281" name="Ink 280">
                  <a:extLst>
                    <a:ext uri="{FF2B5EF4-FFF2-40B4-BE49-F238E27FC236}">
                      <a16:creationId xmlns:a16="http://schemas.microsoft.com/office/drawing/2014/main" id="{D5A04A17-26D1-43E7-B49B-2273A22930D4}"/>
                    </a:ext>
                  </a:extLst>
                </p:cNvPr>
                <p:cNvPicPr/>
                <p:nvPr/>
              </p:nvPicPr>
              <p:blipFill>
                <a:blip r:embed="rId499"/>
                <a:stretch>
                  <a:fillRect/>
                </a:stretch>
              </p:blipFill>
              <p:spPr>
                <a:xfrm>
                  <a:off x="3885113" y="6167732"/>
                  <a:ext cx="907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82" name="Ink 281">
                  <a:extLst>
                    <a:ext uri="{FF2B5EF4-FFF2-40B4-BE49-F238E27FC236}">
                      <a16:creationId xmlns:a16="http://schemas.microsoft.com/office/drawing/2014/main" id="{604D95FB-19B3-4174-8057-0FD6F8C9CFB4}"/>
                    </a:ext>
                  </a:extLst>
                </p14:cNvPr>
                <p14:cNvContentPartPr/>
                <p14:nvPr/>
              </p14:nvContentPartPr>
              <p14:xfrm>
                <a:off x="4006793" y="6304892"/>
                <a:ext cx="90360" cy="114480"/>
              </p14:xfrm>
            </p:contentPart>
          </mc:Choice>
          <mc:Fallback xmlns="">
            <p:pic>
              <p:nvPicPr>
                <p:cNvPr id="282" name="Ink 281">
                  <a:extLst>
                    <a:ext uri="{FF2B5EF4-FFF2-40B4-BE49-F238E27FC236}">
                      <a16:creationId xmlns:a16="http://schemas.microsoft.com/office/drawing/2014/main" id="{604D95FB-19B3-4174-8057-0FD6F8C9CFB4}"/>
                    </a:ext>
                  </a:extLst>
                </p:cNvPr>
                <p:cNvPicPr/>
                <p:nvPr/>
              </p:nvPicPr>
              <p:blipFill>
                <a:blip r:embed="rId501"/>
                <a:stretch>
                  <a:fillRect/>
                </a:stretch>
              </p:blipFill>
              <p:spPr>
                <a:xfrm>
                  <a:off x="3988793" y="6286892"/>
                  <a:ext cx="126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3" name="Ink 282">
                  <a:extLst>
                    <a:ext uri="{FF2B5EF4-FFF2-40B4-BE49-F238E27FC236}">
                      <a16:creationId xmlns:a16="http://schemas.microsoft.com/office/drawing/2014/main" id="{7D5CE512-1D21-4B70-95C9-8993D7D4C7B4}"/>
                    </a:ext>
                  </a:extLst>
                </p14:cNvPr>
                <p14:cNvContentPartPr/>
                <p14:nvPr/>
              </p14:nvContentPartPr>
              <p14:xfrm>
                <a:off x="4203353" y="6267452"/>
                <a:ext cx="44640" cy="278280"/>
              </p14:xfrm>
            </p:contentPart>
          </mc:Choice>
          <mc:Fallback xmlns="">
            <p:pic>
              <p:nvPicPr>
                <p:cNvPr id="283" name="Ink 282">
                  <a:extLst>
                    <a:ext uri="{FF2B5EF4-FFF2-40B4-BE49-F238E27FC236}">
                      <a16:creationId xmlns:a16="http://schemas.microsoft.com/office/drawing/2014/main" id="{7D5CE512-1D21-4B70-95C9-8993D7D4C7B4}"/>
                    </a:ext>
                  </a:extLst>
                </p:cNvPr>
                <p:cNvPicPr/>
                <p:nvPr/>
              </p:nvPicPr>
              <p:blipFill>
                <a:blip r:embed="rId503"/>
                <a:stretch>
                  <a:fillRect/>
                </a:stretch>
              </p:blipFill>
              <p:spPr>
                <a:xfrm>
                  <a:off x="4185713" y="6249452"/>
                  <a:ext cx="802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84" name="Ink 283">
                  <a:extLst>
                    <a:ext uri="{FF2B5EF4-FFF2-40B4-BE49-F238E27FC236}">
                      <a16:creationId xmlns:a16="http://schemas.microsoft.com/office/drawing/2014/main" id="{A9A2872E-15C7-4D65-9C6E-900B0FB19105}"/>
                    </a:ext>
                  </a:extLst>
                </p14:cNvPr>
                <p14:cNvContentPartPr/>
                <p14:nvPr/>
              </p14:nvContentPartPr>
              <p14:xfrm>
                <a:off x="4179593" y="6276092"/>
                <a:ext cx="123840" cy="118440"/>
              </p14:xfrm>
            </p:contentPart>
          </mc:Choice>
          <mc:Fallback xmlns="">
            <p:pic>
              <p:nvPicPr>
                <p:cNvPr id="284" name="Ink 283">
                  <a:extLst>
                    <a:ext uri="{FF2B5EF4-FFF2-40B4-BE49-F238E27FC236}">
                      <a16:creationId xmlns:a16="http://schemas.microsoft.com/office/drawing/2014/main" id="{A9A2872E-15C7-4D65-9C6E-900B0FB19105}"/>
                    </a:ext>
                  </a:extLst>
                </p:cNvPr>
                <p:cNvPicPr/>
                <p:nvPr/>
              </p:nvPicPr>
              <p:blipFill>
                <a:blip r:embed="rId505"/>
                <a:stretch>
                  <a:fillRect/>
                </a:stretch>
              </p:blipFill>
              <p:spPr>
                <a:xfrm>
                  <a:off x="4161953" y="6258092"/>
                  <a:ext cx="159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85" name="Ink 284">
                  <a:extLst>
                    <a:ext uri="{FF2B5EF4-FFF2-40B4-BE49-F238E27FC236}">
                      <a16:creationId xmlns:a16="http://schemas.microsoft.com/office/drawing/2014/main" id="{54BDFFF5-86E1-4E2E-A77A-0BFB6BDC667D}"/>
                    </a:ext>
                  </a:extLst>
                </p14:cNvPr>
                <p14:cNvContentPartPr/>
                <p14:nvPr/>
              </p14:nvContentPartPr>
              <p14:xfrm>
                <a:off x="4348433" y="6283292"/>
                <a:ext cx="65520" cy="106560"/>
              </p14:xfrm>
            </p:contentPart>
          </mc:Choice>
          <mc:Fallback xmlns="">
            <p:pic>
              <p:nvPicPr>
                <p:cNvPr id="285" name="Ink 284">
                  <a:extLst>
                    <a:ext uri="{FF2B5EF4-FFF2-40B4-BE49-F238E27FC236}">
                      <a16:creationId xmlns:a16="http://schemas.microsoft.com/office/drawing/2014/main" id="{54BDFFF5-86E1-4E2E-A77A-0BFB6BDC667D}"/>
                    </a:ext>
                  </a:extLst>
                </p:cNvPr>
                <p:cNvPicPr/>
                <p:nvPr/>
              </p:nvPicPr>
              <p:blipFill>
                <a:blip r:embed="rId507"/>
                <a:stretch>
                  <a:fillRect/>
                </a:stretch>
              </p:blipFill>
              <p:spPr>
                <a:xfrm>
                  <a:off x="4330433" y="6265652"/>
                  <a:ext cx="101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86" name="Ink 285">
                  <a:extLst>
                    <a:ext uri="{FF2B5EF4-FFF2-40B4-BE49-F238E27FC236}">
                      <a16:creationId xmlns:a16="http://schemas.microsoft.com/office/drawing/2014/main" id="{FFAD836F-6892-411A-8DE0-9470434CE497}"/>
                    </a:ext>
                  </a:extLst>
                </p14:cNvPr>
                <p14:cNvContentPartPr/>
                <p14:nvPr/>
              </p14:nvContentPartPr>
              <p14:xfrm>
                <a:off x="4448873" y="6274652"/>
                <a:ext cx="140400" cy="114840"/>
              </p14:xfrm>
            </p:contentPart>
          </mc:Choice>
          <mc:Fallback xmlns="">
            <p:pic>
              <p:nvPicPr>
                <p:cNvPr id="286" name="Ink 285">
                  <a:extLst>
                    <a:ext uri="{FF2B5EF4-FFF2-40B4-BE49-F238E27FC236}">
                      <a16:creationId xmlns:a16="http://schemas.microsoft.com/office/drawing/2014/main" id="{FFAD836F-6892-411A-8DE0-9470434CE497}"/>
                    </a:ext>
                  </a:extLst>
                </p:cNvPr>
                <p:cNvPicPr/>
                <p:nvPr/>
              </p:nvPicPr>
              <p:blipFill>
                <a:blip r:embed="rId509"/>
                <a:stretch>
                  <a:fillRect/>
                </a:stretch>
              </p:blipFill>
              <p:spPr>
                <a:xfrm>
                  <a:off x="4430873" y="6256652"/>
                  <a:ext cx="176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87" name="Ink 286">
                  <a:extLst>
                    <a:ext uri="{FF2B5EF4-FFF2-40B4-BE49-F238E27FC236}">
                      <a16:creationId xmlns:a16="http://schemas.microsoft.com/office/drawing/2014/main" id="{593593A3-5DD6-4A7D-BFEB-1D977489ED1C}"/>
                    </a:ext>
                  </a:extLst>
                </p14:cNvPr>
                <p14:cNvContentPartPr/>
                <p14:nvPr/>
              </p14:nvContentPartPr>
              <p14:xfrm>
                <a:off x="4678913" y="6263492"/>
                <a:ext cx="65520" cy="111600"/>
              </p14:xfrm>
            </p:contentPart>
          </mc:Choice>
          <mc:Fallback xmlns="">
            <p:pic>
              <p:nvPicPr>
                <p:cNvPr id="287" name="Ink 286">
                  <a:extLst>
                    <a:ext uri="{FF2B5EF4-FFF2-40B4-BE49-F238E27FC236}">
                      <a16:creationId xmlns:a16="http://schemas.microsoft.com/office/drawing/2014/main" id="{593593A3-5DD6-4A7D-BFEB-1D977489ED1C}"/>
                    </a:ext>
                  </a:extLst>
                </p:cNvPr>
                <p:cNvPicPr/>
                <p:nvPr/>
              </p:nvPicPr>
              <p:blipFill>
                <a:blip r:embed="rId511"/>
                <a:stretch>
                  <a:fillRect/>
                </a:stretch>
              </p:blipFill>
              <p:spPr>
                <a:xfrm>
                  <a:off x="4660913" y="6245492"/>
                  <a:ext cx="101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88" name="Ink 287">
                  <a:extLst>
                    <a:ext uri="{FF2B5EF4-FFF2-40B4-BE49-F238E27FC236}">
                      <a16:creationId xmlns:a16="http://schemas.microsoft.com/office/drawing/2014/main" id="{7B857C52-D033-4DFD-9D98-5855C7EA3132}"/>
                    </a:ext>
                  </a:extLst>
                </p14:cNvPr>
                <p14:cNvContentPartPr/>
                <p14:nvPr/>
              </p14:nvContentPartPr>
              <p14:xfrm>
                <a:off x="4728593" y="6094292"/>
                <a:ext cx="27000" cy="296640"/>
              </p14:xfrm>
            </p:contentPart>
          </mc:Choice>
          <mc:Fallback xmlns="">
            <p:pic>
              <p:nvPicPr>
                <p:cNvPr id="288" name="Ink 287">
                  <a:extLst>
                    <a:ext uri="{FF2B5EF4-FFF2-40B4-BE49-F238E27FC236}">
                      <a16:creationId xmlns:a16="http://schemas.microsoft.com/office/drawing/2014/main" id="{7B857C52-D033-4DFD-9D98-5855C7EA3132}"/>
                    </a:ext>
                  </a:extLst>
                </p:cNvPr>
                <p:cNvPicPr/>
                <p:nvPr/>
              </p:nvPicPr>
              <p:blipFill>
                <a:blip r:embed="rId513"/>
                <a:stretch>
                  <a:fillRect/>
                </a:stretch>
              </p:blipFill>
              <p:spPr>
                <a:xfrm>
                  <a:off x="4710953" y="6076652"/>
                  <a:ext cx="626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89" name="Ink 288">
                  <a:extLst>
                    <a:ext uri="{FF2B5EF4-FFF2-40B4-BE49-F238E27FC236}">
                      <a16:creationId xmlns:a16="http://schemas.microsoft.com/office/drawing/2014/main" id="{4B02846F-A88B-4C50-A5BC-64C730FFD858}"/>
                    </a:ext>
                  </a:extLst>
                </p14:cNvPr>
                <p14:cNvContentPartPr/>
                <p14:nvPr/>
              </p14:nvContentPartPr>
              <p14:xfrm>
                <a:off x="4849193" y="6263492"/>
                <a:ext cx="90720" cy="121320"/>
              </p14:xfrm>
            </p:contentPart>
          </mc:Choice>
          <mc:Fallback xmlns="">
            <p:pic>
              <p:nvPicPr>
                <p:cNvPr id="289" name="Ink 288">
                  <a:extLst>
                    <a:ext uri="{FF2B5EF4-FFF2-40B4-BE49-F238E27FC236}">
                      <a16:creationId xmlns:a16="http://schemas.microsoft.com/office/drawing/2014/main" id="{4B02846F-A88B-4C50-A5BC-64C730FFD858}"/>
                    </a:ext>
                  </a:extLst>
                </p:cNvPr>
                <p:cNvPicPr/>
                <p:nvPr/>
              </p:nvPicPr>
              <p:blipFill>
                <a:blip r:embed="rId515"/>
                <a:stretch>
                  <a:fillRect/>
                </a:stretch>
              </p:blipFill>
              <p:spPr>
                <a:xfrm>
                  <a:off x="4831193" y="6245852"/>
                  <a:ext cx="126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90" name="Ink 289">
                  <a:extLst>
                    <a:ext uri="{FF2B5EF4-FFF2-40B4-BE49-F238E27FC236}">
                      <a16:creationId xmlns:a16="http://schemas.microsoft.com/office/drawing/2014/main" id="{DC08AB5A-0B18-4D02-B457-5CA3FDC4E6BB}"/>
                    </a:ext>
                  </a:extLst>
                </p14:cNvPr>
                <p14:cNvContentPartPr/>
                <p14:nvPr/>
              </p14:nvContentPartPr>
              <p14:xfrm>
                <a:off x="4989953" y="6233972"/>
                <a:ext cx="98640" cy="136080"/>
              </p14:xfrm>
            </p:contentPart>
          </mc:Choice>
          <mc:Fallback xmlns="">
            <p:pic>
              <p:nvPicPr>
                <p:cNvPr id="290" name="Ink 289">
                  <a:extLst>
                    <a:ext uri="{FF2B5EF4-FFF2-40B4-BE49-F238E27FC236}">
                      <a16:creationId xmlns:a16="http://schemas.microsoft.com/office/drawing/2014/main" id="{DC08AB5A-0B18-4D02-B457-5CA3FDC4E6BB}"/>
                    </a:ext>
                  </a:extLst>
                </p:cNvPr>
                <p:cNvPicPr/>
                <p:nvPr/>
              </p:nvPicPr>
              <p:blipFill>
                <a:blip r:embed="rId517"/>
                <a:stretch>
                  <a:fillRect/>
                </a:stretch>
              </p:blipFill>
              <p:spPr>
                <a:xfrm>
                  <a:off x="4972313" y="6215972"/>
                  <a:ext cx="1342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91" name="Ink 290">
                  <a:extLst>
                    <a:ext uri="{FF2B5EF4-FFF2-40B4-BE49-F238E27FC236}">
                      <a16:creationId xmlns:a16="http://schemas.microsoft.com/office/drawing/2014/main" id="{F6B35451-52E0-4AA9-BA99-8AE97103B035}"/>
                    </a:ext>
                  </a:extLst>
                </p14:cNvPr>
                <p14:cNvContentPartPr/>
                <p14:nvPr/>
              </p14:nvContentPartPr>
              <p14:xfrm>
                <a:off x="5173913" y="6159452"/>
                <a:ext cx="134640" cy="209520"/>
              </p14:xfrm>
            </p:contentPart>
          </mc:Choice>
          <mc:Fallback xmlns="">
            <p:pic>
              <p:nvPicPr>
                <p:cNvPr id="291" name="Ink 290">
                  <a:extLst>
                    <a:ext uri="{FF2B5EF4-FFF2-40B4-BE49-F238E27FC236}">
                      <a16:creationId xmlns:a16="http://schemas.microsoft.com/office/drawing/2014/main" id="{F6B35451-52E0-4AA9-BA99-8AE97103B035}"/>
                    </a:ext>
                  </a:extLst>
                </p:cNvPr>
                <p:cNvPicPr/>
                <p:nvPr/>
              </p:nvPicPr>
              <p:blipFill>
                <a:blip r:embed="rId519"/>
                <a:stretch>
                  <a:fillRect/>
                </a:stretch>
              </p:blipFill>
              <p:spPr>
                <a:xfrm>
                  <a:off x="5156273" y="6141452"/>
                  <a:ext cx="1702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92" name="Ink 291">
                  <a:extLst>
                    <a:ext uri="{FF2B5EF4-FFF2-40B4-BE49-F238E27FC236}">
                      <a16:creationId xmlns:a16="http://schemas.microsoft.com/office/drawing/2014/main" id="{CFDB781D-2764-4590-8CEF-E0B9669FC391}"/>
                    </a:ext>
                  </a:extLst>
                </p14:cNvPr>
                <p14:cNvContentPartPr/>
                <p14:nvPr/>
              </p14:nvContentPartPr>
              <p14:xfrm>
                <a:off x="5116673" y="6220292"/>
                <a:ext cx="157680" cy="46800"/>
              </p14:xfrm>
            </p:contentPart>
          </mc:Choice>
          <mc:Fallback xmlns="">
            <p:pic>
              <p:nvPicPr>
                <p:cNvPr id="292" name="Ink 291">
                  <a:extLst>
                    <a:ext uri="{FF2B5EF4-FFF2-40B4-BE49-F238E27FC236}">
                      <a16:creationId xmlns:a16="http://schemas.microsoft.com/office/drawing/2014/main" id="{CFDB781D-2764-4590-8CEF-E0B9669FC391}"/>
                    </a:ext>
                  </a:extLst>
                </p:cNvPr>
                <p:cNvPicPr/>
                <p:nvPr/>
              </p:nvPicPr>
              <p:blipFill>
                <a:blip r:embed="rId521"/>
                <a:stretch>
                  <a:fillRect/>
                </a:stretch>
              </p:blipFill>
              <p:spPr>
                <a:xfrm>
                  <a:off x="5098673" y="6202652"/>
                  <a:ext cx="1933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293" name="Ink 292">
                  <a:extLst>
                    <a:ext uri="{FF2B5EF4-FFF2-40B4-BE49-F238E27FC236}">
                      <a16:creationId xmlns:a16="http://schemas.microsoft.com/office/drawing/2014/main" id="{63CFE823-39E4-4A14-B7E3-4C93293EA94D}"/>
                    </a:ext>
                  </a:extLst>
                </p14:cNvPr>
                <p14:cNvContentPartPr/>
                <p14:nvPr/>
              </p14:nvContentPartPr>
              <p14:xfrm>
                <a:off x="5283353" y="6023012"/>
                <a:ext cx="118800" cy="389520"/>
              </p14:xfrm>
            </p:contentPart>
          </mc:Choice>
          <mc:Fallback xmlns="">
            <p:pic>
              <p:nvPicPr>
                <p:cNvPr id="293" name="Ink 292">
                  <a:extLst>
                    <a:ext uri="{FF2B5EF4-FFF2-40B4-BE49-F238E27FC236}">
                      <a16:creationId xmlns:a16="http://schemas.microsoft.com/office/drawing/2014/main" id="{63CFE823-39E4-4A14-B7E3-4C93293EA94D}"/>
                    </a:ext>
                  </a:extLst>
                </p:cNvPr>
                <p:cNvPicPr/>
                <p:nvPr/>
              </p:nvPicPr>
              <p:blipFill>
                <a:blip r:embed="rId523"/>
                <a:stretch>
                  <a:fillRect/>
                </a:stretch>
              </p:blipFill>
              <p:spPr>
                <a:xfrm>
                  <a:off x="5265713" y="6005012"/>
                  <a:ext cx="1544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12" name="Ink 311">
                  <a:extLst>
                    <a:ext uri="{FF2B5EF4-FFF2-40B4-BE49-F238E27FC236}">
                      <a16:creationId xmlns:a16="http://schemas.microsoft.com/office/drawing/2014/main" id="{50A09B67-F8D7-428B-9C84-69E3848EBCC9}"/>
                    </a:ext>
                  </a:extLst>
                </p14:cNvPr>
                <p14:cNvContentPartPr/>
                <p14:nvPr/>
              </p14:nvContentPartPr>
              <p14:xfrm>
                <a:off x="2404073" y="6034532"/>
                <a:ext cx="1053000" cy="22680"/>
              </p14:xfrm>
            </p:contentPart>
          </mc:Choice>
          <mc:Fallback xmlns="">
            <p:pic>
              <p:nvPicPr>
                <p:cNvPr id="312" name="Ink 311">
                  <a:extLst>
                    <a:ext uri="{FF2B5EF4-FFF2-40B4-BE49-F238E27FC236}">
                      <a16:creationId xmlns:a16="http://schemas.microsoft.com/office/drawing/2014/main" id="{50A09B67-F8D7-428B-9C84-69E3848EBCC9}"/>
                    </a:ext>
                  </a:extLst>
                </p:cNvPr>
                <p:cNvPicPr/>
                <p:nvPr/>
              </p:nvPicPr>
              <p:blipFill>
                <a:blip r:embed="rId525"/>
                <a:stretch>
                  <a:fillRect/>
                </a:stretch>
              </p:blipFill>
              <p:spPr>
                <a:xfrm>
                  <a:off x="2386073" y="6016892"/>
                  <a:ext cx="10886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3" name="Ink 312">
                  <a:extLst>
                    <a:ext uri="{FF2B5EF4-FFF2-40B4-BE49-F238E27FC236}">
                      <a16:creationId xmlns:a16="http://schemas.microsoft.com/office/drawing/2014/main" id="{291A58B1-F510-4D13-B389-CE7F2D08951C}"/>
                    </a:ext>
                  </a:extLst>
                </p14:cNvPr>
                <p14:cNvContentPartPr/>
                <p14:nvPr/>
              </p14:nvContentPartPr>
              <p14:xfrm>
                <a:off x="3314873" y="5957132"/>
                <a:ext cx="142920" cy="152640"/>
              </p14:xfrm>
            </p:contentPart>
          </mc:Choice>
          <mc:Fallback xmlns="">
            <p:pic>
              <p:nvPicPr>
                <p:cNvPr id="313" name="Ink 312">
                  <a:extLst>
                    <a:ext uri="{FF2B5EF4-FFF2-40B4-BE49-F238E27FC236}">
                      <a16:creationId xmlns:a16="http://schemas.microsoft.com/office/drawing/2014/main" id="{291A58B1-F510-4D13-B389-CE7F2D08951C}"/>
                    </a:ext>
                  </a:extLst>
                </p:cNvPr>
                <p:cNvPicPr/>
                <p:nvPr/>
              </p:nvPicPr>
              <p:blipFill>
                <a:blip r:embed="rId527"/>
                <a:stretch>
                  <a:fillRect/>
                </a:stretch>
              </p:blipFill>
              <p:spPr>
                <a:xfrm>
                  <a:off x="3297233" y="5939492"/>
                  <a:ext cx="178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5" name="Ink 314">
                  <a:extLst>
                    <a:ext uri="{FF2B5EF4-FFF2-40B4-BE49-F238E27FC236}">
                      <a16:creationId xmlns:a16="http://schemas.microsoft.com/office/drawing/2014/main" id="{83393CCE-920A-4259-9CA3-ADA2E99178D5}"/>
                    </a:ext>
                  </a:extLst>
                </p14:cNvPr>
                <p14:cNvContentPartPr/>
                <p14:nvPr/>
              </p14:nvContentPartPr>
              <p14:xfrm>
                <a:off x="1433873" y="6512252"/>
                <a:ext cx="109440" cy="207000"/>
              </p14:xfrm>
            </p:contentPart>
          </mc:Choice>
          <mc:Fallback xmlns="">
            <p:pic>
              <p:nvPicPr>
                <p:cNvPr id="315" name="Ink 314">
                  <a:extLst>
                    <a:ext uri="{FF2B5EF4-FFF2-40B4-BE49-F238E27FC236}">
                      <a16:creationId xmlns:a16="http://schemas.microsoft.com/office/drawing/2014/main" id="{83393CCE-920A-4259-9CA3-ADA2E99178D5}"/>
                    </a:ext>
                  </a:extLst>
                </p:cNvPr>
                <p:cNvPicPr/>
                <p:nvPr/>
              </p:nvPicPr>
              <p:blipFill>
                <a:blip r:embed="rId529"/>
                <a:stretch>
                  <a:fillRect/>
                </a:stretch>
              </p:blipFill>
              <p:spPr>
                <a:xfrm>
                  <a:off x="1415873" y="6494252"/>
                  <a:ext cx="145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6" name="Ink 315">
                  <a:extLst>
                    <a:ext uri="{FF2B5EF4-FFF2-40B4-BE49-F238E27FC236}">
                      <a16:creationId xmlns:a16="http://schemas.microsoft.com/office/drawing/2014/main" id="{575259EE-7A9D-4385-B8CB-DF3CEBDAE195}"/>
                    </a:ext>
                  </a:extLst>
                </p14:cNvPr>
                <p14:cNvContentPartPr/>
                <p14:nvPr/>
              </p14:nvContentPartPr>
              <p14:xfrm>
                <a:off x="1626113" y="6649412"/>
                <a:ext cx="6480" cy="88200"/>
              </p14:xfrm>
            </p:contentPart>
          </mc:Choice>
          <mc:Fallback xmlns="">
            <p:pic>
              <p:nvPicPr>
                <p:cNvPr id="316" name="Ink 315">
                  <a:extLst>
                    <a:ext uri="{FF2B5EF4-FFF2-40B4-BE49-F238E27FC236}">
                      <a16:creationId xmlns:a16="http://schemas.microsoft.com/office/drawing/2014/main" id="{575259EE-7A9D-4385-B8CB-DF3CEBDAE195}"/>
                    </a:ext>
                  </a:extLst>
                </p:cNvPr>
                <p:cNvPicPr/>
                <p:nvPr/>
              </p:nvPicPr>
              <p:blipFill>
                <a:blip r:embed="rId531"/>
                <a:stretch>
                  <a:fillRect/>
                </a:stretch>
              </p:blipFill>
              <p:spPr>
                <a:xfrm>
                  <a:off x="1608473" y="6631772"/>
                  <a:ext cx="42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17" name="Ink 316">
                  <a:extLst>
                    <a:ext uri="{FF2B5EF4-FFF2-40B4-BE49-F238E27FC236}">
                      <a16:creationId xmlns:a16="http://schemas.microsoft.com/office/drawing/2014/main" id="{22680D6B-803B-42E8-A371-4376F019802C}"/>
                    </a:ext>
                  </a:extLst>
                </p14:cNvPr>
                <p14:cNvContentPartPr/>
                <p14:nvPr/>
              </p14:nvContentPartPr>
              <p14:xfrm>
                <a:off x="1720073" y="6626012"/>
                <a:ext cx="156240" cy="95400"/>
              </p14:xfrm>
            </p:contentPart>
          </mc:Choice>
          <mc:Fallback xmlns="">
            <p:pic>
              <p:nvPicPr>
                <p:cNvPr id="317" name="Ink 316">
                  <a:extLst>
                    <a:ext uri="{FF2B5EF4-FFF2-40B4-BE49-F238E27FC236}">
                      <a16:creationId xmlns:a16="http://schemas.microsoft.com/office/drawing/2014/main" id="{22680D6B-803B-42E8-A371-4376F019802C}"/>
                    </a:ext>
                  </a:extLst>
                </p:cNvPr>
                <p:cNvPicPr/>
                <p:nvPr/>
              </p:nvPicPr>
              <p:blipFill>
                <a:blip r:embed="rId533"/>
                <a:stretch>
                  <a:fillRect/>
                </a:stretch>
              </p:blipFill>
              <p:spPr>
                <a:xfrm>
                  <a:off x="1702433" y="6608372"/>
                  <a:ext cx="1918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18" name="Ink 317">
                  <a:extLst>
                    <a:ext uri="{FF2B5EF4-FFF2-40B4-BE49-F238E27FC236}">
                      <a16:creationId xmlns:a16="http://schemas.microsoft.com/office/drawing/2014/main" id="{29274216-ECF4-42D6-BEF2-FCEC669D35CD}"/>
                    </a:ext>
                  </a:extLst>
                </p14:cNvPr>
                <p14:cNvContentPartPr/>
                <p14:nvPr/>
              </p14:nvContentPartPr>
              <p14:xfrm>
                <a:off x="1927073" y="6637532"/>
                <a:ext cx="8280" cy="43560"/>
              </p14:xfrm>
            </p:contentPart>
          </mc:Choice>
          <mc:Fallback xmlns="">
            <p:pic>
              <p:nvPicPr>
                <p:cNvPr id="318" name="Ink 317">
                  <a:extLst>
                    <a:ext uri="{FF2B5EF4-FFF2-40B4-BE49-F238E27FC236}">
                      <a16:creationId xmlns:a16="http://schemas.microsoft.com/office/drawing/2014/main" id="{29274216-ECF4-42D6-BEF2-FCEC669D35CD}"/>
                    </a:ext>
                  </a:extLst>
                </p:cNvPr>
                <p:cNvPicPr/>
                <p:nvPr/>
              </p:nvPicPr>
              <p:blipFill>
                <a:blip r:embed="rId535"/>
                <a:stretch>
                  <a:fillRect/>
                </a:stretch>
              </p:blipFill>
              <p:spPr>
                <a:xfrm>
                  <a:off x="1909433" y="6619892"/>
                  <a:ext cx="439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9" name="Ink 318">
                  <a:extLst>
                    <a:ext uri="{FF2B5EF4-FFF2-40B4-BE49-F238E27FC236}">
                      <a16:creationId xmlns:a16="http://schemas.microsoft.com/office/drawing/2014/main" id="{1161F968-537D-461A-8292-5AE387E65AAF}"/>
                    </a:ext>
                  </a:extLst>
                </p14:cNvPr>
                <p14:cNvContentPartPr/>
                <p14:nvPr/>
              </p14:nvContentPartPr>
              <p14:xfrm>
                <a:off x="2011313" y="6513332"/>
                <a:ext cx="94320" cy="234000"/>
              </p14:xfrm>
            </p:contentPart>
          </mc:Choice>
          <mc:Fallback xmlns="">
            <p:pic>
              <p:nvPicPr>
                <p:cNvPr id="319" name="Ink 318">
                  <a:extLst>
                    <a:ext uri="{FF2B5EF4-FFF2-40B4-BE49-F238E27FC236}">
                      <a16:creationId xmlns:a16="http://schemas.microsoft.com/office/drawing/2014/main" id="{1161F968-537D-461A-8292-5AE387E65AAF}"/>
                    </a:ext>
                  </a:extLst>
                </p:cNvPr>
                <p:cNvPicPr/>
                <p:nvPr/>
              </p:nvPicPr>
              <p:blipFill>
                <a:blip r:embed="rId537"/>
                <a:stretch>
                  <a:fillRect/>
                </a:stretch>
              </p:blipFill>
              <p:spPr>
                <a:xfrm>
                  <a:off x="1993313" y="6495332"/>
                  <a:ext cx="1299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20" name="Ink 319">
                  <a:extLst>
                    <a:ext uri="{FF2B5EF4-FFF2-40B4-BE49-F238E27FC236}">
                      <a16:creationId xmlns:a16="http://schemas.microsoft.com/office/drawing/2014/main" id="{96783194-2047-40F3-BE17-A45F355B76C5}"/>
                    </a:ext>
                  </a:extLst>
                </p14:cNvPr>
                <p14:cNvContentPartPr/>
                <p14:nvPr/>
              </p14:nvContentPartPr>
              <p14:xfrm>
                <a:off x="2024993" y="6636812"/>
                <a:ext cx="322560" cy="96840"/>
              </p14:xfrm>
            </p:contentPart>
          </mc:Choice>
          <mc:Fallback xmlns="">
            <p:pic>
              <p:nvPicPr>
                <p:cNvPr id="320" name="Ink 319">
                  <a:extLst>
                    <a:ext uri="{FF2B5EF4-FFF2-40B4-BE49-F238E27FC236}">
                      <a16:creationId xmlns:a16="http://schemas.microsoft.com/office/drawing/2014/main" id="{96783194-2047-40F3-BE17-A45F355B76C5}"/>
                    </a:ext>
                  </a:extLst>
                </p:cNvPr>
                <p:cNvPicPr/>
                <p:nvPr/>
              </p:nvPicPr>
              <p:blipFill>
                <a:blip r:embed="rId539"/>
                <a:stretch>
                  <a:fillRect/>
                </a:stretch>
              </p:blipFill>
              <p:spPr>
                <a:xfrm>
                  <a:off x="2007353" y="6618812"/>
                  <a:ext cx="3582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21" name="Ink 320">
                  <a:extLst>
                    <a:ext uri="{FF2B5EF4-FFF2-40B4-BE49-F238E27FC236}">
                      <a16:creationId xmlns:a16="http://schemas.microsoft.com/office/drawing/2014/main" id="{A1345D31-DA65-423F-93E5-F9F1D01B01AC}"/>
                    </a:ext>
                  </a:extLst>
                </p14:cNvPr>
                <p14:cNvContentPartPr/>
                <p14:nvPr/>
              </p14:nvContentPartPr>
              <p14:xfrm>
                <a:off x="2418113" y="6541412"/>
                <a:ext cx="114840" cy="205200"/>
              </p14:xfrm>
            </p:contentPart>
          </mc:Choice>
          <mc:Fallback xmlns="">
            <p:pic>
              <p:nvPicPr>
                <p:cNvPr id="321" name="Ink 320">
                  <a:extLst>
                    <a:ext uri="{FF2B5EF4-FFF2-40B4-BE49-F238E27FC236}">
                      <a16:creationId xmlns:a16="http://schemas.microsoft.com/office/drawing/2014/main" id="{A1345D31-DA65-423F-93E5-F9F1D01B01AC}"/>
                    </a:ext>
                  </a:extLst>
                </p:cNvPr>
                <p:cNvPicPr/>
                <p:nvPr/>
              </p:nvPicPr>
              <p:blipFill>
                <a:blip r:embed="rId541"/>
                <a:stretch>
                  <a:fillRect/>
                </a:stretch>
              </p:blipFill>
              <p:spPr>
                <a:xfrm>
                  <a:off x="2400473" y="6523772"/>
                  <a:ext cx="1504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2" name="Ink 321">
                  <a:extLst>
                    <a:ext uri="{FF2B5EF4-FFF2-40B4-BE49-F238E27FC236}">
                      <a16:creationId xmlns:a16="http://schemas.microsoft.com/office/drawing/2014/main" id="{0756AF9C-98DF-4D4D-9B5C-E2A36DA26C7F}"/>
                    </a:ext>
                  </a:extLst>
                </p14:cNvPr>
                <p14:cNvContentPartPr/>
                <p14:nvPr/>
              </p14:nvContentPartPr>
              <p14:xfrm>
                <a:off x="2376353" y="6638612"/>
                <a:ext cx="230400" cy="104760"/>
              </p14:xfrm>
            </p:contentPart>
          </mc:Choice>
          <mc:Fallback xmlns="">
            <p:pic>
              <p:nvPicPr>
                <p:cNvPr id="322" name="Ink 321">
                  <a:extLst>
                    <a:ext uri="{FF2B5EF4-FFF2-40B4-BE49-F238E27FC236}">
                      <a16:creationId xmlns:a16="http://schemas.microsoft.com/office/drawing/2014/main" id="{0756AF9C-98DF-4D4D-9B5C-E2A36DA26C7F}"/>
                    </a:ext>
                  </a:extLst>
                </p:cNvPr>
                <p:cNvPicPr/>
                <p:nvPr/>
              </p:nvPicPr>
              <p:blipFill>
                <a:blip r:embed="rId543"/>
                <a:stretch>
                  <a:fillRect/>
                </a:stretch>
              </p:blipFill>
              <p:spPr>
                <a:xfrm>
                  <a:off x="2358353" y="6620972"/>
                  <a:ext cx="2660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3" name="Ink 322">
                  <a:extLst>
                    <a:ext uri="{FF2B5EF4-FFF2-40B4-BE49-F238E27FC236}">
                      <a16:creationId xmlns:a16="http://schemas.microsoft.com/office/drawing/2014/main" id="{9073CA70-8853-44C4-B47C-78864A9A304E}"/>
                    </a:ext>
                  </a:extLst>
                </p14:cNvPr>
                <p14:cNvContentPartPr/>
                <p14:nvPr/>
              </p14:nvContentPartPr>
              <p14:xfrm>
                <a:off x="2584073" y="6605132"/>
                <a:ext cx="5040" cy="11160"/>
              </p14:xfrm>
            </p:contentPart>
          </mc:Choice>
          <mc:Fallback xmlns="">
            <p:pic>
              <p:nvPicPr>
                <p:cNvPr id="323" name="Ink 322">
                  <a:extLst>
                    <a:ext uri="{FF2B5EF4-FFF2-40B4-BE49-F238E27FC236}">
                      <a16:creationId xmlns:a16="http://schemas.microsoft.com/office/drawing/2014/main" id="{9073CA70-8853-44C4-B47C-78864A9A304E}"/>
                    </a:ext>
                  </a:extLst>
                </p:cNvPr>
                <p:cNvPicPr/>
                <p:nvPr/>
              </p:nvPicPr>
              <p:blipFill>
                <a:blip r:embed="rId545"/>
                <a:stretch>
                  <a:fillRect/>
                </a:stretch>
              </p:blipFill>
              <p:spPr>
                <a:xfrm>
                  <a:off x="2566073" y="6587492"/>
                  <a:ext cx="406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24" name="Ink 323">
                  <a:extLst>
                    <a:ext uri="{FF2B5EF4-FFF2-40B4-BE49-F238E27FC236}">
                      <a16:creationId xmlns:a16="http://schemas.microsoft.com/office/drawing/2014/main" id="{47841F1D-CE7D-46EF-B66C-7096A0A60E49}"/>
                    </a:ext>
                  </a:extLst>
                </p14:cNvPr>
                <p14:cNvContentPartPr/>
                <p14:nvPr/>
              </p14:nvContentPartPr>
              <p14:xfrm>
                <a:off x="2662913" y="6632132"/>
                <a:ext cx="169920" cy="129960"/>
              </p14:xfrm>
            </p:contentPart>
          </mc:Choice>
          <mc:Fallback xmlns="">
            <p:pic>
              <p:nvPicPr>
                <p:cNvPr id="324" name="Ink 323">
                  <a:extLst>
                    <a:ext uri="{FF2B5EF4-FFF2-40B4-BE49-F238E27FC236}">
                      <a16:creationId xmlns:a16="http://schemas.microsoft.com/office/drawing/2014/main" id="{47841F1D-CE7D-46EF-B66C-7096A0A60E49}"/>
                    </a:ext>
                  </a:extLst>
                </p:cNvPr>
                <p:cNvPicPr/>
                <p:nvPr/>
              </p:nvPicPr>
              <p:blipFill>
                <a:blip r:embed="rId547"/>
                <a:stretch>
                  <a:fillRect/>
                </a:stretch>
              </p:blipFill>
              <p:spPr>
                <a:xfrm>
                  <a:off x="2645273" y="6614132"/>
                  <a:ext cx="2055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5" name="Ink 324">
                  <a:extLst>
                    <a:ext uri="{FF2B5EF4-FFF2-40B4-BE49-F238E27FC236}">
                      <a16:creationId xmlns:a16="http://schemas.microsoft.com/office/drawing/2014/main" id="{30EE6EE9-BA7F-4C9D-AA2D-8C77AF3D23EF}"/>
                    </a:ext>
                  </a:extLst>
                </p14:cNvPr>
                <p14:cNvContentPartPr/>
                <p14:nvPr/>
              </p14:nvContentPartPr>
              <p14:xfrm>
                <a:off x="2891153" y="6667772"/>
                <a:ext cx="321480" cy="60480"/>
              </p14:xfrm>
            </p:contentPart>
          </mc:Choice>
          <mc:Fallback xmlns="">
            <p:pic>
              <p:nvPicPr>
                <p:cNvPr id="325" name="Ink 324">
                  <a:extLst>
                    <a:ext uri="{FF2B5EF4-FFF2-40B4-BE49-F238E27FC236}">
                      <a16:creationId xmlns:a16="http://schemas.microsoft.com/office/drawing/2014/main" id="{30EE6EE9-BA7F-4C9D-AA2D-8C77AF3D23EF}"/>
                    </a:ext>
                  </a:extLst>
                </p:cNvPr>
                <p:cNvPicPr/>
                <p:nvPr/>
              </p:nvPicPr>
              <p:blipFill>
                <a:blip r:embed="rId549"/>
                <a:stretch>
                  <a:fillRect/>
                </a:stretch>
              </p:blipFill>
              <p:spPr>
                <a:xfrm>
                  <a:off x="2873153" y="6649772"/>
                  <a:ext cx="3571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26" name="Ink 325">
                  <a:extLst>
                    <a:ext uri="{FF2B5EF4-FFF2-40B4-BE49-F238E27FC236}">
                      <a16:creationId xmlns:a16="http://schemas.microsoft.com/office/drawing/2014/main" id="{A82A804B-0FBB-480A-AFD5-B2C464A5D629}"/>
                    </a:ext>
                  </a:extLst>
                </p14:cNvPr>
                <p14:cNvContentPartPr/>
                <p14:nvPr/>
              </p14:nvContentPartPr>
              <p14:xfrm>
                <a:off x="3156833" y="6622412"/>
                <a:ext cx="75240" cy="138600"/>
              </p14:xfrm>
            </p:contentPart>
          </mc:Choice>
          <mc:Fallback xmlns="">
            <p:pic>
              <p:nvPicPr>
                <p:cNvPr id="326" name="Ink 325">
                  <a:extLst>
                    <a:ext uri="{FF2B5EF4-FFF2-40B4-BE49-F238E27FC236}">
                      <a16:creationId xmlns:a16="http://schemas.microsoft.com/office/drawing/2014/main" id="{A82A804B-0FBB-480A-AFD5-B2C464A5D629}"/>
                    </a:ext>
                  </a:extLst>
                </p:cNvPr>
                <p:cNvPicPr/>
                <p:nvPr/>
              </p:nvPicPr>
              <p:blipFill>
                <a:blip r:embed="rId551"/>
                <a:stretch>
                  <a:fillRect/>
                </a:stretch>
              </p:blipFill>
              <p:spPr>
                <a:xfrm>
                  <a:off x="3138833" y="6604772"/>
                  <a:ext cx="110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28" name="Ink 327">
                  <a:extLst>
                    <a:ext uri="{FF2B5EF4-FFF2-40B4-BE49-F238E27FC236}">
                      <a16:creationId xmlns:a16="http://schemas.microsoft.com/office/drawing/2014/main" id="{C2C67694-98D1-4D70-BEE3-70042A38DE92}"/>
                    </a:ext>
                  </a:extLst>
                </p14:cNvPr>
                <p14:cNvContentPartPr/>
                <p14:nvPr/>
              </p14:nvContentPartPr>
              <p14:xfrm>
                <a:off x="3566153" y="6507212"/>
                <a:ext cx="156240" cy="259920"/>
              </p14:xfrm>
            </p:contentPart>
          </mc:Choice>
          <mc:Fallback xmlns="">
            <p:pic>
              <p:nvPicPr>
                <p:cNvPr id="328" name="Ink 327">
                  <a:extLst>
                    <a:ext uri="{FF2B5EF4-FFF2-40B4-BE49-F238E27FC236}">
                      <a16:creationId xmlns:a16="http://schemas.microsoft.com/office/drawing/2014/main" id="{C2C67694-98D1-4D70-BEE3-70042A38DE92}"/>
                    </a:ext>
                  </a:extLst>
                </p:cNvPr>
                <p:cNvPicPr/>
                <p:nvPr/>
              </p:nvPicPr>
              <p:blipFill>
                <a:blip r:embed="rId553"/>
                <a:stretch>
                  <a:fillRect/>
                </a:stretch>
              </p:blipFill>
              <p:spPr>
                <a:xfrm>
                  <a:off x="3548513" y="6489212"/>
                  <a:ext cx="1918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29" name="Ink 328">
                  <a:extLst>
                    <a:ext uri="{FF2B5EF4-FFF2-40B4-BE49-F238E27FC236}">
                      <a16:creationId xmlns:a16="http://schemas.microsoft.com/office/drawing/2014/main" id="{0D5BF2C5-F1CC-4100-AEEB-B9F218A1E150}"/>
                    </a:ext>
                  </a:extLst>
                </p14:cNvPr>
                <p14:cNvContentPartPr/>
                <p14:nvPr/>
              </p14:nvContentPartPr>
              <p14:xfrm>
                <a:off x="3886553" y="6568052"/>
                <a:ext cx="167760" cy="146160"/>
              </p14:xfrm>
            </p:contentPart>
          </mc:Choice>
          <mc:Fallback xmlns="">
            <p:pic>
              <p:nvPicPr>
                <p:cNvPr id="329" name="Ink 328">
                  <a:extLst>
                    <a:ext uri="{FF2B5EF4-FFF2-40B4-BE49-F238E27FC236}">
                      <a16:creationId xmlns:a16="http://schemas.microsoft.com/office/drawing/2014/main" id="{0D5BF2C5-F1CC-4100-AEEB-B9F218A1E150}"/>
                    </a:ext>
                  </a:extLst>
                </p:cNvPr>
                <p:cNvPicPr/>
                <p:nvPr/>
              </p:nvPicPr>
              <p:blipFill>
                <a:blip r:embed="rId555"/>
                <a:stretch>
                  <a:fillRect/>
                </a:stretch>
              </p:blipFill>
              <p:spPr>
                <a:xfrm>
                  <a:off x="3868553" y="6550052"/>
                  <a:ext cx="203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30" name="Ink 329">
                  <a:extLst>
                    <a:ext uri="{FF2B5EF4-FFF2-40B4-BE49-F238E27FC236}">
                      <a16:creationId xmlns:a16="http://schemas.microsoft.com/office/drawing/2014/main" id="{157332E6-2BAB-4736-8181-1F14934DBCD6}"/>
                    </a:ext>
                  </a:extLst>
                </p14:cNvPr>
                <p14:cNvContentPartPr/>
                <p14:nvPr/>
              </p14:nvContentPartPr>
              <p14:xfrm>
                <a:off x="4141793" y="6613772"/>
                <a:ext cx="109080" cy="93240"/>
              </p14:xfrm>
            </p:contentPart>
          </mc:Choice>
          <mc:Fallback xmlns="">
            <p:pic>
              <p:nvPicPr>
                <p:cNvPr id="330" name="Ink 329">
                  <a:extLst>
                    <a:ext uri="{FF2B5EF4-FFF2-40B4-BE49-F238E27FC236}">
                      <a16:creationId xmlns:a16="http://schemas.microsoft.com/office/drawing/2014/main" id="{157332E6-2BAB-4736-8181-1F14934DBCD6}"/>
                    </a:ext>
                  </a:extLst>
                </p:cNvPr>
                <p:cNvPicPr/>
                <p:nvPr/>
              </p:nvPicPr>
              <p:blipFill>
                <a:blip r:embed="rId557"/>
                <a:stretch>
                  <a:fillRect/>
                </a:stretch>
              </p:blipFill>
              <p:spPr>
                <a:xfrm>
                  <a:off x="4124153" y="6595772"/>
                  <a:ext cx="144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1" name="Ink 330">
                  <a:extLst>
                    <a:ext uri="{FF2B5EF4-FFF2-40B4-BE49-F238E27FC236}">
                      <a16:creationId xmlns:a16="http://schemas.microsoft.com/office/drawing/2014/main" id="{EFB385D0-1A72-41DC-8D37-C4DDB448DB8C}"/>
                    </a:ext>
                  </a:extLst>
                </p14:cNvPr>
                <p14:cNvContentPartPr/>
                <p14:nvPr/>
              </p14:nvContentPartPr>
              <p14:xfrm>
                <a:off x="4321073" y="6622772"/>
                <a:ext cx="146160" cy="95760"/>
              </p14:xfrm>
            </p:contentPart>
          </mc:Choice>
          <mc:Fallback xmlns="">
            <p:pic>
              <p:nvPicPr>
                <p:cNvPr id="331" name="Ink 330">
                  <a:extLst>
                    <a:ext uri="{FF2B5EF4-FFF2-40B4-BE49-F238E27FC236}">
                      <a16:creationId xmlns:a16="http://schemas.microsoft.com/office/drawing/2014/main" id="{EFB385D0-1A72-41DC-8D37-C4DDB448DB8C}"/>
                    </a:ext>
                  </a:extLst>
                </p:cNvPr>
                <p:cNvPicPr/>
                <p:nvPr/>
              </p:nvPicPr>
              <p:blipFill>
                <a:blip r:embed="rId559"/>
                <a:stretch>
                  <a:fillRect/>
                </a:stretch>
              </p:blipFill>
              <p:spPr>
                <a:xfrm>
                  <a:off x="4303433" y="6604772"/>
                  <a:ext cx="18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32" name="Ink 331">
                  <a:extLst>
                    <a:ext uri="{FF2B5EF4-FFF2-40B4-BE49-F238E27FC236}">
                      <a16:creationId xmlns:a16="http://schemas.microsoft.com/office/drawing/2014/main" id="{0D64F09E-2FF6-4D0A-9283-6577F86A964D}"/>
                    </a:ext>
                  </a:extLst>
                </p14:cNvPr>
                <p14:cNvContentPartPr/>
                <p14:nvPr/>
              </p14:nvContentPartPr>
              <p14:xfrm>
                <a:off x="4517633" y="6546452"/>
                <a:ext cx="111240" cy="186120"/>
              </p14:xfrm>
            </p:contentPart>
          </mc:Choice>
          <mc:Fallback xmlns="">
            <p:pic>
              <p:nvPicPr>
                <p:cNvPr id="332" name="Ink 331">
                  <a:extLst>
                    <a:ext uri="{FF2B5EF4-FFF2-40B4-BE49-F238E27FC236}">
                      <a16:creationId xmlns:a16="http://schemas.microsoft.com/office/drawing/2014/main" id="{0D64F09E-2FF6-4D0A-9283-6577F86A964D}"/>
                    </a:ext>
                  </a:extLst>
                </p:cNvPr>
                <p:cNvPicPr/>
                <p:nvPr/>
              </p:nvPicPr>
              <p:blipFill>
                <a:blip r:embed="rId561"/>
                <a:stretch>
                  <a:fillRect/>
                </a:stretch>
              </p:blipFill>
              <p:spPr>
                <a:xfrm>
                  <a:off x="4499993" y="6528452"/>
                  <a:ext cx="1468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33" name="Ink 332">
                  <a:extLst>
                    <a:ext uri="{FF2B5EF4-FFF2-40B4-BE49-F238E27FC236}">
                      <a16:creationId xmlns:a16="http://schemas.microsoft.com/office/drawing/2014/main" id="{4C0130DB-A624-457A-BB51-C472F4B7FFA3}"/>
                    </a:ext>
                  </a:extLst>
                </p14:cNvPr>
                <p14:cNvContentPartPr/>
                <p14:nvPr/>
              </p14:nvContentPartPr>
              <p14:xfrm>
                <a:off x="4464353" y="6629612"/>
                <a:ext cx="175320" cy="20520"/>
              </p14:xfrm>
            </p:contentPart>
          </mc:Choice>
          <mc:Fallback xmlns="">
            <p:pic>
              <p:nvPicPr>
                <p:cNvPr id="333" name="Ink 332">
                  <a:extLst>
                    <a:ext uri="{FF2B5EF4-FFF2-40B4-BE49-F238E27FC236}">
                      <a16:creationId xmlns:a16="http://schemas.microsoft.com/office/drawing/2014/main" id="{4C0130DB-A624-457A-BB51-C472F4B7FFA3}"/>
                    </a:ext>
                  </a:extLst>
                </p:cNvPr>
                <p:cNvPicPr/>
                <p:nvPr/>
              </p:nvPicPr>
              <p:blipFill>
                <a:blip r:embed="rId563"/>
                <a:stretch>
                  <a:fillRect/>
                </a:stretch>
              </p:blipFill>
              <p:spPr>
                <a:xfrm>
                  <a:off x="4446353" y="6611612"/>
                  <a:ext cx="2109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34" name="Ink 333">
                  <a:extLst>
                    <a:ext uri="{FF2B5EF4-FFF2-40B4-BE49-F238E27FC236}">
                      <a16:creationId xmlns:a16="http://schemas.microsoft.com/office/drawing/2014/main" id="{931BE2FF-F189-4534-8814-3A3BB5B594A8}"/>
                    </a:ext>
                  </a:extLst>
                </p14:cNvPr>
                <p14:cNvContentPartPr/>
                <p14:nvPr/>
              </p14:nvContentPartPr>
              <p14:xfrm>
                <a:off x="4680353" y="6612332"/>
                <a:ext cx="241200" cy="111240"/>
              </p14:xfrm>
            </p:contentPart>
          </mc:Choice>
          <mc:Fallback xmlns="">
            <p:pic>
              <p:nvPicPr>
                <p:cNvPr id="334" name="Ink 333">
                  <a:extLst>
                    <a:ext uri="{FF2B5EF4-FFF2-40B4-BE49-F238E27FC236}">
                      <a16:creationId xmlns:a16="http://schemas.microsoft.com/office/drawing/2014/main" id="{931BE2FF-F189-4534-8814-3A3BB5B594A8}"/>
                    </a:ext>
                  </a:extLst>
                </p:cNvPr>
                <p:cNvPicPr/>
                <p:nvPr/>
              </p:nvPicPr>
              <p:blipFill>
                <a:blip r:embed="rId565"/>
                <a:stretch>
                  <a:fillRect/>
                </a:stretch>
              </p:blipFill>
              <p:spPr>
                <a:xfrm>
                  <a:off x="4662713" y="6594692"/>
                  <a:ext cx="276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35" name="Ink 334">
                  <a:extLst>
                    <a:ext uri="{FF2B5EF4-FFF2-40B4-BE49-F238E27FC236}">
                      <a16:creationId xmlns:a16="http://schemas.microsoft.com/office/drawing/2014/main" id="{30E2AC72-D9CB-4E37-A8BF-59B7545F644D}"/>
                    </a:ext>
                  </a:extLst>
                </p14:cNvPr>
                <p14:cNvContentPartPr/>
                <p14:nvPr/>
              </p14:nvContentPartPr>
              <p14:xfrm>
                <a:off x="4987433" y="6580292"/>
                <a:ext cx="246240" cy="112320"/>
              </p14:xfrm>
            </p:contentPart>
          </mc:Choice>
          <mc:Fallback xmlns="">
            <p:pic>
              <p:nvPicPr>
                <p:cNvPr id="335" name="Ink 334">
                  <a:extLst>
                    <a:ext uri="{FF2B5EF4-FFF2-40B4-BE49-F238E27FC236}">
                      <a16:creationId xmlns:a16="http://schemas.microsoft.com/office/drawing/2014/main" id="{30E2AC72-D9CB-4E37-A8BF-59B7545F644D}"/>
                    </a:ext>
                  </a:extLst>
                </p:cNvPr>
                <p:cNvPicPr/>
                <p:nvPr/>
              </p:nvPicPr>
              <p:blipFill>
                <a:blip r:embed="rId567"/>
                <a:stretch>
                  <a:fillRect/>
                </a:stretch>
              </p:blipFill>
              <p:spPr>
                <a:xfrm>
                  <a:off x="4969433" y="6562652"/>
                  <a:ext cx="281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36" name="Ink 335">
                  <a:extLst>
                    <a:ext uri="{FF2B5EF4-FFF2-40B4-BE49-F238E27FC236}">
                      <a16:creationId xmlns:a16="http://schemas.microsoft.com/office/drawing/2014/main" id="{AA6A5631-77A0-4D24-8320-260410E5AC2B}"/>
                    </a:ext>
                  </a:extLst>
                </p14:cNvPr>
                <p14:cNvContentPartPr/>
                <p14:nvPr/>
              </p14:nvContentPartPr>
              <p14:xfrm>
                <a:off x="5260313" y="6607292"/>
                <a:ext cx="192600" cy="123840"/>
              </p14:xfrm>
            </p:contentPart>
          </mc:Choice>
          <mc:Fallback xmlns="">
            <p:pic>
              <p:nvPicPr>
                <p:cNvPr id="336" name="Ink 335">
                  <a:extLst>
                    <a:ext uri="{FF2B5EF4-FFF2-40B4-BE49-F238E27FC236}">
                      <a16:creationId xmlns:a16="http://schemas.microsoft.com/office/drawing/2014/main" id="{AA6A5631-77A0-4D24-8320-260410E5AC2B}"/>
                    </a:ext>
                  </a:extLst>
                </p:cNvPr>
                <p:cNvPicPr/>
                <p:nvPr/>
              </p:nvPicPr>
              <p:blipFill>
                <a:blip r:embed="rId569"/>
                <a:stretch>
                  <a:fillRect/>
                </a:stretch>
              </p:blipFill>
              <p:spPr>
                <a:xfrm>
                  <a:off x="5242673" y="6589652"/>
                  <a:ext cx="228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37" name="Ink 336">
                  <a:extLst>
                    <a:ext uri="{FF2B5EF4-FFF2-40B4-BE49-F238E27FC236}">
                      <a16:creationId xmlns:a16="http://schemas.microsoft.com/office/drawing/2014/main" id="{7B6D8ACF-C24B-4DE0-B452-AD63038D0917}"/>
                    </a:ext>
                  </a:extLst>
                </p14:cNvPr>
                <p14:cNvContentPartPr/>
                <p14:nvPr/>
              </p14:nvContentPartPr>
              <p14:xfrm>
                <a:off x="5508713" y="6465452"/>
                <a:ext cx="158400" cy="329040"/>
              </p14:xfrm>
            </p:contentPart>
          </mc:Choice>
          <mc:Fallback xmlns="">
            <p:pic>
              <p:nvPicPr>
                <p:cNvPr id="337" name="Ink 336">
                  <a:extLst>
                    <a:ext uri="{FF2B5EF4-FFF2-40B4-BE49-F238E27FC236}">
                      <a16:creationId xmlns:a16="http://schemas.microsoft.com/office/drawing/2014/main" id="{7B6D8ACF-C24B-4DE0-B452-AD63038D0917}"/>
                    </a:ext>
                  </a:extLst>
                </p:cNvPr>
                <p:cNvPicPr/>
                <p:nvPr/>
              </p:nvPicPr>
              <p:blipFill>
                <a:blip r:embed="rId571"/>
                <a:stretch>
                  <a:fillRect/>
                </a:stretch>
              </p:blipFill>
              <p:spPr>
                <a:xfrm>
                  <a:off x="5490713" y="6447452"/>
                  <a:ext cx="1940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39" name="Ink 338">
                  <a:extLst>
                    <a:ext uri="{FF2B5EF4-FFF2-40B4-BE49-F238E27FC236}">
                      <a16:creationId xmlns:a16="http://schemas.microsoft.com/office/drawing/2014/main" id="{D5ADCDE8-21D0-4706-AB83-8C066209D767}"/>
                    </a:ext>
                  </a:extLst>
                </p14:cNvPr>
                <p14:cNvContentPartPr/>
                <p14:nvPr/>
              </p14:nvContentPartPr>
              <p14:xfrm>
                <a:off x="5765393" y="6645452"/>
                <a:ext cx="191520" cy="7200"/>
              </p14:xfrm>
            </p:contentPart>
          </mc:Choice>
          <mc:Fallback xmlns="">
            <p:pic>
              <p:nvPicPr>
                <p:cNvPr id="339" name="Ink 338">
                  <a:extLst>
                    <a:ext uri="{FF2B5EF4-FFF2-40B4-BE49-F238E27FC236}">
                      <a16:creationId xmlns:a16="http://schemas.microsoft.com/office/drawing/2014/main" id="{D5ADCDE8-21D0-4706-AB83-8C066209D767}"/>
                    </a:ext>
                  </a:extLst>
                </p:cNvPr>
                <p:cNvPicPr/>
                <p:nvPr/>
              </p:nvPicPr>
              <p:blipFill>
                <a:blip r:embed="rId573"/>
                <a:stretch>
                  <a:fillRect/>
                </a:stretch>
              </p:blipFill>
              <p:spPr>
                <a:xfrm>
                  <a:off x="5747753" y="6627452"/>
                  <a:ext cx="227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40" name="Ink 339">
                  <a:extLst>
                    <a:ext uri="{FF2B5EF4-FFF2-40B4-BE49-F238E27FC236}">
                      <a16:creationId xmlns:a16="http://schemas.microsoft.com/office/drawing/2014/main" id="{1B548889-6C85-44DA-90C5-0CF1BEBF195F}"/>
                    </a:ext>
                  </a:extLst>
                </p14:cNvPr>
                <p14:cNvContentPartPr/>
                <p14:nvPr/>
              </p14:nvContentPartPr>
              <p14:xfrm>
                <a:off x="5844593" y="6586412"/>
                <a:ext cx="114120" cy="112320"/>
              </p14:xfrm>
            </p:contentPart>
          </mc:Choice>
          <mc:Fallback xmlns="">
            <p:pic>
              <p:nvPicPr>
                <p:cNvPr id="340" name="Ink 339">
                  <a:extLst>
                    <a:ext uri="{FF2B5EF4-FFF2-40B4-BE49-F238E27FC236}">
                      <a16:creationId xmlns:a16="http://schemas.microsoft.com/office/drawing/2014/main" id="{1B548889-6C85-44DA-90C5-0CF1BEBF195F}"/>
                    </a:ext>
                  </a:extLst>
                </p:cNvPr>
                <p:cNvPicPr/>
                <p:nvPr/>
              </p:nvPicPr>
              <p:blipFill>
                <a:blip r:embed="rId575"/>
                <a:stretch>
                  <a:fillRect/>
                </a:stretch>
              </p:blipFill>
              <p:spPr>
                <a:xfrm>
                  <a:off x="5826953" y="6568772"/>
                  <a:ext cx="1497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42" name="Ink 341">
                  <a:extLst>
                    <a:ext uri="{FF2B5EF4-FFF2-40B4-BE49-F238E27FC236}">
                      <a16:creationId xmlns:a16="http://schemas.microsoft.com/office/drawing/2014/main" id="{B15B8D3F-B94E-4337-A085-23A455E87206}"/>
                    </a:ext>
                  </a:extLst>
                </p14:cNvPr>
                <p14:cNvContentPartPr/>
                <p14:nvPr/>
              </p14:nvContentPartPr>
              <p14:xfrm>
                <a:off x="6273353" y="6455372"/>
                <a:ext cx="157680" cy="225000"/>
              </p14:xfrm>
            </p:contentPart>
          </mc:Choice>
          <mc:Fallback xmlns="">
            <p:pic>
              <p:nvPicPr>
                <p:cNvPr id="342" name="Ink 341">
                  <a:extLst>
                    <a:ext uri="{FF2B5EF4-FFF2-40B4-BE49-F238E27FC236}">
                      <a16:creationId xmlns:a16="http://schemas.microsoft.com/office/drawing/2014/main" id="{B15B8D3F-B94E-4337-A085-23A455E87206}"/>
                    </a:ext>
                  </a:extLst>
                </p:cNvPr>
                <p:cNvPicPr/>
                <p:nvPr/>
              </p:nvPicPr>
              <p:blipFill>
                <a:blip r:embed="rId577"/>
                <a:stretch>
                  <a:fillRect/>
                </a:stretch>
              </p:blipFill>
              <p:spPr>
                <a:xfrm>
                  <a:off x="6255713" y="6437372"/>
                  <a:ext cx="193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43" name="Ink 342">
                  <a:extLst>
                    <a:ext uri="{FF2B5EF4-FFF2-40B4-BE49-F238E27FC236}">
                      <a16:creationId xmlns:a16="http://schemas.microsoft.com/office/drawing/2014/main" id="{3B17183F-58BF-4A1A-94C6-07F906BB20AD}"/>
                    </a:ext>
                  </a:extLst>
                </p14:cNvPr>
                <p14:cNvContentPartPr/>
                <p14:nvPr/>
              </p14:nvContentPartPr>
              <p14:xfrm>
                <a:off x="6308633" y="6547892"/>
                <a:ext cx="84240" cy="6840"/>
              </p14:xfrm>
            </p:contentPart>
          </mc:Choice>
          <mc:Fallback xmlns="">
            <p:pic>
              <p:nvPicPr>
                <p:cNvPr id="343" name="Ink 342">
                  <a:extLst>
                    <a:ext uri="{FF2B5EF4-FFF2-40B4-BE49-F238E27FC236}">
                      <a16:creationId xmlns:a16="http://schemas.microsoft.com/office/drawing/2014/main" id="{3B17183F-58BF-4A1A-94C6-07F906BB20AD}"/>
                    </a:ext>
                  </a:extLst>
                </p:cNvPr>
                <p:cNvPicPr/>
                <p:nvPr/>
              </p:nvPicPr>
              <p:blipFill>
                <a:blip r:embed="rId579"/>
                <a:stretch>
                  <a:fillRect/>
                </a:stretch>
              </p:blipFill>
              <p:spPr>
                <a:xfrm>
                  <a:off x="6290633" y="6529892"/>
                  <a:ext cx="119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44" name="Ink 343">
                  <a:extLst>
                    <a:ext uri="{FF2B5EF4-FFF2-40B4-BE49-F238E27FC236}">
                      <a16:creationId xmlns:a16="http://schemas.microsoft.com/office/drawing/2014/main" id="{F65227C3-CED0-443F-8905-2F5A5E081605}"/>
                    </a:ext>
                  </a:extLst>
                </p14:cNvPr>
                <p14:cNvContentPartPr/>
                <p14:nvPr/>
              </p14:nvContentPartPr>
              <p14:xfrm>
                <a:off x="6472793" y="6634652"/>
                <a:ext cx="9720" cy="57960"/>
              </p14:xfrm>
            </p:contentPart>
          </mc:Choice>
          <mc:Fallback xmlns="">
            <p:pic>
              <p:nvPicPr>
                <p:cNvPr id="344" name="Ink 343">
                  <a:extLst>
                    <a:ext uri="{FF2B5EF4-FFF2-40B4-BE49-F238E27FC236}">
                      <a16:creationId xmlns:a16="http://schemas.microsoft.com/office/drawing/2014/main" id="{F65227C3-CED0-443F-8905-2F5A5E081605}"/>
                    </a:ext>
                  </a:extLst>
                </p:cNvPr>
                <p:cNvPicPr/>
                <p:nvPr/>
              </p:nvPicPr>
              <p:blipFill>
                <a:blip r:embed="rId581"/>
                <a:stretch>
                  <a:fillRect/>
                </a:stretch>
              </p:blipFill>
              <p:spPr>
                <a:xfrm>
                  <a:off x="6454793" y="6616652"/>
                  <a:ext cx="453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45" name="Ink 344">
                  <a:extLst>
                    <a:ext uri="{FF2B5EF4-FFF2-40B4-BE49-F238E27FC236}">
                      <a16:creationId xmlns:a16="http://schemas.microsoft.com/office/drawing/2014/main" id="{EEA83F18-FFD7-45CF-95FA-0BAECA9CD3D7}"/>
                    </a:ext>
                  </a:extLst>
                </p14:cNvPr>
                <p14:cNvContentPartPr/>
                <p14:nvPr/>
              </p14:nvContentPartPr>
              <p14:xfrm>
                <a:off x="6576473" y="6527732"/>
                <a:ext cx="141840" cy="114480"/>
              </p14:xfrm>
            </p:contentPart>
          </mc:Choice>
          <mc:Fallback xmlns="">
            <p:pic>
              <p:nvPicPr>
                <p:cNvPr id="345" name="Ink 344">
                  <a:extLst>
                    <a:ext uri="{FF2B5EF4-FFF2-40B4-BE49-F238E27FC236}">
                      <a16:creationId xmlns:a16="http://schemas.microsoft.com/office/drawing/2014/main" id="{EEA83F18-FFD7-45CF-95FA-0BAECA9CD3D7}"/>
                    </a:ext>
                  </a:extLst>
                </p:cNvPr>
                <p:cNvPicPr/>
                <p:nvPr/>
              </p:nvPicPr>
              <p:blipFill>
                <a:blip r:embed="rId583"/>
                <a:stretch>
                  <a:fillRect/>
                </a:stretch>
              </p:blipFill>
              <p:spPr>
                <a:xfrm>
                  <a:off x="6558473" y="6509732"/>
                  <a:ext cx="177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46" name="Ink 345">
                  <a:extLst>
                    <a:ext uri="{FF2B5EF4-FFF2-40B4-BE49-F238E27FC236}">
                      <a16:creationId xmlns:a16="http://schemas.microsoft.com/office/drawing/2014/main" id="{FC6EC7D0-167D-41B1-A13E-4C7FF54E704A}"/>
                    </a:ext>
                  </a:extLst>
                </p14:cNvPr>
                <p14:cNvContentPartPr/>
                <p14:nvPr/>
              </p14:nvContentPartPr>
              <p14:xfrm>
                <a:off x="6767633" y="6500372"/>
                <a:ext cx="89640" cy="168120"/>
              </p14:xfrm>
            </p:contentPart>
          </mc:Choice>
          <mc:Fallback xmlns="">
            <p:pic>
              <p:nvPicPr>
                <p:cNvPr id="346" name="Ink 345">
                  <a:extLst>
                    <a:ext uri="{FF2B5EF4-FFF2-40B4-BE49-F238E27FC236}">
                      <a16:creationId xmlns:a16="http://schemas.microsoft.com/office/drawing/2014/main" id="{FC6EC7D0-167D-41B1-A13E-4C7FF54E704A}"/>
                    </a:ext>
                  </a:extLst>
                </p:cNvPr>
                <p:cNvPicPr/>
                <p:nvPr/>
              </p:nvPicPr>
              <p:blipFill>
                <a:blip r:embed="rId585"/>
                <a:stretch>
                  <a:fillRect/>
                </a:stretch>
              </p:blipFill>
              <p:spPr>
                <a:xfrm>
                  <a:off x="6749633" y="6482732"/>
                  <a:ext cx="125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47" name="Ink 346">
                  <a:extLst>
                    <a:ext uri="{FF2B5EF4-FFF2-40B4-BE49-F238E27FC236}">
                      <a16:creationId xmlns:a16="http://schemas.microsoft.com/office/drawing/2014/main" id="{2925A2BF-97C1-46B8-B6EB-6F15309A4B4D}"/>
                    </a:ext>
                  </a:extLst>
                </p14:cNvPr>
                <p14:cNvContentPartPr/>
                <p14:nvPr/>
              </p14:nvContentPartPr>
              <p14:xfrm>
                <a:off x="6768713" y="6577412"/>
                <a:ext cx="65880" cy="10080"/>
              </p14:xfrm>
            </p:contentPart>
          </mc:Choice>
          <mc:Fallback xmlns="">
            <p:pic>
              <p:nvPicPr>
                <p:cNvPr id="347" name="Ink 346">
                  <a:extLst>
                    <a:ext uri="{FF2B5EF4-FFF2-40B4-BE49-F238E27FC236}">
                      <a16:creationId xmlns:a16="http://schemas.microsoft.com/office/drawing/2014/main" id="{2925A2BF-97C1-46B8-B6EB-6F15309A4B4D}"/>
                    </a:ext>
                  </a:extLst>
                </p:cNvPr>
                <p:cNvPicPr/>
                <p:nvPr/>
              </p:nvPicPr>
              <p:blipFill>
                <a:blip r:embed="rId587"/>
                <a:stretch>
                  <a:fillRect/>
                </a:stretch>
              </p:blipFill>
              <p:spPr>
                <a:xfrm>
                  <a:off x="6750713" y="6559412"/>
                  <a:ext cx="101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48" name="Ink 347">
                  <a:extLst>
                    <a:ext uri="{FF2B5EF4-FFF2-40B4-BE49-F238E27FC236}">
                      <a16:creationId xmlns:a16="http://schemas.microsoft.com/office/drawing/2014/main" id="{4C15BD31-295B-447E-B243-8A6E8DEFFDCB}"/>
                    </a:ext>
                  </a:extLst>
                </p14:cNvPr>
                <p14:cNvContentPartPr/>
                <p14:nvPr/>
              </p14:nvContentPartPr>
              <p14:xfrm>
                <a:off x="6911273" y="6470852"/>
                <a:ext cx="118080" cy="241560"/>
              </p14:xfrm>
            </p:contentPart>
          </mc:Choice>
          <mc:Fallback xmlns="">
            <p:pic>
              <p:nvPicPr>
                <p:cNvPr id="348" name="Ink 347">
                  <a:extLst>
                    <a:ext uri="{FF2B5EF4-FFF2-40B4-BE49-F238E27FC236}">
                      <a16:creationId xmlns:a16="http://schemas.microsoft.com/office/drawing/2014/main" id="{4C15BD31-295B-447E-B243-8A6E8DEFFDCB}"/>
                    </a:ext>
                  </a:extLst>
                </p:cNvPr>
                <p:cNvPicPr/>
                <p:nvPr/>
              </p:nvPicPr>
              <p:blipFill>
                <a:blip r:embed="rId589"/>
                <a:stretch>
                  <a:fillRect/>
                </a:stretch>
              </p:blipFill>
              <p:spPr>
                <a:xfrm>
                  <a:off x="6893273" y="6452852"/>
                  <a:ext cx="1537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49" name="Ink 348">
                  <a:extLst>
                    <a:ext uri="{FF2B5EF4-FFF2-40B4-BE49-F238E27FC236}">
                      <a16:creationId xmlns:a16="http://schemas.microsoft.com/office/drawing/2014/main" id="{727282C1-D2EB-4A30-A249-84B4E9E3720E}"/>
                    </a:ext>
                  </a:extLst>
                </p14:cNvPr>
                <p14:cNvContentPartPr/>
                <p14:nvPr/>
              </p14:nvContentPartPr>
              <p14:xfrm>
                <a:off x="6119273" y="6402452"/>
                <a:ext cx="182160" cy="338760"/>
              </p14:xfrm>
            </p:contentPart>
          </mc:Choice>
          <mc:Fallback xmlns="">
            <p:pic>
              <p:nvPicPr>
                <p:cNvPr id="349" name="Ink 348">
                  <a:extLst>
                    <a:ext uri="{FF2B5EF4-FFF2-40B4-BE49-F238E27FC236}">
                      <a16:creationId xmlns:a16="http://schemas.microsoft.com/office/drawing/2014/main" id="{727282C1-D2EB-4A30-A249-84B4E9E3720E}"/>
                    </a:ext>
                  </a:extLst>
                </p:cNvPr>
                <p:cNvPicPr/>
                <p:nvPr/>
              </p:nvPicPr>
              <p:blipFill>
                <a:blip r:embed="rId591"/>
                <a:stretch>
                  <a:fillRect/>
                </a:stretch>
              </p:blipFill>
              <p:spPr>
                <a:xfrm>
                  <a:off x="6101273" y="6384452"/>
                  <a:ext cx="2178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50" name="Ink 349">
                  <a:extLst>
                    <a:ext uri="{FF2B5EF4-FFF2-40B4-BE49-F238E27FC236}">
                      <a16:creationId xmlns:a16="http://schemas.microsoft.com/office/drawing/2014/main" id="{19702F79-D2B0-4978-8EFA-4998A9052E9D}"/>
                    </a:ext>
                  </a:extLst>
                </p14:cNvPr>
                <p14:cNvContentPartPr/>
                <p14:nvPr/>
              </p14:nvContentPartPr>
              <p14:xfrm>
                <a:off x="7195673" y="6418292"/>
                <a:ext cx="128880" cy="324000"/>
              </p14:xfrm>
            </p:contentPart>
          </mc:Choice>
          <mc:Fallback xmlns="">
            <p:pic>
              <p:nvPicPr>
                <p:cNvPr id="350" name="Ink 349">
                  <a:extLst>
                    <a:ext uri="{FF2B5EF4-FFF2-40B4-BE49-F238E27FC236}">
                      <a16:creationId xmlns:a16="http://schemas.microsoft.com/office/drawing/2014/main" id="{19702F79-D2B0-4978-8EFA-4998A9052E9D}"/>
                    </a:ext>
                  </a:extLst>
                </p:cNvPr>
                <p:cNvPicPr/>
                <p:nvPr/>
              </p:nvPicPr>
              <p:blipFill>
                <a:blip r:embed="rId593"/>
                <a:stretch>
                  <a:fillRect/>
                </a:stretch>
              </p:blipFill>
              <p:spPr>
                <a:xfrm>
                  <a:off x="7177673" y="6400652"/>
                  <a:ext cx="1645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51" name="Ink 350">
                  <a:extLst>
                    <a:ext uri="{FF2B5EF4-FFF2-40B4-BE49-F238E27FC236}">
                      <a16:creationId xmlns:a16="http://schemas.microsoft.com/office/drawing/2014/main" id="{E9866397-535B-414C-AF89-9B6BEF767F63}"/>
                    </a:ext>
                  </a:extLst>
                </p14:cNvPr>
                <p14:cNvContentPartPr/>
                <p14:nvPr/>
              </p14:nvContentPartPr>
              <p14:xfrm>
                <a:off x="7426433" y="6494972"/>
                <a:ext cx="14760" cy="146160"/>
              </p14:xfrm>
            </p:contentPart>
          </mc:Choice>
          <mc:Fallback xmlns="">
            <p:pic>
              <p:nvPicPr>
                <p:cNvPr id="351" name="Ink 350">
                  <a:extLst>
                    <a:ext uri="{FF2B5EF4-FFF2-40B4-BE49-F238E27FC236}">
                      <a16:creationId xmlns:a16="http://schemas.microsoft.com/office/drawing/2014/main" id="{E9866397-535B-414C-AF89-9B6BEF767F63}"/>
                    </a:ext>
                  </a:extLst>
                </p:cNvPr>
                <p:cNvPicPr/>
                <p:nvPr/>
              </p:nvPicPr>
              <p:blipFill>
                <a:blip r:embed="rId595"/>
                <a:stretch>
                  <a:fillRect/>
                </a:stretch>
              </p:blipFill>
              <p:spPr>
                <a:xfrm>
                  <a:off x="7408793" y="6476972"/>
                  <a:ext cx="50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52" name="Ink 351">
                  <a:extLst>
                    <a:ext uri="{FF2B5EF4-FFF2-40B4-BE49-F238E27FC236}">
                      <a16:creationId xmlns:a16="http://schemas.microsoft.com/office/drawing/2014/main" id="{DE6BFF92-F62F-4060-9C16-5C240765E51C}"/>
                    </a:ext>
                  </a:extLst>
                </p14:cNvPr>
                <p14:cNvContentPartPr/>
                <p14:nvPr/>
              </p14:nvContentPartPr>
              <p14:xfrm>
                <a:off x="7393313" y="6442772"/>
                <a:ext cx="148320" cy="207360"/>
              </p14:xfrm>
            </p:contentPart>
          </mc:Choice>
          <mc:Fallback xmlns="">
            <p:pic>
              <p:nvPicPr>
                <p:cNvPr id="352" name="Ink 351">
                  <a:extLst>
                    <a:ext uri="{FF2B5EF4-FFF2-40B4-BE49-F238E27FC236}">
                      <a16:creationId xmlns:a16="http://schemas.microsoft.com/office/drawing/2014/main" id="{DE6BFF92-F62F-4060-9C16-5C240765E51C}"/>
                    </a:ext>
                  </a:extLst>
                </p:cNvPr>
                <p:cNvPicPr/>
                <p:nvPr/>
              </p:nvPicPr>
              <p:blipFill>
                <a:blip r:embed="rId597"/>
                <a:stretch>
                  <a:fillRect/>
                </a:stretch>
              </p:blipFill>
              <p:spPr>
                <a:xfrm>
                  <a:off x="7375673" y="6424772"/>
                  <a:ext cx="1839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53" name="Ink 352">
                  <a:extLst>
                    <a:ext uri="{FF2B5EF4-FFF2-40B4-BE49-F238E27FC236}">
                      <a16:creationId xmlns:a16="http://schemas.microsoft.com/office/drawing/2014/main" id="{AE8E42BB-D5B6-4343-BEB2-54235967ED6E}"/>
                    </a:ext>
                  </a:extLst>
                </p14:cNvPr>
                <p14:cNvContentPartPr/>
                <p14:nvPr/>
              </p14:nvContentPartPr>
              <p14:xfrm>
                <a:off x="7633073" y="6630692"/>
                <a:ext cx="25200" cy="63720"/>
              </p14:xfrm>
            </p:contentPart>
          </mc:Choice>
          <mc:Fallback xmlns="">
            <p:pic>
              <p:nvPicPr>
                <p:cNvPr id="353" name="Ink 352">
                  <a:extLst>
                    <a:ext uri="{FF2B5EF4-FFF2-40B4-BE49-F238E27FC236}">
                      <a16:creationId xmlns:a16="http://schemas.microsoft.com/office/drawing/2014/main" id="{AE8E42BB-D5B6-4343-BEB2-54235967ED6E}"/>
                    </a:ext>
                  </a:extLst>
                </p:cNvPr>
                <p:cNvPicPr/>
                <p:nvPr/>
              </p:nvPicPr>
              <p:blipFill>
                <a:blip r:embed="rId599"/>
                <a:stretch>
                  <a:fillRect/>
                </a:stretch>
              </p:blipFill>
              <p:spPr>
                <a:xfrm>
                  <a:off x="7615433" y="6613052"/>
                  <a:ext cx="608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54" name="Ink 353">
                  <a:extLst>
                    <a:ext uri="{FF2B5EF4-FFF2-40B4-BE49-F238E27FC236}">
                      <a16:creationId xmlns:a16="http://schemas.microsoft.com/office/drawing/2014/main" id="{7BD15EE3-B6B0-4532-A5CB-FAF813D6CBF1}"/>
                    </a:ext>
                  </a:extLst>
                </p14:cNvPr>
                <p14:cNvContentPartPr/>
                <p14:nvPr/>
              </p14:nvContentPartPr>
              <p14:xfrm>
                <a:off x="7785713" y="6480212"/>
                <a:ext cx="129600" cy="164880"/>
              </p14:xfrm>
            </p:contentPart>
          </mc:Choice>
          <mc:Fallback xmlns="">
            <p:pic>
              <p:nvPicPr>
                <p:cNvPr id="354" name="Ink 353">
                  <a:extLst>
                    <a:ext uri="{FF2B5EF4-FFF2-40B4-BE49-F238E27FC236}">
                      <a16:creationId xmlns:a16="http://schemas.microsoft.com/office/drawing/2014/main" id="{7BD15EE3-B6B0-4532-A5CB-FAF813D6CBF1}"/>
                    </a:ext>
                  </a:extLst>
                </p:cNvPr>
                <p:cNvPicPr/>
                <p:nvPr/>
              </p:nvPicPr>
              <p:blipFill>
                <a:blip r:embed="rId601"/>
                <a:stretch>
                  <a:fillRect/>
                </a:stretch>
              </p:blipFill>
              <p:spPr>
                <a:xfrm>
                  <a:off x="7767713" y="6462212"/>
                  <a:ext cx="1652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55" name="Ink 354">
                  <a:extLst>
                    <a:ext uri="{FF2B5EF4-FFF2-40B4-BE49-F238E27FC236}">
                      <a16:creationId xmlns:a16="http://schemas.microsoft.com/office/drawing/2014/main" id="{3E9F123A-3B49-4727-A308-6CE6A70B6AF7}"/>
                    </a:ext>
                  </a:extLst>
                </p14:cNvPr>
                <p14:cNvContentPartPr/>
                <p14:nvPr/>
              </p14:nvContentPartPr>
              <p14:xfrm>
                <a:off x="7993073" y="6503972"/>
                <a:ext cx="12960" cy="133200"/>
              </p14:xfrm>
            </p:contentPart>
          </mc:Choice>
          <mc:Fallback xmlns="">
            <p:pic>
              <p:nvPicPr>
                <p:cNvPr id="355" name="Ink 354">
                  <a:extLst>
                    <a:ext uri="{FF2B5EF4-FFF2-40B4-BE49-F238E27FC236}">
                      <a16:creationId xmlns:a16="http://schemas.microsoft.com/office/drawing/2014/main" id="{3E9F123A-3B49-4727-A308-6CE6A70B6AF7}"/>
                    </a:ext>
                  </a:extLst>
                </p:cNvPr>
                <p:cNvPicPr/>
                <p:nvPr/>
              </p:nvPicPr>
              <p:blipFill>
                <a:blip r:embed="rId603"/>
                <a:stretch>
                  <a:fillRect/>
                </a:stretch>
              </p:blipFill>
              <p:spPr>
                <a:xfrm>
                  <a:off x="7975433" y="6486332"/>
                  <a:ext cx="48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56" name="Ink 355">
                  <a:extLst>
                    <a:ext uri="{FF2B5EF4-FFF2-40B4-BE49-F238E27FC236}">
                      <a16:creationId xmlns:a16="http://schemas.microsoft.com/office/drawing/2014/main" id="{FF9C0F34-90D7-404C-9D43-C0A027824436}"/>
                    </a:ext>
                  </a:extLst>
                </p14:cNvPr>
                <p14:cNvContentPartPr/>
                <p14:nvPr/>
              </p14:nvContentPartPr>
              <p14:xfrm>
                <a:off x="7981553" y="6518732"/>
                <a:ext cx="109080" cy="131040"/>
              </p14:xfrm>
            </p:contentPart>
          </mc:Choice>
          <mc:Fallback xmlns="">
            <p:pic>
              <p:nvPicPr>
                <p:cNvPr id="356" name="Ink 355">
                  <a:extLst>
                    <a:ext uri="{FF2B5EF4-FFF2-40B4-BE49-F238E27FC236}">
                      <a16:creationId xmlns:a16="http://schemas.microsoft.com/office/drawing/2014/main" id="{FF9C0F34-90D7-404C-9D43-C0A027824436}"/>
                    </a:ext>
                  </a:extLst>
                </p:cNvPr>
                <p:cNvPicPr/>
                <p:nvPr/>
              </p:nvPicPr>
              <p:blipFill>
                <a:blip r:embed="rId605"/>
                <a:stretch>
                  <a:fillRect/>
                </a:stretch>
              </p:blipFill>
              <p:spPr>
                <a:xfrm>
                  <a:off x="7963913" y="6501092"/>
                  <a:ext cx="1447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57" name="Ink 356">
                  <a:extLst>
                    <a:ext uri="{FF2B5EF4-FFF2-40B4-BE49-F238E27FC236}">
                      <a16:creationId xmlns:a16="http://schemas.microsoft.com/office/drawing/2014/main" id="{41221E3C-7D17-4B2E-B0BF-EAF4A1182815}"/>
                    </a:ext>
                  </a:extLst>
                </p14:cNvPr>
                <p14:cNvContentPartPr/>
                <p14:nvPr/>
              </p14:nvContentPartPr>
              <p14:xfrm>
                <a:off x="8153633" y="6371852"/>
                <a:ext cx="88920" cy="272160"/>
              </p14:xfrm>
            </p:contentPart>
          </mc:Choice>
          <mc:Fallback xmlns="">
            <p:pic>
              <p:nvPicPr>
                <p:cNvPr id="357" name="Ink 356">
                  <a:extLst>
                    <a:ext uri="{FF2B5EF4-FFF2-40B4-BE49-F238E27FC236}">
                      <a16:creationId xmlns:a16="http://schemas.microsoft.com/office/drawing/2014/main" id="{41221E3C-7D17-4B2E-B0BF-EAF4A1182815}"/>
                    </a:ext>
                  </a:extLst>
                </p:cNvPr>
                <p:cNvPicPr/>
                <p:nvPr/>
              </p:nvPicPr>
              <p:blipFill>
                <a:blip r:embed="rId607"/>
                <a:stretch>
                  <a:fillRect/>
                </a:stretch>
              </p:blipFill>
              <p:spPr>
                <a:xfrm>
                  <a:off x="8135633" y="6353852"/>
                  <a:ext cx="1245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58" name="Ink 357">
                  <a:extLst>
                    <a:ext uri="{FF2B5EF4-FFF2-40B4-BE49-F238E27FC236}">
                      <a16:creationId xmlns:a16="http://schemas.microsoft.com/office/drawing/2014/main" id="{5EDDC9D9-3957-4FB6-BF76-464917A2E97D}"/>
                    </a:ext>
                  </a:extLst>
                </p14:cNvPr>
                <p14:cNvContentPartPr/>
                <p14:nvPr/>
              </p14:nvContentPartPr>
              <p14:xfrm>
                <a:off x="8282513" y="6656252"/>
                <a:ext cx="40320" cy="48960"/>
              </p14:xfrm>
            </p:contentPart>
          </mc:Choice>
          <mc:Fallback xmlns="">
            <p:pic>
              <p:nvPicPr>
                <p:cNvPr id="358" name="Ink 357">
                  <a:extLst>
                    <a:ext uri="{FF2B5EF4-FFF2-40B4-BE49-F238E27FC236}">
                      <a16:creationId xmlns:a16="http://schemas.microsoft.com/office/drawing/2014/main" id="{5EDDC9D9-3957-4FB6-BF76-464917A2E97D}"/>
                    </a:ext>
                  </a:extLst>
                </p:cNvPr>
                <p:cNvPicPr/>
                <p:nvPr/>
              </p:nvPicPr>
              <p:blipFill>
                <a:blip r:embed="rId609"/>
                <a:stretch>
                  <a:fillRect/>
                </a:stretch>
              </p:blipFill>
              <p:spPr>
                <a:xfrm>
                  <a:off x="8264873" y="6638612"/>
                  <a:ext cx="759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59" name="Ink 358">
                  <a:extLst>
                    <a:ext uri="{FF2B5EF4-FFF2-40B4-BE49-F238E27FC236}">
                      <a16:creationId xmlns:a16="http://schemas.microsoft.com/office/drawing/2014/main" id="{C38C15E6-22D6-4106-A7DC-45E2EA600418}"/>
                    </a:ext>
                  </a:extLst>
                </p14:cNvPr>
                <p14:cNvContentPartPr/>
                <p14:nvPr/>
              </p14:nvContentPartPr>
              <p14:xfrm>
                <a:off x="8391593" y="6392372"/>
                <a:ext cx="127800" cy="359280"/>
              </p14:xfrm>
            </p:contentPart>
          </mc:Choice>
          <mc:Fallback xmlns="">
            <p:pic>
              <p:nvPicPr>
                <p:cNvPr id="359" name="Ink 358">
                  <a:extLst>
                    <a:ext uri="{FF2B5EF4-FFF2-40B4-BE49-F238E27FC236}">
                      <a16:creationId xmlns:a16="http://schemas.microsoft.com/office/drawing/2014/main" id="{C38C15E6-22D6-4106-A7DC-45E2EA600418}"/>
                    </a:ext>
                  </a:extLst>
                </p:cNvPr>
                <p:cNvPicPr/>
                <p:nvPr/>
              </p:nvPicPr>
              <p:blipFill>
                <a:blip r:embed="rId611"/>
                <a:stretch>
                  <a:fillRect/>
                </a:stretch>
              </p:blipFill>
              <p:spPr>
                <a:xfrm>
                  <a:off x="8373953" y="6374372"/>
                  <a:ext cx="163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61" name="Ink 360">
                  <a:extLst>
                    <a:ext uri="{FF2B5EF4-FFF2-40B4-BE49-F238E27FC236}">
                      <a16:creationId xmlns:a16="http://schemas.microsoft.com/office/drawing/2014/main" id="{DD37FFC3-DEA6-47D5-93E4-000D14B1A004}"/>
                    </a:ext>
                  </a:extLst>
                </p14:cNvPr>
                <p14:cNvContentPartPr/>
                <p14:nvPr/>
              </p14:nvContentPartPr>
              <p14:xfrm>
                <a:off x="8626313" y="6496412"/>
                <a:ext cx="10800" cy="165960"/>
              </p14:xfrm>
            </p:contentPart>
          </mc:Choice>
          <mc:Fallback xmlns="">
            <p:pic>
              <p:nvPicPr>
                <p:cNvPr id="361" name="Ink 360">
                  <a:extLst>
                    <a:ext uri="{FF2B5EF4-FFF2-40B4-BE49-F238E27FC236}">
                      <a16:creationId xmlns:a16="http://schemas.microsoft.com/office/drawing/2014/main" id="{DD37FFC3-DEA6-47D5-93E4-000D14B1A004}"/>
                    </a:ext>
                  </a:extLst>
                </p:cNvPr>
                <p:cNvPicPr/>
                <p:nvPr/>
              </p:nvPicPr>
              <p:blipFill>
                <a:blip r:embed="rId613"/>
                <a:stretch>
                  <a:fillRect/>
                </a:stretch>
              </p:blipFill>
              <p:spPr>
                <a:xfrm>
                  <a:off x="8608313" y="6478772"/>
                  <a:ext cx="464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62" name="Ink 361">
                  <a:extLst>
                    <a:ext uri="{FF2B5EF4-FFF2-40B4-BE49-F238E27FC236}">
                      <a16:creationId xmlns:a16="http://schemas.microsoft.com/office/drawing/2014/main" id="{5D29B911-0C5D-4FE0-8295-549C179AB932}"/>
                    </a:ext>
                  </a:extLst>
                </p14:cNvPr>
                <p14:cNvContentPartPr/>
                <p14:nvPr/>
              </p14:nvContentPartPr>
              <p14:xfrm>
                <a:off x="8628473" y="6478412"/>
                <a:ext cx="100800" cy="64440"/>
              </p14:xfrm>
            </p:contentPart>
          </mc:Choice>
          <mc:Fallback xmlns="">
            <p:pic>
              <p:nvPicPr>
                <p:cNvPr id="362" name="Ink 361">
                  <a:extLst>
                    <a:ext uri="{FF2B5EF4-FFF2-40B4-BE49-F238E27FC236}">
                      <a16:creationId xmlns:a16="http://schemas.microsoft.com/office/drawing/2014/main" id="{5D29B911-0C5D-4FE0-8295-549C179AB932}"/>
                    </a:ext>
                  </a:extLst>
                </p:cNvPr>
                <p:cNvPicPr/>
                <p:nvPr/>
              </p:nvPicPr>
              <p:blipFill>
                <a:blip r:embed="rId615"/>
                <a:stretch>
                  <a:fillRect/>
                </a:stretch>
              </p:blipFill>
              <p:spPr>
                <a:xfrm>
                  <a:off x="8610473" y="6460772"/>
                  <a:ext cx="1364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63" name="Ink 362">
                  <a:extLst>
                    <a:ext uri="{FF2B5EF4-FFF2-40B4-BE49-F238E27FC236}">
                      <a16:creationId xmlns:a16="http://schemas.microsoft.com/office/drawing/2014/main" id="{EF205ABB-BDD7-493A-A5DF-EA2101AE9122}"/>
                    </a:ext>
                  </a:extLst>
                </p14:cNvPr>
                <p14:cNvContentPartPr/>
                <p14:nvPr/>
              </p14:nvContentPartPr>
              <p14:xfrm>
                <a:off x="8768873" y="6610172"/>
                <a:ext cx="20520" cy="63000"/>
              </p14:xfrm>
            </p:contentPart>
          </mc:Choice>
          <mc:Fallback xmlns="">
            <p:pic>
              <p:nvPicPr>
                <p:cNvPr id="363" name="Ink 362">
                  <a:extLst>
                    <a:ext uri="{FF2B5EF4-FFF2-40B4-BE49-F238E27FC236}">
                      <a16:creationId xmlns:a16="http://schemas.microsoft.com/office/drawing/2014/main" id="{EF205ABB-BDD7-493A-A5DF-EA2101AE9122}"/>
                    </a:ext>
                  </a:extLst>
                </p:cNvPr>
                <p:cNvPicPr/>
                <p:nvPr/>
              </p:nvPicPr>
              <p:blipFill>
                <a:blip r:embed="rId617"/>
                <a:stretch>
                  <a:fillRect/>
                </a:stretch>
              </p:blipFill>
              <p:spPr>
                <a:xfrm>
                  <a:off x="8750873" y="6592532"/>
                  <a:ext cx="561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64" name="Ink 363">
                  <a:extLst>
                    <a:ext uri="{FF2B5EF4-FFF2-40B4-BE49-F238E27FC236}">
                      <a16:creationId xmlns:a16="http://schemas.microsoft.com/office/drawing/2014/main" id="{34F68E06-409E-426B-9B64-F5D50DC4B2C5}"/>
                    </a:ext>
                  </a:extLst>
                </p14:cNvPr>
                <p14:cNvContentPartPr/>
                <p14:nvPr/>
              </p14:nvContentPartPr>
              <p14:xfrm>
                <a:off x="8853833" y="6501812"/>
                <a:ext cx="84240" cy="159480"/>
              </p14:xfrm>
            </p:contentPart>
          </mc:Choice>
          <mc:Fallback xmlns="">
            <p:pic>
              <p:nvPicPr>
                <p:cNvPr id="364" name="Ink 363">
                  <a:extLst>
                    <a:ext uri="{FF2B5EF4-FFF2-40B4-BE49-F238E27FC236}">
                      <a16:creationId xmlns:a16="http://schemas.microsoft.com/office/drawing/2014/main" id="{34F68E06-409E-426B-9B64-F5D50DC4B2C5}"/>
                    </a:ext>
                  </a:extLst>
                </p:cNvPr>
                <p:cNvPicPr/>
                <p:nvPr/>
              </p:nvPicPr>
              <p:blipFill>
                <a:blip r:embed="rId619"/>
                <a:stretch>
                  <a:fillRect/>
                </a:stretch>
              </p:blipFill>
              <p:spPr>
                <a:xfrm>
                  <a:off x="8835833" y="6483812"/>
                  <a:ext cx="1198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65" name="Ink 364">
                  <a:extLst>
                    <a:ext uri="{FF2B5EF4-FFF2-40B4-BE49-F238E27FC236}">
                      <a16:creationId xmlns:a16="http://schemas.microsoft.com/office/drawing/2014/main" id="{3B5EF4AC-6CAE-4CDE-ABCB-511E8FCBE261}"/>
                    </a:ext>
                  </a:extLst>
                </p14:cNvPr>
                <p14:cNvContentPartPr/>
                <p14:nvPr/>
              </p14:nvContentPartPr>
              <p14:xfrm>
                <a:off x="8869673" y="6559772"/>
                <a:ext cx="56520" cy="6120"/>
              </p14:xfrm>
            </p:contentPart>
          </mc:Choice>
          <mc:Fallback xmlns="">
            <p:pic>
              <p:nvPicPr>
                <p:cNvPr id="365" name="Ink 364">
                  <a:extLst>
                    <a:ext uri="{FF2B5EF4-FFF2-40B4-BE49-F238E27FC236}">
                      <a16:creationId xmlns:a16="http://schemas.microsoft.com/office/drawing/2014/main" id="{3B5EF4AC-6CAE-4CDE-ABCB-511E8FCBE261}"/>
                    </a:ext>
                  </a:extLst>
                </p:cNvPr>
                <p:cNvPicPr/>
                <p:nvPr/>
              </p:nvPicPr>
              <p:blipFill>
                <a:blip r:embed="rId621"/>
                <a:stretch>
                  <a:fillRect/>
                </a:stretch>
              </p:blipFill>
              <p:spPr>
                <a:xfrm>
                  <a:off x="8852033" y="6541772"/>
                  <a:ext cx="921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66" name="Ink 365">
                  <a:extLst>
                    <a:ext uri="{FF2B5EF4-FFF2-40B4-BE49-F238E27FC236}">
                      <a16:creationId xmlns:a16="http://schemas.microsoft.com/office/drawing/2014/main" id="{C77EABDE-FF19-442C-B5A9-1A3C8BF198F3}"/>
                    </a:ext>
                  </a:extLst>
                </p14:cNvPr>
                <p14:cNvContentPartPr/>
                <p14:nvPr/>
              </p14:nvContentPartPr>
              <p14:xfrm>
                <a:off x="9019073" y="6416852"/>
                <a:ext cx="123120" cy="290160"/>
              </p14:xfrm>
            </p:contentPart>
          </mc:Choice>
          <mc:Fallback xmlns="">
            <p:pic>
              <p:nvPicPr>
                <p:cNvPr id="366" name="Ink 365">
                  <a:extLst>
                    <a:ext uri="{FF2B5EF4-FFF2-40B4-BE49-F238E27FC236}">
                      <a16:creationId xmlns:a16="http://schemas.microsoft.com/office/drawing/2014/main" id="{C77EABDE-FF19-442C-B5A9-1A3C8BF198F3}"/>
                    </a:ext>
                  </a:extLst>
                </p:cNvPr>
                <p:cNvPicPr/>
                <p:nvPr/>
              </p:nvPicPr>
              <p:blipFill>
                <a:blip r:embed="rId623"/>
                <a:stretch>
                  <a:fillRect/>
                </a:stretch>
              </p:blipFill>
              <p:spPr>
                <a:xfrm>
                  <a:off x="9001073" y="6399212"/>
                  <a:ext cx="1587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70" name="Ink 369">
                  <a:extLst>
                    <a:ext uri="{FF2B5EF4-FFF2-40B4-BE49-F238E27FC236}">
                      <a16:creationId xmlns:a16="http://schemas.microsoft.com/office/drawing/2014/main" id="{EA5E0C1C-ADC5-462F-9D28-2FC4BDFA0F0D}"/>
                    </a:ext>
                  </a:extLst>
                </p14:cNvPr>
                <p14:cNvContentPartPr/>
                <p14:nvPr/>
              </p14:nvContentPartPr>
              <p14:xfrm>
                <a:off x="1785593" y="5984852"/>
                <a:ext cx="340200" cy="15120"/>
              </p14:xfrm>
            </p:contentPart>
          </mc:Choice>
          <mc:Fallback xmlns="">
            <p:pic>
              <p:nvPicPr>
                <p:cNvPr id="370" name="Ink 369">
                  <a:extLst>
                    <a:ext uri="{FF2B5EF4-FFF2-40B4-BE49-F238E27FC236}">
                      <a16:creationId xmlns:a16="http://schemas.microsoft.com/office/drawing/2014/main" id="{EA5E0C1C-ADC5-462F-9D28-2FC4BDFA0F0D}"/>
                    </a:ext>
                  </a:extLst>
                </p:cNvPr>
                <p:cNvPicPr/>
                <p:nvPr/>
              </p:nvPicPr>
              <p:blipFill>
                <a:blip r:embed="rId625"/>
                <a:stretch>
                  <a:fillRect/>
                </a:stretch>
              </p:blipFill>
              <p:spPr>
                <a:xfrm>
                  <a:off x="1767593" y="5967212"/>
                  <a:ext cx="375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71" name="Ink 370">
                  <a:extLst>
                    <a:ext uri="{FF2B5EF4-FFF2-40B4-BE49-F238E27FC236}">
                      <a16:creationId xmlns:a16="http://schemas.microsoft.com/office/drawing/2014/main" id="{D58E459B-D650-44C4-95FE-A48D9533EF7F}"/>
                    </a:ext>
                  </a:extLst>
                </p14:cNvPr>
                <p14:cNvContentPartPr/>
                <p14:nvPr/>
              </p14:nvContentPartPr>
              <p14:xfrm>
                <a:off x="2043713" y="5930852"/>
                <a:ext cx="116640" cy="173880"/>
              </p14:xfrm>
            </p:contentPart>
          </mc:Choice>
          <mc:Fallback xmlns="">
            <p:pic>
              <p:nvPicPr>
                <p:cNvPr id="371" name="Ink 370">
                  <a:extLst>
                    <a:ext uri="{FF2B5EF4-FFF2-40B4-BE49-F238E27FC236}">
                      <a16:creationId xmlns:a16="http://schemas.microsoft.com/office/drawing/2014/main" id="{D58E459B-D650-44C4-95FE-A48D9533EF7F}"/>
                    </a:ext>
                  </a:extLst>
                </p:cNvPr>
                <p:cNvPicPr/>
                <p:nvPr/>
              </p:nvPicPr>
              <p:blipFill>
                <a:blip r:embed="rId627"/>
                <a:stretch>
                  <a:fillRect/>
                </a:stretch>
              </p:blipFill>
              <p:spPr>
                <a:xfrm>
                  <a:off x="2025713" y="5912852"/>
                  <a:ext cx="152280" cy="209520"/>
                </a:xfrm>
                <a:prstGeom prst="rect">
                  <a:avLst/>
                </a:prstGeom>
              </p:spPr>
            </p:pic>
          </mc:Fallback>
        </mc:AlternateContent>
      </p:grpSp>
      <p:grpSp>
        <p:nvGrpSpPr>
          <p:cNvPr id="404" name="Group 403">
            <a:extLst>
              <a:ext uri="{FF2B5EF4-FFF2-40B4-BE49-F238E27FC236}">
                <a16:creationId xmlns:a16="http://schemas.microsoft.com/office/drawing/2014/main" id="{8A144DEA-6A90-490D-ADA5-B72A10F9A16B}"/>
              </a:ext>
            </a:extLst>
          </p:cNvPr>
          <p:cNvGrpSpPr/>
          <p:nvPr/>
        </p:nvGrpSpPr>
        <p:grpSpPr>
          <a:xfrm>
            <a:off x="1359713" y="4910252"/>
            <a:ext cx="1451520" cy="332640"/>
            <a:chOff x="1359713" y="4910252"/>
            <a:chExt cx="1451520" cy="332640"/>
          </a:xfrm>
        </p:grpSpPr>
        <mc:AlternateContent xmlns:mc="http://schemas.openxmlformats.org/markup-compatibility/2006" xmlns:p14="http://schemas.microsoft.com/office/powerpoint/2010/main">
          <mc:Choice Requires="p14">
            <p:contentPart p14:bwMode="auto" r:id="rId628">
              <p14:nvContentPartPr>
                <p14:cNvPr id="391" name="Ink 390">
                  <a:extLst>
                    <a:ext uri="{FF2B5EF4-FFF2-40B4-BE49-F238E27FC236}">
                      <a16:creationId xmlns:a16="http://schemas.microsoft.com/office/drawing/2014/main" id="{73256935-9919-4F7B-BDA8-0F81690901FE}"/>
                    </a:ext>
                  </a:extLst>
                </p14:cNvPr>
                <p14:cNvContentPartPr/>
                <p14:nvPr/>
              </p14:nvContentPartPr>
              <p14:xfrm>
                <a:off x="1361153" y="4964972"/>
                <a:ext cx="220320" cy="18000"/>
              </p14:xfrm>
            </p:contentPart>
          </mc:Choice>
          <mc:Fallback xmlns="">
            <p:pic>
              <p:nvPicPr>
                <p:cNvPr id="391" name="Ink 390">
                  <a:extLst>
                    <a:ext uri="{FF2B5EF4-FFF2-40B4-BE49-F238E27FC236}">
                      <a16:creationId xmlns:a16="http://schemas.microsoft.com/office/drawing/2014/main" id="{73256935-9919-4F7B-BDA8-0F81690901FE}"/>
                    </a:ext>
                  </a:extLst>
                </p:cNvPr>
                <p:cNvPicPr/>
                <p:nvPr/>
              </p:nvPicPr>
              <p:blipFill>
                <a:blip r:embed="rId629"/>
                <a:stretch>
                  <a:fillRect/>
                </a:stretch>
              </p:blipFill>
              <p:spPr>
                <a:xfrm>
                  <a:off x="1343513" y="4947332"/>
                  <a:ext cx="255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92" name="Ink 391">
                  <a:extLst>
                    <a:ext uri="{FF2B5EF4-FFF2-40B4-BE49-F238E27FC236}">
                      <a16:creationId xmlns:a16="http://schemas.microsoft.com/office/drawing/2014/main" id="{77F3E86A-9FF4-4AE4-AD89-18366B444E9C}"/>
                    </a:ext>
                  </a:extLst>
                </p14:cNvPr>
                <p14:cNvContentPartPr/>
                <p14:nvPr/>
              </p14:nvContentPartPr>
              <p14:xfrm>
                <a:off x="1359713" y="4978292"/>
                <a:ext cx="119520" cy="165600"/>
              </p14:xfrm>
            </p:contentPart>
          </mc:Choice>
          <mc:Fallback xmlns="">
            <p:pic>
              <p:nvPicPr>
                <p:cNvPr id="392" name="Ink 391">
                  <a:extLst>
                    <a:ext uri="{FF2B5EF4-FFF2-40B4-BE49-F238E27FC236}">
                      <a16:creationId xmlns:a16="http://schemas.microsoft.com/office/drawing/2014/main" id="{77F3E86A-9FF4-4AE4-AD89-18366B444E9C}"/>
                    </a:ext>
                  </a:extLst>
                </p:cNvPr>
                <p:cNvPicPr/>
                <p:nvPr/>
              </p:nvPicPr>
              <p:blipFill>
                <a:blip r:embed="rId631"/>
                <a:stretch>
                  <a:fillRect/>
                </a:stretch>
              </p:blipFill>
              <p:spPr>
                <a:xfrm>
                  <a:off x="1341713" y="4960652"/>
                  <a:ext cx="1551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93" name="Ink 392">
                  <a:extLst>
                    <a:ext uri="{FF2B5EF4-FFF2-40B4-BE49-F238E27FC236}">
                      <a16:creationId xmlns:a16="http://schemas.microsoft.com/office/drawing/2014/main" id="{CAD4AA91-23A5-4DFD-9B2A-884192162F4A}"/>
                    </a:ext>
                  </a:extLst>
                </p14:cNvPr>
                <p14:cNvContentPartPr/>
                <p14:nvPr/>
              </p14:nvContentPartPr>
              <p14:xfrm>
                <a:off x="1368713" y="5059652"/>
                <a:ext cx="127800" cy="12960"/>
              </p14:xfrm>
            </p:contentPart>
          </mc:Choice>
          <mc:Fallback xmlns="">
            <p:pic>
              <p:nvPicPr>
                <p:cNvPr id="393" name="Ink 392">
                  <a:extLst>
                    <a:ext uri="{FF2B5EF4-FFF2-40B4-BE49-F238E27FC236}">
                      <a16:creationId xmlns:a16="http://schemas.microsoft.com/office/drawing/2014/main" id="{CAD4AA91-23A5-4DFD-9B2A-884192162F4A}"/>
                    </a:ext>
                  </a:extLst>
                </p:cNvPr>
                <p:cNvPicPr/>
                <p:nvPr/>
              </p:nvPicPr>
              <p:blipFill>
                <a:blip r:embed="rId633"/>
                <a:stretch>
                  <a:fillRect/>
                </a:stretch>
              </p:blipFill>
              <p:spPr>
                <a:xfrm>
                  <a:off x="1351073" y="5042012"/>
                  <a:ext cx="163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94" name="Ink 393">
                  <a:extLst>
                    <a:ext uri="{FF2B5EF4-FFF2-40B4-BE49-F238E27FC236}">
                      <a16:creationId xmlns:a16="http://schemas.microsoft.com/office/drawing/2014/main" id="{6A572E50-53D4-4233-8E79-AE92C7CD3F75}"/>
                    </a:ext>
                  </a:extLst>
                </p14:cNvPr>
                <p14:cNvContentPartPr/>
                <p14:nvPr/>
              </p14:nvContentPartPr>
              <p14:xfrm>
                <a:off x="1628993" y="4917812"/>
                <a:ext cx="129240" cy="29520"/>
              </p14:xfrm>
            </p:contentPart>
          </mc:Choice>
          <mc:Fallback xmlns="">
            <p:pic>
              <p:nvPicPr>
                <p:cNvPr id="394" name="Ink 393">
                  <a:extLst>
                    <a:ext uri="{FF2B5EF4-FFF2-40B4-BE49-F238E27FC236}">
                      <a16:creationId xmlns:a16="http://schemas.microsoft.com/office/drawing/2014/main" id="{6A572E50-53D4-4233-8E79-AE92C7CD3F75}"/>
                    </a:ext>
                  </a:extLst>
                </p:cNvPr>
                <p:cNvPicPr/>
                <p:nvPr/>
              </p:nvPicPr>
              <p:blipFill>
                <a:blip r:embed="rId635"/>
                <a:stretch>
                  <a:fillRect/>
                </a:stretch>
              </p:blipFill>
              <p:spPr>
                <a:xfrm>
                  <a:off x="1611353" y="4899812"/>
                  <a:ext cx="164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95" name="Ink 394">
                  <a:extLst>
                    <a:ext uri="{FF2B5EF4-FFF2-40B4-BE49-F238E27FC236}">
                      <a16:creationId xmlns:a16="http://schemas.microsoft.com/office/drawing/2014/main" id="{8AB8D097-0624-48E3-B539-89FCA2534D24}"/>
                    </a:ext>
                  </a:extLst>
                </p14:cNvPr>
                <p14:cNvContentPartPr/>
                <p14:nvPr/>
              </p14:nvContentPartPr>
              <p14:xfrm>
                <a:off x="1633673" y="4919972"/>
                <a:ext cx="111240" cy="247320"/>
              </p14:xfrm>
            </p:contentPart>
          </mc:Choice>
          <mc:Fallback xmlns="">
            <p:pic>
              <p:nvPicPr>
                <p:cNvPr id="395" name="Ink 394">
                  <a:extLst>
                    <a:ext uri="{FF2B5EF4-FFF2-40B4-BE49-F238E27FC236}">
                      <a16:creationId xmlns:a16="http://schemas.microsoft.com/office/drawing/2014/main" id="{8AB8D097-0624-48E3-B539-89FCA2534D24}"/>
                    </a:ext>
                  </a:extLst>
                </p:cNvPr>
                <p:cNvPicPr/>
                <p:nvPr/>
              </p:nvPicPr>
              <p:blipFill>
                <a:blip r:embed="rId637"/>
                <a:stretch>
                  <a:fillRect/>
                </a:stretch>
              </p:blipFill>
              <p:spPr>
                <a:xfrm>
                  <a:off x="1615673" y="4902332"/>
                  <a:ext cx="146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96" name="Ink 395">
                  <a:extLst>
                    <a:ext uri="{FF2B5EF4-FFF2-40B4-BE49-F238E27FC236}">
                      <a16:creationId xmlns:a16="http://schemas.microsoft.com/office/drawing/2014/main" id="{057D2E37-29E5-45B8-9AC1-CE8FA71E2F0E}"/>
                    </a:ext>
                  </a:extLst>
                </p14:cNvPr>
                <p14:cNvContentPartPr/>
                <p14:nvPr/>
              </p14:nvContentPartPr>
              <p14:xfrm>
                <a:off x="1824473" y="4990532"/>
                <a:ext cx="87120" cy="153000"/>
              </p14:xfrm>
            </p:contentPart>
          </mc:Choice>
          <mc:Fallback xmlns="">
            <p:pic>
              <p:nvPicPr>
                <p:cNvPr id="396" name="Ink 395">
                  <a:extLst>
                    <a:ext uri="{FF2B5EF4-FFF2-40B4-BE49-F238E27FC236}">
                      <a16:creationId xmlns:a16="http://schemas.microsoft.com/office/drawing/2014/main" id="{057D2E37-29E5-45B8-9AC1-CE8FA71E2F0E}"/>
                    </a:ext>
                  </a:extLst>
                </p:cNvPr>
                <p:cNvPicPr/>
                <p:nvPr/>
              </p:nvPicPr>
              <p:blipFill>
                <a:blip r:embed="rId639"/>
                <a:stretch>
                  <a:fillRect/>
                </a:stretch>
              </p:blipFill>
              <p:spPr>
                <a:xfrm>
                  <a:off x="1806833" y="4972892"/>
                  <a:ext cx="1227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97" name="Ink 396">
                  <a:extLst>
                    <a:ext uri="{FF2B5EF4-FFF2-40B4-BE49-F238E27FC236}">
                      <a16:creationId xmlns:a16="http://schemas.microsoft.com/office/drawing/2014/main" id="{A4E0FB17-ACC8-4F12-8198-47E0FE8A78C0}"/>
                    </a:ext>
                  </a:extLst>
                </p14:cNvPr>
                <p14:cNvContentPartPr/>
                <p14:nvPr/>
              </p14:nvContentPartPr>
              <p14:xfrm>
                <a:off x="1805393" y="4965692"/>
                <a:ext cx="133560" cy="166680"/>
              </p14:xfrm>
            </p:contentPart>
          </mc:Choice>
          <mc:Fallback xmlns="">
            <p:pic>
              <p:nvPicPr>
                <p:cNvPr id="397" name="Ink 396">
                  <a:extLst>
                    <a:ext uri="{FF2B5EF4-FFF2-40B4-BE49-F238E27FC236}">
                      <a16:creationId xmlns:a16="http://schemas.microsoft.com/office/drawing/2014/main" id="{A4E0FB17-ACC8-4F12-8198-47E0FE8A78C0}"/>
                    </a:ext>
                  </a:extLst>
                </p:cNvPr>
                <p:cNvPicPr/>
                <p:nvPr/>
              </p:nvPicPr>
              <p:blipFill>
                <a:blip r:embed="rId641"/>
                <a:stretch>
                  <a:fillRect/>
                </a:stretch>
              </p:blipFill>
              <p:spPr>
                <a:xfrm>
                  <a:off x="1787753" y="4947692"/>
                  <a:ext cx="1692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98" name="Ink 397">
                  <a:extLst>
                    <a:ext uri="{FF2B5EF4-FFF2-40B4-BE49-F238E27FC236}">
                      <a16:creationId xmlns:a16="http://schemas.microsoft.com/office/drawing/2014/main" id="{1698CEAB-810A-4248-A77B-C9600E7A8CE2}"/>
                    </a:ext>
                  </a:extLst>
                </p14:cNvPr>
                <p14:cNvContentPartPr/>
                <p14:nvPr/>
              </p14:nvContentPartPr>
              <p14:xfrm>
                <a:off x="1941473" y="4910252"/>
                <a:ext cx="130680" cy="254160"/>
              </p14:xfrm>
            </p:contentPart>
          </mc:Choice>
          <mc:Fallback xmlns="">
            <p:pic>
              <p:nvPicPr>
                <p:cNvPr id="398" name="Ink 397">
                  <a:extLst>
                    <a:ext uri="{FF2B5EF4-FFF2-40B4-BE49-F238E27FC236}">
                      <a16:creationId xmlns:a16="http://schemas.microsoft.com/office/drawing/2014/main" id="{1698CEAB-810A-4248-A77B-C9600E7A8CE2}"/>
                    </a:ext>
                  </a:extLst>
                </p:cNvPr>
                <p:cNvPicPr/>
                <p:nvPr/>
              </p:nvPicPr>
              <p:blipFill>
                <a:blip r:embed="rId643"/>
                <a:stretch>
                  <a:fillRect/>
                </a:stretch>
              </p:blipFill>
              <p:spPr>
                <a:xfrm>
                  <a:off x="1923833" y="4892612"/>
                  <a:ext cx="1663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99" name="Ink 398">
                  <a:extLst>
                    <a:ext uri="{FF2B5EF4-FFF2-40B4-BE49-F238E27FC236}">
                      <a16:creationId xmlns:a16="http://schemas.microsoft.com/office/drawing/2014/main" id="{980547D4-AA2E-4185-A348-4B9A6CBBED87}"/>
                    </a:ext>
                  </a:extLst>
                </p14:cNvPr>
                <p14:cNvContentPartPr/>
                <p14:nvPr/>
              </p14:nvContentPartPr>
              <p14:xfrm>
                <a:off x="2243873" y="5050652"/>
                <a:ext cx="88200" cy="4320"/>
              </p14:xfrm>
            </p:contentPart>
          </mc:Choice>
          <mc:Fallback xmlns="">
            <p:pic>
              <p:nvPicPr>
                <p:cNvPr id="399" name="Ink 398">
                  <a:extLst>
                    <a:ext uri="{FF2B5EF4-FFF2-40B4-BE49-F238E27FC236}">
                      <a16:creationId xmlns:a16="http://schemas.microsoft.com/office/drawing/2014/main" id="{980547D4-AA2E-4185-A348-4B9A6CBBED87}"/>
                    </a:ext>
                  </a:extLst>
                </p:cNvPr>
                <p:cNvPicPr/>
                <p:nvPr/>
              </p:nvPicPr>
              <p:blipFill>
                <a:blip r:embed="rId645"/>
                <a:stretch>
                  <a:fillRect/>
                </a:stretch>
              </p:blipFill>
              <p:spPr>
                <a:xfrm>
                  <a:off x="2226233" y="5033012"/>
                  <a:ext cx="1238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400" name="Ink 399">
                  <a:extLst>
                    <a:ext uri="{FF2B5EF4-FFF2-40B4-BE49-F238E27FC236}">
                      <a16:creationId xmlns:a16="http://schemas.microsoft.com/office/drawing/2014/main" id="{1FBD13CA-8530-49BA-916B-3693DB09C37B}"/>
                    </a:ext>
                  </a:extLst>
                </p14:cNvPr>
                <p14:cNvContentPartPr/>
                <p14:nvPr/>
              </p14:nvContentPartPr>
              <p14:xfrm>
                <a:off x="2260793" y="5108972"/>
                <a:ext cx="79560" cy="20160"/>
              </p14:xfrm>
            </p:contentPart>
          </mc:Choice>
          <mc:Fallback xmlns="">
            <p:pic>
              <p:nvPicPr>
                <p:cNvPr id="400" name="Ink 399">
                  <a:extLst>
                    <a:ext uri="{FF2B5EF4-FFF2-40B4-BE49-F238E27FC236}">
                      <a16:creationId xmlns:a16="http://schemas.microsoft.com/office/drawing/2014/main" id="{1FBD13CA-8530-49BA-916B-3693DB09C37B}"/>
                    </a:ext>
                  </a:extLst>
                </p:cNvPr>
                <p:cNvPicPr/>
                <p:nvPr/>
              </p:nvPicPr>
              <p:blipFill>
                <a:blip r:embed="rId647"/>
                <a:stretch>
                  <a:fillRect/>
                </a:stretch>
              </p:blipFill>
              <p:spPr>
                <a:xfrm>
                  <a:off x="2243153" y="5091332"/>
                  <a:ext cx="115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401" name="Ink 400">
                  <a:extLst>
                    <a:ext uri="{FF2B5EF4-FFF2-40B4-BE49-F238E27FC236}">
                      <a16:creationId xmlns:a16="http://schemas.microsoft.com/office/drawing/2014/main" id="{8331962F-58AF-40D4-83CA-0F8DB3CA01DF}"/>
                    </a:ext>
                  </a:extLst>
                </p14:cNvPr>
                <p14:cNvContentPartPr/>
                <p14:nvPr/>
              </p14:nvContentPartPr>
              <p14:xfrm>
                <a:off x="2488313" y="4982612"/>
                <a:ext cx="30960" cy="260280"/>
              </p14:xfrm>
            </p:contentPart>
          </mc:Choice>
          <mc:Fallback xmlns="">
            <p:pic>
              <p:nvPicPr>
                <p:cNvPr id="401" name="Ink 400">
                  <a:extLst>
                    <a:ext uri="{FF2B5EF4-FFF2-40B4-BE49-F238E27FC236}">
                      <a16:creationId xmlns:a16="http://schemas.microsoft.com/office/drawing/2014/main" id="{8331962F-58AF-40D4-83CA-0F8DB3CA01DF}"/>
                    </a:ext>
                  </a:extLst>
                </p:cNvPr>
                <p:cNvPicPr/>
                <p:nvPr/>
              </p:nvPicPr>
              <p:blipFill>
                <a:blip r:embed="rId649"/>
                <a:stretch>
                  <a:fillRect/>
                </a:stretch>
              </p:blipFill>
              <p:spPr>
                <a:xfrm>
                  <a:off x="2470673" y="4964972"/>
                  <a:ext cx="666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402" name="Ink 401">
                  <a:extLst>
                    <a:ext uri="{FF2B5EF4-FFF2-40B4-BE49-F238E27FC236}">
                      <a16:creationId xmlns:a16="http://schemas.microsoft.com/office/drawing/2014/main" id="{94DAA5FB-8BEA-433B-8803-73D1CB4B7C8D}"/>
                    </a:ext>
                  </a:extLst>
                </p14:cNvPr>
                <p14:cNvContentPartPr/>
                <p14:nvPr/>
              </p14:nvContentPartPr>
              <p14:xfrm>
                <a:off x="2475713" y="4939052"/>
                <a:ext cx="123840" cy="133920"/>
              </p14:xfrm>
            </p:contentPart>
          </mc:Choice>
          <mc:Fallback xmlns="">
            <p:pic>
              <p:nvPicPr>
                <p:cNvPr id="402" name="Ink 401">
                  <a:extLst>
                    <a:ext uri="{FF2B5EF4-FFF2-40B4-BE49-F238E27FC236}">
                      <a16:creationId xmlns:a16="http://schemas.microsoft.com/office/drawing/2014/main" id="{94DAA5FB-8BEA-433B-8803-73D1CB4B7C8D}"/>
                    </a:ext>
                  </a:extLst>
                </p:cNvPr>
                <p:cNvPicPr/>
                <p:nvPr/>
              </p:nvPicPr>
              <p:blipFill>
                <a:blip r:embed="rId651"/>
                <a:stretch>
                  <a:fillRect/>
                </a:stretch>
              </p:blipFill>
              <p:spPr>
                <a:xfrm>
                  <a:off x="2458073" y="4921052"/>
                  <a:ext cx="159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03" name="Ink 402">
                  <a:extLst>
                    <a:ext uri="{FF2B5EF4-FFF2-40B4-BE49-F238E27FC236}">
                      <a16:creationId xmlns:a16="http://schemas.microsoft.com/office/drawing/2014/main" id="{0BEC8D0A-77B8-47EB-B887-F4F506977145}"/>
                    </a:ext>
                  </a:extLst>
                </p14:cNvPr>
                <p14:cNvContentPartPr/>
                <p14:nvPr/>
              </p14:nvContentPartPr>
              <p14:xfrm>
                <a:off x="2776313" y="5102852"/>
                <a:ext cx="34920" cy="91440"/>
              </p14:xfrm>
            </p:contentPart>
          </mc:Choice>
          <mc:Fallback xmlns="">
            <p:pic>
              <p:nvPicPr>
                <p:cNvPr id="403" name="Ink 402">
                  <a:extLst>
                    <a:ext uri="{FF2B5EF4-FFF2-40B4-BE49-F238E27FC236}">
                      <a16:creationId xmlns:a16="http://schemas.microsoft.com/office/drawing/2014/main" id="{0BEC8D0A-77B8-47EB-B887-F4F506977145}"/>
                    </a:ext>
                  </a:extLst>
                </p:cNvPr>
                <p:cNvPicPr/>
                <p:nvPr/>
              </p:nvPicPr>
              <p:blipFill>
                <a:blip r:embed="rId653"/>
                <a:stretch>
                  <a:fillRect/>
                </a:stretch>
              </p:blipFill>
              <p:spPr>
                <a:xfrm>
                  <a:off x="2758673" y="5084852"/>
                  <a:ext cx="70560" cy="12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4">
            <p14:nvContentPartPr>
              <p14:cNvPr id="405" name="Ink 404">
                <a:extLst>
                  <a:ext uri="{FF2B5EF4-FFF2-40B4-BE49-F238E27FC236}">
                    <a16:creationId xmlns:a16="http://schemas.microsoft.com/office/drawing/2014/main" id="{AA08F852-1354-43FD-BC13-229AE15F3D32}"/>
                  </a:ext>
                </a:extLst>
              </p14:cNvPr>
              <p14:cNvContentPartPr/>
              <p14:nvPr/>
            </p14:nvContentPartPr>
            <p14:xfrm>
              <a:off x="3128393" y="5031212"/>
              <a:ext cx="150480" cy="163080"/>
            </p14:xfrm>
          </p:contentPart>
        </mc:Choice>
        <mc:Fallback xmlns="">
          <p:pic>
            <p:nvPicPr>
              <p:cNvPr id="405" name="Ink 404">
                <a:extLst>
                  <a:ext uri="{FF2B5EF4-FFF2-40B4-BE49-F238E27FC236}">
                    <a16:creationId xmlns:a16="http://schemas.microsoft.com/office/drawing/2014/main" id="{AA08F852-1354-43FD-BC13-229AE15F3D32}"/>
                  </a:ext>
                </a:extLst>
              </p:cNvPr>
              <p:cNvPicPr/>
              <p:nvPr/>
            </p:nvPicPr>
            <p:blipFill>
              <a:blip r:embed="rId655"/>
              <a:stretch>
                <a:fillRect/>
              </a:stretch>
            </p:blipFill>
            <p:spPr>
              <a:xfrm>
                <a:off x="3110393" y="5013212"/>
                <a:ext cx="1861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06" name="Ink 405">
                <a:extLst>
                  <a:ext uri="{FF2B5EF4-FFF2-40B4-BE49-F238E27FC236}">
                    <a16:creationId xmlns:a16="http://schemas.microsoft.com/office/drawing/2014/main" id="{77537F4D-3B79-4602-8315-9697592F1B81}"/>
                  </a:ext>
                </a:extLst>
              </p14:cNvPr>
              <p14:cNvContentPartPr/>
              <p14:nvPr/>
            </p14:nvContentPartPr>
            <p14:xfrm>
              <a:off x="3278513" y="4947692"/>
              <a:ext cx="27360" cy="249840"/>
            </p14:xfrm>
          </p:contentPart>
        </mc:Choice>
        <mc:Fallback xmlns="">
          <p:pic>
            <p:nvPicPr>
              <p:cNvPr id="406" name="Ink 405">
                <a:extLst>
                  <a:ext uri="{FF2B5EF4-FFF2-40B4-BE49-F238E27FC236}">
                    <a16:creationId xmlns:a16="http://schemas.microsoft.com/office/drawing/2014/main" id="{77537F4D-3B79-4602-8315-9697592F1B81}"/>
                  </a:ext>
                </a:extLst>
              </p:cNvPr>
              <p:cNvPicPr/>
              <p:nvPr/>
            </p:nvPicPr>
            <p:blipFill>
              <a:blip r:embed="rId657"/>
              <a:stretch>
                <a:fillRect/>
              </a:stretch>
            </p:blipFill>
            <p:spPr>
              <a:xfrm>
                <a:off x="3260513" y="4930052"/>
                <a:ext cx="630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07" name="Ink 406">
                <a:extLst>
                  <a:ext uri="{FF2B5EF4-FFF2-40B4-BE49-F238E27FC236}">
                    <a16:creationId xmlns:a16="http://schemas.microsoft.com/office/drawing/2014/main" id="{2D4D672A-75FC-4DA8-90A8-BE6771ABFCB9}"/>
                  </a:ext>
                </a:extLst>
              </p14:cNvPr>
              <p14:cNvContentPartPr/>
              <p14:nvPr/>
            </p14:nvContentPartPr>
            <p14:xfrm>
              <a:off x="3386873" y="5067932"/>
              <a:ext cx="118800" cy="93240"/>
            </p14:xfrm>
          </p:contentPart>
        </mc:Choice>
        <mc:Fallback xmlns="">
          <p:pic>
            <p:nvPicPr>
              <p:cNvPr id="407" name="Ink 406">
                <a:extLst>
                  <a:ext uri="{FF2B5EF4-FFF2-40B4-BE49-F238E27FC236}">
                    <a16:creationId xmlns:a16="http://schemas.microsoft.com/office/drawing/2014/main" id="{2D4D672A-75FC-4DA8-90A8-BE6771ABFCB9}"/>
                  </a:ext>
                </a:extLst>
              </p:cNvPr>
              <p:cNvPicPr/>
              <p:nvPr/>
            </p:nvPicPr>
            <p:blipFill>
              <a:blip r:embed="rId659"/>
              <a:stretch>
                <a:fillRect/>
              </a:stretch>
            </p:blipFill>
            <p:spPr>
              <a:xfrm>
                <a:off x="3368873" y="5050292"/>
                <a:ext cx="154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08" name="Ink 407">
                <a:extLst>
                  <a:ext uri="{FF2B5EF4-FFF2-40B4-BE49-F238E27FC236}">
                    <a16:creationId xmlns:a16="http://schemas.microsoft.com/office/drawing/2014/main" id="{41E462B4-724E-43E6-916B-0B78FF678259}"/>
                  </a:ext>
                </a:extLst>
              </p14:cNvPr>
              <p14:cNvContentPartPr/>
              <p14:nvPr/>
            </p14:nvContentPartPr>
            <p14:xfrm>
              <a:off x="3497033" y="5090612"/>
              <a:ext cx="51120" cy="90000"/>
            </p14:xfrm>
          </p:contentPart>
        </mc:Choice>
        <mc:Fallback xmlns="">
          <p:pic>
            <p:nvPicPr>
              <p:cNvPr id="408" name="Ink 407">
                <a:extLst>
                  <a:ext uri="{FF2B5EF4-FFF2-40B4-BE49-F238E27FC236}">
                    <a16:creationId xmlns:a16="http://schemas.microsoft.com/office/drawing/2014/main" id="{41E462B4-724E-43E6-916B-0B78FF678259}"/>
                  </a:ext>
                </a:extLst>
              </p:cNvPr>
              <p:cNvPicPr/>
              <p:nvPr/>
            </p:nvPicPr>
            <p:blipFill>
              <a:blip r:embed="rId661"/>
              <a:stretch>
                <a:fillRect/>
              </a:stretch>
            </p:blipFill>
            <p:spPr>
              <a:xfrm>
                <a:off x="3479393" y="5072612"/>
                <a:ext cx="86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09" name="Ink 408">
                <a:extLst>
                  <a:ext uri="{FF2B5EF4-FFF2-40B4-BE49-F238E27FC236}">
                    <a16:creationId xmlns:a16="http://schemas.microsoft.com/office/drawing/2014/main" id="{0A17A7E0-9151-42FB-9277-2C93201C92C1}"/>
                  </a:ext>
                </a:extLst>
              </p14:cNvPr>
              <p14:cNvContentPartPr/>
              <p14:nvPr/>
            </p14:nvContentPartPr>
            <p14:xfrm>
              <a:off x="3572633" y="5056052"/>
              <a:ext cx="183600" cy="107640"/>
            </p14:xfrm>
          </p:contentPart>
        </mc:Choice>
        <mc:Fallback xmlns="">
          <p:pic>
            <p:nvPicPr>
              <p:cNvPr id="409" name="Ink 408">
                <a:extLst>
                  <a:ext uri="{FF2B5EF4-FFF2-40B4-BE49-F238E27FC236}">
                    <a16:creationId xmlns:a16="http://schemas.microsoft.com/office/drawing/2014/main" id="{0A17A7E0-9151-42FB-9277-2C93201C92C1}"/>
                  </a:ext>
                </a:extLst>
              </p:cNvPr>
              <p:cNvPicPr/>
              <p:nvPr/>
            </p:nvPicPr>
            <p:blipFill>
              <a:blip r:embed="rId663"/>
              <a:stretch>
                <a:fillRect/>
              </a:stretch>
            </p:blipFill>
            <p:spPr>
              <a:xfrm>
                <a:off x="3554993" y="5038412"/>
                <a:ext cx="219240" cy="143280"/>
              </a:xfrm>
              <a:prstGeom prst="rect">
                <a:avLst/>
              </a:prstGeom>
            </p:spPr>
          </p:pic>
        </mc:Fallback>
      </mc:AlternateContent>
      <p:grpSp>
        <p:nvGrpSpPr>
          <p:cNvPr id="427" name="Group 426">
            <a:extLst>
              <a:ext uri="{FF2B5EF4-FFF2-40B4-BE49-F238E27FC236}">
                <a16:creationId xmlns:a16="http://schemas.microsoft.com/office/drawing/2014/main" id="{E826AE4F-2027-419B-9586-883F921C881E}"/>
              </a:ext>
            </a:extLst>
          </p:cNvPr>
          <p:cNvGrpSpPr/>
          <p:nvPr/>
        </p:nvGrpSpPr>
        <p:grpSpPr>
          <a:xfrm>
            <a:off x="3921113" y="4850132"/>
            <a:ext cx="2039400" cy="362880"/>
            <a:chOff x="3921113" y="4850132"/>
            <a:chExt cx="2039400" cy="362880"/>
          </a:xfrm>
        </p:grpSpPr>
        <mc:AlternateContent xmlns:mc="http://schemas.openxmlformats.org/markup-compatibility/2006" xmlns:p14="http://schemas.microsoft.com/office/powerpoint/2010/main">
          <mc:Choice Requires="p14">
            <p:contentPart p14:bwMode="auto" r:id="rId664">
              <p14:nvContentPartPr>
                <p14:cNvPr id="410" name="Ink 409">
                  <a:extLst>
                    <a:ext uri="{FF2B5EF4-FFF2-40B4-BE49-F238E27FC236}">
                      <a16:creationId xmlns:a16="http://schemas.microsoft.com/office/drawing/2014/main" id="{17309CBB-6256-41CB-ACF2-04FD1D0B371D}"/>
                    </a:ext>
                  </a:extLst>
                </p14:cNvPr>
                <p14:cNvContentPartPr/>
                <p14:nvPr/>
              </p14:nvContentPartPr>
              <p14:xfrm>
                <a:off x="3988073" y="4901972"/>
                <a:ext cx="146160" cy="8280"/>
              </p14:xfrm>
            </p:contentPart>
          </mc:Choice>
          <mc:Fallback xmlns="">
            <p:pic>
              <p:nvPicPr>
                <p:cNvPr id="410" name="Ink 409">
                  <a:extLst>
                    <a:ext uri="{FF2B5EF4-FFF2-40B4-BE49-F238E27FC236}">
                      <a16:creationId xmlns:a16="http://schemas.microsoft.com/office/drawing/2014/main" id="{17309CBB-6256-41CB-ACF2-04FD1D0B371D}"/>
                    </a:ext>
                  </a:extLst>
                </p:cNvPr>
                <p:cNvPicPr/>
                <p:nvPr/>
              </p:nvPicPr>
              <p:blipFill>
                <a:blip r:embed="rId665"/>
                <a:stretch>
                  <a:fillRect/>
                </a:stretch>
              </p:blipFill>
              <p:spPr>
                <a:xfrm>
                  <a:off x="3970433" y="4883972"/>
                  <a:ext cx="1818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11" name="Ink 410">
                  <a:extLst>
                    <a:ext uri="{FF2B5EF4-FFF2-40B4-BE49-F238E27FC236}">
                      <a16:creationId xmlns:a16="http://schemas.microsoft.com/office/drawing/2014/main" id="{7DF85FF9-117C-4CBE-8E00-E5F380170F52}"/>
                    </a:ext>
                  </a:extLst>
                </p14:cNvPr>
                <p14:cNvContentPartPr/>
                <p14:nvPr/>
              </p14:nvContentPartPr>
              <p14:xfrm>
                <a:off x="3921113" y="4922492"/>
                <a:ext cx="164160" cy="261720"/>
              </p14:xfrm>
            </p:contentPart>
          </mc:Choice>
          <mc:Fallback xmlns="">
            <p:pic>
              <p:nvPicPr>
                <p:cNvPr id="411" name="Ink 410">
                  <a:extLst>
                    <a:ext uri="{FF2B5EF4-FFF2-40B4-BE49-F238E27FC236}">
                      <a16:creationId xmlns:a16="http://schemas.microsoft.com/office/drawing/2014/main" id="{7DF85FF9-117C-4CBE-8E00-E5F380170F52}"/>
                    </a:ext>
                  </a:extLst>
                </p:cNvPr>
                <p:cNvPicPr/>
                <p:nvPr/>
              </p:nvPicPr>
              <p:blipFill>
                <a:blip r:embed="rId667"/>
                <a:stretch>
                  <a:fillRect/>
                </a:stretch>
              </p:blipFill>
              <p:spPr>
                <a:xfrm>
                  <a:off x="3903113" y="4904852"/>
                  <a:ext cx="1998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12" name="Ink 411">
                  <a:extLst>
                    <a:ext uri="{FF2B5EF4-FFF2-40B4-BE49-F238E27FC236}">
                      <a16:creationId xmlns:a16="http://schemas.microsoft.com/office/drawing/2014/main" id="{945FB2BD-F407-42EE-A9CC-73B1BA81CA07}"/>
                    </a:ext>
                  </a:extLst>
                </p14:cNvPr>
                <p14:cNvContentPartPr/>
                <p14:nvPr/>
              </p14:nvContentPartPr>
              <p14:xfrm>
                <a:off x="4143953" y="5010692"/>
                <a:ext cx="110160" cy="129600"/>
              </p14:xfrm>
            </p:contentPart>
          </mc:Choice>
          <mc:Fallback xmlns="">
            <p:pic>
              <p:nvPicPr>
                <p:cNvPr id="412" name="Ink 411">
                  <a:extLst>
                    <a:ext uri="{FF2B5EF4-FFF2-40B4-BE49-F238E27FC236}">
                      <a16:creationId xmlns:a16="http://schemas.microsoft.com/office/drawing/2014/main" id="{945FB2BD-F407-42EE-A9CC-73B1BA81CA07}"/>
                    </a:ext>
                  </a:extLst>
                </p:cNvPr>
                <p:cNvPicPr/>
                <p:nvPr/>
              </p:nvPicPr>
              <p:blipFill>
                <a:blip r:embed="rId669"/>
                <a:stretch>
                  <a:fillRect/>
                </a:stretch>
              </p:blipFill>
              <p:spPr>
                <a:xfrm>
                  <a:off x="4126313" y="4992692"/>
                  <a:ext cx="145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413" name="Ink 412">
                  <a:extLst>
                    <a:ext uri="{FF2B5EF4-FFF2-40B4-BE49-F238E27FC236}">
                      <a16:creationId xmlns:a16="http://schemas.microsoft.com/office/drawing/2014/main" id="{D3371600-1CA1-4D29-9F10-5A2EEB5B5AEE}"/>
                    </a:ext>
                  </a:extLst>
                </p14:cNvPr>
                <p14:cNvContentPartPr/>
                <p14:nvPr/>
              </p14:nvContentPartPr>
              <p14:xfrm>
                <a:off x="4143593" y="4995932"/>
                <a:ext cx="137160" cy="143280"/>
              </p14:xfrm>
            </p:contentPart>
          </mc:Choice>
          <mc:Fallback xmlns="">
            <p:pic>
              <p:nvPicPr>
                <p:cNvPr id="413" name="Ink 412">
                  <a:extLst>
                    <a:ext uri="{FF2B5EF4-FFF2-40B4-BE49-F238E27FC236}">
                      <a16:creationId xmlns:a16="http://schemas.microsoft.com/office/drawing/2014/main" id="{D3371600-1CA1-4D29-9F10-5A2EEB5B5AEE}"/>
                    </a:ext>
                  </a:extLst>
                </p:cNvPr>
                <p:cNvPicPr/>
                <p:nvPr/>
              </p:nvPicPr>
              <p:blipFill>
                <a:blip r:embed="rId671"/>
                <a:stretch>
                  <a:fillRect/>
                </a:stretch>
              </p:blipFill>
              <p:spPr>
                <a:xfrm>
                  <a:off x="4125593" y="4977932"/>
                  <a:ext cx="172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414" name="Ink 413">
                  <a:extLst>
                    <a:ext uri="{FF2B5EF4-FFF2-40B4-BE49-F238E27FC236}">
                      <a16:creationId xmlns:a16="http://schemas.microsoft.com/office/drawing/2014/main" id="{ABD356F7-161F-427F-B093-1914A895E7E4}"/>
                    </a:ext>
                  </a:extLst>
                </p14:cNvPr>
                <p14:cNvContentPartPr/>
                <p14:nvPr/>
              </p14:nvContentPartPr>
              <p14:xfrm>
                <a:off x="4301273" y="4899092"/>
                <a:ext cx="144360" cy="299520"/>
              </p14:xfrm>
            </p:contentPart>
          </mc:Choice>
          <mc:Fallback xmlns="">
            <p:pic>
              <p:nvPicPr>
                <p:cNvPr id="414" name="Ink 413">
                  <a:extLst>
                    <a:ext uri="{FF2B5EF4-FFF2-40B4-BE49-F238E27FC236}">
                      <a16:creationId xmlns:a16="http://schemas.microsoft.com/office/drawing/2014/main" id="{ABD356F7-161F-427F-B093-1914A895E7E4}"/>
                    </a:ext>
                  </a:extLst>
                </p:cNvPr>
                <p:cNvPicPr/>
                <p:nvPr/>
              </p:nvPicPr>
              <p:blipFill>
                <a:blip r:embed="rId673"/>
                <a:stretch>
                  <a:fillRect/>
                </a:stretch>
              </p:blipFill>
              <p:spPr>
                <a:xfrm>
                  <a:off x="4283633" y="4881092"/>
                  <a:ext cx="1800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415" name="Ink 414">
                  <a:extLst>
                    <a:ext uri="{FF2B5EF4-FFF2-40B4-BE49-F238E27FC236}">
                      <a16:creationId xmlns:a16="http://schemas.microsoft.com/office/drawing/2014/main" id="{A4A50218-C7D2-4EDF-AA03-2D4B1CC7B2C0}"/>
                    </a:ext>
                  </a:extLst>
                </p14:cNvPr>
                <p14:cNvContentPartPr/>
                <p14:nvPr/>
              </p14:nvContentPartPr>
              <p14:xfrm>
                <a:off x="4588553" y="5036612"/>
                <a:ext cx="101520" cy="7560"/>
              </p14:xfrm>
            </p:contentPart>
          </mc:Choice>
          <mc:Fallback xmlns="">
            <p:pic>
              <p:nvPicPr>
                <p:cNvPr id="415" name="Ink 414">
                  <a:extLst>
                    <a:ext uri="{FF2B5EF4-FFF2-40B4-BE49-F238E27FC236}">
                      <a16:creationId xmlns:a16="http://schemas.microsoft.com/office/drawing/2014/main" id="{A4A50218-C7D2-4EDF-AA03-2D4B1CC7B2C0}"/>
                    </a:ext>
                  </a:extLst>
                </p:cNvPr>
                <p:cNvPicPr/>
                <p:nvPr/>
              </p:nvPicPr>
              <p:blipFill>
                <a:blip r:embed="rId675"/>
                <a:stretch>
                  <a:fillRect/>
                </a:stretch>
              </p:blipFill>
              <p:spPr>
                <a:xfrm>
                  <a:off x="4570913" y="5018612"/>
                  <a:ext cx="137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416" name="Ink 415">
                  <a:extLst>
                    <a:ext uri="{FF2B5EF4-FFF2-40B4-BE49-F238E27FC236}">
                      <a16:creationId xmlns:a16="http://schemas.microsoft.com/office/drawing/2014/main" id="{273A92C5-E8DE-45A3-8EEB-747849B09EE1}"/>
                    </a:ext>
                  </a:extLst>
                </p14:cNvPr>
                <p14:cNvContentPartPr/>
                <p14:nvPr/>
              </p14:nvContentPartPr>
              <p14:xfrm>
                <a:off x="4599353" y="5109332"/>
                <a:ext cx="101160" cy="20520"/>
              </p14:xfrm>
            </p:contentPart>
          </mc:Choice>
          <mc:Fallback xmlns="">
            <p:pic>
              <p:nvPicPr>
                <p:cNvPr id="416" name="Ink 415">
                  <a:extLst>
                    <a:ext uri="{FF2B5EF4-FFF2-40B4-BE49-F238E27FC236}">
                      <a16:creationId xmlns:a16="http://schemas.microsoft.com/office/drawing/2014/main" id="{273A92C5-E8DE-45A3-8EEB-747849B09EE1}"/>
                    </a:ext>
                  </a:extLst>
                </p:cNvPr>
                <p:cNvPicPr/>
                <p:nvPr/>
              </p:nvPicPr>
              <p:blipFill>
                <a:blip r:embed="rId677"/>
                <a:stretch>
                  <a:fillRect/>
                </a:stretch>
              </p:blipFill>
              <p:spPr>
                <a:xfrm>
                  <a:off x="4581353" y="5091332"/>
                  <a:ext cx="136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418" name="Ink 417">
                  <a:extLst>
                    <a:ext uri="{FF2B5EF4-FFF2-40B4-BE49-F238E27FC236}">
                      <a16:creationId xmlns:a16="http://schemas.microsoft.com/office/drawing/2014/main" id="{388DB3A9-D31A-4FB8-AC74-2D83E37FCC91}"/>
                    </a:ext>
                  </a:extLst>
                </p14:cNvPr>
                <p14:cNvContentPartPr/>
                <p14:nvPr/>
              </p14:nvContentPartPr>
              <p14:xfrm>
                <a:off x="4858553" y="4994492"/>
                <a:ext cx="17280" cy="214560"/>
              </p14:xfrm>
            </p:contentPart>
          </mc:Choice>
          <mc:Fallback xmlns="">
            <p:pic>
              <p:nvPicPr>
                <p:cNvPr id="418" name="Ink 417">
                  <a:extLst>
                    <a:ext uri="{FF2B5EF4-FFF2-40B4-BE49-F238E27FC236}">
                      <a16:creationId xmlns:a16="http://schemas.microsoft.com/office/drawing/2014/main" id="{388DB3A9-D31A-4FB8-AC74-2D83E37FCC91}"/>
                    </a:ext>
                  </a:extLst>
                </p:cNvPr>
                <p:cNvPicPr/>
                <p:nvPr/>
              </p:nvPicPr>
              <p:blipFill>
                <a:blip r:embed="rId679"/>
                <a:stretch>
                  <a:fillRect/>
                </a:stretch>
              </p:blipFill>
              <p:spPr>
                <a:xfrm>
                  <a:off x="4840913" y="4976492"/>
                  <a:ext cx="529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419" name="Ink 418">
                  <a:extLst>
                    <a:ext uri="{FF2B5EF4-FFF2-40B4-BE49-F238E27FC236}">
                      <a16:creationId xmlns:a16="http://schemas.microsoft.com/office/drawing/2014/main" id="{76EC64AE-E11B-44B9-A80B-B570251B6E56}"/>
                    </a:ext>
                  </a:extLst>
                </p14:cNvPr>
                <p14:cNvContentPartPr/>
                <p14:nvPr/>
              </p14:nvContentPartPr>
              <p14:xfrm>
                <a:off x="4856393" y="4917452"/>
                <a:ext cx="124200" cy="161640"/>
              </p14:xfrm>
            </p:contentPart>
          </mc:Choice>
          <mc:Fallback xmlns="">
            <p:pic>
              <p:nvPicPr>
                <p:cNvPr id="419" name="Ink 418">
                  <a:extLst>
                    <a:ext uri="{FF2B5EF4-FFF2-40B4-BE49-F238E27FC236}">
                      <a16:creationId xmlns:a16="http://schemas.microsoft.com/office/drawing/2014/main" id="{76EC64AE-E11B-44B9-A80B-B570251B6E56}"/>
                    </a:ext>
                  </a:extLst>
                </p:cNvPr>
                <p:cNvPicPr/>
                <p:nvPr/>
              </p:nvPicPr>
              <p:blipFill>
                <a:blip r:embed="rId681"/>
                <a:stretch>
                  <a:fillRect/>
                </a:stretch>
              </p:blipFill>
              <p:spPr>
                <a:xfrm>
                  <a:off x="4838753" y="4899452"/>
                  <a:ext cx="1598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421" name="Ink 420">
                  <a:extLst>
                    <a:ext uri="{FF2B5EF4-FFF2-40B4-BE49-F238E27FC236}">
                      <a16:creationId xmlns:a16="http://schemas.microsoft.com/office/drawing/2014/main" id="{7D699401-8ECE-4E3A-AF95-48980BDAC0EA}"/>
                    </a:ext>
                  </a:extLst>
                </p14:cNvPr>
                <p14:cNvContentPartPr/>
                <p14:nvPr/>
              </p14:nvContentPartPr>
              <p14:xfrm>
                <a:off x="5138993" y="4872092"/>
                <a:ext cx="167760" cy="326880"/>
              </p14:xfrm>
            </p:contentPart>
          </mc:Choice>
          <mc:Fallback xmlns="">
            <p:pic>
              <p:nvPicPr>
                <p:cNvPr id="421" name="Ink 420">
                  <a:extLst>
                    <a:ext uri="{FF2B5EF4-FFF2-40B4-BE49-F238E27FC236}">
                      <a16:creationId xmlns:a16="http://schemas.microsoft.com/office/drawing/2014/main" id="{7D699401-8ECE-4E3A-AF95-48980BDAC0EA}"/>
                    </a:ext>
                  </a:extLst>
                </p:cNvPr>
                <p:cNvPicPr/>
                <p:nvPr/>
              </p:nvPicPr>
              <p:blipFill>
                <a:blip r:embed="rId683"/>
                <a:stretch>
                  <a:fillRect/>
                </a:stretch>
              </p:blipFill>
              <p:spPr>
                <a:xfrm>
                  <a:off x="5121353" y="4854092"/>
                  <a:ext cx="2034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422" name="Ink 421">
                  <a:extLst>
                    <a:ext uri="{FF2B5EF4-FFF2-40B4-BE49-F238E27FC236}">
                      <a16:creationId xmlns:a16="http://schemas.microsoft.com/office/drawing/2014/main" id="{D5D982BE-D83E-4317-838A-97D46656C665}"/>
                    </a:ext>
                  </a:extLst>
                </p14:cNvPr>
                <p14:cNvContentPartPr/>
                <p14:nvPr/>
              </p14:nvContentPartPr>
              <p14:xfrm>
                <a:off x="5351753" y="4901972"/>
                <a:ext cx="18000" cy="203760"/>
              </p14:xfrm>
            </p:contentPart>
          </mc:Choice>
          <mc:Fallback xmlns="">
            <p:pic>
              <p:nvPicPr>
                <p:cNvPr id="422" name="Ink 421">
                  <a:extLst>
                    <a:ext uri="{FF2B5EF4-FFF2-40B4-BE49-F238E27FC236}">
                      <a16:creationId xmlns:a16="http://schemas.microsoft.com/office/drawing/2014/main" id="{D5D982BE-D83E-4317-838A-97D46656C665}"/>
                    </a:ext>
                  </a:extLst>
                </p:cNvPr>
                <p:cNvPicPr/>
                <p:nvPr/>
              </p:nvPicPr>
              <p:blipFill>
                <a:blip r:embed="rId685"/>
                <a:stretch>
                  <a:fillRect/>
                </a:stretch>
              </p:blipFill>
              <p:spPr>
                <a:xfrm>
                  <a:off x="5334113" y="4883972"/>
                  <a:ext cx="53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423" name="Ink 422">
                  <a:extLst>
                    <a:ext uri="{FF2B5EF4-FFF2-40B4-BE49-F238E27FC236}">
                      <a16:creationId xmlns:a16="http://schemas.microsoft.com/office/drawing/2014/main" id="{A05E744D-9010-46C1-B352-409E71C6A813}"/>
                    </a:ext>
                  </a:extLst>
                </p14:cNvPr>
                <p14:cNvContentPartPr/>
                <p14:nvPr/>
              </p14:nvContentPartPr>
              <p14:xfrm>
                <a:off x="5433833" y="5011052"/>
                <a:ext cx="145800" cy="6480"/>
              </p14:xfrm>
            </p:contentPart>
          </mc:Choice>
          <mc:Fallback xmlns="">
            <p:pic>
              <p:nvPicPr>
                <p:cNvPr id="423" name="Ink 422">
                  <a:extLst>
                    <a:ext uri="{FF2B5EF4-FFF2-40B4-BE49-F238E27FC236}">
                      <a16:creationId xmlns:a16="http://schemas.microsoft.com/office/drawing/2014/main" id="{A05E744D-9010-46C1-B352-409E71C6A813}"/>
                    </a:ext>
                  </a:extLst>
                </p:cNvPr>
                <p:cNvPicPr/>
                <p:nvPr/>
              </p:nvPicPr>
              <p:blipFill>
                <a:blip r:embed="rId687"/>
                <a:stretch>
                  <a:fillRect/>
                </a:stretch>
              </p:blipFill>
              <p:spPr>
                <a:xfrm>
                  <a:off x="5415833" y="4993412"/>
                  <a:ext cx="181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424" name="Ink 423">
                  <a:extLst>
                    <a:ext uri="{FF2B5EF4-FFF2-40B4-BE49-F238E27FC236}">
                      <a16:creationId xmlns:a16="http://schemas.microsoft.com/office/drawing/2014/main" id="{2EBE1E65-4A2E-4723-BEB9-A8E872DA5D7C}"/>
                    </a:ext>
                  </a:extLst>
                </p14:cNvPr>
                <p14:cNvContentPartPr/>
                <p14:nvPr/>
              </p14:nvContentPartPr>
              <p14:xfrm>
                <a:off x="5675033" y="4985132"/>
                <a:ext cx="35280" cy="227880"/>
              </p14:xfrm>
            </p:contentPart>
          </mc:Choice>
          <mc:Fallback xmlns="">
            <p:pic>
              <p:nvPicPr>
                <p:cNvPr id="424" name="Ink 423">
                  <a:extLst>
                    <a:ext uri="{FF2B5EF4-FFF2-40B4-BE49-F238E27FC236}">
                      <a16:creationId xmlns:a16="http://schemas.microsoft.com/office/drawing/2014/main" id="{2EBE1E65-4A2E-4723-BEB9-A8E872DA5D7C}"/>
                    </a:ext>
                  </a:extLst>
                </p:cNvPr>
                <p:cNvPicPr/>
                <p:nvPr/>
              </p:nvPicPr>
              <p:blipFill>
                <a:blip r:embed="rId689"/>
                <a:stretch>
                  <a:fillRect/>
                </a:stretch>
              </p:blipFill>
              <p:spPr>
                <a:xfrm>
                  <a:off x="5657393" y="4967132"/>
                  <a:ext cx="709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425" name="Ink 424">
                  <a:extLst>
                    <a:ext uri="{FF2B5EF4-FFF2-40B4-BE49-F238E27FC236}">
                      <a16:creationId xmlns:a16="http://schemas.microsoft.com/office/drawing/2014/main" id="{DECED32C-65E0-4DE2-85F5-E4BD2ED3B90A}"/>
                    </a:ext>
                  </a:extLst>
                </p14:cNvPr>
                <p14:cNvContentPartPr/>
                <p14:nvPr/>
              </p14:nvContentPartPr>
              <p14:xfrm>
                <a:off x="5688353" y="4971452"/>
                <a:ext cx="120240" cy="99720"/>
              </p14:xfrm>
            </p:contentPart>
          </mc:Choice>
          <mc:Fallback xmlns="">
            <p:pic>
              <p:nvPicPr>
                <p:cNvPr id="425" name="Ink 424">
                  <a:extLst>
                    <a:ext uri="{FF2B5EF4-FFF2-40B4-BE49-F238E27FC236}">
                      <a16:creationId xmlns:a16="http://schemas.microsoft.com/office/drawing/2014/main" id="{DECED32C-65E0-4DE2-85F5-E4BD2ED3B90A}"/>
                    </a:ext>
                  </a:extLst>
                </p:cNvPr>
                <p:cNvPicPr/>
                <p:nvPr/>
              </p:nvPicPr>
              <p:blipFill>
                <a:blip r:embed="rId691"/>
                <a:stretch>
                  <a:fillRect/>
                </a:stretch>
              </p:blipFill>
              <p:spPr>
                <a:xfrm>
                  <a:off x="5670353" y="4953452"/>
                  <a:ext cx="155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426" name="Ink 425">
                  <a:extLst>
                    <a:ext uri="{FF2B5EF4-FFF2-40B4-BE49-F238E27FC236}">
                      <a16:creationId xmlns:a16="http://schemas.microsoft.com/office/drawing/2014/main" id="{6530465A-8CE2-4FD9-BF8F-1D036FF9CB4C}"/>
                    </a:ext>
                  </a:extLst>
                </p14:cNvPr>
                <p14:cNvContentPartPr/>
                <p14:nvPr/>
              </p14:nvContentPartPr>
              <p14:xfrm>
                <a:off x="5849633" y="4850132"/>
                <a:ext cx="110880" cy="284760"/>
              </p14:xfrm>
            </p:contentPart>
          </mc:Choice>
          <mc:Fallback xmlns="">
            <p:pic>
              <p:nvPicPr>
                <p:cNvPr id="426" name="Ink 425">
                  <a:extLst>
                    <a:ext uri="{FF2B5EF4-FFF2-40B4-BE49-F238E27FC236}">
                      <a16:creationId xmlns:a16="http://schemas.microsoft.com/office/drawing/2014/main" id="{6530465A-8CE2-4FD9-BF8F-1D036FF9CB4C}"/>
                    </a:ext>
                  </a:extLst>
                </p:cNvPr>
                <p:cNvPicPr/>
                <p:nvPr/>
              </p:nvPicPr>
              <p:blipFill>
                <a:blip r:embed="rId693"/>
                <a:stretch>
                  <a:fillRect/>
                </a:stretch>
              </p:blipFill>
              <p:spPr>
                <a:xfrm>
                  <a:off x="5831633" y="4832492"/>
                  <a:ext cx="146520" cy="320400"/>
                </a:xfrm>
                <a:prstGeom prst="rect">
                  <a:avLst/>
                </a:prstGeom>
              </p:spPr>
            </p:pic>
          </mc:Fallback>
        </mc:AlternateContent>
      </p:grpSp>
    </p:spTree>
    <p:extLst>
      <p:ext uri="{BB962C8B-B14F-4D97-AF65-F5344CB8AC3E}">
        <p14:creationId xmlns:p14="http://schemas.microsoft.com/office/powerpoint/2010/main" val="2572618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6D6F-0926-4C86-8856-F47CE18D934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4D63FE4-B18B-487C-B3AE-4DAC9003570F}"/>
              </a:ext>
            </a:extLst>
          </p:cNvPr>
          <p:cNvSpPr>
            <a:spLocks noGrp="1"/>
          </p:cNvSpPr>
          <p:nvPr>
            <p:ph type="body" idx="1"/>
          </p:nvPr>
        </p:nvSpPr>
        <p:spPr/>
        <p:txBody>
          <a:bodyPr/>
          <a:lstStyle/>
          <a:p>
            <a:endParaRPr lang="en-IN" dirty="0"/>
          </a:p>
        </p:txBody>
      </p:sp>
      <p:grpSp>
        <p:nvGrpSpPr>
          <p:cNvPr id="19" name="Group 18">
            <a:extLst>
              <a:ext uri="{FF2B5EF4-FFF2-40B4-BE49-F238E27FC236}">
                <a16:creationId xmlns:a16="http://schemas.microsoft.com/office/drawing/2014/main" id="{979A22C2-FC67-476C-A434-10F6B2794CC1}"/>
              </a:ext>
            </a:extLst>
          </p:cNvPr>
          <p:cNvGrpSpPr/>
          <p:nvPr/>
        </p:nvGrpSpPr>
        <p:grpSpPr>
          <a:xfrm>
            <a:off x="1489313" y="2107652"/>
            <a:ext cx="1441440" cy="297360"/>
            <a:chOff x="1489313" y="2107652"/>
            <a:chExt cx="1441440" cy="2973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7E40D8E-E418-4216-B81A-FED33AFEDE61}"/>
                    </a:ext>
                  </a:extLst>
                </p14:cNvPr>
                <p14:cNvContentPartPr/>
                <p14:nvPr/>
              </p14:nvContentPartPr>
              <p14:xfrm>
                <a:off x="1510913" y="2172812"/>
                <a:ext cx="15840" cy="232200"/>
              </p14:xfrm>
            </p:contentPart>
          </mc:Choice>
          <mc:Fallback xmlns="">
            <p:pic>
              <p:nvPicPr>
                <p:cNvPr id="4" name="Ink 3">
                  <a:extLst>
                    <a:ext uri="{FF2B5EF4-FFF2-40B4-BE49-F238E27FC236}">
                      <a16:creationId xmlns:a16="http://schemas.microsoft.com/office/drawing/2014/main" id="{E7E40D8E-E418-4216-B81A-FED33AFEDE61}"/>
                    </a:ext>
                  </a:extLst>
                </p:cNvPr>
                <p:cNvPicPr/>
                <p:nvPr/>
              </p:nvPicPr>
              <p:blipFill>
                <a:blip r:embed="rId3"/>
                <a:stretch>
                  <a:fillRect/>
                </a:stretch>
              </p:blipFill>
              <p:spPr>
                <a:xfrm>
                  <a:off x="1492913" y="2154812"/>
                  <a:ext cx="514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3B26AAE-D78E-41B3-AC0A-6AA52D7C7652}"/>
                    </a:ext>
                  </a:extLst>
                </p14:cNvPr>
                <p14:cNvContentPartPr/>
                <p14:nvPr/>
              </p14:nvContentPartPr>
              <p14:xfrm>
                <a:off x="1489313" y="2118092"/>
                <a:ext cx="189000" cy="258120"/>
              </p14:xfrm>
            </p:contentPart>
          </mc:Choice>
          <mc:Fallback xmlns="">
            <p:pic>
              <p:nvPicPr>
                <p:cNvPr id="5" name="Ink 4">
                  <a:extLst>
                    <a:ext uri="{FF2B5EF4-FFF2-40B4-BE49-F238E27FC236}">
                      <a16:creationId xmlns:a16="http://schemas.microsoft.com/office/drawing/2014/main" id="{03B26AAE-D78E-41B3-AC0A-6AA52D7C7652}"/>
                    </a:ext>
                  </a:extLst>
                </p:cNvPr>
                <p:cNvPicPr/>
                <p:nvPr/>
              </p:nvPicPr>
              <p:blipFill>
                <a:blip r:embed="rId5"/>
                <a:stretch>
                  <a:fillRect/>
                </a:stretch>
              </p:blipFill>
              <p:spPr>
                <a:xfrm>
                  <a:off x="1471313" y="2100452"/>
                  <a:ext cx="2246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34CC679-88F9-4E79-91EE-4321F997AD37}"/>
                    </a:ext>
                  </a:extLst>
                </p14:cNvPr>
                <p14:cNvContentPartPr/>
                <p14:nvPr/>
              </p14:nvContentPartPr>
              <p14:xfrm>
                <a:off x="1725113" y="2276492"/>
                <a:ext cx="114480" cy="117000"/>
              </p14:xfrm>
            </p:contentPart>
          </mc:Choice>
          <mc:Fallback xmlns="">
            <p:pic>
              <p:nvPicPr>
                <p:cNvPr id="6" name="Ink 5">
                  <a:extLst>
                    <a:ext uri="{FF2B5EF4-FFF2-40B4-BE49-F238E27FC236}">
                      <a16:creationId xmlns:a16="http://schemas.microsoft.com/office/drawing/2014/main" id="{534CC679-88F9-4E79-91EE-4321F997AD37}"/>
                    </a:ext>
                  </a:extLst>
                </p:cNvPr>
                <p:cNvPicPr/>
                <p:nvPr/>
              </p:nvPicPr>
              <p:blipFill>
                <a:blip r:embed="rId7"/>
                <a:stretch>
                  <a:fillRect/>
                </a:stretch>
              </p:blipFill>
              <p:spPr>
                <a:xfrm>
                  <a:off x="1707473" y="2258852"/>
                  <a:ext cx="150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BE9B4E1-D0DE-46C6-9015-15787F8D6A19}"/>
                    </a:ext>
                  </a:extLst>
                </p14:cNvPr>
                <p14:cNvContentPartPr/>
                <p14:nvPr/>
              </p14:nvContentPartPr>
              <p14:xfrm>
                <a:off x="1863353" y="2278652"/>
                <a:ext cx="126360" cy="101520"/>
              </p14:xfrm>
            </p:contentPart>
          </mc:Choice>
          <mc:Fallback xmlns="">
            <p:pic>
              <p:nvPicPr>
                <p:cNvPr id="7" name="Ink 6">
                  <a:extLst>
                    <a:ext uri="{FF2B5EF4-FFF2-40B4-BE49-F238E27FC236}">
                      <a16:creationId xmlns:a16="http://schemas.microsoft.com/office/drawing/2014/main" id="{EBE9B4E1-D0DE-46C6-9015-15787F8D6A19}"/>
                    </a:ext>
                  </a:extLst>
                </p:cNvPr>
                <p:cNvPicPr/>
                <p:nvPr/>
              </p:nvPicPr>
              <p:blipFill>
                <a:blip r:embed="rId9"/>
                <a:stretch>
                  <a:fillRect/>
                </a:stretch>
              </p:blipFill>
              <p:spPr>
                <a:xfrm>
                  <a:off x="1845353" y="2261012"/>
                  <a:ext cx="162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71AEAC6-2FB6-4C48-A642-46C2AFDA56E0}"/>
                    </a:ext>
                  </a:extLst>
                </p14:cNvPr>
                <p14:cNvContentPartPr/>
                <p14:nvPr/>
              </p14:nvContentPartPr>
              <p14:xfrm>
                <a:off x="2036153" y="2265332"/>
                <a:ext cx="105840" cy="132120"/>
              </p14:xfrm>
            </p:contentPart>
          </mc:Choice>
          <mc:Fallback xmlns="">
            <p:pic>
              <p:nvPicPr>
                <p:cNvPr id="8" name="Ink 7">
                  <a:extLst>
                    <a:ext uri="{FF2B5EF4-FFF2-40B4-BE49-F238E27FC236}">
                      <a16:creationId xmlns:a16="http://schemas.microsoft.com/office/drawing/2014/main" id="{E71AEAC6-2FB6-4C48-A642-46C2AFDA56E0}"/>
                    </a:ext>
                  </a:extLst>
                </p:cNvPr>
                <p:cNvPicPr/>
                <p:nvPr/>
              </p:nvPicPr>
              <p:blipFill>
                <a:blip r:embed="rId11"/>
                <a:stretch>
                  <a:fillRect/>
                </a:stretch>
              </p:blipFill>
              <p:spPr>
                <a:xfrm>
                  <a:off x="2018513" y="2247692"/>
                  <a:ext cx="1414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C0015423-098A-4B68-817C-393120DC02A1}"/>
                    </a:ext>
                  </a:extLst>
                </p14:cNvPr>
                <p14:cNvContentPartPr/>
                <p14:nvPr/>
              </p14:nvContentPartPr>
              <p14:xfrm>
                <a:off x="2204993" y="2278292"/>
                <a:ext cx="119880" cy="104760"/>
              </p14:xfrm>
            </p:contentPart>
          </mc:Choice>
          <mc:Fallback xmlns="">
            <p:pic>
              <p:nvPicPr>
                <p:cNvPr id="9" name="Ink 8">
                  <a:extLst>
                    <a:ext uri="{FF2B5EF4-FFF2-40B4-BE49-F238E27FC236}">
                      <a16:creationId xmlns:a16="http://schemas.microsoft.com/office/drawing/2014/main" id="{C0015423-098A-4B68-817C-393120DC02A1}"/>
                    </a:ext>
                  </a:extLst>
                </p:cNvPr>
                <p:cNvPicPr/>
                <p:nvPr/>
              </p:nvPicPr>
              <p:blipFill>
                <a:blip r:embed="rId13"/>
                <a:stretch>
                  <a:fillRect/>
                </a:stretch>
              </p:blipFill>
              <p:spPr>
                <a:xfrm>
                  <a:off x="2187353" y="2260652"/>
                  <a:ext cx="1555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D6F4E50-3504-4037-AC68-2895A48456DE}"/>
                    </a:ext>
                  </a:extLst>
                </p14:cNvPr>
                <p14:cNvContentPartPr/>
                <p14:nvPr/>
              </p14:nvContentPartPr>
              <p14:xfrm>
                <a:off x="2362673" y="2274332"/>
                <a:ext cx="225360" cy="123480"/>
              </p14:xfrm>
            </p:contentPart>
          </mc:Choice>
          <mc:Fallback xmlns="">
            <p:pic>
              <p:nvPicPr>
                <p:cNvPr id="10" name="Ink 9">
                  <a:extLst>
                    <a:ext uri="{FF2B5EF4-FFF2-40B4-BE49-F238E27FC236}">
                      <a16:creationId xmlns:a16="http://schemas.microsoft.com/office/drawing/2014/main" id="{8D6F4E50-3504-4037-AC68-2895A48456DE}"/>
                    </a:ext>
                  </a:extLst>
                </p:cNvPr>
                <p:cNvPicPr/>
                <p:nvPr/>
              </p:nvPicPr>
              <p:blipFill>
                <a:blip r:embed="rId15"/>
                <a:stretch>
                  <a:fillRect/>
                </a:stretch>
              </p:blipFill>
              <p:spPr>
                <a:xfrm>
                  <a:off x="2344673" y="2256692"/>
                  <a:ext cx="2610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10F1FAAD-5F6B-4F14-9EBC-94EB218646CE}"/>
                    </a:ext>
                  </a:extLst>
                </p14:cNvPr>
                <p14:cNvContentPartPr/>
                <p14:nvPr/>
              </p14:nvContentPartPr>
              <p14:xfrm>
                <a:off x="2654633" y="2175332"/>
                <a:ext cx="58320" cy="196200"/>
              </p14:xfrm>
            </p:contentPart>
          </mc:Choice>
          <mc:Fallback xmlns="">
            <p:pic>
              <p:nvPicPr>
                <p:cNvPr id="11" name="Ink 10">
                  <a:extLst>
                    <a:ext uri="{FF2B5EF4-FFF2-40B4-BE49-F238E27FC236}">
                      <a16:creationId xmlns:a16="http://schemas.microsoft.com/office/drawing/2014/main" id="{10F1FAAD-5F6B-4F14-9EBC-94EB218646CE}"/>
                    </a:ext>
                  </a:extLst>
                </p:cNvPr>
                <p:cNvPicPr/>
                <p:nvPr/>
              </p:nvPicPr>
              <p:blipFill>
                <a:blip r:embed="rId17"/>
                <a:stretch>
                  <a:fillRect/>
                </a:stretch>
              </p:blipFill>
              <p:spPr>
                <a:xfrm>
                  <a:off x="2636993" y="2157332"/>
                  <a:ext cx="939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3348EE6-71ED-4E29-B1C3-0AB11EAF17AF}"/>
                    </a:ext>
                  </a:extLst>
                </p14:cNvPr>
                <p14:cNvContentPartPr/>
                <p14:nvPr/>
              </p14:nvContentPartPr>
              <p14:xfrm>
                <a:off x="2778113" y="2126372"/>
                <a:ext cx="14040" cy="216360"/>
              </p14:xfrm>
            </p:contentPart>
          </mc:Choice>
          <mc:Fallback xmlns="">
            <p:pic>
              <p:nvPicPr>
                <p:cNvPr id="12" name="Ink 11">
                  <a:extLst>
                    <a:ext uri="{FF2B5EF4-FFF2-40B4-BE49-F238E27FC236}">
                      <a16:creationId xmlns:a16="http://schemas.microsoft.com/office/drawing/2014/main" id="{A3348EE6-71ED-4E29-B1C3-0AB11EAF17AF}"/>
                    </a:ext>
                  </a:extLst>
                </p:cNvPr>
                <p:cNvPicPr/>
                <p:nvPr/>
              </p:nvPicPr>
              <p:blipFill>
                <a:blip r:embed="rId19"/>
                <a:stretch>
                  <a:fillRect/>
                </a:stretch>
              </p:blipFill>
              <p:spPr>
                <a:xfrm>
                  <a:off x="2760113" y="2108372"/>
                  <a:ext cx="49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44950D3E-9F2D-49F4-A8EC-908CA598814F}"/>
                    </a:ext>
                  </a:extLst>
                </p14:cNvPr>
                <p14:cNvContentPartPr/>
                <p14:nvPr/>
              </p14:nvContentPartPr>
              <p14:xfrm>
                <a:off x="2872793" y="2107652"/>
                <a:ext cx="57960" cy="268560"/>
              </p14:xfrm>
            </p:contentPart>
          </mc:Choice>
          <mc:Fallback xmlns="">
            <p:pic>
              <p:nvPicPr>
                <p:cNvPr id="13" name="Ink 12">
                  <a:extLst>
                    <a:ext uri="{FF2B5EF4-FFF2-40B4-BE49-F238E27FC236}">
                      <a16:creationId xmlns:a16="http://schemas.microsoft.com/office/drawing/2014/main" id="{44950D3E-9F2D-49F4-A8EC-908CA598814F}"/>
                    </a:ext>
                  </a:extLst>
                </p:cNvPr>
                <p:cNvPicPr/>
                <p:nvPr/>
              </p:nvPicPr>
              <p:blipFill>
                <a:blip r:embed="rId21"/>
                <a:stretch>
                  <a:fillRect/>
                </a:stretch>
              </p:blipFill>
              <p:spPr>
                <a:xfrm>
                  <a:off x="2855153" y="2089652"/>
                  <a:ext cx="93600" cy="304200"/>
                </a:xfrm>
                <a:prstGeom prst="rect">
                  <a:avLst/>
                </a:prstGeom>
              </p:spPr>
            </p:pic>
          </mc:Fallback>
        </mc:AlternateContent>
      </p:grpSp>
      <p:grpSp>
        <p:nvGrpSpPr>
          <p:cNvPr id="18" name="Group 17">
            <a:extLst>
              <a:ext uri="{FF2B5EF4-FFF2-40B4-BE49-F238E27FC236}">
                <a16:creationId xmlns:a16="http://schemas.microsoft.com/office/drawing/2014/main" id="{9425CD2F-5EF2-4F33-AD80-59F8BF6E6221}"/>
              </a:ext>
            </a:extLst>
          </p:cNvPr>
          <p:cNvGrpSpPr/>
          <p:nvPr/>
        </p:nvGrpSpPr>
        <p:grpSpPr>
          <a:xfrm>
            <a:off x="3293273" y="2074172"/>
            <a:ext cx="589680" cy="291240"/>
            <a:chOff x="3293273" y="2074172"/>
            <a:chExt cx="589680" cy="29124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05B32030-28D8-4B05-8182-BEBD98D355C1}"/>
                    </a:ext>
                  </a:extLst>
                </p14:cNvPr>
                <p14:cNvContentPartPr/>
                <p14:nvPr/>
              </p14:nvContentPartPr>
              <p14:xfrm>
                <a:off x="3293273" y="2225012"/>
                <a:ext cx="23400" cy="133200"/>
              </p14:xfrm>
            </p:contentPart>
          </mc:Choice>
          <mc:Fallback xmlns="">
            <p:pic>
              <p:nvPicPr>
                <p:cNvPr id="14" name="Ink 13">
                  <a:extLst>
                    <a:ext uri="{FF2B5EF4-FFF2-40B4-BE49-F238E27FC236}">
                      <a16:creationId xmlns:a16="http://schemas.microsoft.com/office/drawing/2014/main" id="{05B32030-28D8-4B05-8182-BEBD98D355C1}"/>
                    </a:ext>
                  </a:extLst>
                </p:cNvPr>
                <p:cNvPicPr/>
                <p:nvPr/>
              </p:nvPicPr>
              <p:blipFill>
                <a:blip r:embed="rId23"/>
                <a:stretch>
                  <a:fillRect/>
                </a:stretch>
              </p:blipFill>
              <p:spPr>
                <a:xfrm>
                  <a:off x="3275633" y="2207012"/>
                  <a:ext cx="59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BDE1306E-4DDA-476F-975A-8894B118FE8E}"/>
                    </a:ext>
                  </a:extLst>
                </p14:cNvPr>
                <p14:cNvContentPartPr/>
                <p14:nvPr/>
              </p14:nvContentPartPr>
              <p14:xfrm>
                <a:off x="3299753" y="2078852"/>
                <a:ext cx="188640" cy="286560"/>
              </p14:xfrm>
            </p:contentPart>
          </mc:Choice>
          <mc:Fallback xmlns="">
            <p:pic>
              <p:nvPicPr>
                <p:cNvPr id="15" name="Ink 14">
                  <a:extLst>
                    <a:ext uri="{FF2B5EF4-FFF2-40B4-BE49-F238E27FC236}">
                      <a16:creationId xmlns:a16="http://schemas.microsoft.com/office/drawing/2014/main" id="{BDE1306E-4DDA-476F-975A-8894B118FE8E}"/>
                    </a:ext>
                  </a:extLst>
                </p:cNvPr>
                <p:cNvPicPr/>
                <p:nvPr/>
              </p:nvPicPr>
              <p:blipFill>
                <a:blip r:embed="rId25"/>
                <a:stretch>
                  <a:fillRect/>
                </a:stretch>
              </p:blipFill>
              <p:spPr>
                <a:xfrm>
                  <a:off x="3282113" y="2060852"/>
                  <a:ext cx="2242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D16ADEF7-2A10-4661-B864-0A86F5020765}"/>
                    </a:ext>
                  </a:extLst>
                </p14:cNvPr>
                <p14:cNvContentPartPr/>
                <p14:nvPr/>
              </p14:nvContentPartPr>
              <p14:xfrm>
                <a:off x="3561833" y="2258492"/>
                <a:ext cx="1440" cy="14760"/>
              </p14:xfrm>
            </p:contentPart>
          </mc:Choice>
          <mc:Fallback xmlns="">
            <p:pic>
              <p:nvPicPr>
                <p:cNvPr id="16" name="Ink 15">
                  <a:extLst>
                    <a:ext uri="{FF2B5EF4-FFF2-40B4-BE49-F238E27FC236}">
                      <a16:creationId xmlns:a16="http://schemas.microsoft.com/office/drawing/2014/main" id="{D16ADEF7-2A10-4661-B864-0A86F5020765}"/>
                    </a:ext>
                  </a:extLst>
                </p:cNvPr>
                <p:cNvPicPr/>
                <p:nvPr/>
              </p:nvPicPr>
              <p:blipFill>
                <a:blip r:embed="rId27"/>
                <a:stretch>
                  <a:fillRect/>
                </a:stretch>
              </p:blipFill>
              <p:spPr>
                <a:xfrm>
                  <a:off x="3543833" y="2240492"/>
                  <a:ext cx="370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78F9B088-5756-4063-B1D8-11AA6E4B5653}"/>
                    </a:ext>
                  </a:extLst>
                </p14:cNvPr>
                <p14:cNvContentPartPr/>
                <p14:nvPr/>
              </p14:nvContentPartPr>
              <p14:xfrm>
                <a:off x="3651113" y="2074172"/>
                <a:ext cx="231840" cy="269640"/>
              </p14:xfrm>
            </p:contentPart>
          </mc:Choice>
          <mc:Fallback xmlns="">
            <p:pic>
              <p:nvPicPr>
                <p:cNvPr id="17" name="Ink 16">
                  <a:extLst>
                    <a:ext uri="{FF2B5EF4-FFF2-40B4-BE49-F238E27FC236}">
                      <a16:creationId xmlns:a16="http://schemas.microsoft.com/office/drawing/2014/main" id="{78F9B088-5756-4063-B1D8-11AA6E4B5653}"/>
                    </a:ext>
                  </a:extLst>
                </p:cNvPr>
                <p:cNvPicPr/>
                <p:nvPr/>
              </p:nvPicPr>
              <p:blipFill>
                <a:blip r:embed="rId29"/>
                <a:stretch>
                  <a:fillRect/>
                </a:stretch>
              </p:blipFill>
              <p:spPr>
                <a:xfrm>
                  <a:off x="3633113" y="2056532"/>
                  <a:ext cx="267480" cy="305280"/>
                </a:xfrm>
                <a:prstGeom prst="rect">
                  <a:avLst/>
                </a:prstGeom>
              </p:spPr>
            </p:pic>
          </mc:Fallback>
        </mc:AlternateContent>
      </p:grpSp>
      <p:grpSp>
        <p:nvGrpSpPr>
          <p:cNvPr id="96" name="Group 95">
            <a:extLst>
              <a:ext uri="{FF2B5EF4-FFF2-40B4-BE49-F238E27FC236}">
                <a16:creationId xmlns:a16="http://schemas.microsoft.com/office/drawing/2014/main" id="{D6C07AC5-037E-44B7-B585-58268C7F21DD}"/>
              </a:ext>
            </a:extLst>
          </p:cNvPr>
          <p:cNvGrpSpPr/>
          <p:nvPr/>
        </p:nvGrpSpPr>
        <p:grpSpPr>
          <a:xfrm>
            <a:off x="6621113" y="2612372"/>
            <a:ext cx="1872000" cy="535320"/>
            <a:chOff x="6621113" y="2612372"/>
            <a:chExt cx="1872000" cy="535320"/>
          </a:xfrm>
        </p:grpSpPr>
        <mc:AlternateContent xmlns:mc="http://schemas.openxmlformats.org/markup-compatibility/2006" xmlns:p14="http://schemas.microsoft.com/office/powerpoint/2010/main">
          <mc:Choice Requires="p14">
            <p:contentPart p14:bwMode="auto" r:id="rId30">
              <p14:nvContentPartPr>
                <p14:cNvPr id="73" name="Ink 72">
                  <a:extLst>
                    <a:ext uri="{FF2B5EF4-FFF2-40B4-BE49-F238E27FC236}">
                      <a16:creationId xmlns:a16="http://schemas.microsoft.com/office/drawing/2014/main" id="{C3F53765-A8BD-463F-A14A-4F16D2A228A4}"/>
                    </a:ext>
                  </a:extLst>
                </p14:cNvPr>
                <p14:cNvContentPartPr/>
                <p14:nvPr/>
              </p14:nvContentPartPr>
              <p14:xfrm>
                <a:off x="6638753" y="2736572"/>
                <a:ext cx="16560" cy="253800"/>
              </p14:xfrm>
            </p:contentPart>
          </mc:Choice>
          <mc:Fallback xmlns="">
            <p:pic>
              <p:nvPicPr>
                <p:cNvPr id="73" name="Ink 72">
                  <a:extLst>
                    <a:ext uri="{FF2B5EF4-FFF2-40B4-BE49-F238E27FC236}">
                      <a16:creationId xmlns:a16="http://schemas.microsoft.com/office/drawing/2014/main" id="{C3F53765-A8BD-463F-A14A-4F16D2A228A4}"/>
                    </a:ext>
                  </a:extLst>
                </p:cNvPr>
                <p:cNvPicPr/>
                <p:nvPr/>
              </p:nvPicPr>
              <p:blipFill>
                <a:blip r:embed="rId31"/>
                <a:stretch>
                  <a:fillRect/>
                </a:stretch>
              </p:blipFill>
              <p:spPr>
                <a:xfrm>
                  <a:off x="6621113" y="2718572"/>
                  <a:ext cx="522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4" name="Ink 73">
                  <a:extLst>
                    <a:ext uri="{FF2B5EF4-FFF2-40B4-BE49-F238E27FC236}">
                      <a16:creationId xmlns:a16="http://schemas.microsoft.com/office/drawing/2014/main" id="{4B03AB66-833F-4D75-99AE-AED31188F363}"/>
                    </a:ext>
                  </a:extLst>
                </p14:cNvPr>
                <p14:cNvContentPartPr/>
                <p14:nvPr/>
              </p14:nvContentPartPr>
              <p14:xfrm>
                <a:off x="6621113" y="2700572"/>
                <a:ext cx="142920" cy="138600"/>
              </p14:xfrm>
            </p:contentPart>
          </mc:Choice>
          <mc:Fallback xmlns="">
            <p:pic>
              <p:nvPicPr>
                <p:cNvPr id="74" name="Ink 73">
                  <a:extLst>
                    <a:ext uri="{FF2B5EF4-FFF2-40B4-BE49-F238E27FC236}">
                      <a16:creationId xmlns:a16="http://schemas.microsoft.com/office/drawing/2014/main" id="{4B03AB66-833F-4D75-99AE-AED31188F363}"/>
                    </a:ext>
                  </a:extLst>
                </p:cNvPr>
                <p:cNvPicPr/>
                <p:nvPr/>
              </p:nvPicPr>
              <p:blipFill>
                <a:blip r:embed="rId33"/>
                <a:stretch>
                  <a:fillRect/>
                </a:stretch>
              </p:blipFill>
              <p:spPr>
                <a:xfrm>
                  <a:off x="6603473" y="2682572"/>
                  <a:ext cx="178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5" name="Ink 74">
                  <a:extLst>
                    <a:ext uri="{FF2B5EF4-FFF2-40B4-BE49-F238E27FC236}">
                      <a16:creationId xmlns:a16="http://schemas.microsoft.com/office/drawing/2014/main" id="{2F24EACB-4D01-4C4A-85FA-9012F62F4026}"/>
                    </a:ext>
                  </a:extLst>
                </p14:cNvPr>
                <p14:cNvContentPartPr/>
                <p14:nvPr/>
              </p14:nvContentPartPr>
              <p14:xfrm>
                <a:off x="6866273" y="2756732"/>
                <a:ext cx="281880" cy="158760"/>
              </p14:xfrm>
            </p:contentPart>
          </mc:Choice>
          <mc:Fallback xmlns="">
            <p:pic>
              <p:nvPicPr>
                <p:cNvPr id="75" name="Ink 74">
                  <a:extLst>
                    <a:ext uri="{FF2B5EF4-FFF2-40B4-BE49-F238E27FC236}">
                      <a16:creationId xmlns:a16="http://schemas.microsoft.com/office/drawing/2014/main" id="{2F24EACB-4D01-4C4A-85FA-9012F62F4026}"/>
                    </a:ext>
                  </a:extLst>
                </p:cNvPr>
                <p:cNvPicPr/>
                <p:nvPr/>
              </p:nvPicPr>
              <p:blipFill>
                <a:blip r:embed="rId35"/>
                <a:stretch>
                  <a:fillRect/>
                </a:stretch>
              </p:blipFill>
              <p:spPr>
                <a:xfrm>
                  <a:off x="6848633" y="2738732"/>
                  <a:ext cx="3175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id="{E06B439F-0019-456C-97A6-EBD0D098CA3D}"/>
                    </a:ext>
                  </a:extLst>
                </p14:cNvPr>
                <p14:cNvContentPartPr/>
                <p14:nvPr/>
              </p14:nvContentPartPr>
              <p14:xfrm>
                <a:off x="7227713" y="2659892"/>
                <a:ext cx="128160" cy="224640"/>
              </p14:xfrm>
            </p:contentPart>
          </mc:Choice>
          <mc:Fallback xmlns="">
            <p:pic>
              <p:nvPicPr>
                <p:cNvPr id="76" name="Ink 75">
                  <a:extLst>
                    <a:ext uri="{FF2B5EF4-FFF2-40B4-BE49-F238E27FC236}">
                      <a16:creationId xmlns:a16="http://schemas.microsoft.com/office/drawing/2014/main" id="{E06B439F-0019-456C-97A6-EBD0D098CA3D}"/>
                    </a:ext>
                  </a:extLst>
                </p:cNvPr>
                <p:cNvPicPr/>
                <p:nvPr/>
              </p:nvPicPr>
              <p:blipFill>
                <a:blip r:embed="rId37"/>
                <a:stretch>
                  <a:fillRect/>
                </a:stretch>
              </p:blipFill>
              <p:spPr>
                <a:xfrm>
                  <a:off x="7210073" y="2642252"/>
                  <a:ext cx="1638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7" name="Ink 76">
                  <a:extLst>
                    <a:ext uri="{FF2B5EF4-FFF2-40B4-BE49-F238E27FC236}">
                      <a16:creationId xmlns:a16="http://schemas.microsoft.com/office/drawing/2014/main" id="{E94AD8B9-F192-403B-9983-8E87D6E448C6}"/>
                    </a:ext>
                  </a:extLst>
                </p14:cNvPr>
                <p14:cNvContentPartPr/>
                <p14:nvPr/>
              </p14:nvContentPartPr>
              <p14:xfrm>
                <a:off x="7453073" y="2769332"/>
                <a:ext cx="162720" cy="100800"/>
              </p14:xfrm>
            </p:contentPart>
          </mc:Choice>
          <mc:Fallback xmlns="">
            <p:pic>
              <p:nvPicPr>
                <p:cNvPr id="77" name="Ink 76">
                  <a:extLst>
                    <a:ext uri="{FF2B5EF4-FFF2-40B4-BE49-F238E27FC236}">
                      <a16:creationId xmlns:a16="http://schemas.microsoft.com/office/drawing/2014/main" id="{E94AD8B9-F192-403B-9983-8E87D6E448C6}"/>
                    </a:ext>
                  </a:extLst>
                </p:cNvPr>
                <p:cNvPicPr/>
                <p:nvPr/>
              </p:nvPicPr>
              <p:blipFill>
                <a:blip r:embed="rId39"/>
                <a:stretch>
                  <a:fillRect/>
                </a:stretch>
              </p:blipFill>
              <p:spPr>
                <a:xfrm>
                  <a:off x="7435433" y="2751692"/>
                  <a:ext cx="198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8" name="Ink 77">
                  <a:extLst>
                    <a:ext uri="{FF2B5EF4-FFF2-40B4-BE49-F238E27FC236}">
                      <a16:creationId xmlns:a16="http://schemas.microsoft.com/office/drawing/2014/main" id="{06077131-1AB8-4F8D-BBA0-FC01E89F11EF}"/>
                    </a:ext>
                  </a:extLst>
                </p14:cNvPr>
                <p14:cNvContentPartPr/>
                <p14:nvPr/>
              </p14:nvContentPartPr>
              <p14:xfrm>
                <a:off x="7669793" y="2640452"/>
                <a:ext cx="147600" cy="222120"/>
              </p14:xfrm>
            </p:contentPart>
          </mc:Choice>
          <mc:Fallback xmlns="">
            <p:pic>
              <p:nvPicPr>
                <p:cNvPr id="78" name="Ink 77">
                  <a:extLst>
                    <a:ext uri="{FF2B5EF4-FFF2-40B4-BE49-F238E27FC236}">
                      <a16:creationId xmlns:a16="http://schemas.microsoft.com/office/drawing/2014/main" id="{06077131-1AB8-4F8D-BBA0-FC01E89F11EF}"/>
                    </a:ext>
                  </a:extLst>
                </p:cNvPr>
                <p:cNvPicPr/>
                <p:nvPr/>
              </p:nvPicPr>
              <p:blipFill>
                <a:blip r:embed="rId41"/>
                <a:stretch>
                  <a:fillRect/>
                </a:stretch>
              </p:blipFill>
              <p:spPr>
                <a:xfrm>
                  <a:off x="7651793" y="2622452"/>
                  <a:ext cx="1832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9" name="Ink 78">
                  <a:extLst>
                    <a:ext uri="{FF2B5EF4-FFF2-40B4-BE49-F238E27FC236}">
                      <a16:creationId xmlns:a16="http://schemas.microsoft.com/office/drawing/2014/main" id="{5141AAEB-FF44-4BB3-9BB9-4378FC86E0BB}"/>
                    </a:ext>
                  </a:extLst>
                </p14:cNvPr>
                <p14:cNvContentPartPr/>
                <p14:nvPr/>
              </p14:nvContentPartPr>
              <p14:xfrm>
                <a:off x="7864193" y="2765732"/>
                <a:ext cx="27360" cy="95760"/>
              </p14:xfrm>
            </p:contentPart>
          </mc:Choice>
          <mc:Fallback xmlns="">
            <p:pic>
              <p:nvPicPr>
                <p:cNvPr id="79" name="Ink 78">
                  <a:extLst>
                    <a:ext uri="{FF2B5EF4-FFF2-40B4-BE49-F238E27FC236}">
                      <a16:creationId xmlns:a16="http://schemas.microsoft.com/office/drawing/2014/main" id="{5141AAEB-FF44-4BB3-9BB9-4378FC86E0BB}"/>
                    </a:ext>
                  </a:extLst>
                </p:cNvPr>
                <p:cNvPicPr/>
                <p:nvPr/>
              </p:nvPicPr>
              <p:blipFill>
                <a:blip r:embed="rId43"/>
                <a:stretch>
                  <a:fillRect/>
                </a:stretch>
              </p:blipFill>
              <p:spPr>
                <a:xfrm>
                  <a:off x="7846193" y="2747732"/>
                  <a:ext cx="63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0" name="Ink 79">
                  <a:extLst>
                    <a:ext uri="{FF2B5EF4-FFF2-40B4-BE49-F238E27FC236}">
                      <a16:creationId xmlns:a16="http://schemas.microsoft.com/office/drawing/2014/main" id="{484FC4EF-A74A-44C9-BCD3-CF1F2BBD3746}"/>
                    </a:ext>
                  </a:extLst>
                </p14:cNvPr>
                <p14:cNvContentPartPr/>
                <p14:nvPr/>
              </p14:nvContentPartPr>
              <p14:xfrm>
                <a:off x="7896953" y="2612372"/>
                <a:ext cx="112680" cy="270360"/>
              </p14:xfrm>
            </p:contentPart>
          </mc:Choice>
          <mc:Fallback xmlns="">
            <p:pic>
              <p:nvPicPr>
                <p:cNvPr id="80" name="Ink 79">
                  <a:extLst>
                    <a:ext uri="{FF2B5EF4-FFF2-40B4-BE49-F238E27FC236}">
                      <a16:creationId xmlns:a16="http://schemas.microsoft.com/office/drawing/2014/main" id="{484FC4EF-A74A-44C9-BCD3-CF1F2BBD3746}"/>
                    </a:ext>
                  </a:extLst>
                </p:cNvPr>
                <p:cNvPicPr/>
                <p:nvPr/>
              </p:nvPicPr>
              <p:blipFill>
                <a:blip r:embed="rId45"/>
                <a:stretch>
                  <a:fillRect/>
                </a:stretch>
              </p:blipFill>
              <p:spPr>
                <a:xfrm>
                  <a:off x="7879313" y="2594732"/>
                  <a:ext cx="1483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1" name="Ink 80">
                  <a:extLst>
                    <a:ext uri="{FF2B5EF4-FFF2-40B4-BE49-F238E27FC236}">
                      <a16:creationId xmlns:a16="http://schemas.microsoft.com/office/drawing/2014/main" id="{DC43110A-CADA-419F-B96B-04EE76377A7D}"/>
                    </a:ext>
                  </a:extLst>
                </p14:cNvPr>
                <p14:cNvContentPartPr/>
                <p14:nvPr/>
              </p14:nvContentPartPr>
              <p14:xfrm>
                <a:off x="8085953" y="2680772"/>
                <a:ext cx="54360" cy="184680"/>
              </p14:xfrm>
            </p:contentPart>
          </mc:Choice>
          <mc:Fallback xmlns="">
            <p:pic>
              <p:nvPicPr>
                <p:cNvPr id="81" name="Ink 80">
                  <a:extLst>
                    <a:ext uri="{FF2B5EF4-FFF2-40B4-BE49-F238E27FC236}">
                      <a16:creationId xmlns:a16="http://schemas.microsoft.com/office/drawing/2014/main" id="{DC43110A-CADA-419F-B96B-04EE76377A7D}"/>
                    </a:ext>
                  </a:extLst>
                </p:cNvPr>
                <p:cNvPicPr/>
                <p:nvPr/>
              </p:nvPicPr>
              <p:blipFill>
                <a:blip r:embed="rId47"/>
                <a:stretch>
                  <a:fillRect/>
                </a:stretch>
              </p:blipFill>
              <p:spPr>
                <a:xfrm>
                  <a:off x="8068313" y="2662772"/>
                  <a:ext cx="900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93DB6880-369E-4A00-8E32-418DC0BCFAD6}"/>
                    </a:ext>
                  </a:extLst>
                </p14:cNvPr>
                <p14:cNvContentPartPr/>
                <p14:nvPr/>
              </p14:nvContentPartPr>
              <p14:xfrm>
                <a:off x="8255873" y="2633612"/>
                <a:ext cx="99000" cy="261360"/>
              </p14:xfrm>
            </p:contentPart>
          </mc:Choice>
          <mc:Fallback xmlns="">
            <p:pic>
              <p:nvPicPr>
                <p:cNvPr id="82" name="Ink 81">
                  <a:extLst>
                    <a:ext uri="{FF2B5EF4-FFF2-40B4-BE49-F238E27FC236}">
                      <a16:creationId xmlns:a16="http://schemas.microsoft.com/office/drawing/2014/main" id="{93DB6880-369E-4A00-8E32-418DC0BCFAD6}"/>
                    </a:ext>
                  </a:extLst>
                </p:cNvPr>
                <p:cNvPicPr/>
                <p:nvPr/>
              </p:nvPicPr>
              <p:blipFill>
                <a:blip r:embed="rId49"/>
                <a:stretch>
                  <a:fillRect/>
                </a:stretch>
              </p:blipFill>
              <p:spPr>
                <a:xfrm>
                  <a:off x="8237873" y="2615612"/>
                  <a:ext cx="134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AE2932B4-769A-4CC2-AE35-8DA2B0A346AB}"/>
                    </a:ext>
                  </a:extLst>
                </p14:cNvPr>
                <p14:cNvContentPartPr/>
                <p14:nvPr/>
              </p14:nvContentPartPr>
              <p14:xfrm>
                <a:off x="8140313" y="2738732"/>
                <a:ext cx="352800" cy="408960"/>
              </p14:xfrm>
            </p:contentPart>
          </mc:Choice>
          <mc:Fallback xmlns="">
            <p:pic>
              <p:nvPicPr>
                <p:cNvPr id="83" name="Ink 82">
                  <a:extLst>
                    <a:ext uri="{FF2B5EF4-FFF2-40B4-BE49-F238E27FC236}">
                      <a16:creationId xmlns:a16="http://schemas.microsoft.com/office/drawing/2014/main" id="{AE2932B4-769A-4CC2-AE35-8DA2B0A346AB}"/>
                    </a:ext>
                  </a:extLst>
                </p:cNvPr>
                <p:cNvPicPr/>
                <p:nvPr/>
              </p:nvPicPr>
              <p:blipFill>
                <a:blip r:embed="rId51"/>
                <a:stretch>
                  <a:fillRect/>
                </a:stretch>
              </p:blipFill>
              <p:spPr>
                <a:xfrm>
                  <a:off x="8122313" y="2721092"/>
                  <a:ext cx="388440" cy="444600"/>
                </a:xfrm>
                <a:prstGeom prst="rect">
                  <a:avLst/>
                </a:prstGeom>
              </p:spPr>
            </p:pic>
          </mc:Fallback>
        </mc:AlternateContent>
      </p:grpSp>
      <p:grpSp>
        <p:nvGrpSpPr>
          <p:cNvPr id="95" name="Group 94">
            <a:extLst>
              <a:ext uri="{FF2B5EF4-FFF2-40B4-BE49-F238E27FC236}">
                <a16:creationId xmlns:a16="http://schemas.microsoft.com/office/drawing/2014/main" id="{7CF8DE6A-8966-44C7-B2E4-9DB729166D84}"/>
              </a:ext>
            </a:extLst>
          </p:cNvPr>
          <p:cNvGrpSpPr/>
          <p:nvPr/>
        </p:nvGrpSpPr>
        <p:grpSpPr>
          <a:xfrm>
            <a:off x="8752673" y="2577092"/>
            <a:ext cx="2076120" cy="317880"/>
            <a:chOff x="8752673" y="2577092"/>
            <a:chExt cx="2076120" cy="317880"/>
          </a:xfrm>
        </p:grpSpPr>
        <mc:AlternateContent xmlns:mc="http://schemas.openxmlformats.org/markup-compatibility/2006" xmlns:p14="http://schemas.microsoft.com/office/powerpoint/2010/main">
          <mc:Choice Requires="p14">
            <p:contentPart p14:bwMode="auto" r:id="rId52">
              <p14:nvContentPartPr>
                <p14:cNvPr id="84" name="Ink 83">
                  <a:extLst>
                    <a:ext uri="{FF2B5EF4-FFF2-40B4-BE49-F238E27FC236}">
                      <a16:creationId xmlns:a16="http://schemas.microsoft.com/office/drawing/2014/main" id="{D92D467F-C51F-44F4-9FB1-978E2E9FDC6A}"/>
                    </a:ext>
                  </a:extLst>
                </p14:cNvPr>
                <p14:cNvContentPartPr/>
                <p14:nvPr/>
              </p14:nvContentPartPr>
              <p14:xfrm>
                <a:off x="8752673" y="2640812"/>
                <a:ext cx="177840" cy="233280"/>
              </p14:xfrm>
            </p:contentPart>
          </mc:Choice>
          <mc:Fallback xmlns="">
            <p:pic>
              <p:nvPicPr>
                <p:cNvPr id="84" name="Ink 83">
                  <a:extLst>
                    <a:ext uri="{FF2B5EF4-FFF2-40B4-BE49-F238E27FC236}">
                      <a16:creationId xmlns:a16="http://schemas.microsoft.com/office/drawing/2014/main" id="{D92D467F-C51F-44F4-9FB1-978E2E9FDC6A}"/>
                    </a:ext>
                  </a:extLst>
                </p:cNvPr>
                <p:cNvPicPr/>
                <p:nvPr/>
              </p:nvPicPr>
              <p:blipFill>
                <a:blip r:embed="rId53"/>
                <a:stretch>
                  <a:fillRect/>
                </a:stretch>
              </p:blipFill>
              <p:spPr>
                <a:xfrm>
                  <a:off x="8734673" y="2622812"/>
                  <a:ext cx="2134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5" name="Ink 84">
                  <a:extLst>
                    <a:ext uri="{FF2B5EF4-FFF2-40B4-BE49-F238E27FC236}">
                      <a16:creationId xmlns:a16="http://schemas.microsoft.com/office/drawing/2014/main" id="{5A1B4AF3-854B-4C06-847B-178F5D9E81E5}"/>
                    </a:ext>
                  </a:extLst>
                </p14:cNvPr>
                <p14:cNvContentPartPr/>
                <p14:nvPr/>
              </p14:nvContentPartPr>
              <p14:xfrm>
                <a:off x="8981993" y="2728292"/>
                <a:ext cx="263160" cy="158760"/>
              </p14:xfrm>
            </p:contentPart>
          </mc:Choice>
          <mc:Fallback xmlns="">
            <p:pic>
              <p:nvPicPr>
                <p:cNvPr id="85" name="Ink 84">
                  <a:extLst>
                    <a:ext uri="{FF2B5EF4-FFF2-40B4-BE49-F238E27FC236}">
                      <a16:creationId xmlns:a16="http://schemas.microsoft.com/office/drawing/2014/main" id="{5A1B4AF3-854B-4C06-847B-178F5D9E81E5}"/>
                    </a:ext>
                  </a:extLst>
                </p:cNvPr>
                <p:cNvPicPr/>
                <p:nvPr/>
              </p:nvPicPr>
              <p:blipFill>
                <a:blip r:embed="rId55"/>
                <a:stretch>
                  <a:fillRect/>
                </a:stretch>
              </p:blipFill>
              <p:spPr>
                <a:xfrm>
                  <a:off x="8964353" y="2710292"/>
                  <a:ext cx="298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6" name="Ink 85">
                  <a:extLst>
                    <a:ext uri="{FF2B5EF4-FFF2-40B4-BE49-F238E27FC236}">
                      <a16:creationId xmlns:a16="http://schemas.microsoft.com/office/drawing/2014/main" id="{6241DEB3-5200-4F64-B204-A12A899578D1}"/>
                    </a:ext>
                  </a:extLst>
                </p14:cNvPr>
                <p14:cNvContentPartPr/>
                <p14:nvPr/>
              </p14:nvContentPartPr>
              <p14:xfrm>
                <a:off x="9294113" y="2732252"/>
                <a:ext cx="97560" cy="162720"/>
              </p14:xfrm>
            </p:contentPart>
          </mc:Choice>
          <mc:Fallback xmlns="">
            <p:pic>
              <p:nvPicPr>
                <p:cNvPr id="86" name="Ink 85">
                  <a:extLst>
                    <a:ext uri="{FF2B5EF4-FFF2-40B4-BE49-F238E27FC236}">
                      <a16:creationId xmlns:a16="http://schemas.microsoft.com/office/drawing/2014/main" id="{6241DEB3-5200-4F64-B204-A12A899578D1}"/>
                    </a:ext>
                  </a:extLst>
                </p:cNvPr>
                <p:cNvPicPr/>
                <p:nvPr/>
              </p:nvPicPr>
              <p:blipFill>
                <a:blip r:embed="rId57"/>
                <a:stretch>
                  <a:fillRect/>
                </a:stretch>
              </p:blipFill>
              <p:spPr>
                <a:xfrm>
                  <a:off x="9276473" y="2714612"/>
                  <a:ext cx="133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7" name="Ink 86">
                  <a:extLst>
                    <a:ext uri="{FF2B5EF4-FFF2-40B4-BE49-F238E27FC236}">
                      <a16:creationId xmlns:a16="http://schemas.microsoft.com/office/drawing/2014/main" id="{58BF0DB4-E092-4248-A46D-14EB3474D5C3}"/>
                    </a:ext>
                  </a:extLst>
                </p14:cNvPr>
                <p14:cNvContentPartPr/>
                <p14:nvPr/>
              </p14:nvContentPartPr>
              <p14:xfrm>
                <a:off x="9581393" y="2577092"/>
                <a:ext cx="198360" cy="316440"/>
              </p14:xfrm>
            </p:contentPart>
          </mc:Choice>
          <mc:Fallback xmlns="">
            <p:pic>
              <p:nvPicPr>
                <p:cNvPr id="87" name="Ink 86">
                  <a:extLst>
                    <a:ext uri="{FF2B5EF4-FFF2-40B4-BE49-F238E27FC236}">
                      <a16:creationId xmlns:a16="http://schemas.microsoft.com/office/drawing/2014/main" id="{58BF0DB4-E092-4248-A46D-14EB3474D5C3}"/>
                    </a:ext>
                  </a:extLst>
                </p:cNvPr>
                <p:cNvPicPr/>
                <p:nvPr/>
              </p:nvPicPr>
              <p:blipFill>
                <a:blip r:embed="rId59"/>
                <a:stretch>
                  <a:fillRect/>
                </a:stretch>
              </p:blipFill>
              <p:spPr>
                <a:xfrm>
                  <a:off x="9563753" y="2559452"/>
                  <a:ext cx="23400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8" name="Ink 87">
                  <a:extLst>
                    <a:ext uri="{FF2B5EF4-FFF2-40B4-BE49-F238E27FC236}">
                      <a16:creationId xmlns:a16="http://schemas.microsoft.com/office/drawing/2014/main" id="{A160A262-F167-468F-BB10-2083D0E852C3}"/>
                    </a:ext>
                  </a:extLst>
                </p14:cNvPr>
                <p14:cNvContentPartPr/>
                <p14:nvPr/>
              </p14:nvContentPartPr>
              <p14:xfrm>
                <a:off x="9527753" y="2722532"/>
                <a:ext cx="324720" cy="152280"/>
              </p14:xfrm>
            </p:contentPart>
          </mc:Choice>
          <mc:Fallback xmlns="">
            <p:pic>
              <p:nvPicPr>
                <p:cNvPr id="88" name="Ink 87">
                  <a:extLst>
                    <a:ext uri="{FF2B5EF4-FFF2-40B4-BE49-F238E27FC236}">
                      <a16:creationId xmlns:a16="http://schemas.microsoft.com/office/drawing/2014/main" id="{A160A262-F167-468F-BB10-2083D0E852C3}"/>
                    </a:ext>
                  </a:extLst>
                </p:cNvPr>
                <p:cNvPicPr/>
                <p:nvPr/>
              </p:nvPicPr>
              <p:blipFill>
                <a:blip r:embed="rId61"/>
                <a:stretch>
                  <a:fillRect/>
                </a:stretch>
              </p:blipFill>
              <p:spPr>
                <a:xfrm>
                  <a:off x="9509753" y="2704532"/>
                  <a:ext cx="3603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9" name="Ink 88">
                  <a:extLst>
                    <a:ext uri="{FF2B5EF4-FFF2-40B4-BE49-F238E27FC236}">
                      <a16:creationId xmlns:a16="http://schemas.microsoft.com/office/drawing/2014/main" id="{F2DB3977-8B88-4F00-A6AE-38DF69B0A2ED}"/>
                    </a:ext>
                  </a:extLst>
                </p14:cNvPr>
                <p14:cNvContentPartPr/>
                <p14:nvPr/>
              </p14:nvContentPartPr>
              <p14:xfrm>
                <a:off x="9885233" y="2729372"/>
                <a:ext cx="29520" cy="129240"/>
              </p14:xfrm>
            </p:contentPart>
          </mc:Choice>
          <mc:Fallback xmlns="">
            <p:pic>
              <p:nvPicPr>
                <p:cNvPr id="89" name="Ink 88">
                  <a:extLst>
                    <a:ext uri="{FF2B5EF4-FFF2-40B4-BE49-F238E27FC236}">
                      <a16:creationId xmlns:a16="http://schemas.microsoft.com/office/drawing/2014/main" id="{F2DB3977-8B88-4F00-A6AE-38DF69B0A2ED}"/>
                    </a:ext>
                  </a:extLst>
                </p:cNvPr>
                <p:cNvPicPr/>
                <p:nvPr/>
              </p:nvPicPr>
              <p:blipFill>
                <a:blip r:embed="rId63"/>
                <a:stretch>
                  <a:fillRect/>
                </a:stretch>
              </p:blipFill>
              <p:spPr>
                <a:xfrm>
                  <a:off x="9867593" y="2711372"/>
                  <a:ext cx="651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0" name="Ink 89">
                  <a:extLst>
                    <a:ext uri="{FF2B5EF4-FFF2-40B4-BE49-F238E27FC236}">
                      <a16:creationId xmlns:a16="http://schemas.microsoft.com/office/drawing/2014/main" id="{9652709E-EB46-4DEB-B1B0-E5057A5E07D0}"/>
                    </a:ext>
                  </a:extLst>
                </p14:cNvPr>
                <p14:cNvContentPartPr/>
                <p14:nvPr/>
              </p14:nvContentPartPr>
              <p14:xfrm>
                <a:off x="9918713" y="2714972"/>
                <a:ext cx="235080" cy="119160"/>
              </p14:xfrm>
            </p:contentPart>
          </mc:Choice>
          <mc:Fallback xmlns="">
            <p:pic>
              <p:nvPicPr>
                <p:cNvPr id="90" name="Ink 89">
                  <a:extLst>
                    <a:ext uri="{FF2B5EF4-FFF2-40B4-BE49-F238E27FC236}">
                      <a16:creationId xmlns:a16="http://schemas.microsoft.com/office/drawing/2014/main" id="{9652709E-EB46-4DEB-B1B0-E5057A5E07D0}"/>
                    </a:ext>
                  </a:extLst>
                </p:cNvPr>
                <p:cNvPicPr/>
                <p:nvPr/>
              </p:nvPicPr>
              <p:blipFill>
                <a:blip r:embed="rId65"/>
                <a:stretch>
                  <a:fillRect/>
                </a:stretch>
              </p:blipFill>
              <p:spPr>
                <a:xfrm>
                  <a:off x="9900713" y="2697332"/>
                  <a:ext cx="2707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1" name="Ink 90">
                  <a:extLst>
                    <a:ext uri="{FF2B5EF4-FFF2-40B4-BE49-F238E27FC236}">
                      <a16:creationId xmlns:a16="http://schemas.microsoft.com/office/drawing/2014/main" id="{97AD4F42-2042-4068-984C-6BC5A03F8FA6}"/>
                    </a:ext>
                  </a:extLst>
                </p14:cNvPr>
                <p14:cNvContentPartPr/>
                <p14:nvPr/>
              </p14:nvContentPartPr>
              <p14:xfrm>
                <a:off x="10240553" y="2580692"/>
                <a:ext cx="98640" cy="253080"/>
              </p14:xfrm>
            </p:contentPart>
          </mc:Choice>
          <mc:Fallback xmlns="">
            <p:pic>
              <p:nvPicPr>
                <p:cNvPr id="91" name="Ink 90">
                  <a:extLst>
                    <a:ext uri="{FF2B5EF4-FFF2-40B4-BE49-F238E27FC236}">
                      <a16:creationId xmlns:a16="http://schemas.microsoft.com/office/drawing/2014/main" id="{97AD4F42-2042-4068-984C-6BC5A03F8FA6}"/>
                    </a:ext>
                  </a:extLst>
                </p:cNvPr>
                <p:cNvPicPr/>
                <p:nvPr/>
              </p:nvPicPr>
              <p:blipFill>
                <a:blip r:embed="rId67"/>
                <a:stretch>
                  <a:fillRect/>
                </a:stretch>
              </p:blipFill>
              <p:spPr>
                <a:xfrm>
                  <a:off x="10222913" y="2563052"/>
                  <a:ext cx="1342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2" name="Ink 91">
                  <a:extLst>
                    <a:ext uri="{FF2B5EF4-FFF2-40B4-BE49-F238E27FC236}">
                      <a16:creationId xmlns:a16="http://schemas.microsoft.com/office/drawing/2014/main" id="{35F840F5-EF3E-4EBA-84B8-9C568D2CC237}"/>
                    </a:ext>
                  </a:extLst>
                </p14:cNvPr>
                <p14:cNvContentPartPr/>
                <p14:nvPr/>
              </p14:nvContentPartPr>
              <p14:xfrm>
                <a:off x="10154153" y="2714252"/>
                <a:ext cx="275400" cy="103320"/>
              </p14:xfrm>
            </p:contentPart>
          </mc:Choice>
          <mc:Fallback xmlns="">
            <p:pic>
              <p:nvPicPr>
                <p:cNvPr id="92" name="Ink 91">
                  <a:extLst>
                    <a:ext uri="{FF2B5EF4-FFF2-40B4-BE49-F238E27FC236}">
                      <a16:creationId xmlns:a16="http://schemas.microsoft.com/office/drawing/2014/main" id="{35F840F5-EF3E-4EBA-84B8-9C568D2CC237}"/>
                    </a:ext>
                  </a:extLst>
                </p:cNvPr>
                <p:cNvPicPr/>
                <p:nvPr/>
              </p:nvPicPr>
              <p:blipFill>
                <a:blip r:embed="rId69"/>
                <a:stretch>
                  <a:fillRect/>
                </a:stretch>
              </p:blipFill>
              <p:spPr>
                <a:xfrm>
                  <a:off x="10136153" y="2696612"/>
                  <a:ext cx="311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3" name="Ink 92">
                  <a:extLst>
                    <a:ext uri="{FF2B5EF4-FFF2-40B4-BE49-F238E27FC236}">
                      <a16:creationId xmlns:a16="http://schemas.microsoft.com/office/drawing/2014/main" id="{C29E9D94-8CE9-4CD3-886D-94A754629C6B}"/>
                    </a:ext>
                  </a:extLst>
                </p14:cNvPr>
                <p14:cNvContentPartPr/>
                <p14:nvPr/>
              </p14:nvContentPartPr>
              <p14:xfrm>
                <a:off x="10467713" y="2653052"/>
                <a:ext cx="270360" cy="174240"/>
              </p14:xfrm>
            </p:contentPart>
          </mc:Choice>
          <mc:Fallback xmlns="">
            <p:pic>
              <p:nvPicPr>
                <p:cNvPr id="93" name="Ink 92">
                  <a:extLst>
                    <a:ext uri="{FF2B5EF4-FFF2-40B4-BE49-F238E27FC236}">
                      <a16:creationId xmlns:a16="http://schemas.microsoft.com/office/drawing/2014/main" id="{C29E9D94-8CE9-4CD3-886D-94A754629C6B}"/>
                    </a:ext>
                  </a:extLst>
                </p:cNvPr>
                <p:cNvPicPr/>
                <p:nvPr/>
              </p:nvPicPr>
              <p:blipFill>
                <a:blip r:embed="rId71"/>
                <a:stretch>
                  <a:fillRect/>
                </a:stretch>
              </p:blipFill>
              <p:spPr>
                <a:xfrm>
                  <a:off x="10450073" y="2635412"/>
                  <a:ext cx="306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4" name="Ink 93">
                  <a:extLst>
                    <a:ext uri="{FF2B5EF4-FFF2-40B4-BE49-F238E27FC236}">
                      <a16:creationId xmlns:a16="http://schemas.microsoft.com/office/drawing/2014/main" id="{F2052800-347E-479E-A049-E77B404E36DC}"/>
                    </a:ext>
                  </a:extLst>
                </p14:cNvPr>
                <p14:cNvContentPartPr/>
                <p14:nvPr/>
              </p14:nvContentPartPr>
              <p14:xfrm>
                <a:off x="10823393" y="2792372"/>
                <a:ext cx="5400" cy="7200"/>
              </p14:xfrm>
            </p:contentPart>
          </mc:Choice>
          <mc:Fallback xmlns="">
            <p:pic>
              <p:nvPicPr>
                <p:cNvPr id="94" name="Ink 93">
                  <a:extLst>
                    <a:ext uri="{FF2B5EF4-FFF2-40B4-BE49-F238E27FC236}">
                      <a16:creationId xmlns:a16="http://schemas.microsoft.com/office/drawing/2014/main" id="{F2052800-347E-479E-A049-E77B404E36DC}"/>
                    </a:ext>
                  </a:extLst>
                </p:cNvPr>
                <p:cNvPicPr/>
                <p:nvPr/>
              </p:nvPicPr>
              <p:blipFill>
                <a:blip r:embed="rId73"/>
                <a:stretch>
                  <a:fillRect/>
                </a:stretch>
              </p:blipFill>
              <p:spPr>
                <a:xfrm>
                  <a:off x="10805753" y="2774732"/>
                  <a:ext cx="41040" cy="42840"/>
                </a:xfrm>
                <a:prstGeom prst="rect">
                  <a:avLst/>
                </a:prstGeom>
              </p:spPr>
            </p:pic>
          </mc:Fallback>
        </mc:AlternateContent>
      </p:grpSp>
      <p:grpSp>
        <p:nvGrpSpPr>
          <p:cNvPr id="101" name="Group 100">
            <a:extLst>
              <a:ext uri="{FF2B5EF4-FFF2-40B4-BE49-F238E27FC236}">
                <a16:creationId xmlns:a16="http://schemas.microsoft.com/office/drawing/2014/main" id="{E3A9C26A-9A03-4BA1-8D74-AB7F63D3BFD9}"/>
              </a:ext>
            </a:extLst>
          </p:cNvPr>
          <p:cNvGrpSpPr/>
          <p:nvPr/>
        </p:nvGrpSpPr>
        <p:grpSpPr>
          <a:xfrm>
            <a:off x="6287753" y="3255332"/>
            <a:ext cx="853920" cy="262440"/>
            <a:chOff x="6287753" y="3255332"/>
            <a:chExt cx="853920" cy="262440"/>
          </a:xfrm>
        </p:grpSpPr>
        <mc:AlternateContent xmlns:mc="http://schemas.openxmlformats.org/markup-compatibility/2006" xmlns:p14="http://schemas.microsoft.com/office/powerpoint/2010/main">
          <mc:Choice Requires="p14">
            <p:contentPart p14:bwMode="auto" r:id="rId74">
              <p14:nvContentPartPr>
                <p14:cNvPr id="97" name="Ink 96">
                  <a:extLst>
                    <a:ext uri="{FF2B5EF4-FFF2-40B4-BE49-F238E27FC236}">
                      <a16:creationId xmlns:a16="http://schemas.microsoft.com/office/drawing/2014/main" id="{C4313858-FBA0-4F1B-961B-C6840EA79011}"/>
                    </a:ext>
                  </a:extLst>
                </p14:cNvPr>
                <p14:cNvContentPartPr/>
                <p14:nvPr/>
              </p14:nvContentPartPr>
              <p14:xfrm>
                <a:off x="6287753" y="3369092"/>
                <a:ext cx="204480" cy="148680"/>
              </p14:xfrm>
            </p:contentPart>
          </mc:Choice>
          <mc:Fallback xmlns="">
            <p:pic>
              <p:nvPicPr>
                <p:cNvPr id="97" name="Ink 96">
                  <a:extLst>
                    <a:ext uri="{FF2B5EF4-FFF2-40B4-BE49-F238E27FC236}">
                      <a16:creationId xmlns:a16="http://schemas.microsoft.com/office/drawing/2014/main" id="{C4313858-FBA0-4F1B-961B-C6840EA79011}"/>
                    </a:ext>
                  </a:extLst>
                </p:cNvPr>
                <p:cNvPicPr/>
                <p:nvPr/>
              </p:nvPicPr>
              <p:blipFill>
                <a:blip r:embed="rId75"/>
                <a:stretch>
                  <a:fillRect/>
                </a:stretch>
              </p:blipFill>
              <p:spPr>
                <a:xfrm>
                  <a:off x="6269753" y="3351092"/>
                  <a:ext cx="240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8" name="Ink 97">
                  <a:extLst>
                    <a:ext uri="{FF2B5EF4-FFF2-40B4-BE49-F238E27FC236}">
                      <a16:creationId xmlns:a16="http://schemas.microsoft.com/office/drawing/2014/main" id="{FDEAB514-5F61-488D-A054-5EEB9C45FC5A}"/>
                    </a:ext>
                  </a:extLst>
                </p14:cNvPr>
                <p14:cNvContentPartPr/>
                <p14:nvPr/>
              </p14:nvContentPartPr>
              <p14:xfrm>
                <a:off x="6547313" y="3255332"/>
                <a:ext cx="129600" cy="253800"/>
              </p14:xfrm>
            </p:contentPart>
          </mc:Choice>
          <mc:Fallback xmlns="">
            <p:pic>
              <p:nvPicPr>
                <p:cNvPr id="98" name="Ink 97">
                  <a:extLst>
                    <a:ext uri="{FF2B5EF4-FFF2-40B4-BE49-F238E27FC236}">
                      <a16:creationId xmlns:a16="http://schemas.microsoft.com/office/drawing/2014/main" id="{FDEAB514-5F61-488D-A054-5EEB9C45FC5A}"/>
                    </a:ext>
                  </a:extLst>
                </p:cNvPr>
                <p:cNvPicPr/>
                <p:nvPr/>
              </p:nvPicPr>
              <p:blipFill>
                <a:blip r:embed="rId77"/>
                <a:stretch>
                  <a:fillRect/>
                </a:stretch>
              </p:blipFill>
              <p:spPr>
                <a:xfrm>
                  <a:off x="6529313" y="3237692"/>
                  <a:ext cx="1652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9" name="Ink 98">
                  <a:extLst>
                    <a:ext uri="{FF2B5EF4-FFF2-40B4-BE49-F238E27FC236}">
                      <a16:creationId xmlns:a16="http://schemas.microsoft.com/office/drawing/2014/main" id="{6F57637C-B976-4325-B5CF-95C7535C2DEA}"/>
                    </a:ext>
                  </a:extLst>
                </p14:cNvPr>
                <p14:cNvContentPartPr/>
                <p14:nvPr/>
              </p14:nvContentPartPr>
              <p14:xfrm>
                <a:off x="6731633" y="3358292"/>
                <a:ext cx="108000" cy="146160"/>
              </p14:xfrm>
            </p:contentPart>
          </mc:Choice>
          <mc:Fallback xmlns="">
            <p:pic>
              <p:nvPicPr>
                <p:cNvPr id="99" name="Ink 98">
                  <a:extLst>
                    <a:ext uri="{FF2B5EF4-FFF2-40B4-BE49-F238E27FC236}">
                      <a16:creationId xmlns:a16="http://schemas.microsoft.com/office/drawing/2014/main" id="{6F57637C-B976-4325-B5CF-95C7535C2DEA}"/>
                    </a:ext>
                  </a:extLst>
                </p:cNvPr>
                <p:cNvPicPr/>
                <p:nvPr/>
              </p:nvPicPr>
              <p:blipFill>
                <a:blip r:embed="rId79"/>
                <a:stretch>
                  <a:fillRect/>
                </a:stretch>
              </p:blipFill>
              <p:spPr>
                <a:xfrm>
                  <a:off x="6713993" y="3340292"/>
                  <a:ext cx="1436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0" name="Ink 99">
                  <a:extLst>
                    <a:ext uri="{FF2B5EF4-FFF2-40B4-BE49-F238E27FC236}">
                      <a16:creationId xmlns:a16="http://schemas.microsoft.com/office/drawing/2014/main" id="{3EB0A378-436E-4F58-A6F7-E356D88B9115}"/>
                    </a:ext>
                  </a:extLst>
                </p14:cNvPr>
                <p14:cNvContentPartPr/>
                <p14:nvPr/>
              </p14:nvContentPartPr>
              <p14:xfrm>
                <a:off x="6917393" y="3369452"/>
                <a:ext cx="224280" cy="132120"/>
              </p14:xfrm>
            </p:contentPart>
          </mc:Choice>
          <mc:Fallback xmlns="">
            <p:pic>
              <p:nvPicPr>
                <p:cNvPr id="100" name="Ink 99">
                  <a:extLst>
                    <a:ext uri="{FF2B5EF4-FFF2-40B4-BE49-F238E27FC236}">
                      <a16:creationId xmlns:a16="http://schemas.microsoft.com/office/drawing/2014/main" id="{3EB0A378-436E-4F58-A6F7-E356D88B9115}"/>
                    </a:ext>
                  </a:extLst>
                </p:cNvPr>
                <p:cNvPicPr/>
                <p:nvPr/>
              </p:nvPicPr>
              <p:blipFill>
                <a:blip r:embed="rId81"/>
                <a:stretch>
                  <a:fillRect/>
                </a:stretch>
              </p:blipFill>
              <p:spPr>
                <a:xfrm>
                  <a:off x="6899393" y="3351452"/>
                  <a:ext cx="259920" cy="167760"/>
                </a:xfrm>
                <a:prstGeom prst="rect">
                  <a:avLst/>
                </a:prstGeom>
              </p:spPr>
            </p:pic>
          </mc:Fallback>
        </mc:AlternateContent>
      </p:grpSp>
      <p:grpSp>
        <p:nvGrpSpPr>
          <p:cNvPr id="104" name="Group 103">
            <a:extLst>
              <a:ext uri="{FF2B5EF4-FFF2-40B4-BE49-F238E27FC236}">
                <a16:creationId xmlns:a16="http://schemas.microsoft.com/office/drawing/2014/main" id="{7538B018-9A79-4E29-8388-E0029E1958AE}"/>
              </a:ext>
            </a:extLst>
          </p:cNvPr>
          <p:cNvGrpSpPr/>
          <p:nvPr/>
        </p:nvGrpSpPr>
        <p:grpSpPr>
          <a:xfrm>
            <a:off x="7436513" y="3331292"/>
            <a:ext cx="167040" cy="344160"/>
            <a:chOff x="7436513" y="3331292"/>
            <a:chExt cx="167040" cy="344160"/>
          </a:xfrm>
        </p:grpSpPr>
        <mc:AlternateContent xmlns:mc="http://schemas.openxmlformats.org/markup-compatibility/2006" xmlns:p14="http://schemas.microsoft.com/office/powerpoint/2010/main">
          <mc:Choice Requires="p14">
            <p:contentPart p14:bwMode="auto" r:id="rId82">
              <p14:nvContentPartPr>
                <p14:cNvPr id="102" name="Ink 101">
                  <a:extLst>
                    <a:ext uri="{FF2B5EF4-FFF2-40B4-BE49-F238E27FC236}">
                      <a16:creationId xmlns:a16="http://schemas.microsoft.com/office/drawing/2014/main" id="{5E05025B-3442-436A-A6A3-FC84952B0B9B}"/>
                    </a:ext>
                  </a:extLst>
                </p14:cNvPr>
                <p14:cNvContentPartPr/>
                <p14:nvPr/>
              </p14:nvContentPartPr>
              <p14:xfrm>
                <a:off x="7436513" y="3362612"/>
                <a:ext cx="33120" cy="312840"/>
              </p14:xfrm>
            </p:contentPart>
          </mc:Choice>
          <mc:Fallback xmlns="">
            <p:pic>
              <p:nvPicPr>
                <p:cNvPr id="102" name="Ink 101">
                  <a:extLst>
                    <a:ext uri="{FF2B5EF4-FFF2-40B4-BE49-F238E27FC236}">
                      <a16:creationId xmlns:a16="http://schemas.microsoft.com/office/drawing/2014/main" id="{5E05025B-3442-436A-A6A3-FC84952B0B9B}"/>
                    </a:ext>
                  </a:extLst>
                </p:cNvPr>
                <p:cNvPicPr/>
                <p:nvPr/>
              </p:nvPicPr>
              <p:blipFill>
                <a:blip r:embed="rId83"/>
                <a:stretch>
                  <a:fillRect/>
                </a:stretch>
              </p:blipFill>
              <p:spPr>
                <a:xfrm>
                  <a:off x="7418873" y="3344612"/>
                  <a:ext cx="687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3" name="Ink 102">
                  <a:extLst>
                    <a:ext uri="{FF2B5EF4-FFF2-40B4-BE49-F238E27FC236}">
                      <a16:creationId xmlns:a16="http://schemas.microsoft.com/office/drawing/2014/main" id="{6BFDC9F1-A029-4399-B9A3-34A66E2D7489}"/>
                    </a:ext>
                  </a:extLst>
                </p14:cNvPr>
                <p14:cNvContentPartPr/>
                <p14:nvPr/>
              </p14:nvContentPartPr>
              <p14:xfrm>
                <a:off x="7438313" y="3331292"/>
                <a:ext cx="165240" cy="135000"/>
              </p14:xfrm>
            </p:contentPart>
          </mc:Choice>
          <mc:Fallback xmlns="">
            <p:pic>
              <p:nvPicPr>
                <p:cNvPr id="103" name="Ink 102">
                  <a:extLst>
                    <a:ext uri="{FF2B5EF4-FFF2-40B4-BE49-F238E27FC236}">
                      <a16:creationId xmlns:a16="http://schemas.microsoft.com/office/drawing/2014/main" id="{6BFDC9F1-A029-4399-B9A3-34A66E2D7489}"/>
                    </a:ext>
                  </a:extLst>
                </p:cNvPr>
                <p:cNvPicPr/>
                <p:nvPr/>
              </p:nvPicPr>
              <p:blipFill>
                <a:blip r:embed="rId85"/>
                <a:stretch>
                  <a:fillRect/>
                </a:stretch>
              </p:blipFill>
              <p:spPr>
                <a:xfrm>
                  <a:off x="7420313" y="3313652"/>
                  <a:ext cx="200880" cy="17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105" name="Ink 104">
                <a:extLst>
                  <a:ext uri="{FF2B5EF4-FFF2-40B4-BE49-F238E27FC236}">
                    <a16:creationId xmlns:a16="http://schemas.microsoft.com/office/drawing/2014/main" id="{96399BD7-E4A0-477E-8ECB-6142ACACEB66}"/>
                  </a:ext>
                </a:extLst>
              </p14:cNvPr>
              <p14:cNvContentPartPr/>
              <p14:nvPr/>
            </p14:nvContentPartPr>
            <p14:xfrm>
              <a:off x="7861313" y="3489692"/>
              <a:ext cx="64800" cy="65520"/>
            </p14:xfrm>
          </p:contentPart>
        </mc:Choice>
        <mc:Fallback xmlns="">
          <p:pic>
            <p:nvPicPr>
              <p:cNvPr id="105" name="Ink 104">
                <a:extLst>
                  <a:ext uri="{FF2B5EF4-FFF2-40B4-BE49-F238E27FC236}">
                    <a16:creationId xmlns:a16="http://schemas.microsoft.com/office/drawing/2014/main" id="{96399BD7-E4A0-477E-8ECB-6142ACACEB66}"/>
                  </a:ext>
                </a:extLst>
              </p:cNvPr>
              <p:cNvPicPr/>
              <p:nvPr/>
            </p:nvPicPr>
            <p:blipFill>
              <a:blip r:embed="rId87"/>
              <a:stretch>
                <a:fillRect/>
              </a:stretch>
            </p:blipFill>
            <p:spPr>
              <a:xfrm>
                <a:off x="7843313" y="3472052"/>
                <a:ext cx="100440" cy="101160"/>
              </a:xfrm>
              <a:prstGeom prst="rect">
                <a:avLst/>
              </a:prstGeom>
            </p:spPr>
          </p:pic>
        </mc:Fallback>
      </mc:AlternateContent>
      <p:grpSp>
        <p:nvGrpSpPr>
          <p:cNvPr id="117" name="Group 116">
            <a:extLst>
              <a:ext uri="{FF2B5EF4-FFF2-40B4-BE49-F238E27FC236}">
                <a16:creationId xmlns:a16="http://schemas.microsoft.com/office/drawing/2014/main" id="{A8C6EA02-FBA6-4E41-B366-D21D963B873F}"/>
              </a:ext>
            </a:extLst>
          </p:cNvPr>
          <p:cNvGrpSpPr/>
          <p:nvPr/>
        </p:nvGrpSpPr>
        <p:grpSpPr>
          <a:xfrm>
            <a:off x="8168393" y="3342452"/>
            <a:ext cx="989280" cy="353160"/>
            <a:chOff x="8168393" y="3342452"/>
            <a:chExt cx="989280" cy="353160"/>
          </a:xfrm>
        </p:grpSpPr>
        <mc:AlternateContent xmlns:mc="http://schemas.openxmlformats.org/markup-compatibility/2006" xmlns:p14="http://schemas.microsoft.com/office/powerpoint/2010/main">
          <mc:Choice Requires="p14">
            <p:contentPart p14:bwMode="auto" r:id="rId88">
              <p14:nvContentPartPr>
                <p14:cNvPr id="106" name="Ink 105">
                  <a:extLst>
                    <a:ext uri="{FF2B5EF4-FFF2-40B4-BE49-F238E27FC236}">
                      <a16:creationId xmlns:a16="http://schemas.microsoft.com/office/drawing/2014/main" id="{E430B6DB-94DC-409C-9194-5174B99BDFFB}"/>
                    </a:ext>
                  </a:extLst>
                </p14:cNvPr>
                <p14:cNvContentPartPr/>
                <p14:nvPr/>
              </p14:nvContentPartPr>
              <p14:xfrm>
                <a:off x="8168393" y="3342452"/>
                <a:ext cx="124560" cy="208440"/>
              </p14:xfrm>
            </p:contentPart>
          </mc:Choice>
          <mc:Fallback xmlns="">
            <p:pic>
              <p:nvPicPr>
                <p:cNvPr id="106" name="Ink 105">
                  <a:extLst>
                    <a:ext uri="{FF2B5EF4-FFF2-40B4-BE49-F238E27FC236}">
                      <a16:creationId xmlns:a16="http://schemas.microsoft.com/office/drawing/2014/main" id="{E430B6DB-94DC-409C-9194-5174B99BDFFB}"/>
                    </a:ext>
                  </a:extLst>
                </p:cNvPr>
                <p:cNvPicPr/>
                <p:nvPr/>
              </p:nvPicPr>
              <p:blipFill>
                <a:blip r:embed="rId89"/>
                <a:stretch>
                  <a:fillRect/>
                </a:stretch>
              </p:blipFill>
              <p:spPr>
                <a:xfrm>
                  <a:off x="8150753" y="3324812"/>
                  <a:ext cx="1602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7" name="Ink 106">
                  <a:extLst>
                    <a:ext uri="{FF2B5EF4-FFF2-40B4-BE49-F238E27FC236}">
                      <a16:creationId xmlns:a16="http://schemas.microsoft.com/office/drawing/2014/main" id="{7922D3E7-795F-45A4-AD50-92260FB4018A}"/>
                    </a:ext>
                  </a:extLst>
                </p14:cNvPr>
                <p14:cNvContentPartPr/>
                <p14:nvPr/>
              </p14:nvContentPartPr>
              <p14:xfrm>
                <a:off x="8465393" y="3344972"/>
                <a:ext cx="180360" cy="165600"/>
              </p14:xfrm>
            </p:contentPart>
          </mc:Choice>
          <mc:Fallback xmlns="">
            <p:pic>
              <p:nvPicPr>
                <p:cNvPr id="107" name="Ink 106">
                  <a:extLst>
                    <a:ext uri="{FF2B5EF4-FFF2-40B4-BE49-F238E27FC236}">
                      <a16:creationId xmlns:a16="http://schemas.microsoft.com/office/drawing/2014/main" id="{7922D3E7-795F-45A4-AD50-92260FB4018A}"/>
                    </a:ext>
                  </a:extLst>
                </p:cNvPr>
                <p:cNvPicPr/>
                <p:nvPr/>
              </p:nvPicPr>
              <p:blipFill>
                <a:blip r:embed="rId91"/>
                <a:stretch>
                  <a:fillRect/>
                </a:stretch>
              </p:blipFill>
              <p:spPr>
                <a:xfrm>
                  <a:off x="8447753" y="3326972"/>
                  <a:ext cx="2160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8" name="Ink 107">
                  <a:extLst>
                    <a:ext uri="{FF2B5EF4-FFF2-40B4-BE49-F238E27FC236}">
                      <a16:creationId xmlns:a16="http://schemas.microsoft.com/office/drawing/2014/main" id="{701FB7F2-F90C-46F3-931D-0C22280CBF00}"/>
                    </a:ext>
                  </a:extLst>
                </p14:cNvPr>
                <p14:cNvContentPartPr/>
                <p14:nvPr/>
              </p14:nvContentPartPr>
              <p14:xfrm>
                <a:off x="8461073" y="3528932"/>
                <a:ext cx="153720" cy="56520"/>
              </p14:xfrm>
            </p:contentPart>
          </mc:Choice>
          <mc:Fallback xmlns="">
            <p:pic>
              <p:nvPicPr>
                <p:cNvPr id="108" name="Ink 107">
                  <a:extLst>
                    <a:ext uri="{FF2B5EF4-FFF2-40B4-BE49-F238E27FC236}">
                      <a16:creationId xmlns:a16="http://schemas.microsoft.com/office/drawing/2014/main" id="{701FB7F2-F90C-46F3-931D-0C22280CBF00}"/>
                    </a:ext>
                  </a:extLst>
                </p:cNvPr>
                <p:cNvPicPr/>
                <p:nvPr/>
              </p:nvPicPr>
              <p:blipFill>
                <a:blip r:embed="rId93"/>
                <a:stretch>
                  <a:fillRect/>
                </a:stretch>
              </p:blipFill>
              <p:spPr>
                <a:xfrm>
                  <a:off x="8443433" y="3510932"/>
                  <a:ext cx="189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9" name="Ink 108">
                  <a:extLst>
                    <a:ext uri="{FF2B5EF4-FFF2-40B4-BE49-F238E27FC236}">
                      <a16:creationId xmlns:a16="http://schemas.microsoft.com/office/drawing/2014/main" id="{F1FDB3E8-26E7-41D9-9F48-181BFE4AA141}"/>
                    </a:ext>
                  </a:extLst>
                </p14:cNvPr>
                <p14:cNvContentPartPr/>
                <p14:nvPr/>
              </p14:nvContentPartPr>
              <p14:xfrm>
                <a:off x="8795873" y="3386372"/>
                <a:ext cx="27360" cy="309240"/>
              </p14:xfrm>
            </p:contentPart>
          </mc:Choice>
          <mc:Fallback xmlns="">
            <p:pic>
              <p:nvPicPr>
                <p:cNvPr id="109" name="Ink 108">
                  <a:extLst>
                    <a:ext uri="{FF2B5EF4-FFF2-40B4-BE49-F238E27FC236}">
                      <a16:creationId xmlns:a16="http://schemas.microsoft.com/office/drawing/2014/main" id="{F1FDB3E8-26E7-41D9-9F48-181BFE4AA141}"/>
                    </a:ext>
                  </a:extLst>
                </p:cNvPr>
                <p:cNvPicPr/>
                <p:nvPr/>
              </p:nvPicPr>
              <p:blipFill>
                <a:blip r:embed="rId95"/>
                <a:stretch>
                  <a:fillRect/>
                </a:stretch>
              </p:blipFill>
              <p:spPr>
                <a:xfrm>
                  <a:off x="8778233" y="3368732"/>
                  <a:ext cx="630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0" name="Ink 109">
                  <a:extLst>
                    <a:ext uri="{FF2B5EF4-FFF2-40B4-BE49-F238E27FC236}">
                      <a16:creationId xmlns:a16="http://schemas.microsoft.com/office/drawing/2014/main" id="{5DBCBE89-2A76-43DF-B455-25C43FEAE87F}"/>
                    </a:ext>
                  </a:extLst>
                </p14:cNvPr>
                <p14:cNvContentPartPr/>
                <p14:nvPr/>
              </p14:nvContentPartPr>
              <p14:xfrm>
                <a:off x="8800553" y="3377732"/>
                <a:ext cx="127080" cy="126720"/>
              </p14:xfrm>
            </p:contentPart>
          </mc:Choice>
          <mc:Fallback xmlns="">
            <p:pic>
              <p:nvPicPr>
                <p:cNvPr id="110" name="Ink 109">
                  <a:extLst>
                    <a:ext uri="{FF2B5EF4-FFF2-40B4-BE49-F238E27FC236}">
                      <a16:creationId xmlns:a16="http://schemas.microsoft.com/office/drawing/2014/main" id="{5DBCBE89-2A76-43DF-B455-25C43FEAE87F}"/>
                    </a:ext>
                  </a:extLst>
                </p:cNvPr>
                <p:cNvPicPr/>
                <p:nvPr/>
              </p:nvPicPr>
              <p:blipFill>
                <a:blip r:embed="rId97"/>
                <a:stretch>
                  <a:fillRect/>
                </a:stretch>
              </p:blipFill>
              <p:spPr>
                <a:xfrm>
                  <a:off x="8782913" y="3360092"/>
                  <a:ext cx="1627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1" name="Ink 110">
                  <a:extLst>
                    <a:ext uri="{FF2B5EF4-FFF2-40B4-BE49-F238E27FC236}">
                      <a16:creationId xmlns:a16="http://schemas.microsoft.com/office/drawing/2014/main" id="{0C03D098-AD60-4B73-9581-6569C215E51E}"/>
                    </a:ext>
                  </a:extLst>
                </p14:cNvPr>
                <p14:cNvContentPartPr/>
                <p14:nvPr/>
              </p14:nvContentPartPr>
              <p14:xfrm>
                <a:off x="8984153" y="3356492"/>
                <a:ext cx="173520" cy="245160"/>
              </p14:xfrm>
            </p:contentPart>
          </mc:Choice>
          <mc:Fallback xmlns="">
            <p:pic>
              <p:nvPicPr>
                <p:cNvPr id="111" name="Ink 110">
                  <a:extLst>
                    <a:ext uri="{FF2B5EF4-FFF2-40B4-BE49-F238E27FC236}">
                      <a16:creationId xmlns:a16="http://schemas.microsoft.com/office/drawing/2014/main" id="{0C03D098-AD60-4B73-9581-6569C215E51E}"/>
                    </a:ext>
                  </a:extLst>
                </p:cNvPr>
                <p:cNvPicPr/>
                <p:nvPr/>
              </p:nvPicPr>
              <p:blipFill>
                <a:blip r:embed="rId99"/>
                <a:stretch>
                  <a:fillRect/>
                </a:stretch>
              </p:blipFill>
              <p:spPr>
                <a:xfrm>
                  <a:off x="8966513" y="3338852"/>
                  <a:ext cx="209160" cy="28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112" name="Ink 111">
                <a:extLst>
                  <a:ext uri="{FF2B5EF4-FFF2-40B4-BE49-F238E27FC236}">
                    <a16:creationId xmlns:a16="http://schemas.microsoft.com/office/drawing/2014/main" id="{B16A98F8-1B1C-429E-AC6C-8602FC9042DB}"/>
                  </a:ext>
                </a:extLst>
              </p14:cNvPr>
              <p14:cNvContentPartPr/>
              <p14:nvPr/>
            </p14:nvContentPartPr>
            <p14:xfrm>
              <a:off x="9365033" y="3329492"/>
              <a:ext cx="33840" cy="209160"/>
            </p14:xfrm>
          </p:contentPart>
        </mc:Choice>
        <mc:Fallback xmlns="">
          <p:pic>
            <p:nvPicPr>
              <p:cNvPr id="112" name="Ink 111">
                <a:extLst>
                  <a:ext uri="{FF2B5EF4-FFF2-40B4-BE49-F238E27FC236}">
                    <a16:creationId xmlns:a16="http://schemas.microsoft.com/office/drawing/2014/main" id="{B16A98F8-1B1C-429E-AC6C-8602FC9042DB}"/>
                  </a:ext>
                </a:extLst>
              </p:cNvPr>
              <p:cNvPicPr/>
              <p:nvPr/>
            </p:nvPicPr>
            <p:blipFill>
              <a:blip r:embed="rId101"/>
              <a:stretch>
                <a:fillRect/>
              </a:stretch>
            </p:blipFill>
            <p:spPr>
              <a:xfrm>
                <a:off x="9347033" y="3311852"/>
                <a:ext cx="69480" cy="244800"/>
              </a:xfrm>
              <a:prstGeom prst="rect">
                <a:avLst/>
              </a:prstGeom>
            </p:spPr>
          </p:pic>
        </mc:Fallback>
      </mc:AlternateContent>
      <p:grpSp>
        <p:nvGrpSpPr>
          <p:cNvPr id="116" name="Group 115">
            <a:extLst>
              <a:ext uri="{FF2B5EF4-FFF2-40B4-BE49-F238E27FC236}">
                <a16:creationId xmlns:a16="http://schemas.microsoft.com/office/drawing/2014/main" id="{999EB6E5-8D1C-4F6C-AB8D-DF2CE0178C70}"/>
              </a:ext>
            </a:extLst>
          </p:cNvPr>
          <p:cNvGrpSpPr/>
          <p:nvPr/>
        </p:nvGrpSpPr>
        <p:grpSpPr>
          <a:xfrm>
            <a:off x="9732233" y="3299972"/>
            <a:ext cx="237960" cy="294840"/>
            <a:chOff x="9732233" y="3299972"/>
            <a:chExt cx="237960" cy="294840"/>
          </a:xfrm>
        </p:grpSpPr>
        <mc:AlternateContent xmlns:mc="http://schemas.openxmlformats.org/markup-compatibility/2006" xmlns:p14="http://schemas.microsoft.com/office/powerpoint/2010/main">
          <mc:Choice Requires="p14">
            <p:contentPart p14:bwMode="auto" r:id="rId102">
              <p14:nvContentPartPr>
                <p14:cNvPr id="113" name="Ink 112">
                  <a:extLst>
                    <a:ext uri="{FF2B5EF4-FFF2-40B4-BE49-F238E27FC236}">
                      <a16:creationId xmlns:a16="http://schemas.microsoft.com/office/drawing/2014/main" id="{1FE2C414-D863-4085-A6E1-49F2F7261873}"/>
                    </a:ext>
                  </a:extLst>
                </p14:cNvPr>
                <p14:cNvContentPartPr/>
                <p14:nvPr/>
              </p14:nvContentPartPr>
              <p14:xfrm>
                <a:off x="9732233" y="3420212"/>
                <a:ext cx="14040" cy="144000"/>
              </p14:xfrm>
            </p:contentPart>
          </mc:Choice>
          <mc:Fallback xmlns="">
            <p:pic>
              <p:nvPicPr>
                <p:cNvPr id="113" name="Ink 112">
                  <a:extLst>
                    <a:ext uri="{FF2B5EF4-FFF2-40B4-BE49-F238E27FC236}">
                      <a16:creationId xmlns:a16="http://schemas.microsoft.com/office/drawing/2014/main" id="{1FE2C414-D863-4085-A6E1-49F2F7261873}"/>
                    </a:ext>
                  </a:extLst>
                </p:cNvPr>
                <p:cNvPicPr/>
                <p:nvPr/>
              </p:nvPicPr>
              <p:blipFill>
                <a:blip r:embed="rId103"/>
                <a:stretch>
                  <a:fillRect/>
                </a:stretch>
              </p:blipFill>
              <p:spPr>
                <a:xfrm>
                  <a:off x="9714233" y="3402212"/>
                  <a:ext cx="496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B98651DA-6934-4FF3-9AD2-1157DC23C414}"/>
                    </a:ext>
                  </a:extLst>
                </p14:cNvPr>
                <p14:cNvContentPartPr/>
                <p14:nvPr/>
              </p14:nvContentPartPr>
              <p14:xfrm>
                <a:off x="9741953" y="3299972"/>
                <a:ext cx="6480" cy="24840"/>
              </p14:xfrm>
            </p:contentPart>
          </mc:Choice>
          <mc:Fallback xmlns="">
            <p:pic>
              <p:nvPicPr>
                <p:cNvPr id="114" name="Ink 113">
                  <a:extLst>
                    <a:ext uri="{FF2B5EF4-FFF2-40B4-BE49-F238E27FC236}">
                      <a16:creationId xmlns:a16="http://schemas.microsoft.com/office/drawing/2014/main" id="{B98651DA-6934-4FF3-9AD2-1157DC23C414}"/>
                    </a:ext>
                  </a:extLst>
                </p:cNvPr>
                <p:cNvPicPr/>
                <p:nvPr/>
              </p:nvPicPr>
              <p:blipFill>
                <a:blip r:embed="rId105"/>
                <a:stretch>
                  <a:fillRect/>
                </a:stretch>
              </p:blipFill>
              <p:spPr>
                <a:xfrm>
                  <a:off x="9723953" y="3282332"/>
                  <a:ext cx="421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5" name="Ink 114">
                  <a:extLst>
                    <a:ext uri="{FF2B5EF4-FFF2-40B4-BE49-F238E27FC236}">
                      <a16:creationId xmlns:a16="http://schemas.microsoft.com/office/drawing/2014/main" id="{70C438A1-FA74-472E-8EF7-2E93C773D762}"/>
                    </a:ext>
                  </a:extLst>
                </p14:cNvPr>
                <p14:cNvContentPartPr/>
                <p14:nvPr/>
              </p14:nvContentPartPr>
              <p14:xfrm>
                <a:off x="9805673" y="3388532"/>
                <a:ext cx="164520" cy="206280"/>
              </p14:xfrm>
            </p:contentPart>
          </mc:Choice>
          <mc:Fallback xmlns="">
            <p:pic>
              <p:nvPicPr>
                <p:cNvPr id="115" name="Ink 114">
                  <a:extLst>
                    <a:ext uri="{FF2B5EF4-FFF2-40B4-BE49-F238E27FC236}">
                      <a16:creationId xmlns:a16="http://schemas.microsoft.com/office/drawing/2014/main" id="{70C438A1-FA74-472E-8EF7-2E93C773D762}"/>
                    </a:ext>
                  </a:extLst>
                </p:cNvPr>
                <p:cNvPicPr/>
                <p:nvPr/>
              </p:nvPicPr>
              <p:blipFill>
                <a:blip r:embed="rId107"/>
                <a:stretch>
                  <a:fillRect/>
                </a:stretch>
              </p:blipFill>
              <p:spPr>
                <a:xfrm>
                  <a:off x="9788033" y="3370532"/>
                  <a:ext cx="200160" cy="241920"/>
                </a:xfrm>
                <a:prstGeom prst="rect">
                  <a:avLst/>
                </a:prstGeom>
              </p:spPr>
            </p:pic>
          </mc:Fallback>
        </mc:AlternateContent>
      </p:grpSp>
      <p:grpSp>
        <p:nvGrpSpPr>
          <p:cNvPr id="145" name="Group 144">
            <a:extLst>
              <a:ext uri="{FF2B5EF4-FFF2-40B4-BE49-F238E27FC236}">
                <a16:creationId xmlns:a16="http://schemas.microsoft.com/office/drawing/2014/main" id="{BB17E08D-C5D8-47BF-BB44-D5ED2ADC53D2}"/>
              </a:ext>
            </a:extLst>
          </p:cNvPr>
          <p:cNvGrpSpPr/>
          <p:nvPr/>
        </p:nvGrpSpPr>
        <p:grpSpPr>
          <a:xfrm>
            <a:off x="6741353" y="3727652"/>
            <a:ext cx="1652760" cy="460440"/>
            <a:chOff x="6741353" y="3727652"/>
            <a:chExt cx="1652760" cy="460440"/>
          </a:xfrm>
        </p:grpSpPr>
        <mc:AlternateContent xmlns:mc="http://schemas.openxmlformats.org/markup-compatibility/2006" xmlns:p14="http://schemas.microsoft.com/office/powerpoint/2010/main">
          <mc:Choice Requires="p14">
            <p:contentPart p14:bwMode="auto" r:id="rId108">
              <p14:nvContentPartPr>
                <p14:cNvPr id="118" name="Ink 117">
                  <a:extLst>
                    <a:ext uri="{FF2B5EF4-FFF2-40B4-BE49-F238E27FC236}">
                      <a16:creationId xmlns:a16="http://schemas.microsoft.com/office/drawing/2014/main" id="{8F450E9D-5A9A-4D1F-85F5-EA45AE1074D4}"/>
                    </a:ext>
                  </a:extLst>
                </p14:cNvPr>
                <p14:cNvContentPartPr/>
                <p14:nvPr/>
              </p14:nvContentPartPr>
              <p14:xfrm>
                <a:off x="6747113" y="3822332"/>
                <a:ext cx="53280" cy="320760"/>
              </p14:xfrm>
            </p:contentPart>
          </mc:Choice>
          <mc:Fallback xmlns="">
            <p:pic>
              <p:nvPicPr>
                <p:cNvPr id="118" name="Ink 117">
                  <a:extLst>
                    <a:ext uri="{FF2B5EF4-FFF2-40B4-BE49-F238E27FC236}">
                      <a16:creationId xmlns:a16="http://schemas.microsoft.com/office/drawing/2014/main" id="{8F450E9D-5A9A-4D1F-85F5-EA45AE1074D4}"/>
                    </a:ext>
                  </a:extLst>
                </p:cNvPr>
                <p:cNvPicPr/>
                <p:nvPr/>
              </p:nvPicPr>
              <p:blipFill>
                <a:blip r:embed="rId109"/>
                <a:stretch>
                  <a:fillRect/>
                </a:stretch>
              </p:blipFill>
              <p:spPr>
                <a:xfrm>
                  <a:off x="6729473" y="3804332"/>
                  <a:ext cx="889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9" name="Ink 118">
                  <a:extLst>
                    <a:ext uri="{FF2B5EF4-FFF2-40B4-BE49-F238E27FC236}">
                      <a16:creationId xmlns:a16="http://schemas.microsoft.com/office/drawing/2014/main" id="{F6A80D31-F6A1-4BA3-80F1-40F7680F1FDF}"/>
                    </a:ext>
                  </a:extLst>
                </p14:cNvPr>
                <p14:cNvContentPartPr/>
                <p14:nvPr/>
              </p14:nvContentPartPr>
              <p14:xfrm>
                <a:off x="6741353" y="3824492"/>
                <a:ext cx="111960" cy="140400"/>
              </p14:xfrm>
            </p:contentPart>
          </mc:Choice>
          <mc:Fallback xmlns="">
            <p:pic>
              <p:nvPicPr>
                <p:cNvPr id="119" name="Ink 118">
                  <a:extLst>
                    <a:ext uri="{FF2B5EF4-FFF2-40B4-BE49-F238E27FC236}">
                      <a16:creationId xmlns:a16="http://schemas.microsoft.com/office/drawing/2014/main" id="{F6A80D31-F6A1-4BA3-80F1-40F7680F1FDF}"/>
                    </a:ext>
                  </a:extLst>
                </p:cNvPr>
                <p:cNvPicPr/>
                <p:nvPr/>
              </p:nvPicPr>
              <p:blipFill>
                <a:blip r:embed="rId111"/>
                <a:stretch>
                  <a:fillRect/>
                </a:stretch>
              </p:blipFill>
              <p:spPr>
                <a:xfrm>
                  <a:off x="6723713" y="3806492"/>
                  <a:ext cx="147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0" name="Ink 119">
                  <a:extLst>
                    <a:ext uri="{FF2B5EF4-FFF2-40B4-BE49-F238E27FC236}">
                      <a16:creationId xmlns:a16="http://schemas.microsoft.com/office/drawing/2014/main" id="{A62B29BE-5973-4118-A8EB-4981308E0CAF}"/>
                    </a:ext>
                  </a:extLst>
                </p14:cNvPr>
                <p14:cNvContentPartPr/>
                <p14:nvPr/>
              </p14:nvContentPartPr>
              <p14:xfrm>
                <a:off x="6903353" y="3852572"/>
                <a:ext cx="245160" cy="122760"/>
              </p14:xfrm>
            </p:contentPart>
          </mc:Choice>
          <mc:Fallback xmlns="">
            <p:pic>
              <p:nvPicPr>
                <p:cNvPr id="120" name="Ink 119">
                  <a:extLst>
                    <a:ext uri="{FF2B5EF4-FFF2-40B4-BE49-F238E27FC236}">
                      <a16:creationId xmlns:a16="http://schemas.microsoft.com/office/drawing/2014/main" id="{A62B29BE-5973-4118-A8EB-4981308E0CAF}"/>
                    </a:ext>
                  </a:extLst>
                </p:cNvPr>
                <p:cNvPicPr/>
                <p:nvPr/>
              </p:nvPicPr>
              <p:blipFill>
                <a:blip r:embed="rId113"/>
                <a:stretch>
                  <a:fillRect/>
                </a:stretch>
              </p:blipFill>
              <p:spPr>
                <a:xfrm>
                  <a:off x="6885713" y="3834572"/>
                  <a:ext cx="280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1" name="Ink 120">
                  <a:extLst>
                    <a:ext uri="{FF2B5EF4-FFF2-40B4-BE49-F238E27FC236}">
                      <a16:creationId xmlns:a16="http://schemas.microsoft.com/office/drawing/2014/main" id="{0B99CBC8-BD26-4E5F-8360-58B01D4BF954}"/>
                    </a:ext>
                  </a:extLst>
                </p14:cNvPr>
                <p14:cNvContentPartPr/>
                <p14:nvPr/>
              </p14:nvContentPartPr>
              <p14:xfrm>
                <a:off x="7198913" y="3739172"/>
                <a:ext cx="172440" cy="225000"/>
              </p14:xfrm>
            </p:contentPart>
          </mc:Choice>
          <mc:Fallback xmlns="">
            <p:pic>
              <p:nvPicPr>
                <p:cNvPr id="121" name="Ink 120">
                  <a:extLst>
                    <a:ext uri="{FF2B5EF4-FFF2-40B4-BE49-F238E27FC236}">
                      <a16:creationId xmlns:a16="http://schemas.microsoft.com/office/drawing/2014/main" id="{0B99CBC8-BD26-4E5F-8360-58B01D4BF954}"/>
                    </a:ext>
                  </a:extLst>
                </p:cNvPr>
                <p:cNvPicPr/>
                <p:nvPr/>
              </p:nvPicPr>
              <p:blipFill>
                <a:blip r:embed="rId115"/>
                <a:stretch>
                  <a:fillRect/>
                </a:stretch>
              </p:blipFill>
              <p:spPr>
                <a:xfrm>
                  <a:off x="7181273" y="3721532"/>
                  <a:ext cx="2080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2" name="Ink 121">
                  <a:extLst>
                    <a:ext uri="{FF2B5EF4-FFF2-40B4-BE49-F238E27FC236}">
                      <a16:creationId xmlns:a16="http://schemas.microsoft.com/office/drawing/2014/main" id="{E1071DA0-9742-4ADB-AF2A-B20680C60E7C}"/>
                    </a:ext>
                  </a:extLst>
                </p14:cNvPr>
                <p14:cNvContentPartPr/>
                <p14:nvPr/>
              </p14:nvContentPartPr>
              <p14:xfrm>
                <a:off x="7437593" y="3856172"/>
                <a:ext cx="141120" cy="129600"/>
              </p14:xfrm>
            </p:contentPart>
          </mc:Choice>
          <mc:Fallback xmlns="">
            <p:pic>
              <p:nvPicPr>
                <p:cNvPr id="122" name="Ink 121">
                  <a:extLst>
                    <a:ext uri="{FF2B5EF4-FFF2-40B4-BE49-F238E27FC236}">
                      <a16:creationId xmlns:a16="http://schemas.microsoft.com/office/drawing/2014/main" id="{E1071DA0-9742-4ADB-AF2A-B20680C60E7C}"/>
                    </a:ext>
                  </a:extLst>
                </p:cNvPr>
                <p:cNvPicPr/>
                <p:nvPr/>
              </p:nvPicPr>
              <p:blipFill>
                <a:blip r:embed="rId117"/>
                <a:stretch>
                  <a:fillRect/>
                </a:stretch>
              </p:blipFill>
              <p:spPr>
                <a:xfrm>
                  <a:off x="7419953" y="3838532"/>
                  <a:ext cx="176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3" name="Ink 122">
                  <a:extLst>
                    <a:ext uri="{FF2B5EF4-FFF2-40B4-BE49-F238E27FC236}">
                      <a16:creationId xmlns:a16="http://schemas.microsoft.com/office/drawing/2014/main" id="{33D14E8B-1CC8-4DFC-B53A-FC971F2352DE}"/>
                    </a:ext>
                  </a:extLst>
                </p14:cNvPr>
                <p14:cNvContentPartPr/>
                <p14:nvPr/>
              </p14:nvContentPartPr>
              <p14:xfrm>
                <a:off x="7603553" y="3742772"/>
                <a:ext cx="114480" cy="239400"/>
              </p14:xfrm>
            </p:contentPart>
          </mc:Choice>
          <mc:Fallback xmlns="">
            <p:pic>
              <p:nvPicPr>
                <p:cNvPr id="123" name="Ink 122">
                  <a:extLst>
                    <a:ext uri="{FF2B5EF4-FFF2-40B4-BE49-F238E27FC236}">
                      <a16:creationId xmlns:a16="http://schemas.microsoft.com/office/drawing/2014/main" id="{33D14E8B-1CC8-4DFC-B53A-FC971F2352DE}"/>
                    </a:ext>
                  </a:extLst>
                </p:cNvPr>
                <p:cNvPicPr/>
                <p:nvPr/>
              </p:nvPicPr>
              <p:blipFill>
                <a:blip r:embed="rId119"/>
                <a:stretch>
                  <a:fillRect/>
                </a:stretch>
              </p:blipFill>
              <p:spPr>
                <a:xfrm>
                  <a:off x="7585553" y="3725132"/>
                  <a:ext cx="150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4" name="Ink 123">
                  <a:extLst>
                    <a:ext uri="{FF2B5EF4-FFF2-40B4-BE49-F238E27FC236}">
                      <a16:creationId xmlns:a16="http://schemas.microsoft.com/office/drawing/2014/main" id="{40F7FA9C-3579-4641-904A-3697414D777C}"/>
                    </a:ext>
                  </a:extLst>
                </p14:cNvPr>
                <p14:cNvContentPartPr/>
                <p14:nvPr/>
              </p14:nvContentPartPr>
              <p14:xfrm>
                <a:off x="7786073" y="3867692"/>
                <a:ext cx="43920" cy="116640"/>
              </p14:xfrm>
            </p:contentPart>
          </mc:Choice>
          <mc:Fallback xmlns="">
            <p:pic>
              <p:nvPicPr>
                <p:cNvPr id="124" name="Ink 123">
                  <a:extLst>
                    <a:ext uri="{FF2B5EF4-FFF2-40B4-BE49-F238E27FC236}">
                      <a16:creationId xmlns:a16="http://schemas.microsoft.com/office/drawing/2014/main" id="{40F7FA9C-3579-4641-904A-3697414D777C}"/>
                    </a:ext>
                  </a:extLst>
                </p:cNvPr>
                <p:cNvPicPr/>
                <p:nvPr/>
              </p:nvPicPr>
              <p:blipFill>
                <a:blip r:embed="rId121"/>
                <a:stretch>
                  <a:fillRect/>
                </a:stretch>
              </p:blipFill>
              <p:spPr>
                <a:xfrm>
                  <a:off x="7768433" y="3850052"/>
                  <a:ext cx="79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5" name="Ink 124">
                  <a:extLst>
                    <a:ext uri="{FF2B5EF4-FFF2-40B4-BE49-F238E27FC236}">
                      <a16:creationId xmlns:a16="http://schemas.microsoft.com/office/drawing/2014/main" id="{27C2206D-51AB-4FB1-8D52-813687767D52}"/>
                    </a:ext>
                  </a:extLst>
                </p14:cNvPr>
                <p14:cNvContentPartPr/>
                <p14:nvPr/>
              </p14:nvContentPartPr>
              <p14:xfrm>
                <a:off x="7811993" y="3749972"/>
                <a:ext cx="124560" cy="211680"/>
              </p14:xfrm>
            </p:contentPart>
          </mc:Choice>
          <mc:Fallback xmlns="">
            <p:pic>
              <p:nvPicPr>
                <p:cNvPr id="125" name="Ink 124">
                  <a:extLst>
                    <a:ext uri="{FF2B5EF4-FFF2-40B4-BE49-F238E27FC236}">
                      <a16:creationId xmlns:a16="http://schemas.microsoft.com/office/drawing/2014/main" id="{27C2206D-51AB-4FB1-8D52-813687767D52}"/>
                    </a:ext>
                  </a:extLst>
                </p:cNvPr>
                <p:cNvPicPr/>
                <p:nvPr/>
              </p:nvPicPr>
              <p:blipFill>
                <a:blip r:embed="rId123"/>
                <a:stretch>
                  <a:fillRect/>
                </a:stretch>
              </p:blipFill>
              <p:spPr>
                <a:xfrm>
                  <a:off x="7794353" y="3731972"/>
                  <a:ext cx="1602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6" name="Ink 125">
                  <a:extLst>
                    <a:ext uri="{FF2B5EF4-FFF2-40B4-BE49-F238E27FC236}">
                      <a16:creationId xmlns:a16="http://schemas.microsoft.com/office/drawing/2014/main" id="{60635F25-85C3-498E-9549-04C44120782E}"/>
                    </a:ext>
                  </a:extLst>
                </p14:cNvPr>
                <p14:cNvContentPartPr/>
                <p14:nvPr/>
              </p14:nvContentPartPr>
              <p14:xfrm>
                <a:off x="8008553" y="3770492"/>
                <a:ext cx="42840" cy="199080"/>
              </p14:xfrm>
            </p:contentPart>
          </mc:Choice>
          <mc:Fallback xmlns="">
            <p:pic>
              <p:nvPicPr>
                <p:cNvPr id="126" name="Ink 125">
                  <a:extLst>
                    <a:ext uri="{FF2B5EF4-FFF2-40B4-BE49-F238E27FC236}">
                      <a16:creationId xmlns:a16="http://schemas.microsoft.com/office/drawing/2014/main" id="{60635F25-85C3-498E-9549-04C44120782E}"/>
                    </a:ext>
                  </a:extLst>
                </p:cNvPr>
                <p:cNvPicPr/>
                <p:nvPr/>
              </p:nvPicPr>
              <p:blipFill>
                <a:blip r:embed="rId125"/>
                <a:stretch>
                  <a:fillRect/>
                </a:stretch>
              </p:blipFill>
              <p:spPr>
                <a:xfrm>
                  <a:off x="7990913" y="3752852"/>
                  <a:ext cx="784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7" name="Ink 126">
                  <a:extLst>
                    <a:ext uri="{FF2B5EF4-FFF2-40B4-BE49-F238E27FC236}">
                      <a16:creationId xmlns:a16="http://schemas.microsoft.com/office/drawing/2014/main" id="{4DEAB834-8E8D-4F2F-88C9-1C8350C0F4D1}"/>
                    </a:ext>
                  </a:extLst>
                </p14:cNvPr>
                <p14:cNvContentPartPr/>
                <p14:nvPr/>
              </p14:nvContentPartPr>
              <p14:xfrm>
                <a:off x="8153633" y="3727652"/>
                <a:ext cx="108360" cy="258840"/>
              </p14:xfrm>
            </p:contentPart>
          </mc:Choice>
          <mc:Fallback xmlns="">
            <p:pic>
              <p:nvPicPr>
                <p:cNvPr id="127" name="Ink 126">
                  <a:extLst>
                    <a:ext uri="{FF2B5EF4-FFF2-40B4-BE49-F238E27FC236}">
                      <a16:creationId xmlns:a16="http://schemas.microsoft.com/office/drawing/2014/main" id="{4DEAB834-8E8D-4F2F-88C9-1C8350C0F4D1}"/>
                    </a:ext>
                  </a:extLst>
                </p:cNvPr>
                <p:cNvPicPr/>
                <p:nvPr/>
              </p:nvPicPr>
              <p:blipFill>
                <a:blip r:embed="rId127"/>
                <a:stretch>
                  <a:fillRect/>
                </a:stretch>
              </p:blipFill>
              <p:spPr>
                <a:xfrm>
                  <a:off x="8135633" y="3709652"/>
                  <a:ext cx="1440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8" name="Ink 127">
                  <a:extLst>
                    <a:ext uri="{FF2B5EF4-FFF2-40B4-BE49-F238E27FC236}">
                      <a16:creationId xmlns:a16="http://schemas.microsoft.com/office/drawing/2014/main" id="{4BD19BBE-FDED-4EE3-94EE-FF597FDBE426}"/>
                    </a:ext>
                  </a:extLst>
                </p14:cNvPr>
                <p14:cNvContentPartPr/>
                <p14:nvPr/>
              </p14:nvContentPartPr>
              <p14:xfrm>
                <a:off x="8121953" y="3838172"/>
                <a:ext cx="272160" cy="349920"/>
              </p14:xfrm>
            </p:contentPart>
          </mc:Choice>
          <mc:Fallback xmlns="">
            <p:pic>
              <p:nvPicPr>
                <p:cNvPr id="128" name="Ink 127">
                  <a:extLst>
                    <a:ext uri="{FF2B5EF4-FFF2-40B4-BE49-F238E27FC236}">
                      <a16:creationId xmlns:a16="http://schemas.microsoft.com/office/drawing/2014/main" id="{4BD19BBE-FDED-4EE3-94EE-FF597FDBE426}"/>
                    </a:ext>
                  </a:extLst>
                </p:cNvPr>
                <p:cNvPicPr/>
                <p:nvPr/>
              </p:nvPicPr>
              <p:blipFill>
                <a:blip r:embed="rId129"/>
                <a:stretch>
                  <a:fillRect/>
                </a:stretch>
              </p:blipFill>
              <p:spPr>
                <a:xfrm>
                  <a:off x="8103953" y="3820172"/>
                  <a:ext cx="307800" cy="385560"/>
                </a:xfrm>
                <a:prstGeom prst="rect">
                  <a:avLst/>
                </a:prstGeom>
              </p:spPr>
            </p:pic>
          </mc:Fallback>
        </mc:AlternateContent>
      </p:grpSp>
      <p:grpSp>
        <p:nvGrpSpPr>
          <p:cNvPr id="144" name="Group 143">
            <a:extLst>
              <a:ext uri="{FF2B5EF4-FFF2-40B4-BE49-F238E27FC236}">
                <a16:creationId xmlns:a16="http://schemas.microsoft.com/office/drawing/2014/main" id="{DA62A367-DE0D-4E1F-AAFE-9DDA0FD94D76}"/>
              </a:ext>
            </a:extLst>
          </p:cNvPr>
          <p:cNvGrpSpPr/>
          <p:nvPr/>
        </p:nvGrpSpPr>
        <p:grpSpPr>
          <a:xfrm>
            <a:off x="8705873" y="3776252"/>
            <a:ext cx="754200" cy="264600"/>
            <a:chOff x="8705873" y="3776252"/>
            <a:chExt cx="754200" cy="264600"/>
          </a:xfrm>
        </p:grpSpPr>
        <mc:AlternateContent xmlns:mc="http://schemas.openxmlformats.org/markup-compatibility/2006" xmlns:p14="http://schemas.microsoft.com/office/powerpoint/2010/main">
          <mc:Choice Requires="p14">
            <p:contentPart p14:bwMode="auto" r:id="rId130">
              <p14:nvContentPartPr>
                <p14:cNvPr id="129" name="Ink 128">
                  <a:extLst>
                    <a:ext uri="{FF2B5EF4-FFF2-40B4-BE49-F238E27FC236}">
                      <a16:creationId xmlns:a16="http://schemas.microsoft.com/office/drawing/2014/main" id="{0DD34321-C25E-4CC2-A6CC-FDB91DCF2F95}"/>
                    </a:ext>
                  </a:extLst>
                </p14:cNvPr>
                <p14:cNvContentPartPr/>
                <p14:nvPr/>
              </p14:nvContentPartPr>
              <p14:xfrm>
                <a:off x="8795873" y="3788492"/>
                <a:ext cx="59400" cy="252360"/>
              </p14:xfrm>
            </p:contentPart>
          </mc:Choice>
          <mc:Fallback xmlns="">
            <p:pic>
              <p:nvPicPr>
                <p:cNvPr id="129" name="Ink 128">
                  <a:extLst>
                    <a:ext uri="{FF2B5EF4-FFF2-40B4-BE49-F238E27FC236}">
                      <a16:creationId xmlns:a16="http://schemas.microsoft.com/office/drawing/2014/main" id="{0DD34321-C25E-4CC2-A6CC-FDB91DCF2F95}"/>
                    </a:ext>
                  </a:extLst>
                </p:cNvPr>
                <p:cNvPicPr/>
                <p:nvPr/>
              </p:nvPicPr>
              <p:blipFill>
                <a:blip r:embed="rId131"/>
                <a:stretch>
                  <a:fillRect/>
                </a:stretch>
              </p:blipFill>
              <p:spPr>
                <a:xfrm>
                  <a:off x="8778233" y="3770492"/>
                  <a:ext cx="95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0" name="Ink 129">
                  <a:extLst>
                    <a:ext uri="{FF2B5EF4-FFF2-40B4-BE49-F238E27FC236}">
                      <a16:creationId xmlns:a16="http://schemas.microsoft.com/office/drawing/2014/main" id="{1357A903-6940-4B8F-ADE3-C070D26A70B6}"/>
                    </a:ext>
                  </a:extLst>
                </p14:cNvPr>
                <p14:cNvContentPartPr/>
                <p14:nvPr/>
              </p14:nvContentPartPr>
              <p14:xfrm>
                <a:off x="8705873" y="3918452"/>
                <a:ext cx="89640" cy="25920"/>
              </p14:xfrm>
            </p:contentPart>
          </mc:Choice>
          <mc:Fallback xmlns="">
            <p:pic>
              <p:nvPicPr>
                <p:cNvPr id="130" name="Ink 129">
                  <a:extLst>
                    <a:ext uri="{FF2B5EF4-FFF2-40B4-BE49-F238E27FC236}">
                      <a16:creationId xmlns:a16="http://schemas.microsoft.com/office/drawing/2014/main" id="{1357A903-6940-4B8F-ADE3-C070D26A70B6}"/>
                    </a:ext>
                  </a:extLst>
                </p:cNvPr>
                <p:cNvPicPr/>
                <p:nvPr/>
              </p:nvPicPr>
              <p:blipFill>
                <a:blip r:embed="rId133"/>
                <a:stretch>
                  <a:fillRect/>
                </a:stretch>
              </p:blipFill>
              <p:spPr>
                <a:xfrm>
                  <a:off x="8687873" y="3900452"/>
                  <a:ext cx="125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1" name="Ink 130">
                  <a:extLst>
                    <a:ext uri="{FF2B5EF4-FFF2-40B4-BE49-F238E27FC236}">
                      <a16:creationId xmlns:a16="http://schemas.microsoft.com/office/drawing/2014/main" id="{ACBEF7F1-CACA-4344-8EEF-75C278CD4CA1}"/>
                    </a:ext>
                  </a:extLst>
                </p14:cNvPr>
                <p14:cNvContentPartPr/>
                <p14:nvPr/>
              </p14:nvContentPartPr>
              <p14:xfrm>
                <a:off x="8893073" y="3928892"/>
                <a:ext cx="197280" cy="105480"/>
              </p14:xfrm>
            </p:contentPart>
          </mc:Choice>
          <mc:Fallback xmlns="">
            <p:pic>
              <p:nvPicPr>
                <p:cNvPr id="131" name="Ink 130">
                  <a:extLst>
                    <a:ext uri="{FF2B5EF4-FFF2-40B4-BE49-F238E27FC236}">
                      <a16:creationId xmlns:a16="http://schemas.microsoft.com/office/drawing/2014/main" id="{ACBEF7F1-CACA-4344-8EEF-75C278CD4CA1}"/>
                    </a:ext>
                  </a:extLst>
                </p:cNvPr>
                <p:cNvPicPr/>
                <p:nvPr/>
              </p:nvPicPr>
              <p:blipFill>
                <a:blip r:embed="rId135"/>
                <a:stretch>
                  <a:fillRect/>
                </a:stretch>
              </p:blipFill>
              <p:spPr>
                <a:xfrm>
                  <a:off x="8875433" y="3911252"/>
                  <a:ext cx="232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2" name="Ink 131">
                  <a:extLst>
                    <a:ext uri="{FF2B5EF4-FFF2-40B4-BE49-F238E27FC236}">
                      <a16:creationId xmlns:a16="http://schemas.microsoft.com/office/drawing/2014/main" id="{71827161-AAE8-4CFE-8A5D-E4B2EB86005F}"/>
                    </a:ext>
                  </a:extLst>
                </p14:cNvPr>
                <p14:cNvContentPartPr/>
                <p14:nvPr/>
              </p14:nvContentPartPr>
              <p14:xfrm>
                <a:off x="9050393" y="3814412"/>
                <a:ext cx="27000" cy="15120"/>
              </p14:xfrm>
            </p:contentPart>
          </mc:Choice>
          <mc:Fallback xmlns="">
            <p:pic>
              <p:nvPicPr>
                <p:cNvPr id="132" name="Ink 131">
                  <a:extLst>
                    <a:ext uri="{FF2B5EF4-FFF2-40B4-BE49-F238E27FC236}">
                      <a16:creationId xmlns:a16="http://schemas.microsoft.com/office/drawing/2014/main" id="{71827161-AAE8-4CFE-8A5D-E4B2EB86005F}"/>
                    </a:ext>
                  </a:extLst>
                </p:cNvPr>
                <p:cNvPicPr/>
                <p:nvPr/>
              </p:nvPicPr>
              <p:blipFill>
                <a:blip r:embed="rId137"/>
                <a:stretch>
                  <a:fillRect/>
                </a:stretch>
              </p:blipFill>
              <p:spPr>
                <a:xfrm>
                  <a:off x="9032393" y="3796772"/>
                  <a:ext cx="62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3" name="Ink 132">
                  <a:extLst>
                    <a:ext uri="{FF2B5EF4-FFF2-40B4-BE49-F238E27FC236}">
                      <a16:creationId xmlns:a16="http://schemas.microsoft.com/office/drawing/2014/main" id="{914F7BC8-ED52-40CB-B0EE-1755A6461198}"/>
                    </a:ext>
                  </a:extLst>
                </p14:cNvPr>
                <p14:cNvContentPartPr/>
                <p14:nvPr/>
              </p14:nvContentPartPr>
              <p14:xfrm>
                <a:off x="9175673" y="3776252"/>
                <a:ext cx="284400" cy="250920"/>
              </p14:xfrm>
            </p:contentPart>
          </mc:Choice>
          <mc:Fallback xmlns="">
            <p:pic>
              <p:nvPicPr>
                <p:cNvPr id="133" name="Ink 132">
                  <a:extLst>
                    <a:ext uri="{FF2B5EF4-FFF2-40B4-BE49-F238E27FC236}">
                      <a16:creationId xmlns:a16="http://schemas.microsoft.com/office/drawing/2014/main" id="{914F7BC8-ED52-40CB-B0EE-1755A6461198}"/>
                    </a:ext>
                  </a:extLst>
                </p:cNvPr>
                <p:cNvPicPr/>
                <p:nvPr/>
              </p:nvPicPr>
              <p:blipFill>
                <a:blip r:embed="rId139"/>
                <a:stretch>
                  <a:fillRect/>
                </a:stretch>
              </p:blipFill>
              <p:spPr>
                <a:xfrm>
                  <a:off x="9158033" y="3758612"/>
                  <a:ext cx="320040" cy="286560"/>
                </a:xfrm>
                <a:prstGeom prst="rect">
                  <a:avLst/>
                </a:prstGeom>
              </p:spPr>
            </p:pic>
          </mc:Fallback>
        </mc:AlternateContent>
      </p:grpSp>
      <p:grpSp>
        <p:nvGrpSpPr>
          <p:cNvPr id="143" name="Group 142">
            <a:extLst>
              <a:ext uri="{FF2B5EF4-FFF2-40B4-BE49-F238E27FC236}">
                <a16:creationId xmlns:a16="http://schemas.microsoft.com/office/drawing/2014/main" id="{0783857A-539D-4BBB-AB65-8EA1058FFACF}"/>
              </a:ext>
            </a:extLst>
          </p:cNvPr>
          <p:cNvGrpSpPr/>
          <p:nvPr/>
        </p:nvGrpSpPr>
        <p:grpSpPr>
          <a:xfrm>
            <a:off x="9635033" y="3778772"/>
            <a:ext cx="176760" cy="232200"/>
            <a:chOff x="9635033" y="3778772"/>
            <a:chExt cx="176760" cy="232200"/>
          </a:xfrm>
        </p:grpSpPr>
        <mc:AlternateContent xmlns:mc="http://schemas.openxmlformats.org/markup-compatibility/2006" xmlns:p14="http://schemas.microsoft.com/office/powerpoint/2010/main">
          <mc:Choice Requires="p14">
            <p:contentPart p14:bwMode="auto" r:id="rId140">
              <p14:nvContentPartPr>
                <p14:cNvPr id="134" name="Ink 133">
                  <a:extLst>
                    <a:ext uri="{FF2B5EF4-FFF2-40B4-BE49-F238E27FC236}">
                      <a16:creationId xmlns:a16="http://schemas.microsoft.com/office/drawing/2014/main" id="{1BB679D7-A930-4063-9790-323C505EFEE3}"/>
                    </a:ext>
                  </a:extLst>
                </p14:cNvPr>
                <p14:cNvContentPartPr/>
                <p14:nvPr/>
              </p14:nvContentPartPr>
              <p14:xfrm>
                <a:off x="9666353" y="3868412"/>
                <a:ext cx="8280" cy="142560"/>
              </p14:xfrm>
            </p:contentPart>
          </mc:Choice>
          <mc:Fallback xmlns="">
            <p:pic>
              <p:nvPicPr>
                <p:cNvPr id="134" name="Ink 133">
                  <a:extLst>
                    <a:ext uri="{FF2B5EF4-FFF2-40B4-BE49-F238E27FC236}">
                      <a16:creationId xmlns:a16="http://schemas.microsoft.com/office/drawing/2014/main" id="{1BB679D7-A930-4063-9790-323C505EFEE3}"/>
                    </a:ext>
                  </a:extLst>
                </p:cNvPr>
                <p:cNvPicPr/>
                <p:nvPr/>
              </p:nvPicPr>
              <p:blipFill>
                <a:blip r:embed="rId141"/>
                <a:stretch>
                  <a:fillRect/>
                </a:stretch>
              </p:blipFill>
              <p:spPr>
                <a:xfrm>
                  <a:off x="9648353" y="3850412"/>
                  <a:ext cx="43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5" name="Ink 134">
                  <a:extLst>
                    <a:ext uri="{FF2B5EF4-FFF2-40B4-BE49-F238E27FC236}">
                      <a16:creationId xmlns:a16="http://schemas.microsoft.com/office/drawing/2014/main" id="{4A12EC63-6356-4447-8B89-693CA68B402F}"/>
                    </a:ext>
                  </a:extLst>
                </p14:cNvPr>
                <p14:cNvContentPartPr/>
                <p14:nvPr/>
              </p14:nvContentPartPr>
              <p14:xfrm>
                <a:off x="9635033" y="3778772"/>
                <a:ext cx="7920" cy="12960"/>
              </p14:xfrm>
            </p:contentPart>
          </mc:Choice>
          <mc:Fallback xmlns="">
            <p:pic>
              <p:nvPicPr>
                <p:cNvPr id="135" name="Ink 134">
                  <a:extLst>
                    <a:ext uri="{FF2B5EF4-FFF2-40B4-BE49-F238E27FC236}">
                      <a16:creationId xmlns:a16="http://schemas.microsoft.com/office/drawing/2014/main" id="{4A12EC63-6356-4447-8B89-693CA68B402F}"/>
                    </a:ext>
                  </a:extLst>
                </p:cNvPr>
                <p:cNvPicPr/>
                <p:nvPr/>
              </p:nvPicPr>
              <p:blipFill>
                <a:blip r:embed="rId143"/>
                <a:stretch>
                  <a:fillRect/>
                </a:stretch>
              </p:blipFill>
              <p:spPr>
                <a:xfrm>
                  <a:off x="9617033" y="3761132"/>
                  <a:ext cx="43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6" name="Ink 135">
                  <a:extLst>
                    <a:ext uri="{FF2B5EF4-FFF2-40B4-BE49-F238E27FC236}">
                      <a16:creationId xmlns:a16="http://schemas.microsoft.com/office/drawing/2014/main" id="{881B1446-0A9E-49AA-BF67-E67A094E8683}"/>
                    </a:ext>
                  </a:extLst>
                </p14:cNvPr>
                <p14:cNvContentPartPr/>
                <p14:nvPr/>
              </p14:nvContentPartPr>
              <p14:xfrm>
                <a:off x="9724313" y="3828092"/>
                <a:ext cx="87480" cy="171360"/>
              </p14:xfrm>
            </p:contentPart>
          </mc:Choice>
          <mc:Fallback xmlns="">
            <p:pic>
              <p:nvPicPr>
                <p:cNvPr id="136" name="Ink 135">
                  <a:extLst>
                    <a:ext uri="{FF2B5EF4-FFF2-40B4-BE49-F238E27FC236}">
                      <a16:creationId xmlns:a16="http://schemas.microsoft.com/office/drawing/2014/main" id="{881B1446-0A9E-49AA-BF67-E67A094E8683}"/>
                    </a:ext>
                  </a:extLst>
                </p:cNvPr>
                <p:cNvPicPr/>
                <p:nvPr/>
              </p:nvPicPr>
              <p:blipFill>
                <a:blip r:embed="rId145"/>
                <a:stretch>
                  <a:fillRect/>
                </a:stretch>
              </p:blipFill>
              <p:spPr>
                <a:xfrm>
                  <a:off x="9706313" y="3810452"/>
                  <a:ext cx="123120" cy="207000"/>
                </a:xfrm>
                <a:prstGeom prst="rect">
                  <a:avLst/>
                </a:prstGeom>
              </p:spPr>
            </p:pic>
          </mc:Fallback>
        </mc:AlternateContent>
      </p:grpSp>
      <p:grpSp>
        <p:nvGrpSpPr>
          <p:cNvPr id="142" name="Group 141">
            <a:extLst>
              <a:ext uri="{FF2B5EF4-FFF2-40B4-BE49-F238E27FC236}">
                <a16:creationId xmlns:a16="http://schemas.microsoft.com/office/drawing/2014/main" id="{7705E641-4146-48EA-B65F-9AD797F5E957}"/>
              </a:ext>
            </a:extLst>
          </p:cNvPr>
          <p:cNvGrpSpPr/>
          <p:nvPr/>
        </p:nvGrpSpPr>
        <p:grpSpPr>
          <a:xfrm>
            <a:off x="10112753" y="3794252"/>
            <a:ext cx="919800" cy="189360"/>
            <a:chOff x="10112753" y="3794252"/>
            <a:chExt cx="919800" cy="189360"/>
          </a:xfrm>
        </p:grpSpPr>
        <mc:AlternateContent xmlns:mc="http://schemas.openxmlformats.org/markup-compatibility/2006" xmlns:p14="http://schemas.microsoft.com/office/powerpoint/2010/main">
          <mc:Choice Requires="p14">
            <p:contentPart p14:bwMode="auto" r:id="rId146">
              <p14:nvContentPartPr>
                <p14:cNvPr id="137" name="Ink 136">
                  <a:extLst>
                    <a:ext uri="{FF2B5EF4-FFF2-40B4-BE49-F238E27FC236}">
                      <a16:creationId xmlns:a16="http://schemas.microsoft.com/office/drawing/2014/main" id="{87DE52A6-F205-41AB-A725-5FA3788D21BD}"/>
                    </a:ext>
                  </a:extLst>
                </p14:cNvPr>
                <p14:cNvContentPartPr/>
                <p14:nvPr/>
              </p14:nvContentPartPr>
              <p14:xfrm>
                <a:off x="10112753" y="3794252"/>
                <a:ext cx="113040" cy="189000"/>
              </p14:xfrm>
            </p:contentPart>
          </mc:Choice>
          <mc:Fallback xmlns="">
            <p:pic>
              <p:nvPicPr>
                <p:cNvPr id="137" name="Ink 136">
                  <a:extLst>
                    <a:ext uri="{FF2B5EF4-FFF2-40B4-BE49-F238E27FC236}">
                      <a16:creationId xmlns:a16="http://schemas.microsoft.com/office/drawing/2014/main" id="{87DE52A6-F205-41AB-A725-5FA3788D21BD}"/>
                    </a:ext>
                  </a:extLst>
                </p:cNvPr>
                <p:cNvPicPr/>
                <p:nvPr/>
              </p:nvPicPr>
              <p:blipFill>
                <a:blip r:embed="rId147"/>
                <a:stretch>
                  <a:fillRect/>
                </a:stretch>
              </p:blipFill>
              <p:spPr>
                <a:xfrm>
                  <a:off x="10094753" y="3776252"/>
                  <a:ext cx="148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8" name="Ink 137">
                  <a:extLst>
                    <a:ext uri="{FF2B5EF4-FFF2-40B4-BE49-F238E27FC236}">
                      <a16:creationId xmlns:a16="http://schemas.microsoft.com/office/drawing/2014/main" id="{0F6E3786-6B66-44F6-B8C5-E985D1F74FA6}"/>
                    </a:ext>
                  </a:extLst>
                </p14:cNvPr>
                <p14:cNvContentPartPr/>
                <p14:nvPr/>
              </p14:nvContentPartPr>
              <p14:xfrm>
                <a:off x="10238033" y="3846092"/>
                <a:ext cx="204840" cy="134640"/>
              </p14:xfrm>
            </p:contentPart>
          </mc:Choice>
          <mc:Fallback xmlns="">
            <p:pic>
              <p:nvPicPr>
                <p:cNvPr id="138" name="Ink 137">
                  <a:extLst>
                    <a:ext uri="{FF2B5EF4-FFF2-40B4-BE49-F238E27FC236}">
                      <a16:creationId xmlns:a16="http://schemas.microsoft.com/office/drawing/2014/main" id="{0F6E3786-6B66-44F6-B8C5-E985D1F74FA6}"/>
                    </a:ext>
                  </a:extLst>
                </p:cNvPr>
                <p:cNvPicPr/>
                <p:nvPr/>
              </p:nvPicPr>
              <p:blipFill>
                <a:blip r:embed="rId149"/>
                <a:stretch>
                  <a:fillRect/>
                </a:stretch>
              </p:blipFill>
              <p:spPr>
                <a:xfrm>
                  <a:off x="10220033" y="3828452"/>
                  <a:ext cx="240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9" name="Ink 138">
                  <a:extLst>
                    <a:ext uri="{FF2B5EF4-FFF2-40B4-BE49-F238E27FC236}">
                      <a16:creationId xmlns:a16="http://schemas.microsoft.com/office/drawing/2014/main" id="{25D6C8A1-BDA6-4363-9DBB-5744663F8FF1}"/>
                    </a:ext>
                  </a:extLst>
                </p14:cNvPr>
                <p14:cNvContentPartPr/>
                <p14:nvPr/>
              </p14:nvContentPartPr>
              <p14:xfrm>
                <a:off x="10493993" y="3823772"/>
                <a:ext cx="268920" cy="156600"/>
              </p14:xfrm>
            </p:contentPart>
          </mc:Choice>
          <mc:Fallback xmlns="">
            <p:pic>
              <p:nvPicPr>
                <p:cNvPr id="139" name="Ink 138">
                  <a:extLst>
                    <a:ext uri="{FF2B5EF4-FFF2-40B4-BE49-F238E27FC236}">
                      <a16:creationId xmlns:a16="http://schemas.microsoft.com/office/drawing/2014/main" id="{25D6C8A1-BDA6-4363-9DBB-5744663F8FF1}"/>
                    </a:ext>
                  </a:extLst>
                </p:cNvPr>
                <p:cNvPicPr/>
                <p:nvPr/>
              </p:nvPicPr>
              <p:blipFill>
                <a:blip r:embed="rId151"/>
                <a:stretch>
                  <a:fillRect/>
                </a:stretch>
              </p:blipFill>
              <p:spPr>
                <a:xfrm>
                  <a:off x="10476353" y="3806132"/>
                  <a:ext cx="3045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0" name="Ink 139">
                  <a:extLst>
                    <a:ext uri="{FF2B5EF4-FFF2-40B4-BE49-F238E27FC236}">
                      <a16:creationId xmlns:a16="http://schemas.microsoft.com/office/drawing/2014/main" id="{468CED2C-6139-478E-9E1B-8DFC0E0ED7D7}"/>
                    </a:ext>
                  </a:extLst>
                </p14:cNvPr>
                <p14:cNvContentPartPr/>
                <p14:nvPr/>
              </p14:nvContentPartPr>
              <p14:xfrm>
                <a:off x="10762913" y="3833132"/>
                <a:ext cx="193680" cy="136800"/>
              </p14:xfrm>
            </p:contentPart>
          </mc:Choice>
          <mc:Fallback xmlns="">
            <p:pic>
              <p:nvPicPr>
                <p:cNvPr id="140" name="Ink 139">
                  <a:extLst>
                    <a:ext uri="{FF2B5EF4-FFF2-40B4-BE49-F238E27FC236}">
                      <a16:creationId xmlns:a16="http://schemas.microsoft.com/office/drawing/2014/main" id="{468CED2C-6139-478E-9E1B-8DFC0E0ED7D7}"/>
                    </a:ext>
                  </a:extLst>
                </p:cNvPr>
                <p:cNvPicPr/>
                <p:nvPr/>
              </p:nvPicPr>
              <p:blipFill>
                <a:blip r:embed="rId153"/>
                <a:stretch>
                  <a:fillRect/>
                </a:stretch>
              </p:blipFill>
              <p:spPr>
                <a:xfrm>
                  <a:off x="10744913" y="3815132"/>
                  <a:ext cx="2293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1" name="Ink 140">
                  <a:extLst>
                    <a:ext uri="{FF2B5EF4-FFF2-40B4-BE49-F238E27FC236}">
                      <a16:creationId xmlns:a16="http://schemas.microsoft.com/office/drawing/2014/main" id="{3F55DE55-DF90-4E8C-A2F1-D756D0BCBD99}"/>
                    </a:ext>
                  </a:extLst>
                </p14:cNvPr>
                <p14:cNvContentPartPr/>
                <p14:nvPr/>
              </p14:nvContentPartPr>
              <p14:xfrm>
                <a:off x="10898633" y="3848612"/>
                <a:ext cx="133920" cy="135000"/>
              </p14:xfrm>
            </p:contentPart>
          </mc:Choice>
          <mc:Fallback xmlns="">
            <p:pic>
              <p:nvPicPr>
                <p:cNvPr id="141" name="Ink 140">
                  <a:extLst>
                    <a:ext uri="{FF2B5EF4-FFF2-40B4-BE49-F238E27FC236}">
                      <a16:creationId xmlns:a16="http://schemas.microsoft.com/office/drawing/2014/main" id="{3F55DE55-DF90-4E8C-A2F1-D756D0BCBD99}"/>
                    </a:ext>
                  </a:extLst>
                </p:cNvPr>
                <p:cNvPicPr/>
                <p:nvPr/>
              </p:nvPicPr>
              <p:blipFill>
                <a:blip r:embed="rId155"/>
                <a:stretch>
                  <a:fillRect/>
                </a:stretch>
              </p:blipFill>
              <p:spPr>
                <a:xfrm>
                  <a:off x="10880993" y="3830972"/>
                  <a:ext cx="169560" cy="17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6">
            <p14:nvContentPartPr>
              <p14:cNvPr id="194" name="Ink 193">
                <a:extLst>
                  <a:ext uri="{FF2B5EF4-FFF2-40B4-BE49-F238E27FC236}">
                    <a16:creationId xmlns:a16="http://schemas.microsoft.com/office/drawing/2014/main" id="{AF0B4563-A2BF-4ABF-9984-80B5CFF0C633}"/>
                  </a:ext>
                </a:extLst>
              </p14:cNvPr>
              <p14:cNvContentPartPr/>
              <p14:nvPr/>
            </p14:nvContentPartPr>
            <p14:xfrm>
              <a:off x="2943713" y="4196732"/>
              <a:ext cx="175320" cy="131040"/>
            </p14:xfrm>
          </p:contentPart>
        </mc:Choice>
        <mc:Fallback xmlns="">
          <p:pic>
            <p:nvPicPr>
              <p:cNvPr id="194" name="Ink 193">
                <a:extLst>
                  <a:ext uri="{FF2B5EF4-FFF2-40B4-BE49-F238E27FC236}">
                    <a16:creationId xmlns:a16="http://schemas.microsoft.com/office/drawing/2014/main" id="{AF0B4563-A2BF-4ABF-9984-80B5CFF0C633}"/>
                  </a:ext>
                </a:extLst>
              </p:cNvPr>
              <p:cNvPicPr/>
              <p:nvPr/>
            </p:nvPicPr>
            <p:blipFill>
              <a:blip r:embed="rId157"/>
              <a:stretch>
                <a:fillRect/>
              </a:stretch>
            </p:blipFill>
            <p:spPr>
              <a:xfrm>
                <a:off x="2925713" y="4178732"/>
                <a:ext cx="2109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 name="Ink 19">
                <a:extLst>
                  <a:ext uri="{FF2B5EF4-FFF2-40B4-BE49-F238E27FC236}">
                    <a16:creationId xmlns:a16="http://schemas.microsoft.com/office/drawing/2014/main" id="{82D10FC4-CA5D-46A8-B4D4-6F837E3AE407}"/>
                  </a:ext>
                </a:extLst>
              </p14:cNvPr>
              <p14:cNvContentPartPr/>
              <p14:nvPr/>
            </p14:nvContentPartPr>
            <p14:xfrm>
              <a:off x="1597673" y="2877332"/>
              <a:ext cx="13680" cy="234720"/>
            </p14:xfrm>
          </p:contentPart>
        </mc:Choice>
        <mc:Fallback xmlns="">
          <p:pic>
            <p:nvPicPr>
              <p:cNvPr id="20" name="Ink 19">
                <a:extLst>
                  <a:ext uri="{FF2B5EF4-FFF2-40B4-BE49-F238E27FC236}">
                    <a16:creationId xmlns:a16="http://schemas.microsoft.com/office/drawing/2014/main" id="{82D10FC4-CA5D-46A8-B4D4-6F837E3AE407}"/>
                  </a:ext>
                </a:extLst>
              </p:cNvPr>
              <p:cNvPicPr/>
              <p:nvPr/>
            </p:nvPicPr>
            <p:blipFill>
              <a:blip r:embed="rId159"/>
              <a:stretch>
                <a:fillRect/>
              </a:stretch>
            </p:blipFill>
            <p:spPr>
              <a:xfrm>
                <a:off x="1579673" y="2859332"/>
                <a:ext cx="493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1" name="Ink 20">
                <a:extLst>
                  <a:ext uri="{FF2B5EF4-FFF2-40B4-BE49-F238E27FC236}">
                    <a16:creationId xmlns:a16="http://schemas.microsoft.com/office/drawing/2014/main" id="{677592AD-7E2D-46D4-9435-7B8F5C5F4459}"/>
                  </a:ext>
                </a:extLst>
              </p14:cNvPr>
              <p14:cNvContentPartPr/>
              <p14:nvPr/>
            </p14:nvContentPartPr>
            <p14:xfrm>
              <a:off x="1587233" y="2772932"/>
              <a:ext cx="164880" cy="136080"/>
            </p14:xfrm>
          </p:contentPart>
        </mc:Choice>
        <mc:Fallback xmlns="">
          <p:pic>
            <p:nvPicPr>
              <p:cNvPr id="21" name="Ink 20">
                <a:extLst>
                  <a:ext uri="{FF2B5EF4-FFF2-40B4-BE49-F238E27FC236}">
                    <a16:creationId xmlns:a16="http://schemas.microsoft.com/office/drawing/2014/main" id="{677592AD-7E2D-46D4-9435-7B8F5C5F4459}"/>
                  </a:ext>
                </a:extLst>
              </p:cNvPr>
              <p:cNvPicPr/>
              <p:nvPr/>
            </p:nvPicPr>
            <p:blipFill>
              <a:blip r:embed="rId161"/>
              <a:stretch>
                <a:fillRect/>
              </a:stretch>
            </p:blipFill>
            <p:spPr>
              <a:xfrm>
                <a:off x="1569593" y="2754932"/>
                <a:ext cx="2005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 name="Ink 21">
                <a:extLst>
                  <a:ext uri="{FF2B5EF4-FFF2-40B4-BE49-F238E27FC236}">
                    <a16:creationId xmlns:a16="http://schemas.microsoft.com/office/drawing/2014/main" id="{E28BD54D-E96A-41F5-9CA7-4AC0ABC5ACAD}"/>
                  </a:ext>
                </a:extLst>
              </p14:cNvPr>
              <p14:cNvContentPartPr/>
              <p14:nvPr/>
            </p14:nvContentPartPr>
            <p14:xfrm>
              <a:off x="1888193" y="2729732"/>
              <a:ext cx="129960" cy="273600"/>
            </p14:xfrm>
          </p:contentPart>
        </mc:Choice>
        <mc:Fallback xmlns="">
          <p:pic>
            <p:nvPicPr>
              <p:cNvPr id="22" name="Ink 21">
                <a:extLst>
                  <a:ext uri="{FF2B5EF4-FFF2-40B4-BE49-F238E27FC236}">
                    <a16:creationId xmlns:a16="http://schemas.microsoft.com/office/drawing/2014/main" id="{E28BD54D-E96A-41F5-9CA7-4AC0ABC5ACAD}"/>
                  </a:ext>
                </a:extLst>
              </p:cNvPr>
              <p:cNvPicPr/>
              <p:nvPr/>
            </p:nvPicPr>
            <p:blipFill>
              <a:blip r:embed="rId163"/>
              <a:stretch>
                <a:fillRect/>
              </a:stretch>
            </p:blipFill>
            <p:spPr>
              <a:xfrm>
                <a:off x="1870553" y="2712092"/>
                <a:ext cx="165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 name="Ink 22">
                <a:extLst>
                  <a:ext uri="{FF2B5EF4-FFF2-40B4-BE49-F238E27FC236}">
                    <a16:creationId xmlns:a16="http://schemas.microsoft.com/office/drawing/2014/main" id="{FFE9CE82-D36D-4713-BFEE-9F2D170CB3FA}"/>
                  </a:ext>
                </a:extLst>
              </p14:cNvPr>
              <p14:cNvContentPartPr/>
              <p14:nvPr/>
            </p14:nvContentPartPr>
            <p14:xfrm>
              <a:off x="2134793" y="2816852"/>
              <a:ext cx="140400" cy="172440"/>
            </p14:xfrm>
          </p:contentPart>
        </mc:Choice>
        <mc:Fallback xmlns="">
          <p:pic>
            <p:nvPicPr>
              <p:cNvPr id="23" name="Ink 22">
                <a:extLst>
                  <a:ext uri="{FF2B5EF4-FFF2-40B4-BE49-F238E27FC236}">
                    <a16:creationId xmlns:a16="http://schemas.microsoft.com/office/drawing/2014/main" id="{FFE9CE82-D36D-4713-BFEE-9F2D170CB3FA}"/>
                  </a:ext>
                </a:extLst>
              </p:cNvPr>
              <p:cNvPicPr/>
              <p:nvPr/>
            </p:nvPicPr>
            <p:blipFill>
              <a:blip r:embed="rId165"/>
              <a:stretch>
                <a:fillRect/>
              </a:stretch>
            </p:blipFill>
            <p:spPr>
              <a:xfrm>
                <a:off x="2117153" y="2799212"/>
                <a:ext cx="176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 name="Ink 23">
                <a:extLst>
                  <a:ext uri="{FF2B5EF4-FFF2-40B4-BE49-F238E27FC236}">
                    <a16:creationId xmlns:a16="http://schemas.microsoft.com/office/drawing/2014/main" id="{419F80CD-FA32-468B-9A80-0DA0FFECB780}"/>
                  </a:ext>
                </a:extLst>
              </p14:cNvPr>
              <p14:cNvContentPartPr/>
              <p14:nvPr/>
            </p14:nvContentPartPr>
            <p14:xfrm>
              <a:off x="2356913" y="2720012"/>
              <a:ext cx="119520" cy="321120"/>
            </p14:xfrm>
          </p:contentPart>
        </mc:Choice>
        <mc:Fallback xmlns="">
          <p:pic>
            <p:nvPicPr>
              <p:cNvPr id="24" name="Ink 23">
                <a:extLst>
                  <a:ext uri="{FF2B5EF4-FFF2-40B4-BE49-F238E27FC236}">
                    <a16:creationId xmlns:a16="http://schemas.microsoft.com/office/drawing/2014/main" id="{419F80CD-FA32-468B-9A80-0DA0FFECB780}"/>
                  </a:ext>
                </a:extLst>
              </p:cNvPr>
              <p:cNvPicPr/>
              <p:nvPr/>
            </p:nvPicPr>
            <p:blipFill>
              <a:blip r:embed="rId167"/>
              <a:stretch>
                <a:fillRect/>
              </a:stretch>
            </p:blipFill>
            <p:spPr>
              <a:xfrm>
                <a:off x="2338913" y="2702012"/>
                <a:ext cx="1551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6" name="Ink 35">
                <a:extLst>
                  <a:ext uri="{FF2B5EF4-FFF2-40B4-BE49-F238E27FC236}">
                    <a16:creationId xmlns:a16="http://schemas.microsoft.com/office/drawing/2014/main" id="{1161B4BD-150F-41DE-85AB-2689789D6222}"/>
                  </a:ext>
                </a:extLst>
              </p14:cNvPr>
              <p14:cNvContentPartPr/>
              <p14:nvPr/>
            </p14:nvContentPartPr>
            <p14:xfrm>
              <a:off x="4217753" y="2771132"/>
              <a:ext cx="138600" cy="188280"/>
            </p14:xfrm>
          </p:contentPart>
        </mc:Choice>
        <mc:Fallback xmlns="">
          <p:pic>
            <p:nvPicPr>
              <p:cNvPr id="36" name="Ink 35">
                <a:extLst>
                  <a:ext uri="{FF2B5EF4-FFF2-40B4-BE49-F238E27FC236}">
                    <a16:creationId xmlns:a16="http://schemas.microsoft.com/office/drawing/2014/main" id="{1161B4BD-150F-41DE-85AB-2689789D6222}"/>
                  </a:ext>
                </a:extLst>
              </p:cNvPr>
              <p:cNvPicPr/>
              <p:nvPr/>
            </p:nvPicPr>
            <p:blipFill>
              <a:blip r:embed="rId169"/>
              <a:stretch>
                <a:fillRect/>
              </a:stretch>
            </p:blipFill>
            <p:spPr>
              <a:xfrm>
                <a:off x="4200113" y="2753132"/>
                <a:ext cx="174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8" name="Ink 37">
                <a:extLst>
                  <a:ext uri="{FF2B5EF4-FFF2-40B4-BE49-F238E27FC236}">
                    <a16:creationId xmlns:a16="http://schemas.microsoft.com/office/drawing/2014/main" id="{1F74FB4D-DB28-445C-BBA1-FC1E4FE740E1}"/>
                  </a:ext>
                </a:extLst>
              </p14:cNvPr>
              <p14:cNvContentPartPr/>
              <p14:nvPr/>
            </p14:nvContentPartPr>
            <p14:xfrm>
              <a:off x="4508273" y="2651972"/>
              <a:ext cx="141480" cy="411120"/>
            </p14:xfrm>
          </p:contentPart>
        </mc:Choice>
        <mc:Fallback xmlns="">
          <p:pic>
            <p:nvPicPr>
              <p:cNvPr id="38" name="Ink 37">
                <a:extLst>
                  <a:ext uri="{FF2B5EF4-FFF2-40B4-BE49-F238E27FC236}">
                    <a16:creationId xmlns:a16="http://schemas.microsoft.com/office/drawing/2014/main" id="{1F74FB4D-DB28-445C-BBA1-FC1E4FE740E1}"/>
                  </a:ext>
                </a:extLst>
              </p:cNvPr>
              <p:cNvPicPr/>
              <p:nvPr/>
            </p:nvPicPr>
            <p:blipFill>
              <a:blip r:embed="rId171"/>
              <a:stretch>
                <a:fillRect/>
              </a:stretch>
            </p:blipFill>
            <p:spPr>
              <a:xfrm>
                <a:off x="4490633" y="2634332"/>
                <a:ext cx="1771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Ink 38">
                <a:extLst>
                  <a:ext uri="{FF2B5EF4-FFF2-40B4-BE49-F238E27FC236}">
                    <a16:creationId xmlns:a16="http://schemas.microsoft.com/office/drawing/2014/main" id="{1AF3AEC1-97D9-4B8A-A99F-C7F17D4DF630}"/>
                  </a:ext>
                </a:extLst>
              </p14:cNvPr>
              <p14:cNvContentPartPr/>
              <p14:nvPr/>
            </p14:nvContentPartPr>
            <p14:xfrm>
              <a:off x="4817873" y="2928812"/>
              <a:ext cx="105480" cy="87840"/>
            </p14:xfrm>
          </p:contentPart>
        </mc:Choice>
        <mc:Fallback xmlns="">
          <p:pic>
            <p:nvPicPr>
              <p:cNvPr id="39" name="Ink 38">
                <a:extLst>
                  <a:ext uri="{FF2B5EF4-FFF2-40B4-BE49-F238E27FC236}">
                    <a16:creationId xmlns:a16="http://schemas.microsoft.com/office/drawing/2014/main" id="{1AF3AEC1-97D9-4B8A-A99F-C7F17D4DF630}"/>
                  </a:ext>
                </a:extLst>
              </p:cNvPr>
              <p:cNvPicPr/>
              <p:nvPr/>
            </p:nvPicPr>
            <p:blipFill>
              <a:blip r:embed="rId173"/>
              <a:stretch>
                <a:fillRect/>
              </a:stretch>
            </p:blipFill>
            <p:spPr>
              <a:xfrm>
                <a:off x="4800233" y="2910812"/>
                <a:ext cx="1411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6" name="Ink 45">
                <a:extLst>
                  <a:ext uri="{FF2B5EF4-FFF2-40B4-BE49-F238E27FC236}">
                    <a16:creationId xmlns:a16="http://schemas.microsoft.com/office/drawing/2014/main" id="{395A74C6-8A5E-4DFF-9FDD-929FE5CB20EC}"/>
                  </a:ext>
                </a:extLst>
              </p14:cNvPr>
              <p14:cNvContentPartPr/>
              <p14:nvPr/>
            </p14:nvContentPartPr>
            <p14:xfrm>
              <a:off x="1577873" y="3550532"/>
              <a:ext cx="15120" cy="273600"/>
            </p14:xfrm>
          </p:contentPart>
        </mc:Choice>
        <mc:Fallback xmlns="">
          <p:pic>
            <p:nvPicPr>
              <p:cNvPr id="46" name="Ink 45">
                <a:extLst>
                  <a:ext uri="{FF2B5EF4-FFF2-40B4-BE49-F238E27FC236}">
                    <a16:creationId xmlns:a16="http://schemas.microsoft.com/office/drawing/2014/main" id="{395A74C6-8A5E-4DFF-9FDD-929FE5CB20EC}"/>
                  </a:ext>
                </a:extLst>
              </p:cNvPr>
              <p:cNvPicPr/>
              <p:nvPr/>
            </p:nvPicPr>
            <p:blipFill>
              <a:blip r:embed="rId175"/>
              <a:stretch>
                <a:fillRect/>
              </a:stretch>
            </p:blipFill>
            <p:spPr>
              <a:xfrm>
                <a:off x="1559873" y="3532892"/>
                <a:ext cx="507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7" name="Ink 46">
                <a:extLst>
                  <a:ext uri="{FF2B5EF4-FFF2-40B4-BE49-F238E27FC236}">
                    <a16:creationId xmlns:a16="http://schemas.microsoft.com/office/drawing/2014/main" id="{15EE4582-420D-49AF-AEA8-C3393DAD39B1}"/>
                  </a:ext>
                </a:extLst>
              </p14:cNvPr>
              <p14:cNvContentPartPr/>
              <p14:nvPr/>
            </p14:nvContentPartPr>
            <p14:xfrm>
              <a:off x="1593713" y="3458372"/>
              <a:ext cx="145800" cy="180000"/>
            </p14:xfrm>
          </p:contentPart>
        </mc:Choice>
        <mc:Fallback xmlns="">
          <p:pic>
            <p:nvPicPr>
              <p:cNvPr id="47" name="Ink 46">
                <a:extLst>
                  <a:ext uri="{FF2B5EF4-FFF2-40B4-BE49-F238E27FC236}">
                    <a16:creationId xmlns:a16="http://schemas.microsoft.com/office/drawing/2014/main" id="{15EE4582-420D-49AF-AEA8-C3393DAD39B1}"/>
                  </a:ext>
                </a:extLst>
              </p:cNvPr>
              <p:cNvPicPr/>
              <p:nvPr/>
            </p:nvPicPr>
            <p:blipFill>
              <a:blip r:embed="rId177"/>
              <a:stretch>
                <a:fillRect/>
              </a:stretch>
            </p:blipFill>
            <p:spPr>
              <a:xfrm>
                <a:off x="1575713" y="3440372"/>
                <a:ext cx="1814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8" name="Ink 47">
                <a:extLst>
                  <a:ext uri="{FF2B5EF4-FFF2-40B4-BE49-F238E27FC236}">
                    <a16:creationId xmlns:a16="http://schemas.microsoft.com/office/drawing/2014/main" id="{0F4B3B35-9702-42F1-83A6-0367E014FA99}"/>
                  </a:ext>
                </a:extLst>
              </p14:cNvPr>
              <p14:cNvContentPartPr/>
              <p14:nvPr/>
            </p14:nvContentPartPr>
            <p14:xfrm>
              <a:off x="1887833" y="3409052"/>
              <a:ext cx="108000" cy="298080"/>
            </p14:xfrm>
          </p:contentPart>
        </mc:Choice>
        <mc:Fallback xmlns="">
          <p:pic>
            <p:nvPicPr>
              <p:cNvPr id="48" name="Ink 47">
                <a:extLst>
                  <a:ext uri="{FF2B5EF4-FFF2-40B4-BE49-F238E27FC236}">
                    <a16:creationId xmlns:a16="http://schemas.microsoft.com/office/drawing/2014/main" id="{0F4B3B35-9702-42F1-83A6-0367E014FA99}"/>
                  </a:ext>
                </a:extLst>
              </p:cNvPr>
              <p:cNvPicPr/>
              <p:nvPr/>
            </p:nvPicPr>
            <p:blipFill>
              <a:blip r:embed="rId179"/>
              <a:stretch>
                <a:fillRect/>
              </a:stretch>
            </p:blipFill>
            <p:spPr>
              <a:xfrm>
                <a:off x="1870193" y="3391412"/>
                <a:ext cx="1436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9" name="Ink 48">
                <a:extLst>
                  <a:ext uri="{FF2B5EF4-FFF2-40B4-BE49-F238E27FC236}">
                    <a16:creationId xmlns:a16="http://schemas.microsoft.com/office/drawing/2014/main" id="{C012916D-026D-48F8-AF2F-5E0186AD9A72}"/>
                  </a:ext>
                </a:extLst>
              </p14:cNvPr>
              <p14:cNvContentPartPr/>
              <p14:nvPr/>
            </p14:nvContentPartPr>
            <p14:xfrm>
              <a:off x="2114633" y="3523172"/>
              <a:ext cx="16200" cy="185400"/>
            </p14:xfrm>
          </p:contentPart>
        </mc:Choice>
        <mc:Fallback xmlns="">
          <p:pic>
            <p:nvPicPr>
              <p:cNvPr id="49" name="Ink 48">
                <a:extLst>
                  <a:ext uri="{FF2B5EF4-FFF2-40B4-BE49-F238E27FC236}">
                    <a16:creationId xmlns:a16="http://schemas.microsoft.com/office/drawing/2014/main" id="{C012916D-026D-48F8-AF2F-5E0186AD9A72}"/>
                  </a:ext>
                </a:extLst>
              </p:cNvPr>
              <p:cNvPicPr/>
              <p:nvPr/>
            </p:nvPicPr>
            <p:blipFill>
              <a:blip r:embed="rId181"/>
              <a:stretch>
                <a:fillRect/>
              </a:stretch>
            </p:blipFill>
            <p:spPr>
              <a:xfrm>
                <a:off x="2096993" y="3505172"/>
                <a:ext cx="518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0" name="Ink 49">
                <a:extLst>
                  <a:ext uri="{FF2B5EF4-FFF2-40B4-BE49-F238E27FC236}">
                    <a16:creationId xmlns:a16="http://schemas.microsoft.com/office/drawing/2014/main" id="{17F636B1-856C-40A2-AD65-9CC46446F36D}"/>
                  </a:ext>
                </a:extLst>
              </p14:cNvPr>
              <p14:cNvContentPartPr/>
              <p14:nvPr/>
            </p14:nvContentPartPr>
            <p14:xfrm>
              <a:off x="2173313" y="3312572"/>
              <a:ext cx="144720" cy="397080"/>
            </p14:xfrm>
          </p:contentPart>
        </mc:Choice>
        <mc:Fallback xmlns="">
          <p:pic>
            <p:nvPicPr>
              <p:cNvPr id="50" name="Ink 49">
                <a:extLst>
                  <a:ext uri="{FF2B5EF4-FFF2-40B4-BE49-F238E27FC236}">
                    <a16:creationId xmlns:a16="http://schemas.microsoft.com/office/drawing/2014/main" id="{17F636B1-856C-40A2-AD65-9CC46446F36D}"/>
                  </a:ext>
                </a:extLst>
              </p:cNvPr>
              <p:cNvPicPr/>
              <p:nvPr/>
            </p:nvPicPr>
            <p:blipFill>
              <a:blip r:embed="rId183"/>
              <a:stretch>
                <a:fillRect/>
              </a:stretch>
            </p:blipFill>
            <p:spPr>
              <a:xfrm>
                <a:off x="2155673" y="3294932"/>
                <a:ext cx="18036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1" name="Ink 50">
                <a:extLst>
                  <a:ext uri="{FF2B5EF4-FFF2-40B4-BE49-F238E27FC236}">
                    <a16:creationId xmlns:a16="http://schemas.microsoft.com/office/drawing/2014/main" id="{BFBBB186-9E6B-410B-87D5-98597FA38AD8}"/>
                  </a:ext>
                </a:extLst>
              </p14:cNvPr>
              <p14:cNvContentPartPr/>
              <p14:nvPr/>
            </p14:nvContentPartPr>
            <p14:xfrm>
              <a:off x="2553113" y="3575372"/>
              <a:ext cx="132840" cy="99360"/>
            </p14:xfrm>
          </p:contentPart>
        </mc:Choice>
        <mc:Fallback xmlns="">
          <p:pic>
            <p:nvPicPr>
              <p:cNvPr id="51" name="Ink 50">
                <a:extLst>
                  <a:ext uri="{FF2B5EF4-FFF2-40B4-BE49-F238E27FC236}">
                    <a16:creationId xmlns:a16="http://schemas.microsoft.com/office/drawing/2014/main" id="{BFBBB186-9E6B-410B-87D5-98597FA38AD8}"/>
                  </a:ext>
                </a:extLst>
              </p:cNvPr>
              <p:cNvPicPr/>
              <p:nvPr/>
            </p:nvPicPr>
            <p:blipFill>
              <a:blip r:embed="rId185"/>
              <a:stretch>
                <a:fillRect/>
              </a:stretch>
            </p:blipFill>
            <p:spPr>
              <a:xfrm>
                <a:off x="2535113" y="3557732"/>
                <a:ext cx="1684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5" name="Ink 24">
                <a:extLst>
                  <a:ext uri="{FF2B5EF4-FFF2-40B4-BE49-F238E27FC236}">
                    <a16:creationId xmlns:a16="http://schemas.microsoft.com/office/drawing/2014/main" id="{085600DA-8CD3-4D8D-A48C-B611BDEDB022}"/>
                  </a:ext>
                </a:extLst>
              </p14:cNvPr>
              <p14:cNvContentPartPr/>
              <p14:nvPr/>
            </p14:nvContentPartPr>
            <p14:xfrm>
              <a:off x="2654633" y="2871212"/>
              <a:ext cx="130320" cy="12960"/>
            </p14:xfrm>
          </p:contentPart>
        </mc:Choice>
        <mc:Fallback xmlns="">
          <p:pic>
            <p:nvPicPr>
              <p:cNvPr id="25" name="Ink 24">
                <a:extLst>
                  <a:ext uri="{FF2B5EF4-FFF2-40B4-BE49-F238E27FC236}">
                    <a16:creationId xmlns:a16="http://schemas.microsoft.com/office/drawing/2014/main" id="{085600DA-8CD3-4D8D-A48C-B611BDEDB022}"/>
                  </a:ext>
                </a:extLst>
              </p:cNvPr>
              <p:cNvPicPr/>
              <p:nvPr/>
            </p:nvPicPr>
            <p:blipFill>
              <a:blip r:embed="rId187"/>
              <a:stretch>
                <a:fillRect/>
              </a:stretch>
            </p:blipFill>
            <p:spPr>
              <a:xfrm>
                <a:off x="2636993" y="2853572"/>
                <a:ext cx="1659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6" name="Ink 25">
                <a:extLst>
                  <a:ext uri="{FF2B5EF4-FFF2-40B4-BE49-F238E27FC236}">
                    <a16:creationId xmlns:a16="http://schemas.microsoft.com/office/drawing/2014/main" id="{DF0A122D-1165-4B5F-B1D7-6166793F5EA0}"/>
                  </a:ext>
                </a:extLst>
              </p14:cNvPr>
              <p14:cNvContentPartPr/>
              <p14:nvPr/>
            </p14:nvContentPartPr>
            <p14:xfrm>
              <a:off x="2681273" y="2925932"/>
              <a:ext cx="124200" cy="23400"/>
            </p14:xfrm>
          </p:contentPart>
        </mc:Choice>
        <mc:Fallback xmlns="">
          <p:pic>
            <p:nvPicPr>
              <p:cNvPr id="26" name="Ink 25">
                <a:extLst>
                  <a:ext uri="{FF2B5EF4-FFF2-40B4-BE49-F238E27FC236}">
                    <a16:creationId xmlns:a16="http://schemas.microsoft.com/office/drawing/2014/main" id="{DF0A122D-1165-4B5F-B1D7-6166793F5EA0}"/>
                  </a:ext>
                </a:extLst>
              </p:cNvPr>
              <p:cNvPicPr/>
              <p:nvPr/>
            </p:nvPicPr>
            <p:blipFill>
              <a:blip r:embed="rId189"/>
              <a:stretch>
                <a:fillRect/>
              </a:stretch>
            </p:blipFill>
            <p:spPr>
              <a:xfrm>
                <a:off x="2663273" y="2908292"/>
                <a:ext cx="1598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 name="Ink 26">
                <a:extLst>
                  <a:ext uri="{FF2B5EF4-FFF2-40B4-BE49-F238E27FC236}">
                    <a16:creationId xmlns:a16="http://schemas.microsoft.com/office/drawing/2014/main" id="{BE3320CF-0B31-474E-B752-216D1D17D125}"/>
                  </a:ext>
                </a:extLst>
              </p14:cNvPr>
              <p14:cNvContentPartPr/>
              <p14:nvPr/>
            </p14:nvContentPartPr>
            <p14:xfrm>
              <a:off x="3201833" y="2686892"/>
              <a:ext cx="179280" cy="488880"/>
            </p14:xfrm>
          </p:contentPart>
        </mc:Choice>
        <mc:Fallback xmlns="">
          <p:pic>
            <p:nvPicPr>
              <p:cNvPr id="27" name="Ink 26">
                <a:extLst>
                  <a:ext uri="{FF2B5EF4-FFF2-40B4-BE49-F238E27FC236}">
                    <a16:creationId xmlns:a16="http://schemas.microsoft.com/office/drawing/2014/main" id="{BE3320CF-0B31-474E-B752-216D1D17D125}"/>
                  </a:ext>
                </a:extLst>
              </p:cNvPr>
              <p:cNvPicPr/>
              <p:nvPr/>
            </p:nvPicPr>
            <p:blipFill>
              <a:blip r:embed="rId191"/>
              <a:stretch>
                <a:fillRect/>
              </a:stretch>
            </p:blipFill>
            <p:spPr>
              <a:xfrm>
                <a:off x="3183833" y="2669252"/>
                <a:ext cx="21492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0" name="Ink 29">
                <a:extLst>
                  <a:ext uri="{FF2B5EF4-FFF2-40B4-BE49-F238E27FC236}">
                    <a16:creationId xmlns:a16="http://schemas.microsoft.com/office/drawing/2014/main" id="{97AD9EC6-63DD-4C91-92CF-4A43AB164F1D}"/>
                  </a:ext>
                </a:extLst>
              </p14:cNvPr>
              <p14:cNvContentPartPr/>
              <p14:nvPr/>
            </p14:nvContentPartPr>
            <p14:xfrm>
              <a:off x="3002033" y="2722172"/>
              <a:ext cx="14400" cy="232200"/>
            </p14:xfrm>
          </p:contentPart>
        </mc:Choice>
        <mc:Fallback xmlns="">
          <p:pic>
            <p:nvPicPr>
              <p:cNvPr id="30" name="Ink 29">
                <a:extLst>
                  <a:ext uri="{FF2B5EF4-FFF2-40B4-BE49-F238E27FC236}">
                    <a16:creationId xmlns:a16="http://schemas.microsoft.com/office/drawing/2014/main" id="{97AD9EC6-63DD-4C91-92CF-4A43AB164F1D}"/>
                  </a:ext>
                </a:extLst>
              </p:cNvPr>
              <p:cNvPicPr/>
              <p:nvPr/>
            </p:nvPicPr>
            <p:blipFill>
              <a:blip r:embed="rId193"/>
              <a:stretch>
                <a:fillRect/>
              </a:stretch>
            </p:blipFill>
            <p:spPr>
              <a:xfrm>
                <a:off x="2984393" y="2704172"/>
                <a:ext cx="500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1" name="Ink 30">
                <a:extLst>
                  <a:ext uri="{FF2B5EF4-FFF2-40B4-BE49-F238E27FC236}">
                    <a16:creationId xmlns:a16="http://schemas.microsoft.com/office/drawing/2014/main" id="{42AA6CD5-87A8-4597-8D30-427C68ABA7A0}"/>
                  </a:ext>
                </a:extLst>
              </p14:cNvPr>
              <p14:cNvContentPartPr/>
              <p14:nvPr/>
            </p14:nvContentPartPr>
            <p14:xfrm>
              <a:off x="2995913" y="2689052"/>
              <a:ext cx="126000" cy="141120"/>
            </p14:xfrm>
          </p:contentPart>
        </mc:Choice>
        <mc:Fallback xmlns="">
          <p:pic>
            <p:nvPicPr>
              <p:cNvPr id="31" name="Ink 30">
                <a:extLst>
                  <a:ext uri="{FF2B5EF4-FFF2-40B4-BE49-F238E27FC236}">
                    <a16:creationId xmlns:a16="http://schemas.microsoft.com/office/drawing/2014/main" id="{42AA6CD5-87A8-4597-8D30-427C68ABA7A0}"/>
                  </a:ext>
                </a:extLst>
              </p:cNvPr>
              <p:cNvPicPr/>
              <p:nvPr/>
            </p:nvPicPr>
            <p:blipFill>
              <a:blip r:embed="rId195"/>
              <a:stretch>
                <a:fillRect/>
              </a:stretch>
            </p:blipFill>
            <p:spPr>
              <a:xfrm>
                <a:off x="2978273" y="2671412"/>
                <a:ext cx="1616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2" name="Ink 31">
                <a:extLst>
                  <a:ext uri="{FF2B5EF4-FFF2-40B4-BE49-F238E27FC236}">
                    <a16:creationId xmlns:a16="http://schemas.microsoft.com/office/drawing/2014/main" id="{1817A9D7-4BE1-4A6C-9F2F-E28B571DA24D}"/>
                  </a:ext>
                </a:extLst>
              </p14:cNvPr>
              <p14:cNvContentPartPr/>
              <p14:nvPr/>
            </p14:nvContentPartPr>
            <p14:xfrm>
              <a:off x="3530873" y="2775092"/>
              <a:ext cx="144360" cy="185400"/>
            </p14:xfrm>
          </p:contentPart>
        </mc:Choice>
        <mc:Fallback xmlns="">
          <p:pic>
            <p:nvPicPr>
              <p:cNvPr id="32" name="Ink 31">
                <a:extLst>
                  <a:ext uri="{FF2B5EF4-FFF2-40B4-BE49-F238E27FC236}">
                    <a16:creationId xmlns:a16="http://schemas.microsoft.com/office/drawing/2014/main" id="{1817A9D7-4BE1-4A6C-9F2F-E28B571DA24D}"/>
                  </a:ext>
                </a:extLst>
              </p:cNvPr>
              <p:cNvPicPr/>
              <p:nvPr/>
            </p:nvPicPr>
            <p:blipFill>
              <a:blip r:embed="rId197"/>
              <a:stretch>
                <a:fillRect/>
              </a:stretch>
            </p:blipFill>
            <p:spPr>
              <a:xfrm>
                <a:off x="3512873" y="2757092"/>
                <a:ext cx="180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3" name="Ink 32">
                <a:extLst>
                  <a:ext uri="{FF2B5EF4-FFF2-40B4-BE49-F238E27FC236}">
                    <a16:creationId xmlns:a16="http://schemas.microsoft.com/office/drawing/2014/main" id="{27A6B467-A3FF-4734-AD3A-770FF03A1DED}"/>
                  </a:ext>
                </a:extLst>
              </p14:cNvPr>
              <p14:cNvContentPartPr/>
              <p14:nvPr/>
            </p14:nvContentPartPr>
            <p14:xfrm>
              <a:off x="3525113" y="2743412"/>
              <a:ext cx="174240" cy="255600"/>
            </p14:xfrm>
          </p:contentPart>
        </mc:Choice>
        <mc:Fallback xmlns="">
          <p:pic>
            <p:nvPicPr>
              <p:cNvPr id="33" name="Ink 32">
                <a:extLst>
                  <a:ext uri="{FF2B5EF4-FFF2-40B4-BE49-F238E27FC236}">
                    <a16:creationId xmlns:a16="http://schemas.microsoft.com/office/drawing/2014/main" id="{27A6B467-A3FF-4734-AD3A-770FF03A1DED}"/>
                  </a:ext>
                </a:extLst>
              </p:cNvPr>
              <p:cNvPicPr/>
              <p:nvPr/>
            </p:nvPicPr>
            <p:blipFill>
              <a:blip r:embed="rId199"/>
              <a:stretch>
                <a:fillRect/>
              </a:stretch>
            </p:blipFill>
            <p:spPr>
              <a:xfrm>
                <a:off x="3507473" y="2725412"/>
                <a:ext cx="2098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4" name="Ink 33">
                <a:extLst>
                  <a:ext uri="{FF2B5EF4-FFF2-40B4-BE49-F238E27FC236}">
                    <a16:creationId xmlns:a16="http://schemas.microsoft.com/office/drawing/2014/main" id="{8B20B273-7032-42ED-AD95-CA9FD45F41BD}"/>
                  </a:ext>
                </a:extLst>
              </p14:cNvPr>
              <p14:cNvContentPartPr/>
              <p14:nvPr/>
            </p14:nvContentPartPr>
            <p14:xfrm>
              <a:off x="3813113" y="2866172"/>
              <a:ext cx="108000" cy="17280"/>
            </p14:xfrm>
          </p:contentPart>
        </mc:Choice>
        <mc:Fallback xmlns="">
          <p:pic>
            <p:nvPicPr>
              <p:cNvPr id="34" name="Ink 33">
                <a:extLst>
                  <a:ext uri="{FF2B5EF4-FFF2-40B4-BE49-F238E27FC236}">
                    <a16:creationId xmlns:a16="http://schemas.microsoft.com/office/drawing/2014/main" id="{8B20B273-7032-42ED-AD95-CA9FD45F41BD}"/>
                  </a:ext>
                </a:extLst>
              </p:cNvPr>
              <p:cNvPicPr/>
              <p:nvPr/>
            </p:nvPicPr>
            <p:blipFill>
              <a:blip r:embed="rId201"/>
              <a:stretch>
                <a:fillRect/>
              </a:stretch>
            </p:blipFill>
            <p:spPr>
              <a:xfrm>
                <a:off x="3795113" y="2848172"/>
                <a:ext cx="1436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5" name="Ink 34">
                <a:extLst>
                  <a:ext uri="{FF2B5EF4-FFF2-40B4-BE49-F238E27FC236}">
                    <a16:creationId xmlns:a16="http://schemas.microsoft.com/office/drawing/2014/main" id="{3FE5CBED-5827-4F3E-B0FE-18CA32F2DE0A}"/>
                  </a:ext>
                </a:extLst>
              </p14:cNvPr>
              <p14:cNvContentPartPr/>
              <p14:nvPr/>
            </p14:nvContentPartPr>
            <p14:xfrm>
              <a:off x="3854873" y="2906852"/>
              <a:ext cx="90720" cy="16560"/>
            </p14:xfrm>
          </p:contentPart>
        </mc:Choice>
        <mc:Fallback xmlns="">
          <p:pic>
            <p:nvPicPr>
              <p:cNvPr id="35" name="Ink 34">
                <a:extLst>
                  <a:ext uri="{FF2B5EF4-FFF2-40B4-BE49-F238E27FC236}">
                    <a16:creationId xmlns:a16="http://schemas.microsoft.com/office/drawing/2014/main" id="{3FE5CBED-5827-4F3E-B0FE-18CA32F2DE0A}"/>
                  </a:ext>
                </a:extLst>
              </p:cNvPr>
              <p:cNvPicPr/>
              <p:nvPr/>
            </p:nvPicPr>
            <p:blipFill>
              <a:blip r:embed="rId203"/>
              <a:stretch>
                <a:fillRect/>
              </a:stretch>
            </p:blipFill>
            <p:spPr>
              <a:xfrm>
                <a:off x="3836873" y="2888852"/>
                <a:ext cx="126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6" name="Ink 55">
                <a:extLst>
                  <a:ext uri="{FF2B5EF4-FFF2-40B4-BE49-F238E27FC236}">
                    <a16:creationId xmlns:a16="http://schemas.microsoft.com/office/drawing/2014/main" id="{692AF4C1-67F9-41E1-AB45-86B88DAEE0AA}"/>
                  </a:ext>
                </a:extLst>
              </p14:cNvPr>
              <p14:cNvContentPartPr/>
              <p14:nvPr/>
            </p14:nvContentPartPr>
            <p14:xfrm>
              <a:off x="2958833" y="2653772"/>
              <a:ext cx="188640" cy="291240"/>
            </p14:xfrm>
          </p:contentPart>
        </mc:Choice>
        <mc:Fallback xmlns="">
          <p:pic>
            <p:nvPicPr>
              <p:cNvPr id="56" name="Ink 55">
                <a:extLst>
                  <a:ext uri="{FF2B5EF4-FFF2-40B4-BE49-F238E27FC236}">
                    <a16:creationId xmlns:a16="http://schemas.microsoft.com/office/drawing/2014/main" id="{692AF4C1-67F9-41E1-AB45-86B88DAEE0AA}"/>
                  </a:ext>
                </a:extLst>
              </p:cNvPr>
              <p:cNvPicPr/>
              <p:nvPr/>
            </p:nvPicPr>
            <p:blipFill>
              <a:blip r:embed="rId205"/>
              <a:stretch>
                <a:fillRect/>
              </a:stretch>
            </p:blipFill>
            <p:spPr>
              <a:xfrm>
                <a:off x="2940833" y="2635772"/>
                <a:ext cx="22428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2" name="Ink 51">
                <a:extLst>
                  <a:ext uri="{FF2B5EF4-FFF2-40B4-BE49-F238E27FC236}">
                    <a16:creationId xmlns:a16="http://schemas.microsoft.com/office/drawing/2014/main" id="{EFED6C60-CF46-46C4-A355-3F35D105EFFA}"/>
                  </a:ext>
                </a:extLst>
              </p14:cNvPr>
              <p14:cNvContentPartPr/>
              <p14:nvPr/>
            </p14:nvContentPartPr>
            <p14:xfrm>
              <a:off x="3037673" y="3317252"/>
              <a:ext cx="200160" cy="436320"/>
            </p14:xfrm>
          </p:contentPart>
        </mc:Choice>
        <mc:Fallback xmlns="">
          <p:pic>
            <p:nvPicPr>
              <p:cNvPr id="52" name="Ink 51">
                <a:extLst>
                  <a:ext uri="{FF2B5EF4-FFF2-40B4-BE49-F238E27FC236}">
                    <a16:creationId xmlns:a16="http://schemas.microsoft.com/office/drawing/2014/main" id="{EFED6C60-CF46-46C4-A355-3F35D105EFFA}"/>
                  </a:ext>
                </a:extLst>
              </p:cNvPr>
              <p:cNvPicPr/>
              <p:nvPr/>
            </p:nvPicPr>
            <p:blipFill>
              <a:blip r:embed="rId207"/>
              <a:stretch>
                <a:fillRect/>
              </a:stretch>
            </p:blipFill>
            <p:spPr>
              <a:xfrm>
                <a:off x="3019673" y="3299612"/>
                <a:ext cx="2358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3" name="Ink 52">
                <a:extLst>
                  <a:ext uri="{FF2B5EF4-FFF2-40B4-BE49-F238E27FC236}">
                    <a16:creationId xmlns:a16="http://schemas.microsoft.com/office/drawing/2014/main" id="{DAE0512F-BFC0-4FB4-A99D-1670EC111DB7}"/>
                  </a:ext>
                </a:extLst>
              </p14:cNvPr>
              <p14:cNvContentPartPr/>
              <p14:nvPr/>
            </p14:nvContentPartPr>
            <p14:xfrm>
              <a:off x="3306233" y="3330212"/>
              <a:ext cx="151920" cy="617040"/>
            </p14:xfrm>
          </p:contentPart>
        </mc:Choice>
        <mc:Fallback xmlns="">
          <p:pic>
            <p:nvPicPr>
              <p:cNvPr id="53" name="Ink 52">
                <a:extLst>
                  <a:ext uri="{FF2B5EF4-FFF2-40B4-BE49-F238E27FC236}">
                    <a16:creationId xmlns:a16="http://schemas.microsoft.com/office/drawing/2014/main" id="{DAE0512F-BFC0-4FB4-A99D-1670EC111DB7}"/>
                  </a:ext>
                </a:extLst>
              </p:cNvPr>
              <p:cNvPicPr/>
              <p:nvPr/>
            </p:nvPicPr>
            <p:blipFill>
              <a:blip r:embed="rId209"/>
              <a:stretch>
                <a:fillRect/>
              </a:stretch>
            </p:blipFill>
            <p:spPr>
              <a:xfrm>
                <a:off x="3288593" y="3312572"/>
                <a:ext cx="18756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4" name="Ink 53">
                <a:extLst>
                  <a:ext uri="{FF2B5EF4-FFF2-40B4-BE49-F238E27FC236}">
                    <a16:creationId xmlns:a16="http://schemas.microsoft.com/office/drawing/2014/main" id="{275F8362-0588-4AFB-8944-60FD2C947E09}"/>
                  </a:ext>
                </a:extLst>
              </p14:cNvPr>
              <p14:cNvContentPartPr/>
              <p14:nvPr/>
            </p14:nvContentPartPr>
            <p14:xfrm>
              <a:off x="3589193" y="3446132"/>
              <a:ext cx="167040" cy="299520"/>
            </p14:xfrm>
          </p:contentPart>
        </mc:Choice>
        <mc:Fallback xmlns="">
          <p:pic>
            <p:nvPicPr>
              <p:cNvPr id="54" name="Ink 53">
                <a:extLst>
                  <a:ext uri="{FF2B5EF4-FFF2-40B4-BE49-F238E27FC236}">
                    <a16:creationId xmlns:a16="http://schemas.microsoft.com/office/drawing/2014/main" id="{275F8362-0588-4AFB-8944-60FD2C947E09}"/>
                  </a:ext>
                </a:extLst>
              </p:cNvPr>
              <p:cNvPicPr/>
              <p:nvPr/>
            </p:nvPicPr>
            <p:blipFill>
              <a:blip r:embed="rId211"/>
              <a:stretch>
                <a:fillRect/>
              </a:stretch>
            </p:blipFill>
            <p:spPr>
              <a:xfrm>
                <a:off x="3571193" y="3428492"/>
                <a:ext cx="2026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5" name="Ink 54">
                <a:extLst>
                  <a:ext uri="{FF2B5EF4-FFF2-40B4-BE49-F238E27FC236}">
                    <a16:creationId xmlns:a16="http://schemas.microsoft.com/office/drawing/2014/main" id="{9967A76C-5398-41D3-9549-673D6503974B}"/>
                  </a:ext>
                </a:extLst>
              </p14:cNvPr>
              <p14:cNvContentPartPr/>
              <p14:nvPr/>
            </p14:nvContentPartPr>
            <p14:xfrm>
              <a:off x="3598193" y="3493652"/>
              <a:ext cx="213120" cy="315360"/>
            </p14:xfrm>
          </p:contentPart>
        </mc:Choice>
        <mc:Fallback xmlns="">
          <p:pic>
            <p:nvPicPr>
              <p:cNvPr id="55" name="Ink 54">
                <a:extLst>
                  <a:ext uri="{FF2B5EF4-FFF2-40B4-BE49-F238E27FC236}">
                    <a16:creationId xmlns:a16="http://schemas.microsoft.com/office/drawing/2014/main" id="{9967A76C-5398-41D3-9549-673D6503974B}"/>
                  </a:ext>
                </a:extLst>
              </p:cNvPr>
              <p:cNvPicPr/>
              <p:nvPr/>
            </p:nvPicPr>
            <p:blipFill>
              <a:blip r:embed="rId213"/>
              <a:stretch>
                <a:fillRect/>
              </a:stretch>
            </p:blipFill>
            <p:spPr>
              <a:xfrm>
                <a:off x="3580193" y="3476012"/>
                <a:ext cx="2487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0" name="Ink 59">
                <a:extLst>
                  <a:ext uri="{FF2B5EF4-FFF2-40B4-BE49-F238E27FC236}">
                    <a16:creationId xmlns:a16="http://schemas.microsoft.com/office/drawing/2014/main" id="{0281DDAC-EE8B-445C-81C0-DF750D16E77B}"/>
                  </a:ext>
                </a:extLst>
              </p14:cNvPr>
              <p14:cNvContentPartPr/>
              <p14:nvPr/>
            </p14:nvContentPartPr>
            <p14:xfrm>
              <a:off x="3907433" y="3670412"/>
              <a:ext cx="132480" cy="26280"/>
            </p14:xfrm>
          </p:contentPart>
        </mc:Choice>
        <mc:Fallback xmlns="">
          <p:pic>
            <p:nvPicPr>
              <p:cNvPr id="60" name="Ink 59">
                <a:extLst>
                  <a:ext uri="{FF2B5EF4-FFF2-40B4-BE49-F238E27FC236}">
                    <a16:creationId xmlns:a16="http://schemas.microsoft.com/office/drawing/2014/main" id="{0281DDAC-EE8B-445C-81C0-DF750D16E77B}"/>
                  </a:ext>
                </a:extLst>
              </p:cNvPr>
              <p:cNvPicPr/>
              <p:nvPr/>
            </p:nvPicPr>
            <p:blipFill>
              <a:blip r:embed="rId215"/>
              <a:stretch>
                <a:fillRect/>
              </a:stretch>
            </p:blipFill>
            <p:spPr>
              <a:xfrm>
                <a:off x="3889793" y="3652772"/>
                <a:ext cx="168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1" name="Ink 60">
                <a:extLst>
                  <a:ext uri="{FF2B5EF4-FFF2-40B4-BE49-F238E27FC236}">
                    <a16:creationId xmlns:a16="http://schemas.microsoft.com/office/drawing/2014/main" id="{0BFDBBD9-6E92-4959-BFAD-BFCA981D65C6}"/>
                  </a:ext>
                </a:extLst>
              </p14:cNvPr>
              <p14:cNvContentPartPr/>
              <p14:nvPr/>
            </p14:nvContentPartPr>
            <p14:xfrm>
              <a:off x="3940193" y="3712172"/>
              <a:ext cx="115560" cy="20880"/>
            </p14:xfrm>
          </p:contentPart>
        </mc:Choice>
        <mc:Fallback xmlns="">
          <p:pic>
            <p:nvPicPr>
              <p:cNvPr id="61" name="Ink 60">
                <a:extLst>
                  <a:ext uri="{FF2B5EF4-FFF2-40B4-BE49-F238E27FC236}">
                    <a16:creationId xmlns:a16="http://schemas.microsoft.com/office/drawing/2014/main" id="{0BFDBBD9-6E92-4959-BFAD-BFCA981D65C6}"/>
                  </a:ext>
                </a:extLst>
              </p:cNvPr>
              <p:cNvPicPr/>
              <p:nvPr/>
            </p:nvPicPr>
            <p:blipFill>
              <a:blip r:embed="rId217"/>
              <a:stretch>
                <a:fillRect/>
              </a:stretch>
            </p:blipFill>
            <p:spPr>
              <a:xfrm>
                <a:off x="3922553" y="3694172"/>
                <a:ext cx="151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2" name="Ink 61">
                <a:extLst>
                  <a:ext uri="{FF2B5EF4-FFF2-40B4-BE49-F238E27FC236}">
                    <a16:creationId xmlns:a16="http://schemas.microsoft.com/office/drawing/2014/main" id="{6BB71CB1-00C8-4585-9FFA-5FC639C14C76}"/>
                  </a:ext>
                </a:extLst>
              </p14:cNvPr>
              <p14:cNvContentPartPr/>
              <p14:nvPr/>
            </p14:nvContentPartPr>
            <p14:xfrm>
              <a:off x="4168433" y="3599492"/>
              <a:ext cx="12240" cy="148680"/>
            </p14:xfrm>
          </p:contentPart>
        </mc:Choice>
        <mc:Fallback xmlns="">
          <p:pic>
            <p:nvPicPr>
              <p:cNvPr id="62" name="Ink 61">
                <a:extLst>
                  <a:ext uri="{FF2B5EF4-FFF2-40B4-BE49-F238E27FC236}">
                    <a16:creationId xmlns:a16="http://schemas.microsoft.com/office/drawing/2014/main" id="{6BB71CB1-00C8-4585-9FFA-5FC639C14C76}"/>
                  </a:ext>
                </a:extLst>
              </p:cNvPr>
              <p:cNvPicPr/>
              <p:nvPr/>
            </p:nvPicPr>
            <p:blipFill>
              <a:blip r:embed="rId219"/>
              <a:stretch>
                <a:fillRect/>
              </a:stretch>
            </p:blipFill>
            <p:spPr>
              <a:xfrm>
                <a:off x="4150793" y="3581852"/>
                <a:ext cx="47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4" name="Ink 63">
                <a:extLst>
                  <a:ext uri="{FF2B5EF4-FFF2-40B4-BE49-F238E27FC236}">
                    <a16:creationId xmlns:a16="http://schemas.microsoft.com/office/drawing/2014/main" id="{61DDC768-94E9-421B-8266-11278DE0D6E3}"/>
                  </a:ext>
                </a:extLst>
              </p14:cNvPr>
              <p14:cNvContentPartPr/>
              <p14:nvPr/>
            </p14:nvContentPartPr>
            <p14:xfrm>
              <a:off x="4355633" y="3350732"/>
              <a:ext cx="150480" cy="531720"/>
            </p14:xfrm>
          </p:contentPart>
        </mc:Choice>
        <mc:Fallback xmlns="">
          <p:pic>
            <p:nvPicPr>
              <p:cNvPr id="64" name="Ink 63">
                <a:extLst>
                  <a:ext uri="{FF2B5EF4-FFF2-40B4-BE49-F238E27FC236}">
                    <a16:creationId xmlns:a16="http://schemas.microsoft.com/office/drawing/2014/main" id="{61DDC768-94E9-421B-8266-11278DE0D6E3}"/>
                  </a:ext>
                </a:extLst>
              </p:cNvPr>
              <p:cNvPicPr/>
              <p:nvPr/>
            </p:nvPicPr>
            <p:blipFill>
              <a:blip r:embed="rId221"/>
              <a:stretch>
                <a:fillRect/>
              </a:stretch>
            </p:blipFill>
            <p:spPr>
              <a:xfrm>
                <a:off x="4337633" y="3333092"/>
                <a:ext cx="18612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5" name="Ink 64">
                <a:extLst>
                  <a:ext uri="{FF2B5EF4-FFF2-40B4-BE49-F238E27FC236}">
                    <a16:creationId xmlns:a16="http://schemas.microsoft.com/office/drawing/2014/main" id="{589D04FD-3634-4108-93E3-887508AC3C68}"/>
                  </a:ext>
                </a:extLst>
              </p14:cNvPr>
              <p14:cNvContentPartPr/>
              <p14:nvPr/>
            </p14:nvContentPartPr>
            <p14:xfrm>
              <a:off x="4745513" y="3630812"/>
              <a:ext cx="132840" cy="7560"/>
            </p14:xfrm>
          </p:contentPart>
        </mc:Choice>
        <mc:Fallback xmlns="">
          <p:pic>
            <p:nvPicPr>
              <p:cNvPr id="65" name="Ink 64">
                <a:extLst>
                  <a:ext uri="{FF2B5EF4-FFF2-40B4-BE49-F238E27FC236}">
                    <a16:creationId xmlns:a16="http://schemas.microsoft.com/office/drawing/2014/main" id="{589D04FD-3634-4108-93E3-887508AC3C68}"/>
                  </a:ext>
                </a:extLst>
              </p:cNvPr>
              <p:cNvPicPr/>
              <p:nvPr/>
            </p:nvPicPr>
            <p:blipFill>
              <a:blip r:embed="rId223"/>
              <a:stretch>
                <a:fillRect/>
              </a:stretch>
            </p:blipFill>
            <p:spPr>
              <a:xfrm>
                <a:off x="4727513" y="3613172"/>
                <a:ext cx="168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6" name="Ink 65">
                <a:extLst>
                  <a:ext uri="{FF2B5EF4-FFF2-40B4-BE49-F238E27FC236}">
                    <a16:creationId xmlns:a16="http://schemas.microsoft.com/office/drawing/2014/main" id="{AF4EBD3E-1763-4446-BE23-9E4815D3A352}"/>
                  </a:ext>
                </a:extLst>
              </p14:cNvPr>
              <p14:cNvContentPartPr/>
              <p14:nvPr/>
            </p14:nvContentPartPr>
            <p14:xfrm>
              <a:off x="4753793" y="3719372"/>
              <a:ext cx="163080" cy="33120"/>
            </p14:xfrm>
          </p:contentPart>
        </mc:Choice>
        <mc:Fallback xmlns="">
          <p:pic>
            <p:nvPicPr>
              <p:cNvPr id="66" name="Ink 65">
                <a:extLst>
                  <a:ext uri="{FF2B5EF4-FFF2-40B4-BE49-F238E27FC236}">
                    <a16:creationId xmlns:a16="http://schemas.microsoft.com/office/drawing/2014/main" id="{AF4EBD3E-1763-4446-BE23-9E4815D3A352}"/>
                  </a:ext>
                </a:extLst>
              </p:cNvPr>
              <p:cNvPicPr/>
              <p:nvPr/>
            </p:nvPicPr>
            <p:blipFill>
              <a:blip r:embed="rId225"/>
              <a:stretch>
                <a:fillRect/>
              </a:stretch>
            </p:blipFill>
            <p:spPr>
              <a:xfrm>
                <a:off x="4735793" y="3701372"/>
                <a:ext cx="198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6" name="Ink 145">
                <a:extLst>
                  <a:ext uri="{FF2B5EF4-FFF2-40B4-BE49-F238E27FC236}">
                    <a16:creationId xmlns:a16="http://schemas.microsoft.com/office/drawing/2014/main" id="{847C0D2F-E014-4B0B-9007-9BBB4499F0F9}"/>
                  </a:ext>
                </a:extLst>
              </p14:cNvPr>
              <p14:cNvContentPartPr/>
              <p14:nvPr/>
            </p14:nvContentPartPr>
            <p14:xfrm>
              <a:off x="1284833" y="4227692"/>
              <a:ext cx="236520" cy="16200"/>
            </p14:xfrm>
          </p:contentPart>
        </mc:Choice>
        <mc:Fallback xmlns="">
          <p:pic>
            <p:nvPicPr>
              <p:cNvPr id="146" name="Ink 145">
                <a:extLst>
                  <a:ext uri="{FF2B5EF4-FFF2-40B4-BE49-F238E27FC236}">
                    <a16:creationId xmlns:a16="http://schemas.microsoft.com/office/drawing/2014/main" id="{847C0D2F-E014-4B0B-9007-9BBB4499F0F9}"/>
                  </a:ext>
                </a:extLst>
              </p:cNvPr>
              <p:cNvPicPr/>
              <p:nvPr/>
            </p:nvPicPr>
            <p:blipFill>
              <a:blip r:embed="rId227"/>
              <a:stretch>
                <a:fillRect/>
              </a:stretch>
            </p:blipFill>
            <p:spPr>
              <a:xfrm>
                <a:off x="1267193" y="4209692"/>
                <a:ext cx="272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7" name="Ink 146">
                <a:extLst>
                  <a:ext uri="{FF2B5EF4-FFF2-40B4-BE49-F238E27FC236}">
                    <a16:creationId xmlns:a16="http://schemas.microsoft.com/office/drawing/2014/main" id="{D05E5332-B30E-4A96-9636-E08065E926DC}"/>
                  </a:ext>
                </a:extLst>
              </p14:cNvPr>
              <p14:cNvContentPartPr/>
              <p14:nvPr/>
            </p14:nvContentPartPr>
            <p14:xfrm>
              <a:off x="1306073" y="4225532"/>
              <a:ext cx="141480" cy="198000"/>
            </p14:xfrm>
          </p:contentPart>
        </mc:Choice>
        <mc:Fallback xmlns="">
          <p:pic>
            <p:nvPicPr>
              <p:cNvPr id="147" name="Ink 146">
                <a:extLst>
                  <a:ext uri="{FF2B5EF4-FFF2-40B4-BE49-F238E27FC236}">
                    <a16:creationId xmlns:a16="http://schemas.microsoft.com/office/drawing/2014/main" id="{D05E5332-B30E-4A96-9636-E08065E926DC}"/>
                  </a:ext>
                </a:extLst>
              </p:cNvPr>
              <p:cNvPicPr/>
              <p:nvPr/>
            </p:nvPicPr>
            <p:blipFill>
              <a:blip r:embed="rId229"/>
              <a:stretch>
                <a:fillRect/>
              </a:stretch>
            </p:blipFill>
            <p:spPr>
              <a:xfrm>
                <a:off x="1288073" y="4207892"/>
                <a:ext cx="177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6F5BB6FE-2A72-428C-88BC-485E133E5EE7}"/>
                  </a:ext>
                </a:extLst>
              </p14:cNvPr>
              <p14:cNvContentPartPr/>
              <p14:nvPr/>
            </p14:nvContentPartPr>
            <p14:xfrm>
              <a:off x="1268273" y="4315532"/>
              <a:ext cx="166680" cy="23400"/>
            </p14:xfrm>
          </p:contentPart>
        </mc:Choice>
        <mc:Fallback xmlns="">
          <p:pic>
            <p:nvPicPr>
              <p:cNvPr id="148" name="Ink 147">
                <a:extLst>
                  <a:ext uri="{FF2B5EF4-FFF2-40B4-BE49-F238E27FC236}">
                    <a16:creationId xmlns:a16="http://schemas.microsoft.com/office/drawing/2014/main" id="{6F5BB6FE-2A72-428C-88BC-485E133E5EE7}"/>
                  </a:ext>
                </a:extLst>
              </p:cNvPr>
              <p:cNvPicPr/>
              <p:nvPr/>
            </p:nvPicPr>
            <p:blipFill>
              <a:blip r:embed="rId231"/>
              <a:stretch>
                <a:fillRect/>
              </a:stretch>
            </p:blipFill>
            <p:spPr>
              <a:xfrm>
                <a:off x="1250633" y="4297532"/>
                <a:ext cx="2023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98AD0680-E792-43E3-83B0-8120E70B9C53}"/>
                  </a:ext>
                </a:extLst>
              </p14:cNvPr>
              <p14:cNvContentPartPr/>
              <p14:nvPr/>
            </p14:nvContentPartPr>
            <p14:xfrm>
              <a:off x="1621793" y="4128332"/>
              <a:ext cx="199800" cy="42480"/>
            </p14:xfrm>
          </p:contentPart>
        </mc:Choice>
        <mc:Fallback xmlns="">
          <p:pic>
            <p:nvPicPr>
              <p:cNvPr id="149" name="Ink 148">
                <a:extLst>
                  <a:ext uri="{FF2B5EF4-FFF2-40B4-BE49-F238E27FC236}">
                    <a16:creationId xmlns:a16="http://schemas.microsoft.com/office/drawing/2014/main" id="{98AD0680-E792-43E3-83B0-8120E70B9C53}"/>
                  </a:ext>
                </a:extLst>
              </p:cNvPr>
              <p:cNvPicPr/>
              <p:nvPr/>
            </p:nvPicPr>
            <p:blipFill>
              <a:blip r:embed="rId233"/>
              <a:stretch>
                <a:fillRect/>
              </a:stretch>
            </p:blipFill>
            <p:spPr>
              <a:xfrm>
                <a:off x="1604153" y="4110692"/>
                <a:ext cx="2354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0" name="Ink 149">
                <a:extLst>
                  <a:ext uri="{FF2B5EF4-FFF2-40B4-BE49-F238E27FC236}">
                    <a16:creationId xmlns:a16="http://schemas.microsoft.com/office/drawing/2014/main" id="{406B3A3F-1749-43B0-AB78-C4FE5EA620CD}"/>
                  </a:ext>
                </a:extLst>
              </p14:cNvPr>
              <p14:cNvContentPartPr/>
              <p14:nvPr/>
            </p14:nvContentPartPr>
            <p14:xfrm>
              <a:off x="1645193" y="4099532"/>
              <a:ext cx="202320" cy="477720"/>
            </p14:xfrm>
          </p:contentPart>
        </mc:Choice>
        <mc:Fallback xmlns="">
          <p:pic>
            <p:nvPicPr>
              <p:cNvPr id="150" name="Ink 149">
                <a:extLst>
                  <a:ext uri="{FF2B5EF4-FFF2-40B4-BE49-F238E27FC236}">
                    <a16:creationId xmlns:a16="http://schemas.microsoft.com/office/drawing/2014/main" id="{406B3A3F-1749-43B0-AB78-C4FE5EA620CD}"/>
                  </a:ext>
                </a:extLst>
              </p:cNvPr>
              <p:cNvPicPr/>
              <p:nvPr/>
            </p:nvPicPr>
            <p:blipFill>
              <a:blip r:embed="rId235"/>
              <a:stretch>
                <a:fillRect/>
              </a:stretch>
            </p:blipFill>
            <p:spPr>
              <a:xfrm>
                <a:off x="1627553" y="4081532"/>
                <a:ext cx="2379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1" name="Ink 150">
                <a:extLst>
                  <a:ext uri="{FF2B5EF4-FFF2-40B4-BE49-F238E27FC236}">
                    <a16:creationId xmlns:a16="http://schemas.microsoft.com/office/drawing/2014/main" id="{D8BEA709-51A3-4228-A59B-672907C466A2}"/>
                  </a:ext>
                </a:extLst>
              </p14:cNvPr>
              <p14:cNvContentPartPr/>
              <p14:nvPr/>
            </p14:nvContentPartPr>
            <p14:xfrm>
              <a:off x="1902953" y="4207892"/>
              <a:ext cx="104040" cy="187560"/>
            </p14:xfrm>
          </p:contentPart>
        </mc:Choice>
        <mc:Fallback xmlns="">
          <p:pic>
            <p:nvPicPr>
              <p:cNvPr id="151" name="Ink 150">
                <a:extLst>
                  <a:ext uri="{FF2B5EF4-FFF2-40B4-BE49-F238E27FC236}">
                    <a16:creationId xmlns:a16="http://schemas.microsoft.com/office/drawing/2014/main" id="{D8BEA709-51A3-4228-A59B-672907C466A2}"/>
                  </a:ext>
                </a:extLst>
              </p:cNvPr>
              <p:cNvPicPr/>
              <p:nvPr/>
            </p:nvPicPr>
            <p:blipFill>
              <a:blip r:embed="rId237"/>
              <a:stretch>
                <a:fillRect/>
              </a:stretch>
            </p:blipFill>
            <p:spPr>
              <a:xfrm>
                <a:off x="1885313" y="4190252"/>
                <a:ext cx="139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2" name="Ink 151">
                <a:extLst>
                  <a:ext uri="{FF2B5EF4-FFF2-40B4-BE49-F238E27FC236}">
                    <a16:creationId xmlns:a16="http://schemas.microsoft.com/office/drawing/2014/main" id="{8B0BEBD6-1CC9-43B5-B2EC-119C447968C2}"/>
                  </a:ext>
                </a:extLst>
              </p14:cNvPr>
              <p14:cNvContentPartPr/>
              <p14:nvPr/>
            </p14:nvContentPartPr>
            <p14:xfrm>
              <a:off x="1868393" y="4229852"/>
              <a:ext cx="190440" cy="171720"/>
            </p14:xfrm>
          </p:contentPart>
        </mc:Choice>
        <mc:Fallback xmlns="">
          <p:pic>
            <p:nvPicPr>
              <p:cNvPr id="152" name="Ink 151">
                <a:extLst>
                  <a:ext uri="{FF2B5EF4-FFF2-40B4-BE49-F238E27FC236}">
                    <a16:creationId xmlns:a16="http://schemas.microsoft.com/office/drawing/2014/main" id="{8B0BEBD6-1CC9-43B5-B2EC-119C447968C2}"/>
                  </a:ext>
                </a:extLst>
              </p:cNvPr>
              <p:cNvPicPr/>
              <p:nvPr/>
            </p:nvPicPr>
            <p:blipFill>
              <a:blip r:embed="rId239"/>
              <a:stretch>
                <a:fillRect/>
              </a:stretch>
            </p:blipFill>
            <p:spPr>
              <a:xfrm>
                <a:off x="1850753" y="4212212"/>
                <a:ext cx="226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3" name="Ink 152">
                <a:extLst>
                  <a:ext uri="{FF2B5EF4-FFF2-40B4-BE49-F238E27FC236}">
                    <a16:creationId xmlns:a16="http://schemas.microsoft.com/office/drawing/2014/main" id="{62CBA74D-0B08-49BC-BF21-F2EB0D7D7C2A}"/>
                  </a:ext>
                </a:extLst>
              </p14:cNvPr>
              <p14:cNvContentPartPr/>
              <p14:nvPr/>
            </p14:nvContentPartPr>
            <p14:xfrm>
              <a:off x="2099873" y="4132652"/>
              <a:ext cx="171360" cy="358200"/>
            </p14:xfrm>
          </p:contentPart>
        </mc:Choice>
        <mc:Fallback xmlns="">
          <p:pic>
            <p:nvPicPr>
              <p:cNvPr id="153" name="Ink 152">
                <a:extLst>
                  <a:ext uri="{FF2B5EF4-FFF2-40B4-BE49-F238E27FC236}">
                    <a16:creationId xmlns:a16="http://schemas.microsoft.com/office/drawing/2014/main" id="{62CBA74D-0B08-49BC-BF21-F2EB0D7D7C2A}"/>
                  </a:ext>
                </a:extLst>
              </p:cNvPr>
              <p:cNvPicPr/>
              <p:nvPr/>
            </p:nvPicPr>
            <p:blipFill>
              <a:blip r:embed="rId241"/>
              <a:stretch>
                <a:fillRect/>
              </a:stretch>
            </p:blipFill>
            <p:spPr>
              <a:xfrm>
                <a:off x="2081873" y="4115012"/>
                <a:ext cx="20700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2" name="Ink 161">
                <a:extLst>
                  <a:ext uri="{FF2B5EF4-FFF2-40B4-BE49-F238E27FC236}">
                    <a16:creationId xmlns:a16="http://schemas.microsoft.com/office/drawing/2014/main" id="{499C1117-5F2F-4599-AE6E-C2602FE448F7}"/>
                  </a:ext>
                </a:extLst>
              </p14:cNvPr>
              <p14:cNvContentPartPr/>
              <p14:nvPr/>
            </p14:nvContentPartPr>
            <p14:xfrm>
              <a:off x="1925273" y="4917452"/>
              <a:ext cx="101520" cy="16560"/>
            </p14:xfrm>
          </p:contentPart>
        </mc:Choice>
        <mc:Fallback xmlns="">
          <p:pic>
            <p:nvPicPr>
              <p:cNvPr id="162" name="Ink 161">
                <a:extLst>
                  <a:ext uri="{FF2B5EF4-FFF2-40B4-BE49-F238E27FC236}">
                    <a16:creationId xmlns:a16="http://schemas.microsoft.com/office/drawing/2014/main" id="{499C1117-5F2F-4599-AE6E-C2602FE448F7}"/>
                  </a:ext>
                </a:extLst>
              </p:cNvPr>
              <p:cNvPicPr/>
              <p:nvPr/>
            </p:nvPicPr>
            <p:blipFill>
              <a:blip r:embed="rId243"/>
              <a:stretch>
                <a:fillRect/>
              </a:stretch>
            </p:blipFill>
            <p:spPr>
              <a:xfrm>
                <a:off x="1907273" y="4899812"/>
                <a:ext cx="137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3" name="Ink 162">
                <a:extLst>
                  <a:ext uri="{FF2B5EF4-FFF2-40B4-BE49-F238E27FC236}">
                    <a16:creationId xmlns:a16="http://schemas.microsoft.com/office/drawing/2014/main" id="{F315F753-8623-4057-9B9D-69A243D58144}"/>
                  </a:ext>
                </a:extLst>
              </p14:cNvPr>
              <p14:cNvContentPartPr/>
              <p14:nvPr/>
            </p14:nvContentPartPr>
            <p14:xfrm>
              <a:off x="1905833" y="4998092"/>
              <a:ext cx="138960" cy="24120"/>
            </p14:xfrm>
          </p:contentPart>
        </mc:Choice>
        <mc:Fallback xmlns="">
          <p:pic>
            <p:nvPicPr>
              <p:cNvPr id="163" name="Ink 162">
                <a:extLst>
                  <a:ext uri="{FF2B5EF4-FFF2-40B4-BE49-F238E27FC236}">
                    <a16:creationId xmlns:a16="http://schemas.microsoft.com/office/drawing/2014/main" id="{F315F753-8623-4057-9B9D-69A243D58144}"/>
                  </a:ext>
                </a:extLst>
              </p:cNvPr>
              <p:cNvPicPr/>
              <p:nvPr/>
            </p:nvPicPr>
            <p:blipFill>
              <a:blip r:embed="rId245"/>
              <a:stretch>
                <a:fillRect/>
              </a:stretch>
            </p:blipFill>
            <p:spPr>
              <a:xfrm>
                <a:off x="1887833" y="4980092"/>
                <a:ext cx="1746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4" name="Ink 163">
                <a:extLst>
                  <a:ext uri="{FF2B5EF4-FFF2-40B4-BE49-F238E27FC236}">
                    <a16:creationId xmlns:a16="http://schemas.microsoft.com/office/drawing/2014/main" id="{D700AEA3-C71D-4B1F-89EF-5BCA06E899C8}"/>
                  </a:ext>
                </a:extLst>
              </p14:cNvPr>
              <p14:cNvContentPartPr/>
              <p14:nvPr/>
            </p14:nvContentPartPr>
            <p14:xfrm>
              <a:off x="2269073" y="4864532"/>
              <a:ext cx="146160" cy="204480"/>
            </p14:xfrm>
          </p:contentPart>
        </mc:Choice>
        <mc:Fallback xmlns="">
          <p:pic>
            <p:nvPicPr>
              <p:cNvPr id="164" name="Ink 163">
                <a:extLst>
                  <a:ext uri="{FF2B5EF4-FFF2-40B4-BE49-F238E27FC236}">
                    <a16:creationId xmlns:a16="http://schemas.microsoft.com/office/drawing/2014/main" id="{D700AEA3-C71D-4B1F-89EF-5BCA06E899C8}"/>
                  </a:ext>
                </a:extLst>
              </p:cNvPr>
              <p:cNvPicPr/>
              <p:nvPr/>
            </p:nvPicPr>
            <p:blipFill>
              <a:blip r:embed="rId247"/>
              <a:stretch>
                <a:fillRect/>
              </a:stretch>
            </p:blipFill>
            <p:spPr>
              <a:xfrm>
                <a:off x="2251433" y="4846532"/>
                <a:ext cx="181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4" name="Ink 183">
                <a:extLst>
                  <a:ext uri="{FF2B5EF4-FFF2-40B4-BE49-F238E27FC236}">
                    <a16:creationId xmlns:a16="http://schemas.microsoft.com/office/drawing/2014/main" id="{063A0E52-ADFD-4E15-9127-C51759AB5E10}"/>
                  </a:ext>
                </a:extLst>
              </p14:cNvPr>
              <p14:cNvContentPartPr/>
              <p14:nvPr/>
            </p14:nvContentPartPr>
            <p14:xfrm>
              <a:off x="5197673" y="4774532"/>
              <a:ext cx="139680" cy="11160"/>
            </p14:xfrm>
          </p:contentPart>
        </mc:Choice>
        <mc:Fallback xmlns="">
          <p:pic>
            <p:nvPicPr>
              <p:cNvPr id="184" name="Ink 183">
                <a:extLst>
                  <a:ext uri="{FF2B5EF4-FFF2-40B4-BE49-F238E27FC236}">
                    <a16:creationId xmlns:a16="http://schemas.microsoft.com/office/drawing/2014/main" id="{063A0E52-ADFD-4E15-9127-C51759AB5E10}"/>
                  </a:ext>
                </a:extLst>
              </p:cNvPr>
              <p:cNvPicPr/>
              <p:nvPr/>
            </p:nvPicPr>
            <p:blipFill>
              <a:blip r:embed="rId249"/>
              <a:stretch>
                <a:fillRect/>
              </a:stretch>
            </p:blipFill>
            <p:spPr>
              <a:xfrm>
                <a:off x="5180033" y="4756892"/>
                <a:ext cx="1753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5" name="Ink 184">
                <a:extLst>
                  <a:ext uri="{FF2B5EF4-FFF2-40B4-BE49-F238E27FC236}">
                    <a16:creationId xmlns:a16="http://schemas.microsoft.com/office/drawing/2014/main" id="{0F9B076E-B6D1-42C6-9D92-9AEB2C4664DC}"/>
                  </a:ext>
                </a:extLst>
              </p14:cNvPr>
              <p14:cNvContentPartPr/>
              <p14:nvPr/>
            </p14:nvContentPartPr>
            <p14:xfrm>
              <a:off x="5205233" y="4830692"/>
              <a:ext cx="187200" cy="14040"/>
            </p14:xfrm>
          </p:contentPart>
        </mc:Choice>
        <mc:Fallback xmlns="">
          <p:pic>
            <p:nvPicPr>
              <p:cNvPr id="185" name="Ink 184">
                <a:extLst>
                  <a:ext uri="{FF2B5EF4-FFF2-40B4-BE49-F238E27FC236}">
                    <a16:creationId xmlns:a16="http://schemas.microsoft.com/office/drawing/2014/main" id="{0F9B076E-B6D1-42C6-9D92-9AEB2C4664DC}"/>
                  </a:ext>
                </a:extLst>
              </p:cNvPr>
              <p:cNvPicPr/>
              <p:nvPr/>
            </p:nvPicPr>
            <p:blipFill>
              <a:blip r:embed="rId251"/>
              <a:stretch>
                <a:fillRect/>
              </a:stretch>
            </p:blipFill>
            <p:spPr>
              <a:xfrm>
                <a:off x="5187233" y="4812692"/>
                <a:ext cx="222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6" name="Ink 185">
                <a:extLst>
                  <a:ext uri="{FF2B5EF4-FFF2-40B4-BE49-F238E27FC236}">
                    <a16:creationId xmlns:a16="http://schemas.microsoft.com/office/drawing/2014/main" id="{E1E5129B-7FB0-40AC-8C45-5CB147003026}"/>
                  </a:ext>
                </a:extLst>
              </p14:cNvPr>
              <p14:cNvContentPartPr/>
              <p14:nvPr/>
            </p14:nvContentPartPr>
            <p14:xfrm>
              <a:off x="5562353" y="4726292"/>
              <a:ext cx="41040" cy="320760"/>
            </p14:xfrm>
          </p:contentPart>
        </mc:Choice>
        <mc:Fallback xmlns="">
          <p:pic>
            <p:nvPicPr>
              <p:cNvPr id="186" name="Ink 185">
                <a:extLst>
                  <a:ext uri="{FF2B5EF4-FFF2-40B4-BE49-F238E27FC236}">
                    <a16:creationId xmlns:a16="http://schemas.microsoft.com/office/drawing/2014/main" id="{E1E5129B-7FB0-40AC-8C45-5CB147003026}"/>
                  </a:ext>
                </a:extLst>
              </p:cNvPr>
              <p:cNvPicPr/>
              <p:nvPr/>
            </p:nvPicPr>
            <p:blipFill>
              <a:blip r:embed="rId253"/>
              <a:stretch>
                <a:fillRect/>
              </a:stretch>
            </p:blipFill>
            <p:spPr>
              <a:xfrm>
                <a:off x="5544353" y="4708652"/>
                <a:ext cx="766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7" name="Ink 186">
                <a:extLst>
                  <a:ext uri="{FF2B5EF4-FFF2-40B4-BE49-F238E27FC236}">
                    <a16:creationId xmlns:a16="http://schemas.microsoft.com/office/drawing/2014/main" id="{5707B590-1B0F-41B2-9DFA-5589BB54E3DD}"/>
                  </a:ext>
                </a:extLst>
              </p14:cNvPr>
              <p14:cNvContentPartPr/>
              <p14:nvPr/>
            </p14:nvContentPartPr>
            <p14:xfrm>
              <a:off x="5565953" y="4730612"/>
              <a:ext cx="143280" cy="118440"/>
            </p14:xfrm>
          </p:contentPart>
        </mc:Choice>
        <mc:Fallback xmlns="">
          <p:pic>
            <p:nvPicPr>
              <p:cNvPr id="187" name="Ink 186">
                <a:extLst>
                  <a:ext uri="{FF2B5EF4-FFF2-40B4-BE49-F238E27FC236}">
                    <a16:creationId xmlns:a16="http://schemas.microsoft.com/office/drawing/2014/main" id="{5707B590-1B0F-41B2-9DFA-5589BB54E3DD}"/>
                  </a:ext>
                </a:extLst>
              </p:cNvPr>
              <p:cNvPicPr/>
              <p:nvPr/>
            </p:nvPicPr>
            <p:blipFill>
              <a:blip r:embed="rId255"/>
              <a:stretch>
                <a:fillRect/>
              </a:stretch>
            </p:blipFill>
            <p:spPr>
              <a:xfrm>
                <a:off x="5547953" y="4712972"/>
                <a:ext cx="178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4" name="Ink 153">
                <a:extLst>
                  <a:ext uri="{FF2B5EF4-FFF2-40B4-BE49-F238E27FC236}">
                    <a16:creationId xmlns:a16="http://schemas.microsoft.com/office/drawing/2014/main" id="{B2405215-B51E-488E-ADE8-82CDC3A59EC1}"/>
                  </a:ext>
                </a:extLst>
              </p14:cNvPr>
              <p14:cNvContentPartPr/>
              <p14:nvPr/>
            </p14:nvContentPartPr>
            <p14:xfrm>
              <a:off x="2501633" y="4278092"/>
              <a:ext cx="94320" cy="11880"/>
            </p14:xfrm>
          </p:contentPart>
        </mc:Choice>
        <mc:Fallback xmlns="">
          <p:pic>
            <p:nvPicPr>
              <p:cNvPr id="154" name="Ink 153">
                <a:extLst>
                  <a:ext uri="{FF2B5EF4-FFF2-40B4-BE49-F238E27FC236}">
                    <a16:creationId xmlns:a16="http://schemas.microsoft.com/office/drawing/2014/main" id="{B2405215-B51E-488E-ADE8-82CDC3A59EC1}"/>
                  </a:ext>
                </a:extLst>
              </p:cNvPr>
              <p:cNvPicPr/>
              <p:nvPr/>
            </p:nvPicPr>
            <p:blipFill>
              <a:blip r:embed="rId257"/>
              <a:stretch>
                <a:fillRect/>
              </a:stretch>
            </p:blipFill>
            <p:spPr>
              <a:xfrm>
                <a:off x="2483993" y="4260452"/>
                <a:ext cx="129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5" name="Ink 154">
                <a:extLst>
                  <a:ext uri="{FF2B5EF4-FFF2-40B4-BE49-F238E27FC236}">
                    <a16:creationId xmlns:a16="http://schemas.microsoft.com/office/drawing/2014/main" id="{67422644-1E89-4B67-A4EE-296B2AE14787}"/>
                  </a:ext>
                </a:extLst>
              </p14:cNvPr>
              <p14:cNvContentPartPr/>
              <p14:nvPr/>
            </p14:nvContentPartPr>
            <p14:xfrm>
              <a:off x="2503433" y="4365212"/>
              <a:ext cx="96840" cy="12240"/>
            </p14:xfrm>
          </p:contentPart>
        </mc:Choice>
        <mc:Fallback xmlns="">
          <p:pic>
            <p:nvPicPr>
              <p:cNvPr id="155" name="Ink 154">
                <a:extLst>
                  <a:ext uri="{FF2B5EF4-FFF2-40B4-BE49-F238E27FC236}">
                    <a16:creationId xmlns:a16="http://schemas.microsoft.com/office/drawing/2014/main" id="{67422644-1E89-4B67-A4EE-296B2AE14787}"/>
                  </a:ext>
                </a:extLst>
              </p:cNvPr>
              <p:cNvPicPr/>
              <p:nvPr/>
            </p:nvPicPr>
            <p:blipFill>
              <a:blip r:embed="rId259"/>
              <a:stretch>
                <a:fillRect/>
              </a:stretch>
            </p:blipFill>
            <p:spPr>
              <a:xfrm>
                <a:off x="2485433" y="4347212"/>
                <a:ext cx="132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id="{FD187453-09DE-4A5D-88B7-DF0D2340AE15}"/>
                  </a:ext>
                </a:extLst>
              </p14:cNvPr>
              <p14:cNvContentPartPr/>
              <p14:nvPr/>
            </p14:nvContentPartPr>
            <p14:xfrm>
              <a:off x="2920313" y="4232012"/>
              <a:ext cx="57240" cy="344880"/>
            </p14:xfrm>
          </p:contentPart>
        </mc:Choice>
        <mc:Fallback xmlns="">
          <p:pic>
            <p:nvPicPr>
              <p:cNvPr id="158" name="Ink 157">
                <a:extLst>
                  <a:ext uri="{FF2B5EF4-FFF2-40B4-BE49-F238E27FC236}">
                    <a16:creationId xmlns:a16="http://schemas.microsoft.com/office/drawing/2014/main" id="{FD187453-09DE-4A5D-88B7-DF0D2340AE15}"/>
                  </a:ext>
                </a:extLst>
              </p:cNvPr>
              <p:cNvPicPr/>
              <p:nvPr/>
            </p:nvPicPr>
            <p:blipFill>
              <a:blip r:embed="rId261"/>
              <a:stretch>
                <a:fillRect/>
              </a:stretch>
            </p:blipFill>
            <p:spPr>
              <a:xfrm>
                <a:off x="2902673" y="4214372"/>
                <a:ext cx="928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6" name="Ink 165">
                <a:extLst>
                  <a:ext uri="{FF2B5EF4-FFF2-40B4-BE49-F238E27FC236}">
                    <a16:creationId xmlns:a16="http://schemas.microsoft.com/office/drawing/2014/main" id="{D2586B3B-4266-47FD-9180-EC76E69E285B}"/>
                  </a:ext>
                </a:extLst>
              </p14:cNvPr>
              <p14:cNvContentPartPr/>
              <p14:nvPr/>
            </p14:nvContentPartPr>
            <p14:xfrm>
              <a:off x="2552393" y="4706852"/>
              <a:ext cx="155520" cy="394200"/>
            </p14:xfrm>
          </p:contentPart>
        </mc:Choice>
        <mc:Fallback xmlns="">
          <p:pic>
            <p:nvPicPr>
              <p:cNvPr id="166" name="Ink 165">
                <a:extLst>
                  <a:ext uri="{FF2B5EF4-FFF2-40B4-BE49-F238E27FC236}">
                    <a16:creationId xmlns:a16="http://schemas.microsoft.com/office/drawing/2014/main" id="{D2586B3B-4266-47FD-9180-EC76E69E285B}"/>
                  </a:ext>
                </a:extLst>
              </p:cNvPr>
              <p:cNvPicPr/>
              <p:nvPr/>
            </p:nvPicPr>
            <p:blipFill>
              <a:blip r:embed="rId263"/>
              <a:stretch>
                <a:fillRect/>
              </a:stretch>
            </p:blipFill>
            <p:spPr>
              <a:xfrm>
                <a:off x="2534753" y="4689212"/>
                <a:ext cx="19116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7" name="Ink 166">
                <a:extLst>
                  <a:ext uri="{FF2B5EF4-FFF2-40B4-BE49-F238E27FC236}">
                    <a16:creationId xmlns:a16="http://schemas.microsoft.com/office/drawing/2014/main" id="{994AC13E-9107-4546-9BC6-DBEE9D69E87A}"/>
                  </a:ext>
                </a:extLst>
              </p14:cNvPr>
              <p14:cNvContentPartPr/>
              <p14:nvPr/>
            </p14:nvContentPartPr>
            <p14:xfrm>
              <a:off x="2811953" y="4791812"/>
              <a:ext cx="28800" cy="269640"/>
            </p14:xfrm>
          </p:contentPart>
        </mc:Choice>
        <mc:Fallback xmlns="">
          <p:pic>
            <p:nvPicPr>
              <p:cNvPr id="167" name="Ink 166">
                <a:extLst>
                  <a:ext uri="{FF2B5EF4-FFF2-40B4-BE49-F238E27FC236}">
                    <a16:creationId xmlns:a16="http://schemas.microsoft.com/office/drawing/2014/main" id="{994AC13E-9107-4546-9BC6-DBEE9D69E87A}"/>
                  </a:ext>
                </a:extLst>
              </p:cNvPr>
              <p:cNvPicPr/>
              <p:nvPr/>
            </p:nvPicPr>
            <p:blipFill>
              <a:blip r:embed="rId265"/>
              <a:stretch>
                <a:fillRect/>
              </a:stretch>
            </p:blipFill>
            <p:spPr>
              <a:xfrm>
                <a:off x="2794313" y="4774172"/>
                <a:ext cx="644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8" name="Ink 167">
                <a:extLst>
                  <a:ext uri="{FF2B5EF4-FFF2-40B4-BE49-F238E27FC236}">
                    <a16:creationId xmlns:a16="http://schemas.microsoft.com/office/drawing/2014/main" id="{2B680EF9-2CE1-465D-8914-B62A0AE79ABA}"/>
                  </a:ext>
                </a:extLst>
              </p14:cNvPr>
              <p14:cNvContentPartPr/>
              <p14:nvPr/>
            </p14:nvContentPartPr>
            <p14:xfrm>
              <a:off x="2905913" y="4892252"/>
              <a:ext cx="177840" cy="22680"/>
            </p14:xfrm>
          </p:contentPart>
        </mc:Choice>
        <mc:Fallback xmlns="">
          <p:pic>
            <p:nvPicPr>
              <p:cNvPr id="168" name="Ink 167">
                <a:extLst>
                  <a:ext uri="{FF2B5EF4-FFF2-40B4-BE49-F238E27FC236}">
                    <a16:creationId xmlns:a16="http://schemas.microsoft.com/office/drawing/2014/main" id="{2B680EF9-2CE1-465D-8914-B62A0AE79ABA}"/>
                  </a:ext>
                </a:extLst>
              </p:cNvPr>
              <p:cNvPicPr/>
              <p:nvPr/>
            </p:nvPicPr>
            <p:blipFill>
              <a:blip r:embed="rId267"/>
              <a:stretch>
                <a:fillRect/>
              </a:stretch>
            </p:blipFill>
            <p:spPr>
              <a:xfrm>
                <a:off x="2888273" y="4874612"/>
                <a:ext cx="2134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9" name="Ink 168">
                <a:extLst>
                  <a:ext uri="{FF2B5EF4-FFF2-40B4-BE49-F238E27FC236}">
                    <a16:creationId xmlns:a16="http://schemas.microsoft.com/office/drawing/2014/main" id="{DE8863A4-2D03-422B-81C5-CA5E3390F067}"/>
                  </a:ext>
                </a:extLst>
              </p14:cNvPr>
              <p14:cNvContentPartPr/>
              <p14:nvPr/>
            </p14:nvContentPartPr>
            <p14:xfrm>
              <a:off x="3153593" y="4849052"/>
              <a:ext cx="20520" cy="268920"/>
            </p14:xfrm>
          </p:contentPart>
        </mc:Choice>
        <mc:Fallback xmlns="">
          <p:pic>
            <p:nvPicPr>
              <p:cNvPr id="169" name="Ink 168">
                <a:extLst>
                  <a:ext uri="{FF2B5EF4-FFF2-40B4-BE49-F238E27FC236}">
                    <a16:creationId xmlns:a16="http://schemas.microsoft.com/office/drawing/2014/main" id="{DE8863A4-2D03-422B-81C5-CA5E3390F067}"/>
                  </a:ext>
                </a:extLst>
              </p:cNvPr>
              <p:cNvPicPr/>
              <p:nvPr/>
            </p:nvPicPr>
            <p:blipFill>
              <a:blip r:embed="rId269"/>
              <a:stretch>
                <a:fillRect/>
              </a:stretch>
            </p:blipFill>
            <p:spPr>
              <a:xfrm>
                <a:off x="3135593" y="4831052"/>
                <a:ext cx="561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0" name="Ink 169">
                <a:extLst>
                  <a:ext uri="{FF2B5EF4-FFF2-40B4-BE49-F238E27FC236}">
                    <a16:creationId xmlns:a16="http://schemas.microsoft.com/office/drawing/2014/main" id="{D810CFBE-F785-4114-992A-5DBDACD74305}"/>
                  </a:ext>
                </a:extLst>
              </p14:cNvPr>
              <p14:cNvContentPartPr/>
              <p14:nvPr/>
            </p14:nvContentPartPr>
            <p14:xfrm>
              <a:off x="3138113" y="4804772"/>
              <a:ext cx="124920" cy="152640"/>
            </p14:xfrm>
          </p:contentPart>
        </mc:Choice>
        <mc:Fallback xmlns="">
          <p:pic>
            <p:nvPicPr>
              <p:cNvPr id="170" name="Ink 169">
                <a:extLst>
                  <a:ext uri="{FF2B5EF4-FFF2-40B4-BE49-F238E27FC236}">
                    <a16:creationId xmlns:a16="http://schemas.microsoft.com/office/drawing/2014/main" id="{D810CFBE-F785-4114-992A-5DBDACD74305}"/>
                  </a:ext>
                </a:extLst>
              </p:cNvPr>
              <p:cNvPicPr/>
              <p:nvPr/>
            </p:nvPicPr>
            <p:blipFill>
              <a:blip r:embed="rId271"/>
              <a:stretch>
                <a:fillRect/>
              </a:stretch>
            </p:blipFill>
            <p:spPr>
              <a:xfrm>
                <a:off x="3120113" y="4786772"/>
                <a:ext cx="160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1" name="Ink 170">
                <a:extLst>
                  <a:ext uri="{FF2B5EF4-FFF2-40B4-BE49-F238E27FC236}">
                    <a16:creationId xmlns:a16="http://schemas.microsoft.com/office/drawing/2014/main" id="{65B12E4F-7FE3-46D8-8E18-41037B1D32D5}"/>
                  </a:ext>
                </a:extLst>
              </p14:cNvPr>
              <p14:cNvContentPartPr/>
              <p14:nvPr/>
            </p14:nvContentPartPr>
            <p14:xfrm>
              <a:off x="3273833" y="4658612"/>
              <a:ext cx="192240" cy="361440"/>
            </p14:xfrm>
          </p:contentPart>
        </mc:Choice>
        <mc:Fallback xmlns="">
          <p:pic>
            <p:nvPicPr>
              <p:cNvPr id="171" name="Ink 170">
                <a:extLst>
                  <a:ext uri="{FF2B5EF4-FFF2-40B4-BE49-F238E27FC236}">
                    <a16:creationId xmlns:a16="http://schemas.microsoft.com/office/drawing/2014/main" id="{65B12E4F-7FE3-46D8-8E18-41037B1D32D5}"/>
                  </a:ext>
                </a:extLst>
              </p:cNvPr>
              <p:cNvPicPr/>
              <p:nvPr/>
            </p:nvPicPr>
            <p:blipFill>
              <a:blip r:embed="rId273"/>
              <a:stretch>
                <a:fillRect/>
              </a:stretch>
            </p:blipFill>
            <p:spPr>
              <a:xfrm>
                <a:off x="3256193" y="4640972"/>
                <a:ext cx="2278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2" name="Ink 171">
                <a:extLst>
                  <a:ext uri="{FF2B5EF4-FFF2-40B4-BE49-F238E27FC236}">
                    <a16:creationId xmlns:a16="http://schemas.microsoft.com/office/drawing/2014/main" id="{C6EF7496-B472-4CA2-AE98-052809901C4C}"/>
                  </a:ext>
                </a:extLst>
              </p14:cNvPr>
              <p14:cNvContentPartPr/>
              <p14:nvPr/>
            </p14:nvContentPartPr>
            <p14:xfrm>
              <a:off x="3737873" y="4866692"/>
              <a:ext cx="174240" cy="12600"/>
            </p14:xfrm>
          </p:contentPart>
        </mc:Choice>
        <mc:Fallback xmlns="">
          <p:pic>
            <p:nvPicPr>
              <p:cNvPr id="172" name="Ink 171">
                <a:extLst>
                  <a:ext uri="{FF2B5EF4-FFF2-40B4-BE49-F238E27FC236}">
                    <a16:creationId xmlns:a16="http://schemas.microsoft.com/office/drawing/2014/main" id="{C6EF7496-B472-4CA2-AE98-052809901C4C}"/>
                  </a:ext>
                </a:extLst>
              </p:cNvPr>
              <p:cNvPicPr/>
              <p:nvPr/>
            </p:nvPicPr>
            <p:blipFill>
              <a:blip r:embed="rId275"/>
              <a:stretch>
                <a:fillRect/>
              </a:stretch>
            </p:blipFill>
            <p:spPr>
              <a:xfrm>
                <a:off x="3719873" y="4848692"/>
                <a:ext cx="209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3" name="Ink 172">
                <a:extLst>
                  <a:ext uri="{FF2B5EF4-FFF2-40B4-BE49-F238E27FC236}">
                    <a16:creationId xmlns:a16="http://schemas.microsoft.com/office/drawing/2014/main" id="{86D88DD2-4787-4F65-8DF8-4901CD6371A4}"/>
                  </a:ext>
                </a:extLst>
              </p14:cNvPr>
              <p14:cNvContentPartPr/>
              <p14:nvPr/>
            </p14:nvContentPartPr>
            <p14:xfrm>
              <a:off x="3826073" y="4763012"/>
              <a:ext cx="15120" cy="178920"/>
            </p14:xfrm>
          </p:contentPart>
        </mc:Choice>
        <mc:Fallback xmlns="">
          <p:pic>
            <p:nvPicPr>
              <p:cNvPr id="173" name="Ink 172">
                <a:extLst>
                  <a:ext uri="{FF2B5EF4-FFF2-40B4-BE49-F238E27FC236}">
                    <a16:creationId xmlns:a16="http://schemas.microsoft.com/office/drawing/2014/main" id="{86D88DD2-4787-4F65-8DF8-4901CD6371A4}"/>
                  </a:ext>
                </a:extLst>
              </p:cNvPr>
              <p:cNvPicPr/>
              <p:nvPr/>
            </p:nvPicPr>
            <p:blipFill>
              <a:blip r:embed="rId277"/>
              <a:stretch>
                <a:fillRect/>
              </a:stretch>
            </p:blipFill>
            <p:spPr>
              <a:xfrm>
                <a:off x="3808073" y="4745372"/>
                <a:ext cx="507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6" name="Ink 175">
                <a:extLst>
                  <a:ext uri="{FF2B5EF4-FFF2-40B4-BE49-F238E27FC236}">
                    <a16:creationId xmlns:a16="http://schemas.microsoft.com/office/drawing/2014/main" id="{FCF13088-0756-4BC3-A196-7A59C3667343}"/>
                  </a:ext>
                </a:extLst>
              </p14:cNvPr>
              <p14:cNvContentPartPr/>
              <p14:nvPr/>
            </p14:nvContentPartPr>
            <p14:xfrm>
              <a:off x="4080593" y="4721612"/>
              <a:ext cx="42840" cy="213840"/>
            </p14:xfrm>
          </p:contentPart>
        </mc:Choice>
        <mc:Fallback xmlns="">
          <p:pic>
            <p:nvPicPr>
              <p:cNvPr id="176" name="Ink 175">
                <a:extLst>
                  <a:ext uri="{FF2B5EF4-FFF2-40B4-BE49-F238E27FC236}">
                    <a16:creationId xmlns:a16="http://schemas.microsoft.com/office/drawing/2014/main" id="{FCF13088-0756-4BC3-A196-7A59C3667343}"/>
                  </a:ext>
                </a:extLst>
              </p:cNvPr>
              <p:cNvPicPr/>
              <p:nvPr/>
            </p:nvPicPr>
            <p:blipFill>
              <a:blip r:embed="rId279"/>
              <a:stretch>
                <a:fillRect/>
              </a:stretch>
            </p:blipFill>
            <p:spPr>
              <a:xfrm>
                <a:off x="4062953" y="4703612"/>
                <a:ext cx="78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7" name="Ink 176">
                <a:extLst>
                  <a:ext uri="{FF2B5EF4-FFF2-40B4-BE49-F238E27FC236}">
                    <a16:creationId xmlns:a16="http://schemas.microsoft.com/office/drawing/2014/main" id="{212D310C-574D-40C6-8D1C-5421006A26E6}"/>
                  </a:ext>
                </a:extLst>
              </p14:cNvPr>
              <p14:cNvContentPartPr/>
              <p14:nvPr/>
            </p14:nvContentPartPr>
            <p14:xfrm>
              <a:off x="4314593" y="4624052"/>
              <a:ext cx="131400" cy="350280"/>
            </p14:xfrm>
          </p:contentPart>
        </mc:Choice>
        <mc:Fallback xmlns="">
          <p:pic>
            <p:nvPicPr>
              <p:cNvPr id="177" name="Ink 176">
                <a:extLst>
                  <a:ext uri="{FF2B5EF4-FFF2-40B4-BE49-F238E27FC236}">
                    <a16:creationId xmlns:a16="http://schemas.microsoft.com/office/drawing/2014/main" id="{212D310C-574D-40C6-8D1C-5421006A26E6}"/>
                  </a:ext>
                </a:extLst>
              </p:cNvPr>
              <p:cNvPicPr/>
              <p:nvPr/>
            </p:nvPicPr>
            <p:blipFill>
              <a:blip r:embed="rId281"/>
              <a:stretch>
                <a:fillRect/>
              </a:stretch>
            </p:blipFill>
            <p:spPr>
              <a:xfrm>
                <a:off x="4296593" y="4606052"/>
                <a:ext cx="1670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8" name="Ink 177">
                <a:extLst>
                  <a:ext uri="{FF2B5EF4-FFF2-40B4-BE49-F238E27FC236}">
                    <a16:creationId xmlns:a16="http://schemas.microsoft.com/office/drawing/2014/main" id="{686C5436-0090-42F2-AD0A-36603135C76C}"/>
                  </a:ext>
                </a:extLst>
              </p14:cNvPr>
              <p14:cNvContentPartPr/>
              <p14:nvPr/>
            </p14:nvContentPartPr>
            <p14:xfrm>
              <a:off x="4528433" y="4772012"/>
              <a:ext cx="22320" cy="305280"/>
            </p14:xfrm>
          </p:contentPart>
        </mc:Choice>
        <mc:Fallback xmlns="">
          <p:pic>
            <p:nvPicPr>
              <p:cNvPr id="178" name="Ink 177">
                <a:extLst>
                  <a:ext uri="{FF2B5EF4-FFF2-40B4-BE49-F238E27FC236}">
                    <a16:creationId xmlns:a16="http://schemas.microsoft.com/office/drawing/2014/main" id="{686C5436-0090-42F2-AD0A-36603135C76C}"/>
                  </a:ext>
                </a:extLst>
              </p:cNvPr>
              <p:cNvPicPr/>
              <p:nvPr/>
            </p:nvPicPr>
            <p:blipFill>
              <a:blip r:embed="rId283"/>
              <a:stretch>
                <a:fillRect/>
              </a:stretch>
            </p:blipFill>
            <p:spPr>
              <a:xfrm>
                <a:off x="4510433" y="4754372"/>
                <a:ext cx="579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9" name="Ink 178">
                <a:extLst>
                  <a:ext uri="{FF2B5EF4-FFF2-40B4-BE49-F238E27FC236}">
                    <a16:creationId xmlns:a16="http://schemas.microsoft.com/office/drawing/2014/main" id="{D1ABB919-805E-4606-A682-958650579454}"/>
                  </a:ext>
                </a:extLst>
              </p14:cNvPr>
              <p14:cNvContentPartPr/>
              <p14:nvPr/>
            </p14:nvContentPartPr>
            <p14:xfrm>
              <a:off x="4543913" y="4741412"/>
              <a:ext cx="110160" cy="136080"/>
            </p14:xfrm>
          </p:contentPart>
        </mc:Choice>
        <mc:Fallback xmlns="">
          <p:pic>
            <p:nvPicPr>
              <p:cNvPr id="179" name="Ink 178">
                <a:extLst>
                  <a:ext uri="{FF2B5EF4-FFF2-40B4-BE49-F238E27FC236}">
                    <a16:creationId xmlns:a16="http://schemas.microsoft.com/office/drawing/2014/main" id="{D1ABB919-805E-4606-A682-958650579454}"/>
                  </a:ext>
                </a:extLst>
              </p:cNvPr>
              <p:cNvPicPr/>
              <p:nvPr/>
            </p:nvPicPr>
            <p:blipFill>
              <a:blip r:embed="rId285"/>
              <a:stretch>
                <a:fillRect/>
              </a:stretch>
            </p:blipFill>
            <p:spPr>
              <a:xfrm>
                <a:off x="4525913" y="4723412"/>
                <a:ext cx="1458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0" name="Ink 179">
                <a:extLst>
                  <a:ext uri="{FF2B5EF4-FFF2-40B4-BE49-F238E27FC236}">
                    <a16:creationId xmlns:a16="http://schemas.microsoft.com/office/drawing/2014/main" id="{3F013230-DB88-4015-92D2-A9F2DBAB3381}"/>
                  </a:ext>
                </a:extLst>
              </p14:cNvPr>
              <p14:cNvContentPartPr/>
              <p14:nvPr/>
            </p14:nvContentPartPr>
            <p14:xfrm>
              <a:off x="4729313" y="4539092"/>
              <a:ext cx="144360" cy="420120"/>
            </p14:xfrm>
          </p:contentPart>
        </mc:Choice>
        <mc:Fallback xmlns="">
          <p:pic>
            <p:nvPicPr>
              <p:cNvPr id="180" name="Ink 179">
                <a:extLst>
                  <a:ext uri="{FF2B5EF4-FFF2-40B4-BE49-F238E27FC236}">
                    <a16:creationId xmlns:a16="http://schemas.microsoft.com/office/drawing/2014/main" id="{3F013230-DB88-4015-92D2-A9F2DBAB3381}"/>
                  </a:ext>
                </a:extLst>
              </p:cNvPr>
              <p:cNvPicPr/>
              <p:nvPr/>
            </p:nvPicPr>
            <p:blipFill>
              <a:blip r:embed="rId287"/>
              <a:stretch>
                <a:fillRect/>
              </a:stretch>
            </p:blipFill>
            <p:spPr>
              <a:xfrm>
                <a:off x="4711313" y="4521092"/>
                <a:ext cx="18000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1" name="Ink 180">
                <a:extLst>
                  <a:ext uri="{FF2B5EF4-FFF2-40B4-BE49-F238E27FC236}">
                    <a16:creationId xmlns:a16="http://schemas.microsoft.com/office/drawing/2014/main" id="{5681EA1C-4020-47D6-AB32-8F14368DFAA3}"/>
                  </a:ext>
                </a:extLst>
              </p14:cNvPr>
              <p14:cNvContentPartPr/>
              <p14:nvPr/>
            </p14:nvContentPartPr>
            <p14:xfrm>
              <a:off x="4910753" y="4885772"/>
              <a:ext cx="4680" cy="1080"/>
            </p14:xfrm>
          </p:contentPart>
        </mc:Choice>
        <mc:Fallback xmlns="">
          <p:pic>
            <p:nvPicPr>
              <p:cNvPr id="181" name="Ink 180">
                <a:extLst>
                  <a:ext uri="{FF2B5EF4-FFF2-40B4-BE49-F238E27FC236}">
                    <a16:creationId xmlns:a16="http://schemas.microsoft.com/office/drawing/2014/main" id="{5681EA1C-4020-47D6-AB32-8F14368DFAA3}"/>
                  </a:ext>
                </a:extLst>
              </p:cNvPr>
              <p:cNvPicPr/>
              <p:nvPr/>
            </p:nvPicPr>
            <p:blipFill>
              <a:blip r:embed="rId289"/>
              <a:stretch>
                <a:fillRect/>
              </a:stretch>
            </p:blipFill>
            <p:spPr>
              <a:xfrm>
                <a:off x="4892753" y="4868132"/>
                <a:ext cx="40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0" name="Ink 189">
                <a:extLst>
                  <a:ext uri="{FF2B5EF4-FFF2-40B4-BE49-F238E27FC236}">
                    <a16:creationId xmlns:a16="http://schemas.microsoft.com/office/drawing/2014/main" id="{D959881B-5DD5-467D-AB9B-35EDE1766463}"/>
                  </a:ext>
                </a:extLst>
              </p14:cNvPr>
              <p14:cNvContentPartPr/>
              <p14:nvPr/>
            </p14:nvContentPartPr>
            <p14:xfrm>
              <a:off x="3505673" y="4290692"/>
              <a:ext cx="1224000" cy="264240"/>
            </p14:xfrm>
          </p:contentPart>
        </mc:Choice>
        <mc:Fallback xmlns="">
          <p:pic>
            <p:nvPicPr>
              <p:cNvPr id="190" name="Ink 189">
                <a:extLst>
                  <a:ext uri="{FF2B5EF4-FFF2-40B4-BE49-F238E27FC236}">
                    <a16:creationId xmlns:a16="http://schemas.microsoft.com/office/drawing/2014/main" id="{D959881B-5DD5-467D-AB9B-35EDE1766463}"/>
                  </a:ext>
                </a:extLst>
              </p:cNvPr>
              <p:cNvPicPr/>
              <p:nvPr/>
            </p:nvPicPr>
            <p:blipFill>
              <a:blip r:embed="rId291"/>
              <a:stretch>
                <a:fillRect/>
              </a:stretch>
            </p:blipFill>
            <p:spPr>
              <a:xfrm>
                <a:off x="3488033" y="4272692"/>
                <a:ext cx="12596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1" name="Ink 190">
                <a:extLst>
                  <a:ext uri="{FF2B5EF4-FFF2-40B4-BE49-F238E27FC236}">
                    <a16:creationId xmlns:a16="http://schemas.microsoft.com/office/drawing/2014/main" id="{C954FCEE-3169-4515-8D4B-06FC6482E755}"/>
                  </a:ext>
                </a:extLst>
              </p14:cNvPr>
              <p14:cNvContentPartPr/>
              <p14:nvPr/>
            </p14:nvContentPartPr>
            <p14:xfrm>
              <a:off x="4537793" y="4381052"/>
              <a:ext cx="273600" cy="146880"/>
            </p14:xfrm>
          </p:contentPart>
        </mc:Choice>
        <mc:Fallback xmlns="">
          <p:pic>
            <p:nvPicPr>
              <p:cNvPr id="191" name="Ink 190">
                <a:extLst>
                  <a:ext uri="{FF2B5EF4-FFF2-40B4-BE49-F238E27FC236}">
                    <a16:creationId xmlns:a16="http://schemas.microsoft.com/office/drawing/2014/main" id="{C954FCEE-3169-4515-8D4B-06FC6482E755}"/>
                  </a:ext>
                </a:extLst>
              </p:cNvPr>
              <p:cNvPicPr/>
              <p:nvPr/>
            </p:nvPicPr>
            <p:blipFill>
              <a:blip r:embed="rId293"/>
              <a:stretch>
                <a:fillRect/>
              </a:stretch>
            </p:blipFill>
            <p:spPr>
              <a:xfrm>
                <a:off x="4519793" y="4363412"/>
                <a:ext cx="309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2" name="Ink 191">
                <a:extLst>
                  <a:ext uri="{FF2B5EF4-FFF2-40B4-BE49-F238E27FC236}">
                    <a16:creationId xmlns:a16="http://schemas.microsoft.com/office/drawing/2014/main" id="{9B87E462-150E-4652-8DDE-435F1E35F616}"/>
                  </a:ext>
                </a:extLst>
              </p14:cNvPr>
              <p14:cNvContentPartPr/>
              <p14:nvPr/>
            </p14:nvContentPartPr>
            <p14:xfrm>
              <a:off x="4884113" y="4414172"/>
              <a:ext cx="1800" cy="720"/>
            </p14:xfrm>
          </p:contentPart>
        </mc:Choice>
        <mc:Fallback xmlns="">
          <p:pic>
            <p:nvPicPr>
              <p:cNvPr id="192" name="Ink 191">
                <a:extLst>
                  <a:ext uri="{FF2B5EF4-FFF2-40B4-BE49-F238E27FC236}">
                    <a16:creationId xmlns:a16="http://schemas.microsoft.com/office/drawing/2014/main" id="{9B87E462-150E-4652-8DDE-435F1E35F616}"/>
                  </a:ext>
                </a:extLst>
              </p:cNvPr>
              <p:cNvPicPr/>
              <p:nvPr/>
            </p:nvPicPr>
            <p:blipFill>
              <a:blip r:embed="rId295"/>
              <a:stretch>
                <a:fillRect/>
              </a:stretch>
            </p:blipFill>
            <p:spPr>
              <a:xfrm>
                <a:off x="4866473" y="4396532"/>
                <a:ext cx="37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5" name="Ink 194">
                <a:extLst>
                  <a:ext uri="{FF2B5EF4-FFF2-40B4-BE49-F238E27FC236}">
                    <a16:creationId xmlns:a16="http://schemas.microsoft.com/office/drawing/2014/main" id="{70AE45F7-52F8-4127-9068-AC2BA66918BC}"/>
                  </a:ext>
                </a:extLst>
              </p14:cNvPr>
              <p14:cNvContentPartPr/>
              <p14:nvPr/>
            </p14:nvContentPartPr>
            <p14:xfrm>
              <a:off x="993953" y="3975332"/>
              <a:ext cx="4896720" cy="1257120"/>
            </p14:xfrm>
          </p:contentPart>
        </mc:Choice>
        <mc:Fallback xmlns="">
          <p:pic>
            <p:nvPicPr>
              <p:cNvPr id="195" name="Ink 194">
                <a:extLst>
                  <a:ext uri="{FF2B5EF4-FFF2-40B4-BE49-F238E27FC236}">
                    <a16:creationId xmlns:a16="http://schemas.microsoft.com/office/drawing/2014/main" id="{70AE45F7-52F8-4127-9068-AC2BA66918BC}"/>
                  </a:ext>
                </a:extLst>
              </p:cNvPr>
              <p:cNvPicPr/>
              <p:nvPr/>
            </p:nvPicPr>
            <p:blipFill>
              <a:blip r:embed="rId297"/>
              <a:stretch>
                <a:fillRect/>
              </a:stretch>
            </p:blipFill>
            <p:spPr>
              <a:xfrm>
                <a:off x="976313" y="3957692"/>
                <a:ext cx="4932360" cy="1292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7" name="Ink 196">
                <a:extLst>
                  <a:ext uri="{FF2B5EF4-FFF2-40B4-BE49-F238E27FC236}">
                    <a16:creationId xmlns:a16="http://schemas.microsoft.com/office/drawing/2014/main" id="{1817D9B8-1B94-4174-BDED-1F97A0412D68}"/>
                  </a:ext>
                </a:extLst>
              </p14:cNvPr>
              <p14:cNvContentPartPr/>
              <p14:nvPr/>
            </p14:nvContentPartPr>
            <p14:xfrm>
              <a:off x="2303633" y="5000612"/>
              <a:ext cx="6480" cy="10080"/>
            </p14:xfrm>
          </p:contentPart>
        </mc:Choice>
        <mc:Fallback xmlns="">
          <p:pic>
            <p:nvPicPr>
              <p:cNvPr id="197" name="Ink 196">
                <a:extLst>
                  <a:ext uri="{FF2B5EF4-FFF2-40B4-BE49-F238E27FC236}">
                    <a16:creationId xmlns:a16="http://schemas.microsoft.com/office/drawing/2014/main" id="{1817D9B8-1B94-4174-BDED-1F97A0412D68}"/>
                  </a:ext>
                </a:extLst>
              </p:cNvPr>
              <p:cNvPicPr/>
              <p:nvPr/>
            </p:nvPicPr>
            <p:blipFill>
              <a:blip r:embed="rId299"/>
              <a:stretch>
                <a:fillRect/>
              </a:stretch>
            </p:blipFill>
            <p:spPr>
              <a:xfrm>
                <a:off x="2285633" y="4982612"/>
                <a:ext cx="42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9" name="Ink 198">
                <a:extLst>
                  <a:ext uri="{FF2B5EF4-FFF2-40B4-BE49-F238E27FC236}">
                    <a16:creationId xmlns:a16="http://schemas.microsoft.com/office/drawing/2014/main" id="{652133DD-7301-4695-832E-AB281C4C916D}"/>
                  </a:ext>
                </a:extLst>
              </p14:cNvPr>
              <p14:cNvContentPartPr/>
              <p14:nvPr/>
            </p14:nvContentPartPr>
            <p14:xfrm>
              <a:off x="2256473" y="4820612"/>
              <a:ext cx="155160" cy="246240"/>
            </p14:xfrm>
          </p:contentPart>
        </mc:Choice>
        <mc:Fallback xmlns="">
          <p:pic>
            <p:nvPicPr>
              <p:cNvPr id="199" name="Ink 198">
                <a:extLst>
                  <a:ext uri="{FF2B5EF4-FFF2-40B4-BE49-F238E27FC236}">
                    <a16:creationId xmlns:a16="http://schemas.microsoft.com/office/drawing/2014/main" id="{652133DD-7301-4695-832E-AB281C4C916D}"/>
                  </a:ext>
                </a:extLst>
              </p:cNvPr>
              <p:cNvPicPr/>
              <p:nvPr/>
            </p:nvPicPr>
            <p:blipFill>
              <a:blip r:embed="rId301"/>
              <a:stretch>
                <a:fillRect/>
              </a:stretch>
            </p:blipFill>
            <p:spPr>
              <a:xfrm>
                <a:off x="2238833" y="4802972"/>
                <a:ext cx="1908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1" name="Ink 200">
                <a:extLst>
                  <a:ext uri="{FF2B5EF4-FFF2-40B4-BE49-F238E27FC236}">
                    <a16:creationId xmlns:a16="http://schemas.microsoft.com/office/drawing/2014/main" id="{C120C78A-159D-4FBF-8A76-DA67C991FC7D}"/>
                  </a:ext>
                </a:extLst>
              </p14:cNvPr>
              <p14:cNvContentPartPr/>
              <p14:nvPr/>
            </p14:nvContentPartPr>
            <p14:xfrm>
              <a:off x="3700793" y="4848332"/>
              <a:ext cx="119160" cy="5040"/>
            </p14:xfrm>
          </p:contentPart>
        </mc:Choice>
        <mc:Fallback xmlns="">
          <p:pic>
            <p:nvPicPr>
              <p:cNvPr id="201" name="Ink 200">
                <a:extLst>
                  <a:ext uri="{FF2B5EF4-FFF2-40B4-BE49-F238E27FC236}">
                    <a16:creationId xmlns:a16="http://schemas.microsoft.com/office/drawing/2014/main" id="{C120C78A-159D-4FBF-8A76-DA67C991FC7D}"/>
                  </a:ext>
                </a:extLst>
              </p:cNvPr>
              <p:cNvPicPr/>
              <p:nvPr/>
            </p:nvPicPr>
            <p:blipFill>
              <a:blip r:embed="rId303"/>
              <a:stretch>
                <a:fillRect/>
              </a:stretch>
            </p:blipFill>
            <p:spPr>
              <a:xfrm>
                <a:off x="3682793" y="4830332"/>
                <a:ext cx="1548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2" name="Ink 201">
                <a:extLst>
                  <a:ext uri="{FF2B5EF4-FFF2-40B4-BE49-F238E27FC236}">
                    <a16:creationId xmlns:a16="http://schemas.microsoft.com/office/drawing/2014/main" id="{BC3D45E8-2756-42EE-8A86-4F4C04B4254F}"/>
                  </a:ext>
                </a:extLst>
              </p14:cNvPr>
              <p14:cNvContentPartPr/>
              <p14:nvPr/>
            </p14:nvContentPartPr>
            <p14:xfrm>
              <a:off x="3779273" y="4733492"/>
              <a:ext cx="14760" cy="37440"/>
            </p14:xfrm>
          </p:contentPart>
        </mc:Choice>
        <mc:Fallback xmlns="">
          <p:pic>
            <p:nvPicPr>
              <p:cNvPr id="202" name="Ink 201">
                <a:extLst>
                  <a:ext uri="{FF2B5EF4-FFF2-40B4-BE49-F238E27FC236}">
                    <a16:creationId xmlns:a16="http://schemas.microsoft.com/office/drawing/2014/main" id="{BC3D45E8-2756-42EE-8A86-4F4C04B4254F}"/>
                  </a:ext>
                </a:extLst>
              </p:cNvPr>
              <p:cNvPicPr/>
              <p:nvPr/>
            </p:nvPicPr>
            <p:blipFill>
              <a:blip r:embed="rId305"/>
              <a:stretch>
                <a:fillRect/>
              </a:stretch>
            </p:blipFill>
            <p:spPr>
              <a:xfrm>
                <a:off x="3761633" y="4715852"/>
                <a:ext cx="504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3" name="Ink 202">
                <a:extLst>
                  <a:ext uri="{FF2B5EF4-FFF2-40B4-BE49-F238E27FC236}">
                    <a16:creationId xmlns:a16="http://schemas.microsoft.com/office/drawing/2014/main" id="{06BD34CB-72E2-4389-BE18-23A55CC96947}"/>
                  </a:ext>
                </a:extLst>
              </p14:cNvPr>
              <p14:cNvContentPartPr/>
              <p14:nvPr/>
            </p14:nvContentPartPr>
            <p14:xfrm>
              <a:off x="3804113" y="4728092"/>
              <a:ext cx="16560" cy="277560"/>
            </p14:xfrm>
          </p:contentPart>
        </mc:Choice>
        <mc:Fallback xmlns="">
          <p:pic>
            <p:nvPicPr>
              <p:cNvPr id="203" name="Ink 202">
                <a:extLst>
                  <a:ext uri="{FF2B5EF4-FFF2-40B4-BE49-F238E27FC236}">
                    <a16:creationId xmlns:a16="http://schemas.microsoft.com/office/drawing/2014/main" id="{06BD34CB-72E2-4389-BE18-23A55CC96947}"/>
                  </a:ext>
                </a:extLst>
              </p:cNvPr>
              <p:cNvPicPr/>
              <p:nvPr/>
            </p:nvPicPr>
            <p:blipFill>
              <a:blip r:embed="rId307"/>
              <a:stretch>
                <a:fillRect/>
              </a:stretch>
            </p:blipFill>
            <p:spPr>
              <a:xfrm>
                <a:off x="3786473" y="4710092"/>
                <a:ext cx="522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5" name="Ink 204">
                <a:extLst>
                  <a:ext uri="{FF2B5EF4-FFF2-40B4-BE49-F238E27FC236}">
                    <a16:creationId xmlns:a16="http://schemas.microsoft.com/office/drawing/2014/main" id="{37493FC8-3E06-4DEC-88A2-D59F7B232041}"/>
                  </a:ext>
                </a:extLst>
              </p14:cNvPr>
              <p14:cNvContentPartPr/>
              <p14:nvPr/>
            </p14:nvContentPartPr>
            <p14:xfrm>
              <a:off x="4111913" y="4745372"/>
              <a:ext cx="36360" cy="216000"/>
            </p14:xfrm>
          </p:contentPart>
        </mc:Choice>
        <mc:Fallback xmlns="">
          <p:pic>
            <p:nvPicPr>
              <p:cNvPr id="205" name="Ink 204">
                <a:extLst>
                  <a:ext uri="{FF2B5EF4-FFF2-40B4-BE49-F238E27FC236}">
                    <a16:creationId xmlns:a16="http://schemas.microsoft.com/office/drawing/2014/main" id="{37493FC8-3E06-4DEC-88A2-D59F7B232041}"/>
                  </a:ext>
                </a:extLst>
              </p:cNvPr>
              <p:cNvPicPr/>
              <p:nvPr/>
            </p:nvPicPr>
            <p:blipFill>
              <a:blip r:embed="rId309"/>
              <a:stretch>
                <a:fillRect/>
              </a:stretch>
            </p:blipFill>
            <p:spPr>
              <a:xfrm>
                <a:off x="4093913" y="4727732"/>
                <a:ext cx="72000" cy="251640"/>
              </a:xfrm>
              <a:prstGeom prst="rect">
                <a:avLst/>
              </a:prstGeom>
            </p:spPr>
          </p:pic>
        </mc:Fallback>
      </mc:AlternateContent>
      <p:grpSp>
        <p:nvGrpSpPr>
          <p:cNvPr id="216" name="Group 215">
            <a:extLst>
              <a:ext uri="{FF2B5EF4-FFF2-40B4-BE49-F238E27FC236}">
                <a16:creationId xmlns:a16="http://schemas.microsoft.com/office/drawing/2014/main" id="{F40A503A-ACB9-4F3C-9A20-BC330D8A853B}"/>
              </a:ext>
            </a:extLst>
          </p:cNvPr>
          <p:cNvGrpSpPr/>
          <p:nvPr/>
        </p:nvGrpSpPr>
        <p:grpSpPr>
          <a:xfrm>
            <a:off x="1287353" y="5454572"/>
            <a:ext cx="1204560" cy="546840"/>
            <a:chOff x="1287353" y="5454572"/>
            <a:chExt cx="1204560" cy="546840"/>
          </a:xfrm>
        </p:grpSpPr>
        <mc:AlternateContent xmlns:mc="http://schemas.openxmlformats.org/markup-compatibility/2006" xmlns:p14="http://schemas.microsoft.com/office/powerpoint/2010/main">
          <mc:Choice Requires="p14">
            <p:contentPart p14:bwMode="auto" r:id="rId310">
              <p14:nvContentPartPr>
                <p14:cNvPr id="207" name="Ink 206">
                  <a:extLst>
                    <a:ext uri="{FF2B5EF4-FFF2-40B4-BE49-F238E27FC236}">
                      <a16:creationId xmlns:a16="http://schemas.microsoft.com/office/drawing/2014/main" id="{2B003506-DABC-4D4B-89C4-7BE1B8EC3AFE}"/>
                    </a:ext>
                  </a:extLst>
                </p14:cNvPr>
                <p14:cNvContentPartPr/>
                <p14:nvPr/>
              </p14:nvContentPartPr>
              <p14:xfrm>
                <a:off x="1287713" y="5592452"/>
                <a:ext cx="223920" cy="10800"/>
              </p14:xfrm>
            </p:contentPart>
          </mc:Choice>
          <mc:Fallback xmlns="">
            <p:pic>
              <p:nvPicPr>
                <p:cNvPr id="207" name="Ink 206">
                  <a:extLst>
                    <a:ext uri="{FF2B5EF4-FFF2-40B4-BE49-F238E27FC236}">
                      <a16:creationId xmlns:a16="http://schemas.microsoft.com/office/drawing/2014/main" id="{2B003506-DABC-4D4B-89C4-7BE1B8EC3AFE}"/>
                    </a:ext>
                  </a:extLst>
                </p:cNvPr>
                <p:cNvPicPr/>
                <p:nvPr/>
              </p:nvPicPr>
              <p:blipFill>
                <a:blip r:embed="rId311"/>
                <a:stretch>
                  <a:fillRect/>
                </a:stretch>
              </p:blipFill>
              <p:spPr>
                <a:xfrm>
                  <a:off x="1270073" y="5574812"/>
                  <a:ext cx="2595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8" name="Ink 207">
                  <a:extLst>
                    <a:ext uri="{FF2B5EF4-FFF2-40B4-BE49-F238E27FC236}">
                      <a16:creationId xmlns:a16="http://schemas.microsoft.com/office/drawing/2014/main" id="{36797669-8E75-465E-936A-035C29D5A592}"/>
                    </a:ext>
                  </a:extLst>
                </p14:cNvPr>
                <p14:cNvContentPartPr/>
                <p14:nvPr/>
              </p14:nvContentPartPr>
              <p14:xfrm>
                <a:off x="1287353" y="5582732"/>
                <a:ext cx="181800" cy="306720"/>
              </p14:xfrm>
            </p:contentPart>
          </mc:Choice>
          <mc:Fallback xmlns="">
            <p:pic>
              <p:nvPicPr>
                <p:cNvPr id="208" name="Ink 207">
                  <a:extLst>
                    <a:ext uri="{FF2B5EF4-FFF2-40B4-BE49-F238E27FC236}">
                      <a16:creationId xmlns:a16="http://schemas.microsoft.com/office/drawing/2014/main" id="{36797669-8E75-465E-936A-035C29D5A592}"/>
                    </a:ext>
                  </a:extLst>
                </p:cNvPr>
                <p:cNvPicPr/>
                <p:nvPr/>
              </p:nvPicPr>
              <p:blipFill>
                <a:blip r:embed="rId313"/>
                <a:stretch>
                  <a:fillRect/>
                </a:stretch>
              </p:blipFill>
              <p:spPr>
                <a:xfrm>
                  <a:off x="1269713" y="5564732"/>
                  <a:ext cx="217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9" name="Ink 208">
                  <a:extLst>
                    <a:ext uri="{FF2B5EF4-FFF2-40B4-BE49-F238E27FC236}">
                      <a16:creationId xmlns:a16="http://schemas.microsoft.com/office/drawing/2014/main" id="{6F0C14CD-B5E0-4EFE-92E3-11D238D98615}"/>
                    </a:ext>
                  </a:extLst>
                </p14:cNvPr>
                <p14:cNvContentPartPr/>
                <p14:nvPr/>
              </p14:nvContentPartPr>
              <p14:xfrm>
                <a:off x="1317593" y="5741492"/>
                <a:ext cx="173880" cy="12240"/>
              </p14:xfrm>
            </p:contentPart>
          </mc:Choice>
          <mc:Fallback xmlns="">
            <p:pic>
              <p:nvPicPr>
                <p:cNvPr id="209" name="Ink 208">
                  <a:extLst>
                    <a:ext uri="{FF2B5EF4-FFF2-40B4-BE49-F238E27FC236}">
                      <a16:creationId xmlns:a16="http://schemas.microsoft.com/office/drawing/2014/main" id="{6F0C14CD-B5E0-4EFE-92E3-11D238D98615}"/>
                    </a:ext>
                  </a:extLst>
                </p:cNvPr>
                <p:cNvPicPr/>
                <p:nvPr/>
              </p:nvPicPr>
              <p:blipFill>
                <a:blip r:embed="rId315"/>
                <a:stretch>
                  <a:fillRect/>
                </a:stretch>
              </p:blipFill>
              <p:spPr>
                <a:xfrm>
                  <a:off x="1299593" y="5723852"/>
                  <a:ext cx="209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0" name="Ink 209">
                  <a:extLst>
                    <a:ext uri="{FF2B5EF4-FFF2-40B4-BE49-F238E27FC236}">
                      <a16:creationId xmlns:a16="http://schemas.microsoft.com/office/drawing/2014/main" id="{4C7D3C00-EADE-41B7-AC7A-A133DF2916E7}"/>
                    </a:ext>
                  </a:extLst>
                </p14:cNvPr>
                <p14:cNvContentPartPr/>
                <p14:nvPr/>
              </p14:nvContentPartPr>
              <p14:xfrm>
                <a:off x="1685513" y="5462132"/>
                <a:ext cx="153720" cy="31680"/>
              </p14:xfrm>
            </p:contentPart>
          </mc:Choice>
          <mc:Fallback xmlns="">
            <p:pic>
              <p:nvPicPr>
                <p:cNvPr id="210" name="Ink 209">
                  <a:extLst>
                    <a:ext uri="{FF2B5EF4-FFF2-40B4-BE49-F238E27FC236}">
                      <a16:creationId xmlns:a16="http://schemas.microsoft.com/office/drawing/2014/main" id="{4C7D3C00-EADE-41B7-AC7A-A133DF2916E7}"/>
                    </a:ext>
                  </a:extLst>
                </p:cNvPr>
                <p:cNvPicPr/>
                <p:nvPr/>
              </p:nvPicPr>
              <p:blipFill>
                <a:blip r:embed="rId317"/>
                <a:stretch>
                  <a:fillRect/>
                </a:stretch>
              </p:blipFill>
              <p:spPr>
                <a:xfrm>
                  <a:off x="1667513" y="5444132"/>
                  <a:ext cx="1893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1" name="Ink 210">
                  <a:extLst>
                    <a:ext uri="{FF2B5EF4-FFF2-40B4-BE49-F238E27FC236}">
                      <a16:creationId xmlns:a16="http://schemas.microsoft.com/office/drawing/2014/main" id="{51D79BCB-9B23-4852-A114-03A0AC99C3AF}"/>
                    </a:ext>
                  </a:extLst>
                </p14:cNvPr>
                <p14:cNvContentPartPr/>
                <p14:nvPr/>
              </p14:nvContentPartPr>
              <p14:xfrm>
                <a:off x="1620713" y="5474012"/>
                <a:ext cx="217440" cy="525960"/>
              </p14:xfrm>
            </p:contentPart>
          </mc:Choice>
          <mc:Fallback xmlns="">
            <p:pic>
              <p:nvPicPr>
                <p:cNvPr id="211" name="Ink 210">
                  <a:extLst>
                    <a:ext uri="{FF2B5EF4-FFF2-40B4-BE49-F238E27FC236}">
                      <a16:creationId xmlns:a16="http://schemas.microsoft.com/office/drawing/2014/main" id="{51D79BCB-9B23-4852-A114-03A0AC99C3AF}"/>
                    </a:ext>
                  </a:extLst>
                </p:cNvPr>
                <p:cNvPicPr/>
                <p:nvPr/>
              </p:nvPicPr>
              <p:blipFill>
                <a:blip r:embed="rId319"/>
                <a:stretch>
                  <a:fillRect/>
                </a:stretch>
              </p:blipFill>
              <p:spPr>
                <a:xfrm>
                  <a:off x="1603073" y="5456372"/>
                  <a:ext cx="25308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2" name="Ink 211">
                  <a:extLst>
                    <a:ext uri="{FF2B5EF4-FFF2-40B4-BE49-F238E27FC236}">
                      <a16:creationId xmlns:a16="http://schemas.microsoft.com/office/drawing/2014/main" id="{67F15DFB-7B61-4206-AF78-FA78A8230D54}"/>
                    </a:ext>
                  </a:extLst>
                </p14:cNvPr>
                <p14:cNvContentPartPr/>
                <p14:nvPr/>
              </p14:nvContentPartPr>
              <p14:xfrm>
                <a:off x="1885313" y="5651852"/>
                <a:ext cx="158400" cy="221400"/>
              </p14:xfrm>
            </p:contentPart>
          </mc:Choice>
          <mc:Fallback xmlns="">
            <p:pic>
              <p:nvPicPr>
                <p:cNvPr id="212" name="Ink 211">
                  <a:extLst>
                    <a:ext uri="{FF2B5EF4-FFF2-40B4-BE49-F238E27FC236}">
                      <a16:creationId xmlns:a16="http://schemas.microsoft.com/office/drawing/2014/main" id="{67F15DFB-7B61-4206-AF78-FA78A8230D54}"/>
                    </a:ext>
                  </a:extLst>
                </p:cNvPr>
                <p:cNvPicPr/>
                <p:nvPr/>
              </p:nvPicPr>
              <p:blipFill>
                <a:blip r:embed="rId321"/>
                <a:stretch>
                  <a:fillRect/>
                </a:stretch>
              </p:blipFill>
              <p:spPr>
                <a:xfrm>
                  <a:off x="1867673" y="5634212"/>
                  <a:ext cx="1940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3" name="Ink 212">
                  <a:extLst>
                    <a:ext uri="{FF2B5EF4-FFF2-40B4-BE49-F238E27FC236}">
                      <a16:creationId xmlns:a16="http://schemas.microsoft.com/office/drawing/2014/main" id="{3312B019-7BFE-4227-A64A-C266BBD64556}"/>
                    </a:ext>
                  </a:extLst>
                </p14:cNvPr>
                <p14:cNvContentPartPr/>
                <p14:nvPr/>
              </p14:nvContentPartPr>
              <p14:xfrm>
                <a:off x="1890713" y="5651132"/>
                <a:ext cx="152640" cy="215640"/>
              </p14:xfrm>
            </p:contentPart>
          </mc:Choice>
          <mc:Fallback xmlns="">
            <p:pic>
              <p:nvPicPr>
                <p:cNvPr id="213" name="Ink 212">
                  <a:extLst>
                    <a:ext uri="{FF2B5EF4-FFF2-40B4-BE49-F238E27FC236}">
                      <a16:creationId xmlns:a16="http://schemas.microsoft.com/office/drawing/2014/main" id="{3312B019-7BFE-4227-A64A-C266BBD64556}"/>
                    </a:ext>
                  </a:extLst>
                </p:cNvPr>
                <p:cNvPicPr/>
                <p:nvPr/>
              </p:nvPicPr>
              <p:blipFill>
                <a:blip r:embed="rId323"/>
                <a:stretch>
                  <a:fillRect/>
                </a:stretch>
              </p:blipFill>
              <p:spPr>
                <a:xfrm>
                  <a:off x="1872713" y="5633132"/>
                  <a:ext cx="188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4" name="Ink 213">
                  <a:extLst>
                    <a:ext uri="{FF2B5EF4-FFF2-40B4-BE49-F238E27FC236}">
                      <a16:creationId xmlns:a16="http://schemas.microsoft.com/office/drawing/2014/main" id="{28A51697-6234-4F96-98E0-C77DF8751BC0}"/>
                    </a:ext>
                  </a:extLst>
                </p14:cNvPr>
                <p14:cNvContentPartPr/>
                <p14:nvPr/>
              </p14:nvContentPartPr>
              <p14:xfrm>
                <a:off x="2142353" y="5500292"/>
                <a:ext cx="171720" cy="133200"/>
              </p14:xfrm>
            </p:contentPart>
          </mc:Choice>
          <mc:Fallback xmlns="">
            <p:pic>
              <p:nvPicPr>
                <p:cNvPr id="214" name="Ink 213">
                  <a:extLst>
                    <a:ext uri="{FF2B5EF4-FFF2-40B4-BE49-F238E27FC236}">
                      <a16:creationId xmlns:a16="http://schemas.microsoft.com/office/drawing/2014/main" id="{28A51697-6234-4F96-98E0-C77DF8751BC0}"/>
                    </a:ext>
                  </a:extLst>
                </p:cNvPr>
                <p:cNvPicPr/>
                <p:nvPr/>
              </p:nvPicPr>
              <p:blipFill>
                <a:blip r:embed="rId325"/>
                <a:stretch>
                  <a:fillRect/>
                </a:stretch>
              </p:blipFill>
              <p:spPr>
                <a:xfrm>
                  <a:off x="2124353" y="5482292"/>
                  <a:ext cx="2073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5" name="Ink 214">
                  <a:extLst>
                    <a:ext uri="{FF2B5EF4-FFF2-40B4-BE49-F238E27FC236}">
                      <a16:creationId xmlns:a16="http://schemas.microsoft.com/office/drawing/2014/main" id="{BC6ED910-59FE-47C7-BE93-A85A0E028F2A}"/>
                    </a:ext>
                  </a:extLst>
                </p14:cNvPr>
                <p14:cNvContentPartPr/>
                <p14:nvPr/>
              </p14:nvContentPartPr>
              <p14:xfrm>
                <a:off x="2337473" y="5454572"/>
                <a:ext cx="154440" cy="546840"/>
              </p14:xfrm>
            </p:contentPart>
          </mc:Choice>
          <mc:Fallback xmlns="">
            <p:pic>
              <p:nvPicPr>
                <p:cNvPr id="215" name="Ink 214">
                  <a:extLst>
                    <a:ext uri="{FF2B5EF4-FFF2-40B4-BE49-F238E27FC236}">
                      <a16:creationId xmlns:a16="http://schemas.microsoft.com/office/drawing/2014/main" id="{BC6ED910-59FE-47C7-BE93-A85A0E028F2A}"/>
                    </a:ext>
                  </a:extLst>
                </p:cNvPr>
                <p:cNvPicPr/>
                <p:nvPr/>
              </p:nvPicPr>
              <p:blipFill>
                <a:blip r:embed="rId327"/>
                <a:stretch>
                  <a:fillRect/>
                </a:stretch>
              </p:blipFill>
              <p:spPr>
                <a:xfrm>
                  <a:off x="2319833" y="5436932"/>
                  <a:ext cx="190080" cy="582480"/>
                </a:xfrm>
                <a:prstGeom prst="rect">
                  <a:avLst/>
                </a:prstGeom>
              </p:spPr>
            </p:pic>
          </mc:Fallback>
        </mc:AlternateContent>
      </p:grpSp>
      <p:grpSp>
        <p:nvGrpSpPr>
          <p:cNvPr id="221" name="Group 220">
            <a:extLst>
              <a:ext uri="{FF2B5EF4-FFF2-40B4-BE49-F238E27FC236}">
                <a16:creationId xmlns:a16="http://schemas.microsoft.com/office/drawing/2014/main" id="{79ADC0F1-64D5-4B0E-85E5-2031E65996D9}"/>
              </a:ext>
            </a:extLst>
          </p:cNvPr>
          <p:cNvGrpSpPr/>
          <p:nvPr/>
        </p:nvGrpSpPr>
        <p:grpSpPr>
          <a:xfrm>
            <a:off x="2737433" y="5641412"/>
            <a:ext cx="554040" cy="380520"/>
            <a:chOff x="2737433" y="5641412"/>
            <a:chExt cx="554040" cy="380520"/>
          </a:xfrm>
        </p:grpSpPr>
        <mc:AlternateContent xmlns:mc="http://schemas.openxmlformats.org/markup-compatibility/2006" xmlns:p14="http://schemas.microsoft.com/office/powerpoint/2010/main">
          <mc:Choice Requires="p14">
            <p:contentPart p14:bwMode="auto" r:id="rId328">
              <p14:nvContentPartPr>
                <p14:cNvPr id="217" name="Ink 216">
                  <a:extLst>
                    <a:ext uri="{FF2B5EF4-FFF2-40B4-BE49-F238E27FC236}">
                      <a16:creationId xmlns:a16="http://schemas.microsoft.com/office/drawing/2014/main" id="{2F7D6959-CBBC-4545-B8F9-18EE69E8EE58}"/>
                    </a:ext>
                  </a:extLst>
                </p14:cNvPr>
                <p14:cNvContentPartPr/>
                <p14:nvPr/>
              </p14:nvContentPartPr>
              <p14:xfrm>
                <a:off x="2737433" y="5698652"/>
                <a:ext cx="125640" cy="6840"/>
              </p14:xfrm>
            </p:contentPart>
          </mc:Choice>
          <mc:Fallback xmlns="">
            <p:pic>
              <p:nvPicPr>
                <p:cNvPr id="217" name="Ink 216">
                  <a:extLst>
                    <a:ext uri="{FF2B5EF4-FFF2-40B4-BE49-F238E27FC236}">
                      <a16:creationId xmlns:a16="http://schemas.microsoft.com/office/drawing/2014/main" id="{2F7D6959-CBBC-4545-B8F9-18EE69E8EE58}"/>
                    </a:ext>
                  </a:extLst>
                </p:cNvPr>
                <p:cNvPicPr/>
                <p:nvPr/>
              </p:nvPicPr>
              <p:blipFill>
                <a:blip r:embed="rId329"/>
                <a:stretch>
                  <a:fillRect/>
                </a:stretch>
              </p:blipFill>
              <p:spPr>
                <a:xfrm>
                  <a:off x="2719793" y="5681012"/>
                  <a:ext cx="161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8" name="Ink 217">
                  <a:extLst>
                    <a:ext uri="{FF2B5EF4-FFF2-40B4-BE49-F238E27FC236}">
                      <a16:creationId xmlns:a16="http://schemas.microsoft.com/office/drawing/2014/main" id="{938DFC0D-639A-4C1D-8C28-7204A3F3B0C3}"/>
                    </a:ext>
                  </a:extLst>
                </p14:cNvPr>
                <p14:cNvContentPartPr/>
                <p14:nvPr/>
              </p14:nvContentPartPr>
              <p14:xfrm>
                <a:off x="2760833" y="5767412"/>
                <a:ext cx="158400" cy="16560"/>
              </p14:xfrm>
            </p:contentPart>
          </mc:Choice>
          <mc:Fallback xmlns="">
            <p:pic>
              <p:nvPicPr>
                <p:cNvPr id="218" name="Ink 217">
                  <a:extLst>
                    <a:ext uri="{FF2B5EF4-FFF2-40B4-BE49-F238E27FC236}">
                      <a16:creationId xmlns:a16="http://schemas.microsoft.com/office/drawing/2014/main" id="{938DFC0D-639A-4C1D-8C28-7204A3F3B0C3}"/>
                    </a:ext>
                  </a:extLst>
                </p:cNvPr>
                <p:cNvPicPr/>
                <p:nvPr/>
              </p:nvPicPr>
              <p:blipFill>
                <a:blip r:embed="rId331"/>
                <a:stretch>
                  <a:fillRect/>
                </a:stretch>
              </p:blipFill>
              <p:spPr>
                <a:xfrm>
                  <a:off x="2742833" y="5749772"/>
                  <a:ext cx="194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9" name="Ink 218">
                  <a:extLst>
                    <a:ext uri="{FF2B5EF4-FFF2-40B4-BE49-F238E27FC236}">
                      <a16:creationId xmlns:a16="http://schemas.microsoft.com/office/drawing/2014/main" id="{1B3F5680-68BE-44C3-B501-734EBA4AA3CD}"/>
                    </a:ext>
                  </a:extLst>
                </p14:cNvPr>
                <p14:cNvContentPartPr/>
                <p14:nvPr/>
              </p14:nvContentPartPr>
              <p14:xfrm>
                <a:off x="3088433" y="5710532"/>
                <a:ext cx="12600" cy="311400"/>
              </p14:xfrm>
            </p:contentPart>
          </mc:Choice>
          <mc:Fallback xmlns="">
            <p:pic>
              <p:nvPicPr>
                <p:cNvPr id="219" name="Ink 218">
                  <a:extLst>
                    <a:ext uri="{FF2B5EF4-FFF2-40B4-BE49-F238E27FC236}">
                      <a16:creationId xmlns:a16="http://schemas.microsoft.com/office/drawing/2014/main" id="{1B3F5680-68BE-44C3-B501-734EBA4AA3CD}"/>
                    </a:ext>
                  </a:extLst>
                </p:cNvPr>
                <p:cNvPicPr/>
                <p:nvPr/>
              </p:nvPicPr>
              <p:blipFill>
                <a:blip r:embed="rId333"/>
                <a:stretch>
                  <a:fillRect/>
                </a:stretch>
              </p:blipFill>
              <p:spPr>
                <a:xfrm>
                  <a:off x="3070433" y="5692892"/>
                  <a:ext cx="48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0" name="Ink 219">
                  <a:extLst>
                    <a:ext uri="{FF2B5EF4-FFF2-40B4-BE49-F238E27FC236}">
                      <a16:creationId xmlns:a16="http://schemas.microsoft.com/office/drawing/2014/main" id="{B32CED95-85E7-41A8-AC52-683FED200A18}"/>
                    </a:ext>
                  </a:extLst>
                </p14:cNvPr>
                <p14:cNvContentPartPr/>
                <p14:nvPr/>
              </p14:nvContentPartPr>
              <p14:xfrm>
                <a:off x="3110393" y="5641412"/>
                <a:ext cx="181080" cy="153360"/>
              </p14:xfrm>
            </p:contentPart>
          </mc:Choice>
          <mc:Fallback xmlns="">
            <p:pic>
              <p:nvPicPr>
                <p:cNvPr id="220" name="Ink 219">
                  <a:extLst>
                    <a:ext uri="{FF2B5EF4-FFF2-40B4-BE49-F238E27FC236}">
                      <a16:creationId xmlns:a16="http://schemas.microsoft.com/office/drawing/2014/main" id="{B32CED95-85E7-41A8-AC52-683FED200A18}"/>
                    </a:ext>
                  </a:extLst>
                </p:cNvPr>
                <p:cNvPicPr/>
                <p:nvPr/>
              </p:nvPicPr>
              <p:blipFill>
                <a:blip r:embed="rId335"/>
                <a:stretch>
                  <a:fillRect/>
                </a:stretch>
              </p:blipFill>
              <p:spPr>
                <a:xfrm>
                  <a:off x="3092753" y="5623412"/>
                  <a:ext cx="216720" cy="18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6">
            <p14:nvContentPartPr>
              <p14:cNvPr id="222" name="Ink 221">
                <a:extLst>
                  <a:ext uri="{FF2B5EF4-FFF2-40B4-BE49-F238E27FC236}">
                    <a16:creationId xmlns:a16="http://schemas.microsoft.com/office/drawing/2014/main" id="{64B1A095-46C1-42EB-8072-422398B76191}"/>
                  </a:ext>
                </a:extLst>
              </p14:cNvPr>
              <p14:cNvContentPartPr/>
              <p14:nvPr/>
            </p14:nvContentPartPr>
            <p14:xfrm>
              <a:off x="3941633" y="5720972"/>
              <a:ext cx="603000" cy="131760"/>
            </p14:xfrm>
          </p:contentPart>
        </mc:Choice>
        <mc:Fallback xmlns="">
          <p:pic>
            <p:nvPicPr>
              <p:cNvPr id="222" name="Ink 221">
                <a:extLst>
                  <a:ext uri="{FF2B5EF4-FFF2-40B4-BE49-F238E27FC236}">
                    <a16:creationId xmlns:a16="http://schemas.microsoft.com/office/drawing/2014/main" id="{64B1A095-46C1-42EB-8072-422398B76191}"/>
                  </a:ext>
                </a:extLst>
              </p:cNvPr>
              <p:cNvPicPr/>
              <p:nvPr/>
            </p:nvPicPr>
            <p:blipFill>
              <a:blip r:embed="rId337"/>
              <a:stretch>
                <a:fillRect/>
              </a:stretch>
            </p:blipFill>
            <p:spPr>
              <a:xfrm>
                <a:off x="3923633" y="5702972"/>
                <a:ext cx="638640" cy="167400"/>
              </a:xfrm>
              <a:prstGeom prst="rect">
                <a:avLst/>
              </a:prstGeom>
            </p:spPr>
          </p:pic>
        </mc:Fallback>
      </mc:AlternateContent>
      <p:grpSp>
        <p:nvGrpSpPr>
          <p:cNvPr id="239" name="Group 238">
            <a:extLst>
              <a:ext uri="{FF2B5EF4-FFF2-40B4-BE49-F238E27FC236}">
                <a16:creationId xmlns:a16="http://schemas.microsoft.com/office/drawing/2014/main" id="{538706A5-CBFD-4A2C-8FEF-6B60A0935F0E}"/>
              </a:ext>
            </a:extLst>
          </p:cNvPr>
          <p:cNvGrpSpPr/>
          <p:nvPr/>
        </p:nvGrpSpPr>
        <p:grpSpPr>
          <a:xfrm>
            <a:off x="4916513" y="5366012"/>
            <a:ext cx="2950560" cy="797040"/>
            <a:chOff x="4916513" y="5366012"/>
            <a:chExt cx="2950560" cy="797040"/>
          </a:xfrm>
        </p:grpSpPr>
        <mc:AlternateContent xmlns:mc="http://schemas.openxmlformats.org/markup-compatibility/2006" xmlns:p14="http://schemas.microsoft.com/office/powerpoint/2010/main">
          <mc:Choice Requires="p14">
            <p:contentPart p14:bwMode="auto" r:id="rId338">
              <p14:nvContentPartPr>
                <p14:cNvPr id="223" name="Ink 222">
                  <a:extLst>
                    <a:ext uri="{FF2B5EF4-FFF2-40B4-BE49-F238E27FC236}">
                      <a16:creationId xmlns:a16="http://schemas.microsoft.com/office/drawing/2014/main" id="{2021D0DE-C69B-4CAF-8BDC-99D4797FF4BF}"/>
                    </a:ext>
                  </a:extLst>
                </p14:cNvPr>
                <p14:cNvContentPartPr/>
                <p14:nvPr/>
              </p14:nvContentPartPr>
              <p14:xfrm>
                <a:off x="5241233" y="5593532"/>
                <a:ext cx="195480" cy="21600"/>
              </p14:xfrm>
            </p:contentPart>
          </mc:Choice>
          <mc:Fallback xmlns="">
            <p:pic>
              <p:nvPicPr>
                <p:cNvPr id="223" name="Ink 222">
                  <a:extLst>
                    <a:ext uri="{FF2B5EF4-FFF2-40B4-BE49-F238E27FC236}">
                      <a16:creationId xmlns:a16="http://schemas.microsoft.com/office/drawing/2014/main" id="{2021D0DE-C69B-4CAF-8BDC-99D4797FF4BF}"/>
                    </a:ext>
                  </a:extLst>
                </p:cNvPr>
                <p:cNvPicPr/>
                <p:nvPr/>
              </p:nvPicPr>
              <p:blipFill>
                <a:blip r:embed="rId339"/>
                <a:stretch>
                  <a:fillRect/>
                </a:stretch>
              </p:blipFill>
              <p:spPr>
                <a:xfrm>
                  <a:off x="5223593" y="5575532"/>
                  <a:ext cx="2311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4" name="Ink 223">
                  <a:extLst>
                    <a:ext uri="{FF2B5EF4-FFF2-40B4-BE49-F238E27FC236}">
                      <a16:creationId xmlns:a16="http://schemas.microsoft.com/office/drawing/2014/main" id="{1D71AC37-DA24-46D6-AB66-FE4F8B5720C1}"/>
                    </a:ext>
                  </a:extLst>
                </p14:cNvPr>
                <p14:cNvContentPartPr/>
                <p14:nvPr/>
              </p14:nvContentPartPr>
              <p14:xfrm>
                <a:off x="5238713" y="5593172"/>
                <a:ext cx="193680" cy="370440"/>
              </p14:xfrm>
            </p:contentPart>
          </mc:Choice>
          <mc:Fallback xmlns="">
            <p:pic>
              <p:nvPicPr>
                <p:cNvPr id="224" name="Ink 223">
                  <a:extLst>
                    <a:ext uri="{FF2B5EF4-FFF2-40B4-BE49-F238E27FC236}">
                      <a16:creationId xmlns:a16="http://schemas.microsoft.com/office/drawing/2014/main" id="{1D71AC37-DA24-46D6-AB66-FE4F8B5720C1}"/>
                    </a:ext>
                  </a:extLst>
                </p:cNvPr>
                <p:cNvPicPr/>
                <p:nvPr/>
              </p:nvPicPr>
              <p:blipFill>
                <a:blip r:embed="rId341"/>
                <a:stretch>
                  <a:fillRect/>
                </a:stretch>
              </p:blipFill>
              <p:spPr>
                <a:xfrm>
                  <a:off x="5221073" y="5575172"/>
                  <a:ext cx="2293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5" name="Ink 224">
                  <a:extLst>
                    <a:ext uri="{FF2B5EF4-FFF2-40B4-BE49-F238E27FC236}">
                      <a16:creationId xmlns:a16="http://schemas.microsoft.com/office/drawing/2014/main" id="{03180216-2C15-484E-B1E9-F74765010CA4}"/>
                    </a:ext>
                  </a:extLst>
                </p14:cNvPr>
                <p14:cNvContentPartPr/>
                <p14:nvPr/>
              </p14:nvContentPartPr>
              <p14:xfrm>
                <a:off x="5267873" y="5777132"/>
                <a:ext cx="150120" cy="26640"/>
              </p14:xfrm>
            </p:contentPart>
          </mc:Choice>
          <mc:Fallback xmlns="">
            <p:pic>
              <p:nvPicPr>
                <p:cNvPr id="225" name="Ink 224">
                  <a:extLst>
                    <a:ext uri="{FF2B5EF4-FFF2-40B4-BE49-F238E27FC236}">
                      <a16:creationId xmlns:a16="http://schemas.microsoft.com/office/drawing/2014/main" id="{03180216-2C15-484E-B1E9-F74765010CA4}"/>
                    </a:ext>
                  </a:extLst>
                </p:cNvPr>
                <p:cNvPicPr/>
                <p:nvPr/>
              </p:nvPicPr>
              <p:blipFill>
                <a:blip r:embed="rId343"/>
                <a:stretch>
                  <a:fillRect/>
                </a:stretch>
              </p:blipFill>
              <p:spPr>
                <a:xfrm>
                  <a:off x="5250233" y="5759132"/>
                  <a:ext cx="185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6" name="Ink 225">
                  <a:extLst>
                    <a:ext uri="{FF2B5EF4-FFF2-40B4-BE49-F238E27FC236}">
                      <a16:creationId xmlns:a16="http://schemas.microsoft.com/office/drawing/2014/main" id="{12F62074-AC07-4D02-A970-CFB701F2F45A}"/>
                    </a:ext>
                  </a:extLst>
                </p14:cNvPr>
                <p14:cNvContentPartPr/>
                <p14:nvPr/>
              </p14:nvContentPartPr>
              <p14:xfrm>
                <a:off x="5566673" y="5500652"/>
                <a:ext cx="193320" cy="19080"/>
              </p14:xfrm>
            </p:contentPart>
          </mc:Choice>
          <mc:Fallback xmlns="">
            <p:pic>
              <p:nvPicPr>
                <p:cNvPr id="226" name="Ink 225">
                  <a:extLst>
                    <a:ext uri="{FF2B5EF4-FFF2-40B4-BE49-F238E27FC236}">
                      <a16:creationId xmlns:a16="http://schemas.microsoft.com/office/drawing/2014/main" id="{12F62074-AC07-4D02-A970-CFB701F2F45A}"/>
                    </a:ext>
                  </a:extLst>
                </p:cNvPr>
                <p:cNvPicPr/>
                <p:nvPr/>
              </p:nvPicPr>
              <p:blipFill>
                <a:blip r:embed="rId345"/>
                <a:stretch>
                  <a:fillRect/>
                </a:stretch>
              </p:blipFill>
              <p:spPr>
                <a:xfrm>
                  <a:off x="5549033" y="5482652"/>
                  <a:ext cx="228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7" name="Ink 226">
                  <a:extLst>
                    <a:ext uri="{FF2B5EF4-FFF2-40B4-BE49-F238E27FC236}">
                      <a16:creationId xmlns:a16="http://schemas.microsoft.com/office/drawing/2014/main" id="{9EE04253-445B-49CF-A94C-F8AD59CDD415}"/>
                    </a:ext>
                  </a:extLst>
                </p14:cNvPr>
                <p14:cNvContentPartPr/>
                <p14:nvPr/>
              </p14:nvContentPartPr>
              <p14:xfrm>
                <a:off x="5592593" y="5488052"/>
                <a:ext cx="201960" cy="549720"/>
              </p14:xfrm>
            </p:contentPart>
          </mc:Choice>
          <mc:Fallback xmlns="">
            <p:pic>
              <p:nvPicPr>
                <p:cNvPr id="227" name="Ink 226">
                  <a:extLst>
                    <a:ext uri="{FF2B5EF4-FFF2-40B4-BE49-F238E27FC236}">
                      <a16:creationId xmlns:a16="http://schemas.microsoft.com/office/drawing/2014/main" id="{9EE04253-445B-49CF-A94C-F8AD59CDD415}"/>
                    </a:ext>
                  </a:extLst>
                </p:cNvPr>
                <p:cNvPicPr/>
                <p:nvPr/>
              </p:nvPicPr>
              <p:blipFill>
                <a:blip r:embed="rId347"/>
                <a:stretch>
                  <a:fillRect/>
                </a:stretch>
              </p:blipFill>
              <p:spPr>
                <a:xfrm>
                  <a:off x="5574953" y="5470412"/>
                  <a:ext cx="23760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8" name="Ink 227">
                  <a:extLst>
                    <a:ext uri="{FF2B5EF4-FFF2-40B4-BE49-F238E27FC236}">
                      <a16:creationId xmlns:a16="http://schemas.microsoft.com/office/drawing/2014/main" id="{78122CBA-6AEA-4994-ABF9-D45DA94D99B8}"/>
                    </a:ext>
                  </a:extLst>
                </p14:cNvPr>
                <p14:cNvContentPartPr/>
                <p14:nvPr/>
              </p14:nvContentPartPr>
              <p14:xfrm>
                <a:off x="5955113" y="5678492"/>
                <a:ext cx="132480" cy="215640"/>
              </p14:xfrm>
            </p:contentPart>
          </mc:Choice>
          <mc:Fallback xmlns="">
            <p:pic>
              <p:nvPicPr>
                <p:cNvPr id="228" name="Ink 227">
                  <a:extLst>
                    <a:ext uri="{FF2B5EF4-FFF2-40B4-BE49-F238E27FC236}">
                      <a16:creationId xmlns:a16="http://schemas.microsoft.com/office/drawing/2014/main" id="{78122CBA-6AEA-4994-ABF9-D45DA94D99B8}"/>
                    </a:ext>
                  </a:extLst>
                </p:cNvPr>
                <p:cNvPicPr/>
                <p:nvPr/>
              </p:nvPicPr>
              <p:blipFill>
                <a:blip r:embed="rId349"/>
                <a:stretch>
                  <a:fillRect/>
                </a:stretch>
              </p:blipFill>
              <p:spPr>
                <a:xfrm>
                  <a:off x="5937473" y="5660492"/>
                  <a:ext cx="1681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9" name="Ink 228">
                  <a:extLst>
                    <a:ext uri="{FF2B5EF4-FFF2-40B4-BE49-F238E27FC236}">
                      <a16:creationId xmlns:a16="http://schemas.microsoft.com/office/drawing/2014/main" id="{254CC374-2568-4FB9-B28F-1704D6CA30F8}"/>
                    </a:ext>
                  </a:extLst>
                </p14:cNvPr>
                <p14:cNvContentPartPr/>
                <p14:nvPr/>
              </p14:nvContentPartPr>
              <p14:xfrm>
                <a:off x="5941793" y="5671652"/>
                <a:ext cx="195120" cy="231120"/>
              </p14:xfrm>
            </p:contentPart>
          </mc:Choice>
          <mc:Fallback xmlns="">
            <p:pic>
              <p:nvPicPr>
                <p:cNvPr id="229" name="Ink 228">
                  <a:extLst>
                    <a:ext uri="{FF2B5EF4-FFF2-40B4-BE49-F238E27FC236}">
                      <a16:creationId xmlns:a16="http://schemas.microsoft.com/office/drawing/2014/main" id="{254CC374-2568-4FB9-B28F-1704D6CA30F8}"/>
                    </a:ext>
                  </a:extLst>
                </p:cNvPr>
                <p:cNvPicPr/>
                <p:nvPr/>
              </p:nvPicPr>
              <p:blipFill>
                <a:blip r:embed="rId351"/>
                <a:stretch>
                  <a:fillRect/>
                </a:stretch>
              </p:blipFill>
              <p:spPr>
                <a:xfrm>
                  <a:off x="5923793" y="5654012"/>
                  <a:ext cx="2307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0" name="Ink 229">
                  <a:extLst>
                    <a:ext uri="{FF2B5EF4-FFF2-40B4-BE49-F238E27FC236}">
                      <a16:creationId xmlns:a16="http://schemas.microsoft.com/office/drawing/2014/main" id="{C9C621E7-65B7-4384-919C-E6326E2A504A}"/>
                    </a:ext>
                  </a:extLst>
                </p14:cNvPr>
                <p14:cNvContentPartPr/>
                <p14:nvPr/>
              </p14:nvContentPartPr>
              <p14:xfrm>
                <a:off x="6248513" y="5438012"/>
                <a:ext cx="155880" cy="251280"/>
              </p14:xfrm>
            </p:contentPart>
          </mc:Choice>
          <mc:Fallback xmlns="">
            <p:pic>
              <p:nvPicPr>
                <p:cNvPr id="230" name="Ink 229">
                  <a:extLst>
                    <a:ext uri="{FF2B5EF4-FFF2-40B4-BE49-F238E27FC236}">
                      <a16:creationId xmlns:a16="http://schemas.microsoft.com/office/drawing/2014/main" id="{C9C621E7-65B7-4384-919C-E6326E2A504A}"/>
                    </a:ext>
                  </a:extLst>
                </p:cNvPr>
                <p:cNvPicPr/>
                <p:nvPr/>
              </p:nvPicPr>
              <p:blipFill>
                <a:blip r:embed="rId353"/>
                <a:stretch>
                  <a:fillRect/>
                </a:stretch>
              </p:blipFill>
              <p:spPr>
                <a:xfrm>
                  <a:off x="6230873" y="5420372"/>
                  <a:ext cx="1915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1" name="Ink 230">
                  <a:extLst>
                    <a:ext uri="{FF2B5EF4-FFF2-40B4-BE49-F238E27FC236}">
                      <a16:creationId xmlns:a16="http://schemas.microsoft.com/office/drawing/2014/main" id="{A043131F-B988-4F5E-A44B-573C740485CC}"/>
                    </a:ext>
                  </a:extLst>
                </p14:cNvPr>
                <p14:cNvContentPartPr/>
                <p14:nvPr/>
              </p14:nvContentPartPr>
              <p14:xfrm>
                <a:off x="6470993" y="5450612"/>
                <a:ext cx="106560" cy="223920"/>
              </p14:xfrm>
            </p:contentPart>
          </mc:Choice>
          <mc:Fallback xmlns="">
            <p:pic>
              <p:nvPicPr>
                <p:cNvPr id="231" name="Ink 230">
                  <a:extLst>
                    <a:ext uri="{FF2B5EF4-FFF2-40B4-BE49-F238E27FC236}">
                      <a16:creationId xmlns:a16="http://schemas.microsoft.com/office/drawing/2014/main" id="{A043131F-B988-4F5E-A44B-573C740485CC}"/>
                    </a:ext>
                  </a:extLst>
                </p:cNvPr>
                <p:cNvPicPr/>
                <p:nvPr/>
              </p:nvPicPr>
              <p:blipFill>
                <a:blip r:embed="rId355"/>
                <a:stretch>
                  <a:fillRect/>
                </a:stretch>
              </p:blipFill>
              <p:spPr>
                <a:xfrm>
                  <a:off x="6453353" y="5432612"/>
                  <a:ext cx="142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2" name="Ink 231">
                  <a:extLst>
                    <a:ext uri="{FF2B5EF4-FFF2-40B4-BE49-F238E27FC236}">
                      <a16:creationId xmlns:a16="http://schemas.microsoft.com/office/drawing/2014/main" id="{82B3C909-886B-403E-A6E6-54936C7A1DE1}"/>
                    </a:ext>
                  </a:extLst>
                </p14:cNvPr>
                <p14:cNvContentPartPr/>
                <p14:nvPr/>
              </p14:nvContentPartPr>
              <p14:xfrm>
                <a:off x="6596993" y="5385092"/>
                <a:ext cx="226080" cy="579240"/>
              </p14:xfrm>
            </p:contentPart>
          </mc:Choice>
          <mc:Fallback xmlns="">
            <p:pic>
              <p:nvPicPr>
                <p:cNvPr id="232" name="Ink 231">
                  <a:extLst>
                    <a:ext uri="{FF2B5EF4-FFF2-40B4-BE49-F238E27FC236}">
                      <a16:creationId xmlns:a16="http://schemas.microsoft.com/office/drawing/2014/main" id="{82B3C909-886B-403E-A6E6-54936C7A1DE1}"/>
                    </a:ext>
                  </a:extLst>
                </p:cNvPr>
                <p:cNvPicPr/>
                <p:nvPr/>
              </p:nvPicPr>
              <p:blipFill>
                <a:blip r:embed="rId357"/>
                <a:stretch>
                  <a:fillRect/>
                </a:stretch>
              </p:blipFill>
              <p:spPr>
                <a:xfrm>
                  <a:off x="6579353" y="5367452"/>
                  <a:ext cx="26172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3" name="Ink 232">
                  <a:extLst>
                    <a:ext uri="{FF2B5EF4-FFF2-40B4-BE49-F238E27FC236}">
                      <a16:creationId xmlns:a16="http://schemas.microsoft.com/office/drawing/2014/main" id="{5683DFF5-0217-46B3-AEAD-4F44B8BCEDDE}"/>
                    </a:ext>
                  </a:extLst>
                </p14:cNvPr>
                <p14:cNvContentPartPr/>
                <p14:nvPr/>
              </p14:nvContentPartPr>
              <p14:xfrm>
                <a:off x="7017113" y="5699012"/>
                <a:ext cx="119160" cy="9000"/>
              </p14:xfrm>
            </p:contentPart>
          </mc:Choice>
          <mc:Fallback xmlns="">
            <p:pic>
              <p:nvPicPr>
                <p:cNvPr id="233" name="Ink 232">
                  <a:extLst>
                    <a:ext uri="{FF2B5EF4-FFF2-40B4-BE49-F238E27FC236}">
                      <a16:creationId xmlns:a16="http://schemas.microsoft.com/office/drawing/2014/main" id="{5683DFF5-0217-46B3-AEAD-4F44B8BCEDDE}"/>
                    </a:ext>
                  </a:extLst>
                </p:cNvPr>
                <p:cNvPicPr/>
                <p:nvPr/>
              </p:nvPicPr>
              <p:blipFill>
                <a:blip r:embed="rId359"/>
                <a:stretch>
                  <a:fillRect/>
                </a:stretch>
              </p:blipFill>
              <p:spPr>
                <a:xfrm>
                  <a:off x="6999473" y="5681372"/>
                  <a:ext cx="1548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4" name="Ink 233">
                  <a:extLst>
                    <a:ext uri="{FF2B5EF4-FFF2-40B4-BE49-F238E27FC236}">
                      <a16:creationId xmlns:a16="http://schemas.microsoft.com/office/drawing/2014/main" id="{A0141163-2E77-4EB4-A347-3884C863C767}"/>
                    </a:ext>
                  </a:extLst>
                </p14:cNvPr>
                <p14:cNvContentPartPr/>
                <p14:nvPr/>
              </p14:nvContentPartPr>
              <p14:xfrm>
                <a:off x="7018553" y="5764172"/>
                <a:ext cx="173160" cy="12240"/>
              </p14:xfrm>
            </p:contentPart>
          </mc:Choice>
          <mc:Fallback xmlns="">
            <p:pic>
              <p:nvPicPr>
                <p:cNvPr id="234" name="Ink 233">
                  <a:extLst>
                    <a:ext uri="{FF2B5EF4-FFF2-40B4-BE49-F238E27FC236}">
                      <a16:creationId xmlns:a16="http://schemas.microsoft.com/office/drawing/2014/main" id="{A0141163-2E77-4EB4-A347-3884C863C767}"/>
                    </a:ext>
                  </a:extLst>
                </p:cNvPr>
                <p:cNvPicPr/>
                <p:nvPr/>
              </p:nvPicPr>
              <p:blipFill>
                <a:blip r:embed="rId361"/>
                <a:stretch>
                  <a:fillRect/>
                </a:stretch>
              </p:blipFill>
              <p:spPr>
                <a:xfrm>
                  <a:off x="7000553" y="5746532"/>
                  <a:ext cx="2088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5" name="Ink 234">
                  <a:extLst>
                    <a:ext uri="{FF2B5EF4-FFF2-40B4-BE49-F238E27FC236}">
                      <a16:creationId xmlns:a16="http://schemas.microsoft.com/office/drawing/2014/main" id="{1C2717C6-3051-4954-A64B-5C5D8091A0BB}"/>
                    </a:ext>
                  </a:extLst>
                </p14:cNvPr>
                <p14:cNvContentPartPr/>
                <p14:nvPr/>
              </p14:nvContentPartPr>
              <p14:xfrm>
                <a:off x="7432553" y="5683172"/>
                <a:ext cx="22320" cy="305280"/>
              </p14:xfrm>
            </p:contentPart>
          </mc:Choice>
          <mc:Fallback xmlns="">
            <p:pic>
              <p:nvPicPr>
                <p:cNvPr id="235" name="Ink 234">
                  <a:extLst>
                    <a:ext uri="{FF2B5EF4-FFF2-40B4-BE49-F238E27FC236}">
                      <a16:creationId xmlns:a16="http://schemas.microsoft.com/office/drawing/2014/main" id="{1C2717C6-3051-4954-A64B-5C5D8091A0BB}"/>
                    </a:ext>
                  </a:extLst>
                </p:cNvPr>
                <p:cNvPicPr/>
                <p:nvPr/>
              </p:nvPicPr>
              <p:blipFill>
                <a:blip r:embed="rId363"/>
                <a:stretch>
                  <a:fillRect/>
                </a:stretch>
              </p:blipFill>
              <p:spPr>
                <a:xfrm>
                  <a:off x="7414913" y="5665532"/>
                  <a:ext cx="579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6" name="Ink 235">
                  <a:extLst>
                    <a:ext uri="{FF2B5EF4-FFF2-40B4-BE49-F238E27FC236}">
                      <a16:creationId xmlns:a16="http://schemas.microsoft.com/office/drawing/2014/main" id="{5001F9A0-C56E-4D1F-A530-493F6E0EFC76}"/>
                    </a:ext>
                  </a:extLst>
                </p14:cNvPr>
                <p14:cNvContentPartPr/>
                <p14:nvPr/>
              </p14:nvContentPartPr>
              <p14:xfrm>
                <a:off x="7417073" y="5601812"/>
                <a:ext cx="204840" cy="161280"/>
              </p14:xfrm>
            </p:contentPart>
          </mc:Choice>
          <mc:Fallback xmlns="">
            <p:pic>
              <p:nvPicPr>
                <p:cNvPr id="236" name="Ink 235">
                  <a:extLst>
                    <a:ext uri="{FF2B5EF4-FFF2-40B4-BE49-F238E27FC236}">
                      <a16:creationId xmlns:a16="http://schemas.microsoft.com/office/drawing/2014/main" id="{5001F9A0-C56E-4D1F-A530-493F6E0EFC76}"/>
                    </a:ext>
                  </a:extLst>
                </p:cNvPr>
                <p:cNvPicPr/>
                <p:nvPr/>
              </p:nvPicPr>
              <p:blipFill>
                <a:blip r:embed="rId365"/>
                <a:stretch>
                  <a:fillRect/>
                </a:stretch>
              </p:blipFill>
              <p:spPr>
                <a:xfrm>
                  <a:off x="7399433" y="5584172"/>
                  <a:ext cx="240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7" name="Ink 236">
                  <a:extLst>
                    <a:ext uri="{FF2B5EF4-FFF2-40B4-BE49-F238E27FC236}">
                      <a16:creationId xmlns:a16="http://schemas.microsoft.com/office/drawing/2014/main" id="{FABDD8FD-6E5C-4DCD-9C60-C1CABF987A5A}"/>
                    </a:ext>
                  </a:extLst>
                </p14:cNvPr>
                <p14:cNvContentPartPr/>
                <p14:nvPr/>
              </p14:nvContentPartPr>
              <p14:xfrm>
                <a:off x="4951073" y="5374652"/>
                <a:ext cx="63720" cy="678600"/>
              </p14:xfrm>
            </p:contentPart>
          </mc:Choice>
          <mc:Fallback xmlns="">
            <p:pic>
              <p:nvPicPr>
                <p:cNvPr id="237" name="Ink 236">
                  <a:extLst>
                    <a:ext uri="{FF2B5EF4-FFF2-40B4-BE49-F238E27FC236}">
                      <a16:creationId xmlns:a16="http://schemas.microsoft.com/office/drawing/2014/main" id="{FABDD8FD-6E5C-4DCD-9C60-C1CABF987A5A}"/>
                    </a:ext>
                  </a:extLst>
                </p:cNvPr>
                <p:cNvPicPr/>
                <p:nvPr/>
              </p:nvPicPr>
              <p:blipFill>
                <a:blip r:embed="rId367"/>
                <a:stretch>
                  <a:fillRect/>
                </a:stretch>
              </p:blipFill>
              <p:spPr>
                <a:xfrm>
                  <a:off x="4933073" y="5356652"/>
                  <a:ext cx="99360" cy="7142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8" name="Ink 237">
                  <a:extLst>
                    <a:ext uri="{FF2B5EF4-FFF2-40B4-BE49-F238E27FC236}">
                      <a16:creationId xmlns:a16="http://schemas.microsoft.com/office/drawing/2014/main" id="{9503C0EB-E986-44DD-982F-E3309C432BA0}"/>
                    </a:ext>
                  </a:extLst>
                </p14:cNvPr>
                <p14:cNvContentPartPr/>
                <p14:nvPr/>
              </p14:nvContentPartPr>
              <p14:xfrm>
                <a:off x="4916513" y="5366012"/>
                <a:ext cx="2950560" cy="797040"/>
              </p14:xfrm>
            </p:contentPart>
          </mc:Choice>
          <mc:Fallback xmlns="">
            <p:pic>
              <p:nvPicPr>
                <p:cNvPr id="238" name="Ink 237">
                  <a:extLst>
                    <a:ext uri="{FF2B5EF4-FFF2-40B4-BE49-F238E27FC236}">
                      <a16:creationId xmlns:a16="http://schemas.microsoft.com/office/drawing/2014/main" id="{9503C0EB-E986-44DD-982F-E3309C432BA0}"/>
                    </a:ext>
                  </a:extLst>
                </p:cNvPr>
                <p:cNvPicPr/>
                <p:nvPr/>
              </p:nvPicPr>
              <p:blipFill>
                <a:blip r:embed="rId369"/>
                <a:stretch>
                  <a:fillRect/>
                </a:stretch>
              </p:blipFill>
              <p:spPr>
                <a:xfrm>
                  <a:off x="4898873" y="5348372"/>
                  <a:ext cx="2986200" cy="832680"/>
                </a:xfrm>
                <a:prstGeom prst="rect">
                  <a:avLst/>
                </a:prstGeom>
              </p:spPr>
            </p:pic>
          </mc:Fallback>
        </mc:AlternateContent>
      </p:grpSp>
      <p:grpSp>
        <p:nvGrpSpPr>
          <p:cNvPr id="245" name="Group 244">
            <a:extLst>
              <a:ext uri="{FF2B5EF4-FFF2-40B4-BE49-F238E27FC236}">
                <a16:creationId xmlns:a16="http://schemas.microsoft.com/office/drawing/2014/main" id="{368A8CE8-3019-491F-8C20-BCAD16E5670B}"/>
              </a:ext>
            </a:extLst>
          </p:cNvPr>
          <p:cNvGrpSpPr/>
          <p:nvPr/>
        </p:nvGrpSpPr>
        <p:grpSpPr>
          <a:xfrm>
            <a:off x="4122353" y="5694332"/>
            <a:ext cx="430920" cy="488880"/>
            <a:chOff x="4122353" y="5694332"/>
            <a:chExt cx="430920" cy="488880"/>
          </a:xfrm>
        </p:grpSpPr>
        <mc:AlternateContent xmlns:mc="http://schemas.openxmlformats.org/markup-compatibility/2006" xmlns:p14="http://schemas.microsoft.com/office/powerpoint/2010/main">
          <mc:Choice Requires="p14">
            <p:contentPart p14:bwMode="auto" r:id="rId370">
              <p14:nvContentPartPr>
                <p14:cNvPr id="243" name="Ink 242">
                  <a:extLst>
                    <a:ext uri="{FF2B5EF4-FFF2-40B4-BE49-F238E27FC236}">
                      <a16:creationId xmlns:a16="http://schemas.microsoft.com/office/drawing/2014/main" id="{122DF297-3184-4FA5-9A7D-FCFA6771E6E3}"/>
                    </a:ext>
                  </a:extLst>
                </p14:cNvPr>
                <p14:cNvContentPartPr/>
                <p14:nvPr/>
              </p14:nvContentPartPr>
              <p14:xfrm>
                <a:off x="4122353" y="5694332"/>
                <a:ext cx="165240" cy="160920"/>
              </p14:xfrm>
            </p:contentPart>
          </mc:Choice>
          <mc:Fallback xmlns="">
            <p:pic>
              <p:nvPicPr>
                <p:cNvPr id="243" name="Ink 242">
                  <a:extLst>
                    <a:ext uri="{FF2B5EF4-FFF2-40B4-BE49-F238E27FC236}">
                      <a16:creationId xmlns:a16="http://schemas.microsoft.com/office/drawing/2014/main" id="{122DF297-3184-4FA5-9A7D-FCFA6771E6E3}"/>
                    </a:ext>
                  </a:extLst>
                </p:cNvPr>
                <p:cNvPicPr/>
                <p:nvPr/>
              </p:nvPicPr>
              <p:blipFill>
                <a:blip r:embed="rId371"/>
                <a:stretch>
                  <a:fillRect/>
                </a:stretch>
              </p:blipFill>
              <p:spPr>
                <a:xfrm>
                  <a:off x="4104353" y="5676692"/>
                  <a:ext cx="2008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4" name="Ink 243">
                  <a:extLst>
                    <a:ext uri="{FF2B5EF4-FFF2-40B4-BE49-F238E27FC236}">
                      <a16:creationId xmlns:a16="http://schemas.microsoft.com/office/drawing/2014/main" id="{89077B86-2A92-45FD-9507-EA01B7365212}"/>
                    </a:ext>
                  </a:extLst>
                </p14:cNvPr>
                <p14:cNvContentPartPr/>
                <p14:nvPr/>
              </p14:nvContentPartPr>
              <p14:xfrm>
                <a:off x="4319273" y="5714852"/>
                <a:ext cx="234000" cy="468360"/>
              </p14:xfrm>
            </p:contentPart>
          </mc:Choice>
          <mc:Fallback xmlns="">
            <p:pic>
              <p:nvPicPr>
                <p:cNvPr id="244" name="Ink 243">
                  <a:extLst>
                    <a:ext uri="{FF2B5EF4-FFF2-40B4-BE49-F238E27FC236}">
                      <a16:creationId xmlns:a16="http://schemas.microsoft.com/office/drawing/2014/main" id="{89077B86-2A92-45FD-9507-EA01B7365212}"/>
                    </a:ext>
                  </a:extLst>
                </p:cNvPr>
                <p:cNvPicPr/>
                <p:nvPr/>
              </p:nvPicPr>
              <p:blipFill>
                <a:blip r:embed="rId373"/>
                <a:stretch>
                  <a:fillRect/>
                </a:stretch>
              </p:blipFill>
              <p:spPr>
                <a:xfrm>
                  <a:off x="4301273" y="5696852"/>
                  <a:ext cx="269640" cy="50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4">
            <p14:nvContentPartPr>
              <p14:cNvPr id="261" name="Ink 260">
                <a:extLst>
                  <a:ext uri="{FF2B5EF4-FFF2-40B4-BE49-F238E27FC236}">
                    <a16:creationId xmlns:a16="http://schemas.microsoft.com/office/drawing/2014/main" id="{4A61414D-19D5-4386-B8AF-9E51CEF4BBC2}"/>
                  </a:ext>
                </a:extLst>
              </p14:cNvPr>
              <p14:cNvContentPartPr/>
              <p14:nvPr/>
            </p14:nvContentPartPr>
            <p14:xfrm>
              <a:off x="9111593" y="5648252"/>
              <a:ext cx="136440" cy="156600"/>
            </p14:xfrm>
          </p:contentPart>
        </mc:Choice>
        <mc:Fallback xmlns="">
          <p:pic>
            <p:nvPicPr>
              <p:cNvPr id="261" name="Ink 260">
                <a:extLst>
                  <a:ext uri="{FF2B5EF4-FFF2-40B4-BE49-F238E27FC236}">
                    <a16:creationId xmlns:a16="http://schemas.microsoft.com/office/drawing/2014/main" id="{4A61414D-19D5-4386-B8AF-9E51CEF4BBC2}"/>
                  </a:ext>
                </a:extLst>
              </p:cNvPr>
              <p:cNvPicPr/>
              <p:nvPr/>
            </p:nvPicPr>
            <p:blipFill>
              <a:blip r:embed="rId375"/>
              <a:stretch>
                <a:fillRect/>
              </a:stretch>
            </p:blipFill>
            <p:spPr>
              <a:xfrm>
                <a:off x="9093593" y="5630252"/>
                <a:ext cx="172080" cy="192240"/>
              </a:xfrm>
              <a:prstGeom prst="rect">
                <a:avLst/>
              </a:prstGeom>
            </p:spPr>
          </p:pic>
        </mc:Fallback>
      </mc:AlternateContent>
      <p:grpSp>
        <p:nvGrpSpPr>
          <p:cNvPr id="315" name="Group 314">
            <a:extLst>
              <a:ext uri="{FF2B5EF4-FFF2-40B4-BE49-F238E27FC236}">
                <a16:creationId xmlns:a16="http://schemas.microsoft.com/office/drawing/2014/main" id="{5F509A6A-E0B0-4079-8F9C-5A49CD51AC92}"/>
              </a:ext>
            </a:extLst>
          </p:cNvPr>
          <p:cNvGrpSpPr/>
          <p:nvPr/>
        </p:nvGrpSpPr>
        <p:grpSpPr>
          <a:xfrm>
            <a:off x="8606153" y="5064692"/>
            <a:ext cx="2717280" cy="1089720"/>
            <a:chOff x="8606153" y="5064692"/>
            <a:chExt cx="2717280" cy="1089720"/>
          </a:xfrm>
        </p:grpSpPr>
        <mc:AlternateContent xmlns:mc="http://schemas.openxmlformats.org/markup-compatibility/2006" xmlns:p14="http://schemas.microsoft.com/office/powerpoint/2010/main">
          <mc:Choice Requires="p14">
            <p:contentPart p14:bwMode="auto" r:id="rId376">
              <p14:nvContentPartPr>
                <p14:cNvPr id="289" name="Ink 288">
                  <a:extLst>
                    <a:ext uri="{FF2B5EF4-FFF2-40B4-BE49-F238E27FC236}">
                      <a16:creationId xmlns:a16="http://schemas.microsoft.com/office/drawing/2014/main" id="{648EE26F-FF6E-4BB4-9D33-A89425274676}"/>
                    </a:ext>
                  </a:extLst>
                </p14:cNvPr>
                <p14:cNvContentPartPr/>
                <p14:nvPr/>
              </p14:nvContentPartPr>
              <p14:xfrm>
                <a:off x="8957873" y="5606852"/>
                <a:ext cx="159840" cy="231480"/>
              </p14:xfrm>
            </p:contentPart>
          </mc:Choice>
          <mc:Fallback xmlns="">
            <p:pic>
              <p:nvPicPr>
                <p:cNvPr id="289" name="Ink 288">
                  <a:extLst>
                    <a:ext uri="{FF2B5EF4-FFF2-40B4-BE49-F238E27FC236}">
                      <a16:creationId xmlns:a16="http://schemas.microsoft.com/office/drawing/2014/main" id="{648EE26F-FF6E-4BB4-9D33-A89425274676}"/>
                    </a:ext>
                  </a:extLst>
                </p:cNvPr>
                <p:cNvPicPr/>
                <p:nvPr/>
              </p:nvPicPr>
              <p:blipFill>
                <a:blip r:embed="rId377"/>
                <a:stretch>
                  <a:fillRect/>
                </a:stretch>
              </p:blipFill>
              <p:spPr>
                <a:xfrm>
                  <a:off x="8939873" y="5588852"/>
                  <a:ext cx="195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90" name="Ink 289">
                  <a:extLst>
                    <a:ext uri="{FF2B5EF4-FFF2-40B4-BE49-F238E27FC236}">
                      <a16:creationId xmlns:a16="http://schemas.microsoft.com/office/drawing/2014/main" id="{4C8A5EA3-12CF-4090-8299-512327BE87AC}"/>
                    </a:ext>
                  </a:extLst>
                </p14:cNvPr>
                <p14:cNvContentPartPr/>
                <p14:nvPr/>
              </p14:nvContentPartPr>
              <p14:xfrm>
                <a:off x="9101873" y="5538812"/>
                <a:ext cx="205920" cy="295560"/>
              </p14:xfrm>
            </p:contentPart>
          </mc:Choice>
          <mc:Fallback xmlns="">
            <p:pic>
              <p:nvPicPr>
                <p:cNvPr id="290" name="Ink 289">
                  <a:extLst>
                    <a:ext uri="{FF2B5EF4-FFF2-40B4-BE49-F238E27FC236}">
                      <a16:creationId xmlns:a16="http://schemas.microsoft.com/office/drawing/2014/main" id="{4C8A5EA3-12CF-4090-8299-512327BE87AC}"/>
                    </a:ext>
                  </a:extLst>
                </p:cNvPr>
                <p:cNvPicPr/>
                <p:nvPr/>
              </p:nvPicPr>
              <p:blipFill>
                <a:blip r:embed="rId379"/>
                <a:stretch>
                  <a:fillRect/>
                </a:stretch>
              </p:blipFill>
              <p:spPr>
                <a:xfrm>
                  <a:off x="9083873" y="5520812"/>
                  <a:ext cx="2415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91" name="Ink 290">
                  <a:extLst>
                    <a:ext uri="{FF2B5EF4-FFF2-40B4-BE49-F238E27FC236}">
                      <a16:creationId xmlns:a16="http://schemas.microsoft.com/office/drawing/2014/main" id="{B2C9A66D-2ED2-4116-9CE0-2A32BC0BD2CC}"/>
                    </a:ext>
                  </a:extLst>
                </p14:cNvPr>
                <p14:cNvContentPartPr/>
                <p14:nvPr/>
              </p14:nvContentPartPr>
              <p14:xfrm>
                <a:off x="9278273" y="5688572"/>
                <a:ext cx="184320" cy="145440"/>
              </p14:xfrm>
            </p:contentPart>
          </mc:Choice>
          <mc:Fallback xmlns="">
            <p:pic>
              <p:nvPicPr>
                <p:cNvPr id="291" name="Ink 290">
                  <a:extLst>
                    <a:ext uri="{FF2B5EF4-FFF2-40B4-BE49-F238E27FC236}">
                      <a16:creationId xmlns:a16="http://schemas.microsoft.com/office/drawing/2014/main" id="{B2C9A66D-2ED2-4116-9CE0-2A32BC0BD2CC}"/>
                    </a:ext>
                  </a:extLst>
                </p:cNvPr>
                <p:cNvPicPr/>
                <p:nvPr/>
              </p:nvPicPr>
              <p:blipFill>
                <a:blip r:embed="rId381"/>
                <a:stretch>
                  <a:fillRect/>
                </a:stretch>
              </p:blipFill>
              <p:spPr>
                <a:xfrm>
                  <a:off x="9260633" y="5670572"/>
                  <a:ext cx="219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92" name="Ink 291">
                  <a:extLst>
                    <a:ext uri="{FF2B5EF4-FFF2-40B4-BE49-F238E27FC236}">
                      <a16:creationId xmlns:a16="http://schemas.microsoft.com/office/drawing/2014/main" id="{DC4040F2-7EA1-475F-8D88-8A2E8BCCB971}"/>
                    </a:ext>
                  </a:extLst>
                </p14:cNvPr>
                <p14:cNvContentPartPr/>
                <p14:nvPr/>
              </p14:nvContentPartPr>
              <p14:xfrm>
                <a:off x="9478433" y="5690012"/>
                <a:ext cx="157680" cy="112320"/>
              </p14:xfrm>
            </p:contentPart>
          </mc:Choice>
          <mc:Fallback xmlns="">
            <p:pic>
              <p:nvPicPr>
                <p:cNvPr id="292" name="Ink 291">
                  <a:extLst>
                    <a:ext uri="{FF2B5EF4-FFF2-40B4-BE49-F238E27FC236}">
                      <a16:creationId xmlns:a16="http://schemas.microsoft.com/office/drawing/2014/main" id="{DC4040F2-7EA1-475F-8D88-8A2E8BCCB971}"/>
                    </a:ext>
                  </a:extLst>
                </p:cNvPr>
                <p:cNvPicPr/>
                <p:nvPr/>
              </p:nvPicPr>
              <p:blipFill>
                <a:blip r:embed="rId383"/>
                <a:stretch>
                  <a:fillRect/>
                </a:stretch>
              </p:blipFill>
              <p:spPr>
                <a:xfrm>
                  <a:off x="9460793" y="5672012"/>
                  <a:ext cx="1933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94" name="Ink 293">
                  <a:extLst>
                    <a:ext uri="{FF2B5EF4-FFF2-40B4-BE49-F238E27FC236}">
                      <a16:creationId xmlns:a16="http://schemas.microsoft.com/office/drawing/2014/main" id="{BC1113A3-A4E8-4611-B981-064C044F709D}"/>
                    </a:ext>
                  </a:extLst>
                </p14:cNvPr>
                <p14:cNvContentPartPr/>
                <p14:nvPr/>
              </p14:nvContentPartPr>
              <p14:xfrm>
                <a:off x="9669953" y="5456732"/>
                <a:ext cx="181080" cy="28440"/>
              </p14:xfrm>
            </p:contentPart>
          </mc:Choice>
          <mc:Fallback xmlns="">
            <p:pic>
              <p:nvPicPr>
                <p:cNvPr id="294" name="Ink 293">
                  <a:extLst>
                    <a:ext uri="{FF2B5EF4-FFF2-40B4-BE49-F238E27FC236}">
                      <a16:creationId xmlns:a16="http://schemas.microsoft.com/office/drawing/2014/main" id="{BC1113A3-A4E8-4611-B981-064C044F709D}"/>
                    </a:ext>
                  </a:extLst>
                </p:cNvPr>
                <p:cNvPicPr/>
                <p:nvPr/>
              </p:nvPicPr>
              <p:blipFill>
                <a:blip r:embed="rId385"/>
                <a:stretch>
                  <a:fillRect/>
                </a:stretch>
              </p:blipFill>
              <p:spPr>
                <a:xfrm>
                  <a:off x="9652313" y="5438732"/>
                  <a:ext cx="2167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95" name="Ink 294">
                  <a:extLst>
                    <a:ext uri="{FF2B5EF4-FFF2-40B4-BE49-F238E27FC236}">
                      <a16:creationId xmlns:a16="http://schemas.microsoft.com/office/drawing/2014/main" id="{7E3EC4AB-EEB8-4B21-A3E3-49E0563F4FCB}"/>
                    </a:ext>
                  </a:extLst>
                </p14:cNvPr>
                <p14:cNvContentPartPr/>
                <p14:nvPr/>
              </p14:nvContentPartPr>
              <p14:xfrm>
                <a:off x="9687953" y="5479772"/>
                <a:ext cx="126360" cy="409320"/>
              </p14:xfrm>
            </p:contentPart>
          </mc:Choice>
          <mc:Fallback xmlns="">
            <p:pic>
              <p:nvPicPr>
                <p:cNvPr id="295" name="Ink 294">
                  <a:extLst>
                    <a:ext uri="{FF2B5EF4-FFF2-40B4-BE49-F238E27FC236}">
                      <a16:creationId xmlns:a16="http://schemas.microsoft.com/office/drawing/2014/main" id="{7E3EC4AB-EEB8-4B21-A3E3-49E0563F4FCB}"/>
                    </a:ext>
                  </a:extLst>
                </p:cNvPr>
                <p:cNvPicPr/>
                <p:nvPr/>
              </p:nvPicPr>
              <p:blipFill>
                <a:blip r:embed="rId387"/>
                <a:stretch>
                  <a:fillRect/>
                </a:stretch>
              </p:blipFill>
              <p:spPr>
                <a:xfrm>
                  <a:off x="9670313" y="5462132"/>
                  <a:ext cx="16200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96" name="Ink 295">
                  <a:extLst>
                    <a:ext uri="{FF2B5EF4-FFF2-40B4-BE49-F238E27FC236}">
                      <a16:creationId xmlns:a16="http://schemas.microsoft.com/office/drawing/2014/main" id="{C80C3335-EF47-4F00-8170-6F4D91962730}"/>
                    </a:ext>
                  </a:extLst>
                </p14:cNvPr>
                <p14:cNvContentPartPr/>
                <p14:nvPr/>
              </p14:nvContentPartPr>
              <p14:xfrm>
                <a:off x="9748793" y="5629172"/>
                <a:ext cx="108000" cy="171000"/>
              </p14:xfrm>
            </p:contentPart>
          </mc:Choice>
          <mc:Fallback xmlns="">
            <p:pic>
              <p:nvPicPr>
                <p:cNvPr id="296" name="Ink 295">
                  <a:extLst>
                    <a:ext uri="{FF2B5EF4-FFF2-40B4-BE49-F238E27FC236}">
                      <a16:creationId xmlns:a16="http://schemas.microsoft.com/office/drawing/2014/main" id="{C80C3335-EF47-4F00-8170-6F4D91962730}"/>
                    </a:ext>
                  </a:extLst>
                </p:cNvPr>
                <p:cNvPicPr/>
                <p:nvPr/>
              </p:nvPicPr>
              <p:blipFill>
                <a:blip r:embed="rId389"/>
                <a:stretch>
                  <a:fillRect/>
                </a:stretch>
              </p:blipFill>
              <p:spPr>
                <a:xfrm>
                  <a:off x="9730793" y="5611172"/>
                  <a:ext cx="1436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97" name="Ink 296">
                  <a:extLst>
                    <a:ext uri="{FF2B5EF4-FFF2-40B4-BE49-F238E27FC236}">
                      <a16:creationId xmlns:a16="http://schemas.microsoft.com/office/drawing/2014/main" id="{1D9F3171-EA39-435F-BA22-9FA39D18745A}"/>
                    </a:ext>
                  </a:extLst>
                </p14:cNvPr>
                <p14:cNvContentPartPr/>
                <p14:nvPr/>
              </p14:nvContentPartPr>
              <p14:xfrm>
                <a:off x="9722873" y="5653292"/>
                <a:ext cx="165960" cy="146520"/>
              </p14:xfrm>
            </p:contentPart>
          </mc:Choice>
          <mc:Fallback xmlns="">
            <p:pic>
              <p:nvPicPr>
                <p:cNvPr id="297" name="Ink 296">
                  <a:extLst>
                    <a:ext uri="{FF2B5EF4-FFF2-40B4-BE49-F238E27FC236}">
                      <a16:creationId xmlns:a16="http://schemas.microsoft.com/office/drawing/2014/main" id="{1D9F3171-EA39-435F-BA22-9FA39D18745A}"/>
                    </a:ext>
                  </a:extLst>
                </p:cNvPr>
                <p:cNvPicPr/>
                <p:nvPr/>
              </p:nvPicPr>
              <p:blipFill>
                <a:blip r:embed="rId391"/>
                <a:stretch>
                  <a:fillRect/>
                </a:stretch>
              </p:blipFill>
              <p:spPr>
                <a:xfrm>
                  <a:off x="9704873" y="5635652"/>
                  <a:ext cx="201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98" name="Ink 297">
                  <a:extLst>
                    <a:ext uri="{FF2B5EF4-FFF2-40B4-BE49-F238E27FC236}">
                      <a16:creationId xmlns:a16="http://schemas.microsoft.com/office/drawing/2014/main" id="{DA48F4DB-7464-436E-880C-EEB8FF88D4EA}"/>
                    </a:ext>
                  </a:extLst>
                </p14:cNvPr>
                <p14:cNvContentPartPr/>
                <p14:nvPr/>
              </p14:nvContentPartPr>
              <p14:xfrm>
                <a:off x="9860033" y="5479052"/>
                <a:ext cx="111240" cy="425880"/>
              </p14:xfrm>
            </p:contentPart>
          </mc:Choice>
          <mc:Fallback xmlns="">
            <p:pic>
              <p:nvPicPr>
                <p:cNvPr id="298" name="Ink 297">
                  <a:extLst>
                    <a:ext uri="{FF2B5EF4-FFF2-40B4-BE49-F238E27FC236}">
                      <a16:creationId xmlns:a16="http://schemas.microsoft.com/office/drawing/2014/main" id="{DA48F4DB-7464-436E-880C-EEB8FF88D4EA}"/>
                    </a:ext>
                  </a:extLst>
                </p:cNvPr>
                <p:cNvPicPr/>
                <p:nvPr/>
              </p:nvPicPr>
              <p:blipFill>
                <a:blip r:embed="rId393"/>
                <a:stretch>
                  <a:fillRect/>
                </a:stretch>
              </p:blipFill>
              <p:spPr>
                <a:xfrm>
                  <a:off x="9842393" y="5461412"/>
                  <a:ext cx="1468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99" name="Ink 298">
                  <a:extLst>
                    <a:ext uri="{FF2B5EF4-FFF2-40B4-BE49-F238E27FC236}">
                      <a16:creationId xmlns:a16="http://schemas.microsoft.com/office/drawing/2014/main" id="{C3719B88-6A72-4CAF-BDC1-D705BFB8F1C2}"/>
                    </a:ext>
                  </a:extLst>
                </p14:cNvPr>
                <p14:cNvContentPartPr/>
                <p14:nvPr/>
              </p14:nvContentPartPr>
              <p14:xfrm>
                <a:off x="10008713" y="5683532"/>
                <a:ext cx="88920" cy="25560"/>
              </p14:xfrm>
            </p:contentPart>
          </mc:Choice>
          <mc:Fallback xmlns="">
            <p:pic>
              <p:nvPicPr>
                <p:cNvPr id="299" name="Ink 298">
                  <a:extLst>
                    <a:ext uri="{FF2B5EF4-FFF2-40B4-BE49-F238E27FC236}">
                      <a16:creationId xmlns:a16="http://schemas.microsoft.com/office/drawing/2014/main" id="{C3719B88-6A72-4CAF-BDC1-D705BFB8F1C2}"/>
                    </a:ext>
                  </a:extLst>
                </p:cNvPr>
                <p:cNvPicPr/>
                <p:nvPr/>
              </p:nvPicPr>
              <p:blipFill>
                <a:blip r:embed="rId395"/>
                <a:stretch>
                  <a:fillRect/>
                </a:stretch>
              </p:blipFill>
              <p:spPr>
                <a:xfrm>
                  <a:off x="9990713" y="5665532"/>
                  <a:ext cx="124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00" name="Ink 299">
                  <a:extLst>
                    <a:ext uri="{FF2B5EF4-FFF2-40B4-BE49-F238E27FC236}">
                      <a16:creationId xmlns:a16="http://schemas.microsoft.com/office/drawing/2014/main" id="{B60D2772-B973-437A-A3B3-9851E8454B71}"/>
                    </a:ext>
                  </a:extLst>
                </p14:cNvPr>
                <p14:cNvContentPartPr/>
                <p14:nvPr/>
              </p14:nvContentPartPr>
              <p14:xfrm>
                <a:off x="10020233" y="5741852"/>
                <a:ext cx="100440" cy="41400"/>
              </p14:xfrm>
            </p:contentPart>
          </mc:Choice>
          <mc:Fallback xmlns="">
            <p:pic>
              <p:nvPicPr>
                <p:cNvPr id="300" name="Ink 299">
                  <a:extLst>
                    <a:ext uri="{FF2B5EF4-FFF2-40B4-BE49-F238E27FC236}">
                      <a16:creationId xmlns:a16="http://schemas.microsoft.com/office/drawing/2014/main" id="{B60D2772-B973-437A-A3B3-9851E8454B71}"/>
                    </a:ext>
                  </a:extLst>
                </p:cNvPr>
                <p:cNvPicPr/>
                <p:nvPr/>
              </p:nvPicPr>
              <p:blipFill>
                <a:blip r:embed="rId397"/>
                <a:stretch>
                  <a:fillRect/>
                </a:stretch>
              </p:blipFill>
              <p:spPr>
                <a:xfrm>
                  <a:off x="10002593" y="5724212"/>
                  <a:ext cx="136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02" name="Ink 301">
                  <a:extLst>
                    <a:ext uri="{FF2B5EF4-FFF2-40B4-BE49-F238E27FC236}">
                      <a16:creationId xmlns:a16="http://schemas.microsoft.com/office/drawing/2014/main" id="{50E54316-8D4F-45FE-986F-E71E9E6CD803}"/>
                    </a:ext>
                  </a:extLst>
                </p14:cNvPr>
                <p14:cNvContentPartPr/>
                <p14:nvPr/>
              </p14:nvContentPartPr>
              <p14:xfrm>
                <a:off x="10254593" y="5638532"/>
                <a:ext cx="47160" cy="301680"/>
              </p14:xfrm>
            </p:contentPart>
          </mc:Choice>
          <mc:Fallback xmlns="">
            <p:pic>
              <p:nvPicPr>
                <p:cNvPr id="302" name="Ink 301">
                  <a:extLst>
                    <a:ext uri="{FF2B5EF4-FFF2-40B4-BE49-F238E27FC236}">
                      <a16:creationId xmlns:a16="http://schemas.microsoft.com/office/drawing/2014/main" id="{50E54316-8D4F-45FE-986F-E71E9E6CD803}"/>
                    </a:ext>
                  </a:extLst>
                </p:cNvPr>
                <p:cNvPicPr/>
                <p:nvPr/>
              </p:nvPicPr>
              <p:blipFill>
                <a:blip r:embed="rId399"/>
                <a:stretch>
                  <a:fillRect/>
                </a:stretch>
              </p:blipFill>
              <p:spPr>
                <a:xfrm>
                  <a:off x="10236953" y="5620532"/>
                  <a:ext cx="828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03" name="Ink 302">
                  <a:extLst>
                    <a:ext uri="{FF2B5EF4-FFF2-40B4-BE49-F238E27FC236}">
                      <a16:creationId xmlns:a16="http://schemas.microsoft.com/office/drawing/2014/main" id="{CB4C473A-747D-4E62-88FC-E49FA5B168E4}"/>
                    </a:ext>
                  </a:extLst>
                </p14:cNvPr>
                <p14:cNvContentPartPr/>
                <p14:nvPr/>
              </p14:nvContentPartPr>
              <p14:xfrm>
                <a:off x="10246313" y="5592452"/>
                <a:ext cx="189360" cy="158760"/>
              </p14:xfrm>
            </p:contentPart>
          </mc:Choice>
          <mc:Fallback xmlns="">
            <p:pic>
              <p:nvPicPr>
                <p:cNvPr id="303" name="Ink 302">
                  <a:extLst>
                    <a:ext uri="{FF2B5EF4-FFF2-40B4-BE49-F238E27FC236}">
                      <a16:creationId xmlns:a16="http://schemas.microsoft.com/office/drawing/2014/main" id="{CB4C473A-747D-4E62-88FC-E49FA5B168E4}"/>
                    </a:ext>
                  </a:extLst>
                </p:cNvPr>
                <p:cNvPicPr/>
                <p:nvPr/>
              </p:nvPicPr>
              <p:blipFill>
                <a:blip r:embed="rId401"/>
                <a:stretch>
                  <a:fillRect/>
                </a:stretch>
              </p:blipFill>
              <p:spPr>
                <a:xfrm>
                  <a:off x="10228313" y="5574812"/>
                  <a:ext cx="225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04" name="Ink 303">
                  <a:extLst>
                    <a:ext uri="{FF2B5EF4-FFF2-40B4-BE49-F238E27FC236}">
                      <a16:creationId xmlns:a16="http://schemas.microsoft.com/office/drawing/2014/main" id="{12B5048D-8FF7-453F-B2F2-40B25CE0DDC0}"/>
                    </a:ext>
                  </a:extLst>
                </p14:cNvPr>
                <p14:cNvContentPartPr/>
                <p14:nvPr/>
              </p14:nvContentPartPr>
              <p14:xfrm>
                <a:off x="10512713" y="5492372"/>
                <a:ext cx="120240" cy="350280"/>
              </p14:xfrm>
            </p:contentPart>
          </mc:Choice>
          <mc:Fallback xmlns="">
            <p:pic>
              <p:nvPicPr>
                <p:cNvPr id="304" name="Ink 303">
                  <a:extLst>
                    <a:ext uri="{FF2B5EF4-FFF2-40B4-BE49-F238E27FC236}">
                      <a16:creationId xmlns:a16="http://schemas.microsoft.com/office/drawing/2014/main" id="{12B5048D-8FF7-453F-B2F2-40B25CE0DDC0}"/>
                    </a:ext>
                  </a:extLst>
                </p:cNvPr>
                <p:cNvPicPr/>
                <p:nvPr/>
              </p:nvPicPr>
              <p:blipFill>
                <a:blip r:embed="rId403"/>
                <a:stretch>
                  <a:fillRect/>
                </a:stretch>
              </p:blipFill>
              <p:spPr>
                <a:xfrm>
                  <a:off x="10495073" y="5474732"/>
                  <a:ext cx="1558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05" name="Ink 304">
                  <a:extLst>
                    <a:ext uri="{FF2B5EF4-FFF2-40B4-BE49-F238E27FC236}">
                      <a16:creationId xmlns:a16="http://schemas.microsoft.com/office/drawing/2014/main" id="{261AEEC9-EC54-4298-9A6F-BFEABF034848}"/>
                    </a:ext>
                  </a:extLst>
                </p14:cNvPr>
                <p14:cNvContentPartPr/>
                <p14:nvPr/>
              </p14:nvContentPartPr>
              <p14:xfrm>
                <a:off x="10665353" y="5556092"/>
                <a:ext cx="16920" cy="213120"/>
              </p14:xfrm>
            </p:contentPart>
          </mc:Choice>
          <mc:Fallback xmlns="">
            <p:pic>
              <p:nvPicPr>
                <p:cNvPr id="305" name="Ink 304">
                  <a:extLst>
                    <a:ext uri="{FF2B5EF4-FFF2-40B4-BE49-F238E27FC236}">
                      <a16:creationId xmlns:a16="http://schemas.microsoft.com/office/drawing/2014/main" id="{261AEEC9-EC54-4298-9A6F-BFEABF034848}"/>
                    </a:ext>
                  </a:extLst>
                </p:cNvPr>
                <p:cNvPicPr/>
                <p:nvPr/>
              </p:nvPicPr>
              <p:blipFill>
                <a:blip r:embed="rId405"/>
                <a:stretch>
                  <a:fillRect/>
                </a:stretch>
              </p:blipFill>
              <p:spPr>
                <a:xfrm>
                  <a:off x="10647713" y="5538092"/>
                  <a:ext cx="525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06" name="Ink 305">
                  <a:extLst>
                    <a:ext uri="{FF2B5EF4-FFF2-40B4-BE49-F238E27FC236}">
                      <a16:creationId xmlns:a16="http://schemas.microsoft.com/office/drawing/2014/main" id="{54C4FD16-C9B4-4124-B114-5CBDD8C42ABD}"/>
                    </a:ext>
                  </a:extLst>
                </p14:cNvPr>
                <p14:cNvContentPartPr/>
                <p14:nvPr/>
              </p14:nvContentPartPr>
              <p14:xfrm>
                <a:off x="10735193" y="5661572"/>
                <a:ext cx="133920" cy="21960"/>
              </p14:xfrm>
            </p:contentPart>
          </mc:Choice>
          <mc:Fallback xmlns="">
            <p:pic>
              <p:nvPicPr>
                <p:cNvPr id="306" name="Ink 305">
                  <a:extLst>
                    <a:ext uri="{FF2B5EF4-FFF2-40B4-BE49-F238E27FC236}">
                      <a16:creationId xmlns:a16="http://schemas.microsoft.com/office/drawing/2014/main" id="{54C4FD16-C9B4-4124-B114-5CBDD8C42ABD}"/>
                    </a:ext>
                  </a:extLst>
                </p:cNvPr>
                <p:cNvPicPr/>
                <p:nvPr/>
              </p:nvPicPr>
              <p:blipFill>
                <a:blip r:embed="rId407"/>
                <a:stretch>
                  <a:fillRect/>
                </a:stretch>
              </p:blipFill>
              <p:spPr>
                <a:xfrm>
                  <a:off x="10717193" y="5643932"/>
                  <a:ext cx="1695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07" name="Ink 306">
                  <a:extLst>
                    <a:ext uri="{FF2B5EF4-FFF2-40B4-BE49-F238E27FC236}">
                      <a16:creationId xmlns:a16="http://schemas.microsoft.com/office/drawing/2014/main" id="{F64D0D9F-BF6B-425F-B8F7-F8CD27B0F2D0}"/>
                    </a:ext>
                  </a:extLst>
                </p14:cNvPr>
                <p14:cNvContentPartPr/>
                <p14:nvPr/>
              </p14:nvContentPartPr>
              <p14:xfrm>
                <a:off x="10929593" y="5602892"/>
                <a:ext cx="23400" cy="245160"/>
              </p14:xfrm>
            </p:contentPart>
          </mc:Choice>
          <mc:Fallback xmlns="">
            <p:pic>
              <p:nvPicPr>
                <p:cNvPr id="307" name="Ink 306">
                  <a:extLst>
                    <a:ext uri="{FF2B5EF4-FFF2-40B4-BE49-F238E27FC236}">
                      <a16:creationId xmlns:a16="http://schemas.microsoft.com/office/drawing/2014/main" id="{F64D0D9F-BF6B-425F-B8F7-F8CD27B0F2D0}"/>
                    </a:ext>
                  </a:extLst>
                </p:cNvPr>
                <p:cNvPicPr/>
                <p:nvPr/>
              </p:nvPicPr>
              <p:blipFill>
                <a:blip r:embed="rId409"/>
                <a:stretch>
                  <a:fillRect/>
                </a:stretch>
              </p:blipFill>
              <p:spPr>
                <a:xfrm>
                  <a:off x="10911593" y="5584892"/>
                  <a:ext cx="59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08" name="Ink 307">
                  <a:extLst>
                    <a:ext uri="{FF2B5EF4-FFF2-40B4-BE49-F238E27FC236}">
                      <a16:creationId xmlns:a16="http://schemas.microsoft.com/office/drawing/2014/main" id="{EE3F06BE-42EF-4336-9A4C-BE171DEDE846}"/>
                    </a:ext>
                  </a:extLst>
                </p14:cNvPr>
                <p14:cNvContentPartPr/>
                <p14:nvPr/>
              </p14:nvContentPartPr>
              <p14:xfrm>
                <a:off x="10927433" y="5593172"/>
                <a:ext cx="105120" cy="114480"/>
              </p14:xfrm>
            </p:contentPart>
          </mc:Choice>
          <mc:Fallback xmlns="">
            <p:pic>
              <p:nvPicPr>
                <p:cNvPr id="308" name="Ink 307">
                  <a:extLst>
                    <a:ext uri="{FF2B5EF4-FFF2-40B4-BE49-F238E27FC236}">
                      <a16:creationId xmlns:a16="http://schemas.microsoft.com/office/drawing/2014/main" id="{EE3F06BE-42EF-4336-9A4C-BE171DEDE846}"/>
                    </a:ext>
                  </a:extLst>
                </p:cNvPr>
                <p:cNvPicPr/>
                <p:nvPr/>
              </p:nvPicPr>
              <p:blipFill>
                <a:blip r:embed="rId411"/>
                <a:stretch>
                  <a:fillRect/>
                </a:stretch>
              </p:blipFill>
              <p:spPr>
                <a:xfrm>
                  <a:off x="10909433" y="5575532"/>
                  <a:ext cx="1407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09" name="Ink 308">
                  <a:extLst>
                    <a:ext uri="{FF2B5EF4-FFF2-40B4-BE49-F238E27FC236}">
                      <a16:creationId xmlns:a16="http://schemas.microsoft.com/office/drawing/2014/main" id="{9A651FD9-0782-4BEB-B7C3-13CE6B9A653C}"/>
                    </a:ext>
                  </a:extLst>
                </p14:cNvPr>
                <p14:cNvContentPartPr/>
                <p14:nvPr/>
              </p14:nvContentPartPr>
              <p14:xfrm>
                <a:off x="11044793" y="5497052"/>
                <a:ext cx="148680" cy="299880"/>
              </p14:xfrm>
            </p:contentPart>
          </mc:Choice>
          <mc:Fallback xmlns="">
            <p:pic>
              <p:nvPicPr>
                <p:cNvPr id="309" name="Ink 308">
                  <a:extLst>
                    <a:ext uri="{FF2B5EF4-FFF2-40B4-BE49-F238E27FC236}">
                      <a16:creationId xmlns:a16="http://schemas.microsoft.com/office/drawing/2014/main" id="{9A651FD9-0782-4BEB-B7C3-13CE6B9A653C}"/>
                    </a:ext>
                  </a:extLst>
                </p:cNvPr>
                <p:cNvPicPr/>
                <p:nvPr/>
              </p:nvPicPr>
              <p:blipFill>
                <a:blip r:embed="rId413"/>
                <a:stretch>
                  <a:fillRect/>
                </a:stretch>
              </p:blipFill>
              <p:spPr>
                <a:xfrm>
                  <a:off x="11027153" y="5479412"/>
                  <a:ext cx="1843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10" name="Ink 309">
                  <a:extLst>
                    <a:ext uri="{FF2B5EF4-FFF2-40B4-BE49-F238E27FC236}">
                      <a16:creationId xmlns:a16="http://schemas.microsoft.com/office/drawing/2014/main" id="{AD963473-EAA3-4CAD-BD59-2F706949933C}"/>
                    </a:ext>
                  </a:extLst>
                </p14:cNvPr>
                <p14:cNvContentPartPr/>
                <p14:nvPr/>
              </p14:nvContentPartPr>
              <p14:xfrm>
                <a:off x="8625593" y="5376812"/>
                <a:ext cx="2697840" cy="777600"/>
              </p14:xfrm>
            </p:contentPart>
          </mc:Choice>
          <mc:Fallback xmlns="">
            <p:pic>
              <p:nvPicPr>
                <p:cNvPr id="310" name="Ink 309">
                  <a:extLst>
                    <a:ext uri="{FF2B5EF4-FFF2-40B4-BE49-F238E27FC236}">
                      <a16:creationId xmlns:a16="http://schemas.microsoft.com/office/drawing/2014/main" id="{AD963473-EAA3-4CAD-BD59-2F706949933C}"/>
                    </a:ext>
                  </a:extLst>
                </p:cNvPr>
                <p:cNvPicPr/>
                <p:nvPr/>
              </p:nvPicPr>
              <p:blipFill>
                <a:blip r:embed="rId415"/>
                <a:stretch>
                  <a:fillRect/>
                </a:stretch>
              </p:blipFill>
              <p:spPr>
                <a:xfrm>
                  <a:off x="8607953" y="5358812"/>
                  <a:ext cx="2733480" cy="813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11" name="Ink 310">
                  <a:extLst>
                    <a:ext uri="{FF2B5EF4-FFF2-40B4-BE49-F238E27FC236}">
                      <a16:creationId xmlns:a16="http://schemas.microsoft.com/office/drawing/2014/main" id="{CAC2FEBC-6A09-4144-A47A-EA350AA1FA2A}"/>
                    </a:ext>
                  </a:extLst>
                </p14:cNvPr>
                <p14:cNvContentPartPr/>
                <p14:nvPr/>
              </p14:nvContentPartPr>
              <p14:xfrm>
                <a:off x="11257913" y="5371052"/>
                <a:ext cx="41760" cy="709200"/>
              </p14:xfrm>
            </p:contentPart>
          </mc:Choice>
          <mc:Fallback xmlns="">
            <p:pic>
              <p:nvPicPr>
                <p:cNvPr id="311" name="Ink 310">
                  <a:extLst>
                    <a:ext uri="{FF2B5EF4-FFF2-40B4-BE49-F238E27FC236}">
                      <a16:creationId xmlns:a16="http://schemas.microsoft.com/office/drawing/2014/main" id="{CAC2FEBC-6A09-4144-A47A-EA350AA1FA2A}"/>
                    </a:ext>
                  </a:extLst>
                </p:cNvPr>
                <p:cNvPicPr/>
                <p:nvPr/>
              </p:nvPicPr>
              <p:blipFill>
                <a:blip r:embed="rId417"/>
                <a:stretch>
                  <a:fillRect/>
                </a:stretch>
              </p:blipFill>
              <p:spPr>
                <a:xfrm>
                  <a:off x="11239913" y="5353052"/>
                  <a:ext cx="7740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12" name="Ink 311">
                  <a:extLst>
                    <a:ext uri="{FF2B5EF4-FFF2-40B4-BE49-F238E27FC236}">
                      <a16:creationId xmlns:a16="http://schemas.microsoft.com/office/drawing/2014/main" id="{BB76F44F-8695-4455-98AB-A55138494896}"/>
                    </a:ext>
                  </a:extLst>
                </p14:cNvPr>
                <p14:cNvContentPartPr/>
                <p14:nvPr/>
              </p14:nvContentPartPr>
              <p14:xfrm>
                <a:off x="8606153" y="5309852"/>
                <a:ext cx="2651760" cy="100440"/>
              </p14:xfrm>
            </p:contentPart>
          </mc:Choice>
          <mc:Fallback xmlns="">
            <p:pic>
              <p:nvPicPr>
                <p:cNvPr id="312" name="Ink 311">
                  <a:extLst>
                    <a:ext uri="{FF2B5EF4-FFF2-40B4-BE49-F238E27FC236}">
                      <a16:creationId xmlns:a16="http://schemas.microsoft.com/office/drawing/2014/main" id="{BB76F44F-8695-4455-98AB-A55138494896}"/>
                    </a:ext>
                  </a:extLst>
                </p:cNvPr>
                <p:cNvPicPr/>
                <p:nvPr/>
              </p:nvPicPr>
              <p:blipFill>
                <a:blip r:embed="rId419"/>
                <a:stretch>
                  <a:fillRect/>
                </a:stretch>
              </p:blipFill>
              <p:spPr>
                <a:xfrm>
                  <a:off x="8588513" y="5292212"/>
                  <a:ext cx="2687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4" name="Ink 313">
                  <a:extLst>
                    <a:ext uri="{FF2B5EF4-FFF2-40B4-BE49-F238E27FC236}">
                      <a16:creationId xmlns:a16="http://schemas.microsoft.com/office/drawing/2014/main" id="{D48783B2-B9E5-4CFF-B4E3-F49329E833BC}"/>
                    </a:ext>
                  </a:extLst>
                </p14:cNvPr>
                <p14:cNvContentPartPr/>
                <p14:nvPr/>
              </p14:nvContentPartPr>
              <p14:xfrm>
                <a:off x="10047593" y="5064692"/>
                <a:ext cx="627840" cy="293400"/>
              </p14:xfrm>
            </p:contentPart>
          </mc:Choice>
          <mc:Fallback xmlns="">
            <p:pic>
              <p:nvPicPr>
                <p:cNvPr id="314" name="Ink 313">
                  <a:extLst>
                    <a:ext uri="{FF2B5EF4-FFF2-40B4-BE49-F238E27FC236}">
                      <a16:creationId xmlns:a16="http://schemas.microsoft.com/office/drawing/2014/main" id="{D48783B2-B9E5-4CFF-B4E3-F49329E833BC}"/>
                    </a:ext>
                  </a:extLst>
                </p:cNvPr>
                <p:cNvPicPr/>
                <p:nvPr/>
              </p:nvPicPr>
              <p:blipFill>
                <a:blip r:embed="rId421"/>
                <a:stretch>
                  <a:fillRect/>
                </a:stretch>
              </p:blipFill>
              <p:spPr>
                <a:xfrm>
                  <a:off x="10029593" y="5046692"/>
                  <a:ext cx="663480" cy="32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2">
            <p14:nvContentPartPr>
              <p14:cNvPr id="316" name="Ink 315">
                <a:extLst>
                  <a:ext uri="{FF2B5EF4-FFF2-40B4-BE49-F238E27FC236}">
                    <a16:creationId xmlns:a16="http://schemas.microsoft.com/office/drawing/2014/main" id="{F63B6CD5-EB1D-4F16-B2B5-659E8CFCA774}"/>
                  </a:ext>
                </a:extLst>
              </p14:cNvPr>
              <p14:cNvContentPartPr/>
              <p14:nvPr/>
            </p14:nvContentPartPr>
            <p14:xfrm>
              <a:off x="5920913" y="4706132"/>
              <a:ext cx="545760" cy="186480"/>
            </p14:xfrm>
          </p:contentPart>
        </mc:Choice>
        <mc:Fallback xmlns="">
          <p:pic>
            <p:nvPicPr>
              <p:cNvPr id="316" name="Ink 315">
                <a:extLst>
                  <a:ext uri="{FF2B5EF4-FFF2-40B4-BE49-F238E27FC236}">
                    <a16:creationId xmlns:a16="http://schemas.microsoft.com/office/drawing/2014/main" id="{F63B6CD5-EB1D-4F16-B2B5-659E8CFCA774}"/>
                  </a:ext>
                </a:extLst>
              </p:cNvPr>
              <p:cNvPicPr/>
              <p:nvPr/>
            </p:nvPicPr>
            <p:blipFill>
              <a:blip r:embed="rId423"/>
              <a:stretch>
                <a:fillRect/>
              </a:stretch>
            </p:blipFill>
            <p:spPr>
              <a:xfrm>
                <a:off x="5903273" y="4688132"/>
                <a:ext cx="581400" cy="222120"/>
              </a:xfrm>
              <a:prstGeom prst="rect">
                <a:avLst/>
              </a:prstGeom>
            </p:spPr>
          </p:pic>
        </mc:Fallback>
      </mc:AlternateContent>
      <p:grpSp>
        <p:nvGrpSpPr>
          <p:cNvPr id="319" name="Group 318">
            <a:extLst>
              <a:ext uri="{FF2B5EF4-FFF2-40B4-BE49-F238E27FC236}">
                <a16:creationId xmlns:a16="http://schemas.microsoft.com/office/drawing/2014/main" id="{C391BCE5-7733-4FD4-B201-483354CE59CC}"/>
              </a:ext>
            </a:extLst>
          </p:cNvPr>
          <p:cNvGrpSpPr/>
          <p:nvPr/>
        </p:nvGrpSpPr>
        <p:grpSpPr>
          <a:xfrm>
            <a:off x="5159513" y="2648372"/>
            <a:ext cx="998280" cy="1327320"/>
            <a:chOff x="5159513" y="2648372"/>
            <a:chExt cx="998280" cy="1327320"/>
          </a:xfrm>
        </p:grpSpPr>
        <mc:AlternateContent xmlns:mc="http://schemas.openxmlformats.org/markup-compatibility/2006" xmlns:p14="http://schemas.microsoft.com/office/powerpoint/2010/main">
          <mc:Choice Requires="p14">
            <p:contentPart p14:bwMode="auto" r:id="rId424">
              <p14:nvContentPartPr>
                <p14:cNvPr id="40" name="Ink 39">
                  <a:extLst>
                    <a:ext uri="{FF2B5EF4-FFF2-40B4-BE49-F238E27FC236}">
                      <a16:creationId xmlns:a16="http://schemas.microsoft.com/office/drawing/2014/main" id="{61B80475-9120-4107-9506-844BF97B5CF4}"/>
                    </a:ext>
                  </a:extLst>
                </p14:cNvPr>
                <p14:cNvContentPartPr/>
                <p14:nvPr/>
              </p14:nvContentPartPr>
              <p14:xfrm>
                <a:off x="5159513" y="2761052"/>
                <a:ext cx="19440" cy="219600"/>
              </p14:xfrm>
            </p:contentPart>
          </mc:Choice>
          <mc:Fallback xmlns="">
            <p:pic>
              <p:nvPicPr>
                <p:cNvPr id="40" name="Ink 39">
                  <a:extLst>
                    <a:ext uri="{FF2B5EF4-FFF2-40B4-BE49-F238E27FC236}">
                      <a16:creationId xmlns:a16="http://schemas.microsoft.com/office/drawing/2014/main" id="{61B80475-9120-4107-9506-844BF97B5CF4}"/>
                    </a:ext>
                  </a:extLst>
                </p:cNvPr>
                <p:cNvPicPr/>
                <p:nvPr/>
              </p:nvPicPr>
              <p:blipFill>
                <a:blip r:embed="rId425"/>
                <a:stretch>
                  <a:fillRect/>
                </a:stretch>
              </p:blipFill>
              <p:spPr>
                <a:xfrm>
                  <a:off x="5141513" y="2743412"/>
                  <a:ext cx="550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41" name="Ink 40">
                  <a:extLst>
                    <a:ext uri="{FF2B5EF4-FFF2-40B4-BE49-F238E27FC236}">
                      <a16:creationId xmlns:a16="http://schemas.microsoft.com/office/drawing/2014/main" id="{C06293FB-F8AB-44BC-B325-8F6B1B87EE36}"/>
                    </a:ext>
                  </a:extLst>
                </p14:cNvPr>
                <p14:cNvContentPartPr/>
                <p14:nvPr/>
              </p14:nvContentPartPr>
              <p14:xfrm>
                <a:off x="5282273" y="2891372"/>
                <a:ext cx="165240" cy="2160"/>
              </p14:xfrm>
            </p:contentPart>
          </mc:Choice>
          <mc:Fallback xmlns="">
            <p:pic>
              <p:nvPicPr>
                <p:cNvPr id="41" name="Ink 40">
                  <a:extLst>
                    <a:ext uri="{FF2B5EF4-FFF2-40B4-BE49-F238E27FC236}">
                      <a16:creationId xmlns:a16="http://schemas.microsoft.com/office/drawing/2014/main" id="{C06293FB-F8AB-44BC-B325-8F6B1B87EE36}"/>
                    </a:ext>
                  </a:extLst>
                </p:cNvPr>
                <p:cNvPicPr/>
                <p:nvPr/>
              </p:nvPicPr>
              <p:blipFill>
                <a:blip r:embed="rId427"/>
                <a:stretch>
                  <a:fillRect/>
                </a:stretch>
              </p:blipFill>
              <p:spPr>
                <a:xfrm>
                  <a:off x="5264633" y="2873732"/>
                  <a:ext cx="2008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2" name="Ink 41">
                  <a:extLst>
                    <a:ext uri="{FF2B5EF4-FFF2-40B4-BE49-F238E27FC236}">
                      <a16:creationId xmlns:a16="http://schemas.microsoft.com/office/drawing/2014/main" id="{85FEA66F-46D8-48EF-B594-D590155BC578}"/>
                    </a:ext>
                  </a:extLst>
                </p14:cNvPr>
                <p14:cNvContentPartPr/>
                <p14:nvPr/>
              </p14:nvContentPartPr>
              <p14:xfrm>
                <a:off x="5539673" y="2843492"/>
                <a:ext cx="9000" cy="250200"/>
              </p14:xfrm>
            </p:contentPart>
          </mc:Choice>
          <mc:Fallback xmlns="">
            <p:pic>
              <p:nvPicPr>
                <p:cNvPr id="42" name="Ink 41">
                  <a:extLst>
                    <a:ext uri="{FF2B5EF4-FFF2-40B4-BE49-F238E27FC236}">
                      <a16:creationId xmlns:a16="http://schemas.microsoft.com/office/drawing/2014/main" id="{85FEA66F-46D8-48EF-B594-D590155BC578}"/>
                    </a:ext>
                  </a:extLst>
                </p:cNvPr>
                <p:cNvPicPr/>
                <p:nvPr/>
              </p:nvPicPr>
              <p:blipFill>
                <a:blip r:embed="rId429"/>
                <a:stretch>
                  <a:fillRect/>
                </a:stretch>
              </p:blipFill>
              <p:spPr>
                <a:xfrm>
                  <a:off x="5522033" y="2825492"/>
                  <a:ext cx="44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3" name="Ink 42">
                  <a:extLst>
                    <a:ext uri="{FF2B5EF4-FFF2-40B4-BE49-F238E27FC236}">
                      <a16:creationId xmlns:a16="http://schemas.microsoft.com/office/drawing/2014/main" id="{31DEFF8A-F864-4BB9-A9A4-377897A015D5}"/>
                    </a:ext>
                  </a:extLst>
                </p14:cNvPr>
                <p14:cNvContentPartPr/>
                <p14:nvPr/>
              </p14:nvContentPartPr>
              <p14:xfrm>
                <a:off x="5547593" y="2800652"/>
                <a:ext cx="138600" cy="135360"/>
              </p14:xfrm>
            </p:contentPart>
          </mc:Choice>
          <mc:Fallback xmlns="">
            <p:pic>
              <p:nvPicPr>
                <p:cNvPr id="43" name="Ink 42">
                  <a:extLst>
                    <a:ext uri="{FF2B5EF4-FFF2-40B4-BE49-F238E27FC236}">
                      <a16:creationId xmlns:a16="http://schemas.microsoft.com/office/drawing/2014/main" id="{31DEFF8A-F864-4BB9-A9A4-377897A015D5}"/>
                    </a:ext>
                  </a:extLst>
                </p:cNvPr>
                <p:cNvPicPr/>
                <p:nvPr/>
              </p:nvPicPr>
              <p:blipFill>
                <a:blip r:embed="rId431"/>
                <a:stretch>
                  <a:fillRect/>
                </a:stretch>
              </p:blipFill>
              <p:spPr>
                <a:xfrm>
                  <a:off x="5529593" y="2783012"/>
                  <a:ext cx="1742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67" name="Ink 66">
                  <a:extLst>
                    <a:ext uri="{FF2B5EF4-FFF2-40B4-BE49-F238E27FC236}">
                      <a16:creationId xmlns:a16="http://schemas.microsoft.com/office/drawing/2014/main" id="{3FEB4BA3-7EF0-4ECE-8C67-16B1FC1527D6}"/>
                    </a:ext>
                  </a:extLst>
                </p14:cNvPr>
                <p14:cNvContentPartPr/>
                <p14:nvPr/>
              </p14:nvContentPartPr>
              <p14:xfrm>
                <a:off x="5298473" y="3628652"/>
                <a:ext cx="31680" cy="347040"/>
              </p14:xfrm>
            </p:contentPart>
          </mc:Choice>
          <mc:Fallback xmlns="">
            <p:pic>
              <p:nvPicPr>
                <p:cNvPr id="67" name="Ink 66">
                  <a:extLst>
                    <a:ext uri="{FF2B5EF4-FFF2-40B4-BE49-F238E27FC236}">
                      <a16:creationId xmlns:a16="http://schemas.microsoft.com/office/drawing/2014/main" id="{3FEB4BA3-7EF0-4ECE-8C67-16B1FC1527D6}"/>
                    </a:ext>
                  </a:extLst>
                </p:cNvPr>
                <p:cNvPicPr/>
                <p:nvPr/>
              </p:nvPicPr>
              <p:blipFill>
                <a:blip r:embed="rId433"/>
                <a:stretch>
                  <a:fillRect/>
                </a:stretch>
              </p:blipFill>
              <p:spPr>
                <a:xfrm>
                  <a:off x="5280473" y="3611012"/>
                  <a:ext cx="673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68" name="Ink 67">
                  <a:extLst>
                    <a:ext uri="{FF2B5EF4-FFF2-40B4-BE49-F238E27FC236}">
                      <a16:creationId xmlns:a16="http://schemas.microsoft.com/office/drawing/2014/main" id="{4E0C4EC8-73D0-48BB-8DAA-12E2FBE61443}"/>
                    </a:ext>
                  </a:extLst>
                </p14:cNvPr>
                <p14:cNvContentPartPr/>
                <p14:nvPr/>
              </p14:nvContentPartPr>
              <p14:xfrm>
                <a:off x="5256353" y="3611012"/>
                <a:ext cx="177840" cy="173160"/>
              </p14:xfrm>
            </p:contentPart>
          </mc:Choice>
          <mc:Fallback xmlns="">
            <p:pic>
              <p:nvPicPr>
                <p:cNvPr id="68" name="Ink 67">
                  <a:extLst>
                    <a:ext uri="{FF2B5EF4-FFF2-40B4-BE49-F238E27FC236}">
                      <a16:creationId xmlns:a16="http://schemas.microsoft.com/office/drawing/2014/main" id="{4E0C4EC8-73D0-48BB-8DAA-12E2FBE61443}"/>
                    </a:ext>
                  </a:extLst>
                </p:cNvPr>
                <p:cNvPicPr/>
                <p:nvPr/>
              </p:nvPicPr>
              <p:blipFill>
                <a:blip r:embed="rId435"/>
                <a:stretch>
                  <a:fillRect/>
                </a:stretch>
              </p:blipFill>
              <p:spPr>
                <a:xfrm>
                  <a:off x="5238713" y="3593012"/>
                  <a:ext cx="2134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69" name="Ink 68">
                  <a:extLst>
                    <a:ext uri="{FF2B5EF4-FFF2-40B4-BE49-F238E27FC236}">
                      <a16:creationId xmlns:a16="http://schemas.microsoft.com/office/drawing/2014/main" id="{003E5746-018E-448E-86A5-D4EEDCCE75C9}"/>
                    </a:ext>
                  </a:extLst>
                </p14:cNvPr>
                <p14:cNvContentPartPr/>
                <p14:nvPr/>
              </p14:nvContentPartPr>
              <p14:xfrm>
                <a:off x="5475953" y="3746372"/>
                <a:ext cx="6120" cy="2880"/>
              </p14:xfrm>
            </p:contentPart>
          </mc:Choice>
          <mc:Fallback xmlns="">
            <p:pic>
              <p:nvPicPr>
                <p:cNvPr id="69" name="Ink 68">
                  <a:extLst>
                    <a:ext uri="{FF2B5EF4-FFF2-40B4-BE49-F238E27FC236}">
                      <a16:creationId xmlns:a16="http://schemas.microsoft.com/office/drawing/2014/main" id="{003E5746-018E-448E-86A5-D4EEDCCE75C9}"/>
                    </a:ext>
                  </a:extLst>
                </p:cNvPr>
                <p:cNvPicPr/>
                <p:nvPr/>
              </p:nvPicPr>
              <p:blipFill>
                <a:blip r:embed="rId73"/>
                <a:stretch>
                  <a:fillRect/>
                </a:stretch>
              </p:blipFill>
              <p:spPr>
                <a:xfrm>
                  <a:off x="5458313" y="3728732"/>
                  <a:ext cx="41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72" name="Ink 71">
                  <a:extLst>
                    <a:ext uri="{FF2B5EF4-FFF2-40B4-BE49-F238E27FC236}">
                      <a16:creationId xmlns:a16="http://schemas.microsoft.com/office/drawing/2014/main" id="{846A529F-7941-453D-AAE1-A91B02E4E7C9}"/>
                    </a:ext>
                  </a:extLst>
                </p14:cNvPr>
                <p14:cNvContentPartPr/>
                <p14:nvPr/>
              </p14:nvContentPartPr>
              <p14:xfrm>
                <a:off x="5881673" y="2648372"/>
                <a:ext cx="276120" cy="1121400"/>
              </p14:xfrm>
            </p:contentPart>
          </mc:Choice>
          <mc:Fallback xmlns="">
            <p:pic>
              <p:nvPicPr>
                <p:cNvPr id="72" name="Ink 71">
                  <a:extLst>
                    <a:ext uri="{FF2B5EF4-FFF2-40B4-BE49-F238E27FC236}">
                      <a16:creationId xmlns:a16="http://schemas.microsoft.com/office/drawing/2014/main" id="{846A529F-7941-453D-AAE1-A91B02E4E7C9}"/>
                    </a:ext>
                  </a:extLst>
                </p:cNvPr>
                <p:cNvPicPr/>
                <p:nvPr/>
              </p:nvPicPr>
              <p:blipFill>
                <a:blip r:embed="rId438"/>
                <a:stretch>
                  <a:fillRect/>
                </a:stretch>
              </p:blipFill>
              <p:spPr>
                <a:xfrm>
                  <a:off x="5863673" y="2630732"/>
                  <a:ext cx="311760" cy="11570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17" name="Ink 316">
                  <a:extLst>
                    <a:ext uri="{FF2B5EF4-FFF2-40B4-BE49-F238E27FC236}">
                      <a16:creationId xmlns:a16="http://schemas.microsoft.com/office/drawing/2014/main" id="{D6F9D6F4-9964-4ECB-A610-7B5CBCEC94CE}"/>
                    </a:ext>
                  </a:extLst>
                </p14:cNvPr>
                <p14:cNvContentPartPr/>
                <p14:nvPr/>
              </p14:nvContentPartPr>
              <p14:xfrm>
                <a:off x="5559473" y="3671852"/>
                <a:ext cx="298440" cy="103680"/>
              </p14:xfrm>
            </p:contentPart>
          </mc:Choice>
          <mc:Fallback xmlns="">
            <p:pic>
              <p:nvPicPr>
                <p:cNvPr id="317" name="Ink 316">
                  <a:extLst>
                    <a:ext uri="{FF2B5EF4-FFF2-40B4-BE49-F238E27FC236}">
                      <a16:creationId xmlns:a16="http://schemas.microsoft.com/office/drawing/2014/main" id="{D6F9D6F4-9964-4ECB-A610-7B5CBCEC94CE}"/>
                    </a:ext>
                  </a:extLst>
                </p:cNvPr>
                <p:cNvPicPr/>
                <p:nvPr/>
              </p:nvPicPr>
              <p:blipFill>
                <a:blip r:embed="rId440"/>
                <a:stretch>
                  <a:fillRect/>
                </a:stretch>
              </p:blipFill>
              <p:spPr>
                <a:xfrm>
                  <a:off x="5541833" y="3653852"/>
                  <a:ext cx="3340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18" name="Ink 317">
                  <a:extLst>
                    <a:ext uri="{FF2B5EF4-FFF2-40B4-BE49-F238E27FC236}">
                      <a16:creationId xmlns:a16="http://schemas.microsoft.com/office/drawing/2014/main" id="{66B88674-9D45-4239-AAC3-CB78C042130B}"/>
                    </a:ext>
                  </a:extLst>
                </p14:cNvPr>
                <p14:cNvContentPartPr/>
                <p14:nvPr/>
              </p14:nvContentPartPr>
              <p14:xfrm>
                <a:off x="5772593" y="2829452"/>
                <a:ext cx="245160" cy="83880"/>
              </p14:xfrm>
            </p:contentPart>
          </mc:Choice>
          <mc:Fallback xmlns="">
            <p:pic>
              <p:nvPicPr>
                <p:cNvPr id="318" name="Ink 317">
                  <a:extLst>
                    <a:ext uri="{FF2B5EF4-FFF2-40B4-BE49-F238E27FC236}">
                      <a16:creationId xmlns:a16="http://schemas.microsoft.com/office/drawing/2014/main" id="{66B88674-9D45-4239-AAC3-CB78C042130B}"/>
                    </a:ext>
                  </a:extLst>
                </p:cNvPr>
                <p:cNvPicPr/>
                <p:nvPr/>
              </p:nvPicPr>
              <p:blipFill>
                <a:blip r:embed="rId442"/>
                <a:stretch>
                  <a:fillRect/>
                </a:stretch>
              </p:blipFill>
              <p:spPr>
                <a:xfrm>
                  <a:off x="5754953" y="2811452"/>
                  <a:ext cx="280800" cy="119520"/>
                </a:xfrm>
                <a:prstGeom prst="rect">
                  <a:avLst/>
                </a:prstGeom>
              </p:spPr>
            </p:pic>
          </mc:Fallback>
        </mc:AlternateContent>
      </p:grpSp>
    </p:spTree>
    <p:extLst>
      <p:ext uri="{BB962C8B-B14F-4D97-AF65-F5344CB8AC3E}">
        <p14:creationId xmlns:p14="http://schemas.microsoft.com/office/powerpoint/2010/main" val="947039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8CA88-16B9-4168-B6B9-82A699ACA21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0E0EDFB-D093-4599-9A5A-D6F8B28D194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CC60C11-812C-4E6A-822C-9C583C44AFAE}"/>
              </a:ext>
            </a:extLst>
          </p:cNvPr>
          <p:cNvPicPr>
            <a:picLocks noChangeAspect="1"/>
          </p:cNvPicPr>
          <p:nvPr/>
        </p:nvPicPr>
        <p:blipFill>
          <a:blip r:embed="rId2"/>
          <a:stretch>
            <a:fillRect/>
          </a:stretch>
        </p:blipFill>
        <p:spPr>
          <a:xfrm>
            <a:off x="1257643" y="1939221"/>
            <a:ext cx="8696325" cy="981075"/>
          </a:xfrm>
          <a:prstGeom prst="rect">
            <a:avLst/>
          </a:prstGeom>
        </p:spPr>
      </p:pic>
      <p:grpSp>
        <p:nvGrpSpPr>
          <p:cNvPr id="16" name="Group 15">
            <a:extLst>
              <a:ext uri="{FF2B5EF4-FFF2-40B4-BE49-F238E27FC236}">
                <a16:creationId xmlns:a16="http://schemas.microsoft.com/office/drawing/2014/main" id="{45BA370E-4F34-4054-B56E-6C2F4A0BC34C}"/>
              </a:ext>
            </a:extLst>
          </p:cNvPr>
          <p:cNvGrpSpPr/>
          <p:nvPr/>
        </p:nvGrpSpPr>
        <p:grpSpPr>
          <a:xfrm>
            <a:off x="3948833" y="827358"/>
            <a:ext cx="1464120" cy="337320"/>
            <a:chOff x="3948833" y="827358"/>
            <a:chExt cx="1464120" cy="3373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5C80AC4-7A9D-44FE-B2A5-E91D33B3F91B}"/>
                    </a:ext>
                  </a:extLst>
                </p14:cNvPr>
                <p14:cNvContentPartPr/>
                <p14:nvPr/>
              </p14:nvContentPartPr>
              <p14:xfrm>
                <a:off x="3961793" y="862278"/>
                <a:ext cx="21240" cy="282600"/>
              </p14:xfrm>
            </p:contentPart>
          </mc:Choice>
          <mc:Fallback xmlns="">
            <p:pic>
              <p:nvPicPr>
                <p:cNvPr id="6" name="Ink 5">
                  <a:extLst>
                    <a:ext uri="{FF2B5EF4-FFF2-40B4-BE49-F238E27FC236}">
                      <a16:creationId xmlns:a16="http://schemas.microsoft.com/office/drawing/2014/main" id="{25C80AC4-7A9D-44FE-B2A5-E91D33B3F91B}"/>
                    </a:ext>
                  </a:extLst>
                </p:cNvPr>
                <p:cNvPicPr/>
                <p:nvPr/>
              </p:nvPicPr>
              <p:blipFill>
                <a:blip r:embed="rId4"/>
                <a:stretch>
                  <a:fillRect/>
                </a:stretch>
              </p:blipFill>
              <p:spPr>
                <a:xfrm>
                  <a:off x="3943793" y="844278"/>
                  <a:ext cx="568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E6D1B42-5C4C-4EA6-A3F1-3E6993EF8EFF}"/>
                    </a:ext>
                  </a:extLst>
                </p14:cNvPr>
                <p14:cNvContentPartPr/>
                <p14:nvPr/>
              </p14:nvContentPartPr>
              <p14:xfrm>
                <a:off x="3948833" y="827358"/>
                <a:ext cx="217080" cy="306720"/>
              </p14:xfrm>
            </p:contentPart>
          </mc:Choice>
          <mc:Fallback xmlns="">
            <p:pic>
              <p:nvPicPr>
                <p:cNvPr id="7" name="Ink 6">
                  <a:extLst>
                    <a:ext uri="{FF2B5EF4-FFF2-40B4-BE49-F238E27FC236}">
                      <a16:creationId xmlns:a16="http://schemas.microsoft.com/office/drawing/2014/main" id="{7E6D1B42-5C4C-4EA6-A3F1-3E6993EF8EFF}"/>
                    </a:ext>
                  </a:extLst>
                </p:cNvPr>
                <p:cNvPicPr/>
                <p:nvPr/>
              </p:nvPicPr>
              <p:blipFill>
                <a:blip r:embed="rId6"/>
                <a:stretch>
                  <a:fillRect/>
                </a:stretch>
              </p:blipFill>
              <p:spPr>
                <a:xfrm>
                  <a:off x="3930833" y="809718"/>
                  <a:ext cx="2527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DE6488D-9CC5-40EA-A4AC-A575B2F1200C}"/>
                    </a:ext>
                  </a:extLst>
                </p14:cNvPr>
                <p14:cNvContentPartPr/>
                <p14:nvPr/>
              </p14:nvContentPartPr>
              <p14:xfrm>
                <a:off x="4203353" y="986478"/>
                <a:ext cx="108720" cy="146160"/>
              </p14:xfrm>
            </p:contentPart>
          </mc:Choice>
          <mc:Fallback xmlns="">
            <p:pic>
              <p:nvPicPr>
                <p:cNvPr id="8" name="Ink 7">
                  <a:extLst>
                    <a:ext uri="{FF2B5EF4-FFF2-40B4-BE49-F238E27FC236}">
                      <a16:creationId xmlns:a16="http://schemas.microsoft.com/office/drawing/2014/main" id="{EDE6488D-9CC5-40EA-A4AC-A575B2F1200C}"/>
                    </a:ext>
                  </a:extLst>
                </p:cNvPr>
                <p:cNvPicPr/>
                <p:nvPr/>
              </p:nvPicPr>
              <p:blipFill>
                <a:blip r:embed="rId8"/>
                <a:stretch>
                  <a:fillRect/>
                </a:stretch>
              </p:blipFill>
              <p:spPr>
                <a:xfrm>
                  <a:off x="4185353" y="968838"/>
                  <a:ext cx="1443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9AD7A60-A75F-4CC3-8EA2-A96F47773C1D}"/>
                    </a:ext>
                  </a:extLst>
                </p14:cNvPr>
                <p14:cNvContentPartPr/>
                <p14:nvPr/>
              </p14:nvContentPartPr>
              <p14:xfrm>
                <a:off x="4353833" y="1017078"/>
                <a:ext cx="124200" cy="113040"/>
              </p14:xfrm>
            </p:contentPart>
          </mc:Choice>
          <mc:Fallback xmlns="">
            <p:pic>
              <p:nvPicPr>
                <p:cNvPr id="9" name="Ink 8">
                  <a:extLst>
                    <a:ext uri="{FF2B5EF4-FFF2-40B4-BE49-F238E27FC236}">
                      <a16:creationId xmlns:a16="http://schemas.microsoft.com/office/drawing/2014/main" id="{79AD7A60-A75F-4CC3-8EA2-A96F47773C1D}"/>
                    </a:ext>
                  </a:extLst>
                </p:cNvPr>
                <p:cNvPicPr/>
                <p:nvPr/>
              </p:nvPicPr>
              <p:blipFill>
                <a:blip r:embed="rId10"/>
                <a:stretch>
                  <a:fillRect/>
                </a:stretch>
              </p:blipFill>
              <p:spPr>
                <a:xfrm>
                  <a:off x="4335833" y="999438"/>
                  <a:ext cx="159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28A23F7-59C8-471A-9ECA-DB9157E146D6}"/>
                    </a:ext>
                  </a:extLst>
                </p14:cNvPr>
                <p14:cNvContentPartPr/>
                <p14:nvPr/>
              </p14:nvContentPartPr>
              <p14:xfrm>
                <a:off x="4536713" y="1006638"/>
                <a:ext cx="138600" cy="129600"/>
              </p14:xfrm>
            </p:contentPart>
          </mc:Choice>
          <mc:Fallback xmlns="">
            <p:pic>
              <p:nvPicPr>
                <p:cNvPr id="10" name="Ink 9">
                  <a:extLst>
                    <a:ext uri="{FF2B5EF4-FFF2-40B4-BE49-F238E27FC236}">
                      <a16:creationId xmlns:a16="http://schemas.microsoft.com/office/drawing/2014/main" id="{128A23F7-59C8-471A-9ECA-DB9157E146D6}"/>
                    </a:ext>
                  </a:extLst>
                </p:cNvPr>
                <p:cNvPicPr/>
                <p:nvPr/>
              </p:nvPicPr>
              <p:blipFill>
                <a:blip r:embed="rId12"/>
                <a:stretch>
                  <a:fillRect/>
                </a:stretch>
              </p:blipFill>
              <p:spPr>
                <a:xfrm>
                  <a:off x="4518713" y="988998"/>
                  <a:ext cx="1742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4AB085B4-D755-4F24-88AD-3762A37858A6}"/>
                    </a:ext>
                  </a:extLst>
                </p14:cNvPr>
                <p14:cNvContentPartPr/>
                <p14:nvPr/>
              </p14:nvContentPartPr>
              <p14:xfrm>
                <a:off x="4714193" y="1024638"/>
                <a:ext cx="113040" cy="111960"/>
              </p14:xfrm>
            </p:contentPart>
          </mc:Choice>
          <mc:Fallback xmlns="">
            <p:pic>
              <p:nvPicPr>
                <p:cNvPr id="11" name="Ink 10">
                  <a:extLst>
                    <a:ext uri="{FF2B5EF4-FFF2-40B4-BE49-F238E27FC236}">
                      <a16:creationId xmlns:a16="http://schemas.microsoft.com/office/drawing/2014/main" id="{4AB085B4-D755-4F24-88AD-3762A37858A6}"/>
                    </a:ext>
                  </a:extLst>
                </p:cNvPr>
                <p:cNvPicPr/>
                <p:nvPr/>
              </p:nvPicPr>
              <p:blipFill>
                <a:blip r:embed="rId14"/>
                <a:stretch>
                  <a:fillRect/>
                </a:stretch>
              </p:blipFill>
              <p:spPr>
                <a:xfrm>
                  <a:off x="4696553" y="1006998"/>
                  <a:ext cx="148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FBF4E61-EF96-4B76-A569-6C839C4EFE8C}"/>
                    </a:ext>
                  </a:extLst>
                </p14:cNvPr>
                <p14:cNvContentPartPr/>
                <p14:nvPr/>
              </p14:nvContentPartPr>
              <p14:xfrm>
                <a:off x="4886633" y="1023558"/>
                <a:ext cx="182880" cy="141120"/>
              </p14:xfrm>
            </p:contentPart>
          </mc:Choice>
          <mc:Fallback xmlns="">
            <p:pic>
              <p:nvPicPr>
                <p:cNvPr id="12" name="Ink 11">
                  <a:extLst>
                    <a:ext uri="{FF2B5EF4-FFF2-40B4-BE49-F238E27FC236}">
                      <a16:creationId xmlns:a16="http://schemas.microsoft.com/office/drawing/2014/main" id="{9FBF4E61-EF96-4B76-A569-6C839C4EFE8C}"/>
                    </a:ext>
                  </a:extLst>
                </p:cNvPr>
                <p:cNvPicPr/>
                <p:nvPr/>
              </p:nvPicPr>
              <p:blipFill>
                <a:blip r:embed="rId16"/>
                <a:stretch>
                  <a:fillRect/>
                </a:stretch>
              </p:blipFill>
              <p:spPr>
                <a:xfrm>
                  <a:off x="4868993" y="1005918"/>
                  <a:ext cx="2185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E06E57EF-8087-470E-BF80-5365D88F62EA}"/>
                    </a:ext>
                  </a:extLst>
                </p14:cNvPr>
                <p14:cNvContentPartPr/>
                <p14:nvPr/>
              </p14:nvContentPartPr>
              <p14:xfrm>
                <a:off x="5149073" y="874158"/>
                <a:ext cx="50040" cy="264240"/>
              </p14:xfrm>
            </p:contentPart>
          </mc:Choice>
          <mc:Fallback xmlns="">
            <p:pic>
              <p:nvPicPr>
                <p:cNvPr id="13" name="Ink 12">
                  <a:extLst>
                    <a:ext uri="{FF2B5EF4-FFF2-40B4-BE49-F238E27FC236}">
                      <a16:creationId xmlns:a16="http://schemas.microsoft.com/office/drawing/2014/main" id="{E06E57EF-8087-470E-BF80-5365D88F62EA}"/>
                    </a:ext>
                  </a:extLst>
                </p:cNvPr>
                <p:cNvPicPr/>
                <p:nvPr/>
              </p:nvPicPr>
              <p:blipFill>
                <a:blip r:embed="rId18"/>
                <a:stretch>
                  <a:fillRect/>
                </a:stretch>
              </p:blipFill>
              <p:spPr>
                <a:xfrm>
                  <a:off x="5131433" y="856158"/>
                  <a:ext cx="856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F1334510-D4B9-49C9-A76F-7FE22B13B2F2}"/>
                    </a:ext>
                  </a:extLst>
                </p14:cNvPr>
                <p14:cNvContentPartPr/>
                <p14:nvPr/>
              </p14:nvContentPartPr>
              <p14:xfrm>
                <a:off x="5253473" y="882078"/>
                <a:ext cx="44640" cy="276120"/>
              </p14:xfrm>
            </p:contentPart>
          </mc:Choice>
          <mc:Fallback xmlns="">
            <p:pic>
              <p:nvPicPr>
                <p:cNvPr id="14" name="Ink 13">
                  <a:extLst>
                    <a:ext uri="{FF2B5EF4-FFF2-40B4-BE49-F238E27FC236}">
                      <a16:creationId xmlns:a16="http://schemas.microsoft.com/office/drawing/2014/main" id="{F1334510-D4B9-49C9-A76F-7FE22B13B2F2}"/>
                    </a:ext>
                  </a:extLst>
                </p:cNvPr>
                <p:cNvPicPr/>
                <p:nvPr/>
              </p:nvPicPr>
              <p:blipFill>
                <a:blip r:embed="rId20"/>
                <a:stretch>
                  <a:fillRect/>
                </a:stretch>
              </p:blipFill>
              <p:spPr>
                <a:xfrm>
                  <a:off x="5235833" y="864438"/>
                  <a:ext cx="80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913353FE-04D0-47E3-ACF7-FA0B4E406BCA}"/>
                    </a:ext>
                  </a:extLst>
                </p14:cNvPr>
                <p14:cNvContentPartPr/>
                <p14:nvPr/>
              </p14:nvContentPartPr>
              <p14:xfrm>
                <a:off x="5359673" y="918798"/>
                <a:ext cx="53280" cy="233640"/>
              </p14:xfrm>
            </p:contentPart>
          </mc:Choice>
          <mc:Fallback xmlns="">
            <p:pic>
              <p:nvPicPr>
                <p:cNvPr id="15" name="Ink 14">
                  <a:extLst>
                    <a:ext uri="{FF2B5EF4-FFF2-40B4-BE49-F238E27FC236}">
                      <a16:creationId xmlns:a16="http://schemas.microsoft.com/office/drawing/2014/main" id="{913353FE-04D0-47E3-ACF7-FA0B4E406BCA}"/>
                    </a:ext>
                  </a:extLst>
                </p:cNvPr>
                <p:cNvPicPr/>
                <p:nvPr/>
              </p:nvPicPr>
              <p:blipFill>
                <a:blip r:embed="rId22"/>
                <a:stretch>
                  <a:fillRect/>
                </a:stretch>
              </p:blipFill>
              <p:spPr>
                <a:xfrm>
                  <a:off x="5342033" y="900798"/>
                  <a:ext cx="88920" cy="269280"/>
                </a:xfrm>
                <a:prstGeom prst="rect">
                  <a:avLst/>
                </a:prstGeom>
              </p:spPr>
            </p:pic>
          </mc:Fallback>
        </mc:AlternateContent>
      </p:grpSp>
      <p:grpSp>
        <p:nvGrpSpPr>
          <p:cNvPr id="20" name="Group 19">
            <a:extLst>
              <a:ext uri="{FF2B5EF4-FFF2-40B4-BE49-F238E27FC236}">
                <a16:creationId xmlns:a16="http://schemas.microsoft.com/office/drawing/2014/main" id="{0220C5AC-FFA3-44DB-888E-B28DBD65B811}"/>
              </a:ext>
            </a:extLst>
          </p:cNvPr>
          <p:cNvGrpSpPr/>
          <p:nvPr/>
        </p:nvGrpSpPr>
        <p:grpSpPr>
          <a:xfrm>
            <a:off x="1384913" y="3130052"/>
            <a:ext cx="387360" cy="419760"/>
            <a:chOff x="1384913" y="3130052"/>
            <a:chExt cx="387360" cy="419760"/>
          </a:xfrm>
        </p:grpSpPr>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1B9E0EAE-6176-47ED-9B76-BBD69DE649E7}"/>
                    </a:ext>
                  </a:extLst>
                </p14:cNvPr>
                <p14:cNvContentPartPr/>
                <p14:nvPr/>
              </p14:nvContentPartPr>
              <p14:xfrm>
                <a:off x="1384913" y="3130052"/>
                <a:ext cx="199080" cy="419760"/>
              </p14:xfrm>
            </p:contentPart>
          </mc:Choice>
          <mc:Fallback xmlns="">
            <p:pic>
              <p:nvPicPr>
                <p:cNvPr id="17" name="Ink 16">
                  <a:extLst>
                    <a:ext uri="{FF2B5EF4-FFF2-40B4-BE49-F238E27FC236}">
                      <a16:creationId xmlns:a16="http://schemas.microsoft.com/office/drawing/2014/main" id="{1B9E0EAE-6176-47ED-9B76-BBD69DE649E7}"/>
                    </a:ext>
                  </a:extLst>
                </p:cNvPr>
                <p:cNvPicPr/>
                <p:nvPr/>
              </p:nvPicPr>
              <p:blipFill>
                <a:blip r:embed="rId24"/>
                <a:stretch>
                  <a:fillRect/>
                </a:stretch>
              </p:blipFill>
              <p:spPr>
                <a:xfrm>
                  <a:off x="1367273" y="3112412"/>
                  <a:ext cx="23472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9F3A98F2-F9A1-41D2-BE20-6C1353867524}"/>
                    </a:ext>
                  </a:extLst>
                </p14:cNvPr>
                <p14:cNvContentPartPr/>
                <p14:nvPr/>
              </p14:nvContentPartPr>
              <p14:xfrm>
                <a:off x="1661033" y="3249572"/>
                <a:ext cx="9720" cy="210960"/>
              </p14:xfrm>
            </p:contentPart>
          </mc:Choice>
          <mc:Fallback xmlns="">
            <p:pic>
              <p:nvPicPr>
                <p:cNvPr id="18" name="Ink 17">
                  <a:extLst>
                    <a:ext uri="{FF2B5EF4-FFF2-40B4-BE49-F238E27FC236}">
                      <a16:creationId xmlns:a16="http://schemas.microsoft.com/office/drawing/2014/main" id="{9F3A98F2-F9A1-41D2-BE20-6C1353867524}"/>
                    </a:ext>
                  </a:extLst>
                </p:cNvPr>
                <p:cNvPicPr/>
                <p:nvPr/>
              </p:nvPicPr>
              <p:blipFill>
                <a:blip r:embed="rId26"/>
                <a:stretch>
                  <a:fillRect/>
                </a:stretch>
              </p:blipFill>
              <p:spPr>
                <a:xfrm>
                  <a:off x="1643393" y="3231572"/>
                  <a:ext cx="453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9AA3E705-A009-4EF5-BF95-DF6C326287C9}"/>
                    </a:ext>
                  </a:extLst>
                </p14:cNvPr>
                <p14:cNvContentPartPr/>
                <p14:nvPr/>
              </p14:nvContentPartPr>
              <p14:xfrm>
                <a:off x="1658153" y="3263612"/>
                <a:ext cx="114120" cy="189000"/>
              </p14:xfrm>
            </p:contentPart>
          </mc:Choice>
          <mc:Fallback xmlns="">
            <p:pic>
              <p:nvPicPr>
                <p:cNvPr id="19" name="Ink 18">
                  <a:extLst>
                    <a:ext uri="{FF2B5EF4-FFF2-40B4-BE49-F238E27FC236}">
                      <a16:creationId xmlns:a16="http://schemas.microsoft.com/office/drawing/2014/main" id="{9AA3E705-A009-4EF5-BF95-DF6C326287C9}"/>
                    </a:ext>
                  </a:extLst>
                </p:cNvPr>
                <p:cNvPicPr/>
                <p:nvPr/>
              </p:nvPicPr>
              <p:blipFill>
                <a:blip r:embed="rId28"/>
                <a:stretch>
                  <a:fillRect/>
                </a:stretch>
              </p:blipFill>
              <p:spPr>
                <a:xfrm>
                  <a:off x="1640513" y="3245972"/>
                  <a:ext cx="149760" cy="224640"/>
                </a:xfrm>
                <a:prstGeom prst="rect">
                  <a:avLst/>
                </a:prstGeom>
              </p:spPr>
            </p:pic>
          </mc:Fallback>
        </mc:AlternateContent>
      </p:grpSp>
      <p:grpSp>
        <p:nvGrpSpPr>
          <p:cNvPr id="39" name="Group 38">
            <a:extLst>
              <a:ext uri="{FF2B5EF4-FFF2-40B4-BE49-F238E27FC236}">
                <a16:creationId xmlns:a16="http://schemas.microsoft.com/office/drawing/2014/main" id="{225A4E8B-3A3D-4998-BEFD-E60888324FDC}"/>
              </a:ext>
            </a:extLst>
          </p:cNvPr>
          <p:cNvGrpSpPr/>
          <p:nvPr/>
        </p:nvGrpSpPr>
        <p:grpSpPr>
          <a:xfrm>
            <a:off x="1916993" y="3139772"/>
            <a:ext cx="547560" cy="403560"/>
            <a:chOff x="1916993" y="3139772"/>
            <a:chExt cx="547560" cy="403560"/>
          </a:xfrm>
        </p:grpSpPr>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F0DD521A-2A0F-4021-A1FF-4D8F9CD24E5A}"/>
                    </a:ext>
                  </a:extLst>
                </p14:cNvPr>
                <p14:cNvContentPartPr/>
                <p14:nvPr/>
              </p14:nvContentPartPr>
              <p14:xfrm>
                <a:off x="1916993" y="3431372"/>
                <a:ext cx="40680" cy="95400"/>
              </p14:xfrm>
            </p:contentPart>
          </mc:Choice>
          <mc:Fallback xmlns="">
            <p:pic>
              <p:nvPicPr>
                <p:cNvPr id="21" name="Ink 20">
                  <a:extLst>
                    <a:ext uri="{FF2B5EF4-FFF2-40B4-BE49-F238E27FC236}">
                      <a16:creationId xmlns:a16="http://schemas.microsoft.com/office/drawing/2014/main" id="{F0DD521A-2A0F-4021-A1FF-4D8F9CD24E5A}"/>
                    </a:ext>
                  </a:extLst>
                </p:cNvPr>
                <p:cNvPicPr/>
                <p:nvPr/>
              </p:nvPicPr>
              <p:blipFill>
                <a:blip r:embed="rId30"/>
                <a:stretch>
                  <a:fillRect/>
                </a:stretch>
              </p:blipFill>
              <p:spPr>
                <a:xfrm>
                  <a:off x="1898993" y="3413732"/>
                  <a:ext cx="763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CBB256CB-1459-447A-BC35-BF8FB793DF10}"/>
                    </a:ext>
                  </a:extLst>
                </p14:cNvPr>
                <p14:cNvContentPartPr/>
                <p14:nvPr/>
              </p14:nvContentPartPr>
              <p14:xfrm>
                <a:off x="2106353" y="3249572"/>
                <a:ext cx="6840" cy="217080"/>
              </p14:xfrm>
            </p:contentPart>
          </mc:Choice>
          <mc:Fallback xmlns="">
            <p:pic>
              <p:nvPicPr>
                <p:cNvPr id="22" name="Ink 21">
                  <a:extLst>
                    <a:ext uri="{FF2B5EF4-FFF2-40B4-BE49-F238E27FC236}">
                      <a16:creationId xmlns:a16="http://schemas.microsoft.com/office/drawing/2014/main" id="{CBB256CB-1459-447A-BC35-BF8FB793DF10}"/>
                    </a:ext>
                  </a:extLst>
                </p:cNvPr>
                <p:cNvPicPr/>
                <p:nvPr/>
              </p:nvPicPr>
              <p:blipFill>
                <a:blip r:embed="rId32"/>
                <a:stretch>
                  <a:fillRect/>
                </a:stretch>
              </p:blipFill>
              <p:spPr>
                <a:xfrm>
                  <a:off x="2088353" y="3231572"/>
                  <a:ext cx="424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2454BB91-A02D-4D2D-96EE-893F384B0CE8}"/>
                    </a:ext>
                  </a:extLst>
                </p14:cNvPr>
                <p14:cNvContentPartPr/>
                <p14:nvPr/>
              </p14:nvContentPartPr>
              <p14:xfrm>
                <a:off x="2104193" y="3266852"/>
                <a:ext cx="114480" cy="201240"/>
              </p14:xfrm>
            </p:contentPart>
          </mc:Choice>
          <mc:Fallback xmlns="">
            <p:pic>
              <p:nvPicPr>
                <p:cNvPr id="23" name="Ink 22">
                  <a:extLst>
                    <a:ext uri="{FF2B5EF4-FFF2-40B4-BE49-F238E27FC236}">
                      <a16:creationId xmlns:a16="http://schemas.microsoft.com/office/drawing/2014/main" id="{2454BB91-A02D-4D2D-96EE-893F384B0CE8}"/>
                    </a:ext>
                  </a:extLst>
                </p:cNvPr>
                <p:cNvPicPr/>
                <p:nvPr/>
              </p:nvPicPr>
              <p:blipFill>
                <a:blip r:embed="rId34"/>
                <a:stretch>
                  <a:fillRect/>
                </a:stretch>
              </p:blipFill>
              <p:spPr>
                <a:xfrm>
                  <a:off x="2086193" y="3249212"/>
                  <a:ext cx="1501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909E7AA6-5EF6-40DB-B751-6E66D6AFF8BB}"/>
                    </a:ext>
                  </a:extLst>
                </p14:cNvPr>
                <p14:cNvContentPartPr/>
                <p14:nvPr/>
              </p14:nvContentPartPr>
              <p14:xfrm>
                <a:off x="2330273" y="3139772"/>
                <a:ext cx="134280" cy="403560"/>
              </p14:xfrm>
            </p:contentPart>
          </mc:Choice>
          <mc:Fallback xmlns="">
            <p:pic>
              <p:nvPicPr>
                <p:cNvPr id="24" name="Ink 23">
                  <a:extLst>
                    <a:ext uri="{FF2B5EF4-FFF2-40B4-BE49-F238E27FC236}">
                      <a16:creationId xmlns:a16="http://schemas.microsoft.com/office/drawing/2014/main" id="{909E7AA6-5EF6-40DB-B751-6E66D6AFF8BB}"/>
                    </a:ext>
                  </a:extLst>
                </p:cNvPr>
                <p:cNvPicPr/>
                <p:nvPr/>
              </p:nvPicPr>
              <p:blipFill>
                <a:blip r:embed="rId36"/>
                <a:stretch>
                  <a:fillRect/>
                </a:stretch>
              </p:blipFill>
              <p:spPr>
                <a:xfrm>
                  <a:off x="2312633" y="3121772"/>
                  <a:ext cx="169920" cy="439200"/>
                </a:xfrm>
                <a:prstGeom prst="rect">
                  <a:avLst/>
                </a:prstGeom>
              </p:spPr>
            </p:pic>
          </mc:Fallback>
        </mc:AlternateContent>
      </p:grpSp>
      <p:grpSp>
        <p:nvGrpSpPr>
          <p:cNvPr id="38" name="Group 37">
            <a:extLst>
              <a:ext uri="{FF2B5EF4-FFF2-40B4-BE49-F238E27FC236}">
                <a16:creationId xmlns:a16="http://schemas.microsoft.com/office/drawing/2014/main" id="{A8933FBA-606A-45F2-A366-93846AB72893}"/>
              </a:ext>
            </a:extLst>
          </p:cNvPr>
          <p:cNvGrpSpPr/>
          <p:nvPr/>
        </p:nvGrpSpPr>
        <p:grpSpPr>
          <a:xfrm>
            <a:off x="1443233" y="3718292"/>
            <a:ext cx="1061640" cy="1168560"/>
            <a:chOff x="1443233" y="3718292"/>
            <a:chExt cx="1061640" cy="1168560"/>
          </a:xfrm>
        </p:grpSpPr>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0BB530B7-9CEC-4D60-AAED-7AD33478FBAC}"/>
                    </a:ext>
                  </a:extLst>
                </p14:cNvPr>
                <p14:cNvContentPartPr/>
                <p14:nvPr/>
              </p14:nvContentPartPr>
              <p14:xfrm>
                <a:off x="1466633" y="3739172"/>
                <a:ext cx="103680" cy="438120"/>
              </p14:xfrm>
            </p:contentPart>
          </mc:Choice>
          <mc:Fallback xmlns="">
            <p:pic>
              <p:nvPicPr>
                <p:cNvPr id="25" name="Ink 24">
                  <a:extLst>
                    <a:ext uri="{FF2B5EF4-FFF2-40B4-BE49-F238E27FC236}">
                      <a16:creationId xmlns:a16="http://schemas.microsoft.com/office/drawing/2014/main" id="{0BB530B7-9CEC-4D60-AAED-7AD33478FBAC}"/>
                    </a:ext>
                  </a:extLst>
                </p:cNvPr>
                <p:cNvPicPr/>
                <p:nvPr/>
              </p:nvPicPr>
              <p:blipFill>
                <a:blip r:embed="rId38"/>
                <a:stretch>
                  <a:fillRect/>
                </a:stretch>
              </p:blipFill>
              <p:spPr>
                <a:xfrm>
                  <a:off x="1448993" y="3721532"/>
                  <a:ext cx="1393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2628AE66-8582-49E3-B30E-5D719C855BE8}"/>
                    </a:ext>
                  </a:extLst>
                </p14:cNvPr>
                <p14:cNvContentPartPr/>
                <p14:nvPr/>
              </p14:nvContentPartPr>
              <p14:xfrm>
                <a:off x="1718993" y="3812972"/>
                <a:ext cx="10080" cy="267120"/>
              </p14:xfrm>
            </p:contentPart>
          </mc:Choice>
          <mc:Fallback xmlns="">
            <p:pic>
              <p:nvPicPr>
                <p:cNvPr id="26" name="Ink 25">
                  <a:extLst>
                    <a:ext uri="{FF2B5EF4-FFF2-40B4-BE49-F238E27FC236}">
                      <a16:creationId xmlns:a16="http://schemas.microsoft.com/office/drawing/2014/main" id="{2628AE66-8582-49E3-B30E-5D719C855BE8}"/>
                    </a:ext>
                  </a:extLst>
                </p:cNvPr>
                <p:cNvPicPr/>
                <p:nvPr/>
              </p:nvPicPr>
              <p:blipFill>
                <a:blip r:embed="rId40"/>
                <a:stretch>
                  <a:fillRect/>
                </a:stretch>
              </p:blipFill>
              <p:spPr>
                <a:xfrm>
                  <a:off x="1700993" y="3795332"/>
                  <a:ext cx="457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99874106-96F4-4191-B500-030975DEAD20}"/>
                    </a:ext>
                  </a:extLst>
                </p14:cNvPr>
                <p14:cNvContentPartPr/>
                <p14:nvPr/>
              </p14:nvContentPartPr>
              <p14:xfrm>
                <a:off x="1724033" y="3842132"/>
                <a:ext cx="137520" cy="205920"/>
              </p14:xfrm>
            </p:contentPart>
          </mc:Choice>
          <mc:Fallback xmlns="">
            <p:pic>
              <p:nvPicPr>
                <p:cNvPr id="27" name="Ink 26">
                  <a:extLst>
                    <a:ext uri="{FF2B5EF4-FFF2-40B4-BE49-F238E27FC236}">
                      <a16:creationId xmlns:a16="http://schemas.microsoft.com/office/drawing/2014/main" id="{99874106-96F4-4191-B500-030975DEAD20}"/>
                    </a:ext>
                  </a:extLst>
                </p:cNvPr>
                <p:cNvPicPr/>
                <p:nvPr/>
              </p:nvPicPr>
              <p:blipFill>
                <a:blip r:embed="rId42"/>
                <a:stretch>
                  <a:fillRect/>
                </a:stretch>
              </p:blipFill>
              <p:spPr>
                <a:xfrm>
                  <a:off x="1706393" y="3824132"/>
                  <a:ext cx="173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043088F3-0237-40A9-B58B-2725C02C11ED}"/>
                    </a:ext>
                  </a:extLst>
                </p14:cNvPr>
                <p14:cNvContentPartPr/>
                <p14:nvPr/>
              </p14:nvContentPartPr>
              <p14:xfrm>
                <a:off x="1906553" y="4028252"/>
                <a:ext cx="17640" cy="86040"/>
              </p14:xfrm>
            </p:contentPart>
          </mc:Choice>
          <mc:Fallback xmlns="">
            <p:pic>
              <p:nvPicPr>
                <p:cNvPr id="28" name="Ink 27">
                  <a:extLst>
                    <a:ext uri="{FF2B5EF4-FFF2-40B4-BE49-F238E27FC236}">
                      <a16:creationId xmlns:a16="http://schemas.microsoft.com/office/drawing/2014/main" id="{043088F3-0237-40A9-B58B-2725C02C11ED}"/>
                    </a:ext>
                  </a:extLst>
                </p:cNvPr>
                <p:cNvPicPr/>
                <p:nvPr/>
              </p:nvPicPr>
              <p:blipFill>
                <a:blip r:embed="rId44"/>
                <a:stretch>
                  <a:fillRect/>
                </a:stretch>
              </p:blipFill>
              <p:spPr>
                <a:xfrm>
                  <a:off x="1888913" y="4010612"/>
                  <a:ext cx="532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EEA22F44-969E-4DA1-A02F-B5ECBB0F1B0C}"/>
                    </a:ext>
                  </a:extLst>
                </p14:cNvPr>
                <p14:cNvContentPartPr/>
                <p14:nvPr/>
              </p14:nvContentPartPr>
              <p14:xfrm>
                <a:off x="2076473" y="3817292"/>
                <a:ext cx="214560" cy="55800"/>
              </p14:xfrm>
            </p:contentPart>
          </mc:Choice>
          <mc:Fallback xmlns="">
            <p:pic>
              <p:nvPicPr>
                <p:cNvPr id="29" name="Ink 28">
                  <a:extLst>
                    <a:ext uri="{FF2B5EF4-FFF2-40B4-BE49-F238E27FC236}">
                      <a16:creationId xmlns:a16="http://schemas.microsoft.com/office/drawing/2014/main" id="{EEA22F44-969E-4DA1-A02F-B5ECBB0F1B0C}"/>
                    </a:ext>
                  </a:extLst>
                </p:cNvPr>
                <p:cNvPicPr/>
                <p:nvPr/>
              </p:nvPicPr>
              <p:blipFill>
                <a:blip r:embed="rId46"/>
                <a:stretch>
                  <a:fillRect/>
                </a:stretch>
              </p:blipFill>
              <p:spPr>
                <a:xfrm>
                  <a:off x="2058473" y="3799652"/>
                  <a:ext cx="250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0C7ADFDA-5217-4AE3-B16B-8B6F4E813233}"/>
                    </a:ext>
                  </a:extLst>
                </p14:cNvPr>
                <p14:cNvContentPartPr/>
                <p14:nvPr/>
              </p14:nvContentPartPr>
              <p14:xfrm>
                <a:off x="2159993" y="3848972"/>
                <a:ext cx="33480" cy="196560"/>
              </p14:xfrm>
            </p:contentPart>
          </mc:Choice>
          <mc:Fallback xmlns="">
            <p:pic>
              <p:nvPicPr>
                <p:cNvPr id="30" name="Ink 29">
                  <a:extLst>
                    <a:ext uri="{FF2B5EF4-FFF2-40B4-BE49-F238E27FC236}">
                      <a16:creationId xmlns:a16="http://schemas.microsoft.com/office/drawing/2014/main" id="{0C7ADFDA-5217-4AE3-B16B-8B6F4E813233}"/>
                    </a:ext>
                  </a:extLst>
                </p:cNvPr>
                <p:cNvPicPr/>
                <p:nvPr/>
              </p:nvPicPr>
              <p:blipFill>
                <a:blip r:embed="rId48"/>
                <a:stretch>
                  <a:fillRect/>
                </a:stretch>
              </p:blipFill>
              <p:spPr>
                <a:xfrm>
                  <a:off x="2141993" y="3830972"/>
                  <a:ext cx="69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3864EEB7-AE26-4EC1-9E43-357B57634955}"/>
                    </a:ext>
                  </a:extLst>
                </p14:cNvPr>
                <p14:cNvContentPartPr/>
                <p14:nvPr/>
              </p14:nvContentPartPr>
              <p14:xfrm>
                <a:off x="2386433" y="3718292"/>
                <a:ext cx="118440" cy="431640"/>
              </p14:xfrm>
            </p:contentPart>
          </mc:Choice>
          <mc:Fallback xmlns="">
            <p:pic>
              <p:nvPicPr>
                <p:cNvPr id="31" name="Ink 30">
                  <a:extLst>
                    <a:ext uri="{FF2B5EF4-FFF2-40B4-BE49-F238E27FC236}">
                      <a16:creationId xmlns:a16="http://schemas.microsoft.com/office/drawing/2014/main" id="{3864EEB7-AE26-4EC1-9E43-357B57634955}"/>
                    </a:ext>
                  </a:extLst>
                </p:cNvPr>
                <p:cNvPicPr/>
                <p:nvPr/>
              </p:nvPicPr>
              <p:blipFill>
                <a:blip r:embed="rId50"/>
                <a:stretch>
                  <a:fillRect/>
                </a:stretch>
              </p:blipFill>
              <p:spPr>
                <a:xfrm>
                  <a:off x="2368433" y="3700292"/>
                  <a:ext cx="15408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F1DFC466-9350-4018-A7F7-C6B58DEB10E2}"/>
                    </a:ext>
                  </a:extLst>
                </p14:cNvPr>
                <p14:cNvContentPartPr/>
                <p14:nvPr/>
              </p14:nvContentPartPr>
              <p14:xfrm>
                <a:off x="1443233" y="4349372"/>
                <a:ext cx="174960" cy="537480"/>
              </p14:xfrm>
            </p:contentPart>
          </mc:Choice>
          <mc:Fallback xmlns="">
            <p:pic>
              <p:nvPicPr>
                <p:cNvPr id="32" name="Ink 31">
                  <a:extLst>
                    <a:ext uri="{FF2B5EF4-FFF2-40B4-BE49-F238E27FC236}">
                      <a16:creationId xmlns:a16="http://schemas.microsoft.com/office/drawing/2014/main" id="{F1DFC466-9350-4018-A7F7-C6B58DEB10E2}"/>
                    </a:ext>
                  </a:extLst>
                </p:cNvPr>
                <p:cNvPicPr/>
                <p:nvPr/>
              </p:nvPicPr>
              <p:blipFill>
                <a:blip r:embed="rId52"/>
                <a:stretch>
                  <a:fillRect/>
                </a:stretch>
              </p:blipFill>
              <p:spPr>
                <a:xfrm>
                  <a:off x="1425593" y="4331372"/>
                  <a:ext cx="21060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5CF8CB84-7DDD-4E06-9371-F31A468B392D}"/>
                    </a:ext>
                  </a:extLst>
                </p14:cNvPr>
                <p14:cNvContentPartPr/>
                <p14:nvPr/>
              </p14:nvContentPartPr>
              <p14:xfrm>
                <a:off x="1696673" y="4418852"/>
                <a:ext cx="183240" cy="34560"/>
              </p14:xfrm>
            </p:contentPart>
          </mc:Choice>
          <mc:Fallback xmlns="">
            <p:pic>
              <p:nvPicPr>
                <p:cNvPr id="33" name="Ink 32">
                  <a:extLst>
                    <a:ext uri="{FF2B5EF4-FFF2-40B4-BE49-F238E27FC236}">
                      <a16:creationId xmlns:a16="http://schemas.microsoft.com/office/drawing/2014/main" id="{5CF8CB84-7DDD-4E06-9371-F31A468B392D}"/>
                    </a:ext>
                  </a:extLst>
                </p:cNvPr>
                <p:cNvPicPr/>
                <p:nvPr/>
              </p:nvPicPr>
              <p:blipFill>
                <a:blip r:embed="rId54"/>
                <a:stretch>
                  <a:fillRect/>
                </a:stretch>
              </p:blipFill>
              <p:spPr>
                <a:xfrm>
                  <a:off x="1678673" y="4401212"/>
                  <a:ext cx="2188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ADA41C64-555C-49AD-9A30-74AB89EFF2BB}"/>
                    </a:ext>
                  </a:extLst>
                </p14:cNvPr>
                <p14:cNvContentPartPr/>
                <p14:nvPr/>
              </p14:nvContentPartPr>
              <p14:xfrm>
                <a:off x="1791713" y="4420292"/>
                <a:ext cx="15480" cy="239040"/>
              </p14:xfrm>
            </p:contentPart>
          </mc:Choice>
          <mc:Fallback xmlns="">
            <p:pic>
              <p:nvPicPr>
                <p:cNvPr id="34" name="Ink 33">
                  <a:extLst>
                    <a:ext uri="{FF2B5EF4-FFF2-40B4-BE49-F238E27FC236}">
                      <a16:creationId xmlns:a16="http://schemas.microsoft.com/office/drawing/2014/main" id="{ADA41C64-555C-49AD-9A30-74AB89EFF2BB}"/>
                    </a:ext>
                  </a:extLst>
                </p:cNvPr>
                <p:cNvPicPr/>
                <p:nvPr/>
              </p:nvPicPr>
              <p:blipFill>
                <a:blip r:embed="rId56"/>
                <a:stretch>
                  <a:fillRect/>
                </a:stretch>
              </p:blipFill>
              <p:spPr>
                <a:xfrm>
                  <a:off x="1773713" y="4402292"/>
                  <a:ext cx="51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47FB2FE7-492F-424C-AD76-87F50048386F}"/>
                    </a:ext>
                  </a:extLst>
                </p14:cNvPr>
                <p14:cNvContentPartPr/>
                <p14:nvPr/>
              </p14:nvContentPartPr>
              <p14:xfrm>
                <a:off x="1901873" y="4392572"/>
                <a:ext cx="374400" cy="304920"/>
              </p14:xfrm>
            </p:contentPart>
          </mc:Choice>
          <mc:Fallback xmlns="">
            <p:pic>
              <p:nvPicPr>
                <p:cNvPr id="35" name="Ink 34">
                  <a:extLst>
                    <a:ext uri="{FF2B5EF4-FFF2-40B4-BE49-F238E27FC236}">
                      <a16:creationId xmlns:a16="http://schemas.microsoft.com/office/drawing/2014/main" id="{47FB2FE7-492F-424C-AD76-87F50048386F}"/>
                    </a:ext>
                  </a:extLst>
                </p:cNvPr>
                <p:cNvPicPr/>
                <p:nvPr/>
              </p:nvPicPr>
              <p:blipFill>
                <a:blip r:embed="rId58"/>
                <a:stretch>
                  <a:fillRect/>
                </a:stretch>
              </p:blipFill>
              <p:spPr>
                <a:xfrm>
                  <a:off x="1883873" y="4374572"/>
                  <a:ext cx="4100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AE302CF4-DF49-422B-BD30-1C4012477A10}"/>
                    </a:ext>
                  </a:extLst>
                </p14:cNvPr>
                <p14:cNvContentPartPr/>
                <p14:nvPr/>
              </p14:nvContentPartPr>
              <p14:xfrm>
                <a:off x="2201033" y="4396172"/>
                <a:ext cx="23400" cy="231480"/>
              </p14:xfrm>
            </p:contentPart>
          </mc:Choice>
          <mc:Fallback xmlns="">
            <p:pic>
              <p:nvPicPr>
                <p:cNvPr id="36" name="Ink 35">
                  <a:extLst>
                    <a:ext uri="{FF2B5EF4-FFF2-40B4-BE49-F238E27FC236}">
                      <a16:creationId xmlns:a16="http://schemas.microsoft.com/office/drawing/2014/main" id="{AE302CF4-DF49-422B-BD30-1C4012477A10}"/>
                    </a:ext>
                  </a:extLst>
                </p:cNvPr>
                <p:cNvPicPr/>
                <p:nvPr/>
              </p:nvPicPr>
              <p:blipFill>
                <a:blip r:embed="rId60"/>
                <a:stretch>
                  <a:fillRect/>
                </a:stretch>
              </p:blipFill>
              <p:spPr>
                <a:xfrm>
                  <a:off x="2183033" y="4378532"/>
                  <a:ext cx="590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7334F63B-149E-4D6B-9254-916181DAC4E1}"/>
                    </a:ext>
                  </a:extLst>
                </p14:cNvPr>
                <p14:cNvContentPartPr/>
                <p14:nvPr/>
              </p14:nvContentPartPr>
              <p14:xfrm>
                <a:off x="2386433" y="4274492"/>
                <a:ext cx="102600" cy="450360"/>
              </p14:xfrm>
            </p:contentPart>
          </mc:Choice>
          <mc:Fallback xmlns="">
            <p:pic>
              <p:nvPicPr>
                <p:cNvPr id="37" name="Ink 36">
                  <a:extLst>
                    <a:ext uri="{FF2B5EF4-FFF2-40B4-BE49-F238E27FC236}">
                      <a16:creationId xmlns:a16="http://schemas.microsoft.com/office/drawing/2014/main" id="{7334F63B-149E-4D6B-9254-916181DAC4E1}"/>
                    </a:ext>
                  </a:extLst>
                </p:cNvPr>
                <p:cNvPicPr/>
                <p:nvPr/>
              </p:nvPicPr>
              <p:blipFill>
                <a:blip r:embed="rId62"/>
                <a:stretch>
                  <a:fillRect/>
                </a:stretch>
              </p:blipFill>
              <p:spPr>
                <a:xfrm>
                  <a:off x="2368433" y="4256492"/>
                  <a:ext cx="138240" cy="486000"/>
                </a:xfrm>
                <a:prstGeom prst="rect">
                  <a:avLst/>
                </a:prstGeom>
              </p:spPr>
            </p:pic>
          </mc:Fallback>
        </mc:AlternateContent>
      </p:grpSp>
      <p:grpSp>
        <p:nvGrpSpPr>
          <p:cNvPr id="48" name="Group 47">
            <a:extLst>
              <a:ext uri="{FF2B5EF4-FFF2-40B4-BE49-F238E27FC236}">
                <a16:creationId xmlns:a16="http://schemas.microsoft.com/office/drawing/2014/main" id="{3EB86524-6EFC-4796-BAAB-3C9CA9C94C32}"/>
              </a:ext>
            </a:extLst>
          </p:cNvPr>
          <p:cNvGrpSpPr/>
          <p:nvPr/>
        </p:nvGrpSpPr>
        <p:grpSpPr>
          <a:xfrm>
            <a:off x="1499393" y="5070812"/>
            <a:ext cx="502560" cy="588600"/>
            <a:chOff x="1499393" y="5070812"/>
            <a:chExt cx="502560" cy="588600"/>
          </a:xfrm>
        </p:grpSpPr>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4559837B-F129-4D1A-9B22-78BDE2DBDA73}"/>
                    </a:ext>
                  </a:extLst>
                </p14:cNvPr>
                <p14:cNvContentPartPr/>
                <p14:nvPr/>
              </p14:nvContentPartPr>
              <p14:xfrm>
                <a:off x="1499393" y="5070812"/>
                <a:ext cx="246240" cy="588600"/>
              </p14:xfrm>
            </p:contentPart>
          </mc:Choice>
          <mc:Fallback xmlns="">
            <p:pic>
              <p:nvPicPr>
                <p:cNvPr id="40" name="Ink 39">
                  <a:extLst>
                    <a:ext uri="{FF2B5EF4-FFF2-40B4-BE49-F238E27FC236}">
                      <a16:creationId xmlns:a16="http://schemas.microsoft.com/office/drawing/2014/main" id="{4559837B-F129-4D1A-9B22-78BDE2DBDA73}"/>
                    </a:ext>
                  </a:extLst>
                </p:cNvPr>
                <p:cNvPicPr/>
                <p:nvPr/>
              </p:nvPicPr>
              <p:blipFill>
                <a:blip r:embed="rId64"/>
                <a:stretch>
                  <a:fillRect/>
                </a:stretch>
              </p:blipFill>
              <p:spPr>
                <a:xfrm>
                  <a:off x="1481393" y="5053172"/>
                  <a:ext cx="28188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Ink 40">
                  <a:extLst>
                    <a:ext uri="{FF2B5EF4-FFF2-40B4-BE49-F238E27FC236}">
                      <a16:creationId xmlns:a16="http://schemas.microsoft.com/office/drawing/2014/main" id="{944FE5D8-36F7-44F1-B50A-B41B5886C474}"/>
                    </a:ext>
                  </a:extLst>
                </p14:cNvPr>
                <p14:cNvContentPartPr/>
                <p14:nvPr/>
              </p14:nvContentPartPr>
              <p14:xfrm>
                <a:off x="1770833" y="5089532"/>
                <a:ext cx="154800" cy="50040"/>
              </p14:xfrm>
            </p:contentPart>
          </mc:Choice>
          <mc:Fallback xmlns="">
            <p:pic>
              <p:nvPicPr>
                <p:cNvPr id="41" name="Ink 40">
                  <a:extLst>
                    <a:ext uri="{FF2B5EF4-FFF2-40B4-BE49-F238E27FC236}">
                      <a16:creationId xmlns:a16="http://schemas.microsoft.com/office/drawing/2014/main" id="{944FE5D8-36F7-44F1-B50A-B41B5886C474}"/>
                    </a:ext>
                  </a:extLst>
                </p:cNvPr>
                <p:cNvPicPr/>
                <p:nvPr/>
              </p:nvPicPr>
              <p:blipFill>
                <a:blip r:embed="rId66"/>
                <a:stretch>
                  <a:fillRect/>
                </a:stretch>
              </p:blipFill>
              <p:spPr>
                <a:xfrm>
                  <a:off x="1753193" y="5071892"/>
                  <a:ext cx="1904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Ink 41">
                  <a:extLst>
                    <a:ext uri="{FF2B5EF4-FFF2-40B4-BE49-F238E27FC236}">
                      <a16:creationId xmlns:a16="http://schemas.microsoft.com/office/drawing/2014/main" id="{9B7C83CA-37D9-411B-8EEA-DAAA3F6FD2C4}"/>
                    </a:ext>
                  </a:extLst>
                </p14:cNvPr>
                <p14:cNvContentPartPr/>
                <p14:nvPr/>
              </p14:nvContentPartPr>
              <p14:xfrm>
                <a:off x="1857233" y="5109332"/>
                <a:ext cx="31320" cy="208440"/>
              </p14:xfrm>
            </p:contentPart>
          </mc:Choice>
          <mc:Fallback xmlns="">
            <p:pic>
              <p:nvPicPr>
                <p:cNvPr id="42" name="Ink 41">
                  <a:extLst>
                    <a:ext uri="{FF2B5EF4-FFF2-40B4-BE49-F238E27FC236}">
                      <a16:creationId xmlns:a16="http://schemas.microsoft.com/office/drawing/2014/main" id="{9B7C83CA-37D9-411B-8EEA-DAAA3F6FD2C4}"/>
                    </a:ext>
                  </a:extLst>
                </p:cNvPr>
                <p:cNvPicPr/>
                <p:nvPr/>
              </p:nvPicPr>
              <p:blipFill>
                <a:blip r:embed="rId68"/>
                <a:stretch>
                  <a:fillRect/>
                </a:stretch>
              </p:blipFill>
              <p:spPr>
                <a:xfrm>
                  <a:off x="1839233" y="5091332"/>
                  <a:ext cx="669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Ink 42">
                  <a:extLst>
                    <a:ext uri="{FF2B5EF4-FFF2-40B4-BE49-F238E27FC236}">
                      <a16:creationId xmlns:a16="http://schemas.microsoft.com/office/drawing/2014/main" id="{8C8790D3-26A5-4A12-AA5F-98E50FC33544}"/>
                    </a:ext>
                  </a:extLst>
                </p14:cNvPr>
                <p14:cNvContentPartPr/>
                <p14:nvPr/>
              </p14:nvContentPartPr>
              <p14:xfrm>
                <a:off x="1969553" y="5285012"/>
                <a:ext cx="32400" cy="95760"/>
              </p14:xfrm>
            </p:contentPart>
          </mc:Choice>
          <mc:Fallback xmlns="">
            <p:pic>
              <p:nvPicPr>
                <p:cNvPr id="43" name="Ink 42">
                  <a:extLst>
                    <a:ext uri="{FF2B5EF4-FFF2-40B4-BE49-F238E27FC236}">
                      <a16:creationId xmlns:a16="http://schemas.microsoft.com/office/drawing/2014/main" id="{8C8790D3-26A5-4A12-AA5F-98E50FC33544}"/>
                    </a:ext>
                  </a:extLst>
                </p:cNvPr>
                <p:cNvPicPr/>
                <p:nvPr/>
              </p:nvPicPr>
              <p:blipFill>
                <a:blip r:embed="rId70"/>
                <a:stretch>
                  <a:fillRect/>
                </a:stretch>
              </p:blipFill>
              <p:spPr>
                <a:xfrm>
                  <a:off x="1951553" y="5267372"/>
                  <a:ext cx="68040" cy="131400"/>
                </a:xfrm>
                <a:prstGeom prst="rect">
                  <a:avLst/>
                </a:prstGeom>
              </p:spPr>
            </p:pic>
          </mc:Fallback>
        </mc:AlternateContent>
      </p:grpSp>
      <p:grpSp>
        <p:nvGrpSpPr>
          <p:cNvPr id="47" name="Group 46">
            <a:extLst>
              <a:ext uri="{FF2B5EF4-FFF2-40B4-BE49-F238E27FC236}">
                <a16:creationId xmlns:a16="http://schemas.microsoft.com/office/drawing/2014/main" id="{05EA74F4-B860-464E-9767-FB46485F71C3}"/>
              </a:ext>
            </a:extLst>
          </p:cNvPr>
          <p:cNvGrpSpPr/>
          <p:nvPr/>
        </p:nvGrpSpPr>
        <p:grpSpPr>
          <a:xfrm>
            <a:off x="2166473" y="5018612"/>
            <a:ext cx="377640" cy="462960"/>
            <a:chOff x="2166473" y="5018612"/>
            <a:chExt cx="377640" cy="462960"/>
          </a:xfrm>
        </p:grpSpPr>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F17A9DE0-7CA0-444C-A5D2-31B9CD266D8C}"/>
                    </a:ext>
                  </a:extLst>
                </p14:cNvPr>
                <p14:cNvContentPartPr/>
                <p14:nvPr/>
              </p14:nvContentPartPr>
              <p14:xfrm>
                <a:off x="2166473" y="5117972"/>
                <a:ext cx="23400" cy="200520"/>
              </p14:xfrm>
            </p:contentPart>
          </mc:Choice>
          <mc:Fallback xmlns="">
            <p:pic>
              <p:nvPicPr>
                <p:cNvPr id="44" name="Ink 43">
                  <a:extLst>
                    <a:ext uri="{FF2B5EF4-FFF2-40B4-BE49-F238E27FC236}">
                      <a16:creationId xmlns:a16="http://schemas.microsoft.com/office/drawing/2014/main" id="{F17A9DE0-7CA0-444C-A5D2-31B9CD266D8C}"/>
                    </a:ext>
                  </a:extLst>
                </p:cNvPr>
                <p:cNvPicPr/>
                <p:nvPr/>
              </p:nvPicPr>
              <p:blipFill>
                <a:blip r:embed="rId72"/>
                <a:stretch>
                  <a:fillRect/>
                </a:stretch>
              </p:blipFill>
              <p:spPr>
                <a:xfrm>
                  <a:off x="2148833" y="5100332"/>
                  <a:ext cx="59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BB1085CD-E5E6-4397-B5C5-B6B2ACE4B7F3}"/>
                    </a:ext>
                  </a:extLst>
                </p14:cNvPr>
                <p14:cNvContentPartPr/>
                <p14:nvPr/>
              </p14:nvContentPartPr>
              <p14:xfrm>
                <a:off x="2185193" y="5139212"/>
                <a:ext cx="111960" cy="226080"/>
              </p14:xfrm>
            </p:contentPart>
          </mc:Choice>
          <mc:Fallback xmlns="">
            <p:pic>
              <p:nvPicPr>
                <p:cNvPr id="45" name="Ink 44">
                  <a:extLst>
                    <a:ext uri="{FF2B5EF4-FFF2-40B4-BE49-F238E27FC236}">
                      <a16:creationId xmlns:a16="http://schemas.microsoft.com/office/drawing/2014/main" id="{BB1085CD-E5E6-4397-B5C5-B6B2ACE4B7F3}"/>
                    </a:ext>
                  </a:extLst>
                </p:cNvPr>
                <p:cNvPicPr/>
                <p:nvPr/>
              </p:nvPicPr>
              <p:blipFill>
                <a:blip r:embed="rId74"/>
                <a:stretch>
                  <a:fillRect/>
                </a:stretch>
              </p:blipFill>
              <p:spPr>
                <a:xfrm>
                  <a:off x="2167193" y="5121572"/>
                  <a:ext cx="1476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AD978E94-E4D0-4680-845B-1172F5204758}"/>
                    </a:ext>
                  </a:extLst>
                </p14:cNvPr>
                <p14:cNvContentPartPr/>
                <p14:nvPr/>
              </p14:nvContentPartPr>
              <p14:xfrm>
                <a:off x="2391833" y="5018612"/>
                <a:ext cx="152280" cy="462960"/>
              </p14:xfrm>
            </p:contentPart>
          </mc:Choice>
          <mc:Fallback xmlns="">
            <p:pic>
              <p:nvPicPr>
                <p:cNvPr id="46" name="Ink 45">
                  <a:extLst>
                    <a:ext uri="{FF2B5EF4-FFF2-40B4-BE49-F238E27FC236}">
                      <a16:creationId xmlns:a16="http://schemas.microsoft.com/office/drawing/2014/main" id="{AD978E94-E4D0-4680-845B-1172F5204758}"/>
                    </a:ext>
                  </a:extLst>
                </p:cNvPr>
                <p:cNvPicPr/>
                <p:nvPr/>
              </p:nvPicPr>
              <p:blipFill>
                <a:blip r:embed="rId76"/>
                <a:stretch>
                  <a:fillRect/>
                </a:stretch>
              </p:blipFill>
              <p:spPr>
                <a:xfrm>
                  <a:off x="2373833" y="5000612"/>
                  <a:ext cx="187920" cy="498600"/>
                </a:xfrm>
                <a:prstGeom prst="rect">
                  <a:avLst/>
                </a:prstGeom>
              </p:spPr>
            </p:pic>
          </mc:Fallback>
        </mc:AlternateContent>
      </p:grpSp>
      <p:grpSp>
        <p:nvGrpSpPr>
          <p:cNvPr id="63" name="Group 62">
            <a:extLst>
              <a:ext uri="{FF2B5EF4-FFF2-40B4-BE49-F238E27FC236}">
                <a16:creationId xmlns:a16="http://schemas.microsoft.com/office/drawing/2014/main" id="{13CEDF6F-AD29-420A-8364-0F4395EB6BBC}"/>
              </a:ext>
            </a:extLst>
          </p:cNvPr>
          <p:cNvGrpSpPr/>
          <p:nvPr/>
        </p:nvGrpSpPr>
        <p:grpSpPr>
          <a:xfrm>
            <a:off x="3151073" y="3272972"/>
            <a:ext cx="897120" cy="399600"/>
            <a:chOff x="3151073" y="3272972"/>
            <a:chExt cx="897120" cy="399600"/>
          </a:xfrm>
        </p:grpSpPr>
        <mc:AlternateContent xmlns:mc="http://schemas.openxmlformats.org/markup-compatibility/2006" xmlns:p14="http://schemas.microsoft.com/office/powerpoint/2010/main">
          <mc:Choice Requires="p14">
            <p:contentPart p14:bwMode="auto" r:id="rId77">
              <p14:nvContentPartPr>
                <p14:cNvPr id="49" name="Ink 48">
                  <a:extLst>
                    <a:ext uri="{FF2B5EF4-FFF2-40B4-BE49-F238E27FC236}">
                      <a16:creationId xmlns:a16="http://schemas.microsoft.com/office/drawing/2014/main" id="{3692137B-6797-40CF-892C-19F16C30F0CD}"/>
                    </a:ext>
                  </a:extLst>
                </p14:cNvPr>
                <p14:cNvContentPartPr/>
                <p14:nvPr/>
              </p14:nvContentPartPr>
              <p14:xfrm>
                <a:off x="3215513" y="3378092"/>
                <a:ext cx="22320" cy="294480"/>
              </p14:xfrm>
            </p:contentPart>
          </mc:Choice>
          <mc:Fallback xmlns="">
            <p:pic>
              <p:nvPicPr>
                <p:cNvPr id="49" name="Ink 48">
                  <a:extLst>
                    <a:ext uri="{FF2B5EF4-FFF2-40B4-BE49-F238E27FC236}">
                      <a16:creationId xmlns:a16="http://schemas.microsoft.com/office/drawing/2014/main" id="{3692137B-6797-40CF-892C-19F16C30F0CD}"/>
                    </a:ext>
                  </a:extLst>
                </p:cNvPr>
                <p:cNvPicPr/>
                <p:nvPr/>
              </p:nvPicPr>
              <p:blipFill>
                <a:blip r:embed="rId78"/>
                <a:stretch>
                  <a:fillRect/>
                </a:stretch>
              </p:blipFill>
              <p:spPr>
                <a:xfrm>
                  <a:off x="3197513" y="3360452"/>
                  <a:ext cx="579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Ink 49">
                  <a:extLst>
                    <a:ext uri="{FF2B5EF4-FFF2-40B4-BE49-F238E27FC236}">
                      <a16:creationId xmlns:a16="http://schemas.microsoft.com/office/drawing/2014/main" id="{C7B31D7D-46E0-4B8F-977F-2D1E83A89F72}"/>
                    </a:ext>
                  </a:extLst>
                </p14:cNvPr>
                <p14:cNvContentPartPr/>
                <p14:nvPr/>
              </p14:nvContentPartPr>
              <p14:xfrm>
                <a:off x="3151073" y="3342092"/>
                <a:ext cx="126720" cy="177480"/>
              </p14:xfrm>
            </p:contentPart>
          </mc:Choice>
          <mc:Fallback xmlns="">
            <p:pic>
              <p:nvPicPr>
                <p:cNvPr id="50" name="Ink 49">
                  <a:extLst>
                    <a:ext uri="{FF2B5EF4-FFF2-40B4-BE49-F238E27FC236}">
                      <a16:creationId xmlns:a16="http://schemas.microsoft.com/office/drawing/2014/main" id="{C7B31D7D-46E0-4B8F-977F-2D1E83A89F72}"/>
                    </a:ext>
                  </a:extLst>
                </p:cNvPr>
                <p:cNvPicPr/>
                <p:nvPr/>
              </p:nvPicPr>
              <p:blipFill>
                <a:blip r:embed="rId80"/>
                <a:stretch>
                  <a:fillRect/>
                </a:stretch>
              </p:blipFill>
              <p:spPr>
                <a:xfrm>
                  <a:off x="3133073" y="3324452"/>
                  <a:ext cx="1623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Ink 50">
                  <a:extLst>
                    <a:ext uri="{FF2B5EF4-FFF2-40B4-BE49-F238E27FC236}">
                      <a16:creationId xmlns:a16="http://schemas.microsoft.com/office/drawing/2014/main" id="{1A4904F8-A007-4548-9FDD-1DAD7E288508}"/>
                    </a:ext>
                  </a:extLst>
                </p14:cNvPr>
                <p14:cNvContentPartPr/>
                <p14:nvPr/>
              </p14:nvContentPartPr>
              <p14:xfrm>
                <a:off x="3389393" y="3280532"/>
                <a:ext cx="83520" cy="280440"/>
              </p14:xfrm>
            </p:contentPart>
          </mc:Choice>
          <mc:Fallback xmlns="">
            <p:pic>
              <p:nvPicPr>
                <p:cNvPr id="51" name="Ink 50">
                  <a:extLst>
                    <a:ext uri="{FF2B5EF4-FFF2-40B4-BE49-F238E27FC236}">
                      <a16:creationId xmlns:a16="http://schemas.microsoft.com/office/drawing/2014/main" id="{1A4904F8-A007-4548-9FDD-1DAD7E288508}"/>
                    </a:ext>
                  </a:extLst>
                </p:cNvPr>
                <p:cNvPicPr/>
                <p:nvPr/>
              </p:nvPicPr>
              <p:blipFill>
                <a:blip r:embed="rId82"/>
                <a:stretch>
                  <a:fillRect/>
                </a:stretch>
              </p:blipFill>
              <p:spPr>
                <a:xfrm>
                  <a:off x="3371753" y="3262532"/>
                  <a:ext cx="1191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Ink 51">
                  <a:extLst>
                    <a:ext uri="{FF2B5EF4-FFF2-40B4-BE49-F238E27FC236}">
                      <a16:creationId xmlns:a16="http://schemas.microsoft.com/office/drawing/2014/main" id="{33CD33EA-AC07-4EDC-9C61-895E20E77CB7}"/>
                    </a:ext>
                  </a:extLst>
                </p14:cNvPr>
                <p14:cNvContentPartPr/>
                <p14:nvPr/>
              </p14:nvContentPartPr>
              <p14:xfrm>
                <a:off x="3547073" y="3391412"/>
                <a:ext cx="94680" cy="152280"/>
              </p14:xfrm>
            </p:contentPart>
          </mc:Choice>
          <mc:Fallback xmlns="">
            <p:pic>
              <p:nvPicPr>
                <p:cNvPr id="52" name="Ink 51">
                  <a:extLst>
                    <a:ext uri="{FF2B5EF4-FFF2-40B4-BE49-F238E27FC236}">
                      <a16:creationId xmlns:a16="http://schemas.microsoft.com/office/drawing/2014/main" id="{33CD33EA-AC07-4EDC-9C61-895E20E77CB7}"/>
                    </a:ext>
                  </a:extLst>
                </p:cNvPr>
                <p:cNvPicPr/>
                <p:nvPr/>
              </p:nvPicPr>
              <p:blipFill>
                <a:blip r:embed="rId84"/>
                <a:stretch>
                  <a:fillRect/>
                </a:stretch>
              </p:blipFill>
              <p:spPr>
                <a:xfrm>
                  <a:off x="3529433" y="3373412"/>
                  <a:ext cx="130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417BB254-7F44-4F20-84C9-FD1C9F19C05A}"/>
                    </a:ext>
                  </a:extLst>
                </p14:cNvPr>
                <p14:cNvContentPartPr/>
                <p14:nvPr/>
              </p14:nvContentPartPr>
              <p14:xfrm>
                <a:off x="3678833" y="3272972"/>
                <a:ext cx="117720" cy="344160"/>
              </p14:xfrm>
            </p:contentPart>
          </mc:Choice>
          <mc:Fallback xmlns="">
            <p:pic>
              <p:nvPicPr>
                <p:cNvPr id="53" name="Ink 52">
                  <a:extLst>
                    <a:ext uri="{FF2B5EF4-FFF2-40B4-BE49-F238E27FC236}">
                      <a16:creationId xmlns:a16="http://schemas.microsoft.com/office/drawing/2014/main" id="{417BB254-7F44-4F20-84C9-FD1C9F19C05A}"/>
                    </a:ext>
                  </a:extLst>
                </p:cNvPr>
                <p:cNvPicPr/>
                <p:nvPr/>
              </p:nvPicPr>
              <p:blipFill>
                <a:blip r:embed="rId86"/>
                <a:stretch>
                  <a:fillRect/>
                </a:stretch>
              </p:blipFill>
              <p:spPr>
                <a:xfrm>
                  <a:off x="3660833" y="3255332"/>
                  <a:ext cx="1533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Ink 53">
                  <a:extLst>
                    <a:ext uri="{FF2B5EF4-FFF2-40B4-BE49-F238E27FC236}">
                      <a16:creationId xmlns:a16="http://schemas.microsoft.com/office/drawing/2014/main" id="{F66CC7AD-089A-403F-A71D-849D0880D13A}"/>
                    </a:ext>
                  </a:extLst>
                </p14:cNvPr>
                <p14:cNvContentPartPr/>
                <p14:nvPr/>
              </p14:nvContentPartPr>
              <p14:xfrm>
                <a:off x="3923633" y="3427772"/>
                <a:ext cx="124560" cy="119520"/>
              </p14:xfrm>
            </p:contentPart>
          </mc:Choice>
          <mc:Fallback xmlns="">
            <p:pic>
              <p:nvPicPr>
                <p:cNvPr id="54" name="Ink 53">
                  <a:extLst>
                    <a:ext uri="{FF2B5EF4-FFF2-40B4-BE49-F238E27FC236}">
                      <a16:creationId xmlns:a16="http://schemas.microsoft.com/office/drawing/2014/main" id="{F66CC7AD-089A-403F-A71D-849D0880D13A}"/>
                    </a:ext>
                  </a:extLst>
                </p:cNvPr>
                <p:cNvPicPr/>
                <p:nvPr/>
              </p:nvPicPr>
              <p:blipFill>
                <a:blip r:embed="rId88"/>
                <a:stretch>
                  <a:fillRect/>
                </a:stretch>
              </p:blipFill>
              <p:spPr>
                <a:xfrm>
                  <a:off x="3905633" y="3409772"/>
                  <a:ext cx="160200" cy="1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55" name="Ink 54">
                <a:extLst>
                  <a:ext uri="{FF2B5EF4-FFF2-40B4-BE49-F238E27FC236}">
                    <a16:creationId xmlns:a16="http://schemas.microsoft.com/office/drawing/2014/main" id="{B43CE9F8-202D-4898-AFC7-4825739348AD}"/>
                  </a:ext>
                </a:extLst>
              </p14:cNvPr>
              <p14:cNvContentPartPr/>
              <p14:nvPr/>
            </p14:nvContentPartPr>
            <p14:xfrm>
              <a:off x="4487753" y="3193052"/>
              <a:ext cx="192960" cy="584280"/>
            </p14:xfrm>
          </p:contentPart>
        </mc:Choice>
        <mc:Fallback xmlns="">
          <p:pic>
            <p:nvPicPr>
              <p:cNvPr id="55" name="Ink 54">
                <a:extLst>
                  <a:ext uri="{FF2B5EF4-FFF2-40B4-BE49-F238E27FC236}">
                    <a16:creationId xmlns:a16="http://schemas.microsoft.com/office/drawing/2014/main" id="{B43CE9F8-202D-4898-AFC7-4825739348AD}"/>
                  </a:ext>
                </a:extLst>
              </p:cNvPr>
              <p:cNvPicPr/>
              <p:nvPr/>
            </p:nvPicPr>
            <p:blipFill>
              <a:blip r:embed="rId90"/>
              <a:stretch>
                <a:fillRect/>
              </a:stretch>
            </p:blipFill>
            <p:spPr>
              <a:xfrm>
                <a:off x="4469753" y="3175052"/>
                <a:ext cx="228600" cy="619920"/>
              </a:xfrm>
              <a:prstGeom prst="rect">
                <a:avLst/>
              </a:prstGeom>
            </p:spPr>
          </p:pic>
        </mc:Fallback>
      </mc:AlternateContent>
      <p:grpSp>
        <p:nvGrpSpPr>
          <p:cNvPr id="62" name="Group 61">
            <a:extLst>
              <a:ext uri="{FF2B5EF4-FFF2-40B4-BE49-F238E27FC236}">
                <a16:creationId xmlns:a16="http://schemas.microsoft.com/office/drawing/2014/main" id="{C33EC37C-2F14-4A39-8570-157854E0C473}"/>
              </a:ext>
            </a:extLst>
          </p:cNvPr>
          <p:cNvGrpSpPr/>
          <p:nvPr/>
        </p:nvGrpSpPr>
        <p:grpSpPr>
          <a:xfrm>
            <a:off x="4888433" y="3261452"/>
            <a:ext cx="270720" cy="326160"/>
            <a:chOff x="4888433" y="3261452"/>
            <a:chExt cx="270720" cy="326160"/>
          </a:xfrm>
        </p:grpSpPr>
        <mc:AlternateContent xmlns:mc="http://schemas.openxmlformats.org/markup-compatibility/2006" xmlns:p14="http://schemas.microsoft.com/office/powerpoint/2010/main">
          <mc:Choice Requires="p14">
            <p:contentPart p14:bwMode="auto" r:id="rId91">
              <p14:nvContentPartPr>
                <p14:cNvPr id="56" name="Ink 55">
                  <a:extLst>
                    <a:ext uri="{FF2B5EF4-FFF2-40B4-BE49-F238E27FC236}">
                      <a16:creationId xmlns:a16="http://schemas.microsoft.com/office/drawing/2014/main" id="{9F443BC8-3E42-4A4C-A77F-7713F728471A}"/>
                    </a:ext>
                  </a:extLst>
                </p14:cNvPr>
                <p14:cNvContentPartPr/>
                <p14:nvPr/>
              </p14:nvContentPartPr>
              <p14:xfrm>
                <a:off x="4888433" y="3261452"/>
                <a:ext cx="209160" cy="44280"/>
              </p14:xfrm>
            </p:contentPart>
          </mc:Choice>
          <mc:Fallback xmlns="">
            <p:pic>
              <p:nvPicPr>
                <p:cNvPr id="56" name="Ink 55">
                  <a:extLst>
                    <a:ext uri="{FF2B5EF4-FFF2-40B4-BE49-F238E27FC236}">
                      <a16:creationId xmlns:a16="http://schemas.microsoft.com/office/drawing/2014/main" id="{9F443BC8-3E42-4A4C-A77F-7713F728471A}"/>
                    </a:ext>
                  </a:extLst>
                </p:cNvPr>
                <p:cNvPicPr/>
                <p:nvPr/>
              </p:nvPicPr>
              <p:blipFill>
                <a:blip r:embed="rId92"/>
                <a:stretch>
                  <a:fillRect/>
                </a:stretch>
              </p:blipFill>
              <p:spPr>
                <a:xfrm>
                  <a:off x="4870793" y="3243812"/>
                  <a:ext cx="244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FB34C994-4198-4A97-83A1-C09CE28E4EDB}"/>
                    </a:ext>
                  </a:extLst>
                </p14:cNvPr>
                <p14:cNvContentPartPr/>
                <p14:nvPr/>
              </p14:nvContentPartPr>
              <p14:xfrm>
                <a:off x="4987793" y="3271892"/>
                <a:ext cx="19080" cy="258120"/>
              </p14:xfrm>
            </p:contentPart>
          </mc:Choice>
          <mc:Fallback xmlns="">
            <p:pic>
              <p:nvPicPr>
                <p:cNvPr id="57" name="Ink 56">
                  <a:extLst>
                    <a:ext uri="{FF2B5EF4-FFF2-40B4-BE49-F238E27FC236}">
                      <a16:creationId xmlns:a16="http://schemas.microsoft.com/office/drawing/2014/main" id="{FB34C994-4198-4A97-83A1-C09CE28E4EDB}"/>
                    </a:ext>
                  </a:extLst>
                </p:cNvPr>
                <p:cNvPicPr/>
                <p:nvPr/>
              </p:nvPicPr>
              <p:blipFill>
                <a:blip r:embed="rId94"/>
                <a:stretch>
                  <a:fillRect/>
                </a:stretch>
              </p:blipFill>
              <p:spPr>
                <a:xfrm>
                  <a:off x="4970153" y="3253892"/>
                  <a:ext cx="547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1DC0F666-E48F-44C3-BD62-1CC115DEEF51}"/>
                    </a:ext>
                  </a:extLst>
                </p14:cNvPr>
                <p14:cNvContentPartPr/>
                <p14:nvPr/>
              </p14:nvContentPartPr>
              <p14:xfrm>
                <a:off x="5147273" y="3486812"/>
                <a:ext cx="11880" cy="100800"/>
              </p14:xfrm>
            </p:contentPart>
          </mc:Choice>
          <mc:Fallback xmlns="">
            <p:pic>
              <p:nvPicPr>
                <p:cNvPr id="58" name="Ink 57">
                  <a:extLst>
                    <a:ext uri="{FF2B5EF4-FFF2-40B4-BE49-F238E27FC236}">
                      <a16:creationId xmlns:a16="http://schemas.microsoft.com/office/drawing/2014/main" id="{1DC0F666-E48F-44C3-BD62-1CC115DEEF51}"/>
                    </a:ext>
                  </a:extLst>
                </p:cNvPr>
                <p:cNvPicPr/>
                <p:nvPr/>
              </p:nvPicPr>
              <p:blipFill>
                <a:blip r:embed="rId96"/>
                <a:stretch>
                  <a:fillRect/>
                </a:stretch>
              </p:blipFill>
              <p:spPr>
                <a:xfrm>
                  <a:off x="5129273" y="3469172"/>
                  <a:ext cx="47520" cy="136440"/>
                </a:xfrm>
                <a:prstGeom prst="rect">
                  <a:avLst/>
                </a:prstGeom>
              </p:spPr>
            </p:pic>
          </mc:Fallback>
        </mc:AlternateContent>
      </p:grpSp>
      <p:grpSp>
        <p:nvGrpSpPr>
          <p:cNvPr id="73" name="Group 72">
            <a:extLst>
              <a:ext uri="{FF2B5EF4-FFF2-40B4-BE49-F238E27FC236}">
                <a16:creationId xmlns:a16="http://schemas.microsoft.com/office/drawing/2014/main" id="{3538BF66-42A2-4B49-AA52-195646A7C990}"/>
              </a:ext>
            </a:extLst>
          </p:cNvPr>
          <p:cNvGrpSpPr/>
          <p:nvPr/>
        </p:nvGrpSpPr>
        <p:grpSpPr>
          <a:xfrm>
            <a:off x="3273833" y="4090892"/>
            <a:ext cx="688320" cy="417240"/>
            <a:chOff x="3273833" y="4090892"/>
            <a:chExt cx="688320" cy="417240"/>
          </a:xfrm>
        </p:grpSpPr>
        <mc:AlternateContent xmlns:mc="http://schemas.openxmlformats.org/markup-compatibility/2006" xmlns:p14="http://schemas.microsoft.com/office/powerpoint/2010/main">
          <mc:Choice Requires="p14">
            <p:contentPart p14:bwMode="auto" r:id="rId97">
              <p14:nvContentPartPr>
                <p14:cNvPr id="64" name="Ink 63">
                  <a:extLst>
                    <a:ext uri="{FF2B5EF4-FFF2-40B4-BE49-F238E27FC236}">
                      <a16:creationId xmlns:a16="http://schemas.microsoft.com/office/drawing/2014/main" id="{650DE2E6-2327-4A2D-A1BA-D4847D7663C9}"/>
                    </a:ext>
                  </a:extLst>
                </p14:cNvPr>
                <p14:cNvContentPartPr/>
                <p14:nvPr/>
              </p14:nvContentPartPr>
              <p14:xfrm>
                <a:off x="3304793" y="4243532"/>
                <a:ext cx="28440" cy="264600"/>
              </p14:xfrm>
            </p:contentPart>
          </mc:Choice>
          <mc:Fallback xmlns="">
            <p:pic>
              <p:nvPicPr>
                <p:cNvPr id="64" name="Ink 63">
                  <a:extLst>
                    <a:ext uri="{FF2B5EF4-FFF2-40B4-BE49-F238E27FC236}">
                      <a16:creationId xmlns:a16="http://schemas.microsoft.com/office/drawing/2014/main" id="{650DE2E6-2327-4A2D-A1BA-D4847D7663C9}"/>
                    </a:ext>
                  </a:extLst>
                </p:cNvPr>
                <p:cNvPicPr/>
                <p:nvPr/>
              </p:nvPicPr>
              <p:blipFill>
                <a:blip r:embed="rId98"/>
                <a:stretch>
                  <a:fillRect/>
                </a:stretch>
              </p:blipFill>
              <p:spPr>
                <a:xfrm>
                  <a:off x="3287153" y="4225892"/>
                  <a:ext cx="640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Ink 64">
                  <a:extLst>
                    <a:ext uri="{FF2B5EF4-FFF2-40B4-BE49-F238E27FC236}">
                      <a16:creationId xmlns:a16="http://schemas.microsoft.com/office/drawing/2014/main" id="{D98F14B9-AE8C-4136-BF05-DE465E856697}"/>
                    </a:ext>
                  </a:extLst>
                </p14:cNvPr>
                <p14:cNvContentPartPr/>
                <p14:nvPr/>
              </p14:nvContentPartPr>
              <p14:xfrm>
                <a:off x="3273833" y="4219052"/>
                <a:ext cx="160200" cy="162000"/>
              </p14:xfrm>
            </p:contentPart>
          </mc:Choice>
          <mc:Fallback xmlns="">
            <p:pic>
              <p:nvPicPr>
                <p:cNvPr id="65" name="Ink 64">
                  <a:extLst>
                    <a:ext uri="{FF2B5EF4-FFF2-40B4-BE49-F238E27FC236}">
                      <a16:creationId xmlns:a16="http://schemas.microsoft.com/office/drawing/2014/main" id="{D98F14B9-AE8C-4136-BF05-DE465E856697}"/>
                    </a:ext>
                  </a:extLst>
                </p:cNvPr>
                <p:cNvPicPr/>
                <p:nvPr/>
              </p:nvPicPr>
              <p:blipFill>
                <a:blip r:embed="rId100"/>
                <a:stretch>
                  <a:fillRect/>
                </a:stretch>
              </p:blipFill>
              <p:spPr>
                <a:xfrm>
                  <a:off x="3256193" y="4201052"/>
                  <a:ext cx="195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Ink 66">
                  <a:extLst>
                    <a:ext uri="{FF2B5EF4-FFF2-40B4-BE49-F238E27FC236}">
                      <a16:creationId xmlns:a16="http://schemas.microsoft.com/office/drawing/2014/main" id="{0B036A3A-B24E-44EC-A92D-94771A755252}"/>
                    </a:ext>
                  </a:extLst>
                </p14:cNvPr>
                <p14:cNvContentPartPr/>
                <p14:nvPr/>
              </p14:nvContentPartPr>
              <p14:xfrm>
                <a:off x="3529073" y="4132292"/>
                <a:ext cx="110880" cy="347760"/>
              </p14:xfrm>
            </p:contentPart>
          </mc:Choice>
          <mc:Fallback xmlns="">
            <p:pic>
              <p:nvPicPr>
                <p:cNvPr id="67" name="Ink 66">
                  <a:extLst>
                    <a:ext uri="{FF2B5EF4-FFF2-40B4-BE49-F238E27FC236}">
                      <a16:creationId xmlns:a16="http://schemas.microsoft.com/office/drawing/2014/main" id="{0B036A3A-B24E-44EC-A92D-94771A755252}"/>
                    </a:ext>
                  </a:extLst>
                </p:cNvPr>
                <p:cNvPicPr/>
                <p:nvPr/>
              </p:nvPicPr>
              <p:blipFill>
                <a:blip r:embed="rId102"/>
                <a:stretch>
                  <a:fillRect/>
                </a:stretch>
              </p:blipFill>
              <p:spPr>
                <a:xfrm>
                  <a:off x="3511433" y="4114652"/>
                  <a:ext cx="14652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Ink 67">
                  <a:extLst>
                    <a:ext uri="{FF2B5EF4-FFF2-40B4-BE49-F238E27FC236}">
                      <a16:creationId xmlns:a16="http://schemas.microsoft.com/office/drawing/2014/main" id="{41802D60-9752-4733-8FF6-BD974A529197}"/>
                    </a:ext>
                  </a:extLst>
                </p14:cNvPr>
                <p14:cNvContentPartPr/>
                <p14:nvPr/>
              </p14:nvContentPartPr>
              <p14:xfrm>
                <a:off x="3759473" y="4205012"/>
                <a:ext cx="16920" cy="173160"/>
              </p14:xfrm>
            </p:contentPart>
          </mc:Choice>
          <mc:Fallback xmlns="">
            <p:pic>
              <p:nvPicPr>
                <p:cNvPr id="68" name="Ink 67">
                  <a:extLst>
                    <a:ext uri="{FF2B5EF4-FFF2-40B4-BE49-F238E27FC236}">
                      <a16:creationId xmlns:a16="http://schemas.microsoft.com/office/drawing/2014/main" id="{41802D60-9752-4733-8FF6-BD974A529197}"/>
                    </a:ext>
                  </a:extLst>
                </p:cNvPr>
                <p:cNvPicPr/>
                <p:nvPr/>
              </p:nvPicPr>
              <p:blipFill>
                <a:blip r:embed="rId104"/>
                <a:stretch>
                  <a:fillRect/>
                </a:stretch>
              </p:blipFill>
              <p:spPr>
                <a:xfrm>
                  <a:off x="3741473" y="4187012"/>
                  <a:ext cx="525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Ink 68">
                  <a:extLst>
                    <a:ext uri="{FF2B5EF4-FFF2-40B4-BE49-F238E27FC236}">
                      <a16:creationId xmlns:a16="http://schemas.microsoft.com/office/drawing/2014/main" id="{8F7C91C3-6B57-4277-8759-6B4D5C2366B2}"/>
                    </a:ext>
                  </a:extLst>
                </p14:cNvPr>
                <p14:cNvContentPartPr/>
                <p14:nvPr/>
              </p14:nvContentPartPr>
              <p14:xfrm>
                <a:off x="3816713" y="4090892"/>
                <a:ext cx="145440" cy="387720"/>
              </p14:xfrm>
            </p:contentPart>
          </mc:Choice>
          <mc:Fallback xmlns="">
            <p:pic>
              <p:nvPicPr>
                <p:cNvPr id="69" name="Ink 68">
                  <a:extLst>
                    <a:ext uri="{FF2B5EF4-FFF2-40B4-BE49-F238E27FC236}">
                      <a16:creationId xmlns:a16="http://schemas.microsoft.com/office/drawing/2014/main" id="{8F7C91C3-6B57-4277-8759-6B4D5C2366B2}"/>
                    </a:ext>
                  </a:extLst>
                </p:cNvPr>
                <p:cNvPicPr/>
                <p:nvPr/>
              </p:nvPicPr>
              <p:blipFill>
                <a:blip r:embed="rId106"/>
                <a:stretch>
                  <a:fillRect/>
                </a:stretch>
              </p:blipFill>
              <p:spPr>
                <a:xfrm>
                  <a:off x="3799073" y="4072892"/>
                  <a:ext cx="181080" cy="423360"/>
                </a:xfrm>
                <a:prstGeom prst="rect">
                  <a:avLst/>
                </a:prstGeom>
              </p:spPr>
            </p:pic>
          </mc:Fallback>
        </mc:AlternateContent>
      </p:grpSp>
      <p:grpSp>
        <p:nvGrpSpPr>
          <p:cNvPr id="72" name="Group 71">
            <a:extLst>
              <a:ext uri="{FF2B5EF4-FFF2-40B4-BE49-F238E27FC236}">
                <a16:creationId xmlns:a16="http://schemas.microsoft.com/office/drawing/2014/main" id="{E83BCE6B-A57D-46A4-9BFB-50CE9C347BB9}"/>
              </a:ext>
            </a:extLst>
          </p:cNvPr>
          <p:cNvGrpSpPr/>
          <p:nvPr/>
        </p:nvGrpSpPr>
        <p:grpSpPr>
          <a:xfrm>
            <a:off x="4121633" y="4311932"/>
            <a:ext cx="145080" cy="112680"/>
            <a:chOff x="4121633" y="4311932"/>
            <a:chExt cx="145080" cy="112680"/>
          </a:xfrm>
        </p:grpSpPr>
        <mc:AlternateContent xmlns:mc="http://schemas.openxmlformats.org/markup-compatibility/2006" xmlns:p14="http://schemas.microsoft.com/office/powerpoint/2010/main">
          <mc:Choice Requires="p14">
            <p:contentPart p14:bwMode="auto" r:id="rId107">
              <p14:nvContentPartPr>
                <p14:cNvPr id="70" name="Ink 69">
                  <a:extLst>
                    <a:ext uri="{FF2B5EF4-FFF2-40B4-BE49-F238E27FC236}">
                      <a16:creationId xmlns:a16="http://schemas.microsoft.com/office/drawing/2014/main" id="{AD42CE83-50C1-48AD-9A1D-158B0807EB27}"/>
                    </a:ext>
                  </a:extLst>
                </p14:cNvPr>
                <p14:cNvContentPartPr/>
                <p14:nvPr/>
              </p14:nvContentPartPr>
              <p14:xfrm>
                <a:off x="4121633" y="4311932"/>
                <a:ext cx="145080" cy="18000"/>
              </p14:xfrm>
            </p:contentPart>
          </mc:Choice>
          <mc:Fallback xmlns="">
            <p:pic>
              <p:nvPicPr>
                <p:cNvPr id="70" name="Ink 69">
                  <a:extLst>
                    <a:ext uri="{FF2B5EF4-FFF2-40B4-BE49-F238E27FC236}">
                      <a16:creationId xmlns:a16="http://schemas.microsoft.com/office/drawing/2014/main" id="{AD42CE83-50C1-48AD-9A1D-158B0807EB27}"/>
                    </a:ext>
                  </a:extLst>
                </p:cNvPr>
                <p:cNvPicPr/>
                <p:nvPr/>
              </p:nvPicPr>
              <p:blipFill>
                <a:blip r:embed="rId108"/>
                <a:stretch>
                  <a:fillRect/>
                </a:stretch>
              </p:blipFill>
              <p:spPr>
                <a:xfrm>
                  <a:off x="4103993" y="4294292"/>
                  <a:ext cx="180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Ink 70">
                  <a:extLst>
                    <a:ext uri="{FF2B5EF4-FFF2-40B4-BE49-F238E27FC236}">
                      <a16:creationId xmlns:a16="http://schemas.microsoft.com/office/drawing/2014/main" id="{F4F4F96F-B644-48E4-8EA4-E6D929AC1356}"/>
                    </a:ext>
                  </a:extLst>
                </p14:cNvPr>
                <p14:cNvContentPartPr/>
                <p14:nvPr/>
              </p14:nvContentPartPr>
              <p14:xfrm>
                <a:off x="4177793" y="4407332"/>
                <a:ext cx="71280" cy="17280"/>
              </p14:xfrm>
            </p:contentPart>
          </mc:Choice>
          <mc:Fallback xmlns="">
            <p:pic>
              <p:nvPicPr>
                <p:cNvPr id="71" name="Ink 70">
                  <a:extLst>
                    <a:ext uri="{FF2B5EF4-FFF2-40B4-BE49-F238E27FC236}">
                      <a16:creationId xmlns:a16="http://schemas.microsoft.com/office/drawing/2014/main" id="{F4F4F96F-B644-48E4-8EA4-E6D929AC1356}"/>
                    </a:ext>
                  </a:extLst>
                </p:cNvPr>
                <p:cNvPicPr/>
                <p:nvPr/>
              </p:nvPicPr>
              <p:blipFill>
                <a:blip r:embed="rId110"/>
                <a:stretch>
                  <a:fillRect/>
                </a:stretch>
              </p:blipFill>
              <p:spPr>
                <a:xfrm>
                  <a:off x="4159793" y="4389692"/>
                  <a:ext cx="106920" cy="5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74" name="Ink 73">
                <a:extLst>
                  <a:ext uri="{FF2B5EF4-FFF2-40B4-BE49-F238E27FC236}">
                    <a16:creationId xmlns:a16="http://schemas.microsoft.com/office/drawing/2014/main" id="{BE1A2FDA-25B3-497D-94C8-49DDEE1A9220}"/>
                  </a:ext>
                </a:extLst>
              </p14:cNvPr>
              <p14:cNvContentPartPr/>
              <p14:nvPr/>
            </p14:nvContentPartPr>
            <p14:xfrm>
              <a:off x="4604393" y="3976052"/>
              <a:ext cx="151560" cy="547200"/>
            </p14:xfrm>
          </p:contentPart>
        </mc:Choice>
        <mc:Fallback xmlns="">
          <p:pic>
            <p:nvPicPr>
              <p:cNvPr id="74" name="Ink 73">
                <a:extLst>
                  <a:ext uri="{FF2B5EF4-FFF2-40B4-BE49-F238E27FC236}">
                    <a16:creationId xmlns:a16="http://schemas.microsoft.com/office/drawing/2014/main" id="{BE1A2FDA-25B3-497D-94C8-49DDEE1A9220}"/>
                  </a:ext>
                </a:extLst>
              </p:cNvPr>
              <p:cNvPicPr/>
              <p:nvPr/>
            </p:nvPicPr>
            <p:blipFill>
              <a:blip r:embed="rId112"/>
              <a:stretch>
                <a:fillRect/>
              </a:stretch>
            </p:blipFill>
            <p:spPr>
              <a:xfrm>
                <a:off x="4586753" y="3958052"/>
                <a:ext cx="187200" cy="582840"/>
              </a:xfrm>
              <a:prstGeom prst="rect">
                <a:avLst/>
              </a:prstGeom>
            </p:spPr>
          </p:pic>
        </mc:Fallback>
      </mc:AlternateContent>
      <p:grpSp>
        <p:nvGrpSpPr>
          <p:cNvPr id="86" name="Group 85">
            <a:extLst>
              <a:ext uri="{FF2B5EF4-FFF2-40B4-BE49-F238E27FC236}">
                <a16:creationId xmlns:a16="http://schemas.microsoft.com/office/drawing/2014/main" id="{51197A51-2B91-4135-8E2A-5A0A29B8C59B}"/>
              </a:ext>
            </a:extLst>
          </p:cNvPr>
          <p:cNvGrpSpPr/>
          <p:nvPr/>
        </p:nvGrpSpPr>
        <p:grpSpPr>
          <a:xfrm>
            <a:off x="4965473" y="3941852"/>
            <a:ext cx="730440" cy="430920"/>
            <a:chOff x="4965473" y="3941852"/>
            <a:chExt cx="730440" cy="430920"/>
          </a:xfrm>
        </p:grpSpPr>
        <mc:AlternateContent xmlns:mc="http://schemas.openxmlformats.org/markup-compatibility/2006" xmlns:p14="http://schemas.microsoft.com/office/powerpoint/2010/main">
          <mc:Choice Requires="p14">
            <p:contentPart p14:bwMode="auto" r:id="rId113">
              <p14:nvContentPartPr>
                <p14:cNvPr id="75" name="Ink 74">
                  <a:extLst>
                    <a:ext uri="{FF2B5EF4-FFF2-40B4-BE49-F238E27FC236}">
                      <a16:creationId xmlns:a16="http://schemas.microsoft.com/office/drawing/2014/main" id="{700EAAE5-9170-4EB9-934F-E5587C2FAF34}"/>
                    </a:ext>
                  </a:extLst>
                </p14:cNvPr>
                <p14:cNvContentPartPr/>
                <p14:nvPr/>
              </p14:nvContentPartPr>
              <p14:xfrm>
                <a:off x="4965473" y="4079012"/>
                <a:ext cx="31680" cy="198360"/>
              </p14:xfrm>
            </p:contentPart>
          </mc:Choice>
          <mc:Fallback xmlns="">
            <p:pic>
              <p:nvPicPr>
                <p:cNvPr id="75" name="Ink 74">
                  <a:extLst>
                    <a:ext uri="{FF2B5EF4-FFF2-40B4-BE49-F238E27FC236}">
                      <a16:creationId xmlns:a16="http://schemas.microsoft.com/office/drawing/2014/main" id="{700EAAE5-9170-4EB9-934F-E5587C2FAF34}"/>
                    </a:ext>
                  </a:extLst>
                </p:cNvPr>
                <p:cNvPicPr/>
                <p:nvPr/>
              </p:nvPicPr>
              <p:blipFill>
                <a:blip r:embed="rId114"/>
                <a:stretch>
                  <a:fillRect/>
                </a:stretch>
              </p:blipFill>
              <p:spPr>
                <a:xfrm>
                  <a:off x="4947473" y="4061012"/>
                  <a:ext cx="67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Ink 75">
                  <a:extLst>
                    <a:ext uri="{FF2B5EF4-FFF2-40B4-BE49-F238E27FC236}">
                      <a16:creationId xmlns:a16="http://schemas.microsoft.com/office/drawing/2014/main" id="{2AA16978-CA14-4319-B62A-5BC4E9F29648}"/>
                    </a:ext>
                  </a:extLst>
                </p14:cNvPr>
                <p14:cNvContentPartPr/>
                <p14:nvPr/>
              </p14:nvContentPartPr>
              <p14:xfrm>
                <a:off x="4985633" y="4073612"/>
                <a:ext cx="152280" cy="240480"/>
              </p14:xfrm>
            </p:contentPart>
          </mc:Choice>
          <mc:Fallback xmlns="">
            <p:pic>
              <p:nvPicPr>
                <p:cNvPr id="76" name="Ink 75">
                  <a:extLst>
                    <a:ext uri="{FF2B5EF4-FFF2-40B4-BE49-F238E27FC236}">
                      <a16:creationId xmlns:a16="http://schemas.microsoft.com/office/drawing/2014/main" id="{2AA16978-CA14-4319-B62A-5BC4E9F29648}"/>
                    </a:ext>
                  </a:extLst>
                </p:cNvPr>
                <p:cNvPicPr/>
                <p:nvPr/>
              </p:nvPicPr>
              <p:blipFill>
                <a:blip r:embed="rId116"/>
                <a:stretch>
                  <a:fillRect/>
                </a:stretch>
              </p:blipFill>
              <p:spPr>
                <a:xfrm>
                  <a:off x="4967993" y="4055612"/>
                  <a:ext cx="1879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Ink 76">
                  <a:extLst>
                    <a:ext uri="{FF2B5EF4-FFF2-40B4-BE49-F238E27FC236}">
                      <a16:creationId xmlns:a16="http://schemas.microsoft.com/office/drawing/2014/main" id="{0F0E23CB-49A7-4E97-825E-7DA004142AFE}"/>
                    </a:ext>
                  </a:extLst>
                </p14:cNvPr>
                <p14:cNvContentPartPr/>
                <p14:nvPr/>
              </p14:nvContentPartPr>
              <p14:xfrm>
                <a:off x="5218193" y="4278812"/>
                <a:ext cx="16560" cy="73440"/>
              </p14:xfrm>
            </p:contentPart>
          </mc:Choice>
          <mc:Fallback xmlns="">
            <p:pic>
              <p:nvPicPr>
                <p:cNvPr id="77" name="Ink 76">
                  <a:extLst>
                    <a:ext uri="{FF2B5EF4-FFF2-40B4-BE49-F238E27FC236}">
                      <a16:creationId xmlns:a16="http://schemas.microsoft.com/office/drawing/2014/main" id="{0F0E23CB-49A7-4E97-825E-7DA004142AFE}"/>
                    </a:ext>
                  </a:extLst>
                </p:cNvPr>
                <p:cNvPicPr/>
                <p:nvPr/>
              </p:nvPicPr>
              <p:blipFill>
                <a:blip r:embed="rId118"/>
                <a:stretch>
                  <a:fillRect/>
                </a:stretch>
              </p:blipFill>
              <p:spPr>
                <a:xfrm>
                  <a:off x="5200193" y="4260812"/>
                  <a:ext cx="522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Ink 77">
                  <a:extLst>
                    <a:ext uri="{FF2B5EF4-FFF2-40B4-BE49-F238E27FC236}">
                      <a16:creationId xmlns:a16="http://schemas.microsoft.com/office/drawing/2014/main" id="{18C2AEC2-21E2-496E-8706-0E87963B2AA9}"/>
                    </a:ext>
                  </a:extLst>
                </p14:cNvPr>
                <p14:cNvContentPartPr/>
                <p14:nvPr/>
              </p14:nvContentPartPr>
              <p14:xfrm>
                <a:off x="5328353" y="4043012"/>
                <a:ext cx="149400" cy="214920"/>
              </p14:xfrm>
            </p:contentPart>
          </mc:Choice>
          <mc:Fallback xmlns="">
            <p:pic>
              <p:nvPicPr>
                <p:cNvPr id="78" name="Ink 77">
                  <a:extLst>
                    <a:ext uri="{FF2B5EF4-FFF2-40B4-BE49-F238E27FC236}">
                      <a16:creationId xmlns:a16="http://schemas.microsoft.com/office/drawing/2014/main" id="{18C2AEC2-21E2-496E-8706-0E87963B2AA9}"/>
                    </a:ext>
                  </a:extLst>
                </p:cNvPr>
                <p:cNvPicPr/>
                <p:nvPr/>
              </p:nvPicPr>
              <p:blipFill>
                <a:blip r:embed="rId120"/>
                <a:stretch>
                  <a:fillRect/>
                </a:stretch>
              </p:blipFill>
              <p:spPr>
                <a:xfrm>
                  <a:off x="5310353" y="4025012"/>
                  <a:ext cx="1850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9" name="Ink 78">
                  <a:extLst>
                    <a:ext uri="{FF2B5EF4-FFF2-40B4-BE49-F238E27FC236}">
                      <a16:creationId xmlns:a16="http://schemas.microsoft.com/office/drawing/2014/main" id="{6B764311-E65C-4E4F-8CE2-03B8F0CA676A}"/>
                    </a:ext>
                  </a:extLst>
                </p14:cNvPr>
                <p14:cNvContentPartPr/>
                <p14:nvPr/>
              </p14:nvContentPartPr>
              <p14:xfrm>
                <a:off x="5554433" y="3941852"/>
                <a:ext cx="141480" cy="430920"/>
              </p14:xfrm>
            </p:contentPart>
          </mc:Choice>
          <mc:Fallback xmlns="">
            <p:pic>
              <p:nvPicPr>
                <p:cNvPr id="79" name="Ink 78">
                  <a:extLst>
                    <a:ext uri="{FF2B5EF4-FFF2-40B4-BE49-F238E27FC236}">
                      <a16:creationId xmlns:a16="http://schemas.microsoft.com/office/drawing/2014/main" id="{6B764311-E65C-4E4F-8CE2-03B8F0CA676A}"/>
                    </a:ext>
                  </a:extLst>
                </p:cNvPr>
                <p:cNvPicPr/>
                <p:nvPr/>
              </p:nvPicPr>
              <p:blipFill>
                <a:blip r:embed="rId122"/>
                <a:stretch>
                  <a:fillRect/>
                </a:stretch>
              </p:blipFill>
              <p:spPr>
                <a:xfrm>
                  <a:off x="5536793" y="3923852"/>
                  <a:ext cx="177120" cy="46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80" name="Ink 79">
                <a:extLst>
                  <a:ext uri="{FF2B5EF4-FFF2-40B4-BE49-F238E27FC236}">
                    <a16:creationId xmlns:a16="http://schemas.microsoft.com/office/drawing/2014/main" id="{A0734665-6D2E-44CB-8036-7176F05E0C0B}"/>
                  </a:ext>
                </a:extLst>
              </p14:cNvPr>
              <p14:cNvContentPartPr/>
              <p14:nvPr/>
            </p14:nvContentPartPr>
            <p14:xfrm>
              <a:off x="5992553" y="3965972"/>
              <a:ext cx="119880" cy="450360"/>
            </p14:xfrm>
          </p:contentPart>
        </mc:Choice>
        <mc:Fallback xmlns="">
          <p:pic>
            <p:nvPicPr>
              <p:cNvPr id="80" name="Ink 79">
                <a:extLst>
                  <a:ext uri="{FF2B5EF4-FFF2-40B4-BE49-F238E27FC236}">
                    <a16:creationId xmlns:a16="http://schemas.microsoft.com/office/drawing/2014/main" id="{A0734665-6D2E-44CB-8036-7176F05E0C0B}"/>
                  </a:ext>
                </a:extLst>
              </p:cNvPr>
              <p:cNvPicPr/>
              <p:nvPr/>
            </p:nvPicPr>
            <p:blipFill>
              <a:blip r:embed="rId124"/>
              <a:stretch>
                <a:fillRect/>
              </a:stretch>
            </p:blipFill>
            <p:spPr>
              <a:xfrm>
                <a:off x="5974553" y="3948332"/>
                <a:ext cx="155520" cy="486000"/>
              </a:xfrm>
              <a:prstGeom prst="rect">
                <a:avLst/>
              </a:prstGeom>
            </p:spPr>
          </p:pic>
        </mc:Fallback>
      </mc:AlternateContent>
      <p:grpSp>
        <p:nvGrpSpPr>
          <p:cNvPr id="88" name="Group 87">
            <a:extLst>
              <a:ext uri="{FF2B5EF4-FFF2-40B4-BE49-F238E27FC236}">
                <a16:creationId xmlns:a16="http://schemas.microsoft.com/office/drawing/2014/main" id="{5D89BDEB-C6A3-4830-A5F9-09BC70A2EE69}"/>
              </a:ext>
            </a:extLst>
          </p:cNvPr>
          <p:cNvGrpSpPr/>
          <p:nvPr/>
        </p:nvGrpSpPr>
        <p:grpSpPr>
          <a:xfrm>
            <a:off x="6317993" y="3932132"/>
            <a:ext cx="685080" cy="441360"/>
            <a:chOff x="6317993" y="3932132"/>
            <a:chExt cx="685080" cy="441360"/>
          </a:xfrm>
        </p:grpSpPr>
        <mc:AlternateContent xmlns:mc="http://schemas.openxmlformats.org/markup-compatibility/2006" xmlns:p14="http://schemas.microsoft.com/office/powerpoint/2010/main">
          <mc:Choice Requires="p14">
            <p:contentPart p14:bwMode="auto" r:id="rId125">
              <p14:nvContentPartPr>
                <p14:cNvPr id="81" name="Ink 80">
                  <a:extLst>
                    <a:ext uri="{FF2B5EF4-FFF2-40B4-BE49-F238E27FC236}">
                      <a16:creationId xmlns:a16="http://schemas.microsoft.com/office/drawing/2014/main" id="{43F26E31-C786-441D-A018-800B68AC0EB7}"/>
                    </a:ext>
                  </a:extLst>
                </p14:cNvPr>
                <p14:cNvContentPartPr/>
                <p14:nvPr/>
              </p14:nvContentPartPr>
              <p14:xfrm>
                <a:off x="6317993" y="3968492"/>
                <a:ext cx="187560" cy="39600"/>
              </p14:xfrm>
            </p:contentPart>
          </mc:Choice>
          <mc:Fallback xmlns="">
            <p:pic>
              <p:nvPicPr>
                <p:cNvPr id="81" name="Ink 80">
                  <a:extLst>
                    <a:ext uri="{FF2B5EF4-FFF2-40B4-BE49-F238E27FC236}">
                      <a16:creationId xmlns:a16="http://schemas.microsoft.com/office/drawing/2014/main" id="{43F26E31-C786-441D-A018-800B68AC0EB7}"/>
                    </a:ext>
                  </a:extLst>
                </p:cNvPr>
                <p:cNvPicPr/>
                <p:nvPr/>
              </p:nvPicPr>
              <p:blipFill>
                <a:blip r:embed="rId126"/>
                <a:stretch>
                  <a:fillRect/>
                </a:stretch>
              </p:blipFill>
              <p:spPr>
                <a:xfrm>
                  <a:off x="6299993" y="3950852"/>
                  <a:ext cx="2232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 name="Ink 81">
                  <a:extLst>
                    <a:ext uri="{FF2B5EF4-FFF2-40B4-BE49-F238E27FC236}">
                      <a16:creationId xmlns:a16="http://schemas.microsoft.com/office/drawing/2014/main" id="{6BEC8D3C-2200-4FD5-A181-1B8275A527E6}"/>
                    </a:ext>
                  </a:extLst>
                </p14:cNvPr>
                <p14:cNvContentPartPr/>
                <p14:nvPr/>
              </p14:nvContentPartPr>
              <p14:xfrm>
                <a:off x="6367673" y="3986852"/>
                <a:ext cx="52920" cy="253440"/>
              </p14:xfrm>
            </p:contentPart>
          </mc:Choice>
          <mc:Fallback xmlns="">
            <p:pic>
              <p:nvPicPr>
                <p:cNvPr id="82" name="Ink 81">
                  <a:extLst>
                    <a:ext uri="{FF2B5EF4-FFF2-40B4-BE49-F238E27FC236}">
                      <a16:creationId xmlns:a16="http://schemas.microsoft.com/office/drawing/2014/main" id="{6BEC8D3C-2200-4FD5-A181-1B8275A527E6}"/>
                    </a:ext>
                  </a:extLst>
                </p:cNvPr>
                <p:cNvPicPr/>
                <p:nvPr/>
              </p:nvPicPr>
              <p:blipFill>
                <a:blip r:embed="rId128"/>
                <a:stretch>
                  <a:fillRect/>
                </a:stretch>
              </p:blipFill>
              <p:spPr>
                <a:xfrm>
                  <a:off x="6350033" y="3969212"/>
                  <a:ext cx="885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F9D82ACF-7F5F-41A4-B54F-7374C3E11E9E}"/>
                    </a:ext>
                  </a:extLst>
                </p14:cNvPr>
                <p14:cNvContentPartPr/>
                <p14:nvPr/>
              </p14:nvContentPartPr>
              <p14:xfrm>
                <a:off x="6470993" y="4070372"/>
                <a:ext cx="194760" cy="246600"/>
              </p14:xfrm>
            </p:contentPart>
          </mc:Choice>
          <mc:Fallback xmlns="">
            <p:pic>
              <p:nvPicPr>
                <p:cNvPr id="83" name="Ink 82">
                  <a:extLst>
                    <a:ext uri="{FF2B5EF4-FFF2-40B4-BE49-F238E27FC236}">
                      <a16:creationId xmlns:a16="http://schemas.microsoft.com/office/drawing/2014/main" id="{F9D82ACF-7F5F-41A4-B54F-7374C3E11E9E}"/>
                    </a:ext>
                  </a:extLst>
                </p:cNvPr>
                <p:cNvPicPr/>
                <p:nvPr/>
              </p:nvPicPr>
              <p:blipFill>
                <a:blip r:embed="rId130"/>
                <a:stretch>
                  <a:fillRect/>
                </a:stretch>
              </p:blipFill>
              <p:spPr>
                <a:xfrm>
                  <a:off x="6453353" y="4052732"/>
                  <a:ext cx="2304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5D805A78-4ABA-4D9A-BB5B-EA3174B9D4B9}"/>
                    </a:ext>
                  </a:extLst>
                </p14:cNvPr>
                <p14:cNvContentPartPr/>
                <p14:nvPr/>
              </p14:nvContentPartPr>
              <p14:xfrm>
                <a:off x="6647753" y="4064972"/>
                <a:ext cx="123120" cy="213840"/>
              </p14:xfrm>
            </p:contentPart>
          </mc:Choice>
          <mc:Fallback xmlns="">
            <p:pic>
              <p:nvPicPr>
                <p:cNvPr id="84" name="Ink 83">
                  <a:extLst>
                    <a:ext uri="{FF2B5EF4-FFF2-40B4-BE49-F238E27FC236}">
                      <a16:creationId xmlns:a16="http://schemas.microsoft.com/office/drawing/2014/main" id="{5D805A78-4ABA-4D9A-BB5B-EA3174B9D4B9}"/>
                    </a:ext>
                  </a:extLst>
                </p:cNvPr>
                <p:cNvPicPr/>
                <p:nvPr/>
              </p:nvPicPr>
              <p:blipFill>
                <a:blip r:embed="rId132"/>
                <a:stretch>
                  <a:fillRect/>
                </a:stretch>
              </p:blipFill>
              <p:spPr>
                <a:xfrm>
                  <a:off x="6630113" y="4046972"/>
                  <a:ext cx="1587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7" name="Ink 86">
                  <a:extLst>
                    <a:ext uri="{FF2B5EF4-FFF2-40B4-BE49-F238E27FC236}">
                      <a16:creationId xmlns:a16="http://schemas.microsoft.com/office/drawing/2014/main" id="{5F9ADBE2-C1D8-4901-8D3C-A3DB1D733DF9}"/>
                    </a:ext>
                  </a:extLst>
                </p14:cNvPr>
                <p14:cNvContentPartPr/>
                <p14:nvPr/>
              </p14:nvContentPartPr>
              <p14:xfrm>
                <a:off x="6874193" y="3932132"/>
                <a:ext cx="128880" cy="441360"/>
              </p14:xfrm>
            </p:contentPart>
          </mc:Choice>
          <mc:Fallback xmlns="">
            <p:pic>
              <p:nvPicPr>
                <p:cNvPr id="87" name="Ink 86">
                  <a:extLst>
                    <a:ext uri="{FF2B5EF4-FFF2-40B4-BE49-F238E27FC236}">
                      <a16:creationId xmlns:a16="http://schemas.microsoft.com/office/drawing/2014/main" id="{5F9ADBE2-C1D8-4901-8D3C-A3DB1D733DF9}"/>
                    </a:ext>
                  </a:extLst>
                </p:cNvPr>
                <p:cNvPicPr/>
                <p:nvPr/>
              </p:nvPicPr>
              <p:blipFill>
                <a:blip r:embed="rId134"/>
                <a:stretch>
                  <a:fillRect/>
                </a:stretch>
              </p:blipFill>
              <p:spPr>
                <a:xfrm>
                  <a:off x="6856193" y="3914492"/>
                  <a:ext cx="164520" cy="477000"/>
                </a:xfrm>
                <a:prstGeom prst="rect">
                  <a:avLst/>
                </a:prstGeom>
              </p:spPr>
            </p:pic>
          </mc:Fallback>
        </mc:AlternateContent>
      </p:grpSp>
      <p:grpSp>
        <p:nvGrpSpPr>
          <p:cNvPr id="104" name="Group 103">
            <a:extLst>
              <a:ext uri="{FF2B5EF4-FFF2-40B4-BE49-F238E27FC236}">
                <a16:creationId xmlns:a16="http://schemas.microsoft.com/office/drawing/2014/main" id="{C7B5C132-649D-49EC-8291-9DCDB3AEF4A9}"/>
              </a:ext>
            </a:extLst>
          </p:cNvPr>
          <p:cNvGrpSpPr/>
          <p:nvPr/>
        </p:nvGrpSpPr>
        <p:grpSpPr>
          <a:xfrm>
            <a:off x="3377873" y="4895852"/>
            <a:ext cx="763560" cy="366480"/>
            <a:chOff x="3377873" y="4895852"/>
            <a:chExt cx="763560" cy="366480"/>
          </a:xfrm>
        </p:grpSpPr>
        <mc:AlternateContent xmlns:mc="http://schemas.openxmlformats.org/markup-compatibility/2006" xmlns:p14="http://schemas.microsoft.com/office/powerpoint/2010/main">
          <mc:Choice Requires="p14">
            <p:contentPart p14:bwMode="auto" r:id="rId135">
              <p14:nvContentPartPr>
                <p14:cNvPr id="89" name="Ink 88">
                  <a:extLst>
                    <a:ext uri="{FF2B5EF4-FFF2-40B4-BE49-F238E27FC236}">
                      <a16:creationId xmlns:a16="http://schemas.microsoft.com/office/drawing/2014/main" id="{955DFE88-F42D-40D7-8A17-5884AD77461B}"/>
                    </a:ext>
                  </a:extLst>
                </p14:cNvPr>
                <p14:cNvContentPartPr/>
                <p14:nvPr/>
              </p14:nvContentPartPr>
              <p14:xfrm>
                <a:off x="3377873" y="4933652"/>
                <a:ext cx="26280" cy="258840"/>
              </p14:xfrm>
            </p:contentPart>
          </mc:Choice>
          <mc:Fallback xmlns="">
            <p:pic>
              <p:nvPicPr>
                <p:cNvPr id="89" name="Ink 88">
                  <a:extLst>
                    <a:ext uri="{FF2B5EF4-FFF2-40B4-BE49-F238E27FC236}">
                      <a16:creationId xmlns:a16="http://schemas.microsoft.com/office/drawing/2014/main" id="{955DFE88-F42D-40D7-8A17-5884AD77461B}"/>
                    </a:ext>
                  </a:extLst>
                </p:cNvPr>
                <p:cNvPicPr/>
                <p:nvPr/>
              </p:nvPicPr>
              <p:blipFill>
                <a:blip r:embed="rId136"/>
                <a:stretch>
                  <a:fillRect/>
                </a:stretch>
              </p:blipFill>
              <p:spPr>
                <a:xfrm>
                  <a:off x="3360233" y="4915652"/>
                  <a:ext cx="61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0" name="Ink 89">
                  <a:extLst>
                    <a:ext uri="{FF2B5EF4-FFF2-40B4-BE49-F238E27FC236}">
                      <a16:creationId xmlns:a16="http://schemas.microsoft.com/office/drawing/2014/main" id="{439A325B-8EC2-4BED-98AA-E056C940B48E}"/>
                    </a:ext>
                  </a:extLst>
                </p14:cNvPr>
                <p14:cNvContentPartPr/>
                <p14:nvPr/>
              </p14:nvContentPartPr>
              <p14:xfrm>
                <a:off x="3387233" y="4960292"/>
                <a:ext cx="158040" cy="141840"/>
              </p14:xfrm>
            </p:contentPart>
          </mc:Choice>
          <mc:Fallback xmlns="">
            <p:pic>
              <p:nvPicPr>
                <p:cNvPr id="90" name="Ink 89">
                  <a:extLst>
                    <a:ext uri="{FF2B5EF4-FFF2-40B4-BE49-F238E27FC236}">
                      <a16:creationId xmlns:a16="http://schemas.microsoft.com/office/drawing/2014/main" id="{439A325B-8EC2-4BED-98AA-E056C940B48E}"/>
                    </a:ext>
                  </a:extLst>
                </p:cNvPr>
                <p:cNvPicPr/>
                <p:nvPr/>
              </p:nvPicPr>
              <p:blipFill>
                <a:blip r:embed="rId138"/>
                <a:stretch>
                  <a:fillRect/>
                </a:stretch>
              </p:blipFill>
              <p:spPr>
                <a:xfrm>
                  <a:off x="3369233" y="4942652"/>
                  <a:ext cx="193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1" name="Ink 90">
                  <a:extLst>
                    <a:ext uri="{FF2B5EF4-FFF2-40B4-BE49-F238E27FC236}">
                      <a16:creationId xmlns:a16="http://schemas.microsoft.com/office/drawing/2014/main" id="{3ABFC9C0-6D0B-499A-BC93-B8AF550FB3C7}"/>
                    </a:ext>
                  </a:extLst>
                </p14:cNvPr>
                <p14:cNvContentPartPr/>
                <p14:nvPr/>
              </p14:nvContentPartPr>
              <p14:xfrm>
                <a:off x="3597113" y="4895852"/>
                <a:ext cx="153360" cy="366480"/>
              </p14:xfrm>
            </p:contentPart>
          </mc:Choice>
          <mc:Fallback xmlns="">
            <p:pic>
              <p:nvPicPr>
                <p:cNvPr id="91" name="Ink 90">
                  <a:extLst>
                    <a:ext uri="{FF2B5EF4-FFF2-40B4-BE49-F238E27FC236}">
                      <a16:creationId xmlns:a16="http://schemas.microsoft.com/office/drawing/2014/main" id="{3ABFC9C0-6D0B-499A-BC93-B8AF550FB3C7}"/>
                    </a:ext>
                  </a:extLst>
                </p:cNvPr>
                <p:cNvPicPr/>
                <p:nvPr/>
              </p:nvPicPr>
              <p:blipFill>
                <a:blip r:embed="rId140"/>
                <a:stretch>
                  <a:fillRect/>
                </a:stretch>
              </p:blipFill>
              <p:spPr>
                <a:xfrm>
                  <a:off x="3579113" y="4877852"/>
                  <a:ext cx="1890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 name="Ink 91">
                  <a:extLst>
                    <a:ext uri="{FF2B5EF4-FFF2-40B4-BE49-F238E27FC236}">
                      <a16:creationId xmlns:a16="http://schemas.microsoft.com/office/drawing/2014/main" id="{6B95F759-B025-4A7C-B32D-F898519B189E}"/>
                    </a:ext>
                  </a:extLst>
                </p14:cNvPr>
                <p14:cNvContentPartPr/>
                <p14:nvPr/>
              </p14:nvContentPartPr>
              <p14:xfrm>
                <a:off x="3806633" y="4986932"/>
                <a:ext cx="211680" cy="174600"/>
              </p14:xfrm>
            </p:contentPart>
          </mc:Choice>
          <mc:Fallback xmlns="">
            <p:pic>
              <p:nvPicPr>
                <p:cNvPr id="92" name="Ink 91">
                  <a:extLst>
                    <a:ext uri="{FF2B5EF4-FFF2-40B4-BE49-F238E27FC236}">
                      <a16:creationId xmlns:a16="http://schemas.microsoft.com/office/drawing/2014/main" id="{6B95F759-B025-4A7C-B32D-F898519B189E}"/>
                    </a:ext>
                  </a:extLst>
                </p:cNvPr>
                <p:cNvPicPr/>
                <p:nvPr/>
              </p:nvPicPr>
              <p:blipFill>
                <a:blip r:embed="rId142"/>
                <a:stretch>
                  <a:fillRect/>
                </a:stretch>
              </p:blipFill>
              <p:spPr>
                <a:xfrm>
                  <a:off x="3788993" y="4969292"/>
                  <a:ext cx="2473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Ink 92">
                  <a:extLst>
                    <a:ext uri="{FF2B5EF4-FFF2-40B4-BE49-F238E27FC236}">
                      <a16:creationId xmlns:a16="http://schemas.microsoft.com/office/drawing/2014/main" id="{CE68C71A-1790-49C4-B0DB-4A137B194306}"/>
                    </a:ext>
                  </a:extLst>
                </p14:cNvPr>
                <p14:cNvContentPartPr/>
                <p14:nvPr/>
              </p14:nvContentPartPr>
              <p14:xfrm>
                <a:off x="3995273" y="4917812"/>
                <a:ext cx="146160" cy="332640"/>
              </p14:xfrm>
            </p:contentPart>
          </mc:Choice>
          <mc:Fallback xmlns="">
            <p:pic>
              <p:nvPicPr>
                <p:cNvPr id="93" name="Ink 92">
                  <a:extLst>
                    <a:ext uri="{FF2B5EF4-FFF2-40B4-BE49-F238E27FC236}">
                      <a16:creationId xmlns:a16="http://schemas.microsoft.com/office/drawing/2014/main" id="{CE68C71A-1790-49C4-B0DB-4A137B194306}"/>
                    </a:ext>
                  </a:extLst>
                </p:cNvPr>
                <p:cNvPicPr/>
                <p:nvPr/>
              </p:nvPicPr>
              <p:blipFill>
                <a:blip r:embed="rId144"/>
                <a:stretch>
                  <a:fillRect/>
                </a:stretch>
              </p:blipFill>
              <p:spPr>
                <a:xfrm>
                  <a:off x="3977633" y="4900172"/>
                  <a:ext cx="181800" cy="36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5">
            <p14:nvContentPartPr>
              <p14:cNvPr id="94" name="Ink 93">
                <a:extLst>
                  <a:ext uri="{FF2B5EF4-FFF2-40B4-BE49-F238E27FC236}">
                    <a16:creationId xmlns:a16="http://schemas.microsoft.com/office/drawing/2014/main" id="{E0B0362B-771F-4F93-8CD7-E54239F7ED91}"/>
                  </a:ext>
                </a:extLst>
              </p14:cNvPr>
              <p14:cNvContentPartPr/>
              <p14:nvPr/>
            </p14:nvContentPartPr>
            <p14:xfrm>
              <a:off x="4350953" y="5079452"/>
              <a:ext cx="132840" cy="111240"/>
            </p14:xfrm>
          </p:contentPart>
        </mc:Choice>
        <mc:Fallback xmlns="">
          <p:pic>
            <p:nvPicPr>
              <p:cNvPr id="94" name="Ink 93">
                <a:extLst>
                  <a:ext uri="{FF2B5EF4-FFF2-40B4-BE49-F238E27FC236}">
                    <a16:creationId xmlns:a16="http://schemas.microsoft.com/office/drawing/2014/main" id="{E0B0362B-771F-4F93-8CD7-E54239F7ED91}"/>
                  </a:ext>
                </a:extLst>
              </p:cNvPr>
              <p:cNvPicPr/>
              <p:nvPr/>
            </p:nvPicPr>
            <p:blipFill>
              <a:blip r:embed="rId146"/>
              <a:stretch>
                <a:fillRect/>
              </a:stretch>
            </p:blipFill>
            <p:spPr>
              <a:xfrm>
                <a:off x="4333313" y="5061452"/>
                <a:ext cx="168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 name="Ink 94">
                <a:extLst>
                  <a:ext uri="{FF2B5EF4-FFF2-40B4-BE49-F238E27FC236}">
                    <a16:creationId xmlns:a16="http://schemas.microsoft.com/office/drawing/2014/main" id="{13040F72-0659-450F-A809-73D73F6D87A9}"/>
                  </a:ext>
                </a:extLst>
              </p14:cNvPr>
              <p14:cNvContentPartPr/>
              <p14:nvPr/>
            </p14:nvContentPartPr>
            <p14:xfrm>
              <a:off x="4662353" y="4863092"/>
              <a:ext cx="217800" cy="520920"/>
            </p14:xfrm>
          </p:contentPart>
        </mc:Choice>
        <mc:Fallback xmlns="">
          <p:pic>
            <p:nvPicPr>
              <p:cNvPr id="95" name="Ink 94">
                <a:extLst>
                  <a:ext uri="{FF2B5EF4-FFF2-40B4-BE49-F238E27FC236}">
                    <a16:creationId xmlns:a16="http://schemas.microsoft.com/office/drawing/2014/main" id="{13040F72-0659-450F-A809-73D73F6D87A9}"/>
                  </a:ext>
                </a:extLst>
              </p:cNvPr>
              <p:cNvPicPr/>
              <p:nvPr/>
            </p:nvPicPr>
            <p:blipFill>
              <a:blip r:embed="rId148"/>
              <a:stretch>
                <a:fillRect/>
              </a:stretch>
            </p:blipFill>
            <p:spPr>
              <a:xfrm>
                <a:off x="4644353" y="4845092"/>
                <a:ext cx="253440" cy="556560"/>
              </a:xfrm>
              <a:prstGeom prst="rect">
                <a:avLst/>
              </a:prstGeom>
            </p:spPr>
          </p:pic>
        </mc:Fallback>
      </mc:AlternateContent>
      <p:grpSp>
        <p:nvGrpSpPr>
          <p:cNvPr id="103" name="Group 102">
            <a:extLst>
              <a:ext uri="{FF2B5EF4-FFF2-40B4-BE49-F238E27FC236}">
                <a16:creationId xmlns:a16="http://schemas.microsoft.com/office/drawing/2014/main" id="{12CE1C52-DA53-4A04-9DEF-CF2C41179964}"/>
              </a:ext>
            </a:extLst>
          </p:cNvPr>
          <p:cNvGrpSpPr/>
          <p:nvPr/>
        </p:nvGrpSpPr>
        <p:grpSpPr>
          <a:xfrm>
            <a:off x="5073833" y="4988732"/>
            <a:ext cx="277560" cy="307440"/>
            <a:chOff x="5073833" y="4988732"/>
            <a:chExt cx="277560" cy="307440"/>
          </a:xfrm>
        </p:grpSpPr>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AA581ADD-2BF1-463B-ADC2-309670756907}"/>
                    </a:ext>
                  </a:extLst>
                </p14:cNvPr>
                <p14:cNvContentPartPr/>
                <p14:nvPr/>
              </p14:nvContentPartPr>
              <p14:xfrm>
                <a:off x="5078513" y="4988732"/>
                <a:ext cx="10080" cy="241200"/>
              </p14:xfrm>
            </p:contentPart>
          </mc:Choice>
          <mc:Fallback xmlns="">
            <p:pic>
              <p:nvPicPr>
                <p:cNvPr id="96" name="Ink 95">
                  <a:extLst>
                    <a:ext uri="{FF2B5EF4-FFF2-40B4-BE49-F238E27FC236}">
                      <a16:creationId xmlns:a16="http://schemas.microsoft.com/office/drawing/2014/main" id="{AA581ADD-2BF1-463B-ADC2-309670756907}"/>
                    </a:ext>
                  </a:extLst>
                </p:cNvPr>
                <p:cNvPicPr/>
                <p:nvPr/>
              </p:nvPicPr>
              <p:blipFill>
                <a:blip r:embed="rId150"/>
                <a:stretch>
                  <a:fillRect/>
                </a:stretch>
              </p:blipFill>
              <p:spPr>
                <a:xfrm>
                  <a:off x="5060873" y="4971092"/>
                  <a:ext cx="457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7" name="Ink 96">
                  <a:extLst>
                    <a:ext uri="{FF2B5EF4-FFF2-40B4-BE49-F238E27FC236}">
                      <a16:creationId xmlns:a16="http://schemas.microsoft.com/office/drawing/2014/main" id="{3242B267-AA8D-4423-B73F-A979971EF91B}"/>
                    </a:ext>
                  </a:extLst>
                </p14:cNvPr>
                <p14:cNvContentPartPr/>
                <p14:nvPr/>
              </p14:nvContentPartPr>
              <p14:xfrm>
                <a:off x="5073833" y="5002772"/>
                <a:ext cx="175680" cy="238320"/>
              </p14:xfrm>
            </p:contentPart>
          </mc:Choice>
          <mc:Fallback xmlns="">
            <p:pic>
              <p:nvPicPr>
                <p:cNvPr id="97" name="Ink 96">
                  <a:extLst>
                    <a:ext uri="{FF2B5EF4-FFF2-40B4-BE49-F238E27FC236}">
                      <a16:creationId xmlns:a16="http://schemas.microsoft.com/office/drawing/2014/main" id="{3242B267-AA8D-4423-B73F-A979971EF91B}"/>
                    </a:ext>
                  </a:extLst>
                </p:cNvPr>
                <p:cNvPicPr/>
                <p:nvPr/>
              </p:nvPicPr>
              <p:blipFill>
                <a:blip r:embed="rId152"/>
                <a:stretch>
                  <a:fillRect/>
                </a:stretch>
              </p:blipFill>
              <p:spPr>
                <a:xfrm>
                  <a:off x="5056193" y="4984772"/>
                  <a:ext cx="2113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8" name="Ink 97">
                  <a:extLst>
                    <a:ext uri="{FF2B5EF4-FFF2-40B4-BE49-F238E27FC236}">
                      <a16:creationId xmlns:a16="http://schemas.microsoft.com/office/drawing/2014/main" id="{C29B3F23-9E05-440D-A32A-BF1C8BB2D64A}"/>
                    </a:ext>
                  </a:extLst>
                </p14:cNvPr>
                <p14:cNvContentPartPr/>
                <p14:nvPr/>
              </p14:nvContentPartPr>
              <p14:xfrm>
                <a:off x="5322593" y="5215892"/>
                <a:ext cx="28800" cy="80280"/>
              </p14:xfrm>
            </p:contentPart>
          </mc:Choice>
          <mc:Fallback xmlns="">
            <p:pic>
              <p:nvPicPr>
                <p:cNvPr id="98" name="Ink 97">
                  <a:extLst>
                    <a:ext uri="{FF2B5EF4-FFF2-40B4-BE49-F238E27FC236}">
                      <a16:creationId xmlns:a16="http://schemas.microsoft.com/office/drawing/2014/main" id="{C29B3F23-9E05-440D-A32A-BF1C8BB2D64A}"/>
                    </a:ext>
                  </a:extLst>
                </p:cNvPr>
                <p:cNvPicPr/>
                <p:nvPr/>
              </p:nvPicPr>
              <p:blipFill>
                <a:blip r:embed="rId154"/>
                <a:stretch>
                  <a:fillRect/>
                </a:stretch>
              </p:blipFill>
              <p:spPr>
                <a:xfrm>
                  <a:off x="5304593" y="5198252"/>
                  <a:ext cx="64440" cy="115920"/>
                </a:xfrm>
                <a:prstGeom prst="rect">
                  <a:avLst/>
                </a:prstGeom>
              </p:spPr>
            </p:pic>
          </mc:Fallback>
        </mc:AlternateContent>
      </p:grpSp>
      <p:grpSp>
        <p:nvGrpSpPr>
          <p:cNvPr id="102" name="Group 101">
            <a:extLst>
              <a:ext uri="{FF2B5EF4-FFF2-40B4-BE49-F238E27FC236}">
                <a16:creationId xmlns:a16="http://schemas.microsoft.com/office/drawing/2014/main" id="{D0D5F306-80EE-456F-B5A5-667914B257C2}"/>
              </a:ext>
            </a:extLst>
          </p:cNvPr>
          <p:cNvGrpSpPr/>
          <p:nvPr/>
        </p:nvGrpSpPr>
        <p:grpSpPr>
          <a:xfrm>
            <a:off x="5560553" y="4883612"/>
            <a:ext cx="381960" cy="452520"/>
            <a:chOff x="5560553" y="4883612"/>
            <a:chExt cx="381960" cy="452520"/>
          </a:xfrm>
        </p:grpSpPr>
        <mc:AlternateContent xmlns:mc="http://schemas.openxmlformats.org/markup-compatibility/2006" xmlns:p14="http://schemas.microsoft.com/office/powerpoint/2010/main">
          <mc:Choice Requires="p14">
            <p:contentPart p14:bwMode="auto" r:id="rId155">
              <p14:nvContentPartPr>
                <p14:cNvPr id="99" name="Ink 98">
                  <a:extLst>
                    <a:ext uri="{FF2B5EF4-FFF2-40B4-BE49-F238E27FC236}">
                      <a16:creationId xmlns:a16="http://schemas.microsoft.com/office/drawing/2014/main" id="{7BCCB18E-5122-4D2F-9959-C64B8832888F}"/>
                    </a:ext>
                  </a:extLst>
                </p14:cNvPr>
                <p14:cNvContentPartPr/>
                <p14:nvPr/>
              </p14:nvContentPartPr>
              <p14:xfrm>
                <a:off x="5560553" y="4990892"/>
                <a:ext cx="18000" cy="194040"/>
              </p14:xfrm>
            </p:contentPart>
          </mc:Choice>
          <mc:Fallback xmlns="">
            <p:pic>
              <p:nvPicPr>
                <p:cNvPr id="99" name="Ink 98">
                  <a:extLst>
                    <a:ext uri="{FF2B5EF4-FFF2-40B4-BE49-F238E27FC236}">
                      <a16:creationId xmlns:a16="http://schemas.microsoft.com/office/drawing/2014/main" id="{7BCCB18E-5122-4D2F-9959-C64B8832888F}"/>
                    </a:ext>
                  </a:extLst>
                </p:cNvPr>
                <p:cNvPicPr/>
                <p:nvPr/>
              </p:nvPicPr>
              <p:blipFill>
                <a:blip r:embed="rId156"/>
                <a:stretch>
                  <a:fillRect/>
                </a:stretch>
              </p:blipFill>
              <p:spPr>
                <a:xfrm>
                  <a:off x="5542913" y="4973252"/>
                  <a:ext cx="53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0" name="Ink 99">
                  <a:extLst>
                    <a:ext uri="{FF2B5EF4-FFF2-40B4-BE49-F238E27FC236}">
                      <a16:creationId xmlns:a16="http://schemas.microsoft.com/office/drawing/2014/main" id="{F3B93528-1EFF-4345-A605-870E7A77DC28}"/>
                    </a:ext>
                  </a:extLst>
                </p14:cNvPr>
                <p14:cNvContentPartPr/>
                <p14:nvPr/>
              </p14:nvContentPartPr>
              <p14:xfrm>
                <a:off x="5573153" y="4999532"/>
                <a:ext cx="124200" cy="231840"/>
              </p14:xfrm>
            </p:contentPart>
          </mc:Choice>
          <mc:Fallback xmlns="">
            <p:pic>
              <p:nvPicPr>
                <p:cNvPr id="100" name="Ink 99">
                  <a:extLst>
                    <a:ext uri="{FF2B5EF4-FFF2-40B4-BE49-F238E27FC236}">
                      <a16:creationId xmlns:a16="http://schemas.microsoft.com/office/drawing/2014/main" id="{F3B93528-1EFF-4345-A605-870E7A77DC28}"/>
                    </a:ext>
                  </a:extLst>
                </p:cNvPr>
                <p:cNvPicPr/>
                <p:nvPr/>
              </p:nvPicPr>
              <p:blipFill>
                <a:blip r:embed="rId158"/>
                <a:stretch>
                  <a:fillRect/>
                </a:stretch>
              </p:blipFill>
              <p:spPr>
                <a:xfrm>
                  <a:off x="5555513" y="4981892"/>
                  <a:ext cx="1598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1" name="Ink 100">
                  <a:extLst>
                    <a:ext uri="{FF2B5EF4-FFF2-40B4-BE49-F238E27FC236}">
                      <a16:creationId xmlns:a16="http://schemas.microsoft.com/office/drawing/2014/main" id="{B25F7783-04FC-4919-9A6B-449D53F97E8A}"/>
                    </a:ext>
                  </a:extLst>
                </p14:cNvPr>
                <p14:cNvContentPartPr/>
                <p14:nvPr/>
              </p14:nvContentPartPr>
              <p14:xfrm>
                <a:off x="5808233" y="4883612"/>
                <a:ext cx="134280" cy="452520"/>
              </p14:xfrm>
            </p:contentPart>
          </mc:Choice>
          <mc:Fallback xmlns="">
            <p:pic>
              <p:nvPicPr>
                <p:cNvPr id="101" name="Ink 100">
                  <a:extLst>
                    <a:ext uri="{FF2B5EF4-FFF2-40B4-BE49-F238E27FC236}">
                      <a16:creationId xmlns:a16="http://schemas.microsoft.com/office/drawing/2014/main" id="{B25F7783-04FC-4919-9A6B-449D53F97E8A}"/>
                    </a:ext>
                  </a:extLst>
                </p:cNvPr>
                <p:cNvPicPr/>
                <p:nvPr/>
              </p:nvPicPr>
              <p:blipFill>
                <a:blip r:embed="rId160"/>
                <a:stretch>
                  <a:fillRect/>
                </a:stretch>
              </p:blipFill>
              <p:spPr>
                <a:xfrm>
                  <a:off x="5790233" y="4865972"/>
                  <a:ext cx="169920" cy="488160"/>
                </a:xfrm>
                <a:prstGeom prst="rect">
                  <a:avLst/>
                </a:prstGeom>
              </p:spPr>
            </p:pic>
          </mc:Fallback>
        </mc:AlternateContent>
      </p:grpSp>
      <p:grpSp>
        <p:nvGrpSpPr>
          <p:cNvPr id="107" name="Group 106">
            <a:extLst>
              <a:ext uri="{FF2B5EF4-FFF2-40B4-BE49-F238E27FC236}">
                <a16:creationId xmlns:a16="http://schemas.microsoft.com/office/drawing/2014/main" id="{B3B3C5AC-E56D-4DC5-902D-33888719274A}"/>
              </a:ext>
            </a:extLst>
          </p:cNvPr>
          <p:cNvGrpSpPr/>
          <p:nvPr/>
        </p:nvGrpSpPr>
        <p:grpSpPr>
          <a:xfrm>
            <a:off x="7273073" y="3397892"/>
            <a:ext cx="140400" cy="120240"/>
            <a:chOff x="7273073" y="3397892"/>
            <a:chExt cx="140400" cy="120240"/>
          </a:xfrm>
        </p:grpSpPr>
        <mc:AlternateContent xmlns:mc="http://schemas.openxmlformats.org/markup-compatibility/2006" xmlns:p14="http://schemas.microsoft.com/office/powerpoint/2010/main">
          <mc:Choice Requires="p14">
            <p:contentPart p14:bwMode="auto" r:id="rId161">
              <p14:nvContentPartPr>
                <p14:cNvPr id="105" name="Ink 104">
                  <a:extLst>
                    <a:ext uri="{FF2B5EF4-FFF2-40B4-BE49-F238E27FC236}">
                      <a16:creationId xmlns:a16="http://schemas.microsoft.com/office/drawing/2014/main" id="{BD55A84F-AFC9-439C-8E9A-4204E442AF42}"/>
                    </a:ext>
                  </a:extLst>
                </p14:cNvPr>
                <p14:cNvContentPartPr/>
                <p14:nvPr/>
              </p14:nvContentPartPr>
              <p14:xfrm>
                <a:off x="7333553" y="3397892"/>
                <a:ext cx="79920" cy="7560"/>
              </p14:xfrm>
            </p:contentPart>
          </mc:Choice>
          <mc:Fallback xmlns="">
            <p:pic>
              <p:nvPicPr>
                <p:cNvPr id="105" name="Ink 104">
                  <a:extLst>
                    <a:ext uri="{FF2B5EF4-FFF2-40B4-BE49-F238E27FC236}">
                      <a16:creationId xmlns:a16="http://schemas.microsoft.com/office/drawing/2014/main" id="{BD55A84F-AFC9-439C-8E9A-4204E442AF42}"/>
                    </a:ext>
                  </a:extLst>
                </p:cNvPr>
                <p:cNvPicPr/>
                <p:nvPr/>
              </p:nvPicPr>
              <p:blipFill>
                <a:blip r:embed="rId162"/>
                <a:stretch>
                  <a:fillRect/>
                </a:stretch>
              </p:blipFill>
              <p:spPr>
                <a:xfrm>
                  <a:off x="7315913" y="3380252"/>
                  <a:ext cx="115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6" name="Ink 105">
                  <a:extLst>
                    <a:ext uri="{FF2B5EF4-FFF2-40B4-BE49-F238E27FC236}">
                      <a16:creationId xmlns:a16="http://schemas.microsoft.com/office/drawing/2014/main" id="{4388638D-4970-43AF-971D-958D15C69BF7}"/>
                    </a:ext>
                  </a:extLst>
                </p14:cNvPr>
                <p14:cNvContentPartPr/>
                <p14:nvPr/>
              </p14:nvContentPartPr>
              <p14:xfrm>
                <a:off x="7273073" y="3499772"/>
                <a:ext cx="122760" cy="18360"/>
              </p14:xfrm>
            </p:contentPart>
          </mc:Choice>
          <mc:Fallback xmlns="">
            <p:pic>
              <p:nvPicPr>
                <p:cNvPr id="106" name="Ink 105">
                  <a:extLst>
                    <a:ext uri="{FF2B5EF4-FFF2-40B4-BE49-F238E27FC236}">
                      <a16:creationId xmlns:a16="http://schemas.microsoft.com/office/drawing/2014/main" id="{4388638D-4970-43AF-971D-958D15C69BF7}"/>
                    </a:ext>
                  </a:extLst>
                </p:cNvPr>
                <p:cNvPicPr/>
                <p:nvPr/>
              </p:nvPicPr>
              <p:blipFill>
                <a:blip r:embed="rId164"/>
                <a:stretch>
                  <a:fillRect/>
                </a:stretch>
              </p:blipFill>
              <p:spPr>
                <a:xfrm>
                  <a:off x="7255433" y="3482132"/>
                  <a:ext cx="158400" cy="54000"/>
                </a:xfrm>
                <a:prstGeom prst="rect">
                  <a:avLst/>
                </a:prstGeom>
              </p:spPr>
            </p:pic>
          </mc:Fallback>
        </mc:AlternateContent>
      </p:grpSp>
      <p:grpSp>
        <p:nvGrpSpPr>
          <p:cNvPr id="110" name="Group 109">
            <a:extLst>
              <a:ext uri="{FF2B5EF4-FFF2-40B4-BE49-F238E27FC236}">
                <a16:creationId xmlns:a16="http://schemas.microsoft.com/office/drawing/2014/main" id="{0F235A3E-FF04-4FEA-B1CD-D5D5C9DEE014}"/>
              </a:ext>
            </a:extLst>
          </p:cNvPr>
          <p:cNvGrpSpPr/>
          <p:nvPr/>
        </p:nvGrpSpPr>
        <p:grpSpPr>
          <a:xfrm>
            <a:off x="7249313" y="4117892"/>
            <a:ext cx="114120" cy="107280"/>
            <a:chOff x="7249313" y="4117892"/>
            <a:chExt cx="114120" cy="107280"/>
          </a:xfrm>
        </p:grpSpPr>
        <mc:AlternateContent xmlns:mc="http://schemas.openxmlformats.org/markup-compatibility/2006" xmlns:p14="http://schemas.microsoft.com/office/powerpoint/2010/main">
          <mc:Choice Requires="p14">
            <p:contentPart p14:bwMode="auto" r:id="rId165">
              <p14:nvContentPartPr>
                <p14:cNvPr id="108" name="Ink 107">
                  <a:extLst>
                    <a:ext uri="{FF2B5EF4-FFF2-40B4-BE49-F238E27FC236}">
                      <a16:creationId xmlns:a16="http://schemas.microsoft.com/office/drawing/2014/main" id="{2D2D1114-D59B-428D-B2F5-7D92B0440819}"/>
                    </a:ext>
                  </a:extLst>
                </p14:cNvPr>
                <p14:cNvContentPartPr/>
                <p14:nvPr/>
              </p14:nvContentPartPr>
              <p14:xfrm>
                <a:off x="7249313" y="4117892"/>
                <a:ext cx="114120" cy="26280"/>
              </p14:xfrm>
            </p:contentPart>
          </mc:Choice>
          <mc:Fallback xmlns="">
            <p:pic>
              <p:nvPicPr>
                <p:cNvPr id="108" name="Ink 107">
                  <a:extLst>
                    <a:ext uri="{FF2B5EF4-FFF2-40B4-BE49-F238E27FC236}">
                      <a16:creationId xmlns:a16="http://schemas.microsoft.com/office/drawing/2014/main" id="{2D2D1114-D59B-428D-B2F5-7D92B0440819}"/>
                    </a:ext>
                  </a:extLst>
                </p:cNvPr>
                <p:cNvPicPr/>
                <p:nvPr/>
              </p:nvPicPr>
              <p:blipFill>
                <a:blip r:embed="rId166"/>
                <a:stretch>
                  <a:fillRect/>
                </a:stretch>
              </p:blipFill>
              <p:spPr>
                <a:xfrm>
                  <a:off x="7231313" y="4100252"/>
                  <a:ext cx="1497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9" name="Ink 108">
                  <a:extLst>
                    <a:ext uri="{FF2B5EF4-FFF2-40B4-BE49-F238E27FC236}">
                      <a16:creationId xmlns:a16="http://schemas.microsoft.com/office/drawing/2014/main" id="{8C853CFC-1EC8-48CD-AC14-B3DFBB987565}"/>
                    </a:ext>
                  </a:extLst>
                </p14:cNvPr>
                <p14:cNvContentPartPr/>
                <p14:nvPr/>
              </p14:nvContentPartPr>
              <p14:xfrm>
                <a:off x="7259393" y="4197812"/>
                <a:ext cx="77400" cy="27360"/>
              </p14:xfrm>
            </p:contentPart>
          </mc:Choice>
          <mc:Fallback xmlns="">
            <p:pic>
              <p:nvPicPr>
                <p:cNvPr id="109" name="Ink 108">
                  <a:extLst>
                    <a:ext uri="{FF2B5EF4-FFF2-40B4-BE49-F238E27FC236}">
                      <a16:creationId xmlns:a16="http://schemas.microsoft.com/office/drawing/2014/main" id="{8C853CFC-1EC8-48CD-AC14-B3DFBB987565}"/>
                    </a:ext>
                  </a:extLst>
                </p:cNvPr>
                <p:cNvPicPr/>
                <p:nvPr/>
              </p:nvPicPr>
              <p:blipFill>
                <a:blip r:embed="rId168"/>
                <a:stretch>
                  <a:fillRect/>
                </a:stretch>
              </p:blipFill>
              <p:spPr>
                <a:xfrm>
                  <a:off x="7241753" y="4179812"/>
                  <a:ext cx="113040" cy="63000"/>
                </a:xfrm>
                <a:prstGeom prst="rect">
                  <a:avLst/>
                </a:prstGeom>
              </p:spPr>
            </p:pic>
          </mc:Fallback>
        </mc:AlternateContent>
      </p:grpSp>
      <p:grpSp>
        <p:nvGrpSpPr>
          <p:cNvPr id="119" name="Group 118">
            <a:extLst>
              <a:ext uri="{FF2B5EF4-FFF2-40B4-BE49-F238E27FC236}">
                <a16:creationId xmlns:a16="http://schemas.microsoft.com/office/drawing/2014/main" id="{3EC8EAA2-5B9D-4C1B-9A84-288A506F56CB}"/>
              </a:ext>
            </a:extLst>
          </p:cNvPr>
          <p:cNvGrpSpPr/>
          <p:nvPr/>
        </p:nvGrpSpPr>
        <p:grpSpPr>
          <a:xfrm>
            <a:off x="5321513" y="3192332"/>
            <a:ext cx="510840" cy="413280"/>
            <a:chOff x="5321513" y="3192332"/>
            <a:chExt cx="510840" cy="413280"/>
          </a:xfrm>
        </p:grpSpPr>
        <mc:AlternateContent xmlns:mc="http://schemas.openxmlformats.org/markup-compatibility/2006" xmlns:p14="http://schemas.microsoft.com/office/powerpoint/2010/main">
          <mc:Choice Requires="p14">
            <p:contentPart p14:bwMode="auto" r:id="rId169">
              <p14:nvContentPartPr>
                <p14:cNvPr id="59" name="Ink 58">
                  <a:extLst>
                    <a:ext uri="{FF2B5EF4-FFF2-40B4-BE49-F238E27FC236}">
                      <a16:creationId xmlns:a16="http://schemas.microsoft.com/office/drawing/2014/main" id="{14321B62-F4D7-4F99-826F-8003EB449AD9}"/>
                    </a:ext>
                  </a:extLst>
                </p14:cNvPr>
                <p14:cNvContentPartPr/>
                <p14:nvPr/>
              </p14:nvContentPartPr>
              <p14:xfrm>
                <a:off x="5410073" y="3296372"/>
                <a:ext cx="178200" cy="245160"/>
              </p14:xfrm>
            </p:contentPart>
          </mc:Choice>
          <mc:Fallback xmlns="">
            <p:pic>
              <p:nvPicPr>
                <p:cNvPr id="59" name="Ink 58">
                  <a:extLst>
                    <a:ext uri="{FF2B5EF4-FFF2-40B4-BE49-F238E27FC236}">
                      <a16:creationId xmlns:a16="http://schemas.microsoft.com/office/drawing/2014/main" id="{14321B62-F4D7-4F99-826F-8003EB449AD9}"/>
                    </a:ext>
                  </a:extLst>
                </p:cNvPr>
                <p:cNvPicPr/>
                <p:nvPr/>
              </p:nvPicPr>
              <p:blipFill>
                <a:blip r:embed="rId170"/>
                <a:stretch>
                  <a:fillRect/>
                </a:stretch>
              </p:blipFill>
              <p:spPr>
                <a:xfrm>
                  <a:off x="5392073" y="3278732"/>
                  <a:ext cx="2138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60" name="Ink 59">
                  <a:extLst>
                    <a:ext uri="{FF2B5EF4-FFF2-40B4-BE49-F238E27FC236}">
                      <a16:creationId xmlns:a16="http://schemas.microsoft.com/office/drawing/2014/main" id="{1C89AB0E-82C3-4200-BBBF-EDD46DBEE109}"/>
                    </a:ext>
                  </a:extLst>
                </p14:cNvPr>
                <p14:cNvContentPartPr/>
                <p14:nvPr/>
              </p14:nvContentPartPr>
              <p14:xfrm>
                <a:off x="5696633" y="3192332"/>
                <a:ext cx="135720" cy="413280"/>
              </p14:xfrm>
            </p:contentPart>
          </mc:Choice>
          <mc:Fallback xmlns="">
            <p:pic>
              <p:nvPicPr>
                <p:cNvPr id="60" name="Ink 59">
                  <a:extLst>
                    <a:ext uri="{FF2B5EF4-FFF2-40B4-BE49-F238E27FC236}">
                      <a16:creationId xmlns:a16="http://schemas.microsoft.com/office/drawing/2014/main" id="{1C89AB0E-82C3-4200-BBBF-EDD46DBEE109}"/>
                    </a:ext>
                  </a:extLst>
                </p:cNvPr>
                <p:cNvPicPr/>
                <p:nvPr/>
              </p:nvPicPr>
              <p:blipFill>
                <a:blip r:embed="rId172"/>
                <a:stretch>
                  <a:fillRect/>
                </a:stretch>
              </p:blipFill>
              <p:spPr>
                <a:xfrm>
                  <a:off x="5678633" y="3174332"/>
                  <a:ext cx="1713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4" name="Ink 113">
                  <a:extLst>
                    <a:ext uri="{FF2B5EF4-FFF2-40B4-BE49-F238E27FC236}">
                      <a16:creationId xmlns:a16="http://schemas.microsoft.com/office/drawing/2014/main" id="{B97CC58B-3497-4234-A676-E539A67E0B17}"/>
                    </a:ext>
                  </a:extLst>
                </p14:cNvPr>
                <p14:cNvContentPartPr/>
                <p14:nvPr/>
              </p14:nvContentPartPr>
              <p14:xfrm>
                <a:off x="5364353" y="3295292"/>
                <a:ext cx="206640" cy="33120"/>
              </p14:xfrm>
            </p:contentPart>
          </mc:Choice>
          <mc:Fallback xmlns="">
            <p:pic>
              <p:nvPicPr>
                <p:cNvPr id="114" name="Ink 113">
                  <a:extLst>
                    <a:ext uri="{FF2B5EF4-FFF2-40B4-BE49-F238E27FC236}">
                      <a16:creationId xmlns:a16="http://schemas.microsoft.com/office/drawing/2014/main" id="{B97CC58B-3497-4234-A676-E539A67E0B17}"/>
                    </a:ext>
                  </a:extLst>
                </p:cNvPr>
                <p:cNvPicPr/>
                <p:nvPr/>
              </p:nvPicPr>
              <p:blipFill>
                <a:blip r:embed="rId174"/>
                <a:stretch>
                  <a:fillRect/>
                </a:stretch>
              </p:blipFill>
              <p:spPr>
                <a:xfrm>
                  <a:off x="5346713" y="3277292"/>
                  <a:ext cx="242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5" name="Ink 114">
                  <a:extLst>
                    <a:ext uri="{FF2B5EF4-FFF2-40B4-BE49-F238E27FC236}">
                      <a16:creationId xmlns:a16="http://schemas.microsoft.com/office/drawing/2014/main" id="{A25EA1C5-072B-4F2D-95F8-5DC15C8E8575}"/>
                    </a:ext>
                  </a:extLst>
                </p14:cNvPr>
                <p14:cNvContentPartPr/>
                <p14:nvPr/>
              </p14:nvContentPartPr>
              <p14:xfrm>
                <a:off x="5432753" y="3328772"/>
                <a:ext cx="31320" cy="248040"/>
              </p14:xfrm>
            </p:contentPart>
          </mc:Choice>
          <mc:Fallback xmlns="">
            <p:pic>
              <p:nvPicPr>
                <p:cNvPr id="115" name="Ink 114">
                  <a:extLst>
                    <a:ext uri="{FF2B5EF4-FFF2-40B4-BE49-F238E27FC236}">
                      <a16:creationId xmlns:a16="http://schemas.microsoft.com/office/drawing/2014/main" id="{A25EA1C5-072B-4F2D-95F8-5DC15C8E8575}"/>
                    </a:ext>
                  </a:extLst>
                </p:cNvPr>
                <p:cNvPicPr/>
                <p:nvPr/>
              </p:nvPicPr>
              <p:blipFill>
                <a:blip r:embed="rId176"/>
                <a:stretch>
                  <a:fillRect/>
                </a:stretch>
              </p:blipFill>
              <p:spPr>
                <a:xfrm>
                  <a:off x="5414753" y="3310772"/>
                  <a:ext cx="669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6" name="Ink 115">
                  <a:extLst>
                    <a:ext uri="{FF2B5EF4-FFF2-40B4-BE49-F238E27FC236}">
                      <a16:creationId xmlns:a16="http://schemas.microsoft.com/office/drawing/2014/main" id="{7CE9BD65-96F5-4031-9E4C-4E194132586B}"/>
                    </a:ext>
                  </a:extLst>
                </p14:cNvPr>
                <p14:cNvContentPartPr/>
                <p14:nvPr/>
              </p14:nvContentPartPr>
              <p14:xfrm>
                <a:off x="5437433" y="3356852"/>
                <a:ext cx="19800" cy="170640"/>
              </p14:xfrm>
            </p:contentPart>
          </mc:Choice>
          <mc:Fallback xmlns="">
            <p:pic>
              <p:nvPicPr>
                <p:cNvPr id="116" name="Ink 115">
                  <a:extLst>
                    <a:ext uri="{FF2B5EF4-FFF2-40B4-BE49-F238E27FC236}">
                      <a16:creationId xmlns:a16="http://schemas.microsoft.com/office/drawing/2014/main" id="{7CE9BD65-96F5-4031-9E4C-4E194132586B}"/>
                    </a:ext>
                  </a:extLst>
                </p:cNvPr>
                <p:cNvPicPr/>
                <p:nvPr/>
              </p:nvPicPr>
              <p:blipFill>
                <a:blip r:embed="rId178"/>
                <a:stretch>
                  <a:fillRect/>
                </a:stretch>
              </p:blipFill>
              <p:spPr>
                <a:xfrm>
                  <a:off x="5419793" y="3338852"/>
                  <a:ext cx="55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7" name="Ink 116">
                  <a:extLst>
                    <a:ext uri="{FF2B5EF4-FFF2-40B4-BE49-F238E27FC236}">
                      <a16:creationId xmlns:a16="http://schemas.microsoft.com/office/drawing/2014/main" id="{89A83742-A7C3-442C-B3CE-21E938DDC492}"/>
                    </a:ext>
                  </a:extLst>
                </p14:cNvPr>
                <p14:cNvContentPartPr/>
                <p14:nvPr/>
              </p14:nvContentPartPr>
              <p14:xfrm>
                <a:off x="5321513" y="3257132"/>
                <a:ext cx="259200" cy="67680"/>
              </p14:xfrm>
            </p:contentPart>
          </mc:Choice>
          <mc:Fallback xmlns="">
            <p:pic>
              <p:nvPicPr>
                <p:cNvPr id="117" name="Ink 116">
                  <a:extLst>
                    <a:ext uri="{FF2B5EF4-FFF2-40B4-BE49-F238E27FC236}">
                      <a16:creationId xmlns:a16="http://schemas.microsoft.com/office/drawing/2014/main" id="{89A83742-A7C3-442C-B3CE-21E938DDC492}"/>
                    </a:ext>
                  </a:extLst>
                </p:cNvPr>
                <p:cNvPicPr/>
                <p:nvPr/>
              </p:nvPicPr>
              <p:blipFill>
                <a:blip r:embed="rId180"/>
                <a:stretch>
                  <a:fillRect/>
                </a:stretch>
              </p:blipFill>
              <p:spPr>
                <a:xfrm>
                  <a:off x="5303513" y="3239492"/>
                  <a:ext cx="294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8" name="Ink 117">
                  <a:extLst>
                    <a:ext uri="{FF2B5EF4-FFF2-40B4-BE49-F238E27FC236}">
                      <a16:creationId xmlns:a16="http://schemas.microsoft.com/office/drawing/2014/main" id="{48E7360D-E592-4E70-BF1A-3863C8294E69}"/>
                    </a:ext>
                  </a:extLst>
                </p14:cNvPr>
                <p14:cNvContentPartPr/>
                <p14:nvPr/>
              </p14:nvContentPartPr>
              <p14:xfrm>
                <a:off x="5394953" y="3267932"/>
                <a:ext cx="233640" cy="32760"/>
              </p14:xfrm>
            </p:contentPart>
          </mc:Choice>
          <mc:Fallback xmlns="">
            <p:pic>
              <p:nvPicPr>
                <p:cNvPr id="118" name="Ink 117">
                  <a:extLst>
                    <a:ext uri="{FF2B5EF4-FFF2-40B4-BE49-F238E27FC236}">
                      <a16:creationId xmlns:a16="http://schemas.microsoft.com/office/drawing/2014/main" id="{48E7360D-E592-4E70-BF1A-3863C8294E69}"/>
                    </a:ext>
                  </a:extLst>
                </p:cNvPr>
                <p:cNvPicPr/>
                <p:nvPr/>
              </p:nvPicPr>
              <p:blipFill>
                <a:blip r:embed="rId182"/>
                <a:stretch>
                  <a:fillRect/>
                </a:stretch>
              </p:blipFill>
              <p:spPr>
                <a:xfrm>
                  <a:off x="5377313" y="3249932"/>
                  <a:ext cx="269280" cy="68400"/>
                </a:xfrm>
                <a:prstGeom prst="rect">
                  <a:avLst/>
                </a:prstGeom>
              </p:spPr>
            </p:pic>
          </mc:Fallback>
        </mc:AlternateContent>
      </p:grpSp>
      <p:grpSp>
        <p:nvGrpSpPr>
          <p:cNvPr id="124" name="Group 123">
            <a:extLst>
              <a:ext uri="{FF2B5EF4-FFF2-40B4-BE49-F238E27FC236}">
                <a16:creationId xmlns:a16="http://schemas.microsoft.com/office/drawing/2014/main" id="{0C149877-2C28-431E-9148-21B878B9ADF2}"/>
              </a:ext>
            </a:extLst>
          </p:cNvPr>
          <p:cNvGrpSpPr/>
          <p:nvPr/>
        </p:nvGrpSpPr>
        <p:grpSpPr>
          <a:xfrm>
            <a:off x="7697153" y="3174332"/>
            <a:ext cx="541440" cy="355680"/>
            <a:chOff x="7697153" y="3174332"/>
            <a:chExt cx="541440" cy="355680"/>
          </a:xfrm>
        </p:grpSpPr>
        <mc:AlternateContent xmlns:mc="http://schemas.openxmlformats.org/markup-compatibility/2006" xmlns:p14="http://schemas.microsoft.com/office/powerpoint/2010/main">
          <mc:Choice Requires="p14">
            <p:contentPart p14:bwMode="auto" r:id="rId183">
              <p14:nvContentPartPr>
                <p14:cNvPr id="120" name="Ink 119">
                  <a:extLst>
                    <a:ext uri="{FF2B5EF4-FFF2-40B4-BE49-F238E27FC236}">
                      <a16:creationId xmlns:a16="http://schemas.microsoft.com/office/drawing/2014/main" id="{1C42B5E4-4698-48A1-ABA7-1B9F1872AD12}"/>
                    </a:ext>
                  </a:extLst>
                </p14:cNvPr>
                <p14:cNvContentPartPr/>
                <p14:nvPr/>
              </p14:nvContentPartPr>
              <p14:xfrm>
                <a:off x="7697153" y="3250652"/>
                <a:ext cx="25560" cy="181800"/>
              </p14:xfrm>
            </p:contentPart>
          </mc:Choice>
          <mc:Fallback xmlns="">
            <p:pic>
              <p:nvPicPr>
                <p:cNvPr id="120" name="Ink 119">
                  <a:extLst>
                    <a:ext uri="{FF2B5EF4-FFF2-40B4-BE49-F238E27FC236}">
                      <a16:creationId xmlns:a16="http://schemas.microsoft.com/office/drawing/2014/main" id="{1C42B5E4-4698-48A1-ABA7-1B9F1872AD12}"/>
                    </a:ext>
                  </a:extLst>
                </p:cNvPr>
                <p:cNvPicPr/>
                <p:nvPr/>
              </p:nvPicPr>
              <p:blipFill>
                <a:blip r:embed="rId184"/>
                <a:stretch>
                  <a:fillRect/>
                </a:stretch>
              </p:blipFill>
              <p:spPr>
                <a:xfrm>
                  <a:off x="7679513" y="3232652"/>
                  <a:ext cx="612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1" name="Ink 120">
                  <a:extLst>
                    <a:ext uri="{FF2B5EF4-FFF2-40B4-BE49-F238E27FC236}">
                      <a16:creationId xmlns:a16="http://schemas.microsoft.com/office/drawing/2014/main" id="{7A665226-0546-4ACC-BDA3-25A60A537F97}"/>
                    </a:ext>
                  </a:extLst>
                </p14:cNvPr>
                <p14:cNvContentPartPr/>
                <p14:nvPr/>
              </p14:nvContentPartPr>
              <p14:xfrm>
                <a:off x="7811993" y="3174332"/>
                <a:ext cx="114480" cy="355680"/>
              </p14:xfrm>
            </p:contentPart>
          </mc:Choice>
          <mc:Fallback xmlns="">
            <p:pic>
              <p:nvPicPr>
                <p:cNvPr id="121" name="Ink 120">
                  <a:extLst>
                    <a:ext uri="{FF2B5EF4-FFF2-40B4-BE49-F238E27FC236}">
                      <a16:creationId xmlns:a16="http://schemas.microsoft.com/office/drawing/2014/main" id="{7A665226-0546-4ACC-BDA3-25A60A537F97}"/>
                    </a:ext>
                  </a:extLst>
                </p:cNvPr>
                <p:cNvPicPr/>
                <p:nvPr/>
              </p:nvPicPr>
              <p:blipFill>
                <a:blip r:embed="rId186"/>
                <a:stretch>
                  <a:fillRect/>
                </a:stretch>
              </p:blipFill>
              <p:spPr>
                <a:xfrm>
                  <a:off x="7793993" y="3156332"/>
                  <a:ext cx="1501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2" name="Ink 121">
                  <a:extLst>
                    <a:ext uri="{FF2B5EF4-FFF2-40B4-BE49-F238E27FC236}">
                      <a16:creationId xmlns:a16="http://schemas.microsoft.com/office/drawing/2014/main" id="{8205AF33-0168-4837-A0C1-40F440E2FFA5}"/>
                    </a:ext>
                  </a:extLst>
                </p14:cNvPr>
                <p14:cNvContentPartPr/>
                <p14:nvPr/>
              </p14:nvContentPartPr>
              <p14:xfrm>
                <a:off x="8004233" y="3269372"/>
                <a:ext cx="234360" cy="126360"/>
              </p14:xfrm>
            </p:contentPart>
          </mc:Choice>
          <mc:Fallback xmlns="">
            <p:pic>
              <p:nvPicPr>
                <p:cNvPr id="122" name="Ink 121">
                  <a:extLst>
                    <a:ext uri="{FF2B5EF4-FFF2-40B4-BE49-F238E27FC236}">
                      <a16:creationId xmlns:a16="http://schemas.microsoft.com/office/drawing/2014/main" id="{8205AF33-0168-4837-A0C1-40F440E2FFA5}"/>
                    </a:ext>
                  </a:extLst>
                </p:cNvPr>
                <p:cNvPicPr/>
                <p:nvPr/>
              </p:nvPicPr>
              <p:blipFill>
                <a:blip r:embed="rId188"/>
                <a:stretch>
                  <a:fillRect/>
                </a:stretch>
              </p:blipFill>
              <p:spPr>
                <a:xfrm>
                  <a:off x="7986593" y="3251372"/>
                  <a:ext cx="270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3" name="Ink 122">
                  <a:extLst>
                    <a:ext uri="{FF2B5EF4-FFF2-40B4-BE49-F238E27FC236}">
                      <a16:creationId xmlns:a16="http://schemas.microsoft.com/office/drawing/2014/main" id="{0C222C09-B790-4B96-BE2A-3971E8097FFF}"/>
                    </a:ext>
                  </a:extLst>
                </p14:cNvPr>
                <p14:cNvContentPartPr/>
                <p14:nvPr/>
              </p14:nvContentPartPr>
              <p14:xfrm>
                <a:off x="8138513" y="3277292"/>
                <a:ext cx="24480" cy="221400"/>
              </p14:xfrm>
            </p:contentPart>
          </mc:Choice>
          <mc:Fallback xmlns="">
            <p:pic>
              <p:nvPicPr>
                <p:cNvPr id="123" name="Ink 122">
                  <a:extLst>
                    <a:ext uri="{FF2B5EF4-FFF2-40B4-BE49-F238E27FC236}">
                      <a16:creationId xmlns:a16="http://schemas.microsoft.com/office/drawing/2014/main" id="{0C222C09-B790-4B96-BE2A-3971E8097FFF}"/>
                    </a:ext>
                  </a:extLst>
                </p:cNvPr>
                <p:cNvPicPr/>
                <p:nvPr/>
              </p:nvPicPr>
              <p:blipFill>
                <a:blip r:embed="rId190"/>
                <a:stretch>
                  <a:fillRect/>
                </a:stretch>
              </p:blipFill>
              <p:spPr>
                <a:xfrm>
                  <a:off x="8120873" y="3259652"/>
                  <a:ext cx="60120" cy="257040"/>
                </a:xfrm>
                <a:prstGeom prst="rect">
                  <a:avLst/>
                </a:prstGeom>
              </p:spPr>
            </p:pic>
          </mc:Fallback>
        </mc:AlternateContent>
      </p:grpSp>
      <p:grpSp>
        <p:nvGrpSpPr>
          <p:cNvPr id="127" name="Group 126">
            <a:extLst>
              <a:ext uri="{FF2B5EF4-FFF2-40B4-BE49-F238E27FC236}">
                <a16:creationId xmlns:a16="http://schemas.microsoft.com/office/drawing/2014/main" id="{D2C58264-022A-452C-A6F0-D8CCC1752076}"/>
              </a:ext>
            </a:extLst>
          </p:cNvPr>
          <p:cNvGrpSpPr/>
          <p:nvPr/>
        </p:nvGrpSpPr>
        <p:grpSpPr>
          <a:xfrm>
            <a:off x="7684193" y="3921692"/>
            <a:ext cx="311400" cy="330480"/>
            <a:chOff x="7684193" y="3921692"/>
            <a:chExt cx="311400" cy="330480"/>
          </a:xfrm>
        </p:grpSpPr>
        <mc:AlternateContent xmlns:mc="http://schemas.openxmlformats.org/markup-compatibility/2006" xmlns:p14="http://schemas.microsoft.com/office/powerpoint/2010/main">
          <mc:Choice Requires="p14">
            <p:contentPart p14:bwMode="auto" r:id="rId191">
              <p14:nvContentPartPr>
                <p14:cNvPr id="125" name="Ink 124">
                  <a:extLst>
                    <a:ext uri="{FF2B5EF4-FFF2-40B4-BE49-F238E27FC236}">
                      <a16:creationId xmlns:a16="http://schemas.microsoft.com/office/drawing/2014/main" id="{05412B69-D6EA-4408-818A-6878E432DD99}"/>
                    </a:ext>
                  </a:extLst>
                </p14:cNvPr>
                <p14:cNvContentPartPr/>
                <p14:nvPr/>
              </p14:nvContentPartPr>
              <p14:xfrm>
                <a:off x="7684193" y="4002692"/>
                <a:ext cx="203040" cy="129240"/>
              </p14:xfrm>
            </p:contentPart>
          </mc:Choice>
          <mc:Fallback xmlns="">
            <p:pic>
              <p:nvPicPr>
                <p:cNvPr id="125" name="Ink 124">
                  <a:extLst>
                    <a:ext uri="{FF2B5EF4-FFF2-40B4-BE49-F238E27FC236}">
                      <a16:creationId xmlns:a16="http://schemas.microsoft.com/office/drawing/2014/main" id="{05412B69-D6EA-4408-818A-6878E432DD99}"/>
                    </a:ext>
                  </a:extLst>
                </p:cNvPr>
                <p:cNvPicPr/>
                <p:nvPr/>
              </p:nvPicPr>
              <p:blipFill>
                <a:blip r:embed="rId192"/>
                <a:stretch>
                  <a:fillRect/>
                </a:stretch>
              </p:blipFill>
              <p:spPr>
                <a:xfrm>
                  <a:off x="7666193" y="3984692"/>
                  <a:ext cx="2386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6" name="Ink 125">
                  <a:extLst>
                    <a:ext uri="{FF2B5EF4-FFF2-40B4-BE49-F238E27FC236}">
                      <a16:creationId xmlns:a16="http://schemas.microsoft.com/office/drawing/2014/main" id="{A9E05480-C07C-4662-9751-DFA8D7137399}"/>
                    </a:ext>
                  </a:extLst>
                </p14:cNvPr>
                <p14:cNvContentPartPr/>
                <p14:nvPr/>
              </p14:nvContentPartPr>
              <p14:xfrm>
                <a:off x="7926473" y="3921692"/>
                <a:ext cx="69120" cy="330480"/>
              </p14:xfrm>
            </p:contentPart>
          </mc:Choice>
          <mc:Fallback xmlns="">
            <p:pic>
              <p:nvPicPr>
                <p:cNvPr id="126" name="Ink 125">
                  <a:extLst>
                    <a:ext uri="{FF2B5EF4-FFF2-40B4-BE49-F238E27FC236}">
                      <a16:creationId xmlns:a16="http://schemas.microsoft.com/office/drawing/2014/main" id="{A9E05480-C07C-4662-9751-DFA8D7137399}"/>
                    </a:ext>
                  </a:extLst>
                </p:cNvPr>
                <p:cNvPicPr/>
                <p:nvPr/>
              </p:nvPicPr>
              <p:blipFill>
                <a:blip r:embed="rId194"/>
                <a:stretch>
                  <a:fillRect/>
                </a:stretch>
              </p:blipFill>
              <p:spPr>
                <a:xfrm>
                  <a:off x="7908473" y="3903692"/>
                  <a:ext cx="104760" cy="366120"/>
                </a:xfrm>
                <a:prstGeom prst="rect">
                  <a:avLst/>
                </a:prstGeom>
              </p:spPr>
            </p:pic>
          </mc:Fallback>
        </mc:AlternateContent>
      </p:grpSp>
      <p:grpSp>
        <p:nvGrpSpPr>
          <p:cNvPr id="130" name="Group 129">
            <a:extLst>
              <a:ext uri="{FF2B5EF4-FFF2-40B4-BE49-F238E27FC236}">
                <a16:creationId xmlns:a16="http://schemas.microsoft.com/office/drawing/2014/main" id="{FE4F43FD-E486-4003-AEEF-532F88CCF68A}"/>
              </a:ext>
            </a:extLst>
          </p:cNvPr>
          <p:cNvGrpSpPr/>
          <p:nvPr/>
        </p:nvGrpSpPr>
        <p:grpSpPr>
          <a:xfrm>
            <a:off x="8160113" y="3989372"/>
            <a:ext cx="196920" cy="208440"/>
            <a:chOff x="8160113" y="3989372"/>
            <a:chExt cx="196920" cy="208440"/>
          </a:xfrm>
        </p:grpSpPr>
        <mc:AlternateContent xmlns:mc="http://schemas.openxmlformats.org/markup-compatibility/2006" xmlns:p14="http://schemas.microsoft.com/office/powerpoint/2010/main">
          <mc:Choice Requires="p14">
            <p:contentPart p14:bwMode="auto" r:id="rId195">
              <p14:nvContentPartPr>
                <p14:cNvPr id="128" name="Ink 127">
                  <a:extLst>
                    <a:ext uri="{FF2B5EF4-FFF2-40B4-BE49-F238E27FC236}">
                      <a16:creationId xmlns:a16="http://schemas.microsoft.com/office/drawing/2014/main" id="{A266DDA2-16AB-4B12-9D24-8EA11B923F4B}"/>
                    </a:ext>
                  </a:extLst>
                </p14:cNvPr>
                <p14:cNvContentPartPr/>
                <p14:nvPr/>
              </p14:nvContentPartPr>
              <p14:xfrm>
                <a:off x="8160113" y="4032572"/>
                <a:ext cx="196920" cy="95040"/>
              </p14:xfrm>
            </p:contentPart>
          </mc:Choice>
          <mc:Fallback xmlns="">
            <p:pic>
              <p:nvPicPr>
                <p:cNvPr id="128" name="Ink 127">
                  <a:extLst>
                    <a:ext uri="{FF2B5EF4-FFF2-40B4-BE49-F238E27FC236}">
                      <a16:creationId xmlns:a16="http://schemas.microsoft.com/office/drawing/2014/main" id="{A266DDA2-16AB-4B12-9D24-8EA11B923F4B}"/>
                    </a:ext>
                  </a:extLst>
                </p:cNvPr>
                <p:cNvPicPr/>
                <p:nvPr/>
              </p:nvPicPr>
              <p:blipFill>
                <a:blip r:embed="rId196"/>
                <a:stretch>
                  <a:fillRect/>
                </a:stretch>
              </p:blipFill>
              <p:spPr>
                <a:xfrm>
                  <a:off x="8142473" y="4014572"/>
                  <a:ext cx="232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9" name="Ink 128">
                  <a:extLst>
                    <a:ext uri="{FF2B5EF4-FFF2-40B4-BE49-F238E27FC236}">
                      <a16:creationId xmlns:a16="http://schemas.microsoft.com/office/drawing/2014/main" id="{5896AEBE-9911-44F1-827B-67963DE5BF58}"/>
                    </a:ext>
                  </a:extLst>
                </p14:cNvPr>
                <p14:cNvContentPartPr/>
                <p14:nvPr/>
              </p14:nvContentPartPr>
              <p14:xfrm>
                <a:off x="8284313" y="3989372"/>
                <a:ext cx="9720" cy="208440"/>
              </p14:xfrm>
            </p:contentPart>
          </mc:Choice>
          <mc:Fallback xmlns="">
            <p:pic>
              <p:nvPicPr>
                <p:cNvPr id="129" name="Ink 128">
                  <a:extLst>
                    <a:ext uri="{FF2B5EF4-FFF2-40B4-BE49-F238E27FC236}">
                      <a16:creationId xmlns:a16="http://schemas.microsoft.com/office/drawing/2014/main" id="{5896AEBE-9911-44F1-827B-67963DE5BF58}"/>
                    </a:ext>
                  </a:extLst>
                </p:cNvPr>
                <p:cNvPicPr/>
                <p:nvPr/>
              </p:nvPicPr>
              <p:blipFill>
                <a:blip r:embed="rId198"/>
                <a:stretch>
                  <a:fillRect/>
                </a:stretch>
              </p:blipFill>
              <p:spPr>
                <a:xfrm>
                  <a:off x="8266673" y="3971372"/>
                  <a:ext cx="45360" cy="244080"/>
                </a:xfrm>
                <a:prstGeom prst="rect">
                  <a:avLst/>
                </a:prstGeom>
              </p:spPr>
            </p:pic>
          </mc:Fallback>
        </mc:AlternateContent>
      </p:grpSp>
      <p:grpSp>
        <p:nvGrpSpPr>
          <p:cNvPr id="140" name="Group 139">
            <a:extLst>
              <a:ext uri="{FF2B5EF4-FFF2-40B4-BE49-F238E27FC236}">
                <a16:creationId xmlns:a16="http://schemas.microsoft.com/office/drawing/2014/main" id="{B7DF90BC-4462-4DCE-AAF4-AB392ABEE95A}"/>
              </a:ext>
            </a:extLst>
          </p:cNvPr>
          <p:cNvGrpSpPr/>
          <p:nvPr/>
        </p:nvGrpSpPr>
        <p:grpSpPr>
          <a:xfrm>
            <a:off x="8637473" y="3893252"/>
            <a:ext cx="713880" cy="391320"/>
            <a:chOff x="8637473" y="3893252"/>
            <a:chExt cx="713880" cy="391320"/>
          </a:xfrm>
        </p:grpSpPr>
        <mc:AlternateContent xmlns:mc="http://schemas.openxmlformats.org/markup-compatibility/2006" xmlns:p14="http://schemas.microsoft.com/office/powerpoint/2010/main">
          <mc:Choice Requires="p14">
            <p:contentPart p14:bwMode="auto" r:id="rId199">
              <p14:nvContentPartPr>
                <p14:cNvPr id="135" name="Ink 134">
                  <a:extLst>
                    <a:ext uri="{FF2B5EF4-FFF2-40B4-BE49-F238E27FC236}">
                      <a16:creationId xmlns:a16="http://schemas.microsoft.com/office/drawing/2014/main" id="{9274011F-34D7-442B-8CDA-D0B46CD22574}"/>
                    </a:ext>
                  </a:extLst>
                </p14:cNvPr>
                <p14:cNvContentPartPr/>
                <p14:nvPr/>
              </p14:nvContentPartPr>
              <p14:xfrm>
                <a:off x="8640353" y="4055252"/>
                <a:ext cx="104400" cy="53640"/>
              </p14:xfrm>
            </p:contentPart>
          </mc:Choice>
          <mc:Fallback xmlns="">
            <p:pic>
              <p:nvPicPr>
                <p:cNvPr id="135" name="Ink 134">
                  <a:extLst>
                    <a:ext uri="{FF2B5EF4-FFF2-40B4-BE49-F238E27FC236}">
                      <a16:creationId xmlns:a16="http://schemas.microsoft.com/office/drawing/2014/main" id="{9274011F-34D7-442B-8CDA-D0B46CD22574}"/>
                    </a:ext>
                  </a:extLst>
                </p:cNvPr>
                <p:cNvPicPr/>
                <p:nvPr/>
              </p:nvPicPr>
              <p:blipFill>
                <a:blip r:embed="rId200"/>
                <a:stretch>
                  <a:fillRect/>
                </a:stretch>
              </p:blipFill>
              <p:spPr>
                <a:xfrm>
                  <a:off x="8622353" y="4037612"/>
                  <a:ext cx="1400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6" name="Ink 135">
                  <a:extLst>
                    <a:ext uri="{FF2B5EF4-FFF2-40B4-BE49-F238E27FC236}">
                      <a16:creationId xmlns:a16="http://schemas.microsoft.com/office/drawing/2014/main" id="{8E748B30-1FC0-45F4-88D0-C0D79E1A5DDD}"/>
                    </a:ext>
                  </a:extLst>
                </p14:cNvPr>
                <p14:cNvContentPartPr/>
                <p14:nvPr/>
              </p14:nvContentPartPr>
              <p14:xfrm>
                <a:off x="8637473" y="4151372"/>
                <a:ext cx="170280" cy="12600"/>
              </p14:xfrm>
            </p:contentPart>
          </mc:Choice>
          <mc:Fallback xmlns="">
            <p:pic>
              <p:nvPicPr>
                <p:cNvPr id="136" name="Ink 135">
                  <a:extLst>
                    <a:ext uri="{FF2B5EF4-FFF2-40B4-BE49-F238E27FC236}">
                      <a16:creationId xmlns:a16="http://schemas.microsoft.com/office/drawing/2014/main" id="{8E748B30-1FC0-45F4-88D0-C0D79E1A5DDD}"/>
                    </a:ext>
                  </a:extLst>
                </p:cNvPr>
                <p:cNvPicPr/>
                <p:nvPr/>
              </p:nvPicPr>
              <p:blipFill>
                <a:blip r:embed="rId202"/>
                <a:stretch>
                  <a:fillRect/>
                </a:stretch>
              </p:blipFill>
              <p:spPr>
                <a:xfrm>
                  <a:off x="8619833" y="4133732"/>
                  <a:ext cx="205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7" name="Ink 136">
                  <a:extLst>
                    <a:ext uri="{FF2B5EF4-FFF2-40B4-BE49-F238E27FC236}">
                      <a16:creationId xmlns:a16="http://schemas.microsoft.com/office/drawing/2014/main" id="{3942BE46-463E-484E-87CC-F486C1B86635}"/>
                    </a:ext>
                  </a:extLst>
                </p14:cNvPr>
                <p14:cNvContentPartPr/>
                <p14:nvPr/>
              </p14:nvContentPartPr>
              <p14:xfrm>
                <a:off x="8916113" y="3965972"/>
                <a:ext cx="63360" cy="94320"/>
              </p14:xfrm>
            </p:contentPart>
          </mc:Choice>
          <mc:Fallback xmlns="">
            <p:pic>
              <p:nvPicPr>
                <p:cNvPr id="137" name="Ink 136">
                  <a:extLst>
                    <a:ext uri="{FF2B5EF4-FFF2-40B4-BE49-F238E27FC236}">
                      <a16:creationId xmlns:a16="http://schemas.microsoft.com/office/drawing/2014/main" id="{3942BE46-463E-484E-87CC-F486C1B86635}"/>
                    </a:ext>
                  </a:extLst>
                </p:cNvPr>
                <p:cNvPicPr/>
                <p:nvPr/>
              </p:nvPicPr>
              <p:blipFill>
                <a:blip r:embed="rId204"/>
                <a:stretch>
                  <a:fillRect/>
                </a:stretch>
              </p:blipFill>
              <p:spPr>
                <a:xfrm>
                  <a:off x="8898473" y="3948332"/>
                  <a:ext cx="99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8" name="Ink 137">
                  <a:extLst>
                    <a:ext uri="{FF2B5EF4-FFF2-40B4-BE49-F238E27FC236}">
                      <a16:creationId xmlns:a16="http://schemas.microsoft.com/office/drawing/2014/main" id="{8E517BDA-B173-4454-B21E-F93A8377B2C6}"/>
                    </a:ext>
                  </a:extLst>
                </p14:cNvPr>
                <p14:cNvContentPartPr/>
                <p14:nvPr/>
              </p14:nvContentPartPr>
              <p14:xfrm>
                <a:off x="9019073" y="3893252"/>
                <a:ext cx="39240" cy="391320"/>
              </p14:xfrm>
            </p:contentPart>
          </mc:Choice>
          <mc:Fallback xmlns="">
            <p:pic>
              <p:nvPicPr>
                <p:cNvPr id="138" name="Ink 137">
                  <a:extLst>
                    <a:ext uri="{FF2B5EF4-FFF2-40B4-BE49-F238E27FC236}">
                      <a16:creationId xmlns:a16="http://schemas.microsoft.com/office/drawing/2014/main" id="{8E517BDA-B173-4454-B21E-F93A8377B2C6}"/>
                    </a:ext>
                  </a:extLst>
                </p:cNvPr>
                <p:cNvPicPr/>
                <p:nvPr/>
              </p:nvPicPr>
              <p:blipFill>
                <a:blip r:embed="rId206"/>
                <a:stretch>
                  <a:fillRect/>
                </a:stretch>
              </p:blipFill>
              <p:spPr>
                <a:xfrm>
                  <a:off x="9001073" y="3875612"/>
                  <a:ext cx="7488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9" name="Ink 138">
                  <a:extLst>
                    <a:ext uri="{FF2B5EF4-FFF2-40B4-BE49-F238E27FC236}">
                      <a16:creationId xmlns:a16="http://schemas.microsoft.com/office/drawing/2014/main" id="{1BFD010B-196F-4E88-A7E2-3507795D77EF}"/>
                    </a:ext>
                  </a:extLst>
                </p14:cNvPr>
                <p14:cNvContentPartPr/>
                <p14:nvPr/>
              </p14:nvContentPartPr>
              <p14:xfrm>
                <a:off x="9134993" y="4008452"/>
                <a:ext cx="216360" cy="148320"/>
              </p14:xfrm>
            </p:contentPart>
          </mc:Choice>
          <mc:Fallback xmlns="">
            <p:pic>
              <p:nvPicPr>
                <p:cNvPr id="139" name="Ink 138">
                  <a:extLst>
                    <a:ext uri="{FF2B5EF4-FFF2-40B4-BE49-F238E27FC236}">
                      <a16:creationId xmlns:a16="http://schemas.microsoft.com/office/drawing/2014/main" id="{1BFD010B-196F-4E88-A7E2-3507795D77EF}"/>
                    </a:ext>
                  </a:extLst>
                </p:cNvPr>
                <p:cNvPicPr/>
                <p:nvPr/>
              </p:nvPicPr>
              <p:blipFill>
                <a:blip r:embed="rId208"/>
                <a:stretch>
                  <a:fillRect/>
                </a:stretch>
              </p:blipFill>
              <p:spPr>
                <a:xfrm>
                  <a:off x="9116993" y="3990452"/>
                  <a:ext cx="252000" cy="183960"/>
                </a:xfrm>
                <a:prstGeom prst="rect">
                  <a:avLst/>
                </a:prstGeom>
              </p:spPr>
            </p:pic>
          </mc:Fallback>
        </mc:AlternateContent>
      </p:grpSp>
      <p:grpSp>
        <p:nvGrpSpPr>
          <p:cNvPr id="195" name="Group 194">
            <a:extLst>
              <a:ext uri="{FF2B5EF4-FFF2-40B4-BE49-F238E27FC236}">
                <a16:creationId xmlns:a16="http://schemas.microsoft.com/office/drawing/2014/main" id="{9FDCC4DB-1CDF-4831-9CCF-E6BC46F91FD6}"/>
              </a:ext>
            </a:extLst>
          </p:cNvPr>
          <p:cNvGrpSpPr/>
          <p:nvPr/>
        </p:nvGrpSpPr>
        <p:grpSpPr>
          <a:xfrm>
            <a:off x="6553793" y="4880732"/>
            <a:ext cx="3369960" cy="1279800"/>
            <a:chOff x="6553793" y="4880732"/>
            <a:chExt cx="3369960" cy="1279800"/>
          </a:xfrm>
        </p:grpSpPr>
        <mc:AlternateContent xmlns:mc="http://schemas.openxmlformats.org/markup-compatibility/2006" xmlns:p14="http://schemas.microsoft.com/office/powerpoint/2010/main">
          <mc:Choice Requires="p14">
            <p:contentPart p14:bwMode="auto" r:id="rId209">
              <p14:nvContentPartPr>
                <p14:cNvPr id="111" name="Ink 110">
                  <a:extLst>
                    <a:ext uri="{FF2B5EF4-FFF2-40B4-BE49-F238E27FC236}">
                      <a16:creationId xmlns:a16="http://schemas.microsoft.com/office/drawing/2014/main" id="{147C004A-87AD-4EBD-9142-12AFECFF6275}"/>
                    </a:ext>
                  </a:extLst>
                </p14:cNvPr>
                <p14:cNvContentPartPr/>
                <p14:nvPr/>
              </p14:nvContentPartPr>
              <p14:xfrm>
                <a:off x="7129793" y="5071172"/>
                <a:ext cx="177480" cy="68040"/>
              </p14:xfrm>
            </p:contentPart>
          </mc:Choice>
          <mc:Fallback xmlns="">
            <p:pic>
              <p:nvPicPr>
                <p:cNvPr id="111" name="Ink 110">
                  <a:extLst>
                    <a:ext uri="{FF2B5EF4-FFF2-40B4-BE49-F238E27FC236}">
                      <a16:creationId xmlns:a16="http://schemas.microsoft.com/office/drawing/2014/main" id="{147C004A-87AD-4EBD-9142-12AFECFF6275}"/>
                    </a:ext>
                  </a:extLst>
                </p:cNvPr>
                <p:cNvPicPr/>
                <p:nvPr/>
              </p:nvPicPr>
              <p:blipFill>
                <a:blip r:embed="rId210"/>
                <a:stretch>
                  <a:fillRect/>
                </a:stretch>
              </p:blipFill>
              <p:spPr>
                <a:xfrm>
                  <a:off x="7112153" y="5053172"/>
                  <a:ext cx="213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2" name="Ink 111">
                  <a:extLst>
                    <a:ext uri="{FF2B5EF4-FFF2-40B4-BE49-F238E27FC236}">
                      <a16:creationId xmlns:a16="http://schemas.microsoft.com/office/drawing/2014/main" id="{83163659-435C-4C3F-923B-CC664F55C5D1}"/>
                    </a:ext>
                  </a:extLst>
                </p14:cNvPr>
                <p14:cNvContentPartPr/>
                <p14:nvPr/>
              </p14:nvContentPartPr>
              <p14:xfrm>
                <a:off x="7188833" y="5128412"/>
                <a:ext cx="97200" cy="16560"/>
              </p14:xfrm>
            </p:contentPart>
          </mc:Choice>
          <mc:Fallback xmlns="">
            <p:pic>
              <p:nvPicPr>
                <p:cNvPr id="112" name="Ink 111">
                  <a:extLst>
                    <a:ext uri="{FF2B5EF4-FFF2-40B4-BE49-F238E27FC236}">
                      <a16:creationId xmlns:a16="http://schemas.microsoft.com/office/drawing/2014/main" id="{83163659-435C-4C3F-923B-CC664F55C5D1}"/>
                    </a:ext>
                  </a:extLst>
                </p:cNvPr>
                <p:cNvPicPr/>
                <p:nvPr/>
              </p:nvPicPr>
              <p:blipFill>
                <a:blip r:embed="rId212"/>
                <a:stretch>
                  <a:fillRect/>
                </a:stretch>
              </p:blipFill>
              <p:spPr>
                <a:xfrm>
                  <a:off x="7170833" y="5110412"/>
                  <a:ext cx="1328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2" name="Ink 141">
                  <a:extLst>
                    <a:ext uri="{FF2B5EF4-FFF2-40B4-BE49-F238E27FC236}">
                      <a16:creationId xmlns:a16="http://schemas.microsoft.com/office/drawing/2014/main" id="{BD81B9F7-0DFB-4EBC-9821-E2D93E265496}"/>
                    </a:ext>
                  </a:extLst>
                </p14:cNvPr>
                <p14:cNvContentPartPr/>
                <p14:nvPr/>
              </p14:nvContentPartPr>
              <p14:xfrm>
                <a:off x="6553793" y="5471492"/>
                <a:ext cx="13680" cy="277560"/>
              </p14:xfrm>
            </p:contentPart>
          </mc:Choice>
          <mc:Fallback xmlns="">
            <p:pic>
              <p:nvPicPr>
                <p:cNvPr id="142" name="Ink 141">
                  <a:extLst>
                    <a:ext uri="{FF2B5EF4-FFF2-40B4-BE49-F238E27FC236}">
                      <a16:creationId xmlns:a16="http://schemas.microsoft.com/office/drawing/2014/main" id="{BD81B9F7-0DFB-4EBC-9821-E2D93E265496}"/>
                    </a:ext>
                  </a:extLst>
                </p:cNvPr>
                <p:cNvPicPr/>
                <p:nvPr/>
              </p:nvPicPr>
              <p:blipFill>
                <a:blip r:embed="rId214"/>
                <a:stretch>
                  <a:fillRect/>
                </a:stretch>
              </p:blipFill>
              <p:spPr>
                <a:xfrm>
                  <a:off x="6536153" y="5453492"/>
                  <a:ext cx="493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3" name="Ink 142">
                  <a:extLst>
                    <a:ext uri="{FF2B5EF4-FFF2-40B4-BE49-F238E27FC236}">
                      <a16:creationId xmlns:a16="http://schemas.microsoft.com/office/drawing/2014/main" id="{D5B8E59C-7B39-46A5-ABF8-42240EC6DA64}"/>
                    </a:ext>
                  </a:extLst>
                </p14:cNvPr>
                <p14:cNvContentPartPr/>
                <p14:nvPr/>
              </p14:nvContentPartPr>
              <p14:xfrm>
                <a:off x="6585473" y="5426492"/>
                <a:ext cx="108720" cy="149040"/>
              </p14:xfrm>
            </p:contentPart>
          </mc:Choice>
          <mc:Fallback xmlns="">
            <p:pic>
              <p:nvPicPr>
                <p:cNvPr id="143" name="Ink 142">
                  <a:extLst>
                    <a:ext uri="{FF2B5EF4-FFF2-40B4-BE49-F238E27FC236}">
                      <a16:creationId xmlns:a16="http://schemas.microsoft.com/office/drawing/2014/main" id="{D5B8E59C-7B39-46A5-ABF8-42240EC6DA64}"/>
                    </a:ext>
                  </a:extLst>
                </p:cNvPr>
                <p:cNvPicPr/>
                <p:nvPr/>
              </p:nvPicPr>
              <p:blipFill>
                <a:blip r:embed="rId216"/>
                <a:stretch>
                  <a:fillRect/>
                </a:stretch>
              </p:blipFill>
              <p:spPr>
                <a:xfrm>
                  <a:off x="6567473" y="5408852"/>
                  <a:ext cx="1443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4" name="Ink 143">
                  <a:extLst>
                    <a:ext uri="{FF2B5EF4-FFF2-40B4-BE49-F238E27FC236}">
                      <a16:creationId xmlns:a16="http://schemas.microsoft.com/office/drawing/2014/main" id="{22E633CA-2A0C-4E95-B77A-A094283E3FA4}"/>
                    </a:ext>
                  </a:extLst>
                </p14:cNvPr>
                <p14:cNvContentPartPr/>
                <p14:nvPr/>
              </p14:nvContentPartPr>
              <p14:xfrm>
                <a:off x="6832433" y="5384732"/>
                <a:ext cx="75240" cy="282600"/>
              </p14:xfrm>
            </p:contentPart>
          </mc:Choice>
          <mc:Fallback xmlns="">
            <p:pic>
              <p:nvPicPr>
                <p:cNvPr id="144" name="Ink 143">
                  <a:extLst>
                    <a:ext uri="{FF2B5EF4-FFF2-40B4-BE49-F238E27FC236}">
                      <a16:creationId xmlns:a16="http://schemas.microsoft.com/office/drawing/2014/main" id="{22E633CA-2A0C-4E95-B77A-A094283E3FA4}"/>
                    </a:ext>
                  </a:extLst>
                </p:cNvPr>
                <p:cNvPicPr/>
                <p:nvPr/>
              </p:nvPicPr>
              <p:blipFill>
                <a:blip r:embed="rId218"/>
                <a:stretch>
                  <a:fillRect/>
                </a:stretch>
              </p:blipFill>
              <p:spPr>
                <a:xfrm>
                  <a:off x="6814433" y="5366732"/>
                  <a:ext cx="1108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 name="Ink 144">
                  <a:extLst>
                    <a:ext uri="{FF2B5EF4-FFF2-40B4-BE49-F238E27FC236}">
                      <a16:creationId xmlns:a16="http://schemas.microsoft.com/office/drawing/2014/main" id="{6AE21826-1E3C-4010-A85A-ADA25B0641B9}"/>
                    </a:ext>
                  </a:extLst>
                </p14:cNvPr>
                <p14:cNvContentPartPr/>
                <p14:nvPr/>
              </p14:nvContentPartPr>
              <p14:xfrm>
                <a:off x="6940793" y="5495612"/>
                <a:ext cx="115560" cy="190440"/>
              </p14:xfrm>
            </p:contentPart>
          </mc:Choice>
          <mc:Fallback xmlns="">
            <p:pic>
              <p:nvPicPr>
                <p:cNvPr id="145" name="Ink 144">
                  <a:extLst>
                    <a:ext uri="{FF2B5EF4-FFF2-40B4-BE49-F238E27FC236}">
                      <a16:creationId xmlns:a16="http://schemas.microsoft.com/office/drawing/2014/main" id="{6AE21826-1E3C-4010-A85A-ADA25B0641B9}"/>
                    </a:ext>
                  </a:extLst>
                </p:cNvPr>
                <p:cNvPicPr/>
                <p:nvPr/>
              </p:nvPicPr>
              <p:blipFill>
                <a:blip r:embed="rId220"/>
                <a:stretch>
                  <a:fillRect/>
                </a:stretch>
              </p:blipFill>
              <p:spPr>
                <a:xfrm>
                  <a:off x="6923153" y="5477612"/>
                  <a:ext cx="151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6" name="Ink 145">
                  <a:extLst>
                    <a:ext uri="{FF2B5EF4-FFF2-40B4-BE49-F238E27FC236}">
                      <a16:creationId xmlns:a16="http://schemas.microsoft.com/office/drawing/2014/main" id="{EA9ECFD6-060B-44E3-BBC7-F914B6E816B2}"/>
                    </a:ext>
                  </a:extLst>
                </p14:cNvPr>
                <p14:cNvContentPartPr/>
                <p14:nvPr/>
              </p14:nvContentPartPr>
              <p14:xfrm>
                <a:off x="7063193" y="5392652"/>
                <a:ext cx="113040" cy="279720"/>
              </p14:xfrm>
            </p:contentPart>
          </mc:Choice>
          <mc:Fallback xmlns="">
            <p:pic>
              <p:nvPicPr>
                <p:cNvPr id="146" name="Ink 145">
                  <a:extLst>
                    <a:ext uri="{FF2B5EF4-FFF2-40B4-BE49-F238E27FC236}">
                      <a16:creationId xmlns:a16="http://schemas.microsoft.com/office/drawing/2014/main" id="{EA9ECFD6-060B-44E3-BBC7-F914B6E816B2}"/>
                    </a:ext>
                  </a:extLst>
                </p:cNvPr>
                <p:cNvPicPr/>
                <p:nvPr/>
              </p:nvPicPr>
              <p:blipFill>
                <a:blip r:embed="rId222"/>
                <a:stretch>
                  <a:fillRect/>
                </a:stretch>
              </p:blipFill>
              <p:spPr>
                <a:xfrm>
                  <a:off x="7045193" y="5375012"/>
                  <a:ext cx="1486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7" name="Ink 146">
                  <a:extLst>
                    <a:ext uri="{FF2B5EF4-FFF2-40B4-BE49-F238E27FC236}">
                      <a16:creationId xmlns:a16="http://schemas.microsoft.com/office/drawing/2014/main" id="{F67D5BAC-EE33-4897-9C99-F3DDCEC33B2F}"/>
                    </a:ext>
                  </a:extLst>
                </p14:cNvPr>
                <p14:cNvContentPartPr/>
                <p14:nvPr/>
              </p14:nvContentPartPr>
              <p14:xfrm>
                <a:off x="7267673" y="5547092"/>
                <a:ext cx="189720" cy="38880"/>
              </p14:xfrm>
            </p:contentPart>
          </mc:Choice>
          <mc:Fallback xmlns="">
            <p:pic>
              <p:nvPicPr>
                <p:cNvPr id="147" name="Ink 146">
                  <a:extLst>
                    <a:ext uri="{FF2B5EF4-FFF2-40B4-BE49-F238E27FC236}">
                      <a16:creationId xmlns:a16="http://schemas.microsoft.com/office/drawing/2014/main" id="{F67D5BAC-EE33-4897-9C99-F3DDCEC33B2F}"/>
                    </a:ext>
                  </a:extLst>
                </p:cNvPr>
                <p:cNvPicPr/>
                <p:nvPr/>
              </p:nvPicPr>
              <p:blipFill>
                <a:blip r:embed="rId224"/>
                <a:stretch>
                  <a:fillRect/>
                </a:stretch>
              </p:blipFill>
              <p:spPr>
                <a:xfrm>
                  <a:off x="7249673" y="5529452"/>
                  <a:ext cx="2253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8" name="Ink 147">
                  <a:extLst>
                    <a:ext uri="{FF2B5EF4-FFF2-40B4-BE49-F238E27FC236}">
                      <a16:creationId xmlns:a16="http://schemas.microsoft.com/office/drawing/2014/main" id="{25C56EC1-31AD-45F0-A5FE-8F0F14610DA3}"/>
                    </a:ext>
                  </a:extLst>
                </p14:cNvPr>
                <p14:cNvContentPartPr/>
                <p14:nvPr/>
              </p14:nvContentPartPr>
              <p14:xfrm>
                <a:off x="7351913" y="5445932"/>
                <a:ext cx="27720" cy="194040"/>
              </p14:xfrm>
            </p:contentPart>
          </mc:Choice>
          <mc:Fallback xmlns="">
            <p:pic>
              <p:nvPicPr>
                <p:cNvPr id="148" name="Ink 147">
                  <a:extLst>
                    <a:ext uri="{FF2B5EF4-FFF2-40B4-BE49-F238E27FC236}">
                      <a16:creationId xmlns:a16="http://schemas.microsoft.com/office/drawing/2014/main" id="{25C56EC1-31AD-45F0-A5FE-8F0F14610DA3}"/>
                    </a:ext>
                  </a:extLst>
                </p:cNvPr>
                <p:cNvPicPr/>
                <p:nvPr/>
              </p:nvPicPr>
              <p:blipFill>
                <a:blip r:embed="rId226"/>
                <a:stretch>
                  <a:fillRect/>
                </a:stretch>
              </p:blipFill>
              <p:spPr>
                <a:xfrm>
                  <a:off x="7333913" y="5428292"/>
                  <a:ext cx="633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1" name="Ink 130">
                  <a:extLst>
                    <a:ext uri="{FF2B5EF4-FFF2-40B4-BE49-F238E27FC236}">
                      <a16:creationId xmlns:a16="http://schemas.microsoft.com/office/drawing/2014/main" id="{C2D85272-2D19-4435-A7B4-9339BC294FA4}"/>
                    </a:ext>
                  </a:extLst>
                </p14:cNvPr>
                <p14:cNvContentPartPr/>
                <p14:nvPr/>
              </p14:nvContentPartPr>
              <p14:xfrm>
                <a:off x="7768433" y="4936532"/>
                <a:ext cx="43920" cy="116280"/>
              </p14:xfrm>
            </p:contentPart>
          </mc:Choice>
          <mc:Fallback xmlns="">
            <p:pic>
              <p:nvPicPr>
                <p:cNvPr id="131" name="Ink 130">
                  <a:extLst>
                    <a:ext uri="{FF2B5EF4-FFF2-40B4-BE49-F238E27FC236}">
                      <a16:creationId xmlns:a16="http://schemas.microsoft.com/office/drawing/2014/main" id="{C2D85272-2D19-4435-A7B4-9339BC294FA4}"/>
                    </a:ext>
                  </a:extLst>
                </p:cNvPr>
                <p:cNvPicPr/>
                <p:nvPr/>
              </p:nvPicPr>
              <p:blipFill>
                <a:blip r:embed="rId228"/>
                <a:stretch>
                  <a:fillRect/>
                </a:stretch>
              </p:blipFill>
              <p:spPr>
                <a:xfrm>
                  <a:off x="7750433" y="4918892"/>
                  <a:ext cx="795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2" name="Ink 131">
                  <a:extLst>
                    <a:ext uri="{FF2B5EF4-FFF2-40B4-BE49-F238E27FC236}">
                      <a16:creationId xmlns:a16="http://schemas.microsoft.com/office/drawing/2014/main" id="{573C80F2-8CCB-413B-AC21-03612F8628B4}"/>
                    </a:ext>
                  </a:extLst>
                </p14:cNvPr>
                <p14:cNvContentPartPr/>
                <p14:nvPr/>
              </p14:nvContentPartPr>
              <p14:xfrm>
                <a:off x="7861673" y="4880732"/>
                <a:ext cx="52560" cy="303480"/>
              </p14:xfrm>
            </p:contentPart>
          </mc:Choice>
          <mc:Fallback xmlns="">
            <p:pic>
              <p:nvPicPr>
                <p:cNvPr id="132" name="Ink 131">
                  <a:extLst>
                    <a:ext uri="{FF2B5EF4-FFF2-40B4-BE49-F238E27FC236}">
                      <a16:creationId xmlns:a16="http://schemas.microsoft.com/office/drawing/2014/main" id="{573C80F2-8CCB-413B-AC21-03612F8628B4}"/>
                    </a:ext>
                  </a:extLst>
                </p:cNvPr>
                <p:cNvPicPr/>
                <p:nvPr/>
              </p:nvPicPr>
              <p:blipFill>
                <a:blip r:embed="rId230"/>
                <a:stretch>
                  <a:fillRect/>
                </a:stretch>
              </p:blipFill>
              <p:spPr>
                <a:xfrm>
                  <a:off x="7843673" y="4862732"/>
                  <a:ext cx="882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3" name="Ink 132">
                  <a:extLst>
                    <a:ext uri="{FF2B5EF4-FFF2-40B4-BE49-F238E27FC236}">
                      <a16:creationId xmlns:a16="http://schemas.microsoft.com/office/drawing/2014/main" id="{961A22F0-E348-412E-90A5-743F36E7EFAA}"/>
                    </a:ext>
                  </a:extLst>
                </p14:cNvPr>
                <p14:cNvContentPartPr/>
                <p14:nvPr/>
              </p14:nvContentPartPr>
              <p14:xfrm>
                <a:off x="8007473" y="4981532"/>
                <a:ext cx="174960" cy="158040"/>
              </p14:xfrm>
            </p:contentPart>
          </mc:Choice>
          <mc:Fallback xmlns="">
            <p:pic>
              <p:nvPicPr>
                <p:cNvPr id="133" name="Ink 132">
                  <a:extLst>
                    <a:ext uri="{FF2B5EF4-FFF2-40B4-BE49-F238E27FC236}">
                      <a16:creationId xmlns:a16="http://schemas.microsoft.com/office/drawing/2014/main" id="{961A22F0-E348-412E-90A5-743F36E7EFAA}"/>
                    </a:ext>
                  </a:extLst>
                </p:cNvPr>
                <p:cNvPicPr/>
                <p:nvPr/>
              </p:nvPicPr>
              <p:blipFill>
                <a:blip r:embed="rId232"/>
                <a:stretch>
                  <a:fillRect/>
                </a:stretch>
              </p:blipFill>
              <p:spPr>
                <a:xfrm>
                  <a:off x="7989833" y="4963532"/>
                  <a:ext cx="210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4" name="Ink 133">
                  <a:extLst>
                    <a:ext uri="{FF2B5EF4-FFF2-40B4-BE49-F238E27FC236}">
                      <a16:creationId xmlns:a16="http://schemas.microsoft.com/office/drawing/2014/main" id="{9D688014-C9ED-46AB-86F0-8CEAAFDD39A7}"/>
                    </a:ext>
                  </a:extLst>
                </p14:cNvPr>
                <p14:cNvContentPartPr/>
                <p14:nvPr/>
              </p14:nvContentPartPr>
              <p14:xfrm>
                <a:off x="8105393" y="5018612"/>
                <a:ext cx="14040" cy="211680"/>
              </p14:xfrm>
            </p:contentPart>
          </mc:Choice>
          <mc:Fallback xmlns="">
            <p:pic>
              <p:nvPicPr>
                <p:cNvPr id="134" name="Ink 133">
                  <a:extLst>
                    <a:ext uri="{FF2B5EF4-FFF2-40B4-BE49-F238E27FC236}">
                      <a16:creationId xmlns:a16="http://schemas.microsoft.com/office/drawing/2014/main" id="{9D688014-C9ED-46AB-86F0-8CEAAFDD39A7}"/>
                    </a:ext>
                  </a:extLst>
                </p:cNvPr>
                <p:cNvPicPr/>
                <p:nvPr/>
              </p:nvPicPr>
              <p:blipFill>
                <a:blip r:embed="rId234"/>
                <a:stretch>
                  <a:fillRect/>
                </a:stretch>
              </p:blipFill>
              <p:spPr>
                <a:xfrm>
                  <a:off x="8087753" y="5000612"/>
                  <a:ext cx="496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Ink 148">
                  <a:extLst>
                    <a:ext uri="{FF2B5EF4-FFF2-40B4-BE49-F238E27FC236}">
                      <a16:creationId xmlns:a16="http://schemas.microsoft.com/office/drawing/2014/main" id="{93DE6D16-C53D-4661-A64A-41F3F30CF522}"/>
                    </a:ext>
                  </a:extLst>
                </p14:cNvPr>
                <p14:cNvContentPartPr/>
                <p14:nvPr/>
              </p14:nvContentPartPr>
              <p14:xfrm>
                <a:off x="7624073" y="5431172"/>
                <a:ext cx="51120" cy="293040"/>
              </p14:xfrm>
            </p:contentPart>
          </mc:Choice>
          <mc:Fallback xmlns="">
            <p:pic>
              <p:nvPicPr>
                <p:cNvPr id="149" name="Ink 148">
                  <a:extLst>
                    <a:ext uri="{FF2B5EF4-FFF2-40B4-BE49-F238E27FC236}">
                      <a16:creationId xmlns:a16="http://schemas.microsoft.com/office/drawing/2014/main" id="{93DE6D16-C53D-4661-A64A-41F3F30CF522}"/>
                    </a:ext>
                  </a:extLst>
                </p:cNvPr>
                <p:cNvPicPr/>
                <p:nvPr/>
              </p:nvPicPr>
              <p:blipFill>
                <a:blip r:embed="rId236"/>
                <a:stretch>
                  <a:fillRect/>
                </a:stretch>
              </p:blipFill>
              <p:spPr>
                <a:xfrm>
                  <a:off x="7606433" y="5413532"/>
                  <a:ext cx="8676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Ink 149">
                  <a:extLst>
                    <a:ext uri="{FF2B5EF4-FFF2-40B4-BE49-F238E27FC236}">
                      <a16:creationId xmlns:a16="http://schemas.microsoft.com/office/drawing/2014/main" id="{CA3D5EFB-8503-4550-8EA2-D266EE017686}"/>
                    </a:ext>
                  </a:extLst>
                </p14:cNvPr>
                <p14:cNvContentPartPr/>
                <p14:nvPr/>
              </p14:nvContentPartPr>
              <p14:xfrm>
                <a:off x="7650713" y="5432252"/>
                <a:ext cx="117000" cy="126000"/>
              </p14:xfrm>
            </p:contentPart>
          </mc:Choice>
          <mc:Fallback xmlns="">
            <p:pic>
              <p:nvPicPr>
                <p:cNvPr id="150" name="Ink 149">
                  <a:extLst>
                    <a:ext uri="{FF2B5EF4-FFF2-40B4-BE49-F238E27FC236}">
                      <a16:creationId xmlns:a16="http://schemas.microsoft.com/office/drawing/2014/main" id="{CA3D5EFB-8503-4550-8EA2-D266EE017686}"/>
                    </a:ext>
                  </a:extLst>
                </p:cNvPr>
                <p:cNvPicPr/>
                <p:nvPr/>
              </p:nvPicPr>
              <p:blipFill>
                <a:blip r:embed="rId238"/>
                <a:stretch>
                  <a:fillRect/>
                </a:stretch>
              </p:blipFill>
              <p:spPr>
                <a:xfrm>
                  <a:off x="7633073" y="5414252"/>
                  <a:ext cx="152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1" name="Ink 150">
                  <a:extLst>
                    <a:ext uri="{FF2B5EF4-FFF2-40B4-BE49-F238E27FC236}">
                      <a16:creationId xmlns:a16="http://schemas.microsoft.com/office/drawing/2014/main" id="{BAE1739A-F3FF-4208-A80D-FA8950358C45}"/>
                    </a:ext>
                  </a:extLst>
                </p14:cNvPr>
                <p14:cNvContentPartPr/>
                <p14:nvPr/>
              </p14:nvContentPartPr>
              <p14:xfrm>
                <a:off x="7832513" y="5391212"/>
                <a:ext cx="73080" cy="249480"/>
              </p14:xfrm>
            </p:contentPart>
          </mc:Choice>
          <mc:Fallback xmlns="">
            <p:pic>
              <p:nvPicPr>
                <p:cNvPr id="151" name="Ink 150">
                  <a:extLst>
                    <a:ext uri="{FF2B5EF4-FFF2-40B4-BE49-F238E27FC236}">
                      <a16:creationId xmlns:a16="http://schemas.microsoft.com/office/drawing/2014/main" id="{BAE1739A-F3FF-4208-A80D-FA8950358C45}"/>
                    </a:ext>
                  </a:extLst>
                </p:cNvPr>
                <p:cNvPicPr/>
                <p:nvPr/>
              </p:nvPicPr>
              <p:blipFill>
                <a:blip r:embed="rId240"/>
                <a:stretch>
                  <a:fillRect/>
                </a:stretch>
              </p:blipFill>
              <p:spPr>
                <a:xfrm>
                  <a:off x="7814513" y="5373572"/>
                  <a:ext cx="1087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2" name="Ink 151">
                  <a:extLst>
                    <a:ext uri="{FF2B5EF4-FFF2-40B4-BE49-F238E27FC236}">
                      <a16:creationId xmlns:a16="http://schemas.microsoft.com/office/drawing/2014/main" id="{B5C911F1-AA36-4922-BC69-20EC35F03614}"/>
                    </a:ext>
                  </a:extLst>
                </p14:cNvPr>
                <p14:cNvContentPartPr/>
                <p14:nvPr/>
              </p14:nvContentPartPr>
              <p14:xfrm>
                <a:off x="7995233" y="5463932"/>
                <a:ext cx="27720" cy="160200"/>
              </p14:xfrm>
            </p:contentPart>
          </mc:Choice>
          <mc:Fallback xmlns="">
            <p:pic>
              <p:nvPicPr>
                <p:cNvPr id="152" name="Ink 151">
                  <a:extLst>
                    <a:ext uri="{FF2B5EF4-FFF2-40B4-BE49-F238E27FC236}">
                      <a16:creationId xmlns:a16="http://schemas.microsoft.com/office/drawing/2014/main" id="{B5C911F1-AA36-4922-BC69-20EC35F03614}"/>
                    </a:ext>
                  </a:extLst>
                </p:cNvPr>
                <p:cNvPicPr/>
                <p:nvPr/>
              </p:nvPicPr>
              <p:blipFill>
                <a:blip r:embed="rId242"/>
                <a:stretch>
                  <a:fillRect/>
                </a:stretch>
              </p:blipFill>
              <p:spPr>
                <a:xfrm>
                  <a:off x="7977593" y="5446292"/>
                  <a:ext cx="63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3" name="Ink 152">
                  <a:extLst>
                    <a:ext uri="{FF2B5EF4-FFF2-40B4-BE49-F238E27FC236}">
                      <a16:creationId xmlns:a16="http://schemas.microsoft.com/office/drawing/2014/main" id="{FD210DEA-5786-4C49-8881-AC4EBF798CC9}"/>
                    </a:ext>
                  </a:extLst>
                </p14:cNvPr>
                <p14:cNvContentPartPr/>
                <p14:nvPr/>
              </p14:nvContentPartPr>
              <p14:xfrm>
                <a:off x="8009633" y="5341172"/>
                <a:ext cx="399240" cy="271080"/>
              </p14:xfrm>
            </p:contentPart>
          </mc:Choice>
          <mc:Fallback xmlns="">
            <p:pic>
              <p:nvPicPr>
                <p:cNvPr id="153" name="Ink 152">
                  <a:extLst>
                    <a:ext uri="{FF2B5EF4-FFF2-40B4-BE49-F238E27FC236}">
                      <a16:creationId xmlns:a16="http://schemas.microsoft.com/office/drawing/2014/main" id="{FD210DEA-5786-4C49-8881-AC4EBF798CC9}"/>
                    </a:ext>
                  </a:extLst>
                </p:cNvPr>
                <p:cNvPicPr/>
                <p:nvPr/>
              </p:nvPicPr>
              <p:blipFill>
                <a:blip r:embed="rId244"/>
                <a:stretch>
                  <a:fillRect/>
                </a:stretch>
              </p:blipFill>
              <p:spPr>
                <a:xfrm>
                  <a:off x="7991993" y="5323172"/>
                  <a:ext cx="4348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4" name="Ink 153">
                  <a:extLst>
                    <a:ext uri="{FF2B5EF4-FFF2-40B4-BE49-F238E27FC236}">
                      <a16:creationId xmlns:a16="http://schemas.microsoft.com/office/drawing/2014/main" id="{BC50EC80-90B5-4BC9-ACFF-722B3388ECEB}"/>
                    </a:ext>
                  </a:extLst>
                </p14:cNvPr>
                <p14:cNvContentPartPr/>
                <p14:nvPr/>
              </p14:nvContentPartPr>
              <p14:xfrm>
                <a:off x="8342633" y="5421452"/>
                <a:ext cx="7560" cy="172080"/>
              </p14:xfrm>
            </p:contentPart>
          </mc:Choice>
          <mc:Fallback xmlns="">
            <p:pic>
              <p:nvPicPr>
                <p:cNvPr id="154" name="Ink 153">
                  <a:extLst>
                    <a:ext uri="{FF2B5EF4-FFF2-40B4-BE49-F238E27FC236}">
                      <a16:creationId xmlns:a16="http://schemas.microsoft.com/office/drawing/2014/main" id="{BC50EC80-90B5-4BC9-ACFF-722B3388ECEB}"/>
                    </a:ext>
                  </a:extLst>
                </p:cNvPr>
                <p:cNvPicPr/>
                <p:nvPr/>
              </p:nvPicPr>
              <p:blipFill>
                <a:blip r:embed="rId246"/>
                <a:stretch>
                  <a:fillRect/>
                </a:stretch>
              </p:blipFill>
              <p:spPr>
                <a:xfrm>
                  <a:off x="8324993" y="5403812"/>
                  <a:ext cx="43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5" name="Ink 154">
                  <a:extLst>
                    <a:ext uri="{FF2B5EF4-FFF2-40B4-BE49-F238E27FC236}">
                      <a16:creationId xmlns:a16="http://schemas.microsoft.com/office/drawing/2014/main" id="{BA5111FE-EE99-411E-9F94-1B0CA1228B22}"/>
                    </a:ext>
                  </a:extLst>
                </p14:cNvPr>
                <p14:cNvContentPartPr/>
                <p14:nvPr/>
              </p14:nvContentPartPr>
              <p14:xfrm>
                <a:off x="8556833" y="5416052"/>
                <a:ext cx="13680" cy="251640"/>
              </p14:xfrm>
            </p:contentPart>
          </mc:Choice>
          <mc:Fallback xmlns="">
            <p:pic>
              <p:nvPicPr>
                <p:cNvPr id="155" name="Ink 154">
                  <a:extLst>
                    <a:ext uri="{FF2B5EF4-FFF2-40B4-BE49-F238E27FC236}">
                      <a16:creationId xmlns:a16="http://schemas.microsoft.com/office/drawing/2014/main" id="{BA5111FE-EE99-411E-9F94-1B0CA1228B22}"/>
                    </a:ext>
                  </a:extLst>
                </p:cNvPr>
                <p:cNvPicPr/>
                <p:nvPr/>
              </p:nvPicPr>
              <p:blipFill>
                <a:blip r:embed="rId248"/>
                <a:stretch>
                  <a:fillRect/>
                </a:stretch>
              </p:blipFill>
              <p:spPr>
                <a:xfrm>
                  <a:off x="8539193" y="5398052"/>
                  <a:ext cx="493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6" name="Ink 155">
                  <a:extLst>
                    <a:ext uri="{FF2B5EF4-FFF2-40B4-BE49-F238E27FC236}">
                      <a16:creationId xmlns:a16="http://schemas.microsoft.com/office/drawing/2014/main" id="{F741EBD9-DC7E-4CC4-BCCE-96677F91D034}"/>
                    </a:ext>
                  </a:extLst>
                </p14:cNvPr>
                <p14:cNvContentPartPr/>
                <p14:nvPr/>
              </p14:nvContentPartPr>
              <p14:xfrm>
                <a:off x="8507873" y="5361332"/>
                <a:ext cx="117720" cy="124920"/>
              </p14:xfrm>
            </p:contentPart>
          </mc:Choice>
          <mc:Fallback xmlns="">
            <p:pic>
              <p:nvPicPr>
                <p:cNvPr id="156" name="Ink 155">
                  <a:extLst>
                    <a:ext uri="{FF2B5EF4-FFF2-40B4-BE49-F238E27FC236}">
                      <a16:creationId xmlns:a16="http://schemas.microsoft.com/office/drawing/2014/main" id="{F741EBD9-DC7E-4CC4-BCCE-96677F91D034}"/>
                    </a:ext>
                  </a:extLst>
                </p:cNvPr>
                <p:cNvPicPr/>
                <p:nvPr/>
              </p:nvPicPr>
              <p:blipFill>
                <a:blip r:embed="rId250"/>
                <a:stretch>
                  <a:fillRect/>
                </a:stretch>
              </p:blipFill>
              <p:spPr>
                <a:xfrm>
                  <a:off x="8490233" y="5343692"/>
                  <a:ext cx="153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7" name="Ink 156">
                  <a:extLst>
                    <a:ext uri="{FF2B5EF4-FFF2-40B4-BE49-F238E27FC236}">
                      <a16:creationId xmlns:a16="http://schemas.microsoft.com/office/drawing/2014/main" id="{7A5DC15B-0792-4452-B9B3-5EE46AD563AE}"/>
                    </a:ext>
                  </a:extLst>
                </p14:cNvPr>
                <p14:cNvContentPartPr/>
                <p14:nvPr/>
              </p14:nvContentPartPr>
              <p14:xfrm>
                <a:off x="8741513" y="5307332"/>
                <a:ext cx="88200" cy="300600"/>
              </p14:xfrm>
            </p:contentPart>
          </mc:Choice>
          <mc:Fallback xmlns="">
            <p:pic>
              <p:nvPicPr>
                <p:cNvPr id="157" name="Ink 156">
                  <a:extLst>
                    <a:ext uri="{FF2B5EF4-FFF2-40B4-BE49-F238E27FC236}">
                      <a16:creationId xmlns:a16="http://schemas.microsoft.com/office/drawing/2014/main" id="{7A5DC15B-0792-4452-B9B3-5EE46AD563AE}"/>
                    </a:ext>
                  </a:extLst>
                </p:cNvPr>
                <p:cNvPicPr/>
                <p:nvPr/>
              </p:nvPicPr>
              <p:blipFill>
                <a:blip r:embed="rId252"/>
                <a:stretch>
                  <a:fillRect/>
                </a:stretch>
              </p:blipFill>
              <p:spPr>
                <a:xfrm>
                  <a:off x="8723873" y="5289692"/>
                  <a:ext cx="1238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8" name="Ink 157">
                  <a:extLst>
                    <a:ext uri="{FF2B5EF4-FFF2-40B4-BE49-F238E27FC236}">
                      <a16:creationId xmlns:a16="http://schemas.microsoft.com/office/drawing/2014/main" id="{8B2B82F1-65FC-469F-AE06-240E762A3677}"/>
                    </a:ext>
                  </a:extLst>
                </p14:cNvPr>
                <p14:cNvContentPartPr/>
                <p14:nvPr/>
              </p14:nvContentPartPr>
              <p14:xfrm>
                <a:off x="8883713" y="5389412"/>
                <a:ext cx="128880" cy="144360"/>
              </p14:xfrm>
            </p:contentPart>
          </mc:Choice>
          <mc:Fallback xmlns="">
            <p:pic>
              <p:nvPicPr>
                <p:cNvPr id="158" name="Ink 157">
                  <a:extLst>
                    <a:ext uri="{FF2B5EF4-FFF2-40B4-BE49-F238E27FC236}">
                      <a16:creationId xmlns:a16="http://schemas.microsoft.com/office/drawing/2014/main" id="{8B2B82F1-65FC-469F-AE06-240E762A3677}"/>
                    </a:ext>
                  </a:extLst>
                </p:cNvPr>
                <p:cNvPicPr/>
                <p:nvPr/>
              </p:nvPicPr>
              <p:blipFill>
                <a:blip r:embed="rId254"/>
                <a:stretch>
                  <a:fillRect/>
                </a:stretch>
              </p:blipFill>
              <p:spPr>
                <a:xfrm>
                  <a:off x="8865713" y="5371412"/>
                  <a:ext cx="164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9" name="Ink 158">
                  <a:extLst>
                    <a:ext uri="{FF2B5EF4-FFF2-40B4-BE49-F238E27FC236}">
                      <a16:creationId xmlns:a16="http://schemas.microsoft.com/office/drawing/2014/main" id="{F75410F7-A43D-4575-8B23-361220038453}"/>
                    </a:ext>
                  </a:extLst>
                </p14:cNvPr>
                <p14:cNvContentPartPr/>
                <p14:nvPr/>
              </p14:nvContentPartPr>
              <p14:xfrm>
                <a:off x="8992793" y="5279972"/>
                <a:ext cx="137520" cy="315720"/>
              </p14:xfrm>
            </p:contentPart>
          </mc:Choice>
          <mc:Fallback xmlns="">
            <p:pic>
              <p:nvPicPr>
                <p:cNvPr id="159" name="Ink 158">
                  <a:extLst>
                    <a:ext uri="{FF2B5EF4-FFF2-40B4-BE49-F238E27FC236}">
                      <a16:creationId xmlns:a16="http://schemas.microsoft.com/office/drawing/2014/main" id="{F75410F7-A43D-4575-8B23-361220038453}"/>
                    </a:ext>
                  </a:extLst>
                </p:cNvPr>
                <p:cNvPicPr/>
                <p:nvPr/>
              </p:nvPicPr>
              <p:blipFill>
                <a:blip r:embed="rId256"/>
                <a:stretch>
                  <a:fillRect/>
                </a:stretch>
              </p:blipFill>
              <p:spPr>
                <a:xfrm>
                  <a:off x="8975153" y="5262332"/>
                  <a:ext cx="173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0" name="Ink 159">
                  <a:extLst>
                    <a:ext uri="{FF2B5EF4-FFF2-40B4-BE49-F238E27FC236}">
                      <a16:creationId xmlns:a16="http://schemas.microsoft.com/office/drawing/2014/main" id="{EB0485D4-BC24-4CA0-AE56-10D23F3C09E2}"/>
                    </a:ext>
                  </a:extLst>
                </p14:cNvPr>
                <p14:cNvContentPartPr/>
                <p14:nvPr/>
              </p14:nvContentPartPr>
              <p14:xfrm>
                <a:off x="9259193" y="5420372"/>
                <a:ext cx="119160" cy="75240"/>
              </p14:xfrm>
            </p:contentPart>
          </mc:Choice>
          <mc:Fallback xmlns="">
            <p:pic>
              <p:nvPicPr>
                <p:cNvPr id="160" name="Ink 159">
                  <a:extLst>
                    <a:ext uri="{FF2B5EF4-FFF2-40B4-BE49-F238E27FC236}">
                      <a16:creationId xmlns:a16="http://schemas.microsoft.com/office/drawing/2014/main" id="{EB0485D4-BC24-4CA0-AE56-10D23F3C09E2}"/>
                    </a:ext>
                  </a:extLst>
                </p:cNvPr>
                <p:cNvPicPr/>
                <p:nvPr/>
              </p:nvPicPr>
              <p:blipFill>
                <a:blip r:embed="rId258"/>
                <a:stretch>
                  <a:fillRect/>
                </a:stretch>
              </p:blipFill>
              <p:spPr>
                <a:xfrm>
                  <a:off x="9241553" y="5402732"/>
                  <a:ext cx="154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1" name="Ink 160">
                  <a:extLst>
                    <a:ext uri="{FF2B5EF4-FFF2-40B4-BE49-F238E27FC236}">
                      <a16:creationId xmlns:a16="http://schemas.microsoft.com/office/drawing/2014/main" id="{4C7C38E3-9374-490F-BFB1-1FB6D70B43F8}"/>
                    </a:ext>
                  </a:extLst>
                </p14:cNvPr>
                <p14:cNvContentPartPr/>
                <p14:nvPr/>
              </p14:nvContentPartPr>
              <p14:xfrm>
                <a:off x="9663473" y="5258732"/>
                <a:ext cx="47880" cy="208800"/>
              </p14:xfrm>
            </p:contentPart>
          </mc:Choice>
          <mc:Fallback xmlns="">
            <p:pic>
              <p:nvPicPr>
                <p:cNvPr id="161" name="Ink 160">
                  <a:extLst>
                    <a:ext uri="{FF2B5EF4-FFF2-40B4-BE49-F238E27FC236}">
                      <a16:creationId xmlns:a16="http://schemas.microsoft.com/office/drawing/2014/main" id="{4C7C38E3-9374-490F-BFB1-1FB6D70B43F8}"/>
                    </a:ext>
                  </a:extLst>
                </p:cNvPr>
                <p:cNvPicPr/>
                <p:nvPr/>
              </p:nvPicPr>
              <p:blipFill>
                <a:blip r:embed="rId260"/>
                <a:stretch>
                  <a:fillRect/>
                </a:stretch>
              </p:blipFill>
              <p:spPr>
                <a:xfrm>
                  <a:off x="9645833" y="5240732"/>
                  <a:ext cx="83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2" name="Ink 161">
                  <a:extLst>
                    <a:ext uri="{FF2B5EF4-FFF2-40B4-BE49-F238E27FC236}">
                      <a16:creationId xmlns:a16="http://schemas.microsoft.com/office/drawing/2014/main" id="{1AF0A76C-974B-4C2C-9481-4333103BCDA5}"/>
                    </a:ext>
                  </a:extLst>
                </p14:cNvPr>
                <p14:cNvContentPartPr/>
                <p14:nvPr/>
              </p14:nvContentPartPr>
              <p14:xfrm>
                <a:off x="9592193" y="5228852"/>
                <a:ext cx="64800" cy="47160"/>
              </p14:xfrm>
            </p:contentPart>
          </mc:Choice>
          <mc:Fallback xmlns="">
            <p:pic>
              <p:nvPicPr>
                <p:cNvPr id="162" name="Ink 161">
                  <a:extLst>
                    <a:ext uri="{FF2B5EF4-FFF2-40B4-BE49-F238E27FC236}">
                      <a16:creationId xmlns:a16="http://schemas.microsoft.com/office/drawing/2014/main" id="{1AF0A76C-974B-4C2C-9481-4333103BCDA5}"/>
                    </a:ext>
                  </a:extLst>
                </p:cNvPr>
                <p:cNvPicPr/>
                <p:nvPr/>
              </p:nvPicPr>
              <p:blipFill>
                <a:blip r:embed="rId262"/>
                <a:stretch>
                  <a:fillRect/>
                </a:stretch>
              </p:blipFill>
              <p:spPr>
                <a:xfrm>
                  <a:off x="9574553" y="5210852"/>
                  <a:ext cx="100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3" name="Ink 162">
                  <a:extLst>
                    <a:ext uri="{FF2B5EF4-FFF2-40B4-BE49-F238E27FC236}">
                      <a16:creationId xmlns:a16="http://schemas.microsoft.com/office/drawing/2014/main" id="{439AFA15-9241-46D1-BFA7-F9AD2D878805}"/>
                    </a:ext>
                  </a:extLst>
                </p14:cNvPr>
                <p14:cNvContentPartPr/>
                <p14:nvPr/>
              </p14:nvContentPartPr>
              <p14:xfrm>
                <a:off x="9643313" y="5478692"/>
                <a:ext cx="158760" cy="18360"/>
              </p14:xfrm>
            </p:contentPart>
          </mc:Choice>
          <mc:Fallback xmlns="">
            <p:pic>
              <p:nvPicPr>
                <p:cNvPr id="163" name="Ink 162">
                  <a:extLst>
                    <a:ext uri="{FF2B5EF4-FFF2-40B4-BE49-F238E27FC236}">
                      <a16:creationId xmlns:a16="http://schemas.microsoft.com/office/drawing/2014/main" id="{439AFA15-9241-46D1-BFA7-F9AD2D878805}"/>
                    </a:ext>
                  </a:extLst>
                </p:cNvPr>
                <p:cNvPicPr/>
                <p:nvPr/>
              </p:nvPicPr>
              <p:blipFill>
                <a:blip r:embed="rId264"/>
                <a:stretch>
                  <a:fillRect/>
                </a:stretch>
              </p:blipFill>
              <p:spPr>
                <a:xfrm>
                  <a:off x="9625313" y="5460692"/>
                  <a:ext cx="194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7" name="Ink 166">
                  <a:extLst>
                    <a:ext uri="{FF2B5EF4-FFF2-40B4-BE49-F238E27FC236}">
                      <a16:creationId xmlns:a16="http://schemas.microsoft.com/office/drawing/2014/main" id="{52F8DB76-4CED-4D26-8CD7-AAA9E7A3E8AE}"/>
                    </a:ext>
                  </a:extLst>
                </p14:cNvPr>
                <p14:cNvContentPartPr/>
                <p14:nvPr/>
              </p14:nvContentPartPr>
              <p14:xfrm>
                <a:off x="6786353" y="5762372"/>
                <a:ext cx="39240" cy="129600"/>
              </p14:xfrm>
            </p:contentPart>
          </mc:Choice>
          <mc:Fallback xmlns="">
            <p:pic>
              <p:nvPicPr>
                <p:cNvPr id="167" name="Ink 166">
                  <a:extLst>
                    <a:ext uri="{FF2B5EF4-FFF2-40B4-BE49-F238E27FC236}">
                      <a16:creationId xmlns:a16="http://schemas.microsoft.com/office/drawing/2014/main" id="{52F8DB76-4CED-4D26-8CD7-AAA9E7A3E8AE}"/>
                    </a:ext>
                  </a:extLst>
                </p:cNvPr>
                <p:cNvPicPr/>
                <p:nvPr/>
              </p:nvPicPr>
              <p:blipFill>
                <a:blip r:embed="rId266"/>
                <a:stretch>
                  <a:fillRect/>
                </a:stretch>
              </p:blipFill>
              <p:spPr>
                <a:xfrm>
                  <a:off x="6768713" y="5744372"/>
                  <a:ext cx="74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8" name="Ink 167">
                  <a:extLst>
                    <a:ext uri="{FF2B5EF4-FFF2-40B4-BE49-F238E27FC236}">
                      <a16:creationId xmlns:a16="http://schemas.microsoft.com/office/drawing/2014/main" id="{A031F6F8-DEBF-4F00-BFEA-C2E9037FF24E}"/>
                    </a:ext>
                  </a:extLst>
                </p14:cNvPr>
                <p14:cNvContentPartPr/>
                <p14:nvPr/>
              </p14:nvContentPartPr>
              <p14:xfrm>
                <a:off x="6800393" y="5803052"/>
                <a:ext cx="104040" cy="241920"/>
              </p14:xfrm>
            </p:contentPart>
          </mc:Choice>
          <mc:Fallback xmlns="">
            <p:pic>
              <p:nvPicPr>
                <p:cNvPr id="168" name="Ink 167">
                  <a:extLst>
                    <a:ext uri="{FF2B5EF4-FFF2-40B4-BE49-F238E27FC236}">
                      <a16:creationId xmlns:a16="http://schemas.microsoft.com/office/drawing/2014/main" id="{A031F6F8-DEBF-4F00-BFEA-C2E9037FF24E}"/>
                    </a:ext>
                  </a:extLst>
                </p:cNvPr>
                <p:cNvPicPr/>
                <p:nvPr/>
              </p:nvPicPr>
              <p:blipFill>
                <a:blip r:embed="rId268"/>
                <a:stretch>
                  <a:fillRect/>
                </a:stretch>
              </p:blipFill>
              <p:spPr>
                <a:xfrm>
                  <a:off x="6782393" y="5785052"/>
                  <a:ext cx="139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9" name="Ink 168">
                  <a:extLst>
                    <a:ext uri="{FF2B5EF4-FFF2-40B4-BE49-F238E27FC236}">
                      <a16:creationId xmlns:a16="http://schemas.microsoft.com/office/drawing/2014/main" id="{1417542A-2BDD-495F-B7F6-6AF884A1ADF8}"/>
                    </a:ext>
                  </a:extLst>
                </p14:cNvPr>
                <p14:cNvContentPartPr/>
                <p14:nvPr/>
              </p14:nvContentPartPr>
              <p14:xfrm>
                <a:off x="6905873" y="5953172"/>
                <a:ext cx="159840" cy="111240"/>
              </p14:xfrm>
            </p:contentPart>
          </mc:Choice>
          <mc:Fallback xmlns="">
            <p:pic>
              <p:nvPicPr>
                <p:cNvPr id="169" name="Ink 168">
                  <a:extLst>
                    <a:ext uri="{FF2B5EF4-FFF2-40B4-BE49-F238E27FC236}">
                      <a16:creationId xmlns:a16="http://schemas.microsoft.com/office/drawing/2014/main" id="{1417542A-2BDD-495F-B7F6-6AF884A1ADF8}"/>
                    </a:ext>
                  </a:extLst>
                </p:cNvPr>
                <p:cNvPicPr/>
                <p:nvPr/>
              </p:nvPicPr>
              <p:blipFill>
                <a:blip r:embed="rId270"/>
                <a:stretch>
                  <a:fillRect/>
                </a:stretch>
              </p:blipFill>
              <p:spPr>
                <a:xfrm>
                  <a:off x="6887873" y="5935172"/>
                  <a:ext cx="195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0" name="Ink 169">
                  <a:extLst>
                    <a:ext uri="{FF2B5EF4-FFF2-40B4-BE49-F238E27FC236}">
                      <a16:creationId xmlns:a16="http://schemas.microsoft.com/office/drawing/2014/main" id="{DA9D6800-9E36-4927-AF07-D9D9887AFD62}"/>
                    </a:ext>
                  </a:extLst>
                </p14:cNvPr>
                <p14:cNvContentPartPr/>
                <p14:nvPr/>
              </p14:nvContentPartPr>
              <p14:xfrm>
                <a:off x="7007033" y="5983412"/>
                <a:ext cx="10800" cy="132120"/>
              </p14:xfrm>
            </p:contentPart>
          </mc:Choice>
          <mc:Fallback xmlns="">
            <p:pic>
              <p:nvPicPr>
                <p:cNvPr id="170" name="Ink 169">
                  <a:extLst>
                    <a:ext uri="{FF2B5EF4-FFF2-40B4-BE49-F238E27FC236}">
                      <a16:creationId xmlns:a16="http://schemas.microsoft.com/office/drawing/2014/main" id="{DA9D6800-9E36-4927-AF07-D9D9887AFD62}"/>
                    </a:ext>
                  </a:extLst>
                </p:cNvPr>
                <p:cNvPicPr/>
                <p:nvPr/>
              </p:nvPicPr>
              <p:blipFill>
                <a:blip r:embed="rId272"/>
                <a:stretch>
                  <a:fillRect/>
                </a:stretch>
              </p:blipFill>
              <p:spPr>
                <a:xfrm>
                  <a:off x="6989033" y="5965772"/>
                  <a:ext cx="464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1" name="Ink 170">
                  <a:extLst>
                    <a:ext uri="{FF2B5EF4-FFF2-40B4-BE49-F238E27FC236}">
                      <a16:creationId xmlns:a16="http://schemas.microsoft.com/office/drawing/2014/main" id="{14C10C54-AC53-4046-A458-09C468DAD614}"/>
                    </a:ext>
                  </a:extLst>
                </p14:cNvPr>
                <p14:cNvContentPartPr/>
                <p14:nvPr/>
              </p14:nvContentPartPr>
              <p14:xfrm>
                <a:off x="7143833" y="5955332"/>
                <a:ext cx="147960" cy="31680"/>
              </p14:xfrm>
            </p:contentPart>
          </mc:Choice>
          <mc:Fallback xmlns="">
            <p:pic>
              <p:nvPicPr>
                <p:cNvPr id="171" name="Ink 170">
                  <a:extLst>
                    <a:ext uri="{FF2B5EF4-FFF2-40B4-BE49-F238E27FC236}">
                      <a16:creationId xmlns:a16="http://schemas.microsoft.com/office/drawing/2014/main" id="{14C10C54-AC53-4046-A458-09C468DAD614}"/>
                    </a:ext>
                  </a:extLst>
                </p:cNvPr>
                <p:cNvPicPr/>
                <p:nvPr/>
              </p:nvPicPr>
              <p:blipFill>
                <a:blip r:embed="rId274"/>
                <a:stretch>
                  <a:fillRect/>
                </a:stretch>
              </p:blipFill>
              <p:spPr>
                <a:xfrm>
                  <a:off x="7125833" y="5937332"/>
                  <a:ext cx="1836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2" name="Ink 171">
                  <a:extLst>
                    <a:ext uri="{FF2B5EF4-FFF2-40B4-BE49-F238E27FC236}">
                      <a16:creationId xmlns:a16="http://schemas.microsoft.com/office/drawing/2014/main" id="{DC0DF66E-C14E-47AD-A5F5-4C4E3E41AE3F}"/>
                    </a:ext>
                  </a:extLst>
                </p14:cNvPr>
                <p14:cNvContentPartPr/>
                <p14:nvPr/>
              </p14:nvContentPartPr>
              <p14:xfrm>
                <a:off x="7231313" y="5863892"/>
                <a:ext cx="7560" cy="174600"/>
              </p14:xfrm>
            </p:contentPart>
          </mc:Choice>
          <mc:Fallback xmlns="">
            <p:pic>
              <p:nvPicPr>
                <p:cNvPr id="172" name="Ink 171">
                  <a:extLst>
                    <a:ext uri="{FF2B5EF4-FFF2-40B4-BE49-F238E27FC236}">
                      <a16:creationId xmlns:a16="http://schemas.microsoft.com/office/drawing/2014/main" id="{DC0DF66E-C14E-47AD-A5F5-4C4E3E41AE3F}"/>
                    </a:ext>
                  </a:extLst>
                </p:cNvPr>
                <p:cNvPicPr/>
                <p:nvPr/>
              </p:nvPicPr>
              <p:blipFill>
                <a:blip r:embed="rId276"/>
                <a:stretch>
                  <a:fillRect/>
                </a:stretch>
              </p:blipFill>
              <p:spPr>
                <a:xfrm>
                  <a:off x="7213313" y="5846252"/>
                  <a:ext cx="432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3" name="Ink 172">
                  <a:extLst>
                    <a:ext uri="{FF2B5EF4-FFF2-40B4-BE49-F238E27FC236}">
                      <a16:creationId xmlns:a16="http://schemas.microsoft.com/office/drawing/2014/main" id="{BC6E804A-C7F5-49EA-B6B7-72D96B13D27B}"/>
                    </a:ext>
                  </a:extLst>
                </p14:cNvPr>
                <p14:cNvContentPartPr/>
                <p14:nvPr/>
              </p14:nvContentPartPr>
              <p14:xfrm>
                <a:off x="7457033" y="5855612"/>
                <a:ext cx="184320" cy="120600"/>
              </p14:xfrm>
            </p:contentPart>
          </mc:Choice>
          <mc:Fallback xmlns="">
            <p:pic>
              <p:nvPicPr>
                <p:cNvPr id="173" name="Ink 172">
                  <a:extLst>
                    <a:ext uri="{FF2B5EF4-FFF2-40B4-BE49-F238E27FC236}">
                      <a16:creationId xmlns:a16="http://schemas.microsoft.com/office/drawing/2014/main" id="{BC6E804A-C7F5-49EA-B6B7-72D96B13D27B}"/>
                    </a:ext>
                  </a:extLst>
                </p:cNvPr>
                <p:cNvPicPr/>
                <p:nvPr/>
              </p:nvPicPr>
              <p:blipFill>
                <a:blip r:embed="rId278"/>
                <a:stretch>
                  <a:fillRect/>
                </a:stretch>
              </p:blipFill>
              <p:spPr>
                <a:xfrm>
                  <a:off x="7439033" y="5837612"/>
                  <a:ext cx="219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4" name="Ink 173">
                  <a:extLst>
                    <a:ext uri="{FF2B5EF4-FFF2-40B4-BE49-F238E27FC236}">
                      <a16:creationId xmlns:a16="http://schemas.microsoft.com/office/drawing/2014/main" id="{3BD0CB81-2296-4C84-B343-F024DC864265}"/>
                    </a:ext>
                  </a:extLst>
                </p14:cNvPr>
                <p14:cNvContentPartPr/>
                <p14:nvPr/>
              </p14:nvContentPartPr>
              <p14:xfrm>
                <a:off x="7546313" y="5981972"/>
                <a:ext cx="141480" cy="95040"/>
              </p14:xfrm>
            </p:contentPart>
          </mc:Choice>
          <mc:Fallback xmlns="">
            <p:pic>
              <p:nvPicPr>
                <p:cNvPr id="174" name="Ink 173">
                  <a:extLst>
                    <a:ext uri="{FF2B5EF4-FFF2-40B4-BE49-F238E27FC236}">
                      <a16:creationId xmlns:a16="http://schemas.microsoft.com/office/drawing/2014/main" id="{3BD0CB81-2296-4C84-B343-F024DC864265}"/>
                    </a:ext>
                  </a:extLst>
                </p:cNvPr>
                <p:cNvPicPr/>
                <p:nvPr/>
              </p:nvPicPr>
              <p:blipFill>
                <a:blip r:embed="rId280"/>
                <a:stretch>
                  <a:fillRect/>
                </a:stretch>
              </p:blipFill>
              <p:spPr>
                <a:xfrm>
                  <a:off x="7528673" y="5964332"/>
                  <a:ext cx="177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5" name="Ink 174">
                  <a:extLst>
                    <a:ext uri="{FF2B5EF4-FFF2-40B4-BE49-F238E27FC236}">
                      <a16:creationId xmlns:a16="http://schemas.microsoft.com/office/drawing/2014/main" id="{56825245-F186-4334-AA77-A0D0D53AF11C}"/>
                    </a:ext>
                  </a:extLst>
                </p14:cNvPr>
                <p14:cNvContentPartPr/>
                <p14:nvPr/>
              </p14:nvContentPartPr>
              <p14:xfrm>
                <a:off x="7763753" y="5952092"/>
                <a:ext cx="164160" cy="88200"/>
              </p14:xfrm>
            </p:contentPart>
          </mc:Choice>
          <mc:Fallback xmlns="">
            <p:pic>
              <p:nvPicPr>
                <p:cNvPr id="175" name="Ink 174">
                  <a:extLst>
                    <a:ext uri="{FF2B5EF4-FFF2-40B4-BE49-F238E27FC236}">
                      <a16:creationId xmlns:a16="http://schemas.microsoft.com/office/drawing/2014/main" id="{56825245-F186-4334-AA77-A0D0D53AF11C}"/>
                    </a:ext>
                  </a:extLst>
                </p:cNvPr>
                <p:cNvPicPr/>
                <p:nvPr/>
              </p:nvPicPr>
              <p:blipFill>
                <a:blip r:embed="rId282"/>
                <a:stretch>
                  <a:fillRect/>
                </a:stretch>
              </p:blipFill>
              <p:spPr>
                <a:xfrm>
                  <a:off x="7746113" y="5934092"/>
                  <a:ext cx="199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6" name="Ink 175">
                  <a:extLst>
                    <a:ext uri="{FF2B5EF4-FFF2-40B4-BE49-F238E27FC236}">
                      <a16:creationId xmlns:a16="http://schemas.microsoft.com/office/drawing/2014/main" id="{280D2E14-72E0-4F81-9C17-E9D52EFAB3E1}"/>
                    </a:ext>
                  </a:extLst>
                </p14:cNvPr>
                <p14:cNvContentPartPr/>
                <p14:nvPr/>
              </p14:nvContentPartPr>
              <p14:xfrm>
                <a:off x="7865633" y="5964332"/>
                <a:ext cx="19080" cy="155520"/>
              </p14:xfrm>
            </p:contentPart>
          </mc:Choice>
          <mc:Fallback xmlns="">
            <p:pic>
              <p:nvPicPr>
                <p:cNvPr id="176" name="Ink 175">
                  <a:extLst>
                    <a:ext uri="{FF2B5EF4-FFF2-40B4-BE49-F238E27FC236}">
                      <a16:creationId xmlns:a16="http://schemas.microsoft.com/office/drawing/2014/main" id="{280D2E14-72E0-4F81-9C17-E9D52EFAB3E1}"/>
                    </a:ext>
                  </a:extLst>
                </p:cNvPr>
                <p:cNvPicPr/>
                <p:nvPr/>
              </p:nvPicPr>
              <p:blipFill>
                <a:blip r:embed="rId284"/>
                <a:stretch>
                  <a:fillRect/>
                </a:stretch>
              </p:blipFill>
              <p:spPr>
                <a:xfrm>
                  <a:off x="7847993" y="5946692"/>
                  <a:ext cx="54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7" name="Ink 176">
                  <a:extLst>
                    <a:ext uri="{FF2B5EF4-FFF2-40B4-BE49-F238E27FC236}">
                      <a16:creationId xmlns:a16="http://schemas.microsoft.com/office/drawing/2014/main" id="{506F876E-5BDB-44E4-B904-CB6A1EF0DF11}"/>
                    </a:ext>
                  </a:extLst>
                </p14:cNvPr>
                <p14:cNvContentPartPr/>
                <p14:nvPr/>
              </p14:nvContentPartPr>
              <p14:xfrm>
                <a:off x="8156153" y="5832572"/>
                <a:ext cx="115920" cy="144000"/>
              </p14:xfrm>
            </p:contentPart>
          </mc:Choice>
          <mc:Fallback xmlns="">
            <p:pic>
              <p:nvPicPr>
                <p:cNvPr id="177" name="Ink 176">
                  <a:extLst>
                    <a:ext uri="{FF2B5EF4-FFF2-40B4-BE49-F238E27FC236}">
                      <a16:creationId xmlns:a16="http://schemas.microsoft.com/office/drawing/2014/main" id="{506F876E-5BDB-44E4-B904-CB6A1EF0DF11}"/>
                    </a:ext>
                  </a:extLst>
                </p:cNvPr>
                <p:cNvPicPr/>
                <p:nvPr/>
              </p:nvPicPr>
              <p:blipFill>
                <a:blip r:embed="rId286"/>
                <a:stretch>
                  <a:fillRect/>
                </a:stretch>
              </p:blipFill>
              <p:spPr>
                <a:xfrm>
                  <a:off x="8138153" y="5814572"/>
                  <a:ext cx="151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8" name="Ink 177">
                  <a:extLst>
                    <a:ext uri="{FF2B5EF4-FFF2-40B4-BE49-F238E27FC236}">
                      <a16:creationId xmlns:a16="http://schemas.microsoft.com/office/drawing/2014/main" id="{36551D44-FA16-4959-A7B1-49CB091D2ABC}"/>
                    </a:ext>
                  </a:extLst>
                </p14:cNvPr>
                <p14:cNvContentPartPr/>
                <p14:nvPr/>
              </p14:nvContentPartPr>
              <p14:xfrm>
                <a:off x="8395913" y="5819612"/>
                <a:ext cx="18360" cy="99720"/>
              </p14:xfrm>
            </p:contentPart>
          </mc:Choice>
          <mc:Fallback xmlns="">
            <p:pic>
              <p:nvPicPr>
                <p:cNvPr id="178" name="Ink 177">
                  <a:extLst>
                    <a:ext uri="{FF2B5EF4-FFF2-40B4-BE49-F238E27FC236}">
                      <a16:creationId xmlns:a16="http://schemas.microsoft.com/office/drawing/2014/main" id="{36551D44-FA16-4959-A7B1-49CB091D2ABC}"/>
                    </a:ext>
                  </a:extLst>
                </p:cNvPr>
                <p:cNvPicPr/>
                <p:nvPr/>
              </p:nvPicPr>
              <p:blipFill>
                <a:blip r:embed="rId288"/>
                <a:stretch>
                  <a:fillRect/>
                </a:stretch>
              </p:blipFill>
              <p:spPr>
                <a:xfrm>
                  <a:off x="8378273" y="5801612"/>
                  <a:ext cx="540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9" name="Ink 178">
                  <a:extLst>
                    <a:ext uri="{FF2B5EF4-FFF2-40B4-BE49-F238E27FC236}">
                      <a16:creationId xmlns:a16="http://schemas.microsoft.com/office/drawing/2014/main" id="{C4F243BF-0415-4B34-9597-6411BB5D7FB5}"/>
                    </a:ext>
                  </a:extLst>
                </p14:cNvPr>
                <p14:cNvContentPartPr/>
                <p14:nvPr/>
              </p14:nvContentPartPr>
              <p14:xfrm>
                <a:off x="8456033" y="5866052"/>
                <a:ext cx="140040" cy="189000"/>
              </p14:xfrm>
            </p:contentPart>
          </mc:Choice>
          <mc:Fallback xmlns="">
            <p:pic>
              <p:nvPicPr>
                <p:cNvPr id="179" name="Ink 178">
                  <a:extLst>
                    <a:ext uri="{FF2B5EF4-FFF2-40B4-BE49-F238E27FC236}">
                      <a16:creationId xmlns:a16="http://schemas.microsoft.com/office/drawing/2014/main" id="{C4F243BF-0415-4B34-9597-6411BB5D7FB5}"/>
                    </a:ext>
                  </a:extLst>
                </p:cNvPr>
                <p:cNvPicPr/>
                <p:nvPr/>
              </p:nvPicPr>
              <p:blipFill>
                <a:blip r:embed="rId290"/>
                <a:stretch>
                  <a:fillRect/>
                </a:stretch>
              </p:blipFill>
              <p:spPr>
                <a:xfrm>
                  <a:off x="8438033" y="5848412"/>
                  <a:ext cx="175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0" name="Ink 179">
                  <a:extLst>
                    <a:ext uri="{FF2B5EF4-FFF2-40B4-BE49-F238E27FC236}">
                      <a16:creationId xmlns:a16="http://schemas.microsoft.com/office/drawing/2014/main" id="{57E8B406-08D1-4AB5-B886-F2EDA187FE8A}"/>
                    </a:ext>
                  </a:extLst>
                </p14:cNvPr>
                <p14:cNvContentPartPr/>
                <p14:nvPr/>
              </p14:nvContentPartPr>
              <p14:xfrm>
                <a:off x="8539553" y="5971172"/>
                <a:ext cx="132480" cy="135360"/>
              </p14:xfrm>
            </p:contentPart>
          </mc:Choice>
          <mc:Fallback xmlns="">
            <p:pic>
              <p:nvPicPr>
                <p:cNvPr id="180" name="Ink 179">
                  <a:extLst>
                    <a:ext uri="{FF2B5EF4-FFF2-40B4-BE49-F238E27FC236}">
                      <a16:creationId xmlns:a16="http://schemas.microsoft.com/office/drawing/2014/main" id="{57E8B406-08D1-4AB5-B886-F2EDA187FE8A}"/>
                    </a:ext>
                  </a:extLst>
                </p:cNvPr>
                <p:cNvPicPr/>
                <p:nvPr/>
              </p:nvPicPr>
              <p:blipFill>
                <a:blip r:embed="rId292"/>
                <a:stretch>
                  <a:fillRect/>
                </a:stretch>
              </p:blipFill>
              <p:spPr>
                <a:xfrm>
                  <a:off x="8521553" y="5953172"/>
                  <a:ext cx="168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1" name="Ink 180">
                  <a:extLst>
                    <a:ext uri="{FF2B5EF4-FFF2-40B4-BE49-F238E27FC236}">
                      <a16:creationId xmlns:a16="http://schemas.microsoft.com/office/drawing/2014/main" id="{92892EB8-1CC3-4088-8E06-CBE684D56A59}"/>
                    </a:ext>
                  </a:extLst>
                </p14:cNvPr>
                <p14:cNvContentPartPr/>
                <p14:nvPr/>
              </p14:nvContentPartPr>
              <p14:xfrm>
                <a:off x="8631713" y="6003932"/>
                <a:ext cx="12240" cy="156600"/>
              </p14:xfrm>
            </p:contentPart>
          </mc:Choice>
          <mc:Fallback xmlns="">
            <p:pic>
              <p:nvPicPr>
                <p:cNvPr id="181" name="Ink 180">
                  <a:extLst>
                    <a:ext uri="{FF2B5EF4-FFF2-40B4-BE49-F238E27FC236}">
                      <a16:creationId xmlns:a16="http://schemas.microsoft.com/office/drawing/2014/main" id="{92892EB8-1CC3-4088-8E06-CBE684D56A59}"/>
                    </a:ext>
                  </a:extLst>
                </p:cNvPr>
                <p:cNvPicPr/>
                <p:nvPr/>
              </p:nvPicPr>
              <p:blipFill>
                <a:blip r:embed="rId294"/>
                <a:stretch>
                  <a:fillRect/>
                </a:stretch>
              </p:blipFill>
              <p:spPr>
                <a:xfrm>
                  <a:off x="8613713" y="5986292"/>
                  <a:ext cx="47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2" name="Ink 181">
                  <a:extLst>
                    <a:ext uri="{FF2B5EF4-FFF2-40B4-BE49-F238E27FC236}">
                      <a16:creationId xmlns:a16="http://schemas.microsoft.com/office/drawing/2014/main" id="{A9D82C9C-30CD-4540-A41C-F63696A77BE2}"/>
                    </a:ext>
                  </a:extLst>
                </p14:cNvPr>
                <p14:cNvContentPartPr/>
                <p14:nvPr/>
              </p14:nvContentPartPr>
              <p14:xfrm>
                <a:off x="9051113" y="5858852"/>
                <a:ext cx="122400" cy="92520"/>
              </p14:xfrm>
            </p:contentPart>
          </mc:Choice>
          <mc:Fallback xmlns="">
            <p:pic>
              <p:nvPicPr>
                <p:cNvPr id="182" name="Ink 181">
                  <a:extLst>
                    <a:ext uri="{FF2B5EF4-FFF2-40B4-BE49-F238E27FC236}">
                      <a16:creationId xmlns:a16="http://schemas.microsoft.com/office/drawing/2014/main" id="{A9D82C9C-30CD-4540-A41C-F63696A77BE2}"/>
                    </a:ext>
                  </a:extLst>
                </p:cNvPr>
                <p:cNvPicPr/>
                <p:nvPr/>
              </p:nvPicPr>
              <p:blipFill>
                <a:blip r:embed="rId296"/>
                <a:stretch>
                  <a:fillRect/>
                </a:stretch>
              </p:blipFill>
              <p:spPr>
                <a:xfrm>
                  <a:off x="9033113" y="5841212"/>
                  <a:ext cx="1580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3" name="Ink 182">
                  <a:extLst>
                    <a:ext uri="{FF2B5EF4-FFF2-40B4-BE49-F238E27FC236}">
                      <a16:creationId xmlns:a16="http://schemas.microsoft.com/office/drawing/2014/main" id="{550CDB91-0D4D-4772-AA2D-F5C8357A64DC}"/>
                    </a:ext>
                  </a:extLst>
                </p14:cNvPr>
                <p14:cNvContentPartPr/>
                <p14:nvPr/>
              </p14:nvContentPartPr>
              <p14:xfrm>
                <a:off x="9427313" y="5783612"/>
                <a:ext cx="182520" cy="107640"/>
              </p14:xfrm>
            </p:contentPart>
          </mc:Choice>
          <mc:Fallback xmlns="">
            <p:pic>
              <p:nvPicPr>
                <p:cNvPr id="183" name="Ink 182">
                  <a:extLst>
                    <a:ext uri="{FF2B5EF4-FFF2-40B4-BE49-F238E27FC236}">
                      <a16:creationId xmlns:a16="http://schemas.microsoft.com/office/drawing/2014/main" id="{550CDB91-0D4D-4772-AA2D-F5C8357A64DC}"/>
                    </a:ext>
                  </a:extLst>
                </p:cNvPr>
                <p:cNvPicPr/>
                <p:nvPr/>
              </p:nvPicPr>
              <p:blipFill>
                <a:blip r:embed="rId298"/>
                <a:stretch>
                  <a:fillRect/>
                </a:stretch>
              </p:blipFill>
              <p:spPr>
                <a:xfrm>
                  <a:off x="9409673" y="5765612"/>
                  <a:ext cx="2181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4" name="Ink 183">
                  <a:extLst>
                    <a:ext uri="{FF2B5EF4-FFF2-40B4-BE49-F238E27FC236}">
                      <a16:creationId xmlns:a16="http://schemas.microsoft.com/office/drawing/2014/main" id="{1E841E62-563C-4232-AE1E-4C96A110E50B}"/>
                    </a:ext>
                  </a:extLst>
                </p14:cNvPr>
                <p14:cNvContentPartPr/>
                <p14:nvPr/>
              </p14:nvContentPartPr>
              <p14:xfrm>
                <a:off x="9524153" y="5804132"/>
                <a:ext cx="10080" cy="169200"/>
              </p14:xfrm>
            </p:contentPart>
          </mc:Choice>
          <mc:Fallback xmlns="">
            <p:pic>
              <p:nvPicPr>
                <p:cNvPr id="184" name="Ink 183">
                  <a:extLst>
                    <a:ext uri="{FF2B5EF4-FFF2-40B4-BE49-F238E27FC236}">
                      <a16:creationId xmlns:a16="http://schemas.microsoft.com/office/drawing/2014/main" id="{1E841E62-563C-4232-AE1E-4C96A110E50B}"/>
                    </a:ext>
                  </a:extLst>
                </p:cNvPr>
                <p:cNvPicPr/>
                <p:nvPr/>
              </p:nvPicPr>
              <p:blipFill>
                <a:blip r:embed="rId300"/>
                <a:stretch>
                  <a:fillRect/>
                </a:stretch>
              </p:blipFill>
              <p:spPr>
                <a:xfrm>
                  <a:off x="9506153" y="5786132"/>
                  <a:ext cx="45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5" name="Ink 184">
                  <a:extLst>
                    <a:ext uri="{FF2B5EF4-FFF2-40B4-BE49-F238E27FC236}">
                      <a16:creationId xmlns:a16="http://schemas.microsoft.com/office/drawing/2014/main" id="{7E4060EA-8CB1-4735-BC00-EB072014EDBD}"/>
                    </a:ext>
                  </a:extLst>
                </p14:cNvPr>
                <p14:cNvContentPartPr/>
                <p14:nvPr/>
              </p14:nvContentPartPr>
              <p14:xfrm>
                <a:off x="9642593" y="5805932"/>
                <a:ext cx="87480" cy="223920"/>
              </p14:xfrm>
            </p:contentPart>
          </mc:Choice>
          <mc:Fallback xmlns="">
            <p:pic>
              <p:nvPicPr>
                <p:cNvPr id="185" name="Ink 184">
                  <a:extLst>
                    <a:ext uri="{FF2B5EF4-FFF2-40B4-BE49-F238E27FC236}">
                      <a16:creationId xmlns:a16="http://schemas.microsoft.com/office/drawing/2014/main" id="{7E4060EA-8CB1-4735-BC00-EB072014EDBD}"/>
                    </a:ext>
                  </a:extLst>
                </p:cNvPr>
                <p:cNvPicPr/>
                <p:nvPr/>
              </p:nvPicPr>
              <p:blipFill>
                <a:blip r:embed="rId302"/>
                <a:stretch>
                  <a:fillRect/>
                </a:stretch>
              </p:blipFill>
              <p:spPr>
                <a:xfrm>
                  <a:off x="9624593" y="5787932"/>
                  <a:ext cx="123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6" name="Ink 185">
                  <a:extLst>
                    <a:ext uri="{FF2B5EF4-FFF2-40B4-BE49-F238E27FC236}">
                      <a16:creationId xmlns:a16="http://schemas.microsoft.com/office/drawing/2014/main" id="{0CD25872-4FF6-4680-BB0A-E3E2FBC3DF3A}"/>
                    </a:ext>
                  </a:extLst>
                </p14:cNvPr>
                <p14:cNvContentPartPr/>
                <p14:nvPr/>
              </p14:nvContentPartPr>
              <p14:xfrm>
                <a:off x="9770033" y="5890172"/>
                <a:ext cx="153720" cy="102960"/>
              </p14:xfrm>
            </p:contentPart>
          </mc:Choice>
          <mc:Fallback xmlns="">
            <p:pic>
              <p:nvPicPr>
                <p:cNvPr id="186" name="Ink 185">
                  <a:extLst>
                    <a:ext uri="{FF2B5EF4-FFF2-40B4-BE49-F238E27FC236}">
                      <a16:creationId xmlns:a16="http://schemas.microsoft.com/office/drawing/2014/main" id="{0CD25872-4FF6-4680-BB0A-E3E2FBC3DF3A}"/>
                    </a:ext>
                  </a:extLst>
                </p:cNvPr>
                <p:cNvPicPr/>
                <p:nvPr/>
              </p:nvPicPr>
              <p:blipFill>
                <a:blip r:embed="rId304"/>
                <a:stretch>
                  <a:fillRect/>
                </a:stretch>
              </p:blipFill>
              <p:spPr>
                <a:xfrm>
                  <a:off x="9752393" y="5872172"/>
                  <a:ext cx="189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7" name="Ink 186">
                  <a:extLst>
                    <a:ext uri="{FF2B5EF4-FFF2-40B4-BE49-F238E27FC236}">
                      <a16:creationId xmlns:a16="http://schemas.microsoft.com/office/drawing/2014/main" id="{A849DA4F-8C03-4675-BCF8-E85FA1118BD9}"/>
                    </a:ext>
                  </a:extLst>
                </p14:cNvPr>
                <p14:cNvContentPartPr/>
                <p14:nvPr/>
              </p14:nvContentPartPr>
              <p14:xfrm>
                <a:off x="9861113" y="5893772"/>
                <a:ext cx="20520" cy="197640"/>
              </p14:xfrm>
            </p:contentPart>
          </mc:Choice>
          <mc:Fallback xmlns="">
            <p:pic>
              <p:nvPicPr>
                <p:cNvPr id="187" name="Ink 186">
                  <a:extLst>
                    <a:ext uri="{FF2B5EF4-FFF2-40B4-BE49-F238E27FC236}">
                      <a16:creationId xmlns:a16="http://schemas.microsoft.com/office/drawing/2014/main" id="{A849DA4F-8C03-4675-BCF8-E85FA1118BD9}"/>
                    </a:ext>
                  </a:extLst>
                </p:cNvPr>
                <p:cNvPicPr/>
                <p:nvPr/>
              </p:nvPicPr>
              <p:blipFill>
                <a:blip r:embed="rId306"/>
                <a:stretch>
                  <a:fillRect/>
                </a:stretch>
              </p:blipFill>
              <p:spPr>
                <a:xfrm>
                  <a:off x="9843473" y="5875772"/>
                  <a:ext cx="56160" cy="23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7">
            <p14:nvContentPartPr>
              <p14:cNvPr id="188" name="Ink 187">
                <a:extLst>
                  <a:ext uri="{FF2B5EF4-FFF2-40B4-BE49-F238E27FC236}">
                    <a16:creationId xmlns:a16="http://schemas.microsoft.com/office/drawing/2014/main" id="{A53799DA-7997-4B34-8CD9-A872A148BDD2}"/>
                  </a:ext>
                </a:extLst>
              </p14:cNvPr>
              <p14:cNvContentPartPr/>
              <p14:nvPr/>
            </p14:nvContentPartPr>
            <p14:xfrm>
              <a:off x="10120313" y="5801612"/>
              <a:ext cx="130320" cy="91080"/>
            </p14:xfrm>
          </p:contentPart>
        </mc:Choice>
        <mc:Fallback xmlns="">
          <p:pic>
            <p:nvPicPr>
              <p:cNvPr id="188" name="Ink 187">
                <a:extLst>
                  <a:ext uri="{FF2B5EF4-FFF2-40B4-BE49-F238E27FC236}">
                    <a16:creationId xmlns:a16="http://schemas.microsoft.com/office/drawing/2014/main" id="{A53799DA-7997-4B34-8CD9-A872A148BDD2}"/>
                  </a:ext>
                </a:extLst>
              </p:cNvPr>
              <p:cNvPicPr/>
              <p:nvPr/>
            </p:nvPicPr>
            <p:blipFill>
              <a:blip r:embed="rId308"/>
              <a:stretch>
                <a:fillRect/>
              </a:stretch>
            </p:blipFill>
            <p:spPr>
              <a:xfrm>
                <a:off x="10102313" y="5783972"/>
                <a:ext cx="165960" cy="126720"/>
              </a:xfrm>
              <a:prstGeom prst="rect">
                <a:avLst/>
              </a:prstGeom>
            </p:spPr>
          </p:pic>
        </mc:Fallback>
      </mc:AlternateContent>
      <p:grpSp>
        <p:nvGrpSpPr>
          <p:cNvPr id="191" name="Group 190">
            <a:extLst>
              <a:ext uri="{FF2B5EF4-FFF2-40B4-BE49-F238E27FC236}">
                <a16:creationId xmlns:a16="http://schemas.microsoft.com/office/drawing/2014/main" id="{13AA8ADD-2068-4667-8D03-D6C93C3E68B5}"/>
              </a:ext>
            </a:extLst>
          </p:cNvPr>
          <p:cNvGrpSpPr/>
          <p:nvPr/>
        </p:nvGrpSpPr>
        <p:grpSpPr>
          <a:xfrm>
            <a:off x="10478153" y="5702612"/>
            <a:ext cx="159480" cy="294120"/>
            <a:chOff x="10478153" y="5702612"/>
            <a:chExt cx="159480" cy="294120"/>
          </a:xfrm>
        </p:grpSpPr>
        <mc:AlternateContent xmlns:mc="http://schemas.openxmlformats.org/markup-compatibility/2006" xmlns:p14="http://schemas.microsoft.com/office/powerpoint/2010/main">
          <mc:Choice Requires="p14">
            <p:contentPart p14:bwMode="auto" r:id="rId309">
              <p14:nvContentPartPr>
                <p14:cNvPr id="189" name="Ink 188">
                  <a:extLst>
                    <a:ext uri="{FF2B5EF4-FFF2-40B4-BE49-F238E27FC236}">
                      <a16:creationId xmlns:a16="http://schemas.microsoft.com/office/drawing/2014/main" id="{30B9BEDF-A09D-4F64-9CDF-9FBB2C92C6AC}"/>
                    </a:ext>
                  </a:extLst>
                </p14:cNvPr>
                <p14:cNvContentPartPr/>
                <p14:nvPr/>
              </p14:nvContentPartPr>
              <p14:xfrm>
                <a:off x="10478153" y="5702612"/>
                <a:ext cx="97200" cy="285840"/>
              </p14:xfrm>
            </p:contentPart>
          </mc:Choice>
          <mc:Fallback xmlns="">
            <p:pic>
              <p:nvPicPr>
                <p:cNvPr id="189" name="Ink 188">
                  <a:extLst>
                    <a:ext uri="{FF2B5EF4-FFF2-40B4-BE49-F238E27FC236}">
                      <a16:creationId xmlns:a16="http://schemas.microsoft.com/office/drawing/2014/main" id="{30B9BEDF-A09D-4F64-9CDF-9FBB2C92C6AC}"/>
                    </a:ext>
                  </a:extLst>
                </p:cNvPr>
                <p:cNvPicPr/>
                <p:nvPr/>
              </p:nvPicPr>
              <p:blipFill>
                <a:blip r:embed="rId310"/>
                <a:stretch>
                  <a:fillRect/>
                </a:stretch>
              </p:blipFill>
              <p:spPr>
                <a:xfrm>
                  <a:off x="10460513" y="5684612"/>
                  <a:ext cx="1328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0" name="Ink 189">
                  <a:extLst>
                    <a:ext uri="{FF2B5EF4-FFF2-40B4-BE49-F238E27FC236}">
                      <a16:creationId xmlns:a16="http://schemas.microsoft.com/office/drawing/2014/main" id="{E6B9B124-D33B-4953-B30E-ECE9C2CCB5A8}"/>
                    </a:ext>
                  </a:extLst>
                </p14:cNvPr>
                <p14:cNvContentPartPr/>
                <p14:nvPr/>
              </p14:nvContentPartPr>
              <p14:xfrm>
                <a:off x="10506233" y="5977652"/>
                <a:ext cx="131400" cy="19080"/>
              </p14:xfrm>
            </p:contentPart>
          </mc:Choice>
          <mc:Fallback xmlns="">
            <p:pic>
              <p:nvPicPr>
                <p:cNvPr id="190" name="Ink 189">
                  <a:extLst>
                    <a:ext uri="{FF2B5EF4-FFF2-40B4-BE49-F238E27FC236}">
                      <a16:creationId xmlns:a16="http://schemas.microsoft.com/office/drawing/2014/main" id="{E6B9B124-D33B-4953-B30E-ECE9C2CCB5A8}"/>
                    </a:ext>
                  </a:extLst>
                </p:cNvPr>
                <p:cNvPicPr/>
                <p:nvPr/>
              </p:nvPicPr>
              <p:blipFill>
                <a:blip r:embed="rId312"/>
                <a:stretch>
                  <a:fillRect/>
                </a:stretch>
              </p:blipFill>
              <p:spPr>
                <a:xfrm>
                  <a:off x="10488593" y="5960012"/>
                  <a:ext cx="167040" cy="54720"/>
                </a:xfrm>
                <a:prstGeom prst="rect">
                  <a:avLst/>
                </a:prstGeom>
              </p:spPr>
            </p:pic>
          </mc:Fallback>
        </mc:AlternateContent>
      </p:grpSp>
      <p:grpSp>
        <p:nvGrpSpPr>
          <p:cNvPr id="198" name="Group 197">
            <a:extLst>
              <a:ext uri="{FF2B5EF4-FFF2-40B4-BE49-F238E27FC236}">
                <a16:creationId xmlns:a16="http://schemas.microsoft.com/office/drawing/2014/main" id="{7B19B27B-522E-4394-BFAC-6D903E5C633E}"/>
              </a:ext>
            </a:extLst>
          </p:cNvPr>
          <p:cNvGrpSpPr/>
          <p:nvPr/>
        </p:nvGrpSpPr>
        <p:grpSpPr>
          <a:xfrm>
            <a:off x="1636193" y="2457572"/>
            <a:ext cx="1176120" cy="83520"/>
            <a:chOff x="1636193" y="2457572"/>
            <a:chExt cx="1176120" cy="83520"/>
          </a:xfrm>
        </p:grpSpPr>
        <mc:AlternateContent xmlns:mc="http://schemas.openxmlformats.org/markup-compatibility/2006" xmlns:p14="http://schemas.microsoft.com/office/powerpoint/2010/main">
          <mc:Choice Requires="p14">
            <p:contentPart p14:bwMode="auto" r:id="rId313">
              <p14:nvContentPartPr>
                <p14:cNvPr id="196" name="Ink 195">
                  <a:extLst>
                    <a:ext uri="{FF2B5EF4-FFF2-40B4-BE49-F238E27FC236}">
                      <a16:creationId xmlns:a16="http://schemas.microsoft.com/office/drawing/2014/main" id="{AE29A5BE-AAFC-4D22-8D2B-5620E718D33D}"/>
                    </a:ext>
                  </a:extLst>
                </p14:cNvPr>
                <p14:cNvContentPartPr/>
                <p14:nvPr/>
              </p14:nvContentPartPr>
              <p14:xfrm>
                <a:off x="1636193" y="2457572"/>
                <a:ext cx="1148760" cy="83520"/>
              </p14:xfrm>
            </p:contentPart>
          </mc:Choice>
          <mc:Fallback xmlns="">
            <p:pic>
              <p:nvPicPr>
                <p:cNvPr id="196" name="Ink 195">
                  <a:extLst>
                    <a:ext uri="{FF2B5EF4-FFF2-40B4-BE49-F238E27FC236}">
                      <a16:creationId xmlns:a16="http://schemas.microsoft.com/office/drawing/2014/main" id="{AE29A5BE-AAFC-4D22-8D2B-5620E718D33D}"/>
                    </a:ext>
                  </a:extLst>
                </p:cNvPr>
                <p:cNvPicPr/>
                <p:nvPr/>
              </p:nvPicPr>
              <p:blipFill>
                <a:blip r:embed="rId314"/>
                <a:stretch>
                  <a:fillRect/>
                </a:stretch>
              </p:blipFill>
              <p:spPr>
                <a:xfrm>
                  <a:off x="1618553" y="2439932"/>
                  <a:ext cx="1184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7" name="Ink 196">
                  <a:extLst>
                    <a:ext uri="{FF2B5EF4-FFF2-40B4-BE49-F238E27FC236}">
                      <a16:creationId xmlns:a16="http://schemas.microsoft.com/office/drawing/2014/main" id="{3317884E-D22F-4B64-B069-B9A26997165C}"/>
                    </a:ext>
                  </a:extLst>
                </p14:cNvPr>
                <p14:cNvContentPartPr/>
                <p14:nvPr/>
              </p14:nvContentPartPr>
              <p14:xfrm>
                <a:off x="1801073" y="2501492"/>
                <a:ext cx="1011240" cy="32760"/>
              </p14:xfrm>
            </p:contentPart>
          </mc:Choice>
          <mc:Fallback xmlns="">
            <p:pic>
              <p:nvPicPr>
                <p:cNvPr id="197" name="Ink 196">
                  <a:extLst>
                    <a:ext uri="{FF2B5EF4-FFF2-40B4-BE49-F238E27FC236}">
                      <a16:creationId xmlns:a16="http://schemas.microsoft.com/office/drawing/2014/main" id="{3317884E-D22F-4B64-B069-B9A26997165C}"/>
                    </a:ext>
                  </a:extLst>
                </p:cNvPr>
                <p:cNvPicPr/>
                <p:nvPr/>
              </p:nvPicPr>
              <p:blipFill>
                <a:blip r:embed="rId316"/>
                <a:stretch>
                  <a:fillRect/>
                </a:stretch>
              </p:blipFill>
              <p:spPr>
                <a:xfrm>
                  <a:off x="1783073" y="2483852"/>
                  <a:ext cx="1046880" cy="6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7">
            <p14:nvContentPartPr>
              <p14:cNvPr id="199" name="Ink 198">
                <a:extLst>
                  <a:ext uri="{FF2B5EF4-FFF2-40B4-BE49-F238E27FC236}">
                    <a16:creationId xmlns:a16="http://schemas.microsoft.com/office/drawing/2014/main" id="{3ABAB713-E773-4980-96B3-360AFAD25FCC}"/>
                  </a:ext>
                </a:extLst>
              </p14:cNvPr>
              <p14:cNvContentPartPr/>
              <p14:nvPr/>
            </p14:nvContentPartPr>
            <p14:xfrm>
              <a:off x="1078193" y="3232292"/>
              <a:ext cx="252000" cy="172440"/>
            </p14:xfrm>
          </p:contentPart>
        </mc:Choice>
        <mc:Fallback xmlns="">
          <p:pic>
            <p:nvPicPr>
              <p:cNvPr id="199" name="Ink 198">
                <a:extLst>
                  <a:ext uri="{FF2B5EF4-FFF2-40B4-BE49-F238E27FC236}">
                    <a16:creationId xmlns:a16="http://schemas.microsoft.com/office/drawing/2014/main" id="{3ABAB713-E773-4980-96B3-360AFAD25FCC}"/>
                  </a:ext>
                </a:extLst>
              </p:cNvPr>
              <p:cNvPicPr/>
              <p:nvPr/>
            </p:nvPicPr>
            <p:blipFill>
              <a:blip r:embed="rId318"/>
              <a:stretch>
                <a:fillRect/>
              </a:stretch>
            </p:blipFill>
            <p:spPr>
              <a:xfrm>
                <a:off x="1060553" y="3214292"/>
                <a:ext cx="287640" cy="208080"/>
              </a:xfrm>
              <a:prstGeom prst="rect">
                <a:avLst/>
              </a:prstGeom>
            </p:spPr>
          </p:pic>
        </mc:Fallback>
      </mc:AlternateContent>
    </p:spTree>
    <p:extLst>
      <p:ext uri="{BB962C8B-B14F-4D97-AF65-F5344CB8AC3E}">
        <p14:creationId xmlns:p14="http://schemas.microsoft.com/office/powerpoint/2010/main" val="679066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E8141-7BE9-4D65-9F05-BF506B6BBECA}"/>
              </a:ext>
            </a:extLst>
          </p:cNvPr>
          <p:cNvSpPr>
            <a:spLocks noGrp="1"/>
          </p:cNvSpPr>
          <p:nvPr>
            <p:ph type="title"/>
          </p:nvPr>
        </p:nvSpPr>
        <p:spPr/>
        <p:txBody>
          <a:bodyPr/>
          <a:lstStyle/>
          <a:p>
            <a:r>
              <a:rPr lang="en-US" dirty="0"/>
              <a:t>Bernoulli Random Variables </a:t>
            </a:r>
            <a:endParaRPr lang="en-IN" dirty="0"/>
          </a:p>
        </p:txBody>
      </p:sp>
      <p:sp>
        <p:nvSpPr>
          <p:cNvPr id="3" name="Text Placeholder 2">
            <a:extLst>
              <a:ext uri="{FF2B5EF4-FFF2-40B4-BE49-F238E27FC236}">
                <a16:creationId xmlns:a16="http://schemas.microsoft.com/office/drawing/2014/main" id="{8F811C0E-2D62-4787-968E-D42C3953F8BB}"/>
              </a:ext>
            </a:extLst>
          </p:cNvPr>
          <p:cNvSpPr>
            <a:spLocks noGrp="1"/>
          </p:cNvSpPr>
          <p:nvPr>
            <p:ph type="body" idx="1"/>
          </p:nvPr>
        </p:nvSpPr>
        <p:spPr/>
        <p:txBody>
          <a:bodyPr>
            <a:normAutofit/>
          </a:bodyPr>
          <a:lstStyle/>
          <a:p>
            <a:r>
              <a:rPr lang="en-US" sz="1800" dirty="0"/>
              <a:t>The expected value for a random variable, X, for a Bernoulli distribution is:</a:t>
            </a:r>
          </a:p>
          <a:p>
            <a:r>
              <a:rPr lang="en-US" sz="1800" dirty="0"/>
              <a:t>E[X] = p.</a:t>
            </a:r>
          </a:p>
          <a:p>
            <a:r>
              <a:rPr lang="en-US" sz="1800" dirty="0"/>
              <a:t>For example, if p = .04, then E[X] = 0.04.</a:t>
            </a:r>
          </a:p>
          <a:p>
            <a:endParaRPr lang="en-US" sz="1800" dirty="0"/>
          </a:p>
          <a:p>
            <a:r>
              <a:rPr lang="en-US" sz="1800" dirty="0"/>
              <a:t>The variance of a Bernoulli random variable is:</a:t>
            </a:r>
          </a:p>
          <a:p>
            <a:endParaRPr lang="en-US" sz="1800" dirty="0"/>
          </a:p>
          <a:p>
            <a:r>
              <a:rPr lang="en-US" sz="1800" dirty="0"/>
              <a:t>Var[X] = p(1 – p).</a:t>
            </a:r>
            <a:endParaRPr lang="en-IN" sz="18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101D083-1171-49C7-96BC-AE54C2537C43}"/>
                  </a:ext>
                </a:extLst>
              </p14:cNvPr>
              <p14:cNvContentPartPr/>
              <p14:nvPr/>
            </p14:nvContentPartPr>
            <p14:xfrm>
              <a:off x="1434233" y="3893252"/>
              <a:ext cx="6840" cy="20880"/>
            </p14:xfrm>
          </p:contentPart>
        </mc:Choice>
        <mc:Fallback xmlns="">
          <p:pic>
            <p:nvPicPr>
              <p:cNvPr id="4" name="Ink 3">
                <a:extLst>
                  <a:ext uri="{FF2B5EF4-FFF2-40B4-BE49-F238E27FC236}">
                    <a16:creationId xmlns:a16="http://schemas.microsoft.com/office/drawing/2014/main" id="{D101D083-1171-49C7-96BC-AE54C2537C43}"/>
                  </a:ext>
                </a:extLst>
              </p:cNvPr>
              <p:cNvPicPr/>
              <p:nvPr/>
            </p:nvPicPr>
            <p:blipFill>
              <a:blip r:embed="rId3"/>
              <a:stretch>
                <a:fillRect/>
              </a:stretch>
            </p:blipFill>
            <p:spPr>
              <a:xfrm>
                <a:off x="1416593" y="3875252"/>
                <a:ext cx="42480" cy="56520"/>
              </a:xfrm>
              <a:prstGeom prst="rect">
                <a:avLst/>
              </a:prstGeom>
            </p:spPr>
          </p:pic>
        </mc:Fallback>
      </mc:AlternateContent>
      <p:grpSp>
        <p:nvGrpSpPr>
          <p:cNvPr id="9" name="Group 8">
            <a:extLst>
              <a:ext uri="{FF2B5EF4-FFF2-40B4-BE49-F238E27FC236}">
                <a16:creationId xmlns:a16="http://schemas.microsoft.com/office/drawing/2014/main" id="{E56CAB35-5709-492A-B10A-4653AF78B584}"/>
              </a:ext>
            </a:extLst>
          </p:cNvPr>
          <p:cNvGrpSpPr/>
          <p:nvPr/>
        </p:nvGrpSpPr>
        <p:grpSpPr>
          <a:xfrm>
            <a:off x="1416593" y="3773732"/>
            <a:ext cx="446040" cy="268920"/>
            <a:chOff x="1416593" y="3773732"/>
            <a:chExt cx="446040" cy="26892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0415DE6-6B4C-4437-A826-A5DB81230986}"/>
                    </a:ext>
                  </a:extLst>
                </p14:cNvPr>
                <p14:cNvContentPartPr/>
                <p14:nvPr/>
              </p14:nvContentPartPr>
              <p14:xfrm>
                <a:off x="1416593" y="3773732"/>
                <a:ext cx="101520" cy="254880"/>
              </p14:xfrm>
            </p:contentPart>
          </mc:Choice>
          <mc:Fallback xmlns="">
            <p:pic>
              <p:nvPicPr>
                <p:cNvPr id="5" name="Ink 4">
                  <a:extLst>
                    <a:ext uri="{FF2B5EF4-FFF2-40B4-BE49-F238E27FC236}">
                      <a16:creationId xmlns:a16="http://schemas.microsoft.com/office/drawing/2014/main" id="{20415DE6-6B4C-4437-A826-A5DB81230986}"/>
                    </a:ext>
                  </a:extLst>
                </p:cNvPr>
                <p:cNvPicPr/>
                <p:nvPr/>
              </p:nvPicPr>
              <p:blipFill>
                <a:blip r:embed="rId5"/>
                <a:stretch>
                  <a:fillRect/>
                </a:stretch>
              </p:blipFill>
              <p:spPr>
                <a:xfrm>
                  <a:off x="1398593" y="3755732"/>
                  <a:ext cx="1371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940A238-9105-456B-A89B-AC8D7BDBA508}"/>
                    </a:ext>
                  </a:extLst>
                </p14:cNvPr>
                <p14:cNvContentPartPr/>
                <p14:nvPr/>
              </p14:nvContentPartPr>
              <p14:xfrm>
                <a:off x="1577153" y="3912692"/>
                <a:ext cx="96840" cy="113040"/>
              </p14:xfrm>
            </p:contentPart>
          </mc:Choice>
          <mc:Fallback xmlns="">
            <p:pic>
              <p:nvPicPr>
                <p:cNvPr id="6" name="Ink 5">
                  <a:extLst>
                    <a:ext uri="{FF2B5EF4-FFF2-40B4-BE49-F238E27FC236}">
                      <a16:creationId xmlns:a16="http://schemas.microsoft.com/office/drawing/2014/main" id="{A940A238-9105-456B-A89B-AC8D7BDBA508}"/>
                    </a:ext>
                  </a:extLst>
                </p:cNvPr>
                <p:cNvPicPr/>
                <p:nvPr/>
              </p:nvPicPr>
              <p:blipFill>
                <a:blip r:embed="rId7"/>
                <a:stretch>
                  <a:fillRect/>
                </a:stretch>
              </p:blipFill>
              <p:spPr>
                <a:xfrm>
                  <a:off x="1559513" y="3895052"/>
                  <a:ext cx="132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3526BB6-A25B-44EA-8188-F04D06F81625}"/>
                    </a:ext>
                  </a:extLst>
                </p14:cNvPr>
                <p14:cNvContentPartPr/>
                <p14:nvPr/>
              </p14:nvContentPartPr>
              <p14:xfrm>
                <a:off x="1763633" y="3806852"/>
                <a:ext cx="99000" cy="235800"/>
              </p14:xfrm>
            </p:contentPart>
          </mc:Choice>
          <mc:Fallback xmlns="">
            <p:pic>
              <p:nvPicPr>
                <p:cNvPr id="7" name="Ink 6">
                  <a:extLst>
                    <a:ext uri="{FF2B5EF4-FFF2-40B4-BE49-F238E27FC236}">
                      <a16:creationId xmlns:a16="http://schemas.microsoft.com/office/drawing/2014/main" id="{F3526BB6-A25B-44EA-8188-F04D06F81625}"/>
                    </a:ext>
                  </a:extLst>
                </p:cNvPr>
                <p:cNvPicPr/>
                <p:nvPr/>
              </p:nvPicPr>
              <p:blipFill>
                <a:blip r:embed="rId9"/>
                <a:stretch>
                  <a:fillRect/>
                </a:stretch>
              </p:blipFill>
              <p:spPr>
                <a:xfrm>
                  <a:off x="1745993" y="3788852"/>
                  <a:ext cx="1346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5472FE2-5326-4F8A-88A8-C882C4457E81}"/>
                    </a:ext>
                  </a:extLst>
                </p14:cNvPr>
                <p14:cNvContentPartPr/>
                <p14:nvPr/>
              </p14:nvContentPartPr>
              <p14:xfrm>
                <a:off x="1753553" y="3922052"/>
                <a:ext cx="79920" cy="38880"/>
              </p14:xfrm>
            </p:contentPart>
          </mc:Choice>
          <mc:Fallback xmlns="">
            <p:pic>
              <p:nvPicPr>
                <p:cNvPr id="8" name="Ink 7">
                  <a:extLst>
                    <a:ext uri="{FF2B5EF4-FFF2-40B4-BE49-F238E27FC236}">
                      <a16:creationId xmlns:a16="http://schemas.microsoft.com/office/drawing/2014/main" id="{95472FE2-5326-4F8A-88A8-C882C4457E81}"/>
                    </a:ext>
                  </a:extLst>
                </p:cNvPr>
                <p:cNvPicPr/>
                <p:nvPr/>
              </p:nvPicPr>
              <p:blipFill>
                <a:blip r:embed="rId11"/>
                <a:stretch>
                  <a:fillRect/>
                </a:stretch>
              </p:blipFill>
              <p:spPr>
                <a:xfrm>
                  <a:off x="1735553" y="3904412"/>
                  <a:ext cx="115560" cy="74520"/>
                </a:xfrm>
                <a:prstGeom prst="rect">
                  <a:avLst/>
                </a:prstGeom>
              </p:spPr>
            </p:pic>
          </mc:Fallback>
        </mc:AlternateContent>
      </p:grpSp>
      <p:grpSp>
        <p:nvGrpSpPr>
          <p:cNvPr id="14" name="Group 13">
            <a:extLst>
              <a:ext uri="{FF2B5EF4-FFF2-40B4-BE49-F238E27FC236}">
                <a16:creationId xmlns:a16="http://schemas.microsoft.com/office/drawing/2014/main" id="{C33E6C85-EE46-42D1-B40E-BB0DAA18F45E}"/>
              </a:ext>
            </a:extLst>
          </p:cNvPr>
          <p:cNvGrpSpPr/>
          <p:nvPr/>
        </p:nvGrpSpPr>
        <p:grpSpPr>
          <a:xfrm>
            <a:off x="2053073" y="3774092"/>
            <a:ext cx="643320" cy="266760"/>
            <a:chOff x="2053073" y="3774092"/>
            <a:chExt cx="643320" cy="26676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E14DFF3-BAF3-410B-B8F4-79CD5E9440D6}"/>
                    </a:ext>
                  </a:extLst>
                </p14:cNvPr>
                <p14:cNvContentPartPr/>
                <p14:nvPr/>
              </p14:nvContentPartPr>
              <p14:xfrm>
                <a:off x="2100593" y="3774092"/>
                <a:ext cx="142920" cy="229320"/>
              </p14:xfrm>
            </p:contentPart>
          </mc:Choice>
          <mc:Fallback xmlns="">
            <p:pic>
              <p:nvPicPr>
                <p:cNvPr id="10" name="Ink 9">
                  <a:extLst>
                    <a:ext uri="{FF2B5EF4-FFF2-40B4-BE49-F238E27FC236}">
                      <a16:creationId xmlns:a16="http://schemas.microsoft.com/office/drawing/2014/main" id="{9E14DFF3-BAF3-410B-B8F4-79CD5E9440D6}"/>
                    </a:ext>
                  </a:extLst>
                </p:cNvPr>
                <p:cNvPicPr/>
                <p:nvPr/>
              </p:nvPicPr>
              <p:blipFill>
                <a:blip r:embed="rId13"/>
                <a:stretch>
                  <a:fillRect/>
                </a:stretch>
              </p:blipFill>
              <p:spPr>
                <a:xfrm>
                  <a:off x="2082593" y="3756452"/>
                  <a:ext cx="17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0995E3CD-00FA-41ED-AC2E-DB3F4A2E99C5}"/>
                    </a:ext>
                  </a:extLst>
                </p14:cNvPr>
                <p14:cNvContentPartPr/>
                <p14:nvPr/>
              </p14:nvContentPartPr>
              <p14:xfrm>
                <a:off x="2053073" y="3819092"/>
                <a:ext cx="216360" cy="187560"/>
              </p14:xfrm>
            </p:contentPart>
          </mc:Choice>
          <mc:Fallback xmlns="">
            <p:pic>
              <p:nvPicPr>
                <p:cNvPr id="11" name="Ink 10">
                  <a:extLst>
                    <a:ext uri="{FF2B5EF4-FFF2-40B4-BE49-F238E27FC236}">
                      <a16:creationId xmlns:a16="http://schemas.microsoft.com/office/drawing/2014/main" id="{0995E3CD-00FA-41ED-AC2E-DB3F4A2E99C5}"/>
                    </a:ext>
                  </a:extLst>
                </p:cNvPr>
                <p:cNvPicPr/>
                <p:nvPr/>
              </p:nvPicPr>
              <p:blipFill>
                <a:blip r:embed="rId15"/>
                <a:stretch>
                  <a:fillRect/>
                </a:stretch>
              </p:blipFill>
              <p:spPr>
                <a:xfrm>
                  <a:off x="2035433" y="3801092"/>
                  <a:ext cx="252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081995B-A02E-41E7-9559-3B7AA0787BF0}"/>
                    </a:ext>
                  </a:extLst>
                </p14:cNvPr>
                <p14:cNvContentPartPr/>
                <p14:nvPr/>
              </p14:nvContentPartPr>
              <p14:xfrm>
                <a:off x="2362673" y="3809012"/>
                <a:ext cx="162720" cy="231840"/>
              </p14:xfrm>
            </p:contentPart>
          </mc:Choice>
          <mc:Fallback xmlns="">
            <p:pic>
              <p:nvPicPr>
                <p:cNvPr id="12" name="Ink 11">
                  <a:extLst>
                    <a:ext uri="{FF2B5EF4-FFF2-40B4-BE49-F238E27FC236}">
                      <a16:creationId xmlns:a16="http://schemas.microsoft.com/office/drawing/2014/main" id="{E081995B-A02E-41E7-9559-3B7AA0787BF0}"/>
                    </a:ext>
                  </a:extLst>
                </p:cNvPr>
                <p:cNvPicPr/>
                <p:nvPr/>
              </p:nvPicPr>
              <p:blipFill>
                <a:blip r:embed="rId17"/>
                <a:stretch>
                  <a:fillRect/>
                </a:stretch>
              </p:blipFill>
              <p:spPr>
                <a:xfrm>
                  <a:off x="2344673" y="3791012"/>
                  <a:ext cx="1983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22D185F6-98A0-44AD-B9CA-010660BB2ADF}"/>
                    </a:ext>
                  </a:extLst>
                </p14:cNvPr>
                <p14:cNvContentPartPr/>
                <p14:nvPr/>
              </p14:nvContentPartPr>
              <p14:xfrm>
                <a:off x="2573993" y="3909092"/>
                <a:ext cx="122400" cy="120600"/>
              </p14:xfrm>
            </p:contentPart>
          </mc:Choice>
          <mc:Fallback xmlns="">
            <p:pic>
              <p:nvPicPr>
                <p:cNvPr id="13" name="Ink 12">
                  <a:extLst>
                    <a:ext uri="{FF2B5EF4-FFF2-40B4-BE49-F238E27FC236}">
                      <a16:creationId xmlns:a16="http://schemas.microsoft.com/office/drawing/2014/main" id="{22D185F6-98A0-44AD-B9CA-010660BB2ADF}"/>
                    </a:ext>
                  </a:extLst>
                </p:cNvPr>
                <p:cNvPicPr/>
                <p:nvPr/>
              </p:nvPicPr>
              <p:blipFill>
                <a:blip r:embed="rId19"/>
                <a:stretch>
                  <a:fillRect/>
                </a:stretch>
              </p:blipFill>
              <p:spPr>
                <a:xfrm>
                  <a:off x="2556353" y="3891452"/>
                  <a:ext cx="15804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1F974596-802E-45CA-A47A-2FB26CEAB995}"/>
                  </a:ext>
                </a:extLst>
              </p14:cNvPr>
              <p14:cNvContentPartPr/>
              <p14:nvPr/>
            </p14:nvContentPartPr>
            <p14:xfrm>
              <a:off x="2964953" y="3914132"/>
              <a:ext cx="214560" cy="100800"/>
            </p14:xfrm>
          </p:contentPart>
        </mc:Choice>
        <mc:Fallback xmlns="">
          <p:pic>
            <p:nvPicPr>
              <p:cNvPr id="15" name="Ink 14">
                <a:extLst>
                  <a:ext uri="{FF2B5EF4-FFF2-40B4-BE49-F238E27FC236}">
                    <a16:creationId xmlns:a16="http://schemas.microsoft.com/office/drawing/2014/main" id="{1F974596-802E-45CA-A47A-2FB26CEAB995}"/>
                  </a:ext>
                </a:extLst>
              </p:cNvPr>
              <p:cNvPicPr/>
              <p:nvPr/>
            </p:nvPicPr>
            <p:blipFill>
              <a:blip r:embed="rId21"/>
              <a:stretch>
                <a:fillRect/>
              </a:stretch>
            </p:blipFill>
            <p:spPr>
              <a:xfrm>
                <a:off x="2946953" y="3896492"/>
                <a:ext cx="250200" cy="136440"/>
              </a:xfrm>
              <a:prstGeom prst="rect">
                <a:avLst/>
              </a:prstGeom>
            </p:spPr>
          </p:pic>
        </mc:Fallback>
      </mc:AlternateContent>
      <p:grpSp>
        <p:nvGrpSpPr>
          <p:cNvPr id="25" name="Group 24">
            <a:extLst>
              <a:ext uri="{FF2B5EF4-FFF2-40B4-BE49-F238E27FC236}">
                <a16:creationId xmlns:a16="http://schemas.microsoft.com/office/drawing/2014/main" id="{909A4531-592D-4B38-9B7A-FA3E1592DD2F}"/>
              </a:ext>
            </a:extLst>
          </p:cNvPr>
          <p:cNvGrpSpPr/>
          <p:nvPr/>
        </p:nvGrpSpPr>
        <p:grpSpPr>
          <a:xfrm>
            <a:off x="3365273" y="3792092"/>
            <a:ext cx="1167840" cy="237240"/>
            <a:chOff x="3365273" y="3792092"/>
            <a:chExt cx="1167840" cy="23724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A9C07061-A3BE-4292-9A45-AAE01779984D}"/>
                    </a:ext>
                  </a:extLst>
                </p14:cNvPr>
                <p14:cNvContentPartPr/>
                <p14:nvPr/>
              </p14:nvContentPartPr>
              <p14:xfrm>
                <a:off x="3373553" y="3846812"/>
                <a:ext cx="18360" cy="150480"/>
              </p14:xfrm>
            </p:contentPart>
          </mc:Choice>
          <mc:Fallback xmlns="">
            <p:pic>
              <p:nvPicPr>
                <p:cNvPr id="16" name="Ink 15">
                  <a:extLst>
                    <a:ext uri="{FF2B5EF4-FFF2-40B4-BE49-F238E27FC236}">
                      <a16:creationId xmlns:a16="http://schemas.microsoft.com/office/drawing/2014/main" id="{A9C07061-A3BE-4292-9A45-AAE01779984D}"/>
                    </a:ext>
                  </a:extLst>
                </p:cNvPr>
                <p:cNvPicPr/>
                <p:nvPr/>
              </p:nvPicPr>
              <p:blipFill>
                <a:blip r:embed="rId23"/>
                <a:stretch>
                  <a:fillRect/>
                </a:stretch>
              </p:blipFill>
              <p:spPr>
                <a:xfrm>
                  <a:off x="3355553" y="3829172"/>
                  <a:ext cx="540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24C1513E-529F-4C68-B080-88CADEEC024B}"/>
                    </a:ext>
                  </a:extLst>
                </p14:cNvPr>
                <p14:cNvContentPartPr/>
                <p14:nvPr/>
              </p14:nvContentPartPr>
              <p14:xfrm>
                <a:off x="3365273" y="3792092"/>
                <a:ext cx="167760" cy="222840"/>
              </p14:xfrm>
            </p:contentPart>
          </mc:Choice>
          <mc:Fallback xmlns="">
            <p:pic>
              <p:nvPicPr>
                <p:cNvPr id="17" name="Ink 16">
                  <a:extLst>
                    <a:ext uri="{FF2B5EF4-FFF2-40B4-BE49-F238E27FC236}">
                      <a16:creationId xmlns:a16="http://schemas.microsoft.com/office/drawing/2014/main" id="{24C1513E-529F-4C68-B080-88CADEEC024B}"/>
                    </a:ext>
                  </a:extLst>
                </p:cNvPr>
                <p:cNvPicPr/>
                <p:nvPr/>
              </p:nvPicPr>
              <p:blipFill>
                <a:blip r:embed="rId25"/>
                <a:stretch>
                  <a:fillRect/>
                </a:stretch>
              </p:blipFill>
              <p:spPr>
                <a:xfrm>
                  <a:off x="3347273" y="3774452"/>
                  <a:ext cx="203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373A62F-580B-4E04-B031-107B6763DBE8}"/>
                    </a:ext>
                  </a:extLst>
                </p14:cNvPr>
                <p14:cNvContentPartPr/>
                <p14:nvPr/>
              </p14:nvContentPartPr>
              <p14:xfrm>
                <a:off x="3596393" y="3897572"/>
                <a:ext cx="86040" cy="115920"/>
              </p14:xfrm>
            </p:contentPart>
          </mc:Choice>
          <mc:Fallback xmlns="">
            <p:pic>
              <p:nvPicPr>
                <p:cNvPr id="18" name="Ink 17">
                  <a:extLst>
                    <a:ext uri="{FF2B5EF4-FFF2-40B4-BE49-F238E27FC236}">
                      <a16:creationId xmlns:a16="http://schemas.microsoft.com/office/drawing/2014/main" id="{F373A62F-580B-4E04-B031-107B6763DBE8}"/>
                    </a:ext>
                  </a:extLst>
                </p:cNvPr>
                <p:cNvPicPr/>
                <p:nvPr/>
              </p:nvPicPr>
              <p:blipFill>
                <a:blip r:embed="rId27"/>
                <a:stretch>
                  <a:fillRect/>
                </a:stretch>
              </p:blipFill>
              <p:spPr>
                <a:xfrm>
                  <a:off x="3578753" y="3879932"/>
                  <a:ext cx="121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94A950B4-9D9B-468B-8F7A-6C19C9D8B9B8}"/>
                    </a:ext>
                  </a:extLst>
                </p14:cNvPr>
                <p14:cNvContentPartPr/>
                <p14:nvPr/>
              </p14:nvContentPartPr>
              <p14:xfrm>
                <a:off x="3720593" y="3898292"/>
                <a:ext cx="245520" cy="108360"/>
              </p14:xfrm>
            </p:contentPart>
          </mc:Choice>
          <mc:Fallback xmlns="">
            <p:pic>
              <p:nvPicPr>
                <p:cNvPr id="19" name="Ink 18">
                  <a:extLst>
                    <a:ext uri="{FF2B5EF4-FFF2-40B4-BE49-F238E27FC236}">
                      <a16:creationId xmlns:a16="http://schemas.microsoft.com/office/drawing/2014/main" id="{94A950B4-9D9B-468B-8F7A-6C19C9D8B9B8}"/>
                    </a:ext>
                  </a:extLst>
                </p:cNvPr>
                <p:cNvPicPr/>
                <p:nvPr/>
              </p:nvPicPr>
              <p:blipFill>
                <a:blip r:embed="rId29"/>
                <a:stretch>
                  <a:fillRect/>
                </a:stretch>
              </p:blipFill>
              <p:spPr>
                <a:xfrm>
                  <a:off x="3702953" y="3880652"/>
                  <a:ext cx="281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CF221BB3-3C07-418B-A7A6-CE8E7FAEEFC2}"/>
                    </a:ext>
                  </a:extLst>
                </p14:cNvPr>
                <p14:cNvContentPartPr/>
                <p14:nvPr/>
              </p14:nvContentPartPr>
              <p14:xfrm>
                <a:off x="4010753" y="3922412"/>
                <a:ext cx="77400" cy="99000"/>
              </p14:xfrm>
            </p:contentPart>
          </mc:Choice>
          <mc:Fallback xmlns="">
            <p:pic>
              <p:nvPicPr>
                <p:cNvPr id="20" name="Ink 19">
                  <a:extLst>
                    <a:ext uri="{FF2B5EF4-FFF2-40B4-BE49-F238E27FC236}">
                      <a16:creationId xmlns:a16="http://schemas.microsoft.com/office/drawing/2014/main" id="{CF221BB3-3C07-418B-A7A6-CE8E7FAEEFC2}"/>
                    </a:ext>
                  </a:extLst>
                </p:cNvPr>
                <p:cNvPicPr/>
                <p:nvPr/>
              </p:nvPicPr>
              <p:blipFill>
                <a:blip r:embed="rId31"/>
                <a:stretch>
                  <a:fillRect/>
                </a:stretch>
              </p:blipFill>
              <p:spPr>
                <a:xfrm>
                  <a:off x="3993113" y="3904412"/>
                  <a:ext cx="1130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EC4E4583-E179-4548-8BC6-CD21F374A9FA}"/>
                    </a:ext>
                  </a:extLst>
                </p14:cNvPr>
                <p14:cNvContentPartPr/>
                <p14:nvPr/>
              </p14:nvContentPartPr>
              <p14:xfrm>
                <a:off x="4092833" y="3917012"/>
                <a:ext cx="180360" cy="96480"/>
              </p14:xfrm>
            </p:contentPart>
          </mc:Choice>
          <mc:Fallback xmlns="">
            <p:pic>
              <p:nvPicPr>
                <p:cNvPr id="21" name="Ink 20">
                  <a:extLst>
                    <a:ext uri="{FF2B5EF4-FFF2-40B4-BE49-F238E27FC236}">
                      <a16:creationId xmlns:a16="http://schemas.microsoft.com/office/drawing/2014/main" id="{EC4E4583-E179-4548-8BC6-CD21F374A9FA}"/>
                    </a:ext>
                  </a:extLst>
                </p:cNvPr>
                <p:cNvPicPr/>
                <p:nvPr/>
              </p:nvPicPr>
              <p:blipFill>
                <a:blip r:embed="rId33"/>
                <a:stretch>
                  <a:fillRect/>
                </a:stretch>
              </p:blipFill>
              <p:spPr>
                <a:xfrm>
                  <a:off x="4075193" y="3899012"/>
                  <a:ext cx="216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6C2F50AD-EDA2-480A-8FF5-B8CBC1498812}"/>
                    </a:ext>
                  </a:extLst>
                </p14:cNvPr>
                <p14:cNvContentPartPr/>
                <p14:nvPr/>
              </p14:nvContentPartPr>
              <p14:xfrm>
                <a:off x="4312433" y="3825572"/>
                <a:ext cx="40680" cy="183240"/>
              </p14:xfrm>
            </p:contentPart>
          </mc:Choice>
          <mc:Fallback xmlns="">
            <p:pic>
              <p:nvPicPr>
                <p:cNvPr id="22" name="Ink 21">
                  <a:extLst>
                    <a:ext uri="{FF2B5EF4-FFF2-40B4-BE49-F238E27FC236}">
                      <a16:creationId xmlns:a16="http://schemas.microsoft.com/office/drawing/2014/main" id="{6C2F50AD-EDA2-480A-8FF5-B8CBC1498812}"/>
                    </a:ext>
                  </a:extLst>
                </p:cNvPr>
                <p:cNvPicPr/>
                <p:nvPr/>
              </p:nvPicPr>
              <p:blipFill>
                <a:blip r:embed="rId35"/>
                <a:stretch>
                  <a:fillRect/>
                </a:stretch>
              </p:blipFill>
              <p:spPr>
                <a:xfrm>
                  <a:off x="4294433" y="3807572"/>
                  <a:ext cx="763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B264552F-4919-407D-86A9-8BB034ED8DEC}"/>
                    </a:ext>
                  </a:extLst>
                </p14:cNvPr>
                <p14:cNvContentPartPr/>
                <p14:nvPr/>
              </p14:nvContentPartPr>
              <p14:xfrm>
                <a:off x="4399553" y="3816572"/>
                <a:ext cx="24840" cy="197640"/>
              </p14:xfrm>
            </p:contentPart>
          </mc:Choice>
          <mc:Fallback xmlns="">
            <p:pic>
              <p:nvPicPr>
                <p:cNvPr id="23" name="Ink 22">
                  <a:extLst>
                    <a:ext uri="{FF2B5EF4-FFF2-40B4-BE49-F238E27FC236}">
                      <a16:creationId xmlns:a16="http://schemas.microsoft.com/office/drawing/2014/main" id="{B264552F-4919-407D-86A9-8BB034ED8DEC}"/>
                    </a:ext>
                  </a:extLst>
                </p:cNvPr>
                <p:cNvPicPr/>
                <p:nvPr/>
              </p:nvPicPr>
              <p:blipFill>
                <a:blip r:embed="rId37"/>
                <a:stretch>
                  <a:fillRect/>
                </a:stretch>
              </p:blipFill>
              <p:spPr>
                <a:xfrm>
                  <a:off x="4381913" y="3798932"/>
                  <a:ext cx="60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116DAAA2-1D97-42D8-A9EB-DC3D043ECD1B}"/>
                    </a:ext>
                  </a:extLst>
                </p14:cNvPr>
                <p14:cNvContentPartPr/>
                <p14:nvPr/>
              </p14:nvContentPartPr>
              <p14:xfrm>
                <a:off x="4480193" y="3852212"/>
                <a:ext cx="52920" cy="177120"/>
              </p14:xfrm>
            </p:contentPart>
          </mc:Choice>
          <mc:Fallback xmlns="">
            <p:pic>
              <p:nvPicPr>
                <p:cNvPr id="24" name="Ink 23">
                  <a:extLst>
                    <a:ext uri="{FF2B5EF4-FFF2-40B4-BE49-F238E27FC236}">
                      <a16:creationId xmlns:a16="http://schemas.microsoft.com/office/drawing/2014/main" id="{116DAAA2-1D97-42D8-A9EB-DC3D043ECD1B}"/>
                    </a:ext>
                  </a:extLst>
                </p:cNvPr>
                <p:cNvPicPr/>
                <p:nvPr/>
              </p:nvPicPr>
              <p:blipFill>
                <a:blip r:embed="rId39"/>
                <a:stretch>
                  <a:fillRect/>
                </a:stretch>
              </p:blipFill>
              <p:spPr>
                <a:xfrm>
                  <a:off x="4462553" y="3834572"/>
                  <a:ext cx="88560" cy="212760"/>
                </a:xfrm>
                <a:prstGeom prst="rect">
                  <a:avLst/>
                </a:prstGeom>
              </p:spPr>
            </p:pic>
          </mc:Fallback>
        </mc:AlternateContent>
      </p:grpSp>
      <p:grpSp>
        <p:nvGrpSpPr>
          <p:cNvPr id="28" name="Group 27">
            <a:extLst>
              <a:ext uri="{FF2B5EF4-FFF2-40B4-BE49-F238E27FC236}">
                <a16:creationId xmlns:a16="http://schemas.microsoft.com/office/drawing/2014/main" id="{7D816871-4B39-4713-9B07-49F4F595AD55}"/>
              </a:ext>
            </a:extLst>
          </p:cNvPr>
          <p:cNvGrpSpPr/>
          <p:nvPr/>
        </p:nvGrpSpPr>
        <p:grpSpPr>
          <a:xfrm>
            <a:off x="4739393" y="3787052"/>
            <a:ext cx="341640" cy="255240"/>
            <a:chOff x="4739393" y="3787052"/>
            <a:chExt cx="341640" cy="255240"/>
          </a:xfrm>
        </p:grpSpPr>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B7ACFDD0-FCAB-42EF-8F7E-5EF705CB5F29}"/>
                    </a:ext>
                  </a:extLst>
                </p14:cNvPr>
                <p14:cNvContentPartPr/>
                <p14:nvPr/>
              </p14:nvContentPartPr>
              <p14:xfrm>
                <a:off x="4739393" y="3787052"/>
                <a:ext cx="186120" cy="255240"/>
              </p14:xfrm>
            </p:contentPart>
          </mc:Choice>
          <mc:Fallback xmlns="">
            <p:pic>
              <p:nvPicPr>
                <p:cNvPr id="26" name="Ink 25">
                  <a:extLst>
                    <a:ext uri="{FF2B5EF4-FFF2-40B4-BE49-F238E27FC236}">
                      <a16:creationId xmlns:a16="http://schemas.microsoft.com/office/drawing/2014/main" id="{B7ACFDD0-FCAB-42EF-8F7E-5EF705CB5F29}"/>
                    </a:ext>
                  </a:extLst>
                </p:cNvPr>
                <p:cNvPicPr/>
                <p:nvPr/>
              </p:nvPicPr>
              <p:blipFill>
                <a:blip r:embed="rId41"/>
                <a:stretch>
                  <a:fillRect/>
                </a:stretch>
              </p:blipFill>
              <p:spPr>
                <a:xfrm>
                  <a:off x="4721393" y="3769412"/>
                  <a:ext cx="2217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7FB16A68-5DCC-490B-BC87-E7D17FB4FFC3}"/>
                    </a:ext>
                  </a:extLst>
                </p14:cNvPr>
                <p14:cNvContentPartPr/>
                <p14:nvPr/>
              </p14:nvContentPartPr>
              <p14:xfrm>
                <a:off x="4977353" y="3839612"/>
                <a:ext cx="103680" cy="163440"/>
              </p14:xfrm>
            </p:contentPart>
          </mc:Choice>
          <mc:Fallback xmlns="">
            <p:pic>
              <p:nvPicPr>
                <p:cNvPr id="27" name="Ink 26">
                  <a:extLst>
                    <a:ext uri="{FF2B5EF4-FFF2-40B4-BE49-F238E27FC236}">
                      <a16:creationId xmlns:a16="http://schemas.microsoft.com/office/drawing/2014/main" id="{7FB16A68-5DCC-490B-BC87-E7D17FB4FFC3}"/>
                    </a:ext>
                  </a:extLst>
                </p:cNvPr>
                <p:cNvPicPr/>
                <p:nvPr/>
              </p:nvPicPr>
              <p:blipFill>
                <a:blip r:embed="rId43"/>
                <a:stretch>
                  <a:fillRect/>
                </a:stretch>
              </p:blipFill>
              <p:spPr>
                <a:xfrm>
                  <a:off x="4959713" y="3821612"/>
                  <a:ext cx="139320" cy="199080"/>
                </a:xfrm>
                <a:prstGeom prst="rect">
                  <a:avLst/>
                </a:prstGeom>
              </p:spPr>
            </p:pic>
          </mc:Fallback>
        </mc:AlternateContent>
      </p:grpSp>
      <p:grpSp>
        <p:nvGrpSpPr>
          <p:cNvPr id="44" name="Group 43">
            <a:extLst>
              <a:ext uri="{FF2B5EF4-FFF2-40B4-BE49-F238E27FC236}">
                <a16:creationId xmlns:a16="http://schemas.microsoft.com/office/drawing/2014/main" id="{3C5659E4-6E07-4FBA-BFE7-62E1AA518FB3}"/>
              </a:ext>
            </a:extLst>
          </p:cNvPr>
          <p:cNvGrpSpPr/>
          <p:nvPr/>
        </p:nvGrpSpPr>
        <p:grpSpPr>
          <a:xfrm>
            <a:off x="5297033" y="3792812"/>
            <a:ext cx="608760" cy="221400"/>
            <a:chOff x="5297033" y="3792812"/>
            <a:chExt cx="608760" cy="221400"/>
          </a:xfrm>
        </p:grpSpPr>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7216DF81-72F6-484D-8EC2-F313F8AB266C}"/>
                    </a:ext>
                  </a:extLst>
                </p14:cNvPr>
                <p14:cNvContentPartPr/>
                <p14:nvPr/>
              </p14:nvContentPartPr>
              <p14:xfrm>
                <a:off x="5297033" y="3905852"/>
                <a:ext cx="184320" cy="105840"/>
              </p14:xfrm>
            </p:contentPart>
          </mc:Choice>
          <mc:Fallback xmlns="">
            <p:pic>
              <p:nvPicPr>
                <p:cNvPr id="29" name="Ink 28">
                  <a:extLst>
                    <a:ext uri="{FF2B5EF4-FFF2-40B4-BE49-F238E27FC236}">
                      <a16:creationId xmlns:a16="http://schemas.microsoft.com/office/drawing/2014/main" id="{7216DF81-72F6-484D-8EC2-F313F8AB266C}"/>
                    </a:ext>
                  </a:extLst>
                </p:cNvPr>
                <p:cNvPicPr/>
                <p:nvPr/>
              </p:nvPicPr>
              <p:blipFill>
                <a:blip r:embed="rId45"/>
                <a:stretch>
                  <a:fillRect/>
                </a:stretch>
              </p:blipFill>
              <p:spPr>
                <a:xfrm>
                  <a:off x="5279033" y="3887852"/>
                  <a:ext cx="219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A97B6312-C15C-4008-A43A-B4E34EE305F4}"/>
                    </a:ext>
                  </a:extLst>
                </p14:cNvPr>
                <p14:cNvContentPartPr/>
                <p14:nvPr/>
              </p14:nvContentPartPr>
              <p14:xfrm>
                <a:off x="5546873" y="3889292"/>
                <a:ext cx="21960" cy="109800"/>
              </p14:xfrm>
            </p:contentPart>
          </mc:Choice>
          <mc:Fallback xmlns="">
            <p:pic>
              <p:nvPicPr>
                <p:cNvPr id="30" name="Ink 29">
                  <a:extLst>
                    <a:ext uri="{FF2B5EF4-FFF2-40B4-BE49-F238E27FC236}">
                      <a16:creationId xmlns:a16="http://schemas.microsoft.com/office/drawing/2014/main" id="{A97B6312-C15C-4008-A43A-B4E34EE305F4}"/>
                    </a:ext>
                  </a:extLst>
                </p:cNvPr>
                <p:cNvPicPr/>
                <p:nvPr/>
              </p:nvPicPr>
              <p:blipFill>
                <a:blip r:embed="rId47"/>
                <a:stretch>
                  <a:fillRect/>
                </a:stretch>
              </p:blipFill>
              <p:spPr>
                <a:xfrm>
                  <a:off x="5529233" y="3871292"/>
                  <a:ext cx="57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9ED744A4-5548-410B-93AF-8DE4D594B0CE}"/>
                    </a:ext>
                  </a:extLst>
                </p14:cNvPr>
                <p14:cNvContentPartPr/>
                <p14:nvPr/>
              </p14:nvContentPartPr>
              <p14:xfrm>
                <a:off x="5537873" y="3802532"/>
                <a:ext cx="191520" cy="211680"/>
              </p14:xfrm>
            </p:contentPart>
          </mc:Choice>
          <mc:Fallback xmlns="">
            <p:pic>
              <p:nvPicPr>
                <p:cNvPr id="31" name="Ink 30">
                  <a:extLst>
                    <a:ext uri="{FF2B5EF4-FFF2-40B4-BE49-F238E27FC236}">
                      <a16:creationId xmlns:a16="http://schemas.microsoft.com/office/drawing/2014/main" id="{9ED744A4-5548-410B-93AF-8DE4D594B0CE}"/>
                    </a:ext>
                  </a:extLst>
                </p:cNvPr>
                <p:cNvPicPr/>
                <p:nvPr/>
              </p:nvPicPr>
              <p:blipFill>
                <a:blip r:embed="rId49"/>
                <a:stretch>
                  <a:fillRect/>
                </a:stretch>
              </p:blipFill>
              <p:spPr>
                <a:xfrm>
                  <a:off x="5520233" y="3784892"/>
                  <a:ext cx="227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CBFD08D7-188A-4040-9648-3056F4C09089}"/>
                    </a:ext>
                  </a:extLst>
                </p14:cNvPr>
                <p14:cNvContentPartPr/>
                <p14:nvPr/>
              </p14:nvContentPartPr>
              <p14:xfrm>
                <a:off x="5627873" y="3792812"/>
                <a:ext cx="277920" cy="192960"/>
              </p14:xfrm>
            </p:contentPart>
          </mc:Choice>
          <mc:Fallback xmlns="">
            <p:pic>
              <p:nvPicPr>
                <p:cNvPr id="32" name="Ink 31">
                  <a:extLst>
                    <a:ext uri="{FF2B5EF4-FFF2-40B4-BE49-F238E27FC236}">
                      <a16:creationId xmlns:a16="http://schemas.microsoft.com/office/drawing/2014/main" id="{CBFD08D7-188A-4040-9648-3056F4C09089}"/>
                    </a:ext>
                  </a:extLst>
                </p:cNvPr>
                <p:cNvPicPr/>
                <p:nvPr/>
              </p:nvPicPr>
              <p:blipFill>
                <a:blip r:embed="rId51"/>
                <a:stretch>
                  <a:fillRect/>
                </a:stretch>
              </p:blipFill>
              <p:spPr>
                <a:xfrm>
                  <a:off x="5609873" y="3774812"/>
                  <a:ext cx="313560" cy="228600"/>
                </a:xfrm>
                <a:prstGeom prst="rect">
                  <a:avLst/>
                </a:prstGeom>
              </p:spPr>
            </p:pic>
          </mc:Fallback>
        </mc:AlternateContent>
      </p:grpSp>
      <p:grpSp>
        <p:nvGrpSpPr>
          <p:cNvPr id="43" name="Group 42">
            <a:extLst>
              <a:ext uri="{FF2B5EF4-FFF2-40B4-BE49-F238E27FC236}">
                <a16:creationId xmlns:a16="http://schemas.microsoft.com/office/drawing/2014/main" id="{797C2261-A61D-4E1C-8C36-D07EDF08ABC7}"/>
              </a:ext>
            </a:extLst>
          </p:cNvPr>
          <p:cNvGrpSpPr/>
          <p:nvPr/>
        </p:nvGrpSpPr>
        <p:grpSpPr>
          <a:xfrm>
            <a:off x="6099833" y="3644852"/>
            <a:ext cx="1418760" cy="442080"/>
            <a:chOff x="6099833" y="3644852"/>
            <a:chExt cx="1418760" cy="44208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43DB4E3A-5533-4870-99AF-88CB3A408875}"/>
                    </a:ext>
                  </a:extLst>
                </p14:cNvPr>
                <p14:cNvContentPartPr/>
                <p14:nvPr/>
              </p14:nvContentPartPr>
              <p14:xfrm>
                <a:off x="6117473" y="3847532"/>
                <a:ext cx="24120" cy="239400"/>
              </p14:xfrm>
            </p:contentPart>
          </mc:Choice>
          <mc:Fallback xmlns="">
            <p:pic>
              <p:nvPicPr>
                <p:cNvPr id="33" name="Ink 32">
                  <a:extLst>
                    <a:ext uri="{FF2B5EF4-FFF2-40B4-BE49-F238E27FC236}">
                      <a16:creationId xmlns:a16="http://schemas.microsoft.com/office/drawing/2014/main" id="{43DB4E3A-5533-4870-99AF-88CB3A408875}"/>
                    </a:ext>
                  </a:extLst>
                </p:cNvPr>
                <p:cNvPicPr/>
                <p:nvPr/>
              </p:nvPicPr>
              <p:blipFill>
                <a:blip r:embed="rId53"/>
                <a:stretch>
                  <a:fillRect/>
                </a:stretch>
              </p:blipFill>
              <p:spPr>
                <a:xfrm>
                  <a:off x="6099473" y="3829892"/>
                  <a:ext cx="597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98CC28D7-A52F-4FC6-8A94-9EBADCC42313}"/>
                    </a:ext>
                  </a:extLst>
                </p14:cNvPr>
                <p14:cNvContentPartPr/>
                <p14:nvPr/>
              </p14:nvContentPartPr>
              <p14:xfrm>
                <a:off x="6099833" y="3814052"/>
                <a:ext cx="133560" cy="103680"/>
              </p14:xfrm>
            </p:contentPart>
          </mc:Choice>
          <mc:Fallback xmlns="">
            <p:pic>
              <p:nvPicPr>
                <p:cNvPr id="34" name="Ink 33">
                  <a:extLst>
                    <a:ext uri="{FF2B5EF4-FFF2-40B4-BE49-F238E27FC236}">
                      <a16:creationId xmlns:a16="http://schemas.microsoft.com/office/drawing/2014/main" id="{98CC28D7-A52F-4FC6-8A94-9EBADCC42313}"/>
                    </a:ext>
                  </a:extLst>
                </p:cNvPr>
                <p:cNvPicPr/>
                <p:nvPr/>
              </p:nvPicPr>
              <p:blipFill>
                <a:blip r:embed="rId55"/>
                <a:stretch>
                  <a:fillRect/>
                </a:stretch>
              </p:blipFill>
              <p:spPr>
                <a:xfrm>
                  <a:off x="6081833" y="3796412"/>
                  <a:ext cx="169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992DD616-D9C5-4E05-BDD8-27CCBDC6E1E0}"/>
                    </a:ext>
                  </a:extLst>
                </p14:cNvPr>
                <p14:cNvContentPartPr/>
                <p14:nvPr/>
              </p14:nvContentPartPr>
              <p14:xfrm>
                <a:off x="6288833" y="3801092"/>
                <a:ext cx="134640" cy="103320"/>
              </p14:xfrm>
            </p:contentPart>
          </mc:Choice>
          <mc:Fallback xmlns="">
            <p:pic>
              <p:nvPicPr>
                <p:cNvPr id="35" name="Ink 34">
                  <a:extLst>
                    <a:ext uri="{FF2B5EF4-FFF2-40B4-BE49-F238E27FC236}">
                      <a16:creationId xmlns:a16="http://schemas.microsoft.com/office/drawing/2014/main" id="{992DD616-D9C5-4E05-BDD8-27CCBDC6E1E0}"/>
                    </a:ext>
                  </a:extLst>
                </p:cNvPr>
                <p:cNvPicPr/>
                <p:nvPr/>
              </p:nvPicPr>
              <p:blipFill>
                <a:blip r:embed="rId57"/>
                <a:stretch>
                  <a:fillRect/>
                </a:stretch>
              </p:blipFill>
              <p:spPr>
                <a:xfrm>
                  <a:off x="6270833" y="3783092"/>
                  <a:ext cx="1702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BAEF950F-6D90-4922-A3B8-2FE26C951577}"/>
                    </a:ext>
                  </a:extLst>
                </p14:cNvPr>
                <p14:cNvContentPartPr/>
                <p14:nvPr/>
              </p14:nvContentPartPr>
              <p14:xfrm>
                <a:off x="6465953" y="3761492"/>
                <a:ext cx="256680" cy="139680"/>
              </p14:xfrm>
            </p:contentPart>
          </mc:Choice>
          <mc:Fallback xmlns="">
            <p:pic>
              <p:nvPicPr>
                <p:cNvPr id="36" name="Ink 35">
                  <a:extLst>
                    <a:ext uri="{FF2B5EF4-FFF2-40B4-BE49-F238E27FC236}">
                      <a16:creationId xmlns:a16="http://schemas.microsoft.com/office/drawing/2014/main" id="{BAEF950F-6D90-4922-A3B8-2FE26C951577}"/>
                    </a:ext>
                  </a:extLst>
                </p:cNvPr>
                <p:cNvPicPr/>
                <p:nvPr/>
              </p:nvPicPr>
              <p:blipFill>
                <a:blip r:embed="rId59"/>
                <a:stretch>
                  <a:fillRect/>
                </a:stretch>
              </p:blipFill>
              <p:spPr>
                <a:xfrm>
                  <a:off x="6448313" y="3743852"/>
                  <a:ext cx="292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06852B0E-8424-4B78-9448-519A4D8DEFA2}"/>
                    </a:ext>
                  </a:extLst>
                </p14:cNvPr>
                <p14:cNvContentPartPr/>
                <p14:nvPr/>
              </p14:nvContentPartPr>
              <p14:xfrm>
                <a:off x="6771593" y="3772292"/>
                <a:ext cx="183600" cy="99360"/>
              </p14:xfrm>
            </p:contentPart>
          </mc:Choice>
          <mc:Fallback xmlns="">
            <p:pic>
              <p:nvPicPr>
                <p:cNvPr id="37" name="Ink 36">
                  <a:extLst>
                    <a:ext uri="{FF2B5EF4-FFF2-40B4-BE49-F238E27FC236}">
                      <a16:creationId xmlns:a16="http://schemas.microsoft.com/office/drawing/2014/main" id="{06852B0E-8424-4B78-9448-519A4D8DEFA2}"/>
                    </a:ext>
                  </a:extLst>
                </p:cNvPr>
                <p:cNvPicPr/>
                <p:nvPr/>
              </p:nvPicPr>
              <p:blipFill>
                <a:blip r:embed="rId61"/>
                <a:stretch>
                  <a:fillRect/>
                </a:stretch>
              </p:blipFill>
              <p:spPr>
                <a:xfrm>
                  <a:off x="6753953" y="3754652"/>
                  <a:ext cx="2192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85CEFBB6-41E9-43D9-919E-F445991B42E0}"/>
                    </a:ext>
                  </a:extLst>
                </p14:cNvPr>
                <p14:cNvContentPartPr/>
                <p14:nvPr/>
              </p14:nvContentPartPr>
              <p14:xfrm>
                <a:off x="7019993" y="3743492"/>
                <a:ext cx="85320" cy="130320"/>
              </p14:xfrm>
            </p:contentPart>
          </mc:Choice>
          <mc:Fallback xmlns="">
            <p:pic>
              <p:nvPicPr>
                <p:cNvPr id="38" name="Ink 37">
                  <a:extLst>
                    <a:ext uri="{FF2B5EF4-FFF2-40B4-BE49-F238E27FC236}">
                      <a16:creationId xmlns:a16="http://schemas.microsoft.com/office/drawing/2014/main" id="{85CEFBB6-41E9-43D9-919E-F445991B42E0}"/>
                    </a:ext>
                  </a:extLst>
                </p:cNvPr>
                <p:cNvPicPr/>
                <p:nvPr/>
              </p:nvPicPr>
              <p:blipFill>
                <a:blip r:embed="rId63"/>
                <a:stretch>
                  <a:fillRect/>
                </a:stretch>
              </p:blipFill>
              <p:spPr>
                <a:xfrm>
                  <a:off x="7002353" y="3725492"/>
                  <a:ext cx="1209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3F3098CA-14F0-4D66-AFB6-1F1589990B95}"/>
                    </a:ext>
                  </a:extLst>
                </p14:cNvPr>
                <p14:cNvContentPartPr/>
                <p14:nvPr/>
              </p14:nvContentPartPr>
              <p14:xfrm>
                <a:off x="7180913" y="3644852"/>
                <a:ext cx="81360" cy="250560"/>
              </p14:xfrm>
            </p:contentPart>
          </mc:Choice>
          <mc:Fallback xmlns="">
            <p:pic>
              <p:nvPicPr>
                <p:cNvPr id="39" name="Ink 38">
                  <a:extLst>
                    <a:ext uri="{FF2B5EF4-FFF2-40B4-BE49-F238E27FC236}">
                      <a16:creationId xmlns:a16="http://schemas.microsoft.com/office/drawing/2014/main" id="{3F3098CA-14F0-4D66-AFB6-1F1589990B95}"/>
                    </a:ext>
                  </a:extLst>
                </p:cNvPr>
                <p:cNvPicPr/>
                <p:nvPr/>
              </p:nvPicPr>
              <p:blipFill>
                <a:blip r:embed="rId65"/>
                <a:stretch>
                  <a:fillRect/>
                </a:stretch>
              </p:blipFill>
              <p:spPr>
                <a:xfrm>
                  <a:off x="7163273" y="3626852"/>
                  <a:ext cx="1170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F8F97390-7DA4-4B1A-84E6-92B098EAE443}"/>
                    </a:ext>
                  </a:extLst>
                </p14:cNvPr>
                <p14:cNvContentPartPr/>
                <p14:nvPr/>
              </p14:nvContentPartPr>
              <p14:xfrm>
                <a:off x="7138793" y="3769412"/>
                <a:ext cx="129600" cy="35640"/>
              </p14:xfrm>
            </p:contentPart>
          </mc:Choice>
          <mc:Fallback xmlns="">
            <p:pic>
              <p:nvPicPr>
                <p:cNvPr id="40" name="Ink 39">
                  <a:extLst>
                    <a:ext uri="{FF2B5EF4-FFF2-40B4-BE49-F238E27FC236}">
                      <a16:creationId xmlns:a16="http://schemas.microsoft.com/office/drawing/2014/main" id="{F8F97390-7DA4-4B1A-84E6-92B098EAE443}"/>
                    </a:ext>
                  </a:extLst>
                </p:cNvPr>
                <p:cNvPicPr/>
                <p:nvPr/>
              </p:nvPicPr>
              <p:blipFill>
                <a:blip r:embed="rId67"/>
                <a:stretch>
                  <a:fillRect/>
                </a:stretch>
              </p:blipFill>
              <p:spPr>
                <a:xfrm>
                  <a:off x="7121153" y="3751412"/>
                  <a:ext cx="1652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02A31980-E1A6-47F2-8478-9B45CA9182AC}"/>
                    </a:ext>
                  </a:extLst>
                </p14:cNvPr>
                <p14:cNvContentPartPr/>
                <p14:nvPr/>
              </p14:nvContentPartPr>
              <p14:xfrm>
                <a:off x="7278473" y="3743132"/>
                <a:ext cx="96480" cy="143280"/>
              </p14:xfrm>
            </p:contentPart>
          </mc:Choice>
          <mc:Fallback xmlns="">
            <p:pic>
              <p:nvPicPr>
                <p:cNvPr id="41" name="Ink 40">
                  <a:extLst>
                    <a:ext uri="{FF2B5EF4-FFF2-40B4-BE49-F238E27FC236}">
                      <a16:creationId xmlns:a16="http://schemas.microsoft.com/office/drawing/2014/main" id="{02A31980-E1A6-47F2-8478-9B45CA9182AC}"/>
                    </a:ext>
                  </a:extLst>
                </p:cNvPr>
                <p:cNvPicPr/>
                <p:nvPr/>
              </p:nvPicPr>
              <p:blipFill>
                <a:blip r:embed="rId69"/>
                <a:stretch>
                  <a:fillRect/>
                </a:stretch>
              </p:blipFill>
              <p:spPr>
                <a:xfrm>
                  <a:off x="7260473" y="3725492"/>
                  <a:ext cx="1321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96633DB5-B0EB-47AA-8185-806CD0701B8E}"/>
                    </a:ext>
                  </a:extLst>
                </p14:cNvPr>
                <p14:cNvContentPartPr/>
                <p14:nvPr/>
              </p14:nvContentPartPr>
              <p14:xfrm>
                <a:off x="7415273" y="3755372"/>
                <a:ext cx="103320" cy="100800"/>
              </p14:xfrm>
            </p:contentPart>
          </mc:Choice>
          <mc:Fallback xmlns="">
            <p:pic>
              <p:nvPicPr>
                <p:cNvPr id="42" name="Ink 41">
                  <a:extLst>
                    <a:ext uri="{FF2B5EF4-FFF2-40B4-BE49-F238E27FC236}">
                      <a16:creationId xmlns:a16="http://schemas.microsoft.com/office/drawing/2014/main" id="{96633DB5-B0EB-47AA-8185-806CD0701B8E}"/>
                    </a:ext>
                  </a:extLst>
                </p:cNvPr>
                <p:cNvPicPr/>
                <p:nvPr/>
              </p:nvPicPr>
              <p:blipFill>
                <a:blip r:embed="rId71"/>
                <a:stretch>
                  <a:fillRect/>
                </a:stretch>
              </p:blipFill>
              <p:spPr>
                <a:xfrm>
                  <a:off x="7397273" y="3737372"/>
                  <a:ext cx="138960" cy="136440"/>
                </a:xfrm>
                <a:prstGeom prst="rect">
                  <a:avLst/>
                </a:prstGeom>
              </p:spPr>
            </p:pic>
          </mc:Fallback>
        </mc:AlternateContent>
      </p:grpSp>
      <p:grpSp>
        <p:nvGrpSpPr>
          <p:cNvPr id="49" name="Group 48">
            <a:extLst>
              <a:ext uri="{FF2B5EF4-FFF2-40B4-BE49-F238E27FC236}">
                <a16:creationId xmlns:a16="http://schemas.microsoft.com/office/drawing/2014/main" id="{A45DDDC1-6F58-448B-B00F-E8E0548AA15D}"/>
              </a:ext>
            </a:extLst>
          </p:cNvPr>
          <p:cNvGrpSpPr/>
          <p:nvPr/>
        </p:nvGrpSpPr>
        <p:grpSpPr>
          <a:xfrm>
            <a:off x="7718393" y="3646652"/>
            <a:ext cx="385560" cy="374400"/>
            <a:chOff x="7718393" y="3646652"/>
            <a:chExt cx="385560" cy="374400"/>
          </a:xfrm>
        </p:grpSpPr>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8AE86441-F65C-4D49-A5AB-129CFB40718B}"/>
                    </a:ext>
                  </a:extLst>
                </p14:cNvPr>
                <p14:cNvContentPartPr/>
                <p14:nvPr/>
              </p14:nvContentPartPr>
              <p14:xfrm>
                <a:off x="7748993" y="3748892"/>
                <a:ext cx="31680" cy="272160"/>
              </p14:xfrm>
            </p:contentPart>
          </mc:Choice>
          <mc:Fallback xmlns="">
            <p:pic>
              <p:nvPicPr>
                <p:cNvPr id="45" name="Ink 44">
                  <a:extLst>
                    <a:ext uri="{FF2B5EF4-FFF2-40B4-BE49-F238E27FC236}">
                      <a16:creationId xmlns:a16="http://schemas.microsoft.com/office/drawing/2014/main" id="{8AE86441-F65C-4D49-A5AB-129CFB40718B}"/>
                    </a:ext>
                  </a:extLst>
                </p:cNvPr>
                <p:cNvPicPr/>
                <p:nvPr/>
              </p:nvPicPr>
              <p:blipFill>
                <a:blip r:embed="rId73"/>
                <a:stretch>
                  <a:fillRect/>
                </a:stretch>
              </p:blipFill>
              <p:spPr>
                <a:xfrm>
                  <a:off x="7731353" y="3731252"/>
                  <a:ext cx="67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8353096D-211D-499E-A281-F4E70220AC70}"/>
                    </a:ext>
                  </a:extLst>
                </p14:cNvPr>
                <p14:cNvContentPartPr/>
                <p14:nvPr/>
              </p14:nvContentPartPr>
              <p14:xfrm>
                <a:off x="7718393" y="3722972"/>
                <a:ext cx="117720" cy="130680"/>
              </p14:xfrm>
            </p:contentPart>
          </mc:Choice>
          <mc:Fallback xmlns="">
            <p:pic>
              <p:nvPicPr>
                <p:cNvPr id="46" name="Ink 45">
                  <a:extLst>
                    <a:ext uri="{FF2B5EF4-FFF2-40B4-BE49-F238E27FC236}">
                      <a16:creationId xmlns:a16="http://schemas.microsoft.com/office/drawing/2014/main" id="{8353096D-211D-499E-A281-F4E70220AC70}"/>
                    </a:ext>
                  </a:extLst>
                </p:cNvPr>
                <p:cNvPicPr/>
                <p:nvPr/>
              </p:nvPicPr>
              <p:blipFill>
                <a:blip r:embed="rId75"/>
                <a:stretch>
                  <a:fillRect/>
                </a:stretch>
              </p:blipFill>
              <p:spPr>
                <a:xfrm>
                  <a:off x="7700753" y="3704972"/>
                  <a:ext cx="153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16876116-A20E-441F-B5F1-CB8BA76003D3}"/>
                    </a:ext>
                  </a:extLst>
                </p14:cNvPr>
                <p14:cNvContentPartPr/>
                <p14:nvPr/>
              </p14:nvContentPartPr>
              <p14:xfrm>
                <a:off x="7961753" y="3646652"/>
                <a:ext cx="142200" cy="224640"/>
              </p14:xfrm>
            </p:contentPart>
          </mc:Choice>
          <mc:Fallback xmlns="">
            <p:pic>
              <p:nvPicPr>
                <p:cNvPr id="47" name="Ink 46">
                  <a:extLst>
                    <a:ext uri="{FF2B5EF4-FFF2-40B4-BE49-F238E27FC236}">
                      <a16:creationId xmlns:a16="http://schemas.microsoft.com/office/drawing/2014/main" id="{16876116-A20E-441F-B5F1-CB8BA76003D3}"/>
                    </a:ext>
                  </a:extLst>
                </p:cNvPr>
                <p:cNvPicPr/>
                <p:nvPr/>
              </p:nvPicPr>
              <p:blipFill>
                <a:blip r:embed="rId77"/>
                <a:stretch>
                  <a:fillRect/>
                </a:stretch>
              </p:blipFill>
              <p:spPr>
                <a:xfrm>
                  <a:off x="7944113" y="3628652"/>
                  <a:ext cx="1778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12A82DED-DC83-41C6-AF82-1F8AD89DF10B}"/>
                    </a:ext>
                  </a:extLst>
                </p14:cNvPr>
                <p14:cNvContentPartPr/>
                <p14:nvPr/>
              </p14:nvContentPartPr>
              <p14:xfrm>
                <a:off x="7953473" y="3745652"/>
                <a:ext cx="108000" cy="39960"/>
              </p14:xfrm>
            </p:contentPart>
          </mc:Choice>
          <mc:Fallback xmlns="">
            <p:pic>
              <p:nvPicPr>
                <p:cNvPr id="48" name="Ink 47">
                  <a:extLst>
                    <a:ext uri="{FF2B5EF4-FFF2-40B4-BE49-F238E27FC236}">
                      <a16:creationId xmlns:a16="http://schemas.microsoft.com/office/drawing/2014/main" id="{12A82DED-DC83-41C6-AF82-1F8AD89DF10B}"/>
                    </a:ext>
                  </a:extLst>
                </p:cNvPr>
                <p:cNvPicPr/>
                <p:nvPr/>
              </p:nvPicPr>
              <p:blipFill>
                <a:blip r:embed="rId79"/>
                <a:stretch>
                  <a:fillRect/>
                </a:stretch>
              </p:blipFill>
              <p:spPr>
                <a:xfrm>
                  <a:off x="7935833" y="3727652"/>
                  <a:ext cx="143640" cy="75600"/>
                </a:xfrm>
                <a:prstGeom prst="rect">
                  <a:avLst/>
                </a:prstGeom>
              </p:spPr>
            </p:pic>
          </mc:Fallback>
        </mc:AlternateContent>
      </p:grpSp>
      <p:grpSp>
        <p:nvGrpSpPr>
          <p:cNvPr id="58" name="Group 57">
            <a:extLst>
              <a:ext uri="{FF2B5EF4-FFF2-40B4-BE49-F238E27FC236}">
                <a16:creationId xmlns:a16="http://schemas.microsoft.com/office/drawing/2014/main" id="{43761BD6-1C87-41B1-A658-22DBE2EB75B5}"/>
              </a:ext>
            </a:extLst>
          </p:cNvPr>
          <p:cNvGrpSpPr/>
          <p:nvPr/>
        </p:nvGrpSpPr>
        <p:grpSpPr>
          <a:xfrm>
            <a:off x="8220953" y="3383132"/>
            <a:ext cx="933120" cy="582840"/>
            <a:chOff x="8220953" y="3383132"/>
            <a:chExt cx="933120" cy="582840"/>
          </a:xfrm>
        </p:grpSpPr>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D50D3CE1-C469-40A2-9AE0-B1032D4DB50C}"/>
                    </a:ext>
                  </a:extLst>
                </p14:cNvPr>
                <p14:cNvContentPartPr/>
                <p14:nvPr/>
              </p14:nvContentPartPr>
              <p14:xfrm>
                <a:off x="8246153" y="3456572"/>
                <a:ext cx="204120" cy="42480"/>
              </p14:xfrm>
            </p:contentPart>
          </mc:Choice>
          <mc:Fallback xmlns="">
            <p:pic>
              <p:nvPicPr>
                <p:cNvPr id="50" name="Ink 49">
                  <a:extLst>
                    <a:ext uri="{FF2B5EF4-FFF2-40B4-BE49-F238E27FC236}">
                      <a16:creationId xmlns:a16="http://schemas.microsoft.com/office/drawing/2014/main" id="{D50D3CE1-C469-40A2-9AE0-B1032D4DB50C}"/>
                    </a:ext>
                  </a:extLst>
                </p:cNvPr>
                <p:cNvPicPr/>
                <p:nvPr/>
              </p:nvPicPr>
              <p:blipFill>
                <a:blip r:embed="rId81"/>
                <a:stretch>
                  <a:fillRect/>
                </a:stretch>
              </p:blipFill>
              <p:spPr>
                <a:xfrm>
                  <a:off x="8228513" y="3438932"/>
                  <a:ext cx="239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F1D2B4EC-28F9-43C4-BF3A-40BBED333AA5}"/>
                    </a:ext>
                  </a:extLst>
                </p14:cNvPr>
                <p14:cNvContentPartPr/>
                <p14:nvPr/>
              </p14:nvContentPartPr>
              <p14:xfrm>
                <a:off x="8220953" y="3523532"/>
                <a:ext cx="164160" cy="442440"/>
              </p14:xfrm>
            </p:contentPart>
          </mc:Choice>
          <mc:Fallback xmlns="">
            <p:pic>
              <p:nvPicPr>
                <p:cNvPr id="51" name="Ink 50">
                  <a:extLst>
                    <a:ext uri="{FF2B5EF4-FFF2-40B4-BE49-F238E27FC236}">
                      <a16:creationId xmlns:a16="http://schemas.microsoft.com/office/drawing/2014/main" id="{F1D2B4EC-28F9-43C4-BF3A-40BBED333AA5}"/>
                    </a:ext>
                  </a:extLst>
                </p:cNvPr>
                <p:cNvPicPr/>
                <p:nvPr/>
              </p:nvPicPr>
              <p:blipFill>
                <a:blip r:embed="rId83"/>
                <a:stretch>
                  <a:fillRect/>
                </a:stretch>
              </p:blipFill>
              <p:spPr>
                <a:xfrm>
                  <a:off x="8202953" y="3505892"/>
                  <a:ext cx="19980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F5799C33-A190-4B09-94D1-7AD3A9639C94}"/>
                    </a:ext>
                  </a:extLst>
                </p14:cNvPr>
                <p14:cNvContentPartPr/>
                <p14:nvPr/>
              </p14:nvContentPartPr>
              <p14:xfrm>
                <a:off x="8432993" y="3604892"/>
                <a:ext cx="176760" cy="243720"/>
              </p14:xfrm>
            </p:contentPart>
          </mc:Choice>
          <mc:Fallback xmlns="">
            <p:pic>
              <p:nvPicPr>
                <p:cNvPr id="52" name="Ink 51">
                  <a:extLst>
                    <a:ext uri="{FF2B5EF4-FFF2-40B4-BE49-F238E27FC236}">
                      <a16:creationId xmlns:a16="http://schemas.microsoft.com/office/drawing/2014/main" id="{F5799C33-A190-4B09-94D1-7AD3A9639C94}"/>
                    </a:ext>
                  </a:extLst>
                </p:cNvPr>
                <p:cNvPicPr/>
                <p:nvPr/>
              </p:nvPicPr>
              <p:blipFill>
                <a:blip r:embed="rId85"/>
                <a:stretch>
                  <a:fillRect/>
                </a:stretch>
              </p:blipFill>
              <p:spPr>
                <a:xfrm>
                  <a:off x="8415353" y="3587252"/>
                  <a:ext cx="2124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C0E825E9-BC6A-4286-9E56-847FBCEC38CA}"/>
                    </a:ext>
                  </a:extLst>
                </p14:cNvPr>
                <p14:cNvContentPartPr/>
                <p14:nvPr/>
              </p14:nvContentPartPr>
              <p14:xfrm>
                <a:off x="8730713" y="3789572"/>
                <a:ext cx="4680" cy="105840"/>
              </p14:xfrm>
            </p:contentPart>
          </mc:Choice>
          <mc:Fallback xmlns="">
            <p:pic>
              <p:nvPicPr>
                <p:cNvPr id="53" name="Ink 52">
                  <a:extLst>
                    <a:ext uri="{FF2B5EF4-FFF2-40B4-BE49-F238E27FC236}">
                      <a16:creationId xmlns:a16="http://schemas.microsoft.com/office/drawing/2014/main" id="{C0E825E9-BC6A-4286-9E56-847FBCEC38CA}"/>
                    </a:ext>
                  </a:extLst>
                </p:cNvPr>
                <p:cNvPicPr/>
                <p:nvPr/>
              </p:nvPicPr>
              <p:blipFill>
                <a:blip r:embed="rId87"/>
                <a:stretch>
                  <a:fillRect/>
                </a:stretch>
              </p:blipFill>
              <p:spPr>
                <a:xfrm>
                  <a:off x="8712713" y="3771572"/>
                  <a:ext cx="40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7DE1C746-89FF-418A-9ED3-FE177280F702}"/>
                    </a:ext>
                  </a:extLst>
                </p14:cNvPr>
                <p14:cNvContentPartPr/>
                <p14:nvPr/>
              </p14:nvContentPartPr>
              <p14:xfrm>
                <a:off x="8785793" y="3624692"/>
                <a:ext cx="12600" cy="180360"/>
              </p14:xfrm>
            </p:contentPart>
          </mc:Choice>
          <mc:Fallback xmlns="">
            <p:pic>
              <p:nvPicPr>
                <p:cNvPr id="54" name="Ink 53">
                  <a:extLst>
                    <a:ext uri="{FF2B5EF4-FFF2-40B4-BE49-F238E27FC236}">
                      <a16:creationId xmlns:a16="http://schemas.microsoft.com/office/drawing/2014/main" id="{7DE1C746-89FF-418A-9ED3-FE177280F702}"/>
                    </a:ext>
                  </a:extLst>
                </p:cNvPr>
                <p:cNvPicPr/>
                <p:nvPr/>
              </p:nvPicPr>
              <p:blipFill>
                <a:blip r:embed="rId89"/>
                <a:stretch>
                  <a:fillRect/>
                </a:stretch>
              </p:blipFill>
              <p:spPr>
                <a:xfrm>
                  <a:off x="8768153" y="3606692"/>
                  <a:ext cx="4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0868E9E7-796A-4AA8-80B6-5E6795F4C734}"/>
                    </a:ext>
                  </a:extLst>
                </p14:cNvPr>
                <p14:cNvContentPartPr/>
                <p14:nvPr/>
              </p14:nvContentPartPr>
              <p14:xfrm>
                <a:off x="8808113" y="3383132"/>
                <a:ext cx="210240" cy="553680"/>
              </p14:xfrm>
            </p:contentPart>
          </mc:Choice>
          <mc:Fallback xmlns="">
            <p:pic>
              <p:nvPicPr>
                <p:cNvPr id="55" name="Ink 54">
                  <a:extLst>
                    <a:ext uri="{FF2B5EF4-FFF2-40B4-BE49-F238E27FC236}">
                      <a16:creationId xmlns:a16="http://schemas.microsoft.com/office/drawing/2014/main" id="{0868E9E7-796A-4AA8-80B6-5E6795F4C734}"/>
                    </a:ext>
                  </a:extLst>
                </p:cNvPr>
                <p:cNvPicPr/>
                <p:nvPr/>
              </p:nvPicPr>
              <p:blipFill>
                <a:blip r:embed="rId91"/>
                <a:stretch>
                  <a:fillRect/>
                </a:stretch>
              </p:blipFill>
              <p:spPr>
                <a:xfrm>
                  <a:off x="8790473" y="3365492"/>
                  <a:ext cx="2458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43C4E9B4-9112-4A52-92B4-B82800908C86}"/>
                    </a:ext>
                  </a:extLst>
                </p14:cNvPr>
                <p14:cNvContentPartPr/>
                <p14:nvPr/>
              </p14:nvContentPartPr>
              <p14:xfrm>
                <a:off x="9134633" y="3854372"/>
                <a:ext cx="19440" cy="75600"/>
              </p14:xfrm>
            </p:contentPart>
          </mc:Choice>
          <mc:Fallback xmlns="">
            <p:pic>
              <p:nvPicPr>
                <p:cNvPr id="57" name="Ink 56">
                  <a:extLst>
                    <a:ext uri="{FF2B5EF4-FFF2-40B4-BE49-F238E27FC236}">
                      <a16:creationId xmlns:a16="http://schemas.microsoft.com/office/drawing/2014/main" id="{43C4E9B4-9112-4A52-92B4-B82800908C86}"/>
                    </a:ext>
                  </a:extLst>
                </p:cNvPr>
                <p:cNvPicPr/>
                <p:nvPr/>
              </p:nvPicPr>
              <p:blipFill>
                <a:blip r:embed="rId93"/>
                <a:stretch>
                  <a:fillRect/>
                </a:stretch>
              </p:blipFill>
              <p:spPr>
                <a:xfrm>
                  <a:off x="9116633" y="3836372"/>
                  <a:ext cx="55080" cy="111240"/>
                </a:xfrm>
                <a:prstGeom prst="rect">
                  <a:avLst/>
                </a:prstGeom>
              </p:spPr>
            </p:pic>
          </mc:Fallback>
        </mc:AlternateContent>
      </p:grpSp>
      <p:grpSp>
        <p:nvGrpSpPr>
          <p:cNvPr id="74" name="Group 73">
            <a:extLst>
              <a:ext uri="{FF2B5EF4-FFF2-40B4-BE49-F238E27FC236}">
                <a16:creationId xmlns:a16="http://schemas.microsoft.com/office/drawing/2014/main" id="{94A0A15F-D4AE-4CFB-AFA0-B6061C136DCE}"/>
              </a:ext>
            </a:extLst>
          </p:cNvPr>
          <p:cNvGrpSpPr/>
          <p:nvPr/>
        </p:nvGrpSpPr>
        <p:grpSpPr>
          <a:xfrm>
            <a:off x="9327233" y="3469172"/>
            <a:ext cx="1896480" cy="619560"/>
            <a:chOff x="9327233" y="3469172"/>
            <a:chExt cx="1896480" cy="619560"/>
          </a:xfrm>
        </p:grpSpPr>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77A9202B-D4EE-4CCE-8108-07B13C5FE6C9}"/>
                    </a:ext>
                  </a:extLst>
                </p14:cNvPr>
                <p14:cNvContentPartPr/>
                <p14:nvPr/>
              </p14:nvContentPartPr>
              <p14:xfrm>
                <a:off x="9327233" y="3683012"/>
                <a:ext cx="102600" cy="162000"/>
              </p14:xfrm>
            </p:contentPart>
          </mc:Choice>
          <mc:Fallback xmlns="">
            <p:pic>
              <p:nvPicPr>
                <p:cNvPr id="59" name="Ink 58">
                  <a:extLst>
                    <a:ext uri="{FF2B5EF4-FFF2-40B4-BE49-F238E27FC236}">
                      <a16:creationId xmlns:a16="http://schemas.microsoft.com/office/drawing/2014/main" id="{77A9202B-D4EE-4CCE-8108-07B13C5FE6C9}"/>
                    </a:ext>
                  </a:extLst>
                </p:cNvPr>
                <p:cNvPicPr/>
                <p:nvPr/>
              </p:nvPicPr>
              <p:blipFill>
                <a:blip r:embed="rId95"/>
                <a:stretch>
                  <a:fillRect/>
                </a:stretch>
              </p:blipFill>
              <p:spPr>
                <a:xfrm>
                  <a:off x="9309593" y="3665372"/>
                  <a:ext cx="138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8DFF93C4-0B99-404A-9479-5DD691C9A9E5}"/>
                    </a:ext>
                  </a:extLst>
                </p14:cNvPr>
                <p14:cNvContentPartPr/>
                <p14:nvPr/>
              </p14:nvContentPartPr>
              <p14:xfrm>
                <a:off x="9426593" y="3605972"/>
                <a:ext cx="25200" cy="237600"/>
              </p14:xfrm>
            </p:contentPart>
          </mc:Choice>
          <mc:Fallback xmlns="">
            <p:pic>
              <p:nvPicPr>
                <p:cNvPr id="60" name="Ink 59">
                  <a:extLst>
                    <a:ext uri="{FF2B5EF4-FFF2-40B4-BE49-F238E27FC236}">
                      <a16:creationId xmlns:a16="http://schemas.microsoft.com/office/drawing/2014/main" id="{8DFF93C4-0B99-404A-9479-5DD691C9A9E5}"/>
                    </a:ext>
                  </a:extLst>
                </p:cNvPr>
                <p:cNvPicPr/>
                <p:nvPr/>
              </p:nvPicPr>
              <p:blipFill>
                <a:blip r:embed="rId97"/>
                <a:stretch>
                  <a:fillRect/>
                </a:stretch>
              </p:blipFill>
              <p:spPr>
                <a:xfrm>
                  <a:off x="9408593" y="3588332"/>
                  <a:ext cx="60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C32A12DD-20BD-4592-A47F-506CCBA55533}"/>
                    </a:ext>
                  </a:extLst>
                </p14:cNvPr>
                <p14:cNvContentPartPr/>
                <p14:nvPr/>
              </p14:nvContentPartPr>
              <p14:xfrm>
                <a:off x="9513353" y="3708212"/>
                <a:ext cx="130680" cy="120600"/>
              </p14:xfrm>
            </p:contentPart>
          </mc:Choice>
          <mc:Fallback xmlns="">
            <p:pic>
              <p:nvPicPr>
                <p:cNvPr id="61" name="Ink 60">
                  <a:extLst>
                    <a:ext uri="{FF2B5EF4-FFF2-40B4-BE49-F238E27FC236}">
                      <a16:creationId xmlns:a16="http://schemas.microsoft.com/office/drawing/2014/main" id="{C32A12DD-20BD-4592-A47F-506CCBA55533}"/>
                    </a:ext>
                  </a:extLst>
                </p:cNvPr>
                <p:cNvPicPr/>
                <p:nvPr/>
              </p:nvPicPr>
              <p:blipFill>
                <a:blip r:embed="rId99"/>
                <a:stretch>
                  <a:fillRect/>
                </a:stretch>
              </p:blipFill>
              <p:spPr>
                <a:xfrm>
                  <a:off x="9495713" y="3690212"/>
                  <a:ext cx="1663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14E67961-B787-4EF4-8D85-E827FE853D19}"/>
                    </a:ext>
                  </a:extLst>
                </p14:cNvPr>
                <p14:cNvContentPartPr/>
                <p14:nvPr/>
              </p14:nvContentPartPr>
              <p14:xfrm>
                <a:off x="9627113" y="3735932"/>
                <a:ext cx="51840" cy="86760"/>
              </p14:xfrm>
            </p:contentPart>
          </mc:Choice>
          <mc:Fallback xmlns="">
            <p:pic>
              <p:nvPicPr>
                <p:cNvPr id="62" name="Ink 61">
                  <a:extLst>
                    <a:ext uri="{FF2B5EF4-FFF2-40B4-BE49-F238E27FC236}">
                      <a16:creationId xmlns:a16="http://schemas.microsoft.com/office/drawing/2014/main" id="{14E67961-B787-4EF4-8D85-E827FE853D19}"/>
                    </a:ext>
                  </a:extLst>
                </p:cNvPr>
                <p:cNvPicPr/>
                <p:nvPr/>
              </p:nvPicPr>
              <p:blipFill>
                <a:blip r:embed="rId101"/>
                <a:stretch>
                  <a:fillRect/>
                </a:stretch>
              </p:blipFill>
              <p:spPr>
                <a:xfrm>
                  <a:off x="9609113" y="3718292"/>
                  <a:ext cx="874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958316F4-A71C-4EDB-9A4D-5EC3641D1372}"/>
                    </a:ext>
                  </a:extLst>
                </p14:cNvPr>
                <p14:cNvContentPartPr/>
                <p14:nvPr/>
              </p14:nvContentPartPr>
              <p14:xfrm>
                <a:off x="9728993" y="3704972"/>
                <a:ext cx="72720" cy="89640"/>
              </p14:xfrm>
            </p:contentPart>
          </mc:Choice>
          <mc:Fallback xmlns="">
            <p:pic>
              <p:nvPicPr>
                <p:cNvPr id="63" name="Ink 62">
                  <a:extLst>
                    <a:ext uri="{FF2B5EF4-FFF2-40B4-BE49-F238E27FC236}">
                      <a16:creationId xmlns:a16="http://schemas.microsoft.com/office/drawing/2014/main" id="{958316F4-A71C-4EDB-9A4D-5EC3641D1372}"/>
                    </a:ext>
                  </a:extLst>
                </p:cNvPr>
                <p:cNvPicPr/>
                <p:nvPr/>
              </p:nvPicPr>
              <p:blipFill>
                <a:blip r:embed="rId103"/>
                <a:stretch>
                  <a:fillRect/>
                </a:stretch>
              </p:blipFill>
              <p:spPr>
                <a:xfrm>
                  <a:off x="9710993" y="3686972"/>
                  <a:ext cx="108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9ABBD65E-C25A-472D-ADA1-C9E27A45CF88}"/>
                    </a:ext>
                  </a:extLst>
                </p14:cNvPr>
                <p14:cNvContentPartPr/>
                <p14:nvPr/>
              </p14:nvContentPartPr>
              <p14:xfrm>
                <a:off x="9892793" y="3678332"/>
                <a:ext cx="14040" cy="104400"/>
              </p14:xfrm>
            </p:contentPart>
          </mc:Choice>
          <mc:Fallback xmlns="">
            <p:pic>
              <p:nvPicPr>
                <p:cNvPr id="64" name="Ink 63">
                  <a:extLst>
                    <a:ext uri="{FF2B5EF4-FFF2-40B4-BE49-F238E27FC236}">
                      <a16:creationId xmlns:a16="http://schemas.microsoft.com/office/drawing/2014/main" id="{9ABBD65E-C25A-472D-ADA1-C9E27A45CF88}"/>
                    </a:ext>
                  </a:extLst>
                </p:cNvPr>
                <p:cNvPicPr/>
                <p:nvPr/>
              </p:nvPicPr>
              <p:blipFill>
                <a:blip r:embed="rId105"/>
                <a:stretch>
                  <a:fillRect/>
                </a:stretch>
              </p:blipFill>
              <p:spPr>
                <a:xfrm>
                  <a:off x="9875153" y="3660332"/>
                  <a:ext cx="49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4E842A31-AB6A-4C45-BFE0-FECA3F442764}"/>
                    </a:ext>
                  </a:extLst>
                </p14:cNvPr>
                <p14:cNvContentPartPr/>
                <p14:nvPr/>
              </p14:nvContentPartPr>
              <p14:xfrm>
                <a:off x="9826553" y="3527852"/>
                <a:ext cx="46800" cy="52560"/>
              </p14:xfrm>
            </p:contentPart>
          </mc:Choice>
          <mc:Fallback xmlns="">
            <p:pic>
              <p:nvPicPr>
                <p:cNvPr id="65" name="Ink 64">
                  <a:extLst>
                    <a:ext uri="{FF2B5EF4-FFF2-40B4-BE49-F238E27FC236}">
                      <a16:creationId xmlns:a16="http://schemas.microsoft.com/office/drawing/2014/main" id="{4E842A31-AB6A-4C45-BFE0-FECA3F442764}"/>
                    </a:ext>
                  </a:extLst>
                </p:cNvPr>
                <p:cNvPicPr/>
                <p:nvPr/>
              </p:nvPicPr>
              <p:blipFill>
                <a:blip r:embed="rId107"/>
                <a:stretch>
                  <a:fillRect/>
                </a:stretch>
              </p:blipFill>
              <p:spPr>
                <a:xfrm>
                  <a:off x="9808913" y="3509852"/>
                  <a:ext cx="82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a16="http://schemas.microsoft.com/office/drawing/2014/main" id="{6318CF70-9673-4DE0-AEEB-D4544FF1DD36}"/>
                    </a:ext>
                  </a:extLst>
                </p14:cNvPr>
                <p14:cNvContentPartPr/>
                <p14:nvPr/>
              </p14:nvContentPartPr>
              <p14:xfrm>
                <a:off x="9965153" y="3666452"/>
                <a:ext cx="151200" cy="113400"/>
              </p14:xfrm>
            </p:contentPart>
          </mc:Choice>
          <mc:Fallback xmlns="">
            <p:pic>
              <p:nvPicPr>
                <p:cNvPr id="66" name="Ink 65">
                  <a:extLst>
                    <a:ext uri="{FF2B5EF4-FFF2-40B4-BE49-F238E27FC236}">
                      <a16:creationId xmlns:a16="http://schemas.microsoft.com/office/drawing/2014/main" id="{6318CF70-9673-4DE0-AEEB-D4544FF1DD36}"/>
                    </a:ext>
                  </a:extLst>
                </p:cNvPr>
                <p:cNvPicPr/>
                <p:nvPr/>
              </p:nvPicPr>
              <p:blipFill>
                <a:blip r:embed="rId109"/>
                <a:stretch>
                  <a:fillRect/>
                </a:stretch>
              </p:blipFill>
              <p:spPr>
                <a:xfrm>
                  <a:off x="9947513" y="3648452"/>
                  <a:ext cx="186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D3454178-3BD5-43C7-8307-D21AE247B348}"/>
                    </a:ext>
                  </a:extLst>
                </p14:cNvPr>
                <p14:cNvContentPartPr/>
                <p14:nvPr/>
              </p14:nvContentPartPr>
              <p14:xfrm>
                <a:off x="10161713" y="3645932"/>
                <a:ext cx="103320" cy="128160"/>
              </p14:xfrm>
            </p:contentPart>
          </mc:Choice>
          <mc:Fallback xmlns="">
            <p:pic>
              <p:nvPicPr>
                <p:cNvPr id="67" name="Ink 66">
                  <a:extLst>
                    <a:ext uri="{FF2B5EF4-FFF2-40B4-BE49-F238E27FC236}">
                      <a16:creationId xmlns:a16="http://schemas.microsoft.com/office/drawing/2014/main" id="{D3454178-3BD5-43C7-8307-D21AE247B348}"/>
                    </a:ext>
                  </a:extLst>
                </p:cNvPr>
                <p:cNvPicPr/>
                <p:nvPr/>
              </p:nvPicPr>
              <p:blipFill>
                <a:blip r:embed="rId111"/>
                <a:stretch>
                  <a:fillRect/>
                </a:stretch>
              </p:blipFill>
              <p:spPr>
                <a:xfrm>
                  <a:off x="10144073" y="3627932"/>
                  <a:ext cx="1389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D38BFBAB-5D5D-4C61-BFA0-750662924C5B}"/>
                    </a:ext>
                  </a:extLst>
                </p14:cNvPr>
                <p14:cNvContentPartPr/>
                <p14:nvPr/>
              </p14:nvContentPartPr>
              <p14:xfrm>
                <a:off x="10318673" y="3666092"/>
                <a:ext cx="67680" cy="129960"/>
              </p14:xfrm>
            </p:contentPart>
          </mc:Choice>
          <mc:Fallback xmlns="">
            <p:pic>
              <p:nvPicPr>
                <p:cNvPr id="68" name="Ink 67">
                  <a:extLst>
                    <a:ext uri="{FF2B5EF4-FFF2-40B4-BE49-F238E27FC236}">
                      <a16:creationId xmlns:a16="http://schemas.microsoft.com/office/drawing/2014/main" id="{D38BFBAB-5D5D-4C61-BFA0-750662924C5B}"/>
                    </a:ext>
                  </a:extLst>
                </p:cNvPr>
                <p:cNvPicPr/>
                <p:nvPr/>
              </p:nvPicPr>
              <p:blipFill>
                <a:blip r:embed="rId113"/>
                <a:stretch>
                  <a:fillRect/>
                </a:stretch>
              </p:blipFill>
              <p:spPr>
                <a:xfrm>
                  <a:off x="10301033" y="3648092"/>
                  <a:ext cx="1033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id="{0AC52F73-7EDF-4CAB-A1C4-0CD730758F6A}"/>
                    </a:ext>
                  </a:extLst>
                </p14:cNvPr>
                <p14:cNvContentPartPr/>
                <p14:nvPr/>
              </p14:nvContentPartPr>
              <p14:xfrm>
                <a:off x="10434593" y="3653852"/>
                <a:ext cx="141480" cy="146880"/>
              </p14:xfrm>
            </p:contentPart>
          </mc:Choice>
          <mc:Fallback xmlns="">
            <p:pic>
              <p:nvPicPr>
                <p:cNvPr id="69" name="Ink 68">
                  <a:extLst>
                    <a:ext uri="{FF2B5EF4-FFF2-40B4-BE49-F238E27FC236}">
                      <a16:creationId xmlns:a16="http://schemas.microsoft.com/office/drawing/2014/main" id="{0AC52F73-7EDF-4CAB-A1C4-0CD730758F6A}"/>
                    </a:ext>
                  </a:extLst>
                </p:cNvPr>
                <p:cNvPicPr/>
                <p:nvPr/>
              </p:nvPicPr>
              <p:blipFill>
                <a:blip r:embed="rId115"/>
                <a:stretch>
                  <a:fillRect/>
                </a:stretch>
              </p:blipFill>
              <p:spPr>
                <a:xfrm>
                  <a:off x="10416593" y="3635852"/>
                  <a:ext cx="177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Ink 69">
                  <a:extLst>
                    <a:ext uri="{FF2B5EF4-FFF2-40B4-BE49-F238E27FC236}">
                      <a16:creationId xmlns:a16="http://schemas.microsoft.com/office/drawing/2014/main" id="{DC609C63-D9E4-4C2E-A7D4-4B12A153BC56}"/>
                    </a:ext>
                  </a:extLst>
                </p14:cNvPr>
                <p14:cNvContentPartPr/>
                <p14:nvPr/>
              </p14:nvContentPartPr>
              <p14:xfrm>
                <a:off x="10718633" y="3621092"/>
                <a:ext cx="102240" cy="120960"/>
              </p14:xfrm>
            </p:contentPart>
          </mc:Choice>
          <mc:Fallback xmlns="">
            <p:pic>
              <p:nvPicPr>
                <p:cNvPr id="70" name="Ink 69">
                  <a:extLst>
                    <a:ext uri="{FF2B5EF4-FFF2-40B4-BE49-F238E27FC236}">
                      <a16:creationId xmlns:a16="http://schemas.microsoft.com/office/drawing/2014/main" id="{DC609C63-D9E4-4C2E-A7D4-4B12A153BC56}"/>
                    </a:ext>
                  </a:extLst>
                </p:cNvPr>
                <p:cNvPicPr/>
                <p:nvPr/>
              </p:nvPicPr>
              <p:blipFill>
                <a:blip r:embed="rId117"/>
                <a:stretch>
                  <a:fillRect/>
                </a:stretch>
              </p:blipFill>
              <p:spPr>
                <a:xfrm>
                  <a:off x="10700993" y="3603092"/>
                  <a:ext cx="137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Ink 70">
                  <a:extLst>
                    <a:ext uri="{FF2B5EF4-FFF2-40B4-BE49-F238E27FC236}">
                      <a16:creationId xmlns:a16="http://schemas.microsoft.com/office/drawing/2014/main" id="{2B689531-FBCD-43E2-BE1E-01B4963B7809}"/>
                    </a:ext>
                  </a:extLst>
                </p14:cNvPr>
                <p14:cNvContentPartPr/>
                <p14:nvPr/>
              </p14:nvContentPartPr>
              <p14:xfrm>
                <a:off x="10784153" y="3510932"/>
                <a:ext cx="132840" cy="577800"/>
              </p14:xfrm>
            </p:contentPart>
          </mc:Choice>
          <mc:Fallback xmlns="">
            <p:pic>
              <p:nvPicPr>
                <p:cNvPr id="71" name="Ink 70">
                  <a:extLst>
                    <a:ext uri="{FF2B5EF4-FFF2-40B4-BE49-F238E27FC236}">
                      <a16:creationId xmlns:a16="http://schemas.microsoft.com/office/drawing/2014/main" id="{2B689531-FBCD-43E2-BE1E-01B4963B7809}"/>
                    </a:ext>
                  </a:extLst>
                </p:cNvPr>
                <p:cNvPicPr/>
                <p:nvPr/>
              </p:nvPicPr>
              <p:blipFill>
                <a:blip r:embed="rId119"/>
                <a:stretch>
                  <a:fillRect/>
                </a:stretch>
              </p:blipFill>
              <p:spPr>
                <a:xfrm>
                  <a:off x="10766513" y="3492932"/>
                  <a:ext cx="16848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977115A3-857A-455C-BC35-6180085ACAAA}"/>
                    </a:ext>
                  </a:extLst>
                </p14:cNvPr>
                <p14:cNvContentPartPr/>
                <p14:nvPr/>
              </p14:nvContentPartPr>
              <p14:xfrm>
                <a:off x="11028953" y="3481412"/>
                <a:ext cx="150120" cy="257760"/>
              </p14:xfrm>
            </p:contentPart>
          </mc:Choice>
          <mc:Fallback xmlns="">
            <p:pic>
              <p:nvPicPr>
                <p:cNvPr id="72" name="Ink 71">
                  <a:extLst>
                    <a:ext uri="{FF2B5EF4-FFF2-40B4-BE49-F238E27FC236}">
                      <a16:creationId xmlns:a16="http://schemas.microsoft.com/office/drawing/2014/main" id="{977115A3-857A-455C-BC35-6180085ACAAA}"/>
                    </a:ext>
                  </a:extLst>
                </p:cNvPr>
                <p:cNvPicPr/>
                <p:nvPr/>
              </p:nvPicPr>
              <p:blipFill>
                <a:blip r:embed="rId121"/>
                <a:stretch>
                  <a:fillRect/>
                </a:stretch>
              </p:blipFill>
              <p:spPr>
                <a:xfrm>
                  <a:off x="11011313" y="3463772"/>
                  <a:ext cx="1857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014C48AF-E8CF-4624-8726-1CEBF7463CF0}"/>
                    </a:ext>
                  </a:extLst>
                </p14:cNvPr>
                <p14:cNvContentPartPr/>
                <p14:nvPr/>
              </p14:nvContentPartPr>
              <p14:xfrm>
                <a:off x="10989713" y="3469172"/>
                <a:ext cx="234000" cy="273960"/>
              </p14:xfrm>
            </p:contentPart>
          </mc:Choice>
          <mc:Fallback xmlns="">
            <p:pic>
              <p:nvPicPr>
                <p:cNvPr id="73" name="Ink 72">
                  <a:extLst>
                    <a:ext uri="{FF2B5EF4-FFF2-40B4-BE49-F238E27FC236}">
                      <a16:creationId xmlns:a16="http://schemas.microsoft.com/office/drawing/2014/main" id="{014C48AF-E8CF-4624-8726-1CEBF7463CF0}"/>
                    </a:ext>
                  </a:extLst>
                </p:cNvPr>
                <p:cNvPicPr/>
                <p:nvPr/>
              </p:nvPicPr>
              <p:blipFill>
                <a:blip r:embed="rId123"/>
                <a:stretch>
                  <a:fillRect/>
                </a:stretch>
              </p:blipFill>
              <p:spPr>
                <a:xfrm>
                  <a:off x="10971713" y="3451532"/>
                  <a:ext cx="269640" cy="309600"/>
                </a:xfrm>
                <a:prstGeom prst="rect">
                  <a:avLst/>
                </a:prstGeom>
              </p:spPr>
            </p:pic>
          </mc:Fallback>
        </mc:AlternateContent>
      </p:grpSp>
      <p:grpSp>
        <p:nvGrpSpPr>
          <p:cNvPr id="78" name="Group 77">
            <a:extLst>
              <a:ext uri="{FF2B5EF4-FFF2-40B4-BE49-F238E27FC236}">
                <a16:creationId xmlns:a16="http://schemas.microsoft.com/office/drawing/2014/main" id="{C207BDC1-FF72-4139-B4F8-7304873910B2}"/>
              </a:ext>
            </a:extLst>
          </p:cNvPr>
          <p:cNvGrpSpPr/>
          <p:nvPr/>
        </p:nvGrpSpPr>
        <p:grpSpPr>
          <a:xfrm>
            <a:off x="11372393" y="3418412"/>
            <a:ext cx="250920" cy="266400"/>
            <a:chOff x="11372393" y="3418412"/>
            <a:chExt cx="250920" cy="266400"/>
          </a:xfrm>
        </p:grpSpPr>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a16="http://schemas.microsoft.com/office/drawing/2014/main" id="{F4CC847F-04E6-4C01-9359-A56E646BEEC7}"/>
                    </a:ext>
                  </a:extLst>
                </p14:cNvPr>
                <p14:cNvContentPartPr/>
                <p14:nvPr/>
              </p14:nvContentPartPr>
              <p14:xfrm>
                <a:off x="11393993" y="3565292"/>
                <a:ext cx="19080" cy="107280"/>
              </p14:xfrm>
            </p:contentPart>
          </mc:Choice>
          <mc:Fallback xmlns="">
            <p:pic>
              <p:nvPicPr>
                <p:cNvPr id="75" name="Ink 74">
                  <a:extLst>
                    <a:ext uri="{FF2B5EF4-FFF2-40B4-BE49-F238E27FC236}">
                      <a16:creationId xmlns:a16="http://schemas.microsoft.com/office/drawing/2014/main" id="{F4CC847F-04E6-4C01-9359-A56E646BEEC7}"/>
                    </a:ext>
                  </a:extLst>
                </p:cNvPr>
                <p:cNvPicPr/>
                <p:nvPr/>
              </p:nvPicPr>
              <p:blipFill>
                <a:blip r:embed="rId125"/>
                <a:stretch>
                  <a:fillRect/>
                </a:stretch>
              </p:blipFill>
              <p:spPr>
                <a:xfrm>
                  <a:off x="11375993" y="3547652"/>
                  <a:ext cx="54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D1CF042B-EF39-41D1-A7E8-D221D880A3C4}"/>
                    </a:ext>
                  </a:extLst>
                </p14:cNvPr>
                <p14:cNvContentPartPr/>
                <p14:nvPr/>
              </p14:nvContentPartPr>
              <p14:xfrm>
                <a:off x="11372393" y="3418412"/>
                <a:ext cx="36000" cy="51120"/>
              </p14:xfrm>
            </p:contentPart>
          </mc:Choice>
          <mc:Fallback xmlns="">
            <p:pic>
              <p:nvPicPr>
                <p:cNvPr id="76" name="Ink 75">
                  <a:extLst>
                    <a:ext uri="{FF2B5EF4-FFF2-40B4-BE49-F238E27FC236}">
                      <a16:creationId xmlns:a16="http://schemas.microsoft.com/office/drawing/2014/main" id="{D1CF042B-EF39-41D1-A7E8-D221D880A3C4}"/>
                    </a:ext>
                  </a:extLst>
                </p:cNvPr>
                <p:cNvPicPr/>
                <p:nvPr/>
              </p:nvPicPr>
              <p:blipFill>
                <a:blip r:embed="rId127"/>
                <a:stretch>
                  <a:fillRect/>
                </a:stretch>
              </p:blipFill>
              <p:spPr>
                <a:xfrm>
                  <a:off x="11354753" y="3400772"/>
                  <a:ext cx="716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8D5A26E5-CB1F-4731-B08B-0DE6ABB67DE5}"/>
                    </a:ext>
                  </a:extLst>
                </p14:cNvPr>
                <p14:cNvContentPartPr/>
                <p14:nvPr/>
              </p14:nvContentPartPr>
              <p14:xfrm>
                <a:off x="11535833" y="3495452"/>
                <a:ext cx="87480" cy="189360"/>
              </p14:xfrm>
            </p:contentPart>
          </mc:Choice>
          <mc:Fallback xmlns="">
            <p:pic>
              <p:nvPicPr>
                <p:cNvPr id="77" name="Ink 76">
                  <a:extLst>
                    <a:ext uri="{FF2B5EF4-FFF2-40B4-BE49-F238E27FC236}">
                      <a16:creationId xmlns:a16="http://schemas.microsoft.com/office/drawing/2014/main" id="{8D5A26E5-CB1F-4731-B08B-0DE6ABB67DE5}"/>
                    </a:ext>
                  </a:extLst>
                </p:cNvPr>
                <p:cNvPicPr/>
                <p:nvPr/>
              </p:nvPicPr>
              <p:blipFill>
                <a:blip r:embed="rId129"/>
                <a:stretch>
                  <a:fillRect/>
                </a:stretch>
              </p:blipFill>
              <p:spPr>
                <a:xfrm>
                  <a:off x="11518193" y="3477452"/>
                  <a:ext cx="123120" cy="225000"/>
                </a:xfrm>
                <a:prstGeom prst="rect">
                  <a:avLst/>
                </a:prstGeom>
              </p:spPr>
            </p:pic>
          </mc:Fallback>
        </mc:AlternateContent>
      </p:grpSp>
      <p:grpSp>
        <p:nvGrpSpPr>
          <p:cNvPr id="83" name="Group 82">
            <a:extLst>
              <a:ext uri="{FF2B5EF4-FFF2-40B4-BE49-F238E27FC236}">
                <a16:creationId xmlns:a16="http://schemas.microsoft.com/office/drawing/2014/main" id="{46355ABC-C00C-4D5F-8FE4-BE99BA4B73BD}"/>
              </a:ext>
            </a:extLst>
          </p:cNvPr>
          <p:cNvGrpSpPr/>
          <p:nvPr/>
        </p:nvGrpSpPr>
        <p:grpSpPr>
          <a:xfrm>
            <a:off x="1217513" y="4589852"/>
            <a:ext cx="387720" cy="281160"/>
            <a:chOff x="1217513" y="4589852"/>
            <a:chExt cx="387720" cy="281160"/>
          </a:xfrm>
        </p:grpSpPr>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EAE55C75-2824-4340-8909-3AE3125F1C00}"/>
                    </a:ext>
                  </a:extLst>
                </p14:cNvPr>
                <p14:cNvContentPartPr/>
                <p14:nvPr/>
              </p14:nvContentPartPr>
              <p14:xfrm>
                <a:off x="1217513" y="4589852"/>
                <a:ext cx="184680" cy="101160"/>
              </p14:xfrm>
            </p:contentPart>
          </mc:Choice>
          <mc:Fallback xmlns="">
            <p:pic>
              <p:nvPicPr>
                <p:cNvPr id="79" name="Ink 78">
                  <a:extLst>
                    <a:ext uri="{FF2B5EF4-FFF2-40B4-BE49-F238E27FC236}">
                      <a16:creationId xmlns:a16="http://schemas.microsoft.com/office/drawing/2014/main" id="{EAE55C75-2824-4340-8909-3AE3125F1C00}"/>
                    </a:ext>
                  </a:extLst>
                </p:cNvPr>
                <p:cNvPicPr/>
                <p:nvPr/>
              </p:nvPicPr>
              <p:blipFill>
                <a:blip r:embed="rId131"/>
                <a:stretch>
                  <a:fillRect/>
                </a:stretch>
              </p:blipFill>
              <p:spPr>
                <a:xfrm>
                  <a:off x="1199873" y="4571852"/>
                  <a:ext cx="220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D625A4BB-8588-499B-A54C-480F41E00100}"/>
                    </a:ext>
                  </a:extLst>
                </p14:cNvPr>
                <p14:cNvContentPartPr/>
                <p14:nvPr/>
              </p14:nvContentPartPr>
              <p14:xfrm>
                <a:off x="1279433" y="4680572"/>
                <a:ext cx="20160" cy="190440"/>
              </p14:xfrm>
            </p:contentPart>
          </mc:Choice>
          <mc:Fallback xmlns="">
            <p:pic>
              <p:nvPicPr>
                <p:cNvPr id="80" name="Ink 79">
                  <a:extLst>
                    <a:ext uri="{FF2B5EF4-FFF2-40B4-BE49-F238E27FC236}">
                      <a16:creationId xmlns:a16="http://schemas.microsoft.com/office/drawing/2014/main" id="{D625A4BB-8588-499B-A54C-480F41E00100}"/>
                    </a:ext>
                  </a:extLst>
                </p:cNvPr>
                <p:cNvPicPr/>
                <p:nvPr/>
              </p:nvPicPr>
              <p:blipFill>
                <a:blip r:embed="rId133"/>
                <a:stretch>
                  <a:fillRect/>
                </a:stretch>
              </p:blipFill>
              <p:spPr>
                <a:xfrm>
                  <a:off x="1261433" y="4662572"/>
                  <a:ext cx="558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AC342CD1-7071-4EE8-A239-8820604C9969}"/>
                    </a:ext>
                  </a:extLst>
                </p14:cNvPr>
                <p14:cNvContentPartPr/>
                <p14:nvPr/>
              </p14:nvContentPartPr>
              <p14:xfrm>
                <a:off x="1336673" y="4641332"/>
                <a:ext cx="133560" cy="196560"/>
              </p14:xfrm>
            </p:contentPart>
          </mc:Choice>
          <mc:Fallback xmlns="">
            <p:pic>
              <p:nvPicPr>
                <p:cNvPr id="81" name="Ink 80">
                  <a:extLst>
                    <a:ext uri="{FF2B5EF4-FFF2-40B4-BE49-F238E27FC236}">
                      <a16:creationId xmlns:a16="http://schemas.microsoft.com/office/drawing/2014/main" id="{AC342CD1-7071-4EE8-A239-8820604C9969}"/>
                    </a:ext>
                  </a:extLst>
                </p:cNvPr>
                <p:cNvPicPr/>
                <p:nvPr/>
              </p:nvPicPr>
              <p:blipFill>
                <a:blip r:embed="rId135"/>
                <a:stretch>
                  <a:fillRect/>
                </a:stretch>
              </p:blipFill>
              <p:spPr>
                <a:xfrm>
                  <a:off x="1319033" y="4623692"/>
                  <a:ext cx="1692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7587F2E3-3085-47DC-86E4-68C229260477}"/>
                    </a:ext>
                  </a:extLst>
                </p14:cNvPr>
                <p14:cNvContentPartPr/>
                <p14:nvPr/>
              </p14:nvContentPartPr>
              <p14:xfrm>
                <a:off x="1503353" y="4732052"/>
                <a:ext cx="101880" cy="127800"/>
              </p14:xfrm>
            </p:contentPart>
          </mc:Choice>
          <mc:Fallback xmlns="">
            <p:pic>
              <p:nvPicPr>
                <p:cNvPr id="82" name="Ink 81">
                  <a:extLst>
                    <a:ext uri="{FF2B5EF4-FFF2-40B4-BE49-F238E27FC236}">
                      <a16:creationId xmlns:a16="http://schemas.microsoft.com/office/drawing/2014/main" id="{7587F2E3-3085-47DC-86E4-68C229260477}"/>
                    </a:ext>
                  </a:extLst>
                </p:cNvPr>
                <p:cNvPicPr/>
                <p:nvPr/>
              </p:nvPicPr>
              <p:blipFill>
                <a:blip r:embed="rId137"/>
                <a:stretch>
                  <a:fillRect/>
                </a:stretch>
              </p:blipFill>
              <p:spPr>
                <a:xfrm>
                  <a:off x="1485353" y="4714052"/>
                  <a:ext cx="137520" cy="163440"/>
                </a:xfrm>
                <a:prstGeom prst="rect">
                  <a:avLst/>
                </a:prstGeom>
              </p:spPr>
            </p:pic>
          </mc:Fallback>
        </mc:AlternateContent>
      </p:grpSp>
      <p:grpSp>
        <p:nvGrpSpPr>
          <p:cNvPr id="94" name="Group 93">
            <a:extLst>
              <a:ext uri="{FF2B5EF4-FFF2-40B4-BE49-F238E27FC236}">
                <a16:creationId xmlns:a16="http://schemas.microsoft.com/office/drawing/2014/main" id="{6F2FB664-A09E-43B5-8E86-511A69FE72FA}"/>
              </a:ext>
            </a:extLst>
          </p:cNvPr>
          <p:cNvGrpSpPr/>
          <p:nvPr/>
        </p:nvGrpSpPr>
        <p:grpSpPr>
          <a:xfrm>
            <a:off x="1792433" y="4558172"/>
            <a:ext cx="849240" cy="273600"/>
            <a:chOff x="1792433" y="4558172"/>
            <a:chExt cx="849240" cy="273600"/>
          </a:xfrm>
        </p:grpSpPr>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933DFB81-D77C-41AF-AF0E-7B131A61AE1F}"/>
                    </a:ext>
                  </a:extLst>
                </p14:cNvPr>
                <p14:cNvContentPartPr/>
                <p14:nvPr/>
              </p14:nvContentPartPr>
              <p14:xfrm>
                <a:off x="1792433" y="4697852"/>
                <a:ext cx="97560" cy="122040"/>
              </p14:xfrm>
            </p:contentPart>
          </mc:Choice>
          <mc:Fallback xmlns="">
            <p:pic>
              <p:nvPicPr>
                <p:cNvPr id="84" name="Ink 83">
                  <a:extLst>
                    <a:ext uri="{FF2B5EF4-FFF2-40B4-BE49-F238E27FC236}">
                      <a16:creationId xmlns:a16="http://schemas.microsoft.com/office/drawing/2014/main" id="{933DFB81-D77C-41AF-AF0E-7B131A61AE1F}"/>
                    </a:ext>
                  </a:extLst>
                </p:cNvPr>
                <p:cNvPicPr/>
                <p:nvPr/>
              </p:nvPicPr>
              <p:blipFill>
                <a:blip r:embed="rId139"/>
                <a:stretch>
                  <a:fillRect/>
                </a:stretch>
              </p:blipFill>
              <p:spPr>
                <a:xfrm>
                  <a:off x="1774793" y="4680212"/>
                  <a:ext cx="1332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D22C3DA4-F7DC-4B56-AF55-D2F635AA077B}"/>
                    </a:ext>
                  </a:extLst>
                </p14:cNvPr>
                <p14:cNvContentPartPr/>
                <p14:nvPr/>
              </p14:nvContentPartPr>
              <p14:xfrm>
                <a:off x="1882793" y="4678412"/>
                <a:ext cx="27720" cy="153360"/>
              </p14:xfrm>
            </p:contentPart>
          </mc:Choice>
          <mc:Fallback xmlns="">
            <p:pic>
              <p:nvPicPr>
                <p:cNvPr id="85" name="Ink 84">
                  <a:extLst>
                    <a:ext uri="{FF2B5EF4-FFF2-40B4-BE49-F238E27FC236}">
                      <a16:creationId xmlns:a16="http://schemas.microsoft.com/office/drawing/2014/main" id="{D22C3DA4-F7DC-4B56-AF55-D2F635AA077B}"/>
                    </a:ext>
                  </a:extLst>
                </p:cNvPr>
                <p:cNvPicPr/>
                <p:nvPr/>
              </p:nvPicPr>
              <p:blipFill>
                <a:blip r:embed="rId141"/>
                <a:stretch>
                  <a:fillRect/>
                </a:stretch>
              </p:blipFill>
              <p:spPr>
                <a:xfrm>
                  <a:off x="1864793" y="4660412"/>
                  <a:ext cx="633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Ink 85">
                  <a:extLst>
                    <a:ext uri="{FF2B5EF4-FFF2-40B4-BE49-F238E27FC236}">
                      <a16:creationId xmlns:a16="http://schemas.microsoft.com/office/drawing/2014/main" id="{58F45212-F90B-48D3-BCFF-46C0C3930765}"/>
                    </a:ext>
                  </a:extLst>
                </p14:cNvPr>
                <p14:cNvContentPartPr/>
                <p14:nvPr/>
              </p14:nvContentPartPr>
              <p14:xfrm>
                <a:off x="1971353" y="4712612"/>
                <a:ext cx="125640" cy="114120"/>
              </p14:xfrm>
            </p:contentPart>
          </mc:Choice>
          <mc:Fallback xmlns="">
            <p:pic>
              <p:nvPicPr>
                <p:cNvPr id="86" name="Ink 85">
                  <a:extLst>
                    <a:ext uri="{FF2B5EF4-FFF2-40B4-BE49-F238E27FC236}">
                      <a16:creationId xmlns:a16="http://schemas.microsoft.com/office/drawing/2014/main" id="{58F45212-F90B-48D3-BCFF-46C0C3930765}"/>
                    </a:ext>
                  </a:extLst>
                </p:cNvPr>
                <p:cNvPicPr/>
                <p:nvPr/>
              </p:nvPicPr>
              <p:blipFill>
                <a:blip r:embed="rId143"/>
                <a:stretch>
                  <a:fillRect/>
                </a:stretch>
              </p:blipFill>
              <p:spPr>
                <a:xfrm>
                  <a:off x="1953353" y="4694612"/>
                  <a:ext cx="161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599DD10D-92AA-42CA-B192-87735914E69F}"/>
                    </a:ext>
                  </a:extLst>
                </p14:cNvPr>
                <p14:cNvContentPartPr/>
                <p14:nvPr/>
              </p14:nvContentPartPr>
              <p14:xfrm>
                <a:off x="2147753" y="4558172"/>
                <a:ext cx="16200" cy="239400"/>
              </p14:xfrm>
            </p:contentPart>
          </mc:Choice>
          <mc:Fallback xmlns="">
            <p:pic>
              <p:nvPicPr>
                <p:cNvPr id="87" name="Ink 86">
                  <a:extLst>
                    <a:ext uri="{FF2B5EF4-FFF2-40B4-BE49-F238E27FC236}">
                      <a16:creationId xmlns:a16="http://schemas.microsoft.com/office/drawing/2014/main" id="{599DD10D-92AA-42CA-B192-87735914E69F}"/>
                    </a:ext>
                  </a:extLst>
                </p:cNvPr>
                <p:cNvPicPr/>
                <p:nvPr/>
              </p:nvPicPr>
              <p:blipFill>
                <a:blip r:embed="rId145"/>
                <a:stretch>
                  <a:fillRect/>
                </a:stretch>
              </p:blipFill>
              <p:spPr>
                <a:xfrm>
                  <a:off x="2130113" y="4540172"/>
                  <a:ext cx="51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97828E9C-74FC-4939-B821-2B86871F1047}"/>
                    </a:ext>
                  </a:extLst>
                </p14:cNvPr>
                <p14:cNvContentPartPr/>
                <p14:nvPr/>
              </p14:nvContentPartPr>
              <p14:xfrm>
                <a:off x="2227673" y="4706852"/>
                <a:ext cx="82440" cy="100800"/>
              </p14:xfrm>
            </p:contentPart>
          </mc:Choice>
          <mc:Fallback xmlns="">
            <p:pic>
              <p:nvPicPr>
                <p:cNvPr id="88" name="Ink 87">
                  <a:extLst>
                    <a:ext uri="{FF2B5EF4-FFF2-40B4-BE49-F238E27FC236}">
                      <a16:creationId xmlns:a16="http://schemas.microsoft.com/office/drawing/2014/main" id="{97828E9C-74FC-4939-B821-2B86871F1047}"/>
                    </a:ext>
                  </a:extLst>
                </p:cNvPr>
                <p:cNvPicPr/>
                <p:nvPr/>
              </p:nvPicPr>
              <p:blipFill>
                <a:blip r:embed="rId147"/>
                <a:stretch>
                  <a:fillRect/>
                </a:stretch>
              </p:blipFill>
              <p:spPr>
                <a:xfrm>
                  <a:off x="2210033" y="4689212"/>
                  <a:ext cx="118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E4BD39DD-CE26-4D85-9190-CB2D6FB04663}"/>
                    </a:ext>
                  </a:extLst>
                </p14:cNvPr>
                <p14:cNvContentPartPr/>
                <p14:nvPr/>
              </p14:nvContentPartPr>
              <p14:xfrm>
                <a:off x="2340353" y="4696412"/>
                <a:ext cx="27720" cy="114840"/>
              </p14:xfrm>
            </p:contentPart>
          </mc:Choice>
          <mc:Fallback xmlns="">
            <p:pic>
              <p:nvPicPr>
                <p:cNvPr id="89" name="Ink 88">
                  <a:extLst>
                    <a:ext uri="{FF2B5EF4-FFF2-40B4-BE49-F238E27FC236}">
                      <a16:creationId xmlns:a16="http://schemas.microsoft.com/office/drawing/2014/main" id="{E4BD39DD-CE26-4D85-9190-CB2D6FB04663}"/>
                    </a:ext>
                  </a:extLst>
                </p:cNvPr>
                <p:cNvPicPr/>
                <p:nvPr/>
              </p:nvPicPr>
              <p:blipFill>
                <a:blip r:embed="rId149"/>
                <a:stretch>
                  <a:fillRect/>
                </a:stretch>
              </p:blipFill>
              <p:spPr>
                <a:xfrm>
                  <a:off x="2322713" y="4678412"/>
                  <a:ext cx="633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Ink 89">
                  <a:extLst>
                    <a:ext uri="{FF2B5EF4-FFF2-40B4-BE49-F238E27FC236}">
                      <a16:creationId xmlns:a16="http://schemas.microsoft.com/office/drawing/2014/main" id="{563C6954-AE6F-4D40-95E2-F04F39A6CF64}"/>
                    </a:ext>
                  </a:extLst>
                </p14:cNvPr>
                <p14:cNvContentPartPr/>
                <p14:nvPr/>
              </p14:nvContentPartPr>
              <p14:xfrm>
                <a:off x="2412353" y="4675892"/>
                <a:ext cx="229320" cy="149400"/>
              </p14:xfrm>
            </p:contentPart>
          </mc:Choice>
          <mc:Fallback xmlns="">
            <p:pic>
              <p:nvPicPr>
                <p:cNvPr id="90" name="Ink 89">
                  <a:extLst>
                    <a:ext uri="{FF2B5EF4-FFF2-40B4-BE49-F238E27FC236}">
                      <a16:creationId xmlns:a16="http://schemas.microsoft.com/office/drawing/2014/main" id="{563C6954-AE6F-4D40-95E2-F04F39A6CF64}"/>
                    </a:ext>
                  </a:extLst>
                </p:cNvPr>
                <p:cNvPicPr/>
                <p:nvPr/>
              </p:nvPicPr>
              <p:blipFill>
                <a:blip r:embed="rId151"/>
                <a:stretch>
                  <a:fillRect/>
                </a:stretch>
              </p:blipFill>
              <p:spPr>
                <a:xfrm>
                  <a:off x="2394353" y="4657892"/>
                  <a:ext cx="264960" cy="185040"/>
                </a:xfrm>
                <a:prstGeom prst="rect">
                  <a:avLst/>
                </a:prstGeom>
              </p:spPr>
            </p:pic>
          </mc:Fallback>
        </mc:AlternateContent>
      </p:grpSp>
      <p:grpSp>
        <p:nvGrpSpPr>
          <p:cNvPr id="93" name="Group 92">
            <a:extLst>
              <a:ext uri="{FF2B5EF4-FFF2-40B4-BE49-F238E27FC236}">
                <a16:creationId xmlns:a16="http://schemas.microsoft.com/office/drawing/2014/main" id="{7834F53E-C14F-4328-95EB-043085C45D46}"/>
              </a:ext>
            </a:extLst>
          </p:cNvPr>
          <p:cNvGrpSpPr/>
          <p:nvPr/>
        </p:nvGrpSpPr>
        <p:grpSpPr>
          <a:xfrm>
            <a:off x="2863433" y="4559972"/>
            <a:ext cx="218880" cy="418680"/>
            <a:chOff x="2863433" y="4559972"/>
            <a:chExt cx="218880" cy="418680"/>
          </a:xfrm>
        </p:grpSpPr>
        <mc:AlternateContent xmlns:mc="http://schemas.openxmlformats.org/markup-compatibility/2006" xmlns:p14="http://schemas.microsoft.com/office/powerpoint/2010/main">
          <mc:Choice Requires="p14">
            <p:contentPart p14:bwMode="auto" r:id="rId152">
              <p14:nvContentPartPr>
                <p14:cNvPr id="91" name="Ink 90">
                  <a:extLst>
                    <a:ext uri="{FF2B5EF4-FFF2-40B4-BE49-F238E27FC236}">
                      <a16:creationId xmlns:a16="http://schemas.microsoft.com/office/drawing/2014/main" id="{C925FE1C-0302-42CD-AACF-3D3BCF6AABB7}"/>
                    </a:ext>
                  </a:extLst>
                </p14:cNvPr>
                <p14:cNvContentPartPr/>
                <p14:nvPr/>
              </p14:nvContentPartPr>
              <p14:xfrm>
                <a:off x="2863433" y="4656092"/>
                <a:ext cx="109440" cy="70560"/>
              </p14:xfrm>
            </p:contentPart>
          </mc:Choice>
          <mc:Fallback xmlns="">
            <p:pic>
              <p:nvPicPr>
                <p:cNvPr id="91" name="Ink 90">
                  <a:extLst>
                    <a:ext uri="{FF2B5EF4-FFF2-40B4-BE49-F238E27FC236}">
                      <a16:creationId xmlns:a16="http://schemas.microsoft.com/office/drawing/2014/main" id="{C925FE1C-0302-42CD-AACF-3D3BCF6AABB7}"/>
                    </a:ext>
                  </a:extLst>
                </p:cNvPr>
                <p:cNvPicPr/>
                <p:nvPr/>
              </p:nvPicPr>
              <p:blipFill>
                <a:blip r:embed="rId153"/>
                <a:stretch>
                  <a:fillRect/>
                </a:stretch>
              </p:blipFill>
              <p:spPr>
                <a:xfrm>
                  <a:off x="2845793" y="4638092"/>
                  <a:ext cx="1450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4CBFBB0E-F7A8-4EE0-8F14-47A90E6D07BC}"/>
                    </a:ext>
                  </a:extLst>
                </p14:cNvPr>
                <p14:cNvContentPartPr/>
                <p14:nvPr/>
              </p14:nvContentPartPr>
              <p14:xfrm>
                <a:off x="2967473" y="4559972"/>
                <a:ext cx="114840" cy="418680"/>
              </p14:xfrm>
            </p:contentPart>
          </mc:Choice>
          <mc:Fallback xmlns="">
            <p:pic>
              <p:nvPicPr>
                <p:cNvPr id="92" name="Ink 91">
                  <a:extLst>
                    <a:ext uri="{FF2B5EF4-FFF2-40B4-BE49-F238E27FC236}">
                      <a16:creationId xmlns:a16="http://schemas.microsoft.com/office/drawing/2014/main" id="{4CBFBB0E-F7A8-4EE0-8F14-47A90E6D07BC}"/>
                    </a:ext>
                  </a:extLst>
                </p:cNvPr>
                <p:cNvPicPr/>
                <p:nvPr/>
              </p:nvPicPr>
              <p:blipFill>
                <a:blip r:embed="rId155"/>
                <a:stretch>
                  <a:fillRect/>
                </a:stretch>
              </p:blipFill>
              <p:spPr>
                <a:xfrm>
                  <a:off x="2949473" y="4541972"/>
                  <a:ext cx="150480" cy="454320"/>
                </a:xfrm>
                <a:prstGeom prst="rect">
                  <a:avLst/>
                </a:prstGeom>
              </p:spPr>
            </p:pic>
          </mc:Fallback>
        </mc:AlternateContent>
      </p:grpSp>
      <p:grpSp>
        <p:nvGrpSpPr>
          <p:cNvPr id="97" name="Group 96">
            <a:extLst>
              <a:ext uri="{FF2B5EF4-FFF2-40B4-BE49-F238E27FC236}">
                <a16:creationId xmlns:a16="http://schemas.microsoft.com/office/drawing/2014/main" id="{9897E40B-0A2C-4130-9C7F-90E7CE04C119}"/>
              </a:ext>
            </a:extLst>
          </p:cNvPr>
          <p:cNvGrpSpPr/>
          <p:nvPr/>
        </p:nvGrpSpPr>
        <p:grpSpPr>
          <a:xfrm>
            <a:off x="3317033" y="4616132"/>
            <a:ext cx="123840" cy="316080"/>
            <a:chOff x="3317033" y="4616132"/>
            <a:chExt cx="123840" cy="316080"/>
          </a:xfrm>
        </p:grpSpPr>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14D03C1D-FD25-4983-951C-640063A81CD3}"/>
                    </a:ext>
                  </a:extLst>
                </p14:cNvPr>
                <p14:cNvContentPartPr/>
                <p14:nvPr/>
              </p14:nvContentPartPr>
              <p14:xfrm>
                <a:off x="3326753" y="4668332"/>
                <a:ext cx="24840" cy="263880"/>
              </p14:xfrm>
            </p:contentPart>
          </mc:Choice>
          <mc:Fallback xmlns="">
            <p:pic>
              <p:nvPicPr>
                <p:cNvPr id="95" name="Ink 94">
                  <a:extLst>
                    <a:ext uri="{FF2B5EF4-FFF2-40B4-BE49-F238E27FC236}">
                      <a16:creationId xmlns:a16="http://schemas.microsoft.com/office/drawing/2014/main" id="{14D03C1D-FD25-4983-951C-640063A81CD3}"/>
                    </a:ext>
                  </a:extLst>
                </p:cNvPr>
                <p:cNvPicPr/>
                <p:nvPr/>
              </p:nvPicPr>
              <p:blipFill>
                <a:blip r:embed="rId157"/>
                <a:stretch>
                  <a:fillRect/>
                </a:stretch>
              </p:blipFill>
              <p:spPr>
                <a:xfrm>
                  <a:off x="3308753" y="4650332"/>
                  <a:ext cx="604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CBF37239-53B2-4888-9976-526024B6474A}"/>
                    </a:ext>
                  </a:extLst>
                </p14:cNvPr>
                <p14:cNvContentPartPr/>
                <p14:nvPr/>
              </p14:nvContentPartPr>
              <p14:xfrm>
                <a:off x="3317033" y="4616132"/>
                <a:ext cx="123840" cy="114480"/>
              </p14:xfrm>
            </p:contentPart>
          </mc:Choice>
          <mc:Fallback xmlns="">
            <p:pic>
              <p:nvPicPr>
                <p:cNvPr id="96" name="Ink 95">
                  <a:extLst>
                    <a:ext uri="{FF2B5EF4-FFF2-40B4-BE49-F238E27FC236}">
                      <a16:creationId xmlns:a16="http://schemas.microsoft.com/office/drawing/2014/main" id="{CBF37239-53B2-4888-9976-526024B6474A}"/>
                    </a:ext>
                  </a:extLst>
                </p:cNvPr>
                <p:cNvPicPr/>
                <p:nvPr/>
              </p:nvPicPr>
              <p:blipFill>
                <a:blip r:embed="rId159"/>
                <a:stretch>
                  <a:fillRect/>
                </a:stretch>
              </p:blipFill>
              <p:spPr>
                <a:xfrm>
                  <a:off x="3299393" y="4598132"/>
                  <a:ext cx="159480" cy="150120"/>
                </a:xfrm>
                <a:prstGeom prst="rect">
                  <a:avLst/>
                </a:prstGeom>
              </p:spPr>
            </p:pic>
          </mc:Fallback>
        </mc:AlternateContent>
      </p:grpSp>
      <p:grpSp>
        <p:nvGrpSpPr>
          <p:cNvPr id="107" name="Group 106">
            <a:extLst>
              <a:ext uri="{FF2B5EF4-FFF2-40B4-BE49-F238E27FC236}">
                <a16:creationId xmlns:a16="http://schemas.microsoft.com/office/drawing/2014/main" id="{57C53CD4-879C-4592-808F-CB9FCD541F66}"/>
              </a:ext>
            </a:extLst>
          </p:cNvPr>
          <p:cNvGrpSpPr/>
          <p:nvPr/>
        </p:nvGrpSpPr>
        <p:grpSpPr>
          <a:xfrm>
            <a:off x="3624473" y="4423172"/>
            <a:ext cx="1430280" cy="326160"/>
            <a:chOff x="3624473" y="4423172"/>
            <a:chExt cx="1430280" cy="326160"/>
          </a:xfrm>
        </p:grpSpPr>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E7C2BDBD-B559-4872-B178-84F8DC9B37DC}"/>
                    </a:ext>
                  </a:extLst>
                </p14:cNvPr>
                <p14:cNvContentPartPr/>
                <p14:nvPr/>
              </p14:nvContentPartPr>
              <p14:xfrm>
                <a:off x="3728513" y="4423172"/>
                <a:ext cx="72360" cy="326160"/>
              </p14:xfrm>
            </p:contentPart>
          </mc:Choice>
          <mc:Fallback xmlns="">
            <p:pic>
              <p:nvPicPr>
                <p:cNvPr id="98" name="Ink 97">
                  <a:extLst>
                    <a:ext uri="{FF2B5EF4-FFF2-40B4-BE49-F238E27FC236}">
                      <a16:creationId xmlns:a16="http://schemas.microsoft.com/office/drawing/2014/main" id="{E7C2BDBD-B559-4872-B178-84F8DC9B37DC}"/>
                    </a:ext>
                  </a:extLst>
                </p:cNvPr>
                <p:cNvPicPr/>
                <p:nvPr/>
              </p:nvPicPr>
              <p:blipFill>
                <a:blip r:embed="rId161"/>
                <a:stretch>
                  <a:fillRect/>
                </a:stretch>
              </p:blipFill>
              <p:spPr>
                <a:xfrm>
                  <a:off x="3710513" y="4405172"/>
                  <a:ext cx="10800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ADFE95BB-9D4B-4F89-9CB1-74F8540D4022}"/>
                    </a:ext>
                  </a:extLst>
                </p14:cNvPr>
                <p14:cNvContentPartPr/>
                <p14:nvPr/>
              </p14:nvContentPartPr>
              <p14:xfrm>
                <a:off x="3624473" y="4583732"/>
                <a:ext cx="299880" cy="115920"/>
              </p14:xfrm>
            </p:contentPart>
          </mc:Choice>
          <mc:Fallback xmlns="">
            <p:pic>
              <p:nvPicPr>
                <p:cNvPr id="99" name="Ink 98">
                  <a:extLst>
                    <a:ext uri="{FF2B5EF4-FFF2-40B4-BE49-F238E27FC236}">
                      <a16:creationId xmlns:a16="http://schemas.microsoft.com/office/drawing/2014/main" id="{ADFE95BB-9D4B-4F89-9CB1-74F8540D4022}"/>
                    </a:ext>
                  </a:extLst>
                </p:cNvPr>
                <p:cNvPicPr/>
                <p:nvPr/>
              </p:nvPicPr>
              <p:blipFill>
                <a:blip r:embed="rId163"/>
                <a:stretch>
                  <a:fillRect/>
                </a:stretch>
              </p:blipFill>
              <p:spPr>
                <a:xfrm>
                  <a:off x="3606473" y="4566092"/>
                  <a:ext cx="335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79FAC069-8C6F-4580-85F1-3DF6A4F3F554}"/>
                    </a:ext>
                  </a:extLst>
                </p14:cNvPr>
                <p14:cNvContentPartPr/>
                <p14:nvPr/>
              </p14:nvContentPartPr>
              <p14:xfrm>
                <a:off x="3946673" y="4565372"/>
                <a:ext cx="172800" cy="120960"/>
              </p14:xfrm>
            </p:contentPart>
          </mc:Choice>
          <mc:Fallback xmlns="">
            <p:pic>
              <p:nvPicPr>
                <p:cNvPr id="100" name="Ink 99">
                  <a:extLst>
                    <a:ext uri="{FF2B5EF4-FFF2-40B4-BE49-F238E27FC236}">
                      <a16:creationId xmlns:a16="http://schemas.microsoft.com/office/drawing/2014/main" id="{79FAC069-8C6F-4580-85F1-3DF6A4F3F554}"/>
                    </a:ext>
                  </a:extLst>
                </p:cNvPr>
                <p:cNvPicPr/>
                <p:nvPr/>
              </p:nvPicPr>
              <p:blipFill>
                <a:blip r:embed="rId165"/>
                <a:stretch>
                  <a:fillRect/>
                </a:stretch>
              </p:blipFill>
              <p:spPr>
                <a:xfrm>
                  <a:off x="3928673" y="4547732"/>
                  <a:ext cx="208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9C9A48C2-5C67-4EA5-8556-BC99D5804A29}"/>
                    </a:ext>
                  </a:extLst>
                </p14:cNvPr>
                <p14:cNvContentPartPr/>
                <p14:nvPr/>
              </p14:nvContentPartPr>
              <p14:xfrm>
                <a:off x="4233593" y="4570052"/>
                <a:ext cx="170640" cy="119160"/>
              </p14:xfrm>
            </p:contentPart>
          </mc:Choice>
          <mc:Fallback xmlns="">
            <p:pic>
              <p:nvPicPr>
                <p:cNvPr id="101" name="Ink 100">
                  <a:extLst>
                    <a:ext uri="{FF2B5EF4-FFF2-40B4-BE49-F238E27FC236}">
                      <a16:creationId xmlns:a16="http://schemas.microsoft.com/office/drawing/2014/main" id="{9C9A48C2-5C67-4EA5-8556-BC99D5804A29}"/>
                    </a:ext>
                  </a:extLst>
                </p:cNvPr>
                <p:cNvPicPr/>
                <p:nvPr/>
              </p:nvPicPr>
              <p:blipFill>
                <a:blip r:embed="rId167"/>
                <a:stretch>
                  <a:fillRect/>
                </a:stretch>
              </p:blipFill>
              <p:spPr>
                <a:xfrm>
                  <a:off x="4215593" y="4552052"/>
                  <a:ext cx="2062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1CEA9838-03FE-4448-A9BA-E81E4491DAF5}"/>
                    </a:ext>
                  </a:extLst>
                </p14:cNvPr>
                <p14:cNvContentPartPr/>
                <p14:nvPr/>
              </p14:nvContentPartPr>
              <p14:xfrm>
                <a:off x="4452833" y="4460612"/>
                <a:ext cx="142560" cy="248400"/>
              </p14:xfrm>
            </p:contentPart>
          </mc:Choice>
          <mc:Fallback xmlns="">
            <p:pic>
              <p:nvPicPr>
                <p:cNvPr id="102" name="Ink 101">
                  <a:extLst>
                    <a:ext uri="{FF2B5EF4-FFF2-40B4-BE49-F238E27FC236}">
                      <a16:creationId xmlns:a16="http://schemas.microsoft.com/office/drawing/2014/main" id="{1CEA9838-03FE-4448-A9BA-E81E4491DAF5}"/>
                    </a:ext>
                  </a:extLst>
                </p:cNvPr>
                <p:cNvPicPr/>
                <p:nvPr/>
              </p:nvPicPr>
              <p:blipFill>
                <a:blip r:embed="rId169"/>
                <a:stretch>
                  <a:fillRect/>
                </a:stretch>
              </p:blipFill>
              <p:spPr>
                <a:xfrm>
                  <a:off x="4434833" y="4442972"/>
                  <a:ext cx="178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AD7B761B-B06E-4EB8-BF84-2A50CB09AA52}"/>
                    </a:ext>
                  </a:extLst>
                </p14:cNvPr>
                <p14:cNvContentPartPr/>
                <p14:nvPr/>
              </p14:nvContentPartPr>
              <p14:xfrm>
                <a:off x="4652633" y="4625492"/>
                <a:ext cx="18000" cy="61920"/>
              </p14:xfrm>
            </p:contentPart>
          </mc:Choice>
          <mc:Fallback xmlns="">
            <p:pic>
              <p:nvPicPr>
                <p:cNvPr id="103" name="Ink 102">
                  <a:extLst>
                    <a:ext uri="{FF2B5EF4-FFF2-40B4-BE49-F238E27FC236}">
                      <a16:creationId xmlns:a16="http://schemas.microsoft.com/office/drawing/2014/main" id="{AD7B761B-B06E-4EB8-BF84-2A50CB09AA52}"/>
                    </a:ext>
                  </a:extLst>
                </p:cNvPr>
                <p:cNvPicPr/>
                <p:nvPr/>
              </p:nvPicPr>
              <p:blipFill>
                <a:blip r:embed="rId171"/>
                <a:stretch>
                  <a:fillRect/>
                </a:stretch>
              </p:blipFill>
              <p:spPr>
                <a:xfrm>
                  <a:off x="4634633" y="4607852"/>
                  <a:ext cx="536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9ACC69E5-D74C-4B1A-934B-0BDC64439F85}"/>
                    </a:ext>
                  </a:extLst>
                </p14:cNvPr>
                <p14:cNvContentPartPr/>
                <p14:nvPr/>
              </p14:nvContentPartPr>
              <p14:xfrm>
                <a:off x="4656953" y="4470692"/>
                <a:ext cx="28080" cy="32760"/>
              </p14:xfrm>
            </p:contentPart>
          </mc:Choice>
          <mc:Fallback xmlns="">
            <p:pic>
              <p:nvPicPr>
                <p:cNvPr id="104" name="Ink 103">
                  <a:extLst>
                    <a:ext uri="{FF2B5EF4-FFF2-40B4-BE49-F238E27FC236}">
                      <a16:creationId xmlns:a16="http://schemas.microsoft.com/office/drawing/2014/main" id="{9ACC69E5-D74C-4B1A-934B-0BDC64439F85}"/>
                    </a:ext>
                  </a:extLst>
                </p:cNvPr>
                <p:cNvPicPr/>
                <p:nvPr/>
              </p:nvPicPr>
              <p:blipFill>
                <a:blip r:embed="rId173"/>
                <a:stretch>
                  <a:fillRect/>
                </a:stretch>
              </p:blipFill>
              <p:spPr>
                <a:xfrm>
                  <a:off x="4638953" y="4453052"/>
                  <a:ext cx="63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1EC7BEE9-2AEA-4569-93B0-7BAB739D55EA}"/>
                    </a:ext>
                  </a:extLst>
                </p14:cNvPr>
                <p14:cNvContentPartPr/>
                <p14:nvPr/>
              </p14:nvContentPartPr>
              <p14:xfrm>
                <a:off x="4753793" y="4555652"/>
                <a:ext cx="118800" cy="131400"/>
              </p14:xfrm>
            </p:contentPart>
          </mc:Choice>
          <mc:Fallback xmlns="">
            <p:pic>
              <p:nvPicPr>
                <p:cNvPr id="105" name="Ink 104">
                  <a:extLst>
                    <a:ext uri="{FF2B5EF4-FFF2-40B4-BE49-F238E27FC236}">
                      <a16:creationId xmlns:a16="http://schemas.microsoft.com/office/drawing/2014/main" id="{1EC7BEE9-2AEA-4569-93B0-7BAB739D55EA}"/>
                    </a:ext>
                  </a:extLst>
                </p:cNvPr>
                <p:cNvPicPr/>
                <p:nvPr/>
              </p:nvPicPr>
              <p:blipFill>
                <a:blip r:embed="rId175"/>
                <a:stretch>
                  <a:fillRect/>
                </a:stretch>
              </p:blipFill>
              <p:spPr>
                <a:xfrm>
                  <a:off x="4735793" y="4538012"/>
                  <a:ext cx="154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Ink 105">
                  <a:extLst>
                    <a:ext uri="{FF2B5EF4-FFF2-40B4-BE49-F238E27FC236}">
                      <a16:creationId xmlns:a16="http://schemas.microsoft.com/office/drawing/2014/main" id="{CCD360F2-D107-4E4C-AC6A-703A8F62CB5F}"/>
                    </a:ext>
                  </a:extLst>
                </p14:cNvPr>
                <p14:cNvContentPartPr/>
                <p14:nvPr/>
              </p14:nvContentPartPr>
              <p14:xfrm>
                <a:off x="4894913" y="4433612"/>
                <a:ext cx="159840" cy="240480"/>
              </p14:xfrm>
            </p:contentPart>
          </mc:Choice>
          <mc:Fallback xmlns="">
            <p:pic>
              <p:nvPicPr>
                <p:cNvPr id="106" name="Ink 105">
                  <a:extLst>
                    <a:ext uri="{FF2B5EF4-FFF2-40B4-BE49-F238E27FC236}">
                      <a16:creationId xmlns:a16="http://schemas.microsoft.com/office/drawing/2014/main" id="{CCD360F2-D107-4E4C-AC6A-703A8F62CB5F}"/>
                    </a:ext>
                  </a:extLst>
                </p:cNvPr>
                <p:cNvPicPr/>
                <p:nvPr/>
              </p:nvPicPr>
              <p:blipFill>
                <a:blip r:embed="rId177"/>
                <a:stretch>
                  <a:fillRect/>
                </a:stretch>
              </p:blipFill>
              <p:spPr>
                <a:xfrm>
                  <a:off x="4876913" y="4415972"/>
                  <a:ext cx="195480" cy="276120"/>
                </a:xfrm>
                <a:prstGeom prst="rect">
                  <a:avLst/>
                </a:prstGeom>
              </p:spPr>
            </p:pic>
          </mc:Fallback>
        </mc:AlternateContent>
      </p:grpSp>
      <p:grpSp>
        <p:nvGrpSpPr>
          <p:cNvPr id="117" name="Group 116">
            <a:extLst>
              <a:ext uri="{FF2B5EF4-FFF2-40B4-BE49-F238E27FC236}">
                <a16:creationId xmlns:a16="http://schemas.microsoft.com/office/drawing/2014/main" id="{13C05E84-A7A6-4B58-9613-094CAEC7E639}"/>
              </a:ext>
            </a:extLst>
          </p:cNvPr>
          <p:cNvGrpSpPr/>
          <p:nvPr/>
        </p:nvGrpSpPr>
        <p:grpSpPr>
          <a:xfrm>
            <a:off x="5234753" y="4366292"/>
            <a:ext cx="1077120" cy="354600"/>
            <a:chOff x="5234753" y="4366292"/>
            <a:chExt cx="1077120" cy="354600"/>
          </a:xfrm>
        </p:grpSpPr>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25380C94-A37E-4ADF-A0F8-2E22022FF181}"/>
                    </a:ext>
                  </a:extLst>
                </p14:cNvPr>
                <p14:cNvContentPartPr/>
                <p14:nvPr/>
              </p14:nvContentPartPr>
              <p14:xfrm>
                <a:off x="5234753" y="4529012"/>
                <a:ext cx="126360" cy="160560"/>
              </p14:xfrm>
            </p:contentPart>
          </mc:Choice>
          <mc:Fallback xmlns="">
            <p:pic>
              <p:nvPicPr>
                <p:cNvPr id="108" name="Ink 107">
                  <a:extLst>
                    <a:ext uri="{FF2B5EF4-FFF2-40B4-BE49-F238E27FC236}">
                      <a16:creationId xmlns:a16="http://schemas.microsoft.com/office/drawing/2014/main" id="{25380C94-A37E-4ADF-A0F8-2E22022FF181}"/>
                    </a:ext>
                  </a:extLst>
                </p:cNvPr>
                <p:cNvPicPr/>
                <p:nvPr/>
              </p:nvPicPr>
              <p:blipFill>
                <a:blip r:embed="rId179"/>
                <a:stretch>
                  <a:fillRect/>
                </a:stretch>
              </p:blipFill>
              <p:spPr>
                <a:xfrm>
                  <a:off x="5216753" y="4511012"/>
                  <a:ext cx="162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990A16FE-CC32-43EC-B04A-B3BE63B6861D}"/>
                    </a:ext>
                  </a:extLst>
                </p14:cNvPr>
                <p14:cNvContentPartPr/>
                <p14:nvPr/>
              </p14:nvContentPartPr>
              <p14:xfrm>
                <a:off x="5341313" y="4433252"/>
                <a:ext cx="11520" cy="261720"/>
              </p14:xfrm>
            </p:contentPart>
          </mc:Choice>
          <mc:Fallback xmlns="">
            <p:pic>
              <p:nvPicPr>
                <p:cNvPr id="109" name="Ink 108">
                  <a:extLst>
                    <a:ext uri="{FF2B5EF4-FFF2-40B4-BE49-F238E27FC236}">
                      <a16:creationId xmlns:a16="http://schemas.microsoft.com/office/drawing/2014/main" id="{990A16FE-CC32-43EC-B04A-B3BE63B6861D}"/>
                    </a:ext>
                  </a:extLst>
                </p:cNvPr>
                <p:cNvPicPr/>
                <p:nvPr/>
              </p:nvPicPr>
              <p:blipFill>
                <a:blip r:embed="rId181"/>
                <a:stretch>
                  <a:fillRect/>
                </a:stretch>
              </p:blipFill>
              <p:spPr>
                <a:xfrm>
                  <a:off x="5323313" y="4415252"/>
                  <a:ext cx="471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F5EE07DC-E2B8-4B56-80DB-8A01CCF0B956}"/>
                    </a:ext>
                  </a:extLst>
                </p14:cNvPr>
                <p14:cNvContentPartPr/>
                <p14:nvPr/>
              </p14:nvContentPartPr>
              <p14:xfrm>
                <a:off x="5466233" y="4577252"/>
                <a:ext cx="136800" cy="113760"/>
              </p14:xfrm>
            </p:contentPart>
          </mc:Choice>
          <mc:Fallback xmlns="">
            <p:pic>
              <p:nvPicPr>
                <p:cNvPr id="110" name="Ink 109">
                  <a:extLst>
                    <a:ext uri="{FF2B5EF4-FFF2-40B4-BE49-F238E27FC236}">
                      <a16:creationId xmlns:a16="http://schemas.microsoft.com/office/drawing/2014/main" id="{F5EE07DC-E2B8-4B56-80DB-8A01CCF0B956}"/>
                    </a:ext>
                  </a:extLst>
                </p:cNvPr>
                <p:cNvPicPr/>
                <p:nvPr/>
              </p:nvPicPr>
              <p:blipFill>
                <a:blip r:embed="rId183"/>
                <a:stretch>
                  <a:fillRect/>
                </a:stretch>
              </p:blipFill>
              <p:spPr>
                <a:xfrm>
                  <a:off x="5448593" y="4559612"/>
                  <a:ext cx="172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898136D2-4FAE-40A5-A5FB-0FE7E2912072}"/>
                    </a:ext>
                  </a:extLst>
                </p14:cNvPr>
                <p14:cNvContentPartPr/>
                <p14:nvPr/>
              </p14:nvContentPartPr>
              <p14:xfrm>
                <a:off x="5628953" y="4574732"/>
                <a:ext cx="101160" cy="102600"/>
              </p14:xfrm>
            </p:contentPart>
          </mc:Choice>
          <mc:Fallback xmlns="">
            <p:pic>
              <p:nvPicPr>
                <p:cNvPr id="111" name="Ink 110">
                  <a:extLst>
                    <a:ext uri="{FF2B5EF4-FFF2-40B4-BE49-F238E27FC236}">
                      <a16:creationId xmlns:a16="http://schemas.microsoft.com/office/drawing/2014/main" id="{898136D2-4FAE-40A5-A5FB-0FE7E2912072}"/>
                    </a:ext>
                  </a:extLst>
                </p:cNvPr>
                <p:cNvPicPr/>
                <p:nvPr/>
              </p:nvPicPr>
              <p:blipFill>
                <a:blip r:embed="rId185"/>
                <a:stretch>
                  <a:fillRect/>
                </a:stretch>
              </p:blipFill>
              <p:spPr>
                <a:xfrm>
                  <a:off x="5610953" y="4556732"/>
                  <a:ext cx="1368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772FC170-D6CD-49A6-A92C-A45BFD1A4667}"/>
                    </a:ext>
                  </a:extLst>
                </p14:cNvPr>
                <p14:cNvContentPartPr/>
                <p14:nvPr/>
              </p14:nvContentPartPr>
              <p14:xfrm>
                <a:off x="5850713" y="4391132"/>
                <a:ext cx="138240" cy="21960"/>
              </p14:xfrm>
            </p:contentPart>
          </mc:Choice>
          <mc:Fallback xmlns="">
            <p:pic>
              <p:nvPicPr>
                <p:cNvPr id="112" name="Ink 111">
                  <a:extLst>
                    <a:ext uri="{FF2B5EF4-FFF2-40B4-BE49-F238E27FC236}">
                      <a16:creationId xmlns:a16="http://schemas.microsoft.com/office/drawing/2014/main" id="{772FC170-D6CD-49A6-A92C-A45BFD1A4667}"/>
                    </a:ext>
                  </a:extLst>
                </p:cNvPr>
                <p:cNvPicPr/>
                <p:nvPr/>
              </p:nvPicPr>
              <p:blipFill>
                <a:blip r:embed="rId187"/>
                <a:stretch>
                  <a:fillRect/>
                </a:stretch>
              </p:blipFill>
              <p:spPr>
                <a:xfrm>
                  <a:off x="5833073" y="4373132"/>
                  <a:ext cx="1738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EB816B2A-0BEE-487E-968E-F6DB34753A54}"/>
                    </a:ext>
                  </a:extLst>
                </p14:cNvPr>
                <p14:cNvContentPartPr/>
                <p14:nvPr/>
              </p14:nvContentPartPr>
              <p14:xfrm>
                <a:off x="5846393" y="4390772"/>
                <a:ext cx="111240" cy="330120"/>
              </p14:xfrm>
            </p:contentPart>
          </mc:Choice>
          <mc:Fallback xmlns="">
            <p:pic>
              <p:nvPicPr>
                <p:cNvPr id="113" name="Ink 112">
                  <a:extLst>
                    <a:ext uri="{FF2B5EF4-FFF2-40B4-BE49-F238E27FC236}">
                      <a16:creationId xmlns:a16="http://schemas.microsoft.com/office/drawing/2014/main" id="{EB816B2A-0BEE-487E-968E-F6DB34753A54}"/>
                    </a:ext>
                  </a:extLst>
                </p:cNvPr>
                <p:cNvPicPr/>
                <p:nvPr/>
              </p:nvPicPr>
              <p:blipFill>
                <a:blip r:embed="rId189"/>
                <a:stretch>
                  <a:fillRect/>
                </a:stretch>
              </p:blipFill>
              <p:spPr>
                <a:xfrm>
                  <a:off x="5828393" y="4373132"/>
                  <a:ext cx="146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2D6FD2CF-0C32-4748-AF8E-A99A48AB51DE}"/>
                    </a:ext>
                  </a:extLst>
                </p14:cNvPr>
                <p14:cNvContentPartPr/>
                <p14:nvPr/>
              </p14:nvContentPartPr>
              <p14:xfrm>
                <a:off x="5999753" y="4477892"/>
                <a:ext cx="118800" cy="180000"/>
              </p14:xfrm>
            </p:contentPart>
          </mc:Choice>
          <mc:Fallback xmlns="">
            <p:pic>
              <p:nvPicPr>
                <p:cNvPr id="114" name="Ink 113">
                  <a:extLst>
                    <a:ext uri="{FF2B5EF4-FFF2-40B4-BE49-F238E27FC236}">
                      <a16:creationId xmlns:a16="http://schemas.microsoft.com/office/drawing/2014/main" id="{2D6FD2CF-0C32-4748-AF8E-A99A48AB51DE}"/>
                    </a:ext>
                  </a:extLst>
                </p:cNvPr>
                <p:cNvPicPr/>
                <p:nvPr/>
              </p:nvPicPr>
              <p:blipFill>
                <a:blip r:embed="rId191"/>
                <a:stretch>
                  <a:fillRect/>
                </a:stretch>
              </p:blipFill>
              <p:spPr>
                <a:xfrm>
                  <a:off x="5981753" y="4460252"/>
                  <a:ext cx="1544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2D7A3F98-E576-409C-BD08-C1305C94FEC9}"/>
                    </a:ext>
                  </a:extLst>
                </p14:cNvPr>
                <p14:cNvContentPartPr/>
                <p14:nvPr/>
              </p14:nvContentPartPr>
              <p14:xfrm>
                <a:off x="5988593" y="4514972"/>
                <a:ext cx="119880" cy="139680"/>
              </p14:xfrm>
            </p:contentPart>
          </mc:Choice>
          <mc:Fallback xmlns="">
            <p:pic>
              <p:nvPicPr>
                <p:cNvPr id="115" name="Ink 114">
                  <a:extLst>
                    <a:ext uri="{FF2B5EF4-FFF2-40B4-BE49-F238E27FC236}">
                      <a16:creationId xmlns:a16="http://schemas.microsoft.com/office/drawing/2014/main" id="{2D7A3F98-E576-409C-BD08-C1305C94FEC9}"/>
                    </a:ext>
                  </a:extLst>
                </p:cNvPr>
                <p:cNvPicPr/>
                <p:nvPr/>
              </p:nvPicPr>
              <p:blipFill>
                <a:blip r:embed="rId193"/>
                <a:stretch>
                  <a:fillRect/>
                </a:stretch>
              </p:blipFill>
              <p:spPr>
                <a:xfrm>
                  <a:off x="5970953" y="4497332"/>
                  <a:ext cx="155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84A2C3F5-0129-498D-83C7-33DE02F137F8}"/>
                    </a:ext>
                  </a:extLst>
                </p14:cNvPr>
                <p14:cNvContentPartPr/>
                <p14:nvPr/>
              </p14:nvContentPartPr>
              <p14:xfrm>
                <a:off x="6165353" y="4366292"/>
                <a:ext cx="146520" cy="354600"/>
              </p14:xfrm>
            </p:contentPart>
          </mc:Choice>
          <mc:Fallback xmlns="">
            <p:pic>
              <p:nvPicPr>
                <p:cNvPr id="116" name="Ink 115">
                  <a:extLst>
                    <a:ext uri="{FF2B5EF4-FFF2-40B4-BE49-F238E27FC236}">
                      <a16:creationId xmlns:a16="http://schemas.microsoft.com/office/drawing/2014/main" id="{84A2C3F5-0129-498D-83C7-33DE02F137F8}"/>
                    </a:ext>
                  </a:extLst>
                </p:cNvPr>
                <p:cNvPicPr/>
                <p:nvPr/>
              </p:nvPicPr>
              <p:blipFill>
                <a:blip r:embed="rId195"/>
                <a:stretch>
                  <a:fillRect/>
                </a:stretch>
              </p:blipFill>
              <p:spPr>
                <a:xfrm>
                  <a:off x="6147713" y="4348292"/>
                  <a:ext cx="182160" cy="390240"/>
                </a:xfrm>
                <a:prstGeom prst="rect">
                  <a:avLst/>
                </a:prstGeom>
              </p:spPr>
            </p:pic>
          </mc:Fallback>
        </mc:AlternateContent>
      </p:grpSp>
      <p:grpSp>
        <p:nvGrpSpPr>
          <p:cNvPr id="135" name="Group 134">
            <a:extLst>
              <a:ext uri="{FF2B5EF4-FFF2-40B4-BE49-F238E27FC236}">
                <a16:creationId xmlns:a16="http://schemas.microsoft.com/office/drawing/2014/main" id="{CB3438E1-42EC-4D7E-8FF5-8769926DF5DD}"/>
              </a:ext>
            </a:extLst>
          </p:cNvPr>
          <p:cNvGrpSpPr/>
          <p:nvPr/>
        </p:nvGrpSpPr>
        <p:grpSpPr>
          <a:xfrm>
            <a:off x="6528593" y="4432172"/>
            <a:ext cx="193680" cy="263520"/>
            <a:chOff x="6528593" y="4432172"/>
            <a:chExt cx="193680" cy="263520"/>
          </a:xfrm>
        </p:grpSpPr>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B1170AFB-CDC9-4550-93FF-391F878660D2}"/>
                    </a:ext>
                  </a:extLst>
                </p14:cNvPr>
                <p14:cNvContentPartPr/>
                <p14:nvPr/>
              </p14:nvContentPartPr>
              <p14:xfrm>
                <a:off x="6539393" y="4579052"/>
                <a:ext cx="30960" cy="113040"/>
              </p14:xfrm>
            </p:contentPart>
          </mc:Choice>
          <mc:Fallback xmlns="">
            <p:pic>
              <p:nvPicPr>
                <p:cNvPr id="118" name="Ink 117">
                  <a:extLst>
                    <a:ext uri="{FF2B5EF4-FFF2-40B4-BE49-F238E27FC236}">
                      <a16:creationId xmlns:a16="http://schemas.microsoft.com/office/drawing/2014/main" id="{B1170AFB-CDC9-4550-93FF-391F878660D2}"/>
                    </a:ext>
                  </a:extLst>
                </p:cNvPr>
                <p:cNvPicPr/>
                <p:nvPr/>
              </p:nvPicPr>
              <p:blipFill>
                <a:blip r:embed="rId197"/>
                <a:stretch>
                  <a:fillRect/>
                </a:stretch>
              </p:blipFill>
              <p:spPr>
                <a:xfrm>
                  <a:off x="6521393" y="4561052"/>
                  <a:ext cx="666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10C59297-AE0C-456E-887A-31D95EEE8A56}"/>
                    </a:ext>
                  </a:extLst>
                </p14:cNvPr>
                <p14:cNvContentPartPr/>
                <p14:nvPr/>
              </p14:nvContentPartPr>
              <p14:xfrm>
                <a:off x="6528593" y="4432172"/>
                <a:ext cx="18720" cy="35280"/>
              </p14:xfrm>
            </p:contentPart>
          </mc:Choice>
          <mc:Fallback xmlns="">
            <p:pic>
              <p:nvPicPr>
                <p:cNvPr id="119" name="Ink 118">
                  <a:extLst>
                    <a:ext uri="{FF2B5EF4-FFF2-40B4-BE49-F238E27FC236}">
                      <a16:creationId xmlns:a16="http://schemas.microsoft.com/office/drawing/2014/main" id="{10C59297-AE0C-456E-887A-31D95EEE8A56}"/>
                    </a:ext>
                  </a:extLst>
                </p:cNvPr>
                <p:cNvPicPr/>
                <p:nvPr/>
              </p:nvPicPr>
              <p:blipFill>
                <a:blip r:embed="rId199"/>
                <a:stretch>
                  <a:fillRect/>
                </a:stretch>
              </p:blipFill>
              <p:spPr>
                <a:xfrm>
                  <a:off x="6510593" y="4414532"/>
                  <a:ext cx="543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11951A72-5375-4B20-B9F1-40BE57DE8281}"/>
                    </a:ext>
                  </a:extLst>
                </p14:cNvPr>
                <p14:cNvContentPartPr/>
                <p14:nvPr/>
              </p14:nvContentPartPr>
              <p14:xfrm>
                <a:off x="6631553" y="4500212"/>
                <a:ext cx="90720" cy="195480"/>
              </p14:xfrm>
            </p:contentPart>
          </mc:Choice>
          <mc:Fallback xmlns="">
            <p:pic>
              <p:nvPicPr>
                <p:cNvPr id="120" name="Ink 119">
                  <a:extLst>
                    <a:ext uri="{FF2B5EF4-FFF2-40B4-BE49-F238E27FC236}">
                      <a16:creationId xmlns:a16="http://schemas.microsoft.com/office/drawing/2014/main" id="{11951A72-5375-4B20-B9F1-40BE57DE8281}"/>
                    </a:ext>
                  </a:extLst>
                </p:cNvPr>
                <p:cNvPicPr/>
                <p:nvPr/>
              </p:nvPicPr>
              <p:blipFill>
                <a:blip r:embed="rId201"/>
                <a:stretch>
                  <a:fillRect/>
                </a:stretch>
              </p:blipFill>
              <p:spPr>
                <a:xfrm>
                  <a:off x="6613553" y="4482572"/>
                  <a:ext cx="126360" cy="231120"/>
                </a:xfrm>
                <a:prstGeom prst="rect">
                  <a:avLst/>
                </a:prstGeom>
              </p:spPr>
            </p:pic>
          </mc:Fallback>
        </mc:AlternateContent>
      </p:grpSp>
      <p:grpSp>
        <p:nvGrpSpPr>
          <p:cNvPr id="134" name="Group 133">
            <a:extLst>
              <a:ext uri="{FF2B5EF4-FFF2-40B4-BE49-F238E27FC236}">
                <a16:creationId xmlns:a16="http://schemas.microsoft.com/office/drawing/2014/main" id="{5E8FDACA-5311-4E0F-A0F0-2FE0D161EF3E}"/>
              </a:ext>
            </a:extLst>
          </p:cNvPr>
          <p:cNvGrpSpPr/>
          <p:nvPr/>
        </p:nvGrpSpPr>
        <p:grpSpPr>
          <a:xfrm>
            <a:off x="6980753" y="4306532"/>
            <a:ext cx="1546560" cy="342360"/>
            <a:chOff x="6980753" y="4306532"/>
            <a:chExt cx="1546560" cy="342360"/>
          </a:xfrm>
        </p:grpSpPr>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A397F073-3A8B-4D57-941C-1FB9B0551029}"/>
                    </a:ext>
                  </a:extLst>
                </p14:cNvPr>
                <p14:cNvContentPartPr/>
                <p14:nvPr/>
              </p14:nvContentPartPr>
              <p14:xfrm>
                <a:off x="6980753" y="4517492"/>
                <a:ext cx="230760" cy="131400"/>
              </p14:xfrm>
            </p:contentPart>
          </mc:Choice>
          <mc:Fallback xmlns="">
            <p:pic>
              <p:nvPicPr>
                <p:cNvPr id="121" name="Ink 120">
                  <a:extLst>
                    <a:ext uri="{FF2B5EF4-FFF2-40B4-BE49-F238E27FC236}">
                      <a16:creationId xmlns:a16="http://schemas.microsoft.com/office/drawing/2014/main" id="{A397F073-3A8B-4D57-941C-1FB9B0551029}"/>
                    </a:ext>
                  </a:extLst>
                </p:cNvPr>
                <p:cNvPicPr/>
                <p:nvPr/>
              </p:nvPicPr>
              <p:blipFill>
                <a:blip r:embed="rId203"/>
                <a:stretch>
                  <a:fillRect/>
                </a:stretch>
              </p:blipFill>
              <p:spPr>
                <a:xfrm>
                  <a:off x="6962753" y="4499852"/>
                  <a:ext cx="266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9333A249-813B-4502-8F95-83F1B27301EB}"/>
                    </a:ext>
                  </a:extLst>
                </p14:cNvPr>
                <p14:cNvContentPartPr/>
                <p14:nvPr/>
              </p14:nvContentPartPr>
              <p14:xfrm>
                <a:off x="7278113" y="4540532"/>
                <a:ext cx="14040" cy="96840"/>
              </p14:xfrm>
            </p:contentPart>
          </mc:Choice>
          <mc:Fallback xmlns="">
            <p:pic>
              <p:nvPicPr>
                <p:cNvPr id="122" name="Ink 121">
                  <a:extLst>
                    <a:ext uri="{FF2B5EF4-FFF2-40B4-BE49-F238E27FC236}">
                      <a16:creationId xmlns:a16="http://schemas.microsoft.com/office/drawing/2014/main" id="{9333A249-813B-4502-8F95-83F1B27301EB}"/>
                    </a:ext>
                  </a:extLst>
                </p:cNvPr>
                <p:cNvPicPr/>
                <p:nvPr/>
              </p:nvPicPr>
              <p:blipFill>
                <a:blip r:embed="rId205"/>
                <a:stretch>
                  <a:fillRect/>
                </a:stretch>
              </p:blipFill>
              <p:spPr>
                <a:xfrm>
                  <a:off x="7260113" y="4522892"/>
                  <a:ext cx="49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27AA10D5-1852-48BD-8CAD-5EE7BE56A8B6}"/>
                    </a:ext>
                  </a:extLst>
                </p14:cNvPr>
                <p14:cNvContentPartPr/>
                <p14:nvPr/>
              </p14:nvContentPartPr>
              <p14:xfrm>
                <a:off x="7245353" y="4404452"/>
                <a:ext cx="15120" cy="21600"/>
              </p14:xfrm>
            </p:contentPart>
          </mc:Choice>
          <mc:Fallback xmlns="">
            <p:pic>
              <p:nvPicPr>
                <p:cNvPr id="123" name="Ink 122">
                  <a:extLst>
                    <a:ext uri="{FF2B5EF4-FFF2-40B4-BE49-F238E27FC236}">
                      <a16:creationId xmlns:a16="http://schemas.microsoft.com/office/drawing/2014/main" id="{27AA10D5-1852-48BD-8CAD-5EE7BE56A8B6}"/>
                    </a:ext>
                  </a:extLst>
                </p:cNvPr>
                <p:cNvPicPr/>
                <p:nvPr/>
              </p:nvPicPr>
              <p:blipFill>
                <a:blip r:embed="rId207"/>
                <a:stretch>
                  <a:fillRect/>
                </a:stretch>
              </p:blipFill>
              <p:spPr>
                <a:xfrm>
                  <a:off x="7227713" y="4386452"/>
                  <a:ext cx="507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2B6EA4FF-0B6A-457F-A3C8-B689AD99C6D4}"/>
                    </a:ext>
                  </a:extLst>
                </p14:cNvPr>
                <p14:cNvContentPartPr/>
                <p14:nvPr/>
              </p14:nvContentPartPr>
              <p14:xfrm>
                <a:off x="7358033" y="4489052"/>
                <a:ext cx="117000" cy="132120"/>
              </p14:xfrm>
            </p:contentPart>
          </mc:Choice>
          <mc:Fallback xmlns="">
            <p:pic>
              <p:nvPicPr>
                <p:cNvPr id="124" name="Ink 123">
                  <a:extLst>
                    <a:ext uri="{FF2B5EF4-FFF2-40B4-BE49-F238E27FC236}">
                      <a16:creationId xmlns:a16="http://schemas.microsoft.com/office/drawing/2014/main" id="{2B6EA4FF-0B6A-457F-A3C8-B689AD99C6D4}"/>
                    </a:ext>
                  </a:extLst>
                </p:cNvPr>
                <p:cNvPicPr/>
                <p:nvPr/>
              </p:nvPicPr>
              <p:blipFill>
                <a:blip r:embed="rId209"/>
                <a:stretch>
                  <a:fillRect/>
                </a:stretch>
              </p:blipFill>
              <p:spPr>
                <a:xfrm>
                  <a:off x="7340033" y="4471412"/>
                  <a:ext cx="152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5" name="Ink 124">
                  <a:extLst>
                    <a:ext uri="{FF2B5EF4-FFF2-40B4-BE49-F238E27FC236}">
                      <a16:creationId xmlns:a16="http://schemas.microsoft.com/office/drawing/2014/main" id="{40C59983-58D2-4D0C-A511-F2BA3FB88548}"/>
                    </a:ext>
                  </a:extLst>
                </p14:cNvPr>
                <p14:cNvContentPartPr/>
                <p14:nvPr/>
              </p14:nvContentPartPr>
              <p14:xfrm>
                <a:off x="7534073" y="4445852"/>
                <a:ext cx="18360" cy="161280"/>
              </p14:xfrm>
            </p:contentPart>
          </mc:Choice>
          <mc:Fallback xmlns="">
            <p:pic>
              <p:nvPicPr>
                <p:cNvPr id="125" name="Ink 124">
                  <a:extLst>
                    <a:ext uri="{FF2B5EF4-FFF2-40B4-BE49-F238E27FC236}">
                      <a16:creationId xmlns:a16="http://schemas.microsoft.com/office/drawing/2014/main" id="{40C59983-58D2-4D0C-A511-F2BA3FB88548}"/>
                    </a:ext>
                  </a:extLst>
                </p:cNvPr>
                <p:cNvPicPr/>
                <p:nvPr/>
              </p:nvPicPr>
              <p:blipFill>
                <a:blip r:embed="rId211"/>
                <a:stretch>
                  <a:fillRect/>
                </a:stretch>
              </p:blipFill>
              <p:spPr>
                <a:xfrm>
                  <a:off x="7516433" y="4428212"/>
                  <a:ext cx="54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id="{4C4DA864-E53A-490B-8013-DF9607540132}"/>
                    </a:ext>
                  </a:extLst>
                </p14:cNvPr>
                <p14:cNvContentPartPr/>
                <p14:nvPr/>
              </p14:nvContentPartPr>
              <p14:xfrm>
                <a:off x="7610753" y="4488692"/>
                <a:ext cx="152280" cy="120960"/>
              </p14:xfrm>
            </p:contentPart>
          </mc:Choice>
          <mc:Fallback xmlns="">
            <p:pic>
              <p:nvPicPr>
                <p:cNvPr id="126" name="Ink 125">
                  <a:extLst>
                    <a:ext uri="{FF2B5EF4-FFF2-40B4-BE49-F238E27FC236}">
                      <a16:creationId xmlns:a16="http://schemas.microsoft.com/office/drawing/2014/main" id="{4C4DA864-E53A-490B-8013-DF9607540132}"/>
                    </a:ext>
                  </a:extLst>
                </p:cNvPr>
                <p:cNvPicPr/>
                <p:nvPr/>
              </p:nvPicPr>
              <p:blipFill>
                <a:blip r:embed="rId213"/>
                <a:stretch>
                  <a:fillRect/>
                </a:stretch>
              </p:blipFill>
              <p:spPr>
                <a:xfrm>
                  <a:off x="7593113" y="4471052"/>
                  <a:ext cx="187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Ink 126">
                  <a:extLst>
                    <a:ext uri="{FF2B5EF4-FFF2-40B4-BE49-F238E27FC236}">
                      <a16:creationId xmlns:a16="http://schemas.microsoft.com/office/drawing/2014/main" id="{EDE9F0C3-9EFC-4279-8ABC-1CB89D607F7D}"/>
                    </a:ext>
                  </a:extLst>
                </p14:cNvPr>
                <p14:cNvContentPartPr/>
                <p14:nvPr/>
              </p14:nvContentPartPr>
              <p14:xfrm>
                <a:off x="7763393" y="4483292"/>
                <a:ext cx="106560" cy="105840"/>
              </p14:xfrm>
            </p:contentPart>
          </mc:Choice>
          <mc:Fallback xmlns="">
            <p:pic>
              <p:nvPicPr>
                <p:cNvPr id="127" name="Ink 126">
                  <a:extLst>
                    <a:ext uri="{FF2B5EF4-FFF2-40B4-BE49-F238E27FC236}">
                      <a16:creationId xmlns:a16="http://schemas.microsoft.com/office/drawing/2014/main" id="{EDE9F0C3-9EFC-4279-8ABC-1CB89D607F7D}"/>
                    </a:ext>
                  </a:extLst>
                </p:cNvPr>
                <p:cNvPicPr/>
                <p:nvPr/>
              </p:nvPicPr>
              <p:blipFill>
                <a:blip r:embed="rId215"/>
                <a:stretch>
                  <a:fillRect/>
                </a:stretch>
              </p:blipFill>
              <p:spPr>
                <a:xfrm>
                  <a:off x="7745393" y="4465652"/>
                  <a:ext cx="1422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Ink 127">
                  <a:extLst>
                    <a:ext uri="{FF2B5EF4-FFF2-40B4-BE49-F238E27FC236}">
                      <a16:creationId xmlns:a16="http://schemas.microsoft.com/office/drawing/2014/main" id="{C671ED78-0C82-41A9-B39B-734B9B945168}"/>
                    </a:ext>
                  </a:extLst>
                </p14:cNvPr>
                <p14:cNvContentPartPr/>
                <p14:nvPr/>
              </p14:nvContentPartPr>
              <p14:xfrm>
                <a:off x="7874993" y="4371692"/>
                <a:ext cx="46440" cy="208800"/>
              </p14:xfrm>
            </p:contentPart>
          </mc:Choice>
          <mc:Fallback xmlns="">
            <p:pic>
              <p:nvPicPr>
                <p:cNvPr id="128" name="Ink 127">
                  <a:extLst>
                    <a:ext uri="{FF2B5EF4-FFF2-40B4-BE49-F238E27FC236}">
                      <a16:creationId xmlns:a16="http://schemas.microsoft.com/office/drawing/2014/main" id="{C671ED78-0C82-41A9-B39B-734B9B945168}"/>
                    </a:ext>
                  </a:extLst>
                </p:cNvPr>
                <p:cNvPicPr/>
                <p:nvPr/>
              </p:nvPicPr>
              <p:blipFill>
                <a:blip r:embed="rId217"/>
                <a:stretch>
                  <a:fillRect/>
                </a:stretch>
              </p:blipFill>
              <p:spPr>
                <a:xfrm>
                  <a:off x="7856993" y="4353692"/>
                  <a:ext cx="82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Ink 128">
                  <a:extLst>
                    <a:ext uri="{FF2B5EF4-FFF2-40B4-BE49-F238E27FC236}">
                      <a16:creationId xmlns:a16="http://schemas.microsoft.com/office/drawing/2014/main" id="{82DBAC06-C1C1-431D-8CB2-D527F5CB6E3E}"/>
                    </a:ext>
                  </a:extLst>
                </p14:cNvPr>
                <p14:cNvContentPartPr/>
                <p14:nvPr/>
              </p14:nvContentPartPr>
              <p14:xfrm>
                <a:off x="8062193" y="4419212"/>
                <a:ext cx="119160" cy="154440"/>
              </p14:xfrm>
            </p:contentPart>
          </mc:Choice>
          <mc:Fallback xmlns="">
            <p:pic>
              <p:nvPicPr>
                <p:cNvPr id="129" name="Ink 128">
                  <a:extLst>
                    <a:ext uri="{FF2B5EF4-FFF2-40B4-BE49-F238E27FC236}">
                      <a16:creationId xmlns:a16="http://schemas.microsoft.com/office/drawing/2014/main" id="{82DBAC06-C1C1-431D-8CB2-D527F5CB6E3E}"/>
                    </a:ext>
                  </a:extLst>
                </p:cNvPr>
                <p:cNvPicPr/>
                <p:nvPr/>
              </p:nvPicPr>
              <p:blipFill>
                <a:blip r:embed="rId219"/>
                <a:stretch>
                  <a:fillRect/>
                </a:stretch>
              </p:blipFill>
              <p:spPr>
                <a:xfrm>
                  <a:off x="8044193" y="4401572"/>
                  <a:ext cx="154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Ink 129">
                  <a:extLst>
                    <a:ext uri="{FF2B5EF4-FFF2-40B4-BE49-F238E27FC236}">
                      <a16:creationId xmlns:a16="http://schemas.microsoft.com/office/drawing/2014/main" id="{238CC6C6-46FE-433B-8DCC-98BF1D1FEA0D}"/>
                    </a:ext>
                  </a:extLst>
                </p14:cNvPr>
                <p14:cNvContentPartPr/>
                <p14:nvPr/>
              </p14:nvContentPartPr>
              <p14:xfrm>
                <a:off x="8047073" y="4483292"/>
                <a:ext cx="119520" cy="28440"/>
              </p14:xfrm>
            </p:contentPart>
          </mc:Choice>
          <mc:Fallback xmlns="">
            <p:pic>
              <p:nvPicPr>
                <p:cNvPr id="130" name="Ink 129">
                  <a:extLst>
                    <a:ext uri="{FF2B5EF4-FFF2-40B4-BE49-F238E27FC236}">
                      <a16:creationId xmlns:a16="http://schemas.microsoft.com/office/drawing/2014/main" id="{238CC6C6-46FE-433B-8DCC-98BF1D1FEA0D}"/>
                    </a:ext>
                  </a:extLst>
                </p:cNvPr>
                <p:cNvPicPr/>
                <p:nvPr/>
              </p:nvPicPr>
              <p:blipFill>
                <a:blip r:embed="rId221"/>
                <a:stretch>
                  <a:fillRect/>
                </a:stretch>
              </p:blipFill>
              <p:spPr>
                <a:xfrm>
                  <a:off x="8029073" y="4465292"/>
                  <a:ext cx="155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3889CDDB-9C14-429C-B837-9CA56786CFF4}"/>
                    </a:ext>
                  </a:extLst>
                </p14:cNvPr>
                <p14:cNvContentPartPr/>
                <p14:nvPr/>
              </p14:nvContentPartPr>
              <p14:xfrm>
                <a:off x="8223113" y="4454852"/>
                <a:ext cx="118440" cy="125640"/>
              </p14:xfrm>
            </p:contentPart>
          </mc:Choice>
          <mc:Fallback xmlns="">
            <p:pic>
              <p:nvPicPr>
                <p:cNvPr id="131" name="Ink 130">
                  <a:extLst>
                    <a:ext uri="{FF2B5EF4-FFF2-40B4-BE49-F238E27FC236}">
                      <a16:creationId xmlns:a16="http://schemas.microsoft.com/office/drawing/2014/main" id="{3889CDDB-9C14-429C-B837-9CA56786CFF4}"/>
                    </a:ext>
                  </a:extLst>
                </p:cNvPr>
                <p:cNvPicPr/>
                <p:nvPr/>
              </p:nvPicPr>
              <p:blipFill>
                <a:blip r:embed="rId223"/>
                <a:stretch>
                  <a:fillRect/>
                </a:stretch>
              </p:blipFill>
              <p:spPr>
                <a:xfrm>
                  <a:off x="8205113" y="4437212"/>
                  <a:ext cx="154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2D5477EE-2C91-4E01-996F-476EA79CE0EC}"/>
                    </a:ext>
                  </a:extLst>
                </p14:cNvPr>
                <p14:cNvContentPartPr/>
                <p14:nvPr/>
              </p14:nvContentPartPr>
              <p14:xfrm>
                <a:off x="8374313" y="4480052"/>
                <a:ext cx="97920" cy="123480"/>
              </p14:xfrm>
            </p:contentPart>
          </mc:Choice>
          <mc:Fallback xmlns="">
            <p:pic>
              <p:nvPicPr>
                <p:cNvPr id="132" name="Ink 131">
                  <a:extLst>
                    <a:ext uri="{FF2B5EF4-FFF2-40B4-BE49-F238E27FC236}">
                      <a16:creationId xmlns:a16="http://schemas.microsoft.com/office/drawing/2014/main" id="{2D5477EE-2C91-4E01-996F-476EA79CE0EC}"/>
                    </a:ext>
                  </a:extLst>
                </p:cNvPr>
                <p:cNvPicPr/>
                <p:nvPr/>
              </p:nvPicPr>
              <p:blipFill>
                <a:blip r:embed="rId225"/>
                <a:stretch>
                  <a:fillRect/>
                </a:stretch>
              </p:blipFill>
              <p:spPr>
                <a:xfrm>
                  <a:off x="8356313" y="4462052"/>
                  <a:ext cx="133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F590D49F-722A-493C-9D40-9764D42B4E0B}"/>
                    </a:ext>
                  </a:extLst>
                </p14:cNvPr>
                <p14:cNvContentPartPr/>
                <p14:nvPr/>
              </p14:nvContentPartPr>
              <p14:xfrm>
                <a:off x="8436953" y="4306532"/>
                <a:ext cx="90360" cy="304920"/>
              </p14:xfrm>
            </p:contentPart>
          </mc:Choice>
          <mc:Fallback xmlns="">
            <p:pic>
              <p:nvPicPr>
                <p:cNvPr id="133" name="Ink 132">
                  <a:extLst>
                    <a:ext uri="{FF2B5EF4-FFF2-40B4-BE49-F238E27FC236}">
                      <a16:creationId xmlns:a16="http://schemas.microsoft.com/office/drawing/2014/main" id="{F590D49F-722A-493C-9D40-9764D42B4E0B}"/>
                    </a:ext>
                  </a:extLst>
                </p:cNvPr>
                <p:cNvPicPr/>
                <p:nvPr/>
              </p:nvPicPr>
              <p:blipFill>
                <a:blip r:embed="rId227"/>
                <a:stretch>
                  <a:fillRect/>
                </a:stretch>
              </p:blipFill>
              <p:spPr>
                <a:xfrm>
                  <a:off x="8418953" y="4288532"/>
                  <a:ext cx="126000" cy="340560"/>
                </a:xfrm>
                <a:prstGeom prst="rect">
                  <a:avLst/>
                </a:prstGeom>
              </p:spPr>
            </p:pic>
          </mc:Fallback>
        </mc:AlternateContent>
      </p:grpSp>
      <p:grpSp>
        <p:nvGrpSpPr>
          <p:cNvPr id="142" name="Group 141">
            <a:extLst>
              <a:ext uri="{FF2B5EF4-FFF2-40B4-BE49-F238E27FC236}">
                <a16:creationId xmlns:a16="http://schemas.microsoft.com/office/drawing/2014/main" id="{6BC8C58C-FA5A-4F41-8498-DF6796EBD01D}"/>
              </a:ext>
            </a:extLst>
          </p:cNvPr>
          <p:cNvGrpSpPr/>
          <p:nvPr/>
        </p:nvGrpSpPr>
        <p:grpSpPr>
          <a:xfrm>
            <a:off x="8687153" y="4437212"/>
            <a:ext cx="117720" cy="95760"/>
            <a:chOff x="8687153" y="4437212"/>
            <a:chExt cx="117720" cy="95760"/>
          </a:xfrm>
        </p:grpSpPr>
        <mc:AlternateContent xmlns:mc="http://schemas.openxmlformats.org/markup-compatibility/2006" xmlns:p14="http://schemas.microsoft.com/office/powerpoint/2010/main">
          <mc:Choice Requires="p14">
            <p:contentPart p14:bwMode="auto" r:id="rId228">
              <p14:nvContentPartPr>
                <p14:cNvPr id="136" name="Ink 135">
                  <a:extLst>
                    <a:ext uri="{FF2B5EF4-FFF2-40B4-BE49-F238E27FC236}">
                      <a16:creationId xmlns:a16="http://schemas.microsoft.com/office/drawing/2014/main" id="{0EB760B8-EDF8-4DFF-9DAE-BE3A7E886BCF}"/>
                    </a:ext>
                  </a:extLst>
                </p14:cNvPr>
                <p14:cNvContentPartPr/>
                <p14:nvPr/>
              </p14:nvContentPartPr>
              <p14:xfrm>
                <a:off x="8687153" y="4437212"/>
                <a:ext cx="104760" cy="54360"/>
              </p14:xfrm>
            </p:contentPart>
          </mc:Choice>
          <mc:Fallback xmlns="">
            <p:pic>
              <p:nvPicPr>
                <p:cNvPr id="136" name="Ink 135">
                  <a:extLst>
                    <a:ext uri="{FF2B5EF4-FFF2-40B4-BE49-F238E27FC236}">
                      <a16:creationId xmlns:a16="http://schemas.microsoft.com/office/drawing/2014/main" id="{0EB760B8-EDF8-4DFF-9DAE-BE3A7E886BCF}"/>
                    </a:ext>
                  </a:extLst>
                </p:cNvPr>
                <p:cNvPicPr/>
                <p:nvPr/>
              </p:nvPicPr>
              <p:blipFill>
                <a:blip r:embed="rId229"/>
                <a:stretch>
                  <a:fillRect/>
                </a:stretch>
              </p:blipFill>
              <p:spPr>
                <a:xfrm>
                  <a:off x="8669153" y="4419212"/>
                  <a:ext cx="140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Ink 136">
                  <a:extLst>
                    <a:ext uri="{FF2B5EF4-FFF2-40B4-BE49-F238E27FC236}">
                      <a16:creationId xmlns:a16="http://schemas.microsoft.com/office/drawing/2014/main" id="{3949685D-FD9C-4D05-B30B-557B43E0D946}"/>
                    </a:ext>
                  </a:extLst>
                </p14:cNvPr>
                <p14:cNvContentPartPr/>
                <p14:nvPr/>
              </p14:nvContentPartPr>
              <p14:xfrm>
                <a:off x="8722793" y="4519652"/>
                <a:ext cx="82080" cy="13320"/>
              </p14:xfrm>
            </p:contentPart>
          </mc:Choice>
          <mc:Fallback xmlns="">
            <p:pic>
              <p:nvPicPr>
                <p:cNvPr id="137" name="Ink 136">
                  <a:extLst>
                    <a:ext uri="{FF2B5EF4-FFF2-40B4-BE49-F238E27FC236}">
                      <a16:creationId xmlns:a16="http://schemas.microsoft.com/office/drawing/2014/main" id="{3949685D-FD9C-4D05-B30B-557B43E0D946}"/>
                    </a:ext>
                  </a:extLst>
                </p:cNvPr>
                <p:cNvPicPr/>
                <p:nvPr/>
              </p:nvPicPr>
              <p:blipFill>
                <a:blip r:embed="rId231"/>
                <a:stretch>
                  <a:fillRect/>
                </a:stretch>
              </p:blipFill>
              <p:spPr>
                <a:xfrm>
                  <a:off x="8705153" y="4501652"/>
                  <a:ext cx="117720" cy="48960"/>
                </a:xfrm>
                <a:prstGeom prst="rect">
                  <a:avLst/>
                </a:prstGeom>
              </p:spPr>
            </p:pic>
          </mc:Fallback>
        </mc:AlternateContent>
      </p:grpSp>
      <p:grpSp>
        <p:nvGrpSpPr>
          <p:cNvPr id="141" name="Group 140">
            <a:extLst>
              <a:ext uri="{FF2B5EF4-FFF2-40B4-BE49-F238E27FC236}">
                <a16:creationId xmlns:a16="http://schemas.microsoft.com/office/drawing/2014/main" id="{DAADBDD0-BC56-453F-9D53-BE48748E02E8}"/>
              </a:ext>
            </a:extLst>
          </p:cNvPr>
          <p:cNvGrpSpPr/>
          <p:nvPr/>
        </p:nvGrpSpPr>
        <p:grpSpPr>
          <a:xfrm>
            <a:off x="9148673" y="4285652"/>
            <a:ext cx="369360" cy="320400"/>
            <a:chOff x="9148673" y="4285652"/>
            <a:chExt cx="369360" cy="320400"/>
          </a:xfrm>
        </p:grpSpPr>
        <mc:AlternateContent xmlns:mc="http://schemas.openxmlformats.org/markup-compatibility/2006" xmlns:p14="http://schemas.microsoft.com/office/powerpoint/2010/main">
          <mc:Choice Requires="p14">
            <p:contentPart p14:bwMode="auto" r:id="rId232">
              <p14:nvContentPartPr>
                <p14:cNvPr id="138" name="Ink 137">
                  <a:extLst>
                    <a:ext uri="{FF2B5EF4-FFF2-40B4-BE49-F238E27FC236}">
                      <a16:creationId xmlns:a16="http://schemas.microsoft.com/office/drawing/2014/main" id="{47EFF5DF-C780-4351-B199-57E9943A3B49}"/>
                    </a:ext>
                  </a:extLst>
                </p14:cNvPr>
                <p14:cNvContentPartPr/>
                <p14:nvPr/>
              </p14:nvContentPartPr>
              <p14:xfrm>
                <a:off x="9148673" y="4297532"/>
                <a:ext cx="143640" cy="293760"/>
              </p14:xfrm>
            </p:contentPart>
          </mc:Choice>
          <mc:Fallback xmlns="">
            <p:pic>
              <p:nvPicPr>
                <p:cNvPr id="138" name="Ink 137">
                  <a:extLst>
                    <a:ext uri="{FF2B5EF4-FFF2-40B4-BE49-F238E27FC236}">
                      <a16:creationId xmlns:a16="http://schemas.microsoft.com/office/drawing/2014/main" id="{47EFF5DF-C780-4351-B199-57E9943A3B49}"/>
                    </a:ext>
                  </a:extLst>
                </p:cNvPr>
                <p:cNvPicPr/>
                <p:nvPr/>
              </p:nvPicPr>
              <p:blipFill>
                <a:blip r:embed="rId233"/>
                <a:stretch>
                  <a:fillRect/>
                </a:stretch>
              </p:blipFill>
              <p:spPr>
                <a:xfrm>
                  <a:off x="9130673" y="4279532"/>
                  <a:ext cx="1792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E7E2173A-0423-48CF-873C-B44D9A312ECA}"/>
                    </a:ext>
                  </a:extLst>
                </p14:cNvPr>
                <p14:cNvContentPartPr/>
                <p14:nvPr/>
              </p14:nvContentPartPr>
              <p14:xfrm>
                <a:off x="9373313" y="4552412"/>
                <a:ext cx="12240" cy="53640"/>
              </p14:xfrm>
            </p:contentPart>
          </mc:Choice>
          <mc:Fallback xmlns="">
            <p:pic>
              <p:nvPicPr>
                <p:cNvPr id="139" name="Ink 138">
                  <a:extLst>
                    <a:ext uri="{FF2B5EF4-FFF2-40B4-BE49-F238E27FC236}">
                      <a16:creationId xmlns:a16="http://schemas.microsoft.com/office/drawing/2014/main" id="{E7E2173A-0423-48CF-873C-B44D9A312ECA}"/>
                    </a:ext>
                  </a:extLst>
                </p:cNvPr>
                <p:cNvPicPr/>
                <p:nvPr/>
              </p:nvPicPr>
              <p:blipFill>
                <a:blip r:embed="rId235"/>
                <a:stretch>
                  <a:fillRect/>
                </a:stretch>
              </p:blipFill>
              <p:spPr>
                <a:xfrm>
                  <a:off x="9355673" y="4534772"/>
                  <a:ext cx="47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id="{C6E03A91-D5C0-4140-BA59-92CC3B7EAD02}"/>
                    </a:ext>
                  </a:extLst>
                </p14:cNvPr>
                <p14:cNvContentPartPr/>
                <p14:nvPr/>
              </p14:nvContentPartPr>
              <p14:xfrm>
                <a:off x="9473393" y="4285652"/>
                <a:ext cx="44640" cy="255240"/>
              </p14:xfrm>
            </p:contentPart>
          </mc:Choice>
          <mc:Fallback xmlns="">
            <p:pic>
              <p:nvPicPr>
                <p:cNvPr id="140" name="Ink 139">
                  <a:extLst>
                    <a:ext uri="{FF2B5EF4-FFF2-40B4-BE49-F238E27FC236}">
                      <a16:creationId xmlns:a16="http://schemas.microsoft.com/office/drawing/2014/main" id="{C6E03A91-D5C0-4140-BA59-92CC3B7EAD02}"/>
                    </a:ext>
                  </a:extLst>
                </p:cNvPr>
                <p:cNvPicPr/>
                <p:nvPr/>
              </p:nvPicPr>
              <p:blipFill>
                <a:blip r:embed="rId237"/>
                <a:stretch>
                  <a:fillRect/>
                </a:stretch>
              </p:blipFill>
              <p:spPr>
                <a:xfrm>
                  <a:off x="9455753" y="4267652"/>
                  <a:ext cx="80280" cy="290880"/>
                </a:xfrm>
                <a:prstGeom prst="rect">
                  <a:avLst/>
                </a:prstGeom>
              </p:spPr>
            </p:pic>
          </mc:Fallback>
        </mc:AlternateContent>
      </p:grpSp>
      <p:grpSp>
        <p:nvGrpSpPr>
          <p:cNvPr id="200" name="Group 199">
            <a:extLst>
              <a:ext uri="{FF2B5EF4-FFF2-40B4-BE49-F238E27FC236}">
                <a16:creationId xmlns:a16="http://schemas.microsoft.com/office/drawing/2014/main" id="{EFCB6C6E-A33A-4C48-A762-CAC4A2975BA3}"/>
              </a:ext>
            </a:extLst>
          </p:cNvPr>
          <p:cNvGrpSpPr/>
          <p:nvPr/>
        </p:nvGrpSpPr>
        <p:grpSpPr>
          <a:xfrm>
            <a:off x="1333433" y="5391932"/>
            <a:ext cx="419760" cy="330480"/>
            <a:chOff x="1333433" y="5391932"/>
            <a:chExt cx="419760" cy="330480"/>
          </a:xfrm>
        </p:grpSpPr>
        <mc:AlternateContent xmlns:mc="http://schemas.openxmlformats.org/markup-compatibility/2006" xmlns:p14="http://schemas.microsoft.com/office/powerpoint/2010/main">
          <mc:Choice Requires="p14">
            <p:contentPart p14:bwMode="auto" r:id="rId238">
              <p14:nvContentPartPr>
                <p14:cNvPr id="143" name="Ink 142">
                  <a:extLst>
                    <a:ext uri="{FF2B5EF4-FFF2-40B4-BE49-F238E27FC236}">
                      <a16:creationId xmlns:a16="http://schemas.microsoft.com/office/drawing/2014/main" id="{1CF092E0-FC5D-48FF-9E03-CE569EE6A353}"/>
                    </a:ext>
                  </a:extLst>
                </p14:cNvPr>
                <p14:cNvContentPartPr/>
                <p14:nvPr/>
              </p14:nvContentPartPr>
              <p14:xfrm>
                <a:off x="1333433" y="5391932"/>
                <a:ext cx="140040" cy="84240"/>
              </p14:xfrm>
            </p:contentPart>
          </mc:Choice>
          <mc:Fallback xmlns="">
            <p:pic>
              <p:nvPicPr>
                <p:cNvPr id="143" name="Ink 142">
                  <a:extLst>
                    <a:ext uri="{FF2B5EF4-FFF2-40B4-BE49-F238E27FC236}">
                      <a16:creationId xmlns:a16="http://schemas.microsoft.com/office/drawing/2014/main" id="{1CF092E0-FC5D-48FF-9E03-CE569EE6A353}"/>
                    </a:ext>
                  </a:extLst>
                </p:cNvPr>
                <p:cNvPicPr/>
                <p:nvPr/>
              </p:nvPicPr>
              <p:blipFill>
                <a:blip r:embed="rId239"/>
                <a:stretch>
                  <a:fillRect/>
                </a:stretch>
              </p:blipFill>
              <p:spPr>
                <a:xfrm>
                  <a:off x="1315433" y="5374292"/>
                  <a:ext cx="175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4" name="Ink 143">
                  <a:extLst>
                    <a:ext uri="{FF2B5EF4-FFF2-40B4-BE49-F238E27FC236}">
                      <a16:creationId xmlns:a16="http://schemas.microsoft.com/office/drawing/2014/main" id="{83D0B01B-E222-4E94-92FC-092AA7F30229}"/>
                    </a:ext>
                  </a:extLst>
                </p14:cNvPr>
                <p14:cNvContentPartPr/>
                <p14:nvPr/>
              </p14:nvContentPartPr>
              <p14:xfrm>
                <a:off x="1402193" y="5495252"/>
                <a:ext cx="35280" cy="227160"/>
              </p14:xfrm>
            </p:contentPart>
          </mc:Choice>
          <mc:Fallback xmlns="">
            <p:pic>
              <p:nvPicPr>
                <p:cNvPr id="144" name="Ink 143">
                  <a:extLst>
                    <a:ext uri="{FF2B5EF4-FFF2-40B4-BE49-F238E27FC236}">
                      <a16:creationId xmlns:a16="http://schemas.microsoft.com/office/drawing/2014/main" id="{83D0B01B-E222-4E94-92FC-092AA7F30229}"/>
                    </a:ext>
                  </a:extLst>
                </p:cNvPr>
                <p:cNvPicPr/>
                <p:nvPr/>
              </p:nvPicPr>
              <p:blipFill>
                <a:blip r:embed="rId241"/>
                <a:stretch>
                  <a:fillRect/>
                </a:stretch>
              </p:blipFill>
              <p:spPr>
                <a:xfrm>
                  <a:off x="1384193" y="5477612"/>
                  <a:ext cx="709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Ink 144">
                  <a:extLst>
                    <a:ext uri="{FF2B5EF4-FFF2-40B4-BE49-F238E27FC236}">
                      <a16:creationId xmlns:a16="http://schemas.microsoft.com/office/drawing/2014/main" id="{2D4E4BBC-A7C6-4366-8829-26CDDA3421D3}"/>
                    </a:ext>
                  </a:extLst>
                </p14:cNvPr>
                <p14:cNvContentPartPr/>
                <p14:nvPr/>
              </p14:nvContentPartPr>
              <p14:xfrm>
                <a:off x="1451513" y="5491292"/>
                <a:ext cx="162720" cy="198720"/>
              </p14:xfrm>
            </p:contentPart>
          </mc:Choice>
          <mc:Fallback xmlns="">
            <p:pic>
              <p:nvPicPr>
                <p:cNvPr id="145" name="Ink 144">
                  <a:extLst>
                    <a:ext uri="{FF2B5EF4-FFF2-40B4-BE49-F238E27FC236}">
                      <a16:creationId xmlns:a16="http://schemas.microsoft.com/office/drawing/2014/main" id="{2D4E4BBC-A7C6-4366-8829-26CDDA3421D3}"/>
                    </a:ext>
                  </a:extLst>
                </p:cNvPr>
                <p:cNvPicPr/>
                <p:nvPr/>
              </p:nvPicPr>
              <p:blipFill>
                <a:blip r:embed="rId243"/>
                <a:stretch>
                  <a:fillRect/>
                </a:stretch>
              </p:blipFill>
              <p:spPr>
                <a:xfrm>
                  <a:off x="1433513" y="5473652"/>
                  <a:ext cx="1983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Ink 145">
                  <a:extLst>
                    <a:ext uri="{FF2B5EF4-FFF2-40B4-BE49-F238E27FC236}">
                      <a16:creationId xmlns:a16="http://schemas.microsoft.com/office/drawing/2014/main" id="{8A25DA67-FAA9-4530-973F-1E88AE49DCAB}"/>
                    </a:ext>
                  </a:extLst>
                </p14:cNvPr>
                <p14:cNvContentPartPr/>
                <p14:nvPr/>
              </p14:nvContentPartPr>
              <p14:xfrm>
                <a:off x="1665353" y="5589572"/>
                <a:ext cx="87840" cy="114480"/>
              </p14:xfrm>
            </p:contentPart>
          </mc:Choice>
          <mc:Fallback xmlns="">
            <p:pic>
              <p:nvPicPr>
                <p:cNvPr id="146" name="Ink 145">
                  <a:extLst>
                    <a:ext uri="{FF2B5EF4-FFF2-40B4-BE49-F238E27FC236}">
                      <a16:creationId xmlns:a16="http://schemas.microsoft.com/office/drawing/2014/main" id="{8A25DA67-FAA9-4530-973F-1E88AE49DCAB}"/>
                    </a:ext>
                  </a:extLst>
                </p:cNvPr>
                <p:cNvPicPr/>
                <p:nvPr/>
              </p:nvPicPr>
              <p:blipFill>
                <a:blip r:embed="rId245"/>
                <a:stretch>
                  <a:fillRect/>
                </a:stretch>
              </p:blipFill>
              <p:spPr>
                <a:xfrm>
                  <a:off x="1647713" y="5571572"/>
                  <a:ext cx="123480" cy="150120"/>
                </a:xfrm>
                <a:prstGeom prst="rect">
                  <a:avLst/>
                </a:prstGeom>
              </p:spPr>
            </p:pic>
          </mc:Fallback>
        </mc:AlternateContent>
      </p:grpSp>
      <p:grpSp>
        <p:nvGrpSpPr>
          <p:cNvPr id="199" name="Group 198">
            <a:extLst>
              <a:ext uri="{FF2B5EF4-FFF2-40B4-BE49-F238E27FC236}">
                <a16:creationId xmlns:a16="http://schemas.microsoft.com/office/drawing/2014/main" id="{E1093DD2-F120-4684-BADC-12E07A26461D}"/>
              </a:ext>
            </a:extLst>
          </p:cNvPr>
          <p:cNvGrpSpPr/>
          <p:nvPr/>
        </p:nvGrpSpPr>
        <p:grpSpPr>
          <a:xfrm>
            <a:off x="1946513" y="5404532"/>
            <a:ext cx="749160" cy="230760"/>
            <a:chOff x="1946513" y="5404532"/>
            <a:chExt cx="749160" cy="230760"/>
          </a:xfrm>
        </p:grpSpPr>
        <mc:AlternateContent xmlns:mc="http://schemas.openxmlformats.org/markup-compatibility/2006" xmlns:p14="http://schemas.microsoft.com/office/powerpoint/2010/main">
          <mc:Choice Requires="p14">
            <p:contentPart p14:bwMode="auto" r:id="rId246">
              <p14:nvContentPartPr>
                <p14:cNvPr id="147" name="Ink 146">
                  <a:extLst>
                    <a:ext uri="{FF2B5EF4-FFF2-40B4-BE49-F238E27FC236}">
                      <a16:creationId xmlns:a16="http://schemas.microsoft.com/office/drawing/2014/main" id="{953035B4-B582-4187-9F19-2D456D24FF8A}"/>
                    </a:ext>
                  </a:extLst>
                </p14:cNvPr>
                <p14:cNvContentPartPr/>
                <p14:nvPr/>
              </p14:nvContentPartPr>
              <p14:xfrm>
                <a:off x="1946513" y="5484812"/>
                <a:ext cx="183600" cy="150480"/>
              </p14:xfrm>
            </p:contentPart>
          </mc:Choice>
          <mc:Fallback xmlns="">
            <p:pic>
              <p:nvPicPr>
                <p:cNvPr id="147" name="Ink 146">
                  <a:extLst>
                    <a:ext uri="{FF2B5EF4-FFF2-40B4-BE49-F238E27FC236}">
                      <a16:creationId xmlns:a16="http://schemas.microsoft.com/office/drawing/2014/main" id="{953035B4-B582-4187-9F19-2D456D24FF8A}"/>
                    </a:ext>
                  </a:extLst>
                </p:cNvPr>
                <p:cNvPicPr/>
                <p:nvPr/>
              </p:nvPicPr>
              <p:blipFill>
                <a:blip r:embed="rId247"/>
                <a:stretch>
                  <a:fillRect/>
                </a:stretch>
              </p:blipFill>
              <p:spPr>
                <a:xfrm>
                  <a:off x="1928873" y="5467172"/>
                  <a:ext cx="2192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Ink 147">
                  <a:extLst>
                    <a:ext uri="{FF2B5EF4-FFF2-40B4-BE49-F238E27FC236}">
                      <a16:creationId xmlns:a16="http://schemas.microsoft.com/office/drawing/2014/main" id="{67835E1B-25DB-441F-ADC5-035A744C7D93}"/>
                    </a:ext>
                  </a:extLst>
                </p14:cNvPr>
                <p14:cNvContentPartPr/>
                <p14:nvPr/>
              </p14:nvContentPartPr>
              <p14:xfrm>
                <a:off x="2158913" y="5484092"/>
                <a:ext cx="165600" cy="136080"/>
              </p14:xfrm>
            </p:contentPart>
          </mc:Choice>
          <mc:Fallback xmlns="">
            <p:pic>
              <p:nvPicPr>
                <p:cNvPr id="148" name="Ink 147">
                  <a:extLst>
                    <a:ext uri="{FF2B5EF4-FFF2-40B4-BE49-F238E27FC236}">
                      <a16:creationId xmlns:a16="http://schemas.microsoft.com/office/drawing/2014/main" id="{67835E1B-25DB-441F-ADC5-035A744C7D93}"/>
                    </a:ext>
                  </a:extLst>
                </p:cNvPr>
                <p:cNvPicPr/>
                <p:nvPr/>
              </p:nvPicPr>
              <p:blipFill>
                <a:blip r:embed="rId249"/>
                <a:stretch>
                  <a:fillRect/>
                </a:stretch>
              </p:blipFill>
              <p:spPr>
                <a:xfrm>
                  <a:off x="2140913" y="5466092"/>
                  <a:ext cx="2012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9" name="Ink 148">
                  <a:extLst>
                    <a:ext uri="{FF2B5EF4-FFF2-40B4-BE49-F238E27FC236}">
                      <a16:creationId xmlns:a16="http://schemas.microsoft.com/office/drawing/2014/main" id="{CE0AB25B-4DB6-49E0-ABC9-AA6EF92C3F8C}"/>
                    </a:ext>
                  </a:extLst>
                </p14:cNvPr>
                <p14:cNvContentPartPr/>
                <p14:nvPr/>
              </p14:nvContentPartPr>
              <p14:xfrm>
                <a:off x="2329913" y="5404532"/>
                <a:ext cx="40680" cy="198000"/>
              </p14:xfrm>
            </p:contentPart>
          </mc:Choice>
          <mc:Fallback xmlns="">
            <p:pic>
              <p:nvPicPr>
                <p:cNvPr id="149" name="Ink 148">
                  <a:extLst>
                    <a:ext uri="{FF2B5EF4-FFF2-40B4-BE49-F238E27FC236}">
                      <a16:creationId xmlns:a16="http://schemas.microsoft.com/office/drawing/2014/main" id="{CE0AB25B-4DB6-49E0-ABC9-AA6EF92C3F8C}"/>
                    </a:ext>
                  </a:extLst>
                </p:cNvPr>
                <p:cNvPicPr/>
                <p:nvPr/>
              </p:nvPicPr>
              <p:blipFill>
                <a:blip r:embed="rId251"/>
                <a:stretch>
                  <a:fillRect/>
                </a:stretch>
              </p:blipFill>
              <p:spPr>
                <a:xfrm>
                  <a:off x="2312273" y="5386892"/>
                  <a:ext cx="76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0" name="Ink 149">
                  <a:extLst>
                    <a:ext uri="{FF2B5EF4-FFF2-40B4-BE49-F238E27FC236}">
                      <a16:creationId xmlns:a16="http://schemas.microsoft.com/office/drawing/2014/main" id="{0DA8F935-C127-4273-9B4C-62B022D78A9B}"/>
                    </a:ext>
                  </a:extLst>
                </p14:cNvPr>
                <p14:cNvContentPartPr/>
                <p14:nvPr/>
              </p14:nvContentPartPr>
              <p14:xfrm>
                <a:off x="2416673" y="5499932"/>
                <a:ext cx="141120" cy="128880"/>
              </p14:xfrm>
            </p:contentPart>
          </mc:Choice>
          <mc:Fallback xmlns="">
            <p:pic>
              <p:nvPicPr>
                <p:cNvPr id="150" name="Ink 149">
                  <a:extLst>
                    <a:ext uri="{FF2B5EF4-FFF2-40B4-BE49-F238E27FC236}">
                      <a16:creationId xmlns:a16="http://schemas.microsoft.com/office/drawing/2014/main" id="{0DA8F935-C127-4273-9B4C-62B022D78A9B}"/>
                    </a:ext>
                  </a:extLst>
                </p:cNvPr>
                <p:cNvPicPr/>
                <p:nvPr/>
              </p:nvPicPr>
              <p:blipFill>
                <a:blip r:embed="rId253"/>
                <a:stretch>
                  <a:fillRect/>
                </a:stretch>
              </p:blipFill>
              <p:spPr>
                <a:xfrm>
                  <a:off x="2399033" y="5481932"/>
                  <a:ext cx="176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1909CE54-B006-4744-9D4B-923B81CCCB20}"/>
                    </a:ext>
                  </a:extLst>
                </p14:cNvPr>
                <p14:cNvContentPartPr/>
                <p14:nvPr/>
              </p14:nvContentPartPr>
              <p14:xfrm>
                <a:off x="2595233" y="5502812"/>
                <a:ext cx="100440" cy="105840"/>
              </p14:xfrm>
            </p:contentPart>
          </mc:Choice>
          <mc:Fallback xmlns="">
            <p:pic>
              <p:nvPicPr>
                <p:cNvPr id="151" name="Ink 150">
                  <a:extLst>
                    <a:ext uri="{FF2B5EF4-FFF2-40B4-BE49-F238E27FC236}">
                      <a16:creationId xmlns:a16="http://schemas.microsoft.com/office/drawing/2014/main" id="{1909CE54-B006-4744-9D4B-923B81CCCB20}"/>
                    </a:ext>
                  </a:extLst>
                </p:cNvPr>
                <p:cNvPicPr/>
                <p:nvPr/>
              </p:nvPicPr>
              <p:blipFill>
                <a:blip r:embed="rId255"/>
                <a:stretch>
                  <a:fillRect/>
                </a:stretch>
              </p:blipFill>
              <p:spPr>
                <a:xfrm>
                  <a:off x="2577233" y="5484812"/>
                  <a:ext cx="136080" cy="141480"/>
                </a:xfrm>
                <a:prstGeom prst="rect">
                  <a:avLst/>
                </a:prstGeom>
              </p:spPr>
            </p:pic>
          </mc:Fallback>
        </mc:AlternateContent>
      </p:grpSp>
      <p:grpSp>
        <p:nvGrpSpPr>
          <p:cNvPr id="198" name="Group 197">
            <a:extLst>
              <a:ext uri="{FF2B5EF4-FFF2-40B4-BE49-F238E27FC236}">
                <a16:creationId xmlns:a16="http://schemas.microsoft.com/office/drawing/2014/main" id="{E6FF799D-F745-4012-B22A-E03B1BFCDFC6}"/>
              </a:ext>
            </a:extLst>
          </p:cNvPr>
          <p:cNvGrpSpPr/>
          <p:nvPr/>
        </p:nvGrpSpPr>
        <p:grpSpPr>
          <a:xfrm>
            <a:off x="2998073" y="5335052"/>
            <a:ext cx="443160" cy="408600"/>
            <a:chOff x="2998073" y="5335052"/>
            <a:chExt cx="443160" cy="408600"/>
          </a:xfrm>
        </p:grpSpPr>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531D8A2C-265D-4DE0-B03A-C655A8771CDA}"/>
                    </a:ext>
                  </a:extLst>
                </p14:cNvPr>
                <p14:cNvContentPartPr/>
                <p14:nvPr/>
              </p14:nvContentPartPr>
              <p14:xfrm>
                <a:off x="2998073" y="5335052"/>
                <a:ext cx="222480" cy="408600"/>
              </p14:xfrm>
            </p:contentPart>
          </mc:Choice>
          <mc:Fallback xmlns="">
            <p:pic>
              <p:nvPicPr>
                <p:cNvPr id="152" name="Ink 151">
                  <a:extLst>
                    <a:ext uri="{FF2B5EF4-FFF2-40B4-BE49-F238E27FC236}">
                      <a16:creationId xmlns:a16="http://schemas.microsoft.com/office/drawing/2014/main" id="{531D8A2C-265D-4DE0-B03A-C655A8771CDA}"/>
                    </a:ext>
                  </a:extLst>
                </p:cNvPr>
                <p:cNvPicPr/>
                <p:nvPr/>
              </p:nvPicPr>
              <p:blipFill>
                <a:blip r:embed="rId257"/>
                <a:stretch>
                  <a:fillRect/>
                </a:stretch>
              </p:blipFill>
              <p:spPr>
                <a:xfrm>
                  <a:off x="2980433" y="5317052"/>
                  <a:ext cx="2581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A720A885-40A1-4E84-A287-D9C956EE9ADE}"/>
                    </a:ext>
                  </a:extLst>
                </p14:cNvPr>
                <p14:cNvContentPartPr/>
                <p14:nvPr/>
              </p14:nvContentPartPr>
              <p14:xfrm>
                <a:off x="3360233" y="5454212"/>
                <a:ext cx="18000" cy="244080"/>
              </p14:xfrm>
            </p:contentPart>
          </mc:Choice>
          <mc:Fallback xmlns="">
            <p:pic>
              <p:nvPicPr>
                <p:cNvPr id="153" name="Ink 152">
                  <a:extLst>
                    <a:ext uri="{FF2B5EF4-FFF2-40B4-BE49-F238E27FC236}">
                      <a16:creationId xmlns:a16="http://schemas.microsoft.com/office/drawing/2014/main" id="{A720A885-40A1-4E84-A287-D9C956EE9ADE}"/>
                    </a:ext>
                  </a:extLst>
                </p:cNvPr>
                <p:cNvPicPr/>
                <p:nvPr/>
              </p:nvPicPr>
              <p:blipFill>
                <a:blip r:embed="rId259"/>
                <a:stretch>
                  <a:fillRect/>
                </a:stretch>
              </p:blipFill>
              <p:spPr>
                <a:xfrm>
                  <a:off x="3342233" y="5436212"/>
                  <a:ext cx="536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8D63AEC0-AE9B-4066-9B35-15259F3C2170}"/>
                    </a:ext>
                  </a:extLst>
                </p14:cNvPr>
                <p14:cNvContentPartPr/>
                <p14:nvPr/>
              </p14:nvContentPartPr>
              <p14:xfrm>
                <a:off x="3345113" y="5399852"/>
                <a:ext cx="96120" cy="135360"/>
              </p14:xfrm>
            </p:contentPart>
          </mc:Choice>
          <mc:Fallback xmlns="">
            <p:pic>
              <p:nvPicPr>
                <p:cNvPr id="154" name="Ink 153">
                  <a:extLst>
                    <a:ext uri="{FF2B5EF4-FFF2-40B4-BE49-F238E27FC236}">
                      <a16:creationId xmlns:a16="http://schemas.microsoft.com/office/drawing/2014/main" id="{8D63AEC0-AE9B-4066-9B35-15259F3C2170}"/>
                    </a:ext>
                  </a:extLst>
                </p:cNvPr>
                <p:cNvPicPr/>
                <p:nvPr/>
              </p:nvPicPr>
              <p:blipFill>
                <a:blip r:embed="rId261"/>
                <a:stretch>
                  <a:fillRect/>
                </a:stretch>
              </p:blipFill>
              <p:spPr>
                <a:xfrm>
                  <a:off x="3327473" y="5382212"/>
                  <a:ext cx="131760" cy="171000"/>
                </a:xfrm>
                <a:prstGeom prst="rect">
                  <a:avLst/>
                </a:prstGeom>
              </p:spPr>
            </p:pic>
          </mc:Fallback>
        </mc:AlternateContent>
      </p:grpSp>
      <p:grpSp>
        <p:nvGrpSpPr>
          <p:cNvPr id="197" name="Group 196">
            <a:extLst>
              <a:ext uri="{FF2B5EF4-FFF2-40B4-BE49-F238E27FC236}">
                <a16:creationId xmlns:a16="http://schemas.microsoft.com/office/drawing/2014/main" id="{7A1FA687-83A9-44E6-B922-0E10CC5FDFFC}"/>
              </a:ext>
            </a:extLst>
          </p:cNvPr>
          <p:cNvGrpSpPr/>
          <p:nvPr/>
        </p:nvGrpSpPr>
        <p:grpSpPr>
          <a:xfrm>
            <a:off x="3650753" y="5240012"/>
            <a:ext cx="408600" cy="338040"/>
            <a:chOff x="3650753" y="5240012"/>
            <a:chExt cx="408600" cy="338040"/>
          </a:xfrm>
        </p:grpSpPr>
        <mc:AlternateContent xmlns:mc="http://schemas.openxmlformats.org/markup-compatibility/2006" xmlns:p14="http://schemas.microsoft.com/office/powerpoint/2010/main">
          <mc:Choice Requires="p14">
            <p:contentPart p14:bwMode="auto" r:id="rId262">
              <p14:nvContentPartPr>
                <p14:cNvPr id="155" name="Ink 154">
                  <a:extLst>
                    <a:ext uri="{FF2B5EF4-FFF2-40B4-BE49-F238E27FC236}">
                      <a16:creationId xmlns:a16="http://schemas.microsoft.com/office/drawing/2014/main" id="{8F8E6119-7975-411C-AD86-BD991FEACDBB}"/>
                    </a:ext>
                  </a:extLst>
                </p14:cNvPr>
                <p14:cNvContentPartPr/>
                <p14:nvPr/>
              </p14:nvContentPartPr>
              <p14:xfrm>
                <a:off x="3728153" y="5240012"/>
                <a:ext cx="79560" cy="338040"/>
              </p14:xfrm>
            </p:contentPart>
          </mc:Choice>
          <mc:Fallback xmlns="">
            <p:pic>
              <p:nvPicPr>
                <p:cNvPr id="155" name="Ink 154">
                  <a:extLst>
                    <a:ext uri="{FF2B5EF4-FFF2-40B4-BE49-F238E27FC236}">
                      <a16:creationId xmlns:a16="http://schemas.microsoft.com/office/drawing/2014/main" id="{8F8E6119-7975-411C-AD86-BD991FEACDBB}"/>
                    </a:ext>
                  </a:extLst>
                </p:cNvPr>
                <p:cNvPicPr/>
                <p:nvPr/>
              </p:nvPicPr>
              <p:blipFill>
                <a:blip r:embed="rId263"/>
                <a:stretch>
                  <a:fillRect/>
                </a:stretch>
              </p:blipFill>
              <p:spPr>
                <a:xfrm>
                  <a:off x="3710513" y="5222372"/>
                  <a:ext cx="11520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6" name="Ink 155">
                  <a:extLst>
                    <a:ext uri="{FF2B5EF4-FFF2-40B4-BE49-F238E27FC236}">
                      <a16:creationId xmlns:a16="http://schemas.microsoft.com/office/drawing/2014/main" id="{3D7FE598-E964-43D8-9AB4-0C2BEACB30CF}"/>
                    </a:ext>
                  </a:extLst>
                </p14:cNvPr>
                <p14:cNvContentPartPr/>
                <p14:nvPr/>
              </p14:nvContentPartPr>
              <p14:xfrm>
                <a:off x="3650753" y="5386172"/>
                <a:ext cx="274680" cy="128520"/>
              </p14:xfrm>
            </p:contentPart>
          </mc:Choice>
          <mc:Fallback xmlns="">
            <p:pic>
              <p:nvPicPr>
                <p:cNvPr id="156" name="Ink 155">
                  <a:extLst>
                    <a:ext uri="{FF2B5EF4-FFF2-40B4-BE49-F238E27FC236}">
                      <a16:creationId xmlns:a16="http://schemas.microsoft.com/office/drawing/2014/main" id="{3D7FE598-E964-43D8-9AB4-0C2BEACB30CF}"/>
                    </a:ext>
                  </a:extLst>
                </p:cNvPr>
                <p:cNvPicPr/>
                <p:nvPr/>
              </p:nvPicPr>
              <p:blipFill>
                <a:blip r:embed="rId265"/>
                <a:stretch>
                  <a:fillRect/>
                </a:stretch>
              </p:blipFill>
              <p:spPr>
                <a:xfrm>
                  <a:off x="3632753" y="5368532"/>
                  <a:ext cx="3103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7" name="Ink 156">
                  <a:extLst>
                    <a:ext uri="{FF2B5EF4-FFF2-40B4-BE49-F238E27FC236}">
                      <a16:creationId xmlns:a16="http://schemas.microsoft.com/office/drawing/2014/main" id="{AA337CD3-A4D5-41A9-B233-0E9237D20983}"/>
                    </a:ext>
                  </a:extLst>
                </p14:cNvPr>
                <p14:cNvContentPartPr/>
                <p14:nvPr/>
              </p14:nvContentPartPr>
              <p14:xfrm>
                <a:off x="3932273" y="5395532"/>
                <a:ext cx="127080" cy="102960"/>
              </p14:xfrm>
            </p:contentPart>
          </mc:Choice>
          <mc:Fallback xmlns="">
            <p:pic>
              <p:nvPicPr>
                <p:cNvPr id="157" name="Ink 156">
                  <a:extLst>
                    <a:ext uri="{FF2B5EF4-FFF2-40B4-BE49-F238E27FC236}">
                      <a16:creationId xmlns:a16="http://schemas.microsoft.com/office/drawing/2014/main" id="{AA337CD3-A4D5-41A9-B233-0E9237D20983}"/>
                    </a:ext>
                  </a:extLst>
                </p:cNvPr>
                <p:cNvPicPr/>
                <p:nvPr/>
              </p:nvPicPr>
              <p:blipFill>
                <a:blip r:embed="rId267"/>
                <a:stretch>
                  <a:fillRect/>
                </a:stretch>
              </p:blipFill>
              <p:spPr>
                <a:xfrm>
                  <a:off x="3914633" y="5377532"/>
                  <a:ext cx="162720" cy="138600"/>
                </a:xfrm>
                <a:prstGeom prst="rect">
                  <a:avLst/>
                </a:prstGeom>
              </p:spPr>
            </p:pic>
          </mc:Fallback>
        </mc:AlternateContent>
      </p:grpSp>
      <p:grpSp>
        <p:nvGrpSpPr>
          <p:cNvPr id="196" name="Group 195">
            <a:extLst>
              <a:ext uri="{FF2B5EF4-FFF2-40B4-BE49-F238E27FC236}">
                <a16:creationId xmlns:a16="http://schemas.microsoft.com/office/drawing/2014/main" id="{8DE4B99E-A11F-4C73-BD23-E9DDBD90BC2D}"/>
              </a:ext>
            </a:extLst>
          </p:cNvPr>
          <p:cNvGrpSpPr/>
          <p:nvPr/>
        </p:nvGrpSpPr>
        <p:grpSpPr>
          <a:xfrm>
            <a:off x="4388393" y="5172332"/>
            <a:ext cx="746280" cy="291960"/>
            <a:chOff x="4388393" y="5172332"/>
            <a:chExt cx="746280" cy="291960"/>
          </a:xfrm>
        </p:grpSpPr>
        <mc:AlternateContent xmlns:mc="http://schemas.openxmlformats.org/markup-compatibility/2006" xmlns:p14="http://schemas.microsoft.com/office/powerpoint/2010/main">
          <mc:Choice Requires="p14">
            <p:contentPart p14:bwMode="auto" r:id="rId268">
              <p14:nvContentPartPr>
                <p14:cNvPr id="158" name="Ink 157">
                  <a:extLst>
                    <a:ext uri="{FF2B5EF4-FFF2-40B4-BE49-F238E27FC236}">
                      <a16:creationId xmlns:a16="http://schemas.microsoft.com/office/drawing/2014/main" id="{BF237BF1-E29B-42C2-83FA-F61E9A8F06F6}"/>
                    </a:ext>
                  </a:extLst>
                </p14:cNvPr>
                <p14:cNvContentPartPr/>
                <p14:nvPr/>
              </p14:nvContentPartPr>
              <p14:xfrm>
                <a:off x="4388393" y="5329292"/>
                <a:ext cx="168480" cy="130320"/>
              </p14:xfrm>
            </p:contentPart>
          </mc:Choice>
          <mc:Fallback xmlns="">
            <p:pic>
              <p:nvPicPr>
                <p:cNvPr id="158" name="Ink 157">
                  <a:extLst>
                    <a:ext uri="{FF2B5EF4-FFF2-40B4-BE49-F238E27FC236}">
                      <a16:creationId xmlns:a16="http://schemas.microsoft.com/office/drawing/2014/main" id="{BF237BF1-E29B-42C2-83FA-F61E9A8F06F6}"/>
                    </a:ext>
                  </a:extLst>
                </p:cNvPr>
                <p:cNvPicPr/>
                <p:nvPr/>
              </p:nvPicPr>
              <p:blipFill>
                <a:blip r:embed="rId269"/>
                <a:stretch>
                  <a:fillRect/>
                </a:stretch>
              </p:blipFill>
              <p:spPr>
                <a:xfrm>
                  <a:off x="4370393" y="5311652"/>
                  <a:ext cx="2041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9" name="Ink 158">
                  <a:extLst>
                    <a:ext uri="{FF2B5EF4-FFF2-40B4-BE49-F238E27FC236}">
                      <a16:creationId xmlns:a16="http://schemas.microsoft.com/office/drawing/2014/main" id="{72D6A33F-45D7-409B-8027-DE33595E88E8}"/>
                    </a:ext>
                  </a:extLst>
                </p14:cNvPr>
                <p14:cNvContentPartPr/>
                <p14:nvPr/>
              </p14:nvContentPartPr>
              <p14:xfrm>
                <a:off x="4606193" y="5228852"/>
                <a:ext cx="144000" cy="211680"/>
              </p14:xfrm>
            </p:contentPart>
          </mc:Choice>
          <mc:Fallback xmlns="">
            <p:pic>
              <p:nvPicPr>
                <p:cNvPr id="159" name="Ink 158">
                  <a:extLst>
                    <a:ext uri="{FF2B5EF4-FFF2-40B4-BE49-F238E27FC236}">
                      <a16:creationId xmlns:a16="http://schemas.microsoft.com/office/drawing/2014/main" id="{72D6A33F-45D7-409B-8027-DE33595E88E8}"/>
                    </a:ext>
                  </a:extLst>
                </p:cNvPr>
                <p:cNvPicPr/>
                <p:nvPr/>
              </p:nvPicPr>
              <p:blipFill>
                <a:blip r:embed="rId271"/>
                <a:stretch>
                  <a:fillRect/>
                </a:stretch>
              </p:blipFill>
              <p:spPr>
                <a:xfrm>
                  <a:off x="4588193" y="5211212"/>
                  <a:ext cx="1796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1F7E9A9F-C5CD-461F-B20E-5EAF0E3DB2E0}"/>
                    </a:ext>
                  </a:extLst>
                </p14:cNvPr>
                <p14:cNvContentPartPr/>
                <p14:nvPr/>
              </p14:nvContentPartPr>
              <p14:xfrm>
                <a:off x="4807433" y="5353412"/>
                <a:ext cx="16200" cy="83160"/>
              </p14:xfrm>
            </p:contentPart>
          </mc:Choice>
          <mc:Fallback xmlns="">
            <p:pic>
              <p:nvPicPr>
                <p:cNvPr id="160" name="Ink 159">
                  <a:extLst>
                    <a:ext uri="{FF2B5EF4-FFF2-40B4-BE49-F238E27FC236}">
                      <a16:creationId xmlns:a16="http://schemas.microsoft.com/office/drawing/2014/main" id="{1F7E9A9F-C5CD-461F-B20E-5EAF0E3DB2E0}"/>
                    </a:ext>
                  </a:extLst>
                </p:cNvPr>
                <p:cNvPicPr/>
                <p:nvPr/>
              </p:nvPicPr>
              <p:blipFill>
                <a:blip r:embed="rId273"/>
                <a:stretch>
                  <a:fillRect/>
                </a:stretch>
              </p:blipFill>
              <p:spPr>
                <a:xfrm>
                  <a:off x="4789433" y="5335772"/>
                  <a:ext cx="518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41845CEA-5877-484B-8D86-311028A116AE}"/>
                    </a:ext>
                  </a:extLst>
                </p14:cNvPr>
                <p14:cNvContentPartPr/>
                <p14:nvPr/>
              </p14:nvContentPartPr>
              <p14:xfrm>
                <a:off x="4790153" y="5250092"/>
                <a:ext cx="9000" cy="29880"/>
              </p14:xfrm>
            </p:contentPart>
          </mc:Choice>
          <mc:Fallback xmlns="">
            <p:pic>
              <p:nvPicPr>
                <p:cNvPr id="161" name="Ink 160">
                  <a:extLst>
                    <a:ext uri="{FF2B5EF4-FFF2-40B4-BE49-F238E27FC236}">
                      <a16:creationId xmlns:a16="http://schemas.microsoft.com/office/drawing/2014/main" id="{41845CEA-5877-484B-8D86-311028A116AE}"/>
                    </a:ext>
                  </a:extLst>
                </p:cNvPr>
                <p:cNvPicPr/>
                <p:nvPr/>
              </p:nvPicPr>
              <p:blipFill>
                <a:blip r:embed="rId275"/>
                <a:stretch>
                  <a:fillRect/>
                </a:stretch>
              </p:blipFill>
              <p:spPr>
                <a:xfrm>
                  <a:off x="4772513" y="5232092"/>
                  <a:ext cx="44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2" name="Ink 161">
                  <a:extLst>
                    <a:ext uri="{FF2B5EF4-FFF2-40B4-BE49-F238E27FC236}">
                      <a16:creationId xmlns:a16="http://schemas.microsoft.com/office/drawing/2014/main" id="{9E79CC5C-17F5-4E4A-9F2E-ECB41D8C9373}"/>
                    </a:ext>
                  </a:extLst>
                </p14:cNvPr>
                <p14:cNvContentPartPr/>
                <p14:nvPr/>
              </p14:nvContentPartPr>
              <p14:xfrm>
                <a:off x="4852073" y="5305892"/>
                <a:ext cx="91440" cy="158400"/>
              </p14:xfrm>
            </p:contentPart>
          </mc:Choice>
          <mc:Fallback xmlns="">
            <p:pic>
              <p:nvPicPr>
                <p:cNvPr id="162" name="Ink 161">
                  <a:extLst>
                    <a:ext uri="{FF2B5EF4-FFF2-40B4-BE49-F238E27FC236}">
                      <a16:creationId xmlns:a16="http://schemas.microsoft.com/office/drawing/2014/main" id="{9E79CC5C-17F5-4E4A-9F2E-ECB41D8C9373}"/>
                    </a:ext>
                  </a:extLst>
                </p:cNvPr>
                <p:cNvPicPr/>
                <p:nvPr/>
              </p:nvPicPr>
              <p:blipFill>
                <a:blip r:embed="rId277"/>
                <a:stretch>
                  <a:fillRect/>
                </a:stretch>
              </p:blipFill>
              <p:spPr>
                <a:xfrm>
                  <a:off x="4834073" y="5288252"/>
                  <a:ext cx="127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3" name="Ink 162">
                  <a:extLst>
                    <a:ext uri="{FF2B5EF4-FFF2-40B4-BE49-F238E27FC236}">
                      <a16:creationId xmlns:a16="http://schemas.microsoft.com/office/drawing/2014/main" id="{A32F6E5A-5B09-47A9-B088-F7EF540B12CC}"/>
                    </a:ext>
                  </a:extLst>
                </p14:cNvPr>
                <p14:cNvContentPartPr/>
                <p14:nvPr/>
              </p14:nvContentPartPr>
              <p14:xfrm>
                <a:off x="4995353" y="5172332"/>
                <a:ext cx="139320" cy="257040"/>
              </p14:xfrm>
            </p:contentPart>
          </mc:Choice>
          <mc:Fallback xmlns="">
            <p:pic>
              <p:nvPicPr>
                <p:cNvPr id="163" name="Ink 162">
                  <a:extLst>
                    <a:ext uri="{FF2B5EF4-FFF2-40B4-BE49-F238E27FC236}">
                      <a16:creationId xmlns:a16="http://schemas.microsoft.com/office/drawing/2014/main" id="{A32F6E5A-5B09-47A9-B088-F7EF540B12CC}"/>
                    </a:ext>
                  </a:extLst>
                </p:cNvPr>
                <p:cNvPicPr/>
                <p:nvPr/>
              </p:nvPicPr>
              <p:blipFill>
                <a:blip r:embed="rId279"/>
                <a:stretch>
                  <a:fillRect/>
                </a:stretch>
              </p:blipFill>
              <p:spPr>
                <a:xfrm>
                  <a:off x="4977713" y="5154692"/>
                  <a:ext cx="174960" cy="292680"/>
                </a:xfrm>
                <a:prstGeom prst="rect">
                  <a:avLst/>
                </a:prstGeom>
              </p:spPr>
            </p:pic>
          </mc:Fallback>
        </mc:AlternateContent>
      </p:grpSp>
      <p:grpSp>
        <p:nvGrpSpPr>
          <p:cNvPr id="195" name="Group 194">
            <a:extLst>
              <a:ext uri="{FF2B5EF4-FFF2-40B4-BE49-F238E27FC236}">
                <a16:creationId xmlns:a16="http://schemas.microsoft.com/office/drawing/2014/main" id="{232A1CD2-D263-4C38-9AB3-3AF4D3C19614}"/>
              </a:ext>
            </a:extLst>
          </p:cNvPr>
          <p:cNvGrpSpPr/>
          <p:nvPr/>
        </p:nvGrpSpPr>
        <p:grpSpPr>
          <a:xfrm>
            <a:off x="5555513" y="5110772"/>
            <a:ext cx="1294200" cy="360720"/>
            <a:chOff x="5555513" y="5110772"/>
            <a:chExt cx="1294200" cy="360720"/>
          </a:xfrm>
        </p:grpSpPr>
        <mc:AlternateContent xmlns:mc="http://schemas.openxmlformats.org/markup-compatibility/2006" xmlns:p14="http://schemas.microsoft.com/office/powerpoint/2010/main">
          <mc:Choice Requires="p14">
            <p:contentPart p14:bwMode="auto" r:id="rId280">
              <p14:nvContentPartPr>
                <p14:cNvPr id="164" name="Ink 163">
                  <a:extLst>
                    <a:ext uri="{FF2B5EF4-FFF2-40B4-BE49-F238E27FC236}">
                      <a16:creationId xmlns:a16="http://schemas.microsoft.com/office/drawing/2014/main" id="{101A7BD6-7721-4E69-820E-28CDE6552B14}"/>
                    </a:ext>
                  </a:extLst>
                </p14:cNvPr>
                <p14:cNvContentPartPr/>
                <p14:nvPr/>
              </p14:nvContentPartPr>
              <p14:xfrm>
                <a:off x="5555513" y="5236412"/>
                <a:ext cx="107280" cy="150120"/>
              </p14:xfrm>
            </p:contentPart>
          </mc:Choice>
          <mc:Fallback xmlns="">
            <p:pic>
              <p:nvPicPr>
                <p:cNvPr id="164" name="Ink 163">
                  <a:extLst>
                    <a:ext uri="{FF2B5EF4-FFF2-40B4-BE49-F238E27FC236}">
                      <a16:creationId xmlns:a16="http://schemas.microsoft.com/office/drawing/2014/main" id="{101A7BD6-7721-4E69-820E-28CDE6552B14}"/>
                    </a:ext>
                  </a:extLst>
                </p:cNvPr>
                <p:cNvPicPr/>
                <p:nvPr/>
              </p:nvPicPr>
              <p:blipFill>
                <a:blip r:embed="rId281"/>
                <a:stretch>
                  <a:fillRect/>
                </a:stretch>
              </p:blipFill>
              <p:spPr>
                <a:xfrm>
                  <a:off x="5537513" y="5218412"/>
                  <a:ext cx="142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D582DA8A-5CAA-46EF-BBF7-7F4D9818DEF9}"/>
                    </a:ext>
                  </a:extLst>
                </p14:cNvPr>
                <p14:cNvContentPartPr/>
                <p14:nvPr/>
              </p14:nvContentPartPr>
              <p14:xfrm>
                <a:off x="5691593" y="5152532"/>
                <a:ext cx="9360" cy="266400"/>
              </p14:xfrm>
            </p:contentPart>
          </mc:Choice>
          <mc:Fallback xmlns="">
            <p:pic>
              <p:nvPicPr>
                <p:cNvPr id="165" name="Ink 164">
                  <a:extLst>
                    <a:ext uri="{FF2B5EF4-FFF2-40B4-BE49-F238E27FC236}">
                      <a16:creationId xmlns:a16="http://schemas.microsoft.com/office/drawing/2014/main" id="{D582DA8A-5CAA-46EF-BBF7-7F4D9818DEF9}"/>
                    </a:ext>
                  </a:extLst>
                </p:cNvPr>
                <p:cNvPicPr/>
                <p:nvPr/>
              </p:nvPicPr>
              <p:blipFill>
                <a:blip r:embed="rId283"/>
                <a:stretch>
                  <a:fillRect/>
                </a:stretch>
              </p:blipFill>
              <p:spPr>
                <a:xfrm>
                  <a:off x="5673593" y="5134532"/>
                  <a:ext cx="450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D522B201-A3DC-45B2-A639-7680B8E522FB}"/>
                    </a:ext>
                  </a:extLst>
                </p14:cNvPr>
                <p14:cNvContentPartPr/>
                <p14:nvPr/>
              </p14:nvContentPartPr>
              <p14:xfrm>
                <a:off x="5784113" y="5271692"/>
                <a:ext cx="137880" cy="143640"/>
              </p14:xfrm>
            </p:contentPart>
          </mc:Choice>
          <mc:Fallback xmlns="">
            <p:pic>
              <p:nvPicPr>
                <p:cNvPr id="166" name="Ink 165">
                  <a:extLst>
                    <a:ext uri="{FF2B5EF4-FFF2-40B4-BE49-F238E27FC236}">
                      <a16:creationId xmlns:a16="http://schemas.microsoft.com/office/drawing/2014/main" id="{D522B201-A3DC-45B2-A639-7680B8E522FB}"/>
                    </a:ext>
                  </a:extLst>
                </p:cNvPr>
                <p:cNvPicPr/>
                <p:nvPr/>
              </p:nvPicPr>
              <p:blipFill>
                <a:blip r:embed="rId285"/>
                <a:stretch>
                  <a:fillRect/>
                </a:stretch>
              </p:blipFill>
              <p:spPr>
                <a:xfrm>
                  <a:off x="5766473" y="5253692"/>
                  <a:ext cx="173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7" name="Ink 166">
                  <a:extLst>
                    <a:ext uri="{FF2B5EF4-FFF2-40B4-BE49-F238E27FC236}">
                      <a16:creationId xmlns:a16="http://schemas.microsoft.com/office/drawing/2014/main" id="{13565F9E-0400-4075-86B4-18D36E864EC7}"/>
                    </a:ext>
                  </a:extLst>
                </p14:cNvPr>
                <p14:cNvContentPartPr/>
                <p14:nvPr/>
              </p14:nvContentPartPr>
              <p14:xfrm>
                <a:off x="5948993" y="5255852"/>
                <a:ext cx="135720" cy="142200"/>
              </p14:xfrm>
            </p:contentPart>
          </mc:Choice>
          <mc:Fallback xmlns="">
            <p:pic>
              <p:nvPicPr>
                <p:cNvPr id="167" name="Ink 166">
                  <a:extLst>
                    <a:ext uri="{FF2B5EF4-FFF2-40B4-BE49-F238E27FC236}">
                      <a16:creationId xmlns:a16="http://schemas.microsoft.com/office/drawing/2014/main" id="{13565F9E-0400-4075-86B4-18D36E864EC7}"/>
                    </a:ext>
                  </a:extLst>
                </p:cNvPr>
                <p:cNvPicPr/>
                <p:nvPr/>
              </p:nvPicPr>
              <p:blipFill>
                <a:blip r:embed="rId287"/>
                <a:stretch>
                  <a:fillRect/>
                </a:stretch>
              </p:blipFill>
              <p:spPr>
                <a:xfrm>
                  <a:off x="5930993" y="5238212"/>
                  <a:ext cx="1713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8" name="Ink 167">
                  <a:extLst>
                    <a:ext uri="{FF2B5EF4-FFF2-40B4-BE49-F238E27FC236}">
                      <a16:creationId xmlns:a16="http://schemas.microsoft.com/office/drawing/2014/main" id="{CB14D884-A6C1-4513-85C8-EBD542D0D0C4}"/>
                    </a:ext>
                  </a:extLst>
                </p14:cNvPr>
                <p14:cNvContentPartPr/>
                <p14:nvPr/>
              </p14:nvContentPartPr>
              <p14:xfrm>
                <a:off x="6149513" y="5110772"/>
                <a:ext cx="144720" cy="32400"/>
              </p14:xfrm>
            </p:contentPart>
          </mc:Choice>
          <mc:Fallback xmlns="">
            <p:pic>
              <p:nvPicPr>
                <p:cNvPr id="168" name="Ink 167">
                  <a:extLst>
                    <a:ext uri="{FF2B5EF4-FFF2-40B4-BE49-F238E27FC236}">
                      <a16:creationId xmlns:a16="http://schemas.microsoft.com/office/drawing/2014/main" id="{CB14D884-A6C1-4513-85C8-EBD542D0D0C4}"/>
                    </a:ext>
                  </a:extLst>
                </p:cNvPr>
                <p:cNvPicPr/>
                <p:nvPr/>
              </p:nvPicPr>
              <p:blipFill>
                <a:blip r:embed="rId289"/>
                <a:stretch>
                  <a:fillRect/>
                </a:stretch>
              </p:blipFill>
              <p:spPr>
                <a:xfrm>
                  <a:off x="6131873" y="5093132"/>
                  <a:ext cx="1803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9" name="Ink 168">
                  <a:extLst>
                    <a:ext uri="{FF2B5EF4-FFF2-40B4-BE49-F238E27FC236}">
                      <a16:creationId xmlns:a16="http://schemas.microsoft.com/office/drawing/2014/main" id="{0BE7AA7C-4CD7-4E31-83AD-8BA591769647}"/>
                    </a:ext>
                  </a:extLst>
                </p14:cNvPr>
                <p14:cNvContentPartPr/>
                <p14:nvPr/>
              </p14:nvContentPartPr>
              <p14:xfrm>
                <a:off x="6149873" y="5122292"/>
                <a:ext cx="105480" cy="302040"/>
              </p14:xfrm>
            </p:contentPart>
          </mc:Choice>
          <mc:Fallback xmlns="">
            <p:pic>
              <p:nvPicPr>
                <p:cNvPr id="169" name="Ink 168">
                  <a:extLst>
                    <a:ext uri="{FF2B5EF4-FFF2-40B4-BE49-F238E27FC236}">
                      <a16:creationId xmlns:a16="http://schemas.microsoft.com/office/drawing/2014/main" id="{0BE7AA7C-4CD7-4E31-83AD-8BA591769647}"/>
                    </a:ext>
                  </a:extLst>
                </p:cNvPr>
                <p:cNvPicPr/>
                <p:nvPr/>
              </p:nvPicPr>
              <p:blipFill>
                <a:blip r:embed="rId291"/>
                <a:stretch>
                  <a:fillRect/>
                </a:stretch>
              </p:blipFill>
              <p:spPr>
                <a:xfrm>
                  <a:off x="6132233" y="5104292"/>
                  <a:ext cx="1411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0" name="Ink 169">
                  <a:extLst>
                    <a:ext uri="{FF2B5EF4-FFF2-40B4-BE49-F238E27FC236}">
                      <a16:creationId xmlns:a16="http://schemas.microsoft.com/office/drawing/2014/main" id="{F5E94F81-6D2B-401C-8F51-DD041CB3475A}"/>
                    </a:ext>
                  </a:extLst>
                </p14:cNvPr>
                <p14:cNvContentPartPr/>
                <p14:nvPr/>
              </p14:nvContentPartPr>
              <p14:xfrm>
                <a:off x="6315473" y="5228492"/>
                <a:ext cx="90360" cy="163800"/>
              </p14:xfrm>
            </p:contentPart>
          </mc:Choice>
          <mc:Fallback xmlns="">
            <p:pic>
              <p:nvPicPr>
                <p:cNvPr id="170" name="Ink 169">
                  <a:extLst>
                    <a:ext uri="{FF2B5EF4-FFF2-40B4-BE49-F238E27FC236}">
                      <a16:creationId xmlns:a16="http://schemas.microsoft.com/office/drawing/2014/main" id="{F5E94F81-6D2B-401C-8F51-DD041CB3475A}"/>
                    </a:ext>
                  </a:extLst>
                </p:cNvPr>
                <p:cNvPicPr/>
                <p:nvPr/>
              </p:nvPicPr>
              <p:blipFill>
                <a:blip r:embed="rId293"/>
                <a:stretch>
                  <a:fillRect/>
                </a:stretch>
              </p:blipFill>
              <p:spPr>
                <a:xfrm>
                  <a:off x="6297473" y="5210492"/>
                  <a:ext cx="1260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1" name="Ink 170">
                  <a:extLst>
                    <a:ext uri="{FF2B5EF4-FFF2-40B4-BE49-F238E27FC236}">
                      <a16:creationId xmlns:a16="http://schemas.microsoft.com/office/drawing/2014/main" id="{D288984B-F319-4788-BD50-049A2DF22016}"/>
                    </a:ext>
                  </a:extLst>
                </p14:cNvPr>
                <p14:cNvContentPartPr/>
                <p14:nvPr/>
              </p14:nvContentPartPr>
              <p14:xfrm>
                <a:off x="6291353" y="5222372"/>
                <a:ext cx="115560" cy="150120"/>
              </p14:xfrm>
            </p:contentPart>
          </mc:Choice>
          <mc:Fallback xmlns="">
            <p:pic>
              <p:nvPicPr>
                <p:cNvPr id="171" name="Ink 170">
                  <a:extLst>
                    <a:ext uri="{FF2B5EF4-FFF2-40B4-BE49-F238E27FC236}">
                      <a16:creationId xmlns:a16="http://schemas.microsoft.com/office/drawing/2014/main" id="{D288984B-F319-4788-BD50-049A2DF22016}"/>
                    </a:ext>
                  </a:extLst>
                </p:cNvPr>
                <p:cNvPicPr/>
                <p:nvPr/>
              </p:nvPicPr>
              <p:blipFill>
                <a:blip r:embed="rId295"/>
                <a:stretch>
                  <a:fillRect/>
                </a:stretch>
              </p:blipFill>
              <p:spPr>
                <a:xfrm>
                  <a:off x="6273353" y="5204732"/>
                  <a:ext cx="151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2" name="Ink 171">
                  <a:extLst>
                    <a:ext uri="{FF2B5EF4-FFF2-40B4-BE49-F238E27FC236}">
                      <a16:creationId xmlns:a16="http://schemas.microsoft.com/office/drawing/2014/main" id="{12078D04-E142-4AFA-A1E0-66C02944B9D6}"/>
                    </a:ext>
                  </a:extLst>
                </p14:cNvPr>
                <p14:cNvContentPartPr/>
                <p14:nvPr/>
              </p14:nvContentPartPr>
              <p14:xfrm>
                <a:off x="6442193" y="5153252"/>
                <a:ext cx="126360" cy="318240"/>
              </p14:xfrm>
            </p:contentPart>
          </mc:Choice>
          <mc:Fallback xmlns="">
            <p:pic>
              <p:nvPicPr>
                <p:cNvPr id="172" name="Ink 171">
                  <a:extLst>
                    <a:ext uri="{FF2B5EF4-FFF2-40B4-BE49-F238E27FC236}">
                      <a16:creationId xmlns:a16="http://schemas.microsoft.com/office/drawing/2014/main" id="{12078D04-E142-4AFA-A1E0-66C02944B9D6}"/>
                    </a:ext>
                  </a:extLst>
                </p:cNvPr>
                <p:cNvPicPr/>
                <p:nvPr/>
              </p:nvPicPr>
              <p:blipFill>
                <a:blip r:embed="rId297"/>
                <a:stretch>
                  <a:fillRect/>
                </a:stretch>
              </p:blipFill>
              <p:spPr>
                <a:xfrm>
                  <a:off x="6424553" y="5135612"/>
                  <a:ext cx="1620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3" name="Ink 172">
                  <a:extLst>
                    <a:ext uri="{FF2B5EF4-FFF2-40B4-BE49-F238E27FC236}">
                      <a16:creationId xmlns:a16="http://schemas.microsoft.com/office/drawing/2014/main" id="{C4B35FF6-C7CD-4FA9-ABC1-672D0B0C9855}"/>
                    </a:ext>
                  </a:extLst>
                </p14:cNvPr>
                <p14:cNvContentPartPr/>
                <p14:nvPr/>
              </p14:nvContentPartPr>
              <p14:xfrm>
                <a:off x="6676553" y="5292212"/>
                <a:ext cx="20160" cy="87120"/>
              </p14:xfrm>
            </p:contentPart>
          </mc:Choice>
          <mc:Fallback xmlns="">
            <p:pic>
              <p:nvPicPr>
                <p:cNvPr id="173" name="Ink 172">
                  <a:extLst>
                    <a:ext uri="{FF2B5EF4-FFF2-40B4-BE49-F238E27FC236}">
                      <a16:creationId xmlns:a16="http://schemas.microsoft.com/office/drawing/2014/main" id="{C4B35FF6-C7CD-4FA9-ABC1-672D0B0C9855}"/>
                    </a:ext>
                  </a:extLst>
                </p:cNvPr>
                <p:cNvPicPr/>
                <p:nvPr/>
              </p:nvPicPr>
              <p:blipFill>
                <a:blip r:embed="rId299"/>
                <a:stretch>
                  <a:fillRect/>
                </a:stretch>
              </p:blipFill>
              <p:spPr>
                <a:xfrm>
                  <a:off x="6658913" y="5274572"/>
                  <a:ext cx="55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4" name="Ink 173">
                  <a:extLst>
                    <a:ext uri="{FF2B5EF4-FFF2-40B4-BE49-F238E27FC236}">
                      <a16:creationId xmlns:a16="http://schemas.microsoft.com/office/drawing/2014/main" id="{1F4CF30D-0B8B-4417-81EE-8933C0B9AFD5}"/>
                    </a:ext>
                  </a:extLst>
                </p14:cNvPr>
                <p14:cNvContentPartPr/>
                <p14:nvPr/>
              </p14:nvContentPartPr>
              <p14:xfrm>
                <a:off x="6674753" y="5154692"/>
                <a:ext cx="2160" cy="14760"/>
              </p14:xfrm>
            </p:contentPart>
          </mc:Choice>
          <mc:Fallback xmlns="">
            <p:pic>
              <p:nvPicPr>
                <p:cNvPr id="174" name="Ink 173">
                  <a:extLst>
                    <a:ext uri="{FF2B5EF4-FFF2-40B4-BE49-F238E27FC236}">
                      <a16:creationId xmlns:a16="http://schemas.microsoft.com/office/drawing/2014/main" id="{1F4CF30D-0B8B-4417-81EE-8933C0B9AFD5}"/>
                    </a:ext>
                  </a:extLst>
                </p:cNvPr>
                <p:cNvPicPr/>
                <p:nvPr/>
              </p:nvPicPr>
              <p:blipFill>
                <a:blip r:embed="rId301"/>
                <a:stretch>
                  <a:fillRect/>
                </a:stretch>
              </p:blipFill>
              <p:spPr>
                <a:xfrm>
                  <a:off x="6656753" y="5136692"/>
                  <a:ext cx="37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5" name="Ink 174">
                  <a:extLst>
                    <a:ext uri="{FF2B5EF4-FFF2-40B4-BE49-F238E27FC236}">
                      <a16:creationId xmlns:a16="http://schemas.microsoft.com/office/drawing/2014/main" id="{6344BB15-3D54-4DB1-A82F-652278B3B18D}"/>
                    </a:ext>
                  </a:extLst>
                </p14:cNvPr>
                <p14:cNvContentPartPr/>
                <p14:nvPr/>
              </p14:nvContentPartPr>
              <p14:xfrm>
                <a:off x="6769073" y="5222372"/>
                <a:ext cx="80640" cy="158040"/>
              </p14:xfrm>
            </p:contentPart>
          </mc:Choice>
          <mc:Fallback xmlns="">
            <p:pic>
              <p:nvPicPr>
                <p:cNvPr id="175" name="Ink 174">
                  <a:extLst>
                    <a:ext uri="{FF2B5EF4-FFF2-40B4-BE49-F238E27FC236}">
                      <a16:creationId xmlns:a16="http://schemas.microsoft.com/office/drawing/2014/main" id="{6344BB15-3D54-4DB1-A82F-652278B3B18D}"/>
                    </a:ext>
                  </a:extLst>
                </p:cNvPr>
                <p:cNvPicPr/>
                <p:nvPr/>
              </p:nvPicPr>
              <p:blipFill>
                <a:blip r:embed="rId303"/>
                <a:stretch>
                  <a:fillRect/>
                </a:stretch>
              </p:blipFill>
              <p:spPr>
                <a:xfrm>
                  <a:off x="6751433" y="5204732"/>
                  <a:ext cx="116280" cy="193680"/>
                </a:xfrm>
                <a:prstGeom prst="rect">
                  <a:avLst/>
                </a:prstGeom>
              </p:spPr>
            </p:pic>
          </mc:Fallback>
        </mc:AlternateContent>
      </p:grpSp>
      <p:grpSp>
        <p:nvGrpSpPr>
          <p:cNvPr id="194" name="Group 193">
            <a:extLst>
              <a:ext uri="{FF2B5EF4-FFF2-40B4-BE49-F238E27FC236}">
                <a16:creationId xmlns:a16="http://schemas.microsoft.com/office/drawing/2014/main" id="{D773A8B6-90F4-46BD-A006-9DB2BB4CB89F}"/>
              </a:ext>
            </a:extLst>
          </p:cNvPr>
          <p:cNvGrpSpPr/>
          <p:nvPr/>
        </p:nvGrpSpPr>
        <p:grpSpPr>
          <a:xfrm>
            <a:off x="7172993" y="5002772"/>
            <a:ext cx="1796040" cy="346320"/>
            <a:chOff x="7172993" y="5002772"/>
            <a:chExt cx="1796040" cy="346320"/>
          </a:xfrm>
        </p:grpSpPr>
        <mc:AlternateContent xmlns:mc="http://schemas.openxmlformats.org/markup-compatibility/2006" xmlns:p14="http://schemas.microsoft.com/office/powerpoint/2010/main">
          <mc:Choice Requires="p14">
            <p:contentPart p14:bwMode="auto" r:id="rId304">
              <p14:nvContentPartPr>
                <p14:cNvPr id="176" name="Ink 175">
                  <a:extLst>
                    <a:ext uri="{FF2B5EF4-FFF2-40B4-BE49-F238E27FC236}">
                      <a16:creationId xmlns:a16="http://schemas.microsoft.com/office/drawing/2014/main" id="{34162F1E-A5D0-44CE-B4BA-AC2C8B0021DC}"/>
                    </a:ext>
                  </a:extLst>
                </p14:cNvPr>
                <p14:cNvContentPartPr/>
                <p14:nvPr/>
              </p14:nvContentPartPr>
              <p14:xfrm>
                <a:off x="7172993" y="5209052"/>
                <a:ext cx="213120" cy="140040"/>
              </p14:xfrm>
            </p:contentPart>
          </mc:Choice>
          <mc:Fallback xmlns="">
            <p:pic>
              <p:nvPicPr>
                <p:cNvPr id="176" name="Ink 175">
                  <a:extLst>
                    <a:ext uri="{FF2B5EF4-FFF2-40B4-BE49-F238E27FC236}">
                      <a16:creationId xmlns:a16="http://schemas.microsoft.com/office/drawing/2014/main" id="{34162F1E-A5D0-44CE-B4BA-AC2C8B0021DC}"/>
                    </a:ext>
                  </a:extLst>
                </p:cNvPr>
                <p:cNvPicPr/>
                <p:nvPr/>
              </p:nvPicPr>
              <p:blipFill>
                <a:blip r:embed="rId305"/>
                <a:stretch>
                  <a:fillRect/>
                </a:stretch>
              </p:blipFill>
              <p:spPr>
                <a:xfrm>
                  <a:off x="7154993" y="5191052"/>
                  <a:ext cx="248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7" name="Ink 176">
                  <a:extLst>
                    <a:ext uri="{FF2B5EF4-FFF2-40B4-BE49-F238E27FC236}">
                      <a16:creationId xmlns:a16="http://schemas.microsoft.com/office/drawing/2014/main" id="{61C731E6-9958-47A8-A10B-495218044258}"/>
                    </a:ext>
                  </a:extLst>
                </p14:cNvPr>
                <p14:cNvContentPartPr/>
                <p14:nvPr/>
              </p14:nvContentPartPr>
              <p14:xfrm>
                <a:off x="7443713" y="5201852"/>
                <a:ext cx="110880" cy="126720"/>
              </p14:xfrm>
            </p:contentPart>
          </mc:Choice>
          <mc:Fallback xmlns="">
            <p:pic>
              <p:nvPicPr>
                <p:cNvPr id="177" name="Ink 176">
                  <a:extLst>
                    <a:ext uri="{FF2B5EF4-FFF2-40B4-BE49-F238E27FC236}">
                      <a16:creationId xmlns:a16="http://schemas.microsoft.com/office/drawing/2014/main" id="{61C731E6-9958-47A8-A10B-495218044258}"/>
                    </a:ext>
                  </a:extLst>
                </p:cNvPr>
                <p:cNvPicPr/>
                <p:nvPr/>
              </p:nvPicPr>
              <p:blipFill>
                <a:blip r:embed="rId307"/>
                <a:stretch>
                  <a:fillRect/>
                </a:stretch>
              </p:blipFill>
              <p:spPr>
                <a:xfrm>
                  <a:off x="7426073" y="5183852"/>
                  <a:ext cx="146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8" name="Ink 177">
                  <a:extLst>
                    <a:ext uri="{FF2B5EF4-FFF2-40B4-BE49-F238E27FC236}">
                      <a16:creationId xmlns:a16="http://schemas.microsoft.com/office/drawing/2014/main" id="{7AA91840-AD9E-4A51-AFB0-860FD0FD2192}"/>
                    </a:ext>
                  </a:extLst>
                </p14:cNvPr>
                <p14:cNvContentPartPr/>
                <p14:nvPr/>
              </p14:nvContentPartPr>
              <p14:xfrm>
                <a:off x="7650713" y="5190692"/>
                <a:ext cx="90720" cy="139680"/>
              </p14:xfrm>
            </p:contentPart>
          </mc:Choice>
          <mc:Fallback xmlns="">
            <p:pic>
              <p:nvPicPr>
                <p:cNvPr id="178" name="Ink 177">
                  <a:extLst>
                    <a:ext uri="{FF2B5EF4-FFF2-40B4-BE49-F238E27FC236}">
                      <a16:creationId xmlns:a16="http://schemas.microsoft.com/office/drawing/2014/main" id="{7AA91840-AD9E-4A51-AFB0-860FD0FD2192}"/>
                    </a:ext>
                  </a:extLst>
                </p:cNvPr>
                <p:cNvPicPr/>
                <p:nvPr/>
              </p:nvPicPr>
              <p:blipFill>
                <a:blip r:embed="rId309"/>
                <a:stretch>
                  <a:fillRect/>
                </a:stretch>
              </p:blipFill>
              <p:spPr>
                <a:xfrm>
                  <a:off x="7633073" y="5173052"/>
                  <a:ext cx="126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9" name="Ink 178">
                  <a:extLst>
                    <a:ext uri="{FF2B5EF4-FFF2-40B4-BE49-F238E27FC236}">
                      <a16:creationId xmlns:a16="http://schemas.microsoft.com/office/drawing/2014/main" id="{79A48BF8-CA23-43EB-88A3-B00D5F8CF462}"/>
                    </a:ext>
                  </a:extLst>
                </p14:cNvPr>
                <p14:cNvContentPartPr/>
                <p14:nvPr/>
              </p14:nvContentPartPr>
              <p14:xfrm>
                <a:off x="7626233" y="5210492"/>
                <a:ext cx="140760" cy="116640"/>
              </p14:xfrm>
            </p:contentPart>
          </mc:Choice>
          <mc:Fallback xmlns="">
            <p:pic>
              <p:nvPicPr>
                <p:cNvPr id="179" name="Ink 178">
                  <a:extLst>
                    <a:ext uri="{FF2B5EF4-FFF2-40B4-BE49-F238E27FC236}">
                      <a16:creationId xmlns:a16="http://schemas.microsoft.com/office/drawing/2014/main" id="{79A48BF8-CA23-43EB-88A3-B00D5F8CF462}"/>
                    </a:ext>
                  </a:extLst>
                </p:cNvPr>
                <p:cNvPicPr/>
                <p:nvPr/>
              </p:nvPicPr>
              <p:blipFill>
                <a:blip r:embed="rId311"/>
                <a:stretch>
                  <a:fillRect/>
                </a:stretch>
              </p:blipFill>
              <p:spPr>
                <a:xfrm>
                  <a:off x="7608593" y="5192852"/>
                  <a:ext cx="176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0" name="Ink 179">
                  <a:extLst>
                    <a:ext uri="{FF2B5EF4-FFF2-40B4-BE49-F238E27FC236}">
                      <a16:creationId xmlns:a16="http://schemas.microsoft.com/office/drawing/2014/main" id="{89751901-7A32-4696-9D9C-DC53FF295A00}"/>
                    </a:ext>
                  </a:extLst>
                </p14:cNvPr>
                <p14:cNvContentPartPr/>
                <p14:nvPr/>
              </p14:nvContentPartPr>
              <p14:xfrm>
                <a:off x="7808753" y="5042732"/>
                <a:ext cx="29520" cy="273240"/>
              </p14:xfrm>
            </p:contentPart>
          </mc:Choice>
          <mc:Fallback xmlns="">
            <p:pic>
              <p:nvPicPr>
                <p:cNvPr id="180" name="Ink 179">
                  <a:extLst>
                    <a:ext uri="{FF2B5EF4-FFF2-40B4-BE49-F238E27FC236}">
                      <a16:creationId xmlns:a16="http://schemas.microsoft.com/office/drawing/2014/main" id="{89751901-7A32-4696-9D9C-DC53FF295A00}"/>
                    </a:ext>
                  </a:extLst>
                </p:cNvPr>
                <p:cNvPicPr/>
                <p:nvPr/>
              </p:nvPicPr>
              <p:blipFill>
                <a:blip r:embed="rId313"/>
                <a:stretch>
                  <a:fillRect/>
                </a:stretch>
              </p:blipFill>
              <p:spPr>
                <a:xfrm>
                  <a:off x="7791113" y="5025092"/>
                  <a:ext cx="651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1" name="Ink 180">
                  <a:extLst>
                    <a:ext uri="{FF2B5EF4-FFF2-40B4-BE49-F238E27FC236}">
                      <a16:creationId xmlns:a16="http://schemas.microsoft.com/office/drawing/2014/main" id="{30045274-3706-450F-8A50-73558D0811C8}"/>
                    </a:ext>
                  </a:extLst>
                </p14:cNvPr>
                <p14:cNvContentPartPr/>
                <p14:nvPr/>
              </p14:nvContentPartPr>
              <p14:xfrm>
                <a:off x="7876073" y="5171612"/>
                <a:ext cx="116280" cy="136800"/>
              </p14:xfrm>
            </p:contentPart>
          </mc:Choice>
          <mc:Fallback xmlns="">
            <p:pic>
              <p:nvPicPr>
                <p:cNvPr id="181" name="Ink 180">
                  <a:extLst>
                    <a:ext uri="{FF2B5EF4-FFF2-40B4-BE49-F238E27FC236}">
                      <a16:creationId xmlns:a16="http://schemas.microsoft.com/office/drawing/2014/main" id="{30045274-3706-450F-8A50-73558D0811C8}"/>
                    </a:ext>
                  </a:extLst>
                </p:cNvPr>
                <p:cNvPicPr/>
                <p:nvPr/>
              </p:nvPicPr>
              <p:blipFill>
                <a:blip r:embed="rId315"/>
                <a:stretch>
                  <a:fillRect/>
                </a:stretch>
              </p:blipFill>
              <p:spPr>
                <a:xfrm>
                  <a:off x="7858433" y="5153972"/>
                  <a:ext cx="151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2" name="Ink 181">
                  <a:extLst>
                    <a:ext uri="{FF2B5EF4-FFF2-40B4-BE49-F238E27FC236}">
                      <a16:creationId xmlns:a16="http://schemas.microsoft.com/office/drawing/2014/main" id="{B2714A5A-1978-4B49-9E6D-06B623D6DE6E}"/>
                    </a:ext>
                  </a:extLst>
                </p14:cNvPr>
                <p14:cNvContentPartPr/>
                <p14:nvPr/>
              </p14:nvContentPartPr>
              <p14:xfrm>
                <a:off x="7993073" y="5195012"/>
                <a:ext cx="92160" cy="105840"/>
              </p14:xfrm>
            </p:contentPart>
          </mc:Choice>
          <mc:Fallback xmlns="">
            <p:pic>
              <p:nvPicPr>
                <p:cNvPr id="182" name="Ink 181">
                  <a:extLst>
                    <a:ext uri="{FF2B5EF4-FFF2-40B4-BE49-F238E27FC236}">
                      <a16:creationId xmlns:a16="http://schemas.microsoft.com/office/drawing/2014/main" id="{B2714A5A-1978-4B49-9E6D-06B623D6DE6E}"/>
                    </a:ext>
                  </a:extLst>
                </p:cNvPr>
                <p:cNvPicPr/>
                <p:nvPr/>
              </p:nvPicPr>
              <p:blipFill>
                <a:blip r:embed="rId317"/>
                <a:stretch>
                  <a:fillRect/>
                </a:stretch>
              </p:blipFill>
              <p:spPr>
                <a:xfrm>
                  <a:off x="7975433" y="5177012"/>
                  <a:ext cx="127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3" name="Ink 182">
                  <a:extLst>
                    <a:ext uri="{FF2B5EF4-FFF2-40B4-BE49-F238E27FC236}">
                      <a16:creationId xmlns:a16="http://schemas.microsoft.com/office/drawing/2014/main" id="{F5963D70-62F4-45A7-8669-ADAC40364502}"/>
                    </a:ext>
                  </a:extLst>
                </p14:cNvPr>
                <p14:cNvContentPartPr/>
                <p14:nvPr/>
              </p14:nvContentPartPr>
              <p14:xfrm>
                <a:off x="8153633" y="5092412"/>
                <a:ext cx="36720" cy="215280"/>
              </p14:xfrm>
            </p:contentPart>
          </mc:Choice>
          <mc:Fallback xmlns="">
            <p:pic>
              <p:nvPicPr>
                <p:cNvPr id="183" name="Ink 182">
                  <a:extLst>
                    <a:ext uri="{FF2B5EF4-FFF2-40B4-BE49-F238E27FC236}">
                      <a16:creationId xmlns:a16="http://schemas.microsoft.com/office/drawing/2014/main" id="{F5963D70-62F4-45A7-8669-ADAC40364502}"/>
                    </a:ext>
                  </a:extLst>
                </p:cNvPr>
                <p:cNvPicPr/>
                <p:nvPr/>
              </p:nvPicPr>
              <p:blipFill>
                <a:blip r:embed="rId319"/>
                <a:stretch>
                  <a:fillRect/>
                </a:stretch>
              </p:blipFill>
              <p:spPr>
                <a:xfrm>
                  <a:off x="8135633" y="5074772"/>
                  <a:ext cx="72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4" name="Ink 183">
                  <a:extLst>
                    <a:ext uri="{FF2B5EF4-FFF2-40B4-BE49-F238E27FC236}">
                      <a16:creationId xmlns:a16="http://schemas.microsoft.com/office/drawing/2014/main" id="{D04D4B2D-3DB5-41A4-BEBA-D4CC15A0E572}"/>
                    </a:ext>
                  </a:extLst>
                </p14:cNvPr>
                <p14:cNvContentPartPr/>
                <p14:nvPr/>
              </p14:nvContentPartPr>
              <p14:xfrm>
                <a:off x="8256233" y="5202572"/>
                <a:ext cx="93600" cy="141120"/>
              </p14:xfrm>
            </p:contentPart>
          </mc:Choice>
          <mc:Fallback xmlns="">
            <p:pic>
              <p:nvPicPr>
                <p:cNvPr id="184" name="Ink 183">
                  <a:extLst>
                    <a:ext uri="{FF2B5EF4-FFF2-40B4-BE49-F238E27FC236}">
                      <a16:creationId xmlns:a16="http://schemas.microsoft.com/office/drawing/2014/main" id="{D04D4B2D-3DB5-41A4-BEBA-D4CC15A0E572}"/>
                    </a:ext>
                  </a:extLst>
                </p:cNvPr>
                <p:cNvPicPr/>
                <p:nvPr/>
              </p:nvPicPr>
              <p:blipFill>
                <a:blip r:embed="rId321"/>
                <a:stretch>
                  <a:fillRect/>
                </a:stretch>
              </p:blipFill>
              <p:spPr>
                <a:xfrm>
                  <a:off x="8238233" y="5184572"/>
                  <a:ext cx="129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5" name="Ink 184">
                  <a:extLst>
                    <a:ext uri="{FF2B5EF4-FFF2-40B4-BE49-F238E27FC236}">
                      <a16:creationId xmlns:a16="http://schemas.microsoft.com/office/drawing/2014/main" id="{98FF0E19-59D0-48C2-9F6D-1AF06AFC2108}"/>
                    </a:ext>
                  </a:extLst>
                </p14:cNvPr>
                <p14:cNvContentPartPr/>
                <p14:nvPr/>
              </p14:nvContentPartPr>
              <p14:xfrm>
                <a:off x="8278913" y="5264492"/>
                <a:ext cx="72720" cy="18720"/>
              </p14:xfrm>
            </p:contentPart>
          </mc:Choice>
          <mc:Fallback xmlns="">
            <p:pic>
              <p:nvPicPr>
                <p:cNvPr id="185" name="Ink 184">
                  <a:extLst>
                    <a:ext uri="{FF2B5EF4-FFF2-40B4-BE49-F238E27FC236}">
                      <a16:creationId xmlns:a16="http://schemas.microsoft.com/office/drawing/2014/main" id="{98FF0E19-59D0-48C2-9F6D-1AF06AFC2108}"/>
                    </a:ext>
                  </a:extLst>
                </p:cNvPr>
                <p:cNvPicPr/>
                <p:nvPr/>
              </p:nvPicPr>
              <p:blipFill>
                <a:blip r:embed="rId323"/>
                <a:stretch>
                  <a:fillRect/>
                </a:stretch>
              </p:blipFill>
              <p:spPr>
                <a:xfrm>
                  <a:off x="8260913" y="5246852"/>
                  <a:ext cx="108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6" name="Ink 185">
                  <a:extLst>
                    <a:ext uri="{FF2B5EF4-FFF2-40B4-BE49-F238E27FC236}">
                      <a16:creationId xmlns:a16="http://schemas.microsoft.com/office/drawing/2014/main" id="{A137ABDB-51C5-4276-A5E4-609E8527AA06}"/>
                    </a:ext>
                  </a:extLst>
                </p14:cNvPr>
                <p14:cNvContentPartPr/>
                <p14:nvPr/>
              </p14:nvContentPartPr>
              <p14:xfrm>
                <a:off x="8466113" y="5218412"/>
                <a:ext cx="78120" cy="84960"/>
              </p14:xfrm>
            </p:contentPart>
          </mc:Choice>
          <mc:Fallback xmlns="">
            <p:pic>
              <p:nvPicPr>
                <p:cNvPr id="186" name="Ink 185">
                  <a:extLst>
                    <a:ext uri="{FF2B5EF4-FFF2-40B4-BE49-F238E27FC236}">
                      <a16:creationId xmlns:a16="http://schemas.microsoft.com/office/drawing/2014/main" id="{A137ABDB-51C5-4276-A5E4-609E8527AA06}"/>
                    </a:ext>
                  </a:extLst>
                </p:cNvPr>
                <p:cNvPicPr/>
                <p:nvPr/>
              </p:nvPicPr>
              <p:blipFill>
                <a:blip r:embed="rId325"/>
                <a:stretch>
                  <a:fillRect/>
                </a:stretch>
              </p:blipFill>
              <p:spPr>
                <a:xfrm>
                  <a:off x="8448113" y="5200412"/>
                  <a:ext cx="113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7" name="Ink 186">
                  <a:extLst>
                    <a:ext uri="{FF2B5EF4-FFF2-40B4-BE49-F238E27FC236}">
                      <a16:creationId xmlns:a16="http://schemas.microsoft.com/office/drawing/2014/main" id="{5B58DF1F-C882-47E5-9225-011BCF78B6FB}"/>
                    </a:ext>
                  </a:extLst>
                </p14:cNvPr>
                <p14:cNvContentPartPr/>
                <p14:nvPr/>
              </p14:nvContentPartPr>
              <p14:xfrm>
                <a:off x="8603993" y="5193212"/>
                <a:ext cx="96120" cy="122040"/>
              </p14:xfrm>
            </p:contentPart>
          </mc:Choice>
          <mc:Fallback xmlns="">
            <p:pic>
              <p:nvPicPr>
                <p:cNvPr id="187" name="Ink 186">
                  <a:extLst>
                    <a:ext uri="{FF2B5EF4-FFF2-40B4-BE49-F238E27FC236}">
                      <a16:creationId xmlns:a16="http://schemas.microsoft.com/office/drawing/2014/main" id="{5B58DF1F-C882-47E5-9225-011BCF78B6FB}"/>
                    </a:ext>
                  </a:extLst>
                </p:cNvPr>
                <p:cNvPicPr/>
                <p:nvPr/>
              </p:nvPicPr>
              <p:blipFill>
                <a:blip r:embed="rId327"/>
                <a:stretch>
                  <a:fillRect/>
                </a:stretch>
              </p:blipFill>
              <p:spPr>
                <a:xfrm>
                  <a:off x="8586353" y="5175572"/>
                  <a:ext cx="1317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8" name="Ink 187">
                  <a:extLst>
                    <a:ext uri="{FF2B5EF4-FFF2-40B4-BE49-F238E27FC236}">
                      <a16:creationId xmlns:a16="http://schemas.microsoft.com/office/drawing/2014/main" id="{9AB4BEE5-A1EC-45DF-AF63-8DDA78E16EF9}"/>
                    </a:ext>
                  </a:extLst>
                </p14:cNvPr>
                <p14:cNvContentPartPr/>
                <p14:nvPr/>
              </p14:nvContentPartPr>
              <p14:xfrm>
                <a:off x="8695433" y="5002772"/>
                <a:ext cx="94680" cy="342360"/>
              </p14:xfrm>
            </p:contentPart>
          </mc:Choice>
          <mc:Fallback xmlns="">
            <p:pic>
              <p:nvPicPr>
                <p:cNvPr id="188" name="Ink 187">
                  <a:extLst>
                    <a:ext uri="{FF2B5EF4-FFF2-40B4-BE49-F238E27FC236}">
                      <a16:creationId xmlns:a16="http://schemas.microsoft.com/office/drawing/2014/main" id="{9AB4BEE5-A1EC-45DF-AF63-8DDA78E16EF9}"/>
                    </a:ext>
                  </a:extLst>
                </p:cNvPr>
                <p:cNvPicPr/>
                <p:nvPr/>
              </p:nvPicPr>
              <p:blipFill>
                <a:blip r:embed="rId329"/>
                <a:stretch>
                  <a:fillRect/>
                </a:stretch>
              </p:blipFill>
              <p:spPr>
                <a:xfrm>
                  <a:off x="8677433" y="4984772"/>
                  <a:ext cx="13032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9" name="Ink 188">
                  <a:extLst>
                    <a:ext uri="{FF2B5EF4-FFF2-40B4-BE49-F238E27FC236}">
                      <a16:creationId xmlns:a16="http://schemas.microsoft.com/office/drawing/2014/main" id="{22AE1967-0682-49B4-90F0-C8D8CD34A91D}"/>
                    </a:ext>
                  </a:extLst>
                </p14:cNvPr>
                <p14:cNvContentPartPr/>
                <p14:nvPr/>
              </p14:nvContentPartPr>
              <p14:xfrm>
                <a:off x="8899553" y="5208332"/>
                <a:ext cx="69480" cy="70200"/>
              </p14:xfrm>
            </p:contentPart>
          </mc:Choice>
          <mc:Fallback xmlns="">
            <p:pic>
              <p:nvPicPr>
                <p:cNvPr id="189" name="Ink 188">
                  <a:extLst>
                    <a:ext uri="{FF2B5EF4-FFF2-40B4-BE49-F238E27FC236}">
                      <a16:creationId xmlns:a16="http://schemas.microsoft.com/office/drawing/2014/main" id="{22AE1967-0682-49B4-90F0-C8D8CD34A91D}"/>
                    </a:ext>
                  </a:extLst>
                </p:cNvPr>
                <p:cNvPicPr/>
                <p:nvPr/>
              </p:nvPicPr>
              <p:blipFill>
                <a:blip r:embed="rId331"/>
                <a:stretch>
                  <a:fillRect/>
                </a:stretch>
              </p:blipFill>
              <p:spPr>
                <a:xfrm>
                  <a:off x="8881913" y="5190692"/>
                  <a:ext cx="105120" cy="105840"/>
                </a:xfrm>
                <a:prstGeom prst="rect">
                  <a:avLst/>
                </a:prstGeom>
              </p:spPr>
            </p:pic>
          </mc:Fallback>
        </mc:AlternateContent>
      </p:grpSp>
      <p:grpSp>
        <p:nvGrpSpPr>
          <p:cNvPr id="193" name="Group 192">
            <a:extLst>
              <a:ext uri="{FF2B5EF4-FFF2-40B4-BE49-F238E27FC236}">
                <a16:creationId xmlns:a16="http://schemas.microsoft.com/office/drawing/2014/main" id="{ABFDBCD8-ADF3-4CE0-8BE1-6143D9B7C5B6}"/>
              </a:ext>
            </a:extLst>
          </p:cNvPr>
          <p:cNvGrpSpPr/>
          <p:nvPr/>
        </p:nvGrpSpPr>
        <p:grpSpPr>
          <a:xfrm>
            <a:off x="9302393" y="5000972"/>
            <a:ext cx="320760" cy="318600"/>
            <a:chOff x="9302393" y="5000972"/>
            <a:chExt cx="320760" cy="318600"/>
          </a:xfrm>
        </p:grpSpPr>
        <mc:AlternateContent xmlns:mc="http://schemas.openxmlformats.org/markup-compatibility/2006" xmlns:p14="http://schemas.microsoft.com/office/powerpoint/2010/main">
          <mc:Choice Requires="p14">
            <p:contentPart p14:bwMode="auto" r:id="rId332">
              <p14:nvContentPartPr>
                <p14:cNvPr id="190" name="Ink 189">
                  <a:extLst>
                    <a:ext uri="{FF2B5EF4-FFF2-40B4-BE49-F238E27FC236}">
                      <a16:creationId xmlns:a16="http://schemas.microsoft.com/office/drawing/2014/main" id="{6258626C-064F-4CE7-B1B8-331CEC7F2F4B}"/>
                    </a:ext>
                  </a:extLst>
                </p14:cNvPr>
                <p14:cNvContentPartPr/>
                <p14:nvPr/>
              </p14:nvContentPartPr>
              <p14:xfrm>
                <a:off x="9302393" y="5000972"/>
                <a:ext cx="14760" cy="156600"/>
              </p14:xfrm>
            </p:contentPart>
          </mc:Choice>
          <mc:Fallback xmlns="">
            <p:pic>
              <p:nvPicPr>
                <p:cNvPr id="190" name="Ink 189">
                  <a:extLst>
                    <a:ext uri="{FF2B5EF4-FFF2-40B4-BE49-F238E27FC236}">
                      <a16:creationId xmlns:a16="http://schemas.microsoft.com/office/drawing/2014/main" id="{6258626C-064F-4CE7-B1B8-331CEC7F2F4B}"/>
                    </a:ext>
                  </a:extLst>
                </p:cNvPr>
                <p:cNvPicPr/>
                <p:nvPr/>
              </p:nvPicPr>
              <p:blipFill>
                <a:blip r:embed="rId333"/>
                <a:stretch>
                  <a:fillRect/>
                </a:stretch>
              </p:blipFill>
              <p:spPr>
                <a:xfrm>
                  <a:off x="9284393" y="4982972"/>
                  <a:ext cx="50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1" name="Ink 190">
                  <a:extLst>
                    <a:ext uri="{FF2B5EF4-FFF2-40B4-BE49-F238E27FC236}">
                      <a16:creationId xmlns:a16="http://schemas.microsoft.com/office/drawing/2014/main" id="{7F616F03-2121-498D-AFDD-CA4F056C069E}"/>
                    </a:ext>
                  </a:extLst>
                </p14:cNvPr>
                <p14:cNvContentPartPr/>
                <p14:nvPr/>
              </p14:nvContentPartPr>
              <p14:xfrm>
                <a:off x="9318953" y="5004572"/>
                <a:ext cx="126000" cy="315000"/>
              </p14:xfrm>
            </p:contentPart>
          </mc:Choice>
          <mc:Fallback xmlns="">
            <p:pic>
              <p:nvPicPr>
                <p:cNvPr id="191" name="Ink 190">
                  <a:extLst>
                    <a:ext uri="{FF2B5EF4-FFF2-40B4-BE49-F238E27FC236}">
                      <a16:creationId xmlns:a16="http://schemas.microsoft.com/office/drawing/2014/main" id="{7F616F03-2121-498D-AFDD-CA4F056C069E}"/>
                    </a:ext>
                  </a:extLst>
                </p:cNvPr>
                <p:cNvPicPr/>
                <p:nvPr/>
              </p:nvPicPr>
              <p:blipFill>
                <a:blip r:embed="rId335"/>
                <a:stretch>
                  <a:fillRect/>
                </a:stretch>
              </p:blipFill>
              <p:spPr>
                <a:xfrm>
                  <a:off x="9301313" y="4986932"/>
                  <a:ext cx="1616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2" name="Ink 191">
                  <a:extLst>
                    <a:ext uri="{FF2B5EF4-FFF2-40B4-BE49-F238E27FC236}">
                      <a16:creationId xmlns:a16="http://schemas.microsoft.com/office/drawing/2014/main" id="{5520770C-55B5-422C-B706-31FE7644C373}"/>
                    </a:ext>
                  </a:extLst>
                </p14:cNvPr>
                <p14:cNvContentPartPr/>
                <p14:nvPr/>
              </p14:nvContentPartPr>
              <p14:xfrm>
                <a:off x="9492113" y="5127692"/>
                <a:ext cx="131040" cy="176760"/>
              </p14:xfrm>
            </p:contentPart>
          </mc:Choice>
          <mc:Fallback xmlns="">
            <p:pic>
              <p:nvPicPr>
                <p:cNvPr id="192" name="Ink 191">
                  <a:extLst>
                    <a:ext uri="{FF2B5EF4-FFF2-40B4-BE49-F238E27FC236}">
                      <a16:creationId xmlns:a16="http://schemas.microsoft.com/office/drawing/2014/main" id="{5520770C-55B5-422C-B706-31FE7644C373}"/>
                    </a:ext>
                  </a:extLst>
                </p:cNvPr>
                <p:cNvPicPr/>
                <p:nvPr/>
              </p:nvPicPr>
              <p:blipFill>
                <a:blip r:embed="rId337"/>
                <a:stretch>
                  <a:fillRect/>
                </a:stretch>
              </p:blipFill>
              <p:spPr>
                <a:xfrm>
                  <a:off x="9474473" y="5109692"/>
                  <a:ext cx="166680" cy="21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201" name="Ink 200">
                <a:extLst>
                  <a:ext uri="{FF2B5EF4-FFF2-40B4-BE49-F238E27FC236}">
                    <a16:creationId xmlns:a16="http://schemas.microsoft.com/office/drawing/2014/main" id="{25DE43BC-6081-4379-84CB-FB59816882CF}"/>
                  </a:ext>
                </a:extLst>
              </p14:cNvPr>
              <p14:cNvContentPartPr/>
              <p14:nvPr/>
            </p14:nvContentPartPr>
            <p14:xfrm>
              <a:off x="9862193" y="4563932"/>
              <a:ext cx="5760" cy="11160"/>
            </p14:xfrm>
          </p:contentPart>
        </mc:Choice>
        <mc:Fallback xmlns="">
          <p:pic>
            <p:nvPicPr>
              <p:cNvPr id="201" name="Ink 200">
                <a:extLst>
                  <a:ext uri="{FF2B5EF4-FFF2-40B4-BE49-F238E27FC236}">
                    <a16:creationId xmlns:a16="http://schemas.microsoft.com/office/drawing/2014/main" id="{25DE43BC-6081-4379-84CB-FB59816882CF}"/>
                  </a:ext>
                </a:extLst>
              </p:cNvPr>
              <p:cNvPicPr/>
              <p:nvPr/>
            </p:nvPicPr>
            <p:blipFill>
              <a:blip r:embed="rId339"/>
              <a:stretch>
                <a:fillRect/>
              </a:stretch>
            </p:blipFill>
            <p:spPr>
              <a:xfrm>
                <a:off x="9844553" y="4546292"/>
                <a:ext cx="41400" cy="46800"/>
              </a:xfrm>
              <a:prstGeom prst="rect">
                <a:avLst/>
              </a:prstGeom>
            </p:spPr>
          </p:pic>
        </mc:Fallback>
      </mc:AlternateContent>
      <p:grpSp>
        <p:nvGrpSpPr>
          <p:cNvPr id="265" name="Group 264">
            <a:extLst>
              <a:ext uri="{FF2B5EF4-FFF2-40B4-BE49-F238E27FC236}">
                <a16:creationId xmlns:a16="http://schemas.microsoft.com/office/drawing/2014/main" id="{53B3A4AB-B463-4CC0-B9DF-D03EA5C356BE}"/>
              </a:ext>
            </a:extLst>
          </p:cNvPr>
          <p:cNvGrpSpPr/>
          <p:nvPr/>
        </p:nvGrpSpPr>
        <p:grpSpPr>
          <a:xfrm>
            <a:off x="9744833" y="4142372"/>
            <a:ext cx="2242800" cy="1360440"/>
            <a:chOff x="9744833" y="4142372"/>
            <a:chExt cx="2242800" cy="1360440"/>
          </a:xfrm>
        </p:grpSpPr>
        <mc:AlternateContent xmlns:mc="http://schemas.openxmlformats.org/markup-compatibility/2006" xmlns:p14="http://schemas.microsoft.com/office/powerpoint/2010/main">
          <mc:Choice Requires="p14">
            <p:contentPart p14:bwMode="auto" r:id="rId340">
              <p14:nvContentPartPr>
                <p14:cNvPr id="202" name="Ink 201">
                  <a:extLst>
                    <a:ext uri="{FF2B5EF4-FFF2-40B4-BE49-F238E27FC236}">
                      <a16:creationId xmlns:a16="http://schemas.microsoft.com/office/drawing/2014/main" id="{8F2E4688-5B7B-4A49-B611-35C39EEDDE18}"/>
                    </a:ext>
                  </a:extLst>
                </p14:cNvPr>
                <p14:cNvContentPartPr/>
                <p14:nvPr/>
              </p14:nvContentPartPr>
              <p14:xfrm>
                <a:off x="9744833" y="4361252"/>
                <a:ext cx="156240" cy="152640"/>
              </p14:xfrm>
            </p:contentPart>
          </mc:Choice>
          <mc:Fallback xmlns="">
            <p:pic>
              <p:nvPicPr>
                <p:cNvPr id="202" name="Ink 201">
                  <a:extLst>
                    <a:ext uri="{FF2B5EF4-FFF2-40B4-BE49-F238E27FC236}">
                      <a16:creationId xmlns:a16="http://schemas.microsoft.com/office/drawing/2014/main" id="{8F2E4688-5B7B-4A49-B611-35C39EEDDE18}"/>
                    </a:ext>
                  </a:extLst>
                </p:cNvPr>
                <p:cNvPicPr/>
                <p:nvPr/>
              </p:nvPicPr>
              <p:blipFill>
                <a:blip r:embed="rId341"/>
                <a:stretch>
                  <a:fillRect/>
                </a:stretch>
              </p:blipFill>
              <p:spPr>
                <a:xfrm>
                  <a:off x="9726833" y="4343612"/>
                  <a:ext cx="191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3" name="Ink 202">
                  <a:extLst>
                    <a:ext uri="{FF2B5EF4-FFF2-40B4-BE49-F238E27FC236}">
                      <a16:creationId xmlns:a16="http://schemas.microsoft.com/office/drawing/2014/main" id="{682FC4BD-0ECF-4B47-B183-445BA5ABC037}"/>
                    </a:ext>
                  </a:extLst>
                </p14:cNvPr>
                <p14:cNvContentPartPr/>
                <p14:nvPr/>
              </p14:nvContentPartPr>
              <p14:xfrm>
                <a:off x="9924473" y="4381052"/>
                <a:ext cx="76320" cy="157680"/>
              </p14:xfrm>
            </p:contentPart>
          </mc:Choice>
          <mc:Fallback xmlns="">
            <p:pic>
              <p:nvPicPr>
                <p:cNvPr id="203" name="Ink 202">
                  <a:extLst>
                    <a:ext uri="{FF2B5EF4-FFF2-40B4-BE49-F238E27FC236}">
                      <a16:creationId xmlns:a16="http://schemas.microsoft.com/office/drawing/2014/main" id="{682FC4BD-0ECF-4B47-B183-445BA5ABC037}"/>
                    </a:ext>
                  </a:extLst>
                </p:cNvPr>
                <p:cNvPicPr/>
                <p:nvPr/>
              </p:nvPicPr>
              <p:blipFill>
                <a:blip r:embed="rId343"/>
                <a:stretch>
                  <a:fillRect/>
                </a:stretch>
              </p:blipFill>
              <p:spPr>
                <a:xfrm>
                  <a:off x="9906833" y="4363052"/>
                  <a:ext cx="111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4" name="Ink 203">
                  <a:extLst>
                    <a:ext uri="{FF2B5EF4-FFF2-40B4-BE49-F238E27FC236}">
                      <a16:creationId xmlns:a16="http://schemas.microsoft.com/office/drawing/2014/main" id="{F3D733B4-038E-4620-BC71-9AFA76B00867}"/>
                    </a:ext>
                  </a:extLst>
                </p14:cNvPr>
                <p14:cNvContentPartPr/>
                <p14:nvPr/>
              </p14:nvContentPartPr>
              <p14:xfrm>
                <a:off x="10165673" y="4330652"/>
                <a:ext cx="175320" cy="127440"/>
              </p14:xfrm>
            </p:contentPart>
          </mc:Choice>
          <mc:Fallback xmlns="">
            <p:pic>
              <p:nvPicPr>
                <p:cNvPr id="204" name="Ink 203">
                  <a:extLst>
                    <a:ext uri="{FF2B5EF4-FFF2-40B4-BE49-F238E27FC236}">
                      <a16:creationId xmlns:a16="http://schemas.microsoft.com/office/drawing/2014/main" id="{F3D733B4-038E-4620-BC71-9AFA76B00867}"/>
                    </a:ext>
                  </a:extLst>
                </p:cNvPr>
                <p:cNvPicPr/>
                <p:nvPr/>
              </p:nvPicPr>
              <p:blipFill>
                <a:blip r:embed="rId345"/>
                <a:stretch>
                  <a:fillRect/>
                </a:stretch>
              </p:blipFill>
              <p:spPr>
                <a:xfrm>
                  <a:off x="10147673" y="4312652"/>
                  <a:ext cx="210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5" name="Ink 204">
                  <a:extLst>
                    <a:ext uri="{FF2B5EF4-FFF2-40B4-BE49-F238E27FC236}">
                      <a16:creationId xmlns:a16="http://schemas.microsoft.com/office/drawing/2014/main" id="{A856ACF0-4E2F-4A5E-866A-1E5F057068BF}"/>
                    </a:ext>
                  </a:extLst>
                </p14:cNvPr>
                <p14:cNvContentPartPr/>
                <p14:nvPr/>
              </p14:nvContentPartPr>
              <p14:xfrm>
                <a:off x="10397513" y="4374572"/>
                <a:ext cx="12600" cy="66600"/>
              </p14:xfrm>
            </p:contentPart>
          </mc:Choice>
          <mc:Fallback xmlns="">
            <p:pic>
              <p:nvPicPr>
                <p:cNvPr id="205" name="Ink 204">
                  <a:extLst>
                    <a:ext uri="{FF2B5EF4-FFF2-40B4-BE49-F238E27FC236}">
                      <a16:creationId xmlns:a16="http://schemas.microsoft.com/office/drawing/2014/main" id="{A856ACF0-4E2F-4A5E-866A-1E5F057068BF}"/>
                    </a:ext>
                  </a:extLst>
                </p:cNvPr>
                <p:cNvPicPr/>
                <p:nvPr/>
              </p:nvPicPr>
              <p:blipFill>
                <a:blip r:embed="rId347"/>
                <a:stretch>
                  <a:fillRect/>
                </a:stretch>
              </p:blipFill>
              <p:spPr>
                <a:xfrm>
                  <a:off x="10379873" y="4356572"/>
                  <a:ext cx="48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6" name="Ink 205">
                  <a:extLst>
                    <a:ext uri="{FF2B5EF4-FFF2-40B4-BE49-F238E27FC236}">
                      <a16:creationId xmlns:a16="http://schemas.microsoft.com/office/drawing/2014/main" id="{4A5B5EC6-FB1A-4D5F-B1CC-C839FBE59F6E}"/>
                    </a:ext>
                  </a:extLst>
                </p14:cNvPr>
                <p14:cNvContentPartPr/>
                <p14:nvPr/>
              </p14:nvContentPartPr>
              <p14:xfrm>
                <a:off x="10370513" y="4244252"/>
                <a:ext cx="8640" cy="19440"/>
              </p14:xfrm>
            </p:contentPart>
          </mc:Choice>
          <mc:Fallback xmlns="">
            <p:pic>
              <p:nvPicPr>
                <p:cNvPr id="206" name="Ink 205">
                  <a:extLst>
                    <a:ext uri="{FF2B5EF4-FFF2-40B4-BE49-F238E27FC236}">
                      <a16:creationId xmlns:a16="http://schemas.microsoft.com/office/drawing/2014/main" id="{4A5B5EC6-FB1A-4D5F-B1CC-C839FBE59F6E}"/>
                    </a:ext>
                  </a:extLst>
                </p:cNvPr>
                <p:cNvPicPr/>
                <p:nvPr/>
              </p:nvPicPr>
              <p:blipFill>
                <a:blip r:embed="rId349"/>
                <a:stretch>
                  <a:fillRect/>
                </a:stretch>
              </p:blipFill>
              <p:spPr>
                <a:xfrm>
                  <a:off x="10352873" y="4226612"/>
                  <a:ext cx="442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7" name="Ink 206">
                  <a:extLst>
                    <a:ext uri="{FF2B5EF4-FFF2-40B4-BE49-F238E27FC236}">
                      <a16:creationId xmlns:a16="http://schemas.microsoft.com/office/drawing/2014/main" id="{90B1DE9C-02C6-4822-9E4A-72F6A4A21F5F}"/>
                    </a:ext>
                  </a:extLst>
                </p14:cNvPr>
                <p14:cNvContentPartPr/>
                <p14:nvPr/>
              </p14:nvContentPartPr>
              <p14:xfrm>
                <a:off x="10456193" y="4314452"/>
                <a:ext cx="102960" cy="119520"/>
              </p14:xfrm>
            </p:contentPart>
          </mc:Choice>
          <mc:Fallback xmlns="">
            <p:pic>
              <p:nvPicPr>
                <p:cNvPr id="207" name="Ink 206">
                  <a:extLst>
                    <a:ext uri="{FF2B5EF4-FFF2-40B4-BE49-F238E27FC236}">
                      <a16:creationId xmlns:a16="http://schemas.microsoft.com/office/drawing/2014/main" id="{90B1DE9C-02C6-4822-9E4A-72F6A4A21F5F}"/>
                    </a:ext>
                  </a:extLst>
                </p:cNvPr>
                <p:cNvPicPr/>
                <p:nvPr/>
              </p:nvPicPr>
              <p:blipFill>
                <a:blip r:embed="rId351"/>
                <a:stretch>
                  <a:fillRect/>
                </a:stretch>
              </p:blipFill>
              <p:spPr>
                <a:xfrm>
                  <a:off x="10438553" y="4296812"/>
                  <a:ext cx="138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8" name="Ink 207">
                  <a:extLst>
                    <a:ext uri="{FF2B5EF4-FFF2-40B4-BE49-F238E27FC236}">
                      <a16:creationId xmlns:a16="http://schemas.microsoft.com/office/drawing/2014/main" id="{3D4BA8A2-13B2-42D7-8CBD-737D55213154}"/>
                    </a:ext>
                  </a:extLst>
                </p14:cNvPr>
                <p14:cNvContentPartPr/>
                <p14:nvPr/>
              </p14:nvContentPartPr>
              <p14:xfrm>
                <a:off x="10601633" y="4347932"/>
                <a:ext cx="12960" cy="70200"/>
              </p14:xfrm>
            </p:contentPart>
          </mc:Choice>
          <mc:Fallback xmlns="">
            <p:pic>
              <p:nvPicPr>
                <p:cNvPr id="208" name="Ink 207">
                  <a:extLst>
                    <a:ext uri="{FF2B5EF4-FFF2-40B4-BE49-F238E27FC236}">
                      <a16:creationId xmlns:a16="http://schemas.microsoft.com/office/drawing/2014/main" id="{3D4BA8A2-13B2-42D7-8CBD-737D55213154}"/>
                    </a:ext>
                  </a:extLst>
                </p:cNvPr>
                <p:cNvPicPr/>
                <p:nvPr/>
              </p:nvPicPr>
              <p:blipFill>
                <a:blip r:embed="rId353"/>
                <a:stretch>
                  <a:fillRect/>
                </a:stretch>
              </p:blipFill>
              <p:spPr>
                <a:xfrm>
                  <a:off x="10583633" y="4329932"/>
                  <a:ext cx="486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9" name="Ink 208">
                  <a:extLst>
                    <a:ext uri="{FF2B5EF4-FFF2-40B4-BE49-F238E27FC236}">
                      <a16:creationId xmlns:a16="http://schemas.microsoft.com/office/drawing/2014/main" id="{4F5B7925-40E7-4F3F-8FBD-59506F24A84C}"/>
                    </a:ext>
                  </a:extLst>
                </p14:cNvPr>
                <p14:cNvContentPartPr/>
                <p14:nvPr/>
              </p14:nvContentPartPr>
              <p14:xfrm>
                <a:off x="10606313" y="4232012"/>
                <a:ext cx="5040" cy="10800"/>
              </p14:xfrm>
            </p:contentPart>
          </mc:Choice>
          <mc:Fallback xmlns="">
            <p:pic>
              <p:nvPicPr>
                <p:cNvPr id="209" name="Ink 208">
                  <a:extLst>
                    <a:ext uri="{FF2B5EF4-FFF2-40B4-BE49-F238E27FC236}">
                      <a16:creationId xmlns:a16="http://schemas.microsoft.com/office/drawing/2014/main" id="{4F5B7925-40E7-4F3F-8FBD-59506F24A84C}"/>
                    </a:ext>
                  </a:extLst>
                </p:cNvPr>
                <p:cNvPicPr/>
                <p:nvPr/>
              </p:nvPicPr>
              <p:blipFill>
                <a:blip r:embed="rId355"/>
                <a:stretch>
                  <a:fillRect/>
                </a:stretch>
              </p:blipFill>
              <p:spPr>
                <a:xfrm>
                  <a:off x="10588313" y="4214372"/>
                  <a:ext cx="40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0" name="Ink 209">
                  <a:extLst>
                    <a:ext uri="{FF2B5EF4-FFF2-40B4-BE49-F238E27FC236}">
                      <a16:creationId xmlns:a16="http://schemas.microsoft.com/office/drawing/2014/main" id="{426326BF-5F12-4848-9726-50303830C445}"/>
                    </a:ext>
                  </a:extLst>
                </p14:cNvPr>
                <p14:cNvContentPartPr/>
                <p14:nvPr/>
              </p14:nvContentPartPr>
              <p14:xfrm>
                <a:off x="10669313" y="4295732"/>
                <a:ext cx="190440" cy="120960"/>
              </p14:xfrm>
            </p:contentPart>
          </mc:Choice>
          <mc:Fallback xmlns="">
            <p:pic>
              <p:nvPicPr>
                <p:cNvPr id="210" name="Ink 209">
                  <a:extLst>
                    <a:ext uri="{FF2B5EF4-FFF2-40B4-BE49-F238E27FC236}">
                      <a16:creationId xmlns:a16="http://schemas.microsoft.com/office/drawing/2014/main" id="{426326BF-5F12-4848-9726-50303830C445}"/>
                    </a:ext>
                  </a:extLst>
                </p:cNvPr>
                <p:cNvPicPr/>
                <p:nvPr/>
              </p:nvPicPr>
              <p:blipFill>
                <a:blip r:embed="rId357"/>
                <a:stretch>
                  <a:fillRect/>
                </a:stretch>
              </p:blipFill>
              <p:spPr>
                <a:xfrm>
                  <a:off x="10651673" y="4278092"/>
                  <a:ext cx="2260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1" name="Ink 210">
                  <a:extLst>
                    <a:ext uri="{FF2B5EF4-FFF2-40B4-BE49-F238E27FC236}">
                      <a16:creationId xmlns:a16="http://schemas.microsoft.com/office/drawing/2014/main" id="{B79B48C1-226C-4D72-9994-9CB879AA0000}"/>
                    </a:ext>
                  </a:extLst>
                </p14:cNvPr>
                <p14:cNvContentPartPr/>
                <p14:nvPr/>
              </p14:nvContentPartPr>
              <p14:xfrm>
                <a:off x="10905113" y="4278812"/>
                <a:ext cx="146880" cy="141480"/>
              </p14:xfrm>
            </p:contentPart>
          </mc:Choice>
          <mc:Fallback xmlns="">
            <p:pic>
              <p:nvPicPr>
                <p:cNvPr id="211" name="Ink 210">
                  <a:extLst>
                    <a:ext uri="{FF2B5EF4-FFF2-40B4-BE49-F238E27FC236}">
                      <a16:creationId xmlns:a16="http://schemas.microsoft.com/office/drawing/2014/main" id="{B79B48C1-226C-4D72-9994-9CB879AA0000}"/>
                    </a:ext>
                  </a:extLst>
                </p:cNvPr>
                <p:cNvPicPr/>
                <p:nvPr/>
              </p:nvPicPr>
              <p:blipFill>
                <a:blip r:embed="rId359"/>
                <a:stretch>
                  <a:fillRect/>
                </a:stretch>
              </p:blipFill>
              <p:spPr>
                <a:xfrm>
                  <a:off x="10887473" y="4261172"/>
                  <a:ext cx="1825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4" name="Ink 213">
                  <a:extLst>
                    <a:ext uri="{FF2B5EF4-FFF2-40B4-BE49-F238E27FC236}">
                      <a16:creationId xmlns:a16="http://schemas.microsoft.com/office/drawing/2014/main" id="{CCDBCBC1-D172-4874-AAB9-40E666ED781C}"/>
                    </a:ext>
                  </a:extLst>
                </p14:cNvPr>
                <p14:cNvContentPartPr/>
                <p14:nvPr/>
              </p14:nvContentPartPr>
              <p14:xfrm>
                <a:off x="11302553" y="4276652"/>
                <a:ext cx="27720" cy="89280"/>
              </p14:xfrm>
            </p:contentPart>
          </mc:Choice>
          <mc:Fallback xmlns="">
            <p:pic>
              <p:nvPicPr>
                <p:cNvPr id="214" name="Ink 213">
                  <a:extLst>
                    <a:ext uri="{FF2B5EF4-FFF2-40B4-BE49-F238E27FC236}">
                      <a16:creationId xmlns:a16="http://schemas.microsoft.com/office/drawing/2014/main" id="{CCDBCBC1-D172-4874-AAB9-40E666ED781C}"/>
                    </a:ext>
                  </a:extLst>
                </p:cNvPr>
                <p:cNvPicPr/>
                <p:nvPr/>
              </p:nvPicPr>
              <p:blipFill>
                <a:blip r:embed="rId361"/>
                <a:stretch>
                  <a:fillRect/>
                </a:stretch>
              </p:blipFill>
              <p:spPr>
                <a:xfrm>
                  <a:off x="11284553" y="4258652"/>
                  <a:ext cx="633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5" name="Ink 214">
                  <a:extLst>
                    <a:ext uri="{FF2B5EF4-FFF2-40B4-BE49-F238E27FC236}">
                      <a16:creationId xmlns:a16="http://schemas.microsoft.com/office/drawing/2014/main" id="{657D871E-0C0C-406F-9689-A8BCCFEE303B}"/>
                    </a:ext>
                  </a:extLst>
                </p14:cNvPr>
                <p14:cNvContentPartPr/>
                <p14:nvPr/>
              </p14:nvContentPartPr>
              <p14:xfrm>
                <a:off x="11284193" y="4142372"/>
                <a:ext cx="6840" cy="24480"/>
              </p14:xfrm>
            </p:contentPart>
          </mc:Choice>
          <mc:Fallback xmlns="">
            <p:pic>
              <p:nvPicPr>
                <p:cNvPr id="215" name="Ink 214">
                  <a:extLst>
                    <a:ext uri="{FF2B5EF4-FFF2-40B4-BE49-F238E27FC236}">
                      <a16:creationId xmlns:a16="http://schemas.microsoft.com/office/drawing/2014/main" id="{657D871E-0C0C-406F-9689-A8BCCFEE303B}"/>
                    </a:ext>
                  </a:extLst>
                </p:cNvPr>
                <p:cNvPicPr/>
                <p:nvPr/>
              </p:nvPicPr>
              <p:blipFill>
                <a:blip r:embed="rId363"/>
                <a:stretch>
                  <a:fillRect/>
                </a:stretch>
              </p:blipFill>
              <p:spPr>
                <a:xfrm>
                  <a:off x="11266193" y="4124732"/>
                  <a:ext cx="42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6" name="Ink 215">
                  <a:extLst>
                    <a:ext uri="{FF2B5EF4-FFF2-40B4-BE49-F238E27FC236}">
                      <a16:creationId xmlns:a16="http://schemas.microsoft.com/office/drawing/2014/main" id="{E1D4A1C1-C5FD-44CC-8307-3BBE6EAC6AF8}"/>
                    </a:ext>
                  </a:extLst>
                </p14:cNvPr>
                <p14:cNvContentPartPr/>
                <p14:nvPr/>
              </p14:nvContentPartPr>
              <p14:xfrm>
                <a:off x="11428913" y="4229852"/>
                <a:ext cx="93240" cy="165600"/>
              </p14:xfrm>
            </p:contentPart>
          </mc:Choice>
          <mc:Fallback xmlns="">
            <p:pic>
              <p:nvPicPr>
                <p:cNvPr id="216" name="Ink 215">
                  <a:extLst>
                    <a:ext uri="{FF2B5EF4-FFF2-40B4-BE49-F238E27FC236}">
                      <a16:creationId xmlns:a16="http://schemas.microsoft.com/office/drawing/2014/main" id="{E1D4A1C1-C5FD-44CC-8307-3BBE6EAC6AF8}"/>
                    </a:ext>
                  </a:extLst>
                </p:cNvPr>
                <p:cNvPicPr/>
                <p:nvPr/>
              </p:nvPicPr>
              <p:blipFill>
                <a:blip r:embed="rId365"/>
                <a:stretch>
                  <a:fillRect/>
                </a:stretch>
              </p:blipFill>
              <p:spPr>
                <a:xfrm>
                  <a:off x="11410913" y="4212212"/>
                  <a:ext cx="1288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7" name="Ink 216">
                  <a:extLst>
                    <a:ext uri="{FF2B5EF4-FFF2-40B4-BE49-F238E27FC236}">
                      <a16:creationId xmlns:a16="http://schemas.microsoft.com/office/drawing/2014/main" id="{06D12C2E-2814-4D6D-9EFA-E200DE407A44}"/>
                    </a:ext>
                  </a:extLst>
                </p14:cNvPr>
                <p14:cNvContentPartPr/>
                <p14:nvPr/>
              </p14:nvContentPartPr>
              <p14:xfrm>
                <a:off x="9772553" y="4668332"/>
                <a:ext cx="153720" cy="132480"/>
              </p14:xfrm>
            </p:contentPart>
          </mc:Choice>
          <mc:Fallback xmlns="">
            <p:pic>
              <p:nvPicPr>
                <p:cNvPr id="217" name="Ink 216">
                  <a:extLst>
                    <a:ext uri="{FF2B5EF4-FFF2-40B4-BE49-F238E27FC236}">
                      <a16:creationId xmlns:a16="http://schemas.microsoft.com/office/drawing/2014/main" id="{06D12C2E-2814-4D6D-9EFA-E200DE407A44}"/>
                    </a:ext>
                  </a:extLst>
                </p:cNvPr>
                <p:cNvPicPr/>
                <p:nvPr/>
              </p:nvPicPr>
              <p:blipFill>
                <a:blip r:embed="rId367"/>
                <a:stretch>
                  <a:fillRect/>
                </a:stretch>
              </p:blipFill>
              <p:spPr>
                <a:xfrm>
                  <a:off x="9754553" y="4650692"/>
                  <a:ext cx="1893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8" name="Ink 217">
                  <a:extLst>
                    <a:ext uri="{FF2B5EF4-FFF2-40B4-BE49-F238E27FC236}">
                      <a16:creationId xmlns:a16="http://schemas.microsoft.com/office/drawing/2014/main" id="{8115387E-10E5-4FC3-BAA6-5341B38868FF}"/>
                    </a:ext>
                  </a:extLst>
                </p14:cNvPr>
                <p14:cNvContentPartPr/>
                <p14:nvPr/>
              </p14:nvContentPartPr>
              <p14:xfrm>
                <a:off x="9985673" y="4602812"/>
                <a:ext cx="70920" cy="186480"/>
              </p14:xfrm>
            </p:contentPart>
          </mc:Choice>
          <mc:Fallback xmlns="">
            <p:pic>
              <p:nvPicPr>
                <p:cNvPr id="218" name="Ink 217">
                  <a:extLst>
                    <a:ext uri="{FF2B5EF4-FFF2-40B4-BE49-F238E27FC236}">
                      <a16:creationId xmlns:a16="http://schemas.microsoft.com/office/drawing/2014/main" id="{8115387E-10E5-4FC3-BAA6-5341B38868FF}"/>
                    </a:ext>
                  </a:extLst>
                </p:cNvPr>
                <p:cNvPicPr/>
                <p:nvPr/>
              </p:nvPicPr>
              <p:blipFill>
                <a:blip r:embed="rId369"/>
                <a:stretch>
                  <a:fillRect/>
                </a:stretch>
              </p:blipFill>
              <p:spPr>
                <a:xfrm>
                  <a:off x="9967673" y="4584812"/>
                  <a:ext cx="1065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9" name="Ink 218">
                  <a:extLst>
                    <a:ext uri="{FF2B5EF4-FFF2-40B4-BE49-F238E27FC236}">
                      <a16:creationId xmlns:a16="http://schemas.microsoft.com/office/drawing/2014/main" id="{E5244029-5561-4880-942C-68E4CBE6C66C}"/>
                    </a:ext>
                  </a:extLst>
                </p14:cNvPr>
                <p14:cNvContentPartPr/>
                <p14:nvPr/>
              </p14:nvContentPartPr>
              <p14:xfrm>
                <a:off x="9954713" y="4690652"/>
                <a:ext cx="55440" cy="27000"/>
              </p14:xfrm>
            </p:contentPart>
          </mc:Choice>
          <mc:Fallback xmlns="">
            <p:pic>
              <p:nvPicPr>
                <p:cNvPr id="219" name="Ink 218">
                  <a:extLst>
                    <a:ext uri="{FF2B5EF4-FFF2-40B4-BE49-F238E27FC236}">
                      <a16:creationId xmlns:a16="http://schemas.microsoft.com/office/drawing/2014/main" id="{E5244029-5561-4880-942C-68E4CBE6C66C}"/>
                    </a:ext>
                  </a:extLst>
                </p:cNvPr>
                <p:cNvPicPr/>
                <p:nvPr/>
              </p:nvPicPr>
              <p:blipFill>
                <a:blip r:embed="rId371"/>
                <a:stretch>
                  <a:fillRect/>
                </a:stretch>
              </p:blipFill>
              <p:spPr>
                <a:xfrm>
                  <a:off x="9936713" y="4673012"/>
                  <a:ext cx="910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0" name="Ink 219">
                  <a:extLst>
                    <a:ext uri="{FF2B5EF4-FFF2-40B4-BE49-F238E27FC236}">
                      <a16:creationId xmlns:a16="http://schemas.microsoft.com/office/drawing/2014/main" id="{9424CA42-E89C-4CDE-9809-3DA7A939D7F0}"/>
                    </a:ext>
                  </a:extLst>
                </p14:cNvPr>
                <p14:cNvContentPartPr/>
                <p14:nvPr/>
              </p14:nvContentPartPr>
              <p14:xfrm>
                <a:off x="10108073" y="4581212"/>
                <a:ext cx="96120" cy="228600"/>
              </p14:xfrm>
            </p:contentPart>
          </mc:Choice>
          <mc:Fallback xmlns="">
            <p:pic>
              <p:nvPicPr>
                <p:cNvPr id="220" name="Ink 219">
                  <a:extLst>
                    <a:ext uri="{FF2B5EF4-FFF2-40B4-BE49-F238E27FC236}">
                      <a16:creationId xmlns:a16="http://schemas.microsoft.com/office/drawing/2014/main" id="{9424CA42-E89C-4CDE-9809-3DA7A939D7F0}"/>
                    </a:ext>
                  </a:extLst>
                </p:cNvPr>
                <p:cNvPicPr/>
                <p:nvPr/>
              </p:nvPicPr>
              <p:blipFill>
                <a:blip r:embed="rId373"/>
                <a:stretch>
                  <a:fillRect/>
                </a:stretch>
              </p:blipFill>
              <p:spPr>
                <a:xfrm>
                  <a:off x="10090073" y="4563212"/>
                  <a:ext cx="131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1" name="Ink 220">
                  <a:extLst>
                    <a:ext uri="{FF2B5EF4-FFF2-40B4-BE49-F238E27FC236}">
                      <a16:creationId xmlns:a16="http://schemas.microsoft.com/office/drawing/2014/main" id="{E1670F2E-E8B2-4B2F-9145-13DCAB987A12}"/>
                    </a:ext>
                  </a:extLst>
                </p14:cNvPr>
                <p14:cNvContentPartPr/>
                <p14:nvPr/>
              </p14:nvContentPartPr>
              <p14:xfrm>
                <a:off x="10035713" y="4721252"/>
                <a:ext cx="117360" cy="22680"/>
              </p14:xfrm>
            </p:contentPart>
          </mc:Choice>
          <mc:Fallback xmlns="">
            <p:pic>
              <p:nvPicPr>
                <p:cNvPr id="221" name="Ink 220">
                  <a:extLst>
                    <a:ext uri="{FF2B5EF4-FFF2-40B4-BE49-F238E27FC236}">
                      <a16:creationId xmlns:a16="http://schemas.microsoft.com/office/drawing/2014/main" id="{E1670F2E-E8B2-4B2F-9145-13DCAB987A12}"/>
                    </a:ext>
                  </a:extLst>
                </p:cNvPr>
                <p:cNvPicPr/>
                <p:nvPr/>
              </p:nvPicPr>
              <p:blipFill>
                <a:blip r:embed="rId375"/>
                <a:stretch>
                  <a:fillRect/>
                </a:stretch>
              </p:blipFill>
              <p:spPr>
                <a:xfrm>
                  <a:off x="10018073" y="4703252"/>
                  <a:ext cx="1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2" name="Ink 221">
                  <a:extLst>
                    <a:ext uri="{FF2B5EF4-FFF2-40B4-BE49-F238E27FC236}">
                      <a16:creationId xmlns:a16="http://schemas.microsoft.com/office/drawing/2014/main" id="{7F76A13D-959F-47FF-9396-EF452DDE6FDF}"/>
                    </a:ext>
                  </a:extLst>
                </p14:cNvPr>
                <p14:cNvContentPartPr/>
                <p14:nvPr/>
              </p14:nvContentPartPr>
              <p14:xfrm>
                <a:off x="10248833" y="4680572"/>
                <a:ext cx="125640" cy="104760"/>
              </p14:xfrm>
            </p:contentPart>
          </mc:Choice>
          <mc:Fallback xmlns="">
            <p:pic>
              <p:nvPicPr>
                <p:cNvPr id="222" name="Ink 221">
                  <a:extLst>
                    <a:ext uri="{FF2B5EF4-FFF2-40B4-BE49-F238E27FC236}">
                      <a16:creationId xmlns:a16="http://schemas.microsoft.com/office/drawing/2014/main" id="{7F76A13D-959F-47FF-9396-EF452DDE6FDF}"/>
                    </a:ext>
                  </a:extLst>
                </p:cNvPr>
                <p:cNvPicPr/>
                <p:nvPr/>
              </p:nvPicPr>
              <p:blipFill>
                <a:blip r:embed="rId377"/>
                <a:stretch>
                  <a:fillRect/>
                </a:stretch>
              </p:blipFill>
              <p:spPr>
                <a:xfrm>
                  <a:off x="10230833" y="4662572"/>
                  <a:ext cx="1612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3" name="Ink 222">
                  <a:extLst>
                    <a:ext uri="{FF2B5EF4-FFF2-40B4-BE49-F238E27FC236}">
                      <a16:creationId xmlns:a16="http://schemas.microsoft.com/office/drawing/2014/main" id="{8E72F6FB-5DA3-4E22-9AD7-A479DF727F80}"/>
                    </a:ext>
                  </a:extLst>
                </p14:cNvPr>
                <p14:cNvContentPartPr/>
                <p14:nvPr/>
              </p14:nvContentPartPr>
              <p14:xfrm>
                <a:off x="10388153" y="4607492"/>
                <a:ext cx="52560" cy="176760"/>
              </p14:xfrm>
            </p:contentPart>
          </mc:Choice>
          <mc:Fallback xmlns="">
            <p:pic>
              <p:nvPicPr>
                <p:cNvPr id="223" name="Ink 222">
                  <a:extLst>
                    <a:ext uri="{FF2B5EF4-FFF2-40B4-BE49-F238E27FC236}">
                      <a16:creationId xmlns:a16="http://schemas.microsoft.com/office/drawing/2014/main" id="{8E72F6FB-5DA3-4E22-9AD7-A479DF727F80}"/>
                    </a:ext>
                  </a:extLst>
                </p:cNvPr>
                <p:cNvPicPr/>
                <p:nvPr/>
              </p:nvPicPr>
              <p:blipFill>
                <a:blip r:embed="rId379"/>
                <a:stretch>
                  <a:fillRect/>
                </a:stretch>
              </p:blipFill>
              <p:spPr>
                <a:xfrm>
                  <a:off x="10370513" y="4589492"/>
                  <a:ext cx="88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4" name="Ink 223">
                  <a:extLst>
                    <a:ext uri="{FF2B5EF4-FFF2-40B4-BE49-F238E27FC236}">
                      <a16:creationId xmlns:a16="http://schemas.microsoft.com/office/drawing/2014/main" id="{379D800D-46F0-4EAD-98C8-18FF81219622}"/>
                    </a:ext>
                  </a:extLst>
                </p14:cNvPr>
                <p14:cNvContentPartPr/>
                <p14:nvPr/>
              </p14:nvContentPartPr>
              <p14:xfrm>
                <a:off x="10478153" y="4652132"/>
                <a:ext cx="109800" cy="117000"/>
              </p14:xfrm>
            </p:contentPart>
          </mc:Choice>
          <mc:Fallback xmlns="">
            <p:pic>
              <p:nvPicPr>
                <p:cNvPr id="224" name="Ink 223">
                  <a:extLst>
                    <a:ext uri="{FF2B5EF4-FFF2-40B4-BE49-F238E27FC236}">
                      <a16:creationId xmlns:a16="http://schemas.microsoft.com/office/drawing/2014/main" id="{379D800D-46F0-4EAD-98C8-18FF81219622}"/>
                    </a:ext>
                  </a:extLst>
                </p:cNvPr>
                <p:cNvPicPr/>
                <p:nvPr/>
              </p:nvPicPr>
              <p:blipFill>
                <a:blip r:embed="rId381"/>
                <a:stretch>
                  <a:fillRect/>
                </a:stretch>
              </p:blipFill>
              <p:spPr>
                <a:xfrm>
                  <a:off x="10460513" y="4634492"/>
                  <a:ext cx="1454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5" name="Ink 224">
                  <a:extLst>
                    <a:ext uri="{FF2B5EF4-FFF2-40B4-BE49-F238E27FC236}">
                      <a16:creationId xmlns:a16="http://schemas.microsoft.com/office/drawing/2014/main" id="{A5F6E554-BB50-46FC-BA65-67A5B933B6D3}"/>
                    </a:ext>
                  </a:extLst>
                </p14:cNvPr>
                <p14:cNvContentPartPr/>
                <p14:nvPr/>
              </p14:nvContentPartPr>
              <p14:xfrm>
                <a:off x="10647353" y="4664372"/>
                <a:ext cx="90360" cy="79920"/>
              </p14:xfrm>
            </p:contentPart>
          </mc:Choice>
          <mc:Fallback xmlns="">
            <p:pic>
              <p:nvPicPr>
                <p:cNvPr id="225" name="Ink 224">
                  <a:extLst>
                    <a:ext uri="{FF2B5EF4-FFF2-40B4-BE49-F238E27FC236}">
                      <a16:creationId xmlns:a16="http://schemas.microsoft.com/office/drawing/2014/main" id="{A5F6E554-BB50-46FC-BA65-67A5B933B6D3}"/>
                    </a:ext>
                  </a:extLst>
                </p:cNvPr>
                <p:cNvPicPr/>
                <p:nvPr/>
              </p:nvPicPr>
              <p:blipFill>
                <a:blip r:embed="rId383"/>
                <a:stretch>
                  <a:fillRect/>
                </a:stretch>
              </p:blipFill>
              <p:spPr>
                <a:xfrm>
                  <a:off x="10629353" y="4646372"/>
                  <a:ext cx="126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6" name="Ink 225">
                  <a:extLst>
                    <a:ext uri="{FF2B5EF4-FFF2-40B4-BE49-F238E27FC236}">
                      <a16:creationId xmlns:a16="http://schemas.microsoft.com/office/drawing/2014/main" id="{E0B70A24-9A8B-438E-99D4-29CCCEE3493D}"/>
                    </a:ext>
                  </a:extLst>
                </p14:cNvPr>
                <p14:cNvContentPartPr/>
                <p14:nvPr/>
              </p14:nvContentPartPr>
              <p14:xfrm>
                <a:off x="10762553" y="4644212"/>
                <a:ext cx="83520" cy="104040"/>
              </p14:xfrm>
            </p:contentPart>
          </mc:Choice>
          <mc:Fallback xmlns="">
            <p:pic>
              <p:nvPicPr>
                <p:cNvPr id="226" name="Ink 225">
                  <a:extLst>
                    <a:ext uri="{FF2B5EF4-FFF2-40B4-BE49-F238E27FC236}">
                      <a16:creationId xmlns:a16="http://schemas.microsoft.com/office/drawing/2014/main" id="{E0B70A24-9A8B-438E-99D4-29CCCEE3493D}"/>
                    </a:ext>
                  </a:extLst>
                </p:cNvPr>
                <p:cNvPicPr/>
                <p:nvPr/>
              </p:nvPicPr>
              <p:blipFill>
                <a:blip r:embed="rId385"/>
                <a:stretch>
                  <a:fillRect/>
                </a:stretch>
              </p:blipFill>
              <p:spPr>
                <a:xfrm>
                  <a:off x="10744913" y="4626572"/>
                  <a:ext cx="119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7" name="Ink 226">
                  <a:extLst>
                    <a:ext uri="{FF2B5EF4-FFF2-40B4-BE49-F238E27FC236}">
                      <a16:creationId xmlns:a16="http://schemas.microsoft.com/office/drawing/2014/main" id="{5A27C48D-70CC-48E5-96B3-46AB3A1DD8DA}"/>
                    </a:ext>
                  </a:extLst>
                </p14:cNvPr>
                <p14:cNvContentPartPr/>
                <p14:nvPr/>
              </p14:nvContentPartPr>
              <p14:xfrm>
                <a:off x="10796033" y="4480772"/>
                <a:ext cx="122040" cy="276480"/>
              </p14:xfrm>
            </p:contentPart>
          </mc:Choice>
          <mc:Fallback xmlns="">
            <p:pic>
              <p:nvPicPr>
                <p:cNvPr id="227" name="Ink 226">
                  <a:extLst>
                    <a:ext uri="{FF2B5EF4-FFF2-40B4-BE49-F238E27FC236}">
                      <a16:creationId xmlns:a16="http://schemas.microsoft.com/office/drawing/2014/main" id="{5A27C48D-70CC-48E5-96B3-46AB3A1DD8DA}"/>
                    </a:ext>
                  </a:extLst>
                </p:cNvPr>
                <p:cNvPicPr/>
                <p:nvPr/>
              </p:nvPicPr>
              <p:blipFill>
                <a:blip r:embed="rId387"/>
                <a:stretch>
                  <a:fillRect/>
                </a:stretch>
              </p:blipFill>
              <p:spPr>
                <a:xfrm>
                  <a:off x="10778393" y="4463132"/>
                  <a:ext cx="1576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8" name="Ink 227">
                  <a:extLst>
                    <a:ext uri="{FF2B5EF4-FFF2-40B4-BE49-F238E27FC236}">
                      <a16:creationId xmlns:a16="http://schemas.microsoft.com/office/drawing/2014/main" id="{5ED89378-4E94-48F5-92CB-85C975547F49}"/>
                    </a:ext>
                  </a:extLst>
                </p14:cNvPr>
                <p14:cNvContentPartPr/>
                <p14:nvPr/>
              </p14:nvContentPartPr>
              <p14:xfrm>
                <a:off x="11053073" y="4612892"/>
                <a:ext cx="144720" cy="125280"/>
              </p14:xfrm>
            </p:contentPart>
          </mc:Choice>
          <mc:Fallback xmlns="">
            <p:pic>
              <p:nvPicPr>
                <p:cNvPr id="228" name="Ink 227">
                  <a:extLst>
                    <a:ext uri="{FF2B5EF4-FFF2-40B4-BE49-F238E27FC236}">
                      <a16:creationId xmlns:a16="http://schemas.microsoft.com/office/drawing/2014/main" id="{5ED89378-4E94-48F5-92CB-85C975547F49}"/>
                    </a:ext>
                  </a:extLst>
                </p:cNvPr>
                <p:cNvPicPr/>
                <p:nvPr/>
              </p:nvPicPr>
              <p:blipFill>
                <a:blip r:embed="rId389"/>
                <a:stretch>
                  <a:fillRect/>
                </a:stretch>
              </p:blipFill>
              <p:spPr>
                <a:xfrm>
                  <a:off x="11035073" y="4594892"/>
                  <a:ext cx="180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9" name="Ink 228">
                  <a:extLst>
                    <a:ext uri="{FF2B5EF4-FFF2-40B4-BE49-F238E27FC236}">
                      <a16:creationId xmlns:a16="http://schemas.microsoft.com/office/drawing/2014/main" id="{1FF97892-BC7C-4F74-BF76-3B42456503E9}"/>
                    </a:ext>
                  </a:extLst>
                </p14:cNvPr>
                <p14:cNvContentPartPr/>
                <p14:nvPr/>
              </p14:nvContentPartPr>
              <p14:xfrm>
                <a:off x="11269793" y="4498052"/>
                <a:ext cx="98280" cy="224640"/>
              </p14:xfrm>
            </p:contentPart>
          </mc:Choice>
          <mc:Fallback xmlns="">
            <p:pic>
              <p:nvPicPr>
                <p:cNvPr id="229" name="Ink 228">
                  <a:extLst>
                    <a:ext uri="{FF2B5EF4-FFF2-40B4-BE49-F238E27FC236}">
                      <a16:creationId xmlns:a16="http://schemas.microsoft.com/office/drawing/2014/main" id="{1FF97892-BC7C-4F74-BF76-3B42456503E9}"/>
                    </a:ext>
                  </a:extLst>
                </p:cNvPr>
                <p:cNvPicPr/>
                <p:nvPr/>
              </p:nvPicPr>
              <p:blipFill>
                <a:blip r:embed="rId391"/>
                <a:stretch>
                  <a:fillRect/>
                </a:stretch>
              </p:blipFill>
              <p:spPr>
                <a:xfrm>
                  <a:off x="11251793" y="4480412"/>
                  <a:ext cx="1339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0" name="Ink 229">
                  <a:extLst>
                    <a:ext uri="{FF2B5EF4-FFF2-40B4-BE49-F238E27FC236}">
                      <a16:creationId xmlns:a16="http://schemas.microsoft.com/office/drawing/2014/main" id="{C7A8F6DC-4815-45CC-B238-394D3AA5FF37}"/>
                    </a:ext>
                  </a:extLst>
                </p14:cNvPr>
                <p14:cNvContentPartPr/>
                <p14:nvPr/>
              </p14:nvContentPartPr>
              <p14:xfrm>
                <a:off x="11213633" y="4597412"/>
                <a:ext cx="141840" cy="41040"/>
              </p14:xfrm>
            </p:contentPart>
          </mc:Choice>
          <mc:Fallback xmlns="">
            <p:pic>
              <p:nvPicPr>
                <p:cNvPr id="230" name="Ink 229">
                  <a:extLst>
                    <a:ext uri="{FF2B5EF4-FFF2-40B4-BE49-F238E27FC236}">
                      <a16:creationId xmlns:a16="http://schemas.microsoft.com/office/drawing/2014/main" id="{C7A8F6DC-4815-45CC-B238-394D3AA5FF37}"/>
                    </a:ext>
                  </a:extLst>
                </p:cNvPr>
                <p:cNvPicPr/>
                <p:nvPr/>
              </p:nvPicPr>
              <p:blipFill>
                <a:blip r:embed="rId393"/>
                <a:stretch>
                  <a:fillRect/>
                </a:stretch>
              </p:blipFill>
              <p:spPr>
                <a:xfrm>
                  <a:off x="11195633" y="4579772"/>
                  <a:ext cx="177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2" name="Ink 231">
                  <a:extLst>
                    <a:ext uri="{FF2B5EF4-FFF2-40B4-BE49-F238E27FC236}">
                      <a16:creationId xmlns:a16="http://schemas.microsoft.com/office/drawing/2014/main" id="{423682CC-59EA-44E1-A601-4C0528C616B4}"/>
                    </a:ext>
                  </a:extLst>
                </p14:cNvPr>
                <p14:cNvContentPartPr/>
                <p14:nvPr/>
              </p14:nvContentPartPr>
              <p14:xfrm>
                <a:off x="9942113" y="4882172"/>
                <a:ext cx="188640" cy="212400"/>
              </p14:xfrm>
            </p:contentPart>
          </mc:Choice>
          <mc:Fallback xmlns="">
            <p:pic>
              <p:nvPicPr>
                <p:cNvPr id="232" name="Ink 231">
                  <a:extLst>
                    <a:ext uri="{FF2B5EF4-FFF2-40B4-BE49-F238E27FC236}">
                      <a16:creationId xmlns:a16="http://schemas.microsoft.com/office/drawing/2014/main" id="{423682CC-59EA-44E1-A601-4C0528C616B4}"/>
                    </a:ext>
                  </a:extLst>
                </p:cNvPr>
                <p:cNvPicPr/>
                <p:nvPr/>
              </p:nvPicPr>
              <p:blipFill>
                <a:blip r:embed="rId395"/>
                <a:stretch>
                  <a:fillRect/>
                </a:stretch>
              </p:blipFill>
              <p:spPr>
                <a:xfrm>
                  <a:off x="9924113" y="4864172"/>
                  <a:ext cx="224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3" name="Ink 232">
                  <a:extLst>
                    <a:ext uri="{FF2B5EF4-FFF2-40B4-BE49-F238E27FC236}">
                      <a16:creationId xmlns:a16="http://schemas.microsoft.com/office/drawing/2014/main" id="{1E6E34D2-1252-4ABC-B18C-CAE8C62069EB}"/>
                    </a:ext>
                  </a:extLst>
                </p14:cNvPr>
                <p14:cNvContentPartPr/>
                <p14:nvPr/>
              </p14:nvContentPartPr>
              <p14:xfrm>
                <a:off x="10162793" y="4978652"/>
                <a:ext cx="113760" cy="92160"/>
              </p14:xfrm>
            </p:contentPart>
          </mc:Choice>
          <mc:Fallback xmlns="">
            <p:pic>
              <p:nvPicPr>
                <p:cNvPr id="233" name="Ink 232">
                  <a:extLst>
                    <a:ext uri="{FF2B5EF4-FFF2-40B4-BE49-F238E27FC236}">
                      <a16:creationId xmlns:a16="http://schemas.microsoft.com/office/drawing/2014/main" id="{1E6E34D2-1252-4ABC-B18C-CAE8C62069EB}"/>
                    </a:ext>
                  </a:extLst>
                </p:cNvPr>
                <p:cNvPicPr/>
                <p:nvPr/>
              </p:nvPicPr>
              <p:blipFill>
                <a:blip r:embed="rId397"/>
                <a:stretch>
                  <a:fillRect/>
                </a:stretch>
              </p:blipFill>
              <p:spPr>
                <a:xfrm>
                  <a:off x="10145153" y="4960652"/>
                  <a:ext cx="149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4" name="Ink 233">
                  <a:extLst>
                    <a:ext uri="{FF2B5EF4-FFF2-40B4-BE49-F238E27FC236}">
                      <a16:creationId xmlns:a16="http://schemas.microsoft.com/office/drawing/2014/main" id="{46CF2251-CB70-42B1-ABD0-440991469BC8}"/>
                    </a:ext>
                  </a:extLst>
                </p14:cNvPr>
                <p14:cNvContentPartPr/>
                <p14:nvPr/>
              </p14:nvContentPartPr>
              <p14:xfrm>
                <a:off x="10317233" y="4971812"/>
                <a:ext cx="107280" cy="102240"/>
              </p14:xfrm>
            </p:contentPart>
          </mc:Choice>
          <mc:Fallback xmlns="">
            <p:pic>
              <p:nvPicPr>
                <p:cNvPr id="234" name="Ink 233">
                  <a:extLst>
                    <a:ext uri="{FF2B5EF4-FFF2-40B4-BE49-F238E27FC236}">
                      <a16:creationId xmlns:a16="http://schemas.microsoft.com/office/drawing/2014/main" id="{46CF2251-CB70-42B1-ABD0-440991469BC8}"/>
                    </a:ext>
                  </a:extLst>
                </p:cNvPr>
                <p:cNvPicPr/>
                <p:nvPr/>
              </p:nvPicPr>
              <p:blipFill>
                <a:blip r:embed="rId399"/>
                <a:stretch>
                  <a:fillRect/>
                </a:stretch>
              </p:blipFill>
              <p:spPr>
                <a:xfrm>
                  <a:off x="10299233" y="4954172"/>
                  <a:ext cx="142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5" name="Ink 234">
                  <a:extLst>
                    <a:ext uri="{FF2B5EF4-FFF2-40B4-BE49-F238E27FC236}">
                      <a16:creationId xmlns:a16="http://schemas.microsoft.com/office/drawing/2014/main" id="{35851531-280C-48B9-ADC1-904E912A15FB}"/>
                    </a:ext>
                  </a:extLst>
                </p14:cNvPr>
                <p14:cNvContentPartPr/>
                <p14:nvPr/>
              </p14:nvContentPartPr>
              <p14:xfrm>
                <a:off x="10420553" y="4971452"/>
                <a:ext cx="39240" cy="77040"/>
              </p14:xfrm>
            </p:contentPart>
          </mc:Choice>
          <mc:Fallback xmlns="">
            <p:pic>
              <p:nvPicPr>
                <p:cNvPr id="235" name="Ink 234">
                  <a:extLst>
                    <a:ext uri="{FF2B5EF4-FFF2-40B4-BE49-F238E27FC236}">
                      <a16:creationId xmlns:a16="http://schemas.microsoft.com/office/drawing/2014/main" id="{35851531-280C-48B9-ADC1-904E912A15FB}"/>
                    </a:ext>
                  </a:extLst>
                </p:cNvPr>
                <p:cNvPicPr/>
                <p:nvPr/>
              </p:nvPicPr>
              <p:blipFill>
                <a:blip r:embed="rId401"/>
                <a:stretch>
                  <a:fillRect/>
                </a:stretch>
              </p:blipFill>
              <p:spPr>
                <a:xfrm>
                  <a:off x="10402913" y="4953452"/>
                  <a:ext cx="74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6" name="Ink 235">
                  <a:extLst>
                    <a:ext uri="{FF2B5EF4-FFF2-40B4-BE49-F238E27FC236}">
                      <a16:creationId xmlns:a16="http://schemas.microsoft.com/office/drawing/2014/main" id="{75C19964-F8AE-45AF-A57D-F4F2FF6B0F39}"/>
                    </a:ext>
                  </a:extLst>
                </p14:cNvPr>
                <p14:cNvContentPartPr/>
                <p14:nvPr/>
              </p14:nvContentPartPr>
              <p14:xfrm>
                <a:off x="10474193" y="4953812"/>
                <a:ext cx="104400" cy="101160"/>
              </p14:xfrm>
            </p:contentPart>
          </mc:Choice>
          <mc:Fallback xmlns="">
            <p:pic>
              <p:nvPicPr>
                <p:cNvPr id="236" name="Ink 235">
                  <a:extLst>
                    <a:ext uri="{FF2B5EF4-FFF2-40B4-BE49-F238E27FC236}">
                      <a16:creationId xmlns:a16="http://schemas.microsoft.com/office/drawing/2014/main" id="{75C19964-F8AE-45AF-A57D-F4F2FF6B0F39}"/>
                    </a:ext>
                  </a:extLst>
                </p:cNvPr>
                <p:cNvPicPr/>
                <p:nvPr/>
              </p:nvPicPr>
              <p:blipFill>
                <a:blip r:embed="rId403"/>
                <a:stretch>
                  <a:fillRect/>
                </a:stretch>
              </p:blipFill>
              <p:spPr>
                <a:xfrm>
                  <a:off x="10456553" y="4935812"/>
                  <a:ext cx="1400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7" name="Ink 236">
                  <a:extLst>
                    <a:ext uri="{FF2B5EF4-FFF2-40B4-BE49-F238E27FC236}">
                      <a16:creationId xmlns:a16="http://schemas.microsoft.com/office/drawing/2014/main" id="{397691B3-2C21-4491-975A-E2013D2327ED}"/>
                    </a:ext>
                  </a:extLst>
                </p14:cNvPr>
                <p14:cNvContentPartPr/>
                <p14:nvPr/>
              </p14:nvContentPartPr>
              <p14:xfrm>
                <a:off x="10613153" y="4959212"/>
                <a:ext cx="76320" cy="104400"/>
              </p14:xfrm>
            </p:contentPart>
          </mc:Choice>
          <mc:Fallback xmlns="">
            <p:pic>
              <p:nvPicPr>
                <p:cNvPr id="237" name="Ink 236">
                  <a:extLst>
                    <a:ext uri="{FF2B5EF4-FFF2-40B4-BE49-F238E27FC236}">
                      <a16:creationId xmlns:a16="http://schemas.microsoft.com/office/drawing/2014/main" id="{397691B3-2C21-4491-975A-E2013D2327ED}"/>
                    </a:ext>
                  </a:extLst>
                </p:cNvPr>
                <p:cNvPicPr/>
                <p:nvPr/>
              </p:nvPicPr>
              <p:blipFill>
                <a:blip r:embed="rId405"/>
                <a:stretch>
                  <a:fillRect/>
                </a:stretch>
              </p:blipFill>
              <p:spPr>
                <a:xfrm>
                  <a:off x="10595513" y="4941212"/>
                  <a:ext cx="111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8" name="Ink 237">
                  <a:extLst>
                    <a:ext uri="{FF2B5EF4-FFF2-40B4-BE49-F238E27FC236}">
                      <a16:creationId xmlns:a16="http://schemas.microsoft.com/office/drawing/2014/main" id="{934ED386-A465-43CC-8E0F-90EA940457CB}"/>
                    </a:ext>
                  </a:extLst>
                </p14:cNvPr>
                <p14:cNvContentPartPr/>
                <p14:nvPr/>
              </p14:nvContentPartPr>
              <p14:xfrm>
                <a:off x="10658153" y="4791452"/>
                <a:ext cx="74520" cy="291240"/>
              </p14:xfrm>
            </p:contentPart>
          </mc:Choice>
          <mc:Fallback xmlns="">
            <p:pic>
              <p:nvPicPr>
                <p:cNvPr id="238" name="Ink 237">
                  <a:extLst>
                    <a:ext uri="{FF2B5EF4-FFF2-40B4-BE49-F238E27FC236}">
                      <a16:creationId xmlns:a16="http://schemas.microsoft.com/office/drawing/2014/main" id="{934ED386-A465-43CC-8E0F-90EA940457CB}"/>
                    </a:ext>
                  </a:extLst>
                </p:cNvPr>
                <p:cNvPicPr/>
                <p:nvPr/>
              </p:nvPicPr>
              <p:blipFill>
                <a:blip r:embed="rId407"/>
                <a:stretch>
                  <a:fillRect/>
                </a:stretch>
              </p:blipFill>
              <p:spPr>
                <a:xfrm>
                  <a:off x="10640513" y="4773812"/>
                  <a:ext cx="1101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9" name="Ink 238">
                  <a:extLst>
                    <a:ext uri="{FF2B5EF4-FFF2-40B4-BE49-F238E27FC236}">
                      <a16:creationId xmlns:a16="http://schemas.microsoft.com/office/drawing/2014/main" id="{C0982C35-C045-4BC2-A4F9-C0792869ED99}"/>
                    </a:ext>
                  </a:extLst>
                </p14:cNvPr>
                <p14:cNvContentPartPr/>
                <p14:nvPr/>
              </p14:nvContentPartPr>
              <p14:xfrm>
                <a:off x="10775513" y="4937972"/>
                <a:ext cx="112320" cy="118080"/>
              </p14:xfrm>
            </p:contentPart>
          </mc:Choice>
          <mc:Fallback xmlns="">
            <p:pic>
              <p:nvPicPr>
                <p:cNvPr id="239" name="Ink 238">
                  <a:extLst>
                    <a:ext uri="{FF2B5EF4-FFF2-40B4-BE49-F238E27FC236}">
                      <a16:creationId xmlns:a16="http://schemas.microsoft.com/office/drawing/2014/main" id="{C0982C35-C045-4BC2-A4F9-C0792869ED99}"/>
                    </a:ext>
                  </a:extLst>
                </p:cNvPr>
                <p:cNvPicPr/>
                <p:nvPr/>
              </p:nvPicPr>
              <p:blipFill>
                <a:blip r:embed="rId409"/>
                <a:stretch>
                  <a:fillRect/>
                </a:stretch>
              </p:blipFill>
              <p:spPr>
                <a:xfrm>
                  <a:off x="10757513" y="4919972"/>
                  <a:ext cx="147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1" name="Ink 240">
                  <a:extLst>
                    <a:ext uri="{FF2B5EF4-FFF2-40B4-BE49-F238E27FC236}">
                      <a16:creationId xmlns:a16="http://schemas.microsoft.com/office/drawing/2014/main" id="{3B0EE629-6E31-490A-A249-BF59C6BCC9AD}"/>
                    </a:ext>
                  </a:extLst>
                </p14:cNvPr>
                <p14:cNvContentPartPr/>
                <p14:nvPr/>
              </p14:nvContentPartPr>
              <p14:xfrm>
                <a:off x="10918433" y="4929332"/>
                <a:ext cx="201960" cy="349200"/>
              </p14:xfrm>
            </p:contentPart>
          </mc:Choice>
          <mc:Fallback xmlns="">
            <p:pic>
              <p:nvPicPr>
                <p:cNvPr id="241" name="Ink 240">
                  <a:extLst>
                    <a:ext uri="{FF2B5EF4-FFF2-40B4-BE49-F238E27FC236}">
                      <a16:creationId xmlns:a16="http://schemas.microsoft.com/office/drawing/2014/main" id="{3B0EE629-6E31-490A-A249-BF59C6BCC9AD}"/>
                    </a:ext>
                  </a:extLst>
                </p:cNvPr>
                <p:cNvPicPr/>
                <p:nvPr/>
              </p:nvPicPr>
              <p:blipFill>
                <a:blip r:embed="rId411"/>
                <a:stretch>
                  <a:fillRect/>
                </a:stretch>
              </p:blipFill>
              <p:spPr>
                <a:xfrm>
                  <a:off x="10900793" y="4911332"/>
                  <a:ext cx="2376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2" name="Ink 241">
                  <a:extLst>
                    <a:ext uri="{FF2B5EF4-FFF2-40B4-BE49-F238E27FC236}">
                      <a16:creationId xmlns:a16="http://schemas.microsoft.com/office/drawing/2014/main" id="{364A3C99-5516-4757-BE9F-706D5AA2F9A3}"/>
                    </a:ext>
                  </a:extLst>
                </p14:cNvPr>
                <p14:cNvContentPartPr/>
                <p14:nvPr/>
              </p14:nvContentPartPr>
              <p14:xfrm>
                <a:off x="11350793" y="4930052"/>
                <a:ext cx="16560" cy="273960"/>
              </p14:xfrm>
            </p:contentPart>
          </mc:Choice>
          <mc:Fallback xmlns="">
            <p:pic>
              <p:nvPicPr>
                <p:cNvPr id="242" name="Ink 241">
                  <a:extLst>
                    <a:ext uri="{FF2B5EF4-FFF2-40B4-BE49-F238E27FC236}">
                      <a16:creationId xmlns:a16="http://schemas.microsoft.com/office/drawing/2014/main" id="{364A3C99-5516-4757-BE9F-706D5AA2F9A3}"/>
                    </a:ext>
                  </a:extLst>
                </p:cNvPr>
                <p:cNvPicPr/>
                <p:nvPr/>
              </p:nvPicPr>
              <p:blipFill>
                <a:blip r:embed="rId413"/>
                <a:stretch>
                  <a:fillRect/>
                </a:stretch>
              </p:blipFill>
              <p:spPr>
                <a:xfrm>
                  <a:off x="11332793" y="4912412"/>
                  <a:ext cx="522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3" name="Ink 242">
                  <a:extLst>
                    <a:ext uri="{FF2B5EF4-FFF2-40B4-BE49-F238E27FC236}">
                      <a16:creationId xmlns:a16="http://schemas.microsoft.com/office/drawing/2014/main" id="{D02B5C00-B3A9-4A00-BDDA-0D21B0A71F6B}"/>
                    </a:ext>
                  </a:extLst>
                </p14:cNvPr>
                <p14:cNvContentPartPr/>
                <p14:nvPr/>
              </p14:nvContentPartPr>
              <p14:xfrm>
                <a:off x="11307593" y="4920692"/>
                <a:ext cx="115920" cy="111600"/>
              </p14:xfrm>
            </p:contentPart>
          </mc:Choice>
          <mc:Fallback xmlns="">
            <p:pic>
              <p:nvPicPr>
                <p:cNvPr id="243" name="Ink 242">
                  <a:extLst>
                    <a:ext uri="{FF2B5EF4-FFF2-40B4-BE49-F238E27FC236}">
                      <a16:creationId xmlns:a16="http://schemas.microsoft.com/office/drawing/2014/main" id="{D02B5C00-B3A9-4A00-BDDA-0D21B0A71F6B}"/>
                    </a:ext>
                  </a:extLst>
                </p:cNvPr>
                <p:cNvPicPr/>
                <p:nvPr/>
              </p:nvPicPr>
              <p:blipFill>
                <a:blip r:embed="rId415"/>
                <a:stretch>
                  <a:fillRect/>
                </a:stretch>
              </p:blipFill>
              <p:spPr>
                <a:xfrm>
                  <a:off x="11289593" y="4903052"/>
                  <a:ext cx="151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4" name="Ink 243">
                  <a:extLst>
                    <a:ext uri="{FF2B5EF4-FFF2-40B4-BE49-F238E27FC236}">
                      <a16:creationId xmlns:a16="http://schemas.microsoft.com/office/drawing/2014/main" id="{0489D44A-D6AF-4BF1-B90F-13B8DA2BD5AF}"/>
                    </a:ext>
                  </a:extLst>
                </p14:cNvPr>
                <p14:cNvContentPartPr/>
                <p14:nvPr/>
              </p14:nvContentPartPr>
              <p14:xfrm>
                <a:off x="11461313" y="4914932"/>
                <a:ext cx="90720" cy="91800"/>
              </p14:xfrm>
            </p:contentPart>
          </mc:Choice>
          <mc:Fallback xmlns="">
            <p:pic>
              <p:nvPicPr>
                <p:cNvPr id="244" name="Ink 243">
                  <a:extLst>
                    <a:ext uri="{FF2B5EF4-FFF2-40B4-BE49-F238E27FC236}">
                      <a16:creationId xmlns:a16="http://schemas.microsoft.com/office/drawing/2014/main" id="{0489D44A-D6AF-4BF1-B90F-13B8DA2BD5AF}"/>
                    </a:ext>
                  </a:extLst>
                </p:cNvPr>
                <p:cNvPicPr/>
                <p:nvPr/>
              </p:nvPicPr>
              <p:blipFill>
                <a:blip r:embed="rId417"/>
                <a:stretch>
                  <a:fillRect/>
                </a:stretch>
              </p:blipFill>
              <p:spPr>
                <a:xfrm>
                  <a:off x="11443673" y="4897292"/>
                  <a:ext cx="126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5" name="Ink 244">
                  <a:extLst>
                    <a:ext uri="{FF2B5EF4-FFF2-40B4-BE49-F238E27FC236}">
                      <a16:creationId xmlns:a16="http://schemas.microsoft.com/office/drawing/2014/main" id="{7C6C443D-3727-42B7-AFDE-D4FFBCE88713}"/>
                    </a:ext>
                  </a:extLst>
                </p14:cNvPr>
                <p14:cNvContentPartPr/>
                <p14:nvPr/>
              </p14:nvContentPartPr>
              <p14:xfrm>
                <a:off x="11593073" y="4909172"/>
                <a:ext cx="35640" cy="95760"/>
              </p14:xfrm>
            </p:contentPart>
          </mc:Choice>
          <mc:Fallback xmlns="">
            <p:pic>
              <p:nvPicPr>
                <p:cNvPr id="245" name="Ink 244">
                  <a:extLst>
                    <a:ext uri="{FF2B5EF4-FFF2-40B4-BE49-F238E27FC236}">
                      <a16:creationId xmlns:a16="http://schemas.microsoft.com/office/drawing/2014/main" id="{7C6C443D-3727-42B7-AFDE-D4FFBCE88713}"/>
                    </a:ext>
                  </a:extLst>
                </p:cNvPr>
                <p:cNvPicPr/>
                <p:nvPr/>
              </p:nvPicPr>
              <p:blipFill>
                <a:blip r:embed="rId419"/>
                <a:stretch>
                  <a:fillRect/>
                </a:stretch>
              </p:blipFill>
              <p:spPr>
                <a:xfrm>
                  <a:off x="11575073" y="4891532"/>
                  <a:ext cx="71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6" name="Ink 245">
                  <a:extLst>
                    <a:ext uri="{FF2B5EF4-FFF2-40B4-BE49-F238E27FC236}">
                      <a16:creationId xmlns:a16="http://schemas.microsoft.com/office/drawing/2014/main" id="{2D8E2E8A-BA9B-444C-B2F7-B41782D0EE58}"/>
                    </a:ext>
                  </a:extLst>
                </p14:cNvPr>
                <p14:cNvContentPartPr/>
                <p14:nvPr/>
              </p14:nvContentPartPr>
              <p14:xfrm>
                <a:off x="11562833" y="4758692"/>
                <a:ext cx="22320" cy="14760"/>
              </p14:xfrm>
            </p:contentPart>
          </mc:Choice>
          <mc:Fallback xmlns="">
            <p:pic>
              <p:nvPicPr>
                <p:cNvPr id="246" name="Ink 245">
                  <a:extLst>
                    <a:ext uri="{FF2B5EF4-FFF2-40B4-BE49-F238E27FC236}">
                      <a16:creationId xmlns:a16="http://schemas.microsoft.com/office/drawing/2014/main" id="{2D8E2E8A-BA9B-444C-B2F7-B41782D0EE58}"/>
                    </a:ext>
                  </a:extLst>
                </p:cNvPr>
                <p:cNvPicPr/>
                <p:nvPr/>
              </p:nvPicPr>
              <p:blipFill>
                <a:blip r:embed="rId421"/>
                <a:stretch>
                  <a:fillRect/>
                </a:stretch>
              </p:blipFill>
              <p:spPr>
                <a:xfrm>
                  <a:off x="11545193" y="4740692"/>
                  <a:ext cx="579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7" name="Ink 246">
                  <a:extLst>
                    <a:ext uri="{FF2B5EF4-FFF2-40B4-BE49-F238E27FC236}">
                      <a16:creationId xmlns:a16="http://schemas.microsoft.com/office/drawing/2014/main" id="{E2446B6B-6675-4305-96B7-2DF7687D4D1F}"/>
                    </a:ext>
                  </a:extLst>
                </p14:cNvPr>
                <p14:cNvContentPartPr/>
                <p14:nvPr/>
              </p14:nvContentPartPr>
              <p14:xfrm>
                <a:off x="11667593" y="4859132"/>
                <a:ext cx="115200" cy="137880"/>
              </p14:xfrm>
            </p:contentPart>
          </mc:Choice>
          <mc:Fallback xmlns="">
            <p:pic>
              <p:nvPicPr>
                <p:cNvPr id="247" name="Ink 246">
                  <a:extLst>
                    <a:ext uri="{FF2B5EF4-FFF2-40B4-BE49-F238E27FC236}">
                      <a16:creationId xmlns:a16="http://schemas.microsoft.com/office/drawing/2014/main" id="{E2446B6B-6675-4305-96B7-2DF7687D4D1F}"/>
                    </a:ext>
                  </a:extLst>
                </p:cNvPr>
                <p:cNvPicPr/>
                <p:nvPr/>
              </p:nvPicPr>
              <p:blipFill>
                <a:blip r:embed="rId423"/>
                <a:stretch>
                  <a:fillRect/>
                </a:stretch>
              </p:blipFill>
              <p:spPr>
                <a:xfrm>
                  <a:off x="11649593" y="4841492"/>
                  <a:ext cx="150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8" name="Ink 247">
                  <a:extLst>
                    <a:ext uri="{FF2B5EF4-FFF2-40B4-BE49-F238E27FC236}">
                      <a16:creationId xmlns:a16="http://schemas.microsoft.com/office/drawing/2014/main" id="{529DCB72-ECDC-4E76-8988-A38EC64E439B}"/>
                    </a:ext>
                  </a:extLst>
                </p14:cNvPr>
                <p14:cNvContentPartPr/>
                <p14:nvPr/>
              </p14:nvContentPartPr>
              <p14:xfrm>
                <a:off x="11838593" y="4783172"/>
                <a:ext cx="46800" cy="230760"/>
              </p14:xfrm>
            </p:contentPart>
          </mc:Choice>
          <mc:Fallback xmlns="">
            <p:pic>
              <p:nvPicPr>
                <p:cNvPr id="248" name="Ink 247">
                  <a:extLst>
                    <a:ext uri="{FF2B5EF4-FFF2-40B4-BE49-F238E27FC236}">
                      <a16:creationId xmlns:a16="http://schemas.microsoft.com/office/drawing/2014/main" id="{529DCB72-ECDC-4E76-8988-A38EC64E439B}"/>
                    </a:ext>
                  </a:extLst>
                </p:cNvPr>
                <p:cNvPicPr/>
                <p:nvPr/>
              </p:nvPicPr>
              <p:blipFill>
                <a:blip r:embed="rId425"/>
                <a:stretch>
                  <a:fillRect/>
                </a:stretch>
              </p:blipFill>
              <p:spPr>
                <a:xfrm>
                  <a:off x="11820593" y="4765172"/>
                  <a:ext cx="824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9" name="Ink 248">
                  <a:extLst>
                    <a:ext uri="{FF2B5EF4-FFF2-40B4-BE49-F238E27FC236}">
                      <a16:creationId xmlns:a16="http://schemas.microsoft.com/office/drawing/2014/main" id="{4AD6B3E8-8A55-4613-B9BB-A9F94E876D5C}"/>
                    </a:ext>
                  </a:extLst>
                </p14:cNvPr>
                <p14:cNvContentPartPr/>
                <p14:nvPr/>
              </p14:nvContentPartPr>
              <p14:xfrm>
                <a:off x="11781713" y="4833212"/>
                <a:ext cx="205920" cy="151920"/>
              </p14:xfrm>
            </p:contentPart>
          </mc:Choice>
          <mc:Fallback xmlns="">
            <p:pic>
              <p:nvPicPr>
                <p:cNvPr id="249" name="Ink 248">
                  <a:extLst>
                    <a:ext uri="{FF2B5EF4-FFF2-40B4-BE49-F238E27FC236}">
                      <a16:creationId xmlns:a16="http://schemas.microsoft.com/office/drawing/2014/main" id="{4AD6B3E8-8A55-4613-B9BB-A9F94E876D5C}"/>
                    </a:ext>
                  </a:extLst>
                </p:cNvPr>
                <p:cNvPicPr/>
                <p:nvPr/>
              </p:nvPicPr>
              <p:blipFill>
                <a:blip r:embed="rId427"/>
                <a:stretch>
                  <a:fillRect/>
                </a:stretch>
              </p:blipFill>
              <p:spPr>
                <a:xfrm>
                  <a:off x="11763713" y="4815212"/>
                  <a:ext cx="2415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1" name="Ink 250">
                  <a:extLst>
                    <a:ext uri="{FF2B5EF4-FFF2-40B4-BE49-F238E27FC236}">
                      <a16:creationId xmlns:a16="http://schemas.microsoft.com/office/drawing/2014/main" id="{16F12198-D4CC-4448-8796-3CC781AF9941}"/>
                    </a:ext>
                  </a:extLst>
                </p14:cNvPr>
                <p14:cNvContentPartPr/>
                <p14:nvPr/>
              </p14:nvContentPartPr>
              <p14:xfrm>
                <a:off x="10287713" y="5211212"/>
                <a:ext cx="18720" cy="209160"/>
              </p14:xfrm>
            </p:contentPart>
          </mc:Choice>
          <mc:Fallback xmlns="">
            <p:pic>
              <p:nvPicPr>
                <p:cNvPr id="251" name="Ink 250">
                  <a:extLst>
                    <a:ext uri="{FF2B5EF4-FFF2-40B4-BE49-F238E27FC236}">
                      <a16:creationId xmlns:a16="http://schemas.microsoft.com/office/drawing/2014/main" id="{16F12198-D4CC-4448-8796-3CC781AF9941}"/>
                    </a:ext>
                  </a:extLst>
                </p:cNvPr>
                <p:cNvPicPr/>
                <p:nvPr/>
              </p:nvPicPr>
              <p:blipFill>
                <a:blip r:embed="rId429"/>
                <a:stretch>
                  <a:fillRect/>
                </a:stretch>
              </p:blipFill>
              <p:spPr>
                <a:xfrm>
                  <a:off x="10270073" y="5193212"/>
                  <a:ext cx="543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2" name="Ink 251">
                  <a:extLst>
                    <a:ext uri="{FF2B5EF4-FFF2-40B4-BE49-F238E27FC236}">
                      <a16:creationId xmlns:a16="http://schemas.microsoft.com/office/drawing/2014/main" id="{D8283A31-5A17-489C-9AC1-98B78E816CBB}"/>
                    </a:ext>
                  </a:extLst>
                </p14:cNvPr>
                <p14:cNvContentPartPr/>
                <p14:nvPr/>
              </p14:nvContentPartPr>
              <p14:xfrm>
                <a:off x="10266473" y="5183492"/>
                <a:ext cx="110160" cy="111960"/>
              </p14:xfrm>
            </p:contentPart>
          </mc:Choice>
          <mc:Fallback xmlns="">
            <p:pic>
              <p:nvPicPr>
                <p:cNvPr id="252" name="Ink 251">
                  <a:extLst>
                    <a:ext uri="{FF2B5EF4-FFF2-40B4-BE49-F238E27FC236}">
                      <a16:creationId xmlns:a16="http://schemas.microsoft.com/office/drawing/2014/main" id="{D8283A31-5A17-489C-9AC1-98B78E816CBB}"/>
                    </a:ext>
                  </a:extLst>
                </p:cNvPr>
                <p:cNvPicPr/>
                <p:nvPr/>
              </p:nvPicPr>
              <p:blipFill>
                <a:blip r:embed="rId431"/>
                <a:stretch>
                  <a:fillRect/>
                </a:stretch>
              </p:blipFill>
              <p:spPr>
                <a:xfrm>
                  <a:off x="10248833" y="5165492"/>
                  <a:ext cx="1458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3" name="Ink 252">
                  <a:extLst>
                    <a:ext uri="{FF2B5EF4-FFF2-40B4-BE49-F238E27FC236}">
                      <a16:creationId xmlns:a16="http://schemas.microsoft.com/office/drawing/2014/main" id="{94E85061-2DB1-4F50-B6FB-B9F30250EF6E}"/>
                    </a:ext>
                  </a:extLst>
                </p14:cNvPr>
                <p14:cNvContentPartPr/>
                <p14:nvPr/>
              </p14:nvContentPartPr>
              <p14:xfrm>
                <a:off x="10428113" y="5236052"/>
                <a:ext cx="88560" cy="15480"/>
              </p14:xfrm>
            </p:contentPart>
          </mc:Choice>
          <mc:Fallback xmlns="">
            <p:pic>
              <p:nvPicPr>
                <p:cNvPr id="253" name="Ink 252">
                  <a:extLst>
                    <a:ext uri="{FF2B5EF4-FFF2-40B4-BE49-F238E27FC236}">
                      <a16:creationId xmlns:a16="http://schemas.microsoft.com/office/drawing/2014/main" id="{94E85061-2DB1-4F50-B6FB-B9F30250EF6E}"/>
                    </a:ext>
                  </a:extLst>
                </p:cNvPr>
                <p:cNvPicPr/>
                <p:nvPr/>
              </p:nvPicPr>
              <p:blipFill>
                <a:blip r:embed="rId433"/>
                <a:stretch>
                  <a:fillRect/>
                </a:stretch>
              </p:blipFill>
              <p:spPr>
                <a:xfrm>
                  <a:off x="10410113" y="5218412"/>
                  <a:ext cx="124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4" name="Ink 253">
                  <a:extLst>
                    <a:ext uri="{FF2B5EF4-FFF2-40B4-BE49-F238E27FC236}">
                      <a16:creationId xmlns:a16="http://schemas.microsoft.com/office/drawing/2014/main" id="{834FBE6E-E9A5-41AC-8F72-4A0832659664}"/>
                    </a:ext>
                  </a:extLst>
                </p14:cNvPr>
                <p14:cNvContentPartPr/>
                <p14:nvPr/>
              </p14:nvContentPartPr>
              <p14:xfrm>
                <a:off x="10434593" y="5323172"/>
                <a:ext cx="64440" cy="11520"/>
              </p14:xfrm>
            </p:contentPart>
          </mc:Choice>
          <mc:Fallback xmlns="">
            <p:pic>
              <p:nvPicPr>
                <p:cNvPr id="254" name="Ink 253">
                  <a:extLst>
                    <a:ext uri="{FF2B5EF4-FFF2-40B4-BE49-F238E27FC236}">
                      <a16:creationId xmlns:a16="http://schemas.microsoft.com/office/drawing/2014/main" id="{834FBE6E-E9A5-41AC-8F72-4A0832659664}"/>
                    </a:ext>
                  </a:extLst>
                </p:cNvPr>
                <p:cNvPicPr/>
                <p:nvPr/>
              </p:nvPicPr>
              <p:blipFill>
                <a:blip r:embed="rId435"/>
                <a:stretch>
                  <a:fillRect/>
                </a:stretch>
              </p:blipFill>
              <p:spPr>
                <a:xfrm>
                  <a:off x="10416953" y="5305172"/>
                  <a:ext cx="1000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5" name="Ink 254">
                  <a:extLst>
                    <a:ext uri="{FF2B5EF4-FFF2-40B4-BE49-F238E27FC236}">
                      <a16:creationId xmlns:a16="http://schemas.microsoft.com/office/drawing/2014/main" id="{DCFBF3F9-0EAB-436C-888C-F1C11E3A09E6}"/>
                    </a:ext>
                  </a:extLst>
                </p14:cNvPr>
                <p14:cNvContentPartPr/>
                <p14:nvPr/>
              </p14:nvContentPartPr>
              <p14:xfrm>
                <a:off x="10598753" y="5240012"/>
                <a:ext cx="100800" cy="134640"/>
              </p14:xfrm>
            </p:contentPart>
          </mc:Choice>
          <mc:Fallback xmlns="">
            <p:pic>
              <p:nvPicPr>
                <p:cNvPr id="255" name="Ink 254">
                  <a:extLst>
                    <a:ext uri="{FF2B5EF4-FFF2-40B4-BE49-F238E27FC236}">
                      <a16:creationId xmlns:a16="http://schemas.microsoft.com/office/drawing/2014/main" id="{DCFBF3F9-0EAB-436C-888C-F1C11E3A09E6}"/>
                    </a:ext>
                  </a:extLst>
                </p:cNvPr>
                <p:cNvPicPr/>
                <p:nvPr/>
              </p:nvPicPr>
              <p:blipFill>
                <a:blip r:embed="rId437"/>
                <a:stretch>
                  <a:fillRect/>
                </a:stretch>
              </p:blipFill>
              <p:spPr>
                <a:xfrm>
                  <a:off x="10581113" y="5222372"/>
                  <a:ext cx="136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7" name="Ink 256">
                  <a:extLst>
                    <a:ext uri="{FF2B5EF4-FFF2-40B4-BE49-F238E27FC236}">
                      <a16:creationId xmlns:a16="http://schemas.microsoft.com/office/drawing/2014/main" id="{6A91BA75-3D96-47F3-A95B-5C47315CABDA}"/>
                    </a:ext>
                  </a:extLst>
                </p14:cNvPr>
                <p14:cNvContentPartPr/>
                <p14:nvPr/>
              </p14:nvContentPartPr>
              <p14:xfrm>
                <a:off x="10861553" y="5284292"/>
                <a:ext cx="132840" cy="103320"/>
              </p14:xfrm>
            </p:contentPart>
          </mc:Choice>
          <mc:Fallback xmlns="">
            <p:pic>
              <p:nvPicPr>
                <p:cNvPr id="257" name="Ink 256">
                  <a:extLst>
                    <a:ext uri="{FF2B5EF4-FFF2-40B4-BE49-F238E27FC236}">
                      <a16:creationId xmlns:a16="http://schemas.microsoft.com/office/drawing/2014/main" id="{6A91BA75-3D96-47F3-A95B-5C47315CABDA}"/>
                    </a:ext>
                  </a:extLst>
                </p:cNvPr>
                <p:cNvPicPr/>
                <p:nvPr/>
              </p:nvPicPr>
              <p:blipFill>
                <a:blip r:embed="rId439"/>
                <a:stretch>
                  <a:fillRect/>
                </a:stretch>
              </p:blipFill>
              <p:spPr>
                <a:xfrm>
                  <a:off x="10843913" y="5266292"/>
                  <a:ext cx="168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8" name="Ink 257">
                  <a:extLst>
                    <a:ext uri="{FF2B5EF4-FFF2-40B4-BE49-F238E27FC236}">
                      <a16:creationId xmlns:a16="http://schemas.microsoft.com/office/drawing/2014/main" id="{89AAB1AB-468E-4F69-BDFA-C3F41ABEF07F}"/>
                    </a:ext>
                  </a:extLst>
                </p14:cNvPr>
                <p14:cNvContentPartPr/>
                <p14:nvPr/>
              </p14:nvContentPartPr>
              <p14:xfrm>
                <a:off x="11031833" y="5254412"/>
                <a:ext cx="119880" cy="110160"/>
              </p14:xfrm>
            </p:contentPart>
          </mc:Choice>
          <mc:Fallback xmlns="">
            <p:pic>
              <p:nvPicPr>
                <p:cNvPr id="258" name="Ink 257">
                  <a:extLst>
                    <a:ext uri="{FF2B5EF4-FFF2-40B4-BE49-F238E27FC236}">
                      <a16:creationId xmlns:a16="http://schemas.microsoft.com/office/drawing/2014/main" id="{89AAB1AB-468E-4F69-BDFA-C3F41ABEF07F}"/>
                    </a:ext>
                  </a:extLst>
                </p:cNvPr>
                <p:cNvPicPr/>
                <p:nvPr/>
              </p:nvPicPr>
              <p:blipFill>
                <a:blip r:embed="rId441"/>
                <a:stretch>
                  <a:fillRect/>
                </a:stretch>
              </p:blipFill>
              <p:spPr>
                <a:xfrm>
                  <a:off x="11013833" y="5236412"/>
                  <a:ext cx="1555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9" name="Ink 258">
                  <a:extLst>
                    <a:ext uri="{FF2B5EF4-FFF2-40B4-BE49-F238E27FC236}">
                      <a16:creationId xmlns:a16="http://schemas.microsoft.com/office/drawing/2014/main" id="{249C8990-D734-4324-A2E6-C797455ACACD}"/>
                    </a:ext>
                  </a:extLst>
                </p14:cNvPr>
                <p14:cNvContentPartPr/>
                <p14:nvPr/>
              </p14:nvContentPartPr>
              <p14:xfrm>
                <a:off x="11167553" y="5263412"/>
                <a:ext cx="100440" cy="96840"/>
              </p14:xfrm>
            </p:contentPart>
          </mc:Choice>
          <mc:Fallback xmlns="">
            <p:pic>
              <p:nvPicPr>
                <p:cNvPr id="259" name="Ink 258">
                  <a:extLst>
                    <a:ext uri="{FF2B5EF4-FFF2-40B4-BE49-F238E27FC236}">
                      <a16:creationId xmlns:a16="http://schemas.microsoft.com/office/drawing/2014/main" id="{249C8990-D734-4324-A2E6-C797455ACACD}"/>
                    </a:ext>
                  </a:extLst>
                </p:cNvPr>
                <p:cNvPicPr/>
                <p:nvPr/>
              </p:nvPicPr>
              <p:blipFill>
                <a:blip r:embed="rId443"/>
                <a:stretch>
                  <a:fillRect/>
                </a:stretch>
              </p:blipFill>
              <p:spPr>
                <a:xfrm>
                  <a:off x="11149913" y="5245772"/>
                  <a:ext cx="136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0" name="Ink 259">
                  <a:extLst>
                    <a:ext uri="{FF2B5EF4-FFF2-40B4-BE49-F238E27FC236}">
                      <a16:creationId xmlns:a16="http://schemas.microsoft.com/office/drawing/2014/main" id="{390AD27E-0F66-480F-AFAB-15D69BBE5AC6}"/>
                    </a:ext>
                  </a:extLst>
                </p14:cNvPr>
                <p14:cNvContentPartPr/>
                <p14:nvPr/>
              </p14:nvContentPartPr>
              <p14:xfrm>
                <a:off x="11239913" y="5115452"/>
                <a:ext cx="120960" cy="276840"/>
              </p14:xfrm>
            </p:contentPart>
          </mc:Choice>
          <mc:Fallback xmlns="">
            <p:pic>
              <p:nvPicPr>
                <p:cNvPr id="260" name="Ink 259">
                  <a:extLst>
                    <a:ext uri="{FF2B5EF4-FFF2-40B4-BE49-F238E27FC236}">
                      <a16:creationId xmlns:a16="http://schemas.microsoft.com/office/drawing/2014/main" id="{390AD27E-0F66-480F-AFAB-15D69BBE5AC6}"/>
                    </a:ext>
                  </a:extLst>
                </p:cNvPr>
                <p:cNvPicPr/>
                <p:nvPr/>
              </p:nvPicPr>
              <p:blipFill>
                <a:blip r:embed="rId445"/>
                <a:stretch>
                  <a:fillRect/>
                </a:stretch>
              </p:blipFill>
              <p:spPr>
                <a:xfrm>
                  <a:off x="11221913" y="5097452"/>
                  <a:ext cx="1566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1" name="Ink 260">
                  <a:extLst>
                    <a:ext uri="{FF2B5EF4-FFF2-40B4-BE49-F238E27FC236}">
                      <a16:creationId xmlns:a16="http://schemas.microsoft.com/office/drawing/2014/main" id="{6394124A-3AF9-4679-BA6B-EBDB483AA437}"/>
                    </a:ext>
                  </a:extLst>
                </p14:cNvPr>
                <p14:cNvContentPartPr/>
                <p14:nvPr/>
              </p14:nvContentPartPr>
              <p14:xfrm>
                <a:off x="11481833" y="5278532"/>
                <a:ext cx="19440" cy="224280"/>
              </p14:xfrm>
            </p:contentPart>
          </mc:Choice>
          <mc:Fallback xmlns="">
            <p:pic>
              <p:nvPicPr>
                <p:cNvPr id="261" name="Ink 260">
                  <a:extLst>
                    <a:ext uri="{FF2B5EF4-FFF2-40B4-BE49-F238E27FC236}">
                      <a16:creationId xmlns:a16="http://schemas.microsoft.com/office/drawing/2014/main" id="{6394124A-3AF9-4679-BA6B-EBDB483AA437}"/>
                    </a:ext>
                  </a:extLst>
                </p:cNvPr>
                <p:cNvPicPr/>
                <p:nvPr/>
              </p:nvPicPr>
              <p:blipFill>
                <a:blip r:embed="rId447"/>
                <a:stretch>
                  <a:fillRect/>
                </a:stretch>
              </p:blipFill>
              <p:spPr>
                <a:xfrm>
                  <a:off x="11463833" y="5260532"/>
                  <a:ext cx="55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2" name="Ink 261">
                  <a:extLst>
                    <a:ext uri="{FF2B5EF4-FFF2-40B4-BE49-F238E27FC236}">
                      <a16:creationId xmlns:a16="http://schemas.microsoft.com/office/drawing/2014/main" id="{7C1FEF48-1EF5-4F02-AC67-38E8192A171A}"/>
                    </a:ext>
                  </a:extLst>
                </p14:cNvPr>
                <p14:cNvContentPartPr/>
                <p14:nvPr/>
              </p14:nvContentPartPr>
              <p14:xfrm>
                <a:off x="11477513" y="5234252"/>
                <a:ext cx="79200" cy="100440"/>
              </p14:xfrm>
            </p:contentPart>
          </mc:Choice>
          <mc:Fallback xmlns="">
            <p:pic>
              <p:nvPicPr>
                <p:cNvPr id="262" name="Ink 261">
                  <a:extLst>
                    <a:ext uri="{FF2B5EF4-FFF2-40B4-BE49-F238E27FC236}">
                      <a16:creationId xmlns:a16="http://schemas.microsoft.com/office/drawing/2014/main" id="{7C1FEF48-1EF5-4F02-AC67-38E8192A171A}"/>
                    </a:ext>
                  </a:extLst>
                </p:cNvPr>
                <p:cNvPicPr/>
                <p:nvPr/>
              </p:nvPicPr>
              <p:blipFill>
                <a:blip r:embed="rId449"/>
                <a:stretch>
                  <a:fillRect/>
                </a:stretch>
              </p:blipFill>
              <p:spPr>
                <a:xfrm>
                  <a:off x="11459513" y="5216252"/>
                  <a:ext cx="1148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3" name="Ink 262">
                  <a:extLst>
                    <a:ext uri="{FF2B5EF4-FFF2-40B4-BE49-F238E27FC236}">
                      <a16:creationId xmlns:a16="http://schemas.microsoft.com/office/drawing/2014/main" id="{C0521DF5-12F8-4C95-9B3C-6918DE17F57C}"/>
                    </a:ext>
                  </a:extLst>
                </p14:cNvPr>
                <p14:cNvContentPartPr/>
                <p14:nvPr/>
              </p14:nvContentPartPr>
              <p14:xfrm>
                <a:off x="11603873" y="5279972"/>
                <a:ext cx="82080" cy="14760"/>
              </p14:xfrm>
            </p:contentPart>
          </mc:Choice>
          <mc:Fallback xmlns="">
            <p:pic>
              <p:nvPicPr>
                <p:cNvPr id="263" name="Ink 262">
                  <a:extLst>
                    <a:ext uri="{FF2B5EF4-FFF2-40B4-BE49-F238E27FC236}">
                      <a16:creationId xmlns:a16="http://schemas.microsoft.com/office/drawing/2014/main" id="{C0521DF5-12F8-4C95-9B3C-6918DE17F57C}"/>
                    </a:ext>
                  </a:extLst>
                </p:cNvPr>
                <p:cNvPicPr/>
                <p:nvPr/>
              </p:nvPicPr>
              <p:blipFill>
                <a:blip r:embed="rId451"/>
                <a:stretch>
                  <a:fillRect/>
                </a:stretch>
              </p:blipFill>
              <p:spPr>
                <a:xfrm>
                  <a:off x="11586233" y="5261972"/>
                  <a:ext cx="117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4" name="Ink 263">
                  <a:extLst>
                    <a:ext uri="{FF2B5EF4-FFF2-40B4-BE49-F238E27FC236}">
                      <a16:creationId xmlns:a16="http://schemas.microsoft.com/office/drawing/2014/main" id="{70A1CA66-D85D-4C4E-B79F-54B80775D3D6}"/>
                    </a:ext>
                  </a:extLst>
                </p14:cNvPr>
                <p14:cNvContentPartPr/>
                <p14:nvPr/>
              </p14:nvContentPartPr>
              <p14:xfrm>
                <a:off x="11611433" y="5191772"/>
                <a:ext cx="180360" cy="169560"/>
              </p14:xfrm>
            </p:contentPart>
          </mc:Choice>
          <mc:Fallback xmlns="">
            <p:pic>
              <p:nvPicPr>
                <p:cNvPr id="264" name="Ink 263">
                  <a:extLst>
                    <a:ext uri="{FF2B5EF4-FFF2-40B4-BE49-F238E27FC236}">
                      <a16:creationId xmlns:a16="http://schemas.microsoft.com/office/drawing/2014/main" id="{70A1CA66-D85D-4C4E-B79F-54B80775D3D6}"/>
                    </a:ext>
                  </a:extLst>
                </p:cNvPr>
                <p:cNvPicPr/>
                <p:nvPr/>
              </p:nvPicPr>
              <p:blipFill>
                <a:blip r:embed="rId453"/>
                <a:stretch>
                  <a:fillRect/>
                </a:stretch>
              </p:blipFill>
              <p:spPr>
                <a:xfrm>
                  <a:off x="11593793" y="5173772"/>
                  <a:ext cx="216000" cy="205200"/>
                </a:xfrm>
                <a:prstGeom prst="rect">
                  <a:avLst/>
                </a:prstGeom>
              </p:spPr>
            </p:pic>
          </mc:Fallback>
        </mc:AlternateContent>
      </p:grpSp>
    </p:spTree>
    <p:extLst>
      <p:ext uri="{BB962C8B-B14F-4D97-AF65-F5344CB8AC3E}">
        <p14:creationId xmlns:p14="http://schemas.microsoft.com/office/powerpoint/2010/main" val="691433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AB9A-7A54-4639-8116-81E93CB0A15D}"/>
              </a:ext>
            </a:extLst>
          </p:cNvPr>
          <p:cNvSpPr>
            <a:spLocks noGrp="1"/>
          </p:cNvSpPr>
          <p:nvPr>
            <p:ph type="title"/>
          </p:nvPr>
        </p:nvSpPr>
        <p:spPr/>
        <p:txBody>
          <a:bodyPr/>
          <a:lstStyle/>
          <a:p>
            <a:r>
              <a:rPr lang="en-IN" b="1" dirty="0"/>
              <a:t>Moments of Bernoulli variables </a:t>
            </a:r>
            <a:br>
              <a:rPr lang="en-IN" b="1" dirty="0"/>
            </a:br>
            <a:endParaRPr lang="en-IN" dirty="0"/>
          </a:p>
        </p:txBody>
      </p:sp>
      <p:sp>
        <p:nvSpPr>
          <p:cNvPr id="3" name="Text Placeholder 2">
            <a:extLst>
              <a:ext uri="{FF2B5EF4-FFF2-40B4-BE49-F238E27FC236}">
                <a16:creationId xmlns:a16="http://schemas.microsoft.com/office/drawing/2014/main" id="{EB27D064-AFC7-442E-964E-9567DDA6BA9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8660BA2-9283-4591-A429-21F7D4DDDDED}"/>
              </a:ext>
            </a:extLst>
          </p:cNvPr>
          <p:cNvPicPr>
            <a:picLocks noChangeAspect="1"/>
          </p:cNvPicPr>
          <p:nvPr/>
        </p:nvPicPr>
        <p:blipFill>
          <a:blip r:embed="rId2"/>
          <a:stretch>
            <a:fillRect/>
          </a:stretch>
        </p:blipFill>
        <p:spPr>
          <a:xfrm>
            <a:off x="913320" y="1907652"/>
            <a:ext cx="8743950" cy="2533650"/>
          </a:xfrm>
          <a:prstGeom prst="rect">
            <a:avLst/>
          </a:prstGeom>
        </p:spPr>
      </p:pic>
      <p:pic>
        <p:nvPicPr>
          <p:cNvPr id="6" name="Picture 5">
            <a:extLst>
              <a:ext uri="{FF2B5EF4-FFF2-40B4-BE49-F238E27FC236}">
                <a16:creationId xmlns:a16="http://schemas.microsoft.com/office/drawing/2014/main" id="{97499E87-BC50-4374-93F5-0533D536CF1C}"/>
              </a:ext>
            </a:extLst>
          </p:cNvPr>
          <p:cNvPicPr>
            <a:picLocks noChangeAspect="1"/>
          </p:cNvPicPr>
          <p:nvPr/>
        </p:nvPicPr>
        <p:blipFill>
          <a:blip r:embed="rId3"/>
          <a:stretch>
            <a:fillRect/>
          </a:stretch>
        </p:blipFill>
        <p:spPr>
          <a:xfrm>
            <a:off x="838200" y="4441302"/>
            <a:ext cx="10515600" cy="2124715"/>
          </a:xfrm>
          <a:prstGeom prst="rect">
            <a:avLst/>
          </a:prstGeom>
        </p:spPr>
      </p:pic>
    </p:spTree>
    <p:extLst>
      <p:ext uri="{BB962C8B-B14F-4D97-AF65-F5344CB8AC3E}">
        <p14:creationId xmlns:p14="http://schemas.microsoft.com/office/powerpoint/2010/main" val="226533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2E85-E971-4296-8E9C-BE9D74311032}"/>
              </a:ext>
            </a:extLst>
          </p:cNvPr>
          <p:cNvSpPr>
            <a:spLocks noGrp="1"/>
          </p:cNvSpPr>
          <p:nvPr>
            <p:ph type="title"/>
          </p:nvPr>
        </p:nvSpPr>
        <p:spPr/>
        <p:txBody>
          <a:bodyPr/>
          <a:lstStyle/>
          <a:p>
            <a:r>
              <a:rPr lang="en-US" dirty="0"/>
              <a:t>do</a:t>
            </a:r>
            <a:endParaRPr lang="en-IN" dirty="0"/>
          </a:p>
        </p:txBody>
      </p:sp>
      <p:sp>
        <p:nvSpPr>
          <p:cNvPr id="3" name="Text Placeholder 2">
            <a:extLst>
              <a:ext uri="{FF2B5EF4-FFF2-40B4-BE49-F238E27FC236}">
                <a16:creationId xmlns:a16="http://schemas.microsoft.com/office/drawing/2014/main" id="{958D6184-85D0-4ED5-9D60-813D5A94C15E}"/>
              </a:ext>
            </a:extLst>
          </p:cNvPr>
          <p:cNvSpPr>
            <a:spLocks noGrp="1"/>
          </p:cNvSpPr>
          <p:nvPr>
            <p:ph type="body" idx="1"/>
          </p:nvPr>
        </p:nvSpPr>
        <p:spPr>
          <a:xfrm>
            <a:off x="723413" y="1701383"/>
            <a:ext cx="10515600" cy="4351338"/>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CC25A1C-6947-432C-B319-5AB9A8026EB3}"/>
                  </a:ext>
                </a:extLst>
              </p14:cNvPr>
              <p14:cNvContentPartPr/>
              <p14:nvPr/>
            </p14:nvContentPartPr>
            <p14:xfrm>
              <a:off x="1541513" y="1914332"/>
              <a:ext cx="4680" cy="15120"/>
            </p14:xfrm>
          </p:contentPart>
        </mc:Choice>
        <mc:Fallback xmlns="">
          <p:pic>
            <p:nvPicPr>
              <p:cNvPr id="4" name="Ink 3">
                <a:extLst>
                  <a:ext uri="{FF2B5EF4-FFF2-40B4-BE49-F238E27FC236}">
                    <a16:creationId xmlns:a16="http://schemas.microsoft.com/office/drawing/2014/main" id="{FCC25A1C-6947-432C-B319-5AB9A8026EB3}"/>
                  </a:ext>
                </a:extLst>
              </p:cNvPr>
              <p:cNvPicPr/>
              <p:nvPr/>
            </p:nvPicPr>
            <p:blipFill>
              <a:blip r:embed="rId3"/>
              <a:stretch>
                <a:fillRect/>
              </a:stretch>
            </p:blipFill>
            <p:spPr>
              <a:xfrm>
                <a:off x="1523513" y="1896692"/>
                <a:ext cx="40320" cy="50760"/>
              </a:xfrm>
              <a:prstGeom prst="rect">
                <a:avLst/>
              </a:prstGeom>
            </p:spPr>
          </p:pic>
        </mc:Fallback>
      </mc:AlternateContent>
      <p:grpSp>
        <p:nvGrpSpPr>
          <p:cNvPr id="394" name="Group 393">
            <a:extLst>
              <a:ext uri="{FF2B5EF4-FFF2-40B4-BE49-F238E27FC236}">
                <a16:creationId xmlns:a16="http://schemas.microsoft.com/office/drawing/2014/main" id="{341CFD6B-03F3-4904-81B6-D93B94049632}"/>
              </a:ext>
            </a:extLst>
          </p:cNvPr>
          <p:cNvGrpSpPr/>
          <p:nvPr/>
        </p:nvGrpSpPr>
        <p:grpSpPr>
          <a:xfrm>
            <a:off x="876953" y="1411412"/>
            <a:ext cx="10282320" cy="4717080"/>
            <a:chOff x="876953" y="1411412"/>
            <a:chExt cx="10282320" cy="47170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B0DEC44-83DD-4B26-8355-71AFF2131A23}"/>
                    </a:ext>
                  </a:extLst>
                </p14:cNvPr>
                <p14:cNvContentPartPr/>
                <p14:nvPr/>
              </p14:nvContentPartPr>
              <p14:xfrm>
                <a:off x="1567793" y="2242292"/>
                <a:ext cx="192960" cy="322560"/>
              </p14:xfrm>
            </p:contentPart>
          </mc:Choice>
          <mc:Fallback xmlns="">
            <p:pic>
              <p:nvPicPr>
                <p:cNvPr id="5" name="Ink 4">
                  <a:extLst>
                    <a:ext uri="{FF2B5EF4-FFF2-40B4-BE49-F238E27FC236}">
                      <a16:creationId xmlns:a16="http://schemas.microsoft.com/office/drawing/2014/main" id="{EB0DEC44-83DD-4B26-8355-71AFF2131A23}"/>
                    </a:ext>
                  </a:extLst>
                </p:cNvPr>
                <p:cNvPicPr/>
                <p:nvPr/>
              </p:nvPicPr>
              <p:blipFill>
                <a:blip r:embed="rId5"/>
                <a:stretch>
                  <a:fillRect/>
                </a:stretch>
              </p:blipFill>
              <p:spPr>
                <a:xfrm>
                  <a:off x="1550153" y="2224292"/>
                  <a:ext cx="2286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D256F6A-60EC-4559-93B8-725AB28CDE47}"/>
                    </a:ext>
                  </a:extLst>
                </p14:cNvPr>
                <p14:cNvContentPartPr/>
                <p14:nvPr/>
              </p14:nvContentPartPr>
              <p14:xfrm>
                <a:off x="1810433" y="2415452"/>
                <a:ext cx="114120" cy="125640"/>
              </p14:xfrm>
            </p:contentPart>
          </mc:Choice>
          <mc:Fallback xmlns="">
            <p:pic>
              <p:nvPicPr>
                <p:cNvPr id="6" name="Ink 5">
                  <a:extLst>
                    <a:ext uri="{FF2B5EF4-FFF2-40B4-BE49-F238E27FC236}">
                      <a16:creationId xmlns:a16="http://schemas.microsoft.com/office/drawing/2014/main" id="{3D256F6A-60EC-4559-93B8-725AB28CDE47}"/>
                    </a:ext>
                  </a:extLst>
                </p:cNvPr>
                <p:cNvPicPr/>
                <p:nvPr/>
              </p:nvPicPr>
              <p:blipFill>
                <a:blip r:embed="rId7"/>
                <a:stretch>
                  <a:fillRect/>
                </a:stretch>
              </p:blipFill>
              <p:spPr>
                <a:xfrm>
                  <a:off x="1792433" y="2397452"/>
                  <a:ext cx="149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7025FC2-89C0-4B53-B375-92FD2165C5F9}"/>
                    </a:ext>
                  </a:extLst>
                </p14:cNvPr>
                <p14:cNvContentPartPr/>
                <p14:nvPr/>
              </p14:nvContentPartPr>
              <p14:xfrm>
                <a:off x="1986113" y="2432012"/>
                <a:ext cx="116280" cy="111960"/>
              </p14:xfrm>
            </p:contentPart>
          </mc:Choice>
          <mc:Fallback xmlns="">
            <p:pic>
              <p:nvPicPr>
                <p:cNvPr id="7" name="Ink 6">
                  <a:extLst>
                    <a:ext uri="{FF2B5EF4-FFF2-40B4-BE49-F238E27FC236}">
                      <a16:creationId xmlns:a16="http://schemas.microsoft.com/office/drawing/2014/main" id="{A7025FC2-89C0-4B53-B375-92FD2165C5F9}"/>
                    </a:ext>
                  </a:extLst>
                </p:cNvPr>
                <p:cNvPicPr/>
                <p:nvPr/>
              </p:nvPicPr>
              <p:blipFill>
                <a:blip r:embed="rId9"/>
                <a:stretch>
                  <a:fillRect/>
                </a:stretch>
              </p:blipFill>
              <p:spPr>
                <a:xfrm>
                  <a:off x="1968113" y="2414372"/>
                  <a:ext cx="1519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8273F25-535E-4F22-B026-93CFF0F9CCAA}"/>
                    </a:ext>
                  </a:extLst>
                </p14:cNvPr>
                <p14:cNvContentPartPr/>
                <p14:nvPr/>
              </p14:nvContentPartPr>
              <p14:xfrm>
                <a:off x="2190953" y="2432372"/>
                <a:ext cx="111600" cy="104400"/>
              </p14:xfrm>
            </p:contentPart>
          </mc:Choice>
          <mc:Fallback xmlns="">
            <p:pic>
              <p:nvPicPr>
                <p:cNvPr id="8" name="Ink 7">
                  <a:extLst>
                    <a:ext uri="{FF2B5EF4-FFF2-40B4-BE49-F238E27FC236}">
                      <a16:creationId xmlns:a16="http://schemas.microsoft.com/office/drawing/2014/main" id="{38273F25-535E-4F22-B026-93CFF0F9CCAA}"/>
                    </a:ext>
                  </a:extLst>
                </p:cNvPr>
                <p:cNvPicPr/>
                <p:nvPr/>
              </p:nvPicPr>
              <p:blipFill>
                <a:blip r:embed="rId11"/>
                <a:stretch>
                  <a:fillRect/>
                </a:stretch>
              </p:blipFill>
              <p:spPr>
                <a:xfrm>
                  <a:off x="2173313" y="2414732"/>
                  <a:ext cx="1472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BCC54FC-9714-4313-8862-8045039CE612}"/>
                    </a:ext>
                  </a:extLst>
                </p14:cNvPr>
                <p14:cNvContentPartPr/>
                <p14:nvPr/>
              </p14:nvContentPartPr>
              <p14:xfrm>
                <a:off x="2265833" y="2280452"/>
                <a:ext cx="98280" cy="238320"/>
              </p14:xfrm>
            </p:contentPart>
          </mc:Choice>
          <mc:Fallback xmlns="">
            <p:pic>
              <p:nvPicPr>
                <p:cNvPr id="9" name="Ink 8">
                  <a:extLst>
                    <a:ext uri="{FF2B5EF4-FFF2-40B4-BE49-F238E27FC236}">
                      <a16:creationId xmlns:a16="http://schemas.microsoft.com/office/drawing/2014/main" id="{2BCC54FC-9714-4313-8862-8045039CE612}"/>
                    </a:ext>
                  </a:extLst>
                </p:cNvPr>
                <p:cNvPicPr/>
                <p:nvPr/>
              </p:nvPicPr>
              <p:blipFill>
                <a:blip r:embed="rId13"/>
                <a:stretch>
                  <a:fillRect/>
                </a:stretch>
              </p:blipFill>
              <p:spPr>
                <a:xfrm>
                  <a:off x="2248193" y="2262452"/>
                  <a:ext cx="1339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F2BAF2CF-ECB1-45E8-94D5-6C9F19C07AB2}"/>
                    </a:ext>
                  </a:extLst>
                </p14:cNvPr>
                <p14:cNvContentPartPr/>
                <p14:nvPr/>
              </p14:nvContentPartPr>
              <p14:xfrm>
                <a:off x="2402633" y="2421572"/>
                <a:ext cx="103320" cy="94680"/>
              </p14:xfrm>
            </p:contentPart>
          </mc:Choice>
          <mc:Fallback xmlns="">
            <p:pic>
              <p:nvPicPr>
                <p:cNvPr id="10" name="Ink 9">
                  <a:extLst>
                    <a:ext uri="{FF2B5EF4-FFF2-40B4-BE49-F238E27FC236}">
                      <a16:creationId xmlns:a16="http://schemas.microsoft.com/office/drawing/2014/main" id="{F2BAF2CF-ECB1-45E8-94D5-6C9F19C07AB2}"/>
                    </a:ext>
                  </a:extLst>
                </p:cNvPr>
                <p:cNvPicPr/>
                <p:nvPr/>
              </p:nvPicPr>
              <p:blipFill>
                <a:blip r:embed="rId15"/>
                <a:stretch>
                  <a:fillRect/>
                </a:stretch>
              </p:blipFill>
              <p:spPr>
                <a:xfrm>
                  <a:off x="2384993" y="2403572"/>
                  <a:ext cx="138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8B4D646E-BD4D-44E0-BEB6-2E726E95844A}"/>
                    </a:ext>
                  </a:extLst>
                </p14:cNvPr>
                <p14:cNvContentPartPr/>
                <p14:nvPr/>
              </p14:nvContentPartPr>
              <p14:xfrm>
                <a:off x="2546993" y="2385212"/>
                <a:ext cx="214200" cy="117000"/>
              </p14:xfrm>
            </p:contentPart>
          </mc:Choice>
          <mc:Fallback xmlns="">
            <p:pic>
              <p:nvPicPr>
                <p:cNvPr id="11" name="Ink 10">
                  <a:extLst>
                    <a:ext uri="{FF2B5EF4-FFF2-40B4-BE49-F238E27FC236}">
                      <a16:creationId xmlns:a16="http://schemas.microsoft.com/office/drawing/2014/main" id="{8B4D646E-BD4D-44E0-BEB6-2E726E95844A}"/>
                    </a:ext>
                  </a:extLst>
                </p:cNvPr>
                <p:cNvPicPr/>
                <p:nvPr/>
              </p:nvPicPr>
              <p:blipFill>
                <a:blip r:embed="rId17"/>
                <a:stretch>
                  <a:fillRect/>
                </a:stretch>
              </p:blipFill>
              <p:spPr>
                <a:xfrm>
                  <a:off x="2529353" y="2367572"/>
                  <a:ext cx="249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C797F0C0-5FDF-481B-BD83-EC249771F482}"/>
                    </a:ext>
                  </a:extLst>
                </p14:cNvPr>
                <p14:cNvContentPartPr/>
                <p14:nvPr/>
              </p14:nvContentPartPr>
              <p14:xfrm>
                <a:off x="2832113" y="2293412"/>
                <a:ext cx="157320" cy="206640"/>
              </p14:xfrm>
            </p:contentPart>
          </mc:Choice>
          <mc:Fallback xmlns="">
            <p:pic>
              <p:nvPicPr>
                <p:cNvPr id="12" name="Ink 11">
                  <a:extLst>
                    <a:ext uri="{FF2B5EF4-FFF2-40B4-BE49-F238E27FC236}">
                      <a16:creationId xmlns:a16="http://schemas.microsoft.com/office/drawing/2014/main" id="{C797F0C0-5FDF-481B-BD83-EC249771F482}"/>
                    </a:ext>
                  </a:extLst>
                </p:cNvPr>
                <p:cNvPicPr/>
                <p:nvPr/>
              </p:nvPicPr>
              <p:blipFill>
                <a:blip r:embed="rId19"/>
                <a:stretch>
                  <a:fillRect/>
                </a:stretch>
              </p:blipFill>
              <p:spPr>
                <a:xfrm>
                  <a:off x="2814473" y="2275772"/>
                  <a:ext cx="192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1E4FE94-3B6E-4970-A16A-E7F57D8C152F}"/>
                    </a:ext>
                  </a:extLst>
                </p14:cNvPr>
                <p14:cNvContentPartPr/>
                <p14:nvPr/>
              </p14:nvContentPartPr>
              <p14:xfrm>
                <a:off x="2982953" y="2241212"/>
                <a:ext cx="51120" cy="247320"/>
              </p14:xfrm>
            </p:contentPart>
          </mc:Choice>
          <mc:Fallback xmlns="">
            <p:pic>
              <p:nvPicPr>
                <p:cNvPr id="13" name="Ink 12">
                  <a:extLst>
                    <a:ext uri="{FF2B5EF4-FFF2-40B4-BE49-F238E27FC236}">
                      <a16:creationId xmlns:a16="http://schemas.microsoft.com/office/drawing/2014/main" id="{A1E4FE94-3B6E-4970-A16A-E7F57D8C152F}"/>
                    </a:ext>
                  </a:extLst>
                </p:cNvPr>
                <p:cNvPicPr/>
                <p:nvPr/>
              </p:nvPicPr>
              <p:blipFill>
                <a:blip r:embed="rId21"/>
                <a:stretch>
                  <a:fillRect/>
                </a:stretch>
              </p:blipFill>
              <p:spPr>
                <a:xfrm>
                  <a:off x="2964953" y="2223572"/>
                  <a:ext cx="86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AEFA5EF-616C-46E0-903B-0A03451F761A}"/>
                    </a:ext>
                  </a:extLst>
                </p14:cNvPr>
                <p14:cNvContentPartPr/>
                <p14:nvPr/>
              </p14:nvContentPartPr>
              <p14:xfrm>
                <a:off x="3145313" y="2351012"/>
                <a:ext cx="122760" cy="123840"/>
              </p14:xfrm>
            </p:contentPart>
          </mc:Choice>
          <mc:Fallback xmlns="">
            <p:pic>
              <p:nvPicPr>
                <p:cNvPr id="14" name="Ink 13">
                  <a:extLst>
                    <a:ext uri="{FF2B5EF4-FFF2-40B4-BE49-F238E27FC236}">
                      <a16:creationId xmlns:a16="http://schemas.microsoft.com/office/drawing/2014/main" id="{9AEFA5EF-616C-46E0-903B-0A03451F761A}"/>
                    </a:ext>
                  </a:extLst>
                </p:cNvPr>
                <p:cNvPicPr/>
                <p:nvPr/>
              </p:nvPicPr>
              <p:blipFill>
                <a:blip r:embed="rId23"/>
                <a:stretch>
                  <a:fillRect/>
                </a:stretch>
              </p:blipFill>
              <p:spPr>
                <a:xfrm>
                  <a:off x="3127673" y="2333372"/>
                  <a:ext cx="158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47FFB588-2102-446C-9CD7-EAD8F84F70E4}"/>
                    </a:ext>
                  </a:extLst>
                </p14:cNvPr>
                <p14:cNvContentPartPr/>
                <p14:nvPr/>
              </p14:nvContentPartPr>
              <p14:xfrm>
                <a:off x="3266273" y="2389892"/>
                <a:ext cx="60120" cy="92520"/>
              </p14:xfrm>
            </p:contentPart>
          </mc:Choice>
          <mc:Fallback xmlns="">
            <p:pic>
              <p:nvPicPr>
                <p:cNvPr id="15" name="Ink 14">
                  <a:extLst>
                    <a:ext uri="{FF2B5EF4-FFF2-40B4-BE49-F238E27FC236}">
                      <a16:creationId xmlns:a16="http://schemas.microsoft.com/office/drawing/2014/main" id="{47FFB588-2102-446C-9CD7-EAD8F84F70E4}"/>
                    </a:ext>
                  </a:extLst>
                </p:cNvPr>
                <p:cNvPicPr/>
                <p:nvPr/>
              </p:nvPicPr>
              <p:blipFill>
                <a:blip r:embed="rId25"/>
                <a:stretch>
                  <a:fillRect/>
                </a:stretch>
              </p:blipFill>
              <p:spPr>
                <a:xfrm>
                  <a:off x="3248273" y="2371892"/>
                  <a:ext cx="957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63CE6CF3-8F36-4B5B-AEE2-E11869039E3C}"/>
                    </a:ext>
                  </a:extLst>
                </p14:cNvPr>
                <p14:cNvContentPartPr/>
                <p14:nvPr/>
              </p14:nvContentPartPr>
              <p14:xfrm>
                <a:off x="3345113" y="2362172"/>
                <a:ext cx="131400" cy="95760"/>
              </p14:xfrm>
            </p:contentPart>
          </mc:Choice>
          <mc:Fallback xmlns="">
            <p:pic>
              <p:nvPicPr>
                <p:cNvPr id="16" name="Ink 15">
                  <a:extLst>
                    <a:ext uri="{FF2B5EF4-FFF2-40B4-BE49-F238E27FC236}">
                      <a16:creationId xmlns:a16="http://schemas.microsoft.com/office/drawing/2014/main" id="{63CE6CF3-8F36-4B5B-AEE2-E11869039E3C}"/>
                    </a:ext>
                  </a:extLst>
                </p:cNvPr>
                <p:cNvPicPr/>
                <p:nvPr/>
              </p:nvPicPr>
              <p:blipFill>
                <a:blip r:embed="rId27"/>
                <a:stretch>
                  <a:fillRect/>
                </a:stretch>
              </p:blipFill>
              <p:spPr>
                <a:xfrm>
                  <a:off x="3327473" y="2344172"/>
                  <a:ext cx="1670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A04F4C0-6090-4D8E-9B3C-8D489A68499F}"/>
                    </a:ext>
                  </a:extLst>
                </p14:cNvPr>
                <p14:cNvContentPartPr/>
                <p14:nvPr/>
              </p14:nvContentPartPr>
              <p14:xfrm>
                <a:off x="3496313" y="2281892"/>
                <a:ext cx="27720" cy="160560"/>
              </p14:xfrm>
            </p:contentPart>
          </mc:Choice>
          <mc:Fallback xmlns="">
            <p:pic>
              <p:nvPicPr>
                <p:cNvPr id="17" name="Ink 16">
                  <a:extLst>
                    <a:ext uri="{FF2B5EF4-FFF2-40B4-BE49-F238E27FC236}">
                      <a16:creationId xmlns:a16="http://schemas.microsoft.com/office/drawing/2014/main" id="{4A04F4C0-6090-4D8E-9B3C-8D489A68499F}"/>
                    </a:ext>
                  </a:extLst>
                </p:cNvPr>
                <p:cNvPicPr/>
                <p:nvPr/>
              </p:nvPicPr>
              <p:blipFill>
                <a:blip r:embed="rId29"/>
                <a:stretch>
                  <a:fillRect/>
                </a:stretch>
              </p:blipFill>
              <p:spPr>
                <a:xfrm>
                  <a:off x="3478673" y="2264252"/>
                  <a:ext cx="63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F89FE4AB-5C24-4DF5-8193-6B85C1E3F732}"/>
                    </a:ext>
                  </a:extLst>
                </p14:cNvPr>
                <p14:cNvContentPartPr/>
                <p14:nvPr/>
              </p14:nvContentPartPr>
              <p14:xfrm>
                <a:off x="3579473" y="2368652"/>
                <a:ext cx="157680" cy="109800"/>
              </p14:xfrm>
            </p:contentPart>
          </mc:Choice>
          <mc:Fallback xmlns="">
            <p:pic>
              <p:nvPicPr>
                <p:cNvPr id="18" name="Ink 17">
                  <a:extLst>
                    <a:ext uri="{FF2B5EF4-FFF2-40B4-BE49-F238E27FC236}">
                      <a16:creationId xmlns:a16="http://schemas.microsoft.com/office/drawing/2014/main" id="{F89FE4AB-5C24-4DF5-8193-6B85C1E3F732}"/>
                    </a:ext>
                  </a:extLst>
                </p:cNvPr>
                <p:cNvPicPr/>
                <p:nvPr/>
              </p:nvPicPr>
              <p:blipFill>
                <a:blip r:embed="rId31"/>
                <a:stretch>
                  <a:fillRect/>
                </a:stretch>
              </p:blipFill>
              <p:spPr>
                <a:xfrm>
                  <a:off x="3561473" y="2350652"/>
                  <a:ext cx="193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57CFFE8D-3F11-42C7-9871-30C97960E2A5}"/>
                    </a:ext>
                  </a:extLst>
                </p14:cNvPr>
                <p14:cNvContentPartPr/>
                <p14:nvPr/>
              </p14:nvContentPartPr>
              <p14:xfrm>
                <a:off x="3785753" y="2269652"/>
                <a:ext cx="18000" cy="137520"/>
              </p14:xfrm>
            </p:contentPart>
          </mc:Choice>
          <mc:Fallback xmlns="">
            <p:pic>
              <p:nvPicPr>
                <p:cNvPr id="19" name="Ink 18">
                  <a:extLst>
                    <a:ext uri="{FF2B5EF4-FFF2-40B4-BE49-F238E27FC236}">
                      <a16:creationId xmlns:a16="http://schemas.microsoft.com/office/drawing/2014/main" id="{57CFFE8D-3F11-42C7-9871-30C97960E2A5}"/>
                    </a:ext>
                  </a:extLst>
                </p:cNvPr>
                <p:cNvPicPr/>
                <p:nvPr/>
              </p:nvPicPr>
              <p:blipFill>
                <a:blip r:embed="rId33"/>
                <a:stretch>
                  <a:fillRect/>
                </a:stretch>
              </p:blipFill>
              <p:spPr>
                <a:xfrm>
                  <a:off x="3768113" y="2252012"/>
                  <a:ext cx="536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FA5FB918-0E1D-43F6-8B87-E6DA08460D8E}"/>
                    </a:ext>
                  </a:extLst>
                </p14:cNvPr>
                <p14:cNvContentPartPr/>
                <p14:nvPr/>
              </p14:nvContentPartPr>
              <p14:xfrm>
                <a:off x="3784313" y="2359652"/>
                <a:ext cx="139680" cy="98280"/>
              </p14:xfrm>
            </p:contentPart>
          </mc:Choice>
          <mc:Fallback xmlns="">
            <p:pic>
              <p:nvPicPr>
                <p:cNvPr id="20" name="Ink 19">
                  <a:extLst>
                    <a:ext uri="{FF2B5EF4-FFF2-40B4-BE49-F238E27FC236}">
                      <a16:creationId xmlns:a16="http://schemas.microsoft.com/office/drawing/2014/main" id="{FA5FB918-0E1D-43F6-8B87-E6DA08460D8E}"/>
                    </a:ext>
                  </a:extLst>
                </p:cNvPr>
                <p:cNvPicPr/>
                <p:nvPr/>
              </p:nvPicPr>
              <p:blipFill>
                <a:blip r:embed="rId35"/>
                <a:stretch>
                  <a:fillRect/>
                </a:stretch>
              </p:blipFill>
              <p:spPr>
                <a:xfrm>
                  <a:off x="3766673" y="2341652"/>
                  <a:ext cx="1753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A8296BF-DE54-4677-B1AA-B2CFB86DE12F}"/>
                    </a:ext>
                  </a:extLst>
                </p14:cNvPr>
                <p14:cNvContentPartPr/>
                <p14:nvPr/>
              </p14:nvContentPartPr>
              <p14:xfrm>
                <a:off x="3983033" y="2217452"/>
                <a:ext cx="9720" cy="198000"/>
              </p14:xfrm>
            </p:contentPart>
          </mc:Choice>
          <mc:Fallback xmlns="">
            <p:pic>
              <p:nvPicPr>
                <p:cNvPr id="21" name="Ink 20">
                  <a:extLst>
                    <a:ext uri="{FF2B5EF4-FFF2-40B4-BE49-F238E27FC236}">
                      <a16:creationId xmlns:a16="http://schemas.microsoft.com/office/drawing/2014/main" id="{EA8296BF-DE54-4677-B1AA-B2CFB86DE12F}"/>
                    </a:ext>
                  </a:extLst>
                </p:cNvPr>
                <p:cNvPicPr/>
                <p:nvPr/>
              </p:nvPicPr>
              <p:blipFill>
                <a:blip r:embed="rId37"/>
                <a:stretch>
                  <a:fillRect/>
                </a:stretch>
              </p:blipFill>
              <p:spPr>
                <a:xfrm>
                  <a:off x="3965393" y="2199812"/>
                  <a:ext cx="45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B67DD95E-59C6-4589-9B10-61001BD44AB1}"/>
                    </a:ext>
                  </a:extLst>
                </p14:cNvPr>
                <p14:cNvContentPartPr/>
                <p14:nvPr/>
              </p14:nvContentPartPr>
              <p14:xfrm>
                <a:off x="4017953" y="2298452"/>
                <a:ext cx="242280" cy="123480"/>
              </p14:xfrm>
            </p:contentPart>
          </mc:Choice>
          <mc:Fallback xmlns="">
            <p:pic>
              <p:nvPicPr>
                <p:cNvPr id="22" name="Ink 21">
                  <a:extLst>
                    <a:ext uri="{FF2B5EF4-FFF2-40B4-BE49-F238E27FC236}">
                      <a16:creationId xmlns:a16="http://schemas.microsoft.com/office/drawing/2014/main" id="{B67DD95E-59C6-4589-9B10-61001BD44AB1}"/>
                    </a:ext>
                  </a:extLst>
                </p:cNvPr>
                <p:cNvPicPr/>
                <p:nvPr/>
              </p:nvPicPr>
              <p:blipFill>
                <a:blip r:embed="rId39"/>
                <a:stretch>
                  <a:fillRect/>
                </a:stretch>
              </p:blipFill>
              <p:spPr>
                <a:xfrm>
                  <a:off x="4000313" y="2280452"/>
                  <a:ext cx="277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37899988-070E-4B51-ABCB-8400CA76E7A1}"/>
                    </a:ext>
                  </a:extLst>
                </p14:cNvPr>
                <p14:cNvContentPartPr/>
                <p14:nvPr/>
              </p14:nvContentPartPr>
              <p14:xfrm>
                <a:off x="4335113" y="2327252"/>
                <a:ext cx="3600" cy="1080"/>
              </p14:xfrm>
            </p:contentPart>
          </mc:Choice>
          <mc:Fallback xmlns="">
            <p:pic>
              <p:nvPicPr>
                <p:cNvPr id="23" name="Ink 22">
                  <a:extLst>
                    <a:ext uri="{FF2B5EF4-FFF2-40B4-BE49-F238E27FC236}">
                      <a16:creationId xmlns:a16="http://schemas.microsoft.com/office/drawing/2014/main" id="{37899988-070E-4B51-ABCB-8400CA76E7A1}"/>
                    </a:ext>
                  </a:extLst>
                </p:cNvPr>
                <p:cNvPicPr/>
                <p:nvPr/>
              </p:nvPicPr>
              <p:blipFill>
                <a:blip r:embed="rId41"/>
                <a:stretch>
                  <a:fillRect/>
                </a:stretch>
              </p:blipFill>
              <p:spPr>
                <a:xfrm>
                  <a:off x="4317113" y="2309612"/>
                  <a:ext cx="392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2F094794-BA0E-4998-AA1B-B2C080785E02}"/>
                    </a:ext>
                  </a:extLst>
                </p14:cNvPr>
                <p14:cNvContentPartPr/>
                <p14:nvPr/>
              </p14:nvContentPartPr>
              <p14:xfrm>
                <a:off x="4352393" y="2434532"/>
                <a:ext cx="720" cy="10080"/>
              </p14:xfrm>
            </p:contentPart>
          </mc:Choice>
          <mc:Fallback xmlns="">
            <p:pic>
              <p:nvPicPr>
                <p:cNvPr id="25" name="Ink 24">
                  <a:extLst>
                    <a:ext uri="{FF2B5EF4-FFF2-40B4-BE49-F238E27FC236}">
                      <a16:creationId xmlns:a16="http://schemas.microsoft.com/office/drawing/2014/main" id="{2F094794-BA0E-4998-AA1B-B2C080785E02}"/>
                    </a:ext>
                  </a:extLst>
                </p:cNvPr>
                <p:cNvPicPr/>
                <p:nvPr/>
              </p:nvPicPr>
              <p:blipFill>
                <a:blip r:embed="rId43"/>
                <a:stretch>
                  <a:fillRect/>
                </a:stretch>
              </p:blipFill>
              <p:spPr>
                <a:xfrm>
                  <a:off x="4334393" y="2416892"/>
                  <a:ext cx="36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AA906313-439C-4DC5-B436-D403304AA50C}"/>
                    </a:ext>
                  </a:extLst>
                </p14:cNvPr>
                <p14:cNvContentPartPr/>
                <p14:nvPr/>
              </p14:nvContentPartPr>
              <p14:xfrm>
                <a:off x="4436633" y="2354612"/>
                <a:ext cx="131400" cy="14400"/>
              </p14:xfrm>
            </p:contentPart>
          </mc:Choice>
          <mc:Fallback xmlns="">
            <p:pic>
              <p:nvPicPr>
                <p:cNvPr id="26" name="Ink 25">
                  <a:extLst>
                    <a:ext uri="{FF2B5EF4-FFF2-40B4-BE49-F238E27FC236}">
                      <a16:creationId xmlns:a16="http://schemas.microsoft.com/office/drawing/2014/main" id="{AA906313-439C-4DC5-B436-D403304AA50C}"/>
                    </a:ext>
                  </a:extLst>
                </p:cNvPr>
                <p:cNvPicPr/>
                <p:nvPr/>
              </p:nvPicPr>
              <p:blipFill>
                <a:blip r:embed="rId45"/>
                <a:stretch>
                  <a:fillRect/>
                </a:stretch>
              </p:blipFill>
              <p:spPr>
                <a:xfrm>
                  <a:off x="4418633" y="2336972"/>
                  <a:ext cx="1670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021F80D7-9586-4394-B87F-359386AFAB63}"/>
                    </a:ext>
                  </a:extLst>
                </p14:cNvPr>
                <p14:cNvContentPartPr/>
                <p14:nvPr/>
              </p14:nvContentPartPr>
              <p14:xfrm>
                <a:off x="4519073" y="2284412"/>
                <a:ext cx="82800" cy="120240"/>
              </p14:xfrm>
            </p:contentPart>
          </mc:Choice>
          <mc:Fallback xmlns="">
            <p:pic>
              <p:nvPicPr>
                <p:cNvPr id="27" name="Ink 26">
                  <a:extLst>
                    <a:ext uri="{FF2B5EF4-FFF2-40B4-BE49-F238E27FC236}">
                      <a16:creationId xmlns:a16="http://schemas.microsoft.com/office/drawing/2014/main" id="{021F80D7-9586-4394-B87F-359386AFAB63}"/>
                    </a:ext>
                  </a:extLst>
                </p:cNvPr>
                <p:cNvPicPr/>
                <p:nvPr/>
              </p:nvPicPr>
              <p:blipFill>
                <a:blip r:embed="rId47"/>
                <a:stretch>
                  <a:fillRect/>
                </a:stretch>
              </p:blipFill>
              <p:spPr>
                <a:xfrm>
                  <a:off x="4501433" y="2266772"/>
                  <a:ext cx="118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55BDD9F7-58D8-4BD2-8A6B-C618A0F7A87C}"/>
                    </a:ext>
                  </a:extLst>
                </p14:cNvPr>
                <p14:cNvContentPartPr/>
                <p14:nvPr/>
              </p14:nvContentPartPr>
              <p14:xfrm>
                <a:off x="1986473" y="2690852"/>
                <a:ext cx="269280" cy="324720"/>
              </p14:xfrm>
            </p:contentPart>
          </mc:Choice>
          <mc:Fallback xmlns="">
            <p:pic>
              <p:nvPicPr>
                <p:cNvPr id="29" name="Ink 28">
                  <a:extLst>
                    <a:ext uri="{FF2B5EF4-FFF2-40B4-BE49-F238E27FC236}">
                      <a16:creationId xmlns:a16="http://schemas.microsoft.com/office/drawing/2014/main" id="{55BDD9F7-58D8-4BD2-8A6B-C618A0F7A87C}"/>
                    </a:ext>
                  </a:extLst>
                </p:cNvPr>
                <p:cNvPicPr/>
                <p:nvPr/>
              </p:nvPicPr>
              <p:blipFill>
                <a:blip r:embed="rId49"/>
                <a:stretch>
                  <a:fillRect/>
                </a:stretch>
              </p:blipFill>
              <p:spPr>
                <a:xfrm>
                  <a:off x="1968473" y="2672852"/>
                  <a:ext cx="3049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CADE9E3D-3797-4A86-A1EB-F5A3CC8F0FF0}"/>
                    </a:ext>
                  </a:extLst>
                </p14:cNvPr>
                <p14:cNvContentPartPr/>
                <p14:nvPr/>
              </p14:nvContentPartPr>
              <p14:xfrm>
                <a:off x="1991873" y="2890652"/>
                <a:ext cx="72720" cy="122040"/>
              </p14:xfrm>
            </p:contentPart>
          </mc:Choice>
          <mc:Fallback xmlns="">
            <p:pic>
              <p:nvPicPr>
                <p:cNvPr id="30" name="Ink 29">
                  <a:extLst>
                    <a:ext uri="{FF2B5EF4-FFF2-40B4-BE49-F238E27FC236}">
                      <a16:creationId xmlns:a16="http://schemas.microsoft.com/office/drawing/2014/main" id="{CADE9E3D-3797-4A86-A1EB-F5A3CC8F0FF0}"/>
                    </a:ext>
                  </a:extLst>
                </p:cNvPr>
                <p:cNvPicPr/>
                <p:nvPr/>
              </p:nvPicPr>
              <p:blipFill>
                <a:blip r:embed="rId51"/>
                <a:stretch>
                  <a:fillRect/>
                </a:stretch>
              </p:blipFill>
              <p:spPr>
                <a:xfrm>
                  <a:off x="1973873" y="2872652"/>
                  <a:ext cx="108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8F00ACF0-A1CE-47DB-9AA9-170299BDE810}"/>
                    </a:ext>
                  </a:extLst>
                </p14:cNvPr>
                <p14:cNvContentPartPr/>
                <p14:nvPr/>
              </p14:nvContentPartPr>
              <p14:xfrm>
                <a:off x="2068193" y="2958692"/>
                <a:ext cx="112320" cy="28440"/>
              </p14:xfrm>
            </p:contentPart>
          </mc:Choice>
          <mc:Fallback xmlns="">
            <p:pic>
              <p:nvPicPr>
                <p:cNvPr id="31" name="Ink 30">
                  <a:extLst>
                    <a:ext uri="{FF2B5EF4-FFF2-40B4-BE49-F238E27FC236}">
                      <a16:creationId xmlns:a16="http://schemas.microsoft.com/office/drawing/2014/main" id="{8F00ACF0-A1CE-47DB-9AA9-170299BDE810}"/>
                    </a:ext>
                  </a:extLst>
                </p:cNvPr>
                <p:cNvPicPr/>
                <p:nvPr/>
              </p:nvPicPr>
              <p:blipFill>
                <a:blip r:embed="rId53"/>
                <a:stretch>
                  <a:fillRect/>
                </a:stretch>
              </p:blipFill>
              <p:spPr>
                <a:xfrm>
                  <a:off x="2050553" y="2941052"/>
                  <a:ext cx="1479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1EF1A6E8-547D-467C-9E00-9A8A60FE69C7}"/>
                    </a:ext>
                  </a:extLst>
                </p14:cNvPr>
                <p14:cNvContentPartPr/>
                <p14:nvPr/>
              </p14:nvContentPartPr>
              <p14:xfrm>
                <a:off x="3955313" y="2661692"/>
                <a:ext cx="281160" cy="338760"/>
              </p14:xfrm>
            </p:contentPart>
          </mc:Choice>
          <mc:Fallback xmlns="">
            <p:pic>
              <p:nvPicPr>
                <p:cNvPr id="45" name="Ink 44">
                  <a:extLst>
                    <a:ext uri="{FF2B5EF4-FFF2-40B4-BE49-F238E27FC236}">
                      <a16:creationId xmlns:a16="http://schemas.microsoft.com/office/drawing/2014/main" id="{1EF1A6E8-547D-467C-9E00-9A8A60FE69C7}"/>
                    </a:ext>
                  </a:extLst>
                </p:cNvPr>
                <p:cNvPicPr/>
                <p:nvPr/>
              </p:nvPicPr>
              <p:blipFill>
                <a:blip r:embed="rId55"/>
                <a:stretch>
                  <a:fillRect/>
                </a:stretch>
              </p:blipFill>
              <p:spPr>
                <a:xfrm>
                  <a:off x="3937313" y="2643692"/>
                  <a:ext cx="3168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4A6ED4CB-4742-42F3-8F3B-04BCBF950BC4}"/>
                    </a:ext>
                  </a:extLst>
                </p14:cNvPr>
                <p14:cNvContentPartPr/>
                <p14:nvPr/>
              </p14:nvContentPartPr>
              <p14:xfrm>
                <a:off x="4084193" y="2923772"/>
                <a:ext cx="145800" cy="54720"/>
              </p14:xfrm>
            </p:contentPart>
          </mc:Choice>
          <mc:Fallback xmlns="">
            <p:pic>
              <p:nvPicPr>
                <p:cNvPr id="46" name="Ink 45">
                  <a:extLst>
                    <a:ext uri="{FF2B5EF4-FFF2-40B4-BE49-F238E27FC236}">
                      <a16:creationId xmlns:a16="http://schemas.microsoft.com/office/drawing/2014/main" id="{4A6ED4CB-4742-42F3-8F3B-04BCBF950BC4}"/>
                    </a:ext>
                  </a:extLst>
                </p:cNvPr>
                <p:cNvPicPr/>
                <p:nvPr/>
              </p:nvPicPr>
              <p:blipFill>
                <a:blip r:embed="rId57"/>
                <a:stretch>
                  <a:fillRect/>
                </a:stretch>
              </p:blipFill>
              <p:spPr>
                <a:xfrm>
                  <a:off x="4066553" y="2906132"/>
                  <a:ext cx="1814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3F4DC5F-7579-4CDD-906D-C9CE977BDBCF}"/>
                    </a:ext>
                  </a:extLst>
                </p14:cNvPr>
                <p14:cNvContentPartPr/>
                <p14:nvPr/>
              </p14:nvContentPartPr>
              <p14:xfrm>
                <a:off x="4235753" y="2853572"/>
                <a:ext cx="83160" cy="110160"/>
              </p14:xfrm>
            </p:contentPart>
          </mc:Choice>
          <mc:Fallback xmlns="">
            <p:pic>
              <p:nvPicPr>
                <p:cNvPr id="47" name="Ink 46">
                  <a:extLst>
                    <a:ext uri="{FF2B5EF4-FFF2-40B4-BE49-F238E27FC236}">
                      <a16:creationId xmlns:a16="http://schemas.microsoft.com/office/drawing/2014/main" id="{E3F4DC5F-7579-4CDD-906D-C9CE977BDBCF}"/>
                    </a:ext>
                  </a:extLst>
                </p:cNvPr>
                <p:cNvPicPr/>
                <p:nvPr/>
              </p:nvPicPr>
              <p:blipFill>
                <a:blip r:embed="rId59"/>
                <a:stretch>
                  <a:fillRect/>
                </a:stretch>
              </p:blipFill>
              <p:spPr>
                <a:xfrm>
                  <a:off x="4218113" y="2835572"/>
                  <a:ext cx="1188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5E9E4F66-486E-4725-9E8A-97D22AC0F530}"/>
                    </a:ext>
                  </a:extLst>
                </p14:cNvPr>
                <p14:cNvContentPartPr/>
                <p14:nvPr/>
              </p14:nvContentPartPr>
              <p14:xfrm>
                <a:off x="4529153" y="2878052"/>
                <a:ext cx="198000" cy="262800"/>
              </p14:xfrm>
            </p:contentPart>
          </mc:Choice>
          <mc:Fallback xmlns="">
            <p:pic>
              <p:nvPicPr>
                <p:cNvPr id="48" name="Ink 47">
                  <a:extLst>
                    <a:ext uri="{FF2B5EF4-FFF2-40B4-BE49-F238E27FC236}">
                      <a16:creationId xmlns:a16="http://schemas.microsoft.com/office/drawing/2014/main" id="{5E9E4F66-486E-4725-9E8A-97D22AC0F530}"/>
                    </a:ext>
                  </a:extLst>
                </p:cNvPr>
                <p:cNvPicPr/>
                <p:nvPr/>
              </p:nvPicPr>
              <p:blipFill>
                <a:blip r:embed="rId61"/>
                <a:stretch>
                  <a:fillRect/>
                </a:stretch>
              </p:blipFill>
              <p:spPr>
                <a:xfrm>
                  <a:off x="4511513" y="2860412"/>
                  <a:ext cx="233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B7CF1825-1C76-405C-9396-ED06A1C01B45}"/>
                    </a:ext>
                  </a:extLst>
                </p14:cNvPr>
                <p14:cNvContentPartPr/>
                <p14:nvPr/>
              </p14:nvContentPartPr>
              <p14:xfrm>
                <a:off x="4784033" y="2952212"/>
                <a:ext cx="295920" cy="153720"/>
              </p14:xfrm>
            </p:contentPart>
          </mc:Choice>
          <mc:Fallback xmlns="">
            <p:pic>
              <p:nvPicPr>
                <p:cNvPr id="49" name="Ink 48">
                  <a:extLst>
                    <a:ext uri="{FF2B5EF4-FFF2-40B4-BE49-F238E27FC236}">
                      <a16:creationId xmlns:a16="http://schemas.microsoft.com/office/drawing/2014/main" id="{B7CF1825-1C76-405C-9396-ED06A1C01B45}"/>
                    </a:ext>
                  </a:extLst>
                </p:cNvPr>
                <p:cNvPicPr/>
                <p:nvPr/>
              </p:nvPicPr>
              <p:blipFill>
                <a:blip r:embed="rId63"/>
                <a:stretch>
                  <a:fillRect/>
                </a:stretch>
              </p:blipFill>
              <p:spPr>
                <a:xfrm>
                  <a:off x="4766033" y="2934572"/>
                  <a:ext cx="331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F8A71109-B97A-44B5-AFA2-55C6B02CECB7}"/>
                    </a:ext>
                  </a:extLst>
                </p14:cNvPr>
                <p14:cNvContentPartPr/>
                <p14:nvPr/>
              </p14:nvContentPartPr>
              <p14:xfrm>
                <a:off x="5199833" y="2865452"/>
                <a:ext cx="83880" cy="223560"/>
              </p14:xfrm>
            </p:contentPart>
          </mc:Choice>
          <mc:Fallback xmlns="">
            <p:pic>
              <p:nvPicPr>
                <p:cNvPr id="50" name="Ink 49">
                  <a:extLst>
                    <a:ext uri="{FF2B5EF4-FFF2-40B4-BE49-F238E27FC236}">
                      <a16:creationId xmlns:a16="http://schemas.microsoft.com/office/drawing/2014/main" id="{F8A71109-B97A-44B5-AFA2-55C6B02CECB7}"/>
                    </a:ext>
                  </a:extLst>
                </p:cNvPr>
                <p:cNvPicPr/>
                <p:nvPr/>
              </p:nvPicPr>
              <p:blipFill>
                <a:blip r:embed="rId65"/>
                <a:stretch>
                  <a:fillRect/>
                </a:stretch>
              </p:blipFill>
              <p:spPr>
                <a:xfrm>
                  <a:off x="5182193" y="2847452"/>
                  <a:ext cx="1195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1652A661-EA7B-4056-B897-6DF8C8AA847F}"/>
                    </a:ext>
                  </a:extLst>
                </p14:cNvPr>
                <p14:cNvContentPartPr/>
                <p14:nvPr/>
              </p14:nvContentPartPr>
              <p14:xfrm>
                <a:off x="5081033" y="2986412"/>
                <a:ext cx="277560" cy="97200"/>
              </p14:xfrm>
            </p:contentPart>
          </mc:Choice>
          <mc:Fallback xmlns="">
            <p:pic>
              <p:nvPicPr>
                <p:cNvPr id="51" name="Ink 50">
                  <a:extLst>
                    <a:ext uri="{FF2B5EF4-FFF2-40B4-BE49-F238E27FC236}">
                      <a16:creationId xmlns:a16="http://schemas.microsoft.com/office/drawing/2014/main" id="{1652A661-EA7B-4056-B897-6DF8C8AA847F}"/>
                    </a:ext>
                  </a:extLst>
                </p:cNvPr>
                <p:cNvPicPr/>
                <p:nvPr/>
              </p:nvPicPr>
              <p:blipFill>
                <a:blip r:embed="rId67"/>
                <a:stretch>
                  <a:fillRect/>
                </a:stretch>
              </p:blipFill>
              <p:spPr>
                <a:xfrm>
                  <a:off x="5063393" y="2968412"/>
                  <a:ext cx="3132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8528170E-21E6-40D6-A3DC-13A78EB2AFFA}"/>
                    </a:ext>
                  </a:extLst>
                </p14:cNvPr>
                <p14:cNvContentPartPr/>
                <p14:nvPr/>
              </p14:nvContentPartPr>
              <p14:xfrm>
                <a:off x="5367953" y="2943932"/>
                <a:ext cx="1800" cy="9000"/>
              </p14:xfrm>
            </p:contentPart>
          </mc:Choice>
          <mc:Fallback xmlns="">
            <p:pic>
              <p:nvPicPr>
                <p:cNvPr id="52" name="Ink 51">
                  <a:extLst>
                    <a:ext uri="{FF2B5EF4-FFF2-40B4-BE49-F238E27FC236}">
                      <a16:creationId xmlns:a16="http://schemas.microsoft.com/office/drawing/2014/main" id="{8528170E-21E6-40D6-A3DC-13A78EB2AFFA}"/>
                    </a:ext>
                  </a:extLst>
                </p:cNvPr>
                <p:cNvPicPr/>
                <p:nvPr/>
              </p:nvPicPr>
              <p:blipFill>
                <a:blip r:embed="rId69"/>
                <a:stretch>
                  <a:fillRect/>
                </a:stretch>
              </p:blipFill>
              <p:spPr>
                <a:xfrm>
                  <a:off x="5350313" y="2926292"/>
                  <a:ext cx="37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69E00F4C-319A-40C8-8001-1C77117925CE}"/>
                    </a:ext>
                  </a:extLst>
                </p14:cNvPr>
                <p14:cNvContentPartPr/>
                <p14:nvPr/>
              </p14:nvContentPartPr>
              <p14:xfrm>
                <a:off x="5457953" y="2949692"/>
                <a:ext cx="79920" cy="114840"/>
              </p14:xfrm>
            </p:contentPart>
          </mc:Choice>
          <mc:Fallback xmlns="">
            <p:pic>
              <p:nvPicPr>
                <p:cNvPr id="53" name="Ink 52">
                  <a:extLst>
                    <a:ext uri="{FF2B5EF4-FFF2-40B4-BE49-F238E27FC236}">
                      <a16:creationId xmlns:a16="http://schemas.microsoft.com/office/drawing/2014/main" id="{69E00F4C-319A-40C8-8001-1C77117925CE}"/>
                    </a:ext>
                  </a:extLst>
                </p:cNvPr>
                <p:cNvPicPr/>
                <p:nvPr/>
              </p:nvPicPr>
              <p:blipFill>
                <a:blip r:embed="rId71"/>
                <a:stretch>
                  <a:fillRect/>
                </a:stretch>
              </p:blipFill>
              <p:spPr>
                <a:xfrm>
                  <a:off x="5439953" y="2932052"/>
                  <a:ext cx="115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2865ED4C-4696-4F2B-881C-7D7C42759C74}"/>
                    </a:ext>
                  </a:extLst>
                </p14:cNvPr>
                <p14:cNvContentPartPr/>
                <p14:nvPr/>
              </p14:nvContentPartPr>
              <p14:xfrm>
                <a:off x="5605553" y="2968412"/>
                <a:ext cx="113400" cy="90720"/>
              </p14:xfrm>
            </p:contentPart>
          </mc:Choice>
          <mc:Fallback xmlns="">
            <p:pic>
              <p:nvPicPr>
                <p:cNvPr id="54" name="Ink 53">
                  <a:extLst>
                    <a:ext uri="{FF2B5EF4-FFF2-40B4-BE49-F238E27FC236}">
                      <a16:creationId xmlns:a16="http://schemas.microsoft.com/office/drawing/2014/main" id="{2865ED4C-4696-4F2B-881C-7D7C42759C74}"/>
                    </a:ext>
                  </a:extLst>
                </p:cNvPr>
                <p:cNvPicPr/>
                <p:nvPr/>
              </p:nvPicPr>
              <p:blipFill>
                <a:blip r:embed="rId73"/>
                <a:stretch>
                  <a:fillRect/>
                </a:stretch>
              </p:blipFill>
              <p:spPr>
                <a:xfrm>
                  <a:off x="5587553" y="2950412"/>
                  <a:ext cx="1490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2" name="Ink 61">
                  <a:extLst>
                    <a:ext uri="{FF2B5EF4-FFF2-40B4-BE49-F238E27FC236}">
                      <a16:creationId xmlns:a16="http://schemas.microsoft.com/office/drawing/2014/main" id="{DA749D8A-DACB-4110-AC57-AC92BFB36590}"/>
                    </a:ext>
                  </a:extLst>
                </p14:cNvPr>
                <p14:cNvContentPartPr/>
                <p14:nvPr/>
              </p14:nvContentPartPr>
              <p14:xfrm>
                <a:off x="5765393" y="2948252"/>
                <a:ext cx="150840" cy="142200"/>
              </p14:xfrm>
            </p:contentPart>
          </mc:Choice>
          <mc:Fallback xmlns="">
            <p:pic>
              <p:nvPicPr>
                <p:cNvPr id="62" name="Ink 61">
                  <a:extLst>
                    <a:ext uri="{FF2B5EF4-FFF2-40B4-BE49-F238E27FC236}">
                      <a16:creationId xmlns:a16="http://schemas.microsoft.com/office/drawing/2014/main" id="{DA749D8A-DACB-4110-AC57-AC92BFB36590}"/>
                    </a:ext>
                  </a:extLst>
                </p:cNvPr>
                <p:cNvPicPr/>
                <p:nvPr/>
              </p:nvPicPr>
              <p:blipFill>
                <a:blip r:embed="rId75"/>
                <a:stretch>
                  <a:fillRect/>
                </a:stretch>
              </p:blipFill>
              <p:spPr>
                <a:xfrm>
                  <a:off x="5747753" y="2930612"/>
                  <a:ext cx="186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Ink 62">
                  <a:extLst>
                    <a:ext uri="{FF2B5EF4-FFF2-40B4-BE49-F238E27FC236}">
                      <a16:creationId xmlns:a16="http://schemas.microsoft.com/office/drawing/2014/main" id="{B83B0A5E-078A-4D17-A21E-232112513F19}"/>
                    </a:ext>
                  </a:extLst>
                </p14:cNvPr>
                <p14:cNvContentPartPr/>
                <p14:nvPr/>
              </p14:nvContentPartPr>
              <p14:xfrm>
                <a:off x="5970953" y="2945732"/>
                <a:ext cx="93240" cy="164880"/>
              </p14:xfrm>
            </p:contentPart>
          </mc:Choice>
          <mc:Fallback xmlns="">
            <p:pic>
              <p:nvPicPr>
                <p:cNvPr id="63" name="Ink 62">
                  <a:extLst>
                    <a:ext uri="{FF2B5EF4-FFF2-40B4-BE49-F238E27FC236}">
                      <a16:creationId xmlns:a16="http://schemas.microsoft.com/office/drawing/2014/main" id="{B83B0A5E-078A-4D17-A21E-232112513F19}"/>
                    </a:ext>
                  </a:extLst>
                </p:cNvPr>
                <p:cNvPicPr/>
                <p:nvPr/>
              </p:nvPicPr>
              <p:blipFill>
                <a:blip r:embed="rId77"/>
                <a:stretch>
                  <a:fillRect/>
                </a:stretch>
              </p:blipFill>
              <p:spPr>
                <a:xfrm>
                  <a:off x="5953313" y="2928092"/>
                  <a:ext cx="1288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3" name="Ink 32">
                  <a:extLst>
                    <a:ext uri="{FF2B5EF4-FFF2-40B4-BE49-F238E27FC236}">
                      <a16:creationId xmlns:a16="http://schemas.microsoft.com/office/drawing/2014/main" id="{0A1AD7F8-DEA5-43C1-BECB-06AD268A8B30}"/>
                    </a:ext>
                  </a:extLst>
                </p14:cNvPr>
                <p14:cNvContentPartPr/>
                <p14:nvPr/>
              </p14:nvContentPartPr>
              <p14:xfrm>
                <a:off x="1647713" y="3195212"/>
                <a:ext cx="4680" cy="181080"/>
              </p14:xfrm>
            </p:contentPart>
          </mc:Choice>
          <mc:Fallback xmlns="">
            <p:pic>
              <p:nvPicPr>
                <p:cNvPr id="33" name="Ink 32">
                  <a:extLst>
                    <a:ext uri="{FF2B5EF4-FFF2-40B4-BE49-F238E27FC236}">
                      <a16:creationId xmlns:a16="http://schemas.microsoft.com/office/drawing/2014/main" id="{0A1AD7F8-DEA5-43C1-BECB-06AD268A8B30}"/>
                    </a:ext>
                  </a:extLst>
                </p:cNvPr>
                <p:cNvPicPr/>
                <p:nvPr/>
              </p:nvPicPr>
              <p:blipFill>
                <a:blip r:embed="rId79"/>
                <a:stretch>
                  <a:fillRect/>
                </a:stretch>
              </p:blipFill>
              <p:spPr>
                <a:xfrm>
                  <a:off x="1630073" y="3177572"/>
                  <a:ext cx="403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4" name="Ink 33">
                  <a:extLst>
                    <a:ext uri="{FF2B5EF4-FFF2-40B4-BE49-F238E27FC236}">
                      <a16:creationId xmlns:a16="http://schemas.microsoft.com/office/drawing/2014/main" id="{CA0B1F4A-D791-45B6-86AB-3DA91D0C7B9E}"/>
                    </a:ext>
                  </a:extLst>
                </p14:cNvPr>
                <p14:cNvContentPartPr/>
                <p14:nvPr/>
              </p14:nvContentPartPr>
              <p14:xfrm>
                <a:off x="1470593" y="3113852"/>
                <a:ext cx="339840" cy="289800"/>
              </p14:xfrm>
            </p:contentPart>
          </mc:Choice>
          <mc:Fallback xmlns="">
            <p:pic>
              <p:nvPicPr>
                <p:cNvPr id="34" name="Ink 33">
                  <a:extLst>
                    <a:ext uri="{FF2B5EF4-FFF2-40B4-BE49-F238E27FC236}">
                      <a16:creationId xmlns:a16="http://schemas.microsoft.com/office/drawing/2014/main" id="{CA0B1F4A-D791-45B6-86AB-3DA91D0C7B9E}"/>
                    </a:ext>
                  </a:extLst>
                </p:cNvPr>
                <p:cNvPicPr/>
                <p:nvPr/>
              </p:nvPicPr>
              <p:blipFill>
                <a:blip r:embed="rId81"/>
                <a:stretch>
                  <a:fillRect/>
                </a:stretch>
              </p:blipFill>
              <p:spPr>
                <a:xfrm>
                  <a:off x="1452593" y="3095852"/>
                  <a:ext cx="3754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5" name="Ink 34">
                  <a:extLst>
                    <a:ext uri="{FF2B5EF4-FFF2-40B4-BE49-F238E27FC236}">
                      <a16:creationId xmlns:a16="http://schemas.microsoft.com/office/drawing/2014/main" id="{32D3A345-D131-461D-A614-A0751413C948}"/>
                    </a:ext>
                  </a:extLst>
                </p14:cNvPr>
                <p14:cNvContentPartPr/>
                <p14:nvPr/>
              </p14:nvContentPartPr>
              <p14:xfrm>
                <a:off x="1863713" y="3284492"/>
                <a:ext cx="26280" cy="116280"/>
              </p14:xfrm>
            </p:contentPart>
          </mc:Choice>
          <mc:Fallback xmlns="">
            <p:pic>
              <p:nvPicPr>
                <p:cNvPr id="35" name="Ink 34">
                  <a:extLst>
                    <a:ext uri="{FF2B5EF4-FFF2-40B4-BE49-F238E27FC236}">
                      <a16:creationId xmlns:a16="http://schemas.microsoft.com/office/drawing/2014/main" id="{32D3A345-D131-461D-A614-A0751413C948}"/>
                    </a:ext>
                  </a:extLst>
                </p:cNvPr>
                <p:cNvPicPr/>
                <p:nvPr/>
              </p:nvPicPr>
              <p:blipFill>
                <a:blip r:embed="rId83"/>
                <a:stretch>
                  <a:fillRect/>
                </a:stretch>
              </p:blipFill>
              <p:spPr>
                <a:xfrm>
                  <a:off x="1846073" y="3266852"/>
                  <a:ext cx="61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 name="Ink 35">
                  <a:extLst>
                    <a:ext uri="{FF2B5EF4-FFF2-40B4-BE49-F238E27FC236}">
                      <a16:creationId xmlns:a16="http://schemas.microsoft.com/office/drawing/2014/main" id="{8321EF1F-A283-4C43-B8D0-25FAD1D40517}"/>
                    </a:ext>
                  </a:extLst>
                </p14:cNvPr>
                <p14:cNvContentPartPr/>
                <p14:nvPr/>
              </p14:nvContentPartPr>
              <p14:xfrm>
                <a:off x="1893953" y="3204932"/>
                <a:ext cx="1800" cy="28080"/>
              </p14:xfrm>
            </p:contentPart>
          </mc:Choice>
          <mc:Fallback xmlns="">
            <p:pic>
              <p:nvPicPr>
                <p:cNvPr id="36" name="Ink 35">
                  <a:extLst>
                    <a:ext uri="{FF2B5EF4-FFF2-40B4-BE49-F238E27FC236}">
                      <a16:creationId xmlns:a16="http://schemas.microsoft.com/office/drawing/2014/main" id="{8321EF1F-A283-4C43-B8D0-25FAD1D40517}"/>
                    </a:ext>
                  </a:extLst>
                </p:cNvPr>
                <p:cNvPicPr/>
                <p:nvPr/>
              </p:nvPicPr>
              <p:blipFill>
                <a:blip r:embed="rId85"/>
                <a:stretch>
                  <a:fillRect/>
                </a:stretch>
              </p:blipFill>
              <p:spPr>
                <a:xfrm>
                  <a:off x="1875953" y="3187292"/>
                  <a:ext cx="37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7" name="Ink 36">
                  <a:extLst>
                    <a:ext uri="{FF2B5EF4-FFF2-40B4-BE49-F238E27FC236}">
                      <a16:creationId xmlns:a16="http://schemas.microsoft.com/office/drawing/2014/main" id="{2D3679A7-528D-40C8-9E50-C3F113ED04B6}"/>
                    </a:ext>
                  </a:extLst>
                </p14:cNvPr>
                <p14:cNvContentPartPr/>
                <p14:nvPr/>
              </p14:nvContentPartPr>
              <p14:xfrm>
                <a:off x="1975313" y="3252092"/>
                <a:ext cx="88560" cy="141480"/>
              </p14:xfrm>
            </p:contentPart>
          </mc:Choice>
          <mc:Fallback xmlns="">
            <p:pic>
              <p:nvPicPr>
                <p:cNvPr id="37" name="Ink 36">
                  <a:extLst>
                    <a:ext uri="{FF2B5EF4-FFF2-40B4-BE49-F238E27FC236}">
                      <a16:creationId xmlns:a16="http://schemas.microsoft.com/office/drawing/2014/main" id="{2D3679A7-528D-40C8-9E50-C3F113ED04B6}"/>
                    </a:ext>
                  </a:extLst>
                </p:cNvPr>
                <p:cNvPicPr/>
                <p:nvPr/>
              </p:nvPicPr>
              <p:blipFill>
                <a:blip r:embed="rId87"/>
                <a:stretch>
                  <a:fillRect/>
                </a:stretch>
              </p:blipFill>
              <p:spPr>
                <a:xfrm>
                  <a:off x="1957673" y="3234092"/>
                  <a:ext cx="1242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8" name="Ink 37">
                  <a:extLst>
                    <a:ext uri="{FF2B5EF4-FFF2-40B4-BE49-F238E27FC236}">
                      <a16:creationId xmlns:a16="http://schemas.microsoft.com/office/drawing/2014/main" id="{B288C753-89B7-4DD1-928C-503878E47BAD}"/>
                    </a:ext>
                  </a:extLst>
                </p14:cNvPr>
                <p14:cNvContentPartPr/>
                <p14:nvPr/>
              </p14:nvContentPartPr>
              <p14:xfrm>
                <a:off x="2148113" y="3280892"/>
                <a:ext cx="98640" cy="100440"/>
              </p14:xfrm>
            </p:contentPart>
          </mc:Choice>
          <mc:Fallback xmlns="">
            <p:pic>
              <p:nvPicPr>
                <p:cNvPr id="38" name="Ink 37">
                  <a:extLst>
                    <a:ext uri="{FF2B5EF4-FFF2-40B4-BE49-F238E27FC236}">
                      <a16:creationId xmlns:a16="http://schemas.microsoft.com/office/drawing/2014/main" id="{B288C753-89B7-4DD1-928C-503878E47BAD}"/>
                    </a:ext>
                  </a:extLst>
                </p:cNvPr>
                <p:cNvPicPr/>
                <p:nvPr/>
              </p:nvPicPr>
              <p:blipFill>
                <a:blip r:embed="rId89"/>
                <a:stretch>
                  <a:fillRect/>
                </a:stretch>
              </p:blipFill>
              <p:spPr>
                <a:xfrm>
                  <a:off x="2130473" y="3263252"/>
                  <a:ext cx="134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9" name="Ink 38">
                  <a:extLst>
                    <a:ext uri="{FF2B5EF4-FFF2-40B4-BE49-F238E27FC236}">
                      <a16:creationId xmlns:a16="http://schemas.microsoft.com/office/drawing/2014/main" id="{DF4DDB50-EF3A-49F5-B251-BDEF5CAE02AC}"/>
                    </a:ext>
                  </a:extLst>
                </p14:cNvPr>
                <p14:cNvContentPartPr/>
                <p14:nvPr/>
              </p14:nvContentPartPr>
              <p14:xfrm>
                <a:off x="2280233" y="3271532"/>
                <a:ext cx="117720" cy="91440"/>
              </p14:xfrm>
            </p:contentPart>
          </mc:Choice>
          <mc:Fallback xmlns="">
            <p:pic>
              <p:nvPicPr>
                <p:cNvPr id="39" name="Ink 38">
                  <a:extLst>
                    <a:ext uri="{FF2B5EF4-FFF2-40B4-BE49-F238E27FC236}">
                      <a16:creationId xmlns:a16="http://schemas.microsoft.com/office/drawing/2014/main" id="{DF4DDB50-EF3A-49F5-B251-BDEF5CAE02AC}"/>
                    </a:ext>
                  </a:extLst>
                </p:cNvPr>
                <p:cNvPicPr/>
                <p:nvPr/>
              </p:nvPicPr>
              <p:blipFill>
                <a:blip r:embed="rId91"/>
                <a:stretch>
                  <a:fillRect/>
                </a:stretch>
              </p:blipFill>
              <p:spPr>
                <a:xfrm>
                  <a:off x="2262233" y="3253532"/>
                  <a:ext cx="153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0" name="Ink 39">
                  <a:extLst>
                    <a:ext uri="{FF2B5EF4-FFF2-40B4-BE49-F238E27FC236}">
                      <a16:creationId xmlns:a16="http://schemas.microsoft.com/office/drawing/2014/main" id="{650ED960-B7E1-4595-8450-A01207BC7682}"/>
                    </a:ext>
                  </a:extLst>
                </p14:cNvPr>
                <p14:cNvContentPartPr/>
                <p14:nvPr/>
              </p14:nvContentPartPr>
              <p14:xfrm>
                <a:off x="2449433" y="3274052"/>
                <a:ext cx="118080" cy="137160"/>
              </p14:xfrm>
            </p:contentPart>
          </mc:Choice>
          <mc:Fallback xmlns="">
            <p:pic>
              <p:nvPicPr>
                <p:cNvPr id="40" name="Ink 39">
                  <a:extLst>
                    <a:ext uri="{FF2B5EF4-FFF2-40B4-BE49-F238E27FC236}">
                      <a16:creationId xmlns:a16="http://schemas.microsoft.com/office/drawing/2014/main" id="{650ED960-B7E1-4595-8450-A01207BC7682}"/>
                    </a:ext>
                  </a:extLst>
                </p:cNvPr>
                <p:cNvPicPr/>
                <p:nvPr/>
              </p:nvPicPr>
              <p:blipFill>
                <a:blip r:embed="rId93"/>
                <a:stretch>
                  <a:fillRect/>
                </a:stretch>
              </p:blipFill>
              <p:spPr>
                <a:xfrm>
                  <a:off x="2431793" y="3256052"/>
                  <a:ext cx="153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1" name="Ink 40">
                  <a:extLst>
                    <a:ext uri="{FF2B5EF4-FFF2-40B4-BE49-F238E27FC236}">
                      <a16:creationId xmlns:a16="http://schemas.microsoft.com/office/drawing/2014/main" id="{C221E40D-CBA5-4EC3-93DE-0CE7F5CA6C1D}"/>
                    </a:ext>
                  </a:extLst>
                </p14:cNvPr>
                <p14:cNvContentPartPr/>
                <p14:nvPr/>
              </p14:nvContentPartPr>
              <p14:xfrm>
                <a:off x="2680913" y="3176132"/>
                <a:ext cx="66960" cy="224280"/>
              </p14:xfrm>
            </p:contentPart>
          </mc:Choice>
          <mc:Fallback xmlns="">
            <p:pic>
              <p:nvPicPr>
                <p:cNvPr id="41" name="Ink 40">
                  <a:extLst>
                    <a:ext uri="{FF2B5EF4-FFF2-40B4-BE49-F238E27FC236}">
                      <a16:creationId xmlns:a16="http://schemas.microsoft.com/office/drawing/2014/main" id="{C221E40D-CBA5-4EC3-93DE-0CE7F5CA6C1D}"/>
                    </a:ext>
                  </a:extLst>
                </p:cNvPr>
                <p:cNvPicPr/>
                <p:nvPr/>
              </p:nvPicPr>
              <p:blipFill>
                <a:blip r:embed="rId95"/>
                <a:stretch>
                  <a:fillRect/>
                </a:stretch>
              </p:blipFill>
              <p:spPr>
                <a:xfrm>
                  <a:off x="2662913" y="3158492"/>
                  <a:ext cx="1026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2" name="Ink 41">
                  <a:extLst>
                    <a:ext uri="{FF2B5EF4-FFF2-40B4-BE49-F238E27FC236}">
                      <a16:creationId xmlns:a16="http://schemas.microsoft.com/office/drawing/2014/main" id="{7C923807-C5A1-49A0-91B0-AEB65490CB21}"/>
                    </a:ext>
                  </a:extLst>
                </p14:cNvPr>
                <p14:cNvContentPartPr/>
                <p14:nvPr/>
              </p14:nvContentPartPr>
              <p14:xfrm>
                <a:off x="2605313" y="3325172"/>
                <a:ext cx="180000" cy="26280"/>
              </p14:xfrm>
            </p:contentPart>
          </mc:Choice>
          <mc:Fallback xmlns="">
            <p:pic>
              <p:nvPicPr>
                <p:cNvPr id="42" name="Ink 41">
                  <a:extLst>
                    <a:ext uri="{FF2B5EF4-FFF2-40B4-BE49-F238E27FC236}">
                      <a16:creationId xmlns:a16="http://schemas.microsoft.com/office/drawing/2014/main" id="{7C923807-C5A1-49A0-91B0-AEB65490CB21}"/>
                    </a:ext>
                  </a:extLst>
                </p:cNvPr>
                <p:cNvPicPr/>
                <p:nvPr/>
              </p:nvPicPr>
              <p:blipFill>
                <a:blip r:embed="rId97"/>
                <a:stretch>
                  <a:fillRect/>
                </a:stretch>
              </p:blipFill>
              <p:spPr>
                <a:xfrm>
                  <a:off x="2587673" y="3307532"/>
                  <a:ext cx="2156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3" name="Ink 42">
                  <a:extLst>
                    <a:ext uri="{FF2B5EF4-FFF2-40B4-BE49-F238E27FC236}">
                      <a16:creationId xmlns:a16="http://schemas.microsoft.com/office/drawing/2014/main" id="{B02B602C-9875-4685-B10C-6998FA7ADF00}"/>
                    </a:ext>
                  </a:extLst>
                </p14:cNvPr>
                <p14:cNvContentPartPr/>
                <p14:nvPr/>
              </p14:nvContentPartPr>
              <p14:xfrm>
                <a:off x="2822753" y="3273692"/>
                <a:ext cx="123840" cy="115200"/>
              </p14:xfrm>
            </p:contentPart>
          </mc:Choice>
          <mc:Fallback xmlns="">
            <p:pic>
              <p:nvPicPr>
                <p:cNvPr id="43" name="Ink 42">
                  <a:extLst>
                    <a:ext uri="{FF2B5EF4-FFF2-40B4-BE49-F238E27FC236}">
                      <a16:creationId xmlns:a16="http://schemas.microsoft.com/office/drawing/2014/main" id="{B02B602C-9875-4685-B10C-6998FA7ADF00}"/>
                    </a:ext>
                  </a:extLst>
                </p:cNvPr>
                <p:cNvPicPr/>
                <p:nvPr/>
              </p:nvPicPr>
              <p:blipFill>
                <a:blip r:embed="rId99"/>
                <a:stretch>
                  <a:fillRect/>
                </a:stretch>
              </p:blipFill>
              <p:spPr>
                <a:xfrm>
                  <a:off x="2805113" y="3255692"/>
                  <a:ext cx="159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59B67ACD-B3B6-4534-968E-73C1B4A3E56F}"/>
                    </a:ext>
                  </a:extLst>
                </p14:cNvPr>
                <p14:cNvContentPartPr/>
                <p14:nvPr/>
              </p14:nvContentPartPr>
              <p14:xfrm>
                <a:off x="1779473" y="3464132"/>
                <a:ext cx="117360" cy="181800"/>
              </p14:xfrm>
            </p:contentPart>
          </mc:Choice>
          <mc:Fallback xmlns="">
            <p:pic>
              <p:nvPicPr>
                <p:cNvPr id="65" name="Ink 64">
                  <a:extLst>
                    <a:ext uri="{FF2B5EF4-FFF2-40B4-BE49-F238E27FC236}">
                      <a16:creationId xmlns:a16="http://schemas.microsoft.com/office/drawing/2014/main" id="{59B67ACD-B3B6-4534-968E-73C1B4A3E56F}"/>
                    </a:ext>
                  </a:extLst>
                </p:cNvPr>
                <p:cNvPicPr/>
                <p:nvPr/>
              </p:nvPicPr>
              <p:blipFill>
                <a:blip r:embed="rId101"/>
                <a:stretch>
                  <a:fillRect/>
                </a:stretch>
              </p:blipFill>
              <p:spPr>
                <a:xfrm>
                  <a:off x="1761833" y="3446132"/>
                  <a:ext cx="1530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BAC6724A-5D47-49F6-B842-2997C9132568}"/>
                    </a:ext>
                  </a:extLst>
                </p14:cNvPr>
                <p14:cNvContentPartPr/>
                <p14:nvPr/>
              </p14:nvContentPartPr>
              <p14:xfrm>
                <a:off x="1689473" y="3588692"/>
                <a:ext cx="73440" cy="96120"/>
              </p14:xfrm>
            </p:contentPart>
          </mc:Choice>
          <mc:Fallback xmlns="">
            <p:pic>
              <p:nvPicPr>
                <p:cNvPr id="66" name="Ink 65">
                  <a:extLst>
                    <a:ext uri="{FF2B5EF4-FFF2-40B4-BE49-F238E27FC236}">
                      <a16:creationId xmlns:a16="http://schemas.microsoft.com/office/drawing/2014/main" id="{BAC6724A-5D47-49F6-B842-2997C9132568}"/>
                    </a:ext>
                  </a:extLst>
                </p:cNvPr>
                <p:cNvPicPr/>
                <p:nvPr/>
              </p:nvPicPr>
              <p:blipFill>
                <a:blip r:embed="rId103"/>
                <a:stretch>
                  <a:fillRect/>
                </a:stretch>
              </p:blipFill>
              <p:spPr>
                <a:xfrm>
                  <a:off x="1671473" y="3571052"/>
                  <a:ext cx="109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DA08D831-97ED-4AE8-93AC-487519832684}"/>
                    </a:ext>
                  </a:extLst>
                </p14:cNvPr>
                <p14:cNvContentPartPr/>
                <p14:nvPr/>
              </p14:nvContentPartPr>
              <p14:xfrm>
                <a:off x="1825913" y="3617852"/>
                <a:ext cx="59400" cy="40320"/>
              </p14:xfrm>
            </p:contentPart>
          </mc:Choice>
          <mc:Fallback xmlns="">
            <p:pic>
              <p:nvPicPr>
                <p:cNvPr id="67" name="Ink 66">
                  <a:extLst>
                    <a:ext uri="{FF2B5EF4-FFF2-40B4-BE49-F238E27FC236}">
                      <a16:creationId xmlns:a16="http://schemas.microsoft.com/office/drawing/2014/main" id="{DA08D831-97ED-4AE8-93AC-487519832684}"/>
                    </a:ext>
                  </a:extLst>
                </p:cNvPr>
                <p:cNvPicPr/>
                <p:nvPr/>
              </p:nvPicPr>
              <p:blipFill>
                <a:blip r:embed="rId105"/>
                <a:stretch>
                  <a:fillRect/>
                </a:stretch>
              </p:blipFill>
              <p:spPr>
                <a:xfrm>
                  <a:off x="1807913" y="3599852"/>
                  <a:ext cx="950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7C6520D9-C728-48F6-8229-F04465F64633}"/>
                    </a:ext>
                  </a:extLst>
                </p14:cNvPr>
                <p14:cNvContentPartPr/>
                <p14:nvPr/>
              </p14:nvContentPartPr>
              <p14:xfrm>
                <a:off x="1402553" y="3788132"/>
                <a:ext cx="143640" cy="150480"/>
              </p14:xfrm>
            </p:contentPart>
          </mc:Choice>
          <mc:Fallback xmlns="">
            <p:pic>
              <p:nvPicPr>
                <p:cNvPr id="69" name="Ink 68">
                  <a:extLst>
                    <a:ext uri="{FF2B5EF4-FFF2-40B4-BE49-F238E27FC236}">
                      <a16:creationId xmlns:a16="http://schemas.microsoft.com/office/drawing/2014/main" id="{7C6520D9-C728-48F6-8229-F04465F64633}"/>
                    </a:ext>
                  </a:extLst>
                </p:cNvPr>
                <p:cNvPicPr/>
                <p:nvPr/>
              </p:nvPicPr>
              <p:blipFill>
                <a:blip r:embed="rId107"/>
                <a:stretch>
                  <a:fillRect/>
                </a:stretch>
              </p:blipFill>
              <p:spPr>
                <a:xfrm>
                  <a:off x="1384913" y="3770492"/>
                  <a:ext cx="179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AA2339A5-5E9C-496C-BA28-6FCD72876FC3}"/>
                    </a:ext>
                  </a:extLst>
                </p14:cNvPr>
                <p14:cNvContentPartPr/>
                <p14:nvPr/>
              </p14:nvContentPartPr>
              <p14:xfrm>
                <a:off x="1601993" y="3801452"/>
                <a:ext cx="113040" cy="123480"/>
              </p14:xfrm>
            </p:contentPart>
          </mc:Choice>
          <mc:Fallback xmlns="">
            <p:pic>
              <p:nvPicPr>
                <p:cNvPr id="70" name="Ink 69">
                  <a:extLst>
                    <a:ext uri="{FF2B5EF4-FFF2-40B4-BE49-F238E27FC236}">
                      <a16:creationId xmlns:a16="http://schemas.microsoft.com/office/drawing/2014/main" id="{AA2339A5-5E9C-496C-BA28-6FCD72876FC3}"/>
                    </a:ext>
                  </a:extLst>
                </p:cNvPr>
                <p:cNvPicPr/>
                <p:nvPr/>
              </p:nvPicPr>
              <p:blipFill>
                <a:blip r:embed="rId109"/>
                <a:stretch>
                  <a:fillRect/>
                </a:stretch>
              </p:blipFill>
              <p:spPr>
                <a:xfrm>
                  <a:off x="1583993" y="3783812"/>
                  <a:ext cx="148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59D9CB18-30A7-4043-82AA-7538A75F77F7}"/>
                    </a:ext>
                  </a:extLst>
                </p14:cNvPr>
                <p14:cNvContentPartPr/>
                <p14:nvPr/>
              </p14:nvContentPartPr>
              <p14:xfrm>
                <a:off x="1791353" y="3810452"/>
                <a:ext cx="162720" cy="106560"/>
              </p14:xfrm>
            </p:contentPart>
          </mc:Choice>
          <mc:Fallback xmlns="">
            <p:pic>
              <p:nvPicPr>
                <p:cNvPr id="71" name="Ink 70">
                  <a:extLst>
                    <a:ext uri="{FF2B5EF4-FFF2-40B4-BE49-F238E27FC236}">
                      <a16:creationId xmlns:a16="http://schemas.microsoft.com/office/drawing/2014/main" id="{59D9CB18-30A7-4043-82AA-7538A75F77F7}"/>
                    </a:ext>
                  </a:extLst>
                </p:cNvPr>
                <p:cNvPicPr/>
                <p:nvPr/>
              </p:nvPicPr>
              <p:blipFill>
                <a:blip r:embed="rId111"/>
                <a:stretch>
                  <a:fillRect/>
                </a:stretch>
              </p:blipFill>
              <p:spPr>
                <a:xfrm>
                  <a:off x="1773353" y="3792452"/>
                  <a:ext cx="198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FDDF6D0B-2114-4F06-B228-A301DEFE1E0F}"/>
                    </a:ext>
                  </a:extLst>
                </p14:cNvPr>
                <p14:cNvContentPartPr/>
                <p14:nvPr/>
              </p14:nvContentPartPr>
              <p14:xfrm>
                <a:off x="2007353" y="3802172"/>
                <a:ext cx="128880" cy="92880"/>
              </p14:xfrm>
            </p:contentPart>
          </mc:Choice>
          <mc:Fallback xmlns="">
            <p:pic>
              <p:nvPicPr>
                <p:cNvPr id="72" name="Ink 71">
                  <a:extLst>
                    <a:ext uri="{FF2B5EF4-FFF2-40B4-BE49-F238E27FC236}">
                      <a16:creationId xmlns:a16="http://schemas.microsoft.com/office/drawing/2014/main" id="{FDDF6D0B-2114-4F06-B228-A301DEFE1E0F}"/>
                    </a:ext>
                  </a:extLst>
                </p:cNvPr>
                <p:cNvPicPr/>
                <p:nvPr/>
              </p:nvPicPr>
              <p:blipFill>
                <a:blip r:embed="rId113"/>
                <a:stretch>
                  <a:fillRect/>
                </a:stretch>
              </p:blipFill>
              <p:spPr>
                <a:xfrm>
                  <a:off x="1989713" y="3784532"/>
                  <a:ext cx="164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3CC6E9D3-2A22-4FA6-9DFB-028756F91EFD}"/>
                    </a:ext>
                  </a:extLst>
                </p14:cNvPr>
                <p14:cNvContentPartPr/>
                <p14:nvPr/>
              </p14:nvContentPartPr>
              <p14:xfrm>
                <a:off x="2269433" y="3686972"/>
                <a:ext cx="103320" cy="221760"/>
              </p14:xfrm>
            </p:contentPart>
          </mc:Choice>
          <mc:Fallback xmlns="">
            <p:pic>
              <p:nvPicPr>
                <p:cNvPr id="73" name="Ink 72">
                  <a:extLst>
                    <a:ext uri="{FF2B5EF4-FFF2-40B4-BE49-F238E27FC236}">
                      <a16:creationId xmlns:a16="http://schemas.microsoft.com/office/drawing/2014/main" id="{3CC6E9D3-2A22-4FA6-9DFB-028756F91EFD}"/>
                    </a:ext>
                  </a:extLst>
                </p:cNvPr>
                <p:cNvPicPr/>
                <p:nvPr/>
              </p:nvPicPr>
              <p:blipFill>
                <a:blip r:embed="rId115"/>
                <a:stretch>
                  <a:fillRect/>
                </a:stretch>
              </p:blipFill>
              <p:spPr>
                <a:xfrm>
                  <a:off x="2251433" y="3668972"/>
                  <a:ext cx="1389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id="{BDE474F6-9319-4B9B-9D7C-A9904F41E066}"/>
                    </a:ext>
                  </a:extLst>
                </p14:cNvPr>
                <p14:cNvContentPartPr/>
                <p14:nvPr/>
              </p14:nvContentPartPr>
              <p14:xfrm>
                <a:off x="2262233" y="3815852"/>
                <a:ext cx="104760" cy="28800"/>
              </p14:xfrm>
            </p:contentPart>
          </mc:Choice>
          <mc:Fallback xmlns="">
            <p:pic>
              <p:nvPicPr>
                <p:cNvPr id="74" name="Ink 73">
                  <a:extLst>
                    <a:ext uri="{FF2B5EF4-FFF2-40B4-BE49-F238E27FC236}">
                      <a16:creationId xmlns:a16="http://schemas.microsoft.com/office/drawing/2014/main" id="{BDE474F6-9319-4B9B-9D7C-A9904F41E066}"/>
                    </a:ext>
                  </a:extLst>
                </p:cNvPr>
                <p:cNvPicPr/>
                <p:nvPr/>
              </p:nvPicPr>
              <p:blipFill>
                <a:blip r:embed="rId117"/>
                <a:stretch>
                  <a:fillRect/>
                </a:stretch>
              </p:blipFill>
              <p:spPr>
                <a:xfrm>
                  <a:off x="2244233" y="3798212"/>
                  <a:ext cx="1404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AFE31521-C323-47D5-A655-0D00FA201BFB}"/>
                    </a:ext>
                  </a:extLst>
                </p14:cNvPr>
                <p14:cNvContentPartPr/>
                <p14:nvPr/>
              </p14:nvContentPartPr>
              <p14:xfrm>
                <a:off x="2394713" y="3809732"/>
                <a:ext cx="135360" cy="88200"/>
              </p14:xfrm>
            </p:contentPart>
          </mc:Choice>
          <mc:Fallback xmlns="">
            <p:pic>
              <p:nvPicPr>
                <p:cNvPr id="75" name="Ink 74">
                  <a:extLst>
                    <a:ext uri="{FF2B5EF4-FFF2-40B4-BE49-F238E27FC236}">
                      <a16:creationId xmlns:a16="http://schemas.microsoft.com/office/drawing/2014/main" id="{AFE31521-C323-47D5-A655-0D00FA201BFB}"/>
                    </a:ext>
                  </a:extLst>
                </p:cNvPr>
                <p:cNvPicPr/>
                <p:nvPr/>
              </p:nvPicPr>
              <p:blipFill>
                <a:blip r:embed="rId119"/>
                <a:stretch>
                  <a:fillRect/>
                </a:stretch>
              </p:blipFill>
              <p:spPr>
                <a:xfrm>
                  <a:off x="2376713" y="3792092"/>
                  <a:ext cx="171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9CFA5F32-1280-4ED7-895C-452269DF54CF}"/>
                    </a:ext>
                  </a:extLst>
                </p14:cNvPr>
                <p14:cNvContentPartPr/>
                <p14:nvPr/>
              </p14:nvContentPartPr>
              <p14:xfrm>
                <a:off x="2600633" y="3623252"/>
                <a:ext cx="239400" cy="299520"/>
              </p14:xfrm>
            </p:contentPart>
          </mc:Choice>
          <mc:Fallback xmlns="">
            <p:pic>
              <p:nvPicPr>
                <p:cNvPr id="76" name="Ink 75">
                  <a:extLst>
                    <a:ext uri="{FF2B5EF4-FFF2-40B4-BE49-F238E27FC236}">
                      <a16:creationId xmlns:a16="http://schemas.microsoft.com/office/drawing/2014/main" id="{9CFA5F32-1280-4ED7-895C-452269DF54CF}"/>
                    </a:ext>
                  </a:extLst>
                </p:cNvPr>
                <p:cNvPicPr/>
                <p:nvPr/>
              </p:nvPicPr>
              <p:blipFill>
                <a:blip r:embed="rId121"/>
                <a:stretch>
                  <a:fillRect/>
                </a:stretch>
              </p:blipFill>
              <p:spPr>
                <a:xfrm>
                  <a:off x="2582993" y="3605612"/>
                  <a:ext cx="2750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Ink 91">
                  <a:extLst>
                    <a:ext uri="{FF2B5EF4-FFF2-40B4-BE49-F238E27FC236}">
                      <a16:creationId xmlns:a16="http://schemas.microsoft.com/office/drawing/2014/main" id="{C862AA06-C88D-495F-893C-F27A1EDA6B2A}"/>
                    </a:ext>
                  </a:extLst>
                </p14:cNvPr>
                <p14:cNvContentPartPr/>
                <p14:nvPr/>
              </p14:nvContentPartPr>
              <p14:xfrm>
                <a:off x="1044353" y="4035452"/>
                <a:ext cx="106920" cy="248400"/>
              </p14:xfrm>
            </p:contentPart>
          </mc:Choice>
          <mc:Fallback xmlns="">
            <p:pic>
              <p:nvPicPr>
                <p:cNvPr id="92" name="Ink 91">
                  <a:extLst>
                    <a:ext uri="{FF2B5EF4-FFF2-40B4-BE49-F238E27FC236}">
                      <a16:creationId xmlns:a16="http://schemas.microsoft.com/office/drawing/2014/main" id="{C862AA06-C88D-495F-893C-F27A1EDA6B2A}"/>
                    </a:ext>
                  </a:extLst>
                </p:cNvPr>
                <p:cNvPicPr/>
                <p:nvPr/>
              </p:nvPicPr>
              <p:blipFill>
                <a:blip r:embed="rId123"/>
                <a:stretch>
                  <a:fillRect/>
                </a:stretch>
              </p:blipFill>
              <p:spPr>
                <a:xfrm>
                  <a:off x="1026353" y="4017452"/>
                  <a:ext cx="142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3" name="Ink 92">
                  <a:extLst>
                    <a:ext uri="{FF2B5EF4-FFF2-40B4-BE49-F238E27FC236}">
                      <a16:creationId xmlns:a16="http://schemas.microsoft.com/office/drawing/2014/main" id="{64133AA3-246D-4600-A56E-93165DC8A084}"/>
                    </a:ext>
                  </a:extLst>
                </p14:cNvPr>
                <p14:cNvContentPartPr/>
                <p14:nvPr/>
              </p14:nvContentPartPr>
              <p14:xfrm>
                <a:off x="1249913" y="4126172"/>
                <a:ext cx="208080" cy="105480"/>
              </p14:xfrm>
            </p:contentPart>
          </mc:Choice>
          <mc:Fallback xmlns="">
            <p:pic>
              <p:nvPicPr>
                <p:cNvPr id="93" name="Ink 92">
                  <a:extLst>
                    <a:ext uri="{FF2B5EF4-FFF2-40B4-BE49-F238E27FC236}">
                      <a16:creationId xmlns:a16="http://schemas.microsoft.com/office/drawing/2014/main" id="{64133AA3-246D-4600-A56E-93165DC8A084}"/>
                    </a:ext>
                  </a:extLst>
                </p:cNvPr>
                <p:cNvPicPr/>
                <p:nvPr/>
              </p:nvPicPr>
              <p:blipFill>
                <a:blip r:embed="rId125"/>
                <a:stretch>
                  <a:fillRect/>
                </a:stretch>
              </p:blipFill>
              <p:spPr>
                <a:xfrm>
                  <a:off x="1231913" y="4108532"/>
                  <a:ext cx="2437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4" name="Ink 93">
                  <a:extLst>
                    <a:ext uri="{FF2B5EF4-FFF2-40B4-BE49-F238E27FC236}">
                      <a16:creationId xmlns:a16="http://schemas.microsoft.com/office/drawing/2014/main" id="{624350F2-6604-4FA1-920F-153994FED6DD}"/>
                    </a:ext>
                  </a:extLst>
                </p14:cNvPr>
                <p14:cNvContentPartPr/>
                <p14:nvPr/>
              </p14:nvContentPartPr>
              <p14:xfrm>
                <a:off x="1504073" y="4035092"/>
                <a:ext cx="36720" cy="179640"/>
              </p14:xfrm>
            </p:contentPart>
          </mc:Choice>
          <mc:Fallback xmlns="">
            <p:pic>
              <p:nvPicPr>
                <p:cNvPr id="94" name="Ink 93">
                  <a:extLst>
                    <a:ext uri="{FF2B5EF4-FFF2-40B4-BE49-F238E27FC236}">
                      <a16:creationId xmlns:a16="http://schemas.microsoft.com/office/drawing/2014/main" id="{624350F2-6604-4FA1-920F-153994FED6DD}"/>
                    </a:ext>
                  </a:extLst>
                </p:cNvPr>
                <p:cNvPicPr/>
                <p:nvPr/>
              </p:nvPicPr>
              <p:blipFill>
                <a:blip r:embed="rId127"/>
                <a:stretch>
                  <a:fillRect/>
                </a:stretch>
              </p:blipFill>
              <p:spPr>
                <a:xfrm>
                  <a:off x="1486433" y="4017092"/>
                  <a:ext cx="723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5" name="Ink 94">
                  <a:extLst>
                    <a:ext uri="{FF2B5EF4-FFF2-40B4-BE49-F238E27FC236}">
                      <a16:creationId xmlns:a16="http://schemas.microsoft.com/office/drawing/2014/main" id="{A3A2C9F0-37DD-4217-93A2-3801F763AA09}"/>
                    </a:ext>
                  </a:extLst>
                </p14:cNvPr>
                <p14:cNvContentPartPr/>
                <p14:nvPr/>
              </p14:nvContentPartPr>
              <p14:xfrm>
                <a:off x="1540073" y="4137332"/>
                <a:ext cx="106920" cy="82440"/>
              </p14:xfrm>
            </p:contentPart>
          </mc:Choice>
          <mc:Fallback xmlns="">
            <p:pic>
              <p:nvPicPr>
                <p:cNvPr id="95" name="Ink 94">
                  <a:extLst>
                    <a:ext uri="{FF2B5EF4-FFF2-40B4-BE49-F238E27FC236}">
                      <a16:creationId xmlns:a16="http://schemas.microsoft.com/office/drawing/2014/main" id="{A3A2C9F0-37DD-4217-93A2-3801F763AA09}"/>
                    </a:ext>
                  </a:extLst>
                </p:cNvPr>
                <p:cNvPicPr/>
                <p:nvPr/>
              </p:nvPicPr>
              <p:blipFill>
                <a:blip r:embed="rId129"/>
                <a:stretch>
                  <a:fillRect/>
                </a:stretch>
              </p:blipFill>
              <p:spPr>
                <a:xfrm>
                  <a:off x="1522433" y="4119692"/>
                  <a:ext cx="142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6" name="Ink 95">
                  <a:extLst>
                    <a:ext uri="{FF2B5EF4-FFF2-40B4-BE49-F238E27FC236}">
                      <a16:creationId xmlns:a16="http://schemas.microsoft.com/office/drawing/2014/main" id="{A234757C-93D2-41A4-970F-E46291A674AB}"/>
                    </a:ext>
                  </a:extLst>
                </p14:cNvPr>
                <p14:cNvContentPartPr/>
                <p14:nvPr/>
              </p14:nvContentPartPr>
              <p14:xfrm>
                <a:off x="1701713" y="4144532"/>
                <a:ext cx="92880" cy="66600"/>
              </p14:xfrm>
            </p:contentPart>
          </mc:Choice>
          <mc:Fallback xmlns="">
            <p:pic>
              <p:nvPicPr>
                <p:cNvPr id="96" name="Ink 95">
                  <a:extLst>
                    <a:ext uri="{FF2B5EF4-FFF2-40B4-BE49-F238E27FC236}">
                      <a16:creationId xmlns:a16="http://schemas.microsoft.com/office/drawing/2014/main" id="{A234757C-93D2-41A4-970F-E46291A674AB}"/>
                    </a:ext>
                  </a:extLst>
                </p:cNvPr>
                <p:cNvPicPr/>
                <p:nvPr/>
              </p:nvPicPr>
              <p:blipFill>
                <a:blip r:embed="rId131"/>
                <a:stretch>
                  <a:fillRect/>
                </a:stretch>
              </p:blipFill>
              <p:spPr>
                <a:xfrm>
                  <a:off x="1684073" y="4126892"/>
                  <a:ext cx="1285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7" name="Ink 96">
                  <a:extLst>
                    <a:ext uri="{FF2B5EF4-FFF2-40B4-BE49-F238E27FC236}">
                      <a16:creationId xmlns:a16="http://schemas.microsoft.com/office/drawing/2014/main" id="{3AA42109-4ACC-4017-BF2F-89DE35C85010}"/>
                    </a:ext>
                  </a:extLst>
                </p14:cNvPr>
                <p14:cNvContentPartPr/>
                <p14:nvPr/>
              </p14:nvContentPartPr>
              <p14:xfrm>
                <a:off x="1833473" y="4048052"/>
                <a:ext cx="47880" cy="173160"/>
              </p14:xfrm>
            </p:contentPart>
          </mc:Choice>
          <mc:Fallback xmlns="">
            <p:pic>
              <p:nvPicPr>
                <p:cNvPr id="97" name="Ink 96">
                  <a:extLst>
                    <a:ext uri="{FF2B5EF4-FFF2-40B4-BE49-F238E27FC236}">
                      <a16:creationId xmlns:a16="http://schemas.microsoft.com/office/drawing/2014/main" id="{3AA42109-4ACC-4017-BF2F-89DE35C85010}"/>
                    </a:ext>
                  </a:extLst>
                </p:cNvPr>
                <p:cNvPicPr/>
                <p:nvPr/>
              </p:nvPicPr>
              <p:blipFill>
                <a:blip r:embed="rId133"/>
                <a:stretch>
                  <a:fillRect/>
                </a:stretch>
              </p:blipFill>
              <p:spPr>
                <a:xfrm>
                  <a:off x="1815473" y="4030412"/>
                  <a:ext cx="83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Ink 97">
                  <a:extLst>
                    <a:ext uri="{FF2B5EF4-FFF2-40B4-BE49-F238E27FC236}">
                      <a16:creationId xmlns:a16="http://schemas.microsoft.com/office/drawing/2014/main" id="{2185481A-0B68-4D54-B6C4-60555E47F81D}"/>
                    </a:ext>
                  </a:extLst>
                </p14:cNvPr>
                <p14:cNvContentPartPr/>
                <p14:nvPr/>
              </p14:nvContentPartPr>
              <p14:xfrm>
                <a:off x="1902953" y="4143452"/>
                <a:ext cx="158760" cy="92880"/>
              </p14:xfrm>
            </p:contentPart>
          </mc:Choice>
          <mc:Fallback xmlns="">
            <p:pic>
              <p:nvPicPr>
                <p:cNvPr id="98" name="Ink 97">
                  <a:extLst>
                    <a:ext uri="{FF2B5EF4-FFF2-40B4-BE49-F238E27FC236}">
                      <a16:creationId xmlns:a16="http://schemas.microsoft.com/office/drawing/2014/main" id="{2185481A-0B68-4D54-B6C4-60555E47F81D}"/>
                    </a:ext>
                  </a:extLst>
                </p:cNvPr>
                <p:cNvPicPr/>
                <p:nvPr/>
              </p:nvPicPr>
              <p:blipFill>
                <a:blip r:embed="rId135"/>
                <a:stretch>
                  <a:fillRect/>
                </a:stretch>
              </p:blipFill>
              <p:spPr>
                <a:xfrm>
                  <a:off x="1885313" y="4125452"/>
                  <a:ext cx="1944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Ink 98">
                  <a:extLst>
                    <a:ext uri="{FF2B5EF4-FFF2-40B4-BE49-F238E27FC236}">
                      <a16:creationId xmlns:a16="http://schemas.microsoft.com/office/drawing/2014/main" id="{EE10C082-A8D5-47B3-A19D-CCF3A33E33FC}"/>
                    </a:ext>
                  </a:extLst>
                </p14:cNvPr>
                <p14:cNvContentPartPr/>
                <p14:nvPr/>
              </p14:nvContentPartPr>
              <p14:xfrm>
                <a:off x="2211833" y="4103132"/>
                <a:ext cx="165960" cy="99360"/>
              </p14:xfrm>
            </p:contentPart>
          </mc:Choice>
          <mc:Fallback xmlns="">
            <p:pic>
              <p:nvPicPr>
                <p:cNvPr id="99" name="Ink 98">
                  <a:extLst>
                    <a:ext uri="{FF2B5EF4-FFF2-40B4-BE49-F238E27FC236}">
                      <a16:creationId xmlns:a16="http://schemas.microsoft.com/office/drawing/2014/main" id="{EE10C082-A8D5-47B3-A19D-CCF3A33E33FC}"/>
                    </a:ext>
                  </a:extLst>
                </p:cNvPr>
                <p:cNvPicPr/>
                <p:nvPr/>
              </p:nvPicPr>
              <p:blipFill>
                <a:blip r:embed="rId137"/>
                <a:stretch>
                  <a:fillRect/>
                </a:stretch>
              </p:blipFill>
              <p:spPr>
                <a:xfrm>
                  <a:off x="2193833" y="4085132"/>
                  <a:ext cx="201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C11336DA-743B-4002-ACB7-5F8B6BA9BA96}"/>
                    </a:ext>
                  </a:extLst>
                </p14:cNvPr>
                <p14:cNvContentPartPr/>
                <p14:nvPr/>
              </p14:nvContentPartPr>
              <p14:xfrm>
                <a:off x="2432153" y="4129772"/>
                <a:ext cx="99000" cy="74880"/>
              </p14:xfrm>
            </p:contentPart>
          </mc:Choice>
          <mc:Fallback xmlns="">
            <p:pic>
              <p:nvPicPr>
                <p:cNvPr id="100" name="Ink 99">
                  <a:extLst>
                    <a:ext uri="{FF2B5EF4-FFF2-40B4-BE49-F238E27FC236}">
                      <a16:creationId xmlns:a16="http://schemas.microsoft.com/office/drawing/2014/main" id="{C11336DA-743B-4002-ACB7-5F8B6BA9BA96}"/>
                    </a:ext>
                  </a:extLst>
                </p:cNvPr>
                <p:cNvPicPr/>
                <p:nvPr/>
              </p:nvPicPr>
              <p:blipFill>
                <a:blip r:embed="rId139"/>
                <a:stretch>
                  <a:fillRect/>
                </a:stretch>
              </p:blipFill>
              <p:spPr>
                <a:xfrm>
                  <a:off x="2414513" y="4112132"/>
                  <a:ext cx="1346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FE6A613F-EF2F-48EA-B4AD-62F093DCB755}"/>
                    </a:ext>
                  </a:extLst>
                </p14:cNvPr>
                <p14:cNvContentPartPr/>
                <p14:nvPr/>
              </p14:nvContentPartPr>
              <p14:xfrm>
                <a:off x="2540153" y="4126892"/>
                <a:ext cx="36360" cy="61920"/>
              </p14:xfrm>
            </p:contentPart>
          </mc:Choice>
          <mc:Fallback xmlns="">
            <p:pic>
              <p:nvPicPr>
                <p:cNvPr id="101" name="Ink 100">
                  <a:extLst>
                    <a:ext uri="{FF2B5EF4-FFF2-40B4-BE49-F238E27FC236}">
                      <a16:creationId xmlns:a16="http://schemas.microsoft.com/office/drawing/2014/main" id="{FE6A613F-EF2F-48EA-B4AD-62F093DCB755}"/>
                    </a:ext>
                  </a:extLst>
                </p:cNvPr>
                <p:cNvPicPr/>
                <p:nvPr/>
              </p:nvPicPr>
              <p:blipFill>
                <a:blip r:embed="rId141"/>
                <a:stretch>
                  <a:fillRect/>
                </a:stretch>
              </p:blipFill>
              <p:spPr>
                <a:xfrm>
                  <a:off x="2522513" y="4108892"/>
                  <a:ext cx="720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Ink 101">
                  <a:extLst>
                    <a:ext uri="{FF2B5EF4-FFF2-40B4-BE49-F238E27FC236}">
                      <a16:creationId xmlns:a16="http://schemas.microsoft.com/office/drawing/2014/main" id="{8181D4AF-690E-4AFD-8D57-FCFDCE7653B2}"/>
                    </a:ext>
                  </a:extLst>
                </p14:cNvPr>
                <p14:cNvContentPartPr/>
                <p14:nvPr/>
              </p14:nvContentPartPr>
              <p14:xfrm>
                <a:off x="2672633" y="4098092"/>
                <a:ext cx="208080" cy="84960"/>
              </p14:xfrm>
            </p:contentPart>
          </mc:Choice>
          <mc:Fallback xmlns="">
            <p:pic>
              <p:nvPicPr>
                <p:cNvPr id="102" name="Ink 101">
                  <a:extLst>
                    <a:ext uri="{FF2B5EF4-FFF2-40B4-BE49-F238E27FC236}">
                      <a16:creationId xmlns:a16="http://schemas.microsoft.com/office/drawing/2014/main" id="{8181D4AF-690E-4AFD-8D57-FCFDCE7653B2}"/>
                    </a:ext>
                  </a:extLst>
                </p:cNvPr>
                <p:cNvPicPr/>
                <p:nvPr/>
              </p:nvPicPr>
              <p:blipFill>
                <a:blip r:embed="rId143"/>
                <a:stretch>
                  <a:fillRect/>
                </a:stretch>
              </p:blipFill>
              <p:spPr>
                <a:xfrm>
                  <a:off x="2654633" y="4080092"/>
                  <a:ext cx="2437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Ink 102">
                  <a:extLst>
                    <a:ext uri="{FF2B5EF4-FFF2-40B4-BE49-F238E27FC236}">
                      <a16:creationId xmlns:a16="http://schemas.microsoft.com/office/drawing/2014/main" id="{5CFAD881-B670-4480-8D82-CDE28D682ACA}"/>
                    </a:ext>
                  </a:extLst>
                </p14:cNvPr>
                <p14:cNvContentPartPr/>
                <p14:nvPr/>
              </p14:nvContentPartPr>
              <p14:xfrm>
                <a:off x="2933993" y="3951932"/>
                <a:ext cx="168120" cy="270000"/>
              </p14:xfrm>
            </p:contentPart>
          </mc:Choice>
          <mc:Fallback xmlns="">
            <p:pic>
              <p:nvPicPr>
                <p:cNvPr id="103" name="Ink 102">
                  <a:extLst>
                    <a:ext uri="{FF2B5EF4-FFF2-40B4-BE49-F238E27FC236}">
                      <a16:creationId xmlns:a16="http://schemas.microsoft.com/office/drawing/2014/main" id="{5CFAD881-B670-4480-8D82-CDE28D682ACA}"/>
                    </a:ext>
                  </a:extLst>
                </p:cNvPr>
                <p:cNvPicPr/>
                <p:nvPr/>
              </p:nvPicPr>
              <p:blipFill>
                <a:blip r:embed="rId145"/>
                <a:stretch>
                  <a:fillRect/>
                </a:stretch>
              </p:blipFill>
              <p:spPr>
                <a:xfrm>
                  <a:off x="2915993" y="3933932"/>
                  <a:ext cx="2037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Ink 103">
                  <a:extLst>
                    <a:ext uri="{FF2B5EF4-FFF2-40B4-BE49-F238E27FC236}">
                      <a16:creationId xmlns:a16="http://schemas.microsoft.com/office/drawing/2014/main" id="{C82B0FAA-5754-4A97-9823-D7764078DEA7}"/>
                    </a:ext>
                  </a:extLst>
                </p14:cNvPr>
                <p14:cNvContentPartPr/>
                <p14:nvPr/>
              </p14:nvContentPartPr>
              <p14:xfrm>
                <a:off x="3109673" y="4106012"/>
                <a:ext cx="131760" cy="113760"/>
              </p14:xfrm>
            </p:contentPart>
          </mc:Choice>
          <mc:Fallback xmlns="">
            <p:pic>
              <p:nvPicPr>
                <p:cNvPr id="104" name="Ink 103">
                  <a:extLst>
                    <a:ext uri="{FF2B5EF4-FFF2-40B4-BE49-F238E27FC236}">
                      <a16:creationId xmlns:a16="http://schemas.microsoft.com/office/drawing/2014/main" id="{C82B0FAA-5754-4A97-9823-D7764078DEA7}"/>
                    </a:ext>
                  </a:extLst>
                </p:cNvPr>
                <p:cNvPicPr/>
                <p:nvPr/>
              </p:nvPicPr>
              <p:blipFill>
                <a:blip r:embed="rId147"/>
                <a:stretch>
                  <a:fillRect/>
                </a:stretch>
              </p:blipFill>
              <p:spPr>
                <a:xfrm>
                  <a:off x="3092033" y="4088372"/>
                  <a:ext cx="1674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Ink 104">
                  <a:extLst>
                    <a:ext uri="{FF2B5EF4-FFF2-40B4-BE49-F238E27FC236}">
                      <a16:creationId xmlns:a16="http://schemas.microsoft.com/office/drawing/2014/main" id="{DEADEC63-85D0-4448-A671-209A73775A8E}"/>
                    </a:ext>
                  </a:extLst>
                </p14:cNvPr>
                <p14:cNvContentPartPr/>
                <p14:nvPr/>
              </p14:nvContentPartPr>
              <p14:xfrm>
                <a:off x="3272393" y="4097372"/>
                <a:ext cx="134640" cy="90720"/>
              </p14:xfrm>
            </p:contentPart>
          </mc:Choice>
          <mc:Fallback xmlns="">
            <p:pic>
              <p:nvPicPr>
                <p:cNvPr id="105" name="Ink 104">
                  <a:extLst>
                    <a:ext uri="{FF2B5EF4-FFF2-40B4-BE49-F238E27FC236}">
                      <a16:creationId xmlns:a16="http://schemas.microsoft.com/office/drawing/2014/main" id="{DEADEC63-85D0-4448-A671-209A73775A8E}"/>
                    </a:ext>
                  </a:extLst>
                </p:cNvPr>
                <p:cNvPicPr/>
                <p:nvPr/>
              </p:nvPicPr>
              <p:blipFill>
                <a:blip r:embed="rId149"/>
                <a:stretch>
                  <a:fillRect/>
                </a:stretch>
              </p:blipFill>
              <p:spPr>
                <a:xfrm>
                  <a:off x="3254393" y="4079372"/>
                  <a:ext cx="170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6" name="Ink 105">
                  <a:extLst>
                    <a:ext uri="{FF2B5EF4-FFF2-40B4-BE49-F238E27FC236}">
                      <a16:creationId xmlns:a16="http://schemas.microsoft.com/office/drawing/2014/main" id="{600E3465-D72F-4D25-A5C6-8A1E0B7C1339}"/>
                    </a:ext>
                  </a:extLst>
                </p14:cNvPr>
                <p14:cNvContentPartPr/>
                <p14:nvPr/>
              </p14:nvContentPartPr>
              <p14:xfrm>
                <a:off x="3452033" y="3965252"/>
                <a:ext cx="105480" cy="312840"/>
              </p14:xfrm>
            </p:contentPart>
          </mc:Choice>
          <mc:Fallback xmlns="">
            <p:pic>
              <p:nvPicPr>
                <p:cNvPr id="106" name="Ink 105">
                  <a:extLst>
                    <a:ext uri="{FF2B5EF4-FFF2-40B4-BE49-F238E27FC236}">
                      <a16:creationId xmlns:a16="http://schemas.microsoft.com/office/drawing/2014/main" id="{600E3465-D72F-4D25-A5C6-8A1E0B7C1339}"/>
                    </a:ext>
                  </a:extLst>
                </p:cNvPr>
                <p:cNvPicPr/>
                <p:nvPr/>
              </p:nvPicPr>
              <p:blipFill>
                <a:blip r:embed="rId151"/>
                <a:stretch>
                  <a:fillRect/>
                </a:stretch>
              </p:blipFill>
              <p:spPr>
                <a:xfrm>
                  <a:off x="3434033" y="3947252"/>
                  <a:ext cx="1411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5" name="Ink 124">
                  <a:extLst>
                    <a:ext uri="{FF2B5EF4-FFF2-40B4-BE49-F238E27FC236}">
                      <a16:creationId xmlns:a16="http://schemas.microsoft.com/office/drawing/2014/main" id="{43542387-B0C2-447F-B499-F303706ACED2}"/>
                    </a:ext>
                  </a:extLst>
                </p14:cNvPr>
                <p14:cNvContentPartPr/>
                <p14:nvPr/>
              </p14:nvContentPartPr>
              <p14:xfrm>
                <a:off x="9021953" y="3650252"/>
                <a:ext cx="199080" cy="161640"/>
              </p14:xfrm>
            </p:contentPart>
          </mc:Choice>
          <mc:Fallback xmlns="">
            <p:pic>
              <p:nvPicPr>
                <p:cNvPr id="125" name="Ink 124">
                  <a:extLst>
                    <a:ext uri="{FF2B5EF4-FFF2-40B4-BE49-F238E27FC236}">
                      <a16:creationId xmlns:a16="http://schemas.microsoft.com/office/drawing/2014/main" id="{43542387-B0C2-447F-B499-F303706ACED2}"/>
                    </a:ext>
                  </a:extLst>
                </p:cNvPr>
                <p:cNvPicPr/>
                <p:nvPr/>
              </p:nvPicPr>
              <p:blipFill>
                <a:blip r:embed="rId153"/>
                <a:stretch>
                  <a:fillRect/>
                </a:stretch>
              </p:blipFill>
              <p:spPr>
                <a:xfrm>
                  <a:off x="9004313" y="3632252"/>
                  <a:ext cx="2347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6" name="Ink 125">
                  <a:extLst>
                    <a:ext uri="{FF2B5EF4-FFF2-40B4-BE49-F238E27FC236}">
                      <a16:creationId xmlns:a16="http://schemas.microsoft.com/office/drawing/2014/main" id="{75B96FF2-EAEA-4940-92A8-EDDB88D9E782}"/>
                    </a:ext>
                  </a:extLst>
                </p14:cNvPr>
                <p14:cNvContentPartPr/>
                <p14:nvPr/>
              </p14:nvContentPartPr>
              <p14:xfrm>
                <a:off x="9313913" y="3765452"/>
                <a:ext cx="26280" cy="12960"/>
              </p14:xfrm>
            </p:contentPart>
          </mc:Choice>
          <mc:Fallback xmlns="">
            <p:pic>
              <p:nvPicPr>
                <p:cNvPr id="126" name="Ink 125">
                  <a:extLst>
                    <a:ext uri="{FF2B5EF4-FFF2-40B4-BE49-F238E27FC236}">
                      <a16:creationId xmlns:a16="http://schemas.microsoft.com/office/drawing/2014/main" id="{75B96FF2-EAEA-4940-92A8-EDDB88D9E782}"/>
                    </a:ext>
                  </a:extLst>
                </p:cNvPr>
                <p:cNvPicPr/>
                <p:nvPr/>
              </p:nvPicPr>
              <p:blipFill>
                <a:blip r:embed="rId155"/>
                <a:stretch>
                  <a:fillRect/>
                </a:stretch>
              </p:blipFill>
              <p:spPr>
                <a:xfrm>
                  <a:off x="9295913" y="3747812"/>
                  <a:ext cx="619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7" name="Ink 126">
                  <a:extLst>
                    <a:ext uri="{FF2B5EF4-FFF2-40B4-BE49-F238E27FC236}">
                      <a16:creationId xmlns:a16="http://schemas.microsoft.com/office/drawing/2014/main" id="{D6DF9049-59CB-4ADC-81CD-3D3F12089637}"/>
                    </a:ext>
                  </a:extLst>
                </p14:cNvPr>
                <p14:cNvContentPartPr/>
                <p14:nvPr/>
              </p14:nvContentPartPr>
              <p14:xfrm>
                <a:off x="9424793" y="3656372"/>
                <a:ext cx="143280" cy="35640"/>
              </p14:xfrm>
            </p:contentPart>
          </mc:Choice>
          <mc:Fallback xmlns="">
            <p:pic>
              <p:nvPicPr>
                <p:cNvPr id="127" name="Ink 126">
                  <a:extLst>
                    <a:ext uri="{FF2B5EF4-FFF2-40B4-BE49-F238E27FC236}">
                      <a16:creationId xmlns:a16="http://schemas.microsoft.com/office/drawing/2014/main" id="{D6DF9049-59CB-4ADC-81CD-3D3F12089637}"/>
                    </a:ext>
                  </a:extLst>
                </p:cNvPr>
                <p:cNvPicPr/>
                <p:nvPr/>
              </p:nvPicPr>
              <p:blipFill>
                <a:blip r:embed="rId157"/>
                <a:stretch>
                  <a:fillRect/>
                </a:stretch>
              </p:blipFill>
              <p:spPr>
                <a:xfrm>
                  <a:off x="9407153" y="3638732"/>
                  <a:ext cx="1789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8" name="Ink 127">
                  <a:extLst>
                    <a:ext uri="{FF2B5EF4-FFF2-40B4-BE49-F238E27FC236}">
                      <a16:creationId xmlns:a16="http://schemas.microsoft.com/office/drawing/2014/main" id="{ACFB86AA-C378-41C6-B557-8782AC117B80}"/>
                    </a:ext>
                  </a:extLst>
                </p14:cNvPr>
                <p14:cNvContentPartPr/>
                <p14:nvPr/>
              </p14:nvContentPartPr>
              <p14:xfrm>
                <a:off x="9418313" y="3660692"/>
                <a:ext cx="95040" cy="167400"/>
              </p14:xfrm>
            </p:contentPart>
          </mc:Choice>
          <mc:Fallback xmlns="">
            <p:pic>
              <p:nvPicPr>
                <p:cNvPr id="128" name="Ink 127">
                  <a:extLst>
                    <a:ext uri="{FF2B5EF4-FFF2-40B4-BE49-F238E27FC236}">
                      <a16:creationId xmlns:a16="http://schemas.microsoft.com/office/drawing/2014/main" id="{ACFB86AA-C378-41C6-B557-8782AC117B80}"/>
                    </a:ext>
                  </a:extLst>
                </p:cNvPr>
                <p:cNvPicPr/>
                <p:nvPr/>
              </p:nvPicPr>
              <p:blipFill>
                <a:blip r:embed="rId159"/>
                <a:stretch>
                  <a:fillRect/>
                </a:stretch>
              </p:blipFill>
              <p:spPr>
                <a:xfrm>
                  <a:off x="9400673" y="3643052"/>
                  <a:ext cx="1306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9" name="Ink 128">
                  <a:extLst>
                    <a:ext uri="{FF2B5EF4-FFF2-40B4-BE49-F238E27FC236}">
                      <a16:creationId xmlns:a16="http://schemas.microsoft.com/office/drawing/2014/main" id="{1CF1FD8F-7ECE-4D2F-B87D-0CC663D3ECC6}"/>
                    </a:ext>
                  </a:extLst>
                </p14:cNvPr>
                <p14:cNvContentPartPr/>
                <p14:nvPr/>
              </p14:nvContentPartPr>
              <p14:xfrm>
                <a:off x="9550433" y="3824132"/>
                <a:ext cx="79920" cy="71640"/>
              </p14:xfrm>
            </p:contentPart>
          </mc:Choice>
          <mc:Fallback xmlns="">
            <p:pic>
              <p:nvPicPr>
                <p:cNvPr id="129" name="Ink 128">
                  <a:extLst>
                    <a:ext uri="{FF2B5EF4-FFF2-40B4-BE49-F238E27FC236}">
                      <a16:creationId xmlns:a16="http://schemas.microsoft.com/office/drawing/2014/main" id="{1CF1FD8F-7ECE-4D2F-B87D-0CC663D3ECC6}"/>
                    </a:ext>
                  </a:extLst>
                </p:cNvPr>
                <p:cNvPicPr/>
                <p:nvPr/>
              </p:nvPicPr>
              <p:blipFill>
                <a:blip r:embed="rId161"/>
                <a:stretch>
                  <a:fillRect/>
                </a:stretch>
              </p:blipFill>
              <p:spPr>
                <a:xfrm>
                  <a:off x="9532433" y="3806492"/>
                  <a:ext cx="115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0" name="Ink 129">
                  <a:extLst>
                    <a:ext uri="{FF2B5EF4-FFF2-40B4-BE49-F238E27FC236}">
                      <a16:creationId xmlns:a16="http://schemas.microsoft.com/office/drawing/2014/main" id="{A05A7D69-8271-4C8C-A992-D29D990ECE28}"/>
                    </a:ext>
                  </a:extLst>
                </p14:cNvPr>
                <p14:cNvContentPartPr/>
                <p14:nvPr/>
              </p14:nvContentPartPr>
              <p14:xfrm>
                <a:off x="9769313" y="3680852"/>
                <a:ext cx="165960" cy="185040"/>
              </p14:xfrm>
            </p:contentPart>
          </mc:Choice>
          <mc:Fallback xmlns="">
            <p:pic>
              <p:nvPicPr>
                <p:cNvPr id="130" name="Ink 129">
                  <a:extLst>
                    <a:ext uri="{FF2B5EF4-FFF2-40B4-BE49-F238E27FC236}">
                      <a16:creationId xmlns:a16="http://schemas.microsoft.com/office/drawing/2014/main" id="{A05A7D69-8271-4C8C-A992-D29D990ECE28}"/>
                    </a:ext>
                  </a:extLst>
                </p:cNvPr>
                <p:cNvPicPr/>
                <p:nvPr/>
              </p:nvPicPr>
              <p:blipFill>
                <a:blip r:embed="rId163"/>
                <a:stretch>
                  <a:fillRect/>
                </a:stretch>
              </p:blipFill>
              <p:spPr>
                <a:xfrm>
                  <a:off x="9751313" y="3663212"/>
                  <a:ext cx="201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Ink 130">
                  <a:extLst>
                    <a:ext uri="{FF2B5EF4-FFF2-40B4-BE49-F238E27FC236}">
                      <a16:creationId xmlns:a16="http://schemas.microsoft.com/office/drawing/2014/main" id="{4F69201A-87E1-424E-B3E9-23D3F66D0BB2}"/>
                    </a:ext>
                  </a:extLst>
                </p14:cNvPr>
                <p14:cNvContentPartPr/>
                <p14:nvPr/>
              </p14:nvContentPartPr>
              <p14:xfrm>
                <a:off x="9982793" y="3774452"/>
                <a:ext cx="30960" cy="8280"/>
              </p14:xfrm>
            </p:contentPart>
          </mc:Choice>
          <mc:Fallback xmlns="">
            <p:pic>
              <p:nvPicPr>
                <p:cNvPr id="131" name="Ink 130">
                  <a:extLst>
                    <a:ext uri="{FF2B5EF4-FFF2-40B4-BE49-F238E27FC236}">
                      <a16:creationId xmlns:a16="http://schemas.microsoft.com/office/drawing/2014/main" id="{4F69201A-87E1-424E-B3E9-23D3F66D0BB2}"/>
                    </a:ext>
                  </a:extLst>
                </p:cNvPr>
                <p:cNvPicPr/>
                <p:nvPr/>
              </p:nvPicPr>
              <p:blipFill>
                <a:blip r:embed="rId165"/>
                <a:stretch>
                  <a:fillRect/>
                </a:stretch>
              </p:blipFill>
              <p:spPr>
                <a:xfrm>
                  <a:off x="9965153" y="3756812"/>
                  <a:ext cx="666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2" name="Ink 131">
                  <a:extLst>
                    <a:ext uri="{FF2B5EF4-FFF2-40B4-BE49-F238E27FC236}">
                      <a16:creationId xmlns:a16="http://schemas.microsoft.com/office/drawing/2014/main" id="{6C329732-618F-4664-A5F7-392F782BB6ED}"/>
                    </a:ext>
                  </a:extLst>
                </p14:cNvPr>
                <p14:cNvContentPartPr/>
                <p14:nvPr/>
              </p14:nvContentPartPr>
              <p14:xfrm>
                <a:off x="10092953" y="3710012"/>
                <a:ext cx="95400" cy="146160"/>
              </p14:xfrm>
            </p:contentPart>
          </mc:Choice>
          <mc:Fallback xmlns="">
            <p:pic>
              <p:nvPicPr>
                <p:cNvPr id="132" name="Ink 131">
                  <a:extLst>
                    <a:ext uri="{FF2B5EF4-FFF2-40B4-BE49-F238E27FC236}">
                      <a16:creationId xmlns:a16="http://schemas.microsoft.com/office/drawing/2014/main" id="{6C329732-618F-4664-A5F7-392F782BB6ED}"/>
                    </a:ext>
                  </a:extLst>
                </p:cNvPr>
                <p:cNvPicPr/>
                <p:nvPr/>
              </p:nvPicPr>
              <p:blipFill>
                <a:blip r:embed="rId167"/>
                <a:stretch>
                  <a:fillRect/>
                </a:stretch>
              </p:blipFill>
              <p:spPr>
                <a:xfrm>
                  <a:off x="10075313" y="3692012"/>
                  <a:ext cx="1310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3" name="Ink 132">
                  <a:extLst>
                    <a:ext uri="{FF2B5EF4-FFF2-40B4-BE49-F238E27FC236}">
                      <a16:creationId xmlns:a16="http://schemas.microsoft.com/office/drawing/2014/main" id="{E1EF1AC4-632E-41D6-84CC-D61236B0DE4D}"/>
                    </a:ext>
                  </a:extLst>
                </p14:cNvPr>
                <p14:cNvContentPartPr/>
                <p14:nvPr/>
              </p14:nvContentPartPr>
              <p14:xfrm>
                <a:off x="10278713" y="3734492"/>
                <a:ext cx="103680" cy="142560"/>
              </p14:xfrm>
            </p:contentPart>
          </mc:Choice>
          <mc:Fallback xmlns="">
            <p:pic>
              <p:nvPicPr>
                <p:cNvPr id="133" name="Ink 132">
                  <a:extLst>
                    <a:ext uri="{FF2B5EF4-FFF2-40B4-BE49-F238E27FC236}">
                      <a16:creationId xmlns:a16="http://schemas.microsoft.com/office/drawing/2014/main" id="{E1EF1AC4-632E-41D6-84CC-D61236B0DE4D}"/>
                    </a:ext>
                  </a:extLst>
                </p:cNvPr>
                <p:cNvPicPr/>
                <p:nvPr/>
              </p:nvPicPr>
              <p:blipFill>
                <a:blip r:embed="rId169"/>
                <a:stretch>
                  <a:fillRect/>
                </a:stretch>
              </p:blipFill>
              <p:spPr>
                <a:xfrm>
                  <a:off x="10261073" y="3716492"/>
                  <a:ext cx="1393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Ink 133">
                  <a:extLst>
                    <a:ext uri="{FF2B5EF4-FFF2-40B4-BE49-F238E27FC236}">
                      <a16:creationId xmlns:a16="http://schemas.microsoft.com/office/drawing/2014/main" id="{B33CD186-E9C9-41D0-9A26-AB70FD28F366}"/>
                    </a:ext>
                  </a:extLst>
                </p14:cNvPr>
                <p14:cNvContentPartPr/>
                <p14:nvPr/>
              </p14:nvContentPartPr>
              <p14:xfrm>
                <a:off x="10291673" y="3670772"/>
                <a:ext cx="100800" cy="44640"/>
              </p14:xfrm>
            </p:contentPart>
          </mc:Choice>
          <mc:Fallback xmlns="">
            <p:pic>
              <p:nvPicPr>
                <p:cNvPr id="134" name="Ink 133">
                  <a:extLst>
                    <a:ext uri="{FF2B5EF4-FFF2-40B4-BE49-F238E27FC236}">
                      <a16:creationId xmlns:a16="http://schemas.microsoft.com/office/drawing/2014/main" id="{B33CD186-E9C9-41D0-9A26-AB70FD28F366}"/>
                    </a:ext>
                  </a:extLst>
                </p:cNvPr>
                <p:cNvPicPr/>
                <p:nvPr/>
              </p:nvPicPr>
              <p:blipFill>
                <a:blip r:embed="rId171"/>
                <a:stretch>
                  <a:fillRect/>
                </a:stretch>
              </p:blipFill>
              <p:spPr>
                <a:xfrm>
                  <a:off x="10273673" y="3652772"/>
                  <a:ext cx="136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5" name="Ink 134">
                  <a:extLst>
                    <a:ext uri="{FF2B5EF4-FFF2-40B4-BE49-F238E27FC236}">
                      <a16:creationId xmlns:a16="http://schemas.microsoft.com/office/drawing/2014/main" id="{3FF5F024-A1B7-458E-A974-262A0DC176BA}"/>
                    </a:ext>
                  </a:extLst>
                </p14:cNvPr>
                <p14:cNvContentPartPr/>
                <p14:nvPr/>
              </p14:nvContentPartPr>
              <p14:xfrm>
                <a:off x="10018433" y="3772292"/>
                <a:ext cx="18000" cy="11880"/>
              </p14:xfrm>
            </p:contentPart>
          </mc:Choice>
          <mc:Fallback xmlns="">
            <p:pic>
              <p:nvPicPr>
                <p:cNvPr id="135" name="Ink 134">
                  <a:extLst>
                    <a:ext uri="{FF2B5EF4-FFF2-40B4-BE49-F238E27FC236}">
                      <a16:creationId xmlns:a16="http://schemas.microsoft.com/office/drawing/2014/main" id="{3FF5F024-A1B7-458E-A974-262A0DC176BA}"/>
                    </a:ext>
                  </a:extLst>
                </p:cNvPr>
                <p:cNvPicPr/>
                <p:nvPr/>
              </p:nvPicPr>
              <p:blipFill>
                <a:blip r:embed="rId173"/>
                <a:stretch>
                  <a:fillRect/>
                </a:stretch>
              </p:blipFill>
              <p:spPr>
                <a:xfrm>
                  <a:off x="10000793" y="3754652"/>
                  <a:ext cx="53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9" name="Ink 138">
                  <a:extLst>
                    <a:ext uri="{FF2B5EF4-FFF2-40B4-BE49-F238E27FC236}">
                      <a16:creationId xmlns:a16="http://schemas.microsoft.com/office/drawing/2014/main" id="{977A31DE-0CA4-4A37-A14F-E3A39ADFD68F}"/>
                    </a:ext>
                  </a:extLst>
                </p14:cNvPr>
                <p14:cNvContentPartPr/>
                <p14:nvPr/>
              </p14:nvContentPartPr>
              <p14:xfrm>
                <a:off x="8063273" y="2469092"/>
                <a:ext cx="1633320" cy="585000"/>
              </p14:xfrm>
            </p:contentPart>
          </mc:Choice>
          <mc:Fallback xmlns="">
            <p:pic>
              <p:nvPicPr>
                <p:cNvPr id="139" name="Ink 138">
                  <a:extLst>
                    <a:ext uri="{FF2B5EF4-FFF2-40B4-BE49-F238E27FC236}">
                      <a16:creationId xmlns:a16="http://schemas.microsoft.com/office/drawing/2014/main" id="{977A31DE-0CA4-4A37-A14F-E3A39ADFD68F}"/>
                    </a:ext>
                  </a:extLst>
                </p:cNvPr>
                <p:cNvPicPr/>
                <p:nvPr/>
              </p:nvPicPr>
              <p:blipFill>
                <a:blip r:embed="rId175"/>
                <a:stretch>
                  <a:fillRect/>
                </a:stretch>
              </p:blipFill>
              <p:spPr>
                <a:xfrm>
                  <a:off x="8045273" y="2451092"/>
                  <a:ext cx="166896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0" name="Ink 139">
                  <a:extLst>
                    <a:ext uri="{FF2B5EF4-FFF2-40B4-BE49-F238E27FC236}">
                      <a16:creationId xmlns:a16="http://schemas.microsoft.com/office/drawing/2014/main" id="{242C2CC9-478C-4EAA-A953-3488062EE67C}"/>
                    </a:ext>
                  </a:extLst>
                </p14:cNvPr>
                <p14:cNvContentPartPr/>
                <p14:nvPr/>
              </p14:nvContentPartPr>
              <p14:xfrm>
                <a:off x="7984073" y="2307812"/>
                <a:ext cx="1693440" cy="1018080"/>
              </p14:xfrm>
            </p:contentPart>
          </mc:Choice>
          <mc:Fallback xmlns="">
            <p:pic>
              <p:nvPicPr>
                <p:cNvPr id="140" name="Ink 139">
                  <a:extLst>
                    <a:ext uri="{FF2B5EF4-FFF2-40B4-BE49-F238E27FC236}">
                      <a16:creationId xmlns:a16="http://schemas.microsoft.com/office/drawing/2014/main" id="{242C2CC9-478C-4EAA-A953-3488062EE67C}"/>
                    </a:ext>
                  </a:extLst>
                </p:cNvPr>
                <p:cNvPicPr/>
                <p:nvPr/>
              </p:nvPicPr>
              <p:blipFill>
                <a:blip r:embed="rId177"/>
                <a:stretch>
                  <a:fillRect/>
                </a:stretch>
              </p:blipFill>
              <p:spPr>
                <a:xfrm>
                  <a:off x="7966433" y="2289812"/>
                  <a:ext cx="1729080" cy="1053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Ink 140">
                  <a:extLst>
                    <a:ext uri="{FF2B5EF4-FFF2-40B4-BE49-F238E27FC236}">
                      <a16:creationId xmlns:a16="http://schemas.microsoft.com/office/drawing/2014/main" id="{4BB36CD5-C3B9-485E-963D-1B1E6B79D84E}"/>
                    </a:ext>
                  </a:extLst>
                </p14:cNvPr>
                <p14:cNvContentPartPr/>
                <p14:nvPr/>
              </p14:nvContentPartPr>
              <p14:xfrm>
                <a:off x="9539993" y="3220052"/>
                <a:ext cx="140400" cy="134640"/>
              </p14:xfrm>
            </p:contentPart>
          </mc:Choice>
          <mc:Fallback xmlns="">
            <p:pic>
              <p:nvPicPr>
                <p:cNvPr id="141" name="Ink 140">
                  <a:extLst>
                    <a:ext uri="{FF2B5EF4-FFF2-40B4-BE49-F238E27FC236}">
                      <a16:creationId xmlns:a16="http://schemas.microsoft.com/office/drawing/2014/main" id="{4BB36CD5-C3B9-485E-963D-1B1E6B79D84E}"/>
                    </a:ext>
                  </a:extLst>
                </p:cNvPr>
                <p:cNvPicPr/>
                <p:nvPr/>
              </p:nvPicPr>
              <p:blipFill>
                <a:blip r:embed="rId179"/>
                <a:stretch>
                  <a:fillRect/>
                </a:stretch>
              </p:blipFill>
              <p:spPr>
                <a:xfrm>
                  <a:off x="9521993" y="3202052"/>
                  <a:ext cx="1760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7" name="Ink 76">
                  <a:extLst>
                    <a:ext uri="{FF2B5EF4-FFF2-40B4-BE49-F238E27FC236}">
                      <a16:creationId xmlns:a16="http://schemas.microsoft.com/office/drawing/2014/main" id="{11F71DB7-2E46-4D0B-8B2A-CB024E486676}"/>
                    </a:ext>
                  </a:extLst>
                </p14:cNvPr>
                <p14:cNvContentPartPr/>
                <p14:nvPr/>
              </p14:nvContentPartPr>
              <p14:xfrm>
                <a:off x="4842353" y="3384932"/>
                <a:ext cx="133560" cy="199800"/>
              </p14:xfrm>
            </p:contentPart>
          </mc:Choice>
          <mc:Fallback xmlns="">
            <p:pic>
              <p:nvPicPr>
                <p:cNvPr id="77" name="Ink 76">
                  <a:extLst>
                    <a:ext uri="{FF2B5EF4-FFF2-40B4-BE49-F238E27FC236}">
                      <a16:creationId xmlns:a16="http://schemas.microsoft.com/office/drawing/2014/main" id="{11F71DB7-2E46-4D0B-8B2A-CB024E486676}"/>
                    </a:ext>
                  </a:extLst>
                </p:cNvPr>
                <p:cNvPicPr/>
                <p:nvPr/>
              </p:nvPicPr>
              <p:blipFill>
                <a:blip r:embed="rId181"/>
                <a:stretch>
                  <a:fillRect/>
                </a:stretch>
              </p:blipFill>
              <p:spPr>
                <a:xfrm>
                  <a:off x="4824713" y="3366932"/>
                  <a:ext cx="1692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8" name="Ink 77">
                  <a:extLst>
                    <a:ext uri="{FF2B5EF4-FFF2-40B4-BE49-F238E27FC236}">
                      <a16:creationId xmlns:a16="http://schemas.microsoft.com/office/drawing/2014/main" id="{0B294636-2113-4B2F-A576-B2FC48532DA3}"/>
                    </a:ext>
                  </a:extLst>
                </p14:cNvPr>
                <p14:cNvContentPartPr/>
                <p14:nvPr/>
              </p14:nvContentPartPr>
              <p14:xfrm>
                <a:off x="4845593" y="3445052"/>
                <a:ext cx="232920" cy="180000"/>
              </p14:xfrm>
            </p:contentPart>
          </mc:Choice>
          <mc:Fallback xmlns="">
            <p:pic>
              <p:nvPicPr>
                <p:cNvPr id="78" name="Ink 77">
                  <a:extLst>
                    <a:ext uri="{FF2B5EF4-FFF2-40B4-BE49-F238E27FC236}">
                      <a16:creationId xmlns:a16="http://schemas.microsoft.com/office/drawing/2014/main" id="{0B294636-2113-4B2F-A576-B2FC48532DA3}"/>
                    </a:ext>
                  </a:extLst>
                </p:cNvPr>
                <p:cNvPicPr/>
                <p:nvPr/>
              </p:nvPicPr>
              <p:blipFill>
                <a:blip r:embed="rId183"/>
                <a:stretch>
                  <a:fillRect/>
                </a:stretch>
              </p:blipFill>
              <p:spPr>
                <a:xfrm>
                  <a:off x="4827593" y="3427052"/>
                  <a:ext cx="2685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9" name="Ink 78">
                  <a:extLst>
                    <a:ext uri="{FF2B5EF4-FFF2-40B4-BE49-F238E27FC236}">
                      <a16:creationId xmlns:a16="http://schemas.microsoft.com/office/drawing/2014/main" id="{6069860B-44E3-4F46-8E58-A50435D5B3B8}"/>
                    </a:ext>
                  </a:extLst>
                </p14:cNvPr>
                <p14:cNvContentPartPr/>
                <p14:nvPr/>
              </p14:nvContentPartPr>
              <p14:xfrm>
                <a:off x="5438513" y="3567812"/>
                <a:ext cx="119520" cy="128160"/>
              </p14:xfrm>
            </p:contentPart>
          </mc:Choice>
          <mc:Fallback xmlns="">
            <p:pic>
              <p:nvPicPr>
                <p:cNvPr id="79" name="Ink 78">
                  <a:extLst>
                    <a:ext uri="{FF2B5EF4-FFF2-40B4-BE49-F238E27FC236}">
                      <a16:creationId xmlns:a16="http://schemas.microsoft.com/office/drawing/2014/main" id="{6069860B-44E3-4F46-8E58-A50435D5B3B8}"/>
                    </a:ext>
                  </a:extLst>
                </p:cNvPr>
                <p:cNvPicPr/>
                <p:nvPr/>
              </p:nvPicPr>
              <p:blipFill>
                <a:blip r:embed="rId185"/>
                <a:stretch>
                  <a:fillRect/>
                </a:stretch>
              </p:blipFill>
              <p:spPr>
                <a:xfrm>
                  <a:off x="5420873" y="3550172"/>
                  <a:ext cx="1551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80" name="Ink 79">
                  <a:extLst>
                    <a:ext uri="{FF2B5EF4-FFF2-40B4-BE49-F238E27FC236}">
                      <a16:creationId xmlns:a16="http://schemas.microsoft.com/office/drawing/2014/main" id="{2FD334F2-ABCF-495D-B50B-B7C4D67250DF}"/>
                    </a:ext>
                  </a:extLst>
                </p14:cNvPr>
                <p14:cNvContentPartPr/>
                <p14:nvPr/>
              </p14:nvContentPartPr>
              <p14:xfrm>
                <a:off x="5558393" y="3577892"/>
                <a:ext cx="88560" cy="103320"/>
              </p14:xfrm>
            </p:contentPart>
          </mc:Choice>
          <mc:Fallback xmlns="">
            <p:pic>
              <p:nvPicPr>
                <p:cNvPr id="80" name="Ink 79">
                  <a:extLst>
                    <a:ext uri="{FF2B5EF4-FFF2-40B4-BE49-F238E27FC236}">
                      <a16:creationId xmlns:a16="http://schemas.microsoft.com/office/drawing/2014/main" id="{2FD334F2-ABCF-495D-B50B-B7C4D67250DF}"/>
                    </a:ext>
                  </a:extLst>
                </p:cNvPr>
                <p:cNvPicPr/>
                <p:nvPr/>
              </p:nvPicPr>
              <p:blipFill>
                <a:blip r:embed="rId187"/>
                <a:stretch>
                  <a:fillRect/>
                </a:stretch>
              </p:blipFill>
              <p:spPr>
                <a:xfrm>
                  <a:off x="5540753" y="3560252"/>
                  <a:ext cx="124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81" name="Ink 80">
                  <a:extLst>
                    <a:ext uri="{FF2B5EF4-FFF2-40B4-BE49-F238E27FC236}">
                      <a16:creationId xmlns:a16="http://schemas.microsoft.com/office/drawing/2014/main" id="{08490F14-CF51-4430-B0B2-8717CF985E13}"/>
                    </a:ext>
                  </a:extLst>
                </p14:cNvPr>
                <p14:cNvContentPartPr/>
                <p14:nvPr/>
              </p14:nvContentPartPr>
              <p14:xfrm>
                <a:off x="5702033" y="3582212"/>
                <a:ext cx="139680" cy="104400"/>
              </p14:xfrm>
            </p:contentPart>
          </mc:Choice>
          <mc:Fallback xmlns="">
            <p:pic>
              <p:nvPicPr>
                <p:cNvPr id="81" name="Ink 80">
                  <a:extLst>
                    <a:ext uri="{FF2B5EF4-FFF2-40B4-BE49-F238E27FC236}">
                      <a16:creationId xmlns:a16="http://schemas.microsoft.com/office/drawing/2014/main" id="{08490F14-CF51-4430-B0B2-8717CF985E13}"/>
                    </a:ext>
                  </a:extLst>
                </p:cNvPr>
                <p:cNvPicPr/>
                <p:nvPr/>
              </p:nvPicPr>
              <p:blipFill>
                <a:blip r:embed="rId189"/>
                <a:stretch>
                  <a:fillRect/>
                </a:stretch>
              </p:blipFill>
              <p:spPr>
                <a:xfrm>
                  <a:off x="5684033" y="3564572"/>
                  <a:ext cx="1753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82" name="Ink 81">
                  <a:extLst>
                    <a:ext uri="{FF2B5EF4-FFF2-40B4-BE49-F238E27FC236}">
                      <a16:creationId xmlns:a16="http://schemas.microsoft.com/office/drawing/2014/main" id="{6A6FD6E9-AC68-430A-ADBE-DB7D58249281}"/>
                    </a:ext>
                  </a:extLst>
                </p14:cNvPr>
                <p14:cNvContentPartPr/>
                <p14:nvPr/>
              </p14:nvContentPartPr>
              <p14:xfrm>
                <a:off x="5866553" y="3567452"/>
                <a:ext cx="189360" cy="112320"/>
              </p14:xfrm>
            </p:contentPart>
          </mc:Choice>
          <mc:Fallback xmlns="">
            <p:pic>
              <p:nvPicPr>
                <p:cNvPr id="82" name="Ink 81">
                  <a:extLst>
                    <a:ext uri="{FF2B5EF4-FFF2-40B4-BE49-F238E27FC236}">
                      <a16:creationId xmlns:a16="http://schemas.microsoft.com/office/drawing/2014/main" id="{6A6FD6E9-AC68-430A-ADBE-DB7D58249281}"/>
                    </a:ext>
                  </a:extLst>
                </p:cNvPr>
                <p:cNvPicPr/>
                <p:nvPr/>
              </p:nvPicPr>
              <p:blipFill>
                <a:blip r:embed="rId191"/>
                <a:stretch>
                  <a:fillRect/>
                </a:stretch>
              </p:blipFill>
              <p:spPr>
                <a:xfrm>
                  <a:off x="5848913" y="3549812"/>
                  <a:ext cx="225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83" name="Ink 82">
                  <a:extLst>
                    <a:ext uri="{FF2B5EF4-FFF2-40B4-BE49-F238E27FC236}">
                      <a16:creationId xmlns:a16="http://schemas.microsoft.com/office/drawing/2014/main" id="{B254DABD-408A-4A31-8845-E39A07CB5FF7}"/>
                    </a:ext>
                  </a:extLst>
                </p14:cNvPr>
                <p14:cNvContentPartPr/>
                <p14:nvPr/>
              </p14:nvContentPartPr>
              <p14:xfrm>
                <a:off x="6090473" y="3558452"/>
                <a:ext cx="93240" cy="132120"/>
              </p14:xfrm>
            </p:contentPart>
          </mc:Choice>
          <mc:Fallback xmlns="">
            <p:pic>
              <p:nvPicPr>
                <p:cNvPr id="83" name="Ink 82">
                  <a:extLst>
                    <a:ext uri="{FF2B5EF4-FFF2-40B4-BE49-F238E27FC236}">
                      <a16:creationId xmlns:a16="http://schemas.microsoft.com/office/drawing/2014/main" id="{B254DABD-408A-4A31-8845-E39A07CB5FF7}"/>
                    </a:ext>
                  </a:extLst>
                </p:cNvPr>
                <p:cNvPicPr/>
                <p:nvPr/>
              </p:nvPicPr>
              <p:blipFill>
                <a:blip r:embed="rId193"/>
                <a:stretch>
                  <a:fillRect/>
                </a:stretch>
              </p:blipFill>
              <p:spPr>
                <a:xfrm>
                  <a:off x="6072833" y="3540812"/>
                  <a:ext cx="128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84" name="Ink 83">
                  <a:extLst>
                    <a:ext uri="{FF2B5EF4-FFF2-40B4-BE49-F238E27FC236}">
                      <a16:creationId xmlns:a16="http://schemas.microsoft.com/office/drawing/2014/main" id="{140314B6-AD0A-4BB9-A2C9-DA061943724A}"/>
                    </a:ext>
                  </a:extLst>
                </p14:cNvPr>
                <p14:cNvContentPartPr/>
                <p14:nvPr/>
              </p14:nvContentPartPr>
              <p14:xfrm>
                <a:off x="6240593" y="3581852"/>
                <a:ext cx="88560" cy="90000"/>
              </p14:xfrm>
            </p:contentPart>
          </mc:Choice>
          <mc:Fallback xmlns="">
            <p:pic>
              <p:nvPicPr>
                <p:cNvPr id="84" name="Ink 83">
                  <a:extLst>
                    <a:ext uri="{FF2B5EF4-FFF2-40B4-BE49-F238E27FC236}">
                      <a16:creationId xmlns:a16="http://schemas.microsoft.com/office/drawing/2014/main" id="{140314B6-AD0A-4BB9-A2C9-DA061943724A}"/>
                    </a:ext>
                  </a:extLst>
                </p:cNvPr>
                <p:cNvPicPr/>
                <p:nvPr/>
              </p:nvPicPr>
              <p:blipFill>
                <a:blip r:embed="rId195"/>
                <a:stretch>
                  <a:fillRect/>
                </a:stretch>
              </p:blipFill>
              <p:spPr>
                <a:xfrm>
                  <a:off x="6222953" y="3564212"/>
                  <a:ext cx="1242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85" name="Ink 84">
                  <a:extLst>
                    <a:ext uri="{FF2B5EF4-FFF2-40B4-BE49-F238E27FC236}">
                      <a16:creationId xmlns:a16="http://schemas.microsoft.com/office/drawing/2014/main" id="{551C78CD-B74D-4F2A-9702-ACB5A77DB2BF}"/>
                    </a:ext>
                  </a:extLst>
                </p14:cNvPr>
                <p14:cNvContentPartPr/>
                <p14:nvPr/>
              </p14:nvContentPartPr>
              <p14:xfrm>
                <a:off x="6349673" y="3584732"/>
                <a:ext cx="36000" cy="88920"/>
              </p14:xfrm>
            </p:contentPart>
          </mc:Choice>
          <mc:Fallback xmlns="">
            <p:pic>
              <p:nvPicPr>
                <p:cNvPr id="85" name="Ink 84">
                  <a:extLst>
                    <a:ext uri="{FF2B5EF4-FFF2-40B4-BE49-F238E27FC236}">
                      <a16:creationId xmlns:a16="http://schemas.microsoft.com/office/drawing/2014/main" id="{551C78CD-B74D-4F2A-9702-ACB5A77DB2BF}"/>
                    </a:ext>
                  </a:extLst>
                </p:cNvPr>
                <p:cNvPicPr/>
                <p:nvPr/>
              </p:nvPicPr>
              <p:blipFill>
                <a:blip r:embed="rId197"/>
                <a:stretch>
                  <a:fillRect/>
                </a:stretch>
              </p:blipFill>
              <p:spPr>
                <a:xfrm>
                  <a:off x="6332033" y="3566732"/>
                  <a:ext cx="7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86" name="Ink 85">
                  <a:extLst>
                    <a:ext uri="{FF2B5EF4-FFF2-40B4-BE49-F238E27FC236}">
                      <a16:creationId xmlns:a16="http://schemas.microsoft.com/office/drawing/2014/main" id="{FC6F97FC-60E5-4B4D-83C4-6DD516E4D2CD}"/>
                    </a:ext>
                  </a:extLst>
                </p14:cNvPr>
                <p14:cNvContentPartPr/>
                <p14:nvPr/>
              </p14:nvContentPartPr>
              <p14:xfrm>
                <a:off x="6449753" y="3576812"/>
                <a:ext cx="104400" cy="84240"/>
              </p14:xfrm>
            </p:contentPart>
          </mc:Choice>
          <mc:Fallback xmlns="">
            <p:pic>
              <p:nvPicPr>
                <p:cNvPr id="86" name="Ink 85">
                  <a:extLst>
                    <a:ext uri="{FF2B5EF4-FFF2-40B4-BE49-F238E27FC236}">
                      <a16:creationId xmlns:a16="http://schemas.microsoft.com/office/drawing/2014/main" id="{FC6F97FC-60E5-4B4D-83C4-6DD516E4D2CD}"/>
                    </a:ext>
                  </a:extLst>
                </p:cNvPr>
                <p:cNvPicPr/>
                <p:nvPr/>
              </p:nvPicPr>
              <p:blipFill>
                <a:blip r:embed="rId199"/>
                <a:stretch>
                  <a:fillRect/>
                </a:stretch>
              </p:blipFill>
              <p:spPr>
                <a:xfrm>
                  <a:off x="6432113" y="3559172"/>
                  <a:ext cx="1400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7" name="Ink 86">
                  <a:extLst>
                    <a:ext uri="{FF2B5EF4-FFF2-40B4-BE49-F238E27FC236}">
                      <a16:creationId xmlns:a16="http://schemas.microsoft.com/office/drawing/2014/main" id="{2CC29245-EA4E-4117-90AB-3B8F32E260A9}"/>
                    </a:ext>
                  </a:extLst>
                </p14:cNvPr>
                <p14:cNvContentPartPr/>
                <p14:nvPr/>
              </p14:nvContentPartPr>
              <p14:xfrm>
                <a:off x="6580433" y="3581492"/>
                <a:ext cx="109800" cy="100440"/>
              </p14:xfrm>
            </p:contentPart>
          </mc:Choice>
          <mc:Fallback xmlns="">
            <p:pic>
              <p:nvPicPr>
                <p:cNvPr id="87" name="Ink 86">
                  <a:extLst>
                    <a:ext uri="{FF2B5EF4-FFF2-40B4-BE49-F238E27FC236}">
                      <a16:creationId xmlns:a16="http://schemas.microsoft.com/office/drawing/2014/main" id="{2CC29245-EA4E-4117-90AB-3B8F32E260A9}"/>
                    </a:ext>
                  </a:extLst>
                </p:cNvPr>
                <p:cNvPicPr/>
                <p:nvPr/>
              </p:nvPicPr>
              <p:blipFill>
                <a:blip r:embed="rId201"/>
                <a:stretch>
                  <a:fillRect/>
                </a:stretch>
              </p:blipFill>
              <p:spPr>
                <a:xfrm>
                  <a:off x="6562433" y="3563492"/>
                  <a:ext cx="145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88" name="Ink 87">
                  <a:extLst>
                    <a:ext uri="{FF2B5EF4-FFF2-40B4-BE49-F238E27FC236}">
                      <a16:creationId xmlns:a16="http://schemas.microsoft.com/office/drawing/2014/main" id="{73F9EE39-28A1-44D8-BE29-EB0D815AF768}"/>
                    </a:ext>
                  </a:extLst>
                </p14:cNvPr>
                <p14:cNvContentPartPr/>
                <p14:nvPr/>
              </p14:nvContentPartPr>
              <p14:xfrm>
                <a:off x="6714353" y="3387452"/>
                <a:ext cx="224640" cy="289800"/>
              </p14:xfrm>
            </p:contentPart>
          </mc:Choice>
          <mc:Fallback xmlns="">
            <p:pic>
              <p:nvPicPr>
                <p:cNvPr id="88" name="Ink 87">
                  <a:extLst>
                    <a:ext uri="{FF2B5EF4-FFF2-40B4-BE49-F238E27FC236}">
                      <a16:creationId xmlns:a16="http://schemas.microsoft.com/office/drawing/2014/main" id="{73F9EE39-28A1-44D8-BE29-EB0D815AF768}"/>
                    </a:ext>
                  </a:extLst>
                </p:cNvPr>
                <p:cNvPicPr/>
                <p:nvPr/>
              </p:nvPicPr>
              <p:blipFill>
                <a:blip r:embed="rId203"/>
                <a:stretch>
                  <a:fillRect/>
                </a:stretch>
              </p:blipFill>
              <p:spPr>
                <a:xfrm>
                  <a:off x="6696353" y="3369812"/>
                  <a:ext cx="2602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08" name="Ink 107">
                  <a:extLst>
                    <a:ext uri="{FF2B5EF4-FFF2-40B4-BE49-F238E27FC236}">
                      <a16:creationId xmlns:a16="http://schemas.microsoft.com/office/drawing/2014/main" id="{C81864F3-A766-410A-AE6A-BF05DBCD0F0B}"/>
                    </a:ext>
                  </a:extLst>
                </p14:cNvPr>
                <p14:cNvContentPartPr/>
                <p14:nvPr/>
              </p14:nvContentPartPr>
              <p14:xfrm>
                <a:off x="5233313" y="3817292"/>
                <a:ext cx="140400" cy="303480"/>
              </p14:xfrm>
            </p:contentPart>
          </mc:Choice>
          <mc:Fallback xmlns="">
            <p:pic>
              <p:nvPicPr>
                <p:cNvPr id="108" name="Ink 107">
                  <a:extLst>
                    <a:ext uri="{FF2B5EF4-FFF2-40B4-BE49-F238E27FC236}">
                      <a16:creationId xmlns:a16="http://schemas.microsoft.com/office/drawing/2014/main" id="{C81864F3-A766-410A-AE6A-BF05DBCD0F0B}"/>
                    </a:ext>
                  </a:extLst>
                </p:cNvPr>
                <p:cNvPicPr/>
                <p:nvPr/>
              </p:nvPicPr>
              <p:blipFill>
                <a:blip r:embed="rId205"/>
                <a:stretch>
                  <a:fillRect/>
                </a:stretch>
              </p:blipFill>
              <p:spPr>
                <a:xfrm>
                  <a:off x="5215313" y="3799652"/>
                  <a:ext cx="1760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09" name="Ink 108">
                  <a:extLst>
                    <a:ext uri="{FF2B5EF4-FFF2-40B4-BE49-F238E27FC236}">
                      <a16:creationId xmlns:a16="http://schemas.microsoft.com/office/drawing/2014/main" id="{C78B4BED-2382-4228-8748-9854AEC9ACF9}"/>
                    </a:ext>
                  </a:extLst>
                </p14:cNvPr>
                <p14:cNvContentPartPr/>
                <p14:nvPr/>
              </p14:nvContentPartPr>
              <p14:xfrm>
                <a:off x="5536433" y="3935012"/>
                <a:ext cx="169560" cy="128880"/>
              </p14:xfrm>
            </p:contentPart>
          </mc:Choice>
          <mc:Fallback xmlns="">
            <p:pic>
              <p:nvPicPr>
                <p:cNvPr id="109" name="Ink 108">
                  <a:extLst>
                    <a:ext uri="{FF2B5EF4-FFF2-40B4-BE49-F238E27FC236}">
                      <a16:creationId xmlns:a16="http://schemas.microsoft.com/office/drawing/2014/main" id="{C78B4BED-2382-4228-8748-9854AEC9ACF9}"/>
                    </a:ext>
                  </a:extLst>
                </p:cNvPr>
                <p:cNvPicPr/>
                <p:nvPr/>
              </p:nvPicPr>
              <p:blipFill>
                <a:blip r:embed="rId207"/>
                <a:stretch>
                  <a:fillRect/>
                </a:stretch>
              </p:blipFill>
              <p:spPr>
                <a:xfrm>
                  <a:off x="5518793" y="3917372"/>
                  <a:ext cx="2052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0" name="Ink 109">
                  <a:extLst>
                    <a:ext uri="{FF2B5EF4-FFF2-40B4-BE49-F238E27FC236}">
                      <a16:creationId xmlns:a16="http://schemas.microsoft.com/office/drawing/2014/main" id="{1C4F2F97-7333-4192-9C21-BC1BDA663484}"/>
                    </a:ext>
                  </a:extLst>
                </p14:cNvPr>
                <p14:cNvContentPartPr/>
                <p14:nvPr/>
              </p14:nvContentPartPr>
              <p14:xfrm>
                <a:off x="5717153" y="3933572"/>
                <a:ext cx="124560" cy="109800"/>
              </p14:xfrm>
            </p:contentPart>
          </mc:Choice>
          <mc:Fallback xmlns="">
            <p:pic>
              <p:nvPicPr>
                <p:cNvPr id="110" name="Ink 109">
                  <a:extLst>
                    <a:ext uri="{FF2B5EF4-FFF2-40B4-BE49-F238E27FC236}">
                      <a16:creationId xmlns:a16="http://schemas.microsoft.com/office/drawing/2014/main" id="{1C4F2F97-7333-4192-9C21-BC1BDA663484}"/>
                    </a:ext>
                  </a:extLst>
                </p:cNvPr>
                <p:cNvPicPr/>
                <p:nvPr/>
              </p:nvPicPr>
              <p:blipFill>
                <a:blip r:embed="rId209"/>
                <a:stretch>
                  <a:fillRect/>
                </a:stretch>
              </p:blipFill>
              <p:spPr>
                <a:xfrm>
                  <a:off x="5699513" y="3915932"/>
                  <a:ext cx="1602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1" name="Ink 110">
                  <a:extLst>
                    <a:ext uri="{FF2B5EF4-FFF2-40B4-BE49-F238E27FC236}">
                      <a16:creationId xmlns:a16="http://schemas.microsoft.com/office/drawing/2014/main" id="{18FEDAB7-CF99-46A4-8693-8E4B057791B8}"/>
                    </a:ext>
                  </a:extLst>
                </p14:cNvPr>
                <p14:cNvContentPartPr/>
                <p14:nvPr/>
              </p14:nvContentPartPr>
              <p14:xfrm>
                <a:off x="5909393" y="3927092"/>
                <a:ext cx="143640" cy="88200"/>
              </p14:xfrm>
            </p:contentPart>
          </mc:Choice>
          <mc:Fallback xmlns="">
            <p:pic>
              <p:nvPicPr>
                <p:cNvPr id="111" name="Ink 110">
                  <a:extLst>
                    <a:ext uri="{FF2B5EF4-FFF2-40B4-BE49-F238E27FC236}">
                      <a16:creationId xmlns:a16="http://schemas.microsoft.com/office/drawing/2014/main" id="{18FEDAB7-CF99-46A4-8693-8E4B057791B8}"/>
                    </a:ext>
                  </a:extLst>
                </p:cNvPr>
                <p:cNvPicPr/>
                <p:nvPr/>
              </p:nvPicPr>
              <p:blipFill>
                <a:blip r:embed="rId211"/>
                <a:stretch>
                  <a:fillRect/>
                </a:stretch>
              </p:blipFill>
              <p:spPr>
                <a:xfrm>
                  <a:off x="5891393" y="3909452"/>
                  <a:ext cx="1792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2" name="Ink 111">
                  <a:extLst>
                    <a:ext uri="{FF2B5EF4-FFF2-40B4-BE49-F238E27FC236}">
                      <a16:creationId xmlns:a16="http://schemas.microsoft.com/office/drawing/2014/main" id="{108B6A9A-CC85-499B-9C22-C8558030A25E}"/>
                    </a:ext>
                  </a:extLst>
                </p14:cNvPr>
                <p14:cNvContentPartPr/>
                <p14:nvPr/>
              </p14:nvContentPartPr>
              <p14:xfrm>
                <a:off x="6109553" y="3780212"/>
                <a:ext cx="37800" cy="237960"/>
              </p14:xfrm>
            </p:contentPart>
          </mc:Choice>
          <mc:Fallback xmlns="">
            <p:pic>
              <p:nvPicPr>
                <p:cNvPr id="112" name="Ink 111">
                  <a:extLst>
                    <a:ext uri="{FF2B5EF4-FFF2-40B4-BE49-F238E27FC236}">
                      <a16:creationId xmlns:a16="http://schemas.microsoft.com/office/drawing/2014/main" id="{108B6A9A-CC85-499B-9C22-C8558030A25E}"/>
                    </a:ext>
                  </a:extLst>
                </p:cNvPr>
                <p:cNvPicPr/>
                <p:nvPr/>
              </p:nvPicPr>
              <p:blipFill>
                <a:blip r:embed="rId213"/>
                <a:stretch>
                  <a:fillRect/>
                </a:stretch>
              </p:blipFill>
              <p:spPr>
                <a:xfrm>
                  <a:off x="6091913" y="3762572"/>
                  <a:ext cx="734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3" name="Ink 112">
                  <a:extLst>
                    <a:ext uri="{FF2B5EF4-FFF2-40B4-BE49-F238E27FC236}">
                      <a16:creationId xmlns:a16="http://schemas.microsoft.com/office/drawing/2014/main" id="{4B72BD32-4166-406C-BE59-A923C81A8D6B}"/>
                    </a:ext>
                  </a:extLst>
                </p14:cNvPr>
                <p14:cNvContentPartPr/>
                <p14:nvPr/>
              </p14:nvContentPartPr>
              <p14:xfrm>
                <a:off x="6303233" y="3909092"/>
                <a:ext cx="102960" cy="108000"/>
              </p14:xfrm>
            </p:contentPart>
          </mc:Choice>
          <mc:Fallback xmlns="">
            <p:pic>
              <p:nvPicPr>
                <p:cNvPr id="113" name="Ink 112">
                  <a:extLst>
                    <a:ext uri="{FF2B5EF4-FFF2-40B4-BE49-F238E27FC236}">
                      <a16:creationId xmlns:a16="http://schemas.microsoft.com/office/drawing/2014/main" id="{4B72BD32-4166-406C-BE59-A923C81A8D6B}"/>
                    </a:ext>
                  </a:extLst>
                </p:cNvPr>
                <p:cNvPicPr/>
                <p:nvPr/>
              </p:nvPicPr>
              <p:blipFill>
                <a:blip r:embed="rId215"/>
                <a:stretch>
                  <a:fillRect/>
                </a:stretch>
              </p:blipFill>
              <p:spPr>
                <a:xfrm>
                  <a:off x="6285233" y="3891452"/>
                  <a:ext cx="138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4" name="Ink 113">
                  <a:extLst>
                    <a:ext uri="{FF2B5EF4-FFF2-40B4-BE49-F238E27FC236}">
                      <a16:creationId xmlns:a16="http://schemas.microsoft.com/office/drawing/2014/main" id="{1D3E2D26-D997-4227-A079-2A01C6A46B98}"/>
                    </a:ext>
                  </a:extLst>
                </p14:cNvPr>
                <p14:cNvContentPartPr/>
                <p14:nvPr/>
              </p14:nvContentPartPr>
              <p14:xfrm>
                <a:off x="6453353" y="3938252"/>
                <a:ext cx="176400" cy="82080"/>
              </p14:xfrm>
            </p:contentPart>
          </mc:Choice>
          <mc:Fallback xmlns="">
            <p:pic>
              <p:nvPicPr>
                <p:cNvPr id="114" name="Ink 113">
                  <a:extLst>
                    <a:ext uri="{FF2B5EF4-FFF2-40B4-BE49-F238E27FC236}">
                      <a16:creationId xmlns:a16="http://schemas.microsoft.com/office/drawing/2014/main" id="{1D3E2D26-D997-4227-A079-2A01C6A46B98}"/>
                    </a:ext>
                  </a:extLst>
                </p:cNvPr>
                <p:cNvPicPr/>
                <p:nvPr/>
              </p:nvPicPr>
              <p:blipFill>
                <a:blip r:embed="rId217"/>
                <a:stretch>
                  <a:fillRect/>
                </a:stretch>
              </p:blipFill>
              <p:spPr>
                <a:xfrm>
                  <a:off x="6435713" y="3920252"/>
                  <a:ext cx="2120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5" name="Ink 114">
                  <a:extLst>
                    <a:ext uri="{FF2B5EF4-FFF2-40B4-BE49-F238E27FC236}">
                      <a16:creationId xmlns:a16="http://schemas.microsoft.com/office/drawing/2014/main" id="{10BE8502-BB2B-4420-9051-6B1D44206CCC}"/>
                    </a:ext>
                  </a:extLst>
                </p14:cNvPr>
                <p14:cNvContentPartPr/>
                <p14:nvPr/>
              </p14:nvContentPartPr>
              <p14:xfrm>
                <a:off x="6683033" y="3887132"/>
                <a:ext cx="219240" cy="120240"/>
              </p14:xfrm>
            </p:contentPart>
          </mc:Choice>
          <mc:Fallback xmlns="">
            <p:pic>
              <p:nvPicPr>
                <p:cNvPr id="115" name="Ink 114">
                  <a:extLst>
                    <a:ext uri="{FF2B5EF4-FFF2-40B4-BE49-F238E27FC236}">
                      <a16:creationId xmlns:a16="http://schemas.microsoft.com/office/drawing/2014/main" id="{10BE8502-BB2B-4420-9051-6B1D44206CCC}"/>
                    </a:ext>
                  </a:extLst>
                </p:cNvPr>
                <p:cNvPicPr/>
                <p:nvPr/>
              </p:nvPicPr>
              <p:blipFill>
                <a:blip r:embed="rId219"/>
                <a:stretch>
                  <a:fillRect/>
                </a:stretch>
              </p:blipFill>
              <p:spPr>
                <a:xfrm>
                  <a:off x="6665393" y="3869492"/>
                  <a:ext cx="254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6" name="Ink 115">
                  <a:extLst>
                    <a:ext uri="{FF2B5EF4-FFF2-40B4-BE49-F238E27FC236}">
                      <a16:creationId xmlns:a16="http://schemas.microsoft.com/office/drawing/2014/main" id="{63F80E69-69AD-4FBF-9BBD-C22C5DAA83C4}"/>
                    </a:ext>
                  </a:extLst>
                </p14:cNvPr>
                <p14:cNvContentPartPr/>
                <p14:nvPr/>
              </p14:nvContentPartPr>
              <p14:xfrm>
                <a:off x="6958793" y="3794252"/>
                <a:ext cx="182880" cy="203040"/>
              </p14:xfrm>
            </p:contentPart>
          </mc:Choice>
          <mc:Fallback xmlns="">
            <p:pic>
              <p:nvPicPr>
                <p:cNvPr id="116" name="Ink 115">
                  <a:extLst>
                    <a:ext uri="{FF2B5EF4-FFF2-40B4-BE49-F238E27FC236}">
                      <a16:creationId xmlns:a16="http://schemas.microsoft.com/office/drawing/2014/main" id="{63F80E69-69AD-4FBF-9BBD-C22C5DAA83C4}"/>
                    </a:ext>
                  </a:extLst>
                </p:cNvPr>
                <p:cNvPicPr/>
                <p:nvPr/>
              </p:nvPicPr>
              <p:blipFill>
                <a:blip r:embed="rId221"/>
                <a:stretch>
                  <a:fillRect/>
                </a:stretch>
              </p:blipFill>
              <p:spPr>
                <a:xfrm>
                  <a:off x="6940793" y="3776252"/>
                  <a:ext cx="2185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7" name="Ink 116">
                  <a:extLst>
                    <a:ext uri="{FF2B5EF4-FFF2-40B4-BE49-F238E27FC236}">
                      <a16:creationId xmlns:a16="http://schemas.microsoft.com/office/drawing/2014/main" id="{244B455F-6796-4F5B-82B7-355AFC5750FC}"/>
                    </a:ext>
                  </a:extLst>
                </p14:cNvPr>
                <p14:cNvContentPartPr/>
                <p14:nvPr/>
              </p14:nvContentPartPr>
              <p14:xfrm>
                <a:off x="7184153" y="3868052"/>
                <a:ext cx="114840" cy="106920"/>
              </p14:xfrm>
            </p:contentPart>
          </mc:Choice>
          <mc:Fallback xmlns="">
            <p:pic>
              <p:nvPicPr>
                <p:cNvPr id="117" name="Ink 116">
                  <a:extLst>
                    <a:ext uri="{FF2B5EF4-FFF2-40B4-BE49-F238E27FC236}">
                      <a16:creationId xmlns:a16="http://schemas.microsoft.com/office/drawing/2014/main" id="{244B455F-6796-4F5B-82B7-355AFC5750FC}"/>
                    </a:ext>
                  </a:extLst>
                </p:cNvPr>
                <p:cNvPicPr/>
                <p:nvPr/>
              </p:nvPicPr>
              <p:blipFill>
                <a:blip r:embed="rId223"/>
                <a:stretch>
                  <a:fillRect/>
                </a:stretch>
              </p:blipFill>
              <p:spPr>
                <a:xfrm>
                  <a:off x="7166153" y="3850412"/>
                  <a:ext cx="150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8" name="Ink 117">
                  <a:extLst>
                    <a:ext uri="{FF2B5EF4-FFF2-40B4-BE49-F238E27FC236}">
                      <a16:creationId xmlns:a16="http://schemas.microsoft.com/office/drawing/2014/main" id="{C8617C67-04F6-46B9-ACE0-407E958CBE0D}"/>
                    </a:ext>
                  </a:extLst>
                </p14:cNvPr>
                <p14:cNvContentPartPr/>
                <p14:nvPr/>
              </p14:nvContentPartPr>
              <p14:xfrm>
                <a:off x="7317353" y="3840332"/>
                <a:ext cx="142560" cy="124920"/>
              </p14:xfrm>
            </p:contentPart>
          </mc:Choice>
          <mc:Fallback xmlns="">
            <p:pic>
              <p:nvPicPr>
                <p:cNvPr id="118" name="Ink 117">
                  <a:extLst>
                    <a:ext uri="{FF2B5EF4-FFF2-40B4-BE49-F238E27FC236}">
                      <a16:creationId xmlns:a16="http://schemas.microsoft.com/office/drawing/2014/main" id="{C8617C67-04F6-46B9-ACE0-407E958CBE0D}"/>
                    </a:ext>
                  </a:extLst>
                </p:cNvPr>
                <p:cNvPicPr/>
                <p:nvPr/>
              </p:nvPicPr>
              <p:blipFill>
                <a:blip r:embed="rId225"/>
                <a:stretch>
                  <a:fillRect/>
                </a:stretch>
              </p:blipFill>
              <p:spPr>
                <a:xfrm>
                  <a:off x="7299713" y="3822692"/>
                  <a:ext cx="178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9" name="Ink 118">
                  <a:extLst>
                    <a:ext uri="{FF2B5EF4-FFF2-40B4-BE49-F238E27FC236}">
                      <a16:creationId xmlns:a16="http://schemas.microsoft.com/office/drawing/2014/main" id="{A0620D22-6C52-43B4-8491-3F007A66216C}"/>
                    </a:ext>
                  </a:extLst>
                </p14:cNvPr>
                <p14:cNvContentPartPr/>
                <p14:nvPr/>
              </p14:nvContentPartPr>
              <p14:xfrm>
                <a:off x="7473593" y="3711452"/>
                <a:ext cx="155160" cy="396720"/>
              </p14:xfrm>
            </p:contentPart>
          </mc:Choice>
          <mc:Fallback xmlns="">
            <p:pic>
              <p:nvPicPr>
                <p:cNvPr id="119" name="Ink 118">
                  <a:extLst>
                    <a:ext uri="{FF2B5EF4-FFF2-40B4-BE49-F238E27FC236}">
                      <a16:creationId xmlns:a16="http://schemas.microsoft.com/office/drawing/2014/main" id="{A0620D22-6C52-43B4-8491-3F007A66216C}"/>
                    </a:ext>
                  </a:extLst>
                </p:cNvPr>
                <p:cNvPicPr/>
                <p:nvPr/>
              </p:nvPicPr>
              <p:blipFill>
                <a:blip r:embed="rId227"/>
                <a:stretch>
                  <a:fillRect/>
                </a:stretch>
              </p:blipFill>
              <p:spPr>
                <a:xfrm>
                  <a:off x="7455953" y="3693452"/>
                  <a:ext cx="19080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0" name="Ink 119">
                  <a:extLst>
                    <a:ext uri="{FF2B5EF4-FFF2-40B4-BE49-F238E27FC236}">
                      <a16:creationId xmlns:a16="http://schemas.microsoft.com/office/drawing/2014/main" id="{B775DD25-EDA0-4A52-BBBD-14CFDDD9C0F3}"/>
                    </a:ext>
                  </a:extLst>
                </p14:cNvPr>
                <p14:cNvContentPartPr/>
                <p14:nvPr/>
              </p14:nvContentPartPr>
              <p14:xfrm>
                <a:off x="8009993" y="3771572"/>
                <a:ext cx="126720" cy="143280"/>
              </p14:xfrm>
            </p:contentPart>
          </mc:Choice>
          <mc:Fallback xmlns="">
            <p:pic>
              <p:nvPicPr>
                <p:cNvPr id="120" name="Ink 119">
                  <a:extLst>
                    <a:ext uri="{FF2B5EF4-FFF2-40B4-BE49-F238E27FC236}">
                      <a16:creationId xmlns:a16="http://schemas.microsoft.com/office/drawing/2014/main" id="{B775DD25-EDA0-4A52-BBBD-14CFDDD9C0F3}"/>
                    </a:ext>
                  </a:extLst>
                </p:cNvPr>
                <p:cNvPicPr/>
                <p:nvPr/>
              </p:nvPicPr>
              <p:blipFill>
                <a:blip r:embed="rId229"/>
                <a:stretch>
                  <a:fillRect/>
                </a:stretch>
              </p:blipFill>
              <p:spPr>
                <a:xfrm>
                  <a:off x="7991993" y="3753932"/>
                  <a:ext cx="162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1" name="Ink 120">
                  <a:extLst>
                    <a:ext uri="{FF2B5EF4-FFF2-40B4-BE49-F238E27FC236}">
                      <a16:creationId xmlns:a16="http://schemas.microsoft.com/office/drawing/2014/main" id="{039A25FA-2E44-4CE8-AA49-3B35DDAD8FDF}"/>
                    </a:ext>
                  </a:extLst>
                </p14:cNvPr>
                <p14:cNvContentPartPr/>
                <p14:nvPr/>
              </p14:nvContentPartPr>
              <p14:xfrm>
                <a:off x="8236433" y="3805052"/>
                <a:ext cx="11880" cy="5760"/>
              </p14:xfrm>
            </p:contentPart>
          </mc:Choice>
          <mc:Fallback xmlns="">
            <p:pic>
              <p:nvPicPr>
                <p:cNvPr id="121" name="Ink 120">
                  <a:extLst>
                    <a:ext uri="{FF2B5EF4-FFF2-40B4-BE49-F238E27FC236}">
                      <a16:creationId xmlns:a16="http://schemas.microsoft.com/office/drawing/2014/main" id="{039A25FA-2E44-4CE8-AA49-3B35DDAD8FDF}"/>
                    </a:ext>
                  </a:extLst>
                </p:cNvPr>
                <p:cNvPicPr/>
                <p:nvPr/>
              </p:nvPicPr>
              <p:blipFill>
                <a:blip r:embed="rId231"/>
                <a:stretch>
                  <a:fillRect/>
                </a:stretch>
              </p:blipFill>
              <p:spPr>
                <a:xfrm>
                  <a:off x="8218433" y="3787052"/>
                  <a:ext cx="47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2" name="Ink 121">
                  <a:extLst>
                    <a:ext uri="{FF2B5EF4-FFF2-40B4-BE49-F238E27FC236}">
                      <a16:creationId xmlns:a16="http://schemas.microsoft.com/office/drawing/2014/main" id="{D85F3531-DB21-472B-B4C4-A96D8D03F85A}"/>
                    </a:ext>
                  </a:extLst>
                </p14:cNvPr>
                <p14:cNvContentPartPr/>
                <p14:nvPr/>
              </p14:nvContentPartPr>
              <p14:xfrm>
                <a:off x="8356673" y="3728012"/>
                <a:ext cx="203040" cy="125280"/>
              </p14:xfrm>
            </p:contentPart>
          </mc:Choice>
          <mc:Fallback xmlns="">
            <p:pic>
              <p:nvPicPr>
                <p:cNvPr id="122" name="Ink 121">
                  <a:extLst>
                    <a:ext uri="{FF2B5EF4-FFF2-40B4-BE49-F238E27FC236}">
                      <a16:creationId xmlns:a16="http://schemas.microsoft.com/office/drawing/2014/main" id="{D85F3531-DB21-472B-B4C4-A96D8D03F85A}"/>
                    </a:ext>
                  </a:extLst>
                </p:cNvPr>
                <p:cNvPicPr/>
                <p:nvPr/>
              </p:nvPicPr>
              <p:blipFill>
                <a:blip r:embed="rId233"/>
                <a:stretch>
                  <a:fillRect/>
                </a:stretch>
              </p:blipFill>
              <p:spPr>
                <a:xfrm>
                  <a:off x="8338673" y="3710372"/>
                  <a:ext cx="238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3" name="Ink 122">
                  <a:extLst>
                    <a:ext uri="{FF2B5EF4-FFF2-40B4-BE49-F238E27FC236}">
                      <a16:creationId xmlns:a16="http://schemas.microsoft.com/office/drawing/2014/main" id="{92D49426-EDE3-488D-AE5E-02BFC95EB103}"/>
                    </a:ext>
                  </a:extLst>
                </p14:cNvPr>
                <p14:cNvContentPartPr/>
                <p14:nvPr/>
              </p14:nvContentPartPr>
              <p14:xfrm>
                <a:off x="8456033" y="3761132"/>
                <a:ext cx="32040" cy="159840"/>
              </p14:xfrm>
            </p:contentPart>
          </mc:Choice>
          <mc:Fallback xmlns="">
            <p:pic>
              <p:nvPicPr>
                <p:cNvPr id="123" name="Ink 122">
                  <a:extLst>
                    <a:ext uri="{FF2B5EF4-FFF2-40B4-BE49-F238E27FC236}">
                      <a16:creationId xmlns:a16="http://schemas.microsoft.com/office/drawing/2014/main" id="{92D49426-EDE3-488D-AE5E-02BFC95EB103}"/>
                    </a:ext>
                  </a:extLst>
                </p:cNvPr>
                <p:cNvPicPr/>
                <p:nvPr/>
              </p:nvPicPr>
              <p:blipFill>
                <a:blip r:embed="rId235"/>
                <a:stretch>
                  <a:fillRect/>
                </a:stretch>
              </p:blipFill>
              <p:spPr>
                <a:xfrm>
                  <a:off x="8438033" y="3743132"/>
                  <a:ext cx="67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4" name="Ink 123">
                  <a:extLst>
                    <a:ext uri="{FF2B5EF4-FFF2-40B4-BE49-F238E27FC236}">
                      <a16:creationId xmlns:a16="http://schemas.microsoft.com/office/drawing/2014/main" id="{E14C2C59-F8AB-41C5-961F-DF7A8FCC89FE}"/>
                    </a:ext>
                  </a:extLst>
                </p14:cNvPr>
                <p14:cNvContentPartPr/>
                <p14:nvPr/>
              </p14:nvContentPartPr>
              <p14:xfrm>
                <a:off x="8612633" y="3894692"/>
                <a:ext cx="54000" cy="88560"/>
              </p14:xfrm>
            </p:contentPart>
          </mc:Choice>
          <mc:Fallback xmlns="">
            <p:pic>
              <p:nvPicPr>
                <p:cNvPr id="124" name="Ink 123">
                  <a:extLst>
                    <a:ext uri="{FF2B5EF4-FFF2-40B4-BE49-F238E27FC236}">
                      <a16:creationId xmlns:a16="http://schemas.microsoft.com/office/drawing/2014/main" id="{E14C2C59-F8AB-41C5-961F-DF7A8FCC89FE}"/>
                    </a:ext>
                  </a:extLst>
                </p:cNvPr>
                <p:cNvPicPr/>
                <p:nvPr/>
              </p:nvPicPr>
              <p:blipFill>
                <a:blip r:embed="rId237"/>
                <a:stretch>
                  <a:fillRect/>
                </a:stretch>
              </p:blipFill>
              <p:spPr>
                <a:xfrm>
                  <a:off x="8594633" y="3877052"/>
                  <a:ext cx="89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Ink 201">
                  <a:extLst>
                    <a:ext uri="{FF2B5EF4-FFF2-40B4-BE49-F238E27FC236}">
                      <a16:creationId xmlns:a16="http://schemas.microsoft.com/office/drawing/2014/main" id="{5AF5C422-C429-4620-963F-80989617D734}"/>
                    </a:ext>
                  </a:extLst>
                </p14:cNvPr>
                <p14:cNvContentPartPr/>
                <p14:nvPr/>
              </p14:nvContentPartPr>
              <p14:xfrm>
                <a:off x="6138353" y="4163612"/>
                <a:ext cx="20160" cy="218880"/>
              </p14:xfrm>
            </p:contentPart>
          </mc:Choice>
          <mc:Fallback xmlns="">
            <p:pic>
              <p:nvPicPr>
                <p:cNvPr id="202" name="Ink 201">
                  <a:extLst>
                    <a:ext uri="{FF2B5EF4-FFF2-40B4-BE49-F238E27FC236}">
                      <a16:creationId xmlns:a16="http://schemas.microsoft.com/office/drawing/2014/main" id="{5AF5C422-C429-4620-963F-80989617D734}"/>
                    </a:ext>
                  </a:extLst>
                </p:cNvPr>
                <p:cNvPicPr/>
                <p:nvPr/>
              </p:nvPicPr>
              <p:blipFill>
                <a:blip r:embed="rId239"/>
                <a:stretch>
                  <a:fillRect/>
                </a:stretch>
              </p:blipFill>
              <p:spPr>
                <a:xfrm>
                  <a:off x="6120713" y="4145972"/>
                  <a:ext cx="558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3" name="Ink 202">
                  <a:extLst>
                    <a:ext uri="{FF2B5EF4-FFF2-40B4-BE49-F238E27FC236}">
                      <a16:creationId xmlns:a16="http://schemas.microsoft.com/office/drawing/2014/main" id="{A85347B2-CFD0-414D-BA21-C206B9376C80}"/>
                    </a:ext>
                  </a:extLst>
                </p14:cNvPr>
                <p14:cNvContentPartPr/>
                <p14:nvPr/>
              </p14:nvContentPartPr>
              <p14:xfrm>
                <a:off x="6109913" y="4151012"/>
                <a:ext cx="187200" cy="113760"/>
              </p14:xfrm>
            </p:contentPart>
          </mc:Choice>
          <mc:Fallback xmlns="">
            <p:pic>
              <p:nvPicPr>
                <p:cNvPr id="203" name="Ink 202">
                  <a:extLst>
                    <a:ext uri="{FF2B5EF4-FFF2-40B4-BE49-F238E27FC236}">
                      <a16:creationId xmlns:a16="http://schemas.microsoft.com/office/drawing/2014/main" id="{A85347B2-CFD0-414D-BA21-C206B9376C80}"/>
                    </a:ext>
                  </a:extLst>
                </p:cNvPr>
                <p:cNvPicPr/>
                <p:nvPr/>
              </p:nvPicPr>
              <p:blipFill>
                <a:blip r:embed="rId241"/>
                <a:stretch>
                  <a:fillRect/>
                </a:stretch>
              </p:blipFill>
              <p:spPr>
                <a:xfrm>
                  <a:off x="6091913" y="4133012"/>
                  <a:ext cx="222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04" name="Ink 203">
                  <a:extLst>
                    <a:ext uri="{FF2B5EF4-FFF2-40B4-BE49-F238E27FC236}">
                      <a16:creationId xmlns:a16="http://schemas.microsoft.com/office/drawing/2014/main" id="{DFF25C8F-5BC6-430E-9464-97B59A34A239}"/>
                    </a:ext>
                  </a:extLst>
                </p14:cNvPr>
                <p14:cNvContentPartPr/>
                <p14:nvPr/>
              </p14:nvContentPartPr>
              <p14:xfrm>
                <a:off x="6350033" y="4168652"/>
                <a:ext cx="127800" cy="235800"/>
              </p14:xfrm>
            </p:contentPart>
          </mc:Choice>
          <mc:Fallback xmlns="">
            <p:pic>
              <p:nvPicPr>
                <p:cNvPr id="204" name="Ink 203">
                  <a:extLst>
                    <a:ext uri="{FF2B5EF4-FFF2-40B4-BE49-F238E27FC236}">
                      <a16:creationId xmlns:a16="http://schemas.microsoft.com/office/drawing/2014/main" id="{DFF25C8F-5BC6-430E-9464-97B59A34A239}"/>
                    </a:ext>
                  </a:extLst>
                </p:cNvPr>
                <p:cNvPicPr/>
                <p:nvPr/>
              </p:nvPicPr>
              <p:blipFill>
                <a:blip r:embed="rId243"/>
                <a:stretch>
                  <a:fillRect/>
                </a:stretch>
              </p:blipFill>
              <p:spPr>
                <a:xfrm>
                  <a:off x="6332393" y="4151012"/>
                  <a:ext cx="1634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5" name="Ink 204">
                  <a:extLst>
                    <a:ext uri="{FF2B5EF4-FFF2-40B4-BE49-F238E27FC236}">
                      <a16:creationId xmlns:a16="http://schemas.microsoft.com/office/drawing/2014/main" id="{A97EF775-3CEA-4B3F-AB55-1F49E5DFF548}"/>
                    </a:ext>
                  </a:extLst>
                </p14:cNvPr>
                <p14:cNvContentPartPr/>
                <p14:nvPr/>
              </p14:nvContentPartPr>
              <p14:xfrm>
                <a:off x="6515273" y="4234892"/>
                <a:ext cx="108000" cy="154080"/>
              </p14:xfrm>
            </p:contentPart>
          </mc:Choice>
          <mc:Fallback xmlns="">
            <p:pic>
              <p:nvPicPr>
                <p:cNvPr id="205" name="Ink 204">
                  <a:extLst>
                    <a:ext uri="{FF2B5EF4-FFF2-40B4-BE49-F238E27FC236}">
                      <a16:creationId xmlns:a16="http://schemas.microsoft.com/office/drawing/2014/main" id="{A97EF775-3CEA-4B3F-AB55-1F49E5DFF548}"/>
                    </a:ext>
                  </a:extLst>
                </p:cNvPr>
                <p:cNvPicPr/>
                <p:nvPr/>
              </p:nvPicPr>
              <p:blipFill>
                <a:blip r:embed="rId245"/>
                <a:stretch>
                  <a:fillRect/>
                </a:stretch>
              </p:blipFill>
              <p:spPr>
                <a:xfrm>
                  <a:off x="6497273" y="4217252"/>
                  <a:ext cx="143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06" name="Ink 205">
                  <a:extLst>
                    <a:ext uri="{FF2B5EF4-FFF2-40B4-BE49-F238E27FC236}">
                      <a16:creationId xmlns:a16="http://schemas.microsoft.com/office/drawing/2014/main" id="{7B35F5F9-88D5-4CEE-9C58-ACB931AF604C}"/>
                    </a:ext>
                  </a:extLst>
                </p14:cNvPr>
                <p14:cNvContentPartPr/>
                <p14:nvPr/>
              </p14:nvContentPartPr>
              <p14:xfrm>
                <a:off x="6491873" y="4246412"/>
                <a:ext cx="108360" cy="127440"/>
              </p14:xfrm>
            </p:contentPart>
          </mc:Choice>
          <mc:Fallback xmlns="">
            <p:pic>
              <p:nvPicPr>
                <p:cNvPr id="206" name="Ink 205">
                  <a:extLst>
                    <a:ext uri="{FF2B5EF4-FFF2-40B4-BE49-F238E27FC236}">
                      <a16:creationId xmlns:a16="http://schemas.microsoft.com/office/drawing/2014/main" id="{7B35F5F9-88D5-4CEE-9C58-ACB931AF604C}"/>
                    </a:ext>
                  </a:extLst>
                </p:cNvPr>
                <p:cNvPicPr/>
                <p:nvPr/>
              </p:nvPicPr>
              <p:blipFill>
                <a:blip r:embed="rId247"/>
                <a:stretch>
                  <a:fillRect/>
                </a:stretch>
              </p:blipFill>
              <p:spPr>
                <a:xfrm>
                  <a:off x="6473873" y="4228772"/>
                  <a:ext cx="144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07" name="Ink 206">
                  <a:extLst>
                    <a:ext uri="{FF2B5EF4-FFF2-40B4-BE49-F238E27FC236}">
                      <a16:creationId xmlns:a16="http://schemas.microsoft.com/office/drawing/2014/main" id="{CB33EAB0-822A-49E5-9876-00E4DDDE089A}"/>
                    </a:ext>
                  </a:extLst>
                </p14:cNvPr>
                <p14:cNvContentPartPr/>
                <p14:nvPr/>
              </p14:nvContentPartPr>
              <p14:xfrm>
                <a:off x="6586913" y="4160372"/>
                <a:ext cx="159840" cy="315000"/>
              </p14:xfrm>
            </p:contentPart>
          </mc:Choice>
          <mc:Fallback xmlns="">
            <p:pic>
              <p:nvPicPr>
                <p:cNvPr id="207" name="Ink 206">
                  <a:extLst>
                    <a:ext uri="{FF2B5EF4-FFF2-40B4-BE49-F238E27FC236}">
                      <a16:creationId xmlns:a16="http://schemas.microsoft.com/office/drawing/2014/main" id="{CB33EAB0-822A-49E5-9876-00E4DDDE089A}"/>
                    </a:ext>
                  </a:extLst>
                </p:cNvPr>
                <p:cNvPicPr/>
                <p:nvPr/>
              </p:nvPicPr>
              <p:blipFill>
                <a:blip r:embed="rId249"/>
                <a:stretch>
                  <a:fillRect/>
                </a:stretch>
              </p:blipFill>
              <p:spPr>
                <a:xfrm>
                  <a:off x="6568913" y="4142372"/>
                  <a:ext cx="1954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9" name="Ink 208">
                  <a:extLst>
                    <a:ext uri="{FF2B5EF4-FFF2-40B4-BE49-F238E27FC236}">
                      <a16:creationId xmlns:a16="http://schemas.microsoft.com/office/drawing/2014/main" id="{D64E35D4-EB75-4EB8-BF09-95C6E164371D}"/>
                    </a:ext>
                  </a:extLst>
                </p14:cNvPr>
                <p14:cNvContentPartPr/>
                <p14:nvPr/>
              </p14:nvContentPartPr>
              <p14:xfrm>
                <a:off x="6875273" y="4306892"/>
                <a:ext cx="282600" cy="12960"/>
              </p14:xfrm>
            </p:contentPart>
          </mc:Choice>
          <mc:Fallback xmlns="">
            <p:pic>
              <p:nvPicPr>
                <p:cNvPr id="209" name="Ink 208">
                  <a:extLst>
                    <a:ext uri="{FF2B5EF4-FFF2-40B4-BE49-F238E27FC236}">
                      <a16:creationId xmlns:a16="http://schemas.microsoft.com/office/drawing/2014/main" id="{D64E35D4-EB75-4EB8-BF09-95C6E164371D}"/>
                    </a:ext>
                  </a:extLst>
                </p:cNvPr>
                <p:cNvPicPr/>
                <p:nvPr/>
              </p:nvPicPr>
              <p:blipFill>
                <a:blip r:embed="rId251"/>
                <a:stretch>
                  <a:fillRect/>
                </a:stretch>
              </p:blipFill>
              <p:spPr>
                <a:xfrm>
                  <a:off x="6857633" y="4289252"/>
                  <a:ext cx="318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0" name="Ink 209">
                  <a:extLst>
                    <a:ext uri="{FF2B5EF4-FFF2-40B4-BE49-F238E27FC236}">
                      <a16:creationId xmlns:a16="http://schemas.microsoft.com/office/drawing/2014/main" id="{67BB00AF-C670-4103-A992-A01765BA6630}"/>
                    </a:ext>
                  </a:extLst>
                </p14:cNvPr>
                <p14:cNvContentPartPr/>
                <p14:nvPr/>
              </p14:nvContentPartPr>
              <p14:xfrm>
                <a:off x="7079033" y="4243892"/>
                <a:ext cx="65520" cy="86760"/>
              </p14:xfrm>
            </p:contentPart>
          </mc:Choice>
          <mc:Fallback xmlns="">
            <p:pic>
              <p:nvPicPr>
                <p:cNvPr id="210" name="Ink 209">
                  <a:extLst>
                    <a:ext uri="{FF2B5EF4-FFF2-40B4-BE49-F238E27FC236}">
                      <a16:creationId xmlns:a16="http://schemas.microsoft.com/office/drawing/2014/main" id="{67BB00AF-C670-4103-A992-A01765BA6630}"/>
                    </a:ext>
                  </a:extLst>
                </p:cNvPr>
                <p:cNvPicPr/>
                <p:nvPr/>
              </p:nvPicPr>
              <p:blipFill>
                <a:blip r:embed="rId253"/>
                <a:stretch>
                  <a:fillRect/>
                </a:stretch>
              </p:blipFill>
              <p:spPr>
                <a:xfrm>
                  <a:off x="7061033" y="4225892"/>
                  <a:ext cx="1011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12" name="Ink 211">
                  <a:extLst>
                    <a:ext uri="{FF2B5EF4-FFF2-40B4-BE49-F238E27FC236}">
                      <a16:creationId xmlns:a16="http://schemas.microsoft.com/office/drawing/2014/main" id="{3F54741F-5891-4680-9AE4-AA6059598B8C}"/>
                    </a:ext>
                  </a:extLst>
                </p14:cNvPr>
                <p14:cNvContentPartPr/>
                <p14:nvPr/>
              </p14:nvContentPartPr>
              <p14:xfrm>
                <a:off x="7412033" y="4157852"/>
                <a:ext cx="26280" cy="180360"/>
              </p14:xfrm>
            </p:contentPart>
          </mc:Choice>
          <mc:Fallback xmlns="">
            <p:pic>
              <p:nvPicPr>
                <p:cNvPr id="212" name="Ink 211">
                  <a:extLst>
                    <a:ext uri="{FF2B5EF4-FFF2-40B4-BE49-F238E27FC236}">
                      <a16:creationId xmlns:a16="http://schemas.microsoft.com/office/drawing/2014/main" id="{3F54741F-5891-4680-9AE4-AA6059598B8C}"/>
                    </a:ext>
                  </a:extLst>
                </p:cNvPr>
                <p:cNvPicPr/>
                <p:nvPr/>
              </p:nvPicPr>
              <p:blipFill>
                <a:blip r:embed="rId255"/>
                <a:stretch>
                  <a:fillRect/>
                </a:stretch>
              </p:blipFill>
              <p:spPr>
                <a:xfrm>
                  <a:off x="7394393" y="4140212"/>
                  <a:ext cx="61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3" name="Ink 212">
                  <a:extLst>
                    <a:ext uri="{FF2B5EF4-FFF2-40B4-BE49-F238E27FC236}">
                      <a16:creationId xmlns:a16="http://schemas.microsoft.com/office/drawing/2014/main" id="{19D1E77D-778B-4991-8D1C-677B1EC19454}"/>
                    </a:ext>
                  </a:extLst>
                </p14:cNvPr>
                <p14:cNvContentPartPr/>
                <p14:nvPr/>
              </p14:nvContentPartPr>
              <p14:xfrm>
                <a:off x="7349753" y="4101692"/>
                <a:ext cx="223560" cy="140400"/>
              </p14:xfrm>
            </p:contentPart>
          </mc:Choice>
          <mc:Fallback xmlns="">
            <p:pic>
              <p:nvPicPr>
                <p:cNvPr id="213" name="Ink 212">
                  <a:extLst>
                    <a:ext uri="{FF2B5EF4-FFF2-40B4-BE49-F238E27FC236}">
                      <a16:creationId xmlns:a16="http://schemas.microsoft.com/office/drawing/2014/main" id="{19D1E77D-778B-4991-8D1C-677B1EC19454}"/>
                    </a:ext>
                  </a:extLst>
                </p:cNvPr>
                <p:cNvPicPr/>
                <p:nvPr/>
              </p:nvPicPr>
              <p:blipFill>
                <a:blip r:embed="rId257"/>
                <a:stretch>
                  <a:fillRect/>
                </a:stretch>
              </p:blipFill>
              <p:spPr>
                <a:xfrm>
                  <a:off x="7332113" y="4084052"/>
                  <a:ext cx="259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4" name="Ink 213">
                  <a:extLst>
                    <a:ext uri="{FF2B5EF4-FFF2-40B4-BE49-F238E27FC236}">
                      <a16:creationId xmlns:a16="http://schemas.microsoft.com/office/drawing/2014/main" id="{C04EC2D2-9CE5-423B-9E9D-DDFF11271A57}"/>
                    </a:ext>
                  </a:extLst>
                </p14:cNvPr>
                <p14:cNvContentPartPr/>
                <p14:nvPr/>
              </p14:nvContentPartPr>
              <p14:xfrm>
                <a:off x="7680233" y="4212212"/>
                <a:ext cx="15840" cy="129600"/>
              </p14:xfrm>
            </p:contentPart>
          </mc:Choice>
          <mc:Fallback xmlns="">
            <p:pic>
              <p:nvPicPr>
                <p:cNvPr id="214" name="Ink 213">
                  <a:extLst>
                    <a:ext uri="{FF2B5EF4-FFF2-40B4-BE49-F238E27FC236}">
                      <a16:creationId xmlns:a16="http://schemas.microsoft.com/office/drawing/2014/main" id="{C04EC2D2-9CE5-423B-9E9D-DDFF11271A57}"/>
                    </a:ext>
                  </a:extLst>
                </p:cNvPr>
                <p:cNvPicPr/>
                <p:nvPr/>
              </p:nvPicPr>
              <p:blipFill>
                <a:blip r:embed="rId259"/>
                <a:stretch>
                  <a:fillRect/>
                </a:stretch>
              </p:blipFill>
              <p:spPr>
                <a:xfrm>
                  <a:off x="7662233" y="4194572"/>
                  <a:ext cx="51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5" name="Ink 214">
                  <a:extLst>
                    <a:ext uri="{FF2B5EF4-FFF2-40B4-BE49-F238E27FC236}">
                      <a16:creationId xmlns:a16="http://schemas.microsoft.com/office/drawing/2014/main" id="{F273A98B-B35A-412B-85F1-4107DA58BDE7}"/>
                    </a:ext>
                  </a:extLst>
                </p14:cNvPr>
                <p14:cNvContentPartPr/>
                <p14:nvPr/>
              </p14:nvContentPartPr>
              <p14:xfrm>
                <a:off x="7599593" y="4167212"/>
                <a:ext cx="233640" cy="187200"/>
              </p14:xfrm>
            </p:contentPart>
          </mc:Choice>
          <mc:Fallback xmlns="">
            <p:pic>
              <p:nvPicPr>
                <p:cNvPr id="215" name="Ink 214">
                  <a:extLst>
                    <a:ext uri="{FF2B5EF4-FFF2-40B4-BE49-F238E27FC236}">
                      <a16:creationId xmlns:a16="http://schemas.microsoft.com/office/drawing/2014/main" id="{F273A98B-B35A-412B-85F1-4107DA58BDE7}"/>
                    </a:ext>
                  </a:extLst>
                </p:cNvPr>
                <p:cNvPicPr/>
                <p:nvPr/>
              </p:nvPicPr>
              <p:blipFill>
                <a:blip r:embed="rId261"/>
                <a:stretch>
                  <a:fillRect/>
                </a:stretch>
              </p:blipFill>
              <p:spPr>
                <a:xfrm>
                  <a:off x="7581953" y="4149212"/>
                  <a:ext cx="2692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6" name="Ink 215">
                  <a:extLst>
                    <a:ext uri="{FF2B5EF4-FFF2-40B4-BE49-F238E27FC236}">
                      <a16:creationId xmlns:a16="http://schemas.microsoft.com/office/drawing/2014/main" id="{398436BA-53D6-4FF4-8C95-47FE95438532}"/>
                    </a:ext>
                  </a:extLst>
                </p14:cNvPr>
                <p14:cNvContentPartPr/>
                <p14:nvPr/>
              </p14:nvContentPartPr>
              <p14:xfrm>
                <a:off x="7901993" y="4220132"/>
                <a:ext cx="37440" cy="128160"/>
              </p14:xfrm>
            </p:contentPart>
          </mc:Choice>
          <mc:Fallback xmlns="">
            <p:pic>
              <p:nvPicPr>
                <p:cNvPr id="216" name="Ink 215">
                  <a:extLst>
                    <a:ext uri="{FF2B5EF4-FFF2-40B4-BE49-F238E27FC236}">
                      <a16:creationId xmlns:a16="http://schemas.microsoft.com/office/drawing/2014/main" id="{398436BA-53D6-4FF4-8C95-47FE95438532}"/>
                    </a:ext>
                  </a:extLst>
                </p:cNvPr>
                <p:cNvPicPr/>
                <p:nvPr/>
              </p:nvPicPr>
              <p:blipFill>
                <a:blip r:embed="rId263"/>
                <a:stretch>
                  <a:fillRect/>
                </a:stretch>
              </p:blipFill>
              <p:spPr>
                <a:xfrm>
                  <a:off x="7884353" y="4202132"/>
                  <a:ext cx="73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7" name="Ink 216">
                  <a:extLst>
                    <a:ext uri="{FF2B5EF4-FFF2-40B4-BE49-F238E27FC236}">
                      <a16:creationId xmlns:a16="http://schemas.microsoft.com/office/drawing/2014/main" id="{66CEAA10-977C-4F3D-9FA5-3F32E1ADE50E}"/>
                    </a:ext>
                  </a:extLst>
                </p14:cNvPr>
                <p14:cNvContentPartPr/>
                <p14:nvPr/>
              </p14:nvContentPartPr>
              <p14:xfrm>
                <a:off x="7864913" y="4143452"/>
                <a:ext cx="133560" cy="66960"/>
              </p14:xfrm>
            </p:contentPart>
          </mc:Choice>
          <mc:Fallback xmlns="">
            <p:pic>
              <p:nvPicPr>
                <p:cNvPr id="217" name="Ink 216">
                  <a:extLst>
                    <a:ext uri="{FF2B5EF4-FFF2-40B4-BE49-F238E27FC236}">
                      <a16:creationId xmlns:a16="http://schemas.microsoft.com/office/drawing/2014/main" id="{66CEAA10-977C-4F3D-9FA5-3F32E1ADE50E}"/>
                    </a:ext>
                  </a:extLst>
                </p:cNvPr>
                <p:cNvPicPr/>
                <p:nvPr/>
              </p:nvPicPr>
              <p:blipFill>
                <a:blip r:embed="rId265"/>
                <a:stretch>
                  <a:fillRect/>
                </a:stretch>
              </p:blipFill>
              <p:spPr>
                <a:xfrm>
                  <a:off x="7847273" y="4125812"/>
                  <a:ext cx="169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8" name="Ink 217">
                  <a:extLst>
                    <a:ext uri="{FF2B5EF4-FFF2-40B4-BE49-F238E27FC236}">
                      <a16:creationId xmlns:a16="http://schemas.microsoft.com/office/drawing/2014/main" id="{89B589A7-D828-4A70-A054-6685387BF866}"/>
                    </a:ext>
                  </a:extLst>
                </p14:cNvPr>
                <p14:cNvContentPartPr/>
                <p14:nvPr/>
              </p14:nvContentPartPr>
              <p14:xfrm>
                <a:off x="7878953" y="4225172"/>
                <a:ext cx="115560" cy="19080"/>
              </p14:xfrm>
            </p:contentPart>
          </mc:Choice>
          <mc:Fallback xmlns="">
            <p:pic>
              <p:nvPicPr>
                <p:cNvPr id="218" name="Ink 217">
                  <a:extLst>
                    <a:ext uri="{FF2B5EF4-FFF2-40B4-BE49-F238E27FC236}">
                      <a16:creationId xmlns:a16="http://schemas.microsoft.com/office/drawing/2014/main" id="{89B589A7-D828-4A70-A054-6685387BF866}"/>
                    </a:ext>
                  </a:extLst>
                </p:cNvPr>
                <p:cNvPicPr/>
                <p:nvPr/>
              </p:nvPicPr>
              <p:blipFill>
                <a:blip r:embed="rId267"/>
                <a:stretch>
                  <a:fillRect/>
                </a:stretch>
              </p:blipFill>
              <p:spPr>
                <a:xfrm>
                  <a:off x="7861313" y="4207172"/>
                  <a:ext cx="151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0" name="Ink 219">
                  <a:extLst>
                    <a:ext uri="{FF2B5EF4-FFF2-40B4-BE49-F238E27FC236}">
                      <a16:creationId xmlns:a16="http://schemas.microsoft.com/office/drawing/2014/main" id="{CE42905D-6245-4913-A14A-6DEBBA842171}"/>
                    </a:ext>
                  </a:extLst>
                </p14:cNvPr>
                <p14:cNvContentPartPr/>
                <p14:nvPr/>
              </p14:nvContentPartPr>
              <p14:xfrm>
                <a:off x="7192073" y="4486532"/>
                <a:ext cx="11880" cy="228240"/>
              </p14:xfrm>
            </p:contentPart>
          </mc:Choice>
          <mc:Fallback xmlns="">
            <p:pic>
              <p:nvPicPr>
                <p:cNvPr id="220" name="Ink 219">
                  <a:extLst>
                    <a:ext uri="{FF2B5EF4-FFF2-40B4-BE49-F238E27FC236}">
                      <a16:creationId xmlns:a16="http://schemas.microsoft.com/office/drawing/2014/main" id="{CE42905D-6245-4913-A14A-6DEBBA842171}"/>
                    </a:ext>
                  </a:extLst>
                </p:cNvPr>
                <p:cNvPicPr/>
                <p:nvPr/>
              </p:nvPicPr>
              <p:blipFill>
                <a:blip r:embed="rId269"/>
                <a:stretch>
                  <a:fillRect/>
                </a:stretch>
              </p:blipFill>
              <p:spPr>
                <a:xfrm>
                  <a:off x="7174433" y="4468892"/>
                  <a:ext cx="475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21" name="Ink 220">
                  <a:extLst>
                    <a:ext uri="{FF2B5EF4-FFF2-40B4-BE49-F238E27FC236}">
                      <a16:creationId xmlns:a16="http://schemas.microsoft.com/office/drawing/2014/main" id="{950E3172-F865-4E4D-9D92-718C2B7121A3}"/>
                    </a:ext>
                  </a:extLst>
                </p14:cNvPr>
                <p14:cNvContentPartPr/>
                <p14:nvPr/>
              </p14:nvContentPartPr>
              <p14:xfrm>
                <a:off x="7160033" y="4422812"/>
                <a:ext cx="140760" cy="169560"/>
              </p14:xfrm>
            </p:contentPart>
          </mc:Choice>
          <mc:Fallback xmlns="">
            <p:pic>
              <p:nvPicPr>
                <p:cNvPr id="221" name="Ink 220">
                  <a:extLst>
                    <a:ext uri="{FF2B5EF4-FFF2-40B4-BE49-F238E27FC236}">
                      <a16:creationId xmlns:a16="http://schemas.microsoft.com/office/drawing/2014/main" id="{950E3172-F865-4E4D-9D92-718C2B7121A3}"/>
                    </a:ext>
                  </a:extLst>
                </p:cNvPr>
                <p:cNvPicPr/>
                <p:nvPr/>
              </p:nvPicPr>
              <p:blipFill>
                <a:blip r:embed="rId271"/>
                <a:stretch>
                  <a:fillRect/>
                </a:stretch>
              </p:blipFill>
              <p:spPr>
                <a:xfrm>
                  <a:off x="7142033" y="4404812"/>
                  <a:ext cx="176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2" name="Ink 221">
                  <a:extLst>
                    <a:ext uri="{FF2B5EF4-FFF2-40B4-BE49-F238E27FC236}">
                      <a16:creationId xmlns:a16="http://schemas.microsoft.com/office/drawing/2014/main" id="{F07DCF7C-52BC-4BF9-B88B-22D497A9FE79}"/>
                    </a:ext>
                  </a:extLst>
                </p14:cNvPr>
                <p14:cNvContentPartPr/>
                <p14:nvPr/>
              </p14:nvContentPartPr>
              <p14:xfrm>
                <a:off x="7310513" y="4593812"/>
                <a:ext cx="253800" cy="138240"/>
              </p14:xfrm>
            </p:contentPart>
          </mc:Choice>
          <mc:Fallback xmlns="">
            <p:pic>
              <p:nvPicPr>
                <p:cNvPr id="222" name="Ink 221">
                  <a:extLst>
                    <a:ext uri="{FF2B5EF4-FFF2-40B4-BE49-F238E27FC236}">
                      <a16:creationId xmlns:a16="http://schemas.microsoft.com/office/drawing/2014/main" id="{F07DCF7C-52BC-4BF9-B88B-22D497A9FE79}"/>
                    </a:ext>
                  </a:extLst>
                </p:cNvPr>
                <p:cNvPicPr/>
                <p:nvPr/>
              </p:nvPicPr>
              <p:blipFill>
                <a:blip r:embed="rId273"/>
                <a:stretch>
                  <a:fillRect/>
                </a:stretch>
              </p:blipFill>
              <p:spPr>
                <a:xfrm>
                  <a:off x="7292873" y="4576172"/>
                  <a:ext cx="289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3" name="Ink 222">
                  <a:extLst>
                    <a:ext uri="{FF2B5EF4-FFF2-40B4-BE49-F238E27FC236}">
                      <a16:creationId xmlns:a16="http://schemas.microsoft.com/office/drawing/2014/main" id="{0036DEAC-8AAC-46D7-B582-BCB5106AAC1F}"/>
                    </a:ext>
                  </a:extLst>
                </p14:cNvPr>
                <p14:cNvContentPartPr/>
                <p14:nvPr/>
              </p14:nvContentPartPr>
              <p14:xfrm>
                <a:off x="7631273" y="4540172"/>
                <a:ext cx="109080" cy="195480"/>
              </p14:xfrm>
            </p:contentPart>
          </mc:Choice>
          <mc:Fallback xmlns="">
            <p:pic>
              <p:nvPicPr>
                <p:cNvPr id="223" name="Ink 222">
                  <a:extLst>
                    <a:ext uri="{FF2B5EF4-FFF2-40B4-BE49-F238E27FC236}">
                      <a16:creationId xmlns:a16="http://schemas.microsoft.com/office/drawing/2014/main" id="{0036DEAC-8AAC-46D7-B582-BCB5106AAC1F}"/>
                    </a:ext>
                  </a:extLst>
                </p:cNvPr>
                <p:cNvPicPr/>
                <p:nvPr/>
              </p:nvPicPr>
              <p:blipFill>
                <a:blip r:embed="rId275"/>
                <a:stretch>
                  <a:fillRect/>
                </a:stretch>
              </p:blipFill>
              <p:spPr>
                <a:xfrm>
                  <a:off x="7613633" y="4522172"/>
                  <a:ext cx="1447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5" name="Ink 224">
                  <a:extLst>
                    <a:ext uri="{FF2B5EF4-FFF2-40B4-BE49-F238E27FC236}">
                      <a16:creationId xmlns:a16="http://schemas.microsoft.com/office/drawing/2014/main" id="{E3EB0C22-5CD8-4BB4-AEBA-55140A82EC88}"/>
                    </a:ext>
                  </a:extLst>
                </p14:cNvPr>
                <p14:cNvContentPartPr/>
                <p14:nvPr/>
              </p14:nvContentPartPr>
              <p14:xfrm>
                <a:off x="7769513" y="4624052"/>
                <a:ext cx="164520" cy="87840"/>
              </p14:xfrm>
            </p:contentPart>
          </mc:Choice>
          <mc:Fallback xmlns="">
            <p:pic>
              <p:nvPicPr>
                <p:cNvPr id="225" name="Ink 224">
                  <a:extLst>
                    <a:ext uri="{FF2B5EF4-FFF2-40B4-BE49-F238E27FC236}">
                      <a16:creationId xmlns:a16="http://schemas.microsoft.com/office/drawing/2014/main" id="{E3EB0C22-5CD8-4BB4-AEBA-55140A82EC88}"/>
                    </a:ext>
                  </a:extLst>
                </p:cNvPr>
                <p:cNvPicPr/>
                <p:nvPr/>
              </p:nvPicPr>
              <p:blipFill>
                <a:blip r:embed="rId277"/>
                <a:stretch>
                  <a:fillRect/>
                </a:stretch>
              </p:blipFill>
              <p:spPr>
                <a:xfrm>
                  <a:off x="7751873" y="4606412"/>
                  <a:ext cx="200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 name="Ink 225">
                  <a:extLst>
                    <a:ext uri="{FF2B5EF4-FFF2-40B4-BE49-F238E27FC236}">
                      <a16:creationId xmlns:a16="http://schemas.microsoft.com/office/drawing/2014/main" id="{07AA7655-CF93-498A-B2BC-82400360AE06}"/>
                    </a:ext>
                  </a:extLst>
                </p14:cNvPr>
                <p14:cNvContentPartPr/>
                <p14:nvPr/>
              </p14:nvContentPartPr>
              <p14:xfrm>
                <a:off x="7968953" y="4514612"/>
                <a:ext cx="120960" cy="221040"/>
              </p14:xfrm>
            </p:contentPart>
          </mc:Choice>
          <mc:Fallback xmlns="">
            <p:pic>
              <p:nvPicPr>
                <p:cNvPr id="226" name="Ink 225">
                  <a:extLst>
                    <a:ext uri="{FF2B5EF4-FFF2-40B4-BE49-F238E27FC236}">
                      <a16:creationId xmlns:a16="http://schemas.microsoft.com/office/drawing/2014/main" id="{07AA7655-CF93-498A-B2BC-82400360AE06}"/>
                    </a:ext>
                  </a:extLst>
                </p:cNvPr>
                <p:cNvPicPr/>
                <p:nvPr/>
              </p:nvPicPr>
              <p:blipFill>
                <a:blip r:embed="rId279"/>
                <a:stretch>
                  <a:fillRect/>
                </a:stretch>
              </p:blipFill>
              <p:spPr>
                <a:xfrm>
                  <a:off x="7951313" y="4496612"/>
                  <a:ext cx="156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7" name="Ink 226">
                  <a:extLst>
                    <a:ext uri="{FF2B5EF4-FFF2-40B4-BE49-F238E27FC236}">
                      <a16:creationId xmlns:a16="http://schemas.microsoft.com/office/drawing/2014/main" id="{46D39249-A40C-4348-BC58-34D19C9519C2}"/>
                    </a:ext>
                  </a:extLst>
                </p14:cNvPr>
                <p14:cNvContentPartPr/>
                <p14:nvPr/>
              </p14:nvContentPartPr>
              <p14:xfrm>
                <a:off x="8177033" y="4608932"/>
                <a:ext cx="22320" cy="99000"/>
              </p14:xfrm>
            </p:contentPart>
          </mc:Choice>
          <mc:Fallback xmlns="">
            <p:pic>
              <p:nvPicPr>
                <p:cNvPr id="227" name="Ink 226">
                  <a:extLst>
                    <a:ext uri="{FF2B5EF4-FFF2-40B4-BE49-F238E27FC236}">
                      <a16:creationId xmlns:a16="http://schemas.microsoft.com/office/drawing/2014/main" id="{46D39249-A40C-4348-BC58-34D19C9519C2}"/>
                    </a:ext>
                  </a:extLst>
                </p:cNvPr>
                <p:cNvPicPr/>
                <p:nvPr/>
              </p:nvPicPr>
              <p:blipFill>
                <a:blip r:embed="rId281"/>
                <a:stretch>
                  <a:fillRect/>
                </a:stretch>
              </p:blipFill>
              <p:spPr>
                <a:xfrm>
                  <a:off x="8159393" y="4591292"/>
                  <a:ext cx="579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28" name="Ink 227">
                  <a:extLst>
                    <a:ext uri="{FF2B5EF4-FFF2-40B4-BE49-F238E27FC236}">
                      <a16:creationId xmlns:a16="http://schemas.microsoft.com/office/drawing/2014/main" id="{F9D572AD-C157-41BC-8916-6F705A15E7D5}"/>
                    </a:ext>
                  </a:extLst>
                </p14:cNvPr>
                <p14:cNvContentPartPr/>
                <p14:nvPr/>
              </p14:nvContentPartPr>
              <p14:xfrm>
                <a:off x="8162633" y="4504892"/>
                <a:ext cx="39240" cy="34200"/>
              </p14:xfrm>
            </p:contentPart>
          </mc:Choice>
          <mc:Fallback xmlns="">
            <p:pic>
              <p:nvPicPr>
                <p:cNvPr id="228" name="Ink 227">
                  <a:extLst>
                    <a:ext uri="{FF2B5EF4-FFF2-40B4-BE49-F238E27FC236}">
                      <a16:creationId xmlns:a16="http://schemas.microsoft.com/office/drawing/2014/main" id="{F9D572AD-C157-41BC-8916-6F705A15E7D5}"/>
                    </a:ext>
                  </a:extLst>
                </p:cNvPr>
                <p:cNvPicPr/>
                <p:nvPr/>
              </p:nvPicPr>
              <p:blipFill>
                <a:blip r:embed="rId283"/>
                <a:stretch>
                  <a:fillRect/>
                </a:stretch>
              </p:blipFill>
              <p:spPr>
                <a:xfrm>
                  <a:off x="8144993" y="4487252"/>
                  <a:ext cx="748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29" name="Ink 228">
                  <a:extLst>
                    <a:ext uri="{FF2B5EF4-FFF2-40B4-BE49-F238E27FC236}">
                      <a16:creationId xmlns:a16="http://schemas.microsoft.com/office/drawing/2014/main" id="{D5AFEF6F-57BB-463F-9666-E475534051D3}"/>
                    </a:ext>
                  </a:extLst>
                </p14:cNvPr>
                <p14:cNvContentPartPr/>
                <p14:nvPr/>
              </p14:nvContentPartPr>
              <p14:xfrm>
                <a:off x="8258033" y="4473572"/>
                <a:ext cx="52200" cy="227880"/>
              </p14:xfrm>
            </p:contentPart>
          </mc:Choice>
          <mc:Fallback xmlns="">
            <p:pic>
              <p:nvPicPr>
                <p:cNvPr id="229" name="Ink 228">
                  <a:extLst>
                    <a:ext uri="{FF2B5EF4-FFF2-40B4-BE49-F238E27FC236}">
                      <a16:creationId xmlns:a16="http://schemas.microsoft.com/office/drawing/2014/main" id="{D5AFEF6F-57BB-463F-9666-E475534051D3}"/>
                    </a:ext>
                  </a:extLst>
                </p:cNvPr>
                <p:cNvPicPr/>
                <p:nvPr/>
              </p:nvPicPr>
              <p:blipFill>
                <a:blip r:embed="rId285"/>
                <a:stretch>
                  <a:fillRect/>
                </a:stretch>
              </p:blipFill>
              <p:spPr>
                <a:xfrm>
                  <a:off x="8240033" y="4455572"/>
                  <a:ext cx="878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0" name="Ink 229">
                  <a:extLst>
                    <a:ext uri="{FF2B5EF4-FFF2-40B4-BE49-F238E27FC236}">
                      <a16:creationId xmlns:a16="http://schemas.microsoft.com/office/drawing/2014/main" id="{347DD271-18A2-415A-ADBE-6235F776BEC4}"/>
                    </a:ext>
                  </a:extLst>
                </p14:cNvPr>
                <p14:cNvContentPartPr/>
                <p14:nvPr/>
              </p14:nvContentPartPr>
              <p14:xfrm>
                <a:off x="8378633" y="4468172"/>
                <a:ext cx="35280" cy="239040"/>
              </p14:xfrm>
            </p:contentPart>
          </mc:Choice>
          <mc:Fallback xmlns="">
            <p:pic>
              <p:nvPicPr>
                <p:cNvPr id="230" name="Ink 229">
                  <a:extLst>
                    <a:ext uri="{FF2B5EF4-FFF2-40B4-BE49-F238E27FC236}">
                      <a16:creationId xmlns:a16="http://schemas.microsoft.com/office/drawing/2014/main" id="{347DD271-18A2-415A-ADBE-6235F776BEC4}"/>
                    </a:ext>
                  </a:extLst>
                </p:cNvPr>
                <p:cNvPicPr/>
                <p:nvPr/>
              </p:nvPicPr>
              <p:blipFill>
                <a:blip r:embed="rId287"/>
                <a:stretch>
                  <a:fillRect/>
                </a:stretch>
              </p:blipFill>
              <p:spPr>
                <a:xfrm>
                  <a:off x="8360633" y="4450532"/>
                  <a:ext cx="709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1" name="Ink 230">
                  <a:extLst>
                    <a:ext uri="{FF2B5EF4-FFF2-40B4-BE49-F238E27FC236}">
                      <a16:creationId xmlns:a16="http://schemas.microsoft.com/office/drawing/2014/main" id="{2E37097C-D9DC-41CD-8B12-709612649A5B}"/>
                    </a:ext>
                  </a:extLst>
                </p14:cNvPr>
                <p14:cNvContentPartPr/>
                <p14:nvPr/>
              </p14:nvContentPartPr>
              <p14:xfrm>
                <a:off x="8509313" y="4445492"/>
                <a:ext cx="82800" cy="254160"/>
              </p14:xfrm>
            </p:contentPart>
          </mc:Choice>
          <mc:Fallback xmlns="">
            <p:pic>
              <p:nvPicPr>
                <p:cNvPr id="231" name="Ink 230">
                  <a:extLst>
                    <a:ext uri="{FF2B5EF4-FFF2-40B4-BE49-F238E27FC236}">
                      <a16:creationId xmlns:a16="http://schemas.microsoft.com/office/drawing/2014/main" id="{2E37097C-D9DC-41CD-8B12-709612649A5B}"/>
                    </a:ext>
                  </a:extLst>
                </p:cNvPr>
                <p:cNvPicPr/>
                <p:nvPr/>
              </p:nvPicPr>
              <p:blipFill>
                <a:blip r:embed="rId289"/>
                <a:stretch>
                  <a:fillRect/>
                </a:stretch>
              </p:blipFill>
              <p:spPr>
                <a:xfrm>
                  <a:off x="8491673" y="4427492"/>
                  <a:ext cx="1184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2" name="Ink 231">
                  <a:extLst>
                    <a:ext uri="{FF2B5EF4-FFF2-40B4-BE49-F238E27FC236}">
                      <a16:creationId xmlns:a16="http://schemas.microsoft.com/office/drawing/2014/main" id="{C8994C40-219A-428E-B5C0-FE13A8F0B16D}"/>
                    </a:ext>
                  </a:extLst>
                </p14:cNvPr>
                <p14:cNvContentPartPr/>
                <p14:nvPr/>
              </p14:nvContentPartPr>
              <p14:xfrm>
                <a:off x="8489873" y="4559612"/>
                <a:ext cx="296280" cy="331560"/>
              </p14:xfrm>
            </p:contentPart>
          </mc:Choice>
          <mc:Fallback xmlns="">
            <p:pic>
              <p:nvPicPr>
                <p:cNvPr id="232" name="Ink 231">
                  <a:extLst>
                    <a:ext uri="{FF2B5EF4-FFF2-40B4-BE49-F238E27FC236}">
                      <a16:creationId xmlns:a16="http://schemas.microsoft.com/office/drawing/2014/main" id="{C8994C40-219A-428E-B5C0-FE13A8F0B16D}"/>
                    </a:ext>
                  </a:extLst>
                </p:cNvPr>
                <p:cNvPicPr/>
                <p:nvPr/>
              </p:nvPicPr>
              <p:blipFill>
                <a:blip r:embed="rId291"/>
                <a:stretch>
                  <a:fillRect/>
                </a:stretch>
              </p:blipFill>
              <p:spPr>
                <a:xfrm>
                  <a:off x="8471873" y="4541612"/>
                  <a:ext cx="3319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33" name="Ink 232">
                  <a:extLst>
                    <a:ext uri="{FF2B5EF4-FFF2-40B4-BE49-F238E27FC236}">
                      <a16:creationId xmlns:a16="http://schemas.microsoft.com/office/drawing/2014/main" id="{4A3B1BCD-94F1-42A9-8CB3-0F8967BE1868}"/>
                    </a:ext>
                  </a:extLst>
                </p14:cNvPr>
                <p14:cNvContentPartPr/>
                <p14:nvPr/>
              </p14:nvContentPartPr>
              <p14:xfrm>
                <a:off x="8965793" y="4389332"/>
                <a:ext cx="34560" cy="219600"/>
              </p14:xfrm>
            </p:contentPart>
          </mc:Choice>
          <mc:Fallback xmlns="">
            <p:pic>
              <p:nvPicPr>
                <p:cNvPr id="233" name="Ink 232">
                  <a:extLst>
                    <a:ext uri="{FF2B5EF4-FFF2-40B4-BE49-F238E27FC236}">
                      <a16:creationId xmlns:a16="http://schemas.microsoft.com/office/drawing/2014/main" id="{4A3B1BCD-94F1-42A9-8CB3-0F8967BE1868}"/>
                    </a:ext>
                  </a:extLst>
                </p:cNvPr>
                <p:cNvPicPr/>
                <p:nvPr/>
              </p:nvPicPr>
              <p:blipFill>
                <a:blip r:embed="rId293"/>
                <a:stretch>
                  <a:fillRect/>
                </a:stretch>
              </p:blipFill>
              <p:spPr>
                <a:xfrm>
                  <a:off x="8948153" y="4371332"/>
                  <a:ext cx="702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34" name="Ink 233">
                  <a:extLst>
                    <a:ext uri="{FF2B5EF4-FFF2-40B4-BE49-F238E27FC236}">
                      <a16:creationId xmlns:a16="http://schemas.microsoft.com/office/drawing/2014/main" id="{150F37C8-C80A-40D7-83D7-0E75CC95D3FD}"/>
                    </a:ext>
                  </a:extLst>
                </p14:cNvPr>
                <p14:cNvContentPartPr/>
                <p14:nvPr/>
              </p14:nvContentPartPr>
              <p14:xfrm>
                <a:off x="8949593" y="4370612"/>
                <a:ext cx="225000" cy="297360"/>
              </p14:xfrm>
            </p:contentPart>
          </mc:Choice>
          <mc:Fallback xmlns="">
            <p:pic>
              <p:nvPicPr>
                <p:cNvPr id="234" name="Ink 233">
                  <a:extLst>
                    <a:ext uri="{FF2B5EF4-FFF2-40B4-BE49-F238E27FC236}">
                      <a16:creationId xmlns:a16="http://schemas.microsoft.com/office/drawing/2014/main" id="{150F37C8-C80A-40D7-83D7-0E75CC95D3FD}"/>
                    </a:ext>
                  </a:extLst>
                </p:cNvPr>
                <p:cNvPicPr/>
                <p:nvPr/>
              </p:nvPicPr>
              <p:blipFill>
                <a:blip r:embed="rId295"/>
                <a:stretch>
                  <a:fillRect/>
                </a:stretch>
              </p:blipFill>
              <p:spPr>
                <a:xfrm>
                  <a:off x="8931593" y="4352612"/>
                  <a:ext cx="2606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35" name="Ink 234">
                  <a:extLst>
                    <a:ext uri="{FF2B5EF4-FFF2-40B4-BE49-F238E27FC236}">
                      <a16:creationId xmlns:a16="http://schemas.microsoft.com/office/drawing/2014/main" id="{FE663010-BBD8-4DBF-AA99-AF5CFF38EF41}"/>
                    </a:ext>
                  </a:extLst>
                </p14:cNvPr>
                <p14:cNvContentPartPr/>
                <p14:nvPr/>
              </p14:nvContentPartPr>
              <p14:xfrm>
                <a:off x="9227873" y="4518932"/>
                <a:ext cx="114840" cy="124920"/>
              </p14:xfrm>
            </p:contentPart>
          </mc:Choice>
          <mc:Fallback xmlns="">
            <p:pic>
              <p:nvPicPr>
                <p:cNvPr id="235" name="Ink 234">
                  <a:extLst>
                    <a:ext uri="{FF2B5EF4-FFF2-40B4-BE49-F238E27FC236}">
                      <a16:creationId xmlns:a16="http://schemas.microsoft.com/office/drawing/2014/main" id="{FE663010-BBD8-4DBF-AA99-AF5CFF38EF41}"/>
                    </a:ext>
                  </a:extLst>
                </p:cNvPr>
                <p:cNvPicPr/>
                <p:nvPr/>
              </p:nvPicPr>
              <p:blipFill>
                <a:blip r:embed="rId297"/>
                <a:stretch>
                  <a:fillRect/>
                </a:stretch>
              </p:blipFill>
              <p:spPr>
                <a:xfrm>
                  <a:off x="9209873" y="4501292"/>
                  <a:ext cx="150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36" name="Ink 235">
                  <a:extLst>
                    <a:ext uri="{FF2B5EF4-FFF2-40B4-BE49-F238E27FC236}">
                      <a16:creationId xmlns:a16="http://schemas.microsoft.com/office/drawing/2014/main" id="{B9AB50F2-62A9-4273-BCA8-6623B2F36CB2}"/>
                    </a:ext>
                  </a:extLst>
                </p14:cNvPr>
                <p14:cNvContentPartPr/>
                <p14:nvPr/>
              </p14:nvContentPartPr>
              <p14:xfrm>
                <a:off x="9379073" y="4494452"/>
                <a:ext cx="249120" cy="161640"/>
              </p14:xfrm>
            </p:contentPart>
          </mc:Choice>
          <mc:Fallback xmlns="">
            <p:pic>
              <p:nvPicPr>
                <p:cNvPr id="236" name="Ink 235">
                  <a:extLst>
                    <a:ext uri="{FF2B5EF4-FFF2-40B4-BE49-F238E27FC236}">
                      <a16:creationId xmlns:a16="http://schemas.microsoft.com/office/drawing/2014/main" id="{B9AB50F2-62A9-4273-BCA8-6623B2F36CB2}"/>
                    </a:ext>
                  </a:extLst>
                </p:cNvPr>
                <p:cNvPicPr/>
                <p:nvPr/>
              </p:nvPicPr>
              <p:blipFill>
                <a:blip r:embed="rId299"/>
                <a:stretch>
                  <a:fillRect/>
                </a:stretch>
              </p:blipFill>
              <p:spPr>
                <a:xfrm>
                  <a:off x="9361433" y="4476452"/>
                  <a:ext cx="284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7" name="Ink 236">
                  <a:extLst>
                    <a:ext uri="{FF2B5EF4-FFF2-40B4-BE49-F238E27FC236}">
                      <a16:creationId xmlns:a16="http://schemas.microsoft.com/office/drawing/2014/main" id="{CF6C6B3C-12F9-4843-A81E-4458387F1BD5}"/>
                    </a:ext>
                  </a:extLst>
                </p14:cNvPr>
                <p14:cNvContentPartPr/>
                <p14:nvPr/>
              </p14:nvContentPartPr>
              <p14:xfrm>
                <a:off x="9654833" y="4537652"/>
                <a:ext cx="60480" cy="124560"/>
              </p14:xfrm>
            </p:contentPart>
          </mc:Choice>
          <mc:Fallback xmlns="">
            <p:pic>
              <p:nvPicPr>
                <p:cNvPr id="237" name="Ink 236">
                  <a:extLst>
                    <a:ext uri="{FF2B5EF4-FFF2-40B4-BE49-F238E27FC236}">
                      <a16:creationId xmlns:a16="http://schemas.microsoft.com/office/drawing/2014/main" id="{CF6C6B3C-12F9-4843-A81E-4458387F1BD5}"/>
                    </a:ext>
                  </a:extLst>
                </p:cNvPr>
                <p:cNvPicPr/>
                <p:nvPr/>
              </p:nvPicPr>
              <p:blipFill>
                <a:blip r:embed="rId301"/>
                <a:stretch>
                  <a:fillRect/>
                </a:stretch>
              </p:blipFill>
              <p:spPr>
                <a:xfrm>
                  <a:off x="9636833" y="4519652"/>
                  <a:ext cx="96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38" name="Ink 237">
                  <a:extLst>
                    <a:ext uri="{FF2B5EF4-FFF2-40B4-BE49-F238E27FC236}">
                      <a16:creationId xmlns:a16="http://schemas.microsoft.com/office/drawing/2014/main" id="{261DFC28-264C-47F8-BE31-70DC5282CFD3}"/>
                    </a:ext>
                  </a:extLst>
                </p14:cNvPr>
                <p14:cNvContentPartPr/>
                <p14:nvPr/>
              </p14:nvContentPartPr>
              <p14:xfrm>
                <a:off x="9690113" y="4432172"/>
                <a:ext cx="26280" cy="36000"/>
              </p14:xfrm>
            </p:contentPart>
          </mc:Choice>
          <mc:Fallback xmlns="">
            <p:pic>
              <p:nvPicPr>
                <p:cNvPr id="238" name="Ink 237">
                  <a:extLst>
                    <a:ext uri="{FF2B5EF4-FFF2-40B4-BE49-F238E27FC236}">
                      <a16:creationId xmlns:a16="http://schemas.microsoft.com/office/drawing/2014/main" id="{261DFC28-264C-47F8-BE31-70DC5282CFD3}"/>
                    </a:ext>
                  </a:extLst>
                </p:cNvPr>
                <p:cNvPicPr/>
                <p:nvPr/>
              </p:nvPicPr>
              <p:blipFill>
                <a:blip r:embed="rId303"/>
                <a:stretch>
                  <a:fillRect/>
                </a:stretch>
              </p:blipFill>
              <p:spPr>
                <a:xfrm>
                  <a:off x="9672113" y="4414532"/>
                  <a:ext cx="619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39" name="Ink 238">
                  <a:extLst>
                    <a:ext uri="{FF2B5EF4-FFF2-40B4-BE49-F238E27FC236}">
                      <a16:creationId xmlns:a16="http://schemas.microsoft.com/office/drawing/2014/main" id="{58F3F52A-CF5B-4BBC-A203-4001D7057A87}"/>
                    </a:ext>
                  </a:extLst>
                </p14:cNvPr>
                <p14:cNvContentPartPr/>
                <p14:nvPr/>
              </p14:nvContentPartPr>
              <p14:xfrm>
                <a:off x="9794513" y="4396532"/>
                <a:ext cx="102960" cy="256320"/>
              </p14:xfrm>
            </p:contentPart>
          </mc:Choice>
          <mc:Fallback xmlns="">
            <p:pic>
              <p:nvPicPr>
                <p:cNvPr id="239" name="Ink 238">
                  <a:extLst>
                    <a:ext uri="{FF2B5EF4-FFF2-40B4-BE49-F238E27FC236}">
                      <a16:creationId xmlns:a16="http://schemas.microsoft.com/office/drawing/2014/main" id="{58F3F52A-CF5B-4BBC-A203-4001D7057A87}"/>
                    </a:ext>
                  </a:extLst>
                </p:cNvPr>
                <p:cNvPicPr/>
                <p:nvPr/>
              </p:nvPicPr>
              <p:blipFill>
                <a:blip r:embed="rId305"/>
                <a:stretch>
                  <a:fillRect/>
                </a:stretch>
              </p:blipFill>
              <p:spPr>
                <a:xfrm>
                  <a:off x="9776513" y="4378892"/>
                  <a:ext cx="1386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40" name="Ink 239">
                  <a:extLst>
                    <a:ext uri="{FF2B5EF4-FFF2-40B4-BE49-F238E27FC236}">
                      <a16:creationId xmlns:a16="http://schemas.microsoft.com/office/drawing/2014/main" id="{907839D8-1F9B-4641-B213-D33A7EFBE06A}"/>
                    </a:ext>
                  </a:extLst>
                </p14:cNvPr>
                <p14:cNvContentPartPr/>
                <p14:nvPr/>
              </p14:nvContentPartPr>
              <p14:xfrm>
                <a:off x="9734753" y="4521812"/>
                <a:ext cx="285120" cy="295920"/>
              </p14:xfrm>
            </p:contentPart>
          </mc:Choice>
          <mc:Fallback xmlns="">
            <p:pic>
              <p:nvPicPr>
                <p:cNvPr id="240" name="Ink 239">
                  <a:extLst>
                    <a:ext uri="{FF2B5EF4-FFF2-40B4-BE49-F238E27FC236}">
                      <a16:creationId xmlns:a16="http://schemas.microsoft.com/office/drawing/2014/main" id="{907839D8-1F9B-4641-B213-D33A7EFBE06A}"/>
                    </a:ext>
                  </a:extLst>
                </p:cNvPr>
                <p:cNvPicPr/>
                <p:nvPr/>
              </p:nvPicPr>
              <p:blipFill>
                <a:blip r:embed="rId307"/>
                <a:stretch>
                  <a:fillRect/>
                </a:stretch>
              </p:blipFill>
              <p:spPr>
                <a:xfrm>
                  <a:off x="9716753" y="4503812"/>
                  <a:ext cx="3207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1" name="Ink 240">
                  <a:extLst>
                    <a:ext uri="{FF2B5EF4-FFF2-40B4-BE49-F238E27FC236}">
                      <a16:creationId xmlns:a16="http://schemas.microsoft.com/office/drawing/2014/main" id="{BCC86A1A-6855-4B63-B569-1D2893CEA9F6}"/>
                    </a:ext>
                  </a:extLst>
                </p14:cNvPr>
                <p14:cNvContentPartPr/>
                <p14:nvPr/>
              </p14:nvContentPartPr>
              <p14:xfrm>
                <a:off x="10205273" y="4364492"/>
                <a:ext cx="115920" cy="250560"/>
              </p14:xfrm>
            </p:contentPart>
          </mc:Choice>
          <mc:Fallback xmlns="">
            <p:pic>
              <p:nvPicPr>
                <p:cNvPr id="241" name="Ink 240">
                  <a:extLst>
                    <a:ext uri="{FF2B5EF4-FFF2-40B4-BE49-F238E27FC236}">
                      <a16:creationId xmlns:a16="http://schemas.microsoft.com/office/drawing/2014/main" id="{BCC86A1A-6855-4B63-B569-1D2893CEA9F6}"/>
                    </a:ext>
                  </a:extLst>
                </p:cNvPr>
                <p:cNvPicPr/>
                <p:nvPr/>
              </p:nvPicPr>
              <p:blipFill>
                <a:blip r:embed="rId309"/>
                <a:stretch>
                  <a:fillRect/>
                </a:stretch>
              </p:blipFill>
              <p:spPr>
                <a:xfrm>
                  <a:off x="10187633" y="4346852"/>
                  <a:ext cx="151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42" name="Ink 241">
                  <a:extLst>
                    <a:ext uri="{FF2B5EF4-FFF2-40B4-BE49-F238E27FC236}">
                      <a16:creationId xmlns:a16="http://schemas.microsoft.com/office/drawing/2014/main" id="{DE2434FF-7889-4C4E-98CB-788EE778EBD6}"/>
                    </a:ext>
                  </a:extLst>
                </p14:cNvPr>
                <p14:cNvContentPartPr/>
                <p14:nvPr/>
              </p14:nvContentPartPr>
              <p14:xfrm>
                <a:off x="10189793" y="4460252"/>
                <a:ext cx="330840" cy="190080"/>
              </p14:xfrm>
            </p:contentPart>
          </mc:Choice>
          <mc:Fallback xmlns="">
            <p:pic>
              <p:nvPicPr>
                <p:cNvPr id="242" name="Ink 241">
                  <a:extLst>
                    <a:ext uri="{FF2B5EF4-FFF2-40B4-BE49-F238E27FC236}">
                      <a16:creationId xmlns:a16="http://schemas.microsoft.com/office/drawing/2014/main" id="{DE2434FF-7889-4C4E-98CB-788EE778EBD6}"/>
                    </a:ext>
                  </a:extLst>
                </p:cNvPr>
                <p:cNvPicPr/>
                <p:nvPr/>
              </p:nvPicPr>
              <p:blipFill>
                <a:blip r:embed="rId311"/>
                <a:stretch>
                  <a:fillRect/>
                </a:stretch>
              </p:blipFill>
              <p:spPr>
                <a:xfrm>
                  <a:off x="10172153" y="4442252"/>
                  <a:ext cx="3664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43" name="Ink 242">
                  <a:extLst>
                    <a:ext uri="{FF2B5EF4-FFF2-40B4-BE49-F238E27FC236}">
                      <a16:creationId xmlns:a16="http://schemas.microsoft.com/office/drawing/2014/main" id="{029DABFC-D49E-413F-8291-AF65A2CF7AF1}"/>
                    </a:ext>
                  </a:extLst>
                </p14:cNvPr>
                <p14:cNvContentPartPr/>
                <p14:nvPr/>
              </p14:nvContentPartPr>
              <p14:xfrm>
                <a:off x="10539353" y="4490852"/>
                <a:ext cx="122040" cy="151920"/>
              </p14:xfrm>
            </p:contentPart>
          </mc:Choice>
          <mc:Fallback xmlns="">
            <p:pic>
              <p:nvPicPr>
                <p:cNvPr id="243" name="Ink 242">
                  <a:extLst>
                    <a:ext uri="{FF2B5EF4-FFF2-40B4-BE49-F238E27FC236}">
                      <a16:creationId xmlns:a16="http://schemas.microsoft.com/office/drawing/2014/main" id="{029DABFC-D49E-413F-8291-AF65A2CF7AF1}"/>
                    </a:ext>
                  </a:extLst>
                </p:cNvPr>
                <p:cNvPicPr/>
                <p:nvPr/>
              </p:nvPicPr>
              <p:blipFill>
                <a:blip r:embed="rId313"/>
                <a:stretch>
                  <a:fillRect/>
                </a:stretch>
              </p:blipFill>
              <p:spPr>
                <a:xfrm>
                  <a:off x="10521353" y="4473212"/>
                  <a:ext cx="157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44" name="Ink 243">
                  <a:extLst>
                    <a:ext uri="{FF2B5EF4-FFF2-40B4-BE49-F238E27FC236}">
                      <a16:creationId xmlns:a16="http://schemas.microsoft.com/office/drawing/2014/main" id="{BAF0F359-7B93-4C01-BE78-9C65C63CFF16}"/>
                    </a:ext>
                  </a:extLst>
                </p14:cNvPr>
                <p14:cNvContentPartPr/>
                <p14:nvPr/>
              </p14:nvContentPartPr>
              <p14:xfrm>
                <a:off x="10674713" y="4523612"/>
                <a:ext cx="54360" cy="99360"/>
              </p14:xfrm>
            </p:contentPart>
          </mc:Choice>
          <mc:Fallback xmlns="">
            <p:pic>
              <p:nvPicPr>
                <p:cNvPr id="244" name="Ink 243">
                  <a:extLst>
                    <a:ext uri="{FF2B5EF4-FFF2-40B4-BE49-F238E27FC236}">
                      <a16:creationId xmlns:a16="http://schemas.microsoft.com/office/drawing/2014/main" id="{BAF0F359-7B93-4C01-BE78-9C65C63CFF16}"/>
                    </a:ext>
                  </a:extLst>
                </p:cNvPr>
                <p:cNvPicPr/>
                <p:nvPr/>
              </p:nvPicPr>
              <p:blipFill>
                <a:blip r:embed="rId315"/>
                <a:stretch>
                  <a:fillRect/>
                </a:stretch>
              </p:blipFill>
              <p:spPr>
                <a:xfrm>
                  <a:off x="10657073" y="4505972"/>
                  <a:ext cx="90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5" name="Ink 244">
                  <a:extLst>
                    <a:ext uri="{FF2B5EF4-FFF2-40B4-BE49-F238E27FC236}">
                      <a16:creationId xmlns:a16="http://schemas.microsoft.com/office/drawing/2014/main" id="{F6C54F29-F71C-4FCE-8549-CCB114A5D17D}"/>
                    </a:ext>
                  </a:extLst>
                </p14:cNvPr>
                <p14:cNvContentPartPr/>
                <p14:nvPr/>
              </p14:nvContentPartPr>
              <p14:xfrm>
                <a:off x="10810433" y="4363412"/>
                <a:ext cx="48960" cy="266760"/>
              </p14:xfrm>
            </p:contentPart>
          </mc:Choice>
          <mc:Fallback xmlns="">
            <p:pic>
              <p:nvPicPr>
                <p:cNvPr id="245" name="Ink 244">
                  <a:extLst>
                    <a:ext uri="{FF2B5EF4-FFF2-40B4-BE49-F238E27FC236}">
                      <a16:creationId xmlns:a16="http://schemas.microsoft.com/office/drawing/2014/main" id="{F6C54F29-F71C-4FCE-8549-CCB114A5D17D}"/>
                    </a:ext>
                  </a:extLst>
                </p:cNvPr>
                <p:cNvPicPr/>
                <p:nvPr/>
              </p:nvPicPr>
              <p:blipFill>
                <a:blip r:embed="rId317"/>
                <a:stretch>
                  <a:fillRect/>
                </a:stretch>
              </p:blipFill>
              <p:spPr>
                <a:xfrm>
                  <a:off x="10792433" y="4345772"/>
                  <a:ext cx="846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6" name="Ink 245">
                  <a:extLst>
                    <a:ext uri="{FF2B5EF4-FFF2-40B4-BE49-F238E27FC236}">
                      <a16:creationId xmlns:a16="http://schemas.microsoft.com/office/drawing/2014/main" id="{D8A2F16D-B869-444A-A16F-26AB4F8E0515}"/>
                    </a:ext>
                  </a:extLst>
                </p14:cNvPr>
                <p14:cNvContentPartPr/>
                <p14:nvPr/>
              </p14:nvContentPartPr>
              <p14:xfrm>
                <a:off x="10698473" y="4466732"/>
                <a:ext cx="205920" cy="161640"/>
              </p14:xfrm>
            </p:contentPart>
          </mc:Choice>
          <mc:Fallback xmlns="">
            <p:pic>
              <p:nvPicPr>
                <p:cNvPr id="246" name="Ink 245">
                  <a:extLst>
                    <a:ext uri="{FF2B5EF4-FFF2-40B4-BE49-F238E27FC236}">
                      <a16:creationId xmlns:a16="http://schemas.microsoft.com/office/drawing/2014/main" id="{D8A2F16D-B869-444A-A16F-26AB4F8E0515}"/>
                    </a:ext>
                  </a:extLst>
                </p:cNvPr>
                <p:cNvPicPr/>
                <p:nvPr/>
              </p:nvPicPr>
              <p:blipFill>
                <a:blip r:embed="rId319"/>
                <a:stretch>
                  <a:fillRect/>
                </a:stretch>
              </p:blipFill>
              <p:spPr>
                <a:xfrm>
                  <a:off x="10680833" y="4449092"/>
                  <a:ext cx="241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47" name="Ink 246">
                  <a:extLst>
                    <a:ext uri="{FF2B5EF4-FFF2-40B4-BE49-F238E27FC236}">
                      <a16:creationId xmlns:a16="http://schemas.microsoft.com/office/drawing/2014/main" id="{36D5AEB5-7493-4103-8508-E16DBAA993A1}"/>
                    </a:ext>
                  </a:extLst>
                </p14:cNvPr>
                <p14:cNvContentPartPr/>
                <p14:nvPr/>
              </p14:nvContentPartPr>
              <p14:xfrm>
                <a:off x="10929593" y="4499852"/>
                <a:ext cx="229680" cy="110880"/>
              </p14:xfrm>
            </p:contentPart>
          </mc:Choice>
          <mc:Fallback xmlns="">
            <p:pic>
              <p:nvPicPr>
                <p:cNvPr id="247" name="Ink 246">
                  <a:extLst>
                    <a:ext uri="{FF2B5EF4-FFF2-40B4-BE49-F238E27FC236}">
                      <a16:creationId xmlns:a16="http://schemas.microsoft.com/office/drawing/2014/main" id="{36D5AEB5-7493-4103-8508-E16DBAA993A1}"/>
                    </a:ext>
                  </a:extLst>
                </p:cNvPr>
                <p:cNvPicPr/>
                <p:nvPr/>
              </p:nvPicPr>
              <p:blipFill>
                <a:blip r:embed="rId321"/>
                <a:stretch>
                  <a:fillRect/>
                </a:stretch>
              </p:blipFill>
              <p:spPr>
                <a:xfrm>
                  <a:off x="10911593" y="4482212"/>
                  <a:ext cx="265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60" name="Ink 159">
                  <a:extLst>
                    <a:ext uri="{FF2B5EF4-FFF2-40B4-BE49-F238E27FC236}">
                      <a16:creationId xmlns:a16="http://schemas.microsoft.com/office/drawing/2014/main" id="{19626229-9E8B-4D81-AF1C-2006E099E214}"/>
                    </a:ext>
                  </a:extLst>
                </p14:cNvPr>
                <p14:cNvContentPartPr/>
                <p14:nvPr/>
              </p14:nvContentPartPr>
              <p14:xfrm>
                <a:off x="1236953" y="4418492"/>
                <a:ext cx="28800" cy="205200"/>
              </p14:xfrm>
            </p:contentPart>
          </mc:Choice>
          <mc:Fallback xmlns="">
            <p:pic>
              <p:nvPicPr>
                <p:cNvPr id="160" name="Ink 159">
                  <a:extLst>
                    <a:ext uri="{FF2B5EF4-FFF2-40B4-BE49-F238E27FC236}">
                      <a16:creationId xmlns:a16="http://schemas.microsoft.com/office/drawing/2014/main" id="{19626229-9E8B-4D81-AF1C-2006E099E214}"/>
                    </a:ext>
                  </a:extLst>
                </p:cNvPr>
                <p:cNvPicPr/>
                <p:nvPr/>
              </p:nvPicPr>
              <p:blipFill>
                <a:blip r:embed="rId323"/>
                <a:stretch>
                  <a:fillRect/>
                </a:stretch>
              </p:blipFill>
              <p:spPr>
                <a:xfrm>
                  <a:off x="1219313" y="4400492"/>
                  <a:ext cx="644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61" name="Ink 160">
                  <a:extLst>
                    <a:ext uri="{FF2B5EF4-FFF2-40B4-BE49-F238E27FC236}">
                      <a16:creationId xmlns:a16="http://schemas.microsoft.com/office/drawing/2014/main" id="{C81A0ADF-4A2F-4402-9ABB-883DDCF770A2}"/>
                    </a:ext>
                  </a:extLst>
                </p14:cNvPr>
                <p14:cNvContentPartPr/>
                <p14:nvPr/>
              </p14:nvContentPartPr>
              <p14:xfrm>
                <a:off x="1219313" y="4360532"/>
                <a:ext cx="154800" cy="132480"/>
              </p14:xfrm>
            </p:contentPart>
          </mc:Choice>
          <mc:Fallback xmlns="">
            <p:pic>
              <p:nvPicPr>
                <p:cNvPr id="161" name="Ink 160">
                  <a:extLst>
                    <a:ext uri="{FF2B5EF4-FFF2-40B4-BE49-F238E27FC236}">
                      <a16:creationId xmlns:a16="http://schemas.microsoft.com/office/drawing/2014/main" id="{C81A0ADF-4A2F-4402-9ABB-883DDCF770A2}"/>
                    </a:ext>
                  </a:extLst>
                </p:cNvPr>
                <p:cNvPicPr/>
                <p:nvPr/>
              </p:nvPicPr>
              <p:blipFill>
                <a:blip r:embed="rId325"/>
                <a:stretch>
                  <a:fillRect/>
                </a:stretch>
              </p:blipFill>
              <p:spPr>
                <a:xfrm>
                  <a:off x="1201673" y="4342892"/>
                  <a:ext cx="1904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62" name="Ink 161">
                  <a:extLst>
                    <a:ext uri="{FF2B5EF4-FFF2-40B4-BE49-F238E27FC236}">
                      <a16:creationId xmlns:a16="http://schemas.microsoft.com/office/drawing/2014/main" id="{7D188956-6BE8-43F1-8740-67AC49187197}"/>
                    </a:ext>
                  </a:extLst>
                </p14:cNvPr>
                <p14:cNvContentPartPr/>
                <p14:nvPr/>
              </p14:nvContentPartPr>
              <p14:xfrm>
                <a:off x="1428113" y="4368812"/>
                <a:ext cx="143280" cy="293760"/>
              </p14:xfrm>
            </p:contentPart>
          </mc:Choice>
          <mc:Fallback xmlns="">
            <p:pic>
              <p:nvPicPr>
                <p:cNvPr id="162" name="Ink 161">
                  <a:extLst>
                    <a:ext uri="{FF2B5EF4-FFF2-40B4-BE49-F238E27FC236}">
                      <a16:creationId xmlns:a16="http://schemas.microsoft.com/office/drawing/2014/main" id="{7D188956-6BE8-43F1-8740-67AC49187197}"/>
                    </a:ext>
                  </a:extLst>
                </p:cNvPr>
                <p:cNvPicPr/>
                <p:nvPr/>
              </p:nvPicPr>
              <p:blipFill>
                <a:blip r:embed="rId327"/>
                <a:stretch>
                  <a:fillRect/>
                </a:stretch>
              </p:blipFill>
              <p:spPr>
                <a:xfrm>
                  <a:off x="1410113" y="4350812"/>
                  <a:ext cx="1789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63" name="Ink 162">
                  <a:extLst>
                    <a:ext uri="{FF2B5EF4-FFF2-40B4-BE49-F238E27FC236}">
                      <a16:creationId xmlns:a16="http://schemas.microsoft.com/office/drawing/2014/main" id="{A5E898A2-92C7-41F7-A034-9F3143171AC9}"/>
                    </a:ext>
                  </a:extLst>
                </p14:cNvPr>
                <p14:cNvContentPartPr/>
                <p14:nvPr/>
              </p14:nvContentPartPr>
              <p14:xfrm>
                <a:off x="1652393" y="4439732"/>
                <a:ext cx="113040" cy="161640"/>
              </p14:xfrm>
            </p:contentPart>
          </mc:Choice>
          <mc:Fallback xmlns="">
            <p:pic>
              <p:nvPicPr>
                <p:cNvPr id="163" name="Ink 162">
                  <a:extLst>
                    <a:ext uri="{FF2B5EF4-FFF2-40B4-BE49-F238E27FC236}">
                      <a16:creationId xmlns:a16="http://schemas.microsoft.com/office/drawing/2014/main" id="{A5E898A2-92C7-41F7-A034-9F3143171AC9}"/>
                    </a:ext>
                  </a:extLst>
                </p:cNvPr>
                <p:cNvPicPr/>
                <p:nvPr/>
              </p:nvPicPr>
              <p:blipFill>
                <a:blip r:embed="rId329"/>
                <a:stretch>
                  <a:fillRect/>
                </a:stretch>
              </p:blipFill>
              <p:spPr>
                <a:xfrm>
                  <a:off x="1634393" y="4421732"/>
                  <a:ext cx="148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64" name="Ink 163">
                  <a:extLst>
                    <a:ext uri="{FF2B5EF4-FFF2-40B4-BE49-F238E27FC236}">
                      <a16:creationId xmlns:a16="http://schemas.microsoft.com/office/drawing/2014/main" id="{4E61C612-ABF0-4304-9E87-4CBD377DDEFA}"/>
                    </a:ext>
                  </a:extLst>
                </p14:cNvPr>
                <p14:cNvContentPartPr/>
                <p14:nvPr/>
              </p14:nvContentPartPr>
              <p14:xfrm>
                <a:off x="1613513" y="4442252"/>
                <a:ext cx="126720" cy="137160"/>
              </p14:xfrm>
            </p:contentPart>
          </mc:Choice>
          <mc:Fallback xmlns="">
            <p:pic>
              <p:nvPicPr>
                <p:cNvPr id="164" name="Ink 163">
                  <a:extLst>
                    <a:ext uri="{FF2B5EF4-FFF2-40B4-BE49-F238E27FC236}">
                      <a16:creationId xmlns:a16="http://schemas.microsoft.com/office/drawing/2014/main" id="{4E61C612-ABF0-4304-9E87-4CBD377DDEFA}"/>
                    </a:ext>
                  </a:extLst>
                </p:cNvPr>
                <p:cNvPicPr/>
                <p:nvPr/>
              </p:nvPicPr>
              <p:blipFill>
                <a:blip r:embed="rId331"/>
                <a:stretch>
                  <a:fillRect/>
                </a:stretch>
              </p:blipFill>
              <p:spPr>
                <a:xfrm>
                  <a:off x="1595873" y="4424252"/>
                  <a:ext cx="162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65" name="Ink 164">
                  <a:extLst>
                    <a:ext uri="{FF2B5EF4-FFF2-40B4-BE49-F238E27FC236}">
                      <a16:creationId xmlns:a16="http://schemas.microsoft.com/office/drawing/2014/main" id="{754396A8-5A5D-4260-8775-B0A760669645}"/>
                    </a:ext>
                  </a:extLst>
                </p14:cNvPr>
                <p14:cNvContentPartPr/>
                <p14:nvPr/>
              </p14:nvContentPartPr>
              <p14:xfrm>
                <a:off x="1751033" y="4336772"/>
                <a:ext cx="155160" cy="336240"/>
              </p14:xfrm>
            </p:contentPart>
          </mc:Choice>
          <mc:Fallback xmlns="">
            <p:pic>
              <p:nvPicPr>
                <p:cNvPr id="165" name="Ink 164">
                  <a:extLst>
                    <a:ext uri="{FF2B5EF4-FFF2-40B4-BE49-F238E27FC236}">
                      <a16:creationId xmlns:a16="http://schemas.microsoft.com/office/drawing/2014/main" id="{754396A8-5A5D-4260-8775-B0A760669645}"/>
                    </a:ext>
                  </a:extLst>
                </p:cNvPr>
                <p:cNvPicPr/>
                <p:nvPr/>
              </p:nvPicPr>
              <p:blipFill>
                <a:blip r:embed="rId333"/>
                <a:stretch>
                  <a:fillRect/>
                </a:stretch>
              </p:blipFill>
              <p:spPr>
                <a:xfrm>
                  <a:off x="1733393" y="4319132"/>
                  <a:ext cx="1908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67" name="Ink 166">
                  <a:extLst>
                    <a:ext uri="{FF2B5EF4-FFF2-40B4-BE49-F238E27FC236}">
                      <a16:creationId xmlns:a16="http://schemas.microsoft.com/office/drawing/2014/main" id="{BC2AC251-0988-4AF6-8BC7-FD40E5901109}"/>
                    </a:ext>
                  </a:extLst>
                </p14:cNvPr>
                <p14:cNvContentPartPr/>
                <p14:nvPr/>
              </p14:nvContentPartPr>
              <p14:xfrm>
                <a:off x="2128673" y="4493012"/>
                <a:ext cx="195480" cy="22320"/>
              </p14:xfrm>
            </p:contentPart>
          </mc:Choice>
          <mc:Fallback xmlns="">
            <p:pic>
              <p:nvPicPr>
                <p:cNvPr id="167" name="Ink 166">
                  <a:extLst>
                    <a:ext uri="{FF2B5EF4-FFF2-40B4-BE49-F238E27FC236}">
                      <a16:creationId xmlns:a16="http://schemas.microsoft.com/office/drawing/2014/main" id="{BC2AC251-0988-4AF6-8BC7-FD40E5901109}"/>
                    </a:ext>
                  </a:extLst>
                </p:cNvPr>
                <p:cNvPicPr/>
                <p:nvPr/>
              </p:nvPicPr>
              <p:blipFill>
                <a:blip r:embed="rId335"/>
                <a:stretch>
                  <a:fillRect/>
                </a:stretch>
              </p:blipFill>
              <p:spPr>
                <a:xfrm>
                  <a:off x="2111033" y="4475012"/>
                  <a:ext cx="231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68" name="Ink 167">
                  <a:extLst>
                    <a:ext uri="{FF2B5EF4-FFF2-40B4-BE49-F238E27FC236}">
                      <a16:creationId xmlns:a16="http://schemas.microsoft.com/office/drawing/2014/main" id="{9759E317-C44C-4767-B4C6-93B5AB4FCAD1}"/>
                    </a:ext>
                  </a:extLst>
                </p14:cNvPr>
                <p14:cNvContentPartPr/>
                <p14:nvPr/>
              </p14:nvContentPartPr>
              <p14:xfrm>
                <a:off x="2247473" y="4440092"/>
                <a:ext cx="86760" cy="119520"/>
              </p14:xfrm>
            </p:contentPart>
          </mc:Choice>
          <mc:Fallback xmlns="">
            <p:pic>
              <p:nvPicPr>
                <p:cNvPr id="168" name="Ink 167">
                  <a:extLst>
                    <a:ext uri="{FF2B5EF4-FFF2-40B4-BE49-F238E27FC236}">
                      <a16:creationId xmlns:a16="http://schemas.microsoft.com/office/drawing/2014/main" id="{9759E317-C44C-4767-B4C6-93B5AB4FCAD1}"/>
                    </a:ext>
                  </a:extLst>
                </p:cNvPr>
                <p:cNvPicPr/>
                <p:nvPr/>
              </p:nvPicPr>
              <p:blipFill>
                <a:blip r:embed="rId337"/>
                <a:stretch>
                  <a:fillRect/>
                </a:stretch>
              </p:blipFill>
              <p:spPr>
                <a:xfrm>
                  <a:off x="2229833" y="4422092"/>
                  <a:ext cx="122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70" name="Ink 169">
                  <a:extLst>
                    <a:ext uri="{FF2B5EF4-FFF2-40B4-BE49-F238E27FC236}">
                      <a16:creationId xmlns:a16="http://schemas.microsoft.com/office/drawing/2014/main" id="{0A23BAA4-2BC8-477A-8D16-923DDA2945CC}"/>
                    </a:ext>
                  </a:extLst>
                </p14:cNvPr>
                <p14:cNvContentPartPr/>
                <p14:nvPr/>
              </p14:nvContentPartPr>
              <p14:xfrm>
                <a:off x="2638793" y="4399052"/>
                <a:ext cx="28080" cy="206640"/>
              </p14:xfrm>
            </p:contentPart>
          </mc:Choice>
          <mc:Fallback xmlns="">
            <p:pic>
              <p:nvPicPr>
                <p:cNvPr id="170" name="Ink 169">
                  <a:extLst>
                    <a:ext uri="{FF2B5EF4-FFF2-40B4-BE49-F238E27FC236}">
                      <a16:creationId xmlns:a16="http://schemas.microsoft.com/office/drawing/2014/main" id="{0A23BAA4-2BC8-477A-8D16-923DDA2945CC}"/>
                    </a:ext>
                  </a:extLst>
                </p:cNvPr>
                <p:cNvPicPr/>
                <p:nvPr/>
              </p:nvPicPr>
              <p:blipFill>
                <a:blip r:embed="rId339"/>
                <a:stretch>
                  <a:fillRect/>
                </a:stretch>
              </p:blipFill>
              <p:spPr>
                <a:xfrm>
                  <a:off x="2620793" y="4381052"/>
                  <a:ext cx="637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71" name="Ink 170">
                  <a:extLst>
                    <a:ext uri="{FF2B5EF4-FFF2-40B4-BE49-F238E27FC236}">
                      <a16:creationId xmlns:a16="http://schemas.microsoft.com/office/drawing/2014/main" id="{F33F9C2E-EF5C-4E87-A57B-243350883ABB}"/>
                    </a:ext>
                  </a:extLst>
                </p14:cNvPr>
                <p14:cNvContentPartPr/>
                <p14:nvPr/>
              </p14:nvContentPartPr>
              <p14:xfrm>
                <a:off x="2617553" y="4379972"/>
                <a:ext cx="134280" cy="121320"/>
              </p14:xfrm>
            </p:contentPart>
          </mc:Choice>
          <mc:Fallback xmlns="">
            <p:pic>
              <p:nvPicPr>
                <p:cNvPr id="171" name="Ink 170">
                  <a:extLst>
                    <a:ext uri="{FF2B5EF4-FFF2-40B4-BE49-F238E27FC236}">
                      <a16:creationId xmlns:a16="http://schemas.microsoft.com/office/drawing/2014/main" id="{F33F9C2E-EF5C-4E87-A57B-243350883ABB}"/>
                    </a:ext>
                  </a:extLst>
                </p:cNvPr>
                <p:cNvPicPr/>
                <p:nvPr/>
              </p:nvPicPr>
              <p:blipFill>
                <a:blip r:embed="rId341"/>
                <a:stretch>
                  <a:fillRect/>
                </a:stretch>
              </p:blipFill>
              <p:spPr>
                <a:xfrm>
                  <a:off x="2599913" y="4361972"/>
                  <a:ext cx="1699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72" name="Ink 171">
                  <a:extLst>
                    <a:ext uri="{FF2B5EF4-FFF2-40B4-BE49-F238E27FC236}">
                      <a16:creationId xmlns:a16="http://schemas.microsoft.com/office/drawing/2014/main" id="{50A42E4D-51A4-4026-8FD2-E53CAFDB4E9D}"/>
                    </a:ext>
                  </a:extLst>
                </p14:cNvPr>
                <p14:cNvContentPartPr/>
                <p14:nvPr/>
              </p14:nvContentPartPr>
              <p14:xfrm>
                <a:off x="2825273" y="4404812"/>
                <a:ext cx="246240" cy="176400"/>
              </p14:xfrm>
            </p:contentPart>
          </mc:Choice>
          <mc:Fallback xmlns="">
            <p:pic>
              <p:nvPicPr>
                <p:cNvPr id="172" name="Ink 171">
                  <a:extLst>
                    <a:ext uri="{FF2B5EF4-FFF2-40B4-BE49-F238E27FC236}">
                      <a16:creationId xmlns:a16="http://schemas.microsoft.com/office/drawing/2014/main" id="{50A42E4D-51A4-4026-8FD2-E53CAFDB4E9D}"/>
                    </a:ext>
                  </a:extLst>
                </p:cNvPr>
                <p:cNvPicPr/>
                <p:nvPr/>
              </p:nvPicPr>
              <p:blipFill>
                <a:blip r:embed="rId343"/>
                <a:stretch>
                  <a:fillRect/>
                </a:stretch>
              </p:blipFill>
              <p:spPr>
                <a:xfrm>
                  <a:off x="2807633" y="4387172"/>
                  <a:ext cx="2818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73" name="Ink 172">
                  <a:extLst>
                    <a:ext uri="{FF2B5EF4-FFF2-40B4-BE49-F238E27FC236}">
                      <a16:creationId xmlns:a16="http://schemas.microsoft.com/office/drawing/2014/main" id="{D02D35A1-D9E7-4997-AA27-DB03B3B32785}"/>
                    </a:ext>
                  </a:extLst>
                </p14:cNvPr>
                <p14:cNvContentPartPr/>
                <p14:nvPr/>
              </p14:nvContentPartPr>
              <p14:xfrm>
                <a:off x="3181313" y="4429652"/>
                <a:ext cx="9360" cy="162720"/>
              </p14:xfrm>
            </p:contentPart>
          </mc:Choice>
          <mc:Fallback xmlns="">
            <p:pic>
              <p:nvPicPr>
                <p:cNvPr id="173" name="Ink 172">
                  <a:extLst>
                    <a:ext uri="{FF2B5EF4-FFF2-40B4-BE49-F238E27FC236}">
                      <a16:creationId xmlns:a16="http://schemas.microsoft.com/office/drawing/2014/main" id="{D02D35A1-D9E7-4997-AA27-DB03B3B32785}"/>
                    </a:ext>
                  </a:extLst>
                </p:cNvPr>
                <p:cNvPicPr/>
                <p:nvPr/>
              </p:nvPicPr>
              <p:blipFill>
                <a:blip r:embed="rId345"/>
                <a:stretch>
                  <a:fillRect/>
                </a:stretch>
              </p:blipFill>
              <p:spPr>
                <a:xfrm>
                  <a:off x="3163313" y="4412012"/>
                  <a:ext cx="45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74" name="Ink 173">
                  <a:extLst>
                    <a:ext uri="{FF2B5EF4-FFF2-40B4-BE49-F238E27FC236}">
                      <a16:creationId xmlns:a16="http://schemas.microsoft.com/office/drawing/2014/main" id="{D96C1CBF-C1D5-4ECE-96C2-93747F569AFA}"/>
                    </a:ext>
                  </a:extLst>
                </p14:cNvPr>
                <p14:cNvContentPartPr/>
                <p14:nvPr/>
              </p14:nvContentPartPr>
              <p14:xfrm>
                <a:off x="3167993" y="4361612"/>
                <a:ext cx="141840" cy="61920"/>
              </p14:xfrm>
            </p:contentPart>
          </mc:Choice>
          <mc:Fallback xmlns="">
            <p:pic>
              <p:nvPicPr>
                <p:cNvPr id="174" name="Ink 173">
                  <a:extLst>
                    <a:ext uri="{FF2B5EF4-FFF2-40B4-BE49-F238E27FC236}">
                      <a16:creationId xmlns:a16="http://schemas.microsoft.com/office/drawing/2014/main" id="{D96C1CBF-C1D5-4ECE-96C2-93747F569AFA}"/>
                    </a:ext>
                  </a:extLst>
                </p:cNvPr>
                <p:cNvPicPr/>
                <p:nvPr/>
              </p:nvPicPr>
              <p:blipFill>
                <a:blip r:embed="rId347"/>
                <a:stretch>
                  <a:fillRect/>
                </a:stretch>
              </p:blipFill>
              <p:spPr>
                <a:xfrm>
                  <a:off x="3149993" y="4343612"/>
                  <a:ext cx="1774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75" name="Ink 174">
                  <a:extLst>
                    <a:ext uri="{FF2B5EF4-FFF2-40B4-BE49-F238E27FC236}">
                      <a16:creationId xmlns:a16="http://schemas.microsoft.com/office/drawing/2014/main" id="{8BE5B5E7-6073-45D1-9C0F-9C59AC54CA61}"/>
                    </a:ext>
                  </a:extLst>
                </p14:cNvPr>
                <p14:cNvContentPartPr/>
                <p14:nvPr/>
              </p14:nvContentPartPr>
              <p14:xfrm>
                <a:off x="3175553" y="4453052"/>
                <a:ext cx="121680" cy="11520"/>
              </p14:xfrm>
            </p:contentPart>
          </mc:Choice>
          <mc:Fallback xmlns="">
            <p:pic>
              <p:nvPicPr>
                <p:cNvPr id="175" name="Ink 174">
                  <a:extLst>
                    <a:ext uri="{FF2B5EF4-FFF2-40B4-BE49-F238E27FC236}">
                      <a16:creationId xmlns:a16="http://schemas.microsoft.com/office/drawing/2014/main" id="{8BE5B5E7-6073-45D1-9C0F-9C59AC54CA61}"/>
                    </a:ext>
                  </a:extLst>
                </p:cNvPr>
                <p:cNvPicPr/>
                <p:nvPr/>
              </p:nvPicPr>
              <p:blipFill>
                <a:blip r:embed="rId349"/>
                <a:stretch>
                  <a:fillRect/>
                </a:stretch>
              </p:blipFill>
              <p:spPr>
                <a:xfrm>
                  <a:off x="3157913" y="4435412"/>
                  <a:ext cx="157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77" name="Ink 176">
                  <a:extLst>
                    <a:ext uri="{FF2B5EF4-FFF2-40B4-BE49-F238E27FC236}">
                      <a16:creationId xmlns:a16="http://schemas.microsoft.com/office/drawing/2014/main" id="{0D13D653-53DF-4D76-BD70-2A1BEB13515C}"/>
                    </a:ext>
                  </a:extLst>
                </p14:cNvPr>
                <p14:cNvContentPartPr/>
                <p14:nvPr/>
              </p14:nvContentPartPr>
              <p14:xfrm>
                <a:off x="1280513" y="4855172"/>
                <a:ext cx="9000" cy="217800"/>
              </p14:xfrm>
            </p:contentPart>
          </mc:Choice>
          <mc:Fallback xmlns="">
            <p:pic>
              <p:nvPicPr>
                <p:cNvPr id="177" name="Ink 176">
                  <a:extLst>
                    <a:ext uri="{FF2B5EF4-FFF2-40B4-BE49-F238E27FC236}">
                      <a16:creationId xmlns:a16="http://schemas.microsoft.com/office/drawing/2014/main" id="{0D13D653-53DF-4D76-BD70-2A1BEB13515C}"/>
                    </a:ext>
                  </a:extLst>
                </p:cNvPr>
                <p:cNvPicPr/>
                <p:nvPr/>
              </p:nvPicPr>
              <p:blipFill>
                <a:blip r:embed="rId351"/>
                <a:stretch>
                  <a:fillRect/>
                </a:stretch>
              </p:blipFill>
              <p:spPr>
                <a:xfrm>
                  <a:off x="1262513" y="4837172"/>
                  <a:ext cx="446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78" name="Ink 177">
                  <a:extLst>
                    <a:ext uri="{FF2B5EF4-FFF2-40B4-BE49-F238E27FC236}">
                      <a16:creationId xmlns:a16="http://schemas.microsoft.com/office/drawing/2014/main" id="{06B50F78-F651-46D0-B05A-5B4357A4B193}"/>
                    </a:ext>
                  </a:extLst>
                </p14:cNvPr>
                <p14:cNvContentPartPr/>
                <p14:nvPr/>
              </p14:nvContentPartPr>
              <p14:xfrm>
                <a:off x="1249553" y="4792892"/>
                <a:ext cx="145440" cy="136800"/>
              </p14:xfrm>
            </p:contentPart>
          </mc:Choice>
          <mc:Fallback xmlns="">
            <p:pic>
              <p:nvPicPr>
                <p:cNvPr id="178" name="Ink 177">
                  <a:extLst>
                    <a:ext uri="{FF2B5EF4-FFF2-40B4-BE49-F238E27FC236}">
                      <a16:creationId xmlns:a16="http://schemas.microsoft.com/office/drawing/2014/main" id="{06B50F78-F651-46D0-B05A-5B4357A4B193}"/>
                    </a:ext>
                  </a:extLst>
                </p:cNvPr>
                <p:cNvPicPr/>
                <p:nvPr/>
              </p:nvPicPr>
              <p:blipFill>
                <a:blip r:embed="rId353"/>
                <a:stretch>
                  <a:fillRect/>
                </a:stretch>
              </p:blipFill>
              <p:spPr>
                <a:xfrm>
                  <a:off x="1231913" y="4775252"/>
                  <a:ext cx="181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79" name="Ink 178">
                  <a:extLst>
                    <a:ext uri="{FF2B5EF4-FFF2-40B4-BE49-F238E27FC236}">
                      <a16:creationId xmlns:a16="http://schemas.microsoft.com/office/drawing/2014/main" id="{246E6BF0-2190-47FB-92EE-C64F33A27EBD}"/>
                    </a:ext>
                  </a:extLst>
                </p14:cNvPr>
                <p14:cNvContentPartPr/>
                <p14:nvPr/>
              </p14:nvContentPartPr>
              <p14:xfrm>
                <a:off x="1370513" y="4913132"/>
                <a:ext cx="206640" cy="162000"/>
              </p14:xfrm>
            </p:contentPart>
          </mc:Choice>
          <mc:Fallback xmlns="">
            <p:pic>
              <p:nvPicPr>
                <p:cNvPr id="179" name="Ink 178">
                  <a:extLst>
                    <a:ext uri="{FF2B5EF4-FFF2-40B4-BE49-F238E27FC236}">
                      <a16:creationId xmlns:a16="http://schemas.microsoft.com/office/drawing/2014/main" id="{246E6BF0-2190-47FB-92EE-C64F33A27EBD}"/>
                    </a:ext>
                  </a:extLst>
                </p:cNvPr>
                <p:cNvPicPr/>
                <p:nvPr/>
              </p:nvPicPr>
              <p:blipFill>
                <a:blip r:embed="rId355"/>
                <a:stretch>
                  <a:fillRect/>
                </a:stretch>
              </p:blipFill>
              <p:spPr>
                <a:xfrm>
                  <a:off x="1352873" y="4895492"/>
                  <a:ext cx="2422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80" name="Ink 179">
                  <a:extLst>
                    <a:ext uri="{FF2B5EF4-FFF2-40B4-BE49-F238E27FC236}">
                      <a16:creationId xmlns:a16="http://schemas.microsoft.com/office/drawing/2014/main" id="{4DBF326A-D916-41D5-AE59-374684B7BB22}"/>
                    </a:ext>
                  </a:extLst>
                </p14:cNvPr>
                <p14:cNvContentPartPr/>
                <p14:nvPr/>
              </p14:nvContentPartPr>
              <p14:xfrm>
                <a:off x="1627193" y="4873172"/>
                <a:ext cx="129960" cy="190800"/>
              </p14:xfrm>
            </p:contentPart>
          </mc:Choice>
          <mc:Fallback xmlns="">
            <p:pic>
              <p:nvPicPr>
                <p:cNvPr id="180" name="Ink 179">
                  <a:extLst>
                    <a:ext uri="{FF2B5EF4-FFF2-40B4-BE49-F238E27FC236}">
                      <a16:creationId xmlns:a16="http://schemas.microsoft.com/office/drawing/2014/main" id="{4DBF326A-D916-41D5-AE59-374684B7BB22}"/>
                    </a:ext>
                  </a:extLst>
                </p:cNvPr>
                <p:cNvPicPr/>
                <p:nvPr/>
              </p:nvPicPr>
              <p:blipFill>
                <a:blip r:embed="rId357"/>
                <a:stretch>
                  <a:fillRect/>
                </a:stretch>
              </p:blipFill>
              <p:spPr>
                <a:xfrm>
                  <a:off x="1609553" y="4855172"/>
                  <a:ext cx="1656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81" name="Ink 180">
                  <a:extLst>
                    <a:ext uri="{FF2B5EF4-FFF2-40B4-BE49-F238E27FC236}">
                      <a16:creationId xmlns:a16="http://schemas.microsoft.com/office/drawing/2014/main" id="{3753040E-6BAD-4128-9A34-010F57A47909}"/>
                    </a:ext>
                  </a:extLst>
                </p14:cNvPr>
                <p14:cNvContentPartPr/>
                <p14:nvPr/>
              </p14:nvContentPartPr>
              <p14:xfrm>
                <a:off x="1814393" y="4947692"/>
                <a:ext cx="107640" cy="77040"/>
              </p14:xfrm>
            </p:contentPart>
          </mc:Choice>
          <mc:Fallback xmlns="">
            <p:pic>
              <p:nvPicPr>
                <p:cNvPr id="181" name="Ink 180">
                  <a:extLst>
                    <a:ext uri="{FF2B5EF4-FFF2-40B4-BE49-F238E27FC236}">
                      <a16:creationId xmlns:a16="http://schemas.microsoft.com/office/drawing/2014/main" id="{3753040E-6BAD-4128-9A34-010F57A47909}"/>
                    </a:ext>
                  </a:extLst>
                </p:cNvPr>
                <p:cNvPicPr/>
                <p:nvPr/>
              </p:nvPicPr>
              <p:blipFill>
                <a:blip r:embed="rId359"/>
                <a:stretch>
                  <a:fillRect/>
                </a:stretch>
              </p:blipFill>
              <p:spPr>
                <a:xfrm>
                  <a:off x="1796753" y="4930052"/>
                  <a:ext cx="143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82" name="Ink 181">
                  <a:extLst>
                    <a:ext uri="{FF2B5EF4-FFF2-40B4-BE49-F238E27FC236}">
                      <a16:creationId xmlns:a16="http://schemas.microsoft.com/office/drawing/2014/main" id="{50359CCD-D3CC-4033-8D5C-4436D746C409}"/>
                    </a:ext>
                  </a:extLst>
                </p14:cNvPr>
                <p14:cNvContentPartPr/>
                <p14:nvPr/>
              </p14:nvContentPartPr>
              <p14:xfrm>
                <a:off x="1981073" y="4802612"/>
                <a:ext cx="134640" cy="228600"/>
              </p14:xfrm>
            </p:contentPart>
          </mc:Choice>
          <mc:Fallback xmlns="">
            <p:pic>
              <p:nvPicPr>
                <p:cNvPr id="182" name="Ink 181">
                  <a:extLst>
                    <a:ext uri="{FF2B5EF4-FFF2-40B4-BE49-F238E27FC236}">
                      <a16:creationId xmlns:a16="http://schemas.microsoft.com/office/drawing/2014/main" id="{50359CCD-D3CC-4033-8D5C-4436D746C409}"/>
                    </a:ext>
                  </a:extLst>
                </p:cNvPr>
                <p:cNvPicPr/>
                <p:nvPr/>
              </p:nvPicPr>
              <p:blipFill>
                <a:blip r:embed="rId361"/>
                <a:stretch>
                  <a:fillRect/>
                </a:stretch>
              </p:blipFill>
              <p:spPr>
                <a:xfrm>
                  <a:off x="1963073" y="4784612"/>
                  <a:ext cx="1702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83" name="Ink 182">
                  <a:extLst>
                    <a:ext uri="{FF2B5EF4-FFF2-40B4-BE49-F238E27FC236}">
                      <a16:creationId xmlns:a16="http://schemas.microsoft.com/office/drawing/2014/main" id="{792F4402-91E6-4BC1-B5D0-1A43FAAAB909}"/>
                    </a:ext>
                  </a:extLst>
                </p14:cNvPr>
                <p14:cNvContentPartPr/>
                <p14:nvPr/>
              </p14:nvContentPartPr>
              <p14:xfrm>
                <a:off x="2156393" y="4918892"/>
                <a:ext cx="30960" cy="79920"/>
              </p14:xfrm>
            </p:contentPart>
          </mc:Choice>
          <mc:Fallback xmlns="">
            <p:pic>
              <p:nvPicPr>
                <p:cNvPr id="183" name="Ink 182">
                  <a:extLst>
                    <a:ext uri="{FF2B5EF4-FFF2-40B4-BE49-F238E27FC236}">
                      <a16:creationId xmlns:a16="http://schemas.microsoft.com/office/drawing/2014/main" id="{792F4402-91E6-4BC1-B5D0-1A43FAAAB909}"/>
                    </a:ext>
                  </a:extLst>
                </p:cNvPr>
                <p:cNvPicPr/>
                <p:nvPr/>
              </p:nvPicPr>
              <p:blipFill>
                <a:blip r:embed="rId363"/>
                <a:stretch>
                  <a:fillRect/>
                </a:stretch>
              </p:blipFill>
              <p:spPr>
                <a:xfrm>
                  <a:off x="2138753" y="4900892"/>
                  <a:ext cx="66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84" name="Ink 183">
                  <a:extLst>
                    <a:ext uri="{FF2B5EF4-FFF2-40B4-BE49-F238E27FC236}">
                      <a16:creationId xmlns:a16="http://schemas.microsoft.com/office/drawing/2014/main" id="{8985372C-EC00-4807-8D69-0856DFA09429}"/>
                    </a:ext>
                  </a:extLst>
                </p14:cNvPr>
                <p14:cNvContentPartPr/>
                <p14:nvPr/>
              </p14:nvContentPartPr>
              <p14:xfrm>
                <a:off x="2135873" y="4826012"/>
                <a:ext cx="23760" cy="35640"/>
              </p14:xfrm>
            </p:contentPart>
          </mc:Choice>
          <mc:Fallback xmlns="">
            <p:pic>
              <p:nvPicPr>
                <p:cNvPr id="184" name="Ink 183">
                  <a:extLst>
                    <a:ext uri="{FF2B5EF4-FFF2-40B4-BE49-F238E27FC236}">
                      <a16:creationId xmlns:a16="http://schemas.microsoft.com/office/drawing/2014/main" id="{8985372C-EC00-4807-8D69-0856DFA09429}"/>
                    </a:ext>
                  </a:extLst>
                </p:cNvPr>
                <p:cNvPicPr/>
                <p:nvPr/>
              </p:nvPicPr>
              <p:blipFill>
                <a:blip r:embed="rId365"/>
                <a:stretch>
                  <a:fillRect/>
                </a:stretch>
              </p:blipFill>
              <p:spPr>
                <a:xfrm>
                  <a:off x="2118233" y="4808012"/>
                  <a:ext cx="59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85" name="Ink 184">
                  <a:extLst>
                    <a:ext uri="{FF2B5EF4-FFF2-40B4-BE49-F238E27FC236}">
                      <a16:creationId xmlns:a16="http://schemas.microsoft.com/office/drawing/2014/main" id="{15654795-B09F-4A06-A5CE-5D1DB1203810}"/>
                    </a:ext>
                  </a:extLst>
                </p14:cNvPr>
                <p14:cNvContentPartPr/>
                <p14:nvPr/>
              </p14:nvContentPartPr>
              <p14:xfrm>
                <a:off x="2249273" y="4814492"/>
                <a:ext cx="88200" cy="212040"/>
              </p14:xfrm>
            </p:contentPart>
          </mc:Choice>
          <mc:Fallback xmlns="">
            <p:pic>
              <p:nvPicPr>
                <p:cNvPr id="185" name="Ink 184">
                  <a:extLst>
                    <a:ext uri="{FF2B5EF4-FFF2-40B4-BE49-F238E27FC236}">
                      <a16:creationId xmlns:a16="http://schemas.microsoft.com/office/drawing/2014/main" id="{15654795-B09F-4A06-A5CE-5D1DB1203810}"/>
                    </a:ext>
                  </a:extLst>
                </p:cNvPr>
                <p:cNvPicPr/>
                <p:nvPr/>
              </p:nvPicPr>
              <p:blipFill>
                <a:blip r:embed="rId367"/>
                <a:stretch>
                  <a:fillRect/>
                </a:stretch>
              </p:blipFill>
              <p:spPr>
                <a:xfrm>
                  <a:off x="2231273" y="4796492"/>
                  <a:ext cx="123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86" name="Ink 185">
                  <a:extLst>
                    <a:ext uri="{FF2B5EF4-FFF2-40B4-BE49-F238E27FC236}">
                      <a16:creationId xmlns:a16="http://schemas.microsoft.com/office/drawing/2014/main" id="{D37CEF20-AA30-4608-B83B-B5EA0123D46F}"/>
                    </a:ext>
                  </a:extLst>
                </p14:cNvPr>
                <p14:cNvContentPartPr/>
                <p14:nvPr/>
              </p14:nvContentPartPr>
              <p14:xfrm>
                <a:off x="2361593" y="4807652"/>
                <a:ext cx="127440" cy="231480"/>
              </p14:xfrm>
            </p:contentPart>
          </mc:Choice>
          <mc:Fallback xmlns="">
            <p:pic>
              <p:nvPicPr>
                <p:cNvPr id="186" name="Ink 185">
                  <a:extLst>
                    <a:ext uri="{FF2B5EF4-FFF2-40B4-BE49-F238E27FC236}">
                      <a16:creationId xmlns:a16="http://schemas.microsoft.com/office/drawing/2014/main" id="{D37CEF20-AA30-4608-B83B-B5EA0123D46F}"/>
                    </a:ext>
                  </a:extLst>
                </p:cNvPr>
                <p:cNvPicPr/>
                <p:nvPr/>
              </p:nvPicPr>
              <p:blipFill>
                <a:blip r:embed="rId369"/>
                <a:stretch>
                  <a:fillRect/>
                </a:stretch>
              </p:blipFill>
              <p:spPr>
                <a:xfrm>
                  <a:off x="2343593" y="4789652"/>
                  <a:ext cx="1630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87" name="Ink 186">
                  <a:extLst>
                    <a:ext uri="{FF2B5EF4-FFF2-40B4-BE49-F238E27FC236}">
                      <a16:creationId xmlns:a16="http://schemas.microsoft.com/office/drawing/2014/main" id="{407977A7-672C-4DB5-86BA-83224270395B}"/>
                    </a:ext>
                  </a:extLst>
                </p14:cNvPr>
                <p14:cNvContentPartPr/>
                <p14:nvPr/>
              </p14:nvContentPartPr>
              <p14:xfrm>
                <a:off x="2349713" y="4912772"/>
                <a:ext cx="291600" cy="327240"/>
              </p14:xfrm>
            </p:contentPart>
          </mc:Choice>
          <mc:Fallback xmlns="">
            <p:pic>
              <p:nvPicPr>
                <p:cNvPr id="187" name="Ink 186">
                  <a:extLst>
                    <a:ext uri="{FF2B5EF4-FFF2-40B4-BE49-F238E27FC236}">
                      <a16:creationId xmlns:a16="http://schemas.microsoft.com/office/drawing/2014/main" id="{407977A7-672C-4DB5-86BA-83224270395B}"/>
                    </a:ext>
                  </a:extLst>
                </p:cNvPr>
                <p:cNvPicPr/>
                <p:nvPr/>
              </p:nvPicPr>
              <p:blipFill>
                <a:blip r:embed="rId371"/>
                <a:stretch>
                  <a:fillRect/>
                </a:stretch>
              </p:blipFill>
              <p:spPr>
                <a:xfrm>
                  <a:off x="2332073" y="4894772"/>
                  <a:ext cx="327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88" name="Ink 187">
                  <a:extLst>
                    <a:ext uri="{FF2B5EF4-FFF2-40B4-BE49-F238E27FC236}">
                      <a16:creationId xmlns:a16="http://schemas.microsoft.com/office/drawing/2014/main" id="{DFCD0046-20EF-4692-9101-42EC3DA730BE}"/>
                    </a:ext>
                  </a:extLst>
                </p14:cNvPr>
                <p14:cNvContentPartPr/>
                <p14:nvPr/>
              </p14:nvContentPartPr>
              <p14:xfrm>
                <a:off x="2850113" y="4751132"/>
                <a:ext cx="258120" cy="187920"/>
              </p14:xfrm>
            </p:contentPart>
          </mc:Choice>
          <mc:Fallback xmlns="">
            <p:pic>
              <p:nvPicPr>
                <p:cNvPr id="188" name="Ink 187">
                  <a:extLst>
                    <a:ext uri="{FF2B5EF4-FFF2-40B4-BE49-F238E27FC236}">
                      <a16:creationId xmlns:a16="http://schemas.microsoft.com/office/drawing/2014/main" id="{DFCD0046-20EF-4692-9101-42EC3DA730BE}"/>
                    </a:ext>
                  </a:extLst>
                </p:cNvPr>
                <p:cNvPicPr/>
                <p:nvPr/>
              </p:nvPicPr>
              <p:blipFill>
                <a:blip r:embed="rId373"/>
                <a:stretch>
                  <a:fillRect/>
                </a:stretch>
              </p:blipFill>
              <p:spPr>
                <a:xfrm>
                  <a:off x="2832113" y="4733132"/>
                  <a:ext cx="2937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89" name="Ink 188">
                  <a:extLst>
                    <a:ext uri="{FF2B5EF4-FFF2-40B4-BE49-F238E27FC236}">
                      <a16:creationId xmlns:a16="http://schemas.microsoft.com/office/drawing/2014/main" id="{058891FE-CE89-424B-8809-1AF237BAD61E}"/>
                    </a:ext>
                  </a:extLst>
                </p14:cNvPr>
                <p14:cNvContentPartPr/>
                <p14:nvPr/>
              </p14:nvContentPartPr>
              <p14:xfrm>
                <a:off x="3114713" y="4824572"/>
                <a:ext cx="217080" cy="120240"/>
              </p14:xfrm>
            </p:contentPart>
          </mc:Choice>
          <mc:Fallback xmlns="">
            <p:pic>
              <p:nvPicPr>
                <p:cNvPr id="189" name="Ink 188">
                  <a:extLst>
                    <a:ext uri="{FF2B5EF4-FFF2-40B4-BE49-F238E27FC236}">
                      <a16:creationId xmlns:a16="http://schemas.microsoft.com/office/drawing/2014/main" id="{058891FE-CE89-424B-8809-1AF237BAD61E}"/>
                    </a:ext>
                  </a:extLst>
                </p:cNvPr>
                <p:cNvPicPr/>
                <p:nvPr/>
              </p:nvPicPr>
              <p:blipFill>
                <a:blip r:embed="rId375"/>
                <a:stretch>
                  <a:fillRect/>
                </a:stretch>
              </p:blipFill>
              <p:spPr>
                <a:xfrm>
                  <a:off x="3097073" y="4806572"/>
                  <a:ext cx="252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90" name="Ink 189">
                  <a:extLst>
                    <a:ext uri="{FF2B5EF4-FFF2-40B4-BE49-F238E27FC236}">
                      <a16:creationId xmlns:a16="http://schemas.microsoft.com/office/drawing/2014/main" id="{87808DE1-C552-4921-A348-733F518903E8}"/>
                    </a:ext>
                  </a:extLst>
                </p14:cNvPr>
                <p14:cNvContentPartPr/>
                <p14:nvPr/>
              </p14:nvContentPartPr>
              <p14:xfrm>
                <a:off x="3359513" y="4835372"/>
                <a:ext cx="87120" cy="123840"/>
              </p14:xfrm>
            </p:contentPart>
          </mc:Choice>
          <mc:Fallback xmlns="">
            <p:pic>
              <p:nvPicPr>
                <p:cNvPr id="190" name="Ink 189">
                  <a:extLst>
                    <a:ext uri="{FF2B5EF4-FFF2-40B4-BE49-F238E27FC236}">
                      <a16:creationId xmlns:a16="http://schemas.microsoft.com/office/drawing/2014/main" id="{87808DE1-C552-4921-A348-733F518903E8}"/>
                    </a:ext>
                  </a:extLst>
                </p:cNvPr>
                <p:cNvPicPr/>
                <p:nvPr/>
              </p:nvPicPr>
              <p:blipFill>
                <a:blip r:embed="rId377"/>
                <a:stretch>
                  <a:fillRect/>
                </a:stretch>
              </p:blipFill>
              <p:spPr>
                <a:xfrm>
                  <a:off x="3341873" y="4817732"/>
                  <a:ext cx="1227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93" name="Ink 192">
                  <a:extLst>
                    <a:ext uri="{FF2B5EF4-FFF2-40B4-BE49-F238E27FC236}">
                      <a16:creationId xmlns:a16="http://schemas.microsoft.com/office/drawing/2014/main" id="{675A694F-4AE4-40DD-B820-CCA81600F561}"/>
                    </a:ext>
                  </a:extLst>
                </p14:cNvPr>
                <p14:cNvContentPartPr/>
                <p14:nvPr/>
              </p14:nvContentPartPr>
              <p14:xfrm>
                <a:off x="3608993" y="4671932"/>
                <a:ext cx="203400" cy="243000"/>
              </p14:xfrm>
            </p:contentPart>
          </mc:Choice>
          <mc:Fallback xmlns="">
            <p:pic>
              <p:nvPicPr>
                <p:cNvPr id="193" name="Ink 192">
                  <a:extLst>
                    <a:ext uri="{FF2B5EF4-FFF2-40B4-BE49-F238E27FC236}">
                      <a16:creationId xmlns:a16="http://schemas.microsoft.com/office/drawing/2014/main" id="{675A694F-4AE4-40DD-B820-CCA81600F561}"/>
                    </a:ext>
                  </a:extLst>
                </p:cNvPr>
                <p:cNvPicPr/>
                <p:nvPr/>
              </p:nvPicPr>
              <p:blipFill>
                <a:blip r:embed="rId379"/>
                <a:stretch>
                  <a:fillRect/>
                </a:stretch>
              </p:blipFill>
              <p:spPr>
                <a:xfrm>
                  <a:off x="3590993" y="4653932"/>
                  <a:ext cx="2390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94" name="Ink 193">
                  <a:extLst>
                    <a:ext uri="{FF2B5EF4-FFF2-40B4-BE49-F238E27FC236}">
                      <a16:creationId xmlns:a16="http://schemas.microsoft.com/office/drawing/2014/main" id="{9DF63079-1B05-4878-8014-D7344FC7C2AD}"/>
                    </a:ext>
                  </a:extLst>
                </p14:cNvPr>
                <p14:cNvContentPartPr/>
                <p14:nvPr/>
              </p14:nvContentPartPr>
              <p14:xfrm>
                <a:off x="3571553" y="4787132"/>
                <a:ext cx="171000" cy="11880"/>
              </p14:xfrm>
            </p:contentPart>
          </mc:Choice>
          <mc:Fallback xmlns="">
            <p:pic>
              <p:nvPicPr>
                <p:cNvPr id="194" name="Ink 193">
                  <a:extLst>
                    <a:ext uri="{FF2B5EF4-FFF2-40B4-BE49-F238E27FC236}">
                      <a16:creationId xmlns:a16="http://schemas.microsoft.com/office/drawing/2014/main" id="{9DF63079-1B05-4878-8014-D7344FC7C2AD}"/>
                    </a:ext>
                  </a:extLst>
                </p:cNvPr>
                <p:cNvPicPr/>
                <p:nvPr/>
              </p:nvPicPr>
              <p:blipFill>
                <a:blip r:embed="rId381"/>
                <a:stretch>
                  <a:fillRect/>
                </a:stretch>
              </p:blipFill>
              <p:spPr>
                <a:xfrm>
                  <a:off x="3553913" y="4769132"/>
                  <a:ext cx="206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95" name="Ink 194">
                  <a:extLst>
                    <a:ext uri="{FF2B5EF4-FFF2-40B4-BE49-F238E27FC236}">
                      <a16:creationId xmlns:a16="http://schemas.microsoft.com/office/drawing/2014/main" id="{FD537396-D161-45C1-AA0C-E1968DC0468E}"/>
                    </a:ext>
                  </a:extLst>
                </p14:cNvPr>
                <p14:cNvContentPartPr/>
                <p14:nvPr/>
              </p14:nvContentPartPr>
              <p14:xfrm>
                <a:off x="3773153" y="4803332"/>
                <a:ext cx="163800" cy="125280"/>
              </p14:xfrm>
            </p:contentPart>
          </mc:Choice>
          <mc:Fallback xmlns="">
            <p:pic>
              <p:nvPicPr>
                <p:cNvPr id="195" name="Ink 194">
                  <a:extLst>
                    <a:ext uri="{FF2B5EF4-FFF2-40B4-BE49-F238E27FC236}">
                      <a16:creationId xmlns:a16="http://schemas.microsoft.com/office/drawing/2014/main" id="{FD537396-D161-45C1-AA0C-E1968DC0468E}"/>
                    </a:ext>
                  </a:extLst>
                </p:cNvPr>
                <p:cNvPicPr/>
                <p:nvPr/>
              </p:nvPicPr>
              <p:blipFill>
                <a:blip r:embed="rId383"/>
                <a:stretch>
                  <a:fillRect/>
                </a:stretch>
              </p:blipFill>
              <p:spPr>
                <a:xfrm>
                  <a:off x="3755513" y="4785692"/>
                  <a:ext cx="1994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96" name="Ink 195">
                  <a:extLst>
                    <a:ext uri="{FF2B5EF4-FFF2-40B4-BE49-F238E27FC236}">
                      <a16:creationId xmlns:a16="http://schemas.microsoft.com/office/drawing/2014/main" id="{0C6500C6-5BB6-4074-8B7C-80E0EEF8007D}"/>
                    </a:ext>
                  </a:extLst>
                </p14:cNvPr>
                <p14:cNvContentPartPr/>
                <p14:nvPr/>
              </p14:nvContentPartPr>
              <p14:xfrm>
                <a:off x="3942353" y="4801532"/>
                <a:ext cx="117720" cy="120600"/>
              </p14:xfrm>
            </p:contentPart>
          </mc:Choice>
          <mc:Fallback xmlns="">
            <p:pic>
              <p:nvPicPr>
                <p:cNvPr id="196" name="Ink 195">
                  <a:extLst>
                    <a:ext uri="{FF2B5EF4-FFF2-40B4-BE49-F238E27FC236}">
                      <a16:creationId xmlns:a16="http://schemas.microsoft.com/office/drawing/2014/main" id="{0C6500C6-5BB6-4074-8B7C-80E0EEF8007D}"/>
                    </a:ext>
                  </a:extLst>
                </p:cNvPr>
                <p:cNvPicPr/>
                <p:nvPr/>
              </p:nvPicPr>
              <p:blipFill>
                <a:blip r:embed="rId385"/>
                <a:stretch>
                  <a:fillRect/>
                </a:stretch>
              </p:blipFill>
              <p:spPr>
                <a:xfrm>
                  <a:off x="3924713" y="4783532"/>
                  <a:ext cx="1533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97" name="Ink 196">
                  <a:extLst>
                    <a:ext uri="{FF2B5EF4-FFF2-40B4-BE49-F238E27FC236}">
                      <a16:creationId xmlns:a16="http://schemas.microsoft.com/office/drawing/2014/main" id="{5330227B-DEE3-4494-8038-62B29B06FA17}"/>
                    </a:ext>
                  </a:extLst>
                </p14:cNvPr>
                <p14:cNvContentPartPr/>
                <p14:nvPr/>
              </p14:nvContentPartPr>
              <p14:xfrm>
                <a:off x="4113353" y="4818812"/>
                <a:ext cx="59760" cy="102960"/>
              </p14:xfrm>
            </p:contentPart>
          </mc:Choice>
          <mc:Fallback xmlns="">
            <p:pic>
              <p:nvPicPr>
                <p:cNvPr id="197" name="Ink 196">
                  <a:extLst>
                    <a:ext uri="{FF2B5EF4-FFF2-40B4-BE49-F238E27FC236}">
                      <a16:creationId xmlns:a16="http://schemas.microsoft.com/office/drawing/2014/main" id="{5330227B-DEE3-4494-8038-62B29B06FA17}"/>
                    </a:ext>
                  </a:extLst>
                </p:cNvPr>
                <p:cNvPicPr/>
                <p:nvPr/>
              </p:nvPicPr>
              <p:blipFill>
                <a:blip r:embed="rId387"/>
                <a:stretch>
                  <a:fillRect/>
                </a:stretch>
              </p:blipFill>
              <p:spPr>
                <a:xfrm>
                  <a:off x="4095353" y="4801172"/>
                  <a:ext cx="954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98" name="Ink 197">
                  <a:extLst>
                    <a:ext uri="{FF2B5EF4-FFF2-40B4-BE49-F238E27FC236}">
                      <a16:creationId xmlns:a16="http://schemas.microsoft.com/office/drawing/2014/main" id="{D02A0708-FC2C-445D-9343-4F75A71F316F}"/>
                    </a:ext>
                  </a:extLst>
                </p14:cNvPr>
                <p14:cNvContentPartPr/>
                <p14:nvPr/>
              </p14:nvContentPartPr>
              <p14:xfrm>
                <a:off x="4298033" y="4698932"/>
                <a:ext cx="61560" cy="224640"/>
              </p14:xfrm>
            </p:contentPart>
          </mc:Choice>
          <mc:Fallback xmlns="">
            <p:pic>
              <p:nvPicPr>
                <p:cNvPr id="198" name="Ink 197">
                  <a:extLst>
                    <a:ext uri="{FF2B5EF4-FFF2-40B4-BE49-F238E27FC236}">
                      <a16:creationId xmlns:a16="http://schemas.microsoft.com/office/drawing/2014/main" id="{D02A0708-FC2C-445D-9343-4F75A71F316F}"/>
                    </a:ext>
                  </a:extLst>
                </p:cNvPr>
                <p:cNvPicPr/>
                <p:nvPr/>
              </p:nvPicPr>
              <p:blipFill>
                <a:blip r:embed="rId389"/>
                <a:stretch>
                  <a:fillRect/>
                </a:stretch>
              </p:blipFill>
              <p:spPr>
                <a:xfrm>
                  <a:off x="4280393" y="4680932"/>
                  <a:ext cx="97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99" name="Ink 198">
                  <a:extLst>
                    <a:ext uri="{FF2B5EF4-FFF2-40B4-BE49-F238E27FC236}">
                      <a16:creationId xmlns:a16="http://schemas.microsoft.com/office/drawing/2014/main" id="{42EC422D-BD9F-4C00-9098-A0E494FA5FF3}"/>
                    </a:ext>
                  </a:extLst>
                </p14:cNvPr>
                <p14:cNvContentPartPr/>
                <p14:nvPr/>
              </p14:nvContentPartPr>
              <p14:xfrm>
                <a:off x="4207313" y="4759052"/>
                <a:ext cx="235800" cy="144000"/>
              </p14:xfrm>
            </p:contentPart>
          </mc:Choice>
          <mc:Fallback xmlns="">
            <p:pic>
              <p:nvPicPr>
                <p:cNvPr id="199" name="Ink 198">
                  <a:extLst>
                    <a:ext uri="{FF2B5EF4-FFF2-40B4-BE49-F238E27FC236}">
                      <a16:creationId xmlns:a16="http://schemas.microsoft.com/office/drawing/2014/main" id="{42EC422D-BD9F-4C00-9098-A0E494FA5FF3}"/>
                    </a:ext>
                  </a:extLst>
                </p:cNvPr>
                <p:cNvPicPr/>
                <p:nvPr/>
              </p:nvPicPr>
              <p:blipFill>
                <a:blip r:embed="rId391"/>
                <a:stretch>
                  <a:fillRect/>
                </a:stretch>
              </p:blipFill>
              <p:spPr>
                <a:xfrm>
                  <a:off x="4189673" y="4741412"/>
                  <a:ext cx="271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00" name="Ink 199">
                  <a:extLst>
                    <a:ext uri="{FF2B5EF4-FFF2-40B4-BE49-F238E27FC236}">
                      <a16:creationId xmlns:a16="http://schemas.microsoft.com/office/drawing/2014/main" id="{481931D4-469B-4501-81FA-F2E45AF4E995}"/>
                    </a:ext>
                  </a:extLst>
                </p14:cNvPr>
                <p14:cNvContentPartPr/>
                <p14:nvPr/>
              </p14:nvContentPartPr>
              <p14:xfrm>
                <a:off x="4483073" y="4796132"/>
                <a:ext cx="273600" cy="117000"/>
              </p14:xfrm>
            </p:contentPart>
          </mc:Choice>
          <mc:Fallback xmlns="">
            <p:pic>
              <p:nvPicPr>
                <p:cNvPr id="200" name="Ink 199">
                  <a:extLst>
                    <a:ext uri="{FF2B5EF4-FFF2-40B4-BE49-F238E27FC236}">
                      <a16:creationId xmlns:a16="http://schemas.microsoft.com/office/drawing/2014/main" id="{481931D4-469B-4501-81FA-F2E45AF4E995}"/>
                    </a:ext>
                  </a:extLst>
                </p:cNvPr>
                <p:cNvPicPr/>
                <p:nvPr/>
              </p:nvPicPr>
              <p:blipFill>
                <a:blip r:embed="rId393"/>
                <a:stretch>
                  <a:fillRect/>
                </a:stretch>
              </p:blipFill>
              <p:spPr>
                <a:xfrm>
                  <a:off x="4465433" y="4778132"/>
                  <a:ext cx="3092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9" name="Ink 248">
                  <a:extLst>
                    <a:ext uri="{FF2B5EF4-FFF2-40B4-BE49-F238E27FC236}">
                      <a16:creationId xmlns:a16="http://schemas.microsoft.com/office/drawing/2014/main" id="{AD2B9E07-E475-4335-892F-07D5FB9EDF4A}"/>
                    </a:ext>
                  </a:extLst>
                </p14:cNvPr>
                <p14:cNvContentPartPr/>
                <p14:nvPr/>
              </p14:nvContentPartPr>
              <p14:xfrm>
                <a:off x="1081073" y="5306252"/>
                <a:ext cx="169920" cy="229320"/>
              </p14:xfrm>
            </p:contentPart>
          </mc:Choice>
          <mc:Fallback xmlns="">
            <p:pic>
              <p:nvPicPr>
                <p:cNvPr id="249" name="Ink 248">
                  <a:extLst>
                    <a:ext uri="{FF2B5EF4-FFF2-40B4-BE49-F238E27FC236}">
                      <a16:creationId xmlns:a16="http://schemas.microsoft.com/office/drawing/2014/main" id="{AD2B9E07-E475-4335-892F-07D5FB9EDF4A}"/>
                    </a:ext>
                  </a:extLst>
                </p:cNvPr>
                <p:cNvPicPr/>
                <p:nvPr/>
              </p:nvPicPr>
              <p:blipFill>
                <a:blip r:embed="rId395"/>
                <a:stretch>
                  <a:fillRect/>
                </a:stretch>
              </p:blipFill>
              <p:spPr>
                <a:xfrm>
                  <a:off x="1063433" y="5288612"/>
                  <a:ext cx="205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0" name="Ink 249">
                  <a:extLst>
                    <a:ext uri="{FF2B5EF4-FFF2-40B4-BE49-F238E27FC236}">
                      <a16:creationId xmlns:a16="http://schemas.microsoft.com/office/drawing/2014/main" id="{9299A1F5-9BFB-4A38-AEB9-ECF9B64B5FBD}"/>
                    </a:ext>
                  </a:extLst>
                </p14:cNvPr>
                <p14:cNvContentPartPr/>
                <p14:nvPr/>
              </p14:nvContentPartPr>
              <p14:xfrm>
                <a:off x="1042553" y="5254412"/>
                <a:ext cx="195480" cy="286560"/>
              </p14:xfrm>
            </p:contentPart>
          </mc:Choice>
          <mc:Fallback xmlns="">
            <p:pic>
              <p:nvPicPr>
                <p:cNvPr id="250" name="Ink 249">
                  <a:extLst>
                    <a:ext uri="{FF2B5EF4-FFF2-40B4-BE49-F238E27FC236}">
                      <a16:creationId xmlns:a16="http://schemas.microsoft.com/office/drawing/2014/main" id="{9299A1F5-9BFB-4A38-AEB9-ECF9B64B5FBD}"/>
                    </a:ext>
                  </a:extLst>
                </p:cNvPr>
                <p:cNvPicPr/>
                <p:nvPr/>
              </p:nvPicPr>
              <p:blipFill>
                <a:blip r:embed="rId397"/>
                <a:stretch>
                  <a:fillRect/>
                </a:stretch>
              </p:blipFill>
              <p:spPr>
                <a:xfrm>
                  <a:off x="1024553" y="5236412"/>
                  <a:ext cx="2311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1" name="Ink 250">
                  <a:extLst>
                    <a:ext uri="{FF2B5EF4-FFF2-40B4-BE49-F238E27FC236}">
                      <a16:creationId xmlns:a16="http://schemas.microsoft.com/office/drawing/2014/main" id="{B24FF950-1176-4A8E-AA97-FD3160E79532}"/>
                    </a:ext>
                  </a:extLst>
                </p14:cNvPr>
                <p14:cNvContentPartPr/>
                <p14:nvPr/>
              </p14:nvContentPartPr>
              <p14:xfrm>
                <a:off x="1370513" y="5382212"/>
                <a:ext cx="95760" cy="27360"/>
              </p14:xfrm>
            </p:contentPart>
          </mc:Choice>
          <mc:Fallback xmlns="">
            <p:pic>
              <p:nvPicPr>
                <p:cNvPr id="251" name="Ink 250">
                  <a:extLst>
                    <a:ext uri="{FF2B5EF4-FFF2-40B4-BE49-F238E27FC236}">
                      <a16:creationId xmlns:a16="http://schemas.microsoft.com/office/drawing/2014/main" id="{B24FF950-1176-4A8E-AA97-FD3160E79532}"/>
                    </a:ext>
                  </a:extLst>
                </p:cNvPr>
                <p:cNvPicPr/>
                <p:nvPr/>
              </p:nvPicPr>
              <p:blipFill>
                <a:blip r:embed="rId399"/>
                <a:stretch>
                  <a:fillRect/>
                </a:stretch>
              </p:blipFill>
              <p:spPr>
                <a:xfrm>
                  <a:off x="1352873" y="5364572"/>
                  <a:ext cx="1314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2" name="Ink 251">
                  <a:extLst>
                    <a:ext uri="{FF2B5EF4-FFF2-40B4-BE49-F238E27FC236}">
                      <a16:creationId xmlns:a16="http://schemas.microsoft.com/office/drawing/2014/main" id="{AFFDEBF5-3217-4681-9570-28EE7D509235}"/>
                    </a:ext>
                  </a:extLst>
                </p14:cNvPr>
                <p14:cNvContentPartPr/>
                <p14:nvPr/>
              </p14:nvContentPartPr>
              <p14:xfrm>
                <a:off x="1378793" y="5454572"/>
                <a:ext cx="98640" cy="11160"/>
              </p14:xfrm>
            </p:contentPart>
          </mc:Choice>
          <mc:Fallback xmlns="">
            <p:pic>
              <p:nvPicPr>
                <p:cNvPr id="252" name="Ink 251">
                  <a:extLst>
                    <a:ext uri="{FF2B5EF4-FFF2-40B4-BE49-F238E27FC236}">
                      <a16:creationId xmlns:a16="http://schemas.microsoft.com/office/drawing/2014/main" id="{AFFDEBF5-3217-4681-9570-28EE7D509235}"/>
                    </a:ext>
                  </a:extLst>
                </p:cNvPr>
                <p:cNvPicPr/>
                <p:nvPr/>
              </p:nvPicPr>
              <p:blipFill>
                <a:blip r:embed="rId401"/>
                <a:stretch>
                  <a:fillRect/>
                </a:stretch>
              </p:blipFill>
              <p:spPr>
                <a:xfrm>
                  <a:off x="1361153" y="5436572"/>
                  <a:ext cx="134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4" name="Ink 253">
                  <a:extLst>
                    <a:ext uri="{FF2B5EF4-FFF2-40B4-BE49-F238E27FC236}">
                      <a16:creationId xmlns:a16="http://schemas.microsoft.com/office/drawing/2014/main" id="{83C9ABFD-3C3A-4FE7-A995-1BF15C052555}"/>
                    </a:ext>
                  </a:extLst>
                </p14:cNvPr>
                <p14:cNvContentPartPr/>
                <p14:nvPr/>
              </p14:nvContentPartPr>
              <p14:xfrm>
                <a:off x="1919873" y="5146412"/>
                <a:ext cx="120960" cy="465120"/>
              </p14:xfrm>
            </p:contentPart>
          </mc:Choice>
          <mc:Fallback xmlns="">
            <p:pic>
              <p:nvPicPr>
                <p:cNvPr id="254" name="Ink 253">
                  <a:extLst>
                    <a:ext uri="{FF2B5EF4-FFF2-40B4-BE49-F238E27FC236}">
                      <a16:creationId xmlns:a16="http://schemas.microsoft.com/office/drawing/2014/main" id="{83C9ABFD-3C3A-4FE7-A995-1BF15C052555}"/>
                    </a:ext>
                  </a:extLst>
                </p:cNvPr>
                <p:cNvPicPr/>
                <p:nvPr/>
              </p:nvPicPr>
              <p:blipFill>
                <a:blip r:embed="rId403"/>
                <a:stretch>
                  <a:fillRect/>
                </a:stretch>
              </p:blipFill>
              <p:spPr>
                <a:xfrm>
                  <a:off x="1901873" y="5128412"/>
                  <a:ext cx="15660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5" name="Ink 254">
                  <a:extLst>
                    <a:ext uri="{FF2B5EF4-FFF2-40B4-BE49-F238E27FC236}">
                      <a16:creationId xmlns:a16="http://schemas.microsoft.com/office/drawing/2014/main" id="{73DA543E-BA77-4765-AB95-545AEE5500AD}"/>
                    </a:ext>
                  </a:extLst>
                </p14:cNvPr>
                <p14:cNvContentPartPr/>
                <p14:nvPr/>
              </p14:nvContentPartPr>
              <p14:xfrm>
                <a:off x="2107793" y="5266292"/>
                <a:ext cx="164160" cy="171720"/>
              </p14:xfrm>
            </p:contentPart>
          </mc:Choice>
          <mc:Fallback xmlns="">
            <p:pic>
              <p:nvPicPr>
                <p:cNvPr id="255" name="Ink 254">
                  <a:extLst>
                    <a:ext uri="{FF2B5EF4-FFF2-40B4-BE49-F238E27FC236}">
                      <a16:creationId xmlns:a16="http://schemas.microsoft.com/office/drawing/2014/main" id="{73DA543E-BA77-4765-AB95-545AEE5500AD}"/>
                    </a:ext>
                  </a:extLst>
                </p:cNvPr>
                <p:cNvPicPr/>
                <p:nvPr/>
              </p:nvPicPr>
              <p:blipFill>
                <a:blip r:embed="rId405"/>
                <a:stretch>
                  <a:fillRect/>
                </a:stretch>
              </p:blipFill>
              <p:spPr>
                <a:xfrm>
                  <a:off x="2090153" y="5248292"/>
                  <a:ext cx="199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6" name="Ink 255">
                  <a:extLst>
                    <a:ext uri="{FF2B5EF4-FFF2-40B4-BE49-F238E27FC236}">
                      <a16:creationId xmlns:a16="http://schemas.microsoft.com/office/drawing/2014/main" id="{54C05EEA-477E-4B39-8E75-B09CBEE9C334}"/>
                    </a:ext>
                  </a:extLst>
                </p14:cNvPr>
                <p14:cNvContentPartPr/>
                <p14:nvPr/>
              </p14:nvContentPartPr>
              <p14:xfrm>
                <a:off x="2339993" y="5382212"/>
                <a:ext cx="12600" cy="95040"/>
              </p14:xfrm>
            </p:contentPart>
          </mc:Choice>
          <mc:Fallback xmlns="">
            <p:pic>
              <p:nvPicPr>
                <p:cNvPr id="256" name="Ink 255">
                  <a:extLst>
                    <a:ext uri="{FF2B5EF4-FFF2-40B4-BE49-F238E27FC236}">
                      <a16:creationId xmlns:a16="http://schemas.microsoft.com/office/drawing/2014/main" id="{54C05EEA-477E-4B39-8E75-B09CBEE9C334}"/>
                    </a:ext>
                  </a:extLst>
                </p:cNvPr>
                <p:cNvPicPr/>
                <p:nvPr/>
              </p:nvPicPr>
              <p:blipFill>
                <a:blip r:embed="rId407"/>
                <a:stretch>
                  <a:fillRect/>
                </a:stretch>
              </p:blipFill>
              <p:spPr>
                <a:xfrm>
                  <a:off x="2322353" y="5364572"/>
                  <a:ext cx="482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7" name="Ink 256">
                  <a:extLst>
                    <a:ext uri="{FF2B5EF4-FFF2-40B4-BE49-F238E27FC236}">
                      <a16:creationId xmlns:a16="http://schemas.microsoft.com/office/drawing/2014/main" id="{1CD6518A-7A28-46EB-8254-678E20B9E562}"/>
                    </a:ext>
                  </a:extLst>
                </p14:cNvPr>
                <p14:cNvContentPartPr/>
                <p14:nvPr/>
              </p14:nvContentPartPr>
              <p14:xfrm>
                <a:off x="2492993" y="5426132"/>
                <a:ext cx="11880" cy="61200"/>
              </p14:xfrm>
            </p:contentPart>
          </mc:Choice>
          <mc:Fallback xmlns="">
            <p:pic>
              <p:nvPicPr>
                <p:cNvPr id="257" name="Ink 256">
                  <a:extLst>
                    <a:ext uri="{FF2B5EF4-FFF2-40B4-BE49-F238E27FC236}">
                      <a16:creationId xmlns:a16="http://schemas.microsoft.com/office/drawing/2014/main" id="{1CD6518A-7A28-46EB-8254-678E20B9E562}"/>
                    </a:ext>
                  </a:extLst>
                </p:cNvPr>
                <p:cNvPicPr/>
                <p:nvPr/>
              </p:nvPicPr>
              <p:blipFill>
                <a:blip r:embed="rId409"/>
                <a:stretch>
                  <a:fillRect/>
                </a:stretch>
              </p:blipFill>
              <p:spPr>
                <a:xfrm>
                  <a:off x="2474993" y="5408492"/>
                  <a:ext cx="475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8" name="Ink 257">
                  <a:extLst>
                    <a:ext uri="{FF2B5EF4-FFF2-40B4-BE49-F238E27FC236}">
                      <a16:creationId xmlns:a16="http://schemas.microsoft.com/office/drawing/2014/main" id="{D6E102AF-8B5F-47C8-A90D-A77977C47527}"/>
                    </a:ext>
                  </a:extLst>
                </p14:cNvPr>
                <p14:cNvContentPartPr/>
                <p14:nvPr/>
              </p14:nvContentPartPr>
              <p14:xfrm>
                <a:off x="2775953" y="5251532"/>
                <a:ext cx="169920" cy="182880"/>
              </p14:xfrm>
            </p:contentPart>
          </mc:Choice>
          <mc:Fallback xmlns="">
            <p:pic>
              <p:nvPicPr>
                <p:cNvPr id="258" name="Ink 257">
                  <a:extLst>
                    <a:ext uri="{FF2B5EF4-FFF2-40B4-BE49-F238E27FC236}">
                      <a16:creationId xmlns:a16="http://schemas.microsoft.com/office/drawing/2014/main" id="{D6E102AF-8B5F-47C8-A90D-A77977C47527}"/>
                    </a:ext>
                  </a:extLst>
                </p:cNvPr>
                <p:cNvPicPr/>
                <p:nvPr/>
              </p:nvPicPr>
              <p:blipFill>
                <a:blip r:embed="rId411"/>
                <a:stretch>
                  <a:fillRect/>
                </a:stretch>
              </p:blipFill>
              <p:spPr>
                <a:xfrm>
                  <a:off x="2757953" y="5233532"/>
                  <a:ext cx="2055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9" name="Ink 258">
                  <a:extLst>
                    <a:ext uri="{FF2B5EF4-FFF2-40B4-BE49-F238E27FC236}">
                      <a16:creationId xmlns:a16="http://schemas.microsoft.com/office/drawing/2014/main" id="{E84A7761-100F-425A-9AB2-E19823124AD5}"/>
                    </a:ext>
                  </a:extLst>
                </p14:cNvPr>
                <p14:cNvContentPartPr/>
                <p14:nvPr/>
              </p14:nvContentPartPr>
              <p14:xfrm>
                <a:off x="2992673" y="5309132"/>
                <a:ext cx="149040" cy="115560"/>
              </p14:xfrm>
            </p:contentPart>
          </mc:Choice>
          <mc:Fallback xmlns="">
            <p:pic>
              <p:nvPicPr>
                <p:cNvPr id="259" name="Ink 258">
                  <a:extLst>
                    <a:ext uri="{FF2B5EF4-FFF2-40B4-BE49-F238E27FC236}">
                      <a16:creationId xmlns:a16="http://schemas.microsoft.com/office/drawing/2014/main" id="{E84A7761-100F-425A-9AB2-E19823124AD5}"/>
                    </a:ext>
                  </a:extLst>
                </p:cNvPr>
                <p:cNvPicPr/>
                <p:nvPr/>
              </p:nvPicPr>
              <p:blipFill>
                <a:blip r:embed="rId413"/>
                <a:stretch>
                  <a:fillRect/>
                </a:stretch>
              </p:blipFill>
              <p:spPr>
                <a:xfrm>
                  <a:off x="2975033" y="5291492"/>
                  <a:ext cx="184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0" name="Ink 259">
                  <a:extLst>
                    <a:ext uri="{FF2B5EF4-FFF2-40B4-BE49-F238E27FC236}">
                      <a16:creationId xmlns:a16="http://schemas.microsoft.com/office/drawing/2014/main" id="{D0255C34-CEBD-464D-B780-206667029367}"/>
                    </a:ext>
                  </a:extLst>
                </p14:cNvPr>
                <p14:cNvContentPartPr/>
                <p14:nvPr/>
              </p14:nvContentPartPr>
              <p14:xfrm>
                <a:off x="3215873" y="5421092"/>
                <a:ext cx="18000" cy="51120"/>
              </p14:xfrm>
            </p:contentPart>
          </mc:Choice>
          <mc:Fallback xmlns="">
            <p:pic>
              <p:nvPicPr>
                <p:cNvPr id="260" name="Ink 259">
                  <a:extLst>
                    <a:ext uri="{FF2B5EF4-FFF2-40B4-BE49-F238E27FC236}">
                      <a16:creationId xmlns:a16="http://schemas.microsoft.com/office/drawing/2014/main" id="{D0255C34-CEBD-464D-B780-206667029367}"/>
                    </a:ext>
                  </a:extLst>
                </p:cNvPr>
                <p:cNvPicPr/>
                <p:nvPr/>
              </p:nvPicPr>
              <p:blipFill>
                <a:blip r:embed="rId415"/>
                <a:stretch>
                  <a:fillRect/>
                </a:stretch>
              </p:blipFill>
              <p:spPr>
                <a:xfrm>
                  <a:off x="3198233" y="5403092"/>
                  <a:ext cx="536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70" name="Ink 269">
                  <a:extLst>
                    <a:ext uri="{FF2B5EF4-FFF2-40B4-BE49-F238E27FC236}">
                      <a16:creationId xmlns:a16="http://schemas.microsoft.com/office/drawing/2014/main" id="{17EB99C7-75F3-4586-9146-1D2AD4718F6A}"/>
                    </a:ext>
                  </a:extLst>
                </p14:cNvPr>
                <p14:cNvContentPartPr/>
                <p14:nvPr/>
              </p14:nvContentPartPr>
              <p14:xfrm>
                <a:off x="1653833" y="5710532"/>
                <a:ext cx="69480" cy="4320"/>
              </p14:xfrm>
            </p:contentPart>
          </mc:Choice>
          <mc:Fallback xmlns="">
            <p:pic>
              <p:nvPicPr>
                <p:cNvPr id="270" name="Ink 269">
                  <a:extLst>
                    <a:ext uri="{FF2B5EF4-FFF2-40B4-BE49-F238E27FC236}">
                      <a16:creationId xmlns:a16="http://schemas.microsoft.com/office/drawing/2014/main" id="{17EB99C7-75F3-4586-9146-1D2AD4718F6A}"/>
                    </a:ext>
                  </a:extLst>
                </p:cNvPr>
                <p:cNvPicPr/>
                <p:nvPr/>
              </p:nvPicPr>
              <p:blipFill>
                <a:blip r:embed="rId417"/>
                <a:stretch>
                  <a:fillRect/>
                </a:stretch>
              </p:blipFill>
              <p:spPr>
                <a:xfrm>
                  <a:off x="1636193" y="5692532"/>
                  <a:ext cx="105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1" name="Ink 270">
                  <a:extLst>
                    <a:ext uri="{FF2B5EF4-FFF2-40B4-BE49-F238E27FC236}">
                      <a16:creationId xmlns:a16="http://schemas.microsoft.com/office/drawing/2014/main" id="{BA6056D4-5AAF-4443-8DF3-0F5186F84652}"/>
                    </a:ext>
                  </a:extLst>
                </p14:cNvPr>
                <p14:cNvContentPartPr/>
                <p14:nvPr/>
              </p14:nvContentPartPr>
              <p14:xfrm>
                <a:off x="1623233" y="5781812"/>
                <a:ext cx="146520" cy="15480"/>
              </p14:xfrm>
            </p:contentPart>
          </mc:Choice>
          <mc:Fallback xmlns="">
            <p:pic>
              <p:nvPicPr>
                <p:cNvPr id="271" name="Ink 270">
                  <a:extLst>
                    <a:ext uri="{FF2B5EF4-FFF2-40B4-BE49-F238E27FC236}">
                      <a16:creationId xmlns:a16="http://schemas.microsoft.com/office/drawing/2014/main" id="{BA6056D4-5AAF-4443-8DF3-0F5186F84652}"/>
                    </a:ext>
                  </a:extLst>
                </p:cNvPr>
                <p:cNvPicPr/>
                <p:nvPr/>
              </p:nvPicPr>
              <p:blipFill>
                <a:blip r:embed="rId419"/>
                <a:stretch>
                  <a:fillRect/>
                </a:stretch>
              </p:blipFill>
              <p:spPr>
                <a:xfrm>
                  <a:off x="1605233" y="5763812"/>
                  <a:ext cx="1821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2" name="Ink 271">
                  <a:extLst>
                    <a:ext uri="{FF2B5EF4-FFF2-40B4-BE49-F238E27FC236}">
                      <a16:creationId xmlns:a16="http://schemas.microsoft.com/office/drawing/2014/main" id="{20843C73-1506-4B56-BB61-3EA079612DD0}"/>
                    </a:ext>
                  </a:extLst>
                </p14:cNvPr>
                <p14:cNvContentPartPr/>
                <p14:nvPr/>
              </p14:nvContentPartPr>
              <p14:xfrm>
                <a:off x="2130833" y="5548172"/>
                <a:ext cx="193320" cy="463320"/>
              </p14:xfrm>
            </p:contentPart>
          </mc:Choice>
          <mc:Fallback xmlns="">
            <p:pic>
              <p:nvPicPr>
                <p:cNvPr id="272" name="Ink 271">
                  <a:extLst>
                    <a:ext uri="{FF2B5EF4-FFF2-40B4-BE49-F238E27FC236}">
                      <a16:creationId xmlns:a16="http://schemas.microsoft.com/office/drawing/2014/main" id="{20843C73-1506-4B56-BB61-3EA079612DD0}"/>
                    </a:ext>
                  </a:extLst>
                </p:cNvPr>
                <p:cNvPicPr/>
                <p:nvPr/>
              </p:nvPicPr>
              <p:blipFill>
                <a:blip r:embed="rId421"/>
                <a:stretch>
                  <a:fillRect/>
                </a:stretch>
              </p:blipFill>
              <p:spPr>
                <a:xfrm>
                  <a:off x="2113193" y="5530172"/>
                  <a:ext cx="22896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3" name="Ink 272">
                  <a:extLst>
                    <a:ext uri="{FF2B5EF4-FFF2-40B4-BE49-F238E27FC236}">
                      <a16:creationId xmlns:a16="http://schemas.microsoft.com/office/drawing/2014/main" id="{C054FBC3-2C91-4DB5-B3D0-5B696CA47269}"/>
                    </a:ext>
                  </a:extLst>
                </p14:cNvPr>
                <p14:cNvContentPartPr/>
                <p14:nvPr/>
              </p14:nvContentPartPr>
              <p14:xfrm>
                <a:off x="2494793" y="5644652"/>
                <a:ext cx="16920" cy="169560"/>
              </p14:xfrm>
            </p:contentPart>
          </mc:Choice>
          <mc:Fallback xmlns="">
            <p:pic>
              <p:nvPicPr>
                <p:cNvPr id="273" name="Ink 272">
                  <a:extLst>
                    <a:ext uri="{FF2B5EF4-FFF2-40B4-BE49-F238E27FC236}">
                      <a16:creationId xmlns:a16="http://schemas.microsoft.com/office/drawing/2014/main" id="{C054FBC3-2C91-4DB5-B3D0-5B696CA47269}"/>
                    </a:ext>
                  </a:extLst>
                </p:cNvPr>
                <p:cNvPicPr/>
                <p:nvPr/>
              </p:nvPicPr>
              <p:blipFill>
                <a:blip r:embed="rId423"/>
                <a:stretch>
                  <a:fillRect/>
                </a:stretch>
              </p:blipFill>
              <p:spPr>
                <a:xfrm>
                  <a:off x="2476793" y="5626652"/>
                  <a:ext cx="525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4" name="Ink 273">
                  <a:extLst>
                    <a:ext uri="{FF2B5EF4-FFF2-40B4-BE49-F238E27FC236}">
                      <a16:creationId xmlns:a16="http://schemas.microsoft.com/office/drawing/2014/main" id="{ABCA29D7-2A62-4113-9DE0-B909B5BAECD6}"/>
                    </a:ext>
                  </a:extLst>
                </p14:cNvPr>
                <p14:cNvContentPartPr/>
                <p14:nvPr/>
              </p14:nvContentPartPr>
              <p14:xfrm>
                <a:off x="2631953" y="5772452"/>
                <a:ext cx="14400" cy="75960"/>
              </p14:xfrm>
            </p:contentPart>
          </mc:Choice>
          <mc:Fallback xmlns="">
            <p:pic>
              <p:nvPicPr>
                <p:cNvPr id="274" name="Ink 273">
                  <a:extLst>
                    <a:ext uri="{FF2B5EF4-FFF2-40B4-BE49-F238E27FC236}">
                      <a16:creationId xmlns:a16="http://schemas.microsoft.com/office/drawing/2014/main" id="{ABCA29D7-2A62-4113-9DE0-B909B5BAECD6}"/>
                    </a:ext>
                  </a:extLst>
                </p:cNvPr>
                <p:cNvPicPr/>
                <p:nvPr/>
              </p:nvPicPr>
              <p:blipFill>
                <a:blip r:embed="rId425"/>
                <a:stretch>
                  <a:fillRect/>
                </a:stretch>
              </p:blipFill>
              <p:spPr>
                <a:xfrm>
                  <a:off x="2614313" y="5754812"/>
                  <a:ext cx="50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5" name="Ink 274">
                  <a:extLst>
                    <a:ext uri="{FF2B5EF4-FFF2-40B4-BE49-F238E27FC236}">
                      <a16:creationId xmlns:a16="http://schemas.microsoft.com/office/drawing/2014/main" id="{2463F2C7-C799-4B30-A286-381F7322D6E0}"/>
                    </a:ext>
                  </a:extLst>
                </p14:cNvPr>
                <p14:cNvContentPartPr/>
                <p14:nvPr/>
              </p14:nvContentPartPr>
              <p14:xfrm>
                <a:off x="2911673" y="5655452"/>
                <a:ext cx="143280" cy="162720"/>
              </p14:xfrm>
            </p:contentPart>
          </mc:Choice>
          <mc:Fallback xmlns="">
            <p:pic>
              <p:nvPicPr>
                <p:cNvPr id="275" name="Ink 274">
                  <a:extLst>
                    <a:ext uri="{FF2B5EF4-FFF2-40B4-BE49-F238E27FC236}">
                      <a16:creationId xmlns:a16="http://schemas.microsoft.com/office/drawing/2014/main" id="{2463F2C7-C799-4B30-A286-381F7322D6E0}"/>
                    </a:ext>
                  </a:extLst>
                </p:cNvPr>
                <p:cNvPicPr/>
                <p:nvPr/>
              </p:nvPicPr>
              <p:blipFill>
                <a:blip r:embed="rId427"/>
                <a:stretch>
                  <a:fillRect/>
                </a:stretch>
              </p:blipFill>
              <p:spPr>
                <a:xfrm>
                  <a:off x="2893673" y="5637812"/>
                  <a:ext cx="1789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6" name="Ink 275">
                  <a:extLst>
                    <a:ext uri="{FF2B5EF4-FFF2-40B4-BE49-F238E27FC236}">
                      <a16:creationId xmlns:a16="http://schemas.microsoft.com/office/drawing/2014/main" id="{E2852297-4F6C-49FC-9130-91B5218962C6}"/>
                    </a:ext>
                  </a:extLst>
                </p14:cNvPr>
                <p14:cNvContentPartPr/>
                <p14:nvPr/>
              </p14:nvContentPartPr>
              <p14:xfrm>
                <a:off x="3103193" y="5795132"/>
                <a:ext cx="35640" cy="59760"/>
              </p14:xfrm>
            </p:contentPart>
          </mc:Choice>
          <mc:Fallback xmlns="">
            <p:pic>
              <p:nvPicPr>
                <p:cNvPr id="276" name="Ink 275">
                  <a:extLst>
                    <a:ext uri="{FF2B5EF4-FFF2-40B4-BE49-F238E27FC236}">
                      <a16:creationId xmlns:a16="http://schemas.microsoft.com/office/drawing/2014/main" id="{E2852297-4F6C-49FC-9130-91B5218962C6}"/>
                    </a:ext>
                  </a:extLst>
                </p:cNvPr>
                <p:cNvPicPr/>
                <p:nvPr/>
              </p:nvPicPr>
              <p:blipFill>
                <a:blip r:embed="rId429"/>
                <a:stretch>
                  <a:fillRect/>
                </a:stretch>
              </p:blipFill>
              <p:spPr>
                <a:xfrm>
                  <a:off x="3085553" y="5777132"/>
                  <a:ext cx="71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1" name="Ink 260">
                  <a:extLst>
                    <a:ext uri="{FF2B5EF4-FFF2-40B4-BE49-F238E27FC236}">
                      <a16:creationId xmlns:a16="http://schemas.microsoft.com/office/drawing/2014/main" id="{9094AF93-82AB-4844-B5C2-21A11D321FC6}"/>
                    </a:ext>
                  </a:extLst>
                </p14:cNvPr>
                <p14:cNvContentPartPr/>
                <p14:nvPr/>
              </p14:nvContentPartPr>
              <p14:xfrm>
                <a:off x="3443033" y="5360252"/>
                <a:ext cx="8640" cy="3240"/>
              </p14:xfrm>
            </p:contentPart>
          </mc:Choice>
          <mc:Fallback xmlns="">
            <p:pic>
              <p:nvPicPr>
                <p:cNvPr id="261" name="Ink 260">
                  <a:extLst>
                    <a:ext uri="{FF2B5EF4-FFF2-40B4-BE49-F238E27FC236}">
                      <a16:creationId xmlns:a16="http://schemas.microsoft.com/office/drawing/2014/main" id="{9094AF93-82AB-4844-B5C2-21A11D321FC6}"/>
                    </a:ext>
                  </a:extLst>
                </p:cNvPr>
                <p:cNvPicPr/>
                <p:nvPr/>
              </p:nvPicPr>
              <p:blipFill>
                <a:blip r:embed="rId431"/>
                <a:stretch>
                  <a:fillRect/>
                </a:stretch>
              </p:blipFill>
              <p:spPr>
                <a:xfrm>
                  <a:off x="3425033" y="5342612"/>
                  <a:ext cx="44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2" name="Ink 261">
                  <a:extLst>
                    <a:ext uri="{FF2B5EF4-FFF2-40B4-BE49-F238E27FC236}">
                      <a16:creationId xmlns:a16="http://schemas.microsoft.com/office/drawing/2014/main" id="{D476F072-CA41-4F9B-91D2-1B73F62087E0}"/>
                    </a:ext>
                  </a:extLst>
                </p14:cNvPr>
                <p14:cNvContentPartPr/>
                <p14:nvPr/>
              </p14:nvContentPartPr>
              <p14:xfrm>
                <a:off x="3604313" y="5368532"/>
                <a:ext cx="239400" cy="12600"/>
              </p14:xfrm>
            </p:contentPart>
          </mc:Choice>
          <mc:Fallback xmlns="">
            <p:pic>
              <p:nvPicPr>
                <p:cNvPr id="262" name="Ink 261">
                  <a:extLst>
                    <a:ext uri="{FF2B5EF4-FFF2-40B4-BE49-F238E27FC236}">
                      <a16:creationId xmlns:a16="http://schemas.microsoft.com/office/drawing/2014/main" id="{D476F072-CA41-4F9B-91D2-1B73F62087E0}"/>
                    </a:ext>
                  </a:extLst>
                </p:cNvPr>
                <p:cNvPicPr/>
                <p:nvPr/>
              </p:nvPicPr>
              <p:blipFill>
                <a:blip r:embed="rId433"/>
                <a:stretch>
                  <a:fillRect/>
                </a:stretch>
              </p:blipFill>
              <p:spPr>
                <a:xfrm>
                  <a:off x="3586673" y="5350532"/>
                  <a:ext cx="2750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3" name="Ink 262">
                  <a:extLst>
                    <a:ext uri="{FF2B5EF4-FFF2-40B4-BE49-F238E27FC236}">
                      <a16:creationId xmlns:a16="http://schemas.microsoft.com/office/drawing/2014/main" id="{9E484B74-874B-4D7D-BD1B-2682BA20C1FF}"/>
                    </a:ext>
                  </a:extLst>
                </p14:cNvPr>
                <p14:cNvContentPartPr/>
                <p14:nvPr/>
              </p14:nvContentPartPr>
              <p14:xfrm>
                <a:off x="4008593" y="5354132"/>
                <a:ext cx="80280" cy="86400"/>
              </p14:xfrm>
            </p:contentPart>
          </mc:Choice>
          <mc:Fallback xmlns="">
            <p:pic>
              <p:nvPicPr>
                <p:cNvPr id="263" name="Ink 262">
                  <a:extLst>
                    <a:ext uri="{FF2B5EF4-FFF2-40B4-BE49-F238E27FC236}">
                      <a16:creationId xmlns:a16="http://schemas.microsoft.com/office/drawing/2014/main" id="{9E484B74-874B-4D7D-BD1B-2682BA20C1FF}"/>
                    </a:ext>
                  </a:extLst>
                </p:cNvPr>
                <p:cNvPicPr/>
                <p:nvPr/>
              </p:nvPicPr>
              <p:blipFill>
                <a:blip r:embed="rId435"/>
                <a:stretch>
                  <a:fillRect/>
                </a:stretch>
              </p:blipFill>
              <p:spPr>
                <a:xfrm>
                  <a:off x="3990953" y="5336132"/>
                  <a:ext cx="115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4" name="Ink 263">
                  <a:extLst>
                    <a:ext uri="{FF2B5EF4-FFF2-40B4-BE49-F238E27FC236}">
                      <a16:creationId xmlns:a16="http://schemas.microsoft.com/office/drawing/2014/main" id="{1B02BECA-4FD6-47DC-A684-E8E4C9050AAF}"/>
                    </a:ext>
                  </a:extLst>
                </p14:cNvPr>
                <p14:cNvContentPartPr/>
                <p14:nvPr/>
              </p14:nvContentPartPr>
              <p14:xfrm>
                <a:off x="4222433" y="5171972"/>
                <a:ext cx="179640" cy="208440"/>
              </p14:xfrm>
            </p:contentPart>
          </mc:Choice>
          <mc:Fallback xmlns="">
            <p:pic>
              <p:nvPicPr>
                <p:cNvPr id="264" name="Ink 263">
                  <a:extLst>
                    <a:ext uri="{FF2B5EF4-FFF2-40B4-BE49-F238E27FC236}">
                      <a16:creationId xmlns:a16="http://schemas.microsoft.com/office/drawing/2014/main" id="{1B02BECA-4FD6-47DC-A684-E8E4C9050AAF}"/>
                    </a:ext>
                  </a:extLst>
                </p:cNvPr>
                <p:cNvPicPr/>
                <p:nvPr/>
              </p:nvPicPr>
              <p:blipFill>
                <a:blip r:embed="rId437"/>
                <a:stretch>
                  <a:fillRect/>
                </a:stretch>
              </p:blipFill>
              <p:spPr>
                <a:xfrm>
                  <a:off x="4204433" y="5154332"/>
                  <a:ext cx="2152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5" name="Ink 264">
                  <a:extLst>
                    <a:ext uri="{FF2B5EF4-FFF2-40B4-BE49-F238E27FC236}">
                      <a16:creationId xmlns:a16="http://schemas.microsoft.com/office/drawing/2014/main" id="{B962F907-83B3-431A-BC96-F19F2F4D274E}"/>
                    </a:ext>
                  </a:extLst>
                </p14:cNvPr>
                <p14:cNvContentPartPr/>
                <p14:nvPr/>
              </p14:nvContentPartPr>
              <p14:xfrm>
                <a:off x="4470113" y="5287532"/>
                <a:ext cx="141840" cy="107280"/>
              </p14:xfrm>
            </p:contentPart>
          </mc:Choice>
          <mc:Fallback xmlns="">
            <p:pic>
              <p:nvPicPr>
                <p:cNvPr id="265" name="Ink 264">
                  <a:extLst>
                    <a:ext uri="{FF2B5EF4-FFF2-40B4-BE49-F238E27FC236}">
                      <a16:creationId xmlns:a16="http://schemas.microsoft.com/office/drawing/2014/main" id="{B962F907-83B3-431A-BC96-F19F2F4D274E}"/>
                    </a:ext>
                  </a:extLst>
                </p:cNvPr>
                <p:cNvPicPr/>
                <p:nvPr/>
              </p:nvPicPr>
              <p:blipFill>
                <a:blip r:embed="rId439"/>
                <a:stretch>
                  <a:fillRect/>
                </a:stretch>
              </p:blipFill>
              <p:spPr>
                <a:xfrm>
                  <a:off x="4452473" y="5269532"/>
                  <a:ext cx="1774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6" name="Ink 265">
                  <a:extLst>
                    <a:ext uri="{FF2B5EF4-FFF2-40B4-BE49-F238E27FC236}">
                      <a16:creationId xmlns:a16="http://schemas.microsoft.com/office/drawing/2014/main" id="{9ABB3630-5F9B-48CD-8769-0DC9FDCA6220}"/>
                    </a:ext>
                  </a:extLst>
                </p14:cNvPr>
                <p14:cNvContentPartPr/>
                <p14:nvPr/>
              </p14:nvContentPartPr>
              <p14:xfrm>
                <a:off x="4609433" y="5109332"/>
                <a:ext cx="146880" cy="339840"/>
              </p14:xfrm>
            </p:contentPart>
          </mc:Choice>
          <mc:Fallback xmlns="">
            <p:pic>
              <p:nvPicPr>
                <p:cNvPr id="266" name="Ink 265">
                  <a:extLst>
                    <a:ext uri="{FF2B5EF4-FFF2-40B4-BE49-F238E27FC236}">
                      <a16:creationId xmlns:a16="http://schemas.microsoft.com/office/drawing/2014/main" id="{9ABB3630-5F9B-48CD-8769-0DC9FDCA6220}"/>
                    </a:ext>
                  </a:extLst>
                </p:cNvPr>
                <p:cNvPicPr/>
                <p:nvPr/>
              </p:nvPicPr>
              <p:blipFill>
                <a:blip r:embed="rId441"/>
                <a:stretch>
                  <a:fillRect/>
                </a:stretch>
              </p:blipFill>
              <p:spPr>
                <a:xfrm>
                  <a:off x="4591793" y="5091692"/>
                  <a:ext cx="1825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7" name="Ink 276">
                  <a:extLst>
                    <a:ext uri="{FF2B5EF4-FFF2-40B4-BE49-F238E27FC236}">
                      <a16:creationId xmlns:a16="http://schemas.microsoft.com/office/drawing/2014/main" id="{67D10155-A54A-4C69-88B6-DAB6AB974AC4}"/>
                    </a:ext>
                  </a:extLst>
                </p14:cNvPr>
                <p14:cNvContentPartPr/>
                <p14:nvPr/>
              </p14:nvContentPartPr>
              <p14:xfrm>
                <a:off x="3484793" y="5741132"/>
                <a:ext cx="19080" cy="1800"/>
              </p14:xfrm>
            </p:contentPart>
          </mc:Choice>
          <mc:Fallback xmlns="">
            <p:pic>
              <p:nvPicPr>
                <p:cNvPr id="277" name="Ink 276">
                  <a:extLst>
                    <a:ext uri="{FF2B5EF4-FFF2-40B4-BE49-F238E27FC236}">
                      <a16:creationId xmlns:a16="http://schemas.microsoft.com/office/drawing/2014/main" id="{67D10155-A54A-4C69-88B6-DAB6AB974AC4}"/>
                    </a:ext>
                  </a:extLst>
                </p:cNvPr>
                <p:cNvPicPr/>
                <p:nvPr/>
              </p:nvPicPr>
              <p:blipFill>
                <a:blip r:embed="rId443"/>
                <a:stretch>
                  <a:fillRect/>
                </a:stretch>
              </p:blipFill>
              <p:spPr>
                <a:xfrm>
                  <a:off x="3467153" y="5723492"/>
                  <a:ext cx="54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8" name="Ink 277">
                  <a:extLst>
                    <a:ext uri="{FF2B5EF4-FFF2-40B4-BE49-F238E27FC236}">
                      <a16:creationId xmlns:a16="http://schemas.microsoft.com/office/drawing/2014/main" id="{605D7973-7BC2-4CB2-8D62-AEB24E209C4E}"/>
                    </a:ext>
                  </a:extLst>
                </p14:cNvPr>
                <p14:cNvContentPartPr/>
                <p14:nvPr/>
              </p14:nvContentPartPr>
              <p14:xfrm>
                <a:off x="3618713" y="5744372"/>
                <a:ext cx="160920" cy="12240"/>
              </p14:xfrm>
            </p:contentPart>
          </mc:Choice>
          <mc:Fallback xmlns="">
            <p:pic>
              <p:nvPicPr>
                <p:cNvPr id="278" name="Ink 277">
                  <a:extLst>
                    <a:ext uri="{FF2B5EF4-FFF2-40B4-BE49-F238E27FC236}">
                      <a16:creationId xmlns:a16="http://schemas.microsoft.com/office/drawing/2014/main" id="{605D7973-7BC2-4CB2-8D62-AEB24E209C4E}"/>
                    </a:ext>
                  </a:extLst>
                </p:cNvPr>
                <p:cNvPicPr/>
                <p:nvPr/>
              </p:nvPicPr>
              <p:blipFill>
                <a:blip r:embed="rId445"/>
                <a:stretch>
                  <a:fillRect/>
                </a:stretch>
              </p:blipFill>
              <p:spPr>
                <a:xfrm>
                  <a:off x="3600713" y="5726372"/>
                  <a:ext cx="196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9" name="Ink 278">
                  <a:extLst>
                    <a:ext uri="{FF2B5EF4-FFF2-40B4-BE49-F238E27FC236}">
                      <a16:creationId xmlns:a16="http://schemas.microsoft.com/office/drawing/2014/main" id="{C25D8964-C91A-433A-9DC6-A7848DDE9DB0}"/>
                    </a:ext>
                  </a:extLst>
                </p14:cNvPr>
                <p14:cNvContentPartPr/>
                <p14:nvPr/>
              </p14:nvContentPartPr>
              <p14:xfrm>
                <a:off x="3902033" y="5735732"/>
                <a:ext cx="720" cy="360"/>
              </p14:xfrm>
            </p:contentPart>
          </mc:Choice>
          <mc:Fallback xmlns="">
            <p:pic>
              <p:nvPicPr>
                <p:cNvPr id="279" name="Ink 278">
                  <a:extLst>
                    <a:ext uri="{FF2B5EF4-FFF2-40B4-BE49-F238E27FC236}">
                      <a16:creationId xmlns:a16="http://schemas.microsoft.com/office/drawing/2014/main" id="{C25D8964-C91A-433A-9DC6-A7848DDE9DB0}"/>
                    </a:ext>
                  </a:extLst>
                </p:cNvPr>
                <p:cNvPicPr/>
                <p:nvPr/>
              </p:nvPicPr>
              <p:blipFill>
                <a:blip r:embed="rId447"/>
                <a:stretch>
                  <a:fillRect/>
                </a:stretch>
              </p:blipFill>
              <p:spPr>
                <a:xfrm>
                  <a:off x="3884393" y="5718092"/>
                  <a:ext cx="36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4" name="Ink 283">
                  <a:extLst>
                    <a:ext uri="{FF2B5EF4-FFF2-40B4-BE49-F238E27FC236}">
                      <a16:creationId xmlns:a16="http://schemas.microsoft.com/office/drawing/2014/main" id="{0FE16B79-B1C7-4C3F-BACD-FC01F0D79756}"/>
                    </a:ext>
                  </a:extLst>
                </p14:cNvPr>
                <p14:cNvContentPartPr/>
                <p14:nvPr/>
              </p14:nvContentPartPr>
              <p14:xfrm>
                <a:off x="4225673" y="5633852"/>
                <a:ext cx="6840" cy="119520"/>
              </p14:xfrm>
            </p:contentPart>
          </mc:Choice>
          <mc:Fallback xmlns="">
            <p:pic>
              <p:nvPicPr>
                <p:cNvPr id="284" name="Ink 283">
                  <a:extLst>
                    <a:ext uri="{FF2B5EF4-FFF2-40B4-BE49-F238E27FC236}">
                      <a16:creationId xmlns:a16="http://schemas.microsoft.com/office/drawing/2014/main" id="{0FE16B79-B1C7-4C3F-BACD-FC01F0D79756}"/>
                    </a:ext>
                  </a:extLst>
                </p:cNvPr>
                <p:cNvPicPr/>
                <p:nvPr/>
              </p:nvPicPr>
              <p:blipFill>
                <a:blip r:embed="rId449"/>
                <a:stretch>
                  <a:fillRect/>
                </a:stretch>
              </p:blipFill>
              <p:spPr>
                <a:xfrm>
                  <a:off x="4207673" y="5615852"/>
                  <a:ext cx="42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5" name="Ink 284">
                  <a:extLst>
                    <a:ext uri="{FF2B5EF4-FFF2-40B4-BE49-F238E27FC236}">
                      <a16:creationId xmlns:a16="http://schemas.microsoft.com/office/drawing/2014/main" id="{879F641E-6021-4CF6-A2D0-C9D01D128888}"/>
                    </a:ext>
                  </a:extLst>
                </p14:cNvPr>
                <p14:cNvContentPartPr/>
                <p14:nvPr/>
              </p14:nvContentPartPr>
              <p14:xfrm>
                <a:off x="4306673" y="5648972"/>
                <a:ext cx="122400" cy="117360"/>
              </p14:xfrm>
            </p:contentPart>
          </mc:Choice>
          <mc:Fallback xmlns="">
            <p:pic>
              <p:nvPicPr>
                <p:cNvPr id="285" name="Ink 284">
                  <a:extLst>
                    <a:ext uri="{FF2B5EF4-FFF2-40B4-BE49-F238E27FC236}">
                      <a16:creationId xmlns:a16="http://schemas.microsoft.com/office/drawing/2014/main" id="{879F641E-6021-4CF6-A2D0-C9D01D128888}"/>
                    </a:ext>
                  </a:extLst>
                </p:cNvPr>
                <p:cNvPicPr/>
                <p:nvPr/>
              </p:nvPicPr>
              <p:blipFill>
                <a:blip r:embed="rId451"/>
                <a:stretch>
                  <a:fillRect/>
                </a:stretch>
              </p:blipFill>
              <p:spPr>
                <a:xfrm>
                  <a:off x="4289033" y="5630972"/>
                  <a:ext cx="1580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6" name="Ink 285">
                  <a:extLst>
                    <a:ext uri="{FF2B5EF4-FFF2-40B4-BE49-F238E27FC236}">
                      <a16:creationId xmlns:a16="http://schemas.microsoft.com/office/drawing/2014/main" id="{55A36681-E08F-4E77-BC22-E7F8EE884428}"/>
                    </a:ext>
                  </a:extLst>
                </p14:cNvPr>
                <p14:cNvContentPartPr/>
                <p14:nvPr/>
              </p14:nvContentPartPr>
              <p14:xfrm>
                <a:off x="4471913" y="5522972"/>
                <a:ext cx="110880" cy="364320"/>
              </p14:xfrm>
            </p:contentPart>
          </mc:Choice>
          <mc:Fallback xmlns="">
            <p:pic>
              <p:nvPicPr>
                <p:cNvPr id="286" name="Ink 285">
                  <a:extLst>
                    <a:ext uri="{FF2B5EF4-FFF2-40B4-BE49-F238E27FC236}">
                      <a16:creationId xmlns:a16="http://schemas.microsoft.com/office/drawing/2014/main" id="{55A36681-E08F-4E77-BC22-E7F8EE884428}"/>
                    </a:ext>
                  </a:extLst>
                </p:cNvPr>
                <p:cNvPicPr/>
                <p:nvPr/>
              </p:nvPicPr>
              <p:blipFill>
                <a:blip r:embed="rId453"/>
                <a:stretch>
                  <a:fillRect/>
                </a:stretch>
              </p:blipFill>
              <p:spPr>
                <a:xfrm>
                  <a:off x="4454273" y="5505332"/>
                  <a:ext cx="14652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05" name="Ink 304">
                  <a:extLst>
                    <a:ext uri="{FF2B5EF4-FFF2-40B4-BE49-F238E27FC236}">
                      <a16:creationId xmlns:a16="http://schemas.microsoft.com/office/drawing/2014/main" id="{8FE07172-49A9-487D-9581-A46EAADC0B11}"/>
                    </a:ext>
                  </a:extLst>
                </p14:cNvPr>
                <p14:cNvContentPartPr/>
                <p14:nvPr/>
              </p14:nvContentPartPr>
              <p14:xfrm>
                <a:off x="9848513" y="5088452"/>
                <a:ext cx="156240" cy="29520"/>
              </p14:xfrm>
            </p:contentPart>
          </mc:Choice>
          <mc:Fallback xmlns="">
            <p:pic>
              <p:nvPicPr>
                <p:cNvPr id="305" name="Ink 304">
                  <a:extLst>
                    <a:ext uri="{FF2B5EF4-FFF2-40B4-BE49-F238E27FC236}">
                      <a16:creationId xmlns:a16="http://schemas.microsoft.com/office/drawing/2014/main" id="{8FE07172-49A9-487D-9581-A46EAADC0B11}"/>
                    </a:ext>
                  </a:extLst>
                </p:cNvPr>
                <p:cNvPicPr/>
                <p:nvPr/>
              </p:nvPicPr>
              <p:blipFill>
                <a:blip r:embed="rId455"/>
                <a:stretch>
                  <a:fillRect/>
                </a:stretch>
              </p:blipFill>
              <p:spPr>
                <a:xfrm>
                  <a:off x="9830873" y="5070452"/>
                  <a:ext cx="191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06" name="Ink 305">
                  <a:extLst>
                    <a:ext uri="{FF2B5EF4-FFF2-40B4-BE49-F238E27FC236}">
                      <a16:creationId xmlns:a16="http://schemas.microsoft.com/office/drawing/2014/main" id="{68316B52-EFEC-401D-984C-FD0E810CEBF6}"/>
                    </a:ext>
                  </a:extLst>
                </p14:cNvPr>
                <p14:cNvContentPartPr/>
                <p14:nvPr/>
              </p14:nvContentPartPr>
              <p14:xfrm>
                <a:off x="10150193" y="5126612"/>
                <a:ext cx="18360" cy="1080"/>
              </p14:xfrm>
            </p:contentPart>
          </mc:Choice>
          <mc:Fallback xmlns="">
            <p:pic>
              <p:nvPicPr>
                <p:cNvPr id="306" name="Ink 305">
                  <a:extLst>
                    <a:ext uri="{FF2B5EF4-FFF2-40B4-BE49-F238E27FC236}">
                      <a16:creationId xmlns:a16="http://schemas.microsoft.com/office/drawing/2014/main" id="{68316B52-EFEC-401D-984C-FD0E810CEBF6}"/>
                    </a:ext>
                  </a:extLst>
                </p:cNvPr>
                <p:cNvPicPr/>
                <p:nvPr/>
              </p:nvPicPr>
              <p:blipFill>
                <a:blip r:embed="rId457"/>
                <a:stretch>
                  <a:fillRect/>
                </a:stretch>
              </p:blipFill>
              <p:spPr>
                <a:xfrm>
                  <a:off x="10132193" y="5108972"/>
                  <a:ext cx="54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07" name="Ink 306">
                  <a:extLst>
                    <a:ext uri="{FF2B5EF4-FFF2-40B4-BE49-F238E27FC236}">
                      <a16:creationId xmlns:a16="http://schemas.microsoft.com/office/drawing/2014/main" id="{97D2B3F9-EB87-47B9-99EB-26A2490FA8E2}"/>
                    </a:ext>
                  </a:extLst>
                </p14:cNvPr>
                <p14:cNvContentPartPr/>
                <p14:nvPr/>
              </p14:nvContentPartPr>
              <p14:xfrm>
                <a:off x="10255313" y="4910972"/>
                <a:ext cx="102960" cy="193680"/>
              </p14:xfrm>
            </p:contentPart>
          </mc:Choice>
          <mc:Fallback xmlns="">
            <p:pic>
              <p:nvPicPr>
                <p:cNvPr id="307" name="Ink 306">
                  <a:extLst>
                    <a:ext uri="{FF2B5EF4-FFF2-40B4-BE49-F238E27FC236}">
                      <a16:creationId xmlns:a16="http://schemas.microsoft.com/office/drawing/2014/main" id="{97D2B3F9-EB87-47B9-99EB-26A2490FA8E2}"/>
                    </a:ext>
                  </a:extLst>
                </p:cNvPr>
                <p:cNvPicPr/>
                <p:nvPr/>
              </p:nvPicPr>
              <p:blipFill>
                <a:blip r:embed="rId459"/>
                <a:stretch>
                  <a:fillRect/>
                </a:stretch>
              </p:blipFill>
              <p:spPr>
                <a:xfrm>
                  <a:off x="10237313" y="4892972"/>
                  <a:ext cx="1386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08" name="Ink 307">
                  <a:extLst>
                    <a:ext uri="{FF2B5EF4-FFF2-40B4-BE49-F238E27FC236}">
                      <a16:creationId xmlns:a16="http://schemas.microsoft.com/office/drawing/2014/main" id="{4E088D46-5136-4805-A8FA-F705B9921BE6}"/>
                    </a:ext>
                  </a:extLst>
                </p14:cNvPr>
                <p14:cNvContentPartPr/>
                <p14:nvPr/>
              </p14:nvContentPartPr>
              <p14:xfrm>
                <a:off x="10453313" y="4885412"/>
                <a:ext cx="201240" cy="69840"/>
              </p14:xfrm>
            </p:contentPart>
          </mc:Choice>
          <mc:Fallback xmlns="">
            <p:pic>
              <p:nvPicPr>
                <p:cNvPr id="308" name="Ink 307">
                  <a:extLst>
                    <a:ext uri="{FF2B5EF4-FFF2-40B4-BE49-F238E27FC236}">
                      <a16:creationId xmlns:a16="http://schemas.microsoft.com/office/drawing/2014/main" id="{4E088D46-5136-4805-A8FA-F705B9921BE6}"/>
                    </a:ext>
                  </a:extLst>
                </p:cNvPr>
                <p:cNvPicPr/>
                <p:nvPr/>
              </p:nvPicPr>
              <p:blipFill>
                <a:blip r:embed="rId461"/>
                <a:stretch>
                  <a:fillRect/>
                </a:stretch>
              </p:blipFill>
              <p:spPr>
                <a:xfrm>
                  <a:off x="10435673" y="4867412"/>
                  <a:ext cx="2368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09" name="Ink 308">
                  <a:extLst>
                    <a:ext uri="{FF2B5EF4-FFF2-40B4-BE49-F238E27FC236}">
                      <a16:creationId xmlns:a16="http://schemas.microsoft.com/office/drawing/2014/main" id="{30FD9B1C-07D5-4FE2-B1E1-00C867ED8E31}"/>
                    </a:ext>
                  </a:extLst>
                </p14:cNvPr>
                <p14:cNvContentPartPr/>
                <p14:nvPr/>
              </p14:nvContentPartPr>
              <p14:xfrm>
                <a:off x="10529273" y="4886852"/>
                <a:ext cx="96840" cy="185760"/>
              </p14:xfrm>
            </p:contentPart>
          </mc:Choice>
          <mc:Fallback xmlns="">
            <p:pic>
              <p:nvPicPr>
                <p:cNvPr id="309" name="Ink 308">
                  <a:extLst>
                    <a:ext uri="{FF2B5EF4-FFF2-40B4-BE49-F238E27FC236}">
                      <a16:creationId xmlns:a16="http://schemas.microsoft.com/office/drawing/2014/main" id="{30FD9B1C-07D5-4FE2-B1E1-00C867ED8E31}"/>
                    </a:ext>
                  </a:extLst>
                </p:cNvPr>
                <p:cNvPicPr/>
                <p:nvPr/>
              </p:nvPicPr>
              <p:blipFill>
                <a:blip r:embed="rId463"/>
                <a:stretch>
                  <a:fillRect/>
                </a:stretch>
              </p:blipFill>
              <p:spPr>
                <a:xfrm>
                  <a:off x="10511633" y="4868852"/>
                  <a:ext cx="1324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10" name="Ink 309">
                  <a:extLst>
                    <a:ext uri="{FF2B5EF4-FFF2-40B4-BE49-F238E27FC236}">
                      <a16:creationId xmlns:a16="http://schemas.microsoft.com/office/drawing/2014/main" id="{094B5CF9-1E3D-4091-AECA-5B2B34071CB3}"/>
                    </a:ext>
                  </a:extLst>
                </p14:cNvPr>
                <p14:cNvContentPartPr/>
                <p14:nvPr/>
              </p14:nvContentPartPr>
              <p14:xfrm>
                <a:off x="10706393" y="4811252"/>
                <a:ext cx="153360" cy="403920"/>
              </p14:xfrm>
            </p:contentPart>
          </mc:Choice>
          <mc:Fallback xmlns="">
            <p:pic>
              <p:nvPicPr>
                <p:cNvPr id="310" name="Ink 309">
                  <a:extLst>
                    <a:ext uri="{FF2B5EF4-FFF2-40B4-BE49-F238E27FC236}">
                      <a16:creationId xmlns:a16="http://schemas.microsoft.com/office/drawing/2014/main" id="{094B5CF9-1E3D-4091-AECA-5B2B34071CB3}"/>
                    </a:ext>
                  </a:extLst>
                </p:cNvPr>
                <p:cNvPicPr/>
                <p:nvPr/>
              </p:nvPicPr>
              <p:blipFill>
                <a:blip r:embed="rId465"/>
                <a:stretch>
                  <a:fillRect/>
                </a:stretch>
              </p:blipFill>
              <p:spPr>
                <a:xfrm>
                  <a:off x="10688393" y="4793252"/>
                  <a:ext cx="18900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8" name="Ink 287">
                  <a:extLst>
                    <a:ext uri="{FF2B5EF4-FFF2-40B4-BE49-F238E27FC236}">
                      <a16:creationId xmlns:a16="http://schemas.microsoft.com/office/drawing/2014/main" id="{4B4A695E-F0E4-489D-916D-FDF436EFA422}"/>
                    </a:ext>
                  </a:extLst>
                </p14:cNvPr>
                <p14:cNvContentPartPr/>
                <p14:nvPr/>
              </p14:nvContentPartPr>
              <p14:xfrm>
                <a:off x="7124753" y="4986212"/>
                <a:ext cx="150480" cy="220680"/>
              </p14:xfrm>
            </p:contentPart>
          </mc:Choice>
          <mc:Fallback xmlns="">
            <p:pic>
              <p:nvPicPr>
                <p:cNvPr id="288" name="Ink 287">
                  <a:extLst>
                    <a:ext uri="{FF2B5EF4-FFF2-40B4-BE49-F238E27FC236}">
                      <a16:creationId xmlns:a16="http://schemas.microsoft.com/office/drawing/2014/main" id="{4B4A695E-F0E4-489D-916D-FDF436EFA422}"/>
                    </a:ext>
                  </a:extLst>
                </p:cNvPr>
                <p:cNvPicPr/>
                <p:nvPr/>
              </p:nvPicPr>
              <p:blipFill>
                <a:blip r:embed="rId467"/>
                <a:stretch>
                  <a:fillRect/>
                </a:stretch>
              </p:blipFill>
              <p:spPr>
                <a:xfrm>
                  <a:off x="7107113" y="4968212"/>
                  <a:ext cx="1861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9" name="Ink 288">
                  <a:extLst>
                    <a:ext uri="{FF2B5EF4-FFF2-40B4-BE49-F238E27FC236}">
                      <a16:creationId xmlns:a16="http://schemas.microsoft.com/office/drawing/2014/main" id="{E2D1C4C8-337B-48B2-8E63-DBF776AF557E}"/>
                    </a:ext>
                  </a:extLst>
                </p14:cNvPr>
                <p14:cNvContentPartPr/>
                <p14:nvPr/>
              </p14:nvContentPartPr>
              <p14:xfrm>
                <a:off x="7091993" y="4936172"/>
                <a:ext cx="226440" cy="330480"/>
              </p14:xfrm>
            </p:contentPart>
          </mc:Choice>
          <mc:Fallback xmlns="">
            <p:pic>
              <p:nvPicPr>
                <p:cNvPr id="289" name="Ink 288">
                  <a:extLst>
                    <a:ext uri="{FF2B5EF4-FFF2-40B4-BE49-F238E27FC236}">
                      <a16:creationId xmlns:a16="http://schemas.microsoft.com/office/drawing/2014/main" id="{E2D1C4C8-337B-48B2-8E63-DBF776AF557E}"/>
                    </a:ext>
                  </a:extLst>
                </p:cNvPr>
                <p:cNvPicPr/>
                <p:nvPr/>
              </p:nvPicPr>
              <p:blipFill>
                <a:blip r:embed="rId469"/>
                <a:stretch>
                  <a:fillRect/>
                </a:stretch>
              </p:blipFill>
              <p:spPr>
                <a:xfrm>
                  <a:off x="7073993" y="4918172"/>
                  <a:ext cx="2620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0" name="Ink 289">
                  <a:extLst>
                    <a:ext uri="{FF2B5EF4-FFF2-40B4-BE49-F238E27FC236}">
                      <a16:creationId xmlns:a16="http://schemas.microsoft.com/office/drawing/2014/main" id="{FF6DCA86-DF03-4F9F-8BA6-0E27EEBF5295}"/>
                    </a:ext>
                  </a:extLst>
                </p14:cNvPr>
                <p14:cNvContentPartPr/>
                <p14:nvPr/>
              </p14:nvContentPartPr>
              <p14:xfrm>
                <a:off x="7402313" y="5070092"/>
                <a:ext cx="81360" cy="46080"/>
              </p14:xfrm>
            </p:contentPart>
          </mc:Choice>
          <mc:Fallback xmlns="">
            <p:pic>
              <p:nvPicPr>
                <p:cNvPr id="290" name="Ink 289">
                  <a:extLst>
                    <a:ext uri="{FF2B5EF4-FFF2-40B4-BE49-F238E27FC236}">
                      <a16:creationId xmlns:a16="http://schemas.microsoft.com/office/drawing/2014/main" id="{FF6DCA86-DF03-4F9F-8BA6-0E27EEBF5295}"/>
                    </a:ext>
                  </a:extLst>
                </p:cNvPr>
                <p:cNvPicPr/>
                <p:nvPr/>
              </p:nvPicPr>
              <p:blipFill>
                <a:blip r:embed="rId471"/>
                <a:stretch>
                  <a:fillRect/>
                </a:stretch>
              </p:blipFill>
              <p:spPr>
                <a:xfrm>
                  <a:off x="7384313" y="5052452"/>
                  <a:ext cx="117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1" name="Ink 290">
                  <a:extLst>
                    <a:ext uri="{FF2B5EF4-FFF2-40B4-BE49-F238E27FC236}">
                      <a16:creationId xmlns:a16="http://schemas.microsoft.com/office/drawing/2014/main" id="{C5588E74-7862-4A0F-B611-141DB8B563A6}"/>
                    </a:ext>
                  </a:extLst>
                </p14:cNvPr>
                <p14:cNvContentPartPr/>
                <p14:nvPr/>
              </p14:nvContentPartPr>
              <p14:xfrm>
                <a:off x="7413113" y="5138492"/>
                <a:ext cx="81360" cy="19800"/>
              </p14:xfrm>
            </p:contentPart>
          </mc:Choice>
          <mc:Fallback xmlns="">
            <p:pic>
              <p:nvPicPr>
                <p:cNvPr id="291" name="Ink 290">
                  <a:extLst>
                    <a:ext uri="{FF2B5EF4-FFF2-40B4-BE49-F238E27FC236}">
                      <a16:creationId xmlns:a16="http://schemas.microsoft.com/office/drawing/2014/main" id="{C5588E74-7862-4A0F-B611-141DB8B563A6}"/>
                    </a:ext>
                  </a:extLst>
                </p:cNvPr>
                <p:cNvPicPr/>
                <p:nvPr/>
              </p:nvPicPr>
              <p:blipFill>
                <a:blip r:embed="rId473"/>
                <a:stretch>
                  <a:fillRect/>
                </a:stretch>
              </p:blipFill>
              <p:spPr>
                <a:xfrm>
                  <a:off x="7395113" y="5120492"/>
                  <a:ext cx="11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2" name="Ink 291">
                  <a:extLst>
                    <a:ext uri="{FF2B5EF4-FFF2-40B4-BE49-F238E27FC236}">
                      <a16:creationId xmlns:a16="http://schemas.microsoft.com/office/drawing/2014/main" id="{B6FFB2C3-9E2D-4B1E-BB35-50386269048A}"/>
                    </a:ext>
                  </a:extLst>
                </p14:cNvPr>
                <p14:cNvContentPartPr/>
                <p14:nvPr/>
              </p14:nvContentPartPr>
              <p14:xfrm>
                <a:off x="7803353" y="4911332"/>
                <a:ext cx="163440" cy="390960"/>
              </p14:xfrm>
            </p:contentPart>
          </mc:Choice>
          <mc:Fallback xmlns="">
            <p:pic>
              <p:nvPicPr>
                <p:cNvPr id="292" name="Ink 291">
                  <a:extLst>
                    <a:ext uri="{FF2B5EF4-FFF2-40B4-BE49-F238E27FC236}">
                      <a16:creationId xmlns:a16="http://schemas.microsoft.com/office/drawing/2014/main" id="{B6FFB2C3-9E2D-4B1E-BB35-50386269048A}"/>
                    </a:ext>
                  </a:extLst>
                </p:cNvPr>
                <p:cNvPicPr/>
                <p:nvPr/>
              </p:nvPicPr>
              <p:blipFill>
                <a:blip r:embed="rId475"/>
                <a:stretch>
                  <a:fillRect/>
                </a:stretch>
              </p:blipFill>
              <p:spPr>
                <a:xfrm>
                  <a:off x="7785713" y="4893692"/>
                  <a:ext cx="1990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3" name="Ink 292">
                  <a:extLst>
                    <a:ext uri="{FF2B5EF4-FFF2-40B4-BE49-F238E27FC236}">
                      <a16:creationId xmlns:a16="http://schemas.microsoft.com/office/drawing/2014/main" id="{1CC37D96-6A82-45A3-9B49-B003EA8974F2}"/>
                    </a:ext>
                  </a:extLst>
                </p14:cNvPr>
                <p14:cNvContentPartPr/>
                <p14:nvPr/>
              </p14:nvContentPartPr>
              <p14:xfrm>
                <a:off x="8134913" y="5002052"/>
                <a:ext cx="93960" cy="173160"/>
              </p14:xfrm>
            </p:contentPart>
          </mc:Choice>
          <mc:Fallback xmlns="">
            <p:pic>
              <p:nvPicPr>
                <p:cNvPr id="293" name="Ink 292">
                  <a:extLst>
                    <a:ext uri="{FF2B5EF4-FFF2-40B4-BE49-F238E27FC236}">
                      <a16:creationId xmlns:a16="http://schemas.microsoft.com/office/drawing/2014/main" id="{1CC37D96-6A82-45A3-9B49-B003EA8974F2}"/>
                    </a:ext>
                  </a:extLst>
                </p:cNvPr>
                <p:cNvPicPr/>
                <p:nvPr/>
              </p:nvPicPr>
              <p:blipFill>
                <a:blip r:embed="rId477"/>
                <a:stretch>
                  <a:fillRect/>
                </a:stretch>
              </p:blipFill>
              <p:spPr>
                <a:xfrm>
                  <a:off x="8117273" y="4984052"/>
                  <a:ext cx="1296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4" name="Ink 293">
                  <a:extLst>
                    <a:ext uri="{FF2B5EF4-FFF2-40B4-BE49-F238E27FC236}">
                      <a16:creationId xmlns:a16="http://schemas.microsoft.com/office/drawing/2014/main" id="{1359A007-1D5C-42CF-B458-8C5BE47DE759}"/>
                    </a:ext>
                  </a:extLst>
                </p14:cNvPr>
                <p14:cNvContentPartPr/>
                <p14:nvPr/>
              </p14:nvContentPartPr>
              <p14:xfrm>
                <a:off x="8311313" y="5062892"/>
                <a:ext cx="2160" cy="1800"/>
              </p14:xfrm>
            </p:contentPart>
          </mc:Choice>
          <mc:Fallback xmlns="">
            <p:pic>
              <p:nvPicPr>
                <p:cNvPr id="294" name="Ink 293">
                  <a:extLst>
                    <a:ext uri="{FF2B5EF4-FFF2-40B4-BE49-F238E27FC236}">
                      <a16:creationId xmlns:a16="http://schemas.microsoft.com/office/drawing/2014/main" id="{1359A007-1D5C-42CF-B458-8C5BE47DE759}"/>
                    </a:ext>
                  </a:extLst>
                </p:cNvPr>
                <p:cNvPicPr/>
                <p:nvPr/>
              </p:nvPicPr>
              <p:blipFill>
                <a:blip r:embed="rId479"/>
                <a:stretch>
                  <a:fillRect/>
                </a:stretch>
              </p:blipFill>
              <p:spPr>
                <a:xfrm>
                  <a:off x="8293673" y="5045252"/>
                  <a:ext cx="37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7" name="Ink 296">
                  <a:extLst>
                    <a:ext uri="{FF2B5EF4-FFF2-40B4-BE49-F238E27FC236}">
                      <a16:creationId xmlns:a16="http://schemas.microsoft.com/office/drawing/2014/main" id="{6F58369B-0A45-4AAC-BED5-F110792ACB20}"/>
                    </a:ext>
                  </a:extLst>
                </p14:cNvPr>
                <p14:cNvContentPartPr/>
                <p14:nvPr/>
              </p14:nvContentPartPr>
              <p14:xfrm>
                <a:off x="8326073" y="5053892"/>
                <a:ext cx="22680" cy="4680"/>
              </p14:xfrm>
            </p:contentPart>
          </mc:Choice>
          <mc:Fallback xmlns="">
            <p:pic>
              <p:nvPicPr>
                <p:cNvPr id="297" name="Ink 296">
                  <a:extLst>
                    <a:ext uri="{FF2B5EF4-FFF2-40B4-BE49-F238E27FC236}">
                      <a16:creationId xmlns:a16="http://schemas.microsoft.com/office/drawing/2014/main" id="{6F58369B-0A45-4AAC-BED5-F110792ACB20}"/>
                    </a:ext>
                  </a:extLst>
                </p:cNvPr>
                <p:cNvPicPr/>
                <p:nvPr/>
              </p:nvPicPr>
              <p:blipFill>
                <a:blip r:embed="rId481"/>
                <a:stretch>
                  <a:fillRect/>
                </a:stretch>
              </p:blipFill>
              <p:spPr>
                <a:xfrm>
                  <a:off x="8308073" y="5036252"/>
                  <a:ext cx="58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99" name="Ink 298">
                  <a:extLst>
                    <a:ext uri="{FF2B5EF4-FFF2-40B4-BE49-F238E27FC236}">
                      <a16:creationId xmlns:a16="http://schemas.microsoft.com/office/drawing/2014/main" id="{D68524B6-EBE6-411F-9AA9-79750C028073}"/>
                    </a:ext>
                  </a:extLst>
                </p14:cNvPr>
                <p14:cNvContentPartPr/>
                <p14:nvPr/>
              </p14:nvContentPartPr>
              <p14:xfrm>
                <a:off x="8430113" y="4970372"/>
                <a:ext cx="156240" cy="191520"/>
              </p14:xfrm>
            </p:contentPart>
          </mc:Choice>
          <mc:Fallback xmlns="">
            <p:pic>
              <p:nvPicPr>
                <p:cNvPr id="299" name="Ink 298">
                  <a:extLst>
                    <a:ext uri="{FF2B5EF4-FFF2-40B4-BE49-F238E27FC236}">
                      <a16:creationId xmlns:a16="http://schemas.microsoft.com/office/drawing/2014/main" id="{D68524B6-EBE6-411F-9AA9-79750C028073}"/>
                    </a:ext>
                  </a:extLst>
                </p:cNvPr>
                <p:cNvPicPr/>
                <p:nvPr/>
              </p:nvPicPr>
              <p:blipFill>
                <a:blip r:embed="rId483"/>
                <a:stretch>
                  <a:fillRect/>
                </a:stretch>
              </p:blipFill>
              <p:spPr>
                <a:xfrm>
                  <a:off x="8412473" y="4952732"/>
                  <a:ext cx="191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0" name="Ink 299">
                  <a:extLst>
                    <a:ext uri="{FF2B5EF4-FFF2-40B4-BE49-F238E27FC236}">
                      <a16:creationId xmlns:a16="http://schemas.microsoft.com/office/drawing/2014/main" id="{7BE79EDC-3E57-434C-8221-4734F6E1F80D}"/>
                    </a:ext>
                  </a:extLst>
                </p14:cNvPr>
                <p14:cNvContentPartPr/>
                <p14:nvPr/>
              </p14:nvContentPartPr>
              <p14:xfrm>
                <a:off x="8682473" y="5148572"/>
                <a:ext cx="24120" cy="81000"/>
              </p14:xfrm>
            </p:contentPart>
          </mc:Choice>
          <mc:Fallback xmlns="">
            <p:pic>
              <p:nvPicPr>
                <p:cNvPr id="300" name="Ink 299">
                  <a:extLst>
                    <a:ext uri="{FF2B5EF4-FFF2-40B4-BE49-F238E27FC236}">
                      <a16:creationId xmlns:a16="http://schemas.microsoft.com/office/drawing/2014/main" id="{7BE79EDC-3E57-434C-8221-4734F6E1F80D}"/>
                    </a:ext>
                  </a:extLst>
                </p:cNvPr>
                <p:cNvPicPr/>
                <p:nvPr/>
              </p:nvPicPr>
              <p:blipFill>
                <a:blip r:embed="rId485"/>
                <a:stretch>
                  <a:fillRect/>
                </a:stretch>
              </p:blipFill>
              <p:spPr>
                <a:xfrm>
                  <a:off x="8664833" y="5130932"/>
                  <a:ext cx="59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1" name="Ink 300">
                  <a:extLst>
                    <a:ext uri="{FF2B5EF4-FFF2-40B4-BE49-F238E27FC236}">
                      <a16:creationId xmlns:a16="http://schemas.microsoft.com/office/drawing/2014/main" id="{8C3795E0-FA00-41DA-8081-B51102FCFE3B}"/>
                    </a:ext>
                  </a:extLst>
                </p14:cNvPr>
                <p14:cNvContentPartPr/>
                <p14:nvPr/>
              </p14:nvContentPartPr>
              <p14:xfrm>
                <a:off x="8953193" y="4961372"/>
                <a:ext cx="115920" cy="173160"/>
              </p14:xfrm>
            </p:contentPart>
          </mc:Choice>
          <mc:Fallback xmlns="">
            <p:pic>
              <p:nvPicPr>
                <p:cNvPr id="301" name="Ink 300">
                  <a:extLst>
                    <a:ext uri="{FF2B5EF4-FFF2-40B4-BE49-F238E27FC236}">
                      <a16:creationId xmlns:a16="http://schemas.microsoft.com/office/drawing/2014/main" id="{8C3795E0-FA00-41DA-8081-B51102FCFE3B}"/>
                    </a:ext>
                  </a:extLst>
                </p:cNvPr>
                <p:cNvPicPr/>
                <p:nvPr/>
              </p:nvPicPr>
              <p:blipFill>
                <a:blip r:embed="rId487"/>
                <a:stretch>
                  <a:fillRect/>
                </a:stretch>
              </p:blipFill>
              <p:spPr>
                <a:xfrm>
                  <a:off x="8935193" y="4943372"/>
                  <a:ext cx="1515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2" name="Ink 301">
                  <a:extLst>
                    <a:ext uri="{FF2B5EF4-FFF2-40B4-BE49-F238E27FC236}">
                      <a16:creationId xmlns:a16="http://schemas.microsoft.com/office/drawing/2014/main" id="{CC6EEBF2-E352-4916-95C3-EB3EE71CFB8B}"/>
                    </a:ext>
                  </a:extLst>
                </p14:cNvPr>
                <p14:cNvContentPartPr/>
                <p14:nvPr/>
              </p14:nvContentPartPr>
              <p14:xfrm>
                <a:off x="9187913" y="5049932"/>
                <a:ext cx="2160" cy="1440"/>
              </p14:xfrm>
            </p:contentPart>
          </mc:Choice>
          <mc:Fallback xmlns="">
            <p:pic>
              <p:nvPicPr>
                <p:cNvPr id="302" name="Ink 301">
                  <a:extLst>
                    <a:ext uri="{FF2B5EF4-FFF2-40B4-BE49-F238E27FC236}">
                      <a16:creationId xmlns:a16="http://schemas.microsoft.com/office/drawing/2014/main" id="{CC6EEBF2-E352-4916-95C3-EB3EE71CFB8B}"/>
                    </a:ext>
                  </a:extLst>
                </p:cNvPr>
                <p:cNvPicPr/>
                <p:nvPr/>
              </p:nvPicPr>
              <p:blipFill>
                <a:blip r:embed="rId489"/>
                <a:stretch>
                  <a:fillRect/>
                </a:stretch>
              </p:blipFill>
              <p:spPr>
                <a:xfrm>
                  <a:off x="9170273" y="5031932"/>
                  <a:ext cx="3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3" name="Ink 302">
                  <a:extLst>
                    <a:ext uri="{FF2B5EF4-FFF2-40B4-BE49-F238E27FC236}">
                      <a16:creationId xmlns:a16="http://schemas.microsoft.com/office/drawing/2014/main" id="{B6256FC4-9F58-47A8-8550-51C62491E0FC}"/>
                    </a:ext>
                  </a:extLst>
                </p14:cNvPr>
                <p14:cNvContentPartPr/>
                <p14:nvPr/>
              </p14:nvContentPartPr>
              <p14:xfrm>
                <a:off x="9257393" y="4973252"/>
                <a:ext cx="101880" cy="201600"/>
              </p14:xfrm>
            </p:contentPart>
          </mc:Choice>
          <mc:Fallback xmlns="">
            <p:pic>
              <p:nvPicPr>
                <p:cNvPr id="303" name="Ink 302">
                  <a:extLst>
                    <a:ext uri="{FF2B5EF4-FFF2-40B4-BE49-F238E27FC236}">
                      <a16:creationId xmlns:a16="http://schemas.microsoft.com/office/drawing/2014/main" id="{B6256FC4-9F58-47A8-8550-51C62491E0FC}"/>
                    </a:ext>
                  </a:extLst>
                </p:cNvPr>
                <p:cNvPicPr/>
                <p:nvPr/>
              </p:nvPicPr>
              <p:blipFill>
                <a:blip r:embed="rId491"/>
                <a:stretch>
                  <a:fillRect/>
                </a:stretch>
              </p:blipFill>
              <p:spPr>
                <a:xfrm>
                  <a:off x="9239393" y="4955252"/>
                  <a:ext cx="1375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4" name="Ink 303">
                  <a:extLst>
                    <a:ext uri="{FF2B5EF4-FFF2-40B4-BE49-F238E27FC236}">
                      <a16:creationId xmlns:a16="http://schemas.microsoft.com/office/drawing/2014/main" id="{5AA28CEE-D21C-40CC-80EC-210BCC423FFF}"/>
                    </a:ext>
                  </a:extLst>
                </p14:cNvPr>
                <p14:cNvContentPartPr/>
                <p14:nvPr/>
              </p14:nvContentPartPr>
              <p14:xfrm>
                <a:off x="9422633" y="5191412"/>
                <a:ext cx="55080" cy="57960"/>
              </p14:xfrm>
            </p:contentPart>
          </mc:Choice>
          <mc:Fallback xmlns="">
            <p:pic>
              <p:nvPicPr>
                <p:cNvPr id="304" name="Ink 303">
                  <a:extLst>
                    <a:ext uri="{FF2B5EF4-FFF2-40B4-BE49-F238E27FC236}">
                      <a16:creationId xmlns:a16="http://schemas.microsoft.com/office/drawing/2014/main" id="{5AA28CEE-D21C-40CC-80EC-210BCC423FFF}"/>
                    </a:ext>
                  </a:extLst>
                </p:cNvPr>
                <p:cNvPicPr/>
                <p:nvPr/>
              </p:nvPicPr>
              <p:blipFill>
                <a:blip r:embed="rId493"/>
                <a:stretch>
                  <a:fillRect/>
                </a:stretch>
              </p:blipFill>
              <p:spPr>
                <a:xfrm>
                  <a:off x="9404993" y="5173772"/>
                  <a:ext cx="90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14" name="Ink 313">
                  <a:extLst>
                    <a:ext uri="{FF2B5EF4-FFF2-40B4-BE49-F238E27FC236}">
                      <a16:creationId xmlns:a16="http://schemas.microsoft.com/office/drawing/2014/main" id="{8CBF4342-7ED5-423A-A2CF-DE8A047C1648}"/>
                    </a:ext>
                  </a:extLst>
                </p14:cNvPr>
                <p14:cNvContentPartPr/>
                <p14:nvPr/>
              </p14:nvContentPartPr>
              <p14:xfrm>
                <a:off x="7335353" y="5359892"/>
                <a:ext cx="101880" cy="175320"/>
              </p14:xfrm>
            </p:contentPart>
          </mc:Choice>
          <mc:Fallback xmlns="">
            <p:pic>
              <p:nvPicPr>
                <p:cNvPr id="314" name="Ink 313">
                  <a:extLst>
                    <a:ext uri="{FF2B5EF4-FFF2-40B4-BE49-F238E27FC236}">
                      <a16:creationId xmlns:a16="http://schemas.microsoft.com/office/drawing/2014/main" id="{8CBF4342-7ED5-423A-A2CF-DE8A047C1648}"/>
                    </a:ext>
                  </a:extLst>
                </p:cNvPr>
                <p:cNvPicPr/>
                <p:nvPr/>
              </p:nvPicPr>
              <p:blipFill>
                <a:blip r:embed="rId495"/>
                <a:stretch>
                  <a:fillRect/>
                </a:stretch>
              </p:blipFill>
              <p:spPr>
                <a:xfrm>
                  <a:off x="7317713" y="5341892"/>
                  <a:ext cx="1375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15" name="Ink 314">
                  <a:extLst>
                    <a:ext uri="{FF2B5EF4-FFF2-40B4-BE49-F238E27FC236}">
                      <a16:creationId xmlns:a16="http://schemas.microsoft.com/office/drawing/2014/main" id="{71247961-47EF-4313-B406-117772C89E2C}"/>
                    </a:ext>
                  </a:extLst>
                </p14:cNvPr>
                <p14:cNvContentPartPr/>
                <p14:nvPr/>
              </p14:nvContentPartPr>
              <p14:xfrm>
                <a:off x="7293233" y="5361692"/>
                <a:ext cx="218520" cy="224280"/>
              </p14:xfrm>
            </p:contentPart>
          </mc:Choice>
          <mc:Fallback xmlns="">
            <p:pic>
              <p:nvPicPr>
                <p:cNvPr id="315" name="Ink 314">
                  <a:extLst>
                    <a:ext uri="{FF2B5EF4-FFF2-40B4-BE49-F238E27FC236}">
                      <a16:creationId xmlns:a16="http://schemas.microsoft.com/office/drawing/2014/main" id="{71247961-47EF-4313-B406-117772C89E2C}"/>
                    </a:ext>
                  </a:extLst>
                </p:cNvPr>
                <p:cNvPicPr/>
                <p:nvPr/>
              </p:nvPicPr>
              <p:blipFill>
                <a:blip r:embed="rId497"/>
                <a:stretch>
                  <a:fillRect/>
                </a:stretch>
              </p:blipFill>
              <p:spPr>
                <a:xfrm>
                  <a:off x="7275593" y="5344052"/>
                  <a:ext cx="254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6" name="Ink 315">
                  <a:extLst>
                    <a:ext uri="{FF2B5EF4-FFF2-40B4-BE49-F238E27FC236}">
                      <a16:creationId xmlns:a16="http://schemas.microsoft.com/office/drawing/2014/main" id="{0443AA65-F008-4713-9F13-7F92ECC62EA3}"/>
                    </a:ext>
                  </a:extLst>
                </p14:cNvPr>
                <p14:cNvContentPartPr/>
                <p14:nvPr/>
              </p14:nvContentPartPr>
              <p14:xfrm>
                <a:off x="7592393" y="5471492"/>
                <a:ext cx="195480" cy="76320"/>
              </p14:xfrm>
            </p:contentPart>
          </mc:Choice>
          <mc:Fallback xmlns="">
            <p:pic>
              <p:nvPicPr>
                <p:cNvPr id="316" name="Ink 315">
                  <a:extLst>
                    <a:ext uri="{FF2B5EF4-FFF2-40B4-BE49-F238E27FC236}">
                      <a16:creationId xmlns:a16="http://schemas.microsoft.com/office/drawing/2014/main" id="{0443AA65-F008-4713-9F13-7F92ECC62EA3}"/>
                    </a:ext>
                  </a:extLst>
                </p:cNvPr>
                <p:cNvPicPr/>
                <p:nvPr/>
              </p:nvPicPr>
              <p:blipFill>
                <a:blip r:embed="rId499"/>
                <a:stretch>
                  <a:fillRect/>
                </a:stretch>
              </p:blipFill>
              <p:spPr>
                <a:xfrm>
                  <a:off x="7574393" y="5453852"/>
                  <a:ext cx="231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7" name="Ink 316">
                  <a:extLst>
                    <a:ext uri="{FF2B5EF4-FFF2-40B4-BE49-F238E27FC236}">
                      <a16:creationId xmlns:a16="http://schemas.microsoft.com/office/drawing/2014/main" id="{D7176B61-5949-4603-945A-AD0002F5154C}"/>
                    </a:ext>
                  </a:extLst>
                </p14:cNvPr>
                <p14:cNvContentPartPr/>
                <p14:nvPr/>
              </p14:nvContentPartPr>
              <p14:xfrm>
                <a:off x="7917113" y="5337932"/>
                <a:ext cx="149040" cy="368280"/>
              </p14:xfrm>
            </p:contentPart>
          </mc:Choice>
          <mc:Fallback xmlns="">
            <p:pic>
              <p:nvPicPr>
                <p:cNvPr id="317" name="Ink 316">
                  <a:extLst>
                    <a:ext uri="{FF2B5EF4-FFF2-40B4-BE49-F238E27FC236}">
                      <a16:creationId xmlns:a16="http://schemas.microsoft.com/office/drawing/2014/main" id="{D7176B61-5949-4603-945A-AD0002F5154C}"/>
                    </a:ext>
                  </a:extLst>
                </p:cNvPr>
                <p:cNvPicPr/>
                <p:nvPr/>
              </p:nvPicPr>
              <p:blipFill>
                <a:blip r:embed="rId501"/>
                <a:stretch>
                  <a:fillRect/>
                </a:stretch>
              </p:blipFill>
              <p:spPr>
                <a:xfrm>
                  <a:off x="7899473" y="5319932"/>
                  <a:ext cx="1846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8" name="Ink 317">
                  <a:extLst>
                    <a:ext uri="{FF2B5EF4-FFF2-40B4-BE49-F238E27FC236}">
                      <a16:creationId xmlns:a16="http://schemas.microsoft.com/office/drawing/2014/main" id="{84EC0809-23CF-40E1-A6E8-AC2EDBDE9F9A}"/>
                    </a:ext>
                  </a:extLst>
                </p14:cNvPr>
                <p14:cNvContentPartPr/>
                <p14:nvPr/>
              </p14:nvContentPartPr>
              <p14:xfrm>
                <a:off x="8211233" y="5388692"/>
                <a:ext cx="117360" cy="183600"/>
              </p14:xfrm>
            </p:contentPart>
          </mc:Choice>
          <mc:Fallback xmlns="">
            <p:pic>
              <p:nvPicPr>
                <p:cNvPr id="318" name="Ink 317">
                  <a:extLst>
                    <a:ext uri="{FF2B5EF4-FFF2-40B4-BE49-F238E27FC236}">
                      <a16:creationId xmlns:a16="http://schemas.microsoft.com/office/drawing/2014/main" id="{84EC0809-23CF-40E1-A6E8-AC2EDBDE9F9A}"/>
                    </a:ext>
                  </a:extLst>
                </p:cNvPr>
                <p:cNvPicPr/>
                <p:nvPr/>
              </p:nvPicPr>
              <p:blipFill>
                <a:blip r:embed="rId503"/>
                <a:stretch>
                  <a:fillRect/>
                </a:stretch>
              </p:blipFill>
              <p:spPr>
                <a:xfrm>
                  <a:off x="8193233" y="5371052"/>
                  <a:ext cx="153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9" name="Ink 318">
                  <a:extLst>
                    <a:ext uri="{FF2B5EF4-FFF2-40B4-BE49-F238E27FC236}">
                      <a16:creationId xmlns:a16="http://schemas.microsoft.com/office/drawing/2014/main" id="{CCA690DF-F42B-4A81-8C64-4A5337A2DCB9}"/>
                    </a:ext>
                  </a:extLst>
                </p14:cNvPr>
                <p14:cNvContentPartPr/>
                <p14:nvPr/>
              </p14:nvContentPartPr>
              <p14:xfrm>
                <a:off x="8404193" y="5517572"/>
                <a:ext cx="5400" cy="78120"/>
              </p14:xfrm>
            </p:contentPart>
          </mc:Choice>
          <mc:Fallback xmlns="">
            <p:pic>
              <p:nvPicPr>
                <p:cNvPr id="319" name="Ink 318">
                  <a:extLst>
                    <a:ext uri="{FF2B5EF4-FFF2-40B4-BE49-F238E27FC236}">
                      <a16:creationId xmlns:a16="http://schemas.microsoft.com/office/drawing/2014/main" id="{CCA690DF-F42B-4A81-8C64-4A5337A2DCB9}"/>
                    </a:ext>
                  </a:extLst>
                </p:cNvPr>
                <p:cNvPicPr/>
                <p:nvPr/>
              </p:nvPicPr>
              <p:blipFill>
                <a:blip r:embed="rId505"/>
                <a:stretch>
                  <a:fillRect/>
                </a:stretch>
              </p:blipFill>
              <p:spPr>
                <a:xfrm>
                  <a:off x="8386553" y="5499572"/>
                  <a:ext cx="410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20" name="Ink 319">
                  <a:extLst>
                    <a:ext uri="{FF2B5EF4-FFF2-40B4-BE49-F238E27FC236}">
                      <a16:creationId xmlns:a16="http://schemas.microsoft.com/office/drawing/2014/main" id="{FF8A636A-9591-4550-B474-D78FF1D40E3F}"/>
                    </a:ext>
                  </a:extLst>
                </p14:cNvPr>
                <p14:cNvContentPartPr/>
                <p14:nvPr/>
              </p14:nvContentPartPr>
              <p14:xfrm>
                <a:off x="8542433" y="5407052"/>
                <a:ext cx="3960" cy="146520"/>
              </p14:xfrm>
            </p:contentPart>
          </mc:Choice>
          <mc:Fallback xmlns="">
            <p:pic>
              <p:nvPicPr>
                <p:cNvPr id="320" name="Ink 319">
                  <a:extLst>
                    <a:ext uri="{FF2B5EF4-FFF2-40B4-BE49-F238E27FC236}">
                      <a16:creationId xmlns:a16="http://schemas.microsoft.com/office/drawing/2014/main" id="{FF8A636A-9591-4550-B474-D78FF1D40E3F}"/>
                    </a:ext>
                  </a:extLst>
                </p:cNvPr>
                <p:cNvPicPr/>
                <p:nvPr/>
              </p:nvPicPr>
              <p:blipFill>
                <a:blip r:embed="rId507"/>
                <a:stretch>
                  <a:fillRect/>
                </a:stretch>
              </p:blipFill>
              <p:spPr>
                <a:xfrm>
                  <a:off x="8524433" y="5389052"/>
                  <a:ext cx="39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21" name="Ink 320">
                  <a:extLst>
                    <a:ext uri="{FF2B5EF4-FFF2-40B4-BE49-F238E27FC236}">
                      <a16:creationId xmlns:a16="http://schemas.microsoft.com/office/drawing/2014/main" id="{C969DE8E-3637-4593-AFFE-DF91F5E79CF3}"/>
                    </a:ext>
                  </a:extLst>
                </p14:cNvPr>
                <p14:cNvContentPartPr/>
                <p14:nvPr/>
              </p14:nvContentPartPr>
              <p14:xfrm>
                <a:off x="8662673" y="5317772"/>
                <a:ext cx="131760" cy="372240"/>
              </p14:xfrm>
            </p:contentPart>
          </mc:Choice>
          <mc:Fallback xmlns="">
            <p:pic>
              <p:nvPicPr>
                <p:cNvPr id="321" name="Ink 320">
                  <a:extLst>
                    <a:ext uri="{FF2B5EF4-FFF2-40B4-BE49-F238E27FC236}">
                      <a16:creationId xmlns:a16="http://schemas.microsoft.com/office/drawing/2014/main" id="{C969DE8E-3637-4593-AFFE-DF91F5E79CF3}"/>
                    </a:ext>
                  </a:extLst>
                </p:cNvPr>
                <p:cNvPicPr/>
                <p:nvPr/>
              </p:nvPicPr>
              <p:blipFill>
                <a:blip r:embed="rId509"/>
                <a:stretch>
                  <a:fillRect/>
                </a:stretch>
              </p:blipFill>
              <p:spPr>
                <a:xfrm>
                  <a:off x="8645033" y="5299772"/>
                  <a:ext cx="1674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3" name="Ink 322">
                  <a:extLst>
                    <a:ext uri="{FF2B5EF4-FFF2-40B4-BE49-F238E27FC236}">
                      <a16:creationId xmlns:a16="http://schemas.microsoft.com/office/drawing/2014/main" id="{72B507DD-5979-4D0E-B7CF-D3D308E9AF26}"/>
                    </a:ext>
                  </a:extLst>
                </p14:cNvPr>
                <p14:cNvContentPartPr/>
                <p14:nvPr/>
              </p14:nvContentPartPr>
              <p14:xfrm>
                <a:off x="7167593" y="5643212"/>
                <a:ext cx="344520" cy="485280"/>
              </p14:xfrm>
            </p:contentPart>
          </mc:Choice>
          <mc:Fallback xmlns="">
            <p:pic>
              <p:nvPicPr>
                <p:cNvPr id="323" name="Ink 322">
                  <a:extLst>
                    <a:ext uri="{FF2B5EF4-FFF2-40B4-BE49-F238E27FC236}">
                      <a16:creationId xmlns:a16="http://schemas.microsoft.com/office/drawing/2014/main" id="{72B507DD-5979-4D0E-B7CF-D3D308E9AF26}"/>
                    </a:ext>
                  </a:extLst>
                </p:cNvPr>
                <p:cNvPicPr/>
                <p:nvPr/>
              </p:nvPicPr>
              <p:blipFill>
                <a:blip r:embed="rId511"/>
                <a:stretch>
                  <a:fillRect/>
                </a:stretch>
              </p:blipFill>
              <p:spPr>
                <a:xfrm>
                  <a:off x="7149593" y="5625212"/>
                  <a:ext cx="3801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5" name="Ink 324">
                  <a:extLst>
                    <a:ext uri="{FF2B5EF4-FFF2-40B4-BE49-F238E27FC236}">
                      <a16:creationId xmlns:a16="http://schemas.microsoft.com/office/drawing/2014/main" id="{A35B274B-05CA-4A4D-B34E-8EDB7476A5EE}"/>
                    </a:ext>
                  </a:extLst>
                </p14:cNvPr>
                <p14:cNvContentPartPr/>
                <p14:nvPr/>
              </p14:nvContentPartPr>
              <p14:xfrm>
                <a:off x="7749713" y="5785772"/>
                <a:ext cx="165240" cy="17280"/>
              </p14:xfrm>
            </p:contentPart>
          </mc:Choice>
          <mc:Fallback xmlns="">
            <p:pic>
              <p:nvPicPr>
                <p:cNvPr id="325" name="Ink 324">
                  <a:extLst>
                    <a:ext uri="{FF2B5EF4-FFF2-40B4-BE49-F238E27FC236}">
                      <a16:creationId xmlns:a16="http://schemas.microsoft.com/office/drawing/2014/main" id="{A35B274B-05CA-4A4D-B34E-8EDB7476A5EE}"/>
                    </a:ext>
                  </a:extLst>
                </p:cNvPr>
                <p:cNvPicPr/>
                <p:nvPr/>
              </p:nvPicPr>
              <p:blipFill>
                <a:blip r:embed="rId513"/>
                <a:stretch>
                  <a:fillRect/>
                </a:stretch>
              </p:blipFill>
              <p:spPr>
                <a:xfrm>
                  <a:off x="7731713" y="5767772"/>
                  <a:ext cx="2008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6" name="Ink 325">
                  <a:extLst>
                    <a:ext uri="{FF2B5EF4-FFF2-40B4-BE49-F238E27FC236}">
                      <a16:creationId xmlns:a16="http://schemas.microsoft.com/office/drawing/2014/main" id="{3B9D056E-25C9-43A5-BB3D-B97CE0357287}"/>
                    </a:ext>
                  </a:extLst>
                </p14:cNvPr>
                <p14:cNvContentPartPr/>
                <p14:nvPr/>
              </p14:nvContentPartPr>
              <p14:xfrm>
                <a:off x="7838993" y="5778572"/>
                <a:ext cx="20880" cy="248400"/>
              </p14:xfrm>
            </p:contentPart>
          </mc:Choice>
          <mc:Fallback xmlns="">
            <p:pic>
              <p:nvPicPr>
                <p:cNvPr id="326" name="Ink 325">
                  <a:extLst>
                    <a:ext uri="{FF2B5EF4-FFF2-40B4-BE49-F238E27FC236}">
                      <a16:creationId xmlns:a16="http://schemas.microsoft.com/office/drawing/2014/main" id="{3B9D056E-25C9-43A5-BB3D-B97CE0357287}"/>
                    </a:ext>
                  </a:extLst>
                </p:cNvPr>
                <p:cNvPicPr/>
                <p:nvPr/>
              </p:nvPicPr>
              <p:blipFill>
                <a:blip r:embed="rId515"/>
                <a:stretch>
                  <a:fillRect/>
                </a:stretch>
              </p:blipFill>
              <p:spPr>
                <a:xfrm>
                  <a:off x="7821353" y="5760572"/>
                  <a:ext cx="565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7" name="Ink 326">
                  <a:extLst>
                    <a:ext uri="{FF2B5EF4-FFF2-40B4-BE49-F238E27FC236}">
                      <a16:creationId xmlns:a16="http://schemas.microsoft.com/office/drawing/2014/main" id="{CC77FD94-EF24-4DB4-911F-9559B3BE7DF4}"/>
                    </a:ext>
                  </a:extLst>
                </p14:cNvPr>
                <p14:cNvContentPartPr/>
                <p14:nvPr/>
              </p14:nvContentPartPr>
              <p14:xfrm>
                <a:off x="7755113" y="6009692"/>
                <a:ext cx="167040" cy="16560"/>
              </p14:xfrm>
            </p:contentPart>
          </mc:Choice>
          <mc:Fallback xmlns="">
            <p:pic>
              <p:nvPicPr>
                <p:cNvPr id="327" name="Ink 326">
                  <a:extLst>
                    <a:ext uri="{FF2B5EF4-FFF2-40B4-BE49-F238E27FC236}">
                      <a16:creationId xmlns:a16="http://schemas.microsoft.com/office/drawing/2014/main" id="{CC77FD94-EF24-4DB4-911F-9559B3BE7DF4}"/>
                    </a:ext>
                  </a:extLst>
                </p:cNvPr>
                <p:cNvPicPr/>
                <p:nvPr/>
              </p:nvPicPr>
              <p:blipFill>
                <a:blip r:embed="rId517"/>
                <a:stretch>
                  <a:fillRect/>
                </a:stretch>
              </p:blipFill>
              <p:spPr>
                <a:xfrm>
                  <a:off x="7737113" y="5991692"/>
                  <a:ext cx="202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8" name="Ink 327">
                  <a:extLst>
                    <a:ext uri="{FF2B5EF4-FFF2-40B4-BE49-F238E27FC236}">
                      <a16:creationId xmlns:a16="http://schemas.microsoft.com/office/drawing/2014/main" id="{18481941-92F0-4C5E-95E3-CBC2E29904E9}"/>
                    </a:ext>
                  </a:extLst>
                </p14:cNvPr>
                <p14:cNvContentPartPr/>
                <p14:nvPr/>
              </p14:nvContentPartPr>
              <p14:xfrm>
                <a:off x="7968593" y="5872892"/>
                <a:ext cx="108720" cy="133560"/>
              </p14:xfrm>
            </p:contentPart>
          </mc:Choice>
          <mc:Fallback xmlns="">
            <p:pic>
              <p:nvPicPr>
                <p:cNvPr id="328" name="Ink 327">
                  <a:extLst>
                    <a:ext uri="{FF2B5EF4-FFF2-40B4-BE49-F238E27FC236}">
                      <a16:creationId xmlns:a16="http://schemas.microsoft.com/office/drawing/2014/main" id="{18481941-92F0-4C5E-95E3-CBC2E29904E9}"/>
                    </a:ext>
                  </a:extLst>
                </p:cNvPr>
                <p:cNvPicPr/>
                <p:nvPr/>
              </p:nvPicPr>
              <p:blipFill>
                <a:blip r:embed="rId519"/>
                <a:stretch>
                  <a:fillRect/>
                </a:stretch>
              </p:blipFill>
              <p:spPr>
                <a:xfrm>
                  <a:off x="7950953" y="5854892"/>
                  <a:ext cx="1443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9" name="Ink 328">
                  <a:extLst>
                    <a:ext uri="{FF2B5EF4-FFF2-40B4-BE49-F238E27FC236}">
                      <a16:creationId xmlns:a16="http://schemas.microsoft.com/office/drawing/2014/main" id="{A7796AF3-E6DB-4960-94B7-ED98330C6A21}"/>
                    </a:ext>
                  </a:extLst>
                </p14:cNvPr>
                <p14:cNvContentPartPr/>
                <p14:nvPr/>
              </p14:nvContentPartPr>
              <p14:xfrm>
                <a:off x="8137073" y="5768852"/>
                <a:ext cx="141120" cy="237240"/>
              </p14:xfrm>
            </p:contentPart>
          </mc:Choice>
          <mc:Fallback xmlns="">
            <p:pic>
              <p:nvPicPr>
                <p:cNvPr id="329" name="Ink 328">
                  <a:extLst>
                    <a:ext uri="{FF2B5EF4-FFF2-40B4-BE49-F238E27FC236}">
                      <a16:creationId xmlns:a16="http://schemas.microsoft.com/office/drawing/2014/main" id="{A7796AF3-E6DB-4960-94B7-ED98330C6A21}"/>
                    </a:ext>
                  </a:extLst>
                </p:cNvPr>
                <p:cNvPicPr/>
                <p:nvPr/>
              </p:nvPicPr>
              <p:blipFill>
                <a:blip r:embed="rId521"/>
                <a:stretch>
                  <a:fillRect/>
                </a:stretch>
              </p:blipFill>
              <p:spPr>
                <a:xfrm>
                  <a:off x="8119073" y="5750852"/>
                  <a:ext cx="1767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30" name="Ink 329">
                  <a:extLst>
                    <a:ext uri="{FF2B5EF4-FFF2-40B4-BE49-F238E27FC236}">
                      <a16:creationId xmlns:a16="http://schemas.microsoft.com/office/drawing/2014/main" id="{A6D6BF58-4BD5-47CA-AE07-C3F779F67B2B}"/>
                    </a:ext>
                  </a:extLst>
                </p14:cNvPr>
                <p14:cNvContentPartPr/>
                <p14:nvPr/>
              </p14:nvContentPartPr>
              <p14:xfrm>
                <a:off x="8365673" y="5845532"/>
                <a:ext cx="115920" cy="113040"/>
              </p14:xfrm>
            </p:contentPart>
          </mc:Choice>
          <mc:Fallback xmlns="">
            <p:pic>
              <p:nvPicPr>
                <p:cNvPr id="330" name="Ink 329">
                  <a:extLst>
                    <a:ext uri="{FF2B5EF4-FFF2-40B4-BE49-F238E27FC236}">
                      <a16:creationId xmlns:a16="http://schemas.microsoft.com/office/drawing/2014/main" id="{A6D6BF58-4BD5-47CA-AE07-C3F779F67B2B}"/>
                    </a:ext>
                  </a:extLst>
                </p:cNvPr>
                <p:cNvPicPr/>
                <p:nvPr/>
              </p:nvPicPr>
              <p:blipFill>
                <a:blip r:embed="rId523"/>
                <a:stretch>
                  <a:fillRect/>
                </a:stretch>
              </p:blipFill>
              <p:spPr>
                <a:xfrm>
                  <a:off x="8347673" y="5827532"/>
                  <a:ext cx="151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31" name="Ink 330">
                  <a:extLst>
                    <a:ext uri="{FF2B5EF4-FFF2-40B4-BE49-F238E27FC236}">
                      <a16:creationId xmlns:a16="http://schemas.microsoft.com/office/drawing/2014/main" id="{950293D3-A727-4B8B-857E-56BF05CCE455}"/>
                    </a:ext>
                  </a:extLst>
                </p14:cNvPr>
                <p14:cNvContentPartPr/>
                <p14:nvPr/>
              </p14:nvContentPartPr>
              <p14:xfrm>
                <a:off x="8541353" y="5812052"/>
                <a:ext cx="111600" cy="289440"/>
              </p14:xfrm>
            </p:contentPart>
          </mc:Choice>
          <mc:Fallback xmlns="">
            <p:pic>
              <p:nvPicPr>
                <p:cNvPr id="331" name="Ink 330">
                  <a:extLst>
                    <a:ext uri="{FF2B5EF4-FFF2-40B4-BE49-F238E27FC236}">
                      <a16:creationId xmlns:a16="http://schemas.microsoft.com/office/drawing/2014/main" id="{950293D3-A727-4B8B-857E-56BF05CCE455}"/>
                    </a:ext>
                  </a:extLst>
                </p:cNvPr>
                <p:cNvPicPr/>
                <p:nvPr/>
              </p:nvPicPr>
              <p:blipFill>
                <a:blip r:embed="rId525"/>
                <a:stretch>
                  <a:fillRect/>
                </a:stretch>
              </p:blipFill>
              <p:spPr>
                <a:xfrm>
                  <a:off x="8523713" y="5794052"/>
                  <a:ext cx="14724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32" name="Ink 331">
                  <a:extLst>
                    <a:ext uri="{FF2B5EF4-FFF2-40B4-BE49-F238E27FC236}">
                      <a16:creationId xmlns:a16="http://schemas.microsoft.com/office/drawing/2014/main" id="{03B54A65-BB02-4053-AF12-57EC14157503}"/>
                    </a:ext>
                  </a:extLst>
                </p14:cNvPr>
                <p14:cNvContentPartPr/>
                <p14:nvPr/>
              </p14:nvContentPartPr>
              <p14:xfrm>
                <a:off x="8699033" y="5791532"/>
                <a:ext cx="219600" cy="176040"/>
              </p14:xfrm>
            </p:contentPart>
          </mc:Choice>
          <mc:Fallback xmlns="">
            <p:pic>
              <p:nvPicPr>
                <p:cNvPr id="332" name="Ink 331">
                  <a:extLst>
                    <a:ext uri="{FF2B5EF4-FFF2-40B4-BE49-F238E27FC236}">
                      <a16:creationId xmlns:a16="http://schemas.microsoft.com/office/drawing/2014/main" id="{03B54A65-BB02-4053-AF12-57EC14157503}"/>
                    </a:ext>
                  </a:extLst>
                </p:cNvPr>
                <p:cNvPicPr/>
                <p:nvPr/>
              </p:nvPicPr>
              <p:blipFill>
                <a:blip r:embed="rId527"/>
                <a:stretch>
                  <a:fillRect/>
                </a:stretch>
              </p:blipFill>
              <p:spPr>
                <a:xfrm>
                  <a:off x="8681393" y="5773892"/>
                  <a:ext cx="255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33" name="Ink 332">
                  <a:extLst>
                    <a:ext uri="{FF2B5EF4-FFF2-40B4-BE49-F238E27FC236}">
                      <a16:creationId xmlns:a16="http://schemas.microsoft.com/office/drawing/2014/main" id="{A1395A0C-D0B1-4655-8558-34971DB3A7FF}"/>
                    </a:ext>
                  </a:extLst>
                </p14:cNvPr>
                <p14:cNvContentPartPr/>
                <p14:nvPr/>
              </p14:nvContentPartPr>
              <p14:xfrm>
                <a:off x="8988473" y="5826092"/>
                <a:ext cx="138600" cy="136440"/>
              </p14:xfrm>
            </p:contentPart>
          </mc:Choice>
          <mc:Fallback xmlns="">
            <p:pic>
              <p:nvPicPr>
                <p:cNvPr id="333" name="Ink 332">
                  <a:extLst>
                    <a:ext uri="{FF2B5EF4-FFF2-40B4-BE49-F238E27FC236}">
                      <a16:creationId xmlns:a16="http://schemas.microsoft.com/office/drawing/2014/main" id="{A1395A0C-D0B1-4655-8558-34971DB3A7FF}"/>
                    </a:ext>
                  </a:extLst>
                </p:cNvPr>
                <p:cNvPicPr/>
                <p:nvPr/>
              </p:nvPicPr>
              <p:blipFill>
                <a:blip r:embed="rId529"/>
                <a:stretch>
                  <a:fillRect/>
                </a:stretch>
              </p:blipFill>
              <p:spPr>
                <a:xfrm>
                  <a:off x="8970833" y="5808452"/>
                  <a:ext cx="174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4" name="Ink 333">
                  <a:extLst>
                    <a:ext uri="{FF2B5EF4-FFF2-40B4-BE49-F238E27FC236}">
                      <a16:creationId xmlns:a16="http://schemas.microsoft.com/office/drawing/2014/main" id="{9EC4FF27-A567-4805-9CE6-5E5EA9850140}"/>
                    </a:ext>
                  </a:extLst>
                </p14:cNvPr>
                <p14:cNvContentPartPr/>
                <p14:nvPr/>
              </p14:nvContentPartPr>
              <p14:xfrm>
                <a:off x="9237233" y="5702252"/>
                <a:ext cx="117720" cy="262800"/>
              </p14:xfrm>
            </p:contentPart>
          </mc:Choice>
          <mc:Fallback xmlns="">
            <p:pic>
              <p:nvPicPr>
                <p:cNvPr id="334" name="Ink 333">
                  <a:extLst>
                    <a:ext uri="{FF2B5EF4-FFF2-40B4-BE49-F238E27FC236}">
                      <a16:creationId xmlns:a16="http://schemas.microsoft.com/office/drawing/2014/main" id="{9EC4FF27-A567-4805-9CE6-5E5EA9850140}"/>
                    </a:ext>
                  </a:extLst>
                </p:cNvPr>
                <p:cNvPicPr/>
                <p:nvPr/>
              </p:nvPicPr>
              <p:blipFill>
                <a:blip r:embed="rId531"/>
                <a:stretch>
                  <a:fillRect/>
                </a:stretch>
              </p:blipFill>
              <p:spPr>
                <a:xfrm>
                  <a:off x="9219593" y="5684612"/>
                  <a:ext cx="153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5" name="Ink 334">
                  <a:extLst>
                    <a:ext uri="{FF2B5EF4-FFF2-40B4-BE49-F238E27FC236}">
                      <a16:creationId xmlns:a16="http://schemas.microsoft.com/office/drawing/2014/main" id="{98CF2DB2-D229-4F44-9686-63B6F4972AF6}"/>
                    </a:ext>
                  </a:extLst>
                </p14:cNvPr>
                <p14:cNvContentPartPr/>
                <p14:nvPr/>
              </p14:nvContentPartPr>
              <p14:xfrm>
                <a:off x="9179633" y="5839052"/>
                <a:ext cx="248760" cy="103680"/>
              </p14:xfrm>
            </p:contentPart>
          </mc:Choice>
          <mc:Fallback xmlns="">
            <p:pic>
              <p:nvPicPr>
                <p:cNvPr id="335" name="Ink 334">
                  <a:extLst>
                    <a:ext uri="{FF2B5EF4-FFF2-40B4-BE49-F238E27FC236}">
                      <a16:creationId xmlns:a16="http://schemas.microsoft.com/office/drawing/2014/main" id="{98CF2DB2-D229-4F44-9686-63B6F4972AF6}"/>
                    </a:ext>
                  </a:extLst>
                </p:cNvPr>
                <p:cNvPicPr/>
                <p:nvPr/>
              </p:nvPicPr>
              <p:blipFill>
                <a:blip r:embed="rId533"/>
                <a:stretch>
                  <a:fillRect/>
                </a:stretch>
              </p:blipFill>
              <p:spPr>
                <a:xfrm>
                  <a:off x="9161993" y="5821052"/>
                  <a:ext cx="284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6" name="Ink 335">
                  <a:extLst>
                    <a:ext uri="{FF2B5EF4-FFF2-40B4-BE49-F238E27FC236}">
                      <a16:creationId xmlns:a16="http://schemas.microsoft.com/office/drawing/2014/main" id="{F5A56A55-4D7B-4B14-B7C1-FAE3684AAD2B}"/>
                    </a:ext>
                  </a:extLst>
                </p14:cNvPr>
                <p14:cNvContentPartPr/>
                <p14:nvPr/>
              </p14:nvContentPartPr>
              <p14:xfrm>
                <a:off x="9402113" y="5740412"/>
                <a:ext cx="2160" cy="7560"/>
              </p14:xfrm>
            </p:contentPart>
          </mc:Choice>
          <mc:Fallback xmlns="">
            <p:pic>
              <p:nvPicPr>
                <p:cNvPr id="336" name="Ink 335">
                  <a:extLst>
                    <a:ext uri="{FF2B5EF4-FFF2-40B4-BE49-F238E27FC236}">
                      <a16:creationId xmlns:a16="http://schemas.microsoft.com/office/drawing/2014/main" id="{F5A56A55-4D7B-4B14-B7C1-FAE3684AAD2B}"/>
                    </a:ext>
                  </a:extLst>
                </p:cNvPr>
                <p:cNvPicPr/>
                <p:nvPr/>
              </p:nvPicPr>
              <p:blipFill>
                <a:blip r:embed="rId479"/>
                <a:stretch>
                  <a:fillRect/>
                </a:stretch>
              </p:blipFill>
              <p:spPr>
                <a:xfrm>
                  <a:off x="9384473" y="5722412"/>
                  <a:ext cx="37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37" name="Ink 336">
                  <a:extLst>
                    <a:ext uri="{FF2B5EF4-FFF2-40B4-BE49-F238E27FC236}">
                      <a16:creationId xmlns:a16="http://schemas.microsoft.com/office/drawing/2014/main" id="{837D490F-1BA4-415D-939A-09FF40D0BA88}"/>
                    </a:ext>
                  </a:extLst>
                </p14:cNvPr>
                <p14:cNvContentPartPr/>
                <p14:nvPr/>
              </p14:nvContentPartPr>
              <p14:xfrm>
                <a:off x="9478793" y="5810252"/>
                <a:ext cx="306000" cy="177480"/>
              </p14:xfrm>
            </p:contentPart>
          </mc:Choice>
          <mc:Fallback xmlns="">
            <p:pic>
              <p:nvPicPr>
                <p:cNvPr id="337" name="Ink 336">
                  <a:extLst>
                    <a:ext uri="{FF2B5EF4-FFF2-40B4-BE49-F238E27FC236}">
                      <a16:creationId xmlns:a16="http://schemas.microsoft.com/office/drawing/2014/main" id="{837D490F-1BA4-415D-939A-09FF40D0BA88}"/>
                    </a:ext>
                  </a:extLst>
                </p:cNvPr>
                <p:cNvPicPr/>
                <p:nvPr/>
              </p:nvPicPr>
              <p:blipFill>
                <a:blip r:embed="rId536"/>
                <a:stretch>
                  <a:fillRect/>
                </a:stretch>
              </p:blipFill>
              <p:spPr>
                <a:xfrm>
                  <a:off x="9460793" y="5792252"/>
                  <a:ext cx="341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39" name="Ink 338">
                  <a:extLst>
                    <a:ext uri="{FF2B5EF4-FFF2-40B4-BE49-F238E27FC236}">
                      <a16:creationId xmlns:a16="http://schemas.microsoft.com/office/drawing/2014/main" id="{06E3CFFC-8AAA-4D6E-A83B-1CAD4B53BF09}"/>
                    </a:ext>
                  </a:extLst>
                </p14:cNvPr>
                <p14:cNvContentPartPr/>
                <p14:nvPr/>
              </p14:nvContentPartPr>
              <p14:xfrm>
                <a:off x="5807153" y="1821092"/>
                <a:ext cx="167400" cy="196200"/>
              </p14:xfrm>
            </p:contentPart>
          </mc:Choice>
          <mc:Fallback xmlns="">
            <p:pic>
              <p:nvPicPr>
                <p:cNvPr id="339" name="Ink 338">
                  <a:extLst>
                    <a:ext uri="{FF2B5EF4-FFF2-40B4-BE49-F238E27FC236}">
                      <a16:creationId xmlns:a16="http://schemas.microsoft.com/office/drawing/2014/main" id="{06E3CFFC-8AAA-4D6E-A83B-1CAD4B53BF09}"/>
                    </a:ext>
                  </a:extLst>
                </p:cNvPr>
                <p:cNvPicPr/>
                <p:nvPr/>
              </p:nvPicPr>
              <p:blipFill>
                <a:blip r:embed="rId538"/>
                <a:stretch>
                  <a:fillRect/>
                </a:stretch>
              </p:blipFill>
              <p:spPr>
                <a:xfrm>
                  <a:off x="5789513" y="1803092"/>
                  <a:ext cx="203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40" name="Ink 339">
                  <a:extLst>
                    <a:ext uri="{FF2B5EF4-FFF2-40B4-BE49-F238E27FC236}">
                      <a16:creationId xmlns:a16="http://schemas.microsoft.com/office/drawing/2014/main" id="{BB6CC0EF-9604-47F1-862D-56FF7A6771A1}"/>
                    </a:ext>
                  </a:extLst>
                </p14:cNvPr>
                <p14:cNvContentPartPr/>
                <p14:nvPr/>
              </p14:nvContentPartPr>
              <p14:xfrm>
                <a:off x="6029633" y="1891652"/>
                <a:ext cx="145440" cy="108000"/>
              </p14:xfrm>
            </p:contentPart>
          </mc:Choice>
          <mc:Fallback xmlns="">
            <p:pic>
              <p:nvPicPr>
                <p:cNvPr id="340" name="Ink 339">
                  <a:extLst>
                    <a:ext uri="{FF2B5EF4-FFF2-40B4-BE49-F238E27FC236}">
                      <a16:creationId xmlns:a16="http://schemas.microsoft.com/office/drawing/2014/main" id="{BB6CC0EF-9604-47F1-862D-56FF7A6771A1}"/>
                    </a:ext>
                  </a:extLst>
                </p:cNvPr>
                <p:cNvPicPr/>
                <p:nvPr/>
              </p:nvPicPr>
              <p:blipFill>
                <a:blip r:embed="rId540"/>
                <a:stretch>
                  <a:fillRect/>
                </a:stretch>
              </p:blipFill>
              <p:spPr>
                <a:xfrm>
                  <a:off x="6011633" y="1873652"/>
                  <a:ext cx="181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41" name="Ink 340">
                  <a:extLst>
                    <a:ext uri="{FF2B5EF4-FFF2-40B4-BE49-F238E27FC236}">
                      <a16:creationId xmlns:a16="http://schemas.microsoft.com/office/drawing/2014/main" id="{C13CFDC9-9776-4AF2-BCFB-B6FC86D82778}"/>
                    </a:ext>
                  </a:extLst>
                </p14:cNvPr>
                <p14:cNvContentPartPr/>
                <p14:nvPr/>
              </p14:nvContentPartPr>
              <p14:xfrm>
                <a:off x="6179753" y="1915412"/>
                <a:ext cx="85680" cy="99000"/>
              </p14:xfrm>
            </p:contentPart>
          </mc:Choice>
          <mc:Fallback xmlns="">
            <p:pic>
              <p:nvPicPr>
                <p:cNvPr id="341" name="Ink 340">
                  <a:extLst>
                    <a:ext uri="{FF2B5EF4-FFF2-40B4-BE49-F238E27FC236}">
                      <a16:creationId xmlns:a16="http://schemas.microsoft.com/office/drawing/2014/main" id="{C13CFDC9-9776-4AF2-BCFB-B6FC86D82778}"/>
                    </a:ext>
                  </a:extLst>
                </p:cNvPr>
                <p:cNvPicPr/>
                <p:nvPr/>
              </p:nvPicPr>
              <p:blipFill>
                <a:blip r:embed="rId542"/>
                <a:stretch>
                  <a:fillRect/>
                </a:stretch>
              </p:blipFill>
              <p:spPr>
                <a:xfrm>
                  <a:off x="6162113" y="1897772"/>
                  <a:ext cx="121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42" name="Ink 341">
                  <a:extLst>
                    <a:ext uri="{FF2B5EF4-FFF2-40B4-BE49-F238E27FC236}">
                      <a16:creationId xmlns:a16="http://schemas.microsoft.com/office/drawing/2014/main" id="{F62ED455-D2A9-4203-ACFA-7980A1FDACA1}"/>
                    </a:ext>
                  </a:extLst>
                </p14:cNvPr>
                <p14:cNvContentPartPr/>
                <p14:nvPr/>
              </p14:nvContentPartPr>
              <p14:xfrm>
                <a:off x="6388193" y="1820012"/>
                <a:ext cx="40320" cy="203040"/>
              </p14:xfrm>
            </p:contentPart>
          </mc:Choice>
          <mc:Fallback xmlns="">
            <p:pic>
              <p:nvPicPr>
                <p:cNvPr id="342" name="Ink 341">
                  <a:extLst>
                    <a:ext uri="{FF2B5EF4-FFF2-40B4-BE49-F238E27FC236}">
                      <a16:creationId xmlns:a16="http://schemas.microsoft.com/office/drawing/2014/main" id="{F62ED455-D2A9-4203-ACFA-7980A1FDACA1}"/>
                    </a:ext>
                  </a:extLst>
                </p:cNvPr>
                <p:cNvPicPr/>
                <p:nvPr/>
              </p:nvPicPr>
              <p:blipFill>
                <a:blip r:embed="rId544"/>
                <a:stretch>
                  <a:fillRect/>
                </a:stretch>
              </p:blipFill>
              <p:spPr>
                <a:xfrm>
                  <a:off x="6370193" y="1802012"/>
                  <a:ext cx="7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43" name="Ink 342">
                  <a:extLst>
                    <a:ext uri="{FF2B5EF4-FFF2-40B4-BE49-F238E27FC236}">
                      <a16:creationId xmlns:a16="http://schemas.microsoft.com/office/drawing/2014/main" id="{0238B4F4-583B-48B3-9364-FD7ADF73014C}"/>
                    </a:ext>
                  </a:extLst>
                </p14:cNvPr>
                <p14:cNvContentPartPr/>
                <p14:nvPr/>
              </p14:nvContentPartPr>
              <p14:xfrm>
                <a:off x="6371633" y="1791932"/>
                <a:ext cx="88920" cy="114120"/>
              </p14:xfrm>
            </p:contentPart>
          </mc:Choice>
          <mc:Fallback xmlns="">
            <p:pic>
              <p:nvPicPr>
                <p:cNvPr id="343" name="Ink 342">
                  <a:extLst>
                    <a:ext uri="{FF2B5EF4-FFF2-40B4-BE49-F238E27FC236}">
                      <a16:creationId xmlns:a16="http://schemas.microsoft.com/office/drawing/2014/main" id="{0238B4F4-583B-48B3-9364-FD7ADF73014C}"/>
                    </a:ext>
                  </a:extLst>
                </p:cNvPr>
                <p:cNvPicPr/>
                <p:nvPr/>
              </p:nvPicPr>
              <p:blipFill>
                <a:blip r:embed="rId546"/>
                <a:stretch>
                  <a:fillRect/>
                </a:stretch>
              </p:blipFill>
              <p:spPr>
                <a:xfrm>
                  <a:off x="6353633" y="1773932"/>
                  <a:ext cx="1245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44" name="Ink 343">
                  <a:extLst>
                    <a:ext uri="{FF2B5EF4-FFF2-40B4-BE49-F238E27FC236}">
                      <a16:creationId xmlns:a16="http://schemas.microsoft.com/office/drawing/2014/main" id="{148B95FB-3408-4496-833A-278CA3855F0C}"/>
                    </a:ext>
                  </a:extLst>
                </p14:cNvPr>
                <p14:cNvContentPartPr/>
                <p14:nvPr/>
              </p14:nvContentPartPr>
              <p14:xfrm>
                <a:off x="6490433" y="1884812"/>
                <a:ext cx="196920" cy="121320"/>
              </p14:xfrm>
            </p:contentPart>
          </mc:Choice>
          <mc:Fallback xmlns="">
            <p:pic>
              <p:nvPicPr>
                <p:cNvPr id="344" name="Ink 343">
                  <a:extLst>
                    <a:ext uri="{FF2B5EF4-FFF2-40B4-BE49-F238E27FC236}">
                      <a16:creationId xmlns:a16="http://schemas.microsoft.com/office/drawing/2014/main" id="{148B95FB-3408-4496-833A-278CA3855F0C}"/>
                    </a:ext>
                  </a:extLst>
                </p:cNvPr>
                <p:cNvPicPr/>
                <p:nvPr/>
              </p:nvPicPr>
              <p:blipFill>
                <a:blip r:embed="rId548"/>
                <a:stretch>
                  <a:fillRect/>
                </a:stretch>
              </p:blipFill>
              <p:spPr>
                <a:xfrm>
                  <a:off x="6472433" y="1867172"/>
                  <a:ext cx="232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45" name="Ink 344">
                  <a:extLst>
                    <a:ext uri="{FF2B5EF4-FFF2-40B4-BE49-F238E27FC236}">
                      <a16:creationId xmlns:a16="http://schemas.microsoft.com/office/drawing/2014/main" id="{0D50E948-FD4A-4535-BBF2-28A5180BEB7A}"/>
                    </a:ext>
                  </a:extLst>
                </p14:cNvPr>
                <p14:cNvContentPartPr/>
                <p14:nvPr/>
              </p14:nvContentPartPr>
              <p14:xfrm>
                <a:off x="6659993" y="1829012"/>
                <a:ext cx="3600" cy="13680"/>
              </p14:xfrm>
            </p:contentPart>
          </mc:Choice>
          <mc:Fallback xmlns="">
            <p:pic>
              <p:nvPicPr>
                <p:cNvPr id="345" name="Ink 344">
                  <a:extLst>
                    <a:ext uri="{FF2B5EF4-FFF2-40B4-BE49-F238E27FC236}">
                      <a16:creationId xmlns:a16="http://schemas.microsoft.com/office/drawing/2014/main" id="{0D50E948-FD4A-4535-BBF2-28A5180BEB7A}"/>
                    </a:ext>
                  </a:extLst>
                </p:cNvPr>
                <p:cNvPicPr/>
                <p:nvPr/>
              </p:nvPicPr>
              <p:blipFill>
                <a:blip r:embed="rId550"/>
                <a:stretch>
                  <a:fillRect/>
                </a:stretch>
              </p:blipFill>
              <p:spPr>
                <a:xfrm>
                  <a:off x="6641993" y="1811012"/>
                  <a:ext cx="392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46" name="Ink 345">
                  <a:extLst>
                    <a:ext uri="{FF2B5EF4-FFF2-40B4-BE49-F238E27FC236}">
                      <a16:creationId xmlns:a16="http://schemas.microsoft.com/office/drawing/2014/main" id="{B66F3FAF-47C2-4545-977F-732BEAB1441E}"/>
                    </a:ext>
                  </a:extLst>
                </p14:cNvPr>
                <p14:cNvContentPartPr/>
                <p14:nvPr/>
              </p14:nvContentPartPr>
              <p14:xfrm>
                <a:off x="6779873" y="1875452"/>
                <a:ext cx="79200" cy="137160"/>
              </p14:xfrm>
            </p:contentPart>
          </mc:Choice>
          <mc:Fallback xmlns="">
            <p:pic>
              <p:nvPicPr>
                <p:cNvPr id="346" name="Ink 345">
                  <a:extLst>
                    <a:ext uri="{FF2B5EF4-FFF2-40B4-BE49-F238E27FC236}">
                      <a16:creationId xmlns:a16="http://schemas.microsoft.com/office/drawing/2014/main" id="{B66F3FAF-47C2-4545-977F-732BEAB1441E}"/>
                    </a:ext>
                  </a:extLst>
                </p:cNvPr>
                <p:cNvPicPr/>
                <p:nvPr/>
              </p:nvPicPr>
              <p:blipFill>
                <a:blip r:embed="rId552"/>
                <a:stretch>
                  <a:fillRect/>
                </a:stretch>
              </p:blipFill>
              <p:spPr>
                <a:xfrm>
                  <a:off x="6762233" y="1857452"/>
                  <a:ext cx="114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47" name="Ink 346">
                  <a:extLst>
                    <a:ext uri="{FF2B5EF4-FFF2-40B4-BE49-F238E27FC236}">
                      <a16:creationId xmlns:a16="http://schemas.microsoft.com/office/drawing/2014/main" id="{FF7883FE-1D20-4341-92A2-674CF30DDABD}"/>
                    </a:ext>
                  </a:extLst>
                </p14:cNvPr>
                <p14:cNvContentPartPr/>
                <p14:nvPr/>
              </p14:nvContentPartPr>
              <p14:xfrm>
                <a:off x="6913793" y="1883372"/>
                <a:ext cx="123480" cy="101880"/>
              </p14:xfrm>
            </p:contentPart>
          </mc:Choice>
          <mc:Fallback xmlns="">
            <p:pic>
              <p:nvPicPr>
                <p:cNvPr id="347" name="Ink 346">
                  <a:extLst>
                    <a:ext uri="{FF2B5EF4-FFF2-40B4-BE49-F238E27FC236}">
                      <a16:creationId xmlns:a16="http://schemas.microsoft.com/office/drawing/2014/main" id="{FF7883FE-1D20-4341-92A2-674CF30DDABD}"/>
                    </a:ext>
                  </a:extLst>
                </p:cNvPr>
                <p:cNvPicPr/>
                <p:nvPr/>
              </p:nvPicPr>
              <p:blipFill>
                <a:blip r:embed="rId554"/>
                <a:stretch>
                  <a:fillRect/>
                </a:stretch>
              </p:blipFill>
              <p:spPr>
                <a:xfrm>
                  <a:off x="6896153" y="1865372"/>
                  <a:ext cx="159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48" name="Ink 347">
                  <a:extLst>
                    <a:ext uri="{FF2B5EF4-FFF2-40B4-BE49-F238E27FC236}">
                      <a16:creationId xmlns:a16="http://schemas.microsoft.com/office/drawing/2014/main" id="{70D1D9EA-2BF5-41DF-BAE7-5F720689A7F0}"/>
                    </a:ext>
                  </a:extLst>
                </p14:cNvPr>
                <p14:cNvContentPartPr/>
                <p14:nvPr/>
              </p14:nvContentPartPr>
              <p14:xfrm>
                <a:off x="7161833" y="1896692"/>
                <a:ext cx="172440" cy="15120"/>
              </p14:xfrm>
            </p:contentPart>
          </mc:Choice>
          <mc:Fallback xmlns="">
            <p:pic>
              <p:nvPicPr>
                <p:cNvPr id="348" name="Ink 347">
                  <a:extLst>
                    <a:ext uri="{FF2B5EF4-FFF2-40B4-BE49-F238E27FC236}">
                      <a16:creationId xmlns:a16="http://schemas.microsoft.com/office/drawing/2014/main" id="{70D1D9EA-2BF5-41DF-BAE7-5F720689A7F0}"/>
                    </a:ext>
                  </a:extLst>
                </p:cNvPr>
                <p:cNvPicPr/>
                <p:nvPr/>
              </p:nvPicPr>
              <p:blipFill>
                <a:blip r:embed="rId556"/>
                <a:stretch>
                  <a:fillRect/>
                </a:stretch>
              </p:blipFill>
              <p:spPr>
                <a:xfrm>
                  <a:off x="7144193" y="1878692"/>
                  <a:ext cx="208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49" name="Ink 348">
                  <a:extLst>
                    <a:ext uri="{FF2B5EF4-FFF2-40B4-BE49-F238E27FC236}">
                      <a16:creationId xmlns:a16="http://schemas.microsoft.com/office/drawing/2014/main" id="{5A731095-50E4-4A4E-858D-47C4987198BB}"/>
                    </a:ext>
                  </a:extLst>
                </p14:cNvPr>
                <p14:cNvContentPartPr/>
                <p14:nvPr/>
              </p14:nvContentPartPr>
              <p14:xfrm>
                <a:off x="7260113" y="1837292"/>
                <a:ext cx="124560" cy="159120"/>
              </p14:xfrm>
            </p:contentPart>
          </mc:Choice>
          <mc:Fallback xmlns="">
            <p:pic>
              <p:nvPicPr>
                <p:cNvPr id="349" name="Ink 348">
                  <a:extLst>
                    <a:ext uri="{FF2B5EF4-FFF2-40B4-BE49-F238E27FC236}">
                      <a16:creationId xmlns:a16="http://schemas.microsoft.com/office/drawing/2014/main" id="{5A731095-50E4-4A4E-858D-47C4987198BB}"/>
                    </a:ext>
                  </a:extLst>
                </p:cNvPr>
                <p:cNvPicPr/>
                <p:nvPr/>
              </p:nvPicPr>
              <p:blipFill>
                <a:blip r:embed="rId558"/>
                <a:stretch>
                  <a:fillRect/>
                </a:stretch>
              </p:blipFill>
              <p:spPr>
                <a:xfrm>
                  <a:off x="7242473" y="1819652"/>
                  <a:ext cx="160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62" name="Ink 361">
                  <a:extLst>
                    <a:ext uri="{FF2B5EF4-FFF2-40B4-BE49-F238E27FC236}">
                      <a16:creationId xmlns:a16="http://schemas.microsoft.com/office/drawing/2014/main" id="{5F790045-754E-4BA4-97F0-809F0658E3C5}"/>
                    </a:ext>
                  </a:extLst>
                </p14:cNvPr>
                <p14:cNvContentPartPr/>
                <p14:nvPr/>
              </p14:nvContentPartPr>
              <p14:xfrm>
                <a:off x="7612553" y="1858892"/>
                <a:ext cx="154440" cy="120600"/>
              </p14:xfrm>
            </p:contentPart>
          </mc:Choice>
          <mc:Fallback xmlns="">
            <p:pic>
              <p:nvPicPr>
                <p:cNvPr id="362" name="Ink 361">
                  <a:extLst>
                    <a:ext uri="{FF2B5EF4-FFF2-40B4-BE49-F238E27FC236}">
                      <a16:creationId xmlns:a16="http://schemas.microsoft.com/office/drawing/2014/main" id="{5F790045-754E-4BA4-97F0-809F0658E3C5}"/>
                    </a:ext>
                  </a:extLst>
                </p:cNvPr>
                <p:cNvPicPr/>
                <p:nvPr/>
              </p:nvPicPr>
              <p:blipFill>
                <a:blip r:embed="rId560"/>
                <a:stretch>
                  <a:fillRect/>
                </a:stretch>
              </p:blipFill>
              <p:spPr>
                <a:xfrm>
                  <a:off x="7594913" y="1841252"/>
                  <a:ext cx="1900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63" name="Ink 362">
                  <a:extLst>
                    <a:ext uri="{FF2B5EF4-FFF2-40B4-BE49-F238E27FC236}">
                      <a16:creationId xmlns:a16="http://schemas.microsoft.com/office/drawing/2014/main" id="{1AEDC48E-A15D-4D3D-9724-457F53438578}"/>
                    </a:ext>
                  </a:extLst>
                </p14:cNvPr>
                <p14:cNvContentPartPr/>
                <p14:nvPr/>
              </p14:nvContentPartPr>
              <p14:xfrm>
                <a:off x="7841513" y="1845932"/>
                <a:ext cx="77040" cy="116280"/>
              </p14:xfrm>
            </p:contentPart>
          </mc:Choice>
          <mc:Fallback xmlns="">
            <p:pic>
              <p:nvPicPr>
                <p:cNvPr id="363" name="Ink 362">
                  <a:extLst>
                    <a:ext uri="{FF2B5EF4-FFF2-40B4-BE49-F238E27FC236}">
                      <a16:creationId xmlns:a16="http://schemas.microsoft.com/office/drawing/2014/main" id="{1AEDC48E-A15D-4D3D-9724-457F53438578}"/>
                    </a:ext>
                  </a:extLst>
                </p:cNvPr>
                <p:cNvPicPr/>
                <p:nvPr/>
              </p:nvPicPr>
              <p:blipFill>
                <a:blip r:embed="rId562"/>
                <a:stretch>
                  <a:fillRect/>
                </a:stretch>
              </p:blipFill>
              <p:spPr>
                <a:xfrm>
                  <a:off x="7823873" y="1827932"/>
                  <a:ext cx="1126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64" name="Ink 363">
                  <a:extLst>
                    <a:ext uri="{FF2B5EF4-FFF2-40B4-BE49-F238E27FC236}">
                      <a16:creationId xmlns:a16="http://schemas.microsoft.com/office/drawing/2014/main" id="{C831FEAC-6EFD-433C-8729-39E306AF3F48}"/>
                    </a:ext>
                  </a:extLst>
                </p14:cNvPr>
                <p14:cNvContentPartPr/>
                <p14:nvPr/>
              </p14:nvContentPartPr>
              <p14:xfrm>
                <a:off x="7977233" y="1865372"/>
                <a:ext cx="108360" cy="110160"/>
              </p14:xfrm>
            </p:contentPart>
          </mc:Choice>
          <mc:Fallback xmlns="">
            <p:pic>
              <p:nvPicPr>
                <p:cNvPr id="364" name="Ink 363">
                  <a:extLst>
                    <a:ext uri="{FF2B5EF4-FFF2-40B4-BE49-F238E27FC236}">
                      <a16:creationId xmlns:a16="http://schemas.microsoft.com/office/drawing/2014/main" id="{C831FEAC-6EFD-433C-8729-39E306AF3F48}"/>
                    </a:ext>
                  </a:extLst>
                </p:cNvPr>
                <p:cNvPicPr/>
                <p:nvPr/>
              </p:nvPicPr>
              <p:blipFill>
                <a:blip r:embed="rId564"/>
                <a:stretch>
                  <a:fillRect/>
                </a:stretch>
              </p:blipFill>
              <p:spPr>
                <a:xfrm>
                  <a:off x="7959233" y="1847732"/>
                  <a:ext cx="1440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65" name="Ink 364">
                  <a:extLst>
                    <a:ext uri="{FF2B5EF4-FFF2-40B4-BE49-F238E27FC236}">
                      <a16:creationId xmlns:a16="http://schemas.microsoft.com/office/drawing/2014/main" id="{AF96E50D-4CDA-4240-972D-FB775AAC72F4}"/>
                    </a:ext>
                  </a:extLst>
                </p14:cNvPr>
                <p14:cNvContentPartPr/>
                <p14:nvPr/>
              </p14:nvContentPartPr>
              <p14:xfrm>
                <a:off x="8154713" y="1772852"/>
                <a:ext cx="30240" cy="173880"/>
              </p14:xfrm>
            </p:contentPart>
          </mc:Choice>
          <mc:Fallback xmlns="">
            <p:pic>
              <p:nvPicPr>
                <p:cNvPr id="365" name="Ink 364">
                  <a:extLst>
                    <a:ext uri="{FF2B5EF4-FFF2-40B4-BE49-F238E27FC236}">
                      <a16:creationId xmlns:a16="http://schemas.microsoft.com/office/drawing/2014/main" id="{AF96E50D-4CDA-4240-972D-FB775AAC72F4}"/>
                    </a:ext>
                  </a:extLst>
                </p:cNvPr>
                <p:cNvPicPr/>
                <p:nvPr/>
              </p:nvPicPr>
              <p:blipFill>
                <a:blip r:embed="rId566"/>
                <a:stretch>
                  <a:fillRect/>
                </a:stretch>
              </p:blipFill>
              <p:spPr>
                <a:xfrm>
                  <a:off x="8136713" y="1755212"/>
                  <a:ext cx="65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66" name="Ink 365">
                  <a:extLst>
                    <a:ext uri="{FF2B5EF4-FFF2-40B4-BE49-F238E27FC236}">
                      <a16:creationId xmlns:a16="http://schemas.microsoft.com/office/drawing/2014/main" id="{D85CD0A5-BEB4-4502-9291-C3F579966A60}"/>
                    </a:ext>
                  </a:extLst>
                </p14:cNvPr>
                <p14:cNvContentPartPr/>
                <p14:nvPr/>
              </p14:nvContentPartPr>
              <p14:xfrm>
                <a:off x="8239673" y="1875452"/>
                <a:ext cx="82440" cy="112680"/>
              </p14:xfrm>
            </p:contentPart>
          </mc:Choice>
          <mc:Fallback xmlns="">
            <p:pic>
              <p:nvPicPr>
                <p:cNvPr id="366" name="Ink 365">
                  <a:extLst>
                    <a:ext uri="{FF2B5EF4-FFF2-40B4-BE49-F238E27FC236}">
                      <a16:creationId xmlns:a16="http://schemas.microsoft.com/office/drawing/2014/main" id="{D85CD0A5-BEB4-4502-9291-C3F579966A60}"/>
                    </a:ext>
                  </a:extLst>
                </p:cNvPr>
                <p:cNvPicPr/>
                <p:nvPr/>
              </p:nvPicPr>
              <p:blipFill>
                <a:blip r:embed="rId568"/>
                <a:stretch>
                  <a:fillRect/>
                </a:stretch>
              </p:blipFill>
              <p:spPr>
                <a:xfrm>
                  <a:off x="8221673" y="1857812"/>
                  <a:ext cx="118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67" name="Ink 366">
                  <a:extLst>
                    <a:ext uri="{FF2B5EF4-FFF2-40B4-BE49-F238E27FC236}">
                      <a16:creationId xmlns:a16="http://schemas.microsoft.com/office/drawing/2014/main" id="{03CDBD1A-31C5-4BCF-81A5-83C0A0222042}"/>
                    </a:ext>
                  </a:extLst>
                </p14:cNvPr>
                <p14:cNvContentPartPr/>
                <p14:nvPr/>
              </p14:nvContentPartPr>
              <p14:xfrm>
                <a:off x="8373233" y="1851332"/>
                <a:ext cx="172080" cy="123480"/>
              </p14:xfrm>
            </p:contentPart>
          </mc:Choice>
          <mc:Fallback xmlns="">
            <p:pic>
              <p:nvPicPr>
                <p:cNvPr id="367" name="Ink 366">
                  <a:extLst>
                    <a:ext uri="{FF2B5EF4-FFF2-40B4-BE49-F238E27FC236}">
                      <a16:creationId xmlns:a16="http://schemas.microsoft.com/office/drawing/2014/main" id="{03CDBD1A-31C5-4BCF-81A5-83C0A0222042}"/>
                    </a:ext>
                  </a:extLst>
                </p:cNvPr>
                <p:cNvPicPr/>
                <p:nvPr/>
              </p:nvPicPr>
              <p:blipFill>
                <a:blip r:embed="rId570"/>
                <a:stretch>
                  <a:fillRect/>
                </a:stretch>
              </p:blipFill>
              <p:spPr>
                <a:xfrm>
                  <a:off x="8355233" y="1833332"/>
                  <a:ext cx="2077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68" name="Ink 367">
                  <a:extLst>
                    <a:ext uri="{FF2B5EF4-FFF2-40B4-BE49-F238E27FC236}">
                      <a16:creationId xmlns:a16="http://schemas.microsoft.com/office/drawing/2014/main" id="{FEE390CB-D1A0-461A-8ACD-83311A92B42A}"/>
                    </a:ext>
                  </a:extLst>
                </p14:cNvPr>
                <p14:cNvContentPartPr/>
                <p14:nvPr/>
              </p14:nvContentPartPr>
              <p14:xfrm>
                <a:off x="8513273" y="1885892"/>
                <a:ext cx="115560" cy="103320"/>
              </p14:xfrm>
            </p:contentPart>
          </mc:Choice>
          <mc:Fallback xmlns="">
            <p:pic>
              <p:nvPicPr>
                <p:cNvPr id="368" name="Ink 367">
                  <a:extLst>
                    <a:ext uri="{FF2B5EF4-FFF2-40B4-BE49-F238E27FC236}">
                      <a16:creationId xmlns:a16="http://schemas.microsoft.com/office/drawing/2014/main" id="{FEE390CB-D1A0-461A-8ACD-83311A92B42A}"/>
                    </a:ext>
                  </a:extLst>
                </p:cNvPr>
                <p:cNvPicPr/>
                <p:nvPr/>
              </p:nvPicPr>
              <p:blipFill>
                <a:blip r:embed="rId572"/>
                <a:stretch>
                  <a:fillRect/>
                </a:stretch>
              </p:blipFill>
              <p:spPr>
                <a:xfrm>
                  <a:off x="8495633" y="1867892"/>
                  <a:ext cx="151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69" name="Ink 368">
                  <a:extLst>
                    <a:ext uri="{FF2B5EF4-FFF2-40B4-BE49-F238E27FC236}">
                      <a16:creationId xmlns:a16="http://schemas.microsoft.com/office/drawing/2014/main" id="{993808FF-F061-4147-B187-38B6FCCD7BD7}"/>
                    </a:ext>
                  </a:extLst>
                </p14:cNvPr>
                <p14:cNvContentPartPr/>
                <p14:nvPr/>
              </p14:nvContentPartPr>
              <p14:xfrm>
                <a:off x="8608313" y="1920452"/>
                <a:ext cx="41400" cy="57240"/>
              </p14:xfrm>
            </p:contentPart>
          </mc:Choice>
          <mc:Fallback xmlns="">
            <p:pic>
              <p:nvPicPr>
                <p:cNvPr id="369" name="Ink 368">
                  <a:extLst>
                    <a:ext uri="{FF2B5EF4-FFF2-40B4-BE49-F238E27FC236}">
                      <a16:creationId xmlns:a16="http://schemas.microsoft.com/office/drawing/2014/main" id="{993808FF-F061-4147-B187-38B6FCCD7BD7}"/>
                    </a:ext>
                  </a:extLst>
                </p:cNvPr>
                <p:cNvPicPr/>
                <p:nvPr/>
              </p:nvPicPr>
              <p:blipFill>
                <a:blip r:embed="rId574"/>
                <a:stretch>
                  <a:fillRect/>
                </a:stretch>
              </p:blipFill>
              <p:spPr>
                <a:xfrm>
                  <a:off x="8590673" y="1902812"/>
                  <a:ext cx="77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70" name="Ink 369">
                  <a:extLst>
                    <a:ext uri="{FF2B5EF4-FFF2-40B4-BE49-F238E27FC236}">
                      <a16:creationId xmlns:a16="http://schemas.microsoft.com/office/drawing/2014/main" id="{4284E4A2-4FCA-4C68-8E20-F2310C0D65B0}"/>
                    </a:ext>
                  </a:extLst>
                </p14:cNvPr>
                <p14:cNvContentPartPr/>
                <p14:nvPr/>
              </p14:nvContentPartPr>
              <p14:xfrm>
                <a:off x="8731793" y="1784012"/>
                <a:ext cx="109800" cy="203400"/>
              </p14:xfrm>
            </p:contentPart>
          </mc:Choice>
          <mc:Fallback xmlns="">
            <p:pic>
              <p:nvPicPr>
                <p:cNvPr id="370" name="Ink 369">
                  <a:extLst>
                    <a:ext uri="{FF2B5EF4-FFF2-40B4-BE49-F238E27FC236}">
                      <a16:creationId xmlns:a16="http://schemas.microsoft.com/office/drawing/2014/main" id="{4284E4A2-4FCA-4C68-8E20-F2310C0D65B0}"/>
                    </a:ext>
                  </a:extLst>
                </p:cNvPr>
                <p:cNvPicPr/>
                <p:nvPr/>
              </p:nvPicPr>
              <p:blipFill>
                <a:blip r:embed="rId576"/>
                <a:stretch>
                  <a:fillRect/>
                </a:stretch>
              </p:blipFill>
              <p:spPr>
                <a:xfrm>
                  <a:off x="8713793" y="1766012"/>
                  <a:ext cx="145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71" name="Ink 370">
                  <a:extLst>
                    <a:ext uri="{FF2B5EF4-FFF2-40B4-BE49-F238E27FC236}">
                      <a16:creationId xmlns:a16="http://schemas.microsoft.com/office/drawing/2014/main" id="{CD2CF2CC-34D3-4707-B1B7-DA706B9921D5}"/>
                    </a:ext>
                  </a:extLst>
                </p14:cNvPr>
                <p14:cNvContentPartPr/>
                <p14:nvPr/>
              </p14:nvContentPartPr>
              <p14:xfrm>
                <a:off x="8727833" y="1892732"/>
                <a:ext cx="174240" cy="78840"/>
              </p14:xfrm>
            </p:contentPart>
          </mc:Choice>
          <mc:Fallback xmlns="">
            <p:pic>
              <p:nvPicPr>
                <p:cNvPr id="371" name="Ink 370">
                  <a:extLst>
                    <a:ext uri="{FF2B5EF4-FFF2-40B4-BE49-F238E27FC236}">
                      <a16:creationId xmlns:a16="http://schemas.microsoft.com/office/drawing/2014/main" id="{CD2CF2CC-34D3-4707-B1B7-DA706B9921D5}"/>
                    </a:ext>
                  </a:extLst>
                </p:cNvPr>
                <p:cNvPicPr/>
                <p:nvPr/>
              </p:nvPicPr>
              <p:blipFill>
                <a:blip r:embed="rId578"/>
                <a:stretch>
                  <a:fillRect/>
                </a:stretch>
              </p:blipFill>
              <p:spPr>
                <a:xfrm>
                  <a:off x="8710193" y="1874732"/>
                  <a:ext cx="209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72" name="Ink 371">
                  <a:extLst>
                    <a:ext uri="{FF2B5EF4-FFF2-40B4-BE49-F238E27FC236}">
                      <a16:creationId xmlns:a16="http://schemas.microsoft.com/office/drawing/2014/main" id="{F1A6457F-52E7-452B-8C79-6060D57E0F1E}"/>
                    </a:ext>
                  </a:extLst>
                </p14:cNvPr>
                <p14:cNvContentPartPr/>
                <p14:nvPr/>
              </p14:nvContentPartPr>
              <p14:xfrm>
                <a:off x="8948873" y="1864292"/>
                <a:ext cx="223560" cy="139320"/>
              </p14:xfrm>
            </p:contentPart>
          </mc:Choice>
          <mc:Fallback xmlns="">
            <p:pic>
              <p:nvPicPr>
                <p:cNvPr id="372" name="Ink 371">
                  <a:extLst>
                    <a:ext uri="{FF2B5EF4-FFF2-40B4-BE49-F238E27FC236}">
                      <a16:creationId xmlns:a16="http://schemas.microsoft.com/office/drawing/2014/main" id="{F1A6457F-52E7-452B-8C79-6060D57E0F1E}"/>
                    </a:ext>
                  </a:extLst>
                </p:cNvPr>
                <p:cNvPicPr/>
                <p:nvPr/>
              </p:nvPicPr>
              <p:blipFill>
                <a:blip r:embed="rId580"/>
                <a:stretch>
                  <a:fillRect/>
                </a:stretch>
              </p:blipFill>
              <p:spPr>
                <a:xfrm>
                  <a:off x="8931233" y="1846652"/>
                  <a:ext cx="2592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73" name="Ink 372">
                  <a:extLst>
                    <a:ext uri="{FF2B5EF4-FFF2-40B4-BE49-F238E27FC236}">
                      <a16:creationId xmlns:a16="http://schemas.microsoft.com/office/drawing/2014/main" id="{C5A9C57B-1C45-4BC5-A13F-39AEDBF4EBCB}"/>
                    </a:ext>
                  </a:extLst>
                </p14:cNvPr>
                <p14:cNvContentPartPr/>
                <p14:nvPr/>
              </p14:nvContentPartPr>
              <p14:xfrm>
                <a:off x="8952113" y="1782932"/>
                <a:ext cx="14400" cy="7920"/>
              </p14:xfrm>
            </p:contentPart>
          </mc:Choice>
          <mc:Fallback xmlns="">
            <p:pic>
              <p:nvPicPr>
                <p:cNvPr id="373" name="Ink 372">
                  <a:extLst>
                    <a:ext uri="{FF2B5EF4-FFF2-40B4-BE49-F238E27FC236}">
                      <a16:creationId xmlns:a16="http://schemas.microsoft.com/office/drawing/2014/main" id="{C5A9C57B-1C45-4BC5-A13F-39AEDBF4EBCB}"/>
                    </a:ext>
                  </a:extLst>
                </p:cNvPr>
                <p:cNvPicPr/>
                <p:nvPr/>
              </p:nvPicPr>
              <p:blipFill>
                <a:blip r:embed="rId582"/>
                <a:stretch>
                  <a:fillRect/>
                </a:stretch>
              </p:blipFill>
              <p:spPr>
                <a:xfrm>
                  <a:off x="8934113" y="1765292"/>
                  <a:ext cx="50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74" name="Ink 373">
                  <a:extLst>
                    <a:ext uri="{FF2B5EF4-FFF2-40B4-BE49-F238E27FC236}">
                      <a16:creationId xmlns:a16="http://schemas.microsoft.com/office/drawing/2014/main" id="{4EE46B99-7119-4E6A-A6F7-5D445BA82562}"/>
                    </a:ext>
                  </a:extLst>
                </p14:cNvPr>
                <p14:cNvContentPartPr/>
                <p14:nvPr/>
              </p14:nvContentPartPr>
              <p14:xfrm>
                <a:off x="9368633" y="1926932"/>
                <a:ext cx="36720" cy="1440"/>
              </p14:xfrm>
            </p:contentPart>
          </mc:Choice>
          <mc:Fallback xmlns="">
            <p:pic>
              <p:nvPicPr>
                <p:cNvPr id="374" name="Ink 373">
                  <a:extLst>
                    <a:ext uri="{FF2B5EF4-FFF2-40B4-BE49-F238E27FC236}">
                      <a16:creationId xmlns:a16="http://schemas.microsoft.com/office/drawing/2014/main" id="{4EE46B99-7119-4E6A-A6F7-5D445BA82562}"/>
                    </a:ext>
                  </a:extLst>
                </p:cNvPr>
                <p:cNvPicPr/>
                <p:nvPr/>
              </p:nvPicPr>
              <p:blipFill>
                <a:blip r:embed="rId584"/>
                <a:stretch>
                  <a:fillRect/>
                </a:stretch>
              </p:blipFill>
              <p:spPr>
                <a:xfrm>
                  <a:off x="9350633" y="1909292"/>
                  <a:ext cx="72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75" name="Ink 374">
                  <a:extLst>
                    <a:ext uri="{FF2B5EF4-FFF2-40B4-BE49-F238E27FC236}">
                      <a16:creationId xmlns:a16="http://schemas.microsoft.com/office/drawing/2014/main" id="{A533EE84-D11B-4565-B013-627BD765A045}"/>
                    </a:ext>
                  </a:extLst>
                </p14:cNvPr>
                <p14:cNvContentPartPr/>
                <p14:nvPr/>
              </p14:nvContentPartPr>
              <p14:xfrm>
                <a:off x="9323273" y="1978772"/>
                <a:ext cx="110160" cy="21960"/>
              </p14:xfrm>
            </p:contentPart>
          </mc:Choice>
          <mc:Fallback xmlns="">
            <p:pic>
              <p:nvPicPr>
                <p:cNvPr id="375" name="Ink 374">
                  <a:extLst>
                    <a:ext uri="{FF2B5EF4-FFF2-40B4-BE49-F238E27FC236}">
                      <a16:creationId xmlns:a16="http://schemas.microsoft.com/office/drawing/2014/main" id="{A533EE84-D11B-4565-B013-627BD765A045}"/>
                    </a:ext>
                  </a:extLst>
                </p:cNvPr>
                <p:cNvPicPr/>
                <p:nvPr/>
              </p:nvPicPr>
              <p:blipFill>
                <a:blip r:embed="rId586"/>
                <a:stretch>
                  <a:fillRect/>
                </a:stretch>
              </p:blipFill>
              <p:spPr>
                <a:xfrm>
                  <a:off x="9305633" y="1961132"/>
                  <a:ext cx="1458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77" name="Ink 376">
                  <a:extLst>
                    <a:ext uri="{FF2B5EF4-FFF2-40B4-BE49-F238E27FC236}">
                      <a16:creationId xmlns:a16="http://schemas.microsoft.com/office/drawing/2014/main" id="{89E8E447-93B8-495C-8F4A-E370C9E831F9}"/>
                    </a:ext>
                  </a:extLst>
                </p14:cNvPr>
                <p14:cNvContentPartPr/>
                <p14:nvPr/>
              </p14:nvContentPartPr>
              <p14:xfrm>
                <a:off x="9287993" y="1930892"/>
                <a:ext cx="125280" cy="8280"/>
              </p14:xfrm>
            </p:contentPart>
          </mc:Choice>
          <mc:Fallback xmlns="">
            <p:pic>
              <p:nvPicPr>
                <p:cNvPr id="377" name="Ink 376">
                  <a:extLst>
                    <a:ext uri="{FF2B5EF4-FFF2-40B4-BE49-F238E27FC236}">
                      <a16:creationId xmlns:a16="http://schemas.microsoft.com/office/drawing/2014/main" id="{89E8E447-93B8-495C-8F4A-E370C9E831F9}"/>
                    </a:ext>
                  </a:extLst>
                </p:cNvPr>
                <p:cNvPicPr/>
                <p:nvPr/>
              </p:nvPicPr>
              <p:blipFill>
                <a:blip r:embed="rId588"/>
                <a:stretch>
                  <a:fillRect/>
                </a:stretch>
              </p:blipFill>
              <p:spPr>
                <a:xfrm>
                  <a:off x="9270353" y="1912892"/>
                  <a:ext cx="160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79" name="Ink 378">
                  <a:extLst>
                    <a:ext uri="{FF2B5EF4-FFF2-40B4-BE49-F238E27FC236}">
                      <a16:creationId xmlns:a16="http://schemas.microsoft.com/office/drawing/2014/main" id="{29FF20EC-11D8-4D88-BD08-98C13258E4DE}"/>
                    </a:ext>
                  </a:extLst>
                </p14:cNvPr>
                <p14:cNvContentPartPr/>
                <p14:nvPr/>
              </p14:nvContentPartPr>
              <p14:xfrm>
                <a:off x="9476633" y="1718132"/>
                <a:ext cx="175680" cy="416160"/>
              </p14:xfrm>
            </p:contentPart>
          </mc:Choice>
          <mc:Fallback xmlns="">
            <p:pic>
              <p:nvPicPr>
                <p:cNvPr id="379" name="Ink 378">
                  <a:extLst>
                    <a:ext uri="{FF2B5EF4-FFF2-40B4-BE49-F238E27FC236}">
                      <a16:creationId xmlns:a16="http://schemas.microsoft.com/office/drawing/2014/main" id="{29FF20EC-11D8-4D88-BD08-98C13258E4DE}"/>
                    </a:ext>
                  </a:extLst>
                </p:cNvPr>
                <p:cNvPicPr/>
                <p:nvPr/>
              </p:nvPicPr>
              <p:blipFill>
                <a:blip r:embed="rId590"/>
                <a:stretch>
                  <a:fillRect/>
                </a:stretch>
              </p:blipFill>
              <p:spPr>
                <a:xfrm>
                  <a:off x="9458993" y="1700492"/>
                  <a:ext cx="21132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80" name="Ink 379">
                  <a:extLst>
                    <a:ext uri="{FF2B5EF4-FFF2-40B4-BE49-F238E27FC236}">
                      <a16:creationId xmlns:a16="http://schemas.microsoft.com/office/drawing/2014/main" id="{C41CFD65-C9F9-4A97-B767-19E093EE2D57}"/>
                    </a:ext>
                  </a:extLst>
                </p14:cNvPr>
                <p14:cNvContentPartPr/>
                <p14:nvPr/>
              </p14:nvContentPartPr>
              <p14:xfrm>
                <a:off x="10940033" y="1794452"/>
                <a:ext cx="118800" cy="350280"/>
              </p14:xfrm>
            </p:contentPart>
          </mc:Choice>
          <mc:Fallback xmlns="">
            <p:pic>
              <p:nvPicPr>
                <p:cNvPr id="380" name="Ink 379">
                  <a:extLst>
                    <a:ext uri="{FF2B5EF4-FFF2-40B4-BE49-F238E27FC236}">
                      <a16:creationId xmlns:a16="http://schemas.microsoft.com/office/drawing/2014/main" id="{C41CFD65-C9F9-4A97-B767-19E093EE2D57}"/>
                    </a:ext>
                  </a:extLst>
                </p:cNvPr>
                <p:cNvPicPr/>
                <p:nvPr/>
              </p:nvPicPr>
              <p:blipFill>
                <a:blip r:embed="rId592"/>
                <a:stretch>
                  <a:fillRect/>
                </a:stretch>
              </p:blipFill>
              <p:spPr>
                <a:xfrm>
                  <a:off x="10922393" y="1776452"/>
                  <a:ext cx="1544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82" name="Ink 381">
                  <a:extLst>
                    <a:ext uri="{FF2B5EF4-FFF2-40B4-BE49-F238E27FC236}">
                      <a16:creationId xmlns:a16="http://schemas.microsoft.com/office/drawing/2014/main" id="{9DEDE1B5-9685-4583-974E-FAABEF2AB6F5}"/>
                    </a:ext>
                  </a:extLst>
                </p14:cNvPr>
                <p14:cNvContentPartPr/>
                <p14:nvPr/>
              </p14:nvContentPartPr>
              <p14:xfrm>
                <a:off x="9674993" y="1832252"/>
                <a:ext cx="19080" cy="152280"/>
              </p14:xfrm>
            </p:contentPart>
          </mc:Choice>
          <mc:Fallback xmlns="">
            <p:pic>
              <p:nvPicPr>
                <p:cNvPr id="382" name="Ink 381">
                  <a:extLst>
                    <a:ext uri="{FF2B5EF4-FFF2-40B4-BE49-F238E27FC236}">
                      <a16:creationId xmlns:a16="http://schemas.microsoft.com/office/drawing/2014/main" id="{9DEDE1B5-9685-4583-974E-FAABEF2AB6F5}"/>
                    </a:ext>
                  </a:extLst>
                </p:cNvPr>
                <p:cNvPicPr/>
                <p:nvPr/>
              </p:nvPicPr>
              <p:blipFill>
                <a:blip r:embed="rId594"/>
                <a:stretch>
                  <a:fillRect/>
                </a:stretch>
              </p:blipFill>
              <p:spPr>
                <a:xfrm>
                  <a:off x="9657353" y="1814612"/>
                  <a:ext cx="547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83" name="Ink 382">
                  <a:extLst>
                    <a:ext uri="{FF2B5EF4-FFF2-40B4-BE49-F238E27FC236}">
                      <a16:creationId xmlns:a16="http://schemas.microsoft.com/office/drawing/2014/main" id="{54919533-24C8-434B-A9BA-F170ED6E2E58}"/>
                    </a:ext>
                  </a:extLst>
                </p14:cNvPr>
                <p14:cNvContentPartPr/>
                <p14:nvPr/>
              </p14:nvContentPartPr>
              <p14:xfrm>
                <a:off x="9752033" y="1873292"/>
                <a:ext cx="128160" cy="95760"/>
              </p14:xfrm>
            </p:contentPart>
          </mc:Choice>
          <mc:Fallback xmlns="">
            <p:pic>
              <p:nvPicPr>
                <p:cNvPr id="383" name="Ink 382">
                  <a:extLst>
                    <a:ext uri="{FF2B5EF4-FFF2-40B4-BE49-F238E27FC236}">
                      <a16:creationId xmlns:a16="http://schemas.microsoft.com/office/drawing/2014/main" id="{54919533-24C8-434B-A9BA-F170ED6E2E58}"/>
                    </a:ext>
                  </a:extLst>
                </p:cNvPr>
                <p:cNvPicPr/>
                <p:nvPr/>
              </p:nvPicPr>
              <p:blipFill>
                <a:blip r:embed="rId596"/>
                <a:stretch>
                  <a:fillRect/>
                </a:stretch>
              </p:blipFill>
              <p:spPr>
                <a:xfrm>
                  <a:off x="9734393" y="1855652"/>
                  <a:ext cx="163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84" name="Ink 383">
                  <a:extLst>
                    <a:ext uri="{FF2B5EF4-FFF2-40B4-BE49-F238E27FC236}">
                      <a16:creationId xmlns:a16="http://schemas.microsoft.com/office/drawing/2014/main" id="{C18F2ED2-F76D-4FE7-A0B2-74B8CFD98884}"/>
                    </a:ext>
                  </a:extLst>
                </p14:cNvPr>
                <p14:cNvContentPartPr/>
                <p14:nvPr/>
              </p14:nvContentPartPr>
              <p14:xfrm>
                <a:off x="9827273" y="1885892"/>
                <a:ext cx="14040" cy="168120"/>
              </p14:xfrm>
            </p:contentPart>
          </mc:Choice>
          <mc:Fallback xmlns="">
            <p:pic>
              <p:nvPicPr>
                <p:cNvPr id="384" name="Ink 383">
                  <a:extLst>
                    <a:ext uri="{FF2B5EF4-FFF2-40B4-BE49-F238E27FC236}">
                      <a16:creationId xmlns:a16="http://schemas.microsoft.com/office/drawing/2014/main" id="{C18F2ED2-F76D-4FE7-A0B2-74B8CFD98884}"/>
                    </a:ext>
                  </a:extLst>
                </p:cNvPr>
                <p:cNvPicPr/>
                <p:nvPr/>
              </p:nvPicPr>
              <p:blipFill>
                <a:blip r:embed="rId598"/>
                <a:stretch>
                  <a:fillRect/>
                </a:stretch>
              </p:blipFill>
              <p:spPr>
                <a:xfrm>
                  <a:off x="9809633" y="1868252"/>
                  <a:ext cx="496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85" name="Ink 384">
                  <a:extLst>
                    <a:ext uri="{FF2B5EF4-FFF2-40B4-BE49-F238E27FC236}">
                      <a16:creationId xmlns:a16="http://schemas.microsoft.com/office/drawing/2014/main" id="{18F29AA1-AFBE-4DD2-8012-260880D2E674}"/>
                    </a:ext>
                  </a:extLst>
                </p14:cNvPr>
                <p14:cNvContentPartPr/>
                <p14:nvPr/>
              </p14:nvContentPartPr>
              <p14:xfrm>
                <a:off x="9903233" y="1937012"/>
                <a:ext cx="11880" cy="11880"/>
              </p14:xfrm>
            </p:contentPart>
          </mc:Choice>
          <mc:Fallback xmlns="">
            <p:pic>
              <p:nvPicPr>
                <p:cNvPr id="385" name="Ink 384">
                  <a:extLst>
                    <a:ext uri="{FF2B5EF4-FFF2-40B4-BE49-F238E27FC236}">
                      <a16:creationId xmlns:a16="http://schemas.microsoft.com/office/drawing/2014/main" id="{18F29AA1-AFBE-4DD2-8012-260880D2E674}"/>
                    </a:ext>
                  </a:extLst>
                </p:cNvPr>
                <p:cNvPicPr/>
                <p:nvPr/>
              </p:nvPicPr>
              <p:blipFill>
                <a:blip r:embed="rId600"/>
                <a:stretch>
                  <a:fillRect/>
                </a:stretch>
              </p:blipFill>
              <p:spPr>
                <a:xfrm>
                  <a:off x="9885593" y="1919012"/>
                  <a:ext cx="475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87" name="Ink 386">
                  <a:extLst>
                    <a:ext uri="{FF2B5EF4-FFF2-40B4-BE49-F238E27FC236}">
                      <a16:creationId xmlns:a16="http://schemas.microsoft.com/office/drawing/2014/main" id="{85AB2414-57DD-427A-9D85-EB8A65E1BA4A}"/>
                    </a:ext>
                  </a:extLst>
                </p14:cNvPr>
                <p14:cNvContentPartPr/>
                <p14:nvPr/>
              </p14:nvContentPartPr>
              <p14:xfrm>
                <a:off x="9948953" y="1883372"/>
                <a:ext cx="101520" cy="120240"/>
              </p14:xfrm>
            </p:contentPart>
          </mc:Choice>
          <mc:Fallback xmlns="">
            <p:pic>
              <p:nvPicPr>
                <p:cNvPr id="387" name="Ink 386">
                  <a:extLst>
                    <a:ext uri="{FF2B5EF4-FFF2-40B4-BE49-F238E27FC236}">
                      <a16:creationId xmlns:a16="http://schemas.microsoft.com/office/drawing/2014/main" id="{85AB2414-57DD-427A-9D85-EB8A65E1BA4A}"/>
                    </a:ext>
                  </a:extLst>
                </p:cNvPr>
                <p:cNvPicPr/>
                <p:nvPr/>
              </p:nvPicPr>
              <p:blipFill>
                <a:blip r:embed="rId602"/>
                <a:stretch>
                  <a:fillRect/>
                </a:stretch>
              </p:blipFill>
              <p:spPr>
                <a:xfrm>
                  <a:off x="9930953" y="1865732"/>
                  <a:ext cx="137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88" name="Ink 387">
                  <a:extLst>
                    <a:ext uri="{FF2B5EF4-FFF2-40B4-BE49-F238E27FC236}">
                      <a16:creationId xmlns:a16="http://schemas.microsoft.com/office/drawing/2014/main" id="{E005CC60-6CED-4601-9D84-CDFE1F126675}"/>
                    </a:ext>
                  </a:extLst>
                </p14:cNvPr>
                <p14:cNvContentPartPr/>
                <p14:nvPr/>
              </p14:nvContentPartPr>
              <p14:xfrm>
                <a:off x="10127153" y="1997852"/>
                <a:ext cx="20160" cy="66960"/>
              </p14:xfrm>
            </p:contentPart>
          </mc:Choice>
          <mc:Fallback xmlns="">
            <p:pic>
              <p:nvPicPr>
                <p:cNvPr id="388" name="Ink 387">
                  <a:extLst>
                    <a:ext uri="{FF2B5EF4-FFF2-40B4-BE49-F238E27FC236}">
                      <a16:creationId xmlns:a16="http://schemas.microsoft.com/office/drawing/2014/main" id="{E005CC60-6CED-4601-9D84-CDFE1F126675}"/>
                    </a:ext>
                  </a:extLst>
                </p:cNvPr>
                <p:cNvPicPr/>
                <p:nvPr/>
              </p:nvPicPr>
              <p:blipFill>
                <a:blip r:embed="rId604"/>
                <a:stretch>
                  <a:fillRect/>
                </a:stretch>
              </p:blipFill>
              <p:spPr>
                <a:xfrm>
                  <a:off x="10109153" y="1980212"/>
                  <a:ext cx="55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90" name="Ink 389">
                  <a:extLst>
                    <a:ext uri="{FF2B5EF4-FFF2-40B4-BE49-F238E27FC236}">
                      <a16:creationId xmlns:a16="http://schemas.microsoft.com/office/drawing/2014/main" id="{80582D78-DFA3-494E-ADFF-EFBBA914C415}"/>
                    </a:ext>
                  </a:extLst>
                </p14:cNvPr>
                <p14:cNvContentPartPr/>
                <p14:nvPr/>
              </p14:nvContentPartPr>
              <p14:xfrm>
                <a:off x="10244513" y="1874012"/>
                <a:ext cx="11520" cy="127440"/>
              </p14:xfrm>
            </p:contentPart>
          </mc:Choice>
          <mc:Fallback xmlns="">
            <p:pic>
              <p:nvPicPr>
                <p:cNvPr id="390" name="Ink 389">
                  <a:extLst>
                    <a:ext uri="{FF2B5EF4-FFF2-40B4-BE49-F238E27FC236}">
                      <a16:creationId xmlns:a16="http://schemas.microsoft.com/office/drawing/2014/main" id="{80582D78-DFA3-494E-ADFF-EFBBA914C415}"/>
                    </a:ext>
                  </a:extLst>
                </p:cNvPr>
                <p:cNvPicPr/>
                <p:nvPr/>
              </p:nvPicPr>
              <p:blipFill>
                <a:blip r:embed="rId606"/>
                <a:stretch>
                  <a:fillRect/>
                </a:stretch>
              </p:blipFill>
              <p:spPr>
                <a:xfrm>
                  <a:off x="10226873" y="1856372"/>
                  <a:ext cx="47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91" name="Ink 390">
                  <a:extLst>
                    <a:ext uri="{FF2B5EF4-FFF2-40B4-BE49-F238E27FC236}">
                      <a16:creationId xmlns:a16="http://schemas.microsoft.com/office/drawing/2014/main" id="{16C37639-6995-40C2-A4DA-36592A49C087}"/>
                    </a:ext>
                  </a:extLst>
                </p14:cNvPr>
                <p14:cNvContentPartPr/>
                <p14:nvPr/>
              </p14:nvContentPartPr>
              <p14:xfrm>
                <a:off x="10357913" y="1840532"/>
                <a:ext cx="80640" cy="194760"/>
              </p14:xfrm>
            </p:contentPart>
          </mc:Choice>
          <mc:Fallback xmlns="">
            <p:pic>
              <p:nvPicPr>
                <p:cNvPr id="391" name="Ink 390">
                  <a:extLst>
                    <a:ext uri="{FF2B5EF4-FFF2-40B4-BE49-F238E27FC236}">
                      <a16:creationId xmlns:a16="http://schemas.microsoft.com/office/drawing/2014/main" id="{16C37639-6995-40C2-A4DA-36592A49C087}"/>
                    </a:ext>
                  </a:extLst>
                </p:cNvPr>
                <p:cNvPicPr/>
                <p:nvPr/>
              </p:nvPicPr>
              <p:blipFill>
                <a:blip r:embed="rId608"/>
                <a:stretch>
                  <a:fillRect/>
                </a:stretch>
              </p:blipFill>
              <p:spPr>
                <a:xfrm>
                  <a:off x="10340273" y="1822892"/>
                  <a:ext cx="116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93" name="Ink 392">
                  <a:extLst>
                    <a:ext uri="{FF2B5EF4-FFF2-40B4-BE49-F238E27FC236}">
                      <a16:creationId xmlns:a16="http://schemas.microsoft.com/office/drawing/2014/main" id="{C68EDB21-07C3-4DB5-ADA6-21BA11E22379}"/>
                    </a:ext>
                  </a:extLst>
                </p14:cNvPr>
                <p14:cNvContentPartPr/>
                <p14:nvPr/>
              </p14:nvContentPartPr>
              <p14:xfrm>
                <a:off x="876953" y="1411412"/>
                <a:ext cx="10128240" cy="2013840"/>
              </p14:xfrm>
            </p:contentPart>
          </mc:Choice>
          <mc:Fallback xmlns="">
            <p:pic>
              <p:nvPicPr>
                <p:cNvPr id="393" name="Ink 392">
                  <a:extLst>
                    <a:ext uri="{FF2B5EF4-FFF2-40B4-BE49-F238E27FC236}">
                      <a16:creationId xmlns:a16="http://schemas.microsoft.com/office/drawing/2014/main" id="{C68EDB21-07C3-4DB5-ADA6-21BA11E22379}"/>
                    </a:ext>
                  </a:extLst>
                </p:cNvPr>
                <p:cNvPicPr/>
                <p:nvPr/>
              </p:nvPicPr>
              <p:blipFill>
                <a:blip r:embed="rId610"/>
                <a:stretch>
                  <a:fillRect/>
                </a:stretch>
              </p:blipFill>
              <p:spPr>
                <a:xfrm>
                  <a:off x="858953" y="1393772"/>
                  <a:ext cx="10163880" cy="2049480"/>
                </a:xfrm>
                <a:prstGeom prst="rect">
                  <a:avLst/>
                </a:prstGeom>
              </p:spPr>
            </p:pic>
          </mc:Fallback>
        </mc:AlternateContent>
      </p:grpSp>
    </p:spTree>
    <p:extLst>
      <p:ext uri="{BB962C8B-B14F-4D97-AF65-F5344CB8AC3E}">
        <p14:creationId xmlns:p14="http://schemas.microsoft.com/office/powerpoint/2010/main" val="1127722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B362-11CF-4E60-9FF0-C36D946F4AE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77B9738-FEE7-4C7C-9C14-B989450C7798}"/>
              </a:ext>
            </a:extLst>
          </p:cNvPr>
          <p:cNvSpPr>
            <a:spLocks noGrp="1"/>
          </p:cNvSpPr>
          <p:nvPr>
            <p:ph type="body" idx="1"/>
          </p:nvPr>
        </p:nvSpPr>
        <p:spPr/>
        <p:txBody>
          <a:bodyPr/>
          <a:lstStyle/>
          <a:p>
            <a:r>
              <a:rPr lang="en-US" dirty="0"/>
              <a:t>Let X be Bernoulli random variable </a:t>
            </a:r>
            <a:endParaRPr lang="en-IN" dirty="0"/>
          </a:p>
        </p:txBody>
      </p:sp>
      <p:pic>
        <p:nvPicPr>
          <p:cNvPr id="7" name="Picture 6" descr="Text&#10;&#10;Description automatically generated">
            <a:extLst>
              <a:ext uri="{FF2B5EF4-FFF2-40B4-BE49-F238E27FC236}">
                <a16:creationId xmlns:a16="http://schemas.microsoft.com/office/drawing/2014/main" id="{63897A7A-F1C1-4906-848F-4045E9DF9527}"/>
              </a:ext>
            </a:extLst>
          </p:cNvPr>
          <p:cNvPicPr>
            <a:picLocks noChangeAspect="1"/>
          </p:cNvPicPr>
          <p:nvPr/>
        </p:nvPicPr>
        <p:blipFill>
          <a:blip r:embed="rId2"/>
          <a:stretch>
            <a:fillRect/>
          </a:stretch>
        </p:blipFill>
        <p:spPr>
          <a:xfrm>
            <a:off x="0" y="705600"/>
            <a:ext cx="12192000" cy="5446799"/>
          </a:xfrm>
          <a:prstGeom prst="rect">
            <a:avLst/>
          </a:prstGeom>
        </p:spPr>
      </p:pic>
      <p:grpSp>
        <p:nvGrpSpPr>
          <p:cNvPr id="6" name="Group 5">
            <a:extLst>
              <a:ext uri="{FF2B5EF4-FFF2-40B4-BE49-F238E27FC236}">
                <a16:creationId xmlns:a16="http://schemas.microsoft.com/office/drawing/2014/main" id="{E3CCA074-83A7-4163-ACDA-2B35C88E786C}"/>
              </a:ext>
            </a:extLst>
          </p:cNvPr>
          <p:cNvGrpSpPr/>
          <p:nvPr/>
        </p:nvGrpSpPr>
        <p:grpSpPr>
          <a:xfrm>
            <a:off x="2038313" y="2560892"/>
            <a:ext cx="216000" cy="195480"/>
            <a:chOff x="2038313" y="2560892"/>
            <a:chExt cx="216000" cy="1954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3D3159A-207D-4F78-94B1-6C4BA2DA2672}"/>
                    </a:ext>
                  </a:extLst>
                </p14:cNvPr>
                <p14:cNvContentPartPr/>
                <p14:nvPr/>
              </p14:nvContentPartPr>
              <p14:xfrm>
                <a:off x="2138393" y="2632532"/>
                <a:ext cx="115920" cy="123840"/>
              </p14:xfrm>
            </p:contentPart>
          </mc:Choice>
          <mc:Fallback xmlns="">
            <p:pic>
              <p:nvPicPr>
                <p:cNvPr id="4" name="Ink 3">
                  <a:extLst>
                    <a:ext uri="{FF2B5EF4-FFF2-40B4-BE49-F238E27FC236}">
                      <a16:creationId xmlns:a16="http://schemas.microsoft.com/office/drawing/2014/main" id="{C3D3159A-207D-4F78-94B1-6C4BA2DA2672}"/>
                    </a:ext>
                  </a:extLst>
                </p:cNvPr>
                <p:cNvPicPr/>
                <p:nvPr/>
              </p:nvPicPr>
              <p:blipFill>
                <a:blip r:embed="rId4"/>
                <a:stretch>
                  <a:fillRect/>
                </a:stretch>
              </p:blipFill>
              <p:spPr>
                <a:xfrm>
                  <a:off x="2120753" y="2614892"/>
                  <a:ext cx="1515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B2B91FE-C227-4FD3-8D5F-BCF972A60D13}"/>
                    </a:ext>
                  </a:extLst>
                </p14:cNvPr>
                <p14:cNvContentPartPr/>
                <p14:nvPr/>
              </p14:nvContentPartPr>
              <p14:xfrm>
                <a:off x="2038313" y="2560892"/>
                <a:ext cx="162360" cy="154800"/>
              </p14:xfrm>
            </p:contentPart>
          </mc:Choice>
          <mc:Fallback xmlns="">
            <p:pic>
              <p:nvPicPr>
                <p:cNvPr id="5" name="Ink 4">
                  <a:extLst>
                    <a:ext uri="{FF2B5EF4-FFF2-40B4-BE49-F238E27FC236}">
                      <a16:creationId xmlns:a16="http://schemas.microsoft.com/office/drawing/2014/main" id="{DB2B91FE-C227-4FD3-8D5F-BCF972A60D13}"/>
                    </a:ext>
                  </a:extLst>
                </p:cNvPr>
                <p:cNvPicPr/>
                <p:nvPr/>
              </p:nvPicPr>
              <p:blipFill>
                <a:blip r:embed="rId6"/>
                <a:stretch>
                  <a:fillRect/>
                </a:stretch>
              </p:blipFill>
              <p:spPr>
                <a:xfrm>
                  <a:off x="2020673" y="2543252"/>
                  <a:ext cx="198000" cy="19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031E230-14D5-419F-88EC-3002A09DCD86}"/>
                  </a:ext>
                </a:extLst>
              </p14:cNvPr>
              <p14:cNvContentPartPr/>
              <p14:nvPr/>
            </p14:nvContentPartPr>
            <p14:xfrm>
              <a:off x="1038233" y="4832492"/>
              <a:ext cx="185400" cy="179280"/>
            </p14:xfrm>
          </p:contentPart>
        </mc:Choice>
        <mc:Fallback xmlns="">
          <p:pic>
            <p:nvPicPr>
              <p:cNvPr id="8" name="Ink 7">
                <a:extLst>
                  <a:ext uri="{FF2B5EF4-FFF2-40B4-BE49-F238E27FC236}">
                    <a16:creationId xmlns:a16="http://schemas.microsoft.com/office/drawing/2014/main" id="{4031E230-14D5-419F-88EC-3002A09DCD86}"/>
                  </a:ext>
                </a:extLst>
              </p:cNvPr>
              <p:cNvPicPr/>
              <p:nvPr/>
            </p:nvPicPr>
            <p:blipFill>
              <a:blip r:embed="rId8"/>
              <a:stretch>
                <a:fillRect/>
              </a:stretch>
            </p:blipFill>
            <p:spPr>
              <a:xfrm>
                <a:off x="1020233" y="4814492"/>
                <a:ext cx="221040" cy="214920"/>
              </a:xfrm>
              <a:prstGeom prst="rect">
                <a:avLst/>
              </a:prstGeom>
            </p:spPr>
          </p:pic>
        </mc:Fallback>
      </mc:AlternateContent>
      <p:grpSp>
        <p:nvGrpSpPr>
          <p:cNvPr id="13" name="Group 12">
            <a:extLst>
              <a:ext uri="{FF2B5EF4-FFF2-40B4-BE49-F238E27FC236}">
                <a16:creationId xmlns:a16="http://schemas.microsoft.com/office/drawing/2014/main" id="{ED386CB9-BC5F-4EB7-B944-27FBA9C24F7D}"/>
              </a:ext>
            </a:extLst>
          </p:cNvPr>
          <p:cNvGrpSpPr/>
          <p:nvPr/>
        </p:nvGrpSpPr>
        <p:grpSpPr>
          <a:xfrm>
            <a:off x="997553" y="4638452"/>
            <a:ext cx="330480" cy="312840"/>
            <a:chOff x="997553" y="4638452"/>
            <a:chExt cx="330480" cy="31284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A2FB3AD-4E01-40B5-92EE-C4C965EAA91D}"/>
                    </a:ext>
                  </a:extLst>
                </p14:cNvPr>
                <p14:cNvContentPartPr/>
                <p14:nvPr/>
              </p14:nvContentPartPr>
              <p14:xfrm>
                <a:off x="997553" y="4638452"/>
                <a:ext cx="181080" cy="308520"/>
              </p14:xfrm>
            </p:contentPart>
          </mc:Choice>
          <mc:Fallback xmlns="">
            <p:pic>
              <p:nvPicPr>
                <p:cNvPr id="9" name="Ink 8">
                  <a:extLst>
                    <a:ext uri="{FF2B5EF4-FFF2-40B4-BE49-F238E27FC236}">
                      <a16:creationId xmlns:a16="http://schemas.microsoft.com/office/drawing/2014/main" id="{EA2FB3AD-4E01-40B5-92EE-C4C965EAA91D}"/>
                    </a:ext>
                  </a:extLst>
                </p:cNvPr>
                <p:cNvPicPr/>
                <p:nvPr/>
              </p:nvPicPr>
              <p:blipFill>
                <a:blip r:embed="rId10"/>
                <a:stretch>
                  <a:fillRect/>
                </a:stretch>
              </p:blipFill>
              <p:spPr>
                <a:xfrm>
                  <a:off x="979553" y="4620812"/>
                  <a:ext cx="21672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678373B-70F3-4990-B173-927665FAA83F}"/>
                    </a:ext>
                  </a:extLst>
                </p14:cNvPr>
                <p14:cNvContentPartPr/>
                <p14:nvPr/>
              </p14:nvContentPartPr>
              <p14:xfrm>
                <a:off x="1300313" y="4801172"/>
                <a:ext cx="27720" cy="30240"/>
              </p14:xfrm>
            </p:contentPart>
          </mc:Choice>
          <mc:Fallback xmlns="">
            <p:pic>
              <p:nvPicPr>
                <p:cNvPr id="10" name="Ink 9">
                  <a:extLst>
                    <a:ext uri="{FF2B5EF4-FFF2-40B4-BE49-F238E27FC236}">
                      <a16:creationId xmlns:a16="http://schemas.microsoft.com/office/drawing/2014/main" id="{8678373B-70F3-4990-B173-927665FAA83F}"/>
                    </a:ext>
                  </a:extLst>
                </p:cNvPr>
                <p:cNvPicPr/>
                <p:nvPr/>
              </p:nvPicPr>
              <p:blipFill>
                <a:blip r:embed="rId12"/>
                <a:stretch>
                  <a:fillRect/>
                </a:stretch>
              </p:blipFill>
              <p:spPr>
                <a:xfrm>
                  <a:off x="1282313" y="4783532"/>
                  <a:ext cx="63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D4EAFAD8-D0B9-435F-B878-91012E4CAF81}"/>
                    </a:ext>
                  </a:extLst>
                </p14:cNvPr>
                <p14:cNvContentPartPr/>
                <p14:nvPr/>
              </p14:nvContentPartPr>
              <p14:xfrm>
                <a:off x="1141913" y="4707572"/>
                <a:ext cx="179640" cy="243720"/>
              </p14:xfrm>
            </p:contentPart>
          </mc:Choice>
          <mc:Fallback xmlns="">
            <p:pic>
              <p:nvPicPr>
                <p:cNvPr id="12" name="Ink 11">
                  <a:extLst>
                    <a:ext uri="{FF2B5EF4-FFF2-40B4-BE49-F238E27FC236}">
                      <a16:creationId xmlns:a16="http://schemas.microsoft.com/office/drawing/2014/main" id="{D4EAFAD8-D0B9-435F-B878-91012E4CAF81}"/>
                    </a:ext>
                  </a:extLst>
                </p:cNvPr>
                <p:cNvPicPr/>
                <p:nvPr/>
              </p:nvPicPr>
              <p:blipFill>
                <a:blip r:embed="rId14"/>
                <a:stretch>
                  <a:fillRect/>
                </a:stretch>
              </p:blipFill>
              <p:spPr>
                <a:xfrm>
                  <a:off x="1123913" y="4689572"/>
                  <a:ext cx="215280" cy="279360"/>
                </a:xfrm>
                <a:prstGeom prst="rect">
                  <a:avLst/>
                </a:prstGeom>
              </p:spPr>
            </p:pic>
          </mc:Fallback>
        </mc:AlternateContent>
      </p:grpSp>
    </p:spTree>
    <p:extLst>
      <p:ext uri="{BB962C8B-B14F-4D97-AF65-F5344CB8AC3E}">
        <p14:creationId xmlns:p14="http://schemas.microsoft.com/office/powerpoint/2010/main" val="2603620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C8782-B900-4C9E-A20D-E1093B09B99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3278164-EA3B-49CD-AA83-E350B49A7861}"/>
              </a:ext>
            </a:extLst>
          </p:cNvPr>
          <p:cNvSpPr>
            <a:spLocks noGrp="1"/>
          </p:cNvSpPr>
          <p:nvPr>
            <p:ph type="body" idx="1"/>
          </p:nvPr>
        </p:nvSpPr>
        <p:spPr/>
        <p:txBody>
          <a:bodyPr/>
          <a:lstStyle/>
          <a:p>
            <a:endParaRPr lang="en-IN"/>
          </a:p>
        </p:txBody>
      </p:sp>
      <p:grpSp>
        <p:nvGrpSpPr>
          <p:cNvPr id="12" name="Group 11">
            <a:extLst>
              <a:ext uri="{FF2B5EF4-FFF2-40B4-BE49-F238E27FC236}">
                <a16:creationId xmlns:a16="http://schemas.microsoft.com/office/drawing/2014/main" id="{509C2AB8-811B-4AD1-BDA6-204556E76B95}"/>
              </a:ext>
            </a:extLst>
          </p:cNvPr>
          <p:cNvGrpSpPr/>
          <p:nvPr/>
        </p:nvGrpSpPr>
        <p:grpSpPr>
          <a:xfrm>
            <a:off x="2229833" y="900438"/>
            <a:ext cx="1138680" cy="286920"/>
            <a:chOff x="2229833" y="900438"/>
            <a:chExt cx="1138680" cy="2869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E851DF2-8F6D-4237-BB4A-6847B96A7124}"/>
                    </a:ext>
                  </a:extLst>
                </p14:cNvPr>
                <p14:cNvContentPartPr/>
                <p14:nvPr/>
              </p14:nvContentPartPr>
              <p14:xfrm>
                <a:off x="2229833" y="900438"/>
                <a:ext cx="159840" cy="279720"/>
              </p14:xfrm>
            </p:contentPart>
          </mc:Choice>
          <mc:Fallback xmlns="">
            <p:pic>
              <p:nvPicPr>
                <p:cNvPr id="5" name="Ink 4">
                  <a:extLst>
                    <a:ext uri="{FF2B5EF4-FFF2-40B4-BE49-F238E27FC236}">
                      <a16:creationId xmlns:a16="http://schemas.microsoft.com/office/drawing/2014/main" id="{BE851DF2-8F6D-4237-BB4A-6847B96A7124}"/>
                    </a:ext>
                  </a:extLst>
                </p:cNvPr>
                <p:cNvPicPr/>
                <p:nvPr/>
              </p:nvPicPr>
              <p:blipFill>
                <a:blip r:embed="rId3"/>
                <a:stretch>
                  <a:fillRect/>
                </a:stretch>
              </p:blipFill>
              <p:spPr>
                <a:xfrm>
                  <a:off x="2212193" y="882438"/>
                  <a:ext cx="1954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2C71E73-85BF-4824-94D7-AE4743CB9AC7}"/>
                    </a:ext>
                  </a:extLst>
                </p14:cNvPr>
                <p14:cNvContentPartPr/>
                <p14:nvPr/>
              </p14:nvContentPartPr>
              <p14:xfrm>
                <a:off x="2235953" y="1042998"/>
                <a:ext cx="152640" cy="43560"/>
              </p14:xfrm>
            </p:contentPart>
          </mc:Choice>
          <mc:Fallback xmlns="">
            <p:pic>
              <p:nvPicPr>
                <p:cNvPr id="6" name="Ink 5">
                  <a:extLst>
                    <a:ext uri="{FF2B5EF4-FFF2-40B4-BE49-F238E27FC236}">
                      <a16:creationId xmlns:a16="http://schemas.microsoft.com/office/drawing/2014/main" id="{62C71E73-85BF-4824-94D7-AE4743CB9AC7}"/>
                    </a:ext>
                  </a:extLst>
                </p:cNvPr>
                <p:cNvPicPr/>
                <p:nvPr/>
              </p:nvPicPr>
              <p:blipFill>
                <a:blip r:embed="rId5"/>
                <a:stretch>
                  <a:fillRect/>
                </a:stretch>
              </p:blipFill>
              <p:spPr>
                <a:xfrm>
                  <a:off x="2218313" y="1024998"/>
                  <a:ext cx="1882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A949E57-065B-4858-B844-54B543A4BAF0}"/>
                    </a:ext>
                  </a:extLst>
                </p14:cNvPr>
                <p14:cNvContentPartPr/>
                <p14:nvPr/>
              </p14:nvContentPartPr>
              <p14:xfrm>
                <a:off x="2402993" y="1017798"/>
                <a:ext cx="182520" cy="144000"/>
              </p14:xfrm>
            </p:contentPart>
          </mc:Choice>
          <mc:Fallback xmlns="">
            <p:pic>
              <p:nvPicPr>
                <p:cNvPr id="7" name="Ink 6">
                  <a:extLst>
                    <a:ext uri="{FF2B5EF4-FFF2-40B4-BE49-F238E27FC236}">
                      <a16:creationId xmlns:a16="http://schemas.microsoft.com/office/drawing/2014/main" id="{6A949E57-065B-4858-B844-54B543A4BAF0}"/>
                    </a:ext>
                  </a:extLst>
                </p:cNvPr>
                <p:cNvPicPr/>
                <p:nvPr/>
              </p:nvPicPr>
              <p:blipFill>
                <a:blip r:embed="rId7"/>
                <a:stretch>
                  <a:fillRect/>
                </a:stretch>
              </p:blipFill>
              <p:spPr>
                <a:xfrm>
                  <a:off x="2384993" y="999798"/>
                  <a:ext cx="218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320CAA3-3B34-4F85-98A1-0E209C954EC0}"/>
                    </a:ext>
                  </a:extLst>
                </p14:cNvPr>
                <p14:cNvContentPartPr/>
                <p14:nvPr/>
              </p14:nvContentPartPr>
              <p14:xfrm>
                <a:off x="2612873" y="975318"/>
                <a:ext cx="144720" cy="187560"/>
              </p14:xfrm>
            </p:contentPart>
          </mc:Choice>
          <mc:Fallback xmlns="">
            <p:pic>
              <p:nvPicPr>
                <p:cNvPr id="8" name="Ink 7">
                  <a:extLst>
                    <a:ext uri="{FF2B5EF4-FFF2-40B4-BE49-F238E27FC236}">
                      <a16:creationId xmlns:a16="http://schemas.microsoft.com/office/drawing/2014/main" id="{C320CAA3-3B34-4F85-98A1-0E209C954EC0}"/>
                    </a:ext>
                  </a:extLst>
                </p:cNvPr>
                <p:cNvPicPr/>
                <p:nvPr/>
              </p:nvPicPr>
              <p:blipFill>
                <a:blip r:embed="rId9"/>
                <a:stretch>
                  <a:fillRect/>
                </a:stretch>
              </p:blipFill>
              <p:spPr>
                <a:xfrm>
                  <a:off x="2594873" y="957318"/>
                  <a:ext cx="1803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E3280CFE-4844-4D6B-9AE3-3389AB8D8C85}"/>
                    </a:ext>
                  </a:extLst>
                </p14:cNvPr>
                <p14:cNvContentPartPr/>
                <p14:nvPr/>
              </p14:nvContentPartPr>
              <p14:xfrm>
                <a:off x="2793953" y="1023558"/>
                <a:ext cx="174960" cy="124920"/>
              </p14:xfrm>
            </p:contentPart>
          </mc:Choice>
          <mc:Fallback xmlns="">
            <p:pic>
              <p:nvPicPr>
                <p:cNvPr id="9" name="Ink 8">
                  <a:extLst>
                    <a:ext uri="{FF2B5EF4-FFF2-40B4-BE49-F238E27FC236}">
                      <a16:creationId xmlns:a16="http://schemas.microsoft.com/office/drawing/2014/main" id="{E3280CFE-4844-4D6B-9AE3-3389AB8D8C85}"/>
                    </a:ext>
                  </a:extLst>
                </p:cNvPr>
                <p:cNvPicPr/>
                <p:nvPr/>
              </p:nvPicPr>
              <p:blipFill>
                <a:blip r:embed="rId11"/>
                <a:stretch>
                  <a:fillRect/>
                </a:stretch>
              </p:blipFill>
              <p:spPr>
                <a:xfrm>
                  <a:off x="2775953" y="1005918"/>
                  <a:ext cx="210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82C8D1E-60EC-4017-8AE6-9A8BD20647D4}"/>
                    </a:ext>
                  </a:extLst>
                </p14:cNvPr>
                <p14:cNvContentPartPr/>
                <p14:nvPr/>
              </p14:nvContentPartPr>
              <p14:xfrm>
                <a:off x="3058913" y="1027878"/>
                <a:ext cx="120600" cy="159480"/>
              </p14:xfrm>
            </p:contentPart>
          </mc:Choice>
          <mc:Fallback xmlns="">
            <p:pic>
              <p:nvPicPr>
                <p:cNvPr id="10" name="Ink 9">
                  <a:extLst>
                    <a:ext uri="{FF2B5EF4-FFF2-40B4-BE49-F238E27FC236}">
                      <a16:creationId xmlns:a16="http://schemas.microsoft.com/office/drawing/2014/main" id="{B82C8D1E-60EC-4017-8AE6-9A8BD20647D4}"/>
                    </a:ext>
                  </a:extLst>
                </p:cNvPr>
                <p:cNvPicPr/>
                <p:nvPr/>
              </p:nvPicPr>
              <p:blipFill>
                <a:blip r:embed="rId13"/>
                <a:stretch>
                  <a:fillRect/>
                </a:stretch>
              </p:blipFill>
              <p:spPr>
                <a:xfrm>
                  <a:off x="3040913" y="1010238"/>
                  <a:ext cx="156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61093F7-85AC-442E-A627-54375DBBFDD4}"/>
                    </a:ext>
                  </a:extLst>
                </p14:cNvPr>
                <p14:cNvContentPartPr/>
                <p14:nvPr/>
              </p14:nvContentPartPr>
              <p14:xfrm>
                <a:off x="3197513" y="1007358"/>
                <a:ext cx="171000" cy="161640"/>
              </p14:xfrm>
            </p:contentPart>
          </mc:Choice>
          <mc:Fallback xmlns="">
            <p:pic>
              <p:nvPicPr>
                <p:cNvPr id="11" name="Ink 10">
                  <a:extLst>
                    <a:ext uri="{FF2B5EF4-FFF2-40B4-BE49-F238E27FC236}">
                      <a16:creationId xmlns:a16="http://schemas.microsoft.com/office/drawing/2014/main" id="{461093F7-85AC-442E-A627-54375DBBFDD4}"/>
                    </a:ext>
                  </a:extLst>
                </p:cNvPr>
                <p:cNvPicPr/>
                <p:nvPr/>
              </p:nvPicPr>
              <p:blipFill>
                <a:blip r:embed="rId15"/>
                <a:stretch>
                  <a:fillRect/>
                </a:stretch>
              </p:blipFill>
              <p:spPr>
                <a:xfrm>
                  <a:off x="3179873" y="989358"/>
                  <a:ext cx="206640" cy="19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7EE2C4C2-22AA-4099-BB7C-47B326D2436D}"/>
                  </a:ext>
                </a:extLst>
              </p14:cNvPr>
              <p14:cNvContentPartPr/>
              <p14:nvPr/>
            </p14:nvContentPartPr>
            <p14:xfrm>
              <a:off x="2213273" y="2238692"/>
              <a:ext cx="64800" cy="21600"/>
            </p14:xfrm>
          </p:contentPart>
        </mc:Choice>
        <mc:Fallback xmlns="">
          <p:pic>
            <p:nvPicPr>
              <p:cNvPr id="14" name="Ink 13">
                <a:extLst>
                  <a:ext uri="{FF2B5EF4-FFF2-40B4-BE49-F238E27FC236}">
                    <a16:creationId xmlns:a16="http://schemas.microsoft.com/office/drawing/2014/main" id="{7EE2C4C2-22AA-4099-BB7C-47B326D2436D}"/>
                  </a:ext>
                </a:extLst>
              </p:cNvPr>
              <p:cNvPicPr/>
              <p:nvPr/>
            </p:nvPicPr>
            <p:blipFill>
              <a:blip r:embed="rId17"/>
              <a:stretch>
                <a:fillRect/>
              </a:stretch>
            </p:blipFill>
            <p:spPr>
              <a:xfrm>
                <a:off x="2195633" y="2221052"/>
                <a:ext cx="100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2D1B8736-EBDE-4227-8F97-3196EB6D997E}"/>
                  </a:ext>
                </a:extLst>
              </p14:cNvPr>
              <p14:cNvContentPartPr/>
              <p14:nvPr/>
            </p14:nvContentPartPr>
            <p14:xfrm>
              <a:off x="1606313" y="2035652"/>
              <a:ext cx="5760" cy="360"/>
            </p14:xfrm>
          </p:contentPart>
        </mc:Choice>
        <mc:Fallback xmlns="">
          <p:pic>
            <p:nvPicPr>
              <p:cNvPr id="23" name="Ink 22">
                <a:extLst>
                  <a:ext uri="{FF2B5EF4-FFF2-40B4-BE49-F238E27FC236}">
                    <a16:creationId xmlns:a16="http://schemas.microsoft.com/office/drawing/2014/main" id="{2D1B8736-EBDE-4227-8F97-3196EB6D997E}"/>
                  </a:ext>
                </a:extLst>
              </p:cNvPr>
              <p:cNvPicPr/>
              <p:nvPr/>
            </p:nvPicPr>
            <p:blipFill>
              <a:blip r:embed="rId19"/>
              <a:stretch>
                <a:fillRect/>
              </a:stretch>
            </p:blipFill>
            <p:spPr>
              <a:xfrm>
                <a:off x="1588313" y="2018012"/>
                <a:ext cx="41400" cy="36000"/>
              </a:xfrm>
              <a:prstGeom prst="rect">
                <a:avLst/>
              </a:prstGeom>
            </p:spPr>
          </p:pic>
        </mc:Fallback>
      </mc:AlternateContent>
      <p:grpSp>
        <p:nvGrpSpPr>
          <p:cNvPr id="28" name="Group 27">
            <a:extLst>
              <a:ext uri="{FF2B5EF4-FFF2-40B4-BE49-F238E27FC236}">
                <a16:creationId xmlns:a16="http://schemas.microsoft.com/office/drawing/2014/main" id="{6684E4FC-1720-4284-9C25-29FC9FE2A579}"/>
              </a:ext>
            </a:extLst>
          </p:cNvPr>
          <p:cNvGrpSpPr/>
          <p:nvPr/>
        </p:nvGrpSpPr>
        <p:grpSpPr>
          <a:xfrm>
            <a:off x="1331273" y="1981292"/>
            <a:ext cx="769320" cy="276840"/>
            <a:chOff x="1331273" y="1981292"/>
            <a:chExt cx="769320" cy="276840"/>
          </a:xfrm>
        </p:grpSpPr>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4EC77664-E6FC-4C73-9173-BE1962E2A350}"/>
                    </a:ext>
                  </a:extLst>
                </p14:cNvPr>
                <p14:cNvContentPartPr/>
                <p14:nvPr/>
              </p14:nvContentPartPr>
              <p14:xfrm>
                <a:off x="1340273" y="1981292"/>
                <a:ext cx="129600" cy="264960"/>
              </p14:xfrm>
            </p:contentPart>
          </mc:Choice>
          <mc:Fallback xmlns="">
            <p:pic>
              <p:nvPicPr>
                <p:cNvPr id="24" name="Ink 23">
                  <a:extLst>
                    <a:ext uri="{FF2B5EF4-FFF2-40B4-BE49-F238E27FC236}">
                      <a16:creationId xmlns:a16="http://schemas.microsoft.com/office/drawing/2014/main" id="{4EC77664-E6FC-4C73-9173-BE1962E2A350}"/>
                    </a:ext>
                  </a:extLst>
                </p:cNvPr>
                <p:cNvPicPr/>
                <p:nvPr/>
              </p:nvPicPr>
              <p:blipFill>
                <a:blip r:embed="rId21"/>
                <a:stretch>
                  <a:fillRect/>
                </a:stretch>
              </p:blipFill>
              <p:spPr>
                <a:xfrm>
                  <a:off x="1322633" y="1963292"/>
                  <a:ext cx="1652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BBAF212B-221C-4D63-AD4A-8167AEFF29D2}"/>
                    </a:ext>
                  </a:extLst>
                </p14:cNvPr>
                <p14:cNvContentPartPr/>
                <p14:nvPr/>
              </p14:nvContentPartPr>
              <p14:xfrm>
                <a:off x="1331273" y="2096492"/>
                <a:ext cx="242280" cy="159840"/>
              </p14:xfrm>
            </p:contentPart>
          </mc:Choice>
          <mc:Fallback xmlns="">
            <p:pic>
              <p:nvPicPr>
                <p:cNvPr id="25" name="Ink 24">
                  <a:extLst>
                    <a:ext uri="{FF2B5EF4-FFF2-40B4-BE49-F238E27FC236}">
                      <a16:creationId xmlns:a16="http://schemas.microsoft.com/office/drawing/2014/main" id="{BBAF212B-221C-4D63-AD4A-8167AEFF29D2}"/>
                    </a:ext>
                  </a:extLst>
                </p:cNvPr>
                <p:cNvPicPr/>
                <p:nvPr/>
              </p:nvPicPr>
              <p:blipFill>
                <a:blip r:embed="rId23"/>
                <a:stretch>
                  <a:fillRect/>
                </a:stretch>
              </p:blipFill>
              <p:spPr>
                <a:xfrm>
                  <a:off x="1313633" y="2078492"/>
                  <a:ext cx="277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CB069C78-6683-4CB8-B0C7-E26AED114D4A}"/>
                    </a:ext>
                  </a:extLst>
                </p14:cNvPr>
                <p14:cNvContentPartPr/>
                <p14:nvPr/>
              </p14:nvContentPartPr>
              <p14:xfrm>
                <a:off x="1623953" y="2120972"/>
                <a:ext cx="169920" cy="111960"/>
              </p14:xfrm>
            </p:contentPart>
          </mc:Choice>
          <mc:Fallback xmlns="">
            <p:pic>
              <p:nvPicPr>
                <p:cNvPr id="26" name="Ink 25">
                  <a:extLst>
                    <a:ext uri="{FF2B5EF4-FFF2-40B4-BE49-F238E27FC236}">
                      <a16:creationId xmlns:a16="http://schemas.microsoft.com/office/drawing/2014/main" id="{CB069C78-6683-4CB8-B0C7-E26AED114D4A}"/>
                    </a:ext>
                  </a:extLst>
                </p:cNvPr>
                <p:cNvPicPr/>
                <p:nvPr/>
              </p:nvPicPr>
              <p:blipFill>
                <a:blip r:embed="rId25"/>
                <a:stretch>
                  <a:fillRect/>
                </a:stretch>
              </p:blipFill>
              <p:spPr>
                <a:xfrm>
                  <a:off x="1606313" y="2102972"/>
                  <a:ext cx="205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817ED774-AA9D-49BA-92D9-3246A435ED4D}"/>
                    </a:ext>
                  </a:extLst>
                </p14:cNvPr>
                <p14:cNvContentPartPr/>
                <p14:nvPr/>
              </p14:nvContentPartPr>
              <p14:xfrm>
                <a:off x="1893233" y="2099012"/>
                <a:ext cx="207360" cy="159120"/>
              </p14:xfrm>
            </p:contentPart>
          </mc:Choice>
          <mc:Fallback xmlns="">
            <p:pic>
              <p:nvPicPr>
                <p:cNvPr id="27" name="Ink 26">
                  <a:extLst>
                    <a:ext uri="{FF2B5EF4-FFF2-40B4-BE49-F238E27FC236}">
                      <a16:creationId xmlns:a16="http://schemas.microsoft.com/office/drawing/2014/main" id="{817ED774-AA9D-49BA-92D9-3246A435ED4D}"/>
                    </a:ext>
                  </a:extLst>
                </p:cNvPr>
                <p:cNvPicPr/>
                <p:nvPr/>
              </p:nvPicPr>
              <p:blipFill>
                <a:blip r:embed="rId27"/>
                <a:stretch>
                  <a:fillRect/>
                </a:stretch>
              </p:blipFill>
              <p:spPr>
                <a:xfrm>
                  <a:off x="1875593" y="2081012"/>
                  <a:ext cx="243000" cy="194760"/>
                </a:xfrm>
                <a:prstGeom prst="rect">
                  <a:avLst/>
                </a:prstGeom>
              </p:spPr>
            </p:pic>
          </mc:Fallback>
        </mc:AlternateContent>
      </p:grpSp>
      <p:grpSp>
        <p:nvGrpSpPr>
          <p:cNvPr id="39" name="Group 38">
            <a:extLst>
              <a:ext uri="{FF2B5EF4-FFF2-40B4-BE49-F238E27FC236}">
                <a16:creationId xmlns:a16="http://schemas.microsoft.com/office/drawing/2014/main" id="{E927AC49-4978-4EE2-9423-BDB597941F65}"/>
              </a:ext>
            </a:extLst>
          </p:cNvPr>
          <p:cNvGrpSpPr/>
          <p:nvPr/>
        </p:nvGrpSpPr>
        <p:grpSpPr>
          <a:xfrm>
            <a:off x="2380313" y="1942052"/>
            <a:ext cx="1239120" cy="305280"/>
            <a:chOff x="2380313" y="1942052"/>
            <a:chExt cx="1239120" cy="305280"/>
          </a:xfrm>
        </p:grpSpPr>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FD17CCC-93F8-4AD6-A346-28AFAB7A73B3}"/>
                    </a:ext>
                  </a:extLst>
                </p14:cNvPr>
                <p14:cNvContentPartPr/>
                <p14:nvPr/>
              </p14:nvContentPartPr>
              <p14:xfrm>
                <a:off x="2385353" y="1999292"/>
                <a:ext cx="21960" cy="221760"/>
              </p14:xfrm>
            </p:contentPart>
          </mc:Choice>
          <mc:Fallback xmlns="">
            <p:pic>
              <p:nvPicPr>
                <p:cNvPr id="29" name="Ink 28">
                  <a:extLst>
                    <a:ext uri="{FF2B5EF4-FFF2-40B4-BE49-F238E27FC236}">
                      <a16:creationId xmlns:a16="http://schemas.microsoft.com/office/drawing/2014/main" id="{EFD17CCC-93F8-4AD6-A346-28AFAB7A73B3}"/>
                    </a:ext>
                  </a:extLst>
                </p:cNvPr>
                <p:cNvPicPr/>
                <p:nvPr/>
              </p:nvPicPr>
              <p:blipFill>
                <a:blip r:embed="rId29"/>
                <a:stretch>
                  <a:fillRect/>
                </a:stretch>
              </p:blipFill>
              <p:spPr>
                <a:xfrm>
                  <a:off x="2367353" y="1981292"/>
                  <a:ext cx="576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001745F6-4B6F-42C7-8E1D-46B8D6DC1C25}"/>
                    </a:ext>
                  </a:extLst>
                </p14:cNvPr>
                <p14:cNvContentPartPr/>
                <p14:nvPr/>
              </p14:nvContentPartPr>
              <p14:xfrm>
                <a:off x="2380313" y="1942052"/>
                <a:ext cx="153720" cy="305280"/>
              </p14:xfrm>
            </p:contentPart>
          </mc:Choice>
          <mc:Fallback xmlns="">
            <p:pic>
              <p:nvPicPr>
                <p:cNvPr id="30" name="Ink 29">
                  <a:extLst>
                    <a:ext uri="{FF2B5EF4-FFF2-40B4-BE49-F238E27FC236}">
                      <a16:creationId xmlns:a16="http://schemas.microsoft.com/office/drawing/2014/main" id="{001745F6-4B6F-42C7-8E1D-46B8D6DC1C25}"/>
                    </a:ext>
                  </a:extLst>
                </p:cNvPr>
                <p:cNvPicPr/>
                <p:nvPr/>
              </p:nvPicPr>
              <p:blipFill>
                <a:blip r:embed="rId31"/>
                <a:stretch>
                  <a:fillRect/>
                </a:stretch>
              </p:blipFill>
              <p:spPr>
                <a:xfrm>
                  <a:off x="2362313" y="1924412"/>
                  <a:ext cx="1893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DA39FD29-1821-4973-A966-7BF64AD6AF39}"/>
                    </a:ext>
                  </a:extLst>
                </p14:cNvPr>
                <p14:cNvContentPartPr/>
                <p14:nvPr/>
              </p14:nvContentPartPr>
              <p14:xfrm>
                <a:off x="2592353" y="2099012"/>
                <a:ext cx="135720" cy="126360"/>
              </p14:xfrm>
            </p:contentPart>
          </mc:Choice>
          <mc:Fallback xmlns="">
            <p:pic>
              <p:nvPicPr>
                <p:cNvPr id="31" name="Ink 30">
                  <a:extLst>
                    <a:ext uri="{FF2B5EF4-FFF2-40B4-BE49-F238E27FC236}">
                      <a16:creationId xmlns:a16="http://schemas.microsoft.com/office/drawing/2014/main" id="{DA39FD29-1821-4973-A966-7BF64AD6AF39}"/>
                    </a:ext>
                  </a:extLst>
                </p:cNvPr>
                <p:cNvPicPr/>
                <p:nvPr/>
              </p:nvPicPr>
              <p:blipFill>
                <a:blip r:embed="rId33"/>
                <a:stretch>
                  <a:fillRect/>
                </a:stretch>
              </p:blipFill>
              <p:spPr>
                <a:xfrm>
                  <a:off x="2574353" y="2081012"/>
                  <a:ext cx="171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EE962620-2A6B-4E1B-B37A-66536999B85B}"/>
                    </a:ext>
                  </a:extLst>
                </p14:cNvPr>
                <p14:cNvContentPartPr/>
                <p14:nvPr/>
              </p14:nvContentPartPr>
              <p14:xfrm>
                <a:off x="2752553" y="2115212"/>
                <a:ext cx="258480" cy="108720"/>
              </p14:xfrm>
            </p:contentPart>
          </mc:Choice>
          <mc:Fallback xmlns="">
            <p:pic>
              <p:nvPicPr>
                <p:cNvPr id="32" name="Ink 31">
                  <a:extLst>
                    <a:ext uri="{FF2B5EF4-FFF2-40B4-BE49-F238E27FC236}">
                      <a16:creationId xmlns:a16="http://schemas.microsoft.com/office/drawing/2014/main" id="{EE962620-2A6B-4E1B-B37A-66536999B85B}"/>
                    </a:ext>
                  </a:extLst>
                </p:cNvPr>
                <p:cNvPicPr/>
                <p:nvPr/>
              </p:nvPicPr>
              <p:blipFill>
                <a:blip r:embed="rId35"/>
                <a:stretch>
                  <a:fillRect/>
                </a:stretch>
              </p:blipFill>
              <p:spPr>
                <a:xfrm>
                  <a:off x="2734553" y="2097572"/>
                  <a:ext cx="294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3546542A-59B4-495B-B94A-DD64E0D2E2FB}"/>
                    </a:ext>
                  </a:extLst>
                </p14:cNvPr>
                <p14:cNvContentPartPr/>
                <p14:nvPr/>
              </p14:nvContentPartPr>
              <p14:xfrm>
                <a:off x="3056033" y="2118812"/>
                <a:ext cx="86040" cy="102600"/>
              </p14:xfrm>
            </p:contentPart>
          </mc:Choice>
          <mc:Fallback xmlns="">
            <p:pic>
              <p:nvPicPr>
                <p:cNvPr id="33" name="Ink 32">
                  <a:extLst>
                    <a:ext uri="{FF2B5EF4-FFF2-40B4-BE49-F238E27FC236}">
                      <a16:creationId xmlns:a16="http://schemas.microsoft.com/office/drawing/2014/main" id="{3546542A-59B4-495B-B94A-DD64E0D2E2FB}"/>
                    </a:ext>
                  </a:extLst>
                </p:cNvPr>
                <p:cNvPicPr/>
                <p:nvPr/>
              </p:nvPicPr>
              <p:blipFill>
                <a:blip r:embed="rId37"/>
                <a:stretch>
                  <a:fillRect/>
                </a:stretch>
              </p:blipFill>
              <p:spPr>
                <a:xfrm>
                  <a:off x="3038393" y="2100812"/>
                  <a:ext cx="121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B9119F78-ABD8-482D-BDF0-353D1C549D54}"/>
                    </a:ext>
                  </a:extLst>
                </p14:cNvPr>
                <p14:cNvContentPartPr/>
                <p14:nvPr/>
              </p14:nvContentPartPr>
              <p14:xfrm>
                <a:off x="3188873" y="2107652"/>
                <a:ext cx="179640" cy="117360"/>
              </p14:xfrm>
            </p:contentPart>
          </mc:Choice>
          <mc:Fallback xmlns="">
            <p:pic>
              <p:nvPicPr>
                <p:cNvPr id="34" name="Ink 33">
                  <a:extLst>
                    <a:ext uri="{FF2B5EF4-FFF2-40B4-BE49-F238E27FC236}">
                      <a16:creationId xmlns:a16="http://schemas.microsoft.com/office/drawing/2014/main" id="{B9119F78-ABD8-482D-BDF0-353D1C549D54}"/>
                    </a:ext>
                  </a:extLst>
                </p:cNvPr>
                <p:cNvPicPr/>
                <p:nvPr/>
              </p:nvPicPr>
              <p:blipFill>
                <a:blip r:embed="rId39"/>
                <a:stretch>
                  <a:fillRect/>
                </a:stretch>
              </p:blipFill>
              <p:spPr>
                <a:xfrm>
                  <a:off x="3171233" y="2089652"/>
                  <a:ext cx="215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9903B5A3-BC00-4577-9623-BE614D1DCB11}"/>
                    </a:ext>
                  </a:extLst>
                </p14:cNvPr>
                <p14:cNvContentPartPr/>
                <p14:nvPr/>
              </p14:nvContentPartPr>
              <p14:xfrm>
                <a:off x="3419273" y="2000372"/>
                <a:ext cx="45000" cy="222120"/>
              </p14:xfrm>
            </p:contentPart>
          </mc:Choice>
          <mc:Fallback xmlns="">
            <p:pic>
              <p:nvPicPr>
                <p:cNvPr id="35" name="Ink 34">
                  <a:extLst>
                    <a:ext uri="{FF2B5EF4-FFF2-40B4-BE49-F238E27FC236}">
                      <a16:creationId xmlns:a16="http://schemas.microsoft.com/office/drawing/2014/main" id="{9903B5A3-BC00-4577-9623-BE614D1DCB11}"/>
                    </a:ext>
                  </a:extLst>
                </p:cNvPr>
                <p:cNvPicPr/>
                <p:nvPr/>
              </p:nvPicPr>
              <p:blipFill>
                <a:blip r:embed="rId41"/>
                <a:stretch>
                  <a:fillRect/>
                </a:stretch>
              </p:blipFill>
              <p:spPr>
                <a:xfrm>
                  <a:off x="3401633" y="1982732"/>
                  <a:ext cx="806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81357E06-2C35-4564-B138-77CEAE80F6E5}"/>
                    </a:ext>
                  </a:extLst>
                </p14:cNvPr>
                <p14:cNvContentPartPr/>
                <p14:nvPr/>
              </p14:nvContentPartPr>
              <p14:xfrm>
                <a:off x="3494873" y="2001452"/>
                <a:ext cx="36360" cy="226440"/>
              </p14:xfrm>
            </p:contentPart>
          </mc:Choice>
          <mc:Fallback xmlns="">
            <p:pic>
              <p:nvPicPr>
                <p:cNvPr id="36" name="Ink 35">
                  <a:extLst>
                    <a:ext uri="{FF2B5EF4-FFF2-40B4-BE49-F238E27FC236}">
                      <a16:creationId xmlns:a16="http://schemas.microsoft.com/office/drawing/2014/main" id="{81357E06-2C35-4564-B138-77CEAE80F6E5}"/>
                    </a:ext>
                  </a:extLst>
                </p:cNvPr>
                <p:cNvPicPr/>
                <p:nvPr/>
              </p:nvPicPr>
              <p:blipFill>
                <a:blip r:embed="rId43"/>
                <a:stretch>
                  <a:fillRect/>
                </a:stretch>
              </p:blipFill>
              <p:spPr>
                <a:xfrm>
                  <a:off x="3477233" y="1983812"/>
                  <a:ext cx="720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736DC8B5-73FF-4DD3-AF37-20A516C370CE}"/>
                    </a:ext>
                  </a:extLst>
                </p14:cNvPr>
                <p14:cNvContentPartPr/>
                <p14:nvPr/>
              </p14:nvContentPartPr>
              <p14:xfrm>
                <a:off x="3587753" y="2151572"/>
                <a:ext cx="27000" cy="72720"/>
              </p14:xfrm>
            </p:contentPart>
          </mc:Choice>
          <mc:Fallback xmlns="">
            <p:pic>
              <p:nvPicPr>
                <p:cNvPr id="37" name="Ink 36">
                  <a:extLst>
                    <a:ext uri="{FF2B5EF4-FFF2-40B4-BE49-F238E27FC236}">
                      <a16:creationId xmlns:a16="http://schemas.microsoft.com/office/drawing/2014/main" id="{736DC8B5-73FF-4DD3-AF37-20A516C370CE}"/>
                    </a:ext>
                  </a:extLst>
                </p:cNvPr>
                <p:cNvPicPr/>
                <p:nvPr/>
              </p:nvPicPr>
              <p:blipFill>
                <a:blip r:embed="rId45"/>
                <a:stretch>
                  <a:fillRect/>
                </a:stretch>
              </p:blipFill>
              <p:spPr>
                <a:xfrm>
                  <a:off x="3569753" y="2133572"/>
                  <a:ext cx="626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E8FA7F01-DA9E-4503-87E0-B2E44EE016A0}"/>
                    </a:ext>
                  </a:extLst>
                </p14:cNvPr>
                <p14:cNvContentPartPr/>
                <p14:nvPr/>
              </p14:nvContentPartPr>
              <p14:xfrm>
                <a:off x="3614033" y="2006132"/>
                <a:ext cx="5400" cy="17640"/>
              </p14:xfrm>
            </p:contentPart>
          </mc:Choice>
          <mc:Fallback xmlns="">
            <p:pic>
              <p:nvPicPr>
                <p:cNvPr id="38" name="Ink 37">
                  <a:extLst>
                    <a:ext uri="{FF2B5EF4-FFF2-40B4-BE49-F238E27FC236}">
                      <a16:creationId xmlns:a16="http://schemas.microsoft.com/office/drawing/2014/main" id="{E8FA7F01-DA9E-4503-87E0-B2E44EE016A0}"/>
                    </a:ext>
                  </a:extLst>
                </p:cNvPr>
                <p:cNvPicPr/>
                <p:nvPr/>
              </p:nvPicPr>
              <p:blipFill>
                <a:blip r:embed="rId47"/>
                <a:stretch>
                  <a:fillRect/>
                </a:stretch>
              </p:blipFill>
              <p:spPr>
                <a:xfrm>
                  <a:off x="3596393" y="1988132"/>
                  <a:ext cx="41040" cy="53280"/>
                </a:xfrm>
                <a:prstGeom prst="rect">
                  <a:avLst/>
                </a:prstGeom>
              </p:spPr>
            </p:pic>
          </mc:Fallback>
        </mc:AlternateContent>
      </p:grpSp>
      <p:grpSp>
        <p:nvGrpSpPr>
          <p:cNvPr id="58" name="Group 57">
            <a:extLst>
              <a:ext uri="{FF2B5EF4-FFF2-40B4-BE49-F238E27FC236}">
                <a16:creationId xmlns:a16="http://schemas.microsoft.com/office/drawing/2014/main" id="{5FC5461E-9D17-4A7C-B293-9F3617561B42}"/>
              </a:ext>
            </a:extLst>
          </p:cNvPr>
          <p:cNvGrpSpPr/>
          <p:nvPr/>
        </p:nvGrpSpPr>
        <p:grpSpPr>
          <a:xfrm>
            <a:off x="3855593" y="1893092"/>
            <a:ext cx="1161720" cy="314280"/>
            <a:chOff x="3855593" y="1893092"/>
            <a:chExt cx="1161720" cy="314280"/>
          </a:xfrm>
        </p:grpSpPr>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C71C6A78-722B-4A23-996E-BF3087988264}"/>
                    </a:ext>
                  </a:extLst>
                </p14:cNvPr>
                <p14:cNvContentPartPr/>
                <p14:nvPr/>
              </p14:nvContentPartPr>
              <p14:xfrm>
                <a:off x="3855593" y="2065892"/>
                <a:ext cx="270000" cy="141480"/>
              </p14:xfrm>
            </p:contentPart>
          </mc:Choice>
          <mc:Fallback xmlns="">
            <p:pic>
              <p:nvPicPr>
                <p:cNvPr id="40" name="Ink 39">
                  <a:extLst>
                    <a:ext uri="{FF2B5EF4-FFF2-40B4-BE49-F238E27FC236}">
                      <a16:creationId xmlns:a16="http://schemas.microsoft.com/office/drawing/2014/main" id="{C71C6A78-722B-4A23-996E-BF3087988264}"/>
                    </a:ext>
                  </a:extLst>
                </p:cNvPr>
                <p:cNvPicPr/>
                <p:nvPr/>
              </p:nvPicPr>
              <p:blipFill>
                <a:blip r:embed="rId49"/>
                <a:stretch>
                  <a:fillRect/>
                </a:stretch>
              </p:blipFill>
              <p:spPr>
                <a:xfrm>
                  <a:off x="3837593" y="2048252"/>
                  <a:ext cx="3056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08B9831F-D917-45A6-B270-3B7094CB9F43}"/>
                    </a:ext>
                  </a:extLst>
                </p14:cNvPr>
                <p14:cNvContentPartPr/>
                <p14:nvPr/>
              </p14:nvContentPartPr>
              <p14:xfrm>
                <a:off x="4086713" y="2042132"/>
                <a:ext cx="156600" cy="144000"/>
              </p14:xfrm>
            </p:contentPart>
          </mc:Choice>
          <mc:Fallback xmlns="">
            <p:pic>
              <p:nvPicPr>
                <p:cNvPr id="41" name="Ink 40">
                  <a:extLst>
                    <a:ext uri="{FF2B5EF4-FFF2-40B4-BE49-F238E27FC236}">
                      <a16:creationId xmlns:a16="http://schemas.microsoft.com/office/drawing/2014/main" id="{08B9831F-D917-45A6-B270-3B7094CB9F43}"/>
                    </a:ext>
                  </a:extLst>
                </p:cNvPr>
                <p:cNvPicPr/>
                <p:nvPr/>
              </p:nvPicPr>
              <p:blipFill>
                <a:blip r:embed="rId51"/>
                <a:stretch>
                  <a:fillRect/>
                </a:stretch>
              </p:blipFill>
              <p:spPr>
                <a:xfrm>
                  <a:off x="4068713" y="2024132"/>
                  <a:ext cx="1922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F9D58DB-3650-482B-92AD-FC88AFCCF25D}"/>
                    </a:ext>
                  </a:extLst>
                </p14:cNvPr>
                <p14:cNvContentPartPr/>
                <p14:nvPr/>
              </p14:nvContentPartPr>
              <p14:xfrm>
                <a:off x="4273193" y="2036732"/>
                <a:ext cx="116640" cy="117720"/>
              </p14:xfrm>
            </p:contentPart>
          </mc:Choice>
          <mc:Fallback xmlns="">
            <p:pic>
              <p:nvPicPr>
                <p:cNvPr id="42" name="Ink 41">
                  <a:extLst>
                    <a:ext uri="{FF2B5EF4-FFF2-40B4-BE49-F238E27FC236}">
                      <a16:creationId xmlns:a16="http://schemas.microsoft.com/office/drawing/2014/main" id="{DF9D58DB-3650-482B-92AD-FC88AFCCF25D}"/>
                    </a:ext>
                  </a:extLst>
                </p:cNvPr>
                <p:cNvPicPr/>
                <p:nvPr/>
              </p:nvPicPr>
              <p:blipFill>
                <a:blip r:embed="rId53"/>
                <a:stretch>
                  <a:fillRect/>
                </a:stretch>
              </p:blipFill>
              <p:spPr>
                <a:xfrm>
                  <a:off x="4255193" y="2019092"/>
                  <a:ext cx="152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2F4D25F7-4D00-4A12-965C-FCE4839577D9}"/>
                    </a:ext>
                  </a:extLst>
                </p14:cNvPr>
                <p14:cNvContentPartPr/>
                <p14:nvPr/>
              </p14:nvContentPartPr>
              <p14:xfrm>
                <a:off x="4464713" y="2037452"/>
                <a:ext cx="117720" cy="138240"/>
              </p14:xfrm>
            </p:contentPart>
          </mc:Choice>
          <mc:Fallback xmlns="">
            <p:pic>
              <p:nvPicPr>
                <p:cNvPr id="43" name="Ink 42">
                  <a:extLst>
                    <a:ext uri="{FF2B5EF4-FFF2-40B4-BE49-F238E27FC236}">
                      <a16:creationId xmlns:a16="http://schemas.microsoft.com/office/drawing/2014/main" id="{2F4D25F7-4D00-4A12-965C-FCE4839577D9}"/>
                    </a:ext>
                  </a:extLst>
                </p:cNvPr>
                <p:cNvPicPr/>
                <p:nvPr/>
              </p:nvPicPr>
              <p:blipFill>
                <a:blip r:embed="rId55"/>
                <a:stretch>
                  <a:fillRect/>
                </a:stretch>
              </p:blipFill>
              <p:spPr>
                <a:xfrm>
                  <a:off x="4446713" y="2019812"/>
                  <a:ext cx="153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82E5E74B-59F2-44DE-A2CC-139D174ABB8F}"/>
                    </a:ext>
                  </a:extLst>
                </p14:cNvPr>
                <p14:cNvContentPartPr/>
                <p14:nvPr/>
              </p14:nvContentPartPr>
              <p14:xfrm>
                <a:off x="4547153" y="1893092"/>
                <a:ext cx="108000" cy="296280"/>
              </p14:xfrm>
            </p:contentPart>
          </mc:Choice>
          <mc:Fallback xmlns="">
            <p:pic>
              <p:nvPicPr>
                <p:cNvPr id="44" name="Ink 43">
                  <a:extLst>
                    <a:ext uri="{FF2B5EF4-FFF2-40B4-BE49-F238E27FC236}">
                      <a16:creationId xmlns:a16="http://schemas.microsoft.com/office/drawing/2014/main" id="{82E5E74B-59F2-44DE-A2CC-139D174ABB8F}"/>
                    </a:ext>
                  </a:extLst>
                </p:cNvPr>
                <p:cNvPicPr/>
                <p:nvPr/>
              </p:nvPicPr>
              <p:blipFill>
                <a:blip r:embed="rId57"/>
                <a:stretch>
                  <a:fillRect/>
                </a:stretch>
              </p:blipFill>
              <p:spPr>
                <a:xfrm>
                  <a:off x="4529513" y="1875452"/>
                  <a:ext cx="143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C2F14E43-F618-4203-AC39-A6C22AA0624E}"/>
                    </a:ext>
                  </a:extLst>
                </p14:cNvPr>
                <p14:cNvContentPartPr/>
                <p14:nvPr/>
              </p14:nvContentPartPr>
              <p14:xfrm>
                <a:off x="4664873" y="2077412"/>
                <a:ext cx="88560" cy="90720"/>
              </p14:xfrm>
            </p:contentPart>
          </mc:Choice>
          <mc:Fallback xmlns="">
            <p:pic>
              <p:nvPicPr>
                <p:cNvPr id="45" name="Ink 44">
                  <a:extLst>
                    <a:ext uri="{FF2B5EF4-FFF2-40B4-BE49-F238E27FC236}">
                      <a16:creationId xmlns:a16="http://schemas.microsoft.com/office/drawing/2014/main" id="{C2F14E43-F618-4203-AC39-A6C22AA0624E}"/>
                    </a:ext>
                  </a:extLst>
                </p:cNvPr>
                <p:cNvPicPr/>
                <p:nvPr/>
              </p:nvPicPr>
              <p:blipFill>
                <a:blip r:embed="rId59"/>
                <a:stretch>
                  <a:fillRect/>
                </a:stretch>
              </p:blipFill>
              <p:spPr>
                <a:xfrm>
                  <a:off x="4646873" y="2059412"/>
                  <a:ext cx="1242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k 45">
                  <a:extLst>
                    <a:ext uri="{FF2B5EF4-FFF2-40B4-BE49-F238E27FC236}">
                      <a16:creationId xmlns:a16="http://schemas.microsoft.com/office/drawing/2014/main" id="{11A0EDBF-BEF0-477C-8530-88CD3DB8E94E}"/>
                    </a:ext>
                  </a:extLst>
                </p14:cNvPr>
                <p14:cNvContentPartPr/>
                <p14:nvPr/>
              </p14:nvContentPartPr>
              <p14:xfrm>
                <a:off x="4797713" y="2056172"/>
                <a:ext cx="219600" cy="128520"/>
              </p14:xfrm>
            </p:contentPart>
          </mc:Choice>
          <mc:Fallback xmlns="">
            <p:pic>
              <p:nvPicPr>
                <p:cNvPr id="46" name="Ink 45">
                  <a:extLst>
                    <a:ext uri="{FF2B5EF4-FFF2-40B4-BE49-F238E27FC236}">
                      <a16:creationId xmlns:a16="http://schemas.microsoft.com/office/drawing/2014/main" id="{11A0EDBF-BEF0-477C-8530-88CD3DB8E94E}"/>
                    </a:ext>
                  </a:extLst>
                </p:cNvPr>
                <p:cNvPicPr/>
                <p:nvPr/>
              </p:nvPicPr>
              <p:blipFill>
                <a:blip r:embed="rId61"/>
                <a:stretch>
                  <a:fillRect/>
                </a:stretch>
              </p:blipFill>
              <p:spPr>
                <a:xfrm>
                  <a:off x="4780073" y="2038532"/>
                  <a:ext cx="255240" cy="164160"/>
                </a:xfrm>
                <a:prstGeom prst="rect">
                  <a:avLst/>
                </a:prstGeom>
              </p:spPr>
            </p:pic>
          </mc:Fallback>
        </mc:AlternateContent>
      </p:grpSp>
      <p:grpSp>
        <p:nvGrpSpPr>
          <p:cNvPr id="57" name="Group 56">
            <a:extLst>
              <a:ext uri="{FF2B5EF4-FFF2-40B4-BE49-F238E27FC236}">
                <a16:creationId xmlns:a16="http://schemas.microsoft.com/office/drawing/2014/main" id="{E2FB9F29-4F53-4506-85AD-52B67A172371}"/>
              </a:ext>
            </a:extLst>
          </p:cNvPr>
          <p:cNvGrpSpPr/>
          <p:nvPr/>
        </p:nvGrpSpPr>
        <p:grpSpPr>
          <a:xfrm>
            <a:off x="5381633" y="1965092"/>
            <a:ext cx="1264680" cy="250200"/>
            <a:chOff x="5381633" y="1965092"/>
            <a:chExt cx="1264680" cy="250200"/>
          </a:xfrm>
        </p:grpSpPr>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C01BBFDD-34E6-4272-A6FF-9B2EEC0CEECB}"/>
                    </a:ext>
                  </a:extLst>
                </p14:cNvPr>
                <p14:cNvContentPartPr/>
                <p14:nvPr/>
              </p14:nvContentPartPr>
              <p14:xfrm>
                <a:off x="5381633" y="2078132"/>
                <a:ext cx="147600" cy="137160"/>
              </p14:xfrm>
            </p:contentPart>
          </mc:Choice>
          <mc:Fallback xmlns="">
            <p:pic>
              <p:nvPicPr>
                <p:cNvPr id="47" name="Ink 46">
                  <a:extLst>
                    <a:ext uri="{FF2B5EF4-FFF2-40B4-BE49-F238E27FC236}">
                      <a16:creationId xmlns:a16="http://schemas.microsoft.com/office/drawing/2014/main" id="{C01BBFDD-34E6-4272-A6FF-9B2EEC0CEECB}"/>
                    </a:ext>
                  </a:extLst>
                </p:cNvPr>
                <p:cNvPicPr/>
                <p:nvPr/>
              </p:nvPicPr>
              <p:blipFill>
                <a:blip r:embed="rId63"/>
                <a:stretch>
                  <a:fillRect/>
                </a:stretch>
              </p:blipFill>
              <p:spPr>
                <a:xfrm>
                  <a:off x="5363633" y="2060492"/>
                  <a:ext cx="183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A4593B53-C03B-483E-9A3C-AB0B131A9AE2}"/>
                    </a:ext>
                  </a:extLst>
                </p14:cNvPr>
                <p14:cNvContentPartPr/>
                <p14:nvPr/>
              </p14:nvContentPartPr>
              <p14:xfrm>
                <a:off x="5531393" y="2046812"/>
                <a:ext cx="21240" cy="146880"/>
              </p14:xfrm>
            </p:contentPart>
          </mc:Choice>
          <mc:Fallback xmlns="">
            <p:pic>
              <p:nvPicPr>
                <p:cNvPr id="48" name="Ink 47">
                  <a:extLst>
                    <a:ext uri="{FF2B5EF4-FFF2-40B4-BE49-F238E27FC236}">
                      <a16:creationId xmlns:a16="http://schemas.microsoft.com/office/drawing/2014/main" id="{A4593B53-C03B-483E-9A3C-AB0B131A9AE2}"/>
                    </a:ext>
                  </a:extLst>
                </p:cNvPr>
                <p:cNvPicPr/>
                <p:nvPr/>
              </p:nvPicPr>
              <p:blipFill>
                <a:blip r:embed="rId65"/>
                <a:stretch>
                  <a:fillRect/>
                </a:stretch>
              </p:blipFill>
              <p:spPr>
                <a:xfrm>
                  <a:off x="5513753" y="2028812"/>
                  <a:ext cx="568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80A6F5C6-2718-46E9-BBCE-B97901EFEC6C}"/>
                    </a:ext>
                  </a:extLst>
                </p14:cNvPr>
                <p14:cNvContentPartPr/>
                <p14:nvPr/>
              </p14:nvContentPartPr>
              <p14:xfrm>
                <a:off x="5632193" y="2055092"/>
                <a:ext cx="108000" cy="147960"/>
              </p14:xfrm>
            </p:contentPart>
          </mc:Choice>
          <mc:Fallback xmlns="">
            <p:pic>
              <p:nvPicPr>
                <p:cNvPr id="49" name="Ink 48">
                  <a:extLst>
                    <a:ext uri="{FF2B5EF4-FFF2-40B4-BE49-F238E27FC236}">
                      <a16:creationId xmlns:a16="http://schemas.microsoft.com/office/drawing/2014/main" id="{80A6F5C6-2718-46E9-BBCE-B97901EFEC6C}"/>
                    </a:ext>
                  </a:extLst>
                </p:cNvPr>
                <p:cNvPicPr/>
                <p:nvPr/>
              </p:nvPicPr>
              <p:blipFill>
                <a:blip r:embed="rId67"/>
                <a:stretch>
                  <a:fillRect/>
                </a:stretch>
              </p:blipFill>
              <p:spPr>
                <a:xfrm>
                  <a:off x="5614193" y="2037092"/>
                  <a:ext cx="143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864D6F00-8689-464C-9F7E-D67996EC6270}"/>
                    </a:ext>
                  </a:extLst>
                </p14:cNvPr>
                <p14:cNvContentPartPr/>
                <p14:nvPr/>
              </p14:nvContentPartPr>
              <p14:xfrm>
                <a:off x="5737313" y="2075612"/>
                <a:ext cx="160560" cy="118800"/>
              </p14:xfrm>
            </p:contentPart>
          </mc:Choice>
          <mc:Fallback xmlns="">
            <p:pic>
              <p:nvPicPr>
                <p:cNvPr id="50" name="Ink 49">
                  <a:extLst>
                    <a:ext uri="{FF2B5EF4-FFF2-40B4-BE49-F238E27FC236}">
                      <a16:creationId xmlns:a16="http://schemas.microsoft.com/office/drawing/2014/main" id="{864D6F00-8689-464C-9F7E-D67996EC6270}"/>
                    </a:ext>
                  </a:extLst>
                </p:cNvPr>
                <p:cNvPicPr/>
                <p:nvPr/>
              </p:nvPicPr>
              <p:blipFill>
                <a:blip r:embed="rId69"/>
                <a:stretch>
                  <a:fillRect/>
                </a:stretch>
              </p:blipFill>
              <p:spPr>
                <a:xfrm>
                  <a:off x="5719673" y="2057612"/>
                  <a:ext cx="196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24473D5F-BA84-4F25-901E-84E07939AAF3}"/>
                    </a:ext>
                  </a:extLst>
                </p14:cNvPr>
                <p14:cNvContentPartPr/>
                <p14:nvPr/>
              </p14:nvContentPartPr>
              <p14:xfrm>
                <a:off x="5940713" y="2081012"/>
                <a:ext cx="51480" cy="102600"/>
              </p14:xfrm>
            </p:contentPart>
          </mc:Choice>
          <mc:Fallback xmlns="">
            <p:pic>
              <p:nvPicPr>
                <p:cNvPr id="51" name="Ink 50">
                  <a:extLst>
                    <a:ext uri="{FF2B5EF4-FFF2-40B4-BE49-F238E27FC236}">
                      <a16:creationId xmlns:a16="http://schemas.microsoft.com/office/drawing/2014/main" id="{24473D5F-BA84-4F25-901E-84E07939AAF3}"/>
                    </a:ext>
                  </a:extLst>
                </p:cNvPr>
                <p:cNvPicPr/>
                <p:nvPr/>
              </p:nvPicPr>
              <p:blipFill>
                <a:blip r:embed="rId71"/>
                <a:stretch>
                  <a:fillRect/>
                </a:stretch>
              </p:blipFill>
              <p:spPr>
                <a:xfrm>
                  <a:off x="5923073" y="2063372"/>
                  <a:ext cx="87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C0D73D0C-5E9C-4296-B8BC-AF681BF5EF66}"/>
                    </a:ext>
                  </a:extLst>
                </p14:cNvPr>
                <p14:cNvContentPartPr/>
                <p14:nvPr/>
              </p14:nvContentPartPr>
              <p14:xfrm>
                <a:off x="5961953" y="1973012"/>
                <a:ext cx="22680" cy="35640"/>
              </p14:xfrm>
            </p:contentPart>
          </mc:Choice>
          <mc:Fallback xmlns="">
            <p:pic>
              <p:nvPicPr>
                <p:cNvPr id="52" name="Ink 51">
                  <a:extLst>
                    <a:ext uri="{FF2B5EF4-FFF2-40B4-BE49-F238E27FC236}">
                      <a16:creationId xmlns:a16="http://schemas.microsoft.com/office/drawing/2014/main" id="{C0D73D0C-5E9C-4296-B8BC-AF681BF5EF66}"/>
                    </a:ext>
                  </a:extLst>
                </p:cNvPr>
                <p:cNvPicPr/>
                <p:nvPr/>
              </p:nvPicPr>
              <p:blipFill>
                <a:blip r:embed="rId73"/>
                <a:stretch>
                  <a:fillRect/>
                </a:stretch>
              </p:blipFill>
              <p:spPr>
                <a:xfrm>
                  <a:off x="5943953" y="1955372"/>
                  <a:ext cx="58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C1FC0A89-165C-48B4-8C28-742F1C9A4AF5}"/>
                    </a:ext>
                  </a:extLst>
                </p14:cNvPr>
                <p14:cNvContentPartPr/>
                <p14:nvPr/>
              </p14:nvContentPartPr>
              <p14:xfrm>
                <a:off x="6058793" y="2041412"/>
                <a:ext cx="165960" cy="134640"/>
              </p14:xfrm>
            </p:contentPart>
          </mc:Choice>
          <mc:Fallback xmlns="">
            <p:pic>
              <p:nvPicPr>
                <p:cNvPr id="53" name="Ink 52">
                  <a:extLst>
                    <a:ext uri="{FF2B5EF4-FFF2-40B4-BE49-F238E27FC236}">
                      <a16:creationId xmlns:a16="http://schemas.microsoft.com/office/drawing/2014/main" id="{C1FC0A89-165C-48B4-8C28-742F1C9A4AF5}"/>
                    </a:ext>
                  </a:extLst>
                </p:cNvPr>
                <p:cNvPicPr/>
                <p:nvPr/>
              </p:nvPicPr>
              <p:blipFill>
                <a:blip r:embed="rId75"/>
                <a:stretch>
                  <a:fillRect/>
                </a:stretch>
              </p:blipFill>
              <p:spPr>
                <a:xfrm>
                  <a:off x="6040793" y="2023772"/>
                  <a:ext cx="2016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116EEBE1-2373-4BDB-B04C-9632F44C3AD1}"/>
                    </a:ext>
                  </a:extLst>
                </p14:cNvPr>
                <p14:cNvContentPartPr/>
                <p14:nvPr/>
              </p14:nvContentPartPr>
              <p14:xfrm>
                <a:off x="6252473" y="1965092"/>
                <a:ext cx="146160" cy="220320"/>
              </p14:xfrm>
            </p:contentPart>
          </mc:Choice>
          <mc:Fallback xmlns="">
            <p:pic>
              <p:nvPicPr>
                <p:cNvPr id="54" name="Ink 53">
                  <a:extLst>
                    <a:ext uri="{FF2B5EF4-FFF2-40B4-BE49-F238E27FC236}">
                      <a16:creationId xmlns:a16="http://schemas.microsoft.com/office/drawing/2014/main" id="{116EEBE1-2373-4BDB-B04C-9632F44C3AD1}"/>
                    </a:ext>
                  </a:extLst>
                </p:cNvPr>
                <p:cNvPicPr/>
                <p:nvPr/>
              </p:nvPicPr>
              <p:blipFill>
                <a:blip r:embed="rId77"/>
                <a:stretch>
                  <a:fillRect/>
                </a:stretch>
              </p:blipFill>
              <p:spPr>
                <a:xfrm>
                  <a:off x="6234833" y="1947092"/>
                  <a:ext cx="181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Ink 54">
                  <a:extLst>
                    <a:ext uri="{FF2B5EF4-FFF2-40B4-BE49-F238E27FC236}">
                      <a16:creationId xmlns:a16="http://schemas.microsoft.com/office/drawing/2014/main" id="{2A0FE905-257D-4AEB-A563-A669070162F8}"/>
                    </a:ext>
                  </a:extLst>
                </p14:cNvPr>
                <p14:cNvContentPartPr/>
                <p14:nvPr/>
              </p14:nvContentPartPr>
              <p14:xfrm>
                <a:off x="6435353" y="1970132"/>
                <a:ext cx="28800" cy="214920"/>
              </p14:xfrm>
            </p:contentPart>
          </mc:Choice>
          <mc:Fallback xmlns="">
            <p:pic>
              <p:nvPicPr>
                <p:cNvPr id="55" name="Ink 54">
                  <a:extLst>
                    <a:ext uri="{FF2B5EF4-FFF2-40B4-BE49-F238E27FC236}">
                      <a16:creationId xmlns:a16="http://schemas.microsoft.com/office/drawing/2014/main" id="{2A0FE905-257D-4AEB-A563-A669070162F8}"/>
                    </a:ext>
                  </a:extLst>
                </p:cNvPr>
                <p:cNvPicPr/>
                <p:nvPr/>
              </p:nvPicPr>
              <p:blipFill>
                <a:blip r:embed="rId79"/>
                <a:stretch>
                  <a:fillRect/>
                </a:stretch>
              </p:blipFill>
              <p:spPr>
                <a:xfrm>
                  <a:off x="6417713" y="1952492"/>
                  <a:ext cx="644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Ink 55">
                  <a:extLst>
                    <a:ext uri="{FF2B5EF4-FFF2-40B4-BE49-F238E27FC236}">
                      <a16:creationId xmlns:a16="http://schemas.microsoft.com/office/drawing/2014/main" id="{661186A8-DA8F-4322-AC0E-980854F07C31}"/>
                    </a:ext>
                  </a:extLst>
                </p14:cNvPr>
                <p14:cNvContentPartPr/>
                <p14:nvPr/>
              </p14:nvContentPartPr>
              <p14:xfrm>
                <a:off x="6506273" y="2061572"/>
                <a:ext cx="140040" cy="139320"/>
              </p14:xfrm>
            </p:contentPart>
          </mc:Choice>
          <mc:Fallback xmlns="">
            <p:pic>
              <p:nvPicPr>
                <p:cNvPr id="56" name="Ink 55">
                  <a:extLst>
                    <a:ext uri="{FF2B5EF4-FFF2-40B4-BE49-F238E27FC236}">
                      <a16:creationId xmlns:a16="http://schemas.microsoft.com/office/drawing/2014/main" id="{661186A8-DA8F-4322-AC0E-980854F07C31}"/>
                    </a:ext>
                  </a:extLst>
                </p:cNvPr>
                <p:cNvPicPr/>
                <p:nvPr/>
              </p:nvPicPr>
              <p:blipFill>
                <a:blip r:embed="rId81"/>
                <a:stretch>
                  <a:fillRect/>
                </a:stretch>
              </p:blipFill>
              <p:spPr>
                <a:xfrm>
                  <a:off x="6488273" y="2043932"/>
                  <a:ext cx="175680" cy="174960"/>
                </a:xfrm>
                <a:prstGeom prst="rect">
                  <a:avLst/>
                </a:prstGeom>
              </p:spPr>
            </p:pic>
          </mc:Fallback>
        </mc:AlternateContent>
      </p:grpSp>
      <p:grpSp>
        <p:nvGrpSpPr>
          <p:cNvPr id="75" name="Group 74">
            <a:extLst>
              <a:ext uri="{FF2B5EF4-FFF2-40B4-BE49-F238E27FC236}">
                <a16:creationId xmlns:a16="http://schemas.microsoft.com/office/drawing/2014/main" id="{E9FA88A1-E5FB-4170-AB50-AB0A50623978}"/>
              </a:ext>
            </a:extLst>
          </p:cNvPr>
          <p:cNvGrpSpPr/>
          <p:nvPr/>
        </p:nvGrpSpPr>
        <p:grpSpPr>
          <a:xfrm>
            <a:off x="6864113" y="1907852"/>
            <a:ext cx="611280" cy="252000"/>
            <a:chOff x="6864113" y="1907852"/>
            <a:chExt cx="611280" cy="252000"/>
          </a:xfrm>
        </p:grpSpPr>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B58A2AFE-0EE2-4931-9A36-1E687B739352}"/>
                    </a:ext>
                  </a:extLst>
                </p14:cNvPr>
                <p14:cNvContentPartPr/>
                <p14:nvPr/>
              </p14:nvContentPartPr>
              <p14:xfrm>
                <a:off x="6864113" y="1993892"/>
                <a:ext cx="177840" cy="137520"/>
              </p14:xfrm>
            </p:contentPart>
          </mc:Choice>
          <mc:Fallback xmlns="">
            <p:pic>
              <p:nvPicPr>
                <p:cNvPr id="59" name="Ink 58">
                  <a:extLst>
                    <a:ext uri="{FF2B5EF4-FFF2-40B4-BE49-F238E27FC236}">
                      <a16:creationId xmlns:a16="http://schemas.microsoft.com/office/drawing/2014/main" id="{B58A2AFE-0EE2-4931-9A36-1E687B739352}"/>
                    </a:ext>
                  </a:extLst>
                </p:cNvPr>
                <p:cNvPicPr/>
                <p:nvPr/>
              </p:nvPicPr>
              <p:blipFill>
                <a:blip r:embed="rId83"/>
                <a:stretch>
                  <a:fillRect/>
                </a:stretch>
              </p:blipFill>
              <p:spPr>
                <a:xfrm>
                  <a:off x="6846473" y="1976252"/>
                  <a:ext cx="213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Ink 59">
                  <a:extLst>
                    <a:ext uri="{FF2B5EF4-FFF2-40B4-BE49-F238E27FC236}">
                      <a16:creationId xmlns:a16="http://schemas.microsoft.com/office/drawing/2014/main" id="{CA73F219-C121-4381-9C21-7197616844C3}"/>
                    </a:ext>
                  </a:extLst>
                </p14:cNvPr>
                <p14:cNvContentPartPr/>
                <p14:nvPr/>
              </p14:nvContentPartPr>
              <p14:xfrm>
                <a:off x="7059593" y="2022692"/>
                <a:ext cx="37440" cy="105840"/>
              </p14:xfrm>
            </p:contentPart>
          </mc:Choice>
          <mc:Fallback xmlns="">
            <p:pic>
              <p:nvPicPr>
                <p:cNvPr id="60" name="Ink 59">
                  <a:extLst>
                    <a:ext uri="{FF2B5EF4-FFF2-40B4-BE49-F238E27FC236}">
                      <a16:creationId xmlns:a16="http://schemas.microsoft.com/office/drawing/2014/main" id="{CA73F219-C121-4381-9C21-7197616844C3}"/>
                    </a:ext>
                  </a:extLst>
                </p:cNvPr>
                <p:cNvPicPr/>
                <p:nvPr/>
              </p:nvPicPr>
              <p:blipFill>
                <a:blip r:embed="rId85"/>
                <a:stretch>
                  <a:fillRect/>
                </a:stretch>
              </p:blipFill>
              <p:spPr>
                <a:xfrm>
                  <a:off x="7041953" y="2005052"/>
                  <a:ext cx="73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A83DD3EB-7C7A-4099-8A44-4A0A4B78A0EE}"/>
                    </a:ext>
                  </a:extLst>
                </p14:cNvPr>
                <p14:cNvContentPartPr/>
                <p14:nvPr/>
              </p14:nvContentPartPr>
              <p14:xfrm>
                <a:off x="7100993" y="1907852"/>
                <a:ext cx="15120" cy="24120"/>
              </p14:xfrm>
            </p:contentPart>
          </mc:Choice>
          <mc:Fallback xmlns="">
            <p:pic>
              <p:nvPicPr>
                <p:cNvPr id="61" name="Ink 60">
                  <a:extLst>
                    <a:ext uri="{FF2B5EF4-FFF2-40B4-BE49-F238E27FC236}">
                      <a16:creationId xmlns:a16="http://schemas.microsoft.com/office/drawing/2014/main" id="{A83DD3EB-7C7A-4099-8A44-4A0A4B78A0EE}"/>
                    </a:ext>
                  </a:extLst>
                </p:cNvPr>
                <p:cNvPicPr/>
                <p:nvPr/>
              </p:nvPicPr>
              <p:blipFill>
                <a:blip r:embed="rId87"/>
                <a:stretch>
                  <a:fillRect/>
                </a:stretch>
              </p:blipFill>
              <p:spPr>
                <a:xfrm>
                  <a:off x="7082993" y="1889852"/>
                  <a:ext cx="50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FF432377-EFCA-476D-96AC-39EDA6134728}"/>
                    </a:ext>
                  </a:extLst>
                </p14:cNvPr>
                <p14:cNvContentPartPr/>
                <p14:nvPr/>
              </p14:nvContentPartPr>
              <p14:xfrm>
                <a:off x="7190633" y="1921892"/>
                <a:ext cx="42840" cy="203040"/>
              </p14:xfrm>
            </p:contentPart>
          </mc:Choice>
          <mc:Fallback xmlns="">
            <p:pic>
              <p:nvPicPr>
                <p:cNvPr id="62" name="Ink 61">
                  <a:extLst>
                    <a:ext uri="{FF2B5EF4-FFF2-40B4-BE49-F238E27FC236}">
                      <a16:creationId xmlns:a16="http://schemas.microsoft.com/office/drawing/2014/main" id="{FF432377-EFCA-476D-96AC-39EDA6134728}"/>
                    </a:ext>
                  </a:extLst>
                </p:cNvPr>
                <p:cNvPicPr/>
                <p:nvPr/>
              </p:nvPicPr>
              <p:blipFill>
                <a:blip r:embed="rId89"/>
                <a:stretch>
                  <a:fillRect/>
                </a:stretch>
              </p:blipFill>
              <p:spPr>
                <a:xfrm>
                  <a:off x="7172633" y="1903892"/>
                  <a:ext cx="784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Ink 62">
                  <a:extLst>
                    <a:ext uri="{FF2B5EF4-FFF2-40B4-BE49-F238E27FC236}">
                      <a16:creationId xmlns:a16="http://schemas.microsoft.com/office/drawing/2014/main" id="{96C61152-DD97-49C0-809C-C24A98F04829}"/>
                    </a:ext>
                  </a:extLst>
                </p14:cNvPr>
                <p14:cNvContentPartPr/>
                <p14:nvPr/>
              </p14:nvContentPartPr>
              <p14:xfrm>
                <a:off x="7150673" y="1924772"/>
                <a:ext cx="324720" cy="235080"/>
              </p14:xfrm>
            </p:contentPart>
          </mc:Choice>
          <mc:Fallback xmlns="">
            <p:pic>
              <p:nvPicPr>
                <p:cNvPr id="63" name="Ink 62">
                  <a:extLst>
                    <a:ext uri="{FF2B5EF4-FFF2-40B4-BE49-F238E27FC236}">
                      <a16:creationId xmlns:a16="http://schemas.microsoft.com/office/drawing/2014/main" id="{96C61152-DD97-49C0-809C-C24A98F04829}"/>
                    </a:ext>
                  </a:extLst>
                </p:cNvPr>
                <p:cNvPicPr/>
                <p:nvPr/>
              </p:nvPicPr>
              <p:blipFill>
                <a:blip r:embed="rId91"/>
                <a:stretch>
                  <a:fillRect/>
                </a:stretch>
              </p:blipFill>
              <p:spPr>
                <a:xfrm>
                  <a:off x="7133033" y="1906772"/>
                  <a:ext cx="360360" cy="270720"/>
                </a:xfrm>
                <a:prstGeom prst="rect">
                  <a:avLst/>
                </a:prstGeom>
              </p:spPr>
            </p:pic>
          </mc:Fallback>
        </mc:AlternateContent>
      </p:grpSp>
      <p:grpSp>
        <p:nvGrpSpPr>
          <p:cNvPr id="74" name="Group 73">
            <a:extLst>
              <a:ext uri="{FF2B5EF4-FFF2-40B4-BE49-F238E27FC236}">
                <a16:creationId xmlns:a16="http://schemas.microsoft.com/office/drawing/2014/main" id="{17CA844C-B5BE-4C06-A3DD-FF75D1FED4B1}"/>
              </a:ext>
            </a:extLst>
          </p:cNvPr>
          <p:cNvGrpSpPr/>
          <p:nvPr/>
        </p:nvGrpSpPr>
        <p:grpSpPr>
          <a:xfrm>
            <a:off x="7845473" y="1933052"/>
            <a:ext cx="1613520" cy="430920"/>
            <a:chOff x="7845473" y="1933052"/>
            <a:chExt cx="1613520" cy="430920"/>
          </a:xfrm>
        </p:grpSpPr>
        <mc:AlternateContent xmlns:mc="http://schemas.openxmlformats.org/markup-compatibility/2006" xmlns:p14="http://schemas.microsoft.com/office/powerpoint/2010/main">
          <mc:Choice Requires="p14">
            <p:contentPart p14:bwMode="auto" r:id="rId92">
              <p14:nvContentPartPr>
                <p14:cNvPr id="64" name="Ink 63">
                  <a:extLst>
                    <a:ext uri="{FF2B5EF4-FFF2-40B4-BE49-F238E27FC236}">
                      <a16:creationId xmlns:a16="http://schemas.microsoft.com/office/drawing/2014/main" id="{CD38D1E6-C4B2-43E8-AADD-2969AE6A0033}"/>
                    </a:ext>
                  </a:extLst>
                </p14:cNvPr>
                <p14:cNvContentPartPr/>
                <p14:nvPr/>
              </p14:nvContentPartPr>
              <p14:xfrm>
                <a:off x="7845473" y="2040332"/>
                <a:ext cx="24840" cy="323640"/>
              </p14:xfrm>
            </p:contentPart>
          </mc:Choice>
          <mc:Fallback xmlns="">
            <p:pic>
              <p:nvPicPr>
                <p:cNvPr id="64" name="Ink 63">
                  <a:extLst>
                    <a:ext uri="{FF2B5EF4-FFF2-40B4-BE49-F238E27FC236}">
                      <a16:creationId xmlns:a16="http://schemas.microsoft.com/office/drawing/2014/main" id="{CD38D1E6-C4B2-43E8-AADD-2969AE6A0033}"/>
                    </a:ext>
                  </a:extLst>
                </p:cNvPr>
                <p:cNvPicPr/>
                <p:nvPr/>
              </p:nvPicPr>
              <p:blipFill>
                <a:blip r:embed="rId93"/>
                <a:stretch>
                  <a:fillRect/>
                </a:stretch>
              </p:blipFill>
              <p:spPr>
                <a:xfrm>
                  <a:off x="7827473" y="2022692"/>
                  <a:ext cx="604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5" name="Ink 64">
                  <a:extLst>
                    <a:ext uri="{FF2B5EF4-FFF2-40B4-BE49-F238E27FC236}">
                      <a16:creationId xmlns:a16="http://schemas.microsoft.com/office/drawing/2014/main" id="{C53A8955-1B84-4FD5-B344-DA4AE6C85BE9}"/>
                    </a:ext>
                  </a:extLst>
                </p14:cNvPr>
                <p14:cNvContentPartPr/>
                <p14:nvPr/>
              </p14:nvContentPartPr>
              <p14:xfrm>
                <a:off x="7862393" y="2021252"/>
                <a:ext cx="120600" cy="152280"/>
              </p14:xfrm>
            </p:contentPart>
          </mc:Choice>
          <mc:Fallback xmlns="">
            <p:pic>
              <p:nvPicPr>
                <p:cNvPr id="65" name="Ink 64">
                  <a:extLst>
                    <a:ext uri="{FF2B5EF4-FFF2-40B4-BE49-F238E27FC236}">
                      <a16:creationId xmlns:a16="http://schemas.microsoft.com/office/drawing/2014/main" id="{C53A8955-1B84-4FD5-B344-DA4AE6C85BE9}"/>
                    </a:ext>
                  </a:extLst>
                </p:cNvPr>
                <p:cNvPicPr/>
                <p:nvPr/>
              </p:nvPicPr>
              <p:blipFill>
                <a:blip r:embed="rId95"/>
                <a:stretch>
                  <a:fillRect/>
                </a:stretch>
              </p:blipFill>
              <p:spPr>
                <a:xfrm>
                  <a:off x="7844393" y="2003612"/>
                  <a:ext cx="1562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Ink 65">
                  <a:extLst>
                    <a:ext uri="{FF2B5EF4-FFF2-40B4-BE49-F238E27FC236}">
                      <a16:creationId xmlns:a16="http://schemas.microsoft.com/office/drawing/2014/main" id="{C212744A-2A93-49C9-B890-22EF765889C2}"/>
                    </a:ext>
                  </a:extLst>
                </p14:cNvPr>
                <p14:cNvContentPartPr/>
                <p14:nvPr/>
              </p14:nvContentPartPr>
              <p14:xfrm>
                <a:off x="8038073" y="2042132"/>
                <a:ext cx="163080" cy="117360"/>
              </p14:xfrm>
            </p:contentPart>
          </mc:Choice>
          <mc:Fallback xmlns="">
            <p:pic>
              <p:nvPicPr>
                <p:cNvPr id="66" name="Ink 65">
                  <a:extLst>
                    <a:ext uri="{FF2B5EF4-FFF2-40B4-BE49-F238E27FC236}">
                      <a16:creationId xmlns:a16="http://schemas.microsoft.com/office/drawing/2014/main" id="{C212744A-2A93-49C9-B890-22EF765889C2}"/>
                    </a:ext>
                  </a:extLst>
                </p:cNvPr>
                <p:cNvPicPr/>
                <p:nvPr/>
              </p:nvPicPr>
              <p:blipFill>
                <a:blip r:embed="rId97"/>
                <a:stretch>
                  <a:fillRect/>
                </a:stretch>
              </p:blipFill>
              <p:spPr>
                <a:xfrm>
                  <a:off x="8020433" y="2024132"/>
                  <a:ext cx="198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Ink 66">
                  <a:extLst>
                    <a:ext uri="{FF2B5EF4-FFF2-40B4-BE49-F238E27FC236}">
                      <a16:creationId xmlns:a16="http://schemas.microsoft.com/office/drawing/2014/main" id="{6FA5F745-56DD-485C-9627-4A82047EF6B4}"/>
                    </a:ext>
                  </a:extLst>
                </p14:cNvPr>
                <p14:cNvContentPartPr/>
                <p14:nvPr/>
              </p14:nvContentPartPr>
              <p14:xfrm>
                <a:off x="8255513" y="2015132"/>
                <a:ext cx="294840" cy="141480"/>
              </p14:xfrm>
            </p:contentPart>
          </mc:Choice>
          <mc:Fallback xmlns="">
            <p:pic>
              <p:nvPicPr>
                <p:cNvPr id="67" name="Ink 66">
                  <a:extLst>
                    <a:ext uri="{FF2B5EF4-FFF2-40B4-BE49-F238E27FC236}">
                      <a16:creationId xmlns:a16="http://schemas.microsoft.com/office/drawing/2014/main" id="{6FA5F745-56DD-485C-9627-4A82047EF6B4}"/>
                    </a:ext>
                  </a:extLst>
                </p:cNvPr>
                <p:cNvPicPr/>
                <p:nvPr/>
              </p:nvPicPr>
              <p:blipFill>
                <a:blip r:embed="rId99"/>
                <a:stretch>
                  <a:fillRect/>
                </a:stretch>
              </p:blipFill>
              <p:spPr>
                <a:xfrm>
                  <a:off x="8237513" y="1997492"/>
                  <a:ext cx="330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Ink 67">
                  <a:extLst>
                    <a:ext uri="{FF2B5EF4-FFF2-40B4-BE49-F238E27FC236}">
                      <a16:creationId xmlns:a16="http://schemas.microsoft.com/office/drawing/2014/main" id="{6663BE9C-FB71-43C5-A8BF-1C4DA3D66A05}"/>
                    </a:ext>
                  </a:extLst>
                </p14:cNvPr>
                <p14:cNvContentPartPr/>
                <p14:nvPr/>
              </p14:nvContentPartPr>
              <p14:xfrm>
                <a:off x="8574473" y="2023772"/>
                <a:ext cx="212760" cy="106920"/>
              </p14:xfrm>
            </p:contentPart>
          </mc:Choice>
          <mc:Fallback xmlns="">
            <p:pic>
              <p:nvPicPr>
                <p:cNvPr id="68" name="Ink 67">
                  <a:extLst>
                    <a:ext uri="{FF2B5EF4-FFF2-40B4-BE49-F238E27FC236}">
                      <a16:creationId xmlns:a16="http://schemas.microsoft.com/office/drawing/2014/main" id="{6663BE9C-FB71-43C5-A8BF-1C4DA3D66A05}"/>
                    </a:ext>
                  </a:extLst>
                </p:cNvPr>
                <p:cNvPicPr/>
                <p:nvPr/>
              </p:nvPicPr>
              <p:blipFill>
                <a:blip r:embed="rId101"/>
                <a:stretch>
                  <a:fillRect/>
                </a:stretch>
              </p:blipFill>
              <p:spPr>
                <a:xfrm>
                  <a:off x="8556833" y="2006132"/>
                  <a:ext cx="248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Ink 68">
                  <a:extLst>
                    <a:ext uri="{FF2B5EF4-FFF2-40B4-BE49-F238E27FC236}">
                      <a16:creationId xmlns:a16="http://schemas.microsoft.com/office/drawing/2014/main" id="{E262CABE-5853-48E9-8010-2575B1E3F643}"/>
                    </a:ext>
                  </a:extLst>
                </p14:cNvPr>
                <p14:cNvContentPartPr/>
                <p14:nvPr/>
              </p14:nvContentPartPr>
              <p14:xfrm>
                <a:off x="8829353" y="2040692"/>
                <a:ext cx="79560" cy="126000"/>
              </p14:xfrm>
            </p:contentPart>
          </mc:Choice>
          <mc:Fallback xmlns="">
            <p:pic>
              <p:nvPicPr>
                <p:cNvPr id="69" name="Ink 68">
                  <a:extLst>
                    <a:ext uri="{FF2B5EF4-FFF2-40B4-BE49-F238E27FC236}">
                      <a16:creationId xmlns:a16="http://schemas.microsoft.com/office/drawing/2014/main" id="{E262CABE-5853-48E9-8010-2575B1E3F643}"/>
                    </a:ext>
                  </a:extLst>
                </p:cNvPr>
                <p:cNvPicPr/>
                <p:nvPr/>
              </p:nvPicPr>
              <p:blipFill>
                <a:blip r:embed="rId103"/>
                <a:stretch>
                  <a:fillRect/>
                </a:stretch>
              </p:blipFill>
              <p:spPr>
                <a:xfrm>
                  <a:off x="8811713" y="2023052"/>
                  <a:ext cx="115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Ink 69">
                  <a:extLst>
                    <a:ext uri="{FF2B5EF4-FFF2-40B4-BE49-F238E27FC236}">
                      <a16:creationId xmlns:a16="http://schemas.microsoft.com/office/drawing/2014/main" id="{69EF2FC9-82C3-4A2E-9E50-7A88F2FA09CD}"/>
                    </a:ext>
                  </a:extLst>
                </p14:cNvPr>
                <p14:cNvContentPartPr/>
                <p14:nvPr/>
              </p14:nvContentPartPr>
              <p14:xfrm>
                <a:off x="9016913" y="1933052"/>
                <a:ext cx="122400" cy="250560"/>
              </p14:xfrm>
            </p:contentPart>
          </mc:Choice>
          <mc:Fallback xmlns="">
            <p:pic>
              <p:nvPicPr>
                <p:cNvPr id="70" name="Ink 69">
                  <a:extLst>
                    <a:ext uri="{FF2B5EF4-FFF2-40B4-BE49-F238E27FC236}">
                      <a16:creationId xmlns:a16="http://schemas.microsoft.com/office/drawing/2014/main" id="{69EF2FC9-82C3-4A2E-9E50-7A88F2FA09CD}"/>
                    </a:ext>
                  </a:extLst>
                </p:cNvPr>
                <p:cNvPicPr/>
                <p:nvPr/>
              </p:nvPicPr>
              <p:blipFill>
                <a:blip r:embed="rId105"/>
                <a:stretch>
                  <a:fillRect/>
                </a:stretch>
              </p:blipFill>
              <p:spPr>
                <a:xfrm>
                  <a:off x="8998913" y="1915052"/>
                  <a:ext cx="1580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Ink 70">
                  <a:extLst>
                    <a:ext uri="{FF2B5EF4-FFF2-40B4-BE49-F238E27FC236}">
                      <a16:creationId xmlns:a16="http://schemas.microsoft.com/office/drawing/2014/main" id="{1EDFD11E-FC0D-461D-97AA-3CB06C016845}"/>
                    </a:ext>
                  </a:extLst>
                </p14:cNvPr>
                <p14:cNvContentPartPr/>
                <p14:nvPr/>
              </p14:nvContentPartPr>
              <p14:xfrm>
                <a:off x="8982353" y="2067692"/>
                <a:ext cx="112680" cy="29160"/>
              </p14:xfrm>
            </p:contentPart>
          </mc:Choice>
          <mc:Fallback xmlns="">
            <p:pic>
              <p:nvPicPr>
                <p:cNvPr id="71" name="Ink 70">
                  <a:extLst>
                    <a:ext uri="{FF2B5EF4-FFF2-40B4-BE49-F238E27FC236}">
                      <a16:creationId xmlns:a16="http://schemas.microsoft.com/office/drawing/2014/main" id="{1EDFD11E-FC0D-461D-97AA-3CB06C016845}"/>
                    </a:ext>
                  </a:extLst>
                </p:cNvPr>
                <p:cNvPicPr/>
                <p:nvPr/>
              </p:nvPicPr>
              <p:blipFill>
                <a:blip r:embed="rId107"/>
                <a:stretch>
                  <a:fillRect/>
                </a:stretch>
              </p:blipFill>
              <p:spPr>
                <a:xfrm>
                  <a:off x="8964353" y="2049692"/>
                  <a:ext cx="148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635CAB45-C962-4456-9575-11B5B5541254}"/>
                    </a:ext>
                  </a:extLst>
                </p14:cNvPr>
                <p14:cNvContentPartPr/>
                <p14:nvPr/>
              </p14:nvContentPartPr>
              <p14:xfrm>
                <a:off x="9130673" y="2037812"/>
                <a:ext cx="125640" cy="126720"/>
              </p14:xfrm>
            </p:contentPart>
          </mc:Choice>
          <mc:Fallback xmlns="">
            <p:pic>
              <p:nvPicPr>
                <p:cNvPr id="72" name="Ink 71">
                  <a:extLst>
                    <a:ext uri="{FF2B5EF4-FFF2-40B4-BE49-F238E27FC236}">
                      <a16:creationId xmlns:a16="http://schemas.microsoft.com/office/drawing/2014/main" id="{635CAB45-C962-4456-9575-11B5B5541254}"/>
                    </a:ext>
                  </a:extLst>
                </p:cNvPr>
                <p:cNvPicPr/>
                <p:nvPr/>
              </p:nvPicPr>
              <p:blipFill>
                <a:blip r:embed="rId109"/>
                <a:stretch>
                  <a:fillRect/>
                </a:stretch>
              </p:blipFill>
              <p:spPr>
                <a:xfrm>
                  <a:off x="9112673" y="2019812"/>
                  <a:ext cx="161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8C9ACE62-1394-426C-A36E-FC1D6A809EA1}"/>
                    </a:ext>
                  </a:extLst>
                </p14:cNvPr>
                <p14:cNvContentPartPr/>
                <p14:nvPr/>
              </p14:nvContentPartPr>
              <p14:xfrm>
                <a:off x="9313193" y="2044652"/>
                <a:ext cx="145800" cy="105840"/>
              </p14:xfrm>
            </p:contentPart>
          </mc:Choice>
          <mc:Fallback xmlns="">
            <p:pic>
              <p:nvPicPr>
                <p:cNvPr id="73" name="Ink 72">
                  <a:extLst>
                    <a:ext uri="{FF2B5EF4-FFF2-40B4-BE49-F238E27FC236}">
                      <a16:creationId xmlns:a16="http://schemas.microsoft.com/office/drawing/2014/main" id="{8C9ACE62-1394-426C-A36E-FC1D6A809EA1}"/>
                    </a:ext>
                  </a:extLst>
                </p:cNvPr>
                <p:cNvPicPr/>
                <p:nvPr/>
              </p:nvPicPr>
              <p:blipFill>
                <a:blip r:embed="rId111"/>
                <a:stretch>
                  <a:fillRect/>
                </a:stretch>
              </p:blipFill>
              <p:spPr>
                <a:xfrm>
                  <a:off x="9295553" y="2026652"/>
                  <a:ext cx="181440" cy="141480"/>
                </a:xfrm>
                <a:prstGeom prst="rect">
                  <a:avLst/>
                </a:prstGeom>
              </p:spPr>
            </p:pic>
          </mc:Fallback>
        </mc:AlternateContent>
      </p:grpSp>
      <p:grpSp>
        <p:nvGrpSpPr>
          <p:cNvPr id="83" name="Group 82">
            <a:extLst>
              <a:ext uri="{FF2B5EF4-FFF2-40B4-BE49-F238E27FC236}">
                <a16:creationId xmlns:a16="http://schemas.microsoft.com/office/drawing/2014/main" id="{B48A497A-63A6-4A40-BDED-B604185C3114}"/>
              </a:ext>
            </a:extLst>
          </p:cNvPr>
          <p:cNvGrpSpPr/>
          <p:nvPr/>
        </p:nvGrpSpPr>
        <p:grpSpPr>
          <a:xfrm>
            <a:off x="9736553" y="1988852"/>
            <a:ext cx="226800" cy="280440"/>
            <a:chOff x="9736553" y="1988852"/>
            <a:chExt cx="226800" cy="280440"/>
          </a:xfrm>
        </p:grpSpPr>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AD6D142F-F5DF-4824-9BB9-F894C5D42672}"/>
                    </a:ext>
                  </a:extLst>
                </p14:cNvPr>
                <p14:cNvContentPartPr/>
                <p14:nvPr/>
              </p14:nvContentPartPr>
              <p14:xfrm>
                <a:off x="9736553" y="1994612"/>
                <a:ext cx="27720" cy="274680"/>
              </p14:xfrm>
            </p:contentPart>
          </mc:Choice>
          <mc:Fallback xmlns="">
            <p:pic>
              <p:nvPicPr>
                <p:cNvPr id="76" name="Ink 75">
                  <a:extLst>
                    <a:ext uri="{FF2B5EF4-FFF2-40B4-BE49-F238E27FC236}">
                      <a16:creationId xmlns:a16="http://schemas.microsoft.com/office/drawing/2014/main" id="{AD6D142F-F5DF-4824-9BB9-F894C5D42672}"/>
                    </a:ext>
                  </a:extLst>
                </p:cNvPr>
                <p:cNvPicPr/>
                <p:nvPr/>
              </p:nvPicPr>
              <p:blipFill>
                <a:blip r:embed="rId113"/>
                <a:stretch>
                  <a:fillRect/>
                </a:stretch>
              </p:blipFill>
              <p:spPr>
                <a:xfrm>
                  <a:off x="9718553" y="1976612"/>
                  <a:ext cx="633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347B72DF-760B-4595-A536-0FA1A9202F4A}"/>
                    </a:ext>
                  </a:extLst>
                </p14:cNvPr>
                <p14:cNvContentPartPr/>
                <p14:nvPr/>
              </p14:nvContentPartPr>
              <p14:xfrm>
                <a:off x="9778313" y="1988852"/>
                <a:ext cx="106920" cy="137880"/>
              </p14:xfrm>
            </p:contentPart>
          </mc:Choice>
          <mc:Fallback xmlns="">
            <p:pic>
              <p:nvPicPr>
                <p:cNvPr id="77" name="Ink 76">
                  <a:extLst>
                    <a:ext uri="{FF2B5EF4-FFF2-40B4-BE49-F238E27FC236}">
                      <a16:creationId xmlns:a16="http://schemas.microsoft.com/office/drawing/2014/main" id="{347B72DF-760B-4595-A536-0FA1A9202F4A}"/>
                    </a:ext>
                  </a:extLst>
                </p:cNvPr>
                <p:cNvPicPr/>
                <p:nvPr/>
              </p:nvPicPr>
              <p:blipFill>
                <a:blip r:embed="rId115"/>
                <a:stretch>
                  <a:fillRect/>
                </a:stretch>
              </p:blipFill>
              <p:spPr>
                <a:xfrm>
                  <a:off x="9760313" y="1970852"/>
                  <a:ext cx="1425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879A8850-B2AA-4F93-9E70-0A7AA5AF3B68}"/>
                    </a:ext>
                  </a:extLst>
                </p14:cNvPr>
                <p14:cNvContentPartPr/>
                <p14:nvPr/>
              </p14:nvContentPartPr>
              <p14:xfrm>
                <a:off x="9928073" y="2123852"/>
                <a:ext cx="35280" cy="68760"/>
              </p14:xfrm>
            </p:contentPart>
          </mc:Choice>
          <mc:Fallback xmlns="">
            <p:pic>
              <p:nvPicPr>
                <p:cNvPr id="78" name="Ink 77">
                  <a:extLst>
                    <a:ext uri="{FF2B5EF4-FFF2-40B4-BE49-F238E27FC236}">
                      <a16:creationId xmlns:a16="http://schemas.microsoft.com/office/drawing/2014/main" id="{879A8850-B2AA-4F93-9E70-0A7AA5AF3B68}"/>
                    </a:ext>
                  </a:extLst>
                </p:cNvPr>
                <p:cNvPicPr/>
                <p:nvPr/>
              </p:nvPicPr>
              <p:blipFill>
                <a:blip r:embed="rId117"/>
                <a:stretch>
                  <a:fillRect/>
                </a:stretch>
              </p:blipFill>
              <p:spPr>
                <a:xfrm>
                  <a:off x="9910073" y="2105852"/>
                  <a:ext cx="70920" cy="104400"/>
                </a:xfrm>
                <a:prstGeom prst="rect">
                  <a:avLst/>
                </a:prstGeom>
              </p:spPr>
            </p:pic>
          </mc:Fallback>
        </mc:AlternateContent>
      </p:grpSp>
      <p:grpSp>
        <p:nvGrpSpPr>
          <p:cNvPr id="82" name="Group 81">
            <a:extLst>
              <a:ext uri="{FF2B5EF4-FFF2-40B4-BE49-F238E27FC236}">
                <a16:creationId xmlns:a16="http://schemas.microsoft.com/office/drawing/2014/main" id="{3F3F8923-CF99-4189-87A1-86394563F5D6}"/>
              </a:ext>
            </a:extLst>
          </p:cNvPr>
          <p:cNvGrpSpPr/>
          <p:nvPr/>
        </p:nvGrpSpPr>
        <p:grpSpPr>
          <a:xfrm>
            <a:off x="10271153" y="1931972"/>
            <a:ext cx="250920" cy="203040"/>
            <a:chOff x="10271153" y="1931972"/>
            <a:chExt cx="250920" cy="203040"/>
          </a:xfrm>
        </p:grpSpPr>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479398F7-7B0F-47B1-B519-F1337A2EEEBF}"/>
                    </a:ext>
                  </a:extLst>
                </p14:cNvPr>
                <p14:cNvContentPartPr/>
                <p14:nvPr/>
              </p14:nvContentPartPr>
              <p14:xfrm>
                <a:off x="10277633" y="2065172"/>
                <a:ext cx="9720" cy="69840"/>
              </p14:xfrm>
            </p:contentPart>
          </mc:Choice>
          <mc:Fallback xmlns="">
            <p:pic>
              <p:nvPicPr>
                <p:cNvPr id="79" name="Ink 78">
                  <a:extLst>
                    <a:ext uri="{FF2B5EF4-FFF2-40B4-BE49-F238E27FC236}">
                      <a16:creationId xmlns:a16="http://schemas.microsoft.com/office/drawing/2014/main" id="{479398F7-7B0F-47B1-B519-F1337A2EEEBF}"/>
                    </a:ext>
                  </a:extLst>
                </p:cNvPr>
                <p:cNvPicPr/>
                <p:nvPr/>
              </p:nvPicPr>
              <p:blipFill>
                <a:blip r:embed="rId119"/>
                <a:stretch>
                  <a:fillRect/>
                </a:stretch>
              </p:blipFill>
              <p:spPr>
                <a:xfrm>
                  <a:off x="10259993" y="2047532"/>
                  <a:ext cx="45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93C51584-B8D9-4F9D-B45E-0B39544F4327}"/>
                    </a:ext>
                  </a:extLst>
                </p14:cNvPr>
                <p14:cNvContentPartPr/>
                <p14:nvPr/>
              </p14:nvContentPartPr>
              <p14:xfrm>
                <a:off x="10271153" y="1931972"/>
                <a:ext cx="47880" cy="43200"/>
              </p14:xfrm>
            </p:contentPart>
          </mc:Choice>
          <mc:Fallback xmlns="">
            <p:pic>
              <p:nvPicPr>
                <p:cNvPr id="80" name="Ink 79">
                  <a:extLst>
                    <a:ext uri="{FF2B5EF4-FFF2-40B4-BE49-F238E27FC236}">
                      <a16:creationId xmlns:a16="http://schemas.microsoft.com/office/drawing/2014/main" id="{93C51584-B8D9-4F9D-B45E-0B39544F4327}"/>
                    </a:ext>
                  </a:extLst>
                </p:cNvPr>
                <p:cNvPicPr/>
                <p:nvPr/>
              </p:nvPicPr>
              <p:blipFill>
                <a:blip r:embed="rId121"/>
                <a:stretch>
                  <a:fillRect/>
                </a:stretch>
              </p:blipFill>
              <p:spPr>
                <a:xfrm>
                  <a:off x="10253153" y="1913972"/>
                  <a:ext cx="835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09D2C74B-86E0-4F9A-AD0C-79AC28F996CA}"/>
                    </a:ext>
                  </a:extLst>
                </p14:cNvPr>
                <p14:cNvContentPartPr/>
                <p14:nvPr/>
              </p14:nvContentPartPr>
              <p14:xfrm>
                <a:off x="10380953" y="1997492"/>
                <a:ext cx="141120" cy="128520"/>
              </p14:xfrm>
            </p:contentPart>
          </mc:Choice>
          <mc:Fallback xmlns="">
            <p:pic>
              <p:nvPicPr>
                <p:cNvPr id="81" name="Ink 80">
                  <a:extLst>
                    <a:ext uri="{FF2B5EF4-FFF2-40B4-BE49-F238E27FC236}">
                      <a16:creationId xmlns:a16="http://schemas.microsoft.com/office/drawing/2014/main" id="{09D2C74B-86E0-4F9A-AD0C-79AC28F996CA}"/>
                    </a:ext>
                  </a:extLst>
                </p:cNvPr>
                <p:cNvPicPr/>
                <p:nvPr/>
              </p:nvPicPr>
              <p:blipFill>
                <a:blip r:embed="rId123"/>
                <a:stretch>
                  <a:fillRect/>
                </a:stretch>
              </p:blipFill>
              <p:spPr>
                <a:xfrm>
                  <a:off x="10363313" y="1979852"/>
                  <a:ext cx="176760" cy="164160"/>
                </a:xfrm>
                <a:prstGeom prst="rect">
                  <a:avLst/>
                </a:prstGeom>
              </p:spPr>
            </p:pic>
          </mc:Fallback>
        </mc:AlternateContent>
      </p:grpSp>
      <p:grpSp>
        <p:nvGrpSpPr>
          <p:cNvPr id="94" name="Group 93">
            <a:extLst>
              <a:ext uri="{FF2B5EF4-FFF2-40B4-BE49-F238E27FC236}">
                <a16:creationId xmlns:a16="http://schemas.microsoft.com/office/drawing/2014/main" id="{FD943441-9BBF-4175-A553-12466DB49239}"/>
              </a:ext>
            </a:extLst>
          </p:cNvPr>
          <p:cNvGrpSpPr/>
          <p:nvPr/>
        </p:nvGrpSpPr>
        <p:grpSpPr>
          <a:xfrm>
            <a:off x="951113" y="2457932"/>
            <a:ext cx="485640" cy="302760"/>
            <a:chOff x="951113" y="2457932"/>
            <a:chExt cx="485640" cy="302760"/>
          </a:xfrm>
        </p:grpSpPr>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3CD362EE-B106-4F89-AB5E-534D6511A34B}"/>
                    </a:ext>
                  </a:extLst>
                </p14:cNvPr>
                <p14:cNvContentPartPr/>
                <p14:nvPr/>
              </p14:nvContentPartPr>
              <p14:xfrm>
                <a:off x="1046513" y="2457932"/>
                <a:ext cx="95400" cy="302760"/>
              </p14:xfrm>
            </p:contentPart>
          </mc:Choice>
          <mc:Fallback xmlns="">
            <p:pic>
              <p:nvPicPr>
                <p:cNvPr id="84" name="Ink 83">
                  <a:extLst>
                    <a:ext uri="{FF2B5EF4-FFF2-40B4-BE49-F238E27FC236}">
                      <a16:creationId xmlns:a16="http://schemas.microsoft.com/office/drawing/2014/main" id="{3CD362EE-B106-4F89-AB5E-534D6511A34B}"/>
                    </a:ext>
                  </a:extLst>
                </p:cNvPr>
                <p:cNvPicPr/>
                <p:nvPr/>
              </p:nvPicPr>
              <p:blipFill>
                <a:blip r:embed="rId125"/>
                <a:stretch>
                  <a:fillRect/>
                </a:stretch>
              </p:blipFill>
              <p:spPr>
                <a:xfrm>
                  <a:off x="1028513" y="2439932"/>
                  <a:ext cx="1310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787735ED-3B5A-423F-866B-29783154C545}"/>
                    </a:ext>
                  </a:extLst>
                </p14:cNvPr>
                <p14:cNvContentPartPr/>
                <p14:nvPr/>
              </p14:nvContentPartPr>
              <p14:xfrm>
                <a:off x="951113" y="2489972"/>
                <a:ext cx="330840" cy="239040"/>
              </p14:xfrm>
            </p:contentPart>
          </mc:Choice>
          <mc:Fallback xmlns="">
            <p:pic>
              <p:nvPicPr>
                <p:cNvPr id="85" name="Ink 84">
                  <a:extLst>
                    <a:ext uri="{FF2B5EF4-FFF2-40B4-BE49-F238E27FC236}">
                      <a16:creationId xmlns:a16="http://schemas.microsoft.com/office/drawing/2014/main" id="{787735ED-3B5A-423F-866B-29783154C545}"/>
                    </a:ext>
                  </a:extLst>
                </p:cNvPr>
                <p:cNvPicPr/>
                <p:nvPr/>
              </p:nvPicPr>
              <p:blipFill>
                <a:blip r:embed="rId127"/>
                <a:stretch>
                  <a:fillRect/>
                </a:stretch>
              </p:blipFill>
              <p:spPr>
                <a:xfrm>
                  <a:off x="933473" y="2471972"/>
                  <a:ext cx="3664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Ink 85">
                  <a:extLst>
                    <a:ext uri="{FF2B5EF4-FFF2-40B4-BE49-F238E27FC236}">
                      <a16:creationId xmlns:a16="http://schemas.microsoft.com/office/drawing/2014/main" id="{835E13CA-AD50-42A6-813E-5443A34E1837}"/>
                    </a:ext>
                  </a:extLst>
                </p14:cNvPr>
                <p14:cNvContentPartPr/>
                <p14:nvPr/>
              </p14:nvContentPartPr>
              <p14:xfrm>
                <a:off x="1317593" y="2592572"/>
                <a:ext cx="119160" cy="136080"/>
              </p14:xfrm>
            </p:contentPart>
          </mc:Choice>
          <mc:Fallback xmlns="">
            <p:pic>
              <p:nvPicPr>
                <p:cNvPr id="86" name="Ink 85">
                  <a:extLst>
                    <a:ext uri="{FF2B5EF4-FFF2-40B4-BE49-F238E27FC236}">
                      <a16:creationId xmlns:a16="http://schemas.microsoft.com/office/drawing/2014/main" id="{835E13CA-AD50-42A6-813E-5443A34E1837}"/>
                    </a:ext>
                  </a:extLst>
                </p:cNvPr>
                <p:cNvPicPr/>
                <p:nvPr/>
              </p:nvPicPr>
              <p:blipFill>
                <a:blip r:embed="rId129"/>
                <a:stretch>
                  <a:fillRect/>
                </a:stretch>
              </p:blipFill>
              <p:spPr>
                <a:xfrm>
                  <a:off x="1299593" y="2574932"/>
                  <a:ext cx="154800" cy="171720"/>
                </a:xfrm>
                <a:prstGeom prst="rect">
                  <a:avLst/>
                </a:prstGeom>
              </p:spPr>
            </p:pic>
          </mc:Fallback>
        </mc:AlternateContent>
      </p:grpSp>
      <p:grpSp>
        <p:nvGrpSpPr>
          <p:cNvPr id="100" name="Group 99">
            <a:extLst>
              <a:ext uri="{FF2B5EF4-FFF2-40B4-BE49-F238E27FC236}">
                <a16:creationId xmlns:a16="http://schemas.microsoft.com/office/drawing/2014/main" id="{245F7969-0ACC-4996-BCA9-024A71A17D2B}"/>
              </a:ext>
            </a:extLst>
          </p:cNvPr>
          <p:cNvGrpSpPr/>
          <p:nvPr/>
        </p:nvGrpSpPr>
        <p:grpSpPr>
          <a:xfrm>
            <a:off x="1700633" y="2415812"/>
            <a:ext cx="1967040" cy="533880"/>
            <a:chOff x="1700633" y="2415812"/>
            <a:chExt cx="1967040" cy="533880"/>
          </a:xfrm>
        </p:grpSpPr>
        <mc:AlternateContent xmlns:mc="http://schemas.openxmlformats.org/markup-compatibility/2006" xmlns:p14="http://schemas.microsoft.com/office/powerpoint/2010/main">
          <mc:Choice Requires="p14">
            <p:contentPart p14:bwMode="auto" r:id="rId130">
              <p14:nvContentPartPr>
                <p14:cNvPr id="87" name="Ink 86">
                  <a:extLst>
                    <a:ext uri="{FF2B5EF4-FFF2-40B4-BE49-F238E27FC236}">
                      <a16:creationId xmlns:a16="http://schemas.microsoft.com/office/drawing/2014/main" id="{1B007847-5625-436B-B939-B8E61DCEAF42}"/>
                    </a:ext>
                  </a:extLst>
                </p14:cNvPr>
                <p14:cNvContentPartPr/>
                <p14:nvPr/>
              </p14:nvContentPartPr>
              <p14:xfrm>
                <a:off x="1700633" y="2588252"/>
                <a:ext cx="222120" cy="120600"/>
              </p14:xfrm>
            </p:contentPart>
          </mc:Choice>
          <mc:Fallback xmlns="">
            <p:pic>
              <p:nvPicPr>
                <p:cNvPr id="87" name="Ink 86">
                  <a:extLst>
                    <a:ext uri="{FF2B5EF4-FFF2-40B4-BE49-F238E27FC236}">
                      <a16:creationId xmlns:a16="http://schemas.microsoft.com/office/drawing/2014/main" id="{1B007847-5625-436B-B939-B8E61DCEAF42}"/>
                    </a:ext>
                  </a:extLst>
                </p:cNvPr>
                <p:cNvPicPr/>
                <p:nvPr/>
              </p:nvPicPr>
              <p:blipFill>
                <a:blip r:embed="rId131"/>
                <a:stretch>
                  <a:fillRect/>
                </a:stretch>
              </p:blipFill>
              <p:spPr>
                <a:xfrm>
                  <a:off x="1682633" y="2570252"/>
                  <a:ext cx="2577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BC31F793-D018-4B3E-AFA0-CBC06E5436A4}"/>
                    </a:ext>
                  </a:extLst>
                </p14:cNvPr>
                <p14:cNvContentPartPr/>
                <p14:nvPr/>
              </p14:nvContentPartPr>
              <p14:xfrm>
                <a:off x="1950473" y="2538572"/>
                <a:ext cx="176040" cy="159120"/>
              </p14:xfrm>
            </p:contentPart>
          </mc:Choice>
          <mc:Fallback xmlns="">
            <p:pic>
              <p:nvPicPr>
                <p:cNvPr id="88" name="Ink 87">
                  <a:extLst>
                    <a:ext uri="{FF2B5EF4-FFF2-40B4-BE49-F238E27FC236}">
                      <a16:creationId xmlns:a16="http://schemas.microsoft.com/office/drawing/2014/main" id="{BC31F793-D018-4B3E-AFA0-CBC06E5436A4}"/>
                    </a:ext>
                  </a:extLst>
                </p:cNvPr>
                <p:cNvPicPr/>
                <p:nvPr/>
              </p:nvPicPr>
              <p:blipFill>
                <a:blip r:embed="rId133"/>
                <a:stretch>
                  <a:fillRect/>
                </a:stretch>
              </p:blipFill>
              <p:spPr>
                <a:xfrm>
                  <a:off x="1932473" y="2520932"/>
                  <a:ext cx="2116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Ink 88">
                  <a:extLst>
                    <a:ext uri="{FF2B5EF4-FFF2-40B4-BE49-F238E27FC236}">
                      <a16:creationId xmlns:a16="http://schemas.microsoft.com/office/drawing/2014/main" id="{A44D9588-004F-4011-8E54-188CC36A6CA1}"/>
                    </a:ext>
                  </a:extLst>
                </p14:cNvPr>
                <p14:cNvContentPartPr/>
                <p14:nvPr/>
              </p14:nvContentPartPr>
              <p14:xfrm>
                <a:off x="2156393" y="2594372"/>
                <a:ext cx="39600" cy="95760"/>
              </p14:xfrm>
            </p:contentPart>
          </mc:Choice>
          <mc:Fallback xmlns="">
            <p:pic>
              <p:nvPicPr>
                <p:cNvPr id="89" name="Ink 88">
                  <a:extLst>
                    <a:ext uri="{FF2B5EF4-FFF2-40B4-BE49-F238E27FC236}">
                      <a16:creationId xmlns:a16="http://schemas.microsoft.com/office/drawing/2014/main" id="{A44D9588-004F-4011-8E54-188CC36A6CA1}"/>
                    </a:ext>
                  </a:extLst>
                </p:cNvPr>
                <p:cNvPicPr/>
                <p:nvPr/>
              </p:nvPicPr>
              <p:blipFill>
                <a:blip r:embed="rId135"/>
                <a:stretch>
                  <a:fillRect/>
                </a:stretch>
              </p:blipFill>
              <p:spPr>
                <a:xfrm>
                  <a:off x="2138753" y="2576732"/>
                  <a:ext cx="75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Ink 89">
                  <a:extLst>
                    <a:ext uri="{FF2B5EF4-FFF2-40B4-BE49-F238E27FC236}">
                      <a16:creationId xmlns:a16="http://schemas.microsoft.com/office/drawing/2014/main" id="{4EFCF374-065B-45EA-B652-876FD14A87BA}"/>
                    </a:ext>
                  </a:extLst>
                </p14:cNvPr>
                <p14:cNvContentPartPr/>
                <p14:nvPr/>
              </p14:nvContentPartPr>
              <p14:xfrm>
                <a:off x="2196713" y="2577092"/>
                <a:ext cx="119520" cy="117000"/>
              </p14:xfrm>
            </p:contentPart>
          </mc:Choice>
          <mc:Fallback xmlns="">
            <p:pic>
              <p:nvPicPr>
                <p:cNvPr id="90" name="Ink 89">
                  <a:extLst>
                    <a:ext uri="{FF2B5EF4-FFF2-40B4-BE49-F238E27FC236}">
                      <a16:creationId xmlns:a16="http://schemas.microsoft.com/office/drawing/2014/main" id="{4EFCF374-065B-45EA-B652-876FD14A87BA}"/>
                    </a:ext>
                  </a:extLst>
                </p:cNvPr>
                <p:cNvPicPr/>
                <p:nvPr/>
              </p:nvPicPr>
              <p:blipFill>
                <a:blip r:embed="rId137"/>
                <a:stretch>
                  <a:fillRect/>
                </a:stretch>
              </p:blipFill>
              <p:spPr>
                <a:xfrm>
                  <a:off x="2178713" y="2559452"/>
                  <a:ext cx="155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Ink 90">
                  <a:extLst>
                    <a:ext uri="{FF2B5EF4-FFF2-40B4-BE49-F238E27FC236}">
                      <a16:creationId xmlns:a16="http://schemas.microsoft.com/office/drawing/2014/main" id="{43A59DFE-B2F4-4D23-8C60-F2E5815614DC}"/>
                    </a:ext>
                  </a:extLst>
                </p14:cNvPr>
                <p14:cNvContentPartPr/>
                <p14:nvPr/>
              </p14:nvContentPartPr>
              <p14:xfrm>
                <a:off x="2383193" y="2582492"/>
                <a:ext cx="112320" cy="367200"/>
              </p14:xfrm>
            </p:contentPart>
          </mc:Choice>
          <mc:Fallback xmlns="">
            <p:pic>
              <p:nvPicPr>
                <p:cNvPr id="91" name="Ink 90">
                  <a:extLst>
                    <a:ext uri="{FF2B5EF4-FFF2-40B4-BE49-F238E27FC236}">
                      <a16:creationId xmlns:a16="http://schemas.microsoft.com/office/drawing/2014/main" id="{43A59DFE-B2F4-4D23-8C60-F2E5815614DC}"/>
                    </a:ext>
                  </a:extLst>
                </p:cNvPr>
                <p:cNvPicPr/>
                <p:nvPr/>
              </p:nvPicPr>
              <p:blipFill>
                <a:blip r:embed="rId139"/>
                <a:stretch>
                  <a:fillRect/>
                </a:stretch>
              </p:blipFill>
              <p:spPr>
                <a:xfrm>
                  <a:off x="2365193" y="2564492"/>
                  <a:ext cx="14796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Ink 91">
                  <a:extLst>
                    <a:ext uri="{FF2B5EF4-FFF2-40B4-BE49-F238E27FC236}">
                      <a16:creationId xmlns:a16="http://schemas.microsoft.com/office/drawing/2014/main" id="{FAF6E3F5-5C98-4557-837C-F3965B1A8BE8}"/>
                    </a:ext>
                  </a:extLst>
                </p14:cNvPr>
                <p14:cNvContentPartPr/>
                <p14:nvPr/>
              </p14:nvContentPartPr>
              <p14:xfrm>
                <a:off x="2609993" y="2620292"/>
                <a:ext cx="150840" cy="116280"/>
              </p14:xfrm>
            </p:contentPart>
          </mc:Choice>
          <mc:Fallback xmlns="">
            <p:pic>
              <p:nvPicPr>
                <p:cNvPr id="92" name="Ink 91">
                  <a:extLst>
                    <a:ext uri="{FF2B5EF4-FFF2-40B4-BE49-F238E27FC236}">
                      <a16:creationId xmlns:a16="http://schemas.microsoft.com/office/drawing/2014/main" id="{FAF6E3F5-5C98-4557-837C-F3965B1A8BE8}"/>
                    </a:ext>
                  </a:extLst>
                </p:cNvPr>
                <p:cNvPicPr/>
                <p:nvPr/>
              </p:nvPicPr>
              <p:blipFill>
                <a:blip r:embed="rId141"/>
                <a:stretch>
                  <a:fillRect/>
                </a:stretch>
              </p:blipFill>
              <p:spPr>
                <a:xfrm>
                  <a:off x="2592353" y="2602292"/>
                  <a:ext cx="186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Ink 94">
                  <a:extLst>
                    <a:ext uri="{FF2B5EF4-FFF2-40B4-BE49-F238E27FC236}">
                      <a16:creationId xmlns:a16="http://schemas.microsoft.com/office/drawing/2014/main" id="{61EC4C35-9189-4FE9-8E7F-82ED3A07203B}"/>
                    </a:ext>
                  </a:extLst>
                </p14:cNvPr>
                <p14:cNvContentPartPr/>
                <p14:nvPr/>
              </p14:nvContentPartPr>
              <p14:xfrm>
                <a:off x="2864513" y="2423372"/>
                <a:ext cx="161280" cy="456480"/>
              </p14:xfrm>
            </p:contentPart>
          </mc:Choice>
          <mc:Fallback xmlns="">
            <p:pic>
              <p:nvPicPr>
                <p:cNvPr id="95" name="Ink 94">
                  <a:extLst>
                    <a:ext uri="{FF2B5EF4-FFF2-40B4-BE49-F238E27FC236}">
                      <a16:creationId xmlns:a16="http://schemas.microsoft.com/office/drawing/2014/main" id="{61EC4C35-9189-4FE9-8E7F-82ED3A07203B}"/>
                    </a:ext>
                  </a:extLst>
                </p:cNvPr>
                <p:cNvPicPr/>
                <p:nvPr/>
              </p:nvPicPr>
              <p:blipFill>
                <a:blip r:embed="rId143"/>
                <a:stretch>
                  <a:fillRect/>
                </a:stretch>
              </p:blipFill>
              <p:spPr>
                <a:xfrm>
                  <a:off x="2846513" y="2405372"/>
                  <a:ext cx="1969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Ink 95">
                  <a:extLst>
                    <a:ext uri="{FF2B5EF4-FFF2-40B4-BE49-F238E27FC236}">
                      <a16:creationId xmlns:a16="http://schemas.microsoft.com/office/drawing/2014/main" id="{A467ED93-C0B4-4F84-95EE-42C0E76DB061}"/>
                    </a:ext>
                  </a:extLst>
                </p14:cNvPr>
                <p14:cNvContentPartPr/>
                <p14:nvPr/>
              </p14:nvContentPartPr>
              <p14:xfrm>
                <a:off x="3107153" y="2517332"/>
                <a:ext cx="122040" cy="177480"/>
              </p14:xfrm>
            </p:contentPart>
          </mc:Choice>
          <mc:Fallback xmlns="">
            <p:pic>
              <p:nvPicPr>
                <p:cNvPr id="96" name="Ink 95">
                  <a:extLst>
                    <a:ext uri="{FF2B5EF4-FFF2-40B4-BE49-F238E27FC236}">
                      <a16:creationId xmlns:a16="http://schemas.microsoft.com/office/drawing/2014/main" id="{A467ED93-C0B4-4F84-95EE-42C0E76DB061}"/>
                    </a:ext>
                  </a:extLst>
                </p:cNvPr>
                <p:cNvPicPr/>
                <p:nvPr/>
              </p:nvPicPr>
              <p:blipFill>
                <a:blip r:embed="rId145"/>
                <a:stretch>
                  <a:fillRect/>
                </a:stretch>
              </p:blipFill>
              <p:spPr>
                <a:xfrm>
                  <a:off x="3089513" y="2499332"/>
                  <a:ext cx="157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Ink 96">
                  <a:extLst>
                    <a:ext uri="{FF2B5EF4-FFF2-40B4-BE49-F238E27FC236}">
                      <a16:creationId xmlns:a16="http://schemas.microsoft.com/office/drawing/2014/main" id="{0769931F-B037-48C3-845C-89A24C827C18}"/>
                    </a:ext>
                  </a:extLst>
                </p14:cNvPr>
                <p14:cNvContentPartPr/>
                <p14:nvPr/>
              </p14:nvContentPartPr>
              <p14:xfrm>
                <a:off x="3305153" y="2669252"/>
                <a:ext cx="4320" cy="99000"/>
              </p14:xfrm>
            </p:contentPart>
          </mc:Choice>
          <mc:Fallback xmlns="">
            <p:pic>
              <p:nvPicPr>
                <p:cNvPr id="97" name="Ink 96">
                  <a:extLst>
                    <a:ext uri="{FF2B5EF4-FFF2-40B4-BE49-F238E27FC236}">
                      <a16:creationId xmlns:a16="http://schemas.microsoft.com/office/drawing/2014/main" id="{0769931F-B037-48C3-845C-89A24C827C18}"/>
                    </a:ext>
                  </a:extLst>
                </p:cNvPr>
                <p:cNvPicPr/>
                <p:nvPr/>
              </p:nvPicPr>
              <p:blipFill>
                <a:blip r:embed="rId147"/>
                <a:stretch>
                  <a:fillRect/>
                </a:stretch>
              </p:blipFill>
              <p:spPr>
                <a:xfrm>
                  <a:off x="3287513" y="2651252"/>
                  <a:ext cx="399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a16="http://schemas.microsoft.com/office/drawing/2014/main" id="{74FABF5B-339C-4CBD-B83F-6A2E854D5CED}"/>
                    </a:ext>
                  </a:extLst>
                </p14:cNvPr>
                <p14:cNvContentPartPr/>
                <p14:nvPr/>
              </p14:nvContentPartPr>
              <p14:xfrm>
                <a:off x="3431153" y="2581052"/>
                <a:ext cx="8640" cy="92520"/>
              </p14:xfrm>
            </p:contentPart>
          </mc:Choice>
          <mc:Fallback xmlns="">
            <p:pic>
              <p:nvPicPr>
                <p:cNvPr id="98" name="Ink 97">
                  <a:extLst>
                    <a:ext uri="{FF2B5EF4-FFF2-40B4-BE49-F238E27FC236}">
                      <a16:creationId xmlns:a16="http://schemas.microsoft.com/office/drawing/2014/main" id="{74FABF5B-339C-4CBD-B83F-6A2E854D5CED}"/>
                    </a:ext>
                  </a:extLst>
                </p:cNvPr>
                <p:cNvPicPr/>
                <p:nvPr/>
              </p:nvPicPr>
              <p:blipFill>
                <a:blip r:embed="rId149"/>
                <a:stretch>
                  <a:fillRect/>
                </a:stretch>
              </p:blipFill>
              <p:spPr>
                <a:xfrm>
                  <a:off x="3413513" y="2563052"/>
                  <a:ext cx="44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a16="http://schemas.microsoft.com/office/drawing/2014/main" id="{2C20C891-D9B1-4BBD-B987-C8D21B4FC370}"/>
                    </a:ext>
                  </a:extLst>
                </p14:cNvPr>
                <p14:cNvContentPartPr/>
                <p14:nvPr/>
              </p14:nvContentPartPr>
              <p14:xfrm>
                <a:off x="3514673" y="2415812"/>
                <a:ext cx="153000" cy="401760"/>
              </p14:xfrm>
            </p:contentPart>
          </mc:Choice>
          <mc:Fallback xmlns="">
            <p:pic>
              <p:nvPicPr>
                <p:cNvPr id="99" name="Ink 98">
                  <a:extLst>
                    <a:ext uri="{FF2B5EF4-FFF2-40B4-BE49-F238E27FC236}">
                      <a16:creationId xmlns:a16="http://schemas.microsoft.com/office/drawing/2014/main" id="{2C20C891-D9B1-4BBD-B987-C8D21B4FC370}"/>
                    </a:ext>
                  </a:extLst>
                </p:cNvPr>
                <p:cNvPicPr/>
                <p:nvPr/>
              </p:nvPicPr>
              <p:blipFill>
                <a:blip r:embed="rId151"/>
                <a:stretch>
                  <a:fillRect/>
                </a:stretch>
              </p:blipFill>
              <p:spPr>
                <a:xfrm>
                  <a:off x="3497033" y="2397812"/>
                  <a:ext cx="188640" cy="437400"/>
                </a:xfrm>
                <a:prstGeom prst="rect">
                  <a:avLst/>
                </a:prstGeom>
              </p:spPr>
            </p:pic>
          </mc:Fallback>
        </mc:AlternateContent>
      </p:grpSp>
      <p:grpSp>
        <p:nvGrpSpPr>
          <p:cNvPr id="105" name="Group 104">
            <a:extLst>
              <a:ext uri="{FF2B5EF4-FFF2-40B4-BE49-F238E27FC236}">
                <a16:creationId xmlns:a16="http://schemas.microsoft.com/office/drawing/2014/main" id="{C8F95446-3668-42B9-A84D-F8A368899F7F}"/>
              </a:ext>
            </a:extLst>
          </p:cNvPr>
          <p:cNvGrpSpPr/>
          <p:nvPr/>
        </p:nvGrpSpPr>
        <p:grpSpPr>
          <a:xfrm>
            <a:off x="4105793" y="2408252"/>
            <a:ext cx="717840" cy="308520"/>
            <a:chOff x="4105793" y="2408252"/>
            <a:chExt cx="717840" cy="308520"/>
          </a:xfrm>
        </p:grpSpPr>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FC2CDD48-8E4F-41B0-83D8-A87B3D69E533}"/>
                    </a:ext>
                  </a:extLst>
                </p14:cNvPr>
                <p14:cNvContentPartPr/>
                <p14:nvPr/>
              </p14:nvContentPartPr>
              <p14:xfrm>
                <a:off x="4105793" y="2574212"/>
                <a:ext cx="205200" cy="139320"/>
              </p14:xfrm>
            </p:contentPart>
          </mc:Choice>
          <mc:Fallback xmlns="">
            <p:pic>
              <p:nvPicPr>
                <p:cNvPr id="101" name="Ink 100">
                  <a:extLst>
                    <a:ext uri="{FF2B5EF4-FFF2-40B4-BE49-F238E27FC236}">
                      <a16:creationId xmlns:a16="http://schemas.microsoft.com/office/drawing/2014/main" id="{FC2CDD48-8E4F-41B0-83D8-A87B3D69E533}"/>
                    </a:ext>
                  </a:extLst>
                </p:cNvPr>
                <p:cNvPicPr/>
                <p:nvPr/>
              </p:nvPicPr>
              <p:blipFill>
                <a:blip r:embed="rId153"/>
                <a:stretch>
                  <a:fillRect/>
                </a:stretch>
              </p:blipFill>
              <p:spPr>
                <a:xfrm>
                  <a:off x="4088153" y="2556212"/>
                  <a:ext cx="240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7D534FF1-A1FC-40AE-9DEC-990A7E890FB4}"/>
                    </a:ext>
                  </a:extLst>
                </p14:cNvPr>
                <p14:cNvContentPartPr/>
                <p14:nvPr/>
              </p14:nvContentPartPr>
              <p14:xfrm>
                <a:off x="4361753" y="2550812"/>
                <a:ext cx="154440" cy="140760"/>
              </p14:xfrm>
            </p:contentPart>
          </mc:Choice>
          <mc:Fallback xmlns="">
            <p:pic>
              <p:nvPicPr>
                <p:cNvPr id="102" name="Ink 101">
                  <a:extLst>
                    <a:ext uri="{FF2B5EF4-FFF2-40B4-BE49-F238E27FC236}">
                      <a16:creationId xmlns:a16="http://schemas.microsoft.com/office/drawing/2014/main" id="{7D534FF1-A1FC-40AE-9DEC-990A7E890FB4}"/>
                    </a:ext>
                  </a:extLst>
                </p:cNvPr>
                <p:cNvPicPr/>
                <p:nvPr/>
              </p:nvPicPr>
              <p:blipFill>
                <a:blip r:embed="rId155"/>
                <a:stretch>
                  <a:fillRect/>
                </a:stretch>
              </p:blipFill>
              <p:spPr>
                <a:xfrm>
                  <a:off x="4344113" y="2532812"/>
                  <a:ext cx="190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AF1F1610-4865-4836-9F06-3D80F74D381C}"/>
                    </a:ext>
                  </a:extLst>
                </p14:cNvPr>
                <p14:cNvContentPartPr/>
                <p14:nvPr/>
              </p14:nvContentPartPr>
              <p14:xfrm>
                <a:off x="4576673" y="2578892"/>
                <a:ext cx="140760" cy="137880"/>
              </p14:xfrm>
            </p:contentPart>
          </mc:Choice>
          <mc:Fallback xmlns="">
            <p:pic>
              <p:nvPicPr>
                <p:cNvPr id="103" name="Ink 102">
                  <a:extLst>
                    <a:ext uri="{FF2B5EF4-FFF2-40B4-BE49-F238E27FC236}">
                      <a16:creationId xmlns:a16="http://schemas.microsoft.com/office/drawing/2014/main" id="{AF1F1610-4865-4836-9F06-3D80F74D381C}"/>
                    </a:ext>
                  </a:extLst>
                </p:cNvPr>
                <p:cNvPicPr/>
                <p:nvPr/>
              </p:nvPicPr>
              <p:blipFill>
                <a:blip r:embed="rId157"/>
                <a:stretch>
                  <a:fillRect/>
                </a:stretch>
              </p:blipFill>
              <p:spPr>
                <a:xfrm>
                  <a:off x="4559033" y="2561252"/>
                  <a:ext cx="1764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Ink 103">
                  <a:extLst>
                    <a:ext uri="{FF2B5EF4-FFF2-40B4-BE49-F238E27FC236}">
                      <a16:creationId xmlns:a16="http://schemas.microsoft.com/office/drawing/2014/main" id="{0A409C7E-6696-4201-9211-1001E2101BD7}"/>
                    </a:ext>
                  </a:extLst>
                </p14:cNvPr>
                <p14:cNvContentPartPr/>
                <p14:nvPr/>
              </p14:nvContentPartPr>
              <p14:xfrm>
                <a:off x="4719593" y="2408252"/>
                <a:ext cx="104040" cy="295200"/>
              </p14:xfrm>
            </p:contentPart>
          </mc:Choice>
          <mc:Fallback xmlns="">
            <p:pic>
              <p:nvPicPr>
                <p:cNvPr id="104" name="Ink 103">
                  <a:extLst>
                    <a:ext uri="{FF2B5EF4-FFF2-40B4-BE49-F238E27FC236}">
                      <a16:creationId xmlns:a16="http://schemas.microsoft.com/office/drawing/2014/main" id="{0A409C7E-6696-4201-9211-1001E2101BD7}"/>
                    </a:ext>
                  </a:extLst>
                </p:cNvPr>
                <p:cNvPicPr/>
                <p:nvPr/>
              </p:nvPicPr>
              <p:blipFill>
                <a:blip r:embed="rId159"/>
                <a:stretch>
                  <a:fillRect/>
                </a:stretch>
              </p:blipFill>
              <p:spPr>
                <a:xfrm>
                  <a:off x="4701593" y="2390252"/>
                  <a:ext cx="139680" cy="330840"/>
                </a:xfrm>
                <a:prstGeom prst="rect">
                  <a:avLst/>
                </a:prstGeom>
              </p:spPr>
            </p:pic>
          </mc:Fallback>
        </mc:AlternateContent>
      </p:grpSp>
      <p:grpSp>
        <p:nvGrpSpPr>
          <p:cNvPr id="127" name="Group 126">
            <a:extLst>
              <a:ext uri="{FF2B5EF4-FFF2-40B4-BE49-F238E27FC236}">
                <a16:creationId xmlns:a16="http://schemas.microsoft.com/office/drawing/2014/main" id="{43834A8D-9F40-4B93-B0A0-75CF9D3CD8EF}"/>
              </a:ext>
            </a:extLst>
          </p:cNvPr>
          <p:cNvGrpSpPr/>
          <p:nvPr/>
        </p:nvGrpSpPr>
        <p:grpSpPr>
          <a:xfrm>
            <a:off x="8241113" y="2365052"/>
            <a:ext cx="1064880" cy="354960"/>
            <a:chOff x="8241113" y="2365052"/>
            <a:chExt cx="1064880" cy="354960"/>
          </a:xfrm>
        </p:grpSpPr>
        <mc:AlternateContent xmlns:mc="http://schemas.openxmlformats.org/markup-compatibility/2006" xmlns:p14="http://schemas.microsoft.com/office/powerpoint/2010/main">
          <mc:Choice Requires="p14">
            <p:contentPart p14:bwMode="auto" r:id="rId160">
              <p14:nvContentPartPr>
                <p14:cNvPr id="121" name="Ink 120">
                  <a:extLst>
                    <a:ext uri="{FF2B5EF4-FFF2-40B4-BE49-F238E27FC236}">
                      <a16:creationId xmlns:a16="http://schemas.microsoft.com/office/drawing/2014/main" id="{31B70CEC-C94C-48F4-B028-1F3CEC130D29}"/>
                    </a:ext>
                  </a:extLst>
                </p14:cNvPr>
                <p14:cNvContentPartPr/>
                <p14:nvPr/>
              </p14:nvContentPartPr>
              <p14:xfrm>
                <a:off x="8391593" y="2365052"/>
                <a:ext cx="78840" cy="354960"/>
              </p14:xfrm>
            </p:contentPart>
          </mc:Choice>
          <mc:Fallback xmlns="">
            <p:pic>
              <p:nvPicPr>
                <p:cNvPr id="121" name="Ink 120">
                  <a:extLst>
                    <a:ext uri="{FF2B5EF4-FFF2-40B4-BE49-F238E27FC236}">
                      <a16:creationId xmlns:a16="http://schemas.microsoft.com/office/drawing/2014/main" id="{31B70CEC-C94C-48F4-B028-1F3CEC130D29}"/>
                    </a:ext>
                  </a:extLst>
                </p:cNvPr>
                <p:cNvPicPr/>
                <p:nvPr/>
              </p:nvPicPr>
              <p:blipFill>
                <a:blip r:embed="rId161"/>
                <a:stretch>
                  <a:fillRect/>
                </a:stretch>
              </p:blipFill>
              <p:spPr>
                <a:xfrm>
                  <a:off x="8373593" y="2347412"/>
                  <a:ext cx="11448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Ink 121">
                  <a:extLst>
                    <a:ext uri="{FF2B5EF4-FFF2-40B4-BE49-F238E27FC236}">
                      <a16:creationId xmlns:a16="http://schemas.microsoft.com/office/drawing/2014/main" id="{CFE6AE42-7400-4D68-A8E3-EB54F45D00E8}"/>
                    </a:ext>
                  </a:extLst>
                </p14:cNvPr>
                <p14:cNvContentPartPr/>
                <p14:nvPr/>
              </p14:nvContentPartPr>
              <p14:xfrm>
                <a:off x="8241113" y="2506172"/>
                <a:ext cx="509400" cy="135000"/>
              </p14:xfrm>
            </p:contentPart>
          </mc:Choice>
          <mc:Fallback xmlns="">
            <p:pic>
              <p:nvPicPr>
                <p:cNvPr id="122" name="Ink 121">
                  <a:extLst>
                    <a:ext uri="{FF2B5EF4-FFF2-40B4-BE49-F238E27FC236}">
                      <a16:creationId xmlns:a16="http://schemas.microsoft.com/office/drawing/2014/main" id="{CFE6AE42-7400-4D68-A8E3-EB54F45D00E8}"/>
                    </a:ext>
                  </a:extLst>
                </p:cNvPr>
                <p:cNvPicPr/>
                <p:nvPr/>
              </p:nvPicPr>
              <p:blipFill>
                <a:blip r:embed="rId163"/>
                <a:stretch>
                  <a:fillRect/>
                </a:stretch>
              </p:blipFill>
              <p:spPr>
                <a:xfrm>
                  <a:off x="8223113" y="2488532"/>
                  <a:ext cx="545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Ink 122">
                  <a:extLst>
                    <a:ext uri="{FF2B5EF4-FFF2-40B4-BE49-F238E27FC236}">
                      <a16:creationId xmlns:a16="http://schemas.microsoft.com/office/drawing/2014/main" id="{1A484B44-E0C4-48CE-B8ED-81F63D33BD41}"/>
                    </a:ext>
                  </a:extLst>
                </p14:cNvPr>
                <p14:cNvContentPartPr/>
                <p14:nvPr/>
              </p14:nvContentPartPr>
              <p14:xfrm>
                <a:off x="9036713" y="2421572"/>
                <a:ext cx="18720" cy="236880"/>
              </p14:xfrm>
            </p:contentPart>
          </mc:Choice>
          <mc:Fallback xmlns="">
            <p:pic>
              <p:nvPicPr>
                <p:cNvPr id="123" name="Ink 122">
                  <a:extLst>
                    <a:ext uri="{FF2B5EF4-FFF2-40B4-BE49-F238E27FC236}">
                      <a16:creationId xmlns:a16="http://schemas.microsoft.com/office/drawing/2014/main" id="{1A484B44-E0C4-48CE-B8ED-81F63D33BD41}"/>
                    </a:ext>
                  </a:extLst>
                </p:cNvPr>
                <p:cNvPicPr/>
                <p:nvPr/>
              </p:nvPicPr>
              <p:blipFill>
                <a:blip r:embed="rId165"/>
                <a:stretch>
                  <a:fillRect/>
                </a:stretch>
              </p:blipFill>
              <p:spPr>
                <a:xfrm>
                  <a:off x="9018713" y="2403932"/>
                  <a:ext cx="543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4" name="Ink 123">
                  <a:extLst>
                    <a:ext uri="{FF2B5EF4-FFF2-40B4-BE49-F238E27FC236}">
                      <a16:creationId xmlns:a16="http://schemas.microsoft.com/office/drawing/2014/main" id="{97FFA7B1-BC5B-4F6C-AA7F-06193EB7C888}"/>
                    </a:ext>
                  </a:extLst>
                </p14:cNvPr>
                <p14:cNvContentPartPr/>
                <p14:nvPr/>
              </p14:nvContentPartPr>
              <p14:xfrm>
                <a:off x="8884793" y="2459012"/>
                <a:ext cx="269280" cy="214560"/>
              </p14:xfrm>
            </p:contentPart>
          </mc:Choice>
          <mc:Fallback xmlns="">
            <p:pic>
              <p:nvPicPr>
                <p:cNvPr id="124" name="Ink 123">
                  <a:extLst>
                    <a:ext uri="{FF2B5EF4-FFF2-40B4-BE49-F238E27FC236}">
                      <a16:creationId xmlns:a16="http://schemas.microsoft.com/office/drawing/2014/main" id="{97FFA7B1-BC5B-4F6C-AA7F-06193EB7C888}"/>
                    </a:ext>
                  </a:extLst>
                </p:cNvPr>
                <p:cNvPicPr/>
                <p:nvPr/>
              </p:nvPicPr>
              <p:blipFill>
                <a:blip r:embed="rId167"/>
                <a:stretch>
                  <a:fillRect/>
                </a:stretch>
              </p:blipFill>
              <p:spPr>
                <a:xfrm>
                  <a:off x="8867153" y="2441372"/>
                  <a:ext cx="3049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5" name="Ink 124">
                  <a:extLst>
                    <a:ext uri="{FF2B5EF4-FFF2-40B4-BE49-F238E27FC236}">
                      <a16:creationId xmlns:a16="http://schemas.microsoft.com/office/drawing/2014/main" id="{C9070C1D-0F7D-4503-8FBD-611ADBF43EB8}"/>
                    </a:ext>
                  </a:extLst>
                </p14:cNvPr>
                <p14:cNvContentPartPr/>
                <p14:nvPr/>
              </p14:nvContentPartPr>
              <p14:xfrm>
                <a:off x="9190073" y="2379452"/>
                <a:ext cx="23760" cy="274320"/>
              </p14:xfrm>
            </p:contentPart>
          </mc:Choice>
          <mc:Fallback xmlns="">
            <p:pic>
              <p:nvPicPr>
                <p:cNvPr id="125" name="Ink 124">
                  <a:extLst>
                    <a:ext uri="{FF2B5EF4-FFF2-40B4-BE49-F238E27FC236}">
                      <a16:creationId xmlns:a16="http://schemas.microsoft.com/office/drawing/2014/main" id="{C9070C1D-0F7D-4503-8FBD-611ADBF43EB8}"/>
                    </a:ext>
                  </a:extLst>
                </p:cNvPr>
                <p:cNvPicPr/>
                <p:nvPr/>
              </p:nvPicPr>
              <p:blipFill>
                <a:blip r:embed="rId169"/>
                <a:stretch>
                  <a:fillRect/>
                </a:stretch>
              </p:blipFill>
              <p:spPr>
                <a:xfrm>
                  <a:off x="9172073" y="2361812"/>
                  <a:ext cx="594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6" name="Ink 125">
                  <a:extLst>
                    <a:ext uri="{FF2B5EF4-FFF2-40B4-BE49-F238E27FC236}">
                      <a16:creationId xmlns:a16="http://schemas.microsoft.com/office/drawing/2014/main" id="{82941F63-9945-4D24-8E39-131503910344}"/>
                    </a:ext>
                  </a:extLst>
                </p14:cNvPr>
                <p14:cNvContentPartPr/>
                <p14:nvPr/>
              </p14:nvContentPartPr>
              <p14:xfrm>
                <a:off x="9290513" y="2393852"/>
                <a:ext cx="15480" cy="237960"/>
              </p14:xfrm>
            </p:contentPart>
          </mc:Choice>
          <mc:Fallback xmlns="">
            <p:pic>
              <p:nvPicPr>
                <p:cNvPr id="126" name="Ink 125">
                  <a:extLst>
                    <a:ext uri="{FF2B5EF4-FFF2-40B4-BE49-F238E27FC236}">
                      <a16:creationId xmlns:a16="http://schemas.microsoft.com/office/drawing/2014/main" id="{82941F63-9945-4D24-8E39-131503910344}"/>
                    </a:ext>
                  </a:extLst>
                </p:cNvPr>
                <p:cNvPicPr/>
                <p:nvPr/>
              </p:nvPicPr>
              <p:blipFill>
                <a:blip r:embed="rId171"/>
                <a:stretch>
                  <a:fillRect/>
                </a:stretch>
              </p:blipFill>
              <p:spPr>
                <a:xfrm>
                  <a:off x="9272513" y="2376212"/>
                  <a:ext cx="51120" cy="273600"/>
                </a:xfrm>
                <a:prstGeom prst="rect">
                  <a:avLst/>
                </a:prstGeom>
              </p:spPr>
            </p:pic>
          </mc:Fallback>
        </mc:AlternateContent>
      </p:grpSp>
      <p:grpSp>
        <p:nvGrpSpPr>
          <p:cNvPr id="138" name="Group 137">
            <a:extLst>
              <a:ext uri="{FF2B5EF4-FFF2-40B4-BE49-F238E27FC236}">
                <a16:creationId xmlns:a16="http://schemas.microsoft.com/office/drawing/2014/main" id="{480B325C-ADAD-44EE-8130-8166FD1D1F0C}"/>
              </a:ext>
            </a:extLst>
          </p:cNvPr>
          <p:cNvGrpSpPr/>
          <p:nvPr/>
        </p:nvGrpSpPr>
        <p:grpSpPr>
          <a:xfrm>
            <a:off x="9818273" y="2323292"/>
            <a:ext cx="822240" cy="339840"/>
            <a:chOff x="9818273" y="2323292"/>
            <a:chExt cx="822240" cy="339840"/>
          </a:xfrm>
        </p:grpSpPr>
        <mc:AlternateContent xmlns:mc="http://schemas.openxmlformats.org/markup-compatibility/2006" xmlns:p14="http://schemas.microsoft.com/office/powerpoint/2010/main">
          <mc:Choice Requires="p14">
            <p:contentPart p14:bwMode="auto" r:id="rId172">
              <p14:nvContentPartPr>
                <p14:cNvPr id="128" name="Ink 127">
                  <a:extLst>
                    <a:ext uri="{FF2B5EF4-FFF2-40B4-BE49-F238E27FC236}">
                      <a16:creationId xmlns:a16="http://schemas.microsoft.com/office/drawing/2014/main" id="{0CAF6F30-419D-409D-A5CD-DC2AC6DE27B3}"/>
                    </a:ext>
                  </a:extLst>
                </p14:cNvPr>
                <p14:cNvContentPartPr/>
                <p14:nvPr/>
              </p14:nvContentPartPr>
              <p14:xfrm>
                <a:off x="9818273" y="2406092"/>
                <a:ext cx="36360" cy="247680"/>
              </p14:xfrm>
            </p:contentPart>
          </mc:Choice>
          <mc:Fallback xmlns="">
            <p:pic>
              <p:nvPicPr>
                <p:cNvPr id="128" name="Ink 127">
                  <a:extLst>
                    <a:ext uri="{FF2B5EF4-FFF2-40B4-BE49-F238E27FC236}">
                      <a16:creationId xmlns:a16="http://schemas.microsoft.com/office/drawing/2014/main" id="{0CAF6F30-419D-409D-A5CD-DC2AC6DE27B3}"/>
                    </a:ext>
                  </a:extLst>
                </p:cNvPr>
                <p:cNvPicPr/>
                <p:nvPr/>
              </p:nvPicPr>
              <p:blipFill>
                <a:blip r:embed="rId173"/>
                <a:stretch>
                  <a:fillRect/>
                </a:stretch>
              </p:blipFill>
              <p:spPr>
                <a:xfrm>
                  <a:off x="9800273" y="2388452"/>
                  <a:ext cx="720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9" name="Ink 128">
                  <a:extLst>
                    <a:ext uri="{FF2B5EF4-FFF2-40B4-BE49-F238E27FC236}">
                      <a16:creationId xmlns:a16="http://schemas.microsoft.com/office/drawing/2014/main" id="{D02AA90D-B8F5-4821-9575-472F8C07D761}"/>
                    </a:ext>
                  </a:extLst>
                </p14:cNvPr>
                <p14:cNvContentPartPr/>
                <p14:nvPr/>
              </p14:nvContentPartPr>
              <p14:xfrm>
                <a:off x="9821513" y="2439212"/>
                <a:ext cx="146520" cy="215640"/>
              </p14:xfrm>
            </p:contentPart>
          </mc:Choice>
          <mc:Fallback xmlns="">
            <p:pic>
              <p:nvPicPr>
                <p:cNvPr id="129" name="Ink 128">
                  <a:extLst>
                    <a:ext uri="{FF2B5EF4-FFF2-40B4-BE49-F238E27FC236}">
                      <a16:creationId xmlns:a16="http://schemas.microsoft.com/office/drawing/2014/main" id="{D02AA90D-B8F5-4821-9575-472F8C07D761}"/>
                    </a:ext>
                  </a:extLst>
                </p:cNvPr>
                <p:cNvPicPr/>
                <p:nvPr/>
              </p:nvPicPr>
              <p:blipFill>
                <a:blip r:embed="rId175"/>
                <a:stretch>
                  <a:fillRect/>
                </a:stretch>
              </p:blipFill>
              <p:spPr>
                <a:xfrm>
                  <a:off x="9803873" y="2421212"/>
                  <a:ext cx="182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1" name="Ink 130">
                  <a:extLst>
                    <a:ext uri="{FF2B5EF4-FFF2-40B4-BE49-F238E27FC236}">
                      <a16:creationId xmlns:a16="http://schemas.microsoft.com/office/drawing/2014/main" id="{BE8B5DB2-A044-4FD9-B696-71F2C867EE1B}"/>
                    </a:ext>
                  </a:extLst>
                </p14:cNvPr>
                <p14:cNvContentPartPr/>
                <p14:nvPr/>
              </p14:nvContentPartPr>
              <p14:xfrm>
                <a:off x="10065593" y="2392772"/>
                <a:ext cx="185040" cy="250200"/>
              </p14:xfrm>
            </p:contentPart>
          </mc:Choice>
          <mc:Fallback xmlns="">
            <p:pic>
              <p:nvPicPr>
                <p:cNvPr id="131" name="Ink 130">
                  <a:extLst>
                    <a:ext uri="{FF2B5EF4-FFF2-40B4-BE49-F238E27FC236}">
                      <a16:creationId xmlns:a16="http://schemas.microsoft.com/office/drawing/2014/main" id="{BE8B5DB2-A044-4FD9-B696-71F2C867EE1B}"/>
                    </a:ext>
                  </a:extLst>
                </p:cNvPr>
                <p:cNvPicPr/>
                <p:nvPr/>
              </p:nvPicPr>
              <p:blipFill>
                <a:blip r:embed="rId177"/>
                <a:stretch>
                  <a:fillRect/>
                </a:stretch>
              </p:blipFill>
              <p:spPr>
                <a:xfrm>
                  <a:off x="10047953" y="2374772"/>
                  <a:ext cx="2206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2" name="Ink 131">
                  <a:extLst>
                    <a:ext uri="{FF2B5EF4-FFF2-40B4-BE49-F238E27FC236}">
                      <a16:creationId xmlns:a16="http://schemas.microsoft.com/office/drawing/2014/main" id="{D1586CE2-C10F-4763-9012-9543BF7C29B5}"/>
                    </a:ext>
                  </a:extLst>
                </p14:cNvPr>
                <p14:cNvContentPartPr/>
                <p14:nvPr/>
              </p14:nvContentPartPr>
              <p14:xfrm>
                <a:off x="10205633" y="2500052"/>
                <a:ext cx="113400" cy="129240"/>
              </p14:xfrm>
            </p:contentPart>
          </mc:Choice>
          <mc:Fallback xmlns="">
            <p:pic>
              <p:nvPicPr>
                <p:cNvPr id="132" name="Ink 131">
                  <a:extLst>
                    <a:ext uri="{FF2B5EF4-FFF2-40B4-BE49-F238E27FC236}">
                      <a16:creationId xmlns:a16="http://schemas.microsoft.com/office/drawing/2014/main" id="{D1586CE2-C10F-4763-9012-9543BF7C29B5}"/>
                    </a:ext>
                  </a:extLst>
                </p:cNvPr>
                <p:cNvPicPr/>
                <p:nvPr/>
              </p:nvPicPr>
              <p:blipFill>
                <a:blip r:embed="rId179"/>
                <a:stretch>
                  <a:fillRect/>
                </a:stretch>
              </p:blipFill>
              <p:spPr>
                <a:xfrm>
                  <a:off x="10187633" y="2482052"/>
                  <a:ext cx="1490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3" name="Ink 132">
                  <a:extLst>
                    <a:ext uri="{FF2B5EF4-FFF2-40B4-BE49-F238E27FC236}">
                      <a16:creationId xmlns:a16="http://schemas.microsoft.com/office/drawing/2014/main" id="{FD46F4B1-697D-4F03-8104-C626CD765980}"/>
                    </a:ext>
                  </a:extLst>
                </p14:cNvPr>
                <p14:cNvContentPartPr/>
                <p14:nvPr/>
              </p14:nvContentPartPr>
              <p14:xfrm>
                <a:off x="10447193" y="2441732"/>
                <a:ext cx="10440" cy="150480"/>
              </p14:xfrm>
            </p:contentPart>
          </mc:Choice>
          <mc:Fallback xmlns="">
            <p:pic>
              <p:nvPicPr>
                <p:cNvPr id="133" name="Ink 132">
                  <a:extLst>
                    <a:ext uri="{FF2B5EF4-FFF2-40B4-BE49-F238E27FC236}">
                      <a16:creationId xmlns:a16="http://schemas.microsoft.com/office/drawing/2014/main" id="{FD46F4B1-697D-4F03-8104-C626CD765980}"/>
                    </a:ext>
                  </a:extLst>
                </p:cNvPr>
                <p:cNvPicPr/>
                <p:nvPr/>
              </p:nvPicPr>
              <p:blipFill>
                <a:blip r:embed="rId181"/>
                <a:stretch>
                  <a:fillRect/>
                </a:stretch>
              </p:blipFill>
              <p:spPr>
                <a:xfrm>
                  <a:off x="10429553" y="2424092"/>
                  <a:ext cx="46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5" name="Ink 134">
                  <a:extLst>
                    <a:ext uri="{FF2B5EF4-FFF2-40B4-BE49-F238E27FC236}">
                      <a16:creationId xmlns:a16="http://schemas.microsoft.com/office/drawing/2014/main" id="{34282E7D-FD98-442F-8E59-69B0DB196D57}"/>
                    </a:ext>
                  </a:extLst>
                </p14:cNvPr>
                <p14:cNvContentPartPr/>
                <p14:nvPr/>
              </p14:nvContentPartPr>
              <p14:xfrm>
                <a:off x="10379513" y="2323292"/>
                <a:ext cx="95040" cy="307440"/>
              </p14:xfrm>
            </p:contentPart>
          </mc:Choice>
          <mc:Fallback xmlns="">
            <p:pic>
              <p:nvPicPr>
                <p:cNvPr id="135" name="Ink 134">
                  <a:extLst>
                    <a:ext uri="{FF2B5EF4-FFF2-40B4-BE49-F238E27FC236}">
                      <a16:creationId xmlns:a16="http://schemas.microsoft.com/office/drawing/2014/main" id="{34282E7D-FD98-442F-8E59-69B0DB196D57}"/>
                    </a:ext>
                  </a:extLst>
                </p:cNvPr>
                <p:cNvPicPr/>
                <p:nvPr/>
              </p:nvPicPr>
              <p:blipFill>
                <a:blip r:embed="rId183"/>
                <a:stretch>
                  <a:fillRect/>
                </a:stretch>
              </p:blipFill>
              <p:spPr>
                <a:xfrm>
                  <a:off x="10361873" y="2305292"/>
                  <a:ext cx="1306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6" name="Ink 135">
                  <a:extLst>
                    <a:ext uri="{FF2B5EF4-FFF2-40B4-BE49-F238E27FC236}">
                      <a16:creationId xmlns:a16="http://schemas.microsoft.com/office/drawing/2014/main" id="{617FC2CF-D897-45FF-8EF3-8FAF9ACE0C43}"/>
                    </a:ext>
                  </a:extLst>
                </p14:cNvPr>
                <p14:cNvContentPartPr/>
                <p14:nvPr/>
              </p14:nvContentPartPr>
              <p14:xfrm>
                <a:off x="10415873" y="2621012"/>
                <a:ext cx="73080" cy="6120"/>
              </p14:xfrm>
            </p:contentPart>
          </mc:Choice>
          <mc:Fallback xmlns="">
            <p:pic>
              <p:nvPicPr>
                <p:cNvPr id="136" name="Ink 135">
                  <a:extLst>
                    <a:ext uri="{FF2B5EF4-FFF2-40B4-BE49-F238E27FC236}">
                      <a16:creationId xmlns:a16="http://schemas.microsoft.com/office/drawing/2014/main" id="{617FC2CF-D897-45FF-8EF3-8FAF9ACE0C43}"/>
                    </a:ext>
                  </a:extLst>
                </p:cNvPr>
                <p:cNvPicPr/>
                <p:nvPr/>
              </p:nvPicPr>
              <p:blipFill>
                <a:blip r:embed="rId185"/>
                <a:stretch>
                  <a:fillRect/>
                </a:stretch>
              </p:blipFill>
              <p:spPr>
                <a:xfrm>
                  <a:off x="10398233" y="2603012"/>
                  <a:ext cx="108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7" name="Ink 136">
                  <a:extLst>
                    <a:ext uri="{FF2B5EF4-FFF2-40B4-BE49-F238E27FC236}">
                      <a16:creationId xmlns:a16="http://schemas.microsoft.com/office/drawing/2014/main" id="{F3821554-1775-4072-8868-E481EA8A3167}"/>
                    </a:ext>
                  </a:extLst>
                </p14:cNvPr>
                <p14:cNvContentPartPr/>
                <p14:nvPr/>
              </p14:nvContentPartPr>
              <p14:xfrm>
                <a:off x="10592633" y="2600132"/>
                <a:ext cx="47880" cy="63000"/>
              </p14:xfrm>
            </p:contentPart>
          </mc:Choice>
          <mc:Fallback xmlns="">
            <p:pic>
              <p:nvPicPr>
                <p:cNvPr id="137" name="Ink 136">
                  <a:extLst>
                    <a:ext uri="{FF2B5EF4-FFF2-40B4-BE49-F238E27FC236}">
                      <a16:creationId xmlns:a16="http://schemas.microsoft.com/office/drawing/2014/main" id="{F3821554-1775-4072-8868-E481EA8A3167}"/>
                    </a:ext>
                  </a:extLst>
                </p:cNvPr>
                <p:cNvPicPr/>
                <p:nvPr/>
              </p:nvPicPr>
              <p:blipFill>
                <a:blip r:embed="rId187"/>
                <a:stretch>
                  <a:fillRect/>
                </a:stretch>
              </p:blipFill>
              <p:spPr>
                <a:xfrm>
                  <a:off x="10574633" y="2582132"/>
                  <a:ext cx="83520" cy="98640"/>
                </a:xfrm>
                <a:prstGeom prst="rect">
                  <a:avLst/>
                </a:prstGeom>
              </p:spPr>
            </p:pic>
          </mc:Fallback>
        </mc:AlternateContent>
      </p:grpSp>
      <p:grpSp>
        <p:nvGrpSpPr>
          <p:cNvPr id="153" name="Group 152">
            <a:extLst>
              <a:ext uri="{FF2B5EF4-FFF2-40B4-BE49-F238E27FC236}">
                <a16:creationId xmlns:a16="http://schemas.microsoft.com/office/drawing/2014/main" id="{CB5300E0-FD37-4912-A9BC-C32886F80744}"/>
              </a:ext>
            </a:extLst>
          </p:cNvPr>
          <p:cNvGrpSpPr/>
          <p:nvPr/>
        </p:nvGrpSpPr>
        <p:grpSpPr>
          <a:xfrm>
            <a:off x="1294913" y="3042932"/>
            <a:ext cx="277560" cy="218520"/>
            <a:chOff x="1294913" y="3042932"/>
            <a:chExt cx="277560" cy="218520"/>
          </a:xfrm>
        </p:grpSpPr>
        <mc:AlternateContent xmlns:mc="http://schemas.openxmlformats.org/markup-compatibility/2006" xmlns:p14="http://schemas.microsoft.com/office/powerpoint/2010/main">
          <mc:Choice Requires="p14">
            <p:contentPart p14:bwMode="auto" r:id="rId188">
              <p14:nvContentPartPr>
                <p14:cNvPr id="139" name="Ink 138">
                  <a:extLst>
                    <a:ext uri="{FF2B5EF4-FFF2-40B4-BE49-F238E27FC236}">
                      <a16:creationId xmlns:a16="http://schemas.microsoft.com/office/drawing/2014/main" id="{28445A7B-5A6F-41E2-AF45-3DDB38F73A59}"/>
                    </a:ext>
                  </a:extLst>
                </p14:cNvPr>
                <p14:cNvContentPartPr/>
                <p14:nvPr/>
              </p14:nvContentPartPr>
              <p14:xfrm>
                <a:off x="1294913" y="3042932"/>
                <a:ext cx="117360" cy="218520"/>
              </p14:xfrm>
            </p:contentPart>
          </mc:Choice>
          <mc:Fallback xmlns="">
            <p:pic>
              <p:nvPicPr>
                <p:cNvPr id="139" name="Ink 138">
                  <a:extLst>
                    <a:ext uri="{FF2B5EF4-FFF2-40B4-BE49-F238E27FC236}">
                      <a16:creationId xmlns:a16="http://schemas.microsoft.com/office/drawing/2014/main" id="{28445A7B-5A6F-41E2-AF45-3DDB38F73A59}"/>
                    </a:ext>
                  </a:extLst>
                </p:cNvPr>
                <p:cNvPicPr/>
                <p:nvPr/>
              </p:nvPicPr>
              <p:blipFill>
                <a:blip r:embed="rId189"/>
                <a:stretch>
                  <a:fillRect/>
                </a:stretch>
              </p:blipFill>
              <p:spPr>
                <a:xfrm>
                  <a:off x="1277273" y="3025292"/>
                  <a:ext cx="153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0" name="Ink 139">
                  <a:extLst>
                    <a:ext uri="{FF2B5EF4-FFF2-40B4-BE49-F238E27FC236}">
                      <a16:creationId xmlns:a16="http://schemas.microsoft.com/office/drawing/2014/main" id="{0DA297C8-8CD8-4F18-AFAE-ACC53FAE5F3E}"/>
                    </a:ext>
                  </a:extLst>
                </p14:cNvPr>
                <p14:cNvContentPartPr/>
                <p14:nvPr/>
              </p14:nvContentPartPr>
              <p14:xfrm>
                <a:off x="1464113" y="3085412"/>
                <a:ext cx="108360" cy="149400"/>
              </p14:xfrm>
            </p:contentPart>
          </mc:Choice>
          <mc:Fallback xmlns="">
            <p:pic>
              <p:nvPicPr>
                <p:cNvPr id="140" name="Ink 139">
                  <a:extLst>
                    <a:ext uri="{FF2B5EF4-FFF2-40B4-BE49-F238E27FC236}">
                      <a16:creationId xmlns:a16="http://schemas.microsoft.com/office/drawing/2014/main" id="{0DA297C8-8CD8-4F18-AFAE-ACC53FAE5F3E}"/>
                    </a:ext>
                  </a:extLst>
                </p:cNvPr>
                <p:cNvPicPr/>
                <p:nvPr/>
              </p:nvPicPr>
              <p:blipFill>
                <a:blip r:embed="rId191"/>
                <a:stretch>
                  <a:fillRect/>
                </a:stretch>
              </p:blipFill>
              <p:spPr>
                <a:xfrm>
                  <a:off x="1446473" y="3067412"/>
                  <a:ext cx="144000" cy="185040"/>
                </a:xfrm>
                <a:prstGeom prst="rect">
                  <a:avLst/>
                </a:prstGeom>
              </p:spPr>
            </p:pic>
          </mc:Fallback>
        </mc:AlternateContent>
      </p:grpSp>
      <p:grpSp>
        <p:nvGrpSpPr>
          <p:cNvPr id="152" name="Group 151">
            <a:extLst>
              <a:ext uri="{FF2B5EF4-FFF2-40B4-BE49-F238E27FC236}">
                <a16:creationId xmlns:a16="http://schemas.microsoft.com/office/drawing/2014/main" id="{D0141B8C-3455-4B2D-9571-60E2AA46C874}"/>
              </a:ext>
            </a:extLst>
          </p:cNvPr>
          <p:cNvGrpSpPr/>
          <p:nvPr/>
        </p:nvGrpSpPr>
        <p:grpSpPr>
          <a:xfrm>
            <a:off x="1931033" y="2941772"/>
            <a:ext cx="362880" cy="292320"/>
            <a:chOff x="1931033" y="2941772"/>
            <a:chExt cx="362880" cy="292320"/>
          </a:xfrm>
        </p:grpSpPr>
        <mc:AlternateContent xmlns:mc="http://schemas.openxmlformats.org/markup-compatibility/2006" xmlns:p14="http://schemas.microsoft.com/office/powerpoint/2010/main">
          <mc:Choice Requires="p14">
            <p:contentPart p14:bwMode="auto" r:id="rId192">
              <p14:nvContentPartPr>
                <p14:cNvPr id="141" name="Ink 140">
                  <a:extLst>
                    <a:ext uri="{FF2B5EF4-FFF2-40B4-BE49-F238E27FC236}">
                      <a16:creationId xmlns:a16="http://schemas.microsoft.com/office/drawing/2014/main" id="{95712125-01DA-4C8F-9227-B854D52EF55C}"/>
                    </a:ext>
                  </a:extLst>
                </p14:cNvPr>
                <p14:cNvContentPartPr/>
                <p14:nvPr/>
              </p14:nvContentPartPr>
              <p14:xfrm>
                <a:off x="1931033" y="3059492"/>
                <a:ext cx="232560" cy="174600"/>
              </p14:xfrm>
            </p:contentPart>
          </mc:Choice>
          <mc:Fallback xmlns="">
            <p:pic>
              <p:nvPicPr>
                <p:cNvPr id="141" name="Ink 140">
                  <a:extLst>
                    <a:ext uri="{FF2B5EF4-FFF2-40B4-BE49-F238E27FC236}">
                      <a16:creationId xmlns:a16="http://schemas.microsoft.com/office/drawing/2014/main" id="{95712125-01DA-4C8F-9227-B854D52EF55C}"/>
                    </a:ext>
                  </a:extLst>
                </p:cNvPr>
                <p:cNvPicPr/>
                <p:nvPr/>
              </p:nvPicPr>
              <p:blipFill>
                <a:blip r:embed="rId193"/>
                <a:stretch>
                  <a:fillRect/>
                </a:stretch>
              </p:blipFill>
              <p:spPr>
                <a:xfrm>
                  <a:off x="1913393" y="3041492"/>
                  <a:ext cx="2682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2" name="Ink 141">
                  <a:extLst>
                    <a:ext uri="{FF2B5EF4-FFF2-40B4-BE49-F238E27FC236}">
                      <a16:creationId xmlns:a16="http://schemas.microsoft.com/office/drawing/2014/main" id="{05AF4898-F281-494A-8A3A-6B11C78B5563}"/>
                    </a:ext>
                  </a:extLst>
                </p14:cNvPr>
                <p14:cNvContentPartPr/>
                <p14:nvPr/>
              </p14:nvContentPartPr>
              <p14:xfrm>
                <a:off x="2192393" y="2941772"/>
                <a:ext cx="48960" cy="271080"/>
              </p14:xfrm>
            </p:contentPart>
          </mc:Choice>
          <mc:Fallback xmlns="">
            <p:pic>
              <p:nvPicPr>
                <p:cNvPr id="142" name="Ink 141">
                  <a:extLst>
                    <a:ext uri="{FF2B5EF4-FFF2-40B4-BE49-F238E27FC236}">
                      <a16:creationId xmlns:a16="http://schemas.microsoft.com/office/drawing/2014/main" id="{05AF4898-F281-494A-8A3A-6B11C78B5563}"/>
                    </a:ext>
                  </a:extLst>
                </p:cNvPr>
                <p:cNvPicPr/>
                <p:nvPr/>
              </p:nvPicPr>
              <p:blipFill>
                <a:blip r:embed="rId195"/>
                <a:stretch>
                  <a:fillRect/>
                </a:stretch>
              </p:blipFill>
              <p:spPr>
                <a:xfrm>
                  <a:off x="2174393" y="2923772"/>
                  <a:ext cx="846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3" name="Ink 142">
                  <a:extLst>
                    <a:ext uri="{FF2B5EF4-FFF2-40B4-BE49-F238E27FC236}">
                      <a16:creationId xmlns:a16="http://schemas.microsoft.com/office/drawing/2014/main" id="{58BE216D-0C4C-4433-B7BF-FD7E360475AC}"/>
                    </a:ext>
                  </a:extLst>
                </p14:cNvPr>
                <p14:cNvContentPartPr/>
                <p14:nvPr/>
              </p14:nvContentPartPr>
              <p14:xfrm>
                <a:off x="2285273" y="2943932"/>
                <a:ext cx="8640" cy="273600"/>
              </p14:xfrm>
            </p:contentPart>
          </mc:Choice>
          <mc:Fallback xmlns="">
            <p:pic>
              <p:nvPicPr>
                <p:cNvPr id="143" name="Ink 142">
                  <a:extLst>
                    <a:ext uri="{FF2B5EF4-FFF2-40B4-BE49-F238E27FC236}">
                      <a16:creationId xmlns:a16="http://schemas.microsoft.com/office/drawing/2014/main" id="{58BE216D-0C4C-4433-B7BF-FD7E360475AC}"/>
                    </a:ext>
                  </a:extLst>
                </p:cNvPr>
                <p:cNvPicPr/>
                <p:nvPr/>
              </p:nvPicPr>
              <p:blipFill>
                <a:blip r:embed="rId197"/>
                <a:stretch>
                  <a:fillRect/>
                </a:stretch>
              </p:blipFill>
              <p:spPr>
                <a:xfrm>
                  <a:off x="2267273" y="2925932"/>
                  <a:ext cx="44280" cy="309240"/>
                </a:xfrm>
                <a:prstGeom prst="rect">
                  <a:avLst/>
                </a:prstGeom>
              </p:spPr>
            </p:pic>
          </mc:Fallback>
        </mc:AlternateContent>
      </p:grpSp>
      <p:grpSp>
        <p:nvGrpSpPr>
          <p:cNvPr id="151" name="Group 150">
            <a:extLst>
              <a:ext uri="{FF2B5EF4-FFF2-40B4-BE49-F238E27FC236}">
                <a16:creationId xmlns:a16="http://schemas.microsoft.com/office/drawing/2014/main" id="{00F2049E-F5E6-4811-BFEF-A8155D55FB05}"/>
              </a:ext>
            </a:extLst>
          </p:cNvPr>
          <p:cNvGrpSpPr/>
          <p:nvPr/>
        </p:nvGrpSpPr>
        <p:grpSpPr>
          <a:xfrm>
            <a:off x="2745353" y="2923412"/>
            <a:ext cx="1276560" cy="259560"/>
            <a:chOff x="2745353" y="2923412"/>
            <a:chExt cx="1276560" cy="259560"/>
          </a:xfrm>
        </p:grpSpPr>
        <mc:AlternateContent xmlns:mc="http://schemas.openxmlformats.org/markup-compatibility/2006" xmlns:p14="http://schemas.microsoft.com/office/powerpoint/2010/main">
          <mc:Choice Requires="p14">
            <p:contentPart p14:bwMode="auto" r:id="rId198">
              <p14:nvContentPartPr>
                <p14:cNvPr id="144" name="Ink 143">
                  <a:extLst>
                    <a:ext uri="{FF2B5EF4-FFF2-40B4-BE49-F238E27FC236}">
                      <a16:creationId xmlns:a16="http://schemas.microsoft.com/office/drawing/2014/main" id="{E54E4BAF-1BD9-4C31-B90C-1C09D97512BA}"/>
                    </a:ext>
                  </a:extLst>
                </p14:cNvPr>
                <p14:cNvContentPartPr/>
                <p14:nvPr/>
              </p14:nvContentPartPr>
              <p14:xfrm>
                <a:off x="2745353" y="3012332"/>
                <a:ext cx="252000" cy="170640"/>
              </p14:xfrm>
            </p:contentPart>
          </mc:Choice>
          <mc:Fallback xmlns="">
            <p:pic>
              <p:nvPicPr>
                <p:cNvPr id="144" name="Ink 143">
                  <a:extLst>
                    <a:ext uri="{FF2B5EF4-FFF2-40B4-BE49-F238E27FC236}">
                      <a16:creationId xmlns:a16="http://schemas.microsoft.com/office/drawing/2014/main" id="{E54E4BAF-1BD9-4C31-B90C-1C09D97512BA}"/>
                    </a:ext>
                  </a:extLst>
                </p:cNvPr>
                <p:cNvPicPr/>
                <p:nvPr/>
              </p:nvPicPr>
              <p:blipFill>
                <a:blip r:embed="rId199"/>
                <a:stretch>
                  <a:fillRect/>
                </a:stretch>
              </p:blipFill>
              <p:spPr>
                <a:xfrm>
                  <a:off x="2727353" y="2994332"/>
                  <a:ext cx="2876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5" name="Ink 144">
                  <a:extLst>
                    <a:ext uri="{FF2B5EF4-FFF2-40B4-BE49-F238E27FC236}">
                      <a16:creationId xmlns:a16="http://schemas.microsoft.com/office/drawing/2014/main" id="{51BDD49B-4EC2-460B-BB03-86D352DE960A}"/>
                    </a:ext>
                  </a:extLst>
                </p14:cNvPr>
                <p14:cNvContentPartPr/>
                <p14:nvPr/>
              </p14:nvContentPartPr>
              <p14:xfrm>
                <a:off x="3046673" y="3034292"/>
                <a:ext cx="126000" cy="141840"/>
              </p14:xfrm>
            </p:contentPart>
          </mc:Choice>
          <mc:Fallback xmlns="">
            <p:pic>
              <p:nvPicPr>
                <p:cNvPr id="145" name="Ink 144">
                  <a:extLst>
                    <a:ext uri="{FF2B5EF4-FFF2-40B4-BE49-F238E27FC236}">
                      <a16:creationId xmlns:a16="http://schemas.microsoft.com/office/drawing/2014/main" id="{51BDD49B-4EC2-460B-BB03-86D352DE960A}"/>
                    </a:ext>
                  </a:extLst>
                </p:cNvPr>
                <p:cNvPicPr/>
                <p:nvPr/>
              </p:nvPicPr>
              <p:blipFill>
                <a:blip r:embed="rId201"/>
                <a:stretch>
                  <a:fillRect/>
                </a:stretch>
              </p:blipFill>
              <p:spPr>
                <a:xfrm>
                  <a:off x="3029033" y="3016652"/>
                  <a:ext cx="1616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6" name="Ink 145">
                  <a:extLst>
                    <a:ext uri="{FF2B5EF4-FFF2-40B4-BE49-F238E27FC236}">
                      <a16:creationId xmlns:a16="http://schemas.microsoft.com/office/drawing/2014/main" id="{FA4A0017-13A6-4AE1-B35B-02619DEA6A84}"/>
                    </a:ext>
                  </a:extLst>
                </p14:cNvPr>
                <p14:cNvContentPartPr/>
                <p14:nvPr/>
              </p14:nvContentPartPr>
              <p14:xfrm>
                <a:off x="3237113" y="3035372"/>
                <a:ext cx="187200" cy="130680"/>
              </p14:xfrm>
            </p:contentPart>
          </mc:Choice>
          <mc:Fallback xmlns="">
            <p:pic>
              <p:nvPicPr>
                <p:cNvPr id="146" name="Ink 145">
                  <a:extLst>
                    <a:ext uri="{FF2B5EF4-FFF2-40B4-BE49-F238E27FC236}">
                      <a16:creationId xmlns:a16="http://schemas.microsoft.com/office/drawing/2014/main" id="{FA4A0017-13A6-4AE1-B35B-02619DEA6A84}"/>
                    </a:ext>
                  </a:extLst>
                </p:cNvPr>
                <p:cNvPicPr/>
                <p:nvPr/>
              </p:nvPicPr>
              <p:blipFill>
                <a:blip r:embed="rId203"/>
                <a:stretch>
                  <a:fillRect/>
                </a:stretch>
              </p:blipFill>
              <p:spPr>
                <a:xfrm>
                  <a:off x="3219113" y="3017732"/>
                  <a:ext cx="222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7" name="Ink 146">
                  <a:extLst>
                    <a:ext uri="{FF2B5EF4-FFF2-40B4-BE49-F238E27FC236}">
                      <a16:creationId xmlns:a16="http://schemas.microsoft.com/office/drawing/2014/main" id="{2EFC01E4-B6D2-4D50-B0B3-147685E1D727}"/>
                    </a:ext>
                  </a:extLst>
                </p14:cNvPr>
                <p14:cNvContentPartPr/>
                <p14:nvPr/>
              </p14:nvContentPartPr>
              <p14:xfrm>
                <a:off x="3466073" y="3026372"/>
                <a:ext cx="126360" cy="123480"/>
              </p14:xfrm>
            </p:contentPart>
          </mc:Choice>
          <mc:Fallback xmlns="">
            <p:pic>
              <p:nvPicPr>
                <p:cNvPr id="147" name="Ink 146">
                  <a:extLst>
                    <a:ext uri="{FF2B5EF4-FFF2-40B4-BE49-F238E27FC236}">
                      <a16:creationId xmlns:a16="http://schemas.microsoft.com/office/drawing/2014/main" id="{2EFC01E4-B6D2-4D50-B0B3-147685E1D727}"/>
                    </a:ext>
                  </a:extLst>
                </p:cNvPr>
                <p:cNvPicPr/>
                <p:nvPr/>
              </p:nvPicPr>
              <p:blipFill>
                <a:blip r:embed="rId205"/>
                <a:stretch>
                  <a:fillRect/>
                </a:stretch>
              </p:blipFill>
              <p:spPr>
                <a:xfrm>
                  <a:off x="3448433" y="3008732"/>
                  <a:ext cx="1620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8" name="Ink 147">
                  <a:extLst>
                    <a:ext uri="{FF2B5EF4-FFF2-40B4-BE49-F238E27FC236}">
                      <a16:creationId xmlns:a16="http://schemas.microsoft.com/office/drawing/2014/main" id="{AE044811-F594-48DB-8FA9-697556D828A7}"/>
                    </a:ext>
                  </a:extLst>
                </p14:cNvPr>
                <p14:cNvContentPartPr/>
                <p14:nvPr/>
              </p14:nvContentPartPr>
              <p14:xfrm>
                <a:off x="3624833" y="2978852"/>
                <a:ext cx="117720" cy="178920"/>
              </p14:xfrm>
            </p:contentPart>
          </mc:Choice>
          <mc:Fallback xmlns="">
            <p:pic>
              <p:nvPicPr>
                <p:cNvPr id="148" name="Ink 147">
                  <a:extLst>
                    <a:ext uri="{FF2B5EF4-FFF2-40B4-BE49-F238E27FC236}">
                      <a16:creationId xmlns:a16="http://schemas.microsoft.com/office/drawing/2014/main" id="{AE044811-F594-48DB-8FA9-697556D828A7}"/>
                    </a:ext>
                  </a:extLst>
                </p:cNvPr>
                <p:cNvPicPr/>
                <p:nvPr/>
              </p:nvPicPr>
              <p:blipFill>
                <a:blip r:embed="rId207"/>
                <a:stretch>
                  <a:fillRect/>
                </a:stretch>
              </p:blipFill>
              <p:spPr>
                <a:xfrm>
                  <a:off x="3606833" y="2961212"/>
                  <a:ext cx="1533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9" name="Ink 148">
                  <a:extLst>
                    <a:ext uri="{FF2B5EF4-FFF2-40B4-BE49-F238E27FC236}">
                      <a16:creationId xmlns:a16="http://schemas.microsoft.com/office/drawing/2014/main" id="{0E5DCFD9-B810-4B6C-A2BA-4ABC580F0945}"/>
                    </a:ext>
                  </a:extLst>
                </p14:cNvPr>
                <p14:cNvContentPartPr/>
                <p14:nvPr/>
              </p14:nvContentPartPr>
              <p14:xfrm>
                <a:off x="3827513" y="2923412"/>
                <a:ext cx="72000" cy="227160"/>
              </p14:xfrm>
            </p:contentPart>
          </mc:Choice>
          <mc:Fallback xmlns="">
            <p:pic>
              <p:nvPicPr>
                <p:cNvPr id="149" name="Ink 148">
                  <a:extLst>
                    <a:ext uri="{FF2B5EF4-FFF2-40B4-BE49-F238E27FC236}">
                      <a16:creationId xmlns:a16="http://schemas.microsoft.com/office/drawing/2014/main" id="{0E5DCFD9-B810-4B6C-A2BA-4ABC580F0945}"/>
                    </a:ext>
                  </a:extLst>
                </p:cNvPr>
                <p:cNvPicPr/>
                <p:nvPr/>
              </p:nvPicPr>
              <p:blipFill>
                <a:blip r:embed="rId209"/>
                <a:stretch>
                  <a:fillRect/>
                </a:stretch>
              </p:blipFill>
              <p:spPr>
                <a:xfrm>
                  <a:off x="3809513" y="2905412"/>
                  <a:ext cx="1076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0" name="Ink 149">
                  <a:extLst>
                    <a:ext uri="{FF2B5EF4-FFF2-40B4-BE49-F238E27FC236}">
                      <a16:creationId xmlns:a16="http://schemas.microsoft.com/office/drawing/2014/main" id="{9C04991E-DA3B-46A0-83CB-CB30606FED7B}"/>
                    </a:ext>
                  </a:extLst>
                </p14:cNvPr>
                <p14:cNvContentPartPr/>
                <p14:nvPr/>
              </p14:nvContentPartPr>
              <p14:xfrm>
                <a:off x="3761993" y="2992172"/>
                <a:ext cx="259920" cy="175320"/>
              </p14:xfrm>
            </p:contentPart>
          </mc:Choice>
          <mc:Fallback xmlns="">
            <p:pic>
              <p:nvPicPr>
                <p:cNvPr id="150" name="Ink 149">
                  <a:extLst>
                    <a:ext uri="{FF2B5EF4-FFF2-40B4-BE49-F238E27FC236}">
                      <a16:creationId xmlns:a16="http://schemas.microsoft.com/office/drawing/2014/main" id="{9C04991E-DA3B-46A0-83CB-CB30606FED7B}"/>
                    </a:ext>
                  </a:extLst>
                </p:cNvPr>
                <p:cNvPicPr/>
                <p:nvPr/>
              </p:nvPicPr>
              <p:blipFill>
                <a:blip r:embed="rId211"/>
                <a:stretch>
                  <a:fillRect/>
                </a:stretch>
              </p:blipFill>
              <p:spPr>
                <a:xfrm>
                  <a:off x="3743993" y="2974532"/>
                  <a:ext cx="295560" cy="210960"/>
                </a:xfrm>
                <a:prstGeom prst="rect">
                  <a:avLst/>
                </a:prstGeom>
              </p:spPr>
            </p:pic>
          </mc:Fallback>
        </mc:AlternateContent>
      </p:grpSp>
      <p:grpSp>
        <p:nvGrpSpPr>
          <p:cNvPr id="176" name="Group 175">
            <a:extLst>
              <a:ext uri="{FF2B5EF4-FFF2-40B4-BE49-F238E27FC236}">
                <a16:creationId xmlns:a16="http://schemas.microsoft.com/office/drawing/2014/main" id="{AC78BB09-20E0-4F35-945A-B96E1FAB3258}"/>
              </a:ext>
            </a:extLst>
          </p:cNvPr>
          <p:cNvGrpSpPr/>
          <p:nvPr/>
        </p:nvGrpSpPr>
        <p:grpSpPr>
          <a:xfrm>
            <a:off x="4579193" y="2952212"/>
            <a:ext cx="513720" cy="164160"/>
            <a:chOff x="4579193" y="2952212"/>
            <a:chExt cx="513720" cy="164160"/>
          </a:xfrm>
        </p:grpSpPr>
        <mc:AlternateContent xmlns:mc="http://schemas.openxmlformats.org/markup-compatibility/2006" xmlns:p14="http://schemas.microsoft.com/office/powerpoint/2010/main">
          <mc:Choice Requires="p14">
            <p:contentPart p14:bwMode="auto" r:id="rId212">
              <p14:nvContentPartPr>
                <p14:cNvPr id="154" name="Ink 153">
                  <a:extLst>
                    <a:ext uri="{FF2B5EF4-FFF2-40B4-BE49-F238E27FC236}">
                      <a16:creationId xmlns:a16="http://schemas.microsoft.com/office/drawing/2014/main" id="{84D5BE14-1F80-4E59-8B7A-CF58064BF4CB}"/>
                    </a:ext>
                  </a:extLst>
                </p14:cNvPr>
                <p14:cNvContentPartPr/>
                <p14:nvPr/>
              </p14:nvContentPartPr>
              <p14:xfrm>
                <a:off x="4579193" y="2965532"/>
                <a:ext cx="198000" cy="150840"/>
              </p14:xfrm>
            </p:contentPart>
          </mc:Choice>
          <mc:Fallback xmlns="">
            <p:pic>
              <p:nvPicPr>
                <p:cNvPr id="154" name="Ink 153">
                  <a:extLst>
                    <a:ext uri="{FF2B5EF4-FFF2-40B4-BE49-F238E27FC236}">
                      <a16:creationId xmlns:a16="http://schemas.microsoft.com/office/drawing/2014/main" id="{84D5BE14-1F80-4E59-8B7A-CF58064BF4CB}"/>
                    </a:ext>
                  </a:extLst>
                </p:cNvPr>
                <p:cNvPicPr/>
                <p:nvPr/>
              </p:nvPicPr>
              <p:blipFill>
                <a:blip r:embed="rId213"/>
                <a:stretch>
                  <a:fillRect/>
                </a:stretch>
              </p:blipFill>
              <p:spPr>
                <a:xfrm>
                  <a:off x="4561193" y="2947532"/>
                  <a:ext cx="23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5" name="Ink 154">
                  <a:extLst>
                    <a:ext uri="{FF2B5EF4-FFF2-40B4-BE49-F238E27FC236}">
                      <a16:creationId xmlns:a16="http://schemas.microsoft.com/office/drawing/2014/main" id="{7DC7F860-099A-4E6E-B55D-F52BC37AF5E4}"/>
                    </a:ext>
                  </a:extLst>
                </p14:cNvPr>
                <p14:cNvContentPartPr/>
                <p14:nvPr/>
              </p14:nvContentPartPr>
              <p14:xfrm>
                <a:off x="4822193" y="2965892"/>
                <a:ext cx="81720" cy="121680"/>
              </p14:xfrm>
            </p:contentPart>
          </mc:Choice>
          <mc:Fallback xmlns="">
            <p:pic>
              <p:nvPicPr>
                <p:cNvPr id="155" name="Ink 154">
                  <a:extLst>
                    <a:ext uri="{FF2B5EF4-FFF2-40B4-BE49-F238E27FC236}">
                      <a16:creationId xmlns:a16="http://schemas.microsoft.com/office/drawing/2014/main" id="{7DC7F860-099A-4E6E-B55D-F52BC37AF5E4}"/>
                    </a:ext>
                  </a:extLst>
                </p:cNvPr>
                <p:cNvPicPr/>
                <p:nvPr/>
              </p:nvPicPr>
              <p:blipFill>
                <a:blip r:embed="rId215"/>
                <a:stretch>
                  <a:fillRect/>
                </a:stretch>
              </p:blipFill>
              <p:spPr>
                <a:xfrm>
                  <a:off x="4804193" y="2947892"/>
                  <a:ext cx="1173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6" name="Ink 155">
                  <a:extLst>
                    <a:ext uri="{FF2B5EF4-FFF2-40B4-BE49-F238E27FC236}">
                      <a16:creationId xmlns:a16="http://schemas.microsoft.com/office/drawing/2014/main" id="{F90842B9-2E7E-468B-BADF-F894309A78FA}"/>
                    </a:ext>
                  </a:extLst>
                </p14:cNvPr>
                <p14:cNvContentPartPr/>
                <p14:nvPr/>
              </p14:nvContentPartPr>
              <p14:xfrm>
                <a:off x="4953233" y="2952212"/>
                <a:ext cx="139680" cy="147240"/>
              </p14:xfrm>
            </p:contentPart>
          </mc:Choice>
          <mc:Fallback xmlns="">
            <p:pic>
              <p:nvPicPr>
                <p:cNvPr id="156" name="Ink 155">
                  <a:extLst>
                    <a:ext uri="{FF2B5EF4-FFF2-40B4-BE49-F238E27FC236}">
                      <a16:creationId xmlns:a16="http://schemas.microsoft.com/office/drawing/2014/main" id="{F90842B9-2E7E-468B-BADF-F894309A78FA}"/>
                    </a:ext>
                  </a:extLst>
                </p:cNvPr>
                <p:cNvPicPr/>
                <p:nvPr/>
              </p:nvPicPr>
              <p:blipFill>
                <a:blip r:embed="rId217"/>
                <a:stretch>
                  <a:fillRect/>
                </a:stretch>
              </p:blipFill>
              <p:spPr>
                <a:xfrm>
                  <a:off x="4935233" y="2934572"/>
                  <a:ext cx="175320" cy="182880"/>
                </a:xfrm>
                <a:prstGeom prst="rect">
                  <a:avLst/>
                </a:prstGeom>
              </p:spPr>
            </p:pic>
          </mc:Fallback>
        </mc:AlternateContent>
      </p:grpSp>
      <p:grpSp>
        <p:nvGrpSpPr>
          <p:cNvPr id="175" name="Group 174">
            <a:extLst>
              <a:ext uri="{FF2B5EF4-FFF2-40B4-BE49-F238E27FC236}">
                <a16:creationId xmlns:a16="http://schemas.microsoft.com/office/drawing/2014/main" id="{70C83D0C-290D-44F0-817C-45085A2E199A}"/>
              </a:ext>
            </a:extLst>
          </p:cNvPr>
          <p:cNvGrpSpPr/>
          <p:nvPr/>
        </p:nvGrpSpPr>
        <p:grpSpPr>
          <a:xfrm>
            <a:off x="5348873" y="2444612"/>
            <a:ext cx="1215720" cy="857520"/>
            <a:chOff x="5348873" y="2444612"/>
            <a:chExt cx="1215720" cy="857520"/>
          </a:xfrm>
        </p:grpSpPr>
        <mc:AlternateContent xmlns:mc="http://schemas.openxmlformats.org/markup-compatibility/2006" xmlns:p14="http://schemas.microsoft.com/office/powerpoint/2010/main">
          <mc:Choice Requires="p14">
            <p:contentPart p14:bwMode="auto" r:id="rId218">
              <p14:nvContentPartPr>
                <p14:cNvPr id="106" name="Ink 105">
                  <a:extLst>
                    <a:ext uri="{FF2B5EF4-FFF2-40B4-BE49-F238E27FC236}">
                      <a16:creationId xmlns:a16="http://schemas.microsoft.com/office/drawing/2014/main" id="{1A03630F-9580-4053-9324-F1356B6F7F20}"/>
                    </a:ext>
                  </a:extLst>
                </p14:cNvPr>
                <p14:cNvContentPartPr/>
                <p14:nvPr/>
              </p14:nvContentPartPr>
              <p14:xfrm>
                <a:off x="5348873" y="2539292"/>
                <a:ext cx="150120" cy="249480"/>
              </p14:xfrm>
            </p:contentPart>
          </mc:Choice>
          <mc:Fallback xmlns="">
            <p:pic>
              <p:nvPicPr>
                <p:cNvPr id="106" name="Ink 105">
                  <a:extLst>
                    <a:ext uri="{FF2B5EF4-FFF2-40B4-BE49-F238E27FC236}">
                      <a16:creationId xmlns:a16="http://schemas.microsoft.com/office/drawing/2014/main" id="{1A03630F-9580-4053-9324-F1356B6F7F20}"/>
                    </a:ext>
                  </a:extLst>
                </p:cNvPr>
                <p:cNvPicPr/>
                <p:nvPr/>
              </p:nvPicPr>
              <p:blipFill>
                <a:blip r:embed="rId219"/>
                <a:stretch>
                  <a:fillRect/>
                </a:stretch>
              </p:blipFill>
              <p:spPr>
                <a:xfrm>
                  <a:off x="5330873" y="2521652"/>
                  <a:ext cx="1857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7" name="Ink 106">
                  <a:extLst>
                    <a:ext uri="{FF2B5EF4-FFF2-40B4-BE49-F238E27FC236}">
                      <a16:creationId xmlns:a16="http://schemas.microsoft.com/office/drawing/2014/main" id="{3163DE86-5728-40BE-8697-CFD413CC62CC}"/>
                    </a:ext>
                  </a:extLst>
                </p14:cNvPr>
                <p14:cNvContentPartPr/>
                <p14:nvPr/>
              </p14:nvContentPartPr>
              <p14:xfrm>
                <a:off x="5591153" y="2444612"/>
                <a:ext cx="13320" cy="172440"/>
              </p14:xfrm>
            </p:contentPart>
          </mc:Choice>
          <mc:Fallback xmlns="">
            <p:pic>
              <p:nvPicPr>
                <p:cNvPr id="107" name="Ink 106">
                  <a:extLst>
                    <a:ext uri="{FF2B5EF4-FFF2-40B4-BE49-F238E27FC236}">
                      <a16:creationId xmlns:a16="http://schemas.microsoft.com/office/drawing/2014/main" id="{3163DE86-5728-40BE-8697-CFD413CC62CC}"/>
                    </a:ext>
                  </a:extLst>
                </p:cNvPr>
                <p:cNvPicPr/>
                <p:nvPr/>
              </p:nvPicPr>
              <p:blipFill>
                <a:blip r:embed="rId221"/>
                <a:stretch>
                  <a:fillRect/>
                </a:stretch>
              </p:blipFill>
              <p:spPr>
                <a:xfrm>
                  <a:off x="5573513" y="2426972"/>
                  <a:ext cx="489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8" name="Ink 107">
                  <a:extLst>
                    <a:ext uri="{FF2B5EF4-FFF2-40B4-BE49-F238E27FC236}">
                      <a16:creationId xmlns:a16="http://schemas.microsoft.com/office/drawing/2014/main" id="{148D2057-78D8-41CD-BA69-CFA94D426E7C}"/>
                    </a:ext>
                  </a:extLst>
                </p14:cNvPr>
                <p14:cNvContentPartPr/>
                <p14:nvPr/>
              </p14:nvContentPartPr>
              <p14:xfrm>
                <a:off x="5623553" y="2451452"/>
                <a:ext cx="128520" cy="170640"/>
              </p14:xfrm>
            </p:contentPart>
          </mc:Choice>
          <mc:Fallback xmlns="">
            <p:pic>
              <p:nvPicPr>
                <p:cNvPr id="108" name="Ink 107">
                  <a:extLst>
                    <a:ext uri="{FF2B5EF4-FFF2-40B4-BE49-F238E27FC236}">
                      <a16:creationId xmlns:a16="http://schemas.microsoft.com/office/drawing/2014/main" id="{148D2057-78D8-41CD-BA69-CFA94D426E7C}"/>
                    </a:ext>
                  </a:extLst>
                </p:cNvPr>
                <p:cNvPicPr/>
                <p:nvPr/>
              </p:nvPicPr>
              <p:blipFill>
                <a:blip r:embed="rId223"/>
                <a:stretch>
                  <a:fillRect/>
                </a:stretch>
              </p:blipFill>
              <p:spPr>
                <a:xfrm>
                  <a:off x="5605913" y="2433452"/>
                  <a:ext cx="164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09" name="Ink 108">
                  <a:extLst>
                    <a:ext uri="{FF2B5EF4-FFF2-40B4-BE49-F238E27FC236}">
                      <a16:creationId xmlns:a16="http://schemas.microsoft.com/office/drawing/2014/main" id="{742624E3-D378-49CF-8170-4BCBF6A158D8}"/>
                    </a:ext>
                  </a:extLst>
                </p14:cNvPr>
                <p14:cNvContentPartPr/>
                <p14:nvPr/>
              </p14:nvContentPartPr>
              <p14:xfrm>
                <a:off x="5798153" y="2667812"/>
                <a:ext cx="82080" cy="12960"/>
              </p14:xfrm>
            </p:contentPart>
          </mc:Choice>
          <mc:Fallback xmlns="">
            <p:pic>
              <p:nvPicPr>
                <p:cNvPr id="109" name="Ink 108">
                  <a:extLst>
                    <a:ext uri="{FF2B5EF4-FFF2-40B4-BE49-F238E27FC236}">
                      <a16:creationId xmlns:a16="http://schemas.microsoft.com/office/drawing/2014/main" id="{742624E3-D378-49CF-8170-4BCBF6A158D8}"/>
                    </a:ext>
                  </a:extLst>
                </p:cNvPr>
                <p:cNvPicPr/>
                <p:nvPr/>
              </p:nvPicPr>
              <p:blipFill>
                <a:blip r:embed="rId225"/>
                <a:stretch>
                  <a:fillRect/>
                </a:stretch>
              </p:blipFill>
              <p:spPr>
                <a:xfrm>
                  <a:off x="5780153" y="2649812"/>
                  <a:ext cx="117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0" name="Ink 109">
                  <a:extLst>
                    <a:ext uri="{FF2B5EF4-FFF2-40B4-BE49-F238E27FC236}">
                      <a16:creationId xmlns:a16="http://schemas.microsoft.com/office/drawing/2014/main" id="{E0F2C02D-959E-424A-979A-99C8059A2E14}"/>
                    </a:ext>
                  </a:extLst>
                </p14:cNvPr>
                <p14:cNvContentPartPr/>
                <p14:nvPr/>
              </p14:nvContentPartPr>
              <p14:xfrm>
                <a:off x="5784833" y="2747732"/>
                <a:ext cx="71640" cy="11160"/>
              </p14:xfrm>
            </p:contentPart>
          </mc:Choice>
          <mc:Fallback xmlns="">
            <p:pic>
              <p:nvPicPr>
                <p:cNvPr id="110" name="Ink 109">
                  <a:extLst>
                    <a:ext uri="{FF2B5EF4-FFF2-40B4-BE49-F238E27FC236}">
                      <a16:creationId xmlns:a16="http://schemas.microsoft.com/office/drawing/2014/main" id="{E0F2C02D-959E-424A-979A-99C8059A2E14}"/>
                    </a:ext>
                  </a:extLst>
                </p:cNvPr>
                <p:cNvPicPr/>
                <p:nvPr/>
              </p:nvPicPr>
              <p:blipFill>
                <a:blip r:embed="rId227"/>
                <a:stretch>
                  <a:fillRect/>
                </a:stretch>
              </p:blipFill>
              <p:spPr>
                <a:xfrm>
                  <a:off x="5767193" y="2729732"/>
                  <a:ext cx="107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2" name="Ink 111">
                  <a:extLst>
                    <a:ext uri="{FF2B5EF4-FFF2-40B4-BE49-F238E27FC236}">
                      <a16:creationId xmlns:a16="http://schemas.microsoft.com/office/drawing/2014/main" id="{4DEC97A9-CE2E-41DA-9A0D-1F9B9B7BEF92}"/>
                    </a:ext>
                  </a:extLst>
                </p14:cNvPr>
                <p14:cNvContentPartPr/>
                <p14:nvPr/>
              </p14:nvContentPartPr>
              <p14:xfrm>
                <a:off x="6077513" y="2559812"/>
                <a:ext cx="156240" cy="217080"/>
              </p14:xfrm>
            </p:contentPart>
          </mc:Choice>
          <mc:Fallback xmlns="">
            <p:pic>
              <p:nvPicPr>
                <p:cNvPr id="112" name="Ink 111">
                  <a:extLst>
                    <a:ext uri="{FF2B5EF4-FFF2-40B4-BE49-F238E27FC236}">
                      <a16:creationId xmlns:a16="http://schemas.microsoft.com/office/drawing/2014/main" id="{4DEC97A9-CE2E-41DA-9A0D-1F9B9B7BEF92}"/>
                    </a:ext>
                  </a:extLst>
                </p:cNvPr>
                <p:cNvPicPr/>
                <p:nvPr/>
              </p:nvPicPr>
              <p:blipFill>
                <a:blip r:embed="rId229"/>
                <a:stretch>
                  <a:fillRect/>
                </a:stretch>
              </p:blipFill>
              <p:spPr>
                <a:xfrm>
                  <a:off x="6059513" y="2542172"/>
                  <a:ext cx="191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3" name="Ink 112">
                  <a:extLst>
                    <a:ext uri="{FF2B5EF4-FFF2-40B4-BE49-F238E27FC236}">
                      <a16:creationId xmlns:a16="http://schemas.microsoft.com/office/drawing/2014/main" id="{D0E7D65E-F21E-4237-B567-645B90DD7265}"/>
                    </a:ext>
                  </a:extLst>
                </p14:cNvPr>
                <p14:cNvContentPartPr/>
                <p14:nvPr/>
              </p14:nvContentPartPr>
              <p14:xfrm>
                <a:off x="6423473" y="2754932"/>
                <a:ext cx="87840" cy="109080"/>
              </p14:xfrm>
            </p:contentPart>
          </mc:Choice>
          <mc:Fallback xmlns="">
            <p:pic>
              <p:nvPicPr>
                <p:cNvPr id="113" name="Ink 112">
                  <a:extLst>
                    <a:ext uri="{FF2B5EF4-FFF2-40B4-BE49-F238E27FC236}">
                      <a16:creationId xmlns:a16="http://schemas.microsoft.com/office/drawing/2014/main" id="{D0E7D65E-F21E-4237-B567-645B90DD7265}"/>
                    </a:ext>
                  </a:extLst>
                </p:cNvPr>
                <p:cNvPicPr/>
                <p:nvPr/>
              </p:nvPicPr>
              <p:blipFill>
                <a:blip r:embed="rId231"/>
                <a:stretch>
                  <a:fillRect/>
                </a:stretch>
              </p:blipFill>
              <p:spPr>
                <a:xfrm>
                  <a:off x="6405473" y="2736932"/>
                  <a:ext cx="1234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7" name="Ink 156">
                  <a:extLst>
                    <a:ext uri="{FF2B5EF4-FFF2-40B4-BE49-F238E27FC236}">
                      <a16:creationId xmlns:a16="http://schemas.microsoft.com/office/drawing/2014/main" id="{51AFBE1D-89A7-4BCC-95CC-6681D2446A61}"/>
                    </a:ext>
                  </a:extLst>
                </p14:cNvPr>
                <p14:cNvContentPartPr/>
                <p14:nvPr/>
              </p14:nvContentPartPr>
              <p14:xfrm>
                <a:off x="5752433" y="2959772"/>
                <a:ext cx="140760" cy="161640"/>
              </p14:xfrm>
            </p:contentPart>
          </mc:Choice>
          <mc:Fallback xmlns="">
            <p:pic>
              <p:nvPicPr>
                <p:cNvPr id="157" name="Ink 156">
                  <a:extLst>
                    <a:ext uri="{FF2B5EF4-FFF2-40B4-BE49-F238E27FC236}">
                      <a16:creationId xmlns:a16="http://schemas.microsoft.com/office/drawing/2014/main" id="{51AFBE1D-89A7-4BCC-95CC-6681D2446A61}"/>
                    </a:ext>
                  </a:extLst>
                </p:cNvPr>
                <p:cNvPicPr/>
                <p:nvPr/>
              </p:nvPicPr>
              <p:blipFill>
                <a:blip r:embed="rId233"/>
                <a:stretch>
                  <a:fillRect/>
                </a:stretch>
              </p:blipFill>
              <p:spPr>
                <a:xfrm>
                  <a:off x="5734793" y="2942132"/>
                  <a:ext cx="176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8" name="Ink 157">
                  <a:extLst>
                    <a:ext uri="{FF2B5EF4-FFF2-40B4-BE49-F238E27FC236}">
                      <a16:creationId xmlns:a16="http://schemas.microsoft.com/office/drawing/2014/main" id="{F7978B92-A427-4458-9A7B-B8B60B0639A8}"/>
                    </a:ext>
                  </a:extLst>
                </p14:cNvPr>
                <p14:cNvContentPartPr/>
                <p14:nvPr/>
              </p14:nvContentPartPr>
              <p14:xfrm>
                <a:off x="5929193" y="2979212"/>
                <a:ext cx="185040" cy="322920"/>
              </p14:xfrm>
            </p:contentPart>
          </mc:Choice>
          <mc:Fallback xmlns="">
            <p:pic>
              <p:nvPicPr>
                <p:cNvPr id="158" name="Ink 157">
                  <a:extLst>
                    <a:ext uri="{FF2B5EF4-FFF2-40B4-BE49-F238E27FC236}">
                      <a16:creationId xmlns:a16="http://schemas.microsoft.com/office/drawing/2014/main" id="{F7978B92-A427-4458-9A7B-B8B60B0639A8}"/>
                    </a:ext>
                  </a:extLst>
                </p:cNvPr>
                <p:cNvPicPr/>
                <p:nvPr/>
              </p:nvPicPr>
              <p:blipFill>
                <a:blip r:embed="rId235"/>
                <a:stretch>
                  <a:fillRect/>
                </a:stretch>
              </p:blipFill>
              <p:spPr>
                <a:xfrm>
                  <a:off x="5911193" y="2961212"/>
                  <a:ext cx="2206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9" name="Ink 158">
                  <a:extLst>
                    <a:ext uri="{FF2B5EF4-FFF2-40B4-BE49-F238E27FC236}">
                      <a16:creationId xmlns:a16="http://schemas.microsoft.com/office/drawing/2014/main" id="{7E1A9698-E732-4C27-9514-C68FB55603C6}"/>
                    </a:ext>
                  </a:extLst>
                </p14:cNvPr>
                <p14:cNvContentPartPr/>
                <p14:nvPr/>
              </p14:nvContentPartPr>
              <p14:xfrm>
                <a:off x="6154193" y="2988572"/>
                <a:ext cx="157320" cy="118440"/>
              </p14:xfrm>
            </p:contentPart>
          </mc:Choice>
          <mc:Fallback xmlns="">
            <p:pic>
              <p:nvPicPr>
                <p:cNvPr id="159" name="Ink 158">
                  <a:extLst>
                    <a:ext uri="{FF2B5EF4-FFF2-40B4-BE49-F238E27FC236}">
                      <a16:creationId xmlns:a16="http://schemas.microsoft.com/office/drawing/2014/main" id="{7E1A9698-E732-4C27-9514-C68FB55603C6}"/>
                    </a:ext>
                  </a:extLst>
                </p:cNvPr>
                <p:cNvPicPr/>
                <p:nvPr/>
              </p:nvPicPr>
              <p:blipFill>
                <a:blip r:embed="rId237"/>
                <a:stretch>
                  <a:fillRect/>
                </a:stretch>
              </p:blipFill>
              <p:spPr>
                <a:xfrm>
                  <a:off x="6136553" y="2970932"/>
                  <a:ext cx="1929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0" name="Ink 159">
                  <a:extLst>
                    <a:ext uri="{FF2B5EF4-FFF2-40B4-BE49-F238E27FC236}">
                      <a16:creationId xmlns:a16="http://schemas.microsoft.com/office/drawing/2014/main" id="{45BA586A-4B8F-4A9E-8F3F-4C6D9CB71BD8}"/>
                    </a:ext>
                  </a:extLst>
                </p14:cNvPr>
                <p14:cNvContentPartPr/>
                <p14:nvPr/>
              </p14:nvContentPartPr>
              <p14:xfrm>
                <a:off x="6339233" y="2990732"/>
                <a:ext cx="155160" cy="110880"/>
              </p14:xfrm>
            </p:contentPart>
          </mc:Choice>
          <mc:Fallback xmlns="">
            <p:pic>
              <p:nvPicPr>
                <p:cNvPr id="160" name="Ink 159">
                  <a:extLst>
                    <a:ext uri="{FF2B5EF4-FFF2-40B4-BE49-F238E27FC236}">
                      <a16:creationId xmlns:a16="http://schemas.microsoft.com/office/drawing/2014/main" id="{45BA586A-4B8F-4A9E-8F3F-4C6D9CB71BD8}"/>
                    </a:ext>
                  </a:extLst>
                </p:cNvPr>
                <p:cNvPicPr/>
                <p:nvPr/>
              </p:nvPicPr>
              <p:blipFill>
                <a:blip r:embed="rId239"/>
                <a:stretch>
                  <a:fillRect/>
                </a:stretch>
              </p:blipFill>
              <p:spPr>
                <a:xfrm>
                  <a:off x="6321593" y="2973092"/>
                  <a:ext cx="190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1" name="Ink 160">
                  <a:extLst>
                    <a:ext uri="{FF2B5EF4-FFF2-40B4-BE49-F238E27FC236}">
                      <a16:creationId xmlns:a16="http://schemas.microsoft.com/office/drawing/2014/main" id="{54ED813A-A7F8-4826-B454-3D317127D5C7}"/>
                    </a:ext>
                  </a:extLst>
                </p14:cNvPr>
                <p14:cNvContentPartPr/>
                <p14:nvPr/>
              </p14:nvContentPartPr>
              <p14:xfrm>
                <a:off x="6551273" y="2856092"/>
                <a:ext cx="13320" cy="239760"/>
              </p14:xfrm>
            </p:contentPart>
          </mc:Choice>
          <mc:Fallback xmlns="">
            <p:pic>
              <p:nvPicPr>
                <p:cNvPr id="161" name="Ink 160">
                  <a:extLst>
                    <a:ext uri="{FF2B5EF4-FFF2-40B4-BE49-F238E27FC236}">
                      <a16:creationId xmlns:a16="http://schemas.microsoft.com/office/drawing/2014/main" id="{54ED813A-A7F8-4826-B454-3D317127D5C7}"/>
                    </a:ext>
                  </a:extLst>
                </p:cNvPr>
                <p:cNvPicPr/>
                <p:nvPr/>
              </p:nvPicPr>
              <p:blipFill>
                <a:blip r:embed="rId241"/>
                <a:stretch>
                  <a:fillRect/>
                </a:stretch>
              </p:blipFill>
              <p:spPr>
                <a:xfrm>
                  <a:off x="6533273" y="2838092"/>
                  <a:ext cx="48960" cy="275400"/>
                </a:xfrm>
                <a:prstGeom prst="rect">
                  <a:avLst/>
                </a:prstGeom>
              </p:spPr>
            </p:pic>
          </mc:Fallback>
        </mc:AlternateContent>
      </p:grpSp>
      <p:grpSp>
        <p:nvGrpSpPr>
          <p:cNvPr id="174" name="Group 173">
            <a:extLst>
              <a:ext uri="{FF2B5EF4-FFF2-40B4-BE49-F238E27FC236}">
                <a16:creationId xmlns:a16="http://schemas.microsoft.com/office/drawing/2014/main" id="{C21BEEBC-91DD-442E-8958-8706D8353A1B}"/>
              </a:ext>
            </a:extLst>
          </p:cNvPr>
          <p:cNvGrpSpPr/>
          <p:nvPr/>
        </p:nvGrpSpPr>
        <p:grpSpPr>
          <a:xfrm>
            <a:off x="6850073" y="2376932"/>
            <a:ext cx="1332720" cy="783360"/>
            <a:chOff x="6850073" y="2376932"/>
            <a:chExt cx="1332720" cy="783360"/>
          </a:xfrm>
        </p:grpSpPr>
        <mc:AlternateContent xmlns:mc="http://schemas.openxmlformats.org/markup-compatibility/2006" xmlns:p14="http://schemas.microsoft.com/office/powerpoint/2010/main">
          <mc:Choice Requires="p14">
            <p:contentPart p14:bwMode="auto" r:id="rId242">
              <p14:nvContentPartPr>
                <p14:cNvPr id="114" name="Ink 113">
                  <a:extLst>
                    <a:ext uri="{FF2B5EF4-FFF2-40B4-BE49-F238E27FC236}">
                      <a16:creationId xmlns:a16="http://schemas.microsoft.com/office/drawing/2014/main" id="{F0F99F28-78B6-4571-B1C6-8EF22B8E3BDC}"/>
                    </a:ext>
                  </a:extLst>
                </p14:cNvPr>
                <p14:cNvContentPartPr/>
                <p14:nvPr/>
              </p14:nvContentPartPr>
              <p14:xfrm>
                <a:off x="6972833" y="2558012"/>
                <a:ext cx="17640" cy="219240"/>
              </p14:xfrm>
            </p:contentPart>
          </mc:Choice>
          <mc:Fallback xmlns="">
            <p:pic>
              <p:nvPicPr>
                <p:cNvPr id="114" name="Ink 113">
                  <a:extLst>
                    <a:ext uri="{FF2B5EF4-FFF2-40B4-BE49-F238E27FC236}">
                      <a16:creationId xmlns:a16="http://schemas.microsoft.com/office/drawing/2014/main" id="{F0F99F28-78B6-4571-B1C6-8EF22B8E3BDC}"/>
                    </a:ext>
                  </a:extLst>
                </p:cNvPr>
                <p:cNvPicPr/>
                <p:nvPr/>
              </p:nvPicPr>
              <p:blipFill>
                <a:blip r:embed="rId243"/>
                <a:stretch>
                  <a:fillRect/>
                </a:stretch>
              </p:blipFill>
              <p:spPr>
                <a:xfrm>
                  <a:off x="6955193" y="2540012"/>
                  <a:ext cx="532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15" name="Ink 114">
                  <a:extLst>
                    <a:ext uri="{FF2B5EF4-FFF2-40B4-BE49-F238E27FC236}">
                      <a16:creationId xmlns:a16="http://schemas.microsoft.com/office/drawing/2014/main" id="{DEDB23B1-D085-46EE-AB05-054A0B7F9F5D}"/>
                    </a:ext>
                  </a:extLst>
                </p14:cNvPr>
                <p14:cNvContentPartPr/>
                <p14:nvPr/>
              </p14:nvContentPartPr>
              <p14:xfrm>
                <a:off x="7083353" y="2392772"/>
                <a:ext cx="9360" cy="145080"/>
              </p14:xfrm>
            </p:contentPart>
          </mc:Choice>
          <mc:Fallback xmlns="">
            <p:pic>
              <p:nvPicPr>
                <p:cNvPr id="115" name="Ink 114">
                  <a:extLst>
                    <a:ext uri="{FF2B5EF4-FFF2-40B4-BE49-F238E27FC236}">
                      <a16:creationId xmlns:a16="http://schemas.microsoft.com/office/drawing/2014/main" id="{DEDB23B1-D085-46EE-AB05-054A0B7F9F5D}"/>
                    </a:ext>
                  </a:extLst>
                </p:cNvPr>
                <p:cNvPicPr/>
                <p:nvPr/>
              </p:nvPicPr>
              <p:blipFill>
                <a:blip r:embed="rId245"/>
                <a:stretch>
                  <a:fillRect/>
                </a:stretch>
              </p:blipFill>
              <p:spPr>
                <a:xfrm>
                  <a:off x="7065353" y="2374772"/>
                  <a:ext cx="45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16" name="Ink 115">
                  <a:extLst>
                    <a:ext uri="{FF2B5EF4-FFF2-40B4-BE49-F238E27FC236}">
                      <a16:creationId xmlns:a16="http://schemas.microsoft.com/office/drawing/2014/main" id="{9674E88D-DD35-4D5D-92F4-C9E84D16F37E}"/>
                    </a:ext>
                  </a:extLst>
                </p14:cNvPr>
                <p14:cNvContentPartPr/>
                <p14:nvPr/>
              </p14:nvContentPartPr>
              <p14:xfrm>
                <a:off x="7089833" y="2376932"/>
                <a:ext cx="142560" cy="181800"/>
              </p14:xfrm>
            </p:contentPart>
          </mc:Choice>
          <mc:Fallback xmlns="">
            <p:pic>
              <p:nvPicPr>
                <p:cNvPr id="116" name="Ink 115">
                  <a:extLst>
                    <a:ext uri="{FF2B5EF4-FFF2-40B4-BE49-F238E27FC236}">
                      <a16:creationId xmlns:a16="http://schemas.microsoft.com/office/drawing/2014/main" id="{9674E88D-DD35-4D5D-92F4-C9E84D16F37E}"/>
                    </a:ext>
                  </a:extLst>
                </p:cNvPr>
                <p:cNvPicPr/>
                <p:nvPr/>
              </p:nvPicPr>
              <p:blipFill>
                <a:blip r:embed="rId247"/>
                <a:stretch>
                  <a:fillRect/>
                </a:stretch>
              </p:blipFill>
              <p:spPr>
                <a:xfrm>
                  <a:off x="7071833" y="2358932"/>
                  <a:ext cx="1782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7" name="Ink 116">
                  <a:extLst>
                    <a:ext uri="{FF2B5EF4-FFF2-40B4-BE49-F238E27FC236}">
                      <a16:creationId xmlns:a16="http://schemas.microsoft.com/office/drawing/2014/main" id="{E886DAF6-B1AD-408A-8E04-77535D290037}"/>
                    </a:ext>
                  </a:extLst>
                </p14:cNvPr>
                <p14:cNvContentPartPr/>
                <p14:nvPr/>
              </p14:nvContentPartPr>
              <p14:xfrm>
                <a:off x="7252193" y="2679692"/>
                <a:ext cx="85320" cy="10080"/>
              </p14:xfrm>
            </p:contentPart>
          </mc:Choice>
          <mc:Fallback xmlns="">
            <p:pic>
              <p:nvPicPr>
                <p:cNvPr id="117" name="Ink 116">
                  <a:extLst>
                    <a:ext uri="{FF2B5EF4-FFF2-40B4-BE49-F238E27FC236}">
                      <a16:creationId xmlns:a16="http://schemas.microsoft.com/office/drawing/2014/main" id="{E886DAF6-B1AD-408A-8E04-77535D290037}"/>
                    </a:ext>
                  </a:extLst>
                </p:cNvPr>
                <p:cNvPicPr/>
                <p:nvPr/>
              </p:nvPicPr>
              <p:blipFill>
                <a:blip r:embed="rId249"/>
                <a:stretch>
                  <a:fillRect/>
                </a:stretch>
              </p:blipFill>
              <p:spPr>
                <a:xfrm>
                  <a:off x="7234193" y="2661692"/>
                  <a:ext cx="120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18" name="Ink 117">
                  <a:extLst>
                    <a:ext uri="{FF2B5EF4-FFF2-40B4-BE49-F238E27FC236}">
                      <a16:creationId xmlns:a16="http://schemas.microsoft.com/office/drawing/2014/main" id="{993F3253-5EF4-4127-AA3E-04FDF49BE31A}"/>
                    </a:ext>
                  </a:extLst>
                </p14:cNvPr>
                <p14:cNvContentPartPr/>
                <p14:nvPr/>
              </p14:nvContentPartPr>
              <p14:xfrm>
                <a:off x="7260113" y="2754932"/>
                <a:ext cx="98280" cy="8640"/>
              </p14:xfrm>
            </p:contentPart>
          </mc:Choice>
          <mc:Fallback xmlns="">
            <p:pic>
              <p:nvPicPr>
                <p:cNvPr id="118" name="Ink 117">
                  <a:extLst>
                    <a:ext uri="{FF2B5EF4-FFF2-40B4-BE49-F238E27FC236}">
                      <a16:creationId xmlns:a16="http://schemas.microsoft.com/office/drawing/2014/main" id="{993F3253-5EF4-4127-AA3E-04FDF49BE31A}"/>
                    </a:ext>
                  </a:extLst>
                </p:cNvPr>
                <p:cNvPicPr/>
                <p:nvPr/>
              </p:nvPicPr>
              <p:blipFill>
                <a:blip r:embed="rId251"/>
                <a:stretch>
                  <a:fillRect/>
                </a:stretch>
              </p:blipFill>
              <p:spPr>
                <a:xfrm>
                  <a:off x="7242473" y="2737292"/>
                  <a:ext cx="133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9" name="Ink 118">
                  <a:extLst>
                    <a:ext uri="{FF2B5EF4-FFF2-40B4-BE49-F238E27FC236}">
                      <a16:creationId xmlns:a16="http://schemas.microsoft.com/office/drawing/2014/main" id="{FAAAB720-3DEC-4859-A26E-4D77A18D73E5}"/>
                    </a:ext>
                  </a:extLst>
                </p14:cNvPr>
                <p14:cNvContentPartPr/>
                <p14:nvPr/>
              </p14:nvContentPartPr>
              <p14:xfrm>
                <a:off x="7509953" y="2568092"/>
                <a:ext cx="27360" cy="197280"/>
              </p14:xfrm>
            </p:contentPart>
          </mc:Choice>
          <mc:Fallback xmlns="">
            <p:pic>
              <p:nvPicPr>
                <p:cNvPr id="119" name="Ink 118">
                  <a:extLst>
                    <a:ext uri="{FF2B5EF4-FFF2-40B4-BE49-F238E27FC236}">
                      <a16:creationId xmlns:a16="http://schemas.microsoft.com/office/drawing/2014/main" id="{FAAAB720-3DEC-4859-A26E-4D77A18D73E5}"/>
                    </a:ext>
                  </a:extLst>
                </p:cNvPr>
                <p:cNvPicPr/>
                <p:nvPr/>
              </p:nvPicPr>
              <p:blipFill>
                <a:blip r:embed="rId253"/>
                <a:stretch>
                  <a:fillRect/>
                </a:stretch>
              </p:blipFill>
              <p:spPr>
                <a:xfrm>
                  <a:off x="7492313" y="2550092"/>
                  <a:ext cx="63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2" name="Ink 161">
                  <a:extLst>
                    <a:ext uri="{FF2B5EF4-FFF2-40B4-BE49-F238E27FC236}">
                      <a16:creationId xmlns:a16="http://schemas.microsoft.com/office/drawing/2014/main" id="{AFB3DEBB-1B77-490D-BE38-0D5A7B6B3E6A}"/>
                    </a:ext>
                  </a:extLst>
                </p14:cNvPr>
                <p14:cNvContentPartPr/>
                <p14:nvPr/>
              </p14:nvContentPartPr>
              <p14:xfrm>
                <a:off x="6910553" y="2857532"/>
                <a:ext cx="89640" cy="278640"/>
              </p14:xfrm>
            </p:contentPart>
          </mc:Choice>
          <mc:Fallback xmlns="">
            <p:pic>
              <p:nvPicPr>
                <p:cNvPr id="162" name="Ink 161">
                  <a:extLst>
                    <a:ext uri="{FF2B5EF4-FFF2-40B4-BE49-F238E27FC236}">
                      <a16:creationId xmlns:a16="http://schemas.microsoft.com/office/drawing/2014/main" id="{AFB3DEBB-1B77-490D-BE38-0D5A7B6B3E6A}"/>
                    </a:ext>
                  </a:extLst>
                </p:cNvPr>
                <p:cNvPicPr/>
                <p:nvPr/>
              </p:nvPicPr>
              <p:blipFill>
                <a:blip r:embed="rId255"/>
                <a:stretch>
                  <a:fillRect/>
                </a:stretch>
              </p:blipFill>
              <p:spPr>
                <a:xfrm>
                  <a:off x="6892913" y="2839892"/>
                  <a:ext cx="1252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3" name="Ink 162">
                  <a:extLst>
                    <a:ext uri="{FF2B5EF4-FFF2-40B4-BE49-F238E27FC236}">
                      <a16:creationId xmlns:a16="http://schemas.microsoft.com/office/drawing/2014/main" id="{C82B0613-E2E7-452C-AB0F-48D194D98704}"/>
                    </a:ext>
                  </a:extLst>
                </p14:cNvPr>
                <p14:cNvContentPartPr/>
                <p14:nvPr/>
              </p14:nvContentPartPr>
              <p14:xfrm>
                <a:off x="6850073" y="2993612"/>
                <a:ext cx="300600" cy="110880"/>
              </p14:xfrm>
            </p:contentPart>
          </mc:Choice>
          <mc:Fallback xmlns="">
            <p:pic>
              <p:nvPicPr>
                <p:cNvPr id="163" name="Ink 162">
                  <a:extLst>
                    <a:ext uri="{FF2B5EF4-FFF2-40B4-BE49-F238E27FC236}">
                      <a16:creationId xmlns:a16="http://schemas.microsoft.com/office/drawing/2014/main" id="{C82B0613-E2E7-452C-AB0F-48D194D98704}"/>
                    </a:ext>
                  </a:extLst>
                </p:cNvPr>
                <p:cNvPicPr/>
                <p:nvPr/>
              </p:nvPicPr>
              <p:blipFill>
                <a:blip r:embed="rId257"/>
                <a:stretch>
                  <a:fillRect/>
                </a:stretch>
              </p:blipFill>
              <p:spPr>
                <a:xfrm>
                  <a:off x="6832073" y="2975972"/>
                  <a:ext cx="336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4" name="Ink 163">
                  <a:extLst>
                    <a:ext uri="{FF2B5EF4-FFF2-40B4-BE49-F238E27FC236}">
                      <a16:creationId xmlns:a16="http://schemas.microsoft.com/office/drawing/2014/main" id="{2B01013A-1E01-4C9D-B03E-317D8E4161A2}"/>
                    </a:ext>
                  </a:extLst>
                </p14:cNvPr>
                <p14:cNvContentPartPr/>
                <p14:nvPr/>
              </p14:nvContentPartPr>
              <p14:xfrm>
                <a:off x="7482953" y="2825852"/>
                <a:ext cx="58680" cy="334440"/>
              </p14:xfrm>
            </p:contentPart>
          </mc:Choice>
          <mc:Fallback xmlns="">
            <p:pic>
              <p:nvPicPr>
                <p:cNvPr id="164" name="Ink 163">
                  <a:extLst>
                    <a:ext uri="{FF2B5EF4-FFF2-40B4-BE49-F238E27FC236}">
                      <a16:creationId xmlns:a16="http://schemas.microsoft.com/office/drawing/2014/main" id="{2B01013A-1E01-4C9D-B03E-317D8E4161A2}"/>
                    </a:ext>
                  </a:extLst>
                </p:cNvPr>
                <p:cNvPicPr/>
                <p:nvPr/>
              </p:nvPicPr>
              <p:blipFill>
                <a:blip r:embed="rId259"/>
                <a:stretch>
                  <a:fillRect/>
                </a:stretch>
              </p:blipFill>
              <p:spPr>
                <a:xfrm>
                  <a:off x="7464953" y="2807852"/>
                  <a:ext cx="94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5" name="Ink 164">
                  <a:extLst>
                    <a:ext uri="{FF2B5EF4-FFF2-40B4-BE49-F238E27FC236}">
                      <a16:creationId xmlns:a16="http://schemas.microsoft.com/office/drawing/2014/main" id="{64F0F6ED-D93E-4108-87B8-92AC3C758FEA}"/>
                    </a:ext>
                  </a:extLst>
                </p14:cNvPr>
                <p14:cNvContentPartPr/>
                <p14:nvPr/>
              </p14:nvContentPartPr>
              <p14:xfrm>
                <a:off x="7390073" y="3004412"/>
                <a:ext cx="235440" cy="88200"/>
              </p14:xfrm>
            </p:contentPart>
          </mc:Choice>
          <mc:Fallback xmlns="">
            <p:pic>
              <p:nvPicPr>
                <p:cNvPr id="165" name="Ink 164">
                  <a:extLst>
                    <a:ext uri="{FF2B5EF4-FFF2-40B4-BE49-F238E27FC236}">
                      <a16:creationId xmlns:a16="http://schemas.microsoft.com/office/drawing/2014/main" id="{64F0F6ED-D93E-4108-87B8-92AC3C758FEA}"/>
                    </a:ext>
                  </a:extLst>
                </p:cNvPr>
                <p:cNvPicPr/>
                <p:nvPr/>
              </p:nvPicPr>
              <p:blipFill>
                <a:blip r:embed="rId261"/>
                <a:stretch>
                  <a:fillRect/>
                </a:stretch>
              </p:blipFill>
              <p:spPr>
                <a:xfrm>
                  <a:off x="7372073" y="2986412"/>
                  <a:ext cx="2710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6" name="Ink 165">
                  <a:extLst>
                    <a:ext uri="{FF2B5EF4-FFF2-40B4-BE49-F238E27FC236}">
                      <a16:creationId xmlns:a16="http://schemas.microsoft.com/office/drawing/2014/main" id="{9B77EEF0-8006-46D3-B966-3F2B93399B72}"/>
                    </a:ext>
                  </a:extLst>
                </p14:cNvPr>
                <p14:cNvContentPartPr/>
                <p14:nvPr/>
              </p14:nvContentPartPr>
              <p14:xfrm>
                <a:off x="7610753" y="2897132"/>
                <a:ext cx="33840" cy="30960"/>
              </p14:xfrm>
            </p:contentPart>
          </mc:Choice>
          <mc:Fallback xmlns="">
            <p:pic>
              <p:nvPicPr>
                <p:cNvPr id="166" name="Ink 165">
                  <a:extLst>
                    <a:ext uri="{FF2B5EF4-FFF2-40B4-BE49-F238E27FC236}">
                      <a16:creationId xmlns:a16="http://schemas.microsoft.com/office/drawing/2014/main" id="{9B77EEF0-8006-46D3-B966-3F2B93399B72}"/>
                    </a:ext>
                  </a:extLst>
                </p:cNvPr>
                <p:cNvPicPr/>
                <p:nvPr/>
              </p:nvPicPr>
              <p:blipFill>
                <a:blip r:embed="rId263"/>
                <a:stretch>
                  <a:fillRect/>
                </a:stretch>
              </p:blipFill>
              <p:spPr>
                <a:xfrm>
                  <a:off x="7593113" y="2879132"/>
                  <a:ext cx="69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7" name="Ink 166">
                  <a:extLst>
                    <a:ext uri="{FF2B5EF4-FFF2-40B4-BE49-F238E27FC236}">
                      <a16:creationId xmlns:a16="http://schemas.microsoft.com/office/drawing/2014/main" id="{52482B22-71A4-4C8B-B043-C3EA493520F0}"/>
                    </a:ext>
                  </a:extLst>
                </p14:cNvPr>
                <p14:cNvContentPartPr/>
                <p14:nvPr/>
              </p14:nvContentPartPr>
              <p14:xfrm>
                <a:off x="7719833" y="2939972"/>
                <a:ext cx="278280" cy="180360"/>
              </p14:xfrm>
            </p:contentPart>
          </mc:Choice>
          <mc:Fallback xmlns="">
            <p:pic>
              <p:nvPicPr>
                <p:cNvPr id="167" name="Ink 166">
                  <a:extLst>
                    <a:ext uri="{FF2B5EF4-FFF2-40B4-BE49-F238E27FC236}">
                      <a16:creationId xmlns:a16="http://schemas.microsoft.com/office/drawing/2014/main" id="{52482B22-71A4-4C8B-B043-C3EA493520F0}"/>
                    </a:ext>
                  </a:extLst>
                </p:cNvPr>
                <p:cNvPicPr/>
                <p:nvPr/>
              </p:nvPicPr>
              <p:blipFill>
                <a:blip r:embed="rId265"/>
                <a:stretch>
                  <a:fillRect/>
                </a:stretch>
              </p:blipFill>
              <p:spPr>
                <a:xfrm>
                  <a:off x="7702193" y="2921972"/>
                  <a:ext cx="313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8" name="Ink 167">
                  <a:extLst>
                    <a:ext uri="{FF2B5EF4-FFF2-40B4-BE49-F238E27FC236}">
                      <a16:creationId xmlns:a16="http://schemas.microsoft.com/office/drawing/2014/main" id="{F102054F-8972-49DE-9E71-83B77A60ACB1}"/>
                    </a:ext>
                  </a:extLst>
                </p14:cNvPr>
                <p14:cNvContentPartPr/>
                <p14:nvPr/>
              </p14:nvContentPartPr>
              <p14:xfrm>
                <a:off x="8117273" y="2875532"/>
                <a:ext cx="50040" cy="198360"/>
              </p14:xfrm>
            </p:contentPart>
          </mc:Choice>
          <mc:Fallback xmlns="">
            <p:pic>
              <p:nvPicPr>
                <p:cNvPr id="168" name="Ink 167">
                  <a:extLst>
                    <a:ext uri="{FF2B5EF4-FFF2-40B4-BE49-F238E27FC236}">
                      <a16:creationId xmlns:a16="http://schemas.microsoft.com/office/drawing/2014/main" id="{F102054F-8972-49DE-9E71-83B77A60ACB1}"/>
                    </a:ext>
                  </a:extLst>
                </p:cNvPr>
                <p:cNvPicPr/>
                <p:nvPr/>
              </p:nvPicPr>
              <p:blipFill>
                <a:blip r:embed="rId267"/>
                <a:stretch>
                  <a:fillRect/>
                </a:stretch>
              </p:blipFill>
              <p:spPr>
                <a:xfrm>
                  <a:off x="8099633" y="2857532"/>
                  <a:ext cx="856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9" name="Ink 168">
                  <a:extLst>
                    <a:ext uri="{FF2B5EF4-FFF2-40B4-BE49-F238E27FC236}">
                      <a16:creationId xmlns:a16="http://schemas.microsoft.com/office/drawing/2014/main" id="{F5079190-AEF4-48D9-9F3E-6C4958A30F62}"/>
                    </a:ext>
                  </a:extLst>
                </p14:cNvPr>
                <p14:cNvContentPartPr/>
                <p14:nvPr/>
              </p14:nvContentPartPr>
              <p14:xfrm>
                <a:off x="8042033" y="2965532"/>
                <a:ext cx="140760" cy="48600"/>
              </p14:xfrm>
            </p:contentPart>
          </mc:Choice>
          <mc:Fallback xmlns="">
            <p:pic>
              <p:nvPicPr>
                <p:cNvPr id="169" name="Ink 168">
                  <a:extLst>
                    <a:ext uri="{FF2B5EF4-FFF2-40B4-BE49-F238E27FC236}">
                      <a16:creationId xmlns:a16="http://schemas.microsoft.com/office/drawing/2014/main" id="{F5079190-AEF4-48D9-9F3E-6C4958A30F62}"/>
                    </a:ext>
                  </a:extLst>
                </p:cNvPr>
                <p:cNvPicPr/>
                <p:nvPr/>
              </p:nvPicPr>
              <p:blipFill>
                <a:blip r:embed="rId269"/>
                <a:stretch>
                  <a:fillRect/>
                </a:stretch>
              </p:blipFill>
              <p:spPr>
                <a:xfrm>
                  <a:off x="8024393" y="2947532"/>
                  <a:ext cx="176400" cy="84240"/>
                </a:xfrm>
                <a:prstGeom prst="rect">
                  <a:avLst/>
                </a:prstGeom>
              </p:spPr>
            </p:pic>
          </mc:Fallback>
        </mc:AlternateContent>
      </p:grpSp>
      <p:grpSp>
        <p:nvGrpSpPr>
          <p:cNvPr id="173" name="Group 172">
            <a:extLst>
              <a:ext uri="{FF2B5EF4-FFF2-40B4-BE49-F238E27FC236}">
                <a16:creationId xmlns:a16="http://schemas.microsoft.com/office/drawing/2014/main" id="{E195668A-C8B5-4EA2-8AB8-D92352AE68AF}"/>
              </a:ext>
            </a:extLst>
          </p:cNvPr>
          <p:cNvGrpSpPr/>
          <p:nvPr/>
        </p:nvGrpSpPr>
        <p:grpSpPr>
          <a:xfrm>
            <a:off x="8520473" y="2891372"/>
            <a:ext cx="545040" cy="170280"/>
            <a:chOff x="8520473" y="2891372"/>
            <a:chExt cx="545040" cy="170280"/>
          </a:xfrm>
        </p:grpSpPr>
        <mc:AlternateContent xmlns:mc="http://schemas.openxmlformats.org/markup-compatibility/2006" xmlns:p14="http://schemas.microsoft.com/office/powerpoint/2010/main">
          <mc:Choice Requires="p14">
            <p:contentPart p14:bwMode="auto" r:id="rId270">
              <p14:nvContentPartPr>
                <p14:cNvPr id="170" name="Ink 169">
                  <a:extLst>
                    <a:ext uri="{FF2B5EF4-FFF2-40B4-BE49-F238E27FC236}">
                      <a16:creationId xmlns:a16="http://schemas.microsoft.com/office/drawing/2014/main" id="{544A02A7-2320-4D44-944A-5115A79D679F}"/>
                    </a:ext>
                  </a:extLst>
                </p14:cNvPr>
                <p14:cNvContentPartPr/>
                <p14:nvPr/>
              </p14:nvContentPartPr>
              <p14:xfrm>
                <a:off x="8520473" y="2904692"/>
                <a:ext cx="324000" cy="156960"/>
              </p14:xfrm>
            </p:contentPart>
          </mc:Choice>
          <mc:Fallback xmlns="">
            <p:pic>
              <p:nvPicPr>
                <p:cNvPr id="170" name="Ink 169">
                  <a:extLst>
                    <a:ext uri="{FF2B5EF4-FFF2-40B4-BE49-F238E27FC236}">
                      <a16:creationId xmlns:a16="http://schemas.microsoft.com/office/drawing/2014/main" id="{544A02A7-2320-4D44-944A-5115A79D679F}"/>
                    </a:ext>
                  </a:extLst>
                </p:cNvPr>
                <p:cNvPicPr/>
                <p:nvPr/>
              </p:nvPicPr>
              <p:blipFill>
                <a:blip r:embed="rId271"/>
                <a:stretch>
                  <a:fillRect/>
                </a:stretch>
              </p:blipFill>
              <p:spPr>
                <a:xfrm>
                  <a:off x="8502473" y="2887052"/>
                  <a:ext cx="3596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1" name="Ink 170">
                  <a:extLst>
                    <a:ext uri="{FF2B5EF4-FFF2-40B4-BE49-F238E27FC236}">
                      <a16:creationId xmlns:a16="http://schemas.microsoft.com/office/drawing/2014/main" id="{0EF62D26-45C8-4168-9AB8-5264944C058D}"/>
                    </a:ext>
                  </a:extLst>
                </p14:cNvPr>
                <p14:cNvContentPartPr/>
                <p14:nvPr/>
              </p14:nvContentPartPr>
              <p14:xfrm>
                <a:off x="8900273" y="2891372"/>
                <a:ext cx="93960" cy="136800"/>
              </p14:xfrm>
            </p:contentPart>
          </mc:Choice>
          <mc:Fallback xmlns="">
            <p:pic>
              <p:nvPicPr>
                <p:cNvPr id="171" name="Ink 170">
                  <a:extLst>
                    <a:ext uri="{FF2B5EF4-FFF2-40B4-BE49-F238E27FC236}">
                      <a16:creationId xmlns:a16="http://schemas.microsoft.com/office/drawing/2014/main" id="{0EF62D26-45C8-4168-9AB8-5264944C058D}"/>
                    </a:ext>
                  </a:extLst>
                </p:cNvPr>
                <p:cNvPicPr/>
                <p:nvPr/>
              </p:nvPicPr>
              <p:blipFill>
                <a:blip r:embed="rId273"/>
                <a:stretch>
                  <a:fillRect/>
                </a:stretch>
              </p:blipFill>
              <p:spPr>
                <a:xfrm>
                  <a:off x="8882633" y="2873372"/>
                  <a:ext cx="1296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2" name="Ink 171">
                  <a:extLst>
                    <a:ext uri="{FF2B5EF4-FFF2-40B4-BE49-F238E27FC236}">
                      <a16:creationId xmlns:a16="http://schemas.microsoft.com/office/drawing/2014/main" id="{A025721B-474D-480B-A643-396FCA739BD2}"/>
                    </a:ext>
                  </a:extLst>
                </p14:cNvPr>
                <p14:cNvContentPartPr/>
                <p14:nvPr/>
              </p14:nvContentPartPr>
              <p14:xfrm>
                <a:off x="9059753" y="2995412"/>
                <a:ext cx="5760" cy="2880"/>
              </p14:xfrm>
            </p:contentPart>
          </mc:Choice>
          <mc:Fallback xmlns="">
            <p:pic>
              <p:nvPicPr>
                <p:cNvPr id="172" name="Ink 171">
                  <a:extLst>
                    <a:ext uri="{FF2B5EF4-FFF2-40B4-BE49-F238E27FC236}">
                      <a16:creationId xmlns:a16="http://schemas.microsoft.com/office/drawing/2014/main" id="{A025721B-474D-480B-A643-396FCA739BD2}"/>
                    </a:ext>
                  </a:extLst>
                </p:cNvPr>
                <p:cNvPicPr/>
                <p:nvPr/>
              </p:nvPicPr>
              <p:blipFill>
                <a:blip r:embed="rId275"/>
                <a:stretch>
                  <a:fillRect/>
                </a:stretch>
              </p:blipFill>
              <p:spPr>
                <a:xfrm>
                  <a:off x="9042113" y="2977772"/>
                  <a:ext cx="41400" cy="38520"/>
                </a:xfrm>
                <a:prstGeom prst="rect">
                  <a:avLst/>
                </a:prstGeom>
              </p:spPr>
            </p:pic>
          </mc:Fallback>
        </mc:AlternateContent>
      </p:grpSp>
      <p:grpSp>
        <p:nvGrpSpPr>
          <p:cNvPr id="189" name="Group 188">
            <a:extLst>
              <a:ext uri="{FF2B5EF4-FFF2-40B4-BE49-F238E27FC236}">
                <a16:creationId xmlns:a16="http://schemas.microsoft.com/office/drawing/2014/main" id="{00B6983A-31E2-47A4-A4FE-5885CDE22952}"/>
              </a:ext>
            </a:extLst>
          </p:cNvPr>
          <p:cNvGrpSpPr/>
          <p:nvPr/>
        </p:nvGrpSpPr>
        <p:grpSpPr>
          <a:xfrm>
            <a:off x="1650593" y="3490052"/>
            <a:ext cx="964080" cy="513720"/>
            <a:chOff x="1650593" y="3490052"/>
            <a:chExt cx="964080" cy="513720"/>
          </a:xfrm>
        </p:grpSpPr>
        <mc:AlternateContent xmlns:mc="http://schemas.openxmlformats.org/markup-compatibility/2006" xmlns:p14="http://schemas.microsoft.com/office/powerpoint/2010/main">
          <mc:Choice Requires="p14">
            <p:contentPart p14:bwMode="auto" r:id="rId276">
              <p14:nvContentPartPr>
                <p14:cNvPr id="177" name="Ink 176">
                  <a:extLst>
                    <a:ext uri="{FF2B5EF4-FFF2-40B4-BE49-F238E27FC236}">
                      <a16:creationId xmlns:a16="http://schemas.microsoft.com/office/drawing/2014/main" id="{0030D16D-8BA3-446C-A84D-D724D2D5375E}"/>
                    </a:ext>
                  </a:extLst>
                </p14:cNvPr>
                <p14:cNvContentPartPr/>
                <p14:nvPr/>
              </p14:nvContentPartPr>
              <p14:xfrm>
                <a:off x="1707113" y="3671492"/>
                <a:ext cx="203760" cy="32400"/>
              </p14:xfrm>
            </p:contentPart>
          </mc:Choice>
          <mc:Fallback xmlns="">
            <p:pic>
              <p:nvPicPr>
                <p:cNvPr id="177" name="Ink 176">
                  <a:extLst>
                    <a:ext uri="{FF2B5EF4-FFF2-40B4-BE49-F238E27FC236}">
                      <a16:creationId xmlns:a16="http://schemas.microsoft.com/office/drawing/2014/main" id="{0030D16D-8BA3-446C-A84D-D724D2D5375E}"/>
                    </a:ext>
                  </a:extLst>
                </p:cNvPr>
                <p:cNvPicPr/>
                <p:nvPr/>
              </p:nvPicPr>
              <p:blipFill>
                <a:blip r:embed="rId277"/>
                <a:stretch>
                  <a:fillRect/>
                </a:stretch>
              </p:blipFill>
              <p:spPr>
                <a:xfrm>
                  <a:off x="1689473" y="3653492"/>
                  <a:ext cx="239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8" name="Ink 177">
                  <a:extLst>
                    <a:ext uri="{FF2B5EF4-FFF2-40B4-BE49-F238E27FC236}">
                      <a16:creationId xmlns:a16="http://schemas.microsoft.com/office/drawing/2014/main" id="{A444168D-1852-4974-BE53-E7CFBB65476D}"/>
                    </a:ext>
                  </a:extLst>
                </p14:cNvPr>
                <p14:cNvContentPartPr/>
                <p14:nvPr/>
              </p14:nvContentPartPr>
              <p14:xfrm>
                <a:off x="1650593" y="3711092"/>
                <a:ext cx="173880" cy="249480"/>
              </p14:xfrm>
            </p:contentPart>
          </mc:Choice>
          <mc:Fallback xmlns="">
            <p:pic>
              <p:nvPicPr>
                <p:cNvPr id="178" name="Ink 177">
                  <a:extLst>
                    <a:ext uri="{FF2B5EF4-FFF2-40B4-BE49-F238E27FC236}">
                      <a16:creationId xmlns:a16="http://schemas.microsoft.com/office/drawing/2014/main" id="{A444168D-1852-4974-BE53-E7CFBB65476D}"/>
                    </a:ext>
                  </a:extLst>
                </p:cNvPr>
                <p:cNvPicPr/>
                <p:nvPr/>
              </p:nvPicPr>
              <p:blipFill>
                <a:blip r:embed="rId279"/>
                <a:stretch>
                  <a:fillRect/>
                </a:stretch>
              </p:blipFill>
              <p:spPr>
                <a:xfrm>
                  <a:off x="1632953" y="3693452"/>
                  <a:ext cx="2095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9" name="Ink 178">
                  <a:extLst>
                    <a:ext uri="{FF2B5EF4-FFF2-40B4-BE49-F238E27FC236}">
                      <a16:creationId xmlns:a16="http://schemas.microsoft.com/office/drawing/2014/main" id="{CE9C873E-8409-409E-886C-88344709DFCD}"/>
                    </a:ext>
                  </a:extLst>
                </p14:cNvPr>
                <p14:cNvContentPartPr/>
                <p14:nvPr/>
              </p14:nvContentPartPr>
              <p14:xfrm>
                <a:off x="1659233" y="3823412"/>
                <a:ext cx="197280" cy="35280"/>
              </p14:xfrm>
            </p:contentPart>
          </mc:Choice>
          <mc:Fallback xmlns="">
            <p:pic>
              <p:nvPicPr>
                <p:cNvPr id="179" name="Ink 178">
                  <a:extLst>
                    <a:ext uri="{FF2B5EF4-FFF2-40B4-BE49-F238E27FC236}">
                      <a16:creationId xmlns:a16="http://schemas.microsoft.com/office/drawing/2014/main" id="{CE9C873E-8409-409E-886C-88344709DFCD}"/>
                    </a:ext>
                  </a:extLst>
                </p:cNvPr>
                <p:cNvPicPr/>
                <p:nvPr/>
              </p:nvPicPr>
              <p:blipFill>
                <a:blip r:embed="rId281"/>
                <a:stretch>
                  <a:fillRect/>
                </a:stretch>
              </p:blipFill>
              <p:spPr>
                <a:xfrm>
                  <a:off x="1641593" y="3805772"/>
                  <a:ext cx="2329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1" name="Ink 180">
                  <a:extLst>
                    <a:ext uri="{FF2B5EF4-FFF2-40B4-BE49-F238E27FC236}">
                      <a16:creationId xmlns:a16="http://schemas.microsoft.com/office/drawing/2014/main" id="{34D2FE8B-55B1-4323-A7FD-3B42BCB9ACCA}"/>
                    </a:ext>
                  </a:extLst>
                </p14:cNvPr>
                <p14:cNvContentPartPr/>
                <p14:nvPr/>
              </p14:nvContentPartPr>
              <p14:xfrm>
                <a:off x="2064953" y="3490052"/>
                <a:ext cx="136080" cy="39960"/>
              </p14:xfrm>
            </p:contentPart>
          </mc:Choice>
          <mc:Fallback xmlns="">
            <p:pic>
              <p:nvPicPr>
                <p:cNvPr id="181" name="Ink 180">
                  <a:extLst>
                    <a:ext uri="{FF2B5EF4-FFF2-40B4-BE49-F238E27FC236}">
                      <a16:creationId xmlns:a16="http://schemas.microsoft.com/office/drawing/2014/main" id="{34D2FE8B-55B1-4323-A7FD-3B42BCB9ACCA}"/>
                    </a:ext>
                  </a:extLst>
                </p:cNvPr>
                <p:cNvPicPr/>
                <p:nvPr/>
              </p:nvPicPr>
              <p:blipFill>
                <a:blip r:embed="rId283"/>
                <a:stretch>
                  <a:fillRect/>
                </a:stretch>
              </p:blipFill>
              <p:spPr>
                <a:xfrm>
                  <a:off x="2047313" y="3472412"/>
                  <a:ext cx="171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2" name="Ink 181">
                  <a:extLst>
                    <a:ext uri="{FF2B5EF4-FFF2-40B4-BE49-F238E27FC236}">
                      <a16:creationId xmlns:a16="http://schemas.microsoft.com/office/drawing/2014/main" id="{E985DCF2-2109-48BC-8A58-10FF012C9566}"/>
                    </a:ext>
                  </a:extLst>
                </p14:cNvPr>
                <p14:cNvContentPartPr/>
                <p14:nvPr/>
              </p14:nvContentPartPr>
              <p14:xfrm>
                <a:off x="2035793" y="3523532"/>
                <a:ext cx="177840" cy="480240"/>
              </p14:xfrm>
            </p:contentPart>
          </mc:Choice>
          <mc:Fallback xmlns="">
            <p:pic>
              <p:nvPicPr>
                <p:cNvPr id="182" name="Ink 181">
                  <a:extLst>
                    <a:ext uri="{FF2B5EF4-FFF2-40B4-BE49-F238E27FC236}">
                      <a16:creationId xmlns:a16="http://schemas.microsoft.com/office/drawing/2014/main" id="{E985DCF2-2109-48BC-8A58-10FF012C9566}"/>
                    </a:ext>
                  </a:extLst>
                </p:cNvPr>
                <p:cNvPicPr/>
                <p:nvPr/>
              </p:nvPicPr>
              <p:blipFill>
                <a:blip r:embed="rId285"/>
                <a:stretch>
                  <a:fillRect/>
                </a:stretch>
              </p:blipFill>
              <p:spPr>
                <a:xfrm>
                  <a:off x="2018153" y="3505532"/>
                  <a:ext cx="2134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3" name="Ink 182">
                  <a:extLst>
                    <a:ext uri="{FF2B5EF4-FFF2-40B4-BE49-F238E27FC236}">
                      <a16:creationId xmlns:a16="http://schemas.microsoft.com/office/drawing/2014/main" id="{FCA4DB3A-2E00-4F83-BF94-F62202657DAA}"/>
                    </a:ext>
                  </a:extLst>
                </p14:cNvPr>
                <p14:cNvContentPartPr/>
                <p14:nvPr/>
              </p14:nvContentPartPr>
              <p14:xfrm>
                <a:off x="2285633" y="3679772"/>
                <a:ext cx="111960" cy="166680"/>
              </p14:xfrm>
            </p:contentPart>
          </mc:Choice>
          <mc:Fallback xmlns="">
            <p:pic>
              <p:nvPicPr>
                <p:cNvPr id="183" name="Ink 182">
                  <a:extLst>
                    <a:ext uri="{FF2B5EF4-FFF2-40B4-BE49-F238E27FC236}">
                      <a16:creationId xmlns:a16="http://schemas.microsoft.com/office/drawing/2014/main" id="{FCA4DB3A-2E00-4F83-BF94-F62202657DAA}"/>
                    </a:ext>
                  </a:extLst>
                </p:cNvPr>
                <p:cNvPicPr/>
                <p:nvPr/>
              </p:nvPicPr>
              <p:blipFill>
                <a:blip r:embed="rId287"/>
                <a:stretch>
                  <a:fillRect/>
                </a:stretch>
              </p:blipFill>
              <p:spPr>
                <a:xfrm>
                  <a:off x="2267993" y="3661772"/>
                  <a:ext cx="1476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4" name="Ink 183">
                  <a:extLst>
                    <a:ext uri="{FF2B5EF4-FFF2-40B4-BE49-F238E27FC236}">
                      <a16:creationId xmlns:a16="http://schemas.microsoft.com/office/drawing/2014/main" id="{5ED60F91-9470-406E-97C1-39A729A3AB0C}"/>
                    </a:ext>
                  </a:extLst>
                </p14:cNvPr>
                <p14:cNvContentPartPr/>
                <p14:nvPr/>
              </p14:nvContentPartPr>
              <p14:xfrm>
                <a:off x="2260433" y="3674732"/>
                <a:ext cx="155880" cy="166680"/>
              </p14:xfrm>
            </p:contentPart>
          </mc:Choice>
          <mc:Fallback xmlns="">
            <p:pic>
              <p:nvPicPr>
                <p:cNvPr id="184" name="Ink 183">
                  <a:extLst>
                    <a:ext uri="{FF2B5EF4-FFF2-40B4-BE49-F238E27FC236}">
                      <a16:creationId xmlns:a16="http://schemas.microsoft.com/office/drawing/2014/main" id="{5ED60F91-9470-406E-97C1-39A729A3AB0C}"/>
                    </a:ext>
                  </a:extLst>
                </p:cNvPr>
                <p:cNvPicPr/>
                <p:nvPr/>
              </p:nvPicPr>
              <p:blipFill>
                <a:blip r:embed="rId289"/>
                <a:stretch>
                  <a:fillRect/>
                </a:stretch>
              </p:blipFill>
              <p:spPr>
                <a:xfrm>
                  <a:off x="2242793" y="3656732"/>
                  <a:ext cx="191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5" name="Ink 184">
                  <a:extLst>
                    <a:ext uri="{FF2B5EF4-FFF2-40B4-BE49-F238E27FC236}">
                      <a16:creationId xmlns:a16="http://schemas.microsoft.com/office/drawing/2014/main" id="{27A0B402-56FD-4619-9DA4-A5ADBF4121DE}"/>
                    </a:ext>
                  </a:extLst>
                </p14:cNvPr>
                <p14:cNvContentPartPr/>
                <p14:nvPr/>
              </p14:nvContentPartPr>
              <p14:xfrm>
                <a:off x="2423153" y="3519572"/>
                <a:ext cx="191520" cy="483480"/>
              </p14:xfrm>
            </p:contentPart>
          </mc:Choice>
          <mc:Fallback xmlns="">
            <p:pic>
              <p:nvPicPr>
                <p:cNvPr id="185" name="Ink 184">
                  <a:extLst>
                    <a:ext uri="{FF2B5EF4-FFF2-40B4-BE49-F238E27FC236}">
                      <a16:creationId xmlns:a16="http://schemas.microsoft.com/office/drawing/2014/main" id="{27A0B402-56FD-4619-9DA4-A5ADBF4121DE}"/>
                    </a:ext>
                  </a:extLst>
                </p:cNvPr>
                <p:cNvPicPr/>
                <p:nvPr/>
              </p:nvPicPr>
              <p:blipFill>
                <a:blip r:embed="rId291"/>
                <a:stretch>
                  <a:fillRect/>
                </a:stretch>
              </p:blipFill>
              <p:spPr>
                <a:xfrm>
                  <a:off x="2405513" y="3501572"/>
                  <a:ext cx="227160" cy="519120"/>
                </a:xfrm>
                <a:prstGeom prst="rect">
                  <a:avLst/>
                </a:prstGeom>
              </p:spPr>
            </p:pic>
          </mc:Fallback>
        </mc:AlternateContent>
      </p:grpSp>
      <p:grpSp>
        <p:nvGrpSpPr>
          <p:cNvPr id="188" name="Group 187">
            <a:extLst>
              <a:ext uri="{FF2B5EF4-FFF2-40B4-BE49-F238E27FC236}">
                <a16:creationId xmlns:a16="http://schemas.microsoft.com/office/drawing/2014/main" id="{6FADF945-DD2A-4890-994C-D41259546FE3}"/>
              </a:ext>
            </a:extLst>
          </p:cNvPr>
          <p:cNvGrpSpPr/>
          <p:nvPr/>
        </p:nvGrpSpPr>
        <p:grpSpPr>
          <a:xfrm>
            <a:off x="2830313" y="3730172"/>
            <a:ext cx="84240" cy="83160"/>
            <a:chOff x="2830313" y="3730172"/>
            <a:chExt cx="84240" cy="83160"/>
          </a:xfrm>
        </p:grpSpPr>
        <mc:AlternateContent xmlns:mc="http://schemas.openxmlformats.org/markup-compatibility/2006" xmlns:p14="http://schemas.microsoft.com/office/powerpoint/2010/main">
          <mc:Choice Requires="p14">
            <p:contentPart p14:bwMode="auto" r:id="rId292">
              <p14:nvContentPartPr>
                <p14:cNvPr id="186" name="Ink 185">
                  <a:extLst>
                    <a:ext uri="{FF2B5EF4-FFF2-40B4-BE49-F238E27FC236}">
                      <a16:creationId xmlns:a16="http://schemas.microsoft.com/office/drawing/2014/main" id="{95E13CA3-7D37-41BA-A84E-714FBC9CAC5F}"/>
                    </a:ext>
                  </a:extLst>
                </p14:cNvPr>
                <p14:cNvContentPartPr/>
                <p14:nvPr/>
              </p14:nvContentPartPr>
              <p14:xfrm>
                <a:off x="2830313" y="3730172"/>
                <a:ext cx="84240" cy="23040"/>
              </p14:xfrm>
            </p:contentPart>
          </mc:Choice>
          <mc:Fallback xmlns="">
            <p:pic>
              <p:nvPicPr>
                <p:cNvPr id="186" name="Ink 185">
                  <a:extLst>
                    <a:ext uri="{FF2B5EF4-FFF2-40B4-BE49-F238E27FC236}">
                      <a16:creationId xmlns:a16="http://schemas.microsoft.com/office/drawing/2014/main" id="{95E13CA3-7D37-41BA-A84E-714FBC9CAC5F}"/>
                    </a:ext>
                  </a:extLst>
                </p:cNvPr>
                <p:cNvPicPr/>
                <p:nvPr/>
              </p:nvPicPr>
              <p:blipFill>
                <a:blip r:embed="rId293"/>
                <a:stretch>
                  <a:fillRect/>
                </a:stretch>
              </p:blipFill>
              <p:spPr>
                <a:xfrm>
                  <a:off x="2812673" y="3712172"/>
                  <a:ext cx="1198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7" name="Ink 186">
                  <a:extLst>
                    <a:ext uri="{FF2B5EF4-FFF2-40B4-BE49-F238E27FC236}">
                      <a16:creationId xmlns:a16="http://schemas.microsoft.com/office/drawing/2014/main" id="{3E4F1A9B-013C-4AB4-8362-F98C7FBBE676}"/>
                    </a:ext>
                  </a:extLst>
                </p14:cNvPr>
                <p14:cNvContentPartPr/>
                <p14:nvPr/>
              </p14:nvContentPartPr>
              <p14:xfrm>
                <a:off x="2842913" y="3803252"/>
                <a:ext cx="64800" cy="10080"/>
              </p14:xfrm>
            </p:contentPart>
          </mc:Choice>
          <mc:Fallback xmlns="">
            <p:pic>
              <p:nvPicPr>
                <p:cNvPr id="187" name="Ink 186">
                  <a:extLst>
                    <a:ext uri="{FF2B5EF4-FFF2-40B4-BE49-F238E27FC236}">
                      <a16:creationId xmlns:a16="http://schemas.microsoft.com/office/drawing/2014/main" id="{3E4F1A9B-013C-4AB4-8362-F98C7FBBE676}"/>
                    </a:ext>
                  </a:extLst>
                </p:cNvPr>
                <p:cNvPicPr/>
                <p:nvPr/>
              </p:nvPicPr>
              <p:blipFill>
                <a:blip r:embed="rId295"/>
                <a:stretch>
                  <a:fillRect/>
                </a:stretch>
              </p:blipFill>
              <p:spPr>
                <a:xfrm>
                  <a:off x="2824913" y="3785612"/>
                  <a:ext cx="100440" cy="45720"/>
                </a:xfrm>
                <a:prstGeom prst="rect">
                  <a:avLst/>
                </a:prstGeom>
              </p:spPr>
            </p:pic>
          </mc:Fallback>
        </mc:AlternateContent>
      </p:grpSp>
      <p:grpSp>
        <p:nvGrpSpPr>
          <p:cNvPr id="208" name="Group 207">
            <a:extLst>
              <a:ext uri="{FF2B5EF4-FFF2-40B4-BE49-F238E27FC236}">
                <a16:creationId xmlns:a16="http://schemas.microsoft.com/office/drawing/2014/main" id="{3B618D35-EE3F-4AC6-BDB1-ABC9CB4949AB}"/>
              </a:ext>
            </a:extLst>
          </p:cNvPr>
          <p:cNvGrpSpPr/>
          <p:nvPr/>
        </p:nvGrpSpPr>
        <p:grpSpPr>
          <a:xfrm>
            <a:off x="3099233" y="3455132"/>
            <a:ext cx="2494800" cy="408960"/>
            <a:chOff x="3099233" y="3455132"/>
            <a:chExt cx="2494800" cy="408960"/>
          </a:xfrm>
        </p:grpSpPr>
        <mc:AlternateContent xmlns:mc="http://schemas.openxmlformats.org/markup-compatibility/2006" xmlns:p14="http://schemas.microsoft.com/office/powerpoint/2010/main">
          <mc:Choice Requires="p14">
            <p:contentPart p14:bwMode="auto" r:id="rId296">
              <p14:nvContentPartPr>
                <p14:cNvPr id="190" name="Ink 189">
                  <a:extLst>
                    <a:ext uri="{FF2B5EF4-FFF2-40B4-BE49-F238E27FC236}">
                      <a16:creationId xmlns:a16="http://schemas.microsoft.com/office/drawing/2014/main" id="{5ABE43A5-7E01-4F76-AFD9-D00D4A2AEA92}"/>
                    </a:ext>
                  </a:extLst>
                </p14:cNvPr>
                <p14:cNvContentPartPr/>
                <p14:nvPr/>
              </p14:nvContentPartPr>
              <p14:xfrm>
                <a:off x="3099233" y="3632612"/>
                <a:ext cx="150840" cy="197640"/>
              </p14:xfrm>
            </p:contentPart>
          </mc:Choice>
          <mc:Fallback xmlns="">
            <p:pic>
              <p:nvPicPr>
                <p:cNvPr id="190" name="Ink 189">
                  <a:extLst>
                    <a:ext uri="{FF2B5EF4-FFF2-40B4-BE49-F238E27FC236}">
                      <a16:creationId xmlns:a16="http://schemas.microsoft.com/office/drawing/2014/main" id="{5ABE43A5-7E01-4F76-AFD9-D00D4A2AEA92}"/>
                    </a:ext>
                  </a:extLst>
                </p:cNvPr>
                <p:cNvPicPr/>
                <p:nvPr/>
              </p:nvPicPr>
              <p:blipFill>
                <a:blip r:embed="rId297"/>
                <a:stretch>
                  <a:fillRect/>
                </a:stretch>
              </p:blipFill>
              <p:spPr>
                <a:xfrm>
                  <a:off x="3081593" y="3614612"/>
                  <a:ext cx="186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1" name="Ink 190">
                  <a:extLst>
                    <a:ext uri="{FF2B5EF4-FFF2-40B4-BE49-F238E27FC236}">
                      <a16:creationId xmlns:a16="http://schemas.microsoft.com/office/drawing/2014/main" id="{62794CDC-7B2D-4A83-B29F-6CAB6FBAFED5}"/>
                    </a:ext>
                  </a:extLst>
                </p14:cNvPr>
                <p14:cNvContentPartPr/>
                <p14:nvPr/>
              </p14:nvContentPartPr>
              <p14:xfrm>
                <a:off x="3374633" y="3613892"/>
                <a:ext cx="138600" cy="183240"/>
              </p14:xfrm>
            </p:contentPart>
          </mc:Choice>
          <mc:Fallback xmlns="">
            <p:pic>
              <p:nvPicPr>
                <p:cNvPr id="191" name="Ink 190">
                  <a:extLst>
                    <a:ext uri="{FF2B5EF4-FFF2-40B4-BE49-F238E27FC236}">
                      <a16:creationId xmlns:a16="http://schemas.microsoft.com/office/drawing/2014/main" id="{62794CDC-7B2D-4A83-B29F-6CAB6FBAFED5}"/>
                    </a:ext>
                  </a:extLst>
                </p:cNvPr>
                <p:cNvPicPr/>
                <p:nvPr/>
              </p:nvPicPr>
              <p:blipFill>
                <a:blip r:embed="rId299"/>
                <a:stretch>
                  <a:fillRect/>
                </a:stretch>
              </p:blipFill>
              <p:spPr>
                <a:xfrm>
                  <a:off x="3356633" y="3596252"/>
                  <a:ext cx="174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2" name="Ink 191">
                  <a:extLst>
                    <a:ext uri="{FF2B5EF4-FFF2-40B4-BE49-F238E27FC236}">
                      <a16:creationId xmlns:a16="http://schemas.microsoft.com/office/drawing/2014/main" id="{F4A93B67-1AD3-479E-BBED-6C3F78D8D0E0}"/>
                    </a:ext>
                  </a:extLst>
                </p14:cNvPr>
                <p14:cNvContentPartPr/>
                <p14:nvPr/>
              </p14:nvContentPartPr>
              <p14:xfrm>
                <a:off x="3370673" y="3645932"/>
                <a:ext cx="150480" cy="147600"/>
              </p14:xfrm>
            </p:contentPart>
          </mc:Choice>
          <mc:Fallback xmlns="">
            <p:pic>
              <p:nvPicPr>
                <p:cNvPr id="192" name="Ink 191">
                  <a:extLst>
                    <a:ext uri="{FF2B5EF4-FFF2-40B4-BE49-F238E27FC236}">
                      <a16:creationId xmlns:a16="http://schemas.microsoft.com/office/drawing/2014/main" id="{F4A93B67-1AD3-479E-BBED-6C3F78D8D0E0}"/>
                    </a:ext>
                  </a:extLst>
                </p:cNvPr>
                <p:cNvPicPr/>
                <p:nvPr/>
              </p:nvPicPr>
              <p:blipFill>
                <a:blip r:embed="rId301"/>
                <a:stretch>
                  <a:fillRect/>
                </a:stretch>
              </p:blipFill>
              <p:spPr>
                <a:xfrm>
                  <a:off x="3352673" y="3627932"/>
                  <a:ext cx="1861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4" name="Ink 193">
                  <a:extLst>
                    <a:ext uri="{FF2B5EF4-FFF2-40B4-BE49-F238E27FC236}">
                      <a16:creationId xmlns:a16="http://schemas.microsoft.com/office/drawing/2014/main" id="{00199668-0BFA-467C-B12E-8E96CBCA958A}"/>
                    </a:ext>
                  </a:extLst>
                </p14:cNvPr>
                <p14:cNvContentPartPr/>
                <p14:nvPr/>
              </p14:nvContentPartPr>
              <p14:xfrm>
                <a:off x="3651833" y="3457292"/>
                <a:ext cx="137160" cy="406800"/>
              </p14:xfrm>
            </p:contentPart>
          </mc:Choice>
          <mc:Fallback xmlns="">
            <p:pic>
              <p:nvPicPr>
                <p:cNvPr id="194" name="Ink 193">
                  <a:extLst>
                    <a:ext uri="{FF2B5EF4-FFF2-40B4-BE49-F238E27FC236}">
                      <a16:creationId xmlns:a16="http://schemas.microsoft.com/office/drawing/2014/main" id="{00199668-0BFA-467C-B12E-8E96CBCA958A}"/>
                    </a:ext>
                  </a:extLst>
                </p:cNvPr>
                <p:cNvPicPr/>
                <p:nvPr/>
              </p:nvPicPr>
              <p:blipFill>
                <a:blip r:embed="rId303"/>
                <a:stretch>
                  <a:fillRect/>
                </a:stretch>
              </p:blipFill>
              <p:spPr>
                <a:xfrm>
                  <a:off x="3634193" y="3439652"/>
                  <a:ext cx="17280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5" name="Ink 194">
                  <a:extLst>
                    <a:ext uri="{FF2B5EF4-FFF2-40B4-BE49-F238E27FC236}">
                      <a16:creationId xmlns:a16="http://schemas.microsoft.com/office/drawing/2014/main" id="{279275C0-B2D1-49C4-BADC-12ECE9FC6FE1}"/>
                    </a:ext>
                  </a:extLst>
                </p14:cNvPr>
                <p14:cNvContentPartPr/>
                <p14:nvPr/>
              </p14:nvContentPartPr>
              <p14:xfrm>
                <a:off x="3947393" y="3548012"/>
                <a:ext cx="25920" cy="212400"/>
              </p14:xfrm>
            </p:contentPart>
          </mc:Choice>
          <mc:Fallback xmlns="">
            <p:pic>
              <p:nvPicPr>
                <p:cNvPr id="195" name="Ink 194">
                  <a:extLst>
                    <a:ext uri="{FF2B5EF4-FFF2-40B4-BE49-F238E27FC236}">
                      <a16:creationId xmlns:a16="http://schemas.microsoft.com/office/drawing/2014/main" id="{279275C0-B2D1-49C4-BADC-12ECE9FC6FE1}"/>
                    </a:ext>
                  </a:extLst>
                </p:cNvPr>
                <p:cNvPicPr/>
                <p:nvPr/>
              </p:nvPicPr>
              <p:blipFill>
                <a:blip r:embed="rId305"/>
                <a:stretch>
                  <a:fillRect/>
                </a:stretch>
              </p:blipFill>
              <p:spPr>
                <a:xfrm>
                  <a:off x="3929393" y="3530012"/>
                  <a:ext cx="615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6" name="Ink 195">
                  <a:extLst>
                    <a:ext uri="{FF2B5EF4-FFF2-40B4-BE49-F238E27FC236}">
                      <a16:creationId xmlns:a16="http://schemas.microsoft.com/office/drawing/2014/main" id="{5990673B-3B7F-4F3F-AFB1-5EED3552CE0D}"/>
                    </a:ext>
                  </a:extLst>
                </p14:cNvPr>
                <p14:cNvContentPartPr/>
                <p14:nvPr/>
              </p14:nvContentPartPr>
              <p14:xfrm>
                <a:off x="4091393" y="3638012"/>
                <a:ext cx="104400" cy="21240"/>
              </p14:xfrm>
            </p:contentPart>
          </mc:Choice>
          <mc:Fallback xmlns="">
            <p:pic>
              <p:nvPicPr>
                <p:cNvPr id="196" name="Ink 195">
                  <a:extLst>
                    <a:ext uri="{FF2B5EF4-FFF2-40B4-BE49-F238E27FC236}">
                      <a16:creationId xmlns:a16="http://schemas.microsoft.com/office/drawing/2014/main" id="{5990673B-3B7F-4F3F-AFB1-5EED3552CE0D}"/>
                    </a:ext>
                  </a:extLst>
                </p:cNvPr>
                <p:cNvPicPr/>
                <p:nvPr/>
              </p:nvPicPr>
              <p:blipFill>
                <a:blip r:embed="rId307"/>
                <a:stretch>
                  <a:fillRect/>
                </a:stretch>
              </p:blipFill>
              <p:spPr>
                <a:xfrm>
                  <a:off x="4073753" y="3620372"/>
                  <a:ext cx="1400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7" name="Ink 196">
                  <a:extLst>
                    <a:ext uri="{FF2B5EF4-FFF2-40B4-BE49-F238E27FC236}">
                      <a16:creationId xmlns:a16="http://schemas.microsoft.com/office/drawing/2014/main" id="{49E3B42C-AEE0-47B4-AC23-2E2B4305FC0F}"/>
                    </a:ext>
                  </a:extLst>
                </p14:cNvPr>
                <p14:cNvContentPartPr/>
                <p14:nvPr/>
              </p14:nvContentPartPr>
              <p14:xfrm>
                <a:off x="4344113" y="3598412"/>
                <a:ext cx="15480" cy="222480"/>
              </p14:xfrm>
            </p:contentPart>
          </mc:Choice>
          <mc:Fallback xmlns="">
            <p:pic>
              <p:nvPicPr>
                <p:cNvPr id="197" name="Ink 196">
                  <a:extLst>
                    <a:ext uri="{FF2B5EF4-FFF2-40B4-BE49-F238E27FC236}">
                      <a16:creationId xmlns:a16="http://schemas.microsoft.com/office/drawing/2014/main" id="{49E3B42C-AEE0-47B4-AC23-2E2B4305FC0F}"/>
                    </a:ext>
                  </a:extLst>
                </p:cNvPr>
                <p:cNvPicPr/>
                <p:nvPr/>
              </p:nvPicPr>
              <p:blipFill>
                <a:blip r:embed="rId309"/>
                <a:stretch>
                  <a:fillRect/>
                </a:stretch>
              </p:blipFill>
              <p:spPr>
                <a:xfrm>
                  <a:off x="4326113" y="3580412"/>
                  <a:ext cx="51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8" name="Ink 197">
                  <a:extLst>
                    <a:ext uri="{FF2B5EF4-FFF2-40B4-BE49-F238E27FC236}">
                      <a16:creationId xmlns:a16="http://schemas.microsoft.com/office/drawing/2014/main" id="{DD0B40C8-8C5E-4806-B936-AB4BA13066BE}"/>
                    </a:ext>
                  </a:extLst>
                </p14:cNvPr>
                <p14:cNvContentPartPr/>
                <p14:nvPr/>
              </p14:nvContentPartPr>
              <p14:xfrm>
                <a:off x="4349153" y="3561692"/>
                <a:ext cx="113760" cy="128880"/>
              </p14:xfrm>
            </p:contentPart>
          </mc:Choice>
          <mc:Fallback xmlns="">
            <p:pic>
              <p:nvPicPr>
                <p:cNvPr id="198" name="Ink 197">
                  <a:extLst>
                    <a:ext uri="{FF2B5EF4-FFF2-40B4-BE49-F238E27FC236}">
                      <a16:creationId xmlns:a16="http://schemas.microsoft.com/office/drawing/2014/main" id="{DD0B40C8-8C5E-4806-B936-AB4BA13066BE}"/>
                    </a:ext>
                  </a:extLst>
                </p:cNvPr>
                <p:cNvPicPr/>
                <p:nvPr/>
              </p:nvPicPr>
              <p:blipFill>
                <a:blip r:embed="rId311"/>
                <a:stretch>
                  <a:fillRect/>
                </a:stretch>
              </p:blipFill>
              <p:spPr>
                <a:xfrm>
                  <a:off x="4331153" y="3543692"/>
                  <a:ext cx="1494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9" name="Ink 198">
                  <a:extLst>
                    <a:ext uri="{FF2B5EF4-FFF2-40B4-BE49-F238E27FC236}">
                      <a16:creationId xmlns:a16="http://schemas.microsoft.com/office/drawing/2014/main" id="{7B6EE00C-4B66-4B6B-91E8-D78E4B5A9323}"/>
                    </a:ext>
                  </a:extLst>
                </p14:cNvPr>
                <p14:cNvContentPartPr/>
                <p14:nvPr/>
              </p14:nvContentPartPr>
              <p14:xfrm>
                <a:off x="4482713" y="3461612"/>
                <a:ext cx="131040" cy="339480"/>
              </p14:xfrm>
            </p:contentPart>
          </mc:Choice>
          <mc:Fallback xmlns="">
            <p:pic>
              <p:nvPicPr>
                <p:cNvPr id="199" name="Ink 198">
                  <a:extLst>
                    <a:ext uri="{FF2B5EF4-FFF2-40B4-BE49-F238E27FC236}">
                      <a16:creationId xmlns:a16="http://schemas.microsoft.com/office/drawing/2014/main" id="{7B6EE00C-4B66-4B6B-91E8-D78E4B5A9323}"/>
                    </a:ext>
                  </a:extLst>
                </p:cNvPr>
                <p:cNvPicPr/>
                <p:nvPr/>
              </p:nvPicPr>
              <p:blipFill>
                <a:blip r:embed="rId313"/>
                <a:stretch>
                  <a:fillRect/>
                </a:stretch>
              </p:blipFill>
              <p:spPr>
                <a:xfrm>
                  <a:off x="4464713" y="3443612"/>
                  <a:ext cx="1666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1" name="Ink 200">
                  <a:extLst>
                    <a:ext uri="{FF2B5EF4-FFF2-40B4-BE49-F238E27FC236}">
                      <a16:creationId xmlns:a16="http://schemas.microsoft.com/office/drawing/2014/main" id="{C740E159-8520-4686-9F3B-C47F4B3E90AE}"/>
                    </a:ext>
                  </a:extLst>
                </p14:cNvPr>
                <p14:cNvContentPartPr/>
                <p14:nvPr/>
              </p14:nvContentPartPr>
              <p14:xfrm>
                <a:off x="4773953" y="3584372"/>
                <a:ext cx="154440" cy="28440"/>
              </p14:xfrm>
            </p:contentPart>
          </mc:Choice>
          <mc:Fallback xmlns="">
            <p:pic>
              <p:nvPicPr>
                <p:cNvPr id="201" name="Ink 200">
                  <a:extLst>
                    <a:ext uri="{FF2B5EF4-FFF2-40B4-BE49-F238E27FC236}">
                      <a16:creationId xmlns:a16="http://schemas.microsoft.com/office/drawing/2014/main" id="{C740E159-8520-4686-9F3B-C47F4B3E90AE}"/>
                    </a:ext>
                  </a:extLst>
                </p:cNvPr>
                <p:cNvPicPr/>
                <p:nvPr/>
              </p:nvPicPr>
              <p:blipFill>
                <a:blip r:embed="rId315"/>
                <a:stretch>
                  <a:fillRect/>
                </a:stretch>
              </p:blipFill>
              <p:spPr>
                <a:xfrm>
                  <a:off x="4756313" y="3566372"/>
                  <a:ext cx="1900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2" name="Ink 201">
                  <a:extLst>
                    <a:ext uri="{FF2B5EF4-FFF2-40B4-BE49-F238E27FC236}">
                      <a16:creationId xmlns:a16="http://schemas.microsoft.com/office/drawing/2014/main" id="{81E96A6D-3A5C-4264-92D9-9F0676E0DF83}"/>
                    </a:ext>
                  </a:extLst>
                </p14:cNvPr>
                <p14:cNvContentPartPr/>
                <p14:nvPr/>
              </p14:nvContentPartPr>
              <p14:xfrm>
                <a:off x="4826513" y="3475652"/>
                <a:ext cx="42120" cy="234360"/>
              </p14:xfrm>
            </p:contentPart>
          </mc:Choice>
          <mc:Fallback xmlns="">
            <p:pic>
              <p:nvPicPr>
                <p:cNvPr id="202" name="Ink 201">
                  <a:extLst>
                    <a:ext uri="{FF2B5EF4-FFF2-40B4-BE49-F238E27FC236}">
                      <a16:creationId xmlns:a16="http://schemas.microsoft.com/office/drawing/2014/main" id="{81E96A6D-3A5C-4264-92D9-9F0676E0DF83}"/>
                    </a:ext>
                  </a:extLst>
                </p:cNvPr>
                <p:cNvPicPr/>
                <p:nvPr/>
              </p:nvPicPr>
              <p:blipFill>
                <a:blip r:embed="rId317"/>
                <a:stretch>
                  <a:fillRect/>
                </a:stretch>
              </p:blipFill>
              <p:spPr>
                <a:xfrm>
                  <a:off x="4808513" y="3458012"/>
                  <a:ext cx="777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3" name="Ink 202">
                  <a:extLst>
                    <a:ext uri="{FF2B5EF4-FFF2-40B4-BE49-F238E27FC236}">
                      <a16:creationId xmlns:a16="http://schemas.microsoft.com/office/drawing/2014/main" id="{F73847ED-B632-4702-9779-D149FDB08C55}"/>
                    </a:ext>
                  </a:extLst>
                </p14:cNvPr>
                <p14:cNvContentPartPr/>
                <p14:nvPr/>
              </p14:nvContentPartPr>
              <p14:xfrm>
                <a:off x="5050433" y="3455132"/>
                <a:ext cx="31320" cy="247320"/>
              </p14:xfrm>
            </p:contentPart>
          </mc:Choice>
          <mc:Fallback xmlns="">
            <p:pic>
              <p:nvPicPr>
                <p:cNvPr id="203" name="Ink 202">
                  <a:extLst>
                    <a:ext uri="{FF2B5EF4-FFF2-40B4-BE49-F238E27FC236}">
                      <a16:creationId xmlns:a16="http://schemas.microsoft.com/office/drawing/2014/main" id="{F73847ED-B632-4702-9779-D149FDB08C55}"/>
                    </a:ext>
                  </a:extLst>
                </p:cNvPr>
                <p:cNvPicPr/>
                <p:nvPr/>
              </p:nvPicPr>
              <p:blipFill>
                <a:blip r:embed="rId319"/>
                <a:stretch>
                  <a:fillRect/>
                </a:stretch>
              </p:blipFill>
              <p:spPr>
                <a:xfrm>
                  <a:off x="5032433" y="3437492"/>
                  <a:ext cx="66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4" name="Ink 203">
                  <a:extLst>
                    <a:ext uri="{FF2B5EF4-FFF2-40B4-BE49-F238E27FC236}">
                      <a16:creationId xmlns:a16="http://schemas.microsoft.com/office/drawing/2014/main" id="{F70F7796-A71E-4A8A-8D98-19558030DA9F}"/>
                    </a:ext>
                  </a:extLst>
                </p14:cNvPr>
                <p14:cNvContentPartPr/>
                <p14:nvPr/>
              </p14:nvContentPartPr>
              <p14:xfrm>
                <a:off x="5236553" y="3494012"/>
                <a:ext cx="141480" cy="177480"/>
              </p14:xfrm>
            </p:contentPart>
          </mc:Choice>
          <mc:Fallback xmlns="">
            <p:pic>
              <p:nvPicPr>
                <p:cNvPr id="204" name="Ink 203">
                  <a:extLst>
                    <a:ext uri="{FF2B5EF4-FFF2-40B4-BE49-F238E27FC236}">
                      <a16:creationId xmlns:a16="http://schemas.microsoft.com/office/drawing/2014/main" id="{F70F7796-A71E-4A8A-8D98-19558030DA9F}"/>
                    </a:ext>
                  </a:extLst>
                </p:cNvPr>
                <p:cNvPicPr/>
                <p:nvPr/>
              </p:nvPicPr>
              <p:blipFill>
                <a:blip r:embed="rId321"/>
                <a:stretch>
                  <a:fillRect/>
                </a:stretch>
              </p:blipFill>
              <p:spPr>
                <a:xfrm>
                  <a:off x="5218553" y="3476012"/>
                  <a:ext cx="1771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5" name="Ink 204">
                  <a:extLst>
                    <a:ext uri="{FF2B5EF4-FFF2-40B4-BE49-F238E27FC236}">
                      <a16:creationId xmlns:a16="http://schemas.microsoft.com/office/drawing/2014/main" id="{B76AFBFA-5FE4-4A95-A31C-E0284C95F5DD}"/>
                    </a:ext>
                  </a:extLst>
                </p14:cNvPr>
                <p14:cNvContentPartPr/>
                <p14:nvPr/>
              </p14:nvContentPartPr>
              <p14:xfrm>
                <a:off x="5223593" y="3541892"/>
                <a:ext cx="171360" cy="145440"/>
              </p14:xfrm>
            </p:contentPart>
          </mc:Choice>
          <mc:Fallback xmlns="">
            <p:pic>
              <p:nvPicPr>
                <p:cNvPr id="205" name="Ink 204">
                  <a:extLst>
                    <a:ext uri="{FF2B5EF4-FFF2-40B4-BE49-F238E27FC236}">
                      <a16:creationId xmlns:a16="http://schemas.microsoft.com/office/drawing/2014/main" id="{B76AFBFA-5FE4-4A95-A31C-E0284C95F5DD}"/>
                    </a:ext>
                  </a:extLst>
                </p:cNvPr>
                <p:cNvPicPr/>
                <p:nvPr/>
              </p:nvPicPr>
              <p:blipFill>
                <a:blip r:embed="rId323"/>
                <a:stretch>
                  <a:fillRect/>
                </a:stretch>
              </p:blipFill>
              <p:spPr>
                <a:xfrm>
                  <a:off x="5205953" y="3523892"/>
                  <a:ext cx="20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Ink 205">
                  <a:extLst>
                    <a:ext uri="{FF2B5EF4-FFF2-40B4-BE49-F238E27FC236}">
                      <a16:creationId xmlns:a16="http://schemas.microsoft.com/office/drawing/2014/main" id="{384ECF20-70AC-4AE3-A733-E1751B3251A1}"/>
                    </a:ext>
                  </a:extLst>
                </p14:cNvPr>
                <p14:cNvContentPartPr/>
                <p14:nvPr/>
              </p14:nvContentPartPr>
              <p14:xfrm>
                <a:off x="5478473" y="3569252"/>
                <a:ext cx="37440" cy="219960"/>
              </p14:xfrm>
            </p:contentPart>
          </mc:Choice>
          <mc:Fallback xmlns="">
            <p:pic>
              <p:nvPicPr>
                <p:cNvPr id="206" name="Ink 205">
                  <a:extLst>
                    <a:ext uri="{FF2B5EF4-FFF2-40B4-BE49-F238E27FC236}">
                      <a16:creationId xmlns:a16="http://schemas.microsoft.com/office/drawing/2014/main" id="{384ECF20-70AC-4AE3-A733-E1751B3251A1}"/>
                    </a:ext>
                  </a:extLst>
                </p:cNvPr>
                <p:cNvPicPr/>
                <p:nvPr/>
              </p:nvPicPr>
              <p:blipFill>
                <a:blip r:embed="rId325"/>
                <a:stretch>
                  <a:fillRect/>
                </a:stretch>
              </p:blipFill>
              <p:spPr>
                <a:xfrm>
                  <a:off x="5460473" y="3551612"/>
                  <a:ext cx="730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7" name="Ink 206">
                  <a:extLst>
                    <a:ext uri="{FF2B5EF4-FFF2-40B4-BE49-F238E27FC236}">
                      <a16:creationId xmlns:a16="http://schemas.microsoft.com/office/drawing/2014/main" id="{8E244DC5-F711-4B08-BAA3-149DAACCAD8B}"/>
                    </a:ext>
                  </a:extLst>
                </p14:cNvPr>
                <p14:cNvContentPartPr/>
                <p14:nvPr/>
              </p14:nvContentPartPr>
              <p14:xfrm>
                <a:off x="5497913" y="3529292"/>
                <a:ext cx="96120" cy="129600"/>
              </p14:xfrm>
            </p:contentPart>
          </mc:Choice>
          <mc:Fallback xmlns="">
            <p:pic>
              <p:nvPicPr>
                <p:cNvPr id="207" name="Ink 206">
                  <a:extLst>
                    <a:ext uri="{FF2B5EF4-FFF2-40B4-BE49-F238E27FC236}">
                      <a16:creationId xmlns:a16="http://schemas.microsoft.com/office/drawing/2014/main" id="{8E244DC5-F711-4B08-BAA3-149DAACCAD8B}"/>
                    </a:ext>
                  </a:extLst>
                </p:cNvPr>
                <p:cNvPicPr/>
                <p:nvPr/>
              </p:nvPicPr>
              <p:blipFill>
                <a:blip r:embed="rId327"/>
                <a:stretch>
                  <a:fillRect/>
                </a:stretch>
              </p:blipFill>
              <p:spPr>
                <a:xfrm>
                  <a:off x="5479913" y="3511292"/>
                  <a:ext cx="131760" cy="165240"/>
                </a:xfrm>
                <a:prstGeom prst="rect">
                  <a:avLst/>
                </a:prstGeom>
              </p:spPr>
            </p:pic>
          </mc:Fallback>
        </mc:AlternateContent>
      </p:grpSp>
      <p:grpSp>
        <p:nvGrpSpPr>
          <p:cNvPr id="214" name="Group 213">
            <a:extLst>
              <a:ext uri="{FF2B5EF4-FFF2-40B4-BE49-F238E27FC236}">
                <a16:creationId xmlns:a16="http://schemas.microsoft.com/office/drawing/2014/main" id="{962D939D-2CD3-4819-A820-644BD5AC15ED}"/>
              </a:ext>
            </a:extLst>
          </p:cNvPr>
          <p:cNvGrpSpPr/>
          <p:nvPr/>
        </p:nvGrpSpPr>
        <p:grpSpPr>
          <a:xfrm>
            <a:off x="5856833" y="3547292"/>
            <a:ext cx="160200" cy="92520"/>
            <a:chOff x="5856833" y="3547292"/>
            <a:chExt cx="160200" cy="92520"/>
          </a:xfrm>
        </p:grpSpPr>
        <mc:AlternateContent xmlns:mc="http://schemas.openxmlformats.org/markup-compatibility/2006" xmlns:p14="http://schemas.microsoft.com/office/powerpoint/2010/main">
          <mc:Choice Requires="p14">
            <p:contentPart p14:bwMode="auto" r:id="rId328">
              <p14:nvContentPartPr>
                <p14:cNvPr id="209" name="Ink 208">
                  <a:extLst>
                    <a:ext uri="{FF2B5EF4-FFF2-40B4-BE49-F238E27FC236}">
                      <a16:creationId xmlns:a16="http://schemas.microsoft.com/office/drawing/2014/main" id="{9752CF3B-398E-40D7-A027-CEF087D3D88F}"/>
                    </a:ext>
                  </a:extLst>
                </p14:cNvPr>
                <p14:cNvContentPartPr/>
                <p14:nvPr/>
              </p14:nvContentPartPr>
              <p14:xfrm>
                <a:off x="5863313" y="3547292"/>
                <a:ext cx="118080" cy="21240"/>
              </p14:xfrm>
            </p:contentPart>
          </mc:Choice>
          <mc:Fallback xmlns="">
            <p:pic>
              <p:nvPicPr>
                <p:cNvPr id="209" name="Ink 208">
                  <a:extLst>
                    <a:ext uri="{FF2B5EF4-FFF2-40B4-BE49-F238E27FC236}">
                      <a16:creationId xmlns:a16="http://schemas.microsoft.com/office/drawing/2014/main" id="{9752CF3B-398E-40D7-A027-CEF087D3D88F}"/>
                    </a:ext>
                  </a:extLst>
                </p:cNvPr>
                <p:cNvPicPr/>
                <p:nvPr/>
              </p:nvPicPr>
              <p:blipFill>
                <a:blip r:embed="rId329"/>
                <a:stretch>
                  <a:fillRect/>
                </a:stretch>
              </p:blipFill>
              <p:spPr>
                <a:xfrm>
                  <a:off x="5845313" y="3529652"/>
                  <a:ext cx="153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0" name="Ink 209">
                  <a:extLst>
                    <a:ext uri="{FF2B5EF4-FFF2-40B4-BE49-F238E27FC236}">
                      <a16:creationId xmlns:a16="http://schemas.microsoft.com/office/drawing/2014/main" id="{5B54DF71-D6BA-4D1F-B074-8355B3A1BF01}"/>
                    </a:ext>
                  </a:extLst>
                </p14:cNvPr>
                <p14:cNvContentPartPr/>
                <p14:nvPr/>
              </p14:nvContentPartPr>
              <p14:xfrm>
                <a:off x="5856833" y="3617852"/>
                <a:ext cx="160200" cy="21960"/>
              </p14:xfrm>
            </p:contentPart>
          </mc:Choice>
          <mc:Fallback xmlns="">
            <p:pic>
              <p:nvPicPr>
                <p:cNvPr id="210" name="Ink 209">
                  <a:extLst>
                    <a:ext uri="{FF2B5EF4-FFF2-40B4-BE49-F238E27FC236}">
                      <a16:creationId xmlns:a16="http://schemas.microsoft.com/office/drawing/2014/main" id="{5B54DF71-D6BA-4D1F-B074-8355B3A1BF01}"/>
                    </a:ext>
                  </a:extLst>
                </p:cNvPr>
                <p:cNvPicPr/>
                <p:nvPr/>
              </p:nvPicPr>
              <p:blipFill>
                <a:blip r:embed="rId331"/>
                <a:stretch>
                  <a:fillRect/>
                </a:stretch>
              </p:blipFill>
              <p:spPr>
                <a:xfrm>
                  <a:off x="5838833" y="3600212"/>
                  <a:ext cx="195840" cy="57600"/>
                </a:xfrm>
                <a:prstGeom prst="rect">
                  <a:avLst/>
                </a:prstGeom>
              </p:spPr>
            </p:pic>
          </mc:Fallback>
        </mc:AlternateContent>
      </p:grpSp>
      <p:grpSp>
        <p:nvGrpSpPr>
          <p:cNvPr id="213" name="Group 212">
            <a:extLst>
              <a:ext uri="{FF2B5EF4-FFF2-40B4-BE49-F238E27FC236}">
                <a16:creationId xmlns:a16="http://schemas.microsoft.com/office/drawing/2014/main" id="{DEEEF9AF-BF2B-45E1-9945-DA41D7F5E5B4}"/>
              </a:ext>
            </a:extLst>
          </p:cNvPr>
          <p:cNvGrpSpPr/>
          <p:nvPr/>
        </p:nvGrpSpPr>
        <p:grpSpPr>
          <a:xfrm>
            <a:off x="6209273" y="3488972"/>
            <a:ext cx="149400" cy="366120"/>
            <a:chOff x="6209273" y="3488972"/>
            <a:chExt cx="149400" cy="366120"/>
          </a:xfrm>
        </p:grpSpPr>
        <mc:AlternateContent xmlns:mc="http://schemas.openxmlformats.org/markup-compatibility/2006" xmlns:p14="http://schemas.microsoft.com/office/powerpoint/2010/main">
          <mc:Choice Requires="p14">
            <p:contentPart p14:bwMode="auto" r:id="rId332">
              <p14:nvContentPartPr>
                <p14:cNvPr id="211" name="Ink 210">
                  <a:extLst>
                    <a:ext uri="{FF2B5EF4-FFF2-40B4-BE49-F238E27FC236}">
                      <a16:creationId xmlns:a16="http://schemas.microsoft.com/office/drawing/2014/main" id="{8E038CD2-65A8-4CBD-A91A-9A41F80730F1}"/>
                    </a:ext>
                  </a:extLst>
                </p14:cNvPr>
                <p14:cNvContentPartPr/>
                <p14:nvPr/>
              </p14:nvContentPartPr>
              <p14:xfrm>
                <a:off x="6209273" y="3523172"/>
                <a:ext cx="8640" cy="331920"/>
              </p14:xfrm>
            </p:contentPart>
          </mc:Choice>
          <mc:Fallback xmlns="">
            <p:pic>
              <p:nvPicPr>
                <p:cNvPr id="211" name="Ink 210">
                  <a:extLst>
                    <a:ext uri="{FF2B5EF4-FFF2-40B4-BE49-F238E27FC236}">
                      <a16:creationId xmlns:a16="http://schemas.microsoft.com/office/drawing/2014/main" id="{8E038CD2-65A8-4CBD-A91A-9A41F80730F1}"/>
                    </a:ext>
                  </a:extLst>
                </p:cNvPr>
                <p:cNvPicPr/>
                <p:nvPr/>
              </p:nvPicPr>
              <p:blipFill>
                <a:blip r:embed="rId333"/>
                <a:stretch>
                  <a:fillRect/>
                </a:stretch>
              </p:blipFill>
              <p:spPr>
                <a:xfrm>
                  <a:off x="6191273" y="3505532"/>
                  <a:ext cx="442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2" name="Ink 211">
                  <a:extLst>
                    <a:ext uri="{FF2B5EF4-FFF2-40B4-BE49-F238E27FC236}">
                      <a16:creationId xmlns:a16="http://schemas.microsoft.com/office/drawing/2014/main" id="{59FC272F-E434-4DE4-924A-7A2177FCE50E}"/>
                    </a:ext>
                  </a:extLst>
                </p14:cNvPr>
                <p14:cNvContentPartPr/>
                <p14:nvPr/>
              </p14:nvContentPartPr>
              <p14:xfrm>
                <a:off x="6216833" y="3488972"/>
                <a:ext cx="141840" cy="137520"/>
              </p14:xfrm>
            </p:contentPart>
          </mc:Choice>
          <mc:Fallback xmlns="">
            <p:pic>
              <p:nvPicPr>
                <p:cNvPr id="212" name="Ink 211">
                  <a:extLst>
                    <a:ext uri="{FF2B5EF4-FFF2-40B4-BE49-F238E27FC236}">
                      <a16:creationId xmlns:a16="http://schemas.microsoft.com/office/drawing/2014/main" id="{59FC272F-E434-4DE4-924A-7A2177FCE50E}"/>
                    </a:ext>
                  </a:extLst>
                </p:cNvPr>
                <p:cNvPicPr/>
                <p:nvPr/>
              </p:nvPicPr>
              <p:blipFill>
                <a:blip r:embed="rId335"/>
                <a:stretch>
                  <a:fillRect/>
                </a:stretch>
              </p:blipFill>
              <p:spPr>
                <a:xfrm>
                  <a:off x="6199193" y="3470972"/>
                  <a:ext cx="177480" cy="173160"/>
                </a:xfrm>
                <a:prstGeom prst="rect">
                  <a:avLst/>
                </a:prstGeom>
              </p:spPr>
            </p:pic>
          </mc:Fallback>
        </mc:AlternateContent>
      </p:grpSp>
      <p:grpSp>
        <p:nvGrpSpPr>
          <p:cNvPr id="233" name="Group 232">
            <a:extLst>
              <a:ext uri="{FF2B5EF4-FFF2-40B4-BE49-F238E27FC236}">
                <a16:creationId xmlns:a16="http://schemas.microsoft.com/office/drawing/2014/main" id="{5DB3D259-DC09-4000-A616-D970BD2F2F0C}"/>
              </a:ext>
            </a:extLst>
          </p:cNvPr>
          <p:cNvGrpSpPr/>
          <p:nvPr/>
        </p:nvGrpSpPr>
        <p:grpSpPr>
          <a:xfrm>
            <a:off x="1873073" y="4374932"/>
            <a:ext cx="980640" cy="321840"/>
            <a:chOff x="1873073" y="4374932"/>
            <a:chExt cx="980640" cy="321840"/>
          </a:xfrm>
        </p:grpSpPr>
        <mc:AlternateContent xmlns:mc="http://schemas.openxmlformats.org/markup-compatibility/2006" xmlns:p14="http://schemas.microsoft.com/office/powerpoint/2010/main">
          <mc:Choice Requires="p14">
            <p:contentPart p14:bwMode="auto" r:id="rId336">
              <p14:nvContentPartPr>
                <p14:cNvPr id="215" name="Ink 214">
                  <a:extLst>
                    <a:ext uri="{FF2B5EF4-FFF2-40B4-BE49-F238E27FC236}">
                      <a16:creationId xmlns:a16="http://schemas.microsoft.com/office/drawing/2014/main" id="{679DC5D9-CB46-46C2-8682-2DC6F6535D4B}"/>
                    </a:ext>
                  </a:extLst>
                </p14:cNvPr>
                <p14:cNvContentPartPr/>
                <p14:nvPr/>
              </p14:nvContentPartPr>
              <p14:xfrm>
                <a:off x="1873073" y="4377092"/>
                <a:ext cx="31680" cy="268920"/>
              </p14:xfrm>
            </p:contentPart>
          </mc:Choice>
          <mc:Fallback xmlns="">
            <p:pic>
              <p:nvPicPr>
                <p:cNvPr id="215" name="Ink 214">
                  <a:extLst>
                    <a:ext uri="{FF2B5EF4-FFF2-40B4-BE49-F238E27FC236}">
                      <a16:creationId xmlns:a16="http://schemas.microsoft.com/office/drawing/2014/main" id="{679DC5D9-CB46-46C2-8682-2DC6F6535D4B}"/>
                    </a:ext>
                  </a:extLst>
                </p:cNvPr>
                <p:cNvPicPr/>
                <p:nvPr/>
              </p:nvPicPr>
              <p:blipFill>
                <a:blip r:embed="rId337"/>
                <a:stretch>
                  <a:fillRect/>
                </a:stretch>
              </p:blipFill>
              <p:spPr>
                <a:xfrm>
                  <a:off x="1855433" y="4359452"/>
                  <a:ext cx="673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6" name="Ink 215">
                  <a:extLst>
                    <a:ext uri="{FF2B5EF4-FFF2-40B4-BE49-F238E27FC236}">
                      <a16:creationId xmlns:a16="http://schemas.microsoft.com/office/drawing/2014/main" id="{4F48EB6D-3148-4818-8830-BAED7B6C7AA6}"/>
                    </a:ext>
                  </a:extLst>
                </p14:cNvPr>
                <p14:cNvContentPartPr/>
                <p14:nvPr/>
              </p14:nvContentPartPr>
              <p14:xfrm>
                <a:off x="1902953" y="4374932"/>
                <a:ext cx="585720" cy="300960"/>
              </p14:xfrm>
            </p:contentPart>
          </mc:Choice>
          <mc:Fallback xmlns="">
            <p:pic>
              <p:nvPicPr>
                <p:cNvPr id="216" name="Ink 215">
                  <a:extLst>
                    <a:ext uri="{FF2B5EF4-FFF2-40B4-BE49-F238E27FC236}">
                      <a16:creationId xmlns:a16="http://schemas.microsoft.com/office/drawing/2014/main" id="{4F48EB6D-3148-4818-8830-BAED7B6C7AA6}"/>
                    </a:ext>
                  </a:extLst>
                </p:cNvPr>
                <p:cNvPicPr/>
                <p:nvPr/>
              </p:nvPicPr>
              <p:blipFill>
                <a:blip r:embed="rId339"/>
                <a:stretch>
                  <a:fillRect/>
                </a:stretch>
              </p:blipFill>
              <p:spPr>
                <a:xfrm>
                  <a:off x="1885313" y="4356932"/>
                  <a:ext cx="6213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7" name="Ink 216">
                  <a:extLst>
                    <a:ext uri="{FF2B5EF4-FFF2-40B4-BE49-F238E27FC236}">
                      <a16:creationId xmlns:a16="http://schemas.microsoft.com/office/drawing/2014/main" id="{1B8642DC-E356-45D1-8BF3-356193912FC7}"/>
                    </a:ext>
                  </a:extLst>
                </p14:cNvPr>
                <p14:cNvContentPartPr/>
                <p14:nvPr/>
              </p14:nvContentPartPr>
              <p14:xfrm>
                <a:off x="2570393" y="4560692"/>
                <a:ext cx="72360" cy="136080"/>
              </p14:xfrm>
            </p:contentPart>
          </mc:Choice>
          <mc:Fallback xmlns="">
            <p:pic>
              <p:nvPicPr>
                <p:cNvPr id="217" name="Ink 216">
                  <a:extLst>
                    <a:ext uri="{FF2B5EF4-FFF2-40B4-BE49-F238E27FC236}">
                      <a16:creationId xmlns:a16="http://schemas.microsoft.com/office/drawing/2014/main" id="{1B8642DC-E356-45D1-8BF3-356193912FC7}"/>
                    </a:ext>
                  </a:extLst>
                </p:cNvPr>
                <p:cNvPicPr/>
                <p:nvPr/>
              </p:nvPicPr>
              <p:blipFill>
                <a:blip r:embed="rId341"/>
                <a:stretch>
                  <a:fillRect/>
                </a:stretch>
              </p:blipFill>
              <p:spPr>
                <a:xfrm>
                  <a:off x="2552393" y="4543052"/>
                  <a:ext cx="1080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8" name="Ink 217">
                  <a:extLst>
                    <a:ext uri="{FF2B5EF4-FFF2-40B4-BE49-F238E27FC236}">
                      <a16:creationId xmlns:a16="http://schemas.microsoft.com/office/drawing/2014/main" id="{F1B81134-E02F-4800-9C9A-FD40CD48D2B7}"/>
                    </a:ext>
                  </a:extLst>
                </p14:cNvPr>
                <p14:cNvContentPartPr/>
                <p14:nvPr/>
              </p14:nvContentPartPr>
              <p14:xfrm>
                <a:off x="2698913" y="4550972"/>
                <a:ext cx="154800" cy="129600"/>
              </p14:xfrm>
            </p:contentPart>
          </mc:Choice>
          <mc:Fallback xmlns="">
            <p:pic>
              <p:nvPicPr>
                <p:cNvPr id="218" name="Ink 217">
                  <a:extLst>
                    <a:ext uri="{FF2B5EF4-FFF2-40B4-BE49-F238E27FC236}">
                      <a16:creationId xmlns:a16="http://schemas.microsoft.com/office/drawing/2014/main" id="{F1B81134-E02F-4800-9C9A-FD40CD48D2B7}"/>
                    </a:ext>
                  </a:extLst>
                </p:cNvPr>
                <p:cNvPicPr/>
                <p:nvPr/>
              </p:nvPicPr>
              <p:blipFill>
                <a:blip r:embed="rId343"/>
                <a:stretch>
                  <a:fillRect/>
                </a:stretch>
              </p:blipFill>
              <p:spPr>
                <a:xfrm>
                  <a:off x="2681273" y="4532972"/>
                  <a:ext cx="190440" cy="165240"/>
                </a:xfrm>
                <a:prstGeom prst="rect">
                  <a:avLst/>
                </a:prstGeom>
              </p:spPr>
            </p:pic>
          </mc:Fallback>
        </mc:AlternateContent>
      </p:grpSp>
      <p:grpSp>
        <p:nvGrpSpPr>
          <p:cNvPr id="232" name="Group 231">
            <a:extLst>
              <a:ext uri="{FF2B5EF4-FFF2-40B4-BE49-F238E27FC236}">
                <a16:creationId xmlns:a16="http://schemas.microsoft.com/office/drawing/2014/main" id="{F8E0F5F7-099C-4B8D-A068-6E331B3888BF}"/>
              </a:ext>
            </a:extLst>
          </p:cNvPr>
          <p:cNvGrpSpPr/>
          <p:nvPr/>
        </p:nvGrpSpPr>
        <p:grpSpPr>
          <a:xfrm>
            <a:off x="3718073" y="4453052"/>
            <a:ext cx="1299240" cy="198720"/>
            <a:chOff x="3718073" y="4453052"/>
            <a:chExt cx="1299240" cy="198720"/>
          </a:xfrm>
        </p:grpSpPr>
        <mc:AlternateContent xmlns:mc="http://schemas.openxmlformats.org/markup-compatibility/2006" xmlns:p14="http://schemas.microsoft.com/office/powerpoint/2010/main">
          <mc:Choice Requires="p14">
            <p:contentPart p14:bwMode="auto" r:id="rId344">
              <p14:nvContentPartPr>
                <p14:cNvPr id="219" name="Ink 218">
                  <a:extLst>
                    <a:ext uri="{FF2B5EF4-FFF2-40B4-BE49-F238E27FC236}">
                      <a16:creationId xmlns:a16="http://schemas.microsoft.com/office/drawing/2014/main" id="{866C5FBE-0192-40D6-89DE-F63F89B73FB1}"/>
                    </a:ext>
                  </a:extLst>
                </p14:cNvPr>
                <p14:cNvContentPartPr/>
                <p14:nvPr/>
              </p14:nvContentPartPr>
              <p14:xfrm>
                <a:off x="3718073" y="4453052"/>
                <a:ext cx="260280" cy="198720"/>
              </p14:xfrm>
            </p:contentPart>
          </mc:Choice>
          <mc:Fallback xmlns="">
            <p:pic>
              <p:nvPicPr>
                <p:cNvPr id="219" name="Ink 218">
                  <a:extLst>
                    <a:ext uri="{FF2B5EF4-FFF2-40B4-BE49-F238E27FC236}">
                      <a16:creationId xmlns:a16="http://schemas.microsoft.com/office/drawing/2014/main" id="{866C5FBE-0192-40D6-89DE-F63F89B73FB1}"/>
                    </a:ext>
                  </a:extLst>
                </p:cNvPr>
                <p:cNvPicPr/>
                <p:nvPr/>
              </p:nvPicPr>
              <p:blipFill>
                <a:blip r:embed="rId345"/>
                <a:stretch>
                  <a:fillRect/>
                </a:stretch>
              </p:blipFill>
              <p:spPr>
                <a:xfrm>
                  <a:off x="3700433" y="4435412"/>
                  <a:ext cx="2959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0" name="Ink 219">
                  <a:extLst>
                    <a:ext uri="{FF2B5EF4-FFF2-40B4-BE49-F238E27FC236}">
                      <a16:creationId xmlns:a16="http://schemas.microsoft.com/office/drawing/2014/main" id="{1E22C2CF-6DD9-4144-94C1-DA87E84C9F81}"/>
                    </a:ext>
                  </a:extLst>
                </p14:cNvPr>
                <p14:cNvContentPartPr/>
                <p14:nvPr/>
              </p14:nvContentPartPr>
              <p14:xfrm>
                <a:off x="4018313" y="4490492"/>
                <a:ext cx="190440" cy="146160"/>
              </p14:xfrm>
            </p:contentPart>
          </mc:Choice>
          <mc:Fallback xmlns="">
            <p:pic>
              <p:nvPicPr>
                <p:cNvPr id="220" name="Ink 219">
                  <a:extLst>
                    <a:ext uri="{FF2B5EF4-FFF2-40B4-BE49-F238E27FC236}">
                      <a16:creationId xmlns:a16="http://schemas.microsoft.com/office/drawing/2014/main" id="{1E22C2CF-6DD9-4144-94C1-DA87E84C9F81}"/>
                    </a:ext>
                  </a:extLst>
                </p:cNvPr>
                <p:cNvPicPr/>
                <p:nvPr/>
              </p:nvPicPr>
              <p:blipFill>
                <a:blip r:embed="rId347"/>
                <a:stretch>
                  <a:fillRect/>
                </a:stretch>
              </p:blipFill>
              <p:spPr>
                <a:xfrm>
                  <a:off x="4000673" y="4472492"/>
                  <a:ext cx="226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1" name="Ink 220">
                  <a:extLst>
                    <a:ext uri="{FF2B5EF4-FFF2-40B4-BE49-F238E27FC236}">
                      <a16:creationId xmlns:a16="http://schemas.microsoft.com/office/drawing/2014/main" id="{986919EC-3EC1-4DF1-8B71-D6BEA43D157D}"/>
                    </a:ext>
                  </a:extLst>
                </p14:cNvPr>
                <p14:cNvContentPartPr/>
                <p14:nvPr/>
              </p14:nvContentPartPr>
              <p14:xfrm>
                <a:off x="4255913" y="4474292"/>
                <a:ext cx="63360" cy="176040"/>
              </p14:xfrm>
            </p:contentPart>
          </mc:Choice>
          <mc:Fallback xmlns="">
            <p:pic>
              <p:nvPicPr>
                <p:cNvPr id="221" name="Ink 220">
                  <a:extLst>
                    <a:ext uri="{FF2B5EF4-FFF2-40B4-BE49-F238E27FC236}">
                      <a16:creationId xmlns:a16="http://schemas.microsoft.com/office/drawing/2014/main" id="{986919EC-3EC1-4DF1-8B71-D6BEA43D157D}"/>
                    </a:ext>
                  </a:extLst>
                </p:cNvPr>
                <p:cNvPicPr/>
                <p:nvPr/>
              </p:nvPicPr>
              <p:blipFill>
                <a:blip r:embed="rId349"/>
                <a:stretch>
                  <a:fillRect/>
                </a:stretch>
              </p:blipFill>
              <p:spPr>
                <a:xfrm>
                  <a:off x="4237913" y="4456652"/>
                  <a:ext cx="990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2" name="Ink 221">
                  <a:extLst>
                    <a:ext uri="{FF2B5EF4-FFF2-40B4-BE49-F238E27FC236}">
                      <a16:creationId xmlns:a16="http://schemas.microsoft.com/office/drawing/2014/main" id="{A402815D-ED84-403E-961F-0572ED9AD866}"/>
                    </a:ext>
                  </a:extLst>
                </p14:cNvPr>
                <p14:cNvContentPartPr/>
                <p14:nvPr/>
              </p14:nvContentPartPr>
              <p14:xfrm>
                <a:off x="4416833" y="4506692"/>
                <a:ext cx="189720" cy="129960"/>
              </p14:xfrm>
            </p:contentPart>
          </mc:Choice>
          <mc:Fallback xmlns="">
            <p:pic>
              <p:nvPicPr>
                <p:cNvPr id="222" name="Ink 221">
                  <a:extLst>
                    <a:ext uri="{FF2B5EF4-FFF2-40B4-BE49-F238E27FC236}">
                      <a16:creationId xmlns:a16="http://schemas.microsoft.com/office/drawing/2014/main" id="{A402815D-ED84-403E-961F-0572ED9AD866}"/>
                    </a:ext>
                  </a:extLst>
                </p:cNvPr>
                <p:cNvPicPr/>
                <p:nvPr/>
              </p:nvPicPr>
              <p:blipFill>
                <a:blip r:embed="rId351"/>
                <a:stretch>
                  <a:fillRect/>
                </a:stretch>
              </p:blipFill>
              <p:spPr>
                <a:xfrm>
                  <a:off x="4398833" y="4488692"/>
                  <a:ext cx="2253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3" name="Ink 222">
                  <a:extLst>
                    <a:ext uri="{FF2B5EF4-FFF2-40B4-BE49-F238E27FC236}">
                      <a16:creationId xmlns:a16="http://schemas.microsoft.com/office/drawing/2014/main" id="{B9E79D06-65E3-4FC6-B182-196560A8A0DB}"/>
                    </a:ext>
                  </a:extLst>
                </p14:cNvPr>
                <p14:cNvContentPartPr/>
                <p14:nvPr/>
              </p14:nvContentPartPr>
              <p14:xfrm>
                <a:off x="4700513" y="4493012"/>
                <a:ext cx="129960" cy="147240"/>
              </p14:xfrm>
            </p:contentPart>
          </mc:Choice>
          <mc:Fallback xmlns="">
            <p:pic>
              <p:nvPicPr>
                <p:cNvPr id="223" name="Ink 222">
                  <a:extLst>
                    <a:ext uri="{FF2B5EF4-FFF2-40B4-BE49-F238E27FC236}">
                      <a16:creationId xmlns:a16="http://schemas.microsoft.com/office/drawing/2014/main" id="{B9E79D06-65E3-4FC6-B182-196560A8A0DB}"/>
                    </a:ext>
                  </a:extLst>
                </p:cNvPr>
                <p:cNvPicPr/>
                <p:nvPr/>
              </p:nvPicPr>
              <p:blipFill>
                <a:blip r:embed="rId353"/>
                <a:stretch>
                  <a:fillRect/>
                </a:stretch>
              </p:blipFill>
              <p:spPr>
                <a:xfrm>
                  <a:off x="4682513" y="4475372"/>
                  <a:ext cx="165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4" name="Ink 223">
                  <a:extLst>
                    <a:ext uri="{FF2B5EF4-FFF2-40B4-BE49-F238E27FC236}">
                      <a16:creationId xmlns:a16="http://schemas.microsoft.com/office/drawing/2014/main" id="{B2FA6702-45A1-4820-80EA-D864C1336EAA}"/>
                    </a:ext>
                  </a:extLst>
                </p14:cNvPr>
                <p14:cNvContentPartPr/>
                <p14:nvPr/>
              </p14:nvContentPartPr>
              <p14:xfrm>
                <a:off x="4857113" y="4462412"/>
                <a:ext cx="160200" cy="149040"/>
              </p14:xfrm>
            </p:contentPart>
          </mc:Choice>
          <mc:Fallback xmlns="">
            <p:pic>
              <p:nvPicPr>
                <p:cNvPr id="224" name="Ink 223">
                  <a:extLst>
                    <a:ext uri="{FF2B5EF4-FFF2-40B4-BE49-F238E27FC236}">
                      <a16:creationId xmlns:a16="http://schemas.microsoft.com/office/drawing/2014/main" id="{B2FA6702-45A1-4820-80EA-D864C1336EAA}"/>
                    </a:ext>
                  </a:extLst>
                </p:cNvPr>
                <p:cNvPicPr/>
                <p:nvPr/>
              </p:nvPicPr>
              <p:blipFill>
                <a:blip r:embed="rId355"/>
                <a:stretch>
                  <a:fillRect/>
                </a:stretch>
              </p:blipFill>
              <p:spPr>
                <a:xfrm>
                  <a:off x="4839473" y="4444772"/>
                  <a:ext cx="195840" cy="184680"/>
                </a:xfrm>
                <a:prstGeom prst="rect">
                  <a:avLst/>
                </a:prstGeom>
              </p:spPr>
            </p:pic>
          </mc:Fallback>
        </mc:AlternateContent>
      </p:grpSp>
      <p:grpSp>
        <p:nvGrpSpPr>
          <p:cNvPr id="231" name="Group 230">
            <a:extLst>
              <a:ext uri="{FF2B5EF4-FFF2-40B4-BE49-F238E27FC236}">
                <a16:creationId xmlns:a16="http://schemas.microsoft.com/office/drawing/2014/main" id="{2CC8A32E-329A-4598-99EF-162F6CE930DC}"/>
              </a:ext>
            </a:extLst>
          </p:cNvPr>
          <p:cNvGrpSpPr/>
          <p:nvPr/>
        </p:nvGrpSpPr>
        <p:grpSpPr>
          <a:xfrm>
            <a:off x="5357513" y="4487252"/>
            <a:ext cx="105120" cy="92880"/>
            <a:chOff x="5357513" y="4487252"/>
            <a:chExt cx="105120" cy="92880"/>
          </a:xfrm>
        </p:grpSpPr>
        <mc:AlternateContent xmlns:mc="http://schemas.openxmlformats.org/markup-compatibility/2006" xmlns:p14="http://schemas.microsoft.com/office/powerpoint/2010/main">
          <mc:Choice Requires="p14">
            <p:contentPart p14:bwMode="auto" r:id="rId356">
              <p14:nvContentPartPr>
                <p14:cNvPr id="225" name="Ink 224">
                  <a:extLst>
                    <a:ext uri="{FF2B5EF4-FFF2-40B4-BE49-F238E27FC236}">
                      <a16:creationId xmlns:a16="http://schemas.microsoft.com/office/drawing/2014/main" id="{CA992382-8BB9-4689-92BD-14CE635A6156}"/>
                    </a:ext>
                  </a:extLst>
                </p14:cNvPr>
                <p14:cNvContentPartPr/>
                <p14:nvPr/>
              </p14:nvContentPartPr>
              <p14:xfrm>
                <a:off x="5357513" y="4487252"/>
                <a:ext cx="80640" cy="3600"/>
              </p14:xfrm>
            </p:contentPart>
          </mc:Choice>
          <mc:Fallback xmlns="">
            <p:pic>
              <p:nvPicPr>
                <p:cNvPr id="225" name="Ink 224">
                  <a:extLst>
                    <a:ext uri="{FF2B5EF4-FFF2-40B4-BE49-F238E27FC236}">
                      <a16:creationId xmlns:a16="http://schemas.microsoft.com/office/drawing/2014/main" id="{CA992382-8BB9-4689-92BD-14CE635A6156}"/>
                    </a:ext>
                  </a:extLst>
                </p:cNvPr>
                <p:cNvPicPr/>
                <p:nvPr/>
              </p:nvPicPr>
              <p:blipFill>
                <a:blip r:embed="rId357"/>
                <a:stretch>
                  <a:fillRect/>
                </a:stretch>
              </p:blipFill>
              <p:spPr>
                <a:xfrm>
                  <a:off x="5339513" y="4469252"/>
                  <a:ext cx="1162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6" name="Ink 225">
                  <a:extLst>
                    <a:ext uri="{FF2B5EF4-FFF2-40B4-BE49-F238E27FC236}">
                      <a16:creationId xmlns:a16="http://schemas.microsoft.com/office/drawing/2014/main" id="{7F496094-C238-403B-AF0D-71696250CF8F}"/>
                    </a:ext>
                  </a:extLst>
                </p14:cNvPr>
                <p14:cNvContentPartPr/>
                <p14:nvPr/>
              </p14:nvContentPartPr>
              <p14:xfrm>
                <a:off x="5359673" y="4558532"/>
                <a:ext cx="102960" cy="21600"/>
              </p14:xfrm>
            </p:contentPart>
          </mc:Choice>
          <mc:Fallback xmlns="">
            <p:pic>
              <p:nvPicPr>
                <p:cNvPr id="226" name="Ink 225">
                  <a:extLst>
                    <a:ext uri="{FF2B5EF4-FFF2-40B4-BE49-F238E27FC236}">
                      <a16:creationId xmlns:a16="http://schemas.microsoft.com/office/drawing/2014/main" id="{7F496094-C238-403B-AF0D-71696250CF8F}"/>
                    </a:ext>
                  </a:extLst>
                </p:cNvPr>
                <p:cNvPicPr/>
                <p:nvPr/>
              </p:nvPicPr>
              <p:blipFill>
                <a:blip r:embed="rId359"/>
                <a:stretch>
                  <a:fillRect/>
                </a:stretch>
              </p:blipFill>
              <p:spPr>
                <a:xfrm>
                  <a:off x="5342033" y="4540532"/>
                  <a:ext cx="138600" cy="57240"/>
                </a:xfrm>
                <a:prstGeom prst="rect">
                  <a:avLst/>
                </a:prstGeom>
              </p:spPr>
            </p:pic>
          </mc:Fallback>
        </mc:AlternateContent>
      </p:grpSp>
      <p:grpSp>
        <p:nvGrpSpPr>
          <p:cNvPr id="230" name="Group 229">
            <a:extLst>
              <a:ext uri="{FF2B5EF4-FFF2-40B4-BE49-F238E27FC236}">
                <a16:creationId xmlns:a16="http://schemas.microsoft.com/office/drawing/2014/main" id="{738E899A-C5E4-4271-A85A-BE8804F9839D}"/>
              </a:ext>
            </a:extLst>
          </p:cNvPr>
          <p:cNvGrpSpPr/>
          <p:nvPr/>
        </p:nvGrpSpPr>
        <p:grpSpPr>
          <a:xfrm>
            <a:off x="5883833" y="4305812"/>
            <a:ext cx="510840" cy="237600"/>
            <a:chOff x="5883833" y="4305812"/>
            <a:chExt cx="510840" cy="237600"/>
          </a:xfrm>
        </p:grpSpPr>
        <mc:AlternateContent xmlns:mc="http://schemas.openxmlformats.org/markup-compatibility/2006" xmlns:p14="http://schemas.microsoft.com/office/powerpoint/2010/main">
          <mc:Choice Requires="p14">
            <p:contentPart p14:bwMode="auto" r:id="rId360">
              <p14:nvContentPartPr>
                <p14:cNvPr id="227" name="Ink 226">
                  <a:extLst>
                    <a:ext uri="{FF2B5EF4-FFF2-40B4-BE49-F238E27FC236}">
                      <a16:creationId xmlns:a16="http://schemas.microsoft.com/office/drawing/2014/main" id="{FABC83F9-FA7F-478B-B32A-7EC4B63DEE15}"/>
                    </a:ext>
                  </a:extLst>
                </p14:cNvPr>
                <p14:cNvContentPartPr/>
                <p14:nvPr/>
              </p14:nvContentPartPr>
              <p14:xfrm>
                <a:off x="5883833" y="4341812"/>
                <a:ext cx="129240" cy="201600"/>
              </p14:xfrm>
            </p:contentPart>
          </mc:Choice>
          <mc:Fallback xmlns="">
            <p:pic>
              <p:nvPicPr>
                <p:cNvPr id="227" name="Ink 226">
                  <a:extLst>
                    <a:ext uri="{FF2B5EF4-FFF2-40B4-BE49-F238E27FC236}">
                      <a16:creationId xmlns:a16="http://schemas.microsoft.com/office/drawing/2014/main" id="{FABC83F9-FA7F-478B-B32A-7EC4B63DEE15}"/>
                    </a:ext>
                  </a:extLst>
                </p:cNvPr>
                <p:cNvPicPr/>
                <p:nvPr/>
              </p:nvPicPr>
              <p:blipFill>
                <a:blip r:embed="rId361"/>
                <a:stretch>
                  <a:fillRect/>
                </a:stretch>
              </p:blipFill>
              <p:spPr>
                <a:xfrm>
                  <a:off x="5865833" y="4323812"/>
                  <a:ext cx="1648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8" name="Ink 227">
                  <a:extLst>
                    <a:ext uri="{FF2B5EF4-FFF2-40B4-BE49-F238E27FC236}">
                      <a16:creationId xmlns:a16="http://schemas.microsoft.com/office/drawing/2014/main" id="{8E65DE17-18E9-4338-9B2E-DDB69DD45D16}"/>
                    </a:ext>
                  </a:extLst>
                </p14:cNvPr>
                <p14:cNvContentPartPr/>
                <p14:nvPr/>
              </p14:nvContentPartPr>
              <p14:xfrm>
                <a:off x="6122873" y="4417412"/>
                <a:ext cx="11520" cy="9720"/>
              </p14:xfrm>
            </p:contentPart>
          </mc:Choice>
          <mc:Fallback xmlns="">
            <p:pic>
              <p:nvPicPr>
                <p:cNvPr id="228" name="Ink 227">
                  <a:extLst>
                    <a:ext uri="{FF2B5EF4-FFF2-40B4-BE49-F238E27FC236}">
                      <a16:creationId xmlns:a16="http://schemas.microsoft.com/office/drawing/2014/main" id="{8E65DE17-18E9-4338-9B2E-DDB69DD45D16}"/>
                    </a:ext>
                  </a:extLst>
                </p:cNvPr>
                <p:cNvPicPr/>
                <p:nvPr/>
              </p:nvPicPr>
              <p:blipFill>
                <a:blip r:embed="rId363"/>
                <a:stretch>
                  <a:fillRect/>
                </a:stretch>
              </p:blipFill>
              <p:spPr>
                <a:xfrm>
                  <a:off x="6105233" y="4399412"/>
                  <a:ext cx="47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9" name="Ink 228">
                  <a:extLst>
                    <a:ext uri="{FF2B5EF4-FFF2-40B4-BE49-F238E27FC236}">
                      <a16:creationId xmlns:a16="http://schemas.microsoft.com/office/drawing/2014/main" id="{3023FF42-370E-4963-9E2F-6F4119CB8E6A}"/>
                    </a:ext>
                  </a:extLst>
                </p14:cNvPr>
                <p14:cNvContentPartPr/>
                <p14:nvPr/>
              </p14:nvContentPartPr>
              <p14:xfrm>
                <a:off x="6252833" y="4305812"/>
                <a:ext cx="141840" cy="234720"/>
              </p14:xfrm>
            </p:contentPart>
          </mc:Choice>
          <mc:Fallback xmlns="">
            <p:pic>
              <p:nvPicPr>
                <p:cNvPr id="229" name="Ink 228">
                  <a:extLst>
                    <a:ext uri="{FF2B5EF4-FFF2-40B4-BE49-F238E27FC236}">
                      <a16:creationId xmlns:a16="http://schemas.microsoft.com/office/drawing/2014/main" id="{3023FF42-370E-4963-9E2F-6F4119CB8E6A}"/>
                    </a:ext>
                  </a:extLst>
                </p:cNvPr>
                <p:cNvPicPr/>
                <p:nvPr/>
              </p:nvPicPr>
              <p:blipFill>
                <a:blip r:embed="rId365"/>
                <a:stretch>
                  <a:fillRect/>
                </a:stretch>
              </p:blipFill>
              <p:spPr>
                <a:xfrm>
                  <a:off x="6234833" y="4288172"/>
                  <a:ext cx="177480" cy="27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6">
            <p14:nvContentPartPr>
              <p14:cNvPr id="235" name="Ink 234">
                <a:extLst>
                  <a:ext uri="{FF2B5EF4-FFF2-40B4-BE49-F238E27FC236}">
                    <a16:creationId xmlns:a16="http://schemas.microsoft.com/office/drawing/2014/main" id="{7A379BEA-6EAF-4DE5-A0E6-F688026ED012}"/>
                  </a:ext>
                </a:extLst>
              </p14:cNvPr>
              <p14:cNvContentPartPr/>
              <p14:nvPr/>
            </p14:nvContentPartPr>
            <p14:xfrm>
              <a:off x="1537193" y="5196452"/>
              <a:ext cx="9360" cy="9360"/>
            </p14:xfrm>
          </p:contentPart>
        </mc:Choice>
        <mc:Fallback xmlns="">
          <p:pic>
            <p:nvPicPr>
              <p:cNvPr id="235" name="Ink 234">
                <a:extLst>
                  <a:ext uri="{FF2B5EF4-FFF2-40B4-BE49-F238E27FC236}">
                    <a16:creationId xmlns:a16="http://schemas.microsoft.com/office/drawing/2014/main" id="{7A379BEA-6EAF-4DE5-A0E6-F688026ED012}"/>
                  </a:ext>
                </a:extLst>
              </p:cNvPr>
              <p:cNvPicPr/>
              <p:nvPr/>
            </p:nvPicPr>
            <p:blipFill>
              <a:blip r:embed="rId367"/>
              <a:stretch>
                <a:fillRect/>
              </a:stretch>
            </p:blipFill>
            <p:spPr>
              <a:xfrm>
                <a:off x="1519553" y="5178812"/>
                <a:ext cx="45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4" name="Ink 233">
                <a:extLst>
                  <a:ext uri="{FF2B5EF4-FFF2-40B4-BE49-F238E27FC236}">
                    <a16:creationId xmlns:a16="http://schemas.microsoft.com/office/drawing/2014/main" id="{81A69828-77C8-4B14-8F0C-B5771AE8326C}"/>
                  </a:ext>
                </a:extLst>
              </p14:cNvPr>
              <p14:cNvContentPartPr/>
              <p14:nvPr/>
            </p14:nvContentPartPr>
            <p14:xfrm>
              <a:off x="1724033" y="5006732"/>
              <a:ext cx="360" cy="360"/>
            </p14:xfrm>
          </p:contentPart>
        </mc:Choice>
        <mc:Fallback xmlns="">
          <p:pic>
            <p:nvPicPr>
              <p:cNvPr id="234" name="Ink 233">
                <a:extLst>
                  <a:ext uri="{FF2B5EF4-FFF2-40B4-BE49-F238E27FC236}">
                    <a16:creationId xmlns:a16="http://schemas.microsoft.com/office/drawing/2014/main" id="{81A69828-77C8-4B14-8F0C-B5771AE8326C}"/>
                  </a:ext>
                </a:extLst>
              </p:cNvPr>
              <p:cNvPicPr/>
              <p:nvPr/>
            </p:nvPicPr>
            <p:blipFill>
              <a:blip r:embed="rId369"/>
              <a:stretch>
                <a:fillRect/>
              </a:stretch>
            </p:blipFill>
            <p:spPr>
              <a:xfrm>
                <a:off x="1706393" y="498873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6" name="Ink 235">
                <a:extLst>
                  <a:ext uri="{FF2B5EF4-FFF2-40B4-BE49-F238E27FC236}">
                    <a16:creationId xmlns:a16="http://schemas.microsoft.com/office/drawing/2014/main" id="{3D573868-D393-4EBB-AABE-79339DCF98C0}"/>
                  </a:ext>
                </a:extLst>
              </p14:cNvPr>
              <p14:cNvContentPartPr/>
              <p14:nvPr/>
            </p14:nvContentPartPr>
            <p14:xfrm>
              <a:off x="1826273" y="5201132"/>
              <a:ext cx="17640" cy="1440"/>
            </p14:xfrm>
          </p:contentPart>
        </mc:Choice>
        <mc:Fallback xmlns="">
          <p:pic>
            <p:nvPicPr>
              <p:cNvPr id="236" name="Ink 235">
                <a:extLst>
                  <a:ext uri="{FF2B5EF4-FFF2-40B4-BE49-F238E27FC236}">
                    <a16:creationId xmlns:a16="http://schemas.microsoft.com/office/drawing/2014/main" id="{3D573868-D393-4EBB-AABE-79339DCF98C0}"/>
                  </a:ext>
                </a:extLst>
              </p:cNvPr>
              <p:cNvPicPr/>
              <p:nvPr/>
            </p:nvPicPr>
            <p:blipFill>
              <a:blip r:embed="rId371"/>
              <a:stretch>
                <a:fillRect/>
              </a:stretch>
            </p:blipFill>
            <p:spPr>
              <a:xfrm>
                <a:off x="1808273" y="5183132"/>
                <a:ext cx="53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53" name="Ink 252">
                <a:extLst>
                  <a:ext uri="{FF2B5EF4-FFF2-40B4-BE49-F238E27FC236}">
                    <a16:creationId xmlns:a16="http://schemas.microsoft.com/office/drawing/2014/main" id="{330A173C-0F35-4833-8B9E-3B4893C1EB3D}"/>
                  </a:ext>
                </a:extLst>
              </p14:cNvPr>
              <p14:cNvContentPartPr/>
              <p14:nvPr/>
            </p14:nvContentPartPr>
            <p14:xfrm>
              <a:off x="1698833" y="5476172"/>
              <a:ext cx="6480" cy="12960"/>
            </p14:xfrm>
          </p:contentPart>
        </mc:Choice>
        <mc:Fallback xmlns="">
          <p:pic>
            <p:nvPicPr>
              <p:cNvPr id="253" name="Ink 252">
                <a:extLst>
                  <a:ext uri="{FF2B5EF4-FFF2-40B4-BE49-F238E27FC236}">
                    <a16:creationId xmlns:a16="http://schemas.microsoft.com/office/drawing/2014/main" id="{330A173C-0F35-4833-8B9E-3B4893C1EB3D}"/>
                  </a:ext>
                </a:extLst>
              </p:cNvPr>
              <p:cNvPicPr/>
              <p:nvPr/>
            </p:nvPicPr>
            <p:blipFill>
              <a:blip r:embed="rId373"/>
              <a:stretch>
                <a:fillRect/>
              </a:stretch>
            </p:blipFill>
            <p:spPr>
              <a:xfrm>
                <a:off x="1680833" y="5458532"/>
                <a:ext cx="421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54" name="Ink 253">
                <a:extLst>
                  <a:ext uri="{FF2B5EF4-FFF2-40B4-BE49-F238E27FC236}">
                    <a16:creationId xmlns:a16="http://schemas.microsoft.com/office/drawing/2014/main" id="{C719613D-9802-4E39-9C17-5B2E9D2A8DB8}"/>
                  </a:ext>
                </a:extLst>
              </p14:cNvPr>
              <p14:cNvContentPartPr/>
              <p14:nvPr/>
            </p14:nvContentPartPr>
            <p14:xfrm>
              <a:off x="1558793" y="5602172"/>
              <a:ext cx="14760" cy="21240"/>
            </p14:xfrm>
          </p:contentPart>
        </mc:Choice>
        <mc:Fallback xmlns="">
          <p:pic>
            <p:nvPicPr>
              <p:cNvPr id="254" name="Ink 253">
                <a:extLst>
                  <a:ext uri="{FF2B5EF4-FFF2-40B4-BE49-F238E27FC236}">
                    <a16:creationId xmlns:a16="http://schemas.microsoft.com/office/drawing/2014/main" id="{C719613D-9802-4E39-9C17-5B2E9D2A8DB8}"/>
                  </a:ext>
                </a:extLst>
              </p:cNvPr>
              <p:cNvPicPr/>
              <p:nvPr/>
            </p:nvPicPr>
            <p:blipFill>
              <a:blip r:embed="rId375"/>
              <a:stretch>
                <a:fillRect/>
              </a:stretch>
            </p:blipFill>
            <p:spPr>
              <a:xfrm>
                <a:off x="1541153" y="5584172"/>
                <a:ext cx="504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5" name="Ink 254">
                <a:extLst>
                  <a:ext uri="{FF2B5EF4-FFF2-40B4-BE49-F238E27FC236}">
                    <a16:creationId xmlns:a16="http://schemas.microsoft.com/office/drawing/2014/main" id="{17274A0E-5B30-4583-91BB-E67255A799CB}"/>
                  </a:ext>
                </a:extLst>
              </p14:cNvPr>
              <p14:cNvContentPartPr/>
              <p14:nvPr/>
            </p14:nvContentPartPr>
            <p14:xfrm>
              <a:off x="1785953" y="5622332"/>
              <a:ext cx="17640" cy="1080"/>
            </p14:xfrm>
          </p:contentPart>
        </mc:Choice>
        <mc:Fallback xmlns="">
          <p:pic>
            <p:nvPicPr>
              <p:cNvPr id="255" name="Ink 254">
                <a:extLst>
                  <a:ext uri="{FF2B5EF4-FFF2-40B4-BE49-F238E27FC236}">
                    <a16:creationId xmlns:a16="http://schemas.microsoft.com/office/drawing/2014/main" id="{17274A0E-5B30-4583-91BB-E67255A799CB}"/>
                  </a:ext>
                </a:extLst>
              </p:cNvPr>
              <p:cNvPicPr/>
              <p:nvPr/>
            </p:nvPicPr>
            <p:blipFill>
              <a:blip r:embed="rId377"/>
              <a:stretch>
                <a:fillRect/>
              </a:stretch>
            </p:blipFill>
            <p:spPr>
              <a:xfrm>
                <a:off x="1767953" y="5604332"/>
                <a:ext cx="53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73" name="Ink 272">
                <a:extLst>
                  <a:ext uri="{FF2B5EF4-FFF2-40B4-BE49-F238E27FC236}">
                    <a16:creationId xmlns:a16="http://schemas.microsoft.com/office/drawing/2014/main" id="{9284F7FD-4899-44CF-B3BF-C4ABCB1E55C0}"/>
                  </a:ext>
                </a:extLst>
              </p14:cNvPr>
              <p14:cNvContentPartPr/>
              <p14:nvPr/>
            </p14:nvContentPartPr>
            <p14:xfrm>
              <a:off x="1712873" y="5899172"/>
              <a:ext cx="21960" cy="8640"/>
            </p14:xfrm>
          </p:contentPart>
        </mc:Choice>
        <mc:Fallback xmlns="">
          <p:pic>
            <p:nvPicPr>
              <p:cNvPr id="273" name="Ink 272">
                <a:extLst>
                  <a:ext uri="{FF2B5EF4-FFF2-40B4-BE49-F238E27FC236}">
                    <a16:creationId xmlns:a16="http://schemas.microsoft.com/office/drawing/2014/main" id="{9284F7FD-4899-44CF-B3BF-C4ABCB1E55C0}"/>
                  </a:ext>
                </a:extLst>
              </p:cNvPr>
              <p:cNvPicPr/>
              <p:nvPr/>
            </p:nvPicPr>
            <p:blipFill>
              <a:blip r:embed="rId379"/>
              <a:stretch>
                <a:fillRect/>
              </a:stretch>
            </p:blipFill>
            <p:spPr>
              <a:xfrm>
                <a:off x="1695233" y="5881172"/>
                <a:ext cx="576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4" name="Ink 273">
                <a:extLst>
                  <a:ext uri="{FF2B5EF4-FFF2-40B4-BE49-F238E27FC236}">
                    <a16:creationId xmlns:a16="http://schemas.microsoft.com/office/drawing/2014/main" id="{66FD1717-FAF4-4B56-8BE9-78B706D87BA7}"/>
                  </a:ext>
                </a:extLst>
              </p14:cNvPr>
              <p14:cNvContentPartPr/>
              <p14:nvPr/>
            </p14:nvContentPartPr>
            <p14:xfrm>
              <a:off x="1577153" y="6088172"/>
              <a:ext cx="132480" cy="58320"/>
            </p14:xfrm>
          </p:contentPart>
        </mc:Choice>
        <mc:Fallback xmlns="">
          <p:pic>
            <p:nvPicPr>
              <p:cNvPr id="274" name="Ink 273">
                <a:extLst>
                  <a:ext uri="{FF2B5EF4-FFF2-40B4-BE49-F238E27FC236}">
                    <a16:creationId xmlns:a16="http://schemas.microsoft.com/office/drawing/2014/main" id="{66FD1717-FAF4-4B56-8BE9-78B706D87BA7}"/>
                  </a:ext>
                </a:extLst>
              </p:cNvPr>
              <p:cNvPicPr/>
              <p:nvPr/>
            </p:nvPicPr>
            <p:blipFill>
              <a:blip r:embed="rId381"/>
              <a:stretch>
                <a:fillRect/>
              </a:stretch>
            </p:blipFill>
            <p:spPr>
              <a:xfrm>
                <a:off x="1559153" y="6070532"/>
                <a:ext cx="168120" cy="93960"/>
              </a:xfrm>
              <a:prstGeom prst="rect">
                <a:avLst/>
              </a:prstGeom>
            </p:spPr>
          </p:pic>
        </mc:Fallback>
      </mc:AlternateContent>
      <p:grpSp>
        <p:nvGrpSpPr>
          <p:cNvPr id="295" name="Group 294">
            <a:extLst>
              <a:ext uri="{FF2B5EF4-FFF2-40B4-BE49-F238E27FC236}">
                <a16:creationId xmlns:a16="http://schemas.microsoft.com/office/drawing/2014/main" id="{87284FDF-F3EC-44C8-AC3A-2298D277EE74}"/>
              </a:ext>
            </a:extLst>
          </p:cNvPr>
          <p:cNvGrpSpPr/>
          <p:nvPr/>
        </p:nvGrpSpPr>
        <p:grpSpPr>
          <a:xfrm>
            <a:off x="2006273" y="4859492"/>
            <a:ext cx="2347200" cy="1357920"/>
            <a:chOff x="2006273" y="4859492"/>
            <a:chExt cx="2347200" cy="1357920"/>
          </a:xfrm>
        </p:grpSpPr>
        <mc:AlternateContent xmlns:mc="http://schemas.openxmlformats.org/markup-compatibility/2006" xmlns:p14="http://schemas.microsoft.com/office/powerpoint/2010/main">
          <mc:Choice Requires="p14">
            <p:contentPart p14:bwMode="auto" r:id="rId382">
              <p14:nvContentPartPr>
                <p14:cNvPr id="237" name="Ink 236">
                  <a:extLst>
                    <a:ext uri="{FF2B5EF4-FFF2-40B4-BE49-F238E27FC236}">
                      <a16:creationId xmlns:a16="http://schemas.microsoft.com/office/drawing/2014/main" id="{E46FFE22-76B1-4768-8B43-4136937CF962}"/>
                    </a:ext>
                  </a:extLst>
                </p14:cNvPr>
                <p14:cNvContentPartPr/>
                <p14:nvPr/>
              </p14:nvContentPartPr>
              <p14:xfrm>
                <a:off x="2006273" y="4914212"/>
                <a:ext cx="192960" cy="54000"/>
              </p14:xfrm>
            </p:contentPart>
          </mc:Choice>
          <mc:Fallback xmlns="">
            <p:pic>
              <p:nvPicPr>
                <p:cNvPr id="237" name="Ink 236">
                  <a:extLst>
                    <a:ext uri="{FF2B5EF4-FFF2-40B4-BE49-F238E27FC236}">
                      <a16:creationId xmlns:a16="http://schemas.microsoft.com/office/drawing/2014/main" id="{E46FFE22-76B1-4768-8B43-4136937CF962}"/>
                    </a:ext>
                  </a:extLst>
                </p:cNvPr>
                <p:cNvPicPr/>
                <p:nvPr/>
              </p:nvPicPr>
              <p:blipFill>
                <a:blip r:embed="rId383"/>
                <a:stretch>
                  <a:fillRect/>
                </a:stretch>
              </p:blipFill>
              <p:spPr>
                <a:xfrm>
                  <a:off x="1988633" y="4896572"/>
                  <a:ext cx="2286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8" name="Ink 237">
                  <a:extLst>
                    <a:ext uri="{FF2B5EF4-FFF2-40B4-BE49-F238E27FC236}">
                      <a16:creationId xmlns:a16="http://schemas.microsoft.com/office/drawing/2014/main" id="{51329CDE-3B0D-49A8-BAD7-28C8B667D2A4}"/>
                    </a:ext>
                  </a:extLst>
                </p14:cNvPr>
                <p14:cNvContentPartPr/>
                <p14:nvPr/>
              </p14:nvContentPartPr>
              <p14:xfrm>
                <a:off x="2041913" y="4931852"/>
                <a:ext cx="87840" cy="222840"/>
              </p14:xfrm>
            </p:contentPart>
          </mc:Choice>
          <mc:Fallback xmlns="">
            <p:pic>
              <p:nvPicPr>
                <p:cNvPr id="238" name="Ink 237">
                  <a:extLst>
                    <a:ext uri="{FF2B5EF4-FFF2-40B4-BE49-F238E27FC236}">
                      <a16:creationId xmlns:a16="http://schemas.microsoft.com/office/drawing/2014/main" id="{51329CDE-3B0D-49A8-BAD7-28C8B667D2A4}"/>
                    </a:ext>
                  </a:extLst>
                </p:cNvPr>
                <p:cNvPicPr/>
                <p:nvPr/>
              </p:nvPicPr>
              <p:blipFill>
                <a:blip r:embed="rId385"/>
                <a:stretch>
                  <a:fillRect/>
                </a:stretch>
              </p:blipFill>
              <p:spPr>
                <a:xfrm>
                  <a:off x="2024273" y="4913852"/>
                  <a:ext cx="1234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9" name="Ink 238">
                  <a:extLst>
                    <a:ext uri="{FF2B5EF4-FFF2-40B4-BE49-F238E27FC236}">
                      <a16:creationId xmlns:a16="http://schemas.microsoft.com/office/drawing/2014/main" id="{931D2F79-98C6-41F1-83DF-4DA0A3B2AF68}"/>
                    </a:ext>
                  </a:extLst>
                </p14:cNvPr>
                <p14:cNvContentPartPr/>
                <p14:nvPr/>
              </p14:nvContentPartPr>
              <p14:xfrm>
                <a:off x="2041193" y="5039492"/>
                <a:ext cx="178200" cy="27720"/>
              </p14:xfrm>
            </p:contentPart>
          </mc:Choice>
          <mc:Fallback xmlns="">
            <p:pic>
              <p:nvPicPr>
                <p:cNvPr id="239" name="Ink 238">
                  <a:extLst>
                    <a:ext uri="{FF2B5EF4-FFF2-40B4-BE49-F238E27FC236}">
                      <a16:creationId xmlns:a16="http://schemas.microsoft.com/office/drawing/2014/main" id="{931D2F79-98C6-41F1-83DF-4DA0A3B2AF68}"/>
                    </a:ext>
                  </a:extLst>
                </p:cNvPr>
                <p:cNvPicPr/>
                <p:nvPr/>
              </p:nvPicPr>
              <p:blipFill>
                <a:blip r:embed="rId387"/>
                <a:stretch>
                  <a:fillRect/>
                </a:stretch>
              </p:blipFill>
              <p:spPr>
                <a:xfrm>
                  <a:off x="2023553" y="5021852"/>
                  <a:ext cx="2138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1" name="Ink 240">
                  <a:extLst>
                    <a:ext uri="{FF2B5EF4-FFF2-40B4-BE49-F238E27FC236}">
                      <a16:creationId xmlns:a16="http://schemas.microsoft.com/office/drawing/2014/main" id="{30D95C85-E813-4679-B1B3-FA5B4D64970A}"/>
                    </a:ext>
                  </a:extLst>
                </p14:cNvPr>
                <p14:cNvContentPartPr/>
                <p14:nvPr/>
              </p14:nvContentPartPr>
              <p14:xfrm>
                <a:off x="2261513" y="4859852"/>
                <a:ext cx="157320" cy="33840"/>
              </p14:xfrm>
            </p:contentPart>
          </mc:Choice>
          <mc:Fallback xmlns="">
            <p:pic>
              <p:nvPicPr>
                <p:cNvPr id="241" name="Ink 240">
                  <a:extLst>
                    <a:ext uri="{FF2B5EF4-FFF2-40B4-BE49-F238E27FC236}">
                      <a16:creationId xmlns:a16="http://schemas.microsoft.com/office/drawing/2014/main" id="{30D95C85-E813-4679-B1B3-FA5B4D64970A}"/>
                    </a:ext>
                  </a:extLst>
                </p:cNvPr>
                <p:cNvPicPr/>
                <p:nvPr/>
              </p:nvPicPr>
              <p:blipFill>
                <a:blip r:embed="rId389"/>
                <a:stretch>
                  <a:fillRect/>
                </a:stretch>
              </p:blipFill>
              <p:spPr>
                <a:xfrm>
                  <a:off x="2243873" y="4841852"/>
                  <a:ext cx="1929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2" name="Ink 241">
                  <a:extLst>
                    <a:ext uri="{FF2B5EF4-FFF2-40B4-BE49-F238E27FC236}">
                      <a16:creationId xmlns:a16="http://schemas.microsoft.com/office/drawing/2014/main" id="{1B0AD2C3-1C93-4CEC-A056-77A465C64A1B}"/>
                    </a:ext>
                  </a:extLst>
                </p14:cNvPr>
                <p14:cNvContentPartPr/>
                <p14:nvPr/>
              </p14:nvContentPartPr>
              <p14:xfrm>
                <a:off x="2274113" y="4865612"/>
                <a:ext cx="145800" cy="317880"/>
              </p14:xfrm>
            </p:contentPart>
          </mc:Choice>
          <mc:Fallback xmlns="">
            <p:pic>
              <p:nvPicPr>
                <p:cNvPr id="242" name="Ink 241">
                  <a:extLst>
                    <a:ext uri="{FF2B5EF4-FFF2-40B4-BE49-F238E27FC236}">
                      <a16:creationId xmlns:a16="http://schemas.microsoft.com/office/drawing/2014/main" id="{1B0AD2C3-1C93-4CEC-A056-77A465C64A1B}"/>
                    </a:ext>
                  </a:extLst>
                </p:cNvPr>
                <p:cNvPicPr/>
                <p:nvPr/>
              </p:nvPicPr>
              <p:blipFill>
                <a:blip r:embed="rId391"/>
                <a:stretch>
                  <a:fillRect/>
                </a:stretch>
              </p:blipFill>
              <p:spPr>
                <a:xfrm>
                  <a:off x="2256113" y="4847612"/>
                  <a:ext cx="1814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3" name="Ink 242">
                  <a:extLst>
                    <a:ext uri="{FF2B5EF4-FFF2-40B4-BE49-F238E27FC236}">
                      <a16:creationId xmlns:a16="http://schemas.microsoft.com/office/drawing/2014/main" id="{33A86D14-1AB1-4579-B636-1F78D2FAB75F}"/>
                    </a:ext>
                  </a:extLst>
                </p14:cNvPr>
                <p14:cNvContentPartPr/>
                <p14:nvPr/>
              </p14:nvContentPartPr>
              <p14:xfrm>
                <a:off x="2514953" y="4945892"/>
                <a:ext cx="93600" cy="176760"/>
              </p14:xfrm>
            </p:contentPart>
          </mc:Choice>
          <mc:Fallback xmlns="">
            <p:pic>
              <p:nvPicPr>
                <p:cNvPr id="243" name="Ink 242">
                  <a:extLst>
                    <a:ext uri="{FF2B5EF4-FFF2-40B4-BE49-F238E27FC236}">
                      <a16:creationId xmlns:a16="http://schemas.microsoft.com/office/drawing/2014/main" id="{33A86D14-1AB1-4579-B636-1F78D2FAB75F}"/>
                    </a:ext>
                  </a:extLst>
                </p:cNvPr>
                <p:cNvPicPr/>
                <p:nvPr/>
              </p:nvPicPr>
              <p:blipFill>
                <a:blip r:embed="rId393"/>
                <a:stretch>
                  <a:fillRect/>
                </a:stretch>
              </p:blipFill>
              <p:spPr>
                <a:xfrm>
                  <a:off x="2497313" y="4928252"/>
                  <a:ext cx="129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4" name="Ink 243">
                  <a:extLst>
                    <a:ext uri="{FF2B5EF4-FFF2-40B4-BE49-F238E27FC236}">
                      <a16:creationId xmlns:a16="http://schemas.microsoft.com/office/drawing/2014/main" id="{F61324B2-A7FC-4FFF-80AF-11F9F4A7C845}"/>
                    </a:ext>
                  </a:extLst>
                </p14:cNvPr>
                <p14:cNvContentPartPr/>
                <p14:nvPr/>
              </p14:nvContentPartPr>
              <p14:xfrm>
                <a:off x="2494073" y="4965332"/>
                <a:ext cx="168840" cy="131760"/>
              </p14:xfrm>
            </p:contentPart>
          </mc:Choice>
          <mc:Fallback xmlns="">
            <p:pic>
              <p:nvPicPr>
                <p:cNvPr id="244" name="Ink 243">
                  <a:extLst>
                    <a:ext uri="{FF2B5EF4-FFF2-40B4-BE49-F238E27FC236}">
                      <a16:creationId xmlns:a16="http://schemas.microsoft.com/office/drawing/2014/main" id="{F61324B2-A7FC-4FFF-80AF-11F9F4A7C845}"/>
                    </a:ext>
                  </a:extLst>
                </p:cNvPr>
                <p:cNvPicPr/>
                <p:nvPr/>
              </p:nvPicPr>
              <p:blipFill>
                <a:blip r:embed="rId395"/>
                <a:stretch>
                  <a:fillRect/>
                </a:stretch>
              </p:blipFill>
              <p:spPr>
                <a:xfrm>
                  <a:off x="2476073" y="4947332"/>
                  <a:ext cx="2044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5" name="Ink 244">
                  <a:extLst>
                    <a:ext uri="{FF2B5EF4-FFF2-40B4-BE49-F238E27FC236}">
                      <a16:creationId xmlns:a16="http://schemas.microsoft.com/office/drawing/2014/main" id="{23D8B846-2604-4A18-9DB9-9D8E911FA29C}"/>
                    </a:ext>
                  </a:extLst>
                </p14:cNvPr>
                <p14:cNvContentPartPr/>
                <p14:nvPr/>
              </p14:nvContentPartPr>
              <p14:xfrm>
                <a:off x="2693513" y="4859492"/>
                <a:ext cx="130320" cy="329760"/>
              </p14:xfrm>
            </p:contentPart>
          </mc:Choice>
          <mc:Fallback xmlns="">
            <p:pic>
              <p:nvPicPr>
                <p:cNvPr id="245" name="Ink 244">
                  <a:extLst>
                    <a:ext uri="{FF2B5EF4-FFF2-40B4-BE49-F238E27FC236}">
                      <a16:creationId xmlns:a16="http://schemas.microsoft.com/office/drawing/2014/main" id="{23D8B846-2604-4A18-9DB9-9D8E911FA29C}"/>
                    </a:ext>
                  </a:extLst>
                </p:cNvPr>
                <p:cNvPicPr/>
                <p:nvPr/>
              </p:nvPicPr>
              <p:blipFill>
                <a:blip r:embed="rId397"/>
                <a:stretch>
                  <a:fillRect/>
                </a:stretch>
              </p:blipFill>
              <p:spPr>
                <a:xfrm>
                  <a:off x="2675513" y="4841492"/>
                  <a:ext cx="1659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6" name="Ink 245">
                  <a:extLst>
                    <a:ext uri="{FF2B5EF4-FFF2-40B4-BE49-F238E27FC236}">
                      <a16:creationId xmlns:a16="http://schemas.microsoft.com/office/drawing/2014/main" id="{4CB4DF9C-C41B-43E8-B6E9-10002159B689}"/>
                    </a:ext>
                  </a:extLst>
                </p14:cNvPr>
                <p14:cNvContentPartPr/>
                <p14:nvPr/>
              </p14:nvContentPartPr>
              <p14:xfrm>
                <a:off x="2940833" y="5023652"/>
                <a:ext cx="94680" cy="28800"/>
              </p14:xfrm>
            </p:contentPart>
          </mc:Choice>
          <mc:Fallback xmlns="">
            <p:pic>
              <p:nvPicPr>
                <p:cNvPr id="246" name="Ink 245">
                  <a:extLst>
                    <a:ext uri="{FF2B5EF4-FFF2-40B4-BE49-F238E27FC236}">
                      <a16:creationId xmlns:a16="http://schemas.microsoft.com/office/drawing/2014/main" id="{4CB4DF9C-C41B-43E8-B6E9-10002159B689}"/>
                    </a:ext>
                  </a:extLst>
                </p:cNvPr>
                <p:cNvPicPr/>
                <p:nvPr/>
              </p:nvPicPr>
              <p:blipFill>
                <a:blip r:embed="rId399"/>
                <a:stretch>
                  <a:fillRect/>
                </a:stretch>
              </p:blipFill>
              <p:spPr>
                <a:xfrm>
                  <a:off x="2923193" y="5005652"/>
                  <a:ext cx="1303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7" name="Ink 246">
                  <a:extLst>
                    <a:ext uri="{FF2B5EF4-FFF2-40B4-BE49-F238E27FC236}">
                      <a16:creationId xmlns:a16="http://schemas.microsoft.com/office/drawing/2014/main" id="{76FF3F17-5A27-4015-953C-C0DA8676CCAE}"/>
                    </a:ext>
                  </a:extLst>
                </p14:cNvPr>
                <p14:cNvContentPartPr/>
                <p14:nvPr/>
              </p14:nvContentPartPr>
              <p14:xfrm>
                <a:off x="2960993" y="5101412"/>
                <a:ext cx="115200" cy="13320"/>
              </p14:xfrm>
            </p:contentPart>
          </mc:Choice>
          <mc:Fallback xmlns="">
            <p:pic>
              <p:nvPicPr>
                <p:cNvPr id="247" name="Ink 246">
                  <a:extLst>
                    <a:ext uri="{FF2B5EF4-FFF2-40B4-BE49-F238E27FC236}">
                      <a16:creationId xmlns:a16="http://schemas.microsoft.com/office/drawing/2014/main" id="{76FF3F17-5A27-4015-953C-C0DA8676CCAE}"/>
                    </a:ext>
                  </a:extLst>
                </p:cNvPr>
                <p:cNvPicPr/>
                <p:nvPr/>
              </p:nvPicPr>
              <p:blipFill>
                <a:blip r:embed="rId401"/>
                <a:stretch>
                  <a:fillRect/>
                </a:stretch>
              </p:blipFill>
              <p:spPr>
                <a:xfrm>
                  <a:off x="2942993" y="5083772"/>
                  <a:ext cx="150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8" name="Ink 247">
                  <a:extLst>
                    <a:ext uri="{FF2B5EF4-FFF2-40B4-BE49-F238E27FC236}">
                      <a16:creationId xmlns:a16="http://schemas.microsoft.com/office/drawing/2014/main" id="{8AFB528A-04DC-4F79-9E61-8B79F2D5EAD0}"/>
                    </a:ext>
                  </a:extLst>
                </p14:cNvPr>
                <p14:cNvContentPartPr/>
                <p14:nvPr/>
              </p14:nvContentPartPr>
              <p14:xfrm>
                <a:off x="3215153" y="4976492"/>
                <a:ext cx="107640" cy="169200"/>
              </p14:xfrm>
            </p:contentPart>
          </mc:Choice>
          <mc:Fallback xmlns="">
            <p:pic>
              <p:nvPicPr>
                <p:cNvPr id="248" name="Ink 247">
                  <a:extLst>
                    <a:ext uri="{FF2B5EF4-FFF2-40B4-BE49-F238E27FC236}">
                      <a16:creationId xmlns:a16="http://schemas.microsoft.com/office/drawing/2014/main" id="{8AFB528A-04DC-4F79-9E61-8B79F2D5EAD0}"/>
                    </a:ext>
                  </a:extLst>
                </p:cNvPr>
                <p:cNvPicPr/>
                <p:nvPr/>
              </p:nvPicPr>
              <p:blipFill>
                <a:blip r:embed="rId403"/>
                <a:stretch>
                  <a:fillRect/>
                </a:stretch>
              </p:blipFill>
              <p:spPr>
                <a:xfrm>
                  <a:off x="3197513" y="4958852"/>
                  <a:ext cx="1432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9" name="Ink 248">
                  <a:extLst>
                    <a:ext uri="{FF2B5EF4-FFF2-40B4-BE49-F238E27FC236}">
                      <a16:creationId xmlns:a16="http://schemas.microsoft.com/office/drawing/2014/main" id="{572E74EE-21DC-4F06-A10F-E1E93D88F69C}"/>
                    </a:ext>
                  </a:extLst>
                </p14:cNvPr>
                <p14:cNvContentPartPr/>
                <p14:nvPr/>
              </p14:nvContentPartPr>
              <p14:xfrm>
                <a:off x="3396953" y="5036972"/>
                <a:ext cx="14760" cy="2880"/>
              </p14:xfrm>
            </p:contentPart>
          </mc:Choice>
          <mc:Fallback xmlns="">
            <p:pic>
              <p:nvPicPr>
                <p:cNvPr id="249" name="Ink 248">
                  <a:extLst>
                    <a:ext uri="{FF2B5EF4-FFF2-40B4-BE49-F238E27FC236}">
                      <a16:creationId xmlns:a16="http://schemas.microsoft.com/office/drawing/2014/main" id="{572E74EE-21DC-4F06-A10F-E1E93D88F69C}"/>
                    </a:ext>
                  </a:extLst>
                </p:cNvPr>
                <p:cNvPicPr/>
                <p:nvPr/>
              </p:nvPicPr>
              <p:blipFill>
                <a:blip r:embed="rId405"/>
                <a:stretch>
                  <a:fillRect/>
                </a:stretch>
              </p:blipFill>
              <p:spPr>
                <a:xfrm>
                  <a:off x="3379313" y="5018972"/>
                  <a:ext cx="50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0" name="Ink 249">
                  <a:extLst>
                    <a:ext uri="{FF2B5EF4-FFF2-40B4-BE49-F238E27FC236}">
                      <a16:creationId xmlns:a16="http://schemas.microsoft.com/office/drawing/2014/main" id="{B341E01E-BF93-4536-8F54-29C15E5DC120}"/>
                    </a:ext>
                  </a:extLst>
                </p14:cNvPr>
                <p14:cNvContentPartPr/>
                <p14:nvPr/>
              </p14:nvContentPartPr>
              <p14:xfrm>
                <a:off x="3500633" y="4929692"/>
                <a:ext cx="144360" cy="216720"/>
              </p14:xfrm>
            </p:contentPart>
          </mc:Choice>
          <mc:Fallback xmlns="">
            <p:pic>
              <p:nvPicPr>
                <p:cNvPr id="250" name="Ink 249">
                  <a:extLst>
                    <a:ext uri="{FF2B5EF4-FFF2-40B4-BE49-F238E27FC236}">
                      <a16:creationId xmlns:a16="http://schemas.microsoft.com/office/drawing/2014/main" id="{B341E01E-BF93-4536-8F54-29C15E5DC120}"/>
                    </a:ext>
                  </a:extLst>
                </p:cNvPr>
                <p:cNvPicPr/>
                <p:nvPr/>
              </p:nvPicPr>
              <p:blipFill>
                <a:blip r:embed="rId407"/>
                <a:stretch>
                  <a:fillRect/>
                </a:stretch>
              </p:blipFill>
              <p:spPr>
                <a:xfrm>
                  <a:off x="3482633" y="4911692"/>
                  <a:ext cx="1800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1" name="Ink 250">
                  <a:extLst>
                    <a:ext uri="{FF2B5EF4-FFF2-40B4-BE49-F238E27FC236}">
                      <a16:creationId xmlns:a16="http://schemas.microsoft.com/office/drawing/2014/main" id="{56E18DBD-475B-43C4-B7AA-876EF4681672}"/>
                    </a:ext>
                  </a:extLst>
                </p14:cNvPr>
                <p14:cNvContentPartPr/>
                <p14:nvPr/>
              </p14:nvContentPartPr>
              <p14:xfrm>
                <a:off x="3386153" y="5035532"/>
                <a:ext cx="18000" cy="18720"/>
              </p14:xfrm>
            </p:contentPart>
          </mc:Choice>
          <mc:Fallback xmlns="">
            <p:pic>
              <p:nvPicPr>
                <p:cNvPr id="251" name="Ink 250">
                  <a:extLst>
                    <a:ext uri="{FF2B5EF4-FFF2-40B4-BE49-F238E27FC236}">
                      <a16:creationId xmlns:a16="http://schemas.microsoft.com/office/drawing/2014/main" id="{56E18DBD-475B-43C4-B7AA-876EF4681672}"/>
                    </a:ext>
                  </a:extLst>
                </p:cNvPr>
                <p:cNvPicPr/>
                <p:nvPr/>
              </p:nvPicPr>
              <p:blipFill>
                <a:blip r:embed="rId409"/>
                <a:stretch>
                  <a:fillRect/>
                </a:stretch>
              </p:blipFill>
              <p:spPr>
                <a:xfrm>
                  <a:off x="3368153" y="5017532"/>
                  <a:ext cx="536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6" name="Ink 255">
                  <a:extLst>
                    <a:ext uri="{FF2B5EF4-FFF2-40B4-BE49-F238E27FC236}">
                      <a16:creationId xmlns:a16="http://schemas.microsoft.com/office/drawing/2014/main" id="{F29380FA-EB46-4C68-8E30-804BDCA10DE5}"/>
                    </a:ext>
                  </a:extLst>
                </p14:cNvPr>
                <p14:cNvContentPartPr/>
                <p14:nvPr/>
              </p14:nvContentPartPr>
              <p14:xfrm>
                <a:off x="2064233" y="5449892"/>
                <a:ext cx="165960" cy="12600"/>
              </p14:xfrm>
            </p:contentPart>
          </mc:Choice>
          <mc:Fallback xmlns="">
            <p:pic>
              <p:nvPicPr>
                <p:cNvPr id="256" name="Ink 255">
                  <a:extLst>
                    <a:ext uri="{FF2B5EF4-FFF2-40B4-BE49-F238E27FC236}">
                      <a16:creationId xmlns:a16="http://schemas.microsoft.com/office/drawing/2014/main" id="{F29380FA-EB46-4C68-8E30-804BDCA10DE5}"/>
                    </a:ext>
                  </a:extLst>
                </p:cNvPr>
                <p:cNvPicPr/>
                <p:nvPr/>
              </p:nvPicPr>
              <p:blipFill>
                <a:blip r:embed="rId411"/>
                <a:stretch>
                  <a:fillRect/>
                </a:stretch>
              </p:blipFill>
              <p:spPr>
                <a:xfrm>
                  <a:off x="2046233" y="5432252"/>
                  <a:ext cx="2016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7" name="Ink 256">
                  <a:extLst>
                    <a:ext uri="{FF2B5EF4-FFF2-40B4-BE49-F238E27FC236}">
                      <a16:creationId xmlns:a16="http://schemas.microsoft.com/office/drawing/2014/main" id="{A4BCEE0A-E633-4B29-8522-D8CB31821A82}"/>
                    </a:ext>
                  </a:extLst>
                </p14:cNvPr>
                <p14:cNvContentPartPr/>
                <p14:nvPr/>
              </p14:nvContentPartPr>
              <p14:xfrm>
                <a:off x="2058113" y="5460332"/>
                <a:ext cx="161640" cy="266040"/>
              </p14:xfrm>
            </p:contentPart>
          </mc:Choice>
          <mc:Fallback xmlns="">
            <p:pic>
              <p:nvPicPr>
                <p:cNvPr id="257" name="Ink 256">
                  <a:extLst>
                    <a:ext uri="{FF2B5EF4-FFF2-40B4-BE49-F238E27FC236}">
                      <a16:creationId xmlns:a16="http://schemas.microsoft.com/office/drawing/2014/main" id="{A4BCEE0A-E633-4B29-8522-D8CB31821A82}"/>
                    </a:ext>
                  </a:extLst>
                </p:cNvPr>
                <p:cNvPicPr/>
                <p:nvPr/>
              </p:nvPicPr>
              <p:blipFill>
                <a:blip r:embed="rId413"/>
                <a:stretch>
                  <a:fillRect/>
                </a:stretch>
              </p:blipFill>
              <p:spPr>
                <a:xfrm>
                  <a:off x="2040473" y="5442692"/>
                  <a:ext cx="1972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8" name="Ink 257">
                  <a:extLst>
                    <a:ext uri="{FF2B5EF4-FFF2-40B4-BE49-F238E27FC236}">
                      <a16:creationId xmlns:a16="http://schemas.microsoft.com/office/drawing/2014/main" id="{CE28377E-7A20-46C7-ADC2-5025671A9D8B}"/>
                    </a:ext>
                  </a:extLst>
                </p14:cNvPr>
                <p14:cNvContentPartPr/>
                <p14:nvPr/>
              </p14:nvContentPartPr>
              <p14:xfrm>
                <a:off x="2128673" y="5577692"/>
                <a:ext cx="121680" cy="34560"/>
              </p14:xfrm>
            </p:contentPart>
          </mc:Choice>
          <mc:Fallback xmlns="">
            <p:pic>
              <p:nvPicPr>
                <p:cNvPr id="258" name="Ink 257">
                  <a:extLst>
                    <a:ext uri="{FF2B5EF4-FFF2-40B4-BE49-F238E27FC236}">
                      <a16:creationId xmlns:a16="http://schemas.microsoft.com/office/drawing/2014/main" id="{CE28377E-7A20-46C7-ADC2-5025671A9D8B}"/>
                    </a:ext>
                  </a:extLst>
                </p:cNvPr>
                <p:cNvPicPr/>
                <p:nvPr/>
              </p:nvPicPr>
              <p:blipFill>
                <a:blip r:embed="rId415"/>
                <a:stretch>
                  <a:fillRect/>
                </a:stretch>
              </p:blipFill>
              <p:spPr>
                <a:xfrm>
                  <a:off x="2111033" y="5560052"/>
                  <a:ext cx="1573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9" name="Ink 258">
                  <a:extLst>
                    <a:ext uri="{FF2B5EF4-FFF2-40B4-BE49-F238E27FC236}">
                      <a16:creationId xmlns:a16="http://schemas.microsoft.com/office/drawing/2014/main" id="{64BB6C61-6F6C-402F-B28C-E3E548353E97}"/>
                    </a:ext>
                  </a:extLst>
                </p14:cNvPr>
                <p14:cNvContentPartPr/>
                <p14:nvPr/>
              </p14:nvContentPartPr>
              <p14:xfrm>
                <a:off x="2410913" y="5358452"/>
                <a:ext cx="138960" cy="38520"/>
              </p14:xfrm>
            </p:contentPart>
          </mc:Choice>
          <mc:Fallback xmlns="">
            <p:pic>
              <p:nvPicPr>
                <p:cNvPr id="259" name="Ink 258">
                  <a:extLst>
                    <a:ext uri="{FF2B5EF4-FFF2-40B4-BE49-F238E27FC236}">
                      <a16:creationId xmlns:a16="http://schemas.microsoft.com/office/drawing/2014/main" id="{64BB6C61-6F6C-402F-B28C-E3E548353E97}"/>
                    </a:ext>
                  </a:extLst>
                </p:cNvPr>
                <p:cNvPicPr/>
                <p:nvPr/>
              </p:nvPicPr>
              <p:blipFill>
                <a:blip r:embed="rId417"/>
                <a:stretch>
                  <a:fillRect/>
                </a:stretch>
              </p:blipFill>
              <p:spPr>
                <a:xfrm>
                  <a:off x="2393273" y="5340452"/>
                  <a:ext cx="1746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0" name="Ink 259">
                  <a:extLst>
                    <a:ext uri="{FF2B5EF4-FFF2-40B4-BE49-F238E27FC236}">
                      <a16:creationId xmlns:a16="http://schemas.microsoft.com/office/drawing/2014/main" id="{861961E4-8FC1-4419-8AA8-12DC01816F54}"/>
                    </a:ext>
                  </a:extLst>
                </p14:cNvPr>
                <p14:cNvContentPartPr/>
                <p14:nvPr/>
              </p14:nvContentPartPr>
              <p14:xfrm>
                <a:off x="2411633" y="5363132"/>
                <a:ext cx="147960" cy="385200"/>
              </p14:xfrm>
            </p:contentPart>
          </mc:Choice>
          <mc:Fallback xmlns="">
            <p:pic>
              <p:nvPicPr>
                <p:cNvPr id="260" name="Ink 259">
                  <a:extLst>
                    <a:ext uri="{FF2B5EF4-FFF2-40B4-BE49-F238E27FC236}">
                      <a16:creationId xmlns:a16="http://schemas.microsoft.com/office/drawing/2014/main" id="{861961E4-8FC1-4419-8AA8-12DC01816F54}"/>
                    </a:ext>
                  </a:extLst>
                </p:cNvPr>
                <p:cNvPicPr/>
                <p:nvPr/>
              </p:nvPicPr>
              <p:blipFill>
                <a:blip r:embed="rId419"/>
                <a:stretch>
                  <a:fillRect/>
                </a:stretch>
              </p:blipFill>
              <p:spPr>
                <a:xfrm>
                  <a:off x="2393993" y="5345132"/>
                  <a:ext cx="1836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1" name="Ink 260">
                  <a:extLst>
                    <a:ext uri="{FF2B5EF4-FFF2-40B4-BE49-F238E27FC236}">
                      <a16:creationId xmlns:a16="http://schemas.microsoft.com/office/drawing/2014/main" id="{7679A3BE-967F-491F-9ED4-25BE09893506}"/>
                    </a:ext>
                  </a:extLst>
                </p14:cNvPr>
                <p14:cNvContentPartPr/>
                <p14:nvPr/>
              </p14:nvContentPartPr>
              <p14:xfrm>
                <a:off x="2623673" y="5445572"/>
                <a:ext cx="127080" cy="205920"/>
              </p14:xfrm>
            </p:contentPart>
          </mc:Choice>
          <mc:Fallback xmlns="">
            <p:pic>
              <p:nvPicPr>
                <p:cNvPr id="261" name="Ink 260">
                  <a:extLst>
                    <a:ext uri="{FF2B5EF4-FFF2-40B4-BE49-F238E27FC236}">
                      <a16:creationId xmlns:a16="http://schemas.microsoft.com/office/drawing/2014/main" id="{7679A3BE-967F-491F-9ED4-25BE09893506}"/>
                    </a:ext>
                  </a:extLst>
                </p:cNvPr>
                <p:cNvPicPr/>
                <p:nvPr/>
              </p:nvPicPr>
              <p:blipFill>
                <a:blip r:embed="rId421"/>
                <a:stretch>
                  <a:fillRect/>
                </a:stretch>
              </p:blipFill>
              <p:spPr>
                <a:xfrm>
                  <a:off x="2606033" y="5427932"/>
                  <a:ext cx="1627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2" name="Ink 261">
                  <a:extLst>
                    <a:ext uri="{FF2B5EF4-FFF2-40B4-BE49-F238E27FC236}">
                      <a16:creationId xmlns:a16="http://schemas.microsoft.com/office/drawing/2014/main" id="{02172CD2-653B-4588-AD34-07E21BE03106}"/>
                    </a:ext>
                  </a:extLst>
                </p14:cNvPr>
                <p14:cNvContentPartPr/>
                <p14:nvPr/>
              </p14:nvContentPartPr>
              <p14:xfrm>
                <a:off x="2629433" y="5490572"/>
                <a:ext cx="149400" cy="183960"/>
              </p14:xfrm>
            </p:contentPart>
          </mc:Choice>
          <mc:Fallback xmlns="">
            <p:pic>
              <p:nvPicPr>
                <p:cNvPr id="262" name="Ink 261">
                  <a:extLst>
                    <a:ext uri="{FF2B5EF4-FFF2-40B4-BE49-F238E27FC236}">
                      <a16:creationId xmlns:a16="http://schemas.microsoft.com/office/drawing/2014/main" id="{02172CD2-653B-4588-AD34-07E21BE03106}"/>
                    </a:ext>
                  </a:extLst>
                </p:cNvPr>
                <p:cNvPicPr/>
                <p:nvPr/>
              </p:nvPicPr>
              <p:blipFill>
                <a:blip r:embed="rId423"/>
                <a:stretch>
                  <a:fillRect/>
                </a:stretch>
              </p:blipFill>
              <p:spPr>
                <a:xfrm>
                  <a:off x="2611793" y="5472572"/>
                  <a:ext cx="1850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3" name="Ink 262">
                  <a:extLst>
                    <a:ext uri="{FF2B5EF4-FFF2-40B4-BE49-F238E27FC236}">
                      <a16:creationId xmlns:a16="http://schemas.microsoft.com/office/drawing/2014/main" id="{6A7B2207-EBC2-4DB6-B225-4BF810B0D911}"/>
                    </a:ext>
                  </a:extLst>
                </p14:cNvPr>
                <p14:cNvContentPartPr/>
                <p14:nvPr/>
              </p14:nvContentPartPr>
              <p14:xfrm>
                <a:off x="2863433" y="5358812"/>
                <a:ext cx="78840" cy="34200"/>
              </p14:xfrm>
            </p:contentPart>
          </mc:Choice>
          <mc:Fallback xmlns="">
            <p:pic>
              <p:nvPicPr>
                <p:cNvPr id="263" name="Ink 262">
                  <a:extLst>
                    <a:ext uri="{FF2B5EF4-FFF2-40B4-BE49-F238E27FC236}">
                      <a16:creationId xmlns:a16="http://schemas.microsoft.com/office/drawing/2014/main" id="{6A7B2207-EBC2-4DB6-B225-4BF810B0D911}"/>
                    </a:ext>
                  </a:extLst>
                </p:cNvPr>
                <p:cNvPicPr/>
                <p:nvPr/>
              </p:nvPicPr>
              <p:blipFill>
                <a:blip r:embed="rId425"/>
                <a:stretch>
                  <a:fillRect/>
                </a:stretch>
              </p:blipFill>
              <p:spPr>
                <a:xfrm>
                  <a:off x="2845793" y="5340812"/>
                  <a:ext cx="114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4" name="Ink 263">
                  <a:extLst>
                    <a:ext uri="{FF2B5EF4-FFF2-40B4-BE49-F238E27FC236}">
                      <a16:creationId xmlns:a16="http://schemas.microsoft.com/office/drawing/2014/main" id="{7CA63A43-701A-4017-88D0-D749700C4C08}"/>
                    </a:ext>
                  </a:extLst>
                </p14:cNvPr>
                <p14:cNvContentPartPr/>
                <p14:nvPr/>
              </p14:nvContentPartPr>
              <p14:xfrm>
                <a:off x="2850833" y="5355932"/>
                <a:ext cx="80280" cy="150120"/>
              </p14:xfrm>
            </p:contentPart>
          </mc:Choice>
          <mc:Fallback xmlns="">
            <p:pic>
              <p:nvPicPr>
                <p:cNvPr id="264" name="Ink 263">
                  <a:extLst>
                    <a:ext uri="{FF2B5EF4-FFF2-40B4-BE49-F238E27FC236}">
                      <a16:creationId xmlns:a16="http://schemas.microsoft.com/office/drawing/2014/main" id="{7CA63A43-701A-4017-88D0-D749700C4C08}"/>
                    </a:ext>
                  </a:extLst>
                </p:cNvPr>
                <p:cNvPicPr/>
                <p:nvPr/>
              </p:nvPicPr>
              <p:blipFill>
                <a:blip r:embed="rId427"/>
                <a:stretch>
                  <a:fillRect/>
                </a:stretch>
              </p:blipFill>
              <p:spPr>
                <a:xfrm>
                  <a:off x="2833193" y="5338292"/>
                  <a:ext cx="115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5" name="Ink 264">
                  <a:extLst>
                    <a:ext uri="{FF2B5EF4-FFF2-40B4-BE49-F238E27FC236}">
                      <a16:creationId xmlns:a16="http://schemas.microsoft.com/office/drawing/2014/main" id="{F450C6B9-7060-428B-8699-79B5A6D78A53}"/>
                    </a:ext>
                  </a:extLst>
                </p14:cNvPr>
                <p14:cNvContentPartPr/>
                <p14:nvPr/>
              </p14:nvContentPartPr>
              <p14:xfrm>
                <a:off x="2973593" y="5266652"/>
                <a:ext cx="159480" cy="473040"/>
              </p14:xfrm>
            </p:contentPart>
          </mc:Choice>
          <mc:Fallback xmlns="">
            <p:pic>
              <p:nvPicPr>
                <p:cNvPr id="265" name="Ink 264">
                  <a:extLst>
                    <a:ext uri="{FF2B5EF4-FFF2-40B4-BE49-F238E27FC236}">
                      <a16:creationId xmlns:a16="http://schemas.microsoft.com/office/drawing/2014/main" id="{F450C6B9-7060-428B-8699-79B5A6D78A53}"/>
                    </a:ext>
                  </a:extLst>
                </p:cNvPr>
                <p:cNvPicPr/>
                <p:nvPr/>
              </p:nvPicPr>
              <p:blipFill>
                <a:blip r:embed="rId429"/>
                <a:stretch>
                  <a:fillRect/>
                </a:stretch>
              </p:blipFill>
              <p:spPr>
                <a:xfrm>
                  <a:off x="2955593" y="5248652"/>
                  <a:ext cx="19512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6" name="Ink 265">
                  <a:extLst>
                    <a:ext uri="{FF2B5EF4-FFF2-40B4-BE49-F238E27FC236}">
                      <a16:creationId xmlns:a16="http://schemas.microsoft.com/office/drawing/2014/main" id="{7944E95A-A42E-446F-83F3-B1A7D5595B35}"/>
                    </a:ext>
                  </a:extLst>
                </p14:cNvPr>
                <p14:cNvContentPartPr/>
                <p14:nvPr/>
              </p14:nvContentPartPr>
              <p14:xfrm>
                <a:off x="3248993" y="5473292"/>
                <a:ext cx="94320" cy="19800"/>
              </p14:xfrm>
            </p:contentPart>
          </mc:Choice>
          <mc:Fallback xmlns="">
            <p:pic>
              <p:nvPicPr>
                <p:cNvPr id="266" name="Ink 265">
                  <a:extLst>
                    <a:ext uri="{FF2B5EF4-FFF2-40B4-BE49-F238E27FC236}">
                      <a16:creationId xmlns:a16="http://schemas.microsoft.com/office/drawing/2014/main" id="{7944E95A-A42E-446F-83F3-B1A7D5595B35}"/>
                    </a:ext>
                  </a:extLst>
                </p:cNvPr>
                <p:cNvPicPr/>
                <p:nvPr/>
              </p:nvPicPr>
              <p:blipFill>
                <a:blip r:embed="rId431"/>
                <a:stretch>
                  <a:fillRect/>
                </a:stretch>
              </p:blipFill>
              <p:spPr>
                <a:xfrm>
                  <a:off x="3231353" y="5455652"/>
                  <a:ext cx="129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7" name="Ink 266">
                  <a:extLst>
                    <a:ext uri="{FF2B5EF4-FFF2-40B4-BE49-F238E27FC236}">
                      <a16:creationId xmlns:a16="http://schemas.microsoft.com/office/drawing/2014/main" id="{67AAAF38-D3EF-44E6-9577-C972D46FF0C9}"/>
                    </a:ext>
                  </a:extLst>
                </p14:cNvPr>
                <p14:cNvContentPartPr/>
                <p14:nvPr/>
              </p14:nvContentPartPr>
              <p14:xfrm>
                <a:off x="3276353" y="5533772"/>
                <a:ext cx="110160" cy="16200"/>
              </p14:xfrm>
            </p:contentPart>
          </mc:Choice>
          <mc:Fallback xmlns="">
            <p:pic>
              <p:nvPicPr>
                <p:cNvPr id="267" name="Ink 266">
                  <a:extLst>
                    <a:ext uri="{FF2B5EF4-FFF2-40B4-BE49-F238E27FC236}">
                      <a16:creationId xmlns:a16="http://schemas.microsoft.com/office/drawing/2014/main" id="{67AAAF38-D3EF-44E6-9577-C972D46FF0C9}"/>
                    </a:ext>
                  </a:extLst>
                </p:cNvPr>
                <p:cNvPicPr/>
                <p:nvPr/>
              </p:nvPicPr>
              <p:blipFill>
                <a:blip r:embed="rId433"/>
                <a:stretch>
                  <a:fillRect/>
                </a:stretch>
              </p:blipFill>
              <p:spPr>
                <a:xfrm>
                  <a:off x="3258353" y="5515772"/>
                  <a:ext cx="145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8" name="Ink 267">
                  <a:extLst>
                    <a:ext uri="{FF2B5EF4-FFF2-40B4-BE49-F238E27FC236}">
                      <a16:creationId xmlns:a16="http://schemas.microsoft.com/office/drawing/2014/main" id="{BE17EECE-B3F9-4974-8BD0-B6D999D4F29E}"/>
                    </a:ext>
                  </a:extLst>
                </p14:cNvPr>
                <p14:cNvContentPartPr/>
                <p14:nvPr/>
              </p14:nvContentPartPr>
              <p14:xfrm>
                <a:off x="3463193" y="5447732"/>
                <a:ext cx="90720" cy="173160"/>
              </p14:xfrm>
            </p:contentPart>
          </mc:Choice>
          <mc:Fallback xmlns="">
            <p:pic>
              <p:nvPicPr>
                <p:cNvPr id="268" name="Ink 267">
                  <a:extLst>
                    <a:ext uri="{FF2B5EF4-FFF2-40B4-BE49-F238E27FC236}">
                      <a16:creationId xmlns:a16="http://schemas.microsoft.com/office/drawing/2014/main" id="{BE17EECE-B3F9-4974-8BD0-B6D999D4F29E}"/>
                    </a:ext>
                  </a:extLst>
                </p:cNvPr>
                <p:cNvPicPr/>
                <p:nvPr/>
              </p:nvPicPr>
              <p:blipFill>
                <a:blip r:embed="rId435"/>
                <a:stretch>
                  <a:fillRect/>
                </a:stretch>
              </p:blipFill>
              <p:spPr>
                <a:xfrm>
                  <a:off x="3445553" y="5430092"/>
                  <a:ext cx="1263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9" name="Ink 268">
                  <a:extLst>
                    <a:ext uri="{FF2B5EF4-FFF2-40B4-BE49-F238E27FC236}">
                      <a16:creationId xmlns:a16="http://schemas.microsoft.com/office/drawing/2014/main" id="{CD201643-6B13-492F-94CC-1912323EDC9E}"/>
                    </a:ext>
                  </a:extLst>
                </p14:cNvPr>
                <p14:cNvContentPartPr/>
                <p14:nvPr/>
              </p14:nvContentPartPr>
              <p14:xfrm>
                <a:off x="3638513" y="5501372"/>
                <a:ext cx="11520" cy="1800"/>
              </p14:xfrm>
            </p:contentPart>
          </mc:Choice>
          <mc:Fallback xmlns="">
            <p:pic>
              <p:nvPicPr>
                <p:cNvPr id="269" name="Ink 268">
                  <a:extLst>
                    <a:ext uri="{FF2B5EF4-FFF2-40B4-BE49-F238E27FC236}">
                      <a16:creationId xmlns:a16="http://schemas.microsoft.com/office/drawing/2014/main" id="{CD201643-6B13-492F-94CC-1912323EDC9E}"/>
                    </a:ext>
                  </a:extLst>
                </p:cNvPr>
                <p:cNvPicPr/>
                <p:nvPr/>
              </p:nvPicPr>
              <p:blipFill>
                <a:blip r:embed="rId437"/>
                <a:stretch>
                  <a:fillRect/>
                </a:stretch>
              </p:blipFill>
              <p:spPr>
                <a:xfrm>
                  <a:off x="3620513" y="5483732"/>
                  <a:ext cx="47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0" name="Ink 269">
                  <a:extLst>
                    <a:ext uri="{FF2B5EF4-FFF2-40B4-BE49-F238E27FC236}">
                      <a16:creationId xmlns:a16="http://schemas.microsoft.com/office/drawing/2014/main" id="{B7098841-8858-4E30-8900-81780ACF30F6}"/>
                    </a:ext>
                  </a:extLst>
                </p14:cNvPr>
                <p14:cNvContentPartPr/>
                <p14:nvPr/>
              </p14:nvContentPartPr>
              <p14:xfrm>
                <a:off x="3717713" y="5400932"/>
                <a:ext cx="119880" cy="221760"/>
              </p14:xfrm>
            </p:contentPart>
          </mc:Choice>
          <mc:Fallback xmlns="">
            <p:pic>
              <p:nvPicPr>
                <p:cNvPr id="270" name="Ink 269">
                  <a:extLst>
                    <a:ext uri="{FF2B5EF4-FFF2-40B4-BE49-F238E27FC236}">
                      <a16:creationId xmlns:a16="http://schemas.microsoft.com/office/drawing/2014/main" id="{B7098841-8858-4E30-8900-81780ACF30F6}"/>
                    </a:ext>
                  </a:extLst>
                </p:cNvPr>
                <p:cNvPicPr/>
                <p:nvPr/>
              </p:nvPicPr>
              <p:blipFill>
                <a:blip r:embed="rId439"/>
                <a:stretch>
                  <a:fillRect/>
                </a:stretch>
              </p:blipFill>
              <p:spPr>
                <a:xfrm>
                  <a:off x="3700073" y="5383292"/>
                  <a:ext cx="1555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Ink 270">
                  <a:extLst>
                    <a:ext uri="{FF2B5EF4-FFF2-40B4-BE49-F238E27FC236}">
                      <a16:creationId xmlns:a16="http://schemas.microsoft.com/office/drawing/2014/main" id="{8952EF47-A839-449E-BB30-A7C1CB852EBF}"/>
                    </a:ext>
                  </a:extLst>
                </p14:cNvPr>
                <p14:cNvContentPartPr/>
                <p14:nvPr/>
              </p14:nvContentPartPr>
              <p14:xfrm>
                <a:off x="3624113" y="5480492"/>
                <a:ext cx="1080" cy="14400"/>
              </p14:xfrm>
            </p:contentPart>
          </mc:Choice>
          <mc:Fallback xmlns="">
            <p:pic>
              <p:nvPicPr>
                <p:cNvPr id="271" name="Ink 270">
                  <a:extLst>
                    <a:ext uri="{FF2B5EF4-FFF2-40B4-BE49-F238E27FC236}">
                      <a16:creationId xmlns:a16="http://schemas.microsoft.com/office/drawing/2014/main" id="{8952EF47-A839-449E-BB30-A7C1CB852EBF}"/>
                    </a:ext>
                  </a:extLst>
                </p:cNvPr>
                <p:cNvPicPr/>
                <p:nvPr/>
              </p:nvPicPr>
              <p:blipFill>
                <a:blip r:embed="rId441"/>
                <a:stretch>
                  <a:fillRect/>
                </a:stretch>
              </p:blipFill>
              <p:spPr>
                <a:xfrm>
                  <a:off x="3606473" y="5462852"/>
                  <a:ext cx="36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5" name="Ink 274">
                  <a:extLst>
                    <a:ext uri="{FF2B5EF4-FFF2-40B4-BE49-F238E27FC236}">
                      <a16:creationId xmlns:a16="http://schemas.microsoft.com/office/drawing/2014/main" id="{E18452F6-9C3A-4751-8E29-28095CE9E573}"/>
                    </a:ext>
                  </a:extLst>
                </p14:cNvPr>
                <p14:cNvContentPartPr/>
                <p14:nvPr/>
              </p14:nvContentPartPr>
              <p14:xfrm>
                <a:off x="2180873" y="5899172"/>
                <a:ext cx="97200" cy="35640"/>
              </p14:xfrm>
            </p:contentPart>
          </mc:Choice>
          <mc:Fallback xmlns="">
            <p:pic>
              <p:nvPicPr>
                <p:cNvPr id="275" name="Ink 274">
                  <a:extLst>
                    <a:ext uri="{FF2B5EF4-FFF2-40B4-BE49-F238E27FC236}">
                      <a16:creationId xmlns:a16="http://schemas.microsoft.com/office/drawing/2014/main" id="{E18452F6-9C3A-4751-8E29-28095CE9E573}"/>
                    </a:ext>
                  </a:extLst>
                </p:cNvPr>
                <p:cNvPicPr/>
                <p:nvPr/>
              </p:nvPicPr>
              <p:blipFill>
                <a:blip r:embed="rId443"/>
                <a:stretch>
                  <a:fillRect/>
                </a:stretch>
              </p:blipFill>
              <p:spPr>
                <a:xfrm>
                  <a:off x="2162873" y="5881172"/>
                  <a:ext cx="132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6" name="Ink 275">
                  <a:extLst>
                    <a:ext uri="{FF2B5EF4-FFF2-40B4-BE49-F238E27FC236}">
                      <a16:creationId xmlns:a16="http://schemas.microsoft.com/office/drawing/2014/main" id="{2B27E375-1352-44D7-9477-6CE9D98109E5}"/>
                    </a:ext>
                  </a:extLst>
                </p14:cNvPr>
                <p14:cNvContentPartPr/>
                <p14:nvPr/>
              </p14:nvContentPartPr>
              <p14:xfrm>
                <a:off x="2142353" y="5904572"/>
                <a:ext cx="112320" cy="258480"/>
              </p14:xfrm>
            </p:contentPart>
          </mc:Choice>
          <mc:Fallback xmlns="">
            <p:pic>
              <p:nvPicPr>
                <p:cNvPr id="276" name="Ink 275">
                  <a:extLst>
                    <a:ext uri="{FF2B5EF4-FFF2-40B4-BE49-F238E27FC236}">
                      <a16:creationId xmlns:a16="http://schemas.microsoft.com/office/drawing/2014/main" id="{2B27E375-1352-44D7-9477-6CE9D98109E5}"/>
                    </a:ext>
                  </a:extLst>
                </p:cNvPr>
                <p:cNvPicPr/>
                <p:nvPr/>
              </p:nvPicPr>
              <p:blipFill>
                <a:blip r:embed="rId445"/>
                <a:stretch>
                  <a:fillRect/>
                </a:stretch>
              </p:blipFill>
              <p:spPr>
                <a:xfrm>
                  <a:off x="2124713" y="5886932"/>
                  <a:ext cx="1479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7" name="Ink 276">
                  <a:extLst>
                    <a:ext uri="{FF2B5EF4-FFF2-40B4-BE49-F238E27FC236}">
                      <a16:creationId xmlns:a16="http://schemas.microsoft.com/office/drawing/2014/main" id="{E99F13C8-647C-4F43-8B43-B7128BB01BF1}"/>
                    </a:ext>
                  </a:extLst>
                </p14:cNvPr>
                <p14:cNvContentPartPr/>
                <p14:nvPr/>
              </p14:nvContentPartPr>
              <p14:xfrm>
                <a:off x="2163593" y="6033812"/>
                <a:ext cx="113760" cy="26640"/>
              </p14:xfrm>
            </p:contentPart>
          </mc:Choice>
          <mc:Fallback xmlns="">
            <p:pic>
              <p:nvPicPr>
                <p:cNvPr id="277" name="Ink 276">
                  <a:extLst>
                    <a:ext uri="{FF2B5EF4-FFF2-40B4-BE49-F238E27FC236}">
                      <a16:creationId xmlns:a16="http://schemas.microsoft.com/office/drawing/2014/main" id="{E99F13C8-647C-4F43-8B43-B7128BB01BF1}"/>
                    </a:ext>
                  </a:extLst>
                </p:cNvPr>
                <p:cNvPicPr/>
                <p:nvPr/>
              </p:nvPicPr>
              <p:blipFill>
                <a:blip r:embed="rId447"/>
                <a:stretch>
                  <a:fillRect/>
                </a:stretch>
              </p:blipFill>
              <p:spPr>
                <a:xfrm>
                  <a:off x="2145953" y="6016172"/>
                  <a:ext cx="149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8" name="Ink 277">
                  <a:extLst>
                    <a:ext uri="{FF2B5EF4-FFF2-40B4-BE49-F238E27FC236}">
                      <a16:creationId xmlns:a16="http://schemas.microsoft.com/office/drawing/2014/main" id="{F0EFF0F6-FE23-4D21-90E7-FD3A52A0DE6B}"/>
                    </a:ext>
                  </a:extLst>
                </p14:cNvPr>
                <p14:cNvContentPartPr/>
                <p14:nvPr/>
              </p14:nvContentPartPr>
              <p14:xfrm>
                <a:off x="2424953" y="5858132"/>
                <a:ext cx="99000" cy="19440"/>
              </p14:xfrm>
            </p:contentPart>
          </mc:Choice>
          <mc:Fallback xmlns="">
            <p:pic>
              <p:nvPicPr>
                <p:cNvPr id="278" name="Ink 277">
                  <a:extLst>
                    <a:ext uri="{FF2B5EF4-FFF2-40B4-BE49-F238E27FC236}">
                      <a16:creationId xmlns:a16="http://schemas.microsoft.com/office/drawing/2014/main" id="{F0EFF0F6-FE23-4D21-90E7-FD3A52A0DE6B}"/>
                    </a:ext>
                  </a:extLst>
                </p:cNvPr>
                <p:cNvPicPr/>
                <p:nvPr/>
              </p:nvPicPr>
              <p:blipFill>
                <a:blip r:embed="rId449"/>
                <a:stretch>
                  <a:fillRect/>
                </a:stretch>
              </p:blipFill>
              <p:spPr>
                <a:xfrm>
                  <a:off x="2407313" y="5840132"/>
                  <a:ext cx="1346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9" name="Ink 278">
                  <a:extLst>
                    <a:ext uri="{FF2B5EF4-FFF2-40B4-BE49-F238E27FC236}">
                      <a16:creationId xmlns:a16="http://schemas.microsoft.com/office/drawing/2014/main" id="{E5739FB5-9F61-466D-94A6-8427C92C558D}"/>
                    </a:ext>
                  </a:extLst>
                </p14:cNvPr>
                <p14:cNvContentPartPr/>
                <p14:nvPr/>
              </p14:nvContentPartPr>
              <p14:xfrm>
                <a:off x="2399393" y="5851652"/>
                <a:ext cx="118440" cy="324720"/>
              </p14:xfrm>
            </p:contentPart>
          </mc:Choice>
          <mc:Fallback xmlns="">
            <p:pic>
              <p:nvPicPr>
                <p:cNvPr id="279" name="Ink 278">
                  <a:extLst>
                    <a:ext uri="{FF2B5EF4-FFF2-40B4-BE49-F238E27FC236}">
                      <a16:creationId xmlns:a16="http://schemas.microsoft.com/office/drawing/2014/main" id="{E5739FB5-9F61-466D-94A6-8427C92C558D}"/>
                    </a:ext>
                  </a:extLst>
                </p:cNvPr>
                <p:cNvPicPr/>
                <p:nvPr/>
              </p:nvPicPr>
              <p:blipFill>
                <a:blip r:embed="rId451"/>
                <a:stretch>
                  <a:fillRect/>
                </a:stretch>
              </p:blipFill>
              <p:spPr>
                <a:xfrm>
                  <a:off x="2381393" y="5833652"/>
                  <a:ext cx="1540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0" name="Ink 279">
                  <a:extLst>
                    <a:ext uri="{FF2B5EF4-FFF2-40B4-BE49-F238E27FC236}">
                      <a16:creationId xmlns:a16="http://schemas.microsoft.com/office/drawing/2014/main" id="{FD6687D9-C840-43F7-ACDB-92450C9EBA1D}"/>
                    </a:ext>
                  </a:extLst>
                </p14:cNvPr>
                <p14:cNvContentPartPr/>
                <p14:nvPr/>
              </p14:nvContentPartPr>
              <p14:xfrm>
                <a:off x="2640233" y="5966852"/>
                <a:ext cx="85320" cy="144720"/>
              </p14:xfrm>
            </p:contentPart>
          </mc:Choice>
          <mc:Fallback xmlns="">
            <p:pic>
              <p:nvPicPr>
                <p:cNvPr id="280" name="Ink 279">
                  <a:extLst>
                    <a:ext uri="{FF2B5EF4-FFF2-40B4-BE49-F238E27FC236}">
                      <a16:creationId xmlns:a16="http://schemas.microsoft.com/office/drawing/2014/main" id="{FD6687D9-C840-43F7-ACDB-92450C9EBA1D}"/>
                    </a:ext>
                  </a:extLst>
                </p:cNvPr>
                <p:cNvPicPr/>
                <p:nvPr/>
              </p:nvPicPr>
              <p:blipFill>
                <a:blip r:embed="rId453"/>
                <a:stretch>
                  <a:fillRect/>
                </a:stretch>
              </p:blipFill>
              <p:spPr>
                <a:xfrm>
                  <a:off x="2622593" y="5948852"/>
                  <a:ext cx="120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1" name="Ink 280">
                  <a:extLst>
                    <a:ext uri="{FF2B5EF4-FFF2-40B4-BE49-F238E27FC236}">
                      <a16:creationId xmlns:a16="http://schemas.microsoft.com/office/drawing/2014/main" id="{AA11FCBA-7F30-4AE4-84DC-1B1F3EB5095C}"/>
                    </a:ext>
                  </a:extLst>
                </p14:cNvPr>
                <p14:cNvContentPartPr/>
                <p14:nvPr/>
              </p14:nvContentPartPr>
              <p14:xfrm>
                <a:off x="2602793" y="5982332"/>
                <a:ext cx="198360" cy="160560"/>
              </p14:xfrm>
            </p:contentPart>
          </mc:Choice>
          <mc:Fallback xmlns="">
            <p:pic>
              <p:nvPicPr>
                <p:cNvPr id="281" name="Ink 280">
                  <a:extLst>
                    <a:ext uri="{FF2B5EF4-FFF2-40B4-BE49-F238E27FC236}">
                      <a16:creationId xmlns:a16="http://schemas.microsoft.com/office/drawing/2014/main" id="{AA11FCBA-7F30-4AE4-84DC-1B1F3EB5095C}"/>
                    </a:ext>
                  </a:extLst>
                </p:cNvPr>
                <p:cNvPicPr/>
                <p:nvPr/>
              </p:nvPicPr>
              <p:blipFill>
                <a:blip r:embed="rId455"/>
                <a:stretch>
                  <a:fillRect/>
                </a:stretch>
              </p:blipFill>
              <p:spPr>
                <a:xfrm>
                  <a:off x="2584793" y="5964332"/>
                  <a:ext cx="234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2" name="Ink 281">
                  <a:extLst>
                    <a:ext uri="{FF2B5EF4-FFF2-40B4-BE49-F238E27FC236}">
                      <a16:creationId xmlns:a16="http://schemas.microsoft.com/office/drawing/2014/main" id="{CDB0D634-6A59-4E9A-BD98-177CCE5717C2}"/>
                    </a:ext>
                  </a:extLst>
                </p14:cNvPr>
                <p14:cNvContentPartPr/>
                <p14:nvPr/>
              </p14:nvContentPartPr>
              <p14:xfrm>
                <a:off x="2874233" y="5828972"/>
                <a:ext cx="92880" cy="168480"/>
              </p14:xfrm>
            </p:contentPart>
          </mc:Choice>
          <mc:Fallback xmlns="">
            <p:pic>
              <p:nvPicPr>
                <p:cNvPr id="282" name="Ink 281">
                  <a:extLst>
                    <a:ext uri="{FF2B5EF4-FFF2-40B4-BE49-F238E27FC236}">
                      <a16:creationId xmlns:a16="http://schemas.microsoft.com/office/drawing/2014/main" id="{CDB0D634-6A59-4E9A-BD98-177CCE5717C2}"/>
                    </a:ext>
                  </a:extLst>
                </p:cNvPr>
                <p:cNvPicPr/>
                <p:nvPr/>
              </p:nvPicPr>
              <p:blipFill>
                <a:blip r:embed="rId457"/>
                <a:stretch>
                  <a:fillRect/>
                </a:stretch>
              </p:blipFill>
              <p:spPr>
                <a:xfrm>
                  <a:off x="2856233" y="5811332"/>
                  <a:ext cx="1285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3" name="Ink 282">
                  <a:extLst>
                    <a:ext uri="{FF2B5EF4-FFF2-40B4-BE49-F238E27FC236}">
                      <a16:creationId xmlns:a16="http://schemas.microsoft.com/office/drawing/2014/main" id="{05518CFA-A6D2-4AE7-8B22-AD6FFB55D2DF}"/>
                    </a:ext>
                  </a:extLst>
                </p14:cNvPr>
                <p14:cNvContentPartPr/>
                <p14:nvPr/>
              </p14:nvContentPartPr>
              <p14:xfrm>
                <a:off x="3021833" y="5844452"/>
                <a:ext cx="100080" cy="109800"/>
              </p14:xfrm>
            </p:contentPart>
          </mc:Choice>
          <mc:Fallback xmlns="">
            <p:pic>
              <p:nvPicPr>
                <p:cNvPr id="283" name="Ink 282">
                  <a:extLst>
                    <a:ext uri="{FF2B5EF4-FFF2-40B4-BE49-F238E27FC236}">
                      <a16:creationId xmlns:a16="http://schemas.microsoft.com/office/drawing/2014/main" id="{05518CFA-A6D2-4AE7-8B22-AD6FFB55D2DF}"/>
                    </a:ext>
                  </a:extLst>
                </p:cNvPr>
                <p:cNvPicPr/>
                <p:nvPr/>
              </p:nvPicPr>
              <p:blipFill>
                <a:blip r:embed="rId459"/>
                <a:stretch>
                  <a:fillRect/>
                </a:stretch>
              </p:blipFill>
              <p:spPr>
                <a:xfrm>
                  <a:off x="3003833" y="5826452"/>
                  <a:ext cx="1357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4" name="Ink 283">
                  <a:extLst>
                    <a:ext uri="{FF2B5EF4-FFF2-40B4-BE49-F238E27FC236}">
                      <a16:creationId xmlns:a16="http://schemas.microsoft.com/office/drawing/2014/main" id="{106160EF-B5C6-409E-AF2C-0E4623F96FC7}"/>
                    </a:ext>
                  </a:extLst>
                </p14:cNvPr>
                <p14:cNvContentPartPr/>
                <p14:nvPr/>
              </p14:nvContentPartPr>
              <p14:xfrm>
                <a:off x="3110753" y="5871812"/>
                <a:ext cx="8280" cy="173880"/>
              </p14:xfrm>
            </p:contentPart>
          </mc:Choice>
          <mc:Fallback xmlns="">
            <p:pic>
              <p:nvPicPr>
                <p:cNvPr id="284" name="Ink 283">
                  <a:extLst>
                    <a:ext uri="{FF2B5EF4-FFF2-40B4-BE49-F238E27FC236}">
                      <a16:creationId xmlns:a16="http://schemas.microsoft.com/office/drawing/2014/main" id="{106160EF-B5C6-409E-AF2C-0E4623F96FC7}"/>
                    </a:ext>
                  </a:extLst>
                </p:cNvPr>
                <p:cNvPicPr/>
                <p:nvPr/>
              </p:nvPicPr>
              <p:blipFill>
                <a:blip r:embed="rId461"/>
                <a:stretch>
                  <a:fillRect/>
                </a:stretch>
              </p:blipFill>
              <p:spPr>
                <a:xfrm>
                  <a:off x="3093113" y="5854172"/>
                  <a:ext cx="439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5" name="Ink 284">
                  <a:extLst>
                    <a:ext uri="{FF2B5EF4-FFF2-40B4-BE49-F238E27FC236}">
                      <a16:creationId xmlns:a16="http://schemas.microsoft.com/office/drawing/2014/main" id="{43CFB13A-6BC7-4B33-BA5B-B53FFF2ABE51}"/>
                    </a:ext>
                  </a:extLst>
                </p14:cNvPr>
                <p14:cNvContentPartPr/>
                <p14:nvPr/>
              </p14:nvContentPartPr>
              <p14:xfrm>
                <a:off x="3175913" y="5888732"/>
                <a:ext cx="70200" cy="119160"/>
              </p14:xfrm>
            </p:contentPart>
          </mc:Choice>
          <mc:Fallback xmlns="">
            <p:pic>
              <p:nvPicPr>
                <p:cNvPr id="285" name="Ink 284">
                  <a:extLst>
                    <a:ext uri="{FF2B5EF4-FFF2-40B4-BE49-F238E27FC236}">
                      <a16:creationId xmlns:a16="http://schemas.microsoft.com/office/drawing/2014/main" id="{43CFB13A-6BC7-4B33-BA5B-B53FFF2ABE51}"/>
                    </a:ext>
                  </a:extLst>
                </p:cNvPr>
                <p:cNvPicPr/>
                <p:nvPr/>
              </p:nvPicPr>
              <p:blipFill>
                <a:blip r:embed="rId463"/>
                <a:stretch>
                  <a:fillRect/>
                </a:stretch>
              </p:blipFill>
              <p:spPr>
                <a:xfrm>
                  <a:off x="3157913" y="5870732"/>
                  <a:ext cx="105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6" name="Ink 285">
                  <a:extLst>
                    <a:ext uri="{FF2B5EF4-FFF2-40B4-BE49-F238E27FC236}">
                      <a16:creationId xmlns:a16="http://schemas.microsoft.com/office/drawing/2014/main" id="{062FAD61-93CF-4685-9684-6766E3C6B3C4}"/>
                    </a:ext>
                  </a:extLst>
                </p14:cNvPr>
                <p14:cNvContentPartPr/>
                <p14:nvPr/>
              </p14:nvContentPartPr>
              <p14:xfrm>
                <a:off x="3300833" y="5864612"/>
                <a:ext cx="123840" cy="157320"/>
              </p14:xfrm>
            </p:contentPart>
          </mc:Choice>
          <mc:Fallback xmlns="">
            <p:pic>
              <p:nvPicPr>
                <p:cNvPr id="286" name="Ink 285">
                  <a:extLst>
                    <a:ext uri="{FF2B5EF4-FFF2-40B4-BE49-F238E27FC236}">
                      <a16:creationId xmlns:a16="http://schemas.microsoft.com/office/drawing/2014/main" id="{062FAD61-93CF-4685-9684-6766E3C6B3C4}"/>
                    </a:ext>
                  </a:extLst>
                </p:cNvPr>
                <p:cNvPicPr/>
                <p:nvPr/>
              </p:nvPicPr>
              <p:blipFill>
                <a:blip r:embed="rId465"/>
                <a:stretch>
                  <a:fillRect/>
                </a:stretch>
              </p:blipFill>
              <p:spPr>
                <a:xfrm>
                  <a:off x="3283193" y="5846972"/>
                  <a:ext cx="1594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7" name="Ink 286">
                  <a:extLst>
                    <a:ext uri="{FF2B5EF4-FFF2-40B4-BE49-F238E27FC236}">
                      <a16:creationId xmlns:a16="http://schemas.microsoft.com/office/drawing/2014/main" id="{4BD24A7C-A19C-45D3-B116-9D7AE96D4539}"/>
                    </a:ext>
                  </a:extLst>
                </p14:cNvPr>
                <p14:cNvContentPartPr/>
                <p14:nvPr/>
              </p14:nvContentPartPr>
              <p14:xfrm>
                <a:off x="3464633" y="5814572"/>
                <a:ext cx="109080" cy="402840"/>
              </p14:xfrm>
            </p:contentPart>
          </mc:Choice>
          <mc:Fallback xmlns="">
            <p:pic>
              <p:nvPicPr>
                <p:cNvPr id="287" name="Ink 286">
                  <a:extLst>
                    <a:ext uri="{FF2B5EF4-FFF2-40B4-BE49-F238E27FC236}">
                      <a16:creationId xmlns:a16="http://schemas.microsoft.com/office/drawing/2014/main" id="{4BD24A7C-A19C-45D3-B116-9D7AE96D4539}"/>
                    </a:ext>
                  </a:extLst>
                </p:cNvPr>
                <p:cNvPicPr/>
                <p:nvPr/>
              </p:nvPicPr>
              <p:blipFill>
                <a:blip r:embed="rId467"/>
                <a:stretch>
                  <a:fillRect/>
                </a:stretch>
              </p:blipFill>
              <p:spPr>
                <a:xfrm>
                  <a:off x="3446633" y="5796572"/>
                  <a:ext cx="14472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8" name="Ink 287">
                  <a:extLst>
                    <a:ext uri="{FF2B5EF4-FFF2-40B4-BE49-F238E27FC236}">
                      <a16:creationId xmlns:a16="http://schemas.microsoft.com/office/drawing/2014/main" id="{BA8F6181-6D5B-44D1-9547-21595C1194FA}"/>
                    </a:ext>
                  </a:extLst>
                </p14:cNvPr>
                <p14:cNvContentPartPr/>
                <p14:nvPr/>
              </p14:nvContentPartPr>
              <p14:xfrm>
                <a:off x="3714473" y="5999252"/>
                <a:ext cx="57240" cy="9360"/>
              </p14:xfrm>
            </p:contentPart>
          </mc:Choice>
          <mc:Fallback xmlns="">
            <p:pic>
              <p:nvPicPr>
                <p:cNvPr id="288" name="Ink 287">
                  <a:extLst>
                    <a:ext uri="{FF2B5EF4-FFF2-40B4-BE49-F238E27FC236}">
                      <a16:creationId xmlns:a16="http://schemas.microsoft.com/office/drawing/2014/main" id="{BA8F6181-6D5B-44D1-9547-21595C1194FA}"/>
                    </a:ext>
                  </a:extLst>
                </p:cNvPr>
                <p:cNvPicPr/>
                <p:nvPr/>
              </p:nvPicPr>
              <p:blipFill>
                <a:blip r:embed="rId469"/>
                <a:stretch>
                  <a:fillRect/>
                </a:stretch>
              </p:blipFill>
              <p:spPr>
                <a:xfrm>
                  <a:off x="3696473" y="5981252"/>
                  <a:ext cx="92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9" name="Ink 288">
                  <a:extLst>
                    <a:ext uri="{FF2B5EF4-FFF2-40B4-BE49-F238E27FC236}">
                      <a16:creationId xmlns:a16="http://schemas.microsoft.com/office/drawing/2014/main" id="{ABBA67AA-E817-41ED-B920-075ADA93245B}"/>
                    </a:ext>
                  </a:extLst>
                </p14:cNvPr>
                <p14:cNvContentPartPr/>
                <p14:nvPr/>
              </p14:nvContentPartPr>
              <p14:xfrm>
                <a:off x="3707993" y="6052892"/>
                <a:ext cx="100440" cy="18360"/>
              </p14:xfrm>
            </p:contentPart>
          </mc:Choice>
          <mc:Fallback xmlns="">
            <p:pic>
              <p:nvPicPr>
                <p:cNvPr id="289" name="Ink 288">
                  <a:extLst>
                    <a:ext uri="{FF2B5EF4-FFF2-40B4-BE49-F238E27FC236}">
                      <a16:creationId xmlns:a16="http://schemas.microsoft.com/office/drawing/2014/main" id="{ABBA67AA-E817-41ED-B920-075ADA93245B}"/>
                    </a:ext>
                  </a:extLst>
                </p:cNvPr>
                <p:cNvPicPr/>
                <p:nvPr/>
              </p:nvPicPr>
              <p:blipFill>
                <a:blip r:embed="rId471"/>
                <a:stretch>
                  <a:fillRect/>
                </a:stretch>
              </p:blipFill>
              <p:spPr>
                <a:xfrm>
                  <a:off x="3690353" y="6034892"/>
                  <a:ext cx="1360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0" name="Ink 289">
                  <a:extLst>
                    <a:ext uri="{FF2B5EF4-FFF2-40B4-BE49-F238E27FC236}">
                      <a16:creationId xmlns:a16="http://schemas.microsoft.com/office/drawing/2014/main" id="{DDD168A5-A449-4DD8-AADD-8EC7FEDE7DAC}"/>
                    </a:ext>
                  </a:extLst>
                </p14:cNvPr>
                <p14:cNvContentPartPr/>
                <p14:nvPr/>
              </p14:nvContentPartPr>
              <p14:xfrm>
                <a:off x="3969353" y="5949572"/>
                <a:ext cx="91800" cy="177480"/>
              </p14:xfrm>
            </p:contentPart>
          </mc:Choice>
          <mc:Fallback xmlns="">
            <p:pic>
              <p:nvPicPr>
                <p:cNvPr id="290" name="Ink 289">
                  <a:extLst>
                    <a:ext uri="{FF2B5EF4-FFF2-40B4-BE49-F238E27FC236}">
                      <a16:creationId xmlns:a16="http://schemas.microsoft.com/office/drawing/2014/main" id="{DDD168A5-A449-4DD8-AADD-8EC7FEDE7DAC}"/>
                    </a:ext>
                  </a:extLst>
                </p:cNvPr>
                <p:cNvPicPr/>
                <p:nvPr/>
              </p:nvPicPr>
              <p:blipFill>
                <a:blip r:embed="rId473"/>
                <a:stretch>
                  <a:fillRect/>
                </a:stretch>
              </p:blipFill>
              <p:spPr>
                <a:xfrm>
                  <a:off x="3951713" y="5931932"/>
                  <a:ext cx="127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1" name="Ink 290">
                  <a:extLst>
                    <a:ext uri="{FF2B5EF4-FFF2-40B4-BE49-F238E27FC236}">
                      <a16:creationId xmlns:a16="http://schemas.microsoft.com/office/drawing/2014/main" id="{F89EB0C1-8C1A-48F2-BFB1-C67F9DFD7CB9}"/>
                    </a:ext>
                  </a:extLst>
                </p14:cNvPr>
                <p14:cNvContentPartPr/>
                <p14:nvPr/>
              </p14:nvContentPartPr>
              <p14:xfrm>
                <a:off x="4130633" y="6017612"/>
                <a:ext cx="17640" cy="1440"/>
              </p14:xfrm>
            </p:contentPart>
          </mc:Choice>
          <mc:Fallback xmlns="">
            <p:pic>
              <p:nvPicPr>
                <p:cNvPr id="291" name="Ink 290">
                  <a:extLst>
                    <a:ext uri="{FF2B5EF4-FFF2-40B4-BE49-F238E27FC236}">
                      <a16:creationId xmlns:a16="http://schemas.microsoft.com/office/drawing/2014/main" id="{F89EB0C1-8C1A-48F2-BFB1-C67F9DFD7CB9}"/>
                    </a:ext>
                  </a:extLst>
                </p:cNvPr>
                <p:cNvPicPr/>
                <p:nvPr/>
              </p:nvPicPr>
              <p:blipFill>
                <a:blip r:embed="rId377"/>
                <a:stretch>
                  <a:fillRect/>
                </a:stretch>
              </p:blipFill>
              <p:spPr>
                <a:xfrm>
                  <a:off x="4112633" y="5999972"/>
                  <a:ext cx="53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92" name="Ink 291">
                  <a:extLst>
                    <a:ext uri="{FF2B5EF4-FFF2-40B4-BE49-F238E27FC236}">
                      <a16:creationId xmlns:a16="http://schemas.microsoft.com/office/drawing/2014/main" id="{71BCE3CE-22C3-4589-A0D9-AEA96F88559B}"/>
                    </a:ext>
                  </a:extLst>
                </p14:cNvPr>
                <p14:cNvContentPartPr/>
                <p14:nvPr/>
              </p14:nvContentPartPr>
              <p14:xfrm>
                <a:off x="4232873" y="5908892"/>
                <a:ext cx="120600" cy="217800"/>
              </p14:xfrm>
            </p:contentPart>
          </mc:Choice>
          <mc:Fallback xmlns="">
            <p:pic>
              <p:nvPicPr>
                <p:cNvPr id="292" name="Ink 291">
                  <a:extLst>
                    <a:ext uri="{FF2B5EF4-FFF2-40B4-BE49-F238E27FC236}">
                      <a16:creationId xmlns:a16="http://schemas.microsoft.com/office/drawing/2014/main" id="{71BCE3CE-22C3-4589-A0D9-AEA96F88559B}"/>
                    </a:ext>
                  </a:extLst>
                </p:cNvPr>
                <p:cNvPicPr/>
                <p:nvPr/>
              </p:nvPicPr>
              <p:blipFill>
                <a:blip r:embed="rId476"/>
                <a:stretch>
                  <a:fillRect/>
                </a:stretch>
              </p:blipFill>
              <p:spPr>
                <a:xfrm>
                  <a:off x="4214873" y="5890892"/>
                  <a:ext cx="156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93" name="Ink 292">
                  <a:extLst>
                    <a:ext uri="{FF2B5EF4-FFF2-40B4-BE49-F238E27FC236}">
                      <a16:creationId xmlns:a16="http://schemas.microsoft.com/office/drawing/2014/main" id="{B92EA88F-C1CC-4446-ADE4-9E2CF4F4A2AE}"/>
                    </a:ext>
                  </a:extLst>
                </p14:cNvPr>
                <p14:cNvContentPartPr/>
                <p14:nvPr/>
              </p14:nvContentPartPr>
              <p14:xfrm>
                <a:off x="4158353" y="5988812"/>
                <a:ext cx="15840" cy="6120"/>
              </p14:xfrm>
            </p:contentPart>
          </mc:Choice>
          <mc:Fallback xmlns="">
            <p:pic>
              <p:nvPicPr>
                <p:cNvPr id="293" name="Ink 292">
                  <a:extLst>
                    <a:ext uri="{FF2B5EF4-FFF2-40B4-BE49-F238E27FC236}">
                      <a16:creationId xmlns:a16="http://schemas.microsoft.com/office/drawing/2014/main" id="{B92EA88F-C1CC-4446-ADE4-9E2CF4F4A2AE}"/>
                    </a:ext>
                  </a:extLst>
                </p:cNvPr>
                <p:cNvPicPr/>
                <p:nvPr/>
              </p:nvPicPr>
              <p:blipFill>
                <a:blip r:embed="rId478"/>
                <a:stretch>
                  <a:fillRect/>
                </a:stretch>
              </p:blipFill>
              <p:spPr>
                <a:xfrm>
                  <a:off x="4140353" y="5971172"/>
                  <a:ext cx="51480" cy="41760"/>
                </a:xfrm>
                <a:prstGeom prst="rect">
                  <a:avLst/>
                </a:prstGeom>
              </p:spPr>
            </p:pic>
          </mc:Fallback>
        </mc:AlternateContent>
      </p:grpSp>
    </p:spTree>
    <p:extLst>
      <p:ext uri="{BB962C8B-B14F-4D97-AF65-F5344CB8AC3E}">
        <p14:creationId xmlns:p14="http://schemas.microsoft.com/office/powerpoint/2010/main" val="1917023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D604-D843-4F68-B3DA-17D633FA925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920AE20-4720-4D12-BFCB-94DA99B1D2B7}"/>
              </a:ext>
            </a:extLst>
          </p:cNvPr>
          <p:cNvSpPr>
            <a:spLocks noGrp="1"/>
          </p:cNvSpPr>
          <p:nvPr>
            <p:ph type="body"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36375EC-9FA4-415B-B411-84FC351C0957}"/>
                  </a:ext>
                </a:extLst>
              </p14:cNvPr>
              <p14:cNvContentPartPr/>
              <p14:nvPr/>
            </p14:nvContentPartPr>
            <p14:xfrm>
              <a:off x="1601633" y="938238"/>
              <a:ext cx="1800" cy="21600"/>
            </p14:xfrm>
          </p:contentPart>
        </mc:Choice>
        <mc:Fallback xmlns="">
          <p:pic>
            <p:nvPicPr>
              <p:cNvPr id="4" name="Ink 3">
                <a:extLst>
                  <a:ext uri="{FF2B5EF4-FFF2-40B4-BE49-F238E27FC236}">
                    <a16:creationId xmlns:a16="http://schemas.microsoft.com/office/drawing/2014/main" id="{536375EC-9FA4-415B-B411-84FC351C0957}"/>
                  </a:ext>
                </a:extLst>
              </p:cNvPr>
              <p:cNvPicPr/>
              <p:nvPr/>
            </p:nvPicPr>
            <p:blipFill>
              <a:blip r:embed="rId3"/>
              <a:stretch>
                <a:fillRect/>
              </a:stretch>
            </p:blipFill>
            <p:spPr>
              <a:xfrm>
                <a:off x="1583633" y="920238"/>
                <a:ext cx="37440" cy="57240"/>
              </a:xfrm>
              <a:prstGeom prst="rect">
                <a:avLst/>
              </a:prstGeom>
            </p:spPr>
          </p:pic>
        </mc:Fallback>
      </mc:AlternateContent>
      <p:grpSp>
        <p:nvGrpSpPr>
          <p:cNvPr id="18" name="Group 17">
            <a:extLst>
              <a:ext uri="{FF2B5EF4-FFF2-40B4-BE49-F238E27FC236}">
                <a16:creationId xmlns:a16="http://schemas.microsoft.com/office/drawing/2014/main" id="{2760A8D3-E90A-4934-B88C-E33B322C5879}"/>
              </a:ext>
            </a:extLst>
          </p:cNvPr>
          <p:cNvGrpSpPr/>
          <p:nvPr/>
        </p:nvGrpSpPr>
        <p:grpSpPr>
          <a:xfrm>
            <a:off x="1509473" y="835638"/>
            <a:ext cx="714600" cy="413640"/>
            <a:chOff x="1509473" y="835638"/>
            <a:chExt cx="714600" cy="41364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95E9C39-163D-4D67-9200-836210B63CE4}"/>
                    </a:ext>
                  </a:extLst>
                </p14:cNvPr>
                <p14:cNvContentPartPr/>
                <p14:nvPr/>
              </p14:nvContentPartPr>
              <p14:xfrm>
                <a:off x="1509473" y="835638"/>
                <a:ext cx="234000" cy="413640"/>
              </p14:xfrm>
            </p:contentPart>
          </mc:Choice>
          <mc:Fallback xmlns="">
            <p:pic>
              <p:nvPicPr>
                <p:cNvPr id="6" name="Ink 5">
                  <a:extLst>
                    <a:ext uri="{FF2B5EF4-FFF2-40B4-BE49-F238E27FC236}">
                      <a16:creationId xmlns:a16="http://schemas.microsoft.com/office/drawing/2014/main" id="{095E9C39-163D-4D67-9200-836210B63CE4}"/>
                    </a:ext>
                  </a:extLst>
                </p:cNvPr>
                <p:cNvPicPr/>
                <p:nvPr/>
              </p:nvPicPr>
              <p:blipFill>
                <a:blip r:embed="rId5"/>
                <a:stretch>
                  <a:fillRect/>
                </a:stretch>
              </p:blipFill>
              <p:spPr>
                <a:xfrm>
                  <a:off x="1491833" y="817638"/>
                  <a:ext cx="2696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F11D100-A69A-487B-B0FC-649D60738FD0}"/>
                    </a:ext>
                  </a:extLst>
                </p14:cNvPr>
                <p14:cNvContentPartPr/>
                <p14:nvPr/>
              </p14:nvContentPartPr>
              <p14:xfrm>
                <a:off x="1820513" y="1102398"/>
                <a:ext cx="168840" cy="128160"/>
              </p14:xfrm>
            </p:contentPart>
          </mc:Choice>
          <mc:Fallback xmlns="">
            <p:pic>
              <p:nvPicPr>
                <p:cNvPr id="7" name="Ink 6">
                  <a:extLst>
                    <a:ext uri="{FF2B5EF4-FFF2-40B4-BE49-F238E27FC236}">
                      <a16:creationId xmlns:a16="http://schemas.microsoft.com/office/drawing/2014/main" id="{1F11D100-A69A-487B-B0FC-649D60738FD0}"/>
                    </a:ext>
                  </a:extLst>
                </p:cNvPr>
                <p:cNvPicPr/>
                <p:nvPr/>
              </p:nvPicPr>
              <p:blipFill>
                <a:blip r:embed="rId7"/>
                <a:stretch>
                  <a:fillRect/>
                </a:stretch>
              </p:blipFill>
              <p:spPr>
                <a:xfrm>
                  <a:off x="1802873" y="1084758"/>
                  <a:ext cx="2044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42A7BAD-8786-43F5-A582-D9A194678A09}"/>
                    </a:ext>
                  </a:extLst>
                </p14:cNvPr>
                <p14:cNvContentPartPr/>
                <p14:nvPr/>
              </p14:nvContentPartPr>
              <p14:xfrm>
                <a:off x="2017793" y="1096998"/>
                <a:ext cx="206280" cy="143280"/>
              </p14:xfrm>
            </p:contentPart>
          </mc:Choice>
          <mc:Fallback xmlns="">
            <p:pic>
              <p:nvPicPr>
                <p:cNvPr id="8" name="Ink 7">
                  <a:extLst>
                    <a:ext uri="{FF2B5EF4-FFF2-40B4-BE49-F238E27FC236}">
                      <a16:creationId xmlns:a16="http://schemas.microsoft.com/office/drawing/2014/main" id="{042A7BAD-8786-43F5-A582-D9A194678A09}"/>
                    </a:ext>
                  </a:extLst>
                </p:cNvPr>
                <p:cNvPicPr/>
                <p:nvPr/>
              </p:nvPicPr>
              <p:blipFill>
                <a:blip r:embed="rId9"/>
                <a:stretch>
                  <a:fillRect/>
                </a:stretch>
              </p:blipFill>
              <p:spPr>
                <a:xfrm>
                  <a:off x="2000153" y="1079358"/>
                  <a:ext cx="241920" cy="17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0A34961-90CC-47B6-A5CE-B350DCB59CAA}"/>
                  </a:ext>
                </a:extLst>
              </p14:cNvPr>
              <p14:cNvContentPartPr/>
              <p14:nvPr/>
            </p14:nvContentPartPr>
            <p14:xfrm>
              <a:off x="2577593" y="940038"/>
              <a:ext cx="246960" cy="563400"/>
            </p14:xfrm>
          </p:contentPart>
        </mc:Choice>
        <mc:Fallback xmlns="">
          <p:pic>
            <p:nvPicPr>
              <p:cNvPr id="9" name="Ink 8">
                <a:extLst>
                  <a:ext uri="{FF2B5EF4-FFF2-40B4-BE49-F238E27FC236}">
                    <a16:creationId xmlns:a16="http://schemas.microsoft.com/office/drawing/2014/main" id="{70A34961-90CC-47B6-A5CE-B350DCB59CAA}"/>
                  </a:ext>
                </a:extLst>
              </p:cNvPr>
              <p:cNvPicPr/>
              <p:nvPr/>
            </p:nvPicPr>
            <p:blipFill>
              <a:blip r:embed="rId11"/>
              <a:stretch>
                <a:fillRect/>
              </a:stretch>
            </p:blipFill>
            <p:spPr>
              <a:xfrm>
                <a:off x="2559593" y="922038"/>
                <a:ext cx="282600" cy="599040"/>
              </a:xfrm>
              <a:prstGeom prst="rect">
                <a:avLst/>
              </a:prstGeom>
            </p:spPr>
          </p:pic>
        </mc:Fallback>
      </mc:AlternateContent>
      <p:grpSp>
        <p:nvGrpSpPr>
          <p:cNvPr id="36" name="Group 35">
            <a:extLst>
              <a:ext uri="{FF2B5EF4-FFF2-40B4-BE49-F238E27FC236}">
                <a16:creationId xmlns:a16="http://schemas.microsoft.com/office/drawing/2014/main" id="{101F211B-8F9F-4EF5-A56C-F21E1CCEC848}"/>
              </a:ext>
            </a:extLst>
          </p:cNvPr>
          <p:cNvGrpSpPr/>
          <p:nvPr/>
        </p:nvGrpSpPr>
        <p:grpSpPr>
          <a:xfrm>
            <a:off x="3095633" y="927438"/>
            <a:ext cx="1380240" cy="311400"/>
            <a:chOff x="3095633" y="927438"/>
            <a:chExt cx="1380240" cy="31140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8D8C8654-4577-457F-861A-6494BA5EFECF}"/>
                    </a:ext>
                  </a:extLst>
                </p14:cNvPr>
                <p14:cNvContentPartPr/>
                <p14:nvPr/>
              </p14:nvContentPartPr>
              <p14:xfrm>
                <a:off x="3104633" y="978198"/>
                <a:ext cx="27720" cy="260640"/>
              </p14:xfrm>
            </p:contentPart>
          </mc:Choice>
          <mc:Fallback xmlns="">
            <p:pic>
              <p:nvPicPr>
                <p:cNvPr id="10" name="Ink 9">
                  <a:extLst>
                    <a:ext uri="{FF2B5EF4-FFF2-40B4-BE49-F238E27FC236}">
                      <a16:creationId xmlns:a16="http://schemas.microsoft.com/office/drawing/2014/main" id="{8D8C8654-4577-457F-861A-6494BA5EFECF}"/>
                    </a:ext>
                  </a:extLst>
                </p:cNvPr>
                <p:cNvPicPr/>
                <p:nvPr/>
              </p:nvPicPr>
              <p:blipFill>
                <a:blip r:embed="rId13"/>
                <a:stretch>
                  <a:fillRect/>
                </a:stretch>
              </p:blipFill>
              <p:spPr>
                <a:xfrm>
                  <a:off x="3086633" y="960558"/>
                  <a:ext cx="633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5DF934A-22C3-440E-8A78-390FF374A9AA}"/>
                    </a:ext>
                  </a:extLst>
                </p14:cNvPr>
                <p14:cNvContentPartPr/>
                <p14:nvPr/>
              </p14:nvContentPartPr>
              <p14:xfrm>
                <a:off x="3095633" y="940758"/>
                <a:ext cx="192960" cy="293400"/>
              </p14:xfrm>
            </p:contentPart>
          </mc:Choice>
          <mc:Fallback xmlns="">
            <p:pic>
              <p:nvPicPr>
                <p:cNvPr id="11" name="Ink 10">
                  <a:extLst>
                    <a:ext uri="{FF2B5EF4-FFF2-40B4-BE49-F238E27FC236}">
                      <a16:creationId xmlns:a16="http://schemas.microsoft.com/office/drawing/2014/main" id="{15DF934A-22C3-440E-8A78-390FF374A9AA}"/>
                    </a:ext>
                  </a:extLst>
                </p:cNvPr>
                <p:cNvPicPr/>
                <p:nvPr/>
              </p:nvPicPr>
              <p:blipFill>
                <a:blip r:embed="rId15"/>
                <a:stretch>
                  <a:fillRect/>
                </a:stretch>
              </p:blipFill>
              <p:spPr>
                <a:xfrm>
                  <a:off x="3077633" y="923118"/>
                  <a:ext cx="22860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E8C5719-33B8-4912-B8B9-16E30658D863}"/>
                    </a:ext>
                  </a:extLst>
                </p14:cNvPr>
                <p14:cNvContentPartPr/>
                <p14:nvPr/>
              </p14:nvContentPartPr>
              <p14:xfrm>
                <a:off x="3348713" y="1088358"/>
                <a:ext cx="107280" cy="135000"/>
              </p14:xfrm>
            </p:contentPart>
          </mc:Choice>
          <mc:Fallback xmlns="">
            <p:pic>
              <p:nvPicPr>
                <p:cNvPr id="12" name="Ink 11">
                  <a:extLst>
                    <a:ext uri="{FF2B5EF4-FFF2-40B4-BE49-F238E27FC236}">
                      <a16:creationId xmlns:a16="http://schemas.microsoft.com/office/drawing/2014/main" id="{4E8C5719-33B8-4912-B8B9-16E30658D863}"/>
                    </a:ext>
                  </a:extLst>
                </p:cNvPr>
                <p:cNvPicPr/>
                <p:nvPr/>
              </p:nvPicPr>
              <p:blipFill>
                <a:blip r:embed="rId17"/>
                <a:stretch>
                  <a:fillRect/>
                </a:stretch>
              </p:blipFill>
              <p:spPr>
                <a:xfrm>
                  <a:off x="3330713" y="1070718"/>
                  <a:ext cx="142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55107E55-CC40-42B1-9469-5BEE7AD45C73}"/>
                    </a:ext>
                  </a:extLst>
                </p14:cNvPr>
                <p14:cNvContentPartPr/>
                <p14:nvPr/>
              </p14:nvContentPartPr>
              <p14:xfrm>
                <a:off x="3482633" y="1115718"/>
                <a:ext cx="120600" cy="109800"/>
              </p14:xfrm>
            </p:contentPart>
          </mc:Choice>
          <mc:Fallback xmlns="">
            <p:pic>
              <p:nvPicPr>
                <p:cNvPr id="13" name="Ink 12">
                  <a:extLst>
                    <a:ext uri="{FF2B5EF4-FFF2-40B4-BE49-F238E27FC236}">
                      <a16:creationId xmlns:a16="http://schemas.microsoft.com/office/drawing/2014/main" id="{55107E55-CC40-42B1-9469-5BEE7AD45C73}"/>
                    </a:ext>
                  </a:extLst>
                </p:cNvPr>
                <p:cNvPicPr/>
                <p:nvPr/>
              </p:nvPicPr>
              <p:blipFill>
                <a:blip r:embed="rId19"/>
                <a:stretch>
                  <a:fillRect/>
                </a:stretch>
              </p:blipFill>
              <p:spPr>
                <a:xfrm>
                  <a:off x="3464993" y="1097718"/>
                  <a:ext cx="156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D7D9F45B-912D-437C-85F0-78828200AC15}"/>
                    </a:ext>
                  </a:extLst>
                </p14:cNvPr>
                <p14:cNvContentPartPr/>
                <p14:nvPr/>
              </p14:nvContentPartPr>
              <p14:xfrm>
                <a:off x="3646793" y="1094118"/>
                <a:ext cx="180360" cy="119160"/>
              </p14:xfrm>
            </p:contentPart>
          </mc:Choice>
          <mc:Fallback xmlns="">
            <p:pic>
              <p:nvPicPr>
                <p:cNvPr id="14" name="Ink 13">
                  <a:extLst>
                    <a:ext uri="{FF2B5EF4-FFF2-40B4-BE49-F238E27FC236}">
                      <a16:creationId xmlns:a16="http://schemas.microsoft.com/office/drawing/2014/main" id="{D7D9F45B-912D-437C-85F0-78828200AC15}"/>
                    </a:ext>
                  </a:extLst>
                </p:cNvPr>
                <p:cNvPicPr/>
                <p:nvPr/>
              </p:nvPicPr>
              <p:blipFill>
                <a:blip r:embed="rId21"/>
                <a:stretch>
                  <a:fillRect/>
                </a:stretch>
              </p:blipFill>
              <p:spPr>
                <a:xfrm>
                  <a:off x="3629153" y="1076478"/>
                  <a:ext cx="216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A82EC8C3-743E-403D-93CA-F967C4EFEADF}"/>
                    </a:ext>
                  </a:extLst>
                </p14:cNvPr>
                <p14:cNvContentPartPr/>
                <p14:nvPr/>
              </p14:nvContentPartPr>
              <p14:xfrm>
                <a:off x="3867473" y="1108878"/>
                <a:ext cx="105120" cy="110520"/>
              </p14:xfrm>
            </p:contentPart>
          </mc:Choice>
          <mc:Fallback xmlns="">
            <p:pic>
              <p:nvPicPr>
                <p:cNvPr id="15" name="Ink 14">
                  <a:extLst>
                    <a:ext uri="{FF2B5EF4-FFF2-40B4-BE49-F238E27FC236}">
                      <a16:creationId xmlns:a16="http://schemas.microsoft.com/office/drawing/2014/main" id="{A82EC8C3-743E-403D-93CA-F967C4EFEADF}"/>
                    </a:ext>
                  </a:extLst>
                </p:cNvPr>
                <p:cNvPicPr/>
                <p:nvPr/>
              </p:nvPicPr>
              <p:blipFill>
                <a:blip r:embed="rId23"/>
                <a:stretch>
                  <a:fillRect/>
                </a:stretch>
              </p:blipFill>
              <p:spPr>
                <a:xfrm>
                  <a:off x="3849473" y="1090878"/>
                  <a:ext cx="140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91F7D75-34B9-40DA-A2F0-24BFEC6DD780}"/>
                    </a:ext>
                  </a:extLst>
                </p14:cNvPr>
                <p14:cNvContentPartPr/>
                <p14:nvPr/>
              </p14:nvContentPartPr>
              <p14:xfrm>
                <a:off x="4022993" y="1080078"/>
                <a:ext cx="196920" cy="145800"/>
              </p14:xfrm>
            </p:contentPart>
          </mc:Choice>
          <mc:Fallback xmlns="">
            <p:pic>
              <p:nvPicPr>
                <p:cNvPr id="16" name="Ink 15">
                  <a:extLst>
                    <a:ext uri="{FF2B5EF4-FFF2-40B4-BE49-F238E27FC236}">
                      <a16:creationId xmlns:a16="http://schemas.microsoft.com/office/drawing/2014/main" id="{391F7D75-34B9-40DA-A2F0-24BFEC6DD780}"/>
                    </a:ext>
                  </a:extLst>
                </p:cNvPr>
                <p:cNvPicPr/>
                <p:nvPr/>
              </p:nvPicPr>
              <p:blipFill>
                <a:blip r:embed="rId25"/>
                <a:stretch>
                  <a:fillRect/>
                </a:stretch>
              </p:blipFill>
              <p:spPr>
                <a:xfrm>
                  <a:off x="4004993" y="1062438"/>
                  <a:ext cx="2325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95E62435-313F-4BF5-8092-C46E15C801D0}"/>
                    </a:ext>
                  </a:extLst>
                </p14:cNvPr>
                <p14:cNvContentPartPr/>
                <p14:nvPr/>
              </p14:nvContentPartPr>
              <p14:xfrm>
                <a:off x="4280033" y="961998"/>
                <a:ext cx="24840" cy="198000"/>
              </p14:xfrm>
            </p:contentPart>
          </mc:Choice>
          <mc:Fallback xmlns="">
            <p:pic>
              <p:nvPicPr>
                <p:cNvPr id="19" name="Ink 18">
                  <a:extLst>
                    <a:ext uri="{FF2B5EF4-FFF2-40B4-BE49-F238E27FC236}">
                      <a16:creationId xmlns:a16="http://schemas.microsoft.com/office/drawing/2014/main" id="{95E62435-313F-4BF5-8092-C46E15C801D0}"/>
                    </a:ext>
                  </a:extLst>
                </p:cNvPr>
                <p:cNvPicPr/>
                <p:nvPr/>
              </p:nvPicPr>
              <p:blipFill>
                <a:blip r:embed="rId27"/>
                <a:stretch>
                  <a:fillRect/>
                </a:stretch>
              </p:blipFill>
              <p:spPr>
                <a:xfrm>
                  <a:off x="4262393" y="944358"/>
                  <a:ext cx="60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C56EBC5C-1B3F-413C-B8C8-ACAF702AF967}"/>
                    </a:ext>
                  </a:extLst>
                </p14:cNvPr>
                <p14:cNvContentPartPr/>
                <p14:nvPr/>
              </p14:nvContentPartPr>
              <p14:xfrm>
                <a:off x="4353473" y="927438"/>
                <a:ext cx="21240" cy="287640"/>
              </p14:xfrm>
            </p:contentPart>
          </mc:Choice>
          <mc:Fallback xmlns="">
            <p:pic>
              <p:nvPicPr>
                <p:cNvPr id="20" name="Ink 19">
                  <a:extLst>
                    <a:ext uri="{FF2B5EF4-FFF2-40B4-BE49-F238E27FC236}">
                      <a16:creationId xmlns:a16="http://schemas.microsoft.com/office/drawing/2014/main" id="{C56EBC5C-1B3F-413C-B8C8-ACAF702AF967}"/>
                    </a:ext>
                  </a:extLst>
                </p:cNvPr>
                <p:cNvPicPr/>
                <p:nvPr/>
              </p:nvPicPr>
              <p:blipFill>
                <a:blip r:embed="rId29"/>
                <a:stretch>
                  <a:fillRect/>
                </a:stretch>
              </p:blipFill>
              <p:spPr>
                <a:xfrm>
                  <a:off x="4335473" y="909438"/>
                  <a:ext cx="568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306E2144-0904-44B4-BBDA-8A841FBF5C4F}"/>
                    </a:ext>
                  </a:extLst>
                </p14:cNvPr>
                <p14:cNvContentPartPr/>
                <p14:nvPr/>
              </p14:nvContentPartPr>
              <p14:xfrm>
                <a:off x="4465433" y="1117518"/>
                <a:ext cx="10440" cy="64080"/>
              </p14:xfrm>
            </p:contentPart>
          </mc:Choice>
          <mc:Fallback xmlns="">
            <p:pic>
              <p:nvPicPr>
                <p:cNvPr id="21" name="Ink 20">
                  <a:extLst>
                    <a:ext uri="{FF2B5EF4-FFF2-40B4-BE49-F238E27FC236}">
                      <a16:creationId xmlns:a16="http://schemas.microsoft.com/office/drawing/2014/main" id="{306E2144-0904-44B4-BBDA-8A841FBF5C4F}"/>
                    </a:ext>
                  </a:extLst>
                </p:cNvPr>
                <p:cNvPicPr/>
                <p:nvPr/>
              </p:nvPicPr>
              <p:blipFill>
                <a:blip r:embed="rId31"/>
                <a:stretch>
                  <a:fillRect/>
                </a:stretch>
              </p:blipFill>
              <p:spPr>
                <a:xfrm>
                  <a:off x="4447433" y="1099878"/>
                  <a:ext cx="460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401C92B-EA4A-4ED1-9E33-C6D687D8FFEA}"/>
                    </a:ext>
                  </a:extLst>
                </p14:cNvPr>
                <p14:cNvContentPartPr/>
                <p14:nvPr/>
              </p14:nvContentPartPr>
              <p14:xfrm>
                <a:off x="4443473" y="980718"/>
                <a:ext cx="15480" cy="26280"/>
              </p14:xfrm>
            </p:contentPart>
          </mc:Choice>
          <mc:Fallback xmlns="">
            <p:pic>
              <p:nvPicPr>
                <p:cNvPr id="22" name="Ink 21">
                  <a:extLst>
                    <a:ext uri="{FF2B5EF4-FFF2-40B4-BE49-F238E27FC236}">
                      <a16:creationId xmlns:a16="http://schemas.microsoft.com/office/drawing/2014/main" id="{6401C92B-EA4A-4ED1-9E33-C6D687D8FFEA}"/>
                    </a:ext>
                  </a:extLst>
                </p:cNvPr>
                <p:cNvPicPr/>
                <p:nvPr/>
              </p:nvPicPr>
              <p:blipFill>
                <a:blip r:embed="rId33"/>
                <a:stretch>
                  <a:fillRect/>
                </a:stretch>
              </p:blipFill>
              <p:spPr>
                <a:xfrm>
                  <a:off x="4425833" y="962718"/>
                  <a:ext cx="51120" cy="61920"/>
                </a:xfrm>
                <a:prstGeom prst="rect">
                  <a:avLst/>
                </a:prstGeom>
              </p:spPr>
            </p:pic>
          </mc:Fallback>
        </mc:AlternateContent>
      </p:grpSp>
      <p:grpSp>
        <p:nvGrpSpPr>
          <p:cNvPr id="35" name="Group 34">
            <a:extLst>
              <a:ext uri="{FF2B5EF4-FFF2-40B4-BE49-F238E27FC236}">
                <a16:creationId xmlns:a16="http://schemas.microsoft.com/office/drawing/2014/main" id="{F95477CE-5D47-44DA-A996-E8AF685924D5}"/>
              </a:ext>
            </a:extLst>
          </p:cNvPr>
          <p:cNvGrpSpPr/>
          <p:nvPr/>
        </p:nvGrpSpPr>
        <p:grpSpPr>
          <a:xfrm>
            <a:off x="4772153" y="891438"/>
            <a:ext cx="1422720" cy="313200"/>
            <a:chOff x="4772153" y="891438"/>
            <a:chExt cx="1422720" cy="313200"/>
          </a:xfrm>
        </p:grpSpPr>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AA17DB44-A247-4413-94E5-71C1BA182FF2}"/>
                    </a:ext>
                  </a:extLst>
                </p14:cNvPr>
                <p14:cNvContentPartPr/>
                <p14:nvPr/>
              </p14:nvContentPartPr>
              <p14:xfrm>
                <a:off x="4772153" y="1001238"/>
                <a:ext cx="142560" cy="145080"/>
              </p14:xfrm>
            </p:contentPart>
          </mc:Choice>
          <mc:Fallback xmlns="">
            <p:pic>
              <p:nvPicPr>
                <p:cNvPr id="23" name="Ink 22">
                  <a:extLst>
                    <a:ext uri="{FF2B5EF4-FFF2-40B4-BE49-F238E27FC236}">
                      <a16:creationId xmlns:a16="http://schemas.microsoft.com/office/drawing/2014/main" id="{AA17DB44-A247-4413-94E5-71C1BA182FF2}"/>
                    </a:ext>
                  </a:extLst>
                </p:cNvPr>
                <p:cNvPicPr/>
                <p:nvPr/>
              </p:nvPicPr>
              <p:blipFill>
                <a:blip r:embed="rId35"/>
                <a:stretch>
                  <a:fillRect/>
                </a:stretch>
              </p:blipFill>
              <p:spPr>
                <a:xfrm>
                  <a:off x="4754513" y="983238"/>
                  <a:ext cx="178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2ED86132-1A3D-467C-8F9D-3E9CD77799C7}"/>
                    </a:ext>
                  </a:extLst>
                </p14:cNvPr>
                <p14:cNvContentPartPr/>
                <p14:nvPr/>
              </p14:nvContentPartPr>
              <p14:xfrm>
                <a:off x="4894193" y="892878"/>
                <a:ext cx="16920" cy="299520"/>
              </p14:xfrm>
            </p:contentPart>
          </mc:Choice>
          <mc:Fallback xmlns="">
            <p:pic>
              <p:nvPicPr>
                <p:cNvPr id="24" name="Ink 23">
                  <a:extLst>
                    <a:ext uri="{FF2B5EF4-FFF2-40B4-BE49-F238E27FC236}">
                      <a16:creationId xmlns:a16="http://schemas.microsoft.com/office/drawing/2014/main" id="{2ED86132-1A3D-467C-8F9D-3E9CD77799C7}"/>
                    </a:ext>
                  </a:extLst>
                </p:cNvPr>
                <p:cNvPicPr/>
                <p:nvPr/>
              </p:nvPicPr>
              <p:blipFill>
                <a:blip r:embed="rId37"/>
                <a:stretch>
                  <a:fillRect/>
                </a:stretch>
              </p:blipFill>
              <p:spPr>
                <a:xfrm>
                  <a:off x="4876193" y="874878"/>
                  <a:ext cx="525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37778B3D-5993-4004-AF73-7E5A59016596}"/>
                    </a:ext>
                  </a:extLst>
                </p14:cNvPr>
                <p14:cNvContentPartPr/>
                <p14:nvPr/>
              </p14:nvContentPartPr>
              <p14:xfrm>
                <a:off x="4969073" y="1058118"/>
                <a:ext cx="126720" cy="137160"/>
              </p14:xfrm>
            </p:contentPart>
          </mc:Choice>
          <mc:Fallback xmlns="">
            <p:pic>
              <p:nvPicPr>
                <p:cNvPr id="25" name="Ink 24">
                  <a:extLst>
                    <a:ext uri="{FF2B5EF4-FFF2-40B4-BE49-F238E27FC236}">
                      <a16:creationId xmlns:a16="http://schemas.microsoft.com/office/drawing/2014/main" id="{37778B3D-5993-4004-AF73-7E5A59016596}"/>
                    </a:ext>
                  </a:extLst>
                </p:cNvPr>
                <p:cNvPicPr/>
                <p:nvPr/>
              </p:nvPicPr>
              <p:blipFill>
                <a:blip r:embed="rId39"/>
                <a:stretch>
                  <a:fillRect/>
                </a:stretch>
              </p:blipFill>
              <p:spPr>
                <a:xfrm>
                  <a:off x="4951073" y="1040478"/>
                  <a:ext cx="162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5D7EC21D-4E38-4E49-902E-19F458B0634D}"/>
                    </a:ext>
                  </a:extLst>
                </p14:cNvPr>
                <p14:cNvContentPartPr/>
                <p14:nvPr/>
              </p14:nvContentPartPr>
              <p14:xfrm>
                <a:off x="5090033" y="1080078"/>
                <a:ext cx="47160" cy="96480"/>
              </p14:xfrm>
            </p:contentPart>
          </mc:Choice>
          <mc:Fallback xmlns="">
            <p:pic>
              <p:nvPicPr>
                <p:cNvPr id="26" name="Ink 25">
                  <a:extLst>
                    <a:ext uri="{FF2B5EF4-FFF2-40B4-BE49-F238E27FC236}">
                      <a16:creationId xmlns:a16="http://schemas.microsoft.com/office/drawing/2014/main" id="{5D7EC21D-4E38-4E49-902E-19F458B0634D}"/>
                    </a:ext>
                  </a:extLst>
                </p:cNvPr>
                <p:cNvPicPr/>
                <p:nvPr/>
              </p:nvPicPr>
              <p:blipFill>
                <a:blip r:embed="rId41"/>
                <a:stretch>
                  <a:fillRect/>
                </a:stretch>
              </p:blipFill>
              <p:spPr>
                <a:xfrm>
                  <a:off x="5072393" y="1062438"/>
                  <a:ext cx="82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278E394D-6A79-4730-8FEB-5EF2E1036DC1}"/>
                    </a:ext>
                  </a:extLst>
                </p14:cNvPr>
                <p14:cNvContentPartPr/>
                <p14:nvPr/>
              </p14:nvContentPartPr>
              <p14:xfrm>
                <a:off x="5186873" y="1047678"/>
                <a:ext cx="101160" cy="124200"/>
              </p14:xfrm>
            </p:contentPart>
          </mc:Choice>
          <mc:Fallback xmlns="">
            <p:pic>
              <p:nvPicPr>
                <p:cNvPr id="27" name="Ink 26">
                  <a:extLst>
                    <a:ext uri="{FF2B5EF4-FFF2-40B4-BE49-F238E27FC236}">
                      <a16:creationId xmlns:a16="http://schemas.microsoft.com/office/drawing/2014/main" id="{278E394D-6A79-4730-8FEB-5EF2E1036DC1}"/>
                    </a:ext>
                  </a:extLst>
                </p:cNvPr>
                <p:cNvPicPr/>
                <p:nvPr/>
              </p:nvPicPr>
              <p:blipFill>
                <a:blip r:embed="rId43"/>
                <a:stretch>
                  <a:fillRect/>
                </a:stretch>
              </p:blipFill>
              <p:spPr>
                <a:xfrm>
                  <a:off x="5168873" y="1029678"/>
                  <a:ext cx="1368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4CFAD7B3-174A-4B18-83CE-0BF153EEB793}"/>
                    </a:ext>
                  </a:extLst>
                </p14:cNvPr>
                <p14:cNvContentPartPr/>
                <p14:nvPr/>
              </p14:nvContentPartPr>
              <p14:xfrm>
                <a:off x="5349593" y="1042998"/>
                <a:ext cx="24120" cy="113400"/>
              </p14:xfrm>
            </p:contentPart>
          </mc:Choice>
          <mc:Fallback xmlns="">
            <p:pic>
              <p:nvPicPr>
                <p:cNvPr id="28" name="Ink 27">
                  <a:extLst>
                    <a:ext uri="{FF2B5EF4-FFF2-40B4-BE49-F238E27FC236}">
                      <a16:creationId xmlns:a16="http://schemas.microsoft.com/office/drawing/2014/main" id="{4CFAD7B3-174A-4B18-83CE-0BF153EEB793}"/>
                    </a:ext>
                  </a:extLst>
                </p:cNvPr>
                <p:cNvPicPr/>
                <p:nvPr/>
              </p:nvPicPr>
              <p:blipFill>
                <a:blip r:embed="rId45"/>
                <a:stretch>
                  <a:fillRect/>
                </a:stretch>
              </p:blipFill>
              <p:spPr>
                <a:xfrm>
                  <a:off x="5331953" y="1024998"/>
                  <a:ext cx="59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C60DBC93-373D-42D9-B385-69A5748A692A}"/>
                    </a:ext>
                  </a:extLst>
                </p14:cNvPr>
                <p14:cNvContentPartPr/>
                <p14:nvPr/>
              </p14:nvContentPartPr>
              <p14:xfrm>
                <a:off x="5334473" y="902598"/>
                <a:ext cx="49680" cy="51480"/>
              </p14:xfrm>
            </p:contentPart>
          </mc:Choice>
          <mc:Fallback xmlns="">
            <p:pic>
              <p:nvPicPr>
                <p:cNvPr id="29" name="Ink 28">
                  <a:extLst>
                    <a:ext uri="{FF2B5EF4-FFF2-40B4-BE49-F238E27FC236}">
                      <a16:creationId xmlns:a16="http://schemas.microsoft.com/office/drawing/2014/main" id="{C60DBC93-373D-42D9-B385-69A5748A692A}"/>
                    </a:ext>
                  </a:extLst>
                </p:cNvPr>
                <p:cNvPicPr/>
                <p:nvPr/>
              </p:nvPicPr>
              <p:blipFill>
                <a:blip r:embed="rId47"/>
                <a:stretch>
                  <a:fillRect/>
                </a:stretch>
              </p:blipFill>
              <p:spPr>
                <a:xfrm>
                  <a:off x="5316833" y="884598"/>
                  <a:ext cx="853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AEB9DA90-9402-4710-8E2E-F6150CE5DD0B}"/>
                    </a:ext>
                  </a:extLst>
                </p14:cNvPr>
                <p14:cNvContentPartPr/>
                <p14:nvPr/>
              </p14:nvContentPartPr>
              <p14:xfrm>
                <a:off x="5432753" y="1015998"/>
                <a:ext cx="96480" cy="136440"/>
              </p14:xfrm>
            </p:contentPart>
          </mc:Choice>
          <mc:Fallback xmlns="">
            <p:pic>
              <p:nvPicPr>
                <p:cNvPr id="30" name="Ink 29">
                  <a:extLst>
                    <a:ext uri="{FF2B5EF4-FFF2-40B4-BE49-F238E27FC236}">
                      <a16:creationId xmlns:a16="http://schemas.microsoft.com/office/drawing/2014/main" id="{AEB9DA90-9402-4710-8E2E-F6150CE5DD0B}"/>
                    </a:ext>
                  </a:extLst>
                </p:cNvPr>
                <p:cNvPicPr/>
                <p:nvPr/>
              </p:nvPicPr>
              <p:blipFill>
                <a:blip r:embed="rId49"/>
                <a:stretch>
                  <a:fillRect/>
                </a:stretch>
              </p:blipFill>
              <p:spPr>
                <a:xfrm>
                  <a:off x="5415113" y="997998"/>
                  <a:ext cx="1321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B09D89EE-0B0D-4F49-B834-DCE5317A7931}"/>
                    </a:ext>
                  </a:extLst>
                </p14:cNvPr>
                <p14:cNvContentPartPr/>
                <p14:nvPr/>
              </p14:nvContentPartPr>
              <p14:xfrm>
                <a:off x="5532473" y="1051278"/>
                <a:ext cx="69840" cy="90000"/>
              </p14:xfrm>
            </p:contentPart>
          </mc:Choice>
          <mc:Fallback xmlns="">
            <p:pic>
              <p:nvPicPr>
                <p:cNvPr id="31" name="Ink 30">
                  <a:extLst>
                    <a:ext uri="{FF2B5EF4-FFF2-40B4-BE49-F238E27FC236}">
                      <a16:creationId xmlns:a16="http://schemas.microsoft.com/office/drawing/2014/main" id="{B09D89EE-0B0D-4F49-B834-DCE5317A7931}"/>
                    </a:ext>
                  </a:extLst>
                </p:cNvPr>
                <p:cNvPicPr/>
                <p:nvPr/>
              </p:nvPicPr>
              <p:blipFill>
                <a:blip r:embed="rId51"/>
                <a:stretch>
                  <a:fillRect/>
                </a:stretch>
              </p:blipFill>
              <p:spPr>
                <a:xfrm>
                  <a:off x="5514833" y="1033638"/>
                  <a:ext cx="105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7518AF99-D3E1-48C7-9398-D08EFFA19091}"/>
                    </a:ext>
                  </a:extLst>
                </p14:cNvPr>
                <p14:cNvContentPartPr/>
                <p14:nvPr/>
              </p14:nvContentPartPr>
              <p14:xfrm>
                <a:off x="5646233" y="937158"/>
                <a:ext cx="137520" cy="227880"/>
              </p14:xfrm>
            </p:contentPart>
          </mc:Choice>
          <mc:Fallback xmlns="">
            <p:pic>
              <p:nvPicPr>
                <p:cNvPr id="32" name="Ink 31">
                  <a:extLst>
                    <a:ext uri="{FF2B5EF4-FFF2-40B4-BE49-F238E27FC236}">
                      <a16:creationId xmlns:a16="http://schemas.microsoft.com/office/drawing/2014/main" id="{7518AF99-D3E1-48C7-9398-D08EFFA19091}"/>
                    </a:ext>
                  </a:extLst>
                </p:cNvPr>
                <p:cNvPicPr/>
                <p:nvPr/>
              </p:nvPicPr>
              <p:blipFill>
                <a:blip r:embed="rId53"/>
                <a:stretch>
                  <a:fillRect/>
                </a:stretch>
              </p:blipFill>
              <p:spPr>
                <a:xfrm>
                  <a:off x="5628593" y="919518"/>
                  <a:ext cx="1731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BEC09215-EC63-4FF4-9D52-FD96B45315AD}"/>
                    </a:ext>
                  </a:extLst>
                </p14:cNvPr>
                <p14:cNvContentPartPr/>
                <p14:nvPr/>
              </p14:nvContentPartPr>
              <p14:xfrm>
                <a:off x="5851073" y="891438"/>
                <a:ext cx="7560" cy="284040"/>
              </p14:xfrm>
            </p:contentPart>
          </mc:Choice>
          <mc:Fallback xmlns="">
            <p:pic>
              <p:nvPicPr>
                <p:cNvPr id="33" name="Ink 32">
                  <a:extLst>
                    <a:ext uri="{FF2B5EF4-FFF2-40B4-BE49-F238E27FC236}">
                      <a16:creationId xmlns:a16="http://schemas.microsoft.com/office/drawing/2014/main" id="{BEC09215-EC63-4FF4-9D52-FD96B45315AD}"/>
                    </a:ext>
                  </a:extLst>
                </p:cNvPr>
                <p:cNvPicPr/>
                <p:nvPr/>
              </p:nvPicPr>
              <p:blipFill>
                <a:blip r:embed="rId55"/>
                <a:stretch>
                  <a:fillRect/>
                </a:stretch>
              </p:blipFill>
              <p:spPr>
                <a:xfrm>
                  <a:off x="5833433" y="873438"/>
                  <a:ext cx="43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90F915CB-4DEE-4DEE-9DF2-B19FB84A187A}"/>
                    </a:ext>
                  </a:extLst>
                </p14:cNvPr>
                <p14:cNvContentPartPr/>
                <p14:nvPr/>
              </p14:nvContentPartPr>
              <p14:xfrm>
                <a:off x="5922353" y="1020678"/>
                <a:ext cx="272520" cy="183960"/>
              </p14:xfrm>
            </p:contentPart>
          </mc:Choice>
          <mc:Fallback xmlns="">
            <p:pic>
              <p:nvPicPr>
                <p:cNvPr id="34" name="Ink 33">
                  <a:extLst>
                    <a:ext uri="{FF2B5EF4-FFF2-40B4-BE49-F238E27FC236}">
                      <a16:creationId xmlns:a16="http://schemas.microsoft.com/office/drawing/2014/main" id="{90F915CB-4DEE-4DEE-9DF2-B19FB84A187A}"/>
                    </a:ext>
                  </a:extLst>
                </p:cNvPr>
                <p:cNvPicPr/>
                <p:nvPr/>
              </p:nvPicPr>
              <p:blipFill>
                <a:blip r:embed="rId57"/>
                <a:stretch>
                  <a:fillRect/>
                </a:stretch>
              </p:blipFill>
              <p:spPr>
                <a:xfrm>
                  <a:off x="5904713" y="1002678"/>
                  <a:ext cx="308160" cy="219600"/>
                </a:xfrm>
                <a:prstGeom prst="rect">
                  <a:avLst/>
                </a:prstGeom>
              </p:spPr>
            </p:pic>
          </mc:Fallback>
        </mc:AlternateContent>
      </p:grpSp>
      <p:grpSp>
        <p:nvGrpSpPr>
          <p:cNvPr id="44" name="Group 43">
            <a:extLst>
              <a:ext uri="{FF2B5EF4-FFF2-40B4-BE49-F238E27FC236}">
                <a16:creationId xmlns:a16="http://schemas.microsoft.com/office/drawing/2014/main" id="{41CDE187-0D00-42F4-A33B-0DB787F65737}"/>
              </a:ext>
            </a:extLst>
          </p:cNvPr>
          <p:cNvGrpSpPr/>
          <p:nvPr/>
        </p:nvGrpSpPr>
        <p:grpSpPr>
          <a:xfrm>
            <a:off x="1373393" y="2056172"/>
            <a:ext cx="806040" cy="300600"/>
            <a:chOff x="1373393" y="2056172"/>
            <a:chExt cx="806040" cy="300600"/>
          </a:xfrm>
        </p:grpSpPr>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92EE1BA-602E-4575-A1CA-51E903FBCF7C}"/>
                    </a:ext>
                  </a:extLst>
                </p14:cNvPr>
                <p14:cNvContentPartPr/>
                <p14:nvPr/>
              </p14:nvContentPartPr>
              <p14:xfrm>
                <a:off x="1373393" y="2056172"/>
                <a:ext cx="198720" cy="300600"/>
              </p14:xfrm>
            </p:contentPart>
          </mc:Choice>
          <mc:Fallback xmlns="">
            <p:pic>
              <p:nvPicPr>
                <p:cNvPr id="37" name="Ink 36">
                  <a:extLst>
                    <a:ext uri="{FF2B5EF4-FFF2-40B4-BE49-F238E27FC236}">
                      <a16:creationId xmlns:a16="http://schemas.microsoft.com/office/drawing/2014/main" id="{B92EE1BA-602E-4575-A1CA-51E903FBCF7C}"/>
                    </a:ext>
                  </a:extLst>
                </p:cNvPr>
                <p:cNvPicPr/>
                <p:nvPr/>
              </p:nvPicPr>
              <p:blipFill>
                <a:blip r:embed="rId59"/>
                <a:stretch>
                  <a:fillRect/>
                </a:stretch>
              </p:blipFill>
              <p:spPr>
                <a:xfrm>
                  <a:off x="1355753" y="2038172"/>
                  <a:ext cx="2343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D3F0A739-4ACE-4455-AE67-289CCFD1878F}"/>
                    </a:ext>
                  </a:extLst>
                </p14:cNvPr>
                <p14:cNvContentPartPr/>
                <p14:nvPr/>
              </p14:nvContentPartPr>
              <p14:xfrm>
                <a:off x="1638353" y="2230052"/>
                <a:ext cx="4320" cy="90720"/>
              </p14:xfrm>
            </p:contentPart>
          </mc:Choice>
          <mc:Fallback xmlns="">
            <p:pic>
              <p:nvPicPr>
                <p:cNvPr id="38" name="Ink 37">
                  <a:extLst>
                    <a:ext uri="{FF2B5EF4-FFF2-40B4-BE49-F238E27FC236}">
                      <a16:creationId xmlns:a16="http://schemas.microsoft.com/office/drawing/2014/main" id="{D3F0A739-4ACE-4455-AE67-289CCFD1878F}"/>
                    </a:ext>
                  </a:extLst>
                </p:cNvPr>
                <p:cNvPicPr/>
                <p:nvPr/>
              </p:nvPicPr>
              <p:blipFill>
                <a:blip r:embed="rId61"/>
                <a:stretch>
                  <a:fillRect/>
                </a:stretch>
              </p:blipFill>
              <p:spPr>
                <a:xfrm>
                  <a:off x="1620353" y="2212412"/>
                  <a:ext cx="399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092A8E0A-9DB3-473F-AC38-44F6ED8587F4}"/>
                    </a:ext>
                  </a:extLst>
                </p14:cNvPr>
                <p14:cNvContentPartPr/>
                <p14:nvPr/>
              </p14:nvContentPartPr>
              <p14:xfrm>
                <a:off x="1624673" y="2108732"/>
                <a:ext cx="32040" cy="36000"/>
              </p14:xfrm>
            </p:contentPart>
          </mc:Choice>
          <mc:Fallback xmlns="">
            <p:pic>
              <p:nvPicPr>
                <p:cNvPr id="39" name="Ink 38">
                  <a:extLst>
                    <a:ext uri="{FF2B5EF4-FFF2-40B4-BE49-F238E27FC236}">
                      <a16:creationId xmlns:a16="http://schemas.microsoft.com/office/drawing/2014/main" id="{092A8E0A-9DB3-473F-AC38-44F6ED8587F4}"/>
                    </a:ext>
                  </a:extLst>
                </p:cNvPr>
                <p:cNvPicPr/>
                <p:nvPr/>
              </p:nvPicPr>
              <p:blipFill>
                <a:blip r:embed="rId63"/>
                <a:stretch>
                  <a:fillRect/>
                </a:stretch>
              </p:blipFill>
              <p:spPr>
                <a:xfrm>
                  <a:off x="1607033" y="2091092"/>
                  <a:ext cx="676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CB3E0E6D-6839-438F-8583-B84674EFA554}"/>
                    </a:ext>
                  </a:extLst>
                </p14:cNvPr>
                <p14:cNvContentPartPr/>
                <p14:nvPr/>
              </p14:nvContentPartPr>
              <p14:xfrm>
                <a:off x="1728353" y="2180372"/>
                <a:ext cx="86040" cy="134640"/>
              </p14:xfrm>
            </p:contentPart>
          </mc:Choice>
          <mc:Fallback xmlns="">
            <p:pic>
              <p:nvPicPr>
                <p:cNvPr id="40" name="Ink 39">
                  <a:extLst>
                    <a:ext uri="{FF2B5EF4-FFF2-40B4-BE49-F238E27FC236}">
                      <a16:creationId xmlns:a16="http://schemas.microsoft.com/office/drawing/2014/main" id="{CB3E0E6D-6839-438F-8583-B84674EFA554}"/>
                    </a:ext>
                  </a:extLst>
                </p:cNvPr>
                <p:cNvPicPr/>
                <p:nvPr/>
              </p:nvPicPr>
              <p:blipFill>
                <a:blip r:embed="rId65"/>
                <a:stretch>
                  <a:fillRect/>
                </a:stretch>
              </p:blipFill>
              <p:spPr>
                <a:xfrm>
                  <a:off x="1710713" y="2162372"/>
                  <a:ext cx="121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C3AE0CB8-DC3D-406F-B0D9-38DA3C6507BD}"/>
                    </a:ext>
                  </a:extLst>
                </p14:cNvPr>
                <p14:cNvContentPartPr/>
                <p14:nvPr/>
              </p14:nvContentPartPr>
              <p14:xfrm>
                <a:off x="1807553" y="2169212"/>
                <a:ext cx="16560" cy="167400"/>
              </p14:xfrm>
            </p:contentPart>
          </mc:Choice>
          <mc:Fallback xmlns="">
            <p:pic>
              <p:nvPicPr>
                <p:cNvPr id="41" name="Ink 40">
                  <a:extLst>
                    <a:ext uri="{FF2B5EF4-FFF2-40B4-BE49-F238E27FC236}">
                      <a16:creationId xmlns:a16="http://schemas.microsoft.com/office/drawing/2014/main" id="{C3AE0CB8-DC3D-406F-B0D9-38DA3C6507BD}"/>
                    </a:ext>
                  </a:extLst>
                </p:cNvPr>
                <p:cNvPicPr/>
                <p:nvPr/>
              </p:nvPicPr>
              <p:blipFill>
                <a:blip r:embed="rId67"/>
                <a:stretch>
                  <a:fillRect/>
                </a:stretch>
              </p:blipFill>
              <p:spPr>
                <a:xfrm>
                  <a:off x="1789913" y="2151572"/>
                  <a:ext cx="522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294B37C3-D9D5-4785-8872-ED65105D2187}"/>
                    </a:ext>
                  </a:extLst>
                </p14:cNvPr>
                <p14:cNvContentPartPr/>
                <p14:nvPr/>
              </p14:nvContentPartPr>
              <p14:xfrm>
                <a:off x="1898273" y="2206292"/>
                <a:ext cx="96840" cy="126000"/>
              </p14:xfrm>
            </p:contentPart>
          </mc:Choice>
          <mc:Fallback xmlns="">
            <p:pic>
              <p:nvPicPr>
                <p:cNvPr id="42" name="Ink 41">
                  <a:extLst>
                    <a:ext uri="{FF2B5EF4-FFF2-40B4-BE49-F238E27FC236}">
                      <a16:creationId xmlns:a16="http://schemas.microsoft.com/office/drawing/2014/main" id="{294B37C3-D9D5-4785-8872-ED65105D2187}"/>
                    </a:ext>
                  </a:extLst>
                </p:cNvPr>
                <p:cNvPicPr/>
                <p:nvPr/>
              </p:nvPicPr>
              <p:blipFill>
                <a:blip r:embed="rId69"/>
                <a:stretch>
                  <a:fillRect/>
                </a:stretch>
              </p:blipFill>
              <p:spPr>
                <a:xfrm>
                  <a:off x="1880633" y="2188292"/>
                  <a:ext cx="132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16D05EF5-17C3-43E6-822B-7D75F27A54BC}"/>
                    </a:ext>
                  </a:extLst>
                </p14:cNvPr>
                <p14:cNvContentPartPr/>
                <p14:nvPr/>
              </p14:nvContentPartPr>
              <p14:xfrm>
                <a:off x="2031473" y="2187572"/>
                <a:ext cx="147960" cy="142200"/>
              </p14:xfrm>
            </p:contentPart>
          </mc:Choice>
          <mc:Fallback xmlns="">
            <p:pic>
              <p:nvPicPr>
                <p:cNvPr id="43" name="Ink 42">
                  <a:extLst>
                    <a:ext uri="{FF2B5EF4-FFF2-40B4-BE49-F238E27FC236}">
                      <a16:creationId xmlns:a16="http://schemas.microsoft.com/office/drawing/2014/main" id="{16D05EF5-17C3-43E6-822B-7D75F27A54BC}"/>
                    </a:ext>
                  </a:extLst>
                </p:cNvPr>
                <p:cNvPicPr/>
                <p:nvPr/>
              </p:nvPicPr>
              <p:blipFill>
                <a:blip r:embed="rId71"/>
                <a:stretch>
                  <a:fillRect/>
                </a:stretch>
              </p:blipFill>
              <p:spPr>
                <a:xfrm>
                  <a:off x="2013833" y="2169572"/>
                  <a:ext cx="183600" cy="17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140E5855-94E3-408A-9C3F-A41F89A6D6E5}"/>
                  </a:ext>
                </a:extLst>
              </p14:cNvPr>
              <p14:cNvContentPartPr/>
              <p14:nvPr/>
            </p14:nvContentPartPr>
            <p14:xfrm>
              <a:off x="2900873" y="2168852"/>
              <a:ext cx="197280" cy="137520"/>
            </p14:xfrm>
          </p:contentPart>
        </mc:Choice>
        <mc:Fallback xmlns="">
          <p:pic>
            <p:nvPicPr>
              <p:cNvPr id="45" name="Ink 44">
                <a:extLst>
                  <a:ext uri="{FF2B5EF4-FFF2-40B4-BE49-F238E27FC236}">
                    <a16:creationId xmlns:a16="http://schemas.microsoft.com/office/drawing/2014/main" id="{140E5855-94E3-408A-9C3F-A41F89A6D6E5}"/>
                  </a:ext>
                </a:extLst>
              </p:cNvPr>
              <p:cNvPicPr/>
              <p:nvPr/>
            </p:nvPicPr>
            <p:blipFill>
              <a:blip r:embed="rId73"/>
              <a:stretch>
                <a:fillRect/>
              </a:stretch>
            </p:blipFill>
            <p:spPr>
              <a:xfrm>
                <a:off x="2882873" y="2150852"/>
                <a:ext cx="232920" cy="173160"/>
              </a:xfrm>
              <a:prstGeom prst="rect">
                <a:avLst/>
              </a:prstGeom>
            </p:spPr>
          </p:pic>
        </mc:Fallback>
      </mc:AlternateContent>
      <p:grpSp>
        <p:nvGrpSpPr>
          <p:cNvPr id="55" name="Group 54">
            <a:extLst>
              <a:ext uri="{FF2B5EF4-FFF2-40B4-BE49-F238E27FC236}">
                <a16:creationId xmlns:a16="http://schemas.microsoft.com/office/drawing/2014/main" id="{0A70375F-89B4-4006-B3DA-61CE5CFC42FA}"/>
              </a:ext>
            </a:extLst>
          </p:cNvPr>
          <p:cNvGrpSpPr/>
          <p:nvPr/>
        </p:nvGrpSpPr>
        <p:grpSpPr>
          <a:xfrm>
            <a:off x="3530873" y="1972652"/>
            <a:ext cx="593640" cy="317880"/>
            <a:chOff x="3530873" y="1972652"/>
            <a:chExt cx="593640" cy="317880"/>
          </a:xfrm>
        </p:grpSpPr>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56149E6D-3741-44CC-9BBE-5C6893C78E27}"/>
                    </a:ext>
                  </a:extLst>
                </p14:cNvPr>
                <p14:cNvContentPartPr/>
                <p14:nvPr/>
              </p14:nvContentPartPr>
              <p14:xfrm>
                <a:off x="3555353" y="2128532"/>
                <a:ext cx="33480" cy="140400"/>
              </p14:xfrm>
            </p:contentPart>
          </mc:Choice>
          <mc:Fallback xmlns="">
            <p:pic>
              <p:nvPicPr>
                <p:cNvPr id="46" name="Ink 45">
                  <a:extLst>
                    <a:ext uri="{FF2B5EF4-FFF2-40B4-BE49-F238E27FC236}">
                      <a16:creationId xmlns:a16="http://schemas.microsoft.com/office/drawing/2014/main" id="{56149E6D-3741-44CC-9BBE-5C6893C78E27}"/>
                    </a:ext>
                  </a:extLst>
                </p:cNvPr>
                <p:cNvPicPr/>
                <p:nvPr/>
              </p:nvPicPr>
              <p:blipFill>
                <a:blip r:embed="rId75"/>
                <a:stretch>
                  <a:fillRect/>
                </a:stretch>
              </p:blipFill>
              <p:spPr>
                <a:xfrm>
                  <a:off x="3537353" y="2110892"/>
                  <a:ext cx="69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DD39050B-0464-4982-BFA2-A4F537C04003}"/>
                    </a:ext>
                  </a:extLst>
                </p14:cNvPr>
                <p14:cNvContentPartPr/>
                <p14:nvPr/>
              </p14:nvContentPartPr>
              <p14:xfrm>
                <a:off x="3530873" y="1999292"/>
                <a:ext cx="14040" cy="19440"/>
              </p14:xfrm>
            </p:contentPart>
          </mc:Choice>
          <mc:Fallback xmlns="">
            <p:pic>
              <p:nvPicPr>
                <p:cNvPr id="47" name="Ink 46">
                  <a:extLst>
                    <a:ext uri="{FF2B5EF4-FFF2-40B4-BE49-F238E27FC236}">
                      <a16:creationId xmlns:a16="http://schemas.microsoft.com/office/drawing/2014/main" id="{DD39050B-0464-4982-BFA2-A4F537C04003}"/>
                    </a:ext>
                  </a:extLst>
                </p:cNvPr>
                <p:cNvPicPr/>
                <p:nvPr/>
              </p:nvPicPr>
              <p:blipFill>
                <a:blip r:embed="rId77"/>
                <a:stretch>
                  <a:fillRect/>
                </a:stretch>
              </p:blipFill>
              <p:spPr>
                <a:xfrm>
                  <a:off x="3512873" y="1981292"/>
                  <a:ext cx="496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DF632C0B-C0B7-4CD9-AEE0-6E6F52BB082F}"/>
                    </a:ext>
                  </a:extLst>
                </p14:cNvPr>
                <p14:cNvContentPartPr/>
                <p14:nvPr/>
              </p14:nvContentPartPr>
              <p14:xfrm>
                <a:off x="3670193" y="2202692"/>
                <a:ext cx="20880" cy="16200"/>
              </p14:xfrm>
            </p:contentPart>
          </mc:Choice>
          <mc:Fallback xmlns="">
            <p:pic>
              <p:nvPicPr>
                <p:cNvPr id="48" name="Ink 47">
                  <a:extLst>
                    <a:ext uri="{FF2B5EF4-FFF2-40B4-BE49-F238E27FC236}">
                      <a16:creationId xmlns:a16="http://schemas.microsoft.com/office/drawing/2014/main" id="{DF632C0B-C0B7-4CD9-AEE0-6E6F52BB082F}"/>
                    </a:ext>
                  </a:extLst>
                </p:cNvPr>
                <p:cNvPicPr/>
                <p:nvPr/>
              </p:nvPicPr>
              <p:blipFill>
                <a:blip r:embed="rId79"/>
                <a:stretch>
                  <a:fillRect/>
                </a:stretch>
              </p:blipFill>
              <p:spPr>
                <a:xfrm>
                  <a:off x="3652193" y="2184692"/>
                  <a:ext cx="565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AE0BE4BC-EEFF-4623-A1F4-17E2120E39A8}"/>
                    </a:ext>
                  </a:extLst>
                </p14:cNvPr>
                <p14:cNvContentPartPr/>
                <p14:nvPr/>
              </p14:nvContentPartPr>
              <p14:xfrm>
                <a:off x="3776753" y="2161292"/>
                <a:ext cx="19800" cy="120240"/>
              </p14:xfrm>
            </p:contentPart>
          </mc:Choice>
          <mc:Fallback xmlns="">
            <p:pic>
              <p:nvPicPr>
                <p:cNvPr id="49" name="Ink 48">
                  <a:extLst>
                    <a:ext uri="{FF2B5EF4-FFF2-40B4-BE49-F238E27FC236}">
                      <a16:creationId xmlns:a16="http://schemas.microsoft.com/office/drawing/2014/main" id="{AE0BE4BC-EEFF-4623-A1F4-17E2120E39A8}"/>
                    </a:ext>
                  </a:extLst>
                </p:cNvPr>
                <p:cNvPicPr/>
                <p:nvPr/>
              </p:nvPicPr>
              <p:blipFill>
                <a:blip r:embed="rId81"/>
                <a:stretch>
                  <a:fillRect/>
                </a:stretch>
              </p:blipFill>
              <p:spPr>
                <a:xfrm>
                  <a:off x="3758753" y="2143292"/>
                  <a:ext cx="55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7DD33445-48E2-405C-99D3-10E3DB99B120}"/>
                    </a:ext>
                  </a:extLst>
                </p14:cNvPr>
                <p14:cNvContentPartPr/>
                <p14:nvPr/>
              </p14:nvContentPartPr>
              <p14:xfrm>
                <a:off x="3760193" y="2023052"/>
                <a:ext cx="11880" cy="21600"/>
              </p14:xfrm>
            </p:contentPart>
          </mc:Choice>
          <mc:Fallback xmlns="">
            <p:pic>
              <p:nvPicPr>
                <p:cNvPr id="50" name="Ink 49">
                  <a:extLst>
                    <a:ext uri="{FF2B5EF4-FFF2-40B4-BE49-F238E27FC236}">
                      <a16:creationId xmlns:a16="http://schemas.microsoft.com/office/drawing/2014/main" id="{7DD33445-48E2-405C-99D3-10E3DB99B120}"/>
                    </a:ext>
                  </a:extLst>
                </p:cNvPr>
                <p:cNvPicPr/>
                <p:nvPr/>
              </p:nvPicPr>
              <p:blipFill>
                <a:blip r:embed="rId83"/>
                <a:stretch>
                  <a:fillRect/>
                </a:stretch>
              </p:blipFill>
              <p:spPr>
                <a:xfrm>
                  <a:off x="3742193" y="2005412"/>
                  <a:ext cx="475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726C602D-EED9-42A4-9023-AA706DBBB9C8}"/>
                    </a:ext>
                  </a:extLst>
                </p14:cNvPr>
                <p14:cNvContentPartPr/>
                <p14:nvPr/>
              </p14:nvContentPartPr>
              <p14:xfrm>
                <a:off x="3891953" y="2154452"/>
                <a:ext cx="128880" cy="127800"/>
              </p14:xfrm>
            </p:contentPart>
          </mc:Choice>
          <mc:Fallback xmlns="">
            <p:pic>
              <p:nvPicPr>
                <p:cNvPr id="51" name="Ink 50">
                  <a:extLst>
                    <a:ext uri="{FF2B5EF4-FFF2-40B4-BE49-F238E27FC236}">
                      <a16:creationId xmlns:a16="http://schemas.microsoft.com/office/drawing/2014/main" id="{726C602D-EED9-42A4-9023-AA706DBBB9C8}"/>
                    </a:ext>
                  </a:extLst>
                </p:cNvPr>
                <p:cNvPicPr/>
                <p:nvPr/>
              </p:nvPicPr>
              <p:blipFill>
                <a:blip r:embed="rId85"/>
                <a:stretch>
                  <a:fillRect/>
                </a:stretch>
              </p:blipFill>
              <p:spPr>
                <a:xfrm>
                  <a:off x="3874313" y="2136812"/>
                  <a:ext cx="1645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F6A9BD7D-CDDD-4CE2-A1DA-42F27F67CC29}"/>
                    </a:ext>
                  </a:extLst>
                </p14:cNvPr>
                <p14:cNvContentPartPr/>
                <p14:nvPr/>
              </p14:nvContentPartPr>
              <p14:xfrm>
                <a:off x="3992033" y="1972652"/>
                <a:ext cx="132480" cy="317880"/>
              </p14:xfrm>
            </p:contentPart>
          </mc:Choice>
          <mc:Fallback xmlns="">
            <p:pic>
              <p:nvPicPr>
                <p:cNvPr id="52" name="Ink 51">
                  <a:extLst>
                    <a:ext uri="{FF2B5EF4-FFF2-40B4-BE49-F238E27FC236}">
                      <a16:creationId xmlns:a16="http://schemas.microsoft.com/office/drawing/2014/main" id="{F6A9BD7D-CDDD-4CE2-A1DA-42F27F67CC29}"/>
                    </a:ext>
                  </a:extLst>
                </p:cNvPr>
                <p:cNvPicPr/>
                <p:nvPr/>
              </p:nvPicPr>
              <p:blipFill>
                <a:blip r:embed="rId87"/>
                <a:stretch>
                  <a:fillRect/>
                </a:stretch>
              </p:blipFill>
              <p:spPr>
                <a:xfrm>
                  <a:off x="3974033" y="1955012"/>
                  <a:ext cx="1681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D0D4C5EE-0DD0-46E4-9BB4-E2151AA24441}"/>
                    </a:ext>
                  </a:extLst>
                </p14:cNvPr>
                <p14:cNvContentPartPr/>
                <p14:nvPr/>
              </p14:nvContentPartPr>
              <p14:xfrm>
                <a:off x="3848033" y="2195132"/>
                <a:ext cx="6840" cy="4320"/>
              </p14:xfrm>
            </p:contentPart>
          </mc:Choice>
          <mc:Fallback xmlns="">
            <p:pic>
              <p:nvPicPr>
                <p:cNvPr id="54" name="Ink 53">
                  <a:extLst>
                    <a:ext uri="{FF2B5EF4-FFF2-40B4-BE49-F238E27FC236}">
                      <a16:creationId xmlns:a16="http://schemas.microsoft.com/office/drawing/2014/main" id="{D0D4C5EE-0DD0-46E4-9BB4-E2151AA24441}"/>
                    </a:ext>
                  </a:extLst>
                </p:cNvPr>
                <p:cNvPicPr/>
                <p:nvPr/>
              </p:nvPicPr>
              <p:blipFill>
                <a:blip r:embed="rId89"/>
                <a:stretch>
                  <a:fillRect/>
                </a:stretch>
              </p:blipFill>
              <p:spPr>
                <a:xfrm>
                  <a:off x="3830033" y="2177132"/>
                  <a:ext cx="42480" cy="39960"/>
                </a:xfrm>
                <a:prstGeom prst="rect">
                  <a:avLst/>
                </a:prstGeom>
              </p:spPr>
            </p:pic>
          </mc:Fallback>
        </mc:AlternateContent>
      </p:grpSp>
      <p:grpSp>
        <p:nvGrpSpPr>
          <p:cNvPr id="103" name="Group 102">
            <a:extLst>
              <a:ext uri="{FF2B5EF4-FFF2-40B4-BE49-F238E27FC236}">
                <a16:creationId xmlns:a16="http://schemas.microsoft.com/office/drawing/2014/main" id="{2A541C2B-93CC-4E38-9806-1BCE5B695B73}"/>
              </a:ext>
            </a:extLst>
          </p:cNvPr>
          <p:cNvGrpSpPr/>
          <p:nvPr/>
        </p:nvGrpSpPr>
        <p:grpSpPr>
          <a:xfrm>
            <a:off x="9693353" y="2000012"/>
            <a:ext cx="699120" cy="228600"/>
            <a:chOff x="9693353" y="2000012"/>
            <a:chExt cx="699120" cy="228600"/>
          </a:xfrm>
        </p:grpSpPr>
        <mc:AlternateContent xmlns:mc="http://schemas.openxmlformats.org/markup-compatibility/2006" xmlns:p14="http://schemas.microsoft.com/office/powerpoint/2010/main">
          <mc:Choice Requires="p14">
            <p:contentPart p14:bwMode="auto" r:id="rId90">
              <p14:nvContentPartPr>
                <p14:cNvPr id="96" name="Ink 95">
                  <a:extLst>
                    <a:ext uri="{FF2B5EF4-FFF2-40B4-BE49-F238E27FC236}">
                      <a16:creationId xmlns:a16="http://schemas.microsoft.com/office/drawing/2014/main" id="{36186F29-7355-4093-A786-185593613B5D}"/>
                    </a:ext>
                  </a:extLst>
                </p14:cNvPr>
                <p14:cNvContentPartPr/>
                <p14:nvPr/>
              </p14:nvContentPartPr>
              <p14:xfrm>
                <a:off x="9693353" y="2078492"/>
                <a:ext cx="109800" cy="133920"/>
              </p14:xfrm>
            </p:contentPart>
          </mc:Choice>
          <mc:Fallback xmlns="">
            <p:pic>
              <p:nvPicPr>
                <p:cNvPr id="96" name="Ink 95">
                  <a:extLst>
                    <a:ext uri="{FF2B5EF4-FFF2-40B4-BE49-F238E27FC236}">
                      <a16:creationId xmlns:a16="http://schemas.microsoft.com/office/drawing/2014/main" id="{36186F29-7355-4093-A786-185593613B5D}"/>
                    </a:ext>
                  </a:extLst>
                </p:cNvPr>
                <p:cNvPicPr/>
                <p:nvPr/>
              </p:nvPicPr>
              <p:blipFill>
                <a:blip r:embed="rId91"/>
                <a:stretch>
                  <a:fillRect/>
                </a:stretch>
              </p:blipFill>
              <p:spPr>
                <a:xfrm>
                  <a:off x="9675353" y="2060492"/>
                  <a:ext cx="1454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Ink 96">
                  <a:extLst>
                    <a:ext uri="{FF2B5EF4-FFF2-40B4-BE49-F238E27FC236}">
                      <a16:creationId xmlns:a16="http://schemas.microsoft.com/office/drawing/2014/main" id="{EC20D913-E754-4310-B9FB-C75EB030932A}"/>
                    </a:ext>
                  </a:extLst>
                </p14:cNvPr>
                <p14:cNvContentPartPr/>
                <p14:nvPr/>
              </p14:nvContentPartPr>
              <p14:xfrm>
                <a:off x="9843833" y="2104772"/>
                <a:ext cx="79920" cy="101880"/>
              </p14:xfrm>
            </p:contentPart>
          </mc:Choice>
          <mc:Fallback xmlns="">
            <p:pic>
              <p:nvPicPr>
                <p:cNvPr id="97" name="Ink 96">
                  <a:extLst>
                    <a:ext uri="{FF2B5EF4-FFF2-40B4-BE49-F238E27FC236}">
                      <a16:creationId xmlns:a16="http://schemas.microsoft.com/office/drawing/2014/main" id="{EC20D913-E754-4310-B9FB-C75EB030932A}"/>
                    </a:ext>
                  </a:extLst>
                </p:cNvPr>
                <p:cNvPicPr/>
                <p:nvPr/>
              </p:nvPicPr>
              <p:blipFill>
                <a:blip r:embed="rId93"/>
                <a:stretch>
                  <a:fillRect/>
                </a:stretch>
              </p:blipFill>
              <p:spPr>
                <a:xfrm>
                  <a:off x="9825833" y="2087132"/>
                  <a:ext cx="115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Ink 97">
                  <a:extLst>
                    <a:ext uri="{FF2B5EF4-FFF2-40B4-BE49-F238E27FC236}">
                      <a16:creationId xmlns:a16="http://schemas.microsoft.com/office/drawing/2014/main" id="{59443963-7C2B-42E7-932C-B89F5498AEA9}"/>
                    </a:ext>
                  </a:extLst>
                </p14:cNvPr>
                <p14:cNvContentPartPr/>
                <p14:nvPr/>
              </p14:nvContentPartPr>
              <p14:xfrm>
                <a:off x="9965513" y="2084252"/>
                <a:ext cx="170280" cy="131040"/>
              </p14:xfrm>
            </p:contentPart>
          </mc:Choice>
          <mc:Fallback xmlns="">
            <p:pic>
              <p:nvPicPr>
                <p:cNvPr id="98" name="Ink 97">
                  <a:extLst>
                    <a:ext uri="{FF2B5EF4-FFF2-40B4-BE49-F238E27FC236}">
                      <a16:creationId xmlns:a16="http://schemas.microsoft.com/office/drawing/2014/main" id="{59443963-7C2B-42E7-932C-B89F5498AEA9}"/>
                    </a:ext>
                  </a:extLst>
                </p:cNvPr>
                <p:cNvPicPr/>
                <p:nvPr/>
              </p:nvPicPr>
              <p:blipFill>
                <a:blip r:embed="rId95"/>
                <a:stretch>
                  <a:fillRect/>
                </a:stretch>
              </p:blipFill>
              <p:spPr>
                <a:xfrm>
                  <a:off x="9947873" y="2066612"/>
                  <a:ext cx="205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9" name="Ink 98">
                  <a:extLst>
                    <a:ext uri="{FF2B5EF4-FFF2-40B4-BE49-F238E27FC236}">
                      <a16:creationId xmlns:a16="http://schemas.microsoft.com/office/drawing/2014/main" id="{A6350C47-4601-454B-93EA-1B480FBB38A3}"/>
                    </a:ext>
                  </a:extLst>
                </p14:cNvPr>
                <p14:cNvContentPartPr/>
                <p14:nvPr/>
              </p14:nvContentPartPr>
              <p14:xfrm>
                <a:off x="10162793" y="2000012"/>
                <a:ext cx="24480" cy="216360"/>
              </p14:xfrm>
            </p:contentPart>
          </mc:Choice>
          <mc:Fallback xmlns="">
            <p:pic>
              <p:nvPicPr>
                <p:cNvPr id="99" name="Ink 98">
                  <a:extLst>
                    <a:ext uri="{FF2B5EF4-FFF2-40B4-BE49-F238E27FC236}">
                      <a16:creationId xmlns:a16="http://schemas.microsoft.com/office/drawing/2014/main" id="{A6350C47-4601-454B-93EA-1B480FBB38A3}"/>
                    </a:ext>
                  </a:extLst>
                </p:cNvPr>
                <p:cNvPicPr/>
                <p:nvPr/>
              </p:nvPicPr>
              <p:blipFill>
                <a:blip r:embed="rId97"/>
                <a:stretch>
                  <a:fillRect/>
                </a:stretch>
              </p:blipFill>
              <p:spPr>
                <a:xfrm>
                  <a:off x="10145153" y="1982012"/>
                  <a:ext cx="60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0" name="Ink 99">
                  <a:extLst>
                    <a:ext uri="{FF2B5EF4-FFF2-40B4-BE49-F238E27FC236}">
                      <a16:creationId xmlns:a16="http://schemas.microsoft.com/office/drawing/2014/main" id="{64CA02FD-EA12-43A9-8F5E-C9B264ACA0E0}"/>
                    </a:ext>
                  </a:extLst>
                </p14:cNvPr>
                <p14:cNvContentPartPr/>
                <p14:nvPr/>
              </p14:nvContentPartPr>
              <p14:xfrm>
                <a:off x="10261073" y="2024492"/>
                <a:ext cx="24120" cy="180000"/>
              </p14:xfrm>
            </p:contentPart>
          </mc:Choice>
          <mc:Fallback xmlns="">
            <p:pic>
              <p:nvPicPr>
                <p:cNvPr id="100" name="Ink 99">
                  <a:extLst>
                    <a:ext uri="{FF2B5EF4-FFF2-40B4-BE49-F238E27FC236}">
                      <a16:creationId xmlns:a16="http://schemas.microsoft.com/office/drawing/2014/main" id="{64CA02FD-EA12-43A9-8F5E-C9B264ACA0E0}"/>
                    </a:ext>
                  </a:extLst>
                </p:cNvPr>
                <p:cNvPicPr/>
                <p:nvPr/>
              </p:nvPicPr>
              <p:blipFill>
                <a:blip r:embed="rId99"/>
                <a:stretch>
                  <a:fillRect/>
                </a:stretch>
              </p:blipFill>
              <p:spPr>
                <a:xfrm>
                  <a:off x="10243433" y="2006492"/>
                  <a:ext cx="59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1" name="Ink 100">
                  <a:extLst>
                    <a:ext uri="{FF2B5EF4-FFF2-40B4-BE49-F238E27FC236}">
                      <a16:creationId xmlns:a16="http://schemas.microsoft.com/office/drawing/2014/main" id="{75254198-7C0E-4CB5-B72F-FFFC0362902B}"/>
                    </a:ext>
                  </a:extLst>
                </p14:cNvPr>
                <p14:cNvContentPartPr/>
                <p14:nvPr/>
              </p14:nvContentPartPr>
              <p14:xfrm>
                <a:off x="10365113" y="2136092"/>
                <a:ext cx="27360" cy="92520"/>
              </p14:xfrm>
            </p:contentPart>
          </mc:Choice>
          <mc:Fallback xmlns="">
            <p:pic>
              <p:nvPicPr>
                <p:cNvPr id="101" name="Ink 100">
                  <a:extLst>
                    <a:ext uri="{FF2B5EF4-FFF2-40B4-BE49-F238E27FC236}">
                      <a16:creationId xmlns:a16="http://schemas.microsoft.com/office/drawing/2014/main" id="{75254198-7C0E-4CB5-B72F-FFFC0362902B}"/>
                    </a:ext>
                  </a:extLst>
                </p:cNvPr>
                <p:cNvPicPr/>
                <p:nvPr/>
              </p:nvPicPr>
              <p:blipFill>
                <a:blip r:embed="rId101"/>
                <a:stretch>
                  <a:fillRect/>
                </a:stretch>
              </p:blipFill>
              <p:spPr>
                <a:xfrm>
                  <a:off x="10347473" y="2118452"/>
                  <a:ext cx="63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2" name="Ink 101">
                  <a:extLst>
                    <a:ext uri="{FF2B5EF4-FFF2-40B4-BE49-F238E27FC236}">
                      <a16:creationId xmlns:a16="http://schemas.microsoft.com/office/drawing/2014/main" id="{C862256B-D811-4C37-AF4F-3D8B329B6AAC}"/>
                    </a:ext>
                  </a:extLst>
                </p14:cNvPr>
                <p14:cNvContentPartPr/>
                <p14:nvPr/>
              </p14:nvContentPartPr>
              <p14:xfrm>
                <a:off x="10378793" y="2034572"/>
                <a:ext cx="9360" cy="8280"/>
              </p14:xfrm>
            </p:contentPart>
          </mc:Choice>
          <mc:Fallback xmlns="">
            <p:pic>
              <p:nvPicPr>
                <p:cNvPr id="102" name="Ink 101">
                  <a:extLst>
                    <a:ext uri="{FF2B5EF4-FFF2-40B4-BE49-F238E27FC236}">
                      <a16:creationId xmlns:a16="http://schemas.microsoft.com/office/drawing/2014/main" id="{C862256B-D811-4C37-AF4F-3D8B329B6AAC}"/>
                    </a:ext>
                  </a:extLst>
                </p:cNvPr>
                <p:cNvPicPr/>
                <p:nvPr/>
              </p:nvPicPr>
              <p:blipFill>
                <a:blip r:embed="rId103"/>
                <a:stretch>
                  <a:fillRect/>
                </a:stretch>
              </p:blipFill>
              <p:spPr>
                <a:xfrm>
                  <a:off x="10361153" y="2016932"/>
                  <a:ext cx="45000" cy="43920"/>
                </a:xfrm>
                <a:prstGeom prst="rect">
                  <a:avLst/>
                </a:prstGeom>
              </p:spPr>
            </p:pic>
          </mc:Fallback>
        </mc:AlternateContent>
      </p:grpSp>
      <p:grpSp>
        <p:nvGrpSpPr>
          <p:cNvPr id="123" name="Group 122">
            <a:extLst>
              <a:ext uri="{FF2B5EF4-FFF2-40B4-BE49-F238E27FC236}">
                <a16:creationId xmlns:a16="http://schemas.microsoft.com/office/drawing/2014/main" id="{64309604-744E-4A3D-8BD0-EDB04B5B3D98}"/>
              </a:ext>
            </a:extLst>
          </p:cNvPr>
          <p:cNvGrpSpPr/>
          <p:nvPr/>
        </p:nvGrpSpPr>
        <p:grpSpPr>
          <a:xfrm>
            <a:off x="1349633" y="2690492"/>
            <a:ext cx="684360" cy="275760"/>
            <a:chOff x="1349633" y="2690492"/>
            <a:chExt cx="684360" cy="275760"/>
          </a:xfrm>
        </p:grpSpPr>
        <mc:AlternateContent xmlns:mc="http://schemas.openxmlformats.org/markup-compatibility/2006" xmlns:p14="http://schemas.microsoft.com/office/powerpoint/2010/main">
          <mc:Choice Requires="p14">
            <p:contentPart p14:bwMode="auto" r:id="rId104">
              <p14:nvContentPartPr>
                <p14:cNvPr id="104" name="Ink 103">
                  <a:extLst>
                    <a:ext uri="{FF2B5EF4-FFF2-40B4-BE49-F238E27FC236}">
                      <a16:creationId xmlns:a16="http://schemas.microsoft.com/office/drawing/2014/main" id="{0D85A718-B50D-4F53-9E0A-31F6C2A06DAD}"/>
                    </a:ext>
                  </a:extLst>
                </p14:cNvPr>
                <p14:cNvContentPartPr/>
                <p14:nvPr/>
              </p14:nvContentPartPr>
              <p14:xfrm>
                <a:off x="1349633" y="2825132"/>
                <a:ext cx="214200" cy="139680"/>
              </p14:xfrm>
            </p:contentPart>
          </mc:Choice>
          <mc:Fallback xmlns="">
            <p:pic>
              <p:nvPicPr>
                <p:cNvPr id="104" name="Ink 103">
                  <a:extLst>
                    <a:ext uri="{FF2B5EF4-FFF2-40B4-BE49-F238E27FC236}">
                      <a16:creationId xmlns:a16="http://schemas.microsoft.com/office/drawing/2014/main" id="{0D85A718-B50D-4F53-9E0A-31F6C2A06DAD}"/>
                    </a:ext>
                  </a:extLst>
                </p:cNvPr>
                <p:cNvPicPr/>
                <p:nvPr/>
              </p:nvPicPr>
              <p:blipFill>
                <a:blip r:embed="rId105"/>
                <a:stretch>
                  <a:fillRect/>
                </a:stretch>
              </p:blipFill>
              <p:spPr>
                <a:xfrm>
                  <a:off x="1331633" y="2807132"/>
                  <a:ext cx="2498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5" name="Ink 104">
                  <a:extLst>
                    <a:ext uri="{FF2B5EF4-FFF2-40B4-BE49-F238E27FC236}">
                      <a16:creationId xmlns:a16="http://schemas.microsoft.com/office/drawing/2014/main" id="{7103E019-5BB4-4A3A-BB2C-908499B07284}"/>
                    </a:ext>
                  </a:extLst>
                </p14:cNvPr>
                <p14:cNvContentPartPr/>
                <p14:nvPr/>
              </p14:nvContentPartPr>
              <p14:xfrm>
                <a:off x="1642313" y="2817932"/>
                <a:ext cx="30240" cy="148320"/>
              </p14:xfrm>
            </p:contentPart>
          </mc:Choice>
          <mc:Fallback xmlns="">
            <p:pic>
              <p:nvPicPr>
                <p:cNvPr id="105" name="Ink 104">
                  <a:extLst>
                    <a:ext uri="{FF2B5EF4-FFF2-40B4-BE49-F238E27FC236}">
                      <a16:creationId xmlns:a16="http://schemas.microsoft.com/office/drawing/2014/main" id="{7103E019-5BB4-4A3A-BB2C-908499B07284}"/>
                    </a:ext>
                  </a:extLst>
                </p:cNvPr>
                <p:cNvPicPr/>
                <p:nvPr/>
              </p:nvPicPr>
              <p:blipFill>
                <a:blip r:embed="rId107"/>
                <a:stretch>
                  <a:fillRect/>
                </a:stretch>
              </p:blipFill>
              <p:spPr>
                <a:xfrm>
                  <a:off x="1624673" y="2799932"/>
                  <a:ext cx="658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6" name="Ink 105">
                  <a:extLst>
                    <a:ext uri="{FF2B5EF4-FFF2-40B4-BE49-F238E27FC236}">
                      <a16:creationId xmlns:a16="http://schemas.microsoft.com/office/drawing/2014/main" id="{EC23A46D-FA57-4513-8428-496CDD108EC0}"/>
                    </a:ext>
                  </a:extLst>
                </p14:cNvPr>
                <p14:cNvContentPartPr/>
                <p14:nvPr/>
              </p14:nvContentPartPr>
              <p14:xfrm>
                <a:off x="1578593" y="2698052"/>
                <a:ext cx="38520" cy="54000"/>
              </p14:xfrm>
            </p:contentPart>
          </mc:Choice>
          <mc:Fallback xmlns="">
            <p:pic>
              <p:nvPicPr>
                <p:cNvPr id="106" name="Ink 105">
                  <a:extLst>
                    <a:ext uri="{FF2B5EF4-FFF2-40B4-BE49-F238E27FC236}">
                      <a16:creationId xmlns:a16="http://schemas.microsoft.com/office/drawing/2014/main" id="{EC23A46D-FA57-4513-8428-496CDD108EC0}"/>
                    </a:ext>
                  </a:extLst>
                </p:cNvPr>
                <p:cNvPicPr/>
                <p:nvPr/>
              </p:nvPicPr>
              <p:blipFill>
                <a:blip r:embed="rId109"/>
                <a:stretch>
                  <a:fillRect/>
                </a:stretch>
              </p:blipFill>
              <p:spPr>
                <a:xfrm>
                  <a:off x="1560953" y="2680052"/>
                  <a:ext cx="741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7" name="Ink 106">
                  <a:extLst>
                    <a:ext uri="{FF2B5EF4-FFF2-40B4-BE49-F238E27FC236}">
                      <a16:creationId xmlns:a16="http://schemas.microsoft.com/office/drawing/2014/main" id="{568B189E-030E-4667-92B5-243329369C9A}"/>
                    </a:ext>
                  </a:extLst>
                </p14:cNvPr>
                <p14:cNvContentPartPr/>
                <p14:nvPr/>
              </p14:nvContentPartPr>
              <p14:xfrm>
                <a:off x="1748153" y="2709932"/>
                <a:ext cx="104760" cy="251280"/>
              </p14:xfrm>
            </p:contentPart>
          </mc:Choice>
          <mc:Fallback xmlns="">
            <p:pic>
              <p:nvPicPr>
                <p:cNvPr id="107" name="Ink 106">
                  <a:extLst>
                    <a:ext uri="{FF2B5EF4-FFF2-40B4-BE49-F238E27FC236}">
                      <a16:creationId xmlns:a16="http://schemas.microsoft.com/office/drawing/2014/main" id="{568B189E-030E-4667-92B5-243329369C9A}"/>
                    </a:ext>
                  </a:extLst>
                </p:cNvPr>
                <p:cNvPicPr/>
                <p:nvPr/>
              </p:nvPicPr>
              <p:blipFill>
                <a:blip r:embed="rId111"/>
                <a:stretch>
                  <a:fillRect/>
                </a:stretch>
              </p:blipFill>
              <p:spPr>
                <a:xfrm>
                  <a:off x="1730513" y="2691932"/>
                  <a:ext cx="1404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8" name="Ink 107">
                  <a:extLst>
                    <a:ext uri="{FF2B5EF4-FFF2-40B4-BE49-F238E27FC236}">
                      <a16:creationId xmlns:a16="http://schemas.microsoft.com/office/drawing/2014/main" id="{6EC6CA69-B576-4BBD-90CE-AB83C54CCDC4}"/>
                    </a:ext>
                  </a:extLst>
                </p14:cNvPr>
                <p14:cNvContentPartPr/>
                <p14:nvPr/>
              </p14:nvContentPartPr>
              <p14:xfrm>
                <a:off x="1739873" y="2690492"/>
                <a:ext cx="294120" cy="266760"/>
              </p14:xfrm>
            </p:contentPart>
          </mc:Choice>
          <mc:Fallback xmlns="">
            <p:pic>
              <p:nvPicPr>
                <p:cNvPr id="108" name="Ink 107">
                  <a:extLst>
                    <a:ext uri="{FF2B5EF4-FFF2-40B4-BE49-F238E27FC236}">
                      <a16:creationId xmlns:a16="http://schemas.microsoft.com/office/drawing/2014/main" id="{6EC6CA69-B576-4BBD-90CE-AB83C54CCDC4}"/>
                    </a:ext>
                  </a:extLst>
                </p:cNvPr>
                <p:cNvPicPr/>
                <p:nvPr/>
              </p:nvPicPr>
              <p:blipFill>
                <a:blip r:embed="rId113"/>
                <a:stretch>
                  <a:fillRect/>
                </a:stretch>
              </p:blipFill>
              <p:spPr>
                <a:xfrm>
                  <a:off x="1721873" y="2672852"/>
                  <a:ext cx="329760" cy="302400"/>
                </a:xfrm>
                <a:prstGeom prst="rect">
                  <a:avLst/>
                </a:prstGeom>
              </p:spPr>
            </p:pic>
          </mc:Fallback>
        </mc:AlternateContent>
      </p:grpSp>
      <p:grpSp>
        <p:nvGrpSpPr>
          <p:cNvPr id="122" name="Group 121">
            <a:extLst>
              <a:ext uri="{FF2B5EF4-FFF2-40B4-BE49-F238E27FC236}">
                <a16:creationId xmlns:a16="http://schemas.microsoft.com/office/drawing/2014/main" id="{CCA46BEE-6171-4A2F-87C3-3EEA6D5C800F}"/>
              </a:ext>
            </a:extLst>
          </p:cNvPr>
          <p:cNvGrpSpPr/>
          <p:nvPr/>
        </p:nvGrpSpPr>
        <p:grpSpPr>
          <a:xfrm>
            <a:off x="2455913" y="2616332"/>
            <a:ext cx="1710000" cy="482400"/>
            <a:chOff x="2455913" y="2616332"/>
            <a:chExt cx="1710000" cy="482400"/>
          </a:xfrm>
        </p:grpSpPr>
        <mc:AlternateContent xmlns:mc="http://schemas.openxmlformats.org/markup-compatibility/2006" xmlns:p14="http://schemas.microsoft.com/office/powerpoint/2010/main">
          <mc:Choice Requires="p14">
            <p:contentPart p14:bwMode="auto" r:id="rId114">
              <p14:nvContentPartPr>
                <p14:cNvPr id="109" name="Ink 108">
                  <a:extLst>
                    <a:ext uri="{FF2B5EF4-FFF2-40B4-BE49-F238E27FC236}">
                      <a16:creationId xmlns:a16="http://schemas.microsoft.com/office/drawing/2014/main" id="{55901C59-7AF4-43C9-9620-C134DD7B866B}"/>
                    </a:ext>
                  </a:extLst>
                </p14:cNvPr>
                <p14:cNvContentPartPr/>
                <p14:nvPr/>
              </p14:nvContentPartPr>
              <p14:xfrm>
                <a:off x="2455913" y="2768612"/>
                <a:ext cx="48600" cy="330120"/>
              </p14:xfrm>
            </p:contentPart>
          </mc:Choice>
          <mc:Fallback xmlns="">
            <p:pic>
              <p:nvPicPr>
                <p:cNvPr id="109" name="Ink 108">
                  <a:extLst>
                    <a:ext uri="{FF2B5EF4-FFF2-40B4-BE49-F238E27FC236}">
                      <a16:creationId xmlns:a16="http://schemas.microsoft.com/office/drawing/2014/main" id="{55901C59-7AF4-43C9-9620-C134DD7B866B}"/>
                    </a:ext>
                  </a:extLst>
                </p:cNvPr>
                <p:cNvPicPr/>
                <p:nvPr/>
              </p:nvPicPr>
              <p:blipFill>
                <a:blip r:embed="rId115"/>
                <a:stretch>
                  <a:fillRect/>
                </a:stretch>
              </p:blipFill>
              <p:spPr>
                <a:xfrm>
                  <a:off x="2437913" y="2750612"/>
                  <a:ext cx="842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0" name="Ink 109">
                  <a:extLst>
                    <a:ext uri="{FF2B5EF4-FFF2-40B4-BE49-F238E27FC236}">
                      <a16:creationId xmlns:a16="http://schemas.microsoft.com/office/drawing/2014/main" id="{11AA89BF-FD5D-4019-BEA6-97564681DDE3}"/>
                    </a:ext>
                  </a:extLst>
                </p14:cNvPr>
                <p14:cNvContentPartPr/>
                <p14:nvPr/>
              </p14:nvContentPartPr>
              <p14:xfrm>
                <a:off x="2463833" y="2763212"/>
                <a:ext cx="136080" cy="133920"/>
              </p14:xfrm>
            </p:contentPart>
          </mc:Choice>
          <mc:Fallback xmlns="">
            <p:pic>
              <p:nvPicPr>
                <p:cNvPr id="110" name="Ink 109">
                  <a:extLst>
                    <a:ext uri="{FF2B5EF4-FFF2-40B4-BE49-F238E27FC236}">
                      <a16:creationId xmlns:a16="http://schemas.microsoft.com/office/drawing/2014/main" id="{11AA89BF-FD5D-4019-BEA6-97564681DDE3}"/>
                    </a:ext>
                  </a:extLst>
                </p:cNvPr>
                <p:cNvPicPr/>
                <p:nvPr/>
              </p:nvPicPr>
              <p:blipFill>
                <a:blip r:embed="rId117"/>
                <a:stretch>
                  <a:fillRect/>
                </a:stretch>
              </p:blipFill>
              <p:spPr>
                <a:xfrm>
                  <a:off x="2446193" y="2745212"/>
                  <a:ext cx="1717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Ink 110">
                  <a:extLst>
                    <a:ext uri="{FF2B5EF4-FFF2-40B4-BE49-F238E27FC236}">
                      <a16:creationId xmlns:a16="http://schemas.microsoft.com/office/drawing/2014/main" id="{F6A877E3-EC1A-4353-B4FB-0AB1651A2EB1}"/>
                    </a:ext>
                  </a:extLst>
                </p14:cNvPr>
                <p14:cNvContentPartPr/>
                <p14:nvPr/>
              </p14:nvContentPartPr>
              <p14:xfrm>
                <a:off x="2681633" y="2762492"/>
                <a:ext cx="173520" cy="129240"/>
              </p14:xfrm>
            </p:contentPart>
          </mc:Choice>
          <mc:Fallback xmlns="">
            <p:pic>
              <p:nvPicPr>
                <p:cNvPr id="111" name="Ink 110">
                  <a:extLst>
                    <a:ext uri="{FF2B5EF4-FFF2-40B4-BE49-F238E27FC236}">
                      <a16:creationId xmlns:a16="http://schemas.microsoft.com/office/drawing/2014/main" id="{F6A877E3-EC1A-4353-B4FB-0AB1651A2EB1}"/>
                    </a:ext>
                  </a:extLst>
                </p:cNvPr>
                <p:cNvPicPr/>
                <p:nvPr/>
              </p:nvPicPr>
              <p:blipFill>
                <a:blip r:embed="rId119"/>
                <a:stretch>
                  <a:fillRect/>
                </a:stretch>
              </p:blipFill>
              <p:spPr>
                <a:xfrm>
                  <a:off x="2663633" y="2744852"/>
                  <a:ext cx="2091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Ink 111">
                  <a:extLst>
                    <a:ext uri="{FF2B5EF4-FFF2-40B4-BE49-F238E27FC236}">
                      <a16:creationId xmlns:a16="http://schemas.microsoft.com/office/drawing/2014/main" id="{4585C9FF-858A-403A-8505-1D4A118D06C7}"/>
                    </a:ext>
                  </a:extLst>
                </p14:cNvPr>
                <p14:cNvContentPartPr/>
                <p14:nvPr/>
              </p14:nvContentPartPr>
              <p14:xfrm>
                <a:off x="2909153" y="2723972"/>
                <a:ext cx="283320" cy="152640"/>
              </p14:xfrm>
            </p:contentPart>
          </mc:Choice>
          <mc:Fallback xmlns="">
            <p:pic>
              <p:nvPicPr>
                <p:cNvPr id="112" name="Ink 111">
                  <a:extLst>
                    <a:ext uri="{FF2B5EF4-FFF2-40B4-BE49-F238E27FC236}">
                      <a16:creationId xmlns:a16="http://schemas.microsoft.com/office/drawing/2014/main" id="{4585C9FF-858A-403A-8505-1D4A118D06C7}"/>
                    </a:ext>
                  </a:extLst>
                </p:cNvPr>
                <p:cNvPicPr/>
                <p:nvPr/>
              </p:nvPicPr>
              <p:blipFill>
                <a:blip r:embed="rId121"/>
                <a:stretch>
                  <a:fillRect/>
                </a:stretch>
              </p:blipFill>
              <p:spPr>
                <a:xfrm>
                  <a:off x="2891513" y="2706332"/>
                  <a:ext cx="318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Ink 112">
                  <a:extLst>
                    <a:ext uri="{FF2B5EF4-FFF2-40B4-BE49-F238E27FC236}">
                      <a16:creationId xmlns:a16="http://schemas.microsoft.com/office/drawing/2014/main" id="{0C1B6364-F2C9-400D-AEBE-0525940546A0}"/>
                    </a:ext>
                  </a:extLst>
                </p14:cNvPr>
                <p14:cNvContentPartPr/>
                <p14:nvPr/>
              </p14:nvContentPartPr>
              <p14:xfrm>
                <a:off x="3256913" y="2716772"/>
                <a:ext cx="225360" cy="135360"/>
              </p14:xfrm>
            </p:contentPart>
          </mc:Choice>
          <mc:Fallback xmlns="">
            <p:pic>
              <p:nvPicPr>
                <p:cNvPr id="113" name="Ink 112">
                  <a:extLst>
                    <a:ext uri="{FF2B5EF4-FFF2-40B4-BE49-F238E27FC236}">
                      <a16:creationId xmlns:a16="http://schemas.microsoft.com/office/drawing/2014/main" id="{0C1B6364-F2C9-400D-AEBE-0525940546A0}"/>
                    </a:ext>
                  </a:extLst>
                </p:cNvPr>
                <p:cNvPicPr/>
                <p:nvPr/>
              </p:nvPicPr>
              <p:blipFill>
                <a:blip r:embed="rId123"/>
                <a:stretch>
                  <a:fillRect/>
                </a:stretch>
              </p:blipFill>
              <p:spPr>
                <a:xfrm>
                  <a:off x="3238913" y="2699132"/>
                  <a:ext cx="261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4" name="Ink 113">
                  <a:extLst>
                    <a:ext uri="{FF2B5EF4-FFF2-40B4-BE49-F238E27FC236}">
                      <a16:creationId xmlns:a16="http://schemas.microsoft.com/office/drawing/2014/main" id="{44623A9D-E4D1-4E20-A1B2-DE10C9346FF6}"/>
                    </a:ext>
                  </a:extLst>
                </p14:cNvPr>
                <p14:cNvContentPartPr/>
                <p14:nvPr/>
              </p14:nvContentPartPr>
              <p14:xfrm>
                <a:off x="3515393" y="2740892"/>
                <a:ext cx="117000" cy="100440"/>
              </p14:xfrm>
            </p:contentPart>
          </mc:Choice>
          <mc:Fallback xmlns="">
            <p:pic>
              <p:nvPicPr>
                <p:cNvPr id="114" name="Ink 113">
                  <a:extLst>
                    <a:ext uri="{FF2B5EF4-FFF2-40B4-BE49-F238E27FC236}">
                      <a16:creationId xmlns:a16="http://schemas.microsoft.com/office/drawing/2014/main" id="{44623A9D-E4D1-4E20-A1B2-DE10C9346FF6}"/>
                    </a:ext>
                  </a:extLst>
                </p:cNvPr>
                <p:cNvPicPr/>
                <p:nvPr/>
              </p:nvPicPr>
              <p:blipFill>
                <a:blip r:embed="rId125"/>
                <a:stretch>
                  <a:fillRect/>
                </a:stretch>
              </p:blipFill>
              <p:spPr>
                <a:xfrm>
                  <a:off x="3497753" y="2723252"/>
                  <a:ext cx="152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5" name="Ink 114">
                  <a:extLst>
                    <a:ext uri="{FF2B5EF4-FFF2-40B4-BE49-F238E27FC236}">
                      <a16:creationId xmlns:a16="http://schemas.microsoft.com/office/drawing/2014/main" id="{74623764-CD68-4118-B214-BE9AFAE1CF0B}"/>
                    </a:ext>
                  </a:extLst>
                </p14:cNvPr>
                <p14:cNvContentPartPr/>
                <p14:nvPr/>
              </p14:nvContentPartPr>
              <p14:xfrm>
                <a:off x="3732833" y="2616332"/>
                <a:ext cx="115560" cy="246240"/>
              </p14:xfrm>
            </p:contentPart>
          </mc:Choice>
          <mc:Fallback xmlns="">
            <p:pic>
              <p:nvPicPr>
                <p:cNvPr id="115" name="Ink 114">
                  <a:extLst>
                    <a:ext uri="{FF2B5EF4-FFF2-40B4-BE49-F238E27FC236}">
                      <a16:creationId xmlns:a16="http://schemas.microsoft.com/office/drawing/2014/main" id="{74623764-CD68-4118-B214-BE9AFAE1CF0B}"/>
                    </a:ext>
                  </a:extLst>
                </p:cNvPr>
                <p:cNvPicPr/>
                <p:nvPr/>
              </p:nvPicPr>
              <p:blipFill>
                <a:blip r:embed="rId127"/>
                <a:stretch>
                  <a:fillRect/>
                </a:stretch>
              </p:blipFill>
              <p:spPr>
                <a:xfrm>
                  <a:off x="3715193" y="2598332"/>
                  <a:ext cx="1512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6" name="Ink 115">
                  <a:extLst>
                    <a:ext uri="{FF2B5EF4-FFF2-40B4-BE49-F238E27FC236}">
                      <a16:creationId xmlns:a16="http://schemas.microsoft.com/office/drawing/2014/main" id="{0D1CF120-BACB-424F-9BA1-837CB500CF29}"/>
                    </a:ext>
                  </a:extLst>
                </p14:cNvPr>
                <p14:cNvContentPartPr/>
                <p14:nvPr/>
              </p14:nvContentPartPr>
              <p14:xfrm>
                <a:off x="3693233" y="2750612"/>
                <a:ext cx="138240" cy="25920"/>
              </p14:xfrm>
            </p:contentPart>
          </mc:Choice>
          <mc:Fallback xmlns="">
            <p:pic>
              <p:nvPicPr>
                <p:cNvPr id="116" name="Ink 115">
                  <a:extLst>
                    <a:ext uri="{FF2B5EF4-FFF2-40B4-BE49-F238E27FC236}">
                      <a16:creationId xmlns:a16="http://schemas.microsoft.com/office/drawing/2014/main" id="{0D1CF120-BACB-424F-9BA1-837CB500CF29}"/>
                    </a:ext>
                  </a:extLst>
                </p:cNvPr>
                <p:cNvPicPr/>
                <p:nvPr/>
              </p:nvPicPr>
              <p:blipFill>
                <a:blip r:embed="rId129"/>
                <a:stretch>
                  <a:fillRect/>
                </a:stretch>
              </p:blipFill>
              <p:spPr>
                <a:xfrm>
                  <a:off x="3675593" y="2732612"/>
                  <a:ext cx="1738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Ink 116">
                  <a:extLst>
                    <a:ext uri="{FF2B5EF4-FFF2-40B4-BE49-F238E27FC236}">
                      <a16:creationId xmlns:a16="http://schemas.microsoft.com/office/drawing/2014/main" id="{3ABA8B59-2FCA-489D-8C7E-B5C818269606}"/>
                    </a:ext>
                  </a:extLst>
                </p14:cNvPr>
                <p14:cNvContentPartPr/>
                <p14:nvPr/>
              </p14:nvContentPartPr>
              <p14:xfrm>
                <a:off x="3853073" y="2703812"/>
                <a:ext cx="142200" cy="151560"/>
              </p14:xfrm>
            </p:contentPart>
          </mc:Choice>
          <mc:Fallback xmlns="">
            <p:pic>
              <p:nvPicPr>
                <p:cNvPr id="117" name="Ink 116">
                  <a:extLst>
                    <a:ext uri="{FF2B5EF4-FFF2-40B4-BE49-F238E27FC236}">
                      <a16:creationId xmlns:a16="http://schemas.microsoft.com/office/drawing/2014/main" id="{3ABA8B59-2FCA-489D-8C7E-B5C818269606}"/>
                    </a:ext>
                  </a:extLst>
                </p:cNvPr>
                <p:cNvPicPr/>
                <p:nvPr/>
              </p:nvPicPr>
              <p:blipFill>
                <a:blip r:embed="rId131"/>
                <a:stretch>
                  <a:fillRect/>
                </a:stretch>
              </p:blipFill>
              <p:spPr>
                <a:xfrm>
                  <a:off x="3835073" y="2686172"/>
                  <a:ext cx="177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8" name="Ink 117">
                  <a:extLst>
                    <a:ext uri="{FF2B5EF4-FFF2-40B4-BE49-F238E27FC236}">
                      <a16:creationId xmlns:a16="http://schemas.microsoft.com/office/drawing/2014/main" id="{8FFA509E-EC92-406C-AD12-B335B56326A6}"/>
                    </a:ext>
                  </a:extLst>
                </p14:cNvPr>
                <p14:cNvContentPartPr/>
                <p14:nvPr/>
              </p14:nvContentPartPr>
              <p14:xfrm>
                <a:off x="4015793" y="2707412"/>
                <a:ext cx="150120" cy="117000"/>
              </p14:xfrm>
            </p:contentPart>
          </mc:Choice>
          <mc:Fallback xmlns="">
            <p:pic>
              <p:nvPicPr>
                <p:cNvPr id="118" name="Ink 117">
                  <a:extLst>
                    <a:ext uri="{FF2B5EF4-FFF2-40B4-BE49-F238E27FC236}">
                      <a16:creationId xmlns:a16="http://schemas.microsoft.com/office/drawing/2014/main" id="{8FFA509E-EC92-406C-AD12-B335B56326A6}"/>
                    </a:ext>
                  </a:extLst>
                </p:cNvPr>
                <p:cNvPicPr/>
                <p:nvPr/>
              </p:nvPicPr>
              <p:blipFill>
                <a:blip r:embed="rId133"/>
                <a:stretch>
                  <a:fillRect/>
                </a:stretch>
              </p:blipFill>
              <p:spPr>
                <a:xfrm>
                  <a:off x="3997793" y="2689412"/>
                  <a:ext cx="185760" cy="152640"/>
                </a:xfrm>
                <a:prstGeom prst="rect">
                  <a:avLst/>
                </a:prstGeom>
              </p:spPr>
            </p:pic>
          </mc:Fallback>
        </mc:AlternateContent>
      </p:grpSp>
      <p:grpSp>
        <p:nvGrpSpPr>
          <p:cNvPr id="121" name="Group 120">
            <a:extLst>
              <a:ext uri="{FF2B5EF4-FFF2-40B4-BE49-F238E27FC236}">
                <a16:creationId xmlns:a16="http://schemas.microsoft.com/office/drawing/2014/main" id="{BD402B3A-AA11-40BE-9D8D-724C040A6A1E}"/>
              </a:ext>
            </a:extLst>
          </p:cNvPr>
          <p:cNvGrpSpPr/>
          <p:nvPr/>
        </p:nvGrpSpPr>
        <p:grpSpPr>
          <a:xfrm>
            <a:off x="4391273" y="2706332"/>
            <a:ext cx="148680" cy="355320"/>
            <a:chOff x="4391273" y="2706332"/>
            <a:chExt cx="148680" cy="355320"/>
          </a:xfrm>
        </p:grpSpPr>
        <mc:AlternateContent xmlns:mc="http://schemas.openxmlformats.org/markup-compatibility/2006" xmlns:p14="http://schemas.microsoft.com/office/powerpoint/2010/main">
          <mc:Choice Requires="p14">
            <p:contentPart p14:bwMode="auto" r:id="rId134">
              <p14:nvContentPartPr>
                <p14:cNvPr id="119" name="Ink 118">
                  <a:extLst>
                    <a:ext uri="{FF2B5EF4-FFF2-40B4-BE49-F238E27FC236}">
                      <a16:creationId xmlns:a16="http://schemas.microsoft.com/office/drawing/2014/main" id="{711441DC-2C44-41F6-9832-1286A829C56C}"/>
                    </a:ext>
                  </a:extLst>
                </p14:cNvPr>
                <p14:cNvContentPartPr/>
                <p14:nvPr/>
              </p14:nvContentPartPr>
              <p14:xfrm>
                <a:off x="4391273" y="2725772"/>
                <a:ext cx="30240" cy="335880"/>
              </p14:xfrm>
            </p:contentPart>
          </mc:Choice>
          <mc:Fallback xmlns="">
            <p:pic>
              <p:nvPicPr>
                <p:cNvPr id="119" name="Ink 118">
                  <a:extLst>
                    <a:ext uri="{FF2B5EF4-FFF2-40B4-BE49-F238E27FC236}">
                      <a16:creationId xmlns:a16="http://schemas.microsoft.com/office/drawing/2014/main" id="{711441DC-2C44-41F6-9832-1286A829C56C}"/>
                    </a:ext>
                  </a:extLst>
                </p:cNvPr>
                <p:cNvPicPr/>
                <p:nvPr/>
              </p:nvPicPr>
              <p:blipFill>
                <a:blip r:embed="rId135"/>
                <a:stretch>
                  <a:fillRect/>
                </a:stretch>
              </p:blipFill>
              <p:spPr>
                <a:xfrm>
                  <a:off x="4373633" y="2707772"/>
                  <a:ext cx="658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0" name="Ink 119">
                  <a:extLst>
                    <a:ext uri="{FF2B5EF4-FFF2-40B4-BE49-F238E27FC236}">
                      <a16:creationId xmlns:a16="http://schemas.microsoft.com/office/drawing/2014/main" id="{783CE121-ED85-461A-B79C-967EECD6AA92}"/>
                    </a:ext>
                  </a:extLst>
                </p14:cNvPr>
                <p14:cNvContentPartPr/>
                <p14:nvPr/>
              </p14:nvContentPartPr>
              <p14:xfrm>
                <a:off x="4402433" y="2706332"/>
                <a:ext cx="137520" cy="121680"/>
              </p14:xfrm>
            </p:contentPart>
          </mc:Choice>
          <mc:Fallback xmlns="">
            <p:pic>
              <p:nvPicPr>
                <p:cNvPr id="120" name="Ink 119">
                  <a:extLst>
                    <a:ext uri="{FF2B5EF4-FFF2-40B4-BE49-F238E27FC236}">
                      <a16:creationId xmlns:a16="http://schemas.microsoft.com/office/drawing/2014/main" id="{783CE121-ED85-461A-B79C-967EECD6AA92}"/>
                    </a:ext>
                  </a:extLst>
                </p:cNvPr>
                <p:cNvPicPr/>
                <p:nvPr/>
              </p:nvPicPr>
              <p:blipFill>
                <a:blip r:embed="rId137"/>
                <a:stretch>
                  <a:fillRect/>
                </a:stretch>
              </p:blipFill>
              <p:spPr>
                <a:xfrm>
                  <a:off x="4384793" y="2688332"/>
                  <a:ext cx="173160" cy="15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53" name="Ink 152">
                <a:extLst>
                  <a:ext uri="{FF2B5EF4-FFF2-40B4-BE49-F238E27FC236}">
                    <a16:creationId xmlns:a16="http://schemas.microsoft.com/office/drawing/2014/main" id="{3CB4C6E3-00C7-4E78-A77E-BE0FF8EEA050}"/>
                  </a:ext>
                </a:extLst>
              </p14:cNvPr>
              <p14:cNvContentPartPr/>
              <p14:nvPr/>
            </p14:nvContentPartPr>
            <p14:xfrm>
              <a:off x="9917633" y="2425532"/>
              <a:ext cx="243720" cy="564120"/>
            </p14:xfrm>
          </p:contentPart>
        </mc:Choice>
        <mc:Fallback xmlns="">
          <p:pic>
            <p:nvPicPr>
              <p:cNvPr id="153" name="Ink 152">
                <a:extLst>
                  <a:ext uri="{FF2B5EF4-FFF2-40B4-BE49-F238E27FC236}">
                    <a16:creationId xmlns:a16="http://schemas.microsoft.com/office/drawing/2014/main" id="{3CB4C6E3-00C7-4E78-A77E-BE0FF8EEA050}"/>
                  </a:ext>
                </a:extLst>
              </p:cNvPr>
              <p:cNvPicPr/>
              <p:nvPr/>
            </p:nvPicPr>
            <p:blipFill>
              <a:blip r:embed="rId139"/>
              <a:stretch>
                <a:fillRect/>
              </a:stretch>
            </p:blipFill>
            <p:spPr>
              <a:xfrm>
                <a:off x="9899993" y="2407892"/>
                <a:ext cx="279360" cy="599760"/>
              </a:xfrm>
              <a:prstGeom prst="rect">
                <a:avLst/>
              </a:prstGeom>
            </p:spPr>
          </p:pic>
        </mc:Fallback>
      </mc:AlternateContent>
      <p:grpSp>
        <p:nvGrpSpPr>
          <p:cNvPr id="161" name="Group 160">
            <a:extLst>
              <a:ext uri="{FF2B5EF4-FFF2-40B4-BE49-F238E27FC236}">
                <a16:creationId xmlns:a16="http://schemas.microsoft.com/office/drawing/2014/main" id="{9CDDD20E-FEF3-47A5-95AD-131C465051CF}"/>
              </a:ext>
            </a:extLst>
          </p:cNvPr>
          <p:cNvGrpSpPr/>
          <p:nvPr/>
        </p:nvGrpSpPr>
        <p:grpSpPr>
          <a:xfrm>
            <a:off x="1496153" y="3282332"/>
            <a:ext cx="783720" cy="810720"/>
            <a:chOff x="1496153" y="3282332"/>
            <a:chExt cx="783720" cy="810720"/>
          </a:xfrm>
        </p:grpSpPr>
        <mc:AlternateContent xmlns:mc="http://schemas.openxmlformats.org/markup-compatibility/2006" xmlns:p14="http://schemas.microsoft.com/office/powerpoint/2010/main">
          <mc:Choice Requires="p14">
            <p:contentPart p14:bwMode="auto" r:id="rId140">
              <p14:nvContentPartPr>
                <p14:cNvPr id="154" name="Ink 153">
                  <a:extLst>
                    <a:ext uri="{FF2B5EF4-FFF2-40B4-BE49-F238E27FC236}">
                      <a16:creationId xmlns:a16="http://schemas.microsoft.com/office/drawing/2014/main" id="{6AE9C8D6-3491-401C-8C59-0400EBE83E5D}"/>
                    </a:ext>
                  </a:extLst>
                </p14:cNvPr>
                <p14:cNvContentPartPr/>
                <p14:nvPr/>
              </p14:nvContentPartPr>
              <p14:xfrm>
                <a:off x="1496153" y="3483932"/>
                <a:ext cx="386640" cy="315720"/>
              </p14:xfrm>
            </p:contentPart>
          </mc:Choice>
          <mc:Fallback xmlns="">
            <p:pic>
              <p:nvPicPr>
                <p:cNvPr id="154" name="Ink 153">
                  <a:extLst>
                    <a:ext uri="{FF2B5EF4-FFF2-40B4-BE49-F238E27FC236}">
                      <a16:creationId xmlns:a16="http://schemas.microsoft.com/office/drawing/2014/main" id="{6AE9C8D6-3491-401C-8C59-0400EBE83E5D}"/>
                    </a:ext>
                  </a:extLst>
                </p:cNvPr>
                <p:cNvPicPr/>
                <p:nvPr/>
              </p:nvPicPr>
              <p:blipFill>
                <a:blip r:embed="rId141"/>
                <a:stretch>
                  <a:fillRect/>
                </a:stretch>
              </p:blipFill>
              <p:spPr>
                <a:xfrm>
                  <a:off x="1478153" y="3466292"/>
                  <a:ext cx="42228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55" name="Ink 154">
                  <a:extLst>
                    <a:ext uri="{FF2B5EF4-FFF2-40B4-BE49-F238E27FC236}">
                      <a16:creationId xmlns:a16="http://schemas.microsoft.com/office/drawing/2014/main" id="{5949BB27-0B44-41B1-BD8F-EB9FC230E82E}"/>
                    </a:ext>
                  </a:extLst>
                </p14:cNvPr>
                <p14:cNvContentPartPr/>
                <p14:nvPr/>
              </p14:nvContentPartPr>
              <p14:xfrm>
                <a:off x="1895753" y="3911612"/>
                <a:ext cx="51120" cy="181440"/>
              </p14:xfrm>
            </p:contentPart>
          </mc:Choice>
          <mc:Fallback xmlns="">
            <p:pic>
              <p:nvPicPr>
                <p:cNvPr id="155" name="Ink 154">
                  <a:extLst>
                    <a:ext uri="{FF2B5EF4-FFF2-40B4-BE49-F238E27FC236}">
                      <a16:creationId xmlns:a16="http://schemas.microsoft.com/office/drawing/2014/main" id="{5949BB27-0B44-41B1-BD8F-EB9FC230E82E}"/>
                    </a:ext>
                  </a:extLst>
                </p:cNvPr>
                <p:cNvPicPr/>
                <p:nvPr/>
              </p:nvPicPr>
              <p:blipFill>
                <a:blip r:embed="rId143"/>
                <a:stretch>
                  <a:fillRect/>
                </a:stretch>
              </p:blipFill>
              <p:spPr>
                <a:xfrm>
                  <a:off x="1877753" y="3893612"/>
                  <a:ext cx="867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6" name="Ink 155">
                  <a:extLst>
                    <a:ext uri="{FF2B5EF4-FFF2-40B4-BE49-F238E27FC236}">
                      <a16:creationId xmlns:a16="http://schemas.microsoft.com/office/drawing/2014/main" id="{73868308-22E9-474A-A95B-0773396051EC}"/>
                    </a:ext>
                  </a:extLst>
                </p14:cNvPr>
                <p14:cNvContentPartPr/>
                <p14:nvPr/>
              </p14:nvContentPartPr>
              <p14:xfrm>
                <a:off x="1968113" y="3813332"/>
                <a:ext cx="23400" cy="28440"/>
              </p14:xfrm>
            </p:contentPart>
          </mc:Choice>
          <mc:Fallback xmlns="">
            <p:pic>
              <p:nvPicPr>
                <p:cNvPr id="156" name="Ink 155">
                  <a:extLst>
                    <a:ext uri="{FF2B5EF4-FFF2-40B4-BE49-F238E27FC236}">
                      <a16:creationId xmlns:a16="http://schemas.microsoft.com/office/drawing/2014/main" id="{73868308-22E9-474A-A95B-0773396051EC}"/>
                    </a:ext>
                  </a:extLst>
                </p:cNvPr>
                <p:cNvPicPr/>
                <p:nvPr/>
              </p:nvPicPr>
              <p:blipFill>
                <a:blip r:embed="rId145"/>
                <a:stretch>
                  <a:fillRect/>
                </a:stretch>
              </p:blipFill>
              <p:spPr>
                <a:xfrm>
                  <a:off x="1950473" y="3795692"/>
                  <a:ext cx="59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7" name="Ink 156">
                  <a:extLst>
                    <a:ext uri="{FF2B5EF4-FFF2-40B4-BE49-F238E27FC236}">
                      <a16:creationId xmlns:a16="http://schemas.microsoft.com/office/drawing/2014/main" id="{9CAED277-C40D-4D4D-A36B-55E6F2AD3176}"/>
                    </a:ext>
                  </a:extLst>
                </p14:cNvPr>
                <p14:cNvContentPartPr/>
                <p14:nvPr/>
              </p14:nvContentPartPr>
              <p14:xfrm>
                <a:off x="2090513" y="3969572"/>
                <a:ext cx="43560" cy="23040"/>
              </p14:xfrm>
            </p:contentPart>
          </mc:Choice>
          <mc:Fallback xmlns="">
            <p:pic>
              <p:nvPicPr>
                <p:cNvPr id="157" name="Ink 156">
                  <a:extLst>
                    <a:ext uri="{FF2B5EF4-FFF2-40B4-BE49-F238E27FC236}">
                      <a16:creationId xmlns:a16="http://schemas.microsoft.com/office/drawing/2014/main" id="{9CAED277-C40D-4D4D-A36B-55E6F2AD3176}"/>
                    </a:ext>
                  </a:extLst>
                </p:cNvPr>
                <p:cNvPicPr/>
                <p:nvPr/>
              </p:nvPicPr>
              <p:blipFill>
                <a:blip r:embed="rId147"/>
                <a:stretch>
                  <a:fillRect/>
                </a:stretch>
              </p:blipFill>
              <p:spPr>
                <a:xfrm>
                  <a:off x="2072873" y="3951932"/>
                  <a:ext cx="79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8" name="Ink 157">
                  <a:extLst>
                    <a:ext uri="{FF2B5EF4-FFF2-40B4-BE49-F238E27FC236}">
                      <a16:creationId xmlns:a16="http://schemas.microsoft.com/office/drawing/2014/main" id="{B2E50FB3-39B9-40CD-82CE-A900C44DA4AA}"/>
                    </a:ext>
                  </a:extLst>
                </p14:cNvPr>
                <p14:cNvContentPartPr/>
                <p14:nvPr/>
              </p14:nvContentPartPr>
              <p14:xfrm>
                <a:off x="2081873" y="4037612"/>
                <a:ext cx="83880" cy="11520"/>
              </p14:xfrm>
            </p:contentPart>
          </mc:Choice>
          <mc:Fallback xmlns="">
            <p:pic>
              <p:nvPicPr>
                <p:cNvPr id="158" name="Ink 157">
                  <a:extLst>
                    <a:ext uri="{FF2B5EF4-FFF2-40B4-BE49-F238E27FC236}">
                      <a16:creationId xmlns:a16="http://schemas.microsoft.com/office/drawing/2014/main" id="{B2E50FB3-39B9-40CD-82CE-A900C44DA4AA}"/>
                    </a:ext>
                  </a:extLst>
                </p:cNvPr>
                <p:cNvPicPr/>
                <p:nvPr/>
              </p:nvPicPr>
              <p:blipFill>
                <a:blip r:embed="rId149"/>
                <a:stretch>
                  <a:fillRect/>
                </a:stretch>
              </p:blipFill>
              <p:spPr>
                <a:xfrm>
                  <a:off x="2063873" y="4019972"/>
                  <a:ext cx="1195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9" name="Ink 158">
                  <a:extLst>
                    <a:ext uri="{FF2B5EF4-FFF2-40B4-BE49-F238E27FC236}">
                      <a16:creationId xmlns:a16="http://schemas.microsoft.com/office/drawing/2014/main" id="{FE11354F-6421-4EF0-B9D2-78C76652BFE9}"/>
                    </a:ext>
                  </a:extLst>
                </p14:cNvPr>
                <p14:cNvContentPartPr/>
                <p14:nvPr/>
              </p14:nvContentPartPr>
              <p14:xfrm>
                <a:off x="2267993" y="3929612"/>
                <a:ext cx="11880" cy="134640"/>
              </p14:xfrm>
            </p:contentPart>
          </mc:Choice>
          <mc:Fallback xmlns="">
            <p:pic>
              <p:nvPicPr>
                <p:cNvPr id="159" name="Ink 158">
                  <a:extLst>
                    <a:ext uri="{FF2B5EF4-FFF2-40B4-BE49-F238E27FC236}">
                      <a16:creationId xmlns:a16="http://schemas.microsoft.com/office/drawing/2014/main" id="{FE11354F-6421-4EF0-B9D2-78C76652BFE9}"/>
                    </a:ext>
                  </a:extLst>
                </p:cNvPr>
                <p:cNvPicPr/>
                <p:nvPr/>
              </p:nvPicPr>
              <p:blipFill>
                <a:blip r:embed="rId151"/>
                <a:stretch>
                  <a:fillRect/>
                </a:stretch>
              </p:blipFill>
              <p:spPr>
                <a:xfrm>
                  <a:off x="2249993" y="3911612"/>
                  <a:ext cx="475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0" name="Ink 159">
                  <a:extLst>
                    <a:ext uri="{FF2B5EF4-FFF2-40B4-BE49-F238E27FC236}">
                      <a16:creationId xmlns:a16="http://schemas.microsoft.com/office/drawing/2014/main" id="{DD215656-6CDB-48AA-900A-63E24DACB625}"/>
                    </a:ext>
                  </a:extLst>
                </p14:cNvPr>
                <p14:cNvContentPartPr/>
                <p14:nvPr/>
              </p14:nvContentPartPr>
              <p14:xfrm>
                <a:off x="1920593" y="3282332"/>
                <a:ext cx="152280" cy="161280"/>
              </p14:xfrm>
            </p:contentPart>
          </mc:Choice>
          <mc:Fallback xmlns="">
            <p:pic>
              <p:nvPicPr>
                <p:cNvPr id="160" name="Ink 159">
                  <a:extLst>
                    <a:ext uri="{FF2B5EF4-FFF2-40B4-BE49-F238E27FC236}">
                      <a16:creationId xmlns:a16="http://schemas.microsoft.com/office/drawing/2014/main" id="{DD215656-6CDB-48AA-900A-63E24DACB625}"/>
                    </a:ext>
                  </a:extLst>
                </p:cNvPr>
                <p:cNvPicPr/>
                <p:nvPr/>
              </p:nvPicPr>
              <p:blipFill>
                <a:blip r:embed="rId153"/>
                <a:stretch>
                  <a:fillRect/>
                </a:stretch>
              </p:blipFill>
              <p:spPr>
                <a:xfrm>
                  <a:off x="1902953" y="3264692"/>
                  <a:ext cx="187920" cy="196920"/>
                </a:xfrm>
                <a:prstGeom prst="rect">
                  <a:avLst/>
                </a:prstGeom>
              </p:spPr>
            </p:pic>
          </mc:Fallback>
        </mc:AlternateContent>
      </p:grpSp>
      <p:grpSp>
        <p:nvGrpSpPr>
          <p:cNvPr id="168" name="Group 167">
            <a:extLst>
              <a:ext uri="{FF2B5EF4-FFF2-40B4-BE49-F238E27FC236}">
                <a16:creationId xmlns:a16="http://schemas.microsoft.com/office/drawing/2014/main" id="{AE80105B-BAFF-4126-A9EF-9E9806D48B0A}"/>
              </a:ext>
            </a:extLst>
          </p:cNvPr>
          <p:cNvGrpSpPr/>
          <p:nvPr/>
        </p:nvGrpSpPr>
        <p:grpSpPr>
          <a:xfrm>
            <a:off x="2506673" y="3438932"/>
            <a:ext cx="546120" cy="388800"/>
            <a:chOff x="2506673" y="3438932"/>
            <a:chExt cx="546120" cy="388800"/>
          </a:xfrm>
        </p:grpSpPr>
        <mc:AlternateContent xmlns:mc="http://schemas.openxmlformats.org/markup-compatibility/2006" xmlns:p14="http://schemas.microsoft.com/office/powerpoint/2010/main">
          <mc:Choice Requires="p14">
            <p:contentPart p14:bwMode="auto" r:id="rId154">
              <p14:nvContentPartPr>
                <p14:cNvPr id="162" name="Ink 161">
                  <a:extLst>
                    <a:ext uri="{FF2B5EF4-FFF2-40B4-BE49-F238E27FC236}">
                      <a16:creationId xmlns:a16="http://schemas.microsoft.com/office/drawing/2014/main" id="{9E34E820-0871-43EC-9B73-9C6300E8DEF1}"/>
                    </a:ext>
                  </a:extLst>
                </p14:cNvPr>
                <p14:cNvContentPartPr/>
                <p14:nvPr/>
              </p14:nvContentPartPr>
              <p14:xfrm>
                <a:off x="2573633" y="3461612"/>
                <a:ext cx="140760" cy="298800"/>
              </p14:xfrm>
            </p:contentPart>
          </mc:Choice>
          <mc:Fallback xmlns="">
            <p:pic>
              <p:nvPicPr>
                <p:cNvPr id="162" name="Ink 161">
                  <a:extLst>
                    <a:ext uri="{FF2B5EF4-FFF2-40B4-BE49-F238E27FC236}">
                      <a16:creationId xmlns:a16="http://schemas.microsoft.com/office/drawing/2014/main" id="{9E34E820-0871-43EC-9B73-9C6300E8DEF1}"/>
                    </a:ext>
                  </a:extLst>
                </p:cNvPr>
                <p:cNvPicPr/>
                <p:nvPr/>
              </p:nvPicPr>
              <p:blipFill>
                <a:blip r:embed="rId155"/>
                <a:stretch>
                  <a:fillRect/>
                </a:stretch>
              </p:blipFill>
              <p:spPr>
                <a:xfrm>
                  <a:off x="2555633" y="3443972"/>
                  <a:ext cx="1764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3" name="Ink 162">
                  <a:extLst>
                    <a:ext uri="{FF2B5EF4-FFF2-40B4-BE49-F238E27FC236}">
                      <a16:creationId xmlns:a16="http://schemas.microsoft.com/office/drawing/2014/main" id="{EAF3117F-30C3-48FB-9064-C53199F33C49}"/>
                    </a:ext>
                  </a:extLst>
                </p14:cNvPr>
                <p14:cNvContentPartPr/>
                <p14:nvPr/>
              </p14:nvContentPartPr>
              <p14:xfrm>
                <a:off x="2506673" y="3485372"/>
                <a:ext cx="234000" cy="281160"/>
              </p14:xfrm>
            </p:contentPart>
          </mc:Choice>
          <mc:Fallback xmlns="">
            <p:pic>
              <p:nvPicPr>
                <p:cNvPr id="163" name="Ink 162">
                  <a:extLst>
                    <a:ext uri="{FF2B5EF4-FFF2-40B4-BE49-F238E27FC236}">
                      <a16:creationId xmlns:a16="http://schemas.microsoft.com/office/drawing/2014/main" id="{EAF3117F-30C3-48FB-9064-C53199F33C49}"/>
                    </a:ext>
                  </a:extLst>
                </p:cNvPr>
                <p:cNvPicPr/>
                <p:nvPr/>
              </p:nvPicPr>
              <p:blipFill>
                <a:blip r:embed="rId157"/>
                <a:stretch>
                  <a:fillRect/>
                </a:stretch>
              </p:blipFill>
              <p:spPr>
                <a:xfrm>
                  <a:off x="2489033" y="3467372"/>
                  <a:ext cx="2696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64" name="Ink 163">
                  <a:extLst>
                    <a:ext uri="{FF2B5EF4-FFF2-40B4-BE49-F238E27FC236}">
                      <a16:creationId xmlns:a16="http://schemas.microsoft.com/office/drawing/2014/main" id="{8C086744-BDF9-4197-B0FF-D9DB574CBAA0}"/>
                    </a:ext>
                  </a:extLst>
                </p14:cNvPr>
                <p14:cNvContentPartPr/>
                <p14:nvPr/>
              </p14:nvContentPartPr>
              <p14:xfrm>
                <a:off x="2811233" y="3648092"/>
                <a:ext cx="16920" cy="92160"/>
              </p14:xfrm>
            </p:contentPart>
          </mc:Choice>
          <mc:Fallback xmlns="">
            <p:pic>
              <p:nvPicPr>
                <p:cNvPr id="164" name="Ink 163">
                  <a:extLst>
                    <a:ext uri="{FF2B5EF4-FFF2-40B4-BE49-F238E27FC236}">
                      <a16:creationId xmlns:a16="http://schemas.microsoft.com/office/drawing/2014/main" id="{8C086744-BDF9-4197-B0FF-D9DB574CBAA0}"/>
                    </a:ext>
                  </a:extLst>
                </p:cNvPr>
                <p:cNvPicPr/>
                <p:nvPr/>
              </p:nvPicPr>
              <p:blipFill>
                <a:blip r:embed="rId159"/>
                <a:stretch>
                  <a:fillRect/>
                </a:stretch>
              </p:blipFill>
              <p:spPr>
                <a:xfrm>
                  <a:off x="2793233" y="3630092"/>
                  <a:ext cx="52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5" name="Ink 164">
                  <a:extLst>
                    <a:ext uri="{FF2B5EF4-FFF2-40B4-BE49-F238E27FC236}">
                      <a16:creationId xmlns:a16="http://schemas.microsoft.com/office/drawing/2014/main" id="{8613EC5F-95D6-4E12-82C4-FE33BA82F54F}"/>
                    </a:ext>
                  </a:extLst>
                </p14:cNvPr>
                <p14:cNvContentPartPr/>
                <p14:nvPr/>
              </p14:nvContentPartPr>
              <p14:xfrm>
                <a:off x="2795753" y="3503732"/>
                <a:ext cx="12960" cy="9000"/>
              </p14:xfrm>
            </p:contentPart>
          </mc:Choice>
          <mc:Fallback xmlns="">
            <p:pic>
              <p:nvPicPr>
                <p:cNvPr id="165" name="Ink 164">
                  <a:extLst>
                    <a:ext uri="{FF2B5EF4-FFF2-40B4-BE49-F238E27FC236}">
                      <a16:creationId xmlns:a16="http://schemas.microsoft.com/office/drawing/2014/main" id="{8613EC5F-95D6-4E12-82C4-FE33BA82F54F}"/>
                    </a:ext>
                  </a:extLst>
                </p:cNvPr>
                <p:cNvPicPr/>
                <p:nvPr/>
              </p:nvPicPr>
              <p:blipFill>
                <a:blip r:embed="rId161"/>
                <a:stretch>
                  <a:fillRect/>
                </a:stretch>
              </p:blipFill>
              <p:spPr>
                <a:xfrm>
                  <a:off x="2778113" y="3486092"/>
                  <a:ext cx="486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6" name="Ink 165">
                  <a:extLst>
                    <a:ext uri="{FF2B5EF4-FFF2-40B4-BE49-F238E27FC236}">
                      <a16:creationId xmlns:a16="http://schemas.microsoft.com/office/drawing/2014/main" id="{BFEC12D1-47FB-4923-8688-162B64310DA6}"/>
                    </a:ext>
                  </a:extLst>
                </p14:cNvPr>
                <p14:cNvContentPartPr/>
                <p14:nvPr/>
              </p14:nvContentPartPr>
              <p14:xfrm>
                <a:off x="2913113" y="3438932"/>
                <a:ext cx="116280" cy="228600"/>
              </p14:xfrm>
            </p:contentPart>
          </mc:Choice>
          <mc:Fallback xmlns="">
            <p:pic>
              <p:nvPicPr>
                <p:cNvPr id="166" name="Ink 165">
                  <a:extLst>
                    <a:ext uri="{FF2B5EF4-FFF2-40B4-BE49-F238E27FC236}">
                      <a16:creationId xmlns:a16="http://schemas.microsoft.com/office/drawing/2014/main" id="{BFEC12D1-47FB-4923-8688-162B64310DA6}"/>
                    </a:ext>
                  </a:extLst>
                </p:cNvPr>
                <p:cNvPicPr/>
                <p:nvPr/>
              </p:nvPicPr>
              <p:blipFill>
                <a:blip r:embed="rId163"/>
                <a:stretch>
                  <a:fillRect/>
                </a:stretch>
              </p:blipFill>
              <p:spPr>
                <a:xfrm>
                  <a:off x="2895113" y="3421292"/>
                  <a:ext cx="1519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7" name="Ink 166">
                  <a:extLst>
                    <a:ext uri="{FF2B5EF4-FFF2-40B4-BE49-F238E27FC236}">
                      <a16:creationId xmlns:a16="http://schemas.microsoft.com/office/drawing/2014/main" id="{A210A3E7-7755-475C-9138-A62B6F364DE9}"/>
                    </a:ext>
                  </a:extLst>
                </p14:cNvPr>
                <p14:cNvContentPartPr/>
                <p14:nvPr/>
              </p14:nvContentPartPr>
              <p14:xfrm>
                <a:off x="3044513" y="3812612"/>
                <a:ext cx="8280" cy="15120"/>
              </p14:xfrm>
            </p:contentPart>
          </mc:Choice>
          <mc:Fallback xmlns="">
            <p:pic>
              <p:nvPicPr>
                <p:cNvPr id="167" name="Ink 166">
                  <a:extLst>
                    <a:ext uri="{FF2B5EF4-FFF2-40B4-BE49-F238E27FC236}">
                      <a16:creationId xmlns:a16="http://schemas.microsoft.com/office/drawing/2014/main" id="{A210A3E7-7755-475C-9138-A62B6F364DE9}"/>
                    </a:ext>
                  </a:extLst>
                </p:cNvPr>
                <p:cNvPicPr/>
                <p:nvPr/>
              </p:nvPicPr>
              <p:blipFill>
                <a:blip r:embed="rId165"/>
                <a:stretch>
                  <a:fillRect/>
                </a:stretch>
              </p:blipFill>
              <p:spPr>
                <a:xfrm>
                  <a:off x="3026513" y="3794972"/>
                  <a:ext cx="43920" cy="50760"/>
                </a:xfrm>
                <a:prstGeom prst="rect">
                  <a:avLst/>
                </a:prstGeom>
              </p:spPr>
            </p:pic>
          </mc:Fallback>
        </mc:AlternateContent>
      </p:grpSp>
      <p:grpSp>
        <p:nvGrpSpPr>
          <p:cNvPr id="174" name="Group 173">
            <a:extLst>
              <a:ext uri="{FF2B5EF4-FFF2-40B4-BE49-F238E27FC236}">
                <a16:creationId xmlns:a16="http://schemas.microsoft.com/office/drawing/2014/main" id="{0769DA57-CC3A-4090-B237-0D0FD63D872A}"/>
              </a:ext>
            </a:extLst>
          </p:cNvPr>
          <p:cNvGrpSpPr/>
          <p:nvPr/>
        </p:nvGrpSpPr>
        <p:grpSpPr>
          <a:xfrm>
            <a:off x="4611233" y="1911812"/>
            <a:ext cx="5035320" cy="983880"/>
            <a:chOff x="4611233" y="1911812"/>
            <a:chExt cx="5035320" cy="983880"/>
          </a:xfrm>
        </p:grpSpPr>
        <mc:AlternateContent xmlns:mc="http://schemas.openxmlformats.org/markup-compatibility/2006" xmlns:p14="http://schemas.microsoft.com/office/powerpoint/2010/main">
          <mc:Choice Requires="p14">
            <p:contentPart p14:bwMode="auto" r:id="rId166">
              <p14:nvContentPartPr>
                <p14:cNvPr id="56" name="Ink 55">
                  <a:extLst>
                    <a:ext uri="{FF2B5EF4-FFF2-40B4-BE49-F238E27FC236}">
                      <a16:creationId xmlns:a16="http://schemas.microsoft.com/office/drawing/2014/main" id="{4C5A9D09-7A0C-44C8-AAF7-3BAD29CBF002}"/>
                    </a:ext>
                  </a:extLst>
                </p14:cNvPr>
                <p14:cNvContentPartPr/>
                <p14:nvPr/>
              </p14:nvContentPartPr>
              <p14:xfrm>
                <a:off x="4611233" y="2095412"/>
                <a:ext cx="160200" cy="151560"/>
              </p14:xfrm>
            </p:contentPart>
          </mc:Choice>
          <mc:Fallback xmlns="">
            <p:pic>
              <p:nvPicPr>
                <p:cNvPr id="56" name="Ink 55">
                  <a:extLst>
                    <a:ext uri="{FF2B5EF4-FFF2-40B4-BE49-F238E27FC236}">
                      <a16:creationId xmlns:a16="http://schemas.microsoft.com/office/drawing/2014/main" id="{4C5A9D09-7A0C-44C8-AAF7-3BAD29CBF002}"/>
                    </a:ext>
                  </a:extLst>
                </p:cNvPr>
                <p:cNvPicPr/>
                <p:nvPr/>
              </p:nvPicPr>
              <p:blipFill>
                <a:blip r:embed="rId167"/>
                <a:stretch>
                  <a:fillRect/>
                </a:stretch>
              </p:blipFill>
              <p:spPr>
                <a:xfrm>
                  <a:off x="4593593" y="2077772"/>
                  <a:ext cx="195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7" name="Ink 56">
                  <a:extLst>
                    <a:ext uri="{FF2B5EF4-FFF2-40B4-BE49-F238E27FC236}">
                      <a16:creationId xmlns:a16="http://schemas.microsoft.com/office/drawing/2014/main" id="{679F1B97-4038-45D6-958F-DF69DAC13D68}"/>
                    </a:ext>
                  </a:extLst>
                </p14:cNvPr>
                <p14:cNvContentPartPr/>
                <p14:nvPr/>
              </p14:nvContentPartPr>
              <p14:xfrm>
                <a:off x="4810673" y="2098292"/>
                <a:ext cx="88200" cy="123120"/>
              </p14:xfrm>
            </p:contentPart>
          </mc:Choice>
          <mc:Fallback xmlns="">
            <p:pic>
              <p:nvPicPr>
                <p:cNvPr id="57" name="Ink 56">
                  <a:extLst>
                    <a:ext uri="{FF2B5EF4-FFF2-40B4-BE49-F238E27FC236}">
                      <a16:creationId xmlns:a16="http://schemas.microsoft.com/office/drawing/2014/main" id="{679F1B97-4038-45D6-958F-DF69DAC13D68}"/>
                    </a:ext>
                  </a:extLst>
                </p:cNvPr>
                <p:cNvPicPr/>
                <p:nvPr/>
              </p:nvPicPr>
              <p:blipFill>
                <a:blip r:embed="rId169"/>
                <a:stretch>
                  <a:fillRect/>
                </a:stretch>
              </p:blipFill>
              <p:spPr>
                <a:xfrm>
                  <a:off x="4792673" y="2080652"/>
                  <a:ext cx="123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8" name="Ink 57">
                  <a:extLst>
                    <a:ext uri="{FF2B5EF4-FFF2-40B4-BE49-F238E27FC236}">
                      <a16:creationId xmlns:a16="http://schemas.microsoft.com/office/drawing/2014/main" id="{B0EFED8D-75EF-44D6-9144-E3FE4EF1F065}"/>
                    </a:ext>
                  </a:extLst>
                </p14:cNvPr>
                <p14:cNvContentPartPr/>
                <p14:nvPr/>
              </p14:nvContentPartPr>
              <p14:xfrm>
                <a:off x="4990313" y="2075612"/>
                <a:ext cx="128160" cy="156240"/>
              </p14:xfrm>
            </p:contentPart>
          </mc:Choice>
          <mc:Fallback xmlns="">
            <p:pic>
              <p:nvPicPr>
                <p:cNvPr id="58" name="Ink 57">
                  <a:extLst>
                    <a:ext uri="{FF2B5EF4-FFF2-40B4-BE49-F238E27FC236}">
                      <a16:creationId xmlns:a16="http://schemas.microsoft.com/office/drawing/2014/main" id="{B0EFED8D-75EF-44D6-9144-E3FE4EF1F065}"/>
                    </a:ext>
                  </a:extLst>
                </p:cNvPr>
                <p:cNvPicPr/>
                <p:nvPr/>
              </p:nvPicPr>
              <p:blipFill>
                <a:blip r:embed="rId171"/>
                <a:stretch>
                  <a:fillRect/>
                </a:stretch>
              </p:blipFill>
              <p:spPr>
                <a:xfrm>
                  <a:off x="4972673" y="2057972"/>
                  <a:ext cx="1638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9" name="Ink 58">
                  <a:extLst>
                    <a:ext uri="{FF2B5EF4-FFF2-40B4-BE49-F238E27FC236}">
                      <a16:creationId xmlns:a16="http://schemas.microsoft.com/office/drawing/2014/main" id="{9CEF8E02-1017-45A9-902C-E80A41273349}"/>
                    </a:ext>
                  </a:extLst>
                </p14:cNvPr>
                <p14:cNvContentPartPr/>
                <p14:nvPr/>
              </p14:nvContentPartPr>
              <p14:xfrm>
                <a:off x="5113433" y="2105132"/>
                <a:ext cx="54360" cy="115200"/>
              </p14:xfrm>
            </p:contentPart>
          </mc:Choice>
          <mc:Fallback xmlns="">
            <p:pic>
              <p:nvPicPr>
                <p:cNvPr id="59" name="Ink 58">
                  <a:extLst>
                    <a:ext uri="{FF2B5EF4-FFF2-40B4-BE49-F238E27FC236}">
                      <a16:creationId xmlns:a16="http://schemas.microsoft.com/office/drawing/2014/main" id="{9CEF8E02-1017-45A9-902C-E80A41273349}"/>
                    </a:ext>
                  </a:extLst>
                </p:cNvPr>
                <p:cNvPicPr/>
                <p:nvPr/>
              </p:nvPicPr>
              <p:blipFill>
                <a:blip r:embed="rId173"/>
                <a:stretch>
                  <a:fillRect/>
                </a:stretch>
              </p:blipFill>
              <p:spPr>
                <a:xfrm>
                  <a:off x="5095433" y="2087492"/>
                  <a:ext cx="90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0" name="Ink 59">
                  <a:extLst>
                    <a:ext uri="{FF2B5EF4-FFF2-40B4-BE49-F238E27FC236}">
                      <a16:creationId xmlns:a16="http://schemas.microsoft.com/office/drawing/2014/main" id="{F71B831C-39BB-4C5D-B2D9-E5FC8B77ABB9}"/>
                    </a:ext>
                  </a:extLst>
                </p14:cNvPr>
                <p14:cNvContentPartPr/>
                <p14:nvPr/>
              </p14:nvContentPartPr>
              <p14:xfrm>
                <a:off x="5196593" y="1942052"/>
                <a:ext cx="48960" cy="326160"/>
              </p14:xfrm>
            </p:contentPart>
          </mc:Choice>
          <mc:Fallback xmlns="">
            <p:pic>
              <p:nvPicPr>
                <p:cNvPr id="60" name="Ink 59">
                  <a:extLst>
                    <a:ext uri="{FF2B5EF4-FFF2-40B4-BE49-F238E27FC236}">
                      <a16:creationId xmlns:a16="http://schemas.microsoft.com/office/drawing/2014/main" id="{F71B831C-39BB-4C5D-B2D9-E5FC8B77ABB9}"/>
                    </a:ext>
                  </a:extLst>
                </p:cNvPr>
                <p:cNvPicPr/>
                <p:nvPr/>
              </p:nvPicPr>
              <p:blipFill>
                <a:blip r:embed="rId175"/>
                <a:stretch>
                  <a:fillRect/>
                </a:stretch>
              </p:blipFill>
              <p:spPr>
                <a:xfrm>
                  <a:off x="5178953" y="1924052"/>
                  <a:ext cx="8460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1" name="Ink 60">
                  <a:extLst>
                    <a:ext uri="{FF2B5EF4-FFF2-40B4-BE49-F238E27FC236}">
                      <a16:creationId xmlns:a16="http://schemas.microsoft.com/office/drawing/2014/main" id="{F31B8C6E-7270-4531-8F75-20F6EF6C8FDC}"/>
                    </a:ext>
                  </a:extLst>
                </p14:cNvPr>
                <p14:cNvContentPartPr/>
                <p14:nvPr/>
              </p14:nvContentPartPr>
              <p14:xfrm>
                <a:off x="5307113" y="2138972"/>
                <a:ext cx="26280" cy="93600"/>
              </p14:xfrm>
            </p:contentPart>
          </mc:Choice>
          <mc:Fallback xmlns="">
            <p:pic>
              <p:nvPicPr>
                <p:cNvPr id="61" name="Ink 60">
                  <a:extLst>
                    <a:ext uri="{FF2B5EF4-FFF2-40B4-BE49-F238E27FC236}">
                      <a16:creationId xmlns:a16="http://schemas.microsoft.com/office/drawing/2014/main" id="{F31B8C6E-7270-4531-8F75-20F6EF6C8FDC}"/>
                    </a:ext>
                  </a:extLst>
                </p:cNvPr>
                <p:cNvPicPr/>
                <p:nvPr/>
              </p:nvPicPr>
              <p:blipFill>
                <a:blip r:embed="rId177"/>
                <a:stretch>
                  <a:fillRect/>
                </a:stretch>
              </p:blipFill>
              <p:spPr>
                <a:xfrm>
                  <a:off x="5289113" y="2120972"/>
                  <a:ext cx="61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62" name="Ink 61">
                  <a:extLst>
                    <a:ext uri="{FF2B5EF4-FFF2-40B4-BE49-F238E27FC236}">
                      <a16:creationId xmlns:a16="http://schemas.microsoft.com/office/drawing/2014/main" id="{10C80634-3D1C-4885-90E0-2A03EDF2FCED}"/>
                    </a:ext>
                  </a:extLst>
                </p14:cNvPr>
                <p14:cNvContentPartPr/>
                <p14:nvPr/>
              </p14:nvContentPartPr>
              <p14:xfrm>
                <a:off x="5242673" y="1985972"/>
                <a:ext cx="50760" cy="52560"/>
              </p14:xfrm>
            </p:contentPart>
          </mc:Choice>
          <mc:Fallback xmlns="">
            <p:pic>
              <p:nvPicPr>
                <p:cNvPr id="62" name="Ink 61">
                  <a:extLst>
                    <a:ext uri="{FF2B5EF4-FFF2-40B4-BE49-F238E27FC236}">
                      <a16:creationId xmlns:a16="http://schemas.microsoft.com/office/drawing/2014/main" id="{10C80634-3D1C-4885-90E0-2A03EDF2FCED}"/>
                    </a:ext>
                  </a:extLst>
                </p:cNvPr>
                <p:cNvPicPr/>
                <p:nvPr/>
              </p:nvPicPr>
              <p:blipFill>
                <a:blip r:embed="rId179"/>
                <a:stretch>
                  <a:fillRect/>
                </a:stretch>
              </p:blipFill>
              <p:spPr>
                <a:xfrm>
                  <a:off x="5224673" y="1967972"/>
                  <a:ext cx="864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64" name="Ink 63">
                  <a:extLst>
                    <a:ext uri="{FF2B5EF4-FFF2-40B4-BE49-F238E27FC236}">
                      <a16:creationId xmlns:a16="http://schemas.microsoft.com/office/drawing/2014/main" id="{8DE12CF6-72CB-4685-9134-C19CE0B7FDAC}"/>
                    </a:ext>
                  </a:extLst>
                </p14:cNvPr>
                <p14:cNvContentPartPr/>
                <p14:nvPr/>
              </p14:nvContentPartPr>
              <p14:xfrm>
                <a:off x="5463353" y="2037452"/>
                <a:ext cx="145080" cy="181080"/>
              </p14:xfrm>
            </p:contentPart>
          </mc:Choice>
          <mc:Fallback xmlns="">
            <p:pic>
              <p:nvPicPr>
                <p:cNvPr id="64" name="Ink 63">
                  <a:extLst>
                    <a:ext uri="{FF2B5EF4-FFF2-40B4-BE49-F238E27FC236}">
                      <a16:creationId xmlns:a16="http://schemas.microsoft.com/office/drawing/2014/main" id="{8DE12CF6-72CB-4685-9134-C19CE0B7FDAC}"/>
                    </a:ext>
                  </a:extLst>
                </p:cNvPr>
                <p:cNvPicPr/>
                <p:nvPr/>
              </p:nvPicPr>
              <p:blipFill>
                <a:blip r:embed="rId181"/>
                <a:stretch>
                  <a:fillRect/>
                </a:stretch>
              </p:blipFill>
              <p:spPr>
                <a:xfrm>
                  <a:off x="5445353" y="2019452"/>
                  <a:ext cx="180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5" name="Ink 64">
                  <a:extLst>
                    <a:ext uri="{FF2B5EF4-FFF2-40B4-BE49-F238E27FC236}">
                      <a16:creationId xmlns:a16="http://schemas.microsoft.com/office/drawing/2014/main" id="{F04917C7-A1AE-42BC-8389-0614BF100862}"/>
                    </a:ext>
                  </a:extLst>
                </p14:cNvPr>
                <p14:cNvContentPartPr/>
                <p14:nvPr/>
              </p14:nvContentPartPr>
              <p14:xfrm>
                <a:off x="5455793" y="2131772"/>
                <a:ext cx="59400" cy="19440"/>
              </p14:xfrm>
            </p:contentPart>
          </mc:Choice>
          <mc:Fallback xmlns="">
            <p:pic>
              <p:nvPicPr>
                <p:cNvPr id="65" name="Ink 64">
                  <a:extLst>
                    <a:ext uri="{FF2B5EF4-FFF2-40B4-BE49-F238E27FC236}">
                      <a16:creationId xmlns:a16="http://schemas.microsoft.com/office/drawing/2014/main" id="{F04917C7-A1AE-42BC-8389-0614BF100862}"/>
                    </a:ext>
                  </a:extLst>
                </p:cNvPr>
                <p:cNvPicPr/>
                <p:nvPr/>
              </p:nvPicPr>
              <p:blipFill>
                <a:blip r:embed="rId183"/>
                <a:stretch>
                  <a:fillRect/>
                </a:stretch>
              </p:blipFill>
              <p:spPr>
                <a:xfrm>
                  <a:off x="5437793" y="2114132"/>
                  <a:ext cx="95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6" name="Ink 65">
                  <a:extLst>
                    <a:ext uri="{FF2B5EF4-FFF2-40B4-BE49-F238E27FC236}">
                      <a16:creationId xmlns:a16="http://schemas.microsoft.com/office/drawing/2014/main" id="{C1C1D698-40CB-4A67-8B38-0399C44A577C}"/>
                    </a:ext>
                  </a:extLst>
                </p14:cNvPr>
                <p14:cNvContentPartPr/>
                <p14:nvPr/>
              </p14:nvContentPartPr>
              <p14:xfrm>
                <a:off x="5644793" y="2060492"/>
                <a:ext cx="164880" cy="126720"/>
              </p14:xfrm>
            </p:contentPart>
          </mc:Choice>
          <mc:Fallback xmlns="">
            <p:pic>
              <p:nvPicPr>
                <p:cNvPr id="66" name="Ink 65">
                  <a:extLst>
                    <a:ext uri="{FF2B5EF4-FFF2-40B4-BE49-F238E27FC236}">
                      <a16:creationId xmlns:a16="http://schemas.microsoft.com/office/drawing/2014/main" id="{C1C1D698-40CB-4A67-8B38-0399C44A577C}"/>
                    </a:ext>
                  </a:extLst>
                </p:cNvPr>
                <p:cNvPicPr/>
                <p:nvPr/>
              </p:nvPicPr>
              <p:blipFill>
                <a:blip r:embed="rId185"/>
                <a:stretch>
                  <a:fillRect/>
                </a:stretch>
              </p:blipFill>
              <p:spPr>
                <a:xfrm>
                  <a:off x="5627153" y="2042852"/>
                  <a:ext cx="200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7" name="Ink 66">
                  <a:extLst>
                    <a:ext uri="{FF2B5EF4-FFF2-40B4-BE49-F238E27FC236}">
                      <a16:creationId xmlns:a16="http://schemas.microsoft.com/office/drawing/2014/main" id="{820055B7-8F1C-4E1E-B5A1-6A66E5AD54C0}"/>
                    </a:ext>
                  </a:extLst>
                </p14:cNvPr>
                <p14:cNvContentPartPr/>
                <p14:nvPr/>
              </p14:nvContentPartPr>
              <p14:xfrm>
                <a:off x="5884193" y="1934132"/>
                <a:ext cx="81000" cy="259920"/>
              </p14:xfrm>
            </p:contentPart>
          </mc:Choice>
          <mc:Fallback xmlns="">
            <p:pic>
              <p:nvPicPr>
                <p:cNvPr id="67" name="Ink 66">
                  <a:extLst>
                    <a:ext uri="{FF2B5EF4-FFF2-40B4-BE49-F238E27FC236}">
                      <a16:creationId xmlns:a16="http://schemas.microsoft.com/office/drawing/2014/main" id="{820055B7-8F1C-4E1E-B5A1-6A66E5AD54C0}"/>
                    </a:ext>
                  </a:extLst>
                </p:cNvPr>
                <p:cNvPicPr/>
                <p:nvPr/>
              </p:nvPicPr>
              <p:blipFill>
                <a:blip r:embed="rId187"/>
                <a:stretch>
                  <a:fillRect/>
                </a:stretch>
              </p:blipFill>
              <p:spPr>
                <a:xfrm>
                  <a:off x="5866553" y="1916492"/>
                  <a:ext cx="1166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68" name="Ink 67">
                  <a:extLst>
                    <a:ext uri="{FF2B5EF4-FFF2-40B4-BE49-F238E27FC236}">
                      <a16:creationId xmlns:a16="http://schemas.microsoft.com/office/drawing/2014/main" id="{4EC7C45A-04C9-4970-9F27-F6996AE2A53C}"/>
                    </a:ext>
                  </a:extLst>
                </p14:cNvPr>
                <p14:cNvContentPartPr/>
                <p14:nvPr/>
              </p14:nvContentPartPr>
              <p14:xfrm>
                <a:off x="5849993" y="2116652"/>
                <a:ext cx="17640" cy="6840"/>
              </p14:xfrm>
            </p:contentPart>
          </mc:Choice>
          <mc:Fallback xmlns="">
            <p:pic>
              <p:nvPicPr>
                <p:cNvPr id="68" name="Ink 67">
                  <a:extLst>
                    <a:ext uri="{FF2B5EF4-FFF2-40B4-BE49-F238E27FC236}">
                      <a16:creationId xmlns:a16="http://schemas.microsoft.com/office/drawing/2014/main" id="{4EC7C45A-04C9-4970-9F27-F6996AE2A53C}"/>
                    </a:ext>
                  </a:extLst>
                </p:cNvPr>
                <p:cNvPicPr/>
                <p:nvPr/>
              </p:nvPicPr>
              <p:blipFill>
                <a:blip r:embed="rId189"/>
                <a:stretch>
                  <a:fillRect/>
                </a:stretch>
              </p:blipFill>
              <p:spPr>
                <a:xfrm>
                  <a:off x="5832353" y="2099012"/>
                  <a:ext cx="53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69" name="Ink 68">
                  <a:extLst>
                    <a:ext uri="{FF2B5EF4-FFF2-40B4-BE49-F238E27FC236}">
                      <a16:creationId xmlns:a16="http://schemas.microsoft.com/office/drawing/2014/main" id="{5EB4F965-D75C-4A5E-81BA-29596EA7D4F3}"/>
                    </a:ext>
                  </a:extLst>
                </p14:cNvPr>
                <p14:cNvContentPartPr/>
                <p14:nvPr/>
              </p14:nvContentPartPr>
              <p14:xfrm>
                <a:off x="5974913" y="2005052"/>
                <a:ext cx="67680" cy="191520"/>
              </p14:xfrm>
            </p:contentPart>
          </mc:Choice>
          <mc:Fallback xmlns="">
            <p:pic>
              <p:nvPicPr>
                <p:cNvPr id="69" name="Ink 68">
                  <a:extLst>
                    <a:ext uri="{FF2B5EF4-FFF2-40B4-BE49-F238E27FC236}">
                      <a16:creationId xmlns:a16="http://schemas.microsoft.com/office/drawing/2014/main" id="{5EB4F965-D75C-4A5E-81BA-29596EA7D4F3}"/>
                    </a:ext>
                  </a:extLst>
                </p:cNvPr>
                <p:cNvPicPr/>
                <p:nvPr/>
              </p:nvPicPr>
              <p:blipFill>
                <a:blip r:embed="rId191"/>
                <a:stretch>
                  <a:fillRect/>
                </a:stretch>
              </p:blipFill>
              <p:spPr>
                <a:xfrm>
                  <a:off x="5957273" y="1987412"/>
                  <a:ext cx="103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0" name="Ink 69">
                  <a:extLst>
                    <a:ext uri="{FF2B5EF4-FFF2-40B4-BE49-F238E27FC236}">
                      <a16:creationId xmlns:a16="http://schemas.microsoft.com/office/drawing/2014/main" id="{5FACC72C-AE0C-482D-B73B-E49793122E87}"/>
                    </a:ext>
                  </a:extLst>
                </p14:cNvPr>
                <p14:cNvContentPartPr/>
                <p14:nvPr/>
              </p14:nvContentPartPr>
              <p14:xfrm>
                <a:off x="6111353" y="2038532"/>
                <a:ext cx="239040" cy="151920"/>
              </p14:xfrm>
            </p:contentPart>
          </mc:Choice>
          <mc:Fallback xmlns="">
            <p:pic>
              <p:nvPicPr>
                <p:cNvPr id="70" name="Ink 69">
                  <a:extLst>
                    <a:ext uri="{FF2B5EF4-FFF2-40B4-BE49-F238E27FC236}">
                      <a16:creationId xmlns:a16="http://schemas.microsoft.com/office/drawing/2014/main" id="{5FACC72C-AE0C-482D-B73B-E49793122E87}"/>
                    </a:ext>
                  </a:extLst>
                </p:cNvPr>
                <p:cNvPicPr/>
                <p:nvPr/>
              </p:nvPicPr>
              <p:blipFill>
                <a:blip r:embed="rId193"/>
                <a:stretch>
                  <a:fillRect/>
                </a:stretch>
              </p:blipFill>
              <p:spPr>
                <a:xfrm>
                  <a:off x="6093353" y="2020892"/>
                  <a:ext cx="274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1" name="Ink 70">
                  <a:extLst>
                    <a:ext uri="{FF2B5EF4-FFF2-40B4-BE49-F238E27FC236}">
                      <a16:creationId xmlns:a16="http://schemas.microsoft.com/office/drawing/2014/main" id="{BBBDFB7D-9C68-4B20-AB47-01B6B28EDC62}"/>
                    </a:ext>
                  </a:extLst>
                </p14:cNvPr>
                <p14:cNvContentPartPr/>
                <p14:nvPr/>
              </p14:nvContentPartPr>
              <p14:xfrm>
                <a:off x="6377033" y="2025572"/>
                <a:ext cx="82800" cy="149400"/>
              </p14:xfrm>
            </p:contentPart>
          </mc:Choice>
          <mc:Fallback xmlns="">
            <p:pic>
              <p:nvPicPr>
                <p:cNvPr id="71" name="Ink 70">
                  <a:extLst>
                    <a:ext uri="{FF2B5EF4-FFF2-40B4-BE49-F238E27FC236}">
                      <a16:creationId xmlns:a16="http://schemas.microsoft.com/office/drawing/2014/main" id="{BBBDFB7D-9C68-4B20-AB47-01B6B28EDC62}"/>
                    </a:ext>
                  </a:extLst>
                </p:cNvPr>
                <p:cNvPicPr/>
                <p:nvPr/>
              </p:nvPicPr>
              <p:blipFill>
                <a:blip r:embed="rId195"/>
                <a:stretch>
                  <a:fillRect/>
                </a:stretch>
              </p:blipFill>
              <p:spPr>
                <a:xfrm>
                  <a:off x="6359393" y="2007572"/>
                  <a:ext cx="1184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73" name="Ink 72">
                  <a:extLst>
                    <a:ext uri="{FF2B5EF4-FFF2-40B4-BE49-F238E27FC236}">
                      <a16:creationId xmlns:a16="http://schemas.microsoft.com/office/drawing/2014/main" id="{1AB9D29B-0666-45E0-84FE-E4A17B5E256D}"/>
                    </a:ext>
                  </a:extLst>
                </p14:cNvPr>
                <p14:cNvContentPartPr/>
                <p14:nvPr/>
              </p14:nvContentPartPr>
              <p14:xfrm>
                <a:off x="7016033" y="1979132"/>
                <a:ext cx="119160" cy="289440"/>
              </p14:xfrm>
            </p:contentPart>
          </mc:Choice>
          <mc:Fallback xmlns="">
            <p:pic>
              <p:nvPicPr>
                <p:cNvPr id="73" name="Ink 72">
                  <a:extLst>
                    <a:ext uri="{FF2B5EF4-FFF2-40B4-BE49-F238E27FC236}">
                      <a16:creationId xmlns:a16="http://schemas.microsoft.com/office/drawing/2014/main" id="{1AB9D29B-0666-45E0-84FE-E4A17B5E256D}"/>
                    </a:ext>
                  </a:extLst>
                </p:cNvPr>
                <p:cNvPicPr/>
                <p:nvPr/>
              </p:nvPicPr>
              <p:blipFill>
                <a:blip r:embed="rId197"/>
                <a:stretch>
                  <a:fillRect/>
                </a:stretch>
              </p:blipFill>
              <p:spPr>
                <a:xfrm>
                  <a:off x="6998393" y="1961492"/>
                  <a:ext cx="1548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74" name="Ink 73">
                  <a:extLst>
                    <a:ext uri="{FF2B5EF4-FFF2-40B4-BE49-F238E27FC236}">
                      <a16:creationId xmlns:a16="http://schemas.microsoft.com/office/drawing/2014/main" id="{3A586FF5-E028-481C-9BCE-3AEB93AF28B3}"/>
                    </a:ext>
                  </a:extLst>
                </p14:cNvPr>
                <p14:cNvContentPartPr/>
                <p14:nvPr/>
              </p14:nvContentPartPr>
              <p14:xfrm>
                <a:off x="6986873" y="2023772"/>
                <a:ext cx="233280" cy="175680"/>
              </p14:xfrm>
            </p:contentPart>
          </mc:Choice>
          <mc:Fallback xmlns="">
            <p:pic>
              <p:nvPicPr>
                <p:cNvPr id="74" name="Ink 73">
                  <a:extLst>
                    <a:ext uri="{FF2B5EF4-FFF2-40B4-BE49-F238E27FC236}">
                      <a16:creationId xmlns:a16="http://schemas.microsoft.com/office/drawing/2014/main" id="{3A586FF5-E028-481C-9BCE-3AEB93AF28B3}"/>
                    </a:ext>
                  </a:extLst>
                </p:cNvPr>
                <p:cNvPicPr/>
                <p:nvPr/>
              </p:nvPicPr>
              <p:blipFill>
                <a:blip r:embed="rId199"/>
                <a:stretch>
                  <a:fillRect/>
                </a:stretch>
              </p:blipFill>
              <p:spPr>
                <a:xfrm>
                  <a:off x="6969233" y="2005772"/>
                  <a:ext cx="2689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75" name="Ink 74">
                  <a:extLst>
                    <a:ext uri="{FF2B5EF4-FFF2-40B4-BE49-F238E27FC236}">
                      <a16:creationId xmlns:a16="http://schemas.microsoft.com/office/drawing/2014/main" id="{FB5D870D-CC20-47F5-98D8-3BA9C295033E}"/>
                    </a:ext>
                  </a:extLst>
                </p14:cNvPr>
                <p14:cNvContentPartPr/>
                <p14:nvPr/>
              </p14:nvContentPartPr>
              <p14:xfrm>
                <a:off x="7292873" y="2104412"/>
                <a:ext cx="4680" cy="97200"/>
              </p14:xfrm>
            </p:contentPart>
          </mc:Choice>
          <mc:Fallback xmlns="">
            <p:pic>
              <p:nvPicPr>
                <p:cNvPr id="75" name="Ink 74">
                  <a:extLst>
                    <a:ext uri="{FF2B5EF4-FFF2-40B4-BE49-F238E27FC236}">
                      <a16:creationId xmlns:a16="http://schemas.microsoft.com/office/drawing/2014/main" id="{FB5D870D-CC20-47F5-98D8-3BA9C295033E}"/>
                    </a:ext>
                  </a:extLst>
                </p:cNvPr>
                <p:cNvPicPr/>
                <p:nvPr/>
              </p:nvPicPr>
              <p:blipFill>
                <a:blip r:embed="rId201"/>
                <a:stretch>
                  <a:fillRect/>
                </a:stretch>
              </p:blipFill>
              <p:spPr>
                <a:xfrm>
                  <a:off x="7274873" y="2086772"/>
                  <a:ext cx="4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76" name="Ink 75">
                  <a:extLst>
                    <a:ext uri="{FF2B5EF4-FFF2-40B4-BE49-F238E27FC236}">
                      <a16:creationId xmlns:a16="http://schemas.microsoft.com/office/drawing/2014/main" id="{589BBB21-2608-464D-B240-901C439BF4A6}"/>
                    </a:ext>
                  </a:extLst>
                </p14:cNvPr>
                <p14:cNvContentPartPr/>
                <p14:nvPr/>
              </p14:nvContentPartPr>
              <p14:xfrm>
                <a:off x="7394393" y="2180732"/>
                <a:ext cx="30240" cy="60840"/>
              </p14:xfrm>
            </p:contentPart>
          </mc:Choice>
          <mc:Fallback xmlns="">
            <p:pic>
              <p:nvPicPr>
                <p:cNvPr id="76" name="Ink 75">
                  <a:extLst>
                    <a:ext uri="{FF2B5EF4-FFF2-40B4-BE49-F238E27FC236}">
                      <a16:creationId xmlns:a16="http://schemas.microsoft.com/office/drawing/2014/main" id="{589BBB21-2608-464D-B240-901C439BF4A6}"/>
                    </a:ext>
                  </a:extLst>
                </p:cNvPr>
                <p:cNvPicPr/>
                <p:nvPr/>
              </p:nvPicPr>
              <p:blipFill>
                <a:blip r:embed="rId203"/>
                <a:stretch>
                  <a:fillRect/>
                </a:stretch>
              </p:blipFill>
              <p:spPr>
                <a:xfrm>
                  <a:off x="7376753" y="2163092"/>
                  <a:ext cx="658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78" name="Ink 77">
                  <a:extLst>
                    <a:ext uri="{FF2B5EF4-FFF2-40B4-BE49-F238E27FC236}">
                      <a16:creationId xmlns:a16="http://schemas.microsoft.com/office/drawing/2014/main" id="{A7001462-B8AA-40E1-82AD-4C213891D5A8}"/>
                    </a:ext>
                  </a:extLst>
                </p14:cNvPr>
                <p14:cNvContentPartPr/>
                <p14:nvPr/>
              </p14:nvContentPartPr>
              <p14:xfrm>
                <a:off x="7529033" y="2151932"/>
                <a:ext cx="15480" cy="2520"/>
              </p14:xfrm>
            </p:contentPart>
          </mc:Choice>
          <mc:Fallback xmlns="">
            <p:pic>
              <p:nvPicPr>
                <p:cNvPr id="78" name="Ink 77">
                  <a:extLst>
                    <a:ext uri="{FF2B5EF4-FFF2-40B4-BE49-F238E27FC236}">
                      <a16:creationId xmlns:a16="http://schemas.microsoft.com/office/drawing/2014/main" id="{A7001462-B8AA-40E1-82AD-4C213891D5A8}"/>
                    </a:ext>
                  </a:extLst>
                </p:cNvPr>
                <p:cNvPicPr/>
                <p:nvPr/>
              </p:nvPicPr>
              <p:blipFill>
                <a:blip r:embed="rId205"/>
                <a:stretch>
                  <a:fillRect/>
                </a:stretch>
              </p:blipFill>
              <p:spPr>
                <a:xfrm>
                  <a:off x="7511393" y="2134292"/>
                  <a:ext cx="51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79" name="Ink 78">
                  <a:extLst>
                    <a:ext uri="{FF2B5EF4-FFF2-40B4-BE49-F238E27FC236}">
                      <a16:creationId xmlns:a16="http://schemas.microsoft.com/office/drawing/2014/main" id="{C7E82A39-84F1-483E-B0BB-838FD0E6A4C1}"/>
                    </a:ext>
                  </a:extLst>
                </p14:cNvPr>
                <p14:cNvContentPartPr/>
                <p14:nvPr/>
              </p14:nvContentPartPr>
              <p14:xfrm>
                <a:off x="7673033" y="2151212"/>
                <a:ext cx="118080" cy="3600"/>
              </p14:xfrm>
            </p:contentPart>
          </mc:Choice>
          <mc:Fallback xmlns="">
            <p:pic>
              <p:nvPicPr>
                <p:cNvPr id="79" name="Ink 78">
                  <a:extLst>
                    <a:ext uri="{FF2B5EF4-FFF2-40B4-BE49-F238E27FC236}">
                      <a16:creationId xmlns:a16="http://schemas.microsoft.com/office/drawing/2014/main" id="{C7E82A39-84F1-483E-B0BB-838FD0E6A4C1}"/>
                    </a:ext>
                  </a:extLst>
                </p:cNvPr>
                <p:cNvPicPr/>
                <p:nvPr/>
              </p:nvPicPr>
              <p:blipFill>
                <a:blip r:embed="rId207"/>
                <a:stretch>
                  <a:fillRect/>
                </a:stretch>
              </p:blipFill>
              <p:spPr>
                <a:xfrm>
                  <a:off x="7655033" y="2133212"/>
                  <a:ext cx="153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0" name="Ink 79">
                  <a:extLst>
                    <a:ext uri="{FF2B5EF4-FFF2-40B4-BE49-F238E27FC236}">
                      <a16:creationId xmlns:a16="http://schemas.microsoft.com/office/drawing/2014/main" id="{6F822BD8-3E0B-40D3-8DB8-C1C1B93BA325}"/>
                    </a:ext>
                  </a:extLst>
                </p14:cNvPr>
                <p14:cNvContentPartPr/>
                <p14:nvPr/>
              </p14:nvContentPartPr>
              <p14:xfrm>
                <a:off x="7920713" y="2149412"/>
                <a:ext cx="11520" cy="3240"/>
              </p14:xfrm>
            </p:contentPart>
          </mc:Choice>
          <mc:Fallback xmlns="">
            <p:pic>
              <p:nvPicPr>
                <p:cNvPr id="80" name="Ink 79">
                  <a:extLst>
                    <a:ext uri="{FF2B5EF4-FFF2-40B4-BE49-F238E27FC236}">
                      <a16:creationId xmlns:a16="http://schemas.microsoft.com/office/drawing/2014/main" id="{6F822BD8-3E0B-40D3-8DB8-C1C1B93BA325}"/>
                    </a:ext>
                  </a:extLst>
                </p:cNvPr>
                <p:cNvPicPr/>
                <p:nvPr/>
              </p:nvPicPr>
              <p:blipFill>
                <a:blip r:embed="rId209"/>
                <a:stretch>
                  <a:fillRect/>
                </a:stretch>
              </p:blipFill>
              <p:spPr>
                <a:xfrm>
                  <a:off x="7903073" y="2131772"/>
                  <a:ext cx="47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1" name="Ink 80">
                  <a:extLst>
                    <a:ext uri="{FF2B5EF4-FFF2-40B4-BE49-F238E27FC236}">
                      <a16:creationId xmlns:a16="http://schemas.microsoft.com/office/drawing/2014/main" id="{AE44E3F0-A716-49D3-9711-77E2D1788EA3}"/>
                    </a:ext>
                  </a:extLst>
                </p14:cNvPr>
                <p14:cNvContentPartPr/>
                <p14:nvPr/>
              </p14:nvContentPartPr>
              <p14:xfrm>
                <a:off x="8036993" y="2145452"/>
                <a:ext cx="31680" cy="64800"/>
              </p14:xfrm>
            </p:contentPart>
          </mc:Choice>
          <mc:Fallback xmlns="">
            <p:pic>
              <p:nvPicPr>
                <p:cNvPr id="81" name="Ink 80">
                  <a:extLst>
                    <a:ext uri="{FF2B5EF4-FFF2-40B4-BE49-F238E27FC236}">
                      <a16:creationId xmlns:a16="http://schemas.microsoft.com/office/drawing/2014/main" id="{AE44E3F0-A716-49D3-9711-77E2D1788EA3}"/>
                    </a:ext>
                  </a:extLst>
                </p:cNvPr>
                <p:cNvPicPr/>
                <p:nvPr/>
              </p:nvPicPr>
              <p:blipFill>
                <a:blip r:embed="rId211"/>
                <a:stretch>
                  <a:fillRect/>
                </a:stretch>
              </p:blipFill>
              <p:spPr>
                <a:xfrm>
                  <a:off x="8018993" y="2127812"/>
                  <a:ext cx="673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82" name="Ink 81">
                  <a:extLst>
                    <a:ext uri="{FF2B5EF4-FFF2-40B4-BE49-F238E27FC236}">
                      <a16:creationId xmlns:a16="http://schemas.microsoft.com/office/drawing/2014/main" id="{374E1FE1-CD07-4FD9-A486-77A99004376C}"/>
                    </a:ext>
                  </a:extLst>
                </p14:cNvPr>
                <p14:cNvContentPartPr/>
                <p14:nvPr/>
              </p14:nvContentPartPr>
              <p14:xfrm>
                <a:off x="8238233" y="1911812"/>
                <a:ext cx="138600" cy="261720"/>
              </p14:xfrm>
            </p:contentPart>
          </mc:Choice>
          <mc:Fallback xmlns="">
            <p:pic>
              <p:nvPicPr>
                <p:cNvPr id="82" name="Ink 81">
                  <a:extLst>
                    <a:ext uri="{FF2B5EF4-FFF2-40B4-BE49-F238E27FC236}">
                      <a16:creationId xmlns:a16="http://schemas.microsoft.com/office/drawing/2014/main" id="{374E1FE1-CD07-4FD9-A486-77A99004376C}"/>
                    </a:ext>
                  </a:extLst>
                </p:cNvPr>
                <p:cNvPicPr/>
                <p:nvPr/>
              </p:nvPicPr>
              <p:blipFill>
                <a:blip r:embed="rId213"/>
                <a:stretch>
                  <a:fillRect/>
                </a:stretch>
              </p:blipFill>
              <p:spPr>
                <a:xfrm>
                  <a:off x="8220593" y="1894172"/>
                  <a:ext cx="1742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83" name="Ink 82">
                  <a:extLst>
                    <a:ext uri="{FF2B5EF4-FFF2-40B4-BE49-F238E27FC236}">
                      <a16:creationId xmlns:a16="http://schemas.microsoft.com/office/drawing/2014/main" id="{6A03693B-3001-4042-80A4-3EF39B5891A9}"/>
                    </a:ext>
                  </a:extLst>
                </p14:cNvPr>
                <p14:cNvContentPartPr/>
                <p14:nvPr/>
              </p14:nvContentPartPr>
              <p14:xfrm>
                <a:off x="8200433" y="1978052"/>
                <a:ext cx="196560" cy="219240"/>
              </p14:xfrm>
            </p:contentPart>
          </mc:Choice>
          <mc:Fallback xmlns="">
            <p:pic>
              <p:nvPicPr>
                <p:cNvPr id="83" name="Ink 82">
                  <a:extLst>
                    <a:ext uri="{FF2B5EF4-FFF2-40B4-BE49-F238E27FC236}">
                      <a16:creationId xmlns:a16="http://schemas.microsoft.com/office/drawing/2014/main" id="{6A03693B-3001-4042-80A4-3EF39B5891A9}"/>
                    </a:ext>
                  </a:extLst>
                </p:cNvPr>
                <p:cNvPicPr/>
                <p:nvPr/>
              </p:nvPicPr>
              <p:blipFill>
                <a:blip r:embed="rId215"/>
                <a:stretch>
                  <a:fillRect/>
                </a:stretch>
              </p:blipFill>
              <p:spPr>
                <a:xfrm>
                  <a:off x="8182433" y="1960052"/>
                  <a:ext cx="232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4" name="Ink 83">
                  <a:extLst>
                    <a:ext uri="{FF2B5EF4-FFF2-40B4-BE49-F238E27FC236}">
                      <a16:creationId xmlns:a16="http://schemas.microsoft.com/office/drawing/2014/main" id="{5DC72369-70F5-457B-B88E-1E0625F239F3}"/>
                    </a:ext>
                  </a:extLst>
                </p14:cNvPr>
                <p14:cNvContentPartPr/>
                <p14:nvPr/>
              </p14:nvContentPartPr>
              <p14:xfrm>
                <a:off x="8432993" y="2109092"/>
                <a:ext cx="33480" cy="106920"/>
              </p14:xfrm>
            </p:contentPart>
          </mc:Choice>
          <mc:Fallback xmlns="">
            <p:pic>
              <p:nvPicPr>
                <p:cNvPr id="84" name="Ink 83">
                  <a:extLst>
                    <a:ext uri="{FF2B5EF4-FFF2-40B4-BE49-F238E27FC236}">
                      <a16:creationId xmlns:a16="http://schemas.microsoft.com/office/drawing/2014/main" id="{5DC72369-70F5-457B-B88E-1E0625F239F3}"/>
                    </a:ext>
                  </a:extLst>
                </p:cNvPr>
                <p:cNvPicPr/>
                <p:nvPr/>
              </p:nvPicPr>
              <p:blipFill>
                <a:blip r:embed="rId217"/>
                <a:stretch>
                  <a:fillRect/>
                </a:stretch>
              </p:blipFill>
              <p:spPr>
                <a:xfrm>
                  <a:off x="8414993" y="2091452"/>
                  <a:ext cx="691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85" name="Ink 84">
                  <a:extLst>
                    <a:ext uri="{FF2B5EF4-FFF2-40B4-BE49-F238E27FC236}">
                      <a16:creationId xmlns:a16="http://schemas.microsoft.com/office/drawing/2014/main" id="{69CB8A8A-CB46-4913-ADBB-113225447920}"/>
                    </a:ext>
                  </a:extLst>
                </p14:cNvPr>
                <p14:cNvContentPartPr/>
                <p14:nvPr/>
              </p14:nvContentPartPr>
              <p14:xfrm>
                <a:off x="8470433" y="2082452"/>
                <a:ext cx="96480" cy="107640"/>
              </p14:xfrm>
            </p:contentPart>
          </mc:Choice>
          <mc:Fallback xmlns="">
            <p:pic>
              <p:nvPicPr>
                <p:cNvPr id="85" name="Ink 84">
                  <a:extLst>
                    <a:ext uri="{FF2B5EF4-FFF2-40B4-BE49-F238E27FC236}">
                      <a16:creationId xmlns:a16="http://schemas.microsoft.com/office/drawing/2014/main" id="{69CB8A8A-CB46-4913-ADBB-113225447920}"/>
                    </a:ext>
                  </a:extLst>
                </p:cNvPr>
                <p:cNvPicPr/>
                <p:nvPr/>
              </p:nvPicPr>
              <p:blipFill>
                <a:blip r:embed="rId219"/>
                <a:stretch>
                  <a:fillRect/>
                </a:stretch>
              </p:blipFill>
              <p:spPr>
                <a:xfrm>
                  <a:off x="8452793" y="2064452"/>
                  <a:ext cx="132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87" name="Ink 86">
                  <a:extLst>
                    <a:ext uri="{FF2B5EF4-FFF2-40B4-BE49-F238E27FC236}">
                      <a16:creationId xmlns:a16="http://schemas.microsoft.com/office/drawing/2014/main" id="{91EEE110-B776-4E30-8E65-DF2E9D38DF93}"/>
                    </a:ext>
                  </a:extLst>
                </p14:cNvPr>
                <p14:cNvContentPartPr/>
                <p14:nvPr/>
              </p14:nvContentPartPr>
              <p14:xfrm>
                <a:off x="8775713" y="2056172"/>
                <a:ext cx="276840" cy="131040"/>
              </p14:xfrm>
            </p:contentPart>
          </mc:Choice>
          <mc:Fallback xmlns="">
            <p:pic>
              <p:nvPicPr>
                <p:cNvPr id="87" name="Ink 86">
                  <a:extLst>
                    <a:ext uri="{FF2B5EF4-FFF2-40B4-BE49-F238E27FC236}">
                      <a16:creationId xmlns:a16="http://schemas.microsoft.com/office/drawing/2014/main" id="{91EEE110-B776-4E30-8E65-DF2E9D38DF93}"/>
                    </a:ext>
                  </a:extLst>
                </p:cNvPr>
                <p:cNvPicPr/>
                <p:nvPr/>
              </p:nvPicPr>
              <p:blipFill>
                <a:blip r:embed="rId221"/>
                <a:stretch>
                  <a:fillRect/>
                </a:stretch>
              </p:blipFill>
              <p:spPr>
                <a:xfrm>
                  <a:off x="8757713" y="2038532"/>
                  <a:ext cx="3124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88" name="Ink 87">
                  <a:extLst>
                    <a:ext uri="{FF2B5EF4-FFF2-40B4-BE49-F238E27FC236}">
                      <a16:creationId xmlns:a16="http://schemas.microsoft.com/office/drawing/2014/main" id="{8155F691-7B57-4E6B-A1B2-43CBA5537D6C}"/>
                    </a:ext>
                  </a:extLst>
                </p14:cNvPr>
                <p14:cNvContentPartPr/>
                <p14:nvPr/>
              </p14:nvContentPartPr>
              <p14:xfrm>
                <a:off x="9187913" y="2040692"/>
                <a:ext cx="26280" cy="169920"/>
              </p14:xfrm>
            </p:contentPart>
          </mc:Choice>
          <mc:Fallback xmlns="">
            <p:pic>
              <p:nvPicPr>
                <p:cNvPr id="88" name="Ink 87">
                  <a:extLst>
                    <a:ext uri="{FF2B5EF4-FFF2-40B4-BE49-F238E27FC236}">
                      <a16:creationId xmlns:a16="http://schemas.microsoft.com/office/drawing/2014/main" id="{8155F691-7B57-4E6B-A1B2-43CBA5537D6C}"/>
                    </a:ext>
                  </a:extLst>
                </p:cNvPr>
                <p:cNvPicPr/>
                <p:nvPr/>
              </p:nvPicPr>
              <p:blipFill>
                <a:blip r:embed="rId223"/>
                <a:stretch>
                  <a:fillRect/>
                </a:stretch>
              </p:blipFill>
              <p:spPr>
                <a:xfrm>
                  <a:off x="9170273" y="2022692"/>
                  <a:ext cx="619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89" name="Ink 88">
                  <a:extLst>
                    <a:ext uri="{FF2B5EF4-FFF2-40B4-BE49-F238E27FC236}">
                      <a16:creationId xmlns:a16="http://schemas.microsoft.com/office/drawing/2014/main" id="{240EF2A0-1FB0-4030-BB43-5E3ACC1DDD20}"/>
                    </a:ext>
                  </a:extLst>
                </p14:cNvPr>
                <p14:cNvContentPartPr/>
                <p14:nvPr/>
              </p14:nvContentPartPr>
              <p14:xfrm>
                <a:off x="9173513" y="1953212"/>
                <a:ext cx="189720" cy="264240"/>
              </p14:xfrm>
            </p:contentPart>
          </mc:Choice>
          <mc:Fallback xmlns="">
            <p:pic>
              <p:nvPicPr>
                <p:cNvPr id="89" name="Ink 88">
                  <a:extLst>
                    <a:ext uri="{FF2B5EF4-FFF2-40B4-BE49-F238E27FC236}">
                      <a16:creationId xmlns:a16="http://schemas.microsoft.com/office/drawing/2014/main" id="{240EF2A0-1FB0-4030-BB43-5E3ACC1DDD20}"/>
                    </a:ext>
                  </a:extLst>
                </p:cNvPr>
                <p:cNvPicPr/>
                <p:nvPr/>
              </p:nvPicPr>
              <p:blipFill>
                <a:blip r:embed="rId225"/>
                <a:stretch>
                  <a:fillRect/>
                </a:stretch>
              </p:blipFill>
              <p:spPr>
                <a:xfrm>
                  <a:off x="9155873" y="1935572"/>
                  <a:ext cx="2253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0" name="Ink 89">
                  <a:extLst>
                    <a:ext uri="{FF2B5EF4-FFF2-40B4-BE49-F238E27FC236}">
                      <a16:creationId xmlns:a16="http://schemas.microsoft.com/office/drawing/2014/main" id="{54289051-7F40-47F7-B9A6-08B5AF74E34B}"/>
                    </a:ext>
                  </a:extLst>
                </p14:cNvPr>
                <p14:cNvContentPartPr/>
                <p14:nvPr/>
              </p14:nvContentPartPr>
              <p14:xfrm>
                <a:off x="9416153" y="2060132"/>
                <a:ext cx="78840" cy="126000"/>
              </p14:xfrm>
            </p:contentPart>
          </mc:Choice>
          <mc:Fallback xmlns="">
            <p:pic>
              <p:nvPicPr>
                <p:cNvPr id="90" name="Ink 89">
                  <a:extLst>
                    <a:ext uri="{FF2B5EF4-FFF2-40B4-BE49-F238E27FC236}">
                      <a16:creationId xmlns:a16="http://schemas.microsoft.com/office/drawing/2014/main" id="{54289051-7F40-47F7-B9A6-08B5AF74E34B}"/>
                    </a:ext>
                  </a:extLst>
                </p:cNvPr>
                <p:cNvPicPr/>
                <p:nvPr/>
              </p:nvPicPr>
              <p:blipFill>
                <a:blip r:embed="rId227"/>
                <a:stretch>
                  <a:fillRect/>
                </a:stretch>
              </p:blipFill>
              <p:spPr>
                <a:xfrm>
                  <a:off x="9398153" y="2042132"/>
                  <a:ext cx="114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1" name="Ink 90">
                  <a:extLst>
                    <a:ext uri="{FF2B5EF4-FFF2-40B4-BE49-F238E27FC236}">
                      <a16:creationId xmlns:a16="http://schemas.microsoft.com/office/drawing/2014/main" id="{23CA6C56-F030-432E-87CD-C1B1FF913897}"/>
                    </a:ext>
                  </a:extLst>
                </p14:cNvPr>
                <p14:cNvContentPartPr/>
                <p14:nvPr/>
              </p14:nvContentPartPr>
              <p14:xfrm>
                <a:off x="9533873" y="2076692"/>
                <a:ext cx="112680" cy="107280"/>
              </p14:xfrm>
            </p:contentPart>
          </mc:Choice>
          <mc:Fallback xmlns="">
            <p:pic>
              <p:nvPicPr>
                <p:cNvPr id="91" name="Ink 90">
                  <a:extLst>
                    <a:ext uri="{FF2B5EF4-FFF2-40B4-BE49-F238E27FC236}">
                      <a16:creationId xmlns:a16="http://schemas.microsoft.com/office/drawing/2014/main" id="{23CA6C56-F030-432E-87CD-C1B1FF913897}"/>
                    </a:ext>
                  </a:extLst>
                </p:cNvPr>
                <p:cNvPicPr/>
                <p:nvPr/>
              </p:nvPicPr>
              <p:blipFill>
                <a:blip r:embed="rId229"/>
                <a:stretch>
                  <a:fillRect/>
                </a:stretch>
              </p:blipFill>
              <p:spPr>
                <a:xfrm>
                  <a:off x="9516233" y="2059052"/>
                  <a:ext cx="148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4" name="Ink 123">
                  <a:extLst>
                    <a:ext uri="{FF2B5EF4-FFF2-40B4-BE49-F238E27FC236}">
                      <a16:creationId xmlns:a16="http://schemas.microsoft.com/office/drawing/2014/main" id="{398F7E75-F784-4BB4-9998-28388A908C92}"/>
                    </a:ext>
                  </a:extLst>
                </p14:cNvPr>
                <p14:cNvContentPartPr/>
                <p14:nvPr/>
              </p14:nvContentPartPr>
              <p14:xfrm>
                <a:off x="4825073" y="2786612"/>
                <a:ext cx="110520" cy="109080"/>
              </p14:xfrm>
            </p:contentPart>
          </mc:Choice>
          <mc:Fallback xmlns="">
            <p:pic>
              <p:nvPicPr>
                <p:cNvPr id="124" name="Ink 123">
                  <a:extLst>
                    <a:ext uri="{FF2B5EF4-FFF2-40B4-BE49-F238E27FC236}">
                      <a16:creationId xmlns:a16="http://schemas.microsoft.com/office/drawing/2014/main" id="{398F7E75-F784-4BB4-9998-28388A908C92}"/>
                    </a:ext>
                  </a:extLst>
                </p:cNvPr>
                <p:cNvPicPr/>
                <p:nvPr/>
              </p:nvPicPr>
              <p:blipFill>
                <a:blip r:embed="rId231"/>
                <a:stretch>
                  <a:fillRect/>
                </a:stretch>
              </p:blipFill>
              <p:spPr>
                <a:xfrm>
                  <a:off x="4807433" y="2768612"/>
                  <a:ext cx="1461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5" name="Ink 124">
                  <a:extLst>
                    <a:ext uri="{FF2B5EF4-FFF2-40B4-BE49-F238E27FC236}">
                      <a16:creationId xmlns:a16="http://schemas.microsoft.com/office/drawing/2014/main" id="{C59F8B50-7D02-48FE-84D6-ABEBBAF48A54}"/>
                    </a:ext>
                  </a:extLst>
                </p14:cNvPr>
                <p14:cNvContentPartPr/>
                <p14:nvPr/>
              </p14:nvContentPartPr>
              <p14:xfrm>
                <a:off x="5226113" y="2677532"/>
                <a:ext cx="239400" cy="139680"/>
              </p14:xfrm>
            </p:contentPart>
          </mc:Choice>
          <mc:Fallback xmlns="">
            <p:pic>
              <p:nvPicPr>
                <p:cNvPr id="125" name="Ink 124">
                  <a:extLst>
                    <a:ext uri="{FF2B5EF4-FFF2-40B4-BE49-F238E27FC236}">
                      <a16:creationId xmlns:a16="http://schemas.microsoft.com/office/drawing/2014/main" id="{C59F8B50-7D02-48FE-84D6-ABEBBAF48A54}"/>
                    </a:ext>
                  </a:extLst>
                </p:cNvPr>
                <p:cNvPicPr/>
                <p:nvPr/>
              </p:nvPicPr>
              <p:blipFill>
                <a:blip r:embed="rId233"/>
                <a:stretch>
                  <a:fillRect/>
                </a:stretch>
              </p:blipFill>
              <p:spPr>
                <a:xfrm>
                  <a:off x="5208113" y="2659532"/>
                  <a:ext cx="2750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6" name="Ink 125">
                  <a:extLst>
                    <a:ext uri="{FF2B5EF4-FFF2-40B4-BE49-F238E27FC236}">
                      <a16:creationId xmlns:a16="http://schemas.microsoft.com/office/drawing/2014/main" id="{3190F5CA-E4A3-48F9-A189-E4F5384853C6}"/>
                    </a:ext>
                  </a:extLst>
                </p14:cNvPr>
                <p14:cNvContentPartPr/>
                <p14:nvPr/>
              </p14:nvContentPartPr>
              <p14:xfrm>
                <a:off x="5503313" y="2682212"/>
                <a:ext cx="50040" cy="119160"/>
              </p14:xfrm>
            </p:contentPart>
          </mc:Choice>
          <mc:Fallback xmlns="">
            <p:pic>
              <p:nvPicPr>
                <p:cNvPr id="126" name="Ink 125">
                  <a:extLst>
                    <a:ext uri="{FF2B5EF4-FFF2-40B4-BE49-F238E27FC236}">
                      <a16:creationId xmlns:a16="http://schemas.microsoft.com/office/drawing/2014/main" id="{3190F5CA-E4A3-48F9-A189-E4F5384853C6}"/>
                    </a:ext>
                  </a:extLst>
                </p:cNvPr>
                <p:cNvPicPr/>
                <p:nvPr/>
              </p:nvPicPr>
              <p:blipFill>
                <a:blip r:embed="rId235"/>
                <a:stretch>
                  <a:fillRect/>
                </a:stretch>
              </p:blipFill>
              <p:spPr>
                <a:xfrm>
                  <a:off x="5485313" y="2664212"/>
                  <a:ext cx="85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7" name="Ink 126">
                  <a:extLst>
                    <a:ext uri="{FF2B5EF4-FFF2-40B4-BE49-F238E27FC236}">
                      <a16:creationId xmlns:a16="http://schemas.microsoft.com/office/drawing/2014/main" id="{D7A1FC28-1025-4FDE-B812-C380C937C7F1}"/>
                    </a:ext>
                  </a:extLst>
                </p14:cNvPr>
                <p14:cNvContentPartPr/>
                <p14:nvPr/>
              </p14:nvContentPartPr>
              <p14:xfrm>
                <a:off x="5528513" y="2554052"/>
                <a:ext cx="39240" cy="45720"/>
              </p14:xfrm>
            </p:contentPart>
          </mc:Choice>
          <mc:Fallback xmlns="">
            <p:pic>
              <p:nvPicPr>
                <p:cNvPr id="127" name="Ink 126">
                  <a:extLst>
                    <a:ext uri="{FF2B5EF4-FFF2-40B4-BE49-F238E27FC236}">
                      <a16:creationId xmlns:a16="http://schemas.microsoft.com/office/drawing/2014/main" id="{D7A1FC28-1025-4FDE-B812-C380C937C7F1}"/>
                    </a:ext>
                  </a:extLst>
                </p:cNvPr>
                <p:cNvPicPr/>
                <p:nvPr/>
              </p:nvPicPr>
              <p:blipFill>
                <a:blip r:embed="rId237"/>
                <a:stretch>
                  <a:fillRect/>
                </a:stretch>
              </p:blipFill>
              <p:spPr>
                <a:xfrm>
                  <a:off x="5510513" y="2536412"/>
                  <a:ext cx="748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8" name="Ink 127">
                  <a:extLst>
                    <a:ext uri="{FF2B5EF4-FFF2-40B4-BE49-F238E27FC236}">
                      <a16:creationId xmlns:a16="http://schemas.microsoft.com/office/drawing/2014/main" id="{ED583DA3-0041-444B-95BE-7E27A1A6D0E2}"/>
                    </a:ext>
                  </a:extLst>
                </p14:cNvPr>
                <p14:cNvContentPartPr/>
                <p14:nvPr/>
              </p14:nvContentPartPr>
              <p14:xfrm>
                <a:off x="5662793" y="2581412"/>
                <a:ext cx="20880" cy="219960"/>
              </p14:xfrm>
            </p:contentPart>
          </mc:Choice>
          <mc:Fallback xmlns="">
            <p:pic>
              <p:nvPicPr>
                <p:cNvPr id="128" name="Ink 127">
                  <a:extLst>
                    <a:ext uri="{FF2B5EF4-FFF2-40B4-BE49-F238E27FC236}">
                      <a16:creationId xmlns:a16="http://schemas.microsoft.com/office/drawing/2014/main" id="{ED583DA3-0041-444B-95BE-7E27A1A6D0E2}"/>
                    </a:ext>
                  </a:extLst>
                </p:cNvPr>
                <p:cNvPicPr/>
                <p:nvPr/>
              </p:nvPicPr>
              <p:blipFill>
                <a:blip r:embed="rId239"/>
                <a:stretch>
                  <a:fillRect/>
                </a:stretch>
              </p:blipFill>
              <p:spPr>
                <a:xfrm>
                  <a:off x="5645153" y="2563412"/>
                  <a:ext cx="56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9" name="Ink 128">
                  <a:extLst>
                    <a:ext uri="{FF2B5EF4-FFF2-40B4-BE49-F238E27FC236}">
                      <a16:creationId xmlns:a16="http://schemas.microsoft.com/office/drawing/2014/main" id="{D3EE0FD4-9FAD-4B74-B323-AEBCE9D65F9D}"/>
                    </a:ext>
                  </a:extLst>
                </p14:cNvPr>
                <p14:cNvContentPartPr/>
                <p14:nvPr/>
              </p14:nvContentPartPr>
              <p14:xfrm>
                <a:off x="5778353" y="2570972"/>
                <a:ext cx="6480" cy="234360"/>
              </p14:xfrm>
            </p:contentPart>
          </mc:Choice>
          <mc:Fallback xmlns="">
            <p:pic>
              <p:nvPicPr>
                <p:cNvPr id="129" name="Ink 128">
                  <a:extLst>
                    <a:ext uri="{FF2B5EF4-FFF2-40B4-BE49-F238E27FC236}">
                      <a16:creationId xmlns:a16="http://schemas.microsoft.com/office/drawing/2014/main" id="{D3EE0FD4-9FAD-4B74-B323-AEBCE9D65F9D}"/>
                    </a:ext>
                  </a:extLst>
                </p:cNvPr>
                <p:cNvPicPr/>
                <p:nvPr/>
              </p:nvPicPr>
              <p:blipFill>
                <a:blip r:embed="rId241"/>
                <a:stretch>
                  <a:fillRect/>
                </a:stretch>
              </p:blipFill>
              <p:spPr>
                <a:xfrm>
                  <a:off x="5760713" y="2552972"/>
                  <a:ext cx="42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0" name="Ink 129">
                  <a:extLst>
                    <a:ext uri="{FF2B5EF4-FFF2-40B4-BE49-F238E27FC236}">
                      <a16:creationId xmlns:a16="http://schemas.microsoft.com/office/drawing/2014/main" id="{978C8146-7972-41A9-BD6D-2EB90E1EDD22}"/>
                    </a:ext>
                  </a:extLst>
                </p14:cNvPr>
                <p14:cNvContentPartPr/>
                <p14:nvPr/>
              </p14:nvContentPartPr>
              <p14:xfrm>
                <a:off x="6331673" y="2580332"/>
                <a:ext cx="123120" cy="255960"/>
              </p14:xfrm>
            </p:contentPart>
          </mc:Choice>
          <mc:Fallback xmlns="">
            <p:pic>
              <p:nvPicPr>
                <p:cNvPr id="130" name="Ink 129">
                  <a:extLst>
                    <a:ext uri="{FF2B5EF4-FFF2-40B4-BE49-F238E27FC236}">
                      <a16:creationId xmlns:a16="http://schemas.microsoft.com/office/drawing/2014/main" id="{978C8146-7972-41A9-BD6D-2EB90E1EDD22}"/>
                    </a:ext>
                  </a:extLst>
                </p:cNvPr>
                <p:cNvPicPr/>
                <p:nvPr/>
              </p:nvPicPr>
              <p:blipFill>
                <a:blip r:embed="rId243"/>
                <a:stretch>
                  <a:fillRect/>
                </a:stretch>
              </p:blipFill>
              <p:spPr>
                <a:xfrm>
                  <a:off x="6314033" y="2562332"/>
                  <a:ext cx="1587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1" name="Ink 130">
                  <a:extLst>
                    <a:ext uri="{FF2B5EF4-FFF2-40B4-BE49-F238E27FC236}">
                      <a16:creationId xmlns:a16="http://schemas.microsoft.com/office/drawing/2014/main" id="{EA91B442-B778-4D34-8B90-6FAFFBCB331F}"/>
                    </a:ext>
                  </a:extLst>
                </p14:cNvPr>
                <p14:cNvContentPartPr/>
                <p14:nvPr/>
              </p14:nvContentPartPr>
              <p14:xfrm>
                <a:off x="6255353" y="2564492"/>
                <a:ext cx="388800" cy="246960"/>
              </p14:xfrm>
            </p:contentPart>
          </mc:Choice>
          <mc:Fallback xmlns="">
            <p:pic>
              <p:nvPicPr>
                <p:cNvPr id="131" name="Ink 130">
                  <a:extLst>
                    <a:ext uri="{FF2B5EF4-FFF2-40B4-BE49-F238E27FC236}">
                      <a16:creationId xmlns:a16="http://schemas.microsoft.com/office/drawing/2014/main" id="{EA91B442-B778-4D34-8B90-6FAFFBCB331F}"/>
                    </a:ext>
                  </a:extLst>
                </p:cNvPr>
                <p:cNvPicPr/>
                <p:nvPr/>
              </p:nvPicPr>
              <p:blipFill>
                <a:blip r:embed="rId245"/>
                <a:stretch>
                  <a:fillRect/>
                </a:stretch>
              </p:blipFill>
              <p:spPr>
                <a:xfrm>
                  <a:off x="6237353" y="2546852"/>
                  <a:ext cx="4244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2" name="Ink 131">
                  <a:extLst>
                    <a:ext uri="{FF2B5EF4-FFF2-40B4-BE49-F238E27FC236}">
                      <a16:creationId xmlns:a16="http://schemas.microsoft.com/office/drawing/2014/main" id="{57341D15-ED2E-405D-A11F-099006FD2913}"/>
                    </a:ext>
                  </a:extLst>
                </p14:cNvPr>
                <p14:cNvContentPartPr/>
                <p14:nvPr/>
              </p14:nvContentPartPr>
              <p14:xfrm>
                <a:off x="6708953" y="2663852"/>
                <a:ext cx="128520" cy="114120"/>
              </p14:xfrm>
            </p:contentPart>
          </mc:Choice>
          <mc:Fallback xmlns="">
            <p:pic>
              <p:nvPicPr>
                <p:cNvPr id="132" name="Ink 131">
                  <a:extLst>
                    <a:ext uri="{FF2B5EF4-FFF2-40B4-BE49-F238E27FC236}">
                      <a16:creationId xmlns:a16="http://schemas.microsoft.com/office/drawing/2014/main" id="{57341D15-ED2E-405D-A11F-099006FD2913}"/>
                    </a:ext>
                  </a:extLst>
                </p:cNvPr>
                <p:cNvPicPr/>
                <p:nvPr/>
              </p:nvPicPr>
              <p:blipFill>
                <a:blip r:embed="rId247"/>
                <a:stretch>
                  <a:fillRect/>
                </a:stretch>
              </p:blipFill>
              <p:spPr>
                <a:xfrm>
                  <a:off x="6690953" y="2646212"/>
                  <a:ext cx="164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3" name="Ink 132">
                  <a:extLst>
                    <a:ext uri="{FF2B5EF4-FFF2-40B4-BE49-F238E27FC236}">
                      <a16:creationId xmlns:a16="http://schemas.microsoft.com/office/drawing/2014/main" id="{7FCBBD55-0E76-4494-9FE0-A2CC3EFFB815}"/>
                    </a:ext>
                  </a:extLst>
                </p14:cNvPr>
                <p14:cNvContentPartPr/>
                <p14:nvPr/>
              </p14:nvContentPartPr>
              <p14:xfrm>
                <a:off x="7405553" y="2672132"/>
                <a:ext cx="114840" cy="134280"/>
              </p14:xfrm>
            </p:contentPart>
          </mc:Choice>
          <mc:Fallback xmlns="">
            <p:pic>
              <p:nvPicPr>
                <p:cNvPr id="133" name="Ink 132">
                  <a:extLst>
                    <a:ext uri="{FF2B5EF4-FFF2-40B4-BE49-F238E27FC236}">
                      <a16:creationId xmlns:a16="http://schemas.microsoft.com/office/drawing/2014/main" id="{7FCBBD55-0E76-4494-9FE0-A2CC3EFFB815}"/>
                    </a:ext>
                  </a:extLst>
                </p:cNvPr>
                <p:cNvPicPr/>
                <p:nvPr/>
              </p:nvPicPr>
              <p:blipFill>
                <a:blip r:embed="rId249"/>
                <a:stretch>
                  <a:fillRect/>
                </a:stretch>
              </p:blipFill>
              <p:spPr>
                <a:xfrm>
                  <a:off x="7387913" y="2654132"/>
                  <a:ext cx="150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4" name="Ink 133">
                  <a:extLst>
                    <a:ext uri="{FF2B5EF4-FFF2-40B4-BE49-F238E27FC236}">
                      <a16:creationId xmlns:a16="http://schemas.microsoft.com/office/drawing/2014/main" id="{E79812CB-EF95-49E1-9C48-80035CF5DC06}"/>
                    </a:ext>
                  </a:extLst>
                </p14:cNvPr>
                <p14:cNvContentPartPr/>
                <p14:nvPr/>
              </p14:nvContentPartPr>
              <p14:xfrm>
                <a:off x="7528313" y="2491052"/>
                <a:ext cx="48240" cy="311760"/>
              </p14:xfrm>
            </p:contentPart>
          </mc:Choice>
          <mc:Fallback xmlns="">
            <p:pic>
              <p:nvPicPr>
                <p:cNvPr id="134" name="Ink 133">
                  <a:extLst>
                    <a:ext uri="{FF2B5EF4-FFF2-40B4-BE49-F238E27FC236}">
                      <a16:creationId xmlns:a16="http://schemas.microsoft.com/office/drawing/2014/main" id="{E79812CB-EF95-49E1-9C48-80035CF5DC06}"/>
                    </a:ext>
                  </a:extLst>
                </p:cNvPr>
                <p:cNvPicPr/>
                <p:nvPr/>
              </p:nvPicPr>
              <p:blipFill>
                <a:blip r:embed="rId251"/>
                <a:stretch>
                  <a:fillRect/>
                </a:stretch>
              </p:blipFill>
              <p:spPr>
                <a:xfrm>
                  <a:off x="7510673" y="2473052"/>
                  <a:ext cx="83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5" name="Ink 134">
                  <a:extLst>
                    <a:ext uri="{FF2B5EF4-FFF2-40B4-BE49-F238E27FC236}">
                      <a16:creationId xmlns:a16="http://schemas.microsoft.com/office/drawing/2014/main" id="{CDAE48C8-8DCE-48C1-82D7-05597B63B54E}"/>
                    </a:ext>
                  </a:extLst>
                </p14:cNvPr>
                <p14:cNvContentPartPr/>
                <p14:nvPr/>
              </p14:nvContentPartPr>
              <p14:xfrm>
                <a:off x="7674473" y="2671412"/>
                <a:ext cx="16200" cy="104760"/>
              </p14:xfrm>
            </p:contentPart>
          </mc:Choice>
          <mc:Fallback xmlns="">
            <p:pic>
              <p:nvPicPr>
                <p:cNvPr id="135" name="Ink 134">
                  <a:extLst>
                    <a:ext uri="{FF2B5EF4-FFF2-40B4-BE49-F238E27FC236}">
                      <a16:creationId xmlns:a16="http://schemas.microsoft.com/office/drawing/2014/main" id="{CDAE48C8-8DCE-48C1-82D7-05597B63B54E}"/>
                    </a:ext>
                  </a:extLst>
                </p:cNvPr>
                <p:cNvPicPr/>
                <p:nvPr/>
              </p:nvPicPr>
              <p:blipFill>
                <a:blip r:embed="rId253"/>
                <a:stretch>
                  <a:fillRect/>
                </a:stretch>
              </p:blipFill>
              <p:spPr>
                <a:xfrm>
                  <a:off x="7656473" y="2653412"/>
                  <a:ext cx="518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6" name="Ink 135">
                  <a:extLst>
                    <a:ext uri="{FF2B5EF4-FFF2-40B4-BE49-F238E27FC236}">
                      <a16:creationId xmlns:a16="http://schemas.microsoft.com/office/drawing/2014/main" id="{BA7E94FE-C11A-41DA-8CA7-263C351ED75E}"/>
                    </a:ext>
                  </a:extLst>
                </p14:cNvPr>
                <p14:cNvContentPartPr/>
                <p14:nvPr/>
              </p14:nvContentPartPr>
              <p14:xfrm>
                <a:off x="7667993" y="2515892"/>
                <a:ext cx="69480" cy="46800"/>
              </p14:xfrm>
            </p:contentPart>
          </mc:Choice>
          <mc:Fallback xmlns="">
            <p:pic>
              <p:nvPicPr>
                <p:cNvPr id="136" name="Ink 135">
                  <a:extLst>
                    <a:ext uri="{FF2B5EF4-FFF2-40B4-BE49-F238E27FC236}">
                      <a16:creationId xmlns:a16="http://schemas.microsoft.com/office/drawing/2014/main" id="{BA7E94FE-C11A-41DA-8CA7-263C351ED75E}"/>
                    </a:ext>
                  </a:extLst>
                </p:cNvPr>
                <p:cNvPicPr/>
                <p:nvPr/>
              </p:nvPicPr>
              <p:blipFill>
                <a:blip r:embed="rId255"/>
                <a:stretch>
                  <a:fillRect/>
                </a:stretch>
              </p:blipFill>
              <p:spPr>
                <a:xfrm>
                  <a:off x="7650353" y="2497892"/>
                  <a:ext cx="1051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7" name="Ink 136">
                  <a:extLst>
                    <a:ext uri="{FF2B5EF4-FFF2-40B4-BE49-F238E27FC236}">
                      <a16:creationId xmlns:a16="http://schemas.microsoft.com/office/drawing/2014/main" id="{A1BD0E3F-E56D-44E4-A9D4-807512FD68A6}"/>
                    </a:ext>
                  </a:extLst>
                </p14:cNvPr>
                <p14:cNvContentPartPr/>
                <p14:nvPr/>
              </p14:nvContentPartPr>
              <p14:xfrm>
                <a:off x="7810553" y="2581772"/>
                <a:ext cx="112320" cy="204120"/>
              </p14:xfrm>
            </p:contentPart>
          </mc:Choice>
          <mc:Fallback xmlns="">
            <p:pic>
              <p:nvPicPr>
                <p:cNvPr id="137" name="Ink 136">
                  <a:extLst>
                    <a:ext uri="{FF2B5EF4-FFF2-40B4-BE49-F238E27FC236}">
                      <a16:creationId xmlns:a16="http://schemas.microsoft.com/office/drawing/2014/main" id="{A1BD0E3F-E56D-44E4-A9D4-807512FD68A6}"/>
                    </a:ext>
                  </a:extLst>
                </p:cNvPr>
                <p:cNvPicPr/>
                <p:nvPr/>
              </p:nvPicPr>
              <p:blipFill>
                <a:blip r:embed="rId257"/>
                <a:stretch>
                  <a:fillRect/>
                </a:stretch>
              </p:blipFill>
              <p:spPr>
                <a:xfrm>
                  <a:off x="7792553" y="2563772"/>
                  <a:ext cx="147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38" name="Ink 137">
                  <a:extLst>
                    <a:ext uri="{FF2B5EF4-FFF2-40B4-BE49-F238E27FC236}">
                      <a16:creationId xmlns:a16="http://schemas.microsoft.com/office/drawing/2014/main" id="{7AD9AE5B-3185-4168-937D-F30E8E1C5791}"/>
                    </a:ext>
                  </a:extLst>
                </p14:cNvPr>
                <p14:cNvContentPartPr/>
                <p14:nvPr/>
              </p14:nvContentPartPr>
              <p14:xfrm>
                <a:off x="8045633" y="2548292"/>
                <a:ext cx="75600" cy="243360"/>
              </p14:xfrm>
            </p:contentPart>
          </mc:Choice>
          <mc:Fallback xmlns="">
            <p:pic>
              <p:nvPicPr>
                <p:cNvPr id="138" name="Ink 137">
                  <a:extLst>
                    <a:ext uri="{FF2B5EF4-FFF2-40B4-BE49-F238E27FC236}">
                      <a16:creationId xmlns:a16="http://schemas.microsoft.com/office/drawing/2014/main" id="{7AD9AE5B-3185-4168-937D-F30E8E1C5791}"/>
                    </a:ext>
                  </a:extLst>
                </p:cNvPr>
                <p:cNvPicPr/>
                <p:nvPr/>
              </p:nvPicPr>
              <p:blipFill>
                <a:blip r:embed="rId259"/>
                <a:stretch>
                  <a:fillRect/>
                </a:stretch>
              </p:blipFill>
              <p:spPr>
                <a:xfrm>
                  <a:off x="8027993" y="2530652"/>
                  <a:ext cx="1112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39" name="Ink 138">
                  <a:extLst>
                    <a:ext uri="{FF2B5EF4-FFF2-40B4-BE49-F238E27FC236}">
                      <a16:creationId xmlns:a16="http://schemas.microsoft.com/office/drawing/2014/main" id="{609AA504-61FE-4263-BC1D-37CBF35DC9CD}"/>
                    </a:ext>
                  </a:extLst>
                </p14:cNvPr>
                <p14:cNvContentPartPr/>
                <p14:nvPr/>
              </p14:nvContentPartPr>
              <p14:xfrm>
                <a:off x="7981913" y="2664932"/>
                <a:ext cx="172080" cy="25920"/>
              </p14:xfrm>
            </p:contentPart>
          </mc:Choice>
          <mc:Fallback xmlns="">
            <p:pic>
              <p:nvPicPr>
                <p:cNvPr id="139" name="Ink 138">
                  <a:extLst>
                    <a:ext uri="{FF2B5EF4-FFF2-40B4-BE49-F238E27FC236}">
                      <a16:creationId xmlns:a16="http://schemas.microsoft.com/office/drawing/2014/main" id="{609AA504-61FE-4263-BC1D-37CBF35DC9CD}"/>
                    </a:ext>
                  </a:extLst>
                </p:cNvPr>
                <p:cNvPicPr/>
                <p:nvPr/>
              </p:nvPicPr>
              <p:blipFill>
                <a:blip r:embed="rId261"/>
                <a:stretch>
                  <a:fillRect/>
                </a:stretch>
              </p:blipFill>
              <p:spPr>
                <a:xfrm>
                  <a:off x="7963913" y="2647292"/>
                  <a:ext cx="207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0" name="Ink 139">
                  <a:extLst>
                    <a:ext uri="{FF2B5EF4-FFF2-40B4-BE49-F238E27FC236}">
                      <a16:creationId xmlns:a16="http://schemas.microsoft.com/office/drawing/2014/main" id="{BE2CFA5D-F9AA-4472-A9CE-E12A670AAA3D}"/>
                    </a:ext>
                  </a:extLst>
                </p14:cNvPr>
                <p14:cNvContentPartPr/>
                <p14:nvPr/>
              </p14:nvContentPartPr>
              <p14:xfrm>
                <a:off x="8179193" y="2637212"/>
                <a:ext cx="180000" cy="112680"/>
              </p14:xfrm>
            </p:contentPart>
          </mc:Choice>
          <mc:Fallback xmlns="">
            <p:pic>
              <p:nvPicPr>
                <p:cNvPr id="140" name="Ink 139">
                  <a:extLst>
                    <a:ext uri="{FF2B5EF4-FFF2-40B4-BE49-F238E27FC236}">
                      <a16:creationId xmlns:a16="http://schemas.microsoft.com/office/drawing/2014/main" id="{BE2CFA5D-F9AA-4472-A9CE-E12A670AAA3D}"/>
                    </a:ext>
                  </a:extLst>
                </p:cNvPr>
                <p:cNvPicPr/>
                <p:nvPr/>
              </p:nvPicPr>
              <p:blipFill>
                <a:blip r:embed="rId263"/>
                <a:stretch>
                  <a:fillRect/>
                </a:stretch>
              </p:blipFill>
              <p:spPr>
                <a:xfrm>
                  <a:off x="8161193" y="2619212"/>
                  <a:ext cx="2156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1" name="Ink 140">
                  <a:extLst>
                    <a:ext uri="{FF2B5EF4-FFF2-40B4-BE49-F238E27FC236}">
                      <a16:creationId xmlns:a16="http://schemas.microsoft.com/office/drawing/2014/main" id="{740BD120-73B2-403C-B186-1E30029C02F8}"/>
                    </a:ext>
                  </a:extLst>
                </p14:cNvPr>
                <p14:cNvContentPartPr/>
                <p14:nvPr/>
              </p14:nvContentPartPr>
              <p14:xfrm>
                <a:off x="8341913" y="2516612"/>
                <a:ext cx="32760" cy="26640"/>
              </p14:xfrm>
            </p:contentPart>
          </mc:Choice>
          <mc:Fallback xmlns="">
            <p:pic>
              <p:nvPicPr>
                <p:cNvPr id="141" name="Ink 140">
                  <a:extLst>
                    <a:ext uri="{FF2B5EF4-FFF2-40B4-BE49-F238E27FC236}">
                      <a16:creationId xmlns:a16="http://schemas.microsoft.com/office/drawing/2014/main" id="{740BD120-73B2-403C-B186-1E30029C02F8}"/>
                    </a:ext>
                  </a:extLst>
                </p:cNvPr>
                <p:cNvPicPr/>
                <p:nvPr/>
              </p:nvPicPr>
              <p:blipFill>
                <a:blip r:embed="rId265"/>
                <a:stretch>
                  <a:fillRect/>
                </a:stretch>
              </p:blipFill>
              <p:spPr>
                <a:xfrm>
                  <a:off x="8323913" y="2498972"/>
                  <a:ext cx="68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2" name="Ink 141">
                  <a:extLst>
                    <a:ext uri="{FF2B5EF4-FFF2-40B4-BE49-F238E27FC236}">
                      <a16:creationId xmlns:a16="http://schemas.microsoft.com/office/drawing/2014/main" id="{7845C406-908E-4122-B51B-8D96EF5E103D}"/>
                    </a:ext>
                  </a:extLst>
                </p14:cNvPr>
                <p14:cNvContentPartPr/>
                <p14:nvPr/>
              </p14:nvContentPartPr>
              <p14:xfrm>
                <a:off x="8498513" y="2572052"/>
                <a:ext cx="157320" cy="226800"/>
              </p14:xfrm>
            </p:contentPart>
          </mc:Choice>
          <mc:Fallback xmlns="">
            <p:pic>
              <p:nvPicPr>
                <p:cNvPr id="142" name="Ink 141">
                  <a:extLst>
                    <a:ext uri="{FF2B5EF4-FFF2-40B4-BE49-F238E27FC236}">
                      <a16:creationId xmlns:a16="http://schemas.microsoft.com/office/drawing/2014/main" id="{7845C406-908E-4122-B51B-8D96EF5E103D}"/>
                    </a:ext>
                  </a:extLst>
                </p:cNvPr>
                <p:cNvPicPr/>
                <p:nvPr/>
              </p:nvPicPr>
              <p:blipFill>
                <a:blip r:embed="rId267"/>
                <a:stretch>
                  <a:fillRect/>
                </a:stretch>
              </p:blipFill>
              <p:spPr>
                <a:xfrm>
                  <a:off x="8480873" y="2554412"/>
                  <a:ext cx="192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3" name="Ink 142">
                  <a:extLst>
                    <a:ext uri="{FF2B5EF4-FFF2-40B4-BE49-F238E27FC236}">
                      <a16:creationId xmlns:a16="http://schemas.microsoft.com/office/drawing/2014/main" id="{CF278B31-C348-4E77-B28D-474FC86B61D8}"/>
                    </a:ext>
                  </a:extLst>
                </p14:cNvPr>
                <p14:cNvContentPartPr/>
                <p14:nvPr/>
              </p14:nvContentPartPr>
              <p14:xfrm>
                <a:off x="8752313" y="2682572"/>
                <a:ext cx="101160" cy="104400"/>
              </p14:xfrm>
            </p:contentPart>
          </mc:Choice>
          <mc:Fallback xmlns="">
            <p:pic>
              <p:nvPicPr>
                <p:cNvPr id="143" name="Ink 142">
                  <a:extLst>
                    <a:ext uri="{FF2B5EF4-FFF2-40B4-BE49-F238E27FC236}">
                      <a16:creationId xmlns:a16="http://schemas.microsoft.com/office/drawing/2014/main" id="{CF278B31-C348-4E77-B28D-474FC86B61D8}"/>
                    </a:ext>
                  </a:extLst>
                </p:cNvPr>
                <p:cNvPicPr/>
                <p:nvPr/>
              </p:nvPicPr>
              <p:blipFill>
                <a:blip r:embed="rId269"/>
                <a:stretch>
                  <a:fillRect/>
                </a:stretch>
              </p:blipFill>
              <p:spPr>
                <a:xfrm>
                  <a:off x="8734673" y="2664572"/>
                  <a:ext cx="136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4" name="Ink 143">
                  <a:extLst>
                    <a:ext uri="{FF2B5EF4-FFF2-40B4-BE49-F238E27FC236}">
                      <a16:creationId xmlns:a16="http://schemas.microsoft.com/office/drawing/2014/main" id="{F88B636C-3CDC-41AF-B486-D2A80EC6A568}"/>
                    </a:ext>
                  </a:extLst>
                </p14:cNvPr>
                <p14:cNvContentPartPr/>
                <p14:nvPr/>
              </p14:nvContentPartPr>
              <p14:xfrm>
                <a:off x="8857073" y="2659532"/>
                <a:ext cx="32400" cy="104760"/>
              </p14:xfrm>
            </p:contentPart>
          </mc:Choice>
          <mc:Fallback xmlns="">
            <p:pic>
              <p:nvPicPr>
                <p:cNvPr id="144" name="Ink 143">
                  <a:extLst>
                    <a:ext uri="{FF2B5EF4-FFF2-40B4-BE49-F238E27FC236}">
                      <a16:creationId xmlns:a16="http://schemas.microsoft.com/office/drawing/2014/main" id="{F88B636C-3CDC-41AF-B486-D2A80EC6A568}"/>
                    </a:ext>
                  </a:extLst>
                </p:cNvPr>
                <p:cNvPicPr/>
                <p:nvPr/>
              </p:nvPicPr>
              <p:blipFill>
                <a:blip r:embed="rId271"/>
                <a:stretch>
                  <a:fillRect/>
                </a:stretch>
              </p:blipFill>
              <p:spPr>
                <a:xfrm>
                  <a:off x="8839073" y="2641532"/>
                  <a:ext cx="680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5" name="Ink 144">
                  <a:extLst>
                    <a:ext uri="{FF2B5EF4-FFF2-40B4-BE49-F238E27FC236}">
                      <a16:creationId xmlns:a16="http://schemas.microsoft.com/office/drawing/2014/main" id="{E94BFE62-9274-4906-B93C-DD98156A7304}"/>
                    </a:ext>
                  </a:extLst>
                </p14:cNvPr>
                <p14:cNvContentPartPr/>
                <p14:nvPr/>
              </p14:nvContentPartPr>
              <p14:xfrm>
                <a:off x="8997473" y="2514452"/>
                <a:ext cx="104040" cy="289440"/>
              </p14:xfrm>
            </p:contentPart>
          </mc:Choice>
          <mc:Fallback xmlns="">
            <p:pic>
              <p:nvPicPr>
                <p:cNvPr id="145" name="Ink 144">
                  <a:extLst>
                    <a:ext uri="{FF2B5EF4-FFF2-40B4-BE49-F238E27FC236}">
                      <a16:creationId xmlns:a16="http://schemas.microsoft.com/office/drawing/2014/main" id="{E94BFE62-9274-4906-B93C-DD98156A7304}"/>
                    </a:ext>
                  </a:extLst>
                </p:cNvPr>
                <p:cNvPicPr/>
                <p:nvPr/>
              </p:nvPicPr>
              <p:blipFill>
                <a:blip r:embed="rId273"/>
                <a:stretch>
                  <a:fillRect/>
                </a:stretch>
              </p:blipFill>
              <p:spPr>
                <a:xfrm>
                  <a:off x="8979473" y="2496812"/>
                  <a:ext cx="1396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6" name="Ink 145">
                  <a:extLst>
                    <a:ext uri="{FF2B5EF4-FFF2-40B4-BE49-F238E27FC236}">
                      <a16:creationId xmlns:a16="http://schemas.microsoft.com/office/drawing/2014/main" id="{7F95D871-E27E-431B-B1F9-09BA28DCD0BF}"/>
                    </a:ext>
                  </a:extLst>
                </p14:cNvPr>
                <p14:cNvContentPartPr/>
                <p14:nvPr/>
              </p14:nvContentPartPr>
              <p14:xfrm>
                <a:off x="8925113" y="2672852"/>
                <a:ext cx="257400" cy="94320"/>
              </p14:xfrm>
            </p:contentPart>
          </mc:Choice>
          <mc:Fallback xmlns="">
            <p:pic>
              <p:nvPicPr>
                <p:cNvPr id="146" name="Ink 145">
                  <a:extLst>
                    <a:ext uri="{FF2B5EF4-FFF2-40B4-BE49-F238E27FC236}">
                      <a16:creationId xmlns:a16="http://schemas.microsoft.com/office/drawing/2014/main" id="{7F95D871-E27E-431B-B1F9-09BA28DCD0BF}"/>
                    </a:ext>
                  </a:extLst>
                </p:cNvPr>
                <p:cNvPicPr/>
                <p:nvPr/>
              </p:nvPicPr>
              <p:blipFill>
                <a:blip r:embed="rId275"/>
                <a:stretch>
                  <a:fillRect/>
                </a:stretch>
              </p:blipFill>
              <p:spPr>
                <a:xfrm>
                  <a:off x="8907113" y="2654852"/>
                  <a:ext cx="2930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7" name="Ink 146">
                  <a:extLst>
                    <a:ext uri="{FF2B5EF4-FFF2-40B4-BE49-F238E27FC236}">
                      <a16:creationId xmlns:a16="http://schemas.microsoft.com/office/drawing/2014/main" id="{468285D5-9509-4365-894E-31E9445E5118}"/>
                    </a:ext>
                  </a:extLst>
                </p14:cNvPr>
                <p14:cNvContentPartPr/>
                <p14:nvPr/>
              </p14:nvContentPartPr>
              <p14:xfrm>
                <a:off x="9143273" y="2533172"/>
                <a:ext cx="4320" cy="8640"/>
              </p14:xfrm>
            </p:contentPart>
          </mc:Choice>
          <mc:Fallback xmlns="">
            <p:pic>
              <p:nvPicPr>
                <p:cNvPr id="147" name="Ink 146">
                  <a:extLst>
                    <a:ext uri="{FF2B5EF4-FFF2-40B4-BE49-F238E27FC236}">
                      <a16:creationId xmlns:a16="http://schemas.microsoft.com/office/drawing/2014/main" id="{468285D5-9509-4365-894E-31E9445E5118}"/>
                    </a:ext>
                  </a:extLst>
                </p:cNvPr>
                <p:cNvPicPr/>
                <p:nvPr/>
              </p:nvPicPr>
              <p:blipFill>
                <a:blip r:embed="rId277"/>
                <a:stretch>
                  <a:fillRect/>
                </a:stretch>
              </p:blipFill>
              <p:spPr>
                <a:xfrm>
                  <a:off x="9125273" y="2515532"/>
                  <a:ext cx="399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1" name="Ink 150">
                  <a:extLst>
                    <a:ext uri="{FF2B5EF4-FFF2-40B4-BE49-F238E27FC236}">
                      <a16:creationId xmlns:a16="http://schemas.microsoft.com/office/drawing/2014/main" id="{93D5322F-7010-4E45-82E3-ED0703EED8E6}"/>
                    </a:ext>
                  </a:extLst>
                </p14:cNvPr>
                <p14:cNvContentPartPr/>
                <p14:nvPr/>
              </p14:nvContentPartPr>
              <p14:xfrm>
                <a:off x="9213473" y="2606252"/>
                <a:ext cx="287640" cy="154800"/>
              </p14:xfrm>
            </p:contentPart>
          </mc:Choice>
          <mc:Fallback xmlns="">
            <p:pic>
              <p:nvPicPr>
                <p:cNvPr id="151" name="Ink 150">
                  <a:extLst>
                    <a:ext uri="{FF2B5EF4-FFF2-40B4-BE49-F238E27FC236}">
                      <a16:creationId xmlns:a16="http://schemas.microsoft.com/office/drawing/2014/main" id="{93D5322F-7010-4E45-82E3-ED0703EED8E6}"/>
                    </a:ext>
                  </a:extLst>
                </p:cNvPr>
                <p:cNvPicPr/>
                <p:nvPr/>
              </p:nvPicPr>
              <p:blipFill>
                <a:blip r:embed="rId279"/>
                <a:stretch>
                  <a:fillRect/>
                </a:stretch>
              </p:blipFill>
              <p:spPr>
                <a:xfrm>
                  <a:off x="9195833" y="2588252"/>
                  <a:ext cx="3232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9" name="Ink 168">
                  <a:extLst>
                    <a:ext uri="{FF2B5EF4-FFF2-40B4-BE49-F238E27FC236}">
                      <a16:creationId xmlns:a16="http://schemas.microsoft.com/office/drawing/2014/main" id="{4438805F-0FF2-47EB-BF96-6B5B7E8D8A7C}"/>
                    </a:ext>
                  </a:extLst>
                </p14:cNvPr>
                <p14:cNvContentPartPr/>
                <p14:nvPr/>
              </p14:nvContentPartPr>
              <p14:xfrm>
                <a:off x="4795553" y="2459732"/>
                <a:ext cx="165600" cy="140760"/>
              </p14:xfrm>
            </p:contentPart>
          </mc:Choice>
          <mc:Fallback xmlns="">
            <p:pic>
              <p:nvPicPr>
                <p:cNvPr id="169" name="Ink 168">
                  <a:extLst>
                    <a:ext uri="{FF2B5EF4-FFF2-40B4-BE49-F238E27FC236}">
                      <a16:creationId xmlns:a16="http://schemas.microsoft.com/office/drawing/2014/main" id="{4438805F-0FF2-47EB-BF96-6B5B7E8D8A7C}"/>
                    </a:ext>
                  </a:extLst>
                </p:cNvPr>
                <p:cNvPicPr/>
                <p:nvPr/>
              </p:nvPicPr>
              <p:blipFill>
                <a:blip r:embed="rId281"/>
                <a:stretch>
                  <a:fillRect/>
                </a:stretch>
              </p:blipFill>
              <p:spPr>
                <a:xfrm>
                  <a:off x="4777553" y="2441732"/>
                  <a:ext cx="201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0" name="Ink 169">
                  <a:extLst>
                    <a:ext uri="{FF2B5EF4-FFF2-40B4-BE49-F238E27FC236}">
                      <a16:creationId xmlns:a16="http://schemas.microsoft.com/office/drawing/2014/main" id="{D43C58F9-175B-42E7-8C5D-66F4AE947A5F}"/>
                    </a:ext>
                  </a:extLst>
                </p14:cNvPr>
                <p14:cNvContentPartPr/>
                <p14:nvPr/>
              </p14:nvContentPartPr>
              <p14:xfrm>
                <a:off x="5020553" y="2369372"/>
                <a:ext cx="140760" cy="224280"/>
              </p14:xfrm>
            </p:contentPart>
          </mc:Choice>
          <mc:Fallback xmlns="">
            <p:pic>
              <p:nvPicPr>
                <p:cNvPr id="170" name="Ink 169">
                  <a:extLst>
                    <a:ext uri="{FF2B5EF4-FFF2-40B4-BE49-F238E27FC236}">
                      <a16:creationId xmlns:a16="http://schemas.microsoft.com/office/drawing/2014/main" id="{D43C58F9-175B-42E7-8C5D-66F4AE947A5F}"/>
                    </a:ext>
                  </a:extLst>
                </p:cNvPr>
                <p:cNvPicPr/>
                <p:nvPr/>
              </p:nvPicPr>
              <p:blipFill>
                <a:blip r:embed="rId283"/>
                <a:stretch>
                  <a:fillRect/>
                </a:stretch>
              </p:blipFill>
              <p:spPr>
                <a:xfrm>
                  <a:off x="5002553" y="2351732"/>
                  <a:ext cx="176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1" name="Ink 170">
                  <a:extLst>
                    <a:ext uri="{FF2B5EF4-FFF2-40B4-BE49-F238E27FC236}">
                      <a16:creationId xmlns:a16="http://schemas.microsoft.com/office/drawing/2014/main" id="{3FE1D304-54C5-4E68-A703-9F96E28F0A32}"/>
                    </a:ext>
                  </a:extLst>
                </p14:cNvPr>
                <p14:cNvContentPartPr/>
                <p14:nvPr/>
              </p14:nvContentPartPr>
              <p14:xfrm>
                <a:off x="5182193" y="2433812"/>
                <a:ext cx="141120" cy="124560"/>
              </p14:xfrm>
            </p:contentPart>
          </mc:Choice>
          <mc:Fallback xmlns="">
            <p:pic>
              <p:nvPicPr>
                <p:cNvPr id="171" name="Ink 170">
                  <a:extLst>
                    <a:ext uri="{FF2B5EF4-FFF2-40B4-BE49-F238E27FC236}">
                      <a16:creationId xmlns:a16="http://schemas.microsoft.com/office/drawing/2014/main" id="{3FE1D304-54C5-4E68-A703-9F96E28F0A32}"/>
                    </a:ext>
                  </a:extLst>
                </p:cNvPr>
                <p:cNvPicPr/>
                <p:nvPr/>
              </p:nvPicPr>
              <p:blipFill>
                <a:blip r:embed="rId285"/>
                <a:stretch>
                  <a:fillRect/>
                </a:stretch>
              </p:blipFill>
              <p:spPr>
                <a:xfrm>
                  <a:off x="5164553" y="2415812"/>
                  <a:ext cx="1767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2" name="Ink 171">
                  <a:extLst>
                    <a:ext uri="{FF2B5EF4-FFF2-40B4-BE49-F238E27FC236}">
                      <a16:creationId xmlns:a16="http://schemas.microsoft.com/office/drawing/2014/main" id="{32091338-2FB5-4A00-846B-5FC135CB7229}"/>
                    </a:ext>
                  </a:extLst>
                </p14:cNvPr>
                <p14:cNvContentPartPr/>
                <p14:nvPr/>
              </p14:nvContentPartPr>
              <p14:xfrm>
                <a:off x="5369033" y="2336252"/>
                <a:ext cx="71280" cy="191880"/>
              </p14:xfrm>
            </p:contentPart>
          </mc:Choice>
          <mc:Fallback xmlns="">
            <p:pic>
              <p:nvPicPr>
                <p:cNvPr id="172" name="Ink 171">
                  <a:extLst>
                    <a:ext uri="{FF2B5EF4-FFF2-40B4-BE49-F238E27FC236}">
                      <a16:creationId xmlns:a16="http://schemas.microsoft.com/office/drawing/2014/main" id="{32091338-2FB5-4A00-846B-5FC135CB7229}"/>
                    </a:ext>
                  </a:extLst>
                </p:cNvPr>
                <p:cNvPicPr/>
                <p:nvPr/>
              </p:nvPicPr>
              <p:blipFill>
                <a:blip r:embed="rId287"/>
                <a:stretch>
                  <a:fillRect/>
                </a:stretch>
              </p:blipFill>
              <p:spPr>
                <a:xfrm>
                  <a:off x="5351393" y="2318612"/>
                  <a:ext cx="106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3" name="Ink 172">
                  <a:extLst>
                    <a:ext uri="{FF2B5EF4-FFF2-40B4-BE49-F238E27FC236}">
                      <a16:creationId xmlns:a16="http://schemas.microsoft.com/office/drawing/2014/main" id="{8C5B6901-8C34-4DB1-A2BD-C6BFB71AD175}"/>
                    </a:ext>
                  </a:extLst>
                </p14:cNvPr>
                <p14:cNvContentPartPr/>
                <p14:nvPr/>
              </p14:nvContentPartPr>
              <p14:xfrm>
                <a:off x="5326553" y="2398532"/>
                <a:ext cx="93600" cy="44280"/>
              </p14:xfrm>
            </p:contentPart>
          </mc:Choice>
          <mc:Fallback xmlns="">
            <p:pic>
              <p:nvPicPr>
                <p:cNvPr id="173" name="Ink 172">
                  <a:extLst>
                    <a:ext uri="{FF2B5EF4-FFF2-40B4-BE49-F238E27FC236}">
                      <a16:creationId xmlns:a16="http://schemas.microsoft.com/office/drawing/2014/main" id="{8C5B6901-8C34-4DB1-A2BD-C6BFB71AD175}"/>
                    </a:ext>
                  </a:extLst>
                </p:cNvPr>
                <p:cNvPicPr/>
                <p:nvPr/>
              </p:nvPicPr>
              <p:blipFill>
                <a:blip r:embed="rId289"/>
                <a:stretch>
                  <a:fillRect/>
                </a:stretch>
              </p:blipFill>
              <p:spPr>
                <a:xfrm>
                  <a:off x="5308553" y="2380532"/>
                  <a:ext cx="12924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0">
            <p14:nvContentPartPr>
              <p14:cNvPr id="200" name="Ink 199">
                <a:extLst>
                  <a:ext uri="{FF2B5EF4-FFF2-40B4-BE49-F238E27FC236}">
                    <a16:creationId xmlns:a16="http://schemas.microsoft.com/office/drawing/2014/main" id="{84EA7F9B-6AC7-4325-A3C9-4C38FBBB5ECD}"/>
                  </a:ext>
                </a:extLst>
              </p14:cNvPr>
              <p14:cNvContentPartPr/>
              <p14:nvPr/>
            </p14:nvContentPartPr>
            <p14:xfrm>
              <a:off x="3704033" y="3190892"/>
              <a:ext cx="11520" cy="13680"/>
            </p14:xfrm>
          </p:contentPart>
        </mc:Choice>
        <mc:Fallback xmlns="">
          <p:pic>
            <p:nvPicPr>
              <p:cNvPr id="200" name="Ink 199">
                <a:extLst>
                  <a:ext uri="{FF2B5EF4-FFF2-40B4-BE49-F238E27FC236}">
                    <a16:creationId xmlns:a16="http://schemas.microsoft.com/office/drawing/2014/main" id="{84EA7F9B-6AC7-4325-A3C9-4C38FBBB5ECD}"/>
                  </a:ext>
                </a:extLst>
              </p:cNvPr>
              <p:cNvPicPr/>
              <p:nvPr/>
            </p:nvPicPr>
            <p:blipFill>
              <a:blip r:embed="rId291"/>
              <a:stretch>
                <a:fillRect/>
              </a:stretch>
            </p:blipFill>
            <p:spPr>
              <a:xfrm>
                <a:off x="3686393" y="3173252"/>
                <a:ext cx="47160" cy="49320"/>
              </a:xfrm>
              <a:prstGeom prst="rect">
                <a:avLst/>
              </a:prstGeom>
            </p:spPr>
          </p:pic>
        </mc:Fallback>
      </mc:AlternateContent>
      <p:grpSp>
        <p:nvGrpSpPr>
          <p:cNvPr id="203" name="Group 202">
            <a:extLst>
              <a:ext uri="{FF2B5EF4-FFF2-40B4-BE49-F238E27FC236}">
                <a16:creationId xmlns:a16="http://schemas.microsoft.com/office/drawing/2014/main" id="{C4618AC3-BC93-475A-8D2A-1ADB4F57D2B7}"/>
              </a:ext>
            </a:extLst>
          </p:cNvPr>
          <p:cNvGrpSpPr/>
          <p:nvPr/>
        </p:nvGrpSpPr>
        <p:grpSpPr>
          <a:xfrm>
            <a:off x="3592793" y="3408692"/>
            <a:ext cx="188640" cy="30240"/>
            <a:chOff x="3592793" y="3408692"/>
            <a:chExt cx="188640" cy="30240"/>
          </a:xfrm>
        </p:grpSpPr>
        <mc:AlternateContent xmlns:mc="http://schemas.openxmlformats.org/markup-compatibility/2006" xmlns:p14="http://schemas.microsoft.com/office/powerpoint/2010/main">
          <mc:Choice Requires="p14">
            <p:contentPart p14:bwMode="auto" r:id="rId292">
              <p14:nvContentPartPr>
                <p14:cNvPr id="201" name="Ink 200">
                  <a:extLst>
                    <a:ext uri="{FF2B5EF4-FFF2-40B4-BE49-F238E27FC236}">
                      <a16:creationId xmlns:a16="http://schemas.microsoft.com/office/drawing/2014/main" id="{CCC59AE7-C7D0-4F76-9EB3-6157A813D4FE}"/>
                    </a:ext>
                  </a:extLst>
                </p14:cNvPr>
                <p14:cNvContentPartPr/>
                <p14:nvPr/>
              </p14:nvContentPartPr>
              <p14:xfrm>
                <a:off x="3592793" y="3418772"/>
                <a:ext cx="13680" cy="20160"/>
              </p14:xfrm>
            </p:contentPart>
          </mc:Choice>
          <mc:Fallback xmlns="">
            <p:pic>
              <p:nvPicPr>
                <p:cNvPr id="201" name="Ink 200">
                  <a:extLst>
                    <a:ext uri="{FF2B5EF4-FFF2-40B4-BE49-F238E27FC236}">
                      <a16:creationId xmlns:a16="http://schemas.microsoft.com/office/drawing/2014/main" id="{CCC59AE7-C7D0-4F76-9EB3-6157A813D4FE}"/>
                    </a:ext>
                  </a:extLst>
                </p:cNvPr>
                <p:cNvPicPr/>
                <p:nvPr/>
              </p:nvPicPr>
              <p:blipFill>
                <a:blip r:embed="rId293"/>
                <a:stretch>
                  <a:fillRect/>
                </a:stretch>
              </p:blipFill>
              <p:spPr>
                <a:xfrm>
                  <a:off x="3574793" y="3400772"/>
                  <a:ext cx="493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2" name="Ink 201">
                  <a:extLst>
                    <a:ext uri="{FF2B5EF4-FFF2-40B4-BE49-F238E27FC236}">
                      <a16:creationId xmlns:a16="http://schemas.microsoft.com/office/drawing/2014/main" id="{C499A56C-F75E-4728-9069-D654DA6B8BF5}"/>
                    </a:ext>
                  </a:extLst>
                </p14:cNvPr>
                <p14:cNvContentPartPr/>
                <p14:nvPr/>
              </p14:nvContentPartPr>
              <p14:xfrm>
                <a:off x="3750833" y="3408692"/>
                <a:ext cx="30600" cy="12240"/>
              </p14:xfrm>
            </p:contentPart>
          </mc:Choice>
          <mc:Fallback xmlns="">
            <p:pic>
              <p:nvPicPr>
                <p:cNvPr id="202" name="Ink 201">
                  <a:extLst>
                    <a:ext uri="{FF2B5EF4-FFF2-40B4-BE49-F238E27FC236}">
                      <a16:creationId xmlns:a16="http://schemas.microsoft.com/office/drawing/2014/main" id="{C499A56C-F75E-4728-9069-D654DA6B8BF5}"/>
                    </a:ext>
                  </a:extLst>
                </p:cNvPr>
                <p:cNvPicPr/>
                <p:nvPr/>
              </p:nvPicPr>
              <p:blipFill>
                <a:blip r:embed="rId295"/>
                <a:stretch>
                  <a:fillRect/>
                </a:stretch>
              </p:blipFill>
              <p:spPr>
                <a:xfrm>
                  <a:off x="3732833" y="3390692"/>
                  <a:ext cx="66240" cy="47880"/>
                </a:xfrm>
                <a:prstGeom prst="rect">
                  <a:avLst/>
                </a:prstGeom>
              </p:spPr>
            </p:pic>
          </mc:Fallback>
        </mc:AlternateContent>
      </p:grpSp>
      <p:grpSp>
        <p:nvGrpSpPr>
          <p:cNvPr id="221" name="Group 220">
            <a:extLst>
              <a:ext uri="{FF2B5EF4-FFF2-40B4-BE49-F238E27FC236}">
                <a16:creationId xmlns:a16="http://schemas.microsoft.com/office/drawing/2014/main" id="{EBDB7EB5-4C52-48B1-993C-6AB71B91C79D}"/>
              </a:ext>
            </a:extLst>
          </p:cNvPr>
          <p:cNvGrpSpPr/>
          <p:nvPr/>
        </p:nvGrpSpPr>
        <p:grpSpPr>
          <a:xfrm>
            <a:off x="4050353" y="3081092"/>
            <a:ext cx="2392920" cy="465840"/>
            <a:chOff x="4050353" y="3081092"/>
            <a:chExt cx="2392920" cy="465840"/>
          </a:xfrm>
        </p:grpSpPr>
        <mc:AlternateContent xmlns:mc="http://schemas.openxmlformats.org/markup-compatibility/2006" xmlns:p14="http://schemas.microsoft.com/office/powerpoint/2010/main">
          <mc:Choice Requires="p14">
            <p:contentPart p14:bwMode="auto" r:id="rId296">
              <p14:nvContentPartPr>
                <p14:cNvPr id="204" name="Ink 203">
                  <a:extLst>
                    <a:ext uri="{FF2B5EF4-FFF2-40B4-BE49-F238E27FC236}">
                      <a16:creationId xmlns:a16="http://schemas.microsoft.com/office/drawing/2014/main" id="{A4F1DD8E-8C06-4ED8-BDDC-911A8FDB8179}"/>
                    </a:ext>
                  </a:extLst>
                </p14:cNvPr>
                <p14:cNvContentPartPr/>
                <p14:nvPr/>
              </p14:nvContentPartPr>
              <p14:xfrm>
                <a:off x="4071953" y="3234812"/>
                <a:ext cx="18720" cy="215280"/>
              </p14:xfrm>
            </p:contentPart>
          </mc:Choice>
          <mc:Fallback xmlns="">
            <p:pic>
              <p:nvPicPr>
                <p:cNvPr id="204" name="Ink 203">
                  <a:extLst>
                    <a:ext uri="{FF2B5EF4-FFF2-40B4-BE49-F238E27FC236}">
                      <a16:creationId xmlns:a16="http://schemas.microsoft.com/office/drawing/2014/main" id="{A4F1DD8E-8C06-4ED8-BDDC-911A8FDB8179}"/>
                    </a:ext>
                  </a:extLst>
                </p:cNvPr>
                <p:cNvPicPr/>
                <p:nvPr/>
              </p:nvPicPr>
              <p:blipFill>
                <a:blip r:embed="rId297"/>
                <a:stretch>
                  <a:fillRect/>
                </a:stretch>
              </p:blipFill>
              <p:spPr>
                <a:xfrm>
                  <a:off x="4053953" y="3217172"/>
                  <a:ext cx="54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5" name="Ink 204">
                  <a:extLst>
                    <a:ext uri="{FF2B5EF4-FFF2-40B4-BE49-F238E27FC236}">
                      <a16:creationId xmlns:a16="http://schemas.microsoft.com/office/drawing/2014/main" id="{62882F2E-BF8C-4795-94D9-D4C7125DC405}"/>
                    </a:ext>
                  </a:extLst>
                </p14:cNvPr>
                <p14:cNvContentPartPr/>
                <p14:nvPr/>
              </p14:nvContentPartPr>
              <p14:xfrm>
                <a:off x="4050353" y="3135452"/>
                <a:ext cx="196200" cy="278640"/>
              </p14:xfrm>
            </p:contentPart>
          </mc:Choice>
          <mc:Fallback xmlns="">
            <p:pic>
              <p:nvPicPr>
                <p:cNvPr id="205" name="Ink 204">
                  <a:extLst>
                    <a:ext uri="{FF2B5EF4-FFF2-40B4-BE49-F238E27FC236}">
                      <a16:creationId xmlns:a16="http://schemas.microsoft.com/office/drawing/2014/main" id="{62882F2E-BF8C-4795-94D9-D4C7125DC405}"/>
                    </a:ext>
                  </a:extLst>
                </p:cNvPr>
                <p:cNvPicPr/>
                <p:nvPr/>
              </p:nvPicPr>
              <p:blipFill>
                <a:blip r:embed="rId299"/>
                <a:stretch>
                  <a:fillRect/>
                </a:stretch>
              </p:blipFill>
              <p:spPr>
                <a:xfrm>
                  <a:off x="4032353" y="3117452"/>
                  <a:ext cx="2318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6" name="Ink 205">
                  <a:extLst>
                    <a:ext uri="{FF2B5EF4-FFF2-40B4-BE49-F238E27FC236}">
                      <a16:creationId xmlns:a16="http://schemas.microsoft.com/office/drawing/2014/main" id="{87020D99-8B9D-4324-8CD5-4198619A1B04}"/>
                    </a:ext>
                  </a:extLst>
                </p14:cNvPr>
                <p14:cNvContentPartPr/>
                <p14:nvPr/>
              </p14:nvContentPartPr>
              <p14:xfrm>
                <a:off x="4298033" y="3308252"/>
                <a:ext cx="31320" cy="112320"/>
              </p14:xfrm>
            </p:contentPart>
          </mc:Choice>
          <mc:Fallback xmlns="">
            <p:pic>
              <p:nvPicPr>
                <p:cNvPr id="206" name="Ink 205">
                  <a:extLst>
                    <a:ext uri="{FF2B5EF4-FFF2-40B4-BE49-F238E27FC236}">
                      <a16:creationId xmlns:a16="http://schemas.microsoft.com/office/drawing/2014/main" id="{87020D99-8B9D-4324-8CD5-4198619A1B04}"/>
                    </a:ext>
                  </a:extLst>
                </p:cNvPr>
                <p:cNvPicPr/>
                <p:nvPr/>
              </p:nvPicPr>
              <p:blipFill>
                <a:blip r:embed="rId301"/>
                <a:stretch>
                  <a:fillRect/>
                </a:stretch>
              </p:blipFill>
              <p:spPr>
                <a:xfrm>
                  <a:off x="4280393" y="3290252"/>
                  <a:ext cx="66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7" name="Ink 206">
                  <a:extLst>
                    <a:ext uri="{FF2B5EF4-FFF2-40B4-BE49-F238E27FC236}">
                      <a16:creationId xmlns:a16="http://schemas.microsoft.com/office/drawing/2014/main" id="{A86CBDFE-C65B-4408-B9AC-C6F0DC1B801E}"/>
                    </a:ext>
                  </a:extLst>
                </p14:cNvPr>
                <p14:cNvContentPartPr/>
                <p14:nvPr/>
              </p14:nvContentPartPr>
              <p14:xfrm>
                <a:off x="4321793" y="3208172"/>
                <a:ext cx="32760" cy="38160"/>
              </p14:xfrm>
            </p:contentPart>
          </mc:Choice>
          <mc:Fallback xmlns="">
            <p:pic>
              <p:nvPicPr>
                <p:cNvPr id="207" name="Ink 206">
                  <a:extLst>
                    <a:ext uri="{FF2B5EF4-FFF2-40B4-BE49-F238E27FC236}">
                      <a16:creationId xmlns:a16="http://schemas.microsoft.com/office/drawing/2014/main" id="{A86CBDFE-C65B-4408-B9AC-C6F0DC1B801E}"/>
                    </a:ext>
                  </a:extLst>
                </p:cNvPr>
                <p:cNvPicPr/>
                <p:nvPr/>
              </p:nvPicPr>
              <p:blipFill>
                <a:blip r:embed="rId303"/>
                <a:stretch>
                  <a:fillRect/>
                </a:stretch>
              </p:blipFill>
              <p:spPr>
                <a:xfrm>
                  <a:off x="4304153" y="3190532"/>
                  <a:ext cx="684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8" name="Ink 207">
                  <a:extLst>
                    <a:ext uri="{FF2B5EF4-FFF2-40B4-BE49-F238E27FC236}">
                      <a16:creationId xmlns:a16="http://schemas.microsoft.com/office/drawing/2014/main" id="{7340E4B6-A9A5-469F-BEC8-9A93B9201D65}"/>
                    </a:ext>
                  </a:extLst>
                </p14:cNvPr>
                <p14:cNvContentPartPr/>
                <p14:nvPr/>
              </p14:nvContentPartPr>
              <p14:xfrm>
                <a:off x="4426193" y="3278012"/>
                <a:ext cx="129600" cy="134640"/>
              </p14:xfrm>
            </p:contentPart>
          </mc:Choice>
          <mc:Fallback xmlns="">
            <p:pic>
              <p:nvPicPr>
                <p:cNvPr id="208" name="Ink 207">
                  <a:extLst>
                    <a:ext uri="{FF2B5EF4-FFF2-40B4-BE49-F238E27FC236}">
                      <a16:creationId xmlns:a16="http://schemas.microsoft.com/office/drawing/2014/main" id="{7340E4B6-A9A5-469F-BEC8-9A93B9201D65}"/>
                    </a:ext>
                  </a:extLst>
                </p:cNvPr>
                <p:cNvPicPr/>
                <p:nvPr/>
              </p:nvPicPr>
              <p:blipFill>
                <a:blip r:embed="rId305"/>
                <a:stretch>
                  <a:fillRect/>
                </a:stretch>
              </p:blipFill>
              <p:spPr>
                <a:xfrm>
                  <a:off x="4408193" y="3260372"/>
                  <a:ext cx="1652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9" name="Ink 208">
                  <a:extLst>
                    <a:ext uri="{FF2B5EF4-FFF2-40B4-BE49-F238E27FC236}">
                      <a16:creationId xmlns:a16="http://schemas.microsoft.com/office/drawing/2014/main" id="{DE9FD5F5-57E1-456E-AC49-CD3E682DFBF2}"/>
                    </a:ext>
                  </a:extLst>
                </p14:cNvPr>
                <p14:cNvContentPartPr/>
                <p14:nvPr/>
              </p14:nvContentPartPr>
              <p14:xfrm>
                <a:off x="4618073" y="3286292"/>
                <a:ext cx="96480" cy="111240"/>
              </p14:xfrm>
            </p:contentPart>
          </mc:Choice>
          <mc:Fallback xmlns="">
            <p:pic>
              <p:nvPicPr>
                <p:cNvPr id="209" name="Ink 208">
                  <a:extLst>
                    <a:ext uri="{FF2B5EF4-FFF2-40B4-BE49-F238E27FC236}">
                      <a16:creationId xmlns:a16="http://schemas.microsoft.com/office/drawing/2014/main" id="{DE9FD5F5-57E1-456E-AC49-CD3E682DFBF2}"/>
                    </a:ext>
                  </a:extLst>
                </p:cNvPr>
                <p:cNvPicPr/>
                <p:nvPr/>
              </p:nvPicPr>
              <p:blipFill>
                <a:blip r:embed="rId307"/>
                <a:stretch>
                  <a:fillRect/>
                </a:stretch>
              </p:blipFill>
              <p:spPr>
                <a:xfrm>
                  <a:off x="4600073" y="3268652"/>
                  <a:ext cx="1321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0" name="Ink 209">
                  <a:extLst>
                    <a:ext uri="{FF2B5EF4-FFF2-40B4-BE49-F238E27FC236}">
                      <a16:creationId xmlns:a16="http://schemas.microsoft.com/office/drawing/2014/main" id="{153E7B03-D94C-444C-B5DB-001CD9AF48B0}"/>
                    </a:ext>
                  </a:extLst>
                </p14:cNvPr>
                <p14:cNvContentPartPr/>
                <p14:nvPr/>
              </p14:nvContentPartPr>
              <p14:xfrm>
                <a:off x="4789433" y="3267212"/>
                <a:ext cx="224280" cy="134280"/>
              </p14:xfrm>
            </p:contentPart>
          </mc:Choice>
          <mc:Fallback xmlns="">
            <p:pic>
              <p:nvPicPr>
                <p:cNvPr id="210" name="Ink 209">
                  <a:extLst>
                    <a:ext uri="{FF2B5EF4-FFF2-40B4-BE49-F238E27FC236}">
                      <a16:creationId xmlns:a16="http://schemas.microsoft.com/office/drawing/2014/main" id="{153E7B03-D94C-444C-B5DB-001CD9AF48B0}"/>
                    </a:ext>
                  </a:extLst>
                </p:cNvPr>
                <p:cNvPicPr/>
                <p:nvPr/>
              </p:nvPicPr>
              <p:blipFill>
                <a:blip r:embed="rId309"/>
                <a:stretch>
                  <a:fillRect/>
                </a:stretch>
              </p:blipFill>
              <p:spPr>
                <a:xfrm>
                  <a:off x="4771793" y="3249572"/>
                  <a:ext cx="259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1" name="Ink 210">
                  <a:extLst>
                    <a:ext uri="{FF2B5EF4-FFF2-40B4-BE49-F238E27FC236}">
                      <a16:creationId xmlns:a16="http://schemas.microsoft.com/office/drawing/2014/main" id="{EC05ED2F-1984-4F89-A08A-60662E6A1E1F}"/>
                    </a:ext>
                  </a:extLst>
                </p14:cNvPr>
                <p14:cNvContentPartPr/>
                <p14:nvPr/>
              </p14:nvContentPartPr>
              <p14:xfrm>
                <a:off x="5086793" y="3284852"/>
                <a:ext cx="11520" cy="78120"/>
              </p14:xfrm>
            </p:contentPart>
          </mc:Choice>
          <mc:Fallback xmlns="">
            <p:pic>
              <p:nvPicPr>
                <p:cNvPr id="211" name="Ink 210">
                  <a:extLst>
                    <a:ext uri="{FF2B5EF4-FFF2-40B4-BE49-F238E27FC236}">
                      <a16:creationId xmlns:a16="http://schemas.microsoft.com/office/drawing/2014/main" id="{EC05ED2F-1984-4F89-A08A-60662E6A1E1F}"/>
                    </a:ext>
                  </a:extLst>
                </p:cNvPr>
                <p:cNvPicPr/>
                <p:nvPr/>
              </p:nvPicPr>
              <p:blipFill>
                <a:blip r:embed="rId311"/>
                <a:stretch>
                  <a:fillRect/>
                </a:stretch>
              </p:blipFill>
              <p:spPr>
                <a:xfrm>
                  <a:off x="5069153" y="3267212"/>
                  <a:ext cx="47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2" name="Ink 211">
                  <a:extLst>
                    <a:ext uri="{FF2B5EF4-FFF2-40B4-BE49-F238E27FC236}">
                      <a16:creationId xmlns:a16="http://schemas.microsoft.com/office/drawing/2014/main" id="{306F2A29-9573-40AE-81A1-6308F7AAC037}"/>
                    </a:ext>
                  </a:extLst>
                </p14:cNvPr>
                <p14:cNvContentPartPr/>
                <p14:nvPr/>
              </p14:nvContentPartPr>
              <p14:xfrm>
                <a:off x="5093273" y="3152372"/>
                <a:ext cx="2160" cy="2520"/>
              </p14:xfrm>
            </p:contentPart>
          </mc:Choice>
          <mc:Fallback xmlns="">
            <p:pic>
              <p:nvPicPr>
                <p:cNvPr id="212" name="Ink 211">
                  <a:extLst>
                    <a:ext uri="{FF2B5EF4-FFF2-40B4-BE49-F238E27FC236}">
                      <a16:creationId xmlns:a16="http://schemas.microsoft.com/office/drawing/2014/main" id="{306F2A29-9573-40AE-81A1-6308F7AAC037}"/>
                    </a:ext>
                  </a:extLst>
                </p:cNvPr>
                <p:cNvPicPr/>
                <p:nvPr/>
              </p:nvPicPr>
              <p:blipFill>
                <a:blip r:embed="rId313"/>
                <a:stretch>
                  <a:fillRect/>
                </a:stretch>
              </p:blipFill>
              <p:spPr>
                <a:xfrm>
                  <a:off x="5075633" y="3134732"/>
                  <a:ext cx="37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3" name="Ink 212">
                  <a:extLst>
                    <a:ext uri="{FF2B5EF4-FFF2-40B4-BE49-F238E27FC236}">
                      <a16:creationId xmlns:a16="http://schemas.microsoft.com/office/drawing/2014/main" id="{30B7CCE2-BE6D-4B30-9A67-924796B70AA4}"/>
                    </a:ext>
                  </a:extLst>
                </p14:cNvPr>
                <p14:cNvContentPartPr/>
                <p14:nvPr/>
              </p14:nvContentPartPr>
              <p14:xfrm>
                <a:off x="5171033" y="3251372"/>
                <a:ext cx="165600" cy="133200"/>
              </p14:xfrm>
            </p:contentPart>
          </mc:Choice>
          <mc:Fallback xmlns="">
            <p:pic>
              <p:nvPicPr>
                <p:cNvPr id="213" name="Ink 212">
                  <a:extLst>
                    <a:ext uri="{FF2B5EF4-FFF2-40B4-BE49-F238E27FC236}">
                      <a16:creationId xmlns:a16="http://schemas.microsoft.com/office/drawing/2014/main" id="{30B7CCE2-BE6D-4B30-9A67-924796B70AA4}"/>
                    </a:ext>
                  </a:extLst>
                </p:cNvPr>
                <p:cNvPicPr/>
                <p:nvPr/>
              </p:nvPicPr>
              <p:blipFill>
                <a:blip r:embed="rId315"/>
                <a:stretch>
                  <a:fillRect/>
                </a:stretch>
              </p:blipFill>
              <p:spPr>
                <a:xfrm>
                  <a:off x="5153393" y="3233732"/>
                  <a:ext cx="201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4" name="Ink 213">
                  <a:extLst>
                    <a:ext uri="{FF2B5EF4-FFF2-40B4-BE49-F238E27FC236}">
                      <a16:creationId xmlns:a16="http://schemas.microsoft.com/office/drawing/2014/main" id="{555D5EAB-2E5B-4105-8C80-14A991227E06}"/>
                    </a:ext>
                  </a:extLst>
                </p14:cNvPr>
                <p14:cNvContentPartPr/>
                <p14:nvPr/>
              </p14:nvContentPartPr>
              <p14:xfrm>
                <a:off x="5396033" y="3129692"/>
                <a:ext cx="27000" cy="282240"/>
              </p14:xfrm>
            </p:contentPart>
          </mc:Choice>
          <mc:Fallback xmlns="">
            <p:pic>
              <p:nvPicPr>
                <p:cNvPr id="214" name="Ink 213">
                  <a:extLst>
                    <a:ext uri="{FF2B5EF4-FFF2-40B4-BE49-F238E27FC236}">
                      <a16:creationId xmlns:a16="http://schemas.microsoft.com/office/drawing/2014/main" id="{555D5EAB-2E5B-4105-8C80-14A991227E06}"/>
                    </a:ext>
                  </a:extLst>
                </p:cNvPr>
                <p:cNvPicPr/>
                <p:nvPr/>
              </p:nvPicPr>
              <p:blipFill>
                <a:blip r:embed="rId317"/>
                <a:stretch>
                  <a:fillRect/>
                </a:stretch>
              </p:blipFill>
              <p:spPr>
                <a:xfrm>
                  <a:off x="5378033" y="3111692"/>
                  <a:ext cx="626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5" name="Ink 214">
                  <a:extLst>
                    <a:ext uri="{FF2B5EF4-FFF2-40B4-BE49-F238E27FC236}">
                      <a16:creationId xmlns:a16="http://schemas.microsoft.com/office/drawing/2014/main" id="{CA333836-14C7-424C-B400-E8DFFE6074B6}"/>
                    </a:ext>
                  </a:extLst>
                </p14:cNvPr>
                <p14:cNvContentPartPr/>
                <p14:nvPr/>
              </p14:nvContentPartPr>
              <p14:xfrm>
                <a:off x="5565953" y="3107732"/>
                <a:ext cx="114840" cy="356040"/>
              </p14:xfrm>
            </p:contentPart>
          </mc:Choice>
          <mc:Fallback xmlns="">
            <p:pic>
              <p:nvPicPr>
                <p:cNvPr id="215" name="Ink 214">
                  <a:extLst>
                    <a:ext uri="{FF2B5EF4-FFF2-40B4-BE49-F238E27FC236}">
                      <a16:creationId xmlns:a16="http://schemas.microsoft.com/office/drawing/2014/main" id="{CA333836-14C7-424C-B400-E8DFFE6074B6}"/>
                    </a:ext>
                  </a:extLst>
                </p:cNvPr>
                <p:cNvPicPr/>
                <p:nvPr/>
              </p:nvPicPr>
              <p:blipFill>
                <a:blip r:embed="rId319"/>
                <a:stretch>
                  <a:fillRect/>
                </a:stretch>
              </p:blipFill>
              <p:spPr>
                <a:xfrm>
                  <a:off x="5547953" y="3090092"/>
                  <a:ext cx="1504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6" name="Ink 215">
                  <a:extLst>
                    <a:ext uri="{FF2B5EF4-FFF2-40B4-BE49-F238E27FC236}">
                      <a16:creationId xmlns:a16="http://schemas.microsoft.com/office/drawing/2014/main" id="{D93C392B-D521-4288-A071-83534C457C44}"/>
                    </a:ext>
                  </a:extLst>
                </p14:cNvPr>
                <p14:cNvContentPartPr/>
                <p14:nvPr/>
              </p14:nvContentPartPr>
              <p14:xfrm>
                <a:off x="5795993" y="3247772"/>
                <a:ext cx="141840" cy="147240"/>
              </p14:xfrm>
            </p:contentPart>
          </mc:Choice>
          <mc:Fallback xmlns="">
            <p:pic>
              <p:nvPicPr>
                <p:cNvPr id="216" name="Ink 215">
                  <a:extLst>
                    <a:ext uri="{FF2B5EF4-FFF2-40B4-BE49-F238E27FC236}">
                      <a16:creationId xmlns:a16="http://schemas.microsoft.com/office/drawing/2014/main" id="{D93C392B-D521-4288-A071-83534C457C44}"/>
                    </a:ext>
                  </a:extLst>
                </p:cNvPr>
                <p:cNvPicPr/>
                <p:nvPr/>
              </p:nvPicPr>
              <p:blipFill>
                <a:blip r:embed="rId321"/>
                <a:stretch>
                  <a:fillRect/>
                </a:stretch>
              </p:blipFill>
              <p:spPr>
                <a:xfrm>
                  <a:off x="5777993" y="3229772"/>
                  <a:ext cx="1774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7" name="Ink 216">
                  <a:extLst>
                    <a:ext uri="{FF2B5EF4-FFF2-40B4-BE49-F238E27FC236}">
                      <a16:creationId xmlns:a16="http://schemas.microsoft.com/office/drawing/2014/main" id="{612CB543-D88A-4B2B-81B5-1DF0A8BBF634}"/>
                    </a:ext>
                  </a:extLst>
                </p14:cNvPr>
                <p14:cNvContentPartPr/>
                <p14:nvPr/>
              </p14:nvContentPartPr>
              <p14:xfrm>
                <a:off x="6030713" y="3369812"/>
                <a:ext cx="11880" cy="87120"/>
              </p14:xfrm>
            </p:contentPart>
          </mc:Choice>
          <mc:Fallback xmlns="">
            <p:pic>
              <p:nvPicPr>
                <p:cNvPr id="217" name="Ink 216">
                  <a:extLst>
                    <a:ext uri="{FF2B5EF4-FFF2-40B4-BE49-F238E27FC236}">
                      <a16:creationId xmlns:a16="http://schemas.microsoft.com/office/drawing/2014/main" id="{612CB543-D88A-4B2B-81B5-1DF0A8BBF634}"/>
                    </a:ext>
                  </a:extLst>
                </p:cNvPr>
                <p:cNvPicPr/>
                <p:nvPr/>
              </p:nvPicPr>
              <p:blipFill>
                <a:blip r:embed="rId323"/>
                <a:stretch>
                  <a:fillRect/>
                </a:stretch>
              </p:blipFill>
              <p:spPr>
                <a:xfrm>
                  <a:off x="6013073" y="3351812"/>
                  <a:ext cx="475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8" name="Ink 217">
                  <a:extLst>
                    <a:ext uri="{FF2B5EF4-FFF2-40B4-BE49-F238E27FC236}">
                      <a16:creationId xmlns:a16="http://schemas.microsoft.com/office/drawing/2014/main" id="{CD39F6CA-D779-4A7A-9451-31D50A9FDFD3}"/>
                    </a:ext>
                  </a:extLst>
                </p14:cNvPr>
                <p14:cNvContentPartPr/>
                <p14:nvPr/>
              </p14:nvContentPartPr>
              <p14:xfrm>
                <a:off x="6140513" y="3297812"/>
                <a:ext cx="12960" cy="249120"/>
              </p14:xfrm>
            </p:contentPart>
          </mc:Choice>
          <mc:Fallback xmlns="">
            <p:pic>
              <p:nvPicPr>
                <p:cNvPr id="218" name="Ink 217">
                  <a:extLst>
                    <a:ext uri="{FF2B5EF4-FFF2-40B4-BE49-F238E27FC236}">
                      <a16:creationId xmlns:a16="http://schemas.microsoft.com/office/drawing/2014/main" id="{CD39F6CA-D779-4A7A-9451-31D50A9FDFD3}"/>
                    </a:ext>
                  </a:extLst>
                </p:cNvPr>
                <p:cNvPicPr/>
                <p:nvPr/>
              </p:nvPicPr>
              <p:blipFill>
                <a:blip r:embed="rId325"/>
                <a:stretch>
                  <a:fillRect/>
                </a:stretch>
              </p:blipFill>
              <p:spPr>
                <a:xfrm>
                  <a:off x="6122873" y="3279812"/>
                  <a:ext cx="486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9" name="Ink 218">
                  <a:extLst>
                    <a:ext uri="{FF2B5EF4-FFF2-40B4-BE49-F238E27FC236}">
                      <a16:creationId xmlns:a16="http://schemas.microsoft.com/office/drawing/2014/main" id="{270B7311-DDF7-4870-8728-AEF6B23CA742}"/>
                    </a:ext>
                  </a:extLst>
                </p14:cNvPr>
                <p14:cNvContentPartPr/>
                <p14:nvPr/>
              </p14:nvContentPartPr>
              <p14:xfrm>
                <a:off x="6138713" y="3243452"/>
                <a:ext cx="115200" cy="136800"/>
              </p14:xfrm>
            </p:contentPart>
          </mc:Choice>
          <mc:Fallback xmlns="">
            <p:pic>
              <p:nvPicPr>
                <p:cNvPr id="219" name="Ink 218">
                  <a:extLst>
                    <a:ext uri="{FF2B5EF4-FFF2-40B4-BE49-F238E27FC236}">
                      <a16:creationId xmlns:a16="http://schemas.microsoft.com/office/drawing/2014/main" id="{270B7311-DDF7-4870-8728-AEF6B23CA742}"/>
                    </a:ext>
                  </a:extLst>
                </p:cNvPr>
                <p:cNvPicPr/>
                <p:nvPr/>
              </p:nvPicPr>
              <p:blipFill>
                <a:blip r:embed="rId327"/>
                <a:stretch>
                  <a:fillRect/>
                </a:stretch>
              </p:blipFill>
              <p:spPr>
                <a:xfrm>
                  <a:off x="6120713" y="3225452"/>
                  <a:ext cx="1508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0" name="Ink 219">
                  <a:extLst>
                    <a:ext uri="{FF2B5EF4-FFF2-40B4-BE49-F238E27FC236}">
                      <a16:creationId xmlns:a16="http://schemas.microsoft.com/office/drawing/2014/main" id="{B16F4F95-DEA7-4F09-B389-142CC22BA905}"/>
                    </a:ext>
                  </a:extLst>
                </p14:cNvPr>
                <p14:cNvContentPartPr/>
                <p14:nvPr/>
              </p14:nvContentPartPr>
              <p14:xfrm>
                <a:off x="6299273" y="3081092"/>
                <a:ext cx="144000" cy="361800"/>
              </p14:xfrm>
            </p:contentPart>
          </mc:Choice>
          <mc:Fallback xmlns="">
            <p:pic>
              <p:nvPicPr>
                <p:cNvPr id="220" name="Ink 219">
                  <a:extLst>
                    <a:ext uri="{FF2B5EF4-FFF2-40B4-BE49-F238E27FC236}">
                      <a16:creationId xmlns:a16="http://schemas.microsoft.com/office/drawing/2014/main" id="{B16F4F95-DEA7-4F09-B389-142CC22BA905}"/>
                    </a:ext>
                  </a:extLst>
                </p:cNvPr>
                <p:cNvPicPr/>
                <p:nvPr/>
              </p:nvPicPr>
              <p:blipFill>
                <a:blip r:embed="rId329"/>
                <a:stretch>
                  <a:fillRect/>
                </a:stretch>
              </p:blipFill>
              <p:spPr>
                <a:xfrm>
                  <a:off x="6281273" y="3063452"/>
                  <a:ext cx="179640" cy="397440"/>
                </a:xfrm>
                <a:prstGeom prst="rect">
                  <a:avLst/>
                </a:prstGeom>
              </p:spPr>
            </p:pic>
          </mc:Fallback>
        </mc:AlternateContent>
      </p:grpSp>
      <p:grpSp>
        <p:nvGrpSpPr>
          <p:cNvPr id="225" name="Group 224">
            <a:extLst>
              <a:ext uri="{FF2B5EF4-FFF2-40B4-BE49-F238E27FC236}">
                <a16:creationId xmlns:a16="http://schemas.microsoft.com/office/drawing/2014/main" id="{A62877AC-DCB5-45CB-B3CD-5CCE6C80BF13}"/>
              </a:ext>
            </a:extLst>
          </p:cNvPr>
          <p:cNvGrpSpPr/>
          <p:nvPr/>
        </p:nvGrpSpPr>
        <p:grpSpPr>
          <a:xfrm>
            <a:off x="6653153" y="3113132"/>
            <a:ext cx="458640" cy="254880"/>
            <a:chOff x="6653153" y="3113132"/>
            <a:chExt cx="458640" cy="254880"/>
          </a:xfrm>
        </p:grpSpPr>
        <mc:AlternateContent xmlns:mc="http://schemas.openxmlformats.org/markup-compatibility/2006" xmlns:p14="http://schemas.microsoft.com/office/powerpoint/2010/main">
          <mc:Choice Requires="p14">
            <p:contentPart p14:bwMode="auto" r:id="rId330">
              <p14:nvContentPartPr>
                <p14:cNvPr id="222" name="Ink 221">
                  <a:extLst>
                    <a:ext uri="{FF2B5EF4-FFF2-40B4-BE49-F238E27FC236}">
                      <a16:creationId xmlns:a16="http://schemas.microsoft.com/office/drawing/2014/main" id="{EACBFAE8-0309-49D2-B2BB-ED326AF22FDE}"/>
                    </a:ext>
                  </a:extLst>
                </p14:cNvPr>
                <p14:cNvContentPartPr/>
                <p14:nvPr/>
              </p14:nvContentPartPr>
              <p14:xfrm>
                <a:off x="6653153" y="3118892"/>
                <a:ext cx="109080" cy="223560"/>
              </p14:xfrm>
            </p:contentPart>
          </mc:Choice>
          <mc:Fallback xmlns="">
            <p:pic>
              <p:nvPicPr>
                <p:cNvPr id="222" name="Ink 221">
                  <a:extLst>
                    <a:ext uri="{FF2B5EF4-FFF2-40B4-BE49-F238E27FC236}">
                      <a16:creationId xmlns:a16="http://schemas.microsoft.com/office/drawing/2014/main" id="{EACBFAE8-0309-49D2-B2BB-ED326AF22FDE}"/>
                    </a:ext>
                  </a:extLst>
                </p:cNvPr>
                <p:cNvPicPr/>
                <p:nvPr/>
              </p:nvPicPr>
              <p:blipFill>
                <a:blip r:embed="rId331"/>
                <a:stretch>
                  <a:fillRect/>
                </a:stretch>
              </p:blipFill>
              <p:spPr>
                <a:xfrm>
                  <a:off x="6635513" y="3101252"/>
                  <a:ext cx="1447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3" name="Ink 222">
                  <a:extLst>
                    <a:ext uri="{FF2B5EF4-FFF2-40B4-BE49-F238E27FC236}">
                      <a16:creationId xmlns:a16="http://schemas.microsoft.com/office/drawing/2014/main" id="{C9641FE2-8961-4987-9F7C-711908FB4C68}"/>
                    </a:ext>
                  </a:extLst>
                </p14:cNvPr>
                <p14:cNvContentPartPr/>
                <p14:nvPr/>
              </p14:nvContentPartPr>
              <p14:xfrm>
                <a:off x="6682673" y="3245252"/>
                <a:ext cx="239400" cy="122760"/>
              </p14:xfrm>
            </p:contentPart>
          </mc:Choice>
          <mc:Fallback xmlns="">
            <p:pic>
              <p:nvPicPr>
                <p:cNvPr id="223" name="Ink 222">
                  <a:extLst>
                    <a:ext uri="{FF2B5EF4-FFF2-40B4-BE49-F238E27FC236}">
                      <a16:creationId xmlns:a16="http://schemas.microsoft.com/office/drawing/2014/main" id="{C9641FE2-8961-4987-9F7C-711908FB4C68}"/>
                    </a:ext>
                  </a:extLst>
                </p:cNvPr>
                <p:cNvPicPr/>
                <p:nvPr/>
              </p:nvPicPr>
              <p:blipFill>
                <a:blip r:embed="rId333"/>
                <a:stretch>
                  <a:fillRect/>
                </a:stretch>
              </p:blipFill>
              <p:spPr>
                <a:xfrm>
                  <a:off x="6664673" y="3227612"/>
                  <a:ext cx="275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4" name="Ink 223">
                  <a:extLst>
                    <a:ext uri="{FF2B5EF4-FFF2-40B4-BE49-F238E27FC236}">
                      <a16:creationId xmlns:a16="http://schemas.microsoft.com/office/drawing/2014/main" id="{C0FBCC85-02E9-4B46-87DE-CE978E44EA75}"/>
                    </a:ext>
                  </a:extLst>
                </p14:cNvPr>
                <p14:cNvContentPartPr/>
                <p14:nvPr/>
              </p14:nvContentPartPr>
              <p14:xfrm>
                <a:off x="6972473" y="3113132"/>
                <a:ext cx="139320" cy="217080"/>
              </p14:xfrm>
            </p:contentPart>
          </mc:Choice>
          <mc:Fallback xmlns="">
            <p:pic>
              <p:nvPicPr>
                <p:cNvPr id="224" name="Ink 223">
                  <a:extLst>
                    <a:ext uri="{FF2B5EF4-FFF2-40B4-BE49-F238E27FC236}">
                      <a16:creationId xmlns:a16="http://schemas.microsoft.com/office/drawing/2014/main" id="{C0FBCC85-02E9-4B46-87DE-CE978E44EA75}"/>
                    </a:ext>
                  </a:extLst>
                </p:cNvPr>
                <p:cNvPicPr/>
                <p:nvPr/>
              </p:nvPicPr>
              <p:blipFill>
                <a:blip r:embed="rId335"/>
                <a:stretch>
                  <a:fillRect/>
                </a:stretch>
              </p:blipFill>
              <p:spPr>
                <a:xfrm>
                  <a:off x="6954473" y="3095492"/>
                  <a:ext cx="174960" cy="252720"/>
                </a:xfrm>
                <a:prstGeom prst="rect">
                  <a:avLst/>
                </a:prstGeom>
              </p:spPr>
            </p:pic>
          </mc:Fallback>
        </mc:AlternateContent>
      </p:grpSp>
      <p:grpSp>
        <p:nvGrpSpPr>
          <p:cNvPr id="245" name="Group 244">
            <a:extLst>
              <a:ext uri="{FF2B5EF4-FFF2-40B4-BE49-F238E27FC236}">
                <a16:creationId xmlns:a16="http://schemas.microsoft.com/office/drawing/2014/main" id="{53E72FD2-6462-40D6-B1B9-A671456239E4}"/>
              </a:ext>
            </a:extLst>
          </p:cNvPr>
          <p:cNvGrpSpPr/>
          <p:nvPr/>
        </p:nvGrpSpPr>
        <p:grpSpPr>
          <a:xfrm>
            <a:off x="7537313" y="3049412"/>
            <a:ext cx="912600" cy="263160"/>
            <a:chOff x="7537313" y="3049412"/>
            <a:chExt cx="912600" cy="263160"/>
          </a:xfrm>
        </p:grpSpPr>
        <mc:AlternateContent xmlns:mc="http://schemas.openxmlformats.org/markup-compatibility/2006" xmlns:p14="http://schemas.microsoft.com/office/powerpoint/2010/main">
          <mc:Choice Requires="p14">
            <p:contentPart p14:bwMode="auto" r:id="rId336">
              <p14:nvContentPartPr>
                <p14:cNvPr id="226" name="Ink 225">
                  <a:extLst>
                    <a:ext uri="{FF2B5EF4-FFF2-40B4-BE49-F238E27FC236}">
                      <a16:creationId xmlns:a16="http://schemas.microsoft.com/office/drawing/2014/main" id="{5CBCD9A1-4B91-4761-8FE2-83B0825326D9}"/>
                    </a:ext>
                  </a:extLst>
                </p14:cNvPr>
                <p14:cNvContentPartPr/>
                <p14:nvPr/>
              </p14:nvContentPartPr>
              <p14:xfrm>
                <a:off x="7537313" y="3177932"/>
                <a:ext cx="134280" cy="132120"/>
              </p14:xfrm>
            </p:contentPart>
          </mc:Choice>
          <mc:Fallback xmlns="">
            <p:pic>
              <p:nvPicPr>
                <p:cNvPr id="226" name="Ink 225">
                  <a:extLst>
                    <a:ext uri="{FF2B5EF4-FFF2-40B4-BE49-F238E27FC236}">
                      <a16:creationId xmlns:a16="http://schemas.microsoft.com/office/drawing/2014/main" id="{5CBCD9A1-4B91-4761-8FE2-83B0825326D9}"/>
                    </a:ext>
                  </a:extLst>
                </p:cNvPr>
                <p:cNvPicPr/>
                <p:nvPr/>
              </p:nvPicPr>
              <p:blipFill>
                <a:blip r:embed="rId337"/>
                <a:stretch>
                  <a:fillRect/>
                </a:stretch>
              </p:blipFill>
              <p:spPr>
                <a:xfrm>
                  <a:off x="7519313" y="3160292"/>
                  <a:ext cx="1699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7" name="Ink 226">
                  <a:extLst>
                    <a:ext uri="{FF2B5EF4-FFF2-40B4-BE49-F238E27FC236}">
                      <a16:creationId xmlns:a16="http://schemas.microsoft.com/office/drawing/2014/main" id="{269BAE91-66D7-40D7-AA21-40D41A4F6DA5}"/>
                    </a:ext>
                  </a:extLst>
                </p14:cNvPr>
                <p14:cNvContentPartPr/>
                <p14:nvPr/>
              </p14:nvContentPartPr>
              <p14:xfrm>
                <a:off x="7718753" y="3181532"/>
                <a:ext cx="168840" cy="131040"/>
              </p14:xfrm>
            </p:contentPart>
          </mc:Choice>
          <mc:Fallback xmlns="">
            <p:pic>
              <p:nvPicPr>
                <p:cNvPr id="227" name="Ink 226">
                  <a:extLst>
                    <a:ext uri="{FF2B5EF4-FFF2-40B4-BE49-F238E27FC236}">
                      <a16:creationId xmlns:a16="http://schemas.microsoft.com/office/drawing/2014/main" id="{269BAE91-66D7-40D7-AA21-40D41A4F6DA5}"/>
                    </a:ext>
                  </a:extLst>
                </p:cNvPr>
                <p:cNvPicPr/>
                <p:nvPr/>
              </p:nvPicPr>
              <p:blipFill>
                <a:blip r:embed="rId339"/>
                <a:stretch>
                  <a:fillRect/>
                </a:stretch>
              </p:blipFill>
              <p:spPr>
                <a:xfrm>
                  <a:off x="7700753" y="3163892"/>
                  <a:ext cx="2044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8" name="Ink 227">
                  <a:extLst>
                    <a:ext uri="{FF2B5EF4-FFF2-40B4-BE49-F238E27FC236}">
                      <a16:creationId xmlns:a16="http://schemas.microsoft.com/office/drawing/2014/main" id="{EDC08737-5E7F-4836-BBBC-34CB32298BCA}"/>
                    </a:ext>
                  </a:extLst>
                </p14:cNvPr>
                <p14:cNvContentPartPr/>
                <p14:nvPr/>
              </p14:nvContentPartPr>
              <p14:xfrm>
                <a:off x="7918193" y="3160292"/>
                <a:ext cx="128880" cy="140040"/>
              </p14:xfrm>
            </p:contentPart>
          </mc:Choice>
          <mc:Fallback xmlns="">
            <p:pic>
              <p:nvPicPr>
                <p:cNvPr id="228" name="Ink 227">
                  <a:extLst>
                    <a:ext uri="{FF2B5EF4-FFF2-40B4-BE49-F238E27FC236}">
                      <a16:creationId xmlns:a16="http://schemas.microsoft.com/office/drawing/2014/main" id="{EDC08737-5E7F-4836-BBBC-34CB32298BCA}"/>
                    </a:ext>
                  </a:extLst>
                </p:cNvPr>
                <p:cNvPicPr/>
                <p:nvPr/>
              </p:nvPicPr>
              <p:blipFill>
                <a:blip r:embed="rId341"/>
                <a:stretch>
                  <a:fillRect/>
                </a:stretch>
              </p:blipFill>
              <p:spPr>
                <a:xfrm>
                  <a:off x="7900553" y="3142292"/>
                  <a:ext cx="164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9" name="Ink 228">
                  <a:extLst>
                    <a:ext uri="{FF2B5EF4-FFF2-40B4-BE49-F238E27FC236}">
                      <a16:creationId xmlns:a16="http://schemas.microsoft.com/office/drawing/2014/main" id="{45C95F7B-A761-4AB6-BA72-D0CB02B1D12A}"/>
                    </a:ext>
                  </a:extLst>
                </p14:cNvPr>
                <p14:cNvContentPartPr/>
                <p14:nvPr/>
              </p14:nvContentPartPr>
              <p14:xfrm>
                <a:off x="8181353" y="3049412"/>
                <a:ext cx="134280" cy="245880"/>
              </p14:xfrm>
            </p:contentPart>
          </mc:Choice>
          <mc:Fallback xmlns="">
            <p:pic>
              <p:nvPicPr>
                <p:cNvPr id="229" name="Ink 228">
                  <a:extLst>
                    <a:ext uri="{FF2B5EF4-FFF2-40B4-BE49-F238E27FC236}">
                      <a16:creationId xmlns:a16="http://schemas.microsoft.com/office/drawing/2014/main" id="{45C95F7B-A761-4AB6-BA72-D0CB02B1D12A}"/>
                    </a:ext>
                  </a:extLst>
                </p:cNvPr>
                <p:cNvPicPr/>
                <p:nvPr/>
              </p:nvPicPr>
              <p:blipFill>
                <a:blip r:embed="rId343"/>
                <a:stretch>
                  <a:fillRect/>
                </a:stretch>
              </p:blipFill>
              <p:spPr>
                <a:xfrm>
                  <a:off x="8163713" y="3031772"/>
                  <a:ext cx="169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30" name="Ink 229">
                  <a:extLst>
                    <a:ext uri="{FF2B5EF4-FFF2-40B4-BE49-F238E27FC236}">
                      <a16:creationId xmlns:a16="http://schemas.microsoft.com/office/drawing/2014/main" id="{86642D17-6F1C-4F12-9C1C-5111481D7581}"/>
                    </a:ext>
                  </a:extLst>
                </p14:cNvPr>
                <p14:cNvContentPartPr/>
                <p14:nvPr/>
              </p14:nvContentPartPr>
              <p14:xfrm>
                <a:off x="8357753" y="3153452"/>
                <a:ext cx="92160" cy="131040"/>
              </p14:xfrm>
            </p:contentPart>
          </mc:Choice>
          <mc:Fallback xmlns="">
            <p:pic>
              <p:nvPicPr>
                <p:cNvPr id="230" name="Ink 229">
                  <a:extLst>
                    <a:ext uri="{FF2B5EF4-FFF2-40B4-BE49-F238E27FC236}">
                      <a16:creationId xmlns:a16="http://schemas.microsoft.com/office/drawing/2014/main" id="{86642D17-6F1C-4F12-9C1C-5111481D7581}"/>
                    </a:ext>
                  </a:extLst>
                </p:cNvPr>
                <p:cNvPicPr/>
                <p:nvPr/>
              </p:nvPicPr>
              <p:blipFill>
                <a:blip r:embed="rId345"/>
                <a:stretch>
                  <a:fillRect/>
                </a:stretch>
              </p:blipFill>
              <p:spPr>
                <a:xfrm>
                  <a:off x="8339753" y="3135452"/>
                  <a:ext cx="127800" cy="166680"/>
                </a:xfrm>
                <a:prstGeom prst="rect">
                  <a:avLst/>
                </a:prstGeom>
              </p:spPr>
            </p:pic>
          </mc:Fallback>
        </mc:AlternateContent>
      </p:grpSp>
      <p:grpSp>
        <p:nvGrpSpPr>
          <p:cNvPr id="244" name="Group 243">
            <a:extLst>
              <a:ext uri="{FF2B5EF4-FFF2-40B4-BE49-F238E27FC236}">
                <a16:creationId xmlns:a16="http://schemas.microsoft.com/office/drawing/2014/main" id="{D20F9FAB-E7FB-4E8D-B1E6-6E9456F18E62}"/>
              </a:ext>
            </a:extLst>
          </p:cNvPr>
          <p:cNvGrpSpPr/>
          <p:nvPr/>
        </p:nvGrpSpPr>
        <p:grpSpPr>
          <a:xfrm>
            <a:off x="8770673" y="2951852"/>
            <a:ext cx="1236960" cy="313560"/>
            <a:chOff x="8770673" y="2951852"/>
            <a:chExt cx="1236960" cy="313560"/>
          </a:xfrm>
        </p:grpSpPr>
        <mc:AlternateContent xmlns:mc="http://schemas.openxmlformats.org/markup-compatibility/2006" xmlns:p14="http://schemas.microsoft.com/office/powerpoint/2010/main">
          <mc:Choice Requires="p14">
            <p:contentPart p14:bwMode="auto" r:id="rId346">
              <p14:nvContentPartPr>
                <p14:cNvPr id="231" name="Ink 230">
                  <a:extLst>
                    <a:ext uri="{FF2B5EF4-FFF2-40B4-BE49-F238E27FC236}">
                      <a16:creationId xmlns:a16="http://schemas.microsoft.com/office/drawing/2014/main" id="{C2EB2660-769B-48F7-B61F-A071BD0B7EA7}"/>
                    </a:ext>
                  </a:extLst>
                </p14:cNvPr>
                <p14:cNvContentPartPr/>
                <p14:nvPr/>
              </p14:nvContentPartPr>
              <p14:xfrm>
                <a:off x="8770673" y="3152012"/>
                <a:ext cx="86400" cy="108000"/>
              </p14:xfrm>
            </p:contentPart>
          </mc:Choice>
          <mc:Fallback xmlns="">
            <p:pic>
              <p:nvPicPr>
                <p:cNvPr id="231" name="Ink 230">
                  <a:extLst>
                    <a:ext uri="{FF2B5EF4-FFF2-40B4-BE49-F238E27FC236}">
                      <a16:creationId xmlns:a16="http://schemas.microsoft.com/office/drawing/2014/main" id="{C2EB2660-769B-48F7-B61F-A071BD0B7EA7}"/>
                    </a:ext>
                  </a:extLst>
                </p:cNvPr>
                <p:cNvPicPr/>
                <p:nvPr/>
              </p:nvPicPr>
              <p:blipFill>
                <a:blip r:embed="rId347"/>
                <a:stretch>
                  <a:fillRect/>
                </a:stretch>
              </p:blipFill>
              <p:spPr>
                <a:xfrm>
                  <a:off x="8752673" y="3134372"/>
                  <a:ext cx="1220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32" name="Ink 231">
                  <a:extLst>
                    <a:ext uri="{FF2B5EF4-FFF2-40B4-BE49-F238E27FC236}">
                      <a16:creationId xmlns:a16="http://schemas.microsoft.com/office/drawing/2014/main" id="{708D06BE-F484-4B53-B8F7-4BCF96AD639C}"/>
                    </a:ext>
                  </a:extLst>
                </p14:cNvPr>
                <p14:cNvContentPartPr/>
                <p14:nvPr/>
              </p14:nvContentPartPr>
              <p14:xfrm>
                <a:off x="8918273" y="3022412"/>
                <a:ext cx="142200" cy="243000"/>
              </p14:xfrm>
            </p:contentPart>
          </mc:Choice>
          <mc:Fallback xmlns="">
            <p:pic>
              <p:nvPicPr>
                <p:cNvPr id="232" name="Ink 231">
                  <a:extLst>
                    <a:ext uri="{FF2B5EF4-FFF2-40B4-BE49-F238E27FC236}">
                      <a16:creationId xmlns:a16="http://schemas.microsoft.com/office/drawing/2014/main" id="{708D06BE-F484-4B53-B8F7-4BCF96AD639C}"/>
                    </a:ext>
                  </a:extLst>
                </p:cNvPr>
                <p:cNvPicPr/>
                <p:nvPr/>
              </p:nvPicPr>
              <p:blipFill>
                <a:blip r:embed="rId349"/>
                <a:stretch>
                  <a:fillRect/>
                </a:stretch>
              </p:blipFill>
              <p:spPr>
                <a:xfrm>
                  <a:off x="8900633" y="3004412"/>
                  <a:ext cx="1778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3" name="Ink 232">
                  <a:extLst>
                    <a:ext uri="{FF2B5EF4-FFF2-40B4-BE49-F238E27FC236}">
                      <a16:creationId xmlns:a16="http://schemas.microsoft.com/office/drawing/2014/main" id="{C0B14185-53BF-4428-B2D9-7B167100E70C}"/>
                    </a:ext>
                  </a:extLst>
                </p14:cNvPr>
                <p14:cNvContentPartPr/>
                <p14:nvPr/>
              </p14:nvContentPartPr>
              <p14:xfrm>
                <a:off x="9143993" y="3044012"/>
                <a:ext cx="80280" cy="217440"/>
              </p14:xfrm>
            </p:contentPart>
          </mc:Choice>
          <mc:Fallback xmlns="">
            <p:pic>
              <p:nvPicPr>
                <p:cNvPr id="233" name="Ink 232">
                  <a:extLst>
                    <a:ext uri="{FF2B5EF4-FFF2-40B4-BE49-F238E27FC236}">
                      <a16:creationId xmlns:a16="http://schemas.microsoft.com/office/drawing/2014/main" id="{C0B14185-53BF-4428-B2D9-7B167100E70C}"/>
                    </a:ext>
                  </a:extLst>
                </p:cNvPr>
                <p:cNvPicPr/>
                <p:nvPr/>
              </p:nvPicPr>
              <p:blipFill>
                <a:blip r:embed="rId351"/>
                <a:stretch>
                  <a:fillRect/>
                </a:stretch>
              </p:blipFill>
              <p:spPr>
                <a:xfrm>
                  <a:off x="9125993" y="3026372"/>
                  <a:ext cx="1159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4" name="Ink 233">
                  <a:extLst>
                    <a:ext uri="{FF2B5EF4-FFF2-40B4-BE49-F238E27FC236}">
                      <a16:creationId xmlns:a16="http://schemas.microsoft.com/office/drawing/2014/main" id="{43A56D44-2564-4F20-93CF-744F2CB6FE32}"/>
                    </a:ext>
                  </a:extLst>
                </p14:cNvPr>
                <p14:cNvContentPartPr/>
                <p14:nvPr/>
              </p14:nvContentPartPr>
              <p14:xfrm>
                <a:off x="9069113" y="3117092"/>
                <a:ext cx="308160" cy="132120"/>
              </p14:xfrm>
            </p:contentPart>
          </mc:Choice>
          <mc:Fallback xmlns="">
            <p:pic>
              <p:nvPicPr>
                <p:cNvPr id="234" name="Ink 233">
                  <a:extLst>
                    <a:ext uri="{FF2B5EF4-FFF2-40B4-BE49-F238E27FC236}">
                      <a16:creationId xmlns:a16="http://schemas.microsoft.com/office/drawing/2014/main" id="{43A56D44-2564-4F20-93CF-744F2CB6FE32}"/>
                    </a:ext>
                  </a:extLst>
                </p:cNvPr>
                <p:cNvPicPr/>
                <p:nvPr/>
              </p:nvPicPr>
              <p:blipFill>
                <a:blip r:embed="rId353"/>
                <a:stretch>
                  <a:fillRect/>
                </a:stretch>
              </p:blipFill>
              <p:spPr>
                <a:xfrm>
                  <a:off x="9051473" y="3099092"/>
                  <a:ext cx="3438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5" name="Ink 234">
                  <a:extLst>
                    <a:ext uri="{FF2B5EF4-FFF2-40B4-BE49-F238E27FC236}">
                      <a16:creationId xmlns:a16="http://schemas.microsoft.com/office/drawing/2014/main" id="{2FC37C8B-D3EB-4A11-B9E9-8FB645F8824A}"/>
                    </a:ext>
                  </a:extLst>
                </p14:cNvPr>
                <p14:cNvContentPartPr/>
                <p14:nvPr/>
              </p14:nvContentPartPr>
              <p14:xfrm>
                <a:off x="9375833" y="3143732"/>
                <a:ext cx="54360" cy="84600"/>
              </p14:xfrm>
            </p:contentPart>
          </mc:Choice>
          <mc:Fallback xmlns="">
            <p:pic>
              <p:nvPicPr>
                <p:cNvPr id="235" name="Ink 234">
                  <a:extLst>
                    <a:ext uri="{FF2B5EF4-FFF2-40B4-BE49-F238E27FC236}">
                      <a16:creationId xmlns:a16="http://schemas.microsoft.com/office/drawing/2014/main" id="{2FC37C8B-D3EB-4A11-B9E9-8FB645F8824A}"/>
                    </a:ext>
                  </a:extLst>
                </p:cNvPr>
                <p:cNvPicPr/>
                <p:nvPr/>
              </p:nvPicPr>
              <p:blipFill>
                <a:blip r:embed="rId355"/>
                <a:stretch>
                  <a:fillRect/>
                </a:stretch>
              </p:blipFill>
              <p:spPr>
                <a:xfrm>
                  <a:off x="9357833" y="3126092"/>
                  <a:ext cx="90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6" name="Ink 235">
                  <a:extLst>
                    <a:ext uri="{FF2B5EF4-FFF2-40B4-BE49-F238E27FC236}">
                      <a16:creationId xmlns:a16="http://schemas.microsoft.com/office/drawing/2014/main" id="{BD0196D3-A42A-4232-A245-117472234392}"/>
                    </a:ext>
                  </a:extLst>
                </p14:cNvPr>
                <p14:cNvContentPartPr/>
                <p14:nvPr/>
              </p14:nvContentPartPr>
              <p14:xfrm>
                <a:off x="9471233" y="3092972"/>
                <a:ext cx="18720" cy="142920"/>
              </p14:xfrm>
            </p:contentPart>
          </mc:Choice>
          <mc:Fallback xmlns="">
            <p:pic>
              <p:nvPicPr>
                <p:cNvPr id="236" name="Ink 235">
                  <a:extLst>
                    <a:ext uri="{FF2B5EF4-FFF2-40B4-BE49-F238E27FC236}">
                      <a16:creationId xmlns:a16="http://schemas.microsoft.com/office/drawing/2014/main" id="{BD0196D3-A42A-4232-A245-117472234392}"/>
                    </a:ext>
                  </a:extLst>
                </p:cNvPr>
                <p:cNvPicPr/>
                <p:nvPr/>
              </p:nvPicPr>
              <p:blipFill>
                <a:blip r:embed="rId357"/>
                <a:stretch>
                  <a:fillRect/>
                </a:stretch>
              </p:blipFill>
              <p:spPr>
                <a:xfrm>
                  <a:off x="9453593" y="3074972"/>
                  <a:ext cx="543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7" name="Ink 236">
                  <a:extLst>
                    <a:ext uri="{FF2B5EF4-FFF2-40B4-BE49-F238E27FC236}">
                      <a16:creationId xmlns:a16="http://schemas.microsoft.com/office/drawing/2014/main" id="{3B4A9913-82A7-44E3-90C9-CD814284CC42}"/>
                    </a:ext>
                  </a:extLst>
                </p14:cNvPr>
                <p14:cNvContentPartPr/>
                <p14:nvPr/>
              </p14:nvContentPartPr>
              <p14:xfrm>
                <a:off x="9502193" y="3098012"/>
                <a:ext cx="160920" cy="128520"/>
              </p14:xfrm>
            </p:contentPart>
          </mc:Choice>
          <mc:Fallback xmlns="">
            <p:pic>
              <p:nvPicPr>
                <p:cNvPr id="237" name="Ink 236">
                  <a:extLst>
                    <a:ext uri="{FF2B5EF4-FFF2-40B4-BE49-F238E27FC236}">
                      <a16:creationId xmlns:a16="http://schemas.microsoft.com/office/drawing/2014/main" id="{3B4A9913-82A7-44E3-90C9-CD814284CC42}"/>
                    </a:ext>
                  </a:extLst>
                </p:cNvPr>
                <p:cNvPicPr/>
                <p:nvPr/>
              </p:nvPicPr>
              <p:blipFill>
                <a:blip r:embed="rId359"/>
                <a:stretch>
                  <a:fillRect/>
                </a:stretch>
              </p:blipFill>
              <p:spPr>
                <a:xfrm>
                  <a:off x="9484553" y="3080372"/>
                  <a:ext cx="196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8" name="Ink 237">
                  <a:extLst>
                    <a:ext uri="{FF2B5EF4-FFF2-40B4-BE49-F238E27FC236}">
                      <a16:creationId xmlns:a16="http://schemas.microsoft.com/office/drawing/2014/main" id="{A74F428F-5ACB-4B43-A5F4-77FA4264663F}"/>
                    </a:ext>
                  </a:extLst>
                </p14:cNvPr>
                <p14:cNvContentPartPr/>
                <p14:nvPr/>
              </p14:nvContentPartPr>
              <p14:xfrm>
                <a:off x="9692273" y="3118172"/>
                <a:ext cx="113040" cy="100080"/>
              </p14:xfrm>
            </p:contentPart>
          </mc:Choice>
          <mc:Fallback xmlns="">
            <p:pic>
              <p:nvPicPr>
                <p:cNvPr id="238" name="Ink 237">
                  <a:extLst>
                    <a:ext uri="{FF2B5EF4-FFF2-40B4-BE49-F238E27FC236}">
                      <a16:creationId xmlns:a16="http://schemas.microsoft.com/office/drawing/2014/main" id="{A74F428F-5ACB-4B43-A5F4-77FA4264663F}"/>
                    </a:ext>
                  </a:extLst>
                </p:cNvPr>
                <p:cNvPicPr/>
                <p:nvPr/>
              </p:nvPicPr>
              <p:blipFill>
                <a:blip r:embed="rId361"/>
                <a:stretch>
                  <a:fillRect/>
                </a:stretch>
              </p:blipFill>
              <p:spPr>
                <a:xfrm>
                  <a:off x="9674633" y="3100532"/>
                  <a:ext cx="148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9" name="Ink 238">
                  <a:extLst>
                    <a:ext uri="{FF2B5EF4-FFF2-40B4-BE49-F238E27FC236}">
                      <a16:creationId xmlns:a16="http://schemas.microsoft.com/office/drawing/2014/main" id="{5AA362D6-5538-4564-97D5-DD74721B7080}"/>
                    </a:ext>
                  </a:extLst>
                </p14:cNvPr>
                <p14:cNvContentPartPr/>
                <p14:nvPr/>
              </p14:nvContentPartPr>
              <p14:xfrm>
                <a:off x="9816473" y="3109892"/>
                <a:ext cx="116280" cy="123840"/>
              </p14:xfrm>
            </p:contentPart>
          </mc:Choice>
          <mc:Fallback xmlns="">
            <p:pic>
              <p:nvPicPr>
                <p:cNvPr id="239" name="Ink 238">
                  <a:extLst>
                    <a:ext uri="{FF2B5EF4-FFF2-40B4-BE49-F238E27FC236}">
                      <a16:creationId xmlns:a16="http://schemas.microsoft.com/office/drawing/2014/main" id="{5AA362D6-5538-4564-97D5-DD74721B7080}"/>
                    </a:ext>
                  </a:extLst>
                </p:cNvPr>
                <p:cNvPicPr/>
                <p:nvPr/>
              </p:nvPicPr>
              <p:blipFill>
                <a:blip r:embed="rId363"/>
                <a:stretch>
                  <a:fillRect/>
                </a:stretch>
              </p:blipFill>
              <p:spPr>
                <a:xfrm>
                  <a:off x="9798833" y="3091892"/>
                  <a:ext cx="151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40" name="Ink 239">
                  <a:extLst>
                    <a:ext uri="{FF2B5EF4-FFF2-40B4-BE49-F238E27FC236}">
                      <a16:creationId xmlns:a16="http://schemas.microsoft.com/office/drawing/2014/main" id="{87D7615D-52ED-4BCE-AE0A-007B84C58B1E}"/>
                    </a:ext>
                  </a:extLst>
                </p14:cNvPr>
                <p14:cNvContentPartPr/>
                <p14:nvPr/>
              </p14:nvContentPartPr>
              <p14:xfrm>
                <a:off x="9920873" y="2951852"/>
                <a:ext cx="86760" cy="273240"/>
              </p14:xfrm>
            </p:contentPart>
          </mc:Choice>
          <mc:Fallback xmlns="">
            <p:pic>
              <p:nvPicPr>
                <p:cNvPr id="240" name="Ink 239">
                  <a:extLst>
                    <a:ext uri="{FF2B5EF4-FFF2-40B4-BE49-F238E27FC236}">
                      <a16:creationId xmlns:a16="http://schemas.microsoft.com/office/drawing/2014/main" id="{87D7615D-52ED-4BCE-AE0A-007B84C58B1E}"/>
                    </a:ext>
                  </a:extLst>
                </p:cNvPr>
                <p:cNvPicPr/>
                <p:nvPr/>
              </p:nvPicPr>
              <p:blipFill>
                <a:blip r:embed="rId365"/>
                <a:stretch>
                  <a:fillRect/>
                </a:stretch>
              </p:blipFill>
              <p:spPr>
                <a:xfrm>
                  <a:off x="9902873" y="2933852"/>
                  <a:ext cx="122400" cy="308880"/>
                </a:xfrm>
                <a:prstGeom prst="rect">
                  <a:avLst/>
                </a:prstGeom>
              </p:spPr>
            </p:pic>
          </mc:Fallback>
        </mc:AlternateContent>
      </p:grpSp>
      <p:grpSp>
        <p:nvGrpSpPr>
          <p:cNvPr id="243" name="Group 242">
            <a:extLst>
              <a:ext uri="{FF2B5EF4-FFF2-40B4-BE49-F238E27FC236}">
                <a16:creationId xmlns:a16="http://schemas.microsoft.com/office/drawing/2014/main" id="{0285CBD0-AF0F-459E-B949-8C74D4755399}"/>
              </a:ext>
            </a:extLst>
          </p:cNvPr>
          <p:cNvGrpSpPr/>
          <p:nvPr/>
        </p:nvGrpSpPr>
        <p:grpSpPr>
          <a:xfrm>
            <a:off x="10257473" y="2983172"/>
            <a:ext cx="286920" cy="475560"/>
            <a:chOff x="10257473" y="2983172"/>
            <a:chExt cx="286920" cy="475560"/>
          </a:xfrm>
        </p:grpSpPr>
        <mc:AlternateContent xmlns:mc="http://schemas.openxmlformats.org/markup-compatibility/2006" xmlns:p14="http://schemas.microsoft.com/office/powerpoint/2010/main">
          <mc:Choice Requires="p14">
            <p:contentPart p14:bwMode="auto" r:id="rId366">
              <p14:nvContentPartPr>
                <p14:cNvPr id="241" name="Ink 240">
                  <a:extLst>
                    <a:ext uri="{FF2B5EF4-FFF2-40B4-BE49-F238E27FC236}">
                      <a16:creationId xmlns:a16="http://schemas.microsoft.com/office/drawing/2014/main" id="{47508B54-BBA1-4DE6-993E-9857727AE3FB}"/>
                    </a:ext>
                  </a:extLst>
                </p14:cNvPr>
                <p14:cNvContentPartPr/>
                <p14:nvPr/>
              </p14:nvContentPartPr>
              <p14:xfrm>
                <a:off x="10257473" y="2983172"/>
                <a:ext cx="128520" cy="249480"/>
              </p14:xfrm>
            </p:contentPart>
          </mc:Choice>
          <mc:Fallback xmlns="">
            <p:pic>
              <p:nvPicPr>
                <p:cNvPr id="241" name="Ink 240">
                  <a:extLst>
                    <a:ext uri="{FF2B5EF4-FFF2-40B4-BE49-F238E27FC236}">
                      <a16:creationId xmlns:a16="http://schemas.microsoft.com/office/drawing/2014/main" id="{47508B54-BBA1-4DE6-993E-9857727AE3FB}"/>
                    </a:ext>
                  </a:extLst>
                </p:cNvPr>
                <p:cNvPicPr/>
                <p:nvPr/>
              </p:nvPicPr>
              <p:blipFill>
                <a:blip r:embed="rId367"/>
                <a:stretch>
                  <a:fillRect/>
                </a:stretch>
              </p:blipFill>
              <p:spPr>
                <a:xfrm>
                  <a:off x="10239473" y="2965532"/>
                  <a:ext cx="1641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2" name="Ink 241">
                  <a:extLst>
                    <a:ext uri="{FF2B5EF4-FFF2-40B4-BE49-F238E27FC236}">
                      <a16:creationId xmlns:a16="http://schemas.microsoft.com/office/drawing/2014/main" id="{FF6021CE-3584-45EA-BD50-E9E192520923}"/>
                    </a:ext>
                  </a:extLst>
                </p14:cNvPr>
                <p14:cNvContentPartPr/>
                <p14:nvPr/>
              </p14:nvContentPartPr>
              <p14:xfrm>
                <a:off x="10428113" y="3112772"/>
                <a:ext cx="116280" cy="345960"/>
              </p14:xfrm>
            </p:contentPart>
          </mc:Choice>
          <mc:Fallback xmlns="">
            <p:pic>
              <p:nvPicPr>
                <p:cNvPr id="242" name="Ink 241">
                  <a:extLst>
                    <a:ext uri="{FF2B5EF4-FFF2-40B4-BE49-F238E27FC236}">
                      <a16:creationId xmlns:a16="http://schemas.microsoft.com/office/drawing/2014/main" id="{FF6021CE-3584-45EA-BD50-E9E192520923}"/>
                    </a:ext>
                  </a:extLst>
                </p:cNvPr>
                <p:cNvPicPr/>
                <p:nvPr/>
              </p:nvPicPr>
              <p:blipFill>
                <a:blip r:embed="rId369"/>
                <a:stretch>
                  <a:fillRect/>
                </a:stretch>
              </p:blipFill>
              <p:spPr>
                <a:xfrm>
                  <a:off x="10410473" y="3095132"/>
                  <a:ext cx="151920" cy="38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0">
            <p14:nvContentPartPr>
              <p14:cNvPr id="246" name="Ink 245">
                <a:extLst>
                  <a:ext uri="{FF2B5EF4-FFF2-40B4-BE49-F238E27FC236}">
                    <a16:creationId xmlns:a16="http://schemas.microsoft.com/office/drawing/2014/main" id="{CA5B6258-89F0-4DA6-8129-24727D232CC9}"/>
                  </a:ext>
                </a:extLst>
              </p14:cNvPr>
              <p14:cNvContentPartPr/>
              <p14:nvPr/>
            </p14:nvContentPartPr>
            <p14:xfrm>
              <a:off x="3753713" y="3801092"/>
              <a:ext cx="171720" cy="157680"/>
            </p14:xfrm>
          </p:contentPart>
        </mc:Choice>
        <mc:Fallback xmlns="">
          <p:pic>
            <p:nvPicPr>
              <p:cNvPr id="246" name="Ink 245">
                <a:extLst>
                  <a:ext uri="{FF2B5EF4-FFF2-40B4-BE49-F238E27FC236}">
                    <a16:creationId xmlns:a16="http://schemas.microsoft.com/office/drawing/2014/main" id="{CA5B6258-89F0-4DA6-8129-24727D232CC9}"/>
                  </a:ext>
                </a:extLst>
              </p:cNvPr>
              <p:cNvPicPr/>
              <p:nvPr/>
            </p:nvPicPr>
            <p:blipFill>
              <a:blip r:embed="rId371"/>
              <a:stretch>
                <a:fillRect/>
              </a:stretch>
            </p:blipFill>
            <p:spPr>
              <a:xfrm>
                <a:off x="3735713" y="3783092"/>
                <a:ext cx="207360" cy="193320"/>
              </a:xfrm>
              <a:prstGeom prst="rect">
                <a:avLst/>
              </a:prstGeom>
            </p:spPr>
          </p:pic>
        </mc:Fallback>
      </mc:AlternateContent>
      <p:grpSp>
        <p:nvGrpSpPr>
          <p:cNvPr id="263" name="Group 262">
            <a:extLst>
              <a:ext uri="{FF2B5EF4-FFF2-40B4-BE49-F238E27FC236}">
                <a16:creationId xmlns:a16="http://schemas.microsoft.com/office/drawing/2014/main" id="{84B50281-E848-4C5B-97C1-2C07B7DABEDB}"/>
              </a:ext>
            </a:extLst>
          </p:cNvPr>
          <p:cNvGrpSpPr/>
          <p:nvPr/>
        </p:nvGrpSpPr>
        <p:grpSpPr>
          <a:xfrm>
            <a:off x="4109753" y="3674012"/>
            <a:ext cx="1857240" cy="474120"/>
            <a:chOff x="4109753" y="3674012"/>
            <a:chExt cx="1857240" cy="474120"/>
          </a:xfrm>
        </p:grpSpPr>
        <mc:AlternateContent xmlns:mc="http://schemas.openxmlformats.org/markup-compatibility/2006" xmlns:p14="http://schemas.microsoft.com/office/powerpoint/2010/main">
          <mc:Choice Requires="p14">
            <p:contentPart p14:bwMode="auto" r:id="rId372">
              <p14:nvContentPartPr>
                <p14:cNvPr id="247" name="Ink 246">
                  <a:extLst>
                    <a:ext uri="{FF2B5EF4-FFF2-40B4-BE49-F238E27FC236}">
                      <a16:creationId xmlns:a16="http://schemas.microsoft.com/office/drawing/2014/main" id="{3F47E9D5-AE0B-42B5-B967-550A90C325B6}"/>
                    </a:ext>
                  </a:extLst>
                </p14:cNvPr>
                <p14:cNvContentPartPr/>
                <p14:nvPr/>
              </p14:nvContentPartPr>
              <p14:xfrm>
                <a:off x="4135673" y="3847532"/>
                <a:ext cx="18000" cy="102240"/>
              </p14:xfrm>
            </p:contentPart>
          </mc:Choice>
          <mc:Fallback xmlns="">
            <p:pic>
              <p:nvPicPr>
                <p:cNvPr id="247" name="Ink 246">
                  <a:extLst>
                    <a:ext uri="{FF2B5EF4-FFF2-40B4-BE49-F238E27FC236}">
                      <a16:creationId xmlns:a16="http://schemas.microsoft.com/office/drawing/2014/main" id="{3F47E9D5-AE0B-42B5-B967-550A90C325B6}"/>
                    </a:ext>
                  </a:extLst>
                </p:cNvPr>
                <p:cNvPicPr/>
                <p:nvPr/>
              </p:nvPicPr>
              <p:blipFill>
                <a:blip r:embed="rId373"/>
                <a:stretch>
                  <a:fillRect/>
                </a:stretch>
              </p:blipFill>
              <p:spPr>
                <a:xfrm>
                  <a:off x="4117673" y="3829892"/>
                  <a:ext cx="53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8" name="Ink 247">
                  <a:extLst>
                    <a:ext uri="{FF2B5EF4-FFF2-40B4-BE49-F238E27FC236}">
                      <a16:creationId xmlns:a16="http://schemas.microsoft.com/office/drawing/2014/main" id="{A61ADDB8-DFFD-4CB8-A099-CEA6E9345A17}"/>
                    </a:ext>
                  </a:extLst>
                </p14:cNvPr>
                <p14:cNvContentPartPr/>
                <p14:nvPr/>
              </p14:nvContentPartPr>
              <p14:xfrm>
                <a:off x="4109753" y="3720812"/>
                <a:ext cx="39240" cy="32400"/>
              </p14:xfrm>
            </p:contentPart>
          </mc:Choice>
          <mc:Fallback xmlns="">
            <p:pic>
              <p:nvPicPr>
                <p:cNvPr id="248" name="Ink 247">
                  <a:extLst>
                    <a:ext uri="{FF2B5EF4-FFF2-40B4-BE49-F238E27FC236}">
                      <a16:creationId xmlns:a16="http://schemas.microsoft.com/office/drawing/2014/main" id="{A61ADDB8-DFFD-4CB8-A099-CEA6E9345A17}"/>
                    </a:ext>
                  </a:extLst>
                </p:cNvPr>
                <p:cNvPicPr/>
                <p:nvPr/>
              </p:nvPicPr>
              <p:blipFill>
                <a:blip r:embed="rId375"/>
                <a:stretch>
                  <a:fillRect/>
                </a:stretch>
              </p:blipFill>
              <p:spPr>
                <a:xfrm>
                  <a:off x="4091753" y="3703172"/>
                  <a:ext cx="748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9" name="Ink 248">
                  <a:extLst>
                    <a:ext uri="{FF2B5EF4-FFF2-40B4-BE49-F238E27FC236}">
                      <a16:creationId xmlns:a16="http://schemas.microsoft.com/office/drawing/2014/main" id="{620F90F4-4B8F-46A5-8667-8FEE8F31E743}"/>
                    </a:ext>
                  </a:extLst>
                </p14:cNvPr>
                <p14:cNvContentPartPr/>
                <p14:nvPr/>
              </p14:nvContentPartPr>
              <p14:xfrm>
                <a:off x="4226393" y="3819092"/>
                <a:ext cx="130680" cy="142920"/>
              </p14:xfrm>
            </p:contentPart>
          </mc:Choice>
          <mc:Fallback xmlns="">
            <p:pic>
              <p:nvPicPr>
                <p:cNvPr id="249" name="Ink 248">
                  <a:extLst>
                    <a:ext uri="{FF2B5EF4-FFF2-40B4-BE49-F238E27FC236}">
                      <a16:creationId xmlns:a16="http://schemas.microsoft.com/office/drawing/2014/main" id="{620F90F4-4B8F-46A5-8667-8FEE8F31E743}"/>
                    </a:ext>
                  </a:extLst>
                </p:cNvPr>
                <p:cNvPicPr/>
                <p:nvPr/>
              </p:nvPicPr>
              <p:blipFill>
                <a:blip r:embed="rId377"/>
                <a:stretch>
                  <a:fillRect/>
                </a:stretch>
              </p:blipFill>
              <p:spPr>
                <a:xfrm>
                  <a:off x="4208393" y="3801452"/>
                  <a:ext cx="166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0" name="Ink 249">
                  <a:extLst>
                    <a:ext uri="{FF2B5EF4-FFF2-40B4-BE49-F238E27FC236}">
                      <a16:creationId xmlns:a16="http://schemas.microsoft.com/office/drawing/2014/main" id="{17E5DD43-34BD-487E-AE26-F951EA66B208}"/>
                    </a:ext>
                  </a:extLst>
                </p14:cNvPr>
                <p14:cNvContentPartPr/>
                <p14:nvPr/>
              </p14:nvContentPartPr>
              <p14:xfrm>
                <a:off x="4444193" y="3798572"/>
                <a:ext cx="121320" cy="157680"/>
              </p14:xfrm>
            </p:contentPart>
          </mc:Choice>
          <mc:Fallback xmlns="">
            <p:pic>
              <p:nvPicPr>
                <p:cNvPr id="250" name="Ink 249">
                  <a:extLst>
                    <a:ext uri="{FF2B5EF4-FFF2-40B4-BE49-F238E27FC236}">
                      <a16:creationId xmlns:a16="http://schemas.microsoft.com/office/drawing/2014/main" id="{17E5DD43-34BD-487E-AE26-F951EA66B208}"/>
                    </a:ext>
                  </a:extLst>
                </p:cNvPr>
                <p:cNvPicPr/>
                <p:nvPr/>
              </p:nvPicPr>
              <p:blipFill>
                <a:blip r:embed="rId379"/>
                <a:stretch>
                  <a:fillRect/>
                </a:stretch>
              </p:blipFill>
              <p:spPr>
                <a:xfrm>
                  <a:off x="4426553" y="3780572"/>
                  <a:ext cx="156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1" name="Ink 250">
                  <a:extLst>
                    <a:ext uri="{FF2B5EF4-FFF2-40B4-BE49-F238E27FC236}">
                      <a16:creationId xmlns:a16="http://schemas.microsoft.com/office/drawing/2014/main" id="{B52241B5-0473-4E7D-9EEA-047F5B159940}"/>
                    </a:ext>
                  </a:extLst>
                </p14:cNvPr>
                <p14:cNvContentPartPr/>
                <p14:nvPr/>
              </p14:nvContentPartPr>
              <p14:xfrm>
                <a:off x="4533473" y="3682652"/>
                <a:ext cx="205920" cy="248760"/>
              </p14:xfrm>
            </p:contentPart>
          </mc:Choice>
          <mc:Fallback xmlns="">
            <p:pic>
              <p:nvPicPr>
                <p:cNvPr id="251" name="Ink 250">
                  <a:extLst>
                    <a:ext uri="{FF2B5EF4-FFF2-40B4-BE49-F238E27FC236}">
                      <a16:creationId xmlns:a16="http://schemas.microsoft.com/office/drawing/2014/main" id="{B52241B5-0473-4E7D-9EEA-047F5B159940}"/>
                    </a:ext>
                  </a:extLst>
                </p:cNvPr>
                <p:cNvPicPr/>
                <p:nvPr/>
              </p:nvPicPr>
              <p:blipFill>
                <a:blip r:embed="rId381"/>
                <a:stretch>
                  <a:fillRect/>
                </a:stretch>
              </p:blipFill>
              <p:spPr>
                <a:xfrm>
                  <a:off x="4515473" y="3664652"/>
                  <a:ext cx="2415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52" name="Ink 251">
                  <a:extLst>
                    <a:ext uri="{FF2B5EF4-FFF2-40B4-BE49-F238E27FC236}">
                      <a16:creationId xmlns:a16="http://schemas.microsoft.com/office/drawing/2014/main" id="{64862ED4-88A9-4DE5-9940-673FEAFC8BA4}"/>
                    </a:ext>
                  </a:extLst>
                </p14:cNvPr>
                <p14:cNvContentPartPr/>
                <p14:nvPr/>
              </p14:nvContentPartPr>
              <p14:xfrm>
                <a:off x="4761713" y="3826292"/>
                <a:ext cx="12600" cy="321840"/>
              </p14:xfrm>
            </p:contentPart>
          </mc:Choice>
          <mc:Fallback xmlns="">
            <p:pic>
              <p:nvPicPr>
                <p:cNvPr id="252" name="Ink 251">
                  <a:extLst>
                    <a:ext uri="{FF2B5EF4-FFF2-40B4-BE49-F238E27FC236}">
                      <a16:creationId xmlns:a16="http://schemas.microsoft.com/office/drawing/2014/main" id="{64862ED4-88A9-4DE5-9940-673FEAFC8BA4}"/>
                    </a:ext>
                  </a:extLst>
                </p:cNvPr>
                <p:cNvPicPr/>
                <p:nvPr/>
              </p:nvPicPr>
              <p:blipFill>
                <a:blip r:embed="rId383"/>
                <a:stretch>
                  <a:fillRect/>
                </a:stretch>
              </p:blipFill>
              <p:spPr>
                <a:xfrm>
                  <a:off x="4744073" y="3808652"/>
                  <a:ext cx="482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3" name="Ink 252">
                  <a:extLst>
                    <a:ext uri="{FF2B5EF4-FFF2-40B4-BE49-F238E27FC236}">
                      <a16:creationId xmlns:a16="http://schemas.microsoft.com/office/drawing/2014/main" id="{7837CC5B-392E-46D8-8634-3E0D34C619CA}"/>
                    </a:ext>
                  </a:extLst>
                </p14:cNvPr>
                <p14:cNvContentPartPr/>
                <p14:nvPr/>
              </p14:nvContentPartPr>
              <p14:xfrm>
                <a:off x="4768913" y="3819812"/>
                <a:ext cx="114120" cy="119880"/>
              </p14:xfrm>
            </p:contentPart>
          </mc:Choice>
          <mc:Fallback xmlns="">
            <p:pic>
              <p:nvPicPr>
                <p:cNvPr id="253" name="Ink 252">
                  <a:extLst>
                    <a:ext uri="{FF2B5EF4-FFF2-40B4-BE49-F238E27FC236}">
                      <a16:creationId xmlns:a16="http://schemas.microsoft.com/office/drawing/2014/main" id="{7837CC5B-392E-46D8-8634-3E0D34C619CA}"/>
                    </a:ext>
                  </a:extLst>
                </p:cNvPr>
                <p:cNvPicPr/>
                <p:nvPr/>
              </p:nvPicPr>
              <p:blipFill>
                <a:blip r:embed="rId385"/>
                <a:stretch>
                  <a:fillRect/>
                </a:stretch>
              </p:blipFill>
              <p:spPr>
                <a:xfrm>
                  <a:off x="4751273" y="3802172"/>
                  <a:ext cx="1497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4" name="Ink 253">
                  <a:extLst>
                    <a:ext uri="{FF2B5EF4-FFF2-40B4-BE49-F238E27FC236}">
                      <a16:creationId xmlns:a16="http://schemas.microsoft.com/office/drawing/2014/main" id="{BCCBCA34-33DA-462C-A37C-D30D94E5B770}"/>
                    </a:ext>
                  </a:extLst>
                </p14:cNvPr>
                <p14:cNvContentPartPr/>
                <p14:nvPr/>
              </p14:nvContentPartPr>
              <p14:xfrm>
                <a:off x="5010473" y="3821972"/>
                <a:ext cx="28080" cy="35280"/>
              </p14:xfrm>
            </p:contentPart>
          </mc:Choice>
          <mc:Fallback xmlns="">
            <p:pic>
              <p:nvPicPr>
                <p:cNvPr id="254" name="Ink 253">
                  <a:extLst>
                    <a:ext uri="{FF2B5EF4-FFF2-40B4-BE49-F238E27FC236}">
                      <a16:creationId xmlns:a16="http://schemas.microsoft.com/office/drawing/2014/main" id="{BCCBCA34-33DA-462C-A37C-D30D94E5B770}"/>
                    </a:ext>
                  </a:extLst>
                </p:cNvPr>
                <p:cNvPicPr/>
                <p:nvPr/>
              </p:nvPicPr>
              <p:blipFill>
                <a:blip r:embed="rId387"/>
                <a:stretch>
                  <a:fillRect/>
                </a:stretch>
              </p:blipFill>
              <p:spPr>
                <a:xfrm>
                  <a:off x="4992833" y="3804332"/>
                  <a:ext cx="637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5" name="Ink 254">
                  <a:extLst>
                    <a:ext uri="{FF2B5EF4-FFF2-40B4-BE49-F238E27FC236}">
                      <a16:creationId xmlns:a16="http://schemas.microsoft.com/office/drawing/2014/main" id="{8364BA13-526B-48FB-8EF7-B407B3849880}"/>
                    </a:ext>
                  </a:extLst>
                </p14:cNvPr>
                <p14:cNvContentPartPr/>
                <p14:nvPr/>
              </p14:nvContentPartPr>
              <p14:xfrm>
                <a:off x="4951433" y="3811532"/>
                <a:ext cx="89280" cy="160200"/>
              </p14:xfrm>
            </p:contentPart>
          </mc:Choice>
          <mc:Fallback xmlns="">
            <p:pic>
              <p:nvPicPr>
                <p:cNvPr id="255" name="Ink 254">
                  <a:extLst>
                    <a:ext uri="{FF2B5EF4-FFF2-40B4-BE49-F238E27FC236}">
                      <a16:creationId xmlns:a16="http://schemas.microsoft.com/office/drawing/2014/main" id="{8364BA13-526B-48FB-8EF7-B407B3849880}"/>
                    </a:ext>
                  </a:extLst>
                </p:cNvPr>
                <p:cNvPicPr/>
                <p:nvPr/>
              </p:nvPicPr>
              <p:blipFill>
                <a:blip r:embed="rId389"/>
                <a:stretch>
                  <a:fillRect/>
                </a:stretch>
              </p:blipFill>
              <p:spPr>
                <a:xfrm>
                  <a:off x="4933433" y="3793532"/>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6" name="Ink 255">
                  <a:extLst>
                    <a:ext uri="{FF2B5EF4-FFF2-40B4-BE49-F238E27FC236}">
                      <a16:creationId xmlns:a16="http://schemas.microsoft.com/office/drawing/2014/main" id="{ECEA02E8-15A7-4CC5-99CD-25A7312A0CCA}"/>
                    </a:ext>
                  </a:extLst>
                </p14:cNvPr>
                <p14:cNvContentPartPr/>
                <p14:nvPr/>
              </p14:nvContentPartPr>
              <p14:xfrm>
                <a:off x="5119913" y="3819092"/>
                <a:ext cx="129600" cy="132840"/>
              </p14:xfrm>
            </p:contentPart>
          </mc:Choice>
          <mc:Fallback xmlns="">
            <p:pic>
              <p:nvPicPr>
                <p:cNvPr id="256" name="Ink 255">
                  <a:extLst>
                    <a:ext uri="{FF2B5EF4-FFF2-40B4-BE49-F238E27FC236}">
                      <a16:creationId xmlns:a16="http://schemas.microsoft.com/office/drawing/2014/main" id="{ECEA02E8-15A7-4CC5-99CD-25A7312A0CCA}"/>
                    </a:ext>
                  </a:extLst>
                </p:cNvPr>
                <p:cNvPicPr/>
                <p:nvPr/>
              </p:nvPicPr>
              <p:blipFill>
                <a:blip r:embed="rId391"/>
                <a:stretch>
                  <a:fillRect/>
                </a:stretch>
              </p:blipFill>
              <p:spPr>
                <a:xfrm>
                  <a:off x="5101913" y="3801452"/>
                  <a:ext cx="165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7" name="Ink 256">
                  <a:extLst>
                    <a:ext uri="{FF2B5EF4-FFF2-40B4-BE49-F238E27FC236}">
                      <a16:creationId xmlns:a16="http://schemas.microsoft.com/office/drawing/2014/main" id="{00A6E4CC-24AD-41C1-8349-6B85724DE380}"/>
                    </a:ext>
                  </a:extLst>
                </p14:cNvPr>
                <p14:cNvContentPartPr/>
                <p14:nvPr/>
              </p14:nvContentPartPr>
              <p14:xfrm>
                <a:off x="5308193" y="3821612"/>
                <a:ext cx="106920" cy="114840"/>
              </p14:xfrm>
            </p:contentPart>
          </mc:Choice>
          <mc:Fallback xmlns="">
            <p:pic>
              <p:nvPicPr>
                <p:cNvPr id="257" name="Ink 256">
                  <a:extLst>
                    <a:ext uri="{FF2B5EF4-FFF2-40B4-BE49-F238E27FC236}">
                      <a16:creationId xmlns:a16="http://schemas.microsoft.com/office/drawing/2014/main" id="{00A6E4CC-24AD-41C1-8349-6B85724DE380}"/>
                    </a:ext>
                  </a:extLst>
                </p:cNvPr>
                <p:cNvPicPr/>
                <p:nvPr/>
              </p:nvPicPr>
              <p:blipFill>
                <a:blip r:embed="rId393"/>
                <a:stretch>
                  <a:fillRect/>
                </a:stretch>
              </p:blipFill>
              <p:spPr>
                <a:xfrm>
                  <a:off x="5290553" y="3803972"/>
                  <a:ext cx="142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8" name="Ink 257">
                  <a:extLst>
                    <a:ext uri="{FF2B5EF4-FFF2-40B4-BE49-F238E27FC236}">
                      <a16:creationId xmlns:a16="http://schemas.microsoft.com/office/drawing/2014/main" id="{3AFE8D70-E848-4E9C-B290-FDE4E1355F8B}"/>
                    </a:ext>
                  </a:extLst>
                </p14:cNvPr>
                <p14:cNvContentPartPr/>
                <p14:nvPr/>
              </p14:nvContentPartPr>
              <p14:xfrm>
                <a:off x="5414753" y="3698132"/>
                <a:ext cx="42840" cy="248400"/>
              </p14:xfrm>
            </p:contentPart>
          </mc:Choice>
          <mc:Fallback xmlns="">
            <p:pic>
              <p:nvPicPr>
                <p:cNvPr id="258" name="Ink 257">
                  <a:extLst>
                    <a:ext uri="{FF2B5EF4-FFF2-40B4-BE49-F238E27FC236}">
                      <a16:creationId xmlns:a16="http://schemas.microsoft.com/office/drawing/2014/main" id="{3AFE8D70-E848-4E9C-B290-FDE4E1355F8B}"/>
                    </a:ext>
                  </a:extLst>
                </p:cNvPr>
                <p:cNvPicPr/>
                <p:nvPr/>
              </p:nvPicPr>
              <p:blipFill>
                <a:blip r:embed="rId395"/>
                <a:stretch>
                  <a:fillRect/>
                </a:stretch>
              </p:blipFill>
              <p:spPr>
                <a:xfrm>
                  <a:off x="5397113" y="3680492"/>
                  <a:ext cx="784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9" name="Ink 258">
                  <a:extLst>
                    <a:ext uri="{FF2B5EF4-FFF2-40B4-BE49-F238E27FC236}">
                      <a16:creationId xmlns:a16="http://schemas.microsoft.com/office/drawing/2014/main" id="{0B0B6294-03BE-4C33-9A7A-601DCE39C14F}"/>
                    </a:ext>
                  </a:extLst>
                </p14:cNvPr>
                <p14:cNvContentPartPr/>
                <p14:nvPr/>
              </p14:nvContentPartPr>
              <p14:xfrm>
                <a:off x="5486753" y="3823412"/>
                <a:ext cx="112320" cy="110880"/>
              </p14:xfrm>
            </p:contentPart>
          </mc:Choice>
          <mc:Fallback xmlns="">
            <p:pic>
              <p:nvPicPr>
                <p:cNvPr id="259" name="Ink 258">
                  <a:extLst>
                    <a:ext uri="{FF2B5EF4-FFF2-40B4-BE49-F238E27FC236}">
                      <a16:creationId xmlns:a16="http://schemas.microsoft.com/office/drawing/2014/main" id="{0B0B6294-03BE-4C33-9A7A-601DCE39C14F}"/>
                    </a:ext>
                  </a:extLst>
                </p:cNvPr>
                <p:cNvPicPr/>
                <p:nvPr/>
              </p:nvPicPr>
              <p:blipFill>
                <a:blip r:embed="rId397"/>
                <a:stretch>
                  <a:fillRect/>
                </a:stretch>
              </p:blipFill>
              <p:spPr>
                <a:xfrm>
                  <a:off x="5468753" y="3805412"/>
                  <a:ext cx="147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60" name="Ink 259">
                  <a:extLst>
                    <a:ext uri="{FF2B5EF4-FFF2-40B4-BE49-F238E27FC236}">
                      <a16:creationId xmlns:a16="http://schemas.microsoft.com/office/drawing/2014/main" id="{29601FB3-B8D9-485D-9A0C-E2ECC088717C}"/>
                    </a:ext>
                  </a:extLst>
                </p14:cNvPr>
                <p14:cNvContentPartPr/>
                <p14:nvPr/>
              </p14:nvContentPartPr>
              <p14:xfrm>
                <a:off x="5642993" y="3779132"/>
                <a:ext cx="126000" cy="138600"/>
              </p14:xfrm>
            </p:contentPart>
          </mc:Choice>
          <mc:Fallback xmlns="">
            <p:pic>
              <p:nvPicPr>
                <p:cNvPr id="260" name="Ink 259">
                  <a:extLst>
                    <a:ext uri="{FF2B5EF4-FFF2-40B4-BE49-F238E27FC236}">
                      <a16:creationId xmlns:a16="http://schemas.microsoft.com/office/drawing/2014/main" id="{29601FB3-B8D9-485D-9A0C-E2ECC088717C}"/>
                    </a:ext>
                  </a:extLst>
                </p:cNvPr>
                <p:cNvPicPr/>
                <p:nvPr/>
              </p:nvPicPr>
              <p:blipFill>
                <a:blip r:embed="rId399"/>
                <a:stretch>
                  <a:fillRect/>
                </a:stretch>
              </p:blipFill>
              <p:spPr>
                <a:xfrm>
                  <a:off x="5625353" y="3761132"/>
                  <a:ext cx="1616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1" name="Ink 260">
                  <a:extLst>
                    <a:ext uri="{FF2B5EF4-FFF2-40B4-BE49-F238E27FC236}">
                      <a16:creationId xmlns:a16="http://schemas.microsoft.com/office/drawing/2014/main" id="{8BE125D1-E3F4-4777-8DB9-0C5B5599E437}"/>
                    </a:ext>
                  </a:extLst>
                </p14:cNvPr>
                <p14:cNvContentPartPr/>
                <p14:nvPr/>
              </p14:nvContentPartPr>
              <p14:xfrm>
                <a:off x="5853953" y="3674012"/>
                <a:ext cx="113040" cy="252720"/>
              </p14:xfrm>
            </p:contentPart>
          </mc:Choice>
          <mc:Fallback xmlns="">
            <p:pic>
              <p:nvPicPr>
                <p:cNvPr id="261" name="Ink 260">
                  <a:extLst>
                    <a:ext uri="{FF2B5EF4-FFF2-40B4-BE49-F238E27FC236}">
                      <a16:creationId xmlns:a16="http://schemas.microsoft.com/office/drawing/2014/main" id="{8BE125D1-E3F4-4777-8DB9-0C5B5599E437}"/>
                    </a:ext>
                  </a:extLst>
                </p:cNvPr>
                <p:cNvPicPr/>
                <p:nvPr/>
              </p:nvPicPr>
              <p:blipFill>
                <a:blip r:embed="rId401"/>
                <a:stretch>
                  <a:fillRect/>
                </a:stretch>
              </p:blipFill>
              <p:spPr>
                <a:xfrm>
                  <a:off x="5836313" y="3656012"/>
                  <a:ext cx="1486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62" name="Ink 261">
                  <a:extLst>
                    <a:ext uri="{FF2B5EF4-FFF2-40B4-BE49-F238E27FC236}">
                      <a16:creationId xmlns:a16="http://schemas.microsoft.com/office/drawing/2014/main" id="{5B6C9361-07EA-4FC8-A916-E5CAD156DD18}"/>
                    </a:ext>
                  </a:extLst>
                </p14:cNvPr>
                <p14:cNvContentPartPr/>
                <p14:nvPr/>
              </p14:nvContentPartPr>
              <p14:xfrm>
                <a:off x="5824073" y="3803252"/>
                <a:ext cx="100800" cy="28440"/>
              </p14:xfrm>
            </p:contentPart>
          </mc:Choice>
          <mc:Fallback xmlns="">
            <p:pic>
              <p:nvPicPr>
                <p:cNvPr id="262" name="Ink 261">
                  <a:extLst>
                    <a:ext uri="{FF2B5EF4-FFF2-40B4-BE49-F238E27FC236}">
                      <a16:creationId xmlns:a16="http://schemas.microsoft.com/office/drawing/2014/main" id="{5B6C9361-07EA-4FC8-A916-E5CAD156DD18}"/>
                    </a:ext>
                  </a:extLst>
                </p:cNvPr>
                <p:cNvPicPr/>
                <p:nvPr/>
              </p:nvPicPr>
              <p:blipFill>
                <a:blip r:embed="rId403"/>
                <a:stretch>
                  <a:fillRect/>
                </a:stretch>
              </p:blipFill>
              <p:spPr>
                <a:xfrm>
                  <a:off x="5806433" y="3785612"/>
                  <a:ext cx="136440" cy="64080"/>
                </a:xfrm>
                <a:prstGeom prst="rect">
                  <a:avLst/>
                </a:prstGeom>
              </p:spPr>
            </p:pic>
          </mc:Fallback>
        </mc:AlternateContent>
      </p:grpSp>
      <p:grpSp>
        <p:nvGrpSpPr>
          <p:cNvPr id="276" name="Group 275">
            <a:extLst>
              <a:ext uri="{FF2B5EF4-FFF2-40B4-BE49-F238E27FC236}">
                <a16:creationId xmlns:a16="http://schemas.microsoft.com/office/drawing/2014/main" id="{EA4FA25D-7C17-4F9F-BE22-0B6C13C38E44}"/>
              </a:ext>
            </a:extLst>
          </p:cNvPr>
          <p:cNvGrpSpPr/>
          <p:nvPr/>
        </p:nvGrpSpPr>
        <p:grpSpPr>
          <a:xfrm>
            <a:off x="6211793" y="3622892"/>
            <a:ext cx="551880" cy="259560"/>
            <a:chOff x="6211793" y="3622892"/>
            <a:chExt cx="551880" cy="259560"/>
          </a:xfrm>
        </p:grpSpPr>
        <mc:AlternateContent xmlns:mc="http://schemas.openxmlformats.org/markup-compatibility/2006" xmlns:p14="http://schemas.microsoft.com/office/powerpoint/2010/main">
          <mc:Choice Requires="p14">
            <p:contentPart p14:bwMode="auto" r:id="rId404">
              <p14:nvContentPartPr>
                <p14:cNvPr id="264" name="Ink 263">
                  <a:extLst>
                    <a:ext uri="{FF2B5EF4-FFF2-40B4-BE49-F238E27FC236}">
                      <a16:creationId xmlns:a16="http://schemas.microsoft.com/office/drawing/2014/main" id="{DCDCD3DB-97B7-4580-A9BD-8966265F3AE5}"/>
                    </a:ext>
                  </a:extLst>
                </p14:cNvPr>
                <p14:cNvContentPartPr/>
                <p14:nvPr/>
              </p14:nvContentPartPr>
              <p14:xfrm>
                <a:off x="6211793" y="3745292"/>
                <a:ext cx="142200" cy="137160"/>
              </p14:xfrm>
            </p:contentPart>
          </mc:Choice>
          <mc:Fallback xmlns="">
            <p:pic>
              <p:nvPicPr>
                <p:cNvPr id="264" name="Ink 263">
                  <a:extLst>
                    <a:ext uri="{FF2B5EF4-FFF2-40B4-BE49-F238E27FC236}">
                      <a16:creationId xmlns:a16="http://schemas.microsoft.com/office/drawing/2014/main" id="{DCDCD3DB-97B7-4580-A9BD-8966265F3AE5}"/>
                    </a:ext>
                  </a:extLst>
                </p:cNvPr>
                <p:cNvPicPr/>
                <p:nvPr/>
              </p:nvPicPr>
              <p:blipFill>
                <a:blip r:embed="rId405"/>
                <a:stretch>
                  <a:fillRect/>
                </a:stretch>
              </p:blipFill>
              <p:spPr>
                <a:xfrm>
                  <a:off x="6194153" y="3727652"/>
                  <a:ext cx="177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65" name="Ink 264">
                  <a:extLst>
                    <a:ext uri="{FF2B5EF4-FFF2-40B4-BE49-F238E27FC236}">
                      <a16:creationId xmlns:a16="http://schemas.microsoft.com/office/drawing/2014/main" id="{107FE96C-2EC8-48F3-9219-93B8054CE67C}"/>
                    </a:ext>
                  </a:extLst>
                </p14:cNvPr>
                <p14:cNvContentPartPr/>
                <p14:nvPr/>
              </p14:nvContentPartPr>
              <p14:xfrm>
                <a:off x="6386393" y="3745292"/>
                <a:ext cx="120240" cy="124920"/>
              </p14:xfrm>
            </p:contentPart>
          </mc:Choice>
          <mc:Fallback xmlns="">
            <p:pic>
              <p:nvPicPr>
                <p:cNvPr id="265" name="Ink 264">
                  <a:extLst>
                    <a:ext uri="{FF2B5EF4-FFF2-40B4-BE49-F238E27FC236}">
                      <a16:creationId xmlns:a16="http://schemas.microsoft.com/office/drawing/2014/main" id="{107FE96C-2EC8-48F3-9219-93B8054CE67C}"/>
                    </a:ext>
                  </a:extLst>
                </p:cNvPr>
                <p:cNvPicPr/>
                <p:nvPr/>
              </p:nvPicPr>
              <p:blipFill>
                <a:blip r:embed="rId407"/>
                <a:stretch>
                  <a:fillRect/>
                </a:stretch>
              </p:blipFill>
              <p:spPr>
                <a:xfrm>
                  <a:off x="6368393" y="3727292"/>
                  <a:ext cx="155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66" name="Ink 265">
                  <a:extLst>
                    <a:ext uri="{FF2B5EF4-FFF2-40B4-BE49-F238E27FC236}">
                      <a16:creationId xmlns:a16="http://schemas.microsoft.com/office/drawing/2014/main" id="{4B51E894-5BA9-48B4-9BEB-5610A1A6FB7A}"/>
                    </a:ext>
                  </a:extLst>
                </p14:cNvPr>
                <p14:cNvContentPartPr/>
                <p14:nvPr/>
              </p14:nvContentPartPr>
              <p14:xfrm>
                <a:off x="6523553" y="3741332"/>
                <a:ext cx="60120" cy="124200"/>
              </p14:xfrm>
            </p:contentPart>
          </mc:Choice>
          <mc:Fallback xmlns="">
            <p:pic>
              <p:nvPicPr>
                <p:cNvPr id="266" name="Ink 265">
                  <a:extLst>
                    <a:ext uri="{FF2B5EF4-FFF2-40B4-BE49-F238E27FC236}">
                      <a16:creationId xmlns:a16="http://schemas.microsoft.com/office/drawing/2014/main" id="{4B51E894-5BA9-48B4-9BEB-5610A1A6FB7A}"/>
                    </a:ext>
                  </a:extLst>
                </p:cNvPr>
                <p:cNvPicPr/>
                <p:nvPr/>
              </p:nvPicPr>
              <p:blipFill>
                <a:blip r:embed="rId409"/>
                <a:stretch>
                  <a:fillRect/>
                </a:stretch>
              </p:blipFill>
              <p:spPr>
                <a:xfrm>
                  <a:off x="6505553" y="3723692"/>
                  <a:ext cx="95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67" name="Ink 266">
                  <a:extLst>
                    <a:ext uri="{FF2B5EF4-FFF2-40B4-BE49-F238E27FC236}">
                      <a16:creationId xmlns:a16="http://schemas.microsoft.com/office/drawing/2014/main" id="{F452DE08-BF83-4701-A0D2-2FE85D834666}"/>
                    </a:ext>
                  </a:extLst>
                </p14:cNvPr>
                <p14:cNvContentPartPr/>
                <p14:nvPr/>
              </p14:nvContentPartPr>
              <p14:xfrm>
                <a:off x="6559913" y="3622892"/>
                <a:ext cx="32040" cy="37080"/>
              </p14:xfrm>
            </p:contentPart>
          </mc:Choice>
          <mc:Fallback xmlns="">
            <p:pic>
              <p:nvPicPr>
                <p:cNvPr id="267" name="Ink 266">
                  <a:extLst>
                    <a:ext uri="{FF2B5EF4-FFF2-40B4-BE49-F238E27FC236}">
                      <a16:creationId xmlns:a16="http://schemas.microsoft.com/office/drawing/2014/main" id="{F452DE08-BF83-4701-A0D2-2FE85D834666}"/>
                    </a:ext>
                  </a:extLst>
                </p:cNvPr>
                <p:cNvPicPr/>
                <p:nvPr/>
              </p:nvPicPr>
              <p:blipFill>
                <a:blip r:embed="rId411"/>
                <a:stretch>
                  <a:fillRect/>
                </a:stretch>
              </p:blipFill>
              <p:spPr>
                <a:xfrm>
                  <a:off x="6542273" y="3605252"/>
                  <a:ext cx="676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8" name="Ink 267">
                  <a:extLst>
                    <a:ext uri="{FF2B5EF4-FFF2-40B4-BE49-F238E27FC236}">
                      <a16:creationId xmlns:a16="http://schemas.microsoft.com/office/drawing/2014/main" id="{4C40DDBD-D755-4B9F-9467-868950BA3A04}"/>
                    </a:ext>
                  </a:extLst>
                </p14:cNvPr>
                <p14:cNvContentPartPr/>
                <p14:nvPr/>
              </p14:nvContentPartPr>
              <p14:xfrm>
                <a:off x="6642713" y="3697412"/>
                <a:ext cx="120960" cy="119880"/>
              </p14:xfrm>
            </p:contentPart>
          </mc:Choice>
          <mc:Fallback xmlns="">
            <p:pic>
              <p:nvPicPr>
                <p:cNvPr id="268" name="Ink 267">
                  <a:extLst>
                    <a:ext uri="{FF2B5EF4-FFF2-40B4-BE49-F238E27FC236}">
                      <a16:creationId xmlns:a16="http://schemas.microsoft.com/office/drawing/2014/main" id="{4C40DDBD-D755-4B9F-9467-868950BA3A04}"/>
                    </a:ext>
                  </a:extLst>
                </p:cNvPr>
                <p:cNvPicPr/>
                <p:nvPr/>
              </p:nvPicPr>
              <p:blipFill>
                <a:blip r:embed="rId413"/>
                <a:stretch>
                  <a:fillRect/>
                </a:stretch>
              </p:blipFill>
              <p:spPr>
                <a:xfrm>
                  <a:off x="6625073" y="3679412"/>
                  <a:ext cx="156600" cy="155520"/>
                </a:xfrm>
                <a:prstGeom prst="rect">
                  <a:avLst/>
                </a:prstGeom>
              </p:spPr>
            </p:pic>
          </mc:Fallback>
        </mc:AlternateContent>
      </p:grpSp>
      <p:grpSp>
        <p:nvGrpSpPr>
          <p:cNvPr id="275" name="Group 274">
            <a:extLst>
              <a:ext uri="{FF2B5EF4-FFF2-40B4-BE49-F238E27FC236}">
                <a16:creationId xmlns:a16="http://schemas.microsoft.com/office/drawing/2014/main" id="{9778A316-6144-4515-9E9E-02B0661F99DF}"/>
              </a:ext>
            </a:extLst>
          </p:cNvPr>
          <p:cNvGrpSpPr/>
          <p:nvPr/>
        </p:nvGrpSpPr>
        <p:grpSpPr>
          <a:xfrm>
            <a:off x="7030793" y="3594092"/>
            <a:ext cx="949680" cy="252720"/>
            <a:chOff x="7030793" y="3594092"/>
            <a:chExt cx="949680" cy="252720"/>
          </a:xfrm>
        </p:grpSpPr>
        <mc:AlternateContent xmlns:mc="http://schemas.openxmlformats.org/markup-compatibility/2006" xmlns:p14="http://schemas.microsoft.com/office/powerpoint/2010/main">
          <mc:Choice Requires="p14">
            <p:contentPart p14:bwMode="auto" r:id="rId414">
              <p14:nvContentPartPr>
                <p14:cNvPr id="269" name="Ink 268">
                  <a:extLst>
                    <a:ext uri="{FF2B5EF4-FFF2-40B4-BE49-F238E27FC236}">
                      <a16:creationId xmlns:a16="http://schemas.microsoft.com/office/drawing/2014/main" id="{F2BF099E-C36F-4F84-9834-F3B9EDDBC91C}"/>
                    </a:ext>
                  </a:extLst>
                </p14:cNvPr>
                <p14:cNvContentPartPr/>
                <p14:nvPr/>
              </p14:nvContentPartPr>
              <p14:xfrm>
                <a:off x="7147073" y="3594092"/>
                <a:ext cx="113760" cy="245160"/>
              </p14:xfrm>
            </p:contentPart>
          </mc:Choice>
          <mc:Fallback xmlns="">
            <p:pic>
              <p:nvPicPr>
                <p:cNvPr id="269" name="Ink 268">
                  <a:extLst>
                    <a:ext uri="{FF2B5EF4-FFF2-40B4-BE49-F238E27FC236}">
                      <a16:creationId xmlns:a16="http://schemas.microsoft.com/office/drawing/2014/main" id="{F2BF099E-C36F-4F84-9834-F3B9EDDBC91C}"/>
                    </a:ext>
                  </a:extLst>
                </p:cNvPr>
                <p:cNvPicPr/>
                <p:nvPr/>
              </p:nvPicPr>
              <p:blipFill>
                <a:blip r:embed="rId415"/>
                <a:stretch>
                  <a:fillRect/>
                </a:stretch>
              </p:blipFill>
              <p:spPr>
                <a:xfrm>
                  <a:off x="7129073" y="3576092"/>
                  <a:ext cx="1494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70" name="Ink 269">
                  <a:extLst>
                    <a:ext uri="{FF2B5EF4-FFF2-40B4-BE49-F238E27FC236}">
                      <a16:creationId xmlns:a16="http://schemas.microsoft.com/office/drawing/2014/main" id="{670F6C36-763C-48B0-B2DA-5AEF6320F30B}"/>
                    </a:ext>
                  </a:extLst>
                </p14:cNvPr>
                <p14:cNvContentPartPr/>
                <p14:nvPr/>
              </p14:nvContentPartPr>
              <p14:xfrm>
                <a:off x="7030793" y="3699932"/>
                <a:ext cx="345240" cy="123120"/>
              </p14:xfrm>
            </p:contentPart>
          </mc:Choice>
          <mc:Fallback xmlns="">
            <p:pic>
              <p:nvPicPr>
                <p:cNvPr id="270" name="Ink 269">
                  <a:extLst>
                    <a:ext uri="{FF2B5EF4-FFF2-40B4-BE49-F238E27FC236}">
                      <a16:creationId xmlns:a16="http://schemas.microsoft.com/office/drawing/2014/main" id="{670F6C36-763C-48B0-B2DA-5AEF6320F30B}"/>
                    </a:ext>
                  </a:extLst>
                </p:cNvPr>
                <p:cNvPicPr/>
                <p:nvPr/>
              </p:nvPicPr>
              <p:blipFill>
                <a:blip r:embed="rId417"/>
                <a:stretch>
                  <a:fillRect/>
                </a:stretch>
              </p:blipFill>
              <p:spPr>
                <a:xfrm>
                  <a:off x="7013153" y="3682292"/>
                  <a:ext cx="380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1" name="Ink 270">
                  <a:extLst>
                    <a:ext uri="{FF2B5EF4-FFF2-40B4-BE49-F238E27FC236}">
                      <a16:creationId xmlns:a16="http://schemas.microsoft.com/office/drawing/2014/main" id="{9F4F635F-E884-4AF1-89EB-8B6D9FC02E22}"/>
                    </a:ext>
                  </a:extLst>
                </p14:cNvPr>
                <p14:cNvContentPartPr/>
                <p14:nvPr/>
              </p14:nvContentPartPr>
              <p14:xfrm>
                <a:off x="7430753" y="3655652"/>
                <a:ext cx="69840" cy="154080"/>
              </p14:xfrm>
            </p:contentPart>
          </mc:Choice>
          <mc:Fallback xmlns="">
            <p:pic>
              <p:nvPicPr>
                <p:cNvPr id="271" name="Ink 270">
                  <a:extLst>
                    <a:ext uri="{FF2B5EF4-FFF2-40B4-BE49-F238E27FC236}">
                      <a16:creationId xmlns:a16="http://schemas.microsoft.com/office/drawing/2014/main" id="{9F4F635F-E884-4AF1-89EB-8B6D9FC02E22}"/>
                    </a:ext>
                  </a:extLst>
                </p:cNvPr>
                <p:cNvPicPr/>
                <p:nvPr/>
              </p:nvPicPr>
              <p:blipFill>
                <a:blip r:embed="rId419"/>
                <a:stretch>
                  <a:fillRect/>
                </a:stretch>
              </p:blipFill>
              <p:spPr>
                <a:xfrm>
                  <a:off x="7413113" y="3637652"/>
                  <a:ext cx="105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2" name="Ink 271">
                  <a:extLst>
                    <a:ext uri="{FF2B5EF4-FFF2-40B4-BE49-F238E27FC236}">
                      <a16:creationId xmlns:a16="http://schemas.microsoft.com/office/drawing/2014/main" id="{D82FD916-E778-44EB-9CB1-A87619618073}"/>
                    </a:ext>
                  </a:extLst>
                </p14:cNvPr>
                <p14:cNvContentPartPr/>
                <p14:nvPr/>
              </p14:nvContentPartPr>
              <p14:xfrm>
                <a:off x="7575833" y="3658892"/>
                <a:ext cx="61560" cy="155160"/>
              </p14:xfrm>
            </p:contentPart>
          </mc:Choice>
          <mc:Fallback xmlns="">
            <p:pic>
              <p:nvPicPr>
                <p:cNvPr id="272" name="Ink 271">
                  <a:extLst>
                    <a:ext uri="{FF2B5EF4-FFF2-40B4-BE49-F238E27FC236}">
                      <a16:creationId xmlns:a16="http://schemas.microsoft.com/office/drawing/2014/main" id="{D82FD916-E778-44EB-9CB1-A87619618073}"/>
                    </a:ext>
                  </a:extLst>
                </p:cNvPr>
                <p:cNvPicPr/>
                <p:nvPr/>
              </p:nvPicPr>
              <p:blipFill>
                <a:blip r:embed="rId421"/>
                <a:stretch>
                  <a:fillRect/>
                </a:stretch>
              </p:blipFill>
              <p:spPr>
                <a:xfrm>
                  <a:off x="7557833" y="3641252"/>
                  <a:ext cx="972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3" name="Ink 272">
                  <a:extLst>
                    <a:ext uri="{FF2B5EF4-FFF2-40B4-BE49-F238E27FC236}">
                      <a16:creationId xmlns:a16="http://schemas.microsoft.com/office/drawing/2014/main" id="{18DB2C23-5CD0-4D18-96C3-2F9B62C2BBC4}"/>
                    </a:ext>
                  </a:extLst>
                </p14:cNvPr>
                <p14:cNvContentPartPr/>
                <p14:nvPr/>
              </p14:nvContentPartPr>
              <p14:xfrm>
                <a:off x="7712273" y="3689492"/>
                <a:ext cx="201240" cy="157320"/>
              </p14:xfrm>
            </p:contentPart>
          </mc:Choice>
          <mc:Fallback xmlns="">
            <p:pic>
              <p:nvPicPr>
                <p:cNvPr id="273" name="Ink 272">
                  <a:extLst>
                    <a:ext uri="{FF2B5EF4-FFF2-40B4-BE49-F238E27FC236}">
                      <a16:creationId xmlns:a16="http://schemas.microsoft.com/office/drawing/2014/main" id="{18DB2C23-5CD0-4D18-96C3-2F9B62C2BBC4}"/>
                    </a:ext>
                  </a:extLst>
                </p:cNvPr>
                <p:cNvPicPr/>
                <p:nvPr/>
              </p:nvPicPr>
              <p:blipFill>
                <a:blip r:embed="rId423"/>
                <a:stretch>
                  <a:fillRect/>
                </a:stretch>
              </p:blipFill>
              <p:spPr>
                <a:xfrm>
                  <a:off x="7694273" y="3671852"/>
                  <a:ext cx="2368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4" name="Ink 273">
                  <a:extLst>
                    <a:ext uri="{FF2B5EF4-FFF2-40B4-BE49-F238E27FC236}">
                      <a16:creationId xmlns:a16="http://schemas.microsoft.com/office/drawing/2014/main" id="{7A571C65-D7B9-4FD5-9478-7DA8394021AE}"/>
                    </a:ext>
                  </a:extLst>
                </p14:cNvPr>
                <p14:cNvContentPartPr/>
                <p14:nvPr/>
              </p14:nvContentPartPr>
              <p14:xfrm>
                <a:off x="7967513" y="3776612"/>
                <a:ext cx="12960" cy="12240"/>
              </p14:xfrm>
            </p:contentPart>
          </mc:Choice>
          <mc:Fallback xmlns="">
            <p:pic>
              <p:nvPicPr>
                <p:cNvPr id="274" name="Ink 273">
                  <a:extLst>
                    <a:ext uri="{FF2B5EF4-FFF2-40B4-BE49-F238E27FC236}">
                      <a16:creationId xmlns:a16="http://schemas.microsoft.com/office/drawing/2014/main" id="{7A571C65-D7B9-4FD5-9478-7DA8394021AE}"/>
                    </a:ext>
                  </a:extLst>
                </p:cNvPr>
                <p:cNvPicPr/>
                <p:nvPr/>
              </p:nvPicPr>
              <p:blipFill>
                <a:blip r:embed="rId425"/>
                <a:stretch>
                  <a:fillRect/>
                </a:stretch>
              </p:blipFill>
              <p:spPr>
                <a:xfrm>
                  <a:off x="7949513" y="3758972"/>
                  <a:ext cx="48600" cy="47880"/>
                </a:xfrm>
                <a:prstGeom prst="rect">
                  <a:avLst/>
                </a:prstGeom>
              </p:spPr>
            </p:pic>
          </mc:Fallback>
        </mc:AlternateContent>
      </p:grpSp>
      <p:grpSp>
        <p:nvGrpSpPr>
          <p:cNvPr id="283" name="Group 282">
            <a:extLst>
              <a:ext uri="{FF2B5EF4-FFF2-40B4-BE49-F238E27FC236}">
                <a16:creationId xmlns:a16="http://schemas.microsoft.com/office/drawing/2014/main" id="{AC607E5E-1A00-4F62-9D67-E8F56AFD84AB}"/>
              </a:ext>
            </a:extLst>
          </p:cNvPr>
          <p:cNvGrpSpPr/>
          <p:nvPr/>
        </p:nvGrpSpPr>
        <p:grpSpPr>
          <a:xfrm>
            <a:off x="8236433" y="3554852"/>
            <a:ext cx="771120" cy="250200"/>
            <a:chOff x="8236433" y="3554852"/>
            <a:chExt cx="771120" cy="250200"/>
          </a:xfrm>
        </p:grpSpPr>
        <mc:AlternateContent xmlns:mc="http://schemas.openxmlformats.org/markup-compatibility/2006" xmlns:p14="http://schemas.microsoft.com/office/powerpoint/2010/main">
          <mc:Choice Requires="p14">
            <p:contentPart p14:bwMode="auto" r:id="rId426">
              <p14:nvContentPartPr>
                <p14:cNvPr id="277" name="Ink 276">
                  <a:extLst>
                    <a:ext uri="{FF2B5EF4-FFF2-40B4-BE49-F238E27FC236}">
                      <a16:creationId xmlns:a16="http://schemas.microsoft.com/office/drawing/2014/main" id="{4B07009B-10F1-463E-8307-96F2E371E6B3}"/>
                    </a:ext>
                  </a:extLst>
                </p14:cNvPr>
                <p14:cNvContentPartPr/>
                <p14:nvPr/>
              </p14:nvContentPartPr>
              <p14:xfrm>
                <a:off x="8236433" y="3586172"/>
                <a:ext cx="57600" cy="198360"/>
              </p14:xfrm>
            </p:contentPart>
          </mc:Choice>
          <mc:Fallback xmlns="">
            <p:pic>
              <p:nvPicPr>
                <p:cNvPr id="277" name="Ink 276">
                  <a:extLst>
                    <a:ext uri="{FF2B5EF4-FFF2-40B4-BE49-F238E27FC236}">
                      <a16:creationId xmlns:a16="http://schemas.microsoft.com/office/drawing/2014/main" id="{4B07009B-10F1-463E-8307-96F2E371E6B3}"/>
                    </a:ext>
                  </a:extLst>
                </p:cNvPr>
                <p:cNvPicPr/>
                <p:nvPr/>
              </p:nvPicPr>
              <p:blipFill>
                <a:blip r:embed="rId427"/>
                <a:stretch>
                  <a:fillRect/>
                </a:stretch>
              </p:blipFill>
              <p:spPr>
                <a:xfrm>
                  <a:off x="8218433" y="3568172"/>
                  <a:ext cx="93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8" name="Ink 277">
                  <a:extLst>
                    <a:ext uri="{FF2B5EF4-FFF2-40B4-BE49-F238E27FC236}">
                      <a16:creationId xmlns:a16="http://schemas.microsoft.com/office/drawing/2014/main" id="{1B91981A-3ACB-40F2-AB74-FD7A67590047}"/>
                    </a:ext>
                  </a:extLst>
                </p14:cNvPr>
                <p14:cNvContentPartPr/>
                <p14:nvPr/>
              </p14:nvContentPartPr>
              <p14:xfrm>
                <a:off x="8278193" y="3554852"/>
                <a:ext cx="133560" cy="225720"/>
              </p14:xfrm>
            </p:contentPart>
          </mc:Choice>
          <mc:Fallback xmlns="">
            <p:pic>
              <p:nvPicPr>
                <p:cNvPr id="278" name="Ink 277">
                  <a:extLst>
                    <a:ext uri="{FF2B5EF4-FFF2-40B4-BE49-F238E27FC236}">
                      <a16:creationId xmlns:a16="http://schemas.microsoft.com/office/drawing/2014/main" id="{1B91981A-3ACB-40F2-AB74-FD7A67590047}"/>
                    </a:ext>
                  </a:extLst>
                </p:cNvPr>
                <p:cNvPicPr/>
                <p:nvPr/>
              </p:nvPicPr>
              <p:blipFill>
                <a:blip r:embed="rId429"/>
                <a:stretch>
                  <a:fillRect/>
                </a:stretch>
              </p:blipFill>
              <p:spPr>
                <a:xfrm>
                  <a:off x="8260553" y="3537212"/>
                  <a:ext cx="1692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9" name="Ink 278">
                  <a:extLst>
                    <a:ext uri="{FF2B5EF4-FFF2-40B4-BE49-F238E27FC236}">
                      <a16:creationId xmlns:a16="http://schemas.microsoft.com/office/drawing/2014/main" id="{21EB4059-BBB4-4BB9-BEFD-820FBBCF8A58}"/>
                    </a:ext>
                  </a:extLst>
                </p14:cNvPr>
                <p14:cNvContentPartPr/>
                <p14:nvPr/>
              </p14:nvContentPartPr>
              <p14:xfrm>
                <a:off x="8458553" y="3694532"/>
                <a:ext cx="92520" cy="104040"/>
              </p14:xfrm>
            </p:contentPart>
          </mc:Choice>
          <mc:Fallback xmlns="">
            <p:pic>
              <p:nvPicPr>
                <p:cNvPr id="279" name="Ink 278">
                  <a:extLst>
                    <a:ext uri="{FF2B5EF4-FFF2-40B4-BE49-F238E27FC236}">
                      <a16:creationId xmlns:a16="http://schemas.microsoft.com/office/drawing/2014/main" id="{21EB4059-BBB4-4BB9-BEFD-820FBBCF8A58}"/>
                    </a:ext>
                  </a:extLst>
                </p:cNvPr>
                <p:cNvPicPr/>
                <p:nvPr/>
              </p:nvPicPr>
              <p:blipFill>
                <a:blip r:embed="rId431"/>
                <a:stretch>
                  <a:fillRect/>
                </a:stretch>
              </p:blipFill>
              <p:spPr>
                <a:xfrm>
                  <a:off x="8440553" y="3676892"/>
                  <a:ext cx="128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80" name="Ink 279">
                  <a:extLst>
                    <a:ext uri="{FF2B5EF4-FFF2-40B4-BE49-F238E27FC236}">
                      <a16:creationId xmlns:a16="http://schemas.microsoft.com/office/drawing/2014/main" id="{C9589B27-4485-427A-82AD-E341DD50F46A}"/>
                    </a:ext>
                  </a:extLst>
                </p14:cNvPr>
                <p14:cNvContentPartPr/>
                <p14:nvPr/>
              </p14:nvContentPartPr>
              <p14:xfrm>
                <a:off x="8624153" y="3655652"/>
                <a:ext cx="115920" cy="129240"/>
              </p14:xfrm>
            </p:contentPart>
          </mc:Choice>
          <mc:Fallback xmlns="">
            <p:pic>
              <p:nvPicPr>
                <p:cNvPr id="280" name="Ink 279">
                  <a:extLst>
                    <a:ext uri="{FF2B5EF4-FFF2-40B4-BE49-F238E27FC236}">
                      <a16:creationId xmlns:a16="http://schemas.microsoft.com/office/drawing/2014/main" id="{C9589B27-4485-427A-82AD-E341DD50F46A}"/>
                    </a:ext>
                  </a:extLst>
                </p:cNvPr>
                <p:cNvPicPr/>
                <p:nvPr/>
              </p:nvPicPr>
              <p:blipFill>
                <a:blip r:embed="rId433"/>
                <a:stretch>
                  <a:fillRect/>
                </a:stretch>
              </p:blipFill>
              <p:spPr>
                <a:xfrm>
                  <a:off x="8606513" y="3638012"/>
                  <a:ext cx="1515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81" name="Ink 280">
                  <a:extLst>
                    <a:ext uri="{FF2B5EF4-FFF2-40B4-BE49-F238E27FC236}">
                      <a16:creationId xmlns:a16="http://schemas.microsoft.com/office/drawing/2014/main" id="{FBAF77E6-EAF5-429B-9F1D-0B3D74782796}"/>
                    </a:ext>
                  </a:extLst>
                </p14:cNvPr>
                <p14:cNvContentPartPr/>
                <p14:nvPr/>
              </p14:nvContentPartPr>
              <p14:xfrm>
                <a:off x="8807393" y="3677252"/>
                <a:ext cx="73080" cy="127800"/>
              </p14:xfrm>
            </p:contentPart>
          </mc:Choice>
          <mc:Fallback xmlns="">
            <p:pic>
              <p:nvPicPr>
                <p:cNvPr id="281" name="Ink 280">
                  <a:extLst>
                    <a:ext uri="{FF2B5EF4-FFF2-40B4-BE49-F238E27FC236}">
                      <a16:creationId xmlns:a16="http://schemas.microsoft.com/office/drawing/2014/main" id="{FBAF77E6-EAF5-429B-9F1D-0B3D74782796}"/>
                    </a:ext>
                  </a:extLst>
                </p:cNvPr>
                <p:cNvPicPr/>
                <p:nvPr/>
              </p:nvPicPr>
              <p:blipFill>
                <a:blip r:embed="rId435"/>
                <a:stretch>
                  <a:fillRect/>
                </a:stretch>
              </p:blipFill>
              <p:spPr>
                <a:xfrm>
                  <a:off x="8789753" y="3659612"/>
                  <a:ext cx="1087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82" name="Ink 281">
                  <a:extLst>
                    <a:ext uri="{FF2B5EF4-FFF2-40B4-BE49-F238E27FC236}">
                      <a16:creationId xmlns:a16="http://schemas.microsoft.com/office/drawing/2014/main" id="{6F7BA0FE-4ACF-42D1-9D68-7E8E3E0592DF}"/>
                    </a:ext>
                  </a:extLst>
                </p14:cNvPr>
                <p14:cNvContentPartPr/>
                <p14:nvPr/>
              </p14:nvContentPartPr>
              <p14:xfrm>
                <a:off x="8925473" y="3693452"/>
                <a:ext cx="82080" cy="101160"/>
              </p14:xfrm>
            </p:contentPart>
          </mc:Choice>
          <mc:Fallback xmlns="">
            <p:pic>
              <p:nvPicPr>
                <p:cNvPr id="282" name="Ink 281">
                  <a:extLst>
                    <a:ext uri="{FF2B5EF4-FFF2-40B4-BE49-F238E27FC236}">
                      <a16:creationId xmlns:a16="http://schemas.microsoft.com/office/drawing/2014/main" id="{6F7BA0FE-4ACF-42D1-9D68-7E8E3E0592DF}"/>
                    </a:ext>
                  </a:extLst>
                </p:cNvPr>
                <p:cNvPicPr/>
                <p:nvPr/>
              </p:nvPicPr>
              <p:blipFill>
                <a:blip r:embed="rId437"/>
                <a:stretch>
                  <a:fillRect/>
                </a:stretch>
              </p:blipFill>
              <p:spPr>
                <a:xfrm>
                  <a:off x="8907833" y="3675812"/>
                  <a:ext cx="11772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8">
            <p14:nvContentPartPr>
              <p14:cNvPr id="292" name="Ink 291">
                <a:extLst>
                  <a:ext uri="{FF2B5EF4-FFF2-40B4-BE49-F238E27FC236}">
                    <a16:creationId xmlns:a16="http://schemas.microsoft.com/office/drawing/2014/main" id="{5B1940FB-AB8E-4EAC-A05A-4A117E4A635D}"/>
                  </a:ext>
                </a:extLst>
              </p14:cNvPr>
              <p14:cNvContentPartPr/>
              <p14:nvPr/>
            </p14:nvContentPartPr>
            <p14:xfrm>
              <a:off x="10420913" y="3485012"/>
              <a:ext cx="6480" cy="25920"/>
            </p14:xfrm>
          </p:contentPart>
        </mc:Choice>
        <mc:Fallback xmlns="">
          <p:pic>
            <p:nvPicPr>
              <p:cNvPr id="292" name="Ink 291">
                <a:extLst>
                  <a:ext uri="{FF2B5EF4-FFF2-40B4-BE49-F238E27FC236}">
                    <a16:creationId xmlns:a16="http://schemas.microsoft.com/office/drawing/2014/main" id="{5B1940FB-AB8E-4EAC-A05A-4A117E4A635D}"/>
                  </a:ext>
                </a:extLst>
              </p:cNvPr>
              <p:cNvPicPr/>
              <p:nvPr/>
            </p:nvPicPr>
            <p:blipFill>
              <a:blip r:embed="rId439"/>
              <a:stretch>
                <a:fillRect/>
              </a:stretch>
            </p:blipFill>
            <p:spPr>
              <a:xfrm>
                <a:off x="10402913" y="3467012"/>
                <a:ext cx="42120" cy="61560"/>
              </a:xfrm>
              <a:prstGeom prst="rect">
                <a:avLst/>
              </a:prstGeom>
            </p:spPr>
          </p:pic>
        </mc:Fallback>
      </mc:AlternateContent>
      <p:grpSp>
        <p:nvGrpSpPr>
          <p:cNvPr id="317" name="Group 316">
            <a:extLst>
              <a:ext uri="{FF2B5EF4-FFF2-40B4-BE49-F238E27FC236}">
                <a16:creationId xmlns:a16="http://schemas.microsoft.com/office/drawing/2014/main" id="{97F89AE4-98CD-447B-BB71-744FC62462DB}"/>
              </a:ext>
            </a:extLst>
          </p:cNvPr>
          <p:cNvGrpSpPr/>
          <p:nvPr/>
        </p:nvGrpSpPr>
        <p:grpSpPr>
          <a:xfrm>
            <a:off x="9375833" y="3384212"/>
            <a:ext cx="1872720" cy="431280"/>
            <a:chOff x="9375833" y="3384212"/>
            <a:chExt cx="1872720" cy="431280"/>
          </a:xfrm>
        </p:grpSpPr>
        <mc:AlternateContent xmlns:mc="http://schemas.openxmlformats.org/markup-compatibility/2006" xmlns:p14="http://schemas.microsoft.com/office/powerpoint/2010/main">
          <mc:Choice Requires="p14">
            <p:contentPart p14:bwMode="auto" r:id="rId440">
              <p14:nvContentPartPr>
                <p14:cNvPr id="299" name="Ink 298">
                  <a:extLst>
                    <a:ext uri="{FF2B5EF4-FFF2-40B4-BE49-F238E27FC236}">
                      <a16:creationId xmlns:a16="http://schemas.microsoft.com/office/drawing/2014/main" id="{D67BC387-D64C-4F65-9DC0-F02FFA70E0EF}"/>
                    </a:ext>
                  </a:extLst>
                </p14:cNvPr>
                <p14:cNvContentPartPr/>
                <p14:nvPr/>
              </p14:nvContentPartPr>
              <p14:xfrm>
                <a:off x="9421913" y="3548012"/>
                <a:ext cx="16920" cy="248040"/>
              </p14:xfrm>
            </p:contentPart>
          </mc:Choice>
          <mc:Fallback xmlns="">
            <p:pic>
              <p:nvPicPr>
                <p:cNvPr id="299" name="Ink 298">
                  <a:extLst>
                    <a:ext uri="{FF2B5EF4-FFF2-40B4-BE49-F238E27FC236}">
                      <a16:creationId xmlns:a16="http://schemas.microsoft.com/office/drawing/2014/main" id="{D67BC387-D64C-4F65-9DC0-F02FFA70E0EF}"/>
                    </a:ext>
                  </a:extLst>
                </p:cNvPr>
                <p:cNvPicPr/>
                <p:nvPr/>
              </p:nvPicPr>
              <p:blipFill>
                <a:blip r:embed="rId441"/>
                <a:stretch>
                  <a:fillRect/>
                </a:stretch>
              </p:blipFill>
              <p:spPr>
                <a:xfrm>
                  <a:off x="9404273" y="3530372"/>
                  <a:ext cx="525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00" name="Ink 299">
                  <a:extLst>
                    <a:ext uri="{FF2B5EF4-FFF2-40B4-BE49-F238E27FC236}">
                      <a16:creationId xmlns:a16="http://schemas.microsoft.com/office/drawing/2014/main" id="{D9244758-7E9B-4B50-8706-599EE7AE7842}"/>
                    </a:ext>
                  </a:extLst>
                </p14:cNvPr>
                <p14:cNvContentPartPr/>
                <p14:nvPr/>
              </p14:nvContentPartPr>
              <p14:xfrm>
                <a:off x="9375833" y="3475652"/>
                <a:ext cx="200880" cy="301680"/>
              </p14:xfrm>
            </p:contentPart>
          </mc:Choice>
          <mc:Fallback xmlns="">
            <p:pic>
              <p:nvPicPr>
                <p:cNvPr id="300" name="Ink 299">
                  <a:extLst>
                    <a:ext uri="{FF2B5EF4-FFF2-40B4-BE49-F238E27FC236}">
                      <a16:creationId xmlns:a16="http://schemas.microsoft.com/office/drawing/2014/main" id="{D9244758-7E9B-4B50-8706-599EE7AE7842}"/>
                    </a:ext>
                  </a:extLst>
                </p:cNvPr>
                <p:cNvPicPr/>
                <p:nvPr/>
              </p:nvPicPr>
              <p:blipFill>
                <a:blip r:embed="rId443"/>
                <a:stretch>
                  <a:fillRect/>
                </a:stretch>
              </p:blipFill>
              <p:spPr>
                <a:xfrm>
                  <a:off x="9357833" y="3457652"/>
                  <a:ext cx="2365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01" name="Ink 300">
                  <a:extLst>
                    <a:ext uri="{FF2B5EF4-FFF2-40B4-BE49-F238E27FC236}">
                      <a16:creationId xmlns:a16="http://schemas.microsoft.com/office/drawing/2014/main" id="{39D08D51-C219-488C-ADDC-E01238A2F9D7}"/>
                    </a:ext>
                  </a:extLst>
                </p14:cNvPr>
                <p14:cNvContentPartPr/>
                <p14:nvPr/>
              </p14:nvContentPartPr>
              <p14:xfrm>
                <a:off x="9619553" y="3664292"/>
                <a:ext cx="20880" cy="124200"/>
              </p14:xfrm>
            </p:contentPart>
          </mc:Choice>
          <mc:Fallback xmlns="">
            <p:pic>
              <p:nvPicPr>
                <p:cNvPr id="301" name="Ink 300">
                  <a:extLst>
                    <a:ext uri="{FF2B5EF4-FFF2-40B4-BE49-F238E27FC236}">
                      <a16:creationId xmlns:a16="http://schemas.microsoft.com/office/drawing/2014/main" id="{39D08D51-C219-488C-ADDC-E01238A2F9D7}"/>
                    </a:ext>
                  </a:extLst>
                </p:cNvPr>
                <p:cNvPicPr/>
                <p:nvPr/>
              </p:nvPicPr>
              <p:blipFill>
                <a:blip r:embed="rId445"/>
                <a:stretch>
                  <a:fillRect/>
                </a:stretch>
              </p:blipFill>
              <p:spPr>
                <a:xfrm>
                  <a:off x="9601553" y="3646652"/>
                  <a:ext cx="56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02" name="Ink 301">
                  <a:extLst>
                    <a:ext uri="{FF2B5EF4-FFF2-40B4-BE49-F238E27FC236}">
                      <a16:creationId xmlns:a16="http://schemas.microsoft.com/office/drawing/2014/main" id="{A372E1AA-E053-4F92-B504-A671E08F8E38}"/>
                    </a:ext>
                  </a:extLst>
                </p14:cNvPr>
                <p14:cNvContentPartPr/>
                <p14:nvPr/>
              </p14:nvContentPartPr>
              <p14:xfrm>
                <a:off x="9680753" y="3543692"/>
                <a:ext cx="42840" cy="40680"/>
              </p14:xfrm>
            </p:contentPart>
          </mc:Choice>
          <mc:Fallback xmlns="">
            <p:pic>
              <p:nvPicPr>
                <p:cNvPr id="302" name="Ink 301">
                  <a:extLst>
                    <a:ext uri="{FF2B5EF4-FFF2-40B4-BE49-F238E27FC236}">
                      <a16:creationId xmlns:a16="http://schemas.microsoft.com/office/drawing/2014/main" id="{A372E1AA-E053-4F92-B504-A671E08F8E38}"/>
                    </a:ext>
                  </a:extLst>
                </p:cNvPr>
                <p:cNvPicPr/>
                <p:nvPr/>
              </p:nvPicPr>
              <p:blipFill>
                <a:blip r:embed="rId447"/>
                <a:stretch>
                  <a:fillRect/>
                </a:stretch>
              </p:blipFill>
              <p:spPr>
                <a:xfrm>
                  <a:off x="9663113" y="3526052"/>
                  <a:ext cx="78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03" name="Ink 302">
                  <a:extLst>
                    <a:ext uri="{FF2B5EF4-FFF2-40B4-BE49-F238E27FC236}">
                      <a16:creationId xmlns:a16="http://schemas.microsoft.com/office/drawing/2014/main" id="{9296A5A8-3B62-451B-948F-8E58311B0AE7}"/>
                    </a:ext>
                  </a:extLst>
                </p14:cNvPr>
                <p14:cNvContentPartPr/>
                <p14:nvPr/>
              </p14:nvContentPartPr>
              <p14:xfrm>
                <a:off x="9728273" y="3649532"/>
                <a:ext cx="102960" cy="123840"/>
              </p14:xfrm>
            </p:contentPart>
          </mc:Choice>
          <mc:Fallback xmlns="">
            <p:pic>
              <p:nvPicPr>
                <p:cNvPr id="303" name="Ink 302">
                  <a:extLst>
                    <a:ext uri="{FF2B5EF4-FFF2-40B4-BE49-F238E27FC236}">
                      <a16:creationId xmlns:a16="http://schemas.microsoft.com/office/drawing/2014/main" id="{9296A5A8-3B62-451B-948F-8E58311B0AE7}"/>
                    </a:ext>
                  </a:extLst>
                </p:cNvPr>
                <p:cNvPicPr/>
                <p:nvPr/>
              </p:nvPicPr>
              <p:blipFill>
                <a:blip r:embed="rId449"/>
                <a:stretch>
                  <a:fillRect/>
                </a:stretch>
              </p:blipFill>
              <p:spPr>
                <a:xfrm>
                  <a:off x="9710273" y="3631532"/>
                  <a:ext cx="138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04" name="Ink 303">
                  <a:extLst>
                    <a:ext uri="{FF2B5EF4-FFF2-40B4-BE49-F238E27FC236}">
                      <a16:creationId xmlns:a16="http://schemas.microsoft.com/office/drawing/2014/main" id="{5DA06C0A-79E3-44EA-98A7-4758233F3F93}"/>
                    </a:ext>
                  </a:extLst>
                </p14:cNvPr>
                <p14:cNvContentPartPr/>
                <p14:nvPr/>
              </p14:nvContentPartPr>
              <p14:xfrm>
                <a:off x="9878033" y="3669692"/>
                <a:ext cx="95040" cy="104040"/>
              </p14:xfrm>
            </p:contentPart>
          </mc:Choice>
          <mc:Fallback xmlns="">
            <p:pic>
              <p:nvPicPr>
                <p:cNvPr id="304" name="Ink 303">
                  <a:extLst>
                    <a:ext uri="{FF2B5EF4-FFF2-40B4-BE49-F238E27FC236}">
                      <a16:creationId xmlns:a16="http://schemas.microsoft.com/office/drawing/2014/main" id="{5DA06C0A-79E3-44EA-98A7-4758233F3F93}"/>
                    </a:ext>
                  </a:extLst>
                </p:cNvPr>
                <p:cNvPicPr/>
                <p:nvPr/>
              </p:nvPicPr>
              <p:blipFill>
                <a:blip r:embed="rId451"/>
                <a:stretch>
                  <a:fillRect/>
                </a:stretch>
              </p:blipFill>
              <p:spPr>
                <a:xfrm>
                  <a:off x="9860033" y="3652052"/>
                  <a:ext cx="1306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05" name="Ink 304">
                  <a:extLst>
                    <a:ext uri="{FF2B5EF4-FFF2-40B4-BE49-F238E27FC236}">
                      <a16:creationId xmlns:a16="http://schemas.microsoft.com/office/drawing/2014/main" id="{1C91536D-BBE8-48FB-9975-BC809BF900C8}"/>
                    </a:ext>
                  </a:extLst>
                </p14:cNvPr>
                <p14:cNvContentPartPr/>
                <p14:nvPr/>
              </p14:nvContentPartPr>
              <p14:xfrm>
                <a:off x="9969833" y="3652772"/>
                <a:ext cx="204480" cy="122400"/>
              </p14:xfrm>
            </p:contentPart>
          </mc:Choice>
          <mc:Fallback xmlns="">
            <p:pic>
              <p:nvPicPr>
                <p:cNvPr id="305" name="Ink 304">
                  <a:extLst>
                    <a:ext uri="{FF2B5EF4-FFF2-40B4-BE49-F238E27FC236}">
                      <a16:creationId xmlns:a16="http://schemas.microsoft.com/office/drawing/2014/main" id="{1C91536D-BBE8-48FB-9975-BC809BF900C8}"/>
                    </a:ext>
                  </a:extLst>
                </p:cNvPr>
                <p:cNvPicPr/>
                <p:nvPr/>
              </p:nvPicPr>
              <p:blipFill>
                <a:blip r:embed="rId453"/>
                <a:stretch>
                  <a:fillRect/>
                </a:stretch>
              </p:blipFill>
              <p:spPr>
                <a:xfrm>
                  <a:off x="9952193" y="3635132"/>
                  <a:ext cx="240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06" name="Ink 305">
                  <a:extLst>
                    <a:ext uri="{FF2B5EF4-FFF2-40B4-BE49-F238E27FC236}">
                      <a16:creationId xmlns:a16="http://schemas.microsoft.com/office/drawing/2014/main" id="{DCCE3563-2E19-4E1B-B4EB-FA720EBD212E}"/>
                    </a:ext>
                  </a:extLst>
                </p14:cNvPr>
                <p14:cNvContentPartPr/>
                <p14:nvPr/>
              </p14:nvContentPartPr>
              <p14:xfrm>
                <a:off x="10240193" y="3665372"/>
                <a:ext cx="7200" cy="95400"/>
              </p14:xfrm>
            </p:contentPart>
          </mc:Choice>
          <mc:Fallback xmlns="">
            <p:pic>
              <p:nvPicPr>
                <p:cNvPr id="306" name="Ink 305">
                  <a:extLst>
                    <a:ext uri="{FF2B5EF4-FFF2-40B4-BE49-F238E27FC236}">
                      <a16:creationId xmlns:a16="http://schemas.microsoft.com/office/drawing/2014/main" id="{DCCE3563-2E19-4E1B-B4EB-FA720EBD212E}"/>
                    </a:ext>
                  </a:extLst>
                </p:cNvPr>
                <p:cNvPicPr/>
                <p:nvPr/>
              </p:nvPicPr>
              <p:blipFill>
                <a:blip r:embed="rId455"/>
                <a:stretch>
                  <a:fillRect/>
                </a:stretch>
              </p:blipFill>
              <p:spPr>
                <a:xfrm>
                  <a:off x="10222193" y="3647372"/>
                  <a:ext cx="428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07" name="Ink 306">
                  <a:extLst>
                    <a:ext uri="{FF2B5EF4-FFF2-40B4-BE49-F238E27FC236}">
                      <a16:creationId xmlns:a16="http://schemas.microsoft.com/office/drawing/2014/main" id="{7E0E0253-AD65-4125-91A5-438415545B1D}"/>
                    </a:ext>
                  </a:extLst>
                </p14:cNvPr>
                <p14:cNvContentPartPr/>
                <p14:nvPr/>
              </p14:nvContentPartPr>
              <p14:xfrm>
                <a:off x="10217513" y="3549452"/>
                <a:ext cx="12240" cy="21960"/>
              </p14:xfrm>
            </p:contentPart>
          </mc:Choice>
          <mc:Fallback xmlns="">
            <p:pic>
              <p:nvPicPr>
                <p:cNvPr id="307" name="Ink 306">
                  <a:extLst>
                    <a:ext uri="{FF2B5EF4-FFF2-40B4-BE49-F238E27FC236}">
                      <a16:creationId xmlns:a16="http://schemas.microsoft.com/office/drawing/2014/main" id="{7E0E0253-AD65-4125-91A5-438415545B1D}"/>
                    </a:ext>
                  </a:extLst>
                </p:cNvPr>
                <p:cNvPicPr/>
                <p:nvPr/>
              </p:nvPicPr>
              <p:blipFill>
                <a:blip r:embed="rId457"/>
                <a:stretch>
                  <a:fillRect/>
                </a:stretch>
              </p:blipFill>
              <p:spPr>
                <a:xfrm>
                  <a:off x="10199513" y="3531812"/>
                  <a:ext cx="478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08" name="Ink 307">
                  <a:extLst>
                    <a:ext uri="{FF2B5EF4-FFF2-40B4-BE49-F238E27FC236}">
                      <a16:creationId xmlns:a16="http://schemas.microsoft.com/office/drawing/2014/main" id="{54733530-EA6B-4369-BCB2-ECADDF1D9E06}"/>
                    </a:ext>
                  </a:extLst>
                </p14:cNvPr>
                <p14:cNvContentPartPr/>
                <p14:nvPr/>
              </p14:nvContentPartPr>
              <p14:xfrm>
                <a:off x="10297433" y="3647012"/>
                <a:ext cx="138600" cy="111240"/>
              </p14:xfrm>
            </p:contentPart>
          </mc:Choice>
          <mc:Fallback xmlns="">
            <p:pic>
              <p:nvPicPr>
                <p:cNvPr id="308" name="Ink 307">
                  <a:extLst>
                    <a:ext uri="{FF2B5EF4-FFF2-40B4-BE49-F238E27FC236}">
                      <a16:creationId xmlns:a16="http://schemas.microsoft.com/office/drawing/2014/main" id="{54733530-EA6B-4369-BCB2-ECADDF1D9E06}"/>
                    </a:ext>
                  </a:extLst>
                </p:cNvPr>
                <p:cNvPicPr/>
                <p:nvPr/>
              </p:nvPicPr>
              <p:blipFill>
                <a:blip r:embed="rId459"/>
                <a:stretch>
                  <a:fillRect/>
                </a:stretch>
              </p:blipFill>
              <p:spPr>
                <a:xfrm>
                  <a:off x="10279793" y="3629372"/>
                  <a:ext cx="1742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09" name="Ink 308">
                  <a:extLst>
                    <a:ext uri="{FF2B5EF4-FFF2-40B4-BE49-F238E27FC236}">
                      <a16:creationId xmlns:a16="http://schemas.microsoft.com/office/drawing/2014/main" id="{C1425566-0F70-470B-ACEA-0B1E5C3CB4FB}"/>
                    </a:ext>
                  </a:extLst>
                </p14:cNvPr>
                <p14:cNvContentPartPr/>
                <p14:nvPr/>
              </p14:nvContentPartPr>
              <p14:xfrm>
                <a:off x="10485353" y="3506612"/>
                <a:ext cx="12240" cy="248040"/>
              </p14:xfrm>
            </p:contentPart>
          </mc:Choice>
          <mc:Fallback xmlns="">
            <p:pic>
              <p:nvPicPr>
                <p:cNvPr id="309" name="Ink 308">
                  <a:extLst>
                    <a:ext uri="{FF2B5EF4-FFF2-40B4-BE49-F238E27FC236}">
                      <a16:creationId xmlns:a16="http://schemas.microsoft.com/office/drawing/2014/main" id="{C1425566-0F70-470B-ACEA-0B1E5C3CB4FB}"/>
                    </a:ext>
                  </a:extLst>
                </p:cNvPr>
                <p:cNvPicPr/>
                <p:nvPr/>
              </p:nvPicPr>
              <p:blipFill>
                <a:blip r:embed="rId461"/>
                <a:stretch>
                  <a:fillRect/>
                </a:stretch>
              </p:blipFill>
              <p:spPr>
                <a:xfrm>
                  <a:off x="10467353" y="3488972"/>
                  <a:ext cx="478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11" name="Ink 310">
                  <a:extLst>
                    <a:ext uri="{FF2B5EF4-FFF2-40B4-BE49-F238E27FC236}">
                      <a16:creationId xmlns:a16="http://schemas.microsoft.com/office/drawing/2014/main" id="{FD8209E8-1BB9-4722-8D0A-0B3371454C6C}"/>
                    </a:ext>
                  </a:extLst>
                </p14:cNvPr>
                <p14:cNvContentPartPr/>
                <p14:nvPr/>
              </p14:nvContentPartPr>
              <p14:xfrm>
                <a:off x="10589393" y="3462692"/>
                <a:ext cx="93600" cy="330480"/>
              </p14:xfrm>
            </p:contentPart>
          </mc:Choice>
          <mc:Fallback xmlns="">
            <p:pic>
              <p:nvPicPr>
                <p:cNvPr id="311" name="Ink 310">
                  <a:extLst>
                    <a:ext uri="{FF2B5EF4-FFF2-40B4-BE49-F238E27FC236}">
                      <a16:creationId xmlns:a16="http://schemas.microsoft.com/office/drawing/2014/main" id="{FD8209E8-1BB9-4722-8D0A-0B3371454C6C}"/>
                    </a:ext>
                  </a:extLst>
                </p:cNvPr>
                <p:cNvPicPr/>
                <p:nvPr/>
              </p:nvPicPr>
              <p:blipFill>
                <a:blip r:embed="rId463"/>
                <a:stretch>
                  <a:fillRect/>
                </a:stretch>
              </p:blipFill>
              <p:spPr>
                <a:xfrm>
                  <a:off x="10571393" y="3444692"/>
                  <a:ext cx="1292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12" name="Ink 311">
                  <a:extLst>
                    <a:ext uri="{FF2B5EF4-FFF2-40B4-BE49-F238E27FC236}">
                      <a16:creationId xmlns:a16="http://schemas.microsoft.com/office/drawing/2014/main" id="{52671C6B-6F0D-487C-B49A-BE1B69B6EFFB}"/>
                    </a:ext>
                  </a:extLst>
                </p14:cNvPr>
                <p14:cNvContentPartPr/>
                <p14:nvPr/>
              </p14:nvContentPartPr>
              <p14:xfrm>
                <a:off x="10764353" y="3575372"/>
                <a:ext cx="126360" cy="165960"/>
              </p14:xfrm>
            </p:contentPart>
          </mc:Choice>
          <mc:Fallback xmlns="">
            <p:pic>
              <p:nvPicPr>
                <p:cNvPr id="312" name="Ink 311">
                  <a:extLst>
                    <a:ext uri="{FF2B5EF4-FFF2-40B4-BE49-F238E27FC236}">
                      <a16:creationId xmlns:a16="http://schemas.microsoft.com/office/drawing/2014/main" id="{52671C6B-6F0D-487C-B49A-BE1B69B6EFFB}"/>
                    </a:ext>
                  </a:extLst>
                </p:cNvPr>
                <p:cNvPicPr/>
                <p:nvPr/>
              </p:nvPicPr>
              <p:blipFill>
                <a:blip r:embed="rId465"/>
                <a:stretch>
                  <a:fillRect/>
                </a:stretch>
              </p:blipFill>
              <p:spPr>
                <a:xfrm>
                  <a:off x="10746353" y="3557372"/>
                  <a:ext cx="1620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13" name="Ink 312">
                  <a:extLst>
                    <a:ext uri="{FF2B5EF4-FFF2-40B4-BE49-F238E27FC236}">
                      <a16:creationId xmlns:a16="http://schemas.microsoft.com/office/drawing/2014/main" id="{77C4BE23-285F-435D-94EC-68ADDF08EC28}"/>
                    </a:ext>
                  </a:extLst>
                </p14:cNvPr>
                <p14:cNvContentPartPr/>
                <p14:nvPr/>
              </p14:nvContentPartPr>
              <p14:xfrm>
                <a:off x="10949393" y="3709652"/>
                <a:ext cx="20520" cy="72720"/>
              </p14:xfrm>
            </p:contentPart>
          </mc:Choice>
          <mc:Fallback xmlns="">
            <p:pic>
              <p:nvPicPr>
                <p:cNvPr id="313" name="Ink 312">
                  <a:extLst>
                    <a:ext uri="{FF2B5EF4-FFF2-40B4-BE49-F238E27FC236}">
                      <a16:creationId xmlns:a16="http://schemas.microsoft.com/office/drawing/2014/main" id="{77C4BE23-285F-435D-94EC-68ADDF08EC28}"/>
                    </a:ext>
                  </a:extLst>
                </p:cNvPr>
                <p:cNvPicPr/>
                <p:nvPr/>
              </p:nvPicPr>
              <p:blipFill>
                <a:blip r:embed="rId467"/>
                <a:stretch>
                  <a:fillRect/>
                </a:stretch>
              </p:blipFill>
              <p:spPr>
                <a:xfrm>
                  <a:off x="10931753" y="3691652"/>
                  <a:ext cx="56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14" name="Ink 313">
                  <a:extLst>
                    <a:ext uri="{FF2B5EF4-FFF2-40B4-BE49-F238E27FC236}">
                      <a16:creationId xmlns:a16="http://schemas.microsoft.com/office/drawing/2014/main" id="{0F07A759-456F-45FB-8756-1DA75313AF14}"/>
                    </a:ext>
                  </a:extLst>
                </p14:cNvPr>
                <p14:cNvContentPartPr/>
                <p14:nvPr/>
              </p14:nvContentPartPr>
              <p14:xfrm>
                <a:off x="11065313" y="3629372"/>
                <a:ext cx="16200" cy="186120"/>
              </p14:xfrm>
            </p:contentPart>
          </mc:Choice>
          <mc:Fallback xmlns="">
            <p:pic>
              <p:nvPicPr>
                <p:cNvPr id="314" name="Ink 313">
                  <a:extLst>
                    <a:ext uri="{FF2B5EF4-FFF2-40B4-BE49-F238E27FC236}">
                      <a16:creationId xmlns:a16="http://schemas.microsoft.com/office/drawing/2014/main" id="{0F07A759-456F-45FB-8756-1DA75313AF14}"/>
                    </a:ext>
                  </a:extLst>
                </p:cNvPr>
                <p:cNvPicPr/>
                <p:nvPr/>
              </p:nvPicPr>
              <p:blipFill>
                <a:blip r:embed="rId469"/>
                <a:stretch>
                  <a:fillRect/>
                </a:stretch>
              </p:blipFill>
              <p:spPr>
                <a:xfrm>
                  <a:off x="11047673" y="3611732"/>
                  <a:ext cx="518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15" name="Ink 314">
                  <a:extLst>
                    <a:ext uri="{FF2B5EF4-FFF2-40B4-BE49-F238E27FC236}">
                      <a16:creationId xmlns:a16="http://schemas.microsoft.com/office/drawing/2014/main" id="{3578A9F3-5FA1-4491-B0B1-1D6BDDD11E99}"/>
                    </a:ext>
                  </a:extLst>
                </p14:cNvPr>
                <p14:cNvContentPartPr/>
                <p14:nvPr/>
              </p14:nvContentPartPr>
              <p14:xfrm>
                <a:off x="11027153" y="3553772"/>
                <a:ext cx="104760" cy="156600"/>
              </p14:xfrm>
            </p:contentPart>
          </mc:Choice>
          <mc:Fallback xmlns="">
            <p:pic>
              <p:nvPicPr>
                <p:cNvPr id="315" name="Ink 314">
                  <a:extLst>
                    <a:ext uri="{FF2B5EF4-FFF2-40B4-BE49-F238E27FC236}">
                      <a16:creationId xmlns:a16="http://schemas.microsoft.com/office/drawing/2014/main" id="{3578A9F3-5FA1-4491-B0B1-1D6BDDD11E99}"/>
                    </a:ext>
                  </a:extLst>
                </p:cNvPr>
                <p:cNvPicPr/>
                <p:nvPr/>
              </p:nvPicPr>
              <p:blipFill>
                <a:blip r:embed="rId471"/>
                <a:stretch>
                  <a:fillRect/>
                </a:stretch>
              </p:blipFill>
              <p:spPr>
                <a:xfrm>
                  <a:off x="11009513" y="3536132"/>
                  <a:ext cx="140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16" name="Ink 315">
                  <a:extLst>
                    <a:ext uri="{FF2B5EF4-FFF2-40B4-BE49-F238E27FC236}">
                      <a16:creationId xmlns:a16="http://schemas.microsoft.com/office/drawing/2014/main" id="{A6D878B9-ED17-426A-821B-0AC2065435C6}"/>
                    </a:ext>
                  </a:extLst>
                </p14:cNvPr>
                <p14:cNvContentPartPr/>
                <p14:nvPr/>
              </p14:nvContentPartPr>
              <p14:xfrm>
                <a:off x="11149913" y="3384212"/>
                <a:ext cx="98640" cy="353520"/>
              </p14:xfrm>
            </p:contentPart>
          </mc:Choice>
          <mc:Fallback xmlns="">
            <p:pic>
              <p:nvPicPr>
                <p:cNvPr id="316" name="Ink 315">
                  <a:extLst>
                    <a:ext uri="{FF2B5EF4-FFF2-40B4-BE49-F238E27FC236}">
                      <a16:creationId xmlns:a16="http://schemas.microsoft.com/office/drawing/2014/main" id="{A6D878B9-ED17-426A-821B-0AC2065435C6}"/>
                    </a:ext>
                  </a:extLst>
                </p:cNvPr>
                <p:cNvPicPr/>
                <p:nvPr/>
              </p:nvPicPr>
              <p:blipFill>
                <a:blip r:embed="rId473"/>
                <a:stretch>
                  <a:fillRect/>
                </a:stretch>
              </p:blipFill>
              <p:spPr>
                <a:xfrm>
                  <a:off x="11132273" y="3366572"/>
                  <a:ext cx="134280" cy="389160"/>
                </a:xfrm>
                <a:prstGeom prst="rect">
                  <a:avLst/>
                </a:prstGeom>
              </p:spPr>
            </p:pic>
          </mc:Fallback>
        </mc:AlternateContent>
      </p:grpSp>
      <p:grpSp>
        <p:nvGrpSpPr>
          <p:cNvPr id="321" name="Group 320">
            <a:extLst>
              <a:ext uri="{FF2B5EF4-FFF2-40B4-BE49-F238E27FC236}">
                <a16:creationId xmlns:a16="http://schemas.microsoft.com/office/drawing/2014/main" id="{92D84560-AF65-4AC6-AFD4-FDF8222DCBD2}"/>
              </a:ext>
            </a:extLst>
          </p:cNvPr>
          <p:cNvGrpSpPr/>
          <p:nvPr/>
        </p:nvGrpSpPr>
        <p:grpSpPr>
          <a:xfrm>
            <a:off x="1423793" y="4536932"/>
            <a:ext cx="433080" cy="356040"/>
            <a:chOff x="1423793" y="4536932"/>
            <a:chExt cx="433080" cy="356040"/>
          </a:xfrm>
        </p:grpSpPr>
        <mc:AlternateContent xmlns:mc="http://schemas.openxmlformats.org/markup-compatibility/2006" xmlns:p14="http://schemas.microsoft.com/office/powerpoint/2010/main">
          <mc:Choice Requires="p14">
            <p:contentPart p14:bwMode="auto" r:id="rId474">
              <p14:nvContentPartPr>
                <p14:cNvPr id="318" name="Ink 317">
                  <a:extLst>
                    <a:ext uri="{FF2B5EF4-FFF2-40B4-BE49-F238E27FC236}">
                      <a16:creationId xmlns:a16="http://schemas.microsoft.com/office/drawing/2014/main" id="{DD273F1A-6DA6-4E13-8B8F-0645B022935D}"/>
                    </a:ext>
                  </a:extLst>
                </p14:cNvPr>
                <p14:cNvContentPartPr/>
                <p14:nvPr/>
              </p14:nvContentPartPr>
              <p14:xfrm>
                <a:off x="1423793" y="4536932"/>
                <a:ext cx="143640" cy="356040"/>
              </p14:xfrm>
            </p:contentPart>
          </mc:Choice>
          <mc:Fallback xmlns="">
            <p:pic>
              <p:nvPicPr>
                <p:cNvPr id="318" name="Ink 317">
                  <a:extLst>
                    <a:ext uri="{FF2B5EF4-FFF2-40B4-BE49-F238E27FC236}">
                      <a16:creationId xmlns:a16="http://schemas.microsoft.com/office/drawing/2014/main" id="{DD273F1A-6DA6-4E13-8B8F-0645B022935D}"/>
                    </a:ext>
                  </a:extLst>
                </p:cNvPr>
                <p:cNvPicPr/>
                <p:nvPr/>
              </p:nvPicPr>
              <p:blipFill>
                <a:blip r:embed="rId475"/>
                <a:stretch>
                  <a:fillRect/>
                </a:stretch>
              </p:blipFill>
              <p:spPr>
                <a:xfrm>
                  <a:off x="1406153" y="4519292"/>
                  <a:ext cx="1792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19" name="Ink 318">
                  <a:extLst>
                    <a:ext uri="{FF2B5EF4-FFF2-40B4-BE49-F238E27FC236}">
                      <a16:creationId xmlns:a16="http://schemas.microsoft.com/office/drawing/2014/main" id="{3215AD9D-A65A-4AB3-B0D1-2DB74B262D42}"/>
                    </a:ext>
                  </a:extLst>
                </p14:cNvPr>
                <p14:cNvContentPartPr/>
                <p14:nvPr/>
              </p14:nvContentPartPr>
              <p14:xfrm>
                <a:off x="1650593" y="4756172"/>
                <a:ext cx="4320" cy="11160"/>
              </p14:xfrm>
            </p:contentPart>
          </mc:Choice>
          <mc:Fallback xmlns="">
            <p:pic>
              <p:nvPicPr>
                <p:cNvPr id="319" name="Ink 318">
                  <a:extLst>
                    <a:ext uri="{FF2B5EF4-FFF2-40B4-BE49-F238E27FC236}">
                      <a16:creationId xmlns:a16="http://schemas.microsoft.com/office/drawing/2014/main" id="{3215AD9D-A65A-4AB3-B0D1-2DB74B262D42}"/>
                    </a:ext>
                  </a:extLst>
                </p:cNvPr>
                <p:cNvPicPr/>
                <p:nvPr/>
              </p:nvPicPr>
              <p:blipFill>
                <a:blip r:embed="rId477"/>
                <a:stretch>
                  <a:fillRect/>
                </a:stretch>
              </p:blipFill>
              <p:spPr>
                <a:xfrm>
                  <a:off x="1632953" y="4738532"/>
                  <a:ext cx="39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20" name="Ink 319">
                  <a:extLst>
                    <a:ext uri="{FF2B5EF4-FFF2-40B4-BE49-F238E27FC236}">
                      <a16:creationId xmlns:a16="http://schemas.microsoft.com/office/drawing/2014/main" id="{7E5BF87B-C203-480B-B162-1E4EF9269BB3}"/>
                    </a:ext>
                  </a:extLst>
                </p14:cNvPr>
                <p14:cNvContentPartPr/>
                <p14:nvPr/>
              </p14:nvContentPartPr>
              <p14:xfrm>
                <a:off x="1710713" y="4591652"/>
                <a:ext cx="146160" cy="226440"/>
              </p14:xfrm>
            </p:contentPart>
          </mc:Choice>
          <mc:Fallback xmlns="">
            <p:pic>
              <p:nvPicPr>
                <p:cNvPr id="320" name="Ink 319">
                  <a:extLst>
                    <a:ext uri="{FF2B5EF4-FFF2-40B4-BE49-F238E27FC236}">
                      <a16:creationId xmlns:a16="http://schemas.microsoft.com/office/drawing/2014/main" id="{7E5BF87B-C203-480B-B162-1E4EF9269BB3}"/>
                    </a:ext>
                  </a:extLst>
                </p:cNvPr>
                <p:cNvPicPr/>
                <p:nvPr/>
              </p:nvPicPr>
              <p:blipFill>
                <a:blip r:embed="rId479"/>
                <a:stretch>
                  <a:fillRect/>
                </a:stretch>
              </p:blipFill>
              <p:spPr>
                <a:xfrm>
                  <a:off x="1693073" y="4573652"/>
                  <a:ext cx="181800" cy="262080"/>
                </a:xfrm>
                <a:prstGeom prst="rect">
                  <a:avLst/>
                </a:prstGeom>
              </p:spPr>
            </p:pic>
          </mc:Fallback>
        </mc:AlternateContent>
      </p:grpSp>
      <p:grpSp>
        <p:nvGrpSpPr>
          <p:cNvPr id="326" name="Group 325">
            <a:extLst>
              <a:ext uri="{FF2B5EF4-FFF2-40B4-BE49-F238E27FC236}">
                <a16:creationId xmlns:a16="http://schemas.microsoft.com/office/drawing/2014/main" id="{7C3C5467-A188-4C47-8836-CD7DE777DA61}"/>
              </a:ext>
            </a:extLst>
          </p:cNvPr>
          <p:cNvGrpSpPr/>
          <p:nvPr/>
        </p:nvGrpSpPr>
        <p:grpSpPr>
          <a:xfrm>
            <a:off x="2123633" y="4495892"/>
            <a:ext cx="262440" cy="297720"/>
            <a:chOff x="2123633" y="4495892"/>
            <a:chExt cx="262440" cy="297720"/>
          </a:xfrm>
        </p:grpSpPr>
        <mc:AlternateContent xmlns:mc="http://schemas.openxmlformats.org/markup-compatibility/2006" xmlns:p14="http://schemas.microsoft.com/office/powerpoint/2010/main">
          <mc:Choice Requires="p14">
            <p:contentPart p14:bwMode="auto" r:id="rId480">
              <p14:nvContentPartPr>
                <p14:cNvPr id="322" name="Ink 321">
                  <a:extLst>
                    <a:ext uri="{FF2B5EF4-FFF2-40B4-BE49-F238E27FC236}">
                      <a16:creationId xmlns:a16="http://schemas.microsoft.com/office/drawing/2014/main" id="{17869898-8170-4E5F-B5D4-995B59AFDA01}"/>
                    </a:ext>
                  </a:extLst>
                </p14:cNvPr>
                <p14:cNvContentPartPr/>
                <p14:nvPr/>
              </p14:nvContentPartPr>
              <p14:xfrm>
                <a:off x="2129393" y="4649972"/>
                <a:ext cx="33120" cy="137520"/>
              </p14:xfrm>
            </p:contentPart>
          </mc:Choice>
          <mc:Fallback xmlns="">
            <p:pic>
              <p:nvPicPr>
                <p:cNvPr id="322" name="Ink 321">
                  <a:extLst>
                    <a:ext uri="{FF2B5EF4-FFF2-40B4-BE49-F238E27FC236}">
                      <a16:creationId xmlns:a16="http://schemas.microsoft.com/office/drawing/2014/main" id="{17869898-8170-4E5F-B5D4-995B59AFDA01}"/>
                    </a:ext>
                  </a:extLst>
                </p:cNvPr>
                <p:cNvPicPr/>
                <p:nvPr/>
              </p:nvPicPr>
              <p:blipFill>
                <a:blip r:embed="rId481"/>
                <a:stretch>
                  <a:fillRect/>
                </a:stretch>
              </p:blipFill>
              <p:spPr>
                <a:xfrm>
                  <a:off x="2111753" y="4632332"/>
                  <a:ext cx="687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23" name="Ink 322">
                  <a:extLst>
                    <a:ext uri="{FF2B5EF4-FFF2-40B4-BE49-F238E27FC236}">
                      <a16:creationId xmlns:a16="http://schemas.microsoft.com/office/drawing/2014/main" id="{CAFC7D2F-626C-4EDF-8AD8-E752DC0A9511}"/>
                    </a:ext>
                  </a:extLst>
                </p14:cNvPr>
                <p14:cNvContentPartPr/>
                <p14:nvPr/>
              </p14:nvContentPartPr>
              <p14:xfrm>
                <a:off x="2123633" y="4495892"/>
                <a:ext cx="34920" cy="49680"/>
              </p14:xfrm>
            </p:contentPart>
          </mc:Choice>
          <mc:Fallback xmlns="">
            <p:pic>
              <p:nvPicPr>
                <p:cNvPr id="323" name="Ink 322">
                  <a:extLst>
                    <a:ext uri="{FF2B5EF4-FFF2-40B4-BE49-F238E27FC236}">
                      <a16:creationId xmlns:a16="http://schemas.microsoft.com/office/drawing/2014/main" id="{CAFC7D2F-626C-4EDF-8AD8-E752DC0A9511}"/>
                    </a:ext>
                  </a:extLst>
                </p:cNvPr>
                <p:cNvPicPr/>
                <p:nvPr/>
              </p:nvPicPr>
              <p:blipFill>
                <a:blip r:embed="rId483"/>
                <a:stretch>
                  <a:fillRect/>
                </a:stretch>
              </p:blipFill>
              <p:spPr>
                <a:xfrm>
                  <a:off x="2105633" y="4478252"/>
                  <a:ext cx="70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24" name="Ink 323">
                  <a:extLst>
                    <a:ext uri="{FF2B5EF4-FFF2-40B4-BE49-F238E27FC236}">
                      <a16:creationId xmlns:a16="http://schemas.microsoft.com/office/drawing/2014/main" id="{90664612-994C-4595-BEB0-513DDD0DC1F0}"/>
                    </a:ext>
                  </a:extLst>
                </p14:cNvPr>
                <p14:cNvContentPartPr/>
                <p14:nvPr/>
              </p14:nvContentPartPr>
              <p14:xfrm>
                <a:off x="2264753" y="4600652"/>
                <a:ext cx="121320" cy="192960"/>
              </p14:xfrm>
            </p:contentPart>
          </mc:Choice>
          <mc:Fallback xmlns="">
            <p:pic>
              <p:nvPicPr>
                <p:cNvPr id="324" name="Ink 323">
                  <a:extLst>
                    <a:ext uri="{FF2B5EF4-FFF2-40B4-BE49-F238E27FC236}">
                      <a16:creationId xmlns:a16="http://schemas.microsoft.com/office/drawing/2014/main" id="{90664612-994C-4595-BEB0-513DDD0DC1F0}"/>
                    </a:ext>
                  </a:extLst>
                </p:cNvPr>
                <p:cNvPicPr/>
                <p:nvPr/>
              </p:nvPicPr>
              <p:blipFill>
                <a:blip r:embed="rId485"/>
                <a:stretch>
                  <a:fillRect/>
                </a:stretch>
              </p:blipFill>
              <p:spPr>
                <a:xfrm>
                  <a:off x="2246753" y="4582652"/>
                  <a:ext cx="156960" cy="22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6">
            <p14:nvContentPartPr>
              <p14:cNvPr id="325" name="Ink 324">
                <a:extLst>
                  <a:ext uri="{FF2B5EF4-FFF2-40B4-BE49-F238E27FC236}">
                    <a16:creationId xmlns:a16="http://schemas.microsoft.com/office/drawing/2014/main" id="{CA3DEEDE-9330-4497-BC62-9D21D99F4CE7}"/>
                  </a:ext>
                </a:extLst>
              </p14:cNvPr>
              <p14:cNvContentPartPr/>
              <p14:nvPr/>
            </p14:nvContentPartPr>
            <p14:xfrm>
              <a:off x="2644553" y="4610012"/>
              <a:ext cx="183960" cy="144360"/>
            </p14:xfrm>
          </p:contentPart>
        </mc:Choice>
        <mc:Fallback xmlns="">
          <p:pic>
            <p:nvPicPr>
              <p:cNvPr id="325" name="Ink 324">
                <a:extLst>
                  <a:ext uri="{FF2B5EF4-FFF2-40B4-BE49-F238E27FC236}">
                    <a16:creationId xmlns:a16="http://schemas.microsoft.com/office/drawing/2014/main" id="{CA3DEEDE-9330-4497-BC62-9D21D99F4CE7}"/>
                  </a:ext>
                </a:extLst>
              </p:cNvPr>
              <p:cNvPicPr/>
              <p:nvPr/>
            </p:nvPicPr>
            <p:blipFill>
              <a:blip r:embed="rId487"/>
              <a:stretch>
                <a:fillRect/>
              </a:stretch>
            </p:blipFill>
            <p:spPr>
              <a:xfrm>
                <a:off x="2626913" y="4592372"/>
                <a:ext cx="219600" cy="180000"/>
              </a:xfrm>
              <a:prstGeom prst="rect">
                <a:avLst/>
              </a:prstGeom>
            </p:spPr>
          </p:pic>
        </mc:Fallback>
      </mc:AlternateContent>
      <p:grpSp>
        <p:nvGrpSpPr>
          <p:cNvPr id="331" name="Group 330">
            <a:extLst>
              <a:ext uri="{FF2B5EF4-FFF2-40B4-BE49-F238E27FC236}">
                <a16:creationId xmlns:a16="http://schemas.microsoft.com/office/drawing/2014/main" id="{68F809D1-38B7-449B-932C-4EA89F761CD7}"/>
              </a:ext>
            </a:extLst>
          </p:cNvPr>
          <p:cNvGrpSpPr/>
          <p:nvPr/>
        </p:nvGrpSpPr>
        <p:grpSpPr>
          <a:xfrm>
            <a:off x="3030473" y="4547012"/>
            <a:ext cx="632880" cy="219240"/>
            <a:chOff x="3030473" y="4547012"/>
            <a:chExt cx="632880" cy="219240"/>
          </a:xfrm>
        </p:grpSpPr>
        <mc:AlternateContent xmlns:mc="http://schemas.openxmlformats.org/markup-compatibility/2006" xmlns:p14="http://schemas.microsoft.com/office/powerpoint/2010/main">
          <mc:Choice Requires="p14">
            <p:contentPart p14:bwMode="auto" r:id="rId488">
              <p14:nvContentPartPr>
                <p14:cNvPr id="327" name="Ink 326">
                  <a:extLst>
                    <a:ext uri="{FF2B5EF4-FFF2-40B4-BE49-F238E27FC236}">
                      <a16:creationId xmlns:a16="http://schemas.microsoft.com/office/drawing/2014/main" id="{A4460626-60FD-4A4A-AF2F-C49C1BF760E6}"/>
                    </a:ext>
                  </a:extLst>
                </p14:cNvPr>
                <p14:cNvContentPartPr/>
                <p14:nvPr/>
              </p14:nvContentPartPr>
              <p14:xfrm>
                <a:off x="3030473" y="4547012"/>
                <a:ext cx="142200" cy="219240"/>
              </p14:xfrm>
            </p:contentPart>
          </mc:Choice>
          <mc:Fallback xmlns="">
            <p:pic>
              <p:nvPicPr>
                <p:cNvPr id="327" name="Ink 326">
                  <a:extLst>
                    <a:ext uri="{FF2B5EF4-FFF2-40B4-BE49-F238E27FC236}">
                      <a16:creationId xmlns:a16="http://schemas.microsoft.com/office/drawing/2014/main" id="{A4460626-60FD-4A4A-AF2F-C49C1BF760E6}"/>
                    </a:ext>
                  </a:extLst>
                </p:cNvPr>
                <p:cNvPicPr/>
                <p:nvPr/>
              </p:nvPicPr>
              <p:blipFill>
                <a:blip r:embed="rId489"/>
                <a:stretch>
                  <a:fillRect/>
                </a:stretch>
              </p:blipFill>
              <p:spPr>
                <a:xfrm>
                  <a:off x="3012833" y="4529372"/>
                  <a:ext cx="1778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28" name="Ink 327">
                  <a:extLst>
                    <a:ext uri="{FF2B5EF4-FFF2-40B4-BE49-F238E27FC236}">
                      <a16:creationId xmlns:a16="http://schemas.microsoft.com/office/drawing/2014/main" id="{E88D8964-2211-4FEE-8D4C-709FB07975C7}"/>
                    </a:ext>
                  </a:extLst>
                </p14:cNvPr>
                <p14:cNvContentPartPr/>
                <p14:nvPr/>
              </p14:nvContentPartPr>
              <p14:xfrm>
                <a:off x="3260873" y="4592732"/>
                <a:ext cx="159120" cy="131040"/>
              </p14:xfrm>
            </p:contentPart>
          </mc:Choice>
          <mc:Fallback xmlns="">
            <p:pic>
              <p:nvPicPr>
                <p:cNvPr id="328" name="Ink 327">
                  <a:extLst>
                    <a:ext uri="{FF2B5EF4-FFF2-40B4-BE49-F238E27FC236}">
                      <a16:creationId xmlns:a16="http://schemas.microsoft.com/office/drawing/2014/main" id="{E88D8964-2211-4FEE-8D4C-709FB07975C7}"/>
                    </a:ext>
                  </a:extLst>
                </p:cNvPr>
                <p:cNvPicPr/>
                <p:nvPr/>
              </p:nvPicPr>
              <p:blipFill>
                <a:blip r:embed="rId491"/>
                <a:stretch>
                  <a:fillRect/>
                </a:stretch>
              </p:blipFill>
              <p:spPr>
                <a:xfrm>
                  <a:off x="3242873" y="4575092"/>
                  <a:ext cx="1947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29" name="Ink 328">
                  <a:extLst>
                    <a:ext uri="{FF2B5EF4-FFF2-40B4-BE49-F238E27FC236}">
                      <a16:creationId xmlns:a16="http://schemas.microsoft.com/office/drawing/2014/main" id="{9BD834F7-EFCD-4698-88C5-7BF56AF8A85C}"/>
                    </a:ext>
                  </a:extLst>
                </p14:cNvPr>
                <p14:cNvContentPartPr/>
                <p14:nvPr/>
              </p14:nvContentPartPr>
              <p14:xfrm>
                <a:off x="3472553" y="4569692"/>
                <a:ext cx="190800" cy="155160"/>
              </p14:xfrm>
            </p:contentPart>
          </mc:Choice>
          <mc:Fallback xmlns="">
            <p:pic>
              <p:nvPicPr>
                <p:cNvPr id="329" name="Ink 328">
                  <a:extLst>
                    <a:ext uri="{FF2B5EF4-FFF2-40B4-BE49-F238E27FC236}">
                      <a16:creationId xmlns:a16="http://schemas.microsoft.com/office/drawing/2014/main" id="{9BD834F7-EFCD-4698-88C5-7BF56AF8A85C}"/>
                    </a:ext>
                  </a:extLst>
                </p:cNvPr>
                <p:cNvPicPr/>
                <p:nvPr/>
              </p:nvPicPr>
              <p:blipFill>
                <a:blip r:embed="rId493"/>
                <a:stretch>
                  <a:fillRect/>
                </a:stretch>
              </p:blipFill>
              <p:spPr>
                <a:xfrm>
                  <a:off x="3454913" y="4552052"/>
                  <a:ext cx="226440" cy="19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4">
            <p14:nvContentPartPr>
              <p14:cNvPr id="330" name="Ink 329">
                <a:extLst>
                  <a:ext uri="{FF2B5EF4-FFF2-40B4-BE49-F238E27FC236}">
                    <a16:creationId xmlns:a16="http://schemas.microsoft.com/office/drawing/2014/main" id="{4622FF34-7D16-44EB-8B34-46D69A271EB5}"/>
                  </a:ext>
                </a:extLst>
              </p14:cNvPr>
              <p14:cNvContentPartPr/>
              <p14:nvPr/>
            </p14:nvContentPartPr>
            <p14:xfrm>
              <a:off x="3945593" y="4417412"/>
              <a:ext cx="177840" cy="563400"/>
            </p14:xfrm>
          </p:contentPart>
        </mc:Choice>
        <mc:Fallback xmlns="">
          <p:pic>
            <p:nvPicPr>
              <p:cNvPr id="330" name="Ink 329">
                <a:extLst>
                  <a:ext uri="{FF2B5EF4-FFF2-40B4-BE49-F238E27FC236}">
                    <a16:creationId xmlns:a16="http://schemas.microsoft.com/office/drawing/2014/main" id="{4622FF34-7D16-44EB-8B34-46D69A271EB5}"/>
                  </a:ext>
                </a:extLst>
              </p:cNvPr>
              <p:cNvPicPr/>
              <p:nvPr/>
            </p:nvPicPr>
            <p:blipFill>
              <a:blip r:embed="rId495"/>
              <a:stretch>
                <a:fillRect/>
              </a:stretch>
            </p:blipFill>
            <p:spPr>
              <a:xfrm>
                <a:off x="3927593" y="4399772"/>
                <a:ext cx="213480" cy="599040"/>
              </a:xfrm>
              <a:prstGeom prst="rect">
                <a:avLst/>
              </a:prstGeom>
            </p:spPr>
          </p:pic>
        </mc:Fallback>
      </mc:AlternateContent>
      <p:grpSp>
        <p:nvGrpSpPr>
          <p:cNvPr id="351" name="Group 350">
            <a:extLst>
              <a:ext uri="{FF2B5EF4-FFF2-40B4-BE49-F238E27FC236}">
                <a16:creationId xmlns:a16="http://schemas.microsoft.com/office/drawing/2014/main" id="{E066BB12-CEC7-430D-8C42-4C3566876E19}"/>
              </a:ext>
            </a:extLst>
          </p:cNvPr>
          <p:cNvGrpSpPr/>
          <p:nvPr/>
        </p:nvGrpSpPr>
        <p:grpSpPr>
          <a:xfrm>
            <a:off x="4411793" y="4478972"/>
            <a:ext cx="164880" cy="205200"/>
            <a:chOff x="4411793" y="4478972"/>
            <a:chExt cx="164880" cy="205200"/>
          </a:xfrm>
        </p:grpSpPr>
        <mc:AlternateContent xmlns:mc="http://schemas.openxmlformats.org/markup-compatibility/2006" xmlns:p14="http://schemas.microsoft.com/office/powerpoint/2010/main">
          <mc:Choice Requires="p14">
            <p:contentPart p14:bwMode="auto" r:id="rId496">
              <p14:nvContentPartPr>
                <p14:cNvPr id="332" name="Ink 331">
                  <a:extLst>
                    <a:ext uri="{FF2B5EF4-FFF2-40B4-BE49-F238E27FC236}">
                      <a16:creationId xmlns:a16="http://schemas.microsoft.com/office/drawing/2014/main" id="{E3266D97-A4B7-46C5-AE14-8F039C77B426}"/>
                    </a:ext>
                  </a:extLst>
                </p14:cNvPr>
                <p14:cNvContentPartPr/>
                <p14:nvPr/>
              </p14:nvContentPartPr>
              <p14:xfrm>
                <a:off x="4456073" y="4523972"/>
                <a:ext cx="120600" cy="160200"/>
              </p14:xfrm>
            </p:contentPart>
          </mc:Choice>
          <mc:Fallback xmlns="">
            <p:pic>
              <p:nvPicPr>
                <p:cNvPr id="332" name="Ink 331">
                  <a:extLst>
                    <a:ext uri="{FF2B5EF4-FFF2-40B4-BE49-F238E27FC236}">
                      <a16:creationId xmlns:a16="http://schemas.microsoft.com/office/drawing/2014/main" id="{E3266D97-A4B7-46C5-AE14-8F039C77B426}"/>
                    </a:ext>
                  </a:extLst>
                </p:cNvPr>
                <p:cNvPicPr/>
                <p:nvPr/>
              </p:nvPicPr>
              <p:blipFill>
                <a:blip r:embed="rId497"/>
                <a:stretch>
                  <a:fillRect/>
                </a:stretch>
              </p:blipFill>
              <p:spPr>
                <a:xfrm>
                  <a:off x="4438073" y="4506332"/>
                  <a:ext cx="156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33" name="Ink 332">
                  <a:extLst>
                    <a:ext uri="{FF2B5EF4-FFF2-40B4-BE49-F238E27FC236}">
                      <a16:creationId xmlns:a16="http://schemas.microsoft.com/office/drawing/2014/main" id="{67F54E7A-4BEE-4B13-91E0-18BFE5369EB2}"/>
                    </a:ext>
                  </a:extLst>
                </p14:cNvPr>
                <p14:cNvContentPartPr/>
                <p14:nvPr/>
              </p14:nvContentPartPr>
              <p14:xfrm>
                <a:off x="4411793" y="4478972"/>
                <a:ext cx="61200" cy="104760"/>
              </p14:xfrm>
            </p:contentPart>
          </mc:Choice>
          <mc:Fallback xmlns="">
            <p:pic>
              <p:nvPicPr>
                <p:cNvPr id="333" name="Ink 332">
                  <a:extLst>
                    <a:ext uri="{FF2B5EF4-FFF2-40B4-BE49-F238E27FC236}">
                      <a16:creationId xmlns:a16="http://schemas.microsoft.com/office/drawing/2014/main" id="{67F54E7A-4BEE-4B13-91E0-18BFE5369EB2}"/>
                    </a:ext>
                  </a:extLst>
                </p:cNvPr>
                <p:cNvPicPr/>
                <p:nvPr/>
              </p:nvPicPr>
              <p:blipFill>
                <a:blip r:embed="rId499"/>
                <a:stretch>
                  <a:fillRect/>
                </a:stretch>
              </p:blipFill>
              <p:spPr>
                <a:xfrm>
                  <a:off x="4393793" y="4460972"/>
                  <a:ext cx="96840" cy="140400"/>
                </a:xfrm>
                <a:prstGeom prst="rect">
                  <a:avLst/>
                </a:prstGeom>
              </p:spPr>
            </p:pic>
          </mc:Fallback>
        </mc:AlternateContent>
      </p:grpSp>
      <p:grpSp>
        <p:nvGrpSpPr>
          <p:cNvPr id="350" name="Group 349">
            <a:extLst>
              <a:ext uri="{FF2B5EF4-FFF2-40B4-BE49-F238E27FC236}">
                <a16:creationId xmlns:a16="http://schemas.microsoft.com/office/drawing/2014/main" id="{9A02F155-1305-4AFA-A22B-520266A988B3}"/>
              </a:ext>
            </a:extLst>
          </p:cNvPr>
          <p:cNvGrpSpPr/>
          <p:nvPr/>
        </p:nvGrpSpPr>
        <p:grpSpPr>
          <a:xfrm>
            <a:off x="4966913" y="4285292"/>
            <a:ext cx="1805400" cy="563040"/>
            <a:chOff x="4966913" y="4285292"/>
            <a:chExt cx="1805400" cy="563040"/>
          </a:xfrm>
        </p:grpSpPr>
        <mc:AlternateContent xmlns:mc="http://schemas.openxmlformats.org/markup-compatibility/2006" xmlns:p14="http://schemas.microsoft.com/office/powerpoint/2010/main">
          <mc:Choice Requires="p14">
            <p:contentPart p14:bwMode="auto" r:id="rId500">
              <p14:nvContentPartPr>
                <p14:cNvPr id="334" name="Ink 333">
                  <a:extLst>
                    <a:ext uri="{FF2B5EF4-FFF2-40B4-BE49-F238E27FC236}">
                      <a16:creationId xmlns:a16="http://schemas.microsoft.com/office/drawing/2014/main" id="{EA549B92-BA6E-45AD-959B-7FB842DA8BE5}"/>
                    </a:ext>
                  </a:extLst>
                </p14:cNvPr>
                <p14:cNvContentPartPr/>
                <p14:nvPr/>
              </p14:nvContentPartPr>
              <p14:xfrm>
                <a:off x="5007233" y="4522892"/>
                <a:ext cx="14400" cy="119880"/>
              </p14:xfrm>
            </p:contentPart>
          </mc:Choice>
          <mc:Fallback xmlns="">
            <p:pic>
              <p:nvPicPr>
                <p:cNvPr id="334" name="Ink 333">
                  <a:extLst>
                    <a:ext uri="{FF2B5EF4-FFF2-40B4-BE49-F238E27FC236}">
                      <a16:creationId xmlns:a16="http://schemas.microsoft.com/office/drawing/2014/main" id="{EA549B92-BA6E-45AD-959B-7FB842DA8BE5}"/>
                    </a:ext>
                  </a:extLst>
                </p:cNvPr>
                <p:cNvPicPr/>
                <p:nvPr/>
              </p:nvPicPr>
              <p:blipFill>
                <a:blip r:embed="rId501"/>
                <a:stretch>
                  <a:fillRect/>
                </a:stretch>
              </p:blipFill>
              <p:spPr>
                <a:xfrm>
                  <a:off x="4989593" y="4504892"/>
                  <a:ext cx="50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35" name="Ink 334">
                  <a:extLst>
                    <a:ext uri="{FF2B5EF4-FFF2-40B4-BE49-F238E27FC236}">
                      <a16:creationId xmlns:a16="http://schemas.microsoft.com/office/drawing/2014/main" id="{9C79D9EB-4C98-4714-83CB-7D7465C537DE}"/>
                    </a:ext>
                  </a:extLst>
                </p14:cNvPr>
                <p14:cNvContentPartPr/>
                <p14:nvPr/>
              </p14:nvContentPartPr>
              <p14:xfrm>
                <a:off x="4966913" y="4323812"/>
                <a:ext cx="62640" cy="69480"/>
              </p14:xfrm>
            </p:contentPart>
          </mc:Choice>
          <mc:Fallback xmlns="">
            <p:pic>
              <p:nvPicPr>
                <p:cNvPr id="335" name="Ink 334">
                  <a:extLst>
                    <a:ext uri="{FF2B5EF4-FFF2-40B4-BE49-F238E27FC236}">
                      <a16:creationId xmlns:a16="http://schemas.microsoft.com/office/drawing/2014/main" id="{9C79D9EB-4C98-4714-83CB-7D7465C537DE}"/>
                    </a:ext>
                  </a:extLst>
                </p:cNvPr>
                <p:cNvPicPr/>
                <p:nvPr/>
              </p:nvPicPr>
              <p:blipFill>
                <a:blip r:embed="rId503"/>
                <a:stretch>
                  <a:fillRect/>
                </a:stretch>
              </p:blipFill>
              <p:spPr>
                <a:xfrm>
                  <a:off x="4949273" y="4306172"/>
                  <a:ext cx="98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36" name="Ink 335">
                  <a:extLst>
                    <a:ext uri="{FF2B5EF4-FFF2-40B4-BE49-F238E27FC236}">
                      <a16:creationId xmlns:a16="http://schemas.microsoft.com/office/drawing/2014/main" id="{CBBCA795-BA9A-4DF3-8265-FFC810C1051A}"/>
                    </a:ext>
                  </a:extLst>
                </p14:cNvPr>
                <p14:cNvContentPartPr/>
                <p14:nvPr/>
              </p14:nvContentPartPr>
              <p14:xfrm>
                <a:off x="5117753" y="4478612"/>
                <a:ext cx="126720" cy="163800"/>
              </p14:xfrm>
            </p:contentPart>
          </mc:Choice>
          <mc:Fallback xmlns="">
            <p:pic>
              <p:nvPicPr>
                <p:cNvPr id="336" name="Ink 335">
                  <a:extLst>
                    <a:ext uri="{FF2B5EF4-FFF2-40B4-BE49-F238E27FC236}">
                      <a16:creationId xmlns:a16="http://schemas.microsoft.com/office/drawing/2014/main" id="{CBBCA795-BA9A-4DF3-8265-FFC810C1051A}"/>
                    </a:ext>
                  </a:extLst>
                </p:cNvPr>
                <p:cNvPicPr/>
                <p:nvPr/>
              </p:nvPicPr>
              <p:blipFill>
                <a:blip r:embed="rId505"/>
                <a:stretch>
                  <a:fillRect/>
                </a:stretch>
              </p:blipFill>
              <p:spPr>
                <a:xfrm>
                  <a:off x="5100113" y="4460612"/>
                  <a:ext cx="1623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37" name="Ink 336">
                  <a:extLst>
                    <a:ext uri="{FF2B5EF4-FFF2-40B4-BE49-F238E27FC236}">
                      <a16:creationId xmlns:a16="http://schemas.microsoft.com/office/drawing/2014/main" id="{7012F1A3-3F54-49B1-BC62-6F1FFA35B37F}"/>
                    </a:ext>
                  </a:extLst>
                </p14:cNvPr>
                <p14:cNvContentPartPr/>
                <p14:nvPr/>
              </p14:nvContentPartPr>
              <p14:xfrm>
                <a:off x="5277233" y="4489412"/>
                <a:ext cx="128160" cy="151560"/>
              </p14:xfrm>
            </p:contentPart>
          </mc:Choice>
          <mc:Fallback xmlns="">
            <p:pic>
              <p:nvPicPr>
                <p:cNvPr id="337" name="Ink 336">
                  <a:extLst>
                    <a:ext uri="{FF2B5EF4-FFF2-40B4-BE49-F238E27FC236}">
                      <a16:creationId xmlns:a16="http://schemas.microsoft.com/office/drawing/2014/main" id="{7012F1A3-3F54-49B1-BC62-6F1FFA35B37F}"/>
                    </a:ext>
                  </a:extLst>
                </p:cNvPr>
                <p:cNvPicPr/>
                <p:nvPr/>
              </p:nvPicPr>
              <p:blipFill>
                <a:blip r:embed="rId507"/>
                <a:stretch>
                  <a:fillRect/>
                </a:stretch>
              </p:blipFill>
              <p:spPr>
                <a:xfrm>
                  <a:off x="5259593" y="4471412"/>
                  <a:ext cx="163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38" name="Ink 337">
                  <a:extLst>
                    <a:ext uri="{FF2B5EF4-FFF2-40B4-BE49-F238E27FC236}">
                      <a16:creationId xmlns:a16="http://schemas.microsoft.com/office/drawing/2014/main" id="{E97CBBF4-6AF0-4A72-B0CA-96B8899ABD60}"/>
                    </a:ext>
                  </a:extLst>
                </p14:cNvPr>
                <p14:cNvContentPartPr/>
                <p14:nvPr/>
              </p14:nvContentPartPr>
              <p14:xfrm>
                <a:off x="5388833" y="4309772"/>
                <a:ext cx="35280" cy="332640"/>
              </p14:xfrm>
            </p:contentPart>
          </mc:Choice>
          <mc:Fallback xmlns="">
            <p:pic>
              <p:nvPicPr>
                <p:cNvPr id="338" name="Ink 337">
                  <a:extLst>
                    <a:ext uri="{FF2B5EF4-FFF2-40B4-BE49-F238E27FC236}">
                      <a16:creationId xmlns:a16="http://schemas.microsoft.com/office/drawing/2014/main" id="{E97CBBF4-6AF0-4A72-B0CA-96B8899ABD60}"/>
                    </a:ext>
                  </a:extLst>
                </p:cNvPr>
                <p:cNvPicPr/>
                <p:nvPr/>
              </p:nvPicPr>
              <p:blipFill>
                <a:blip r:embed="rId509"/>
                <a:stretch>
                  <a:fillRect/>
                </a:stretch>
              </p:blipFill>
              <p:spPr>
                <a:xfrm>
                  <a:off x="5370833" y="4291772"/>
                  <a:ext cx="709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39" name="Ink 338">
                  <a:extLst>
                    <a:ext uri="{FF2B5EF4-FFF2-40B4-BE49-F238E27FC236}">
                      <a16:creationId xmlns:a16="http://schemas.microsoft.com/office/drawing/2014/main" id="{FFB52209-2E48-4276-B14D-5DDA2B1026AB}"/>
                    </a:ext>
                  </a:extLst>
                </p14:cNvPr>
                <p14:cNvContentPartPr/>
                <p14:nvPr/>
              </p14:nvContentPartPr>
              <p14:xfrm>
                <a:off x="5471993" y="4481132"/>
                <a:ext cx="94320" cy="160200"/>
              </p14:xfrm>
            </p:contentPart>
          </mc:Choice>
          <mc:Fallback xmlns="">
            <p:pic>
              <p:nvPicPr>
                <p:cNvPr id="339" name="Ink 338">
                  <a:extLst>
                    <a:ext uri="{FF2B5EF4-FFF2-40B4-BE49-F238E27FC236}">
                      <a16:creationId xmlns:a16="http://schemas.microsoft.com/office/drawing/2014/main" id="{FFB52209-2E48-4276-B14D-5DDA2B1026AB}"/>
                    </a:ext>
                  </a:extLst>
                </p:cNvPr>
                <p:cNvPicPr/>
                <p:nvPr/>
              </p:nvPicPr>
              <p:blipFill>
                <a:blip r:embed="rId511"/>
                <a:stretch>
                  <a:fillRect/>
                </a:stretch>
              </p:blipFill>
              <p:spPr>
                <a:xfrm>
                  <a:off x="5453993" y="4463132"/>
                  <a:ext cx="1299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40" name="Ink 339">
                  <a:extLst>
                    <a:ext uri="{FF2B5EF4-FFF2-40B4-BE49-F238E27FC236}">
                      <a16:creationId xmlns:a16="http://schemas.microsoft.com/office/drawing/2014/main" id="{5AC60A54-35DB-4549-AFB1-6DB4A66A27B6}"/>
                    </a:ext>
                  </a:extLst>
                </p14:cNvPr>
                <p14:cNvContentPartPr/>
                <p14:nvPr/>
              </p14:nvContentPartPr>
              <p14:xfrm>
                <a:off x="5644793" y="4488332"/>
                <a:ext cx="14760" cy="360000"/>
              </p14:xfrm>
            </p:contentPart>
          </mc:Choice>
          <mc:Fallback xmlns="">
            <p:pic>
              <p:nvPicPr>
                <p:cNvPr id="340" name="Ink 339">
                  <a:extLst>
                    <a:ext uri="{FF2B5EF4-FFF2-40B4-BE49-F238E27FC236}">
                      <a16:creationId xmlns:a16="http://schemas.microsoft.com/office/drawing/2014/main" id="{5AC60A54-35DB-4549-AFB1-6DB4A66A27B6}"/>
                    </a:ext>
                  </a:extLst>
                </p:cNvPr>
                <p:cNvPicPr/>
                <p:nvPr/>
              </p:nvPicPr>
              <p:blipFill>
                <a:blip r:embed="rId513"/>
                <a:stretch>
                  <a:fillRect/>
                </a:stretch>
              </p:blipFill>
              <p:spPr>
                <a:xfrm>
                  <a:off x="5626793" y="4470692"/>
                  <a:ext cx="504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41" name="Ink 340">
                  <a:extLst>
                    <a:ext uri="{FF2B5EF4-FFF2-40B4-BE49-F238E27FC236}">
                      <a16:creationId xmlns:a16="http://schemas.microsoft.com/office/drawing/2014/main" id="{49EF4532-B95A-4E7D-A19F-55EA0C02A189}"/>
                    </a:ext>
                  </a:extLst>
                </p14:cNvPr>
                <p14:cNvContentPartPr/>
                <p14:nvPr/>
              </p14:nvContentPartPr>
              <p14:xfrm>
                <a:off x="5641193" y="4491572"/>
                <a:ext cx="134640" cy="144720"/>
              </p14:xfrm>
            </p:contentPart>
          </mc:Choice>
          <mc:Fallback xmlns="">
            <p:pic>
              <p:nvPicPr>
                <p:cNvPr id="341" name="Ink 340">
                  <a:extLst>
                    <a:ext uri="{FF2B5EF4-FFF2-40B4-BE49-F238E27FC236}">
                      <a16:creationId xmlns:a16="http://schemas.microsoft.com/office/drawing/2014/main" id="{49EF4532-B95A-4E7D-A19F-55EA0C02A189}"/>
                    </a:ext>
                  </a:extLst>
                </p:cNvPr>
                <p:cNvPicPr/>
                <p:nvPr/>
              </p:nvPicPr>
              <p:blipFill>
                <a:blip r:embed="rId515"/>
                <a:stretch>
                  <a:fillRect/>
                </a:stretch>
              </p:blipFill>
              <p:spPr>
                <a:xfrm>
                  <a:off x="5623553" y="4473932"/>
                  <a:ext cx="1702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42" name="Ink 341">
                  <a:extLst>
                    <a:ext uri="{FF2B5EF4-FFF2-40B4-BE49-F238E27FC236}">
                      <a16:creationId xmlns:a16="http://schemas.microsoft.com/office/drawing/2014/main" id="{003FC129-517D-4E1E-8829-24A433D3CC16}"/>
                    </a:ext>
                  </a:extLst>
                </p14:cNvPr>
                <p14:cNvContentPartPr/>
                <p14:nvPr/>
              </p14:nvContentPartPr>
              <p14:xfrm>
                <a:off x="5786633" y="4466012"/>
                <a:ext cx="133560" cy="144000"/>
              </p14:xfrm>
            </p:contentPart>
          </mc:Choice>
          <mc:Fallback xmlns="">
            <p:pic>
              <p:nvPicPr>
                <p:cNvPr id="342" name="Ink 341">
                  <a:extLst>
                    <a:ext uri="{FF2B5EF4-FFF2-40B4-BE49-F238E27FC236}">
                      <a16:creationId xmlns:a16="http://schemas.microsoft.com/office/drawing/2014/main" id="{003FC129-517D-4E1E-8829-24A433D3CC16}"/>
                    </a:ext>
                  </a:extLst>
                </p:cNvPr>
                <p:cNvPicPr/>
                <p:nvPr/>
              </p:nvPicPr>
              <p:blipFill>
                <a:blip r:embed="rId517"/>
                <a:stretch>
                  <a:fillRect/>
                </a:stretch>
              </p:blipFill>
              <p:spPr>
                <a:xfrm>
                  <a:off x="5768633" y="4448012"/>
                  <a:ext cx="169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43" name="Ink 342">
                  <a:extLst>
                    <a:ext uri="{FF2B5EF4-FFF2-40B4-BE49-F238E27FC236}">
                      <a16:creationId xmlns:a16="http://schemas.microsoft.com/office/drawing/2014/main" id="{58E9C167-E4F4-45DD-BA79-1FE21421A9D9}"/>
                    </a:ext>
                  </a:extLst>
                </p14:cNvPr>
                <p14:cNvContentPartPr/>
                <p14:nvPr/>
              </p14:nvContentPartPr>
              <p14:xfrm>
                <a:off x="5959793" y="4448372"/>
                <a:ext cx="124560" cy="138960"/>
              </p14:xfrm>
            </p:contentPart>
          </mc:Choice>
          <mc:Fallback xmlns="">
            <p:pic>
              <p:nvPicPr>
                <p:cNvPr id="343" name="Ink 342">
                  <a:extLst>
                    <a:ext uri="{FF2B5EF4-FFF2-40B4-BE49-F238E27FC236}">
                      <a16:creationId xmlns:a16="http://schemas.microsoft.com/office/drawing/2014/main" id="{58E9C167-E4F4-45DD-BA79-1FE21421A9D9}"/>
                    </a:ext>
                  </a:extLst>
                </p:cNvPr>
                <p:cNvPicPr/>
                <p:nvPr/>
              </p:nvPicPr>
              <p:blipFill>
                <a:blip r:embed="rId519"/>
                <a:stretch>
                  <a:fillRect/>
                </a:stretch>
              </p:blipFill>
              <p:spPr>
                <a:xfrm>
                  <a:off x="5942153" y="4430372"/>
                  <a:ext cx="160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44" name="Ink 343">
                  <a:extLst>
                    <a:ext uri="{FF2B5EF4-FFF2-40B4-BE49-F238E27FC236}">
                      <a16:creationId xmlns:a16="http://schemas.microsoft.com/office/drawing/2014/main" id="{FCC2A6E2-A0AF-4198-9155-DFB859BB04DF}"/>
                    </a:ext>
                  </a:extLst>
                </p14:cNvPr>
                <p14:cNvContentPartPr/>
                <p14:nvPr/>
              </p14:nvContentPartPr>
              <p14:xfrm>
                <a:off x="6112793" y="4460252"/>
                <a:ext cx="123840" cy="142920"/>
              </p14:xfrm>
            </p:contentPart>
          </mc:Choice>
          <mc:Fallback xmlns="">
            <p:pic>
              <p:nvPicPr>
                <p:cNvPr id="344" name="Ink 343">
                  <a:extLst>
                    <a:ext uri="{FF2B5EF4-FFF2-40B4-BE49-F238E27FC236}">
                      <a16:creationId xmlns:a16="http://schemas.microsoft.com/office/drawing/2014/main" id="{FCC2A6E2-A0AF-4198-9155-DFB859BB04DF}"/>
                    </a:ext>
                  </a:extLst>
                </p:cNvPr>
                <p:cNvPicPr/>
                <p:nvPr/>
              </p:nvPicPr>
              <p:blipFill>
                <a:blip r:embed="rId521"/>
                <a:stretch>
                  <a:fillRect/>
                </a:stretch>
              </p:blipFill>
              <p:spPr>
                <a:xfrm>
                  <a:off x="6095153" y="4442252"/>
                  <a:ext cx="159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45" name="Ink 344">
                  <a:extLst>
                    <a:ext uri="{FF2B5EF4-FFF2-40B4-BE49-F238E27FC236}">
                      <a16:creationId xmlns:a16="http://schemas.microsoft.com/office/drawing/2014/main" id="{7836BCDE-1C00-4F64-9559-704FC2EEB7C6}"/>
                    </a:ext>
                  </a:extLst>
                </p14:cNvPr>
                <p14:cNvContentPartPr/>
                <p14:nvPr/>
              </p14:nvContentPartPr>
              <p14:xfrm>
                <a:off x="6271193" y="4285292"/>
                <a:ext cx="27000" cy="321120"/>
              </p14:xfrm>
            </p:contentPart>
          </mc:Choice>
          <mc:Fallback xmlns="">
            <p:pic>
              <p:nvPicPr>
                <p:cNvPr id="345" name="Ink 344">
                  <a:extLst>
                    <a:ext uri="{FF2B5EF4-FFF2-40B4-BE49-F238E27FC236}">
                      <a16:creationId xmlns:a16="http://schemas.microsoft.com/office/drawing/2014/main" id="{7836BCDE-1C00-4F64-9559-704FC2EEB7C6}"/>
                    </a:ext>
                  </a:extLst>
                </p:cNvPr>
                <p:cNvPicPr/>
                <p:nvPr/>
              </p:nvPicPr>
              <p:blipFill>
                <a:blip r:embed="rId523"/>
                <a:stretch>
                  <a:fillRect/>
                </a:stretch>
              </p:blipFill>
              <p:spPr>
                <a:xfrm>
                  <a:off x="6253553" y="4267652"/>
                  <a:ext cx="626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46" name="Ink 345">
                  <a:extLst>
                    <a:ext uri="{FF2B5EF4-FFF2-40B4-BE49-F238E27FC236}">
                      <a16:creationId xmlns:a16="http://schemas.microsoft.com/office/drawing/2014/main" id="{F36F4A70-1390-44DF-8667-58B4AAAA4382}"/>
                    </a:ext>
                  </a:extLst>
                </p14:cNvPr>
                <p14:cNvContentPartPr/>
                <p14:nvPr/>
              </p14:nvContentPartPr>
              <p14:xfrm>
                <a:off x="6341033" y="4460612"/>
                <a:ext cx="100800" cy="119520"/>
              </p14:xfrm>
            </p:contentPart>
          </mc:Choice>
          <mc:Fallback xmlns="">
            <p:pic>
              <p:nvPicPr>
                <p:cNvPr id="346" name="Ink 345">
                  <a:extLst>
                    <a:ext uri="{FF2B5EF4-FFF2-40B4-BE49-F238E27FC236}">
                      <a16:creationId xmlns:a16="http://schemas.microsoft.com/office/drawing/2014/main" id="{F36F4A70-1390-44DF-8667-58B4AAAA4382}"/>
                    </a:ext>
                  </a:extLst>
                </p:cNvPr>
                <p:cNvPicPr/>
                <p:nvPr/>
              </p:nvPicPr>
              <p:blipFill>
                <a:blip r:embed="rId525"/>
                <a:stretch>
                  <a:fillRect/>
                </a:stretch>
              </p:blipFill>
              <p:spPr>
                <a:xfrm>
                  <a:off x="6323033" y="4442612"/>
                  <a:ext cx="136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47" name="Ink 346">
                  <a:extLst>
                    <a:ext uri="{FF2B5EF4-FFF2-40B4-BE49-F238E27FC236}">
                      <a16:creationId xmlns:a16="http://schemas.microsoft.com/office/drawing/2014/main" id="{9A97153E-CF2A-4A72-BA86-09D0B9425BD0}"/>
                    </a:ext>
                  </a:extLst>
                </p14:cNvPr>
                <p14:cNvContentPartPr/>
                <p14:nvPr/>
              </p14:nvContentPartPr>
              <p14:xfrm>
                <a:off x="6492953" y="4435412"/>
                <a:ext cx="118080" cy="136800"/>
              </p14:xfrm>
            </p:contentPart>
          </mc:Choice>
          <mc:Fallback xmlns="">
            <p:pic>
              <p:nvPicPr>
                <p:cNvPr id="347" name="Ink 346">
                  <a:extLst>
                    <a:ext uri="{FF2B5EF4-FFF2-40B4-BE49-F238E27FC236}">
                      <a16:creationId xmlns:a16="http://schemas.microsoft.com/office/drawing/2014/main" id="{9A97153E-CF2A-4A72-BA86-09D0B9425BD0}"/>
                    </a:ext>
                  </a:extLst>
                </p:cNvPr>
                <p:cNvPicPr/>
                <p:nvPr/>
              </p:nvPicPr>
              <p:blipFill>
                <a:blip r:embed="rId527"/>
                <a:stretch>
                  <a:fillRect/>
                </a:stretch>
              </p:blipFill>
              <p:spPr>
                <a:xfrm>
                  <a:off x="6474953" y="4417412"/>
                  <a:ext cx="153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48" name="Ink 347">
                  <a:extLst>
                    <a:ext uri="{FF2B5EF4-FFF2-40B4-BE49-F238E27FC236}">
                      <a16:creationId xmlns:a16="http://schemas.microsoft.com/office/drawing/2014/main" id="{0C097421-C43D-4D6A-A7FA-3A595206BBE9}"/>
                    </a:ext>
                  </a:extLst>
                </p14:cNvPr>
                <p14:cNvContentPartPr/>
                <p14:nvPr/>
              </p14:nvContentPartPr>
              <p14:xfrm>
                <a:off x="6670793" y="4331732"/>
                <a:ext cx="83160" cy="277200"/>
              </p14:xfrm>
            </p:contentPart>
          </mc:Choice>
          <mc:Fallback xmlns="">
            <p:pic>
              <p:nvPicPr>
                <p:cNvPr id="348" name="Ink 347">
                  <a:extLst>
                    <a:ext uri="{FF2B5EF4-FFF2-40B4-BE49-F238E27FC236}">
                      <a16:creationId xmlns:a16="http://schemas.microsoft.com/office/drawing/2014/main" id="{0C097421-C43D-4D6A-A7FA-3A595206BBE9}"/>
                    </a:ext>
                  </a:extLst>
                </p:cNvPr>
                <p:cNvPicPr/>
                <p:nvPr/>
              </p:nvPicPr>
              <p:blipFill>
                <a:blip r:embed="rId529"/>
                <a:stretch>
                  <a:fillRect/>
                </a:stretch>
              </p:blipFill>
              <p:spPr>
                <a:xfrm>
                  <a:off x="6653153" y="4313732"/>
                  <a:ext cx="1188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49" name="Ink 348">
                  <a:extLst>
                    <a:ext uri="{FF2B5EF4-FFF2-40B4-BE49-F238E27FC236}">
                      <a16:creationId xmlns:a16="http://schemas.microsoft.com/office/drawing/2014/main" id="{7F9B6192-9538-4C3E-A601-AC24FB1BA4F6}"/>
                    </a:ext>
                  </a:extLst>
                </p14:cNvPr>
                <p14:cNvContentPartPr/>
                <p14:nvPr/>
              </p14:nvContentPartPr>
              <p14:xfrm>
                <a:off x="6602033" y="4427132"/>
                <a:ext cx="170280" cy="47880"/>
              </p14:xfrm>
            </p:contentPart>
          </mc:Choice>
          <mc:Fallback xmlns="">
            <p:pic>
              <p:nvPicPr>
                <p:cNvPr id="349" name="Ink 348">
                  <a:extLst>
                    <a:ext uri="{FF2B5EF4-FFF2-40B4-BE49-F238E27FC236}">
                      <a16:creationId xmlns:a16="http://schemas.microsoft.com/office/drawing/2014/main" id="{7F9B6192-9538-4C3E-A601-AC24FB1BA4F6}"/>
                    </a:ext>
                  </a:extLst>
                </p:cNvPr>
                <p:cNvPicPr/>
                <p:nvPr/>
              </p:nvPicPr>
              <p:blipFill>
                <a:blip r:embed="rId531"/>
                <a:stretch>
                  <a:fillRect/>
                </a:stretch>
              </p:blipFill>
              <p:spPr>
                <a:xfrm>
                  <a:off x="6584033" y="4409492"/>
                  <a:ext cx="205920" cy="83520"/>
                </a:xfrm>
                <a:prstGeom prst="rect">
                  <a:avLst/>
                </a:prstGeom>
              </p:spPr>
            </p:pic>
          </mc:Fallback>
        </mc:AlternateContent>
      </p:grpSp>
      <p:grpSp>
        <p:nvGrpSpPr>
          <p:cNvPr id="364" name="Group 363">
            <a:extLst>
              <a:ext uri="{FF2B5EF4-FFF2-40B4-BE49-F238E27FC236}">
                <a16:creationId xmlns:a16="http://schemas.microsoft.com/office/drawing/2014/main" id="{4B38764E-2BF0-4F13-8B3C-3DA5BC3D6695}"/>
              </a:ext>
            </a:extLst>
          </p:cNvPr>
          <p:cNvGrpSpPr/>
          <p:nvPr/>
        </p:nvGrpSpPr>
        <p:grpSpPr>
          <a:xfrm>
            <a:off x="7279913" y="4301492"/>
            <a:ext cx="1372680" cy="343440"/>
            <a:chOff x="7279913" y="4301492"/>
            <a:chExt cx="1372680" cy="343440"/>
          </a:xfrm>
        </p:grpSpPr>
        <mc:AlternateContent xmlns:mc="http://schemas.openxmlformats.org/markup-compatibility/2006" xmlns:p14="http://schemas.microsoft.com/office/powerpoint/2010/main">
          <mc:Choice Requires="p14">
            <p:contentPart p14:bwMode="auto" r:id="rId532">
              <p14:nvContentPartPr>
                <p14:cNvPr id="352" name="Ink 351">
                  <a:extLst>
                    <a:ext uri="{FF2B5EF4-FFF2-40B4-BE49-F238E27FC236}">
                      <a16:creationId xmlns:a16="http://schemas.microsoft.com/office/drawing/2014/main" id="{A66B620D-364E-4512-8E36-6AEA9A9B35B9}"/>
                    </a:ext>
                  </a:extLst>
                </p14:cNvPr>
                <p14:cNvContentPartPr/>
                <p14:nvPr/>
              </p14:nvContentPartPr>
              <p14:xfrm>
                <a:off x="7296113" y="4368812"/>
                <a:ext cx="57600" cy="276120"/>
              </p14:xfrm>
            </p:contentPart>
          </mc:Choice>
          <mc:Fallback xmlns="">
            <p:pic>
              <p:nvPicPr>
                <p:cNvPr id="352" name="Ink 351">
                  <a:extLst>
                    <a:ext uri="{FF2B5EF4-FFF2-40B4-BE49-F238E27FC236}">
                      <a16:creationId xmlns:a16="http://schemas.microsoft.com/office/drawing/2014/main" id="{A66B620D-364E-4512-8E36-6AEA9A9B35B9}"/>
                    </a:ext>
                  </a:extLst>
                </p:cNvPr>
                <p:cNvPicPr/>
                <p:nvPr/>
              </p:nvPicPr>
              <p:blipFill>
                <a:blip r:embed="rId533"/>
                <a:stretch>
                  <a:fillRect/>
                </a:stretch>
              </p:blipFill>
              <p:spPr>
                <a:xfrm>
                  <a:off x="7278473" y="4351172"/>
                  <a:ext cx="932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53" name="Ink 352">
                  <a:extLst>
                    <a:ext uri="{FF2B5EF4-FFF2-40B4-BE49-F238E27FC236}">
                      <a16:creationId xmlns:a16="http://schemas.microsoft.com/office/drawing/2014/main" id="{D70535D4-4256-41E7-BCBC-FA45100C5335}"/>
                    </a:ext>
                  </a:extLst>
                </p14:cNvPr>
                <p14:cNvContentPartPr/>
                <p14:nvPr/>
              </p14:nvContentPartPr>
              <p14:xfrm>
                <a:off x="7279913" y="4313732"/>
                <a:ext cx="186840" cy="291960"/>
              </p14:xfrm>
            </p:contentPart>
          </mc:Choice>
          <mc:Fallback xmlns="">
            <p:pic>
              <p:nvPicPr>
                <p:cNvPr id="353" name="Ink 352">
                  <a:extLst>
                    <a:ext uri="{FF2B5EF4-FFF2-40B4-BE49-F238E27FC236}">
                      <a16:creationId xmlns:a16="http://schemas.microsoft.com/office/drawing/2014/main" id="{D70535D4-4256-41E7-BCBC-FA45100C5335}"/>
                    </a:ext>
                  </a:extLst>
                </p:cNvPr>
                <p:cNvPicPr/>
                <p:nvPr/>
              </p:nvPicPr>
              <p:blipFill>
                <a:blip r:embed="rId535"/>
                <a:stretch>
                  <a:fillRect/>
                </a:stretch>
              </p:blipFill>
              <p:spPr>
                <a:xfrm>
                  <a:off x="7261913" y="4296092"/>
                  <a:ext cx="2224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54" name="Ink 353">
                  <a:extLst>
                    <a:ext uri="{FF2B5EF4-FFF2-40B4-BE49-F238E27FC236}">
                      <a16:creationId xmlns:a16="http://schemas.microsoft.com/office/drawing/2014/main" id="{416D3790-6B0A-4D9B-9013-73F28AFCB69F}"/>
                    </a:ext>
                  </a:extLst>
                </p14:cNvPr>
                <p14:cNvContentPartPr/>
                <p14:nvPr/>
              </p14:nvContentPartPr>
              <p14:xfrm>
                <a:off x="7495193" y="4457012"/>
                <a:ext cx="111960" cy="160200"/>
              </p14:xfrm>
            </p:contentPart>
          </mc:Choice>
          <mc:Fallback xmlns="">
            <p:pic>
              <p:nvPicPr>
                <p:cNvPr id="354" name="Ink 353">
                  <a:extLst>
                    <a:ext uri="{FF2B5EF4-FFF2-40B4-BE49-F238E27FC236}">
                      <a16:creationId xmlns:a16="http://schemas.microsoft.com/office/drawing/2014/main" id="{416D3790-6B0A-4D9B-9013-73F28AFCB69F}"/>
                    </a:ext>
                  </a:extLst>
                </p:cNvPr>
                <p:cNvPicPr/>
                <p:nvPr/>
              </p:nvPicPr>
              <p:blipFill>
                <a:blip r:embed="rId537"/>
                <a:stretch>
                  <a:fillRect/>
                </a:stretch>
              </p:blipFill>
              <p:spPr>
                <a:xfrm>
                  <a:off x="7477553" y="4439012"/>
                  <a:ext cx="1476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55" name="Ink 354">
                  <a:extLst>
                    <a:ext uri="{FF2B5EF4-FFF2-40B4-BE49-F238E27FC236}">
                      <a16:creationId xmlns:a16="http://schemas.microsoft.com/office/drawing/2014/main" id="{55628FBA-2A9B-4126-BD53-C418F89D9EAC}"/>
                    </a:ext>
                  </a:extLst>
                </p14:cNvPr>
                <p14:cNvContentPartPr/>
                <p14:nvPr/>
              </p14:nvContentPartPr>
              <p14:xfrm>
                <a:off x="7671953" y="4467812"/>
                <a:ext cx="113040" cy="153360"/>
              </p14:xfrm>
            </p:contentPart>
          </mc:Choice>
          <mc:Fallback xmlns="">
            <p:pic>
              <p:nvPicPr>
                <p:cNvPr id="355" name="Ink 354">
                  <a:extLst>
                    <a:ext uri="{FF2B5EF4-FFF2-40B4-BE49-F238E27FC236}">
                      <a16:creationId xmlns:a16="http://schemas.microsoft.com/office/drawing/2014/main" id="{55628FBA-2A9B-4126-BD53-C418F89D9EAC}"/>
                    </a:ext>
                  </a:extLst>
                </p:cNvPr>
                <p:cNvPicPr/>
                <p:nvPr/>
              </p:nvPicPr>
              <p:blipFill>
                <a:blip r:embed="rId539"/>
                <a:stretch>
                  <a:fillRect/>
                </a:stretch>
              </p:blipFill>
              <p:spPr>
                <a:xfrm>
                  <a:off x="7653953" y="4449812"/>
                  <a:ext cx="1486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56" name="Ink 355">
                  <a:extLst>
                    <a:ext uri="{FF2B5EF4-FFF2-40B4-BE49-F238E27FC236}">
                      <a16:creationId xmlns:a16="http://schemas.microsoft.com/office/drawing/2014/main" id="{E442F4B4-F2AF-4B6A-A5A6-9F164147E357}"/>
                    </a:ext>
                  </a:extLst>
                </p14:cNvPr>
                <p14:cNvContentPartPr/>
                <p14:nvPr/>
              </p14:nvContentPartPr>
              <p14:xfrm>
                <a:off x="7887233" y="4464932"/>
                <a:ext cx="120240" cy="155520"/>
              </p14:xfrm>
            </p:contentPart>
          </mc:Choice>
          <mc:Fallback xmlns="">
            <p:pic>
              <p:nvPicPr>
                <p:cNvPr id="356" name="Ink 355">
                  <a:extLst>
                    <a:ext uri="{FF2B5EF4-FFF2-40B4-BE49-F238E27FC236}">
                      <a16:creationId xmlns:a16="http://schemas.microsoft.com/office/drawing/2014/main" id="{E442F4B4-F2AF-4B6A-A5A6-9F164147E357}"/>
                    </a:ext>
                  </a:extLst>
                </p:cNvPr>
                <p:cNvPicPr/>
                <p:nvPr/>
              </p:nvPicPr>
              <p:blipFill>
                <a:blip r:embed="rId541"/>
                <a:stretch>
                  <a:fillRect/>
                </a:stretch>
              </p:blipFill>
              <p:spPr>
                <a:xfrm>
                  <a:off x="7869233" y="4447292"/>
                  <a:ext cx="155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57" name="Ink 356">
                  <a:extLst>
                    <a:ext uri="{FF2B5EF4-FFF2-40B4-BE49-F238E27FC236}">
                      <a16:creationId xmlns:a16="http://schemas.microsoft.com/office/drawing/2014/main" id="{CCE9F451-1C17-48CE-BCD5-2C5214003C71}"/>
                    </a:ext>
                  </a:extLst>
                </p14:cNvPr>
                <p14:cNvContentPartPr/>
                <p14:nvPr/>
              </p14:nvContentPartPr>
              <p14:xfrm>
                <a:off x="8062913" y="4475012"/>
                <a:ext cx="108360" cy="126000"/>
              </p14:xfrm>
            </p:contentPart>
          </mc:Choice>
          <mc:Fallback xmlns="">
            <p:pic>
              <p:nvPicPr>
                <p:cNvPr id="357" name="Ink 356">
                  <a:extLst>
                    <a:ext uri="{FF2B5EF4-FFF2-40B4-BE49-F238E27FC236}">
                      <a16:creationId xmlns:a16="http://schemas.microsoft.com/office/drawing/2014/main" id="{CCE9F451-1C17-48CE-BCD5-2C5214003C71}"/>
                    </a:ext>
                  </a:extLst>
                </p:cNvPr>
                <p:cNvPicPr/>
                <p:nvPr/>
              </p:nvPicPr>
              <p:blipFill>
                <a:blip r:embed="rId543"/>
                <a:stretch>
                  <a:fillRect/>
                </a:stretch>
              </p:blipFill>
              <p:spPr>
                <a:xfrm>
                  <a:off x="8045273" y="4457012"/>
                  <a:ext cx="144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58" name="Ink 357">
                  <a:extLst>
                    <a:ext uri="{FF2B5EF4-FFF2-40B4-BE49-F238E27FC236}">
                      <a16:creationId xmlns:a16="http://schemas.microsoft.com/office/drawing/2014/main" id="{4EB9B957-E2A7-432C-9EF8-DF4967C62539}"/>
                    </a:ext>
                  </a:extLst>
                </p14:cNvPr>
                <p14:cNvContentPartPr/>
                <p14:nvPr/>
              </p14:nvContentPartPr>
              <p14:xfrm>
                <a:off x="8215193" y="4487252"/>
                <a:ext cx="133560" cy="119520"/>
              </p14:xfrm>
            </p:contentPart>
          </mc:Choice>
          <mc:Fallback xmlns="">
            <p:pic>
              <p:nvPicPr>
                <p:cNvPr id="358" name="Ink 357">
                  <a:extLst>
                    <a:ext uri="{FF2B5EF4-FFF2-40B4-BE49-F238E27FC236}">
                      <a16:creationId xmlns:a16="http://schemas.microsoft.com/office/drawing/2014/main" id="{4EB9B957-E2A7-432C-9EF8-DF4967C62539}"/>
                    </a:ext>
                  </a:extLst>
                </p:cNvPr>
                <p:cNvPicPr/>
                <p:nvPr/>
              </p:nvPicPr>
              <p:blipFill>
                <a:blip r:embed="rId545"/>
                <a:stretch>
                  <a:fillRect/>
                </a:stretch>
              </p:blipFill>
              <p:spPr>
                <a:xfrm>
                  <a:off x="8197553" y="4469252"/>
                  <a:ext cx="169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59" name="Ink 358">
                  <a:extLst>
                    <a:ext uri="{FF2B5EF4-FFF2-40B4-BE49-F238E27FC236}">
                      <a16:creationId xmlns:a16="http://schemas.microsoft.com/office/drawing/2014/main" id="{D10830EF-171B-4BAD-B589-F3E05BB03647}"/>
                    </a:ext>
                  </a:extLst>
                </p14:cNvPr>
                <p14:cNvContentPartPr/>
                <p14:nvPr/>
              </p14:nvContentPartPr>
              <p14:xfrm>
                <a:off x="8319233" y="4451612"/>
                <a:ext cx="57240" cy="141120"/>
              </p14:xfrm>
            </p:contentPart>
          </mc:Choice>
          <mc:Fallback xmlns="">
            <p:pic>
              <p:nvPicPr>
                <p:cNvPr id="359" name="Ink 358">
                  <a:extLst>
                    <a:ext uri="{FF2B5EF4-FFF2-40B4-BE49-F238E27FC236}">
                      <a16:creationId xmlns:a16="http://schemas.microsoft.com/office/drawing/2014/main" id="{D10830EF-171B-4BAD-B589-F3E05BB03647}"/>
                    </a:ext>
                  </a:extLst>
                </p:cNvPr>
                <p:cNvPicPr/>
                <p:nvPr/>
              </p:nvPicPr>
              <p:blipFill>
                <a:blip r:embed="rId547"/>
                <a:stretch>
                  <a:fillRect/>
                </a:stretch>
              </p:blipFill>
              <p:spPr>
                <a:xfrm>
                  <a:off x="8301233" y="4433972"/>
                  <a:ext cx="928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60" name="Ink 359">
                  <a:extLst>
                    <a:ext uri="{FF2B5EF4-FFF2-40B4-BE49-F238E27FC236}">
                      <a16:creationId xmlns:a16="http://schemas.microsoft.com/office/drawing/2014/main" id="{DE87AD7C-348B-438F-996E-35F7C14BAAAC}"/>
                    </a:ext>
                  </a:extLst>
                </p14:cNvPr>
                <p14:cNvContentPartPr/>
                <p14:nvPr/>
              </p14:nvContentPartPr>
              <p14:xfrm>
                <a:off x="8418953" y="4332812"/>
                <a:ext cx="43200" cy="266760"/>
              </p14:xfrm>
            </p:contentPart>
          </mc:Choice>
          <mc:Fallback xmlns="">
            <p:pic>
              <p:nvPicPr>
                <p:cNvPr id="360" name="Ink 359">
                  <a:extLst>
                    <a:ext uri="{FF2B5EF4-FFF2-40B4-BE49-F238E27FC236}">
                      <a16:creationId xmlns:a16="http://schemas.microsoft.com/office/drawing/2014/main" id="{DE87AD7C-348B-438F-996E-35F7C14BAAAC}"/>
                    </a:ext>
                  </a:extLst>
                </p:cNvPr>
                <p:cNvPicPr/>
                <p:nvPr/>
              </p:nvPicPr>
              <p:blipFill>
                <a:blip r:embed="rId549"/>
                <a:stretch>
                  <a:fillRect/>
                </a:stretch>
              </p:blipFill>
              <p:spPr>
                <a:xfrm>
                  <a:off x="8401313" y="4315172"/>
                  <a:ext cx="788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61" name="Ink 360">
                  <a:extLst>
                    <a:ext uri="{FF2B5EF4-FFF2-40B4-BE49-F238E27FC236}">
                      <a16:creationId xmlns:a16="http://schemas.microsoft.com/office/drawing/2014/main" id="{8E43897F-137D-414C-8CE2-3892E8F127F6}"/>
                    </a:ext>
                  </a:extLst>
                </p14:cNvPr>
                <p14:cNvContentPartPr/>
                <p14:nvPr/>
              </p14:nvContentPartPr>
              <p14:xfrm>
                <a:off x="8514713" y="4327772"/>
                <a:ext cx="36720" cy="255960"/>
              </p14:xfrm>
            </p:contentPart>
          </mc:Choice>
          <mc:Fallback xmlns="">
            <p:pic>
              <p:nvPicPr>
                <p:cNvPr id="361" name="Ink 360">
                  <a:extLst>
                    <a:ext uri="{FF2B5EF4-FFF2-40B4-BE49-F238E27FC236}">
                      <a16:creationId xmlns:a16="http://schemas.microsoft.com/office/drawing/2014/main" id="{8E43897F-137D-414C-8CE2-3892E8F127F6}"/>
                    </a:ext>
                  </a:extLst>
                </p:cNvPr>
                <p:cNvPicPr/>
                <p:nvPr/>
              </p:nvPicPr>
              <p:blipFill>
                <a:blip r:embed="rId551"/>
                <a:stretch>
                  <a:fillRect/>
                </a:stretch>
              </p:blipFill>
              <p:spPr>
                <a:xfrm>
                  <a:off x="8497073" y="4310132"/>
                  <a:ext cx="723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62" name="Ink 361">
                  <a:extLst>
                    <a:ext uri="{FF2B5EF4-FFF2-40B4-BE49-F238E27FC236}">
                      <a16:creationId xmlns:a16="http://schemas.microsoft.com/office/drawing/2014/main" id="{EBA6140B-EF31-44DC-8BCA-4FAFAF0F7C22}"/>
                    </a:ext>
                  </a:extLst>
                </p14:cNvPr>
                <p14:cNvContentPartPr/>
                <p14:nvPr/>
              </p14:nvContentPartPr>
              <p14:xfrm>
                <a:off x="8626313" y="4461692"/>
                <a:ext cx="26280" cy="123120"/>
              </p14:xfrm>
            </p:contentPart>
          </mc:Choice>
          <mc:Fallback xmlns="">
            <p:pic>
              <p:nvPicPr>
                <p:cNvPr id="362" name="Ink 361">
                  <a:extLst>
                    <a:ext uri="{FF2B5EF4-FFF2-40B4-BE49-F238E27FC236}">
                      <a16:creationId xmlns:a16="http://schemas.microsoft.com/office/drawing/2014/main" id="{EBA6140B-EF31-44DC-8BCA-4FAFAF0F7C22}"/>
                    </a:ext>
                  </a:extLst>
                </p:cNvPr>
                <p:cNvPicPr/>
                <p:nvPr/>
              </p:nvPicPr>
              <p:blipFill>
                <a:blip r:embed="rId553"/>
                <a:stretch>
                  <a:fillRect/>
                </a:stretch>
              </p:blipFill>
              <p:spPr>
                <a:xfrm>
                  <a:off x="8608313" y="4443692"/>
                  <a:ext cx="61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63" name="Ink 362">
                  <a:extLst>
                    <a:ext uri="{FF2B5EF4-FFF2-40B4-BE49-F238E27FC236}">
                      <a16:creationId xmlns:a16="http://schemas.microsoft.com/office/drawing/2014/main" id="{9E768FB4-0C66-4730-A543-29B173E69784}"/>
                    </a:ext>
                  </a:extLst>
                </p14:cNvPr>
                <p14:cNvContentPartPr/>
                <p14:nvPr/>
              </p14:nvContentPartPr>
              <p14:xfrm>
                <a:off x="8601473" y="4301492"/>
                <a:ext cx="32760" cy="27360"/>
              </p14:xfrm>
            </p:contentPart>
          </mc:Choice>
          <mc:Fallback xmlns="">
            <p:pic>
              <p:nvPicPr>
                <p:cNvPr id="363" name="Ink 362">
                  <a:extLst>
                    <a:ext uri="{FF2B5EF4-FFF2-40B4-BE49-F238E27FC236}">
                      <a16:creationId xmlns:a16="http://schemas.microsoft.com/office/drawing/2014/main" id="{9E768FB4-0C66-4730-A543-29B173E69784}"/>
                    </a:ext>
                  </a:extLst>
                </p:cNvPr>
                <p:cNvPicPr/>
                <p:nvPr/>
              </p:nvPicPr>
              <p:blipFill>
                <a:blip r:embed="rId555"/>
                <a:stretch>
                  <a:fillRect/>
                </a:stretch>
              </p:blipFill>
              <p:spPr>
                <a:xfrm>
                  <a:off x="8583833" y="4283492"/>
                  <a:ext cx="68400" cy="63000"/>
                </a:xfrm>
                <a:prstGeom prst="rect">
                  <a:avLst/>
                </a:prstGeom>
              </p:spPr>
            </p:pic>
          </mc:Fallback>
        </mc:AlternateContent>
      </p:grpSp>
      <p:grpSp>
        <p:nvGrpSpPr>
          <p:cNvPr id="369" name="Group 368">
            <a:extLst>
              <a:ext uri="{FF2B5EF4-FFF2-40B4-BE49-F238E27FC236}">
                <a16:creationId xmlns:a16="http://schemas.microsoft.com/office/drawing/2014/main" id="{D9117ED6-1722-4233-B530-8B92C6836F1D}"/>
              </a:ext>
            </a:extLst>
          </p:cNvPr>
          <p:cNvGrpSpPr/>
          <p:nvPr/>
        </p:nvGrpSpPr>
        <p:grpSpPr>
          <a:xfrm>
            <a:off x="8825753" y="4233452"/>
            <a:ext cx="526680" cy="576000"/>
            <a:chOff x="8825753" y="4233452"/>
            <a:chExt cx="526680" cy="576000"/>
          </a:xfrm>
        </p:grpSpPr>
        <mc:AlternateContent xmlns:mc="http://schemas.openxmlformats.org/markup-compatibility/2006" xmlns:p14="http://schemas.microsoft.com/office/powerpoint/2010/main">
          <mc:Choice Requires="p14">
            <p:contentPart p14:bwMode="auto" r:id="rId556">
              <p14:nvContentPartPr>
                <p14:cNvPr id="365" name="Ink 364">
                  <a:extLst>
                    <a:ext uri="{FF2B5EF4-FFF2-40B4-BE49-F238E27FC236}">
                      <a16:creationId xmlns:a16="http://schemas.microsoft.com/office/drawing/2014/main" id="{B3426822-66E6-4168-9DAA-F635F1FA8346}"/>
                    </a:ext>
                  </a:extLst>
                </p14:cNvPr>
                <p14:cNvContentPartPr/>
                <p14:nvPr/>
              </p14:nvContentPartPr>
              <p14:xfrm>
                <a:off x="8825753" y="4291772"/>
                <a:ext cx="114120" cy="359280"/>
              </p14:xfrm>
            </p:contentPart>
          </mc:Choice>
          <mc:Fallback xmlns="">
            <p:pic>
              <p:nvPicPr>
                <p:cNvPr id="365" name="Ink 364">
                  <a:extLst>
                    <a:ext uri="{FF2B5EF4-FFF2-40B4-BE49-F238E27FC236}">
                      <a16:creationId xmlns:a16="http://schemas.microsoft.com/office/drawing/2014/main" id="{B3426822-66E6-4168-9DAA-F635F1FA8346}"/>
                    </a:ext>
                  </a:extLst>
                </p:cNvPr>
                <p:cNvPicPr/>
                <p:nvPr/>
              </p:nvPicPr>
              <p:blipFill>
                <a:blip r:embed="rId557"/>
                <a:stretch>
                  <a:fillRect/>
                </a:stretch>
              </p:blipFill>
              <p:spPr>
                <a:xfrm>
                  <a:off x="8808113" y="4274132"/>
                  <a:ext cx="14976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66" name="Ink 365">
                  <a:extLst>
                    <a:ext uri="{FF2B5EF4-FFF2-40B4-BE49-F238E27FC236}">
                      <a16:creationId xmlns:a16="http://schemas.microsoft.com/office/drawing/2014/main" id="{1EA053B1-0B28-4FCE-A48B-3D542C0A884A}"/>
                    </a:ext>
                  </a:extLst>
                </p14:cNvPr>
                <p14:cNvContentPartPr/>
                <p14:nvPr/>
              </p14:nvContentPartPr>
              <p14:xfrm>
                <a:off x="9044633" y="4455212"/>
                <a:ext cx="27360" cy="354240"/>
              </p14:xfrm>
            </p:contentPart>
          </mc:Choice>
          <mc:Fallback xmlns="">
            <p:pic>
              <p:nvPicPr>
                <p:cNvPr id="366" name="Ink 365">
                  <a:extLst>
                    <a:ext uri="{FF2B5EF4-FFF2-40B4-BE49-F238E27FC236}">
                      <a16:creationId xmlns:a16="http://schemas.microsoft.com/office/drawing/2014/main" id="{1EA053B1-0B28-4FCE-A48B-3D542C0A884A}"/>
                    </a:ext>
                  </a:extLst>
                </p:cNvPr>
                <p:cNvPicPr/>
                <p:nvPr/>
              </p:nvPicPr>
              <p:blipFill>
                <a:blip r:embed="rId559"/>
                <a:stretch>
                  <a:fillRect/>
                </a:stretch>
              </p:blipFill>
              <p:spPr>
                <a:xfrm>
                  <a:off x="9026633" y="4437572"/>
                  <a:ext cx="630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67" name="Ink 366">
                  <a:extLst>
                    <a:ext uri="{FF2B5EF4-FFF2-40B4-BE49-F238E27FC236}">
                      <a16:creationId xmlns:a16="http://schemas.microsoft.com/office/drawing/2014/main" id="{D2CAEBEC-DE00-4317-93B4-6AC763F321EB}"/>
                    </a:ext>
                  </a:extLst>
                </p14:cNvPr>
                <p14:cNvContentPartPr/>
                <p14:nvPr/>
              </p14:nvContentPartPr>
              <p14:xfrm>
                <a:off x="9062993" y="4362332"/>
                <a:ext cx="111960" cy="169920"/>
              </p14:xfrm>
            </p:contentPart>
          </mc:Choice>
          <mc:Fallback xmlns="">
            <p:pic>
              <p:nvPicPr>
                <p:cNvPr id="367" name="Ink 366">
                  <a:extLst>
                    <a:ext uri="{FF2B5EF4-FFF2-40B4-BE49-F238E27FC236}">
                      <a16:creationId xmlns:a16="http://schemas.microsoft.com/office/drawing/2014/main" id="{D2CAEBEC-DE00-4317-93B4-6AC763F321EB}"/>
                    </a:ext>
                  </a:extLst>
                </p:cNvPr>
                <p:cNvPicPr/>
                <p:nvPr/>
              </p:nvPicPr>
              <p:blipFill>
                <a:blip r:embed="rId561"/>
                <a:stretch>
                  <a:fillRect/>
                </a:stretch>
              </p:blipFill>
              <p:spPr>
                <a:xfrm>
                  <a:off x="9045353" y="4344332"/>
                  <a:ext cx="1476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68" name="Ink 367">
                  <a:extLst>
                    <a:ext uri="{FF2B5EF4-FFF2-40B4-BE49-F238E27FC236}">
                      <a16:creationId xmlns:a16="http://schemas.microsoft.com/office/drawing/2014/main" id="{509EABAD-A8C2-4EB8-9539-CB123EFDD24A}"/>
                    </a:ext>
                  </a:extLst>
                </p14:cNvPr>
                <p14:cNvContentPartPr/>
                <p14:nvPr/>
              </p14:nvContentPartPr>
              <p14:xfrm>
                <a:off x="9217073" y="4233452"/>
                <a:ext cx="135360" cy="383400"/>
              </p14:xfrm>
            </p:contentPart>
          </mc:Choice>
          <mc:Fallback xmlns="">
            <p:pic>
              <p:nvPicPr>
                <p:cNvPr id="368" name="Ink 367">
                  <a:extLst>
                    <a:ext uri="{FF2B5EF4-FFF2-40B4-BE49-F238E27FC236}">
                      <a16:creationId xmlns:a16="http://schemas.microsoft.com/office/drawing/2014/main" id="{509EABAD-A8C2-4EB8-9539-CB123EFDD24A}"/>
                    </a:ext>
                  </a:extLst>
                </p:cNvPr>
                <p:cNvPicPr/>
                <p:nvPr/>
              </p:nvPicPr>
              <p:blipFill>
                <a:blip r:embed="rId563"/>
                <a:stretch>
                  <a:fillRect/>
                </a:stretch>
              </p:blipFill>
              <p:spPr>
                <a:xfrm>
                  <a:off x="9199433" y="4215812"/>
                  <a:ext cx="171000" cy="419040"/>
                </a:xfrm>
                <a:prstGeom prst="rect">
                  <a:avLst/>
                </a:prstGeom>
              </p:spPr>
            </p:pic>
          </mc:Fallback>
        </mc:AlternateContent>
      </p:grpSp>
      <p:grpSp>
        <p:nvGrpSpPr>
          <p:cNvPr id="375" name="Group 374">
            <a:extLst>
              <a:ext uri="{FF2B5EF4-FFF2-40B4-BE49-F238E27FC236}">
                <a16:creationId xmlns:a16="http://schemas.microsoft.com/office/drawing/2014/main" id="{0C006071-2D0B-4A07-8B72-72B728F3B15F}"/>
              </a:ext>
            </a:extLst>
          </p:cNvPr>
          <p:cNvGrpSpPr/>
          <p:nvPr/>
        </p:nvGrpSpPr>
        <p:grpSpPr>
          <a:xfrm>
            <a:off x="9893873" y="4253972"/>
            <a:ext cx="538560" cy="343440"/>
            <a:chOff x="9893873" y="4253972"/>
            <a:chExt cx="538560" cy="343440"/>
          </a:xfrm>
        </p:grpSpPr>
        <mc:AlternateContent xmlns:mc="http://schemas.openxmlformats.org/markup-compatibility/2006" xmlns:p14="http://schemas.microsoft.com/office/powerpoint/2010/main">
          <mc:Choice Requires="p14">
            <p:contentPart p14:bwMode="auto" r:id="rId564">
              <p14:nvContentPartPr>
                <p14:cNvPr id="370" name="Ink 369">
                  <a:extLst>
                    <a:ext uri="{FF2B5EF4-FFF2-40B4-BE49-F238E27FC236}">
                      <a16:creationId xmlns:a16="http://schemas.microsoft.com/office/drawing/2014/main" id="{E1EC0079-26DC-4908-AFFA-8B3222337D36}"/>
                    </a:ext>
                  </a:extLst>
                </p14:cNvPr>
                <p14:cNvContentPartPr/>
                <p14:nvPr/>
              </p14:nvContentPartPr>
              <p14:xfrm>
                <a:off x="9910433" y="4337132"/>
                <a:ext cx="19440" cy="227880"/>
              </p14:xfrm>
            </p:contentPart>
          </mc:Choice>
          <mc:Fallback xmlns="">
            <p:pic>
              <p:nvPicPr>
                <p:cNvPr id="370" name="Ink 369">
                  <a:extLst>
                    <a:ext uri="{FF2B5EF4-FFF2-40B4-BE49-F238E27FC236}">
                      <a16:creationId xmlns:a16="http://schemas.microsoft.com/office/drawing/2014/main" id="{E1EC0079-26DC-4908-AFFA-8B3222337D36}"/>
                    </a:ext>
                  </a:extLst>
                </p:cNvPr>
                <p:cNvPicPr/>
                <p:nvPr/>
              </p:nvPicPr>
              <p:blipFill>
                <a:blip r:embed="rId565"/>
                <a:stretch>
                  <a:fillRect/>
                </a:stretch>
              </p:blipFill>
              <p:spPr>
                <a:xfrm>
                  <a:off x="9892433" y="4319132"/>
                  <a:ext cx="55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71" name="Ink 370">
                  <a:extLst>
                    <a:ext uri="{FF2B5EF4-FFF2-40B4-BE49-F238E27FC236}">
                      <a16:creationId xmlns:a16="http://schemas.microsoft.com/office/drawing/2014/main" id="{EEBFC9BC-A5D8-4F51-AF04-FEE4A921DB24}"/>
                    </a:ext>
                  </a:extLst>
                </p14:cNvPr>
                <p14:cNvContentPartPr/>
                <p14:nvPr/>
              </p14:nvContentPartPr>
              <p14:xfrm>
                <a:off x="9893873" y="4253972"/>
                <a:ext cx="184680" cy="323640"/>
              </p14:xfrm>
            </p:contentPart>
          </mc:Choice>
          <mc:Fallback xmlns="">
            <p:pic>
              <p:nvPicPr>
                <p:cNvPr id="371" name="Ink 370">
                  <a:extLst>
                    <a:ext uri="{FF2B5EF4-FFF2-40B4-BE49-F238E27FC236}">
                      <a16:creationId xmlns:a16="http://schemas.microsoft.com/office/drawing/2014/main" id="{EEBFC9BC-A5D8-4F51-AF04-FEE4A921DB24}"/>
                    </a:ext>
                  </a:extLst>
                </p:cNvPr>
                <p:cNvPicPr/>
                <p:nvPr/>
              </p:nvPicPr>
              <p:blipFill>
                <a:blip r:embed="rId567"/>
                <a:stretch>
                  <a:fillRect/>
                </a:stretch>
              </p:blipFill>
              <p:spPr>
                <a:xfrm>
                  <a:off x="9876233" y="4236332"/>
                  <a:ext cx="2203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72" name="Ink 371">
                  <a:extLst>
                    <a:ext uri="{FF2B5EF4-FFF2-40B4-BE49-F238E27FC236}">
                      <a16:creationId xmlns:a16="http://schemas.microsoft.com/office/drawing/2014/main" id="{C738EBD7-2BB8-414A-AF5F-B16C7B28B450}"/>
                    </a:ext>
                  </a:extLst>
                </p14:cNvPr>
                <p14:cNvContentPartPr/>
                <p14:nvPr/>
              </p14:nvContentPartPr>
              <p14:xfrm>
                <a:off x="10135793" y="4418492"/>
                <a:ext cx="3960" cy="22680"/>
              </p14:xfrm>
            </p:contentPart>
          </mc:Choice>
          <mc:Fallback xmlns="">
            <p:pic>
              <p:nvPicPr>
                <p:cNvPr id="372" name="Ink 371">
                  <a:extLst>
                    <a:ext uri="{FF2B5EF4-FFF2-40B4-BE49-F238E27FC236}">
                      <a16:creationId xmlns:a16="http://schemas.microsoft.com/office/drawing/2014/main" id="{C738EBD7-2BB8-414A-AF5F-B16C7B28B450}"/>
                    </a:ext>
                  </a:extLst>
                </p:cNvPr>
                <p:cNvPicPr/>
                <p:nvPr/>
              </p:nvPicPr>
              <p:blipFill>
                <a:blip r:embed="rId569"/>
                <a:stretch>
                  <a:fillRect/>
                </a:stretch>
              </p:blipFill>
              <p:spPr>
                <a:xfrm>
                  <a:off x="10117793" y="4400852"/>
                  <a:ext cx="39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73" name="Ink 372">
                  <a:extLst>
                    <a:ext uri="{FF2B5EF4-FFF2-40B4-BE49-F238E27FC236}">
                      <a16:creationId xmlns:a16="http://schemas.microsoft.com/office/drawing/2014/main" id="{5972F5DB-1D5F-4744-9C40-9185F0E16E5A}"/>
                    </a:ext>
                  </a:extLst>
                </p14:cNvPr>
                <p14:cNvContentPartPr/>
                <p14:nvPr/>
              </p14:nvContentPartPr>
              <p14:xfrm>
                <a:off x="10193393" y="4266212"/>
                <a:ext cx="139680" cy="331200"/>
              </p14:xfrm>
            </p:contentPart>
          </mc:Choice>
          <mc:Fallback xmlns="">
            <p:pic>
              <p:nvPicPr>
                <p:cNvPr id="373" name="Ink 372">
                  <a:extLst>
                    <a:ext uri="{FF2B5EF4-FFF2-40B4-BE49-F238E27FC236}">
                      <a16:creationId xmlns:a16="http://schemas.microsoft.com/office/drawing/2014/main" id="{5972F5DB-1D5F-4744-9C40-9185F0E16E5A}"/>
                    </a:ext>
                  </a:extLst>
                </p:cNvPr>
                <p:cNvPicPr/>
                <p:nvPr/>
              </p:nvPicPr>
              <p:blipFill>
                <a:blip r:embed="rId571"/>
                <a:stretch>
                  <a:fillRect/>
                </a:stretch>
              </p:blipFill>
              <p:spPr>
                <a:xfrm>
                  <a:off x="10175393" y="4248572"/>
                  <a:ext cx="1753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74" name="Ink 373">
                  <a:extLst>
                    <a:ext uri="{FF2B5EF4-FFF2-40B4-BE49-F238E27FC236}">
                      <a16:creationId xmlns:a16="http://schemas.microsoft.com/office/drawing/2014/main" id="{C63B048F-E23C-4B7F-8505-0F8373AB591C}"/>
                    </a:ext>
                  </a:extLst>
                </p14:cNvPr>
                <p14:cNvContentPartPr/>
                <p14:nvPr/>
              </p14:nvContentPartPr>
              <p14:xfrm>
                <a:off x="10429193" y="4478612"/>
                <a:ext cx="3240" cy="4320"/>
              </p14:xfrm>
            </p:contentPart>
          </mc:Choice>
          <mc:Fallback xmlns="">
            <p:pic>
              <p:nvPicPr>
                <p:cNvPr id="374" name="Ink 373">
                  <a:extLst>
                    <a:ext uri="{FF2B5EF4-FFF2-40B4-BE49-F238E27FC236}">
                      <a16:creationId xmlns:a16="http://schemas.microsoft.com/office/drawing/2014/main" id="{C63B048F-E23C-4B7F-8505-0F8373AB591C}"/>
                    </a:ext>
                  </a:extLst>
                </p:cNvPr>
                <p:cNvPicPr/>
                <p:nvPr/>
              </p:nvPicPr>
              <p:blipFill>
                <a:blip r:embed="rId89"/>
                <a:stretch>
                  <a:fillRect/>
                </a:stretch>
              </p:blipFill>
              <p:spPr>
                <a:xfrm>
                  <a:off x="10411193" y="4460612"/>
                  <a:ext cx="38880" cy="39960"/>
                </a:xfrm>
                <a:prstGeom prst="rect">
                  <a:avLst/>
                </a:prstGeom>
              </p:spPr>
            </p:pic>
          </mc:Fallback>
        </mc:AlternateContent>
      </p:grpSp>
      <p:grpSp>
        <p:nvGrpSpPr>
          <p:cNvPr id="388" name="Group 387">
            <a:extLst>
              <a:ext uri="{FF2B5EF4-FFF2-40B4-BE49-F238E27FC236}">
                <a16:creationId xmlns:a16="http://schemas.microsoft.com/office/drawing/2014/main" id="{14F9A611-2E97-44E0-ADAB-F2078CDE3780}"/>
              </a:ext>
            </a:extLst>
          </p:cNvPr>
          <p:cNvGrpSpPr/>
          <p:nvPr/>
        </p:nvGrpSpPr>
        <p:grpSpPr>
          <a:xfrm>
            <a:off x="879833" y="5102492"/>
            <a:ext cx="369360" cy="367920"/>
            <a:chOff x="879833" y="5102492"/>
            <a:chExt cx="369360" cy="367920"/>
          </a:xfrm>
        </p:grpSpPr>
        <mc:AlternateContent xmlns:mc="http://schemas.openxmlformats.org/markup-compatibility/2006" xmlns:p14="http://schemas.microsoft.com/office/powerpoint/2010/main">
          <mc:Choice Requires="p14">
            <p:contentPart p14:bwMode="auto" r:id="rId573">
              <p14:nvContentPartPr>
                <p14:cNvPr id="383" name="Ink 382">
                  <a:extLst>
                    <a:ext uri="{FF2B5EF4-FFF2-40B4-BE49-F238E27FC236}">
                      <a16:creationId xmlns:a16="http://schemas.microsoft.com/office/drawing/2014/main" id="{BEE5F636-CBE4-4F09-AD1D-06FDA818F718}"/>
                    </a:ext>
                  </a:extLst>
                </p14:cNvPr>
                <p14:cNvContentPartPr/>
                <p14:nvPr/>
              </p14:nvContentPartPr>
              <p14:xfrm>
                <a:off x="879833" y="5102492"/>
                <a:ext cx="226800" cy="123480"/>
              </p14:xfrm>
            </p:contentPart>
          </mc:Choice>
          <mc:Fallback xmlns="">
            <p:pic>
              <p:nvPicPr>
                <p:cNvPr id="383" name="Ink 382">
                  <a:extLst>
                    <a:ext uri="{FF2B5EF4-FFF2-40B4-BE49-F238E27FC236}">
                      <a16:creationId xmlns:a16="http://schemas.microsoft.com/office/drawing/2014/main" id="{BEE5F636-CBE4-4F09-AD1D-06FDA818F718}"/>
                    </a:ext>
                  </a:extLst>
                </p:cNvPr>
                <p:cNvPicPr/>
                <p:nvPr/>
              </p:nvPicPr>
              <p:blipFill>
                <a:blip r:embed="rId574"/>
                <a:stretch>
                  <a:fillRect/>
                </a:stretch>
              </p:blipFill>
              <p:spPr>
                <a:xfrm>
                  <a:off x="862193" y="5084852"/>
                  <a:ext cx="2624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84" name="Ink 383">
                  <a:extLst>
                    <a:ext uri="{FF2B5EF4-FFF2-40B4-BE49-F238E27FC236}">
                      <a16:creationId xmlns:a16="http://schemas.microsoft.com/office/drawing/2014/main" id="{6A17BFDC-C3E4-424B-8D48-D4F9789FEB36}"/>
                    </a:ext>
                  </a:extLst>
                </p14:cNvPr>
                <p14:cNvContentPartPr/>
                <p14:nvPr/>
              </p14:nvContentPartPr>
              <p14:xfrm>
                <a:off x="1009433" y="5212652"/>
                <a:ext cx="41040" cy="231120"/>
              </p14:xfrm>
            </p:contentPart>
          </mc:Choice>
          <mc:Fallback xmlns="">
            <p:pic>
              <p:nvPicPr>
                <p:cNvPr id="384" name="Ink 383">
                  <a:extLst>
                    <a:ext uri="{FF2B5EF4-FFF2-40B4-BE49-F238E27FC236}">
                      <a16:creationId xmlns:a16="http://schemas.microsoft.com/office/drawing/2014/main" id="{6A17BFDC-C3E4-424B-8D48-D4F9789FEB36}"/>
                    </a:ext>
                  </a:extLst>
                </p:cNvPr>
                <p:cNvPicPr/>
                <p:nvPr/>
              </p:nvPicPr>
              <p:blipFill>
                <a:blip r:embed="rId576"/>
                <a:stretch>
                  <a:fillRect/>
                </a:stretch>
              </p:blipFill>
              <p:spPr>
                <a:xfrm>
                  <a:off x="991793" y="5194652"/>
                  <a:ext cx="76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85" name="Ink 384">
                  <a:extLst>
                    <a:ext uri="{FF2B5EF4-FFF2-40B4-BE49-F238E27FC236}">
                      <a16:creationId xmlns:a16="http://schemas.microsoft.com/office/drawing/2014/main" id="{5BC64D2C-4F04-4A38-889E-681FE0499E81}"/>
                    </a:ext>
                  </a:extLst>
                </p14:cNvPr>
                <p14:cNvContentPartPr/>
                <p14:nvPr/>
              </p14:nvContentPartPr>
              <p14:xfrm>
                <a:off x="936713" y="5400212"/>
                <a:ext cx="144720" cy="28800"/>
              </p14:xfrm>
            </p:contentPart>
          </mc:Choice>
          <mc:Fallback xmlns="">
            <p:pic>
              <p:nvPicPr>
                <p:cNvPr id="385" name="Ink 384">
                  <a:extLst>
                    <a:ext uri="{FF2B5EF4-FFF2-40B4-BE49-F238E27FC236}">
                      <a16:creationId xmlns:a16="http://schemas.microsoft.com/office/drawing/2014/main" id="{5BC64D2C-4F04-4A38-889E-681FE0499E81}"/>
                    </a:ext>
                  </a:extLst>
                </p:cNvPr>
                <p:cNvPicPr/>
                <p:nvPr/>
              </p:nvPicPr>
              <p:blipFill>
                <a:blip r:embed="rId578"/>
                <a:stretch>
                  <a:fillRect/>
                </a:stretch>
              </p:blipFill>
              <p:spPr>
                <a:xfrm>
                  <a:off x="919073" y="5382572"/>
                  <a:ext cx="1803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86" name="Ink 385">
                  <a:extLst>
                    <a:ext uri="{FF2B5EF4-FFF2-40B4-BE49-F238E27FC236}">
                      <a16:creationId xmlns:a16="http://schemas.microsoft.com/office/drawing/2014/main" id="{0FBBF126-FB20-4B70-A899-44040BF9125B}"/>
                    </a:ext>
                  </a:extLst>
                </p14:cNvPr>
                <p14:cNvContentPartPr/>
                <p14:nvPr/>
              </p14:nvContentPartPr>
              <p14:xfrm>
                <a:off x="1155593" y="5108612"/>
                <a:ext cx="93600" cy="361800"/>
              </p14:xfrm>
            </p:contentPart>
          </mc:Choice>
          <mc:Fallback xmlns="">
            <p:pic>
              <p:nvPicPr>
                <p:cNvPr id="386" name="Ink 385">
                  <a:extLst>
                    <a:ext uri="{FF2B5EF4-FFF2-40B4-BE49-F238E27FC236}">
                      <a16:creationId xmlns:a16="http://schemas.microsoft.com/office/drawing/2014/main" id="{0FBBF126-FB20-4B70-A899-44040BF9125B}"/>
                    </a:ext>
                  </a:extLst>
                </p:cNvPr>
                <p:cNvPicPr/>
                <p:nvPr/>
              </p:nvPicPr>
              <p:blipFill>
                <a:blip r:embed="rId580"/>
                <a:stretch>
                  <a:fillRect/>
                </a:stretch>
              </p:blipFill>
              <p:spPr>
                <a:xfrm>
                  <a:off x="1137953" y="5090612"/>
                  <a:ext cx="1292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87" name="Ink 386">
                  <a:extLst>
                    <a:ext uri="{FF2B5EF4-FFF2-40B4-BE49-F238E27FC236}">
                      <a16:creationId xmlns:a16="http://schemas.microsoft.com/office/drawing/2014/main" id="{E733A6BB-B6E5-418F-90A7-FD9C62392EA3}"/>
                    </a:ext>
                  </a:extLst>
                </p14:cNvPr>
                <p14:cNvContentPartPr/>
                <p14:nvPr/>
              </p14:nvContentPartPr>
              <p14:xfrm>
                <a:off x="1066313" y="5290052"/>
                <a:ext cx="173520" cy="50760"/>
              </p14:xfrm>
            </p:contentPart>
          </mc:Choice>
          <mc:Fallback xmlns="">
            <p:pic>
              <p:nvPicPr>
                <p:cNvPr id="387" name="Ink 386">
                  <a:extLst>
                    <a:ext uri="{FF2B5EF4-FFF2-40B4-BE49-F238E27FC236}">
                      <a16:creationId xmlns:a16="http://schemas.microsoft.com/office/drawing/2014/main" id="{E733A6BB-B6E5-418F-90A7-FD9C62392EA3}"/>
                    </a:ext>
                  </a:extLst>
                </p:cNvPr>
                <p:cNvPicPr/>
                <p:nvPr/>
              </p:nvPicPr>
              <p:blipFill>
                <a:blip r:embed="rId582"/>
                <a:stretch>
                  <a:fillRect/>
                </a:stretch>
              </p:blipFill>
              <p:spPr>
                <a:xfrm>
                  <a:off x="1048313" y="5272412"/>
                  <a:ext cx="209160" cy="86400"/>
                </a:xfrm>
                <a:prstGeom prst="rect">
                  <a:avLst/>
                </a:prstGeom>
              </p:spPr>
            </p:pic>
          </mc:Fallback>
        </mc:AlternateContent>
      </p:grpSp>
      <p:grpSp>
        <p:nvGrpSpPr>
          <p:cNvPr id="404" name="Group 403">
            <a:extLst>
              <a:ext uri="{FF2B5EF4-FFF2-40B4-BE49-F238E27FC236}">
                <a16:creationId xmlns:a16="http://schemas.microsoft.com/office/drawing/2014/main" id="{15AC12CE-CD8A-44E5-A98F-524FBD5A9AF0}"/>
              </a:ext>
            </a:extLst>
          </p:cNvPr>
          <p:cNvGrpSpPr/>
          <p:nvPr/>
        </p:nvGrpSpPr>
        <p:grpSpPr>
          <a:xfrm>
            <a:off x="1408313" y="5135612"/>
            <a:ext cx="1683360" cy="346680"/>
            <a:chOff x="1408313" y="5135612"/>
            <a:chExt cx="1683360" cy="346680"/>
          </a:xfrm>
        </p:grpSpPr>
        <mc:AlternateContent xmlns:mc="http://schemas.openxmlformats.org/markup-compatibility/2006" xmlns:p14="http://schemas.microsoft.com/office/powerpoint/2010/main">
          <mc:Choice Requires="p14">
            <p:contentPart p14:bwMode="auto" r:id="rId583">
              <p14:nvContentPartPr>
                <p14:cNvPr id="389" name="Ink 388">
                  <a:extLst>
                    <a:ext uri="{FF2B5EF4-FFF2-40B4-BE49-F238E27FC236}">
                      <a16:creationId xmlns:a16="http://schemas.microsoft.com/office/drawing/2014/main" id="{88D735F0-86A7-45EB-ABD5-3E29E6279C03}"/>
                    </a:ext>
                  </a:extLst>
                </p14:cNvPr>
                <p14:cNvContentPartPr/>
                <p14:nvPr/>
              </p14:nvContentPartPr>
              <p14:xfrm>
                <a:off x="1437833" y="5207252"/>
                <a:ext cx="127080" cy="235080"/>
              </p14:xfrm>
            </p:contentPart>
          </mc:Choice>
          <mc:Fallback xmlns="">
            <p:pic>
              <p:nvPicPr>
                <p:cNvPr id="389" name="Ink 388">
                  <a:extLst>
                    <a:ext uri="{FF2B5EF4-FFF2-40B4-BE49-F238E27FC236}">
                      <a16:creationId xmlns:a16="http://schemas.microsoft.com/office/drawing/2014/main" id="{88D735F0-86A7-45EB-ABD5-3E29E6279C03}"/>
                    </a:ext>
                  </a:extLst>
                </p:cNvPr>
                <p:cNvPicPr/>
                <p:nvPr/>
              </p:nvPicPr>
              <p:blipFill>
                <a:blip r:embed="rId584"/>
                <a:stretch>
                  <a:fillRect/>
                </a:stretch>
              </p:blipFill>
              <p:spPr>
                <a:xfrm>
                  <a:off x="1420193" y="5189252"/>
                  <a:ext cx="1627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90" name="Ink 389">
                  <a:extLst>
                    <a:ext uri="{FF2B5EF4-FFF2-40B4-BE49-F238E27FC236}">
                      <a16:creationId xmlns:a16="http://schemas.microsoft.com/office/drawing/2014/main" id="{79DD9A28-3250-4CD0-B7E6-46BC29AC4962}"/>
                    </a:ext>
                  </a:extLst>
                </p14:cNvPr>
                <p14:cNvContentPartPr/>
                <p14:nvPr/>
              </p14:nvContentPartPr>
              <p14:xfrm>
                <a:off x="1408313" y="5222012"/>
                <a:ext cx="181440" cy="201960"/>
              </p14:xfrm>
            </p:contentPart>
          </mc:Choice>
          <mc:Fallback xmlns="">
            <p:pic>
              <p:nvPicPr>
                <p:cNvPr id="390" name="Ink 389">
                  <a:extLst>
                    <a:ext uri="{FF2B5EF4-FFF2-40B4-BE49-F238E27FC236}">
                      <a16:creationId xmlns:a16="http://schemas.microsoft.com/office/drawing/2014/main" id="{79DD9A28-3250-4CD0-B7E6-46BC29AC4962}"/>
                    </a:ext>
                  </a:extLst>
                </p:cNvPr>
                <p:cNvPicPr/>
                <p:nvPr/>
              </p:nvPicPr>
              <p:blipFill>
                <a:blip r:embed="rId586"/>
                <a:stretch>
                  <a:fillRect/>
                </a:stretch>
              </p:blipFill>
              <p:spPr>
                <a:xfrm>
                  <a:off x="1390313" y="5204372"/>
                  <a:ext cx="217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91" name="Ink 390">
                  <a:extLst>
                    <a:ext uri="{FF2B5EF4-FFF2-40B4-BE49-F238E27FC236}">
                      <a16:creationId xmlns:a16="http://schemas.microsoft.com/office/drawing/2014/main" id="{3B828098-4DBF-49B6-84F5-61C4E21507DD}"/>
                    </a:ext>
                  </a:extLst>
                </p14:cNvPr>
                <p14:cNvContentPartPr/>
                <p14:nvPr/>
              </p14:nvContentPartPr>
              <p14:xfrm>
                <a:off x="1617833" y="5313812"/>
                <a:ext cx="9000" cy="68400"/>
              </p14:xfrm>
            </p:contentPart>
          </mc:Choice>
          <mc:Fallback xmlns="">
            <p:pic>
              <p:nvPicPr>
                <p:cNvPr id="391" name="Ink 390">
                  <a:extLst>
                    <a:ext uri="{FF2B5EF4-FFF2-40B4-BE49-F238E27FC236}">
                      <a16:creationId xmlns:a16="http://schemas.microsoft.com/office/drawing/2014/main" id="{3B828098-4DBF-49B6-84F5-61C4E21507DD}"/>
                    </a:ext>
                  </a:extLst>
                </p:cNvPr>
                <p:cNvPicPr/>
                <p:nvPr/>
              </p:nvPicPr>
              <p:blipFill>
                <a:blip r:embed="rId588"/>
                <a:stretch>
                  <a:fillRect/>
                </a:stretch>
              </p:blipFill>
              <p:spPr>
                <a:xfrm>
                  <a:off x="1599833" y="5295812"/>
                  <a:ext cx="446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92" name="Ink 391">
                  <a:extLst>
                    <a:ext uri="{FF2B5EF4-FFF2-40B4-BE49-F238E27FC236}">
                      <a16:creationId xmlns:a16="http://schemas.microsoft.com/office/drawing/2014/main" id="{94D4265B-1C0F-4E25-B0F9-932D47F7DDD2}"/>
                    </a:ext>
                  </a:extLst>
                </p14:cNvPr>
                <p14:cNvContentPartPr/>
                <p14:nvPr/>
              </p14:nvContentPartPr>
              <p14:xfrm>
                <a:off x="1682633" y="5359892"/>
                <a:ext cx="59040" cy="122400"/>
              </p14:xfrm>
            </p:contentPart>
          </mc:Choice>
          <mc:Fallback xmlns="">
            <p:pic>
              <p:nvPicPr>
                <p:cNvPr id="392" name="Ink 391">
                  <a:extLst>
                    <a:ext uri="{FF2B5EF4-FFF2-40B4-BE49-F238E27FC236}">
                      <a16:creationId xmlns:a16="http://schemas.microsoft.com/office/drawing/2014/main" id="{94D4265B-1C0F-4E25-B0F9-932D47F7DDD2}"/>
                    </a:ext>
                  </a:extLst>
                </p:cNvPr>
                <p:cNvPicPr/>
                <p:nvPr/>
              </p:nvPicPr>
              <p:blipFill>
                <a:blip r:embed="rId590"/>
                <a:stretch>
                  <a:fillRect/>
                </a:stretch>
              </p:blipFill>
              <p:spPr>
                <a:xfrm>
                  <a:off x="1664633" y="5341892"/>
                  <a:ext cx="94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93" name="Ink 392">
                  <a:extLst>
                    <a:ext uri="{FF2B5EF4-FFF2-40B4-BE49-F238E27FC236}">
                      <a16:creationId xmlns:a16="http://schemas.microsoft.com/office/drawing/2014/main" id="{3B7AA155-CF5F-4A74-9FD9-76292F3CBE18}"/>
                    </a:ext>
                  </a:extLst>
                </p14:cNvPr>
                <p14:cNvContentPartPr/>
                <p14:nvPr/>
              </p14:nvContentPartPr>
              <p14:xfrm>
                <a:off x="1851113" y="5159372"/>
                <a:ext cx="90720" cy="222840"/>
              </p14:xfrm>
            </p:contentPart>
          </mc:Choice>
          <mc:Fallback xmlns="">
            <p:pic>
              <p:nvPicPr>
                <p:cNvPr id="393" name="Ink 392">
                  <a:extLst>
                    <a:ext uri="{FF2B5EF4-FFF2-40B4-BE49-F238E27FC236}">
                      <a16:creationId xmlns:a16="http://schemas.microsoft.com/office/drawing/2014/main" id="{3B7AA155-CF5F-4A74-9FD9-76292F3CBE18}"/>
                    </a:ext>
                  </a:extLst>
                </p:cNvPr>
                <p:cNvPicPr/>
                <p:nvPr/>
              </p:nvPicPr>
              <p:blipFill>
                <a:blip r:embed="rId592"/>
                <a:stretch>
                  <a:fillRect/>
                </a:stretch>
              </p:blipFill>
              <p:spPr>
                <a:xfrm>
                  <a:off x="1833473" y="5141372"/>
                  <a:ext cx="1263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94" name="Ink 393">
                  <a:extLst>
                    <a:ext uri="{FF2B5EF4-FFF2-40B4-BE49-F238E27FC236}">
                      <a16:creationId xmlns:a16="http://schemas.microsoft.com/office/drawing/2014/main" id="{F533CCCF-09D1-4450-B39E-FB9F150AA40D}"/>
                    </a:ext>
                  </a:extLst>
                </p14:cNvPr>
                <p14:cNvContentPartPr/>
                <p14:nvPr/>
              </p14:nvContentPartPr>
              <p14:xfrm>
                <a:off x="1825553" y="5152172"/>
                <a:ext cx="162720" cy="276120"/>
              </p14:xfrm>
            </p:contentPart>
          </mc:Choice>
          <mc:Fallback xmlns="">
            <p:pic>
              <p:nvPicPr>
                <p:cNvPr id="394" name="Ink 393">
                  <a:extLst>
                    <a:ext uri="{FF2B5EF4-FFF2-40B4-BE49-F238E27FC236}">
                      <a16:creationId xmlns:a16="http://schemas.microsoft.com/office/drawing/2014/main" id="{F533CCCF-09D1-4450-B39E-FB9F150AA40D}"/>
                    </a:ext>
                  </a:extLst>
                </p:cNvPr>
                <p:cNvPicPr/>
                <p:nvPr/>
              </p:nvPicPr>
              <p:blipFill>
                <a:blip r:embed="rId594"/>
                <a:stretch>
                  <a:fillRect/>
                </a:stretch>
              </p:blipFill>
              <p:spPr>
                <a:xfrm>
                  <a:off x="1807913" y="5134172"/>
                  <a:ext cx="1983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95" name="Ink 394">
                  <a:extLst>
                    <a:ext uri="{FF2B5EF4-FFF2-40B4-BE49-F238E27FC236}">
                      <a16:creationId xmlns:a16="http://schemas.microsoft.com/office/drawing/2014/main" id="{BE2E0885-1FEC-49B8-A204-C8B5185DD9B3}"/>
                    </a:ext>
                  </a:extLst>
                </p14:cNvPr>
                <p14:cNvContentPartPr/>
                <p14:nvPr/>
              </p14:nvContentPartPr>
              <p14:xfrm>
                <a:off x="2042633" y="5293652"/>
                <a:ext cx="127080" cy="114480"/>
              </p14:xfrm>
            </p:contentPart>
          </mc:Choice>
          <mc:Fallback xmlns="">
            <p:pic>
              <p:nvPicPr>
                <p:cNvPr id="395" name="Ink 394">
                  <a:extLst>
                    <a:ext uri="{FF2B5EF4-FFF2-40B4-BE49-F238E27FC236}">
                      <a16:creationId xmlns:a16="http://schemas.microsoft.com/office/drawing/2014/main" id="{BE2E0885-1FEC-49B8-A204-C8B5185DD9B3}"/>
                    </a:ext>
                  </a:extLst>
                </p:cNvPr>
                <p:cNvPicPr/>
                <p:nvPr/>
              </p:nvPicPr>
              <p:blipFill>
                <a:blip r:embed="rId596"/>
                <a:stretch>
                  <a:fillRect/>
                </a:stretch>
              </p:blipFill>
              <p:spPr>
                <a:xfrm>
                  <a:off x="2024993" y="5276012"/>
                  <a:ext cx="162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96" name="Ink 395">
                  <a:extLst>
                    <a:ext uri="{FF2B5EF4-FFF2-40B4-BE49-F238E27FC236}">
                      <a16:creationId xmlns:a16="http://schemas.microsoft.com/office/drawing/2014/main" id="{1F8573D1-87BB-4229-95DB-A8065A789FE8}"/>
                    </a:ext>
                  </a:extLst>
                </p14:cNvPr>
                <p14:cNvContentPartPr/>
                <p14:nvPr/>
              </p14:nvContentPartPr>
              <p14:xfrm>
                <a:off x="2239193" y="5371052"/>
                <a:ext cx="33480" cy="56160"/>
              </p14:xfrm>
            </p:contentPart>
          </mc:Choice>
          <mc:Fallback xmlns="">
            <p:pic>
              <p:nvPicPr>
                <p:cNvPr id="396" name="Ink 395">
                  <a:extLst>
                    <a:ext uri="{FF2B5EF4-FFF2-40B4-BE49-F238E27FC236}">
                      <a16:creationId xmlns:a16="http://schemas.microsoft.com/office/drawing/2014/main" id="{1F8573D1-87BB-4229-95DB-A8065A789FE8}"/>
                    </a:ext>
                  </a:extLst>
                </p:cNvPr>
                <p:cNvPicPr/>
                <p:nvPr/>
              </p:nvPicPr>
              <p:blipFill>
                <a:blip r:embed="rId598"/>
                <a:stretch>
                  <a:fillRect/>
                </a:stretch>
              </p:blipFill>
              <p:spPr>
                <a:xfrm>
                  <a:off x="2221553" y="5353052"/>
                  <a:ext cx="69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98" name="Ink 397">
                  <a:extLst>
                    <a:ext uri="{FF2B5EF4-FFF2-40B4-BE49-F238E27FC236}">
                      <a16:creationId xmlns:a16="http://schemas.microsoft.com/office/drawing/2014/main" id="{3563CA97-5F95-4012-97D9-F66399DBB096}"/>
                    </a:ext>
                  </a:extLst>
                </p14:cNvPr>
                <p14:cNvContentPartPr/>
                <p14:nvPr/>
              </p14:nvContentPartPr>
              <p14:xfrm>
                <a:off x="2387153" y="5350532"/>
                <a:ext cx="6120" cy="7200"/>
              </p14:xfrm>
            </p:contentPart>
          </mc:Choice>
          <mc:Fallback xmlns="">
            <p:pic>
              <p:nvPicPr>
                <p:cNvPr id="398" name="Ink 397">
                  <a:extLst>
                    <a:ext uri="{FF2B5EF4-FFF2-40B4-BE49-F238E27FC236}">
                      <a16:creationId xmlns:a16="http://schemas.microsoft.com/office/drawing/2014/main" id="{3563CA97-5F95-4012-97D9-F66399DBB096}"/>
                    </a:ext>
                  </a:extLst>
                </p:cNvPr>
                <p:cNvPicPr/>
                <p:nvPr/>
              </p:nvPicPr>
              <p:blipFill>
                <a:blip r:embed="rId600"/>
                <a:stretch>
                  <a:fillRect/>
                </a:stretch>
              </p:blipFill>
              <p:spPr>
                <a:xfrm>
                  <a:off x="2369153" y="5332892"/>
                  <a:ext cx="417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99" name="Ink 398">
                  <a:extLst>
                    <a:ext uri="{FF2B5EF4-FFF2-40B4-BE49-F238E27FC236}">
                      <a16:creationId xmlns:a16="http://schemas.microsoft.com/office/drawing/2014/main" id="{D1F4DA99-409F-4380-829C-2C3DCA1D67C7}"/>
                    </a:ext>
                  </a:extLst>
                </p14:cNvPr>
                <p14:cNvContentPartPr/>
                <p14:nvPr/>
              </p14:nvContentPartPr>
              <p14:xfrm>
                <a:off x="2472473" y="5346212"/>
                <a:ext cx="120240" cy="18360"/>
              </p14:xfrm>
            </p:contentPart>
          </mc:Choice>
          <mc:Fallback xmlns="">
            <p:pic>
              <p:nvPicPr>
                <p:cNvPr id="399" name="Ink 398">
                  <a:extLst>
                    <a:ext uri="{FF2B5EF4-FFF2-40B4-BE49-F238E27FC236}">
                      <a16:creationId xmlns:a16="http://schemas.microsoft.com/office/drawing/2014/main" id="{D1F4DA99-409F-4380-829C-2C3DCA1D67C7}"/>
                    </a:ext>
                  </a:extLst>
                </p:cNvPr>
                <p:cNvPicPr/>
                <p:nvPr/>
              </p:nvPicPr>
              <p:blipFill>
                <a:blip r:embed="rId602"/>
                <a:stretch>
                  <a:fillRect/>
                </a:stretch>
              </p:blipFill>
              <p:spPr>
                <a:xfrm>
                  <a:off x="2454473" y="5328572"/>
                  <a:ext cx="155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400" name="Ink 399">
                  <a:extLst>
                    <a:ext uri="{FF2B5EF4-FFF2-40B4-BE49-F238E27FC236}">
                      <a16:creationId xmlns:a16="http://schemas.microsoft.com/office/drawing/2014/main" id="{F4FAA083-7C22-472F-8850-33376C431C42}"/>
                    </a:ext>
                  </a:extLst>
                </p14:cNvPr>
                <p14:cNvContentPartPr/>
                <p14:nvPr/>
              </p14:nvContentPartPr>
              <p14:xfrm>
                <a:off x="2659673" y="5369972"/>
                <a:ext cx="9720" cy="1080"/>
              </p14:xfrm>
            </p:contentPart>
          </mc:Choice>
          <mc:Fallback xmlns="">
            <p:pic>
              <p:nvPicPr>
                <p:cNvPr id="400" name="Ink 399">
                  <a:extLst>
                    <a:ext uri="{FF2B5EF4-FFF2-40B4-BE49-F238E27FC236}">
                      <a16:creationId xmlns:a16="http://schemas.microsoft.com/office/drawing/2014/main" id="{F4FAA083-7C22-472F-8850-33376C431C42}"/>
                    </a:ext>
                  </a:extLst>
                </p:cNvPr>
                <p:cNvPicPr/>
                <p:nvPr/>
              </p:nvPicPr>
              <p:blipFill>
                <a:blip r:embed="rId604"/>
                <a:stretch>
                  <a:fillRect/>
                </a:stretch>
              </p:blipFill>
              <p:spPr>
                <a:xfrm>
                  <a:off x="2641673" y="5351972"/>
                  <a:ext cx="45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401" name="Ink 400">
                  <a:extLst>
                    <a:ext uri="{FF2B5EF4-FFF2-40B4-BE49-F238E27FC236}">
                      <a16:creationId xmlns:a16="http://schemas.microsoft.com/office/drawing/2014/main" id="{37D79EE4-906D-4C14-A75E-A70A5B15EF37}"/>
                    </a:ext>
                  </a:extLst>
                </p14:cNvPr>
                <p14:cNvContentPartPr/>
                <p14:nvPr/>
              </p14:nvContentPartPr>
              <p14:xfrm>
                <a:off x="2781713" y="5135612"/>
                <a:ext cx="147960" cy="261360"/>
              </p14:xfrm>
            </p:contentPart>
          </mc:Choice>
          <mc:Fallback xmlns="">
            <p:pic>
              <p:nvPicPr>
                <p:cNvPr id="401" name="Ink 400">
                  <a:extLst>
                    <a:ext uri="{FF2B5EF4-FFF2-40B4-BE49-F238E27FC236}">
                      <a16:creationId xmlns:a16="http://schemas.microsoft.com/office/drawing/2014/main" id="{37D79EE4-906D-4C14-A75E-A70A5B15EF37}"/>
                    </a:ext>
                  </a:extLst>
                </p:cNvPr>
                <p:cNvPicPr/>
                <p:nvPr/>
              </p:nvPicPr>
              <p:blipFill>
                <a:blip r:embed="rId606"/>
                <a:stretch>
                  <a:fillRect/>
                </a:stretch>
              </p:blipFill>
              <p:spPr>
                <a:xfrm>
                  <a:off x="2764073" y="5117612"/>
                  <a:ext cx="1836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402" name="Ink 401">
                  <a:extLst>
                    <a:ext uri="{FF2B5EF4-FFF2-40B4-BE49-F238E27FC236}">
                      <a16:creationId xmlns:a16="http://schemas.microsoft.com/office/drawing/2014/main" id="{0B8AD1E2-A938-4FC3-954E-B77F0D4B1499}"/>
                    </a:ext>
                  </a:extLst>
                </p14:cNvPr>
                <p14:cNvContentPartPr/>
                <p14:nvPr/>
              </p14:nvContentPartPr>
              <p14:xfrm>
                <a:off x="2765873" y="5175932"/>
                <a:ext cx="153360" cy="199080"/>
              </p14:xfrm>
            </p:contentPart>
          </mc:Choice>
          <mc:Fallback xmlns="">
            <p:pic>
              <p:nvPicPr>
                <p:cNvPr id="402" name="Ink 401">
                  <a:extLst>
                    <a:ext uri="{FF2B5EF4-FFF2-40B4-BE49-F238E27FC236}">
                      <a16:creationId xmlns:a16="http://schemas.microsoft.com/office/drawing/2014/main" id="{0B8AD1E2-A938-4FC3-954E-B77F0D4B1499}"/>
                    </a:ext>
                  </a:extLst>
                </p:cNvPr>
                <p:cNvPicPr/>
                <p:nvPr/>
              </p:nvPicPr>
              <p:blipFill>
                <a:blip r:embed="rId608"/>
                <a:stretch>
                  <a:fillRect/>
                </a:stretch>
              </p:blipFill>
              <p:spPr>
                <a:xfrm>
                  <a:off x="2747873" y="5157932"/>
                  <a:ext cx="189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403" name="Ink 402">
                  <a:extLst>
                    <a:ext uri="{FF2B5EF4-FFF2-40B4-BE49-F238E27FC236}">
                      <a16:creationId xmlns:a16="http://schemas.microsoft.com/office/drawing/2014/main" id="{97F5B655-EE41-44E1-BB30-9338A645320A}"/>
                    </a:ext>
                  </a:extLst>
                </p14:cNvPr>
                <p14:cNvContentPartPr/>
                <p14:nvPr/>
              </p14:nvContentPartPr>
              <p14:xfrm>
                <a:off x="2972513" y="5257652"/>
                <a:ext cx="119160" cy="112680"/>
              </p14:xfrm>
            </p:contentPart>
          </mc:Choice>
          <mc:Fallback xmlns="">
            <p:pic>
              <p:nvPicPr>
                <p:cNvPr id="403" name="Ink 402">
                  <a:extLst>
                    <a:ext uri="{FF2B5EF4-FFF2-40B4-BE49-F238E27FC236}">
                      <a16:creationId xmlns:a16="http://schemas.microsoft.com/office/drawing/2014/main" id="{97F5B655-EE41-44E1-BB30-9338A645320A}"/>
                    </a:ext>
                  </a:extLst>
                </p:cNvPr>
                <p:cNvPicPr/>
                <p:nvPr/>
              </p:nvPicPr>
              <p:blipFill>
                <a:blip r:embed="rId610"/>
                <a:stretch>
                  <a:fillRect/>
                </a:stretch>
              </p:blipFill>
              <p:spPr>
                <a:xfrm>
                  <a:off x="2954513" y="5240012"/>
                  <a:ext cx="154800" cy="148320"/>
                </a:xfrm>
                <a:prstGeom prst="rect">
                  <a:avLst/>
                </a:prstGeom>
              </p:spPr>
            </p:pic>
          </mc:Fallback>
        </mc:AlternateContent>
      </p:grpSp>
      <p:grpSp>
        <p:nvGrpSpPr>
          <p:cNvPr id="425" name="Group 424">
            <a:extLst>
              <a:ext uri="{FF2B5EF4-FFF2-40B4-BE49-F238E27FC236}">
                <a16:creationId xmlns:a16="http://schemas.microsoft.com/office/drawing/2014/main" id="{A813A433-2DDD-4FD8-A791-9516C446FB4D}"/>
              </a:ext>
            </a:extLst>
          </p:cNvPr>
          <p:cNvGrpSpPr/>
          <p:nvPr/>
        </p:nvGrpSpPr>
        <p:grpSpPr>
          <a:xfrm>
            <a:off x="3323873" y="5177012"/>
            <a:ext cx="479880" cy="162000"/>
            <a:chOff x="3323873" y="5177012"/>
            <a:chExt cx="479880" cy="162000"/>
          </a:xfrm>
        </p:grpSpPr>
        <mc:AlternateContent xmlns:mc="http://schemas.openxmlformats.org/markup-compatibility/2006" xmlns:p14="http://schemas.microsoft.com/office/powerpoint/2010/main">
          <mc:Choice Requires="p14">
            <p:contentPart p14:bwMode="auto" r:id="rId611">
              <p14:nvContentPartPr>
                <p14:cNvPr id="405" name="Ink 404">
                  <a:extLst>
                    <a:ext uri="{FF2B5EF4-FFF2-40B4-BE49-F238E27FC236}">
                      <a16:creationId xmlns:a16="http://schemas.microsoft.com/office/drawing/2014/main" id="{845081B1-DB0D-4217-9D4B-C10137DF94E9}"/>
                    </a:ext>
                  </a:extLst>
                </p14:cNvPr>
                <p14:cNvContentPartPr/>
                <p14:nvPr/>
              </p14:nvContentPartPr>
              <p14:xfrm>
                <a:off x="3323873" y="5177012"/>
                <a:ext cx="187560" cy="144360"/>
              </p14:xfrm>
            </p:contentPart>
          </mc:Choice>
          <mc:Fallback xmlns="">
            <p:pic>
              <p:nvPicPr>
                <p:cNvPr id="405" name="Ink 404">
                  <a:extLst>
                    <a:ext uri="{FF2B5EF4-FFF2-40B4-BE49-F238E27FC236}">
                      <a16:creationId xmlns:a16="http://schemas.microsoft.com/office/drawing/2014/main" id="{845081B1-DB0D-4217-9D4B-C10137DF94E9}"/>
                    </a:ext>
                  </a:extLst>
                </p:cNvPr>
                <p:cNvPicPr/>
                <p:nvPr/>
              </p:nvPicPr>
              <p:blipFill>
                <a:blip r:embed="rId612"/>
                <a:stretch>
                  <a:fillRect/>
                </a:stretch>
              </p:blipFill>
              <p:spPr>
                <a:xfrm>
                  <a:off x="3305873" y="5159372"/>
                  <a:ext cx="2232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406" name="Ink 405">
                  <a:extLst>
                    <a:ext uri="{FF2B5EF4-FFF2-40B4-BE49-F238E27FC236}">
                      <a16:creationId xmlns:a16="http://schemas.microsoft.com/office/drawing/2014/main" id="{CCFA4733-020C-4729-A137-1BF0F924CD96}"/>
                    </a:ext>
                  </a:extLst>
                </p14:cNvPr>
                <p14:cNvContentPartPr/>
                <p14:nvPr/>
              </p14:nvContentPartPr>
              <p14:xfrm>
                <a:off x="3543833" y="5220932"/>
                <a:ext cx="113760" cy="102600"/>
              </p14:xfrm>
            </p:contentPart>
          </mc:Choice>
          <mc:Fallback xmlns="">
            <p:pic>
              <p:nvPicPr>
                <p:cNvPr id="406" name="Ink 405">
                  <a:extLst>
                    <a:ext uri="{FF2B5EF4-FFF2-40B4-BE49-F238E27FC236}">
                      <a16:creationId xmlns:a16="http://schemas.microsoft.com/office/drawing/2014/main" id="{CCFA4733-020C-4729-A137-1BF0F924CD96}"/>
                    </a:ext>
                  </a:extLst>
                </p:cNvPr>
                <p:cNvPicPr/>
                <p:nvPr/>
              </p:nvPicPr>
              <p:blipFill>
                <a:blip r:embed="rId614"/>
                <a:stretch>
                  <a:fillRect/>
                </a:stretch>
              </p:blipFill>
              <p:spPr>
                <a:xfrm>
                  <a:off x="3525833" y="5203292"/>
                  <a:ext cx="1494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407" name="Ink 406">
                  <a:extLst>
                    <a:ext uri="{FF2B5EF4-FFF2-40B4-BE49-F238E27FC236}">
                      <a16:creationId xmlns:a16="http://schemas.microsoft.com/office/drawing/2014/main" id="{B20EB026-FE15-4651-AC13-41E031781DA0}"/>
                    </a:ext>
                  </a:extLst>
                </p14:cNvPr>
                <p14:cNvContentPartPr/>
                <p14:nvPr/>
              </p14:nvContentPartPr>
              <p14:xfrm>
                <a:off x="3701873" y="5218052"/>
                <a:ext cx="101880" cy="120960"/>
              </p14:xfrm>
            </p:contentPart>
          </mc:Choice>
          <mc:Fallback xmlns="">
            <p:pic>
              <p:nvPicPr>
                <p:cNvPr id="407" name="Ink 406">
                  <a:extLst>
                    <a:ext uri="{FF2B5EF4-FFF2-40B4-BE49-F238E27FC236}">
                      <a16:creationId xmlns:a16="http://schemas.microsoft.com/office/drawing/2014/main" id="{B20EB026-FE15-4651-AC13-41E031781DA0}"/>
                    </a:ext>
                  </a:extLst>
                </p:cNvPr>
                <p:cNvPicPr/>
                <p:nvPr/>
              </p:nvPicPr>
              <p:blipFill>
                <a:blip r:embed="rId616"/>
                <a:stretch>
                  <a:fillRect/>
                </a:stretch>
              </p:blipFill>
              <p:spPr>
                <a:xfrm>
                  <a:off x="3684233" y="5200052"/>
                  <a:ext cx="137520" cy="156600"/>
                </a:xfrm>
                <a:prstGeom prst="rect">
                  <a:avLst/>
                </a:prstGeom>
              </p:spPr>
            </p:pic>
          </mc:Fallback>
        </mc:AlternateContent>
      </p:grpSp>
      <p:grpSp>
        <p:nvGrpSpPr>
          <p:cNvPr id="424" name="Group 423">
            <a:extLst>
              <a:ext uri="{FF2B5EF4-FFF2-40B4-BE49-F238E27FC236}">
                <a16:creationId xmlns:a16="http://schemas.microsoft.com/office/drawing/2014/main" id="{09B60963-822B-49A0-920C-32B4E360C82A}"/>
              </a:ext>
            </a:extLst>
          </p:cNvPr>
          <p:cNvGrpSpPr/>
          <p:nvPr/>
        </p:nvGrpSpPr>
        <p:grpSpPr>
          <a:xfrm>
            <a:off x="4027313" y="4963172"/>
            <a:ext cx="1711800" cy="453960"/>
            <a:chOff x="4027313" y="4963172"/>
            <a:chExt cx="1711800" cy="453960"/>
          </a:xfrm>
        </p:grpSpPr>
        <mc:AlternateContent xmlns:mc="http://schemas.openxmlformats.org/markup-compatibility/2006" xmlns:p14="http://schemas.microsoft.com/office/powerpoint/2010/main">
          <mc:Choice Requires="p14">
            <p:contentPart p14:bwMode="auto" r:id="rId617">
              <p14:nvContentPartPr>
                <p14:cNvPr id="408" name="Ink 407">
                  <a:extLst>
                    <a:ext uri="{FF2B5EF4-FFF2-40B4-BE49-F238E27FC236}">
                      <a16:creationId xmlns:a16="http://schemas.microsoft.com/office/drawing/2014/main" id="{75791939-49FB-47E5-976E-C9B17F7A8CD2}"/>
                    </a:ext>
                  </a:extLst>
                </p14:cNvPr>
                <p14:cNvContentPartPr/>
                <p14:nvPr/>
              </p14:nvContentPartPr>
              <p14:xfrm>
                <a:off x="4047473" y="5222732"/>
                <a:ext cx="11880" cy="88560"/>
              </p14:xfrm>
            </p:contentPart>
          </mc:Choice>
          <mc:Fallback xmlns="">
            <p:pic>
              <p:nvPicPr>
                <p:cNvPr id="408" name="Ink 407">
                  <a:extLst>
                    <a:ext uri="{FF2B5EF4-FFF2-40B4-BE49-F238E27FC236}">
                      <a16:creationId xmlns:a16="http://schemas.microsoft.com/office/drawing/2014/main" id="{75791939-49FB-47E5-976E-C9B17F7A8CD2}"/>
                    </a:ext>
                  </a:extLst>
                </p:cNvPr>
                <p:cNvPicPr/>
                <p:nvPr/>
              </p:nvPicPr>
              <p:blipFill>
                <a:blip r:embed="rId618"/>
                <a:stretch>
                  <a:fillRect/>
                </a:stretch>
              </p:blipFill>
              <p:spPr>
                <a:xfrm>
                  <a:off x="4029473" y="5204732"/>
                  <a:ext cx="47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409" name="Ink 408">
                  <a:extLst>
                    <a:ext uri="{FF2B5EF4-FFF2-40B4-BE49-F238E27FC236}">
                      <a16:creationId xmlns:a16="http://schemas.microsoft.com/office/drawing/2014/main" id="{212E3F63-89C3-4511-850D-FD9A68FFEBAE}"/>
                    </a:ext>
                  </a:extLst>
                </p14:cNvPr>
                <p14:cNvContentPartPr/>
                <p14:nvPr/>
              </p14:nvContentPartPr>
              <p14:xfrm>
                <a:off x="4027313" y="5111492"/>
                <a:ext cx="28800" cy="25920"/>
              </p14:xfrm>
            </p:contentPart>
          </mc:Choice>
          <mc:Fallback xmlns="">
            <p:pic>
              <p:nvPicPr>
                <p:cNvPr id="409" name="Ink 408">
                  <a:extLst>
                    <a:ext uri="{FF2B5EF4-FFF2-40B4-BE49-F238E27FC236}">
                      <a16:creationId xmlns:a16="http://schemas.microsoft.com/office/drawing/2014/main" id="{212E3F63-89C3-4511-850D-FD9A68FFEBAE}"/>
                    </a:ext>
                  </a:extLst>
                </p:cNvPr>
                <p:cNvPicPr/>
                <p:nvPr/>
              </p:nvPicPr>
              <p:blipFill>
                <a:blip r:embed="rId620"/>
                <a:stretch>
                  <a:fillRect/>
                </a:stretch>
              </p:blipFill>
              <p:spPr>
                <a:xfrm>
                  <a:off x="4009313" y="5093492"/>
                  <a:ext cx="64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410" name="Ink 409">
                  <a:extLst>
                    <a:ext uri="{FF2B5EF4-FFF2-40B4-BE49-F238E27FC236}">
                      <a16:creationId xmlns:a16="http://schemas.microsoft.com/office/drawing/2014/main" id="{738760CB-7589-49FD-BEA7-B716CC04759F}"/>
                    </a:ext>
                  </a:extLst>
                </p14:cNvPr>
                <p14:cNvContentPartPr/>
                <p14:nvPr/>
              </p14:nvContentPartPr>
              <p14:xfrm>
                <a:off x="4140713" y="5184932"/>
                <a:ext cx="132840" cy="97920"/>
              </p14:xfrm>
            </p:contentPart>
          </mc:Choice>
          <mc:Fallback xmlns="">
            <p:pic>
              <p:nvPicPr>
                <p:cNvPr id="410" name="Ink 409">
                  <a:extLst>
                    <a:ext uri="{FF2B5EF4-FFF2-40B4-BE49-F238E27FC236}">
                      <a16:creationId xmlns:a16="http://schemas.microsoft.com/office/drawing/2014/main" id="{738760CB-7589-49FD-BEA7-B716CC04759F}"/>
                    </a:ext>
                  </a:extLst>
                </p:cNvPr>
                <p:cNvPicPr/>
                <p:nvPr/>
              </p:nvPicPr>
              <p:blipFill>
                <a:blip r:embed="rId622"/>
                <a:stretch>
                  <a:fillRect/>
                </a:stretch>
              </p:blipFill>
              <p:spPr>
                <a:xfrm>
                  <a:off x="4122713" y="5166932"/>
                  <a:ext cx="1684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411" name="Ink 410">
                  <a:extLst>
                    <a:ext uri="{FF2B5EF4-FFF2-40B4-BE49-F238E27FC236}">
                      <a16:creationId xmlns:a16="http://schemas.microsoft.com/office/drawing/2014/main" id="{3878E4CB-C397-4803-A707-B4655A95EB06}"/>
                    </a:ext>
                  </a:extLst>
                </p14:cNvPr>
                <p14:cNvContentPartPr/>
                <p14:nvPr/>
              </p14:nvContentPartPr>
              <p14:xfrm>
                <a:off x="4310633" y="5171612"/>
                <a:ext cx="94680" cy="91800"/>
              </p14:xfrm>
            </p:contentPart>
          </mc:Choice>
          <mc:Fallback xmlns="">
            <p:pic>
              <p:nvPicPr>
                <p:cNvPr id="411" name="Ink 410">
                  <a:extLst>
                    <a:ext uri="{FF2B5EF4-FFF2-40B4-BE49-F238E27FC236}">
                      <a16:creationId xmlns:a16="http://schemas.microsoft.com/office/drawing/2014/main" id="{3878E4CB-C397-4803-A707-B4655A95EB06}"/>
                    </a:ext>
                  </a:extLst>
                </p:cNvPr>
                <p:cNvPicPr/>
                <p:nvPr/>
              </p:nvPicPr>
              <p:blipFill>
                <a:blip r:embed="rId624"/>
                <a:stretch>
                  <a:fillRect/>
                </a:stretch>
              </p:blipFill>
              <p:spPr>
                <a:xfrm>
                  <a:off x="4292993" y="5153612"/>
                  <a:ext cx="1303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412" name="Ink 411">
                  <a:extLst>
                    <a:ext uri="{FF2B5EF4-FFF2-40B4-BE49-F238E27FC236}">
                      <a16:creationId xmlns:a16="http://schemas.microsoft.com/office/drawing/2014/main" id="{53245DAD-12E4-4CFC-B7CC-E33D91238CCF}"/>
                    </a:ext>
                  </a:extLst>
                </p14:cNvPr>
                <p14:cNvContentPartPr/>
                <p14:nvPr/>
              </p14:nvContentPartPr>
              <p14:xfrm>
                <a:off x="4390553" y="4991252"/>
                <a:ext cx="33840" cy="302760"/>
              </p14:xfrm>
            </p:contentPart>
          </mc:Choice>
          <mc:Fallback xmlns="">
            <p:pic>
              <p:nvPicPr>
                <p:cNvPr id="412" name="Ink 411">
                  <a:extLst>
                    <a:ext uri="{FF2B5EF4-FFF2-40B4-BE49-F238E27FC236}">
                      <a16:creationId xmlns:a16="http://schemas.microsoft.com/office/drawing/2014/main" id="{53245DAD-12E4-4CFC-B7CC-E33D91238CCF}"/>
                    </a:ext>
                  </a:extLst>
                </p:cNvPr>
                <p:cNvPicPr/>
                <p:nvPr/>
              </p:nvPicPr>
              <p:blipFill>
                <a:blip r:embed="rId626"/>
                <a:stretch>
                  <a:fillRect/>
                </a:stretch>
              </p:blipFill>
              <p:spPr>
                <a:xfrm>
                  <a:off x="4372913" y="4973612"/>
                  <a:ext cx="694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413" name="Ink 412">
                  <a:extLst>
                    <a:ext uri="{FF2B5EF4-FFF2-40B4-BE49-F238E27FC236}">
                      <a16:creationId xmlns:a16="http://schemas.microsoft.com/office/drawing/2014/main" id="{5CC858A4-4E29-46D0-AB52-3984AEC5EA65}"/>
                    </a:ext>
                  </a:extLst>
                </p14:cNvPr>
                <p14:cNvContentPartPr/>
                <p14:nvPr/>
              </p14:nvContentPartPr>
              <p14:xfrm>
                <a:off x="4475153" y="5168732"/>
                <a:ext cx="95400" cy="84240"/>
              </p14:xfrm>
            </p:contentPart>
          </mc:Choice>
          <mc:Fallback xmlns="">
            <p:pic>
              <p:nvPicPr>
                <p:cNvPr id="413" name="Ink 412">
                  <a:extLst>
                    <a:ext uri="{FF2B5EF4-FFF2-40B4-BE49-F238E27FC236}">
                      <a16:creationId xmlns:a16="http://schemas.microsoft.com/office/drawing/2014/main" id="{5CC858A4-4E29-46D0-AB52-3984AEC5EA65}"/>
                    </a:ext>
                  </a:extLst>
                </p:cNvPr>
                <p:cNvPicPr/>
                <p:nvPr/>
              </p:nvPicPr>
              <p:blipFill>
                <a:blip r:embed="rId628"/>
                <a:stretch>
                  <a:fillRect/>
                </a:stretch>
              </p:blipFill>
              <p:spPr>
                <a:xfrm>
                  <a:off x="4457513" y="5151092"/>
                  <a:ext cx="1310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414" name="Ink 413">
                  <a:extLst>
                    <a:ext uri="{FF2B5EF4-FFF2-40B4-BE49-F238E27FC236}">
                      <a16:creationId xmlns:a16="http://schemas.microsoft.com/office/drawing/2014/main" id="{378C5F8A-9F47-4427-9A27-EA2F28F39854}"/>
                    </a:ext>
                  </a:extLst>
                </p14:cNvPr>
                <p14:cNvContentPartPr/>
                <p14:nvPr/>
              </p14:nvContentPartPr>
              <p14:xfrm>
                <a:off x="4670633" y="5152172"/>
                <a:ext cx="9720" cy="264960"/>
              </p14:xfrm>
            </p:contentPart>
          </mc:Choice>
          <mc:Fallback xmlns="">
            <p:pic>
              <p:nvPicPr>
                <p:cNvPr id="414" name="Ink 413">
                  <a:extLst>
                    <a:ext uri="{FF2B5EF4-FFF2-40B4-BE49-F238E27FC236}">
                      <a16:creationId xmlns:a16="http://schemas.microsoft.com/office/drawing/2014/main" id="{378C5F8A-9F47-4427-9A27-EA2F28F39854}"/>
                    </a:ext>
                  </a:extLst>
                </p:cNvPr>
                <p:cNvPicPr/>
                <p:nvPr/>
              </p:nvPicPr>
              <p:blipFill>
                <a:blip r:embed="rId630"/>
                <a:stretch>
                  <a:fillRect/>
                </a:stretch>
              </p:blipFill>
              <p:spPr>
                <a:xfrm>
                  <a:off x="4652993" y="5134172"/>
                  <a:ext cx="453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15" name="Ink 414">
                  <a:extLst>
                    <a:ext uri="{FF2B5EF4-FFF2-40B4-BE49-F238E27FC236}">
                      <a16:creationId xmlns:a16="http://schemas.microsoft.com/office/drawing/2014/main" id="{F4BF1C92-C550-4598-A888-0DF56EEDB075}"/>
                    </a:ext>
                  </a:extLst>
                </p14:cNvPr>
                <p14:cNvContentPartPr/>
                <p14:nvPr/>
              </p14:nvContentPartPr>
              <p14:xfrm>
                <a:off x="4659833" y="5153972"/>
                <a:ext cx="102240" cy="101880"/>
              </p14:xfrm>
            </p:contentPart>
          </mc:Choice>
          <mc:Fallback xmlns="">
            <p:pic>
              <p:nvPicPr>
                <p:cNvPr id="415" name="Ink 414">
                  <a:extLst>
                    <a:ext uri="{FF2B5EF4-FFF2-40B4-BE49-F238E27FC236}">
                      <a16:creationId xmlns:a16="http://schemas.microsoft.com/office/drawing/2014/main" id="{F4BF1C92-C550-4598-A888-0DF56EEDB075}"/>
                    </a:ext>
                  </a:extLst>
                </p:cNvPr>
                <p:cNvPicPr/>
                <p:nvPr/>
              </p:nvPicPr>
              <p:blipFill>
                <a:blip r:embed="rId632"/>
                <a:stretch>
                  <a:fillRect/>
                </a:stretch>
              </p:blipFill>
              <p:spPr>
                <a:xfrm>
                  <a:off x="4642193" y="5136332"/>
                  <a:ext cx="137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16" name="Ink 415">
                  <a:extLst>
                    <a:ext uri="{FF2B5EF4-FFF2-40B4-BE49-F238E27FC236}">
                      <a16:creationId xmlns:a16="http://schemas.microsoft.com/office/drawing/2014/main" id="{3EDCADB5-1EFB-4B62-BC7B-4E2B456E42ED}"/>
                    </a:ext>
                  </a:extLst>
                </p14:cNvPr>
                <p14:cNvContentPartPr/>
                <p14:nvPr/>
              </p14:nvContentPartPr>
              <p14:xfrm>
                <a:off x="4763153" y="5150372"/>
                <a:ext cx="123840" cy="126000"/>
              </p14:xfrm>
            </p:contentPart>
          </mc:Choice>
          <mc:Fallback xmlns="">
            <p:pic>
              <p:nvPicPr>
                <p:cNvPr id="416" name="Ink 415">
                  <a:extLst>
                    <a:ext uri="{FF2B5EF4-FFF2-40B4-BE49-F238E27FC236}">
                      <a16:creationId xmlns:a16="http://schemas.microsoft.com/office/drawing/2014/main" id="{3EDCADB5-1EFB-4B62-BC7B-4E2B456E42ED}"/>
                    </a:ext>
                  </a:extLst>
                </p:cNvPr>
                <p:cNvPicPr/>
                <p:nvPr/>
              </p:nvPicPr>
              <p:blipFill>
                <a:blip r:embed="rId634"/>
                <a:stretch>
                  <a:fillRect/>
                </a:stretch>
              </p:blipFill>
              <p:spPr>
                <a:xfrm>
                  <a:off x="4745153" y="5132372"/>
                  <a:ext cx="159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17" name="Ink 416">
                  <a:extLst>
                    <a:ext uri="{FF2B5EF4-FFF2-40B4-BE49-F238E27FC236}">
                      <a16:creationId xmlns:a16="http://schemas.microsoft.com/office/drawing/2014/main" id="{431BF165-52C2-4470-8E9D-E5EAE4F99489}"/>
                    </a:ext>
                  </a:extLst>
                </p14:cNvPr>
                <p14:cNvContentPartPr/>
                <p14:nvPr/>
              </p14:nvContentPartPr>
              <p14:xfrm>
                <a:off x="4952513" y="5144972"/>
                <a:ext cx="147600" cy="115560"/>
              </p14:xfrm>
            </p:contentPart>
          </mc:Choice>
          <mc:Fallback xmlns="">
            <p:pic>
              <p:nvPicPr>
                <p:cNvPr id="417" name="Ink 416">
                  <a:extLst>
                    <a:ext uri="{FF2B5EF4-FFF2-40B4-BE49-F238E27FC236}">
                      <a16:creationId xmlns:a16="http://schemas.microsoft.com/office/drawing/2014/main" id="{431BF165-52C2-4470-8E9D-E5EAE4F99489}"/>
                    </a:ext>
                  </a:extLst>
                </p:cNvPr>
                <p:cNvPicPr/>
                <p:nvPr/>
              </p:nvPicPr>
              <p:blipFill>
                <a:blip r:embed="rId636"/>
                <a:stretch>
                  <a:fillRect/>
                </a:stretch>
              </p:blipFill>
              <p:spPr>
                <a:xfrm>
                  <a:off x="4934873" y="5126972"/>
                  <a:ext cx="183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418" name="Ink 417">
                  <a:extLst>
                    <a:ext uri="{FF2B5EF4-FFF2-40B4-BE49-F238E27FC236}">
                      <a16:creationId xmlns:a16="http://schemas.microsoft.com/office/drawing/2014/main" id="{E623EF4B-A24F-4950-8F41-1BE210E08CC0}"/>
                    </a:ext>
                  </a:extLst>
                </p14:cNvPr>
                <p14:cNvContentPartPr/>
                <p14:nvPr/>
              </p14:nvContentPartPr>
              <p14:xfrm>
                <a:off x="5136473" y="5136692"/>
                <a:ext cx="93240" cy="113040"/>
              </p14:xfrm>
            </p:contentPart>
          </mc:Choice>
          <mc:Fallback xmlns="">
            <p:pic>
              <p:nvPicPr>
                <p:cNvPr id="418" name="Ink 417">
                  <a:extLst>
                    <a:ext uri="{FF2B5EF4-FFF2-40B4-BE49-F238E27FC236}">
                      <a16:creationId xmlns:a16="http://schemas.microsoft.com/office/drawing/2014/main" id="{E623EF4B-A24F-4950-8F41-1BE210E08CC0}"/>
                    </a:ext>
                  </a:extLst>
                </p:cNvPr>
                <p:cNvPicPr/>
                <p:nvPr/>
              </p:nvPicPr>
              <p:blipFill>
                <a:blip r:embed="rId638"/>
                <a:stretch>
                  <a:fillRect/>
                </a:stretch>
              </p:blipFill>
              <p:spPr>
                <a:xfrm>
                  <a:off x="5118473" y="5119052"/>
                  <a:ext cx="128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19" name="Ink 418">
                  <a:extLst>
                    <a:ext uri="{FF2B5EF4-FFF2-40B4-BE49-F238E27FC236}">
                      <a16:creationId xmlns:a16="http://schemas.microsoft.com/office/drawing/2014/main" id="{4D52C32E-3E84-47F8-B0BF-A73F55BCFC1F}"/>
                    </a:ext>
                  </a:extLst>
                </p14:cNvPr>
                <p14:cNvContentPartPr/>
                <p14:nvPr/>
              </p14:nvContentPartPr>
              <p14:xfrm>
                <a:off x="5232593" y="4963172"/>
                <a:ext cx="28080" cy="303120"/>
              </p14:xfrm>
            </p:contentPart>
          </mc:Choice>
          <mc:Fallback xmlns="">
            <p:pic>
              <p:nvPicPr>
                <p:cNvPr id="419" name="Ink 418">
                  <a:extLst>
                    <a:ext uri="{FF2B5EF4-FFF2-40B4-BE49-F238E27FC236}">
                      <a16:creationId xmlns:a16="http://schemas.microsoft.com/office/drawing/2014/main" id="{4D52C32E-3E84-47F8-B0BF-A73F55BCFC1F}"/>
                    </a:ext>
                  </a:extLst>
                </p:cNvPr>
                <p:cNvPicPr/>
                <p:nvPr/>
              </p:nvPicPr>
              <p:blipFill>
                <a:blip r:embed="rId640"/>
                <a:stretch>
                  <a:fillRect/>
                </a:stretch>
              </p:blipFill>
              <p:spPr>
                <a:xfrm>
                  <a:off x="5214593" y="4945172"/>
                  <a:ext cx="637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20" name="Ink 419">
                  <a:extLst>
                    <a:ext uri="{FF2B5EF4-FFF2-40B4-BE49-F238E27FC236}">
                      <a16:creationId xmlns:a16="http://schemas.microsoft.com/office/drawing/2014/main" id="{1BC14D86-81DA-4D5A-BA9C-4EFEAE09BD71}"/>
                    </a:ext>
                  </a:extLst>
                </p14:cNvPr>
                <p14:cNvContentPartPr/>
                <p14:nvPr/>
              </p14:nvContentPartPr>
              <p14:xfrm>
                <a:off x="5309273" y="5142812"/>
                <a:ext cx="113400" cy="85320"/>
              </p14:xfrm>
            </p:contentPart>
          </mc:Choice>
          <mc:Fallback xmlns="">
            <p:pic>
              <p:nvPicPr>
                <p:cNvPr id="420" name="Ink 419">
                  <a:extLst>
                    <a:ext uri="{FF2B5EF4-FFF2-40B4-BE49-F238E27FC236}">
                      <a16:creationId xmlns:a16="http://schemas.microsoft.com/office/drawing/2014/main" id="{1BC14D86-81DA-4D5A-BA9C-4EFEAE09BD71}"/>
                    </a:ext>
                  </a:extLst>
                </p:cNvPr>
                <p:cNvPicPr/>
                <p:nvPr/>
              </p:nvPicPr>
              <p:blipFill>
                <a:blip r:embed="rId642"/>
                <a:stretch>
                  <a:fillRect/>
                </a:stretch>
              </p:blipFill>
              <p:spPr>
                <a:xfrm>
                  <a:off x="5291273" y="5124812"/>
                  <a:ext cx="149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21" name="Ink 420">
                  <a:extLst>
                    <a:ext uri="{FF2B5EF4-FFF2-40B4-BE49-F238E27FC236}">
                      <a16:creationId xmlns:a16="http://schemas.microsoft.com/office/drawing/2014/main" id="{AC263D53-D305-4951-B1A5-21BCB47EF208}"/>
                    </a:ext>
                  </a:extLst>
                </p14:cNvPr>
                <p14:cNvContentPartPr/>
                <p14:nvPr/>
              </p14:nvContentPartPr>
              <p14:xfrm>
                <a:off x="5475953" y="5132012"/>
                <a:ext cx="97200" cy="109440"/>
              </p14:xfrm>
            </p:contentPart>
          </mc:Choice>
          <mc:Fallback xmlns="">
            <p:pic>
              <p:nvPicPr>
                <p:cNvPr id="421" name="Ink 420">
                  <a:extLst>
                    <a:ext uri="{FF2B5EF4-FFF2-40B4-BE49-F238E27FC236}">
                      <a16:creationId xmlns:a16="http://schemas.microsoft.com/office/drawing/2014/main" id="{AC263D53-D305-4951-B1A5-21BCB47EF208}"/>
                    </a:ext>
                  </a:extLst>
                </p:cNvPr>
                <p:cNvPicPr/>
                <p:nvPr/>
              </p:nvPicPr>
              <p:blipFill>
                <a:blip r:embed="rId644"/>
                <a:stretch>
                  <a:fillRect/>
                </a:stretch>
              </p:blipFill>
              <p:spPr>
                <a:xfrm>
                  <a:off x="5458313" y="5114012"/>
                  <a:ext cx="132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22" name="Ink 421">
                  <a:extLst>
                    <a:ext uri="{FF2B5EF4-FFF2-40B4-BE49-F238E27FC236}">
                      <a16:creationId xmlns:a16="http://schemas.microsoft.com/office/drawing/2014/main" id="{CF9509C9-1B88-4A7C-B188-EC847046778B}"/>
                    </a:ext>
                  </a:extLst>
                </p14:cNvPr>
                <p14:cNvContentPartPr/>
                <p14:nvPr/>
              </p14:nvContentPartPr>
              <p14:xfrm>
                <a:off x="5637233" y="5020052"/>
                <a:ext cx="74520" cy="272520"/>
              </p14:xfrm>
            </p:contentPart>
          </mc:Choice>
          <mc:Fallback xmlns="">
            <p:pic>
              <p:nvPicPr>
                <p:cNvPr id="422" name="Ink 421">
                  <a:extLst>
                    <a:ext uri="{FF2B5EF4-FFF2-40B4-BE49-F238E27FC236}">
                      <a16:creationId xmlns:a16="http://schemas.microsoft.com/office/drawing/2014/main" id="{CF9509C9-1B88-4A7C-B188-EC847046778B}"/>
                    </a:ext>
                  </a:extLst>
                </p:cNvPr>
                <p:cNvPicPr/>
                <p:nvPr/>
              </p:nvPicPr>
              <p:blipFill>
                <a:blip r:embed="rId646"/>
                <a:stretch>
                  <a:fillRect/>
                </a:stretch>
              </p:blipFill>
              <p:spPr>
                <a:xfrm>
                  <a:off x="5619233" y="5002412"/>
                  <a:ext cx="1101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23" name="Ink 422">
                  <a:extLst>
                    <a:ext uri="{FF2B5EF4-FFF2-40B4-BE49-F238E27FC236}">
                      <a16:creationId xmlns:a16="http://schemas.microsoft.com/office/drawing/2014/main" id="{949105E0-C1E5-4169-85A1-BABFC70819D0}"/>
                    </a:ext>
                  </a:extLst>
                </p14:cNvPr>
                <p14:cNvContentPartPr/>
                <p14:nvPr/>
              </p14:nvContentPartPr>
              <p14:xfrm>
                <a:off x="5573153" y="5130932"/>
                <a:ext cx="165960" cy="54360"/>
              </p14:xfrm>
            </p:contentPart>
          </mc:Choice>
          <mc:Fallback xmlns="">
            <p:pic>
              <p:nvPicPr>
                <p:cNvPr id="423" name="Ink 422">
                  <a:extLst>
                    <a:ext uri="{FF2B5EF4-FFF2-40B4-BE49-F238E27FC236}">
                      <a16:creationId xmlns:a16="http://schemas.microsoft.com/office/drawing/2014/main" id="{949105E0-C1E5-4169-85A1-BABFC70819D0}"/>
                    </a:ext>
                  </a:extLst>
                </p:cNvPr>
                <p:cNvPicPr/>
                <p:nvPr/>
              </p:nvPicPr>
              <p:blipFill>
                <a:blip r:embed="rId648"/>
                <a:stretch>
                  <a:fillRect/>
                </a:stretch>
              </p:blipFill>
              <p:spPr>
                <a:xfrm>
                  <a:off x="5555153" y="5113292"/>
                  <a:ext cx="201600" cy="90000"/>
                </a:xfrm>
                <a:prstGeom prst="rect">
                  <a:avLst/>
                </a:prstGeom>
              </p:spPr>
            </p:pic>
          </mc:Fallback>
        </mc:AlternateContent>
      </p:grpSp>
      <p:grpSp>
        <p:nvGrpSpPr>
          <p:cNvPr id="439" name="Group 438">
            <a:extLst>
              <a:ext uri="{FF2B5EF4-FFF2-40B4-BE49-F238E27FC236}">
                <a16:creationId xmlns:a16="http://schemas.microsoft.com/office/drawing/2014/main" id="{BB2C464A-2F87-4CB2-93D8-E2E13829A518}"/>
              </a:ext>
            </a:extLst>
          </p:cNvPr>
          <p:cNvGrpSpPr/>
          <p:nvPr/>
        </p:nvGrpSpPr>
        <p:grpSpPr>
          <a:xfrm>
            <a:off x="5981033" y="4921412"/>
            <a:ext cx="1216440" cy="293040"/>
            <a:chOff x="5981033" y="4921412"/>
            <a:chExt cx="1216440" cy="293040"/>
          </a:xfrm>
        </p:grpSpPr>
        <mc:AlternateContent xmlns:mc="http://schemas.openxmlformats.org/markup-compatibility/2006" xmlns:p14="http://schemas.microsoft.com/office/powerpoint/2010/main">
          <mc:Choice Requires="p14">
            <p:contentPart p14:bwMode="auto" r:id="rId649">
              <p14:nvContentPartPr>
                <p14:cNvPr id="426" name="Ink 425">
                  <a:extLst>
                    <a:ext uri="{FF2B5EF4-FFF2-40B4-BE49-F238E27FC236}">
                      <a16:creationId xmlns:a16="http://schemas.microsoft.com/office/drawing/2014/main" id="{25060B5B-41F8-402D-9B9D-A99B675E658B}"/>
                    </a:ext>
                  </a:extLst>
                </p14:cNvPr>
                <p14:cNvContentPartPr/>
                <p14:nvPr/>
              </p14:nvContentPartPr>
              <p14:xfrm>
                <a:off x="6001193" y="5009252"/>
                <a:ext cx="25200" cy="205200"/>
              </p14:xfrm>
            </p:contentPart>
          </mc:Choice>
          <mc:Fallback xmlns="">
            <p:pic>
              <p:nvPicPr>
                <p:cNvPr id="426" name="Ink 425">
                  <a:extLst>
                    <a:ext uri="{FF2B5EF4-FFF2-40B4-BE49-F238E27FC236}">
                      <a16:creationId xmlns:a16="http://schemas.microsoft.com/office/drawing/2014/main" id="{25060B5B-41F8-402D-9B9D-A99B675E658B}"/>
                    </a:ext>
                  </a:extLst>
                </p:cNvPr>
                <p:cNvPicPr/>
                <p:nvPr/>
              </p:nvPicPr>
              <p:blipFill>
                <a:blip r:embed="rId650"/>
                <a:stretch>
                  <a:fillRect/>
                </a:stretch>
              </p:blipFill>
              <p:spPr>
                <a:xfrm>
                  <a:off x="5983553" y="4991252"/>
                  <a:ext cx="60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27" name="Ink 426">
                  <a:extLst>
                    <a:ext uri="{FF2B5EF4-FFF2-40B4-BE49-F238E27FC236}">
                      <a16:creationId xmlns:a16="http://schemas.microsoft.com/office/drawing/2014/main" id="{1765A454-9063-448D-83A6-D3DC23D4E073}"/>
                    </a:ext>
                  </a:extLst>
                </p14:cNvPr>
                <p14:cNvContentPartPr/>
                <p14:nvPr/>
              </p14:nvContentPartPr>
              <p14:xfrm>
                <a:off x="5981033" y="4956692"/>
                <a:ext cx="189360" cy="224640"/>
              </p14:xfrm>
            </p:contentPart>
          </mc:Choice>
          <mc:Fallback xmlns="">
            <p:pic>
              <p:nvPicPr>
                <p:cNvPr id="427" name="Ink 426">
                  <a:extLst>
                    <a:ext uri="{FF2B5EF4-FFF2-40B4-BE49-F238E27FC236}">
                      <a16:creationId xmlns:a16="http://schemas.microsoft.com/office/drawing/2014/main" id="{1765A454-9063-448D-83A6-D3DC23D4E073}"/>
                    </a:ext>
                  </a:extLst>
                </p:cNvPr>
                <p:cNvPicPr/>
                <p:nvPr/>
              </p:nvPicPr>
              <p:blipFill>
                <a:blip r:embed="rId652"/>
                <a:stretch>
                  <a:fillRect/>
                </a:stretch>
              </p:blipFill>
              <p:spPr>
                <a:xfrm>
                  <a:off x="5963033" y="4938692"/>
                  <a:ext cx="2250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28" name="Ink 427">
                  <a:extLst>
                    <a:ext uri="{FF2B5EF4-FFF2-40B4-BE49-F238E27FC236}">
                      <a16:creationId xmlns:a16="http://schemas.microsoft.com/office/drawing/2014/main" id="{BB70F8BE-A758-431A-8809-FE91FDCAFB90}"/>
                    </a:ext>
                  </a:extLst>
                </p14:cNvPr>
                <p14:cNvContentPartPr/>
                <p14:nvPr/>
              </p14:nvContentPartPr>
              <p14:xfrm>
                <a:off x="6209633" y="5068652"/>
                <a:ext cx="77400" cy="112680"/>
              </p14:xfrm>
            </p:contentPart>
          </mc:Choice>
          <mc:Fallback xmlns="">
            <p:pic>
              <p:nvPicPr>
                <p:cNvPr id="428" name="Ink 427">
                  <a:extLst>
                    <a:ext uri="{FF2B5EF4-FFF2-40B4-BE49-F238E27FC236}">
                      <a16:creationId xmlns:a16="http://schemas.microsoft.com/office/drawing/2014/main" id="{BB70F8BE-A758-431A-8809-FE91FDCAFB90}"/>
                    </a:ext>
                  </a:extLst>
                </p:cNvPr>
                <p:cNvPicPr/>
                <p:nvPr/>
              </p:nvPicPr>
              <p:blipFill>
                <a:blip r:embed="rId654"/>
                <a:stretch>
                  <a:fillRect/>
                </a:stretch>
              </p:blipFill>
              <p:spPr>
                <a:xfrm>
                  <a:off x="6191993" y="5050652"/>
                  <a:ext cx="1130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29" name="Ink 428">
                  <a:extLst>
                    <a:ext uri="{FF2B5EF4-FFF2-40B4-BE49-F238E27FC236}">
                      <a16:creationId xmlns:a16="http://schemas.microsoft.com/office/drawing/2014/main" id="{E061E9B8-8A51-4AD7-ADB6-D22370011B8C}"/>
                    </a:ext>
                  </a:extLst>
                </p14:cNvPr>
                <p14:cNvContentPartPr/>
                <p14:nvPr/>
              </p14:nvContentPartPr>
              <p14:xfrm>
                <a:off x="6341753" y="5064692"/>
                <a:ext cx="90360" cy="106920"/>
              </p14:xfrm>
            </p:contentPart>
          </mc:Choice>
          <mc:Fallback xmlns="">
            <p:pic>
              <p:nvPicPr>
                <p:cNvPr id="429" name="Ink 428">
                  <a:extLst>
                    <a:ext uri="{FF2B5EF4-FFF2-40B4-BE49-F238E27FC236}">
                      <a16:creationId xmlns:a16="http://schemas.microsoft.com/office/drawing/2014/main" id="{E061E9B8-8A51-4AD7-ADB6-D22370011B8C}"/>
                    </a:ext>
                  </a:extLst>
                </p:cNvPr>
                <p:cNvPicPr/>
                <p:nvPr/>
              </p:nvPicPr>
              <p:blipFill>
                <a:blip r:embed="rId656"/>
                <a:stretch>
                  <a:fillRect/>
                </a:stretch>
              </p:blipFill>
              <p:spPr>
                <a:xfrm>
                  <a:off x="6323753" y="5047052"/>
                  <a:ext cx="126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431" name="Ink 430">
                  <a:extLst>
                    <a:ext uri="{FF2B5EF4-FFF2-40B4-BE49-F238E27FC236}">
                      <a16:creationId xmlns:a16="http://schemas.microsoft.com/office/drawing/2014/main" id="{E0F9C6DD-2383-4E40-BED3-C6260925BE7A}"/>
                    </a:ext>
                  </a:extLst>
                </p14:cNvPr>
                <p14:cNvContentPartPr/>
                <p14:nvPr/>
              </p14:nvContentPartPr>
              <p14:xfrm>
                <a:off x="6521753" y="5055692"/>
                <a:ext cx="115560" cy="118800"/>
              </p14:xfrm>
            </p:contentPart>
          </mc:Choice>
          <mc:Fallback xmlns="">
            <p:pic>
              <p:nvPicPr>
                <p:cNvPr id="431" name="Ink 430">
                  <a:extLst>
                    <a:ext uri="{FF2B5EF4-FFF2-40B4-BE49-F238E27FC236}">
                      <a16:creationId xmlns:a16="http://schemas.microsoft.com/office/drawing/2014/main" id="{E0F9C6DD-2383-4E40-BED3-C6260925BE7A}"/>
                    </a:ext>
                  </a:extLst>
                </p:cNvPr>
                <p:cNvPicPr/>
                <p:nvPr/>
              </p:nvPicPr>
              <p:blipFill>
                <a:blip r:embed="rId658"/>
                <a:stretch>
                  <a:fillRect/>
                </a:stretch>
              </p:blipFill>
              <p:spPr>
                <a:xfrm>
                  <a:off x="6504113" y="5037692"/>
                  <a:ext cx="151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432" name="Ink 431">
                  <a:extLst>
                    <a:ext uri="{FF2B5EF4-FFF2-40B4-BE49-F238E27FC236}">
                      <a16:creationId xmlns:a16="http://schemas.microsoft.com/office/drawing/2014/main" id="{74764B7A-320F-4D4B-B65E-89C5C2A81902}"/>
                    </a:ext>
                  </a:extLst>
                </p14:cNvPr>
                <p14:cNvContentPartPr/>
                <p14:nvPr/>
              </p14:nvContentPartPr>
              <p14:xfrm>
                <a:off x="6677273" y="5086652"/>
                <a:ext cx="75240" cy="96120"/>
              </p14:xfrm>
            </p:contentPart>
          </mc:Choice>
          <mc:Fallback xmlns="">
            <p:pic>
              <p:nvPicPr>
                <p:cNvPr id="432" name="Ink 431">
                  <a:extLst>
                    <a:ext uri="{FF2B5EF4-FFF2-40B4-BE49-F238E27FC236}">
                      <a16:creationId xmlns:a16="http://schemas.microsoft.com/office/drawing/2014/main" id="{74764B7A-320F-4D4B-B65E-89C5C2A81902}"/>
                    </a:ext>
                  </a:extLst>
                </p:cNvPr>
                <p:cNvPicPr/>
                <p:nvPr/>
              </p:nvPicPr>
              <p:blipFill>
                <a:blip r:embed="rId660"/>
                <a:stretch>
                  <a:fillRect/>
                </a:stretch>
              </p:blipFill>
              <p:spPr>
                <a:xfrm>
                  <a:off x="6659633" y="5068652"/>
                  <a:ext cx="1108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433" name="Ink 432">
                  <a:extLst>
                    <a:ext uri="{FF2B5EF4-FFF2-40B4-BE49-F238E27FC236}">
                      <a16:creationId xmlns:a16="http://schemas.microsoft.com/office/drawing/2014/main" id="{9FD754A3-6761-4BB6-8A24-167A36D3A30B}"/>
                    </a:ext>
                  </a:extLst>
                </p14:cNvPr>
                <p14:cNvContentPartPr/>
                <p14:nvPr/>
              </p14:nvContentPartPr>
              <p14:xfrm>
                <a:off x="6789233" y="5097092"/>
                <a:ext cx="111240" cy="91800"/>
              </p14:xfrm>
            </p:contentPart>
          </mc:Choice>
          <mc:Fallback xmlns="">
            <p:pic>
              <p:nvPicPr>
                <p:cNvPr id="433" name="Ink 432">
                  <a:extLst>
                    <a:ext uri="{FF2B5EF4-FFF2-40B4-BE49-F238E27FC236}">
                      <a16:creationId xmlns:a16="http://schemas.microsoft.com/office/drawing/2014/main" id="{9FD754A3-6761-4BB6-8A24-167A36D3A30B}"/>
                    </a:ext>
                  </a:extLst>
                </p:cNvPr>
                <p:cNvPicPr/>
                <p:nvPr/>
              </p:nvPicPr>
              <p:blipFill>
                <a:blip r:embed="rId662"/>
                <a:stretch>
                  <a:fillRect/>
                </a:stretch>
              </p:blipFill>
              <p:spPr>
                <a:xfrm>
                  <a:off x="6771233" y="5079452"/>
                  <a:ext cx="1468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434" name="Ink 433">
                  <a:extLst>
                    <a:ext uri="{FF2B5EF4-FFF2-40B4-BE49-F238E27FC236}">
                      <a16:creationId xmlns:a16="http://schemas.microsoft.com/office/drawing/2014/main" id="{0C897B13-A98C-4730-9D2A-60E96BCCE9FF}"/>
                    </a:ext>
                  </a:extLst>
                </p14:cNvPr>
                <p14:cNvContentPartPr/>
                <p14:nvPr/>
              </p14:nvContentPartPr>
              <p14:xfrm>
                <a:off x="6882113" y="5039492"/>
                <a:ext cx="45720" cy="123840"/>
              </p14:xfrm>
            </p:contentPart>
          </mc:Choice>
          <mc:Fallback xmlns="">
            <p:pic>
              <p:nvPicPr>
                <p:cNvPr id="434" name="Ink 433">
                  <a:extLst>
                    <a:ext uri="{FF2B5EF4-FFF2-40B4-BE49-F238E27FC236}">
                      <a16:creationId xmlns:a16="http://schemas.microsoft.com/office/drawing/2014/main" id="{0C897B13-A98C-4730-9D2A-60E96BCCE9FF}"/>
                    </a:ext>
                  </a:extLst>
                </p:cNvPr>
                <p:cNvPicPr/>
                <p:nvPr/>
              </p:nvPicPr>
              <p:blipFill>
                <a:blip r:embed="rId664"/>
                <a:stretch>
                  <a:fillRect/>
                </a:stretch>
              </p:blipFill>
              <p:spPr>
                <a:xfrm>
                  <a:off x="6864473" y="5021852"/>
                  <a:ext cx="81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35" name="Ink 434">
                  <a:extLst>
                    <a:ext uri="{FF2B5EF4-FFF2-40B4-BE49-F238E27FC236}">
                      <a16:creationId xmlns:a16="http://schemas.microsoft.com/office/drawing/2014/main" id="{31F9EC43-7828-4E16-9432-16526358824D}"/>
                    </a:ext>
                  </a:extLst>
                </p14:cNvPr>
                <p14:cNvContentPartPr/>
                <p14:nvPr/>
              </p14:nvContentPartPr>
              <p14:xfrm>
                <a:off x="6995153" y="4953452"/>
                <a:ext cx="24840" cy="220680"/>
              </p14:xfrm>
            </p:contentPart>
          </mc:Choice>
          <mc:Fallback xmlns="">
            <p:pic>
              <p:nvPicPr>
                <p:cNvPr id="435" name="Ink 434">
                  <a:extLst>
                    <a:ext uri="{FF2B5EF4-FFF2-40B4-BE49-F238E27FC236}">
                      <a16:creationId xmlns:a16="http://schemas.microsoft.com/office/drawing/2014/main" id="{31F9EC43-7828-4E16-9432-16526358824D}"/>
                    </a:ext>
                  </a:extLst>
                </p:cNvPr>
                <p:cNvPicPr/>
                <p:nvPr/>
              </p:nvPicPr>
              <p:blipFill>
                <a:blip r:embed="rId666"/>
                <a:stretch>
                  <a:fillRect/>
                </a:stretch>
              </p:blipFill>
              <p:spPr>
                <a:xfrm>
                  <a:off x="6977153" y="4935812"/>
                  <a:ext cx="604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36" name="Ink 435">
                  <a:extLst>
                    <a:ext uri="{FF2B5EF4-FFF2-40B4-BE49-F238E27FC236}">
                      <a16:creationId xmlns:a16="http://schemas.microsoft.com/office/drawing/2014/main" id="{0B78E77E-53C5-40E6-BD9D-F9AA478DEF97}"/>
                    </a:ext>
                  </a:extLst>
                </p14:cNvPr>
                <p14:cNvContentPartPr/>
                <p14:nvPr/>
              </p14:nvContentPartPr>
              <p14:xfrm>
                <a:off x="7081553" y="4943372"/>
                <a:ext cx="14040" cy="219600"/>
              </p14:xfrm>
            </p:contentPart>
          </mc:Choice>
          <mc:Fallback xmlns="">
            <p:pic>
              <p:nvPicPr>
                <p:cNvPr id="436" name="Ink 435">
                  <a:extLst>
                    <a:ext uri="{FF2B5EF4-FFF2-40B4-BE49-F238E27FC236}">
                      <a16:creationId xmlns:a16="http://schemas.microsoft.com/office/drawing/2014/main" id="{0B78E77E-53C5-40E6-BD9D-F9AA478DEF97}"/>
                    </a:ext>
                  </a:extLst>
                </p:cNvPr>
                <p:cNvPicPr/>
                <p:nvPr/>
              </p:nvPicPr>
              <p:blipFill>
                <a:blip r:embed="rId668"/>
                <a:stretch>
                  <a:fillRect/>
                </a:stretch>
              </p:blipFill>
              <p:spPr>
                <a:xfrm>
                  <a:off x="7063553" y="4925372"/>
                  <a:ext cx="496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37" name="Ink 436">
                  <a:extLst>
                    <a:ext uri="{FF2B5EF4-FFF2-40B4-BE49-F238E27FC236}">
                      <a16:creationId xmlns:a16="http://schemas.microsoft.com/office/drawing/2014/main" id="{939EF865-325B-4C9C-922C-A1EB1EEF5F32}"/>
                    </a:ext>
                  </a:extLst>
                </p14:cNvPr>
                <p14:cNvContentPartPr/>
                <p14:nvPr/>
              </p14:nvContentPartPr>
              <p14:xfrm>
                <a:off x="7182353" y="5057852"/>
                <a:ext cx="15120" cy="63720"/>
              </p14:xfrm>
            </p:contentPart>
          </mc:Choice>
          <mc:Fallback xmlns="">
            <p:pic>
              <p:nvPicPr>
                <p:cNvPr id="437" name="Ink 436">
                  <a:extLst>
                    <a:ext uri="{FF2B5EF4-FFF2-40B4-BE49-F238E27FC236}">
                      <a16:creationId xmlns:a16="http://schemas.microsoft.com/office/drawing/2014/main" id="{939EF865-325B-4C9C-922C-A1EB1EEF5F32}"/>
                    </a:ext>
                  </a:extLst>
                </p:cNvPr>
                <p:cNvPicPr/>
                <p:nvPr/>
              </p:nvPicPr>
              <p:blipFill>
                <a:blip r:embed="rId670"/>
                <a:stretch>
                  <a:fillRect/>
                </a:stretch>
              </p:blipFill>
              <p:spPr>
                <a:xfrm>
                  <a:off x="7164353" y="5039852"/>
                  <a:ext cx="507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38" name="Ink 437">
                  <a:extLst>
                    <a:ext uri="{FF2B5EF4-FFF2-40B4-BE49-F238E27FC236}">
                      <a16:creationId xmlns:a16="http://schemas.microsoft.com/office/drawing/2014/main" id="{BA20CA5A-47BD-43E4-88AE-99D854B58B9C}"/>
                    </a:ext>
                  </a:extLst>
                </p14:cNvPr>
                <p14:cNvContentPartPr/>
                <p14:nvPr/>
              </p14:nvContentPartPr>
              <p14:xfrm>
                <a:off x="7167593" y="4921412"/>
                <a:ext cx="17280" cy="42120"/>
              </p14:xfrm>
            </p:contentPart>
          </mc:Choice>
          <mc:Fallback xmlns="">
            <p:pic>
              <p:nvPicPr>
                <p:cNvPr id="438" name="Ink 437">
                  <a:extLst>
                    <a:ext uri="{FF2B5EF4-FFF2-40B4-BE49-F238E27FC236}">
                      <a16:creationId xmlns:a16="http://schemas.microsoft.com/office/drawing/2014/main" id="{BA20CA5A-47BD-43E4-88AE-99D854B58B9C}"/>
                    </a:ext>
                  </a:extLst>
                </p:cNvPr>
                <p:cNvPicPr/>
                <p:nvPr/>
              </p:nvPicPr>
              <p:blipFill>
                <a:blip r:embed="rId672"/>
                <a:stretch>
                  <a:fillRect/>
                </a:stretch>
              </p:blipFill>
              <p:spPr>
                <a:xfrm>
                  <a:off x="7149953" y="4903772"/>
                  <a:ext cx="52920" cy="77760"/>
                </a:xfrm>
                <a:prstGeom prst="rect">
                  <a:avLst/>
                </a:prstGeom>
              </p:spPr>
            </p:pic>
          </mc:Fallback>
        </mc:AlternateContent>
      </p:grpSp>
      <p:grpSp>
        <p:nvGrpSpPr>
          <p:cNvPr id="450" name="Group 449">
            <a:extLst>
              <a:ext uri="{FF2B5EF4-FFF2-40B4-BE49-F238E27FC236}">
                <a16:creationId xmlns:a16="http://schemas.microsoft.com/office/drawing/2014/main" id="{CA9FB2D7-64D1-4D8C-980F-62C2B1E02D68}"/>
              </a:ext>
            </a:extLst>
          </p:cNvPr>
          <p:cNvGrpSpPr/>
          <p:nvPr/>
        </p:nvGrpSpPr>
        <p:grpSpPr>
          <a:xfrm>
            <a:off x="7363073" y="4884332"/>
            <a:ext cx="378720" cy="379080"/>
            <a:chOff x="7363073" y="4884332"/>
            <a:chExt cx="378720" cy="379080"/>
          </a:xfrm>
        </p:grpSpPr>
        <mc:AlternateContent xmlns:mc="http://schemas.openxmlformats.org/markup-compatibility/2006" xmlns:p14="http://schemas.microsoft.com/office/powerpoint/2010/main">
          <mc:Choice Requires="p14">
            <p:contentPart p14:bwMode="auto" r:id="rId673">
              <p14:nvContentPartPr>
                <p14:cNvPr id="440" name="Ink 439">
                  <a:extLst>
                    <a:ext uri="{FF2B5EF4-FFF2-40B4-BE49-F238E27FC236}">
                      <a16:creationId xmlns:a16="http://schemas.microsoft.com/office/drawing/2014/main" id="{E61B6A50-5CEC-428D-96BE-AFBDCB9BBFDB}"/>
                    </a:ext>
                  </a:extLst>
                </p14:cNvPr>
                <p14:cNvContentPartPr/>
                <p14:nvPr/>
              </p14:nvContentPartPr>
              <p14:xfrm>
                <a:off x="7363073" y="4884332"/>
                <a:ext cx="65880" cy="279000"/>
              </p14:xfrm>
            </p:contentPart>
          </mc:Choice>
          <mc:Fallback xmlns="">
            <p:pic>
              <p:nvPicPr>
                <p:cNvPr id="440" name="Ink 439">
                  <a:extLst>
                    <a:ext uri="{FF2B5EF4-FFF2-40B4-BE49-F238E27FC236}">
                      <a16:creationId xmlns:a16="http://schemas.microsoft.com/office/drawing/2014/main" id="{E61B6A50-5CEC-428D-96BE-AFBDCB9BBFDB}"/>
                    </a:ext>
                  </a:extLst>
                </p:cNvPr>
                <p:cNvPicPr/>
                <p:nvPr/>
              </p:nvPicPr>
              <p:blipFill>
                <a:blip r:embed="rId674"/>
                <a:stretch>
                  <a:fillRect/>
                </a:stretch>
              </p:blipFill>
              <p:spPr>
                <a:xfrm>
                  <a:off x="7345073" y="4866332"/>
                  <a:ext cx="1015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441" name="Ink 440">
                  <a:extLst>
                    <a:ext uri="{FF2B5EF4-FFF2-40B4-BE49-F238E27FC236}">
                      <a16:creationId xmlns:a16="http://schemas.microsoft.com/office/drawing/2014/main" id="{BCE8FBE0-D19C-472D-A6FE-730BCD6C9008}"/>
                    </a:ext>
                  </a:extLst>
                </p14:cNvPr>
                <p14:cNvContentPartPr/>
                <p14:nvPr/>
              </p14:nvContentPartPr>
              <p14:xfrm>
                <a:off x="7504553" y="5012492"/>
                <a:ext cx="25200" cy="250920"/>
              </p14:xfrm>
            </p:contentPart>
          </mc:Choice>
          <mc:Fallback xmlns="">
            <p:pic>
              <p:nvPicPr>
                <p:cNvPr id="441" name="Ink 440">
                  <a:extLst>
                    <a:ext uri="{FF2B5EF4-FFF2-40B4-BE49-F238E27FC236}">
                      <a16:creationId xmlns:a16="http://schemas.microsoft.com/office/drawing/2014/main" id="{BCE8FBE0-D19C-472D-A6FE-730BCD6C9008}"/>
                    </a:ext>
                  </a:extLst>
                </p:cNvPr>
                <p:cNvPicPr/>
                <p:nvPr/>
              </p:nvPicPr>
              <p:blipFill>
                <a:blip r:embed="rId676"/>
                <a:stretch>
                  <a:fillRect/>
                </a:stretch>
              </p:blipFill>
              <p:spPr>
                <a:xfrm>
                  <a:off x="7486553" y="4994492"/>
                  <a:ext cx="608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42" name="Ink 441">
                  <a:extLst>
                    <a:ext uri="{FF2B5EF4-FFF2-40B4-BE49-F238E27FC236}">
                      <a16:creationId xmlns:a16="http://schemas.microsoft.com/office/drawing/2014/main" id="{0C52D6A4-438F-48FF-8538-77B2EF87C6F7}"/>
                    </a:ext>
                  </a:extLst>
                </p14:cNvPr>
                <p14:cNvContentPartPr/>
                <p14:nvPr/>
              </p14:nvContentPartPr>
              <p14:xfrm>
                <a:off x="7533713" y="4990892"/>
                <a:ext cx="98640" cy="108000"/>
              </p14:xfrm>
            </p:contentPart>
          </mc:Choice>
          <mc:Fallback xmlns="">
            <p:pic>
              <p:nvPicPr>
                <p:cNvPr id="442" name="Ink 441">
                  <a:extLst>
                    <a:ext uri="{FF2B5EF4-FFF2-40B4-BE49-F238E27FC236}">
                      <a16:creationId xmlns:a16="http://schemas.microsoft.com/office/drawing/2014/main" id="{0C52D6A4-438F-48FF-8538-77B2EF87C6F7}"/>
                    </a:ext>
                  </a:extLst>
                </p:cNvPr>
                <p:cNvPicPr/>
                <p:nvPr/>
              </p:nvPicPr>
              <p:blipFill>
                <a:blip r:embed="rId678"/>
                <a:stretch>
                  <a:fillRect/>
                </a:stretch>
              </p:blipFill>
              <p:spPr>
                <a:xfrm>
                  <a:off x="7515713" y="4972892"/>
                  <a:ext cx="1342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43" name="Ink 442">
                  <a:extLst>
                    <a:ext uri="{FF2B5EF4-FFF2-40B4-BE49-F238E27FC236}">
                      <a16:creationId xmlns:a16="http://schemas.microsoft.com/office/drawing/2014/main" id="{756DAEB8-6CE5-49AA-983C-FEFCCF7221B1}"/>
                    </a:ext>
                  </a:extLst>
                </p14:cNvPr>
                <p14:cNvContentPartPr/>
                <p14:nvPr/>
              </p14:nvContentPartPr>
              <p14:xfrm>
                <a:off x="7642073" y="4904492"/>
                <a:ext cx="99720" cy="250560"/>
              </p14:xfrm>
            </p:contentPart>
          </mc:Choice>
          <mc:Fallback xmlns="">
            <p:pic>
              <p:nvPicPr>
                <p:cNvPr id="443" name="Ink 442">
                  <a:extLst>
                    <a:ext uri="{FF2B5EF4-FFF2-40B4-BE49-F238E27FC236}">
                      <a16:creationId xmlns:a16="http://schemas.microsoft.com/office/drawing/2014/main" id="{756DAEB8-6CE5-49AA-983C-FEFCCF7221B1}"/>
                    </a:ext>
                  </a:extLst>
                </p:cNvPr>
                <p:cNvPicPr/>
                <p:nvPr/>
              </p:nvPicPr>
              <p:blipFill>
                <a:blip r:embed="rId680"/>
                <a:stretch>
                  <a:fillRect/>
                </a:stretch>
              </p:blipFill>
              <p:spPr>
                <a:xfrm>
                  <a:off x="7624073" y="4886852"/>
                  <a:ext cx="135360" cy="286200"/>
                </a:xfrm>
                <a:prstGeom prst="rect">
                  <a:avLst/>
                </a:prstGeom>
              </p:spPr>
            </p:pic>
          </mc:Fallback>
        </mc:AlternateContent>
      </p:grpSp>
      <p:grpSp>
        <p:nvGrpSpPr>
          <p:cNvPr id="456" name="Group 455">
            <a:extLst>
              <a:ext uri="{FF2B5EF4-FFF2-40B4-BE49-F238E27FC236}">
                <a16:creationId xmlns:a16="http://schemas.microsoft.com/office/drawing/2014/main" id="{8CEAD32E-69F2-43D5-BE5F-06A9590B5A6F}"/>
              </a:ext>
            </a:extLst>
          </p:cNvPr>
          <p:cNvGrpSpPr/>
          <p:nvPr/>
        </p:nvGrpSpPr>
        <p:grpSpPr>
          <a:xfrm>
            <a:off x="7916753" y="4900172"/>
            <a:ext cx="1280520" cy="297360"/>
            <a:chOff x="7916753" y="4900172"/>
            <a:chExt cx="1280520" cy="297360"/>
          </a:xfrm>
        </p:grpSpPr>
        <mc:AlternateContent xmlns:mc="http://schemas.openxmlformats.org/markup-compatibility/2006" xmlns:p14="http://schemas.microsoft.com/office/powerpoint/2010/main">
          <mc:Choice Requires="p14">
            <p:contentPart p14:bwMode="auto" r:id="rId681">
              <p14:nvContentPartPr>
                <p14:cNvPr id="444" name="Ink 443">
                  <a:extLst>
                    <a:ext uri="{FF2B5EF4-FFF2-40B4-BE49-F238E27FC236}">
                      <a16:creationId xmlns:a16="http://schemas.microsoft.com/office/drawing/2014/main" id="{D8D4A731-6EDA-47B1-B60D-7641320BB429}"/>
                    </a:ext>
                  </a:extLst>
                </p14:cNvPr>
                <p14:cNvContentPartPr/>
                <p14:nvPr/>
              </p14:nvContentPartPr>
              <p14:xfrm>
                <a:off x="7916753" y="4947332"/>
                <a:ext cx="19440" cy="178200"/>
              </p14:xfrm>
            </p:contentPart>
          </mc:Choice>
          <mc:Fallback xmlns="">
            <p:pic>
              <p:nvPicPr>
                <p:cNvPr id="444" name="Ink 443">
                  <a:extLst>
                    <a:ext uri="{FF2B5EF4-FFF2-40B4-BE49-F238E27FC236}">
                      <a16:creationId xmlns:a16="http://schemas.microsoft.com/office/drawing/2014/main" id="{D8D4A731-6EDA-47B1-B60D-7641320BB429}"/>
                    </a:ext>
                  </a:extLst>
                </p:cNvPr>
                <p:cNvPicPr/>
                <p:nvPr/>
              </p:nvPicPr>
              <p:blipFill>
                <a:blip r:embed="rId682"/>
                <a:stretch>
                  <a:fillRect/>
                </a:stretch>
              </p:blipFill>
              <p:spPr>
                <a:xfrm>
                  <a:off x="7899113" y="4929332"/>
                  <a:ext cx="55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45" name="Ink 444">
                  <a:extLst>
                    <a:ext uri="{FF2B5EF4-FFF2-40B4-BE49-F238E27FC236}">
                      <a16:creationId xmlns:a16="http://schemas.microsoft.com/office/drawing/2014/main" id="{241FCDA7-D43B-4F0D-B130-D5722D37170F}"/>
                    </a:ext>
                  </a:extLst>
                </p14:cNvPr>
                <p14:cNvContentPartPr/>
                <p14:nvPr/>
              </p14:nvContentPartPr>
              <p14:xfrm>
                <a:off x="7918913" y="4900172"/>
                <a:ext cx="123840" cy="247680"/>
              </p14:xfrm>
            </p:contentPart>
          </mc:Choice>
          <mc:Fallback xmlns="">
            <p:pic>
              <p:nvPicPr>
                <p:cNvPr id="445" name="Ink 444">
                  <a:extLst>
                    <a:ext uri="{FF2B5EF4-FFF2-40B4-BE49-F238E27FC236}">
                      <a16:creationId xmlns:a16="http://schemas.microsoft.com/office/drawing/2014/main" id="{241FCDA7-D43B-4F0D-B130-D5722D37170F}"/>
                    </a:ext>
                  </a:extLst>
                </p:cNvPr>
                <p:cNvPicPr/>
                <p:nvPr/>
              </p:nvPicPr>
              <p:blipFill>
                <a:blip r:embed="rId684"/>
                <a:stretch>
                  <a:fillRect/>
                </a:stretch>
              </p:blipFill>
              <p:spPr>
                <a:xfrm>
                  <a:off x="7901273" y="4882172"/>
                  <a:ext cx="1594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46" name="Ink 445">
                  <a:extLst>
                    <a:ext uri="{FF2B5EF4-FFF2-40B4-BE49-F238E27FC236}">
                      <a16:creationId xmlns:a16="http://schemas.microsoft.com/office/drawing/2014/main" id="{3AD46179-24E3-4C8B-8DDB-78ABAB972A12}"/>
                    </a:ext>
                  </a:extLst>
                </p14:cNvPr>
                <p14:cNvContentPartPr/>
                <p14:nvPr/>
              </p14:nvContentPartPr>
              <p14:xfrm>
                <a:off x="8120873" y="5039492"/>
                <a:ext cx="3960" cy="14760"/>
              </p14:xfrm>
            </p:contentPart>
          </mc:Choice>
          <mc:Fallback xmlns="">
            <p:pic>
              <p:nvPicPr>
                <p:cNvPr id="446" name="Ink 445">
                  <a:extLst>
                    <a:ext uri="{FF2B5EF4-FFF2-40B4-BE49-F238E27FC236}">
                      <a16:creationId xmlns:a16="http://schemas.microsoft.com/office/drawing/2014/main" id="{3AD46179-24E3-4C8B-8DDB-78ABAB972A12}"/>
                    </a:ext>
                  </a:extLst>
                </p:cNvPr>
                <p:cNvPicPr/>
                <p:nvPr/>
              </p:nvPicPr>
              <p:blipFill>
                <a:blip r:embed="rId686"/>
                <a:stretch>
                  <a:fillRect/>
                </a:stretch>
              </p:blipFill>
              <p:spPr>
                <a:xfrm>
                  <a:off x="8103233" y="5021852"/>
                  <a:ext cx="396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47" name="Ink 446">
                  <a:extLst>
                    <a:ext uri="{FF2B5EF4-FFF2-40B4-BE49-F238E27FC236}">
                      <a16:creationId xmlns:a16="http://schemas.microsoft.com/office/drawing/2014/main" id="{BEF6E598-805D-4279-9C32-218F35909A3E}"/>
                    </a:ext>
                  </a:extLst>
                </p14:cNvPr>
                <p14:cNvContentPartPr/>
                <p14:nvPr/>
              </p14:nvContentPartPr>
              <p14:xfrm>
                <a:off x="8187473" y="4986212"/>
                <a:ext cx="79200" cy="129240"/>
              </p14:xfrm>
            </p:contentPart>
          </mc:Choice>
          <mc:Fallback xmlns="">
            <p:pic>
              <p:nvPicPr>
                <p:cNvPr id="447" name="Ink 446">
                  <a:extLst>
                    <a:ext uri="{FF2B5EF4-FFF2-40B4-BE49-F238E27FC236}">
                      <a16:creationId xmlns:a16="http://schemas.microsoft.com/office/drawing/2014/main" id="{BEF6E598-805D-4279-9C32-218F35909A3E}"/>
                    </a:ext>
                  </a:extLst>
                </p:cNvPr>
                <p:cNvPicPr/>
                <p:nvPr/>
              </p:nvPicPr>
              <p:blipFill>
                <a:blip r:embed="rId688"/>
                <a:stretch>
                  <a:fillRect/>
                </a:stretch>
              </p:blipFill>
              <p:spPr>
                <a:xfrm>
                  <a:off x="8169833" y="4968212"/>
                  <a:ext cx="114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48" name="Ink 447">
                  <a:extLst>
                    <a:ext uri="{FF2B5EF4-FFF2-40B4-BE49-F238E27FC236}">
                      <a16:creationId xmlns:a16="http://schemas.microsoft.com/office/drawing/2014/main" id="{66E0D483-1FFA-4BED-8651-8B5F5C2EB7AD}"/>
                    </a:ext>
                  </a:extLst>
                </p14:cNvPr>
                <p14:cNvContentPartPr/>
                <p14:nvPr/>
              </p14:nvContentPartPr>
              <p14:xfrm>
                <a:off x="8265233" y="4914212"/>
                <a:ext cx="54360" cy="221760"/>
              </p14:xfrm>
            </p:contentPart>
          </mc:Choice>
          <mc:Fallback xmlns="">
            <p:pic>
              <p:nvPicPr>
                <p:cNvPr id="448" name="Ink 447">
                  <a:extLst>
                    <a:ext uri="{FF2B5EF4-FFF2-40B4-BE49-F238E27FC236}">
                      <a16:creationId xmlns:a16="http://schemas.microsoft.com/office/drawing/2014/main" id="{66E0D483-1FFA-4BED-8651-8B5F5C2EB7AD}"/>
                    </a:ext>
                  </a:extLst>
                </p:cNvPr>
                <p:cNvPicPr/>
                <p:nvPr/>
              </p:nvPicPr>
              <p:blipFill>
                <a:blip r:embed="rId690"/>
                <a:stretch>
                  <a:fillRect/>
                </a:stretch>
              </p:blipFill>
              <p:spPr>
                <a:xfrm>
                  <a:off x="8247233" y="4896572"/>
                  <a:ext cx="900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451" name="Ink 450">
                  <a:extLst>
                    <a:ext uri="{FF2B5EF4-FFF2-40B4-BE49-F238E27FC236}">
                      <a16:creationId xmlns:a16="http://schemas.microsoft.com/office/drawing/2014/main" id="{CC314EA7-8B45-471C-B793-2A6287E92628}"/>
                    </a:ext>
                  </a:extLst>
                </p14:cNvPr>
                <p14:cNvContentPartPr/>
                <p14:nvPr/>
              </p14:nvContentPartPr>
              <p14:xfrm>
                <a:off x="8426153" y="5116172"/>
                <a:ext cx="44640" cy="51120"/>
              </p14:xfrm>
            </p:contentPart>
          </mc:Choice>
          <mc:Fallback xmlns="">
            <p:pic>
              <p:nvPicPr>
                <p:cNvPr id="451" name="Ink 450">
                  <a:extLst>
                    <a:ext uri="{FF2B5EF4-FFF2-40B4-BE49-F238E27FC236}">
                      <a16:creationId xmlns:a16="http://schemas.microsoft.com/office/drawing/2014/main" id="{CC314EA7-8B45-471C-B793-2A6287E92628}"/>
                    </a:ext>
                  </a:extLst>
                </p:cNvPr>
                <p:cNvPicPr/>
                <p:nvPr/>
              </p:nvPicPr>
              <p:blipFill>
                <a:blip r:embed="rId692"/>
                <a:stretch>
                  <a:fillRect/>
                </a:stretch>
              </p:blipFill>
              <p:spPr>
                <a:xfrm>
                  <a:off x="8408513" y="5098172"/>
                  <a:ext cx="802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52" name="Ink 451">
                  <a:extLst>
                    <a:ext uri="{FF2B5EF4-FFF2-40B4-BE49-F238E27FC236}">
                      <a16:creationId xmlns:a16="http://schemas.microsoft.com/office/drawing/2014/main" id="{9E2E783F-4570-42CB-9179-55A44D2748CA}"/>
                    </a:ext>
                  </a:extLst>
                </p14:cNvPr>
                <p14:cNvContentPartPr/>
                <p14:nvPr/>
              </p14:nvContentPartPr>
              <p14:xfrm>
                <a:off x="8677073" y="4935092"/>
                <a:ext cx="80640" cy="251280"/>
              </p14:xfrm>
            </p:contentPart>
          </mc:Choice>
          <mc:Fallback xmlns="">
            <p:pic>
              <p:nvPicPr>
                <p:cNvPr id="452" name="Ink 451">
                  <a:extLst>
                    <a:ext uri="{FF2B5EF4-FFF2-40B4-BE49-F238E27FC236}">
                      <a16:creationId xmlns:a16="http://schemas.microsoft.com/office/drawing/2014/main" id="{9E2E783F-4570-42CB-9179-55A44D2748CA}"/>
                    </a:ext>
                  </a:extLst>
                </p:cNvPr>
                <p:cNvPicPr/>
                <p:nvPr/>
              </p:nvPicPr>
              <p:blipFill>
                <a:blip r:embed="rId694"/>
                <a:stretch>
                  <a:fillRect/>
                </a:stretch>
              </p:blipFill>
              <p:spPr>
                <a:xfrm>
                  <a:off x="8659073" y="4917092"/>
                  <a:ext cx="1162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53" name="Ink 452">
                  <a:extLst>
                    <a:ext uri="{FF2B5EF4-FFF2-40B4-BE49-F238E27FC236}">
                      <a16:creationId xmlns:a16="http://schemas.microsoft.com/office/drawing/2014/main" id="{F647AB03-E361-47D4-B155-F885D0E5A21B}"/>
                    </a:ext>
                  </a:extLst>
                </p14:cNvPr>
                <p14:cNvContentPartPr/>
                <p14:nvPr/>
              </p14:nvContentPartPr>
              <p14:xfrm>
                <a:off x="8601113" y="4985852"/>
                <a:ext cx="313200" cy="211680"/>
              </p14:xfrm>
            </p:contentPart>
          </mc:Choice>
          <mc:Fallback xmlns="">
            <p:pic>
              <p:nvPicPr>
                <p:cNvPr id="453" name="Ink 452">
                  <a:extLst>
                    <a:ext uri="{FF2B5EF4-FFF2-40B4-BE49-F238E27FC236}">
                      <a16:creationId xmlns:a16="http://schemas.microsoft.com/office/drawing/2014/main" id="{F647AB03-E361-47D4-B155-F885D0E5A21B}"/>
                    </a:ext>
                  </a:extLst>
                </p:cNvPr>
                <p:cNvPicPr/>
                <p:nvPr/>
              </p:nvPicPr>
              <p:blipFill>
                <a:blip r:embed="rId696"/>
                <a:stretch>
                  <a:fillRect/>
                </a:stretch>
              </p:blipFill>
              <p:spPr>
                <a:xfrm>
                  <a:off x="8583113" y="4968212"/>
                  <a:ext cx="348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54" name="Ink 453">
                  <a:extLst>
                    <a:ext uri="{FF2B5EF4-FFF2-40B4-BE49-F238E27FC236}">
                      <a16:creationId xmlns:a16="http://schemas.microsoft.com/office/drawing/2014/main" id="{5F77D4A6-7DA7-4E39-A958-FC2BF55CFE54}"/>
                    </a:ext>
                  </a:extLst>
                </p14:cNvPr>
                <p14:cNvContentPartPr/>
                <p14:nvPr/>
              </p14:nvContentPartPr>
              <p14:xfrm>
                <a:off x="8955353" y="5060372"/>
                <a:ext cx="81000" cy="121680"/>
              </p14:xfrm>
            </p:contentPart>
          </mc:Choice>
          <mc:Fallback xmlns="">
            <p:pic>
              <p:nvPicPr>
                <p:cNvPr id="454" name="Ink 453">
                  <a:extLst>
                    <a:ext uri="{FF2B5EF4-FFF2-40B4-BE49-F238E27FC236}">
                      <a16:creationId xmlns:a16="http://schemas.microsoft.com/office/drawing/2014/main" id="{5F77D4A6-7DA7-4E39-A958-FC2BF55CFE54}"/>
                    </a:ext>
                  </a:extLst>
                </p:cNvPr>
                <p:cNvPicPr/>
                <p:nvPr/>
              </p:nvPicPr>
              <p:blipFill>
                <a:blip r:embed="rId698"/>
                <a:stretch>
                  <a:fillRect/>
                </a:stretch>
              </p:blipFill>
              <p:spPr>
                <a:xfrm>
                  <a:off x="8937353" y="5042732"/>
                  <a:ext cx="1166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55" name="Ink 454">
                  <a:extLst>
                    <a:ext uri="{FF2B5EF4-FFF2-40B4-BE49-F238E27FC236}">
                      <a16:creationId xmlns:a16="http://schemas.microsoft.com/office/drawing/2014/main" id="{0B3DBCBE-53DF-42FE-AB53-D813CA3168DA}"/>
                    </a:ext>
                  </a:extLst>
                </p14:cNvPr>
                <p14:cNvContentPartPr/>
                <p14:nvPr/>
              </p14:nvContentPartPr>
              <p14:xfrm>
                <a:off x="9100073" y="5070812"/>
                <a:ext cx="97200" cy="126720"/>
              </p14:xfrm>
            </p:contentPart>
          </mc:Choice>
          <mc:Fallback xmlns="">
            <p:pic>
              <p:nvPicPr>
                <p:cNvPr id="455" name="Ink 454">
                  <a:extLst>
                    <a:ext uri="{FF2B5EF4-FFF2-40B4-BE49-F238E27FC236}">
                      <a16:creationId xmlns:a16="http://schemas.microsoft.com/office/drawing/2014/main" id="{0B3DBCBE-53DF-42FE-AB53-D813CA3168DA}"/>
                    </a:ext>
                  </a:extLst>
                </p:cNvPr>
                <p:cNvPicPr/>
                <p:nvPr/>
              </p:nvPicPr>
              <p:blipFill>
                <a:blip r:embed="rId700"/>
                <a:stretch>
                  <a:fillRect/>
                </a:stretch>
              </p:blipFill>
              <p:spPr>
                <a:xfrm>
                  <a:off x="9082073" y="5052812"/>
                  <a:ext cx="132840" cy="162360"/>
                </a:xfrm>
                <a:prstGeom prst="rect">
                  <a:avLst/>
                </a:prstGeom>
              </p:spPr>
            </p:pic>
          </mc:Fallback>
        </mc:AlternateContent>
      </p:grpSp>
      <p:grpSp>
        <p:nvGrpSpPr>
          <p:cNvPr id="482" name="Group 481">
            <a:extLst>
              <a:ext uri="{FF2B5EF4-FFF2-40B4-BE49-F238E27FC236}">
                <a16:creationId xmlns:a16="http://schemas.microsoft.com/office/drawing/2014/main" id="{11A3692C-AD38-475B-A70B-7518B925AD01}"/>
              </a:ext>
            </a:extLst>
          </p:cNvPr>
          <p:cNvGrpSpPr/>
          <p:nvPr/>
        </p:nvGrpSpPr>
        <p:grpSpPr>
          <a:xfrm>
            <a:off x="1339913" y="5698292"/>
            <a:ext cx="1892520" cy="302040"/>
            <a:chOff x="1339913" y="5698292"/>
            <a:chExt cx="1892520" cy="302040"/>
          </a:xfrm>
        </p:grpSpPr>
        <mc:AlternateContent xmlns:mc="http://schemas.openxmlformats.org/markup-compatibility/2006" xmlns:p14="http://schemas.microsoft.com/office/powerpoint/2010/main">
          <mc:Choice Requires="p14">
            <p:contentPart p14:bwMode="auto" r:id="rId701">
              <p14:nvContentPartPr>
                <p14:cNvPr id="457" name="Ink 456">
                  <a:extLst>
                    <a:ext uri="{FF2B5EF4-FFF2-40B4-BE49-F238E27FC236}">
                      <a16:creationId xmlns:a16="http://schemas.microsoft.com/office/drawing/2014/main" id="{09713AB1-31B0-4B17-85A8-C46792439E61}"/>
                    </a:ext>
                  </a:extLst>
                </p14:cNvPr>
                <p14:cNvContentPartPr/>
                <p14:nvPr/>
              </p14:nvContentPartPr>
              <p14:xfrm>
                <a:off x="1391033" y="5751932"/>
                <a:ext cx="118440" cy="201600"/>
              </p14:xfrm>
            </p:contentPart>
          </mc:Choice>
          <mc:Fallback xmlns="">
            <p:pic>
              <p:nvPicPr>
                <p:cNvPr id="457" name="Ink 456">
                  <a:extLst>
                    <a:ext uri="{FF2B5EF4-FFF2-40B4-BE49-F238E27FC236}">
                      <a16:creationId xmlns:a16="http://schemas.microsoft.com/office/drawing/2014/main" id="{09713AB1-31B0-4B17-85A8-C46792439E61}"/>
                    </a:ext>
                  </a:extLst>
                </p:cNvPr>
                <p:cNvPicPr/>
                <p:nvPr/>
              </p:nvPicPr>
              <p:blipFill>
                <a:blip r:embed="rId702"/>
                <a:stretch>
                  <a:fillRect/>
                </a:stretch>
              </p:blipFill>
              <p:spPr>
                <a:xfrm>
                  <a:off x="1373033" y="5734292"/>
                  <a:ext cx="1540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58" name="Ink 457">
                  <a:extLst>
                    <a:ext uri="{FF2B5EF4-FFF2-40B4-BE49-F238E27FC236}">
                      <a16:creationId xmlns:a16="http://schemas.microsoft.com/office/drawing/2014/main" id="{4D7DC366-A3FC-4995-ADCF-577B09AF079A}"/>
                    </a:ext>
                  </a:extLst>
                </p14:cNvPr>
                <p14:cNvContentPartPr/>
                <p14:nvPr/>
              </p14:nvContentPartPr>
              <p14:xfrm>
                <a:off x="1339913" y="5736812"/>
                <a:ext cx="206280" cy="237960"/>
              </p14:xfrm>
            </p:contentPart>
          </mc:Choice>
          <mc:Fallback xmlns="">
            <p:pic>
              <p:nvPicPr>
                <p:cNvPr id="458" name="Ink 457">
                  <a:extLst>
                    <a:ext uri="{FF2B5EF4-FFF2-40B4-BE49-F238E27FC236}">
                      <a16:creationId xmlns:a16="http://schemas.microsoft.com/office/drawing/2014/main" id="{4D7DC366-A3FC-4995-ADCF-577B09AF079A}"/>
                    </a:ext>
                  </a:extLst>
                </p:cNvPr>
                <p:cNvPicPr/>
                <p:nvPr/>
              </p:nvPicPr>
              <p:blipFill>
                <a:blip r:embed="rId704"/>
                <a:stretch>
                  <a:fillRect/>
                </a:stretch>
              </p:blipFill>
              <p:spPr>
                <a:xfrm>
                  <a:off x="1321913" y="5718812"/>
                  <a:ext cx="2419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59" name="Ink 458">
                  <a:extLst>
                    <a:ext uri="{FF2B5EF4-FFF2-40B4-BE49-F238E27FC236}">
                      <a16:creationId xmlns:a16="http://schemas.microsoft.com/office/drawing/2014/main" id="{6373434C-437B-4C8C-AE4C-F8CE4235D264}"/>
                    </a:ext>
                  </a:extLst>
                </p14:cNvPr>
                <p14:cNvContentPartPr/>
                <p14:nvPr/>
              </p14:nvContentPartPr>
              <p14:xfrm>
                <a:off x="1598753" y="5826452"/>
                <a:ext cx="99720" cy="24840"/>
              </p14:xfrm>
            </p:contentPart>
          </mc:Choice>
          <mc:Fallback xmlns="">
            <p:pic>
              <p:nvPicPr>
                <p:cNvPr id="459" name="Ink 458">
                  <a:extLst>
                    <a:ext uri="{FF2B5EF4-FFF2-40B4-BE49-F238E27FC236}">
                      <a16:creationId xmlns:a16="http://schemas.microsoft.com/office/drawing/2014/main" id="{6373434C-437B-4C8C-AE4C-F8CE4235D264}"/>
                    </a:ext>
                  </a:extLst>
                </p:cNvPr>
                <p:cNvPicPr/>
                <p:nvPr/>
              </p:nvPicPr>
              <p:blipFill>
                <a:blip r:embed="rId706"/>
                <a:stretch>
                  <a:fillRect/>
                </a:stretch>
              </p:blipFill>
              <p:spPr>
                <a:xfrm>
                  <a:off x="1580753" y="5808452"/>
                  <a:ext cx="1353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60" name="Ink 459">
                  <a:extLst>
                    <a:ext uri="{FF2B5EF4-FFF2-40B4-BE49-F238E27FC236}">
                      <a16:creationId xmlns:a16="http://schemas.microsoft.com/office/drawing/2014/main" id="{6FC3474D-8F56-4206-9C42-2E564842E375}"/>
                    </a:ext>
                  </a:extLst>
                </p14:cNvPr>
                <p14:cNvContentPartPr/>
                <p14:nvPr/>
              </p14:nvContentPartPr>
              <p14:xfrm>
                <a:off x="1652753" y="5880452"/>
                <a:ext cx="70560" cy="8280"/>
              </p14:xfrm>
            </p:contentPart>
          </mc:Choice>
          <mc:Fallback xmlns="">
            <p:pic>
              <p:nvPicPr>
                <p:cNvPr id="460" name="Ink 459">
                  <a:extLst>
                    <a:ext uri="{FF2B5EF4-FFF2-40B4-BE49-F238E27FC236}">
                      <a16:creationId xmlns:a16="http://schemas.microsoft.com/office/drawing/2014/main" id="{6FC3474D-8F56-4206-9C42-2E564842E375}"/>
                    </a:ext>
                  </a:extLst>
                </p:cNvPr>
                <p:cNvPicPr/>
                <p:nvPr/>
              </p:nvPicPr>
              <p:blipFill>
                <a:blip r:embed="rId708"/>
                <a:stretch>
                  <a:fillRect/>
                </a:stretch>
              </p:blipFill>
              <p:spPr>
                <a:xfrm>
                  <a:off x="1635113" y="5862452"/>
                  <a:ext cx="106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62" name="Ink 461">
                  <a:extLst>
                    <a:ext uri="{FF2B5EF4-FFF2-40B4-BE49-F238E27FC236}">
                      <a16:creationId xmlns:a16="http://schemas.microsoft.com/office/drawing/2014/main" id="{C590F133-5911-4E87-B659-1382EDDD1E0E}"/>
                    </a:ext>
                  </a:extLst>
                </p14:cNvPr>
                <p14:cNvContentPartPr/>
                <p14:nvPr/>
              </p14:nvContentPartPr>
              <p14:xfrm>
                <a:off x="1919513" y="5714492"/>
                <a:ext cx="137520" cy="285840"/>
              </p14:xfrm>
            </p:contentPart>
          </mc:Choice>
          <mc:Fallback xmlns="">
            <p:pic>
              <p:nvPicPr>
                <p:cNvPr id="462" name="Ink 461">
                  <a:extLst>
                    <a:ext uri="{FF2B5EF4-FFF2-40B4-BE49-F238E27FC236}">
                      <a16:creationId xmlns:a16="http://schemas.microsoft.com/office/drawing/2014/main" id="{C590F133-5911-4E87-B659-1382EDDD1E0E}"/>
                    </a:ext>
                  </a:extLst>
                </p:cNvPr>
                <p:cNvPicPr/>
                <p:nvPr/>
              </p:nvPicPr>
              <p:blipFill>
                <a:blip r:embed="rId710"/>
                <a:stretch>
                  <a:fillRect/>
                </a:stretch>
              </p:blipFill>
              <p:spPr>
                <a:xfrm>
                  <a:off x="1901873" y="5696492"/>
                  <a:ext cx="1731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463" name="Ink 462">
                  <a:extLst>
                    <a:ext uri="{FF2B5EF4-FFF2-40B4-BE49-F238E27FC236}">
                      <a16:creationId xmlns:a16="http://schemas.microsoft.com/office/drawing/2014/main" id="{B1B8DE9C-7882-4F28-B60B-5EDBFD934FB5}"/>
                    </a:ext>
                  </a:extLst>
                </p14:cNvPr>
                <p14:cNvContentPartPr/>
                <p14:nvPr/>
              </p14:nvContentPartPr>
              <p14:xfrm>
                <a:off x="1864433" y="5777852"/>
                <a:ext cx="189720" cy="199800"/>
              </p14:xfrm>
            </p:contentPart>
          </mc:Choice>
          <mc:Fallback xmlns="">
            <p:pic>
              <p:nvPicPr>
                <p:cNvPr id="463" name="Ink 462">
                  <a:extLst>
                    <a:ext uri="{FF2B5EF4-FFF2-40B4-BE49-F238E27FC236}">
                      <a16:creationId xmlns:a16="http://schemas.microsoft.com/office/drawing/2014/main" id="{B1B8DE9C-7882-4F28-B60B-5EDBFD934FB5}"/>
                    </a:ext>
                  </a:extLst>
                </p:cNvPr>
                <p:cNvPicPr/>
                <p:nvPr/>
              </p:nvPicPr>
              <p:blipFill>
                <a:blip r:embed="rId712"/>
                <a:stretch>
                  <a:fillRect/>
                </a:stretch>
              </p:blipFill>
              <p:spPr>
                <a:xfrm>
                  <a:off x="1846433" y="5760212"/>
                  <a:ext cx="2253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464" name="Ink 463">
                  <a:extLst>
                    <a:ext uri="{FF2B5EF4-FFF2-40B4-BE49-F238E27FC236}">
                      <a16:creationId xmlns:a16="http://schemas.microsoft.com/office/drawing/2014/main" id="{5AD2F65C-8FB3-464B-90CD-6C2FAC2A4153}"/>
                    </a:ext>
                  </a:extLst>
                </p14:cNvPr>
                <p14:cNvContentPartPr/>
                <p14:nvPr/>
              </p14:nvContentPartPr>
              <p14:xfrm>
                <a:off x="2096993" y="5878292"/>
                <a:ext cx="13320" cy="95400"/>
              </p14:xfrm>
            </p:contentPart>
          </mc:Choice>
          <mc:Fallback xmlns="">
            <p:pic>
              <p:nvPicPr>
                <p:cNvPr id="464" name="Ink 463">
                  <a:extLst>
                    <a:ext uri="{FF2B5EF4-FFF2-40B4-BE49-F238E27FC236}">
                      <a16:creationId xmlns:a16="http://schemas.microsoft.com/office/drawing/2014/main" id="{5AD2F65C-8FB3-464B-90CD-6C2FAC2A4153}"/>
                    </a:ext>
                  </a:extLst>
                </p:cNvPr>
                <p:cNvPicPr/>
                <p:nvPr/>
              </p:nvPicPr>
              <p:blipFill>
                <a:blip r:embed="rId714"/>
                <a:stretch>
                  <a:fillRect/>
                </a:stretch>
              </p:blipFill>
              <p:spPr>
                <a:xfrm>
                  <a:off x="2079353" y="5860292"/>
                  <a:ext cx="489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465" name="Ink 464">
                  <a:extLst>
                    <a:ext uri="{FF2B5EF4-FFF2-40B4-BE49-F238E27FC236}">
                      <a16:creationId xmlns:a16="http://schemas.microsoft.com/office/drawing/2014/main" id="{791FE5D2-21C0-44F2-9FD0-798CEC7A059E}"/>
                    </a:ext>
                  </a:extLst>
                </p14:cNvPr>
                <p14:cNvContentPartPr/>
                <p14:nvPr/>
              </p14:nvContentPartPr>
              <p14:xfrm>
                <a:off x="2239193" y="5868572"/>
                <a:ext cx="143280" cy="12600"/>
              </p14:xfrm>
            </p:contentPart>
          </mc:Choice>
          <mc:Fallback xmlns="">
            <p:pic>
              <p:nvPicPr>
                <p:cNvPr id="465" name="Ink 464">
                  <a:extLst>
                    <a:ext uri="{FF2B5EF4-FFF2-40B4-BE49-F238E27FC236}">
                      <a16:creationId xmlns:a16="http://schemas.microsoft.com/office/drawing/2014/main" id="{791FE5D2-21C0-44F2-9FD0-798CEC7A059E}"/>
                    </a:ext>
                  </a:extLst>
                </p:cNvPr>
                <p:cNvPicPr/>
                <p:nvPr/>
              </p:nvPicPr>
              <p:blipFill>
                <a:blip r:embed="rId716"/>
                <a:stretch>
                  <a:fillRect/>
                </a:stretch>
              </p:blipFill>
              <p:spPr>
                <a:xfrm>
                  <a:off x="2221553" y="5850932"/>
                  <a:ext cx="178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466" name="Ink 465">
                  <a:extLst>
                    <a:ext uri="{FF2B5EF4-FFF2-40B4-BE49-F238E27FC236}">
                      <a16:creationId xmlns:a16="http://schemas.microsoft.com/office/drawing/2014/main" id="{5DF19285-905C-4492-A451-789AF9DB61E3}"/>
                    </a:ext>
                  </a:extLst>
                </p14:cNvPr>
                <p14:cNvContentPartPr/>
                <p14:nvPr/>
              </p14:nvContentPartPr>
              <p14:xfrm>
                <a:off x="2295713" y="5795132"/>
                <a:ext cx="25200" cy="151560"/>
              </p14:xfrm>
            </p:contentPart>
          </mc:Choice>
          <mc:Fallback xmlns="">
            <p:pic>
              <p:nvPicPr>
                <p:cNvPr id="466" name="Ink 465">
                  <a:extLst>
                    <a:ext uri="{FF2B5EF4-FFF2-40B4-BE49-F238E27FC236}">
                      <a16:creationId xmlns:a16="http://schemas.microsoft.com/office/drawing/2014/main" id="{5DF19285-905C-4492-A451-789AF9DB61E3}"/>
                    </a:ext>
                  </a:extLst>
                </p:cNvPr>
                <p:cNvPicPr/>
                <p:nvPr/>
              </p:nvPicPr>
              <p:blipFill>
                <a:blip r:embed="rId718"/>
                <a:stretch>
                  <a:fillRect/>
                </a:stretch>
              </p:blipFill>
              <p:spPr>
                <a:xfrm>
                  <a:off x="2277713" y="5777132"/>
                  <a:ext cx="60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467" name="Ink 466">
                  <a:extLst>
                    <a:ext uri="{FF2B5EF4-FFF2-40B4-BE49-F238E27FC236}">
                      <a16:creationId xmlns:a16="http://schemas.microsoft.com/office/drawing/2014/main" id="{EBC77AB7-08CD-4055-8F2D-B219C490C9AB}"/>
                    </a:ext>
                  </a:extLst>
                </p14:cNvPr>
                <p14:cNvContentPartPr/>
                <p14:nvPr/>
              </p14:nvContentPartPr>
              <p14:xfrm>
                <a:off x="2502353" y="5698292"/>
                <a:ext cx="116640" cy="242280"/>
              </p14:xfrm>
            </p:contentPart>
          </mc:Choice>
          <mc:Fallback xmlns="">
            <p:pic>
              <p:nvPicPr>
                <p:cNvPr id="467" name="Ink 466">
                  <a:extLst>
                    <a:ext uri="{FF2B5EF4-FFF2-40B4-BE49-F238E27FC236}">
                      <a16:creationId xmlns:a16="http://schemas.microsoft.com/office/drawing/2014/main" id="{EBC77AB7-08CD-4055-8F2D-B219C490C9AB}"/>
                    </a:ext>
                  </a:extLst>
                </p:cNvPr>
                <p:cNvPicPr/>
                <p:nvPr/>
              </p:nvPicPr>
              <p:blipFill>
                <a:blip r:embed="rId720"/>
                <a:stretch>
                  <a:fillRect/>
                </a:stretch>
              </p:blipFill>
              <p:spPr>
                <a:xfrm>
                  <a:off x="2484353" y="5680652"/>
                  <a:ext cx="1522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468" name="Ink 467">
                  <a:extLst>
                    <a:ext uri="{FF2B5EF4-FFF2-40B4-BE49-F238E27FC236}">
                      <a16:creationId xmlns:a16="http://schemas.microsoft.com/office/drawing/2014/main" id="{F3DDDB42-9A4D-4134-9787-2BA83452D07E}"/>
                    </a:ext>
                  </a:extLst>
                </p14:cNvPr>
                <p14:cNvContentPartPr/>
                <p14:nvPr/>
              </p14:nvContentPartPr>
              <p14:xfrm>
                <a:off x="2443673" y="5745452"/>
                <a:ext cx="138240" cy="239040"/>
              </p14:xfrm>
            </p:contentPart>
          </mc:Choice>
          <mc:Fallback xmlns="">
            <p:pic>
              <p:nvPicPr>
                <p:cNvPr id="468" name="Ink 467">
                  <a:extLst>
                    <a:ext uri="{FF2B5EF4-FFF2-40B4-BE49-F238E27FC236}">
                      <a16:creationId xmlns:a16="http://schemas.microsoft.com/office/drawing/2014/main" id="{F3DDDB42-9A4D-4134-9787-2BA83452D07E}"/>
                    </a:ext>
                  </a:extLst>
                </p:cNvPr>
                <p:cNvPicPr/>
                <p:nvPr/>
              </p:nvPicPr>
              <p:blipFill>
                <a:blip r:embed="rId722"/>
                <a:stretch>
                  <a:fillRect/>
                </a:stretch>
              </p:blipFill>
              <p:spPr>
                <a:xfrm>
                  <a:off x="2425673" y="5727812"/>
                  <a:ext cx="173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469" name="Ink 468">
                  <a:extLst>
                    <a:ext uri="{FF2B5EF4-FFF2-40B4-BE49-F238E27FC236}">
                      <a16:creationId xmlns:a16="http://schemas.microsoft.com/office/drawing/2014/main" id="{9E4E19DC-B328-45E3-BFB1-E53CD39BE580}"/>
                    </a:ext>
                  </a:extLst>
                </p14:cNvPr>
                <p14:cNvContentPartPr/>
                <p14:nvPr/>
              </p14:nvContentPartPr>
              <p14:xfrm>
                <a:off x="2658593" y="5845892"/>
                <a:ext cx="113040" cy="123480"/>
              </p14:xfrm>
            </p:contentPart>
          </mc:Choice>
          <mc:Fallback xmlns="">
            <p:pic>
              <p:nvPicPr>
                <p:cNvPr id="469" name="Ink 468">
                  <a:extLst>
                    <a:ext uri="{FF2B5EF4-FFF2-40B4-BE49-F238E27FC236}">
                      <a16:creationId xmlns:a16="http://schemas.microsoft.com/office/drawing/2014/main" id="{9E4E19DC-B328-45E3-BFB1-E53CD39BE580}"/>
                    </a:ext>
                  </a:extLst>
                </p:cNvPr>
                <p:cNvPicPr/>
                <p:nvPr/>
              </p:nvPicPr>
              <p:blipFill>
                <a:blip r:embed="rId724"/>
                <a:stretch>
                  <a:fillRect/>
                </a:stretch>
              </p:blipFill>
              <p:spPr>
                <a:xfrm>
                  <a:off x="2640593" y="5827892"/>
                  <a:ext cx="148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471" name="Ink 470">
                  <a:extLst>
                    <a:ext uri="{FF2B5EF4-FFF2-40B4-BE49-F238E27FC236}">
                      <a16:creationId xmlns:a16="http://schemas.microsoft.com/office/drawing/2014/main" id="{DDC506B6-21FF-49D6-952B-5E95D46023BB}"/>
                    </a:ext>
                  </a:extLst>
                </p14:cNvPr>
                <p14:cNvContentPartPr/>
                <p14:nvPr/>
              </p14:nvContentPartPr>
              <p14:xfrm>
                <a:off x="2896553" y="5831852"/>
                <a:ext cx="114480" cy="8280"/>
              </p14:xfrm>
            </p:contentPart>
          </mc:Choice>
          <mc:Fallback xmlns="">
            <p:pic>
              <p:nvPicPr>
                <p:cNvPr id="471" name="Ink 470">
                  <a:extLst>
                    <a:ext uri="{FF2B5EF4-FFF2-40B4-BE49-F238E27FC236}">
                      <a16:creationId xmlns:a16="http://schemas.microsoft.com/office/drawing/2014/main" id="{DDC506B6-21FF-49D6-952B-5E95D46023BB}"/>
                    </a:ext>
                  </a:extLst>
                </p:cNvPr>
                <p:cNvPicPr/>
                <p:nvPr/>
              </p:nvPicPr>
              <p:blipFill>
                <a:blip r:embed="rId726"/>
                <a:stretch>
                  <a:fillRect/>
                </a:stretch>
              </p:blipFill>
              <p:spPr>
                <a:xfrm>
                  <a:off x="2878553" y="5814212"/>
                  <a:ext cx="150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472" name="Ink 471">
                  <a:extLst>
                    <a:ext uri="{FF2B5EF4-FFF2-40B4-BE49-F238E27FC236}">
                      <a16:creationId xmlns:a16="http://schemas.microsoft.com/office/drawing/2014/main" id="{B45E11C8-06AC-41B5-82AD-6CAFF8FA4EA0}"/>
                    </a:ext>
                  </a:extLst>
                </p14:cNvPr>
                <p14:cNvContentPartPr/>
                <p14:nvPr/>
              </p14:nvContentPartPr>
              <p14:xfrm>
                <a:off x="2919593" y="5743652"/>
                <a:ext cx="25560" cy="177120"/>
              </p14:xfrm>
            </p:contentPart>
          </mc:Choice>
          <mc:Fallback xmlns="">
            <p:pic>
              <p:nvPicPr>
                <p:cNvPr id="472" name="Ink 471">
                  <a:extLst>
                    <a:ext uri="{FF2B5EF4-FFF2-40B4-BE49-F238E27FC236}">
                      <a16:creationId xmlns:a16="http://schemas.microsoft.com/office/drawing/2014/main" id="{B45E11C8-06AC-41B5-82AD-6CAFF8FA4EA0}"/>
                    </a:ext>
                  </a:extLst>
                </p:cNvPr>
                <p:cNvPicPr/>
                <p:nvPr/>
              </p:nvPicPr>
              <p:blipFill>
                <a:blip r:embed="rId728"/>
                <a:stretch>
                  <a:fillRect/>
                </a:stretch>
              </p:blipFill>
              <p:spPr>
                <a:xfrm>
                  <a:off x="2901593" y="5726012"/>
                  <a:ext cx="612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473" name="Ink 472">
                  <a:extLst>
                    <a:ext uri="{FF2B5EF4-FFF2-40B4-BE49-F238E27FC236}">
                      <a16:creationId xmlns:a16="http://schemas.microsoft.com/office/drawing/2014/main" id="{FD4E93C6-9EA3-48C8-903D-881DD4B348BA}"/>
                    </a:ext>
                  </a:extLst>
                </p14:cNvPr>
                <p14:cNvContentPartPr/>
                <p14:nvPr/>
              </p14:nvContentPartPr>
              <p14:xfrm>
                <a:off x="3089513" y="5882612"/>
                <a:ext cx="7200" cy="2520"/>
              </p14:xfrm>
            </p:contentPart>
          </mc:Choice>
          <mc:Fallback xmlns="">
            <p:pic>
              <p:nvPicPr>
                <p:cNvPr id="473" name="Ink 472">
                  <a:extLst>
                    <a:ext uri="{FF2B5EF4-FFF2-40B4-BE49-F238E27FC236}">
                      <a16:creationId xmlns:a16="http://schemas.microsoft.com/office/drawing/2014/main" id="{FD4E93C6-9EA3-48C8-903D-881DD4B348BA}"/>
                    </a:ext>
                  </a:extLst>
                </p:cNvPr>
                <p:cNvPicPr/>
                <p:nvPr/>
              </p:nvPicPr>
              <p:blipFill>
                <a:blip r:embed="rId730"/>
                <a:stretch>
                  <a:fillRect/>
                </a:stretch>
              </p:blipFill>
              <p:spPr>
                <a:xfrm>
                  <a:off x="3071513" y="5864612"/>
                  <a:ext cx="42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474" name="Ink 473">
                  <a:extLst>
                    <a:ext uri="{FF2B5EF4-FFF2-40B4-BE49-F238E27FC236}">
                      <a16:creationId xmlns:a16="http://schemas.microsoft.com/office/drawing/2014/main" id="{175647DA-EC63-4266-BDB7-310FF357ADE7}"/>
                    </a:ext>
                  </a:extLst>
                </p14:cNvPr>
                <p14:cNvContentPartPr/>
                <p14:nvPr/>
              </p14:nvContentPartPr>
              <p14:xfrm>
                <a:off x="3219113" y="5891612"/>
                <a:ext cx="13320" cy="1440"/>
              </p14:xfrm>
            </p:contentPart>
          </mc:Choice>
          <mc:Fallback xmlns="">
            <p:pic>
              <p:nvPicPr>
                <p:cNvPr id="474" name="Ink 473">
                  <a:extLst>
                    <a:ext uri="{FF2B5EF4-FFF2-40B4-BE49-F238E27FC236}">
                      <a16:creationId xmlns:a16="http://schemas.microsoft.com/office/drawing/2014/main" id="{175647DA-EC63-4266-BDB7-310FF357ADE7}"/>
                    </a:ext>
                  </a:extLst>
                </p:cNvPr>
                <p:cNvPicPr/>
                <p:nvPr/>
              </p:nvPicPr>
              <p:blipFill>
                <a:blip r:embed="rId732"/>
                <a:stretch>
                  <a:fillRect/>
                </a:stretch>
              </p:blipFill>
              <p:spPr>
                <a:xfrm>
                  <a:off x="3201473" y="5873972"/>
                  <a:ext cx="48960" cy="37080"/>
                </a:xfrm>
                <a:prstGeom prst="rect">
                  <a:avLst/>
                </a:prstGeom>
              </p:spPr>
            </p:pic>
          </mc:Fallback>
        </mc:AlternateContent>
      </p:grpSp>
      <p:grpSp>
        <p:nvGrpSpPr>
          <p:cNvPr id="481" name="Group 480">
            <a:extLst>
              <a:ext uri="{FF2B5EF4-FFF2-40B4-BE49-F238E27FC236}">
                <a16:creationId xmlns:a16="http://schemas.microsoft.com/office/drawing/2014/main" id="{18EC46FC-C9E2-41EE-A31F-924D2C4E0343}"/>
              </a:ext>
            </a:extLst>
          </p:cNvPr>
          <p:cNvGrpSpPr/>
          <p:nvPr/>
        </p:nvGrpSpPr>
        <p:grpSpPr>
          <a:xfrm>
            <a:off x="3453113" y="5689652"/>
            <a:ext cx="507600" cy="219960"/>
            <a:chOff x="3453113" y="5689652"/>
            <a:chExt cx="507600" cy="219960"/>
          </a:xfrm>
        </p:grpSpPr>
        <mc:AlternateContent xmlns:mc="http://schemas.openxmlformats.org/markup-compatibility/2006" xmlns:p14="http://schemas.microsoft.com/office/powerpoint/2010/main">
          <mc:Choice Requires="p14">
            <p:contentPart p14:bwMode="auto" r:id="rId733">
              <p14:nvContentPartPr>
                <p14:cNvPr id="475" name="Ink 474">
                  <a:extLst>
                    <a:ext uri="{FF2B5EF4-FFF2-40B4-BE49-F238E27FC236}">
                      <a16:creationId xmlns:a16="http://schemas.microsoft.com/office/drawing/2014/main" id="{C39EB445-E189-4897-A784-56A72B490592}"/>
                    </a:ext>
                  </a:extLst>
                </p14:cNvPr>
                <p14:cNvContentPartPr/>
                <p14:nvPr/>
              </p14:nvContentPartPr>
              <p14:xfrm>
                <a:off x="3453113" y="5881172"/>
                <a:ext cx="2520" cy="720"/>
              </p14:xfrm>
            </p:contentPart>
          </mc:Choice>
          <mc:Fallback xmlns="">
            <p:pic>
              <p:nvPicPr>
                <p:cNvPr id="475" name="Ink 474">
                  <a:extLst>
                    <a:ext uri="{FF2B5EF4-FFF2-40B4-BE49-F238E27FC236}">
                      <a16:creationId xmlns:a16="http://schemas.microsoft.com/office/drawing/2014/main" id="{C39EB445-E189-4897-A784-56A72B490592}"/>
                    </a:ext>
                  </a:extLst>
                </p:cNvPr>
                <p:cNvPicPr/>
                <p:nvPr/>
              </p:nvPicPr>
              <p:blipFill>
                <a:blip r:embed="rId734"/>
                <a:stretch>
                  <a:fillRect/>
                </a:stretch>
              </p:blipFill>
              <p:spPr>
                <a:xfrm>
                  <a:off x="3435113" y="5863172"/>
                  <a:ext cx="38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476" name="Ink 475">
                  <a:extLst>
                    <a:ext uri="{FF2B5EF4-FFF2-40B4-BE49-F238E27FC236}">
                      <a16:creationId xmlns:a16="http://schemas.microsoft.com/office/drawing/2014/main" id="{DB7F437C-4542-4D8C-BE5B-9FFC8A8396A0}"/>
                    </a:ext>
                  </a:extLst>
                </p14:cNvPr>
                <p14:cNvContentPartPr/>
                <p14:nvPr/>
              </p14:nvContentPartPr>
              <p14:xfrm>
                <a:off x="3532313" y="5815652"/>
                <a:ext cx="89280" cy="15840"/>
              </p14:xfrm>
            </p:contentPart>
          </mc:Choice>
          <mc:Fallback xmlns="">
            <p:pic>
              <p:nvPicPr>
                <p:cNvPr id="476" name="Ink 475">
                  <a:extLst>
                    <a:ext uri="{FF2B5EF4-FFF2-40B4-BE49-F238E27FC236}">
                      <a16:creationId xmlns:a16="http://schemas.microsoft.com/office/drawing/2014/main" id="{DB7F437C-4542-4D8C-BE5B-9FFC8A8396A0}"/>
                    </a:ext>
                  </a:extLst>
                </p:cNvPr>
                <p:cNvPicPr/>
                <p:nvPr/>
              </p:nvPicPr>
              <p:blipFill>
                <a:blip r:embed="rId736"/>
                <a:stretch>
                  <a:fillRect/>
                </a:stretch>
              </p:blipFill>
              <p:spPr>
                <a:xfrm>
                  <a:off x="3514673" y="5798012"/>
                  <a:ext cx="12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477" name="Ink 476">
                  <a:extLst>
                    <a:ext uri="{FF2B5EF4-FFF2-40B4-BE49-F238E27FC236}">
                      <a16:creationId xmlns:a16="http://schemas.microsoft.com/office/drawing/2014/main" id="{FABA4AD5-0141-4777-8F85-77814A8C9BB0}"/>
                    </a:ext>
                  </a:extLst>
                </p14:cNvPr>
                <p14:cNvContentPartPr/>
                <p14:nvPr/>
              </p14:nvContentPartPr>
              <p14:xfrm>
                <a:off x="3555713" y="5755892"/>
                <a:ext cx="19080" cy="116640"/>
              </p14:xfrm>
            </p:contentPart>
          </mc:Choice>
          <mc:Fallback xmlns="">
            <p:pic>
              <p:nvPicPr>
                <p:cNvPr id="477" name="Ink 476">
                  <a:extLst>
                    <a:ext uri="{FF2B5EF4-FFF2-40B4-BE49-F238E27FC236}">
                      <a16:creationId xmlns:a16="http://schemas.microsoft.com/office/drawing/2014/main" id="{FABA4AD5-0141-4777-8F85-77814A8C9BB0}"/>
                    </a:ext>
                  </a:extLst>
                </p:cNvPr>
                <p:cNvPicPr/>
                <p:nvPr/>
              </p:nvPicPr>
              <p:blipFill>
                <a:blip r:embed="rId738"/>
                <a:stretch>
                  <a:fillRect/>
                </a:stretch>
              </p:blipFill>
              <p:spPr>
                <a:xfrm>
                  <a:off x="3537713" y="5737892"/>
                  <a:ext cx="54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478" name="Ink 477">
                  <a:extLst>
                    <a:ext uri="{FF2B5EF4-FFF2-40B4-BE49-F238E27FC236}">
                      <a16:creationId xmlns:a16="http://schemas.microsoft.com/office/drawing/2014/main" id="{EF22D7C9-982E-4F81-B684-272B7CB0EBBC}"/>
                    </a:ext>
                  </a:extLst>
                </p14:cNvPr>
                <p14:cNvContentPartPr/>
                <p14:nvPr/>
              </p14:nvContentPartPr>
              <p14:xfrm>
                <a:off x="3702593" y="5689652"/>
                <a:ext cx="104040" cy="219960"/>
              </p14:xfrm>
            </p:contentPart>
          </mc:Choice>
          <mc:Fallback xmlns="">
            <p:pic>
              <p:nvPicPr>
                <p:cNvPr id="478" name="Ink 477">
                  <a:extLst>
                    <a:ext uri="{FF2B5EF4-FFF2-40B4-BE49-F238E27FC236}">
                      <a16:creationId xmlns:a16="http://schemas.microsoft.com/office/drawing/2014/main" id="{EF22D7C9-982E-4F81-B684-272B7CB0EBBC}"/>
                    </a:ext>
                  </a:extLst>
                </p:cNvPr>
                <p:cNvPicPr/>
                <p:nvPr/>
              </p:nvPicPr>
              <p:blipFill>
                <a:blip r:embed="rId740"/>
                <a:stretch>
                  <a:fillRect/>
                </a:stretch>
              </p:blipFill>
              <p:spPr>
                <a:xfrm>
                  <a:off x="3684593" y="5672012"/>
                  <a:ext cx="1396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479" name="Ink 478">
                  <a:extLst>
                    <a:ext uri="{FF2B5EF4-FFF2-40B4-BE49-F238E27FC236}">
                      <a16:creationId xmlns:a16="http://schemas.microsoft.com/office/drawing/2014/main" id="{C49612E6-D0A4-48FB-AEDB-07FB05467F94}"/>
                    </a:ext>
                  </a:extLst>
                </p14:cNvPr>
                <p14:cNvContentPartPr/>
                <p14:nvPr/>
              </p14:nvContentPartPr>
              <p14:xfrm>
                <a:off x="3673433" y="5694692"/>
                <a:ext cx="133200" cy="205200"/>
              </p14:xfrm>
            </p:contentPart>
          </mc:Choice>
          <mc:Fallback xmlns="">
            <p:pic>
              <p:nvPicPr>
                <p:cNvPr id="479" name="Ink 478">
                  <a:extLst>
                    <a:ext uri="{FF2B5EF4-FFF2-40B4-BE49-F238E27FC236}">
                      <a16:creationId xmlns:a16="http://schemas.microsoft.com/office/drawing/2014/main" id="{C49612E6-D0A4-48FB-AEDB-07FB05467F94}"/>
                    </a:ext>
                  </a:extLst>
                </p:cNvPr>
                <p:cNvPicPr/>
                <p:nvPr/>
              </p:nvPicPr>
              <p:blipFill>
                <a:blip r:embed="rId742"/>
                <a:stretch>
                  <a:fillRect/>
                </a:stretch>
              </p:blipFill>
              <p:spPr>
                <a:xfrm>
                  <a:off x="3655793" y="5677052"/>
                  <a:ext cx="168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480" name="Ink 479">
                  <a:extLst>
                    <a:ext uri="{FF2B5EF4-FFF2-40B4-BE49-F238E27FC236}">
                      <a16:creationId xmlns:a16="http://schemas.microsoft.com/office/drawing/2014/main" id="{04EC5CBC-8D35-4D2D-B0A2-04F5FE0C46C5}"/>
                    </a:ext>
                  </a:extLst>
                </p14:cNvPr>
                <p14:cNvContentPartPr/>
                <p14:nvPr/>
              </p14:nvContentPartPr>
              <p14:xfrm>
                <a:off x="3870353" y="5789732"/>
                <a:ext cx="90360" cy="107640"/>
              </p14:xfrm>
            </p:contentPart>
          </mc:Choice>
          <mc:Fallback xmlns="">
            <p:pic>
              <p:nvPicPr>
                <p:cNvPr id="480" name="Ink 479">
                  <a:extLst>
                    <a:ext uri="{FF2B5EF4-FFF2-40B4-BE49-F238E27FC236}">
                      <a16:creationId xmlns:a16="http://schemas.microsoft.com/office/drawing/2014/main" id="{04EC5CBC-8D35-4D2D-B0A2-04F5FE0C46C5}"/>
                    </a:ext>
                  </a:extLst>
                </p:cNvPr>
                <p:cNvPicPr/>
                <p:nvPr/>
              </p:nvPicPr>
              <p:blipFill>
                <a:blip r:embed="rId744"/>
                <a:stretch>
                  <a:fillRect/>
                </a:stretch>
              </p:blipFill>
              <p:spPr>
                <a:xfrm>
                  <a:off x="3852713" y="5772092"/>
                  <a:ext cx="126000" cy="143280"/>
                </a:xfrm>
                <a:prstGeom prst="rect">
                  <a:avLst/>
                </a:prstGeom>
              </p:spPr>
            </p:pic>
          </mc:Fallback>
        </mc:AlternateContent>
      </p:grpSp>
      <p:grpSp>
        <p:nvGrpSpPr>
          <p:cNvPr id="488" name="Group 487">
            <a:extLst>
              <a:ext uri="{FF2B5EF4-FFF2-40B4-BE49-F238E27FC236}">
                <a16:creationId xmlns:a16="http://schemas.microsoft.com/office/drawing/2014/main" id="{074A3038-F9AF-423C-99FE-35C89C7F9FE1}"/>
              </a:ext>
            </a:extLst>
          </p:cNvPr>
          <p:cNvGrpSpPr/>
          <p:nvPr/>
        </p:nvGrpSpPr>
        <p:grpSpPr>
          <a:xfrm>
            <a:off x="4359593" y="5566532"/>
            <a:ext cx="479160" cy="298080"/>
            <a:chOff x="4359593" y="5566532"/>
            <a:chExt cx="479160" cy="298080"/>
          </a:xfrm>
        </p:grpSpPr>
        <mc:AlternateContent xmlns:mc="http://schemas.openxmlformats.org/markup-compatibility/2006" xmlns:p14="http://schemas.microsoft.com/office/powerpoint/2010/main">
          <mc:Choice Requires="p14">
            <p:contentPart p14:bwMode="auto" r:id="rId745">
              <p14:nvContentPartPr>
                <p14:cNvPr id="483" name="Ink 482">
                  <a:extLst>
                    <a:ext uri="{FF2B5EF4-FFF2-40B4-BE49-F238E27FC236}">
                      <a16:creationId xmlns:a16="http://schemas.microsoft.com/office/drawing/2014/main" id="{50A60525-551E-4B5A-AE5B-E2F1EF228792}"/>
                    </a:ext>
                  </a:extLst>
                </p14:cNvPr>
                <p14:cNvContentPartPr/>
                <p14:nvPr/>
              </p14:nvContentPartPr>
              <p14:xfrm>
                <a:off x="4359593" y="5566532"/>
                <a:ext cx="44640" cy="288000"/>
              </p14:xfrm>
            </p:contentPart>
          </mc:Choice>
          <mc:Fallback xmlns="">
            <p:pic>
              <p:nvPicPr>
                <p:cNvPr id="483" name="Ink 482">
                  <a:extLst>
                    <a:ext uri="{FF2B5EF4-FFF2-40B4-BE49-F238E27FC236}">
                      <a16:creationId xmlns:a16="http://schemas.microsoft.com/office/drawing/2014/main" id="{50A60525-551E-4B5A-AE5B-E2F1EF228792}"/>
                    </a:ext>
                  </a:extLst>
                </p:cNvPr>
                <p:cNvPicPr/>
                <p:nvPr/>
              </p:nvPicPr>
              <p:blipFill>
                <a:blip r:embed="rId746"/>
                <a:stretch>
                  <a:fillRect/>
                </a:stretch>
              </p:blipFill>
              <p:spPr>
                <a:xfrm>
                  <a:off x="4341953" y="5548532"/>
                  <a:ext cx="8028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484" name="Ink 483">
                  <a:extLst>
                    <a:ext uri="{FF2B5EF4-FFF2-40B4-BE49-F238E27FC236}">
                      <a16:creationId xmlns:a16="http://schemas.microsoft.com/office/drawing/2014/main" id="{19044EBE-4579-4A5A-B693-A267896F2900}"/>
                    </a:ext>
                  </a:extLst>
                </p14:cNvPr>
                <p14:cNvContentPartPr/>
                <p14:nvPr/>
              </p14:nvContentPartPr>
              <p14:xfrm>
                <a:off x="4435553" y="5729972"/>
                <a:ext cx="68400" cy="108720"/>
              </p14:xfrm>
            </p:contentPart>
          </mc:Choice>
          <mc:Fallback xmlns="">
            <p:pic>
              <p:nvPicPr>
                <p:cNvPr id="484" name="Ink 483">
                  <a:extLst>
                    <a:ext uri="{FF2B5EF4-FFF2-40B4-BE49-F238E27FC236}">
                      <a16:creationId xmlns:a16="http://schemas.microsoft.com/office/drawing/2014/main" id="{19044EBE-4579-4A5A-B693-A267896F2900}"/>
                    </a:ext>
                  </a:extLst>
                </p:cNvPr>
                <p:cNvPicPr/>
                <p:nvPr/>
              </p:nvPicPr>
              <p:blipFill>
                <a:blip r:embed="rId748"/>
                <a:stretch>
                  <a:fillRect/>
                </a:stretch>
              </p:blipFill>
              <p:spPr>
                <a:xfrm>
                  <a:off x="4417553" y="5712332"/>
                  <a:ext cx="104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485" name="Ink 484">
                  <a:extLst>
                    <a:ext uri="{FF2B5EF4-FFF2-40B4-BE49-F238E27FC236}">
                      <a16:creationId xmlns:a16="http://schemas.microsoft.com/office/drawing/2014/main" id="{AB8AB9B4-3850-4DA8-8ED8-B9486F64D552}"/>
                    </a:ext>
                  </a:extLst>
                </p14:cNvPr>
                <p14:cNvContentPartPr/>
                <p14:nvPr/>
              </p14:nvContentPartPr>
              <p14:xfrm>
                <a:off x="4540673" y="5728172"/>
                <a:ext cx="175680" cy="125640"/>
              </p14:xfrm>
            </p:contentPart>
          </mc:Choice>
          <mc:Fallback xmlns="">
            <p:pic>
              <p:nvPicPr>
                <p:cNvPr id="485" name="Ink 484">
                  <a:extLst>
                    <a:ext uri="{FF2B5EF4-FFF2-40B4-BE49-F238E27FC236}">
                      <a16:creationId xmlns:a16="http://schemas.microsoft.com/office/drawing/2014/main" id="{AB8AB9B4-3850-4DA8-8ED8-B9486F64D552}"/>
                    </a:ext>
                  </a:extLst>
                </p:cNvPr>
                <p:cNvPicPr/>
                <p:nvPr/>
              </p:nvPicPr>
              <p:blipFill>
                <a:blip r:embed="rId750"/>
                <a:stretch>
                  <a:fillRect/>
                </a:stretch>
              </p:blipFill>
              <p:spPr>
                <a:xfrm>
                  <a:off x="4523033" y="5710532"/>
                  <a:ext cx="2113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486" name="Ink 485">
                  <a:extLst>
                    <a:ext uri="{FF2B5EF4-FFF2-40B4-BE49-F238E27FC236}">
                      <a16:creationId xmlns:a16="http://schemas.microsoft.com/office/drawing/2014/main" id="{F2A88350-7802-4B0D-A103-6E025B297102}"/>
                    </a:ext>
                  </a:extLst>
                </p14:cNvPr>
                <p14:cNvContentPartPr/>
                <p14:nvPr/>
              </p14:nvContentPartPr>
              <p14:xfrm>
                <a:off x="4759193" y="5722052"/>
                <a:ext cx="79560" cy="142560"/>
              </p14:xfrm>
            </p:contentPart>
          </mc:Choice>
          <mc:Fallback xmlns="">
            <p:pic>
              <p:nvPicPr>
                <p:cNvPr id="486" name="Ink 485">
                  <a:extLst>
                    <a:ext uri="{FF2B5EF4-FFF2-40B4-BE49-F238E27FC236}">
                      <a16:creationId xmlns:a16="http://schemas.microsoft.com/office/drawing/2014/main" id="{F2A88350-7802-4B0D-A103-6E025B297102}"/>
                    </a:ext>
                  </a:extLst>
                </p:cNvPr>
                <p:cNvPicPr/>
                <p:nvPr/>
              </p:nvPicPr>
              <p:blipFill>
                <a:blip r:embed="rId752"/>
                <a:stretch>
                  <a:fillRect/>
                </a:stretch>
              </p:blipFill>
              <p:spPr>
                <a:xfrm>
                  <a:off x="4741553" y="5704412"/>
                  <a:ext cx="115200" cy="17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3">
            <p14:nvContentPartPr>
              <p14:cNvPr id="487" name="Ink 486">
                <a:extLst>
                  <a:ext uri="{FF2B5EF4-FFF2-40B4-BE49-F238E27FC236}">
                    <a16:creationId xmlns:a16="http://schemas.microsoft.com/office/drawing/2014/main" id="{48482E20-4126-424B-BF91-A7C74A045A7C}"/>
                  </a:ext>
                </a:extLst>
              </p14:cNvPr>
              <p14:cNvContentPartPr/>
              <p14:nvPr/>
            </p14:nvContentPartPr>
            <p14:xfrm>
              <a:off x="5032073" y="5718452"/>
              <a:ext cx="173880" cy="148320"/>
            </p14:xfrm>
          </p:contentPart>
        </mc:Choice>
        <mc:Fallback xmlns="">
          <p:pic>
            <p:nvPicPr>
              <p:cNvPr id="487" name="Ink 486">
                <a:extLst>
                  <a:ext uri="{FF2B5EF4-FFF2-40B4-BE49-F238E27FC236}">
                    <a16:creationId xmlns:a16="http://schemas.microsoft.com/office/drawing/2014/main" id="{48482E20-4126-424B-BF91-A7C74A045A7C}"/>
                  </a:ext>
                </a:extLst>
              </p:cNvPr>
              <p:cNvPicPr/>
              <p:nvPr/>
            </p:nvPicPr>
            <p:blipFill>
              <a:blip r:embed="rId754"/>
              <a:stretch>
                <a:fillRect/>
              </a:stretch>
            </p:blipFill>
            <p:spPr>
              <a:xfrm>
                <a:off x="5014433" y="5700812"/>
                <a:ext cx="209520" cy="183960"/>
              </a:xfrm>
              <a:prstGeom prst="rect">
                <a:avLst/>
              </a:prstGeom>
            </p:spPr>
          </p:pic>
        </mc:Fallback>
      </mc:AlternateContent>
      <p:grpSp>
        <p:nvGrpSpPr>
          <p:cNvPr id="500" name="Group 499">
            <a:extLst>
              <a:ext uri="{FF2B5EF4-FFF2-40B4-BE49-F238E27FC236}">
                <a16:creationId xmlns:a16="http://schemas.microsoft.com/office/drawing/2014/main" id="{B5DBB9BE-003C-4B5B-930D-F41F5BC3D559}"/>
              </a:ext>
            </a:extLst>
          </p:cNvPr>
          <p:cNvGrpSpPr/>
          <p:nvPr/>
        </p:nvGrpSpPr>
        <p:grpSpPr>
          <a:xfrm>
            <a:off x="5485313" y="5563292"/>
            <a:ext cx="1260000" cy="251640"/>
            <a:chOff x="5485313" y="5563292"/>
            <a:chExt cx="1260000" cy="251640"/>
          </a:xfrm>
        </p:grpSpPr>
        <mc:AlternateContent xmlns:mc="http://schemas.openxmlformats.org/markup-compatibility/2006" xmlns:p14="http://schemas.microsoft.com/office/powerpoint/2010/main">
          <mc:Choice Requires="p14">
            <p:contentPart p14:bwMode="auto" r:id="rId755">
              <p14:nvContentPartPr>
                <p14:cNvPr id="489" name="Ink 488">
                  <a:extLst>
                    <a:ext uri="{FF2B5EF4-FFF2-40B4-BE49-F238E27FC236}">
                      <a16:creationId xmlns:a16="http://schemas.microsoft.com/office/drawing/2014/main" id="{62E230B4-4134-4BA5-9376-12012E9220C4}"/>
                    </a:ext>
                  </a:extLst>
                </p14:cNvPr>
                <p14:cNvContentPartPr/>
                <p14:nvPr/>
              </p14:nvContentPartPr>
              <p14:xfrm>
                <a:off x="5561633" y="5645012"/>
                <a:ext cx="23760" cy="160200"/>
              </p14:xfrm>
            </p:contentPart>
          </mc:Choice>
          <mc:Fallback xmlns="">
            <p:pic>
              <p:nvPicPr>
                <p:cNvPr id="489" name="Ink 488">
                  <a:extLst>
                    <a:ext uri="{FF2B5EF4-FFF2-40B4-BE49-F238E27FC236}">
                      <a16:creationId xmlns:a16="http://schemas.microsoft.com/office/drawing/2014/main" id="{62E230B4-4134-4BA5-9376-12012E9220C4}"/>
                    </a:ext>
                  </a:extLst>
                </p:cNvPr>
                <p:cNvPicPr/>
                <p:nvPr/>
              </p:nvPicPr>
              <p:blipFill>
                <a:blip r:embed="rId756"/>
                <a:stretch>
                  <a:fillRect/>
                </a:stretch>
              </p:blipFill>
              <p:spPr>
                <a:xfrm>
                  <a:off x="5543993" y="5627372"/>
                  <a:ext cx="59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490" name="Ink 489">
                  <a:extLst>
                    <a:ext uri="{FF2B5EF4-FFF2-40B4-BE49-F238E27FC236}">
                      <a16:creationId xmlns:a16="http://schemas.microsoft.com/office/drawing/2014/main" id="{C3D9A516-07EE-4DAA-99A9-83B814E2DE70}"/>
                    </a:ext>
                  </a:extLst>
                </p14:cNvPr>
                <p14:cNvContentPartPr/>
                <p14:nvPr/>
              </p14:nvContentPartPr>
              <p14:xfrm>
                <a:off x="5485313" y="5563292"/>
                <a:ext cx="243360" cy="251640"/>
              </p14:xfrm>
            </p:contentPart>
          </mc:Choice>
          <mc:Fallback xmlns="">
            <p:pic>
              <p:nvPicPr>
                <p:cNvPr id="490" name="Ink 489">
                  <a:extLst>
                    <a:ext uri="{FF2B5EF4-FFF2-40B4-BE49-F238E27FC236}">
                      <a16:creationId xmlns:a16="http://schemas.microsoft.com/office/drawing/2014/main" id="{C3D9A516-07EE-4DAA-99A9-83B814E2DE70}"/>
                    </a:ext>
                  </a:extLst>
                </p:cNvPr>
                <p:cNvPicPr/>
                <p:nvPr/>
              </p:nvPicPr>
              <p:blipFill>
                <a:blip r:embed="rId758"/>
                <a:stretch>
                  <a:fillRect/>
                </a:stretch>
              </p:blipFill>
              <p:spPr>
                <a:xfrm>
                  <a:off x="5467313" y="5545292"/>
                  <a:ext cx="2790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491" name="Ink 490">
                  <a:extLst>
                    <a:ext uri="{FF2B5EF4-FFF2-40B4-BE49-F238E27FC236}">
                      <a16:creationId xmlns:a16="http://schemas.microsoft.com/office/drawing/2014/main" id="{FCABC61D-8C88-40A4-B41A-4F9C1189612C}"/>
                    </a:ext>
                  </a:extLst>
                </p14:cNvPr>
                <p14:cNvContentPartPr/>
                <p14:nvPr/>
              </p14:nvContentPartPr>
              <p14:xfrm>
                <a:off x="5781233" y="5703332"/>
                <a:ext cx="29520" cy="98640"/>
              </p14:xfrm>
            </p:contentPart>
          </mc:Choice>
          <mc:Fallback xmlns="">
            <p:pic>
              <p:nvPicPr>
                <p:cNvPr id="491" name="Ink 490">
                  <a:extLst>
                    <a:ext uri="{FF2B5EF4-FFF2-40B4-BE49-F238E27FC236}">
                      <a16:creationId xmlns:a16="http://schemas.microsoft.com/office/drawing/2014/main" id="{FCABC61D-8C88-40A4-B41A-4F9C1189612C}"/>
                    </a:ext>
                  </a:extLst>
                </p:cNvPr>
                <p:cNvPicPr/>
                <p:nvPr/>
              </p:nvPicPr>
              <p:blipFill>
                <a:blip r:embed="rId760"/>
                <a:stretch>
                  <a:fillRect/>
                </a:stretch>
              </p:blipFill>
              <p:spPr>
                <a:xfrm>
                  <a:off x="5763233" y="5685692"/>
                  <a:ext cx="651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492" name="Ink 491">
                  <a:extLst>
                    <a:ext uri="{FF2B5EF4-FFF2-40B4-BE49-F238E27FC236}">
                      <a16:creationId xmlns:a16="http://schemas.microsoft.com/office/drawing/2014/main" id="{FFE11268-E6CF-4216-83AA-52C4BAC54E1E}"/>
                    </a:ext>
                  </a:extLst>
                </p14:cNvPr>
                <p14:cNvContentPartPr/>
                <p14:nvPr/>
              </p14:nvContentPartPr>
              <p14:xfrm>
                <a:off x="5768993" y="5617292"/>
                <a:ext cx="10080" cy="19440"/>
              </p14:xfrm>
            </p:contentPart>
          </mc:Choice>
          <mc:Fallback xmlns="">
            <p:pic>
              <p:nvPicPr>
                <p:cNvPr id="492" name="Ink 491">
                  <a:extLst>
                    <a:ext uri="{FF2B5EF4-FFF2-40B4-BE49-F238E27FC236}">
                      <a16:creationId xmlns:a16="http://schemas.microsoft.com/office/drawing/2014/main" id="{FFE11268-E6CF-4216-83AA-52C4BAC54E1E}"/>
                    </a:ext>
                  </a:extLst>
                </p:cNvPr>
                <p:cNvPicPr/>
                <p:nvPr/>
              </p:nvPicPr>
              <p:blipFill>
                <a:blip r:embed="rId762"/>
                <a:stretch>
                  <a:fillRect/>
                </a:stretch>
              </p:blipFill>
              <p:spPr>
                <a:xfrm>
                  <a:off x="5751353" y="5599652"/>
                  <a:ext cx="45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493" name="Ink 492">
                  <a:extLst>
                    <a:ext uri="{FF2B5EF4-FFF2-40B4-BE49-F238E27FC236}">
                      <a16:creationId xmlns:a16="http://schemas.microsoft.com/office/drawing/2014/main" id="{55D1FDD5-1F76-4F0F-8FE0-6873A9843BEC}"/>
                    </a:ext>
                  </a:extLst>
                </p14:cNvPr>
                <p14:cNvContentPartPr/>
                <p14:nvPr/>
              </p14:nvContentPartPr>
              <p14:xfrm>
                <a:off x="5875553" y="5688572"/>
                <a:ext cx="102600" cy="119520"/>
              </p14:xfrm>
            </p:contentPart>
          </mc:Choice>
          <mc:Fallback xmlns="">
            <p:pic>
              <p:nvPicPr>
                <p:cNvPr id="493" name="Ink 492">
                  <a:extLst>
                    <a:ext uri="{FF2B5EF4-FFF2-40B4-BE49-F238E27FC236}">
                      <a16:creationId xmlns:a16="http://schemas.microsoft.com/office/drawing/2014/main" id="{55D1FDD5-1F76-4F0F-8FE0-6873A9843BEC}"/>
                    </a:ext>
                  </a:extLst>
                </p:cNvPr>
                <p:cNvPicPr/>
                <p:nvPr/>
              </p:nvPicPr>
              <p:blipFill>
                <a:blip r:embed="rId764"/>
                <a:stretch>
                  <a:fillRect/>
                </a:stretch>
              </p:blipFill>
              <p:spPr>
                <a:xfrm>
                  <a:off x="5857913" y="5670932"/>
                  <a:ext cx="138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494" name="Ink 493">
                  <a:extLst>
                    <a:ext uri="{FF2B5EF4-FFF2-40B4-BE49-F238E27FC236}">
                      <a16:creationId xmlns:a16="http://schemas.microsoft.com/office/drawing/2014/main" id="{FC1E3785-8484-41C3-973B-91AD4C043704}"/>
                    </a:ext>
                  </a:extLst>
                </p14:cNvPr>
                <p14:cNvContentPartPr/>
                <p14:nvPr/>
              </p14:nvContentPartPr>
              <p14:xfrm>
                <a:off x="6033953" y="5714852"/>
                <a:ext cx="73800" cy="91800"/>
              </p14:xfrm>
            </p:contentPart>
          </mc:Choice>
          <mc:Fallback xmlns="">
            <p:pic>
              <p:nvPicPr>
                <p:cNvPr id="494" name="Ink 493">
                  <a:extLst>
                    <a:ext uri="{FF2B5EF4-FFF2-40B4-BE49-F238E27FC236}">
                      <a16:creationId xmlns:a16="http://schemas.microsoft.com/office/drawing/2014/main" id="{FC1E3785-8484-41C3-973B-91AD4C043704}"/>
                    </a:ext>
                  </a:extLst>
                </p:cNvPr>
                <p:cNvPicPr/>
                <p:nvPr/>
              </p:nvPicPr>
              <p:blipFill>
                <a:blip r:embed="rId766"/>
                <a:stretch>
                  <a:fillRect/>
                </a:stretch>
              </p:blipFill>
              <p:spPr>
                <a:xfrm>
                  <a:off x="6016313" y="5697212"/>
                  <a:ext cx="109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495" name="Ink 494">
                  <a:extLst>
                    <a:ext uri="{FF2B5EF4-FFF2-40B4-BE49-F238E27FC236}">
                      <a16:creationId xmlns:a16="http://schemas.microsoft.com/office/drawing/2014/main" id="{F8AD202E-CEEF-4ECD-A422-B918408B8301}"/>
                    </a:ext>
                  </a:extLst>
                </p14:cNvPr>
                <p14:cNvContentPartPr/>
                <p14:nvPr/>
              </p14:nvContentPartPr>
              <p14:xfrm>
                <a:off x="6166433" y="5699372"/>
                <a:ext cx="227520" cy="111240"/>
              </p14:xfrm>
            </p:contentPart>
          </mc:Choice>
          <mc:Fallback xmlns="">
            <p:pic>
              <p:nvPicPr>
                <p:cNvPr id="495" name="Ink 494">
                  <a:extLst>
                    <a:ext uri="{FF2B5EF4-FFF2-40B4-BE49-F238E27FC236}">
                      <a16:creationId xmlns:a16="http://schemas.microsoft.com/office/drawing/2014/main" id="{F8AD202E-CEEF-4ECD-A422-B918408B8301}"/>
                    </a:ext>
                  </a:extLst>
                </p:cNvPr>
                <p:cNvPicPr/>
                <p:nvPr/>
              </p:nvPicPr>
              <p:blipFill>
                <a:blip r:embed="rId768"/>
                <a:stretch>
                  <a:fillRect/>
                </a:stretch>
              </p:blipFill>
              <p:spPr>
                <a:xfrm>
                  <a:off x="6148793" y="5681732"/>
                  <a:ext cx="263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496" name="Ink 495">
                  <a:extLst>
                    <a:ext uri="{FF2B5EF4-FFF2-40B4-BE49-F238E27FC236}">
                      <a16:creationId xmlns:a16="http://schemas.microsoft.com/office/drawing/2014/main" id="{A6FD458E-E106-4371-9048-1C7CEA912382}"/>
                    </a:ext>
                  </a:extLst>
                </p14:cNvPr>
                <p14:cNvContentPartPr/>
                <p14:nvPr/>
              </p14:nvContentPartPr>
              <p14:xfrm>
                <a:off x="6444353" y="5706212"/>
                <a:ext cx="6840" cy="79200"/>
              </p14:xfrm>
            </p:contentPart>
          </mc:Choice>
          <mc:Fallback xmlns="">
            <p:pic>
              <p:nvPicPr>
                <p:cNvPr id="496" name="Ink 495">
                  <a:extLst>
                    <a:ext uri="{FF2B5EF4-FFF2-40B4-BE49-F238E27FC236}">
                      <a16:creationId xmlns:a16="http://schemas.microsoft.com/office/drawing/2014/main" id="{A6FD458E-E106-4371-9048-1C7CEA912382}"/>
                    </a:ext>
                  </a:extLst>
                </p:cNvPr>
                <p:cNvPicPr/>
                <p:nvPr/>
              </p:nvPicPr>
              <p:blipFill>
                <a:blip r:embed="rId770"/>
                <a:stretch>
                  <a:fillRect/>
                </a:stretch>
              </p:blipFill>
              <p:spPr>
                <a:xfrm>
                  <a:off x="6426713" y="5688572"/>
                  <a:ext cx="42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497" name="Ink 496">
                  <a:extLst>
                    <a:ext uri="{FF2B5EF4-FFF2-40B4-BE49-F238E27FC236}">
                      <a16:creationId xmlns:a16="http://schemas.microsoft.com/office/drawing/2014/main" id="{33FB2972-6895-49D1-91D0-010F83058402}"/>
                    </a:ext>
                  </a:extLst>
                </p14:cNvPr>
                <p14:cNvContentPartPr/>
                <p14:nvPr/>
              </p14:nvContentPartPr>
              <p14:xfrm>
                <a:off x="6431033" y="5589212"/>
                <a:ext cx="11520" cy="12240"/>
              </p14:xfrm>
            </p:contentPart>
          </mc:Choice>
          <mc:Fallback xmlns="">
            <p:pic>
              <p:nvPicPr>
                <p:cNvPr id="497" name="Ink 496">
                  <a:extLst>
                    <a:ext uri="{FF2B5EF4-FFF2-40B4-BE49-F238E27FC236}">
                      <a16:creationId xmlns:a16="http://schemas.microsoft.com/office/drawing/2014/main" id="{33FB2972-6895-49D1-91D0-010F83058402}"/>
                    </a:ext>
                  </a:extLst>
                </p:cNvPr>
                <p:cNvPicPr/>
                <p:nvPr/>
              </p:nvPicPr>
              <p:blipFill>
                <a:blip r:embed="rId772"/>
                <a:stretch>
                  <a:fillRect/>
                </a:stretch>
              </p:blipFill>
              <p:spPr>
                <a:xfrm>
                  <a:off x="6413033" y="5571212"/>
                  <a:ext cx="47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498" name="Ink 497">
                  <a:extLst>
                    <a:ext uri="{FF2B5EF4-FFF2-40B4-BE49-F238E27FC236}">
                      <a16:creationId xmlns:a16="http://schemas.microsoft.com/office/drawing/2014/main" id="{7078999D-F3FB-4986-A92F-F0B63201004F}"/>
                    </a:ext>
                  </a:extLst>
                </p14:cNvPr>
                <p14:cNvContentPartPr/>
                <p14:nvPr/>
              </p14:nvContentPartPr>
              <p14:xfrm>
                <a:off x="6497273" y="5688932"/>
                <a:ext cx="169560" cy="123840"/>
              </p14:xfrm>
            </p:contentPart>
          </mc:Choice>
          <mc:Fallback xmlns="">
            <p:pic>
              <p:nvPicPr>
                <p:cNvPr id="498" name="Ink 497">
                  <a:extLst>
                    <a:ext uri="{FF2B5EF4-FFF2-40B4-BE49-F238E27FC236}">
                      <a16:creationId xmlns:a16="http://schemas.microsoft.com/office/drawing/2014/main" id="{7078999D-F3FB-4986-A92F-F0B63201004F}"/>
                    </a:ext>
                  </a:extLst>
                </p:cNvPr>
                <p:cNvPicPr/>
                <p:nvPr/>
              </p:nvPicPr>
              <p:blipFill>
                <a:blip r:embed="rId774"/>
                <a:stretch>
                  <a:fillRect/>
                </a:stretch>
              </p:blipFill>
              <p:spPr>
                <a:xfrm>
                  <a:off x="6479273" y="5670932"/>
                  <a:ext cx="205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499" name="Ink 498">
                  <a:extLst>
                    <a:ext uri="{FF2B5EF4-FFF2-40B4-BE49-F238E27FC236}">
                      <a16:creationId xmlns:a16="http://schemas.microsoft.com/office/drawing/2014/main" id="{667F5BD1-E580-46F7-BA77-546C608030D4}"/>
                    </a:ext>
                  </a:extLst>
                </p14:cNvPr>
                <p14:cNvContentPartPr/>
                <p14:nvPr/>
              </p14:nvContentPartPr>
              <p14:xfrm>
                <a:off x="6734153" y="5566532"/>
                <a:ext cx="11160" cy="225360"/>
              </p14:xfrm>
            </p:contentPart>
          </mc:Choice>
          <mc:Fallback xmlns="">
            <p:pic>
              <p:nvPicPr>
                <p:cNvPr id="499" name="Ink 498">
                  <a:extLst>
                    <a:ext uri="{FF2B5EF4-FFF2-40B4-BE49-F238E27FC236}">
                      <a16:creationId xmlns:a16="http://schemas.microsoft.com/office/drawing/2014/main" id="{667F5BD1-E580-46F7-BA77-546C608030D4}"/>
                    </a:ext>
                  </a:extLst>
                </p:cNvPr>
                <p:cNvPicPr/>
                <p:nvPr/>
              </p:nvPicPr>
              <p:blipFill>
                <a:blip r:embed="rId776"/>
                <a:stretch>
                  <a:fillRect/>
                </a:stretch>
              </p:blipFill>
              <p:spPr>
                <a:xfrm>
                  <a:off x="6716153" y="5548892"/>
                  <a:ext cx="46800" cy="261000"/>
                </a:xfrm>
                <a:prstGeom prst="rect">
                  <a:avLst/>
                </a:prstGeom>
              </p:spPr>
            </p:pic>
          </mc:Fallback>
        </mc:AlternateContent>
      </p:grpSp>
      <p:grpSp>
        <p:nvGrpSpPr>
          <p:cNvPr id="525" name="Group 524">
            <a:extLst>
              <a:ext uri="{FF2B5EF4-FFF2-40B4-BE49-F238E27FC236}">
                <a16:creationId xmlns:a16="http://schemas.microsoft.com/office/drawing/2014/main" id="{F0A9D540-695E-4C34-A3BF-925EBDA15975}"/>
              </a:ext>
            </a:extLst>
          </p:cNvPr>
          <p:cNvGrpSpPr/>
          <p:nvPr/>
        </p:nvGrpSpPr>
        <p:grpSpPr>
          <a:xfrm>
            <a:off x="6983993" y="5467892"/>
            <a:ext cx="770400" cy="368640"/>
            <a:chOff x="6983993" y="5467892"/>
            <a:chExt cx="770400" cy="368640"/>
          </a:xfrm>
        </p:grpSpPr>
        <mc:AlternateContent xmlns:mc="http://schemas.openxmlformats.org/markup-compatibility/2006" xmlns:p14="http://schemas.microsoft.com/office/powerpoint/2010/main">
          <mc:Choice Requires="p14">
            <p:contentPart p14:bwMode="auto" r:id="rId777">
              <p14:nvContentPartPr>
                <p14:cNvPr id="501" name="Ink 500">
                  <a:extLst>
                    <a:ext uri="{FF2B5EF4-FFF2-40B4-BE49-F238E27FC236}">
                      <a16:creationId xmlns:a16="http://schemas.microsoft.com/office/drawing/2014/main" id="{16F91C32-68F7-4C4D-91CD-5B7ABE015441}"/>
                    </a:ext>
                  </a:extLst>
                </p14:cNvPr>
                <p14:cNvContentPartPr/>
                <p14:nvPr/>
              </p14:nvContentPartPr>
              <p14:xfrm>
                <a:off x="6983993" y="5499572"/>
                <a:ext cx="93960" cy="275760"/>
              </p14:xfrm>
            </p:contentPart>
          </mc:Choice>
          <mc:Fallback xmlns="">
            <p:pic>
              <p:nvPicPr>
                <p:cNvPr id="501" name="Ink 500">
                  <a:extLst>
                    <a:ext uri="{FF2B5EF4-FFF2-40B4-BE49-F238E27FC236}">
                      <a16:creationId xmlns:a16="http://schemas.microsoft.com/office/drawing/2014/main" id="{16F91C32-68F7-4C4D-91CD-5B7ABE015441}"/>
                    </a:ext>
                  </a:extLst>
                </p:cNvPr>
                <p:cNvPicPr/>
                <p:nvPr/>
              </p:nvPicPr>
              <p:blipFill>
                <a:blip r:embed="rId778"/>
                <a:stretch>
                  <a:fillRect/>
                </a:stretch>
              </p:blipFill>
              <p:spPr>
                <a:xfrm>
                  <a:off x="6965993" y="5481572"/>
                  <a:ext cx="1296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502" name="Ink 501">
                  <a:extLst>
                    <a:ext uri="{FF2B5EF4-FFF2-40B4-BE49-F238E27FC236}">
                      <a16:creationId xmlns:a16="http://schemas.microsoft.com/office/drawing/2014/main" id="{7ED7DB5D-CF6C-4F60-B18C-E44DB3999944}"/>
                    </a:ext>
                  </a:extLst>
                </p14:cNvPr>
                <p14:cNvContentPartPr/>
                <p14:nvPr/>
              </p14:nvContentPartPr>
              <p14:xfrm>
                <a:off x="7170113" y="5603612"/>
                <a:ext cx="128160" cy="145800"/>
              </p14:xfrm>
            </p:contentPart>
          </mc:Choice>
          <mc:Fallback xmlns="">
            <p:pic>
              <p:nvPicPr>
                <p:cNvPr id="502" name="Ink 501">
                  <a:extLst>
                    <a:ext uri="{FF2B5EF4-FFF2-40B4-BE49-F238E27FC236}">
                      <a16:creationId xmlns:a16="http://schemas.microsoft.com/office/drawing/2014/main" id="{7ED7DB5D-CF6C-4F60-B18C-E44DB3999944}"/>
                    </a:ext>
                  </a:extLst>
                </p:cNvPr>
                <p:cNvPicPr/>
                <p:nvPr/>
              </p:nvPicPr>
              <p:blipFill>
                <a:blip r:embed="rId780"/>
                <a:stretch>
                  <a:fillRect/>
                </a:stretch>
              </p:blipFill>
              <p:spPr>
                <a:xfrm>
                  <a:off x="7152473" y="5585972"/>
                  <a:ext cx="163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503" name="Ink 502">
                  <a:extLst>
                    <a:ext uri="{FF2B5EF4-FFF2-40B4-BE49-F238E27FC236}">
                      <a16:creationId xmlns:a16="http://schemas.microsoft.com/office/drawing/2014/main" id="{8E4F57AF-D5F7-4267-A491-2FDE56476F75}"/>
                    </a:ext>
                  </a:extLst>
                </p14:cNvPr>
                <p14:cNvContentPartPr/>
                <p14:nvPr/>
              </p14:nvContentPartPr>
              <p14:xfrm>
                <a:off x="7391873" y="5689292"/>
                <a:ext cx="13680" cy="85320"/>
              </p14:xfrm>
            </p:contentPart>
          </mc:Choice>
          <mc:Fallback xmlns="">
            <p:pic>
              <p:nvPicPr>
                <p:cNvPr id="503" name="Ink 502">
                  <a:extLst>
                    <a:ext uri="{FF2B5EF4-FFF2-40B4-BE49-F238E27FC236}">
                      <a16:creationId xmlns:a16="http://schemas.microsoft.com/office/drawing/2014/main" id="{8E4F57AF-D5F7-4267-A491-2FDE56476F75}"/>
                    </a:ext>
                  </a:extLst>
                </p:cNvPr>
                <p:cNvPicPr/>
                <p:nvPr/>
              </p:nvPicPr>
              <p:blipFill>
                <a:blip r:embed="rId782"/>
                <a:stretch>
                  <a:fillRect/>
                </a:stretch>
              </p:blipFill>
              <p:spPr>
                <a:xfrm>
                  <a:off x="7373873" y="5671652"/>
                  <a:ext cx="49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504" name="Ink 503">
                  <a:extLst>
                    <a:ext uri="{FF2B5EF4-FFF2-40B4-BE49-F238E27FC236}">
                      <a16:creationId xmlns:a16="http://schemas.microsoft.com/office/drawing/2014/main" id="{436829F9-490F-4249-8322-F56F0215C1EF}"/>
                    </a:ext>
                  </a:extLst>
                </p14:cNvPr>
                <p14:cNvContentPartPr/>
                <p14:nvPr/>
              </p14:nvContentPartPr>
              <p14:xfrm>
                <a:off x="7500953" y="5635652"/>
                <a:ext cx="7920" cy="200880"/>
              </p14:xfrm>
            </p:contentPart>
          </mc:Choice>
          <mc:Fallback xmlns="">
            <p:pic>
              <p:nvPicPr>
                <p:cNvPr id="504" name="Ink 503">
                  <a:extLst>
                    <a:ext uri="{FF2B5EF4-FFF2-40B4-BE49-F238E27FC236}">
                      <a16:creationId xmlns:a16="http://schemas.microsoft.com/office/drawing/2014/main" id="{436829F9-490F-4249-8322-F56F0215C1EF}"/>
                    </a:ext>
                  </a:extLst>
                </p:cNvPr>
                <p:cNvPicPr/>
                <p:nvPr/>
              </p:nvPicPr>
              <p:blipFill>
                <a:blip r:embed="rId784"/>
                <a:stretch>
                  <a:fillRect/>
                </a:stretch>
              </p:blipFill>
              <p:spPr>
                <a:xfrm>
                  <a:off x="7483313" y="5617652"/>
                  <a:ext cx="43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505" name="Ink 504">
                  <a:extLst>
                    <a:ext uri="{FF2B5EF4-FFF2-40B4-BE49-F238E27FC236}">
                      <a16:creationId xmlns:a16="http://schemas.microsoft.com/office/drawing/2014/main" id="{697BD6F8-A2E4-40DB-8A01-ED72CD30A8B9}"/>
                    </a:ext>
                  </a:extLst>
                </p14:cNvPr>
                <p14:cNvContentPartPr/>
                <p14:nvPr/>
              </p14:nvContentPartPr>
              <p14:xfrm>
                <a:off x="7491593" y="5585612"/>
                <a:ext cx="129960" cy="124920"/>
              </p14:xfrm>
            </p:contentPart>
          </mc:Choice>
          <mc:Fallback xmlns="">
            <p:pic>
              <p:nvPicPr>
                <p:cNvPr id="505" name="Ink 504">
                  <a:extLst>
                    <a:ext uri="{FF2B5EF4-FFF2-40B4-BE49-F238E27FC236}">
                      <a16:creationId xmlns:a16="http://schemas.microsoft.com/office/drawing/2014/main" id="{697BD6F8-A2E4-40DB-8A01-ED72CD30A8B9}"/>
                    </a:ext>
                  </a:extLst>
                </p:cNvPr>
                <p:cNvPicPr/>
                <p:nvPr/>
              </p:nvPicPr>
              <p:blipFill>
                <a:blip r:embed="rId786"/>
                <a:stretch>
                  <a:fillRect/>
                </a:stretch>
              </p:blipFill>
              <p:spPr>
                <a:xfrm>
                  <a:off x="7473953" y="5567972"/>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506" name="Ink 505">
                  <a:extLst>
                    <a:ext uri="{FF2B5EF4-FFF2-40B4-BE49-F238E27FC236}">
                      <a16:creationId xmlns:a16="http://schemas.microsoft.com/office/drawing/2014/main" id="{1D487CD5-9BCF-434D-820D-5288F2FF167C}"/>
                    </a:ext>
                  </a:extLst>
                </p14:cNvPr>
                <p14:cNvContentPartPr/>
                <p14:nvPr/>
              </p14:nvContentPartPr>
              <p14:xfrm>
                <a:off x="7634873" y="5467892"/>
                <a:ext cx="119520" cy="309960"/>
              </p14:xfrm>
            </p:contentPart>
          </mc:Choice>
          <mc:Fallback xmlns="">
            <p:pic>
              <p:nvPicPr>
                <p:cNvPr id="506" name="Ink 505">
                  <a:extLst>
                    <a:ext uri="{FF2B5EF4-FFF2-40B4-BE49-F238E27FC236}">
                      <a16:creationId xmlns:a16="http://schemas.microsoft.com/office/drawing/2014/main" id="{1D487CD5-9BCF-434D-820D-5288F2FF167C}"/>
                    </a:ext>
                  </a:extLst>
                </p:cNvPr>
                <p:cNvPicPr/>
                <p:nvPr/>
              </p:nvPicPr>
              <p:blipFill>
                <a:blip r:embed="rId788"/>
                <a:stretch>
                  <a:fillRect/>
                </a:stretch>
              </p:blipFill>
              <p:spPr>
                <a:xfrm>
                  <a:off x="7616873" y="5449892"/>
                  <a:ext cx="155160" cy="345600"/>
                </a:xfrm>
                <a:prstGeom prst="rect">
                  <a:avLst/>
                </a:prstGeom>
              </p:spPr>
            </p:pic>
          </mc:Fallback>
        </mc:AlternateContent>
      </p:grpSp>
      <p:grpSp>
        <p:nvGrpSpPr>
          <p:cNvPr id="524" name="Group 523">
            <a:extLst>
              <a:ext uri="{FF2B5EF4-FFF2-40B4-BE49-F238E27FC236}">
                <a16:creationId xmlns:a16="http://schemas.microsoft.com/office/drawing/2014/main" id="{8D0EB026-5FCE-46CF-B201-9B76E0E1398F}"/>
              </a:ext>
            </a:extLst>
          </p:cNvPr>
          <p:cNvGrpSpPr/>
          <p:nvPr/>
        </p:nvGrpSpPr>
        <p:grpSpPr>
          <a:xfrm>
            <a:off x="8139593" y="5473652"/>
            <a:ext cx="1803600" cy="315000"/>
            <a:chOff x="8139593" y="5473652"/>
            <a:chExt cx="1803600" cy="315000"/>
          </a:xfrm>
        </p:grpSpPr>
        <mc:AlternateContent xmlns:mc="http://schemas.openxmlformats.org/markup-compatibility/2006" xmlns:p14="http://schemas.microsoft.com/office/powerpoint/2010/main">
          <mc:Choice Requires="p14">
            <p:contentPart p14:bwMode="auto" r:id="rId789">
              <p14:nvContentPartPr>
                <p14:cNvPr id="507" name="Ink 506">
                  <a:extLst>
                    <a:ext uri="{FF2B5EF4-FFF2-40B4-BE49-F238E27FC236}">
                      <a16:creationId xmlns:a16="http://schemas.microsoft.com/office/drawing/2014/main" id="{680CEB7C-1D94-42FA-9DD6-4718E4531865}"/>
                    </a:ext>
                  </a:extLst>
                </p14:cNvPr>
                <p14:cNvContentPartPr/>
                <p14:nvPr/>
              </p14:nvContentPartPr>
              <p14:xfrm>
                <a:off x="8139593" y="5623772"/>
                <a:ext cx="146160" cy="142560"/>
              </p14:xfrm>
            </p:contentPart>
          </mc:Choice>
          <mc:Fallback xmlns="">
            <p:pic>
              <p:nvPicPr>
                <p:cNvPr id="507" name="Ink 506">
                  <a:extLst>
                    <a:ext uri="{FF2B5EF4-FFF2-40B4-BE49-F238E27FC236}">
                      <a16:creationId xmlns:a16="http://schemas.microsoft.com/office/drawing/2014/main" id="{680CEB7C-1D94-42FA-9DD6-4718E4531865}"/>
                    </a:ext>
                  </a:extLst>
                </p:cNvPr>
                <p:cNvPicPr/>
                <p:nvPr/>
              </p:nvPicPr>
              <p:blipFill>
                <a:blip r:embed="rId790"/>
                <a:stretch>
                  <a:fillRect/>
                </a:stretch>
              </p:blipFill>
              <p:spPr>
                <a:xfrm>
                  <a:off x="8121593" y="5606132"/>
                  <a:ext cx="1818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508" name="Ink 507">
                  <a:extLst>
                    <a:ext uri="{FF2B5EF4-FFF2-40B4-BE49-F238E27FC236}">
                      <a16:creationId xmlns:a16="http://schemas.microsoft.com/office/drawing/2014/main" id="{B7D9FDAD-7B70-4927-A514-6E6E2BD1A699}"/>
                    </a:ext>
                  </a:extLst>
                </p14:cNvPr>
                <p14:cNvContentPartPr/>
                <p14:nvPr/>
              </p14:nvContentPartPr>
              <p14:xfrm>
                <a:off x="8283593" y="5491652"/>
                <a:ext cx="14760" cy="297000"/>
              </p14:xfrm>
            </p:contentPart>
          </mc:Choice>
          <mc:Fallback xmlns="">
            <p:pic>
              <p:nvPicPr>
                <p:cNvPr id="508" name="Ink 507">
                  <a:extLst>
                    <a:ext uri="{FF2B5EF4-FFF2-40B4-BE49-F238E27FC236}">
                      <a16:creationId xmlns:a16="http://schemas.microsoft.com/office/drawing/2014/main" id="{B7D9FDAD-7B70-4927-A514-6E6E2BD1A699}"/>
                    </a:ext>
                  </a:extLst>
                </p:cNvPr>
                <p:cNvPicPr/>
                <p:nvPr/>
              </p:nvPicPr>
              <p:blipFill>
                <a:blip r:embed="rId792"/>
                <a:stretch>
                  <a:fillRect/>
                </a:stretch>
              </p:blipFill>
              <p:spPr>
                <a:xfrm>
                  <a:off x="8265953" y="5474012"/>
                  <a:ext cx="504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509" name="Ink 508">
                  <a:extLst>
                    <a:ext uri="{FF2B5EF4-FFF2-40B4-BE49-F238E27FC236}">
                      <a16:creationId xmlns:a16="http://schemas.microsoft.com/office/drawing/2014/main" id="{B9F613D6-3ECE-4779-9DF1-9223B1593DE7}"/>
                    </a:ext>
                  </a:extLst>
                </p14:cNvPr>
                <p14:cNvContentPartPr/>
                <p14:nvPr/>
              </p14:nvContentPartPr>
              <p14:xfrm>
                <a:off x="8393753" y="5649692"/>
                <a:ext cx="21960" cy="110880"/>
              </p14:xfrm>
            </p:contentPart>
          </mc:Choice>
          <mc:Fallback xmlns="">
            <p:pic>
              <p:nvPicPr>
                <p:cNvPr id="509" name="Ink 508">
                  <a:extLst>
                    <a:ext uri="{FF2B5EF4-FFF2-40B4-BE49-F238E27FC236}">
                      <a16:creationId xmlns:a16="http://schemas.microsoft.com/office/drawing/2014/main" id="{B9F613D6-3ECE-4779-9DF1-9223B1593DE7}"/>
                    </a:ext>
                  </a:extLst>
                </p:cNvPr>
                <p:cNvPicPr/>
                <p:nvPr/>
              </p:nvPicPr>
              <p:blipFill>
                <a:blip r:embed="rId794"/>
                <a:stretch>
                  <a:fillRect/>
                </a:stretch>
              </p:blipFill>
              <p:spPr>
                <a:xfrm>
                  <a:off x="8375753" y="5632052"/>
                  <a:ext cx="57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510" name="Ink 509">
                  <a:extLst>
                    <a:ext uri="{FF2B5EF4-FFF2-40B4-BE49-F238E27FC236}">
                      <a16:creationId xmlns:a16="http://schemas.microsoft.com/office/drawing/2014/main" id="{50D7A21D-B9F1-4F16-A716-BE0FF0C15B0D}"/>
                    </a:ext>
                  </a:extLst>
                </p14:cNvPr>
                <p14:cNvContentPartPr/>
                <p14:nvPr/>
              </p14:nvContentPartPr>
              <p14:xfrm>
                <a:off x="8418593" y="5534132"/>
                <a:ext cx="29520" cy="29520"/>
              </p14:xfrm>
            </p:contentPart>
          </mc:Choice>
          <mc:Fallback xmlns="">
            <p:pic>
              <p:nvPicPr>
                <p:cNvPr id="510" name="Ink 509">
                  <a:extLst>
                    <a:ext uri="{FF2B5EF4-FFF2-40B4-BE49-F238E27FC236}">
                      <a16:creationId xmlns:a16="http://schemas.microsoft.com/office/drawing/2014/main" id="{50D7A21D-B9F1-4F16-A716-BE0FF0C15B0D}"/>
                    </a:ext>
                  </a:extLst>
                </p:cNvPr>
                <p:cNvPicPr/>
                <p:nvPr/>
              </p:nvPicPr>
              <p:blipFill>
                <a:blip r:embed="rId796"/>
                <a:stretch>
                  <a:fillRect/>
                </a:stretch>
              </p:blipFill>
              <p:spPr>
                <a:xfrm>
                  <a:off x="8400593" y="5516132"/>
                  <a:ext cx="651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511" name="Ink 510">
                  <a:extLst>
                    <a:ext uri="{FF2B5EF4-FFF2-40B4-BE49-F238E27FC236}">
                      <a16:creationId xmlns:a16="http://schemas.microsoft.com/office/drawing/2014/main" id="{A7631EFC-6727-4350-9833-21FD476A42B6}"/>
                    </a:ext>
                  </a:extLst>
                </p14:cNvPr>
                <p14:cNvContentPartPr/>
                <p14:nvPr/>
              </p14:nvContentPartPr>
              <p14:xfrm>
                <a:off x="8492033" y="5614772"/>
                <a:ext cx="75960" cy="140400"/>
              </p14:xfrm>
            </p:contentPart>
          </mc:Choice>
          <mc:Fallback xmlns="">
            <p:pic>
              <p:nvPicPr>
                <p:cNvPr id="511" name="Ink 510">
                  <a:extLst>
                    <a:ext uri="{FF2B5EF4-FFF2-40B4-BE49-F238E27FC236}">
                      <a16:creationId xmlns:a16="http://schemas.microsoft.com/office/drawing/2014/main" id="{A7631EFC-6727-4350-9833-21FD476A42B6}"/>
                    </a:ext>
                  </a:extLst>
                </p:cNvPr>
                <p:cNvPicPr/>
                <p:nvPr/>
              </p:nvPicPr>
              <p:blipFill>
                <a:blip r:embed="rId798"/>
                <a:stretch>
                  <a:fillRect/>
                </a:stretch>
              </p:blipFill>
              <p:spPr>
                <a:xfrm>
                  <a:off x="8474033" y="5597132"/>
                  <a:ext cx="111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512" name="Ink 511">
                  <a:extLst>
                    <a:ext uri="{FF2B5EF4-FFF2-40B4-BE49-F238E27FC236}">
                      <a16:creationId xmlns:a16="http://schemas.microsoft.com/office/drawing/2014/main" id="{5FD3D484-9FB7-465F-988E-A91C1E0D01EE}"/>
                    </a:ext>
                  </a:extLst>
                </p14:cNvPr>
                <p14:cNvContentPartPr/>
                <p14:nvPr/>
              </p14:nvContentPartPr>
              <p14:xfrm>
                <a:off x="8666993" y="5520812"/>
                <a:ext cx="74880" cy="236880"/>
              </p14:xfrm>
            </p:contentPart>
          </mc:Choice>
          <mc:Fallback xmlns="">
            <p:pic>
              <p:nvPicPr>
                <p:cNvPr id="512" name="Ink 511">
                  <a:extLst>
                    <a:ext uri="{FF2B5EF4-FFF2-40B4-BE49-F238E27FC236}">
                      <a16:creationId xmlns:a16="http://schemas.microsoft.com/office/drawing/2014/main" id="{5FD3D484-9FB7-465F-988E-A91C1E0D01EE}"/>
                    </a:ext>
                  </a:extLst>
                </p:cNvPr>
                <p:cNvPicPr/>
                <p:nvPr/>
              </p:nvPicPr>
              <p:blipFill>
                <a:blip r:embed="rId800"/>
                <a:stretch>
                  <a:fillRect/>
                </a:stretch>
              </p:blipFill>
              <p:spPr>
                <a:xfrm>
                  <a:off x="8649353" y="5502812"/>
                  <a:ext cx="1105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513" name="Ink 512">
                  <a:extLst>
                    <a:ext uri="{FF2B5EF4-FFF2-40B4-BE49-F238E27FC236}">
                      <a16:creationId xmlns:a16="http://schemas.microsoft.com/office/drawing/2014/main" id="{245D00CD-12C4-439C-ABE0-D0766BF147E0}"/>
                    </a:ext>
                  </a:extLst>
                </p14:cNvPr>
                <p14:cNvContentPartPr/>
                <p14:nvPr/>
              </p14:nvContentPartPr>
              <p14:xfrm>
                <a:off x="8664473" y="5630612"/>
                <a:ext cx="122760" cy="37440"/>
              </p14:xfrm>
            </p:contentPart>
          </mc:Choice>
          <mc:Fallback xmlns="">
            <p:pic>
              <p:nvPicPr>
                <p:cNvPr id="513" name="Ink 512">
                  <a:extLst>
                    <a:ext uri="{FF2B5EF4-FFF2-40B4-BE49-F238E27FC236}">
                      <a16:creationId xmlns:a16="http://schemas.microsoft.com/office/drawing/2014/main" id="{245D00CD-12C4-439C-ABE0-D0766BF147E0}"/>
                    </a:ext>
                  </a:extLst>
                </p:cNvPr>
                <p:cNvPicPr/>
                <p:nvPr/>
              </p:nvPicPr>
              <p:blipFill>
                <a:blip r:embed="rId802"/>
                <a:stretch>
                  <a:fillRect/>
                </a:stretch>
              </p:blipFill>
              <p:spPr>
                <a:xfrm>
                  <a:off x="8646833" y="5612612"/>
                  <a:ext cx="1584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514" name="Ink 513">
                  <a:extLst>
                    <a:ext uri="{FF2B5EF4-FFF2-40B4-BE49-F238E27FC236}">
                      <a16:creationId xmlns:a16="http://schemas.microsoft.com/office/drawing/2014/main" id="{3DDF1D87-A7A2-4D79-ACC3-A00BD8ACDA59}"/>
                    </a:ext>
                  </a:extLst>
                </p14:cNvPr>
                <p14:cNvContentPartPr/>
                <p14:nvPr/>
              </p14:nvContentPartPr>
              <p14:xfrm>
                <a:off x="8822873" y="5596052"/>
                <a:ext cx="99720" cy="114840"/>
              </p14:xfrm>
            </p:contentPart>
          </mc:Choice>
          <mc:Fallback xmlns="">
            <p:pic>
              <p:nvPicPr>
                <p:cNvPr id="514" name="Ink 513">
                  <a:extLst>
                    <a:ext uri="{FF2B5EF4-FFF2-40B4-BE49-F238E27FC236}">
                      <a16:creationId xmlns:a16="http://schemas.microsoft.com/office/drawing/2014/main" id="{3DDF1D87-A7A2-4D79-ACC3-A00BD8ACDA59}"/>
                    </a:ext>
                  </a:extLst>
                </p:cNvPr>
                <p:cNvPicPr/>
                <p:nvPr/>
              </p:nvPicPr>
              <p:blipFill>
                <a:blip r:embed="rId804"/>
                <a:stretch>
                  <a:fillRect/>
                </a:stretch>
              </p:blipFill>
              <p:spPr>
                <a:xfrm>
                  <a:off x="8804873" y="5578052"/>
                  <a:ext cx="1353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515" name="Ink 514">
                  <a:extLst>
                    <a:ext uri="{FF2B5EF4-FFF2-40B4-BE49-F238E27FC236}">
                      <a16:creationId xmlns:a16="http://schemas.microsoft.com/office/drawing/2014/main" id="{D1A4FF13-3409-4559-9153-788D6C3B66DD}"/>
                    </a:ext>
                  </a:extLst>
                </p14:cNvPr>
                <p14:cNvContentPartPr/>
                <p14:nvPr/>
              </p14:nvContentPartPr>
              <p14:xfrm>
                <a:off x="8966513" y="5598212"/>
                <a:ext cx="10440" cy="123120"/>
              </p14:xfrm>
            </p:contentPart>
          </mc:Choice>
          <mc:Fallback xmlns="">
            <p:pic>
              <p:nvPicPr>
                <p:cNvPr id="515" name="Ink 514">
                  <a:extLst>
                    <a:ext uri="{FF2B5EF4-FFF2-40B4-BE49-F238E27FC236}">
                      <a16:creationId xmlns:a16="http://schemas.microsoft.com/office/drawing/2014/main" id="{D1A4FF13-3409-4559-9153-788D6C3B66DD}"/>
                    </a:ext>
                  </a:extLst>
                </p:cNvPr>
                <p:cNvPicPr/>
                <p:nvPr/>
              </p:nvPicPr>
              <p:blipFill>
                <a:blip r:embed="rId806"/>
                <a:stretch>
                  <a:fillRect/>
                </a:stretch>
              </p:blipFill>
              <p:spPr>
                <a:xfrm>
                  <a:off x="8948513" y="5580212"/>
                  <a:ext cx="460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516" name="Ink 515">
                  <a:extLst>
                    <a:ext uri="{FF2B5EF4-FFF2-40B4-BE49-F238E27FC236}">
                      <a16:creationId xmlns:a16="http://schemas.microsoft.com/office/drawing/2014/main" id="{06C2D453-0BA9-48D8-8D50-B72B614A3963}"/>
                    </a:ext>
                  </a:extLst>
                </p14:cNvPr>
                <p14:cNvContentPartPr/>
                <p14:nvPr/>
              </p14:nvContentPartPr>
              <p14:xfrm>
                <a:off x="8978033" y="5501012"/>
                <a:ext cx="5400" cy="12600"/>
              </p14:xfrm>
            </p:contentPart>
          </mc:Choice>
          <mc:Fallback xmlns="">
            <p:pic>
              <p:nvPicPr>
                <p:cNvPr id="516" name="Ink 515">
                  <a:extLst>
                    <a:ext uri="{FF2B5EF4-FFF2-40B4-BE49-F238E27FC236}">
                      <a16:creationId xmlns:a16="http://schemas.microsoft.com/office/drawing/2014/main" id="{06C2D453-0BA9-48D8-8D50-B72B614A3963}"/>
                    </a:ext>
                  </a:extLst>
                </p:cNvPr>
                <p:cNvPicPr/>
                <p:nvPr/>
              </p:nvPicPr>
              <p:blipFill>
                <a:blip r:embed="rId808"/>
                <a:stretch>
                  <a:fillRect/>
                </a:stretch>
              </p:blipFill>
              <p:spPr>
                <a:xfrm>
                  <a:off x="8960393" y="5483372"/>
                  <a:ext cx="410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517" name="Ink 516">
                  <a:extLst>
                    <a:ext uri="{FF2B5EF4-FFF2-40B4-BE49-F238E27FC236}">
                      <a16:creationId xmlns:a16="http://schemas.microsoft.com/office/drawing/2014/main" id="{FECAA028-DD9F-4A1E-960C-26812CA4B79F}"/>
                    </a:ext>
                  </a:extLst>
                </p14:cNvPr>
                <p14:cNvContentPartPr/>
                <p14:nvPr/>
              </p14:nvContentPartPr>
              <p14:xfrm>
                <a:off x="9065153" y="5525852"/>
                <a:ext cx="145440" cy="205560"/>
              </p14:xfrm>
            </p:contentPart>
          </mc:Choice>
          <mc:Fallback xmlns="">
            <p:pic>
              <p:nvPicPr>
                <p:cNvPr id="517" name="Ink 516">
                  <a:extLst>
                    <a:ext uri="{FF2B5EF4-FFF2-40B4-BE49-F238E27FC236}">
                      <a16:creationId xmlns:a16="http://schemas.microsoft.com/office/drawing/2014/main" id="{FECAA028-DD9F-4A1E-960C-26812CA4B79F}"/>
                    </a:ext>
                  </a:extLst>
                </p:cNvPr>
                <p:cNvPicPr/>
                <p:nvPr/>
              </p:nvPicPr>
              <p:blipFill>
                <a:blip r:embed="rId810"/>
                <a:stretch>
                  <a:fillRect/>
                </a:stretch>
              </p:blipFill>
              <p:spPr>
                <a:xfrm>
                  <a:off x="9047153" y="5508212"/>
                  <a:ext cx="1810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518" name="Ink 517">
                  <a:extLst>
                    <a:ext uri="{FF2B5EF4-FFF2-40B4-BE49-F238E27FC236}">
                      <a16:creationId xmlns:a16="http://schemas.microsoft.com/office/drawing/2014/main" id="{310344D5-8514-48B7-B409-2464FBD41919}"/>
                    </a:ext>
                  </a:extLst>
                </p14:cNvPr>
                <p14:cNvContentPartPr/>
                <p14:nvPr/>
              </p14:nvContentPartPr>
              <p14:xfrm>
                <a:off x="9248393" y="5599652"/>
                <a:ext cx="99720" cy="118080"/>
              </p14:xfrm>
            </p:contentPart>
          </mc:Choice>
          <mc:Fallback xmlns="">
            <p:pic>
              <p:nvPicPr>
                <p:cNvPr id="518" name="Ink 517">
                  <a:extLst>
                    <a:ext uri="{FF2B5EF4-FFF2-40B4-BE49-F238E27FC236}">
                      <a16:creationId xmlns:a16="http://schemas.microsoft.com/office/drawing/2014/main" id="{310344D5-8514-48B7-B409-2464FBD41919}"/>
                    </a:ext>
                  </a:extLst>
                </p:cNvPr>
                <p:cNvPicPr/>
                <p:nvPr/>
              </p:nvPicPr>
              <p:blipFill>
                <a:blip r:embed="rId812"/>
                <a:stretch>
                  <a:fillRect/>
                </a:stretch>
              </p:blipFill>
              <p:spPr>
                <a:xfrm>
                  <a:off x="9230393" y="5582012"/>
                  <a:ext cx="1353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519" name="Ink 518">
                  <a:extLst>
                    <a:ext uri="{FF2B5EF4-FFF2-40B4-BE49-F238E27FC236}">
                      <a16:creationId xmlns:a16="http://schemas.microsoft.com/office/drawing/2014/main" id="{DB40B7E3-7C82-4F55-BF14-657049329BC3}"/>
                    </a:ext>
                  </a:extLst>
                </p14:cNvPr>
                <p14:cNvContentPartPr/>
                <p14:nvPr/>
              </p14:nvContentPartPr>
              <p14:xfrm>
                <a:off x="9425513" y="5473652"/>
                <a:ext cx="59760" cy="272880"/>
              </p14:xfrm>
            </p:contentPart>
          </mc:Choice>
          <mc:Fallback xmlns="">
            <p:pic>
              <p:nvPicPr>
                <p:cNvPr id="519" name="Ink 518">
                  <a:extLst>
                    <a:ext uri="{FF2B5EF4-FFF2-40B4-BE49-F238E27FC236}">
                      <a16:creationId xmlns:a16="http://schemas.microsoft.com/office/drawing/2014/main" id="{DB40B7E3-7C82-4F55-BF14-657049329BC3}"/>
                    </a:ext>
                  </a:extLst>
                </p:cNvPr>
                <p:cNvPicPr/>
                <p:nvPr/>
              </p:nvPicPr>
              <p:blipFill>
                <a:blip r:embed="rId814"/>
                <a:stretch>
                  <a:fillRect/>
                </a:stretch>
              </p:blipFill>
              <p:spPr>
                <a:xfrm>
                  <a:off x="9407513" y="5456012"/>
                  <a:ext cx="954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520" name="Ink 519">
                  <a:extLst>
                    <a:ext uri="{FF2B5EF4-FFF2-40B4-BE49-F238E27FC236}">
                      <a16:creationId xmlns:a16="http://schemas.microsoft.com/office/drawing/2014/main" id="{C6B5D0F0-9E28-4C8B-9A44-0AABB2E7A141}"/>
                    </a:ext>
                  </a:extLst>
                </p14:cNvPr>
                <p14:cNvContentPartPr/>
                <p14:nvPr/>
              </p14:nvContentPartPr>
              <p14:xfrm>
                <a:off x="9318953" y="5633492"/>
                <a:ext cx="161640" cy="14400"/>
              </p14:xfrm>
            </p:contentPart>
          </mc:Choice>
          <mc:Fallback xmlns="">
            <p:pic>
              <p:nvPicPr>
                <p:cNvPr id="520" name="Ink 519">
                  <a:extLst>
                    <a:ext uri="{FF2B5EF4-FFF2-40B4-BE49-F238E27FC236}">
                      <a16:creationId xmlns:a16="http://schemas.microsoft.com/office/drawing/2014/main" id="{C6B5D0F0-9E28-4C8B-9A44-0AABB2E7A141}"/>
                    </a:ext>
                  </a:extLst>
                </p:cNvPr>
                <p:cNvPicPr/>
                <p:nvPr/>
              </p:nvPicPr>
              <p:blipFill>
                <a:blip r:embed="rId816"/>
                <a:stretch>
                  <a:fillRect/>
                </a:stretch>
              </p:blipFill>
              <p:spPr>
                <a:xfrm>
                  <a:off x="9300953" y="5615492"/>
                  <a:ext cx="1972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521" name="Ink 520">
                  <a:extLst>
                    <a:ext uri="{FF2B5EF4-FFF2-40B4-BE49-F238E27FC236}">
                      <a16:creationId xmlns:a16="http://schemas.microsoft.com/office/drawing/2014/main" id="{C0D8BCF9-35C1-457B-BB50-D7BB16B91B53}"/>
                    </a:ext>
                  </a:extLst>
                </p14:cNvPr>
                <p14:cNvContentPartPr/>
                <p14:nvPr/>
              </p14:nvContentPartPr>
              <p14:xfrm>
                <a:off x="9522713" y="5483372"/>
                <a:ext cx="41400" cy="242640"/>
              </p14:xfrm>
            </p:contentPart>
          </mc:Choice>
          <mc:Fallback xmlns="">
            <p:pic>
              <p:nvPicPr>
                <p:cNvPr id="521" name="Ink 520">
                  <a:extLst>
                    <a:ext uri="{FF2B5EF4-FFF2-40B4-BE49-F238E27FC236}">
                      <a16:creationId xmlns:a16="http://schemas.microsoft.com/office/drawing/2014/main" id="{C0D8BCF9-35C1-457B-BB50-D7BB16B91B53}"/>
                    </a:ext>
                  </a:extLst>
                </p:cNvPr>
                <p:cNvPicPr/>
                <p:nvPr/>
              </p:nvPicPr>
              <p:blipFill>
                <a:blip r:embed="rId818"/>
                <a:stretch>
                  <a:fillRect/>
                </a:stretch>
              </p:blipFill>
              <p:spPr>
                <a:xfrm>
                  <a:off x="9504713" y="5465372"/>
                  <a:ext cx="770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522" name="Ink 521">
                  <a:extLst>
                    <a:ext uri="{FF2B5EF4-FFF2-40B4-BE49-F238E27FC236}">
                      <a16:creationId xmlns:a16="http://schemas.microsoft.com/office/drawing/2014/main" id="{66943466-CAC6-42DD-A418-E95116E9CB44}"/>
                    </a:ext>
                  </a:extLst>
                </p14:cNvPr>
                <p14:cNvContentPartPr/>
                <p14:nvPr/>
              </p14:nvContentPartPr>
              <p14:xfrm>
                <a:off x="9631433" y="5590292"/>
                <a:ext cx="228960" cy="160920"/>
              </p14:xfrm>
            </p:contentPart>
          </mc:Choice>
          <mc:Fallback xmlns="">
            <p:pic>
              <p:nvPicPr>
                <p:cNvPr id="522" name="Ink 521">
                  <a:extLst>
                    <a:ext uri="{FF2B5EF4-FFF2-40B4-BE49-F238E27FC236}">
                      <a16:creationId xmlns:a16="http://schemas.microsoft.com/office/drawing/2014/main" id="{66943466-CAC6-42DD-A418-E95116E9CB44}"/>
                    </a:ext>
                  </a:extLst>
                </p:cNvPr>
                <p:cNvPicPr/>
                <p:nvPr/>
              </p:nvPicPr>
              <p:blipFill>
                <a:blip r:embed="rId820"/>
                <a:stretch>
                  <a:fillRect/>
                </a:stretch>
              </p:blipFill>
              <p:spPr>
                <a:xfrm>
                  <a:off x="9613433" y="5572292"/>
                  <a:ext cx="2646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523" name="Ink 522">
                  <a:extLst>
                    <a:ext uri="{FF2B5EF4-FFF2-40B4-BE49-F238E27FC236}">
                      <a16:creationId xmlns:a16="http://schemas.microsoft.com/office/drawing/2014/main" id="{5E75F192-ADF6-4AB8-A29E-C515182EF5DF}"/>
                    </a:ext>
                  </a:extLst>
                </p14:cNvPr>
                <p14:cNvContentPartPr/>
                <p14:nvPr/>
              </p14:nvContentPartPr>
              <p14:xfrm>
                <a:off x="9937073" y="5667332"/>
                <a:ext cx="6120" cy="13680"/>
              </p14:xfrm>
            </p:contentPart>
          </mc:Choice>
          <mc:Fallback xmlns="">
            <p:pic>
              <p:nvPicPr>
                <p:cNvPr id="523" name="Ink 522">
                  <a:extLst>
                    <a:ext uri="{FF2B5EF4-FFF2-40B4-BE49-F238E27FC236}">
                      <a16:creationId xmlns:a16="http://schemas.microsoft.com/office/drawing/2014/main" id="{5E75F192-ADF6-4AB8-A29E-C515182EF5DF}"/>
                    </a:ext>
                  </a:extLst>
                </p:cNvPr>
                <p:cNvPicPr/>
                <p:nvPr/>
              </p:nvPicPr>
              <p:blipFill>
                <a:blip r:embed="rId822"/>
                <a:stretch>
                  <a:fillRect/>
                </a:stretch>
              </p:blipFill>
              <p:spPr>
                <a:xfrm>
                  <a:off x="9919433" y="5649332"/>
                  <a:ext cx="41760" cy="49320"/>
                </a:xfrm>
                <a:prstGeom prst="rect">
                  <a:avLst/>
                </a:prstGeom>
              </p:spPr>
            </p:pic>
          </mc:Fallback>
        </mc:AlternateContent>
      </p:grpSp>
    </p:spTree>
    <p:extLst>
      <p:ext uri="{BB962C8B-B14F-4D97-AF65-F5344CB8AC3E}">
        <p14:creationId xmlns:p14="http://schemas.microsoft.com/office/powerpoint/2010/main" val="2270557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73557-D050-45C9-8327-CFAAA8E3021F}"/>
              </a:ext>
            </a:extLst>
          </p:cNvPr>
          <p:cNvSpPr>
            <a:spLocks noGrp="1"/>
          </p:cNvSpPr>
          <p:nvPr>
            <p:ph type="title"/>
          </p:nvPr>
        </p:nvSpPr>
        <p:spPr/>
        <p:txBody>
          <a:bodyPr/>
          <a:lstStyle/>
          <a:p>
            <a:r>
              <a:rPr lang="en-US" dirty="0"/>
              <a:t>Binomial Distribution</a:t>
            </a:r>
            <a:endParaRPr lang="en-IN" dirty="0"/>
          </a:p>
        </p:txBody>
      </p:sp>
      <p:sp>
        <p:nvSpPr>
          <p:cNvPr id="3" name="Text Placeholder 2">
            <a:extLst>
              <a:ext uri="{FF2B5EF4-FFF2-40B4-BE49-F238E27FC236}">
                <a16:creationId xmlns:a16="http://schemas.microsoft.com/office/drawing/2014/main" id="{3180A171-DF27-4DCC-BD65-A5AF93C6558E}"/>
              </a:ext>
            </a:extLst>
          </p:cNvPr>
          <p:cNvSpPr>
            <a:spLocks noGrp="1"/>
          </p:cNvSpPr>
          <p:nvPr>
            <p:ph type="body" idx="1"/>
          </p:nvPr>
        </p:nvSpPr>
        <p:spPr/>
        <p:txBody>
          <a:bodyPr>
            <a:normAutofit/>
          </a:bodyPr>
          <a:lstStyle/>
          <a:p>
            <a:r>
              <a:rPr lang="en-US" sz="1800" dirty="0"/>
              <a:t>Suppose that n independent trials, each of which results in a “success” with probability p in a “failure” with probability 1 − p, are to be performed. If X represents the number of successes that occur in the n trials, then X is said to be a binomial random variable with parameters (n, p).</a:t>
            </a:r>
          </a:p>
          <a:p>
            <a:endParaRPr lang="en-US" sz="1800" dirty="0"/>
          </a:p>
          <a:p>
            <a:r>
              <a:rPr lang="en-US" sz="1800" dirty="0"/>
              <a:t>The probability mass function of a binomial random variable having parameters</a:t>
            </a:r>
          </a:p>
          <a:p>
            <a:r>
              <a:rPr lang="en-US" sz="1800" dirty="0"/>
              <a:t>(n, p) is given by following equation which equals the number of different groups of </a:t>
            </a:r>
            <a:r>
              <a:rPr lang="en-US" sz="1800" dirty="0" err="1"/>
              <a:t>i</a:t>
            </a:r>
            <a:r>
              <a:rPr lang="en-US" sz="1800" dirty="0"/>
              <a:t> objects that can be chosen from a set of n.</a:t>
            </a:r>
          </a:p>
          <a:p>
            <a:r>
              <a:rPr lang="en-US" sz="1800" dirty="0"/>
              <a:t>objects.</a:t>
            </a:r>
          </a:p>
          <a:p>
            <a:endParaRPr lang="en-IN" sz="1800" dirty="0"/>
          </a:p>
        </p:txBody>
      </p:sp>
      <p:pic>
        <p:nvPicPr>
          <p:cNvPr id="5" name="Picture 4">
            <a:extLst>
              <a:ext uri="{FF2B5EF4-FFF2-40B4-BE49-F238E27FC236}">
                <a16:creationId xmlns:a16="http://schemas.microsoft.com/office/drawing/2014/main" id="{10AE2022-C786-49DB-B06F-9A34E130A448}"/>
              </a:ext>
            </a:extLst>
          </p:cNvPr>
          <p:cNvPicPr>
            <a:picLocks noChangeAspect="1"/>
          </p:cNvPicPr>
          <p:nvPr/>
        </p:nvPicPr>
        <p:blipFill>
          <a:blip r:embed="rId2"/>
          <a:stretch>
            <a:fillRect/>
          </a:stretch>
        </p:blipFill>
        <p:spPr>
          <a:xfrm>
            <a:off x="1304828" y="4119563"/>
            <a:ext cx="5943600" cy="20574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63C24C-0286-4AEE-81F8-06C9D756E40A}"/>
                  </a:ext>
                </a:extLst>
              </p14:cNvPr>
              <p14:cNvContentPartPr/>
              <p14:nvPr/>
            </p14:nvContentPartPr>
            <p14:xfrm>
              <a:off x="2242793" y="4529012"/>
              <a:ext cx="141120" cy="99720"/>
            </p14:xfrm>
          </p:contentPart>
        </mc:Choice>
        <mc:Fallback xmlns="">
          <p:pic>
            <p:nvPicPr>
              <p:cNvPr id="4" name="Ink 3">
                <a:extLst>
                  <a:ext uri="{FF2B5EF4-FFF2-40B4-BE49-F238E27FC236}">
                    <a16:creationId xmlns:a16="http://schemas.microsoft.com/office/drawing/2014/main" id="{EF63C24C-0286-4AEE-81F8-06C9D756E40A}"/>
                  </a:ext>
                </a:extLst>
              </p:cNvPr>
              <p:cNvPicPr/>
              <p:nvPr/>
            </p:nvPicPr>
            <p:blipFill>
              <a:blip r:embed="rId4"/>
              <a:stretch>
                <a:fillRect/>
              </a:stretch>
            </p:blipFill>
            <p:spPr>
              <a:xfrm>
                <a:off x="2224793" y="4511372"/>
                <a:ext cx="1767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CA4D602-CCD5-4D83-9911-3AF619514B88}"/>
                  </a:ext>
                </a:extLst>
              </p14:cNvPr>
              <p14:cNvContentPartPr/>
              <p14:nvPr/>
            </p14:nvContentPartPr>
            <p14:xfrm>
              <a:off x="7660433" y="4518212"/>
              <a:ext cx="148680" cy="19440"/>
            </p14:xfrm>
          </p:contentPart>
        </mc:Choice>
        <mc:Fallback xmlns="">
          <p:pic>
            <p:nvPicPr>
              <p:cNvPr id="6" name="Ink 5">
                <a:extLst>
                  <a:ext uri="{FF2B5EF4-FFF2-40B4-BE49-F238E27FC236}">
                    <a16:creationId xmlns:a16="http://schemas.microsoft.com/office/drawing/2014/main" id="{DCA4D602-CCD5-4D83-9911-3AF619514B88}"/>
                  </a:ext>
                </a:extLst>
              </p:cNvPr>
              <p:cNvPicPr/>
              <p:nvPr/>
            </p:nvPicPr>
            <p:blipFill>
              <a:blip r:embed="rId6"/>
              <a:stretch>
                <a:fillRect/>
              </a:stretch>
            </p:blipFill>
            <p:spPr>
              <a:xfrm>
                <a:off x="7642793" y="4500212"/>
                <a:ext cx="184320" cy="55080"/>
              </a:xfrm>
              <a:prstGeom prst="rect">
                <a:avLst/>
              </a:prstGeom>
            </p:spPr>
          </p:pic>
        </mc:Fallback>
      </mc:AlternateContent>
      <p:grpSp>
        <p:nvGrpSpPr>
          <p:cNvPr id="62" name="Group 61">
            <a:extLst>
              <a:ext uri="{FF2B5EF4-FFF2-40B4-BE49-F238E27FC236}">
                <a16:creationId xmlns:a16="http://schemas.microsoft.com/office/drawing/2014/main" id="{7660D29B-048D-40FC-87AB-E9F570DC8941}"/>
              </a:ext>
            </a:extLst>
          </p:cNvPr>
          <p:cNvGrpSpPr/>
          <p:nvPr/>
        </p:nvGrpSpPr>
        <p:grpSpPr>
          <a:xfrm>
            <a:off x="7438673" y="4172972"/>
            <a:ext cx="3447000" cy="1161000"/>
            <a:chOff x="7438673" y="4172972"/>
            <a:chExt cx="3447000" cy="1161000"/>
          </a:xfrm>
        </p:grpSpPr>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3EF1939E-17E6-4B8D-8671-11CC823734C0}"/>
                    </a:ext>
                  </a:extLst>
                </p14:cNvPr>
                <p14:cNvContentPartPr/>
                <p14:nvPr/>
              </p14:nvContentPartPr>
              <p14:xfrm>
                <a:off x="7649633" y="4511012"/>
                <a:ext cx="198000" cy="23040"/>
              </p14:xfrm>
            </p:contentPart>
          </mc:Choice>
          <mc:Fallback xmlns="">
            <p:pic>
              <p:nvPicPr>
                <p:cNvPr id="32" name="Ink 31">
                  <a:extLst>
                    <a:ext uri="{FF2B5EF4-FFF2-40B4-BE49-F238E27FC236}">
                      <a16:creationId xmlns:a16="http://schemas.microsoft.com/office/drawing/2014/main" id="{3EF1939E-17E6-4B8D-8671-11CC823734C0}"/>
                    </a:ext>
                  </a:extLst>
                </p:cNvPr>
                <p:cNvPicPr/>
                <p:nvPr/>
              </p:nvPicPr>
              <p:blipFill>
                <a:blip r:embed="rId8"/>
                <a:stretch>
                  <a:fillRect/>
                </a:stretch>
              </p:blipFill>
              <p:spPr>
                <a:xfrm>
                  <a:off x="7631993" y="4493012"/>
                  <a:ext cx="2336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5FC3E5FB-B101-410C-8FF4-A93950CC2AE8}"/>
                    </a:ext>
                  </a:extLst>
                </p14:cNvPr>
                <p14:cNvContentPartPr/>
                <p14:nvPr/>
              </p14:nvContentPartPr>
              <p14:xfrm>
                <a:off x="7633073" y="4544852"/>
                <a:ext cx="187560" cy="272520"/>
              </p14:xfrm>
            </p:contentPart>
          </mc:Choice>
          <mc:Fallback xmlns="">
            <p:pic>
              <p:nvPicPr>
                <p:cNvPr id="33" name="Ink 32">
                  <a:extLst>
                    <a:ext uri="{FF2B5EF4-FFF2-40B4-BE49-F238E27FC236}">
                      <a16:creationId xmlns:a16="http://schemas.microsoft.com/office/drawing/2014/main" id="{5FC3E5FB-B101-410C-8FF4-A93950CC2AE8}"/>
                    </a:ext>
                  </a:extLst>
                </p:cNvPr>
                <p:cNvPicPr/>
                <p:nvPr/>
              </p:nvPicPr>
              <p:blipFill>
                <a:blip r:embed="rId10"/>
                <a:stretch>
                  <a:fillRect/>
                </a:stretch>
              </p:blipFill>
              <p:spPr>
                <a:xfrm>
                  <a:off x="7615433" y="4526852"/>
                  <a:ext cx="2232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0129CB2F-512A-40C7-BB02-A5270096A44B}"/>
                    </a:ext>
                  </a:extLst>
                </p14:cNvPr>
                <p14:cNvContentPartPr/>
                <p14:nvPr/>
              </p14:nvContentPartPr>
              <p14:xfrm>
                <a:off x="7644953" y="4661852"/>
                <a:ext cx="174960" cy="27360"/>
              </p14:xfrm>
            </p:contentPart>
          </mc:Choice>
          <mc:Fallback xmlns="">
            <p:pic>
              <p:nvPicPr>
                <p:cNvPr id="34" name="Ink 33">
                  <a:extLst>
                    <a:ext uri="{FF2B5EF4-FFF2-40B4-BE49-F238E27FC236}">
                      <a16:creationId xmlns:a16="http://schemas.microsoft.com/office/drawing/2014/main" id="{0129CB2F-512A-40C7-BB02-A5270096A44B}"/>
                    </a:ext>
                  </a:extLst>
                </p:cNvPr>
                <p:cNvPicPr/>
                <p:nvPr/>
              </p:nvPicPr>
              <p:blipFill>
                <a:blip r:embed="rId12"/>
                <a:stretch>
                  <a:fillRect/>
                </a:stretch>
              </p:blipFill>
              <p:spPr>
                <a:xfrm>
                  <a:off x="7627313" y="4644212"/>
                  <a:ext cx="210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5685B080-042C-4BF2-8F5B-3D5475198FCB}"/>
                    </a:ext>
                  </a:extLst>
                </p14:cNvPr>
                <p14:cNvContentPartPr/>
                <p14:nvPr/>
              </p14:nvContentPartPr>
              <p14:xfrm>
                <a:off x="7911353" y="4434692"/>
                <a:ext cx="161280" cy="61560"/>
              </p14:xfrm>
            </p:contentPart>
          </mc:Choice>
          <mc:Fallback xmlns="">
            <p:pic>
              <p:nvPicPr>
                <p:cNvPr id="35" name="Ink 34">
                  <a:extLst>
                    <a:ext uri="{FF2B5EF4-FFF2-40B4-BE49-F238E27FC236}">
                      <a16:creationId xmlns:a16="http://schemas.microsoft.com/office/drawing/2014/main" id="{5685B080-042C-4BF2-8F5B-3D5475198FCB}"/>
                    </a:ext>
                  </a:extLst>
                </p:cNvPr>
                <p:cNvPicPr/>
                <p:nvPr/>
              </p:nvPicPr>
              <p:blipFill>
                <a:blip r:embed="rId14"/>
                <a:stretch>
                  <a:fillRect/>
                </a:stretch>
              </p:blipFill>
              <p:spPr>
                <a:xfrm>
                  <a:off x="7893353" y="4416692"/>
                  <a:ext cx="1969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1DCFE91E-8C9D-4A89-9389-0F7E67D65705}"/>
                    </a:ext>
                  </a:extLst>
                </p14:cNvPr>
                <p14:cNvContentPartPr/>
                <p14:nvPr/>
              </p14:nvContentPartPr>
              <p14:xfrm>
                <a:off x="7923233" y="4449812"/>
                <a:ext cx="245160" cy="519840"/>
              </p14:xfrm>
            </p:contentPart>
          </mc:Choice>
          <mc:Fallback xmlns="">
            <p:pic>
              <p:nvPicPr>
                <p:cNvPr id="36" name="Ink 35">
                  <a:extLst>
                    <a:ext uri="{FF2B5EF4-FFF2-40B4-BE49-F238E27FC236}">
                      <a16:creationId xmlns:a16="http://schemas.microsoft.com/office/drawing/2014/main" id="{1DCFE91E-8C9D-4A89-9389-0F7E67D65705}"/>
                    </a:ext>
                  </a:extLst>
                </p:cNvPr>
                <p:cNvPicPr/>
                <p:nvPr/>
              </p:nvPicPr>
              <p:blipFill>
                <a:blip r:embed="rId16"/>
                <a:stretch>
                  <a:fillRect/>
                </a:stretch>
              </p:blipFill>
              <p:spPr>
                <a:xfrm>
                  <a:off x="7905233" y="4431812"/>
                  <a:ext cx="28080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CCE0A466-FE15-44EA-ABBC-A41FF45ADC55}"/>
                    </a:ext>
                  </a:extLst>
                </p14:cNvPr>
                <p14:cNvContentPartPr/>
                <p14:nvPr/>
              </p14:nvContentPartPr>
              <p14:xfrm>
                <a:off x="8137073" y="4565372"/>
                <a:ext cx="127800" cy="202680"/>
              </p14:xfrm>
            </p:contentPart>
          </mc:Choice>
          <mc:Fallback xmlns="">
            <p:pic>
              <p:nvPicPr>
                <p:cNvPr id="37" name="Ink 36">
                  <a:extLst>
                    <a:ext uri="{FF2B5EF4-FFF2-40B4-BE49-F238E27FC236}">
                      <a16:creationId xmlns:a16="http://schemas.microsoft.com/office/drawing/2014/main" id="{CCE0A466-FE15-44EA-ABBC-A41FF45ADC55}"/>
                    </a:ext>
                  </a:extLst>
                </p:cNvPr>
                <p:cNvPicPr/>
                <p:nvPr/>
              </p:nvPicPr>
              <p:blipFill>
                <a:blip r:embed="rId18"/>
                <a:stretch>
                  <a:fillRect/>
                </a:stretch>
              </p:blipFill>
              <p:spPr>
                <a:xfrm>
                  <a:off x="8119073" y="4547732"/>
                  <a:ext cx="1634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Ink 37">
                  <a:extLst>
                    <a:ext uri="{FF2B5EF4-FFF2-40B4-BE49-F238E27FC236}">
                      <a16:creationId xmlns:a16="http://schemas.microsoft.com/office/drawing/2014/main" id="{527B515B-D62E-441B-9C16-C2AF6A5256C4}"/>
                    </a:ext>
                  </a:extLst>
                </p14:cNvPr>
                <p14:cNvContentPartPr/>
                <p14:nvPr/>
              </p14:nvContentPartPr>
              <p14:xfrm>
                <a:off x="8141753" y="4587332"/>
                <a:ext cx="166680" cy="153720"/>
              </p14:xfrm>
            </p:contentPart>
          </mc:Choice>
          <mc:Fallback xmlns="">
            <p:pic>
              <p:nvPicPr>
                <p:cNvPr id="38" name="Ink 37">
                  <a:extLst>
                    <a:ext uri="{FF2B5EF4-FFF2-40B4-BE49-F238E27FC236}">
                      <a16:creationId xmlns:a16="http://schemas.microsoft.com/office/drawing/2014/main" id="{527B515B-D62E-441B-9C16-C2AF6A5256C4}"/>
                    </a:ext>
                  </a:extLst>
                </p:cNvPr>
                <p:cNvPicPr/>
                <p:nvPr/>
              </p:nvPicPr>
              <p:blipFill>
                <a:blip r:embed="rId20"/>
                <a:stretch>
                  <a:fillRect/>
                </a:stretch>
              </p:blipFill>
              <p:spPr>
                <a:xfrm>
                  <a:off x="8124113" y="4569332"/>
                  <a:ext cx="202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ED23E07B-EE9D-4086-981F-03B00D46E58F}"/>
                    </a:ext>
                  </a:extLst>
                </p14:cNvPr>
                <p14:cNvContentPartPr/>
                <p14:nvPr/>
              </p14:nvContentPartPr>
              <p14:xfrm>
                <a:off x="8311313" y="4426412"/>
                <a:ext cx="177840" cy="450000"/>
              </p14:xfrm>
            </p:contentPart>
          </mc:Choice>
          <mc:Fallback xmlns="">
            <p:pic>
              <p:nvPicPr>
                <p:cNvPr id="39" name="Ink 38">
                  <a:extLst>
                    <a:ext uri="{FF2B5EF4-FFF2-40B4-BE49-F238E27FC236}">
                      <a16:creationId xmlns:a16="http://schemas.microsoft.com/office/drawing/2014/main" id="{ED23E07B-EE9D-4086-981F-03B00D46E58F}"/>
                    </a:ext>
                  </a:extLst>
                </p:cNvPr>
                <p:cNvPicPr/>
                <p:nvPr/>
              </p:nvPicPr>
              <p:blipFill>
                <a:blip r:embed="rId22"/>
                <a:stretch>
                  <a:fillRect/>
                </a:stretch>
              </p:blipFill>
              <p:spPr>
                <a:xfrm>
                  <a:off x="8293673" y="4408772"/>
                  <a:ext cx="21348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39">
                  <a:extLst>
                    <a:ext uri="{FF2B5EF4-FFF2-40B4-BE49-F238E27FC236}">
                      <a16:creationId xmlns:a16="http://schemas.microsoft.com/office/drawing/2014/main" id="{D19086FE-6A97-4FD2-9D4D-3B8AC4D8E958}"/>
                    </a:ext>
                  </a:extLst>
                </p14:cNvPr>
                <p14:cNvContentPartPr/>
                <p14:nvPr/>
              </p14:nvContentPartPr>
              <p14:xfrm>
                <a:off x="8630273" y="4631612"/>
                <a:ext cx="102240" cy="19800"/>
              </p14:xfrm>
            </p:contentPart>
          </mc:Choice>
          <mc:Fallback xmlns="">
            <p:pic>
              <p:nvPicPr>
                <p:cNvPr id="40" name="Ink 39">
                  <a:extLst>
                    <a:ext uri="{FF2B5EF4-FFF2-40B4-BE49-F238E27FC236}">
                      <a16:creationId xmlns:a16="http://schemas.microsoft.com/office/drawing/2014/main" id="{D19086FE-6A97-4FD2-9D4D-3B8AC4D8E958}"/>
                    </a:ext>
                  </a:extLst>
                </p:cNvPr>
                <p:cNvPicPr/>
                <p:nvPr/>
              </p:nvPicPr>
              <p:blipFill>
                <a:blip r:embed="rId24"/>
                <a:stretch>
                  <a:fillRect/>
                </a:stretch>
              </p:blipFill>
              <p:spPr>
                <a:xfrm>
                  <a:off x="8612273" y="4613612"/>
                  <a:ext cx="1378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Ink 40">
                  <a:extLst>
                    <a:ext uri="{FF2B5EF4-FFF2-40B4-BE49-F238E27FC236}">
                      <a16:creationId xmlns:a16="http://schemas.microsoft.com/office/drawing/2014/main" id="{DF53207B-403C-4619-A26F-3CBE4F7CB98F}"/>
                    </a:ext>
                  </a:extLst>
                </p14:cNvPr>
                <p14:cNvContentPartPr/>
                <p14:nvPr/>
              </p14:nvContentPartPr>
              <p14:xfrm>
                <a:off x="8650793" y="4717652"/>
                <a:ext cx="113040" cy="10440"/>
              </p14:xfrm>
            </p:contentPart>
          </mc:Choice>
          <mc:Fallback xmlns="">
            <p:pic>
              <p:nvPicPr>
                <p:cNvPr id="41" name="Ink 40">
                  <a:extLst>
                    <a:ext uri="{FF2B5EF4-FFF2-40B4-BE49-F238E27FC236}">
                      <a16:creationId xmlns:a16="http://schemas.microsoft.com/office/drawing/2014/main" id="{DF53207B-403C-4619-A26F-3CBE4F7CB98F}"/>
                    </a:ext>
                  </a:extLst>
                </p:cNvPr>
                <p:cNvPicPr/>
                <p:nvPr/>
              </p:nvPicPr>
              <p:blipFill>
                <a:blip r:embed="rId26"/>
                <a:stretch>
                  <a:fillRect/>
                </a:stretch>
              </p:blipFill>
              <p:spPr>
                <a:xfrm>
                  <a:off x="8632793" y="4700012"/>
                  <a:ext cx="148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1AE00D37-E393-4508-9E59-23B67C92C56E}"/>
                    </a:ext>
                  </a:extLst>
                </p14:cNvPr>
                <p14:cNvContentPartPr/>
                <p14:nvPr/>
              </p14:nvContentPartPr>
              <p14:xfrm>
                <a:off x="8893073" y="4552412"/>
                <a:ext cx="157680" cy="173880"/>
              </p14:xfrm>
            </p:contentPart>
          </mc:Choice>
          <mc:Fallback xmlns="">
            <p:pic>
              <p:nvPicPr>
                <p:cNvPr id="42" name="Ink 41">
                  <a:extLst>
                    <a:ext uri="{FF2B5EF4-FFF2-40B4-BE49-F238E27FC236}">
                      <a16:creationId xmlns:a16="http://schemas.microsoft.com/office/drawing/2014/main" id="{1AE00D37-E393-4508-9E59-23B67C92C56E}"/>
                    </a:ext>
                  </a:extLst>
                </p:cNvPr>
                <p:cNvPicPr/>
                <p:nvPr/>
              </p:nvPicPr>
              <p:blipFill>
                <a:blip r:embed="rId28"/>
                <a:stretch>
                  <a:fillRect/>
                </a:stretch>
              </p:blipFill>
              <p:spPr>
                <a:xfrm>
                  <a:off x="8875073" y="4534772"/>
                  <a:ext cx="193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9102A0F0-74E1-48C6-AF7C-12B9312D89EF}"/>
                    </a:ext>
                  </a:extLst>
                </p14:cNvPr>
                <p14:cNvContentPartPr/>
                <p14:nvPr/>
              </p14:nvContentPartPr>
              <p14:xfrm>
                <a:off x="9159833" y="4559972"/>
                <a:ext cx="16920" cy="314280"/>
              </p14:xfrm>
            </p:contentPart>
          </mc:Choice>
          <mc:Fallback xmlns="">
            <p:pic>
              <p:nvPicPr>
                <p:cNvPr id="43" name="Ink 42">
                  <a:extLst>
                    <a:ext uri="{FF2B5EF4-FFF2-40B4-BE49-F238E27FC236}">
                      <a16:creationId xmlns:a16="http://schemas.microsoft.com/office/drawing/2014/main" id="{9102A0F0-74E1-48C6-AF7C-12B9312D89EF}"/>
                    </a:ext>
                  </a:extLst>
                </p:cNvPr>
                <p:cNvPicPr/>
                <p:nvPr/>
              </p:nvPicPr>
              <p:blipFill>
                <a:blip r:embed="rId30"/>
                <a:stretch>
                  <a:fillRect/>
                </a:stretch>
              </p:blipFill>
              <p:spPr>
                <a:xfrm>
                  <a:off x="9142193" y="4542332"/>
                  <a:ext cx="525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B1987383-9135-4B6D-B759-1F5DC0BAEC8B}"/>
                    </a:ext>
                  </a:extLst>
                </p14:cNvPr>
                <p14:cNvContentPartPr/>
                <p14:nvPr/>
              </p14:nvContentPartPr>
              <p14:xfrm>
                <a:off x="9120953" y="4509572"/>
                <a:ext cx="189360" cy="145440"/>
              </p14:xfrm>
            </p:contentPart>
          </mc:Choice>
          <mc:Fallback xmlns="">
            <p:pic>
              <p:nvPicPr>
                <p:cNvPr id="44" name="Ink 43">
                  <a:extLst>
                    <a:ext uri="{FF2B5EF4-FFF2-40B4-BE49-F238E27FC236}">
                      <a16:creationId xmlns:a16="http://schemas.microsoft.com/office/drawing/2014/main" id="{B1987383-9135-4B6D-B759-1F5DC0BAEC8B}"/>
                    </a:ext>
                  </a:extLst>
                </p:cNvPr>
                <p:cNvPicPr/>
                <p:nvPr/>
              </p:nvPicPr>
              <p:blipFill>
                <a:blip r:embed="rId32"/>
                <a:stretch>
                  <a:fillRect/>
                </a:stretch>
              </p:blipFill>
              <p:spPr>
                <a:xfrm>
                  <a:off x="9102953" y="4491572"/>
                  <a:ext cx="225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6" name="Ink 45">
                  <a:extLst>
                    <a:ext uri="{FF2B5EF4-FFF2-40B4-BE49-F238E27FC236}">
                      <a16:creationId xmlns:a16="http://schemas.microsoft.com/office/drawing/2014/main" id="{173F023C-CF7F-48A9-9FFC-A0AB4B9D2445}"/>
                    </a:ext>
                  </a:extLst>
                </p14:cNvPr>
                <p14:cNvContentPartPr/>
                <p14:nvPr/>
              </p14:nvContentPartPr>
              <p14:xfrm>
                <a:off x="9023033" y="4844732"/>
                <a:ext cx="216360" cy="318600"/>
              </p14:xfrm>
            </p:contentPart>
          </mc:Choice>
          <mc:Fallback xmlns="">
            <p:pic>
              <p:nvPicPr>
                <p:cNvPr id="46" name="Ink 45">
                  <a:extLst>
                    <a:ext uri="{FF2B5EF4-FFF2-40B4-BE49-F238E27FC236}">
                      <a16:creationId xmlns:a16="http://schemas.microsoft.com/office/drawing/2014/main" id="{173F023C-CF7F-48A9-9FFC-A0AB4B9D2445}"/>
                    </a:ext>
                  </a:extLst>
                </p:cNvPr>
                <p:cNvPicPr/>
                <p:nvPr/>
              </p:nvPicPr>
              <p:blipFill>
                <a:blip r:embed="rId34"/>
                <a:stretch>
                  <a:fillRect/>
                </a:stretch>
              </p:blipFill>
              <p:spPr>
                <a:xfrm>
                  <a:off x="9005393" y="4827092"/>
                  <a:ext cx="2520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7" name="Ink 46">
                  <a:extLst>
                    <a:ext uri="{FF2B5EF4-FFF2-40B4-BE49-F238E27FC236}">
                      <a16:creationId xmlns:a16="http://schemas.microsoft.com/office/drawing/2014/main" id="{985A6FFA-FE7D-46CD-BBA2-EE7A1A795081}"/>
                    </a:ext>
                  </a:extLst>
                </p14:cNvPr>
                <p14:cNvContentPartPr/>
                <p14:nvPr/>
              </p14:nvContentPartPr>
              <p14:xfrm>
                <a:off x="9208433" y="5082692"/>
                <a:ext cx="77400" cy="149760"/>
              </p14:xfrm>
            </p:contentPart>
          </mc:Choice>
          <mc:Fallback xmlns="">
            <p:pic>
              <p:nvPicPr>
                <p:cNvPr id="47" name="Ink 46">
                  <a:extLst>
                    <a:ext uri="{FF2B5EF4-FFF2-40B4-BE49-F238E27FC236}">
                      <a16:creationId xmlns:a16="http://schemas.microsoft.com/office/drawing/2014/main" id="{985A6FFA-FE7D-46CD-BBA2-EE7A1A795081}"/>
                    </a:ext>
                  </a:extLst>
                </p:cNvPr>
                <p:cNvPicPr/>
                <p:nvPr/>
              </p:nvPicPr>
              <p:blipFill>
                <a:blip r:embed="rId36"/>
                <a:stretch>
                  <a:fillRect/>
                </a:stretch>
              </p:blipFill>
              <p:spPr>
                <a:xfrm>
                  <a:off x="9190793" y="5065052"/>
                  <a:ext cx="113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 name="Ink 47">
                  <a:extLst>
                    <a:ext uri="{FF2B5EF4-FFF2-40B4-BE49-F238E27FC236}">
                      <a16:creationId xmlns:a16="http://schemas.microsoft.com/office/drawing/2014/main" id="{90390867-F152-402E-968C-F4CCC7FE7E5C}"/>
                    </a:ext>
                  </a:extLst>
                </p14:cNvPr>
                <p14:cNvContentPartPr/>
                <p14:nvPr/>
              </p14:nvContentPartPr>
              <p14:xfrm>
                <a:off x="9481673" y="5124092"/>
                <a:ext cx="183240" cy="209880"/>
              </p14:xfrm>
            </p:contentPart>
          </mc:Choice>
          <mc:Fallback xmlns="">
            <p:pic>
              <p:nvPicPr>
                <p:cNvPr id="48" name="Ink 47">
                  <a:extLst>
                    <a:ext uri="{FF2B5EF4-FFF2-40B4-BE49-F238E27FC236}">
                      <a16:creationId xmlns:a16="http://schemas.microsoft.com/office/drawing/2014/main" id="{90390867-F152-402E-968C-F4CCC7FE7E5C}"/>
                    </a:ext>
                  </a:extLst>
                </p:cNvPr>
                <p:cNvPicPr/>
                <p:nvPr/>
              </p:nvPicPr>
              <p:blipFill>
                <a:blip r:embed="rId38"/>
                <a:stretch>
                  <a:fillRect/>
                </a:stretch>
              </p:blipFill>
              <p:spPr>
                <a:xfrm>
                  <a:off x="9464033" y="5106092"/>
                  <a:ext cx="2188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Ink 48">
                  <a:extLst>
                    <a:ext uri="{FF2B5EF4-FFF2-40B4-BE49-F238E27FC236}">
                      <a16:creationId xmlns:a16="http://schemas.microsoft.com/office/drawing/2014/main" id="{4B3B8D59-EBEC-477C-A90E-4CDFCF260BF4}"/>
                    </a:ext>
                  </a:extLst>
                </p14:cNvPr>
                <p14:cNvContentPartPr/>
                <p14:nvPr/>
              </p14:nvContentPartPr>
              <p14:xfrm>
                <a:off x="9709553" y="5239652"/>
                <a:ext cx="113040" cy="19800"/>
              </p14:xfrm>
            </p:contentPart>
          </mc:Choice>
          <mc:Fallback xmlns="">
            <p:pic>
              <p:nvPicPr>
                <p:cNvPr id="49" name="Ink 48">
                  <a:extLst>
                    <a:ext uri="{FF2B5EF4-FFF2-40B4-BE49-F238E27FC236}">
                      <a16:creationId xmlns:a16="http://schemas.microsoft.com/office/drawing/2014/main" id="{4B3B8D59-EBEC-477C-A90E-4CDFCF260BF4}"/>
                    </a:ext>
                  </a:extLst>
                </p:cNvPr>
                <p:cNvPicPr/>
                <p:nvPr/>
              </p:nvPicPr>
              <p:blipFill>
                <a:blip r:embed="rId40"/>
                <a:stretch>
                  <a:fillRect/>
                </a:stretch>
              </p:blipFill>
              <p:spPr>
                <a:xfrm>
                  <a:off x="9691553" y="5222012"/>
                  <a:ext cx="1486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Ink 49">
                  <a:extLst>
                    <a:ext uri="{FF2B5EF4-FFF2-40B4-BE49-F238E27FC236}">
                      <a16:creationId xmlns:a16="http://schemas.microsoft.com/office/drawing/2014/main" id="{34FF2F66-E50F-40FC-9EAA-F2745AB0DBE7}"/>
                    </a:ext>
                  </a:extLst>
                </p14:cNvPr>
                <p14:cNvContentPartPr/>
                <p14:nvPr/>
              </p14:nvContentPartPr>
              <p14:xfrm>
                <a:off x="9788753" y="5195012"/>
                <a:ext cx="47160" cy="95040"/>
              </p14:xfrm>
            </p:contentPart>
          </mc:Choice>
          <mc:Fallback xmlns="">
            <p:pic>
              <p:nvPicPr>
                <p:cNvPr id="50" name="Ink 49">
                  <a:extLst>
                    <a:ext uri="{FF2B5EF4-FFF2-40B4-BE49-F238E27FC236}">
                      <a16:creationId xmlns:a16="http://schemas.microsoft.com/office/drawing/2014/main" id="{34FF2F66-E50F-40FC-9EAA-F2745AB0DBE7}"/>
                    </a:ext>
                  </a:extLst>
                </p:cNvPr>
                <p:cNvPicPr/>
                <p:nvPr/>
              </p:nvPicPr>
              <p:blipFill>
                <a:blip r:embed="rId42"/>
                <a:stretch>
                  <a:fillRect/>
                </a:stretch>
              </p:blipFill>
              <p:spPr>
                <a:xfrm>
                  <a:off x="9770753" y="5177012"/>
                  <a:ext cx="82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1" name="Ink 50">
                  <a:extLst>
                    <a:ext uri="{FF2B5EF4-FFF2-40B4-BE49-F238E27FC236}">
                      <a16:creationId xmlns:a16="http://schemas.microsoft.com/office/drawing/2014/main" id="{82661942-656D-4B2A-9115-2A8AC213669C}"/>
                    </a:ext>
                  </a:extLst>
                </p14:cNvPr>
                <p14:cNvContentPartPr/>
                <p14:nvPr/>
              </p14:nvContentPartPr>
              <p14:xfrm>
                <a:off x="10000073" y="4997732"/>
                <a:ext cx="131400" cy="334080"/>
              </p14:xfrm>
            </p:contentPart>
          </mc:Choice>
          <mc:Fallback xmlns="">
            <p:pic>
              <p:nvPicPr>
                <p:cNvPr id="51" name="Ink 50">
                  <a:extLst>
                    <a:ext uri="{FF2B5EF4-FFF2-40B4-BE49-F238E27FC236}">
                      <a16:creationId xmlns:a16="http://schemas.microsoft.com/office/drawing/2014/main" id="{82661942-656D-4B2A-9115-2A8AC213669C}"/>
                    </a:ext>
                  </a:extLst>
                </p:cNvPr>
                <p:cNvPicPr/>
                <p:nvPr/>
              </p:nvPicPr>
              <p:blipFill>
                <a:blip r:embed="rId44"/>
                <a:stretch>
                  <a:fillRect/>
                </a:stretch>
              </p:blipFill>
              <p:spPr>
                <a:xfrm>
                  <a:off x="9982433" y="4979732"/>
                  <a:ext cx="1670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Ink 51">
                  <a:extLst>
                    <a:ext uri="{FF2B5EF4-FFF2-40B4-BE49-F238E27FC236}">
                      <a16:creationId xmlns:a16="http://schemas.microsoft.com/office/drawing/2014/main" id="{FF399937-2971-4390-B3AD-83854FAE61FB}"/>
                    </a:ext>
                  </a:extLst>
                </p14:cNvPr>
                <p14:cNvContentPartPr/>
                <p14:nvPr/>
              </p14:nvContentPartPr>
              <p14:xfrm>
                <a:off x="9962273" y="5156852"/>
                <a:ext cx="144360" cy="37440"/>
              </p14:xfrm>
            </p:contentPart>
          </mc:Choice>
          <mc:Fallback xmlns="">
            <p:pic>
              <p:nvPicPr>
                <p:cNvPr id="52" name="Ink 51">
                  <a:extLst>
                    <a:ext uri="{FF2B5EF4-FFF2-40B4-BE49-F238E27FC236}">
                      <a16:creationId xmlns:a16="http://schemas.microsoft.com/office/drawing/2014/main" id="{FF399937-2971-4390-B3AD-83854FAE61FB}"/>
                    </a:ext>
                  </a:extLst>
                </p:cNvPr>
                <p:cNvPicPr/>
                <p:nvPr/>
              </p:nvPicPr>
              <p:blipFill>
                <a:blip r:embed="rId46"/>
                <a:stretch>
                  <a:fillRect/>
                </a:stretch>
              </p:blipFill>
              <p:spPr>
                <a:xfrm>
                  <a:off x="9944633" y="5138852"/>
                  <a:ext cx="1800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3" name="Ink 52">
                  <a:extLst>
                    <a:ext uri="{FF2B5EF4-FFF2-40B4-BE49-F238E27FC236}">
                      <a16:creationId xmlns:a16="http://schemas.microsoft.com/office/drawing/2014/main" id="{F60036BF-241A-4C4A-A656-D4A9728BD374}"/>
                    </a:ext>
                  </a:extLst>
                </p14:cNvPr>
                <p14:cNvContentPartPr/>
                <p14:nvPr/>
              </p14:nvContentPartPr>
              <p14:xfrm>
                <a:off x="10136513" y="5144612"/>
                <a:ext cx="214560" cy="132120"/>
              </p14:xfrm>
            </p:contentPart>
          </mc:Choice>
          <mc:Fallback xmlns="">
            <p:pic>
              <p:nvPicPr>
                <p:cNvPr id="53" name="Ink 52">
                  <a:extLst>
                    <a:ext uri="{FF2B5EF4-FFF2-40B4-BE49-F238E27FC236}">
                      <a16:creationId xmlns:a16="http://schemas.microsoft.com/office/drawing/2014/main" id="{F60036BF-241A-4C4A-A656-D4A9728BD374}"/>
                    </a:ext>
                  </a:extLst>
                </p:cNvPr>
                <p:cNvPicPr/>
                <p:nvPr/>
              </p:nvPicPr>
              <p:blipFill>
                <a:blip r:embed="rId48"/>
                <a:stretch>
                  <a:fillRect/>
                </a:stretch>
              </p:blipFill>
              <p:spPr>
                <a:xfrm>
                  <a:off x="10118513" y="5126972"/>
                  <a:ext cx="2502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878A76B3-C72E-4B02-B1BF-6B4421D4252D}"/>
                    </a:ext>
                  </a:extLst>
                </p14:cNvPr>
                <p14:cNvContentPartPr/>
                <p14:nvPr/>
              </p14:nvContentPartPr>
              <p14:xfrm>
                <a:off x="10337393" y="5082692"/>
                <a:ext cx="2880" cy="18720"/>
              </p14:xfrm>
            </p:contentPart>
          </mc:Choice>
          <mc:Fallback xmlns="">
            <p:pic>
              <p:nvPicPr>
                <p:cNvPr id="54" name="Ink 53">
                  <a:extLst>
                    <a:ext uri="{FF2B5EF4-FFF2-40B4-BE49-F238E27FC236}">
                      <a16:creationId xmlns:a16="http://schemas.microsoft.com/office/drawing/2014/main" id="{878A76B3-C72E-4B02-B1BF-6B4421D4252D}"/>
                    </a:ext>
                  </a:extLst>
                </p:cNvPr>
                <p:cNvPicPr/>
                <p:nvPr/>
              </p:nvPicPr>
              <p:blipFill>
                <a:blip r:embed="rId50"/>
                <a:stretch>
                  <a:fillRect/>
                </a:stretch>
              </p:blipFill>
              <p:spPr>
                <a:xfrm>
                  <a:off x="10319753" y="5065052"/>
                  <a:ext cx="385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5" name="Ink 54">
                  <a:extLst>
                    <a:ext uri="{FF2B5EF4-FFF2-40B4-BE49-F238E27FC236}">
                      <a16:creationId xmlns:a16="http://schemas.microsoft.com/office/drawing/2014/main" id="{BBF4C874-31ED-48FB-98D6-9F44415758E0}"/>
                    </a:ext>
                  </a:extLst>
                </p14:cNvPr>
                <p14:cNvContentPartPr/>
                <p14:nvPr/>
              </p14:nvContentPartPr>
              <p14:xfrm>
                <a:off x="10412633" y="5141372"/>
                <a:ext cx="169920" cy="133560"/>
              </p14:xfrm>
            </p:contentPart>
          </mc:Choice>
          <mc:Fallback xmlns="">
            <p:pic>
              <p:nvPicPr>
                <p:cNvPr id="55" name="Ink 54">
                  <a:extLst>
                    <a:ext uri="{FF2B5EF4-FFF2-40B4-BE49-F238E27FC236}">
                      <a16:creationId xmlns:a16="http://schemas.microsoft.com/office/drawing/2014/main" id="{BBF4C874-31ED-48FB-98D6-9F44415758E0}"/>
                    </a:ext>
                  </a:extLst>
                </p:cNvPr>
                <p:cNvPicPr/>
                <p:nvPr/>
              </p:nvPicPr>
              <p:blipFill>
                <a:blip r:embed="rId52"/>
                <a:stretch>
                  <a:fillRect/>
                </a:stretch>
              </p:blipFill>
              <p:spPr>
                <a:xfrm>
                  <a:off x="10394993" y="5123372"/>
                  <a:ext cx="205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AA282627-6607-4759-A88C-3760C2517B48}"/>
                    </a:ext>
                  </a:extLst>
                </p14:cNvPr>
                <p14:cNvContentPartPr/>
                <p14:nvPr/>
              </p14:nvContentPartPr>
              <p14:xfrm>
                <a:off x="10649513" y="4957772"/>
                <a:ext cx="31680" cy="365040"/>
              </p14:xfrm>
            </p:contentPart>
          </mc:Choice>
          <mc:Fallback xmlns="">
            <p:pic>
              <p:nvPicPr>
                <p:cNvPr id="56" name="Ink 55">
                  <a:extLst>
                    <a:ext uri="{FF2B5EF4-FFF2-40B4-BE49-F238E27FC236}">
                      <a16:creationId xmlns:a16="http://schemas.microsoft.com/office/drawing/2014/main" id="{AA282627-6607-4759-A88C-3760C2517B48}"/>
                    </a:ext>
                  </a:extLst>
                </p:cNvPr>
                <p:cNvPicPr/>
                <p:nvPr/>
              </p:nvPicPr>
              <p:blipFill>
                <a:blip r:embed="rId54"/>
                <a:stretch>
                  <a:fillRect/>
                </a:stretch>
              </p:blipFill>
              <p:spPr>
                <a:xfrm>
                  <a:off x="10631873" y="4939772"/>
                  <a:ext cx="673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7" name="Ink 56">
                  <a:extLst>
                    <a:ext uri="{FF2B5EF4-FFF2-40B4-BE49-F238E27FC236}">
                      <a16:creationId xmlns:a16="http://schemas.microsoft.com/office/drawing/2014/main" id="{D1058E32-3099-443C-B356-9B1B8A06D02D}"/>
                    </a:ext>
                  </a:extLst>
                </p14:cNvPr>
                <p14:cNvContentPartPr/>
                <p14:nvPr/>
              </p14:nvContentPartPr>
              <p14:xfrm>
                <a:off x="10723673" y="5279252"/>
                <a:ext cx="720" cy="360"/>
              </p14:xfrm>
            </p:contentPart>
          </mc:Choice>
          <mc:Fallback xmlns="">
            <p:pic>
              <p:nvPicPr>
                <p:cNvPr id="57" name="Ink 56">
                  <a:extLst>
                    <a:ext uri="{FF2B5EF4-FFF2-40B4-BE49-F238E27FC236}">
                      <a16:creationId xmlns:a16="http://schemas.microsoft.com/office/drawing/2014/main" id="{D1058E32-3099-443C-B356-9B1B8A06D02D}"/>
                    </a:ext>
                  </a:extLst>
                </p:cNvPr>
                <p:cNvPicPr/>
                <p:nvPr/>
              </p:nvPicPr>
              <p:blipFill>
                <a:blip r:embed="rId56"/>
                <a:stretch>
                  <a:fillRect/>
                </a:stretch>
              </p:blipFill>
              <p:spPr>
                <a:xfrm>
                  <a:off x="10705673" y="5261612"/>
                  <a:ext cx="36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Ink 57">
                  <a:extLst>
                    <a:ext uri="{FF2B5EF4-FFF2-40B4-BE49-F238E27FC236}">
                      <a16:creationId xmlns:a16="http://schemas.microsoft.com/office/drawing/2014/main" id="{7773142E-D900-467A-B638-FF234FB20A67}"/>
                    </a:ext>
                  </a:extLst>
                </p14:cNvPr>
                <p14:cNvContentPartPr/>
                <p14:nvPr/>
              </p14:nvContentPartPr>
              <p14:xfrm>
                <a:off x="10802153" y="5136332"/>
                <a:ext cx="83520" cy="130320"/>
              </p14:xfrm>
            </p:contentPart>
          </mc:Choice>
          <mc:Fallback xmlns="">
            <p:pic>
              <p:nvPicPr>
                <p:cNvPr id="58" name="Ink 57">
                  <a:extLst>
                    <a:ext uri="{FF2B5EF4-FFF2-40B4-BE49-F238E27FC236}">
                      <a16:creationId xmlns:a16="http://schemas.microsoft.com/office/drawing/2014/main" id="{7773142E-D900-467A-B638-FF234FB20A67}"/>
                    </a:ext>
                  </a:extLst>
                </p:cNvPr>
                <p:cNvPicPr/>
                <p:nvPr/>
              </p:nvPicPr>
              <p:blipFill>
                <a:blip r:embed="rId58"/>
                <a:stretch>
                  <a:fillRect/>
                </a:stretch>
              </p:blipFill>
              <p:spPr>
                <a:xfrm>
                  <a:off x="10784153" y="5118692"/>
                  <a:ext cx="1191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1" name="Ink 60">
                  <a:extLst>
                    <a:ext uri="{FF2B5EF4-FFF2-40B4-BE49-F238E27FC236}">
                      <a16:creationId xmlns:a16="http://schemas.microsoft.com/office/drawing/2014/main" id="{89E32951-E1C9-4D4F-80F4-1D0C185D5CD2}"/>
                    </a:ext>
                  </a:extLst>
                </p14:cNvPr>
                <p14:cNvContentPartPr/>
                <p14:nvPr/>
              </p14:nvContentPartPr>
              <p14:xfrm>
                <a:off x="7438673" y="4172972"/>
                <a:ext cx="2404800" cy="856800"/>
              </p14:xfrm>
            </p:contentPart>
          </mc:Choice>
          <mc:Fallback xmlns="">
            <p:pic>
              <p:nvPicPr>
                <p:cNvPr id="61" name="Ink 60">
                  <a:extLst>
                    <a:ext uri="{FF2B5EF4-FFF2-40B4-BE49-F238E27FC236}">
                      <a16:creationId xmlns:a16="http://schemas.microsoft.com/office/drawing/2014/main" id="{89E32951-E1C9-4D4F-80F4-1D0C185D5CD2}"/>
                    </a:ext>
                  </a:extLst>
                </p:cNvPr>
                <p:cNvPicPr/>
                <p:nvPr/>
              </p:nvPicPr>
              <p:blipFill>
                <a:blip r:embed="rId60"/>
                <a:stretch>
                  <a:fillRect/>
                </a:stretch>
              </p:blipFill>
              <p:spPr>
                <a:xfrm>
                  <a:off x="7421033" y="4154972"/>
                  <a:ext cx="2440440" cy="892440"/>
                </a:xfrm>
                <a:prstGeom prst="rect">
                  <a:avLst/>
                </a:prstGeom>
              </p:spPr>
            </p:pic>
          </mc:Fallback>
        </mc:AlternateContent>
      </p:grpSp>
    </p:spTree>
    <p:extLst>
      <p:ext uri="{BB962C8B-B14F-4D97-AF65-F5344CB8AC3E}">
        <p14:creationId xmlns:p14="http://schemas.microsoft.com/office/powerpoint/2010/main" val="2303552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8A7A-D7F4-4B38-AB83-8E14990392D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3B76990-DE91-48AE-B80C-8424B435DD9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B0CCAF9-0EC9-412B-A832-44DBBE2BC687}"/>
              </a:ext>
            </a:extLst>
          </p:cNvPr>
          <p:cNvPicPr>
            <a:picLocks noChangeAspect="1"/>
          </p:cNvPicPr>
          <p:nvPr/>
        </p:nvPicPr>
        <p:blipFill>
          <a:blip r:embed="rId2"/>
          <a:stretch>
            <a:fillRect/>
          </a:stretch>
        </p:blipFill>
        <p:spPr>
          <a:xfrm>
            <a:off x="1135291" y="1972755"/>
            <a:ext cx="8658225" cy="876300"/>
          </a:xfrm>
          <a:prstGeom prst="rect">
            <a:avLst/>
          </a:prstGeom>
        </p:spPr>
      </p:pic>
      <p:grpSp>
        <p:nvGrpSpPr>
          <p:cNvPr id="12" name="Group 11">
            <a:extLst>
              <a:ext uri="{FF2B5EF4-FFF2-40B4-BE49-F238E27FC236}">
                <a16:creationId xmlns:a16="http://schemas.microsoft.com/office/drawing/2014/main" id="{509BAB7C-EE50-4681-8DA9-B36096C7572B}"/>
              </a:ext>
            </a:extLst>
          </p:cNvPr>
          <p:cNvGrpSpPr/>
          <p:nvPr/>
        </p:nvGrpSpPr>
        <p:grpSpPr>
          <a:xfrm>
            <a:off x="1379513" y="3107732"/>
            <a:ext cx="393480" cy="187200"/>
            <a:chOff x="1379513" y="3107732"/>
            <a:chExt cx="393480" cy="1872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7F8CC93-15B1-4DFC-944F-A1759A066434}"/>
                    </a:ext>
                  </a:extLst>
                </p14:cNvPr>
                <p14:cNvContentPartPr/>
                <p14:nvPr/>
              </p14:nvContentPartPr>
              <p14:xfrm>
                <a:off x="1379513" y="3173972"/>
                <a:ext cx="333360" cy="60840"/>
              </p14:xfrm>
            </p:contentPart>
          </mc:Choice>
          <mc:Fallback xmlns="">
            <p:pic>
              <p:nvPicPr>
                <p:cNvPr id="6" name="Ink 5">
                  <a:extLst>
                    <a:ext uri="{FF2B5EF4-FFF2-40B4-BE49-F238E27FC236}">
                      <a16:creationId xmlns:a16="http://schemas.microsoft.com/office/drawing/2014/main" id="{87F8CC93-15B1-4DFC-944F-A1759A066434}"/>
                    </a:ext>
                  </a:extLst>
                </p:cNvPr>
                <p:cNvPicPr/>
                <p:nvPr/>
              </p:nvPicPr>
              <p:blipFill>
                <a:blip r:embed="rId4"/>
                <a:stretch>
                  <a:fillRect/>
                </a:stretch>
              </p:blipFill>
              <p:spPr>
                <a:xfrm>
                  <a:off x="1361513" y="3155972"/>
                  <a:ext cx="3690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0ADF36A-4FBB-4060-AB97-39EDA9B7107B}"/>
                    </a:ext>
                  </a:extLst>
                </p14:cNvPr>
                <p14:cNvContentPartPr/>
                <p14:nvPr/>
              </p14:nvContentPartPr>
              <p14:xfrm>
                <a:off x="1587233" y="3107732"/>
                <a:ext cx="185760" cy="187200"/>
              </p14:xfrm>
            </p:contentPart>
          </mc:Choice>
          <mc:Fallback xmlns="">
            <p:pic>
              <p:nvPicPr>
                <p:cNvPr id="7" name="Ink 6">
                  <a:extLst>
                    <a:ext uri="{FF2B5EF4-FFF2-40B4-BE49-F238E27FC236}">
                      <a16:creationId xmlns:a16="http://schemas.microsoft.com/office/drawing/2014/main" id="{A0ADF36A-4FBB-4060-AB97-39EDA9B7107B}"/>
                    </a:ext>
                  </a:extLst>
                </p:cNvPr>
                <p:cNvPicPr/>
                <p:nvPr/>
              </p:nvPicPr>
              <p:blipFill>
                <a:blip r:embed="rId6"/>
                <a:stretch>
                  <a:fillRect/>
                </a:stretch>
              </p:blipFill>
              <p:spPr>
                <a:xfrm>
                  <a:off x="1569233" y="3090092"/>
                  <a:ext cx="221400" cy="222840"/>
                </a:xfrm>
                <a:prstGeom prst="rect">
                  <a:avLst/>
                </a:prstGeom>
              </p:spPr>
            </p:pic>
          </mc:Fallback>
        </mc:AlternateContent>
      </p:grpSp>
      <p:grpSp>
        <p:nvGrpSpPr>
          <p:cNvPr id="11" name="Group 10">
            <a:extLst>
              <a:ext uri="{FF2B5EF4-FFF2-40B4-BE49-F238E27FC236}">
                <a16:creationId xmlns:a16="http://schemas.microsoft.com/office/drawing/2014/main" id="{CA5A9F9D-BE55-417A-B001-AB07F8883F42}"/>
              </a:ext>
            </a:extLst>
          </p:cNvPr>
          <p:cNvGrpSpPr/>
          <p:nvPr/>
        </p:nvGrpSpPr>
        <p:grpSpPr>
          <a:xfrm>
            <a:off x="2035433" y="3161372"/>
            <a:ext cx="417960" cy="181800"/>
            <a:chOff x="2035433" y="3161372"/>
            <a:chExt cx="417960" cy="1818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47F3087-943C-43D2-AFC0-4E49F6B81546}"/>
                    </a:ext>
                  </a:extLst>
                </p14:cNvPr>
                <p14:cNvContentPartPr/>
                <p14:nvPr/>
              </p14:nvContentPartPr>
              <p14:xfrm>
                <a:off x="2035433" y="3161372"/>
                <a:ext cx="174960" cy="181800"/>
              </p14:xfrm>
            </p:contentPart>
          </mc:Choice>
          <mc:Fallback xmlns="">
            <p:pic>
              <p:nvPicPr>
                <p:cNvPr id="8" name="Ink 7">
                  <a:extLst>
                    <a:ext uri="{FF2B5EF4-FFF2-40B4-BE49-F238E27FC236}">
                      <a16:creationId xmlns:a16="http://schemas.microsoft.com/office/drawing/2014/main" id="{047F3087-943C-43D2-AFC0-4E49F6B81546}"/>
                    </a:ext>
                  </a:extLst>
                </p:cNvPr>
                <p:cNvPicPr/>
                <p:nvPr/>
              </p:nvPicPr>
              <p:blipFill>
                <a:blip r:embed="rId8"/>
                <a:stretch>
                  <a:fillRect/>
                </a:stretch>
              </p:blipFill>
              <p:spPr>
                <a:xfrm>
                  <a:off x="2017793" y="3143372"/>
                  <a:ext cx="2106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3A730969-B92E-4129-95F6-ED00CC6EC8D1}"/>
                    </a:ext>
                  </a:extLst>
                </p14:cNvPr>
                <p14:cNvContentPartPr/>
                <p14:nvPr/>
              </p14:nvContentPartPr>
              <p14:xfrm>
                <a:off x="2303633" y="3206372"/>
                <a:ext cx="100800" cy="26640"/>
              </p14:xfrm>
            </p:contentPart>
          </mc:Choice>
          <mc:Fallback xmlns="">
            <p:pic>
              <p:nvPicPr>
                <p:cNvPr id="9" name="Ink 8">
                  <a:extLst>
                    <a:ext uri="{FF2B5EF4-FFF2-40B4-BE49-F238E27FC236}">
                      <a16:creationId xmlns:a16="http://schemas.microsoft.com/office/drawing/2014/main" id="{3A730969-B92E-4129-95F6-ED00CC6EC8D1}"/>
                    </a:ext>
                  </a:extLst>
                </p:cNvPr>
                <p:cNvPicPr/>
                <p:nvPr/>
              </p:nvPicPr>
              <p:blipFill>
                <a:blip r:embed="rId10"/>
                <a:stretch>
                  <a:fillRect/>
                </a:stretch>
              </p:blipFill>
              <p:spPr>
                <a:xfrm>
                  <a:off x="2285633" y="3188732"/>
                  <a:ext cx="136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D99CBDCC-9FC8-4D31-B5A8-BFC3FB6D64DB}"/>
                    </a:ext>
                  </a:extLst>
                </p14:cNvPr>
                <p14:cNvContentPartPr/>
                <p14:nvPr/>
              </p14:nvContentPartPr>
              <p14:xfrm>
                <a:off x="2351513" y="3294572"/>
                <a:ext cx="101880" cy="20160"/>
              </p14:xfrm>
            </p:contentPart>
          </mc:Choice>
          <mc:Fallback xmlns="">
            <p:pic>
              <p:nvPicPr>
                <p:cNvPr id="10" name="Ink 9">
                  <a:extLst>
                    <a:ext uri="{FF2B5EF4-FFF2-40B4-BE49-F238E27FC236}">
                      <a16:creationId xmlns:a16="http://schemas.microsoft.com/office/drawing/2014/main" id="{D99CBDCC-9FC8-4D31-B5A8-BFC3FB6D64DB}"/>
                    </a:ext>
                  </a:extLst>
                </p:cNvPr>
                <p:cNvPicPr/>
                <p:nvPr/>
              </p:nvPicPr>
              <p:blipFill>
                <a:blip r:embed="rId12"/>
                <a:stretch>
                  <a:fillRect/>
                </a:stretch>
              </p:blipFill>
              <p:spPr>
                <a:xfrm>
                  <a:off x="2333873" y="3276932"/>
                  <a:ext cx="137520" cy="55800"/>
                </a:xfrm>
                <a:prstGeom prst="rect">
                  <a:avLst/>
                </a:prstGeom>
              </p:spPr>
            </p:pic>
          </mc:Fallback>
        </mc:AlternateContent>
      </p:grpSp>
      <p:grpSp>
        <p:nvGrpSpPr>
          <p:cNvPr id="15" name="Group 14">
            <a:extLst>
              <a:ext uri="{FF2B5EF4-FFF2-40B4-BE49-F238E27FC236}">
                <a16:creationId xmlns:a16="http://schemas.microsoft.com/office/drawing/2014/main" id="{E55EEFD5-4FC6-4F18-87CA-248CB901E9E0}"/>
              </a:ext>
            </a:extLst>
          </p:cNvPr>
          <p:cNvGrpSpPr/>
          <p:nvPr/>
        </p:nvGrpSpPr>
        <p:grpSpPr>
          <a:xfrm>
            <a:off x="2623313" y="3086852"/>
            <a:ext cx="260280" cy="283320"/>
            <a:chOff x="2623313" y="3086852"/>
            <a:chExt cx="260280" cy="283320"/>
          </a:xfrm>
        </p:grpSpPr>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325C8AB-271C-411F-9E13-EFF8EBD46773}"/>
                    </a:ext>
                  </a:extLst>
                </p14:cNvPr>
                <p14:cNvContentPartPr/>
                <p14:nvPr/>
              </p14:nvContentPartPr>
              <p14:xfrm>
                <a:off x="2623313" y="3086852"/>
                <a:ext cx="260280" cy="178200"/>
              </p14:xfrm>
            </p:contentPart>
          </mc:Choice>
          <mc:Fallback xmlns="">
            <p:pic>
              <p:nvPicPr>
                <p:cNvPr id="13" name="Ink 12">
                  <a:extLst>
                    <a:ext uri="{FF2B5EF4-FFF2-40B4-BE49-F238E27FC236}">
                      <a16:creationId xmlns:a16="http://schemas.microsoft.com/office/drawing/2014/main" id="{7325C8AB-271C-411F-9E13-EFF8EBD46773}"/>
                    </a:ext>
                  </a:extLst>
                </p:cNvPr>
                <p:cNvPicPr/>
                <p:nvPr/>
              </p:nvPicPr>
              <p:blipFill>
                <a:blip r:embed="rId14"/>
                <a:stretch>
                  <a:fillRect/>
                </a:stretch>
              </p:blipFill>
              <p:spPr>
                <a:xfrm>
                  <a:off x="2605673" y="3069212"/>
                  <a:ext cx="2959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E7DB4051-EFC5-495A-8BB9-F965BC00B5EB}"/>
                    </a:ext>
                  </a:extLst>
                </p14:cNvPr>
                <p14:cNvContentPartPr/>
                <p14:nvPr/>
              </p14:nvContentPartPr>
              <p14:xfrm>
                <a:off x="2750393" y="3132932"/>
                <a:ext cx="32040" cy="237240"/>
              </p14:xfrm>
            </p:contentPart>
          </mc:Choice>
          <mc:Fallback xmlns="">
            <p:pic>
              <p:nvPicPr>
                <p:cNvPr id="14" name="Ink 13">
                  <a:extLst>
                    <a:ext uri="{FF2B5EF4-FFF2-40B4-BE49-F238E27FC236}">
                      <a16:creationId xmlns:a16="http://schemas.microsoft.com/office/drawing/2014/main" id="{E7DB4051-EFC5-495A-8BB9-F965BC00B5EB}"/>
                    </a:ext>
                  </a:extLst>
                </p:cNvPr>
                <p:cNvPicPr/>
                <p:nvPr/>
              </p:nvPicPr>
              <p:blipFill>
                <a:blip r:embed="rId16"/>
                <a:stretch>
                  <a:fillRect/>
                </a:stretch>
              </p:blipFill>
              <p:spPr>
                <a:xfrm>
                  <a:off x="2732393" y="3115292"/>
                  <a:ext cx="67680" cy="272880"/>
                </a:xfrm>
                <a:prstGeom prst="rect">
                  <a:avLst/>
                </a:prstGeom>
              </p:spPr>
            </p:pic>
          </mc:Fallback>
        </mc:AlternateContent>
      </p:grpSp>
      <p:grpSp>
        <p:nvGrpSpPr>
          <p:cNvPr id="24" name="Group 23">
            <a:extLst>
              <a:ext uri="{FF2B5EF4-FFF2-40B4-BE49-F238E27FC236}">
                <a16:creationId xmlns:a16="http://schemas.microsoft.com/office/drawing/2014/main" id="{F43A90A4-9037-4063-8103-14BBF0B52DD0}"/>
              </a:ext>
            </a:extLst>
          </p:cNvPr>
          <p:cNvGrpSpPr/>
          <p:nvPr/>
        </p:nvGrpSpPr>
        <p:grpSpPr>
          <a:xfrm>
            <a:off x="2046233" y="3588692"/>
            <a:ext cx="343080" cy="307080"/>
            <a:chOff x="2046233" y="3588692"/>
            <a:chExt cx="343080" cy="307080"/>
          </a:xfrm>
        </p:grpSpPr>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ADDD25CC-E3D4-4137-9ABE-F8B46AA4F1EB}"/>
                    </a:ext>
                  </a:extLst>
                </p14:cNvPr>
                <p14:cNvContentPartPr/>
                <p14:nvPr/>
              </p14:nvContentPartPr>
              <p14:xfrm>
                <a:off x="2104553" y="3613172"/>
                <a:ext cx="40680" cy="282600"/>
              </p14:xfrm>
            </p:contentPart>
          </mc:Choice>
          <mc:Fallback xmlns="">
            <p:pic>
              <p:nvPicPr>
                <p:cNvPr id="16" name="Ink 15">
                  <a:extLst>
                    <a:ext uri="{FF2B5EF4-FFF2-40B4-BE49-F238E27FC236}">
                      <a16:creationId xmlns:a16="http://schemas.microsoft.com/office/drawing/2014/main" id="{ADDD25CC-E3D4-4137-9ABE-F8B46AA4F1EB}"/>
                    </a:ext>
                  </a:extLst>
                </p:cNvPr>
                <p:cNvPicPr/>
                <p:nvPr/>
              </p:nvPicPr>
              <p:blipFill>
                <a:blip r:embed="rId18"/>
                <a:stretch>
                  <a:fillRect/>
                </a:stretch>
              </p:blipFill>
              <p:spPr>
                <a:xfrm>
                  <a:off x="2086913" y="3595532"/>
                  <a:ext cx="763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40F20381-38BF-45AB-90D6-DEAFE918087E}"/>
                    </a:ext>
                  </a:extLst>
                </p14:cNvPr>
                <p14:cNvContentPartPr/>
                <p14:nvPr/>
              </p14:nvContentPartPr>
              <p14:xfrm>
                <a:off x="2046233" y="3588692"/>
                <a:ext cx="145440" cy="128880"/>
              </p14:xfrm>
            </p:contentPart>
          </mc:Choice>
          <mc:Fallback xmlns="">
            <p:pic>
              <p:nvPicPr>
                <p:cNvPr id="17" name="Ink 16">
                  <a:extLst>
                    <a:ext uri="{FF2B5EF4-FFF2-40B4-BE49-F238E27FC236}">
                      <a16:creationId xmlns:a16="http://schemas.microsoft.com/office/drawing/2014/main" id="{40F20381-38BF-45AB-90D6-DEAFE918087E}"/>
                    </a:ext>
                  </a:extLst>
                </p:cNvPr>
                <p:cNvPicPr/>
                <p:nvPr/>
              </p:nvPicPr>
              <p:blipFill>
                <a:blip r:embed="rId20"/>
                <a:stretch>
                  <a:fillRect/>
                </a:stretch>
              </p:blipFill>
              <p:spPr>
                <a:xfrm>
                  <a:off x="2028233" y="3571052"/>
                  <a:ext cx="1810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42806474-7515-49E5-9345-80C578C5EEC6}"/>
                    </a:ext>
                  </a:extLst>
                </p14:cNvPr>
                <p14:cNvContentPartPr/>
                <p14:nvPr/>
              </p14:nvContentPartPr>
              <p14:xfrm>
                <a:off x="2258273" y="3626132"/>
                <a:ext cx="89280" cy="20880"/>
              </p14:xfrm>
            </p:contentPart>
          </mc:Choice>
          <mc:Fallback xmlns="">
            <p:pic>
              <p:nvPicPr>
                <p:cNvPr id="18" name="Ink 17">
                  <a:extLst>
                    <a:ext uri="{FF2B5EF4-FFF2-40B4-BE49-F238E27FC236}">
                      <a16:creationId xmlns:a16="http://schemas.microsoft.com/office/drawing/2014/main" id="{42806474-7515-49E5-9345-80C578C5EEC6}"/>
                    </a:ext>
                  </a:extLst>
                </p:cNvPr>
                <p:cNvPicPr/>
                <p:nvPr/>
              </p:nvPicPr>
              <p:blipFill>
                <a:blip r:embed="rId22"/>
                <a:stretch>
                  <a:fillRect/>
                </a:stretch>
              </p:blipFill>
              <p:spPr>
                <a:xfrm>
                  <a:off x="2240273" y="3608132"/>
                  <a:ext cx="1249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F5FC3B55-96F0-4DB9-A88D-FD5F720276B2}"/>
                    </a:ext>
                  </a:extLst>
                </p14:cNvPr>
                <p14:cNvContentPartPr/>
                <p14:nvPr/>
              </p14:nvContentPartPr>
              <p14:xfrm>
                <a:off x="2305073" y="3715052"/>
                <a:ext cx="84240" cy="11880"/>
              </p14:xfrm>
            </p:contentPart>
          </mc:Choice>
          <mc:Fallback xmlns="">
            <p:pic>
              <p:nvPicPr>
                <p:cNvPr id="19" name="Ink 18">
                  <a:extLst>
                    <a:ext uri="{FF2B5EF4-FFF2-40B4-BE49-F238E27FC236}">
                      <a16:creationId xmlns:a16="http://schemas.microsoft.com/office/drawing/2014/main" id="{F5FC3B55-96F0-4DB9-A88D-FD5F720276B2}"/>
                    </a:ext>
                  </a:extLst>
                </p:cNvPr>
                <p:cNvPicPr/>
                <p:nvPr/>
              </p:nvPicPr>
              <p:blipFill>
                <a:blip r:embed="rId24"/>
                <a:stretch>
                  <a:fillRect/>
                </a:stretch>
              </p:blipFill>
              <p:spPr>
                <a:xfrm>
                  <a:off x="2287433" y="3697412"/>
                  <a:ext cx="119880" cy="47520"/>
                </a:xfrm>
                <a:prstGeom prst="rect">
                  <a:avLst/>
                </a:prstGeom>
              </p:spPr>
            </p:pic>
          </mc:Fallback>
        </mc:AlternateContent>
      </p:grpSp>
      <p:grpSp>
        <p:nvGrpSpPr>
          <p:cNvPr id="23" name="Group 22">
            <a:extLst>
              <a:ext uri="{FF2B5EF4-FFF2-40B4-BE49-F238E27FC236}">
                <a16:creationId xmlns:a16="http://schemas.microsoft.com/office/drawing/2014/main" id="{F42D86B2-A40F-48F4-BA38-3620A59BB358}"/>
              </a:ext>
            </a:extLst>
          </p:cNvPr>
          <p:cNvGrpSpPr/>
          <p:nvPr/>
        </p:nvGrpSpPr>
        <p:grpSpPr>
          <a:xfrm>
            <a:off x="2585873" y="3491492"/>
            <a:ext cx="208080" cy="303480"/>
            <a:chOff x="2585873" y="3491492"/>
            <a:chExt cx="208080" cy="303480"/>
          </a:xfrm>
        </p:grpSpPr>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DD5E613A-B7C4-4421-AE0E-B67F0687AEE0}"/>
                    </a:ext>
                  </a:extLst>
                </p14:cNvPr>
                <p14:cNvContentPartPr/>
                <p14:nvPr/>
              </p14:nvContentPartPr>
              <p14:xfrm>
                <a:off x="2650313" y="3491492"/>
                <a:ext cx="18720" cy="213840"/>
              </p14:xfrm>
            </p:contentPart>
          </mc:Choice>
          <mc:Fallback xmlns="">
            <p:pic>
              <p:nvPicPr>
                <p:cNvPr id="20" name="Ink 19">
                  <a:extLst>
                    <a:ext uri="{FF2B5EF4-FFF2-40B4-BE49-F238E27FC236}">
                      <a16:creationId xmlns:a16="http://schemas.microsoft.com/office/drawing/2014/main" id="{DD5E613A-B7C4-4421-AE0E-B67F0687AEE0}"/>
                    </a:ext>
                  </a:extLst>
                </p:cNvPr>
                <p:cNvPicPr/>
                <p:nvPr/>
              </p:nvPicPr>
              <p:blipFill>
                <a:blip r:embed="rId26"/>
                <a:stretch>
                  <a:fillRect/>
                </a:stretch>
              </p:blipFill>
              <p:spPr>
                <a:xfrm>
                  <a:off x="2632673" y="3473852"/>
                  <a:ext cx="543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E9D47BBF-CFFA-4097-9976-8CCD778D09DE}"/>
                    </a:ext>
                  </a:extLst>
                </p14:cNvPr>
                <p14:cNvContentPartPr/>
                <p14:nvPr/>
              </p14:nvContentPartPr>
              <p14:xfrm>
                <a:off x="2585873" y="3757532"/>
                <a:ext cx="208080" cy="37440"/>
              </p14:xfrm>
            </p:contentPart>
          </mc:Choice>
          <mc:Fallback xmlns="">
            <p:pic>
              <p:nvPicPr>
                <p:cNvPr id="21" name="Ink 20">
                  <a:extLst>
                    <a:ext uri="{FF2B5EF4-FFF2-40B4-BE49-F238E27FC236}">
                      <a16:creationId xmlns:a16="http://schemas.microsoft.com/office/drawing/2014/main" id="{E9D47BBF-CFFA-4097-9976-8CCD778D09DE}"/>
                    </a:ext>
                  </a:extLst>
                </p:cNvPr>
                <p:cNvPicPr/>
                <p:nvPr/>
              </p:nvPicPr>
              <p:blipFill>
                <a:blip r:embed="rId28"/>
                <a:stretch>
                  <a:fillRect/>
                </a:stretch>
              </p:blipFill>
              <p:spPr>
                <a:xfrm>
                  <a:off x="2567873" y="3739532"/>
                  <a:ext cx="243720" cy="7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47D2E898-06C9-413B-BD14-169136F9B1FC}"/>
                  </a:ext>
                </a:extLst>
              </p14:cNvPr>
              <p14:cNvContentPartPr/>
              <p14:nvPr/>
            </p14:nvContentPartPr>
            <p14:xfrm>
              <a:off x="2617913" y="3971372"/>
              <a:ext cx="199800" cy="194760"/>
            </p14:xfrm>
          </p:contentPart>
        </mc:Choice>
        <mc:Fallback xmlns="">
          <p:pic>
            <p:nvPicPr>
              <p:cNvPr id="22" name="Ink 21">
                <a:extLst>
                  <a:ext uri="{FF2B5EF4-FFF2-40B4-BE49-F238E27FC236}">
                    <a16:creationId xmlns:a16="http://schemas.microsoft.com/office/drawing/2014/main" id="{47D2E898-06C9-413B-BD14-169136F9B1FC}"/>
                  </a:ext>
                </a:extLst>
              </p:cNvPr>
              <p:cNvPicPr/>
              <p:nvPr/>
            </p:nvPicPr>
            <p:blipFill>
              <a:blip r:embed="rId30"/>
              <a:stretch>
                <a:fillRect/>
              </a:stretch>
            </p:blipFill>
            <p:spPr>
              <a:xfrm>
                <a:off x="2599913" y="3953372"/>
                <a:ext cx="235440" cy="230400"/>
              </a:xfrm>
              <a:prstGeom prst="rect">
                <a:avLst/>
              </a:prstGeom>
            </p:spPr>
          </p:pic>
        </mc:Fallback>
      </mc:AlternateContent>
      <p:grpSp>
        <p:nvGrpSpPr>
          <p:cNvPr id="29" name="Group 28">
            <a:extLst>
              <a:ext uri="{FF2B5EF4-FFF2-40B4-BE49-F238E27FC236}">
                <a16:creationId xmlns:a16="http://schemas.microsoft.com/office/drawing/2014/main" id="{1B8C2AEF-23DB-4053-BA83-58F06D9E7A4C}"/>
              </a:ext>
            </a:extLst>
          </p:cNvPr>
          <p:cNvGrpSpPr/>
          <p:nvPr/>
        </p:nvGrpSpPr>
        <p:grpSpPr>
          <a:xfrm>
            <a:off x="2116073" y="4487612"/>
            <a:ext cx="740160" cy="363600"/>
            <a:chOff x="2116073" y="4487612"/>
            <a:chExt cx="740160" cy="363600"/>
          </a:xfrm>
        </p:grpSpPr>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8704E1A7-F698-4D27-ACBA-655AA6041F7D}"/>
                    </a:ext>
                  </a:extLst>
                </p14:cNvPr>
                <p14:cNvContentPartPr/>
                <p14:nvPr/>
              </p14:nvContentPartPr>
              <p14:xfrm>
                <a:off x="2116073" y="4638452"/>
                <a:ext cx="91080" cy="212760"/>
              </p14:xfrm>
            </p:contentPart>
          </mc:Choice>
          <mc:Fallback xmlns="">
            <p:pic>
              <p:nvPicPr>
                <p:cNvPr id="25" name="Ink 24">
                  <a:extLst>
                    <a:ext uri="{FF2B5EF4-FFF2-40B4-BE49-F238E27FC236}">
                      <a16:creationId xmlns:a16="http://schemas.microsoft.com/office/drawing/2014/main" id="{8704E1A7-F698-4D27-ACBA-655AA6041F7D}"/>
                    </a:ext>
                  </a:extLst>
                </p:cNvPr>
                <p:cNvPicPr/>
                <p:nvPr/>
              </p:nvPicPr>
              <p:blipFill>
                <a:blip r:embed="rId32"/>
                <a:stretch>
                  <a:fillRect/>
                </a:stretch>
              </p:blipFill>
              <p:spPr>
                <a:xfrm>
                  <a:off x="2098433" y="4620812"/>
                  <a:ext cx="1267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BEA14F06-7D82-429C-B3F0-FB84E056B2B9}"/>
                    </a:ext>
                  </a:extLst>
                </p14:cNvPr>
                <p14:cNvContentPartPr/>
                <p14:nvPr/>
              </p14:nvContentPartPr>
              <p14:xfrm>
                <a:off x="2190953" y="4487612"/>
                <a:ext cx="36360" cy="44640"/>
              </p14:xfrm>
            </p:contentPart>
          </mc:Choice>
          <mc:Fallback xmlns="">
            <p:pic>
              <p:nvPicPr>
                <p:cNvPr id="26" name="Ink 25">
                  <a:extLst>
                    <a:ext uri="{FF2B5EF4-FFF2-40B4-BE49-F238E27FC236}">
                      <a16:creationId xmlns:a16="http://schemas.microsoft.com/office/drawing/2014/main" id="{BEA14F06-7D82-429C-B3F0-FB84E056B2B9}"/>
                    </a:ext>
                  </a:extLst>
                </p:cNvPr>
                <p:cNvPicPr/>
                <p:nvPr/>
              </p:nvPicPr>
              <p:blipFill>
                <a:blip r:embed="rId34"/>
                <a:stretch>
                  <a:fillRect/>
                </a:stretch>
              </p:blipFill>
              <p:spPr>
                <a:xfrm>
                  <a:off x="2172953" y="4469612"/>
                  <a:ext cx="72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DD8BCEE5-CDA7-4C4C-9A68-5D22D6B1946F}"/>
                    </a:ext>
                  </a:extLst>
                </p14:cNvPr>
                <p14:cNvContentPartPr/>
                <p14:nvPr/>
              </p14:nvContentPartPr>
              <p14:xfrm>
                <a:off x="2325953" y="4643132"/>
                <a:ext cx="148680" cy="143280"/>
              </p14:xfrm>
            </p:contentPart>
          </mc:Choice>
          <mc:Fallback xmlns="">
            <p:pic>
              <p:nvPicPr>
                <p:cNvPr id="27" name="Ink 26">
                  <a:extLst>
                    <a:ext uri="{FF2B5EF4-FFF2-40B4-BE49-F238E27FC236}">
                      <a16:creationId xmlns:a16="http://schemas.microsoft.com/office/drawing/2014/main" id="{DD8BCEE5-CDA7-4C4C-9A68-5D22D6B1946F}"/>
                    </a:ext>
                  </a:extLst>
                </p:cNvPr>
                <p:cNvPicPr/>
                <p:nvPr/>
              </p:nvPicPr>
              <p:blipFill>
                <a:blip r:embed="rId36"/>
                <a:stretch>
                  <a:fillRect/>
                </a:stretch>
              </p:blipFill>
              <p:spPr>
                <a:xfrm>
                  <a:off x="2308313" y="4625492"/>
                  <a:ext cx="184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3675ACFE-95B0-4B08-B77A-3784762AE497}"/>
                    </a:ext>
                  </a:extLst>
                </p14:cNvPr>
                <p14:cNvContentPartPr/>
                <p14:nvPr/>
              </p14:nvContentPartPr>
              <p14:xfrm>
                <a:off x="2640233" y="4585532"/>
                <a:ext cx="216000" cy="210240"/>
              </p14:xfrm>
            </p:contentPart>
          </mc:Choice>
          <mc:Fallback xmlns="">
            <p:pic>
              <p:nvPicPr>
                <p:cNvPr id="28" name="Ink 27">
                  <a:extLst>
                    <a:ext uri="{FF2B5EF4-FFF2-40B4-BE49-F238E27FC236}">
                      <a16:creationId xmlns:a16="http://schemas.microsoft.com/office/drawing/2014/main" id="{3675ACFE-95B0-4B08-B77A-3784762AE497}"/>
                    </a:ext>
                  </a:extLst>
                </p:cNvPr>
                <p:cNvPicPr/>
                <p:nvPr/>
              </p:nvPicPr>
              <p:blipFill>
                <a:blip r:embed="rId38"/>
                <a:stretch>
                  <a:fillRect/>
                </a:stretch>
              </p:blipFill>
              <p:spPr>
                <a:xfrm>
                  <a:off x="2622593" y="4567532"/>
                  <a:ext cx="251640" cy="245880"/>
                </a:xfrm>
                <a:prstGeom prst="rect">
                  <a:avLst/>
                </a:prstGeom>
              </p:spPr>
            </p:pic>
          </mc:Fallback>
        </mc:AlternateContent>
      </p:grpSp>
      <p:grpSp>
        <p:nvGrpSpPr>
          <p:cNvPr id="123" name="Group 122">
            <a:extLst>
              <a:ext uri="{FF2B5EF4-FFF2-40B4-BE49-F238E27FC236}">
                <a16:creationId xmlns:a16="http://schemas.microsoft.com/office/drawing/2014/main" id="{D7E1F67E-61CD-46B3-A778-957A748A98D6}"/>
              </a:ext>
            </a:extLst>
          </p:cNvPr>
          <p:cNvGrpSpPr/>
          <p:nvPr/>
        </p:nvGrpSpPr>
        <p:grpSpPr>
          <a:xfrm>
            <a:off x="3780713" y="3057332"/>
            <a:ext cx="5118120" cy="3042720"/>
            <a:chOff x="3780713" y="3057332"/>
            <a:chExt cx="5118120" cy="3042720"/>
          </a:xfrm>
        </p:grpSpPr>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1301C70C-D5E3-4F45-8469-5A8330B11509}"/>
                    </a:ext>
                  </a:extLst>
                </p14:cNvPr>
                <p14:cNvContentPartPr/>
                <p14:nvPr/>
              </p14:nvContentPartPr>
              <p14:xfrm>
                <a:off x="3816353" y="3533972"/>
                <a:ext cx="45000" cy="338760"/>
              </p14:xfrm>
            </p:contentPart>
          </mc:Choice>
          <mc:Fallback xmlns="">
            <p:pic>
              <p:nvPicPr>
                <p:cNvPr id="30" name="Ink 29">
                  <a:extLst>
                    <a:ext uri="{FF2B5EF4-FFF2-40B4-BE49-F238E27FC236}">
                      <a16:creationId xmlns:a16="http://schemas.microsoft.com/office/drawing/2014/main" id="{1301C70C-D5E3-4F45-8469-5A8330B11509}"/>
                    </a:ext>
                  </a:extLst>
                </p:cNvPr>
                <p:cNvPicPr/>
                <p:nvPr/>
              </p:nvPicPr>
              <p:blipFill>
                <a:blip r:embed="rId40"/>
                <a:stretch>
                  <a:fillRect/>
                </a:stretch>
              </p:blipFill>
              <p:spPr>
                <a:xfrm>
                  <a:off x="3798713" y="3516332"/>
                  <a:ext cx="806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65A60E69-8E10-4E39-892D-082B5ECBFD32}"/>
                    </a:ext>
                  </a:extLst>
                </p14:cNvPr>
                <p14:cNvContentPartPr/>
                <p14:nvPr/>
              </p14:nvContentPartPr>
              <p14:xfrm>
                <a:off x="3810953" y="3501572"/>
                <a:ext cx="149760" cy="182160"/>
              </p14:xfrm>
            </p:contentPart>
          </mc:Choice>
          <mc:Fallback xmlns="">
            <p:pic>
              <p:nvPicPr>
                <p:cNvPr id="31" name="Ink 30">
                  <a:extLst>
                    <a:ext uri="{FF2B5EF4-FFF2-40B4-BE49-F238E27FC236}">
                      <a16:creationId xmlns:a16="http://schemas.microsoft.com/office/drawing/2014/main" id="{65A60E69-8E10-4E39-892D-082B5ECBFD32}"/>
                    </a:ext>
                  </a:extLst>
                </p:cNvPr>
                <p:cNvPicPr/>
                <p:nvPr/>
              </p:nvPicPr>
              <p:blipFill>
                <a:blip r:embed="rId42"/>
                <a:stretch>
                  <a:fillRect/>
                </a:stretch>
              </p:blipFill>
              <p:spPr>
                <a:xfrm>
                  <a:off x="3792953" y="3483932"/>
                  <a:ext cx="1854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97CF9F8A-ECF8-4778-BBCB-EB61417EFC2F}"/>
                    </a:ext>
                  </a:extLst>
                </p14:cNvPr>
                <p14:cNvContentPartPr/>
                <p14:nvPr/>
              </p14:nvContentPartPr>
              <p14:xfrm>
                <a:off x="4044953" y="3365852"/>
                <a:ext cx="97560" cy="392040"/>
              </p14:xfrm>
            </p:contentPart>
          </mc:Choice>
          <mc:Fallback xmlns="">
            <p:pic>
              <p:nvPicPr>
                <p:cNvPr id="32" name="Ink 31">
                  <a:extLst>
                    <a:ext uri="{FF2B5EF4-FFF2-40B4-BE49-F238E27FC236}">
                      <a16:creationId xmlns:a16="http://schemas.microsoft.com/office/drawing/2014/main" id="{97CF9F8A-ECF8-4778-BBCB-EB61417EFC2F}"/>
                    </a:ext>
                  </a:extLst>
                </p:cNvPr>
                <p:cNvPicPr/>
                <p:nvPr/>
              </p:nvPicPr>
              <p:blipFill>
                <a:blip r:embed="rId44"/>
                <a:stretch>
                  <a:fillRect/>
                </a:stretch>
              </p:blipFill>
              <p:spPr>
                <a:xfrm>
                  <a:off x="4026953" y="3347852"/>
                  <a:ext cx="13320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E7DC3F44-A782-494E-8A83-7E6A8FA20989}"/>
                    </a:ext>
                  </a:extLst>
                </p14:cNvPr>
                <p14:cNvContentPartPr/>
                <p14:nvPr/>
              </p14:nvContentPartPr>
              <p14:xfrm>
                <a:off x="4229633" y="3581132"/>
                <a:ext cx="58680" cy="161280"/>
              </p14:xfrm>
            </p:contentPart>
          </mc:Choice>
          <mc:Fallback xmlns="">
            <p:pic>
              <p:nvPicPr>
                <p:cNvPr id="33" name="Ink 32">
                  <a:extLst>
                    <a:ext uri="{FF2B5EF4-FFF2-40B4-BE49-F238E27FC236}">
                      <a16:creationId xmlns:a16="http://schemas.microsoft.com/office/drawing/2014/main" id="{E7DC3F44-A782-494E-8A83-7E6A8FA20989}"/>
                    </a:ext>
                  </a:extLst>
                </p:cNvPr>
                <p:cNvPicPr/>
                <p:nvPr/>
              </p:nvPicPr>
              <p:blipFill>
                <a:blip r:embed="rId46"/>
                <a:stretch>
                  <a:fillRect/>
                </a:stretch>
              </p:blipFill>
              <p:spPr>
                <a:xfrm>
                  <a:off x="4211633" y="3563492"/>
                  <a:ext cx="94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433EB884-5721-4F1D-AA27-29E3D9E42387}"/>
                    </a:ext>
                  </a:extLst>
                </p14:cNvPr>
                <p14:cNvContentPartPr/>
                <p14:nvPr/>
              </p14:nvContentPartPr>
              <p14:xfrm>
                <a:off x="4256633" y="3470972"/>
                <a:ext cx="7560" cy="16200"/>
              </p14:xfrm>
            </p:contentPart>
          </mc:Choice>
          <mc:Fallback xmlns="">
            <p:pic>
              <p:nvPicPr>
                <p:cNvPr id="34" name="Ink 33">
                  <a:extLst>
                    <a:ext uri="{FF2B5EF4-FFF2-40B4-BE49-F238E27FC236}">
                      <a16:creationId xmlns:a16="http://schemas.microsoft.com/office/drawing/2014/main" id="{433EB884-5721-4F1D-AA27-29E3D9E42387}"/>
                    </a:ext>
                  </a:extLst>
                </p:cNvPr>
                <p:cNvPicPr/>
                <p:nvPr/>
              </p:nvPicPr>
              <p:blipFill>
                <a:blip r:embed="rId48"/>
                <a:stretch>
                  <a:fillRect/>
                </a:stretch>
              </p:blipFill>
              <p:spPr>
                <a:xfrm>
                  <a:off x="4238633" y="3452972"/>
                  <a:ext cx="432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a:extLst>
                    <a:ext uri="{FF2B5EF4-FFF2-40B4-BE49-F238E27FC236}">
                      <a16:creationId xmlns:a16="http://schemas.microsoft.com/office/drawing/2014/main" id="{30E19BF8-44E1-4ABA-B247-0ACF025972FE}"/>
                    </a:ext>
                  </a:extLst>
                </p14:cNvPr>
                <p14:cNvContentPartPr/>
                <p14:nvPr/>
              </p14:nvContentPartPr>
              <p14:xfrm>
                <a:off x="4309553" y="3400052"/>
                <a:ext cx="121320" cy="398520"/>
              </p14:xfrm>
            </p:contentPart>
          </mc:Choice>
          <mc:Fallback xmlns="">
            <p:pic>
              <p:nvPicPr>
                <p:cNvPr id="35" name="Ink 34">
                  <a:extLst>
                    <a:ext uri="{FF2B5EF4-FFF2-40B4-BE49-F238E27FC236}">
                      <a16:creationId xmlns:a16="http://schemas.microsoft.com/office/drawing/2014/main" id="{30E19BF8-44E1-4ABA-B247-0ACF025972FE}"/>
                    </a:ext>
                  </a:extLst>
                </p:cNvPr>
                <p:cNvPicPr/>
                <p:nvPr/>
              </p:nvPicPr>
              <p:blipFill>
                <a:blip r:embed="rId50"/>
                <a:stretch>
                  <a:fillRect/>
                </a:stretch>
              </p:blipFill>
              <p:spPr>
                <a:xfrm>
                  <a:off x="4291913" y="3382052"/>
                  <a:ext cx="15696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a:extLst>
                    <a:ext uri="{FF2B5EF4-FFF2-40B4-BE49-F238E27FC236}">
                      <a16:creationId xmlns:a16="http://schemas.microsoft.com/office/drawing/2014/main" id="{D089EAFE-D08A-423C-867C-0CDE5BB2AE51}"/>
                    </a:ext>
                  </a:extLst>
                </p14:cNvPr>
                <p14:cNvContentPartPr/>
                <p14:nvPr/>
              </p14:nvContentPartPr>
              <p14:xfrm>
                <a:off x="4582793" y="3581492"/>
                <a:ext cx="113760" cy="135000"/>
              </p14:xfrm>
            </p:contentPart>
          </mc:Choice>
          <mc:Fallback xmlns="">
            <p:pic>
              <p:nvPicPr>
                <p:cNvPr id="36" name="Ink 35">
                  <a:extLst>
                    <a:ext uri="{FF2B5EF4-FFF2-40B4-BE49-F238E27FC236}">
                      <a16:creationId xmlns:a16="http://schemas.microsoft.com/office/drawing/2014/main" id="{D089EAFE-D08A-423C-867C-0CDE5BB2AE51}"/>
                    </a:ext>
                  </a:extLst>
                </p:cNvPr>
                <p:cNvPicPr/>
                <p:nvPr/>
              </p:nvPicPr>
              <p:blipFill>
                <a:blip r:embed="rId52"/>
                <a:stretch>
                  <a:fillRect/>
                </a:stretch>
              </p:blipFill>
              <p:spPr>
                <a:xfrm>
                  <a:off x="4565153" y="3563852"/>
                  <a:ext cx="149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40DB1575-B739-4C04-A0C5-E0A34DF8B495}"/>
                    </a:ext>
                  </a:extLst>
                </p14:cNvPr>
                <p14:cNvContentPartPr/>
                <p14:nvPr/>
              </p14:nvContentPartPr>
              <p14:xfrm>
                <a:off x="4962593" y="3297092"/>
                <a:ext cx="181080" cy="222840"/>
              </p14:xfrm>
            </p:contentPart>
          </mc:Choice>
          <mc:Fallback xmlns="">
            <p:pic>
              <p:nvPicPr>
                <p:cNvPr id="38" name="Ink 37">
                  <a:extLst>
                    <a:ext uri="{FF2B5EF4-FFF2-40B4-BE49-F238E27FC236}">
                      <a16:creationId xmlns:a16="http://schemas.microsoft.com/office/drawing/2014/main" id="{40DB1575-B739-4C04-A0C5-E0A34DF8B495}"/>
                    </a:ext>
                  </a:extLst>
                </p:cNvPr>
                <p:cNvPicPr/>
                <p:nvPr/>
              </p:nvPicPr>
              <p:blipFill>
                <a:blip r:embed="rId54"/>
                <a:stretch>
                  <a:fillRect/>
                </a:stretch>
              </p:blipFill>
              <p:spPr>
                <a:xfrm>
                  <a:off x="4944593" y="3279092"/>
                  <a:ext cx="216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275E4803-4CE8-45ED-8DAB-2852FA80C4DE}"/>
                    </a:ext>
                  </a:extLst>
                </p14:cNvPr>
                <p14:cNvContentPartPr/>
                <p14:nvPr/>
              </p14:nvContentPartPr>
              <p14:xfrm>
                <a:off x="4963673" y="4048772"/>
                <a:ext cx="85680" cy="163080"/>
              </p14:xfrm>
            </p:contentPart>
          </mc:Choice>
          <mc:Fallback xmlns="">
            <p:pic>
              <p:nvPicPr>
                <p:cNvPr id="39" name="Ink 38">
                  <a:extLst>
                    <a:ext uri="{FF2B5EF4-FFF2-40B4-BE49-F238E27FC236}">
                      <a16:creationId xmlns:a16="http://schemas.microsoft.com/office/drawing/2014/main" id="{275E4803-4CE8-45ED-8DAB-2852FA80C4DE}"/>
                    </a:ext>
                  </a:extLst>
                </p:cNvPr>
                <p:cNvPicPr/>
                <p:nvPr/>
              </p:nvPicPr>
              <p:blipFill>
                <a:blip r:embed="rId56"/>
                <a:stretch>
                  <a:fillRect/>
                </a:stretch>
              </p:blipFill>
              <p:spPr>
                <a:xfrm>
                  <a:off x="4945673" y="4031132"/>
                  <a:ext cx="1213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C9561E7F-B3DA-4B32-9DB5-9EE540A32E74}"/>
                    </a:ext>
                  </a:extLst>
                </p14:cNvPr>
                <p14:cNvContentPartPr/>
                <p14:nvPr/>
              </p14:nvContentPartPr>
              <p14:xfrm>
                <a:off x="5048633" y="3872732"/>
                <a:ext cx="4680" cy="37800"/>
              </p14:xfrm>
            </p:contentPart>
          </mc:Choice>
          <mc:Fallback xmlns="">
            <p:pic>
              <p:nvPicPr>
                <p:cNvPr id="40" name="Ink 39">
                  <a:extLst>
                    <a:ext uri="{FF2B5EF4-FFF2-40B4-BE49-F238E27FC236}">
                      <a16:creationId xmlns:a16="http://schemas.microsoft.com/office/drawing/2014/main" id="{C9561E7F-B3DA-4B32-9DB5-9EE540A32E74}"/>
                    </a:ext>
                  </a:extLst>
                </p:cNvPr>
                <p:cNvPicPr/>
                <p:nvPr/>
              </p:nvPicPr>
              <p:blipFill>
                <a:blip r:embed="rId58"/>
                <a:stretch>
                  <a:fillRect/>
                </a:stretch>
              </p:blipFill>
              <p:spPr>
                <a:xfrm>
                  <a:off x="5030993" y="3854732"/>
                  <a:ext cx="403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F2F1A328-393E-4621-AB5D-E52906959842}"/>
                    </a:ext>
                  </a:extLst>
                </p14:cNvPr>
                <p14:cNvContentPartPr/>
                <p14:nvPr/>
              </p14:nvContentPartPr>
              <p14:xfrm>
                <a:off x="5271833" y="3234452"/>
                <a:ext cx="117720" cy="900000"/>
              </p14:xfrm>
            </p:contentPart>
          </mc:Choice>
          <mc:Fallback xmlns="">
            <p:pic>
              <p:nvPicPr>
                <p:cNvPr id="41" name="Ink 40">
                  <a:extLst>
                    <a:ext uri="{FF2B5EF4-FFF2-40B4-BE49-F238E27FC236}">
                      <a16:creationId xmlns:a16="http://schemas.microsoft.com/office/drawing/2014/main" id="{F2F1A328-393E-4621-AB5D-E52906959842}"/>
                    </a:ext>
                  </a:extLst>
                </p:cNvPr>
                <p:cNvPicPr/>
                <p:nvPr/>
              </p:nvPicPr>
              <p:blipFill>
                <a:blip r:embed="rId60"/>
                <a:stretch>
                  <a:fillRect/>
                </a:stretch>
              </p:blipFill>
              <p:spPr>
                <a:xfrm>
                  <a:off x="5253833" y="3216452"/>
                  <a:ext cx="15336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B40E8CEE-38B4-4353-883F-49CD0FEF7AAB}"/>
                    </a:ext>
                  </a:extLst>
                </p14:cNvPr>
                <p14:cNvContentPartPr/>
                <p14:nvPr/>
              </p14:nvContentPartPr>
              <p14:xfrm>
                <a:off x="4734713" y="3336332"/>
                <a:ext cx="243720" cy="937440"/>
              </p14:xfrm>
            </p:contentPart>
          </mc:Choice>
          <mc:Fallback xmlns="">
            <p:pic>
              <p:nvPicPr>
                <p:cNvPr id="42" name="Ink 41">
                  <a:extLst>
                    <a:ext uri="{FF2B5EF4-FFF2-40B4-BE49-F238E27FC236}">
                      <a16:creationId xmlns:a16="http://schemas.microsoft.com/office/drawing/2014/main" id="{B40E8CEE-38B4-4353-883F-49CD0FEF7AAB}"/>
                    </a:ext>
                  </a:extLst>
                </p:cNvPr>
                <p:cNvPicPr/>
                <p:nvPr/>
              </p:nvPicPr>
              <p:blipFill>
                <a:blip r:embed="rId62"/>
                <a:stretch>
                  <a:fillRect/>
                </a:stretch>
              </p:blipFill>
              <p:spPr>
                <a:xfrm>
                  <a:off x="4716713" y="3318332"/>
                  <a:ext cx="279360" cy="973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FE06F61B-C4E3-4CBD-8387-12D1E7F56FF6}"/>
                    </a:ext>
                  </a:extLst>
                </p14:cNvPr>
                <p14:cNvContentPartPr/>
                <p14:nvPr/>
              </p14:nvContentPartPr>
              <p14:xfrm>
                <a:off x="5647673" y="3488612"/>
                <a:ext cx="19080" cy="354960"/>
              </p14:xfrm>
            </p:contentPart>
          </mc:Choice>
          <mc:Fallback xmlns="">
            <p:pic>
              <p:nvPicPr>
                <p:cNvPr id="43" name="Ink 42">
                  <a:extLst>
                    <a:ext uri="{FF2B5EF4-FFF2-40B4-BE49-F238E27FC236}">
                      <a16:creationId xmlns:a16="http://schemas.microsoft.com/office/drawing/2014/main" id="{FE06F61B-C4E3-4CBD-8387-12D1E7F56FF6}"/>
                    </a:ext>
                  </a:extLst>
                </p:cNvPr>
                <p:cNvPicPr/>
                <p:nvPr/>
              </p:nvPicPr>
              <p:blipFill>
                <a:blip r:embed="rId64"/>
                <a:stretch>
                  <a:fillRect/>
                </a:stretch>
              </p:blipFill>
              <p:spPr>
                <a:xfrm>
                  <a:off x="5629673" y="3470612"/>
                  <a:ext cx="547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6944DD47-EF76-495E-AAE1-7807C7D8CBA9}"/>
                    </a:ext>
                  </a:extLst>
                </p14:cNvPr>
                <p14:cNvContentPartPr/>
                <p14:nvPr/>
              </p14:nvContentPartPr>
              <p14:xfrm>
                <a:off x="5635793" y="3426332"/>
                <a:ext cx="151560" cy="187200"/>
              </p14:xfrm>
            </p:contentPart>
          </mc:Choice>
          <mc:Fallback xmlns="">
            <p:pic>
              <p:nvPicPr>
                <p:cNvPr id="44" name="Ink 43">
                  <a:extLst>
                    <a:ext uri="{FF2B5EF4-FFF2-40B4-BE49-F238E27FC236}">
                      <a16:creationId xmlns:a16="http://schemas.microsoft.com/office/drawing/2014/main" id="{6944DD47-EF76-495E-AAE1-7807C7D8CBA9}"/>
                    </a:ext>
                  </a:extLst>
                </p:cNvPr>
                <p:cNvPicPr/>
                <p:nvPr/>
              </p:nvPicPr>
              <p:blipFill>
                <a:blip r:embed="rId66"/>
                <a:stretch>
                  <a:fillRect/>
                </a:stretch>
              </p:blipFill>
              <p:spPr>
                <a:xfrm>
                  <a:off x="5617793" y="3408332"/>
                  <a:ext cx="187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35EB722C-6CF9-4D0A-B272-62BBE88CBEDB}"/>
                    </a:ext>
                  </a:extLst>
                </p14:cNvPr>
                <p14:cNvContentPartPr/>
                <p14:nvPr/>
              </p14:nvContentPartPr>
              <p14:xfrm>
                <a:off x="5878793" y="3336332"/>
                <a:ext cx="93240" cy="169200"/>
              </p14:xfrm>
            </p:contentPart>
          </mc:Choice>
          <mc:Fallback xmlns="">
            <p:pic>
              <p:nvPicPr>
                <p:cNvPr id="45" name="Ink 44">
                  <a:extLst>
                    <a:ext uri="{FF2B5EF4-FFF2-40B4-BE49-F238E27FC236}">
                      <a16:creationId xmlns:a16="http://schemas.microsoft.com/office/drawing/2014/main" id="{35EB722C-6CF9-4D0A-B272-62BBE88CBEDB}"/>
                    </a:ext>
                  </a:extLst>
                </p:cNvPr>
                <p:cNvPicPr/>
                <p:nvPr/>
              </p:nvPicPr>
              <p:blipFill>
                <a:blip r:embed="rId68"/>
                <a:stretch>
                  <a:fillRect/>
                </a:stretch>
              </p:blipFill>
              <p:spPr>
                <a:xfrm>
                  <a:off x="5861153" y="3318692"/>
                  <a:ext cx="128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87E0EFC5-529A-46AE-BB4A-7159BF24F673}"/>
                    </a:ext>
                  </a:extLst>
                </p14:cNvPr>
                <p14:cNvContentPartPr/>
                <p14:nvPr/>
              </p14:nvContentPartPr>
              <p14:xfrm>
                <a:off x="5976713" y="3205652"/>
                <a:ext cx="20520" cy="18360"/>
              </p14:xfrm>
            </p:contentPart>
          </mc:Choice>
          <mc:Fallback xmlns="">
            <p:pic>
              <p:nvPicPr>
                <p:cNvPr id="46" name="Ink 45">
                  <a:extLst>
                    <a:ext uri="{FF2B5EF4-FFF2-40B4-BE49-F238E27FC236}">
                      <a16:creationId xmlns:a16="http://schemas.microsoft.com/office/drawing/2014/main" id="{87E0EFC5-529A-46AE-BB4A-7159BF24F673}"/>
                    </a:ext>
                  </a:extLst>
                </p:cNvPr>
                <p:cNvPicPr/>
                <p:nvPr/>
              </p:nvPicPr>
              <p:blipFill>
                <a:blip r:embed="rId70"/>
                <a:stretch>
                  <a:fillRect/>
                </a:stretch>
              </p:blipFill>
              <p:spPr>
                <a:xfrm>
                  <a:off x="5959073" y="3188012"/>
                  <a:ext cx="561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884D4F7D-BEED-405C-A9CA-8FDFF81D46BC}"/>
                    </a:ext>
                  </a:extLst>
                </p14:cNvPr>
                <p14:cNvContentPartPr/>
                <p14:nvPr/>
              </p14:nvContentPartPr>
              <p14:xfrm>
                <a:off x="6333113" y="3208892"/>
                <a:ext cx="171000" cy="425160"/>
              </p14:xfrm>
            </p:contentPart>
          </mc:Choice>
          <mc:Fallback xmlns="">
            <p:pic>
              <p:nvPicPr>
                <p:cNvPr id="49" name="Ink 48">
                  <a:extLst>
                    <a:ext uri="{FF2B5EF4-FFF2-40B4-BE49-F238E27FC236}">
                      <a16:creationId xmlns:a16="http://schemas.microsoft.com/office/drawing/2014/main" id="{884D4F7D-BEED-405C-A9CA-8FDFF81D46BC}"/>
                    </a:ext>
                  </a:extLst>
                </p:cNvPr>
                <p:cNvPicPr/>
                <p:nvPr/>
              </p:nvPicPr>
              <p:blipFill>
                <a:blip r:embed="rId72"/>
                <a:stretch>
                  <a:fillRect/>
                </a:stretch>
              </p:blipFill>
              <p:spPr>
                <a:xfrm>
                  <a:off x="6315113" y="3191252"/>
                  <a:ext cx="2066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32421C37-4E2F-47F5-B471-62B0F24455C2}"/>
                    </a:ext>
                  </a:extLst>
                </p14:cNvPr>
                <p14:cNvContentPartPr/>
                <p14:nvPr/>
              </p14:nvContentPartPr>
              <p14:xfrm>
                <a:off x="6599873" y="3288452"/>
                <a:ext cx="69120" cy="279000"/>
              </p14:xfrm>
            </p:contentPart>
          </mc:Choice>
          <mc:Fallback xmlns="">
            <p:pic>
              <p:nvPicPr>
                <p:cNvPr id="50" name="Ink 49">
                  <a:extLst>
                    <a:ext uri="{FF2B5EF4-FFF2-40B4-BE49-F238E27FC236}">
                      <a16:creationId xmlns:a16="http://schemas.microsoft.com/office/drawing/2014/main" id="{32421C37-4E2F-47F5-B471-62B0F24455C2}"/>
                    </a:ext>
                  </a:extLst>
                </p:cNvPr>
                <p:cNvPicPr/>
                <p:nvPr/>
              </p:nvPicPr>
              <p:blipFill>
                <a:blip r:embed="rId74"/>
                <a:stretch>
                  <a:fillRect/>
                </a:stretch>
              </p:blipFill>
              <p:spPr>
                <a:xfrm>
                  <a:off x="6581873" y="3270452"/>
                  <a:ext cx="104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26714608-4489-4C4B-8C38-7FA4D354B1CB}"/>
                    </a:ext>
                  </a:extLst>
                </p14:cNvPr>
                <p14:cNvContentPartPr/>
                <p14:nvPr/>
              </p14:nvContentPartPr>
              <p14:xfrm>
                <a:off x="6775193" y="3418412"/>
                <a:ext cx="215280" cy="9720"/>
              </p14:xfrm>
            </p:contentPart>
          </mc:Choice>
          <mc:Fallback xmlns="">
            <p:pic>
              <p:nvPicPr>
                <p:cNvPr id="51" name="Ink 50">
                  <a:extLst>
                    <a:ext uri="{FF2B5EF4-FFF2-40B4-BE49-F238E27FC236}">
                      <a16:creationId xmlns:a16="http://schemas.microsoft.com/office/drawing/2014/main" id="{26714608-4489-4C4B-8C38-7FA4D354B1CB}"/>
                    </a:ext>
                  </a:extLst>
                </p:cNvPr>
                <p:cNvPicPr/>
                <p:nvPr/>
              </p:nvPicPr>
              <p:blipFill>
                <a:blip r:embed="rId76"/>
                <a:stretch>
                  <a:fillRect/>
                </a:stretch>
              </p:blipFill>
              <p:spPr>
                <a:xfrm>
                  <a:off x="6757553" y="3400772"/>
                  <a:ext cx="2509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27859015-2F7E-4D6B-B23B-12397AF126A3}"/>
                    </a:ext>
                  </a:extLst>
                </p14:cNvPr>
                <p14:cNvContentPartPr/>
                <p14:nvPr/>
              </p14:nvContentPartPr>
              <p14:xfrm>
                <a:off x="7221953" y="3384212"/>
                <a:ext cx="10800" cy="318240"/>
              </p14:xfrm>
            </p:contentPart>
          </mc:Choice>
          <mc:Fallback xmlns="">
            <p:pic>
              <p:nvPicPr>
                <p:cNvPr id="52" name="Ink 51">
                  <a:extLst>
                    <a:ext uri="{FF2B5EF4-FFF2-40B4-BE49-F238E27FC236}">
                      <a16:creationId xmlns:a16="http://schemas.microsoft.com/office/drawing/2014/main" id="{27859015-2F7E-4D6B-B23B-12397AF126A3}"/>
                    </a:ext>
                  </a:extLst>
                </p:cNvPr>
                <p:cNvPicPr/>
                <p:nvPr/>
              </p:nvPicPr>
              <p:blipFill>
                <a:blip r:embed="rId78"/>
                <a:stretch>
                  <a:fillRect/>
                </a:stretch>
              </p:blipFill>
              <p:spPr>
                <a:xfrm>
                  <a:off x="7204313" y="3366572"/>
                  <a:ext cx="464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Ink 52">
                  <a:extLst>
                    <a:ext uri="{FF2B5EF4-FFF2-40B4-BE49-F238E27FC236}">
                      <a16:creationId xmlns:a16="http://schemas.microsoft.com/office/drawing/2014/main" id="{F9225688-5FFD-4C96-A234-BBEA81092631}"/>
                    </a:ext>
                  </a:extLst>
                </p14:cNvPr>
                <p14:cNvContentPartPr/>
                <p14:nvPr/>
              </p14:nvContentPartPr>
              <p14:xfrm>
                <a:off x="7189193" y="3347852"/>
                <a:ext cx="139320" cy="142200"/>
              </p14:xfrm>
            </p:contentPart>
          </mc:Choice>
          <mc:Fallback xmlns="">
            <p:pic>
              <p:nvPicPr>
                <p:cNvPr id="53" name="Ink 52">
                  <a:extLst>
                    <a:ext uri="{FF2B5EF4-FFF2-40B4-BE49-F238E27FC236}">
                      <a16:creationId xmlns:a16="http://schemas.microsoft.com/office/drawing/2014/main" id="{F9225688-5FFD-4C96-A234-BBEA81092631}"/>
                    </a:ext>
                  </a:extLst>
                </p:cNvPr>
                <p:cNvPicPr/>
                <p:nvPr/>
              </p:nvPicPr>
              <p:blipFill>
                <a:blip r:embed="rId80"/>
                <a:stretch>
                  <a:fillRect/>
                </a:stretch>
              </p:blipFill>
              <p:spPr>
                <a:xfrm>
                  <a:off x="7171553" y="3329852"/>
                  <a:ext cx="1749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Ink 53">
                  <a:extLst>
                    <a:ext uri="{FF2B5EF4-FFF2-40B4-BE49-F238E27FC236}">
                      <a16:creationId xmlns:a16="http://schemas.microsoft.com/office/drawing/2014/main" id="{E29FEA30-AEA8-4038-99D6-27643FF27927}"/>
                    </a:ext>
                  </a:extLst>
                </p14:cNvPr>
                <p14:cNvContentPartPr/>
                <p14:nvPr/>
              </p14:nvContentPartPr>
              <p14:xfrm>
                <a:off x="7362713" y="3227972"/>
                <a:ext cx="135720" cy="381600"/>
              </p14:xfrm>
            </p:contentPart>
          </mc:Choice>
          <mc:Fallback xmlns="">
            <p:pic>
              <p:nvPicPr>
                <p:cNvPr id="54" name="Ink 53">
                  <a:extLst>
                    <a:ext uri="{FF2B5EF4-FFF2-40B4-BE49-F238E27FC236}">
                      <a16:creationId xmlns:a16="http://schemas.microsoft.com/office/drawing/2014/main" id="{E29FEA30-AEA8-4038-99D6-27643FF27927}"/>
                    </a:ext>
                  </a:extLst>
                </p:cNvPr>
                <p:cNvPicPr/>
                <p:nvPr/>
              </p:nvPicPr>
              <p:blipFill>
                <a:blip r:embed="rId82"/>
                <a:stretch>
                  <a:fillRect/>
                </a:stretch>
              </p:blipFill>
              <p:spPr>
                <a:xfrm>
                  <a:off x="7344713" y="3210332"/>
                  <a:ext cx="17136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Ink 54">
                  <a:extLst>
                    <a:ext uri="{FF2B5EF4-FFF2-40B4-BE49-F238E27FC236}">
                      <a16:creationId xmlns:a16="http://schemas.microsoft.com/office/drawing/2014/main" id="{8D24CCC2-47AF-4A7A-BB33-F9764FD06724}"/>
                    </a:ext>
                  </a:extLst>
                </p14:cNvPr>
                <p14:cNvContentPartPr/>
                <p14:nvPr/>
              </p14:nvContentPartPr>
              <p14:xfrm>
                <a:off x="7634153" y="3139772"/>
                <a:ext cx="147960" cy="171360"/>
              </p14:xfrm>
            </p:contentPart>
          </mc:Choice>
          <mc:Fallback xmlns="">
            <p:pic>
              <p:nvPicPr>
                <p:cNvPr id="55" name="Ink 54">
                  <a:extLst>
                    <a:ext uri="{FF2B5EF4-FFF2-40B4-BE49-F238E27FC236}">
                      <a16:creationId xmlns:a16="http://schemas.microsoft.com/office/drawing/2014/main" id="{8D24CCC2-47AF-4A7A-BB33-F9764FD06724}"/>
                    </a:ext>
                  </a:extLst>
                </p:cNvPr>
                <p:cNvPicPr/>
                <p:nvPr/>
              </p:nvPicPr>
              <p:blipFill>
                <a:blip r:embed="rId84"/>
                <a:stretch>
                  <a:fillRect/>
                </a:stretch>
              </p:blipFill>
              <p:spPr>
                <a:xfrm>
                  <a:off x="7616513" y="3122132"/>
                  <a:ext cx="183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Ink 55">
                  <a:extLst>
                    <a:ext uri="{FF2B5EF4-FFF2-40B4-BE49-F238E27FC236}">
                      <a16:creationId xmlns:a16="http://schemas.microsoft.com/office/drawing/2014/main" id="{EEA21758-43FD-4D7B-998E-517F869A1051}"/>
                    </a:ext>
                  </a:extLst>
                </p14:cNvPr>
                <p14:cNvContentPartPr/>
                <p14:nvPr/>
              </p14:nvContentPartPr>
              <p14:xfrm>
                <a:off x="7875713" y="3190532"/>
                <a:ext cx="82800" cy="23040"/>
              </p14:xfrm>
            </p:contentPart>
          </mc:Choice>
          <mc:Fallback xmlns="">
            <p:pic>
              <p:nvPicPr>
                <p:cNvPr id="56" name="Ink 55">
                  <a:extLst>
                    <a:ext uri="{FF2B5EF4-FFF2-40B4-BE49-F238E27FC236}">
                      <a16:creationId xmlns:a16="http://schemas.microsoft.com/office/drawing/2014/main" id="{EEA21758-43FD-4D7B-998E-517F869A1051}"/>
                    </a:ext>
                  </a:extLst>
                </p:cNvPr>
                <p:cNvPicPr/>
                <p:nvPr/>
              </p:nvPicPr>
              <p:blipFill>
                <a:blip r:embed="rId86"/>
                <a:stretch>
                  <a:fillRect/>
                </a:stretch>
              </p:blipFill>
              <p:spPr>
                <a:xfrm>
                  <a:off x="7857713" y="3172532"/>
                  <a:ext cx="118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Ink 56">
                  <a:extLst>
                    <a:ext uri="{FF2B5EF4-FFF2-40B4-BE49-F238E27FC236}">
                      <a16:creationId xmlns:a16="http://schemas.microsoft.com/office/drawing/2014/main" id="{161EBB5F-731A-4403-A087-58950ED976EB}"/>
                    </a:ext>
                  </a:extLst>
                </p14:cNvPr>
                <p14:cNvContentPartPr/>
                <p14:nvPr/>
              </p14:nvContentPartPr>
              <p14:xfrm>
                <a:off x="8121233" y="3152372"/>
                <a:ext cx="77400" cy="151200"/>
              </p14:xfrm>
            </p:contentPart>
          </mc:Choice>
          <mc:Fallback xmlns="">
            <p:pic>
              <p:nvPicPr>
                <p:cNvPr id="57" name="Ink 56">
                  <a:extLst>
                    <a:ext uri="{FF2B5EF4-FFF2-40B4-BE49-F238E27FC236}">
                      <a16:creationId xmlns:a16="http://schemas.microsoft.com/office/drawing/2014/main" id="{161EBB5F-731A-4403-A087-58950ED976EB}"/>
                    </a:ext>
                  </a:extLst>
                </p:cNvPr>
                <p:cNvPicPr/>
                <p:nvPr/>
              </p:nvPicPr>
              <p:blipFill>
                <a:blip r:embed="rId88"/>
                <a:stretch>
                  <a:fillRect/>
                </a:stretch>
              </p:blipFill>
              <p:spPr>
                <a:xfrm>
                  <a:off x="8103233" y="3134732"/>
                  <a:ext cx="113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Ink 57">
                  <a:extLst>
                    <a:ext uri="{FF2B5EF4-FFF2-40B4-BE49-F238E27FC236}">
                      <a16:creationId xmlns:a16="http://schemas.microsoft.com/office/drawing/2014/main" id="{39373BDD-7E77-49F9-9C5F-3003F9CB0D01}"/>
                    </a:ext>
                  </a:extLst>
                </p14:cNvPr>
                <p14:cNvContentPartPr/>
                <p14:nvPr/>
              </p14:nvContentPartPr>
              <p14:xfrm>
                <a:off x="8242553" y="3057332"/>
                <a:ext cx="7200" cy="23400"/>
              </p14:xfrm>
            </p:contentPart>
          </mc:Choice>
          <mc:Fallback xmlns="">
            <p:pic>
              <p:nvPicPr>
                <p:cNvPr id="58" name="Ink 57">
                  <a:extLst>
                    <a:ext uri="{FF2B5EF4-FFF2-40B4-BE49-F238E27FC236}">
                      <a16:creationId xmlns:a16="http://schemas.microsoft.com/office/drawing/2014/main" id="{39373BDD-7E77-49F9-9C5F-3003F9CB0D01}"/>
                    </a:ext>
                  </a:extLst>
                </p:cNvPr>
                <p:cNvPicPr/>
                <p:nvPr/>
              </p:nvPicPr>
              <p:blipFill>
                <a:blip r:embed="rId90"/>
                <a:stretch>
                  <a:fillRect/>
                </a:stretch>
              </p:blipFill>
              <p:spPr>
                <a:xfrm>
                  <a:off x="8224553" y="3039332"/>
                  <a:ext cx="428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Ink 60">
                  <a:extLst>
                    <a:ext uri="{FF2B5EF4-FFF2-40B4-BE49-F238E27FC236}">
                      <a16:creationId xmlns:a16="http://schemas.microsoft.com/office/drawing/2014/main" id="{7ED809E1-9CD2-453D-911D-F9BBD9EC339F}"/>
                    </a:ext>
                  </a:extLst>
                </p14:cNvPr>
                <p14:cNvContentPartPr/>
                <p14:nvPr/>
              </p14:nvContentPartPr>
              <p14:xfrm>
                <a:off x="5828033" y="4178012"/>
                <a:ext cx="169560" cy="678240"/>
              </p14:xfrm>
            </p:contentPart>
          </mc:Choice>
          <mc:Fallback xmlns="">
            <p:pic>
              <p:nvPicPr>
                <p:cNvPr id="61" name="Ink 60">
                  <a:extLst>
                    <a:ext uri="{FF2B5EF4-FFF2-40B4-BE49-F238E27FC236}">
                      <a16:creationId xmlns:a16="http://schemas.microsoft.com/office/drawing/2014/main" id="{7ED809E1-9CD2-453D-911D-F9BBD9EC339F}"/>
                    </a:ext>
                  </a:extLst>
                </p:cNvPr>
                <p:cNvPicPr/>
                <p:nvPr/>
              </p:nvPicPr>
              <p:blipFill>
                <a:blip r:embed="rId92"/>
                <a:stretch>
                  <a:fillRect/>
                </a:stretch>
              </p:blipFill>
              <p:spPr>
                <a:xfrm>
                  <a:off x="5810033" y="4160372"/>
                  <a:ext cx="20520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Ink 61">
                  <a:extLst>
                    <a:ext uri="{FF2B5EF4-FFF2-40B4-BE49-F238E27FC236}">
                      <a16:creationId xmlns:a16="http://schemas.microsoft.com/office/drawing/2014/main" id="{9A271D3C-31C5-4747-BE60-DCB34B88975A}"/>
                    </a:ext>
                  </a:extLst>
                </p14:cNvPr>
                <p14:cNvContentPartPr/>
                <p14:nvPr/>
              </p14:nvContentPartPr>
              <p14:xfrm>
                <a:off x="6122873" y="4098812"/>
                <a:ext cx="160200" cy="191160"/>
              </p14:xfrm>
            </p:contentPart>
          </mc:Choice>
          <mc:Fallback xmlns="">
            <p:pic>
              <p:nvPicPr>
                <p:cNvPr id="62" name="Ink 61">
                  <a:extLst>
                    <a:ext uri="{FF2B5EF4-FFF2-40B4-BE49-F238E27FC236}">
                      <a16:creationId xmlns:a16="http://schemas.microsoft.com/office/drawing/2014/main" id="{9A271D3C-31C5-4747-BE60-DCB34B88975A}"/>
                    </a:ext>
                  </a:extLst>
                </p:cNvPr>
                <p:cNvPicPr/>
                <p:nvPr/>
              </p:nvPicPr>
              <p:blipFill>
                <a:blip r:embed="rId94"/>
                <a:stretch>
                  <a:fillRect/>
                </a:stretch>
              </p:blipFill>
              <p:spPr>
                <a:xfrm>
                  <a:off x="6105233" y="4081172"/>
                  <a:ext cx="1958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Ink 62">
                  <a:extLst>
                    <a:ext uri="{FF2B5EF4-FFF2-40B4-BE49-F238E27FC236}">
                      <a16:creationId xmlns:a16="http://schemas.microsoft.com/office/drawing/2014/main" id="{AB944564-9C0B-4E3C-817C-A85429632237}"/>
                    </a:ext>
                  </a:extLst>
                </p14:cNvPr>
                <p14:cNvContentPartPr/>
                <p14:nvPr/>
              </p14:nvContentPartPr>
              <p14:xfrm>
                <a:off x="6222593" y="4544852"/>
                <a:ext cx="50040" cy="200520"/>
              </p14:xfrm>
            </p:contentPart>
          </mc:Choice>
          <mc:Fallback xmlns="">
            <p:pic>
              <p:nvPicPr>
                <p:cNvPr id="63" name="Ink 62">
                  <a:extLst>
                    <a:ext uri="{FF2B5EF4-FFF2-40B4-BE49-F238E27FC236}">
                      <a16:creationId xmlns:a16="http://schemas.microsoft.com/office/drawing/2014/main" id="{AB944564-9C0B-4E3C-817C-A85429632237}"/>
                    </a:ext>
                  </a:extLst>
                </p:cNvPr>
                <p:cNvPicPr/>
                <p:nvPr/>
              </p:nvPicPr>
              <p:blipFill>
                <a:blip r:embed="rId96"/>
                <a:stretch>
                  <a:fillRect/>
                </a:stretch>
              </p:blipFill>
              <p:spPr>
                <a:xfrm>
                  <a:off x="6204593" y="4526852"/>
                  <a:ext cx="856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Ink 63">
                  <a:extLst>
                    <a:ext uri="{FF2B5EF4-FFF2-40B4-BE49-F238E27FC236}">
                      <a16:creationId xmlns:a16="http://schemas.microsoft.com/office/drawing/2014/main" id="{E3CD74E4-6DB7-4C42-B32C-F9FA4E429067}"/>
                    </a:ext>
                  </a:extLst>
                </p14:cNvPr>
                <p14:cNvContentPartPr/>
                <p14:nvPr/>
              </p14:nvContentPartPr>
              <p14:xfrm>
                <a:off x="6327713" y="4411292"/>
                <a:ext cx="3600" cy="40680"/>
              </p14:xfrm>
            </p:contentPart>
          </mc:Choice>
          <mc:Fallback xmlns="">
            <p:pic>
              <p:nvPicPr>
                <p:cNvPr id="64" name="Ink 63">
                  <a:extLst>
                    <a:ext uri="{FF2B5EF4-FFF2-40B4-BE49-F238E27FC236}">
                      <a16:creationId xmlns:a16="http://schemas.microsoft.com/office/drawing/2014/main" id="{E3CD74E4-6DB7-4C42-B32C-F9FA4E429067}"/>
                    </a:ext>
                  </a:extLst>
                </p:cNvPr>
                <p:cNvPicPr/>
                <p:nvPr/>
              </p:nvPicPr>
              <p:blipFill>
                <a:blip r:embed="rId98"/>
                <a:stretch>
                  <a:fillRect/>
                </a:stretch>
              </p:blipFill>
              <p:spPr>
                <a:xfrm>
                  <a:off x="6310073" y="4393292"/>
                  <a:ext cx="392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Ink 64">
                  <a:extLst>
                    <a:ext uri="{FF2B5EF4-FFF2-40B4-BE49-F238E27FC236}">
                      <a16:creationId xmlns:a16="http://schemas.microsoft.com/office/drawing/2014/main" id="{DA9FAE53-4238-4168-9D2A-2A1BC25B5E99}"/>
                    </a:ext>
                  </a:extLst>
                </p14:cNvPr>
                <p14:cNvContentPartPr/>
                <p14:nvPr/>
              </p14:nvContentPartPr>
              <p14:xfrm>
                <a:off x="6420593" y="3999452"/>
                <a:ext cx="219960" cy="799560"/>
              </p14:xfrm>
            </p:contentPart>
          </mc:Choice>
          <mc:Fallback xmlns="">
            <p:pic>
              <p:nvPicPr>
                <p:cNvPr id="65" name="Ink 64">
                  <a:extLst>
                    <a:ext uri="{FF2B5EF4-FFF2-40B4-BE49-F238E27FC236}">
                      <a16:creationId xmlns:a16="http://schemas.microsoft.com/office/drawing/2014/main" id="{DA9FAE53-4238-4168-9D2A-2A1BC25B5E99}"/>
                    </a:ext>
                  </a:extLst>
                </p:cNvPr>
                <p:cNvPicPr/>
                <p:nvPr/>
              </p:nvPicPr>
              <p:blipFill>
                <a:blip r:embed="rId100"/>
                <a:stretch>
                  <a:fillRect/>
                </a:stretch>
              </p:blipFill>
              <p:spPr>
                <a:xfrm>
                  <a:off x="6402953" y="3981812"/>
                  <a:ext cx="255600" cy="835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Ink 65">
                  <a:extLst>
                    <a:ext uri="{FF2B5EF4-FFF2-40B4-BE49-F238E27FC236}">
                      <a16:creationId xmlns:a16="http://schemas.microsoft.com/office/drawing/2014/main" id="{C32FF5D5-B4D0-4BA7-8DD9-4DF237AE7756}"/>
                    </a:ext>
                  </a:extLst>
                </p14:cNvPr>
                <p14:cNvContentPartPr/>
                <p14:nvPr/>
              </p14:nvContentPartPr>
              <p14:xfrm>
                <a:off x="6849713" y="4286732"/>
                <a:ext cx="124200" cy="35640"/>
              </p14:xfrm>
            </p:contentPart>
          </mc:Choice>
          <mc:Fallback xmlns="">
            <p:pic>
              <p:nvPicPr>
                <p:cNvPr id="66" name="Ink 65">
                  <a:extLst>
                    <a:ext uri="{FF2B5EF4-FFF2-40B4-BE49-F238E27FC236}">
                      <a16:creationId xmlns:a16="http://schemas.microsoft.com/office/drawing/2014/main" id="{C32FF5D5-B4D0-4BA7-8DD9-4DF237AE7756}"/>
                    </a:ext>
                  </a:extLst>
                </p:cNvPr>
                <p:cNvPicPr/>
                <p:nvPr/>
              </p:nvPicPr>
              <p:blipFill>
                <a:blip r:embed="rId102"/>
                <a:stretch>
                  <a:fillRect/>
                </a:stretch>
              </p:blipFill>
              <p:spPr>
                <a:xfrm>
                  <a:off x="6832073" y="4269092"/>
                  <a:ext cx="159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Ink 66">
                  <a:extLst>
                    <a:ext uri="{FF2B5EF4-FFF2-40B4-BE49-F238E27FC236}">
                      <a16:creationId xmlns:a16="http://schemas.microsoft.com/office/drawing/2014/main" id="{9CF90415-593C-43A4-A85F-CA3083125561}"/>
                    </a:ext>
                  </a:extLst>
                </p14:cNvPr>
                <p14:cNvContentPartPr/>
                <p14:nvPr/>
              </p14:nvContentPartPr>
              <p14:xfrm>
                <a:off x="6889673" y="4374932"/>
                <a:ext cx="88920" cy="16200"/>
              </p14:xfrm>
            </p:contentPart>
          </mc:Choice>
          <mc:Fallback xmlns="">
            <p:pic>
              <p:nvPicPr>
                <p:cNvPr id="67" name="Ink 66">
                  <a:extLst>
                    <a:ext uri="{FF2B5EF4-FFF2-40B4-BE49-F238E27FC236}">
                      <a16:creationId xmlns:a16="http://schemas.microsoft.com/office/drawing/2014/main" id="{9CF90415-593C-43A4-A85F-CA3083125561}"/>
                    </a:ext>
                  </a:extLst>
                </p:cNvPr>
                <p:cNvPicPr/>
                <p:nvPr/>
              </p:nvPicPr>
              <p:blipFill>
                <a:blip r:embed="rId104"/>
                <a:stretch>
                  <a:fillRect/>
                </a:stretch>
              </p:blipFill>
              <p:spPr>
                <a:xfrm>
                  <a:off x="6871673" y="4356932"/>
                  <a:ext cx="1245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Ink 67">
                  <a:extLst>
                    <a:ext uri="{FF2B5EF4-FFF2-40B4-BE49-F238E27FC236}">
                      <a16:creationId xmlns:a16="http://schemas.microsoft.com/office/drawing/2014/main" id="{E18EAF05-6C2D-4E08-A7C9-5120E5E19ACE}"/>
                    </a:ext>
                  </a:extLst>
                </p14:cNvPr>
                <p14:cNvContentPartPr/>
                <p14:nvPr/>
              </p14:nvContentPartPr>
              <p14:xfrm>
                <a:off x="7434713" y="4135892"/>
                <a:ext cx="179280" cy="174240"/>
              </p14:xfrm>
            </p:contentPart>
          </mc:Choice>
          <mc:Fallback xmlns="">
            <p:pic>
              <p:nvPicPr>
                <p:cNvPr id="68" name="Ink 67">
                  <a:extLst>
                    <a:ext uri="{FF2B5EF4-FFF2-40B4-BE49-F238E27FC236}">
                      <a16:creationId xmlns:a16="http://schemas.microsoft.com/office/drawing/2014/main" id="{E18EAF05-6C2D-4E08-A7C9-5120E5E19ACE}"/>
                    </a:ext>
                  </a:extLst>
                </p:cNvPr>
                <p:cNvPicPr/>
                <p:nvPr/>
              </p:nvPicPr>
              <p:blipFill>
                <a:blip r:embed="rId106"/>
                <a:stretch>
                  <a:fillRect/>
                </a:stretch>
              </p:blipFill>
              <p:spPr>
                <a:xfrm>
                  <a:off x="7417073" y="4117892"/>
                  <a:ext cx="214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Ink 68">
                  <a:extLst>
                    <a:ext uri="{FF2B5EF4-FFF2-40B4-BE49-F238E27FC236}">
                      <a16:creationId xmlns:a16="http://schemas.microsoft.com/office/drawing/2014/main" id="{5DC9D2E9-53C0-486A-A704-C84694C79981}"/>
                    </a:ext>
                  </a:extLst>
                </p14:cNvPr>
                <p14:cNvContentPartPr/>
                <p14:nvPr/>
              </p14:nvContentPartPr>
              <p14:xfrm>
                <a:off x="7822433" y="3965972"/>
                <a:ext cx="14040" cy="233640"/>
              </p14:xfrm>
            </p:contentPart>
          </mc:Choice>
          <mc:Fallback xmlns="">
            <p:pic>
              <p:nvPicPr>
                <p:cNvPr id="69" name="Ink 68">
                  <a:extLst>
                    <a:ext uri="{FF2B5EF4-FFF2-40B4-BE49-F238E27FC236}">
                      <a16:creationId xmlns:a16="http://schemas.microsoft.com/office/drawing/2014/main" id="{5DC9D2E9-53C0-486A-A704-C84694C79981}"/>
                    </a:ext>
                  </a:extLst>
                </p:cNvPr>
                <p:cNvPicPr/>
                <p:nvPr/>
              </p:nvPicPr>
              <p:blipFill>
                <a:blip r:embed="rId108"/>
                <a:stretch>
                  <a:fillRect/>
                </a:stretch>
              </p:blipFill>
              <p:spPr>
                <a:xfrm>
                  <a:off x="7804793" y="3947972"/>
                  <a:ext cx="496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Ink 69">
                  <a:extLst>
                    <a:ext uri="{FF2B5EF4-FFF2-40B4-BE49-F238E27FC236}">
                      <a16:creationId xmlns:a16="http://schemas.microsoft.com/office/drawing/2014/main" id="{35D0F3BE-0039-4D3C-BAFF-3DD1DE8296A7}"/>
                    </a:ext>
                  </a:extLst>
                </p14:cNvPr>
                <p14:cNvContentPartPr/>
                <p14:nvPr/>
              </p14:nvContentPartPr>
              <p14:xfrm>
                <a:off x="7841873" y="4301492"/>
                <a:ext cx="6840" cy="35640"/>
              </p14:xfrm>
            </p:contentPart>
          </mc:Choice>
          <mc:Fallback xmlns="">
            <p:pic>
              <p:nvPicPr>
                <p:cNvPr id="70" name="Ink 69">
                  <a:extLst>
                    <a:ext uri="{FF2B5EF4-FFF2-40B4-BE49-F238E27FC236}">
                      <a16:creationId xmlns:a16="http://schemas.microsoft.com/office/drawing/2014/main" id="{35D0F3BE-0039-4D3C-BAFF-3DD1DE8296A7}"/>
                    </a:ext>
                  </a:extLst>
                </p:cNvPr>
                <p:cNvPicPr/>
                <p:nvPr/>
              </p:nvPicPr>
              <p:blipFill>
                <a:blip r:embed="rId110"/>
                <a:stretch>
                  <a:fillRect/>
                </a:stretch>
              </p:blipFill>
              <p:spPr>
                <a:xfrm>
                  <a:off x="7824233" y="4283492"/>
                  <a:ext cx="42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 name="Ink 70">
                  <a:extLst>
                    <a:ext uri="{FF2B5EF4-FFF2-40B4-BE49-F238E27FC236}">
                      <a16:creationId xmlns:a16="http://schemas.microsoft.com/office/drawing/2014/main" id="{199CEDD0-BFF3-455B-B259-97A1F9F96DE2}"/>
                    </a:ext>
                  </a:extLst>
                </p14:cNvPr>
                <p14:cNvContentPartPr/>
                <p14:nvPr/>
              </p14:nvContentPartPr>
              <p14:xfrm>
                <a:off x="7249673" y="4538732"/>
                <a:ext cx="1235520" cy="27360"/>
              </p14:xfrm>
            </p:contentPart>
          </mc:Choice>
          <mc:Fallback xmlns="">
            <p:pic>
              <p:nvPicPr>
                <p:cNvPr id="71" name="Ink 70">
                  <a:extLst>
                    <a:ext uri="{FF2B5EF4-FFF2-40B4-BE49-F238E27FC236}">
                      <a16:creationId xmlns:a16="http://schemas.microsoft.com/office/drawing/2014/main" id="{199CEDD0-BFF3-455B-B259-97A1F9F96DE2}"/>
                    </a:ext>
                  </a:extLst>
                </p:cNvPr>
                <p:cNvPicPr/>
                <p:nvPr/>
              </p:nvPicPr>
              <p:blipFill>
                <a:blip r:embed="rId112"/>
                <a:stretch>
                  <a:fillRect/>
                </a:stretch>
              </p:blipFill>
              <p:spPr>
                <a:xfrm>
                  <a:off x="7232033" y="4521092"/>
                  <a:ext cx="12711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Ink 74">
                  <a:extLst>
                    <a:ext uri="{FF2B5EF4-FFF2-40B4-BE49-F238E27FC236}">
                      <a16:creationId xmlns:a16="http://schemas.microsoft.com/office/drawing/2014/main" id="{AFB3E4CC-1B10-456B-944D-BDA73A689B35}"/>
                    </a:ext>
                  </a:extLst>
                </p14:cNvPr>
                <p14:cNvContentPartPr/>
                <p14:nvPr/>
              </p14:nvContentPartPr>
              <p14:xfrm>
                <a:off x="7227713" y="4690652"/>
                <a:ext cx="108000" cy="456840"/>
              </p14:xfrm>
            </p:contentPart>
          </mc:Choice>
          <mc:Fallback xmlns="">
            <p:pic>
              <p:nvPicPr>
                <p:cNvPr id="75" name="Ink 74">
                  <a:extLst>
                    <a:ext uri="{FF2B5EF4-FFF2-40B4-BE49-F238E27FC236}">
                      <a16:creationId xmlns:a16="http://schemas.microsoft.com/office/drawing/2014/main" id="{AFB3E4CC-1B10-456B-944D-BDA73A689B35}"/>
                    </a:ext>
                  </a:extLst>
                </p:cNvPr>
                <p:cNvPicPr/>
                <p:nvPr/>
              </p:nvPicPr>
              <p:blipFill>
                <a:blip r:embed="rId114"/>
                <a:stretch>
                  <a:fillRect/>
                </a:stretch>
              </p:blipFill>
              <p:spPr>
                <a:xfrm>
                  <a:off x="7210073" y="4672652"/>
                  <a:ext cx="14364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Ink 75">
                  <a:extLst>
                    <a:ext uri="{FF2B5EF4-FFF2-40B4-BE49-F238E27FC236}">
                      <a16:creationId xmlns:a16="http://schemas.microsoft.com/office/drawing/2014/main" id="{F06A75C6-E649-4974-A868-616F728618AA}"/>
                    </a:ext>
                  </a:extLst>
                </p14:cNvPr>
                <p14:cNvContentPartPr/>
                <p14:nvPr/>
              </p14:nvContentPartPr>
              <p14:xfrm>
                <a:off x="7428953" y="4850852"/>
                <a:ext cx="142920" cy="231480"/>
              </p14:xfrm>
            </p:contentPart>
          </mc:Choice>
          <mc:Fallback xmlns="">
            <p:pic>
              <p:nvPicPr>
                <p:cNvPr id="76" name="Ink 75">
                  <a:extLst>
                    <a:ext uri="{FF2B5EF4-FFF2-40B4-BE49-F238E27FC236}">
                      <a16:creationId xmlns:a16="http://schemas.microsoft.com/office/drawing/2014/main" id="{F06A75C6-E649-4974-A868-616F728618AA}"/>
                    </a:ext>
                  </a:extLst>
                </p:cNvPr>
                <p:cNvPicPr/>
                <p:nvPr/>
              </p:nvPicPr>
              <p:blipFill>
                <a:blip r:embed="rId116"/>
                <a:stretch>
                  <a:fillRect/>
                </a:stretch>
              </p:blipFill>
              <p:spPr>
                <a:xfrm>
                  <a:off x="7410953" y="4833212"/>
                  <a:ext cx="178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Ink 76">
                  <a:extLst>
                    <a:ext uri="{FF2B5EF4-FFF2-40B4-BE49-F238E27FC236}">
                      <a16:creationId xmlns:a16="http://schemas.microsoft.com/office/drawing/2014/main" id="{50061DBB-EFA1-4B62-B4D7-B9DF4FFDBDAF}"/>
                    </a:ext>
                  </a:extLst>
                </p14:cNvPr>
                <p14:cNvContentPartPr/>
                <p14:nvPr/>
              </p14:nvContentPartPr>
              <p14:xfrm>
                <a:off x="7671233" y="4966772"/>
                <a:ext cx="120240" cy="33840"/>
              </p14:xfrm>
            </p:contentPart>
          </mc:Choice>
          <mc:Fallback xmlns="">
            <p:pic>
              <p:nvPicPr>
                <p:cNvPr id="77" name="Ink 76">
                  <a:extLst>
                    <a:ext uri="{FF2B5EF4-FFF2-40B4-BE49-F238E27FC236}">
                      <a16:creationId xmlns:a16="http://schemas.microsoft.com/office/drawing/2014/main" id="{50061DBB-EFA1-4B62-B4D7-B9DF4FFDBDAF}"/>
                    </a:ext>
                  </a:extLst>
                </p:cNvPr>
                <p:cNvPicPr/>
                <p:nvPr/>
              </p:nvPicPr>
              <p:blipFill>
                <a:blip r:embed="rId118"/>
                <a:stretch>
                  <a:fillRect/>
                </a:stretch>
              </p:blipFill>
              <p:spPr>
                <a:xfrm>
                  <a:off x="7653233" y="4948772"/>
                  <a:ext cx="155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Ink 77">
                  <a:extLst>
                    <a:ext uri="{FF2B5EF4-FFF2-40B4-BE49-F238E27FC236}">
                      <a16:creationId xmlns:a16="http://schemas.microsoft.com/office/drawing/2014/main" id="{58A14885-253F-4D5A-A8AC-9DAED2E06554}"/>
                    </a:ext>
                  </a:extLst>
                </p14:cNvPr>
                <p14:cNvContentPartPr/>
                <p14:nvPr/>
              </p14:nvContentPartPr>
              <p14:xfrm>
                <a:off x="7871393" y="4920692"/>
                <a:ext cx="109800" cy="153000"/>
              </p14:xfrm>
            </p:contentPart>
          </mc:Choice>
          <mc:Fallback xmlns="">
            <p:pic>
              <p:nvPicPr>
                <p:cNvPr id="78" name="Ink 77">
                  <a:extLst>
                    <a:ext uri="{FF2B5EF4-FFF2-40B4-BE49-F238E27FC236}">
                      <a16:creationId xmlns:a16="http://schemas.microsoft.com/office/drawing/2014/main" id="{58A14885-253F-4D5A-A8AC-9DAED2E06554}"/>
                    </a:ext>
                  </a:extLst>
                </p:cNvPr>
                <p:cNvPicPr/>
                <p:nvPr/>
              </p:nvPicPr>
              <p:blipFill>
                <a:blip r:embed="rId120"/>
                <a:stretch>
                  <a:fillRect/>
                </a:stretch>
              </p:blipFill>
              <p:spPr>
                <a:xfrm>
                  <a:off x="7853393" y="4902692"/>
                  <a:ext cx="1454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9" name="Ink 78">
                  <a:extLst>
                    <a:ext uri="{FF2B5EF4-FFF2-40B4-BE49-F238E27FC236}">
                      <a16:creationId xmlns:a16="http://schemas.microsoft.com/office/drawing/2014/main" id="{E377ACBD-E257-4268-817C-540C93DB38AF}"/>
                    </a:ext>
                  </a:extLst>
                </p14:cNvPr>
                <p14:cNvContentPartPr/>
                <p14:nvPr/>
              </p14:nvContentPartPr>
              <p14:xfrm>
                <a:off x="7976153" y="4729892"/>
                <a:ext cx="183240" cy="411480"/>
              </p14:xfrm>
            </p:contentPart>
          </mc:Choice>
          <mc:Fallback xmlns="">
            <p:pic>
              <p:nvPicPr>
                <p:cNvPr id="79" name="Ink 78">
                  <a:extLst>
                    <a:ext uri="{FF2B5EF4-FFF2-40B4-BE49-F238E27FC236}">
                      <a16:creationId xmlns:a16="http://schemas.microsoft.com/office/drawing/2014/main" id="{E377ACBD-E257-4268-817C-540C93DB38AF}"/>
                    </a:ext>
                  </a:extLst>
                </p:cNvPr>
                <p:cNvPicPr/>
                <p:nvPr/>
              </p:nvPicPr>
              <p:blipFill>
                <a:blip r:embed="rId122"/>
                <a:stretch>
                  <a:fillRect/>
                </a:stretch>
              </p:blipFill>
              <p:spPr>
                <a:xfrm>
                  <a:off x="7958153" y="4711892"/>
                  <a:ext cx="21888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Ink 79">
                  <a:extLst>
                    <a:ext uri="{FF2B5EF4-FFF2-40B4-BE49-F238E27FC236}">
                      <a16:creationId xmlns:a16="http://schemas.microsoft.com/office/drawing/2014/main" id="{F9D544E8-10FB-448D-9A22-5A5AF97D81C4}"/>
                    </a:ext>
                  </a:extLst>
                </p14:cNvPr>
                <p14:cNvContentPartPr/>
                <p14:nvPr/>
              </p14:nvContentPartPr>
              <p14:xfrm>
                <a:off x="8288633" y="4814852"/>
                <a:ext cx="39600" cy="196920"/>
              </p14:xfrm>
            </p:contentPart>
          </mc:Choice>
          <mc:Fallback xmlns="">
            <p:pic>
              <p:nvPicPr>
                <p:cNvPr id="80" name="Ink 79">
                  <a:extLst>
                    <a:ext uri="{FF2B5EF4-FFF2-40B4-BE49-F238E27FC236}">
                      <a16:creationId xmlns:a16="http://schemas.microsoft.com/office/drawing/2014/main" id="{F9D544E8-10FB-448D-9A22-5A5AF97D81C4}"/>
                    </a:ext>
                  </a:extLst>
                </p:cNvPr>
                <p:cNvPicPr/>
                <p:nvPr/>
              </p:nvPicPr>
              <p:blipFill>
                <a:blip r:embed="rId124"/>
                <a:stretch>
                  <a:fillRect/>
                </a:stretch>
              </p:blipFill>
              <p:spPr>
                <a:xfrm>
                  <a:off x="8270993" y="4796852"/>
                  <a:ext cx="752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1" name="Ink 80">
                  <a:extLst>
                    <a:ext uri="{FF2B5EF4-FFF2-40B4-BE49-F238E27FC236}">
                      <a16:creationId xmlns:a16="http://schemas.microsoft.com/office/drawing/2014/main" id="{6415CF14-30E3-46BF-A815-910DC5A1E0CD}"/>
                    </a:ext>
                  </a:extLst>
                </p14:cNvPr>
                <p14:cNvContentPartPr/>
                <p14:nvPr/>
              </p14:nvContentPartPr>
              <p14:xfrm>
                <a:off x="8357753" y="5080892"/>
                <a:ext cx="36360" cy="54720"/>
              </p14:xfrm>
            </p:contentPart>
          </mc:Choice>
          <mc:Fallback xmlns="">
            <p:pic>
              <p:nvPicPr>
                <p:cNvPr id="81" name="Ink 80">
                  <a:extLst>
                    <a:ext uri="{FF2B5EF4-FFF2-40B4-BE49-F238E27FC236}">
                      <a16:creationId xmlns:a16="http://schemas.microsoft.com/office/drawing/2014/main" id="{6415CF14-30E3-46BF-A815-910DC5A1E0CD}"/>
                    </a:ext>
                  </a:extLst>
                </p:cNvPr>
                <p:cNvPicPr/>
                <p:nvPr/>
              </p:nvPicPr>
              <p:blipFill>
                <a:blip r:embed="rId126"/>
                <a:stretch>
                  <a:fillRect/>
                </a:stretch>
              </p:blipFill>
              <p:spPr>
                <a:xfrm>
                  <a:off x="8339753" y="5063252"/>
                  <a:ext cx="72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2" name="Ink 81">
                  <a:extLst>
                    <a:ext uri="{FF2B5EF4-FFF2-40B4-BE49-F238E27FC236}">
                      <a16:creationId xmlns:a16="http://schemas.microsoft.com/office/drawing/2014/main" id="{51EE2C79-9105-451D-914D-230F47719561}"/>
                    </a:ext>
                  </a:extLst>
                </p14:cNvPr>
                <p14:cNvContentPartPr/>
                <p14:nvPr/>
              </p14:nvContentPartPr>
              <p14:xfrm>
                <a:off x="8632793" y="4867772"/>
                <a:ext cx="66240" cy="151200"/>
              </p14:xfrm>
            </p:contentPart>
          </mc:Choice>
          <mc:Fallback xmlns="">
            <p:pic>
              <p:nvPicPr>
                <p:cNvPr id="82" name="Ink 81">
                  <a:extLst>
                    <a:ext uri="{FF2B5EF4-FFF2-40B4-BE49-F238E27FC236}">
                      <a16:creationId xmlns:a16="http://schemas.microsoft.com/office/drawing/2014/main" id="{51EE2C79-9105-451D-914D-230F47719561}"/>
                    </a:ext>
                  </a:extLst>
                </p:cNvPr>
                <p:cNvPicPr/>
                <p:nvPr/>
              </p:nvPicPr>
              <p:blipFill>
                <a:blip r:embed="rId128"/>
                <a:stretch>
                  <a:fillRect/>
                </a:stretch>
              </p:blipFill>
              <p:spPr>
                <a:xfrm>
                  <a:off x="8615153" y="4849772"/>
                  <a:ext cx="101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Ink 82">
                  <a:extLst>
                    <a:ext uri="{FF2B5EF4-FFF2-40B4-BE49-F238E27FC236}">
                      <a16:creationId xmlns:a16="http://schemas.microsoft.com/office/drawing/2014/main" id="{04230BA9-6264-4611-865E-933318313EF4}"/>
                    </a:ext>
                  </a:extLst>
                </p14:cNvPr>
                <p14:cNvContentPartPr/>
                <p14:nvPr/>
              </p14:nvContentPartPr>
              <p14:xfrm>
                <a:off x="8687513" y="4640252"/>
                <a:ext cx="40320" cy="29160"/>
              </p14:xfrm>
            </p:contentPart>
          </mc:Choice>
          <mc:Fallback xmlns="">
            <p:pic>
              <p:nvPicPr>
                <p:cNvPr id="83" name="Ink 82">
                  <a:extLst>
                    <a:ext uri="{FF2B5EF4-FFF2-40B4-BE49-F238E27FC236}">
                      <a16:creationId xmlns:a16="http://schemas.microsoft.com/office/drawing/2014/main" id="{04230BA9-6264-4611-865E-933318313EF4}"/>
                    </a:ext>
                  </a:extLst>
                </p:cNvPr>
                <p:cNvPicPr/>
                <p:nvPr/>
              </p:nvPicPr>
              <p:blipFill>
                <a:blip r:embed="rId130"/>
                <a:stretch>
                  <a:fillRect/>
                </a:stretch>
              </p:blipFill>
              <p:spPr>
                <a:xfrm>
                  <a:off x="8669873" y="4622252"/>
                  <a:ext cx="759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BD30A728-6A94-467D-BAF6-5B99D95447F9}"/>
                    </a:ext>
                  </a:extLst>
                </p14:cNvPr>
                <p14:cNvContentPartPr/>
                <p14:nvPr/>
              </p14:nvContentPartPr>
              <p14:xfrm>
                <a:off x="8865353" y="4670132"/>
                <a:ext cx="33480" cy="378000"/>
              </p14:xfrm>
            </p:contentPart>
          </mc:Choice>
          <mc:Fallback xmlns="">
            <p:pic>
              <p:nvPicPr>
                <p:cNvPr id="84" name="Ink 83">
                  <a:extLst>
                    <a:ext uri="{FF2B5EF4-FFF2-40B4-BE49-F238E27FC236}">
                      <a16:creationId xmlns:a16="http://schemas.microsoft.com/office/drawing/2014/main" id="{BD30A728-6A94-467D-BAF6-5B99D95447F9}"/>
                    </a:ext>
                  </a:extLst>
                </p:cNvPr>
                <p:cNvPicPr/>
                <p:nvPr/>
              </p:nvPicPr>
              <p:blipFill>
                <a:blip r:embed="rId132"/>
                <a:stretch>
                  <a:fillRect/>
                </a:stretch>
              </p:blipFill>
              <p:spPr>
                <a:xfrm>
                  <a:off x="8847713" y="4652492"/>
                  <a:ext cx="6912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7" name="Ink 86">
                  <a:extLst>
                    <a:ext uri="{FF2B5EF4-FFF2-40B4-BE49-F238E27FC236}">
                      <a16:creationId xmlns:a16="http://schemas.microsoft.com/office/drawing/2014/main" id="{D62F119C-7948-4C13-9F32-D23CA1CD4088}"/>
                    </a:ext>
                  </a:extLst>
                </p14:cNvPr>
                <p14:cNvContentPartPr/>
                <p14:nvPr/>
              </p14:nvContentPartPr>
              <p14:xfrm>
                <a:off x="3826793" y="5349812"/>
                <a:ext cx="93600" cy="18360"/>
              </p14:xfrm>
            </p:contentPart>
          </mc:Choice>
          <mc:Fallback xmlns="">
            <p:pic>
              <p:nvPicPr>
                <p:cNvPr id="87" name="Ink 86">
                  <a:extLst>
                    <a:ext uri="{FF2B5EF4-FFF2-40B4-BE49-F238E27FC236}">
                      <a16:creationId xmlns:a16="http://schemas.microsoft.com/office/drawing/2014/main" id="{D62F119C-7948-4C13-9F32-D23CA1CD4088}"/>
                    </a:ext>
                  </a:extLst>
                </p:cNvPr>
                <p:cNvPicPr/>
                <p:nvPr/>
              </p:nvPicPr>
              <p:blipFill>
                <a:blip r:embed="rId134"/>
                <a:stretch>
                  <a:fillRect/>
                </a:stretch>
              </p:blipFill>
              <p:spPr>
                <a:xfrm>
                  <a:off x="3809153" y="5331812"/>
                  <a:ext cx="129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Ink 87">
                  <a:extLst>
                    <a:ext uri="{FF2B5EF4-FFF2-40B4-BE49-F238E27FC236}">
                      <a16:creationId xmlns:a16="http://schemas.microsoft.com/office/drawing/2014/main" id="{573BD9A0-86C4-4B59-8116-5C580AD93AD9}"/>
                    </a:ext>
                  </a:extLst>
                </p14:cNvPr>
                <p14:cNvContentPartPr/>
                <p14:nvPr/>
              </p14:nvContentPartPr>
              <p14:xfrm>
                <a:off x="3780713" y="5453132"/>
                <a:ext cx="133200" cy="13320"/>
              </p14:xfrm>
            </p:contentPart>
          </mc:Choice>
          <mc:Fallback xmlns="">
            <p:pic>
              <p:nvPicPr>
                <p:cNvPr id="88" name="Ink 87">
                  <a:extLst>
                    <a:ext uri="{FF2B5EF4-FFF2-40B4-BE49-F238E27FC236}">
                      <a16:creationId xmlns:a16="http://schemas.microsoft.com/office/drawing/2014/main" id="{573BD9A0-86C4-4B59-8116-5C580AD93AD9}"/>
                    </a:ext>
                  </a:extLst>
                </p:cNvPr>
                <p:cNvPicPr/>
                <p:nvPr/>
              </p:nvPicPr>
              <p:blipFill>
                <a:blip r:embed="rId136"/>
                <a:stretch>
                  <a:fillRect/>
                </a:stretch>
              </p:blipFill>
              <p:spPr>
                <a:xfrm>
                  <a:off x="3762713" y="5435492"/>
                  <a:ext cx="168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0" name="Ink 89">
                  <a:extLst>
                    <a:ext uri="{FF2B5EF4-FFF2-40B4-BE49-F238E27FC236}">
                      <a16:creationId xmlns:a16="http://schemas.microsoft.com/office/drawing/2014/main" id="{B4ED2407-C760-4372-BB07-4076B4A39524}"/>
                    </a:ext>
                  </a:extLst>
                </p14:cNvPr>
                <p14:cNvContentPartPr/>
                <p14:nvPr/>
              </p14:nvContentPartPr>
              <p14:xfrm>
                <a:off x="4263473" y="5095652"/>
                <a:ext cx="185400" cy="151920"/>
              </p14:xfrm>
            </p:contentPart>
          </mc:Choice>
          <mc:Fallback xmlns="">
            <p:pic>
              <p:nvPicPr>
                <p:cNvPr id="90" name="Ink 89">
                  <a:extLst>
                    <a:ext uri="{FF2B5EF4-FFF2-40B4-BE49-F238E27FC236}">
                      <a16:creationId xmlns:a16="http://schemas.microsoft.com/office/drawing/2014/main" id="{B4ED2407-C760-4372-BB07-4076B4A39524}"/>
                    </a:ext>
                  </a:extLst>
                </p:cNvPr>
                <p:cNvPicPr/>
                <p:nvPr/>
              </p:nvPicPr>
              <p:blipFill>
                <a:blip r:embed="rId138"/>
                <a:stretch>
                  <a:fillRect/>
                </a:stretch>
              </p:blipFill>
              <p:spPr>
                <a:xfrm>
                  <a:off x="4245833" y="5078012"/>
                  <a:ext cx="221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1" name="Ink 90">
                  <a:extLst>
                    <a:ext uri="{FF2B5EF4-FFF2-40B4-BE49-F238E27FC236}">
                      <a16:creationId xmlns:a16="http://schemas.microsoft.com/office/drawing/2014/main" id="{F53A55A5-B380-45F9-97C8-880BFC1FC0FD}"/>
                    </a:ext>
                  </a:extLst>
                </p14:cNvPr>
                <p14:cNvContentPartPr/>
                <p14:nvPr/>
              </p14:nvContentPartPr>
              <p14:xfrm>
                <a:off x="4327193" y="5118692"/>
                <a:ext cx="43200" cy="222120"/>
              </p14:xfrm>
            </p:contentPart>
          </mc:Choice>
          <mc:Fallback xmlns="">
            <p:pic>
              <p:nvPicPr>
                <p:cNvPr id="91" name="Ink 90">
                  <a:extLst>
                    <a:ext uri="{FF2B5EF4-FFF2-40B4-BE49-F238E27FC236}">
                      <a16:creationId xmlns:a16="http://schemas.microsoft.com/office/drawing/2014/main" id="{F53A55A5-B380-45F9-97C8-880BFC1FC0FD}"/>
                    </a:ext>
                  </a:extLst>
                </p:cNvPr>
                <p:cNvPicPr/>
                <p:nvPr/>
              </p:nvPicPr>
              <p:blipFill>
                <a:blip r:embed="rId140"/>
                <a:stretch>
                  <a:fillRect/>
                </a:stretch>
              </p:blipFill>
              <p:spPr>
                <a:xfrm>
                  <a:off x="4309553" y="5100692"/>
                  <a:ext cx="788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3" name="Ink 92">
                  <a:extLst>
                    <a:ext uri="{FF2B5EF4-FFF2-40B4-BE49-F238E27FC236}">
                      <a16:creationId xmlns:a16="http://schemas.microsoft.com/office/drawing/2014/main" id="{C625D6A0-D4E6-40D8-8FAC-68D1342EE9B0}"/>
                    </a:ext>
                  </a:extLst>
                </p14:cNvPr>
                <p14:cNvContentPartPr/>
                <p14:nvPr/>
              </p14:nvContentPartPr>
              <p14:xfrm>
                <a:off x="4234313" y="5660132"/>
                <a:ext cx="149400" cy="178200"/>
              </p14:xfrm>
            </p:contentPart>
          </mc:Choice>
          <mc:Fallback xmlns="">
            <p:pic>
              <p:nvPicPr>
                <p:cNvPr id="93" name="Ink 92">
                  <a:extLst>
                    <a:ext uri="{FF2B5EF4-FFF2-40B4-BE49-F238E27FC236}">
                      <a16:creationId xmlns:a16="http://schemas.microsoft.com/office/drawing/2014/main" id="{C625D6A0-D4E6-40D8-8FAC-68D1342EE9B0}"/>
                    </a:ext>
                  </a:extLst>
                </p:cNvPr>
                <p:cNvPicPr/>
                <p:nvPr/>
              </p:nvPicPr>
              <p:blipFill>
                <a:blip r:embed="rId142"/>
                <a:stretch>
                  <a:fillRect/>
                </a:stretch>
              </p:blipFill>
              <p:spPr>
                <a:xfrm>
                  <a:off x="4216673" y="5642492"/>
                  <a:ext cx="1850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4" name="Ink 93">
                  <a:extLst>
                    <a:ext uri="{FF2B5EF4-FFF2-40B4-BE49-F238E27FC236}">
                      <a16:creationId xmlns:a16="http://schemas.microsoft.com/office/drawing/2014/main" id="{F0678C9A-B06B-4DBC-9717-966719CBB97D}"/>
                    </a:ext>
                  </a:extLst>
                </p14:cNvPr>
                <p14:cNvContentPartPr/>
                <p14:nvPr/>
              </p14:nvContentPartPr>
              <p14:xfrm>
                <a:off x="4476233" y="5022572"/>
                <a:ext cx="115920" cy="804600"/>
              </p14:xfrm>
            </p:contentPart>
          </mc:Choice>
          <mc:Fallback xmlns="">
            <p:pic>
              <p:nvPicPr>
                <p:cNvPr id="94" name="Ink 93">
                  <a:extLst>
                    <a:ext uri="{FF2B5EF4-FFF2-40B4-BE49-F238E27FC236}">
                      <a16:creationId xmlns:a16="http://schemas.microsoft.com/office/drawing/2014/main" id="{F0678C9A-B06B-4DBC-9717-966719CBB97D}"/>
                    </a:ext>
                  </a:extLst>
                </p:cNvPr>
                <p:cNvPicPr/>
                <p:nvPr/>
              </p:nvPicPr>
              <p:blipFill>
                <a:blip r:embed="rId144"/>
                <a:stretch>
                  <a:fillRect/>
                </a:stretch>
              </p:blipFill>
              <p:spPr>
                <a:xfrm>
                  <a:off x="4458233" y="5004572"/>
                  <a:ext cx="151560" cy="840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5" name="Ink 94">
                  <a:extLst>
                    <a:ext uri="{FF2B5EF4-FFF2-40B4-BE49-F238E27FC236}">
                      <a16:creationId xmlns:a16="http://schemas.microsoft.com/office/drawing/2014/main" id="{8440EDC1-CB57-488F-B9C3-72F3AD084666}"/>
                    </a:ext>
                  </a:extLst>
                </p14:cNvPr>
                <p14:cNvContentPartPr/>
                <p14:nvPr/>
              </p14:nvContentPartPr>
              <p14:xfrm>
                <a:off x="4073033" y="4984052"/>
                <a:ext cx="189000" cy="1116000"/>
              </p14:xfrm>
            </p:contentPart>
          </mc:Choice>
          <mc:Fallback xmlns="">
            <p:pic>
              <p:nvPicPr>
                <p:cNvPr id="95" name="Ink 94">
                  <a:extLst>
                    <a:ext uri="{FF2B5EF4-FFF2-40B4-BE49-F238E27FC236}">
                      <a16:creationId xmlns:a16="http://schemas.microsoft.com/office/drawing/2014/main" id="{8440EDC1-CB57-488F-B9C3-72F3AD084666}"/>
                    </a:ext>
                  </a:extLst>
                </p:cNvPr>
                <p:cNvPicPr/>
                <p:nvPr/>
              </p:nvPicPr>
              <p:blipFill>
                <a:blip r:embed="rId146"/>
                <a:stretch>
                  <a:fillRect/>
                </a:stretch>
              </p:blipFill>
              <p:spPr>
                <a:xfrm>
                  <a:off x="4055033" y="4966412"/>
                  <a:ext cx="224640" cy="1151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7" name="Ink 96">
                  <a:extLst>
                    <a:ext uri="{FF2B5EF4-FFF2-40B4-BE49-F238E27FC236}">
                      <a16:creationId xmlns:a16="http://schemas.microsoft.com/office/drawing/2014/main" id="{DE5AA2FC-C3D3-44FC-8750-054C7DCA441E}"/>
                    </a:ext>
                  </a:extLst>
                </p14:cNvPr>
                <p14:cNvContentPartPr/>
                <p14:nvPr/>
              </p14:nvContentPartPr>
              <p14:xfrm>
                <a:off x="4820753" y="5145332"/>
                <a:ext cx="102600" cy="595440"/>
              </p14:xfrm>
            </p:contentPart>
          </mc:Choice>
          <mc:Fallback xmlns="">
            <p:pic>
              <p:nvPicPr>
                <p:cNvPr id="97" name="Ink 96">
                  <a:extLst>
                    <a:ext uri="{FF2B5EF4-FFF2-40B4-BE49-F238E27FC236}">
                      <a16:creationId xmlns:a16="http://schemas.microsoft.com/office/drawing/2014/main" id="{DE5AA2FC-C3D3-44FC-8750-054C7DCA441E}"/>
                    </a:ext>
                  </a:extLst>
                </p:cNvPr>
                <p:cNvPicPr/>
                <p:nvPr/>
              </p:nvPicPr>
              <p:blipFill>
                <a:blip r:embed="rId148"/>
                <a:stretch>
                  <a:fillRect/>
                </a:stretch>
              </p:blipFill>
              <p:spPr>
                <a:xfrm>
                  <a:off x="4803113" y="5127332"/>
                  <a:ext cx="13824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8" name="Ink 97">
                  <a:extLst>
                    <a:ext uri="{FF2B5EF4-FFF2-40B4-BE49-F238E27FC236}">
                      <a16:creationId xmlns:a16="http://schemas.microsoft.com/office/drawing/2014/main" id="{A686EEA9-14AA-4BFF-8BD8-699800249E51}"/>
                    </a:ext>
                  </a:extLst>
                </p14:cNvPr>
                <p14:cNvContentPartPr/>
                <p14:nvPr/>
              </p14:nvContentPartPr>
              <p14:xfrm>
                <a:off x="4986353" y="5293292"/>
                <a:ext cx="33840" cy="211680"/>
              </p14:xfrm>
            </p:contentPart>
          </mc:Choice>
          <mc:Fallback xmlns="">
            <p:pic>
              <p:nvPicPr>
                <p:cNvPr id="98" name="Ink 97">
                  <a:extLst>
                    <a:ext uri="{FF2B5EF4-FFF2-40B4-BE49-F238E27FC236}">
                      <a16:creationId xmlns:a16="http://schemas.microsoft.com/office/drawing/2014/main" id="{A686EEA9-14AA-4BFF-8BD8-699800249E51}"/>
                    </a:ext>
                  </a:extLst>
                </p:cNvPr>
                <p:cNvPicPr/>
                <p:nvPr/>
              </p:nvPicPr>
              <p:blipFill>
                <a:blip r:embed="rId150"/>
                <a:stretch>
                  <a:fillRect/>
                </a:stretch>
              </p:blipFill>
              <p:spPr>
                <a:xfrm>
                  <a:off x="4968353" y="5275652"/>
                  <a:ext cx="694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9" name="Ink 98">
                  <a:extLst>
                    <a:ext uri="{FF2B5EF4-FFF2-40B4-BE49-F238E27FC236}">
                      <a16:creationId xmlns:a16="http://schemas.microsoft.com/office/drawing/2014/main" id="{A3042C7B-D516-4EF9-9C7F-09789E8C2C0E}"/>
                    </a:ext>
                  </a:extLst>
                </p14:cNvPr>
                <p14:cNvContentPartPr/>
                <p14:nvPr/>
              </p14:nvContentPartPr>
              <p14:xfrm>
                <a:off x="5052953" y="5425052"/>
                <a:ext cx="57960" cy="251280"/>
              </p14:xfrm>
            </p:contentPart>
          </mc:Choice>
          <mc:Fallback xmlns="">
            <p:pic>
              <p:nvPicPr>
                <p:cNvPr id="99" name="Ink 98">
                  <a:extLst>
                    <a:ext uri="{FF2B5EF4-FFF2-40B4-BE49-F238E27FC236}">
                      <a16:creationId xmlns:a16="http://schemas.microsoft.com/office/drawing/2014/main" id="{A3042C7B-D516-4EF9-9C7F-09789E8C2C0E}"/>
                    </a:ext>
                  </a:extLst>
                </p:cNvPr>
                <p:cNvPicPr/>
                <p:nvPr/>
              </p:nvPicPr>
              <p:blipFill>
                <a:blip r:embed="rId152"/>
                <a:stretch>
                  <a:fillRect/>
                </a:stretch>
              </p:blipFill>
              <p:spPr>
                <a:xfrm>
                  <a:off x="5035313" y="5407412"/>
                  <a:ext cx="936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0" name="Ink 99">
                  <a:extLst>
                    <a:ext uri="{FF2B5EF4-FFF2-40B4-BE49-F238E27FC236}">
                      <a16:creationId xmlns:a16="http://schemas.microsoft.com/office/drawing/2014/main" id="{B75E37AB-A0CE-4195-9D56-F6C3581421B1}"/>
                    </a:ext>
                  </a:extLst>
                </p14:cNvPr>
                <p14:cNvContentPartPr/>
                <p14:nvPr/>
              </p14:nvContentPartPr>
              <p14:xfrm>
                <a:off x="5137193" y="5549972"/>
                <a:ext cx="180720" cy="165600"/>
              </p14:xfrm>
            </p:contentPart>
          </mc:Choice>
          <mc:Fallback xmlns="">
            <p:pic>
              <p:nvPicPr>
                <p:cNvPr id="100" name="Ink 99">
                  <a:extLst>
                    <a:ext uri="{FF2B5EF4-FFF2-40B4-BE49-F238E27FC236}">
                      <a16:creationId xmlns:a16="http://schemas.microsoft.com/office/drawing/2014/main" id="{B75E37AB-A0CE-4195-9D56-F6C3581421B1}"/>
                    </a:ext>
                  </a:extLst>
                </p:cNvPr>
                <p:cNvPicPr/>
                <p:nvPr/>
              </p:nvPicPr>
              <p:blipFill>
                <a:blip r:embed="rId154"/>
                <a:stretch>
                  <a:fillRect/>
                </a:stretch>
              </p:blipFill>
              <p:spPr>
                <a:xfrm>
                  <a:off x="5119193" y="5531972"/>
                  <a:ext cx="2163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1" name="Ink 100">
                  <a:extLst>
                    <a:ext uri="{FF2B5EF4-FFF2-40B4-BE49-F238E27FC236}">
                      <a16:creationId xmlns:a16="http://schemas.microsoft.com/office/drawing/2014/main" id="{AD6EAF66-086E-4CF5-9E92-50A96E83B6BB}"/>
                    </a:ext>
                  </a:extLst>
                </p14:cNvPr>
                <p14:cNvContentPartPr/>
                <p14:nvPr/>
              </p14:nvContentPartPr>
              <p14:xfrm>
                <a:off x="5293793" y="5179172"/>
                <a:ext cx="169560" cy="664560"/>
              </p14:xfrm>
            </p:contentPart>
          </mc:Choice>
          <mc:Fallback xmlns="">
            <p:pic>
              <p:nvPicPr>
                <p:cNvPr id="101" name="Ink 100">
                  <a:extLst>
                    <a:ext uri="{FF2B5EF4-FFF2-40B4-BE49-F238E27FC236}">
                      <a16:creationId xmlns:a16="http://schemas.microsoft.com/office/drawing/2014/main" id="{AD6EAF66-086E-4CF5-9E92-50A96E83B6BB}"/>
                    </a:ext>
                  </a:extLst>
                </p:cNvPr>
                <p:cNvPicPr/>
                <p:nvPr/>
              </p:nvPicPr>
              <p:blipFill>
                <a:blip r:embed="rId156"/>
                <a:stretch>
                  <a:fillRect/>
                </a:stretch>
              </p:blipFill>
              <p:spPr>
                <a:xfrm>
                  <a:off x="5275793" y="5161532"/>
                  <a:ext cx="205200" cy="700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3" name="Ink 102">
                  <a:extLst>
                    <a:ext uri="{FF2B5EF4-FFF2-40B4-BE49-F238E27FC236}">
                      <a16:creationId xmlns:a16="http://schemas.microsoft.com/office/drawing/2014/main" id="{14516F95-4370-4A69-B28D-5B5F9623B084}"/>
                    </a:ext>
                  </a:extLst>
                </p14:cNvPr>
                <p14:cNvContentPartPr/>
                <p14:nvPr/>
              </p14:nvContentPartPr>
              <p14:xfrm>
                <a:off x="5456153" y="5111852"/>
                <a:ext cx="181080" cy="145080"/>
              </p14:xfrm>
            </p:contentPart>
          </mc:Choice>
          <mc:Fallback xmlns="">
            <p:pic>
              <p:nvPicPr>
                <p:cNvPr id="103" name="Ink 102">
                  <a:extLst>
                    <a:ext uri="{FF2B5EF4-FFF2-40B4-BE49-F238E27FC236}">
                      <a16:creationId xmlns:a16="http://schemas.microsoft.com/office/drawing/2014/main" id="{14516F95-4370-4A69-B28D-5B5F9623B084}"/>
                    </a:ext>
                  </a:extLst>
                </p:cNvPr>
                <p:cNvPicPr/>
                <p:nvPr/>
              </p:nvPicPr>
              <p:blipFill>
                <a:blip r:embed="rId158"/>
                <a:stretch>
                  <a:fillRect/>
                </a:stretch>
              </p:blipFill>
              <p:spPr>
                <a:xfrm>
                  <a:off x="5438513" y="5094212"/>
                  <a:ext cx="216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5" name="Ink 104">
                  <a:extLst>
                    <a:ext uri="{FF2B5EF4-FFF2-40B4-BE49-F238E27FC236}">
                      <a16:creationId xmlns:a16="http://schemas.microsoft.com/office/drawing/2014/main" id="{59065389-6E7A-4F69-9127-0D1170743EEA}"/>
                    </a:ext>
                  </a:extLst>
                </p14:cNvPr>
                <p14:cNvContentPartPr/>
                <p14:nvPr/>
              </p14:nvContentPartPr>
              <p14:xfrm>
                <a:off x="5809313" y="5303732"/>
                <a:ext cx="107280" cy="442080"/>
              </p14:xfrm>
            </p:contentPart>
          </mc:Choice>
          <mc:Fallback xmlns="">
            <p:pic>
              <p:nvPicPr>
                <p:cNvPr id="105" name="Ink 104">
                  <a:extLst>
                    <a:ext uri="{FF2B5EF4-FFF2-40B4-BE49-F238E27FC236}">
                      <a16:creationId xmlns:a16="http://schemas.microsoft.com/office/drawing/2014/main" id="{59065389-6E7A-4F69-9127-0D1170743EEA}"/>
                    </a:ext>
                  </a:extLst>
                </p:cNvPr>
                <p:cNvPicPr/>
                <p:nvPr/>
              </p:nvPicPr>
              <p:blipFill>
                <a:blip r:embed="rId160"/>
                <a:stretch>
                  <a:fillRect/>
                </a:stretch>
              </p:blipFill>
              <p:spPr>
                <a:xfrm>
                  <a:off x="5791673" y="5285732"/>
                  <a:ext cx="14292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Ink 105">
                  <a:extLst>
                    <a:ext uri="{FF2B5EF4-FFF2-40B4-BE49-F238E27FC236}">
                      <a16:creationId xmlns:a16="http://schemas.microsoft.com/office/drawing/2014/main" id="{BEDB9410-226A-4D9C-9AD8-2331C4B23274}"/>
                    </a:ext>
                  </a:extLst>
                </p14:cNvPr>
                <p14:cNvContentPartPr/>
                <p14:nvPr/>
              </p14:nvContentPartPr>
              <p14:xfrm>
                <a:off x="6033593" y="5344772"/>
                <a:ext cx="11160" cy="240840"/>
              </p14:xfrm>
            </p:contentPart>
          </mc:Choice>
          <mc:Fallback xmlns="">
            <p:pic>
              <p:nvPicPr>
                <p:cNvPr id="106" name="Ink 105">
                  <a:extLst>
                    <a:ext uri="{FF2B5EF4-FFF2-40B4-BE49-F238E27FC236}">
                      <a16:creationId xmlns:a16="http://schemas.microsoft.com/office/drawing/2014/main" id="{BEDB9410-226A-4D9C-9AD8-2331C4B23274}"/>
                    </a:ext>
                  </a:extLst>
                </p:cNvPr>
                <p:cNvPicPr/>
                <p:nvPr/>
              </p:nvPicPr>
              <p:blipFill>
                <a:blip r:embed="rId162"/>
                <a:stretch>
                  <a:fillRect/>
                </a:stretch>
              </p:blipFill>
              <p:spPr>
                <a:xfrm>
                  <a:off x="6015593" y="5326772"/>
                  <a:ext cx="46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7" name="Ink 106">
                  <a:extLst>
                    <a:ext uri="{FF2B5EF4-FFF2-40B4-BE49-F238E27FC236}">
                      <a16:creationId xmlns:a16="http://schemas.microsoft.com/office/drawing/2014/main" id="{E94A0878-BBDA-4FDA-B2C7-374F7742C1FA}"/>
                    </a:ext>
                  </a:extLst>
                </p14:cNvPr>
                <p14:cNvContentPartPr/>
                <p14:nvPr/>
              </p14:nvContentPartPr>
              <p14:xfrm>
                <a:off x="6161753" y="5510372"/>
                <a:ext cx="172080" cy="5760"/>
              </p14:xfrm>
            </p:contentPart>
          </mc:Choice>
          <mc:Fallback xmlns="">
            <p:pic>
              <p:nvPicPr>
                <p:cNvPr id="107" name="Ink 106">
                  <a:extLst>
                    <a:ext uri="{FF2B5EF4-FFF2-40B4-BE49-F238E27FC236}">
                      <a16:creationId xmlns:a16="http://schemas.microsoft.com/office/drawing/2014/main" id="{E94A0878-BBDA-4FDA-B2C7-374F7742C1FA}"/>
                    </a:ext>
                  </a:extLst>
                </p:cNvPr>
                <p:cNvPicPr/>
                <p:nvPr/>
              </p:nvPicPr>
              <p:blipFill>
                <a:blip r:embed="rId164"/>
                <a:stretch>
                  <a:fillRect/>
                </a:stretch>
              </p:blipFill>
              <p:spPr>
                <a:xfrm>
                  <a:off x="6143753" y="5492372"/>
                  <a:ext cx="20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8" name="Ink 107">
                  <a:extLst>
                    <a:ext uri="{FF2B5EF4-FFF2-40B4-BE49-F238E27FC236}">
                      <a16:creationId xmlns:a16="http://schemas.microsoft.com/office/drawing/2014/main" id="{24EE3640-9139-457B-8975-D4ADF217DACE}"/>
                    </a:ext>
                  </a:extLst>
                </p14:cNvPr>
                <p14:cNvContentPartPr/>
                <p14:nvPr/>
              </p14:nvContentPartPr>
              <p14:xfrm>
                <a:off x="6514553" y="5330012"/>
                <a:ext cx="23400" cy="155520"/>
              </p14:xfrm>
            </p:contentPart>
          </mc:Choice>
          <mc:Fallback xmlns="">
            <p:pic>
              <p:nvPicPr>
                <p:cNvPr id="108" name="Ink 107">
                  <a:extLst>
                    <a:ext uri="{FF2B5EF4-FFF2-40B4-BE49-F238E27FC236}">
                      <a16:creationId xmlns:a16="http://schemas.microsoft.com/office/drawing/2014/main" id="{24EE3640-9139-457B-8975-D4ADF217DACE}"/>
                    </a:ext>
                  </a:extLst>
                </p:cNvPr>
                <p:cNvPicPr/>
                <p:nvPr/>
              </p:nvPicPr>
              <p:blipFill>
                <a:blip r:embed="rId166"/>
                <a:stretch>
                  <a:fillRect/>
                </a:stretch>
              </p:blipFill>
              <p:spPr>
                <a:xfrm>
                  <a:off x="6496913" y="5312012"/>
                  <a:ext cx="59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9" name="Ink 108">
                  <a:extLst>
                    <a:ext uri="{FF2B5EF4-FFF2-40B4-BE49-F238E27FC236}">
                      <a16:creationId xmlns:a16="http://schemas.microsoft.com/office/drawing/2014/main" id="{CF3C7C69-4DEC-452F-9423-023F66BF306B}"/>
                    </a:ext>
                  </a:extLst>
                </p14:cNvPr>
                <p14:cNvContentPartPr/>
                <p14:nvPr/>
              </p14:nvContentPartPr>
              <p14:xfrm>
                <a:off x="6506273" y="5512532"/>
                <a:ext cx="143280" cy="182520"/>
              </p14:xfrm>
            </p:contentPart>
          </mc:Choice>
          <mc:Fallback xmlns="">
            <p:pic>
              <p:nvPicPr>
                <p:cNvPr id="109" name="Ink 108">
                  <a:extLst>
                    <a:ext uri="{FF2B5EF4-FFF2-40B4-BE49-F238E27FC236}">
                      <a16:creationId xmlns:a16="http://schemas.microsoft.com/office/drawing/2014/main" id="{CF3C7C69-4DEC-452F-9423-023F66BF306B}"/>
                    </a:ext>
                  </a:extLst>
                </p:cNvPr>
                <p:cNvPicPr/>
                <p:nvPr/>
              </p:nvPicPr>
              <p:blipFill>
                <a:blip r:embed="rId168"/>
                <a:stretch>
                  <a:fillRect/>
                </a:stretch>
              </p:blipFill>
              <p:spPr>
                <a:xfrm>
                  <a:off x="6488633" y="5494892"/>
                  <a:ext cx="178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0" name="Ink 109">
                  <a:extLst>
                    <a:ext uri="{FF2B5EF4-FFF2-40B4-BE49-F238E27FC236}">
                      <a16:creationId xmlns:a16="http://schemas.microsoft.com/office/drawing/2014/main" id="{B170522E-E891-4407-9101-8A96FA17D023}"/>
                    </a:ext>
                  </a:extLst>
                </p14:cNvPr>
                <p14:cNvContentPartPr/>
                <p14:nvPr/>
              </p14:nvContentPartPr>
              <p14:xfrm>
                <a:off x="6574313" y="5676332"/>
                <a:ext cx="193680" cy="129240"/>
              </p14:xfrm>
            </p:contentPart>
          </mc:Choice>
          <mc:Fallback xmlns="">
            <p:pic>
              <p:nvPicPr>
                <p:cNvPr id="110" name="Ink 109">
                  <a:extLst>
                    <a:ext uri="{FF2B5EF4-FFF2-40B4-BE49-F238E27FC236}">
                      <a16:creationId xmlns:a16="http://schemas.microsoft.com/office/drawing/2014/main" id="{B170522E-E891-4407-9101-8A96FA17D023}"/>
                    </a:ext>
                  </a:extLst>
                </p:cNvPr>
                <p:cNvPicPr/>
                <p:nvPr/>
              </p:nvPicPr>
              <p:blipFill>
                <a:blip r:embed="rId170"/>
                <a:stretch>
                  <a:fillRect/>
                </a:stretch>
              </p:blipFill>
              <p:spPr>
                <a:xfrm>
                  <a:off x="6556313" y="5658692"/>
                  <a:ext cx="229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1" name="Ink 110">
                  <a:extLst>
                    <a:ext uri="{FF2B5EF4-FFF2-40B4-BE49-F238E27FC236}">
                      <a16:creationId xmlns:a16="http://schemas.microsoft.com/office/drawing/2014/main" id="{E8E756BD-6415-4805-9796-F5615CA604F2}"/>
                    </a:ext>
                  </a:extLst>
                </p14:cNvPr>
                <p14:cNvContentPartPr/>
                <p14:nvPr/>
              </p14:nvContentPartPr>
              <p14:xfrm>
                <a:off x="6720473" y="5301572"/>
                <a:ext cx="174960" cy="636840"/>
              </p14:xfrm>
            </p:contentPart>
          </mc:Choice>
          <mc:Fallback xmlns="">
            <p:pic>
              <p:nvPicPr>
                <p:cNvPr id="111" name="Ink 110">
                  <a:extLst>
                    <a:ext uri="{FF2B5EF4-FFF2-40B4-BE49-F238E27FC236}">
                      <a16:creationId xmlns:a16="http://schemas.microsoft.com/office/drawing/2014/main" id="{E8E756BD-6415-4805-9796-F5615CA604F2}"/>
                    </a:ext>
                  </a:extLst>
                </p:cNvPr>
                <p:cNvPicPr/>
                <p:nvPr/>
              </p:nvPicPr>
              <p:blipFill>
                <a:blip r:embed="rId172"/>
                <a:stretch>
                  <a:fillRect/>
                </a:stretch>
              </p:blipFill>
              <p:spPr>
                <a:xfrm>
                  <a:off x="6702833" y="5283932"/>
                  <a:ext cx="21060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3" name="Ink 112">
                  <a:extLst>
                    <a:ext uri="{FF2B5EF4-FFF2-40B4-BE49-F238E27FC236}">
                      <a16:creationId xmlns:a16="http://schemas.microsoft.com/office/drawing/2014/main" id="{53D7596D-CD6A-4372-9A3E-B89FE7B40B61}"/>
                    </a:ext>
                  </a:extLst>
                </p14:cNvPr>
                <p14:cNvContentPartPr/>
                <p14:nvPr/>
              </p14:nvContentPartPr>
              <p14:xfrm>
                <a:off x="6866273" y="5068292"/>
                <a:ext cx="113400" cy="179640"/>
              </p14:xfrm>
            </p:contentPart>
          </mc:Choice>
          <mc:Fallback xmlns="">
            <p:pic>
              <p:nvPicPr>
                <p:cNvPr id="113" name="Ink 112">
                  <a:extLst>
                    <a:ext uri="{FF2B5EF4-FFF2-40B4-BE49-F238E27FC236}">
                      <a16:creationId xmlns:a16="http://schemas.microsoft.com/office/drawing/2014/main" id="{53D7596D-CD6A-4372-9A3E-B89FE7B40B61}"/>
                    </a:ext>
                  </a:extLst>
                </p:cNvPr>
                <p:cNvPicPr/>
                <p:nvPr/>
              </p:nvPicPr>
              <p:blipFill>
                <a:blip r:embed="rId174"/>
                <a:stretch>
                  <a:fillRect/>
                </a:stretch>
              </p:blipFill>
              <p:spPr>
                <a:xfrm>
                  <a:off x="6848633" y="5050292"/>
                  <a:ext cx="1490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5" name="Ink 114">
                  <a:extLst>
                    <a:ext uri="{FF2B5EF4-FFF2-40B4-BE49-F238E27FC236}">
                      <a16:creationId xmlns:a16="http://schemas.microsoft.com/office/drawing/2014/main" id="{7E4E0369-F5CF-4AB0-A65F-EB3853F33536}"/>
                    </a:ext>
                  </a:extLst>
                </p14:cNvPr>
                <p14:cNvContentPartPr/>
                <p14:nvPr/>
              </p14:nvContentPartPr>
              <p14:xfrm>
                <a:off x="7230233" y="5600012"/>
                <a:ext cx="74880" cy="9360"/>
              </p14:xfrm>
            </p:contentPart>
          </mc:Choice>
          <mc:Fallback xmlns="">
            <p:pic>
              <p:nvPicPr>
                <p:cNvPr id="115" name="Ink 114">
                  <a:extLst>
                    <a:ext uri="{FF2B5EF4-FFF2-40B4-BE49-F238E27FC236}">
                      <a16:creationId xmlns:a16="http://schemas.microsoft.com/office/drawing/2014/main" id="{7E4E0369-F5CF-4AB0-A65F-EB3853F33536}"/>
                    </a:ext>
                  </a:extLst>
                </p:cNvPr>
                <p:cNvPicPr/>
                <p:nvPr/>
              </p:nvPicPr>
              <p:blipFill>
                <a:blip r:embed="rId176"/>
                <a:stretch>
                  <a:fillRect/>
                </a:stretch>
              </p:blipFill>
              <p:spPr>
                <a:xfrm>
                  <a:off x="7212593" y="5582012"/>
                  <a:ext cx="110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6" name="Ink 115">
                  <a:extLst>
                    <a:ext uri="{FF2B5EF4-FFF2-40B4-BE49-F238E27FC236}">
                      <a16:creationId xmlns:a16="http://schemas.microsoft.com/office/drawing/2014/main" id="{E8DBE46C-D0AC-40B2-B6BC-7922E0965B85}"/>
                    </a:ext>
                  </a:extLst>
                </p14:cNvPr>
                <p14:cNvContentPartPr/>
                <p14:nvPr/>
              </p14:nvContentPartPr>
              <p14:xfrm>
                <a:off x="7230233" y="5643572"/>
                <a:ext cx="78480" cy="12240"/>
              </p14:xfrm>
            </p:contentPart>
          </mc:Choice>
          <mc:Fallback xmlns="">
            <p:pic>
              <p:nvPicPr>
                <p:cNvPr id="116" name="Ink 115">
                  <a:extLst>
                    <a:ext uri="{FF2B5EF4-FFF2-40B4-BE49-F238E27FC236}">
                      <a16:creationId xmlns:a16="http://schemas.microsoft.com/office/drawing/2014/main" id="{E8DBE46C-D0AC-40B2-B6BC-7922E0965B85}"/>
                    </a:ext>
                  </a:extLst>
                </p:cNvPr>
                <p:cNvPicPr/>
                <p:nvPr/>
              </p:nvPicPr>
              <p:blipFill>
                <a:blip r:embed="rId178"/>
                <a:stretch>
                  <a:fillRect/>
                </a:stretch>
              </p:blipFill>
              <p:spPr>
                <a:xfrm>
                  <a:off x="7212233" y="5625932"/>
                  <a:ext cx="114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8" name="Ink 117">
                  <a:extLst>
                    <a:ext uri="{FF2B5EF4-FFF2-40B4-BE49-F238E27FC236}">
                      <a16:creationId xmlns:a16="http://schemas.microsoft.com/office/drawing/2014/main" id="{F70099D1-B370-4C92-B4A0-052AA5E28F48}"/>
                    </a:ext>
                  </a:extLst>
                </p14:cNvPr>
                <p14:cNvContentPartPr/>
                <p14:nvPr/>
              </p14:nvContentPartPr>
              <p14:xfrm>
                <a:off x="7708313" y="5414972"/>
                <a:ext cx="149760" cy="221760"/>
              </p14:xfrm>
            </p:contentPart>
          </mc:Choice>
          <mc:Fallback xmlns="">
            <p:pic>
              <p:nvPicPr>
                <p:cNvPr id="118" name="Ink 117">
                  <a:extLst>
                    <a:ext uri="{FF2B5EF4-FFF2-40B4-BE49-F238E27FC236}">
                      <a16:creationId xmlns:a16="http://schemas.microsoft.com/office/drawing/2014/main" id="{F70099D1-B370-4C92-B4A0-052AA5E28F48}"/>
                    </a:ext>
                  </a:extLst>
                </p:cNvPr>
                <p:cNvPicPr/>
                <p:nvPr/>
              </p:nvPicPr>
              <p:blipFill>
                <a:blip r:embed="rId180"/>
                <a:stretch>
                  <a:fillRect/>
                </a:stretch>
              </p:blipFill>
              <p:spPr>
                <a:xfrm>
                  <a:off x="7690673" y="5396972"/>
                  <a:ext cx="185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9" name="Ink 118">
                  <a:extLst>
                    <a:ext uri="{FF2B5EF4-FFF2-40B4-BE49-F238E27FC236}">
                      <a16:creationId xmlns:a16="http://schemas.microsoft.com/office/drawing/2014/main" id="{CAAA888D-A9D7-4395-96D3-462A43EE6DDE}"/>
                    </a:ext>
                  </a:extLst>
                </p14:cNvPr>
                <p14:cNvContentPartPr/>
                <p14:nvPr/>
              </p14:nvContentPartPr>
              <p14:xfrm>
                <a:off x="7790753" y="5625572"/>
                <a:ext cx="201600" cy="242280"/>
              </p14:xfrm>
            </p:contentPart>
          </mc:Choice>
          <mc:Fallback xmlns="">
            <p:pic>
              <p:nvPicPr>
                <p:cNvPr id="119" name="Ink 118">
                  <a:extLst>
                    <a:ext uri="{FF2B5EF4-FFF2-40B4-BE49-F238E27FC236}">
                      <a16:creationId xmlns:a16="http://schemas.microsoft.com/office/drawing/2014/main" id="{CAAA888D-A9D7-4395-96D3-462A43EE6DDE}"/>
                    </a:ext>
                  </a:extLst>
                </p:cNvPr>
                <p:cNvPicPr/>
                <p:nvPr/>
              </p:nvPicPr>
              <p:blipFill>
                <a:blip r:embed="rId182"/>
                <a:stretch>
                  <a:fillRect/>
                </a:stretch>
              </p:blipFill>
              <p:spPr>
                <a:xfrm>
                  <a:off x="7773113" y="5607572"/>
                  <a:ext cx="2372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0" name="Ink 119">
                  <a:extLst>
                    <a:ext uri="{FF2B5EF4-FFF2-40B4-BE49-F238E27FC236}">
                      <a16:creationId xmlns:a16="http://schemas.microsoft.com/office/drawing/2014/main" id="{D39BC5A0-A632-4C00-9DCE-C57945ECB38E}"/>
                    </a:ext>
                  </a:extLst>
                </p14:cNvPr>
                <p14:cNvContentPartPr/>
                <p14:nvPr/>
              </p14:nvContentPartPr>
              <p14:xfrm>
                <a:off x="8067233" y="5611892"/>
                <a:ext cx="158040" cy="236520"/>
              </p14:xfrm>
            </p:contentPart>
          </mc:Choice>
          <mc:Fallback xmlns="">
            <p:pic>
              <p:nvPicPr>
                <p:cNvPr id="120" name="Ink 119">
                  <a:extLst>
                    <a:ext uri="{FF2B5EF4-FFF2-40B4-BE49-F238E27FC236}">
                      <a16:creationId xmlns:a16="http://schemas.microsoft.com/office/drawing/2014/main" id="{D39BC5A0-A632-4C00-9DCE-C57945ECB38E}"/>
                    </a:ext>
                  </a:extLst>
                </p:cNvPr>
                <p:cNvPicPr/>
                <p:nvPr/>
              </p:nvPicPr>
              <p:blipFill>
                <a:blip r:embed="rId184"/>
                <a:stretch>
                  <a:fillRect/>
                </a:stretch>
              </p:blipFill>
              <p:spPr>
                <a:xfrm>
                  <a:off x="8049593" y="5594252"/>
                  <a:ext cx="193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1" name="Ink 120">
                  <a:extLst>
                    <a:ext uri="{FF2B5EF4-FFF2-40B4-BE49-F238E27FC236}">
                      <a16:creationId xmlns:a16="http://schemas.microsoft.com/office/drawing/2014/main" id="{8EB632AB-4A76-4F48-8206-3F83210FDE11}"/>
                    </a:ext>
                  </a:extLst>
                </p14:cNvPr>
                <p14:cNvContentPartPr/>
                <p14:nvPr/>
              </p14:nvContentPartPr>
              <p14:xfrm>
                <a:off x="7161473" y="5401652"/>
                <a:ext cx="125280" cy="545040"/>
              </p14:xfrm>
            </p:contentPart>
          </mc:Choice>
          <mc:Fallback xmlns="">
            <p:pic>
              <p:nvPicPr>
                <p:cNvPr id="121" name="Ink 120">
                  <a:extLst>
                    <a:ext uri="{FF2B5EF4-FFF2-40B4-BE49-F238E27FC236}">
                      <a16:creationId xmlns:a16="http://schemas.microsoft.com/office/drawing/2014/main" id="{8EB632AB-4A76-4F48-8206-3F83210FDE11}"/>
                    </a:ext>
                  </a:extLst>
                </p:cNvPr>
                <p:cNvPicPr/>
                <p:nvPr/>
              </p:nvPicPr>
              <p:blipFill>
                <a:blip r:embed="rId186"/>
                <a:stretch>
                  <a:fillRect/>
                </a:stretch>
              </p:blipFill>
              <p:spPr>
                <a:xfrm>
                  <a:off x="7143833" y="5384012"/>
                  <a:ext cx="16092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2" name="Ink 121">
                  <a:extLst>
                    <a:ext uri="{FF2B5EF4-FFF2-40B4-BE49-F238E27FC236}">
                      <a16:creationId xmlns:a16="http://schemas.microsoft.com/office/drawing/2014/main" id="{897413D6-FE40-4C40-A31B-EFBD8B70A954}"/>
                    </a:ext>
                  </a:extLst>
                </p14:cNvPr>
                <p14:cNvContentPartPr/>
                <p14:nvPr/>
              </p14:nvContentPartPr>
              <p14:xfrm>
                <a:off x="7154993" y="5301212"/>
                <a:ext cx="1222560" cy="769320"/>
              </p14:xfrm>
            </p:contentPart>
          </mc:Choice>
          <mc:Fallback xmlns="">
            <p:pic>
              <p:nvPicPr>
                <p:cNvPr id="122" name="Ink 121">
                  <a:extLst>
                    <a:ext uri="{FF2B5EF4-FFF2-40B4-BE49-F238E27FC236}">
                      <a16:creationId xmlns:a16="http://schemas.microsoft.com/office/drawing/2014/main" id="{897413D6-FE40-4C40-A31B-EFBD8B70A954}"/>
                    </a:ext>
                  </a:extLst>
                </p:cNvPr>
                <p:cNvPicPr/>
                <p:nvPr/>
              </p:nvPicPr>
              <p:blipFill>
                <a:blip r:embed="rId188"/>
                <a:stretch>
                  <a:fillRect/>
                </a:stretch>
              </p:blipFill>
              <p:spPr>
                <a:xfrm>
                  <a:off x="7137353" y="5283572"/>
                  <a:ext cx="1258200" cy="804960"/>
                </a:xfrm>
                <a:prstGeom prst="rect">
                  <a:avLst/>
                </a:prstGeom>
              </p:spPr>
            </p:pic>
          </mc:Fallback>
        </mc:AlternateContent>
      </p:grpSp>
      <p:grpSp>
        <p:nvGrpSpPr>
          <p:cNvPr id="132" name="Group 131">
            <a:extLst>
              <a:ext uri="{FF2B5EF4-FFF2-40B4-BE49-F238E27FC236}">
                <a16:creationId xmlns:a16="http://schemas.microsoft.com/office/drawing/2014/main" id="{89F6F891-EBF1-4BB0-972D-3E03CEB49993}"/>
              </a:ext>
            </a:extLst>
          </p:cNvPr>
          <p:cNvGrpSpPr/>
          <p:nvPr/>
        </p:nvGrpSpPr>
        <p:grpSpPr>
          <a:xfrm>
            <a:off x="2143793" y="5033732"/>
            <a:ext cx="1341720" cy="742680"/>
            <a:chOff x="2143793" y="5033732"/>
            <a:chExt cx="1341720" cy="742680"/>
          </a:xfrm>
        </p:grpSpPr>
        <mc:AlternateContent xmlns:mc="http://schemas.openxmlformats.org/markup-compatibility/2006" xmlns:p14="http://schemas.microsoft.com/office/powerpoint/2010/main">
          <mc:Choice Requires="p14">
            <p:contentPart p14:bwMode="auto" r:id="rId189">
              <p14:nvContentPartPr>
                <p14:cNvPr id="124" name="Ink 123">
                  <a:extLst>
                    <a:ext uri="{FF2B5EF4-FFF2-40B4-BE49-F238E27FC236}">
                      <a16:creationId xmlns:a16="http://schemas.microsoft.com/office/drawing/2014/main" id="{B1E30F21-D867-419E-956E-798A609499E2}"/>
                    </a:ext>
                  </a:extLst>
                </p14:cNvPr>
                <p14:cNvContentPartPr/>
                <p14:nvPr/>
              </p14:nvContentPartPr>
              <p14:xfrm>
                <a:off x="2424953" y="5104292"/>
                <a:ext cx="111960" cy="295200"/>
              </p14:xfrm>
            </p:contentPart>
          </mc:Choice>
          <mc:Fallback xmlns="">
            <p:pic>
              <p:nvPicPr>
                <p:cNvPr id="124" name="Ink 123">
                  <a:extLst>
                    <a:ext uri="{FF2B5EF4-FFF2-40B4-BE49-F238E27FC236}">
                      <a16:creationId xmlns:a16="http://schemas.microsoft.com/office/drawing/2014/main" id="{B1E30F21-D867-419E-956E-798A609499E2}"/>
                    </a:ext>
                  </a:extLst>
                </p:cNvPr>
                <p:cNvPicPr/>
                <p:nvPr/>
              </p:nvPicPr>
              <p:blipFill>
                <a:blip r:embed="rId190"/>
                <a:stretch>
                  <a:fillRect/>
                </a:stretch>
              </p:blipFill>
              <p:spPr>
                <a:xfrm>
                  <a:off x="2406953" y="5086292"/>
                  <a:ext cx="1476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5" name="Ink 124">
                  <a:extLst>
                    <a:ext uri="{FF2B5EF4-FFF2-40B4-BE49-F238E27FC236}">
                      <a16:creationId xmlns:a16="http://schemas.microsoft.com/office/drawing/2014/main" id="{ED737821-02FD-4E55-8BD7-2DD65860EF70}"/>
                    </a:ext>
                  </a:extLst>
                </p14:cNvPr>
                <p14:cNvContentPartPr/>
                <p14:nvPr/>
              </p14:nvContentPartPr>
              <p14:xfrm>
                <a:off x="2644193" y="5273132"/>
                <a:ext cx="115200" cy="281160"/>
              </p14:xfrm>
            </p:contentPart>
          </mc:Choice>
          <mc:Fallback xmlns="">
            <p:pic>
              <p:nvPicPr>
                <p:cNvPr id="125" name="Ink 124">
                  <a:extLst>
                    <a:ext uri="{FF2B5EF4-FFF2-40B4-BE49-F238E27FC236}">
                      <a16:creationId xmlns:a16="http://schemas.microsoft.com/office/drawing/2014/main" id="{ED737821-02FD-4E55-8BD7-2DD65860EF70}"/>
                    </a:ext>
                  </a:extLst>
                </p:cNvPr>
                <p:cNvPicPr/>
                <p:nvPr/>
              </p:nvPicPr>
              <p:blipFill>
                <a:blip r:embed="rId192"/>
                <a:stretch>
                  <a:fillRect/>
                </a:stretch>
              </p:blipFill>
              <p:spPr>
                <a:xfrm>
                  <a:off x="2626193" y="5255492"/>
                  <a:ext cx="1508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6" name="Ink 125">
                  <a:extLst>
                    <a:ext uri="{FF2B5EF4-FFF2-40B4-BE49-F238E27FC236}">
                      <a16:creationId xmlns:a16="http://schemas.microsoft.com/office/drawing/2014/main" id="{5EEFB6C6-C401-443F-9405-D5E52B6B09B4}"/>
                    </a:ext>
                  </a:extLst>
                </p14:cNvPr>
                <p14:cNvContentPartPr/>
                <p14:nvPr/>
              </p14:nvContentPartPr>
              <p14:xfrm>
                <a:off x="2624753" y="5300132"/>
                <a:ext cx="165960" cy="199800"/>
              </p14:xfrm>
            </p:contentPart>
          </mc:Choice>
          <mc:Fallback xmlns="">
            <p:pic>
              <p:nvPicPr>
                <p:cNvPr id="126" name="Ink 125">
                  <a:extLst>
                    <a:ext uri="{FF2B5EF4-FFF2-40B4-BE49-F238E27FC236}">
                      <a16:creationId xmlns:a16="http://schemas.microsoft.com/office/drawing/2014/main" id="{5EEFB6C6-C401-443F-9405-D5E52B6B09B4}"/>
                    </a:ext>
                  </a:extLst>
                </p:cNvPr>
                <p:cNvPicPr/>
                <p:nvPr/>
              </p:nvPicPr>
              <p:blipFill>
                <a:blip r:embed="rId194"/>
                <a:stretch>
                  <a:fillRect/>
                </a:stretch>
              </p:blipFill>
              <p:spPr>
                <a:xfrm>
                  <a:off x="2607113" y="5282132"/>
                  <a:ext cx="201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7" name="Ink 126">
                  <a:extLst>
                    <a:ext uri="{FF2B5EF4-FFF2-40B4-BE49-F238E27FC236}">
                      <a16:creationId xmlns:a16="http://schemas.microsoft.com/office/drawing/2014/main" id="{FAEA1A1C-BA05-4A7A-8B26-45E83ACD706B}"/>
                    </a:ext>
                  </a:extLst>
                </p14:cNvPr>
                <p14:cNvContentPartPr/>
                <p14:nvPr/>
              </p14:nvContentPartPr>
              <p14:xfrm>
                <a:off x="2822033" y="5341532"/>
                <a:ext cx="122040" cy="79560"/>
              </p14:xfrm>
            </p:contentPart>
          </mc:Choice>
          <mc:Fallback xmlns="">
            <p:pic>
              <p:nvPicPr>
                <p:cNvPr id="127" name="Ink 126">
                  <a:extLst>
                    <a:ext uri="{FF2B5EF4-FFF2-40B4-BE49-F238E27FC236}">
                      <a16:creationId xmlns:a16="http://schemas.microsoft.com/office/drawing/2014/main" id="{FAEA1A1C-BA05-4A7A-8B26-45E83ACD706B}"/>
                    </a:ext>
                  </a:extLst>
                </p:cNvPr>
                <p:cNvPicPr/>
                <p:nvPr/>
              </p:nvPicPr>
              <p:blipFill>
                <a:blip r:embed="rId196"/>
                <a:stretch>
                  <a:fillRect/>
                </a:stretch>
              </p:blipFill>
              <p:spPr>
                <a:xfrm>
                  <a:off x="2804393" y="5323892"/>
                  <a:ext cx="157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9" name="Ink 128">
                  <a:extLst>
                    <a:ext uri="{FF2B5EF4-FFF2-40B4-BE49-F238E27FC236}">
                      <a16:creationId xmlns:a16="http://schemas.microsoft.com/office/drawing/2014/main" id="{6ECBD23F-6EB0-4583-B4DF-B286B6CC487F}"/>
                    </a:ext>
                  </a:extLst>
                </p14:cNvPr>
                <p14:cNvContentPartPr/>
                <p14:nvPr/>
              </p14:nvContentPartPr>
              <p14:xfrm>
                <a:off x="3019673" y="5213372"/>
                <a:ext cx="221040" cy="195120"/>
              </p14:xfrm>
            </p:contentPart>
          </mc:Choice>
          <mc:Fallback xmlns="">
            <p:pic>
              <p:nvPicPr>
                <p:cNvPr id="129" name="Ink 128">
                  <a:extLst>
                    <a:ext uri="{FF2B5EF4-FFF2-40B4-BE49-F238E27FC236}">
                      <a16:creationId xmlns:a16="http://schemas.microsoft.com/office/drawing/2014/main" id="{6ECBD23F-6EB0-4583-B4DF-B286B6CC487F}"/>
                    </a:ext>
                  </a:extLst>
                </p:cNvPr>
                <p:cNvPicPr/>
                <p:nvPr/>
              </p:nvPicPr>
              <p:blipFill>
                <a:blip r:embed="rId198"/>
                <a:stretch>
                  <a:fillRect/>
                </a:stretch>
              </p:blipFill>
              <p:spPr>
                <a:xfrm>
                  <a:off x="3002033" y="5195732"/>
                  <a:ext cx="2566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0" name="Ink 129">
                  <a:extLst>
                    <a:ext uri="{FF2B5EF4-FFF2-40B4-BE49-F238E27FC236}">
                      <a16:creationId xmlns:a16="http://schemas.microsoft.com/office/drawing/2014/main" id="{CDB7BC34-5E01-4B5D-971F-9BF032111FC2}"/>
                    </a:ext>
                  </a:extLst>
                </p14:cNvPr>
                <p14:cNvContentPartPr/>
                <p14:nvPr/>
              </p14:nvContentPartPr>
              <p14:xfrm>
                <a:off x="3290753" y="5033732"/>
                <a:ext cx="194760" cy="489240"/>
              </p14:xfrm>
            </p:contentPart>
          </mc:Choice>
          <mc:Fallback xmlns="">
            <p:pic>
              <p:nvPicPr>
                <p:cNvPr id="130" name="Ink 129">
                  <a:extLst>
                    <a:ext uri="{FF2B5EF4-FFF2-40B4-BE49-F238E27FC236}">
                      <a16:creationId xmlns:a16="http://schemas.microsoft.com/office/drawing/2014/main" id="{CDB7BC34-5E01-4B5D-971F-9BF032111FC2}"/>
                    </a:ext>
                  </a:extLst>
                </p:cNvPr>
                <p:cNvPicPr/>
                <p:nvPr/>
              </p:nvPicPr>
              <p:blipFill>
                <a:blip r:embed="rId200"/>
                <a:stretch>
                  <a:fillRect/>
                </a:stretch>
              </p:blipFill>
              <p:spPr>
                <a:xfrm>
                  <a:off x="3272753" y="5015732"/>
                  <a:ext cx="23040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1" name="Ink 130">
                  <a:extLst>
                    <a:ext uri="{FF2B5EF4-FFF2-40B4-BE49-F238E27FC236}">
                      <a16:creationId xmlns:a16="http://schemas.microsoft.com/office/drawing/2014/main" id="{1A178046-A501-4031-95D8-38A93C32E1D5}"/>
                    </a:ext>
                  </a:extLst>
                </p14:cNvPr>
                <p14:cNvContentPartPr/>
                <p14:nvPr/>
              </p14:nvContentPartPr>
              <p14:xfrm>
                <a:off x="2143793" y="5092412"/>
                <a:ext cx="282960" cy="684000"/>
              </p14:xfrm>
            </p:contentPart>
          </mc:Choice>
          <mc:Fallback xmlns="">
            <p:pic>
              <p:nvPicPr>
                <p:cNvPr id="131" name="Ink 130">
                  <a:extLst>
                    <a:ext uri="{FF2B5EF4-FFF2-40B4-BE49-F238E27FC236}">
                      <a16:creationId xmlns:a16="http://schemas.microsoft.com/office/drawing/2014/main" id="{1A178046-A501-4031-95D8-38A93C32E1D5}"/>
                    </a:ext>
                  </a:extLst>
                </p:cNvPr>
                <p:cNvPicPr/>
                <p:nvPr/>
              </p:nvPicPr>
              <p:blipFill>
                <a:blip r:embed="rId202"/>
                <a:stretch>
                  <a:fillRect/>
                </a:stretch>
              </p:blipFill>
              <p:spPr>
                <a:xfrm>
                  <a:off x="2126153" y="5074412"/>
                  <a:ext cx="318600" cy="719640"/>
                </a:xfrm>
                <a:prstGeom prst="rect">
                  <a:avLst/>
                </a:prstGeom>
              </p:spPr>
            </p:pic>
          </mc:Fallback>
        </mc:AlternateContent>
      </p:grpSp>
    </p:spTree>
    <p:extLst>
      <p:ext uri="{BB962C8B-B14F-4D97-AF65-F5344CB8AC3E}">
        <p14:creationId xmlns:p14="http://schemas.microsoft.com/office/powerpoint/2010/main" val="374328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63279-0398-407D-B4EC-804A46B1A877}"/>
              </a:ext>
            </a:extLst>
          </p:cNvPr>
          <p:cNvSpPr>
            <a:spLocks noGrp="1"/>
          </p:cNvSpPr>
          <p:nvPr>
            <p:ph type="title"/>
          </p:nvPr>
        </p:nvSpPr>
        <p:spPr/>
        <p:txBody>
          <a:bodyPr/>
          <a:lstStyle/>
          <a:p>
            <a:r>
              <a:rPr lang="en-US" dirty="0"/>
              <a:t>Binomial Distribution</a:t>
            </a:r>
            <a:endParaRPr lang="en-IN" dirty="0"/>
          </a:p>
        </p:txBody>
      </p:sp>
      <p:sp>
        <p:nvSpPr>
          <p:cNvPr id="3" name="Text Placeholder 2">
            <a:extLst>
              <a:ext uri="{FF2B5EF4-FFF2-40B4-BE49-F238E27FC236}">
                <a16:creationId xmlns:a16="http://schemas.microsoft.com/office/drawing/2014/main" id="{83A6CBB9-61A6-4863-8FF4-878C7F57ADD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0632B02-A80A-4D64-8AA2-29CB2155FED9}"/>
              </a:ext>
            </a:extLst>
          </p:cNvPr>
          <p:cNvPicPr>
            <a:picLocks noChangeAspect="1"/>
          </p:cNvPicPr>
          <p:nvPr/>
        </p:nvPicPr>
        <p:blipFill>
          <a:blip r:embed="rId2"/>
          <a:stretch>
            <a:fillRect/>
          </a:stretch>
        </p:blipFill>
        <p:spPr>
          <a:xfrm>
            <a:off x="1160724" y="1825625"/>
            <a:ext cx="5553075" cy="4351338"/>
          </a:xfrm>
          <a:prstGeom prst="rect">
            <a:avLst/>
          </a:prstGeom>
        </p:spPr>
      </p:pic>
    </p:spTree>
    <p:extLst>
      <p:ext uri="{BB962C8B-B14F-4D97-AF65-F5344CB8AC3E}">
        <p14:creationId xmlns:p14="http://schemas.microsoft.com/office/powerpoint/2010/main" val="3163715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6AD2-5BE1-4354-894D-8919004C7FC6}"/>
              </a:ext>
            </a:extLst>
          </p:cNvPr>
          <p:cNvSpPr>
            <a:spLocks noGrp="1"/>
          </p:cNvSpPr>
          <p:nvPr>
            <p:ph type="title"/>
          </p:nvPr>
        </p:nvSpPr>
        <p:spPr/>
        <p:txBody>
          <a:bodyPr/>
          <a:lstStyle/>
          <a:p>
            <a:r>
              <a:rPr lang="en-US" dirty="0"/>
              <a:t>Binomial  Distribution</a:t>
            </a:r>
            <a:endParaRPr lang="en-IN" dirty="0"/>
          </a:p>
        </p:txBody>
      </p:sp>
      <p:sp>
        <p:nvSpPr>
          <p:cNvPr id="3" name="Text Placeholder 2">
            <a:extLst>
              <a:ext uri="{FF2B5EF4-FFF2-40B4-BE49-F238E27FC236}">
                <a16:creationId xmlns:a16="http://schemas.microsoft.com/office/drawing/2014/main" id="{5127CFC2-5F6F-4861-9ED7-E35197CD66B0}"/>
              </a:ext>
            </a:extLst>
          </p:cNvPr>
          <p:cNvSpPr>
            <a:spLocks noGrp="1"/>
          </p:cNvSpPr>
          <p:nvPr>
            <p:ph type="body" idx="1"/>
          </p:nvPr>
        </p:nvSpPr>
        <p:spPr/>
        <p:txBody>
          <a:bodyPr>
            <a:normAutofit/>
          </a:bodyPr>
          <a:lstStyle/>
          <a:p>
            <a:r>
              <a:rPr lang="en-US" sz="1800" dirty="0"/>
              <a:t>The </a:t>
            </a:r>
            <a:r>
              <a:rPr lang="en-US" sz="1800" dirty="0" err="1"/>
              <a:t>probability</a:t>
            </a:r>
            <a:r>
              <a:rPr lang="en-US" sz="1800" dirty="0"/>
              <a:t> of any particular sequence of the n outcomes containing </a:t>
            </a:r>
            <a:r>
              <a:rPr lang="en-US" sz="1800" dirty="0" err="1"/>
              <a:t>i</a:t>
            </a:r>
            <a:r>
              <a:rPr lang="en-US" sz="1800" dirty="0"/>
              <a:t> successes and n − I</a:t>
            </a:r>
          </a:p>
          <a:p>
            <a:r>
              <a:rPr lang="en-US" sz="1800" dirty="0"/>
              <a:t>failures is, by the assumed independence of trials</a:t>
            </a:r>
          </a:p>
          <a:p>
            <a:r>
              <a:rPr lang="en-US" sz="1800" dirty="0"/>
              <a:t>Four fair coins are flipped. If the outcomes are assumed independent,</a:t>
            </a:r>
          </a:p>
          <a:p>
            <a:r>
              <a:rPr lang="en-US" sz="1800" dirty="0"/>
              <a:t>what is the probability that two heads and two tails are obtained?</a:t>
            </a:r>
          </a:p>
          <a:p>
            <a:r>
              <a:rPr lang="en-US" sz="1800" dirty="0"/>
              <a:t>Solution: Letting X equal the number of heads (“successes”) that appear, then</a:t>
            </a:r>
          </a:p>
          <a:p>
            <a:r>
              <a:rPr lang="en-US" sz="1800" dirty="0"/>
              <a:t>X is a binomial random variable with parameters (n = 4, p = 1</a:t>
            </a:r>
          </a:p>
          <a:p>
            <a:r>
              <a:rPr lang="en-US" sz="1800" dirty="0"/>
              <a:t>2 ).y the assumed independence of trials. Binomial  Distribution</a:t>
            </a:r>
            <a:endParaRPr lang="en-IN" sz="1800" dirty="0"/>
          </a:p>
          <a:p>
            <a:endParaRPr lang="en-IN" sz="1800" dirty="0"/>
          </a:p>
        </p:txBody>
      </p:sp>
      <p:pic>
        <p:nvPicPr>
          <p:cNvPr id="5" name="Picture 4">
            <a:extLst>
              <a:ext uri="{FF2B5EF4-FFF2-40B4-BE49-F238E27FC236}">
                <a16:creationId xmlns:a16="http://schemas.microsoft.com/office/drawing/2014/main" id="{4D787635-66CB-4405-A971-A9B1EBE6F9AF}"/>
              </a:ext>
            </a:extLst>
          </p:cNvPr>
          <p:cNvPicPr>
            <a:picLocks noChangeAspect="1"/>
          </p:cNvPicPr>
          <p:nvPr/>
        </p:nvPicPr>
        <p:blipFill>
          <a:blip r:embed="rId2"/>
          <a:stretch>
            <a:fillRect/>
          </a:stretch>
        </p:blipFill>
        <p:spPr>
          <a:xfrm>
            <a:off x="6503415" y="2271909"/>
            <a:ext cx="1428750" cy="447675"/>
          </a:xfrm>
          <a:prstGeom prst="rect">
            <a:avLst/>
          </a:prstGeom>
        </p:spPr>
      </p:pic>
    </p:spTree>
    <p:extLst>
      <p:ext uri="{BB962C8B-B14F-4D97-AF65-F5344CB8AC3E}">
        <p14:creationId xmlns:p14="http://schemas.microsoft.com/office/powerpoint/2010/main" val="829830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1732-52BE-45B4-A26C-2B8D38D92D5B}"/>
              </a:ext>
            </a:extLst>
          </p:cNvPr>
          <p:cNvSpPr>
            <a:spLocks noGrp="1"/>
          </p:cNvSpPr>
          <p:nvPr>
            <p:ph type="title"/>
          </p:nvPr>
        </p:nvSpPr>
        <p:spPr/>
        <p:txBody>
          <a:bodyPr/>
          <a:lstStyle/>
          <a:p>
            <a:r>
              <a:rPr lang="en-US" dirty="0"/>
              <a:t>Binomial  Distribution</a:t>
            </a:r>
            <a:endParaRPr lang="en-IN" dirty="0"/>
          </a:p>
        </p:txBody>
      </p:sp>
      <p:sp>
        <p:nvSpPr>
          <p:cNvPr id="3" name="Text Placeholder 2">
            <a:extLst>
              <a:ext uri="{FF2B5EF4-FFF2-40B4-BE49-F238E27FC236}">
                <a16:creationId xmlns:a16="http://schemas.microsoft.com/office/drawing/2014/main" id="{F4BF1B3D-1EC6-4201-B06B-2E95CFE18B5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289252E-78CA-464F-8B10-2E6DA00635B8}"/>
              </a:ext>
            </a:extLst>
          </p:cNvPr>
          <p:cNvPicPr>
            <a:picLocks noChangeAspect="1"/>
          </p:cNvPicPr>
          <p:nvPr/>
        </p:nvPicPr>
        <p:blipFill>
          <a:blip r:embed="rId2"/>
          <a:stretch>
            <a:fillRect/>
          </a:stretch>
        </p:blipFill>
        <p:spPr>
          <a:xfrm>
            <a:off x="1169120" y="2129622"/>
            <a:ext cx="8496300" cy="3319071"/>
          </a:xfrm>
          <a:prstGeom prst="rect">
            <a:avLst/>
          </a:prstGeom>
        </p:spPr>
      </p:pic>
    </p:spTree>
    <p:extLst>
      <p:ext uri="{BB962C8B-B14F-4D97-AF65-F5344CB8AC3E}">
        <p14:creationId xmlns:p14="http://schemas.microsoft.com/office/powerpoint/2010/main" val="1670065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E9A9-4E5D-4C34-B4A0-AE3A1EC20B6B}"/>
              </a:ext>
            </a:extLst>
          </p:cNvPr>
          <p:cNvSpPr>
            <a:spLocks noGrp="1"/>
          </p:cNvSpPr>
          <p:nvPr>
            <p:ph type="title"/>
          </p:nvPr>
        </p:nvSpPr>
        <p:spPr/>
        <p:txBody>
          <a:bodyPr/>
          <a:lstStyle/>
          <a:p>
            <a:r>
              <a:rPr lang="en-US" dirty="0"/>
              <a:t>Binomial Distribution</a:t>
            </a:r>
            <a:endParaRPr lang="en-IN" dirty="0"/>
          </a:p>
        </p:txBody>
      </p:sp>
      <p:sp>
        <p:nvSpPr>
          <p:cNvPr id="3" name="Text Placeholder 2">
            <a:extLst>
              <a:ext uri="{FF2B5EF4-FFF2-40B4-BE49-F238E27FC236}">
                <a16:creationId xmlns:a16="http://schemas.microsoft.com/office/drawing/2014/main" id="{117D8C12-1537-40D3-8CB8-6B00B12D7541}"/>
              </a:ext>
            </a:extLst>
          </p:cNvPr>
          <p:cNvSpPr>
            <a:spLocks noGrp="1"/>
          </p:cNvSpPr>
          <p:nvPr>
            <p:ph type="body" idx="1"/>
          </p:nvPr>
        </p:nvSpPr>
        <p:spPr/>
        <p:txBody>
          <a:bodyPr>
            <a:normAutofit/>
          </a:bodyPr>
          <a:lstStyle/>
          <a:p>
            <a:r>
              <a:rPr lang="en-US" sz="1800" dirty="0"/>
              <a:t>The </a:t>
            </a:r>
            <a:r>
              <a:rPr lang="en-US" sz="1800" dirty="0" err="1"/>
              <a:t>scipy.stats</a:t>
            </a:r>
            <a:r>
              <a:rPr lang="en-US" sz="1800" dirty="0"/>
              <a:t> module implements a large variety of statistical distributions.</a:t>
            </a:r>
          </a:p>
          <a:p>
            <a:r>
              <a:rPr lang="en-US" sz="1800" dirty="0"/>
              <a:t> For  the binomial distribution, use the functions </a:t>
            </a:r>
            <a:r>
              <a:rPr lang="en-US" sz="1800" dirty="0" err="1"/>
              <a:t>stats.binom.pmf</a:t>
            </a:r>
            <a:r>
              <a:rPr lang="en-US" sz="1800" dirty="0"/>
              <a:t> and </a:t>
            </a:r>
            <a:r>
              <a:rPr lang="en-US" sz="1800" dirty="0" err="1"/>
              <a:t>stats.binom.cdf</a:t>
            </a:r>
            <a:r>
              <a:rPr lang="en-US" sz="1800" dirty="0"/>
              <a:t>:</a:t>
            </a:r>
          </a:p>
          <a:p>
            <a:r>
              <a:rPr lang="en-US" sz="1800" dirty="0" err="1"/>
              <a:t>stats.binom.pmf</a:t>
            </a:r>
            <a:r>
              <a:rPr lang="en-US" sz="1800" dirty="0"/>
              <a:t>(2, n=5, p=0.1)</a:t>
            </a:r>
          </a:p>
          <a:p>
            <a:r>
              <a:rPr lang="en-US" sz="1800" dirty="0" err="1"/>
              <a:t>stats.binom.cdf</a:t>
            </a:r>
            <a:r>
              <a:rPr lang="en-US" sz="1800" dirty="0"/>
              <a:t>(2, n=5, p=0.1)</a:t>
            </a:r>
          </a:p>
          <a:p>
            <a:endParaRPr lang="en-US" sz="1800" dirty="0"/>
          </a:p>
          <a:p>
            <a:endParaRPr lang="en-US" sz="1800" dirty="0"/>
          </a:p>
          <a:p>
            <a:r>
              <a:rPr lang="en-US" sz="1800" dirty="0"/>
              <a:t>The mean of a binomial distribution is n × p; </a:t>
            </a:r>
          </a:p>
          <a:p>
            <a:r>
              <a:rPr lang="en-US" sz="1800" dirty="0"/>
              <a:t>you can also think of this as the</a:t>
            </a:r>
          </a:p>
          <a:p>
            <a:r>
              <a:rPr lang="en-US" sz="1800" dirty="0"/>
              <a:t>expected number of successes in n trials, for success probability = p.</a:t>
            </a:r>
          </a:p>
          <a:p>
            <a:endParaRPr lang="en-US" sz="1800" dirty="0"/>
          </a:p>
          <a:p>
            <a:r>
              <a:rPr lang="en-US" sz="1800" dirty="0"/>
              <a:t>The variance is n × p(1 − p).</a:t>
            </a:r>
            <a:endParaRPr lang="en-IN" sz="18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499731D-360B-4086-B09C-11BFC49087BA}"/>
                  </a:ext>
                </a:extLst>
              </p14:cNvPr>
              <p14:cNvContentPartPr/>
              <p14:nvPr/>
            </p14:nvContentPartPr>
            <p14:xfrm>
              <a:off x="1320480" y="2901960"/>
              <a:ext cx="4600800" cy="3206880"/>
            </p14:xfrm>
          </p:contentPart>
        </mc:Choice>
        <mc:Fallback xmlns="">
          <p:pic>
            <p:nvPicPr>
              <p:cNvPr id="4" name="Ink 3">
                <a:extLst>
                  <a:ext uri="{FF2B5EF4-FFF2-40B4-BE49-F238E27FC236}">
                    <a16:creationId xmlns:a16="http://schemas.microsoft.com/office/drawing/2014/main" id="{B499731D-360B-4086-B09C-11BFC49087BA}"/>
                  </a:ext>
                </a:extLst>
              </p:cNvPr>
              <p:cNvPicPr/>
              <p:nvPr/>
            </p:nvPicPr>
            <p:blipFill>
              <a:blip r:embed="rId3"/>
              <a:stretch>
                <a:fillRect/>
              </a:stretch>
            </p:blipFill>
            <p:spPr>
              <a:xfrm>
                <a:off x="1311120" y="2892600"/>
                <a:ext cx="4619520" cy="3225600"/>
              </a:xfrm>
              <a:prstGeom prst="rect">
                <a:avLst/>
              </a:prstGeom>
            </p:spPr>
          </p:pic>
        </mc:Fallback>
      </mc:AlternateContent>
    </p:spTree>
    <p:extLst>
      <p:ext uri="{BB962C8B-B14F-4D97-AF65-F5344CB8AC3E}">
        <p14:creationId xmlns:p14="http://schemas.microsoft.com/office/powerpoint/2010/main" val="1576483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0D17-982E-4B38-9A4F-B04B91EDA5F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DDA0CBD-AF3F-4CD6-97C8-E3A9BAE49C1F}"/>
              </a:ext>
            </a:extLst>
          </p:cNvPr>
          <p:cNvSpPr>
            <a:spLocks noGrp="1"/>
          </p:cNvSpPr>
          <p:nvPr>
            <p:ph type="body" idx="1"/>
          </p:nvPr>
        </p:nvSpPr>
        <p:spPr/>
        <p:txBody>
          <a:bodyPr/>
          <a:lstStyle/>
          <a:p>
            <a:endParaRPr lang="en-IN" dirty="0"/>
          </a:p>
        </p:txBody>
      </p:sp>
      <p:grpSp>
        <p:nvGrpSpPr>
          <p:cNvPr id="14" name="Group 13">
            <a:extLst>
              <a:ext uri="{FF2B5EF4-FFF2-40B4-BE49-F238E27FC236}">
                <a16:creationId xmlns:a16="http://schemas.microsoft.com/office/drawing/2014/main" id="{F7EEC7FF-06BF-4294-806C-CB81CC1BA1FF}"/>
              </a:ext>
            </a:extLst>
          </p:cNvPr>
          <p:cNvGrpSpPr/>
          <p:nvPr/>
        </p:nvGrpSpPr>
        <p:grpSpPr>
          <a:xfrm>
            <a:off x="1700993" y="1993892"/>
            <a:ext cx="1486440" cy="342720"/>
            <a:chOff x="1700993" y="1993892"/>
            <a:chExt cx="1486440" cy="3427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E0B888A-3FEA-4E2C-A97E-BF51E0F09F80}"/>
                    </a:ext>
                  </a:extLst>
                </p14:cNvPr>
                <p14:cNvContentPartPr/>
                <p14:nvPr/>
              </p14:nvContentPartPr>
              <p14:xfrm>
                <a:off x="1719713" y="2078852"/>
                <a:ext cx="12960" cy="257760"/>
              </p14:xfrm>
            </p:contentPart>
          </mc:Choice>
          <mc:Fallback xmlns="">
            <p:pic>
              <p:nvPicPr>
                <p:cNvPr id="4" name="Ink 3">
                  <a:extLst>
                    <a:ext uri="{FF2B5EF4-FFF2-40B4-BE49-F238E27FC236}">
                      <a16:creationId xmlns:a16="http://schemas.microsoft.com/office/drawing/2014/main" id="{6E0B888A-3FEA-4E2C-A97E-BF51E0F09F80}"/>
                    </a:ext>
                  </a:extLst>
                </p:cNvPr>
                <p:cNvPicPr/>
                <p:nvPr/>
              </p:nvPicPr>
              <p:blipFill>
                <a:blip r:embed="rId3"/>
                <a:stretch>
                  <a:fillRect/>
                </a:stretch>
              </p:blipFill>
              <p:spPr>
                <a:xfrm>
                  <a:off x="1701713" y="2061212"/>
                  <a:ext cx="486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8006D4D-FDBF-4AE7-887F-4EC2F5326CC3}"/>
                    </a:ext>
                  </a:extLst>
                </p14:cNvPr>
                <p14:cNvContentPartPr/>
                <p14:nvPr/>
              </p14:nvContentPartPr>
              <p14:xfrm>
                <a:off x="1700993" y="1993892"/>
                <a:ext cx="213840" cy="323640"/>
              </p14:xfrm>
            </p:contentPart>
          </mc:Choice>
          <mc:Fallback xmlns="">
            <p:pic>
              <p:nvPicPr>
                <p:cNvPr id="5" name="Ink 4">
                  <a:extLst>
                    <a:ext uri="{FF2B5EF4-FFF2-40B4-BE49-F238E27FC236}">
                      <a16:creationId xmlns:a16="http://schemas.microsoft.com/office/drawing/2014/main" id="{68006D4D-FDBF-4AE7-887F-4EC2F5326CC3}"/>
                    </a:ext>
                  </a:extLst>
                </p:cNvPr>
                <p:cNvPicPr/>
                <p:nvPr/>
              </p:nvPicPr>
              <p:blipFill>
                <a:blip r:embed="rId5"/>
                <a:stretch>
                  <a:fillRect/>
                </a:stretch>
              </p:blipFill>
              <p:spPr>
                <a:xfrm>
                  <a:off x="1682993" y="1975892"/>
                  <a:ext cx="2494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9AD74E9-6F89-4E0F-8971-451F164BDBA9}"/>
                    </a:ext>
                  </a:extLst>
                </p14:cNvPr>
                <p14:cNvContentPartPr/>
                <p14:nvPr/>
              </p14:nvContentPartPr>
              <p14:xfrm>
                <a:off x="2000873" y="2187572"/>
                <a:ext cx="97560" cy="135360"/>
              </p14:xfrm>
            </p:contentPart>
          </mc:Choice>
          <mc:Fallback xmlns="">
            <p:pic>
              <p:nvPicPr>
                <p:cNvPr id="6" name="Ink 5">
                  <a:extLst>
                    <a:ext uri="{FF2B5EF4-FFF2-40B4-BE49-F238E27FC236}">
                      <a16:creationId xmlns:a16="http://schemas.microsoft.com/office/drawing/2014/main" id="{99AD74E9-6F89-4E0F-8971-451F164BDBA9}"/>
                    </a:ext>
                  </a:extLst>
                </p:cNvPr>
                <p:cNvPicPr/>
                <p:nvPr/>
              </p:nvPicPr>
              <p:blipFill>
                <a:blip r:embed="rId7"/>
                <a:stretch>
                  <a:fillRect/>
                </a:stretch>
              </p:blipFill>
              <p:spPr>
                <a:xfrm>
                  <a:off x="1983233" y="2169572"/>
                  <a:ext cx="133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DAE7588-4E57-4901-BB51-C62ACD326FA5}"/>
                    </a:ext>
                  </a:extLst>
                </p14:cNvPr>
                <p14:cNvContentPartPr/>
                <p14:nvPr/>
              </p14:nvContentPartPr>
              <p14:xfrm>
                <a:off x="2147753" y="2200892"/>
                <a:ext cx="105120" cy="111960"/>
              </p14:xfrm>
            </p:contentPart>
          </mc:Choice>
          <mc:Fallback xmlns="">
            <p:pic>
              <p:nvPicPr>
                <p:cNvPr id="7" name="Ink 6">
                  <a:extLst>
                    <a:ext uri="{FF2B5EF4-FFF2-40B4-BE49-F238E27FC236}">
                      <a16:creationId xmlns:a16="http://schemas.microsoft.com/office/drawing/2014/main" id="{2DAE7588-4E57-4901-BB51-C62ACD326FA5}"/>
                    </a:ext>
                  </a:extLst>
                </p:cNvPr>
                <p:cNvPicPr/>
                <p:nvPr/>
              </p:nvPicPr>
              <p:blipFill>
                <a:blip r:embed="rId9"/>
                <a:stretch>
                  <a:fillRect/>
                </a:stretch>
              </p:blipFill>
              <p:spPr>
                <a:xfrm>
                  <a:off x="2130113" y="2182892"/>
                  <a:ext cx="1407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50D9F28-9A10-40AE-B19C-204904D863C5}"/>
                    </a:ext>
                  </a:extLst>
                </p14:cNvPr>
                <p14:cNvContentPartPr/>
                <p14:nvPr/>
              </p14:nvContentPartPr>
              <p14:xfrm>
                <a:off x="2311193" y="2182532"/>
                <a:ext cx="136800" cy="123480"/>
              </p14:xfrm>
            </p:contentPart>
          </mc:Choice>
          <mc:Fallback xmlns="">
            <p:pic>
              <p:nvPicPr>
                <p:cNvPr id="8" name="Ink 7">
                  <a:extLst>
                    <a:ext uri="{FF2B5EF4-FFF2-40B4-BE49-F238E27FC236}">
                      <a16:creationId xmlns:a16="http://schemas.microsoft.com/office/drawing/2014/main" id="{F50D9F28-9A10-40AE-B19C-204904D863C5}"/>
                    </a:ext>
                  </a:extLst>
                </p:cNvPr>
                <p:cNvPicPr/>
                <p:nvPr/>
              </p:nvPicPr>
              <p:blipFill>
                <a:blip r:embed="rId11"/>
                <a:stretch>
                  <a:fillRect/>
                </a:stretch>
              </p:blipFill>
              <p:spPr>
                <a:xfrm>
                  <a:off x="2293553" y="2164532"/>
                  <a:ext cx="1724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3C03085-0770-46E5-8963-E1EF9C4EABD7}"/>
                    </a:ext>
                  </a:extLst>
                </p14:cNvPr>
                <p14:cNvContentPartPr/>
                <p14:nvPr/>
              </p14:nvContentPartPr>
              <p14:xfrm>
                <a:off x="2497313" y="2202692"/>
                <a:ext cx="103320" cy="94680"/>
              </p14:xfrm>
            </p:contentPart>
          </mc:Choice>
          <mc:Fallback xmlns="">
            <p:pic>
              <p:nvPicPr>
                <p:cNvPr id="9" name="Ink 8">
                  <a:extLst>
                    <a:ext uri="{FF2B5EF4-FFF2-40B4-BE49-F238E27FC236}">
                      <a16:creationId xmlns:a16="http://schemas.microsoft.com/office/drawing/2014/main" id="{E3C03085-0770-46E5-8963-E1EF9C4EABD7}"/>
                    </a:ext>
                  </a:extLst>
                </p:cNvPr>
                <p:cNvPicPr/>
                <p:nvPr/>
              </p:nvPicPr>
              <p:blipFill>
                <a:blip r:embed="rId13"/>
                <a:stretch>
                  <a:fillRect/>
                </a:stretch>
              </p:blipFill>
              <p:spPr>
                <a:xfrm>
                  <a:off x="2479673" y="2184692"/>
                  <a:ext cx="138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6D524665-5EC8-434F-B29B-C5E990C77F71}"/>
                    </a:ext>
                  </a:extLst>
                </p14:cNvPr>
                <p14:cNvContentPartPr/>
                <p14:nvPr/>
              </p14:nvContentPartPr>
              <p14:xfrm>
                <a:off x="2647073" y="2187932"/>
                <a:ext cx="183600" cy="113760"/>
              </p14:xfrm>
            </p:contentPart>
          </mc:Choice>
          <mc:Fallback xmlns="">
            <p:pic>
              <p:nvPicPr>
                <p:cNvPr id="10" name="Ink 9">
                  <a:extLst>
                    <a:ext uri="{FF2B5EF4-FFF2-40B4-BE49-F238E27FC236}">
                      <a16:creationId xmlns:a16="http://schemas.microsoft.com/office/drawing/2014/main" id="{6D524665-5EC8-434F-B29B-C5E990C77F71}"/>
                    </a:ext>
                  </a:extLst>
                </p:cNvPr>
                <p:cNvPicPr/>
                <p:nvPr/>
              </p:nvPicPr>
              <p:blipFill>
                <a:blip r:embed="rId15"/>
                <a:stretch>
                  <a:fillRect/>
                </a:stretch>
              </p:blipFill>
              <p:spPr>
                <a:xfrm>
                  <a:off x="2629073" y="2169932"/>
                  <a:ext cx="2192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75E437E-1C9B-40E9-9D44-AE0CE5AF1F7A}"/>
                    </a:ext>
                  </a:extLst>
                </p14:cNvPr>
                <p14:cNvContentPartPr/>
                <p14:nvPr/>
              </p14:nvContentPartPr>
              <p14:xfrm>
                <a:off x="2881793" y="2054012"/>
                <a:ext cx="35280" cy="237960"/>
              </p14:xfrm>
            </p:contentPart>
          </mc:Choice>
          <mc:Fallback xmlns="">
            <p:pic>
              <p:nvPicPr>
                <p:cNvPr id="11" name="Ink 10">
                  <a:extLst>
                    <a:ext uri="{FF2B5EF4-FFF2-40B4-BE49-F238E27FC236}">
                      <a16:creationId xmlns:a16="http://schemas.microsoft.com/office/drawing/2014/main" id="{B75E437E-1C9B-40E9-9D44-AE0CE5AF1F7A}"/>
                    </a:ext>
                  </a:extLst>
                </p:cNvPr>
                <p:cNvPicPr/>
                <p:nvPr/>
              </p:nvPicPr>
              <p:blipFill>
                <a:blip r:embed="rId17"/>
                <a:stretch>
                  <a:fillRect/>
                </a:stretch>
              </p:blipFill>
              <p:spPr>
                <a:xfrm>
                  <a:off x="2863793" y="2036372"/>
                  <a:ext cx="709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0F26AAEB-F965-4015-B72F-B97565E2324A}"/>
                    </a:ext>
                  </a:extLst>
                </p14:cNvPr>
                <p14:cNvContentPartPr/>
                <p14:nvPr/>
              </p14:nvContentPartPr>
              <p14:xfrm>
                <a:off x="2975033" y="2078492"/>
                <a:ext cx="70560" cy="232560"/>
              </p14:xfrm>
            </p:contentPart>
          </mc:Choice>
          <mc:Fallback xmlns="">
            <p:pic>
              <p:nvPicPr>
                <p:cNvPr id="12" name="Ink 11">
                  <a:extLst>
                    <a:ext uri="{FF2B5EF4-FFF2-40B4-BE49-F238E27FC236}">
                      <a16:creationId xmlns:a16="http://schemas.microsoft.com/office/drawing/2014/main" id="{0F26AAEB-F965-4015-B72F-B97565E2324A}"/>
                    </a:ext>
                  </a:extLst>
                </p:cNvPr>
                <p:cNvPicPr/>
                <p:nvPr/>
              </p:nvPicPr>
              <p:blipFill>
                <a:blip r:embed="rId19"/>
                <a:stretch>
                  <a:fillRect/>
                </a:stretch>
              </p:blipFill>
              <p:spPr>
                <a:xfrm>
                  <a:off x="2957393" y="2060492"/>
                  <a:ext cx="1062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CC71260-79DE-4FF3-A535-94BA9E6B7415}"/>
                    </a:ext>
                  </a:extLst>
                </p14:cNvPr>
                <p14:cNvContentPartPr/>
                <p14:nvPr/>
              </p14:nvContentPartPr>
              <p14:xfrm>
                <a:off x="3138473" y="2056172"/>
                <a:ext cx="48960" cy="210600"/>
              </p14:xfrm>
            </p:contentPart>
          </mc:Choice>
          <mc:Fallback xmlns="">
            <p:pic>
              <p:nvPicPr>
                <p:cNvPr id="13" name="Ink 12">
                  <a:extLst>
                    <a:ext uri="{FF2B5EF4-FFF2-40B4-BE49-F238E27FC236}">
                      <a16:creationId xmlns:a16="http://schemas.microsoft.com/office/drawing/2014/main" id="{1CC71260-79DE-4FF3-A535-94BA9E6B7415}"/>
                    </a:ext>
                  </a:extLst>
                </p:cNvPr>
                <p:cNvPicPr/>
                <p:nvPr/>
              </p:nvPicPr>
              <p:blipFill>
                <a:blip r:embed="rId21"/>
                <a:stretch>
                  <a:fillRect/>
                </a:stretch>
              </p:blipFill>
              <p:spPr>
                <a:xfrm>
                  <a:off x="3120833" y="2038172"/>
                  <a:ext cx="84600" cy="246240"/>
                </a:xfrm>
                <a:prstGeom prst="rect">
                  <a:avLst/>
                </a:prstGeom>
              </p:spPr>
            </p:pic>
          </mc:Fallback>
        </mc:AlternateContent>
      </p:grpSp>
      <p:grpSp>
        <p:nvGrpSpPr>
          <p:cNvPr id="25" name="Group 24">
            <a:extLst>
              <a:ext uri="{FF2B5EF4-FFF2-40B4-BE49-F238E27FC236}">
                <a16:creationId xmlns:a16="http://schemas.microsoft.com/office/drawing/2014/main" id="{068C172C-B02B-42FE-B5E6-7D90ADBA846D}"/>
              </a:ext>
            </a:extLst>
          </p:cNvPr>
          <p:cNvGrpSpPr/>
          <p:nvPr/>
        </p:nvGrpSpPr>
        <p:grpSpPr>
          <a:xfrm>
            <a:off x="7837913" y="1963292"/>
            <a:ext cx="1407960" cy="309240"/>
            <a:chOff x="7837913" y="1963292"/>
            <a:chExt cx="1407960" cy="309240"/>
          </a:xfrm>
        </p:grpSpPr>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86E087C4-1699-4E53-9E87-5C476A2E4014}"/>
                    </a:ext>
                  </a:extLst>
                </p14:cNvPr>
                <p14:cNvContentPartPr/>
                <p14:nvPr/>
              </p14:nvContentPartPr>
              <p14:xfrm>
                <a:off x="7849433" y="2061212"/>
                <a:ext cx="22680" cy="198360"/>
              </p14:xfrm>
            </p:contentPart>
          </mc:Choice>
          <mc:Fallback xmlns="">
            <p:pic>
              <p:nvPicPr>
                <p:cNvPr id="15" name="Ink 14">
                  <a:extLst>
                    <a:ext uri="{FF2B5EF4-FFF2-40B4-BE49-F238E27FC236}">
                      <a16:creationId xmlns:a16="http://schemas.microsoft.com/office/drawing/2014/main" id="{86E087C4-1699-4E53-9E87-5C476A2E4014}"/>
                    </a:ext>
                  </a:extLst>
                </p:cNvPr>
                <p:cNvPicPr/>
                <p:nvPr/>
              </p:nvPicPr>
              <p:blipFill>
                <a:blip r:embed="rId23"/>
                <a:stretch>
                  <a:fillRect/>
                </a:stretch>
              </p:blipFill>
              <p:spPr>
                <a:xfrm>
                  <a:off x="7831793" y="2043212"/>
                  <a:ext cx="58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D3623300-0E6D-465E-BD7F-6E9F9DCB273B}"/>
                    </a:ext>
                  </a:extLst>
                </p14:cNvPr>
                <p14:cNvContentPartPr/>
                <p14:nvPr/>
              </p14:nvContentPartPr>
              <p14:xfrm>
                <a:off x="7837913" y="1963292"/>
                <a:ext cx="144000" cy="300240"/>
              </p14:xfrm>
            </p:contentPart>
          </mc:Choice>
          <mc:Fallback xmlns="">
            <p:pic>
              <p:nvPicPr>
                <p:cNvPr id="16" name="Ink 15">
                  <a:extLst>
                    <a:ext uri="{FF2B5EF4-FFF2-40B4-BE49-F238E27FC236}">
                      <a16:creationId xmlns:a16="http://schemas.microsoft.com/office/drawing/2014/main" id="{D3623300-0E6D-465E-BD7F-6E9F9DCB273B}"/>
                    </a:ext>
                  </a:extLst>
                </p:cNvPr>
                <p:cNvPicPr/>
                <p:nvPr/>
              </p:nvPicPr>
              <p:blipFill>
                <a:blip r:embed="rId25"/>
                <a:stretch>
                  <a:fillRect/>
                </a:stretch>
              </p:blipFill>
              <p:spPr>
                <a:xfrm>
                  <a:off x="7820273" y="1945292"/>
                  <a:ext cx="1796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AC8FE5DB-F3A7-4074-924E-31DD9461632A}"/>
                    </a:ext>
                  </a:extLst>
                </p14:cNvPr>
                <p14:cNvContentPartPr/>
                <p14:nvPr/>
              </p14:nvContentPartPr>
              <p14:xfrm>
                <a:off x="8076593" y="2149412"/>
                <a:ext cx="26640" cy="123120"/>
              </p14:xfrm>
            </p:contentPart>
          </mc:Choice>
          <mc:Fallback xmlns="">
            <p:pic>
              <p:nvPicPr>
                <p:cNvPr id="17" name="Ink 16">
                  <a:extLst>
                    <a:ext uri="{FF2B5EF4-FFF2-40B4-BE49-F238E27FC236}">
                      <a16:creationId xmlns:a16="http://schemas.microsoft.com/office/drawing/2014/main" id="{AC8FE5DB-F3A7-4074-924E-31DD9461632A}"/>
                    </a:ext>
                  </a:extLst>
                </p:cNvPr>
                <p:cNvPicPr/>
                <p:nvPr/>
              </p:nvPicPr>
              <p:blipFill>
                <a:blip r:embed="rId27"/>
                <a:stretch>
                  <a:fillRect/>
                </a:stretch>
              </p:blipFill>
              <p:spPr>
                <a:xfrm>
                  <a:off x="8058953" y="2131772"/>
                  <a:ext cx="622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69ADB4C3-896C-428B-8270-4CA919D5D9D3}"/>
                    </a:ext>
                  </a:extLst>
                </p14:cNvPr>
                <p14:cNvContentPartPr/>
                <p14:nvPr/>
              </p14:nvContentPartPr>
              <p14:xfrm>
                <a:off x="8077673" y="2014052"/>
                <a:ext cx="40680" cy="48240"/>
              </p14:xfrm>
            </p:contentPart>
          </mc:Choice>
          <mc:Fallback xmlns="">
            <p:pic>
              <p:nvPicPr>
                <p:cNvPr id="18" name="Ink 17">
                  <a:extLst>
                    <a:ext uri="{FF2B5EF4-FFF2-40B4-BE49-F238E27FC236}">
                      <a16:creationId xmlns:a16="http://schemas.microsoft.com/office/drawing/2014/main" id="{69ADB4C3-896C-428B-8270-4CA919D5D9D3}"/>
                    </a:ext>
                  </a:extLst>
                </p:cNvPr>
                <p:cNvPicPr/>
                <p:nvPr/>
              </p:nvPicPr>
              <p:blipFill>
                <a:blip r:embed="rId29"/>
                <a:stretch>
                  <a:fillRect/>
                </a:stretch>
              </p:blipFill>
              <p:spPr>
                <a:xfrm>
                  <a:off x="8060033" y="1996412"/>
                  <a:ext cx="76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F6972CF5-9BE0-4C67-B4A2-9D586F1ACC7C}"/>
                    </a:ext>
                  </a:extLst>
                </p14:cNvPr>
                <p14:cNvContentPartPr/>
                <p14:nvPr/>
              </p14:nvContentPartPr>
              <p14:xfrm>
                <a:off x="8195393" y="2141852"/>
                <a:ext cx="140760" cy="126720"/>
              </p14:xfrm>
            </p:contentPart>
          </mc:Choice>
          <mc:Fallback xmlns="">
            <p:pic>
              <p:nvPicPr>
                <p:cNvPr id="19" name="Ink 18">
                  <a:extLst>
                    <a:ext uri="{FF2B5EF4-FFF2-40B4-BE49-F238E27FC236}">
                      <a16:creationId xmlns:a16="http://schemas.microsoft.com/office/drawing/2014/main" id="{F6972CF5-9BE0-4C67-B4A2-9D586F1ACC7C}"/>
                    </a:ext>
                  </a:extLst>
                </p:cNvPr>
                <p:cNvPicPr/>
                <p:nvPr/>
              </p:nvPicPr>
              <p:blipFill>
                <a:blip r:embed="rId31"/>
                <a:stretch>
                  <a:fillRect/>
                </a:stretch>
              </p:blipFill>
              <p:spPr>
                <a:xfrm>
                  <a:off x="8177753" y="2123852"/>
                  <a:ext cx="176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AEAEC17E-4E4C-4C9B-A99E-1A5DC4A7705F}"/>
                    </a:ext>
                  </a:extLst>
                </p14:cNvPr>
                <p14:cNvContentPartPr/>
                <p14:nvPr/>
              </p14:nvContentPartPr>
              <p14:xfrm>
                <a:off x="8399513" y="2153732"/>
                <a:ext cx="84960" cy="108000"/>
              </p14:xfrm>
            </p:contentPart>
          </mc:Choice>
          <mc:Fallback xmlns="">
            <p:pic>
              <p:nvPicPr>
                <p:cNvPr id="20" name="Ink 19">
                  <a:extLst>
                    <a:ext uri="{FF2B5EF4-FFF2-40B4-BE49-F238E27FC236}">
                      <a16:creationId xmlns:a16="http://schemas.microsoft.com/office/drawing/2014/main" id="{AEAEC17E-4E4C-4C9B-A99E-1A5DC4A7705F}"/>
                    </a:ext>
                  </a:extLst>
                </p:cNvPr>
                <p:cNvPicPr/>
                <p:nvPr/>
              </p:nvPicPr>
              <p:blipFill>
                <a:blip r:embed="rId33"/>
                <a:stretch>
                  <a:fillRect/>
                </a:stretch>
              </p:blipFill>
              <p:spPr>
                <a:xfrm>
                  <a:off x="8381873" y="2136092"/>
                  <a:ext cx="120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F066EA3-D274-4290-A73E-9C9F9D4369B5}"/>
                    </a:ext>
                  </a:extLst>
                </p14:cNvPr>
                <p14:cNvContentPartPr/>
                <p14:nvPr/>
              </p14:nvContentPartPr>
              <p14:xfrm>
                <a:off x="8548553" y="2126012"/>
                <a:ext cx="208440" cy="132480"/>
              </p14:xfrm>
            </p:contentPart>
          </mc:Choice>
          <mc:Fallback xmlns="">
            <p:pic>
              <p:nvPicPr>
                <p:cNvPr id="21" name="Ink 20">
                  <a:extLst>
                    <a:ext uri="{FF2B5EF4-FFF2-40B4-BE49-F238E27FC236}">
                      <a16:creationId xmlns:a16="http://schemas.microsoft.com/office/drawing/2014/main" id="{FF066EA3-D274-4290-A73E-9C9F9D4369B5}"/>
                    </a:ext>
                  </a:extLst>
                </p:cNvPr>
                <p:cNvPicPr/>
                <p:nvPr/>
              </p:nvPicPr>
              <p:blipFill>
                <a:blip r:embed="rId35"/>
                <a:stretch>
                  <a:fillRect/>
                </a:stretch>
              </p:blipFill>
              <p:spPr>
                <a:xfrm>
                  <a:off x="8530553" y="2108372"/>
                  <a:ext cx="2440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4C4811A5-F565-4F25-89A8-B309DB36ACFF}"/>
                    </a:ext>
                  </a:extLst>
                </p14:cNvPr>
                <p14:cNvContentPartPr/>
                <p14:nvPr/>
              </p14:nvContentPartPr>
              <p14:xfrm>
                <a:off x="8832233" y="2026652"/>
                <a:ext cx="27720" cy="219240"/>
              </p14:xfrm>
            </p:contentPart>
          </mc:Choice>
          <mc:Fallback xmlns="">
            <p:pic>
              <p:nvPicPr>
                <p:cNvPr id="22" name="Ink 21">
                  <a:extLst>
                    <a:ext uri="{FF2B5EF4-FFF2-40B4-BE49-F238E27FC236}">
                      <a16:creationId xmlns:a16="http://schemas.microsoft.com/office/drawing/2014/main" id="{4C4811A5-F565-4F25-89A8-B309DB36ACFF}"/>
                    </a:ext>
                  </a:extLst>
                </p:cNvPr>
                <p:cNvPicPr/>
                <p:nvPr/>
              </p:nvPicPr>
              <p:blipFill>
                <a:blip r:embed="rId37"/>
                <a:stretch>
                  <a:fillRect/>
                </a:stretch>
              </p:blipFill>
              <p:spPr>
                <a:xfrm>
                  <a:off x="8814233" y="2008652"/>
                  <a:ext cx="633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009F2337-E398-4D26-93A2-8B45AFB5C6F3}"/>
                    </a:ext>
                  </a:extLst>
                </p14:cNvPr>
                <p14:cNvContentPartPr/>
                <p14:nvPr/>
              </p14:nvContentPartPr>
              <p14:xfrm>
                <a:off x="8973353" y="2142212"/>
                <a:ext cx="167400" cy="110520"/>
              </p14:xfrm>
            </p:contentPart>
          </mc:Choice>
          <mc:Fallback xmlns="">
            <p:pic>
              <p:nvPicPr>
                <p:cNvPr id="23" name="Ink 22">
                  <a:extLst>
                    <a:ext uri="{FF2B5EF4-FFF2-40B4-BE49-F238E27FC236}">
                      <a16:creationId xmlns:a16="http://schemas.microsoft.com/office/drawing/2014/main" id="{009F2337-E398-4D26-93A2-8B45AFB5C6F3}"/>
                    </a:ext>
                  </a:extLst>
                </p:cNvPr>
                <p:cNvPicPr/>
                <p:nvPr/>
              </p:nvPicPr>
              <p:blipFill>
                <a:blip r:embed="rId39"/>
                <a:stretch>
                  <a:fillRect/>
                </a:stretch>
              </p:blipFill>
              <p:spPr>
                <a:xfrm>
                  <a:off x="8955713" y="2124572"/>
                  <a:ext cx="2030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AEB44853-CFBD-4F04-A076-345BA96D781C}"/>
                    </a:ext>
                  </a:extLst>
                </p14:cNvPr>
                <p14:cNvContentPartPr/>
                <p14:nvPr/>
              </p14:nvContentPartPr>
              <p14:xfrm>
                <a:off x="9227153" y="1992092"/>
                <a:ext cx="18720" cy="244800"/>
              </p14:xfrm>
            </p:contentPart>
          </mc:Choice>
          <mc:Fallback xmlns="">
            <p:pic>
              <p:nvPicPr>
                <p:cNvPr id="24" name="Ink 23">
                  <a:extLst>
                    <a:ext uri="{FF2B5EF4-FFF2-40B4-BE49-F238E27FC236}">
                      <a16:creationId xmlns:a16="http://schemas.microsoft.com/office/drawing/2014/main" id="{AEB44853-CFBD-4F04-A076-345BA96D781C}"/>
                    </a:ext>
                  </a:extLst>
                </p:cNvPr>
                <p:cNvPicPr/>
                <p:nvPr/>
              </p:nvPicPr>
              <p:blipFill>
                <a:blip r:embed="rId41"/>
                <a:stretch>
                  <a:fillRect/>
                </a:stretch>
              </p:blipFill>
              <p:spPr>
                <a:xfrm>
                  <a:off x="9209153" y="1974092"/>
                  <a:ext cx="54360" cy="280440"/>
                </a:xfrm>
                <a:prstGeom prst="rect">
                  <a:avLst/>
                </a:prstGeom>
              </p:spPr>
            </p:pic>
          </mc:Fallback>
        </mc:AlternateContent>
      </p:grpSp>
      <p:grpSp>
        <p:nvGrpSpPr>
          <p:cNvPr id="34" name="Group 33">
            <a:extLst>
              <a:ext uri="{FF2B5EF4-FFF2-40B4-BE49-F238E27FC236}">
                <a16:creationId xmlns:a16="http://schemas.microsoft.com/office/drawing/2014/main" id="{159DA47D-3FEA-42C9-9C9B-7F7A7552B03F}"/>
              </a:ext>
            </a:extLst>
          </p:cNvPr>
          <p:cNvGrpSpPr/>
          <p:nvPr/>
        </p:nvGrpSpPr>
        <p:grpSpPr>
          <a:xfrm>
            <a:off x="1384553" y="2661332"/>
            <a:ext cx="1039320" cy="588240"/>
            <a:chOff x="1384553" y="2661332"/>
            <a:chExt cx="1039320" cy="588240"/>
          </a:xfrm>
        </p:grpSpPr>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201A285-E763-42B3-8FEB-97E5DE3EE402}"/>
                    </a:ext>
                  </a:extLst>
                </p14:cNvPr>
                <p14:cNvContentPartPr/>
                <p14:nvPr/>
              </p14:nvContentPartPr>
              <p14:xfrm>
                <a:off x="1433513" y="2734412"/>
                <a:ext cx="145080" cy="7920"/>
              </p14:xfrm>
            </p:contentPart>
          </mc:Choice>
          <mc:Fallback xmlns="">
            <p:pic>
              <p:nvPicPr>
                <p:cNvPr id="26" name="Ink 25">
                  <a:extLst>
                    <a:ext uri="{FF2B5EF4-FFF2-40B4-BE49-F238E27FC236}">
                      <a16:creationId xmlns:a16="http://schemas.microsoft.com/office/drawing/2014/main" id="{F201A285-E763-42B3-8FEB-97E5DE3EE402}"/>
                    </a:ext>
                  </a:extLst>
                </p:cNvPr>
                <p:cNvPicPr/>
                <p:nvPr/>
              </p:nvPicPr>
              <p:blipFill>
                <a:blip r:embed="rId43"/>
                <a:stretch>
                  <a:fillRect/>
                </a:stretch>
              </p:blipFill>
              <p:spPr>
                <a:xfrm>
                  <a:off x="1415873" y="2716772"/>
                  <a:ext cx="180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BA60D311-74A3-4805-B822-E42C0E694CD8}"/>
                    </a:ext>
                  </a:extLst>
                </p14:cNvPr>
                <p14:cNvContentPartPr/>
                <p14:nvPr/>
              </p14:nvContentPartPr>
              <p14:xfrm>
                <a:off x="1393553" y="2766452"/>
                <a:ext cx="133920" cy="335520"/>
              </p14:xfrm>
            </p:contentPart>
          </mc:Choice>
          <mc:Fallback xmlns="">
            <p:pic>
              <p:nvPicPr>
                <p:cNvPr id="27" name="Ink 26">
                  <a:extLst>
                    <a:ext uri="{FF2B5EF4-FFF2-40B4-BE49-F238E27FC236}">
                      <a16:creationId xmlns:a16="http://schemas.microsoft.com/office/drawing/2014/main" id="{BA60D311-74A3-4805-B822-E42C0E694CD8}"/>
                    </a:ext>
                  </a:extLst>
                </p:cNvPr>
                <p:cNvPicPr/>
                <p:nvPr/>
              </p:nvPicPr>
              <p:blipFill>
                <a:blip r:embed="rId45"/>
                <a:stretch>
                  <a:fillRect/>
                </a:stretch>
              </p:blipFill>
              <p:spPr>
                <a:xfrm>
                  <a:off x="1375553" y="2748452"/>
                  <a:ext cx="1695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0D516E8-AF23-45E2-9971-CD8228586B48}"/>
                    </a:ext>
                  </a:extLst>
                </p14:cNvPr>
                <p14:cNvContentPartPr/>
                <p14:nvPr/>
              </p14:nvContentPartPr>
              <p14:xfrm>
                <a:off x="1384553" y="2902172"/>
                <a:ext cx="193680" cy="51840"/>
              </p14:xfrm>
            </p:contentPart>
          </mc:Choice>
          <mc:Fallback xmlns="">
            <p:pic>
              <p:nvPicPr>
                <p:cNvPr id="28" name="Ink 27">
                  <a:extLst>
                    <a:ext uri="{FF2B5EF4-FFF2-40B4-BE49-F238E27FC236}">
                      <a16:creationId xmlns:a16="http://schemas.microsoft.com/office/drawing/2014/main" id="{00D516E8-AF23-45E2-9971-CD8228586B48}"/>
                    </a:ext>
                  </a:extLst>
                </p:cNvPr>
                <p:cNvPicPr/>
                <p:nvPr/>
              </p:nvPicPr>
              <p:blipFill>
                <a:blip r:embed="rId47"/>
                <a:stretch>
                  <a:fillRect/>
                </a:stretch>
              </p:blipFill>
              <p:spPr>
                <a:xfrm>
                  <a:off x="1366553" y="2884172"/>
                  <a:ext cx="229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871EFA24-569D-4165-807F-0314322F42A1}"/>
                    </a:ext>
                  </a:extLst>
                </p14:cNvPr>
                <p14:cNvContentPartPr/>
                <p14:nvPr/>
              </p14:nvContentPartPr>
              <p14:xfrm>
                <a:off x="1638713" y="2686892"/>
                <a:ext cx="152640" cy="48960"/>
              </p14:xfrm>
            </p:contentPart>
          </mc:Choice>
          <mc:Fallback xmlns="">
            <p:pic>
              <p:nvPicPr>
                <p:cNvPr id="29" name="Ink 28">
                  <a:extLst>
                    <a:ext uri="{FF2B5EF4-FFF2-40B4-BE49-F238E27FC236}">
                      <a16:creationId xmlns:a16="http://schemas.microsoft.com/office/drawing/2014/main" id="{871EFA24-569D-4165-807F-0314322F42A1}"/>
                    </a:ext>
                  </a:extLst>
                </p:cNvPr>
                <p:cNvPicPr/>
                <p:nvPr/>
              </p:nvPicPr>
              <p:blipFill>
                <a:blip r:embed="rId49"/>
                <a:stretch>
                  <a:fillRect/>
                </a:stretch>
              </p:blipFill>
              <p:spPr>
                <a:xfrm>
                  <a:off x="1621073" y="2668892"/>
                  <a:ext cx="1882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DB56EE25-E05D-4564-8680-8F6CCB8B7CC4}"/>
                    </a:ext>
                  </a:extLst>
                </p14:cNvPr>
                <p14:cNvContentPartPr/>
                <p14:nvPr/>
              </p14:nvContentPartPr>
              <p14:xfrm>
                <a:off x="1671113" y="2661332"/>
                <a:ext cx="246600" cy="588240"/>
              </p14:xfrm>
            </p:contentPart>
          </mc:Choice>
          <mc:Fallback xmlns="">
            <p:pic>
              <p:nvPicPr>
                <p:cNvPr id="30" name="Ink 29">
                  <a:extLst>
                    <a:ext uri="{FF2B5EF4-FFF2-40B4-BE49-F238E27FC236}">
                      <a16:creationId xmlns:a16="http://schemas.microsoft.com/office/drawing/2014/main" id="{DB56EE25-E05D-4564-8680-8F6CCB8B7CC4}"/>
                    </a:ext>
                  </a:extLst>
                </p:cNvPr>
                <p:cNvPicPr/>
                <p:nvPr/>
              </p:nvPicPr>
              <p:blipFill>
                <a:blip r:embed="rId51"/>
                <a:stretch>
                  <a:fillRect/>
                </a:stretch>
              </p:blipFill>
              <p:spPr>
                <a:xfrm>
                  <a:off x="1653473" y="2643692"/>
                  <a:ext cx="28224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3FFECFC7-8790-4CC2-B5C3-D95665297E5A}"/>
                    </a:ext>
                  </a:extLst>
                </p14:cNvPr>
                <p14:cNvContentPartPr/>
                <p14:nvPr/>
              </p14:nvContentPartPr>
              <p14:xfrm>
                <a:off x="1975673" y="2810372"/>
                <a:ext cx="221760" cy="261000"/>
              </p14:xfrm>
            </p:contentPart>
          </mc:Choice>
          <mc:Fallback xmlns="">
            <p:pic>
              <p:nvPicPr>
                <p:cNvPr id="31" name="Ink 30">
                  <a:extLst>
                    <a:ext uri="{FF2B5EF4-FFF2-40B4-BE49-F238E27FC236}">
                      <a16:creationId xmlns:a16="http://schemas.microsoft.com/office/drawing/2014/main" id="{3FFECFC7-8790-4CC2-B5C3-D95665297E5A}"/>
                    </a:ext>
                  </a:extLst>
                </p:cNvPr>
                <p:cNvPicPr/>
                <p:nvPr/>
              </p:nvPicPr>
              <p:blipFill>
                <a:blip r:embed="rId53"/>
                <a:stretch>
                  <a:fillRect/>
                </a:stretch>
              </p:blipFill>
              <p:spPr>
                <a:xfrm>
                  <a:off x="1957673" y="2792372"/>
                  <a:ext cx="2574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51A9B5FD-73C8-4637-A5BD-086D6D6C69CA}"/>
                    </a:ext>
                  </a:extLst>
                </p14:cNvPr>
                <p14:cNvContentPartPr/>
                <p14:nvPr/>
              </p14:nvContentPartPr>
              <p14:xfrm>
                <a:off x="2203553" y="2668892"/>
                <a:ext cx="220320" cy="499680"/>
              </p14:xfrm>
            </p:contentPart>
          </mc:Choice>
          <mc:Fallback xmlns="">
            <p:pic>
              <p:nvPicPr>
                <p:cNvPr id="33" name="Ink 32">
                  <a:extLst>
                    <a:ext uri="{FF2B5EF4-FFF2-40B4-BE49-F238E27FC236}">
                      <a16:creationId xmlns:a16="http://schemas.microsoft.com/office/drawing/2014/main" id="{51A9B5FD-73C8-4637-A5BD-086D6D6C69CA}"/>
                    </a:ext>
                  </a:extLst>
                </p:cNvPr>
                <p:cNvPicPr/>
                <p:nvPr/>
              </p:nvPicPr>
              <p:blipFill>
                <a:blip r:embed="rId55"/>
                <a:stretch>
                  <a:fillRect/>
                </a:stretch>
              </p:blipFill>
              <p:spPr>
                <a:xfrm>
                  <a:off x="2185553" y="2650892"/>
                  <a:ext cx="255960" cy="535320"/>
                </a:xfrm>
                <a:prstGeom prst="rect">
                  <a:avLst/>
                </a:prstGeom>
              </p:spPr>
            </p:pic>
          </mc:Fallback>
        </mc:AlternateContent>
      </p:grpSp>
      <p:grpSp>
        <p:nvGrpSpPr>
          <p:cNvPr id="45" name="Group 44">
            <a:extLst>
              <a:ext uri="{FF2B5EF4-FFF2-40B4-BE49-F238E27FC236}">
                <a16:creationId xmlns:a16="http://schemas.microsoft.com/office/drawing/2014/main" id="{3CD9479D-7DDF-45DC-84AB-F32F4BD38DF7}"/>
              </a:ext>
            </a:extLst>
          </p:cNvPr>
          <p:cNvGrpSpPr/>
          <p:nvPr/>
        </p:nvGrpSpPr>
        <p:grpSpPr>
          <a:xfrm>
            <a:off x="7423553" y="2685452"/>
            <a:ext cx="176760" cy="357480"/>
            <a:chOff x="7423553" y="2685452"/>
            <a:chExt cx="176760" cy="357480"/>
          </a:xfrm>
        </p:grpSpPr>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7E319AF0-3730-4EB4-B3C7-536FBC4FCB85}"/>
                    </a:ext>
                  </a:extLst>
                </p14:cNvPr>
                <p14:cNvContentPartPr/>
                <p14:nvPr/>
              </p14:nvContentPartPr>
              <p14:xfrm>
                <a:off x="7434353" y="2762492"/>
                <a:ext cx="3960" cy="261360"/>
              </p14:xfrm>
            </p:contentPart>
          </mc:Choice>
          <mc:Fallback xmlns="">
            <p:pic>
              <p:nvPicPr>
                <p:cNvPr id="35" name="Ink 34">
                  <a:extLst>
                    <a:ext uri="{FF2B5EF4-FFF2-40B4-BE49-F238E27FC236}">
                      <a16:creationId xmlns:a16="http://schemas.microsoft.com/office/drawing/2014/main" id="{7E319AF0-3730-4EB4-B3C7-536FBC4FCB85}"/>
                    </a:ext>
                  </a:extLst>
                </p:cNvPr>
                <p:cNvPicPr/>
                <p:nvPr/>
              </p:nvPicPr>
              <p:blipFill>
                <a:blip r:embed="rId57"/>
                <a:stretch>
                  <a:fillRect/>
                </a:stretch>
              </p:blipFill>
              <p:spPr>
                <a:xfrm>
                  <a:off x="7416353" y="2744852"/>
                  <a:ext cx="396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B4E358EF-7B6B-4203-AE63-CC246ED333A8}"/>
                    </a:ext>
                  </a:extLst>
                </p14:cNvPr>
                <p14:cNvContentPartPr/>
                <p14:nvPr/>
              </p14:nvContentPartPr>
              <p14:xfrm>
                <a:off x="7436873" y="2685452"/>
                <a:ext cx="163440" cy="63360"/>
              </p14:xfrm>
            </p:contentPart>
          </mc:Choice>
          <mc:Fallback xmlns="">
            <p:pic>
              <p:nvPicPr>
                <p:cNvPr id="36" name="Ink 35">
                  <a:extLst>
                    <a:ext uri="{FF2B5EF4-FFF2-40B4-BE49-F238E27FC236}">
                      <a16:creationId xmlns:a16="http://schemas.microsoft.com/office/drawing/2014/main" id="{B4E358EF-7B6B-4203-AE63-CC246ED333A8}"/>
                    </a:ext>
                  </a:extLst>
                </p:cNvPr>
                <p:cNvPicPr/>
                <p:nvPr/>
              </p:nvPicPr>
              <p:blipFill>
                <a:blip r:embed="rId59"/>
                <a:stretch>
                  <a:fillRect/>
                </a:stretch>
              </p:blipFill>
              <p:spPr>
                <a:xfrm>
                  <a:off x="7419233" y="2667812"/>
                  <a:ext cx="199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C1CA863F-A62B-4FDB-822E-BF4832EFE7D2}"/>
                    </a:ext>
                  </a:extLst>
                </p14:cNvPr>
                <p14:cNvContentPartPr/>
                <p14:nvPr/>
              </p14:nvContentPartPr>
              <p14:xfrm>
                <a:off x="7443713" y="2779052"/>
                <a:ext cx="79200" cy="4680"/>
              </p14:xfrm>
            </p:contentPart>
          </mc:Choice>
          <mc:Fallback xmlns="">
            <p:pic>
              <p:nvPicPr>
                <p:cNvPr id="37" name="Ink 36">
                  <a:extLst>
                    <a:ext uri="{FF2B5EF4-FFF2-40B4-BE49-F238E27FC236}">
                      <a16:creationId xmlns:a16="http://schemas.microsoft.com/office/drawing/2014/main" id="{C1CA863F-A62B-4FDB-822E-BF4832EFE7D2}"/>
                    </a:ext>
                  </a:extLst>
                </p:cNvPr>
                <p:cNvPicPr/>
                <p:nvPr/>
              </p:nvPicPr>
              <p:blipFill>
                <a:blip r:embed="rId61"/>
                <a:stretch>
                  <a:fillRect/>
                </a:stretch>
              </p:blipFill>
              <p:spPr>
                <a:xfrm>
                  <a:off x="7425713" y="2761412"/>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31E60ED9-4348-4B57-AFD3-5AC18642F465}"/>
                    </a:ext>
                  </a:extLst>
                </p14:cNvPr>
                <p14:cNvContentPartPr/>
                <p14:nvPr/>
              </p14:nvContentPartPr>
              <p14:xfrm>
                <a:off x="7423553" y="3032132"/>
                <a:ext cx="142920" cy="10800"/>
              </p14:xfrm>
            </p:contentPart>
          </mc:Choice>
          <mc:Fallback xmlns="">
            <p:pic>
              <p:nvPicPr>
                <p:cNvPr id="38" name="Ink 37">
                  <a:extLst>
                    <a:ext uri="{FF2B5EF4-FFF2-40B4-BE49-F238E27FC236}">
                      <a16:creationId xmlns:a16="http://schemas.microsoft.com/office/drawing/2014/main" id="{31E60ED9-4348-4B57-AFD3-5AC18642F465}"/>
                    </a:ext>
                  </a:extLst>
                </p:cNvPr>
                <p:cNvPicPr/>
                <p:nvPr/>
              </p:nvPicPr>
              <p:blipFill>
                <a:blip r:embed="rId63"/>
                <a:stretch>
                  <a:fillRect/>
                </a:stretch>
              </p:blipFill>
              <p:spPr>
                <a:xfrm>
                  <a:off x="7405913" y="3014492"/>
                  <a:ext cx="178560" cy="46440"/>
                </a:xfrm>
                <a:prstGeom prst="rect">
                  <a:avLst/>
                </a:prstGeom>
              </p:spPr>
            </p:pic>
          </mc:Fallback>
        </mc:AlternateContent>
      </p:grpSp>
      <p:grpSp>
        <p:nvGrpSpPr>
          <p:cNvPr id="44" name="Group 43">
            <a:extLst>
              <a:ext uri="{FF2B5EF4-FFF2-40B4-BE49-F238E27FC236}">
                <a16:creationId xmlns:a16="http://schemas.microsoft.com/office/drawing/2014/main" id="{85249DA0-C0E2-42DE-989E-5152B9D1A894}"/>
              </a:ext>
            </a:extLst>
          </p:cNvPr>
          <p:cNvGrpSpPr/>
          <p:nvPr/>
        </p:nvGrpSpPr>
        <p:grpSpPr>
          <a:xfrm>
            <a:off x="7790033" y="2645852"/>
            <a:ext cx="691560" cy="526320"/>
            <a:chOff x="7790033" y="2645852"/>
            <a:chExt cx="691560" cy="526320"/>
          </a:xfrm>
        </p:grpSpPr>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7372B81A-A23B-4278-B549-C44C8B12C49F}"/>
                    </a:ext>
                  </a:extLst>
                </p14:cNvPr>
                <p14:cNvContentPartPr/>
                <p14:nvPr/>
              </p14:nvContentPartPr>
              <p14:xfrm>
                <a:off x="7790033" y="2645852"/>
                <a:ext cx="189360" cy="38520"/>
              </p14:xfrm>
            </p:contentPart>
          </mc:Choice>
          <mc:Fallback xmlns="">
            <p:pic>
              <p:nvPicPr>
                <p:cNvPr id="39" name="Ink 38">
                  <a:extLst>
                    <a:ext uri="{FF2B5EF4-FFF2-40B4-BE49-F238E27FC236}">
                      <a16:creationId xmlns:a16="http://schemas.microsoft.com/office/drawing/2014/main" id="{7372B81A-A23B-4278-B549-C44C8B12C49F}"/>
                    </a:ext>
                  </a:extLst>
                </p:cNvPr>
                <p:cNvPicPr/>
                <p:nvPr/>
              </p:nvPicPr>
              <p:blipFill>
                <a:blip r:embed="rId65"/>
                <a:stretch>
                  <a:fillRect/>
                </a:stretch>
              </p:blipFill>
              <p:spPr>
                <a:xfrm>
                  <a:off x="7772033" y="2627852"/>
                  <a:ext cx="2250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CB8F2471-6FA7-42F5-A963-B2D9DA03D4FA}"/>
                    </a:ext>
                  </a:extLst>
                </p14:cNvPr>
                <p14:cNvContentPartPr/>
                <p14:nvPr/>
              </p14:nvContentPartPr>
              <p14:xfrm>
                <a:off x="7805873" y="2646572"/>
                <a:ext cx="217440" cy="525600"/>
              </p14:xfrm>
            </p:contentPart>
          </mc:Choice>
          <mc:Fallback xmlns="">
            <p:pic>
              <p:nvPicPr>
                <p:cNvPr id="40" name="Ink 39">
                  <a:extLst>
                    <a:ext uri="{FF2B5EF4-FFF2-40B4-BE49-F238E27FC236}">
                      <a16:creationId xmlns:a16="http://schemas.microsoft.com/office/drawing/2014/main" id="{CB8F2471-6FA7-42F5-A963-B2D9DA03D4FA}"/>
                    </a:ext>
                  </a:extLst>
                </p:cNvPr>
                <p:cNvPicPr/>
                <p:nvPr/>
              </p:nvPicPr>
              <p:blipFill>
                <a:blip r:embed="rId67"/>
                <a:stretch>
                  <a:fillRect/>
                </a:stretch>
              </p:blipFill>
              <p:spPr>
                <a:xfrm>
                  <a:off x="7788233" y="2628932"/>
                  <a:ext cx="25308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BDC0C391-733B-44C6-AF73-65E11CA12002}"/>
                    </a:ext>
                  </a:extLst>
                </p14:cNvPr>
                <p14:cNvContentPartPr/>
                <p14:nvPr/>
              </p14:nvContentPartPr>
              <p14:xfrm>
                <a:off x="8085233" y="2772572"/>
                <a:ext cx="125640" cy="252000"/>
              </p14:xfrm>
            </p:contentPart>
          </mc:Choice>
          <mc:Fallback xmlns="">
            <p:pic>
              <p:nvPicPr>
                <p:cNvPr id="41" name="Ink 40">
                  <a:extLst>
                    <a:ext uri="{FF2B5EF4-FFF2-40B4-BE49-F238E27FC236}">
                      <a16:creationId xmlns:a16="http://schemas.microsoft.com/office/drawing/2014/main" id="{BDC0C391-733B-44C6-AF73-65E11CA12002}"/>
                    </a:ext>
                  </a:extLst>
                </p:cNvPr>
                <p:cNvPicPr/>
                <p:nvPr/>
              </p:nvPicPr>
              <p:blipFill>
                <a:blip r:embed="rId69"/>
                <a:stretch>
                  <a:fillRect/>
                </a:stretch>
              </p:blipFill>
              <p:spPr>
                <a:xfrm>
                  <a:off x="8067233" y="2754572"/>
                  <a:ext cx="1612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42D8FB1E-BB75-4B65-99B0-14CB746BB42A}"/>
                    </a:ext>
                  </a:extLst>
                </p14:cNvPr>
                <p14:cNvContentPartPr/>
                <p14:nvPr/>
              </p14:nvContentPartPr>
              <p14:xfrm>
                <a:off x="8063633" y="2812532"/>
                <a:ext cx="213120" cy="183240"/>
              </p14:xfrm>
            </p:contentPart>
          </mc:Choice>
          <mc:Fallback xmlns="">
            <p:pic>
              <p:nvPicPr>
                <p:cNvPr id="42" name="Ink 41">
                  <a:extLst>
                    <a:ext uri="{FF2B5EF4-FFF2-40B4-BE49-F238E27FC236}">
                      <a16:creationId xmlns:a16="http://schemas.microsoft.com/office/drawing/2014/main" id="{42D8FB1E-BB75-4B65-99B0-14CB746BB42A}"/>
                    </a:ext>
                  </a:extLst>
                </p:cNvPr>
                <p:cNvPicPr/>
                <p:nvPr/>
              </p:nvPicPr>
              <p:blipFill>
                <a:blip r:embed="rId71"/>
                <a:stretch>
                  <a:fillRect/>
                </a:stretch>
              </p:blipFill>
              <p:spPr>
                <a:xfrm>
                  <a:off x="8045993" y="2794892"/>
                  <a:ext cx="2487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D1738D48-282E-48FD-839C-5D519332D794}"/>
                    </a:ext>
                  </a:extLst>
                </p14:cNvPr>
                <p14:cNvContentPartPr/>
                <p14:nvPr/>
              </p14:nvContentPartPr>
              <p14:xfrm>
                <a:off x="8319233" y="2684372"/>
                <a:ext cx="162360" cy="483480"/>
              </p14:xfrm>
            </p:contentPart>
          </mc:Choice>
          <mc:Fallback xmlns="">
            <p:pic>
              <p:nvPicPr>
                <p:cNvPr id="43" name="Ink 42">
                  <a:extLst>
                    <a:ext uri="{FF2B5EF4-FFF2-40B4-BE49-F238E27FC236}">
                      <a16:creationId xmlns:a16="http://schemas.microsoft.com/office/drawing/2014/main" id="{D1738D48-282E-48FD-839C-5D519332D794}"/>
                    </a:ext>
                  </a:extLst>
                </p:cNvPr>
                <p:cNvPicPr/>
                <p:nvPr/>
              </p:nvPicPr>
              <p:blipFill>
                <a:blip r:embed="rId73"/>
                <a:stretch>
                  <a:fillRect/>
                </a:stretch>
              </p:blipFill>
              <p:spPr>
                <a:xfrm>
                  <a:off x="8301233" y="2666732"/>
                  <a:ext cx="198000" cy="519120"/>
                </a:xfrm>
                <a:prstGeom prst="rect">
                  <a:avLst/>
                </a:prstGeom>
              </p:spPr>
            </p:pic>
          </mc:Fallback>
        </mc:AlternateContent>
      </p:grpSp>
      <p:grpSp>
        <p:nvGrpSpPr>
          <p:cNvPr id="64" name="Group 63">
            <a:extLst>
              <a:ext uri="{FF2B5EF4-FFF2-40B4-BE49-F238E27FC236}">
                <a16:creationId xmlns:a16="http://schemas.microsoft.com/office/drawing/2014/main" id="{DB98EC70-2666-4635-8C8D-CFB7705DA9A1}"/>
              </a:ext>
            </a:extLst>
          </p:cNvPr>
          <p:cNvGrpSpPr/>
          <p:nvPr/>
        </p:nvGrpSpPr>
        <p:grpSpPr>
          <a:xfrm>
            <a:off x="1328393" y="4126532"/>
            <a:ext cx="1463040" cy="554400"/>
            <a:chOff x="1328393" y="4126532"/>
            <a:chExt cx="1463040" cy="554400"/>
          </a:xfrm>
        </p:grpSpPr>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6DAAF7D9-28E5-4819-A302-EB8AE7C7A19D}"/>
                    </a:ext>
                  </a:extLst>
                </p14:cNvPr>
                <p14:cNvContentPartPr/>
                <p14:nvPr/>
              </p14:nvContentPartPr>
              <p14:xfrm>
                <a:off x="1328393" y="4194572"/>
                <a:ext cx="208080" cy="321480"/>
              </p14:xfrm>
            </p:contentPart>
          </mc:Choice>
          <mc:Fallback xmlns="">
            <p:pic>
              <p:nvPicPr>
                <p:cNvPr id="46" name="Ink 45">
                  <a:extLst>
                    <a:ext uri="{FF2B5EF4-FFF2-40B4-BE49-F238E27FC236}">
                      <a16:creationId xmlns:a16="http://schemas.microsoft.com/office/drawing/2014/main" id="{6DAAF7D9-28E5-4819-A302-EB8AE7C7A19D}"/>
                    </a:ext>
                  </a:extLst>
                </p:cNvPr>
                <p:cNvPicPr/>
                <p:nvPr/>
              </p:nvPicPr>
              <p:blipFill>
                <a:blip r:embed="rId75"/>
                <a:stretch>
                  <a:fillRect/>
                </a:stretch>
              </p:blipFill>
              <p:spPr>
                <a:xfrm>
                  <a:off x="1310393" y="4176572"/>
                  <a:ext cx="2437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321963C6-94F6-4DB8-9214-573143DA76C6}"/>
                    </a:ext>
                  </a:extLst>
                </p14:cNvPr>
                <p14:cNvContentPartPr/>
                <p14:nvPr/>
              </p14:nvContentPartPr>
              <p14:xfrm>
                <a:off x="1625033" y="4341812"/>
                <a:ext cx="181440" cy="179640"/>
              </p14:xfrm>
            </p:contentPart>
          </mc:Choice>
          <mc:Fallback xmlns="">
            <p:pic>
              <p:nvPicPr>
                <p:cNvPr id="47" name="Ink 46">
                  <a:extLst>
                    <a:ext uri="{FF2B5EF4-FFF2-40B4-BE49-F238E27FC236}">
                      <a16:creationId xmlns:a16="http://schemas.microsoft.com/office/drawing/2014/main" id="{321963C6-94F6-4DB8-9214-573143DA76C6}"/>
                    </a:ext>
                  </a:extLst>
                </p:cNvPr>
                <p:cNvPicPr/>
                <p:nvPr/>
              </p:nvPicPr>
              <p:blipFill>
                <a:blip r:embed="rId77"/>
                <a:stretch>
                  <a:fillRect/>
                </a:stretch>
              </p:blipFill>
              <p:spPr>
                <a:xfrm>
                  <a:off x="1607393" y="4324172"/>
                  <a:ext cx="2170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74DAD331-9995-4ED2-8C28-CEF48CFFB433}"/>
                    </a:ext>
                  </a:extLst>
                </p14:cNvPr>
                <p14:cNvContentPartPr/>
                <p14:nvPr/>
              </p14:nvContentPartPr>
              <p14:xfrm>
                <a:off x="1793513" y="4321292"/>
                <a:ext cx="172800" cy="183600"/>
              </p14:xfrm>
            </p:contentPart>
          </mc:Choice>
          <mc:Fallback xmlns="">
            <p:pic>
              <p:nvPicPr>
                <p:cNvPr id="48" name="Ink 47">
                  <a:extLst>
                    <a:ext uri="{FF2B5EF4-FFF2-40B4-BE49-F238E27FC236}">
                      <a16:creationId xmlns:a16="http://schemas.microsoft.com/office/drawing/2014/main" id="{74DAD331-9995-4ED2-8C28-CEF48CFFB433}"/>
                    </a:ext>
                  </a:extLst>
                </p:cNvPr>
                <p:cNvPicPr/>
                <p:nvPr/>
              </p:nvPicPr>
              <p:blipFill>
                <a:blip r:embed="rId79"/>
                <a:stretch>
                  <a:fillRect/>
                </a:stretch>
              </p:blipFill>
              <p:spPr>
                <a:xfrm>
                  <a:off x="1775873" y="4303652"/>
                  <a:ext cx="2084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22F9F7B6-3BB1-4031-A996-D53392AC65F7}"/>
                    </a:ext>
                  </a:extLst>
                </p14:cNvPr>
                <p14:cNvContentPartPr/>
                <p14:nvPr/>
              </p14:nvContentPartPr>
              <p14:xfrm>
                <a:off x="2099873" y="4126532"/>
                <a:ext cx="214560" cy="554400"/>
              </p14:xfrm>
            </p:contentPart>
          </mc:Choice>
          <mc:Fallback xmlns="">
            <p:pic>
              <p:nvPicPr>
                <p:cNvPr id="49" name="Ink 48">
                  <a:extLst>
                    <a:ext uri="{FF2B5EF4-FFF2-40B4-BE49-F238E27FC236}">
                      <a16:creationId xmlns:a16="http://schemas.microsoft.com/office/drawing/2014/main" id="{22F9F7B6-3BB1-4031-A996-D53392AC65F7}"/>
                    </a:ext>
                  </a:extLst>
                </p:cNvPr>
                <p:cNvPicPr/>
                <p:nvPr/>
              </p:nvPicPr>
              <p:blipFill>
                <a:blip r:embed="rId81"/>
                <a:stretch>
                  <a:fillRect/>
                </a:stretch>
              </p:blipFill>
              <p:spPr>
                <a:xfrm>
                  <a:off x="2082233" y="4108532"/>
                  <a:ext cx="25020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CD2D4FAF-FBEA-4986-8BF7-F7D61564D207}"/>
                    </a:ext>
                  </a:extLst>
                </p14:cNvPr>
                <p14:cNvContentPartPr/>
                <p14:nvPr/>
              </p14:nvContentPartPr>
              <p14:xfrm>
                <a:off x="2410193" y="4297532"/>
                <a:ext cx="73080" cy="222480"/>
              </p14:xfrm>
            </p:contentPart>
          </mc:Choice>
          <mc:Fallback xmlns="">
            <p:pic>
              <p:nvPicPr>
                <p:cNvPr id="50" name="Ink 49">
                  <a:extLst>
                    <a:ext uri="{FF2B5EF4-FFF2-40B4-BE49-F238E27FC236}">
                      <a16:creationId xmlns:a16="http://schemas.microsoft.com/office/drawing/2014/main" id="{CD2D4FAF-FBEA-4986-8BF7-F7D61564D207}"/>
                    </a:ext>
                  </a:extLst>
                </p:cNvPr>
                <p:cNvPicPr/>
                <p:nvPr/>
              </p:nvPicPr>
              <p:blipFill>
                <a:blip r:embed="rId83"/>
                <a:stretch>
                  <a:fillRect/>
                </a:stretch>
              </p:blipFill>
              <p:spPr>
                <a:xfrm>
                  <a:off x="2392553" y="4279892"/>
                  <a:ext cx="1087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B5B6C548-A80C-402C-80C9-90224E5972FB}"/>
                    </a:ext>
                  </a:extLst>
                </p14:cNvPr>
                <p14:cNvContentPartPr/>
                <p14:nvPr/>
              </p14:nvContentPartPr>
              <p14:xfrm>
                <a:off x="2364833" y="4338212"/>
                <a:ext cx="170640" cy="173160"/>
              </p14:xfrm>
            </p:contentPart>
          </mc:Choice>
          <mc:Fallback xmlns="">
            <p:pic>
              <p:nvPicPr>
                <p:cNvPr id="51" name="Ink 50">
                  <a:extLst>
                    <a:ext uri="{FF2B5EF4-FFF2-40B4-BE49-F238E27FC236}">
                      <a16:creationId xmlns:a16="http://schemas.microsoft.com/office/drawing/2014/main" id="{B5B6C548-A80C-402C-80C9-90224E5972FB}"/>
                    </a:ext>
                  </a:extLst>
                </p:cNvPr>
                <p:cNvPicPr/>
                <p:nvPr/>
              </p:nvPicPr>
              <p:blipFill>
                <a:blip r:embed="rId85"/>
                <a:stretch>
                  <a:fillRect/>
                </a:stretch>
              </p:blipFill>
              <p:spPr>
                <a:xfrm>
                  <a:off x="2346833" y="4320212"/>
                  <a:ext cx="206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AD8C5D36-C2B9-4065-9760-5B86334B44CD}"/>
                    </a:ext>
                  </a:extLst>
                </p14:cNvPr>
                <p14:cNvContentPartPr/>
                <p14:nvPr/>
              </p14:nvContentPartPr>
              <p14:xfrm>
                <a:off x="2565713" y="4218332"/>
                <a:ext cx="225720" cy="418680"/>
              </p14:xfrm>
            </p:contentPart>
          </mc:Choice>
          <mc:Fallback xmlns="">
            <p:pic>
              <p:nvPicPr>
                <p:cNvPr id="52" name="Ink 51">
                  <a:extLst>
                    <a:ext uri="{FF2B5EF4-FFF2-40B4-BE49-F238E27FC236}">
                      <a16:creationId xmlns:a16="http://schemas.microsoft.com/office/drawing/2014/main" id="{AD8C5D36-C2B9-4065-9760-5B86334B44CD}"/>
                    </a:ext>
                  </a:extLst>
                </p:cNvPr>
                <p:cNvPicPr/>
                <p:nvPr/>
              </p:nvPicPr>
              <p:blipFill>
                <a:blip r:embed="rId87"/>
                <a:stretch>
                  <a:fillRect/>
                </a:stretch>
              </p:blipFill>
              <p:spPr>
                <a:xfrm>
                  <a:off x="2548073" y="4200692"/>
                  <a:ext cx="261360" cy="454320"/>
                </a:xfrm>
                <a:prstGeom prst="rect">
                  <a:avLst/>
                </a:prstGeom>
              </p:spPr>
            </p:pic>
          </mc:Fallback>
        </mc:AlternateContent>
      </p:grpSp>
      <p:grpSp>
        <p:nvGrpSpPr>
          <p:cNvPr id="63" name="Group 62">
            <a:extLst>
              <a:ext uri="{FF2B5EF4-FFF2-40B4-BE49-F238E27FC236}">
                <a16:creationId xmlns:a16="http://schemas.microsoft.com/office/drawing/2014/main" id="{86262066-9D1B-4C30-927F-B621CF18C2AC}"/>
              </a:ext>
            </a:extLst>
          </p:cNvPr>
          <p:cNvGrpSpPr/>
          <p:nvPr/>
        </p:nvGrpSpPr>
        <p:grpSpPr>
          <a:xfrm>
            <a:off x="7624073" y="3909452"/>
            <a:ext cx="1653840" cy="486360"/>
            <a:chOff x="7624073" y="3909452"/>
            <a:chExt cx="1653840" cy="486360"/>
          </a:xfrm>
        </p:grpSpPr>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05454FA6-D6F3-425E-B644-04D703227F26}"/>
                    </a:ext>
                  </a:extLst>
                </p14:cNvPr>
                <p14:cNvContentPartPr/>
                <p14:nvPr/>
              </p14:nvContentPartPr>
              <p14:xfrm>
                <a:off x="7624073" y="4045532"/>
                <a:ext cx="181080" cy="232560"/>
              </p14:xfrm>
            </p:contentPart>
          </mc:Choice>
          <mc:Fallback xmlns="">
            <p:pic>
              <p:nvPicPr>
                <p:cNvPr id="53" name="Ink 52">
                  <a:extLst>
                    <a:ext uri="{FF2B5EF4-FFF2-40B4-BE49-F238E27FC236}">
                      <a16:creationId xmlns:a16="http://schemas.microsoft.com/office/drawing/2014/main" id="{05454FA6-D6F3-425E-B644-04D703227F26}"/>
                    </a:ext>
                  </a:extLst>
                </p:cNvPr>
                <p:cNvPicPr/>
                <p:nvPr/>
              </p:nvPicPr>
              <p:blipFill>
                <a:blip r:embed="rId89"/>
                <a:stretch>
                  <a:fillRect/>
                </a:stretch>
              </p:blipFill>
              <p:spPr>
                <a:xfrm>
                  <a:off x="7606433" y="4027532"/>
                  <a:ext cx="216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BA0ACA8E-35E3-47FC-B585-8CEF6018230E}"/>
                    </a:ext>
                  </a:extLst>
                </p14:cNvPr>
                <p14:cNvContentPartPr/>
                <p14:nvPr/>
              </p14:nvContentPartPr>
              <p14:xfrm>
                <a:off x="7802633" y="3968852"/>
                <a:ext cx="47520" cy="342000"/>
              </p14:xfrm>
            </p:contentPart>
          </mc:Choice>
          <mc:Fallback xmlns="">
            <p:pic>
              <p:nvPicPr>
                <p:cNvPr id="54" name="Ink 53">
                  <a:extLst>
                    <a:ext uri="{FF2B5EF4-FFF2-40B4-BE49-F238E27FC236}">
                      <a16:creationId xmlns:a16="http://schemas.microsoft.com/office/drawing/2014/main" id="{BA0ACA8E-35E3-47FC-B585-8CEF6018230E}"/>
                    </a:ext>
                  </a:extLst>
                </p:cNvPr>
                <p:cNvPicPr/>
                <p:nvPr/>
              </p:nvPicPr>
              <p:blipFill>
                <a:blip r:embed="rId91"/>
                <a:stretch>
                  <a:fillRect/>
                </a:stretch>
              </p:blipFill>
              <p:spPr>
                <a:xfrm>
                  <a:off x="7784633" y="3950852"/>
                  <a:ext cx="831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F08F70E7-4E46-45F3-A9F3-8732A7FFF560}"/>
                    </a:ext>
                  </a:extLst>
                </p14:cNvPr>
                <p14:cNvContentPartPr/>
                <p14:nvPr/>
              </p14:nvContentPartPr>
              <p14:xfrm>
                <a:off x="7911353" y="4120052"/>
                <a:ext cx="166320" cy="189720"/>
              </p14:xfrm>
            </p:contentPart>
          </mc:Choice>
          <mc:Fallback xmlns="">
            <p:pic>
              <p:nvPicPr>
                <p:cNvPr id="55" name="Ink 54">
                  <a:extLst>
                    <a:ext uri="{FF2B5EF4-FFF2-40B4-BE49-F238E27FC236}">
                      <a16:creationId xmlns:a16="http://schemas.microsoft.com/office/drawing/2014/main" id="{F08F70E7-4E46-45F3-A9F3-8732A7FFF560}"/>
                    </a:ext>
                  </a:extLst>
                </p:cNvPr>
                <p:cNvPicPr/>
                <p:nvPr/>
              </p:nvPicPr>
              <p:blipFill>
                <a:blip r:embed="rId93"/>
                <a:stretch>
                  <a:fillRect/>
                </a:stretch>
              </p:blipFill>
              <p:spPr>
                <a:xfrm>
                  <a:off x="7893713" y="4102052"/>
                  <a:ext cx="2019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F52E1A37-4500-4981-9E96-36B825897BB2}"/>
                    </a:ext>
                  </a:extLst>
                </p14:cNvPr>
                <p14:cNvContentPartPr/>
                <p14:nvPr/>
              </p14:nvContentPartPr>
              <p14:xfrm>
                <a:off x="8124473" y="4135532"/>
                <a:ext cx="187920" cy="136800"/>
              </p14:xfrm>
            </p:contentPart>
          </mc:Choice>
          <mc:Fallback xmlns="">
            <p:pic>
              <p:nvPicPr>
                <p:cNvPr id="56" name="Ink 55">
                  <a:extLst>
                    <a:ext uri="{FF2B5EF4-FFF2-40B4-BE49-F238E27FC236}">
                      <a16:creationId xmlns:a16="http://schemas.microsoft.com/office/drawing/2014/main" id="{F52E1A37-4500-4981-9E96-36B825897BB2}"/>
                    </a:ext>
                  </a:extLst>
                </p:cNvPr>
                <p:cNvPicPr/>
                <p:nvPr/>
              </p:nvPicPr>
              <p:blipFill>
                <a:blip r:embed="rId95"/>
                <a:stretch>
                  <a:fillRect/>
                </a:stretch>
              </p:blipFill>
              <p:spPr>
                <a:xfrm>
                  <a:off x="8106473" y="4117532"/>
                  <a:ext cx="223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E5FAB43F-4B31-4BC3-B1D4-2EFB884592F9}"/>
                    </a:ext>
                  </a:extLst>
                </p14:cNvPr>
                <p14:cNvContentPartPr/>
                <p14:nvPr/>
              </p14:nvContentPartPr>
              <p14:xfrm>
                <a:off x="8458913" y="3917732"/>
                <a:ext cx="195120" cy="53640"/>
              </p14:xfrm>
            </p:contentPart>
          </mc:Choice>
          <mc:Fallback xmlns="">
            <p:pic>
              <p:nvPicPr>
                <p:cNvPr id="57" name="Ink 56">
                  <a:extLst>
                    <a:ext uri="{FF2B5EF4-FFF2-40B4-BE49-F238E27FC236}">
                      <a16:creationId xmlns:a16="http://schemas.microsoft.com/office/drawing/2014/main" id="{E5FAB43F-4B31-4BC3-B1D4-2EFB884592F9}"/>
                    </a:ext>
                  </a:extLst>
                </p:cNvPr>
                <p:cNvPicPr/>
                <p:nvPr/>
              </p:nvPicPr>
              <p:blipFill>
                <a:blip r:embed="rId97"/>
                <a:stretch>
                  <a:fillRect/>
                </a:stretch>
              </p:blipFill>
              <p:spPr>
                <a:xfrm>
                  <a:off x="8440913" y="3900092"/>
                  <a:ext cx="2307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F041561B-9841-4C2B-A55B-6CB122B59048}"/>
                    </a:ext>
                  </a:extLst>
                </p14:cNvPr>
                <p14:cNvContentPartPr/>
                <p14:nvPr/>
              </p14:nvContentPartPr>
              <p14:xfrm>
                <a:off x="8452793" y="3909452"/>
                <a:ext cx="220320" cy="486360"/>
              </p14:xfrm>
            </p:contentPart>
          </mc:Choice>
          <mc:Fallback xmlns="">
            <p:pic>
              <p:nvPicPr>
                <p:cNvPr id="58" name="Ink 57">
                  <a:extLst>
                    <a:ext uri="{FF2B5EF4-FFF2-40B4-BE49-F238E27FC236}">
                      <a16:creationId xmlns:a16="http://schemas.microsoft.com/office/drawing/2014/main" id="{F041561B-9841-4C2B-A55B-6CB122B59048}"/>
                    </a:ext>
                  </a:extLst>
                </p:cNvPr>
                <p:cNvPicPr/>
                <p:nvPr/>
              </p:nvPicPr>
              <p:blipFill>
                <a:blip r:embed="rId99"/>
                <a:stretch>
                  <a:fillRect/>
                </a:stretch>
              </p:blipFill>
              <p:spPr>
                <a:xfrm>
                  <a:off x="8434793" y="3891452"/>
                  <a:ext cx="25596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333CD501-62AF-40F0-80D0-17E534287BEF}"/>
                    </a:ext>
                  </a:extLst>
                </p14:cNvPr>
                <p14:cNvContentPartPr/>
                <p14:nvPr/>
              </p14:nvContentPartPr>
              <p14:xfrm>
                <a:off x="8692913" y="4098092"/>
                <a:ext cx="168480" cy="211320"/>
              </p14:xfrm>
            </p:contentPart>
          </mc:Choice>
          <mc:Fallback xmlns="">
            <p:pic>
              <p:nvPicPr>
                <p:cNvPr id="59" name="Ink 58">
                  <a:extLst>
                    <a:ext uri="{FF2B5EF4-FFF2-40B4-BE49-F238E27FC236}">
                      <a16:creationId xmlns:a16="http://schemas.microsoft.com/office/drawing/2014/main" id="{333CD501-62AF-40F0-80D0-17E534287BEF}"/>
                    </a:ext>
                  </a:extLst>
                </p:cNvPr>
                <p:cNvPicPr/>
                <p:nvPr/>
              </p:nvPicPr>
              <p:blipFill>
                <a:blip r:embed="rId101"/>
                <a:stretch>
                  <a:fillRect/>
                </a:stretch>
              </p:blipFill>
              <p:spPr>
                <a:xfrm>
                  <a:off x="8675273" y="4080092"/>
                  <a:ext cx="2041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347B2576-9F98-400A-98EE-BEA47A4A2E47}"/>
                    </a:ext>
                  </a:extLst>
                </p14:cNvPr>
                <p14:cNvContentPartPr/>
                <p14:nvPr/>
              </p14:nvContentPartPr>
              <p14:xfrm>
                <a:off x="8883713" y="4004492"/>
                <a:ext cx="149040" cy="364680"/>
              </p14:xfrm>
            </p:contentPart>
          </mc:Choice>
          <mc:Fallback xmlns="">
            <p:pic>
              <p:nvPicPr>
                <p:cNvPr id="60" name="Ink 59">
                  <a:extLst>
                    <a:ext uri="{FF2B5EF4-FFF2-40B4-BE49-F238E27FC236}">
                      <a16:creationId xmlns:a16="http://schemas.microsoft.com/office/drawing/2014/main" id="{347B2576-9F98-400A-98EE-BEA47A4A2E47}"/>
                    </a:ext>
                  </a:extLst>
                </p:cNvPr>
                <p:cNvPicPr/>
                <p:nvPr/>
              </p:nvPicPr>
              <p:blipFill>
                <a:blip r:embed="rId103"/>
                <a:stretch>
                  <a:fillRect/>
                </a:stretch>
              </p:blipFill>
              <p:spPr>
                <a:xfrm>
                  <a:off x="8866073" y="3986492"/>
                  <a:ext cx="1846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543C1B41-C947-4BFD-9BB5-40233ABE96C7}"/>
                    </a:ext>
                  </a:extLst>
                </p14:cNvPr>
                <p14:cNvContentPartPr/>
                <p14:nvPr/>
              </p14:nvContentPartPr>
              <p14:xfrm>
                <a:off x="9165233" y="4161092"/>
                <a:ext cx="105840" cy="11520"/>
              </p14:xfrm>
            </p:contentPart>
          </mc:Choice>
          <mc:Fallback xmlns="">
            <p:pic>
              <p:nvPicPr>
                <p:cNvPr id="61" name="Ink 60">
                  <a:extLst>
                    <a:ext uri="{FF2B5EF4-FFF2-40B4-BE49-F238E27FC236}">
                      <a16:creationId xmlns:a16="http://schemas.microsoft.com/office/drawing/2014/main" id="{543C1B41-C947-4BFD-9BB5-40233ABE96C7}"/>
                    </a:ext>
                  </a:extLst>
                </p:cNvPr>
                <p:cNvPicPr/>
                <p:nvPr/>
              </p:nvPicPr>
              <p:blipFill>
                <a:blip r:embed="rId105"/>
                <a:stretch>
                  <a:fillRect/>
                </a:stretch>
              </p:blipFill>
              <p:spPr>
                <a:xfrm>
                  <a:off x="9147593" y="4143092"/>
                  <a:ext cx="141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D0A2DA9A-3CFC-455C-811F-A875C9E0CB83}"/>
                    </a:ext>
                  </a:extLst>
                </p14:cNvPr>
                <p14:cNvContentPartPr/>
                <p14:nvPr/>
              </p14:nvContentPartPr>
              <p14:xfrm>
                <a:off x="9178193" y="4226252"/>
                <a:ext cx="99720" cy="21240"/>
              </p14:xfrm>
            </p:contentPart>
          </mc:Choice>
          <mc:Fallback xmlns="">
            <p:pic>
              <p:nvPicPr>
                <p:cNvPr id="62" name="Ink 61">
                  <a:extLst>
                    <a:ext uri="{FF2B5EF4-FFF2-40B4-BE49-F238E27FC236}">
                      <a16:creationId xmlns:a16="http://schemas.microsoft.com/office/drawing/2014/main" id="{D0A2DA9A-3CFC-455C-811F-A875C9E0CB83}"/>
                    </a:ext>
                  </a:extLst>
                </p:cNvPr>
                <p:cNvPicPr/>
                <p:nvPr/>
              </p:nvPicPr>
              <p:blipFill>
                <a:blip r:embed="rId107"/>
                <a:stretch>
                  <a:fillRect/>
                </a:stretch>
              </p:blipFill>
              <p:spPr>
                <a:xfrm>
                  <a:off x="9160193" y="4208612"/>
                  <a:ext cx="135360" cy="56880"/>
                </a:xfrm>
                <a:prstGeom prst="rect">
                  <a:avLst/>
                </a:prstGeom>
              </p:spPr>
            </p:pic>
          </mc:Fallback>
        </mc:AlternateContent>
      </p:grpSp>
      <p:grpSp>
        <p:nvGrpSpPr>
          <p:cNvPr id="67" name="Group 66">
            <a:extLst>
              <a:ext uri="{FF2B5EF4-FFF2-40B4-BE49-F238E27FC236}">
                <a16:creationId xmlns:a16="http://schemas.microsoft.com/office/drawing/2014/main" id="{C8C1BECF-FA86-43F4-9F8F-7E4BB086BF67}"/>
              </a:ext>
            </a:extLst>
          </p:cNvPr>
          <p:cNvGrpSpPr/>
          <p:nvPr/>
        </p:nvGrpSpPr>
        <p:grpSpPr>
          <a:xfrm>
            <a:off x="8796593" y="2877692"/>
            <a:ext cx="135000" cy="50400"/>
            <a:chOff x="8796593" y="2877692"/>
            <a:chExt cx="135000" cy="50400"/>
          </a:xfrm>
        </p:grpSpPr>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F4090A2D-7310-4F5D-87AC-47A91B40D731}"/>
                    </a:ext>
                  </a:extLst>
                </p14:cNvPr>
                <p14:cNvContentPartPr/>
                <p14:nvPr/>
              </p14:nvContentPartPr>
              <p14:xfrm>
                <a:off x="8796593" y="2877692"/>
                <a:ext cx="102960" cy="7920"/>
              </p14:xfrm>
            </p:contentPart>
          </mc:Choice>
          <mc:Fallback xmlns="">
            <p:pic>
              <p:nvPicPr>
                <p:cNvPr id="65" name="Ink 64">
                  <a:extLst>
                    <a:ext uri="{FF2B5EF4-FFF2-40B4-BE49-F238E27FC236}">
                      <a16:creationId xmlns:a16="http://schemas.microsoft.com/office/drawing/2014/main" id="{F4090A2D-7310-4F5D-87AC-47A91B40D731}"/>
                    </a:ext>
                  </a:extLst>
                </p:cNvPr>
                <p:cNvPicPr/>
                <p:nvPr/>
              </p:nvPicPr>
              <p:blipFill>
                <a:blip r:embed="rId109"/>
                <a:stretch>
                  <a:fillRect/>
                </a:stretch>
              </p:blipFill>
              <p:spPr>
                <a:xfrm>
                  <a:off x="8778953" y="2860052"/>
                  <a:ext cx="138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8763D770-7D45-43BD-A1EB-18C6AA37B516}"/>
                    </a:ext>
                  </a:extLst>
                </p14:cNvPr>
                <p14:cNvContentPartPr/>
                <p14:nvPr/>
              </p14:nvContentPartPr>
              <p14:xfrm>
                <a:off x="8844113" y="2909372"/>
                <a:ext cx="87480" cy="18720"/>
              </p14:xfrm>
            </p:contentPart>
          </mc:Choice>
          <mc:Fallback xmlns="">
            <p:pic>
              <p:nvPicPr>
                <p:cNvPr id="66" name="Ink 65">
                  <a:extLst>
                    <a:ext uri="{FF2B5EF4-FFF2-40B4-BE49-F238E27FC236}">
                      <a16:creationId xmlns:a16="http://schemas.microsoft.com/office/drawing/2014/main" id="{8763D770-7D45-43BD-A1EB-18C6AA37B516}"/>
                    </a:ext>
                  </a:extLst>
                </p:cNvPr>
                <p:cNvPicPr/>
                <p:nvPr/>
              </p:nvPicPr>
              <p:blipFill>
                <a:blip r:embed="rId111"/>
                <a:stretch>
                  <a:fillRect/>
                </a:stretch>
              </p:blipFill>
              <p:spPr>
                <a:xfrm>
                  <a:off x="8826113" y="2891372"/>
                  <a:ext cx="123120" cy="54360"/>
                </a:xfrm>
                <a:prstGeom prst="rect">
                  <a:avLst/>
                </a:prstGeom>
              </p:spPr>
            </p:pic>
          </mc:Fallback>
        </mc:AlternateContent>
      </p:grpSp>
      <p:grpSp>
        <p:nvGrpSpPr>
          <p:cNvPr id="70" name="Group 69">
            <a:extLst>
              <a:ext uri="{FF2B5EF4-FFF2-40B4-BE49-F238E27FC236}">
                <a16:creationId xmlns:a16="http://schemas.microsoft.com/office/drawing/2014/main" id="{04CE71AA-33CA-454A-A810-808C292DE8B2}"/>
              </a:ext>
            </a:extLst>
          </p:cNvPr>
          <p:cNvGrpSpPr/>
          <p:nvPr/>
        </p:nvGrpSpPr>
        <p:grpSpPr>
          <a:xfrm>
            <a:off x="2726993" y="2851052"/>
            <a:ext cx="146160" cy="135000"/>
            <a:chOff x="2726993" y="2851052"/>
            <a:chExt cx="146160" cy="135000"/>
          </a:xfrm>
        </p:grpSpPr>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B33B652C-A25E-4FC1-8DE9-FF1DC2607F84}"/>
                    </a:ext>
                  </a:extLst>
                </p14:cNvPr>
                <p14:cNvContentPartPr/>
                <p14:nvPr/>
              </p14:nvContentPartPr>
              <p14:xfrm>
                <a:off x="2787113" y="2851052"/>
                <a:ext cx="86040" cy="18000"/>
              </p14:xfrm>
            </p:contentPart>
          </mc:Choice>
          <mc:Fallback xmlns="">
            <p:pic>
              <p:nvPicPr>
                <p:cNvPr id="68" name="Ink 67">
                  <a:extLst>
                    <a:ext uri="{FF2B5EF4-FFF2-40B4-BE49-F238E27FC236}">
                      <a16:creationId xmlns:a16="http://schemas.microsoft.com/office/drawing/2014/main" id="{B33B652C-A25E-4FC1-8DE9-FF1DC2607F84}"/>
                    </a:ext>
                  </a:extLst>
                </p:cNvPr>
                <p:cNvPicPr/>
                <p:nvPr/>
              </p:nvPicPr>
              <p:blipFill>
                <a:blip r:embed="rId113"/>
                <a:stretch>
                  <a:fillRect/>
                </a:stretch>
              </p:blipFill>
              <p:spPr>
                <a:xfrm>
                  <a:off x="2769473" y="2833412"/>
                  <a:ext cx="121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id="{2A012D49-71A3-43BE-9AE8-0E1A505DE1DE}"/>
                    </a:ext>
                  </a:extLst>
                </p14:cNvPr>
                <p14:cNvContentPartPr/>
                <p14:nvPr/>
              </p14:nvContentPartPr>
              <p14:xfrm>
                <a:off x="2726993" y="2973452"/>
                <a:ext cx="104040" cy="12600"/>
              </p14:xfrm>
            </p:contentPart>
          </mc:Choice>
          <mc:Fallback xmlns="">
            <p:pic>
              <p:nvPicPr>
                <p:cNvPr id="69" name="Ink 68">
                  <a:extLst>
                    <a:ext uri="{FF2B5EF4-FFF2-40B4-BE49-F238E27FC236}">
                      <a16:creationId xmlns:a16="http://schemas.microsoft.com/office/drawing/2014/main" id="{2A012D49-71A3-43BE-9AE8-0E1A505DE1DE}"/>
                    </a:ext>
                  </a:extLst>
                </p:cNvPr>
                <p:cNvPicPr/>
                <p:nvPr/>
              </p:nvPicPr>
              <p:blipFill>
                <a:blip r:embed="rId115"/>
                <a:stretch>
                  <a:fillRect/>
                </a:stretch>
              </p:blipFill>
              <p:spPr>
                <a:xfrm>
                  <a:off x="2708993" y="2955812"/>
                  <a:ext cx="139680" cy="4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F1AB005A-64B2-47FC-B69E-160F678D5F9B}"/>
                  </a:ext>
                </a:extLst>
              </p14:cNvPr>
              <p14:cNvContentPartPr/>
              <p14:nvPr/>
            </p14:nvContentPartPr>
            <p14:xfrm>
              <a:off x="3303713" y="3323012"/>
              <a:ext cx="1062360" cy="27360"/>
            </p14:xfrm>
          </p:contentPart>
        </mc:Choice>
        <mc:Fallback xmlns="">
          <p:pic>
            <p:nvPicPr>
              <p:cNvPr id="71" name="Ink 70">
                <a:extLst>
                  <a:ext uri="{FF2B5EF4-FFF2-40B4-BE49-F238E27FC236}">
                    <a16:creationId xmlns:a16="http://schemas.microsoft.com/office/drawing/2014/main" id="{F1AB005A-64B2-47FC-B69E-160F678D5F9B}"/>
                  </a:ext>
                </a:extLst>
              </p:cNvPr>
              <p:cNvPicPr/>
              <p:nvPr/>
            </p:nvPicPr>
            <p:blipFill>
              <a:blip r:embed="rId117"/>
              <a:stretch>
                <a:fillRect/>
              </a:stretch>
            </p:blipFill>
            <p:spPr>
              <a:xfrm>
                <a:off x="3286073" y="3305372"/>
                <a:ext cx="1098000" cy="63000"/>
              </a:xfrm>
              <a:prstGeom prst="rect">
                <a:avLst/>
              </a:prstGeom>
            </p:spPr>
          </p:pic>
        </mc:Fallback>
      </mc:AlternateContent>
      <p:grpSp>
        <p:nvGrpSpPr>
          <p:cNvPr id="74" name="Group 73">
            <a:extLst>
              <a:ext uri="{FF2B5EF4-FFF2-40B4-BE49-F238E27FC236}">
                <a16:creationId xmlns:a16="http://schemas.microsoft.com/office/drawing/2014/main" id="{EC13F70D-5C9D-420F-90B3-77C6E11E9C8B}"/>
              </a:ext>
            </a:extLst>
          </p:cNvPr>
          <p:cNvGrpSpPr/>
          <p:nvPr/>
        </p:nvGrpSpPr>
        <p:grpSpPr>
          <a:xfrm>
            <a:off x="3063233" y="4484372"/>
            <a:ext cx="108000" cy="77760"/>
            <a:chOff x="3063233" y="4484372"/>
            <a:chExt cx="108000" cy="77760"/>
          </a:xfrm>
        </p:grpSpPr>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1E2981DB-E9F5-4DB2-8968-646D820E7D45}"/>
                    </a:ext>
                  </a:extLst>
                </p14:cNvPr>
                <p14:cNvContentPartPr/>
                <p14:nvPr/>
              </p14:nvContentPartPr>
              <p14:xfrm>
                <a:off x="3063233" y="4484372"/>
                <a:ext cx="95040" cy="23760"/>
              </p14:xfrm>
            </p:contentPart>
          </mc:Choice>
          <mc:Fallback xmlns="">
            <p:pic>
              <p:nvPicPr>
                <p:cNvPr id="72" name="Ink 71">
                  <a:extLst>
                    <a:ext uri="{FF2B5EF4-FFF2-40B4-BE49-F238E27FC236}">
                      <a16:creationId xmlns:a16="http://schemas.microsoft.com/office/drawing/2014/main" id="{1E2981DB-E9F5-4DB2-8968-646D820E7D45}"/>
                    </a:ext>
                  </a:extLst>
                </p:cNvPr>
                <p:cNvPicPr/>
                <p:nvPr/>
              </p:nvPicPr>
              <p:blipFill>
                <a:blip r:embed="rId119"/>
                <a:stretch>
                  <a:fillRect/>
                </a:stretch>
              </p:blipFill>
              <p:spPr>
                <a:xfrm>
                  <a:off x="3045593" y="4466732"/>
                  <a:ext cx="1306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DA829F7D-AD40-4E68-9243-291209D3C47C}"/>
                    </a:ext>
                  </a:extLst>
                </p14:cNvPr>
                <p14:cNvContentPartPr/>
                <p14:nvPr/>
              </p14:nvContentPartPr>
              <p14:xfrm>
                <a:off x="3115793" y="4540892"/>
                <a:ext cx="55440" cy="21240"/>
              </p14:xfrm>
            </p:contentPart>
          </mc:Choice>
          <mc:Fallback xmlns="">
            <p:pic>
              <p:nvPicPr>
                <p:cNvPr id="73" name="Ink 72">
                  <a:extLst>
                    <a:ext uri="{FF2B5EF4-FFF2-40B4-BE49-F238E27FC236}">
                      <a16:creationId xmlns:a16="http://schemas.microsoft.com/office/drawing/2014/main" id="{DA829F7D-AD40-4E68-9243-291209D3C47C}"/>
                    </a:ext>
                  </a:extLst>
                </p:cNvPr>
                <p:cNvPicPr/>
                <p:nvPr/>
              </p:nvPicPr>
              <p:blipFill>
                <a:blip r:embed="rId121"/>
                <a:stretch>
                  <a:fillRect/>
                </a:stretch>
              </p:blipFill>
              <p:spPr>
                <a:xfrm>
                  <a:off x="3097793" y="4523252"/>
                  <a:ext cx="91080" cy="5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278EC84A-3CEC-45AE-8FC7-CD81A1714209}"/>
                  </a:ext>
                </a:extLst>
              </p14:cNvPr>
              <p14:cNvContentPartPr/>
              <p14:nvPr/>
            </p14:nvContentPartPr>
            <p14:xfrm>
              <a:off x="3521513" y="4671572"/>
              <a:ext cx="914400" cy="46440"/>
            </p14:xfrm>
          </p:contentPart>
        </mc:Choice>
        <mc:Fallback xmlns="">
          <p:pic>
            <p:nvPicPr>
              <p:cNvPr id="75" name="Ink 74">
                <a:extLst>
                  <a:ext uri="{FF2B5EF4-FFF2-40B4-BE49-F238E27FC236}">
                    <a16:creationId xmlns:a16="http://schemas.microsoft.com/office/drawing/2014/main" id="{278EC84A-3CEC-45AE-8FC7-CD81A1714209}"/>
                  </a:ext>
                </a:extLst>
              </p:cNvPr>
              <p:cNvPicPr/>
              <p:nvPr/>
            </p:nvPicPr>
            <p:blipFill>
              <a:blip r:embed="rId123"/>
              <a:stretch>
                <a:fillRect/>
              </a:stretch>
            </p:blipFill>
            <p:spPr>
              <a:xfrm>
                <a:off x="3503873" y="4653572"/>
                <a:ext cx="9500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368398DD-9732-4E20-91DF-727D23B8D3A9}"/>
                  </a:ext>
                </a:extLst>
              </p14:cNvPr>
              <p14:cNvContentPartPr/>
              <p14:nvPr/>
            </p14:nvContentPartPr>
            <p14:xfrm>
              <a:off x="9476633" y="3211412"/>
              <a:ext cx="1018080" cy="54360"/>
            </p14:xfrm>
          </p:contentPart>
        </mc:Choice>
        <mc:Fallback xmlns="">
          <p:pic>
            <p:nvPicPr>
              <p:cNvPr id="76" name="Ink 75">
                <a:extLst>
                  <a:ext uri="{FF2B5EF4-FFF2-40B4-BE49-F238E27FC236}">
                    <a16:creationId xmlns:a16="http://schemas.microsoft.com/office/drawing/2014/main" id="{368398DD-9732-4E20-91DF-727D23B8D3A9}"/>
                  </a:ext>
                </a:extLst>
              </p:cNvPr>
              <p:cNvPicPr/>
              <p:nvPr/>
            </p:nvPicPr>
            <p:blipFill>
              <a:blip r:embed="rId125"/>
              <a:stretch>
                <a:fillRect/>
              </a:stretch>
            </p:blipFill>
            <p:spPr>
              <a:xfrm>
                <a:off x="9458993" y="3193412"/>
                <a:ext cx="1053720" cy="90000"/>
              </a:xfrm>
              <a:prstGeom prst="rect">
                <a:avLst/>
              </a:prstGeom>
            </p:spPr>
          </p:pic>
        </mc:Fallback>
      </mc:AlternateContent>
    </p:spTree>
    <p:extLst>
      <p:ext uri="{BB962C8B-B14F-4D97-AF65-F5344CB8AC3E}">
        <p14:creationId xmlns:p14="http://schemas.microsoft.com/office/powerpoint/2010/main" val="173356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BE81-908A-40CD-9B88-A3CFF36DB71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DBD5935-40F0-4779-89FE-3B76FD59CCC2}"/>
              </a:ext>
            </a:extLst>
          </p:cNvPr>
          <p:cNvSpPr>
            <a:spLocks noGrp="1"/>
          </p:cNvSpPr>
          <p:nvPr>
            <p:ph type="body" idx="1"/>
          </p:nvPr>
        </p:nvSpPr>
        <p:spPr/>
        <p:txBody>
          <a:bodyPr/>
          <a:lstStyle/>
          <a:p>
            <a:endParaRPr lang="en-IN"/>
          </a:p>
        </p:txBody>
      </p:sp>
      <p:grpSp>
        <p:nvGrpSpPr>
          <p:cNvPr id="15" name="Group 14">
            <a:extLst>
              <a:ext uri="{FF2B5EF4-FFF2-40B4-BE49-F238E27FC236}">
                <a16:creationId xmlns:a16="http://schemas.microsoft.com/office/drawing/2014/main" id="{529CBE37-A703-4A8A-8BE5-9BC878A6514B}"/>
              </a:ext>
            </a:extLst>
          </p:cNvPr>
          <p:cNvGrpSpPr/>
          <p:nvPr/>
        </p:nvGrpSpPr>
        <p:grpSpPr>
          <a:xfrm>
            <a:off x="1551233" y="2023052"/>
            <a:ext cx="1601640" cy="289800"/>
            <a:chOff x="1551233" y="2023052"/>
            <a:chExt cx="1601640" cy="2898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B879565-D223-4358-8FF8-5ACE537E5EF9}"/>
                    </a:ext>
                  </a:extLst>
                </p14:cNvPr>
                <p14:cNvContentPartPr/>
                <p14:nvPr/>
              </p14:nvContentPartPr>
              <p14:xfrm>
                <a:off x="1553753" y="2120252"/>
                <a:ext cx="54720" cy="192600"/>
              </p14:xfrm>
            </p:contentPart>
          </mc:Choice>
          <mc:Fallback xmlns="">
            <p:pic>
              <p:nvPicPr>
                <p:cNvPr id="4" name="Ink 3">
                  <a:extLst>
                    <a:ext uri="{FF2B5EF4-FFF2-40B4-BE49-F238E27FC236}">
                      <a16:creationId xmlns:a16="http://schemas.microsoft.com/office/drawing/2014/main" id="{BB879565-D223-4358-8FF8-5ACE537E5EF9}"/>
                    </a:ext>
                  </a:extLst>
                </p:cNvPr>
                <p:cNvPicPr/>
                <p:nvPr/>
              </p:nvPicPr>
              <p:blipFill>
                <a:blip r:embed="rId3"/>
                <a:stretch>
                  <a:fillRect/>
                </a:stretch>
              </p:blipFill>
              <p:spPr>
                <a:xfrm>
                  <a:off x="1536113" y="2102612"/>
                  <a:ext cx="90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2EBBB76-DCA6-47F9-9508-F1C03CBE5541}"/>
                    </a:ext>
                  </a:extLst>
                </p14:cNvPr>
                <p14:cNvContentPartPr/>
                <p14:nvPr/>
              </p14:nvContentPartPr>
              <p14:xfrm>
                <a:off x="1551233" y="2060492"/>
                <a:ext cx="244440" cy="250560"/>
              </p14:xfrm>
            </p:contentPart>
          </mc:Choice>
          <mc:Fallback xmlns="">
            <p:pic>
              <p:nvPicPr>
                <p:cNvPr id="5" name="Ink 4">
                  <a:extLst>
                    <a:ext uri="{FF2B5EF4-FFF2-40B4-BE49-F238E27FC236}">
                      <a16:creationId xmlns:a16="http://schemas.microsoft.com/office/drawing/2014/main" id="{C2EBBB76-DCA6-47F9-9508-F1C03CBE5541}"/>
                    </a:ext>
                  </a:extLst>
                </p:cNvPr>
                <p:cNvPicPr/>
                <p:nvPr/>
              </p:nvPicPr>
              <p:blipFill>
                <a:blip r:embed="rId5"/>
                <a:stretch>
                  <a:fillRect/>
                </a:stretch>
              </p:blipFill>
              <p:spPr>
                <a:xfrm>
                  <a:off x="1533593" y="2042852"/>
                  <a:ext cx="2800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965A6C0-CC78-4CBE-8CF5-1F74E023827D}"/>
                    </a:ext>
                  </a:extLst>
                </p14:cNvPr>
                <p14:cNvContentPartPr/>
                <p14:nvPr/>
              </p14:nvContentPartPr>
              <p14:xfrm>
                <a:off x="1848953" y="2180012"/>
                <a:ext cx="41400" cy="90000"/>
              </p14:xfrm>
            </p:contentPart>
          </mc:Choice>
          <mc:Fallback xmlns="">
            <p:pic>
              <p:nvPicPr>
                <p:cNvPr id="6" name="Ink 5">
                  <a:extLst>
                    <a:ext uri="{FF2B5EF4-FFF2-40B4-BE49-F238E27FC236}">
                      <a16:creationId xmlns:a16="http://schemas.microsoft.com/office/drawing/2014/main" id="{C965A6C0-CC78-4CBE-8CF5-1F74E023827D}"/>
                    </a:ext>
                  </a:extLst>
                </p:cNvPr>
                <p:cNvPicPr/>
                <p:nvPr/>
              </p:nvPicPr>
              <p:blipFill>
                <a:blip r:embed="rId7"/>
                <a:stretch>
                  <a:fillRect/>
                </a:stretch>
              </p:blipFill>
              <p:spPr>
                <a:xfrm>
                  <a:off x="1831313" y="2162372"/>
                  <a:ext cx="770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F51FD2E-CD92-40F8-9952-0767FB21FBAC}"/>
                    </a:ext>
                  </a:extLst>
                </p14:cNvPr>
                <p14:cNvContentPartPr/>
                <p14:nvPr/>
              </p14:nvContentPartPr>
              <p14:xfrm>
                <a:off x="1860833" y="2025932"/>
                <a:ext cx="58680" cy="40680"/>
              </p14:xfrm>
            </p:contentPart>
          </mc:Choice>
          <mc:Fallback xmlns="">
            <p:pic>
              <p:nvPicPr>
                <p:cNvPr id="7" name="Ink 6">
                  <a:extLst>
                    <a:ext uri="{FF2B5EF4-FFF2-40B4-BE49-F238E27FC236}">
                      <a16:creationId xmlns:a16="http://schemas.microsoft.com/office/drawing/2014/main" id="{8F51FD2E-CD92-40F8-9952-0767FB21FBAC}"/>
                    </a:ext>
                  </a:extLst>
                </p:cNvPr>
                <p:cNvPicPr/>
                <p:nvPr/>
              </p:nvPicPr>
              <p:blipFill>
                <a:blip r:embed="rId9"/>
                <a:stretch>
                  <a:fillRect/>
                </a:stretch>
              </p:blipFill>
              <p:spPr>
                <a:xfrm>
                  <a:off x="1843193" y="2008292"/>
                  <a:ext cx="943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46008F2-6D5E-41A3-B5BE-5D998957A139}"/>
                    </a:ext>
                  </a:extLst>
                </p14:cNvPr>
                <p14:cNvContentPartPr/>
                <p14:nvPr/>
              </p14:nvContentPartPr>
              <p14:xfrm>
                <a:off x="1984673" y="2097932"/>
                <a:ext cx="97200" cy="155520"/>
              </p14:xfrm>
            </p:contentPart>
          </mc:Choice>
          <mc:Fallback xmlns="">
            <p:pic>
              <p:nvPicPr>
                <p:cNvPr id="8" name="Ink 7">
                  <a:extLst>
                    <a:ext uri="{FF2B5EF4-FFF2-40B4-BE49-F238E27FC236}">
                      <a16:creationId xmlns:a16="http://schemas.microsoft.com/office/drawing/2014/main" id="{F46008F2-6D5E-41A3-B5BE-5D998957A139}"/>
                    </a:ext>
                  </a:extLst>
                </p:cNvPr>
                <p:cNvPicPr/>
                <p:nvPr/>
              </p:nvPicPr>
              <p:blipFill>
                <a:blip r:embed="rId11"/>
                <a:stretch>
                  <a:fillRect/>
                </a:stretch>
              </p:blipFill>
              <p:spPr>
                <a:xfrm>
                  <a:off x="1966673" y="2080292"/>
                  <a:ext cx="132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E1D7CF2-5F22-4BD3-B500-F53F48650A6C}"/>
                    </a:ext>
                  </a:extLst>
                </p14:cNvPr>
                <p14:cNvContentPartPr/>
                <p14:nvPr/>
              </p14:nvContentPartPr>
              <p14:xfrm>
                <a:off x="2176553" y="2133572"/>
                <a:ext cx="87120" cy="131040"/>
              </p14:xfrm>
            </p:contentPart>
          </mc:Choice>
          <mc:Fallback xmlns="">
            <p:pic>
              <p:nvPicPr>
                <p:cNvPr id="9" name="Ink 8">
                  <a:extLst>
                    <a:ext uri="{FF2B5EF4-FFF2-40B4-BE49-F238E27FC236}">
                      <a16:creationId xmlns:a16="http://schemas.microsoft.com/office/drawing/2014/main" id="{8E1D7CF2-5F22-4BD3-B500-F53F48650A6C}"/>
                    </a:ext>
                  </a:extLst>
                </p:cNvPr>
                <p:cNvPicPr/>
                <p:nvPr/>
              </p:nvPicPr>
              <p:blipFill>
                <a:blip r:embed="rId13"/>
                <a:stretch>
                  <a:fillRect/>
                </a:stretch>
              </p:blipFill>
              <p:spPr>
                <a:xfrm>
                  <a:off x="2158913" y="2115932"/>
                  <a:ext cx="1227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CEEEDF0D-6C82-4413-A283-83EDE2D33B2C}"/>
                    </a:ext>
                  </a:extLst>
                </p14:cNvPr>
                <p14:cNvContentPartPr/>
                <p14:nvPr/>
              </p14:nvContentPartPr>
              <p14:xfrm>
                <a:off x="2348273" y="2146532"/>
                <a:ext cx="156600" cy="112680"/>
              </p14:xfrm>
            </p:contentPart>
          </mc:Choice>
          <mc:Fallback xmlns="">
            <p:pic>
              <p:nvPicPr>
                <p:cNvPr id="10" name="Ink 9">
                  <a:extLst>
                    <a:ext uri="{FF2B5EF4-FFF2-40B4-BE49-F238E27FC236}">
                      <a16:creationId xmlns:a16="http://schemas.microsoft.com/office/drawing/2014/main" id="{CEEEDF0D-6C82-4413-A283-83EDE2D33B2C}"/>
                    </a:ext>
                  </a:extLst>
                </p:cNvPr>
                <p:cNvPicPr/>
                <p:nvPr/>
              </p:nvPicPr>
              <p:blipFill>
                <a:blip r:embed="rId15"/>
                <a:stretch>
                  <a:fillRect/>
                </a:stretch>
              </p:blipFill>
              <p:spPr>
                <a:xfrm>
                  <a:off x="2330273" y="2128532"/>
                  <a:ext cx="1922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0FB8E004-CBB5-4F66-9A95-15664FF4F60E}"/>
                    </a:ext>
                  </a:extLst>
                </p14:cNvPr>
                <p14:cNvContentPartPr/>
                <p14:nvPr/>
              </p14:nvContentPartPr>
              <p14:xfrm>
                <a:off x="2596313" y="2139332"/>
                <a:ext cx="106560" cy="107640"/>
              </p14:xfrm>
            </p:contentPart>
          </mc:Choice>
          <mc:Fallback xmlns="">
            <p:pic>
              <p:nvPicPr>
                <p:cNvPr id="11" name="Ink 10">
                  <a:extLst>
                    <a:ext uri="{FF2B5EF4-FFF2-40B4-BE49-F238E27FC236}">
                      <a16:creationId xmlns:a16="http://schemas.microsoft.com/office/drawing/2014/main" id="{0FB8E004-CBB5-4F66-9A95-15664FF4F60E}"/>
                    </a:ext>
                  </a:extLst>
                </p:cNvPr>
                <p:cNvPicPr/>
                <p:nvPr/>
              </p:nvPicPr>
              <p:blipFill>
                <a:blip r:embed="rId17"/>
                <a:stretch>
                  <a:fillRect/>
                </a:stretch>
              </p:blipFill>
              <p:spPr>
                <a:xfrm>
                  <a:off x="2578313" y="2121332"/>
                  <a:ext cx="1422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0E4E471-72DF-4D69-89DD-16BA782573C6}"/>
                    </a:ext>
                  </a:extLst>
                </p14:cNvPr>
                <p14:cNvContentPartPr/>
                <p14:nvPr/>
              </p14:nvContentPartPr>
              <p14:xfrm>
                <a:off x="2831393" y="2023052"/>
                <a:ext cx="122040" cy="258840"/>
              </p14:xfrm>
            </p:contentPart>
          </mc:Choice>
          <mc:Fallback xmlns="">
            <p:pic>
              <p:nvPicPr>
                <p:cNvPr id="12" name="Ink 11">
                  <a:extLst>
                    <a:ext uri="{FF2B5EF4-FFF2-40B4-BE49-F238E27FC236}">
                      <a16:creationId xmlns:a16="http://schemas.microsoft.com/office/drawing/2014/main" id="{D0E4E471-72DF-4D69-89DD-16BA782573C6}"/>
                    </a:ext>
                  </a:extLst>
                </p:cNvPr>
                <p:cNvPicPr/>
                <p:nvPr/>
              </p:nvPicPr>
              <p:blipFill>
                <a:blip r:embed="rId19"/>
                <a:stretch>
                  <a:fillRect/>
                </a:stretch>
              </p:blipFill>
              <p:spPr>
                <a:xfrm>
                  <a:off x="2813753" y="2005412"/>
                  <a:ext cx="1576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0C3DBB0-E252-4A30-AA95-2BA3522A7F65}"/>
                    </a:ext>
                  </a:extLst>
                </p14:cNvPr>
                <p14:cNvContentPartPr/>
                <p14:nvPr/>
              </p14:nvContentPartPr>
              <p14:xfrm>
                <a:off x="2829233" y="2173532"/>
                <a:ext cx="58680" cy="22680"/>
              </p14:xfrm>
            </p:contentPart>
          </mc:Choice>
          <mc:Fallback xmlns="">
            <p:pic>
              <p:nvPicPr>
                <p:cNvPr id="13" name="Ink 12">
                  <a:extLst>
                    <a:ext uri="{FF2B5EF4-FFF2-40B4-BE49-F238E27FC236}">
                      <a16:creationId xmlns:a16="http://schemas.microsoft.com/office/drawing/2014/main" id="{A0C3DBB0-E252-4A30-AA95-2BA3522A7F65}"/>
                    </a:ext>
                  </a:extLst>
                </p:cNvPr>
                <p:cNvPicPr/>
                <p:nvPr/>
              </p:nvPicPr>
              <p:blipFill>
                <a:blip r:embed="rId21"/>
                <a:stretch>
                  <a:fillRect/>
                </a:stretch>
              </p:blipFill>
              <p:spPr>
                <a:xfrm>
                  <a:off x="2811593" y="2155532"/>
                  <a:ext cx="94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C064777-2D71-4088-B38F-1A0562B40255}"/>
                    </a:ext>
                  </a:extLst>
                </p14:cNvPr>
                <p14:cNvContentPartPr/>
                <p14:nvPr/>
              </p14:nvContentPartPr>
              <p14:xfrm>
                <a:off x="2964233" y="2135372"/>
                <a:ext cx="188640" cy="127080"/>
              </p14:xfrm>
            </p:contentPart>
          </mc:Choice>
          <mc:Fallback xmlns="">
            <p:pic>
              <p:nvPicPr>
                <p:cNvPr id="14" name="Ink 13">
                  <a:extLst>
                    <a:ext uri="{FF2B5EF4-FFF2-40B4-BE49-F238E27FC236}">
                      <a16:creationId xmlns:a16="http://schemas.microsoft.com/office/drawing/2014/main" id="{3C064777-2D71-4088-B38F-1A0562B40255}"/>
                    </a:ext>
                  </a:extLst>
                </p:cNvPr>
                <p:cNvPicPr/>
                <p:nvPr/>
              </p:nvPicPr>
              <p:blipFill>
                <a:blip r:embed="rId23"/>
                <a:stretch>
                  <a:fillRect/>
                </a:stretch>
              </p:blipFill>
              <p:spPr>
                <a:xfrm>
                  <a:off x="2946233" y="2117732"/>
                  <a:ext cx="224280" cy="162720"/>
                </a:xfrm>
                <a:prstGeom prst="rect">
                  <a:avLst/>
                </a:prstGeom>
              </p:spPr>
            </p:pic>
          </mc:Fallback>
        </mc:AlternateContent>
      </p:grpSp>
      <p:grpSp>
        <p:nvGrpSpPr>
          <p:cNvPr id="25" name="Group 24">
            <a:extLst>
              <a:ext uri="{FF2B5EF4-FFF2-40B4-BE49-F238E27FC236}">
                <a16:creationId xmlns:a16="http://schemas.microsoft.com/office/drawing/2014/main" id="{2CCBDFB3-9E54-4174-99DD-F5161D3C6B71}"/>
              </a:ext>
            </a:extLst>
          </p:cNvPr>
          <p:cNvGrpSpPr/>
          <p:nvPr/>
        </p:nvGrpSpPr>
        <p:grpSpPr>
          <a:xfrm>
            <a:off x="7617233" y="1928012"/>
            <a:ext cx="1568880" cy="241920"/>
            <a:chOff x="7617233" y="1928012"/>
            <a:chExt cx="1568880" cy="241920"/>
          </a:xfrm>
        </p:grpSpPr>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32A181C6-C5B3-4E18-B496-802DA3F89BAC}"/>
                    </a:ext>
                  </a:extLst>
                </p14:cNvPr>
                <p14:cNvContentPartPr/>
                <p14:nvPr/>
              </p14:nvContentPartPr>
              <p14:xfrm>
                <a:off x="7617233" y="1928012"/>
                <a:ext cx="154800" cy="202320"/>
              </p14:xfrm>
            </p:contentPart>
          </mc:Choice>
          <mc:Fallback xmlns="">
            <p:pic>
              <p:nvPicPr>
                <p:cNvPr id="16" name="Ink 15">
                  <a:extLst>
                    <a:ext uri="{FF2B5EF4-FFF2-40B4-BE49-F238E27FC236}">
                      <a16:creationId xmlns:a16="http://schemas.microsoft.com/office/drawing/2014/main" id="{32A181C6-C5B3-4E18-B496-802DA3F89BAC}"/>
                    </a:ext>
                  </a:extLst>
                </p:cNvPr>
                <p:cNvPicPr/>
                <p:nvPr/>
              </p:nvPicPr>
              <p:blipFill>
                <a:blip r:embed="rId25"/>
                <a:stretch>
                  <a:fillRect/>
                </a:stretch>
              </p:blipFill>
              <p:spPr>
                <a:xfrm>
                  <a:off x="7599233" y="1910012"/>
                  <a:ext cx="190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428754B9-387A-4090-B04E-CF19325A142E}"/>
                    </a:ext>
                  </a:extLst>
                </p14:cNvPr>
                <p14:cNvContentPartPr/>
                <p14:nvPr/>
              </p14:nvContentPartPr>
              <p14:xfrm>
                <a:off x="7867073" y="1985972"/>
                <a:ext cx="334080" cy="155880"/>
              </p14:xfrm>
            </p:contentPart>
          </mc:Choice>
          <mc:Fallback xmlns="">
            <p:pic>
              <p:nvPicPr>
                <p:cNvPr id="17" name="Ink 16">
                  <a:extLst>
                    <a:ext uri="{FF2B5EF4-FFF2-40B4-BE49-F238E27FC236}">
                      <a16:creationId xmlns:a16="http://schemas.microsoft.com/office/drawing/2014/main" id="{428754B9-387A-4090-B04E-CF19325A142E}"/>
                    </a:ext>
                  </a:extLst>
                </p:cNvPr>
                <p:cNvPicPr/>
                <p:nvPr/>
              </p:nvPicPr>
              <p:blipFill>
                <a:blip r:embed="rId27"/>
                <a:stretch>
                  <a:fillRect/>
                </a:stretch>
              </p:blipFill>
              <p:spPr>
                <a:xfrm>
                  <a:off x="7849433" y="1967972"/>
                  <a:ext cx="3697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58436B94-4357-40C5-8E41-BF0215848C02}"/>
                    </a:ext>
                  </a:extLst>
                </p14:cNvPr>
                <p14:cNvContentPartPr/>
                <p14:nvPr/>
              </p14:nvContentPartPr>
              <p14:xfrm>
                <a:off x="8316353" y="1947092"/>
                <a:ext cx="106920" cy="219600"/>
              </p14:xfrm>
            </p:contentPart>
          </mc:Choice>
          <mc:Fallback xmlns="">
            <p:pic>
              <p:nvPicPr>
                <p:cNvPr id="18" name="Ink 17">
                  <a:extLst>
                    <a:ext uri="{FF2B5EF4-FFF2-40B4-BE49-F238E27FC236}">
                      <a16:creationId xmlns:a16="http://schemas.microsoft.com/office/drawing/2014/main" id="{58436B94-4357-40C5-8E41-BF0215848C02}"/>
                    </a:ext>
                  </a:extLst>
                </p:cNvPr>
                <p:cNvPicPr/>
                <p:nvPr/>
              </p:nvPicPr>
              <p:blipFill>
                <a:blip r:embed="rId29"/>
                <a:stretch>
                  <a:fillRect/>
                </a:stretch>
              </p:blipFill>
              <p:spPr>
                <a:xfrm>
                  <a:off x="8298353" y="1929452"/>
                  <a:ext cx="142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2C9FD59E-1187-466C-B1A9-428DFD029AF5}"/>
                    </a:ext>
                  </a:extLst>
                </p14:cNvPr>
                <p14:cNvContentPartPr/>
                <p14:nvPr/>
              </p14:nvContentPartPr>
              <p14:xfrm>
                <a:off x="8261273" y="2057612"/>
                <a:ext cx="212040" cy="78840"/>
              </p14:xfrm>
            </p:contentPart>
          </mc:Choice>
          <mc:Fallback xmlns="">
            <p:pic>
              <p:nvPicPr>
                <p:cNvPr id="19" name="Ink 18">
                  <a:extLst>
                    <a:ext uri="{FF2B5EF4-FFF2-40B4-BE49-F238E27FC236}">
                      <a16:creationId xmlns:a16="http://schemas.microsoft.com/office/drawing/2014/main" id="{2C9FD59E-1187-466C-B1A9-428DFD029AF5}"/>
                    </a:ext>
                  </a:extLst>
                </p:cNvPr>
                <p:cNvPicPr/>
                <p:nvPr/>
              </p:nvPicPr>
              <p:blipFill>
                <a:blip r:embed="rId31"/>
                <a:stretch>
                  <a:fillRect/>
                </a:stretch>
              </p:blipFill>
              <p:spPr>
                <a:xfrm>
                  <a:off x="8243273" y="2039612"/>
                  <a:ext cx="2476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F287E9E7-57CA-49D7-B8D8-B74DC05FCD78}"/>
                    </a:ext>
                  </a:extLst>
                </p14:cNvPr>
                <p14:cNvContentPartPr/>
                <p14:nvPr/>
              </p14:nvContentPartPr>
              <p14:xfrm>
                <a:off x="8455673" y="1992812"/>
                <a:ext cx="15480" cy="24480"/>
              </p14:xfrm>
            </p:contentPart>
          </mc:Choice>
          <mc:Fallback xmlns="">
            <p:pic>
              <p:nvPicPr>
                <p:cNvPr id="20" name="Ink 19">
                  <a:extLst>
                    <a:ext uri="{FF2B5EF4-FFF2-40B4-BE49-F238E27FC236}">
                      <a16:creationId xmlns:a16="http://schemas.microsoft.com/office/drawing/2014/main" id="{F287E9E7-57CA-49D7-B8D8-B74DC05FCD78}"/>
                    </a:ext>
                  </a:extLst>
                </p:cNvPr>
                <p:cNvPicPr/>
                <p:nvPr/>
              </p:nvPicPr>
              <p:blipFill>
                <a:blip r:embed="rId33"/>
                <a:stretch>
                  <a:fillRect/>
                </a:stretch>
              </p:blipFill>
              <p:spPr>
                <a:xfrm>
                  <a:off x="8437673" y="1974812"/>
                  <a:ext cx="511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AA3D4329-4C8E-4130-9405-19C2B5E6621D}"/>
                    </a:ext>
                  </a:extLst>
                </p14:cNvPr>
                <p14:cNvContentPartPr/>
                <p14:nvPr/>
              </p14:nvContentPartPr>
              <p14:xfrm>
                <a:off x="8575193" y="2043572"/>
                <a:ext cx="113760" cy="121680"/>
              </p14:xfrm>
            </p:contentPart>
          </mc:Choice>
          <mc:Fallback xmlns="">
            <p:pic>
              <p:nvPicPr>
                <p:cNvPr id="21" name="Ink 20">
                  <a:extLst>
                    <a:ext uri="{FF2B5EF4-FFF2-40B4-BE49-F238E27FC236}">
                      <a16:creationId xmlns:a16="http://schemas.microsoft.com/office/drawing/2014/main" id="{AA3D4329-4C8E-4130-9405-19C2B5E6621D}"/>
                    </a:ext>
                  </a:extLst>
                </p:cNvPr>
                <p:cNvPicPr/>
                <p:nvPr/>
              </p:nvPicPr>
              <p:blipFill>
                <a:blip r:embed="rId35"/>
                <a:stretch>
                  <a:fillRect/>
                </a:stretch>
              </p:blipFill>
              <p:spPr>
                <a:xfrm>
                  <a:off x="8557553" y="2025932"/>
                  <a:ext cx="1494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A9257A11-412E-4629-A7F4-CEE742EAFD68}"/>
                    </a:ext>
                  </a:extLst>
                </p14:cNvPr>
                <p14:cNvContentPartPr/>
                <p14:nvPr/>
              </p14:nvContentPartPr>
              <p14:xfrm>
                <a:off x="8723513" y="2018372"/>
                <a:ext cx="122400" cy="119160"/>
              </p14:xfrm>
            </p:contentPart>
          </mc:Choice>
          <mc:Fallback xmlns="">
            <p:pic>
              <p:nvPicPr>
                <p:cNvPr id="22" name="Ink 21">
                  <a:extLst>
                    <a:ext uri="{FF2B5EF4-FFF2-40B4-BE49-F238E27FC236}">
                      <a16:creationId xmlns:a16="http://schemas.microsoft.com/office/drawing/2014/main" id="{A9257A11-412E-4629-A7F4-CEE742EAFD68}"/>
                    </a:ext>
                  </a:extLst>
                </p:cNvPr>
                <p:cNvPicPr/>
                <p:nvPr/>
              </p:nvPicPr>
              <p:blipFill>
                <a:blip r:embed="rId37"/>
                <a:stretch>
                  <a:fillRect/>
                </a:stretch>
              </p:blipFill>
              <p:spPr>
                <a:xfrm>
                  <a:off x="8705513" y="2000732"/>
                  <a:ext cx="158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4B2DBB64-D2FC-4A7F-AD7B-58B876DBD0B2}"/>
                    </a:ext>
                  </a:extLst>
                </p14:cNvPr>
                <p14:cNvContentPartPr/>
                <p14:nvPr/>
              </p14:nvContentPartPr>
              <p14:xfrm>
                <a:off x="8906753" y="2040332"/>
                <a:ext cx="177840" cy="124560"/>
              </p14:xfrm>
            </p:contentPart>
          </mc:Choice>
          <mc:Fallback xmlns="">
            <p:pic>
              <p:nvPicPr>
                <p:cNvPr id="23" name="Ink 22">
                  <a:extLst>
                    <a:ext uri="{FF2B5EF4-FFF2-40B4-BE49-F238E27FC236}">
                      <a16:creationId xmlns:a16="http://schemas.microsoft.com/office/drawing/2014/main" id="{4B2DBB64-D2FC-4A7F-AD7B-58B876DBD0B2}"/>
                    </a:ext>
                  </a:extLst>
                </p:cNvPr>
                <p:cNvPicPr/>
                <p:nvPr/>
              </p:nvPicPr>
              <p:blipFill>
                <a:blip r:embed="rId39"/>
                <a:stretch>
                  <a:fillRect/>
                </a:stretch>
              </p:blipFill>
              <p:spPr>
                <a:xfrm>
                  <a:off x="8888753" y="2022692"/>
                  <a:ext cx="213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734ACA9B-4547-4485-8676-154B7AB47E10}"/>
                    </a:ext>
                  </a:extLst>
                </p14:cNvPr>
                <p14:cNvContentPartPr/>
                <p14:nvPr/>
              </p14:nvContentPartPr>
              <p14:xfrm>
                <a:off x="9119873" y="2026292"/>
                <a:ext cx="66240" cy="143640"/>
              </p14:xfrm>
            </p:contentPart>
          </mc:Choice>
          <mc:Fallback xmlns="">
            <p:pic>
              <p:nvPicPr>
                <p:cNvPr id="24" name="Ink 23">
                  <a:extLst>
                    <a:ext uri="{FF2B5EF4-FFF2-40B4-BE49-F238E27FC236}">
                      <a16:creationId xmlns:a16="http://schemas.microsoft.com/office/drawing/2014/main" id="{734ACA9B-4547-4485-8676-154B7AB47E10}"/>
                    </a:ext>
                  </a:extLst>
                </p:cNvPr>
                <p:cNvPicPr/>
                <p:nvPr/>
              </p:nvPicPr>
              <p:blipFill>
                <a:blip r:embed="rId41"/>
                <a:stretch>
                  <a:fillRect/>
                </a:stretch>
              </p:blipFill>
              <p:spPr>
                <a:xfrm>
                  <a:off x="9102233" y="2008652"/>
                  <a:ext cx="101880" cy="179280"/>
                </a:xfrm>
                <a:prstGeom prst="rect">
                  <a:avLst/>
                </a:prstGeom>
              </p:spPr>
            </p:pic>
          </mc:Fallback>
        </mc:AlternateContent>
      </p:grpSp>
      <p:grpSp>
        <p:nvGrpSpPr>
          <p:cNvPr id="40" name="Group 39">
            <a:extLst>
              <a:ext uri="{FF2B5EF4-FFF2-40B4-BE49-F238E27FC236}">
                <a16:creationId xmlns:a16="http://schemas.microsoft.com/office/drawing/2014/main" id="{8952EF52-A41B-4A3B-BF95-0278EEAACC8D}"/>
              </a:ext>
            </a:extLst>
          </p:cNvPr>
          <p:cNvGrpSpPr/>
          <p:nvPr/>
        </p:nvGrpSpPr>
        <p:grpSpPr>
          <a:xfrm>
            <a:off x="1041473" y="2651252"/>
            <a:ext cx="330840" cy="321840"/>
            <a:chOff x="1041473" y="2651252"/>
            <a:chExt cx="330840" cy="321840"/>
          </a:xfrm>
        </p:grpSpPr>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3B7B897E-9991-444C-BB6C-83654701B4E2}"/>
                    </a:ext>
                  </a:extLst>
                </p14:cNvPr>
                <p14:cNvContentPartPr/>
                <p14:nvPr/>
              </p14:nvContentPartPr>
              <p14:xfrm>
                <a:off x="1225433" y="2757452"/>
                <a:ext cx="9000" cy="129240"/>
              </p14:xfrm>
            </p:contentPart>
          </mc:Choice>
          <mc:Fallback xmlns="">
            <p:pic>
              <p:nvPicPr>
                <p:cNvPr id="26" name="Ink 25">
                  <a:extLst>
                    <a:ext uri="{FF2B5EF4-FFF2-40B4-BE49-F238E27FC236}">
                      <a16:creationId xmlns:a16="http://schemas.microsoft.com/office/drawing/2014/main" id="{3B7B897E-9991-444C-BB6C-83654701B4E2}"/>
                    </a:ext>
                  </a:extLst>
                </p:cNvPr>
                <p:cNvPicPr/>
                <p:nvPr/>
              </p:nvPicPr>
              <p:blipFill>
                <a:blip r:embed="rId43"/>
                <a:stretch>
                  <a:fillRect/>
                </a:stretch>
              </p:blipFill>
              <p:spPr>
                <a:xfrm>
                  <a:off x="1207433" y="2739812"/>
                  <a:ext cx="44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EA98FC20-B738-44B5-A696-79A51297CF7D}"/>
                    </a:ext>
                  </a:extLst>
                </p14:cNvPr>
                <p14:cNvContentPartPr/>
                <p14:nvPr/>
              </p14:nvContentPartPr>
              <p14:xfrm>
                <a:off x="1041473" y="2651252"/>
                <a:ext cx="330840" cy="321840"/>
              </p14:xfrm>
            </p:contentPart>
          </mc:Choice>
          <mc:Fallback xmlns="">
            <p:pic>
              <p:nvPicPr>
                <p:cNvPr id="27" name="Ink 26">
                  <a:extLst>
                    <a:ext uri="{FF2B5EF4-FFF2-40B4-BE49-F238E27FC236}">
                      <a16:creationId xmlns:a16="http://schemas.microsoft.com/office/drawing/2014/main" id="{EA98FC20-B738-44B5-A696-79A51297CF7D}"/>
                    </a:ext>
                  </a:extLst>
                </p:cNvPr>
                <p:cNvPicPr/>
                <p:nvPr/>
              </p:nvPicPr>
              <p:blipFill>
                <a:blip r:embed="rId45"/>
                <a:stretch>
                  <a:fillRect/>
                </a:stretch>
              </p:blipFill>
              <p:spPr>
                <a:xfrm>
                  <a:off x="1023833" y="2633612"/>
                  <a:ext cx="366480" cy="357480"/>
                </a:xfrm>
                <a:prstGeom prst="rect">
                  <a:avLst/>
                </a:prstGeom>
              </p:spPr>
            </p:pic>
          </mc:Fallback>
        </mc:AlternateContent>
      </p:grpSp>
      <p:grpSp>
        <p:nvGrpSpPr>
          <p:cNvPr id="39" name="Group 38">
            <a:extLst>
              <a:ext uri="{FF2B5EF4-FFF2-40B4-BE49-F238E27FC236}">
                <a16:creationId xmlns:a16="http://schemas.microsoft.com/office/drawing/2014/main" id="{FF4878CD-65EE-4FCD-A3A6-B4F00A18EFF6}"/>
              </a:ext>
            </a:extLst>
          </p:cNvPr>
          <p:cNvGrpSpPr/>
          <p:nvPr/>
        </p:nvGrpSpPr>
        <p:grpSpPr>
          <a:xfrm>
            <a:off x="1723313" y="2620652"/>
            <a:ext cx="1650240" cy="362160"/>
            <a:chOff x="1723313" y="2620652"/>
            <a:chExt cx="1650240" cy="362160"/>
          </a:xfrm>
        </p:grpSpPr>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AA3193B7-6029-4805-B870-68C60F9D64D2}"/>
                    </a:ext>
                  </a:extLst>
                </p14:cNvPr>
                <p14:cNvContentPartPr/>
                <p14:nvPr/>
              </p14:nvContentPartPr>
              <p14:xfrm>
                <a:off x="1724033" y="2703452"/>
                <a:ext cx="29160" cy="275760"/>
              </p14:xfrm>
            </p:contentPart>
          </mc:Choice>
          <mc:Fallback xmlns="">
            <p:pic>
              <p:nvPicPr>
                <p:cNvPr id="28" name="Ink 27">
                  <a:extLst>
                    <a:ext uri="{FF2B5EF4-FFF2-40B4-BE49-F238E27FC236}">
                      <a16:creationId xmlns:a16="http://schemas.microsoft.com/office/drawing/2014/main" id="{AA3193B7-6029-4805-B870-68C60F9D64D2}"/>
                    </a:ext>
                  </a:extLst>
                </p:cNvPr>
                <p:cNvPicPr/>
                <p:nvPr/>
              </p:nvPicPr>
              <p:blipFill>
                <a:blip r:embed="rId47"/>
                <a:stretch>
                  <a:fillRect/>
                </a:stretch>
              </p:blipFill>
              <p:spPr>
                <a:xfrm>
                  <a:off x="1706033" y="2685812"/>
                  <a:ext cx="648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DC69C2CF-0CEE-4733-B140-79B5ED13FF46}"/>
                    </a:ext>
                  </a:extLst>
                </p14:cNvPr>
                <p14:cNvContentPartPr/>
                <p14:nvPr/>
              </p14:nvContentPartPr>
              <p14:xfrm>
                <a:off x="1723313" y="2620652"/>
                <a:ext cx="273600" cy="362160"/>
              </p14:xfrm>
            </p:contentPart>
          </mc:Choice>
          <mc:Fallback xmlns="">
            <p:pic>
              <p:nvPicPr>
                <p:cNvPr id="29" name="Ink 28">
                  <a:extLst>
                    <a:ext uri="{FF2B5EF4-FFF2-40B4-BE49-F238E27FC236}">
                      <a16:creationId xmlns:a16="http://schemas.microsoft.com/office/drawing/2014/main" id="{DC69C2CF-0CEE-4733-B140-79B5ED13FF46}"/>
                    </a:ext>
                  </a:extLst>
                </p:cNvPr>
                <p:cNvPicPr/>
                <p:nvPr/>
              </p:nvPicPr>
              <p:blipFill>
                <a:blip r:embed="rId49"/>
                <a:stretch>
                  <a:fillRect/>
                </a:stretch>
              </p:blipFill>
              <p:spPr>
                <a:xfrm>
                  <a:off x="1705673" y="2603012"/>
                  <a:ext cx="3092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CE35DA1E-2F7B-474E-BFC4-D2240DA8B094}"/>
                    </a:ext>
                  </a:extLst>
                </p14:cNvPr>
                <p14:cNvContentPartPr/>
                <p14:nvPr/>
              </p14:nvContentPartPr>
              <p14:xfrm>
                <a:off x="2063153" y="2798492"/>
                <a:ext cx="136800" cy="136440"/>
              </p14:xfrm>
            </p:contentPart>
          </mc:Choice>
          <mc:Fallback xmlns="">
            <p:pic>
              <p:nvPicPr>
                <p:cNvPr id="30" name="Ink 29">
                  <a:extLst>
                    <a:ext uri="{FF2B5EF4-FFF2-40B4-BE49-F238E27FC236}">
                      <a16:creationId xmlns:a16="http://schemas.microsoft.com/office/drawing/2014/main" id="{CE35DA1E-2F7B-474E-BFC4-D2240DA8B094}"/>
                    </a:ext>
                  </a:extLst>
                </p:cNvPr>
                <p:cNvPicPr/>
                <p:nvPr/>
              </p:nvPicPr>
              <p:blipFill>
                <a:blip r:embed="rId51"/>
                <a:stretch>
                  <a:fillRect/>
                </a:stretch>
              </p:blipFill>
              <p:spPr>
                <a:xfrm>
                  <a:off x="2045513" y="2780852"/>
                  <a:ext cx="1724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0C24A91B-19F8-4CC1-9174-DB8CC4D44507}"/>
                    </a:ext>
                  </a:extLst>
                </p14:cNvPr>
                <p14:cNvContentPartPr/>
                <p14:nvPr/>
              </p14:nvContentPartPr>
              <p14:xfrm>
                <a:off x="2227313" y="2819012"/>
                <a:ext cx="121320" cy="106920"/>
              </p14:xfrm>
            </p:contentPart>
          </mc:Choice>
          <mc:Fallback xmlns="">
            <p:pic>
              <p:nvPicPr>
                <p:cNvPr id="31" name="Ink 30">
                  <a:extLst>
                    <a:ext uri="{FF2B5EF4-FFF2-40B4-BE49-F238E27FC236}">
                      <a16:creationId xmlns:a16="http://schemas.microsoft.com/office/drawing/2014/main" id="{0C24A91B-19F8-4CC1-9174-DB8CC4D44507}"/>
                    </a:ext>
                  </a:extLst>
                </p:cNvPr>
                <p:cNvPicPr/>
                <p:nvPr/>
              </p:nvPicPr>
              <p:blipFill>
                <a:blip r:embed="rId53"/>
                <a:stretch>
                  <a:fillRect/>
                </a:stretch>
              </p:blipFill>
              <p:spPr>
                <a:xfrm>
                  <a:off x="2209673" y="2801372"/>
                  <a:ext cx="156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FFCA92C6-1BD6-4944-98BF-B6F7C41F8A40}"/>
                    </a:ext>
                  </a:extLst>
                </p14:cNvPr>
                <p14:cNvContentPartPr/>
                <p14:nvPr/>
              </p14:nvContentPartPr>
              <p14:xfrm>
                <a:off x="2435393" y="2813252"/>
                <a:ext cx="183600" cy="160200"/>
              </p14:xfrm>
            </p:contentPart>
          </mc:Choice>
          <mc:Fallback xmlns="">
            <p:pic>
              <p:nvPicPr>
                <p:cNvPr id="32" name="Ink 31">
                  <a:extLst>
                    <a:ext uri="{FF2B5EF4-FFF2-40B4-BE49-F238E27FC236}">
                      <a16:creationId xmlns:a16="http://schemas.microsoft.com/office/drawing/2014/main" id="{FFCA92C6-1BD6-4944-98BF-B6F7C41F8A40}"/>
                    </a:ext>
                  </a:extLst>
                </p:cNvPr>
                <p:cNvPicPr/>
                <p:nvPr/>
              </p:nvPicPr>
              <p:blipFill>
                <a:blip r:embed="rId55"/>
                <a:stretch>
                  <a:fillRect/>
                </a:stretch>
              </p:blipFill>
              <p:spPr>
                <a:xfrm>
                  <a:off x="2417753" y="2795252"/>
                  <a:ext cx="219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6CB0D055-89D2-46AF-AD24-EBEE829490FF}"/>
                    </a:ext>
                  </a:extLst>
                </p14:cNvPr>
                <p14:cNvContentPartPr/>
                <p14:nvPr/>
              </p14:nvContentPartPr>
              <p14:xfrm>
                <a:off x="2663633" y="2835932"/>
                <a:ext cx="121320" cy="102600"/>
              </p14:xfrm>
            </p:contentPart>
          </mc:Choice>
          <mc:Fallback xmlns="">
            <p:pic>
              <p:nvPicPr>
                <p:cNvPr id="33" name="Ink 32">
                  <a:extLst>
                    <a:ext uri="{FF2B5EF4-FFF2-40B4-BE49-F238E27FC236}">
                      <a16:creationId xmlns:a16="http://schemas.microsoft.com/office/drawing/2014/main" id="{6CB0D055-89D2-46AF-AD24-EBEE829490FF}"/>
                    </a:ext>
                  </a:extLst>
                </p:cNvPr>
                <p:cNvPicPr/>
                <p:nvPr/>
              </p:nvPicPr>
              <p:blipFill>
                <a:blip r:embed="rId57"/>
                <a:stretch>
                  <a:fillRect/>
                </a:stretch>
              </p:blipFill>
              <p:spPr>
                <a:xfrm>
                  <a:off x="2645633" y="2818292"/>
                  <a:ext cx="156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9CF8B73D-37DA-4B01-9E3D-B091FABC6DAC}"/>
                    </a:ext>
                  </a:extLst>
                </p14:cNvPr>
                <p14:cNvContentPartPr/>
                <p14:nvPr/>
              </p14:nvContentPartPr>
              <p14:xfrm>
                <a:off x="2787833" y="2795972"/>
                <a:ext cx="207360" cy="146160"/>
              </p14:xfrm>
            </p:contentPart>
          </mc:Choice>
          <mc:Fallback xmlns="">
            <p:pic>
              <p:nvPicPr>
                <p:cNvPr id="34" name="Ink 33">
                  <a:extLst>
                    <a:ext uri="{FF2B5EF4-FFF2-40B4-BE49-F238E27FC236}">
                      <a16:creationId xmlns:a16="http://schemas.microsoft.com/office/drawing/2014/main" id="{9CF8B73D-37DA-4B01-9E3D-B091FABC6DAC}"/>
                    </a:ext>
                  </a:extLst>
                </p:cNvPr>
                <p:cNvPicPr/>
                <p:nvPr/>
              </p:nvPicPr>
              <p:blipFill>
                <a:blip r:embed="rId59"/>
                <a:stretch>
                  <a:fillRect/>
                </a:stretch>
              </p:blipFill>
              <p:spPr>
                <a:xfrm>
                  <a:off x="2770193" y="2777972"/>
                  <a:ext cx="243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0C8DF411-0D40-4598-8B46-DC1041E3A5DA}"/>
                    </a:ext>
                  </a:extLst>
                </p14:cNvPr>
                <p14:cNvContentPartPr/>
                <p14:nvPr/>
              </p14:nvContentPartPr>
              <p14:xfrm>
                <a:off x="3083033" y="2655212"/>
                <a:ext cx="43920" cy="278280"/>
              </p14:xfrm>
            </p:contentPart>
          </mc:Choice>
          <mc:Fallback xmlns="">
            <p:pic>
              <p:nvPicPr>
                <p:cNvPr id="35" name="Ink 34">
                  <a:extLst>
                    <a:ext uri="{FF2B5EF4-FFF2-40B4-BE49-F238E27FC236}">
                      <a16:creationId xmlns:a16="http://schemas.microsoft.com/office/drawing/2014/main" id="{0C8DF411-0D40-4598-8B46-DC1041E3A5DA}"/>
                    </a:ext>
                  </a:extLst>
                </p:cNvPr>
                <p:cNvPicPr/>
                <p:nvPr/>
              </p:nvPicPr>
              <p:blipFill>
                <a:blip r:embed="rId61"/>
                <a:stretch>
                  <a:fillRect/>
                </a:stretch>
              </p:blipFill>
              <p:spPr>
                <a:xfrm>
                  <a:off x="3065033" y="2637212"/>
                  <a:ext cx="795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1BD1DDC9-E097-4923-90CC-110E4BA0FA46}"/>
                    </a:ext>
                  </a:extLst>
                </p14:cNvPr>
                <p14:cNvContentPartPr/>
                <p14:nvPr/>
              </p14:nvContentPartPr>
              <p14:xfrm>
                <a:off x="3205073" y="2655572"/>
                <a:ext cx="27720" cy="311040"/>
              </p14:xfrm>
            </p:contentPart>
          </mc:Choice>
          <mc:Fallback xmlns="">
            <p:pic>
              <p:nvPicPr>
                <p:cNvPr id="36" name="Ink 35">
                  <a:extLst>
                    <a:ext uri="{FF2B5EF4-FFF2-40B4-BE49-F238E27FC236}">
                      <a16:creationId xmlns:a16="http://schemas.microsoft.com/office/drawing/2014/main" id="{1BD1DDC9-E097-4923-90CC-110E4BA0FA46}"/>
                    </a:ext>
                  </a:extLst>
                </p:cNvPr>
                <p:cNvPicPr/>
                <p:nvPr/>
              </p:nvPicPr>
              <p:blipFill>
                <a:blip r:embed="rId63"/>
                <a:stretch>
                  <a:fillRect/>
                </a:stretch>
              </p:blipFill>
              <p:spPr>
                <a:xfrm>
                  <a:off x="3187433" y="2637932"/>
                  <a:ext cx="633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FC76A4F9-AC6B-47A3-B3E0-06DC25F91B74}"/>
                    </a:ext>
                  </a:extLst>
                </p14:cNvPr>
                <p14:cNvContentPartPr/>
                <p14:nvPr/>
              </p14:nvContentPartPr>
              <p14:xfrm>
                <a:off x="3322073" y="2837372"/>
                <a:ext cx="15840" cy="67320"/>
              </p14:xfrm>
            </p:contentPart>
          </mc:Choice>
          <mc:Fallback xmlns="">
            <p:pic>
              <p:nvPicPr>
                <p:cNvPr id="37" name="Ink 36">
                  <a:extLst>
                    <a:ext uri="{FF2B5EF4-FFF2-40B4-BE49-F238E27FC236}">
                      <a16:creationId xmlns:a16="http://schemas.microsoft.com/office/drawing/2014/main" id="{FC76A4F9-AC6B-47A3-B3E0-06DC25F91B74}"/>
                    </a:ext>
                  </a:extLst>
                </p:cNvPr>
                <p:cNvPicPr/>
                <p:nvPr/>
              </p:nvPicPr>
              <p:blipFill>
                <a:blip r:embed="rId65"/>
                <a:stretch>
                  <a:fillRect/>
                </a:stretch>
              </p:blipFill>
              <p:spPr>
                <a:xfrm>
                  <a:off x="3304073" y="2819372"/>
                  <a:ext cx="514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E53E92AA-9F09-42F7-B7F0-1A4AC4B4FBED}"/>
                    </a:ext>
                  </a:extLst>
                </p14:cNvPr>
                <p14:cNvContentPartPr/>
                <p14:nvPr/>
              </p14:nvContentPartPr>
              <p14:xfrm>
                <a:off x="3360593" y="2708852"/>
                <a:ext cx="12960" cy="15480"/>
              </p14:xfrm>
            </p:contentPart>
          </mc:Choice>
          <mc:Fallback xmlns="">
            <p:pic>
              <p:nvPicPr>
                <p:cNvPr id="38" name="Ink 37">
                  <a:extLst>
                    <a:ext uri="{FF2B5EF4-FFF2-40B4-BE49-F238E27FC236}">
                      <a16:creationId xmlns:a16="http://schemas.microsoft.com/office/drawing/2014/main" id="{E53E92AA-9F09-42F7-B7F0-1A4AC4B4FBED}"/>
                    </a:ext>
                  </a:extLst>
                </p:cNvPr>
                <p:cNvPicPr/>
                <p:nvPr/>
              </p:nvPicPr>
              <p:blipFill>
                <a:blip r:embed="rId67"/>
                <a:stretch>
                  <a:fillRect/>
                </a:stretch>
              </p:blipFill>
              <p:spPr>
                <a:xfrm>
                  <a:off x="3342953" y="2690852"/>
                  <a:ext cx="48600" cy="51120"/>
                </a:xfrm>
                <a:prstGeom prst="rect">
                  <a:avLst/>
                </a:prstGeom>
              </p:spPr>
            </p:pic>
          </mc:Fallback>
        </mc:AlternateContent>
      </p:grpSp>
      <p:grpSp>
        <p:nvGrpSpPr>
          <p:cNvPr id="55" name="Group 54">
            <a:extLst>
              <a:ext uri="{FF2B5EF4-FFF2-40B4-BE49-F238E27FC236}">
                <a16:creationId xmlns:a16="http://schemas.microsoft.com/office/drawing/2014/main" id="{4C5AFC72-CAA9-4214-9F65-770775ED2059}"/>
              </a:ext>
            </a:extLst>
          </p:cNvPr>
          <p:cNvGrpSpPr/>
          <p:nvPr/>
        </p:nvGrpSpPr>
        <p:grpSpPr>
          <a:xfrm>
            <a:off x="930953" y="3285572"/>
            <a:ext cx="443160" cy="480240"/>
            <a:chOff x="930953" y="3285572"/>
            <a:chExt cx="443160" cy="480240"/>
          </a:xfrm>
        </p:grpSpPr>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219BA06B-2B17-4AAD-9115-31DF73A7CBF3}"/>
                    </a:ext>
                  </a:extLst>
                </p14:cNvPr>
                <p14:cNvContentPartPr/>
                <p14:nvPr/>
              </p14:nvContentPartPr>
              <p14:xfrm>
                <a:off x="1033913" y="3408692"/>
                <a:ext cx="211320" cy="252360"/>
              </p14:xfrm>
            </p:contentPart>
          </mc:Choice>
          <mc:Fallback xmlns="">
            <p:pic>
              <p:nvPicPr>
                <p:cNvPr id="41" name="Ink 40">
                  <a:extLst>
                    <a:ext uri="{FF2B5EF4-FFF2-40B4-BE49-F238E27FC236}">
                      <a16:creationId xmlns:a16="http://schemas.microsoft.com/office/drawing/2014/main" id="{219BA06B-2B17-4AAD-9115-31DF73A7CBF3}"/>
                    </a:ext>
                  </a:extLst>
                </p:cNvPr>
                <p:cNvPicPr/>
                <p:nvPr/>
              </p:nvPicPr>
              <p:blipFill>
                <a:blip r:embed="rId69"/>
                <a:stretch>
                  <a:fillRect/>
                </a:stretch>
              </p:blipFill>
              <p:spPr>
                <a:xfrm>
                  <a:off x="1016273" y="3391052"/>
                  <a:ext cx="2469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F0D20F89-1E4E-491A-AFC3-EA275708D027}"/>
                    </a:ext>
                  </a:extLst>
                </p14:cNvPr>
                <p14:cNvContentPartPr/>
                <p14:nvPr/>
              </p14:nvContentPartPr>
              <p14:xfrm>
                <a:off x="930953" y="3285572"/>
                <a:ext cx="443160" cy="480240"/>
              </p14:xfrm>
            </p:contentPart>
          </mc:Choice>
          <mc:Fallback xmlns="">
            <p:pic>
              <p:nvPicPr>
                <p:cNvPr id="42" name="Ink 41">
                  <a:extLst>
                    <a:ext uri="{FF2B5EF4-FFF2-40B4-BE49-F238E27FC236}">
                      <a16:creationId xmlns:a16="http://schemas.microsoft.com/office/drawing/2014/main" id="{F0D20F89-1E4E-491A-AFC3-EA275708D027}"/>
                    </a:ext>
                  </a:extLst>
                </p:cNvPr>
                <p:cNvPicPr/>
                <p:nvPr/>
              </p:nvPicPr>
              <p:blipFill>
                <a:blip r:embed="rId71"/>
                <a:stretch>
                  <a:fillRect/>
                </a:stretch>
              </p:blipFill>
              <p:spPr>
                <a:xfrm>
                  <a:off x="913313" y="3267932"/>
                  <a:ext cx="478800" cy="515880"/>
                </a:xfrm>
                <a:prstGeom prst="rect">
                  <a:avLst/>
                </a:prstGeom>
              </p:spPr>
            </p:pic>
          </mc:Fallback>
        </mc:AlternateContent>
      </p:grpSp>
      <p:grpSp>
        <p:nvGrpSpPr>
          <p:cNvPr id="54" name="Group 53">
            <a:extLst>
              <a:ext uri="{FF2B5EF4-FFF2-40B4-BE49-F238E27FC236}">
                <a16:creationId xmlns:a16="http://schemas.microsoft.com/office/drawing/2014/main" id="{2B6075BE-D6F8-4BCA-B0ED-3D6EC9C0D054}"/>
              </a:ext>
            </a:extLst>
          </p:cNvPr>
          <p:cNvGrpSpPr/>
          <p:nvPr/>
        </p:nvGrpSpPr>
        <p:grpSpPr>
          <a:xfrm>
            <a:off x="1742753" y="3348212"/>
            <a:ext cx="1598760" cy="351360"/>
            <a:chOff x="1742753" y="3348212"/>
            <a:chExt cx="1598760" cy="351360"/>
          </a:xfrm>
        </p:grpSpPr>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327FA46E-46DB-4B4B-93E6-83FBD2D75244}"/>
                    </a:ext>
                  </a:extLst>
                </p14:cNvPr>
                <p14:cNvContentPartPr/>
                <p14:nvPr/>
              </p14:nvContentPartPr>
              <p14:xfrm>
                <a:off x="1788113" y="3391772"/>
                <a:ext cx="21240" cy="289440"/>
              </p14:xfrm>
            </p:contentPart>
          </mc:Choice>
          <mc:Fallback xmlns="">
            <p:pic>
              <p:nvPicPr>
                <p:cNvPr id="43" name="Ink 42">
                  <a:extLst>
                    <a:ext uri="{FF2B5EF4-FFF2-40B4-BE49-F238E27FC236}">
                      <a16:creationId xmlns:a16="http://schemas.microsoft.com/office/drawing/2014/main" id="{327FA46E-46DB-4B4B-93E6-83FBD2D75244}"/>
                    </a:ext>
                  </a:extLst>
                </p:cNvPr>
                <p:cNvPicPr/>
                <p:nvPr/>
              </p:nvPicPr>
              <p:blipFill>
                <a:blip r:embed="rId73"/>
                <a:stretch>
                  <a:fillRect/>
                </a:stretch>
              </p:blipFill>
              <p:spPr>
                <a:xfrm>
                  <a:off x="1770473" y="3373772"/>
                  <a:ext cx="56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358469AF-AB41-4F1F-AE44-8B11C08929FE}"/>
                    </a:ext>
                  </a:extLst>
                </p14:cNvPr>
                <p14:cNvContentPartPr/>
                <p14:nvPr/>
              </p14:nvContentPartPr>
              <p14:xfrm>
                <a:off x="1742753" y="3357572"/>
                <a:ext cx="224280" cy="342000"/>
              </p14:xfrm>
            </p:contentPart>
          </mc:Choice>
          <mc:Fallback xmlns="">
            <p:pic>
              <p:nvPicPr>
                <p:cNvPr id="44" name="Ink 43">
                  <a:extLst>
                    <a:ext uri="{FF2B5EF4-FFF2-40B4-BE49-F238E27FC236}">
                      <a16:creationId xmlns:a16="http://schemas.microsoft.com/office/drawing/2014/main" id="{358469AF-AB41-4F1F-AE44-8B11C08929FE}"/>
                    </a:ext>
                  </a:extLst>
                </p:cNvPr>
                <p:cNvPicPr/>
                <p:nvPr/>
              </p:nvPicPr>
              <p:blipFill>
                <a:blip r:embed="rId75"/>
                <a:stretch>
                  <a:fillRect/>
                </a:stretch>
              </p:blipFill>
              <p:spPr>
                <a:xfrm>
                  <a:off x="1725113" y="3339932"/>
                  <a:ext cx="2599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6410C2C5-E7AE-4D3C-80B4-D466C02C5A41}"/>
                    </a:ext>
                  </a:extLst>
                </p14:cNvPr>
                <p14:cNvContentPartPr/>
                <p14:nvPr/>
              </p14:nvContentPartPr>
              <p14:xfrm>
                <a:off x="2060993" y="3537572"/>
                <a:ext cx="47160" cy="133560"/>
              </p14:xfrm>
            </p:contentPart>
          </mc:Choice>
          <mc:Fallback xmlns="">
            <p:pic>
              <p:nvPicPr>
                <p:cNvPr id="45" name="Ink 44">
                  <a:extLst>
                    <a:ext uri="{FF2B5EF4-FFF2-40B4-BE49-F238E27FC236}">
                      <a16:creationId xmlns:a16="http://schemas.microsoft.com/office/drawing/2014/main" id="{6410C2C5-E7AE-4D3C-80B4-D466C02C5A41}"/>
                    </a:ext>
                  </a:extLst>
                </p:cNvPr>
                <p:cNvPicPr/>
                <p:nvPr/>
              </p:nvPicPr>
              <p:blipFill>
                <a:blip r:embed="rId77"/>
                <a:stretch>
                  <a:fillRect/>
                </a:stretch>
              </p:blipFill>
              <p:spPr>
                <a:xfrm>
                  <a:off x="2042993" y="3519572"/>
                  <a:ext cx="82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84DB44A8-5CD8-4D2E-AE6C-C3706460C932}"/>
                    </a:ext>
                  </a:extLst>
                </p14:cNvPr>
                <p14:cNvContentPartPr/>
                <p14:nvPr/>
              </p14:nvContentPartPr>
              <p14:xfrm>
                <a:off x="2045873" y="3380972"/>
                <a:ext cx="45360" cy="57240"/>
              </p14:xfrm>
            </p:contentPart>
          </mc:Choice>
          <mc:Fallback xmlns="">
            <p:pic>
              <p:nvPicPr>
                <p:cNvPr id="46" name="Ink 45">
                  <a:extLst>
                    <a:ext uri="{FF2B5EF4-FFF2-40B4-BE49-F238E27FC236}">
                      <a16:creationId xmlns:a16="http://schemas.microsoft.com/office/drawing/2014/main" id="{84DB44A8-5CD8-4D2E-AE6C-C3706460C932}"/>
                    </a:ext>
                  </a:extLst>
                </p:cNvPr>
                <p:cNvPicPr/>
                <p:nvPr/>
              </p:nvPicPr>
              <p:blipFill>
                <a:blip r:embed="rId79"/>
                <a:stretch>
                  <a:fillRect/>
                </a:stretch>
              </p:blipFill>
              <p:spPr>
                <a:xfrm>
                  <a:off x="2028233" y="3362972"/>
                  <a:ext cx="810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0E98CFB6-D667-4ECA-B2D1-B1786E169566}"/>
                    </a:ext>
                  </a:extLst>
                </p14:cNvPr>
                <p14:cNvContentPartPr/>
                <p14:nvPr/>
              </p14:nvContentPartPr>
              <p14:xfrm>
                <a:off x="2147033" y="3490052"/>
                <a:ext cx="180360" cy="164160"/>
              </p14:xfrm>
            </p:contentPart>
          </mc:Choice>
          <mc:Fallback xmlns="">
            <p:pic>
              <p:nvPicPr>
                <p:cNvPr id="47" name="Ink 46">
                  <a:extLst>
                    <a:ext uri="{FF2B5EF4-FFF2-40B4-BE49-F238E27FC236}">
                      <a16:creationId xmlns:a16="http://schemas.microsoft.com/office/drawing/2014/main" id="{0E98CFB6-D667-4ECA-B2D1-B1786E169566}"/>
                    </a:ext>
                  </a:extLst>
                </p:cNvPr>
                <p:cNvPicPr/>
                <p:nvPr/>
              </p:nvPicPr>
              <p:blipFill>
                <a:blip r:embed="rId81"/>
                <a:stretch>
                  <a:fillRect/>
                </a:stretch>
              </p:blipFill>
              <p:spPr>
                <a:xfrm>
                  <a:off x="2129393" y="3472052"/>
                  <a:ext cx="216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CCA982A0-2E93-4F2B-8D55-F05C27DD02AE}"/>
                    </a:ext>
                  </a:extLst>
                </p14:cNvPr>
                <p14:cNvContentPartPr/>
                <p14:nvPr/>
              </p14:nvContentPartPr>
              <p14:xfrm>
                <a:off x="2379233" y="3516332"/>
                <a:ext cx="130680" cy="131760"/>
              </p14:xfrm>
            </p:contentPart>
          </mc:Choice>
          <mc:Fallback xmlns="">
            <p:pic>
              <p:nvPicPr>
                <p:cNvPr id="48" name="Ink 47">
                  <a:extLst>
                    <a:ext uri="{FF2B5EF4-FFF2-40B4-BE49-F238E27FC236}">
                      <a16:creationId xmlns:a16="http://schemas.microsoft.com/office/drawing/2014/main" id="{CCA982A0-2E93-4F2B-8D55-F05C27DD02AE}"/>
                    </a:ext>
                  </a:extLst>
                </p:cNvPr>
                <p:cNvPicPr/>
                <p:nvPr/>
              </p:nvPicPr>
              <p:blipFill>
                <a:blip r:embed="rId83"/>
                <a:stretch>
                  <a:fillRect/>
                </a:stretch>
              </p:blipFill>
              <p:spPr>
                <a:xfrm>
                  <a:off x="2361233" y="3498332"/>
                  <a:ext cx="166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7B118F6B-B09B-4AD6-A091-49D9C6F6102B}"/>
                    </a:ext>
                  </a:extLst>
                </p14:cNvPr>
                <p14:cNvContentPartPr/>
                <p14:nvPr/>
              </p14:nvContentPartPr>
              <p14:xfrm>
                <a:off x="2541953" y="3505892"/>
                <a:ext cx="311400" cy="156600"/>
              </p14:xfrm>
            </p:contentPart>
          </mc:Choice>
          <mc:Fallback xmlns="">
            <p:pic>
              <p:nvPicPr>
                <p:cNvPr id="49" name="Ink 48">
                  <a:extLst>
                    <a:ext uri="{FF2B5EF4-FFF2-40B4-BE49-F238E27FC236}">
                      <a16:creationId xmlns:a16="http://schemas.microsoft.com/office/drawing/2014/main" id="{7B118F6B-B09B-4AD6-A091-49D9C6F6102B}"/>
                    </a:ext>
                  </a:extLst>
                </p:cNvPr>
                <p:cNvPicPr/>
                <p:nvPr/>
              </p:nvPicPr>
              <p:blipFill>
                <a:blip r:embed="rId85"/>
                <a:stretch>
                  <a:fillRect/>
                </a:stretch>
              </p:blipFill>
              <p:spPr>
                <a:xfrm>
                  <a:off x="2524313" y="3488252"/>
                  <a:ext cx="3470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C8BC6A37-C50E-4E56-A914-654CB9E574CA}"/>
                    </a:ext>
                  </a:extLst>
                </p14:cNvPr>
                <p14:cNvContentPartPr/>
                <p14:nvPr/>
              </p14:nvContentPartPr>
              <p14:xfrm>
                <a:off x="2942633" y="3520292"/>
                <a:ext cx="11880" cy="107640"/>
              </p14:xfrm>
            </p:contentPart>
          </mc:Choice>
          <mc:Fallback xmlns="">
            <p:pic>
              <p:nvPicPr>
                <p:cNvPr id="50" name="Ink 49">
                  <a:extLst>
                    <a:ext uri="{FF2B5EF4-FFF2-40B4-BE49-F238E27FC236}">
                      <a16:creationId xmlns:a16="http://schemas.microsoft.com/office/drawing/2014/main" id="{C8BC6A37-C50E-4E56-A914-654CB9E574CA}"/>
                    </a:ext>
                  </a:extLst>
                </p:cNvPr>
                <p:cNvPicPr/>
                <p:nvPr/>
              </p:nvPicPr>
              <p:blipFill>
                <a:blip r:embed="rId87"/>
                <a:stretch>
                  <a:fillRect/>
                </a:stretch>
              </p:blipFill>
              <p:spPr>
                <a:xfrm>
                  <a:off x="2924633" y="3502652"/>
                  <a:ext cx="475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3517E659-52F4-4871-A562-769BE7E02FAE}"/>
                    </a:ext>
                  </a:extLst>
                </p14:cNvPr>
                <p14:cNvContentPartPr/>
                <p14:nvPr/>
              </p14:nvContentPartPr>
              <p14:xfrm>
                <a:off x="2917793" y="3348212"/>
                <a:ext cx="38520" cy="25560"/>
              </p14:xfrm>
            </p:contentPart>
          </mc:Choice>
          <mc:Fallback xmlns="">
            <p:pic>
              <p:nvPicPr>
                <p:cNvPr id="51" name="Ink 50">
                  <a:extLst>
                    <a:ext uri="{FF2B5EF4-FFF2-40B4-BE49-F238E27FC236}">
                      <a16:creationId xmlns:a16="http://schemas.microsoft.com/office/drawing/2014/main" id="{3517E659-52F4-4871-A562-769BE7E02FAE}"/>
                    </a:ext>
                  </a:extLst>
                </p:cNvPr>
                <p:cNvPicPr/>
                <p:nvPr/>
              </p:nvPicPr>
              <p:blipFill>
                <a:blip r:embed="rId89"/>
                <a:stretch>
                  <a:fillRect/>
                </a:stretch>
              </p:blipFill>
              <p:spPr>
                <a:xfrm>
                  <a:off x="2900153" y="3330212"/>
                  <a:ext cx="741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D9671D05-9F10-45AA-B49B-80BFC545E90A}"/>
                    </a:ext>
                  </a:extLst>
                </p14:cNvPr>
                <p14:cNvContentPartPr/>
                <p14:nvPr/>
              </p14:nvContentPartPr>
              <p14:xfrm>
                <a:off x="3020753" y="3479972"/>
                <a:ext cx="209880" cy="154800"/>
              </p14:xfrm>
            </p:contentPart>
          </mc:Choice>
          <mc:Fallback xmlns="">
            <p:pic>
              <p:nvPicPr>
                <p:cNvPr id="52" name="Ink 51">
                  <a:extLst>
                    <a:ext uri="{FF2B5EF4-FFF2-40B4-BE49-F238E27FC236}">
                      <a16:creationId xmlns:a16="http://schemas.microsoft.com/office/drawing/2014/main" id="{D9671D05-9F10-45AA-B49B-80BFC545E90A}"/>
                    </a:ext>
                  </a:extLst>
                </p:cNvPr>
                <p:cNvPicPr/>
                <p:nvPr/>
              </p:nvPicPr>
              <p:blipFill>
                <a:blip r:embed="rId91"/>
                <a:stretch>
                  <a:fillRect/>
                </a:stretch>
              </p:blipFill>
              <p:spPr>
                <a:xfrm>
                  <a:off x="3002753" y="3461972"/>
                  <a:ext cx="2455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17DA932C-9881-4A10-9D37-A78DFB919D40}"/>
                    </a:ext>
                  </a:extLst>
                </p14:cNvPr>
                <p14:cNvContentPartPr/>
                <p14:nvPr/>
              </p14:nvContentPartPr>
              <p14:xfrm>
                <a:off x="3305153" y="3380612"/>
                <a:ext cx="36360" cy="285840"/>
              </p14:xfrm>
            </p:contentPart>
          </mc:Choice>
          <mc:Fallback xmlns="">
            <p:pic>
              <p:nvPicPr>
                <p:cNvPr id="53" name="Ink 52">
                  <a:extLst>
                    <a:ext uri="{FF2B5EF4-FFF2-40B4-BE49-F238E27FC236}">
                      <a16:creationId xmlns:a16="http://schemas.microsoft.com/office/drawing/2014/main" id="{17DA932C-9881-4A10-9D37-A78DFB919D40}"/>
                    </a:ext>
                  </a:extLst>
                </p:cNvPr>
                <p:cNvPicPr/>
                <p:nvPr/>
              </p:nvPicPr>
              <p:blipFill>
                <a:blip r:embed="rId93"/>
                <a:stretch>
                  <a:fillRect/>
                </a:stretch>
              </p:blipFill>
              <p:spPr>
                <a:xfrm>
                  <a:off x="3287513" y="3362972"/>
                  <a:ext cx="72000" cy="321480"/>
                </a:xfrm>
                <a:prstGeom prst="rect">
                  <a:avLst/>
                </a:prstGeom>
              </p:spPr>
            </p:pic>
          </mc:Fallback>
        </mc:AlternateContent>
      </p:grpSp>
      <p:grpSp>
        <p:nvGrpSpPr>
          <p:cNvPr id="70" name="Group 69">
            <a:extLst>
              <a:ext uri="{FF2B5EF4-FFF2-40B4-BE49-F238E27FC236}">
                <a16:creationId xmlns:a16="http://schemas.microsoft.com/office/drawing/2014/main" id="{8D311C99-3308-4D05-B2EF-EBE47D55A07C}"/>
              </a:ext>
            </a:extLst>
          </p:cNvPr>
          <p:cNvGrpSpPr/>
          <p:nvPr/>
        </p:nvGrpSpPr>
        <p:grpSpPr>
          <a:xfrm>
            <a:off x="3830393" y="2613812"/>
            <a:ext cx="2067120" cy="356400"/>
            <a:chOff x="3830393" y="2613812"/>
            <a:chExt cx="2067120" cy="356400"/>
          </a:xfrm>
        </p:grpSpPr>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034A9978-D0BF-4BEF-B8F9-A9CA748524E9}"/>
                    </a:ext>
                  </a:extLst>
                </p14:cNvPr>
                <p14:cNvContentPartPr/>
                <p14:nvPr/>
              </p14:nvContentPartPr>
              <p14:xfrm>
                <a:off x="3830393" y="2770412"/>
                <a:ext cx="141840" cy="154440"/>
              </p14:xfrm>
            </p:contentPart>
          </mc:Choice>
          <mc:Fallback xmlns="">
            <p:pic>
              <p:nvPicPr>
                <p:cNvPr id="56" name="Ink 55">
                  <a:extLst>
                    <a:ext uri="{FF2B5EF4-FFF2-40B4-BE49-F238E27FC236}">
                      <a16:creationId xmlns:a16="http://schemas.microsoft.com/office/drawing/2014/main" id="{034A9978-D0BF-4BEF-B8F9-A9CA748524E9}"/>
                    </a:ext>
                  </a:extLst>
                </p:cNvPr>
                <p:cNvPicPr/>
                <p:nvPr/>
              </p:nvPicPr>
              <p:blipFill>
                <a:blip r:embed="rId95"/>
                <a:stretch>
                  <a:fillRect/>
                </a:stretch>
              </p:blipFill>
              <p:spPr>
                <a:xfrm>
                  <a:off x="3812753" y="2752412"/>
                  <a:ext cx="1774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09801431-1384-453B-A0EF-FA475D7B73AC}"/>
                    </a:ext>
                  </a:extLst>
                </p14:cNvPr>
                <p14:cNvContentPartPr/>
                <p14:nvPr/>
              </p14:nvContentPartPr>
              <p14:xfrm>
                <a:off x="3971873" y="2613812"/>
                <a:ext cx="70200" cy="356400"/>
              </p14:xfrm>
            </p:contentPart>
          </mc:Choice>
          <mc:Fallback xmlns="">
            <p:pic>
              <p:nvPicPr>
                <p:cNvPr id="57" name="Ink 56">
                  <a:extLst>
                    <a:ext uri="{FF2B5EF4-FFF2-40B4-BE49-F238E27FC236}">
                      <a16:creationId xmlns:a16="http://schemas.microsoft.com/office/drawing/2014/main" id="{09801431-1384-453B-A0EF-FA475D7B73AC}"/>
                    </a:ext>
                  </a:extLst>
                </p:cNvPr>
                <p:cNvPicPr/>
                <p:nvPr/>
              </p:nvPicPr>
              <p:blipFill>
                <a:blip r:embed="rId97"/>
                <a:stretch>
                  <a:fillRect/>
                </a:stretch>
              </p:blipFill>
              <p:spPr>
                <a:xfrm>
                  <a:off x="3954233" y="2595812"/>
                  <a:ext cx="10584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2D0B1146-72D6-41F2-A9E1-F0FA711E16F1}"/>
                    </a:ext>
                  </a:extLst>
                </p14:cNvPr>
                <p14:cNvContentPartPr/>
                <p14:nvPr/>
              </p14:nvContentPartPr>
              <p14:xfrm>
                <a:off x="4096793" y="2814332"/>
                <a:ext cx="40320" cy="118080"/>
              </p14:xfrm>
            </p:contentPart>
          </mc:Choice>
          <mc:Fallback xmlns="">
            <p:pic>
              <p:nvPicPr>
                <p:cNvPr id="58" name="Ink 57">
                  <a:extLst>
                    <a:ext uri="{FF2B5EF4-FFF2-40B4-BE49-F238E27FC236}">
                      <a16:creationId xmlns:a16="http://schemas.microsoft.com/office/drawing/2014/main" id="{2D0B1146-72D6-41F2-A9E1-F0FA711E16F1}"/>
                    </a:ext>
                  </a:extLst>
                </p:cNvPr>
                <p:cNvPicPr/>
                <p:nvPr/>
              </p:nvPicPr>
              <p:blipFill>
                <a:blip r:embed="rId99"/>
                <a:stretch>
                  <a:fillRect/>
                </a:stretch>
              </p:blipFill>
              <p:spPr>
                <a:xfrm>
                  <a:off x="4079153" y="2796692"/>
                  <a:ext cx="75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BB35A1B4-92B9-4979-9D49-43A9C1DFF277}"/>
                    </a:ext>
                  </a:extLst>
                </p14:cNvPr>
                <p14:cNvContentPartPr/>
                <p14:nvPr/>
              </p14:nvContentPartPr>
              <p14:xfrm>
                <a:off x="4105073" y="2693012"/>
                <a:ext cx="33120" cy="26640"/>
              </p14:xfrm>
            </p:contentPart>
          </mc:Choice>
          <mc:Fallback xmlns="">
            <p:pic>
              <p:nvPicPr>
                <p:cNvPr id="59" name="Ink 58">
                  <a:extLst>
                    <a:ext uri="{FF2B5EF4-FFF2-40B4-BE49-F238E27FC236}">
                      <a16:creationId xmlns:a16="http://schemas.microsoft.com/office/drawing/2014/main" id="{BB35A1B4-92B9-4979-9D49-43A9C1DFF277}"/>
                    </a:ext>
                  </a:extLst>
                </p:cNvPr>
                <p:cNvPicPr/>
                <p:nvPr/>
              </p:nvPicPr>
              <p:blipFill>
                <a:blip r:embed="rId101"/>
                <a:stretch>
                  <a:fillRect/>
                </a:stretch>
              </p:blipFill>
              <p:spPr>
                <a:xfrm>
                  <a:off x="4087433" y="2675012"/>
                  <a:ext cx="68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7301AB95-DB47-4296-96CA-AF4D488EC5A9}"/>
                    </a:ext>
                  </a:extLst>
                </p14:cNvPr>
                <p14:cNvContentPartPr/>
                <p14:nvPr/>
              </p14:nvContentPartPr>
              <p14:xfrm>
                <a:off x="4283633" y="2741252"/>
                <a:ext cx="87480" cy="179280"/>
              </p14:xfrm>
            </p:contentPart>
          </mc:Choice>
          <mc:Fallback xmlns="">
            <p:pic>
              <p:nvPicPr>
                <p:cNvPr id="60" name="Ink 59">
                  <a:extLst>
                    <a:ext uri="{FF2B5EF4-FFF2-40B4-BE49-F238E27FC236}">
                      <a16:creationId xmlns:a16="http://schemas.microsoft.com/office/drawing/2014/main" id="{7301AB95-DB47-4296-96CA-AF4D488EC5A9}"/>
                    </a:ext>
                  </a:extLst>
                </p:cNvPr>
                <p:cNvPicPr/>
                <p:nvPr/>
              </p:nvPicPr>
              <p:blipFill>
                <a:blip r:embed="rId103"/>
                <a:stretch>
                  <a:fillRect/>
                </a:stretch>
              </p:blipFill>
              <p:spPr>
                <a:xfrm>
                  <a:off x="4265993" y="2723612"/>
                  <a:ext cx="123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FA906198-9395-45DB-B6F2-743743924FE4}"/>
                    </a:ext>
                  </a:extLst>
                </p14:cNvPr>
                <p14:cNvContentPartPr/>
                <p14:nvPr/>
              </p14:nvContentPartPr>
              <p14:xfrm>
                <a:off x="4431593" y="2673572"/>
                <a:ext cx="188280" cy="267120"/>
              </p14:xfrm>
            </p:contentPart>
          </mc:Choice>
          <mc:Fallback xmlns="">
            <p:pic>
              <p:nvPicPr>
                <p:cNvPr id="61" name="Ink 60">
                  <a:extLst>
                    <a:ext uri="{FF2B5EF4-FFF2-40B4-BE49-F238E27FC236}">
                      <a16:creationId xmlns:a16="http://schemas.microsoft.com/office/drawing/2014/main" id="{FA906198-9395-45DB-B6F2-743743924FE4}"/>
                    </a:ext>
                  </a:extLst>
                </p:cNvPr>
                <p:cNvPicPr/>
                <p:nvPr/>
              </p:nvPicPr>
              <p:blipFill>
                <a:blip r:embed="rId105"/>
                <a:stretch>
                  <a:fillRect/>
                </a:stretch>
              </p:blipFill>
              <p:spPr>
                <a:xfrm>
                  <a:off x="4413593" y="2655932"/>
                  <a:ext cx="2239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F2637042-772F-4345-8BBB-807AD192D135}"/>
                    </a:ext>
                  </a:extLst>
                </p14:cNvPr>
                <p14:cNvContentPartPr/>
                <p14:nvPr/>
              </p14:nvContentPartPr>
              <p14:xfrm>
                <a:off x="4630673" y="2803532"/>
                <a:ext cx="249480" cy="144000"/>
              </p14:xfrm>
            </p:contentPart>
          </mc:Choice>
          <mc:Fallback xmlns="">
            <p:pic>
              <p:nvPicPr>
                <p:cNvPr id="62" name="Ink 61">
                  <a:extLst>
                    <a:ext uri="{FF2B5EF4-FFF2-40B4-BE49-F238E27FC236}">
                      <a16:creationId xmlns:a16="http://schemas.microsoft.com/office/drawing/2014/main" id="{F2637042-772F-4345-8BBB-807AD192D135}"/>
                    </a:ext>
                  </a:extLst>
                </p:cNvPr>
                <p:cNvPicPr/>
                <p:nvPr/>
              </p:nvPicPr>
              <p:blipFill>
                <a:blip r:embed="rId107"/>
                <a:stretch>
                  <a:fillRect/>
                </a:stretch>
              </p:blipFill>
              <p:spPr>
                <a:xfrm>
                  <a:off x="4612673" y="2785892"/>
                  <a:ext cx="285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D3815FDF-AE34-4329-BAC8-6E81B2A680FC}"/>
                    </a:ext>
                  </a:extLst>
                </p14:cNvPr>
                <p14:cNvContentPartPr/>
                <p14:nvPr/>
              </p14:nvContentPartPr>
              <p14:xfrm>
                <a:off x="4845593" y="2679332"/>
                <a:ext cx="7920" cy="19800"/>
              </p14:xfrm>
            </p:contentPart>
          </mc:Choice>
          <mc:Fallback xmlns="">
            <p:pic>
              <p:nvPicPr>
                <p:cNvPr id="63" name="Ink 62">
                  <a:extLst>
                    <a:ext uri="{FF2B5EF4-FFF2-40B4-BE49-F238E27FC236}">
                      <a16:creationId xmlns:a16="http://schemas.microsoft.com/office/drawing/2014/main" id="{D3815FDF-AE34-4329-BAC8-6E81B2A680FC}"/>
                    </a:ext>
                  </a:extLst>
                </p:cNvPr>
                <p:cNvPicPr/>
                <p:nvPr/>
              </p:nvPicPr>
              <p:blipFill>
                <a:blip r:embed="rId109"/>
                <a:stretch>
                  <a:fillRect/>
                </a:stretch>
              </p:blipFill>
              <p:spPr>
                <a:xfrm>
                  <a:off x="4827593" y="2661332"/>
                  <a:ext cx="43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2F39A590-F145-466A-84B9-0A442A26F07D}"/>
                    </a:ext>
                  </a:extLst>
                </p14:cNvPr>
                <p14:cNvContentPartPr/>
                <p14:nvPr/>
              </p14:nvContentPartPr>
              <p14:xfrm>
                <a:off x="4921193" y="2697692"/>
                <a:ext cx="155880" cy="240840"/>
              </p14:xfrm>
            </p:contentPart>
          </mc:Choice>
          <mc:Fallback xmlns="">
            <p:pic>
              <p:nvPicPr>
                <p:cNvPr id="64" name="Ink 63">
                  <a:extLst>
                    <a:ext uri="{FF2B5EF4-FFF2-40B4-BE49-F238E27FC236}">
                      <a16:creationId xmlns:a16="http://schemas.microsoft.com/office/drawing/2014/main" id="{2F39A590-F145-466A-84B9-0A442A26F07D}"/>
                    </a:ext>
                  </a:extLst>
                </p:cNvPr>
                <p:cNvPicPr/>
                <p:nvPr/>
              </p:nvPicPr>
              <p:blipFill>
                <a:blip r:embed="rId111"/>
                <a:stretch>
                  <a:fillRect/>
                </a:stretch>
              </p:blipFill>
              <p:spPr>
                <a:xfrm>
                  <a:off x="4903553" y="2680052"/>
                  <a:ext cx="1915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FF2EBF84-C826-4E4E-92A0-D7AC63B2A18A}"/>
                    </a:ext>
                  </a:extLst>
                </p14:cNvPr>
                <p14:cNvContentPartPr/>
                <p14:nvPr/>
              </p14:nvContentPartPr>
              <p14:xfrm>
                <a:off x="5090033" y="2819732"/>
                <a:ext cx="186480" cy="112680"/>
              </p14:xfrm>
            </p:contentPart>
          </mc:Choice>
          <mc:Fallback xmlns="">
            <p:pic>
              <p:nvPicPr>
                <p:cNvPr id="65" name="Ink 64">
                  <a:extLst>
                    <a:ext uri="{FF2B5EF4-FFF2-40B4-BE49-F238E27FC236}">
                      <a16:creationId xmlns:a16="http://schemas.microsoft.com/office/drawing/2014/main" id="{FF2EBF84-C826-4E4E-92A0-D7AC63B2A18A}"/>
                    </a:ext>
                  </a:extLst>
                </p:cNvPr>
                <p:cNvPicPr/>
                <p:nvPr/>
              </p:nvPicPr>
              <p:blipFill>
                <a:blip r:embed="rId113"/>
                <a:stretch>
                  <a:fillRect/>
                </a:stretch>
              </p:blipFill>
              <p:spPr>
                <a:xfrm>
                  <a:off x="5072393" y="2802092"/>
                  <a:ext cx="222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A4D86B22-57F6-4CCB-8E4F-C5CAFB9D6C86}"/>
                    </a:ext>
                  </a:extLst>
                </p14:cNvPr>
                <p14:cNvContentPartPr/>
                <p14:nvPr/>
              </p14:nvContentPartPr>
              <p14:xfrm>
                <a:off x="5375153" y="2680412"/>
                <a:ext cx="117360" cy="272880"/>
              </p14:xfrm>
            </p:contentPart>
          </mc:Choice>
          <mc:Fallback xmlns="">
            <p:pic>
              <p:nvPicPr>
                <p:cNvPr id="66" name="Ink 65">
                  <a:extLst>
                    <a:ext uri="{FF2B5EF4-FFF2-40B4-BE49-F238E27FC236}">
                      <a16:creationId xmlns:a16="http://schemas.microsoft.com/office/drawing/2014/main" id="{A4D86B22-57F6-4CCB-8E4F-C5CAFB9D6C86}"/>
                    </a:ext>
                  </a:extLst>
                </p:cNvPr>
                <p:cNvPicPr/>
                <p:nvPr/>
              </p:nvPicPr>
              <p:blipFill>
                <a:blip r:embed="rId115"/>
                <a:stretch>
                  <a:fillRect/>
                </a:stretch>
              </p:blipFill>
              <p:spPr>
                <a:xfrm>
                  <a:off x="5357153" y="2662772"/>
                  <a:ext cx="1530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Ink 66">
                  <a:extLst>
                    <a:ext uri="{FF2B5EF4-FFF2-40B4-BE49-F238E27FC236}">
                      <a16:creationId xmlns:a16="http://schemas.microsoft.com/office/drawing/2014/main" id="{4B9B488F-9300-4906-AC26-5772167E0849}"/>
                    </a:ext>
                  </a:extLst>
                </p14:cNvPr>
                <p14:cNvContentPartPr/>
                <p14:nvPr/>
              </p14:nvContentPartPr>
              <p14:xfrm>
                <a:off x="5299913" y="2817572"/>
                <a:ext cx="244080" cy="94680"/>
              </p14:xfrm>
            </p:contentPart>
          </mc:Choice>
          <mc:Fallback xmlns="">
            <p:pic>
              <p:nvPicPr>
                <p:cNvPr id="67" name="Ink 66">
                  <a:extLst>
                    <a:ext uri="{FF2B5EF4-FFF2-40B4-BE49-F238E27FC236}">
                      <a16:creationId xmlns:a16="http://schemas.microsoft.com/office/drawing/2014/main" id="{4B9B488F-9300-4906-AC26-5772167E0849}"/>
                    </a:ext>
                  </a:extLst>
                </p:cNvPr>
                <p:cNvPicPr/>
                <p:nvPr/>
              </p:nvPicPr>
              <p:blipFill>
                <a:blip r:embed="rId117"/>
                <a:stretch>
                  <a:fillRect/>
                </a:stretch>
              </p:blipFill>
              <p:spPr>
                <a:xfrm>
                  <a:off x="5282273" y="2799932"/>
                  <a:ext cx="279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242D551C-8E7B-4FB6-BD0C-A5E81E6D7DC6}"/>
                    </a:ext>
                  </a:extLst>
                </p14:cNvPr>
                <p14:cNvContentPartPr/>
                <p14:nvPr/>
              </p14:nvContentPartPr>
              <p14:xfrm>
                <a:off x="5547953" y="2775812"/>
                <a:ext cx="1440" cy="2160"/>
              </p14:xfrm>
            </p:contentPart>
          </mc:Choice>
          <mc:Fallback xmlns="">
            <p:pic>
              <p:nvPicPr>
                <p:cNvPr id="68" name="Ink 67">
                  <a:extLst>
                    <a:ext uri="{FF2B5EF4-FFF2-40B4-BE49-F238E27FC236}">
                      <a16:creationId xmlns:a16="http://schemas.microsoft.com/office/drawing/2014/main" id="{242D551C-8E7B-4FB6-BD0C-A5E81E6D7DC6}"/>
                    </a:ext>
                  </a:extLst>
                </p:cNvPr>
                <p:cNvPicPr/>
                <p:nvPr/>
              </p:nvPicPr>
              <p:blipFill>
                <a:blip r:embed="rId119"/>
                <a:stretch>
                  <a:fillRect/>
                </a:stretch>
              </p:blipFill>
              <p:spPr>
                <a:xfrm>
                  <a:off x="5530313" y="2758172"/>
                  <a:ext cx="37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69B4F429-AABA-4ED1-AD71-BB1E5116AF26}"/>
                    </a:ext>
                  </a:extLst>
                </p14:cNvPr>
                <p14:cNvContentPartPr/>
                <p14:nvPr/>
              </p14:nvContentPartPr>
              <p14:xfrm>
                <a:off x="5599073" y="2776172"/>
                <a:ext cx="298440" cy="167400"/>
              </p14:xfrm>
            </p:contentPart>
          </mc:Choice>
          <mc:Fallback xmlns="">
            <p:pic>
              <p:nvPicPr>
                <p:cNvPr id="69" name="Ink 68">
                  <a:extLst>
                    <a:ext uri="{FF2B5EF4-FFF2-40B4-BE49-F238E27FC236}">
                      <a16:creationId xmlns:a16="http://schemas.microsoft.com/office/drawing/2014/main" id="{69B4F429-AABA-4ED1-AD71-BB1E5116AF26}"/>
                    </a:ext>
                  </a:extLst>
                </p:cNvPr>
                <p:cNvPicPr/>
                <p:nvPr/>
              </p:nvPicPr>
              <p:blipFill>
                <a:blip r:embed="rId121"/>
                <a:stretch>
                  <a:fillRect/>
                </a:stretch>
              </p:blipFill>
              <p:spPr>
                <a:xfrm>
                  <a:off x="5581073" y="2758172"/>
                  <a:ext cx="334080" cy="203040"/>
                </a:xfrm>
                <a:prstGeom prst="rect">
                  <a:avLst/>
                </a:prstGeom>
              </p:spPr>
            </p:pic>
          </mc:Fallback>
        </mc:AlternateContent>
      </p:grpSp>
      <p:grpSp>
        <p:nvGrpSpPr>
          <p:cNvPr id="98" name="Group 97">
            <a:extLst>
              <a:ext uri="{FF2B5EF4-FFF2-40B4-BE49-F238E27FC236}">
                <a16:creationId xmlns:a16="http://schemas.microsoft.com/office/drawing/2014/main" id="{789A5C66-10F6-4F75-BBA4-DD3A3574FA4A}"/>
              </a:ext>
            </a:extLst>
          </p:cNvPr>
          <p:cNvGrpSpPr/>
          <p:nvPr/>
        </p:nvGrpSpPr>
        <p:grpSpPr>
          <a:xfrm>
            <a:off x="883073" y="4121852"/>
            <a:ext cx="451800" cy="440280"/>
            <a:chOff x="883073" y="4121852"/>
            <a:chExt cx="451800" cy="440280"/>
          </a:xfrm>
        </p:grpSpPr>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D78DD4EA-0F4F-489B-918A-4C57CADCB739}"/>
                    </a:ext>
                  </a:extLst>
                </p14:cNvPr>
                <p14:cNvContentPartPr/>
                <p14:nvPr/>
              </p14:nvContentPartPr>
              <p14:xfrm>
                <a:off x="1031393" y="4261532"/>
                <a:ext cx="163080" cy="157680"/>
              </p14:xfrm>
            </p:contentPart>
          </mc:Choice>
          <mc:Fallback xmlns="">
            <p:pic>
              <p:nvPicPr>
                <p:cNvPr id="71" name="Ink 70">
                  <a:extLst>
                    <a:ext uri="{FF2B5EF4-FFF2-40B4-BE49-F238E27FC236}">
                      <a16:creationId xmlns:a16="http://schemas.microsoft.com/office/drawing/2014/main" id="{D78DD4EA-0F4F-489B-918A-4C57CADCB739}"/>
                    </a:ext>
                  </a:extLst>
                </p:cNvPr>
                <p:cNvPicPr/>
                <p:nvPr/>
              </p:nvPicPr>
              <p:blipFill>
                <a:blip r:embed="rId123"/>
                <a:stretch>
                  <a:fillRect/>
                </a:stretch>
              </p:blipFill>
              <p:spPr>
                <a:xfrm>
                  <a:off x="1013393" y="4243892"/>
                  <a:ext cx="198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C095E9CA-018A-4D0E-B49E-12A8A22B4172}"/>
                    </a:ext>
                  </a:extLst>
                </p14:cNvPr>
                <p14:cNvContentPartPr/>
                <p14:nvPr/>
              </p14:nvContentPartPr>
              <p14:xfrm>
                <a:off x="883073" y="4121852"/>
                <a:ext cx="451800" cy="440280"/>
              </p14:xfrm>
            </p:contentPart>
          </mc:Choice>
          <mc:Fallback xmlns="">
            <p:pic>
              <p:nvPicPr>
                <p:cNvPr id="72" name="Ink 71">
                  <a:extLst>
                    <a:ext uri="{FF2B5EF4-FFF2-40B4-BE49-F238E27FC236}">
                      <a16:creationId xmlns:a16="http://schemas.microsoft.com/office/drawing/2014/main" id="{C095E9CA-018A-4D0E-B49E-12A8A22B4172}"/>
                    </a:ext>
                  </a:extLst>
                </p:cNvPr>
                <p:cNvPicPr/>
                <p:nvPr/>
              </p:nvPicPr>
              <p:blipFill>
                <a:blip r:embed="rId125"/>
                <a:stretch>
                  <a:fillRect/>
                </a:stretch>
              </p:blipFill>
              <p:spPr>
                <a:xfrm>
                  <a:off x="865433" y="4104212"/>
                  <a:ext cx="487440" cy="475920"/>
                </a:xfrm>
                <a:prstGeom prst="rect">
                  <a:avLst/>
                </a:prstGeom>
              </p:spPr>
            </p:pic>
          </mc:Fallback>
        </mc:AlternateContent>
      </p:grpSp>
      <p:grpSp>
        <p:nvGrpSpPr>
          <p:cNvPr id="97" name="Group 96">
            <a:extLst>
              <a:ext uri="{FF2B5EF4-FFF2-40B4-BE49-F238E27FC236}">
                <a16:creationId xmlns:a16="http://schemas.microsoft.com/office/drawing/2014/main" id="{48097A45-019C-4EBB-B352-7A3824C0F9C1}"/>
              </a:ext>
            </a:extLst>
          </p:cNvPr>
          <p:cNvGrpSpPr/>
          <p:nvPr/>
        </p:nvGrpSpPr>
        <p:grpSpPr>
          <a:xfrm>
            <a:off x="1726913" y="4059212"/>
            <a:ext cx="1348560" cy="348480"/>
            <a:chOff x="1726913" y="4059212"/>
            <a:chExt cx="1348560" cy="348480"/>
          </a:xfrm>
        </p:grpSpPr>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26E0B872-F309-4854-A49E-0468747F732C}"/>
                    </a:ext>
                  </a:extLst>
                </p14:cNvPr>
                <p14:cNvContentPartPr/>
                <p14:nvPr/>
              </p14:nvContentPartPr>
              <p14:xfrm>
                <a:off x="1734113" y="4108172"/>
                <a:ext cx="20520" cy="299520"/>
              </p14:xfrm>
            </p:contentPart>
          </mc:Choice>
          <mc:Fallback xmlns="">
            <p:pic>
              <p:nvPicPr>
                <p:cNvPr id="73" name="Ink 72">
                  <a:extLst>
                    <a:ext uri="{FF2B5EF4-FFF2-40B4-BE49-F238E27FC236}">
                      <a16:creationId xmlns:a16="http://schemas.microsoft.com/office/drawing/2014/main" id="{26E0B872-F309-4854-A49E-0468747F732C}"/>
                    </a:ext>
                  </a:extLst>
                </p:cNvPr>
                <p:cNvPicPr/>
                <p:nvPr/>
              </p:nvPicPr>
              <p:blipFill>
                <a:blip r:embed="rId127"/>
                <a:stretch>
                  <a:fillRect/>
                </a:stretch>
              </p:blipFill>
              <p:spPr>
                <a:xfrm>
                  <a:off x="1716473" y="4090532"/>
                  <a:ext cx="561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BDB6AA7A-BCB3-496C-A177-364161EA8FF5}"/>
                    </a:ext>
                  </a:extLst>
                </p14:cNvPr>
                <p14:cNvContentPartPr/>
                <p14:nvPr/>
              </p14:nvContentPartPr>
              <p14:xfrm>
                <a:off x="1726913" y="4059212"/>
                <a:ext cx="159120" cy="180000"/>
              </p14:xfrm>
            </p:contentPart>
          </mc:Choice>
          <mc:Fallback xmlns="">
            <p:pic>
              <p:nvPicPr>
                <p:cNvPr id="74" name="Ink 73">
                  <a:extLst>
                    <a:ext uri="{FF2B5EF4-FFF2-40B4-BE49-F238E27FC236}">
                      <a16:creationId xmlns:a16="http://schemas.microsoft.com/office/drawing/2014/main" id="{BDB6AA7A-BCB3-496C-A177-364161EA8FF5}"/>
                    </a:ext>
                  </a:extLst>
                </p:cNvPr>
                <p:cNvPicPr/>
                <p:nvPr/>
              </p:nvPicPr>
              <p:blipFill>
                <a:blip r:embed="rId129"/>
                <a:stretch>
                  <a:fillRect/>
                </a:stretch>
              </p:blipFill>
              <p:spPr>
                <a:xfrm>
                  <a:off x="1708913" y="4041572"/>
                  <a:ext cx="194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C4E1F16A-6331-4BAA-B66F-7381F62CD758}"/>
                    </a:ext>
                  </a:extLst>
                </p14:cNvPr>
                <p14:cNvContentPartPr/>
                <p14:nvPr/>
              </p14:nvContentPartPr>
              <p14:xfrm>
                <a:off x="1873073" y="4224092"/>
                <a:ext cx="152280" cy="127800"/>
              </p14:xfrm>
            </p:contentPart>
          </mc:Choice>
          <mc:Fallback xmlns="">
            <p:pic>
              <p:nvPicPr>
                <p:cNvPr id="75" name="Ink 74">
                  <a:extLst>
                    <a:ext uri="{FF2B5EF4-FFF2-40B4-BE49-F238E27FC236}">
                      <a16:creationId xmlns:a16="http://schemas.microsoft.com/office/drawing/2014/main" id="{C4E1F16A-6331-4BAA-B66F-7381F62CD758}"/>
                    </a:ext>
                  </a:extLst>
                </p:cNvPr>
                <p:cNvPicPr/>
                <p:nvPr/>
              </p:nvPicPr>
              <p:blipFill>
                <a:blip r:embed="rId131"/>
                <a:stretch>
                  <a:fillRect/>
                </a:stretch>
              </p:blipFill>
              <p:spPr>
                <a:xfrm>
                  <a:off x="1855433" y="4206452"/>
                  <a:ext cx="187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6E96FC8E-EE7B-4CD3-87A4-2D3B421913B4}"/>
                    </a:ext>
                  </a:extLst>
                </p14:cNvPr>
                <p14:cNvContentPartPr/>
                <p14:nvPr/>
              </p14:nvContentPartPr>
              <p14:xfrm>
                <a:off x="2116793" y="4217252"/>
                <a:ext cx="41400" cy="151920"/>
              </p14:xfrm>
            </p:contentPart>
          </mc:Choice>
          <mc:Fallback xmlns="">
            <p:pic>
              <p:nvPicPr>
                <p:cNvPr id="76" name="Ink 75">
                  <a:extLst>
                    <a:ext uri="{FF2B5EF4-FFF2-40B4-BE49-F238E27FC236}">
                      <a16:creationId xmlns:a16="http://schemas.microsoft.com/office/drawing/2014/main" id="{6E96FC8E-EE7B-4CD3-87A4-2D3B421913B4}"/>
                    </a:ext>
                  </a:extLst>
                </p:cNvPr>
                <p:cNvPicPr/>
                <p:nvPr/>
              </p:nvPicPr>
              <p:blipFill>
                <a:blip r:embed="rId133"/>
                <a:stretch>
                  <a:fillRect/>
                </a:stretch>
              </p:blipFill>
              <p:spPr>
                <a:xfrm>
                  <a:off x="2098793" y="4199252"/>
                  <a:ext cx="77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Ink 76">
                  <a:extLst>
                    <a:ext uri="{FF2B5EF4-FFF2-40B4-BE49-F238E27FC236}">
                      <a16:creationId xmlns:a16="http://schemas.microsoft.com/office/drawing/2014/main" id="{C1FA6CCD-05B7-4B31-8820-A3E2A239A942}"/>
                    </a:ext>
                  </a:extLst>
                </p14:cNvPr>
                <p14:cNvContentPartPr/>
                <p14:nvPr/>
              </p14:nvContentPartPr>
              <p14:xfrm>
                <a:off x="2120753" y="4105292"/>
                <a:ext cx="12960" cy="15480"/>
              </p14:xfrm>
            </p:contentPart>
          </mc:Choice>
          <mc:Fallback xmlns="">
            <p:pic>
              <p:nvPicPr>
                <p:cNvPr id="77" name="Ink 76">
                  <a:extLst>
                    <a:ext uri="{FF2B5EF4-FFF2-40B4-BE49-F238E27FC236}">
                      <a16:creationId xmlns:a16="http://schemas.microsoft.com/office/drawing/2014/main" id="{C1FA6CCD-05B7-4B31-8820-A3E2A239A942}"/>
                    </a:ext>
                  </a:extLst>
                </p:cNvPr>
                <p:cNvPicPr/>
                <p:nvPr/>
              </p:nvPicPr>
              <p:blipFill>
                <a:blip r:embed="rId135"/>
                <a:stretch>
                  <a:fillRect/>
                </a:stretch>
              </p:blipFill>
              <p:spPr>
                <a:xfrm>
                  <a:off x="2103113" y="4087292"/>
                  <a:ext cx="48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Ink 77">
                  <a:extLst>
                    <a:ext uri="{FF2B5EF4-FFF2-40B4-BE49-F238E27FC236}">
                      <a16:creationId xmlns:a16="http://schemas.microsoft.com/office/drawing/2014/main" id="{AD5078C7-020D-4F1F-87C0-8073650D51F1}"/>
                    </a:ext>
                  </a:extLst>
                </p14:cNvPr>
                <p14:cNvContentPartPr/>
                <p14:nvPr/>
              </p14:nvContentPartPr>
              <p14:xfrm>
                <a:off x="2323793" y="4153172"/>
                <a:ext cx="106200" cy="194400"/>
              </p14:xfrm>
            </p:contentPart>
          </mc:Choice>
          <mc:Fallback xmlns="">
            <p:pic>
              <p:nvPicPr>
                <p:cNvPr id="78" name="Ink 77">
                  <a:extLst>
                    <a:ext uri="{FF2B5EF4-FFF2-40B4-BE49-F238E27FC236}">
                      <a16:creationId xmlns:a16="http://schemas.microsoft.com/office/drawing/2014/main" id="{AD5078C7-020D-4F1F-87C0-8073650D51F1}"/>
                    </a:ext>
                  </a:extLst>
                </p:cNvPr>
                <p:cNvPicPr/>
                <p:nvPr/>
              </p:nvPicPr>
              <p:blipFill>
                <a:blip r:embed="rId137"/>
                <a:stretch>
                  <a:fillRect/>
                </a:stretch>
              </p:blipFill>
              <p:spPr>
                <a:xfrm>
                  <a:off x="2306153" y="4135532"/>
                  <a:ext cx="1418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Ink 78">
                  <a:extLst>
                    <a:ext uri="{FF2B5EF4-FFF2-40B4-BE49-F238E27FC236}">
                      <a16:creationId xmlns:a16="http://schemas.microsoft.com/office/drawing/2014/main" id="{2F904F01-742C-4BAC-839F-0952C4A635B6}"/>
                    </a:ext>
                  </a:extLst>
                </p14:cNvPr>
                <p14:cNvContentPartPr/>
                <p14:nvPr/>
              </p14:nvContentPartPr>
              <p14:xfrm>
                <a:off x="2519273" y="4197812"/>
                <a:ext cx="104040" cy="158400"/>
              </p14:xfrm>
            </p:contentPart>
          </mc:Choice>
          <mc:Fallback xmlns="">
            <p:pic>
              <p:nvPicPr>
                <p:cNvPr id="79" name="Ink 78">
                  <a:extLst>
                    <a:ext uri="{FF2B5EF4-FFF2-40B4-BE49-F238E27FC236}">
                      <a16:creationId xmlns:a16="http://schemas.microsoft.com/office/drawing/2014/main" id="{2F904F01-742C-4BAC-839F-0952C4A635B6}"/>
                    </a:ext>
                  </a:extLst>
                </p:cNvPr>
                <p:cNvPicPr/>
                <p:nvPr/>
              </p:nvPicPr>
              <p:blipFill>
                <a:blip r:embed="rId139"/>
                <a:stretch>
                  <a:fillRect/>
                </a:stretch>
              </p:blipFill>
              <p:spPr>
                <a:xfrm>
                  <a:off x="2501633" y="4179812"/>
                  <a:ext cx="1396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A23D11BD-9CDC-45EB-92BF-4871234DDF47}"/>
                    </a:ext>
                  </a:extLst>
                </p14:cNvPr>
                <p14:cNvContentPartPr/>
                <p14:nvPr/>
              </p14:nvContentPartPr>
              <p14:xfrm>
                <a:off x="2749313" y="4180892"/>
                <a:ext cx="326160" cy="146520"/>
              </p14:xfrm>
            </p:contentPart>
          </mc:Choice>
          <mc:Fallback xmlns="">
            <p:pic>
              <p:nvPicPr>
                <p:cNvPr id="80" name="Ink 79">
                  <a:extLst>
                    <a:ext uri="{FF2B5EF4-FFF2-40B4-BE49-F238E27FC236}">
                      <a16:creationId xmlns:a16="http://schemas.microsoft.com/office/drawing/2014/main" id="{A23D11BD-9CDC-45EB-92BF-4871234DDF47}"/>
                    </a:ext>
                  </a:extLst>
                </p:cNvPr>
                <p:cNvPicPr/>
                <p:nvPr/>
              </p:nvPicPr>
              <p:blipFill>
                <a:blip r:embed="rId141"/>
                <a:stretch>
                  <a:fillRect/>
                </a:stretch>
              </p:blipFill>
              <p:spPr>
                <a:xfrm>
                  <a:off x="2731673" y="4163252"/>
                  <a:ext cx="361800" cy="182160"/>
                </a:xfrm>
                <a:prstGeom prst="rect">
                  <a:avLst/>
                </a:prstGeom>
              </p:spPr>
            </p:pic>
          </mc:Fallback>
        </mc:AlternateContent>
      </p:grpSp>
      <p:grpSp>
        <p:nvGrpSpPr>
          <p:cNvPr id="96" name="Group 95">
            <a:extLst>
              <a:ext uri="{FF2B5EF4-FFF2-40B4-BE49-F238E27FC236}">
                <a16:creationId xmlns:a16="http://schemas.microsoft.com/office/drawing/2014/main" id="{C531724F-6053-4CD0-9BC6-35B03AD00352}"/>
              </a:ext>
            </a:extLst>
          </p:cNvPr>
          <p:cNvGrpSpPr/>
          <p:nvPr/>
        </p:nvGrpSpPr>
        <p:grpSpPr>
          <a:xfrm>
            <a:off x="3671633" y="3915212"/>
            <a:ext cx="2312640" cy="395280"/>
            <a:chOff x="3671633" y="3915212"/>
            <a:chExt cx="2312640" cy="395280"/>
          </a:xfrm>
        </p:grpSpPr>
        <mc:AlternateContent xmlns:mc="http://schemas.openxmlformats.org/markup-compatibility/2006" xmlns:p14="http://schemas.microsoft.com/office/powerpoint/2010/main">
          <mc:Choice Requires="p14">
            <p:contentPart p14:bwMode="auto" r:id="rId142">
              <p14:nvContentPartPr>
                <p14:cNvPr id="81" name="Ink 80">
                  <a:extLst>
                    <a:ext uri="{FF2B5EF4-FFF2-40B4-BE49-F238E27FC236}">
                      <a16:creationId xmlns:a16="http://schemas.microsoft.com/office/drawing/2014/main" id="{8AF083FF-8B79-489F-B095-6856696545DD}"/>
                    </a:ext>
                  </a:extLst>
                </p14:cNvPr>
                <p14:cNvContentPartPr/>
                <p14:nvPr/>
              </p14:nvContentPartPr>
              <p14:xfrm>
                <a:off x="3671633" y="4138412"/>
                <a:ext cx="119520" cy="147600"/>
              </p14:xfrm>
            </p:contentPart>
          </mc:Choice>
          <mc:Fallback xmlns="">
            <p:pic>
              <p:nvPicPr>
                <p:cNvPr id="81" name="Ink 80">
                  <a:extLst>
                    <a:ext uri="{FF2B5EF4-FFF2-40B4-BE49-F238E27FC236}">
                      <a16:creationId xmlns:a16="http://schemas.microsoft.com/office/drawing/2014/main" id="{8AF083FF-8B79-489F-B095-6856696545DD}"/>
                    </a:ext>
                  </a:extLst>
                </p:cNvPr>
                <p:cNvPicPr/>
                <p:nvPr/>
              </p:nvPicPr>
              <p:blipFill>
                <a:blip r:embed="rId143"/>
                <a:stretch>
                  <a:fillRect/>
                </a:stretch>
              </p:blipFill>
              <p:spPr>
                <a:xfrm>
                  <a:off x="3653993" y="4120772"/>
                  <a:ext cx="155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2" name="Ink 81">
                  <a:extLst>
                    <a:ext uri="{FF2B5EF4-FFF2-40B4-BE49-F238E27FC236}">
                      <a16:creationId xmlns:a16="http://schemas.microsoft.com/office/drawing/2014/main" id="{DFCAA398-5360-4E05-AE01-93B60554D5C7}"/>
                    </a:ext>
                  </a:extLst>
                </p14:cNvPr>
                <p14:cNvContentPartPr/>
                <p14:nvPr/>
              </p14:nvContentPartPr>
              <p14:xfrm>
                <a:off x="3800873" y="3915212"/>
                <a:ext cx="53280" cy="395280"/>
              </p14:xfrm>
            </p:contentPart>
          </mc:Choice>
          <mc:Fallback xmlns="">
            <p:pic>
              <p:nvPicPr>
                <p:cNvPr id="82" name="Ink 81">
                  <a:extLst>
                    <a:ext uri="{FF2B5EF4-FFF2-40B4-BE49-F238E27FC236}">
                      <a16:creationId xmlns:a16="http://schemas.microsoft.com/office/drawing/2014/main" id="{DFCAA398-5360-4E05-AE01-93B60554D5C7}"/>
                    </a:ext>
                  </a:extLst>
                </p:cNvPr>
                <p:cNvPicPr/>
                <p:nvPr/>
              </p:nvPicPr>
              <p:blipFill>
                <a:blip r:embed="rId145"/>
                <a:stretch>
                  <a:fillRect/>
                </a:stretch>
              </p:blipFill>
              <p:spPr>
                <a:xfrm>
                  <a:off x="3783233" y="3897572"/>
                  <a:ext cx="889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3" name="Ink 82">
                  <a:extLst>
                    <a:ext uri="{FF2B5EF4-FFF2-40B4-BE49-F238E27FC236}">
                      <a16:creationId xmlns:a16="http://schemas.microsoft.com/office/drawing/2014/main" id="{6776D03A-003C-4E6F-A4E1-2214089C1ECD}"/>
                    </a:ext>
                  </a:extLst>
                </p14:cNvPr>
                <p14:cNvContentPartPr/>
                <p14:nvPr/>
              </p14:nvContentPartPr>
              <p14:xfrm>
                <a:off x="3940193" y="4022492"/>
                <a:ext cx="20160" cy="229680"/>
              </p14:xfrm>
            </p:contentPart>
          </mc:Choice>
          <mc:Fallback xmlns="">
            <p:pic>
              <p:nvPicPr>
                <p:cNvPr id="83" name="Ink 82">
                  <a:extLst>
                    <a:ext uri="{FF2B5EF4-FFF2-40B4-BE49-F238E27FC236}">
                      <a16:creationId xmlns:a16="http://schemas.microsoft.com/office/drawing/2014/main" id="{6776D03A-003C-4E6F-A4E1-2214089C1ECD}"/>
                    </a:ext>
                  </a:extLst>
                </p:cNvPr>
                <p:cNvPicPr/>
                <p:nvPr/>
              </p:nvPicPr>
              <p:blipFill>
                <a:blip r:embed="rId147"/>
                <a:stretch>
                  <a:fillRect/>
                </a:stretch>
              </p:blipFill>
              <p:spPr>
                <a:xfrm>
                  <a:off x="3922193" y="4004852"/>
                  <a:ext cx="55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4" name="Ink 83">
                  <a:extLst>
                    <a:ext uri="{FF2B5EF4-FFF2-40B4-BE49-F238E27FC236}">
                      <a16:creationId xmlns:a16="http://schemas.microsoft.com/office/drawing/2014/main" id="{F3643A80-46C1-436F-BC2B-EB6A2B719E38}"/>
                    </a:ext>
                  </a:extLst>
                </p14:cNvPr>
                <p14:cNvContentPartPr/>
                <p14:nvPr/>
              </p14:nvContentPartPr>
              <p14:xfrm>
                <a:off x="4069433" y="4075052"/>
                <a:ext cx="78840" cy="208080"/>
              </p14:xfrm>
            </p:contentPart>
          </mc:Choice>
          <mc:Fallback xmlns="">
            <p:pic>
              <p:nvPicPr>
                <p:cNvPr id="84" name="Ink 83">
                  <a:extLst>
                    <a:ext uri="{FF2B5EF4-FFF2-40B4-BE49-F238E27FC236}">
                      <a16:creationId xmlns:a16="http://schemas.microsoft.com/office/drawing/2014/main" id="{F3643A80-46C1-436F-BC2B-EB6A2B719E38}"/>
                    </a:ext>
                  </a:extLst>
                </p:cNvPr>
                <p:cNvPicPr/>
                <p:nvPr/>
              </p:nvPicPr>
              <p:blipFill>
                <a:blip r:embed="rId149"/>
                <a:stretch>
                  <a:fillRect/>
                </a:stretch>
              </p:blipFill>
              <p:spPr>
                <a:xfrm>
                  <a:off x="4051433" y="4057052"/>
                  <a:ext cx="1144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5" name="Ink 84">
                  <a:extLst>
                    <a:ext uri="{FF2B5EF4-FFF2-40B4-BE49-F238E27FC236}">
                      <a16:creationId xmlns:a16="http://schemas.microsoft.com/office/drawing/2014/main" id="{FB966EAF-431B-4496-9CEC-F258C5ECC9B3}"/>
                    </a:ext>
                  </a:extLst>
                </p14:cNvPr>
                <p14:cNvContentPartPr/>
                <p14:nvPr/>
              </p14:nvContentPartPr>
              <p14:xfrm>
                <a:off x="4270313" y="3949412"/>
                <a:ext cx="120240" cy="317880"/>
              </p14:xfrm>
            </p:contentPart>
          </mc:Choice>
          <mc:Fallback xmlns="">
            <p:pic>
              <p:nvPicPr>
                <p:cNvPr id="85" name="Ink 84">
                  <a:extLst>
                    <a:ext uri="{FF2B5EF4-FFF2-40B4-BE49-F238E27FC236}">
                      <a16:creationId xmlns:a16="http://schemas.microsoft.com/office/drawing/2014/main" id="{FB966EAF-431B-4496-9CEC-F258C5ECC9B3}"/>
                    </a:ext>
                  </a:extLst>
                </p:cNvPr>
                <p:cNvPicPr/>
                <p:nvPr/>
              </p:nvPicPr>
              <p:blipFill>
                <a:blip r:embed="rId151"/>
                <a:stretch>
                  <a:fillRect/>
                </a:stretch>
              </p:blipFill>
              <p:spPr>
                <a:xfrm>
                  <a:off x="4252673" y="3931772"/>
                  <a:ext cx="1558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6" name="Ink 85">
                  <a:extLst>
                    <a:ext uri="{FF2B5EF4-FFF2-40B4-BE49-F238E27FC236}">
                      <a16:creationId xmlns:a16="http://schemas.microsoft.com/office/drawing/2014/main" id="{7DC8B1A9-6FDB-4F0A-BCAC-5FB1EC48E404}"/>
                    </a:ext>
                  </a:extLst>
                </p14:cNvPr>
                <p14:cNvContentPartPr/>
                <p14:nvPr/>
              </p14:nvContentPartPr>
              <p14:xfrm>
                <a:off x="4231073" y="4126532"/>
                <a:ext cx="132480" cy="26640"/>
              </p14:xfrm>
            </p:contentPart>
          </mc:Choice>
          <mc:Fallback xmlns="">
            <p:pic>
              <p:nvPicPr>
                <p:cNvPr id="86" name="Ink 85">
                  <a:extLst>
                    <a:ext uri="{FF2B5EF4-FFF2-40B4-BE49-F238E27FC236}">
                      <a16:creationId xmlns:a16="http://schemas.microsoft.com/office/drawing/2014/main" id="{7DC8B1A9-6FDB-4F0A-BCAC-5FB1EC48E404}"/>
                    </a:ext>
                  </a:extLst>
                </p:cNvPr>
                <p:cNvPicPr/>
                <p:nvPr/>
              </p:nvPicPr>
              <p:blipFill>
                <a:blip r:embed="rId153"/>
                <a:stretch>
                  <a:fillRect/>
                </a:stretch>
              </p:blipFill>
              <p:spPr>
                <a:xfrm>
                  <a:off x="4213433" y="4108532"/>
                  <a:ext cx="1681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7" name="Ink 86">
                  <a:extLst>
                    <a:ext uri="{FF2B5EF4-FFF2-40B4-BE49-F238E27FC236}">
                      <a16:creationId xmlns:a16="http://schemas.microsoft.com/office/drawing/2014/main" id="{56FCEA9B-BB84-4CEE-8D06-168B5D4A5BC0}"/>
                    </a:ext>
                  </a:extLst>
                </p14:cNvPr>
                <p14:cNvContentPartPr/>
                <p14:nvPr/>
              </p14:nvContentPartPr>
              <p14:xfrm>
                <a:off x="4448153" y="4107812"/>
                <a:ext cx="216360" cy="149400"/>
              </p14:xfrm>
            </p:contentPart>
          </mc:Choice>
          <mc:Fallback xmlns="">
            <p:pic>
              <p:nvPicPr>
                <p:cNvPr id="87" name="Ink 86">
                  <a:extLst>
                    <a:ext uri="{FF2B5EF4-FFF2-40B4-BE49-F238E27FC236}">
                      <a16:creationId xmlns:a16="http://schemas.microsoft.com/office/drawing/2014/main" id="{56FCEA9B-BB84-4CEE-8D06-168B5D4A5BC0}"/>
                    </a:ext>
                  </a:extLst>
                </p:cNvPr>
                <p:cNvPicPr/>
                <p:nvPr/>
              </p:nvPicPr>
              <p:blipFill>
                <a:blip r:embed="rId155"/>
                <a:stretch>
                  <a:fillRect/>
                </a:stretch>
              </p:blipFill>
              <p:spPr>
                <a:xfrm>
                  <a:off x="4430513" y="4090172"/>
                  <a:ext cx="252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8" name="Ink 87">
                  <a:extLst>
                    <a:ext uri="{FF2B5EF4-FFF2-40B4-BE49-F238E27FC236}">
                      <a16:creationId xmlns:a16="http://schemas.microsoft.com/office/drawing/2014/main" id="{26623919-55DA-4DF1-B5BA-02BB5ECDF602}"/>
                    </a:ext>
                  </a:extLst>
                </p14:cNvPr>
                <p14:cNvContentPartPr/>
                <p14:nvPr/>
              </p14:nvContentPartPr>
              <p14:xfrm>
                <a:off x="4655873" y="4007372"/>
                <a:ext cx="6840" cy="21240"/>
              </p14:xfrm>
            </p:contentPart>
          </mc:Choice>
          <mc:Fallback xmlns="">
            <p:pic>
              <p:nvPicPr>
                <p:cNvPr id="88" name="Ink 87">
                  <a:extLst>
                    <a:ext uri="{FF2B5EF4-FFF2-40B4-BE49-F238E27FC236}">
                      <a16:creationId xmlns:a16="http://schemas.microsoft.com/office/drawing/2014/main" id="{26623919-55DA-4DF1-B5BA-02BB5ECDF602}"/>
                    </a:ext>
                  </a:extLst>
                </p:cNvPr>
                <p:cNvPicPr/>
                <p:nvPr/>
              </p:nvPicPr>
              <p:blipFill>
                <a:blip r:embed="rId157"/>
                <a:stretch>
                  <a:fillRect/>
                </a:stretch>
              </p:blipFill>
              <p:spPr>
                <a:xfrm>
                  <a:off x="4638233" y="3989372"/>
                  <a:ext cx="424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9" name="Ink 88">
                  <a:extLst>
                    <a:ext uri="{FF2B5EF4-FFF2-40B4-BE49-F238E27FC236}">
                      <a16:creationId xmlns:a16="http://schemas.microsoft.com/office/drawing/2014/main" id="{713B884B-1BAC-408B-B2CF-4CFC19AEDF7B}"/>
                    </a:ext>
                  </a:extLst>
                </p14:cNvPr>
                <p14:cNvContentPartPr/>
                <p14:nvPr/>
              </p14:nvContentPartPr>
              <p14:xfrm>
                <a:off x="4808513" y="3941492"/>
                <a:ext cx="174960" cy="302040"/>
              </p14:xfrm>
            </p:contentPart>
          </mc:Choice>
          <mc:Fallback xmlns="">
            <p:pic>
              <p:nvPicPr>
                <p:cNvPr id="89" name="Ink 88">
                  <a:extLst>
                    <a:ext uri="{FF2B5EF4-FFF2-40B4-BE49-F238E27FC236}">
                      <a16:creationId xmlns:a16="http://schemas.microsoft.com/office/drawing/2014/main" id="{713B884B-1BAC-408B-B2CF-4CFC19AEDF7B}"/>
                    </a:ext>
                  </a:extLst>
                </p:cNvPr>
                <p:cNvPicPr/>
                <p:nvPr/>
              </p:nvPicPr>
              <p:blipFill>
                <a:blip r:embed="rId159"/>
                <a:stretch>
                  <a:fillRect/>
                </a:stretch>
              </p:blipFill>
              <p:spPr>
                <a:xfrm>
                  <a:off x="4790873" y="3923492"/>
                  <a:ext cx="2106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0" name="Ink 89">
                  <a:extLst>
                    <a:ext uri="{FF2B5EF4-FFF2-40B4-BE49-F238E27FC236}">
                      <a16:creationId xmlns:a16="http://schemas.microsoft.com/office/drawing/2014/main" id="{108F3D15-E27B-405D-B1F0-EB270586710F}"/>
                    </a:ext>
                  </a:extLst>
                </p14:cNvPr>
                <p14:cNvContentPartPr/>
                <p14:nvPr/>
              </p14:nvContentPartPr>
              <p14:xfrm>
                <a:off x="5069153" y="4067132"/>
                <a:ext cx="219600" cy="175680"/>
              </p14:xfrm>
            </p:contentPart>
          </mc:Choice>
          <mc:Fallback xmlns="">
            <p:pic>
              <p:nvPicPr>
                <p:cNvPr id="90" name="Ink 89">
                  <a:extLst>
                    <a:ext uri="{FF2B5EF4-FFF2-40B4-BE49-F238E27FC236}">
                      <a16:creationId xmlns:a16="http://schemas.microsoft.com/office/drawing/2014/main" id="{108F3D15-E27B-405D-B1F0-EB270586710F}"/>
                    </a:ext>
                  </a:extLst>
                </p:cNvPr>
                <p:cNvPicPr/>
                <p:nvPr/>
              </p:nvPicPr>
              <p:blipFill>
                <a:blip r:embed="rId161"/>
                <a:stretch>
                  <a:fillRect/>
                </a:stretch>
              </p:blipFill>
              <p:spPr>
                <a:xfrm>
                  <a:off x="5051513" y="4049132"/>
                  <a:ext cx="255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1" name="Ink 90">
                  <a:extLst>
                    <a:ext uri="{FF2B5EF4-FFF2-40B4-BE49-F238E27FC236}">
                      <a16:creationId xmlns:a16="http://schemas.microsoft.com/office/drawing/2014/main" id="{B39F1C25-D429-4A28-8E0E-95867441C657}"/>
                    </a:ext>
                  </a:extLst>
                </p14:cNvPr>
                <p14:cNvContentPartPr/>
                <p14:nvPr/>
              </p14:nvContentPartPr>
              <p14:xfrm>
                <a:off x="5392073" y="3955532"/>
                <a:ext cx="88920" cy="344160"/>
              </p14:xfrm>
            </p:contentPart>
          </mc:Choice>
          <mc:Fallback xmlns="">
            <p:pic>
              <p:nvPicPr>
                <p:cNvPr id="91" name="Ink 90">
                  <a:extLst>
                    <a:ext uri="{FF2B5EF4-FFF2-40B4-BE49-F238E27FC236}">
                      <a16:creationId xmlns:a16="http://schemas.microsoft.com/office/drawing/2014/main" id="{B39F1C25-D429-4A28-8E0E-95867441C657}"/>
                    </a:ext>
                  </a:extLst>
                </p:cNvPr>
                <p:cNvPicPr/>
                <p:nvPr/>
              </p:nvPicPr>
              <p:blipFill>
                <a:blip r:embed="rId163"/>
                <a:stretch>
                  <a:fillRect/>
                </a:stretch>
              </p:blipFill>
              <p:spPr>
                <a:xfrm>
                  <a:off x="5374433" y="3937532"/>
                  <a:ext cx="1245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2" name="Ink 91">
                  <a:extLst>
                    <a:ext uri="{FF2B5EF4-FFF2-40B4-BE49-F238E27FC236}">
                      <a16:creationId xmlns:a16="http://schemas.microsoft.com/office/drawing/2014/main" id="{4B17D59E-2397-4FD8-A445-9D57FE76A7E6}"/>
                    </a:ext>
                  </a:extLst>
                </p14:cNvPr>
                <p14:cNvContentPartPr/>
                <p14:nvPr/>
              </p14:nvContentPartPr>
              <p14:xfrm>
                <a:off x="5309993" y="4135532"/>
                <a:ext cx="239760" cy="120240"/>
              </p14:xfrm>
            </p:contentPart>
          </mc:Choice>
          <mc:Fallback xmlns="">
            <p:pic>
              <p:nvPicPr>
                <p:cNvPr id="92" name="Ink 91">
                  <a:extLst>
                    <a:ext uri="{FF2B5EF4-FFF2-40B4-BE49-F238E27FC236}">
                      <a16:creationId xmlns:a16="http://schemas.microsoft.com/office/drawing/2014/main" id="{4B17D59E-2397-4FD8-A445-9D57FE76A7E6}"/>
                    </a:ext>
                  </a:extLst>
                </p:cNvPr>
                <p:cNvPicPr/>
                <p:nvPr/>
              </p:nvPicPr>
              <p:blipFill>
                <a:blip r:embed="rId165"/>
                <a:stretch>
                  <a:fillRect/>
                </a:stretch>
              </p:blipFill>
              <p:spPr>
                <a:xfrm>
                  <a:off x="5291993" y="4117532"/>
                  <a:ext cx="2754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3" name="Ink 92">
                  <a:extLst>
                    <a:ext uri="{FF2B5EF4-FFF2-40B4-BE49-F238E27FC236}">
                      <a16:creationId xmlns:a16="http://schemas.microsoft.com/office/drawing/2014/main" id="{175DDD5C-E3C9-405E-89EE-0504D6BA3F85}"/>
                    </a:ext>
                  </a:extLst>
                </p14:cNvPr>
                <p14:cNvContentPartPr/>
                <p14:nvPr/>
              </p14:nvContentPartPr>
              <p14:xfrm>
                <a:off x="5551193" y="4068212"/>
                <a:ext cx="360" cy="9720"/>
              </p14:xfrm>
            </p:contentPart>
          </mc:Choice>
          <mc:Fallback xmlns="">
            <p:pic>
              <p:nvPicPr>
                <p:cNvPr id="93" name="Ink 92">
                  <a:extLst>
                    <a:ext uri="{FF2B5EF4-FFF2-40B4-BE49-F238E27FC236}">
                      <a16:creationId xmlns:a16="http://schemas.microsoft.com/office/drawing/2014/main" id="{175DDD5C-E3C9-405E-89EE-0504D6BA3F85}"/>
                    </a:ext>
                  </a:extLst>
                </p:cNvPr>
                <p:cNvPicPr/>
                <p:nvPr/>
              </p:nvPicPr>
              <p:blipFill>
                <a:blip r:embed="rId167"/>
                <a:stretch>
                  <a:fillRect/>
                </a:stretch>
              </p:blipFill>
              <p:spPr>
                <a:xfrm>
                  <a:off x="5533553" y="4050212"/>
                  <a:ext cx="36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4" name="Ink 93">
                  <a:extLst>
                    <a:ext uri="{FF2B5EF4-FFF2-40B4-BE49-F238E27FC236}">
                      <a16:creationId xmlns:a16="http://schemas.microsoft.com/office/drawing/2014/main" id="{85145980-566C-46D3-AD0A-0C2E184CAAEF}"/>
                    </a:ext>
                  </a:extLst>
                </p14:cNvPr>
                <p14:cNvContentPartPr/>
                <p14:nvPr/>
              </p14:nvContentPartPr>
              <p14:xfrm>
                <a:off x="5638313" y="4083692"/>
                <a:ext cx="278640" cy="215640"/>
              </p14:xfrm>
            </p:contentPart>
          </mc:Choice>
          <mc:Fallback xmlns="">
            <p:pic>
              <p:nvPicPr>
                <p:cNvPr id="94" name="Ink 93">
                  <a:extLst>
                    <a:ext uri="{FF2B5EF4-FFF2-40B4-BE49-F238E27FC236}">
                      <a16:creationId xmlns:a16="http://schemas.microsoft.com/office/drawing/2014/main" id="{85145980-566C-46D3-AD0A-0C2E184CAAEF}"/>
                    </a:ext>
                  </a:extLst>
                </p:cNvPr>
                <p:cNvPicPr/>
                <p:nvPr/>
              </p:nvPicPr>
              <p:blipFill>
                <a:blip r:embed="rId169"/>
                <a:stretch>
                  <a:fillRect/>
                </a:stretch>
              </p:blipFill>
              <p:spPr>
                <a:xfrm>
                  <a:off x="5620313" y="4066052"/>
                  <a:ext cx="314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5" name="Ink 94">
                  <a:extLst>
                    <a:ext uri="{FF2B5EF4-FFF2-40B4-BE49-F238E27FC236}">
                      <a16:creationId xmlns:a16="http://schemas.microsoft.com/office/drawing/2014/main" id="{C198EF94-CDCE-4A86-A65C-2214D49EF43B}"/>
                    </a:ext>
                  </a:extLst>
                </p14:cNvPr>
                <p14:cNvContentPartPr/>
                <p14:nvPr/>
              </p14:nvContentPartPr>
              <p14:xfrm>
                <a:off x="5983193" y="4235972"/>
                <a:ext cx="1080" cy="2160"/>
              </p14:xfrm>
            </p:contentPart>
          </mc:Choice>
          <mc:Fallback xmlns="">
            <p:pic>
              <p:nvPicPr>
                <p:cNvPr id="95" name="Ink 94">
                  <a:extLst>
                    <a:ext uri="{FF2B5EF4-FFF2-40B4-BE49-F238E27FC236}">
                      <a16:creationId xmlns:a16="http://schemas.microsoft.com/office/drawing/2014/main" id="{C198EF94-CDCE-4A86-A65C-2214D49EF43B}"/>
                    </a:ext>
                  </a:extLst>
                </p:cNvPr>
                <p:cNvPicPr/>
                <p:nvPr/>
              </p:nvPicPr>
              <p:blipFill>
                <a:blip r:embed="rId171"/>
                <a:stretch>
                  <a:fillRect/>
                </a:stretch>
              </p:blipFill>
              <p:spPr>
                <a:xfrm>
                  <a:off x="5965553" y="4217972"/>
                  <a:ext cx="36720" cy="37800"/>
                </a:xfrm>
                <a:prstGeom prst="rect">
                  <a:avLst/>
                </a:prstGeom>
              </p:spPr>
            </p:pic>
          </mc:Fallback>
        </mc:AlternateContent>
      </p:grpSp>
      <p:grpSp>
        <p:nvGrpSpPr>
          <p:cNvPr id="114" name="Group 113">
            <a:extLst>
              <a:ext uri="{FF2B5EF4-FFF2-40B4-BE49-F238E27FC236}">
                <a16:creationId xmlns:a16="http://schemas.microsoft.com/office/drawing/2014/main" id="{BE5B8893-C5E2-4580-8D2F-0EDAB1E51979}"/>
              </a:ext>
            </a:extLst>
          </p:cNvPr>
          <p:cNvGrpSpPr/>
          <p:nvPr/>
        </p:nvGrpSpPr>
        <p:grpSpPr>
          <a:xfrm>
            <a:off x="812153" y="4717292"/>
            <a:ext cx="408960" cy="510120"/>
            <a:chOff x="812153" y="4717292"/>
            <a:chExt cx="408960" cy="510120"/>
          </a:xfrm>
        </p:grpSpPr>
        <mc:AlternateContent xmlns:mc="http://schemas.openxmlformats.org/markup-compatibility/2006" xmlns:p14="http://schemas.microsoft.com/office/powerpoint/2010/main">
          <mc:Choice Requires="p14">
            <p:contentPart p14:bwMode="auto" r:id="rId172">
              <p14:nvContentPartPr>
                <p14:cNvPr id="99" name="Ink 98">
                  <a:extLst>
                    <a:ext uri="{FF2B5EF4-FFF2-40B4-BE49-F238E27FC236}">
                      <a16:creationId xmlns:a16="http://schemas.microsoft.com/office/drawing/2014/main" id="{DDAB4162-6EDF-4B48-BF27-6A0162C439A8}"/>
                    </a:ext>
                  </a:extLst>
                </p14:cNvPr>
                <p14:cNvContentPartPr/>
                <p14:nvPr/>
              </p14:nvContentPartPr>
              <p14:xfrm>
                <a:off x="982073" y="4817012"/>
                <a:ext cx="115560" cy="170280"/>
              </p14:xfrm>
            </p:contentPart>
          </mc:Choice>
          <mc:Fallback xmlns="">
            <p:pic>
              <p:nvPicPr>
                <p:cNvPr id="99" name="Ink 98">
                  <a:extLst>
                    <a:ext uri="{FF2B5EF4-FFF2-40B4-BE49-F238E27FC236}">
                      <a16:creationId xmlns:a16="http://schemas.microsoft.com/office/drawing/2014/main" id="{DDAB4162-6EDF-4B48-BF27-6A0162C439A8}"/>
                    </a:ext>
                  </a:extLst>
                </p:cNvPr>
                <p:cNvPicPr/>
                <p:nvPr/>
              </p:nvPicPr>
              <p:blipFill>
                <a:blip r:embed="rId173"/>
                <a:stretch>
                  <a:fillRect/>
                </a:stretch>
              </p:blipFill>
              <p:spPr>
                <a:xfrm>
                  <a:off x="964433" y="4799372"/>
                  <a:ext cx="151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0" name="Ink 99">
                  <a:extLst>
                    <a:ext uri="{FF2B5EF4-FFF2-40B4-BE49-F238E27FC236}">
                      <a16:creationId xmlns:a16="http://schemas.microsoft.com/office/drawing/2014/main" id="{02151580-B664-459C-8395-1E9FA2CBF605}"/>
                    </a:ext>
                  </a:extLst>
                </p14:cNvPr>
                <p14:cNvContentPartPr/>
                <p14:nvPr/>
              </p14:nvContentPartPr>
              <p14:xfrm>
                <a:off x="1047233" y="4867772"/>
                <a:ext cx="46080" cy="179640"/>
              </p14:xfrm>
            </p:contentPart>
          </mc:Choice>
          <mc:Fallback xmlns="">
            <p:pic>
              <p:nvPicPr>
                <p:cNvPr id="100" name="Ink 99">
                  <a:extLst>
                    <a:ext uri="{FF2B5EF4-FFF2-40B4-BE49-F238E27FC236}">
                      <a16:creationId xmlns:a16="http://schemas.microsoft.com/office/drawing/2014/main" id="{02151580-B664-459C-8395-1E9FA2CBF605}"/>
                    </a:ext>
                  </a:extLst>
                </p:cNvPr>
                <p:cNvPicPr/>
                <p:nvPr/>
              </p:nvPicPr>
              <p:blipFill>
                <a:blip r:embed="rId175"/>
                <a:stretch>
                  <a:fillRect/>
                </a:stretch>
              </p:blipFill>
              <p:spPr>
                <a:xfrm>
                  <a:off x="1029593" y="4849772"/>
                  <a:ext cx="817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1" name="Ink 100">
                  <a:extLst>
                    <a:ext uri="{FF2B5EF4-FFF2-40B4-BE49-F238E27FC236}">
                      <a16:creationId xmlns:a16="http://schemas.microsoft.com/office/drawing/2014/main" id="{D48D5B27-3908-4BED-8FA6-94E621ADE9BE}"/>
                    </a:ext>
                  </a:extLst>
                </p14:cNvPr>
                <p14:cNvContentPartPr/>
                <p14:nvPr/>
              </p14:nvContentPartPr>
              <p14:xfrm>
                <a:off x="812153" y="4717292"/>
                <a:ext cx="408960" cy="510120"/>
              </p14:xfrm>
            </p:contentPart>
          </mc:Choice>
          <mc:Fallback xmlns="">
            <p:pic>
              <p:nvPicPr>
                <p:cNvPr id="101" name="Ink 100">
                  <a:extLst>
                    <a:ext uri="{FF2B5EF4-FFF2-40B4-BE49-F238E27FC236}">
                      <a16:creationId xmlns:a16="http://schemas.microsoft.com/office/drawing/2014/main" id="{D48D5B27-3908-4BED-8FA6-94E621ADE9BE}"/>
                    </a:ext>
                  </a:extLst>
                </p:cNvPr>
                <p:cNvPicPr/>
                <p:nvPr/>
              </p:nvPicPr>
              <p:blipFill>
                <a:blip r:embed="rId177"/>
                <a:stretch>
                  <a:fillRect/>
                </a:stretch>
              </p:blipFill>
              <p:spPr>
                <a:xfrm>
                  <a:off x="794513" y="4699652"/>
                  <a:ext cx="444600" cy="545760"/>
                </a:xfrm>
                <a:prstGeom prst="rect">
                  <a:avLst/>
                </a:prstGeom>
              </p:spPr>
            </p:pic>
          </mc:Fallback>
        </mc:AlternateContent>
      </p:grpSp>
      <p:grpSp>
        <p:nvGrpSpPr>
          <p:cNvPr id="113" name="Group 112">
            <a:extLst>
              <a:ext uri="{FF2B5EF4-FFF2-40B4-BE49-F238E27FC236}">
                <a16:creationId xmlns:a16="http://schemas.microsoft.com/office/drawing/2014/main" id="{99C055C2-4F4F-4B83-8D51-AD3E24EEE591}"/>
              </a:ext>
            </a:extLst>
          </p:cNvPr>
          <p:cNvGrpSpPr/>
          <p:nvPr/>
        </p:nvGrpSpPr>
        <p:grpSpPr>
          <a:xfrm>
            <a:off x="1509113" y="4760132"/>
            <a:ext cx="1627200" cy="370440"/>
            <a:chOff x="1509113" y="4760132"/>
            <a:chExt cx="1627200" cy="370440"/>
          </a:xfrm>
        </p:grpSpPr>
        <mc:AlternateContent xmlns:mc="http://schemas.openxmlformats.org/markup-compatibility/2006" xmlns:p14="http://schemas.microsoft.com/office/powerpoint/2010/main">
          <mc:Choice Requires="p14">
            <p:contentPart p14:bwMode="auto" r:id="rId178">
              <p14:nvContentPartPr>
                <p14:cNvPr id="102" name="Ink 101">
                  <a:extLst>
                    <a:ext uri="{FF2B5EF4-FFF2-40B4-BE49-F238E27FC236}">
                      <a16:creationId xmlns:a16="http://schemas.microsoft.com/office/drawing/2014/main" id="{F8F3326F-2C7E-4510-99BC-69BBDD1AB776}"/>
                    </a:ext>
                  </a:extLst>
                </p14:cNvPr>
                <p14:cNvContentPartPr/>
                <p14:nvPr/>
              </p14:nvContentPartPr>
              <p14:xfrm>
                <a:off x="1630793" y="4822772"/>
                <a:ext cx="48600" cy="276480"/>
              </p14:xfrm>
            </p:contentPart>
          </mc:Choice>
          <mc:Fallback xmlns="">
            <p:pic>
              <p:nvPicPr>
                <p:cNvPr id="102" name="Ink 101">
                  <a:extLst>
                    <a:ext uri="{FF2B5EF4-FFF2-40B4-BE49-F238E27FC236}">
                      <a16:creationId xmlns:a16="http://schemas.microsoft.com/office/drawing/2014/main" id="{F8F3326F-2C7E-4510-99BC-69BBDD1AB776}"/>
                    </a:ext>
                  </a:extLst>
                </p:cNvPr>
                <p:cNvPicPr/>
                <p:nvPr/>
              </p:nvPicPr>
              <p:blipFill>
                <a:blip r:embed="rId179"/>
                <a:stretch>
                  <a:fillRect/>
                </a:stretch>
              </p:blipFill>
              <p:spPr>
                <a:xfrm>
                  <a:off x="1612793" y="4805132"/>
                  <a:ext cx="84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3" name="Ink 102">
                  <a:extLst>
                    <a:ext uri="{FF2B5EF4-FFF2-40B4-BE49-F238E27FC236}">
                      <a16:creationId xmlns:a16="http://schemas.microsoft.com/office/drawing/2014/main" id="{29D3BAD5-85F3-4944-827D-5ABD0DE772EF}"/>
                    </a:ext>
                  </a:extLst>
                </p14:cNvPr>
                <p14:cNvContentPartPr/>
                <p14:nvPr/>
              </p14:nvContentPartPr>
              <p14:xfrm>
                <a:off x="1509113" y="4767692"/>
                <a:ext cx="333360" cy="362880"/>
              </p14:xfrm>
            </p:contentPart>
          </mc:Choice>
          <mc:Fallback xmlns="">
            <p:pic>
              <p:nvPicPr>
                <p:cNvPr id="103" name="Ink 102">
                  <a:extLst>
                    <a:ext uri="{FF2B5EF4-FFF2-40B4-BE49-F238E27FC236}">
                      <a16:creationId xmlns:a16="http://schemas.microsoft.com/office/drawing/2014/main" id="{29D3BAD5-85F3-4944-827D-5ABD0DE772EF}"/>
                    </a:ext>
                  </a:extLst>
                </p:cNvPr>
                <p:cNvPicPr/>
                <p:nvPr/>
              </p:nvPicPr>
              <p:blipFill>
                <a:blip r:embed="rId181"/>
                <a:stretch>
                  <a:fillRect/>
                </a:stretch>
              </p:blipFill>
              <p:spPr>
                <a:xfrm>
                  <a:off x="1491473" y="4749692"/>
                  <a:ext cx="3690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4" name="Ink 103">
                  <a:extLst>
                    <a:ext uri="{FF2B5EF4-FFF2-40B4-BE49-F238E27FC236}">
                      <a16:creationId xmlns:a16="http://schemas.microsoft.com/office/drawing/2014/main" id="{E21CA30E-53B5-46F8-B471-C4FA2BE5308D}"/>
                    </a:ext>
                  </a:extLst>
                </p14:cNvPr>
                <p14:cNvContentPartPr/>
                <p14:nvPr/>
              </p14:nvContentPartPr>
              <p14:xfrm>
                <a:off x="1905113" y="4917452"/>
                <a:ext cx="34560" cy="155160"/>
              </p14:xfrm>
            </p:contentPart>
          </mc:Choice>
          <mc:Fallback xmlns="">
            <p:pic>
              <p:nvPicPr>
                <p:cNvPr id="104" name="Ink 103">
                  <a:extLst>
                    <a:ext uri="{FF2B5EF4-FFF2-40B4-BE49-F238E27FC236}">
                      <a16:creationId xmlns:a16="http://schemas.microsoft.com/office/drawing/2014/main" id="{E21CA30E-53B5-46F8-B471-C4FA2BE5308D}"/>
                    </a:ext>
                  </a:extLst>
                </p:cNvPr>
                <p:cNvPicPr/>
                <p:nvPr/>
              </p:nvPicPr>
              <p:blipFill>
                <a:blip r:embed="rId183"/>
                <a:stretch>
                  <a:fillRect/>
                </a:stretch>
              </p:blipFill>
              <p:spPr>
                <a:xfrm>
                  <a:off x="1887473" y="4899452"/>
                  <a:ext cx="702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5" name="Ink 104">
                  <a:extLst>
                    <a:ext uri="{FF2B5EF4-FFF2-40B4-BE49-F238E27FC236}">
                      <a16:creationId xmlns:a16="http://schemas.microsoft.com/office/drawing/2014/main" id="{5A697F18-9B2A-462A-985B-27B5AE01889D}"/>
                    </a:ext>
                  </a:extLst>
                </p14:cNvPr>
                <p14:cNvContentPartPr/>
                <p14:nvPr/>
              </p14:nvContentPartPr>
              <p14:xfrm>
                <a:off x="1896113" y="4777772"/>
                <a:ext cx="46440" cy="64440"/>
              </p14:xfrm>
            </p:contentPart>
          </mc:Choice>
          <mc:Fallback xmlns="">
            <p:pic>
              <p:nvPicPr>
                <p:cNvPr id="105" name="Ink 104">
                  <a:extLst>
                    <a:ext uri="{FF2B5EF4-FFF2-40B4-BE49-F238E27FC236}">
                      <a16:creationId xmlns:a16="http://schemas.microsoft.com/office/drawing/2014/main" id="{5A697F18-9B2A-462A-985B-27B5AE01889D}"/>
                    </a:ext>
                  </a:extLst>
                </p:cNvPr>
                <p:cNvPicPr/>
                <p:nvPr/>
              </p:nvPicPr>
              <p:blipFill>
                <a:blip r:embed="rId185"/>
                <a:stretch>
                  <a:fillRect/>
                </a:stretch>
              </p:blipFill>
              <p:spPr>
                <a:xfrm>
                  <a:off x="1878473" y="4760132"/>
                  <a:ext cx="82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6" name="Ink 105">
                  <a:extLst>
                    <a:ext uri="{FF2B5EF4-FFF2-40B4-BE49-F238E27FC236}">
                      <a16:creationId xmlns:a16="http://schemas.microsoft.com/office/drawing/2014/main" id="{A7FB1496-B3F1-4899-A6E2-D1A10780114D}"/>
                    </a:ext>
                  </a:extLst>
                </p14:cNvPr>
                <p14:cNvContentPartPr/>
                <p14:nvPr/>
              </p14:nvContentPartPr>
              <p14:xfrm>
                <a:off x="2031473" y="4878932"/>
                <a:ext cx="97920" cy="204120"/>
              </p14:xfrm>
            </p:contentPart>
          </mc:Choice>
          <mc:Fallback xmlns="">
            <p:pic>
              <p:nvPicPr>
                <p:cNvPr id="106" name="Ink 105">
                  <a:extLst>
                    <a:ext uri="{FF2B5EF4-FFF2-40B4-BE49-F238E27FC236}">
                      <a16:creationId xmlns:a16="http://schemas.microsoft.com/office/drawing/2014/main" id="{A7FB1496-B3F1-4899-A6E2-D1A10780114D}"/>
                    </a:ext>
                  </a:extLst>
                </p:cNvPr>
                <p:cNvPicPr/>
                <p:nvPr/>
              </p:nvPicPr>
              <p:blipFill>
                <a:blip r:embed="rId187"/>
                <a:stretch>
                  <a:fillRect/>
                </a:stretch>
              </p:blipFill>
              <p:spPr>
                <a:xfrm>
                  <a:off x="2013833" y="4860932"/>
                  <a:ext cx="1335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7" name="Ink 106">
                  <a:extLst>
                    <a:ext uri="{FF2B5EF4-FFF2-40B4-BE49-F238E27FC236}">
                      <a16:creationId xmlns:a16="http://schemas.microsoft.com/office/drawing/2014/main" id="{A07464D0-FA52-4737-99F4-E79421C396A1}"/>
                    </a:ext>
                  </a:extLst>
                </p14:cNvPr>
                <p14:cNvContentPartPr/>
                <p14:nvPr/>
              </p14:nvContentPartPr>
              <p14:xfrm>
                <a:off x="2242433" y="4892972"/>
                <a:ext cx="102240" cy="181800"/>
              </p14:xfrm>
            </p:contentPart>
          </mc:Choice>
          <mc:Fallback xmlns="">
            <p:pic>
              <p:nvPicPr>
                <p:cNvPr id="107" name="Ink 106">
                  <a:extLst>
                    <a:ext uri="{FF2B5EF4-FFF2-40B4-BE49-F238E27FC236}">
                      <a16:creationId xmlns:a16="http://schemas.microsoft.com/office/drawing/2014/main" id="{A07464D0-FA52-4737-99F4-E79421C396A1}"/>
                    </a:ext>
                  </a:extLst>
                </p:cNvPr>
                <p:cNvPicPr/>
                <p:nvPr/>
              </p:nvPicPr>
              <p:blipFill>
                <a:blip r:embed="rId189"/>
                <a:stretch>
                  <a:fillRect/>
                </a:stretch>
              </p:blipFill>
              <p:spPr>
                <a:xfrm>
                  <a:off x="2224433" y="4875332"/>
                  <a:ext cx="137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8" name="Ink 107">
                  <a:extLst>
                    <a:ext uri="{FF2B5EF4-FFF2-40B4-BE49-F238E27FC236}">
                      <a16:creationId xmlns:a16="http://schemas.microsoft.com/office/drawing/2014/main" id="{0DEE5FE2-D445-4958-90C7-D1769F999769}"/>
                    </a:ext>
                  </a:extLst>
                </p14:cNvPr>
                <p14:cNvContentPartPr/>
                <p14:nvPr/>
              </p14:nvContentPartPr>
              <p14:xfrm>
                <a:off x="2402993" y="4906652"/>
                <a:ext cx="127440" cy="136800"/>
              </p14:xfrm>
            </p:contentPart>
          </mc:Choice>
          <mc:Fallback xmlns="">
            <p:pic>
              <p:nvPicPr>
                <p:cNvPr id="108" name="Ink 107">
                  <a:extLst>
                    <a:ext uri="{FF2B5EF4-FFF2-40B4-BE49-F238E27FC236}">
                      <a16:creationId xmlns:a16="http://schemas.microsoft.com/office/drawing/2014/main" id="{0DEE5FE2-D445-4958-90C7-D1769F999769}"/>
                    </a:ext>
                  </a:extLst>
                </p:cNvPr>
                <p:cNvPicPr/>
                <p:nvPr/>
              </p:nvPicPr>
              <p:blipFill>
                <a:blip r:embed="rId191"/>
                <a:stretch>
                  <a:fillRect/>
                </a:stretch>
              </p:blipFill>
              <p:spPr>
                <a:xfrm>
                  <a:off x="2384993" y="4889012"/>
                  <a:ext cx="163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9" name="Ink 108">
                  <a:extLst>
                    <a:ext uri="{FF2B5EF4-FFF2-40B4-BE49-F238E27FC236}">
                      <a16:creationId xmlns:a16="http://schemas.microsoft.com/office/drawing/2014/main" id="{CADC6638-AA68-4603-9E25-AB0F87DBAAB5}"/>
                    </a:ext>
                  </a:extLst>
                </p14:cNvPr>
                <p14:cNvContentPartPr/>
                <p14:nvPr/>
              </p14:nvContentPartPr>
              <p14:xfrm>
                <a:off x="2575433" y="4902332"/>
                <a:ext cx="105840" cy="128880"/>
              </p14:xfrm>
            </p:contentPart>
          </mc:Choice>
          <mc:Fallback xmlns="">
            <p:pic>
              <p:nvPicPr>
                <p:cNvPr id="109" name="Ink 108">
                  <a:extLst>
                    <a:ext uri="{FF2B5EF4-FFF2-40B4-BE49-F238E27FC236}">
                      <a16:creationId xmlns:a16="http://schemas.microsoft.com/office/drawing/2014/main" id="{CADC6638-AA68-4603-9E25-AB0F87DBAAB5}"/>
                    </a:ext>
                  </a:extLst>
                </p:cNvPr>
                <p:cNvPicPr/>
                <p:nvPr/>
              </p:nvPicPr>
              <p:blipFill>
                <a:blip r:embed="rId193"/>
                <a:stretch>
                  <a:fillRect/>
                </a:stretch>
              </p:blipFill>
              <p:spPr>
                <a:xfrm>
                  <a:off x="2557433" y="4884692"/>
                  <a:ext cx="1414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0" name="Ink 109">
                  <a:extLst>
                    <a:ext uri="{FF2B5EF4-FFF2-40B4-BE49-F238E27FC236}">
                      <a16:creationId xmlns:a16="http://schemas.microsoft.com/office/drawing/2014/main" id="{D70A5962-C552-487E-A07A-A1E79EEC74B3}"/>
                    </a:ext>
                  </a:extLst>
                </p14:cNvPr>
                <p14:cNvContentPartPr/>
                <p14:nvPr/>
              </p14:nvContentPartPr>
              <p14:xfrm>
                <a:off x="2797193" y="4760132"/>
                <a:ext cx="127800" cy="293040"/>
              </p14:xfrm>
            </p:contentPart>
          </mc:Choice>
          <mc:Fallback xmlns="">
            <p:pic>
              <p:nvPicPr>
                <p:cNvPr id="110" name="Ink 109">
                  <a:extLst>
                    <a:ext uri="{FF2B5EF4-FFF2-40B4-BE49-F238E27FC236}">
                      <a16:creationId xmlns:a16="http://schemas.microsoft.com/office/drawing/2014/main" id="{D70A5962-C552-487E-A07A-A1E79EEC74B3}"/>
                    </a:ext>
                  </a:extLst>
                </p:cNvPr>
                <p:cNvPicPr/>
                <p:nvPr/>
              </p:nvPicPr>
              <p:blipFill>
                <a:blip r:embed="rId195"/>
                <a:stretch>
                  <a:fillRect/>
                </a:stretch>
              </p:blipFill>
              <p:spPr>
                <a:xfrm>
                  <a:off x="2779553" y="4742132"/>
                  <a:ext cx="1634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1" name="Ink 110">
                  <a:extLst>
                    <a:ext uri="{FF2B5EF4-FFF2-40B4-BE49-F238E27FC236}">
                      <a16:creationId xmlns:a16="http://schemas.microsoft.com/office/drawing/2014/main" id="{CFA168DD-9B69-49B1-BEAB-12D180521AC8}"/>
                    </a:ext>
                  </a:extLst>
                </p14:cNvPr>
                <p14:cNvContentPartPr/>
                <p14:nvPr/>
              </p14:nvContentPartPr>
              <p14:xfrm>
                <a:off x="2784233" y="4920332"/>
                <a:ext cx="105840" cy="34560"/>
              </p14:xfrm>
            </p:contentPart>
          </mc:Choice>
          <mc:Fallback xmlns="">
            <p:pic>
              <p:nvPicPr>
                <p:cNvPr id="111" name="Ink 110">
                  <a:extLst>
                    <a:ext uri="{FF2B5EF4-FFF2-40B4-BE49-F238E27FC236}">
                      <a16:creationId xmlns:a16="http://schemas.microsoft.com/office/drawing/2014/main" id="{CFA168DD-9B69-49B1-BEAB-12D180521AC8}"/>
                    </a:ext>
                  </a:extLst>
                </p:cNvPr>
                <p:cNvPicPr/>
                <p:nvPr/>
              </p:nvPicPr>
              <p:blipFill>
                <a:blip r:embed="rId197"/>
                <a:stretch>
                  <a:fillRect/>
                </a:stretch>
              </p:blipFill>
              <p:spPr>
                <a:xfrm>
                  <a:off x="2766233" y="4902692"/>
                  <a:ext cx="141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2" name="Ink 111">
                  <a:extLst>
                    <a:ext uri="{FF2B5EF4-FFF2-40B4-BE49-F238E27FC236}">
                      <a16:creationId xmlns:a16="http://schemas.microsoft.com/office/drawing/2014/main" id="{CAAA4219-326C-4F29-A644-796AA5E9A6D2}"/>
                    </a:ext>
                  </a:extLst>
                </p14:cNvPr>
                <p14:cNvContentPartPr/>
                <p14:nvPr/>
              </p14:nvContentPartPr>
              <p14:xfrm>
                <a:off x="2968193" y="4887572"/>
                <a:ext cx="168120" cy="160920"/>
              </p14:xfrm>
            </p:contentPart>
          </mc:Choice>
          <mc:Fallback xmlns="">
            <p:pic>
              <p:nvPicPr>
                <p:cNvPr id="112" name="Ink 111">
                  <a:extLst>
                    <a:ext uri="{FF2B5EF4-FFF2-40B4-BE49-F238E27FC236}">
                      <a16:creationId xmlns:a16="http://schemas.microsoft.com/office/drawing/2014/main" id="{CAAA4219-326C-4F29-A644-796AA5E9A6D2}"/>
                    </a:ext>
                  </a:extLst>
                </p:cNvPr>
                <p:cNvPicPr/>
                <p:nvPr/>
              </p:nvPicPr>
              <p:blipFill>
                <a:blip r:embed="rId199"/>
                <a:stretch>
                  <a:fillRect/>
                </a:stretch>
              </p:blipFill>
              <p:spPr>
                <a:xfrm>
                  <a:off x="2950193" y="4869932"/>
                  <a:ext cx="203760" cy="196560"/>
                </a:xfrm>
                <a:prstGeom prst="rect">
                  <a:avLst/>
                </a:prstGeom>
              </p:spPr>
            </p:pic>
          </mc:Fallback>
        </mc:AlternateContent>
      </p:grpSp>
      <p:grpSp>
        <p:nvGrpSpPr>
          <p:cNvPr id="128" name="Group 127">
            <a:extLst>
              <a:ext uri="{FF2B5EF4-FFF2-40B4-BE49-F238E27FC236}">
                <a16:creationId xmlns:a16="http://schemas.microsoft.com/office/drawing/2014/main" id="{6204DCD4-D278-4D97-AB20-76EC079D6FC0}"/>
              </a:ext>
            </a:extLst>
          </p:cNvPr>
          <p:cNvGrpSpPr/>
          <p:nvPr/>
        </p:nvGrpSpPr>
        <p:grpSpPr>
          <a:xfrm>
            <a:off x="3500993" y="4674812"/>
            <a:ext cx="1437480" cy="473760"/>
            <a:chOff x="3500993" y="4674812"/>
            <a:chExt cx="1437480" cy="473760"/>
          </a:xfrm>
        </p:grpSpPr>
        <mc:AlternateContent xmlns:mc="http://schemas.openxmlformats.org/markup-compatibility/2006" xmlns:p14="http://schemas.microsoft.com/office/powerpoint/2010/main">
          <mc:Choice Requires="p14">
            <p:contentPart p14:bwMode="auto" r:id="rId200">
              <p14:nvContentPartPr>
                <p14:cNvPr id="115" name="Ink 114">
                  <a:extLst>
                    <a:ext uri="{FF2B5EF4-FFF2-40B4-BE49-F238E27FC236}">
                      <a16:creationId xmlns:a16="http://schemas.microsoft.com/office/drawing/2014/main" id="{914A7940-A4CF-4D52-BFBB-637BBFA705AC}"/>
                    </a:ext>
                  </a:extLst>
                </p14:cNvPr>
                <p14:cNvContentPartPr/>
                <p14:nvPr/>
              </p14:nvContentPartPr>
              <p14:xfrm>
                <a:off x="3500993" y="4761212"/>
                <a:ext cx="266040" cy="296280"/>
              </p14:xfrm>
            </p:contentPart>
          </mc:Choice>
          <mc:Fallback xmlns="">
            <p:pic>
              <p:nvPicPr>
                <p:cNvPr id="115" name="Ink 114">
                  <a:extLst>
                    <a:ext uri="{FF2B5EF4-FFF2-40B4-BE49-F238E27FC236}">
                      <a16:creationId xmlns:a16="http://schemas.microsoft.com/office/drawing/2014/main" id="{914A7940-A4CF-4D52-BFBB-637BBFA705AC}"/>
                    </a:ext>
                  </a:extLst>
                </p:cNvPr>
                <p:cNvPicPr/>
                <p:nvPr/>
              </p:nvPicPr>
              <p:blipFill>
                <a:blip r:embed="rId201"/>
                <a:stretch>
                  <a:fillRect/>
                </a:stretch>
              </p:blipFill>
              <p:spPr>
                <a:xfrm>
                  <a:off x="3482993" y="4743212"/>
                  <a:ext cx="30168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6" name="Ink 115">
                  <a:extLst>
                    <a:ext uri="{FF2B5EF4-FFF2-40B4-BE49-F238E27FC236}">
                      <a16:creationId xmlns:a16="http://schemas.microsoft.com/office/drawing/2014/main" id="{211730B8-2A2C-43AE-A442-657D445B6091}"/>
                    </a:ext>
                  </a:extLst>
                </p14:cNvPr>
                <p14:cNvContentPartPr/>
                <p14:nvPr/>
              </p14:nvContentPartPr>
              <p14:xfrm>
                <a:off x="3809513" y="4865252"/>
                <a:ext cx="145800" cy="145080"/>
              </p14:xfrm>
            </p:contentPart>
          </mc:Choice>
          <mc:Fallback xmlns="">
            <p:pic>
              <p:nvPicPr>
                <p:cNvPr id="116" name="Ink 115">
                  <a:extLst>
                    <a:ext uri="{FF2B5EF4-FFF2-40B4-BE49-F238E27FC236}">
                      <a16:creationId xmlns:a16="http://schemas.microsoft.com/office/drawing/2014/main" id="{211730B8-2A2C-43AE-A442-657D445B6091}"/>
                    </a:ext>
                  </a:extLst>
                </p:cNvPr>
                <p:cNvPicPr/>
                <p:nvPr/>
              </p:nvPicPr>
              <p:blipFill>
                <a:blip r:embed="rId203"/>
                <a:stretch>
                  <a:fillRect/>
                </a:stretch>
              </p:blipFill>
              <p:spPr>
                <a:xfrm>
                  <a:off x="3791513" y="4847252"/>
                  <a:ext cx="1814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7" name="Ink 116">
                  <a:extLst>
                    <a:ext uri="{FF2B5EF4-FFF2-40B4-BE49-F238E27FC236}">
                      <a16:creationId xmlns:a16="http://schemas.microsoft.com/office/drawing/2014/main" id="{CCF3C424-9077-4009-9ECF-465BEBD506B8}"/>
                    </a:ext>
                  </a:extLst>
                </p14:cNvPr>
                <p14:cNvContentPartPr/>
                <p14:nvPr/>
              </p14:nvContentPartPr>
              <p14:xfrm>
                <a:off x="3999593" y="4886852"/>
                <a:ext cx="16560" cy="116640"/>
              </p14:xfrm>
            </p:contentPart>
          </mc:Choice>
          <mc:Fallback xmlns="">
            <p:pic>
              <p:nvPicPr>
                <p:cNvPr id="117" name="Ink 116">
                  <a:extLst>
                    <a:ext uri="{FF2B5EF4-FFF2-40B4-BE49-F238E27FC236}">
                      <a16:creationId xmlns:a16="http://schemas.microsoft.com/office/drawing/2014/main" id="{CCF3C424-9077-4009-9ECF-465BEBD506B8}"/>
                    </a:ext>
                  </a:extLst>
                </p:cNvPr>
                <p:cNvPicPr/>
                <p:nvPr/>
              </p:nvPicPr>
              <p:blipFill>
                <a:blip r:embed="rId205"/>
                <a:stretch>
                  <a:fillRect/>
                </a:stretch>
              </p:blipFill>
              <p:spPr>
                <a:xfrm>
                  <a:off x="3981593" y="4868852"/>
                  <a:ext cx="522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8" name="Ink 117">
                  <a:extLst>
                    <a:ext uri="{FF2B5EF4-FFF2-40B4-BE49-F238E27FC236}">
                      <a16:creationId xmlns:a16="http://schemas.microsoft.com/office/drawing/2014/main" id="{F7F00CDD-9BBD-4956-8B22-B1D6BE7581F0}"/>
                    </a:ext>
                  </a:extLst>
                </p14:cNvPr>
                <p14:cNvContentPartPr/>
                <p14:nvPr/>
              </p14:nvContentPartPr>
              <p14:xfrm>
                <a:off x="3976913" y="4737092"/>
                <a:ext cx="17640" cy="22320"/>
              </p14:xfrm>
            </p:contentPart>
          </mc:Choice>
          <mc:Fallback xmlns="">
            <p:pic>
              <p:nvPicPr>
                <p:cNvPr id="118" name="Ink 117">
                  <a:extLst>
                    <a:ext uri="{FF2B5EF4-FFF2-40B4-BE49-F238E27FC236}">
                      <a16:creationId xmlns:a16="http://schemas.microsoft.com/office/drawing/2014/main" id="{F7F00CDD-9BBD-4956-8B22-B1D6BE7581F0}"/>
                    </a:ext>
                  </a:extLst>
                </p:cNvPr>
                <p:cNvPicPr/>
                <p:nvPr/>
              </p:nvPicPr>
              <p:blipFill>
                <a:blip r:embed="rId207"/>
                <a:stretch>
                  <a:fillRect/>
                </a:stretch>
              </p:blipFill>
              <p:spPr>
                <a:xfrm>
                  <a:off x="3958913" y="4719092"/>
                  <a:ext cx="532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9" name="Ink 118">
                  <a:extLst>
                    <a:ext uri="{FF2B5EF4-FFF2-40B4-BE49-F238E27FC236}">
                      <a16:creationId xmlns:a16="http://schemas.microsoft.com/office/drawing/2014/main" id="{F438E09C-9D4B-4F24-B711-14F8FCB4B481}"/>
                    </a:ext>
                  </a:extLst>
                </p14:cNvPr>
                <p14:cNvContentPartPr/>
                <p14:nvPr/>
              </p14:nvContentPartPr>
              <p14:xfrm>
                <a:off x="4159433" y="4674812"/>
                <a:ext cx="71280" cy="473760"/>
              </p14:xfrm>
            </p:contentPart>
          </mc:Choice>
          <mc:Fallback xmlns="">
            <p:pic>
              <p:nvPicPr>
                <p:cNvPr id="119" name="Ink 118">
                  <a:extLst>
                    <a:ext uri="{FF2B5EF4-FFF2-40B4-BE49-F238E27FC236}">
                      <a16:creationId xmlns:a16="http://schemas.microsoft.com/office/drawing/2014/main" id="{F438E09C-9D4B-4F24-B711-14F8FCB4B481}"/>
                    </a:ext>
                  </a:extLst>
                </p:cNvPr>
                <p:cNvPicPr/>
                <p:nvPr/>
              </p:nvPicPr>
              <p:blipFill>
                <a:blip r:embed="rId209"/>
                <a:stretch>
                  <a:fillRect/>
                </a:stretch>
              </p:blipFill>
              <p:spPr>
                <a:xfrm>
                  <a:off x="4141793" y="4657172"/>
                  <a:ext cx="1069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0" name="Ink 119">
                  <a:extLst>
                    <a:ext uri="{FF2B5EF4-FFF2-40B4-BE49-F238E27FC236}">
                      <a16:creationId xmlns:a16="http://schemas.microsoft.com/office/drawing/2014/main" id="{D96FA070-4F98-42F8-BF2F-10E9A1E45406}"/>
                    </a:ext>
                  </a:extLst>
                </p14:cNvPr>
                <p14:cNvContentPartPr/>
                <p14:nvPr/>
              </p14:nvContentPartPr>
              <p14:xfrm>
                <a:off x="4083113" y="4853732"/>
                <a:ext cx="367920" cy="127080"/>
              </p14:xfrm>
            </p:contentPart>
          </mc:Choice>
          <mc:Fallback xmlns="">
            <p:pic>
              <p:nvPicPr>
                <p:cNvPr id="120" name="Ink 119">
                  <a:extLst>
                    <a:ext uri="{FF2B5EF4-FFF2-40B4-BE49-F238E27FC236}">
                      <a16:creationId xmlns:a16="http://schemas.microsoft.com/office/drawing/2014/main" id="{D96FA070-4F98-42F8-BF2F-10E9A1E45406}"/>
                    </a:ext>
                  </a:extLst>
                </p:cNvPr>
                <p:cNvPicPr/>
                <p:nvPr/>
              </p:nvPicPr>
              <p:blipFill>
                <a:blip r:embed="rId211"/>
                <a:stretch>
                  <a:fillRect/>
                </a:stretch>
              </p:blipFill>
              <p:spPr>
                <a:xfrm>
                  <a:off x="4065473" y="4836092"/>
                  <a:ext cx="4035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1" name="Ink 120">
                  <a:extLst>
                    <a:ext uri="{FF2B5EF4-FFF2-40B4-BE49-F238E27FC236}">
                      <a16:creationId xmlns:a16="http://schemas.microsoft.com/office/drawing/2014/main" id="{75A73380-CC45-4465-B5CB-2C00CF72C559}"/>
                    </a:ext>
                  </a:extLst>
                </p14:cNvPr>
                <p14:cNvContentPartPr/>
                <p14:nvPr/>
              </p14:nvContentPartPr>
              <p14:xfrm>
                <a:off x="4487393" y="4851212"/>
                <a:ext cx="191520" cy="128160"/>
              </p14:xfrm>
            </p:contentPart>
          </mc:Choice>
          <mc:Fallback xmlns="">
            <p:pic>
              <p:nvPicPr>
                <p:cNvPr id="121" name="Ink 120">
                  <a:extLst>
                    <a:ext uri="{FF2B5EF4-FFF2-40B4-BE49-F238E27FC236}">
                      <a16:creationId xmlns:a16="http://schemas.microsoft.com/office/drawing/2014/main" id="{75A73380-CC45-4465-B5CB-2C00CF72C559}"/>
                    </a:ext>
                  </a:extLst>
                </p:cNvPr>
                <p:cNvPicPr/>
                <p:nvPr/>
              </p:nvPicPr>
              <p:blipFill>
                <a:blip r:embed="rId213"/>
                <a:stretch>
                  <a:fillRect/>
                </a:stretch>
              </p:blipFill>
              <p:spPr>
                <a:xfrm>
                  <a:off x="4469753" y="4833572"/>
                  <a:ext cx="2271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2" name="Ink 121">
                  <a:extLst>
                    <a:ext uri="{FF2B5EF4-FFF2-40B4-BE49-F238E27FC236}">
                      <a16:creationId xmlns:a16="http://schemas.microsoft.com/office/drawing/2014/main" id="{2A78F1E8-ABA2-4748-A371-9BDFB8837D68}"/>
                    </a:ext>
                  </a:extLst>
                </p14:cNvPr>
                <p14:cNvContentPartPr/>
                <p14:nvPr/>
              </p14:nvContentPartPr>
              <p14:xfrm>
                <a:off x="4715633" y="4844732"/>
                <a:ext cx="222840" cy="149760"/>
              </p14:xfrm>
            </p:contentPart>
          </mc:Choice>
          <mc:Fallback xmlns="">
            <p:pic>
              <p:nvPicPr>
                <p:cNvPr id="122" name="Ink 121">
                  <a:extLst>
                    <a:ext uri="{FF2B5EF4-FFF2-40B4-BE49-F238E27FC236}">
                      <a16:creationId xmlns:a16="http://schemas.microsoft.com/office/drawing/2014/main" id="{2A78F1E8-ABA2-4748-A371-9BDFB8837D68}"/>
                    </a:ext>
                  </a:extLst>
                </p:cNvPr>
                <p:cNvPicPr/>
                <p:nvPr/>
              </p:nvPicPr>
              <p:blipFill>
                <a:blip r:embed="rId215"/>
                <a:stretch>
                  <a:fillRect/>
                </a:stretch>
              </p:blipFill>
              <p:spPr>
                <a:xfrm>
                  <a:off x="4697633" y="4827092"/>
                  <a:ext cx="258480" cy="185400"/>
                </a:xfrm>
                <a:prstGeom prst="rect">
                  <a:avLst/>
                </a:prstGeom>
              </p:spPr>
            </p:pic>
          </mc:Fallback>
        </mc:AlternateContent>
      </p:grpSp>
      <p:grpSp>
        <p:nvGrpSpPr>
          <p:cNvPr id="127" name="Group 126">
            <a:extLst>
              <a:ext uri="{FF2B5EF4-FFF2-40B4-BE49-F238E27FC236}">
                <a16:creationId xmlns:a16="http://schemas.microsoft.com/office/drawing/2014/main" id="{4353A121-CA2C-433B-830D-E9845D7CC520}"/>
              </a:ext>
            </a:extLst>
          </p:cNvPr>
          <p:cNvGrpSpPr/>
          <p:nvPr/>
        </p:nvGrpSpPr>
        <p:grpSpPr>
          <a:xfrm>
            <a:off x="5315033" y="4715132"/>
            <a:ext cx="555840" cy="363600"/>
            <a:chOff x="5315033" y="4715132"/>
            <a:chExt cx="555840" cy="363600"/>
          </a:xfrm>
        </p:grpSpPr>
        <mc:AlternateContent xmlns:mc="http://schemas.openxmlformats.org/markup-compatibility/2006" xmlns:p14="http://schemas.microsoft.com/office/powerpoint/2010/main">
          <mc:Choice Requires="p14">
            <p:contentPart p14:bwMode="auto" r:id="rId216">
              <p14:nvContentPartPr>
                <p14:cNvPr id="123" name="Ink 122">
                  <a:extLst>
                    <a:ext uri="{FF2B5EF4-FFF2-40B4-BE49-F238E27FC236}">
                      <a16:creationId xmlns:a16="http://schemas.microsoft.com/office/drawing/2014/main" id="{56876699-FBCB-4F06-9DD0-6D11E642B05C}"/>
                    </a:ext>
                  </a:extLst>
                </p14:cNvPr>
                <p14:cNvContentPartPr/>
                <p14:nvPr/>
              </p14:nvContentPartPr>
              <p14:xfrm>
                <a:off x="5320433" y="4764812"/>
                <a:ext cx="55080" cy="267120"/>
              </p14:xfrm>
            </p:contentPart>
          </mc:Choice>
          <mc:Fallback xmlns="">
            <p:pic>
              <p:nvPicPr>
                <p:cNvPr id="123" name="Ink 122">
                  <a:extLst>
                    <a:ext uri="{FF2B5EF4-FFF2-40B4-BE49-F238E27FC236}">
                      <a16:creationId xmlns:a16="http://schemas.microsoft.com/office/drawing/2014/main" id="{56876699-FBCB-4F06-9DD0-6D11E642B05C}"/>
                    </a:ext>
                  </a:extLst>
                </p:cNvPr>
                <p:cNvPicPr/>
                <p:nvPr/>
              </p:nvPicPr>
              <p:blipFill>
                <a:blip r:embed="rId217"/>
                <a:stretch>
                  <a:fillRect/>
                </a:stretch>
              </p:blipFill>
              <p:spPr>
                <a:xfrm>
                  <a:off x="5302433" y="4747172"/>
                  <a:ext cx="907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 name="Ink 123">
                  <a:extLst>
                    <a:ext uri="{FF2B5EF4-FFF2-40B4-BE49-F238E27FC236}">
                      <a16:creationId xmlns:a16="http://schemas.microsoft.com/office/drawing/2014/main" id="{B69227C6-E36F-42A3-974C-16DAFDE3C9C5}"/>
                    </a:ext>
                  </a:extLst>
                </p14:cNvPr>
                <p14:cNvContentPartPr/>
                <p14:nvPr/>
              </p14:nvContentPartPr>
              <p14:xfrm>
                <a:off x="5315033" y="4715132"/>
                <a:ext cx="274680" cy="363600"/>
              </p14:xfrm>
            </p:contentPart>
          </mc:Choice>
          <mc:Fallback xmlns="">
            <p:pic>
              <p:nvPicPr>
                <p:cNvPr id="124" name="Ink 123">
                  <a:extLst>
                    <a:ext uri="{FF2B5EF4-FFF2-40B4-BE49-F238E27FC236}">
                      <a16:creationId xmlns:a16="http://schemas.microsoft.com/office/drawing/2014/main" id="{B69227C6-E36F-42A3-974C-16DAFDE3C9C5}"/>
                    </a:ext>
                  </a:extLst>
                </p:cNvPr>
                <p:cNvPicPr/>
                <p:nvPr/>
              </p:nvPicPr>
              <p:blipFill>
                <a:blip r:embed="rId219"/>
                <a:stretch>
                  <a:fillRect/>
                </a:stretch>
              </p:blipFill>
              <p:spPr>
                <a:xfrm>
                  <a:off x="5297033" y="4697492"/>
                  <a:ext cx="3103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5" name="Ink 124">
                  <a:extLst>
                    <a:ext uri="{FF2B5EF4-FFF2-40B4-BE49-F238E27FC236}">
                      <a16:creationId xmlns:a16="http://schemas.microsoft.com/office/drawing/2014/main" id="{6163D67C-DCF7-435C-ACF8-8F4B072FA2C1}"/>
                    </a:ext>
                  </a:extLst>
                </p14:cNvPr>
                <p14:cNvContentPartPr/>
                <p14:nvPr/>
              </p14:nvContentPartPr>
              <p14:xfrm>
                <a:off x="5613113" y="4810892"/>
                <a:ext cx="153720" cy="204840"/>
              </p14:xfrm>
            </p:contentPart>
          </mc:Choice>
          <mc:Fallback xmlns="">
            <p:pic>
              <p:nvPicPr>
                <p:cNvPr id="125" name="Ink 124">
                  <a:extLst>
                    <a:ext uri="{FF2B5EF4-FFF2-40B4-BE49-F238E27FC236}">
                      <a16:creationId xmlns:a16="http://schemas.microsoft.com/office/drawing/2014/main" id="{6163D67C-DCF7-435C-ACF8-8F4B072FA2C1}"/>
                    </a:ext>
                  </a:extLst>
                </p:cNvPr>
                <p:cNvPicPr/>
                <p:nvPr/>
              </p:nvPicPr>
              <p:blipFill>
                <a:blip r:embed="rId221"/>
                <a:stretch>
                  <a:fillRect/>
                </a:stretch>
              </p:blipFill>
              <p:spPr>
                <a:xfrm>
                  <a:off x="5595113" y="4793252"/>
                  <a:ext cx="189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6" name="Ink 125">
                  <a:extLst>
                    <a:ext uri="{FF2B5EF4-FFF2-40B4-BE49-F238E27FC236}">
                      <a16:creationId xmlns:a16="http://schemas.microsoft.com/office/drawing/2014/main" id="{48C8A9DE-8157-4EF5-85E0-ED79296C3C3B}"/>
                    </a:ext>
                  </a:extLst>
                </p14:cNvPr>
                <p14:cNvContentPartPr/>
                <p14:nvPr/>
              </p14:nvContentPartPr>
              <p14:xfrm>
                <a:off x="5766113" y="4718012"/>
                <a:ext cx="104760" cy="318600"/>
              </p14:xfrm>
            </p:contentPart>
          </mc:Choice>
          <mc:Fallback xmlns="">
            <p:pic>
              <p:nvPicPr>
                <p:cNvPr id="126" name="Ink 125">
                  <a:extLst>
                    <a:ext uri="{FF2B5EF4-FFF2-40B4-BE49-F238E27FC236}">
                      <a16:creationId xmlns:a16="http://schemas.microsoft.com/office/drawing/2014/main" id="{48C8A9DE-8157-4EF5-85E0-ED79296C3C3B}"/>
                    </a:ext>
                  </a:extLst>
                </p:cNvPr>
                <p:cNvPicPr/>
                <p:nvPr/>
              </p:nvPicPr>
              <p:blipFill>
                <a:blip r:embed="rId223"/>
                <a:stretch>
                  <a:fillRect/>
                </a:stretch>
              </p:blipFill>
              <p:spPr>
                <a:xfrm>
                  <a:off x="5748113" y="4700012"/>
                  <a:ext cx="140400" cy="354240"/>
                </a:xfrm>
                <a:prstGeom prst="rect">
                  <a:avLst/>
                </a:prstGeom>
              </p:spPr>
            </p:pic>
          </mc:Fallback>
        </mc:AlternateContent>
      </p:grpSp>
      <p:grpSp>
        <p:nvGrpSpPr>
          <p:cNvPr id="131" name="Group 130">
            <a:extLst>
              <a:ext uri="{FF2B5EF4-FFF2-40B4-BE49-F238E27FC236}">
                <a16:creationId xmlns:a16="http://schemas.microsoft.com/office/drawing/2014/main" id="{1642CC7E-CA64-4D27-8B40-FFBFB218119C}"/>
              </a:ext>
            </a:extLst>
          </p:cNvPr>
          <p:cNvGrpSpPr/>
          <p:nvPr/>
        </p:nvGrpSpPr>
        <p:grpSpPr>
          <a:xfrm>
            <a:off x="6827753" y="2582492"/>
            <a:ext cx="386640" cy="400680"/>
            <a:chOff x="6827753" y="2582492"/>
            <a:chExt cx="386640" cy="400680"/>
          </a:xfrm>
        </p:grpSpPr>
        <mc:AlternateContent xmlns:mc="http://schemas.openxmlformats.org/markup-compatibility/2006" xmlns:p14="http://schemas.microsoft.com/office/powerpoint/2010/main">
          <mc:Choice Requires="p14">
            <p:contentPart p14:bwMode="auto" r:id="rId224">
              <p14:nvContentPartPr>
                <p14:cNvPr id="129" name="Ink 128">
                  <a:extLst>
                    <a:ext uri="{FF2B5EF4-FFF2-40B4-BE49-F238E27FC236}">
                      <a16:creationId xmlns:a16="http://schemas.microsoft.com/office/drawing/2014/main" id="{57832B0B-95E5-4D30-BD9C-B5D275EE2BC2}"/>
                    </a:ext>
                  </a:extLst>
                </p14:cNvPr>
                <p14:cNvContentPartPr/>
                <p14:nvPr/>
              </p14:nvContentPartPr>
              <p14:xfrm>
                <a:off x="6974633" y="2720012"/>
                <a:ext cx="44640" cy="153360"/>
              </p14:xfrm>
            </p:contentPart>
          </mc:Choice>
          <mc:Fallback xmlns="">
            <p:pic>
              <p:nvPicPr>
                <p:cNvPr id="129" name="Ink 128">
                  <a:extLst>
                    <a:ext uri="{FF2B5EF4-FFF2-40B4-BE49-F238E27FC236}">
                      <a16:creationId xmlns:a16="http://schemas.microsoft.com/office/drawing/2014/main" id="{57832B0B-95E5-4D30-BD9C-B5D275EE2BC2}"/>
                    </a:ext>
                  </a:extLst>
                </p:cNvPr>
                <p:cNvPicPr/>
                <p:nvPr/>
              </p:nvPicPr>
              <p:blipFill>
                <a:blip r:embed="rId225"/>
                <a:stretch>
                  <a:fillRect/>
                </a:stretch>
              </p:blipFill>
              <p:spPr>
                <a:xfrm>
                  <a:off x="6956633" y="2702372"/>
                  <a:ext cx="802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Ink 129">
                  <a:extLst>
                    <a:ext uri="{FF2B5EF4-FFF2-40B4-BE49-F238E27FC236}">
                      <a16:creationId xmlns:a16="http://schemas.microsoft.com/office/drawing/2014/main" id="{CB063ACA-2AD6-4850-9C9A-1D2BB0305B9B}"/>
                    </a:ext>
                  </a:extLst>
                </p14:cNvPr>
                <p14:cNvContentPartPr/>
                <p14:nvPr/>
              </p14:nvContentPartPr>
              <p14:xfrm>
                <a:off x="6827753" y="2582492"/>
                <a:ext cx="386640" cy="400680"/>
              </p14:xfrm>
            </p:contentPart>
          </mc:Choice>
          <mc:Fallback xmlns="">
            <p:pic>
              <p:nvPicPr>
                <p:cNvPr id="130" name="Ink 129">
                  <a:extLst>
                    <a:ext uri="{FF2B5EF4-FFF2-40B4-BE49-F238E27FC236}">
                      <a16:creationId xmlns:a16="http://schemas.microsoft.com/office/drawing/2014/main" id="{CB063ACA-2AD6-4850-9C9A-1D2BB0305B9B}"/>
                    </a:ext>
                  </a:extLst>
                </p:cNvPr>
                <p:cNvPicPr/>
                <p:nvPr/>
              </p:nvPicPr>
              <p:blipFill>
                <a:blip r:embed="rId227"/>
                <a:stretch>
                  <a:fillRect/>
                </a:stretch>
              </p:blipFill>
              <p:spPr>
                <a:xfrm>
                  <a:off x="6809753" y="2564852"/>
                  <a:ext cx="422280" cy="436320"/>
                </a:xfrm>
                <a:prstGeom prst="rect">
                  <a:avLst/>
                </a:prstGeom>
              </p:spPr>
            </p:pic>
          </mc:Fallback>
        </mc:AlternateContent>
      </p:grpSp>
      <p:grpSp>
        <p:nvGrpSpPr>
          <p:cNvPr id="166" name="Group 165">
            <a:extLst>
              <a:ext uri="{FF2B5EF4-FFF2-40B4-BE49-F238E27FC236}">
                <a16:creationId xmlns:a16="http://schemas.microsoft.com/office/drawing/2014/main" id="{FA88E4E5-ED3A-4332-814B-C5449DA88897}"/>
              </a:ext>
            </a:extLst>
          </p:cNvPr>
          <p:cNvGrpSpPr/>
          <p:nvPr/>
        </p:nvGrpSpPr>
        <p:grpSpPr>
          <a:xfrm>
            <a:off x="7633073" y="2462252"/>
            <a:ext cx="2938680" cy="910800"/>
            <a:chOff x="7633073" y="2462252"/>
            <a:chExt cx="2938680" cy="910800"/>
          </a:xfrm>
        </p:grpSpPr>
        <mc:AlternateContent xmlns:mc="http://schemas.openxmlformats.org/markup-compatibility/2006" xmlns:p14="http://schemas.microsoft.com/office/powerpoint/2010/main">
          <mc:Choice Requires="p14">
            <p:contentPart p14:bwMode="auto" r:id="rId228">
              <p14:nvContentPartPr>
                <p14:cNvPr id="132" name="Ink 131">
                  <a:extLst>
                    <a:ext uri="{FF2B5EF4-FFF2-40B4-BE49-F238E27FC236}">
                      <a16:creationId xmlns:a16="http://schemas.microsoft.com/office/drawing/2014/main" id="{95FFC7E1-FBD8-4033-B41E-02F1A778C530}"/>
                    </a:ext>
                  </a:extLst>
                </p14:cNvPr>
                <p14:cNvContentPartPr/>
                <p14:nvPr/>
              </p14:nvContentPartPr>
              <p14:xfrm>
                <a:off x="7652513" y="2704532"/>
                <a:ext cx="53280" cy="241920"/>
              </p14:xfrm>
            </p:contentPart>
          </mc:Choice>
          <mc:Fallback xmlns="">
            <p:pic>
              <p:nvPicPr>
                <p:cNvPr id="132" name="Ink 131">
                  <a:extLst>
                    <a:ext uri="{FF2B5EF4-FFF2-40B4-BE49-F238E27FC236}">
                      <a16:creationId xmlns:a16="http://schemas.microsoft.com/office/drawing/2014/main" id="{95FFC7E1-FBD8-4033-B41E-02F1A778C530}"/>
                    </a:ext>
                  </a:extLst>
                </p:cNvPr>
                <p:cNvPicPr/>
                <p:nvPr/>
              </p:nvPicPr>
              <p:blipFill>
                <a:blip r:embed="rId229"/>
                <a:stretch>
                  <a:fillRect/>
                </a:stretch>
              </p:blipFill>
              <p:spPr>
                <a:xfrm>
                  <a:off x="7634513" y="2686532"/>
                  <a:ext cx="889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D8DA8DD1-3412-453B-A8BD-3D5AED41184E}"/>
                    </a:ext>
                  </a:extLst>
                </p14:cNvPr>
                <p14:cNvContentPartPr/>
                <p14:nvPr/>
              </p14:nvContentPartPr>
              <p14:xfrm>
                <a:off x="7633073" y="2695532"/>
                <a:ext cx="228600" cy="267840"/>
              </p14:xfrm>
            </p:contentPart>
          </mc:Choice>
          <mc:Fallback xmlns="">
            <p:pic>
              <p:nvPicPr>
                <p:cNvPr id="133" name="Ink 132">
                  <a:extLst>
                    <a:ext uri="{FF2B5EF4-FFF2-40B4-BE49-F238E27FC236}">
                      <a16:creationId xmlns:a16="http://schemas.microsoft.com/office/drawing/2014/main" id="{D8DA8DD1-3412-453B-A8BD-3D5AED41184E}"/>
                    </a:ext>
                  </a:extLst>
                </p:cNvPr>
                <p:cNvPicPr/>
                <p:nvPr/>
              </p:nvPicPr>
              <p:blipFill>
                <a:blip r:embed="rId231"/>
                <a:stretch>
                  <a:fillRect/>
                </a:stretch>
              </p:blipFill>
              <p:spPr>
                <a:xfrm>
                  <a:off x="7615433" y="2677892"/>
                  <a:ext cx="2642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4" name="Ink 133">
                  <a:extLst>
                    <a:ext uri="{FF2B5EF4-FFF2-40B4-BE49-F238E27FC236}">
                      <a16:creationId xmlns:a16="http://schemas.microsoft.com/office/drawing/2014/main" id="{4A778506-9038-4542-B7C2-B986F0491F51}"/>
                    </a:ext>
                  </a:extLst>
                </p14:cNvPr>
                <p14:cNvContentPartPr/>
                <p14:nvPr/>
              </p14:nvContentPartPr>
              <p14:xfrm>
                <a:off x="7821713" y="2639732"/>
                <a:ext cx="21240" cy="353880"/>
              </p14:xfrm>
            </p:contentPart>
          </mc:Choice>
          <mc:Fallback xmlns="">
            <p:pic>
              <p:nvPicPr>
                <p:cNvPr id="134" name="Ink 133">
                  <a:extLst>
                    <a:ext uri="{FF2B5EF4-FFF2-40B4-BE49-F238E27FC236}">
                      <a16:creationId xmlns:a16="http://schemas.microsoft.com/office/drawing/2014/main" id="{4A778506-9038-4542-B7C2-B986F0491F51}"/>
                    </a:ext>
                  </a:extLst>
                </p:cNvPr>
                <p:cNvPicPr/>
                <p:nvPr/>
              </p:nvPicPr>
              <p:blipFill>
                <a:blip r:embed="rId233"/>
                <a:stretch>
                  <a:fillRect/>
                </a:stretch>
              </p:blipFill>
              <p:spPr>
                <a:xfrm>
                  <a:off x="7803713" y="2622092"/>
                  <a:ext cx="5688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5" name="Ink 134">
                  <a:extLst>
                    <a:ext uri="{FF2B5EF4-FFF2-40B4-BE49-F238E27FC236}">
                      <a16:creationId xmlns:a16="http://schemas.microsoft.com/office/drawing/2014/main" id="{1D212EAF-0B27-44A2-BDEF-E994006286FE}"/>
                    </a:ext>
                  </a:extLst>
                </p14:cNvPr>
                <p14:cNvContentPartPr/>
                <p14:nvPr/>
              </p14:nvContentPartPr>
              <p14:xfrm>
                <a:off x="7903073" y="2814332"/>
                <a:ext cx="176040" cy="170280"/>
              </p14:xfrm>
            </p:contentPart>
          </mc:Choice>
          <mc:Fallback xmlns="">
            <p:pic>
              <p:nvPicPr>
                <p:cNvPr id="135" name="Ink 134">
                  <a:extLst>
                    <a:ext uri="{FF2B5EF4-FFF2-40B4-BE49-F238E27FC236}">
                      <a16:creationId xmlns:a16="http://schemas.microsoft.com/office/drawing/2014/main" id="{1D212EAF-0B27-44A2-BDEF-E994006286FE}"/>
                    </a:ext>
                  </a:extLst>
                </p:cNvPr>
                <p:cNvPicPr/>
                <p:nvPr/>
              </p:nvPicPr>
              <p:blipFill>
                <a:blip r:embed="rId235"/>
                <a:stretch>
                  <a:fillRect/>
                </a:stretch>
              </p:blipFill>
              <p:spPr>
                <a:xfrm>
                  <a:off x="7885433" y="2796332"/>
                  <a:ext cx="211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6" name="Ink 135">
                  <a:extLst>
                    <a:ext uri="{FF2B5EF4-FFF2-40B4-BE49-F238E27FC236}">
                      <a16:creationId xmlns:a16="http://schemas.microsoft.com/office/drawing/2014/main" id="{65E9D034-E081-4268-9895-6C46820E61A9}"/>
                    </a:ext>
                  </a:extLst>
                </p14:cNvPr>
                <p14:cNvContentPartPr/>
                <p14:nvPr/>
              </p14:nvContentPartPr>
              <p14:xfrm>
                <a:off x="8098193" y="2829452"/>
                <a:ext cx="97560" cy="127800"/>
              </p14:xfrm>
            </p:contentPart>
          </mc:Choice>
          <mc:Fallback xmlns="">
            <p:pic>
              <p:nvPicPr>
                <p:cNvPr id="136" name="Ink 135">
                  <a:extLst>
                    <a:ext uri="{FF2B5EF4-FFF2-40B4-BE49-F238E27FC236}">
                      <a16:creationId xmlns:a16="http://schemas.microsoft.com/office/drawing/2014/main" id="{65E9D034-E081-4268-9895-6C46820E61A9}"/>
                    </a:ext>
                  </a:extLst>
                </p:cNvPr>
                <p:cNvPicPr/>
                <p:nvPr/>
              </p:nvPicPr>
              <p:blipFill>
                <a:blip r:embed="rId237"/>
                <a:stretch>
                  <a:fillRect/>
                </a:stretch>
              </p:blipFill>
              <p:spPr>
                <a:xfrm>
                  <a:off x="8080553" y="2811452"/>
                  <a:ext cx="133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7" name="Ink 136">
                  <a:extLst>
                    <a:ext uri="{FF2B5EF4-FFF2-40B4-BE49-F238E27FC236}">
                      <a16:creationId xmlns:a16="http://schemas.microsoft.com/office/drawing/2014/main" id="{2C6C2542-48B7-47D6-BB40-9294886F4653}"/>
                    </a:ext>
                  </a:extLst>
                </p14:cNvPr>
                <p14:cNvContentPartPr/>
                <p14:nvPr/>
              </p14:nvContentPartPr>
              <p14:xfrm>
                <a:off x="8286113" y="2805692"/>
                <a:ext cx="259920" cy="133920"/>
              </p14:xfrm>
            </p:contentPart>
          </mc:Choice>
          <mc:Fallback xmlns="">
            <p:pic>
              <p:nvPicPr>
                <p:cNvPr id="137" name="Ink 136">
                  <a:extLst>
                    <a:ext uri="{FF2B5EF4-FFF2-40B4-BE49-F238E27FC236}">
                      <a16:creationId xmlns:a16="http://schemas.microsoft.com/office/drawing/2014/main" id="{2C6C2542-48B7-47D6-BB40-9294886F4653}"/>
                    </a:ext>
                  </a:extLst>
                </p:cNvPr>
                <p:cNvPicPr/>
                <p:nvPr/>
              </p:nvPicPr>
              <p:blipFill>
                <a:blip r:embed="rId239"/>
                <a:stretch>
                  <a:fillRect/>
                </a:stretch>
              </p:blipFill>
              <p:spPr>
                <a:xfrm>
                  <a:off x="8268113" y="2787692"/>
                  <a:ext cx="295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8" name="Ink 137">
                  <a:extLst>
                    <a:ext uri="{FF2B5EF4-FFF2-40B4-BE49-F238E27FC236}">
                      <a16:creationId xmlns:a16="http://schemas.microsoft.com/office/drawing/2014/main" id="{3C3828FA-8233-4D77-827C-F6588FE362E4}"/>
                    </a:ext>
                  </a:extLst>
                </p14:cNvPr>
                <p14:cNvContentPartPr/>
                <p14:nvPr/>
              </p14:nvContentPartPr>
              <p14:xfrm>
                <a:off x="8599673" y="2790212"/>
                <a:ext cx="144000" cy="137520"/>
              </p14:xfrm>
            </p:contentPart>
          </mc:Choice>
          <mc:Fallback xmlns="">
            <p:pic>
              <p:nvPicPr>
                <p:cNvPr id="138" name="Ink 137">
                  <a:extLst>
                    <a:ext uri="{FF2B5EF4-FFF2-40B4-BE49-F238E27FC236}">
                      <a16:creationId xmlns:a16="http://schemas.microsoft.com/office/drawing/2014/main" id="{3C3828FA-8233-4D77-827C-F6588FE362E4}"/>
                    </a:ext>
                  </a:extLst>
                </p:cNvPr>
                <p:cNvPicPr/>
                <p:nvPr/>
              </p:nvPicPr>
              <p:blipFill>
                <a:blip r:embed="rId241"/>
                <a:stretch>
                  <a:fillRect/>
                </a:stretch>
              </p:blipFill>
              <p:spPr>
                <a:xfrm>
                  <a:off x="8582033" y="2772572"/>
                  <a:ext cx="1796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9" name="Ink 138">
                  <a:extLst>
                    <a:ext uri="{FF2B5EF4-FFF2-40B4-BE49-F238E27FC236}">
                      <a16:creationId xmlns:a16="http://schemas.microsoft.com/office/drawing/2014/main" id="{D49FC12C-772E-457F-BEDA-5CDD7B1FBF0F}"/>
                    </a:ext>
                  </a:extLst>
                </p14:cNvPr>
                <p14:cNvContentPartPr/>
                <p14:nvPr/>
              </p14:nvContentPartPr>
              <p14:xfrm>
                <a:off x="8756633" y="2707772"/>
                <a:ext cx="52200" cy="215640"/>
              </p14:xfrm>
            </p:contentPart>
          </mc:Choice>
          <mc:Fallback xmlns="">
            <p:pic>
              <p:nvPicPr>
                <p:cNvPr id="139" name="Ink 138">
                  <a:extLst>
                    <a:ext uri="{FF2B5EF4-FFF2-40B4-BE49-F238E27FC236}">
                      <a16:creationId xmlns:a16="http://schemas.microsoft.com/office/drawing/2014/main" id="{D49FC12C-772E-457F-BEDA-5CDD7B1FBF0F}"/>
                    </a:ext>
                  </a:extLst>
                </p:cNvPr>
                <p:cNvPicPr/>
                <p:nvPr/>
              </p:nvPicPr>
              <p:blipFill>
                <a:blip r:embed="rId243"/>
                <a:stretch>
                  <a:fillRect/>
                </a:stretch>
              </p:blipFill>
              <p:spPr>
                <a:xfrm>
                  <a:off x="8738633" y="2689772"/>
                  <a:ext cx="878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0" name="Ink 139">
                  <a:extLst>
                    <a:ext uri="{FF2B5EF4-FFF2-40B4-BE49-F238E27FC236}">
                      <a16:creationId xmlns:a16="http://schemas.microsoft.com/office/drawing/2014/main" id="{3758734A-12F6-4248-95F2-6B6CE149A716}"/>
                    </a:ext>
                  </a:extLst>
                </p14:cNvPr>
                <p14:cNvContentPartPr/>
                <p14:nvPr/>
              </p14:nvContentPartPr>
              <p14:xfrm>
                <a:off x="8976953" y="2462252"/>
                <a:ext cx="47880" cy="744120"/>
              </p14:xfrm>
            </p:contentPart>
          </mc:Choice>
          <mc:Fallback xmlns="">
            <p:pic>
              <p:nvPicPr>
                <p:cNvPr id="140" name="Ink 139">
                  <a:extLst>
                    <a:ext uri="{FF2B5EF4-FFF2-40B4-BE49-F238E27FC236}">
                      <a16:creationId xmlns:a16="http://schemas.microsoft.com/office/drawing/2014/main" id="{3758734A-12F6-4248-95F2-6B6CE149A716}"/>
                    </a:ext>
                  </a:extLst>
                </p:cNvPr>
                <p:cNvPicPr/>
                <p:nvPr/>
              </p:nvPicPr>
              <p:blipFill>
                <a:blip r:embed="rId245"/>
                <a:stretch>
                  <a:fillRect/>
                </a:stretch>
              </p:blipFill>
              <p:spPr>
                <a:xfrm>
                  <a:off x="8959313" y="2444252"/>
                  <a:ext cx="8352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1" name="Ink 140">
                  <a:extLst>
                    <a:ext uri="{FF2B5EF4-FFF2-40B4-BE49-F238E27FC236}">
                      <a16:creationId xmlns:a16="http://schemas.microsoft.com/office/drawing/2014/main" id="{5CCB6BF6-8FBC-42C0-908D-1A279BC86F74}"/>
                    </a:ext>
                  </a:extLst>
                </p14:cNvPr>
                <p14:cNvContentPartPr/>
                <p14:nvPr/>
              </p14:nvContentPartPr>
              <p14:xfrm>
                <a:off x="9212753" y="2588972"/>
                <a:ext cx="259560" cy="366120"/>
              </p14:xfrm>
            </p:contentPart>
          </mc:Choice>
          <mc:Fallback xmlns="">
            <p:pic>
              <p:nvPicPr>
                <p:cNvPr id="141" name="Ink 140">
                  <a:extLst>
                    <a:ext uri="{FF2B5EF4-FFF2-40B4-BE49-F238E27FC236}">
                      <a16:creationId xmlns:a16="http://schemas.microsoft.com/office/drawing/2014/main" id="{5CCB6BF6-8FBC-42C0-908D-1A279BC86F74}"/>
                    </a:ext>
                  </a:extLst>
                </p:cNvPr>
                <p:cNvPicPr/>
                <p:nvPr/>
              </p:nvPicPr>
              <p:blipFill>
                <a:blip r:embed="rId247"/>
                <a:stretch>
                  <a:fillRect/>
                </a:stretch>
              </p:blipFill>
              <p:spPr>
                <a:xfrm>
                  <a:off x="9194753" y="2570972"/>
                  <a:ext cx="2952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2" name="Ink 141">
                  <a:extLst>
                    <a:ext uri="{FF2B5EF4-FFF2-40B4-BE49-F238E27FC236}">
                      <a16:creationId xmlns:a16="http://schemas.microsoft.com/office/drawing/2014/main" id="{3D52F14E-94B8-4DD5-8795-928CBA741825}"/>
                    </a:ext>
                  </a:extLst>
                </p14:cNvPr>
                <p14:cNvContentPartPr/>
                <p14:nvPr/>
              </p14:nvContentPartPr>
              <p14:xfrm>
                <a:off x="9491753" y="2742332"/>
                <a:ext cx="160920" cy="172800"/>
              </p14:xfrm>
            </p:contentPart>
          </mc:Choice>
          <mc:Fallback xmlns="">
            <p:pic>
              <p:nvPicPr>
                <p:cNvPr id="142" name="Ink 141">
                  <a:extLst>
                    <a:ext uri="{FF2B5EF4-FFF2-40B4-BE49-F238E27FC236}">
                      <a16:creationId xmlns:a16="http://schemas.microsoft.com/office/drawing/2014/main" id="{3D52F14E-94B8-4DD5-8795-928CBA741825}"/>
                    </a:ext>
                  </a:extLst>
                </p:cNvPr>
                <p:cNvPicPr/>
                <p:nvPr/>
              </p:nvPicPr>
              <p:blipFill>
                <a:blip r:embed="rId249"/>
                <a:stretch>
                  <a:fillRect/>
                </a:stretch>
              </p:blipFill>
              <p:spPr>
                <a:xfrm>
                  <a:off x="9473753" y="2724692"/>
                  <a:ext cx="1965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3" name="Ink 142">
                  <a:extLst>
                    <a:ext uri="{FF2B5EF4-FFF2-40B4-BE49-F238E27FC236}">
                      <a16:creationId xmlns:a16="http://schemas.microsoft.com/office/drawing/2014/main" id="{1C9D07A2-B799-4498-B038-CCA425770B72}"/>
                    </a:ext>
                  </a:extLst>
                </p14:cNvPr>
                <p14:cNvContentPartPr/>
                <p14:nvPr/>
              </p14:nvContentPartPr>
              <p14:xfrm>
                <a:off x="9715673" y="2756012"/>
                <a:ext cx="184680" cy="135360"/>
              </p14:xfrm>
            </p:contentPart>
          </mc:Choice>
          <mc:Fallback xmlns="">
            <p:pic>
              <p:nvPicPr>
                <p:cNvPr id="143" name="Ink 142">
                  <a:extLst>
                    <a:ext uri="{FF2B5EF4-FFF2-40B4-BE49-F238E27FC236}">
                      <a16:creationId xmlns:a16="http://schemas.microsoft.com/office/drawing/2014/main" id="{1C9D07A2-B799-4498-B038-CCA425770B72}"/>
                    </a:ext>
                  </a:extLst>
                </p:cNvPr>
                <p:cNvPicPr/>
                <p:nvPr/>
              </p:nvPicPr>
              <p:blipFill>
                <a:blip r:embed="rId251"/>
                <a:stretch>
                  <a:fillRect/>
                </a:stretch>
              </p:blipFill>
              <p:spPr>
                <a:xfrm>
                  <a:off x="9697673" y="2738012"/>
                  <a:ext cx="220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4" name="Ink 143">
                  <a:extLst>
                    <a:ext uri="{FF2B5EF4-FFF2-40B4-BE49-F238E27FC236}">
                      <a16:creationId xmlns:a16="http://schemas.microsoft.com/office/drawing/2014/main" id="{FAD3D041-67EE-4F96-8503-E45F986E8CF9}"/>
                    </a:ext>
                  </a:extLst>
                </p14:cNvPr>
                <p14:cNvContentPartPr/>
                <p14:nvPr/>
              </p14:nvContentPartPr>
              <p14:xfrm>
                <a:off x="9943193" y="2744852"/>
                <a:ext cx="42840" cy="128880"/>
              </p14:xfrm>
            </p:contentPart>
          </mc:Choice>
          <mc:Fallback xmlns="">
            <p:pic>
              <p:nvPicPr>
                <p:cNvPr id="144" name="Ink 143">
                  <a:extLst>
                    <a:ext uri="{FF2B5EF4-FFF2-40B4-BE49-F238E27FC236}">
                      <a16:creationId xmlns:a16="http://schemas.microsoft.com/office/drawing/2014/main" id="{FAD3D041-67EE-4F96-8503-E45F986E8CF9}"/>
                    </a:ext>
                  </a:extLst>
                </p:cNvPr>
                <p:cNvPicPr/>
                <p:nvPr/>
              </p:nvPicPr>
              <p:blipFill>
                <a:blip r:embed="rId253"/>
                <a:stretch>
                  <a:fillRect/>
                </a:stretch>
              </p:blipFill>
              <p:spPr>
                <a:xfrm>
                  <a:off x="9925553" y="2727212"/>
                  <a:ext cx="784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5" name="Ink 144">
                  <a:extLst>
                    <a:ext uri="{FF2B5EF4-FFF2-40B4-BE49-F238E27FC236}">
                      <a16:creationId xmlns:a16="http://schemas.microsoft.com/office/drawing/2014/main" id="{CC8ED4A1-D3C8-4642-81C0-7173378DE587}"/>
                    </a:ext>
                  </a:extLst>
                </p14:cNvPr>
                <p14:cNvContentPartPr/>
                <p14:nvPr/>
              </p14:nvContentPartPr>
              <p14:xfrm>
                <a:off x="10008713" y="2718932"/>
                <a:ext cx="94680" cy="169560"/>
              </p14:xfrm>
            </p:contentPart>
          </mc:Choice>
          <mc:Fallback xmlns="">
            <p:pic>
              <p:nvPicPr>
                <p:cNvPr id="145" name="Ink 144">
                  <a:extLst>
                    <a:ext uri="{FF2B5EF4-FFF2-40B4-BE49-F238E27FC236}">
                      <a16:creationId xmlns:a16="http://schemas.microsoft.com/office/drawing/2014/main" id="{CC8ED4A1-D3C8-4642-81C0-7173378DE587}"/>
                    </a:ext>
                  </a:extLst>
                </p:cNvPr>
                <p:cNvPicPr/>
                <p:nvPr/>
              </p:nvPicPr>
              <p:blipFill>
                <a:blip r:embed="rId255"/>
                <a:stretch>
                  <a:fillRect/>
                </a:stretch>
              </p:blipFill>
              <p:spPr>
                <a:xfrm>
                  <a:off x="9990713" y="2700932"/>
                  <a:ext cx="130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6" name="Ink 145">
                  <a:extLst>
                    <a:ext uri="{FF2B5EF4-FFF2-40B4-BE49-F238E27FC236}">
                      <a16:creationId xmlns:a16="http://schemas.microsoft.com/office/drawing/2014/main" id="{D6D8A10E-D0CF-4672-BA17-4DD50B002995}"/>
                    </a:ext>
                  </a:extLst>
                </p14:cNvPr>
                <p14:cNvContentPartPr/>
                <p14:nvPr/>
              </p14:nvContentPartPr>
              <p14:xfrm>
                <a:off x="10161713" y="2753492"/>
                <a:ext cx="27000" cy="93240"/>
              </p14:xfrm>
            </p:contentPart>
          </mc:Choice>
          <mc:Fallback xmlns="">
            <p:pic>
              <p:nvPicPr>
                <p:cNvPr id="146" name="Ink 145">
                  <a:extLst>
                    <a:ext uri="{FF2B5EF4-FFF2-40B4-BE49-F238E27FC236}">
                      <a16:creationId xmlns:a16="http://schemas.microsoft.com/office/drawing/2014/main" id="{D6D8A10E-D0CF-4672-BA17-4DD50B002995}"/>
                    </a:ext>
                  </a:extLst>
                </p:cNvPr>
                <p:cNvPicPr/>
                <p:nvPr/>
              </p:nvPicPr>
              <p:blipFill>
                <a:blip r:embed="rId257"/>
                <a:stretch>
                  <a:fillRect/>
                </a:stretch>
              </p:blipFill>
              <p:spPr>
                <a:xfrm>
                  <a:off x="10144073" y="2735852"/>
                  <a:ext cx="626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7" name="Ink 146">
                  <a:extLst>
                    <a:ext uri="{FF2B5EF4-FFF2-40B4-BE49-F238E27FC236}">
                      <a16:creationId xmlns:a16="http://schemas.microsoft.com/office/drawing/2014/main" id="{18609A69-104D-4D47-997D-86C48B9D733F}"/>
                    </a:ext>
                  </a:extLst>
                </p14:cNvPr>
                <p14:cNvContentPartPr/>
                <p14:nvPr/>
              </p14:nvContentPartPr>
              <p14:xfrm>
                <a:off x="10229033" y="2733692"/>
                <a:ext cx="176760" cy="144360"/>
              </p14:xfrm>
            </p:contentPart>
          </mc:Choice>
          <mc:Fallback xmlns="">
            <p:pic>
              <p:nvPicPr>
                <p:cNvPr id="147" name="Ink 146">
                  <a:extLst>
                    <a:ext uri="{FF2B5EF4-FFF2-40B4-BE49-F238E27FC236}">
                      <a16:creationId xmlns:a16="http://schemas.microsoft.com/office/drawing/2014/main" id="{18609A69-104D-4D47-997D-86C48B9D733F}"/>
                    </a:ext>
                  </a:extLst>
                </p:cNvPr>
                <p:cNvPicPr/>
                <p:nvPr/>
              </p:nvPicPr>
              <p:blipFill>
                <a:blip r:embed="rId259"/>
                <a:stretch>
                  <a:fillRect/>
                </a:stretch>
              </p:blipFill>
              <p:spPr>
                <a:xfrm>
                  <a:off x="10211033" y="2715692"/>
                  <a:ext cx="212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37C86043-A4AC-4507-96B3-39AC5F837000}"/>
                    </a:ext>
                  </a:extLst>
                </p14:cNvPr>
                <p14:cNvContentPartPr/>
                <p14:nvPr/>
              </p14:nvContentPartPr>
              <p14:xfrm>
                <a:off x="10468793" y="2726852"/>
                <a:ext cx="102960" cy="133200"/>
              </p14:xfrm>
            </p:contentPart>
          </mc:Choice>
          <mc:Fallback xmlns="">
            <p:pic>
              <p:nvPicPr>
                <p:cNvPr id="148" name="Ink 147">
                  <a:extLst>
                    <a:ext uri="{FF2B5EF4-FFF2-40B4-BE49-F238E27FC236}">
                      <a16:creationId xmlns:a16="http://schemas.microsoft.com/office/drawing/2014/main" id="{37C86043-A4AC-4507-96B3-39AC5F837000}"/>
                    </a:ext>
                  </a:extLst>
                </p:cNvPr>
                <p:cNvPicPr/>
                <p:nvPr/>
              </p:nvPicPr>
              <p:blipFill>
                <a:blip r:embed="rId261"/>
                <a:stretch>
                  <a:fillRect/>
                </a:stretch>
              </p:blipFill>
              <p:spPr>
                <a:xfrm>
                  <a:off x="10451153" y="2708852"/>
                  <a:ext cx="138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3F2F0583-A990-4DA4-A637-20A43B3421B0}"/>
                    </a:ext>
                  </a:extLst>
                </p14:cNvPr>
                <p14:cNvContentPartPr/>
                <p14:nvPr/>
              </p14:nvContentPartPr>
              <p14:xfrm>
                <a:off x="10215353" y="2636132"/>
                <a:ext cx="15840" cy="11160"/>
              </p14:xfrm>
            </p:contentPart>
          </mc:Choice>
          <mc:Fallback xmlns="">
            <p:pic>
              <p:nvPicPr>
                <p:cNvPr id="149" name="Ink 148">
                  <a:extLst>
                    <a:ext uri="{FF2B5EF4-FFF2-40B4-BE49-F238E27FC236}">
                      <a16:creationId xmlns:a16="http://schemas.microsoft.com/office/drawing/2014/main" id="{3F2F0583-A990-4DA4-A637-20A43B3421B0}"/>
                    </a:ext>
                  </a:extLst>
                </p:cNvPr>
                <p:cNvPicPr/>
                <p:nvPr/>
              </p:nvPicPr>
              <p:blipFill>
                <a:blip r:embed="rId263"/>
                <a:stretch>
                  <a:fillRect/>
                </a:stretch>
              </p:blipFill>
              <p:spPr>
                <a:xfrm>
                  <a:off x="10197353" y="2618132"/>
                  <a:ext cx="51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1" name="Ink 150">
                  <a:extLst>
                    <a:ext uri="{FF2B5EF4-FFF2-40B4-BE49-F238E27FC236}">
                      <a16:creationId xmlns:a16="http://schemas.microsoft.com/office/drawing/2014/main" id="{DA00D078-65CC-4815-9DE3-767EE387ED01}"/>
                    </a:ext>
                  </a:extLst>
                </p14:cNvPr>
                <p14:cNvContentPartPr/>
                <p14:nvPr/>
              </p14:nvContentPartPr>
              <p14:xfrm>
                <a:off x="7877513" y="3184412"/>
                <a:ext cx="105840" cy="150480"/>
              </p14:xfrm>
            </p:contentPart>
          </mc:Choice>
          <mc:Fallback xmlns="">
            <p:pic>
              <p:nvPicPr>
                <p:cNvPr id="151" name="Ink 150">
                  <a:extLst>
                    <a:ext uri="{FF2B5EF4-FFF2-40B4-BE49-F238E27FC236}">
                      <a16:creationId xmlns:a16="http://schemas.microsoft.com/office/drawing/2014/main" id="{DA00D078-65CC-4815-9DE3-767EE387ED01}"/>
                    </a:ext>
                  </a:extLst>
                </p:cNvPr>
                <p:cNvPicPr/>
                <p:nvPr/>
              </p:nvPicPr>
              <p:blipFill>
                <a:blip r:embed="rId265"/>
                <a:stretch>
                  <a:fillRect/>
                </a:stretch>
              </p:blipFill>
              <p:spPr>
                <a:xfrm>
                  <a:off x="7859513" y="3166772"/>
                  <a:ext cx="1414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2" name="Ink 151">
                  <a:extLst>
                    <a:ext uri="{FF2B5EF4-FFF2-40B4-BE49-F238E27FC236}">
                      <a16:creationId xmlns:a16="http://schemas.microsoft.com/office/drawing/2014/main" id="{6978137B-8384-4FBA-B8A8-51A89D94ED4D}"/>
                    </a:ext>
                  </a:extLst>
                </p14:cNvPr>
                <p14:cNvContentPartPr/>
                <p14:nvPr/>
              </p14:nvContentPartPr>
              <p14:xfrm>
                <a:off x="7994153" y="3040772"/>
                <a:ext cx="32040" cy="309960"/>
              </p14:xfrm>
            </p:contentPart>
          </mc:Choice>
          <mc:Fallback xmlns="">
            <p:pic>
              <p:nvPicPr>
                <p:cNvPr id="152" name="Ink 151">
                  <a:extLst>
                    <a:ext uri="{FF2B5EF4-FFF2-40B4-BE49-F238E27FC236}">
                      <a16:creationId xmlns:a16="http://schemas.microsoft.com/office/drawing/2014/main" id="{6978137B-8384-4FBA-B8A8-51A89D94ED4D}"/>
                    </a:ext>
                  </a:extLst>
                </p:cNvPr>
                <p:cNvPicPr/>
                <p:nvPr/>
              </p:nvPicPr>
              <p:blipFill>
                <a:blip r:embed="rId267"/>
                <a:stretch>
                  <a:fillRect/>
                </a:stretch>
              </p:blipFill>
              <p:spPr>
                <a:xfrm>
                  <a:off x="7976513" y="3022772"/>
                  <a:ext cx="676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3" name="Ink 152">
                  <a:extLst>
                    <a:ext uri="{FF2B5EF4-FFF2-40B4-BE49-F238E27FC236}">
                      <a16:creationId xmlns:a16="http://schemas.microsoft.com/office/drawing/2014/main" id="{03FF5408-AAD7-4508-9C95-60314D509CC0}"/>
                    </a:ext>
                  </a:extLst>
                </p14:cNvPr>
                <p14:cNvContentPartPr/>
                <p14:nvPr/>
              </p14:nvContentPartPr>
              <p14:xfrm>
                <a:off x="8096393" y="3146972"/>
                <a:ext cx="21960" cy="181080"/>
              </p14:xfrm>
            </p:contentPart>
          </mc:Choice>
          <mc:Fallback xmlns="">
            <p:pic>
              <p:nvPicPr>
                <p:cNvPr id="153" name="Ink 152">
                  <a:extLst>
                    <a:ext uri="{FF2B5EF4-FFF2-40B4-BE49-F238E27FC236}">
                      <a16:creationId xmlns:a16="http://schemas.microsoft.com/office/drawing/2014/main" id="{03FF5408-AAD7-4508-9C95-60314D509CC0}"/>
                    </a:ext>
                  </a:extLst>
                </p:cNvPr>
                <p:cNvPicPr/>
                <p:nvPr/>
              </p:nvPicPr>
              <p:blipFill>
                <a:blip r:embed="rId269"/>
                <a:stretch>
                  <a:fillRect/>
                </a:stretch>
              </p:blipFill>
              <p:spPr>
                <a:xfrm>
                  <a:off x="8078753" y="3128972"/>
                  <a:ext cx="57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4" name="Ink 153">
                  <a:extLst>
                    <a:ext uri="{FF2B5EF4-FFF2-40B4-BE49-F238E27FC236}">
                      <a16:creationId xmlns:a16="http://schemas.microsoft.com/office/drawing/2014/main" id="{D3D3778C-6CF4-4544-831D-3B67FD6B61F0}"/>
                    </a:ext>
                  </a:extLst>
                </p14:cNvPr>
                <p14:cNvContentPartPr/>
                <p14:nvPr/>
              </p14:nvContentPartPr>
              <p14:xfrm>
                <a:off x="8243633" y="3188372"/>
                <a:ext cx="93960" cy="174240"/>
              </p14:xfrm>
            </p:contentPart>
          </mc:Choice>
          <mc:Fallback xmlns="">
            <p:pic>
              <p:nvPicPr>
                <p:cNvPr id="154" name="Ink 153">
                  <a:extLst>
                    <a:ext uri="{FF2B5EF4-FFF2-40B4-BE49-F238E27FC236}">
                      <a16:creationId xmlns:a16="http://schemas.microsoft.com/office/drawing/2014/main" id="{D3D3778C-6CF4-4544-831D-3B67FD6B61F0}"/>
                    </a:ext>
                  </a:extLst>
                </p:cNvPr>
                <p:cNvPicPr/>
                <p:nvPr/>
              </p:nvPicPr>
              <p:blipFill>
                <a:blip r:embed="rId271"/>
                <a:stretch>
                  <a:fillRect/>
                </a:stretch>
              </p:blipFill>
              <p:spPr>
                <a:xfrm>
                  <a:off x="8225633" y="3170372"/>
                  <a:ext cx="129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5" name="Ink 154">
                  <a:extLst>
                    <a:ext uri="{FF2B5EF4-FFF2-40B4-BE49-F238E27FC236}">
                      <a16:creationId xmlns:a16="http://schemas.microsoft.com/office/drawing/2014/main" id="{25AAE5D8-D506-4C2D-89BC-F4900A791523}"/>
                    </a:ext>
                  </a:extLst>
                </p14:cNvPr>
                <p14:cNvContentPartPr/>
                <p14:nvPr/>
              </p14:nvContentPartPr>
              <p14:xfrm>
                <a:off x="8472593" y="3117452"/>
                <a:ext cx="82080" cy="233640"/>
              </p14:xfrm>
            </p:contentPart>
          </mc:Choice>
          <mc:Fallback xmlns="">
            <p:pic>
              <p:nvPicPr>
                <p:cNvPr id="155" name="Ink 154">
                  <a:extLst>
                    <a:ext uri="{FF2B5EF4-FFF2-40B4-BE49-F238E27FC236}">
                      <a16:creationId xmlns:a16="http://schemas.microsoft.com/office/drawing/2014/main" id="{25AAE5D8-D506-4C2D-89BC-F4900A791523}"/>
                    </a:ext>
                  </a:extLst>
                </p:cNvPr>
                <p:cNvPicPr/>
                <p:nvPr/>
              </p:nvPicPr>
              <p:blipFill>
                <a:blip r:embed="rId273"/>
                <a:stretch>
                  <a:fillRect/>
                </a:stretch>
              </p:blipFill>
              <p:spPr>
                <a:xfrm>
                  <a:off x="8454953" y="3099812"/>
                  <a:ext cx="1177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6" name="Ink 155">
                  <a:extLst>
                    <a:ext uri="{FF2B5EF4-FFF2-40B4-BE49-F238E27FC236}">
                      <a16:creationId xmlns:a16="http://schemas.microsoft.com/office/drawing/2014/main" id="{6ACFD6DB-B6AC-4E5F-BE0E-12CDCC8937D4}"/>
                    </a:ext>
                  </a:extLst>
                </p14:cNvPr>
                <p14:cNvContentPartPr/>
                <p14:nvPr/>
              </p14:nvContentPartPr>
              <p14:xfrm>
                <a:off x="8439473" y="3227972"/>
                <a:ext cx="129600" cy="27720"/>
              </p14:xfrm>
            </p:contentPart>
          </mc:Choice>
          <mc:Fallback xmlns="">
            <p:pic>
              <p:nvPicPr>
                <p:cNvPr id="156" name="Ink 155">
                  <a:extLst>
                    <a:ext uri="{FF2B5EF4-FFF2-40B4-BE49-F238E27FC236}">
                      <a16:creationId xmlns:a16="http://schemas.microsoft.com/office/drawing/2014/main" id="{6ACFD6DB-B6AC-4E5F-BE0E-12CDCC8937D4}"/>
                    </a:ext>
                  </a:extLst>
                </p:cNvPr>
                <p:cNvPicPr/>
                <p:nvPr/>
              </p:nvPicPr>
              <p:blipFill>
                <a:blip r:embed="rId275"/>
                <a:stretch>
                  <a:fillRect/>
                </a:stretch>
              </p:blipFill>
              <p:spPr>
                <a:xfrm>
                  <a:off x="8421833" y="3210332"/>
                  <a:ext cx="1652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7" name="Ink 156">
                  <a:extLst>
                    <a:ext uri="{FF2B5EF4-FFF2-40B4-BE49-F238E27FC236}">
                      <a16:creationId xmlns:a16="http://schemas.microsoft.com/office/drawing/2014/main" id="{34E9340C-4B4D-4347-B9D6-4B46FE9F96C0}"/>
                    </a:ext>
                  </a:extLst>
                </p14:cNvPr>
                <p14:cNvContentPartPr/>
                <p14:nvPr/>
              </p14:nvContentPartPr>
              <p14:xfrm>
                <a:off x="8634953" y="3208532"/>
                <a:ext cx="209160" cy="133200"/>
              </p14:xfrm>
            </p:contentPart>
          </mc:Choice>
          <mc:Fallback xmlns="">
            <p:pic>
              <p:nvPicPr>
                <p:cNvPr id="157" name="Ink 156">
                  <a:extLst>
                    <a:ext uri="{FF2B5EF4-FFF2-40B4-BE49-F238E27FC236}">
                      <a16:creationId xmlns:a16="http://schemas.microsoft.com/office/drawing/2014/main" id="{34E9340C-4B4D-4347-B9D6-4B46FE9F96C0}"/>
                    </a:ext>
                  </a:extLst>
                </p:cNvPr>
                <p:cNvPicPr/>
                <p:nvPr/>
              </p:nvPicPr>
              <p:blipFill>
                <a:blip r:embed="rId277"/>
                <a:stretch>
                  <a:fillRect/>
                </a:stretch>
              </p:blipFill>
              <p:spPr>
                <a:xfrm>
                  <a:off x="8617313" y="3190892"/>
                  <a:ext cx="244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8" name="Ink 157">
                  <a:extLst>
                    <a:ext uri="{FF2B5EF4-FFF2-40B4-BE49-F238E27FC236}">
                      <a16:creationId xmlns:a16="http://schemas.microsoft.com/office/drawing/2014/main" id="{D6E1F27B-9BDF-465E-85C5-E655ED7FDE5F}"/>
                    </a:ext>
                  </a:extLst>
                </p14:cNvPr>
                <p14:cNvContentPartPr/>
                <p14:nvPr/>
              </p14:nvContentPartPr>
              <p14:xfrm>
                <a:off x="8804513" y="3111332"/>
                <a:ext cx="12600" cy="19800"/>
              </p14:xfrm>
            </p:contentPart>
          </mc:Choice>
          <mc:Fallback xmlns="">
            <p:pic>
              <p:nvPicPr>
                <p:cNvPr id="158" name="Ink 157">
                  <a:extLst>
                    <a:ext uri="{FF2B5EF4-FFF2-40B4-BE49-F238E27FC236}">
                      <a16:creationId xmlns:a16="http://schemas.microsoft.com/office/drawing/2014/main" id="{D6E1F27B-9BDF-465E-85C5-E655ED7FDE5F}"/>
                    </a:ext>
                  </a:extLst>
                </p:cNvPr>
                <p:cNvPicPr/>
                <p:nvPr/>
              </p:nvPicPr>
              <p:blipFill>
                <a:blip r:embed="rId279"/>
                <a:stretch>
                  <a:fillRect/>
                </a:stretch>
              </p:blipFill>
              <p:spPr>
                <a:xfrm>
                  <a:off x="8786873" y="3093692"/>
                  <a:ext cx="48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9" name="Ink 158">
                  <a:extLst>
                    <a:ext uri="{FF2B5EF4-FFF2-40B4-BE49-F238E27FC236}">
                      <a16:creationId xmlns:a16="http://schemas.microsoft.com/office/drawing/2014/main" id="{C868727C-0BD2-4045-8009-6FC4339162E1}"/>
                    </a:ext>
                  </a:extLst>
                </p14:cNvPr>
                <p14:cNvContentPartPr/>
                <p14:nvPr/>
              </p14:nvContentPartPr>
              <p14:xfrm>
                <a:off x="8964713" y="3091532"/>
                <a:ext cx="188640" cy="278280"/>
              </p14:xfrm>
            </p:contentPart>
          </mc:Choice>
          <mc:Fallback xmlns="">
            <p:pic>
              <p:nvPicPr>
                <p:cNvPr id="159" name="Ink 158">
                  <a:extLst>
                    <a:ext uri="{FF2B5EF4-FFF2-40B4-BE49-F238E27FC236}">
                      <a16:creationId xmlns:a16="http://schemas.microsoft.com/office/drawing/2014/main" id="{C868727C-0BD2-4045-8009-6FC4339162E1}"/>
                    </a:ext>
                  </a:extLst>
                </p:cNvPr>
                <p:cNvPicPr/>
                <p:nvPr/>
              </p:nvPicPr>
              <p:blipFill>
                <a:blip r:embed="rId281"/>
                <a:stretch>
                  <a:fillRect/>
                </a:stretch>
              </p:blipFill>
              <p:spPr>
                <a:xfrm>
                  <a:off x="8947073" y="3073892"/>
                  <a:ext cx="2242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0" name="Ink 159">
                  <a:extLst>
                    <a:ext uri="{FF2B5EF4-FFF2-40B4-BE49-F238E27FC236}">
                      <a16:creationId xmlns:a16="http://schemas.microsoft.com/office/drawing/2014/main" id="{2F0AC0A7-C588-43BB-9D20-2FFC8F8BE61A}"/>
                    </a:ext>
                  </a:extLst>
                </p14:cNvPr>
                <p14:cNvContentPartPr/>
                <p14:nvPr/>
              </p14:nvContentPartPr>
              <p14:xfrm>
                <a:off x="9207353" y="3218612"/>
                <a:ext cx="183600" cy="122400"/>
              </p14:xfrm>
            </p:contentPart>
          </mc:Choice>
          <mc:Fallback xmlns="">
            <p:pic>
              <p:nvPicPr>
                <p:cNvPr id="160" name="Ink 159">
                  <a:extLst>
                    <a:ext uri="{FF2B5EF4-FFF2-40B4-BE49-F238E27FC236}">
                      <a16:creationId xmlns:a16="http://schemas.microsoft.com/office/drawing/2014/main" id="{2F0AC0A7-C588-43BB-9D20-2FFC8F8BE61A}"/>
                    </a:ext>
                  </a:extLst>
                </p:cNvPr>
                <p:cNvPicPr/>
                <p:nvPr/>
              </p:nvPicPr>
              <p:blipFill>
                <a:blip r:embed="rId283"/>
                <a:stretch>
                  <a:fillRect/>
                </a:stretch>
              </p:blipFill>
              <p:spPr>
                <a:xfrm>
                  <a:off x="9189353" y="3200612"/>
                  <a:ext cx="2192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1" name="Ink 160">
                  <a:extLst>
                    <a:ext uri="{FF2B5EF4-FFF2-40B4-BE49-F238E27FC236}">
                      <a16:creationId xmlns:a16="http://schemas.microsoft.com/office/drawing/2014/main" id="{72C23B36-77B7-4000-8A8D-66436EF8BD2D}"/>
                    </a:ext>
                  </a:extLst>
                </p14:cNvPr>
                <p14:cNvContentPartPr/>
                <p14:nvPr/>
              </p14:nvContentPartPr>
              <p14:xfrm>
                <a:off x="9488513" y="3104852"/>
                <a:ext cx="96480" cy="268200"/>
              </p14:xfrm>
            </p:contentPart>
          </mc:Choice>
          <mc:Fallback xmlns="">
            <p:pic>
              <p:nvPicPr>
                <p:cNvPr id="161" name="Ink 160">
                  <a:extLst>
                    <a:ext uri="{FF2B5EF4-FFF2-40B4-BE49-F238E27FC236}">
                      <a16:creationId xmlns:a16="http://schemas.microsoft.com/office/drawing/2014/main" id="{72C23B36-77B7-4000-8A8D-66436EF8BD2D}"/>
                    </a:ext>
                  </a:extLst>
                </p:cNvPr>
                <p:cNvPicPr/>
                <p:nvPr/>
              </p:nvPicPr>
              <p:blipFill>
                <a:blip r:embed="rId285"/>
                <a:stretch>
                  <a:fillRect/>
                </a:stretch>
              </p:blipFill>
              <p:spPr>
                <a:xfrm>
                  <a:off x="9470873" y="3087212"/>
                  <a:ext cx="1321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2" name="Ink 161">
                  <a:extLst>
                    <a:ext uri="{FF2B5EF4-FFF2-40B4-BE49-F238E27FC236}">
                      <a16:creationId xmlns:a16="http://schemas.microsoft.com/office/drawing/2014/main" id="{4C5E54FC-4F74-4078-896E-8947DC5171F2}"/>
                    </a:ext>
                  </a:extLst>
                </p14:cNvPr>
                <p14:cNvContentPartPr/>
                <p14:nvPr/>
              </p14:nvContentPartPr>
              <p14:xfrm>
                <a:off x="9394553" y="3245612"/>
                <a:ext cx="252720" cy="91440"/>
              </p14:xfrm>
            </p:contentPart>
          </mc:Choice>
          <mc:Fallback xmlns="">
            <p:pic>
              <p:nvPicPr>
                <p:cNvPr id="162" name="Ink 161">
                  <a:extLst>
                    <a:ext uri="{FF2B5EF4-FFF2-40B4-BE49-F238E27FC236}">
                      <a16:creationId xmlns:a16="http://schemas.microsoft.com/office/drawing/2014/main" id="{4C5E54FC-4F74-4078-896E-8947DC5171F2}"/>
                    </a:ext>
                  </a:extLst>
                </p:cNvPr>
                <p:cNvPicPr/>
                <p:nvPr/>
              </p:nvPicPr>
              <p:blipFill>
                <a:blip r:embed="rId287"/>
                <a:stretch>
                  <a:fillRect/>
                </a:stretch>
              </p:blipFill>
              <p:spPr>
                <a:xfrm>
                  <a:off x="9376913" y="3227612"/>
                  <a:ext cx="288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3" name="Ink 162">
                  <a:extLst>
                    <a:ext uri="{FF2B5EF4-FFF2-40B4-BE49-F238E27FC236}">
                      <a16:creationId xmlns:a16="http://schemas.microsoft.com/office/drawing/2014/main" id="{78B0F4F8-3C83-4F56-878A-BB6EBD464E71}"/>
                    </a:ext>
                  </a:extLst>
                </p14:cNvPr>
                <p14:cNvContentPartPr/>
                <p14:nvPr/>
              </p14:nvContentPartPr>
              <p14:xfrm>
                <a:off x="9641513" y="3182612"/>
                <a:ext cx="1080" cy="4320"/>
              </p14:xfrm>
            </p:contentPart>
          </mc:Choice>
          <mc:Fallback xmlns="">
            <p:pic>
              <p:nvPicPr>
                <p:cNvPr id="163" name="Ink 162">
                  <a:extLst>
                    <a:ext uri="{FF2B5EF4-FFF2-40B4-BE49-F238E27FC236}">
                      <a16:creationId xmlns:a16="http://schemas.microsoft.com/office/drawing/2014/main" id="{78B0F4F8-3C83-4F56-878A-BB6EBD464E71}"/>
                    </a:ext>
                  </a:extLst>
                </p:cNvPr>
                <p:cNvPicPr/>
                <p:nvPr/>
              </p:nvPicPr>
              <p:blipFill>
                <a:blip r:embed="rId289"/>
                <a:stretch>
                  <a:fillRect/>
                </a:stretch>
              </p:blipFill>
              <p:spPr>
                <a:xfrm>
                  <a:off x="9623513" y="3164972"/>
                  <a:ext cx="367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4" name="Ink 163">
                  <a:extLst>
                    <a:ext uri="{FF2B5EF4-FFF2-40B4-BE49-F238E27FC236}">
                      <a16:creationId xmlns:a16="http://schemas.microsoft.com/office/drawing/2014/main" id="{A85A3EE7-0E1D-461F-8904-C7BFC2B9CF85}"/>
                    </a:ext>
                  </a:extLst>
                </p14:cNvPr>
                <p14:cNvContentPartPr/>
                <p14:nvPr/>
              </p14:nvContentPartPr>
              <p14:xfrm>
                <a:off x="9706673" y="3162452"/>
                <a:ext cx="276120" cy="167400"/>
              </p14:xfrm>
            </p:contentPart>
          </mc:Choice>
          <mc:Fallback xmlns="">
            <p:pic>
              <p:nvPicPr>
                <p:cNvPr id="164" name="Ink 163">
                  <a:extLst>
                    <a:ext uri="{FF2B5EF4-FFF2-40B4-BE49-F238E27FC236}">
                      <a16:creationId xmlns:a16="http://schemas.microsoft.com/office/drawing/2014/main" id="{A85A3EE7-0E1D-461F-8904-C7BFC2B9CF85}"/>
                    </a:ext>
                  </a:extLst>
                </p:cNvPr>
                <p:cNvPicPr/>
                <p:nvPr/>
              </p:nvPicPr>
              <p:blipFill>
                <a:blip r:embed="rId291"/>
                <a:stretch>
                  <a:fillRect/>
                </a:stretch>
              </p:blipFill>
              <p:spPr>
                <a:xfrm>
                  <a:off x="9688673" y="3144452"/>
                  <a:ext cx="3117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5" name="Ink 164">
                  <a:extLst>
                    <a:ext uri="{FF2B5EF4-FFF2-40B4-BE49-F238E27FC236}">
                      <a16:creationId xmlns:a16="http://schemas.microsoft.com/office/drawing/2014/main" id="{91212D58-2028-481C-9A5F-4DC71F9C5294}"/>
                    </a:ext>
                  </a:extLst>
                </p14:cNvPr>
                <p14:cNvContentPartPr/>
                <p14:nvPr/>
              </p14:nvContentPartPr>
              <p14:xfrm>
                <a:off x="10074593" y="3260012"/>
                <a:ext cx="5040" cy="2880"/>
              </p14:xfrm>
            </p:contentPart>
          </mc:Choice>
          <mc:Fallback xmlns="">
            <p:pic>
              <p:nvPicPr>
                <p:cNvPr id="165" name="Ink 164">
                  <a:extLst>
                    <a:ext uri="{FF2B5EF4-FFF2-40B4-BE49-F238E27FC236}">
                      <a16:creationId xmlns:a16="http://schemas.microsoft.com/office/drawing/2014/main" id="{91212D58-2028-481C-9A5F-4DC71F9C5294}"/>
                    </a:ext>
                  </a:extLst>
                </p:cNvPr>
                <p:cNvPicPr/>
                <p:nvPr/>
              </p:nvPicPr>
              <p:blipFill>
                <a:blip r:embed="rId293"/>
                <a:stretch>
                  <a:fillRect/>
                </a:stretch>
              </p:blipFill>
              <p:spPr>
                <a:xfrm>
                  <a:off x="10056953" y="3242372"/>
                  <a:ext cx="40680" cy="38520"/>
                </a:xfrm>
                <a:prstGeom prst="rect">
                  <a:avLst/>
                </a:prstGeom>
              </p:spPr>
            </p:pic>
          </mc:Fallback>
        </mc:AlternateContent>
      </p:grpSp>
      <p:grpSp>
        <p:nvGrpSpPr>
          <p:cNvPr id="169" name="Group 168">
            <a:extLst>
              <a:ext uri="{FF2B5EF4-FFF2-40B4-BE49-F238E27FC236}">
                <a16:creationId xmlns:a16="http://schemas.microsoft.com/office/drawing/2014/main" id="{BBF415CB-6CE5-403B-BE84-679A72539340}"/>
              </a:ext>
            </a:extLst>
          </p:cNvPr>
          <p:cNvGrpSpPr/>
          <p:nvPr/>
        </p:nvGrpSpPr>
        <p:grpSpPr>
          <a:xfrm>
            <a:off x="6672953" y="3553412"/>
            <a:ext cx="510120" cy="516240"/>
            <a:chOff x="6672953" y="3553412"/>
            <a:chExt cx="510120" cy="516240"/>
          </a:xfrm>
        </p:grpSpPr>
        <mc:AlternateContent xmlns:mc="http://schemas.openxmlformats.org/markup-compatibility/2006" xmlns:p14="http://schemas.microsoft.com/office/powerpoint/2010/main">
          <mc:Choice Requires="p14">
            <p:contentPart p14:bwMode="auto" r:id="rId294">
              <p14:nvContentPartPr>
                <p14:cNvPr id="167" name="Ink 166">
                  <a:extLst>
                    <a:ext uri="{FF2B5EF4-FFF2-40B4-BE49-F238E27FC236}">
                      <a16:creationId xmlns:a16="http://schemas.microsoft.com/office/drawing/2014/main" id="{1E129BCC-66AD-4A39-80D4-451706B4F807}"/>
                    </a:ext>
                  </a:extLst>
                </p14:cNvPr>
                <p14:cNvContentPartPr/>
                <p14:nvPr/>
              </p14:nvContentPartPr>
              <p14:xfrm>
                <a:off x="6847553" y="3742052"/>
                <a:ext cx="185040" cy="160920"/>
              </p14:xfrm>
            </p:contentPart>
          </mc:Choice>
          <mc:Fallback xmlns="">
            <p:pic>
              <p:nvPicPr>
                <p:cNvPr id="167" name="Ink 166">
                  <a:extLst>
                    <a:ext uri="{FF2B5EF4-FFF2-40B4-BE49-F238E27FC236}">
                      <a16:creationId xmlns:a16="http://schemas.microsoft.com/office/drawing/2014/main" id="{1E129BCC-66AD-4A39-80D4-451706B4F807}"/>
                    </a:ext>
                  </a:extLst>
                </p:cNvPr>
                <p:cNvPicPr/>
                <p:nvPr/>
              </p:nvPicPr>
              <p:blipFill>
                <a:blip r:embed="rId295"/>
                <a:stretch>
                  <a:fillRect/>
                </a:stretch>
              </p:blipFill>
              <p:spPr>
                <a:xfrm>
                  <a:off x="6829553" y="3724052"/>
                  <a:ext cx="2206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8" name="Ink 167">
                  <a:extLst>
                    <a:ext uri="{FF2B5EF4-FFF2-40B4-BE49-F238E27FC236}">
                      <a16:creationId xmlns:a16="http://schemas.microsoft.com/office/drawing/2014/main" id="{E79D6510-8F38-40EC-B505-EE9B7DED319F}"/>
                    </a:ext>
                  </a:extLst>
                </p14:cNvPr>
                <p14:cNvContentPartPr/>
                <p14:nvPr/>
              </p14:nvContentPartPr>
              <p14:xfrm>
                <a:off x="6672953" y="3553412"/>
                <a:ext cx="510120" cy="516240"/>
              </p14:xfrm>
            </p:contentPart>
          </mc:Choice>
          <mc:Fallback xmlns="">
            <p:pic>
              <p:nvPicPr>
                <p:cNvPr id="168" name="Ink 167">
                  <a:extLst>
                    <a:ext uri="{FF2B5EF4-FFF2-40B4-BE49-F238E27FC236}">
                      <a16:creationId xmlns:a16="http://schemas.microsoft.com/office/drawing/2014/main" id="{E79D6510-8F38-40EC-B505-EE9B7DED319F}"/>
                    </a:ext>
                  </a:extLst>
                </p:cNvPr>
                <p:cNvPicPr/>
                <p:nvPr/>
              </p:nvPicPr>
              <p:blipFill>
                <a:blip r:embed="rId297"/>
                <a:stretch>
                  <a:fillRect/>
                </a:stretch>
              </p:blipFill>
              <p:spPr>
                <a:xfrm>
                  <a:off x="6654953" y="3535412"/>
                  <a:ext cx="545760" cy="551880"/>
                </a:xfrm>
                <a:prstGeom prst="rect">
                  <a:avLst/>
                </a:prstGeom>
              </p:spPr>
            </p:pic>
          </mc:Fallback>
        </mc:AlternateContent>
      </p:grpSp>
      <p:grpSp>
        <p:nvGrpSpPr>
          <p:cNvPr id="191" name="Group 190">
            <a:extLst>
              <a:ext uri="{FF2B5EF4-FFF2-40B4-BE49-F238E27FC236}">
                <a16:creationId xmlns:a16="http://schemas.microsoft.com/office/drawing/2014/main" id="{90CB18DC-AA84-4319-B66C-3FF3B94F155D}"/>
              </a:ext>
            </a:extLst>
          </p:cNvPr>
          <p:cNvGrpSpPr/>
          <p:nvPr/>
        </p:nvGrpSpPr>
        <p:grpSpPr>
          <a:xfrm>
            <a:off x="7480793" y="3719012"/>
            <a:ext cx="1491480" cy="493920"/>
            <a:chOff x="7480793" y="3719012"/>
            <a:chExt cx="1491480" cy="493920"/>
          </a:xfrm>
        </p:grpSpPr>
        <mc:AlternateContent xmlns:mc="http://schemas.openxmlformats.org/markup-compatibility/2006" xmlns:p14="http://schemas.microsoft.com/office/powerpoint/2010/main">
          <mc:Choice Requires="p14">
            <p:contentPart p14:bwMode="auto" r:id="rId298">
              <p14:nvContentPartPr>
                <p14:cNvPr id="170" name="Ink 169">
                  <a:extLst>
                    <a:ext uri="{FF2B5EF4-FFF2-40B4-BE49-F238E27FC236}">
                      <a16:creationId xmlns:a16="http://schemas.microsoft.com/office/drawing/2014/main" id="{97855037-94BD-4D5F-8A6D-7A725F8C1BFC}"/>
                    </a:ext>
                  </a:extLst>
                </p14:cNvPr>
                <p14:cNvContentPartPr/>
                <p14:nvPr/>
              </p14:nvContentPartPr>
              <p14:xfrm>
                <a:off x="7480793" y="3743852"/>
                <a:ext cx="289800" cy="389160"/>
              </p14:xfrm>
            </p:contentPart>
          </mc:Choice>
          <mc:Fallback xmlns="">
            <p:pic>
              <p:nvPicPr>
                <p:cNvPr id="170" name="Ink 169">
                  <a:extLst>
                    <a:ext uri="{FF2B5EF4-FFF2-40B4-BE49-F238E27FC236}">
                      <a16:creationId xmlns:a16="http://schemas.microsoft.com/office/drawing/2014/main" id="{97855037-94BD-4D5F-8A6D-7A725F8C1BFC}"/>
                    </a:ext>
                  </a:extLst>
                </p:cNvPr>
                <p:cNvPicPr/>
                <p:nvPr/>
              </p:nvPicPr>
              <p:blipFill>
                <a:blip r:embed="rId299"/>
                <a:stretch>
                  <a:fillRect/>
                </a:stretch>
              </p:blipFill>
              <p:spPr>
                <a:xfrm>
                  <a:off x="7463153" y="3726212"/>
                  <a:ext cx="3254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1" name="Ink 170">
                  <a:extLst>
                    <a:ext uri="{FF2B5EF4-FFF2-40B4-BE49-F238E27FC236}">
                      <a16:creationId xmlns:a16="http://schemas.microsoft.com/office/drawing/2014/main" id="{B09995DD-BD18-45F6-9436-668B5A8C72C3}"/>
                    </a:ext>
                  </a:extLst>
                </p14:cNvPr>
                <p14:cNvContentPartPr/>
                <p14:nvPr/>
              </p14:nvContentPartPr>
              <p14:xfrm>
                <a:off x="7818113" y="3953372"/>
                <a:ext cx="19440" cy="124560"/>
              </p14:xfrm>
            </p:contentPart>
          </mc:Choice>
          <mc:Fallback xmlns="">
            <p:pic>
              <p:nvPicPr>
                <p:cNvPr id="171" name="Ink 170">
                  <a:extLst>
                    <a:ext uri="{FF2B5EF4-FFF2-40B4-BE49-F238E27FC236}">
                      <a16:creationId xmlns:a16="http://schemas.microsoft.com/office/drawing/2014/main" id="{B09995DD-BD18-45F6-9436-668B5A8C72C3}"/>
                    </a:ext>
                  </a:extLst>
                </p:cNvPr>
                <p:cNvPicPr/>
                <p:nvPr/>
              </p:nvPicPr>
              <p:blipFill>
                <a:blip r:embed="rId301"/>
                <a:stretch>
                  <a:fillRect/>
                </a:stretch>
              </p:blipFill>
              <p:spPr>
                <a:xfrm>
                  <a:off x="7800473" y="3935372"/>
                  <a:ext cx="550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2" name="Ink 171">
                  <a:extLst>
                    <a:ext uri="{FF2B5EF4-FFF2-40B4-BE49-F238E27FC236}">
                      <a16:creationId xmlns:a16="http://schemas.microsoft.com/office/drawing/2014/main" id="{C5C6C4B6-2847-42DC-AC45-8F9B49EF422F}"/>
                    </a:ext>
                  </a:extLst>
                </p14:cNvPr>
                <p14:cNvContentPartPr/>
                <p14:nvPr/>
              </p14:nvContentPartPr>
              <p14:xfrm>
                <a:off x="7830713" y="3901172"/>
                <a:ext cx="196560" cy="202320"/>
              </p14:xfrm>
            </p:contentPart>
          </mc:Choice>
          <mc:Fallback xmlns="">
            <p:pic>
              <p:nvPicPr>
                <p:cNvPr id="172" name="Ink 171">
                  <a:extLst>
                    <a:ext uri="{FF2B5EF4-FFF2-40B4-BE49-F238E27FC236}">
                      <a16:creationId xmlns:a16="http://schemas.microsoft.com/office/drawing/2014/main" id="{C5C6C4B6-2847-42DC-AC45-8F9B49EF422F}"/>
                    </a:ext>
                  </a:extLst>
                </p:cNvPr>
                <p:cNvPicPr/>
                <p:nvPr/>
              </p:nvPicPr>
              <p:blipFill>
                <a:blip r:embed="rId303"/>
                <a:stretch>
                  <a:fillRect/>
                </a:stretch>
              </p:blipFill>
              <p:spPr>
                <a:xfrm>
                  <a:off x="7813073" y="3883172"/>
                  <a:ext cx="2322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3" name="Ink 172">
                  <a:extLst>
                    <a:ext uri="{FF2B5EF4-FFF2-40B4-BE49-F238E27FC236}">
                      <a16:creationId xmlns:a16="http://schemas.microsoft.com/office/drawing/2014/main" id="{F9C991FE-D24A-4562-B9B2-77053B6E65D5}"/>
                    </a:ext>
                  </a:extLst>
                </p14:cNvPr>
                <p14:cNvContentPartPr/>
                <p14:nvPr/>
              </p14:nvContentPartPr>
              <p14:xfrm>
                <a:off x="8009273" y="3769412"/>
                <a:ext cx="19080" cy="35640"/>
              </p14:xfrm>
            </p:contentPart>
          </mc:Choice>
          <mc:Fallback xmlns="">
            <p:pic>
              <p:nvPicPr>
                <p:cNvPr id="173" name="Ink 172">
                  <a:extLst>
                    <a:ext uri="{FF2B5EF4-FFF2-40B4-BE49-F238E27FC236}">
                      <a16:creationId xmlns:a16="http://schemas.microsoft.com/office/drawing/2014/main" id="{F9C991FE-D24A-4562-B9B2-77053B6E65D5}"/>
                    </a:ext>
                  </a:extLst>
                </p:cNvPr>
                <p:cNvPicPr/>
                <p:nvPr/>
              </p:nvPicPr>
              <p:blipFill>
                <a:blip r:embed="rId305"/>
                <a:stretch>
                  <a:fillRect/>
                </a:stretch>
              </p:blipFill>
              <p:spPr>
                <a:xfrm>
                  <a:off x="7991633" y="3751412"/>
                  <a:ext cx="54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4" name="Ink 173">
                  <a:extLst>
                    <a:ext uri="{FF2B5EF4-FFF2-40B4-BE49-F238E27FC236}">
                      <a16:creationId xmlns:a16="http://schemas.microsoft.com/office/drawing/2014/main" id="{6B8F72E8-5D27-4A0C-A3A6-160FD113A8FF}"/>
                    </a:ext>
                  </a:extLst>
                </p14:cNvPr>
                <p14:cNvContentPartPr/>
                <p14:nvPr/>
              </p14:nvContentPartPr>
              <p14:xfrm>
                <a:off x="8205833" y="3719012"/>
                <a:ext cx="102960" cy="493920"/>
              </p14:xfrm>
            </p:contentPart>
          </mc:Choice>
          <mc:Fallback xmlns="">
            <p:pic>
              <p:nvPicPr>
                <p:cNvPr id="174" name="Ink 173">
                  <a:extLst>
                    <a:ext uri="{FF2B5EF4-FFF2-40B4-BE49-F238E27FC236}">
                      <a16:creationId xmlns:a16="http://schemas.microsoft.com/office/drawing/2014/main" id="{6B8F72E8-5D27-4A0C-A3A6-160FD113A8FF}"/>
                    </a:ext>
                  </a:extLst>
                </p:cNvPr>
                <p:cNvPicPr/>
                <p:nvPr/>
              </p:nvPicPr>
              <p:blipFill>
                <a:blip r:embed="rId307"/>
                <a:stretch>
                  <a:fillRect/>
                </a:stretch>
              </p:blipFill>
              <p:spPr>
                <a:xfrm>
                  <a:off x="8188193" y="3701372"/>
                  <a:ext cx="13860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5" name="Ink 174">
                  <a:extLst>
                    <a:ext uri="{FF2B5EF4-FFF2-40B4-BE49-F238E27FC236}">
                      <a16:creationId xmlns:a16="http://schemas.microsoft.com/office/drawing/2014/main" id="{3DF3DA77-1039-4191-BEC6-87B5BA993ABE}"/>
                    </a:ext>
                  </a:extLst>
                </p14:cNvPr>
                <p14:cNvContentPartPr/>
                <p14:nvPr/>
              </p14:nvContentPartPr>
              <p14:xfrm>
                <a:off x="8090273" y="3947252"/>
                <a:ext cx="360000" cy="136080"/>
              </p14:xfrm>
            </p:contentPart>
          </mc:Choice>
          <mc:Fallback xmlns="">
            <p:pic>
              <p:nvPicPr>
                <p:cNvPr id="175" name="Ink 174">
                  <a:extLst>
                    <a:ext uri="{FF2B5EF4-FFF2-40B4-BE49-F238E27FC236}">
                      <a16:creationId xmlns:a16="http://schemas.microsoft.com/office/drawing/2014/main" id="{3DF3DA77-1039-4191-BEC6-87B5BA993ABE}"/>
                    </a:ext>
                  </a:extLst>
                </p:cNvPr>
                <p:cNvPicPr/>
                <p:nvPr/>
              </p:nvPicPr>
              <p:blipFill>
                <a:blip r:embed="rId309"/>
                <a:stretch>
                  <a:fillRect/>
                </a:stretch>
              </p:blipFill>
              <p:spPr>
                <a:xfrm>
                  <a:off x="8072633" y="3929252"/>
                  <a:ext cx="395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6" name="Ink 175">
                  <a:extLst>
                    <a:ext uri="{FF2B5EF4-FFF2-40B4-BE49-F238E27FC236}">
                      <a16:creationId xmlns:a16="http://schemas.microsoft.com/office/drawing/2014/main" id="{18844BF4-544B-406C-8EF0-85A8BB7EADBB}"/>
                    </a:ext>
                  </a:extLst>
                </p14:cNvPr>
                <p14:cNvContentPartPr/>
                <p14:nvPr/>
              </p14:nvContentPartPr>
              <p14:xfrm>
                <a:off x="8480513" y="3938612"/>
                <a:ext cx="139680" cy="133560"/>
              </p14:xfrm>
            </p:contentPart>
          </mc:Choice>
          <mc:Fallback xmlns="">
            <p:pic>
              <p:nvPicPr>
                <p:cNvPr id="176" name="Ink 175">
                  <a:extLst>
                    <a:ext uri="{FF2B5EF4-FFF2-40B4-BE49-F238E27FC236}">
                      <a16:creationId xmlns:a16="http://schemas.microsoft.com/office/drawing/2014/main" id="{18844BF4-544B-406C-8EF0-85A8BB7EADBB}"/>
                    </a:ext>
                  </a:extLst>
                </p:cNvPr>
                <p:cNvPicPr/>
                <p:nvPr/>
              </p:nvPicPr>
              <p:blipFill>
                <a:blip r:embed="rId311"/>
                <a:stretch>
                  <a:fillRect/>
                </a:stretch>
              </p:blipFill>
              <p:spPr>
                <a:xfrm>
                  <a:off x="8462513" y="3920612"/>
                  <a:ext cx="175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7" name="Ink 176">
                  <a:extLst>
                    <a:ext uri="{FF2B5EF4-FFF2-40B4-BE49-F238E27FC236}">
                      <a16:creationId xmlns:a16="http://schemas.microsoft.com/office/drawing/2014/main" id="{E53C7450-E674-40AD-9AA2-E38D7519BBA1}"/>
                    </a:ext>
                  </a:extLst>
                </p14:cNvPr>
                <p14:cNvContentPartPr/>
                <p14:nvPr/>
              </p14:nvContentPartPr>
              <p14:xfrm>
                <a:off x="8690753" y="3927452"/>
                <a:ext cx="281520" cy="145800"/>
              </p14:xfrm>
            </p:contentPart>
          </mc:Choice>
          <mc:Fallback xmlns="">
            <p:pic>
              <p:nvPicPr>
                <p:cNvPr id="177" name="Ink 176">
                  <a:extLst>
                    <a:ext uri="{FF2B5EF4-FFF2-40B4-BE49-F238E27FC236}">
                      <a16:creationId xmlns:a16="http://schemas.microsoft.com/office/drawing/2014/main" id="{E53C7450-E674-40AD-9AA2-E38D7519BBA1}"/>
                    </a:ext>
                  </a:extLst>
                </p:cNvPr>
                <p:cNvPicPr/>
                <p:nvPr/>
              </p:nvPicPr>
              <p:blipFill>
                <a:blip r:embed="rId313"/>
                <a:stretch>
                  <a:fillRect/>
                </a:stretch>
              </p:blipFill>
              <p:spPr>
                <a:xfrm>
                  <a:off x="8673113" y="3909452"/>
                  <a:ext cx="317160" cy="181440"/>
                </a:xfrm>
                <a:prstGeom prst="rect">
                  <a:avLst/>
                </a:prstGeom>
              </p:spPr>
            </p:pic>
          </mc:Fallback>
        </mc:AlternateContent>
      </p:grpSp>
      <p:grpSp>
        <p:nvGrpSpPr>
          <p:cNvPr id="194" name="Group 193">
            <a:extLst>
              <a:ext uri="{FF2B5EF4-FFF2-40B4-BE49-F238E27FC236}">
                <a16:creationId xmlns:a16="http://schemas.microsoft.com/office/drawing/2014/main" id="{BE451023-48B6-4FDA-B646-EC3F82C783FC}"/>
              </a:ext>
            </a:extLst>
          </p:cNvPr>
          <p:cNvGrpSpPr/>
          <p:nvPr/>
        </p:nvGrpSpPr>
        <p:grpSpPr>
          <a:xfrm>
            <a:off x="9478433" y="3744212"/>
            <a:ext cx="1877760" cy="342720"/>
            <a:chOff x="9478433" y="3744212"/>
            <a:chExt cx="1877760" cy="342720"/>
          </a:xfrm>
        </p:grpSpPr>
        <mc:AlternateContent xmlns:mc="http://schemas.openxmlformats.org/markup-compatibility/2006" xmlns:p14="http://schemas.microsoft.com/office/powerpoint/2010/main">
          <mc:Choice Requires="p14">
            <p:contentPart p14:bwMode="auto" r:id="rId314">
              <p14:nvContentPartPr>
                <p14:cNvPr id="178" name="Ink 177">
                  <a:extLst>
                    <a:ext uri="{FF2B5EF4-FFF2-40B4-BE49-F238E27FC236}">
                      <a16:creationId xmlns:a16="http://schemas.microsoft.com/office/drawing/2014/main" id="{168EE82D-CED8-4E61-A884-C4063643A554}"/>
                    </a:ext>
                  </a:extLst>
                </p14:cNvPr>
                <p14:cNvContentPartPr/>
                <p14:nvPr/>
              </p14:nvContentPartPr>
              <p14:xfrm>
                <a:off x="9542513" y="3806852"/>
                <a:ext cx="36360" cy="280080"/>
              </p14:xfrm>
            </p:contentPart>
          </mc:Choice>
          <mc:Fallback xmlns="">
            <p:pic>
              <p:nvPicPr>
                <p:cNvPr id="178" name="Ink 177">
                  <a:extLst>
                    <a:ext uri="{FF2B5EF4-FFF2-40B4-BE49-F238E27FC236}">
                      <a16:creationId xmlns:a16="http://schemas.microsoft.com/office/drawing/2014/main" id="{168EE82D-CED8-4E61-A884-C4063643A554}"/>
                    </a:ext>
                  </a:extLst>
                </p:cNvPr>
                <p:cNvPicPr/>
                <p:nvPr/>
              </p:nvPicPr>
              <p:blipFill>
                <a:blip r:embed="rId315"/>
                <a:stretch>
                  <a:fillRect/>
                </a:stretch>
              </p:blipFill>
              <p:spPr>
                <a:xfrm>
                  <a:off x="9524873" y="3788852"/>
                  <a:ext cx="720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9" name="Ink 178">
                  <a:extLst>
                    <a:ext uri="{FF2B5EF4-FFF2-40B4-BE49-F238E27FC236}">
                      <a16:creationId xmlns:a16="http://schemas.microsoft.com/office/drawing/2014/main" id="{0401EB5C-6F97-4D01-9F4B-0B7E93CDF127}"/>
                    </a:ext>
                  </a:extLst>
                </p14:cNvPr>
                <p14:cNvContentPartPr/>
                <p14:nvPr/>
              </p14:nvContentPartPr>
              <p14:xfrm>
                <a:off x="9478433" y="3766172"/>
                <a:ext cx="276120" cy="311760"/>
              </p14:xfrm>
            </p:contentPart>
          </mc:Choice>
          <mc:Fallback xmlns="">
            <p:pic>
              <p:nvPicPr>
                <p:cNvPr id="179" name="Ink 178">
                  <a:extLst>
                    <a:ext uri="{FF2B5EF4-FFF2-40B4-BE49-F238E27FC236}">
                      <a16:creationId xmlns:a16="http://schemas.microsoft.com/office/drawing/2014/main" id="{0401EB5C-6F97-4D01-9F4B-0B7E93CDF127}"/>
                    </a:ext>
                  </a:extLst>
                </p:cNvPr>
                <p:cNvPicPr/>
                <p:nvPr/>
              </p:nvPicPr>
              <p:blipFill>
                <a:blip r:embed="rId317"/>
                <a:stretch>
                  <a:fillRect/>
                </a:stretch>
              </p:blipFill>
              <p:spPr>
                <a:xfrm>
                  <a:off x="9460793" y="3748532"/>
                  <a:ext cx="3117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0" name="Ink 179">
                  <a:extLst>
                    <a:ext uri="{FF2B5EF4-FFF2-40B4-BE49-F238E27FC236}">
                      <a16:creationId xmlns:a16="http://schemas.microsoft.com/office/drawing/2014/main" id="{E9209CE3-F1BA-496F-9302-372D0DD55A75}"/>
                    </a:ext>
                  </a:extLst>
                </p14:cNvPr>
                <p14:cNvContentPartPr/>
                <p14:nvPr/>
              </p14:nvContentPartPr>
              <p14:xfrm>
                <a:off x="9803873" y="3912332"/>
                <a:ext cx="28800" cy="160560"/>
              </p14:xfrm>
            </p:contentPart>
          </mc:Choice>
          <mc:Fallback xmlns="">
            <p:pic>
              <p:nvPicPr>
                <p:cNvPr id="180" name="Ink 179">
                  <a:extLst>
                    <a:ext uri="{FF2B5EF4-FFF2-40B4-BE49-F238E27FC236}">
                      <a16:creationId xmlns:a16="http://schemas.microsoft.com/office/drawing/2014/main" id="{E9209CE3-F1BA-496F-9302-372D0DD55A75}"/>
                    </a:ext>
                  </a:extLst>
                </p:cNvPr>
                <p:cNvPicPr/>
                <p:nvPr/>
              </p:nvPicPr>
              <p:blipFill>
                <a:blip r:embed="rId319"/>
                <a:stretch>
                  <a:fillRect/>
                </a:stretch>
              </p:blipFill>
              <p:spPr>
                <a:xfrm>
                  <a:off x="9785873" y="3894692"/>
                  <a:ext cx="64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1" name="Ink 180">
                  <a:extLst>
                    <a:ext uri="{FF2B5EF4-FFF2-40B4-BE49-F238E27FC236}">
                      <a16:creationId xmlns:a16="http://schemas.microsoft.com/office/drawing/2014/main" id="{ED9EAB73-A091-452C-8430-878239C4663A}"/>
                    </a:ext>
                  </a:extLst>
                </p14:cNvPr>
                <p14:cNvContentPartPr/>
                <p14:nvPr/>
              </p14:nvContentPartPr>
              <p14:xfrm>
                <a:off x="9809273" y="3798212"/>
                <a:ext cx="1440" cy="10080"/>
              </p14:xfrm>
            </p:contentPart>
          </mc:Choice>
          <mc:Fallback xmlns="">
            <p:pic>
              <p:nvPicPr>
                <p:cNvPr id="181" name="Ink 180">
                  <a:extLst>
                    <a:ext uri="{FF2B5EF4-FFF2-40B4-BE49-F238E27FC236}">
                      <a16:creationId xmlns:a16="http://schemas.microsoft.com/office/drawing/2014/main" id="{ED9EAB73-A091-452C-8430-878239C4663A}"/>
                    </a:ext>
                  </a:extLst>
                </p:cNvPr>
                <p:cNvPicPr/>
                <p:nvPr/>
              </p:nvPicPr>
              <p:blipFill>
                <a:blip r:embed="rId321"/>
                <a:stretch>
                  <a:fillRect/>
                </a:stretch>
              </p:blipFill>
              <p:spPr>
                <a:xfrm>
                  <a:off x="9791633" y="3780212"/>
                  <a:ext cx="37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2" name="Ink 181">
                  <a:extLst>
                    <a:ext uri="{FF2B5EF4-FFF2-40B4-BE49-F238E27FC236}">
                      <a16:creationId xmlns:a16="http://schemas.microsoft.com/office/drawing/2014/main" id="{662345AC-980D-4F29-B1D9-FF4DAEE82B14}"/>
                    </a:ext>
                  </a:extLst>
                </p14:cNvPr>
                <p14:cNvContentPartPr/>
                <p14:nvPr/>
              </p14:nvContentPartPr>
              <p14:xfrm>
                <a:off x="9955073" y="3873812"/>
                <a:ext cx="82440" cy="185760"/>
              </p14:xfrm>
            </p:contentPart>
          </mc:Choice>
          <mc:Fallback xmlns="">
            <p:pic>
              <p:nvPicPr>
                <p:cNvPr id="182" name="Ink 181">
                  <a:extLst>
                    <a:ext uri="{FF2B5EF4-FFF2-40B4-BE49-F238E27FC236}">
                      <a16:creationId xmlns:a16="http://schemas.microsoft.com/office/drawing/2014/main" id="{662345AC-980D-4F29-B1D9-FF4DAEE82B14}"/>
                    </a:ext>
                  </a:extLst>
                </p:cNvPr>
                <p:cNvPicPr/>
                <p:nvPr/>
              </p:nvPicPr>
              <p:blipFill>
                <a:blip r:embed="rId323"/>
                <a:stretch>
                  <a:fillRect/>
                </a:stretch>
              </p:blipFill>
              <p:spPr>
                <a:xfrm>
                  <a:off x="9937433" y="3856172"/>
                  <a:ext cx="1180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3" name="Ink 182">
                  <a:extLst>
                    <a:ext uri="{FF2B5EF4-FFF2-40B4-BE49-F238E27FC236}">
                      <a16:creationId xmlns:a16="http://schemas.microsoft.com/office/drawing/2014/main" id="{FB187BC2-3C3C-4BF3-87AA-48A2FD891AAC}"/>
                    </a:ext>
                  </a:extLst>
                </p14:cNvPr>
                <p14:cNvContentPartPr/>
                <p14:nvPr/>
              </p14:nvContentPartPr>
              <p14:xfrm>
                <a:off x="10096193" y="3792092"/>
                <a:ext cx="111600" cy="243000"/>
              </p14:xfrm>
            </p:contentPart>
          </mc:Choice>
          <mc:Fallback xmlns="">
            <p:pic>
              <p:nvPicPr>
                <p:cNvPr id="183" name="Ink 182">
                  <a:extLst>
                    <a:ext uri="{FF2B5EF4-FFF2-40B4-BE49-F238E27FC236}">
                      <a16:creationId xmlns:a16="http://schemas.microsoft.com/office/drawing/2014/main" id="{FB187BC2-3C3C-4BF3-87AA-48A2FD891AAC}"/>
                    </a:ext>
                  </a:extLst>
                </p:cNvPr>
                <p:cNvPicPr/>
                <p:nvPr/>
              </p:nvPicPr>
              <p:blipFill>
                <a:blip r:embed="rId325"/>
                <a:stretch>
                  <a:fillRect/>
                </a:stretch>
              </p:blipFill>
              <p:spPr>
                <a:xfrm>
                  <a:off x="10078193" y="3774452"/>
                  <a:ext cx="1472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4" name="Ink 183">
                  <a:extLst>
                    <a:ext uri="{FF2B5EF4-FFF2-40B4-BE49-F238E27FC236}">
                      <a16:creationId xmlns:a16="http://schemas.microsoft.com/office/drawing/2014/main" id="{024A7A89-748C-4538-9E6D-A79C3106FCDD}"/>
                    </a:ext>
                  </a:extLst>
                </p14:cNvPr>
                <p14:cNvContentPartPr/>
                <p14:nvPr/>
              </p14:nvContentPartPr>
              <p14:xfrm>
                <a:off x="10213193" y="3905852"/>
                <a:ext cx="190440" cy="132120"/>
              </p14:xfrm>
            </p:contentPart>
          </mc:Choice>
          <mc:Fallback xmlns="">
            <p:pic>
              <p:nvPicPr>
                <p:cNvPr id="184" name="Ink 183">
                  <a:extLst>
                    <a:ext uri="{FF2B5EF4-FFF2-40B4-BE49-F238E27FC236}">
                      <a16:creationId xmlns:a16="http://schemas.microsoft.com/office/drawing/2014/main" id="{024A7A89-748C-4538-9E6D-A79C3106FCDD}"/>
                    </a:ext>
                  </a:extLst>
                </p:cNvPr>
                <p:cNvPicPr/>
                <p:nvPr/>
              </p:nvPicPr>
              <p:blipFill>
                <a:blip r:embed="rId327"/>
                <a:stretch>
                  <a:fillRect/>
                </a:stretch>
              </p:blipFill>
              <p:spPr>
                <a:xfrm>
                  <a:off x="10195193" y="3887852"/>
                  <a:ext cx="226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5" name="Ink 184">
                  <a:extLst>
                    <a:ext uri="{FF2B5EF4-FFF2-40B4-BE49-F238E27FC236}">
                      <a16:creationId xmlns:a16="http://schemas.microsoft.com/office/drawing/2014/main" id="{5B5E6456-263E-450E-B27D-72A075CACC8E}"/>
                    </a:ext>
                  </a:extLst>
                </p14:cNvPr>
                <p14:cNvContentPartPr/>
                <p14:nvPr/>
              </p14:nvContentPartPr>
              <p14:xfrm>
                <a:off x="10390313" y="3744212"/>
                <a:ext cx="195480" cy="276840"/>
              </p14:xfrm>
            </p:contentPart>
          </mc:Choice>
          <mc:Fallback xmlns="">
            <p:pic>
              <p:nvPicPr>
                <p:cNvPr id="185" name="Ink 184">
                  <a:extLst>
                    <a:ext uri="{FF2B5EF4-FFF2-40B4-BE49-F238E27FC236}">
                      <a16:creationId xmlns:a16="http://schemas.microsoft.com/office/drawing/2014/main" id="{5B5E6456-263E-450E-B27D-72A075CACC8E}"/>
                    </a:ext>
                  </a:extLst>
                </p:cNvPr>
                <p:cNvPicPr/>
                <p:nvPr/>
              </p:nvPicPr>
              <p:blipFill>
                <a:blip r:embed="rId329"/>
                <a:stretch>
                  <a:fillRect/>
                </a:stretch>
              </p:blipFill>
              <p:spPr>
                <a:xfrm>
                  <a:off x="10372673" y="3726212"/>
                  <a:ext cx="2311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6" name="Ink 185">
                  <a:extLst>
                    <a:ext uri="{FF2B5EF4-FFF2-40B4-BE49-F238E27FC236}">
                      <a16:creationId xmlns:a16="http://schemas.microsoft.com/office/drawing/2014/main" id="{72D8513F-9E6C-4862-9C2C-34D20F171431}"/>
                    </a:ext>
                  </a:extLst>
                </p14:cNvPr>
                <p14:cNvContentPartPr/>
                <p14:nvPr/>
              </p14:nvContentPartPr>
              <p14:xfrm>
                <a:off x="10604873" y="3889292"/>
                <a:ext cx="133560" cy="108360"/>
              </p14:xfrm>
            </p:contentPart>
          </mc:Choice>
          <mc:Fallback xmlns="">
            <p:pic>
              <p:nvPicPr>
                <p:cNvPr id="186" name="Ink 185">
                  <a:extLst>
                    <a:ext uri="{FF2B5EF4-FFF2-40B4-BE49-F238E27FC236}">
                      <a16:creationId xmlns:a16="http://schemas.microsoft.com/office/drawing/2014/main" id="{72D8513F-9E6C-4862-9C2C-34D20F171431}"/>
                    </a:ext>
                  </a:extLst>
                </p:cNvPr>
                <p:cNvPicPr/>
                <p:nvPr/>
              </p:nvPicPr>
              <p:blipFill>
                <a:blip r:embed="rId331"/>
                <a:stretch>
                  <a:fillRect/>
                </a:stretch>
              </p:blipFill>
              <p:spPr>
                <a:xfrm>
                  <a:off x="10586873" y="3871292"/>
                  <a:ext cx="169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7" name="Ink 186">
                  <a:extLst>
                    <a:ext uri="{FF2B5EF4-FFF2-40B4-BE49-F238E27FC236}">
                      <a16:creationId xmlns:a16="http://schemas.microsoft.com/office/drawing/2014/main" id="{8AA026C3-438E-444B-96A9-9A24AFE40241}"/>
                    </a:ext>
                  </a:extLst>
                </p14:cNvPr>
                <p14:cNvContentPartPr/>
                <p14:nvPr/>
              </p14:nvContentPartPr>
              <p14:xfrm>
                <a:off x="10845353" y="3788132"/>
                <a:ext cx="102240" cy="207000"/>
              </p14:xfrm>
            </p:contentPart>
          </mc:Choice>
          <mc:Fallback xmlns="">
            <p:pic>
              <p:nvPicPr>
                <p:cNvPr id="187" name="Ink 186">
                  <a:extLst>
                    <a:ext uri="{FF2B5EF4-FFF2-40B4-BE49-F238E27FC236}">
                      <a16:creationId xmlns:a16="http://schemas.microsoft.com/office/drawing/2014/main" id="{8AA026C3-438E-444B-96A9-9A24AFE40241}"/>
                    </a:ext>
                  </a:extLst>
                </p:cNvPr>
                <p:cNvPicPr/>
                <p:nvPr/>
              </p:nvPicPr>
              <p:blipFill>
                <a:blip r:embed="rId333"/>
                <a:stretch>
                  <a:fillRect/>
                </a:stretch>
              </p:blipFill>
              <p:spPr>
                <a:xfrm>
                  <a:off x="10827713" y="3770492"/>
                  <a:ext cx="1378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8" name="Ink 187">
                  <a:extLst>
                    <a:ext uri="{FF2B5EF4-FFF2-40B4-BE49-F238E27FC236}">
                      <a16:creationId xmlns:a16="http://schemas.microsoft.com/office/drawing/2014/main" id="{7357DF8C-62BC-489C-8575-679191712B88}"/>
                    </a:ext>
                  </a:extLst>
                </p14:cNvPr>
                <p14:cNvContentPartPr/>
                <p14:nvPr/>
              </p14:nvContentPartPr>
              <p14:xfrm>
                <a:off x="10751033" y="3890732"/>
                <a:ext cx="242280" cy="76680"/>
              </p14:xfrm>
            </p:contentPart>
          </mc:Choice>
          <mc:Fallback xmlns="">
            <p:pic>
              <p:nvPicPr>
                <p:cNvPr id="188" name="Ink 187">
                  <a:extLst>
                    <a:ext uri="{FF2B5EF4-FFF2-40B4-BE49-F238E27FC236}">
                      <a16:creationId xmlns:a16="http://schemas.microsoft.com/office/drawing/2014/main" id="{7357DF8C-62BC-489C-8575-679191712B88}"/>
                    </a:ext>
                  </a:extLst>
                </p:cNvPr>
                <p:cNvPicPr/>
                <p:nvPr/>
              </p:nvPicPr>
              <p:blipFill>
                <a:blip r:embed="rId335"/>
                <a:stretch>
                  <a:fillRect/>
                </a:stretch>
              </p:blipFill>
              <p:spPr>
                <a:xfrm>
                  <a:off x="10733393" y="3873092"/>
                  <a:ext cx="277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9" name="Ink 188">
                  <a:extLst>
                    <a:ext uri="{FF2B5EF4-FFF2-40B4-BE49-F238E27FC236}">
                      <a16:creationId xmlns:a16="http://schemas.microsoft.com/office/drawing/2014/main" id="{A2B121C8-4F8F-4CEE-AD40-CD56E14AC363}"/>
                    </a:ext>
                  </a:extLst>
                </p14:cNvPr>
                <p14:cNvContentPartPr/>
                <p14:nvPr/>
              </p14:nvContentPartPr>
              <p14:xfrm>
                <a:off x="10980353" y="3817652"/>
                <a:ext cx="3600" cy="12600"/>
              </p14:xfrm>
            </p:contentPart>
          </mc:Choice>
          <mc:Fallback xmlns="">
            <p:pic>
              <p:nvPicPr>
                <p:cNvPr id="189" name="Ink 188">
                  <a:extLst>
                    <a:ext uri="{FF2B5EF4-FFF2-40B4-BE49-F238E27FC236}">
                      <a16:creationId xmlns:a16="http://schemas.microsoft.com/office/drawing/2014/main" id="{A2B121C8-4F8F-4CEE-AD40-CD56E14AC363}"/>
                    </a:ext>
                  </a:extLst>
                </p:cNvPr>
                <p:cNvPicPr/>
                <p:nvPr/>
              </p:nvPicPr>
              <p:blipFill>
                <a:blip r:embed="rId337"/>
                <a:stretch>
                  <a:fillRect/>
                </a:stretch>
              </p:blipFill>
              <p:spPr>
                <a:xfrm>
                  <a:off x="10962353" y="3800012"/>
                  <a:ext cx="39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2" name="Ink 191">
                  <a:extLst>
                    <a:ext uri="{FF2B5EF4-FFF2-40B4-BE49-F238E27FC236}">
                      <a16:creationId xmlns:a16="http://schemas.microsoft.com/office/drawing/2014/main" id="{3F2BA308-59C5-43A5-9D2D-8809FCB4F144}"/>
                    </a:ext>
                  </a:extLst>
                </p14:cNvPr>
                <p14:cNvContentPartPr/>
                <p14:nvPr/>
              </p14:nvContentPartPr>
              <p14:xfrm>
                <a:off x="11036513" y="3829892"/>
                <a:ext cx="214560" cy="153720"/>
              </p14:xfrm>
            </p:contentPart>
          </mc:Choice>
          <mc:Fallback xmlns="">
            <p:pic>
              <p:nvPicPr>
                <p:cNvPr id="192" name="Ink 191">
                  <a:extLst>
                    <a:ext uri="{FF2B5EF4-FFF2-40B4-BE49-F238E27FC236}">
                      <a16:creationId xmlns:a16="http://schemas.microsoft.com/office/drawing/2014/main" id="{3F2BA308-59C5-43A5-9D2D-8809FCB4F144}"/>
                    </a:ext>
                  </a:extLst>
                </p:cNvPr>
                <p:cNvPicPr/>
                <p:nvPr/>
              </p:nvPicPr>
              <p:blipFill>
                <a:blip r:embed="rId339"/>
                <a:stretch>
                  <a:fillRect/>
                </a:stretch>
              </p:blipFill>
              <p:spPr>
                <a:xfrm>
                  <a:off x="11018513" y="3811892"/>
                  <a:ext cx="2502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3" name="Ink 192">
                  <a:extLst>
                    <a:ext uri="{FF2B5EF4-FFF2-40B4-BE49-F238E27FC236}">
                      <a16:creationId xmlns:a16="http://schemas.microsoft.com/office/drawing/2014/main" id="{2FDB7983-7FF8-48C0-B97B-2E6358286866}"/>
                    </a:ext>
                  </a:extLst>
                </p14:cNvPr>
                <p14:cNvContentPartPr/>
                <p14:nvPr/>
              </p14:nvContentPartPr>
              <p14:xfrm>
                <a:off x="11352593" y="3949412"/>
                <a:ext cx="3600" cy="2520"/>
              </p14:xfrm>
            </p:contentPart>
          </mc:Choice>
          <mc:Fallback xmlns="">
            <p:pic>
              <p:nvPicPr>
                <p:cNvPr id="193" name="Ink 192">
                  <a:extLst>
                    <a:ext uri="{FF2B5EF4-FFF2-40B4-BE49-F238E27FC236}">
                      <a16:creationId xmlns:a16="http://schemas.microsoft.com/office/drawing/2014/main" id="{2FDB7983-7FF8-48C0-B97B-2E6358286866}"/>
                    </a:ext>
                  </a:extLst>
                </p:cNvPr>
                <p:cNvPicPr/>
                <p:nvPr/>
              </p:nvPicPr>
              <p:blipFill>
                <a:blip r:embed="rId341"/>
                <a:stretch>
                  <a:fillRect/>
                </a:stretch>
              </p:blipFill>
              <p:spPr>
                <a:xfrm>
                  <a:off x="11334953" y="3931772"/>
                  <a:ext cx="39240" cy="38160"/>
                </a:xfrm>
                <a:prstGeom prst="rect">
                  <a:avLst/>
                </a:prstGeom>
              </p:spPr>
            </p:pic>
          </mc:Fallback>
        </mc:AlternateContent>
      </p:grpSp>
      <p:grpSp>
        <p:nvGrpSpPr>
          <p:cNvPr id="197" name="Group 196">
            <a:extLst>
              <a:ext uri="{FF2B5EF4-FFF2-40B4-BE49-F238E27FC236}">
                <a16:creationId xmlns:a16="http://schemas.microsoft.com/office/drawing/2014/main" id="{3E937805-6BBF-444E-9370-E011FE568428}"/>
              </a:ext>
            </a:extLst>
          </p:cNvPr>
          <p:cNvGrpSpPr/>
          <p:nvPr/>
        </p:nvGrpSpPr>
        <p:grpSpPr>
          <a:xfrm>
            <a:off x="6719753" y="4408772"/>
            <a:ext cx="395280" cy="437760"/>
            <a:chOff x="6719753" y="4408772"/>
            <a:chExt cx="395280" cy="437760"/>
          </a:xfrm>
        </p:grpSpPr>
        <mc:AlternateContent xmlns:mc="http://schemas.openxmlformats.org/markup-compatibility/2006" xmlns:p14="http://schemas.microsoft.com/office/powerpoint/2010/main">
          <mc:Choice Requires="p14">
            <p:contentPart p14:bwMode="auto" r:id="rId342">
              <p14:nvContentPartPr>
                <p14:cNvPr id="195" name="Ink 194">
                  <a:extLst>
                    <a:ext uri="{FF2B5EF4-FFF2-40B4-BE49-F238E27FC236}">
                      <a16:creationId xmlns:a16="http://schemas.microsoft.com/office/drawing/2014/main" id="{4AB48957-C66C-4D3A-8A15-8934762F2F99}"/>
                    </a:ext>
                  </a:extLst>
                </p14:cNvPr>
                <p14:cNvContentPartPr/>
                <p14:nvPr/>
              </p14:nvContentPartPr>
              <p14:xfrm>
                <a:off x="6856193" y="4576532"/>
                <a:ext cx="106920" cy="163080"/>
              </p14:xfrm>
            </p:contentPart>
          </mc:Choice>
          <mc:Fallback xmlns="">
            <p:pic>
              <p:nvPicPr>
                <p:cNvPr id="195" name="Ink 194">
                  <a:extLst>
                    <a:ext uri="{FF2B5EF4-FFF2-40B4-BE49-F238E27FC236}">
                      <a16:creationId xmlns:a16="http://schemas.microsoft.com/office/drawing/2014/main" id="{4AB48957-C66C-4D3A-8A15-8934762F2F99}"/>
                    </a:ext>
                  </a:extLst>
                </p:cNvPr>
                <p:cNvPicPr/>
                <p:nvPr/>
              </p:nvPicPr>
              <p:blipFill>
                <a:blip r:embed="rId343"/>
                <a:stretch>
                  <a:fillRect/>
                </a:stretch>
              </p:blipFill>
              <p:spPr>
                <a:xfrm>
                  <a:off x="6838553" y="4558892"/>
                  <a:ext cx="142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6" name="Ink 195">
                  <a:extLst>
                    <a:ext uri="{FF2B5EF4-FFF2-40B4-BE49-F238E27FC236}">
                      <a16:creationId xmlns:a16="http://schemas.microsoft.com/office/drawing/2014/main" id="{E544F9FB-AB0A-484F-93BA-CD29A00EB971}"/>
                    </a:ext>
                  </a:extLst>
                </p14:cNvPr>
                <p14:cNvContentPartPr/>
                <p14:nvPr/>
              </p14:nvContentPartPr>
              <p14:xfrm>
                <a:off x="6719753" y="4408772"/>
                <a:ext cx="395280" cy="437760"/>
              </p14:xfrm>
            </p:contentPart>
          </mc:Choice>
          <mc:Fallback xmlns="">
            <p:pic>
              <p:nvPicPr>
                <p:cNvPr id="196" name="Ink 195">
                  <a:extLst>
                    <a:ext uri="{FF2B5EF4-FFF2-40B4-BE49-F238E27FC236}">
                      <a16:creationId xmlns:a16="http://schemas.microsoft.com/office/drawing/2014/main" id="{E544F9FB-AB0A-484F-93BA-CD29A00EB971}"/>
                    </a:ext>
                  </a:extLst>
                </p:cNvPr>
                <p:cNvPicPr/>
                <p:nvPr/>
              </p:nvPicPr>
              <p:blipFill>
                <a:blip r:embed="rId345"/>
                <a:stretch>
                  <a:fillRect/>
                </a:stretch>
              </p:blipFill>
              <p:spPr>
                <a:xfrm>
                  <a:off x="6701753" y="4391132"/>
                  <a:ext cx="430920" cy="473400"/>
                </a:xfrm>
                <a:prstGeom prst="rect">
                  <a:avLst/>
                </a:prstGeom>
              </p:spPr>
            </p:pic>
          </mc:Fallback>
        </mc:AlternateContent>
      </p:grpSp>
      <p:grpSp>
        <p:nvGrpSpPr>
          <p:cNvPr id="226" name="Group 225">
            <a:extLst>
              <a:ext uri="{FF2B5EF4-FFF2-40B4-BE49-F238E27FC236}">
                <a16:creationId xmlns:a16="http://schemas.microsoft.com/office/drawing/2014/main" id="{B38FDF7A-25BC-47C6-9785-77A295F668A5}"/>
              </a:ext>
            </a:extLst>
          </p:cNvPr>
          <p:cNvGrpSpPr/>
          <p:nvPr/>
        </p:nvGrpSpPr>
        <p:grpSpPr>
          <a:xfrm>
            <a:off x="7409513" y="4512452"/>
            <a:ext cx="1923480" cy="586440"/>
            <a:chOff x="7409513" y="4512452"/>
            <a:chExt cx="1923480" cy="586440"/>
          </a:xfrm>
        </p:grpSpPr>
        <mc:AlternateContent xmlns:mc="http://schemas.openxmlformats.org/markup-compatibility/2006" xmlns:p14="http://schemas.microsoft.com/office/powerpoint/2010/main">
          <mc:Choice Requires="p14">
            <p:contentPart p14:bwMode="auto" r:id="rId346">
              <p14:nvContentPartPr>
                <p14:cNvPr id="198" name="Ink 197">
                  <a:extLst>
                    <a:ext uri="{FF2B5EF4-FFF2-40B4-BE49-F238E27FC236}">
                      <a16:creationId xmlns:a16="http://schemas.microsoft.com/office/drawing/2014/main" id="{F7779974-8D4A-44ED-8FA8-6970816548D5}"/>
                    </a:ext>
                  </a:extLst>
                </p14:cNvPr>
                <p14:cNvContentPartPr/>
                <p14:nvPr/>
              </p14:nvContentPartPr>
              <p14:xfrm>
                <a:off x="7423193" y="4524332"/>
                <a:ext cx="256320" cy="57600"/>
              </p14:xfrm>
            </p:contentPart>
          </mc:Choice>
          <mc:Fallback xmlns="">
            <p:pic>
              <p:nvPicPr>
                <p:cNvPr id="198" name="Ink 197">
                  <a:extLst>
                    <a:ext uri="{FF2B5EF4-FFF2-40B4-BE49-F238E27FC236}">
                      <a16:creationId xmlns:a16="http://schemas.microsoft.com/office/drawing/2014/main" id="{F7779974-8D4A-44ED-8FA8-6970816548D5}"/>
                    </a:ext>
                  </a:extLst>
                </p:cNvPr>
                <p:cNvPicPr/>
                <p:nvPr/>
              </p:nvPicPr>
              <p:blipFill>
                <a:blip r:embed="rId347"/>
                <a:stretch>
                  <a:fillRect/>
                </a:stretch>
              </p:blipFill>
              <p:spPr>
                <a:xfrm>
                  <a:off x="7405553" y="4506332"/>
                  <a:ext cx="2919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9" name="Ink 198">
                  <a:extLst>
                    <a:ext uri="{FF2B5EF4-FFF2-40B4-BE49-F238E27FC236}">
                      <a16:creationId xmlns:a16="http://schemas.microsoft.com/office/drawing/2014/main" id="{9A3E716F-93B1-4481-A340-D7EF8EF1EA84}"/>
                    </a:ext>
                  </a:extLst>
                </p14:cNvPr>
                <p14:cNvContentPartPr/>
                <p14:nvPr/>
              </p14:nvContentPartPr>
              <p14:xfrm>
                <a:off x="7440113" y="4554212"/>
                <a:ext cx="103680" cy="301320"/>
              </p14:xfrm>
            </p:contentPart>
          </mc:Choice>
          <mc:Fallback xmlns="">
            <p:pic>
              <p:nvPicPr>
                <p:cNvPr id="199" name="Ink 198">
                  <a:extLst>
                    <a:ext uri="{FF2B5EF4-FFF2-40B4-BE49-F238E27FC236}">
                      <a16:creationId xmlns:a16="http://schemas.microsoft.com/office/drawing/2014/main" id="{9A3E716F-93B1-4481-A340-D7EF8EF1EA84}"/>
                    </a:ext>
                  </a:extLst>
                </p:cNvPr>
                <p:cNvPicPr/>
                <p:nvPr/>
              </p:nvPicPr>
              <p:blipFill>
                <a:blip r:embed="rId349"/>
                <a:stretch>
                  <a:fillRect/>
                </a:stretch>
              </p:blipFill>
              <p:spPr>
                <a:xfrm>
                  <a:off x="7422113" y="4536572"/>
                  <a:ext cx="1393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0" name="Ink 199">
                  <a:extLst>
                    <a:ext uri="{FF2B5EF4-FFF2-40B4-BE49-F238E27FC236}">
                      <a16:creationId xmlns:a16="http://schemas.microsoft.com/office/drawing/2014/main" id="{78BE3A09-23DC-49BB-9B97-E859B838AA61}"/>
                    </a:ext>
                  </a:extLst>
                </p14:cNvPr>
                <p14:cNvContentPartPr/>
                <p14:nvPr/>
              </p14:nvContentPartPr>
              <p14:xfrm>
                <a:off x="7409513" y="4702892"/>
                <a:ext cx="158400" cy="28440"/>
              </p14:xfrm>
            </p:contentPart>
          </mc:Choice>
          <mc:Fallback xmlns="">
            <p:pic>
              <p:nvPicPr>
                <p:cNvPr id="200" name="Ink 199">
                  <a:extLst>
                    <a:ext uri="{FF2B5EF4-FFF2-40B4-BE49-F238E27FC236}">
                      <a16:creationId xmlns:a16="http://schemas.microsoft.com/office/drawing/2014/main" id="{78BE3A09-23DC-49BB-9B97-E859B838AA61}"/>
                    </a:ext>
                  </a:extLst>
                </p:cNvPr>
                <p:cNvPicPr/>
                <p:nvPr/>
              </p:nvPicPr>
              <p:blipFill>
                <a:blip r:embed="rId351"/>
                <a:stretch>
                  <a:fillRect/>
                </a:stretch>
              </p:blipFill>
              <p:spPr>
                <a:xfrm>
                  <a:off x="7391513" y="4684892"/>
                  <a:ext cx="194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1" name="Ink 200">
                  <a:extLst>
                    <a:ext uri="{FF2B5EF4-FFF2-40B4-BE49-F238E27FC236}">
                      <a16:creationId xmlns:a16="http://schemas.microsoft.com/office/drawing/2014/main" id="{BC7A380D-B69D-40BB-A88C-3A8AC16DF21E}"/>
                    </a:ext>
                  </a:extLst>
                </p14:cNvPr>
                <p14:cNvContentPartPr/>
                <p14:nvPr/>
              </p14:nvContentPartPr>
              <p14:xfrm>
                <a:off x="7656113" y="4667972"/>
                <a:ext cx="165240" cy="141480"/>
              </p14:xfrm>
            </p:contentPart>
          </mc:Choice>
          <mc:Fallback xmlns="">
            <p:pic>
              <p:nvPicPr>
                <p:cNvPr id="201" name="Ink 200">
                  <a:extLst>
                    <a:ext uri="{FF2B5EF4-FFF2-40B4-BE49-F238E27FC236}">
                      <a16:creationId xmlns:a16="http://schemas.microsoft.com/office/drawing/2014/main" id="{BC7A380D-B69D-40BB-A88C-3A8AC16DF21E}"/>
                    </a:ext>
                  </a:extLst>
                </p:cNvPr>
                <p:cNvPicPr/>
                <p:nvPr/>
              </p:nvPicPr>
              <p:blipFill>
                <a:blip r:embed="rId353"/>
                <a:stretch>
                  <a:fillRect/>
                </a:stretch>
              </p:blipFill>
              <p:spPr>
                <a:xfrm>
                  <a:off x="7638473" y="4650332"/>
                  <a:ext cx="200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2" name="Ink 201">
                  <a:extLst>
                    <a:ext uri="{FF2B5EF4-FFF2-40B4-BE49-F238E27FC236}">
                      <a16:creationId xmlns:a16="http://schemas.microsoft.com/office/drawing/2014/main" id="{28E056CB-73F2-4029-B2F8-B74DD97341B4}"/>
                    </a:ext>
                  </a:extLst>
                </p14:cNvPr>
                <p14:cNvContentPartPr/>
                <p14:nvPr/>
              </p14:nvContentPartPr>
              <p14:xfrm>
                <a:off x="7903073" y="4671932"/>
                <a:ext cx="16560" cy="426960"/>
              </p14:xfrm>
            </p:contentPart>
          </mc:Choice>
          <mc:Fallback xmlns="">
            <p:pic>
              <p:nvPicPr>
                <p:cNvPr id="202" name="Ink 201">
                  <a:extLst>
                    <a:ext uri="{FF2B5EF4-FFF2-40B4-BE49-F238E27FC236}">
                      <a16:creationId xmlns:a16="http://schemas.microsoft.com/office/drawing/2014/main" id="{28E056CB-73F2-4029-B2F8-B74DD97341B4}"/>
                    </a:ext>
                  </a:extLst>
                </p:cNvPr>
                <p:cNvPicPr/>
                <p:nvPr/>
              </p:nvPicPr>
              <p:blipFill>
                <a:blip r:embed="rId355"/>
                <a:stretch>
                  <a:fillRect/>
                </a:stretch>
              </p:blipFill>
              <p:spPr>
                <a:xfrm>
                  <a:off x="7885433" y="4653932"/>
                  <a:ext cx="522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3" name="Ink 202">
                  <a:extLst>
                    <a:ext uri="{FF2B5EF4-FFF2-40B4-BE49-F238E27FC236}">
                      <a16:creationId xmlns:a16="http://schemas.microsoft.com/office/drawing/2014/main" id="{2D9A88EF-84D8-446E-AF6E-5873151CC822}"/>
                    </a:ext>
                  </a:extLst>
                </p14:cNvPr>
                <p14:cNvContentPartPr/>
                <p14:nvPr/>
              </p14:nvContentPartPr>
              <p14:xfrm>
                <a:off x="7925393" y="4686332"/>
                <a:ext cx="119880" cy="134640"/>
              </p14:xfrm>
            </p:contentPart>
          </mc:Choice>
          <mc:Fallback xmlns="">
            <p:pic>
              <p:nvPicPr>
                <p:cNvPr id="203" name="Ink 202">
                  <a:extLst>
                    <a:ext uri="{FF2B5EF4-FFF2-40B4-BE49-F238E27FC236}">
                      <a16:creationId xmlns:a16="http://schemas.microsoft.com/office/drawing/2014/main" id="{2D9A88EF-84D8-446E-AF6E-5873151CC822}"/>
                    </a:ext>
                  </a:extLst>
                </p:cNvPr>
                <p:cNvPicPr/>
                <p:nvPr/>
              </p:nvPicPr>
              <p:blipFill>
                <a:blip r:embed="rId357"/>
                <a:stretch>
                  <a:fillRect/>
                </a:stretch>
              </p:blipFill>
              <p:spPr>
                <a:xfrm>
                  <a:off x="7907393" y="4668692"/>
                  <a:ext cx="1555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4" name="Ink 203">
                  <a:extLst>
                    <a:ext uri="{FF2B5EF4-FFF2-40B4-BE49-F238E27FC236}">
                      <a16:creationId xmlns:a16="http://schemas.microsoft.com/office/drawing/2014/main" id="{B4A5D901-7FE0-4B99-B202-BB97470B8ADB}"/>
                    </a:ext>
                  </a:extLst>
                </p14:cNvPr>
                <p14:cNvContentPartPr/>
                <p14:nvPr/>
              </p14:nvContentPartPr>
              <p14:xfrm>
                <a:off x="8070113" y="4670132"/>
                <a:ext cx="328320" cy="179640"/>
              </p14:xfrm>
            </p:contentPart>
          </mc:Choice>
          <mc:Fallback xmlns="">
            <p:pic>
              <p:nvPicPr>
                <p:cNvPr id="204" name="Ink 203">
                  <a:extLst>
                    <a:ext uri="{FF2B5EF4-FFF2-40B4-BE49-F238E27FC236}">
                      <a16:creationId xmlns:a16="http://schemas.microsoft.com/office/drawing/2014/main" id="{B4A5D901-7FE0-4B99-B202-BB97470B8ADB}"/>
                    </a:ext>
                  </a:extLst>
                </p:cNvPr>
                <p:cNvPicPr/>
                <p:nvPr/>
              </p:nvPicPr>
              <p:blipFill>
                <a:blip r:embed="rId359"/>
                <a:stretch>
                  <a:fillRect/>
                </a:stretch>
              </p:blipFill>
              <p:spPr>
                <a:xfrm>
                  <a:off x="8052473" y="4652132"/>
                  <a:ext cx="3639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5" name="Ink 204">
                  <a:extLst>
                    <a:ext uri="{FF2B5EF4-FFF2-40B4-BE49-F238E27FC236}">
                      <a16:creationId xmlns:a16="http://schemas.microsoft.com/office/drawing/2014/main" id="{36BC5F81-068C-4A81-AB9D-DCFC06145AB1}"/>
                    </a:ext>
                  </a:extLst>
                </p14:cNvPr>
                <p14:cNvContentPartPr/>
                <p14:nvPr/>
              </p14:nvContentPartPr>
              <p14:xfrm>
                <a:off x="8450633" y="4680572"/>
                <a:ext cx="91440" cy="119160"/>
              </p14:xfrm>
            </p:contentPart>
          </mc:Choice>
          <mc:Fallback xmlns="">
            <p:pic>
              <p:nvPicPr>
                <p:cNvPr id="205" name="Ink 204">
                  <a:extLst>
                    <a:ext uri="{FF2B5EF4-FFF2-40B4-BE49-F238E27FC236}">
                      <a16:creationId xmlns:a16="http://schemas.microsoft.com/office/drawing/2014/main" id="{36BC5F81-068C-4A81-AB9D-DCFC06145AB1}"/>
                    </a:ext>
                  </a:extLst>
                </p:cNvPr>
                <p:cNvPicPr/>
                <p:nvPr/>
              </p:nvPicPr>
              <p:blipFill>
                <a:blip r:embed="rId361"/>
                <a:stretch>
                  <a:fillRect/>
                </a:stretch>
              </p:blipFill>
              <p:spPr>
                <a:xfrm>
                  <a:off x="8432633" y="4662572"/>
                  <a:ext cx="1270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6" name="Ink 205">
                  <a:extLst>
                    <a:ext uri="{FF2B5EF4-FFF2-40B4-BE49-F238E27FC236}">
                      <a16:creationId xmlns:a16="http://schemas.microsoft.com/office/drawing/2014/main" id="{15C0F1B8-A513-47CB-8565-B61B085BD532}"/>
                    </a:ext>
                  </a:extLst>
                </p14:cNvPr>
                <p14:cNvContentPartPr/>
                <p14:nvPr/>
              </p14:nvContentPartPr>
              <p14:xfrm>
                <a:off x="8597873" y="4667252"/>
                <a:ext cx="154800" cy="144360"/>
              </p14:xfrm>
            </p:contentPart>
          </mc:Choice>
          <mc:Fallback xmlns="">
            <p:pic>
              <p:nvPicPr>
                <p:cNvPr id="206" name="Ink 205">
                  <a:extLst>
                    <a:ext uri="{FF2B5EF4-FFF2-40B4-BE49-F238E27FC236}">
                      <a16:creationId xmlns:a16="http://schemas.microsoft.com/office/drawing/2014/main" id="{15C0F1B8-A513-47CB-8565-B61B085BD532}"/>
                    </a:ext>
                  </a:extLst>
                </p:cNvPr>
                <p:cNvPicPr/>
                <p:nvPr/>
              </p:nvPicPr>
              <p:blipFill>
                <a:blip r:embed="rId363"/>
                <a:stretch>
                  <a:fillRect/>
                </a:stretch>
              </p:blipFill>
              <p:spPr>
                <a:xfrm>
                  <a:off x="8580233" y="4649612"/>
                  <a:ext cx="190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7" name="Ink 206">
                  <a:extLst>
                    <a:ext uri="{FF2B5EF4-FFF2-40B4-BE49-F238E27FC236}">
                      <a16:creationId xmlns:a16="http://schemas.microsoft.com/office/drawing/2014/main" id="{01C20115-F8C8-4132-AE29-910DFF737346}"/>
                    </a:ext>
                  </a:extLst>
                </p14:cNvPr>
                <p14:cNvContentPartPr/>
                <p14:nvPr/>
              </p14:nvContentPartPr>
              <p14:xfrm>
                <a:off x="8797313" y="4512452"/>
                <a:ext cx="158760" cy="329760"/>
              </p14:xfrm>
            </p:contentPart>
          </mc:Choice>
          <mc:Fallback xmlns="">
            <p:pic>
              <p:nvPicPr>
                <p:cNvPr id="207" name="Ink 206">
                  <a:extLst>
                    <a:ext uri="{FF2B5EF4-FFF2-40B4-BE49-F238E27FC236}">
                      <a16:creationId xmlns:a16="http://schemas.microsoft.com/office/drawing/2014/main" id="{01C20115-F8C8-4132-AE29-910DFF737346}"/>
                    </a:ext>
                  </a:extLst>
                </p:cNvPr>
                <p:cNvPicPr/>
                <p:nvPr/>
              </p:nvPicPr>
              <p:blipFill>
                <a:blip r:embed="rId365"/>
                <a:stretch>
                  <a:fillRect/>
                </a:stretch>
              </p:blipFill>
              <p:spPr>
                <a:xfrm>
                  <a:off x="8779673" y="4494812"/>
                  <a:ext cx="1944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8" name="Ink 207">
                  <a:extLst>
                    <a:ext uri="{FF2B5EF4-FFF2-40B4-BE49-F238E27FC236}">
                      <a16:creationId xmlns:a16="http://schemas.microsoft.com/office/drawing/2014/main" id="{7309ABA4-E59B-459B-8228-CEE8DE761EB9}"/>
                    </a:ext>
                  </a:extLst>
                </p14:cNvPr>
                <p14:cNvContentPartPr/>
                <p14:nvPr/>
              </p14:nvContentPartPr>
              <p14:xfrm>
                <a:off x="8764913" y="4667252"/>
                <a:ext cx="273240" cy="145080"/>
              </p14:xfrm>
            </p:contentPart>
          </mc:Choice>
          <mc:Fallback xmlns="">
            <p:pic>
              <p:nvPicPr>
                <p:cNvPr id="208" name="Ink 207">
                  <a:extLst>
                    <a:ext uri="{FF2B5EF4-FFF2-40B4-BE49-F238E27FC236}">
                      <a16:creationId xmlns:a16="http://schemas.microsoft.com/office/drawing/2014/main" id="{7309ABA4-E59B-459B-8228-CEE8DE761EB9}"/>
                    </a:ext>
                  </a:extLst>
                </p:cNvPr>
                <p:cNvPicPr/>
                <p:nvPr/>
              </p:nvPicPr>
              <p:blipFill>
                <a:blip r:embed="rId367"/>
                <a:stretch>
                  <a:fillRect/>
                </a:stretch>
              </p:blipFill>
              <p:spPr>
                <a:xfrm>
                  <a:off x="8746913" y="4649612"/>
                  <a:ext cx="3088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9" name="Ink 208">
                  <a:extLst>
                    <a:ext uri="{FF2B5EF4-FFF2-40B4-BE49-F238E27FC236}">
                      <a16:creationId xmlns:a16="http://schemas.microsoft.com/office/drawing/2014/main" id="{FA42CFB5-FB33-4994-A1D1-690B9342C100}"/>
                    </a:ext>
                  </a:extLst>
                </p14:cNvPr>
                <p14:cNvContentPartPr/>
                <p14:nvPr/>
              </p14:nvContentPartPr>
              <p14:xfrm>
                <a:off x="8989553" y="4616852"/>
                <a:ext cx="1080" cy="6480"/>
              </p14:xfrm>
            </p:contentPart>
          </mc:Choice>
          <mc:Fallback xmlns="">
            <p:pic>
              <p:nvPicPr>
                <p:cNvPr id="209" name="Ink 208">
                  <a:extLst>
                    <a:ext uri="{FF2B5EF4-FFF2-40B4-BE49-F238E27FC236}">
                      <a16:creationId xmlns:a16="http://schemas.microsoft.com/office/drawing/2014/main" id="{FA42CFB5-FB33-4994-A1D1-690B9342C100}"/>
                    </a:ext>
                  </a:extLst>
                </p:cNvPr>
                <p:cNvPicPr/>
                <p:nvPr/>
              </p:nvPicPr>
              <p:blipFill>
                <a:blip r:embed="rId369"/>
                <a:stretch>
                  <a:fillRect/>
                </a:stretch>
              </p:blipFill>
              <p:spPr>
                <a:xfrm>
                  <a:off x="8971913" y="4598852"/>
                  <a:ext cx="36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0" name="Ink 209">
                  <a:extLst>
                    <a:ext uri="{FF2B5EF4-FFF2-40B4-BE49-F238E27FC236}">
                      <a16:creationId xmlns:a16="http://schemas.microsoft.com/office/drawing/2014/main" id="{655C5E79-DA06-4CA2-9CC8-F2378139653E}"/>
                    </a:ext>
                  </a:extLst>
                </p14:cNvPr>
                <p14:cNvContentPartPr/>
                <p14:nvPr/>
              </p14:nvContentPartPr>
              <p14:xfrm>
                <a:off x="9109073" y="4665452"/>
                <a:ext cx="135000" cy="117720"/>
              </p14:xfrm>
            </p:contentPart>
          </mc:Choice>
          <mc:Fallback xmlns="">
            <p:pic>
              <p:nvPicPr>
                <p:cNvPr id="210" name="Ink 209">
                  <a:extLst>
                    <a:ext uri="{FF2B5EF4-FFF2-40B4-BE49-F238E27FC236}">
                      <a16:creationId xmlns:a16="http://schemas.microsoft.com/office/drawing/2014/main" id="{655C5E79-DA06-4CA2-9CC8-F2378139653E}"/>
                    </a:ext>
                  </a:extLst>
                </p:cNvPr>
                <p:cNvPicPr/>
                <p:nvPr/>
              </p:nvPicPr>
              <p:blipFill>
                <a:blip r:embed="rId371"/>
                <a:stretch>
                  <a:fillRect/>
                </a:stretch>
              </p:blipFill>
              <p:spPr>
                <a:xfrm>
                  <a:off x="9091433" y="4647812"/>
                  <a:ext cx="1706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1" name="Ink 210">
                  <a:extLst>
                    <a:ext uri="{FF2B5EF4-FFF2-40B4-BE49-F238E27FC236}">
                      <a16:creationId xmlns:a16="http://schemas.microsoft.com/office/drawing/2014/main" id="{686728C4-4DEC-4C8E-AD89-5042231ABC2D}"/>
                    </a:ext>
                  </a:extLst>
                </p14:cNvPr>
                <p14:cNvContentPartPr/>
                <p14:nvPr/>
              </p14:nvContentPartPr>
              <p14:xfrm>
                <a:off x="9309233" y="4535132"/>
                <a:ext cx="23760" cy="262800"/>
              </p14:xfrm>
            </p:contentPart>
          </mc:Choice>
          <mc:Fallback xmlns="">
            <p:pic>
              <p:nvPicPr>
                <p:cNvPr id="211" name="Ink 210">
                  <a:extLst>
                    <a:ext uri="{FF2B5EF4-FFF2-40B4-BE49-F238E27FC236}">
                      <a16:creationId xmlns:a16="http://schemas.microsoft.com/office/drawing/2014/main" id="{686728C4-4DEC-4C8E-AD89-5042231ABC2D}"/>
                    </a:ext>
                  </a:extLst>
                </p:cNvPr>
                <p:cNvPicPr/>
                <p:nvPr/>
              </p:nvPicPr>
              <p:blipFill>
                <a:blip r:embed="rId373"/>
                <a:stretch>
                  <a:fillRect/>
                </a:stretch>
              </p:blipFill>
              <p:spPr>
                <a:xfrm>
                  <a:off x="9291233" y="4517132"/>
                  <a:ext cx="59400" cy="298440"/>
                </a:xfrm>
                <a:prstGeom prst="rect">
                  <a:avLst/>
                </a:prstGeom>
              </p:spPr>
            </p:pic>
          </mc:Fallback>
        </mc:AlternateContent>
      </p:grpSp>
      <p:grpSp>
        <p:nvGrpSpPr>
          <p:cNvPr id="225" name="Group 224">
            <a:extLst>
              <a:ext uri="{FF2B5EF4-FFF2-40B4-BE49-F238E27FC236}">
                <a16:creationId xmlns:a16="http://schemas.microsoft.com/office/drawing/2014/main" id="{24FF011D-1222-4DB2-884B-4D6295DAC7E8}"/>
              </a:ext>
            </a:extLst>
          </p:cNvPr>
          <p:cNvGrpSpPr/>
          <p:nvPr/>
        </p:nvGrpSpPr>
        <p:grpSpPr>
          <a:xfrm>
            <a:off x="9735833" y="4504892"/>
            <a:ext cx="1642680" cy="351000"/>
            <a:chOff x="9735833" y="4504892"/>
            <a:chExt cx="1642680" cy="351000"/>
          </a:xfrm>
        </p:grpSpPr>
        <mc:AlternateContent xmlns:mc="http://schemas.openxmlformats.org/markup-compatibility/2006" xmlns:p14="http://schemas.microsoft.com/office/powerpoint/2010/main">
          <mc:Choice Requires="p14">
            <p:contentPart p14:bwMode="auto" r:id="rId374">
              <p14:nvContentPartPr>
                <p14:cNvPr id="212" name="Ink 211">
                  <a:extLst>
                    <a:ext uri="{FF2B5EF4-FFF2-40B4-BE49-F238E27FC236}">
                      <a16:creationId xmlns:a16="http://schemas.microsoft.com/office/drawing/2014/main" id="{BA07080E-1E05-4674-A162-BA272EB29327}"/>
                    </a:ext>
                  </a:extLst>
                </p14:cNvPr>
                <p14:cNvContentPartPr/>
                <p14:nvPr/>
              </p14:nvContentPartPr>
              <p14:xfrm>
                <a:off x="9766793" y="4601732"/>
                <a:ext cx="51120" cy="231120"/>
              </p14:xfrm>
            </p:contentPart>
          </mc:Choice>
          <mc:Fallback xmlns="">
            <p:pic>
              <p:nvPicPr>
                <p:cNvPr id="212" name="Ink 211">
                  <a:extLst>
                    <a:ext uri="{FF2B5EF4-FFF2-40B4-BE49-F238E27FC236}">
                      <a16:creationId xmlns:a16="http://schemas.microsoft.com/office/drawing/2014/main" id="{BA07080E-1E05-4674-A162-BA272EB29327}"/>
                    </a:ext>
                  </a:extLst>
                </p:cNvPr>
                <p:cNvPicPr/>
                <p:nvPr/>
              </p:nvPicPr>
              <p:blipFill>
                <a:blip r:embed="rId375"/>
                <a:stretch>
                  <a:fillRect/>
                </a:stretch>
              </p:blipFill>
              <p:spPr>
                <a:xfrm>
                  <a:off x="9749153" y="4583732"/>
                  <a:ext cx="867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3" name="Ink 212">
                  <a:extLst>
                    <a:ext uri="{FF2B5EF4-FFF2-40B4-BE49-F238E27FC236}">
                      <a16:creationId xmlns:a16="http://schemas.microsoft.com/office/drawing/2014/main" id="{909DB2CD-9668-4C13-B15E-18E7FBBC287C}"/>
                    </a:ext>
                  </a:extLst>
                </p14:cNvPr>
                <p14:cNvContentPartPr/>
                <p14:nvPr/>
              </p14:nvContentPartPr>
              <p14:xfrm>
                <a:off x="9735833" y="4504892"/>
                <a:ext cx="219960" cy="351000"/>
              </p14:xfrm>
            </p:contentPart>
          </mc:Choice>
          <mc:Fallback xmlns="">
            <p:pic>
              <p:nvPicPr>
                <p:cNvPr id="213" name="Ink 212">
                  <a:extLst>
                    <a:ext uri="{FF2B5EF4-FFF2-40B4-BE49-F238E27FC236}">
                      <a16:creationId xmlns:a16="http://schemas.microsoft.com/office/drawing/2014/main" id="{909DB2CD-9668-4C13-B15E-18E7FBBC287C}"/>
                    </a:ext>
                  </a:extLst>
                </p:cNvPr>
                <p:cNvPicPr/>
                <p:nvPr/>
              </p:nvPicPr>
              <p:blipFill>
                <a:blip r:embed="rId377"/>
                <a:stretch>
                  <a:fillRect/>
                </a:stretch>
              </p:blipFill>
              <p:spPr>
                <a:xfrm>
                  <a:off x="9718193" y="4486892"/>
                  <a:ext cx="2556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4" name="Ink 213">
                  <a:extLst>
                    <a:ext uri="{FF2B5EF4-FFF2-40B4-BE49-F238E27FC236}">
                      <a16:creationId xmlns:a16="http://schemas.microsoft.com/office/drawing/2014/main" id="{B606B26A-0BC8-4C0F-8CE7-CF5425475E52}"/>
                    </a:ext>
                  </a:extLst>
                </p14:cNvPr>
                <p14:cNvContentPartPr/>
                <p14:nvPr/>
              </p14:nvContentPartPr>
              <p14:xfrm>
                <a:off x="10018073" y="4697132"/>
                <a:ext cx="34560" cy="138960"/>
              </p14:xfrm>
            </p:contentPart>
          </mc:Choice>
          <mc:Fallback xmlns="">
            <p:pic>
              <p:nvPicPr>
                <p:cNvPr id="214" name="Ink 213">
                  <a:extLst>
                    <a:ext uri="{FF2B5EF4-FFF2-40B4-BE49-F238E27FC236}">
                      <a16:creationId xmlns:a16="http://schemas.microsoft.com/office/drawing/2014/main" id="{B606B26A-0BC8-4C0F-8CE7-CF5425475E52}"/>
                    </a:ext>
                  </a:extLst>
                </p:cNvPr>
                <p:cNvPicPr/>
                <p:nvPr/>
              </p:nvPicPr>
              <p:blipFill>
                <a:blip r:embed="rId379"/>
                <a:stretch>
                  <a:fillRect/>
                </a:stretch>
              </p:blipFill>
              <p:spPr>
                <a:xfrm>
                  <a:off x="10000073" y="4679132"/>
                  <a:ext cx="70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15" name="Ink 214">
                  <a:extLst>
                    <a:ext uri="{FF2B5EF4-FFF2-40B4-BE49-F238E27FC236}">
                      <a16:creationId xmlns:a16="http://schemas.microsoft.com/office/drawing/2014/main" id="{2DA4E056-D862-445E-A4BB-F1FF3E8A10F9}"/>
                    </a:ext>
                  </a:extLst>
                </p14:cNvPr>
                <p14:cNvContentPartPr/>
                <p14:nvPr/>
              </p14:nvContentPartPr>
              <p14:xfrm>
                <a:off x="10120313" y="4642772"/>
                <a:ext cx="119520" cy="186840"/>
              </p14:xfrm>
            </p:contentPart>
          </mc:Choice>
          <mc:Fallback xmlns="">
            <p:pic>
              <p:nvPicPr>
                <p:cNvPr id="215" name="Ink 214">
                  <a:extLst>
                    <a:ext uri="{FF2B5EF4-FFF2-40B4-BE49-F238E27FC236}">
                      <a16:creationId xmlns:a16="http://schemas.microsoft.com/office/drawing/2014/main" id="{2DA4E056-D862-445E-A4BB-F1FF3E8A10F9}"/>
                    </a:ext>
                  </a:extLst>
                </p:cNvPr>
                <p:cNvPicPr/>
                <p:nvPr/>
              </p:nvPicPr>
              <p:blipFill>
                <a:blip r:embed="rId381"/>
                <a:stretch>
                  <a:fillRect/>
                </a:stretch>
              </p:blipFill>
              <p:spPr>
                <a:xfrm>
                  <a:off x="10102313" y="4625132"/>
                  <a:ext cx="155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16" name="Ink 215">
                  <a:extLst>
                    <a:ext uri="{FF2B5EF4-FFF2-40B4-BE49-F238E27FC236}">
                      <a16:creationId xmlns:a16="http://schemas.microsoft.com/office/drawing/2014/main" id="{9FFEEB9A-2872-4039-AF13-AEDA3B6D1B9E}"/>
                    </a:ext>
                  </a:extLst>
                </p14:cNvPr>
                <p14:cNvContentPartPr/>
                <p14:nvPr/>
              </p14:nvContentPartPr>
              <p14:xfrm>
                <a:off x="10049033" y="4550612"/>
                <a:ext cx="15840" cy="12960"/>
              </p14:xfrm>
            </p:contentPart>
          </mc:Choice>
          <mc:Fallback xmlns="">
            <p:pic>
              <p:nvPicPr>
                <p:cNvPr id="216" name="Ink 215">
                  <a:extLst>
                    <a:ext uri="{FF2B5EF4-FFF2-40B4-BE49-F238E27FC236}">
                      <a16:creationId xmlns:a16="http://schemas.microsoft.com/office/drawing/2014/main" id="{9FFEEB9A-2872-4039-AF13-AEDA3B6D1B9E}"/>
                    </a:ext>
                  </a:extLst>
                </p:cNvPr>
                <p:cNvPicPr/>
                <p:nvPr/>
              </p:nvPicPr>
              <p:blipFill>
                <a:blip r:embed="rId383"/>
                <a:stretch>
                  <a:fillRect/>
                </a:stretch>
              </p:blipFill>
              <p:spPr>
                <a:xfrm>
                  <a:off x="10031033" y="4532612"/>
                  <a:ext cx="51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17" name="Ink 216">
                  <a:extLst>
                    <a:ext uri="{FF2B5EF4-FFF2-40B4-BE49-F238E27FC236}">
                      <a16:creationId xmlns:a16="http://schemas.microsoft.com/office/drawing/2014/main" id="{62415D2E-AE15-461D-B1A9-D56D228A6A66}"/>
                    </a:ext>
                  </a:extLst>
                </p14:cNvPr>
                <p14:cNvContentPartPr/>
                <p14:nvPr/>
              </p14:nvContentPartPr>
              <p14:xfrm>
                <a:off x="10345673" y="4553492"/>
                <a:ext cx="83160" cy="279000"/>
              </p14:xfrm>
            </p:contentPart>
          </mc:Choice>
          <mc:Fallback xmlns="">
            <p:pic>
              <p:nvPicPr>
                <p:cNvPr id="217" name="Ink 216">
                  <a:extLst>
                    <a:ext uri="{FF2B5EF4-FFF2-40B4-BE49-F238E27FC236}">
                      <a16:creationId xmlns:a16="http://schemas.microsoft.com/office/drawing/2014/main" id="{62415D2E-AE15-461D-B1A9-D56D228A6A66}"/>
                    </a:ext>
                  </a:extLst>
                </p:cNvPr>
                <p:cNvPicPr/>
                <p:nvPr/>
              </p:nvPicPr>
              <p:blipFill>
                <a:blip r:embed="rId385"/>
                <a:stretch>
                  <a:fillRect/>
                </a:stretch>
              </p:blipFill>
              <p:spPr>
                <a:xfrm>
                  <a:off x="10328033" y="4535492"/>
                  <a:ext cx="1188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18" name="Ink 217">
                  <a:extLst>
                    <a:ext uri="{FF2B5EF4-FFF2-40B4-BE49-F238E27FC236}">
                      <a16:creationId xmlns:a16="http://schemas.microsoft.com/office/drawing/2014/main" id="{28344AC8-FB65-40B9-8E29-BB85281276E7}"/>
                    </a:ext>
                  </a:extLst>
                </p14:cNvPr>
                <p14:cNvContentPartPr/>
                <p14:nvPr/>
              </p14:nvContentPartPr>
              <p14:xfrm>
                <a:off x="10269353" y="4672292"/>
                <a:ext cx="73800" cy="3600"/>
              </p14:xfrm>
            </p:contentPart>
          </mc:Choice>
          <mc:Fallback xmlns="">
            <p:pic>
              <p:nvPicPr>
                <p:cNvPr id="218" name="Ink 217">
                  <a:extLst>
                    <a:ext uri="{FF2B5EF4-FFF2-40B4-BE49-F238E27FC236}">
                      <a16:creationId xmlns:a16="http://schemas.microsoft.com/office/drawing/2014/main" id="{28344AC8-FB65-40B9-8E29-BB85281276E7}"/>
                    </a:ext>
                  </a:extLst>
                </p:cNvPr>
                <p:cNvPicPr/>
                <p:nvPr/>
              </p:nvPicPr>
              <p:blipFill>
                <a:blip r:embed="rId387"/>
                <a:stretch>
                  <a:fillRect/>
                </a:stretch>
              </p:blipFill>
              <p:spPr>
                <a:xfrm>
                  <a:off x="10251713" y="4654652"/>
                  <a:ext cx="109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19" name="Ink 218">
                  <a:extLst>
                    <a:ext uri="{FF2B5EF4-FFF2-40B4-BE49-F238E27FC236}">
                      <a16:creationId xmlns:a16="http://schemas.microsoft.com/office/drawing/2014/main" id="{DD3C3810-1154-4643-BC51-C0BF71E5FD9F}"/>
                    </a:ext>
                  </a:extLst>
                </p14:cNvPr>
                <p14:cNvContentPartPr/>
                <p14:nvPr/>
              </p14:nvContentPartPr>
              <p14:xfrm>
                <a:off x="10450433" y="4595972"/>
                <a:ext cx="197640" cy="207000"/>
              </p14:xfrm>
            </p:contentPart>
          </mc:Choice>
          <mc:Fallback xmlns="">
            <p:pic>
              <p:nvPicPr>
                <p:cNvPr id="219" name="Ink 218">
                  <a:extLst>
                    <a:ext uri="{FF2B5EF4-FFF2-40B4-BE49-F238E27FC236}">
                      <a16:creationId xmlns:a16="http://schemas.microsoft.com/office/drawing/2014/main" id="{DD3C3810-1154-4643-BC51-C0BF71E5FD9F}"/>
                    </a:ext>
                  </a:extLst>
                </p:cNvPr>
                <p:cNvPicPr/>
                <p:nvPr/>
              </p:nvPicPr>
              <p:blipFill>
                <a:blip r:embed="rId389"/>
                <a:stretch>
                  <a:fillRect/>
                </a:stretch>
              </p:blipFill>
              <p:spPr>
                <a:xfrm>
                  <a:off x="10432793" y="4577972"/>
                  <a:ext cx="2332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0" name="Ink 219">
                  <a:extLst>
                    <a:ext uri="{FF2B5EF4-FFF2-40B4-BE49-F238E27FC236}">
                      <a16:creationId xmlns:a16="http://schemas.microsoft.com/office/drawing/2014/main" id="{212C1DE2-5082-49C0-AD8E-701AAF3D5A93}"/>
                    </a:ext>
                  </a:extLst>
                </p14:cNvPr>
                <p14:cNvContentPartPr/>
                <p14:nvPr/>
              </p14:nvContentPartPr>
              <p14:xfrm>
                <a:off x="10689833" y="4558532"/>
                <a:ext cx="143640" cy="231120"/>
              </p14:xfrm>
            </p:contentPart>
          </mc:Choice>
          <mc:Fallback xmlns="">
            <p:pic>
              <p:nvPicPr>
                <p:cNvPr id="220" name="Ink 219">
                  <a:extLst>
                    <a:ext uri="{FF2B5EF4-FFF2-40B4-BE49-F238E27FC236}">
                      <a16:creationId xmlns:a16="http://schemas.microsoft.com/office/drawing/2014/main" id="{212C1DE2-5082-49C0-AD8E-701AAF3D5A93}"/>
                    </a:ext>
                  </a:extLst>
                </p:cNvPr>
                <p:cNvPicPr/>
                <p:nvPr/>
              </p:nvPicPr>
              <p:blipFill>
                <a:blip r:embed="rId391"/>
                <a:stretch>
                  <a:fillRect/>
                </a:stretch>
              </p:blipFill>
              <p:spPr>
                <a:xfrm>
                  <a:off x="10671833" y="4540532"/>
                  <a:ext cx="1792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1" name="Ink 220">
                  <a:extLst>
                    <a:ext uri="{FF2B5EF4-FFF2-40B4-BE49-F238E27FC236}">
                      <a16:creationId xmlns:a16="http://schemas.microsoft.com/office/drawing/2014/main" id="{A783D170-FCD1-42D9-93B0-C26668E72DEF}"/>
                    </a:ext>
                  </a:extLst>
                </p14:cNvPr>
                <p14:cNvContentPartPr/>
                <p14:nvPr/>
              </p14:nvContentPartPr>
              <p14:xfrm>
                <a:off x="10846433" y="4692452"/>
                <a:ext cx="116640" cy="75600"/>
              </p14:xfrm>
            </p:contentPart>
          </mc:Choice>
          <mc:Fallback xmlns="">
            <p:pic>
              <p:nvPicPr>
                <p:cNvPr id="221" name="Ink 220">
                  <a:extLst>
                    <a:ext uri="{FF2B5EF4-FFF2-40B4-BE49-F238E27FC236}">
                      <a16:creationId xmlns:a16="http://schemas.microsoft.com/office/drawing/2014/main" id="{A783D170-FCD1-42D9-93B0-C26668E72DEF}"/>
                    </a:ext>
                  </a:extLst>
                </p:cNvPr>
                <p:cNvPicPr/>
                <p:nvPr/>
              </p:nvPicPr>
              <p:blipFill>
                <a:blip r:embed="rId393"/>
                <a:stretch>
                  <a:fillRect/>
                </a:stretch>
              </p:blipFill>
              <p:spPr>
                <a:xfrm>
                  <a:off x="10828793" y="4674452"/>
                  <a:ext cx="152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2" name="Ink 221">
                  <a:extLst>
                    <a:ext uri="{FF2B5EF4-FFF2-40B4-BE49-F238E27FC236}">
                      <a16:creationId xmlns:a16="http://schemas.microsoft.com/office/drawing/2014/main" id="{72DFD02F-89E2-4BC2-A559-76E1F914991E}"/>
                    </a:ext>
                  </a:extLst>
                </p14:cNvPr>
                <p14:cNvContentPartPr/>
                <p14:nvPr/>
              </p14:nvContentPartPr>
              <p14:xfrm>
                <a:off x="11027153" y="4547732"/>
                <a:ext cx="105120" cy="244080"/>
              </p14:xfrm>
            </p:contentPart>
          </mc:Choice>
          <mc:Fallback xmlns="">
            <p:pic>
              <p:nvPicPr>
                <p:cNvPr id="222" name="Ink 221">
                  <a:extLst>
                    <a:ext uri="{FF2B5EF4-FFF2-40B4-BE49-F238E27FC236}">
                      <a16:creationId xmlns:a16="http://schemas.microsoft.com/office/drawing/2014/main" id="{72DFD02F-89E2-4BC2-A559-76E1F914991E}"/>
                    </a:ext>
                  </a:extLst>
                </p:cNvPr>
                <p:cNvPicPr/>
                <p:nvPr/>
              </p:nvPicPr>
              <p:blipFill>
                <a:blip r:embed="rId395"/>
                <a:stretch>
                  <a:fillRect/>
                </a:stretch>
              </p:blipFill>
              <p:spPr>
                <a:xfrm>
                  <a:off x="11009513" y="4530092"/>
                  <a:ext cx="140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3" name="Ink 222">
                  <a:extLst>
                    <a:ext uri="{FF2B5EF4-FFF2-40B4-BE49-F238E27FC236}">
                      <a16:creationId xmlns:a16="http://schemas.microsoft.com/office/drawing/2014/main" id="{B7D5C2A4-D033-4945-A1B1-5AC4576CF28D}"/>
                    </a:ext>
                  </a:extLst>
                </p14:cNvPr>
                <p14:cNvContentPartPr/>
                <p14:nvPr/>
              </p14:nvContentPartPr>
              <p14:xfrm>
                <a:off x="10969913" y="4679852"/>
                <a:ext cx="205920" cy="108720"/>
              </p14:xfrm>
            </p:contentPart>
          </mc:Choice>
          <mc:Fallback xmlns="">
            <p:pic>
              <p:nvPicPr>
                <p:cNvPr id="223" name="Ink 222">
                  <a:extLst>
                    <a:ext uri="{FF2B5EF4-FFF2-40B4-BE49-F238E27FC236}">
                      <a16:creationId xmlns:a16="http://schemas.microsoft.com/office/drawing/2014/main" id="{B7D5C2A4-D033-4945-A1B1-5AC4576CF28D}"/>
                    </a:ext>
                  </a:extLst>
                </p:cNvPr>
                <p:cNvPicPr/>
                <p:nvPr/>
              </p:nvPicPr>
              <p:blipFill>
                <a:blip r:embed="rId397"/>
                <a:stretch>
                  <a:fillRect/>
                </a:stretch>
              </p:blipFill>
              <p:spPr>
                <a:xfrm>
                  <a:off x="10951913" y="4662212"/>
                  <a:ext cx="2415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Ink 223">
                  <a:extLst>
                    <a:ext uri="{FF2B5EF4-FFF2-40B4-BE49-F238E27FC236}">
                      <a16:creationId xmlns:a16="http://schemas.microsoft.com/office/drawing/2014/main" id="{D41FAF1C-1C16-4AEA-A28B-CC24E70F4736}"/>
                    </a:ext>
                  </a:extLst>
                </p14:cNvPr>
                <p14:cNvContentPartPr/>
                <p14:nvPr/>
              </p14:nvContentPartPr>
              <p14:xfrm>
                <a:off x="11210033" y="4641332"/>
                <a:ext cx="168480" cy="140400"/>
              </p14:xfrm>
            </p:contentPart>
          </mc:Choice>
          <mc:Fallback xmlns="">
            <p:pic>
              <p:nvPicPr>
                <p:cNvPr id="224" name="Ink 223">
                  <a:extLst>
                    <a:ext uri="{FF2B5EF4-FFF2-40B4-BE49-F238E27FC236}">
                      <a16:creationId xmlns:a16="http://schemas.microsoft.com/office/drawing/2014/main" id="{D41FAF1C-1C16-4AEA-A28B-CC24E70F4736}"/>
                    </a:ext>
                  </a:extLst>
                </p:cNvPr>
                <p:cNvPicPr/>
                <p:nvPr/>
              </p:nvPicPr>
              <p:blipFill>
                <a:blip r:embed="rId399"/>
                <a:stretch>
                  <a:fillRect/>
                </a:stretch>
              </p:blipFill>
              <p:spPr>
                <a:xfrm>
                  <a:off x="11192393" y="4623692"/>
                  <a:ext cx="204120" cy="176040"/>
                </a:xfrm>
                <a:prstGeom prst="rect">
                  <a:avLst/>
                </a:prstGeom>
              </p:spPr>
            </p:pic>
          </mc:Fallback>
        </mc:AlternateContent>
      </p:grpSp>
      <p:grpSp>
        <p:nvGrpSpPr>
          <p:cNvPr id="232" name="Group 231">
            <a:extLst>
              <a:ext uri="{FF2B5EF4-FFF2-40B4-BE49-F238E27FC236}">
                <a16:creationId xmlns:a16="http://schemas.microsoft.com/office/drawing/2014/main" id="{406B116D-E372-4A94-B2E6-88D3B9C62BB8}"/>
              </a:ext>
            </a:extLst>
          </p:cNvPr>
          <p:cNvGrpSpPr/>
          <p:nvPr/>
        </p:nvGrpSpPr>
        <p:grpSpPr>
          <a:xfrm>
            <a:off x="3754073" y="2004692"/>
            <a:ext cx="553680" cy="290160"/>
            <a:chOff x="3754073" y="2004692"/>
            <a:chExt cx="553680" cy="290160"/>
          </a:xfrm>
        </p:grpSpPr>
        <mc:AlternateContent xmlns:mc="http://schemas.openxmlformats.org/markup-compatibility/2006" xmlns:p14="http://schemas.microsoft.com/office/powerpoint/2010/main">
          <mc:Choice Requires="p14">
            <p:contentPart p14:bwMode="auto" r:id="rId400">
              <p14:nvContentPartPr>
                <p14:cNvPr id="227" name="Ink 226">
                  <a:extLst>
                    <a:ext uri="{FF2B5EF4-FFF2-40B4-BE49-F238E27FC236}">
                      <a16:creationId xmlns:a16="http://schemas.microsoft.com/office/drawing/2014/main" id="{357CB397-DF38-4FE5-BCDB-03C47B519859}"/>
                    </a:ext>
                  </a:extLst>
                </p14:cNvPr>
                <p14:cNvContentPartPr/>
                <p14:nvPr/>
              </p14:nvContentPartPr>
              <p14:xfrm>
                <a:off x="3754073" y="2029892"/>
                <a:ext cx="225360" cy="238680"/>
              </p14:xfrm>
            </p:contentPart>
          </mc:Choice>
          <mc:Fallback xmlns="">
            <p:pic>
              <p:nvPicPr>
                <p:cNvPr id="227" name="Ink 226">
                  <a:extLst>
                    <a:ext uri="{FF2B5EF4-FFF2-40B4-BE49-F238E27FC236}">
                      <a16:creationId xmlns:a16="http://schemas.microsoft.com/office/drawing/2014/main" id="{357CB397-DF38-4FE5-BCDB-03C47B519859}"/>
                    </a:ext>
                  </a:extLst>
                </p:cNvPr>
                <p:cNvPicPr/>
                <p:nvPr/>
              </p:nvPicPr>
              <p:blipFill>
                <a:blip r:embed="rId401"/>
                <a:stretch>
                  <a:fillRect/>
                </a:stretch>
              </p:blipFill>
              <p:spPr>
                <a:xfrm>
                  <a:off x="3736433" y="2012252"/>
                  <a:ext cx="2610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28" name="Ink 227">
                  <a:extLst>
                    <a:ext uri="{FF2B5EF4-FFF2-40B4-BE49-F238E27FC236}">
                      <a16:creationId xmlns:a16="http://schemas.microsoft.com/office/drawing/2014/main" id="{1C001E0A-6228-4E6A-A51F-12F69C48BE4C}"/>
                    </a:ext>
                  </a:extLst>
                </p14:cNvPr>
                <p14:cNvContentPartPr/>
                <p14:nvPr/>
              </p14:nvContentPartPr>
              <p14:xfrm>
                <a:off x="4012553" y="2178932"/>
                <a:ext cx="4680" cy="10800"/>
              </p14:xfrm>
            </p:contentPart>
          </mc:Choice>
          <mc:Fallback xmlns="">
            <p:pic>
              <p:nvPicPr>
                <p:cNvPr id="228" name="Ink 227">
                  <a:extLst>
                    <a:ext uri="{FF2B5EF4-FFF2-40B4-BE49-F238E27FC236}">
                      <a16:creationId xmlns:a16="http://schemas.microsoft.com/office/drawing/2014/main" id="{1C001E0A-6228-4E6A-A51F-12F69C48BE4C}"/>
                    </a:ext>
                  </a:extLst>
                </p:cNvPr>
                <p:cNvPicPr/>
                <p:nvPr/>
              </p:nvPicPr>
              <p:blipFill>
                <a:blip r:embed="rId403"/>
                <a:stretch>
                  <a:fillRect/>
                </a:stretch>
              </p:blipFill>
              <p:spPr>
                <a:xfrm>
                  <a:off x="3994553" y="2161292"/>
                  <a:ext cx="403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29" name="Ink 228">
                  <a:extLst>
                    <a:ext uri="{FF2B5EF4-FFF2-40B4-BE49-F238E27FC236}">
                      <a16:creationId xmlns:a16="http://schemas.microsoft.com/office/drawing/2014/main" id="{A4879BE3-7EB1-4E94-BB23-1D8A2D1E4E24}"/>
                    </a:ext>
                  </a:extLst>
                </p14:cNvPr>
                <p14:cNvContentPartPr/>
                <p14:nvPr/>
              </p14:nvContentPartPr>
              <p14:xfrm>
                <a:off x="4102553" y="2088932"/>
                <a:ext cx="159840" cy="179640"/>
              </p14:xfrm>
            </p:contentPart>
          </mc:Choice>
          <mc:Fallback xmlns="">
            <p:pic>
              <p:nvPicPr>
                <p:cNvPr id="229" name="Ink 228">
                  <a:extLst>
                    <a:ext uri="{FF2B5EF4-FFF2-40B4-BE49-F238E27FC236}">
                      <a16:creationId xmlns:a16="http://schemas.microsoft.com/office/drawing/2014/main" id="{A4879BE3-7EB1-4E94-BB23-1D8A2D1E4E24}"/>
                    </a:ext>
                  </a:extLst>
                </p:cNvPr>
                <p:cNvPicPr/>
                <p:nvPr/>
              </p:nvPicPr>
              <p:blipFill>
                <a:blip r:embed="rId405"/>
                <a:stretch>
                  <a:fillRect/>
                </a:stretch>
              </p:blipFill>
              <p:spPr>
                <a:xfrm>
                  <a:off x="4084913" y="2070932"/>
                  <a:ext cx="1954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0" name="Ink 229">
                  <a:extLst>
                    <a:ext uri="{FF2B5EF4-FFF2-40B4-BE49-F238E27FC236}">
                      <a16:creationId xmlns:a16="http://schemas.microsoft.com/office/drawing/2014/main" id="{5C264720-B559-4407-8380-FAEEFF12E9D8}"/>
                    </a:ext>
                  </a:extLst>
                </p14:cNvPr>
                <p14:cNvContentPartPr/>
                <p14:nvPr/>
              </p14:nvContentPartPr>
              <p14:xfrm>
                <a:off x="4278953" y="2004692"/>
                <a:ext cx="28800" cy="290160"/>
              </p14:xfrm>
            </p:contentPart>
          </mc:Choice>
          <mc:Fallback xmlns="">
            <p:pic>
              <p:nvPicPr>
                <p:cNvPr id="230" name="Ink 229">
                  <a:extLst>
                    <a:ext uri="{FF2B5EF4-FFF2-40B4-BE49-F238E27FC236}">
                      <a16:creationId xmlns:a16="http://schemas.microsoft.com/office/drawing/2014/main" id="{5C264720-B559-4407-8380-FAEEFF12E9D8}"/>
                    </a:ext>
                  </a:extLst>
                </p:cNvPr>
                <p:cNvPicPr/>
                <p:nvPr/>
              </p:nvPicPr>
              <p:blipFill>
                <a:blip r:embed="rId407"/>
                <a:stretch>
                  <a:fillRect/>
                </a:stretch>
              </p:blipFill>
              <p:spPr>
                <a:xfrm>
                  <a:off x="4260953" y="1986692"/>
                  <a:ext cx="644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1" name="Ink 230">
                  <a:extLst>
                    <a:ext uri="{FF2B5EF4-FFF2-40B4-BE49-F238E27FC236}">
                      <a16:creationId xmlns:a16="http://schemas.microsoft.com/office/drawing/2014/main" id="{90B2FA73-8900-49C1-A1EF-E2BBD915CD2B}"/>
                    </a:ext>
                  </a:extLst>
                </p14:cNvPr>
                <p14:cNvContentPartPr/>
                <p14:nvPr/>
              </p14:nvContentPartPr>
              <p14:xfrm>
                <a:off x="4007873" y="2168132"/>
                <a:ext cx="12240" cy="14040"/>
              </p14:xfrm>
            </p:contentPart>
          </mc:Choice>
          <mc:Fallback xmlns="">
            <p:pic>
              <p:nvPicPr>
                <p:cNvPr id="231" name="Ink 230">
                  <a:extLst>
                    <a:ext uri="{FF2B5EF4-FFF2-40B4-BE49-F238E27FC236}">
                      <a16:creationId xmlns:a16="http://schemas.microsoft.com/office/drawing/2014/main" id="{90B2FA73-8900-49C1-A1EF-E2BBD915CD2B}"/>
                    </a:ext>
                  </a:extLst>
                </p:cNvPr>
                <p:cNvPicPr/>
                <p:nvPr/>
              </p:nvPicPr>
              <p:blipFill>
                <a:blip r:embed="rId409"/>
                <a:stretch>
                  <a:fillRect/>
                </a:stretch>
              </p:blipFill>
              <p:spPr>
                <a:xfrm>
                  <a:off x="3990233" y="2150492"/>
                  <a:ext cx="47880" cy="49680"/>
                </a:xfrm>
                <a:prstGeom prst="rect">
                  <a:avLst/>
                </a:prstGeom>
              </p:spPr>
            </p:pic>
          </mc:Fallback>
        </mc:AlternateContent>
      </p:grpSp>
      <p:grpSp>
        <p:nvGrpSpPr>
          <p:cNvPr id="237" name="Group 236">
            <a:extLst>
              <a:ext uri="{FF2B5EF4-FFF2-40B4-BE49-F238E27FC236}">
                <a16:creationId xmlns:a16="http://schemas.microsoft.com/office/drawing/2014/main" id="{97A7E082-EA16-40E8-AC8D-87793B48B3A4}"/>
              </a:ext>
            </a:extLst>
          </p:cNvPr>
          <p:cNvGrpSpPr/>
          <p:nvPr/>
        </p:nvGrpSpPr>
        <p:grpSpPr>
          <a:xfrm>
            <a:off x="4226753" y="3296012"/>
            <a:ext cx="843480" cy="117720"/>
            <a:chOff x="4226753" y="3296012"/>
            <a:chExt cx="843480" cy="117720"/>
          </a:xfrm>
        </p:grpSpPr>
        <mc:AlternateContent xmlns:mc="http://schemas.openxmlformats.org/markup-compatibility/2006" xmlns:p14="http://schemas.microsoft.com/office/powerpoint/2010/main">
          <mc:Choice Requires="p14">
            <p:contentPart p14:bwMode="auto" r:id="rId410">
              <p14:nvContentPartPr>
                <p14:cNvPr id="233" name="Ink 232">
                  <a:extLst>
                    <a:ext uri="{FF2B5EF4-FFF2-40B4-BE49-F238E27FC236}">
                      <a16:creationId xmlns:a16="http://schemas.microsoft.com/office/drawing/2014/main" id="{A93F3208-0FEE-4358-9D60-34F6269B62E2}"/>
                    </a:ext>
                  </a:extLst>
                </p14:cNvPr>
                <p14:cNvContentPartPr/>
                <p14:nvPr/>
              </p14:nvContentPartPr>
              <p14:xfrm>
                <a:off x="4226753" y="3386732"/>
                <a:ext cx="248760" cy="27000"/>
              </p14:xfrm>
            </p:contentPart>
          </mc:Choice>
          <mc:Fallback xmlns="">
            <p:pic>
              <p:nvPicPr>
                <p:cNvPr id="233" name="Ink 232">
                  <a:extLst>
                    <a:ext uri="{FF2B5EF4-FFF2-40B4-BE49-F238E27FC236}">
                      <a16:creationId xmlns:a16="http://schemas.microsoft.com/office/drawing/2014/main" id="{A93F3208-0FEE-4358-9D60-34F6269B62E2}"/>
                    </a:ext>
                  </a:extLst>
                </p:cNvPr>
                <p:cNvPicPr/>
                <p:nvPr/>
              </p:nvPicPr>
              <p:blipFill>
                <a:blip r:embed="rId411"/>
                <a:stretch>
                  <a:fillRect/>
                </a:stretch>
              </p:blipFill>
              <p:spPr>
                <a:xfrm>
                  <a:off x="4208753" y="3369092"/>
                  <a:ext cx="284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34" name="Ink 233">
                  <a:extLst>
                    <a:ext uri="{FF2B5EF4-FFF2-40B4-BE49-F238E27FC236}">
                      <a16:creationId xmlns:a16="http://schemas.microsoft.com/office/drawing/2014/main" id="{4566846F-95BC-4E68-AB0D-663D2E4429E1}"/>
                    </a:ext>
                  </a:extLst>
                </p14:cNvPr>
                <p14:cNvContentPartPr/>
                <p14:nvPr/>
              </p14:nvContentPartPr>
              <p14:xfrm>
                <a:off x="4523753" y="3296012"/>
                <a:ext cx="14760" cy="85320"/>
              </p14:xfrm>
            </p:contentPart>
          </mc:Choice>
          <mc:Fallback xmlns="">
            <p:pic>
              <p:nvPicPr>
                <p:cNvPr id="234" name="Ink 233">
                  <a:extLst>
                    <a:ext uri="{FF2B5EF4-FFF2-40B4-BE49-F238E27FC236}">
                      <a16:creationId xmlns:a16="http://schemas.microsoft.com/office/drawing/2014/main" id="{4566846F-95BC-4E68-AB0D-663D2E4429E1}"/>
                    </a:ext>
                  </a:extLst>
                </p:cNvPr>
                <p:cNvPicPr/>
                <p:nvPr/>
              </p:nvPicPr>
              <p:blipFill>
                <a:blip r:embed="rId413"/>
                <a:stretch>
                  <a:fillRect/>
                </a:stretch>
              </p:blipFill>
              <p:spPr>
                <a:xfrm>
                  <a:off x="4506113" y="3278372"/>
                  <a:ext cx="504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35" name="Ink 234">
                  <a:extLst>
                    <a:ext uri="{FF2B5EF4-FFF2-40B4-BE49-F238E27FC236}">
                      <a16:creationId xmlns:a16="http://schemas.microsoft.com/office/drawing/2014/main" id="{E94F9F4D-80DF-4035-9323-63F8296B854D}"/>
                    </a:ext>
                  </a:extLst>
                </p14:cNvPr>
                <p14:cNvContentPartPr/>
                <p14:nvPr/>
              </p14:nvContentPartPr>
              <p14:xfrm>
                <a:off x="4573073" y="3307172"/>
                <a:ext cx="24120" cy="55440"/>
              </p14:xfrm>
            </p:contentPart>
          </mc:Choice>
          <mc:Fallback xmlns="">
            <p:pic>
              <p:nvPicPr>
                <p:cNvPr id="235" name="Ink 234">
                  <a:extLst>
                    <a:ext uri="{FF2B5EF4-FFF2-40B4-BE49-F238E27FC236}">
                      <a16:creationId xmlns:a16="http://schemas.microsoft.com/office/drawing/2014/main" id="{E94F9F4D-80DF-4035-9323-63F8296B854D}"/>
                    </a:ext>
                  </a:extLst>
                </p:cNvPr>
                <p:cNvPicPr/>
                <p:nvPr/>
              </p:nvPicPr>
              <p:blipFill>
                <a:blip r:embed="rId415"/>
                <a:stretch>
                  <a:fillRect/>
                </a:stretch>
              </p:blipFill>
              <p:spPr>
                <a:xfrm>
                  <a:off x="4555433" y="3289172"/>
                  <a:ext cx="59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36" name="Ink 235">
                  <a:extLst>
                    <a:ext uri="{FF2B5EF4-FFF2-40B4-BE49-F238E27FC236}">
                      <a16:creationId xmlns:a16="http://schemas.microsoft.com/office/drawing/2014/main" id="{A9A066AC-0B60-482B-A68C-16AFEF5337B0}"/>
                    </a:ext>
                  </a:extLst>
                </p14:cNvPr>
                <p14:cNvContentPartPr/>
                <p14:nvPr/>
              </p14:nvContentPartPr>
              <p14:xfrm>
                <a:off x="4753793" y="3389972"/>
                <a:ext cx="316440" cy="15120"/>
              </p14:xfrm>
            </p:contentPart>
          </mc:Choice>
          <mc:Fallback xmlns="">
            <p:pic>
              <p:nvPicPr>
                <p:cNvPr id="236" name="Ink 235">
                  <a:extLst>
                    <a:ext uri="{FF2B5EF4-FFF2-40B4-BE49-F238E27FC236}">
                      <a16:creationId xmlns:a16="http://schemas.microsoft.com/office/drawing/2014/main" id="{A9A066AC-0B60-482B-A68C-16AFEF5337B0}"/>
                    </a:ext>
                  </a:extLst>
                </p:cNvPr>
                <p:cNvPicPr/>
                <p:nvPr/>
              </p:nvPicPr>
              <p:blipFill>
                <a:blip r:embed="rId417"/>
                <a:stretch>
                  <a:fillRect/>
                </a:stretch>
              </p:blipFill>
              <p:spPr>
                <a:xfrm>
                  <a:off x="4735793" y="3371972"/>
                  <a:ext cx="352080" cy="50760"/>
                </a:xfrm>
                <a:prstGeom prst="rect">
                  <a:avLst/>
                </a:prstGeom>
              </p:spPr>
            </p:pic>
          </mc:Fallback>
        </mc:AlternateContent>
      </p:grpSp>
    </p:spTree>
    <p:extLst>
      <p:ext uri="{BB962C8B-B14F-4D97-AF65-F5344CB8AC3E}">
        <p14:creationId xmlns:p14="http://schemas.microsoft.com/office/powerpoint/2010/main" val="895584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BDED-8D69-40F1-AFAA-87E9C18E785C}"/>
              </a:ext>
            </a:extLst>
          </p:cNvPr>
          <p:cNvSpPr>
            <a:spLocks noGrp="1"/>
          </p:cNvSpPr>
          <p:nvPr>
            <p:ph type="title"/>
          </p:nvPr>
        </p:nvSpPr>
        <p:spPr/>
        <p:txBody>
          <a:bodyPr/>
          <a:lstStyle/>
          <a:p>
            <a:r>
              <a:rPr lang="en-US" dirty="0"/>
              <a:t>Binomial Distribution- Real Life Use Cases </a:t>
            </a:r>
            <a:endParaRPr lang="en-IN" dirty="0"/>
          </a:p>
        </p:txBody>
      </p:sp>
      <p:sp>
        <p:nvSpPr>
          <p:cNvPr id="3" name="Text Placeholder 2">
            <a:extLst>
              <a:ext uri="{FF2B5EF4-FFF2-40B4-BE49-F238E27FC236}">
                <a16:creationId xmlns:a16="http://schemas.microsoft.com/office/drawing/2014/main" id="{99F1937B-BE3D-4425-A587-F2BBF7C463A8}"/>
              </a:ext>
            </a:extLst>
          </p:cNvPr>
          <p:cNvSpPr>
            <a:spLocks noGrp="1"/>
          </p:cNvSpPr>
          <p:nvPr>
            <p:ph type="body" idx="1"/>
          </p:nvPr>
        </p:nvSpPr>
        <p:spPr/>
        <p:txBody>
          <a:bodyPr>
            <a:normAutofit/>
          </a:bodyPr>
          <a:lstStyle/>
          <a:p>
            <a:r>
              <a:rPr lang="en-US" sz="1800" dirty="0"/>
              <a:t>Example 1: Number of Side Effects from Medications</a:t>
            </a:r>
          </a:p>
          <a:p>
            <a:r>
              <a:rPr lang="en-US" sz="1800" dirty="0"/>
              <a:t>Example 2: Number of Fraudulent Transactions</a:t>
            </a:r>
          </a:p>
          <a:p>
            <a:r>
              <a:rPr lang="en-US" sz="1800" dirty="0"/>
              <a:t>Example 3: Number of Spam Emails per Day</a:t>
            </a:r>
          </a:p>
          <a:p>
            <a:r>
              <a:rPr lang="en-US" sz="1800" dirty="0"/>
              <a:t>Example 4: Number of River Overflows</a:t>
            </a:r>
          </a:p>
          <a:p>
            <a:r>
              <a:rPr lang="en-US" sz="1800" dirty="0"/>
              <a:t>Park systems use the binomial distribution to model the probability that rivers overflow a certain number of times each year due to excessive rain.</a:t>
            </a:r>
          </a:p>
          <a:p>
            <a:endParaRPr lang="en-US" sz="1800" dirty="0"/>
          </a:p>
          <a:p>
            <a:r>
              <a:rPr lang="en-US" sz="1800" dirty="0"/>
              <a:t>Example 4: Number of River Overflows</a:t>
            </a:r>
          </a:p>
          <a:p>
            <a:r>
              <a:rPr lang="en-US" sz="1800" dirty="0"/>
              <a:t>Park systems use the binomial distribution to model the probability that rivers overflow a certain number of times each year due to excessive rain.</a:t>
            </a:r>
            <a:endParaRPr lang="en-IN" sz="1800" dirty="0"/>
          </a:p>
        </p:txBody>
      </p:sp>
    </p:spTree>
    <p:extLst>
      <p:ext uri="{BB962C8B-B14F-4D97-AF65-F5344CB8AC3E}">
        <p14:creationId xmlns:p14="http://schemas.microsoft.com/office/powerpoint/2010/main" val="2520765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31EEA-C700-40D8-96CD-8325FBD40542}"/>
              </a:ext>
            </a:extLst>
          </p:cNvPr>
          <p:cNvSpPr>
            <a:spLocks noGrp="1"/>
          </p:cNvSpPr>
          <p:nvPr>
            <p:ph type="title"/>
          </p:nvPr>
        </p:nvSpPr>
        <p:spPr/>
        <p:txBody>
          <a:bodyPr/>
          <a:lstStyle/>
          <a:p>
            <a:r>
              <a:rPr lang="en-IN" dirty="0"/>
              <a:t>Poisson Random Variable</a:t>
            </a:r>
          </a:p>
        </p:txBody>
      </p:sp>
      <p:sp>
        <p:nvSpPr>
          <p:cNvPr id="3" name="Text Placeholder 2">
            <a:extLst>
              <a:ext uri="{FF2B5EF4-FFF2-40B4-BE49-F238E27FC236}">
                <a16:creationId xmlns:a16="http://schemas.microsoft.com/office/drawing/2014/main" id="{BCF5FD02-9822-4270-BFB9-7A5C3E7700DD}"/>
              </a:ext>
            </a:extLst>
          </p:cNvPr>
          <p:cNvSpPr>
            <a:spLocks noGrp="1"/>
          </p:cNvSpPr>
          <p:nvPr>
            <p:ph type="body" idx="1"/>
          </p:nvPr>
        </p:nvSpPr>
        <p:spPr/>
        <p:txBody>
          <a:bodyPr/>
          <a:lstStyle/>
          <a:p>
            <a:r>
              <a:rPr lang="en-US" sz="1800" dirty="0"/>
              <a:t>From prior aggregate data (for example, number of flu infections per year), we can</a:t>
            </a:r>
          </a:p>
          <a:p>
            <a:r>
              <a:rPr lang="en-US" sz="1800" dirty="0"/>
              <a:t>estimate the average number of events per unit of time or space (e.g., infections per</a:t>
            </a:r>
          </a:p>
          <a:p>
            <a:r>
              <a:rPr lang="en-US" sz="1800" dirty="0"/>
              <a:t>day, or per census unit). We might also want to know how different this might be</a:t>
            </a:r>
          </a:p>
          <a:p>
            <a:r>
              <a:rPr lang="en-US" sz="1800" dirty="0"/>
              <a:t>from one unit of time/space to another. </a:t>
            </a:r>
          </a:p>
          <a:p>
            <a:endParaRPr lang="en-US" sz="1800" dirty="0"/>
          </a:p>
          <a:p>
            <a:endParaRPr lang="en-US" sz="1800" dirty="0"/>
          </a:p>
          <a:p>
            <a:r>
              <a:rPr lang="en-US" sz="2800" dirty="0"/>
              <a:t>The key parameter in a Poisson distribution is </a:t>
            </a:r>
            <a:r>
              <a:rPr lang="en-US" sz="2800" b="1" i="1" dirty="0"/>
              <a:t>λ</a:t>
            </a:r>
            <a:r>
              <a:rPr lang="en-US" sz="2800" dirty="0"/>
              <a:t>, or lambda. This is the mean number of events that occurs in a specified interval of time or space. </a:t>
            </a:r>
          </a:p>
          <a:p>
            <a:r>
              <a:rPr lang="en-US" sz="2800" dirty="0"/>
              <a:t>E[X]=</a:t>
            </a:r>
            <a:r>
              <a:rPr lang="en-US" sz="2800" b="1" i="1" dirty="0"/>
              <a:t> λ , </a:t>
            </a:r>
            <a:r>
              <a:rPr lang="en-US" sz="2800" dirty="0"/>
              <a:t>Var[X]=λ</a:t>
            </a:r>
          </a:p>
          <a:p>
            <a:endParaRPr lang="en-IN" dirty="0"/>
          </a:p>
        </p:txBody>
      </p:sp>
    </p:spTree>
    <p:extLst>
      <p:ext uri="{BB962C8B-B14F-4D97-AF65-F5344CB8AC3E}">
        <p14:creationId xmlns:p14="http://schemas.microsoft.com/office/powerpoint/2010/main" val="3637818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62F4-493B-494C-BF01-6D20FB64F50B}"/>
              </a:ext>
            </a:extLst>
          </p:cNvPr>
          <p:cNvSpPr>
            <a:spLocks noGrp="1"/>
          </p:cNvSpPr>
          <p:nvPr>
            <p:ph type="title"/>
          </p:nvPr>
        </p:nvSpPr>
        <p:spPr/>
        <p:txBody>
          <a:bodyPr/>
          <a:lstStyle/>
          <a:p>
            <a:r>
              <a:rPr lang="en-IN" dirty="0"/>
              <a:t>Poisson Random Variable</a:t>
            </a:r>
          </a:p>
        </p:txBody>
      </p:sp>
      <p:sp>
        <p:nvSpPr>
          <p:cNvPr id="3" name="Text Placeholder 2">
            <a:extLst>
              <a:ext uri="{FF2B5EF4-FFF2-40B4-BE49-F238E27FC236}">
                <a16:creationId xmlns:a16="http://schemas.microsoft.com/office/drawing/2014/main" id="{2DFFB42A-73F9-40B4-8F27-2EE35B7F8162}"/>
              </a:ext>
            </a:extLst>
          </p:cNvPr>
          <p:cNvSpPr>
            <a:spLocks noGrp="1"/>
          </p:cNvSpPr>
          <p:nvPr>
            <p:ph type="body" idx="1"/>
          </p:nvPr>
        </p:nvSpPr>
        <p:spPr/>
        <p:txBody>
          <a:bodyPr>
            <a:normAutofit/>
          </a:bodyPr>
          <a:lstStyle/>
          <a:p>
            <a:r>
              <a:rPr lang="en-US" sz="1800" dirty="0"/>
              <a:t>A random variable X, taking on one of the values 0, 1, 2,..., is said to be a Poisson random variable with parameter λ, if for some λ &gt; 0,</a:t>
            </a:r>
            <a:endParaRPr lang="en-IN" sz="1800" dirty="0"/>
          </a:p>
        </p:txBody>
      </p:sp>
      <p:pic>
        <p:nvPicPr>
          <p:cNvPr id="5" name="Picture 4">
            <a:extLst>
              <a:ext uri="{FF2B5EF4-FFF2-40B4-BE49-F238E27FC236}">
                <a16:creationId xmlns:a16="http://schemas.microsoft.com/office/drawing/2014/main" id="{08218A8F-0EB7-40AB-986B-4A490A7F9FA0}"/>
              </a:ext>
            </a:extLst>
          </p:cNvPr>
          <p:cNvPicPr>
            <a:picLocks noChangeAspect="1"/>
          </p:cNvPicPr>
          <p:nvPr/>
        </p:nvPicPr>
        <p:blipFill>
          <a:blip r:embed="rId2"/>
          <a:stretch>
            <a:fillRect/>
          </a:stretch>
        </p:blipFill>
        <p:spPr>
          <a:xfrm>
            <a:off x="1258527" y="3429000"/>
            <a:ext cx="8524875" cy="2266950"/>
          </a:xfrm>
          <a:prstGeom prst="rect">
            <a:avLst/>
          </a:prstGeom>
        </p:spPr>
      </p:pic>
    </p:spTree>
    <p:extLst>
      <p:ext uri="{BB962C8B-B14F-4D97-AF65-F5344CB8AC3E}">
        <p14:creationId xmlns:p14="http://schemas.microsoft.com/office/powerpoint/2010/main" val="1900686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E538-7A5A-4FD6-AD1B-BB7DD35FFB3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579D0E0-7BFA-49E3-B0C3-F92B2E3C8457}"/>
              </a:ext>
            </a:extLst>
          </p:cNvPr>
          <p:cNvSpPr>
            <a:spLocks noGrp="1"/>
          </p:cNvSpPr>
          <p:nvPr>
            <p:ph type="body" idx="1"/>
          </p:nvPr>
        </p:nvSpPr>
        <p:spPr/>
        <p:txBody>
          <a:bodyPr/>
          <a:lstStyle/>
          <a:p>
            <a:endParaRPr lang="en-IN" dirty="0"/>
          </a:p>
        </p:txBody>
      </p:sp>
      <p:grpSp>
        <p:nvGrpSpPr>
          <p:cNvPr id="157" name="Group 156">
            <a:extLst>
              <a:ext uri="{FF2B5EF4-FFF2-40B4-BE49-F238E27FC236}">
                <a16:creationId xmlns:a16="http://schemas.microsoft.com/office/drawing/2014/main" id="{A7A7580D-3E90-49D9-8828-A454A925093D}"/>
              </a:ext>
            </a:extLst>
          </p:cNvPr>
          <p:cNvGrpSpPr/>
          <p:nvPr/>
        </p:nvGrpSpPr>
        <p:grpSpPr>
          <a:xfrm>
            <a:off x="1052993" y="1911092"/>
            <a:ext cx="7567920" cy="2570400"/>
            <a:chOff x="1052993" y="1911092"/>
            <a:chExt cx="7567920" cy="2570400"/>
          </a:xfrm>
        </p:grpSpPr>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7F62FBB-0227-4528-9DF6-67984C78A745}"/>
                    </a:ext>
                  </a:extLst>
                </p14:cNvPr>
                <p14:cNvContentPartPr/>
                <p14:nvPr/>
              </p14:nvContentPartPr>
              <p14:xfrm>
                <a:off x="4275713" y="1911092"/>
                <a:ext cx="184680" cy="276480"/>
              </p14:xfrm>
            </p:contentPart>
          </mc:Choice>
          <mc:Fallback xmlns="">
            <p:pic>
              <p:nvPicPr>
                <p:cNvPr id="18" name="Ink 17">
                  <a:extLst>
                    <a:ext uri="{FF2B5EF4-FFF2-40B4-BE49-F238E27FC236}">
                      <a16:creationId xmlns:a16="http://schemas.microsoft.com/office/drawing/2014/main" id="{07F62FBB-0227-4528-9DF6-67984C78A745}"/>
                    </a:ext>
                  </a:extLst>
                </p:cNvPr>
                <p:cNvPicPr/>
                <p:nvPr/>
              </p:nvPicPr>
              <p:blipFill>
                <a:blip r:embed="rId3"/>
                <a:stretch>
                  <a:fillRect/>
                </a:stretch>
              </p:blipFill>
              <p:spPr>
                <a:xfrm>
                  <a:off x="4257713" y="1893092"/>
                  <a:ext cx="2203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B8D0AB1D-B0C7-49FC-A693-D8574AA0EEF6}"/>
                    </a:ext>
                  </a:extLst>
                </p14:cNvPr>
                <p14:cNvContentPartPr/>
                <p14:nvPr/>
              </p14:nvContentPartPr>
              <p14:xfrm>
                <a:off x="4524473" y="2078132"/>
                <a:ext cx="17640" cy="9000"/>
              </p14:xfrm>
            </p:contentPart>
          </mc:Choice>
          <mc:Fallback xmlns="">
            <p:pic>
              <p:nvPicPr>
                <p:cNvPr id="19" name="Ink 18">
                  <a:extLst>
                    <a:ext uri="{FF2B5EF4-FFF2-40B4-BE49-F238E27FC236}">
                      <a16:creationId xmlns:a16="http://schemas.microsoft.com/office/drawing/2014/main" id="{B8D0AB1D-B0C7-49FC-A693-D8574AA0EEF6}"/>
                    </a:ext>
                  </a:extLst>
                </p:cNvPr>
                <p:cNvPicPr/>
                <p:nvPr/>
              </p:nvPicPr>
              <p:blipFill>
                <a:blip r:embed="rId5"/>
                <a:stretch>
                  <a:fillRect/>
                </a:stretch>
              </p:blipFill>
              <p:spPr>
                <a:xfrm>
                  <a:off x="4506473" y="2060492"/>
                  <a:ext cx="53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255B61DC-304F-4F3E-A100-E1ECF5778EFA}"/>
                    </a:ext>
                  </a:extLst>
                </p14:cNvPr>
                <p14:cNvContentPartPr/>
                <p14:nvPr/>
              </p14:nvContentPartPr>
              <p14:xfrm>
                <a:off x="4582793" y="1949972"/>
                <a:ext cx="191880" cy="202680"/>
              </p14:xfrm>
            </p:contentPart>
          </mc:Choice>
          <mc:Fallback xmlns="">
            <p:pic>
              <p:nvPicPr>
                <p:cNvPr id="20" name="Ink 19">
                  <a:extLst>
                    <a:ext uri="{FF2B5EF4-FFF2-40B4-BE49-F238E27FC236}">
                      <a16:creationId xmlns:a16="http://schemas.microsoft.com/office/drawing/2014/main" id="{255B61DC-304F-4F3E-A100-E1ECF5778EFA}"/>
                    </a:ext>
                  </a:extLst>
                </p:cNvPr>
                <p:cNvPicPr/>
                <p:nvPr/>
              </p:nvPicPr>
              <p:blipFill>
                <a:blip r:embed="rId7"/>
                <a:stretch>
                  <a:fillRect/>
                </a:stretch>
              </p:blipFill>
              <p:spPr>
                <a:xfrm>
                  <a:off x="4565153" y="1931972"/>
                  <a:ext cx="2275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50040C23-9301-49FE-B111-366D606DE6B8}"/>
                    </a:ext>
                  </a:extLst>
                </p14:cNvPr>
                <p14:cNvContentPartPr/>
                <p14:nvPr/>
              </p14:nvContentPartPr>
              <p14:xfrm>
                <a:off x="4877993" y="1990292"/>
                <a:ext cx="720" cy="1080"/>
              </p14:xfrm>
            </p:contentPart>
          </mc:Choice>
          <mc:Fallback xmlns="">
            <p:pic>
              <p:nvPicPr>
                <p:cNvPr id="21" name="Ink 20">
                  <a:extLst>
                    <a:ext uri="{FF2B5EF4-FFF2-40B4-BE49-F238E27FC236}">
                      <a16:creationId xmlns:a16="http://schemas.microsoft.com/office/drawing/2014/main" id="{50040C23-9301-49FE-B111-366D606DE6B8}"/>
                    </a:ext>
                  </a:extLst>
                </p:cNvPr>
                <p:cNvPicPr/>
                <p:nvPr/>
              </p:nvPicPr>
              <p:blipFill>
                <a:blip r:embed="rId9"/>
                <a:stretch>
                  <a:fillRect/>
                </a:stretch>
              </p:blipFill>
              <p:spPr>
                <a:xfrm>
                  <a:off x="4860353" y="1972292"/>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0">
                  <a:extLst>
                    <a:ext uri="{FF2B5EF4-FFF2-40B4-BE49-F238E27FC236}">
                      <a16:creationId xmlns:a16="http://schemas.microsoft.com/office/drawing/2014/main" id="{5B667D43-4F86-4D0A-8086-9C07A261389E}"/>
                    </a:ext>
                  </a:extLst>
                </p14:cNvPr>
                <p14:cNvContentPartPr/>
                <p14:nvPr/>
              </p14:nvContentPartPr>
              <p14:xfrm>
                <a:off x="4385513" y="2372252"/>
                <a:ext cx="33120" cy="194400"/>
              </p14:xfrm>
            </p:contentPart>
          </mc:Choice>
          <mc:Fallback xmlns="">
            <p:pic>
              <p:nvPicPr>
                <p:cNvPr id="41" name="Ink 40">
                  <a:extLst>
                    <a:ext uri="{FF2B5EF4-FFF2-40B4-BE49-F238E27FC236}">
                      <a16:creationId xmlns:a16="http://schemas.microsoft.com/office/drawing/2014/main" id="{5B667D43-4F86-4D0A-8086-9C07A261389E}"/>
                    </a:ext>
                  </a:extLst>
                </p:cNvPr>
                <p:cNvPicPr/>
                <p:nvPr/>
              </p:nvPicPr>
              <p:blipFill>
                <a:blip r:embed="rId11"/>
                <a:stretch>
                  <a:fillRect/>
                </a:stretch>
              </p:blipFill>
              <p:spPr>
                <a:xfrm>
                  <a:off x="4367513" y="2354612"/>
                  <a:ext cx="687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BD93D700-A8C4-4272-9544-40B44AF81836}"/>
                    </a:ext>
                  </a:extLst>
                </p14:cNvPr>
                <p14:cNvContentPartPr/>
                <p14:nvPr/>
              </p14:nvContentPartPr>
              <p14:xfrm>
                <a:off x="4408553" y="2381972"/>
                <a:ext cx="151200" cy="154080"/>
              </p14:xfrm>
            </p:contentPart>
          </mc:Choice>
          <mc:Fallback xmlns="">
            <p:pic>
              <p:nvPicPr>
                <p:cNvPr id="42" name="Ink 41">
                  <a:extLst>
                    <a:ext uri="{FF2B5EF4-FFF2-40B4-BE49-F238E27FC236}">
                      <a16:creationId xmlns:a16="http://schemas.microsoft.com/office/drawing/2014/main" id="{BD93D700-A8C4-4272-9544-40B44AF81836}"/>
                    </a:ext>
                  </a:extLst>
                </p:cNvPr>
                <p:cNvPicPr/>
                <p:nvPr/>
              </p:nvPicPr>
              <p:blipFill>
                <a:blip r:embed="rId13"/>
                <a:stretch>
                  <a:fillRect/>
                </a:stretch>
              </p:blipFill>
              <p:spPr>
                <a:xfrm>
                  <a:off x="4390553" y="2364332"/>
                  <a:ext cx="186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8A92506B-3A75-467F-B2F1-10644E096E5A}"/>
                    </a:ext>
                  </a:extLst>
                </p14:cNvPr>
                <p14:cNvContentPartPr/>
                <p14:nvPr/>
              </p14:nvContentPartPr>
              <p14:xfrm>
                <a:off x="4527353" y="2342012"/>
                <a:ext cx="47520" cy="218520"/>
              </p14:xfrm>
            </p:contentPart>
          </mc:Choice>
          <mc:Fallback xmlns="">
            <p:pic>
              <p:nvPicPr>
                <p:cNvPr id="43" name="Ink 42">
                  <a:extLst>
                    <a:ext uri="{FF2B5EF4-FFF2-40B4-BE49-F238E27FC236}">
                      <a16:creationId xmlns:a16="http://schemas.microsoft.com/office/drawing/2014/main" id="{8A92506B-3A75-467F-B2F1-10644E096E5A}"/>
                    </a:ext>
                  </a:extLst>
                </p:cNvPr>
                <p:cNvPicPr/>
                <p:nvPr/>
              </p:nvPicPr>
              <p:blipFill>
                <a:blip r:embed="rId15"/>
                <a:stretch>
                  <a:fillRect/>
                </a:stretch>
              </p:blipFill>
              <p:spPr>
                <a:xfrm>
                  <a:off x="4509713" y="2324012"/>
                  <a:ext cx="831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69A3C654-0560-4455-9145-FA65A2298B5C}"/>
                    </a:ext>
                  </a:extLst>
                </p14:cNvPr>
                <p14:cNvContentPartPr/>
                <p14:nvPr/>
              </p14:nvContentPartPr>
              <p14:xfrm>
                <a:off x="4622753" y="2450372"/>
                <a:ext cx="105480" cy="132480"/>
              </p14:xfrm>
            </p:contentPart>
          </mc:Choice>
          <mc:Fallback xmlns="">
            <p:pic>
              <p:nvPicPr>
                <p:cNvPr id="44" name="Ink 43">
                  <a:extLst>
                    <a:ext uri="{FF2B5EF4-FFF2-40B4-BE49-F238E27FC236}">
                      <a16:creationId xmlns:a16="http://schemas.microsoft.com/office/drawing/2014/main" id="{69A3C654-0560-4455-9145-FA65A2298B5C}"/>
                    </a:ext>
                  </a:extLst>
                </p:cNvPr>
                <p:cNvPicPr/>
                <p:nvPr/>
              </p:nvPicPr>
              <p:blipFill>
                <a:blip r:embed="rId17"/>
                <a:stretch>
                  <a:fillRect/>
                </a:stretch>
              </p:blipFill>
              <p:spPr>
                <a:xfrm>
                  <a:off x="4605113" y="2432372"/>
                  <a:ext cx="141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Ink 44">
                  <a:extLst>
                    <a:ext uri="{FF2B5EF4-FFF2-40B4-BE49-F238E27FC236}">
                      <a16:creationId xmlns:a16="http://schemas.microsoft.com/office/drawing/2014/main" id="{BEAD8C5D-3A2D-4F65-987F-4D6D6C6D6361}"/>
                    </a:ext>
                  </a:extLst>
                </p14:cNvPr>
                <p14:cNvContentPartPr/>
                <p14:nvPr/>
              </p14:nvContentPartPr>
              <p14:xfrm>
                <a:off x="4982753" y="2461892"/>
                <a:ext cx="93240" cy="45720"/>
              </p14:xfrm>
            </p:contentPart>
          </mc:Choice>
          <mc:Fallback xmlns="">
            <p:pic>
              <p:nvPicPr>
                <p:cNvPr id="45" name="Ink 44">
                  <a:extLst>
                    <a:ext uri="{FF2B5EF4-FFF2-40B4-BE49-F238E27FC236}">
                      <a16:creationId xmlns:a16="http://schemas.microsoft.com/office/drawing/2014/main" id="{BEAD8C5D-3A2D-4F65-987F-4D6D6C6D6361}"/>
                    </a:ext>
                  </a:extLst>
                </p:cNvPr>
                <p:cNvPicPr/>
                <p:nvPr/>
              </p:nvPicPr>
              <p:blipFill>
                <a:blip r:embed="rId19"/>
                <a:stretch>
                  <a:fillRect/>
                </a:stretch>
              </p:blipFill>
              <p:spPr>
                <a:xfrm>
                  <a:off x="4964753" y="2444252"/>
                  <a:ext cx="1288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3E371434-4AED-4D93-A274-E2F082FE7B5E}"/>
                    </a:ext>
                  </a:extLst>
                </p14:cNvPr>
                <p14:cNvContentPartPr/>
                <p14:nvPr/>
              </p14:nvContentPartPr>
              <p14:xfrm>
                <a:off x="4991753" y="2326172"/>
                <a:ext cx="142200" cy="388080"/>
              </p14:xfrm>
            </p:contentPart>
          </mc:Choice>
          <mc:Fallback xmlns="">
            <p:pic>
              <p:nvPicPr>
                <p:cNvPr id="46" name="Ink 45">
                  <a:extLst>
                    <a:ext uri="{FF2B5EF4-FFF2-40B4-BE49-F238E27FC236}">
                      <a16:creationId xmlns:a16="http://schemas.microsoft.com/office/drawing/2014/main" id="{3E371434-4AED-4D93-A274-E2F082FE7B5E}"/>
                    </a:ext>
                  </a:extLst>
                </p:cNvPr>
                <p:cNvPicPr/>
                <p:nvPr/>
              </p:nvPicPr>
              <p:blipFill>
                <a:blip r:embed="rId21"/>
                <a:stretch>
                  <a:fillRect/>
                </a:stretch>
              </p:blipFill>
              <p:spPr>
                <a:xfrm>
                  <a:off x="4974113" y="2308172"/>
                  <a:ext cx="17784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Ink 46">
                  <a:extLst>
                    <a:ext uri="{FF2B5EF4-FFF2-40B4-BE49-F238E27FC236}">
                      <a16:creationId xmlns:a16="http://schemas.microsoft.com/office/drawing/2014/main" id="{C0045AA0-F8CE-479E-987F-84D631D23D88}"/>
                    </a:ext>
                  </a:extLst>
                </p14:cNvPr>
                <p14:cNvContentPartPr/>
                <p14:nvPr/>
              </p14:nvContentPartPr>
              <p14:xfrm>
                <a:off x="5321513" y="2302412"/>
                <a:ext cx="97560" cy="220680"/>
              </p14:xfrm>
            </p:contentPart>
          </mc:Choice>
          <mc:Fallback xmlns="">
            <p:pic>
              <p:nvPicPr>
                <p:cNvPr id="47" name="Ink 46">
                  <a:extLst>
                    <a:ext uri="{FF2B5EF4-FFF2-40B4-BE49-F238E27FC236}">
                      <a16:creationId xmlns:a16="http://schemas.microsoft.com/office/drawing/2014/main" id="{C0045AA0-F8CE-479E-987F-84D631D23D88}"/>
                    </a:ext>
                  </a:extLst>
                </p:cNvPr>
                <p:cNvPicPr/>
                <p:nvPr/>
              </p:nvPicPr>
              <p:blipFill>
                <a:blip r:embed="rId23"/>
                <a:stretch>
                  <a:fillRect/>
                </a:stretch>
              </p:blipFill>
              <p:spPr>
                <a:xfrm>
                  <a:off x="5303513" y="2284412"/>
                  <a:ext cx="133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Ink 47">
                  <a:extLst>
                    <a:ext uri="{FF2B5EF4-FFF2-40B4-BE49-F238E27FC236}">
                      <a16:creationId xmlns:a16="http://schemas.microsoft.com/office/drawing/2014/main" id="{4029FF14-0A3F-4610-AF75-142D7745D5E0}"/>
                    </a:ext>
                  </a:extLst>
                </p14:cNvPr>
                <p14:cNvContentPartPr/>
                <p14:nvPr/>
              </p14:nvContentPartPr>
              <p14:xfrm>
                <a:off x="5282633" y="2401772"/>
                <a:ext cx="76680" cy="33120"/>
              </p14:xfrm>
            </p:contentPart>
          </mc:Choice>
          <mc:Fallback xmlns="">
            <p:pic>
              <p:nvPicPr>
                <p:cNvPr id="48" name="Ink 47">
                  <a:extLst>
                    <a:ext uri="{FF2B5EF4-FFF2-40B4-BE49-F238E27FC236}">
                      <a16:creationId xmlns:a16="http://schemas.microsoft.com/office/drawing/2014/main" id="{4029FF14-0A3F-4610-AF75-142D7745D5E0}"/>
                    </a:ext>
                  </a:extLst>
                </p:cNvPr>
                <p:cNvPicPr/>
                <p:nvPr/>
              </p:nvPicPr>
              <p:blipFill>
                <a:blip r:embed="rId25"/>
                <a:stretch>
                  <a:fillRect/>
                </a:stretch>
              </p:blipFill>
              <p:spPr>
                <a:xfrm>
                  <a:off x="5264993" y="2384132"/>
                  <a:ext cx="1123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Ink 48">
                  <a:extLst>
                    <a:ext uri="{FF2B5EF4-FFF2-40B4-BE49-F238E27FC236}">
                      <a16:creationId xmlns:a16="http://schemas.microsoft.com/office/drawing/2014/main" id="{FC903FBF-5402-4472-9ED0-796E82B5C192}"/>
                    </a:ext>
                  </a:extLst>
                </p14:cNvPr>
                <p14:cNvContentPartPr/>
                <p14:nvPr/>
              </p14:nvContentPartPr>
              <p14:xfrm>
                <a:off x="5409353" y="2385572"/>
                <a:ext cx="226440" cy="117720"/>
              </p14:xfrm>
            </p:contentPart>
          </mc:Choice>
          <mc:Fallback xmlns="">
            <p:pic>
              <p:nvPicPr>
                <p:cNvPr id="49" name="Ink 48">
                  <a:extLst>
                    <a:ext uri="{FF2B5EF4-FFF2-40B4-BE49-F238E27FC236}">
                      <a16:creationId xmlns:a16="http://schemas.microsoft.com/office/drawing/2014/main" id="{FC903FBF-5402-4472-9ED0-796E82B5C192}"/>
                    </a:ext>
                  </a:extLst>
                </p:cNvPr>
                <p:cNvPicPr/>
                <p:nvPr/>
              </p:nvPicPr>
              <p:blipFill>
                <a:blip r:embed="rId27"/>
                <a:stretch>
                  <a:fillRect/>
                </a:stretch>
              </p:blipFill>
              <p:spPr>
                <a:xfrm>
                  <a:off x="5391353" y="2367932"/>
                  <a:ext cx="2620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Ink 49">
                  <a:extLst>
                    <a:ext uri="{FF2B5EF4-FFF2-40B4-BE49-F238E27FC236}">
                      <a16:creationId xmlns:a16="http://schemas.microsoft.com/office/drawing/2014/main" id="{5DBCC9E7-D20A-4AA3-810E-4F337E4BC838}"/>
                    </a:ext>
                  </a:extLst>
                </p14:cNvPr>
                <p14:cNvContentPartPr/>
                <p14:nvPr/>
              </p14:nvContentPartPr>
              <p14:xfrm>
                <a:off x="5719313" y="2213492"/>
                <a:ext cx="336240" cy="259920"/>
              </p14:xfrm>
            </p:contentPart>
          </mc:Choice>
          <mc:Fallback xmlns="">
            <p:pic>
              <p:nvPicPr>
                <p:cNvPr id="50" name="Ink 49">
                  <a:extLst>
                    <a:ext uri="{FF2B5EF4-FFF2-40B4-BE49-F238E27FC236}">
                      <a16:creationId xmlns:a16="http://schemas.microsoft.com/office/drawing/2014/main" id="{5DBCC9E7-D20A-4AA3-810E-4F337E4BC838}"/>
                    </a:ext>
                  </a:extLst>
                </p:cNvPr>
                <p:cNvPicPr/>
                <p:nvPr/>
              </p:nvPicPr>
              <p:blipFill>
                <a:blip r:embed="rId29"/>
                <a:stretch>
                  <a:fillRect/>
                </a:stretch>
              </p:blipFill>
              <p:spPr>
                <a:xfrm>
                  <a:off x="5701673" y="2195852"/>
                  <a:ext cx="3718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Ink 50">
                  <a:extLst>
                    <a:ext uri="{FF2B5EF4-FFF2-40B4-BE49-F238E27FC236}">
                      <a16:creationId xmlns:a16="http://schemas.microsoft.com/office/drawing/2014/main" id="{4E4845DE-443A-44A7-AF98-E2384AB58E45}"/>
                    </a:ext>
                  </a:extLst>
                </p14:cNvPr>
                <p14:cNvContentPartPr/>
                <p14:nvPr/>
              </p14:nvContentPartPr>
              <p14:xfrm>
                <a:off x="6576473" y="2335532"/>
                <a:ext cx="3600" cy="282960"/>
              </p14:xfrm>
            </p:contentPart>
          </mc:Choice>
          <mc:Fallback xmlns="">
            <p:pic>
              <p:nvPicPr>
                <p:cNvPr id="51" name="Ink 50">
                  <a:extLst>
                    <a:ext uri="{FF2B5EF4-FFF2-40B4-BE49-F238E27FC236}">
                      <a16:creationId xmlns:a16="http://schemas.microsoft.com/office/drawing/2014/main" id="{4E4845DE-443A-44A7-AF98-E2384AB58E45}"/>
                    </a:ext>
                  </a:extLst>
                </p:cNvPr>
                <p:cNvPicPr/>
                <p:nvPr/>
              </p:nvPicPr>
              <p:blipFill>
                <a:blip r:embed="rId31"/>
                <a:stretch>
                  <a:fillRect/>
                </a:stretch>
              </p:blipFill>
              <p:spPr>
                <a:xfrm>
                  <a:off x="6558473" y="2317532"/>
                  <a:ext cx="392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099582FD-CF86-48BF-A8B3-FEE33C202071}"/>
                    </a:ext>
                  </a:extLst>
                </p14:cNvPr>
                <p14:cNvContentPartPr/>
                <p14:nvPr/>
              </p14:nvContentPartPr>
              <p14:xfrm>
                <a:off x="6550553" y="2329052"/>
                <a:ext cx="142560" cy="97560"/>
              </p14:xfrm>
            </p:contentPart>
          </mc:Choice>
          <mc:Fallback xmlns="">
            <p:pic>
              <p:nvPicPr>
                <p:cNvPr id="52" name="Ink 51">
                  <a:extLst>
                    <a:ext uri="{FF2B5EF4-FFF2-40B4-BE49-F238E27FC236}">
                      <a16:creationId xmlns:a16="http://schemas.microsoft.com/office/drawing/2014/main" id="{099582FD-CF86-48BF-A8B3-FEE33C202071}"/>
                    </a:ext>
                  </a:extLst>
                </p:cNvPr>
                <p:cNvPicPr/>
                <p:nvPr/>
              </p:nvPicPr>
              <p:blipFill>
                <a:blip r:embed="rId33"/>
                <a:stretch>
                  <a:fillRect/>
                </a:stretch>
              </p:blipFill>
              <p:spPr>
                <a:xfrm>
                  <a:off x="6532553" y="2311412"/>
                  <a:ext cx="1782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9795CC92-C477-40D5-9D98-F5CDA7BE83B6}"/>
                    </a:ext>
                  </a:extLst>
                </p14:cNvPr>
                <p14:cNvContentPartPr/>
                <p14:nvPr/>
              </p14:nvContentPartPr>
              <p14:xfrm>
                <a:off x="6774113" y="2347052"/>
                <a:ext cx="118800" cy="7200"/>
              </p14:xfrm>
            </p:contentPart>
          </mc:Choice>
          <mc:Fallback xmlns="">
            <p:pic>
              <p:nvPicPr>
                <p:cNvPr id="53" name="Ink 52">
                  <a:extLst>
                    <a:ext uri="{FF2B5EF4-FFF2-40B4-BE49-F238E27FC236}">
                      <a16:creationId xmlns:a16="http://schemas.microsoft.com/office/drawing/2014/main" id="{9795CC92-C477-40D5-9D98-F5CDA7BE83B6}"/>
                    </a:ext>
                  </a:extLst>
                </p:cNvPr>
                <p:cNvPicPr/>
                <p:nvPr/>
              </p:nvPicPr>
              <p:blipFill>
                <a:blip r:embed="rId35"/>
                <a:stretch>
                  <a:fillRect/>
                </a:stretch>
              </p:blipFill>
              <p:spPr>
                <a:xfrm>
                  <a:off x="6756473" y="2329412"/>
                  <a:ext cx="1544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EE4FECD6-81CD-4503-A5AD-65F052FF07D6}"/>
                    </a:ext>
                  </a:extLst>
                </p14:cNvPr>
                <p14:cNvContentPartPr/>
                <p14:nvPr/>
              </p14:nvContentPartPr>
              <p14:xfrm>
                <a:off x="6854393" y="2313572"/>
                <a:ext cx="68400" cy="89640"/>
              </p14:xfrm>
            </p:contentPart>
          </mc:Choice>
          <mc:Fallback xmlns="">
            <p:pic>
              <p:nvPicPr>
                <p:cNvPr id="54" name="Ink 53">
                  <a:extLst>
                    <a:ext uri="{FF2B5EF4-FFF2-40B4-BE49-F238E27FC236}">
                      <a16:creationId xmlns:a16="http://schemas.microsoft.com/office/drawing/2014/main" id="{EE4FECD6-81CD-4503-A5AD-65F052FF07D6}"/>
                    </a:ext>
                  </a:extLst>
                </p:cNvPr>
                <p:cNvPicPr/>
                <p:nvPr/>
              </p:nvPicPr>
              <p:blipFill>
                <a:blip r:embed="rId37"/>
                <a:stretch>
                  <a:fillRect/>
                </a:stretch>
              </p:blipFill>
              <p:spPr>
                <a:xfrm>
                  <a:off x="6836393" y="2295932"/>
                  <a:ext cx="104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63A8CDD3-576F-4CE9-BAF0-86BBAFD7A929}"/>
                    </a:ext>
                  </a:extLst>
                </p14:cNvPr>
                <p14:cNvContentPartPr/>
                <p14:nvPr/>
              </p14:nvContentPartPr>
              <p14:xfrm>
                <a:off x="7151033" y="2293772"/>
                <a:ext cx="6120" cy="252360"/>
              </p14:xfrm>
            </p:contentPart>
          </mc:Choice>
          <mc:Fallback xmlns="">
            <p:pic>
              <p:nvPicPr>
                <p:cNvPr id="55" name="Ink 54">
                  <a:extLst>
                    <a:ext uri="{FF2B5EF4-FFF2-40B4-BE49-F238E27FC236}">
                      <a16:creationId xmlns:a16="http://schemas.microsoft.com/office/drawing/2014/main" id="{63A8CDD3-576F-4CE9-BAF0-86BBAFD7A929}"/>
                    </a:ext>
                  </a:extLst>
                </p:cNvPr>
                <p:cNvPicPr/>
                <p:nvPr/>
              </p:nvPicPr>
              <p:blipFill>
                <a:blip r:embed="rId39"/>
                <a:stretch>
                  <a:fillRect/>
                </a:stretch>
              </p:blipFill>
              <p:spPr>
                <a:xfrm>
                  <a:off x="7133393" y="2275772"/>
                  <a:ext cx="417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E5980320-580C-4011-BA33-0FC6E10A64DF}"/>
                    </a:ext>
                  </a:extLst>
                </p14:cNvPr>
                <p14:cNvContentPartPr/>
                <p14:nvPr/>
              </p14:nvContentPartPr>
              <p14:xfrm>
                <a:off x="7127993" y="2291612"/>
                <a:ext cx="110880" cy="107640"/>
              </p14:xfrm>
            </p:contentPart>
          </mc:Choice>
          <mc:Fallback xmlns="">
            <p:pic>
              <p:nvPicPr>
                <p:cNvPr id="56" name="Ink 55">
                  <a:extLst>
                    <a:ext uri="{FF2B5EF4-FFF2-40B4-BE49-F238E27FC236}">
                      <a16:creationId xmlns:a16="http://schemas.microsoft.com/office/drawing/2014/main" id="{E5980320-580C-4011-BA33-0FC6E10A64DF}"/>
                    </a:ext>
                  </a:extLst>
                </p:cNvPr>
                <p:cNvPicPr/>
                <p:nvPr/>
              </p:nvPicPr>
              <p:blipFill>
                <a:blip r:embed="rId41"/>
                <a:stretch>
                  <a:fillRect/>
                </a:stretch>
              </p:blipFill>
              <p:spPr>
                <a:xfrm>
                  <a:off x="7110353" y="2273972"/>
                  <a:ext cx="1465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219AF2AF-8638-4C55-9A59-B96C24CA537A}"/>
                    </a:ext>
                  </a:extLst>
                </p14:cNvPr>
                <p14:cNvContentPartPr/>
                <p14:nvPr/>
              </p14:nvContentPartPr>
              <p14:xfrm>
                <a:off x="7334273" y="2298092"/>
                <a:ext cx="128160" cy="102240"/>
              </p14:xfrm>
            </p:contentPart>
          </mc:Choice>
          <mc:Fallback xmlns="">
            <p:pic>
              <p:nvPicPr>
                <p:cNvPr id="57" name="Ink 56">
                  <a:extLst>
                    <a:ext uri="{FF2B5EF4-FFF2-40B4-BE49-F238E27FC236}">
                      <a16:creationId xmlns:a16="http://schemas.microsoft.com/office/drawing/2014/main" id="{219AF2AF-8638-4C55-9A59-B96C24CA537A}"/>
                    </a:ext>
                  </a:extLst>
                </p:cNvPr>
                <p:cNvPicPr/>
                <p:nvPr/>
              </p:nvPicPr>
              <p:blipFill>
                <a:blip r:embed="rId43"/>
                <a:stretch>
                  <a:fillRect/>
                </a:stretch>
              </p:blipFill>
              <p:spPr>
                <a:xfrm>
                  <a:off x="7316273" y="2280452"/>
                  <a:ext cx="163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A64F93AC-0C45-4237-8048-3CBEA148E2BC}"/>
                    </a:ext>
                  </a:extLst>
                </p14:cNvPr>
                <p14:cNvContentPartPr/>
                <p14:nvPr/>
              </p14:nvContentPartPr>
              <p14:xfrm>
                <a:off x="7529033" y="2283332"/>
                <a:ext cx="239400" cy="91800"/>
              </p14:xfrm>
            </p:contentPart>
          </mc:Choice>
          <mc:Fallback xmlns="">
            <p:pic>
              <p:nvPicPr>
                <p:cNvPr id="58" name="Ink 57">
                  <a:extLst>
                    <a:ext uri="{FF2B5EF4-FFF2-40B4-BE49-F238E27FC236}">
                      <a16:creationId xmlns:a16="http://schemas.microsoft.com/office/drawing/2014/main" id="{A64F93AC-0C45-4237-8048-3CBEA148E2BC}"/>
                    </a:ext>
                  </a:extLst>
                </p:cNvPr>
                <p:cNvPicPr/>
                <p:nvPr/>
              </p:nvPicPr>
              <p:blipFill>
                <a:blip r:embed="rId45"/>
                <a:stretch>
                  <a:fillRect/>
                </a:stretch>
              </p:blipFill>
              <p:spPr>
                <a:xfrm>
                  <a:off x="7511393" y="2265332"/>
                  <a:ext cx="275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6C3DF8C7-8EDD-4D9B-B68C-BE1E4ECED71E}"/>
                    </a:ext>
                  </a:extLst>
                </p14:cNvPr>
                <p14:cNvContentPartPr/>
                <p14:nvPr/>
              </p14:nvContentPartPr>
              <p14:xfrm>
                <a:off x="7813073" y="2260652"/>
                <a:ext cx="203760" cy="87480"/>
              </p14:xfrm>
            </p:contentPart>
          </mc:Choice>
          <mc:Fallback xmlns="">
            <p:pic>
              <p:nvPicPr>
                <p:cNvPr id="59" name="Ink 58">
                  <a:extLst>
                    <a:ext uri="{FF2B5EF4-FFF2-40B4-BE49-F238E27FC236}">
                      <a16:creationId xmlns:a16="http://schemas.microsoft.com/office/drawing/2014/main" id="{6C3DF8C7-8EDD-4D9B-B68C-BE1E4ECED71E}"/>
                    </a:ext>
                  </a:extLst>
                </p:cNvPr>
                <p:cNvPicPr/>
                <p:nvPr/>
              </p:nvPicPr>
              <p:blipFill>
                <a:blip r:embed="rId47"/>
                <a:stretch>
                  <a:fillRect/>
                </a:stretch>
              </p:blipFill>
              <p:spPr>
                <a:xfrm>
                  <a:off x="7795433" y="2242652"/>
                  <a:ext cx="239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AB232235-7D44-4AD3-8891-0F2B51F8E8A2}"/>
                    </a:ext>
                  </a:extLst>
                </p14:cNvPr>
                <p14:cNvContentPartPr/>
                <p14:nvPr/>
              </p14:nvContentPartPr>
              <p14:xfrm>
                <a:off x="8075153" y="2252732"/>
                <a:ext cx="75960" cy="105480"/>
              </p14:xfrm>
            </p:contentPart>
          </mc:Choice>
          <mc:Fallback xmlns="">
            <p:pic>
              <p:nvPicPr>
                <p:cNvPr id="60" name="Ink 59">
                  <a:extLst>
                    <a:ext uri="{FF2B5EF4-FFF2-40B4-BE49-F238E27FC236}">
                      <a16:creationId xmlns:a16="http://schemas.microsoft.com/office/drawing/2014/main" id="{AB232235-7D44-4AD3-8891-0F2B51F8E8A2}"/>
                    </a:ext>
                  </a:extLst>
                </p:cNvPr>
                <p:cNvPicPr/>
                <p:nvPr/>
              </p:nvPicPr>
              <p:blipFill>
                <a:blip r:embed="rId49"/>
                <a:stretch>
                  <a:fillRect/>
                </a:stretch>
              </p:blipFill>
              <p:spPr>
                <a:xfrm>
                  <a:off x="8057153" y="2235092"/>
                  <a:ext cx="1116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3FA2ABD6-C648-4DA5-83E3-93154B8F11B7}"/>
                    </a:ext>
                  </a:extLst>
                </p14:cNvPr>
                <p14:cNvContentPartPr/>
                <p14:nvPr/>
              </p14:nvContentPartPr>
              <p14:xfrm>
                <a:off x="8251913" y="2118452"/>
                <a:ext cx="57600" cy="232200"/>
              </p14:xfrm>
            </p:contentPart>
          </mc:Choice>
          <mc:Fallback xmlns="">
            <p:pic>
              <p:nvPicPr>
                <p:cNvPr id="61" name="Ink 60">
                  <a:extLst>
                    <a:ext uri="{FF2B5EF4-FFF2-40B4-BE49-F238E27FC236}">
                      <a16:creationId xmlns:a16="http://schemas.microsoft.com/office/drawing/2014/main" id="{3FA2ABD6-C648-4DA5-83E3-93154B8F11B7}"/>
                    </a:ext>
                  </a:extLst>
                </p:cNvPr>
                <p:cNvPicPr/>
                <p:nvPr/>
              </p:nvPicPr>
              <p:blipFill>
                <a:blip r:embed="rId51"/>
                <a:stretch>
                  <a:fillRect/>
                </a:stretch>
              </p:blipFill>
              <p:spPr>
                <a:xfrm>
                  <a:off x="8234273" y="2100812"/>
                  <a:ext cx="932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C8036B2F-F146-4CF8-939A-0A59196871B7}"/>
                    </a:ext>
                  </a:extLst>
                </p14:cNvPr>
                <p14:cNvContentPartPr/>
                <p14:nvPr/>
              </p14:nvContentPartPr>
              <p14:xfrm>
                <a:off x="8161193" y="2230772"/>
                <a:ext cx="116640" cy="4320"/>
              </p14:xfrm>
            </p:contentPart>
          </mc:Choice>
          <mc:Fallback xmlns="">
            <p:pic>
              <p:nvPicPr>
                <p:cNvPr id="62" name="Ink 61">
                  <a:extLst>
                    <a:ext uri="{FF2B5EF4-FFF2-40B4-BE49-F238E27FC236}">
                      <a16:creationId xmlns:a16="http://schemas.microsoft.com/office/drawing/2014/main" id="{C8036B2F-F146-4CF8-939A-0A59196871B7}"/>
                    </a:ext>
                  </a:extLst>
                </p:cNvPr>
                <p:cNvPicPr/>
                <p:nvPr/>
              </p:nvPicPr>
              <p:blipFill>
                <a:blip r:embed="rId53"/>
                <a:stretch>
                  <a:fillRect/>
                </a:stretch>
              </p:blipFill>
              <p:spPr>
                <a:xfrm>
                  <a:off x="8143193" y="2213132"/>
                  <a:ext cx="152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2">
                  <a:extLst>
                    <a:ext uri="{FF2B5EF4-FFF2-40B4-BE49-F238E27FC236}">
                      <a16:creationId xmlns:a16="http://schemas.microsoft.com/office/drawing/2014/main" id="{016780F8-945E-43B5-BA6E-A6270F17F537}"/>
                    </a:ext>
                  </a:extLst>
                </p14:cNvPr>
                <p14:cNvContentPartPr/>
                <p14:nvPr/>
              </p14:nvContentPartPr>
              <p14:xfrm>
                <a:off x="8322833" y="2209532"/>
                <a:ext cx="84240" cy="124200"/>
              </p14:xfrm>
            </p:contentPart>
          </mc:Choice>
          <mc:Fallback xmlns="">
            <p:pic>
              <p:nvPicPr>
                <p:cNvPr id="63" name="Ink 62">
                  <a:extLst>
                    <a:ext uri="{FF2B5EF4-FFF2-40B4-BE49-F238E27FC236}">
                      <a16:creationId xmlns:a16="http://schemas.microsoft.com/office/drawing/2014/main" id="{016780F8-945E-43B5-BA6E-A6270F17F537}"/>
                    </a:ext>
                  </a:extLst>
                </p:cNvPr>
                <p:cNvPicPr/>
                <p:nvPr/>
              </p:nvPicPr>
              <p:blipFill>
                <a:blip r:embed="rId55"/>
                <a:stretch>
                  <a:fillRect/>
                </a:stretch>
              </p:blipFill>
              <p:spPr>
                <a:xfrm>
                  <a:off x="8305193" y="2191532"/>
                  <a:ext cx="119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Ink 63">
                  <a:extLst>
                    <a:ext uri="{FF2B5EF4-FFF2-40B4-BE49-F238E27FC236}">
                      <a16:creationId xmlns:a16="http://schemas.microsoft.com/office/drawing/2014/main" id="{293CD275-0403-41A1-BCD3-4059A5796C9F}"/>
                    </a:ext>
                  </a:extLst>
                </p14:cNvPr>
                <p14:cNvContentPartPr/>
                <p14:nvPr/>
              </p14:nvContentPartPr>
              <p14:xfrm>
                <a:off x="8414633" y="2213852"/>
                <a:ext cx="206280" cy="107640"/>
              </p14:xfrm>
            </p:contentPart>
          </mc:Choice>
          <mc:Fallback xmlns="">
            <p:pic>
              <p:nvPicPr>
                <p:cNvPr id="64" name="Ink 63">
                  <a:extLst>
                    <a:ext uri="{FF2B5EF4-FFF2-40B4-BE49-F238E27FC236}">
                      <a16:creationId xmlns:a16="http://schemas.microsoft.com/office/drawing/2014/main" id="{293CD275-0403-41A1-BCD3-4059A5796C9F}"/>
                    </a:ext>
                  </a:extLst>
                </p:cNvPr>
                <p:cNvPicPr/>
                <p:nvPr/>
              </p:nvPicPr>
              <p:blipFill>
                <a:blip r:embed="rId57"/>
                <a:stretch>
                  <a:fillRect/>
                </a:stretch>
              </p:blipFill>
              <p:spPr>
                <a:xfrm>
                  <a:off x="8396993" y="2195852"/>
                  <a:ext cx="241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 name="Ink 7">
                  <a:extLst>
                    <a:ext uri="{FF2B5EF4-FFF2-40B4-BE49-F238E27FC236}">
                      <a16:creationId xmlns:a16="http://schemas.microsoft.com/office/drawing/2014/main" id="{0A8B9EB0-3EE3-457B-A8ED-6EB164A08A5B}"/>
                    </a:ext>
                  </a:extLst>
                </p14:cNvPr>
                <p14:cNvContentPartPr/>
                <p14:nvPr/>
              </p14:nvContentPartPr>
              <p14:xfrm>
                <a:off x="2554553" y="1998212"/>
                <a:ext cx="21240" cy="281160"/>
              </p14:xfrm>
            </p:contentPart>
          </mc:Choice>
          <mc:Fallback xmlns="">
            <p:pic>
              <p:nvPicPr>
                <p:cNvPr id="8" name="Ink 7">
                  <a:extLst>
                    <a:ext uri="{FF2B5EF4-FFF2-40B4-BE49-F238E27FC236}">
                      <a16:creationId xmlns:a16="http://schemas.microsoft.com/office/drawing/2014/main" id="{0A8B9EB0-3EE3-457B-A8ED-6EB164A08A5B}"/>
                    </a:ext>
                  </a:extLst>
                </p:cNvPr>
                <p:cNvPicPr/>
                <p:nvPr/>
              </p:nvPicPr>
              <p:blipFill>
                <a:blip r:embed="rId59"/>
                <a:stretch>
                  <a:fillRect/>
                </a:stretch>
              </p:blipFill>
              <p:spPr>
                <a:xfrm>
                  <a:off x="2536553" y="1980572"/>
                  <a:ext cx="568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 name="Ink 8">
                  <a:extLst>
                    <a:ext uri="{FF2B5EF4-FFF2-40B4-BE49-F238E27FC236}">
                      <a16:creationId xmlns:a16="http://schemas.microsoft.com/office/drawing/2014/main" id="{1BB821FF-BAB0-4987-BF2E-1ED7695BEF5E}"/>
                    </a:ext>
                  </a:extLst>
                </p14:cNvPr>
                <p14:cNvContentPartPr/>
                <p14:nvPr/>
              </p14:nvContentPartPr>
              <p14:xfrm>
                <a:off x="2552033" y="1984892"/>
                <a:ext cx="190800" cy="271800"/>
              </p14:xfrm>
            </p:contentPart>
          </mc:Choice>
          <mc:Fallback xmlns="">
            <p:pic>
              <p:nvPicPr>
                <p:cNvPr id="9" name="Ink 8">
                  <a:extLst>
                    <a:ext uri="{FF2B5EF4-FFF2-40B4-BE49-F238E27FC236}">
                      <a16:creationId xmlns:a16="http://schemas.microsoft.com/office/drawing/2014/main" id="{1BB821FF-BAB0-4987-BF2E-1ED7695BEF5E}"/>
                    </a:ext>
                  </a:extLst>
                </p:cNvPr>
                <p:cNvPicPr/>
                <p:nvPr/>
              </p:nvPicPr>
              <p:blipFill>
                <a:blip r:embed="rId61"/>
                <a:stretch>
                  <a:fillRect/>
                </a:stretch>
              </p:blipFill>
              <p:spPr>
                <a:xfrm>
                  <a:off x="2534033" y="1966892"/>
                  <a:ext cx="2264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 name="Ink 9">
                  <a:extLst>
                    <a:ext uri="{FF2B5EF4-FFF2-40B4-BE49-F238E27FC236}">
                      <a16:creationId xmlns:a16="http://schemas.microsoft.com/office/drawing/2014/main" id="{180D6C3E-58B3-4F19-ABA7-16130109DC4C}"/>
                    </a:ext>
                  </a:extLst>
                </p14:cNvPr>
                <p14:cNvContentPartPr/>
                <p14:nvPr/>
              </p14:nvContentPartPr>
              <p14:xfrm>
                <a:off x="2793953" y="2135372"/>
                <a:ext cx="44640" cy="103320"/>
              </p14:xfrm>
            </p:contentPart>
          </mc:Choice>
          <mc:Fallback xmlns="">
            <p:pic>
              <p:nvPicPr>
                <p:cNvPr id="10" name="Ink 9">
                  <a:extLst>
                    <a:ext uri="{FF2B5EF4-FFF2-40B4-BE49-F238E27FC236}">
                      <a16:creationId xmlns:a16="http://schemas.microsoft.com/office/drawing/2014/main" id="{180D6C3E-58B3-4F19-ABA7-16130109DC4C}"/>
                    </a:ext>
                  </a:extLst>
                </p:cNvPr>
                <p:cNvPicPr/>
                <p:nvPr/>
              </p:nvPicPr>
              <p:blipFill>
                <a:blip r:embed="rId63"/>
                <a:stretch>
                  <a:fillRect/>
                </a:stretch>
              </p:blipFill>
              <p:spPr>
                <a:xfrm>
                  <a:off x="2775953" y="2117732"/>
                  <a:ext cx="802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 name="Ink 10">
                  <a:extLst>
                    <a:ext uri="{FF2B5EF4-FFF2-40B4-BE49-F238E27FC236}">
                      <a16:creationId xmlns:a16="http://schemas.microsoft.com/office/drawing/2014/main" id="{6CA9BE61-458D-4907-AEC0-7ED2FA2637B5}"/>
                    </a:ext>
                  </a:extLst>
                </p14:cNvPr>
                <p14:cNvContentPartPr/>
                <p14:nvPr/>
              </p14:nvContentPartPr>
              <p14:xfrm>
                <a:off x="2806193" y="2070212"/>
                <a:ext cx="6480" cy="26280"/>
              </p14:xfrm>
            </p:contentPart>
          </mc:Choice>
          <mc:Fallback xmlns="">
            <p:pic>
              <p:nvPicPr>
                <p:cNvPr id="11" name="Ink 10">
                  <a:extLst>
                    <a:ext uri="{FF2B5EF4-FFF2-40B4-BE49-F238E27FC236}">
                      <a16:creationId xmlns:a16="http://schemas.microsoft.com/office/drawing/2014/main" id="{6CA9BE61-458D-4907-AEC0-7ED2FA2637B5}"/>
                    </a:ext>
                  </a:extLst>
                </p:cNvPr>
                <p:cNvPicPr/>
                <p:nvPr/>
              </p:nvPicPr>
              <p:blipFill>
                <a:blip r:embed="rId65"/>
                <a:stretch>
                  <a:fillRect/>
                </a:stretch>
              </p:blipFill>
              <p:spPr>
                <a:xfrm>
                  <a:off x="2788193" y="2052572"/>
                  <a:ext cx="42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 name="Ink 11">
                  <a:extLst>
                    <a:ext uri="{FF2B5EF4-FFF2-40B4-BE49-F238E27FC236}">
                      <a16:creationId xmlns:a16="http://schemas.microsoft.com/office/drawing/2014/main" id="{E08F3BCB-3FC5-42BA-8613-CE2D88E3AC38}"/>
                    </a:ext>
                  </a:extLst>
                </p14:cNvPr>
                <p14:cNvContentPartPr/>
                <p14:nvPr/>
              </p14:nvContentPartPr>
              <p14:xfrm>
                <a:off x="2873153" y="2102972"/>
                <a:ext cx="141840" cy="132840"/>
              </p14:xfrm>
            </p:contentPart>
          </mc:Choice>
          <mc:Fallback xmlns="">
            <p:pic>
              <p:nvPicPr>
                <p:cNvPr id="12" name="Ink 11">
                  <a:extLst>
                    <a:ext uri="{FF2B5EF4-FFF2-40B4-BE49-F238E27FC236}">
                      <a16:creationId xmlns:a16="http://schemas.microsoft.com/office/drawing/2014/main" id="{E08F3BCB-3FC5-42BA-8613-CE2D88E3AC38}"/>
                    </a:ext>
                  </a:extLst>
                </p:cNvPr>
                <p:cNvPicPr/>
                <p:nvPr/>
              </p:nvPicPr>
              <p:blipFill>
                <a:blip r:embed="rId67"/>
                <a:stretch>
                  <a:fillRect/>
                </a:stretch>
              </p:blipFill>
              <p:spPr>
                <a:xfrm>
                  <a:off x="2855153" y="2085332"/>
                  <a:ext cx="177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 name="Ink 12">
                  <a:extLst>
                    <a:ext uri="{FF2B5EF4-FFF2-40B4-BE49-F238E27FC236}">
                      <a16:creationId xmlns:a16="http://schemas.microsoft.com/office/drawing/2014/main" id="{49B9CC02-2D5A-4AEC-99B2-4F9BBBFA6F6E}"/>
                    </a:ext>
                  </a:extLst>
                </p14:cNvPr>
                <p14:cNvContentPartPr/>
                <p14:nvPr/>
              </p14:nvContentPartPr>
              <p14:xfrm>
                <a:off x="3054953" y="2130332"/>
                <a:ext cx="82800" cy="113040"/>
              </p14:xfrm>
            </p:contentPart>
          </mc:Choice>
          <mc:Fallback xmlns="">
            <p:pic>
              <p:nvPicPr>
                <p:cNvPr id="13" name="Ink 12">
                  <a:extLst>
                    <a:ext uri="{FF2B5EF4-FFF2-40B4-BE49-F238E27FC236}">
                      <a16:creationId xmlns:a16="http://schemas.microsoft.com/office/drawing/2014/main" id="{49B9CC02-2D5A-4AEC-99B2-4F9BBBFA6F6E}"/>
                    </a:ext>
                  </a:extLst>
                </p:cNvPr>
                <p:cNvPicPr/>
                <p:nvPr/>
              </p:nvPicPr>
              <p:blipFill>
                <a:blip r:embed="rId69"/>
                <a:stretch>
                  <a:fillRect/>
                </a:stretch>
              </p:blipFill>
              <p:spPr>
                <a:xfrm>
                  <a:off x="3037313" y="2112332"/>
                  <a:ext cx="118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 name="Ink 13">
                  <a:extLst>
                    <a:ext uri="{FF2B5EF4-FFF2-40B4-BE49-F238E27FC236}">
                      <a16:creationId xmlns:a16="http://schemas.microsoft.com/office/drawing/2014/main" id="{765FE13C-BD6D-43D4-9214-4207BB562D9B}"/>
                    </a:ext>
                  </a:extLst>
                </p14:cNvPr>
                <p14:cNvContentPartPr/>
                <p14:nvPr/>
              </p14:nvContentPartPr>
              <p14:xfrm>
                <a:off x="3267713" y="2076692"/>
                <a:ext cx="167760" cy="147240"/>
              </p14:xfrm>
            </p:contentPart>
          </mc:Choice>
          <mc:Fallback xmlns="">
            <p:pic>
              <p:nvPicPr>
                <p:cNvPr id="14" name="Ink 13">
                  <a:extLst>
                    <a:ext uri="{FF2B5EF4-FFF2-40B4-BE49-F238E27FC236}">
                      <a16:creationId xmlns:a16="http://schemas.microsoft.com/office/drawing/2014/main" id="{765FE13C-BD6D-43D4-9214-4207BB562D9B}"/>
                    </a:ext>
                  </a:extLst>
                </p:cNvPr>
                <p:cNvPicPr/>
                <p:nvPr/>
              </p:nvPicPr>
              <p:blipFill>
                <a:blip r:embed="rId71"/>
                <a:stretch>
                  <a:fillRect/>
                </a:stretch>
              </p:blipFill>
              <p:spPr>
                <a:xfrm>
                  <a:off x="3250073" y="2058692"/>
                  <a:ext cx="2034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 name="Ink 14">
                  <a:extLst>
                    <a:ext uri="{FF2B5EF4-FFF2-40B4-BE49-F238E27FC236}">
                      <a16:creationId xmlns:a16="http://schemas.microsoft.com/office/drawing/2014/main" id="{C23B1337-1ADC-47AB-9071-AFBDE90DE3AE}"/>
                    </a:ext>
                  </a:extLst>
                </p14:cNvPr>
                <p14:cNvContentPartPr/>
                <p14:nvPr/>
              </p14:nvContentPartPr>
              <p14:xfrm>
                <a:off x="3515393" y="2033492"/>
                <a:ext cx="19800" cy="159480"/>
              </p14:xfrm>
            </p:contentPart>
          </mc:Choice>
          <mc:Fallback xmlns="">
            <p:pic>
              <p:nvPicPr>
                <p:cNvPr id="15" name="Ink 14">
                  <a:extLst>
                    <a:ext uri="{FF2B5EF4-FFF2-40B4-BE49-F238E27FC236}">
                      <a16:creationId xmlns:a16="http://schemas.microsoft.com/office/drawing/2014/main" id="{C23B1337-1ADC-47AB-9071-AFBDE90DE3AE}"/>
                    </a:ext>
                  </a:extLst>
                </p:cNvPr>
                <p:cNvPicPr/>
                <p:nvPr/>
              </p:nvPicPr>
              <p:blipFill>
                <a:blip r:embed="rId73"/>
                <a:stretch>
                  <a:fillRect/>
                </a:stretch>
              </p:blipFill>
              <p:spPr>
                <a:xfrm>
                  <a:off x="3497753" y="2015852"/>
                  <a:ext cx="554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Ink 15">
                  <a:extLst>
                    <a:ext uri="{FF2B5EF4-FFF2-40B4-BE49-F238E27FC236}">
                      <a16:creationId xmlns:a16="http://schemas.microsoft.com/office/drawing/2014/main" id="{7E3F6D1C-4A0C-4485-BF07-734B094BC9E0}"/>
                    </a:ext>
                  </a:extLst>
                </p14:cNvPr>
                <p14:cNvContentPartPr/>
                <p14:nvPr/>
              </p14:nvContentPartPr>
              <p14:xfrm>
                <a:off x="3653273" y="2069492"/>
                <a:ext cx="150480" cy="102960"/>
              </p14:xfrm>
            </p:contentPart>
          </mc:Choice>
          <mc:Fallback xmlns="">
            <p:pic>
              <p:nvPicPr>
                <p:cNvPr id="16" name="Ink 15">
                  <a:extLst>
                    <a:ext uri="{FF2B5EF4-FFF2-40B4-BE49-F238E27FC236}">
                      <a16:creationId xmlns:a16="http://schemas.microsoft.com/office/drawing/2014/main" id="{7E3F6D1C-4A0C-4485-BF07-734B094BC9E0}"/>
                    </a:ext>
                  </a:extLst>
                </p:cNvPr>
                <p:cNvPicPr/>
                <p:nvPr/>
              </p:nvPicPr>
              <p:blipFill>
                <a:blip r:embed="rId75"/>
                <a:stretch>
                  <a:fillRect/>
                </a:stretch>
              </p:blipFill>
              <p:spPr>
                <a:xfrm>
                  <a:off x="3635633" y="2051852"/>
                  <a:ext cx="1861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 name="Ink 16">
                  <a:extLst>
                    <a:ext uri="{FF2B5EF4-FFF2-40B4-BE49-F238E27FC236}">
                      <a16:creationId xmlns:a16="http://schemas.microsoft.com/office/drawing/2014/main" id="{205BADF1-E710-4A6D-8E7A-F36EB0D34A33}"/>
                    </a:ext>
                  </a:extLst>
                </p14:cNvPr>
                <p14:cNvContentPartPr/>
                <p14:nvPr/>
              </p14:nvContentPartPr>
              <p14:xfrm>
                <a:off x="3863513" y="1967252"/>
                <a:ext cx="36720" cy="214920"/>
              </p14:xfrm>
            </p:contentPart>
          </mc:Choice>
          <mc:Fallback xmlns="">
            <p:pic>
              <p:nvPicPr>
                <p:cNvPr id="17" name="Ink 16">
                  <a:extLst>
                    <a:ext uri="{FF2B5EF4-FFF2-40B4-BE49-F238E27FC236}">
                      <a16:creationId xmlns:a16="http://schemas.microsoft.com/office/drawing/2014/main" id="{205BADF1-E710-4A6D-8E7A-F36EB0D34A33}"/>
                    </a:ext>
                  </a:extLst>
                </p:cNvPr>
                <p:cNvPicPr/>
                <p:nvPr/>
              </p:nvPicPr>
              <p:blipFill>
                <a:blip r:embed="rId77"/>
                <a:stretch>
                  <a:fillRect/>
                </a:stretch>
              </p:blipFill>
              <p:spPr>
                <a:xfrm>
                  <a:off x="3845513" y="1949252"/>
                  <a:ext cx="72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 name="Ink 3">
                  <a:extLst>
                    <a:ext uri="{FF2B5EF4-FFF2-40B4-BE49-F238E27FC236}">
                      <a16:creationId xmlns:a16="http://schemas.microsoft.com/office/drawing/2014/main" id="{8774AFCC-0567-4E01-B2DD-61408735D006}"/>
                    </a:ext>
                  </a:extLst>
                </p14:cNvPr>
                <p14:cNvContentPartPr/>
                <p14:nvPr/>
              </p14:nvContentPartPr>
              <p14:xfrm>
                <a:off x="1504073" y="1980572"/>
                <a:ext cx="141120" cy="256680"/>
              </p14:xfrm>
            </p:contentPart>
          </mc:Choice>
          <mc:Fallback xmlns="">
            <p:pic>
              <p:nvPicPr>
                <p:cNvPr id="4" name="Ink 3">
                  <a:extLst>
                    <a:ext uri="{FF2B5EF4-FFF2-40B4-BE49-F238E27FC236}">
                      <a16:creationId xmlns:a16="http://schemas.microsoft.com/office/drawing/2014/main" id="{8774AFCC-0567-4E01-B2DD-61408735D006}"/>
                    </a:ext>
                  </a:extLst>
                </p:cNvPr>
                <p:cNvPicPr/>
                <p:nvPr/>
              </p:nvPicPr>
              <p:blipFill>
                <a:blip r:embed="rId79"/>
                <a:stretch>
                  <a:fillRect/>
                </a:stretch>
              </p:blipFill>
              <p:spPr>
                <a:xfrm>
                  <a:off x="1486433" y="1962572"/>
                  <a:ext cx="1767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 name="Ink 4">
                  <a:extLst>
                    <a:ext uri="{FF2B5EF4-FFF2-40B4-BE49-F238E27FC236}">
                      <a16:creationId xmlns:a16="http://schemas.microsoft.com/office/drawing/2014/main" id="{8CB882AF-43CA-4DC1-A5DD-0C721915D8A9}"/>
                    </a:ext>
                  </a:extLst>
                </p14:cNvPr>
                <p14:cNvContentPartPr/>
                <p14:nvPr/>
              </p14:nvContentPartPr>
              <p14:xfrm>
                <a:off x="1496153" y="2019092"/>
                <a:ext cx="167040" cy="231840"/>
              </p14:xfrm>
            </p:contentPart>
          </mc:Choice>
          <mc:Fallback xmlns="">
            <p:pic>
              <p:nvPicPr>
                <p:cNvPr id="5" name="Ink 4">
                  <a:extLst>
                    <a:ext uri="{FF2B5EF4-FFF2-40B4-BE49-F238E27FC236}">
                      <a16:creationId xmlns:a16="http://schemas.microsoft.com/office/drawing/2014/main" id="{8CB882AF-43CA-4DC1-A5DD-0C721915D8A9}"/>
                    </a:ext>
                  </a:extLst>
                </p:cNvPr>
                <p:cNvPicPr/>
                <p:nvPr/>
              </p:nvPicPr>
              <p:blipFill>
                <a:blip r:embed="rId81"/>
                <a:stretch>
                  <a:fillRect/>
                </a:stretch>
              </p:blipFill>
              <p:spPr>
                <a:xfrm>
                  <a:off x="1478153" y="2001092"/>
                  <a:ext cx="2026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 name="Ink 5">
                  <a:extLst>
                    <a:ext uri="{FF2B5EF4-FFF2-40B4-BE49-F238E27FC236}">
                      <a16:creationId xmlns:a16="http://schemas.microsoft.com/office/drawing/2014/main" id="{B53FA3B6-781F-45DD-AAB1-5342F804337E}"/>
                    </a:ext>
                  </a:extLst>
                </p14:cNvPr>
                <p14:cNvContentPartPr/>
                <p14:nvPr/>
              </p14:nvContentPartPr>
              <p14:xfrm>
                <a:off x="1907633" y="2149052"/>
                <a:ext cx="176760" cy="10800"/>
              </p14:xfrm>
            </p:contentPart>
          </mc:Choice>
          <mc:Fallback xmlns="">
            <p:pic>
              <p:nvPicPr>
                <p:cNvPr id="6" name="Ink 5">
                  <a:extLst>
                    <a:ext uri="{FF2B5EF4-FFF2-40B4-BE49-F238E27FC236}">
                      <a16:creationId xmlns:a16="http://schemas.microsoft.com/office/drawing/2014/main" id="{B53FA3B6-781F-45DD-AAB1-5342F804337E}"/>
                    </a:ext>
                  </a:extLst>
                </p:cNvPr>
                <p:cNvPicPr/>
                <p:nvPr/>
              </p:nvPicPr>
              <p:blipFill>
                <a:blip r:embed="rId83"/>
                <a:stretch>
                  <a:fillRect/>
                </a:stretch>
              </p:blipFill>
              <p:spPr>
                <a:xfrm>
                  <a:off x="1889633" y="2131412"/>
                  <a:ext cx="212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Ink 6">
                  <a:extLst>
                    <a:ext uri="{FF2B5EF4-FFF2-40B4-BE49-F238E27FC236}">
                      <a16:creationId xmlns:a16="http://schemas.microsoft.com/office/drawing/2014/main" id="{18E0E804-6DC4-4D69-8603-E8244D6867A5}"/>
                    </a:ext>
                  </a:extLst>
                </p14:cNvPr>
                <p14:cNvContentPartPr/>
                <p14:nvPr/>
              </p14:nvContentPartPr>
              <p14:xfrm>
                <a:off x="2012753" y="2103692"/>
                <a:ext cx="99720" cy="110880"/>
              </p14:xfrm>
            </p:contentPart>
          </mc:Choice>
          <mc:Fallback xmlns="">
            <p:pic>
              <p:nvPicPr>
                <p:cNvPr id="7" name="Ink 6">
                  <a:extLst>
                    <a:ext uri="{FF2B5EF4-FFF2-40B4-BE49-F238E27FC236}">
                      <a16:creationId xmlns:a16="http://schemas.microsoft.com/office/drawing/2014/main" id="{18E0E804-6DC4-4D69-8603-E8244D6867A5}"/>
                    </a:ext>
                  </a:extLst>
                </p:cNvPr>
                <p:cNvPicPr/>
                <p:nvPr/>
              </p:nvPicPr>
              <p:blipFill>
                <a:blip r:embed="rId85"/>
                <a:stretch>
                  <a:fillRect/>
                </a:stretch>
              </p:blipFill>
              <p:spPr>
                <a:xfrm>
                  <a:off x="1995113" y="2086052"/>
                  <a:ext cx="1353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6" name="Ink 25">
                  <a:extLst>
                    <a:ext uri="{FF2B5EF4-FFF2-40B4-BE49-F238E27FC236}">
                      <a16:creationId xmlns:a16="http://schemas.microsoft.com/office/drawing/2014/main" id="{1AFAA42B-4FAC-47F5-9F8C-D4249E597ACC}"/>
                    </a:ext>
                  </a:extLst>
                </p14:cNvPr>
                <p14:cNvContentPartPr/>
                <p14:nvPr/>
              </p14:nvContentPartPr>
              <p14:xfrm>
                <a:off x="1290953" y="2412212"/>
                <a:ext cx="144360" cy="339840"/>
              </p14:xfrm>
            </p:contentPart>
          </mc:Choice>
          <mc:Fallback xmlns="">
            <p:pic>
              <p:nvPicPr>
                <p:cNvPr id="26" name="Ink 25">
                  <a:extLst>
                    <a:ext uri="{FF2B5EF4-FFF2-40B4-BE49-F238E27FC236}">
                      <a16:creationId xmlns:a16="http://schemas.microsoft.com/office/drawing/2014/main" id="{1AFAA42B-4FAC-47F5-9F8C-D4249E597ACC}"/>
                    </a:ext>
                  </a:extLst>
                </p:cNvPr>
                <p:cNvPicPr/>
                <p:nvPr/>
              </p:nvPicPr>
              <p:blipFill>
                <a:blip r:embed="rId87"/>
                <a:stretch>
                  <a:fillRect/>
                </a:stretch>
              </p:blipFill>
              <p:spPr>
                <a:xfrm>
                  <a:off x="1272953" y="2394572"/>
                  <a:ext cx="18000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 name="Ink 26">
                  <a:extLst>
                    <a:ext uri="{FF2B5EF4-FFF2-40B4-BE49-F238E27FC236}">
                      <a16:creationId xmlns:a16="http://schemas.microsoft.com/office/drawing/2014/main" id="{49484899-96EA-44B6-82B7-8792822D86C2}"/>
                    </a:ext>
                  </a:extLst>
                </p14:cNvPr>
                <p14:cNvContentPartPr/>
                <p14:nvPr/>
              </p14:nvContentPartPr>
              <p14:xfrm>
                <a:off x="1505153" y="2522732"/>
                <a:ext cx="122760" cy="148320"/>
              </p14:xfrm>
            </p:contentPart>
          </mc:Choice>
          <mc:Fallback xmlns="">
            <p:pic>
              <p:nvPicPr>
                <p:cNvPr id="27" name="Ink 26">
                  <a:extLst>
                    <a:ext uri="{FF2B5EF4-FFF2-40B4-BE49-F238E27FC236}">
                      <a16:creationId xmlns:a16="http://schemas.microsoft.com/office/drawing/2014/main" id="{49484899-96EA-44B6-82B7-8792822D86C2}"/>
                    </a:ext>
                  </a:extLst>
                </p:cNvPr>
                <p:cNvPicPr/>
                <p:nvPr/>
              </p:nvPicPr>
              <p:blipFill>
                <a:blip r:embed="rId89"/>
                <a:stretch>
                  <a:fillRect/>
                </a:stretch>
              </p:blipFill>
              <p:spPr>
                <a:xfrm>
                  <a:off x="1487513" y="2504732"/>
                  <a:ext cx="158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8" name="Ink 27">
                  <a:extLst>
                    <a:ext uri="{FF2B5EF4-FFF2-40B4-BE49-F238E27FC236}">
                      <a16:creationId xmlns:a16="http://schemas.microsoft.com/office/drawing/2014/main" id="{BB2E679A-ACF8-4057-8283-22D1D12A6157}"/>
                    </a:ext>
                  </a:extLst>
                </p14:cNvPr>
                <p14:cNvContentPartPr/>
                <p14:nvPr/>
              </p14:nvContentPartPr>
              <p14:xfrm>
                <a:off x="1488233" y="2450732"/>
                <a:ext cx="27000" cy="124560"/>
              </p14:xfrm>
            </p:contentPart>
          </mc:Choice>
          <mc:Fallback xmlns="">
            <p:pic>
              <p:nvPicPr>
                <p:cNvPr id="28" name="Ink 27">
                  <a:extLst>
                    <a:ext uri="{FF2B5EF4-FFF2-40B4-BE49-F238E27FC236}">
                      <a16:creationId xmlns:a16="http://schemas.microsoft.com/office/drawing/2014/main" id="{BB2E679A-ACF8-4057-8283-22D1D12A6157}"/>
                    </a:ext>
                  </a:extLst>
                </p:cNvPr>
                <p:cNvPicPr/>
                <p:nvPr/>
              </p:nvPicPr>
              <p:blipFill>
                <a:blip r:embed="rId91"/>
                <a:stretch>
                  <a:fillRect/>
                </a:stretch>
              </p:blipFill>
              <p:spPr>
                <a:xfrm>
                  <a:off x="1470593" y="2432732"/>
                  <a:ext cx="62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 name="Ink 28">
                  <a:extLst>
                    <a:ext uri="{FF2B5EF4-FFF2-40B4-BE49-F238E27FC236}">
                      <a16:creationId xmlns:a16="http://schemas.microsoft.com/office/drawing/2014/main" id="{F7A4C291-7FD3-4BE9-B9D5-BE2B70D24DBD}"/>
                    </a:ext>
                  </a:extLst>
                </p14:cNvPr>
                <p14:cNvContentPartPr/>
                <p14:nvPr/>
              </p14:nvContentPartPr>
              <p14:xfrm>
                <a:off x="1709273" y="2619572"/>
                <a:ext cx="39240" cy="89280"/>
              </p14:xfrm>
            </p:contentPart>
          </mc:Choice>
          <mc:Fallback xmlns="">
            <p:pic>
              <p:nvPicPr>
                <p:cNvPr id="29" name="Ink 28">
                  <a:extLst>
                    <a:ext uri="{FF2B5EF4-FFF2-40B4-BE49-F238E27FC236}">
                      <a16:creationId xmlns:a16="http://schemas.microsoft.com/office/drawing/2014/main" id="{F7A4C291-7FD3-4BE9-B9D5-BE2B70D24DBD}"/>
                    </a:ext>
                  </a:extLst>
                </p:cNvPr>
                <p:cNvPicPr/>
                <p:nvPr/>
              </p:nvPicPr>
              <p:blipFill>
                <a:blip r:embed="rId93"/>
                <a:stretch>
                  <a:fillRect/>
                </a:stretch>
              </p:blipFill>
              <p:spPr>
                <a:xfrm>
                  <a:off x="1691273" y="2601932"/>
                  <a:ext cx="74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0" name="Ink 29">
                  <a:extLst>
                    <a:ext uri="{FF2B5EF4-FFF2-40B4-BE49-F238E27FC236}">
                      <a16:creationId xmlns:a16="http://schemas.microsoft.com/office/drawing/2014/main" id="{0C853DE6-5EBB-4273-82B4-FBD06137237D}"/>
                    </a:ext>
                  </a:extLst>
                </p14:cNvPr>
                <p14:cNvContentPartPr/>
                <p14:nvPr/>
              </p14:nvContentPartPr>
              <p14:xfrm>
                <a:off x="1907633" y="2540012"/>
                <a:ext cx="59040" cy="264600"/>
              </p14:xfrm>
            </p:contentPart>
          </mc:Choice>
          <mc:Fallback xmlns="">
            <p:pic>
              <p:nvPicPr>
                <p:cNvPr id="30" name="Ink 29">
                  <a:extLst>
                    <a:ext uri="{FF2B5EF4-FFF2-40B4-BE49-F238E27FC236}">
                      <a16:creationId xmlns:a16="http://schemas.microsoft.com/office/drawing/2014/main" id="{0C853DE6-5EBB-4273-82B4-FBD06137237D}"/>
                    </a:ext>
                  </a:extLst>
                </p:cNvPr>
                <p:cNvPicPr/>
                <p:nvPr/>
              </p:nvPicPr>
              <p:blipFill>
                <a:blip r:embed="rId95"/>
                <a:stretch>
                  <a:fillRect/>
                </a:stretch>
              </p:blipFill>
              <p:spPr>
                <a:xfrm>
                  <a:off x="1889633" y="2522012"/>
                  <a:ext cx="946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1" name="Ink 30">
                  <a:extLst>
                    <a:ext uri="{FF2B5EF4-FFF2-40B4-BE49-F238E27FC236}">
                      <a16:creationId xmlns:a16="http://schemas.microsoft.com/office/drawing/2014/main" id="{32288A9F-1C40-451B-882E-652C4D4665E0}"/>
                    </a:ext>
                  </a:extLst>
                </p14:cNvPr>
                <p14:cNvContentPartPr/>
                <p14:nvPr/>
              </p14:nvContentPartPr>
              <p14:xfrm>
                <a:off x="1903313" y="2504012"/>
                <a:ext cx="149040" cy="122040"/>
              </p14:xfrm>
            </p:contentPart>
          </mc:Choice>
          <mc:Fallback xmlns="">
            <p:pic>
              <p:nvPicPr>
                <p:cNvPr id="31" name="Ink 30">
                  <a:extLst>
                    <a:ext uri="{FF2B5EF4-FFF2-40B4-BE49-F238E27FC236}">
                      <a16:creationId xmlns:a16="http://schemas.microsoft.com/office/drawing/2014/main" id="{32288A9F-1C40-451B-882E-652C4D4665E0}"/>
                    </a:ext>
                  </a:extLst>
                </p:cNvPr>
                <p:cNvPicPr/>
                <p:nvPr/>
              </p:nvPicPr>
              <p:blipFill>
                <a:blip r:embed="rId97"/>
                <a:stretch>
                  <a:fillRect/>
                </a:stretch>
              </p:blipFill>
              <p:spPr>
                <a:xfrm>
                  <a:off x="1885673" y="2486372"/>
                  <a:ext cx="184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2" name="Ink 31">
                  <a:extLst>
                    <a:ext uri="{FF2B5EF4-FFF2-40B4-BE49-F238E27FC236}">
                      <a16:creationId xmlns:a16="http://schemas.microsoft.com/office/drawing/2014/main" id="{10BB6D8B-8BA0-4D51-B60F-3D124F9CC47B}"/>
                    </a:ext>
                  </a:extLst>
                </p14:cNvPr>
                <p14:cNvContentPartPr/>
                <p14:nvPr/>
              </p14:nvContentPartPr>
              <p14:xfrm>
                <a:off x="2099873" y="2329412"/>
                <a:ext cx="151920" cy="414360"/>
              </p14:xfrm>
            </p:contentPart>
          </mc:Choice>
          <mc:Fallback xmlns="">
            <p:pic>
              <p:nvPicPr>
                <p:cNvPr id="32" name="Ink 31">
                  <a:extLst>
                    <a:ext uri="{FF2B5EF4-FFF2-40B4-BE49-F238E27FC236}">
                      <a16:creationId xmlns:a16="http://schemas.microsoft.com/office/drawing/2014/main" id="{10BB6D8B-8BA0-4D51-B60F-3D124F9CC47B}"/>
                    </a:ext>
                  </a:extLst>
                </p:cNvPr>
                <p:cNvPicPr/>
                <p:nvPr/>
              </p:nvPicPr>
              <p:blipFill>
                <a:blip r:embed="rId99"/>
                <a:stretch>
                  <a:fillRect/>
                </a:stretch>
              </p:blipFill>
              <p:spPr>
                <a:xfrm>
                  <a:off x="2081873" y="2311412"/>
                  <a:ext cx="18756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Ink 32">
                  <a:extLst>
                    <a:ext uri="{FF2B5EF4-FFF2-40B4-BE49-F238E27FC236}">
                      <a16:creationId xmlns:a16="http://schemas.microsoft.com/office/drawing/2014/main" id="{0D5162A4-AF37-4513-B76E-EA29B452CAE9}"/>
                    </a:ext>
                  </a:extLst>
                </p14:cNvPr>
                <p14:cNvContentPartPr/>
                <p14:nvPr/>
              </p14:nvContentPartPr>
              <p14:xfrm>
                <a:off x="2472473" y="2556212"/>
                <a:ext cx="377640" cy="9720"/>
              </p14:xfrm>
            </p:contentPart>
          </mc:Choice>
          <mc:Fallback xmlns="">
            <p:pic>
              <p:nvPicPr>
                <p:cNvPr id="33" name="Ink 32">
                  <a:extLst>
                    <a:ext uri="{FF2B5EF4-FFF2-40B4-BE49-F238E27FC236}">
                      <a16:creationId xmlns:a16="http://schemas.microsoft.com/office/drawing/2014/main" id="{0D5162A4-AF37-4513-B76E-EA29B452CAE9}"/>
                    </a:ext>
                  </a:extLst>
                </p:cNvPr>
                <p:cNvPicPr/>
                <p:nvPr/>
              </p:nvPicPr>
              <p:blipFill>
                <a:blip r:embed="rId101"/>
                <a:stretch>
                  <a:fillRect/>
                </a:stretch>
              </p:blipFill>
              <p:spPr>
                <a:xfrm>
                  <a:off x="2454473" y="2538572"/>
                  <a:ext cx="413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4" name="Ink 33">
                  <a:extLst>
                    <a:ext uri="{FF2B5EF4-FFF2-40B4-BE49-F238E27FC236}">
                      <a16:creationId xmlns:a16="http://schemas.microsoft.com/office/drawing/2014/main" id="{2A60FD8E-F318-4C80-AA06-4CBCF444ACC1}"/>
                    </a:ext>
                  </a:extLst>
                </p14:cNvPr>
                <p14:cNvContentPartPr/>
                <p14:nvPr/>
              </p14:nvContentPartPr>
              <p14:xfrm>
                <a:off x="2731313" y="2452172"/>
                <a:ext cx="181080" cy="222840"/>
              </p14:xfrm>
            </p:contentPart>
          </mc:Choice>
          <mc:Fallback xmlns="">
            <p:pic>
              <p:nvPicPr>
                <p:cNvPr id="34" name="Ink 33">
                  <a:extLst>
                    <a:ext uri="{FF2B5EF4-FFF2-40B4-BE49-F238E27FC236}">
                      <a16:creationId xmlns:a16="http://schemas.microsoft.com/office/drawing/2014/main" id="{2A60FD8E-F318-4C80-AA06-4CBCF444ACC1}"/>
                    </a:ext>
                  </a:extLst>
                </p:cNvPr>
                <p:cNvPicPr/>
                <p:nvPr/>
              </p:nvPicPr>
              <p:blipFill>
                <a:blip r:embed="rId103"/>
                <a:stretch>
                  <a:fillRect/>
                </a:stretch>
              </p:blipFill>
              <p:spPr>
                <a:xfrm>
                  <a:off x="2713673" y="2434532"/>
                  <a:ext cx="216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7" name="Ink 36">
                  <a:extLst>
                    <a:ext uri="{FF2B5EF4-FFF2-40B4-BE49-F238E27FC236}">
                      <a16:creationId xmlns:a16="http://schemas.microsoft.com/office/drawing/2014/main" id="{C742059E-9F32-4CB7-BC57-5AD35A77F5C0}"/>
                    </a:ext>
                  </a:extLst>
                </p14:cNvPr>
                <p14:cNvContentPartPr/>
                <p14:nvPr/>
              </p14:nvContentPartPr>
              <p14:xfrm>
                <a:off x="3276713" y="2451812"/>
                <a:ext cx="153720" cy="207360"/>
              </p14:xfrm>
            </p:contentPart>
          </mc:Choice>
          <mc:Fallback xmlns="">
            <p:pic>
              <p:nvPicPr>
                <p:cNvPr id="37" name="Ink 36">
                  <a:extLst>
                    <a:ext uri="{FF2B5EF4-FFF2-40B4-BE49-F238E27FC236}">
                      <a16:creationId xmlns:a16="http://schemas.microsoft.com/office/drawing/2014/main" id="{C742059E-9F32-4CB7-BC57-5AD35A77F5C0}"/>
                    </a:ext>
                  </a:extLst>
                </p:cNvPr>
                <p:cNvPicPr/>
                <p:nvPr/>
              </p:nvPicPr>
              <p:blipFill>
                <a:blip r:embed="rId105"/>
                <a:stretch>
                  <a:fillRect/>
                </a:stretch>
              </p:blipFill>
              <p:spPr>
                <a:xfrm>
                  <a:off x="3258713" y="2434172"/>
                  <a:ext cx="1893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8" name="Ink 37">
                  <a:extLst>
                    <a:ext uri="{FF2B5EF4-FFF2-40B4-BE49-F238E27FC236}">
                      <a16:creationId xmlns:a16="http://schemas.microsoft.com/office/drawing/2014/main" id="{AEE0B41B-34E3-4723-BFA9-936AF7060983}"/>
                    </a:ext>
                  </a:extLst>
                </p14:cNvPr>
                <p14:cNvContentPartPr/>
                <p14:nvPr/>
              </p14:nvContentPartPr>
              <p14:xfrm>
                <a:off x="3633113" y="2490332"/>
                <a:ext cx="258120" cy="24480"/>
              </p14:xfrm>
            </p:contentPart>
          </mc:Choice>
          <mc:Fallback xmlns="">
            <p:pic>
              <p:nvPicPr>
                <p:cNvPr id="38" name="Ink 37">
                  <a:extLst>
                    <a:ext uri="{FF2B5EF4-FFF2-40B4-BE49-F238E27FC236}">
                      <a16:creationId xmlns:a16="http://schemas.microsoft.com/office/drawing/2014/main" id="{AEE0B41B-34E3-4723-BFA9-936AF7060983}"/>
                    </a:ext>
                  </a:extLst>
                </p:cNvPr>
                <p:cNvPicPr/>
                <p:nvPr/>
              </p:nvPicPr>
              <p:blipFill>
                <a:blip r:embed="rId107"/>
                <a:stretch>
                  <a:fillRect/>
                </a:stretch>
              </p:blipFill>
              <p:spPr>
                <a:xfrm>
                  <a:off x="3615113" y="2472692"/>
                  <a:ext cx="2937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9" name="Ink 38">
                  <a:extLst>
                    <a:ext uri="{FF2B5EF4-FFF2-40B4-BE49-F238E27FC236}">
                      <a16:creationId xmlns:a16="http://schemas.microsoft.com/office/drawing/2014/main" id="{6D937566-869D-4685-975A-6C239DE4A567}"/>
                    </a:ext>
                  </a:extLst>
                </p14:cNvPr>
                <p14:cNvContentPartPr/>
                <p14:nvPr/>
              </p14:nvContentPartPr>
              <p14:xfrm>
                <a:off x="3768833" y="2436332"/>
                <a:ext cx="110880" cy="138240"/>
              </p14:xfrm>
            </p:contentPart>
          </mc:Choice>
          <mc:Fallback xmlns="">
            <p:pic>
              <p:nvPicPr>
                <p:cNvPr id="39" name="Ink 38">
                  <a:extLst>
                    <a:ext uri="{FF2B5EF4-FFF2-40B4-BE49-F238E27FC236}">
                      <a16:creationId xmlns:a16="http://schemas.microsoft.com/office/drawing/2014/main" id="{6D937566-869D-4685-975A-6C239DE4A567}"/>
                    </a:ext>
                  </a:extLst>
                </p:cNvPr>
                <p:cNvPicPr/>
                <p:nvPr/>
              </p:nvPicPr>
              <p:blipFill>
                <a:blip r:embed="rId109"/>
                <a:stretch>
                  <a:fillRect/>
                </a:stretch>
              </p:blipFill>
              <p:spPr>
                <a:xfrm>
                  <a:off x="3751193" y="2418332"/>
                  <a:ext cx="1465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BD495B0F-FDBB-4755-A274-25E27D4EF719}"/>
                    </a:ext>
                  </a:extLst>
                </p14:cNvPr>
                <p14:cNvContentPartPr/>
                <p14:nvPr/>
              </p14:nvContentPartPr>
              <p14:xfrm>
                <a:off x="1063433" y="2956892"/>
                <a:ext cx="20160" cy="221760"/>
              </p14:xfrm>
            </p:contentPart>
          </mc:Choice>
          <mc:Fallback xmlns="">
            <p:pic>
              <p:nvPicPr>
                <p:cNvPr id="69" name="Ink 68">
                  <a:extLst>
                    <a:ext uri="{FF2B5EF4-FFF2-40B4-BE49-F238E27FC236}">
                      <a16:creationId xmlns:a16="http://schemas.microsoft.com/office/drawing/2014/main" id="{BD495B0F-FDBB-4755-A274-25E27D4EF719}"/>
                    </a:ext>
                  </a:extLst>
                </p:cNvPr>
                <p:cNvPicPr/>
                <p:nvPr/>
              </p:nvPicPr>
              <p:blipFill>
                <a:blip r:embed="rId111"/>
                <a:stretch>
                  <a:fillRect/>
                </a:stretch>
              </p:blipFill>
              <p:spPr>
                <a:xfrm>
                  <a:off x="1045433" y="2938892"/>
                  <a:ext cx="558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33A01BDF-82C4-4757-BD0F-6B421B0D47BD}"/>
                    </a:ext>
                  </a:extLst>
                </p14:cNvPr>
                <p14:cNvContentPartPr/>
                <p14:nvPr/>
              </p14:nvContentPartPr>
              <p14:xfrm>
                <a:off x="1052993" y="2907572"/>
                <a:ext cx="155520" cy="123480"/>
              </p14:xfrm>
            </p:contentPart>
          </mc:Choice>
          <mc:Fallback xmlns="">
            <p:pic>
              <p:nvPicPr>
                <p:cNvPr id="70" name="Ink 69">
                  <a:extLst>
                    <a:ext uri="{FF2B5EF4-FFF2-40B4-BE49-F238E27FC236}">
                      <a16:creationId xmlns:a16="http://schemas.microsoft.com/office/drawing/2014/main" id="{33A01BDF-82C4-4757-BD0F-6B421B0D47BD}"/>
                    </a:ext>
                  </a:extLst>
                </p:cNvPr>
                <p:cNvPicPr/>
                <p:nvPr/>
              </p:nvPicPr>
              <p:blipFill>
                <a:blip r:embed="rId113"/>
                <a:stretch>
                  <a:fillRect/>
                </a:stretch>
              </p:blipFill>
              <p:spPr>
                <a:xfrm>
                  <a:off x="1035353" y="2889572"/>
                  <a:ext cx="191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BEC46BCD-7784-4A89-A1EC-8C565CD8C7C7}"/>
                    </a:ext>
                  </a:extLst>
                </p14:cNvPr>
                <p14:cNvContentPartPr/>
                <p14:nvPr/>
              </p14:nvContentPartPr>
              <p14:xfrm>
                <a:off x="1281953" y="2859692"/>
                <a:ext cx="161280" cy="486360"/>
              </p14:xfrm>
            </p:contentPart>
          </mc:Choice>
          <mc:Fallback xmlns="">
            <p:pic>
              <p:nvPicPr>
                <p:cNvPr id="71" name="Ink 70">
                  <a:extLst>
                    <a:ext uri="{FF2B5EF4-FFF2-40B4-BE49-F238E27FC236}">
                      <a16:creationId xmlns:a16="http://schemas.microsoft.com/office/drawing/2014/main" id="{BEC46BCD-7784-4A89-A1EC-8C565CD8C7C7}"/>
                    </a:ext>
                  </a:extLst>
                </p:cNvPr>
                <p:cNvPicPr/>
                <p:nvPr/>
              </p:nvPicPr>
              <p:blipFill>
                <a:blip r:embed="rId115"/>
                <a:stretch>
                  <a:fillRect/>
                </a:stretch>
              </p:blipFill>
              <p:spPr>
                <a:xfrm>
                  <a:off x="1263953" y="2841692"/>
                  <a:ext cx="19692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7B5C1837-C693-44F1-958A-E5D8C219376D}"/>
                    </a:ext>
                  </a:extLst>
                </p14:cNvPr>
                <p14:cNvContentPartPr/>
                <p14:nvPr/>
              </p14:nvContentPartPr>
              <p14:xfrm>
                <a:off x="1567793" y="2952212"/>
                <a:ext cx="113040" cy="211320"/>
              </p14:xfrm>
            </p:contentPart>
          </mc:Choice>
          <mc:Fallback xmlns="">
            <p:pic>
              <p:nvPicPr>
                <p:cNvPr id="72" name="Ink 71">
                  <a:extLst>
                    <a:ext uri="{FF2B5EF4-FFF2-40B4-BE49-F238E27FC236}">
                      <a16:creationId xmlns:a16="http://schemas.microsoft.com/office/drawing/2014/main" id="{7B5C1837-C693-44F1-958A-E5D8C219376D}"/>
                    </a:ext>
                  </a:extLst>
                </p:cNvPr>
                <p:cNvPicPr/>
                <p:nvPr/>
              </p:nvPicPr>
              <p:blipFill>
                <a:blip r:embed="rId117"/>
                <a:stretch>
                  <a:fillRect/>
                </a:stretch>
              </p:blipFill>
              <p:spPr>
                <a:xfrm>
                  <a:off x="1550153" y="2934212"/>
                  <a:ext cx="148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0C075E98-DD97-406B-8E41-E1143AA6E46C}"/>
                    </a:ext>
                  </a:extLst>
                </p14:cNvPr>
                <p14:cNvContentPartPr/>
                <p14:nvPr/>
              </p14:nvContentPartPr>
              <p14:xfrm>
                <a:off x="1556993" y="2911172"/>
                <a:ext cx="186120" cy="262080"/>
              </p14:xfrm>
            </p:contentPart>
          </mc:Choice>
          <mc:Fallback xmlns="">
            <p:pic>
              <p:nvPicPr>
                <p:cNvPr id="73" name="Ink 72">
                  <a:extLst>
                    <a:ext uri="{FF2B5EF4-FFF2-40B4-BE49-F238E27FC236}">
                      <a16:creationId xmlns:a16="http://schemas.microsoft.com/office/drawing/2014/main" id="{0C075E98-DD97-406B-8E41-E1143AA6E46C}"/>
                    </a:ext>
                  </a:extLst>
                </p:cNvPr>
                <p:cNvPicPr/>
                <p:nvPr/>
              </p:nvPicPr>
              <p:blipFill>
                <a:blip r:embed="rId119"/>
                <a:stretch>
                  <a:fillRect/>
                </a:stretch>
              </p:blipFill>
              <p:spPr>
                <a:xfrm>
                  <a:off x="1538993" y="2893172"/>
                  <a:ext cx="2217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95717A20-2C45-4A93-BE0B-EAC2E1BABAB6}"/>
                    </a:ext>
                  </a:extLst>
                </p14:cNvPr>
                <p14:cNvContentPartPr/>
                <p14:nvPr/>
              </p14:nvContentPartPr>
              <p14:xfrm>
                <a:off x="1837073" y="3036812"/>
                <a:ext cx="58320" cy="22320"/>
              </p14:xfrm>
            </p:contentPart>
          </mc:Choice>
          <mc:Fallback xmlns="">
            <p:pic>
              <p:nvPicPr>
                <p:cNvPr id="74" name="Ink 73">
                  <a:extLst>
                    <a:ext uri="{FF2B5EF4-FFF2-40B4-BE49-F238E27FC236}">
                      <a16:creationId xmlns:a16="http://schemas.microsoft.com/office/drawing/2014/main" id="{95717A20-2C45-4A93-BE0B-EAC2E1BABAB6}"/>
                    </a:ext>
                  </a:extLst>
                </p:cNvPr>
                <p:cNvPicPr/>
                <p:nvPr/>
              </p:nvPicPr>
              <p:blipFill>
                <a:blip r:embed="rId121"/>
                <a:stretch>
                  <a:fillRect/>
                </a:stretch>
              </p:blipFill>
              <p:spPr>
                <a:xfrm>
                  <a:off x="1819433" y="3019172"/>
                  <a:ext cx="939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AD0ABBC6-8E80-4565-AFD8-A7B724ECC9B3}"/>
                    </a:ext>
                  </a:extLst>
                </p14:cNvPr>
                <p14:cNvContentPartPr/>
                <p14:nvPr/>
              </p14:nvContentPartPr>
              <p14:xfrm>
                <a:off x="1843913" y="3107732"/>
                <a:ext cx="53280" cy="15840"/>
              </p14:xfrm>
            </p:contentPart>
          </mc:Choice>
          <mc:Fallback xmlns="">
            <p:pic>
              <p:nvPicPr>
                <p:cNvPr id="75" name="Ink 74">
                  <a:extLst>
                    <a:ext uri="{FF2B5EF4-FFF2-40B4-BE49-F238E27FC236}">
                      <a16:creationId xmlns:a16="http://schemas.microsoft.com/office/drawing/2014/main" id="{AD0ABBC6-8E80-4565-AFD8-A7B724ECC9B3}"/>
                    </a:ext>
                  </a:extLst>
                </p:cNvPr>
                <p:cNvPicPr/>
                <p:nvPr/>
              </p:nvPicPr>
              <p:blipFill>
                <a:blip r:embed="rId123"/>
                <a:stretch>
                  <a:fillRect/>
                </a:stretch>
              </p:blipFill>
              <p:spPr>
                <a:xfrm>
                  <a:off x="1826273" y="3090092"/>
                  <a:ext cx="88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27EDA548-A79A-4C02-AA27-9339D7C35256}"/>
                    </a:ext>
                  </a:extLst>
                </p14:cNvPr>
                <p14:cNvContentPartPr/>
                <p14:nvPr/>
              </p14:nvContentPartPr>
              <p14:xfrm>
                <a:off x="2049833" y="3017372"/>
                <a:ext cx="109440" cy="145440"/>
              </p14:xfrm>
            </p:contentPart>
          </mc:Choice>
          <mc:Fallback xmlns="">
            <p:pic>
              <p:nvPicPr>
                <p:cNvPr id="76" name="Ink 75">
                  <a:extLst>
                    <a:ext uri="{FF2B5EF4-FFF2-40B4-BE49-F238E27FC236}">
                      <a16:creationId xmlns:a16="http://schemas.microsoft.com/office/drawing/2014/main" id="{27EDA548-A79A-4C02-AA27-9339D7C35256}"/>
                    </a:ext>
                  </a:extLst>
                </p:cNvPr>
                <p:cNvPicPr/>
                <p:nvPr/>
              </p:nvPicPr>
              <p:blipFill>
                <a:blip r:embed="rId125"/>
                <a:stretch>
                  <a:fillRect/>
                </a:stretch>
              </p:blipFill>
              <p:spPr>
                <a:xfrm>
                  <a:off x="2032193" y="2999372"/>
                  <a:ext cx="1450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432A367E-F088-43C1-9412-9CBC0CB9DB3A}"/>
                    </a:ext>
                  </a:extLst>
                </p14:cNvPr>
                <p14:cNvContentPartPr/>
                <p14:nvPr/>
              </p14:nvContentPartPr>
              <p14:xfrm>
                <a:off x="2198873" y="2906132"/>
                <a:ext cx="19080" cy="40680"/>
              </p14:xfrm>
            </p:contentPart>
          </mc:Choice>
          <mc:Fallback xmlns="">
            <p:pic>
              <p:nvPicPr>
                <p:cNvPr id="77" name="Ink 76">
                  <a:extLst>
                    <a:ext uri="{FF2B5EF4-FFF2-40B4-BE49-F238E27FC236}">
                      <a16:creationId xmlns:a16="http://schemas.microsoft.com/office/drawing/2014/main" id="{432A367E-F088-43C1-9412-9CBC0CB9DB3A}"/>
                    </a:ext>
                  </a:extLst>
                </p:cNvPr>
                <p:cNvPicPr/>
                <p:nvPr/>
              </p:nvPicPr>
              <p:blipFill>
                <a:blip r:embed="rId127"/>
                <a:stretch>
                  <a:fillRect/>
                </a:stretch>
              </p:blipFill>
              <p:spPr>
                <a:xfrm>
                  <a:off x="2181233" y="2888492"/>
                  <a:ext cx="547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A140E481-673A-42EB-B57A-25A4FD7B6020}"/>
                    </a:ext>
                  </a:extLst>
                </p14:cNvPr>
                <p14:cNvContentPartPr/>
                <p14:nvPr/>
              </p14:nvContentPartPr>
              <p14:xfrm>
                <a:off x="2242433" y="2853212"/>
                <a:ext cx="381240" cy="381600"/>
              </p14:xfrm>
            </p:contentPart>
          </mc:Choice>
          <mc:Fallback xmlns="">
            <p:pic>
              <p:nvPicPr>
                <p:cNvPr id="78" name="Ink 77">
                  <a:extLst>
                    <a:ext uri="{FF2B5EF4-FFF2-40B4-BE49-F238E27FC236}">
                      <a16:creationId xmlns:a16="http://schemas.microsoft.com/office/drawing/2014/main" id="{A140E481-673A-42EB-B57A-25A4FD7B6020}"/>
                    </a:ext>
                  </a:extLst>
                </p:cNvPr>
                <p:cNvPicPr/>
                <p:nvPr/>
              </p:nvPicPr>
              <p:blipFill>
                <a:blip r:embed="rId129"/>
                <a:stretch>
                  <a:fillRect/>
                </a:stretch>
              </p:blipFill>
              <p:spPr>
                <a:xfrm>
                  <a:off x="2224433" y="2835212"/>
                  <a:ext cx="41688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2397BF2A-FAA5-498E-9D77-942C563958A7}"/>
                    </a:ext>
                  </a:extLst>
                </p14:cNvPr>
                <p14:cNvContentPartPr/>
                <p14:nvPr/>
              </p14:nvContentPartPr>
              <p14:xfrm>
                <a:off x="2554193" y="3155612"/>
                <a:ext cx="102960" cy="9000"/>
              </p14:xfrm>
            </p:contentPart>
          </mc:Choice>
          <mc:Fallback xmlns="">
            <p:pic>
              <p:nvPicPr>
                <p:cNvPr id="79" name="Ink 78">
                  <a:extLst>
                    <a:ext uri="{FF2B5EF4-FFF2-40B4-BE49-F238E27FC236}">
                      <a16:creationId xmlns:a16="http://schemas.microsoft.com/office/drawing/2014/main" id="{2397BF2A-FAA5-498E-9D77-942C563958A7}"/>
                    </a:ext>
                  </a:extLst>
                </p:cNvPr>
                <p:cNvPicPr/>
                <p:nvPr/>
              </p:nvPicPr>
              <p:blipFill>
                <a:blip r:embed="rId131"/>
                <a:stretch>
                  <a:fillRect/>
                </a:stretch>
              </p:blipFill>
              <p:spPr>
                <a:xfrm>
                  <a:off x="2536553" y="3137612"/>
                  <a:ext cx="1386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14F343FA-534A-4B7B-9834-0C8B7AE0F667}"/>
                    </a:ext>
                  </a:extLst>
                </p14:cNvPr>
                <p14:cNvContentPartPr/>
                <p14:nvPr/>
              </p14:nvContentPartPr>
              <p14:xfrm>
                <a:off x="2743553" y="2929892"/>
                <a:ext cx="133200" cy="693720"/>
              </p14:xfrm>
            </p:contentPart>
          </mc:Choice>
          <mc:Fallback xmlns="">
            <p:pic>
              <p:nvPicPr>
                <p:cNvPr id="81" name="Ink 80">
                  <a:extLst>
                    <a:ext uri="{FF2B5EF4-FFF2-40B4-BE49-F238E27FC236}">
                      <a16:creationId xmlns:a16="http://schemas.microsoft.com/office/drawing/2014/main" id="{14F343FA-534A-4B7B-9834-0C8B7AE0F667}"/>
                    </a:ext>
                  </a:extLst>
                </p:cNvPr>
                <p:cNvPicPr/>
                <p:nvPr/>
              </p:nvPicPr>
              <p:blipFill>
                <a:blip r:embed="rId133"/>
                <a:stretch>
                  <a:fillRect/>
                </a:stretch>
              </p:blipFill>
              <p:spPr>
                <a:xfrm>
                  <a:off x="2725553" y="2912252"/>
                  <a:ext cx="168840" cy="729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6669F3E8-CC88-4A4A-9DB6-EF8C1FEDC535}"/>
                    </a:ext>
                  </a:extLst>
                </p14:cNvPr>
                <p14:cNvContentPartPr/>
                <p14:nvPr/>
              </p14:nvContentPartPr>
              <p14:xfrm>
                <a:off x="3041273" y="2993612"/>
                <a:ext cx="141480" cy="182880"/>
              </p14:xfrm>
            </p:contentPart>
          </mc:Choice>
          <mc:Fallback xmlns="">
            <p:pic>
              <p:nvPicPr>
                <p:cNvPr id="82" name="Ink 81">
                  <a:extLst>
                    <a:ext uri="{FF2B5EF4-FFF2-40B4-BE49-F238E27FC236}">
                      <a16:creationId xmlns:a16="http://schemas.microsoft.com/office/drawing/2014/main" id="{6669F3E8-CC88-4A4A-9DB6-EF8C1FEDC535}"/>
                    </a:ext>
                  </a:extLst>
                </p:cNvPr>
                <p:cNvPicPr/>
                <p:nvPr/>
              </p:nvPicPr>
              <p:blipFill>
                <a:blip r:embed="rId135"/>
                <a:stretch>
                  <a:fillRect/>
                </a:stretch>
              </p:blipFill>
              <p:spPr>
                <a:xfrm>
                  <a:off x="3023633" y="2975612"/>
                  <a:ext cx="1771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BBA1C41D-BE0E-4398-87D6-6B67BC55E11D}"/>
                    </a:ext>
                  </a:extLst>
                </p14:cNvPr>
                <p14:cNvContentPartPr/>
                <p14:nvPr/>
              </p14:nvContentPartPr>
              <p14:xfrm>
                <a:off x="3085913" y="3447932"/>
                <a:ext cx="67680" cy="151560"/>
              </p14:xfrm>
            </p:contentPart>
          </mc:Choice>
          <mc:Fallback xmlns="">
            <p:pic>
              <p:nvPicPr>
                <p:cNvPr id="83" name="Ink 82">
                  <a:extLst>
                    <a:ext uri="{FF2B5EF4-FFF2-40B4-BE49-F238E27FC236}">
                      <a16:creationId xmlns:a16="http://schemas.microsoft.com/office/drawing/2014/main" id="{BBA1C41D-BE0E-4398-87D6-6B67BC55E11D}"/>
                    </a:ext>
                  </a:extLst>
                </p:cNvPr>
                <p:cNvPicPr/>
                <p:nvPr/>
              </p:nvPicPr>
              <p:blipFill>
                <a:blip r:embed="rId137"/>
                <a:stretch>
                  <a:fillRect/>
                </a:stretch>
              </p:blipFill>
              <p:spPr>
                <a:xfrm>
                  <a:off x="3068273" y="3429932"/>
                  <a:ext cx="1033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12E41E10-6D66-4250-A12A-FD76B9DA472D}"/>
                    </a:ext>
                  </a:extLst>
                </p14:cNvPr>
                <p14:cNvContentPartPr/>
                <p14:nvPr/>
              </p14:nvContentPartPr>
              <p14:xfrm>
                <a:off x="3185993" y="3306092"/>
                <a:ext cx="10440" cy="19800"/>
              </p14:xfrm>
            </p:contentPart>
          </mc:Choice>
          <mc:Fallback xmlns="">
            <p:pic>
              <p:nvPicPr>
                <p:cNvPr id="84" name="Ink 83">
                  <a:extLst>
                    <a:ext uri="{FF2B5EF4-FFF2-40B4-BE49-F238E27FC236}">
                      <a16:creationId xmlns:a16="http://schemas.microsoft.com/office/drawing/2014/main" id="{12E41E10-6D66-4250-A12A-FD76B9DA472D}"/>
                    </a:ext>
                  </a:extLst>
                </p:cNvPr>
                <p:cNvPicPr/>
                <p:nvPr/>
              </p:nvPicPr>
              <p:blipFill>
                <a:blip r:embed="rId139"/>
                <a:stretch>
                  <a:fillRect/>
                </a:stretch>
              </p:blipFill>
              <p:spPr>
                <a:xfrm>
                  <a:off x="3168353" y="3288092"/>
                  <a:ext cx="460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8503FBBE-0BD3-4072-B810-DBC8DFDD7567}"/>
                    </a:ext>
                  </a:extLst>
                </p14:cNvPr>
                <p14:cNvContentPartPr/>
                <p14:nvPr/>
              </p14:nvContentPartPr>
              <p14:xfrm>
                <a:off x="3278513" y="2934212"/>
                <a:ext cx="140400" cy="669960"/>
              </p14:xfrm>
            </p:contentPart>
          </mc:Choice>
          <mc:Fallback xmlns="">
            <p:pic>
              <p:nvPicPr>
                <p:cNvPr id="86" name="Ink 85">
                  <a:extLst>
                    <a:ext uri="{FF2B5EF4-FFF2-40B4-BE49-F238E27FC236}">
                      <a16:creationId xmlns:a16="http://schemas.microsoft.com/office/drawing/2014/main" id="{8503FBBE-0BD3-4072-B810-DBC8DFDD7567}"/>
                    </a:ext>
                  </a:extLst>
                </p:cNvPr>
                <p:cNvPicPr/>
                <p:nvPr/>
              </p:nvPicPr>
              <p:blipFill>
                <a:blip r:embed="rId141"/>
                <a:stretch>
                  <a:fillRect/>
                </a:stretch>
              </p:blipFill>
              <p:spPr>
                <a:xfrm>
                  <a:off x="3260513" y="2916212"/>
                  <a:ext cx="176040" cy="705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EFDD61B2-7722-4E70-8463-E0D68D4105AF}"/>
                    </a:ext>
                  </a:extLst>
                </p14:cNvPr>
                <p14:cNvContentPartPr/>
                <p14:nvPr/>
              </p14:nvContentPartPr>
              <p14:xfrm>
                <a:off x="3616913" y="3027092"/>
                <a:ext cx="19080" cy="289080"/>
              </p14:xfrm>
            </p:contentPart>
          </mc:Choice>
          <mc:Fallback xmlns="">
            <p:pic>
              <p:nvPicPr>
                <p:cNvPr id="88" name="Ink 87">
                  <a:extLst>
                    <a:ext uri="{FF2B5EF4-FFF2-40B4-BE49-F238E27FC236}">
                      <a16:creationId xmlns:a16="http://schemas.microsoft.com/office/drawing/2014/main" id="{EFDD61B2-7722-4E70-8463-E0D68D4105AF}"/>
                    </a:ext>
                  </a:extLst>
                </p:cNvPr>
                <p:cNvPicPr/>
                <p:nvPr/>
              </p:nvPicPr>
              <p:blipFill>
                <a:blip r:embed="rId143"/>
                <a:stretch>
                  <a:fillRect/>
                </a:stretch>
              </p:blipFill>
              <p:spPr>
                <a:xfrm>
                  <a:off x="3599273" y="3009092"/>
                  <a:ext cx="547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8333D292-18C9-4333-B098-E3F2F788EBA0}"/>
                    </a:ext>
                  </a:extLst>
                </p14:cNvPr>
                <p14:cNvContentPartPr/>
                <p14:nvPr/>
              </p14:nvContentPartPr>
              <p14:xfrm>
                <a:off x="3617993" y="3000812"/>
                <a:ext cx="150480" cy="157680"/>
              </p14:xfrm>
            </p:contentPart>
          </mc:Choice>
          <mc:Fallback xmlns="">
            <p:pic>
              <p:nvPicPr>
                <p:cNvPr id="89" name="Ink 88">
                  <a:extLst>
                    <a:ext uri="{FF2B5EF4-FFF2-40B4-BE49-F238E27FC236}">
                      <a16:creationId xmlns:a16="http://schemas.microsoft.com/office/drawing/2014/main" id="{8333D292-18C9-4333-B098-E3F2F788EBA0}"/>
                    </a:ext>
                  </a:extLst>
                </p:cNvPr>
                <p:cNvPicPr/>
                <p:nvPr/>
              </p:nvPicPr>
              <p:blipFill>
                <a:blip r:embed="rId145"/>
                <a:stretch>
                  <a:fillRect/>
                </a:stretch>
              </p:blipFill>
              <p:spPr>
                <a:xfrm>
                  <a:off x="3600353" y="2983172"/>
                  <a:ext cx="186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73349413-3B85-4701-9A0F-141EC367856F}"/>
                    </a:ext>
                  </a:extLst>
                </p14:cNvPr>
                <p14:cNvContentPartPr/>
                <p14:nvPr/>
              </p14:nvContentPartPr>
              <p14:xfrm>
                <a:off x="3849473" y="2911532"/>
                <a:ext cx="79560" cy="188280"/>
              </p14:xfrm>
            </p:contentPart>
          </mc:Choice>
          <mc:Fallback xmlns="">
            <p:pic>
              <p:nvPicPr>
                <p:cNvPr id="90" name="Ink 89">
                  <a:extLst>
                    <a:ext uri="{FF2B5EF4-FFF2-40B4-BE49-F238E27FC236}">
                      <a16:creationId xmlns:a16="http://schemas.microsoft.com/office/drawing/2014/main" id="{73349413-3B85-4701-9A0F-141EC367856F}"/>
                    </a:ext>
                  </a:extLst>
                </p:cNvPr>
                <p:cNvPicPr/>
                <p:nvPr/>
              </p:nvPicPr>
              <p:blipFill>
                <a:blip r:embed="rId147"/>
                <a:stretch>
                  <a:fillRect/>
                </a:stretch>
              </p:blipFill>
              <p:spPr>
                <a:xfrm>
                  <a:off x="3831473" y="2893532"/>
                  <a:ext cx="115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4E5895A6-39DB-43C3-A322-50082EBB1E6A}"/>
                    </a:ext>
                  </a:extLst>
                </p14:cNvPr>
                <p14:cNvContentPartPr/>
                <p14:nvPr/>
              </p14:nvContentPartPr>
              <p14:xfrm>
                <a:off x="3965393" y="2781572"/>
                <a:ext cx="6120" cy="10080"/>
              </p14:xfrm>
            </p:contentPart>
          </mc:Choice>
          <mc:Fallback xmlns="">
            <p:pic>
              <p:nvPicPr>
                <p:cNvPr id="91" name="Ink 90">
                  <a:extLst>
                    <a:ext uri="{FF2B5EF4-FFF2-40B4-BE49-F238E27FC236}">
                      <a16:creationId xmlns:a16="http://schemas.microsoft.com/office/drawing/2014/main" id="{4E5895A6-39DB-43C3-A322-50082EBB1E6A}"/>
                    </a:ext>
                  </a:extLst>
                </p:cNvPr>
                <p:cNvPicPr/>
                <p:nvPr/>
              </p:nvPicPr>
              <p:blipFill>
                <a:blip r:embed="rId149"/>
                <a:stretch>
                  <a:fillRect/>
                </a:stretch>
              </p:blipFill>
              <p:spPr>
                <a:xfrm>
                  <a:off x="3947753" y="2763572"/>
                  <a:ext cx="41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Ink 92">
                  <a:extLst>
                    <a:ext uri="{FF2B5EF4-FFF2-40B4-BE49-F238E27FC236}">
                      <a16:creationId xmlns:a16="http://schemas.microsoft.com/office/drawing/2014/main" id="{99A6C688-43EF-4843-A4D4-30BC417A1885}"/>
                    </a:ext>
                  </a:extLst>
                </p14:cNvPr>
                <p14:cNvContentPartPr/>
                <p14:nvPr/>
              </p14:nvContentPartPr>
              <p14:xfrm>
                <a:off x="4035233" y="2864732"/>
                <a:ext cx="137160" cy="414360"/>
              </p14:xfrm>
            </p:contentPart>
          </mc:Choice>
          <mc:Fallback xmlns="">
            <p:pic>
              <p:nvPicPr>
                <p:cNvPr id="93" name="Ink 92">
                  <a:extLst>
                    <a:ext uri="{FF2B5EF4-FFF2-40B4-BE49-F238E27FC236}">
                      <a16:creationId xmlns:a16="http://schemas.microsoft.com/office/drawing/2014/main" id="{99A6C688-43EF-4843-A4D4-30BC417A1885}"/>
                    </a:ext>
                  </a:extLst>
                </p:cNvPr>
                <p:cNvPicPr/>
                <p:nvPr/>
              </p:nvPicPr>
              <p:blipFill>
                <a:blip r:embed="rId151"/>
                <a:stretch>
                  <a:fillRect/>
                </a:stretch>
              </p:blipFill>
              <p:spPr>
                <a:xfrm>
                  <a:off x="4017593" y="2847092"/>
                  <a:ext cx="17280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Ink 94">
                  <a:extLst>
                    <a:ext uri="{FF2B5EF4-FFF2-40B4-BE49-F238E27FC236}">
                      <a16:creationId xmlns:a16="http://schemas.microsoft.com/office/drawing/2014/main" id="{34E3A67F-8A33-4A12-9820-E9E41D8328AA}"/>
                    </a:ext>
                  </a:extLst>
                </p14:cNvPr>
                <p14:cNvContentPartPr/>
                <p14:nvPr/>
              </p14:nvContentPartPr>
              <p14:xfrm>
                <a:off x="4305233" y="2939252"/>
                <a:ext cx="9720" cy="272880"/>
              </p14:xfrm>
            </p:contentPart>
          </mc:Choice>
          <mc:Fallback xmlns="">
            <p:pic>
              <p:nvPicPr>
                <p:cNvPr id="95" name="Ink 94">
                  <a:extLst>
                    <a:ext uri="{FF2B5EF4-FFF2-40B4-BE49-F238E27FC236}">
                      <a16:creationId xmlns:a16="http://schemas.microsoft.com/office/drawing/2014/main" id="{34E3A67F-8A33-4A12-9820-E9E41D8328AA}"/>
                    </a:ext>
                  </a:extLst>
                </p:cNvPr>
                <p:cNvPicPr/>
                <p:nvPr/>
              </p:nvPicPr>
              <p:blipFill>
                <a:blip r:embed="rId153"/>
                <a:stretch>
                  <a:fillRect/>
                </a:stretch>
              </p:blipFill>
              <p:spPr>
                <a:xfrm>
                  <a:off x="4287233" y="2921612"/>
                  <a:ext cx="453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Ink 95">
                  <a:extLst>
                    <a:ext uri="{FF2B5EF4-FFF2-40B4-BE49-F238E27FC236}">
                      <a16:creationId xmlns:a16="http://schemas.microsoft.com/office/drawing/2014/main" id="{9A6929F8-BC6F-4C87-99E0-DED68FBE3029}"/>
                    </a:ext>
                  </a:extLst>
                </p14:cNvPr>
                <p14:cNvContentPartPr/>
                <p14:nvPr/>
              </p14:nvContentPartPr>
              <p14:xfrm>
                <a:off x="4457153" y="3109172"/>
                <a:ext cx="227160" cy="2520"/>
              </p14:xfrm>
            </p:contentPart>
          </mc:Choice>
          <mc:Fallback xmlns="">
            <p:pic>
              <p:nvPicPr>
                <p:cNvPr id="96" name="Ink 95">
                  <a:extLst>
                    <a:ext uri="{FF2B5EF4-FFF2-40B4-BE49-F238E27FC236}">
                      <a16:creationId xmlns:a16="http://schemas.microsoft.com/office/drawing/2014/main" id="{9A6929F8-BC6F-4C87-99E0-DED68FBE3029}"/>
                    </a:ext>
                  </a:extLst>
                </p:cNvPr>
                <p:cNvPicPr/>
                <p:nvPr/>
              </p:nvPicPr>
              <p:blipFill>
                <a:blip r:embed="rId155"/>
                <a:stretch>
                  <a:fillRect/>
                </a:stretch>
              </p:blipFill>
              <p:spPr>
                <a:xfrm>
                  <a:off x="4439153" y="3091532"/>
                  <a:ext cx="262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Ink 96">
                  <a:extLst>
                    <a:ext uri="{FF2B5EF4-FFF2-40B4-BE49-F238E27FC236}">
                      <a16:creationId xmlns:a16="http://schemas.microsoft.com/office/drawing/2014/main" id="{F1507A5A-4B96-4D2F-8AB1-A700AD71B3B0}"/>
                    </a:ext>
                  </a:extLst>
                </p14:cNvPr>
                <p14:cNvContentPartPr/>
                <p14:nvPr/>
              </p14:nvContentPartPr>
              <p14:xfrm>
                <a:off x="4816793" y="3036812"/>
                <a:ext cx="9720" cy="272880"/>
              </p14:xfrm>
            </p:contentPart>
          </mc:Choice>
          <mc:Fallback xmlns="">
            <p:pic>
              <p:nvPicPr>
                <p:cNvPr id="97" name="Ink 96">
                  <a:extLst>
                    <a:ext uri="{FF2B5EF4-FFF2-40B4-BE49-F238E27FC236}">
                      <a16:creationId xmlns:a16="http://schemas.microsoft.com/office/drawing/2014/main" id="{F1507A5A-4B96-4D2F-8AB1-A700AD71B3B0}"/>
                    </a:ext>
                  </a:extLst>
                </p:cNvPr>
                <p:cNvPicPr/>
                <p:nvPr/>
              </p:nvPicPr>
              <p:blipFill>
                <a:blip r:embed="rId157"/>
                <a:stretch>
                  <a:fillRect/>
                </a:stretch>
              </p:blipFill>
              <p:spPr>
                <a:xfrm>
                  <a:off x="4798793" y="3018812"/>
                  <a:ext cx="453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4A42A6D8-57F0-4010-A403-46A6342EF190}"/>
                    </a:ext>
                  </a:extLst>
                </p14:cNvPr>
                <p14:cNvContentPartPr/>
                <p14:nvPr/>
              </p14:nvContentPartPr>
              <p14:xfrm>
                <a:off x="4804193" y="2987132"/>
                <a:ext cx="132120" cy="118800"/>
              </p14:xfrm>
            </p:contentPart>
          </mc:Choice>
          <mc:Fallback xmlns="">
            <p:pic>
              <p:nvPicPr>
                <p:cNvPr id="98" name="Ink 97">
                  <a:extLst>
                    <a:ext uri="{FF2B5EF4-FFF2-40B4-BE49-F238E27FC236}">
                      <a16:creationId xmlns:a16="http://schemas.microsoft.com/office/drawing/2014/main" id="{4A42A6D8-57F0-4010-A403-46A6342EF190}"/>
                    </a:ext>
                  </a:extLst>
                </p:cNvPr>
                <p:cNvPicPr/>
                <p:nvPr/>
              </p:nvPicPr>
              <p:blipFill>
                <a:blip r:embed="rId159"/>
                <a:stretch>
                  <a:fillRect/>
                </a:stretch>
              </p:blipFill>
              <p:spPr>
                <a:xfrm>
                  <a:off x="4786193" y="2969492"/>
                  <a:ext cx="1677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9" name="Ink 98">
                  <a:extLst>
                    <a:ext uri="{FF2B5EF4-FFF2-40B4-BE49-F238E27FC236}">
                      <a16:creationId xmlns:a16="http://schemas.microsoft.com/office/drawing/2014/main" id="{F7D7CCFB-1E78-4DB4-AAD1-D8573764777A}"/>
                    </a:ext>
                  </a:extLst>
                </p14:cNvPr>
                <p14:cNvContentPartPr/>
                <p14:nvPr/>
              </p14:nvContentPartPr>
              <p14:xfrm>
                <a:off x="4957913" y="2850332"/>
                <a:ext cx="139320" cy="384120"/>
              </p14:xfrm>
            </p:contentPart>
          </mc:Choice>
          <mc:Fallback xmlns="">
            <p:pic>
              <p:nvPicPr>
                <p:cNvPr id="99" name="Ink 98">
                  <a:extLst>
                    <a:ext uri="{FF2B5EF4-FFF2-40B4-BE49-F238E27FC236}">
                      <a16:creationId xmlns:a16="http://schemas.microsoft.com/office/drawing/2014/main" id="{F7D7CCFB-1E78-4DB4-AAD1-D8573764777A}"/>
                    </a:ext>
                  </a:extLst>
                </p:cNvPr>
                <p:cNvPicPr/>
                <p:nvPr/>
              </p:nvPicPr>
              <p:blipFill>
                <a:blip r:embed="rId161"/>
                <a:stretch>
                  <a:fillRect/>
                </a:stretch>
              </p:blipFill>
              <p:spPr>
                <a:xfrm>
                  <a:off x="4940273" y="2832692"/>
                  <a:ext cx="17496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0" name="Ink 99">
                  <a:extLst>
                    <a:ext uri="{FF2B5EF4-FFF2-40B4-BE49-F238E27FC236}">
                      <a16:creationId xmlns:a16="http://schemas.microsoft.com/office/drawing/2014/main" id="{5E4E5DC1-D302-489C-A86F-3F6C76F1D4E4}"/>
                    </a:ext>
                  </a:extLst>
                </p14:cNvPr>
                <p14:cNvContentPartPr/>
                <p14:nvPr/>
              </p14:nvContentPartPr>
              <p14:xfrm>
                <a:off x="5201633" y="2811092"/>
                <a:ext cx="133200" cy="160560"/>
              </p14:xfrm>
            </p:contentPart>
          </mc:Choice>
          <mc:Fallback xmlns="">
            <p:pic>
              <p:nvPicPr>
                <p:cNvPr id="100" name="Ink 99">
                  <a:extLst>
                    <a:ext uri="{FF2B5EF4-FFF2-40B4-BE49-F238E27FC236}">
                      <a16:creationId xmlns:a16="http://schemas.microsoft.com/office/drawing/2014/main" id="{5E4E5DC1-D302-489C-A86F-3F6C76F1D4E4}"/>
                    </a:ext>
                  </a:extLst>
                </p:cNvPr>
                <p:cNvPicPr/>
                <p:nvPr/>
              </p:nvPicPr>
              <p:blipFill>
                <a:blip r:embed="rId163"/>
                <a:stretch>
                  <a:fillRect/>
                </a:stretch>
              </p:blipFill>
              <p:spPr>
                <a:xfrm>
                  <a:off x="5183633" y="2793452"/>
                  <a:ext cx="1688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1" name="Ink 100">
                  <a:extLst>
                    <a:ext uri="{FF2B5EF4-FFF2-40B4-BE49-F238E27FC236}">
                      <a16:creationId xmlns:a16="http://schemas.microsoft.com/office/drawing/2014/main" id="{2407F35C-C081-4323-B463-D735D6372CB3}"/>
                    </a:ext>
                  </a:extLst>
                </p14:cNvPr>
                <p14:cNvContentPartPr/>
                <p14:nvPr/>
              </p14:nvContentPartPr>
              <p14:xfrm>
                <a:off x="5412233" y="2892812"/>
                <a:ext cx="100800" cy="5040"/>
              </p14:xfrm>
            </p:contentPart>
          </mc:Choice>
          <mc:Fallback xmlns="">
            <p:pic>
              <p:nvPicPr>
                <p:cNvPr id="101" name="Ink 100">
                  <a:extLst>
                    <a:ext uri="{FF2B5EF4-FFF2-40B4-BE49-F238E27FC236}">
                      <a16:creationId xmlns:a16="http://schemas.microsoft.com/office/drawing/2014/main" id="{2407F35C-C081-4323-B463-D735D6372CB3}"/>
                    </a:ext>
                  </a:extLst>
                </p:cNvPr>
                <p:cNvPicPr/>
                <p:nvPr/>
              </p:nvPicPr>
              <p:blipFill>
                <a:blip r:embed="rId165"/>
                <a:stretch>
                  <a:fillRect/>
                </a:stretch>
              </p:blipFill>
              <p:spPr>
                <a:xfrm>
                  <a:off x="5394233" y="2874812"/>
                  <a:ext cx="136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75E661FF-6C45-4253-A7FF-3DBE8DEEE5BC}"/>
                    </a:ext>
                  </a:extLst>
                </p14:cNvPr>
                <p14:cNvContentPartPr/>
                <p14:nvPr/>
              </p14:nvContentPartPr>
              <p14:xfrm>
                <a:off x="5652353" y="2856092"/>
                <a:ext cx="88200" cy="90360"/>
              </p14:xfrm>
            </p:contentPart>
          </mc:Choice>
          <mc:Fallback xmlns="">
            <p:pic>
              <p:nvPicPr>
                <p:cNvPr id="103" name="Ink 102">
                  <a:extLst>
                    <a:ext uri="{FF2B5EF4-FFF2-40B4-BE49-F238E27FC236}">
                      <a16:creationId xmlns:a16="http://schemas.microsoft.com/office/drawing/2014/main" id="{75E661FF-6C45-4253-A7FF-3DBE8DEEE5BC}"/>
                    </a:ext>
                  </a:extLst>
                </p:cNvPr>
                <p:cNvPicPr/>
                <p:nvPr/>
              </p:nvPicPr>
              <p:blipFill>
                <a:blip r:embed="rId167"/>
                <a:stretch>
                  <a:fillRect/>
                </a:stretch>
              </p:blipFill>
              <p:spPr>
                <a:xfrm>
                  <a:off x="5634713" y="2838092"/>
                  <a:ext cx="123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4404B3B2-C5F7-46F6-B047-D36381045557}"/>
                    </a:ext>
                  </a:extLst>
                </p14:cNvPr>
                <p14:cNvContentPartPr/>
                <p14:nvPr/>
              </p14:nvContentPartPr>
              <p14:xfrm>
                <a:off x="5751713" y="2703812"/>
                <a:ext cx="23760" cy="23400"/>
              </p14:xfrm>
            </p:contentPart>
          </mc:Choice>
          <mc:Fallback xmlns="">
            <p:pic>
              <p:nvPicPr>
                <p:cNvPr id="104" name="Ink 103">
                  <a:extLst>
                    <a:ext uri="{FF2B5EF4-FFF2-40B4-BE49-F238E27FC236}">
                      <a16:creationId xmlns:a16="http://schemas.microsoft.com/office/drawing/2014/main" id="{4404B3B2-C5F7-46F6-B047-D36381045557}"/>
                    </a:ext>
                  </a:extLst>
                </p:cNvPr>
                <p:cNvPicPr/>
                <p:nvPr/>
              </p:nvPicPr>
              <p:blipFill>
                <a:blip r:embed="rId169"/>
                <a:stretch>
                  <a:fillRect/>
                </a:stretch>
              </p:blipFill>
              <p:spPr>
                <a:xfrm>
                  <a:off x="5733713" y="2685812"/>
                  <a:ext cx="594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5" name="Ink 104">
                  <a:extLst>
                    <a:ext uri="{FF2B5EF4-FFF2-40B4-BE49-F238E27FC236}">
                      <a16:creationId xmlns:a16="http://schemas.microsoft.com/office/drawing/2014/main" id="{B452812C-A97A-488C-88D2-FF0CF2A42D02}"/>
                    </a:ext>
                  </a:extLst>
                </p14:cNvPr>
                <p14:cNvContentPartPr/>
                <p14:nvPr/>
              </p14:nvContentPartPr>
              <p14:xfrm>
                <a:off x="5634353" y="2825852"/>
                <a:ext cx="100080" cy="129600"/>
              </p14:xfrm>
            </p:contentPart>
          </mc:Choice>
          <mc:Fallback xmlns="">
            <p:pic>
              <p:nvPicPr>
                <p:cNvPr id="105" name="Ink 104">
                  <a:extLst>
                    <a:ext uri="{FF2B5EF4-FFF2-40B4-BE49-F238E27FC236}">
                      <a16:creationId xmlns:a16="http://schemas.microsoft.com/office/drawing/2014/main" id="{B452812C-A97A-488C-88D2-FF0CF2A42D02}"/>
                    </a:ext>
                  </a:extLst>
                </p:cNvPr>
                <p:cNvPicPr/>
                <p:nvPr/>
              </p:nvPicPr>
              <p:blipFill>
                <a:blip r:embed="rId171"/>
                <a:stretch>
                  <a:fillRect/>
                </a:stretch>
              </p:blipFill>
              <p:spPr>
                <a:xfrm>
                  <a:off x="5616713" y="2808212"/>
                  <a:ext cx="135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86957D17-E721-4C2A-8D09-B830BC9FD1C7}"/>
                    </a:ext>
                  </a:extLst>
                </p14:cNvPr>
                <p14:cNvContentPartPr/>
                <p14:nvPr/>
              </p14:nvContentPartPr>
              <p14:xfrm>
                <a:off x="5761793" y="2722172"/>
                <a:ext cx="7560" cy="24480"/>
              </p14:xfrm>
            </p:contentPart>
          </mc:Choice>
          <mc:Fallback xmlns="">
            <p:pic>
              <p:nvPicPr>
                <p:cNvPr id="106" name="Ink 105">
                  <a:extLst>
                    <a:ext uri="{FF2B5EF4-FFF2-40B4-BE49-F238E27FC236}">
                      <a16:creationId xmlns:a16="http://schemas.microsoft.com/office/drawing/2014/main" id="{86957D17-E721-4C2A-8D09-B830BC9FD1C7}"/>
                    </a:ext>
                  </a:extLst>
                </p:cNvPr>
                <p:cNvPicPr/>
                <p:nvPr/>
              </p:nvPicPr>
              <p:blipFill>
                <a:blip r:embed="rId173"/>
                <a:stretch>
                  <a:fillRect/>
                </a:stretch>
              </p:blipFill>
              <p:spPr>
                <a:xfrm>
                  <a:off x="5743793" y="2704172"/>
                  <a:ext cx="43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14ECC948-7328-4311-A51B-FEE8721389E3}"/>
                    </a:ext>
                  </a:extLst>
                </p14:cNvPr>
                <p14:cNvContentPartPr/>
                <p14:nvPr/>
              </p14:nvContentPartPr>
              <p14:xfrm>
                <a:off x="5994353" y="2989292"/>
                <a:ext cx="98280" cy="168120"/>
              </p14:xfrm>
            </p:contentPart>
          </mc:Choice>
          <mc:Fallback xmlns="">
            <p:pic>
              <p:nvPicPr>
                <p:cNvPr id="108" name="Ink 107">
                  <a:extLst>
                    <a:ext uri="{FF2B5EF4-FFF2-40B4-BE49-F238E27FC236}">
                      <a16:creationId xmlns:a16="http://schemas.microsoft.com/office/drawing/2014/main" id="{14ECC948-7328-4311-A51B-FEE8721389E3}"/>
                    </a:ext>
                  </a:extLst>
                </p:cNvPr>
                <p:cNvPicPr/>
                <p:nvPr/>
              </p:nvPicPr>
              <p:blipFill>
                <a:blip r:embed="rId175"/>
                <a:stretch>
                  <a:fillRect/>
                </a:stretch>
              </p:blipFill>
              <p:spPr>
                <a:xfrm>
                  <a:off x="5976353" y="2971652"/>
                  <a:ext cx="1339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AA714674-4DBF-4BF9-891A-71674502AC11}"/>
                    </a:ext>
                  </a:extLst>
                </p14:cNvPr>
                <p14:cNvContentPartPr/>
                <p14:nvPr/>
              </p14:nvContentPartPr>
              <p14:xfrm>
                <a:off x="6145913" y="2853932"/>
                <a:ext cx="189360" cy="146520"/>
              </p14:xfrm>
            </p:contentPart>
          </mc:Choice>
          <mc:Fallback xmlns="">
            <p:pic>
              <p:nvPicPr>
                <p:cNvPr id="109" name="Ink 108">
                  <a:extLst>
                    <a:ext uri="{FF2B5EF4-FFF2-40B4-BE49-F238E27FC236}">
                      <a16:creationId xmlns:a16="http://schemas.microsoft.com/office/drawing/2014/main" id="{AA714674-4DBF-4BF9-891A-71674502AC11}"/>
                    </a:ext>
                  </a:extLst>
                </p:cNvPr>
                <p:cNvPicPr/>
                <p:nvPr/>
              </p:nvPicPr>
              <p:blipFill>
                <a:blip r:embed="rId177"/>
                <a:stretch>
                  <a:fillRect/>
                </a:stretch>
              </p:blipFill>
              <p:spPr>
                <a:xfrm>
                  <a:off x="6128273" y="2836292"/>
                  <a:ext cx="2250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496344DF-551C-45DA-8C71-A553A46711A1}"/>
                    </a:ext>
                  </a:extLst>
                </p14:cNvPr>
                <p14:cNvContentPartPr/>
                <p14:nvPr/>
              </p14:nvContentPartPr>
              <p14:xfrm>
                <a:off x="6257873" y="3076772"/>
                <a:ext cx="111960" cy="17640"/>
              </p14:xfrm>
            </p:contentPart>
          </mc:Choice>
          <mc:Fallback xmlns="">
            <p:pic>
              <p:nvPicPr>
                <p:cNvPr id="110" name="Ink 109">
                  <a:extLst>
                    <a:ext uri="{FF2B5EF4-FFF2-40B4-BE49-F238E27FC236}">
                      <a16:creationId xmlns:a16="http://schemas.microsoft.com/office/drawing/2014/main" id="{496344DF-551C-45DA-8C71-A553A46711A1}"/>
                    </a:ext>
                  </a:extLst>
                </p:cNvPr>
                <p:cNvPicPr/>
                <p:nvPr/>
              </p:nvPicPr>
              <p:blipFill>
                <a:blip r:embed="rId179"/>
                <a:stretch>
                  <a:fillRect/>
                </a:stretch>
              </p:blipFill>
              <p:spPr>
                <a:xfrm>
                  <a:off x="6240233" y="3058772"/>
                  <a:ext cx="1476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C1B3EBE1-EBB5-4912-9415-40E8933CC143}"/>
                    </a:ext>
                  </a:extLst>
                </p14:cNvPr>
                <p14:cNvContentPartPr/>
                <p14:nvPr/>
              </p14:nvContentPartPr>
              <p14:xfrm>
                <a:off x="6529673" y="2951132"/>
                <a:ext cx="174960" cy="206280"/>
              </p14:xfrm>
            </p:contentPart>
          </mc:Choice>
          <mc:Fallback xmlns="">
            <p:pic>
              <p:nvPicPr>
                <p:cNvPr id="111" name="Ink 110">
                  <a:extLst>
                    <a:ext uri="{FF2B5EF4-FFF2-40B4-BE49-F238E27FC236}">
                      <a16:creationId xmlns:a16="http://schemas.microsoft.com/office/drawing/2014/main" id="{C1B3EBE1-EBB5-4912-9415-40E8933CC143}"/>
                    </a:ext>
                  </a:extLst>
                </p:cNvPr>
                <p:cNvPicPr/>
                <p:nvPr/>
              </p:nvPicPr>
              <p:blipFill>
                <a:blip r:embed="rId181"/>
                <a:stretch>
                  <a:fillRect/>
                </a:stretch>
              </p:blipFill>
              <p:spPr>
                <a:xfrm>
                  <a:off x="6512033" y="2933132"/>
                  <a:ext cx="210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CCD1C9AD-D022-459F-8924-028361BAE872}"/>
                    </a:ext>
                  </a:extLst>
                </p14:cNvPr>
                <p14:cNvContentPartPr/>
                <p14:nvPr/>
              </p14:nvContentPartPr>
              <p14:xfrm>
                <a:off x="6798953" y="3091892"/>
                <a:ext cx="38520" cy="81720"/>
              </p14:xfrm>
            </p:contentPart>
          </mc:Choice>
          <mc:Fallback xmlns="">
            <p:pic>
              <p:nvPicPr>
                <p:cNvPr id="112" name="Ink 111">
                  <a:extLst>
                    <a:ext uri="{FF2B5EF4-FFF2-40B4-BE49-F238E27FC236}">
                      <a16:creationId xmlns:a16="http://schemas.microsoft.com/office/drawing/2014/main" id="{CCD1C9AD-D022-459F-8924-028361BAE872}"/>
                    </a:ext>
                  </a:extLst>
                </p:cNvPr>
                <p:cNvPicPr/>
                <p:nvPr/>
              </p:nvPicPr>
              <p:blipFill>
                <a:blip r:embed="rId183"/>
                <a:stretch>
                  <a:fillRect/>
                </a:stretch>
              </p:blipFill>
              <p:spPr>
                <a:xfrm>
                  <a:off x="6781313" y="3073892"/>
                  <a:ext cx="74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id="{615754DB-7D0B-42C2-A270-7FAEA8BEC94C}"/>
                    </a:ext>
                  </a:extLst>
                </p14:cNvPr>
                <p14:cNvContentPartPr/>
                <p14:nvPr/>
              </p14:nvContentPartPr>
              <p14:xfrm>
                <a:off x="6902993" y="2961212"/>
                <a:ext cx="11880" cy="190440"/>
              </p14:xfrm>
            </p:contentPart>
          </mc:Choice>
          <mc:Fallback xmlns="">
            <p:pic>
              <p:nvPicPr>
                <p:cNvPr id="113" name="Ink 112">
                  <a:extLst>
                    <a:ext uri="{FF2B5EF4-FFF2-40B4-BE49-F238E27FC236}">
                      <a16:creationId xmlns:a16="http://schemas.microsoft.com/office/drawing/2014/main" id="{615754DB-7D0B-42C2-A270-7FAEA8BEC94C}"/>
                    </a:ext>
                  </a:extLst>
                </p:cNvPr>
                <p:cNvPicPr/>
                <p:nvPr/>
              </p:nvPicPr>
              <p:blipFill>
                <a:blip r:embed="rId185"/>
                <a:stretch>
                  <a:fillRect/>
                </a:stretch>
              </p:blipFill>
              <p:spPr>
                <a:xfrm>
                  <a:off x="6884993" y="2943572"/>
                  <a:ext cx="475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131CE468-7575-43FD-9A9D-D60795268F03}"/>
                    </a:ext>
                  </a:extLst>
                </p14:cNvPr>
                <p14:cNvContentPartPr/>
                <p14:nvPr/>
              </p14:nvContentPartPr>
              <p14:xfrm>
                <a:off x="7004153" y="3155972"/>
                <a:ext cx="25920" cy="54000"/>
              </p14:xfrm>
            </p:contentPart>
          </mc:Choice>
          <mc:Fallback xmlns="">
            <p:pic>
              <p:nvPicPr>
                <p:cNvPr id="114" name="Ink 113">
                  <a:extLst>
                    <a:ext uri="{FF2B5EF4-FFF2-40B4-BE49-F238E27FC236}">
                      <a16:creationId xmlns:a16="http://schemas.microsoft.com/office/drawing/2014/main" id="{131CE468-7575-43FD-9A9D-D60795268F03}"/>
                    </a:ext>
                  </a:extLst>
                </p:cNvPr>
                <p:cNvPicPr/>
                <p:nvPr/>
              </p:nvPicPr>
              <p:blipFill>
                <a:blip r:embed="rId187"/>
                <a:stretch>
                  <a:fillRect/>
                </a:stretch>
              </p:blipFill>
              <p:spPr>
                <a:xfrm>
                  <a:off x="6986153" y="3137972"/>
                  <a:ext cx="615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ED53FA7A-941D-4768-B96F-AB0D8239EB96}"/>
                    </a:ext>
                  </a:extLst>
                </p14:cNvPr>
                <p14:cNvContentPartPr/>
                <p14:nvPr/>
              </p14:nvContentPartPr>
              <p14:xfrm>
                <a:off x="7166153" y="2955452"/>
                <a:ext cx="146520" cy="174960"/>
              </p14:xfrm>
            </p:contentPart>
          </mc:Choice>
          <mc:Fallback xmlns="">
            <p:pic>
              <p:nvPicPr>
                <p:cNvPr id="115" name="Ink 114">
                  <a:extLst>
                    <a:ext uri="{FF2B5EF4-FFF2-40B4-BE49-F238E27FC236}">
                      <a16:creationId xmlns:a16="http://schemas.microsoft.com/office/drawing/2014/main" id="{ED53FA7A-941D-4768-B96F-AB0D8239EB96}"/>
                    </a:ext>
                  </a:extLst>
                </p:cNvPr>
                <p:cNvPicPr/>
                <p:nvPr/>
              </p:nvPicPr>
              <p:blipFill>
                <a:blip r:embed="rId189"/>
                <a:stretch>
                  <a:fillRect/>
                </a:stretch>
              </p:blipFill>
              <p:spPr>
                <a:xfrm>
                  <a:off x="7148153" y="2937812"/>
                  <a:ext cx="1821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F87A63B6-C32C-4B45-9738-4C68F4A181AA}"/>
                    </a:ext>
                  </a:extLst>
                </p14:cNvPr>
                <p14:cNvContentPartPr/>
                <p14:nvPr/>
              </p14:nvContentPartPr>
              <p14:xfrm>
                <a:off x="7468193" y="3105572"/>
                <a:ext cx="195840" cy="9000"/>
              </p14:xfrm>
            </p:contentPart>
          </mc:Choice>
          <mc:Fallback xmlns="">
            <p:pic>
              <p:nvPicPr>
                <p:cNvPr id="116" name="Ink 115">
                  <a:extLst>
                    <a:ext uri="{FF2B5EF4-FFF2-40B4-BE49-F238E27FC236}">
                      <a16:creationId xmlns:a16="http://schemas.microsoft.com/office/drawing/2014/main" id="{F87A63B6-C32C-4B45-9738-4C68F4A181AA}"/>
                    </a:ext>
                  </a:extLst>
                </p:cNvPr>
                <p:cNvPicPr/>
                <p:nvPr/>
              </p:nvPicPr>
              <p:blipFill>
                <a:blip r:embed="rId191"/>
                <a:stretch>
                  <a:fillRect/>
                </a:stretch>
              </p:blipFill>
              <p:spPr>
                <a:xfrm>
                  <a:off x="7450193" y="3087572"/>
                  <a:ext cx="231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06D11904-E896-47D9-A4CA-E2D57FD613DD}"/>
                    </a:ext>
                  </a:extLst>
                </p14:cNvPr>
                <p14:cNvContentPartPr/>
                <p14:nvPr/>
              </p14:nvContentPartPr>
              <p14:xfrm>
                <a:off x="7755833" y="3111692"/>
                <a:ext cx="25920" cy="2880"/>
              </p14:xfrm>
            </p:contentPart>
          </mc:Choice>
          <mc:Fallback xmlns="">
            <p:pic>
              <p:nvPicPr>
                <p:cNvPr id="117" name="Ink 116">
                  <a:extLst>
                    <a:ext uri="{FF2B5EF4-FFF2-40B4-BE49-F238E27FC236}">
                      <a16:creationId xmlns:a16="http://schemas.microsoft.com/office/drawing/2014/main" id="{06D11904-E896-47D9-A4CA-E2D57FD613DD}"/>
                    </a:ext>
                  </a:extLst>
                </p:cNvPr>
                <p:cNvPicPr/>
                <p:nvPr/>
              </p:nvPicPr>
              <p:blipFill>
                <a:blip r:embed="rId193"/>
                <a:stretch>
                  <a:fillRect/>
                </a:stretch>
              </p:blipFill>
              <p:spPr>
                <a:xfrm>
                  <a:off x="7737833" y="3094052"/>
                  <a:ext cx="61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EEABA392-3CD3-4EEB-B0DA-DF05CA6B0F1F}"/>
                    </a:ext>
                  </a:extLst>
                </p14:cNvPr>
                <p14:cNvContentPartPr/>
                <p14:nvPr/>
              </p14:nvContentPartPr>
              <p14:xfrm>
                <a:off x="7928633" y="2953292"/>
                <a:ext cx="162360" cy="171720"/>
              </p14:xfrm>
            </p:contentPart>
          </mc:Choice>
          <mc:Fallback xmlns="">
            <p:pic>
              <p:nvPicPr>
                <p:cNvPr id="118" name="Ink 117">
                  <a:extLst>
                    <a:ext uri="{FF2B5EF4-FFF2-40B4-BE49-F238E27FC236}">
                      <a16:creationId xmlns:a16="http://schemas.microsoft.com/office/drawing/2014/main" id="{EEABA392-3CD3-4EEB-B0DA-DF05CA6B0F1F}"/>
                    </a:ext>
                  </a:extLst>
                </p:cNvPr>
                <p:cNvPicPr/>
                <p:nvPr/>
              </p:nvPicPr>
              <p:blipFill>
                <a:blip r:embed="rId195"/>
                <a:stretch>
                  <a:fillRect/>
                </a:stretch>
              </p:blipFill>
              <p:spPr>
                <a:xfrm>
                  <a:off x="7910633" y="2935292"/>
                  <a:ext cx="198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A509061C-6EA3-46FC-88F0-A0BB7F1A382C}"/>
                    </a:ext>
                  </a:extLst>
                </p14:cNvPr>
                <p14:cNvContentPartPr/>
                <p14:nvPr/>
              </p14:nvContentPartPr>
              <p14:xfrm>
                <a:off x="8182073" y="3091172"/>
                <a:ext cx="3960" cy="2880"/>
              </p14:xfrm>
            </p:contentPart>
          </mc:Choice>
          <mc:Fallback xmlns="">
            <p:pic>
              <p:nvPicPr>
                <p:cNvPr id="119" name="Ink 118">
                  <a:extLst>
                    <a:ext uri="{FF2B5EF4-FFF2-40B4-BE49-F238E27FC236}">
                      <a16:creationId xmlns:a16="http://schemas.microsoft.com/office/drawing/2014/main" id="{A509061C-6EA3-46FC-88F0-A0BB7F1A382C}"/>
                    </a:ext>
                  </a:extLst>
                </p:cNvPr>
                <p:cNvPicPr/>
                <p:nvPr/>
              </p:nvPicPr>
              <p:blipFill>
                <a:blip r:embed="rId197"/>
                <a:stretch>
                  <a:fillRect/>
                </a:stretch>
              </p:blipFill>
              <p:spPr>
                <a:xfrm>
                  <a:off x="8164433" y="3073172"/>
                  <a:ext cx="39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Ink 120">
                  <a:extLst>
                    <a:ext uri="{FF2B5EF4-FFF2-40B4-BE49-F238E27FC236}">
                      <a16:creationId xmlns:a16="http://schemas.microsoft.com/office/drawing/2014/main" id="{D7059885-1554-4D8C-BCEF-9D9594342A91}"/>
                    </a:ext>
                  </a:extLst>
                </p14:cNvPr>
                <p14:cNvContentPartPr/>
                <p14:nvPr/>
              </p14:nvContentPartPr>
              <p14:xfrm>
                <a:off x="1142273" y="3726572"/>
                <a:ext cx="244800" cy="136440"/>
              </p14:xfrm>
            </p:contentPart>
          </mc:Choice>
          <mc:Fallback xmlns="">
            <p:pic>
              <p:nvPicPr>
                <p:cNvPr id="121" name="Ink 120">
                  <a:extLst>
                    <a:ext uri="{FF2B5EF4-FFF2-40B4-BE49-F238E27FC236}">
                      <a16:creationId xmlns:a16="http://schemas.microsoft.com/office/drawing/2014/main" id="{D7059885-1554-4D8C-BCEF-9D9594342A91}"/>
                    </a:ext>
                  </a:extLst>
                </p:cNvPr>
                <p:cNvPicPr/>
                <p:nvPr/>
              </p:nvPicPr>
              <p:blipFill>
                <a:blip r:embed="rId199"/>
                <a:stretch>
                  <a:fillRect/>
                </a:stretch>
              </p:blipFill>
              <p:spPr>
                <a:xfrm>
                  <a:off x="1124633" y="3708932"/>
                  <a:ext cx="2804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Ink 121">
                  <a:extLst>
                    <a:ext uri="{FF2B5EF4-FFF2-40B4-BE49-F238E27FC236}">
                      <a16:creationId xmlns:a16="http://schemas.microsoft.com/office/drawing/2014/main" id="{DEE6A0EC-6491-4F68-B80A-DE816A2DB3EB}"/>
                    </a:ext>
                  </a:extLst>
                </p14:cNvPr>
                <p14:cNvContentPartPr/>
                <p14:nvPr/>
              </p14:nvContentPartPr>
              <p14:xfrm>
                <a:off x="1433513" y="3563132"/>
                <a:ext cx="162720" cy="253800"/>
              </p14:xfrm>
            </p:contentPart>
          </mc:Choice>
          <mc:Fallback xmlns="">
            <p:pic>
              <p:nvPicPr>
                <p:cNvPr id="122" name="Ink 121">
                  <a:extLst>
                    <a:ext uri="{FF2B5EF4-FFF2-40B4-BE49-F238E27FC236}">
                      <a16:creationId xmlns:a16="http://schemas.microsoft.com/office/drawing/2014/main" id="{DEE6A0EC-6491-4F68-B80A-DE816A2DB3EB}"/>
                    </a:ext>
                  </a:extLst>
                </p:cNvPr>
                <p:cNvPicPr/>
                <p:nvPr/>
              </p:nvPicPr>
              <p:blipFill>
                <a:blip r:embed="rId201"/>
                <a:stretch>
                  <a:fillRect/>
                </a:stretch>
              </p:blipFill>
              <p:spPr>
                <a:xfrm>
                  <a:off x="1415513" y="3545132"/>
                  <a:ext cx="1983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id="{4D2C0FFF-E788-4B32-99CA-CB7DEC46BD45}"/>
                    </a:ext>
                  </a:extLst>
                </p14:cNvPr>
                <p14:cNvContentPartPr/>
                <p14:nvPr/>
              </p14:nvContentPartPr>
              <p14:xfrm>
                <a:off x="1654913" y="3685172"/>
                <a:ext cx="74880" cy="118800"/>
              </p14:xfrm>
            </p:contentPart>
          </mc:Choice>
          <mc:Fallback xmlns="">
            <p:pic>
              <p:nvPicPr>
                <p:cNvPr id="123" name="Ink 122">
                  <a:extLst>
                    <a:ext uri="{FF2B5EF4-FFF2-40B4-BE49-F238E27FC236}">
                      <a16:creationId xmlns:a16="http://schemas.microsoft.com/office/drawing/2014/main" id="{4D2C0FFF-E788-4B32-99CA-CB7DEC46BD45}"/>
                    </a:ext>
                  </a:extLst>
                </p:cNvPr>
                <p:cNvPicPr/>
                <p:nvPr/>
              </p:nvPicPr>
              <p:blipFill>
                <a:blip r:embed="rId203"/>
                <a:stretch>
                  <a:fillRect/>
                </a:stretch>
              </p:blipFill>
              <p:spPr>
                <a:xfrm>
                  <a:off x="1637273" y="3667532"/>
                  <a:ext cx="110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B63ACE6C-88DC-4A8A-9A1F-3C5CA8C18AA1}"/>
                    </a:ext>
                  </a:extLst>
                </p14:cNvPr>
                <p14:cNvContentPartPr/>
                <p14:nvPr/>
              </p14:nvContentPartPr>
              <p14:xfrm>
                <a:off x="1802153" y="3639812"/>
                <a:ext cx="172080" cy="115200"/>
              </p14:xfrm>
            </p:contentPart>
          </mc:Choice>
          <mc:Fallback xmlns="">
            <p:pic>
              <p:nvPicPr>
                <p:cNvPr id="125" name="Ink 124">
                  <a:extLst>
                    <a:ext uri="{FF2B5EF4-FFF2-40B4-BE49-F238E27FC236}">
                      <a16:creationId xmlns:a16="http://schemas.microsoft.com/office/drawing/2014/main" id="{B63ACE6C-88DC-4A8A-9A1F-3C5CA8C18AA1}"/>
                    </a:ext>
                  </a:extLst>
                </p:cNvPr>
                <p:cNvPicPr/>
                <p:nvPr/>
              </p:nvPicPr>
              <p:blipFill>
                <a:blip r:embed="rId205"/>
                <a:stretch>
                  <a:fillRect/>
                </a:stretch>
              </p:blipFill>
              <p:spPr>
                <a:xfrm>
                  <a:off x="1784153" y="3621812"/>
                  <a:ext cx="207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Ink 126">
                  <a:extLst>
                    <a:ext uri="{FF2B5EF4-FFF2-40B4-BE49-F238E27FC236}">
                      <a16:creationId xmlns:a16="http://schemas.microsoft.com/office/drawing/2014/main" id="{528B6969-D9B7-41AA-BEE0-5C56B884EB78}"/>
                    </a:ext>
                  </a:extLst>
                </p14:cNvPr>
                <p14:cNvContentPartPr/>
                <p14:nvPr/>
              </p14:nvContentPartPr>
              <p14:xfrm>
                <a:off x="2320193" y="3789572"/>
                <a:ext cx="120600" cy="516600"/>
              </p14:xfrm>
            </p:contentPart>
          </mc:Choice>
          <mc:Fallback xmlns="">
            <p:pic>
              <p:nvPicPr>
                <p:cNvPr id="127" name="Ink 126">
                  <a:extLst>
                    <a:ext uri="{FF2B5EF4-FFF2-40B4-BE49-F238E27FC236}">
                      <a16:creationId xmlns:a16="http://schemas.microsoft.com/office/drawing/2014/main" id="{528B6969-D9B7-41AA-BEE0-5C56B884EB78}"/>
                    </a:ext>
                  </a:extLst>
                </p:cNvPr>
                <p:cNvPicPr/>
                <p:nvPr/>
              </p:nvPicPr>
              <p:blipFill>
                <a:blip r:embed="rId207"/>
                <a:stretch>
                  <a:fillRect/>
                </a:stretch>
              </p:blipFill>
              <p:spPr>
                <a:xfrm>
                  <a:off x="2302553" y="3771572"/>
                  <a:ext cx="15624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Ink 127">
                  <a:extLst>
                    <a:ext uri="{FF2B5EF4-FFF2-40B4-BE49-F238E27FC236}">
                      <a16:creationId xmlns:a16="http://schemas.microsoft.com/office/drawing/2014/main" id="{349BD538-E20E-45A8-AE62-8A7677B42F52}"/>
                    </a:ext>
                  </a:extLst>
                </p14:cNvPr>
                <p14:cNvContentPartPr/>
                <p14:nvPr/>
              </p14:nvContentPartPr>
              <p14:xfrm>
                <a:off x="2594873" y="3891092"/>
                <a:ext cx="147600" cy="160560"/>
              </p14:xfrm>
            </p:contentPart>
          </mc:Choice>
          <mc:Fallback xmlns="">
            <p:pic>
              <p:nvPicPr>
                <p:cNvPr id="128" name="Ink 127">
                  <a:extLst>
                    <a:ext uri="{FF2B5EF4-FFF2-40B4-BE49-F238E27FC236}">
                      <a16:creationId xmlns:a16="http://schemas.microsoft.com/office/drawing/2014/main" id="{349BD538-E20E-45A8-AE62-8A7677B42F52}"/>
                    </a:ext>
                  </a:extLst>
                </p:cNvPr>
                <p:cNvPicPr/>
                <p:nvPr/>
              </p:nvPicPr>
              <p:blipFill>
                <a:blip r:embed="rId209"/>
                <a:stretch>
                  <a:fillRect/>
                </a:stretch>
              </p:blipFill>
              <p:spPr>
                <a:xfrm>
                  <a:off x="2576873" y="3873092"/>
                  <a:ext cx="183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id="{B243E03A-64CC-4E54-9D87-D27278982F73}"/>
                    </a:ext>
                  </a:extLst>
                </p14:cNvPr>
                <p14:cNvContentPartPr/>
                <p14:nvPr/>
              </p14:nvContentPartPr>
              <p14:xfrm>
                <a:off x="2641313" y="4225892"/>
                <a:ext cx="49320" cy="116280"/>
              </p14:xfrm>
            </p:contentPart>
          </mc:Choice>
          <mc:Fallback xmlns="">
            <p:pic>
              <p:nvPicPr>
                <p:cNvPr id="129" name="Ink 128">
                  <a:extLst>
                    <a:ext uri="{FF2B5EF4-FFF2-40B4-BE49-F238E27FC236}">
                      <a16:creationId xmlns:a16="http://schemas.microsoft.com/office/drawing/2014/main" id="{B243E03A-64CC-4E54-9D87-D27278982F73}"/>
                    </a:ext>
                  </a:extLst>
                </p:cNvPr>
                <p:cNvPicPr/>
                <p:nvPr/>
              </p:nvPicPr>
              <p:blipFill>
                <a:blip r:embed="rId211"/>
                <a:stretch>
                  <a:fillRect/>
                </a:stretch>
              </p:blipFill>
              <p:spPr>
                <a:xfrm>
                  <a:off x="2623313" y="4208252"/>
                  <a:ext cx="84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Ink 129">
                  <a:extLst>
                    <a:ext uri="{FF2B5EF4-FFF2-40B4-BE49-F238E27FC236}">
                      <a16:creationId xmlns:a16="http://schemas.microsoft.com/office/drawing/2014/main" id="{BDD808E6-1BDB-4C8E-BBC0-F796A891684F}"/>
                    </a:ext>
                  </a:extLst>
                </p14:cNvPr>
                <p14:cNvContentPartPr/>
                <p14:nvPr/>
              </p14:nvContentPartPr>
              <p14:xfrm>
                <a:off x="2751473" y="4136972"/>
                <a:ext cx="5400" cy="18000"/>
              </p14:xfrm>
            </p:contentPart>
          </mc:Choice>
          <mc:Fallback xmlns="">
            <p:pic>
              <p:nvPicPr>
                <p:cNvPr id="130" name="Ink 129">
                  <a:extLst>
                    <a:ext uri="{FF2B5EF4-FFF2-40B4-BE49-F238E27FC236}">
                      <a16:creationId xmlns:a16="http://schemas.microsoft.com/office/drawing/2014/main" id="{BDD808E6-1BDB-4C8E-BBC0-F796A891684F}"/>
                    </a:ext>
                  </a:extLst>
                </p:cNvPr>
                <p:cNvPicPr/>
                <p:nvPr/>
              </p:nvPicPr>
              <p:blipFill>
                <a:blip r:embed="rId213"/>
                <a:stretch>
                  <a:fillRect/>
                </a:stretch>
              </p:blipFill>
              <p:spPr>
                <a:xfrm>
                  <a:off x="2733473" y="4119332"/>
                  <a:ext cx="410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id="{F0696997-9C2B-441B-B653-0052F1088E31}"/>
                    </a:ext>
                  </a:extLst>
                </p14:cNvPr>
                <p14:cNvContentPartPr/>
                <p14:nvPr/>
              </p14:nvContentPartPr>
              <p14:xfrm>
                <a:off x="2838593" y="3793532"/>
                <a:ext cx="171360" cy="523440"/>
              </p14:xfrm>
            </p:contentPart>
          </mc:Choice>
          <mc:Fallback xmlns="">
            <p:pic>
              <p:nvPicPr>
                <p:cNvPr id="131" name="Ink 130">
                  <a:extLst>
                    <a:ext uri="{FF2B5EF4-FFF2-40B4-BE49-F238E27FC236}">
                      <a16:creationId xmlns:a16="http://schemas.microsoft.com/office/drawing/2014/main" id="{F0696997-9C2B-441B-B653-0052F1088E31}"/>
                    </a:ext>
                  </a:extLst>
                </p:cNvPr>
                <p:cNvPicPr/>
                <p:nvPr/>
              </p:nvPicPr>
              <p:blipFill>
                <a:blip r:embed="rId215"/>
                <a:stretch>
                  <a:fillRect/>
                </a:stretch>
              </p:blipFill>
              <p:spPr>
                <a:xfrm>
                  <a:off x="2820593" y="3775532"/>
                  <a:ext cx="20700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id="{F2C59BC8-8127-4901-B522-39F17F9B5AD6}"/>
                    </a:ext>
                  </a:extLst>
                </p14:cNvPr>
                <p14:cNvContentPartPr/>
                <p14:nvPr/>
              </p14:nvContentPartPr>
              <p14:xfrm>
                <a:off x="3332513" y="4031852"/>
                <a:ext cx="76320" cy="12960"/>
              </p14:xfrm>
            </p:contentPart>
          </mc:Choice>
          <mc:Fallback xmlns="">
            <p:pic>
              <p:nvPicPr>
                <p:cNvPr id="132" name="Ink 131">
                  <a:extLst>
                    <a:ext uri="{FF2B5EF4-FFF2-40B4-BE49-F238E27FC236}">
                      <a16:creationId xmlns:a16="http://schemas.microsoft.com/office/drawing/2014/main" id="{F2C59BC8-8127-4901-B522-39F17F9B5AD6}"/>
                    </a:ext>
                  </a:extLst>
                </p:cNvPr>
                <p:cNvPicPr/>
                <p:nvPr/>
              </p:nvPicPr>
              <p:blipFill>
                <a:blip r:embed="rId217"/>
                <a:stretch>
                  <a:fillRect/>
                </a:stretch>
              </p:blipFill>
              <p:spPr>
                <a:xfrm>
                  <a:off x="3314513" y="4013852"/>
                  <a:ext cx="1119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4A08A3CA-7763-424A-A757-D65A110F7B91}"/>
                    </a:ext>
                  </a:extLst>
                </p14:cNvPr>
                <p14:cNvContentPartPr/>
                <p14:nvPr/>
              </p14:nvContentPartPr>
              <p14:xfrm>
                <a:off x="3308033" y="4088012"/>
                <a:ext cx="147600" cy="17640"/>
              </p14:xfrm>
            </p:contentPart>
          </mc:Choice>
          <mc:Fallback xmlns="">
            <p:pic>
              <p:nvPicPr>
                <p:cNvPr id="133" name="Ink 132">
                  <a:extLst>
                    <a:ext uri="{FF2B5EF4-FFF2-40B4-BE49-F238E27FC236}">
                      <a16:creationId xmlns:a16="http://schemas.microsoft.com/office/drawing/2014/main" id="{4A08A3CA-7763-424A-A757-D65A110F7B91}"/>
                    </a:ext>
                  </a:extLst>
                </p:cNvPr>
                <p:cNvPicPr/>
                <p:nvPr/>
              </p:nvPicPr>
              <p:blipFill>
                <a:blip r:embed="rId219"/>
                <a:stretch>
                  <a:fillRect/>
                </a:stretch>
              </p:blipFill>
              <p:spPr>
                <a:xfrm>
                  <a:off x="3290393" y="4070372"/>
                  <a:ext cx="1832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A06B6068-4A49-402F-AD82-1763B7A2EE59}"/>
                    </a:ext>
                  </a:extLst>
                </p14:cNvPr>
                <p14:cNvContentPartPr/>
                <p14:nvPr/>
              </p14:nvContentPartPr>
              <p14:xfrm>
                <a:off x="3988073" y="3722972"/>
                <a:ext cx="175680" cy="164880"/>
              </p14:xfrm>
            </p:contentPart>
          </mc:Choice>
          <mc:Fallback xmlns="">
            <p:pic>
              <p:nvPicPr>
                <p:cNvPr id="134" name="Ink 133">
                  <a:extLst>
                    <a:ext uri="{FF2B5EF4-FFF2-40B4-BE49-F238E27FC236}">
                      <a16:creationId xmlns:a16="http://schemas.microsoft.com/office/drawing/2014/main" id="{A06B6068-4A49-402F-AD82-1763B7A2EE59}"/>
                    </a:ext>
                  </a:extLst>
                </p:cNvPr>
                <p:cNvPicPr/>
                <p:nvPr/>
              </p:nvPicPr>
              <p:blipFill>
                <a:blip r:embed="rId221"/>
                <a:stretch>
                  <a:fillRect/>
                </a:stretch>
              </p:blipFill>
              <p:spPr>
                <a:xfrm>
                  <a:off x="3970433" y="3705332"/>
                  <a:ext cx="211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Ink 134">
                  <a:extLst>
                    <a:ext uri="{FF2B5EF4-FFF2-40B4-BE49-F238E27FC236}">
                      <a16:creationId xmlns:a16="http://schemas.microsoft.com/office/drawing/2014/main" id="{736B75AB-019F-4B7E-8043-13B2DD38C6BD}"/>
                    </a:ext>
                  </a:extLst>
                </p14:cNvPr>
                <p14:cNvContentPartPr/>
                <p14:nvPr/>
              </p14:nvContentPartPr>
              <p14:xfrm>
                <a:off x="4307393" y="3573212"/>
                <a:ext cx="24840" cy="197640"/>
              </p14:xfrm>
            </p:contentPart>
          </mc:Choice>
          <mc:Fallback xmlns="">
            <p:pic>
              <p:nvPicPr>
                <p:cNvPr id="135" name="Ink 134">
                  <a:extLst>
                    <a:ext uri="{FF2B5EF4-FFF2-40B4-BE49-F238E27FC236}">
                      <a16:creationId xmlns:a16="http://schemas.microsoft.com/office/drawing/2014/main" id="{736B75AB-019F-4B7E-8043-13B2DD38C6BD}"/>
                    </a:ext>
                  </a:extLst>
                </p:cNvPr>
                <p:cNvPicPr/>
                <p:nvPr/>
              </p:nvPicPr>
              <p:blipFill>
                <a:blip r:embed="rId223"/>
                <a:stretch>
                  <a:fillRect/>
                </a:stretch>
              </p:blipFill>
              <p:spPr>
                <a:xfrm>
                  <a:off x="4289753" y="3555572"/>
                  <a:ext cx="60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Ink 135">
                  <a:extLst>
                    <a:ext uri="{FF2B5EF4-FFF2-40B4-BE49-F238E27FC236}">
                      <a16:creationId xmlns:a16="http://schemas.microsoft.com/office/drawing/2014/main" id="{280C9199-0DD4-4628-B728-157E7867FB12}"/>
                    </a:ext>
                  </a:extLst>
                </p14:cNvPr>
                <p14:cNvContentPartPr/>
                <p14:nvPr/>
              </p14:nvContentPartPr>
              <p14:xfrm>
                <a:off x="4324673" y="3872372"/>
                <a:ext cx="1800" cy="18360"/>
              </p14:xfrm>
            </p:contentPart>
          </mc:Choice>
          <mc:Fallback xmlns="">
            <p:pic>
              <p:nvPicPr>
                <p:cNvPr id="136" name="Ink 135">
                  <a:extLst>
                    <a:ext uri="{FF2B5EF4-FFF2-40B4-BE49-F238E27FC236}">
                      <a16:creationId xmlns:a16="http://schemas.microsoft.com/office/drawing/2014/main" id="{280C9199-0DD4-4628-B728-157E7867FB12}"/>
                    </a:ext>
                  </a:extLst>
                </p:cNvPr>
                <p:cNvPicPr/>
                <p:nvPr/>
              </p:nvPicPr>
              <p:blipFill>
                <a:blip r:embed="rId225"/>
                <a:stretch>
                  <a:fillRect/>
                </a:stretch>
              </p:blipFill>
              <p:spPr>
                <a:xfrm>
                  <a:off x="4306673" y="3854732"/>
                  <a:ext cx="374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Ink 136">
                  <a:extLst>
                    <a:ext uri="{FF2B5EF4-FFF2-40B4-BE49-F238E27FC236}">
                      <a16:creationId xmlns:a16="http://schemas.microsoft.com/office/drawing/2014/main" id="{AD15C100-57EB-47E0-B789-A5FAC6E4B145}"/>
                    </a:ext>
                  </a:extLst>
                </p14:cNvPr>
                <p14:cNvContentPartPr/>
                <p14:nvPr/>
              </p14:nvContentPartPr>
              <p14:xfrm>
                <a:off x="3801233" y="4025372"/>
                <a:ext cx="980280" cy="27360"/>
              </p14:xfrm>
            </p:contentPart>
          </mc:Choice>
          <mc:Fallback xmlns="">
            <p:pic>
              <p:nvPicPr>
                <p:cNvPr id="137" name="Ink 136">
                  <a:extLst>
                    <a:ext uri="{FF2B5EF4-FFF2-40B4-BE49-F238E27FC236}">
                      <a16:creationId xmlns:a16="http://schemas.microsoft.com/office/drawing/2014/main" id="{AD15C100-57EB-47E0-B789-A5FAC6E4B145}"/>
                    </a:ext>
                  </a:extLst>
                </p:cNvPr>
                <p:cNvPicPr/>
                <p:nvPr/>
              </p:nvPicPr>
              <p:blipFill>
                <a:blip r:embed="rId227"/>
                <a:stretch>
                  <a:fillRect/>
                </a:stretch>
              </p:blipFill>
              <p:spPr>
                <a:xfrm>
                  <a:off x="3783233" y="4007372"/>
                  <a:ext cx="10159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Ink 137">
                  <a:extLst>
                    <a:ext uri="{FF2B5EF4-FFF2-40B4-BE49-F238E27FC236}">
                      <a16:creationId xmlns:a16="http://schemas.microsoft.com/office/drawing/2014/main" id="{B4183496-D1B7-4F79-8F1B-AE823BF73BBF}"/>
                    </a:ext>
                  </a:extLst>
                </p14:cNvPr>
                <p14:cNvContentPartPr/>
                <p14:nvPr/>
              </p14:nvContentPartPr>
              <p14:xfrm>
                <a:off x="3799433" y="4150292"/>
                <a:ext cx="127080" cy="292680"/>
              </p14:xfrm>
            </p:contentPart>
          </mc:Choice>
          <mc:Fallback xmlns="">
            <p:pic>
              <p:nvPicPr>
                <p:cNvPr id="138" name="Ink 137">
                  <a:extLst>
                    <a:ext uri="{FF2B5EF4-FFF2-40B4-BE49-F238E27FC236}">
                      <a16:creationId xmlns:a16="http://schemas.microsoft.com/office/drawing/2014/main" id="{B4183496-D1B7-4F79-8F1B-AE823BF73BBF}"/>
                    </a:ext>
                  </a:extLst>
                </p:cNvPr>
                <p:cNvPicPr/>
                <p:nvPr/>
              </p:nvPicPr>
              <p:blipFill>
                <a:blip r:embed="rId229"/>
                <a:stretch>
                  <a:fillRect/>
                </a:stretch>
              </p:blipFill>
              <p:spPr>
                <a:xfrm>
                  <a:off x="3781793" y="4132652"/>
                  <a:ext cx="1627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Ink 138">
                  <a:extLst>
                    <a:ext uri="{FF2B5EF4-FFF2-40B4-BE49-F238E27FC236}">
                      <a16:creationId xmlns:a16="http://schemas.microsoft.com/office/drawing/2014/main" id="{E9AD808D-F1CA-49F8-9B43-4B0ECA6EA623}"/>
                    </a:ext>
                  </a:extLst>
                </p14:cNvPr>
                <p14:cNvContentPartPr/>
                <p14:nvPr/>
              </p14:nvContentPartPr>
              <p14:xfrm>
                <a:off x="3987353" y="4266212"/>
                <a:ext cx="114120" cy="182160"/>
              </p14:xfrm>
            </p:contentPart>
          </mc:Choice>
          <mc:Fallback xmlns="">
            <p:pic>
              <p:nvPicPr>
                <p:cNvPr id="139" name="Ink 138">
                  <a:extLst>
                    <a:ext uri="{FF2B5EF4-FFF2-40B4-BE49-F238E27FC236}">
                      <a16:creationId xmlns:a16="http://schemas.microsoft.com/office/drawing/2014/main" id="{E9AD808D-F1CA-49F8-9B43-4B0ECA6EA623}"/>
                    </a:ext>
                  </a:extLst>
                </p:cNvPr>
                <p:cNvPicPr/>
                <p:nvPr/>
              </p:nvPicPr>
              <p:blipFill>
                <a:blip r:embed="rId231"/>
                <a:stretch>
                  <a:fillRect/>
                </a:stretch>
              </p:blipFill>
              <p:spPr>
                <a:xfrm>
                  <a:off x="3969713" y="4248572"/>
                  <a:ext cx="1497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Ink 139">
                  <a:extLst>
                    <a:ext uri="{FF2B5EF4-FFF2-40B4-BE49-F238E27FC236}">
                      <a16:creationId xmlns:a16="http://schemas.microsoft.com/office/drawing/2014/main" id="{3E448B51-7F01-4E72-8B96-6DFFC7FB962E}"/>
                    </a:ext>
                  </a:extLst>
                </p14:cNvPr>
                <p14:cNvContentPartPr/>
                <p14:nvPr/>
              </p14:nvContentPartPr>
              <p14:xfrm>
                <a:off x="4206233" y="4397252"/>
                <a:ext cx="122040" cy="1080"/>
              </p14:xfrm>
            </p:contentPart>
          </mc:Choice>
          <mc:Fallback xmlns="">
            <p:pic>
              <p:nvPicPr>
                <p:cNvPr id="140" name="Ink 139">
                  <a:extLst>
                    <a:ext uri="{FF2B5EF4-FFF2-40B4-BE49-F238E27FC236}">
                      <a16:creationId xmlns:a16="http://schemas.microsoft.com/office/drawing/2014/main" id="{3E448B51-7F01-4E72-8B96-6DFFC7FB962E}"/>
                    </a:ext>
                  </a:extLst>
                </p:cNvPr>
                <p:cNvPicPr/>
                <p:nvPr/>
              </p:nvPicPr>
              <p:blipFill>
                <a:blip r:embed="rId233"/>
                <a:stretch>
                  <a:fillRect/>
                </a:stretch>
              </p:blipFill>
              <p:spPr>
                <a:xfrm>
                  <a:off x="4188593" y="4379252"/>
                  <a:ext cx="157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Ink 140">
                  <a:extLst>
                    <a:ext uri="{FF2B5EF4-FFF2-40B4-BE49-F238E27FC236}">
                      <a16:creationId xmlns:a16="http://schemas.microsoft.com/office/drawing/2014/main" id="{8466C81C-6FE2-406D-B076-327E0D719C35}"/>
                    </a:ext>
                  </a:extLst>
                </p14:cNvPr>
                <p14:cNvContentPartPr/>
                <p14:nvPr/>
              </p14:nvContentPartPr>
              <p14:xfrm>
                <a:off x="4468313" y="4298612"/>
                <a:ext cx="72000" cy="123840"/>
              </p14:xfrm>
            </p:contentPart>
          </mc:Choice>
          <mc:Fallback xmlns="">
            <p:pic>
              <p:nvPicPr>
                <p:cNvPr id="141" name="Ink 140">
                  <a:extLst>
                    <a:ext uri="{FF2B5EF4-FFF2-40B4-BE49-F238E27FC236}">
                      <a16:creationId xmlns:a16="http://schemas.microsoft.com/office/drawing/2014/main" id="{8466C81C-6FE2-406D-B076-327E0D719C35}"/>
                    </a:ext>
                  </a:extLst>
                </p:cNvPr>
                <p:cNvPicPr/>
                <p:nvPr/>
              </p:nvPicPr>
              <p:blipFill>
                <a:blip r:embed="rId235"/>
                <a:stretch>
                  <a:fillRect/>
                </a:stretch>
              </p:blipFill>
              <p:spPr>
                <a:xfrm>
                  <a:off x="4450313" y="4280972"/>
                  <a:ext cx="1076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Ink 141">
                  <a:extLst>
                    <a:ext uri="{FF2B5EF4-FFF2-40B4-BE49-F238E27FC236}">
                      <a16:creationId xmlns:a16="http://schemas.microsoft.com/office/drawing/2014/main" id="{F530A352-83D7-4D30-A883-F1C1DABD938B}"/>
                    </a:ext>
                  </a:extLst>
                </p14:cNvPr>
                <p14:cNvContentPartPr/>
                <p14:nvPr/>
              </p14:nvContentPartPr>
              <p14:xfrm>
                <a:off x="4551113" y="4158212"/>
                <a:ext cx="5400" cy="12240"/>
              </p14:xfrm>
            </p:contentPart>
          </mc:Choice>
          <mc:Fallback xmlns="">
            <p:pic>
              <p:nvPicPr>
                <p:cNvPr id="142" name="Ink 141">
                  <a:extLst>
                    <a:ext uri="{FF2B5EF4-FFF2-40B4-BE49-F238E27FC236}">
                      <a16:creationId xmlns:a16="http://schemas.microsoft.com/office/drawing/2014/main" id="{F530A352-83D7-4D30-A883-F1C1DABD938B}"/>
                    </a:ext>
                  </a:extLst>
                </p:cNvPr>
                <p:cNvPicPr/>
                <p:nvPr/>
              </p:nvPicPr>
              <p:blipFill>
                <a:blip r:embed="rId237"/>
                <a:stretch>
                  <a:fillRect/>
                </a:stretch>
              </p:blipFill>
              <p:spPr>
                <a:xfrm>
                  <a:off x="4533113" y="4140572"/>
                  <a:ext cx="4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Ink 142">
                  <a:extLst>
                    <a:ext uri="{FF2B5EF4-FFF2-40B4-BE49-F238E27FC236}">
                      <a16:creationId xmlns:a16="http://schemas.microsoft.com/office/drawing/2014/main" id="{C496744F-949A-4E3D-9578-97A6625ABAF2}"/>
                    </a:ext>
                  </a:extLst>
                </p14:cNvPr>
                <p14:cNvContentPartPr/>
                <p14:nvPr/>
              </p14:nvContentPartPr>
              <p14:xfrm>
                <a:off x="4609073" y="4149572"/>
                <a:ext cx="102240" cy="331920"/>
              </p14:xfrm>
            </p:contentPart>
          </mc:Choice>
          <mc:Fallback xmlns="">
            <p:pic>
              <p:nvPicPr>
                <p:cNvPr id="143" name="Ink 142">
                  <a:extLst>
                    <a:ext uri="{FF2B5EF4-FFF2-40B4-BE49-F238E27FC236}">
                      <a16:creationId xmlns:a16="http://schemas.microsoft.com/office/drawing/2014/main" id="{C496744F-949A-4E3D-9578-97A6625ABAF2}"/>
                    </a:ext>
                  </a:extLst>
                </p:cNvPr>
                <p:cNvPicPr/>
                <p:nvPr/>
              </p:nvPicPr>
              <p:blipFill>
                <a:blip r:embed="rId239"/>
                <a:stretch>
                  <a:fillRect/>
                </a:stretch>
              </p:blipFill>
              <p:spPr>
                <a:xfrm>
                  <a:off x="4591073" y="4131572"/>
                  <a:ext cx="1378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4" name="Ink 143">
                  <a:extLst>
                    <a:ext uri="{FF2B5EF4-FFF2-40B4-BE49-F238E27FC236}">
                      <a16:creationId xmlns:a16="http://schemas.microsoft.com/office/drawing/2014/main" id="{9D38C63C-C1D9-44EE-B10A-904D740EA93E}"/>
                    </a:ext>
                  </a:extLst>
                </p14:cNvPr>
                <p14:cNvContentPartPr/>
                <p14:nvPr/>
              </p14:nvContentPartPr>
              <p14:xfrm>
                <a:off x="4840913" y="4191332"/>
                <a:ext cx="17280" cy="268560"/>
              </p14:xfrm>
            </p:contentPart>
          </mc:Choice>
          <mc:Fallback xmlns="">
            <p:pic>
              <p:nvPicPr>
                <p:cNvPr id="144" name="Ink 143">
                  <a:extLst>
                    <a:ext uri="{FF2B5EF4-FFF2-40B4-BE49-F238E27FC236}">
                      <a16:creationId xmlns:a16="http://schemas.microsoft.com/office/drawing/2014/main" id="{9D38C63C-C1D9-44EE-B10A-904D740EA93E}"/>
                    </a:ext>
                  </a:extLst>
                </p:cNvPr>
                <p:cNvPicPr/>
                <p:nvPr/>
              </p:nvPicPr>
              <p:blipFill>
                <a:blip r:embed="rId241"/>
                <a:stretch>
                  <a:fillRect/>
                </a:stretch>
              </p:blipFill>
              <p:spPr>
                <a:xfrm>
                  <a:off x="4823273" y="4173332"/>
                  <a:ext cx="529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Ink 144">
                  <a:extLst>
                    <a:ext uri="{FF2B5EF4-FFF2-40B4-BE49-F238E27FC236}">
                      <a16:creationId xmlns:a16="http://schemas.microsoft.com/office/drawing/2014/main" id="{16B7637E-CE91-4E41-8139-E817667118E7}"/>
                    </a:ext>
                  </a:extLst>
                </p14:cNvPr>
                <p14:cNvContentPartPr/>
                <p14:nvPr/>
              </p14:nvContentPartPr>
              <p14:xfrm>
                <a:off x="5035313" y="4278812"/>
                <a:ext cx="118800" cy="145440"/>
              </p14:xfrm>
            </p:contentPart>
          </mc:Choice>
          <mc:Fallback xmlns="">
            <p:pic>
              <p:nvPicPr>
                <p:cNvPr id="145" name="Ink 144">
                  <a:extLst>
                    <a:ext uri="{FF2B5EF4-FFF2-40B4-BE49-F238E27FC236}">
                      <a16:creationId xmlns:a16="http://schemas.microsoft.com/office/drawing/2014/main" id="{16B7637E-CE91-4E41-8139-E817667118E7}"/>
                    </a:ext>
                  </a:extLst>
                </p:cNvPr>
                <p:cNvPicPr/>
                <p:nvPr/>
              </p:nvPicPr>
              <p:blipFill>
                <a:blip r:embed="rId243"/>
                <a:stretch>
                  <a:fillRect/>
                </a:stretch>
              </p:blipFill>
              <p:spPr>
                <a:xfrm>
                  <a:off x="5017313" y="4260812"/>
                  <a:ext cx="154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Ink 145">
                  <a:extLst>
                    <a:ext uri="{FF2B5EF4-FFF2-40B4-BE49-F238E27FC236}">
                      <a16:creationId xmlns:a16="http://schemas.microsoft.com/office/drawing/2014/main" id="{871F52F7-30B1-4C5A-A186-4994D9C1F0A5}"/>
                    </a:ext>
                  </a:extLst>
                </p14:cNvPr>
                <p14:cNvContentPartPr/>
                <p14:nvPr/>
              </p14:nvContentPartPr>
              <p14:xfrm>
                <a:off x="5192993" y="4144532"/>
                <a:ext cx="23040" cy="21600"/>
              </p14:xfrm>
            </p:contentPart>
          </mc:Choice>
          <mc:Fallback xmlns="">
            <p:pic>
              <p:nvPicPr>
                <p:cNvPr id="146" name="Ink 145">
                  <a:extLst>
                    <a:ext uri="{FF2B5EF4-FFF2-40B4-BE49-F238E27FC236}">
                      <a16:creationId xmlns:a16="http://schemas.microsoft.com/office/drawing/2014/main" id="{871F52F7-30B1-4C5A-A186-4994D9C1F0A5}"/>
                    </a:ext>
                  </a:extLst>
                </p:cNvPr>
                <p:cNvPicPr/>
                <p:nvPr/>
              </p:nvPicPr>
              <p:blipFill>
                <a:blip r:embed="rId245"/>
                <a:stretch>
                  <a:fillRect/>
                </a:stretch>
              </p:blipFill>
              <p:spPr>
                <a:xfrm>
                  <a:off x="5174993" y="4126892"/>
                  <a:ext cx="58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Ink 146">
                  <a:extLst>
                    <a:ext uri="{FF2B5EF4-FFF2-40B4-BE49-F238E27FC236}">
                      <a16:creationId xmlns:a16="http://schemas.microsoft.com/office/drawing/2014/main" id="{A0030C04-3878-4914-BBA9-DE339F859675}"/>
                    </a:ext>
                  </a:extLst>
                </p14:cNvPr>
                <p14:cNvContentPartPr/>
                <p14:nvPr/>
              </p14:nvContentPartPr>
              <p14:xfrm>
                <a:off x="5299913" y="4128332"/>
                <a:ext cx="22680" cy="225000"/>
              </p14:xfrm>
            </p:contentPart>
          </mc:Choice>
          <mc:Fallback xmlns="">
            <p:pic>
              <p:nvPicPr>
                <p:cNvPr id="147" name="Ink 146">
                  <a:extLst>
                    <a:ext uri="{FF2B5EF4-FFF2-40B4-BE49-F238E27FC236}">
                      <a16:creationId xmlns:a16="http://schemas.microsoft.com/office/drawing/2014/main" id="{A0030C04-3878-4914-BBA9-DE339F859675}"/>
                    </a:ext>
                  </a:extLst>
                </p:cNvPr>
                <p:cNvPicPr/>
                <p:nvPr/>
              </p:nvPicPr>
              <p:blipFill>
                <a:blip r:embed="rId247"/>
                <a:stretch>
                  <a:fillRect/>
                </a:stretch>
              </p:blipFill>
              <p:spPr>
                <a:xfrm>
                  <a:off x="5282273" y="4110692"/>
                  <a:ext cx="58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Ink 147">
                  <a:extLst>
                    <a:ext uri="{FF2B5EF4-FFF2-40B4-BE49-F238E27FC236}">
                      <a16:creationId xmlns:a16="http://schemas.microsoft.com/office/drawing/2014/main" id="{D359EF59-1F18-42C6-913F-54046DE6516C}"/>
                    </a:ext>
                  </a:extLst>
                </p14:cNvPr>
                <p14:cNvContentPartPr/>
                <p14:nvPr/>
              </p14:nvContentPartPr>
              <p14:xfrm>
                <a:off x="5307113" y="4457012"/>
                <a:ext cx="360" cy="5040"/>
              </p14:xfrm>
            </p:contentPart>
          </mc:Choice>
          <mc:Fallback xmlns="">
            <p:pic>
              <p:nvPicPr>
                <p:cNvPr id="148" name="Ink 147">
                  <a:extLst>
                    <a:ext uri="{FF2B5EF4-FFF2-40B4-BE49-F238E27FC236}">
                      <a16:creationId xmlns:a16="http://schemas.microsoft.com/office/drawing/2014/main" id="{D359EF59-1F18-42C6-913F-54046DE6516C}"/>
                    </a:ext>
                  </a:extLst>
                </p:cNvPr>
                <p:cNvPicPr/>
                <p:nvPr/>
              </p:nvPicPr>
              <p:blipFill>
                <a:blip r:embed="rId249"/>
                <a:stretch>
                  <a:fillRect/>
                </a:stretch>
              </p:blipFill>
              <p:spPr>
                <a:xfrm>
                  <a:off x="5289113" y="4439372"/>
                  <a:ext cx="36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9" name="Ink 148">
                  <a:extLst>
                    <a:ext uri="{FF2B5EF4-FFF2-40B4-BE49-F238E27FC236}">
                      <a16:creationId xmlns:a16="http://schemas.microsoft.com/office/drawing/2014/main" id="{044425F1-0890-483C-9A6F-74DD82678DC7}"/>
                    </a:ext>
                  </a:extLst>
                </p14:cNvPr>
                <p14:cNvContentPartPr/>
                <p14:nvPr/>
              </p14:nvContentPartPr>
              <p14:xfrm>
                <a:off x="4764953" y="4005932"/>
                <a:ext cx="766440" cy="35640"/>
              </p14:xfrm>
            </p:contentPart>
          </mc:Choice>
          <mc:Fallback xmlns="">
            <p:pic>
              <p:nvPicPr>
                <p:cNvPr id="149" name="Ink 148">
                  <a:extLst>
                    <a:ext uri="{FF2B5EF4-FFF2-40B4-BE49-F238E27FC236}">
                      <a16:creationId xmlns:a16="http://schemas.microsoft.com/office/drawing/2014/main" id="{044425F1-0890-483C-9A6F-74DD82678DC7}"/>
                    </a:ext>
                  </a:extLst>
                </p:cNvPr>
                <p:cNvPicPr/>
                <p:nvPr/>
              </p:nvPicPr>
              <p:blipFill>
                <a:blip r:embed="rId251"/>
                <a:stretch>
                  <a:fillRect/>
                </a:stretch>
              </p:blipFill>
              <p:spPr>
                <a:xfrm>
                  <a:off x="4747313" y="3988292"/>
                  <a:ext cx="802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a16="http://schemas.microsoft.com/office/drawing/2014/main" id="{C17EEEFA-1F6B-4CB8-862D-D5F8F4A9A291}"/>
                    </a:ext>
                  </a:extLst>
                </p14:cNvPr>
                <p14:cNvContentPartPr/>
                <p14:nvPr/>
              </p14:nvContentPartPr>
              <p14:xfrm>
                <a:off x="5098313" y="3842492"/>
                <a:ext cx="13680" cy="360"/>
              </p14:xfrm>
            </p:contentPart>
          </mc:Choice>
          <mc:Fallback xmlns="">
            <p:pic>
              <p:nvPicPr>
                <p:cNvPr id="154" name="Ink 153">
                  <a:extLst>
                    <a:ext uri="{FF2B5EF4-FFF2-40B4-BE49-F238E27FC236}">
                      <a16:creationId xmlns:a16="http://schemas.microsoft.com/office/drawing/2014/main" id="{C17EEEFA-1F6B-4CB8-862D-D5F8F4A9A291}"/>
                    </a:ext>
                  </a:extLst>
                </p:cNvPr>
                <p:cNvPicPr/>
                <p:nvPr/>
              </p:nvPicPr>
              <p:blipFill>
                <a:blip r:embed="rId253"/>
                <a:stretch>
                  <a:fillRect/>
                </a:stretch>
              </p:blipFill>
              <p:spPr>
                <a:xfrm>
                  <a:off x="5080673" y="3824852"/>
                  <a:ext cx="49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a16="http://schemas.microsoft.com/office/drawing/2014/main" id="{603E2B98-4F29-49DC-9724-38210B1D263C}"/>
                    </a:ext>
                  </a:extLst>
                </p14:cNvPr>
                <p14:cNvContentPartPr/>
                <p14:nvPr/>
              </p14:nvContentPartPr>
              <p14:xfrm>
                <a:off x="3545633" y="3474932"/>
                <a:ext cx="1612080" cy="358200"/>
              </p14:xfrm>
            </p:contentPart>
          </mc:Choice>
          <mc:Fallback xmlns="">
            <p:pic>
              <p:nvPicPr>
                <p:cNvPr id="155" name="Ink 154">
                  <a:extLst>
                    <a:ext uri="{FF2B5EF4-FFF2-40B4-BE49-F238E27FC236}">
                      <a16:creationId xmlns:a16="http://schemas.microsoft.com/office/drawing/2014/main" id="{603E2B98-4F29-49DC-9724-38210B1D263C}"/>
                    </a:ext>
                  </a:extLst>
                </p:cNvPr>
                <p:cNvPicPr/>
                <p:nvPr/>
              </p:nvPicPr>
              <p:blipFill>
                <a:blip r:embed="rId255"/>
                <a:stretch>
                  <a:fillRect/>
                </a:stretch>
              </p:blipFill>
              <p:spPr>
                <a:xfrm>
                  <a:off x="3527993" y="3457292"/>
                  <a:ext cx="164772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a16="http://schemas.microsoft.com/office/drawing/2014/main" id="{398CFCC6-D0F3-4CAD-905C-2CB5FEECE452}"/>
                    </a:ext>
                  </a:extLst>
                </p14:cNvPr>
                <p14:cNvContentPartPr/>
                <p14:nvPr/>
              </p14:nvContentPartPr>
              <p14:xfrm>
                <a:off x="3516473" y="3421292"/>
                <a:ext cx="87480" cy="161640"/>
              </p14:xfrm>
            </p:contentPart>
          </mc:Choice>
          <mc:Fallback xmlns="">
            <p:pic>
              <p:nvPicPr>
                <p:cNvPr id="156" name="Ink 155">
                  <a:extLst>
                    <a:ext uri="{FF2B5EF4-FFF2-40B4-BE49-F238E27FC236}">
                      <a16:creationId xmlns:a16="http://schemas.microsoft.com/office/drawing/2014/main" id="{398CFCC6-D0F3-4CAD-905C-2CB5FEECE452}"/>
                    </a:ext>
                  </a:extLst>
                </p:cNvPr>
                <p:cNvPicPr/>
                <p:nvPr/>
              </p:nvPicPr>
              <p:blipFill>
                <a:blip r:embed="rId257"/>
                <a:stretch>
                  <a:fillRect/>
                </a:stretch>
              </p:blipFill>
              <p:spPr>
                <a:xfrm>
                  <a:off x="3498473" y="3403652"/>
                  <a:ext cx="123120" cy="197280"/>
                </a:xfrm>
                <a:prstGeom prst="rect">
                  <a:avLst/>
                </a:prstGeom>
              </p:spPr>
            </p:pic>
          </mc:Fallback>
        </mc:AlternateContent>
      </p:grpSp>
      <p:grpSp>
        <p:nvGrpSpPr>
          <p:cNvPr id="177" name="Group 176">
            <a:extLst>
              <a:ext uri="{FF2B5EF4-FFF2-40B4-BE49-F238E27FC236}">
                <a16:creationId xmlns:a16="http://schemas.microsoft.com/office/drawing/2014/main" id="{80AAC7C2-851D-462B-A755-279159DDF536}"/>
              </a:ext>
            </a:extLst>
          </p:cNvPr>
          <p:cNvGrpSpPr/>
          <p:nvPr/>
        </p:nvGrpSpPr>
        <p:grpSpPr>
          <a:xfrm>
            <a:off x="2177273" y="4860932"/>
            <a:ext cx="1228680" cy="956160"/>
            <a:chOff x="2177273" y="4860932"/>
            <a:chExt cx="1228680" cy="956160"/>
          </a:xfrm>
        </p:grpSpPr>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3FDB4BD6-F2C2-4B54-B3CE-68FFA5438CBC}"/>
                    </a:ext>
                  </a:extLst>
                </p14:cNvPr>
                <p14:cNvContentPartPr/>
                <p14:nvPr/>
              </p14:nvContentPartPr>
              <p14:xfrm>
                <a:off x="2184113" y="5072612"/>
                <a:ext cx="104400" cy="9360"/>
              </p14:xfrm>
            </p:contentPart>
          </mc:Choice>
          <mc:Fallback xmlns="">
            <p:pic>
              <p:nvPicPr>
                <p:cNvPr id="158" name="Ink 157">
                  <a:extLst>
                    <a:ext uri="{FF2B5EF4-FFF2-40B4-BE49-F238E27FC236}">
                      <a16:creationId xmlns:a16="http://schemas.microsoft.com/office/drawing/2014/main" id="{3FDB4BD6-F2C2-4B54-B3CE-68FFA5438CBC}"/>
                    </a:ext>
                  </a:extLst>
                </p:cNvPr>
                <p:cNvPicPr/>
                <p:nvPr/>
              </p:nvPicPr>
              <p:blipFill>
                <a:blip r:embed="rId259"/>
                <a:stretch>
                  <a:fillRect/>
                </a:stretch>
              </p:blipFill>
              <p:spPr>
                <a:xfrm>
                  <a:off x="2166113" y="5054972"/>
                  <a:ext cx="140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88EEA9BB-E358-401E-AB71-9A078ADF6E68}"/>
                    </a:ext>
                  </a:extLst>
                </p14:cNvPr>
                <p14:cNvContentPartPr/>
                <p14:nvPr/>
              </p14:nvContentPartPr>
              <p14:xfrm>
                <a:off x="2177273" y="5156852"/>
                <a:ext cx="113760" cy="16200"/>
              </p14:xfrm>
            </p:contentPart>
          </mc:Choice>
          <mc:Fallback xmlns="">
            <p:pic>
              <p:nvPicPr>
                <p:cNvPr id="159" name="Ink 158">
                  <a:extLst>
                    <a:ext uri="{FF2B5EF4-FFF2-40B4-BE49-F238E27FC236}">
                      <a16:creationId xmlns:a16="http://schemas.microsoft.com/office/drawing/2014/main" id="{88EEA9BB-E358-401E-AB71-9A078ADF6E68}"/>
                    </a:ext>
                  </a:extLst>
                </p:cNvPr>
                <p:cNvPicPr/>
                <p:nvPr/>
              </p:nvPicPr>
              <p:blipFill>
                <a:blip r:embed="rId261"/>
                <a:stretch>
                  <a:fillRect/>
                </a:stretch>
              </p:blipFill>
              <p:spPr>
                <a:xfrm>
                  <a:off x="2159633" y="5138852"/>
                  <a:ext cx="1494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1" name="Ink 160">
                  <a:extLst>
                    <a:ext uri="{FF2B5EF4-FFF2-40B4-BE49-F238E27FC236}">
                      <a16:creationId xmlns:a16="http://schemas.microsoft.com/office/drawing/2014/main" id="{A8B9BDAF-B758-4D63-810D-7CFD258F5E9C}"/>
                    </a:ext>
                  </a:extLst>
                </p14:cNvPr>
                <p14:cNvContentPartPr/>
                <p14:nvPr/>
              </p14:nvContentPartPr>
              <p14:xfrm>
                <a:off x="2630873" y="4971452"/>
                <a:ext cx="151560" cy="180000"/>
              </p14:xfrm>
            </p:contentPart>
          </mc:Choice>
          <mc:Fallback xmlns="">
            <p:pic>
              <p:nvPicPr>
                <p:cNvPr id="161" name="Ink 160">
                  <a:extLst>
                    <a:ext uri="{FF2B5EF4-FFF2-40B4-BE49-F238E27FC236}">
                      <a16:creationId xmlns:a16="http://schemas.microsoft.com/office/drawing/2014/main" id="{A8B9BDAF-B758-4D63-810D-7CFD258F5E9C}"/>
                    </a:ext>
                  </a:extLst>
                </p:cNvPr>
                <p:cNvPicPr/>
                <p:nvPr/>
              </p:nvPicPr>
              <p:blipFill>
                <a:blip r:embed="rId263"/>
                <a:stretch>
                  <a:fillRect/>
                </a:stretch>
              </p:blipFill>
              <p:spPr>
                <a:xfrm>
                  <a:off x="2613233" y="4953452"/>
                  <a:ext cx="1872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2" name="Ink 161">
                  <a:extLst>
                    <a:ext uri="{FF2B5EF4-FFF2-40B4-BE49-F238E27FC236}">
                      <a16:creationId xmlns:a16="http://schemas.microsoft.com/office/drawing/2014/main" id="{3B61BC19-AB8D-4D79-98C9-EAB0C5185215}"/>
                    </a:ext>
                  </a:extLst>
                </p14:cNvPr>
                <p14:cNvContentPartPr/>
                <p14:nvPr/>
              </p14:nvContentPartPr>
              <p14:xfrm>
                <a:off x="2885033" y="4860932"/>
                <a:ext cx="14760" cy="210960"/>
              </p14:xfrm>
            </p:contentPart>
          </mc:Choice>
          <mc:Fallback xmlns="">
            <p:pic>
              <p:nvPicPr>
                <p:cNvPr id="162" name="Ink 161">
                  <a:extLst>
                    <a:ext uri="{FF2B5EF4-FFF2-40B4-BE49-F238E27FC236}">
                      <a16:creationId xmlns:a16="http://schemas.microsoft.com/office/drawing/2014/main" id="{3B61BC19-AB8D-4D79-98C9-EAB0C5185215}"/>
                    </a:ext>
                  </a:extLst>
                </p:cNvPr>
                <p:cNvPicPr/>
                <p:nvPr/>
              </p:nvPicPr>
              <p:blipFill>
                <a:blip r:embed="rId265"/>
                <a:stretch>
                  <a:fillRect/>
                </a:stretch>
              </p:blipFill>
              <p:spPr>
                <a:xfrm>
                  <a:off x="2867393" y="4842932"/>
                  <a:ext cx="504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3" name="Ink 162">
                  <a:extLst>
                    <a:ext uri="{FF2B5EF4-FFF2-40B4-BE49-F238E27FC236}">
                      <a16:creationId xmlns:a16="http://schemas.microsoft.com/office/drawing/2014/main" id="{B7A42ED6-BD84-4F43-ABCF-867DBC2B3313}"/>
                    </a:ext>
                  </a:extLst>
                </p14:cNvPr>
                <p14:cNvContentPartPr/>
                <p14:nvPr/>
              </p14:nvContentPartPr>
              <p14:xfrm>
                <a:off x="2937953" y="5174852"/>
                <a:ext cx="1440" cy="12600"/>
              </p14:xfrm>
            </p:contentPart>
          </mc:Choice>
          <mc:Fallback xmlns="">
            <p:pic>
              <p:nvPicPr>
                <p:cNvPr id="163" name="Ink 162">
                  <a:extLst>
                    <a:ext uri="{FF2B5EF4-FFF2-40B4-BE49-F238E27FC236}">
                      <a16:creationId xmlns:a16="http://schemas.microsoft.com/office/drawing/2014/main" id="{B7A42ED6-BD84-4F43-ABCF-867DBC2B3313}"/>
                    </a:ext>
                  </a:extLst>
                </p:cNvPr>
                <p:cNvPicPr/>
                <p:nvPr/>
              </p:nvPicPr>
              <p:blipFill>
                <a:blip r:embed="rId267"/>
                <a:stretch>
                  <a:fillRect/>
                </a:stretch>
              </p:blipFill>
              <p:spPr>
                <a:xfrm>
                  <a:off x="2920313" y="5156852"/>
                  <a:ext cx="370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B58D2D12-7CE7-4D5D-9053-76A7749865C8}"/>
                    </a:ext>
                  </a:extLst>
                </p14:cNvPr>
                <p14:cNvContentPartPr/>
                <p14:nvPr/>
              </p14:nvContentPartPr>
              <p14:xfrm>
                <a:off x="2514953" y="5277092"/>
                <a:ext cx="831960" cy="43200"/>
              </p14:xfrm>
            </p:contentPart>
          </mc:Choice>
          <mc:Fallback xmlns="">
            <p:pic>
              <p:nvPicPr>
                <p:cNvPr id="164" name="Ink 163">
                  <a:extLst>
                    <a:ext uri="{FF2B5EF4-FFF2-40B4-BE49-F238E27FC236}">
                      <a16:creationId xmlns:a16="http://schemas.microsoft.com/office/drawing/2014/main" id="{B58D2D12-7CE7-4D5D-9053-76A7749865C8}"/>
                    </a:ext>
                  </a:extLst>
                </p:cNvPr>
                <p:cNvPicPr/>
                <p:nvPr/>
              </p:nvPicPr>
              <p:blipFill>
                <a:blip r:embed="rId269"/>
                <a:stretch>
                  <a:fillRect/>
                </a:stretch>
              </p:blipFill>
              <p:spPr>
                <a:xfrm>
                  <a:off x="2497313" y="5259452"/>
                  <a:ext cx="867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2921BF57-8028-4DFD-BF4A-4AA9E130A748}"/>
                    </a:ext>
                  </a:extLst>
                </p14:cNvPr>
                <p14:cNvContentPartPr/>
                <p14:nvPr/>
              </p14:nvContentPartPr>
              <p14:xfrm>
                <a:off x="2395433" y="5433692"/>
                <a:ext cx="101880" cy="383400"/>
              </p14:xfrm>
            </p:contentPart>
          </mc:Choice>
          <mc:Fallback xmlns="">
            <p:pic>
              <p:nvPicPr>
                <p:cNvPr id="165" name="Ink 164">
                  <a:extLst>
                    <a:ext uri="{FF2B5EF4-FFF2-40B4-BE49-F238E27FC236}">
                      <a16:creationId xmlns:a16="http://schemas.microsoft.com/office/drawing/2014/main" id="{2921BF57-8028-4DFD-BF4A-4AA9E130A748}"/>
                    </a:ext>
                  </a:extLst>
                </p:cNvPr>
                <p:cNvPicPr/>
                <p:nvPr/>
              </p:nvPicPr>
              <p:blipFill>
                <a:blip r:embed="rId271"/>
                <a:stretch>
                  <a:fillRect/>
                </a:stretch>
              </p:blipFill>
              <p:spPr>
                <a:xfrm>
                  <a:off x="2377433" y="5415692"/>
                  <a:ext cx="1375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EBA0CF01-7D3A-4A4C-B516-716FAD46683E}"/>
                    </a:ext>
                  </a:extLst>
                </p14:cNvPr>
                <p14:cNvContentPartPr/>
                <p14:nvPr/>
              </p14:nvContentPartPr>
              <p14:xfrm>
                <a:off x="2570753" y="5569772"/>
                <a:ext cx="156240" cy="167400"/>
              </p14:xfrm>
            </p:contentPart>
          </mc:Choice>
          <mc:Fallback xmlns="">
            <p:pic>
              <p:nvPicPr>
                <p:cNvPr id="166" name="Ink 165">
                  <a:extLst>
                    <a:ext uri="{FF2B5EF4-FFF2-40B4-BE49-F238E27FC236}">
                      <a16:creationId xmlns:a16="http://schemas.microsoft.com/office/drawing/2014/main" id="{EBA0CF01-7D3A-4A4C-B516-716FAD46683E}"/>
                    </a:ext>
                  </a:extLst>
                </p:cNvPr>
                <p:cNvPicPr/>
                <p:nvPr/>
              </p:nvPicPr>
              <p:blipFill>
                <a:blip r:embed="rId273"/>
                <a:stretch>
                  <a:fillRect/>
                </a:stretch>
              </p:blipFill>
              <p:spPr>
                <a:xfrm>
                  <a:off x="2552753" y="5551772"/>
                  <a:ext cx="1918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452EC7DB-5E57-4FCA-B8ED-618DB316FF09}"/>
                    </a:ext>
                  </a:extLst>
                </p14:cNvPr>
                <p14:cNvContentPartPr/>
                <p14:nvPr/>
              </p14:nvContentPartPr>
              <p14:xfrm>
                <a:off x="2806553" y="5636372"/>
                <a:ext cx="105840" cy="21960"/>
              </p14:xfrm>
            </p:contentPart>
          </mc:Choice>
          <mc:Fallback xmlns="">
            <p:pic>
              <p:nvPicPr>
                <p:cNvPr id="167" name="Ink 166">
                  <a:extLst>
                    <a:ext uri="{FF2B5EF4-FFF2-40B4-BE49-F238E27FC236}">
                      <a16:creationId xmlns:a16="http://schemas.microsoft.com/office/drawing/2014/main" id="{452EC7DB-5E57-4FCA-B8ED-618DB316FF09}"/>
                    </a:ext>
                  </a:extLst>
                </p:cNvPr>
                <p:cNvPicPr/>
                <p:nvPr/>
              </p:nvPicPr>
              <p:blipFill>
                <a:blip r:embed="rId275"/>
                <a:stretch>
                  <a:fillRect/>
                </a:stretch>
              </p:blipFill>
              <p:spPr>
                <a:xfrm>
                  <a:off x="2788913" y="5618372"/>
                  <a:ext cx="141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id="{FD32FE6C-D320-4FA6-A7F7-11A798EC6751}"/>
                    </a:ext>
                  </a:extLst>
                </p14:cNvPr>
                <p14:cNvContentPartPr/>
                <p14:nvPr/>
              </p14:nvContentPartPr>
              <p14:xfrm>
                <a:off x="3021833" y="5586692"/>
                <a:ext cx="66600" cy="123840"/>
              </p14:xfrm>
            </p:contentPart>
          </mc:Choice>
          <mc:Fallback xmlns="">
            <p:pic>
              <p:nvPicPr>
                <p:cNvPr id="168" name="Ink 167">
                  <a:extLst>
                    <a:ext uri="{FF2B5EF4-FFF2-40B4-BE49-F238E27FC236}">
                      <a16:creationId xmlns:a16="http://schemas.microsoft.com/office/drawing/2014/main" id="{FD32FE6C-D320-4FA6-A7F7-11A798EC6751}"/>
                    </a:ext>
                  </a:extLst>
                </p:cNvPr>
                <p:cNvPicPr/>
                <p:nvPr/>
              </p:nvPicPr>
              <p:blipFill>
                <a:blip r:embed="rId277"/>
                <a:stretch>
                  <a:fillRect/>
                </a:stretch>
              </p:blipFill>
              <p:spPr>
                <a:xfrm>
                  <a:off x="3004193" y="5569052"/>
                  <a:ext cx="102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9" name="Ink 168">
                  <a:extLst>
                    <a:ext uri="{FF2B5EF4-FFF2-40B4-BE49-F238E27FC236}">
                      <a16:creationId xmlns:a16="http://schemas.microsoft.com/office/drawing/2014/main" id="{BCE2E242-6B9C-40A9-9656-C289E6F5FDF4}"/>
                    </a:ext>
                  </a:extLst>
                </p14:cNvPr>
                <p14:cNvContentPartPr/>
                <p14:nvPr/>
              </p14:nvContentPartPr>
              <p14:xfrm>
                <a:off x="3087713" y="5454572"/>
                <a:ext cx="6480" cy="15480"/>
              </p14:xfrm>
            </p:contentPart>
          </mc:Choice>
          <mc:Fallback xmlns="">
            <p:pic>
              <p:nvPicPr>
                <p:cNvPr id="169" name="Ink 168">
                  <a:extLst>
                    <a:ext uri="{FF2B5EF4-FFF2-40B4-BE49-F238E27FC236}">
                      <a16:creationId xmlns:a16="http://schemas.microsoft.com/office/drawing/2014/main" id="{BCE2E242-6B9C-40A9-9656-C289E6F5FDF4}"/>
                    </a:ext>
                  </a:extLst>
                </p:cNvPr>
                <p:cNvPicPr/>
                <p:nvPr/>
              </p:nvPicPr>
              <p:blipFill>
                <a:blip r:embed="rId279"/>
                <a:stretch>
                  <a:fillRect/>
                </a:stretch>
              </p:blipFill>
              <p:spPr>
                <a:xfrm>
                  <a:off x="3070073" y="5436572"/>
                  <a:ext cx="421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Ink 169">
                  <a:extLst>
                    <a:ext uri="{FF2B5EF4-FFF2-40B4-BE49-F238E27FC236}">
                      <a16:creationId xmlns:a16="http://schemas.microsoft.com/office/drawing/2014/main" id="{3D314CFE-6837-4582-9F60-7840E7614697}"/>
                    </a:ext>
                  </a:extLst>
                </p14:cNvPr>
                <p14:cNvContentPartPr/>
                <p14:nvPr/>
              </p14:nvContentPartPr>
              <p14:xfrm>
                <a:off x="3130913" y="5414252"/>
                <a:ext cx="118800" cy="329760"/>
              </p14:xfrm>
            </p:contentPart>
          </mc:Choice>
          <mc:Fallback xmlns="">
            <p:pic>
              <p:nvPicPr>
                <p:cNvPr id="170" name="Ink 169">
                  <a:extLst>
                    <a:ext uri="{FF2B5EF4-FFF2-40B4-BE49-F238E27FC236}">
                      <a16:creationId xmlns:a16="http://schemas.microsoft.com/office/drawing/2014/main" id="{3D314CFE-6837-4582-9F60-7840E7614697}"/>
                    </a:ext>
                  </a:extLst>
                </p:cNvPr>
                <p:cNvPicPr/>
                <p:nvPr/>
              </p:nvPicPr>
              <p:blipFill>
                <a:blip r:embed="rId281"/>
                <a:stretch>
                  <a:fillRect/>
                </a:stretch>
              </p:blipFill>
              <p:spPr>
                <a:xfrm>
                  <a:off x="3113273" y="5396612"/>
                  <a:ext cx="154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1" name="Ink 170">
                  <a:extLst>
                    <a:ext uri="{FF2B5EF4-FFF2-40B4-BE49-F238E27FC236}">
                      <a16:creationId xmlns:a16="http://schemas.microsoft.com/office/drawing/2014/main" id="{49E318D4-1E72-4BEA-AAD8-C0C7881AAF76}"/>
                    </a:ext>
                  </a:extLst>
                </p14:cNvPr>
                <p14:cNvContentPartPr/>
                <p14:nvPr/>
              </p14:nvContentPartPr>
              <p14:xfrm>
                <a:off x="3367793" y="5453492"/>
                <a:ext cx="38160" cy="282240"/>
              </p14:xfrm>
            </p:contentPart>
          </mc:Choice>
          <mc:Fallback xmlns="">
            <p:pic>
              <p:nvPicPr>
                <p:cNvPr id="171" name="Ink 170">
                  <a:extLst>
                    <a:ext uri="{FF2B5EF4-FFF2-40B4-BE49-F238E27FC236}">
                      <a16:creationId xmlns:a16="http://schemas.microsoft.com/office/drawing/2014/main" id="{49E318D4-1E72-4BEA-AAD8-C0C7881AAF76}"/>
                    </a:ext>
                  </a:extLst>
                </p:cNvPr>
                <p:cNvPicPr/>
                <p:nvPr/>
              </p:nvPicPr>
              <p:blipFill>
                <a:blip r:embed="rId283"/>
                <a:stretch>
                  <a:fillRect/>
                </a:stretch>
              </p:blipFill>
              <p:spPr>
                <a:xfrm>
                  <a:off x="3349793" y="5435852"/>
                  <a:ext cx="73800" cy="317880"/>
                </a:xfrm>
                <a:prstGeom prst="rect">
                  <a:avLst/>
                </a:prstGeom>
              </p:spPr>
            </p:pic>
          </mc:Fallback>
        </mc:AlternateContent>
      </p:grpSp>
      <p:grpSp>
        <p:nvGrpSpPr>
          <p:cNvPr id="176" name="Group 175">
            <a:extLst>
              <a:ext uri="{FF2B5EF4-FFF2-40B4-BE49-F238E27FC236}">
                <a16:creationId xmlns:a16="http://schemas.microsoft.com/office/drawing/2014/main" id="{18C67EA5-8515-41D0-B57D-5FF750746B0F}"/>
              </a:ext>
            </a:extLst>
          </p:cNvPr>
          <p:cNvGrpSpPr/>
          <p:nvPr/>
        </p:nvGrpSpPr>
        <p:grpSpPr>
          <a:xfrm>
            <a:off x="3610793" y="5396252"/>
            <a:ext cx="264960" cy="361800"/>
            <a:chOff x="3610793" y="5396252"/>
            <a:chExt cx="264960" cy="361800"/>
          </a:xfrm>
        </p:grpSpPr>
        <mc:AlternateContent xmlns:mc="http://schemas.openxmlformats.org/markup-compatibility/2006" xmlns:p14="http://schemas.microsoft.com/office/powerpoint/2010/main">
          <mc:Choice Requires="p14">
            <p:contentPart p14:bwMode="auto" r:id="rId284">
              <p14:nvContentPartPr>
                <p14:cNvPr id="172" name="Ink 171">
                  <a:extLst>
                    <a:ext uri="{FF2B5EF4-FFF2-40B4-BE49-F238E27FC236}">
                      <a16:creationId xmlns:a16="http://schemas.microsoft.com/office/drawing/2014/main" id="{F64FDAD2-A06F-428E-A4C2-055F44344BEF}"/>
                    </a:ext>
                  </a:extLst>
                </p14:cNvPr>
                <p14:cNvContentPartPr/>
                <p14:nvPr/>
              </p14:nvContentPartPr>
              <p14:xfrm>
                <a:off x="3610793" y="5562212"/>
                <a:ext cx="63360" cy="160200"/>
              </p14:xfrm>
            </p:contentPart>
          </mc:Choice>
          <mc:Fallback xmlns="">
            <p:pic>
              <p:nvPicPr>
                <p:cNvPr id="172" name="Ink 171">
                  <a:extLst>
                    <a:ext uri="{FF2B5EF4-FFF2-40B4-BE49-F238E27FC236}">
                      <a16:creationId xmlns:a16="http://schemas.microsoft.com/office/drawing/2014/main" id="{F64FDAD2-A06F-428E-A4C2-055F44344BEF}"/>
                    </a:ext>
                  </a:extLst>
                </p:cNvPr>
                <p:cNvPicPr/>
                <p:nvPr/>
              </p:nvPicPr>
              <p:blipFill>
                <a:blip r:embed="rId285"/>
                <a:stretch>
                  <a:fillRect/>
                </a:stretch>
              </p:blipFill>
              <p:spPr>
                <a:xfrm>
                  <a:off x="3593153" y="5544572"/>
                  <a:ext cx="99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3" name="Ink 172">
                  <a:extLst>
                    <a:ext uri="{FF2B5EF4-FFF2-40B4-BE49-F238E27FC236}">
                      <a16:creationId xmlns:a16="http://schemas.microsoft.com/office/drawing/2014/main" id="{E808C460-FADE-497C-AD3C-E453495BEE21}"/>
                    </a:ext>
                  </a:extLst>
                </p14:cNvPr>
                <p14:cNvContentPartPr/>
                <p14:nvPr/>
              </p14:nvContentPartPr>
              <p14:xfrm>
                <a:off x="3687473" y="5428652"/>
                <a:ext cx="6480" cy="20520"/>
              </p14:xfrm>
            </p:contentPart>
          </mc:Choice>
          <mc:Fallback xmlns="">
            <p:pic>
              <p:nvPicPr>
                <p:cNvPr id="173" name="Ink 172">
                  <a:extLst>
                    <a:ext uri="{FF2B5EF4-FFF2-40B4-BE49-F238E27FC236}">
                      <a16:creationId xmlns:a16="http://schemas.microsoft.com/office/drawing/2014/main" id="{E808C460-FADE-497C-AD3C-E453495BEE21}"/>
                    </a:ext>
                  </a:extLst>
                </p:cNvPr>
                <p:cNvPicPr/>
                <p:nvPr/>
              </p:nvPicPr>
              <p:blipFill>
                <a:blip r:embed="rId287"/>
                <a:stretch>
                  <a:fillRect/>
                </a:stretch>
              </p:blipFill>
              <p:spPr>
                <a:xfrm>
                  <a:off x="3669833" y="5410652"/>
                  <a:ext cx="42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4" name="Ink 173">
                  <a:extLst>
                    <a:ext uri="{FF2B5EF4-FFF2-40B4-BE49-F238E27FC236}">
                      <a16:creationId xmlns:a16="http://schemas.microsoft.com/office/drawing/2014/main" id="{F8FB4CA1-3B64-47AB-9AAB-E2D9DD3BD4B0}"/>
                    </a:ext>
                  </a:extLst>
                </p14:cNvPr>
                <p14:cNvContentPartPr/>
                <p14:nvPr/>
              </p14:nvContentPartPr>
              <p14:xfrm>
                <a:off x="3839033" y="5396252"/>
                <a:ext cx="20160" cy="205920"/>
              </p14:xfrm>
            </p:contentPart>
          </mc:Choice>
          <mc:Fallback xmlns="">
            <p:pic>
              <p:nvPicPr>
                <p:cNvPr id="174" name="Ink 173">
                  <a:extLst>
                    <a:ext uri="{FF2B5EF4-FFF2-40B4-BE49-F238E27FC236}">
                      <a16:creationId xmlns:a16="http://schemas.microsoft.com/office/drawing/2014/main" id="{F8FB4CA1-3B64-47AB-9AAB-E2D9DD3BD4B0}"/>
                    </a:ext>
                  </a:extLst>
                </p:cNvPr>
                <p:cNvPicPr/>
                <p:nvPr/>
              </p:nvPicPr>
              <p:blipFill>
                <a:blip r:embed="rId289"/>
                <a:stretch>
                  <a:fillRect/>
                </a:stretch>
              </p:blipFill>
              <p:spPr>
                <a:xfrm>
                  <a:off x="3821033" y="5378612"/>
                  <a:ext cx="558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5" name="Ink 174">
                  <a:extLst>
                    <a:ext uri="{FF2B5EF4-FFF2-40B4-BE49-F238E27FC236}">
                      <a16:creationId xmlns:a16="http://schemas.microsoft.com/office/drawing/2014/main" id="{F88F61CD-4BA9-4569-94F5-778C5D7A7D0F}"/>
                    </a:ext>
                  </a:extLst>
                </p14:cNvPr>
                <p14:cNvContentPartPr/>
                <p14:nvPr/>
              </p14:nvContentPartPr>
              <p14:xfrm>
                <a:off x="3866393" y="5733932"/>
                <a:ext cx="9360" cy="24120"/>
              </p14:xfrm>
            </p:contentPart>
          </mc:Choice>
          <mc:Fallback xmlns="">
            <p:pic>
              <p:nvPicPr>
                <p:cNvPr id="175" name="Ink 174">
                  <a:extLst>
                    <a:ext uri="{FF2B5EF4-FFF2-40B4-BE49-F238E27FC236}">
                      <a16:creationId xmlns:a16="http://schemas.microsoft.com/office/drawing/2014/main" id="{F88F61CD-4BA9-4569-94F5-778C5D7A7D0F}"/>
                    </a:ext>
                  </a:extLst>
                </p:cNvPr>
                <p:cNvPicPr/>
                <p:nvPr/>
              </p:nvPicPr>
              <p:blipFill>
                <a:blip r:embed="rId291"/>
                <a:stretch>
                  <a:fillRect/>
                </a:stretch>
              </p:blipFill>
              <p:spPr>
                <a:xfrm>
                  <a:off x="3848753" y="5715932"/>
                  <a:ext cx="45000" cy="5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181" name="Ink 180">
                <a:extLst>
                  <a:ext uri="{FF2B5EF4-FFF2-40B4-BE49-F238E27FC236}">
                    <a16:creationId xmlns:a16="http://schemas.microsoft.com/office/drawing/2014/main" id="{E258408A-9957-49BC-880D-629414D80217}"/>
                  </a:ext>
                </a:extLst>
              </p14:cNvPr>
              <p14:cNvContentPartPr/>
              <p14:nvPr/>
            </p14:nvContentPartPr>
            <p14:xfrm>
              <a:off x="6461993" y="3556292"/>
              <a:ext cx="1080" cy="24120"/>
            </p14:xfrm>
          </p:contentPart>
        </mc:Choice>
        <mc:Fallback xmlns="">
          <p:pic>
            <p:nvPicPr>
              <p:cNvPr id="181" name="Ink 180">
                <a:extLst>
                  <a:ext uri="{FF2B5EF4-FFF2-40B4-BE49-F238E27FC236}">
                    <a16:creationId xmlns:a16="http://schemas.microsoft.com/office/drawing/2014/main" id="{E258408A-9957-49BC-880D-629414D80217}"/>
                  </a:ext>
                </a:extLst>
              </p:cNvPr>
              <p:cNvPicPr/>
              <p:nvPr/>
            </p:nvPicPr>
            <p:blipFill>
              <a:blip r:embed="rId293"/>
              <a:stretch>
                <a:fillRect/>
              </a:stretch>
            </p:blipFill>
            <p:spPr>
              <a:xfrm>
                <a:off x="6444353" y="3538652"/>
                <a:ext cx="367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2" name="Ink 181">
                <a:extLst>
                  <a:ext uri="{FF2B5EF4-FFF2-40B4-BE49-F238E27FC236}">
                    <a16:creationId xmlns:a16="http://schemas.microsoft.com/office/drawing/2014/main" id="{F84A131F-BFDF-4872-B655-E0D5756C7820}"/>
                  </a:ext>
                </a:extLst>
              </p14:cNvPr>
              <p14:cNvContentPartPr/>
              <p14:nvPr/>
            </p14:nvContentPartPr>
            <p14:xfrm>
              <a:off x="6310433" y="3732692"/>
              <a:ext cx="23040" cy="14400"/>
            </p14:xfrm>
          </p:contentPart>
        </mc:Choice>
        <mc:Fallback xmlns="">
          <p:pic>
            <p:nvPicPr>
              <p:cNvPr id="182" name="Ink 181">
                <a:extLst>
                  <a:ext uri="{FF2B5EF4-FFF2-40B4-BE49-F238E27FC236}">
                    <a16:creationId xmlns:a16="http://schemas.microsoft.com/office/drawing/2014/main" id="{F84A131F-BFDF-4872-B655-E0D5756C7820}"/>
                  </a:ext>
                </a:extLst>
              </p:cNvPr>
              <p:cNvPicPr/>
              <p:nvPr/>
            </p:nvPicPr>
            <p:blipFill>
              <a:blip r:embed="rId295"/>
              <a:stretch>
                <a:fillRect/>
              </a:stretch>
            </p:blipFill>
            <p:spPr>
              <a:xfrm>
                <a:off x="6292433" y="3714692"/>
                <a:ext cx="586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3" name="Ink 182">
                <a:extLst>
                  <a:ext uri="{FF2B5EF4-FFF2-40B4-BE49-F238E27FC236}">
                    <a16:creationId xmlns:a16="http://schemas.microsoft.com/office/drawing/2014/main" id="{460E1477-9ABD-4E96-A5D0-6CD9FC1DD5C8}"/>
                  </a:ext>
                </a:extLst>
              </p14:cNvPr>
              <p14:cNvContentPartPr/>
              <p14:nvPr/>
            </p14:nvContentPartPr>
            <p14:xfrm>
              <a:off x="6563873" y="3758252"/>
              <a:ext cx="10080" cy="720"/>
            </p14:xfrm>
          </p:contentPart>
        </mc:Choice>
        <mc:Fallback xmlns="">
          <p:pic>
            <p:nvPicPr>
              <p:cNvPr id="183" name="Ink 182">
                <a:extLst>
                  <a:ext uri="{FF2B5EF4-FFF2-40B4-BE49-F238E27FC236}">
                    <a16:creationId xmlns:a16="http://schemas.microsoft.com/office/drawing/2014/main" id="{460E1477-9ABD-4E96-A5D0-6CD9FC1DD5C8}"/>
                  </a:ext>
                </a:extLst>
              </p:cNvPr>
              <p:cNvPicPr/>
              <p:nvPr/>
            </p:nvPicPr>
            <p:blipFill>
              <a:blip r:embed="rId297"/>
              <a:stretch>
                <a:fillRect/>
              </a:stretch>
            </p:blipFill>
            <p:spPr>
              <a:xfrm>
                <a:off x="6545873" y="3740252"/>
                <a:ext cx="45720" cy="36360"/>
              </a:xfrm>
              <a:prstGeom prst="rect">
                <a:avLst/>
              </a:prstGeom>
            </p:spPr>
          </p:pic>
        </mc:Fallback>
      </mc:AlternateContent>
      <p:grpSp>
        <p:nvGrpSpPr>
          <p:cNvPr id="192" name="Group 191">
            <a:extLst>
              <a:ext uri="{FF2B5EF4-FFF2-40B4-BE49-F238E27FC236}">
                <a16:creationId xmlns:a16="http://schemas.microsoft.com/office/drawing/2014/main" id="{5048544C-5999-4EA4-ADF9-0DE3DB5FE866}"/>
              </a:ext>
            </a:extLst>
          </p:cNvPr>
          <p:cNvGrpSpPr/>
          <p:nvPr/>
        </p:nvGrpSpPr>
        <p:grpSpPr>
          <a:xfrm>
            <a:off x="6816593" y="3384212"/>
            <a:ext cx="843120" cy="441720"/>
            <a:chOff x="6816593" y="3384212"/>
            <a:chExt cx="843120" cy="441720"/>
          </a:xfrm>
        </p:grpSpPr>
        <mc:AlternateContent xmlns:mc="http://schemas.openxmlformats.org/markup-compatibility/2006" xmlns:p14="http://schemas.microsoft.com/office/powerpoint/2010/main">
          <mc:Choice Requires="p14">
            <p:contentPart p14:bwMode="auto" r:id="rId298">
              <p14:nvContentPartPr>
                <p14:cNvPr id="184" name="Ink 183">
                  <a:extLst>
                    <a:ext uri="{FF2B5EF4-FFF2-40B4-BE49-F238E27FC236}">
                      <a16:creationId xmlns:a16="http://schemas.microsoft.com/office/drawing/2014/main" id="{C4EE8974-E4A1-42DF-BE28-5AF881ED42EC}"/>
                    </a:ext>
                  </a:extLst>
                </p14:cNvPr>
                <p14:cNvContentPartPr/>
                <p14:nvPr/>
              </p14:nvContentPartPr>
              <p14:xfrm>
                <a:off x="6816593" y="3578252"/>
                <a:ext cx="80640" cy="159120"/>
              </p14:xfrm>
            </p:contentPart>
          </mc:Choice>
          <mc:Fallback xmlns="">
            <p:pic>
              <p:nvPicPr>
                <p:cNvPr id="184" name="Ink 183">
                  <a:extLst>
                    <a:ext uri="{FF2B5EF4-FFF2-40B4-BE49-F238E27FC236}">
                      <a16:creationId xmlns:a16="http://schemas.microsoft.com/office/drawing/2014/main" id="{C4EE8974-E4A1-42DF-BE28-5AF881ED42EC}"/>
                    </a:ext>
                  </a:extLst>
                </p:cNvPr>
                <p:cNvPicPr/>
                <p:nvPr/>
              </p:nvPicPr>
              <p:blipFill>
                <a:blip r:embed="rId299"/>
                <a:stretch>
                  <a:fillRect/>
                </a:stretch>
              </p:blipFill>
              <p:spPr>
                <a:xfrm>
                  <a:off x="6798953" y="3560612"/>
                  <a:ext cx="116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5" name="Ink 184">
                  <a:extLst>
                    <a:ext uri="{FF2B5EF4-FFF2-40B4-BE49-F238E27FC236}">
                      <a16:creationId xmlns:a16="http://schemas.microsoft.com/office/drawing/2014/main" id="{8A9D3601-5F42-4013-834F-291B65304724}"/>
                    </a:ext>
                  </a:extLst>
                </p14:cNvPr>
                <p14:cNvContentPartPr/>
                <p14:nvPr/>
              </p14:nvContentPartPr>
              <p14:xfrm>
                <a:off x="6818753" y="3384212"/>
                <a:ext cx="111960" cy="355680"/>
              </p14:xfrm>
            </p:contentPart>
          </mc:Choice>
          <mc:Fallback xmlns="">
            <p:pic>
              <p:nvPicPr>
                <p:cNvPr id="185" name="Ink 184">
                  <a:extLst>
                    <a:ext uri="{FF2B5EF4-FFF2-40B4-BE49-F238E27FC236}">
                      <a16:creationId xmlns:a16="http://schemas.microsoft.com/office/drawing/2014/main" id="{8A9D3601-5F42-4013-834F-291B65304724}"/>
                    </a:ext>
                  </a:extLst>
                </p:cNvPr>
                <p:cNvPicPr/>
                <p:nvPr/>
              </p:nvPicPr>
              <p:blipFill>
                <a:blip r:embed="rId301"/>
                <a:stretch>
                  <a:fillRect/>
                </a:stretch>
              </p:blipFill>
              <p:spPr>
                <a:xfrm>
                  <a:off x="6801113" y="3366212"/>
                  <a:ext cx="1476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6" name="Ink 185">
                  <a:extLst>
                    <a:ext uri="{FF2B5EF4-FFF2-40B4-BE49-F238E27FC236}">
                      <a16:creationId xmlns:a16="http://schemas.microsoft.com/office/drawing/2014/main" id="{29D360A6-588F-49F9-B815-98B625A61DDB}"/>
                    </a:ext>
                  </a:extLst>
                </p14:cNvPr>
                <p14:cNvContentPartPr/>
                <p14:nvPr/>
              </p14:nvContentPartPr>
              <p14:xfrm>
                <a:off x="7040513" y="3627932"/>
                <a:ext cx="132480" cy="20880"/>
              </p14:xfrm>
            </p:contentPart>
          </mc:Choice>
          <mc:Fallback xmlns="">
            <p:pic>
              <p:nvPicPr>
                <p:cNvPr id="186" name="Ink 185">
                  <a:extLst>
                    <a:ext uri="{FF2B5EF4-FFF2-40B4-BE49-F238E27FC236}">
                      <a16:creationId xmlns:a16="http://schemas.microsoft.com/office/drawing/2014/main" id="{29D360A6-588F-49F9-B815-98B625A61DDB}"/>
                    </a:ext>
                  </a:extLst>
                </p:cNvPr>
                <p:cNvPicPr/>
                <p:nvPr/>
              </p:nvPicPr>
              <p:blipFill>
                <a:blip r:embed="rId303"/>
                <a:stretch>
                  <a:fillRect/>
                </a:stretch>
              </p:blipFill>
              <p:spPr>
                <a:xfrm>
                  <a:off x="7022873" y="3609932"/>
                  <a:ext cx="1681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7" name="Ink 186">
                  <a:extLst>
                    <a:ext uri="{FF2B5EF4-FFF2-40B4-BE49-F238E27FC236}">
                      <a16:creationId xmlns:a16="http://schemas.microsoft.com/office/drawing/2014/main" id="{2E788979-30F7-4F6E-AA7B-EABB0D2F3846}"/>
                    </a:ext>
                  </a:extLst>
                </p14:cNvPr>
                <p14:cNvContentPartPr/>
                <p14:nvPr/>
              </p14:nvContentPartPr>
              <p14:xfrm>
                <a:off x="7093073" y="3697052"/>
                <a:ext cx="77040" cy="7560"/>
              </p14:xfrm>
            </p:contentPart>
          </mc:Choice>
          <mc:Fallback xmlns="">
            <p:pic>
              <p:nvPicPr>
                <p:cNvPr id="187" name="Ink 186">
                  <a:extLst>
                    <a:ext uri="{FF2B5EF4-FFF2-40B4-BE49-F238E27FC236}">
                      <a16:creationId xmlns:a16="http://schemas.microsoft.com/office/drawing/2014/main" id="{2E788979-30F7-4F6E-AA7B-EABB0D2F3846}"/>
                    </a:ext>
                  </a:extLst>
                </p:cNvPr>
                <p:cNvPicPr/>
                <p:nvPr/>
              </p:nvPicPr>
              <p:blipFill>
                <a:blip r:embed="rId305"/>
                <a:stretch>
                  <a:fillRect/>
                </a:stretch>
              </p:blipFill>
              <p:spPr>
                <a:xfrm>
                  <a:off x="7075433" y="3679412"/>
                  <a:ext cx="112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9" name="Ink 188">
                  <a:extLst>
                    <a:ext uri="{FF2B5EF4-FFF2-40B4-BE49-F238E27FC236}">
                      <a16:creationId xmlns:a16="http://schemas.microsoft.com/office/drawing/2014/main" id="{B24268E9-0A57-4CA5-94A1-2244DC4D9C3B}"/>
                    </a:ext>
                  </a:extLst>
                </p14:cNvPr>
                <p14:cNvContentPartPr/>
                <p14:nvPr/>
              </p14:nvContentPartPr>
              <p14:xfrm>
                <a:off x="7318793" y="3550532"/>
                <a:ext cx="115560" cy="162000"/>
              </p14:xfrm>
            </p:contentPart>
          </mc:Choice>
          <mc:Fallback xmlns="">
            <p:pic>
              <p:nvPicPr>
                <p:cNvPr id="189" name="Ink 188">
                  <a:extLst>
                    <a:ext uri="{FF2B5EF4-FFF2-40B4-BE49-F238E27FC236}">
                      <a16:creationId xmlns:a16="http://schemas.microsoft.com/office/drawing/2014/main" id="{B24268E9-0A57-4CA5-94A1-2244DC4D9C3B}"/>
                    </a:ext>
                  </a:extLst>
                </p:cNvPr>
                <p:cNvPicPr/>
                <p:nvPr/>
              </p:nvPicPr>
              <p:blipFill>
                <a:blip r:embed="rId307"/>
                <a:stretch>
                  <a:fillRect/>
                </a:stretch>
              </p:blipFill>
              <p:spPr>
                <a:xfrm>
                  <a:off x="7301153" y="3532892"/>
                  <a:ext cx="151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0" name="Ink 189">
                  <a:extLst>
                    <a:ext uri="{FF2B5EF4-FFF2-40B4-BE49-F238E27FC236}">
                      <a16:creationId xmlns:a16="http://schemas.microsoft.com/office/drawing/2014/main" id="{9ED61A4E-25B8-4AF9-A7D9-61EF9A17C8DC}"/>
                    </a:ext>
                  </a:extLst>
                </p14:cNvPr>
                <p14:cNvContentPartPr/>
                <p14:nvPr/>
              </p14:nvContentPartPr>
              <p14:xfrm>
                <a:off x="7545953" y="3568892"/>
                <a:ext cx="24480" cy="257040"/>
              </p14:xfrm>
            </p:contentPart>
          </mc:Choice>
          <mc:Fallback xmlns="">
            <p:pic>
              <p:nvPicPr>
                <p:cNvPr id="190" name="Ink 189">
                  <a:extLst>
                    <a:ext uri="{FF2B5EF4-FFF2-40B4-BE49-F238E27FC236}">
                      <a16:creationId xmlns:a16="http://schemas.microsoft.com/office/drawing/2014/main" id="{9ED61A4E-25B8-4AF9-A7D9-61EF9A17C8DC}"/>
                    </a:ext>
                  </a:extLst>
                </p:cNvPr>
                <p:cNvPicPr/>
                <p:nvPr/>
              </p:nvPicPr>
              <p:blipFill>
                <a:blip r:embed="rId309"/>
                <a:stretch>
                  <a:fillRect/>
                </a:stretch>
              </p:blipFill>
              <p:spPr>
                <a:xfrm>
                  <a:off x="7527953" y="3551252"/>
                  <a:ext cx="601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1" name="Ink 190">
                  <a:extLst>
                    <a:ext uri="{FF2B5EF4-FFF2-40B4-BE49-F238E27FC236}">
                      <a16:creationId xmlns:a16="http://schemas.microsoft.com/office/drawing/2014/main" id="{C833D247-34E2-4EC8-87C7-50EAAC99658C}"/>
                    </a:ext>
                  </a:extLst>
                </p14:cNvPr>
                <p14:cNvContentPartPr/>
                <p14:nvPr/>
              </p14:nvContentPartPr>
              <p14:xfrm>
                <a:off x="7525433" y="3528572"/>
                <a:ext cx="134280" cy="141840"/>
              </p14:xfrm>
            </p:contentPart>
          </mc:Choice>
          <mc:Fallback xmlns="">
            <p:pic>
              <p:nvPicPr>
                <p:cNvPr id="191" name="Ink 190">
                  <a:extLst>
                    <a:ext uri="{FF2B5EF4-FFF2-40B4-BE49-F238E27FC236}">
                      <a16:creationId xmlns:a16="http://schemas.microsoft.com/office/drawing/2014/main" id="{C833D247-34E2-4EC8-87C7-50EAAC99658C}"/>
                    </a:ext>
                  </a:extLst>
                </p:cNvPr>
                <p:cNvPicPr/>
                <p:nvPr/>
              </p:nvPicPr>
              <p:blipFill>
                <a:blip r:embed="rId311"/>
                <a:stretch>
                  <a:fillRect/>
                </a:stretch>
              </p:blipFill>
              <p:spPr>
                <a:xfrm>
                  <a:off x="7507793" y="3510572"/>
                  <a:ext cx="169920" cy="17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2">
            <p14:nvContentPartPr>
              <p14:cNvPr id="193" name="Ink 192">
                <a:extLst>
                  <a:ext uri="{FF2B5EF4-FFF2-40B4-BE49-F238E27FC236}">
                    <a16:creationId xmlns:a16="http://schemas.microsoft.com/office/drawing/2014/main" id="{7F9999B8-A3E2-413A-A287-45E4D8A671EB}"/>
                  </a:ext>
                </a:extLst>
              </p14:cNvPr>
              <p14:cNvContentPartPr/>
              <p14:nvPr/>
            </p14:nvContentPartPr>
            <p14:xfrm>
              <a:off x="6692393" y="4007012"/>
              <a:ext cx="10080" cy="12600"/>
            </p14:xfrm>
          </p:contentPart>
        </mc:Choice>
        <mc:Fallback xmlns="">
          <p:pic>
            <p:nvPicPr>
              <p:cNvPr id="193" name="Ink 192">
                <a:extLst>
                  <a:ext uri="{FF2B5EF4-FFF2-40B4-BE49-F238E27FC236}">
                    <a16:creationId xmlns:a16="http://schemas.microsoft.com/office/drawing/2014/main" id="{7F9999B8-A3E2-413A-A287-45E4D8A671EB}"/>
                  </a:ext>
                </a:extLst>
              </p:cNvPr>
              <p:cNvPicPr/>
              <p:nvPr/>
            </p:nvPicPr>
            <p:blipFill>
              <a:blip r:embed="rId313"/>
              <a:stretch>
                <a:fillRect/>
              </a:stretch>
            </p:blipFill>
            <p:spPr>
              <a:xfrm>
                <a:off x="6674393" y="3989372"/>
                <a:ext cx="457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4" name="Ink 193">
                <a:extLst>
                  <a:ext uri="{FF2B5EF4-FFF2-40B4-BE49-F238E27FC236}">
                    <a16:creationId xmlns:a16="http://schemas.microsoft.com/office/drawing/2014/main" id="{5CE68C3A-9AC6-4727-B505-B67C781F3CB6}"/>
                  </a:ext>
                </a:extLst>
              </p14:cNvPr>
              <p14:cNvContentPartPr/>
              <p14:nvPr/>
            </p14:nvContentPartPr>
            <p14:xfrm>
              <a:off x="6593033" y="4126172"/>
              <a:ext cx="17640" cy="19800"/>
            </p14:xfrm>
          </p:contentPart>
        </mc:Choice>
        <mc:Fallback xmlns="">
          <p:pic>
            <p:nvPicPr>
              <p:cNvPr id="194" name="Ink 193">
                <a:extLst>
                  <a:ext uri="{FF2B5EF4-FFF2-40B4-BE49-F238E27FC236}">
                    <a16:creationId xmlns:a16="http://schemas.microsoft.com/office/drawing/2014/main" id="{5CE68C3A-9AC6-4727-B505-B67C781F3CB6}"/>
                  </a:ext>
                </a:extLst>
              </p:cNvPr>
              <p:cNvPicPr/>
              <p:nvPr/>
            </p:nvPicPr>
            <p:blipFill>
              <a:blip r:embed="rId315"/>
              <a:stretch>
                <a:fillRect/>
              </a:stretch>
            </p:blipFill>
            <p:spPr>
              <a:xfrm>
                <a:off x="6575033" y="4108532"/>
                <a:ext cx="532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5" name="Ink 194">
                <a:extLst>
                  <a:ext uri="{FF2B5EF4-FFF2-40B4-BE49-F238E27FC236}">
                    <a16:creationId xmlns:a16="http://schemas.microsoft.com/office/drawing/2014/main" id="{F3469C6E-02B9-4239-97F8-371643E7D7CD}"/>
                  </a:ext>
                </a:extLst>
              </p14:cNvPr>
              <p14:cNvContentPartPr/>
              <p14:nvPr/>
            </p14:nvContentPartPr>
            <p14:xfrm>
              <a:off x="6791033" y="4134812"/>
              <a:ext cx="10800" cy="360"/>
            </p14:xfrm>
          </p:contentPart>
        </mc:Choice>
        <mc:Fallback xmlns="">
          <p:pic>
            <p:nvPicPr>
              <p:cNvPr id="195" name="Ink 194">
                <a:extLst>
                  <a:ext uri="{FF2B5EF4-FFF2-40B4-BE49-F238E27FC236}">
                    <a16:creationId xmlns:a16="http://schemas.microsoft.com/office/drawing/2014/main" id="{F3469C6E-02B9-4239-97F8-371643E7D7CD}"/>
                  </a:ext>
                </a:extLst>
              </p:cNvPr>
              <p:cNvPicPr/>
              <p:nvPr/>
            </p:nvPicPr>
            <p:blipFill>
              <a:blip r:embed="rId317"/>
              <a:stretch>
                <a:fillRect/>
              </a:stretch>
            </p:blipFill>
            <p:spPr>
              <a:xfrm>
                <a:off x="6773033" y="4117172"/>
                <a:ext cx="46440" cy="36000"/>
              </a:xfrm>
              <a:prstGeom prst="rect">
                <a:avLst/>
              </a:prstGeom>
            </p:spPr>
          </p:pic>
        </mc:Fallback>
      </mc:AlternateContent>
      <p:grpSp>
        <p:nvGrpSpPr>
          <p:cNvPr id="202" name="Group 201">
            <a:extLst>
              <a:ext uri="{FF2B5EF4-FFF2-40B4-BE49-F238E27FC236}">
                <a16:creationId xmlns:a16="http://schemas.microsoft.com/office/drawing/2014/main" id="{B1A05D2C-C4B3-41A0-ABB6-AC52ECA71A31}"/>
              </a:ext>
            </a:extLst>
          </p:cNvPr>
          <p:cNvGrpSpPr/>
          <p:nvPr/>
        </p:nvGrpSpPr>
        <p:grpSpPr>
          <a:xfrm>
            <a:off x="7025033" y="4018172"/>
            <a:ext cx="331560" cy="291240"/>
            <a:chOff x="7025033" y="4018172"/>
            <a:chExt cx="331560" cy="291240"/>
          </a:xfrm>
        </p:grpSpPr>
        <mc:AlternateContent xmlns:mc="http://schemas.openxmlformats.org/markup-compatibility/2006" xmlns:p14="http://schemas.microsoft.com/office/powerpoint/2010/main">
          <mc:Choice Requires="p14">
            <p:contentPart p14:bwMode="auto" r:id="rId318">
              <p14:nvContentPartPr>
                <p14:cNvPr id="196" name="Ink 195">
                  <a:extLst>
                    <a:ext uri="{FF2B5EF4-FFF2-40B4-BE49-F238E27FC236}">
                      <a16:creationId xmlns:a16="http://schemas.microsoft.com/office/drawing/2014/main" id="{AA8E83AC-459E-47D0-AA84-501455ADEF13}"/>
                    </a:ext>
                  </a:extLst>
                </p14:cNvPr>
                <p14:cNvContentPartPr/>
                <p14:nvPr/>
              </p14:nvContentPartPr>
              <p14:xfrm>
                <a:off x="7025033" y="4059932"/>
                <a:ext cx="43560" cy="249480"/>
              </p14:xfrm>
            </p:contentPart>
          </mc:Choice>
          <mc:Fallback xmlns="">
            <p:pic>
              <p:nvPicPr>
                <p:cNvPr id="196" name="Ink 195">
                  <a:extLst>
                    <a:ext uri="{FF2B5EF4-FFF2-40B4-BE49-F238E27FC236}">
                      <a16:creationId xmlns:a16="http://schemas.microsoft.com/office/drawing/2014/main" id="{AA8E83AC-459E-47D0-AA84-501455ADEF13}"/>
                    </a:ext>
                  </a:extLst>
                </p:cNvPr>
                <p:cNvPicPr/>
                <p:nvPr/>
              </p:nvPicPr>
              <p:blipFill>
                <a:blip r:embed="rId319"/>
                <a:stretch>
                  <a:fillRect/>
                </a:stretch>
              </p:blipFill>
              <p:spPr>
                <a:xfrm>
                  <a:off x="7007033" y="4042292"/>
                  <a:ext cx="792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7" name="Ink 196">
                  <a:extLst>
                    <a:ext uri="{FF2B5EF4-FFF2-40B4-BE49-F238E27FC236}">
                      <a16:creationId xmlns:a16="http://schemas.microsoft.com/office/drawing/2014/main" id="{76FA4F97-C95D-4AB7-9BF9-868A94B3B621}"/>
                    </a:ext>
                  </a:extLst>
                </p14:cNvPr>
                <p14:cNvContentPartPr/>
                <p14:nvPr/>
              </p14:nvContentPartPr>
              <p14:xfrm>
                <a:off x="7065353" y="4022852"/>
                <a:ext cx="78480" cy="107280"/>
              </p14:xfrm>
            </p:contentPart>
          </mc:Choice>
          <mc:Fallback xmlns="">
            <p:pic>
              <p:nvPicPr>
                <p:cNvPr id="197" name="Ink 196">
                  <a:extLst>
                    <a:ext uri="{FF2B5EF4-FFF2-40B4-BE49-F238E27FC236}">
                      <a16:creationId xmlns:a16="http://schemas.microsoft.com/office/drawing/2014/main" id="{76FA4F97-C95D-4AB7-9BF9-868A94B3B621}"/>
                    </a:ext>
                  </a:extLst>
                </p:cNvPr>
                <p:cNvPicPr/>
                <p:nvPr/>
              </p:nvPicPr>
              <p:blipFill>
                <a:blip r:embed="rId321"/>
                <a:stretch>
                  <a:fillRect/>
                </a:stretch>
              </p:blipFill>
              <p:spPr>
                <a:xfrm>
                  <a:off x="7047353" y="4005212"/>
                  <a:ext cx="114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8" name="Ink 197">
                  <a:extLst>
                    <a:ext uri="{FF2B5EF4-FFF2-40B4-BE49-F238E27FC236}">
                      <a16:creationId xmlns:a16="http://schemas.microsoft.com/office/drawing/2014/main" id="{472388C0-8355-454F-8D71-B170AE615A86}"/>
                    </a:ext>
                  </a:extLst>
                </p14:cNvPr>
                <p14:cNvContentPartPr/>
                <p14:nvPr/>
              </p14:nvContentPartPr>
              <p14:xfrm>
                <a:off x="7256513" y="4068932"/>
                <a:ext cx="100080" cy="14400"/>
              </p14:xfrm>
            </p:contentPart>
          </mc:Choice>
          <mc:Fallback xmlns="">
            <p:pic>
              <p:nvPicPr>
                <p:cNvPr id="198" name="Ink 197">
                  <a:extLst>
                    <a:ext uri="{FF2B5EF4-FFF2-40B4-BE49-F238E27FC236}">
                      <a16:creationId xmlns:a16="http://schemas.microsoft.com/office/drawing/2014/main" id="{472388C0-8355-454F-8D71-B170AE615A86}"/>
                    </a:ext>
                  </a:extLst>
                </p:cNvPr>
                <p:cNvPicPr/>
                <p:nvPr/>
              </p:nvPicPr>
              <p:blipFill>
                <a:blip r:embed="rId323"/>
                <a:stretch>
                  <a:fillRect/>
                </a:stretch>
              </p:blipFill>
              <p:spPr>
                <a:xfrm>
                  <a:off x="7238513" y="4051292"/>
                  <a:ext cx="135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9" name="Ink 198">
                  <a:extLst>
                    <a:ext uri="{FF2B5EF4-FFF2-40B4-BE49-F238E27FC236}">
                      <a16:creationId xmlns:a16="http://schemas.microsoft.com/office/drawing/2014/main" id="{4143E2B2-3FE0-4814-9EF7-3FCF5BF83072}"/>
                    </a:ext>
                  </a:extLst>
                </p14:cNvPr>
                <p14:cNvContentPartPr/>
                <p14:nvPr/>
              </p14:nvContentPartPr>
              <p14:xfrm>
                <a:off x="7281353" y="4136612"/>
                <a:ext cx="65520" cy="14040"/>
              </p14:xfrm>
            </p:contentPart>
          </mc:Choice>
          <mc:Fallback xmlns="">
            <p:pic>
              <p:nvPicPr>
                <p:cNvPr id="199" name="Ink 198">
                  <a:extLst>
                    <a:ext uri="{FF2B5EF4-FFF2-40B4-BE49-F238E27FC236}">
                      <a16:creationId xmlns:a16="http://schemas.microsoft.com/office/drawing/2014/main" id="{4143E2B2-3FE0-4814-9EF7-3FCF5BF83072}"/>
                    </a:ext>
                  </a:extLst>
                </p:cNvPr>
                <p:cNvPicPr/>
                <p:nvPr/>
              </p:nvPicPr>
              <p:blipFill>
                <a:blip r:embed="rId325"/>
                <a:stretch>
                  <a:fillRect/>
                </a:stretch>
              </p:blipFill>
              <p:spPr>
                <a:xfrm>
                  <a:off x="7263353" y="4118972"/>
                  <a:ext cx="101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1" name="Ink 200">
                  <a:extLst>
                    <a:ext uri="{FF2B5EF4-FFF2-40B4-BE49-F238E27FC236}">
                      <a16:creationId xmlns:a16="http://schemas.microsoft.com/office/drawing/2014/main" id="{5056544F-5D7A-4428-B87D-39E6827E87BC}"/>
                    </a:ext>
                  </a:extLst>
                </p14:cNvPr>
                <p14:cNvContentPartPr/>
                <p14:nvPr/>
              </p14:nvContentPartPr>
              <p14:xfrm>
                <a:off x="7045193" y="4018172"/>
                <a:ext cx="110880" cy="88560"/>
              </p14:xfrm>
            </p:contentPart>
          </mc:Choice>
          <mc:Fallback xmlns="">
            <p:pic>
              <p:nvPicPr>
                <p:cNvPr id="201" name="Ink 200">
                  <a:extLst>
                    <a:ext uri="{FF2B5EF4-FFF2-40B4-BE49-F238E27FC236}">
                      <a16:creationId xmlns:a16="http://schemas.microsoft.com/office/drawing/2014/main" id="{5056544F-5D7A-4428-B87D-39E6827E87BC}"/>
                    </a:ext>
                  </a:extLst>
                </p:cNvPr>
                <p:cNvPicPr/>
                <p:nvPr/>
              </p:nvPicPr>
              <p:blipFill>
                <a:blip r:embed="rId327"/>
                <a:stretch>
                  <a:fillRect/>
                </a:stretch>
              </p:blipFill>
              <p:spPr>
                <a:xfrm>
                  <a:off x="7027553" y="4000532"/>
                  <a:ext cx="146520" cy="124200"/>
                </a:xfrm>
                <a:prstGeom prst="rect">
                  <a:avLst/>
                </a:prstGeom>
              </p:spPr>
            </p:pic>
          </mc:Fallback>
        </mc:AlternateContent>
      </p:grpSp>
      <p:grpSp>
        <p:nvGrpSpPr>
          <p:cNvPr id="208" name="Group 207">
            <a:extLst>
              <a:ext uri="{FF2B5EF4-FFF2-40B4-BE49-F238E27FC236}">
                <a16:creationId xmlns:a16="http://schemas.microsoft.com/office/drawing/2014/main" id="{40900797-D65E-4DE2-A693-2171CE9E4942}"/>
              </a:ext>
            </a:extLst>
          </p:cNvPr>
          <p:cNvGrpSpPr/>
          <p:nvPr/>
        </p:nvGrpSpPr>
        <p:grpSpPr>
          <a:xfrm>
            <a:off x="7561073" y="3812252"/>
            <a:ext cx="555120" cy="443880"/>
            <a:chOff x="7561073" y="3812252"/>
            <a:chExt cx="555120" cy="443880"/>
          </a:xfrm>
        </p:grpSpPr>
        <mc:AlternateContent xmlns:mc="http://schemas.openxmlformats.org/markup-compatibility/2006" xmlns:p14="http://schemas.microsoft.com/office/powerpoint/2010/main">
          <mc:Choice Requires="p14">
            <p:contentPart p14:bwMode="auto" r:id="rId328">
              <p14:nvContentPartPr>
                <p14:cNvPr id="203" name="Ink 202">
                  <a:extLst>
                    <a:ext uri="{FF2B5EF4-FFF2-40B4-BE49-F238E27FC236}">
                      <a16:creationId xmlns:a16="http://schemas.microsoft.com/office/drawing/2014/main" id="{77FBBEFE-68D2-42E6-AA4C-0843C23FBD6D}"/>
                    </a:ext>
                  </a:extLst>
                </p14:cNvPr>
                <p14:cNvContentPartPr/>
                <p14:nvPr/>
              </p14:nvContentPartPr>
              <p14:xfrm>
                <a:off x="7561073" y="3950852"/>
                <a:ext cx="101520" cy="136440"/>
              </p14:xfrm>
            </p:contentPart>
          </mc:Choice>
          <mc:Fallback xmlns="">
            <p:pic>
              <p:nvPicPr>
                <p:cNvPr id="203" name="Ink 202">
                  <a:extLst>
                    <a:ext uri="{FF2B5EF4-FFF2-40B4-BE49-F238E27FC236}">
                      <a16:creationId xmlns:a16="http://schemas.microsoft.com/office/drawing/2014/main" id="{77FBBEFE-68D2-42E6-AA4C-0843C23FBD6D}"/>
                    </a:ext>
                  </a:extLst>
                </p:cNvPr>
                <p:cNvPicPr/>
                <p:nvPr/>
              </p:nvPicPr>
              <p:blipFill>
                <a:blip r:embed="rId329"/>
                <a:stretch>
                  <a:fillRect/>
                </a:stretch>
              </p:blipFill>
              <p:spPr>
                <a:xfrm>
                  <a:off x="7543433" y="3933212"/>
                  <a:ext cx="137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4" name="Ink 203">
                  <a:extLst>
                    <a:ext uri="{FF2B5EF4-FFF2-40B4-BE49-F238E27FC236}">
                      <a16:creationId xmlns:a16="http://schemas.microsoft.com/office/drawing/2014/main" id="{46BAD19C-52A8-491F-9D8C-21DDAFA4EC49}"/>
                    </a:ext>
                  </a:extLst>
                </p14:cNvPr>
                <p14:cNvContentPartPr/>
                <p14:nvPr/>
              </p14:nvContentPartPr>
              <p14:xfrm>
                <a:off x="7604993" y="3817292"/>
                <a:ext cx="77400" cy="269280"/>
              </p14:xfrm>
            </p:contentPart>
          </mc:Choice>
          <mc:Fallback xmlns="">
            <p:pic>
              <p:nvPicPr>
                <p:cNvPr id="204" name="Ink 203">
                  <a:extLst>
                    <a:ext uri="{FF2B5EF4-FFF2-40B4-BE49-F238E27FC236}">
                      <a16:creationId xmlns:a16="http://schemas.microsoft.com/office/drawing/2014/main" id="{46BAD19C-52A8-491F-9D8C-21DDAFA4EC49}"/>
                    </a:ext>
                  </a:extLst>
                </p:cNvPr>
                <p:cNvPicPr/>
                <p:nvPr/>
              </p:nvPicPr>
              <p:blipFill>
                <a:blip r:embed="rId331"/>
                <a:stretch>
                  <a:fillRect/>
                </a:stretch>
              </p:blipFill>
              <p:spPr>
                <a:xfrm>
                  <a:off x="7586993" y="3799652"/>
                  <a:ext cx="1130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5" name="Ink 204">
                  <a:extLst>
                    <a:ext uri="{FF2B5EF4-FFF2-40B4-BE49-F238E27FC236}">
                      <a16:creationId xmlns:a16="http://schemas.microsoft.com/office/drawing/2014/main" id="{14407D8D-BAE8-470D-B50E-BE1A77C79706}"/>
                    </a:ext>
                  </a:extLst>
                </p14:cNvPr>
                <p14:cNvContentPartPr/>
                <p14:nvPr/>
              </p14:nvContentPartPr>
              <p14:xfrm>
                <a:off x="7688873" y="3812252"/>
                <a:ext cx="96120" cy="443880"/>
              </p14:xfrm>
            </p:contentPart>
          </mc:Choice>
          <mc:Fallback xmlns="">
            <p:pic>
              <p:nvPicPr>
                <p:cNvPr id="205" name="Ink 204">
                  <a:extLst>
                    <a:ext uri="{FF2B5EF4-FFF2-40B4-BE49-F238E27FC236}">
                      <a16:creationId xmlns:a16="http://schemas.microsoft.com/office/drawing/2014/main" id="{14407D8D-BAE8-470D-B50E-BE1A77C79706}"/>
                    </a:ext>
                  </a:extLst>
                </p:cNvPr>
                <p:cNvPicPr/>
                <p:nvPr/>
              </p:nvPicPr>
              <p:blipFill>
                <a:blip r:embed="rId333"/>
                <a:stretch>
                  <a:fillRect/>
                </a:stretch>
              </p:blipFill>
              <p:spPr>
                <a:xfrm>
                  <a:off x="7670873" y="3794252"/>
                  <a:ext cx="13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6" name="Ink 205">
                  <a:extLst>
                    <a:ext uri="{FF2B5EF4-FFF2-40B4-BE49-F238E27FC236}">
                      <a16:creationId xmlns:a16="http://schemas.microsoft.com/office/drawing/2014/main" id="{EB0B9D56-E3A1-4102-9C03-34B502A0AE6B}"/>
                    </a:ext>
                  </a:extLst>
                </p14:cNvPr>
                <p14:cNvContentPartPr/>
                <p14:nvPr/>
              </p14:nvContentPartPr>
              <p14:xfrm>
                <a:off x="7864193" y="4023212"/>
                <a:ext cx="148680" cy="163080"/>
              </p14:xfrm>
            </p:contentPart>
          </mc:Choice>
          <mc:Fallback xmlns="">
            <p:pic>
              <p:nvPicPr>
                <p:cNvPr id="206" name="Ink 205">
                  <a:extLst>
                    <a:ext uri="{FF2B5EF4-FFF2-40B4-BE49-F238E27FC236}">
                      <a16:creationId xmlns:a16="http://schemas.microsoft.com/office/drawing/2014/main" id="{EB0B9D56-E3A1-4102-9C03-34B502A0AE6B}"/>
                    </a:ext>
                  </a:extLst>
                </p:cNvPr>
                <p:cNvPicPr/>
                <p:nvPr/>
              </p:nvPicPr>
              <p:blipFill>
                <a:blip r:embed="rId335"/>
                <a:stretch>
                  <a:fillRect/>
                </a:stretch>
              </p:blipFill>
              <p:spPr>
                <a:xfrm>
                  <a:off x="7846193" y="4005572"/>
                  <a:ext cx="1843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7" name="Ink 206">
                  <a:extLst>
                    <a:ext uri="{FF2B5EF4-FFF2-40B4-BE49-F238E27FC236}">
                      <a16:creationId xmlns:a16="http://schemas.microsoft.com/office/drawing/2014/main" id="{4FBBCAE7-EA1D-45DB-9EE6-762145D056DB}"/>
                    </a:ext>
                  </a:extLst>
                </p14:cNvPr>
                <p14:cNvContentPartPr/>
                <p14:nvPr/>
              </p14:nvContentPartPr>
              <p14:xfrm>
                <a:off x="8114753" y="4147412"/>
                <a:ext cx="1440" cy="360"/>
              </p14:xfrm>
            </p:contentPart>
          </mc:Choice>
          <mc:Fallback xmlns="">
            <p:pic>
              <p:nvPicPr>
                <p:cNvPr id="207" name="Ink 206">
                  <a:extLst>
                    <a:ext uri="{FF2B5EF4-FFF2-40B4-BE49-F238E27FC236}">
                      <a16:creationId xmlns:a16="http://schemas.microsoft.com/office/drawing/2014/main" id="{4FBBCAE7-EA1D-45DB-9EE6-762145D056DB}"/>
                    </a:ext>
                  </a:extLst>
                </p:cNvPr>
                <p:cNvPicPr/>
                <p:nvPr/>
              </p:nvPicPr>
              <p:blipFill>
                <a:blip r:embed="rId337"/>
                <a:stretch>
                  <a:fillRect/>
                </a:stretch>
              </p:blipFill>
              <p:spPr>
                <a:xfrm>
                  <a:off x="8097113" y="4129412"/>
                  <a:ext cx="37080" cy="36000"/>
                </a:xfrm>
                <a:prstGeom prst="rect">
                  <a:avLst/>
                </a:prstGeom>
              </p:spPr>
            </p:pic>
          </mc:Fallback>
        </mc:AlternateContent>
      </p:grpSp>
      <p:grpSp>
        <p:nvGrpSpPr>
          <p:cNvPr id="230" name="Group 229">
            <a:extLst>
              <a:ext uri="{FF2B5EF4-FFF2-40B4-BE49-F238E27FC236}">
                <a16:creationId xmlns:a16="http://schemas.microsoft.com/office/drawing/2014/main" id="{9F73D770-4B38-41BD-A82A-70D0365D2DF7}"/>
              </a:ext>
            </a:extLst>
          </p:cNvPr>
          <p:cNvGrpSpPr/>
          <p:nvPr/>
        </p:nvGrpSpPr>
        <p:grpSpPr>
          <a:xfrm>
            <a:off x="4374713" y="4822772"/>
            <a:ext cx="938880" cy="843480"/>
            <a:chOff x="4374713" y="4822772"/>
            <a:chExt cx="938880" cy="843480"/>
          </a:xfrm>
        </p:grpSpPr>
        <mc:AlternateContent xmlns:mc="http://schemas.openxmlformats.org/markup-compatibility/2006" xmlns:p14="http://schemas.microsoft.com/office/powerpoint/2010/main">
          <mc:Choice Requires="p14">
            <p:contentPart p14:bwMode="auto" r:id="rId338">
              <p14:nvContentPartPr>
                <p14:cNvPr id="178" name="Ink 177">
                  <a:extLst>
                    <a:ext uri="{FF2B5EF4-FFF2-40B4-BE49-F238E27FC236}">
                      <a16:creationId xmlns:a16="http://schemas.microsoft.com/office/drawing/2014/main" id="{AC0897D0-7585-4374-8B70-55BEF79B37DE}"/>
                    </a:ext>
                  </a:extLst>
                </p14:cNvPr>
                <p14:cNvContentPartPr/>
                <p14:nvPr/>
              </p14:nvContentPartPr>
              <p14:xfrm>
                <a:off x="4400993" y="5186012"/>
                <a:ext cx="25920" cy="325800"/>
              </p14:xfrm>
            </p:contentPart>
          </mc:Choice>
          <mc:Fallback xmlns="">
            <p:pic>
              <p:nvPicPr>
                <p:cNvPr id="178" name="Ink 177">
                  <a:extLst>
                    <a:ext uri="{FF2B5EF4-FFF2-40B4-BE49-F238E27FC236}">
                      <a16:creationId xmlns:a16="http://schemas.microsoft.com/office/drawing/2014/main" id="{AC0897D0-7585-4374-8B70-55BEF79B37DE}"/>
                    </a:ext>
                  </a:extLst>
                </p:cNvPr>
                <p:cNvPicPr/>
                <p:nvPr/>
              </p:nvPicPr>
              <p:blipFill>
                <a:blip r:embed="rId339"/>
                <a:stretch>
                  <a:fillRect/>
                </a:stretch>
              </p:blipFill>
              <p:spPr>
                <a:xfrm>
                  <a:off x="4383353" y="5168012"/>
                  <a:ext cx="615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79" name="Ink 178">
                  <a:extLst>
                    <a:ext uri="{FF2B5EF4-FFF2-40B4-BE49-F238E27FC236}">
                      <a16:creationId xmlns:a16="http://schemas.microsoft.com/office/drawing/2014/main" id="{FEE7C30A-B825-4677-A76C-A0A49F96293F}"/>
                    </a:ext>
                  </a:extLst>
                </p14:cNvPr>
                <p14:cNvContentPartPr/>
                <p14:nvPr/>
              </p14:nvContentPartPr>
              <p14:xfrm>
                <a:off x="4374713" y="5140292"/>
                <a:ext cx="150840" cy="176760"/>
              </p14:xfrm>
            </p:contentPart>
          </mc:Choice>
          <mc:Fallback xmlns="">
            <p:pic>
              <p:nvPicPr>
                <p:cNvPr id="179" name="Ink 178">
                  <a:extLst>
                    <a:ext uri="{FF2B5EF4-FFF2-40B4-BE49-F238E27FC236}">
                      <a16:creationId xmlns:a16="http://schemas.microsoft.com/office/drawing/2014/main" id="{FEE7C30A-B825-4677-A76C-A0A49F96293F}"/>
                    </a:ext>
                  </a:extLst>
                </p:cNvPr>
                <p:cNvPicPr/>
                <p:nvPr/>
              </p:nvPicPr>
              <p:blipFill>
                <a:blip r:embed="rId341"/>
                <a:stretch>
                  <a:fillRect/>
                </a:stretch>
              </p:blipFill>
              <p:spPr>
                <a:xfrm>
                  <a:off x="4357073" y="5122652"/>
                  <a:ext cx="186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9" name="Ink 208">
                  <a:extLst>
                    <a:ext uri="{FF2B5EF4-FFF2-40B4-BE49-F238E27FC236}">
                      <a16:creationId xmlns:a16="http://schemas.microsoft.com/office/drawing/2014/main" id="{F54E6C49-417F-4ACD-BFEA-C6A83C6D1E28}"/>
                    </a:ext>
                  </a:extLst>
                </p14:cNvPr>
                <p14:cNvContentPartPr/>
                <p14:nvPr/>
              </p14:nvContentPartPr>
              <p14:xfrm>
                <a:off x="4445633" y="5182052"/>
                <a:ext cx="51840" cy="75960"/>
              </p14:xfrm>
            </p:contentPart>
          </mc:Choice>
          <mc:Fallback xmlns="">
            <p:pic>
              <p:nvPicPr>
                <p:cNvPr id="209" name="Ink 208">
                  <a:extLst>
                    <a:ext uri="{FF2B5EF4-FFF2-40B4-BE49-F238E27FC236}">
                      <a16:creationId xmlns:a16="http://schemas.microsoft.com/office/drawing/2014/main" id="{F54E6C49-417F-4ACD-BFEA-C6A83C6D1E28}"/>
                    </a:ext>
                  </a:extLst>
                </p:cNvPr>
                <p:cNvPicPr/>
                <p:nvPr/>
              </p:nvPicPr>
              <p:blipFill>
                <a:blip r:embed="rId343"/>
                <a:stretch>
                  <a:fillRect/>
                </a:stretch>
              </p:blipFill>
              <p:spPr>
                <a:xfrm>
                  <a:off x="4427633" y="5164052"/>
                  <a:ext cx="87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0" name="Ink 209">
                  <a:extLst>
                    <a:ext uri="{FF2B5EF4-FFF2-40B4-BE49-F238E27FC236}">
                      <a16:creationId xmlns:a16="http://schemas.microsoft.com/office/drawing/2014/main" id="{7262D075-A8D1-47D2-81AF-3D3FAA0BC394}"/>
                    </a:ext>
                  </a:extLst>
                </p14:cNvPr>
                <p14:cNvContentPartPr/>
                <p14:nvPr/>
              </p14:nvContentPartPr>
              <p14:xfrm>
                <a:off x="4419713" y="5226692"/>
                <a:ext cx="51120" cy="54720"/>
              </p14:xfrm>
            </p:contentPart>
          </mc:Choice>
          <mc:Fallback xmlns="">
            <p:pic>
              <p:nvPicPr>
                <p:cNvPr id="210" name="Ink 209">
                  <a:extLst>
                    <a:ext uri="{FF2B5EF4-FFF2-40B4-BE49-F238E27FC236}">
                      <a16:creationId xmlns:a16="http://schemas.microsoft.com/office/drawing/2014/main" id="{7262D075-A8D1-47D2-81AF-3D3FAA0BC394}"/>
                    </a:ext>
                  </a:extLst>
                </p:cNvPr>
                <p:cNvPicPr/>
                <p:nvPr/>
              </p:nvPicPr>
              <p:blipFill>
                <a:blip r:embed="rId345"/>
                <a:stretch>
                  <a:fillRect/>
                </a:stretch>
              </p:blipFill>
              <p:spPr>
                <a:xfrm>
                  <a:off x="4401713" y="5208692"/>
                  <a:ext cx="867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2" name="Ink 211">
                  <a:extLst>
                    <a:ext uri="{FF2B5EF4-FFF2-40B4-BE49-F238E27FC236}">
                      <a16:creationId xmlns:a16="http://schemas.microsoft.com/office/drawing/2014/main" id="{11CF1DB0-5BD1-4AB1-BF36-F396A7733914}"/>
                    </a:ext>
                  </a:extLst>
                </p14:cNvPr>
                <p14:cNvContentPartPr/>
                <p14:nvPr/>
              </p14:nvContentPartPr>
              <p14:xfrm>
                <a:off x="4451753" y="4898732"/>
                <a:ext cx="114840" cy="743400"/>
              </p14:xfrm>
            </p:contentPart>
          </mc:Choice>
          <mc:Fallback xmlns="">
            <p:pic>
              <p:nvPicPr>
                <p:cNvPr id="212" name="Ink 211">
                  <a:extLst>
                    <a:ext uri="{FF2B5EF4-FFF2-40B4-BE49-F238E27FC236}">
                      <a16:creationId xmlns:a16="http://schemas.microsoft.com/office/drawing/2014/main" id="{11CF1DB0-5BD1-4AB1-BF36-F396A7733914}"/>
                    </a:ext>
                  </a:extLst>
                </p:cNvPr>
                <p:cNvPicPr/>
                <p:nvPr/>
              </p:nvPicPr>
              <p:blipFill>
                <a:blip r:embed="rId347"/>
                <a:stretch>
                  <a:fillRect/>
                </a:stretch>
              </p:blipFill>
              <p:spPr>
                <a:xfrm>
                  <a:off x="4434113" y="4881092"/>
                  <a:ext cx="15048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3" name="Ink 212">
                  <a:extLst>
                    <a:ext uri="{FF2B5EF4-FFF2-40B4-BE49-F238E27FC236}">
                      <a16:creationId xmlns:a16="http://schemas.microsoft.com/office/drawing/2014/main" id="{688BB517-494D-441F-AD5E-D8B5FED3F4BA}"/>
                    </a:ext>
                  </a:extLst>
                </p14:cNvPr>
                <p14:cNvContentPartPr/>
                <p14:nvPr/>
              </p14:nvContentPartPr>
              <p14:xfrm>
                <a:off x="4685753" y="5042372"/>
                <a:ext cx="43560" cy="144720"/>
              </p14:xfrm>
            </p:contentPart>
          </mc:Choice>
          <mc:Fallback xmlns="">
            <p:pic>
              <p:nvPicPr>
                <p:cNvPr id="213" name="Ink 212">
                  <a:extLst>
                    <a:ext uri="{FF2B5EF4-FFF2-40B4-BE49-F238E27FC236}">
                      <a16:creationId xmlns:a16="http://schemas.microsoft.com/office/drawing/2014/main" id="{688BB517-494D-441F-AD5E-D8B5FED3F4BA}"/>
                    </a:ext>
                  </a:extLst>
                </p:cNvPr>
                <p:cNvPicPr/>
                <p:nvPr/>
              </p:nvPicPr>
              <p:blipFill>
                <a:blip r:embed="rId349"/>
                <a:stretch>
                  <a:fillRect/>
                </a:stretch>
              </p:blipFill>
              <p:spPr>
                <a:xfrm>
                  <a:off x="4668113" y="5024372"/>
                  <a:ext cx="792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4" name="Ink 213">
                  <a:extLst>
                    <a:ext uri="{FF2B5EF4-FFF2-40B4-BE49-F238E27FC236}">
                      <a16:creationId xmlns:a16="http://schemas.microsoft.com/office/drawing/2014/main" id="{EAA16D15-2CB0-46E1-923E-61C92ABB7BE7}"/>
                    </a:ext>
                  </a:extLst>
                </p14:cNvPr>
                <p14:cNvContentPartPr/>
                <p14:nvPr/>
              </p14:nvContentPartPr>
              <p14:xfrm>
                <a:off x="4686113" y="4849772"/>
                <a:ext cx="138600" cy="365760"/>
              </p14:xfrm>
            </p:contentPart>
          </mc:Choice>
          <mc:Fallback xmlns="">
            <p:pic>
              <p:nvPicPr>
                <p:cNvPr id="214" name="Ink 213">
                  <a:extLst>
                    <a:ext uri="{FF2B5EF4-FFF2-40B4-BE49-F238E27FC236}">
                      <a16:creationId xmlns:a16="http://schemas.microsoft.com/office/drawing/2014/main" id="{EAA16D15-2CB0-46E1-923E-61C92ABB7BE7}"/>
                    </a:ext>
                  </a:extLst>
                </p:cNvPr>
                <p:cNvPicPr/>
                <p:nvPr/>
              </p:nvPicPr>
              <p:blipFill>
                <a:blip r:embed="rId351"/>
                <a:stretch>
                  <a:fillRect/>
                </a:stretch>
              </p:blipFill>
              <p:spPr>
                <a:xfrm>
                  <a:off x="4668113" y="4832132"/>
                  <a:ext cx="1742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5" name="Ink 214">
                  <a:extLst>
                    <a:ext uri="{FF2B5EF4-FFF2-40B4-BE49-F238E27FC236}">
                      <a16:creationId xmlns:a16="http://schemas.microsoft.com/office/drawing/2014/main" id="{35580730-691F-4477-AB0C-7C0623A1F17B}"/>
                    </a:ext>
                  </a:extLst>
                </p14:cNvPr>
                <p14:cNvContentPartPr/>
                <p14:nvPr/>
              </p14:nvContentPartPr>
              <p14:xfrm>
                <a:off x="4632833" y="5293652"/>
                <a:ext cx="248040" cy="25200"/>
              </p14:xfrm>
            </p:contentPart>
          </mc:Choice>
          <mc:Fallback xmlns="">
            <p:pic>
              <p:nvPicPr>
                <p:cNvPr id="215" name="Ink 214">
                  <a:extLst>
                    <a:ext uri="{FF2B5EF4-FFF2-40B4-BE49-F238E27FC236}">
                      <a16:creationId xmlns:a16="http://schemas.microsoft.com/office/drawing/2014/main" id="{35580730-691F-4477-AB0C-7C0623A1F17B}"/>
                    </a:ext>
                  </a:extLst>
                </p:cNvPr>
                <p:cNvPicPr/>
                <p:nvPr/>
              </p:nvPicPr>
              <p:blipFill>
                <a:blip r:embed="rId353"/>
                <a:stretch>
                  <a:fillRect/>
                </a:stretch>
              </p:blipFill>
              <p:spPr>
                <a:xfrm>
                  <a:off x="4614833" y="5275652"/>
                  <a:ext cx="2836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6" name="Ink 215">
                  <a:extLst>
                    <a:ext uri="{FF2B5EF4-FFF2-40B4-BE49-F238E27FC236}">
                      <a16:creationId xmlns:a16="http://schemas.microsoft.com/office/drawing/2014/main" id="{C7580C20-C232-4D39-BBE3-B71C74D72E1F}"/>
                    </a:ext>
                  </a:extLst>
                </p14:cNvPr>
                <p14:cNvContentPartPr/>
                <p14:nvPr/>
              </p14:nvContentPartPr>
              <p14:xfrm>
                <a:off x="4776833" y="5456732"/>
                <a:ext cx="123840" cy="178920"/>
              </p14:xfrm>
            </p:contentPart>
          </mc:Choice>
          <mc:Fallback xmlns="">
            <p:pic>
              <p:nvPicPr>
                <p:cNvPr id="216" name="Ink 215">
                  <a:extLst>
                    <a:ext uri="{FF2B5EF4-FFF2-40B4-BE49-F238E27FC236}">
                      <a16:creationId xmlns:a16="http://schemas.microsoft.com/office/drawing/2014/main" id="{C7580C20-C232-4D39-BBE3-B71C74D72E1F}"/>
                    </a:ext>
                  </a:extLst>
                </p:cNvPr>
                <p:cNvPicPr/>
                <p:nvPr/>
              </p:nvPicPr>
              <p:blipFill>
                <a:blip r:embed="rId355"/>
                <a:stretch>
                  <a:fillRect/>
                </a:stretch>
              </p:blipFill>
              <p:spPr>
                <a:xfrm>
                  <a:off x="4759193" y="5439092"/>
                  <a:ext cx="159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7" name="Ink 216">
                  <a:extLst>
                    <a:ext uri="{FF2B5EF4-FFF2-40B4-BE49-F238E27FC236}">
                      <a16:creationId xmlns:a16="http://schemas.microsoft.com/office/drawing/2014/main" id="{956D72E3-83F5-48B6-86D8-FE522B3DF059}"/>
                    </a:ext>
                  </a:extLst>
                </p14:cNvPr>
                <p14:cNvContentPartPr/>
                <p14:nvPr/>
              </p14:nvContentPartPr>
              <p14:xfrm>
                <a:off x="4966913" y="4831052"/>
                <a:ext cx="238320" cy="835200"/>
              </p14:xfrm>
            </p:contentPart>
          </mc:Choice>
          <mc:Fallback xmlns="">
            <p:pic>
              <p:nvPicPr>
                <p:cNvPr id="217" name="Ink 216">
                  <a:extLst>
                    <a:ext uri="{FF2B5EF4-FFF2-40B4-BE49-F238E27FC236}">
                      <a16:creationId xmlns:a16="http://schemas.microsoft.com/office/drawing/2014/main" id="{956D72E3-83F5-48B6-86D8-FE522B3DF059}"/>
                    </a:ext>
                  </a:extLst>
                </p:cNvPr>
                <p:cNvPicPr/>
                <p:nvPr/>
              </p:nvPicPr>
              <p:blipFill>
                <a:blip r:embed="rId357"/>
                <a:stretch>
                  <a:fillRect/>
                </a:stretch>
              </p:blipFill>
              <p:spPr>
                <a:xfrm>
                  <a:off x="4948913" y="4813052"/>
                  <a:ext cx="273960"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9" name="Ink 218">
                  <a:extLst>
                    <a:ext uri="{FF2B5EF4-FFF2-40B4-BE49-F238E27FC236}">
                      <a16:creationId xmlns:a16="http://schemas.microsoft.com/office/drawing/2014/main" id="{713DC185-4AF2-4EF1-9F25-C6268E3D66EA}"/>
                    </a:ext>
                  </a:extLst>
                </p14:cNvPr>
                <p14:cNvContentPartPr/>
                <p14:nvPr/>
              </p14:nvContentPartPr>
              <p14:xfrm>
                <a:off x="5247713" y="4822772"/>
                <a:ext cx="65880" cy="186120"/>
              </p14:xfrm>
            </p:contentPart>
          </mc:Choice>
          <mc:Fallback xmlns="">
            <p:pic>
              <p:nvPicPr>
                <p:cNvPr id="219" name="Ink 218">
                  <a:extLst>
                    <a:ext uri="{FF2B5EF4-FFF2-40B4-BE49-F238E27FC236}">
                      <a16:creationId xmlns:a16="http://schemas.microsoft.com/office/drawing/2014/main" id="{713DC185-4AF2-4EF1-9F25-C6268E3D66EA}"/>
                    </a:ext>
                  </a:extLst>
                </p:cNvPr>
                <p:cNvPicPr/>
                <p:nvPr/>
              </p:nvPicPr>
              <p:blipFill>
                <a:blip r:embed="rId359"/>
                <a:stretch>
                  <a:fillRect/>
                </a:stretch>
              </p:blipFill>
              <p:spPr>
                <a:xfrm>
                  <a:off x="5230073" y="4804772"/>
                  <a:ext cx="101520" cy="22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0">
            <p14:nvContentPartPr>
              <p14:cNvPr id="220" name="Ink 219">
                <a:extLst>
                  <a:ext uri="{FF2B5EF4-FFF2-40B4-BE49-F238E27FC236}">
                    <a16:creationId xmlns:a16="http://schemas.microsoft.com/office/drawing/2014/main" id="{413F5BFF-C812-47A9-96BA-4E359A021654}"/>
                  </a:ext>
                </a:extLst>
              </p14:cNvPr>
              <p14:cNvContentPartPr/>
              <p14:nvPr/>
            </p14:nvContentPartPr>
            <p14:xfrm>
              <a:off x="5321873" y="4685612"/>
              <a:ext cx="7200" cy="33840"/>
            </p14:xfrm>
          </p:contentPart>
        </mc:Choice>
        <mc:Fallback xmlns="">
          <p:pic>
            <p:nvPicPr>
              <p:cNvPr id="220" name="Ink 219">
                <a:extLst>
                  <a:ext uri="{FF2B5EF4-FFF2-40B4-BE49-F238E27FC236}">
                    <a16:creationId xmlns:a16="http://schemas.microsoft.com/office/drawing/2014/main" id="{413F5BFF-C812-47A9-96BA-4E359A021654}"/>
                  </a:ext>
                </a:extLst>
              </p:cNvPr>
              <p:cNvPicPr/>
              <p:nvPr/>
            </p:nvPicPr>
            <p:blipFill>
              <a:blip r:embed="rId361"/>
              <a:stretch>
                <a:fillRect/>
              </a:stretch>
            </p:blipFill>
            <p:spPr>
              <a:xfrm>
                <a:off x="5303873" y="4667972"/>
                <a:ext cx="42840" cy="69480"/>
              </a:xfrm>
              <a:prstGeom prst="rect">
                <a:avLst/>
              </a:prstGeom>
            </p:spPr>
          </p:pic>
        </mc:Fallback>
      </mc:AlternateContent>
      <p:grpSp>
        <p:nvGrpSpPr>
          <p:cNvPr id="229" name="Group 228">
            <a:extLst>
              <a:ext uri="{FF2B5EF4-FFF2-40B4-BE49-F238E27FC236}">
                <a16:creationId xmlns:a16="http://schemas.microsoft.com/office/drawing/2014/main" id="{1A1EBDB2-1F48-4E74-B1E5-6137A3A768D6}"/>
              </a:ext>
            </a:extLst>
          </p:cNvPr>
          <p:cNvGrpSpPr/>
          <p:nvPr/>
        </p:nvGrpSpPr>
        <p:grpSpPr>
          <a:xfrm>
            <a:off x="5489273" y="4937972"/>
            <a:ext cx="695520" cy="445680"/>
            <a:chOff x="5489273" y="4937972"/>
            <a:chExt cx="695520" cy="445680"/>
          </a:xfrm>
        </p:grpSpPr>
        <mc:AlternateContent xmlns:mc="http://schemas.openxmlformats.org/markup-compatibility/2006" xmlns:p14="http://schemas.microsoft.com/office/powerpoint/2010/main">
          <mc:Choice Requires="p14">
            <p:contentPart p14:bwMode="auto" r:id="rId362">
              <p14:nvContentPartPr>
                <p14:cNvPr id="221" name="Ink 220">
                  <a:extLst>
                    <a:ext uri="{FF2B5EF4-FFF2-40B4-BE49-F238E27FC236}">
                      <a16:creationId xmlns:a16="http://schemas.microsoft.com/office/drawing/2014/main" id="{0B0CD72B-C4D5-4023-B129-18573DF4D01C}"/>
                    </a:ext>
                  </a:extLst>
                </p14:cNvPr>
                <p14:cNvContentPartPr/>
                <p14:nvPr/>
              </p14:nvContentPartPr>
              <p14:xfrm>
                <a:off x="5489273" y="4943732"/>
                <a:ext cx="138600" cy="439920"/>
              </p14:xfrm>
            </p:contentPart>
          </mc:Choice>
          <mc:Fallback xmlns="">
            <p:pic>
              <p:nvPicPr>
                <p:cNvPr id="221" name="Ink 220">
                  <a:extLst>
                    <a:ext uri="{FF2B5EF4-FFF2-40B4-BE49-F238E27FC236}">
                      <a16:creationId xmlns:a16="http://schemas.microsoft.com/office/drawing/2014/main" id="{0B0CD72B-C4D5-4023-B129-18573DF4D01C}"/>
                    </a:ext>
                  </a:extLst>
                </p:cNvPr>
                <p:cNvPicPr/>
                <p:nvPr/>
              </p:nvPicPr>
              <p:blipFill>
                <a:blip r:embed="rId363"/>
                <a:stretch>
                  <a:fillRect/>
                </a:stretch>
              </p:blipFill>
              <p:spPr>
                <a:xfrm>
                  <a:off x="5471273" y="4925732"/>
                  <a:ext cx="17424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2" name="Ink 221">
                  <a:extLst>
                    <a:ext uri="{FF2B5EF4-FFF2-40B4-BE49-F238E27FC236}">
                      <a16:creationId xmlns:a16="http://schemas.microsoft.com/office/drawing/2014/main" id="{FD39B746-48A0-4993-84C1-9D1227CC3D40}"/>
                    </a:ext>
                  </a:extLst>
                </p14:cNvPr>
                <p14:cNvContentPartPr/>
                <p14:nvPr/>
              </p14:nvContentPartPr>
              <p14:xfrm>
                <a:off x="5772593" y="4937972"/>
                <a:ext cx="20880" cy="246600"/>
              </p14:xfrm>
            </p:contentPart>
          </mc:Choice>
          <mc:Fallback xmlns="">
            <p:pic>
              <p:nvPicPr>
                <p:cNvPr id="222" name="Ink 221">
                  <a:extLst>
                    <a:ext uri="{FF2B5EF4-FFF2-40B4-BE49-F238E27FC236}">
                      <a16:creationId xmlns:a16="http://schemas.microsoft.com/office/drawing/2014/main" id="{FD39B746-48A0-4993-84C1-9D1227CC3D40}"/>
                    </a:ext>
                  </a:extLst>
                </p:cNvPr>
                <p:cNvPicPr/>
                <p:nvPr/>
              </p:nvPicPr>
              <p:blipFill>
                <a:blip r:embed="rId365"/>
                <a:stretch>
                  <a:fillRect/>
                </a:stretch>
              </p:blipFill>
              <p:spPr>
                <a:xfrm>
                  <a:off x="5754953" y="4920332"/>
                  <a:ext cx="565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3" name="Ink 222">
                  <a:extLst>
                    <a:ext uri="{FF2B5EF4-FFF2-40B4-BE49-F238E27FC236}">
                      <a16:creationId xmlns:a16="http://schemas.microsoft.com/office/drawing/2014/main" id="{0DE39984-6127-4366-BDAC-868154A547DA}"/>
                    </a:ext>
                  </a:extLst>
                </p14:cNvPr>
                <p14:cNvContentPartPr/>
                <p14:nvPr/>
              </p14:nvContentPartPr>
              <p14:xfrm>
                <a:off x="5949353" y="5092772"/>
                <a:ext cx="235440" cy="9000"/>
              </p14:xfrm>
            </p:contentPart>
          </mc:Choice>
          <mc:Fallback xmlns="">
            <p:pic>
              <p:nvPicPr>
                <p:cNvPr id="223" name="Ink 222">
                  <a:extLst>
                    <a:ext uri="{FF2B5EF4-FFF2-40B4-BE49-F238E27FC236}">
                      <a16:creationId xmlns:a16="http://schemas.microsoft.com/office/drawing/2014/main" id="{0DE39984-6127-4366-BDAC-868154A547DA}"/>
                    </a:ext>
                  </a:extLst>
                </p:cNvPr>
                <p:cNvPicPr/>
                <p:nvPr/>
              </p:nvPicPr>
              <p:blipFill>
                <a:blip r:embed="rId367"/>
                <a:stretch>
                  <a:fillRect/>
                </a:stretch>
              </p:blipFill>
              <p:spPr>
                <a:xfrm>
                  <a:off x="5931713" y="5075132"/>
                  <a:ext cx="271080" cy="44640"/>
                </a:xfrm>
                <a:prstGeom prst="rect">
                  <a:avLst/>
                </a:prstGeom>
              </p:spPr>
            </p:pic>
          </mc:Fallback>
        </mc:AlternateContent>
      </p:grpSp>
      <p:grpSp>
        <p:nvGrpSpPr>
          <p:cNvPr id="240" name="Group 239">
            <a:extLst>
              <a:ext uri="{FF2B5EF4-FFF2-40B4-BE49-F238E27FC236}">
                <a16:creationId xmlns:a16="http://schemas.microsoft.com/office/drawing/2014/main" id="{6584FFF8-48A5-45CF-B0C9-8538B1FEEF7F}"/>
              </a:ext>
            </a:extLst>
          </p:cNvPr>
          <p:cNvGrpSpPr/>
          <p:nvPr/>
        </p:nvGrpSpPr>
        <p:grpSpPr>
          <a:xfrm>
            <a:off x="8197913" y="4130852"/>
            <a:ext cx="315360" cy="437040"/>
            <a:chOff x="8197913" y="4130852"/>
            <a:chExt cx="315360" cy="437040"/>
          </a:xfrm>
        </p:grpSpPr>
        <mc:AlternateContent xmlns:mc="http://schemas.openxmlformats.org/markup-compatibility/2006" xmlns:p14="http://schemas.microsoft.com/office/powerpoint/2010/main">
          <mc:Choice Requires="p14">
            <p:contentPart p14:bwMode="auto" r:id="rId368">
              <p14:nvContentPartPr>
                <p14:cNvPr id="238" name="Ink 237">
                  <a:extLst>
                    <a:ext uri="{FF2B5EF4-FFF2-40B4-BE49-F238E27FC236}">
                      <a16:creationId xmlns:a16="http://schemas.microsoft.com/office/drawing/2014/main" id="{EC9CF239-2B38-40BF-8919-EB2C53C5A4BB}"/>
                    </a:ext>
                  </a:extLst>
                </p14:cNvPr>
                <p14:cNvContentPartPr/>
                <p14:nvPr/>
              </p14:nvContentPartPr>
              <p14:xfrm>
                <a:off x="8310233" y="4191692"/>
                <a:ext cx="203040" cy="376200"/>
              </p14:xfrm>
            </p:contentPart>
          </mc:Choice>
          <mc:Fallback xmlns="">
            <p:pic>
              <p:nvPicPr>
                <p:cNvPr id="238" name="Ink 237">
                  <a:extLst>
                    <a:ext uri="{FF2B5EF4-FFF2-40B4-BE49-F238E27FC236}">
                      <a16:creationId xmlns:a16="http://schemas.microsoft.com/office/drawing/2014/main" id="{EC9CF239-2B38-40BF-8919-EB2C53C5A4BB}"/>
                    </a:ext>
                  </a:extLst>
                </p:cNvPr>
                <p:cNvPicPr/>
                <p:nvPr/>
              </p:nvPicPr>
              <p:blipFill>
                <a:blip r:embed="rId369"/>
                <a:stretch>
                  <a:fillRect/>
                </a:stretch>
              </p:blipFill>
              <p:spPr>
                <a:xfrm>
                  <a:off x="8292593" y="4173692"/>
                  <a:ext cx="2386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9" name="Ink 238">
                  <a:extLst>
                    <a:ext uri="{FF2B5EF4-FFF2-40B4-BE49-F238E27FC236}">
                      <a16:creationId xmlns:a16="http://schemas.microsoft.com/office/drawing/2014/main" id="{FDBC99F0-7FA5-443D-82B9-A0ED10991CD7}"/>
                    </a:ext>
                  </a:extLst>
                </p14:cNvPr>
                <p14:cNvContentPartPr/>
                <p14:nvPr/>
              </p14:nvContentPartPr>
              <p14:xfrm>
                <a:off x="8197913" y="4130852"/>
                <a:ext cx="176760" cy="194400"/>
              </p14:xfrm>
            </p:contentPart>
          </mc:Choice>
          <mc:Fallback xmlns="">
            <p:pic>
              <p:nvPicPr>
                <p:cNvPr id="239" name="Ink 238">
                  <a:extLst>
                    <a:ext uri="{FF2B5EF4-FFF2-40B4-BE49-F238E27FC236}">
                      <a16:creationId xmlns:a16="http://schemas.microsoft.com/office/drawing/2014/main" id="{FDBC99F0-7FA5-443D-82B9-A0ED10991CD7}"/>
                    </a:ext>
                  </a:extLst>
                </p:cNvPr>
                <p:cNvPicPr/>
                <p:nvPr/>
              </p:nvPicPr>
              <p:blipFill>
                <a:blip r:embed="rId371"/>
                <a:stretch>
                  <a:fillRect/>
                </a:stretch>
              </p:blipFill>
              <p:spPr>
                <a:xfrm>
                  <a:off x="8180273" y="4113212"/>
                  <a:ext cx="212400" cy="230040"/>
                </a:xfrm>
                <a:prstGeom prst="rect">
                  <a:avLst/>
                </a:prstGeom>
              </p:spPr>
            </p:pic>
          </mc:Fallback>
        </mc:AlternateContent>
      </p:grpSp>
      <p:grpSp>
        <p:nvGrpSpPr>
          <p:cNvPr id="248" name="Group 247">
            <a:extLst>
              <a:ext uri="{FF2B5EF4-FFF2-40B4-BE49-F238E27FC236}">
                <a16:creationId xmlns:a16="http://schemas.microsoft.com/office/drawing/2014/main" id="{3B1BD403-D02E-4803-8852-2D50A3D14395}"/>
              </a:ext>
            </a:extLst>
          </p:cNvPr>
          <p:cNvGrpSpPr/>
          <p:nvPr/>
        </p:nvGrpSpPr>
        <p:grpSpPr>
          <a:xfrm>
            <a:off x="9037073" y="4185572"/>
            <a:ext cx="421200" cy="233280"/>
            <a:chOff x="9037073" y="4185572"/>
            <a:chExt cx="421200" cy="233280"/>
          </a:xfrm>
        </p:grpSpPr>
        <mc:AlternateContent xmlns:mc="http://schemas.openxmlformats.org/markup-compatibility/2006" xmlns:p14="http://schemas.microsoft.com/office/powerpoint/2010/main">
          <mc:Choice Requires="p14">
            <p:contentPart p14:bwMode="auto" r:id="rId372">
              <p14:nvContentPartPr>
                <p14:cNvPr id="241" name="Ink 240">
                  <a:extLst>
                    <a:ext uri="{FF2B5EF4-FFF2-40B4-BE49-F238E27FC236}">
                      <a16:creationId xmlns:a16="http://schemas.microsoft.com/office/drawing/2014/main" id="{CC628BEC-BF60-4CC8-BD00-8CE890F66A3C}"/>
                    </a:ext>
                  </a:extLst>
                </p14:cNvPr>
                <p14:cNvContentPartPr/>
                <p14:nvPr/>
              </p14:nvContentPartPr>
              <p14:xfrm>
                <a:off x="9043913" y="4185572"/>
                <a:ext cx="144000" cy="29160"/>
              </p14:xfrm>
            </p:contentPart>
          </mc:Choice>
          <mc:Fallback xmlns="">
            <p:pic>
              <p:nvPicPr>
                <p:cNvPr id="241" name="Ink 240">
                  <a:extLst>
                    <a:ext uri="{FF2B5EF4-FFF2-40B4-BE49-F238E27FC236}">
                      <a16:creationId xmlns:a16="http://schemas.microsoft.com/office/drawing/2014/main" id="{CC628BEC-BF60-4CC8-BD00-8CE890F66A3C}"/>
                    </a:ext>
                  </a:extLst>
                </p:cNvPr>
                <p:cNvPicPr/>
                <p:nvPr/>
              </p:nvPicPr>
              <p:blipFill>
                <a:blip r:embed="rId373"/>
                <a:stretch>
                  <a:fillRect/>
                </a:stretch>
              </p:blipFill>
              <p:spPr>
                <a:xfrm>
                  <a:off x="9025913" y="4167572"/>
                  <a:ext cx="1796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2" name="Ink 241">
                  <a:extLst>
                    <a:ext uri="{FF2B5EF4-FFF2-40B4-BE49-F238E27FC236}">
                      <a16:creationId xmlns:a16="http://schemas.microsoft.com/office/drawing/2014/main" id="{0DDF8D1B-9D9E-4C3B-9CA9-632D271A20DB}"/>
                    </a:ext>
                  </a:extLst>
                </p14:cNvPr>
                <p14:cNvContentPartPr/>
                <p14:nvPr/>
              </p14:nvContentPartPr>
              <p14:xfrm>
                <a:off x="9037073" y="4210412"/>
                <a:ext cx="90360" cy="198000"/>
              </p14:xfrm>
            </p:contentPart>
          </mc:Choice>
          <mc:Fallback xmlns="">
            <p:pic>
              <p:nvPicPr>
                <p:cNvPr id="242" name="Ink 241">
                  <a:extLst>
                    <a:ext uri="{FF2B5EF4-FFF2-40B4-BE49-F238E27FC236}">
                      <a16:creationId xmlns:a16="http://schemas.microsoft.com/office/drawing/2014/main" id="{0DDF8D1B-9D9E-4C3B-9CA9-632D271A20DB}"/>
                    </a:ext>
                  </a:extLst>
                </p:cNvPr>
                <p:cNvPicPr/>
                <p:nvPr/>
              </p:nvPicPr>
              <p:blipFill>
                <a:blip r:embed="rId375"/>
                <a:stretch>
                  <a:fillRect/>
                </a:stretch>
              </p:blipFill>
              <p:spPr>
                <a:xfrm>
                  <a:off x="9019073" y="4192772"/>
                  <a:ext cx="126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3" name="Ink 242">
                  <a:extLst>
                    <a:ext uri="{FF2B5EF4-FFF2-40B4-BE49-F238E27FC236}">
                      <a16:creationId xmlns:a16="http://schemas.microsoft.com/office/drawing/2014/main" id="{0DECD7CC-8E73-4B45-A40A-11628921DC36}"/>
                    </a:ext>
                  </a:extLst>
                </p14:cNvPr>
                <p14:cNvContentPartPr/>
                <p14:nvPr/>
              </p14:nvContentPartPr>
              <p14:xfrm>
                <a:off x="9208793" y="4296452"/>
                <a:ext cx="100440" cy="108000"/>
              </p14:xfrm>
            </p:contentPart>
          </mc:Choice>
          <mc:Fallback xmlns="">
            <p:pic>
              <p:nvPicPr>
                <p:cNvPr id="243" name="Ink 242">
                  <a:extLst>
                    <a:ext uri="{FF2B5EF4-FFF2-40B4-BE49-F238E27FC236}">
                      <a16:creationId xmlns:a16="http://schemas.microsoft.com/office/drawing/2014/main" id="{0DECD7CC-8E73-4B45-A40A-11628921DC36}"/>
                    </a:ext>
                  </a:extLst>
                </p:cNvPr>
                <p:cNvPicPr/>
                <p:nvPr/>
              </p:nvPicPr>
              <p:blipFill>
                <a:blip r:embed="rId377"/>
                <a:stretch>
                  <a:fillRect/>
                </a:stretch>
              </p:blipFill>
              <p:spPr>
                <a:xfrm>
                  <a:off x="9190793" y="4278452"/>
                  <a:ext cx="136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4" name="Ink 243">
                  <a:extLst>
                    <a:ext uri="{FF2B5EF4-FFF2-40B4-BE49-F238E27FC236}">
                      <a16:creationId xmlns:a16="http://schemas.microsoft.com/office/drawing/2014/main" id="{9783A265-DDBC-4520-A5BD-5EAD6C86B359}"/>
                    </a:ext>
                  </a:extLst>
                </p14:cNvPr>
                <p14:cNvContentPartPr/>
                <p14:nvPr/>
              </p14:nvContentPartPr>
              <p14:xfrm>
                <a:off x="9370793" y="4313732"/>
                <a:ext cx="87480" cy="105120"/>
              </p14:xfrm>
            </p:contentPart>
          </mc:Choice>
          <mc:Fallback xmlns="">
            <p:pic>
              <p:nvPicPr>
                <p:cNvPr id="244" name="Ink 243">
                  <a:extLst>
                    <a:ext uri="{FF2B5EF4-FFF2-40B4-BE49-F238E27FC236}">
                      <a16:creationId xmlns:a16="http://schemas.microsoft.com/office/drawing/2014/main" id="{9783A265-DDBC-4520-A5BD-5EAD6C86B359}"/>
                    </a:ext>
                  </a:extLst>
                </p:cNvPr>
                <p:cNvPicPr/>
                <p:nvPr/>
              </p:nvPicPr>
              <p:blipFill>
                <a:blip r:embed="rId379"/>
                <a:stretch>
                  <a:fillRect/>
                </a:stretch>
              </p:blipFill>
              <p:spPr>
                <a:xfrm>
                  <a:off x="9353153" y="4296092"/>
                  <a:ext cx="123120" cy="140760"/>
                </a:xfrm>
                <a:prstGeom prst="rect">
                  <a:avLst/>
                </a:prstGeom>
              </p:spPr>
            </p:pic>
          </mc:Fallback>
        </mc:AlternateContent>
      </p:grpSp>
      <p:grpSp>
        <p:nvGrpSpPr>
          <p:cNvPr id="259" name="Group 258">
            <a:extLst>
              <a:ext uri="{FF2B5EF4-FFF2-40B4-BE49-F238E27FC236}">
                <a16:creationId xmlns:a16="http://schemas.microsoft.com/office/drawing/2014/main" id="{BF6970B2-3541-45FF-AC50-15B672EB011A}"/>
              </a:ext>
            </a:extLst>
          </p:cNvPr>
          <p:cNvGrpSpPr/>
          <p:nvPr/>
        </p:nvGrpSpPr>
        <p:grpSpPr>
          <a:xfrm>
            <a:off x="9745913" y="4156772"/>
            <a:ext cx="810720" cy="220680"/>
            <a:chOff x="9745913" y="4156772"/>
            <a:chExt cx="810720" cy="220680"/>
          </a:xfrm>
        </p:grpSpPr>
        <mc:AlternateContent xmlns:mc="http://schemas.openxmlformats.org/markup-compatibility/2006" xmlns:p14="http://schemas.microsoft.com/office/powerpoint/2010/main">
          <mc:Choice Requires="p14">
            <p:contentPart p14:bwMode="auto" r:id="rId380">
              <p14:nvContentPartPr>
                <p14:cNvPr id="245" name="Ink 244">
                  <a:extLst>
                    <a:ext uri="{FF2B5EF4-FFF2-40B4-BE49-F238E27FC236}">
                      <a16:creationId xmlns:a16="http://schemas.microsoft.com/office/drawing/2014/main" id="{6BE726CB-AB6C-42B2-85E5-6082D1BC705F}"/>
                    </a:ext>
                  </a:extLst>
                </p14:cNvPr>
                <p14:cNvContentPartPr/>
                <p14:nvPr/>
              </p14:nvContentPartPr>
              <p14:xfrm>
                <a:off x="9816473" y="4201772"/>
                <a:ext cx="7200" cy="39240"/>
              </p14:xfrm>
            </p:contentPart>
          </mc:Choice>
          <mc:Fallback xmlns="">
            <p:pic>
              <p:nvPicPr>
                <p:cNvPr id="245" name="Ink 244">
                  <a:extLst>
                    <a:ext uri="{FF2B5EF4-FFF2-40B4-BE49-F238E27FC236}">
                      <a16:creationId xmlns:a16="http://schemas.microsoft.com/office/drawing/2014/main" id="{6BE726CB-AB6C-42B2-85E5-6082D1BC705F}"/>
                    </a:ext>
                  </a:extLst>
                </p:cNvPr>
                <p:cNvPicPr/>
                <p:nvPr/>
              </p:nvPicPr>
              <p:blipFill>
                <a:blip r:embed="rId381"/>
                <a:stretch>
                  <a:fillRect/>
                </a:stretch>
              </p:blipFill>
              <p:spPr>
                <a:xfrm>
                  <a:off x="9798473" y="4183772"/>
                  <a:ext cx="428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6" name="Ink 245">
                  <a:extLst>
                    <a:ext uri="{FF2B5EF4-FFF2-40B4-BE49-F238E27FC236}">
                      <a16:creationId xmlns:a16="http://schemas.microsoft.com/office/drawing/2014/main" id="{F44329E0-4050-40AE-A07A-37C30CCE8BFF}"/>
                    </a:ext>
                  </a:extLst>
                </p14:cNvPr>
                <p14:cNvContentPartPr/>
                <p14:nvPr/>
              </p14:nvContentPartPr>
              <p14:xfrm>
                <a:off x="9745913" y="4219412"/>
                <a:ext cx="90000" cy="144720"/>
              </p14:xfrm>
            </p:contentPart>
          </mc:Choice>
          <mc:Fallback xmlns="">
            <p:pic>
              <p:nvPicPr>
                <p:cNvPr id="246" name="Ink 245">
                  <a:extLst>
                    <a:ext uri="{FF2B5EF4-FFF2-40B4-BE49-F238E27FC236}">
                      <a16:creationId xmlns:a16="http://schemas.microsoft.com/office/drawing/2014/main" id="{F44329E0-4050-40AE-A07A-37C30CCE8BFF}"/>
                    </a:ext>
                  </a:extLst>
                </p:cNvPr>
                <p:cNvPicPr/>
                <p:nvPr/>
              </p:nvPicPr>
              <p:blipFill>
                <a:blip r:embed="rId383"/>
                <a:stretch>
                  <a:fillRect/>
                </a:stretch>
              </p:blipFill>
              <p:spPr>
                <a:xfrm>
                  <a:off x="9727913" y="4201412"/>
                  <a:ext cx="1256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9" name="Ink 248">
                  <a:extLst>
                    <a:ext uri="{FF2B5EF4-FFF2-40B4-BE49-F238E27FC236}">
                      <a16:creationId xmlns:a16="http://schemas.microsoft.com/office/drawing/2014/main" id="{7C41DE9D-CF28-4875-8562-B686F540941C}"/>
                    </a:ext>
                  </a:extLst>
                </p14:cNvPr>
                <p14:cNvContentPartPr/>
                <p14:nvPr/>
              </p14:nvContentPartPr>
              <p14:xfrm>
                <a:off x="9876233" y="4253612"/>
                <a:ext cx="138960" cy="119520"/>
              </p14:xfrm>
            </p:contentPart>
          </mc:Choice>
          <mc:Fallback xmlns="">
            <p:pic>
              <p:nvPicPr>
                <p:cNvPr id="249" name="Ink 248">
                  <a:extLst>
                    <a:ext uri="{FF2B5EF4-FFF2-40B4-BE49-F238E27FC236}">
                      <a16:creationId xmlns:a16="http://schemas.microsoft.com/office/drawing/2014/main" id="{7C41DE9D-CF28-4875-8562-B686F540941C}"/>
                    </a:ext>
                  </a:extLst>
                </p:cNvPr>
                <p:cNvPicPr/>
                <p:nvPr/>
              </p:nvPicPr>
              <p:blipFill>
                <a:blip r:embed="rId385"/>
                <a:stretch>
                  <a:fillRect/>
                </a:stretch>
              </p:blipFill>
              <p:spPr>
                <a:xfrm>
                  <a:off x="9858593" y="4235612"/>
                  <a:ext cx="174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0" name="Ink 249">
                  <a:extLst>
                    <a:ext uri="{FF2B5EF4-FFF2-40B4-BE49-F238E27FC236}">
                      <a16:creationId xmlns:a16="http://schemas.microsoft.com/office/drawing/2014/main" id="{A0DBD8A2-FF1A-4651-9723-E7D31A3CF7DB}"/>
                    </a:ext>
                  </a:extLst>
                </p14:cNvPr>
                <p14:cNvContentPartPr/>
                <p14:nvPr/>
              </p14:nvContentPartPr>
              <p14:xfrm>
                <a:off x="10010513" y="4265852"/>
                <a:ext cx="87120" cy="97560"/>
              </p14:xfrm>
            </p:contentPart>
          </mc:Choice>
          <mc:Fallback xmlns="">
            <p:pic>
              <p:nvPicPr>
                <p:cNvPr id="250" name="Ink 249">
                  <a:extLst>
                    <a:ext uri="{FF2B5EF4-FFF2-40B4-BE49-F238E27FC236}">
                      <a16:creationId xmlns:a16="http://schemas.microsoft.com/office/drawing/2014/main" id="{A0DBD8A2-FF1A-4651-9723-E7D31A3CF7DB}"/>
                    </a:ext>
                  </a:extLst>
                </p:cNvPr>
                <p:cNvPicPr/>
                <p:nvPr/>
              </p:nvPicPr>
              <p:blipFill>
                <a:blip r:embed="rId387"/>
                <a:stretch>
                  <a:fillRect/>
                </a:stretch>
              </p:blipFill>
              <p:spPr>
                <a:xfrm>
                  <a:off x="9992513" y="4247852"/>
                  <a:ext cx="122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1" name="Ink 250">
                  <a:extLst>
                    <a:ext uri="{FF2B5EF4-FFF2-40B4-BE49-F238E27FC236}">
                      <a16:creationId xmlns:a16="http://schemas.microsoft.com/office/drawing/2014/main" id="{1C6A2A53-2D92-4140-9855-3DF2AD4D828C}"/>
                    </a:ext>
                  </a:extLst>
                </p14:cNvPr>
                <p14:cNvContentPartPr/>
                <p14:nvPr/>
              </p14:nvContentPartPr>
              <p14:xfrm>
                <a:off x="10143713" y="4276652"/>
                <a:ext cx="123120" cy="100800"/>
              </p14:xfrm>
            </p:contentPart>
          </mc:Choice>
          <mc:Fallback xmlns="">
            <p:pic>
              <p:nvPicPr>
                <p:cNvPr id="251" name="Ink 250">
                  <a:extLst>
                    <a:ext uri="{FF2B5EF4-FFF2-40B4-BE49-F238E27FC236}">
                      <a16:creationId xmlns:a16="http://schemas.microsoft.com/office/drawing/2014/main" id="{1C6A2A53-2D92-4140-9855-3DF2AD4D828C}"/>
                    </a:ext>
                  </a:extLst>
                </p:cNvPr>
                <p:cNvPicPr/>
                <p:nvPr/>
              </p:nvPicPr>
              <p:blipFill>
                <a:blip r:embed="rId389"/>
                <a:stretch>
                  <a:fillRect/>
                </a:stretch>
              </p:blipFill>
              <p:spPr>
                <a:xfrm>
                  <a:off x="10126073" y="4259012"/>
                  <a:ext cx="1587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2" name="Ink 251">
                  <a:extLst>
                    <a:ext uri="{FF2B5EF4-FFF2-40B4-BE49-F238E27FC236}">
                      <a16:creationId xmlns:a16="http://schemas.microsoft.com/office/drawing/2014/main" id="{B3E98074-8E48-4665-834B-A63C28312569}"/>
                    </a:ext>
                  </a:extLst>
                </p14:cNvPr>
                <p14:cNvContentPartPr/>
                <p14:nvPr/>
              </p14:nvContentPartPr>
              <p14:xfrm>
                <a:off x="10238033" y="4156772"/>
                <a:ext cx="55080" cy="198720"/>
              </p14:xfrm>
            </p:contentPart>
          </mc:Choice>
          <mc:Fallback xmlns="">
            <p:pic>
              <p:nvPicPr>
                <p:cNvPr id="252" name="Ink 251">
                  <a:extLst>
                    <a:ext uri="{FF2B5EF4-FFF2-40B4-BE49-F238E27FC236}">
                      <a16:creationId xmlns:a16="http://schemas.microsoft.com/office/drawing/2014/main" id="{B3E98074-8E48-4665-834B-A63C28312569}"/>
                    </a:ext>
                  </a:extLst>
                </p:cNvPr>
                <p:cNvPicPr/>
                <p:nvPr/>
              </p:nvPicPr>
              <p:blipFill>
                <a:blip r:embed="rId391"/>
                <a:stretch>
                  <a:fillRect/>
                </a:stretch>
              </p:blipFill>
              <p:spPr>
                <a:xfrm>
                  <a:off x="10220033" y="4139132"/>
                  <a:ext cx="907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3" name="Ink 252">
                  <a:extLst>
                    <a:ext uri="{FF2B5EF4-FFF2-40B4-BE49-F238E27FC236}">
                      <a16:creationId xmlns:a16="http://schemas.microsoft.com/office/drawing/2014/main" id="{970EAB2A-99D5-434D-B70D-1C3D2723901E}"/>
                    </a:ext>
                  </a:extLst>
                </p14:cNvPr>
                <p14:cNvContentPartPr/>
                <p14:nvPr/>
              </p14:nvContentPartPr>
              <p14:xfrm>
                <a:off x="10341713" y="4216172"/>
                <a:ext cx="45000" cy="153000"/>
              </p14:xfrm>
            </p:contentPart>
          </mc:Choice>
          <mc:Fallback xmlns="">
            <p:pic>
              <p:nvPicPr>
                <p:cNvPr id="253" name="Ink 252">
                  <a:extLst>
                    <a:ext uri="{FF2B5EF4-FFF2-40B4-BE49-F238E27FC236}">
                      <a16:creationId xmlns:a16="http://schemas.microsoft.com/office/drawing/2014/main" id="{970EAB2A-99D5-434D-B70D-1C3D2723901E}"/>
                    </a:ext>
                  </a:extLst>
                </p:cNvPr>
                <p:cNvPicPr/>
                <p:nvPr/>
              </p:nvPicPr>
              <p:blipFill>
                <a:blip r:embed="rId393"/>
                <a:stretch>
                  <a:fillRect/>
                </a:stretch>
              </p:blipFill>
              <p:spPr>
                <a:xfrm>
                  <a:off x="10324073" y="4198172"/>
                  <a:ext cx="80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4" name="Ink 253">
                  <a:extLst>
                    <a:ext uri="{FF2B5EF4-FFF2-40B4-BE49-F238E27FC236}">
                      <a16:creationId xmlns:a16="http://schemas.microsoft.com/office/drawing/2014/main" id="{5A558824-608D-4CD8-ADEE-9CF01474C64B}"/>
                    </a:ext>
                  </a:extLst>
                </p14:cNvPr>
                <p14:cNvContentPartPr/>
                <p14:nvPr/>
              </p14:nvContentPartPr>
              <p14:xfrm>
                <a:off x="10420913" y="4184132"/>
                <a:ext cx="135720" cy="174960"/>
              </p14:xfrm>
            </p:contentPart>
          </mc:Choice>
          <mc:Fallback xmlns="">
            <p:pic>
              <p:nvPicPr>
                <p:cNvPr id="254" name="Ink 253">
                  <a:extLst>
                    <a:ext uri="{FF2B5EF4-FFF2-40B4-BE49-F238E27FC236}">
                      <a16:creationId xmlns:a16="http://schemas.microsoft.com/office/drawing/2014/main" id="{5A558824-608D-4CD8-ADEE-9CF01474C64B}"/>
                    </a:ext>
                  </a:extLst>
                </p:cNvPr>
                <p:cNvPicPr/>
                <p:nvPr/>
              </p:nvPicPr>
              <p:blipFill>
                <a:blip r:embed="rId395"/>
                <a:stretch>
                  <a:fillRect/>
                </a:stretch>
              </p:blipFill>
              <p:spPr>
                <a:xfrm>
                  <a:off x="10402913" y="4166132"/>
                  <a:ext cx="171360" cy="210600"/>
                </a:xfrm>
                <a:prstGeom prst="rect">
                  <a:avLst/>
                </a:prstGeom>
              </p:spPr>
            </p:pic>
          </mc:Fallback>
        </mc:AlternateContent>
      </p:grpSp>
      <p:grpSp>
        <p:nvGrpSpPr>
          <p:cNvPr id="258" name="Group 257">
            <a:extLst>
              <a:ext uri="{FF2B5EF4-FFF2-40B4-BE49-F238E27FC236}">
                <a16:creationId xmlns:a16="http://schemas.microsoft.com/office/drawing/2014/main" id="{2E31E076-8FA1-4784-A7AC-53B88FB63F69}"/>
              </a:ext>
            </a:extLst>
          </p:cNvPr>
          <p:cNvGrpSpPr/>
          <p:nvPr/>
        </p:nvGrpSpPr>
        <p:grpSpPr>
          <a:xfrm>
            <a:off x="10738433" y="4132292"/>
            <a:ext cx="375120" cy="211680"/>
            <a:chOff x="10738433" y="4132292"/>
            <a:chExt cx="375120" cy="211680"/>
          </a:xfrm>
        </p:grpSpPr>
        <mc:AlternateContent xmlns:mc="http://schemas.openxmlformats.org/markup-compatibility/2006" xmlns:p14="http://schemas.microsoft.com/office/powerpoint/2010/main">
          <mc:Choice Requires="p14">
            <p:contentPart p14:bwMode="auto" r:id="rId396">
              <p14:nvContentPartPr>
                <p14:cNvPr id="255" name="Ink 254">
                  <a:extLst>
                    <a:ext uri="{FF2B5EF4-FFF2-40B4-BE49-F238E27FC236}">
                      <a16:creationId xmlns:a16="http://schemas.microsoft.com/office/drawing/2014/main" id="{6C56DDA5-5D43-45CD-AC09-F22A4C548E75}"/>
                    </a:ext>
                  </a:extLst>
                </p14:cNvPr>
                <p14:cNvContentPartPr/>
                <p14:nvPr/>
              </p14:nvContentPartPr>
              <p14:xfrm>
                <a:off x="10738433" y="4132292"/>
                <a:ext cx="101880" cy="211680"/>
              </p14:xfrm>
            </p:contentPart>
          </mc:Choice>
          <mc:Fallback xmlns="">
            <p:pic>
              <p:nvPicPr>
                <p:cNvPr id="255" name="Ink 254">
                  <a:extLst>
                    <a:ext uri="{FF2B5EF4-FFF2-40B4-BE49-F238E27FC236}">
                      <a16:creationId xmlns:a16="http://schemas.microsoft.com/office/drawing/2014/main" id="{6C56DDA5-5D43-45CD-AC09-F22A4C548E75}"/>
                    </a:ext>
                  </a:extLst>
                </p:cNvPr>
                <p:cNvPicPr/>
                <p:nvPr/>
              </p:nvPicPr>
              <p:blipFill>
                <a:blip r:embed="rId397"/>
                <a:stretch>
                  <a:fillRect/>
                </a:stretch>
              </p:blipFill>
              <p:spPr>
                <a:xfrm>
                  <a:off x="10720793" y="4114292"/>
                  <a:ext cx="1375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6" name="Ink 255">
                  <a:extLst>
                    <a:ext uri="{FF2B5EF4-FFF2-40B4-BE49-F238E27FC236}">
                      <a16:creationId xmlns:a16="http://schemas.microsoft.com/office/drawing/2014/main" id="{8A333052-D176-4DB0-961B-5BDECCF83787}"/>
                    </a:ext>
                  </a:extLst>
                </p14:cNvPr>
                <p14:cNvContentPartPr/>
                <p14:nvPr/>
              </p14:nvContentPartPr>
              <p14:xfrm>
                <a:off x="10904393" y="4234532"/>
                <a:ext cx="84240" cy="102600"/>
              </p14:xfrm>
            </p:contentPart>
          </mc:Choice>
          <mc:Fallback xmlns="">
            <p:pic>
              <p:nvPicPr>
                <p:cNvPr id="256" name="Ink 255">
                  <a:extLst>
                    <a:ext uri="{FF2B5EF4-FFF2-40B4-BE49-F238E27FC236}">
                      <a16:creationId xmlns:a16="http://schemas.microsoft.com/office/drawing/2014/main" id="{8A333052-D176-4DB0-961B-5BDECCF83787}"/>
                    </a:ext>
                  </a:extLst>
                </p:cNvPr>
                <p:cNvPicPr/>
                <p:nvPr/>
              </p:nvPicPr>
              <p:blipFill>
                <a:blip r:embed="rId399"/>
                <a:stretch>
                  <a:fillRect/>
                </a:stretch>
              </p:blipFill>
              <p:spPr>
                <a:xfrm>
                  <a:off x="10886393" y="4216892"/>
                  <a:ext cx="1198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7" name="Ink 256">
                  <a:extLst>
                    <a:ext uri="{FF2B5EF4-FFF2-40B4-BE49-F238E27FC236}">
                      <a16:creationId xmlns:a16="http://schemas.microsoft.com/office/drawing/2014/main" id="{E31A6D09-D3B3-42AD-9FB3-5A223C821DDF}"/>
                    </a:ext>
                  </a:extLst>
                </p14:cNvPr>
                <p14:cNvContentPartPr/>
                <p14:nvPr/>
              </p14:nvContentPartPr>
              <p14:xfrm>
                <a:off x="10905833" y="4228052"/>
                <a:ext cx="207720" cy="106560"/>
              </p14:xfrm>
            </p:contentPart>
          </mc:Choice>
          <mc:Fallback xmlns="">
            <p:pic>
              <p:nvPicPr>
                <p:cNvPr id="257" name="Ink 256">
                  <a:extLst>
                    <a:ext uri="{FF2B5EF4-FFF2-40B4-BE49-F238E27FC236}">
                      <a16:creationId xmlns:a16="http://schemas.microsoft.com/office/drawing/2014/main" id="{E31A6D09-D3B3-42AD-9FB3-5A223C821DDF}"/>
                    </a:ext>
                  </a:extLst>
                </p:cNvPr>
                <p:cNvPicPr/>
                <p:nvPr/>
              </p:nvPicPr>
              <p:blipFill>
                <a:blip r:embed="rId401"/>
                <a:stretch>
                  <a:fillRect/>
                </a:stretch>
              </p:blipFill>
              <p:spPr>
                <a:xfrm>
                  <a:off x="10887833" y="4210412"/>
                  <a:ext cx="243360" cy="142200"/>
                </a:xfrm>
                <a:prstGeom prst="rect">
                  <a:avLst/>
                </a:prstGeom>
              </p:spPr>
            </p:pic>
          </mc:Fallback>
        </mc:AlternateContent>
      </p:grpSp>
      <p:grpSp>
        <p:nvGrpSpPr>
          <p:cNvPr id="263" name="Group 262">
            <a:extLst>
              <a:ext uri="{FF2B5EF4-FFF2-40B4-BE49-F238E27FC236}">
                <a16:creationId xmlns:a16="http://schemas.microsoft.com/office/drawing/2014/main" id="{1589A81E-2D02-4B01-81F8-19E70E15870D}"/>
              </a:ext>
            </a:extLst>
          </p:cNvPr>
          <p:cNvGrpSpPr/>
          <p:nvPr/>
        </p:nvGrpSpPr>
        <p:grpSpPr>
          <a:xfrm>
            <a:off x="9163433" y="4661852"/>
            <a:ext cx="381240" cy="219240"/>
            <a:chOff x="9163433" y="4661852"/>
            <a:chExt cx="381240" cy="219240"/>
          </a:xfrm>
        </p:grpSpPr>
        <mc:AlternateContent xmlns:mc="http://schemas.openxmlformats.org/markup-compatibility/2006" xmlns:p14="http://schemas.microsoft.com/office/powerpoint/2010/main">
          <mc:Choice Requires="p14">
            <p:contentPart p14:bwMode="auto" r:id="rId402">
              <p14:nvContentPartPr>
                <p14:cNvPr id="260" name="Ink 259">
                  <a:extLst>
                    <a:ext uri="{FF2B5EF4-FFF2-40B4-BE49-F238E27FC236}">
                      <a16:creationId xmlns:a16="http://schemas.microsoft.com/office/drawing/2014/main" id="{892591BB-318C-4575-BDA8-9CBDE549D66F}"/>
                    </a:ext>
                  </a:extLst>
                </p14:cNvPr>
                <p14:cNvContentPartPr/>
                <p14:nvPr/>
              </p14:nvContentPartPr>
              <p14:xfrm>
                <a:off x="9163433" y="4661852"/>
                <a:ext cx="174960" cy="219240"/>
              </p14:xfrm>
            </p:contentPart>
          </mc:Choice>
          <mc:Fallback xmlns="">
            <p:pic>
              <p:nvPicPr>
                <p:cNvPr id="260" name="Ink 259">
                  <a:extLst>
                    <a:ext uri="{FF2B5EF4-FFF2-40B4-BE49-F238E27FC236}">
                      <a16:creationId xmlns:a16="http://schemas.microsoft.com/office/drawing/2014/main" id="{892591BB-318C-4575-BDA8-9CBDE549D66F}"/>
                    </a:ext>
                  </a:extLst>
                </p:cNvPr>
                <p:cNvPicPr/>
                <p:nvPr/>
              </p:nvPicPr>
              <p:blipFill>
                <a:blip r:embed="rId403"/>
                <a:stretch>
                  <a:fillRect/>
                </a:stretch>
              </p:blipFill>
              <p:spPr>
                <a:xfrm>
                  <a:off x="9145793" y="4643852"/>
                  <a:ext cx="210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61" name="Ink 260">
                  <a:extLst>
                    <a:ext uri="{FF2B5EF4-FFF2-40B4-BE49-F238E27FC236}">
                      <a16:creationId xmlns:a16="http://schemas.microsoft.com/office/drawing/2014/main" id="{74941A04-BA41-47C6-96DC-15E035C7A900}"/>
                    </a:ext>
                  </a:extLst>
                </p14:cNvPr>
                <p14:cNvContentPartPr/>
                <p14:nvPr/>
              </p14:nvContentPartPr>
              <p14:xfrm>
                <a:off x="9429833" y="4769132"/>
                <a:ext cx="95760" cy="16560"/>
              </p14:xfrm>
            </p:contentPart>
          </mc:Choice>
          <mc:Fallback xmlns="">
            <p:pic>
              <p:nvPicPr>
                <p:cNvPr id="261" name="Ink 260">
                  <a:extLst>
                    <a:ext uri="{FF2B5EF4-FFF2-40B4-BE49-F238E27FC236}">
                      <a16:creationId xmlns:a16="http://schemas.microsoft.com/office/drawing/2014/main" id="{74941A04-BA41-47C6-96DC-15E035C7A900}"/>
                    </a:ext>
                  </a:extLst>
                </p:cNvPr>
                <p:cNvPicPr/>
                <p:nvPr/>
              </p:nvPicPr>
              <p:blipFill>
                <a:blip r:embed="rId405"/>
                <a:stretch>
                  <a:fillRect/>
                </a:stretch>
              </p:blipFill>
              <p:spPr>
                <a:xfrm>
                  <a:off x="9411833" y="4751132"/>
                  <a:ext cx="131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62" name="Ink 261">
                  <a:extLst>
                    <a:ext uri="{FF2B5EF4-FFF2-40B4-BE49-F238E27FC236}">
                      <a16:creationId xmlns:a16="http://schemas.microsoft.com/office/drawing/2014/main" id="{D0757BE8-E02F-4264-B34E-FD4D43D6795B}"/>
                    </a:ext>
                  </a:extLst>
                </p14:cNvPr>
                <p14:cNvContentPartPr/>
                <p14:nvPr/>
              </p14:nvContentPartPr>
              <p14:xfrm>
                <a:off x="9450353" y="4832492"/>
                <a:ext cx="94320" cy="21960"/>
              </p14:xfrm>
            </p:contentPart>
          </mc:Choice>
          <mc:Fallback xmlns="">
            <p:pic>
              <p:nvPicPr>
                <p:cNvPr id="262" name="Ink 261">
                  <a:extLst>
                    <a:ext uri="{FF2B5EF4-FFF2-40B4-BE49-F238E27FC236}">
                      <a16:creationId xmlns:a16="http://schemas.microsoft.com/office/drawing/2014/main" id="{D0757BE8-E02F-4264-B34E-FD4D43D6795B}"/>
                    </a:ext>
                  </a:extLst>
                </p:cNvPr>
                <p:cNvPicPr/>
                <p:nvPr/>
              </p:nvPicPr>
              <p:blipFill>
                <a:blip r:embed="rId407"/>
                <a:stretch>
                  <a:fillRect/>
                </a:stretch>
              </p:blipFill>
              <p:spPr>
                <a:xfrm>
                  <a:off x="9432353" y="4814492"/>
                  <a:ext cx="129960" cy="57600"/>
                </a:xfrm>
                <a:prstGeom prst="rect">
                  <a:avLst/>
                </a:prstGeom>
              </p:spPr>
            </p:pic>
          </mc:Fallback>
        </mc:AlternateContent>
      </p:grpSp>
      <p:grpSp>
        <p:nvGrpSpPr>
          <p:cNvPr id="268" name="Group 267">
            <a:extLst>
              <a:ext uri="{FF2B5EF4-FFF2-40B4-BE49-F238E27FC236}">
                <a16:creationId xmlns:a16="http://schemas.microsoft.com/office/drawing/2014/main" id="{085F16AA-1D14-41C0-A0E3-1C5BCB9382C7}"/>
              </a:ext>
            </a:extLst>
          </p:cNvPr>
          <p:cNvGrpSpPr/>
          <p:nvPr/>
        </p:nvGrpSpPr>
        <p:grpSpPr>
          <a:xfrm>
            <a:off x="9687233" y="4626932"/>
            <a:ext cx="519480" cy="217800"/>
            <a:chOff x="9687233" y="4626932"/>
            <a:chExt cx="519480" cy="217800"/>
          </a:xfrm>
        </p:grpSpPr>
        <mc:AlternateContent xmlns:mc="http://schemas.openxmlformats.org/markup-compatibility/2006" xmlns:p14="http://schemas.microsoft.com/office/powerpoint/2010/main">
          <mc:Choice Requires="p14">
            <p:contentPart p14:bwMode="auto" r:id="rId408">
              <p14:nvContentPartPr>
                <p14:cNvPr id="264" name="Ink 263">
                  <a:extLst>
                    <a:ext uri="{FF2B5EF4-FFF2-40B4-BE49-F238E27FC236}">
                      <a16:creationId xmlns:a16="http://schemas.microsoft.com/office/drawing/2014/main" id="{A17BF6EC-D7DB-4216-8FD6-616DA7AD1178}"/>
                    </a:ext>
                  </a:extLst>
                </p14:cNvPr>
                <p14:cNvContentPartPr/>
                <p14:nvPr/>
              </p14:nvContentPartPr>
              <p14:xfrm>
                <a:off x="9727193" y="4626932"/>
                <a:ext cx="161640" cy="9000"/>
              </p14:xfrm>
            </p:contentPart>
          </mc:Choice>
          <mc:Fallback xmlns="">
            <p:pic>
              <p:nvPicPr>
                <p:cNvPr id="264" name="Ink 263">
                  <a:extLst>
                    <a:ext uri="{FF2B5EF4-FFF2-40B4-BE49-F238E27FC236}">
                      <a16:creationId xmlns:a16="http://schemas.microsoft.com/office/drawing/2014/main" id="{A17BF6EC-D7DB-4216-8FD6-616DA7AD1178}"/>
                    </a:ext>
                  </a:extLst>
                </p:cNvPr>
                <p:cNvPicPr/>
                <p:nvPr/>
              </p:nvPicPr>
              <p:blipFill>
                <a:blip r:embed="rId409"/>
                <a:stretch>
                  <a:fillRect/>
                </a:stretch>
              </p:blipFill>
              <p:spPr>
                <a:xfrm>
                  <a:off x="9709193" y="4608932"/>
                  <a:ext cx="197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65" name="Ink 264">
                  <a:extLst>
                    <a:ext uri="{FF2B5EF4-FFF2-40B4-BE49-F238E27FC236}">
                      <a16:creationId xmlns:a16="http://schemas.microsoft.com/office/drawing/2014/main" id="{E233F350-C381-47A4-B0FF-E0CF17A5C737}"/>
                    </a:ext>
                  </a:extLst>
                </p14:cNvPr>
                <p14:cNvContentPartPr/>
                <p14:nvPr/>
              </p14:nvContentPartPr>
              <p14:xfrm>
                <a:off x="9687233" y="4645292"/>
                <a:ext cx="141120" cy="199440"/>
              </p14:xfrm>
            </p:contentPart>
          </mc:Choice>
          <mc:Fallback xmlns="">
            <p:pic>
              <p:nvPicPr>
                <p:cNvPr id="265" name="Ink 264">
                  <a:extLst>
                    <a:ext uri="{FF2B5EF4-FFF2-40B4-BE49-F238E27FC236}">
                      <a16:creationId xmlns:a16="http://schemas.microsoft.com/office/drawing/2014/main" id="{E233F350-C381-47A4-B0FF-E0CF17A5C737}"/>
                    </a:ext>
                  </a:extLst>
                </p:cNvPr>
                <p:cNvPicPr/>
                <p:nvPr/>
              </p:nvPicPr>
              <p:blipFill>
                <a:blip r:embed="rId411"/>
                <a:stretch>
                  <a:fillRect/>
                </a:stretch>
              </p:blipFill>
              <p:spPr>
                <a:xfrm>
                  <a:off x="9669593" y="4627652"/>
                  <a:ext cx="1767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6" name="Ink 265">
                  <a:extLst>
                    <a:ext uri="{FF2B5EF4-FFF2-40B4-BE49-F238E27FC236}">
                      <a16:creationId xmlns:a16="http://schemas.microsoft.com/office/drawing/2014/main" id="{4501511F-662B-4330-88C5-3B8BFB8E2945}"/>
                    </a:ext>
                  </a:extLst>
                </p14:cNvPr>
                <p14:cNvContentPartPr/>
                <p14:nvPr/>
              </p14:nvContentPartPr>
              <p14:xfrm>
                <a:off x="9924833" y="4711172"/>
                <a:ext cx="88200" cy="108000"/>
              </p14:xfrm>
            </p:contentPart>
          </mc:Choice>
          <mc:Fallback xmlns="">
            <p:pic>
              <p:nvPicPr>
                <p:cNvPr id="266" name="Ink 265">
                  <a:extLst>
                    <a:ext uri="{FF2B5EF4-FFF2-40B4-BE49-F238E27FC236}">
                      <a16:creationId xmlns:a16="http://schemas.microsoft.com/office/drawing/2014/main" id="{4501511F-662B-4330-88C5-3B8BFB8E2945}"/>
                    </a:ext>
                  </a:extLst>
                </p:cNvPr>
                <p:cNvPicPr/>
                <p:nvPr/>
              </p:nvPicPr>
              <p:blipFill>
                <a:blip r:embed="rId413"/>
                <a:stretch>
                  <a:fillRect/>
                </a:stretch>
              </p:blipFill>
              <p:spPr>
                <a:xfrm>
                  <a:off x="9907193" y="4693172"/>
                  <a:ext cx="123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7" name="Ink 266">
                  <a:extLst>
                    <a:ext uri="{FF2B5EF4-FFF2-40B4-BE49-F238E27FC236}">
                      <a16:creationId xmlns:a16="http://schemas.microsoft.com/office/drawing/2014/main" id="{D0FDFEA5-7F48-4B49-B74E-7B6FB28C1753}"/>
                    </a:ext>
                  </a:extLst>
                </p14:cNvPr>
                <p14:cNvContentPartPr/>
                <p14:nvPr/>
              </p14:nvContentPartPr>
              <p14:xfrm>
                <a:off x="10093673" y="4692092"/>
                <a:ext cx="113040" cy="123120"/>
              </p14:xfrm>
            </p:contentPart>
          </mc:Choice>
          <mc:Fallback xmlns="">
            <p:pic>
              <p:nvPicPr>
                <p:cNvPr id="267" name="Ink 266">
                  <a:extLst>
                    <a:ext uri="{FF2B5EF4-FFF2-40B4-BE49-F238E27FC236}">
                      <a16:creationId xmlns:a16="http://schemas.microsoft.com/office/drawing/2014/main" id="{D0FDFEA5-7F48-4B49-B74E-7B6FB28C1753}"/>
                    </a:ext>
                  </a:extLst>
                </p:cNvPr>
                <p:cNvPicPr/>
                <p:nvPr/>
              </p:nvPicPr>
              <p:blipFill>
                <a:blip r:embed="rId415"/>
                <a:stretch>
                  <a:fillRect/>
                </a:stretch>
              </p:blipFill>
              <p:spPr>
                <a:xfrm>
                  <a:off x="10076033" y="4674452"/>
                  <a:ext cx="14868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6">
            <p14:nvContentPartPr>
              <p14:cNvPr id="269" name="Ink 268">
                <a:extLst>
                  <a:ext uri="{FF2B5EF4-FFF2-40B4-BE49-F238E27FC236}">
                    <a16:creationId xmlns:a16="http://schemas.microsoft.com/office/drawing/2014/main" id="{C88B0A7B-3F6F-4ED8-B49E-DD285BEDBC8F}"/>
                  </a:ext>
                </a:extLst>
              </p14:cNvPr>
              <p14:cNvContentPartPr/>
              <p14:nvPr/>
            </p14:nvContentPartPr>
            <p14:xfrm>
              <a:off x="8891633" y="5138132"/>
              <a:ext cx="47880" cy="188280"/>
            </p14:xfrm>
          </p:contentPart>
        </mc:Choice>
        <mc:Fallback xmlns="">
          <p:pic>
            <p:nvPicPr>
              <p:cNvPr id="269" name="Ink 268">
                <a:extLst>
                  <a:ext uri="{FF2B5EF4-FFF2-40B4-BE49-F238E27FC236}">
                    <a16:creationId xmlns:a16="http://schemas.microsoft.com/office/drawing/2014/main" id="{C88B0A7B-3F6F-4ED8-B49E-DD285BEDBC8F}"/>
                  </a:ext>
                </a:extLst>
              </p:cNvPr>
              <p:cNvPicPr/>
              <p:nvPr/>
            </p:nvPicPr>
            <p:blipFill>
              <a:blip r:embed="rId417"/>
              <a:stretch>
                <a:fillRect/>
              </a:stretch>
            </p:blipFill>
            <p:spPr>
              <a:xfrm>
                <a:off x="8873993" y="5120132"/>
                <a:ext cx="83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0" name="Ink 269">
                <a:extLst>
                  <a:ext uri="{FF2B5EF4-FFF2-40B4-BE49-F238E27FC236}">
                    <a16:creationId xmlns:a16="http://schemas.microsoft.com/office/drawing/2014/main" id="{6A0E2FB8-8812-4A52-8BB5-2B9CAC93DA9A}"/>
                  </a:ext>
                </a:extLst>
              </p14:cNvPr>
              <p14:cNvContentPartPr/>
              <p14:nvPr/>
            </p14:nvContentPartPr>
            <p14:xfrm>
              <a:off x="9022673" y="5171252"/>
              <a:ext cx="109080" cy="144720"/>
            </p14:xfrm>
          </p:contentPart>
        </mc:Choice>
        <mc:Fallback xmlns="">
          <p:pic>
            <p:nvPicPr>
              <p:cNvPr id="270" name="Ink 269">
                <a:extLst>
                  <a:ext uri="{FF2B5EF4-FFF2-40B4-BE49-F238E27FC236}">
                    <a16:creationId xmlns:a16="http://schemas.microsoft.com/office/drawing/2014/main" id="{6A0E2FB8-8812-4A52-8BB5-2B9CAC93DA9A}"/>
                  </a:ext>
                </a:extLst>
              </p:cNvPr>
              <p:cNvPicPr/>
              <p:nvPr/>
            </p:nvPicPr>
            <p:blipFill>
              <a:blip r:embed="rId419"/>
              <a:stretch>
                <a:fillRect/>
              </a:stretch>
            </p:blipFill>
            <p:spPr>
              <a:xfrm>
                <a:off x="9005033" y="5153252"/>
                <a:ext cx="1447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1" name="Ink 270">
                <a:extLst>
                  <a:ext uri="{FF2B5EF4-FFF2-40B4-BE49-F238E27FC236}">
                    <a16:creationId xmlns:a16="http://schemas.microsoft.com/office/drawing/2014/main" id="{6E54059C-C890-4DDD-8AF4-FF0D425F3EDA}"/>
                  </a:ext>
                </a:extLst>
              </p14:cNvPr>
              <p14:cNvContentPartPr/>
              <p14:nvPr/>
            </p14:nvContentPartPr>
            <p14:xfrm>
              <a:off x="9229673" y="5192132"/>
              <a:ext cx="83880" cy="132840"/>
            </p14:xfrm>
          </p:contentPart>
        </mc:Choice>
        <mc:Fallback xmlns="">
          <p:pic>
            <p:nvPicPr>
              <p:cNvPr id="271" name="Ink 270">
                <a:extLst>
                  <a:ext uri="{FF2B5EF4-FFF2-40B4-BE49-F238E27FC236}">
                    <a16:creationId xmlns:a16="http://schemas.microsoft.com/office/drawing/2014/main" id="{6E54059C-C890-4DDD-8AF4-FF0D425F3EDA}"/>
                  </a:ext>
                </a:extLst>
              </p:cNvPr>
              <p:cNvPicPr/>
              <p:nvPr/>
            </p:nvPicPr>
            <p:blipFill>
              <a:blip r:embed="rId421"/>
              <a:stretch>
                <a:fillRect/>
              </a:stretch>
            </p:blipFill>
            <p:spPr>
              <a:xfrm>
                <a:off x="9212033" y="5174132"/>
                <a:ext cx="119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2" name="Ink 271">
                <a:extLst>
                  <a:ext uri="{FF2B5EF4-FFF2-40B4-BE49-F238E27FC236}">
                    <a16:creationId xmlns:a16="http://schemas.microsoft.com/office/drawing/2014/main" id="{E737F93E-77B0-434D-90C1-CA85A1177ED5}"/>
                  </a:ext>
                </a:extLst>
              </p14:cNvPr>
              <p14:cNvContentPartPr/>
              <p14:nvPr/>
            </p14:nvContentPartPr>
            <p14:xfrm>
              <a:off x="9398513" y="5085572"/>
              <a:ext cx="28440" cy="108360"/>
            </p14:xfrm>
          </p:contentPart>
        </mc:Choice>
        <mc:Fallback xmlns="">
          <p:pic>
            <p:nvPicPr>
              <p:cNvPr id="272" name="Ink 271">
                <a:extLst>
                  <a:ext uri="{FF2B5EF4-FFF2-40B4-BE49-F238E27FC236}">
                    <a16:creationId xmlns:a16="http://schemas.microsoft.com/office/drawing/2014/main" id="{E737F93E-77B0-434D-90C1-CA85A1177ED5}"/>
                  </a:ext>
                </a:extLst>
              </p:cNvPr>
              <p:cNvPicPr/>
              <p:nvPr/>
            </p:nvPicPr>
            <p:blipFill>
              <a:blip r:embed="rId423"/>
              <a:stretch>
                <a:fillRect/>
              </a:stretch>
            </p:blipFill>
            <p:spPr>
              <a:xfrm>
                <a:off x="9380513" y="5067932"/>
                <a:ext cx="64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3" name="Ink 272">
                <a:extLst>
                  <a:ext uri="{FF2B5EF4-FFF2-40B4-BE49-F238E27FC236}">
                    <a16:creationId xmlns:a16="http://schemas.microsoft.com/office/drawing/2014/main" id="{9C151ED7-B5EA-47E3-A535-946EAD60BB3D}"/>
                  </a:ext>
                </a:extLst>
              </p14:cNvPr>
              <p14:cNvContentPartPr/>
              <p14:nvPr/>
            </p14:nvContentPartPr>
            <p14:xfrm>
              <a:off x="9358193" y="5033732"/>
              <a:ext cx="257040" cy="140040"/>
            </p14:xfrm>
          </p:contentPart>
        </mc:Choice>
        <mc:Fallback xmlns="">
          <p:pic>
            <p:nvPicPr>
              <p:cNvPr id="273" name="Ink 272">
                <a:extLst>
                  <a:ext uri="{FF2B5EF4-FFF2-40B4-BE49-F238E27FC236}">
                    <a16:creationId xmlns:a16="http://schemas.microsoft.com/office/drawing/2014/main" id="{9C151ED7-B5EA-47E3-A535-946EAD60BB3D}"/>
                  </a:ext>
                </a:extLst>
              </p:cNvPr>
              <p:cNvPicPr/>
              <p:nvPr/>
            </p:nvPicPr>
            <p:blipFill>
              <a:blip r:embed="rId425"/>
              <a:stretch>
                <a:fillRect/>
              </a:stretch>
            </p:blipFill>
            <p:spPr>
              <a:xfrm>
                <a:off x="9340193" y="5016092"/>
                <a:ext cx="292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4" name="Ink 273">
                <a:extLst>
                  <a:ext uri="{FF2B5EF4-FFF2-40B4-BE49-F238E27FC236}">
                    <a16:creationId xmlns:a16="http://schemas.microsoft.com/office/drawing/2014/main" id="{77CC75B2-91C9-4349-B803-A02AD1C10BBB}"/>
                  </a:ext>
                </a:extLst>
              </p14:cNvPr>
              <p14:cNvContentPartPr/>
              <p14:nvPr/>
            </p14:nvContentPartPr>
            <p14:xfrm>
              <a:off x="9789833" y="5065772"/>
              <a:ext cx="98640" cy="202320"/>
            </p14:xfrm>
          </p:contentPart>
        </mc:Choice>
        <mc:Fallback xmlns="">
          <p:pic>
            <p:nvPicPr>
              <p:cNvPr id="274" name="Ink 273">
                <a:extLst>
                  <a:ext uri="{FF2B5EF4-FFF2-40B4-BE49-F238E27FC236}">
                    <a16:creationId xmlns:a16="http://schemas.microsoft.com/office/drawing/2014/main" id="{77CC75B2-91C9-4349-B803-A02AD1C10BBB}"/>
                  </a:ext>
                </a:extLst>
              </p:cNvPr>
              <p:cNvPicPr/>
              <p:nvPr/>
            </p:nvPicPr>
            <p:blipFill>
              <a:blip r:embed="rId427"/>
              <a:stretch>
                <a:fillRect/>
              </a:stretch>
            </p:blipFill>
            <p:spPr>
              <a:xfrm>
                <a:off x="9772193" y="5048132"/>
                <a:ext cx="1342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5" name="Ink 274">
                <a:extLst>
                  <a:ext uri="{FF2B5EF4-FFF2-40B4-BE49-F238E27FC236}">
                    <a16:creationId xmlns:a16="http://schemas.microsoft.com/office/drawing/2014/main" id="{E38CADCD-CAFD-4FE2-B5F0-F1CE29EFC23C}"/>
                  </a:ext>
                </a:extLst>
              </p14:cNvPr>
              <p14:cNvContentPartPr/>
              <p14:nvPr/>
            </p14:nvContentPartPr>
            <p14:xfrm>
              <a:off x="9997553" y="5120852"/>
              <a:ext cx="54360" cy="158760"/>
            </p14:xfrm>
          </p:contentPart>
        </mc:Choice>
        <mc:Fallback xmlns="">
          <p:pic>
            <p:nvPicPr>
              <p:cNvPr id="275" name="Ink 274">
                <a:extLst>
                  <a:ext uri="{FF2B5EF4-FFF2-40B4-BE49-F238E27FC236}">
                    <a16:creationId xmlns:a16="http://schemas.microsoft.com/office/drawing/2014/main" id="{E38CADCD-CAFD-4FE2-B5F0-F1CE29EFC23C}"/>
                  </a:ext>
                </a:extLst>
              </p:cNvPr>
              <p:cNvPicPr/>
              <p:nvPr/>
            </p:nvPicPr>
            <p:blipFill>
              <a:blip r:embed="rId429"/>
              <a:stretch>
                <a:fillRect/>
              </a:stretch>
            </p:blipFill>
            <p:spPr>
              <a:xfrm>
                <a:off x="9979913" y="5103212"/>
                <a:ext cx="90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6" name="Ink 275">
                <a:extLst>
                  <a:ext uri="{FF2B5EF4-FFF2-40B4-BE49-F238E27FC236}">
                    <a16:creationId xmlns:a16="http://schemas.microsoft.com/office/drawing/2014/main" id="{52AFCD07-6CA9-438B-9708-4C4800D28218}"/>
                  </a:ext>
                </a:extLst>
              </p14:cNvPr>
              <p14:cNvContentPartPr/>
              <p14:nvPr/>
            </p14:nvContentPartPr>
            <p14:xfrm>
              <a:off x="9961913" y="5147132"/>
              <a:ext cx="138240" cy="142920"/>
            </p14:xfrm>
          </p:contentPart>
        </mc:Choice>
        <mc:Fallback xmlns="">
          <p:pic>
            <p:nvPicPr>
              <p:cNvPr id="276" name="Ink 275">
                <a:extLst>
                  <a:ext uri="{FF2B5EF4-FFF2-40B4-BE49-F238E27FC236}">
                    <a16:creationId xmlns:a16="http://schemas.microsoft.com/office/drawing/2014/main" id="{52AFCD07-6CA9-438B-9708-4C4800D28218}"/>
                  </a:ext>
                </a:extLst>
              </p:cNvPr>
              <p:cNvPicPr/>
              <p:nvPr/>
            </p:nvPicPr>
            <p:blipFill>
              <a:blip r:embed="rId431"/>
              <a:stretch>
                <a:fillRect/>
              </a:stretch>
            </p:blipFill>
            <p:spPr>
              <a:xfrm>
                <a:off x="9943913" y="5129132"/>
                <a:ext cx="1738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7" name="Ink 276">
                <a:extLst>
                  <a:ext uri="{FF2B5EF4-FFF2-40B4-BE49-F238E27FC236}">
                    <a16:creationId xmlns:a16="http://schemas.microsoft.com/office/drawing/2014/main" id="{8549EF73-0E6F-460A-B606-96DD2F1B99D3}"/>
                  </a:ext>
                </a:extLst>
              </p14:cNvPr>
              <p14:cNvContentPartPr/>
              <p14:nvPr/>
            </p14:nvContentPartPr>
            <p14:xfrm>
              <a:off x="10294913" y="5207612"/>
              <a:ext cx="135360" cy="13680"/>
            </p14:xfrm>
          </p:contentPart>
        </mc:Choice>
        <mc:Fallback xmlns="">
          <p:pic>
            <p:nvPicPr>
              <p:cNvPr id="277" name="Ink 276">
                <a:extLst>
                  <a:ext uri="{FF2B5EF4-FFF2-40B4-BE49-F238E27FC236}">
                    <a16:creationId xmlns:a16="http://schemas.microsoft.com/office/drawing/2014/main" id="{8549EF73-0E6F-460A-B606-96DD2F1B99D3}"/>
                  </a:ext>
                </a:extLst>
              </p:cNvPr>
              <p:cNvPicPr/>
              <p:nvPr/>
            </p:nvPicPr>
            <p:blipFill>
              <a:blip r:embed="rId433"/>
              <a:stretch>
                <a:fillRect/>
              </a:stretch>
            </p:blipFill>
            <p:spPr>
              <a:xfrm>
                <a:off x="10276913" y="5189612"/>
                <a:ext cx="171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8" name="Ink 277">
                <a:extLst>
                  <a:ext uri="{FF2B5EF4-FFF2-40B4-BE49-F238E27FC236}">
                    <a16:creationId xmlns:a16="http://schemas.microsoft.com/office/drawing/2014/main" id="{8F2E0458-88F9-4D77-83F2-28AC5CDBC646}"/>
                  </a:ext>
                </a:extLst>
              </p14:cNvPr>
              <p14:cNvContentPartPr/>
              <p14:nvPr/>
            </p14:nvContentPartPr>
            <p14:xfrm>
              <a:off x="10366193" y="5136692"/>
              <a:ext cx="72360" cy="111960"/>
            </p14:xfrm>
          </p:contentPart>
        </mc:Choice>
        <mc:Fallback xmlns="">
          <p:pic>
            <p:nvPicPr>
              <p:cNvPr id="278" name="Ink 277">
                <a:extLst>
                  <a:ext uri="{FF2B5EF4-FFF2-40B4-BE49-F238E27FC236}">
                    <a16:creationId xmlns:a16="http://schemas.microsoft.com/office/drawing/2014/main" id="{8F2E0458-88F9-4D77-83F2-28AC5CDBC646}"/>
                  </a:ext>
                </a:extLst>
              </p:cNvPr>
              <p:cNvPicPr/>
              <p:nvPr/>
            </p:nvPicPr>
            <p:blipFill>
              <a:blip r:embed="rId435"/>
              <a:stretch>
                <a:fillRect/>
              </a:stretch>
            </p:blipFill>
            <p:spPr>
              <a:xfrm>
                <a:off x="10348193" y="5118692"/>
                <a:ext cx="108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9" name="Ink 278">
                <a:extLst>
                  <a:ext uri="{FF2B5EF4-FFF2-40B4-BE49-F238E27FC236}">
                    <a16:creationId xmlns:a16="http://schemas.microsoft.com/office/drawing/2014/main" id="{2EEB90DB-A3CF-4A9B-BF0D-07436BD51C93}"/>
                  </a:ext>
                </a:extLst>
              </p14:cNvPr>
              <p14:cNvContentPartPr/>
              <p14:nvPr/>
            </p14:nvContentPartPr>
            <p14:xfrm>
              <a:off x="10550873" y="5025812"/>
              <a:ext cx="121680" cy="219960"/>
            </p14:xfrm>
          </p:contentPart>
        </mc:Choice>
        <mc:Fallback xmlns="">
          <p:pic>
            <p:nvPicPr>
              <p:cNvPr id="279" name="Ink 278">
                <a:extLst>
                  <a:ext uri="{FF2B5EF4-FFF2-40B4-BE49-F238E27FC236}">
                    <a16:creationId xmlns:a16="http://schemas.microsoft.com/office/drawing/2014/main" id="{2EEB90DB-A3CF-4A9B-BF0D-07436BD51C93}"/>
                  </a:ext>
                </a:extLst>
              </p:cNvPr>
              <p:cNvPicPr/>
              <p:nvPr/>
            </p:nvPicPr>
            <p:blipFill>
              <a:blip r:embed="rId437"/>
              <a:stretch>
                <a:fillRect/>
              </a:stretch>
            </p:blipFill>
            <p:spPr>
              <a:xfrm>
                <a:off x="10533233" y="5007812"/>
                <a:ext cx="1573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80" name="Ink 279">
                <a:extLst>
                  <a:ext uri="{FF2B5EF4-FFF2-40B4-BE49-F238E27FC236}">
                    <a16:creationId xmlns:a16="http://schemas.microsoft.com/office/drawing/2014/main" id="{7FF8D85D-C856-4D52-A8CC-A5BA04B5E270}"/>
                  </a:ext>
                </a:extLst>
              </p14:cNvPr>
              <p14:cNvContentPartPr/>
              <p14:nvPr/>
            </p14:nvContentPartPr>
            <p14:xfrm>
              <a:off x="10542593" y="5135612"/>
              <a:ext cx="122760" cy="9000"/>
            </p14:xfrm>
          </p:contentPart>
        </mc:Choice>
        <mc:Fallback xmlns="">
          <p:pic>
            <p:nvPicPr>
              <p:cNvPr id="280" name="Ink 279">
                <a:extLst>
                  <a:ext uri="{FF2B5EF4-FFF2-40B4-BE49-F238E27FC236}">
                    <a16:creationId xmlns:a16="http://schemas.microsoft.com/office/drawing/2014/main" id="{7FF8D85D-C856-4D52-A8CC-A5BA04B5E270}"/>
                  </a:ext>
                </a:extLst>
              </p:cNvPr>
              <p:cNvPicPr/>
              <p:nvPr/>
            </p:nvPicPr>
            <p:blipFill>
              <a:blip r:embed="rId439"/>
              <a:stretch>
                <a:fillRect/>
              </a:stretch>
            </p:blipFill>
            <p:spPr>
              <a:xfrm>
                <a:off x="10524953" y="5117972"/>
                <a:ext cx="158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1" name="Ink 280">
                <a:extLst>
                  <a:ext uri="{FF2B5EF4-FFF2-40B4-BE49-F238E27FC236}">
                    <a16:creationId xmlns:a16="http://schemas.microsoft.com/office/drawing/2014/main" id="{08212AA8-629C-4E07-950E-AD8EB89CC05C}"/>
                  </a:ext>
                </a:extLst>
              </p14:cNvPr>
              <p14:cNvContentPartPr/>
              <p14:nvPr/>
            </p14:nvContentPartPr>
            <p14:xfrm>
              <a:off x="10778033" y="5053532"/>
              <a:ext cx="32400" cy="213480"/>
            </p14:xfrm>
          </p:contentPart>
        </mc:Choice>
        <mc:Fallback xmlns="">
          <p:pic>
            <p:nvPicPr>
              <p:cNvPr id="281" name="Ink 280">
                <a:extLst>
                  <a:ext uri="{FF2B5EF4-FFF2-40B4-BE49-F238E27FC236}">
                    <a16:creationId xmlns:a16="http://schemas.microsoft.com/office/drawing/2014/main" id="{08212AA8-629C-4E07-950E-AD8EB89CC05C}"/>
                  </a:ext>
                </a:extLst>
              </p:cNvPr>
              <p:cNvPicPr/>
              <p:nvPr/>
            </p:nvPicPr>
            <p:blipFill>
              <a:blip r:embed="rId441"/>
              <a:stretch>
                <a:fillRect/>
              </a:stretch>
            </p:blipFill>
            <p:spPr>
              <a:xfrm>
                <a:off x="10760393" y="5035892"/>
                <a:ext cx="68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2" name="Ink 281">
                <a:extLst>
                  <a:ext uri="{FF2B5EF4-FFF2-40B4-BE49-F238E27FC236}">
                    <a16:creationId xmlns:a16="http://schemas.microsoft.com/office/drawing/2014/main" id="{40EFB44E-369D-4C4B-BF74-DFAC9BB9A7B7}"/>
                  </a:ext>
                </a:extLst>
              </p14:cNvPr>
              <p14:cNvContentPartPr/>
              <p14:nvPr/>
            </p14:nvContentPartPr>
            <p14:xfrm>
              <a:off x="10899353" y="5115452"/>
              <a:ext cx="107640" cy="114120"/>
            </p14:xfrm>
          </p:contentPart>
        </mc:Choice>
        <mc:Fallback xmlns="">
          <p:pic>
            <p:nvPicPr>
              <p:cNvPr id="282" name="Ink 281">
                <a:extLst>
                  <a:ext uri="{FF2B5EF4-FFF2-40B4-BE49-F238E27FC236}">
                    <a16:creationId xmlns:a16="http://schemas.microsoft.com/office/drawing/2014/main" id="{40EFB44E-369D-4C4B-BF74-DFAC9BB9A7B7}"/>
                  </a:ext>
                </a:extLst>
              </p:cNvPr>
              <p:cNvPicPr/>
              <p:nvPr/>
            </p:nvPicPr>
            <p:blipFill>
              <a:blip r:embed="rId443"/>
              <a:stretch>
                <a:fillRect/>
              </a:stretch>
            </p:blipFill>
            <p:spPr>
              <a:xfrm>
                <a:off x="10881353" y="5097812"/>
                <a:ext cx="143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3" name="Ink 282">
                <a:extLst>
                  <a:ext uri="{FF2B5EF4-FFF2-40B4-BE49-F238E27FC236}">
                    <a16:creationId xmlns:a16="http://schemas.microsoft.com/office/drawing/2014/main" id="{AFC3AC78-C99D-4861-A053-FA03AED3E83B}"/>
                  </a:ext>
                </a:extLst>
              </p14:cNvPr>
              <p14:cNvContentPartPr/>
              <p14:nvPr/>
            </p14:nvContentPartPr>
            <p14:xfrm>
              <a:off x="11016353" y="5083052"/>
              <a:ext cx="10440" cy="134280"/>
            </p14:xfrm>
          </p:contentPart>
        </mc:Choice>
        <mc:Fallback xmlns="">
          <p:pic>
            <p:nvPicPr>
              <p:cNvPr id="283" name="Ink 282">
                <a:extLst>
                  <a:ext uri="{FF2B5EF4-FFF2-40B4-BE49-F238E27FC236}">
                    <a16:creationId xmlns:a16="http://schemas.microsoft.com/office/drawing/2014/main" id="{AFC3AC78-C99D-4861-A053-FA03AED3E83B}"/>
                  </a:ext>
                </a:extLst>
              </p:cNvPr>
              <p:cNvPicPr/>
              <p:nvPr/>
            </p:nvPicPr>
            <p:blipFill>
              <a:blip r:embed="rId445"/>
              <a:stretch>
                <a:fillRect/>
              </a:stretch>
            </p:blipFill>
            <p:spPr>
              <a:xfrm>
                <a:off x="10998353" y="5065412"/>
                <a:ext cx="460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4" name="Ink 283">
                <a:extLst>
                  <a:ext uri="{FF2B5EF4-FFF2-40B4-BE49-F238E27FC236}">
                    <a16:creationId xmlns:a16="http://schemas.microsoft.com/office/drawing/2014/main" id="{18DE0251-79D4-4474-8838-B9E6E3BF0066}"/>
                  </a:ext>
                </a:extLst>
              </p14:cNvPr>
              <p14:cNvContentPartPr/>
              <p14:nvPr/>
            </p14:nvContentPartPr>
            <p14:xfrm>
              <a:off x="11098073" y="5004572"/>
              <a:ext cx="88920" cy="217440"/>
            </p14:xfrm>
          </p:contentPart>
        </mc:Choice>
        <mc:Fallback xmlns="">
          <p:pic>
            <p:nvPicPr>
              <p:cNvPr id="284" name="Ink 283">
                <a:extLst>
                  <a:ext uri="{FF2B5EF4-FFF2-40B4-BE49-F238E27FC236}">
                    <a16:creationId xmlns:a16="http://schemas.microsoft.com/office/drawing/2014/main" id="{18DE0251-79D4-4474-8838-B9E6E3BF0066}"/>
                  </a:ext>
                </a:extLst>
              </p:cNvPr>
              <p:cNvPicPr/>
              <p:nvPr/>
            </p:nvPicPr>
            <p:blipFill>
              <a:blip r:embed="rId447"/>
              <a:stretch>
                <a:fillRect/>
              </a:stretch>
            </p:blipFill>
            <p:spPr>
              <a:xfrm>
                <a:off x="11080073" y="4986572"/>
                <a:ext cx="124560" cy="253080"/>
              </a:xfrm>
              <a:prstGeom prst="rect">
                <a:avLst/>
              </a:prstGeom>
            </p:spPr>
          </p:pic>
        </mc:Fallback>
      </mc:AlternateContent>
      <p:grpSp>
        <p:nvGrpSpPr>
          <p:cNvPr id="315" name="Group 314">
            <a:extLst>
              <a:ext uri="{FF2B5EF4-FFF2-40B4-BE49-F238E27FC236}">
                <a16:creationId xmlns:a16="http://schemas.microsoft.com/office/drawing/2014/main" id="{E62BF7C6-8784-4673-993A-9EDB79E6B005}"/>
              </a:ext>
            </a:extLst>
          </p:cNvPr>
          <p:cNvGrpSpPr/>
          <p:nvPr/>
        </p:nvGrpSpPr>
        <p:grpSpPr>
          <a:xfrm>
            <a:off x="6594833" y="4463852"/>
            <a:ext cx="1314720" cy="1368360"/>
            <a:chOff x="6594833" y="4463852"/>
            <a:chExt cx="1314720" cy="1368360"/>
          </a:xfrm>
        </p:grpSpPr>
        <mc:AlternateContent xmlns:mc="http://schemas.openxmlformats.org/markup-compatibility/2006" xmlns:p14="http://schemas.microsoft.com/office/powerpoint/2010/main">
          <mc:Choice Requires="p14">
            <p:contentPart p14:bwMode="auto" r:id="rId448">
              <p14:nvContentPartPr>
                <p14:cNvPr id="224" name="Ink 223">
                  <a:extLst>
                    <a:ext uri="{FF2B5EF4-FFF2-40B4-BE49-F238E27FC236}">
                      <a16:creationId xmlns:a16="http://schemas.microsoft.com/office/drawing/2014/main" id="{7E85E8A9-AA53-4086-8CB0-E05B52470564}"/>
                    </a:ext>
                  </a:extLst>
                </p14:cNvPr>
                <p14:cNvContentPartPr/>
                <p14:nvPr/>
              </p14:nvContentPartPr>
              <p14:xfrm>
                <a:off x="6679793" y="4982972"/>
                <a:ext cx="74160" cy="159120"/>
              </p14:xfrm>
            </p:contentPart>
          </mc:Choice>
          <mc:Fallback xmlns="">
            <p:pic>
              <p:nvPicPr>
                <p:cNvPr id="224" name="Ink 223">
                  <a:extLst>
                    <a:ext uri="{FF2B5EF4-FFF2-40B4-BE49-F238E27FC236}">
                      <a16:creationId xmlns:a16="http://schemas.microsoft.com/office/drawing/2014/main" id="{7E85E8A9-AA53-4086-8CB0-E05B52470564}"/>
                    </a:ext>
                  </a:extLst>
                </p:cNvPr>
                <p:cNvPicPr/>
                <p:nvPr/>
              </p:nvPicPr>
              <p:blipFill>
                <a:blip r:embed="rId449"/>
                <a:stretch>
                  <a:fillRect/>
                </a:stretch>
              </p:blipFill>
              <p:spPr>
                <a:xfrm>
                  <a:off x="6661793" y="4964972"/>
                  <a:ext cx="109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25" name="Ink 224">
                  <a:extLst>
                    <a:ext uri="{FF2B5EF4-FFF2-40B4-BE49-F238E27FC236}">
                      <a16:creationId xmlns:a16="http://schemas.microsoft.com/office/drawing/2014/main" id="{9CCE6605-472D-46DB-9AF1-29AC675EE423}"/>
                    </a:ext>
                  </a:extLst>
                </p14:cNvPr>
                <p14:cNvContentPartPr/>
                <p14:nvPr/>
              </p14:nvContentPartPr>
              <p14:xfrm>
                <a:off x="6690953" y="4796492"/>
                <a:ext cx="201600" cy="392760"/>
              </p14:xfrm>
            </p:contentPart>
          </mc:Choice>
          <mc:Fallback xmlns="">
            <p:pic>
              <p:nvPicPr>
                <p:cNvPr id="225" name="Ink 224">
                  <a:extLst>
                    <a:ext uri="{FF2B5EF4-FFF2-40B4-BE49-F238E27FC236}">
                      <a16:creationId xmlns:a16="http://schemas.microsoft.com/office/drawing/2014/main" id="{9CCE6605-472D-46DB-9AF1-29AC675EE423}"/>
                    </a:ext>
                  </a:extLst>
                </p:cNvPr>
                <p:cNvPicPr/>
                <p:nvPr/>
              </p:nvPicPr>
              <p:blipFill>
                <a:blip r:embed="rId451"/>
                <a:stretch>
                  <a:fillRect/>
                </a:stretch>
              </p:blipFill>
              <p:spPr>
                <a:xfrm>
                  <a:off x="6673313" y="4778852"/>
                  <a:ext cx="23724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26" name="Ink 225">
                  <a:extLst>
                    <a:ext uri="{FF2B5EF4-FFF2-40B4-BE49-F238E27FC236}">
                      <a16:creationId xmlns:a16="http://schemas.microsoft.com/office/drawing/2014/main" id="{8590312E-667D-4C05-9C2B-3043640D4A02}"/>
                    </a:ext>
                  </a:extLst>
                </p14:cNvPr>
                <p14:cNvContentPartPr/>
                <p14:nvPr/>
              </p14:nvContentPartPr>
              <p14:xfrm>
                <a:off x="6594833" y="5283212"/>
                <a:ext cx="347760" cy="10440"/>
              </p14:xfrm>
            </p:contentPart>
          </mc:Choice>
          <mc:Fallback xmlns="">
            <p:pic>
              <p:nvPicPr>
                <p:cNvPr id="226" name="Ink 225">
                  <a:extLst>
                    <a:ext uri="{FF2B5EF4-FFF2-40B4-BE49-F238E27FC236}">
                      <a16:creationId xmlns:a16="http://schemas.microsoft.com/office/drawing/2014/main" id="{8590312E-667D-4C05-9C2B-3043640D4A02}"/>
                    </a:ext>
                  </a:extLst>
                </p:cNvPr>
                <p:cNvPicPr/>
                <p:nvPr/>
              </p:nvPicPr>
              <p:blipFill>
                <a:blip r:embed="rId453"/>
                <a:stretch>
                  <a:fillRect/>
                </a:stretch>
              </p:blipFill>
              <p:spPr>
                <a:xfrm>
                  <a:off x="6576833" y="5265572"/>
                  <a:ext cx="383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27" name="Ink 226">
                  <a:extLst>
                    <a:ext uri="{FF2B5EF4-FFF2-40B4-BE49-F238E27FC236}">
                      <a16:creationId xmlns:a16="http://schemas.microsoft.com/office/drawing/2014/main" id="{1C5CBB41-D5B2-4F39-B729-B60BAA16CCAF}"/>
                    </a:ext>
                  </a:extLst>
                </p14:cNvPr>
                <p14:cNvContentPartPr/>
                <p14:nvPr/>
              </p14:nvContentPartPr>
              <p14:xfrm>
                <a:off x="6737033" y="5449532"/>
                <a:ext cx="146880" cy="163440"/>
              </p14:xfrm>
            </p:contentPart>
          </mc:Choice>
          <mc:Fallback xmlns="">
            <p:pic>
              <p:nvPicPr>
                <p:cNvPr id="227" name="Ink 226">
                  <a:extLst>
                    <a:ext uri="{FF2B5EF4-FFF2-40B4-BE49-F238E27FC236}">
                      <a16:creationId xmlns:a16="http://schemas.microsoft.com/office/drawing/2014/main" id="{1C5CBB41-D5B2-4F39-B729-B60BAA16CCAF}"/>
                    </a:ext>
                  </a:extLst>
                </p:cNvPr>
                <p:cNvPicPr/>
                <p:nvPr/>
              </p:nvPicPr>
              <p:blipFill>
                <a:blip r:embed="rId455"/>
                <a:stretch>
                  <a:fillRect/>
                </a:stretch>
              </p:blipFill>
              <p:spPr>
                <a:xfrm>
                  <a:off x="6719393" y="5431532"/>
                  <a:ext cx="182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31" name="Ink 230">
                  <a:extLst>
                    <a:ext uri="{FF2B5EF4-FFF2-40B4-BE49-F238E27FC236}">
                      <a16:creationId xmlns:a16="http://schemas.microsoft.com/office/drawing/2014/main" id="{B57DCF91-98D9-4485-BD41-351BFEDE6278}"/>
                    </a:ext>
                  </a:extLst>
                </p14:cNvPr>
                <p14:cNvContentPartPr/>
                <p14:nvPr/>
              </p14:nvContentPartPr>
              <p14:xfrm>
                <a:off x="6952673" y="4791452"/>
                <a:ext cx="189720" cy="882360"/>
              </p14:xfrm>
            </p:contentPart>
          </mc:Choice>
          <mc:Fallback xmlns="">
            <p:pic>
              <p:nvPicPr>
                <p:cNvPr id="231" name="Ink 230">
                  <a:extLst>
                    <a:ext uri="{FF2B5EF4-FFF2-40B4-BE49-F238E27FC236}">
                      <a16:creationId xmlns:a16="http://schemas.microsoft.com/office/drawing/2014/main" id="{B57DCF91-98D9-4485-BD41-351BFEDE6278}"/>
                    </a:ext>
                  </a:extLst>
                </p:cNvPr>
                <p:cNvPicPr/>
                <p:nvPr/>
              </p:nvPicPr>
              <p:blipFill>
                <a:blip r:embed="rId457"/>
                <a:stretch>
                  <a:fillRect/>
                </a:stretch>
              </p:blipFill>
              <p:spPr>
                <a:xfrm>
                  <a:off x="6934673" y="4773812"/>
                  <a:ext cx="225360" cy="9180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33" name="Ink 232">
                  <a:extLst>
                    <a:ext uri="{FF2B5EF4-FFF2-40B4-BE49-F238E27FC236}">
                      <a16:creationId xmlns:a16="http://schemas.microsoft.com/office/drawing/2014/main" id="{514540C0-6EBF-42DD-90BB-35544DEDCDAA}"/>
                    </a:ext>
                  </a:extLst>
                </p14:cNvPr>
                <p14:cNvContentPartPr/>
                <p14:nvPr/>
              </p14:nvContentPartPr>
              <p14:xfrm>
                <a:off x="7254353" y="4754012"/>
                <a:ext cx="101520" cy="162720"/>
              </p14:xfrm>
            </p:contentPart>
          </mc:Choice>
          <mc:Fallback xmlns="">
            <p:pic>
              <p:nvPicPr>
                <p:cNvPr id="233" name="Ink 232">
                  <a:extLst>
                    <a:ext uri="{FF2B5EF4-FFF2-40B4-BE49-F238E27FC236}">
                      <a16:creationId xmlns:a16="http://schemas.microsoft.com/office/drawing/2014/main" id="{514540C0-6EBF-42DD-90BB-35544DEDCDAA}"/>
                    </a:ext>
                  </a:extLst>
                </p:cNvPr>
                <p:cNvPicPr/>
                <p:nvPr/>
              </p:nvPicPr>
              <p:blipFill>
                <a:blip r:embed="rId459"/>
                <a:stretch>
                  <a:fillRect/>
                </a:stretch>
              </p:blipFill>
              <p:spPr>
                <a:xfrm>
                  <a:off x="7236353" y="4736372"/>
                  <a:ext cx="137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34" name="Ink 233">
                  <a:extLst>
                    <a:ext uri="{FF2B5EF4-FFF2-40B4-BE49-F238E27FC236}">
                      <a16:creationId xmlns:a16="http://schemas.microsoft.com/office/drawing/2014/main" id="{B1C8B212-B66D-4D38-A5AB-9EFBE2C3D40F}"/>
                    </a:ext>
                  </a:extLst>
                </p14:cNvPr>
                <p14:cNvContentPartPr/>
                <p14:nvPr/>
              </p14:nvContentPartPr>
              <p14:xfrm>
                <a:off x="7428233" y="4831412"/>
                <a:ext cx="108000" cy="19800"/>
              </p14:xfrm>
            </p:contentPart>
          </mc:Choice>
          <mc:Fallback xmlns="">
            <p:pic>
              <p:nvPicPr>
                <p:cNvPr id="234" name="Ink 233">
                  <a:extLst>
                    <a:ext uri="{FF2B5EF4-FFF2-40B4-BE49-F238E27FC236}">
                      <a16:creationId xmlns:a16="http://schemas.microsoft.com/office/drawing/2014/main" id="{B1C8B212-B66D-4D38-A5AB-9EFBE2C3D40F}"/>
                    </a:ext>
                  </a:extLst>
                </p:cNvPr>
                <p:cNvPicPr/>
                <p:nvPr/>
              </p:nvPicPr>
              <p:blipFill>
                <a:blip r:embed="rId461"/>
                <a:stretch>
                  <a:fillRect/>
                </a:stretch>
              </p:blipFill>
              <p:spPr>
                <a:xfrm>
                  <a:off x="7410593" y="4813772"/>
                  <a:ext cx="1436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35" name="Ink 234">
                  <a:extLst>
                    <a:ext uri="{FF2B5EF4-FFF2-40B4-BE49-F238E27FC236}">
                      <a16:creationId xmlns:a16="http://schemas.microsoft.com/office/drawing/2014/main" id="{944072CC-66CA-4F10-87D7-576B9441D9A3}"/>
                    </a:ext>
                  </a:extLst>
                </p14:cNvPr>
                <p14:cNvContentPartPr/>
                <p14:nvPr/>
              </p14:nvContentPartPr>
              <p14:xfrm>
                <a:off x="7637393" y="4794692"/>
                <a:ext cx="89280" cy="160200"/>
              </p14:xfrm>
            </p:contentPart>
          </mc:Choice>
          <mc:Fallback xmlns="">
            <p:pic>
              <p:nvPicPr>
                <p:cNvPr id="235" name="Ink 234">
                  <a:extLst>
                    <a:ext uri="{FF2B5EF4-FFF2-40B4-BE49-F238E27FC236}">
                      <a16:creationId xmlns:a16="http://schemas.microsoft.com/office/drawing/2014/main" id="{944072CC-66CA-4F10-87D7-576B9441D9A3}"/>
                    </a:ext>
                  </a:extLst>
                </p:cNvPr>
                <p:cNvPicPr/>
                <p:nvPr/>
              </p:nvPicPr>
              <p:blipFill>
                <a:blip r:embed="rId463"/>
                <a:stretch>
                  <a:fillRect/>
                </a:stretch>
              </p:blipFill>
              <p:spPr>
                <a:xfrm>
                  <a:off x="7619753" y="4777052"/>
                  <a:ext cx="12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37" name="Ink 236">
                  <a:extLst>
                    <a:ext uri="{FF2B5EF4-FFF2-40B4-BE49-F238E27FC236}">
                      <a16:creationId xmlns:a16="http://schemas.microsoft.com/office/drawing/2014/main" id="{3F2EBD6A-1EF8-425B-B286-143223DDF2E1}"/>
                    </a:ext>
                  </a:extLst>
                </p14:cNvPr>
                <p14:cNvContentPartPr/>
                <p14:nvPr/>
              </p14:nvContentPartPr>
              <p14:xfrm>
                <a:off x="7714793" y="4593812"/>
                <a:ext cx="20520" cy="21240"/>
              </p14:xfrm>
            </p:contentPart>
          </mc:Choice>
          <mc:Fallback xmlns="">
            <p:pic>
              <p:nvPicPr>
                <p:cNvPr id="237" name="Ink 236">
                  <a:extLst>
                    <a:ext uri="{FF2B5EF4-FFF2-40B4-BE49-F238E27FC236}">
                      <a16:creationId xmlns:a16="http://schemas.microsoft.com/office/drawing/2014/main" id="{3F2EBD6A-1EF8-425B-B286-143223DDF2E1}"/>
                    </a:ext>
                  </a:extLst>
                </p:cNvPr>
                <p:cNvPicPr/>
                <p:nvPr/>
              </p:nvPicPr>
              <p:blipFill>
                <a:blip r:embed="rId465"/>
                <a:stretch>
                  <a:fillRect/>
                </a:stretch>
              </p:blipFill>
              <p:spPr>
                <a:xfrm>
                  <a:off x="7696793" y="4575812"/>
                  <a:ext cx="56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14" name="Ink 313">
                  <a:extLst>
                    <a:ext uri="{FF2B5EF4-FFF2-40B4-BE49-F238E27FC236}">
                      <a16:creationId xmlns:a16="http://schemas.microsoft.com/office/drawing/2014/main" id="{ACD4145E-9F7B-437D-9EFD-32CF112D53A4}"/>
                    </a:ext>
                  </a:extLst>
                </p14:cNvPr>
                <p14:cNvContentPartPr/>
                <p14:nvPr/>
              </p14:nvContentPartPr>
              <p14:xfrm>
                <a:off x="7073993" y="4463852"/>
                <a:ext cx="835560" cy="1368360"/>
              </p14:xfrm>
            </p:contentPart>
          </mc:Choice>
          <mc:Fallback xmlns="">
            <p:pic>
              <p:nvPicPr>
                <p:cNvPr id="314" name="Ink 313">
                  <a:extLst>
                    <a:ext uri="{FF2B5EF4-FFF2-40B4-BE49-F238E27FC236}">
                      <a16:creationId xmlns:a16="http://schemas.microsoft.com/office/drawing/2014/main" id="{ACD4145E-9F7B-437D-9EFD-32CF112D53A4}"/>
                    </a:ext>
                  </a:extLst>
                </p:cNvPr>
                <p:cNvPicPr/>
                <p:nvPr/>
              </p:nvPicPr>
              <p:blipFill>
                <a:blip r:embed="rId467"/>
                <a:stretch>
                  <a:fillRect/>
                </a:stretch>
              </p:blipFill>
              <p:spPr>
                <a:xfrm>
                  <a:off x="7055993" y="4446212"/>
                  <a:ext cx="871200" cy="1404000"/>
                </a:xfrm>
                <a:prstGeom prst="rect">
                  <a:avLst/>
                </a:prstGeom>
              </p:spPr>
            </p:pic>
          </mc:Fallback>
        </mc:AlternateContent>
      </p:grpSp>
    </p:spTree>
    <p:extLst>
      <p:ext uri="{BB962C8B-B14F-4D97-AF65-F5344CB8AC3E}">
        <p14:creationId xmlns:p14="http://schemas.microsoft.com/office/powerpoint/2010/main" val="1215598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64FA-6749-46D4-A4A9-A090888624B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60A1793-5616-4F04-8C21-BBCB0FFD71E7}"/>
              </a:ext>
            </a:extLst>
          </p:cNvPr>
          <p:cNvSpPr>
            <a:spLocks noGrp="1"/>
          </p:cNvSpPr>
          <p:nvPr>
            <p:ph type="body"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283" name="Ink 282">
                <a:extLst>
                  <a:ext uri="{FF2B5EF4-FFF2-40B4-BE49-F238E27FC236}">
                    <a16:creationId xmlns:a16="http://schemas.microsoft.com/office/drawing/2014/main" id="{7B8BC99B-E90B-44D3-837B-B2CCFB955604}"/>
                  </a:ext>
                </a:extLst>
              </p14:cNvPr>
              <p14:cNvContentPartPr/>
              <p14:nvPr/>
            </p14:nvContentPartPr>
            <p14:xfrm>
              <a:off x="2830313" y="4166492"/>
              <a:ext cx="4320" cy="7560"/>
            </p14:xfrm>
          </p:contentPart>
        </mc:Choice>
        <mc:Fallback xmlns="">
          <p:pic>
            <p:nvPicPr>
              <p:cNvPr id="283" name="Ink 282">
                <a:extLst>
                  <a:ext uri="{FF2B5EF4-FFF2-40B4-BE49-F238E27FC236}">
                    <a16:creationId xmlns:a16="http://schemas.microsoft.com/office/drawing/2014/main" id="{7B8BC99B-E90B-44D3-837B-B2CCFB955604}"/>
                  </a:ext>
                </a:extLst>
              </p:cNvPr>
              <p:cNvPicPr/>
              <p:nvPr/>
            </p:nvPicPr>
            <p:blipFill>
              <a:blip r:embed="rId3"/>
              <a:stretch>
                <a:fillRect/>
              </a:stretch>
            </p:blipFill>
            <p:spPr>
              <a:xfrm>
                <a:off x="2812313" y="4148852"/>
                <a:ext cx="39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9" name="Ink 288">
                <a:extLst>
                  <a:ext uri="{FF2B5EF4-FFF2-40B4-BE49-F238E27FC236}">
                    <a16:creationId xmlns:a16="http://schemas.microsoft.com/office/drawing/2014/main" id="{698ECF32-5ED8-406A-89D5-546ACBDC053A}"/>
                  </a:ext>
                </a:extLst>
              </p14:cNvPr>
              <p14:cNvContentPartPr/>
              <p14:nvPr/>
            </p14:nvContentPartPr>
            <p14:xfrm>
              <a:off x="4881953" y="3819812"/>
              <a:ext cx="124920" cy="132840"/>
            </p14:xfrm>
          </p:contentPart>
        </mc:Choice>
        <mc:Fallback xmlns="">
          <p:pic>
            <p:nvPicPr>
              <p:cNvPr id="289" name="Ink 288">
                <a:extLst>
                  <a:ext uri="{FF2B5EF4-FFF2-40B4-BE49-F238E27FC236}">
                    <a16:creationId xmlns:a16="http://schemas.microsoft.com/office/drawing/2014/main" id="{698ECF32-5ED8-406A-89D5-546ACBDC053A}"/>
                  </a:ext>
                </a:extLst>
              </p:cNvPr>
              <p:cNvPicPr/>
              <p:nvPr/>
            </p:nvPicPr>
            <p:blipFill>
              <a:blip r:embed="rId5"/>
              <a:stretch>
                <a:fillRect/>
              </a:stretch>
            </p:blipFill>
            <p:spPr>
              <a:xfrm>
                <a:off x="4863953" y="3801812"/>
                <a:ext cx="160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2" name="Ink 51">
                <a:extLst>
                  <a:ext uri="{FF2B5EF4-FFF2-40B4-BE49-F238E27FC236}">
                    <a16:creationId xmlns:a16="http://schemas.microsoft.com/office/drawing/2014/main" id="{D0CDBCD1-8948-4F13-8250-095759C32B70}"/>
                  </a:ext>
                </a:extLst>
              </p14:cNvPr>
              <p14:cNvContentPartPr/>
              <p14:nvPr/>
            </p14:nvContentPartPr>
            <p14:xfrm>
              <a:off x="971633" y="3676172"/>
              <a:ext cx="91080" cy="9720"/>
            </p14:xfrm>
          </p:contentPart>
        </mc:Choice>
        <mc:Fallback xmlns="">
          <p:pic>
            <p:nvPicPr>
              <p:cNvPr id="52" name="Ink 51">
                <a:extLst>
                  <a:ext uri="{FF2B5EF4-FFF2-40B4-BE49-F238E27FC236}">
                    <a16:creationId xmlns:a16="http://schemas.microsoft.com/office/drawing/2014/main" id="{D0CDBCD1-8948-4F13-8250-095759C32B70}"/>
                  </a:ext>
                </a:extLst>
              </p:cNvPr>
              <p:cNvPicPr/>
              <p:nvPr/>
            </p:nvPicPr>
            <p:blipFill>
              <a:blip r:embed="rId7"/>
              <a:stretch>
                <a:fillRect/>
              </a:stretch>
            </p:blipFill>
            <p:spPr>
              <a:xfrm>
                <a:off x="953993" y="3658532"/>
                <a:ext cx="1267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3" name="Ink 52">
                <a:extLst>
                  <a:ext uri="{FF2B5EF4-FFF2-40B4-BE49-F238E27FC236}">
                    <a16:creationId xmlns:a16="http://schemas.microsoft.com/office/drawing/2014/main" id="{4260A69B-B196-40C4-A73C-DDE754F54311}"/>
                  </a:ext>
                </a:extLst>
              </p14:cNvPr>
              <p14:cNvContentPartPr/>
              <p14:nvPr/>
            </p14:nvContentPartPr>
            <p14:xfrm>
              <a:off x="971633" y="3735932"/>
              <a:ext cx="102240" cy="11520"/>
            </p14:xfrm>
          </p:contentPart>
        </mc:Choice>
        <mc:Fallback xmlns="">
          <p:pic>
            <p:nvPicPr>
              <p:cNvPr id="53" name="Ink 52">
                <a:extLst>
                  <a:ext uri="{FF2B5EF4-FFF2-40B4-BE49-F238E27FC236}">
                    <a16:creationId xmlns:a16="http://schemas.microsoft.com/office/drawing/2014/main" id="{4260A69B-B196-40C4-A73C-DDE754F54311}"/>
                  </a:ext>
                </a:extLst>
              </p:cNvPr>
              <p:cNvPicPr/>
              <p:nvPr/>
            </p:nvPicPr>
            <p:blipFill>
              <a:blip r:embed="rId9"/>
              <a:stretch>
                <a:fillRect/>
              </a:stretch>
            </p:blipFill>
            <p:spPr>
              <a:xfrm>
                <a:off x="953993" y="3718292"/>
                <a:ext cx="137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1EBC671F-093C-40DE-8233-BE842F96E0ED}"/>
                  </a:ext>
                </a:extLst>
              </p14:cNvPr>
              <p14:cNvContentPartPr/>
              <p14:nvPr/>
            </p14:nvContentPartPr>
            <p14:xfrm>
              <a:off x="1791353" y="2293412"/>
              <a:ext cx="136800" cy="7920"/>
            </p14:xfrm>
          </p:contentPart>
        </mc:Choice>
        <mc:Fallback xmlns="">
          <p:pic>
            <p:nvPicPr>
              <p:cNvPr id="4" name="Ink 3">
                <a:extLst>
                  <a:ext uri="{FF2B5EF4-FFF2-40B4-BE49-F238E27FC236}">
                    <a16:creationId xmlns:a16="http://schemas.microsoft.com/office/drawing/2014/main" id="{1EBC671F-093C-40DE-8233-BE842F96E0ED}"/>
                  </a:ext>
                </a:extLst>
              </p:cNvPr>
              <p:cNvPicPr/>
              <p:nvPr/>
            </p:nvPicPr>
            <p:blipFill>
              <a:blip r:embed="rId11"/>
              <a:stretch>
                <a:fillRect/>
              </a:stretch>
            </p:blipFill>
            <p:spPr>
              <a:xfrm>
                <a:off x="1773353" y="2275772"/>
                <a:ext cx="1724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4382B0E5-844D-49C4-84E3-CC386B2C9419}"/>
                  </a:ext>
                </a:extLst>
              </p14:cNvPr>
              <p14:cNvContentPartPr/>
              <p14:nvPr/>
            </p14:nvContentPartPr>
            <p14:xfrm>
              <a:off x="1792073" y="2354612"/>
              <a:ext cx="155520" cy="34920"/>
            </p14:xfrm>
          </p:contentPart>
        </mc:Choice>
        <mc:Fallback xmlns="">
          <p:pic>
            <p:nvPicPr>
              <p:cNvPr id="5" name="Ink 4">
                <a:extLst>
                  <a:ext uri="{FF2B5EF4-FFF2-40B4-BE49-F238E27FC236}">
                    <a16:creationId xmlns:a16="http://schemas.microsoft.com/office/drawing/2014/main" id="{4382B0E5-844D-49C4-84E3-CC386B2C9419}"/>
                  </a:ext>
                </a:extLst>
              </p:cNvPr>
              <p:cNvPicPr/>
              <p:nvPr/>
            </p:nvPicPr>
            <p:blipFill>
              <a:blip r:embed="rId13"/>
              <a:stretch>
                <a:fillRect/>
              </a:stretch>
            </p:blipFill>
            <p:spPr>
              <a:xfrm>
                <a:off x="1774073" y="2336972"/>
                <a:ext cx="191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0B97CBCF-86A7-4072-A184-6CC99394C12F}"/>
                  </a:ext>
                </a:extLst>
              </p14:cNvPr>
              <p14:cNvContentPartPr/>
              <p14:nvPr/>
            </p14:nvContentPartPr>
            <p14:xfrm>
              <a:off x="2453393" y="2193332"/>
              <a:ext cx="147960" cy="164520"/>
            </p14:xfrm>
          </p:contentPart>
        </mc:Choice>
        <mc:Fallback xmlns="">
          <p:pic>
            <p:nvPicPr>
              <p:cNvPr id="6" name="Ink 5">
                <a:extLst>
                  <a:ext uri="{FF2B5EF4-FFF2-40B4-BE49-F238E27FC236}">
                    <a16:creationId xmlns:a16="http://schemas.microsoft.com/office/drawing/2014/main" id="{0B97CBCF-86A7-4072-A184-6CC99394C12F}"/>
                  </a:ext>
                </a:extLst>
              </p:cNvPr>
              <p:cNvPicPr/>
              <p:nvPr/>
            </p:nvPicPr>
            <p:blipFill>
              <a:blip r:embed="rId15"/>
              <a:stretch>
                <a:fillRect/>
              </a:stretch>
            </p:blipFill>
            <p:spPr>
              <a:xfrm>
                <a:off x="2435753" y="2175332"/>
                <a:ext cx="183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 name="Ink 6">
                <a:extLst>
                  <a:ext uri="{FF2B5EF4-FFF2-40B4-BE49-F238E27FC236}">
                    <a16:creationId xmlns:a16="http://schemas.microsoft.com/office/drawing/2014/main" id="{0FC07F40-9ADB-496F-897E-F8B95008BE15}"/>
                  </a:ext>
                </a:extLst>
              </p14:cNvPr>
              <p14:cNvContentPartPr/>
              <p14:nvPr/>
            </p14:nvContentPartPr>
            <p14:xfrm>
              <a:off x="2715113" y="2063012"/>
              <a:ext cx="49320" cy="198000"/>
            </p14:xfrm>
          </p:contentPart>
        </mc:Choice>
        <mc:Fallback xmlns="">
          <p:pic>
            <p:nvPicPr>
              <p:cNvPr id="7" name="Ink 6">
                <a:extLst>
                  <a:ext uri="{FF2B5EF4-FFF2-40B4-BE49-F238E27FC236}">
                    <a16:creationId xmlns:a16="http://schemas.microsoft.com/office/drawing/2014/main" id="{0FC07F40-9ADB-496F-897E-F8B95008BE15}"/>
                  </a:ext>
                </a:extLst>
              </p:cNvPr>
              <p:cNvPicPr/>
              <p:nvPr/>
            </p:nvPicPr>
            <p:blipFill>
              <a:blip r:embed="rId17"/>
              <a:stretch>
                <a:fillRect/>
              </a:stretch>
            </p:blipFill>
            <p:spPr>
              <a:xfrm>
                <a:off x="2697473" y="2045012"/>
                <a:ext cx="84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96E193F7-F7B8-4919-ACE2-E99460CCEE1F}"/>
                  </a:ext>
                </a:extLst>
              </p14:cNvPr>
              <p14:cNvContentPartPr/>
              <p14:nvPr/>
            </p14:nvContentPartPr>
            <p14:xfrm>
              <a:off x="2762273" y="2336972"/>
              <a:ext cx="2160" cy="19080"/>
            </p14:xfrm>
          </p:contentPart>
        </mc:Choice>
        <mc:Fallback xmlns="">
          <p:pic>
            <p:nvPicPr>
              <p:cNvPr id="8" name="Ink 7">
                <a:extLst>
                  <a:ext uri="{FF2B5EF4-FFF2-40B4-BE49-F238E27FC236}">
                    <a16:creationId xmlns:a16="http://schemas.microsoft.com/office/drawing/2014/main" id="{96E193F7-F7B8-4919-ACE2-E99460CCEE1F}"/>
                  </a:ext>
                </a:extLst>
              </p:cNvPr>
              <p:cNvPicPr/>
              <p:nvPr/>
            </p:nvPicPr>
            <p:blipFill>
              <a:blip r:embed="rId19"/>
              <a:stretch>
                <a:fillRect/>
              </a:stretch>
            </p:blipFill>
            <p:spPr>
              <a:xfrm>
                <a:off x="2744273" y="2318972"/>
                <a:ext cx="378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49A7A251-230D-451F-B560-193E4AB6514B}"/>
                  </a:ext>
                </a:extLst>
              </p14:cNvPr>
              <p14:cNvContentPartPr/>
              <p14:nvPr/>
            </p14:nvContentPartPr>
            <p14:xfrm>
              <a:off x="2244233" y="2416892"/>
              <a:ext cx="1028520" cy="41400"/>
            </p14:xfrm>
          </p:contentPart>
        </mc:Choice>
        <mc:Fallback xmlns="">
          <p:pic>
            <p:nvPicPr>
              <p:cNvPr id="9" name="Ink 8">
                <a:extLst>
                  <a:ext uri="{FF2B5EF4-FFF2-40B4-BE49-F238E27FC236}">
                    <a16:creationId xmlns:a16="http://schemas.microsoft.com/office/drawing/2014/main" id="{49A7A251-230D-451F-B560-193E4AB6514B}"/>
                  </a:ext>
                </a:extLst>
              </p:cNvPr>
              <p:cNvPicPr/>
              <p:nvPr/>
            </p:nvPicPr>
            <p:blipFill>
              <a:blip r:embed="rId21"/>
              <a:stretch>
                <a:fillRect/>
              </a:stretch>
            </p:blipFill>
            <p:spPr>
              <a:xfrm>
                <a:off x="2226233" y="2398892"/>
                <a:ext cx="1064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2C9F6252-61B8-44ED-9D57-39CFDC75D132}"/>
                  </a:ext>
                </a:extLst>
              </p14:cNvPr>
              <p14:cNvContentPartPr/>
              <p14:nvPr/>
            </p14:nvContentPartPr>
            <p14:xfrm>
              <a:off x="3817793" y="1992092"/>
              <a:ext cx="140400" cy="733680"/>
            </p14:xfrm>
          </p:contentPart>
        </mc:Choice>
        <mc:Fallback xmlns="">
          <p:pic>
            <p:nvPicPr>
              <p:cNvPr id="23" name="Ink 22">
                <a:extLst>
                  <a:ext uri="{FF2B5EF4-FFF2-40B4-BE49-F238E27FC236}">
                    <a16:creationId xmlns:a16="http://schemas.microsoft.com/office/drawing/2014/main" id="{2C9F6252-61B8-44ED-9D57-39CFDC75D132}"/>
                  </a:ext>
                </a:extLst>
              </p:cNvPr>
              <p:cNvPicPr/>
              <p:nvPr/>
            </p:nvPicPr>
            <p:blipFill>
              <a:blip r:embed="rId23"/>
              <a:stretch>
                <a:fillRect/>
              </a:stretch>
            </p:blipFill>
            <p:spPr>
              <a:xfrm>
                <a:off x="3799793" y="1974092"/>
                <a:ext cx="176040" cy="76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4FBECEB0-1077-4238-8C6F-A4D67FDDC3EB}"/>
                  </a:ext>
                </a:extLst>
              </p14:cNvPr>
              <p14:cNvContentPartPr/>
              <p14:nvPr/>
            </p14:nvContentPartPr>
            <p14:xfrm>
              <a:off x="4140353" y="2219972"/>
              <a:ext cx="40320" cy="122760"/>
            </p14:xfrm>
          </p:contentPart>
        </mc:Choice>
        <mc:Fallback xmlns="">
          <p:pic>
            <p:nvPicPr>
              <p:cNvPr id="24" name="Ink 23">
                <a:extLst>
                  <a:ext uri="{FF2B5EF4-FFF2-40B4-BE49-F238E27FC236}">
                    <a16:creationId xmlns:a16="http://schemas.microsoft.com/office/drawing/2014/main" id="{4FBECEB0-1077-4238-8C6F-A4D67FDDC3EB}"/>
                  </a:ext>
                </a:extLst>
              </p:cNvPr>
              <p:cNvPicPr/>
              <p:nvPr/>
            </p:nvPicPr>
            <p:blipFill>
              <a:blip r:embed="rId25"/>
              <a:stretch>
                <a:fillRect/>
              </a:stretch>
            </p:blipFill>
            <p:spPr>
              <a:xfrm>
                <a:off x="4122713" y="2201972"/>
                <a:ext cx="75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6EBCF2B-1E94-4416-BA1E-C3DBFCEAEEA2}"/>
                  </a:ext>
                </a:extLst>
              </p14:cNvPr>
              <p14:cNvContentPartPr/>
              <p14:nvPr/>
            </p14:nvContentPartPr>
            <p14:xfrm>
              <a:off x="4143953" y="2035652"/>
              <a:ext cx="164880" cy="308520"/>
            </p14:xfrm>
          </p:contentPart>
        </mc:Choice>
        <mc:Fallback xmlns="">
          <p:pic>
            <p:nvPicPr>
              <p:cNvPr id="25" name="Ink 24">
                <a:extLst>
                  <a:ext uri="{FF2B5EF4-FFF2-40B4-BE49-F238E27FC236}">
                    <a16:creationId xmlns:a16="http://schemas.microsoft.com/office/drawing/2014/main" id="{86EBCF2B-1E94-4416-BA1E-C3DBFCEAEEA2}"/>
                  </a:ext>
                </a:extLst>
              </p:cNvPr>
              <p:cNvPicPr/>
              <p:nvPr/>
            </p:nvPicPr>
            <p:blipFill>
              <a:blip r:embed="rId27"/>
              <a:stretch>
                <a:fillRect/>
              </a:stretch>
            </p:blipFill>
            <p:spPr>
              <a:xfrm>
                <a:off x="4126313" y="2018012"/>
                <a:ext cx="20052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AFD4D679-7493-41A9-97CA-B821F4943755}"/>
                  </a:ext>
                </a:extLst>
              </p14:cNvPr>
              <p14:cNvContentPartPr/>
              <p14:nvPr/>
            </p14:nvContentPartPr>
            <p14:xfrm>
              <a:off x="4160513" y="2460812"/>
              <a:ext cx="221760" cy="13320"/>
            </p14:xfrm>
          </p:contentPart>
        </mc:Choice>
        <mc:Fallback xmlns="">
          <p:pic>
            <p:nvPicPr>
              <p:cNvPr id="26" name="Ink 25">
                <a:extLst>
                  <a:ext uri="{FF2B5EF4-FFF2-40B4-BE49-F238E27FC236}">
                    <a16:creationId xmlns:a16="http://schemas.microsoft.com/office/drawing/2014/main" id="{AFD4D679-7493-41A9-97CA-B821F4943755}"/>
                  </a:ext>
                </a:extLst>
              </p:cNvPr>
              <p:cNvPicPr/>
              <p:nvPr/>
            </p:nvPicPr>
            <p:blipFill>
              <a:blip r:embed="rId29"/>
              <a:stretch>
                <a:fillRect/>
              </a:stretch>
            </p:blipFill>
            <p:spPr>
              <a:xfrm>
                <a:off x="4142513" y="2443172"/>
                <a:ext cx="257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865740FA-68ED-4D63-BAAE-811018F5778F}"/>
                  </a:ext>
                </a:extLst>
              </p14:cNvPr>
              <p14:cNvContentPartPr/>
              <p14:nvPr/>
            </p14:nvContentPartPr>
            <p14:xfrm>
              <a:off x="4240433" y="2613812"/>
              <a:ext cx="139680" cy="133920"/>
            </p14:xfrm>
          </p:contentPart>
        </mc:Choice>
        <mc:Fallback xmlns="">
          <p:pic>
            <p:nvPicPr>
              <p:cNvPr id="27" name="Ink 26">
                <a:extLst>
                  <a:ext uri="{FF2B5EF4-FFF2-40B4-BE49-F238E27FC236}">
                    <a16:creationId xmlns:a16="http://schemas.microsoft.com/office/drawing/2014/main" id="{865740FA-68ED-4D63-BAAE-811018F5778F}"/>
                  </a:ext>
                </a:extLst>
              </p:cNvPr>
              <p:cNvPicPr/>
              <p:nvPr/>
            </p:nvPicPr>
            <p:blipFill>
              <a:blip r:embed="rId31"/>
              <a:stretch>
                <a:fillRect/>
              </a:stretch>
            </p:blipFill>
            <p:spPr>
              <a:xfrm>
                <a:off x="4222793" y="2595812"/>
                <a:ext cx="175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B9A9B714-583A-4EA9-85DB-E845C3D45111}"/>
                  </a:ext>
                </a:extLst>
              </p14:cNvPr>
              <p14:cNvContentPartPr/>
              <p14:nvPr/>
            </p14:nvContentPartPr>
            <p14:xfrm>
              <a:off x="4421153" y="2091812"/>
              <a:ext cx="141840" cy="653040"/>
            </p14:xfrm>
          </p:contentPart>
        </mc:Choice>
        <mc:Fallback xmlns="">
          <p:pic>
            <p:nvPicPr>
              <p:cNvPr id="28" name="Ink 27">
                <a:extLst>
                  <a:ext uri="{FF2B5EF4-FFF2-40B4-BE49-F238E27FC236}">
                    <a16:creationId xmlns:a16="http://schemas.microsoft.com/office/drawing/2014/main" id="{B9A9B714-583A-4EA9-85DB-E845C3D45111}"/>
                  </a:ext>
                </a:extLst>
              </p:cNvPr>
              <p:cNvPicPr/>
              <p:nvPr/>
            </p:nvPicPr>
            <p:blipFill>
              <a:blip r:embed="rId33"/>
              <a:stretch>
                <a:fillRect/>
              </a:stretch>
            </p:blipFill>
            <p:spPr>
              <a:xfrm>
                <a:off x="4403153" y="2073812"/>
                <a:ext cx="177480" cy="688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083A7737-28E1-4CF7-8662-916E3F8F2590}"/>
                  </a:ext>
                </a:extLst>
              </p14:cNvPr>
              <p14:cNvContentPartPr/>
              <p14:nvPr/>
            </p14:nvContentPartPr>
            <p14:xfrm>
              <a:off x="4681793" y="2040692"/>
              <a:ext cx="59400" cy="163440"/>
            </p14:xfrm>
          </p:contentPart>
        </mc:Choice>
        <mc:Fallback xmlns="">
          <p:pic>
            <p:nvPicPr>
              <p:cNvPr id="29" name="Ink 28">
                <a:extLst>
                  <a:ext uri="{FF2B5EF4-FFF2-40B4-BE49-F238E27FC236}">
                    <a16:creationId xmlns:a16="http://schemas.microsoft.com/office/drawing/2014/main" id="{083A7737-28E1-4CF7-8662-916E3F8F2590}"/>
                  </a:ext>
                </a:extLst>
              </p:cNvPr>
              <p:cNvPicPr/>
              <p:nvPr/>
            </p:nvPicPr>
            <p:blipFill>
              <a:blip r:embed="rId35"/>
              <a:stretch>
                <a:fillRect/>
              </a:stretch>
            </p:blipFill>
            <p:spPr>
              <a:xfrm>
                <a:off x="4664153" y="2022692"/>
                <a:ext cx="950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34DC4624-1B3C-4477-AC19-F70AD641E0A2}"/>
                  </a:ext>
                </a:extLst>
              </p14:cNvPr>
              <p14:cNvContentPartPr/>
              <p14:nvPr/>
            </p14:nvContentPartPr>
            <p14:xfrm>
              <a:off x="4777193" y="1930892"/>
              <a:ext cx="11880" cy="11520"/>
            </p14:xfrm>
          </p:contentPart>
        </mc:Choice>
        <mc:Fallback xmlns="">
          <p:pic>
            <p:nvPicPr>
              <p:cNvPr id="30" name="Ink 29">
                <a:extLst>
                  <a:ext uri="{FF2B5EF4-FFF2-40B4-BE49-F238E27FC236}">
                    <a16:creationId xmlns:a16="http://schemas.microsoft.com/office/drawing/2014/main" id="{34DC4624-1B3C-4477-AC19-F70AD641E0A2}"/>
                  </a:ext>
                </a:extLst>
              </p:cNvPr>
              <p:cNvPicPr/>
              <p:nvPr/>
            </p:nvPicPr>
            <p:blipFill>
              <a:blip r:embed="rId37"/>
              <a:stretch>
                <a:fillRect/>
              </a:stretch>
            </p:blipFill>
            <p:spPr>
              <a:xfrm>
                <a:off x="4759553" y="1912892"/>
                <a:ext cx="475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91973802-E4F6-4EF9-B370-C81AD8C532FA}"/>
                  </a:ext>
                </a:extLst>
              </p14:cNvPr>
              <p14:cNvContentPartPr/>
              <p14:nvPr/>
            </p14:nvContentPartPr>
            <p14:xfrm>
              <a:off x="5068073" y="2046812"/>
              <a:ext cx="226800" cy="656280"/>
            </p14:xfrm>
          </p:contentPart>
        </mc:Choice>
        <mc:Fallback xmlns="">
          <p:pic>
            <p:nvPicPr>
              <p:cNvPr id="32" name="Ink 31">
                <a:extLst>
                  <a:ext uri="{FF2B5EF4-FFF2-40B4-BE49-F238E27FC236}">
                    <a16:creationId xmlns:a16="http://schemas.microsoft.com/office/drawing/2014/main" id="{91973802-E4F6-4EF9-B370-C81AD8C532FA}"/>
                  </a:ext>
                </a:extLst>
              </p:cNvPr>
              <p:cNvPicPr/>
              <p:nvPr/>
            </p:nvPicPr>
            <p:blipFill>
              <a:blip r:embed="rId39"/>
              <a:stretch>
                <a:fillRect/>
              </a:stretch>
            </p:blipFill>
            <p:spPr>
              <a:xfrm>
                <a:off x="5050433" y="2028812"/>
                <a:ext cx="262440" cy="691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E8D9AE33-511F-40D7-987B-8D976898F7E4}"/>
                  </a:ext>
                </a:extLst>
              </p14:cNvPr>
              <p14:cNvContentPartPr/>
              <p14:nvPr/>
            </p14:nvContentPartPr>
            <p14:xfrm>
              <a:off x="5382353" y="2117012"/>
              <a:ext cx="50400" cy="307080"/>
            </p14:xfrm>
          </p:contentPart>
        </mc:Choice>
        <mc:Fallback xmlns="">
          <p:pic>
            <p:nvPicPr>
              <p:cNvPr id="33" name="Ink 32">
                <a:extLst>
                  <a:ext uri="{FF2B5EF4-FFF2-40B4-BE49-F238E27FC236}">
                    <a16:creationId xmlns:a16="http://schemas.microsoft.com/office/drawing/2014/main" id="{E8D9AE33-511F-40D7-987B-8D976898F7E4}"/>
                  </a:ext>
                </a:extLst>
              </p:cNvPr>
              <p:cNvPicPr/>
              <p:nvPr/>
            </p:nvPicPr>
            <p:blipFill>
              <a:blip r:embed="rId41"/>
              <a:stretch>
                <a:fillRect/>
              </a:stretch>
            </p:blipFill>
            <p:spPr>
              <a:xfrm>
                <a:off x="5364353" y="2099372"/>
                <a:ext cx="860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37243F37-79E1-41CC-9B11-2723752157CE}"/>
                  </a:ext>
                </a:extLst>
              </p14:cNvPr>
              <p14:cNvContentPartPr/>
              <p14:nvPr/>
            </p14:nvContentPartPr>
            <p14:xfrm>
              <a:off x="5612753" y="2273612"/>
              <a:ext cx="203760" cy="12240"/>
            </p14:xfrm>
          </p:contentPart>
        </mc:Choice>
        <mc:Fallback xmlns="">
          <p:pic>
            <p:nvPicPr>
              <p:cNvPr id="34" name="Ink 33">
                <a:extLst>
                  <a:ext uri="{FF2B5EF4-FFF2-40B4-BE49-F238E27FC236}">
                    <a16:creationId xmlns:a16="http://schemas.microsoft.com/office/drawing/2014/main" id="{37243F37-79E1-41CC-9B11-2723752157CE}"/>
                  </a:ext>
                </a:extLst>
              </p:cNvPr>
              <p:cNvPicPr/>
              <p:nvPr/>
            </p:nvPicPr>
            <p:blipFill>
              <a:blip r:embed="rId43"/>
              <a:stretch>
                <a:fillRect/>
              </a:stretch>
            </p:blipFill>
            <p:spPr>
              <a:xfrm>
                <a:off x="5594753" y="2255612"/>
                <a:ext cx="2394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D00103F2-BF38-4FE3-B55C-62F8CF1F8F22}"/>
                  </a:ext>
                </a:extLst>
              </p14:cNvPr>
              <p14:cNvContentPartPr/>
              <p14:nvPr/>
            </p14:nvContentPartPr>
            <p14:xfrm>
              <a:off x="6043313" y="2182532"/>
              <a:ext cx="39240" cy="79920"/>
            </p14:xfrm>
          </p:contentPart>
        </mc:Choice>
        <mc:Fallback xmlns="">
          <p:pic>
            <p:nvPicPr>
              <p:cNvPr id="35" name="Ink 34">
                <a:extLst>
                  <a:ext uri="{FF2B5EF4-FFF2-40B4-BE49-F238E27FC236}">
                    <a16:creationId xmlns:a16="http://schemas.microsoft.com/office/drawing/2014/main" id="{D00103F2-BF38-4FE3-B55C-62F8CF1F8F22}"/>
                  </a:ext>
                </a:extLst>
              </p:cNvPr>
              <p:cNvPicPr/>
              <p:nvPr/>
            </p:nvPicPr>
            <p:blipFill>
              <a:blip r:embed="rId45"/>
              <a:stretch>
                <a:fillRect/>
              </a:stretch>
            </p:blipFill>
            <p:spPr>
              <a:xfrm>
                <a:off x="6025673" y="2164532"/>
                <a:ext cx="748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6023E382-F04C-4ED4-9C23-B18EC81300E9}"/>
                  </a:ext>
                </a:extLst>
              </p14:cNvPr>
              <p14:cNvContentPartPr/>
              <p14:nvPr/>
            </p14:nvContentPartPr>
            <p14:xfrm>
              <a:off x="6036833" y="1999652"/>
              <a:ext cx="202680" cy="307080"/>
            </p14:xfrm>
          </p:contentPart>
        </mc:Choice>
        <mc:Fallback xmlns="">
          <p:pic>
            <p:nvPicPr>
              <p:cNvPr id="36" name="Ink 35">
                <a:extLst>
                  <a:ext uri="{FF2B5EF4-FFF2-40B4-BE49-F238E27FC236}">
                    <a16:creationId xmlns:a16="http://schemas.microsoft.com/office/drawing/2014/main" id="{6023E382-F04C-4ED4-9C23-B18EC81300E9}"/>
                  </a:ext>
                </a:extLst>
              </p:cNvPr>
              <p:cNvPicPr/>
              <p:nvPr/>
            </p:nvPicPr>
            <p:blipFill>
              <a:blip r:embed="rId47"/>
              <a:stretch>
                <a:fillRect/>
              </a:stretch>
            </p:blipFill>
            <p:spPr>
              <a:xfrm>
                <a:off x="6018833" y="1981652"/>
                <a:ext cx="23832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8CD4AB50-0A5F-4923-885A-DA02BAC0D8FF}"/>
                  </a:ext>
                </a:extLst>
              </p14:cNvPr>
              <p14:cNvContentPartPr/>
              <p14:nvPr/>
            </p14:nvContentPartPr>
            <p14:xfrm>
              <a:off x="6067073" y="2371172"/>
              <a:ext cx="268560" cy="20880"/>
            </p14:xfrm>
          </p:contentPart>
        </mc:Choice>
        <mc:Fallback xmlns="">
          <p:pic>
            <p:nvPicPr>
              <p:cNvPr id="37" name="Ink 36">
                <a:extLst>
                  <a:ext uri="{FF2B5EF4-FFF2-40B4-BE49-F238E27FC236}">
                    <a16:creationId xmlns:a16="http://schemas.microsoft.com/office/drawing/2014/main" id="{8CD4AB50-0A5F-4923-885A-DA02BAC0D8FF}"/>
                  </a:ext>
                </a:extLst>
              </p:cNvPr>
              <p:cNvPicPr/>
              <p:nvPr/>
            </p:nvPicPr>
            <p:blipFill>
              <a:blip r:embed="rId49"/>
              <a:stretch>
                <a:fillRect/>
              </a:stretch>
            </p:blipFill>
            <p:spPr>
              <a:xfrm>
                <a:off x="6049433" y="2353172"/>
                <a:ext cx="304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F3B93FCF-E295-4DFA-9BE3-3F81153436FF}"/>
                  </a:ext>
                </a:extLst>
              </p14:cNvPr>
              <p14:cNvContentPartPr/>
              <p14:nvPr/>
            </p14:nvContentPartPr>
            <p14:xfrm>
              <a:off x="6184073" y="2535332"/>
              <a:ext cx="128880" cy="129960"/>
            </p14:xfrm>
          </p:contentPart>
        </mc:Choice>
        <mc:Fallback xmlns="">
          <p:pic>
            <p:nvPicPr>
              <p:cNvPr id="38" name="Ink 37">
                <a:extLst>
                  <a:ext uri="{FF2B5EF4-FFF2-40B4-BE49-F238E27FC236}">
                    <a16:creationId xmlns:a16="http://schemas.microsoft.com/office/drawing/2014/main" id="{F3B93FCF-E295-4DFA-9BE3-3F81153436FF}"/>
                  </a:ext>
                </a:extLst>
              </p:cNvPr>
              <p:cNvPicPr/>
              <p:nvPr/>
            </p:nvPicPr>
            <p:blipFill>
              <a:blip r:embed="rId51"/>
              <a:stretch>
                <a:fillRect/>
              </a:stretch>
            </p:blipFill>
            <p:spPr>
              <a:xfrm>
                <a:off x="6166433" y="2517692"/>
                <a:ext cx="164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02168BDC-8F9C-4CAD-8D0E-06FD9D3926D3}"/>
                  </a:ext>
                </a:extLst>
              </p14:cNvPr>
              <p14:cNvContentPartPr/>
              <p14:nvPr/>
            </p14:nvContentPartPr>
            <p14:xfrm>
              <a:off x="6361913" y="1978772"/>
              <a:ext cx="171720" cy="627120"/>
            </p14:xfrm>
          </p:contentPart>
        </mc:Choice>
        <mc:Fallback xmlns="">
          <p:pic>
            <p:nvPicPr>
              <p:cNvPr id="41" name="Ink 40">
                <a:extLst>
                  <a:ext uri="{FF2B5EF4-FFF2-40B4-BE49-F238E27FC236}">
                    <a16:creationId xmlns:a16="http://schemas.microsoft.com/office/drawing/2014/main" id="{02168BDC-8F9C-4CAD-8D0E-06FD9D3926D3}"/>
                  </a:ext>
                </a:extLst>
              </p:cNvPr>
              <p:cNvPicPr/>
              <p:nvPr/>
            </p:nvPicPr>
            <p:blipFill>
              <a:blip r:embed="rId53"/>
              <a:stretch>
                <a:fillRect/>
              </a:stretch>
            </p:blipFill>
            <p:spPr>
              <a:xfrm>
                <a:off x="6343913" y="1960772"/>
                <a:ext cx="20736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78238959-596E-4D31-AD44-D757B04EACB6}"/>
                  </a:ext>
                </a:extLst>
              </p14:cNvPr>
              <p14:cNvContentPartPr/>
              <p14:nvPr/>
            </p14:nvContentPartPr>
            <p14:xfrm>
              <a:off x="6646673" y="1943492"/>
              <a:ext cx="145800" cy="188640"/>
            </p14:xfrm>
          </p:contentPart>
        </mc:Choice>
        <mc:Fallback xmlns="">
          <p:pic>
            <p:nvPicPr>
              <p:cNvPr id="42" name="Ink 41">
                <a:extLst>
                  <a:ext uri="{FF2B5EF4-FFF2-40B4-BE49-F238E27FC236}">
                    <a16:creationId xmlns:a16="http://schemas.microsoft.com/office/drawing/2014/main" id="{78238959-596E-4D31-AD44-D757B04EACB6}"/>
                  </a:ext>
                </a:extLst>
              </p:cNvPr>
              <p:cNvPicPr/>
              <p:nvPr/>
            </p:nvPicPr>
            <p:blipFill>
              <a:blip r:embed="rId55"/>
              <a:stretch>
                <a:fillRect/>
              </a:stretch>
            </p:blipFill>
            <p:spPr>
              <a:xfrm>
                <a:off x="6629033" y="1925852"/>
                <a:ext cx="1814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FD84F223-724B-4131-8BEC-70AFB1C0B6C3}"/>
                  </a:ext>
                </a:extLst>
              </p14:cNvPr>
              <p14:cNvContentPartPr/>
              <p14:nvPr/>
            </p14:nvContentPartPr>
            <p14:xfrm>
              <a:off x="6859793" y="2001452"/>
              <a:ext cx="109080" cy="20520"/>
            </p14:xfrm>
          </p:contentPart>
        </mc:Choice>
        <mc:Fallback xmlns="">
          <p:pic>
            <p:nvPicPr>
              <p:cNvPr id="43" name="Ink 42">
                <a:extLst>
                  <a:ext uri="{FF2B5EF4-FFF2-40B4-BE49-F238E27FC236}">
                    <a16:creationId xmlns:a16="http://schemas.microsoft.com/office/drawing/2014/main" id="{FD84F223-724B-4131-8BEC-70AFB1C0B6C3}"/>
                  </a:ext>
                </a:extLst>
              </p:cNvPr>
              <p:cNvPicPr/>
              <p:nvPr/>
            </p:nvPicPr>
            <p:blipFill>
              <a:blip r:embed="rId57"/>
              <a:stretch>
                <a:fillRect/>
              </a:stretch>
            </p:blipFill>
            <p:spPr>
              <a:xfrm>
                <a:off x="6842153" y="1983452"/>
                <a:ext cx="1447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EAAF19DA-49F2-4678-BAF4-70D4F0AD987E}"/>
                  </a:ext>
                </a:extLst>
              </p14:cNvPr>
              <p14:cNvContentPartPr/>
              <p14:nvPr/>
            </p14:nvContentPartPr>
            <p14:xfrm>
              <a:off x="7070753" y="1943492"/>
              <a:ext cx="88920" cy="165960"/>
            </p14:xfrm>
          </p:contentPart>
        </mc:Choice>
        <mc:Fallback xmlns="">
          <p:pic>
            <p:nvPicPr>
              <p:cNvPr id="44" name="Ink 43">
                <a:extLst>
                  <a:ext uri="{FF2B5EF4-FFF2-40B4-BE49-F238E27FC236}">
                    <a16:creationId xmlns:a16="http://schemas.microsoft.com/office/drawing/2014/main" id="{EAAF19DA-49F2-4678-BAF4-70D4F0AD987E}"/>
                  </a:ext>
                </a:extLst>
              </p:cNvPr>
              <p:cNvPicPr/>
              <p:nvPr/>
            </p:nvPicPr>
            <p:blipFill>
              <a:blip r:embed="rId59"/>
              <a:stretch>
                <a:fillRect/>
              </a:stretch>
            </p:blipFill>
            <p:spPr>
              <a:xfrm>
                <a:off x="7052753" y="1925492"/>
                <a:ext cx="1245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0B772C01-B122-4ACF-ABDC-943A758E7C46}"/>
                  </a:ext>
                </a:extLst>
              </p14:cNvPr>
              <p14:cNvContentPartPr/>
              <p14:nvPr/>
            </p14:nvContentPartPr>
            <p14:xfrm>
              <a:off x="7216193" y="1905332"/>
              <a:ext cx="7560" cy="13320"/>
            </p14:xfrm>
          </p:contentPart>
        </mc:Choice>
        <mc:Fallback xmlns="">
          <p:pic>
            <p:nvPicPr>
              <p:cNvPr id="45" name="Ink 44">
                <a:extLst>
                  <a:ext uri="{FF2B5EF4-FFF2-40B4-BE49-F238E27FC236}">
                    <a16:creationId xmlns:a16="http://schemas.microsoft.com/office/drawing/2014/main" id="{0B772C01-B122-4ACF-ABDC-943A758E7C46}"/>
                  </a:ext>
                </a:extLst>
              </p:cNvPr>
              <p:cNvPicPr/>
              <p:nvPr/>
            </p:nvPicPr>
            <p:blipFill>
              <a:blip r:embed="rId61"/>
              <a:stretch>
                <a:fillRect/>
              </a:stretch>
            </p:blipFill>
            <p:spPr>
              <a:xfrm>
                <a:off x="7198553" y="1887332"/>
                <a:ext cx="43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 name="Ink 10">
                <a:extLst>
                  <a:ext uri="{FF2B5EF4-FFF2-40B4-BE49-F238E27FC236}">
                    <a16:creationId xmlns:a16="http://schemas.microsoft.com/office/drawing/2014/main" id="{8779A02F-337D-44D4-9922-85C24A20A30F}"/>
                  </a:ext>
                </a:extLst>
              </p14:cNvPr>
              <p14:cNvContentPartPr/>
              <p14:nvPr/>
            </p14:nvContentPartPr>
            <p14:xfrm>
              <a:off x="2108513" y="2622092"/>
              <a:ext cx="88920" cy="294120"/>
            </p14:xfrm>
          </p:contentPart>
        </mc:Choice>
        <mc:Fallback xmlns="">
          <p:pic>
            <p:nvPicPr>
              <p:cNvPr id="11" name="Ink 10">
                <a:extLst>
                  <a:ext uri="{FF2B5EF4-FFF2-40B4-BE49-F238E27FC236}">
                    <a16:creationId xmlns:a16="http://schemas.microsoft.com/office/drawing/2014/main" id="{8779A02F-337D-44D4-9922-85C24A20A30F}"/>
                  </a:ext>
                </a:extLst>
              </p:cNvPr>
              <p:cNvPicPr/>
              <p:nvPr/>
            </p:nvPicPr>
            <p:blipFill>
              <a:blip r:embed="rId63"/>
              <a:stretch>
                <a:fillRect/>
              </a:stretch>
            </p:blipFill>
            <p:spPr>
              <a:xfrm>
                <a:off x="2090513" y="2604092"/>
                <a:ext cx="1245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 name="Ink 11">
                <a:extLst>
                  <a:ext uri="{FF2B5EF4-FFF2-40B4-BE49-F238E27FC236}">
                    <a16:creationId xmlns:a16="http://schemas.microsoft.com/office/drawing/2014/main" id="{2065DE1C-6AAB-4216-A92B-B1C6C070F46A}"/>
                  </a:ext>
                </a:extLst>
              </p14:cNvPr>
              <p14:cNvContentPartPr/>
              <p14:nvPr/>
            </p14:nvContentPartPr>
            <p14:xfrm>
              <a:off x="2301113" y="2713892"/>
              <a:ext cx="126360" cy="171720"/>
            </p14:xfrm>
          </p:contentPart>
        </mc:Choice>
        <mc:Fallback xmlns="">
          <p:pic>
            <p:nvPicPr>
              <p:cNvPr id="12" name="Ink 11">
                <a:extLst>
                  <a:ext uri="{FF2B5EF4-FFF2-40B4-BE49-F238E27FC236}">
                    <a16:creationId xmlns:a16="http://schemas.microsoft.com/office/drawing/2014/main" id="{2065DE1C-6AAB-4216-A92B-B1C6C070F46A}"/>
                  </a:ext>
                </a:extLst>
              </p:cNvPr>
              <p:cNvPicPr/>
              <p:nvPr/>
            </p:nvPicPr>
            <p:blipFill>
              <a:blip r:embed="rId65"/>
              <a:stretch>
                <a:fillRect/>
              </a:stretch>
            </p:blipFill>
            <p:spPr>
              <a:xfrm>
                <a:off x="2283473" y="2695892"/>
                <a:ext cx="162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 name="Ink 12">
                <a:extLst>
                  <a:ext uri="{FF2B5EF4-FFF2-40B4-BE49-F238E27FC236}">
                    <a16:creationId xmlns:a16="http://schemas.microsoft.com/office/drawing/2014/main" id="{AE247E05-D83A-44CB-936F-84AFBA881178}"/>
                  </a:ext>
                </a:extLst>
              </p14:cNvPr>
              <p14:cNvContentPartPr/>
              <p14:nvPr/>
            </p14:nvContentPartPr>
            <p14:xfrm>
              <a:off x="2486513" y="2795252"/>
              <a:ext cx="88200" cy="22320"/>
            </p14:xfrm>
          </p:contentPart>
        </mc:Choice>
        <mc:Fallback xmlns="">
          <p:pic>
            <p:nvPicPr>
              <p:cNvPr id="13" name="Ink 12">
                <a:extLst>
                  <a:ext uri="{FF2B5EF4-FFF2-40B4-BE49-F238E27FC236}">
                    <a16:creationId xmlns:a16="http://schemas.microsoft.com/office/drawing/2014/main" id="{AE247E05-D83A-44CB-936F-84AFBA881178}"/>
                  </a:ext>
                </a:extLst>
              </p:cNvPr>
              <p:cNvPicPr/>
              <p:nvPr/>
            </p:nvPicPr>
            <p:blipFill>
              <a:blip r:embed="rId67"/>
              <a:stretch>
                <a:fillRect/>
              </a:stretch>
            </p:blipFill>
            <p:spPr>
              <a:xfrm>
                <a:off x="2468513" y="2777252"/>
                <a:ext cx="123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 name="Ink 13">
                <a:extLst>
                  <a:ext uri="{FF2B5EF4-FFF2-40B4-BE49-F238E27FC236}">
                    <a16:creationId xmlns:a16="http://schemas.microsoft.com/office/drawing/2014/main" id="{1BEBC571-DC68-4FBA-91AD-8E1673B7A267}"/>
                  </a:ext>
                </a:extLst>
              </p14:cNvPr>
              <p14:cNvContentPartPr/>
              <p14:nvPr/>
            </p14:nvContentPartPr>
            <p14:xfrm>
              <a:off x="2636993" y="2749532"/>
              <a:ext cx="112680" cy="135720"/>
            </p14:xfrm>
          </p:contentPart>
        </mc:Choice>
        <mc:Fallback xmlns="">
          <p:pic>
            <p:nvPicPr>
              <p:cNvPr id="14" name="Ink 13">
                <a:extLst>
                  <a:ext uri="{FF2B5EF4-FFF2-40B4-BE49-F238E27FC236}">
                    <a16:creationId xmlns:a16="http://schemas.microsoft.com/office/drawing/2014/main" id="{1BEBC571-DC68-4FBA-91AD-8E1673B7A267}"/>
                  </a:ext>
                </a:extLst>
              </p:cNvPr>
              <p:cNvPicPr/>
              <p:nvPr/>
            </p:nvPicPr>
            <p:blipFill>
              <a:blip r:embed="rId69"/>
              <a:stretch>
                <a:fillRect/>
              </a:stretch>
            </p:blipFill>
            <p:spPr>
              <a:xfrm>
                <a:off x="2619353" y="2731532"/>
                <a:ext cx="1483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 name="Ink 14">
                <a:extLst>
                  <a:ext uri="{FF2B5EF4-FFF2-40B4-BE49-F238E27FC236}">
                    <a16:creationId xmlns:a16="http://schemas.microsoft.com/office/drawing/2014/main" id="{83D47676-2DF7-4404-AF54-A4BD1A23BF84}"/>
                  </a:ext>
                </a:extLst>
              </p14:cNvPr>
              <p14:cNvContentPartPr/>
              <p14:nvPr/>
            </p14:nvContentPartPr>
            <p14:xfrm>
              <a:off x="2753273" y="2646932"/>
              <a:ext cx="3600" cy="10440"/>
            </p14:xfrm>
          </p:contentPart>
        </mc:Choice>
        <mc:Fallback xmlns="">
          <p:pic>
            <p:nvPicPr>
              <p:cNvPr id="15" name="Ink 14">
                <a:extLst>
                  <a:ext uri="{FF2B5EF4-FFF2-40B4-BE49-F238E27FC236}">
                    <a16:creationId xmlns:a16="http://schemas.microsoft.com/office/drawing/2014/main" id="{83D47676-2DF7-4404-AF54-A4BD1A23BF84}"/>
                  </a:ext>
                </a:extLst>
              </p:cNvPr>
              <p:cNvPicPr/>
              <p:nvPr/>
            </p:nvPicPr>
            <p:blipFill>
              <a:blip r:embed="rId71"/>
              <a:stretch>
                <a:fillRect/>
              </a:stretch>
            </p:blipFill>
            <p:spPr>
              <a:xfrm>
                <a:off x="2735273" y="2629292"/>
                <a:ext cx="39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 name="Ink 15">
                <a:extLst>
                  <a:ext uri="{FF2B5EF4-FFF2-40B4-BE49-F238E27FC236}">
                    <a16:creationId xmlns:a16="http://schemas.microsoft.com/office/drawing/2014/main" id="{9ACF887B-2CDB-4C84-9A1D-ABBF7C7BAFEB}"/>
                  </a:ext>
                </a:extLst>
              </p14:cNvPr>
              <p14:cNvContentPartPr/>
              <p14:nvPr/>
            </p14:nvContentPartPr>
            <p14:xfrm>
              <a:off x="2788913" y="2608052"/>
              <a:ext cx="268200" cy="361440"/>
            </p14:xfrm>
          </p:contentPart>
        </mc:Choice>
        <mc:Fallback xmlns="">
          <p:pic>
            <p:nvPicPr>
              <p:cNvPr id="16" name="Ink 15">
                <a:extLst>
                  <a:ext uri="{FF2B5EF4-FFF2-40B4-BE49-F238E27FC236}">
                    <a16:creationId xmlns:a16="http://schemas.microsoft.com/office/drawing/2014/main" id="{9ACF887B-2CDB-4C84-9A1D-ABBF7C7BAFEB}"/>
                  </a:ext>
                </a:extLst>
              </p:cNvPr>
              <p:cNvPicPr/>
              <p:nvPr/>
            </p:nvPicPr>
            <p:blipFill>
              <a:blip r:embed="rId73"/>
              <a:stretch>
                <a:fillRect/>
              </a:stretch>
            </p:blipFill>
            <p:spPr>
              <a:xfrm>
                <a:off x="2771273" y="2590052"/>
                <a:ext cx="3038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 name="Ink 16">
                <a:extLst>
                  <a:ext uri="{FF2B5EF4-FFF2-40B4-BE49-F238E27FC236}">
                    <a16:creationId xmlns:a16="http://schemas.microsoft.com/office/drawing/2014/main" id="{6B947B95-8A44-43C7-AA89-7DABC32C5C28}"/>
                  </a:ext>
                </a:extLst>
              </p14:cNvPr>
              <p14:cNvContentPartPr/>
              <p14:nvPr/>
            </p14:nvContentPartPr>
            <p14:xfrm>
              <a:off x="3065753" y="2866172"/>
              <a:ext cx="3600" cy="4320"/>
            </p14:xfrm>
          </p:contentPart>
        </mc:Choice>
        <mc:Fallback xmlns="">
          <p:pic>
            <p:nvPicPr>
              <p:cNvPr id="17" name="Ink 16">
                <a:extLst>
                  <a:ext uri="{FF2B5EF4-FFF2-40B4-BE49-F238E27FC236}">
                    <a16:creationId xmlns:a16="http://schemas.microsoft.com/office/drawing/2014/main" id="{6B947B95-8A44-43C7-AA89-7DABC32C5C28}"/>
                  </a:ext>
                </a:extLst>
              </p:cNvPr>
              <p:cNvPicPr/>
              <p:nvPr/>
            </p:nvPicPr>
            <p:blipFill>
              <a:blip r:embed="rId75"/>
              <a:stretch>
                <a:fillRect/>
              </a:stretch>
            </p:blipFill>
            <p:spPr>
              <a:xfrm>
                <a:off x="3047753" y="2848532"/>
                <a:ext cx="39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 name="Ink 17">
                <a:extLst>
                  <a:ext uri="{FF2B5EF4-FFF2-40B4-BE49-F238E27FC236}">
                    <a16:creationId xmlns:a16="http://schemas.microsoft.com/office/drawing/2014/main" id="{20A08A20-387D-404A-BA81-ACF4CFD892D3}"/>
                  </a:ext>
                </a:extLst>
              </p14:cNvPr>
              <p14:cNvContentPartPr/>
              <p14:nvPr/>
            </p14:nvContentPartPr>
            <p14:xfrm>
              <a:off x="3193193" y="2718932"/>
              <a:ext cx="123480" cy="155160"/>
            </p14:xfrm>
          </p:contentPart>
        </mc:Choice>
        <mc:Fallback xmlns="">
          <p:pic>
            <p:nvPicPr>
              <p:cNvPr id="18" name="Ink 17">
                <a:extLst>
                  <a:ext uri="{FF2B5EF4-FFF2-40B4-BE49-F238E27FC236}">
                    <a16:creationId xmlns:a16="http://schemas.microsoft.com/office/drawing/2014/main" id="{20A08A20-387D-404A-BA81-ACF4CFD892D3}"/>
                  </a:ext>
                </a:extLst>
              </p:cNvPr>
              <p:cNvPicPr/>
              <p:nvPr/>
            </p:nvPicPr>
            <p:blipFill>
              <a:blip r:embed="rId77"/>
              <a:stretch>
                <a:fillRect/>
              </a:stretch>
            </p:blipFill>
            <p:spPr>
              <a:xfrm>
                <a:off x="3175553" y="2701292"/>
                <a:ext cx="159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 name="Ink 18">
                <a:extLst>
                  <a:ext uri="{FF2B5EF4-FFF2-40B4-BE49-F238E27FC236}">
                    <a16:creationId xmlns:a16="http://schemas.microsoft.com/office/drawing/2014/main" id="{C78009F6-64CD-4DD8-8543-CFD93D9AE6AE}"/>
                  </a:ext>
                </a:extLst>
              </p14:cNvPr>
              <p14:cNvContentPartPr/>
              <p14:nvPr/>
            </p14:nvContentPartPr>
            <p14:xfrm>
              <a:off x="3311993" y="2588972"/>
              <a:ext cx="4680" cy="17280"/>
            </p14:xfrm>
          </p:contentPart>
        </mc:Choice>
        <mc:Fallback xmlns="">
          <p:pic>
            <p:nvPicPr>
              <p:cNvPr id="19" name="Ink 18">
                <a:extLst>
                  <a:ext uri="{FF2B5EF4-FFF2-40B4-BE49-F238E27FC236}">
                    <a16:creationId xmlns:a16="http://schemas.microsoft.com/office/drawing/2014/main" id="{C78009F6-64CD-4DD8-8543-CFD93D9AE6AE}"/>
                  </a:ext>
                </a:extLst>
              </p:cNvPr>
              <p:cNvPicPr/>
              <p:nvPr/>
            </p:nvPicPr>
            <p:blipFill>
              <a:blip r:embed="rId79"/>
              <a:stretch>
                <a:fillRect/>
              </a:stretch>
            </p:blipFill>
            <p:spPr>
              <a:xfrm>
                <a:off x="3294353" y="2570972"/>
                <a:ext cx="403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 name="Ink 19">
                <a:extLst>
                  <a:ext uri="{FF2B5EF4-FFF2-40B4-BE49-F238E27FC236}">
                    <a16:creationId xmlns:a16="http://schemas.microsoft.com/office/drawing/2014/main" id="{458E0DC1-663F-40F3-B697-C18DC1BF27E8}"/>
                  </a:ext>
                </a:extLst>
              </p14:cNvPr>
              <p14:cNvContentPartPr/>
              <p14:nvPr/>
            </p14:nvContentPartPr>
            <p14:xfrm>
              <a:off x="3459593" y="2578532"/>
              <a:ext cx="55080" cy="205920"/>
            </p14:xfrm>
          </p:contentPart>
        </mc:Choice>
        <mc:Fallback xmlns="">
          <p:pic>
            <p:nvPicPr>
              <p:cNvPr id="20" name="Ink 19">
                <a:extLst>
                  <a:ext uri="{FF2B5EF4-FFF2-40B4-BE49-F238E27FC236}">
                    <a16:creationId xmlns:a16="http://schemas.microsoft.com/office/drawing/2014/main" id="{458E0DC1-663F-40F3-B697-C18DC1BF27E8}"/>
                  </a:ext>
                </a:extLst>
              </p:cNvPr>
              <p:cNvPicPr/>
              <p:nvPr/>
            </p:nvPicPr>
            <p:blipFill>
              <a:blip r:embed="rId81"/>
              <a:stretch>
                <a:fillRect/>
              </a:stretch>
            </p:blipFill>
            <p:spPr>
              <a:xfrm>
                <a:off x="3441593" y="2560892"/>
                <a:ext cx="907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 name="Ink 20">
                <a:extLst>
                  <a:ext uri="{FF2B5EF4-FFF2-40B4-BE49-F238E27FC236}">
                    <a16:creationId xmlns:a16="http://schemas.microsoft.com/office/drawing/2014/main" id="{678D3864-D5CB-4253-A853-A3F688B2C914}"/>
                  </a:ext>
                </a:extLst>
              </p14:cNvPr>
              <p14:cNvContentPartPr/>
              <p14:nvPr/>
            </p14:nvContentPartPr>
            <p14:xfrm>
              <a:off x="3525113" y="2887412"/>
              <a:ext cx="360" cy="28080"/>
            </p14:xfrm>
          </p:contentPart>
        </mc:Choice>
        <mc:Fallback xmlns="">
          <p:pic>
            <p:nvPicPr>
              <p:cNvPr id="21" name="Ink 20">
                <a:extLst>
                  <a:ext uri="{FF2B5EF4-FFF2-40B4-BE49-F238E27FC236}">
                    <a16:creationId xmlns:a16="http://schemas.microsoft.com/office/drawing/2014/main" id="{678D3864-D5CB-4253-A853-A3F688B2C914}"/>
                  </a:ext>
                </a:extLst>
              </p:cNvPr>
              <p:cNvPicPr/>
              <p:nvPr/>
            </p:nvPicPr>
            <p:blipFill>
              <a:blip r:embed="rId83"/>
              <a:stretch>
                <a:fillRect/>
              </a:stretch>
            </p:blipFill>
            <p:spPr>
              <a:xfrm>
                <a:off x="3507473" y="2869772"/>
                <a:ext cx="36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56B8A236-075B-4CA4-8091-9655E9A90785}"/>
                  </a:ext>
                </a:extLst>
              </p14:cNvPr>
              <p14:cNvContentPartPr/>
              <p14:nvPr/>
            </p14:nvContentPartPr>
            <p14:xfrm>
              <a:off x="2758673" y="2964812"/>
              <a:ext cx="26280" cy="327960"/>
            </p14:xfrm>
          </p:contentPart>
        </mc:Choice>
        <mc:Fallback xmlns="">
          <p:pic>
            <p:nvPicPr>
              <p:cNvPr id="47" name="Ink 46">
                <a:extLst>
                  <a:ext uri="{FF2B5EF4-FFF2-40B4-BE49-F238E27FC236}">
                    <a16:creationId xmlns:a16="http://schemas.microsoft.com/office/drawing/2014/main" id="{56B8A236-075B-4CA4-8091-9655E9A90785}"/>
                  </a:ext>
                </a:extLst>
              </p:cNvPr>
              <p:cNvPicPr/>
              <p:nvPr/>
            </p:nvPicPr>
            <p:blipFill>
              <a:blip r:embed="rId85"/>
              <a:stretch>
                <a:fillRect/>
              </a:stretch>
            </p:blipFill>
            <p:spPr>
              <a:xfrm>
                <a:off x="2740673" y="2946812"/>
                <a:ext cx="619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E9FC4A94-C198-4A58-8198-E14197F1688C}"/>
                  </a:ext>
                </a:extLst>
              </p14:cNvPr>
              <p14:cNvContentPartPr/>
              <p14:nvPr/>
            </p14:nvContentPartPr>
            <p14:xfrm>
              <a:off x="2677673" y="3232292"/>
              <a:ext cx="129960" cy="109800"/>
            </p14:xfrm>
          </p:contentPart>
        </mc:Choice>
        <mc:Fallback xmlns="">
          <p:pic>
            <p:nvPicPr>
              <p:cNvPr id="48" name="Ink 47">
                <a:extLst>
                  <a:ext uri="{FF2B5EF4-FFF2-40B4-BE49-F238E27FC236}">
                    <a16:creationId xmlns:a16="http://schemas.microsoft.com/office/drawing/2014/main" id="{E9FC4A94-C198-4A58-8198-E14197F1688C}"/>
                  </a:ext>
                </a:extLst>
              </p:cNvPr>
              <p:cNvPicPr/>
              <p:nvPr/>
            </p:nvPicPr>
            <p:blipFill>
              <a:blip r:embed="rId87"/>
              <a:stretch>
                <a:fillRect/>
              </a:stretch>
            </p:blipFill>
            <p:spPr>
              <a:xfrm>
                <a:off x="2659673" y="3214292"/>
                <a:ext cx="165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BB250792-0D50-41E4-B7AA-8BADA715D798}"/>
                  </a:ext>
                </a:extLst>
              </p14:cNvPr>
              <p14:cNvContentPartPr/>
              <p14:nvPr/>
            </p14:nvContentPartPr>
            <p14:xfrm>
              <a:off x="2795753" y="3275132"/>
              <a:ext cx="51840" cy="89280"/>
            </p14:xfrm>
          </p:contentPart>
        </mc:Choice>
        <mc:Fallback xmlns="">
          <p:pic>
            <p:nvPicPr>
              <p:cNvPr id="49" name="Ink 48">
                <a:extLst>
                  <a:ext uri="{FF2B5EF4-FFF2-40B4-BE49-F238E27FC236}">
                    <a16:creationId xmlns:a16="http://schemas.microsoft.com/office/drawing/2014/main" id="{BB250792-0D50-41E4-B7AA-8BADA715D798}"/>
                  </a:ext>
                </a:extLst>
              </p:cNvPr>
              <p:cNvPicPr/>
              <p:nvPr/>
            </p:nvPicPr>
            <p:blipFill>
              <a:blip r:embed="rId89"/>
              <a:stretch>
                <a:fillRect/>
              </a:stretch>
            </p:blipFill>
            <p:spPr>
              <a:xfrm>
                <a:off x="2777753" y="3257492"/>
                <a:ext cx="874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D1E99C70-60A8-43FB-B276-B0B00EF20DF4}"/>
                  </a:ext>
                </a:extLst>
              </p14:cNvPr>
              <p14:cNvContentPartPr/>
              <p14:nvPr/>
            </p14:nvContentPartPr>
            <p14:xfrm>
              <a:off x="2189873" y="2929892"/>
              <a:ext cx="1224360" cy="148680"/>
            </p14:xfrm>
          </p:contentPart>
        </mc:Choice>
        <mc:Fallback xmlns="">
          <p:pic>
            <p:nvPicPr>
              <p:cNvPr id="50" name="Ink 49">
                <a:extLst>
                  <a:ext uri="{FF2B5EF4-FFF2-40B4-BE49-F238E27FC236}">
                    <a16:creationId xmlns:a16="http://schemas.microsoft.com/office/drawing/2014/main" id="{D1E99C70-60A8-43FB-B276-B0B00EF20DF4}"/>
                  </a:ext>
                </a:extLst>
              </p:cNvPr>
              <p:cNvPicPr/>
              <p:nvPr/>
            </p:nvPicPr>
            <p:blipFill>
              <a:blip r:embed="rId91"/>
              <a:stretch>
                <a:fillRect/>
              </a:stretch>
            </p:blipFill>
            <p:spPr>
              <a:xfrm>
                <a:off x="2171873" y="2911892"/>
                <a:ext cx="1260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A8F89E9A-AD65-4509-BEE1-95795D2BF543}"/>
                  </a:ext>
                </a:extLst>
              </p14:cNvPr>
              <p14:cNvContentPartPr/>
              <p14:nvPr/>
            </p14:nvContentPartPr>
            <p14:xfrm>
              <a:off x="1285913" y="3535412"/>
              <a:ext cx="106920" cy="148680"/>
            </p14:xfrm>
          </p:contentPart>
        </mc:Choice>
        <mc:Fallback xmlns="">
          <p:pic>
            <p:nvPicPr>
              <p:cNvPr id="55" name="Ink 54">
                <a:extLst>
                  <a:ext uri="{FF2B5EF4-FFF2-40B4-BE49-F238E27FC236}">
                    <a16:creationId xmlns:a16="http://schemas.microsoft.com/office/drawing/2014/main" id="{A8F89E9A-AD65-4509-BEE1-95795D2BF543}"/>
                  </a:ext>
                </a:extLst>
              </p:cNvPr>
              <p:cNvPicPr/>
              <p:nvPr/>
            </p:nvPicPr>
            <p:blipFill>
              <a:blip r:embed="rId93"/>
              <a:stretch>
                <a:fillRect/>
              </a:stretch>
            </p:blipFill>
            <p:spPr>
              <a:xfrm>
                <a:off x="1268273" y="3517772"/>
                <a:ext cx="142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5F687958-FE49-41C8-9029-FF8F9B1A8E27}"/>
                  </a:ext>
                </a:extLst>
              </p14:cNvPr>
              <p14:cNvContentPartPr/>
              <p14:nvPr/>
            </p14:nvContentPartPr>
            <p14:xfrm>
              <a:off x="1467713" y="3379532"/>
              <a:ext cx="90360" cy="361440"/>
            </p14:xfrm>
          </p:contentPart>
        </mc:Choice>
        <mc:Fallback xmlns="">
          <p:pic>
            <p:nvPicPr>
              <p:cNvPr id="56" name="Ink 55">
                <a:extLst>
                  <a:ext uri="{FF2B5EF4-FFF2-40B4-BE49-F238E27FC236}">
                    <a16:creationId xmlns:a16="http://schemas.microsoft.com/office/drawing/2014/main" id="{5F687958-FE49-41C8-9029-FF8F9B1A8E27}"/>
                  </a:ext>
                </a:extLst>
              </p:cNvPr>
              <p:cNvPicPr/>
              <p:nvPr/>
            </p:nvPicPr>
            <p:blipFill>
              <a:blip r:embed="rId95"/>
              <a:stretch>
                <a:fillRect/>
              </a:stretch>
            </p:blipFill>
            <p:spPr>
              <a:xfrm>
                <a:off x="1450073" y="3361892"/>
                <a:ext cx="1260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F41AFF21-8332-4FAA-9FF0-5D9482081103}"/>
                  </a:ext>
                </a:extLst>
              </p14:cNvPr>
              <p14:cNvContentPartPr/>
              <p14:nvPr/>
            </p14:nvContentPartPr>
            <p14:xfrm>
              <a:off x="1615313" y="3513092"/>
              <a:ext cx="109440" cy="166680"/>
            </p14:xfrm>
          </p:contentPart>
        </mc:Choice>
        <mc:Fallback xmlns="">
          <p:pic>
            <p:nvPicPr>
              <p:cNvPr id="57" name="Ink 56">
                <a:extLst>
                  <a:ext uri="{FF2B5EF4-FFF2-40B4-BE49-F238E27FC236}">
                    <a16:creationId xmlns:a16="http://schemas.microsoft.com/office/drawing/2014/main" id="{F41AFF21-8332-4FAA-9FF0-5D9482081103}"/>
                  </a:ext>
                </a:extLst>
              </p:cNvPr>
              <p:cNvPicPr/>
              <p:nvPr/>
            </p:nvPicPr>
            <p:blipFill>
              <a:blip r:embed="rId97"/>
              <a:stretch>
                <a:fillRect/>
              </a:stretch>
            </p:blipFill>
            <p:spPr>
              <a:xfrm>
                <a:off x="1597673" y="3495452"/>
                <a:ext cx="1450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C335B3E5-2A62-4FD9-A377-170B5E9F1692}"/>
                  </a:ext>
                </a:extLst>
              </p14:cNvPr>
              <p14:cNvContentPartPr/>
              <p14:nvPr/>
            </p14:nvContentPartPr>
            <p14:xfrm>
              <a:off x="1788833" y="3606692"/>
              <a:ext cx="98640" cy="24480"/>
            </p14:xfrm>
          </p:contentPart>
        </mc:Choice>
        <mc:Fallback xmlns="">
          <p:pic>
            <p:nvPicPr>
              <p:cNvPr id="58" name="Ink 57">
                <a:extLst>
                  <a:ext uri="{FF2B5EF4-FFF2-40B4-BE49-F238E27FC236}">
                    <a16:creationId xmlns:a16="http://schemas.microsoft.com/office/drawing/2014/main" id="{C335B3E5-2A62-4FD9-A377-170B5E9F1692}"/>
                  </a:ext>
                </a:extLst>
              </p:cNvPr>
              <p:cNvPicPr/>
              <p:nvPr/>
            </p:nvPicPr>
            <p:blipFill>
              <a:blip r:embed="rId99"/>
              <a:stretch>
                <a:fillRect/>
              </a:stretch>
            </p:blipFill>
            <p:spPr>
              <a:xfrm>
                <a:off x="1770833" y="3589052"/>
                <a:ext cx="134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C546FAAA-5E3A-4A46-8F77-A35CD4B370BE}"/>
                  </a:ext>
                </a:extLst>
              </p14:cNvPr>
              <p14:cNvContentPartPr/>
              <p14:nvPr/>
            </p14:nvContentPartPr>
            <p14:xfrm>
              <a:off x="1968113" y="3526772"/>
              <a:ext cx="6120" cy="135360"/>
            </p14:xfrm>
          </p:contentPart>
        </mc:Choice>
        <mc:Fallback xmlns="">
          <p:pic>
            <p:nvPicPr>
              <p:cNvPr id="59" name="Ink 58">
                <a:extLst>
                  <a:ext uri="{FF2B5EF4-FFF2-40B4-BE49-F238E27FC236}">
                    <a16:creationId xmlns:a16="http://schemas.microsoft.com/office/drawing/2014/main" id="{C546FAAA-5E3A-4A46-8F77-A35CD4B370BE}"/>
                  </a:ext>
                </a:extLst>
              </p:cNvPr>
              <p:cNvPicPr/>
              <p:nvPr/>
            </p:nvPicPr>
            <p:blipFill>
              <a:blip r:embed="rId101"/>
              <a:stretch>
                <a:fillRect/>
              </a:stretch>
            </p:blipFill>
            <p:spPr>
              <a:xfrm>
                <a:off x="1950473" y="3509132"/>
                <a:ext cx="417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E6FC1609-473B-4784-8D35-4E8E32BF308A}"/>
                  </a:ext>
                </a:extLst>
              </p14:cNvPr>
              <p14:cNvContentPartPr/>
              <p14:nvPr/>
            </p14:nvContentPartPr>
            <p14:xfrm>
              <a:off x="1931753" y="3387452"/>
              <a:ext cx="163800" cy="332280"/>
            </p14:xfrm>
          </p:contentPart>
        </mc:Choice>
        <mc:Fallback xmlns="">
          <p:pic>
            <p:nvPicPr>
              <p:cNvPr id="60" name="Ink 59">
                <a:extLst>
                  <a:ext uri="{FF2B5EF4-FFF2-40B4-BE49-F238E27FC236}">
                    <a16:creationId xmlns:a16="http://schemas.microsoft.com/office/drawing/2014/main" id="{E6FC1609-473B-4784-8D35-4E8E32BF308A}"/>
                  </a:ext>
                </a:extLst>
              </p:cNvPr>
              <p:cNvPicPr/>
              <p:nvPr/>
            </p:nvPicPr>
            <p:blipFill>
              <a:blip r:embed="rId103"/>
              <a:stretch>
                <a:fillRect/>
              </a:stretch>
            </p:blipFill>
            <p:spPr>
              <a:xfrm>
                <a:off x="1913753" y="3369452"/>
                <a:ext cx="1994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BB9D025B-42F0-402A-BDE7-D454B8910375}"/>
                  </a:ext>
                </a:extLst>
              </p14:cNvPr>
              <p14:cNvContentPartPr/>
              <p14:nvPr/>
            </p14:nvContentPartPr>
            <p14:xfrm>
              <a:off x="2217233" y="3455492"/>
              <a:ext cx="82080" cy="262440"/>
            </p14:xfrm>
          </p:contentPart>
        </mc:Choice>
        <mc:Fallback xmlns="">
          <p:pic>
            <p:nvPicPr>
              <p:cNvPr id="62" name="Ink 61">
                <a:extLst>
                  <a:ext uri="{FF2B5EF4-FFF2-40B4-BE49-F238E27FC236}">
                    <a16:creationId xmlns:a16="http://schemas.microsoft.com/office/drawing/2014/main" id="{BB9D025B-42F0-402A-BDE7-D454B8910375}"/>
                  </a:ext>
                </a:extLst>
              </p:cNvPr>
              <p:cNvPicPr/>
              <p:nvPr/>
            </p:nvPicPr>
            <p:blipFill>
              <a:blip r:embed="rId105"/>
              <a:stretch>
                <a:fillRect/>
              </a:stretch>
            </p:blipFill>
            <p:spPr>
              <a:xfrm>
                <a:off x="2199593" y="3437852"/>
                <a:ext cx="1177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FA65C542-A035-40DF-9F6C-3E2E78AAF407}"/>
                  </a:ext>
                </a:extLst>
              </p14:cNvPr>
              <p14:cNvContentPartPr/>
              <p14:nvPr/>
            </p14:nvContentPartPr>
            <p14:xfrm>
              <a:off x="2370953" y="3507332"/>
              <a:ext cx="133200" cy="166320"/>
            </p14:xfrm>
          </p:contentPart>
        </mc:Choice>
        <mc:Fallback xmlns="">
          <p:pic>
            <p:nvPicPr>
              <p:cNvPr id="63" name="Ink 62">
                <a:extLst>
                  <a:ext uri="{FF2B5EF4-FFF2-40B4-BE49-F238E27FC236}">
                    <a16:creationId xmlns:a16="http://schemas.microsoft.com/office/drawing/2014/main" id="{FA65C542-A035-40DF-9F6C-3E2E78AAF407}"/>
                  </a:ext>
                </a:extLst>
              </p:cNvPr>
              <p:cNvPicPr/>
              <p:nvPr/>
            </p:nvPicPr>
            <p:blipFill>
              <a:blip r:embed="rId107"/>
              <a:stretch>
                <a:fillRect/>
              </a:stretch>
            </p:blipFill>
            <p:spPr>
              <a:xfrm>
                <a:off x="2353313" y="3489332"/>
                <a:ext cx="1688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EAFE44A2-F638-4FC0-8858-CDC0A7EF15EB}"/>
                  </a:ext>
                </a:extLst>
              </p14:cNvPr>
              <p14:cNvContentPartPr/>
              <p14:nvPr/>
            </p14:nvContentPartPr>
            <p14:xfrm>
              <a:off x="2559953" y="3587612"/>
              <a:ext cx="76320" cy="18360"/>
            </p14:xfrm>
          </p:contentPart>
        </mc:Choice>
        <mc:Fallback xmlns="">
          <p:pic>
            <p:nvPicPr>
              <p:cNvPr id="64" name="Ink 63">
                <a:extLst>
                  <a:ext uri="{FF2B5EF4-FFF2-40B4-BE49-F238E27FC236}">
                    <a16:creationId xmlns:a16="http://schemas.microsoft.com/office/drawing/2014/main" id="{EAFE44A2-F638-4FC0-8858-CDC0A7EF15EB}"/>
                  </a:ext>
                </a:extLst>
              </p:cNvPr>
              <p:cNvPicPr/>
              <p:nvPr/>
            </p:nvPicPr>
            <p:blipFill>
              <a:blip r:embed="rId109"/>
              <a:stretch>
                <a:fillRect/>
              </a:stretch>
            </p:blipFill>
            <p:spPr>
              <a:xfrm>
                <a:off x="2541953" y="3569612"/>
                <a:ext cx="1119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D2330C0F-6301-4E04-AD36-6FC56EE696D3}"/>
                  </a:ext>
                </a:extLst>
              </p14:cNvPr>
              <p14:cNvContentPartPr/>
              <p14:nvPr/>
            </p14:nvContentPartPr>
            <p14:xfrm>
              <a:off x="2719793" y="3524612"/>
              <a:ext cx="120960" cy="115200"/>
            </p14:xfrm>
          </p:contentPart>
        </mc:Choice>
        <mc:Fallback xmlns="">
          <p:pic>
            <p:nvPicPr>
              <p:cNvPr id="65" name="Ink 64">
                <a:extLst>
                  <a:ext uri="{FF2B5EF4-FFF2-40B4-BE49-F238E27FC236}">
                    <a16:creationId xmlns:a16="http://schemas.microsoft.com/office/drawing/2014/main" id="{D2330C0F-6301-4E04-AD36-6FC56EE696D3}"/>
                  </a:ext>
                </a:extLst>
              </p:cNvPr>
              <p:cNvPicPr/>
              <p:nvPr/>
            </p:nvPicPr>
            <p:blipFill>
              <a:blip r:embed="rId111"/>
              <a:stretch>
                <a:fillRect/>
              </a:stretch>
            </p:blipFill>
            <p:spPr>
              <a:xfrm>
                <a:off x="2702153" y="3506972"/>
                <a:ext cx="156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33C68734-5B98-46FE-BB88-97C0410491CE}"/>
                  </a:ext>
                </a:extLst>
              </p14:cNvPr>
              <p14:cNvContentPartPr/>
              <p14:nvPr/>
            </p14:nvContentPartPr>
            <p14:xfrm>
              <a:off x="2817713" y="3410852"/>
              <a:ext cx="137520" cy="294840"/>
            </p14:xfrm>
          </p:contentPart>
        </mc:Choice>
        <mc:Fallback xmlns="">
          <p:pic>
            <p:nvPicPr>
              <p:cNvPr id="66" name="Ink 65">
                <a:extLst>
                  <a:ext uri="{FF2B5EF4-FFF2-40B4-BE49-F238E27FC236}">
                    <a16:creationId xmlns:a16="http://schemas.microsoft.com/office/drawing/2014/main" id="{33C68734-5B98-46FE-BB88-97C0410491CE}"/>
                  </a:ext>
                </a:extLst>
              </p:cNvPr>
              <p:cNvPicPr/>
              <p:nvPr/>
            </p:nvPicPr>
            <p:blipFill>
              <a:blip r:embed="rId113"/>
              <a:stretch>
                <a:fillRect/>
              </a:stretch>
            </p:blipFill>
            <p:spPr>
              <a:xfrm>
                <a:off x="2800073" y="3392852"/>
                <a:ext cx="1731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DB60C1F7-6374-4B38-A83B-98F9C9ABB85F}"/>
                  </a:ext>
                </a:extLst>
              </p14:cNvPr>
              <p14:cNvContentPartPr/>
              <p14:nvPr/>
            </p14:nvContentPartPr>
            <p14:xfrm>
              <a:off x="3039113" y="3626132"/>
              <a:ext cx="1440" cy="3960"/>
            </p14:xfrm>
          </p:contentPart>
        </mc:Choice>
        <mc:Fallback xmlns="">
          <p:pic>
            <p:nvPicPr>
              <p:cNvPr id="67" name="Ink 66">
                <a:extLst>
                  <a:ext uri="{FF2B5EF4-FFF2-40B4-BE49-F238E27FC236}">
                    <a16:creationId xmlns:a16="http://schemas.microsoft.com/office/drawing/2014/main" id="{DB60C1F7-6374-4B38-A83B-98F9C9ABB85F}"/>
                  </a:ext>
                </a:extLst>
              </p:cNvPr>
              <p:cNvPicPr/>
              <p:nvPr/>
            </p:nvPicPr>
            <p:blipFill>
              <a:blip r:embed="rId115"/>
              <a:stretch>
                <a:fillRect/>
              </a:stretch>
            </p:blipFill>
            <p:spPr>
              <a:xfrm>
                <a:off x="3021473" y="3608132"/>
                <a:ext cx="37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40288FB3-84F3-4F1A-A12D-A4EEFCEDBC55}"/>
                  </a:ext>
                </a:extLst>
              </p14:cNvPr>
              <p14:cNvContentPartPr/>
              <p14:nvPr/>
            </p14:nvContentPartPr>
            <p14:xfrm>
              <a:off x="3177353" y="3593012"/>
              <a:ext cx="56520" cy="2160"/>
            </p14:xfrm>
          </p:contentPart>
        </mc:Choice>
        <mc:Fallback xmlns="">
          <p:pic>
            <p:nvPicPr>
              <p:cNvPr id="68" name="Ink 67">
                <a:extLst>
                  <a:ext uri="{FF2B5EF4-FFF2-40B4-BE49-F238E27FC236}">
                    <a16:creationId xmlns:a16="http://schemas.microsoft.com/office/drawing/2014/main" id="{40288FB3-84F3-4F1A-A12D-A4EEFCEDBC55}"/>
                  </a:ext>
                </a:extLst>
              </p:cNvPr>
              <p:cNvPicPr/>
              <p:nvPr/>
            </p:nvPicPr>
            <p:blipFill>
              <a:blip r:embed="rId117"/>
              <a:stretch>
                <a:fillRect/>
              </a:stretch>
            </p:blipFill>
            <p:spPr>
              <a:xfrm>
                <a:off x="3159353" y="3575372"/>
                <a:ext cx="921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38DA4D01-D05A-40D0-8610-16D05590054A}"/>
                  </a:ext>
                </a:extLst>
              </p14:cNvPr>
              <p14:cNvContentPartPr/>
              <p14:nvPr/>
            </p14:nvContentPartPr>
            <p14:xfrm>
              <a:off x="3345833" y="3352892"/>
              <a:ext cx="89640" cy="429840"/>
            </p14:xfrm>
          </p:contentPart>
        </mc:Choice>
        <mc:Fallback xmlns="">
          <p:pic>
            <p:nvPicPr>
              <p:cNvPr id="69" name="Ink 68">
                <a:extLst>
                  <a:ext uri="{FF2B5EF4-FFF2-40B4-BE49-F238E27FC236}">
                    <a16:creationId xmlns:a16="http://schemas.microsoft.com/office/drawing/2014/main" id="{38DA4D01-D05A-40D0-8610-16D05590054A}"/>
                  </a:ext>
                </a:extLst>
              </p:cNvPr>
              <p:cNvPicPr/>
              <p:nvPr/>
            </p:nvPicPr>
            <p:blipFill>
              <a:blip r:embed="rId119"/>
              <a:stretch>
                <a:fillRect/>
              </a:stretch>
            </p:blipFill>
            <p:spPr>
              <a:xfrm>
                <a:off x="3327833" y="3335252"/>
                <a:ext cx="12528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D72C769F-2D4A-4E5A-A9BD-036A9D679825}"/>
                  </a:ext>
                </a:extLst>
              </p14:cNvPr>
              <p14:cNvContentPartPr/>
              <p14:nvPr/>
            </p14:nvContentPartPr>
            <p14:xfrm>
              <a:off x="3474353" y="3486452"/>
              <a:ext cx="126000" cy="158040"/>
            </p14:xfrm>
          </p:contentPart>
        </mc:Choice>
        <mc:Fallback xmlns="">
          <p:pic>
            <p:nvPicPr>
              <p:cNvPr id="70" name="Ink 69">
                <a:extLst>
                  <a:ext uri="{FF2B5EF4-FFF2-40B4-BE49-F238E27FC236}">
                    <a16:creationId xmlns:a16="http://schemas.microsoft.com/office/drawing/2014/main" id="{D72C769F-2D4A-4E5A-A9BD-036A9D679825}"/>
                  </a:ext>
                </a:extLst>
              </p:cNvPr>
              <p:cNvPicPr/>
              <p:nvPr/>
            </p:nvPicPr>
            <p:blipFill>
              <a:blip r:embed="rId121"/>
              <a:stretch>
                <a:fillRect/>
              </a:stretch>
            </p:blipFill>
            <p:spPr>
              <a:xfrm>
                <a:off x="3456713" y="3468812"/>
                <a:ext cx="161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2FBE02CC-7CE3-4C42-AF10-5504A04E7C5E}"/>
                  </a:ext>
                </a:extLst>
              </p14:cNvPr>
              <p14:cNvContentPartPr/>
              <p14:nvPr/>
            </p14:nvContentPartPr>
            <p14:xfrm>
              <a:off x="3651833" y="3534332"/>
              <a:ext cx="105120" cy="26280"/>
            </p14:xfrm>
          </p:contentPart>
        </mc:Choice>
        <mc:Fallback xmlns="">
          <p:pic>
            <p:nvPicPr>
              <p:cNvPr id="71" name="Ink 70">
                <a:extLst>
                  <a:ext uri="{FF2B5EF4-FFF2-40B4-BE49-F238E27FC236}">
                    <a16:creationId xmlns:a16="http://schemas.microsoft.com/office/drawing/2014/main" id="{2FBE02CC-7CE3-4C42-AF10-5504A04E7C5E}"/>
                  </a:ext>
                </a:extLst>
              </p:cNvPr>
              <p:cNvPicPr/>
              <p:nvPr/>
            </p:nvPicPr>
            <p:blipFill>
              <a:blip r:embed="rId123"/>
              <a:stretch>
                <a:fillRect/>
              </a:stretch>
            </p:blipFill>
            <p:spPr>
              <a:xfrm>
                <a:off x="3633833" y="3516692"/>
                <a:ext cx="1407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2BBAE7F0-2555-435E-9670-25E1938C056E}"/>
                  </a:ext>
                </a:extLst>
              </p14:cNvPr>
              <p14:cNvContentPartPr/>
              <p14:nvPr/>
            </p14:nvContentPartPr>
            <p14:xfrm>
              <a:off x="3870353" y="3437852"/>
              <a:ext cx="50760" cy="165600"/>
            </p14:xfrm>
          </p:contentPart>
        </mc:Choice>
        <mc:Fallback xmlns="">
          <p:pic>
            <p:nvPicPr>
              <p:cNvPr id="72" name="Ink 71">
                <a:extLst>
                  <a:ext uri="{FF2B5EF4-FFF2-40B4-BE49-F238E27FC236}">
                    <a16:creationId xmlns:a16="http://schemas.microsoft.com/office/drawing/2014/main" id="{2BBAE7F0-2555-435E-9670-25E1938C056E}"/>
                  </a:ext>
                </a:extLst>
              </p:cNvPr>
              <p:cNvPicPr/>
              <p:nvPr/>
            </p:nvPicPr>
            <p:blipFill>
              <a:blip r:embed="rId125"/>
              <a:stretch>
                <a:fillRect/>
              </a:stretch>
            </p:blipFill>
            <p:spPr>
              <a:xfrm>
                <a:off x="3852713" y="3420212"/>
                <a:ext cx="864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AD3920F5-D725-4A25-B2E3-6A8C152B3262}"/>
                  </a:ext>
                </a:extLst>
              </p14:cNvPr>
              <p14:cNvContentPartPr/>
              <p14:nvPr/>
            </p14:nvContentPartPr>
            <p14:xfrm>
              <a:off x="3891953" y="3298892"/>
              <a:ext cx="14760" cy="12240"/>
            </p14:xfrm>
          </p:contentPart>
        </mc:Choice>
        <mc:Fallback xmlns="">
          <p:pic>
            <p:nvPicPr>
              <p:cNvPr id="73" name="Ink 72">
                <a:extLst>
                  <a:ext uri="{FF2B5EF4-FFF2-40B4-BE49-F238E27FC236}">
                    <a16:creationId xmlns:a16="http://schemas.microsoft.com/office/drawing/2014/main" id="{AD3920F5-D725-4A25-B2E3-6A8C152B3262}"/>
                  </a:ext>
                </a:extLst>
              </p:cNvPr>
              <p:cNvPicPr/>
              <p:nvPr/>
            </p:nvPicPr>
            <p:blipFill>
              <a:blip r:embed="rId127"/>
              <a:stretch>
                <a:fillRect/>
              </a:stretch>
            </p:blipFill>
            <p:spPr>
              <a:xfrm>
                <a:off x="3874313" y="3280892"/>
                <a:ext cx="504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C998EC3F-9A2A-461D-9FB0-D0701D95902A}"/>
                  </a:ext>
                </a:extLst>
              </p14:cNvPr>
              <p14:cNvContentPartPr/>
              <p14:nvPr/>
            </p14:nvContentPartPr>
            <p14:xfrm>
              <a:off x="4007513" y="3414812"/>
              <a:ext cx="108000" cy="156600"/>
            </p14:xfrm>
          </p:contentPart>
        </mc:Choice>
        <mc:Fallback xmlns="">
          <p:pic>
            <p:nvPicPr>
              <p:cNvPr id="74" name="Ink 73">
                <a:extLst>
                  <a:ext uri="{FF2B5EF4-FFF2-40B4-BE49-F238E27FC236}">
                    <a16:creationId xmlns:a16="http://schemas.microsoft.com/office/drawing/2014/main" id="{C998EC3F-9A2A-461D-9FB0-D0701D95902A}"/>
                  </a:ext>
                </a:extLst>
              </p:cNvPr>
              <p:cNvPicPr/>
              <p:nvPr/>
            </p:nvPicPr>
            <p:blipFill>
              <a:blip r:embed="rId129"/>
              <a:stretch>
                <a:fillRect/>
              </a:stretch>
            </p:blipFill>
            <p:spPr>
              <a:xfrm>
                <a:off x="3989873" y="3396812"/>
                <a:ext cx="1436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C09762C0-B651-47D6-BF8E-4E11B8029238}"/>
                  </a:ext>
                </a:extLst>
              </p14:cNvPr>
              <p14:cNvContentPartPr/>
              <p14:nvPr/>
            </p14:nvContentPartPr>
            <p14:xfrm>
              <a:off x="4176353" y="3456932"/>
              <a:ext cx="21960" cy="95040"/>
            </p14:xfrm>
          </p:contentPart>
        </mc:Choice>
        <mc:Fallback xmlns="">
          <p:pic>
            <p:nvPicPr>
              <p:cNvPr id="75" name="Ink 74">
                <a:extLst>
                  <a:ext uri="{FF2B5EF4-FFF2-40B4-BE49-F238E27FC236}">
                    <a16:creationId xmlns:a16="http://schemas.microsoft.com/office/drawing/2014/main" id="{C09762C0-B651-47D6-BF8E-4E11B8029238}"/>
                  </a:ext>
                </a:extLst>
              </p:cNvPr>
              <p:cNvPicPr/>
              <p:nvPr/>
            </p:nvPicPr>
            <p:blipFill>
              <a:blip r:embed="rId131"/>
              <a:stretch>
                <a:fillRect/>
              </a:stretch>
            </p:blipFill>
            <p:spPr>
              <a:xfrm>
                <a:off x="4158713" y="3439292"/>
                <a:ext cx="576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23C6947E-E32D-432A-BAA2-6EA055F8A180}"/>
                  </a:ext>
                </a:extLst>
              </p14:cNvPr>
              <p14:cNvContentPartPr/>
              <p14:nvPr/>
            </p14:nvContentPartPr>
            <p14:xfrm>
              <a:off x="4215593" y="3253532"/>
              <a:ext cx="150120" cy="327960"/>
            </p14:xfrm>
          </p:contentPart>
        </mc:Choice>
        <mc:Fallback xmlns="">
          <p:pic>
            <p:nvPicPr>
              <p:cNvPr id="76" name="Ink 75">
                <a:extLst>
                  <a:ext uri="{FF2B5EF4-FFF2-40B4-BE49-F238E27FC236}">
                    <a16:creationId xmlns:a16="http://schemas.microsoft.com/office/drawing/2014/main" id="{23C6947E-E32D-432A-BAA2-6EA055F8A180}"/>
                  </a:ext>
                </a:extLst>
              </p:cNvPr>
              <p:cNvPicPr/>
              <p:nvPr/>
            </p:nvPicPr>
            <p:blipFill>
              <a:blip r:embed="rId133"/>
              <a:stretch>
                <a:fillRect/>
              </a:stretch>
            </p:blipFill>
            <p:spPr>
              <a:xfrm>
                <a:off x="4197953" y="3235532"/>
                <a:ext cx="1857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Ink 96">
                <a:extLst>
                  <a:ext uri="{FF2B5EF4-FFF2-40B4-BE49-F238E27FC236}">
                    <a16:creationId xmlns:a16="http://schemas.microsoft.com/office/drawing/2014/main" id="{B07975CB-D6CB-4DA9-8CC4-28E39A42E56B}"/>
                  </a:ext>
                </a:extLst>
              </p14:cNvPr>
              <p14:cNvContentPartPr/>
              <p14:nvPr/>
            </p14:nvContentPartPr>
            <p14:xfrm>
              <a:off x="5841713" y="3243092"/>
              <a:ext cx="123480" cy="528840"/>
            </p14:xfrm>
          </p:contentPart>
        </mc:Choice>
        <mc:Fallback xmlns="">
          <p:pic>
            <p:nvPicPr>
              <p:cNvPr id="97" name="Ink 96">
                <a:extLst>
                  <a:ext uri="{FF2B5EF4-FFF2-40B4-BE49-F238E27FC236}">
                    <a16:creationId xmlns:a16="http://schemas.microsoft.com/office/drawing/2014/main" id="{B07975CB-D6CB-4DA9-8CC4-28E39A42E56B}"/>
                  </a:ext>
                </a:extLst>
              </p:cNvPr>
              <p:cNvPicPr/>
              <p:nvPr/>
            </p:nvPicPr>
            <p:blipFill>
              <a:blip r:embed="rId135"/>
              <a:stretch>
                <a:fillRect/>
              </a:stretch>
            </p:blipFill>
            <p:spPr>
              <a:xfrm>
                <a:off x="5824073" y="3225452"/>
                <a:ext cx="15912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Ink 98">
                <a:extLst>
                  <a:ext uri="{FF2B5EF4-FFF2-40B4-BE49-F238E27FC236}">
                    <a16:creationId xmlns:a16="http://schemas.microsoft.com/office/drawing/2014/main" id="{9608E3FA-B049-4CB0-BB33-F2032A6D1A44}"/>
                  </a:ext>
                </a:extLst>
              </p14:cNvPr>
              <p14:cNvContentPartPr/>
              <p14:nvPr/>
            </p14:nvContentPartPr>
            <p14:xfrm>
              <a:off x="6189473" y="3217532"/>
              <a:ext cx="8280" cy="167760"/>
            </p14:xfrm>
          </p:contentPart>
        </mc:Choice>
        <mc:Fallback xmlns="">
          <p:pic>
            <p:nvPicPr>
              <p:cNvPr id="99" name="Ink 98">
                <a:extLst>
                  <a:ext uri="{FF2B5EF4-FFF2-40B4-BE49-F238E27FC236}">
                    <a16:creationId xmlns:a16="http://schemas.microsoft.com/office/drawing/2014/main" id="{9608E3FA-B049-4CB0-BB33-F2032A6D1A44}"/>
                  </a:ext>
                </a:extLst>
              </p:cNvPr>
              <p:cNvPicPr/>
              <p:nvPr/>
            </p:nvPicPr>
            <p:blipFill>
              <a:blip r:embed="rId137"/>
              <a:stretch>
                <a:fillRect/>
              </a:stretch>
            </p:blipFill>
            <p:spPr>
              <a:xfrm>
                <a:off x="6171833" y="3199892"/>
                <a:ext cx="439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Ink 99">
                <a:extLst>
                  <a:ext uri="{FF2B5EF4-FFF2-40B4-BE49-F238E27FC236}">
                    <a16:creationId xmlns:a16="http://schemas.microsoft.com/office/drawing/2014/main" id="{0997DC00-F736-4F62-9E86-FD46891F7FCF}"/>
                  </a:ext>
                </a:extLst>
              </p14:cNvPr>
              <p14:cNvContentPartPr/>
              <p14:nvPr/>
            </p14:nvContentPartPr>
            <p14:xfrm>
              <a:off x="6325193" y="3274772"/>
              <a:ext cx="154440" cy="7200"/>
            </p14:xfrm>
          </p:contentPart>
        </mc:Choice>
        <mc:Fallback xmlns="">
          <p:pic>
            <p:nvPicPr>
              <p:cNvPr id="100" name="Ink 99">
                <a:extLst>
                  <a:ext uri="{FF2B5EF4-FFF2-40B4-BE49-F238E27FC236}">
                    <a16:creationId xmlns:a16="http://schemas.microsoft.com/office/drawing/2014/main" id="{0997DC00-F736-4F62-9E86-FD46891F7FCF}"/>
                  </a:ext>
                </a:extLst>
              </p:cNvPr>
              <p:cNvPicPr/>
              <p:nvPr/>
            </p:nvPicPr>
            <p:blipFill>
              <a:blip r:embed="rId139"/>
              <a:stretch>
                <a:fillRect/>
              </a:stretch>
            </p:blipFill>
            <p:spPr>
              <a:xfrm>
                <a:off x="6307193" y="3256772"/>
                <a:ext cx="1900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1" name="Ink 100">
                <a:extLst>
                  <a:ext uri="{FF2B5EF4-FFF2-40B4-BE49-F238E27FC236}">
                    <a16:creationId xmlns:a16="http://schemas.microsoft.com/office/drawing/2014/main" id="{952CC3FB-EF08-4F61-A38F-18F6F84A3332}"/>
                  </a:ext>
                </a:extLst>
              </p14:cNvPr>
              <p14:cNvContentPartPr/>
              <p14:nvPr/>
            </p14:nvContentPartPr>
            <p14:xfrm>
              <a:off x="6710033" y="3218612"/>
              <a:ext cx="37800" cy="110520"/>
            </p14:xfrm>
          </p:contentPart>
        </mc:Choice>
        <mc:Fallback xmlns="">
          <p:pic>
            <p:nvPicPr>
              <p:cNvPr id="101" name="Ink 100">
                <a:extLst>
                  <a:ext uri="{FF2B5EF4-FFF2-40B4-BE49-F238E27FC236}">
                    <a16:creationId xmlns:a16="http://schemas.microsoft.com/office/drawing/2014/main" id="{952CC3FB-EF08-4F61-A38F-18F6F84A3332}"/>
                  </a:ext>
                </a:extLst>
              </p:cNvPr>
              <p:cNvPicPr/>
              <p:nvPr/>
            </p:nvPicPr>
            <p:blipFill>
              <a:blip r:embed="rId141"/>
              <a:stretch>
                <a:fillRect/>
              </a:stretch>
            </p:blipFill>
            <p:spPr>
              <a:xfrm>
                <a:off x="6692393" y="3200972"/>
                <a:ext cx="73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2" name="Ink 101">
                <a:extLst>
                  <a:ext uri="{FF2B5EF4-FFF2-40B4-BE49-F238E27FC236}">
                    <a16:creationId xmlns:a16="http://schemas.microsoft.com/office/drawing/2014/main" id="{068274F1-A4B1-439D-A2F1-63118D7A97DB}"/>
                  </a:ext>
                </a:extLst>
              </p14:cNvPr>
              <p14:cNvContentPartPr/>
              <p14:nvPr/>
            </p14:nvContentPartPr>
            <p14:xfrm>
              <a:off x="6703913" y="3054812"/>
              <a:ext cx="168480" cy="408960"/>
            </p14:xfrm>
          </p:contentPart>
        </mc:Choice>
        <mc:Fallback xmlns="">
          <p:pic>
            <p:nvPicPr>
              <p:cNvPr id="102" name="Ink 101">
                <a:extLst>
                  <a:ext uri="{FF2B5EF4-FFF2-40B4-BE49-F238E27FC236}">
                    <a16:creationId xmlns:a16="http://schemas.microsoft.com/office/drawing/2014/main" id="{068274F1-A4B1-439D-A2F1-63118D7A97DB}"/>
                  </a:ext>
                </a:extLst>
              </p:cNvPr>
              <p:cNvPicPr/>
              <p:nvPr/>
            </p:nvPicPr>
            <p:blipFill>
              <a:blip r:embed="rId143"/>
              <a:stretch>
                <a:fillRect/>
              </a:stretch>
            </p:blipFill>
            <p:spPr>
              <a:xfrm>
                <a:off x="6685913" y="3037172"/>
                <a:ext cx="20412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Ink 102">
                <a:extLst>
                  <a:ext uri="{FF2B5EF4-FFF2-40B4-BE49-F238E27FC236}">
                    <a16:creationId xmlns:a16="http://schemas.microsoft.com/office/drawing/2014/main" id="{71C7B42C-4EA8-4B1D-9F52-664C8B0FBAE3}"/>
                  </a:ext>
                </a:extLst>
              </p14:cNvPr>
              <p14:cNvContentPartPr/>
              <p14:nvPr/>
            </p14:nvContentPartPr>
            <p14:xfrm>
              <a:off x="6819113" y="3523532"/>
              <a:ext cx="127440" cy="132120"/>
            </p14:xfrm>
          </p:contentPart>
        </mc:Choice>
        <mc:Fallback xmlns="">
          <p:pic>
            <p:nvPicPr>
              <p:cNvPr id="103" name="Ink 102">
                <a:extLst>
                  <a:ext uri="{FF2B5EF4-FFF2-40B4-BE49-F238E27FC236}">
                    <a16:creationId xmlns:a16="http://schemas.microsoft.com/office/drawing/2014/main" id="{71C7B42C-4EA8-4B1D-9F52-664C8B0FBAE3}"/>
                  </a:ext>
                </a:extLst>
              </p:cNvPr>
              <p:cNvPicPr/>
              <p:nvPr/>
            </p:nvPicPr>
            <p:blipFill>
              <a:blip r:embed="rId145"/>
              <a:stretch>
                <a:fillRect/>
              </a:stretch>
            </p:blipFill>
            <p:spPr>
              <a:xfrm>
                <a:off x="6801113" y="3505532"/>
                <a:ext cx="163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Ink 103">
                <a:extLst>
                  <a:ext uri="{FF2B5EF4-FFF2-40B4-BE49-F238E27FC236}">
                    <a16:creationId xmlns:a16="http://schemas.microsoft.com/office/drawing/2014/main" id="{2F72377F-AE67-4BD7-BDD4-139AF5582C5F}"/>
                  </a:ext>
                </a:extLst>
              </p14:cNvPr>
              <p14:cNvContentPartPr/>
              <p14:nvPr/>
            </p14:nvContentPartPr>
            <p14:xfrm>
              <a:off x="6996233" y="3100532"/>
              <a:ext cx="155880" cy="572040"/>
            </p14:xfrm>
          </p:contentPart>
        </mc:Choice>
        <mc:Fallback xmlns="">
          <p:pic>
            <p:nvPicPr>
              <p:cNvPr id="104" name="Ink 103">
                <a:extLst>
                  <a:ext uri="{FF2B5EF4-FFF2-40B4-BE49-F238E27FC236}">
                    <a16:creationId xmlns:a16="http://schemas.microsoft.com/office/drawing/2014/main" id="{2F72377F-AE67-4BD7-BDD4-139AF5582C5F}"/>
                  </a:ext>
                </a:extLst>
              </p:cNvPr>
              <p:cNvPicPr/>
              <p:nvPr/>
            </p:nvPicPr>
            <p:blipFill>
              <a:blip r:embed="rId147"/>
              <a:stretch>
                <a:fillRect/>
              </a:stretch>
            </p:blipFill>
            <p:spPr>
              <a:xfrm>
                <a:off x="6978233" y="3082532"/>
                <a:ext cx="191520" cy="607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7" name="Ink 106">
                <a:extLst>
                  <a:ext uri="{FF2B5EF4-FFF2-40B4-BE49-F238E27FC236}">
                    <a16:creationId xmlns:a16="http://schemas.microsoft.com/office/drawing/2014/main" id="{59213879-913A-4D04-8133-86CD766C3B79}"/>
                  </a:ext>
                </a:extLst>
              </p14:cNvPr>
              <p14:cNvContentPartPr/>
              <p14:nvPr/>
            </p14:nvContentPartPr>
            <p14:xfrm>
              <a:off x="7180193" y="2829452"/>
              <a:ext cx="118800" cy="212040"/>
            </p14:xfrm>
          </p:contentPart>
        </mc:Choice>
        <mc:Fallback xmlns="">
          <p:pic>
            <p:nvPicPr>
              <p:cNvPr id="107" name="Ink 106">
                <a:extLst>
                  <a:ext uri="{FF2B5EF4-FFF2-40B4-BE49-F238E27FC236}">
                    <a16:creationId xmlns:a16="http://schemas.microsoft.com/office/drawing/2014/main" id="{59213879-913A-4D04-8133-86CD766C3B79}"/>
                  </a:ext>
                </a:extLst>
              </p:cNvPr>
              <p:cNvPicPr/>
              <p:nvPr/>
            </p:nvPicPr>
            <p:blipFill>
              <a:blip r:embed="rId149"/>
              <a:stretch>
                <a:fillRect/>
              </a:stretch>
            </p:blipFill>
            <p:spPr>
              <a:xfrm>
                <a:off x="7162193" y="2811812"/>
                <a:ext cx="154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9" name="Ink 108">
                <a:extLst>
                  <a:ext uri="{FF2B5EF4-FFF2-40B4-BE49-F238E27FC236}">
                    <a16:creationId xmlns:a16="http://schemas.microsoft.com/office/drawing/2014/main" id="{D32B6768-34E1-4D79-A2B1-044A8DC4E157}"/>
                  </a:ext>
                </a:extLst>
              </p14:cNvPr>
              <p14:cNvContentPartPr/>
              <p14:nvPr/>
            </p14:nvContentPartPr>
            <p14:xfrm>
              <a:off x="5623553" y="3820892"/>
              <a:ext cx="1480320" cy="93960"/>
            </p14:xfrm>
          </p:contentPart>
        </mc:Choice>
        <mc:Fallback xmlns="">
          <p:pic>
            <p:nvPicPr>
              <p:cNvPr id="109" name="Ink 108">
                <a:extLst>
                  <a:ext uri="{FF2B5EF4-FFF2-40B4-BE49-F238E27FC236}">
                    <a16:creationId xmlns:a16="http://schemas.microsoft.com/office/drawing/2014/main" id="{D32B6768-34E1-4D79-A2B1-044A8DC4E157}"/>
                  </a:ext>
                </a:extLst>
              </p:cNvPr>
              <p:cNvPicPr/>
              <p:nvPr/>
            </p:nvPicPr>
            <p:blipFill>
              <a:blip r:embed="rId151"/>
              <a:stretch>
                <a:fillRect/>
              </a:stretch>
            </p:blipFill>
            <p:spPr>
              <a:xfrm>
                <a:off x="5605913" y="3802892"/>
                <a:ext cx="15159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Ink 109">
                <a:extLst>
                  <a:ext uri="{FF2B5EF4-FFF2-40B4-BE49-F238E27FC236}">
                    <a16:creationId xmlns:a16="http://schemas.microsoft.com/office/drawing/2014/main" id="{DEC6EFD5-5AE0-47A2-9DA0-9BED757158B5}"/>
                  </a:ext>
                </a:extLst>
              </p14:cNvPr>
              <p14:cNvContentPartPr/>
              <p14:nvPr/>
            </p14:nvContentPartPr>
            <p14:xfrm>
              <a:off x="5935313" y="3933572"/>
              <a:ext cx="123840" cy="500760"/>
            </p14:xfrm>
          </p:contentPart>
        </mc:Choice>
        <mc:Fallback xmlns="">
          <p:pic>
            <p:nvPicPr>
              <p:cNvPr id="110" name="Ink 109">
                <a:extLst>
                  <a:ext uri="{FF2B5EF4-FFF2-40B4-BE49-F238E27FC236}">
                    <a16:creationId xmlns:a16="http://schemas.microsoft.com/office/drawing/2014/main" id="{DEC6EFD5-5AE0-47A2-9DA0-9BED757158B5}"/>
                  </a:ext>
                </a:extLst>
              </p:cNvPr>
              <p:cNvPicPr/>
              <p:nvPr/>
            </p:nvPicPr>
            <p:blipFill>
              <a:blip r:embed="rId153"/>
              <a:stretch>
                <a:fillRect/>
              </a:stretch>
            </p:blipFill>
            <p:spPr>
              <a:xfrm>
                <a:off x="5917673" y="3915932"/>
                <a:ext cx="15948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1" name="Ink 110">
                <a:extLst>
                  <a:ext uri="{FF2B5EF4-FFF2-40B4-BE49-F238E27FC236}">
                    <a16:creationId xmlns:a16="http://schemas.microsoft.com/office/drawing/2014/main" id="{5DB141AF-658E-4D7C-BD83-0C5C77D276B1}"/>
                  </a:ext>
                </a:extLst>
              </p14:cNvPr>
              <p14:cNvContentPartPr/>
              <p14:nvPr/>
            </p14:nvContentPartPr>
            <p14:xfrm>
              <a:off x="6207833" y="4100252"/>
              <a:ext cx="20520" cy="173880"/>
            </p14:xfrm>
          </p:contentPart>
        </mc:Choice>
        <mc:Fallback xmlns="">
          <p:pic>
            <p:nvPicPr>
              <p:cNvPr id="111" name="Ink 110">
                <a:extLst>
                  <a:ext uri="{FF2B5EF4-FFF2-40B4-BE49-F238E27FC236}">
                    <a16:creationId xmlns:a16="http://schemas.microsoft.com/office/drawing/2014/main" id="{5DB141AF-658E-4D7C-BD83-0C5C77D276B1}"/>
                  </a:ext>
                </a:extLst>
              </p:cNvPr>
              <p:cNvPicPr/>
              <p:nvPr/>
            </p:nvPicPr>
            <p:blipFill>
              <a:blip r:embed="rId155"/>
              <a:stretch>
                <a:fillRect/>
              </a:stretch>
            </p:blipFill>
            <p:spPr>
              <a:xfrm>
                <a:off x="6189833" y="4082252"/>
                <a:ext cx="56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 name="Ink 111">
                <a:extLst>
                  <a:ext uri="{FF2B5EF4-FFF2-40B4-BE49-F238E27FC236}">
                    <a16:creationId xmlns:a16="http://schemas.microsoft.com/office/drawing/2014/main" id="{75E1F6FA-CB6A-42B8-B386-A2CDCB547631}"/>
                  </a:ext>
                </a:extLst>
              </p14:cNvPr>
              <p14:cNvContentPartPr/>
              <p14:nvPr/>
            </p14:nvContentPartPr>
            <p14:xfrm>
              <a:off x="6309353" y="4214372"/>
              <a:ext cx="113400" cy="12240"/>
            </p14:xfrm>
          </p:contentPart>
        </mc:Choice>
        <mc:Fallback xmlns="">
          <p:pic>
            <p:nvPicPr>
              <p:cNvPr id="112" name="Ink 111">
                <a:extLst>
                  <a:ext uri="{FF2B5EF4-FFF2-40B4-BE49-F238E27FC236}">
                    <a16:creationId xmlns:a16="http://schemas.microsoft.com/office/drawing/2014/main" id="{75E1F6FA-CB6A-42B8-B386-A2CDCB547631}"/>
                  </a:ext>
                </a:extLst>
              </p:cNvPr>
              <p:cNvPicPr/>
              <p:nvPr/>
            </p:nvPicPr>
            <p:blipFill>
              <a:blip r:embed="rId157"/>
              <a:stretch>
                <a:fillRect/>
              </a:stretch>
            </p:blipFill>
            <p:spPr>
              <a:xfrm>
                <a:off x="6291353" y="4196732"/>
                <a:ext cx="149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Ink 112">
                <a:extLst>
                  <a:ext uri="{FF2B5EF4-FFF2-40B4-BE49-F238E27FC236}">
                    <a16:creationId xmlns:a16="http://schemas.microsoft.com/office/drawing/2014/main" id="{9DD12EEF-E65B-4DE8-B0E8-F193DCEC4280}"/>
                  </a:ext>
                </a:extLst>
              </p14:cNvPr>
              <p14:cNvContentPartPr/>
              <p14:nvPr/>
            </p14:nvContentPartPr>
            <p14:xfrm>
              <a:off x="6645953" y="4179452"/>
              <a:ext cx="25200" cy="103680"/>
            </p14:xfrm>
          </p:contentPart>
        </mc:Choice>
        <mc:Fallback xmlns="">
          <p:pic>
            <p:nvPicPr>
              <p:cNvPr id="113" name="Ink 112">
                <a:extLst>
                  <a:ext uri="{FF2B5EF4-FFF2-40B4-BE49-F238E27FC236}">
                    <a16:creationId xmlns:a16="http://schemas.microsoft.com/office/drawing/2014/main" id="{9DD12EEF-E65B-4DE8-B0E8-F193DCEC4280}"/>
                  </a:ext>
                </a:extLst>
              </p:cNvPr>
              <p:cNvPicPr/>
              <p:nvPr/>
            </p:nvPicPr>
            <p:blipFill>
              <a:blip r:embed="rId159"/>
              <a:stretch>
                <a:fillRect/>
              </a:stretch>
            </p:blipFill>
            <p:spPr>
              <a:xfrm>
                <a:off x="6628313" y="4161452"/>
                <a:ext cx="60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Ink 113">
                <a:extLst>
                  <a:ext uri="{FF2B5EF4-FFF2-40B4-BE49-F238E27FC236}">
                    <a16:creationId xmlns:a16="http://schemas.microsoft.com/office/drawing/2014/main" id="{5E0DACFF-BFC3-4485-B738-1EAF5FDF5E34}"/>
                  </a:ext>
                </a:extLst>
              </p14:cNvPr>
              <p14:cNvContentPartPr/>
              <p14:nvPr/>
            </p14:nvContentPartPr>
            <p14:xfrm>
              <a:off x="6637673" y="4048772"/>
              <a:ext cx="220320" cy="347760"/>
            </p14:xfrm>
          </p:contentPart>
        </mc:Choice>
        <mc:Fallback xmlns="">
          <p:pic>
            <p:nvPicPr>
              <p:cNvPr id="114" name="Ink 113">
                <a:extLst>
                  <a:ext uri="{FF2B5EF4-FFF2-40B4-BE49-F238E27FC236}">
                    <a16:creationId xmlns:a16="http://schemas.microsoft.com/office/drawing/2014/main" id="{5E0DACFF-BFC3-4485-B738-1EAF5FDF5E34}"/>
                  </a:ext>
                </a:extLst>
              </p:cNvPr>
              <p:cNvPicPr/>
              <p:nvPr/>
            </p:nvPicPr>
            <p:blipFill>
              <a:blip r:embed="rId161"/>
              <a:stretch>
                <a:fillRect/>
              </a:stretch>
            </p:blipFill>
            <p:spPr>
              <a:xfrm>
                <a:off x="6619673" y="4031132"/>
                <a:ext cx="2559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Ink 114">
                <a:extLst>
                  <a:ext uri="{FF2B5EF4-FFF2-40B4-BE49-F238E27FC236}">
                    <a16:creationId xmlns:a16="http://schemas.microsoft.com/office/drawing/2014/main" id="{6C1D112D-773D-4F60-81D0-652A16CC51CD}"/>
                  </a:ext>
                </a:extLst>
              </p14:cNvPr>
              <p14:cNvContentPartPr/>
              <p14:nvPr/>
            </p14:nvContentPartPr>
            <p14:xfrm>
              <a:off x="6757193" y="4482932"/>
              <a:ext cx="92520" cy="141840"/>
            </p14:xfrm>
          </p:contentPart>
        </mc:Choice>
        <mc:Fallback xmlns="">
          <p:pic>
            <p:nvPicPr>
              <p:cNvPr id="115" name="Ink 114">
                <a:extLst>
                  <a:ext uri="{FF2B5EF4-FFF2-40B4-BE49-F238E27FC236}">
                    <a16:creationId xmlns:a16="http://schemas.microsoft.com/office/drawing/2014/main" id="{6C1D112D-773D-4F60-81D0-652A16CC51CD}"/>
                  </a:ext>
                </a:extLst>
              </p:cNvPr>
              <p:cNvPicPr/>
              <p:nvPr/>
            </p:nvPicPr>
            <p:blipFill>
              <a:blip r:embed="rId163"/>
              <a:stretch>
                <a:fillRect/>
              </a:stretch>
            </p:blipFill>
            <p:spPr>
              <a:xfrm>
                <a:off x="6739193" y="4465292"/>
                <a:ext cx="1281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6" name="Ink 115">
                <a:extLst>
                  <a:ext uri="{FF2B5EF4-FFF2-40B4-BE49-F238E27FC236}">
                    <a16:creationId xmlns:a16="http://schemas.microsoft.com/office/drawing/2014/main" id="{CD4A805C-12B6-448E-B573-DA1B10C697AD}"/>
                  </a:ext>
                </a:extLst>
              </p14:cNvPr>
              <p14:cNvContentPartPr/>
              <p14:nvPr/>
            </p14:nvContentPartPr>
            <p14:xfrm>
              <a:off x="6955913" y="4101692"/>
              <a:ext cx="102600" cy="482760"/>
            </p14:xfrm>
          </p:contentPart>
        </mc:Choice>
        <mc:Fallback xmlns="">
          <p:pic>
            <p:nvPicPr>
              <p:cNvPr id="116" name="Ink 115">
                <a:extLst>
                  <a:ext uri="{FF2B5EF4-FFF2-40B4-BE49-F238E27FC236}">
                    <a16:creationId xmlns:a16="http://schemas.microsoft.com/office/drawing/2014/main" id="{CD4A805C-12B6-448E-B573-DA1B10C697AD}"/>
                  </a:ext>
                </a:extLst>
              </p:cNvPr>
              <p:cNvPicPr/>
              <p:nvPr/>
            </p:nvPicPr>
            <p:blipFill>
              <a:blip r:embed="rId165"/>
              <a:stretch>
                <a:fillRect/>
              </a:stretch>
            </p:blipFill>
            <p:spPr>
              <a:xfrm>
                <a:off x="6938273" y="4083692"/>
                <a:ext cx="13824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7" name="Ink 116">
                <a:extLst>
                  <a:ext uri="{FF2B5EF4-FFF2-40B4-BE49-F238E27FC236}">
                    <a16:creationId xmlns:a16="http://schemas.microsoft.com/office/drawing/2014/main" id="{8D987B06-3358-4706-9213-F78D64C9FBF9}"/>
                  </a:ext>
                </a:extLst>
              </p14:cNvPr>
              <p14:cNvContentPartPr/>
              <p14:nvPr/>
            </p14:nvContentPartPr>
            <p14:xfrm>
              <a:off x="7199993" y="4159292"/>
              <a:ext cx="75240" cy="102960"/>
            </p14:xfrm>
          </p:contentPart>
        </mc:Choice>
        <mc:Fallback xmlns="">
          <p:pic>
            <p:nvPicPr>
              <p:cNvPr id="117" name="Ink 116">
                <a:extLst>
                  <a:ext uri="{FF2B5EF4-FFF2-40B4-BE49-F238E27FC236}">
                    <a16:creationId xmlns:a16="http://schemas.microsoft.com/office/drawing/2014/main" id="{8D987B06-3358-4706-9213-F78D64C9FBF9}"/>
                  </a:ext>
                </a:extLst>
              </p:cNvPr>
              <p:cNvPicPr/>
              <p:nvPr/>
            </p:nvPicPr>
            <p:blipFill>
              <a:blip r:embed="rId167"/>
              <a:stretch>
                <a:fillRect/>
              </a:stretch>
            </p:blipFill>
            <p:spPr>
              <a:xfrm>
                <a:off x="7182353" y="4141292"/>
                <a:ext cx="110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Ink 117">
                <a:extLst>
                  <a:ext uri="{FF2B5EF4-FFF2-40B4-BE49-F238E27FC236}">
                    <a16:creationId xmlns:a16="http://schemas.microsoft.com/office/drawing/2014/main" id="{9076CFD7-BF67-48BC-A60F-559737037CC5}"/>
                  </a:ext>
                </a:extLst>
              </p14:cNvPr>
              <p14:cNvContentPartPr/>
              <p14:nvPr/>
            </p14:nvContentPartPr>
            <p14:xfrm>
              <a:off x="7318073" y="3950132"/>
              <a:ext cx="6120" cy="30960"/>
            </p14:xfrm>
          </p:contentPart>
        </mc:Choice>
        <mc:Fallback xmlns="">
          <p:pic>
            <p:nvPicPr>
              <p:cNvPr id="118" name="Ink 117">
                <a:extLst>
                  <a:ext uri="{FF2B5EF4-FFF2-40B4-BE49-F238E27FC236}">
                    <a16:creationId xmlns:a16="http://schemas.microsoft.com/office/drawing/2014/main" id="{9076CFD7-BF67-48BC-A60F-559737037CC5}"/>
                  </a:ext>
                </a:extLst>
              </p:cNvPr>
              <p:cNvPicPr/>
              <p:nvPr/>
            </p:nvPicPr>
            <p:blipFill>
              <a:blip r:embed="rId169"/>
              <a:stretch>
                <a:fillRect/>
              </a:stretch>
            </p:blipFill>
            <p:spPr>
              <a:xfrm>
                <a:off x="7300433" y="3932132"/>
                <a:ext cx="417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0" name="Ink 119">
                <a:extLst>
                  <a:ext uri="{FF2B5EF4-FFF2-40B4-BE49-F238E27FC236}">
                    <a16:creationId xmlns:a16="http://schemas.microsoft.com/office/drawing/2014/main" id="{449B16A3-2B9C-447F-88F6-AA60AA40BAB9}"/>
                  </a:ext>
                </a:extLst>
              </p14:cNvPr>
              <p14:cNvContentPartPr/>
              <p14:nvPr/>
            </p14:nvContentPartPr>
            <p14:xfrm>
              <a:off x="1652033" y="4241732"/>
              <a:ext cx="2469600" cy="291960"/>
            </p14:xfrm>
          </p:contentPart>
        </mc:Choice>
        <mc:Fallback xmlns="">
          <p:pic>
            <p:nvPicPr>
              <p:cNvPr id="120" name="Ink 119">
                <a:extLst>
                  <a:ext uri="{FF2B5EF4-FFF2-40B4-BE49-F238E27FC236}">
                    <a16:creationId xmlns:a16="http://schemas.microsoft.com/office/drawing/2014/main" id="{449B16A3-2B9C-447F-88F6-AA60AA40BAB9}"/>
                  </a:ext>
                </a:extLst>
              </p:cNvPr>
              <p:cNvPicPr/>
              <p:nvPr/>
            </p:nvPicPr>
            <p:blipFill>
              <a:blip r:embed="rId171"/>
              <a:stretch>
                <a:fillRect/>
              </a:stretch>
            </p:blipFill>
            <p:spPr>
              <a:xfrm>
                <a:off x="1634033" y="4223732"/>
                <a:ext cx="25052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4" name="Ink 133">
                <a:extLst>
                  <a:ext uri="{FF2B5EF4-FFF2-40B4-BE49-F238E27FC236}">
                    <a16:creationId xmlns:a16="http://schemas.microsoft.com/office/drawing/2014/main" id="{8DFBE81C-8D0C-46FF-BD2C-375CD091ADCD}"/>
                  </a:ext>
                </a:extLst>
              </p14:cNvPr>
              <p14:cNvContentPartPr/>
              <p14:nvPr/>
            </p14:nvContentPartPr>
            <p14:xfrm>
              <a:off x="7185593" y="2984252"/>
              <a:ext cx="406440" cy="799920"/>
            </p14:xfrm>
          </p:contentPart>
        </mc:Choice>
        <mc:Fallback xmlns="">
          <p:pic>
            <p:nvPicPr>
              <p:cNvPr id="134" name="Ink 133">
                <a:extLst>
                  <a:ext uri="{FF2B5EF4-FFF2-40B4-BE49-F238E27FC236}">
                    <a16:creationId xmlns:a16="http://schemas.microsoft.com/office/drawing/2014/main" id="{8DFBE81C-8D0C-46FF-BD2C-375CD091ADCD}"/>
                  </a:ext>
                </a:extLst>
              </p:cNvPr>
              <p:cNvPicPr/>
              <p:nvPr/>
            </p:nvPicPr>
            <p:blipFill>
              <a:blip r:embed="rId173"/>
              <a:stretch>
                <a:fillRect/>
              </a:stretch>
            </p:blipFill>
            <p:spPr>
              <a:xfrm>
                <a:off x="7167593" y="2966252"/>
                <a:ext cx="442080" cy="835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5" name="Ink 134">
                <a:extLst>
                  <a:ext uri="{FF2B5EF4-FFF2-40B4-BE49-F238E27FC236}">
                    <a16:creationId xmlns:a16="http://schemas.microsoft.com/office/drawing/2014/main" id="{B59AC5C1-F8A9-49C1-BFBD-3C111ABA88D7}"/>
                  </a:ext>
                </a:extLst>
              </p14:cNvPr>
              <p14:cNvContentPartPr/>
              <p14:nvPr/>
            </p14:nvContentPartPr>
            <p14:xfrm>
              <a:off x="7807673" y="3328772"/>
              <a:ext cx="111600" cy="25560"/>
            </p14:xfrm>
          </p:contentPart>
        </mc:Choice>
        <mc:Fallback xmlns="">
          <p:pic>
            <p:nvPicPr>
              <p:cNvPr id="135" name="Ink 134">
                <a:extLst>
                  <a:ext uri="{FF2B5EF4-FFF2-40B4-BE49-F238E27FC236}">
                    <a16:creationId xmlns:a16="http://schemas.microsoft.com/office/drawing/2014/main" id="{B59AC5C1-F8A9-49C1-BFBD-3C111ABA88D7}"/>
                  </a:ext>
                </a:extLst>
              </p:cNvPr>
              <p:cNvPicPr/>
              <p:nvPr/>
            </p:nvPicPr>
            <p:blipFill>
              <a:blip r:embed="rId175"/>
              <a:stretch>
                <a:fillRect/>
              </a:stretch>
            </p:blipFill>
            <p:spPr>
              <a:xfrm>
                <a:off x="7790033" y="3311132"/>
                <a:ext cx="1472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6" name="Ink 135">
                <a:extLst>
                  <a:ext uri="{FF2B5EF4-FFF2-40B4-BE49-F238E27FC236}">
                    <a16:creationId xmlns:a16="http://schemas.microsoft.com/office/drawing/2014/main" id="{0EADF24F-9CD4-4796-8E2D-572F02D2953A}"/>
                  </a:ext>
                </a:extLst>
              </p14:cNvPr>
              <p14:cNvContentPartPr/>
              <p14:nvPr/>
            </p14:nvContentPartPr>
            <p14:xfrm>
              <a:off x="7809113" y="3390332"/>
              <a:ext cx="135720" cy="20160"/>
            </p14:xfrm>
          </p:contentPart>
        </mc:Choice>
        <mc:Fallback xmlns="">
          <p:pic>
            <p:nvPicPr>
              <p:cNvPr id="136" name="Ink 135">
                <a:extLst>
                  <a:ext uri="{FF2B5EF4-FFF2-40B4-BE49-F238E27FC236}">
                    <a16:creationId xmlns:a16="http://schemas.microsoft.com/office/drawing/2014/main" id="{0EADF24F-9CD4-4796-8E2D-572F02D2953A}"/>
                  </a:ext>
                </a:extLst>
              </p:cNvPr>
              <p:cNvPicPr/>
              <p:nvPr/>
            </p:nvPicPr>
            <p:blipFill>
              <a:blip r:embed="rId177"/>
              <a:stretch>
                <a:fillRect/>
              </a:stretch>
            </p:blipFill>
            <p:spPr>
              <a:xfrm>
                <a:off x="7791473" y="3372332"/>
                <a:ext cx="1713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7" name="Ink 136">
                <a:extLst>
                  <a:ext uri="{FF2B5EF4-FFF2-40B4-BE49-F238E27FC236}">
                    <a16:creationId xmlns:a16="http://schemas.microsoft.com/office/drawing/2014/main" id="{1D0AC0DF-12EA-4ACB-BC98-138326041DEE}"/>
                  </a:ext>
                </a:extLst>
              </p14:cNvPr>
              <p14:cNvContentPartPr/>
              <p14:nvPr/>
            </p14:nvContentPartPr>
            <p14:xfrm>
              <a:off x="8141393" y="3200612"/>
              <a:ext cx="4680" cy="206280"/>
            </p14:xfrm>
          </p:contentPart>
        </mc:Choice>
        <mc:Fallback xmlns="">
          <p:pic>
            <p:nvPicPr>
              <p:cNvPr id="137" name="Ink 136">
                <a:extLst>
                  <a:ext uri="{FF2B5EF4-FFF2-40B4-BE49-F238E27FC236}">
                    <a16:creationId xmlns:a16="http://schemas.microsoft.com/office/drawing/2014/main" id="{1D0AC0DF-12EA-4ACB-BC98-138326041DEE}"/>
                  </a:ext>
                </a:extLst>
              </p:cNvPr>
              <p:cNvPicPr/>
              <p:nvPr/>
            </p:nvPicPr>
            <p:blipFill>
              <a:blip r:embed="rId179"/>
              <a:stretch>
                <a:fillRect/>
              </a:stretch>
            </p:blipFill>
            <p:spPr>
              <a:xfrm>
                <a:off x="8123393" y="3182972"/>
                <a:ext cx="403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0" name="Ink 139">
                <a:extLst>
                  <a:ext uri="{FF2B5EF4-FFF2-40B4-BE49-F238E27FC236}">
                    <a16:creationId xmlns:a16="http://schemas.microsoft.com/office/drawing/2014/main" id="{1AAF420E-B62C-464F-A1AF-EB88B6C3F534}"/>
                  </a:ext>
                </a:extLst>
              </p14:cNvPr>
              <p14:cNvContentPartPr/>
              <p14:nvPr/>
            </p14:nvContentPartPr>
            <p14:xfrm>
              <a:off x="6793553" y="3502652"/>
              <a:ext cx="153000" cy="154800"/>
            </p14:xfrm>
          </p:contentPart>
        </mc:Choice>
        <mc:Fallback xmlns="">
          <p:pic>
            <p:nvPicPr>
              <p:cNvPr id="140" name="Ink 139">
                <a:extLst>
                  <a:ext uri="{FF2B5EF4-FFF2-40B4-BE49-F238E27FC236}">
                    <a16:creationId xmlns:a16="http://schemas.microsoft.com/office/drawing/2014/main" id="{1AAF420E-B62C-464F-A1AF-EB88B6C3F534}"/>
                  </a:ext>
                </a:extLst>
              </p:cNvPr>
              <p:cNvPicPr/>
              <p:nvPr/>
            </p:nvPicPr>
            <p:blipFill>
              <a:blip r:embed="rId181"/>
              <a:stretch>
                <a:fillRect/>
              </a:stretch>
            </p:blipFill>
            <p:spPr>
              <a:xfrm>
                <a:off x="6775553" y="3484652"/>
                <a:ext cx="1886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7" name="Ink 176">
                <a:extLst>
                  <a:ext uri="{FF2B5EF4-FFF2-40B4-BE49-F238E27FC236}">
                    <a16:creationId xmlns:a16="http://schemas.microsoft.com/office/drawing/2014/main" id="{9C201FB6-1CD0-42EF-9BE6-A319CDBC0D89}"/>
                  </a:ext>
                </a:extLst>
              </p14:cNvPr>
              <p14:cNvContentPartPr/>
              <p14:nvPr/>
            </p14:nvContentPartPr>
            <p14:xfrm>
              <a:off x="3479753" y="4985852"/>
              <a:ext cx="178560" cy="744120"/>
            </p14:xfrm>
          </p:contentPart>
        </mc:Choice>
        <mc:Fallback xmlns="">
          <p:pic>
            <p:nvPicPr>
              <p:cNvPr id="177" name="Ink 176">
                <a:extLst>
                  <a:ext uri="{FF2B5EF4-FFF2-40B4-BE49-F238E27FC236}">
                    <a16:creationId xmlns:a16="http://schemas.microsoft.com/office/drawing/2014/main" id="{9C201FB6-1CD0-42EF-9BE6-A319CDBC0D89}"/>
                  </a:ext>
                </a:extLst>
              </p:cNvPr>
              <p:cNvPicPr/>
              <p:nvPr/>
            </p:nvPicPr>
            <p:blipFill>
              <a:blip r:embed="rId183"/>
              <a:stretch>
                <a:fillRect/>
              </a:stretch>
            </p:blipFill>
            <p:spPr>
              <a:xfrm>
                <a:off x="3461753" y="4967852"/>
                <a:ext cx="21420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8" name="Ink 177">
                <a:extLst>
                  <a:ext uri="{FF2B5EF4-FFF2-40B4-BE49-F238E27FC236}">
                    <a16:creationId xmlns:a16="http://schemas.microsoft.com/office/drawing/2014/main" id="{00115E97-B447-4C31-B7BD-F633FE30B1F3}"/>
                  </a:ext>
                </a:extLst>
              </p14:cNvPr>
              <p14:cNvContentPartPr/>
              <p14:nvPr/>
            </p14:nvContentPartPr>
            <p14:xfrm>
              <a:off x="3841913" y="5057852"/>
              <a:ext cx="14760" cy="181440"/>
            </p14:xfrm>
          </p:contentPart>
        </mc:Choice>
        <mc:Fallback xmlns="">
          <p:pic>
            <p:nvPicPr>
              <p:cNvPr id="178" name="Ink 177">
                <a:extLst>
                  <a:ext uri="{FF2B5EF4-FFF2-40B4-BE49-F238E27FC236}">
                    <a16:creationId xmlns:a16="http://schemas.microsoft.com/office/drawing/2014/main" id="{00115E97-B447-4C31-B7BD-F633FE30B1F3}"/>
                  </a:ext>
                </a:extLst>
              </p:cNvPr>
              <p:cNvPicPr/>
              <p:nvPr/>
            </p:nvPicPr>
            <p:blipFill>
              <a:blip r:embed="rId185"/>
              <a:stretch>
                <a:fillRect/>
              </a:stretch>
            </p:blipFill>
            <p:spPr>
              <a:xfrm>
                <a:off x="3823913" y="5040212"/>
                <a:ext cx="504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9" name="Ink 178">
                <a:extLst>
                  <a:ext uri="{FF2B5EF4-FFF2-40B4-BE49-F238E27FC236}">
                    <a16:creationId xmlns:a16="http://schemas.microsoft.com/office/drawing/2014/main" id="{BFDA9A1F-4017-4DEC-ACE1-859706905223}"/>
                  </a:ext>
                </a:extLst>
              </p14:cNvPr>
              <p14:cNvContentPartPr/>
              <p14:nvPr/>
            </p14:nvContentPartPr>
            <p14:xfrm>
              <a:off x="3974393" y="5146412"/>
              <a:ext cx="230760" cy="6840"/>
            </p14:xfrm>
          </p:contentPart>
        </mc:Choice>
        <mc:Fallback xmlns="">
          <p:pic>
            <p:nvPicPr>
              <p:cNvPr id="179" name="Ink 178">
                <a:extLst>
                  <a:ext uri="{FF2B5EF4-FFF2-40B4-BE49-F238E27FC236}">
                    <a16:creationId xmlns:a16="http://schemas.microsoft.com/office/drawing/2014/main" id="{BFDA9A1F-4017-4DEC-ACE1-859706905223}"/>
                  </a:ext>
                </a:extLst>
              </p:cNvPr>
              <p:cNvPicPr/>
              <p:nvPr/>
            </p:nvPicPr>
            <p:blipFill>
              <a:blip r:embed="rId187"/>
              <a:stretch>
                <a:fillRect/>
              </a:stretch>
            </p:blipFill>
            <p:spPr>
              <a:xfrm>
                <a:off x="3956393" y="5128772"/>
                <a:ext cx="266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80" name="Ink 179">
                <a:extLst>
                  <a:ext uri="{FF2B5EF4-FFF2-40B4-BE49-F238E27FC236}">
                    <a16:creationId xmlns:a16="http://schemas.microsoft.com/office/drawing/2014/main" id="{959C795C-8A1F-4C49-A5B8-4882A9C877A4}"/>
                  </a:ext>
                </a:extLst>
              </p14:cNvPr>
              <p14:cNvContentPartPr/>
              <p14:nvPr/>
            </p14:nvContentPartPr>
            <p14:xfrm>
              <a:off x="4488473" y="5067932"/>
              <a:ext cx="60480" cy="169200"/>
            </p14:xfrm>
          </p:contentPart>
        </mc:Choice>
        <mc:Fallback xmlns="">
          <p:pic>
            <p:nvPicPr>
              <p:cNvPr id="180" name="Ink 179">
                <a:extLst>
                  <a:ext uri="{FF2B5EF4-FFF2-40B4-BE49-F238E27FC236}">
                    <a16:creationId xmlns:a16="http://schemas.microsoft.com/office/drawing/2014/main" id="{959C795C-8A1F-4C49-A5B8-4882A9C877A4}"/>
                  </a:ext>
                </a:extLst>
              </p:cNvPr>
              <p:cNvPicPr/>
              <p:nvPr/>
            </p:nvPicPr>
            <p:blipFill>
              <a:blip r:embed="rId189"/>
              <a:stretch>
                <a:fillRect/>
              </a:stretch>
            </p:blipFill>
            <p:spPr>
              <a:xfrm>
                <a:off x="4470833" y="5050292"/>
                <a:ext cx="961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81" name="Ink 180">
                <a:extLst>
                  <a:ext uri="{FF2B5EF4-FFF2-40B4-BE49-F238E27FC236}">
                    <a16:creationId xmlns:a16="http://schemas.microsoft.com/office/drawing/2014/main" id="{7486FA4C-1F48-4BB4-90DD-FB1D3A439667}"/>
                  </a:ext>
                </a:extLst>
              </p14:cNvPr>
              <p14:cNvContentPartPr/>
              <p14:nvPr/>
            </p14:nvContentPartPr>
            <p14:xfrm>
              <a:off x="4477313" y="4898732"/>
              <a:ext cx="109440" cy="356040"/>
            </p14:xfrm>
          </p:contentPart>
        </mc:Choice>
        <mc:Fallback xmlns="">
          <p:pic>
            <p:nvPicPr>
              <p:cNvPr id="181" name="Ink 180">
                <a:extLst>
                  <a:ext uri="{FF2B5EF4-FFF2-40B4-BE49-F238E27FC236}">
                    <a16:creationId xmlns:a16="http://schemas.microsoft.com/office/drawing/2014/main" id="{7486FA4C-1F48-4BB4-90DD-FB1D3A439667}"/>
                  </a:ext>
                </a:extLst>
              </p:cNvPr>
              <p:cNvPicPr/>
              <p:nvPr/>
            </p:nvPicPr>
            <p:blipFill>
              <a:blip r:embed="rId191"/>
              <a:stretch>
                <a:fillRect/>
              </a:stretch>
            </p:blipFill>
            <p:spPr>
              <a:xfrm>
                <a:off x="4459673" y="4880732"/>
                <a:ext cx="1450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2" name="Ink 181">
                <a:extLst>
                  <a:ext uri="{FF2B5EF4-FFF2-40B4-BE49-F238E27FC236}">
                    <a16:creationId xmlns:a16="http://schemas.microsoft.com/office/drawing/2014/main" id="{6F37A214-E641-4F06-8919-E26917E7BD27}"/>
                  </a:ext>
                </a:extLst>
              </p14:cNvPr>
              <p14:cNvContentPartPr/>
              <p14:nvPr/>
            </p14:nvContentPartPr>
            <p14:xfrm>
              <a:off x="4340513" y="5294732"/>
              <a:ext cx="318960" cy="25560"/>
            </p14:xfrm>
          </p:contentPart>
        </mc:Choice>
        <mc:Fallback xmlns="">
          <p:pic>
            <p:nvPicPr>
              <p:cNvPr id="182" name="Ink 181">
                <a:extLst>
                  <a:ext uri="{FF2B5EF4-FFF2-40B4-BE49-F238E27FC236}">
                    <a16:creationId xmlns:a16="http://schemas.microsoft.com/office/drawing/2014/main" id="{6F37A214-E641-4F06-8919-E26917E7BD27}"/>
                  </a:ext>
                </a:extLst>
              </p:cNvPr>
              <p:cNvPicPr/>
              <p:nvPr/>
            </p:nvPicPr>
            <p:blipFill>
              <a:blip r:embed="rId193"/>
              <a:stretch>
                <a:fillRect/>
              </a:stretch>
            </p:blipFill>
            <p:spPr>
              <a:xfrm>
                <a:off x="4322513" y="5277092"/>
                <a:ext cx="3546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3" name="Ink 182">
                <a:extLst>
                  <a:ext uri="{FF2B5EF4-FFF2-40B4-BE49-F238E27FC236}">
                    <a16:creationId xmlns:a16="http://schemas.microsoft.com/office/drawing/2014/main" id="{F411162F-0204-4BB3-9AEF-E49650BC7CD9}"/>
                  </a:ext>
                </a:extLst>
              </p14:cNvPr>
              <p14:cNvContentPartPr/>
              <p14:nvPr/>
            </p14:nvContentPartPr>
            <p14:xfrm>
              <a:off x="4487753" y="5445932"/>
              <a:ext cx="158400" cy="154080"/>
            </p14:xfrm>
          </p:contentPart>
        </mc:Choice>
        <mc:Fallback xmlns="">
          <p:pic>
            <p:nvPicPr>
              <p:cNvPr id="183" name="Ink 182">
                <a:extLst>
                  <a:ext uri="{FF2B5EF4-FFF2-40B4-BE49-F238E27FC236}">
                    <a16:creationId xmlns:a16="http://schemas.microsoft.com/office/drawing/2014/main" id="{F411162F-0204-4BB3-9AEF-E49650BC7CD9}"/>
                  </a:ext>
                </a:extLst>
              </p:cNvPr>
              <p:cNvPicPr/>
              <p:nvPr/>
            </p:nvPicPr>
            <p:blipFill>
              <a:blip r:embed="rId195"/>
              <a:stretch>
                <a:fillRect/>
              </a:stretch>
            </p:blipFill>
            <p:spPr>
              <a:xfrm>
                <a:off x="4470113" y="5427932"/>
                <a:ext cx="194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5" name="Ink 184">
                <a:extLst>
                  <a:ext uri="{FF2B5EF4-FFF2-40B4-BE49-F238E27FC236}">
                    <a16:creationId xmlns:a16="http://schemas.microsoft.com/office/drawing/2014/main" id="{44EE3C0D-B45F-43B3-B2EB-0F43BBF56289}"/>
                  </a:ext>
                </a:extLst>
              </p14:cNvPr>
              <p14:cNvContentPartPr/>
              <p14:nvPr/>
            </p14:nvContentPartPr>
            <p14:xfrm>
              <a:off x="4697273" y="4800812"/>
              <a:ext cx="219240" cy="830880"/>
            </p14:xfrm>
          </p:contentPart>
        </mc:Choice>
        <mc:Fallback xmlns="">
          <p:pic>
            <p:nvPicPr>
              <p:cNvPr id="185" name="Ink 184">
                <a:extLst>
                  <a:ext uri="{FF2B5EF4-FFF2-40B4-BE49-F238E27FC236}">
                    <a16:creationId xmlns:a16="http://schemas.microsoft.com/office/drawing/2014/main" id="{44EE3C0D-B45F-43B3-B2EB-0F43BBF56289}"/>
                  </a:ext>
                </a:extLst>
              </p:cNvPr>
              <p:cNvPicPr/>
              <p:nvPr/>
            </p:nvPicPr>
            <p:blipFill>
              <a:blip r:embed="rId197"/>
              <a:stretch>
                <a:fillRect/>
              </a:stretch>
            </p:blipFill>
            <p:spPr>
              <a:xfrm>
                <a:off x="4679633" y="4783172"/>
                <a:ext cx="254880" cy="866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6" name="Ink 185">
                <a:extLst>
                  <a:ext uri="{FF2B5EF4-FFF2-40B4-BE49-F238E27FC236}">
                    <a16:creationId xmlns:a16="http://schemas.microsoft.com/office/drawing/2014/main" id="{68301D07-CBE9-4AA2-8236-CCFCF223496E}"/>
                  </a:ext>
                </a:extLst>
              </p14:cNvPr>
              <p14:cNvContentPartPr/>
              <p14:nvPr/>
            </p14:nvContentPartPr>
            <p14:xfrm>
              <a:off x="5013353" y="4762652"/>
              <a:ext cx="212760" cy="233280"/>
            </p14:xfrm>
          </p:contentPart>
        </mc:Choice>
        <mc:Fallback xmlns="">
          <p:pic>
            <p:nvPicPr>
              <p:cNvPr id="186" name="Ink 185">
                <a:extLst>
                  <a:ext uri="{FF2B5EF4-FFF2-40B4-BE49-F238E27FC236}">
                    <a16:creationId xmlns:a16="http://schemas.microsoft.com/office/drawing/2014/main" id="{68301D07-CBE9-4AA2-8236-CCFCF223496E}"/>
                  </a:ext>
                </a:extLst>
              </p:cNvPr>
              <p:cNvPicPr/>
              <p:nvPr/>
            </p:nvPicPr>
            <p:blipFill>
              <a:blip r:embed="rId199"/>
              <a:stretch>
                <a:fillRect/>
              </a:stretch>
            </p:blipFill>
            <p:spPr>
              <a:xfrm>
                <a:off x="4995353" y="4744652"/>
                <a:ext cx="248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7" name="Ink 186">
                <a:extLst>
                  <a:ext uri="{FF2B5EF4-FFF2-40B4-BE49-F238E27FC236}">
                    <a16:creationId xmlns:a16="http://schemas.microsoft.com/office/drawing/2014/main" id="{CDD2D2DF-58D5-4293-B9F1-462EAE5D258F}"/>
                  </a:ext>
                </a:extLst>
              </p14:cNvPr>
              <p14:cNvContentPartPr/>
              <p14:nvPr/>
            </p14:nvContentPartPr>
            <p14:xfrm>
              <a:off x="5325473" y="4926092"/>
              <a:ext cx="22680" cy="9720"/>
            </p14:xfrm>
          </p:contentPart>
        </mc:Choice>
        <mc:Fallback xmlns="">
          <p:pic>
            <p:nvPicPr>
              <p:cNvPr id="187" name="Ink 186">
                <a:extLst>
                  <a:ext uri="{FF2B5EF4-FFF2-40B4-BE49-F238E27FC236}">
                    <a16:creationId xmlns:a16="http://schemas.microsoft.com/office/drawing/2014/main" id="{CDD2D2DF-58D5-4293-B9F1-462EAE5D258F}"/>
                  </a:ext>
                </a:extLst>
              </p:cNvPr>
              <p:cNvPicPr/>
              <p:nvPr/>
            </p:nvPicPr>
            <p:blipFill>
              <a:blip r:embed="rId201"/>
              <a:stretch>
                <a:fillRect/>
              </a:stretch>
            </p:blipFill>
            <p:spPr>
              <a:xfrm>
                <a:off x="5307473" y="4908452"/>
                <a:ext cx="58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9" name="Ink 188">
                <a:extLst>
                  <a:ext uri="{FF2B5EF4-FFF2-40B4-BE49-F238E27FC236}">
                    <a16:creationId xmlns:a16="http://schemas.microsoft.com/office/drawing/2014/main" id="{8B643952-0CFC-41A2-AF19-3874E410EAEF}"/>
                  </a:ext>
                </a:extLst>
              </p14:cNvPr>
              <p14:cNvContentPartPr/>
              <p14:nvPr/>
            </p14:nvContentPartPr>
            <p14:xfrm>
              <a:off x="5297753" y="5406332"/>
              <a:ext cx="27720" cy="1080"/>
            </p14:xfrm>
          </p:contentPart>
        </mc:Choice>
        <mc:Fallback xmlns="">
          <p:pic>
            <p:nvPicPr>
              <p:cNvPr id="189" name="Ink 188">
                <a:extLst>
                  <a:ext uri="{FF2B5EF4-FFF2-40B4-BE49-F238E27FC236}">
                    <a16:creationId xmlns:a16="http://schemas.microsoft.com/office/drawing/2014/main" id="{8B643952-0CFC-41A2-AF19-3874E410EAEF}"/>
                  </a:ext>
                </a:extLst>
              </p:cNvPr>
              <p:cNvPicPr/>
              <p:nvPr/>
            </p:nvPicPr>
            <p:blipFill>
              <a:blip r:embed="rId203"/>
              <a:stretch>
                <a:fillRect/>
              </a:stretch>
            </p:blipFill>
            <p:spPr>
              <a:xfrm>
                <a:off x="5279753" y="5388692"/>
                <a:ext cx="63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90" name="Ink 189">
                <a:extLst>
                  <a:ext uri="{FF2B5EF4-FFF2-40B4-BE49-F238E27FC236}">
                    <a16:creationId xmlns:a16="http://schemas.microsoft.com/office/drawing/2014/main" id="{DE20707A-8715-4330-B858-885986F503C4}"/>
                  </a:ext>
                </a:extLst>
              </p14:cNvPr>
              <p14:cNvContentPartPr/>
              <p14:nvPr/>
            </p14:nvContentPartPr>
            <p14:xfrm>
              <a:off x="4973033" y="5407412"/>
              <a:ext cx="346680" cy="10440"/>
            </p14:xfrm>
          </p:contentPart>
        </mc:Choice>
        <mc:Fallback xmlns="">
          <p:pic>
            <p:nvPicPr>
              <p:cNvPr id="190" name="Ink 189">
                <a:extLst>
                  <a:ext uri="{FF2B5EF4-FFF2-40B4-BE49-F238E27FC236}">
                    <a16:creationId xmlns:a16="http://schemas.microsoft.com/office/drawing/2014/main" id="{DE20707A-8715-4330-B858-885986F503C4}"/>
                  </a:ext>
                </a:extLst>
              </p:cNvPr>
              <p:cNvPicPr/>
              <p:nvPr/>
            </p:nvPicPr>
            <p:blipFill>
              <a:blip r:embed="rId205"/>
              <a:stretch>
                <a:fillRect/>
              </a:stretch>
            </p:blipFill>
            <p:spPr>
              <a:xfrm>
                <a:off x="4955033" y="5389772"/>
                <a:ext cx="382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91" name="Ink 190">
                <a:extLst>
                  <a:ext uri="{FF2B5EF4-FFF2-40B4-BE49-F238E27FC236}">
                    <a16:creationId xmlns:a16="http://schemas.microsoft.com/office/drawing/2014/main" id="{49B9C3DA-EAC9-468B-9844-26C49894C854}"/>
                  </a:ext>
                </a:extLst>
              </p14:cNvPr>
              <p14:cNvContentPartPr/>
              <p14:nvPr/>
            </p14:nvContentPartPr>
            <p14:xfrm>
              <a:off x="5205593" y="5321372"/>
              <a:ext cx="128160" cy="172800"/>
            </p14:xfrm>
          </p:contentPart>
        </mc:Choice>
        <mc:Fallback xmlns="">
          <p:pic>
            <p:nvPicPr>
              <p:cNvPr id="191" name="Ink 190">
                <a:extLst>
                  <a:ext uri="{FF2B5EF4-FFF2-40B4-BE49-F238E27FC236}">
                    <a16:creationId xmlns:a16="http://schemas.microsoft.com/office/drawing/2014/main" id="{49B9C3DA-EAC9-468B-9844-26C49894C854}"/>
                  </a:ext>
                </a:extLst>
              </p:cNvPr>
              <p:cNvPicPr/>
              <p:nvPr/>
            </p:nvPicPr>
            <p:blipFill>
              <a:blip r:embed="rId207"/>
              <a:stretch>
                <a:fillRect/>
              </a:stretch>
            </p:blipFill>
            <p:spPr>
              <a:xfrm>
                <a:off x="5187953" y="5303732"/>
                <a:ext cx="1638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93" name="Ink 192">
                <a:extLst>
                  <a:ext uri="{FF2B5EF4-FFF2-40B4-BE49-F238E27FC236}">
                    <a16:creationId xmlns:a16="http://schemas.microsoft.com/office/drawing/2014/main" id="{D65ADBFC-0AD1-41B2-AF08-8945F73B103B}"/>
                  </a:ext>
                </a:extLst>
              </p14:cNvPr>
              <p14:cNvContentPartPr/>
              <p14:nvPr/>
            </p14:nvContentPartPr>
            <p14:xfrm>
              <a:off x="5556233" y="5156132"/>
              <a:ext cx="138960" cy="253440"/>
            </p14:xfrm>
          </p:contentPart>
        </mc:Choice>
        <mc:Fallback xmlns="">
          <p:pic>
            <p:nvPicPr>
              <p:cNvPr id="193" name="Ink 192">
                <a:extLst>
                  <a:ext uri="{FF2B5EF4-FFF2-40B4-BE49-F238E27FC236}">
                    <a16:creationId xmlns:a16="http://schemas.microsoft.com/office/drawing/2014/main" id="{D65ADBFC-0AD1-41B2-AF08-8945F73B103B}"/>
                  </a:ext>
                </a:extLst>
              </p:cNvPr>
              <p:cNvPicPr/>
              <p:nvPr/>
            </p:nvPicPr>
            <p:blipFill>
              <a:blip r:embed="rId209"/>
              <a:stretch>
                <a:fillRect/>
              </a:stretch>
            </p:blipFill>
            <p:spPr>
              <a:xfrm>
                <a:off x="5538233" y="5138132"/>
                <a:ext cx="1746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4" name="Ink 193">
                <a:extLst>
                  <a:ext uri="{FF2B5EF4-FFF2-40B4-BE49-F238E27FC236}">
                    <a16:creationId xmlns:a16="http://schemas.microsoft.com/office/drawing/2014/main" id="{30EA43DB-2BDA-4D0A-A3E6-6A99D1424910}"/>
                  </a:ext>
                </a:extLst>
              </p14:cNvPr>
              <p14:cNvContentPartPr/>
              <p14:nvPr/>
            </p14:nvContentPartPr>
            <p14:xfrm>
              <a:off x="5738393" y="5257292"/>
              <a:ext cx="4680" cy="5400"/>
            </p14:xfrm>
          </p:contentPart>
        </mc:Choice>
        <mc:Fallback xmlns="">
          <p:pic>
            <p:nvPicPr>
              <p:cNvPr id="194" name="Ink 193">
                <a:extLst>
                  <a:ext uri="{FF2B5EF4-FFF2-40B4-BE49-F238E27FC236}">
                    <a16:creationId xmlns:a16="http://schemas.microsoft.com/office/drawing/2014/main" id="{30EA43DB-2BDA-4D0A-A3E6-6A99D1424910}"/>
                  </a:ext>
                </a:extLst>
              </p:cNvPr>
              <p:cNvPicPr/>
              <p:nvPr/>
            </p:nvPicPr>
            <p:blipFill>
              <a:blip r:embed="rId211"/>
              <a:stretch>
                <a:fillRect/>
              </a:stretch>
            </p:blipFill>
            <p:spPr>
              <a:xfrm>
                <a:off x="5720753" y="5239292"/>
                <a:ext cx="40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95" name="Ink 194">
                <a:extLst>
                  <a:ext uri="{FF2B5EF4-FFF2-40B4-BE49-F238E27FC236}">
                    <a16:creationId xmlns:a16="http://schemas.microsoft.com/office/drawing/2014/main" id="{9F93FDDD-6D79-47A3-A8F7-5B50E13F9148}"/>
                  </a:ext>
                </a:extLst>
              </p14:cNvPr>
              <p14:cNvContentPartPr/>
              <p14:nvPr/>
            </p14:nvContentPartPr>
            <p14:xfrm>
              <a:off x="5758193" y="5227412"/>
              <a:ext cx="252720" cy="143640"/>
            </p14:xfrm>
          </p:contentPart>
        </mc:Choice>
        <mc:Fallback xmlns="">
          <p:pic>
            <p:nvPicPr>
              <p:cNvPr id="195" name="Ink 194">
                <a:extLst>
                  <a:ext uri="{FF2B5EF4-FFF2-40B4-BE49-F238E27FC236}">
                    <a16:creationId xmlns:a16="http://schemas.microsoft.com/office/drawing/2014/main" id="{9F93FDDD-6D79-47A3-A8F7-5B50E13F9148}"/>
                  </a:ext>
                </a:extLst>
              </p:cNvPr>
              <p:cNvPicPr/>
              <p:nvPr/>
            </p:nvPicPr>
            <p:blipFill>
              <a:blip r:embed="rId213"/>
              <a:stretch>
                <a:fillRect/>
              </a:stretch>
            </p:blipFill>
            <p:spPr>
              <a:xfrm>
                <a:off x="5740193" y="5209412"/>
                <a:ext cx="288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97" name="Ink 196">
                <a:extLst>
                  <a:ext uri="{FF2B5EF4-FFF2-40B4-BE49-F238E27FC236}">
                    <a16:creationId xmlns:a16="http://schemas.microsoft.com/office/drawing/2014/main" id="{1C31AF89-AC5D-4F23-9BF8-60ABFB63E2B3}"/>
                  </a:ext>
                </a:extLst>
              </p14:cNvPr>
              <p14:cNvContentPartPr/>
              <p14:nvPr/>
            </p14:nvContentPartPr>
            <p14:xfrm>
              <a:off x="5416553" y="5702972"/>
              <a:ext cx="115920" cy="151920"/>
            </p14:xfrm>
          </p:contentPart>
        </mc:Choice>
        <mc:Fallback xmlns="">
          <p:pic>
            <p:nvPicPr>
              <p:cNvPr id="197" name="Ink 196">
                <a:extLst>
                  <a:ext uri="{FF2B5EF4-FFF2-40B4-BE49-F238E27FC236}">
                    <a16:creationId xmlns:a16="http://schemas.microsoft.com/office/drawing/2014/main" id="{1C31AF89-AC5D-4F23-9BF8-60ABFB63E2B3}"/>
                  </a:ext>
                </a:extLst>
              </p:cNvPr>
              <p:cNvPicPr/>
              <p:nvPr/>
            </p:nvPicPr>
            <p:blipFill>
              <a:blip r:embed="rId215"/>
              <a:stretch>
                <a:fillRect/>
              </a:stretch>
            </p:blipFill>
            <p:spPr>
              <a:xfrm>
                <a:off x="5398553" y="5685332"/>
                <a:ext cx="1515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8" name="Ink 197">
                <a:extLst>
                  <a:ext uri="{FF2B5EF4-FFF2-40B4-BE49-F238E27FC236}">
                    <a16:creationId xmlns:a16="http://schemas.microsoft.com/office/drawing/2014/main" id="{F41E2E2A-1BD6-400F-AAE1-AD3EC1101767}"/>
                  </a:ext>
                </a:extLst>
              </p14:cNvPr>
              <p14:cNvContentPartPr/>
              <p14:nvPr/>
            </p14:nvContentPartPr>
            <p14:xfrm>
              <a:off x="5577833" y="5790812"/>
              <a:ext cx="146880" cy="15120"/>
            </p14:xfrm>
          </p:contentPart>
        </mc:Choice>
        <mc:Fallback xmlns="">
          <p:pic>
            <p:nvPicPr>
              <p:cNvPr id="198" name="Ink 197">
                <a:extLst>
                  <a:ext uri="{FF2B5EF4-FFF2-40B4-BE49-F238E27FC236}">
                    <a16:creationId xmlns:a16="http://schemas.microsoft.com/office/drawing/2014/main" id="{F41E2E2A-1BD6-400F-AAE1-AD3EC1101767}"/>
                  </a:ext>
                </a:extLst>
              </p:cNvPr>
              <p:cNvPicPr/>
              <p:nvPr/>
            </p:nvPicPr>
            <p:blipFill>
              <a:blip r:embed="rId217"/>
              <a:stretch>
                <a:fillRect/>
              </a:stretch>
            </p:blipFill>
            <p:spPr>
              <a:xfrm>
                <a:off x="5560193" y="5772812"/>
                <a:ext cx="1825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9" name="Ink 198">
                <a:extLst>
                  <a:ext uri="{FF2B5EF4-FFF2-40B4-BE49-F238E27FC236}">
                    <a16:creationId xmlns:a16="http://schemas.microsoft.com/office/drawing/2014/main" id="{8ED446D0-5577-45DD-BC4E-5DA09E33E356}"/>
                  </a:ext>
                </a:extLst>
              </p14:cNvPr>
              <p14:cNvContentPartPr/>
              <p14:nvPr/>
            </p14:nvContentPartPr>
            <p14:xfrm>
              <a:off x="5681153" y="5729972"/>
              <a:ext cx="62640" cy="112680"/>
            </p14:xfrm>
          </p:contentPart>
        </mc:Choice>
        <mc:Fallback xmlns="">
          <p:pic>
            <p:nvPicPr>
              <p:cNvPr id="199" name="Ink 198">
                <a:extLst>
                  <a:ext uri="{FF2B5EF4-FFF2-40B4-BE49-F238E27FC236}">
                    <a16:creationId xmlns:a16="http://schemas.microsoft.com/office/drawing/2014/main" id="{8ED446D0-5577-45DD-BC4E-5DA09E33E356}"/>
                  </a:ext>
                </a:extLst>
              </p:cNvPr>
              <p:cNvPicPr/>
              <p:nvPr/>
            </p:nvPicPr>
            <p:blipFill>
              <a:blip r:embed="rId219"/>
              <a:stretch>
                <a:fillRect/>
              </a:stretch>
            </p:blipFill>
            <p:spPr>
              <a:xfrm>
                <a:off x="5663153" y="5712332"/>
                <a:ext cx="982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00" name="Ink 199">
                <a:extLst>
                  <a:ext uri="{FF2B5EF4-FFF2-40B4-BE49-F238E27FC236}">
                    <a16:creationId xmlns:a16="http://schemas.microsoft.com/office/drawing/2014/main" id="{9849B6AE-4D84-4546-812C-10CCD7520D9E}"/>
                  </a:ext>
                </a:extLst>
              </p14:cNvPr>
              <p14:cNvContentPartPr/>
              <p14:nvPr/>
            </p14:nvContentPartPr>
            <p14:xfrm>
              <a:off x="5879513" y="5727812"/>
              <a:ext cx="221400" cy="125280"/>
            </p14:xfrm>
          </p:contentPart>
        </mc:Choice>
        <mc:Fallback xmlns="">
          <p:pic>
            <p:nvPicPr>
              <p:cNvPr id="200" name="Ink 199">
                <a:extLst>
                  <a:ext uri="{FF2B5EF4-FFF2-40B4-BE49-F238E27FC236}">
                    <a16:creationId xmlns:a16="http://schemas.microsoft.com/office/drawing/2014/main" id="{9849B6AE-4D84-4546-812C-10CCD7520D9E}"/>
                  </a:ext>
                </a:extLst>
              </p:cNvPr>
              <p:cNvPicPr/>
              <p:nvPr/>
            </p:nvPicPr>
            <p:blipFill>
              <a:blip r:embed="rId221"/>
              <a:stretch>
                <a:fillRect/>
              </a:stretch>
            </p:blipFill>
            <p:spPr>
              <a:xfrm>
                <a:off x="5861513" y="5709812"/>
                <a:ext cx="257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02" name="Ink 201">
                <a:extLst>
                  <a:ext uri="{FF2B5EF4-FFF2-40B4-BE49-F238E27FC236}">
                    <a16:creationId xmlns:a16="http://schemas.microsoft.com/office/drawing/2014/main" id="{1EBFCBBF-920E-4158-A6FA-97B5D9E08BD6}"/>
                  </a:ext>
                </a:extLst>
              </p14:cNvPr>
              <p14:cNvContentPartPr/>
              <p14:nvPr/>
            </p14:nvContentPartPr>
            <p14:xfrm>
              <a:off x="6174713" y="5152892"/>
              <a:ext cx="216000" cy="737280"/>
            </p14:xfrm>
          </p:contentPart>
        </mc:Choice>
        <mc:Fallback xmlns="">
          <p:pic>
            <p:nvPicPr>
              <p:cNvPr id="202" name="Ink 201">
                <a:extLst>
                  <a:ext uri="{FF2B5EF4-FFF2-40B4-BE49-F238E27FC236}">
                    <a16:creationId xmlns:a16="http://schemas.microsoft.com/office/drawing/2014/main" id="{1EBFCBBF-920E-4158-A6FA-97B5D9E08BD6}"/>
                  </a:ext>
                </a:extLst>
              </p:cNvPr>
              <p:cNvPicPr/>
              <p:nvPr/>
            </p:nvPicPr>
            <p:blipFill>
              <a:blip r:embed="rId223"/>
              <a:stretch>
                <a:fillRect/>
              </a:stretch>
            </p:blipFill>
            <p:spPr>
              <a:xfrm>
                <a:off x="6157073" y="5135252"/>
                <a:ext cx="25164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3" name="Ink 202">
                <a:extLst>
                  <a:ext uri="{FF2B5EF4-FFF2-40B4-BE49-F238E27FC236}">
                    <a16:creationId xmlns:a16="http://schemas.microsoft.com/office/drawing/2014/main" id="{CCEB9B3D-0B6E-4DFD-AA0F-FAE366F361C2}"/>
                  </a:ext>
                </a:extLst>
              </p14:cNvPr>
              <p14:cNvContentPartPr/>
              <p14:nvPr/>
            </p14:nvContentPartPr>
            <p14:xfrm>
              <a:off x="6503393" y="5260892"/>
              <a:ext cx="8280" cy="142200"/>
            </p14:xfrm>
          </p:contentPart>
        </mc:Choice>
        <mc:Fallback xmlns="">
          <p:pic>
            <p:nvPicPr>
              <p:cNvPr id="203" name="Ink 202">
                <a:extLst>
                  <a:ext uri="{FF2B5EF4-FFF2-40B4-BE49-F238E27FC236}">
                    <a16:creationId xmlns:a16="http://schemas.microsoft.com/office/drawing/2014/main" id="{CCEB9B3D-0B6E-4DFD-AA0F-FAE366F361C2}"/>
                  </a:ext>
                </a:extLst>
              </p:cNvPr>
              <p:cNvPicPr/>
              <p:nvPr/>
            </p:nvPicPr>
            <p:blipFill>
              <a:blip r:embed="rId225"/>
              <a:stretch>
                <a:fillRect/>
              </a:stretch>
            </p:blipFill>
            <p:spPr>
              <a:xfrm>
                <a:off x="6485393" y="5243252"/>
                <a:ext cx="43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04" name="Ink 203">
                <a:extLst>
                  <a:ext uri="{FF2B5EF4-FFF2-40B4-BE49-F238E27FC236}">
                    <a16:creationId xmlns:a16="http://schemas.microsoft.com/office/drawing/2014/main" id="{32B68018-0FE6-491D-9FE1-330319C19DE8}"/>
                  </a:ext>
                </a:extLst>
              </p14:cNvPr>
              <p14:cNvContentPartPr/>
              <p14:nvPr/>
            </p14:nvContentPartPr>
            <p14:xfrm>
              <a:off x="6608153" y="5331452"/>
              <a:ext cx="153720" cy="9360"/>
            </p14:xfrm>
          </p:contentPart>
        </mc:Choice>
        <mc:Fallback xmlns="">
          <p:pic>
            <p:nvPicPr>
              <p:cNvPr id="204" name="Ink 203">
                <a:extLst>
                  <a:ext uri="{FF2B5EF4-FFF2-40B4-BE49-F238E27FC236}">
                    <a16:creationId xmlns:a16="http://schemas.microsoft.com/office/drawing/2014/main" id="{32B68018-0FE6-491D-9FE1-330319C19DE8}"/>
                  </a:ext>
                </a:extLst>
              </p:cNvPr>
              <p:cNvPicPr/>
              <p:nvPr/>
            </p:nvPicPr>
            <p:blipFill>
              <a:blip r:embed="rId227"/>
              <a:stretch>
                <a:fillRect/>
              </a:stretch>
            </p:blipFill>
            <p:spPr>
              <a:xfrm>
                <a:off x="6590153" y="5313452"/>
                <a:ext cx="189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05" name="Ink 204">
                <a:extLst>
                  <a:ext uri="{FF2B5EF4-FFF2-40B4-BE49-F238E27FC236}">
                    <a16:creationId xmlns:a16="http://schemas.microsoft.com/office/drawing/2014/main" id="{BCD19738-CDD2-4B97-AB62-848818B2F0DE}"/>
                  </a:ext>
                </a:extLst>
              </p14:cNvPr>
              <p14:cNvContentPartPr/>
              <p14:nvPr/>
            </p14:nvContentPartPr>
            <p14:xfrm>
              <a:off x="6890753" y="5287532"/>
              <a:ext cx="53280" cy="108360"/>
            </p14:xfrm>
          </p:contentPart>
        </mc:Choice>
        <mc:Fallback xmlns="">
          <p:pic>
            <p:nvPicPr>
              <p:cNvPr id="205" name="Ink 204">
                <a:extLst>
                  <a:ext uri="{FF2B5EF4-FFF2-40B4-BE49-F238E27FC236}">
                    <a16:creationId xmlns:a16="http://schemas.microsoft.com/office/drawing/2014/main" id="{BCD19738-CDD2-4B97-AB62-848818B2F0DE}"/>
                  </a:ext>
                </a:extLst>
              </p:cNvPr>
              <p:cNvPicPr/>
              <p:nvPr/>
            </p:nvPicPr>
            <p:blipFill>
              <a:blip r:embed="rId229"/>
              <a:stretch>
                <a:fillRect/>
              </a:stretch>
            </p:blipFill>
            <p:spPr>
              <a:xfrm>
                <a:off x="6872753" y="5269892"/>
                <a:ext cx="88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6" name="Ink 205">
                <a:extLst>
                  <a:ext uri="{FF2B5EF4-FFF2-40B4-BE49-F238E27FC236}">
                    <a16:creationId xmlns:a16="http://schemas.microsoft.com/office/drawing/2014/main" id="{582192E2-27FB-4FAA-97B1-EA226B5B451B}"/>
                  </a:ext>
                </a:extLst>
              </p14:cNvPr>
              <p14:cNvContentPartPr/>
              <p14:nvPr/>
            </p14:nvContentPartPr>
            <p14:xfrm>
              <a:off x="6871313" y="5153612"/>
              <a:ext cx="186840" cy="331200"/>
            </p14:xfrm>
          </p:contentPart>
        </mc:Choice>
        <mc:Fallback xmlns="">
          <p:pic>
            <p:nvPicPr>
              <p:cNvPr id="206" name="Ink 205">
                <a:extLst>
                  <a:ext uri="{FF2B5EF4-FFF2-40B4-BE49-F238E27FC236}">
                    <a16:creationId xmlns:a16="http://schemas.microsoft.com/office/drawing/2014/main" id="{582192E2-27FB-4FAA-97B1-EA226B5B451B}"/>
                  </a:ext>
                </a:extLst>
              </p:cNvPr>
              <p:cNvPicPr/>
              <p:nvPr/>
            </p:nvPicPr>
            <p:blipFill>
              <a:blip r:embed="rId231"/>
              <a:stretch>
                <a:fillRect/>
              </a:stretch>
            </p:blipFill>
            <p:spPr>
              <a:xfrm>
                <a:off x="6853673" y="5135972"/>
                <a:ext cx="2224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7" name="Ink 206">
                <a:extLst>
                  <a:ext uri="{FF2B5EF4-FFF2-40B4-BE49-F238E27FC236}">
                    <a16:creationId xmlns:a16="http://schemas.microsoft.com/office/drawing/2014/main" id="{8C50D985-A59B-4BDD-B09C-ADA378133263}"/>
                  </a:ext>
                </a:extLst>
              </p14:cNvPr>
              <p14:cNvContentPartPr/>
              <p14:nvPr/>
            </p14:nvContentPartPr>
            <p14:xfrm>
              <a:off x="6925313" y="5602892"/>
              <a:ext cx="134640" cy="119880"/>
            </p14:xfrm>
          </p:contentPart>
        </mc:Choice>
        <mc:Fallback xmlns="">
          <p:pic>
            <p:nvPicPr>
              <p:cNvPr id="207" name="Ink 206">
                <a:extLst>
                  <a:ext uri="{FF2B5EF4-FFF2-40B4-BE49-F238E27FC236}">
                    <a16:creationId xmlns:a16="http://schemas.microsoft.com/office/drawing/2014/main" id="{8C50D985-A59B-4BDD-B09C-ADA378133263}"/>
                  </a:ext>
                </a:extLst>
              </p:cNvPr>
              <p:cNvPicPr/>
              <p:nvPr/>
            </p:nvPicPr>
            <p:blipFill>
              <a:blip r:embed="rId233"/>
              <a:stretch>
                <a:fillRect/>
              </a:stretch>
            </p:blipFill>
            <p:spPr>
              <a:xfrm>
                <a:off x="6907673" y="5585252"/>
                <a:ext cx="170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8" name="Ink 207">
                <a:extLst>
                  <a:ext uri="{FF2B5EF4-FFF2-40B4-BE49-F238E27FC236}">
                    <a16:creationId xmlns:a16="http://schemas.microsoft.com/office/drawing/2014/main" id="{FB1BA98C-4AC4-4BEF-9EA4-8C1D523972D6}"/>
                  </a:ext>
                </a:extLst>
              </p14:cNvPr>
              <p14:cNvContentPartPr/>
              <p14:nvPr/>
            </p14:nvContentPartPr>
            <p14:xfrm>
              <a:off x="7068233" y="5182052"/>
              <a:ext cx="152640" cy="669600"/>
            </p14:xfrm>
          </p:contentPart>
        </mc:Choice>
        <mc:Fallback xmlns="">
          <p:pic>
            <p:nvPicPr>
              <p:cNvPr id="208" name="Ink 207">
                <a:extLst>
                  <a:ext uri="{FF2B5EF4-FFF2-40B4-BE49-F238E27FC236}">
                    <a16:creationId xmlns:a16="http://schemas.microsoft.com/office/drawing/2014/main" id="{FB1BA98C-4AC4-4BEF-9EA4-8C1D523972D6}"/>
                  </a:ext>
                </a:extLst>
              </p:cNvPr>
              <p:cNvPicPr/>
              <p:nvPr/>
            </p:nvPicPr>
            <p:blipFill>
              <a:blip r:embed="rId235"/>
              <a:stretch>
                <a:fillRect/>
              </a:stretch>
            </p:blipFill>
            <p:spPr>
              <a:xfrm>
                <a:off x="7050233" y="5164052"/>
                <a:ext cx="18828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9" name="Ink 208">
                <a:extLst>
                  <a:ext uri="{FF2B5EF4-FFF2-40B4-BE49-F238E27FC236}">
                    <a16:creationId xmlns:a16="http://schemas.microsoft.com/office/drawing/2014/main" id="{406813CE-64A8-4953-98F9-56E2F7B0CA39}"/>
                  </a:ext>
                </a:extLst>
              </p14:cNvPr>
              <p14:cNvContentPartPr/>
              <p14:nvPr/>
            </p14:nvContentPartPr>
            <p14:xfrm>
              <a:off x="7286393" y="5090612"/>
              <a:ext cx="203760" cy="131400"/>
            </p14:xfrm>
          </p:contentPart>
        </mc:Choice>
        <mc:Fallback xmlns="">
          <p:pic>
            <p:nvPicPr>
              <p:cNvPr id="209" name="Ink 208">
                <a:extLst>
                  <a:ext uri="{FF2B5EF4-FFF2-40B4-BE49-F238E27FC236}">
                    <a16:creationId xmlns:a16="http://schemas.microsoft.com/office/drawing/2014/main" id="{406813CE-64A8-4953-98F9-56E2F7B0CA39}"/>
                  </a:ext>
                </a:extLst>
              </p:cNvPr>
              <p:cNvPicPr/>
              <p:nvPr/>
            </p:nvPicPr>
            <p:blipFill>
              <a:blip r:embed="rId237"/>
              <a:stretch>
                <a:fillRect/>
              </a:stretch>
            </p:blipFill>
            <p:spPr>
              <a:xfrm>
                <a:off x="7268393" y="5072972"/>
                <a:ext cx="239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10" name="Ink 209">
                <a:extLst>
                  <a:ext uri="{FF2B5EF4-FFF2-40B4-BE49-F238E27FC236}">
                    <a16:creationId xmlns:a16="http://schemas.microsoft.com/office/drawing/2014/main" id="{C5F90990-308E-4DF9-8508-71A5E1ACE041}"/>
                  </a:ext>
                </a:extLst>
              </p14:cNvPr>
              <p14:cNvContentPartPr/>
              <p14:nvPr/>
            </p14:nvContentPartPr>
            <p14:xfrm>
              <a:off x="7318793" y="4979012"/>
              <a:ext cx="169200" cy="250560"/>
            </p14:xfrm>
          </p:contentPart>
        </mc:Choice>
        <mc:Fallback xmlns="">
          <p:pic>
            <p:nvPicPr>
              <p:cNvPr id="210" name="Ink 209">
                <a:extLst>
                  <a:ext uri="{FF2B5EF4-FFF2-40B4-BE49-F238E27FC236}">
                    <a16:creationId xmlns:a16="http://schemas.microsoft.com/office/drawing/2014/main" id="{C5F90990-308E-4DF9-8508-71A5E1ACE041}"/>
                  </a:ext>
                </a:extLst>
              </p:cNvPr>
              <p:cNvPicPr/>
              <p:nvPr/>
            </p:nvPicPr>
            <p:blipFill>
              <a:blip r:embed="rId239"/>
              <a:stretch>
                <a:fillRect/>
              </a:stretch>
            </p:blipFill>
            <p:spPr>
              <a:xfrm>
                <a:off x="7301153" y="4961012"/>
                <a:ext cx="2048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11" name="Ink 210">
                <a:extLst>
                  <a:ext uri="{FF2B5EF4-FFF2-40B4-BE49-F238E27FC236}">
                    <a16:creationId xmlns:a16="http://schemas.microsoft.com/office/drawing/2014/main" id="{B527E599-379F-42EA-B99C-0B38E8D8E084}"/>
                  </a:ext>
                </a:extLst>
              </p14:cNvPr>
              <p14:cNvContentPartPr/>
              <p14:nvPr/>
            </p14:nvContentPartPr>
            <p14:xfrm>
              <a:off x="7375313" y="5422892"/>
              <a:ext cx="96840" cy="27000"/>
            </p14:xfrm>
          </p:contentPart>
        </mc:Choice>
        <mc:Fallback xmlns="">
          <p:pic>
            <p:nvPicPr>
              <p:cNvPr id="211" name="Ink 210">
                <a:extLst>
                  <a:ext uri="{FF2B5EF4-FFF2-40B4-BE49-F238E27FC236}">
                    <a16:creationId xmlns:a16="http://schemas.microsoft.com/office/drawing/2014/main" id="{B527E599-379F-42EA-B99C-0B38E8D8E084}"/>
                  </a:ext>
                </a:extLst>
              </p:cNvPr>
              <p:cNvPicPr/>
              <p:nvPr/>
            </p:nvPicPr>
            <p:blipFill>
              <a:blip r:embed="rId241"/>
              <a:stretch>
                <a:fillRect/>
              </a:stretch>
            </p:blipFill>
            <p:spPr>
              <a:xfrm>
                <a:off x="7357313" y="5404892"/>
                <a:ext cx="1324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12" name="Ink 211">
                <a:extLst>
                  <a:ext uri="{FF2B5EF4-FFF2-40B4-BE49-F238E27FC236}">
                    <a16:creationId xmlns:a16="http://schemas.microsoft.com/office/drawing/2014/main" id="{06591B05-BA2A-4EB8-A490-2530838BB3AE}"/>
                  </a:ext>
                </a:extLst>
              </p14:cNvPr>
              <p14:cNvContentPartPr/>
              <p14:nvPr/>
            </p14:nvContentPartPr>
            <p14:xfrm>
              <a:off x="7398353" y="5520092"/>
              <a:ext cx="108720" cy="7200"/>
            </p14:xfrm>
          </p:contentPart>
        </mc:Choice>
        <mc:Fallback xmlns="">
          <p:pic>
            <p:nvPicPr>
              <p:cNvPr id="212" name="Ink 211">
                <a:extLst>
                  <a:ext uri="{FF2B5EF4-FFF2-40B4-BE49-F238E27FC236}">
                    <a16:creationId xmlns:a16="http://schemas.microsoft.com/office/drawing/2014/main" id="{06591B05-BA2A-4EB8-A490-2530838BB3AE}"/>
                  </a:ext>
                </a:extLst>
              </p:cNvPr>
              <p:cNvPicPr/>
              <p:nvPr/>
            </p:nvPicPr>
            <p:blipFill>
              <a:blip r:embed="rId243"/>
              <a:stretch>
                <a:fillRect/>
              </a:stretch>
            </p:blipFill>
            <p:spPr>
              <a:xfrm>
                <a:off x="7380353" y="5502092"/>
                <a:ext cx="144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1" name="Ink 120">
                <a:extLst>
                  <a:ext uri="{FF2B5EF4-FFF2-40B4-BE49-F238E27FC236}">
                    <a16:creationId xmlns:a16="http://schemas.microsoft.com/office/drawing/2014/main" id="{907EF14A-3F54-4302-AA03-BACFD090B461}"/>
                  </a:ext>
                </a:extLst>
              </p14:cNvPr>
              <p14:cNvContentPartPr/>
              <p14:nvPr/>
            </p14:nvContentPartPr>
            <p14:xfrm>
              <a:off x="2637353" y="4752932"/>
              <a:ext cx="110160" cy="19080"/>
            </p14:xfrm>
          </p:contentPart>
        </mc:Choice>
        <mc:Fallback xmlns="">
          <p:pic>
            <p:nvPicPr>
              <p:cNvPr id="121" name="Ink 120">
                <a:extLst>
                  <a:ext uri="{FF2B5EF4-FFF2-40B4-BE49-F238E27FC236}">
                    <a16:creationId xmlns:a16="http://schemas.microsoft.com/office/drawing/2014/main" id="{907EF14A-3F54-4302-AA03-BACFD090B461}"/>
                  </a:ext>
                </a:extLst>
              </p:cNvPr>
              <p:cNvPicPr/>
              <p:nvPr/>
            </p:nvPicPr>
            <p:blipFill>
              <a:blip r:embed="rId245"/>
              <a:stretch>
                <a:fillRect/>
              </a:stretch>
            </p:blipFill>
            <p:spPr>
              <a:xfrm>
                <a:off x="2619353" y="4734932"/>
                <a:ext cx="1458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2" name="Ink 121">
                <a:extLst>
                  <a:ext uri="{FF2B5EF4-FFF2-40B4-BE49-F238E27FC236}">
                    <a16:creationId xmlns:a16="http://schemas.microsoft.com/office/drawing/2014/main" id="{1C98819E-BBB4-422D-B98D-722A00BA6255}"/>
                  </a:ext>
                </a:extLst>
              </p14:cNvPr>
              <p14:cNvContentPartPr/>
              <p14:nvPr/>
            </p14:nvContentPartPr>
            <p14:xfrm>
              <a:off x="2660753" y="4818452"/>
              <a:ext cx="151560" cy="17640"/>
            </p14:xfrm>
          </p:contentPart>
        </mc:Choice>
        <mc:Fallback xmlns="">
          <p:pic>
            <p:nvPicPr>
              <p:cNvPr id="122" name="Ink 121">
                <a:extLst>
                  <a:ext uri="{FF2B5EF4-FFF2-40B4-BE49-F238E27FC236}">
                    <a16:creationId xmlns:a16="http://schemas.microsoft.com/office/drawing/2014/main" id="{1C98819E-BBB4-422D-B98D-722A00BA6255}"/>
                  </a:ext>
                </a:extLst>
              </p:cNvPr>
              <p:cNvPicPr/>
              <p:nvPr/>
            </p:nvPicPr>
            <p:blipFill>
              <a:blip r:embed="rId247"/>
              <a:stretch>
                <a:fillRect/>
              </a:stretch>
            </p:blipFill>
            <p:spPr>
              <a:xfrm>
                <a:off x="2643113" y="4800812"/>
                <a:ext cx="187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3" name="Ink 122">
                <a:extLst>
                  <a:ext uri="{FF2B5EF4-FFF2-40B4-BE49-F238E27FC236}">
                    <a16:creationId xmlns:a16="http://schemas.microsoft.com/office/drawing/2014/main" id="{A20DCA25-DB20-4721-B3C2-7D34C1BD7B6B}"/>
                  </a:ext>
                </a:extLst>
              </p14:cNvPr>
              <p14:cNvContentPartPr/>
              <p14:nvPr/>
            </p14:nvContentPartPr>
            <p14:xfrm>
              <a:off x="2975033" y="4652852"/>
              <a:ext cx="45360" cy="193680"/>
            </p14:xfrm>
          </p:contentPart>
        </mc:Choice>
        <mc:Fallback xmlns="">
          <p:pic>
            <p:nvPicPr>
              <p:cNvPr id="123" name="Ink 122">
                <a:extLst>
                  <a:ext uri="{FF2B5EF4-FFF2-40B4-BE49-F238E27FC236}">
                    <a16:creationId xmlns:a16="http://schemas.microsoft.com/office/drawing/2014/main" id="{A20DCA25-DB20-4721-B3C2-7D34C1BD7B6B}"/>
                  </a:ext>
                </a:extLst>
              </p:cNvPr>
              <p:cNvPicPr/>
              <p:nvPr/>
            </p:nvPicPr>
            <p:blipFill>
              <a:blip r:embed="rId249"/>
              <a:stretch>
                <a:fillRect/>
              </a:stretch>
            </p:blipFill>
            <p:spPr>
              <a:xfrm>
                <a:off x="2957393" y="4634852"/>
                <a:ext cx="810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6" name="Ink 165">
                <a:extLst>
                  <a:ext uri="{FF2B5EF4-FFF2-40B4-BE49-F238E27FC236}">
                    <a16:creationId xmlns:a16="http://schemas.microsoft.com/office/drawing/2014/main" id="{0436AC06-D1E5-4524-9C28-05E337AFBB35}"/>
                  </a:ext>
                </a:extLst>
              </p14:cNvPr>
              <p14:cNvContentPartPr/>
              <p14:nvPr/>
            </p14:nvContentPartPr>
            <p14:xfrm>
              <a:off x="2756873" y="5246492"/>
              <a:ext cx="120240" cy="160920"/>
            </p14:xfrm>
          </p:contentPart>
        </mc:Choice>
        <mc:Fallback xmlns="">
          <p:pic>
            <p:nvPicPr>
              <p:cNvPr id="166" name="Ink 165">
                <a:extLst>
                  <a:ext uri="{FF2B5EF4-FFF2-40B4-BE49-F238E27FC236}">
                    <a16:creationId xmlns:a16="http://schemas.microsoft.com/office/drawing/2014/main" id="{0436AC06-D1E5-4524-9C28-05E337AFBB35}"/>
                  </a:ext>
                </a:extLst>
              </p:cNvPr>
              <p:cNvPicPr/>
              <p:nvPr/>
            </p:nvPicPr>
            <p:blipFill>
              <a:blip r:embed="rId251"/>
              <a:stretch>
                <a:fillRect/>
              </a:stretch>
            </p:blipFill>
            <p:spPr>
              <a:xfrm>
                <a:off x="2739233" y="5228852"/>
                <a:ext cx="1558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7" name="Ink 166">
                <a:extLst>
                  <a:ext uri="{FF2B5EF4-FFF2-40B4-BE49-F238E27FC236}">
                    <a16:creationId xmlns:a16="http://schemas.microsoft.com/office/drawing/2014/main" id="{D6715239-9A3E-49E8-A718-AC7A30E25D8C}"/>
                  </a:ext>
                </a:extLst>
              </p14:cNvPr>
              <p14:cNvContentPartPr/>
              <p14:nvPr/>
            </p14:nvContentPartPr>
            <p14:xfrm>
              <a:off x="2805473" y="5063612"/>
              <a:ext cx="125280" cy="302400"/>
            </p14:xfrm>
          </p:contentPart>
        </mc:Choice>
        <mc:Fallback xmlns="">
          <p:pic>
            <p:nvPicPr>
              <p:cNvPr id="167" name="Ink 166">
                <a:extLst>
                  <a:ext uri="{FF2B5EF4-FFF2-40B4-BE49-F238E27FC236}">
                    <a16:creationId xmlns:a16="http://schemas.microsoft.com/office/drawing/2014/main" id="{D6715239-9A3E-49E8-A718-AC7A30E25D8C}"/>
                  </a:ext>
                </a:extLst>
              </p:cNvPr>
              <p:cNvPicPr/>
              <p:nvPr/>
            </p:nvPicPr>
            <p:blipFill>
              <a:blip r:embed="rId253"/>
              <a:stretch>
                <a:fillRect/>
              </a:stretch>
            </p:blipFill>
            <p:spPr>
              <a:xfrm>
                <a:off x="2787833" y="5045612"/>
                <a:ext cx="1609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8" name="Ink 167">
                <a:extLst>
                  <a:ext uri="{FF2B5EF4-FFF2-40B4-BE49-F238E27FC236}">
                    <a16:creationId xmlns:a16="http://schemas.microsoft.com/office/drawing/2014/main" id="{EC7F1B30-B975-4892-8E47-549DB5AFFA38}"/>
                  </a:ext>
                </a:extLst>
              </p14:cNvPr>
              <p14:cNvContentPartPr/>
              <p14:nvPr/>
            </p14:nvContentPartPr>
            <p14:xfrm>
              <a:off x="3064673" y="5042372"/>
              <a:ext cx="11880" cy="162000"/>
            </p14:xfrm>
          </p:contentPart>
        </mc:Choice>
        <mc:Fallback xmlns="">
          <p:pic>
            <p:nvPicPr>
              <p:cNvPr id="168" name="Ink 167">
                <a:extLst>
                  <a:ext uri="{FF2B5EF4-FFF2-40B4-BE49-F238E27FC236}">
                    <a16:creationId xmlns:a16="http://schemas.microsoft.com/office/drawing/2014/main" id="{EC7F1B30-B975-4892-8E47-549DB5AFFA38}"/>
                  </a:ext>
                </a:extLst>
              </p:cNvPr>
              <p:cNvPicPr/>
              <p:nvPr/>
            </p:nvPicPr>
            <p:blipFill>
              <a:blip r:embed="rId255"/>
              <a:stretch>
                <a:fillRect/>
              </a:stretch>
            </p:blipFill>
            <p:spPr>
              <a:xfrm>
                <a:off x="3046673" y="5024372"/>
                <a:ext cx="475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9" name="Ink 168">
                <a:extLst>
                  <a:ext uri="{FF2B5EF4-FFF2-40B4-BE49-F238E27FC236}">
                    <a16:creationId xmlns:a16="http://schemas.microsoft.com/office/drawing/2014/main" id="{6E5B44EE-9ED9-483F-A75E-61ADD447CD54}"/>
                  </a:ext>
                </a:extLst>
              </p14:cNvPr>
              <p14:cNvContentPartPr/>
              <p14:nvPr/>
            </p14:nvContentPartPr>
            <p14:xfrm>
              <a:off x="3123713" y="4939772"/>
              <a:ext cx="5400" cy="20160"/>
            </p14:xfrm>
          </p:contentPart>
        </mc:Choice>
        <mc:Fallback xmlns="">
          <p:pic>
            <p:nvPicPr>
              <p:cNvPr id="169" name="Ink 168">
                <a:extLst>
                  <a:ext uri="{FF2B5EF4-FFF2-40B4-BE49-F238E27FC236}">
                    <a16:creationId xmlns:a16="http://schemas.microsoft.com/office/drawing/2014/main" id="{6E5B44EE-9ED9-483F-A75E-61ADD447CD54}"/>
                  </a:ext>
                </a:extLst>
              </p:cNvPr>
              <p:cNvPicPr/>
              <p:nvPr/>
            </p:nvPicPr>
            <p:blipFill>
              <a:blip r:embed="rId257"/>
              <a:stretch>
                <a:fillRect/>
              </a:stretch>
            </p:blipFill>
            <p:spPr>
              <a:xfrm>
                <a:off x="3105713" y="4921772"/>
                <a:ext cx="41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0" name="Ink 169">
                <a:extLst>
                  <a:ext uri="{FF2B5EF4-FFF2-40B4-BE49-F238E27FC236}">
                    <a16:creationId xmlns:a16="http://schemas.microsoft.com/office/drawing/2014/main" id="{C18EB367-A75F-46F3-92DE-7002316C720E}"/>
                  </a:ext>
                </a:extLst>
              </p14:cNvPr>
              <p14:cNvContentPartPr/>
              <p14:nvPr/>
            </p14:nvContentPartPr>
            <p14:xfrm>
              <a:off x="2646713" y="5453492"/>
              <a:ext cx="559440" cy="11160"/>
            </p14:xfrm>
          </p:contentPart>
        </mc:Choice>
        <mc:Fallback xmlns="">
          <p:pic>
            <p:nvPicPr>
              <p:cNvPr id="170" name="Ink 169">
                <a:extLst>
                  <a:ext uri="{FF2B5EF4-FFF2-40B4-BE49-F238E27FC236}">
                    <a16:creationId xmlns:a16="http://schemas.microsoft.com/office/drawing/2014/main" id="{C18EB367-A75F-46F3-92DE-7002316C720E}"/>
                  </a:ext>
                </a:extLst>
              </p:cNvPr>
              <p:cNvPicPr/>
              <p:nvPr/>
            </p:nvPicPr>
            <p:blipFill>
              <a:blip r:embed="rId259"/>
              <a:stretch>
                <a:fillRect/>
              </a:stretch>
            </p:blipFill>
            <p:spPr>
              <a:xfrm>
                <a:off x="2628713" y="5435852"/>
                <a:ext cx="595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2" name="Ink 171">
                <a:extLst>
                  <a:ext uri="{FF2B5EF4-FFF2-40B4-BE49-F238E27FC236}">
                    <a16:creationId xmlns:a16="http://schemas.microsoft.com/office/drawing/2014/main" id="{548FAC46-0613-4819-89DA-E5E5460987BA}"/>
                  </a:ext>
                </a:extLst>
              </p14:cNvPr>
              <p14:cNvContentPartPr/>
              <p14:nvPr/>
            </p14:nvContentPartPr>
            <p14:xfrm>
              <a:off x="2838233" y="5614772"/>
              <a:ext cx="86400" cy="180360"/>
            </p14:xfrm>
          </p:contentPart>
        </mc:Choice>
        <mc:Fallback xmlns="">
          <p:pic>
            <p:nvPicPr>
              <p:cNvPr id="172" name="Ink 171">
                <a:extLst>
                  <a:ext uri="{FF2B5EF4-FFF2-40B4-BE49-F238E27FC236}">
                    <a16:creationId xmlns:a16="http://schemas.microsoft.com/office/drawing/2014/main" id="{548FAC46-0613-4819-89DA-E5E5460987BA}"/>
                  </a:ext>
                </a:extLst>
              </p:cNvPr>
              <p:cNvPicPr/>
              <p:nvPr/>
            </p:nvPicPr>
            <p:blipFill>
              <a:blip r:embed="rId261"/>
              <a:stretch>
                <a:fillRect/>
              </a:stretch>
            </p:blipFill>
            <p:spPr>
              <a:xfrm>
                <a:off x="2820233" y="5597132"/>
                <a:ext cx="122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3" name="Ink 172">
                <a:extLst>
                  <a:ext uri="{FF2B5EF4-FFF2-40B4-BE49-F238E27FC236}">
                    <a16:creationId xmlns:a16="http://schemas.microsoft.com/office/drawing/2014/main" id="{8C674207-5F01-4891-B367-62E6905D186E}"/>
                  </a:ext>
                </a:extLst>
              </p14:cNvPr>
              <p14:cNvContentPartPr/>
              <p14:nvPr/>
            </p14:nvContentPartPr>
            <p14:xfrm>
              <a:off x="2920313" y="5500652"/>
              <a:ext cx="10440" cy="50760"/>
            </p14:xfrm>
          </p:contentPart>
        </mc:Choice>
        <mc:Fallback xmlns="">
          <p:pic>
            <p:nvPicPr>
              <p:cNvPr id="173" name="Ink 172">
                <a:extLst>
                  <a:ext uri="{FF2B5EF4-FFF2-40B4-BE49-F238E27FC236}">
                    <a16:creationId xmlns:a16="http://schemas.microsoft.com/office/drawing/2014/main" id="{8C674207-5F01-4891-B367-62E6905D186E}"/>
                  </a:ext>
                </a:extLst>
              </p:cNvPr>
              <p:cNvPicPr/>
              <p:nvPr/>
            </p:nvPicPr>
            <p:blipFill>
              <a:blip r:embed="rId263"/>
              <a:stretch>
                <a:fillRect/>
              </a:stretch>
            </p:blipFill>
            <p:spPr>
              <a:xfrm>
                <a:off x="2902673" y="5483012"/>
                <a:ext cx="460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4" name="Ink 173">
                <a:extLst>
                  <a:ext uri="{FF2B5EF4-FFF2-40B4-BE49-F238E27FC236}">
                    <a16:creationId xmlns:a16="http://schemas.microsoft.com/office/drawing/2014/main" id="{49A7D881-2739-4F4C-AE1D-2033642220CE}"/>
                  </a:ext>
                </a:extLst>
              </p14:cNvPr>
              <p14:cNvContentPartPr/>
              <p14:nvPr/>
            </p14:nvContentPartPr>
            <p14:xfrm>
              <a:off x="3053513" y="5490212"/>
              <a:ext cx="44640" cy="217800"/>
            </p14:xfrm>
          </p:contentPart>
        </mc:Choice>
        <mc:Fallback xmlns="">
          <p:pic>
            <p:nvPicPr>
              <p:cNvPr id="174" name="Ink 173">
                <a:extLst>
                  <a:ext uri="{FF2B5EF4-FFF2-40B4-BE49-F238E27FC236}">
                    <a16:creationId xmlns:a16="http://schemas.microsoft.com/office/drawing/2014/main" id="{49A7D881-2739-4F4C-AE1D-2033642220CE}"/>
                  </a:ext>
                </a:extLst>
              </p:cNvPr>
              <p:cNvPicPr/>
              <p:nvPr/>
            </p:nvPicPr>
            <p:blipFill>
              <a:blip r:embed="rId265"/>
              <a:stretch>
                <a:fillRect/>
              </a:stretch>
            </p:blipFill>
            <p:spPr>
              <a:xfrm>
                <a:off x="3035513" y="5472572"/>
                <a:ext cx="80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5" name="Ink 174">
                <a:extLst>
                  <a:ext uri="{FF2B5EF4-FFF2-40B4-BE49-F238E27FC236}">
                    <a16:creationId xmlns:a16="http://schemas.microsoft.com/office/drawing/2014/main" id="{38EB0CAD-A26A-43E2-BD1A-F139B8D25329}"/>
                  </a:ext>
                </a:extLst>
              </p14:cNvPr>
              <p14:cNvContentPartPr/>
              <p14:nvPr/>
            </p14:nvContentPartPr>
            <p14:xfrm>
              <a:off x="3124793" y="5811332"/>
              <a:ext cx="7560" cy="57240"/>
            </p14:xfrm>
          </p:contentPart>
        </mc:Choice>
        <mc:Fallback xmlns="">
          <p:pic>
            <p:nvPicPr>
              <p:cNvPr id="175" name="Ink 174">
                <a:extLst>
                  <a:ext uri="{FF2B5EF4-FFF2-40B4-BE49-F238E27FC236}">
                    <a16:creationId xmlns:a16="http://schemas.microsoft.com/office/drawing/2014/main" id="{38EB0CAD-A26A-43E2-BD1A-F139B8D25329}"/>
                  </a:ext>
                </a:extLst>
              </p:cNvPr>
              <p:cNvPicPr/>
              <p:nvPr/>
            </p:nvPicPr>
            <p:blipFill>
              <a:blip r:embed="rId267"/>
              <a:stretch>
                <a:fillRect/>
              </a:stretch>
            </p:blipFill>
            <p:spPr>
              <a:xfrm>
                <a:off x="3107153" y="5793692"/>
                <a:ext cx="432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3" name="Ink 162">
                <a:extLst>
                  <a:ext uri="{FF2B5EF4-FFF2-40B4-BE49-F238E27FC236}">
                    <a16:creationId xmlns:a16="http://schemas.microsoft.com/office/drawing/2014/main" id="{FB535E99-D011-4C27-B1D7-37C9D3766AF4}"/>
                  </a:ext>
                </a:extLst>
              </p14:cNvPr>
              <p14:cNvContentPartPr/>
              <p14:nvPr/>
            </p14:nvContentPartPr>
            <p14:xfrm>
              <a:off x="1333793" y="5237132"/>
              <a:ext cx="164880" cy="12600"/>
            </p14:xfrm>
          </p:contentPart>
        </mc:Choice>
        <mc:Fallback xmlns="">
          <p:pic>
            <p:nvPicPr>
              <p:cNvPr id="163" name="Ink 162">
                <a:extLst>
                  <a:ext uri="{FF2B5EF4-FFF2-40B4-BE49-F238E27FC236}">
                    <a16:creationId xmlns:a16="http://schemas.microsoft.com/office/drawing/2014/main" id="{FB535E99-D011-4C27-B1D7-37C9D3766AF4}"/>
                  </a:ext>
                </a:extLst>
              </p:cNvPr>
              <p:cNvPicPr/>
              <p:nvPr/>
            </p:nvPicPr>
            <p:blipFill>
              <a:blip r:embed="rId269"/>
              <a:stretch>
                <a:fillRect/>
              </a:stretch>
            </p:blipFill>
            <p:spPr>
              <a:xfrm>
                <a:off x="1316153" y="5219492"/>
                <a:ext cx="200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4" name="Ink 163">
                <a:extLst>
                  <a:ext uri="{FF2B5EF4-FFF2-40B4-BE49-F238E27FC236}">
                    <a16:creationId xmlns:a16="http://schemas.microsoft.com/office/drawing/2014/main" id="{56428B71-74B2-4747-8696-F75911013820}"/>
                  </a:ext>
                </a:extLst>
              </p14:cNvPr>
              <p14:cNvContentPartPr/>
              <p14:nvPr/>
            </p14:nvContentPartPr>
            <p14:xfrm>
              <a:off x="1381673" y="5350892"/>
              <a:ext cx="172440" cy="14760"/>
            </p14:xfrm>
          </p:contentPart>
        </mc:Choice>
        <mc:Fallback xmlns="">
          <p:pic>
            <p:nvPicPr>
              <p:cNvPr id="164" name="Ink 163">
                <a:extLst>
                  <a:ext uri="{FF2B5EF4-FFF2-40B4-BE49-F238E27FC236}">
                    <a16:creationId xmlns:a16="http://schemas.microsoft.com/office/drawing/2014/main" id="{56428B71-74B2-4747-8696-F75911013820}"/>
                  </a:ext>
                </a:extLst>
              </p:cNvPr>
              <p:cNvPicPr/>
              <p:nvPr/>
            </p:nvPicPr>
            <p:blipFill>
              <a:blip r:embed="rId271"/>
              <a:stretch>
                <a:fillRect/>
              </a:stretch>
            </p:blipFill>
            <p:spPr>
              <a:xfrm>
                <a:off x="1363673" y="5333252"/>
                <a:ext cx="2080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0" name="Ink 259">
                <a:extLst>
                  <a:ext uri="{FF2B5EF4-FFF2-40B4-BE49-F238E27FC236}">
                    <a16:creationId xmlns:a16="http://schemas.microsoft.com/office/drawing/2014/main" id="{FD38E998-F1EB-44F6-A07E-6D84F59AAF24}"/>
                  </a:ext>
                </a:extLst>
              </p14:cNvPr>
              <p14:cNvContentPartPr/>
              <p14:nvPr/>
            </p14:nvContentPartPr>
            <p14:xfrm>
              <a:off x="1895753" y="5212652"/>
              <a:ext cx="14760" cy="55800"/>
            </p14:xfrm>
          </p:contentPart>
        </mc:Choice>
        <mc:Fallback xmlns="">
          <p:pic>
            <p:nvPicPr>
              <p:cNvPr id="260" name="Ink 259">
                <a:extLst>
                  <a:ext uri="{FF2B5EF4-FFF2-40B4-BE49-F238E27FC236}">
                    <a16:creationId xmlns:a16="http://schemas.microsoft.com/office/drawing/2014/main" id="{FD38E998-F1EB-44F6-A07E-6D84F59AAF24}"/>
                  </a:ext>
                </a:extLst>
              </p:cNvPr>
              <p:cNvPicPr/>
              <p:nvPr/>
            </p:nvPicPr>
            <p:blipFill>
              <a:blip r:embed="rId273"/>
              <a:stretch>
                <a:fillRect/>
              </a:stretch>
            </p:blipFill>
            <p:spPr>
              <a:xfrm>
                <a:off x="1878113" y="5194652"/>
                <a:ext cx="504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49" name="Ink 248">
                <a:extLst>
                  <a:ext uri="{FF2B5EF4-FFF2-40B4-BE49-F238E27FC236}">
                    <a16:creationId xmlns:a16="http://schemas.microsoft.com/office/drawing/2014/main" id="{A99BF545-3B69-49F3-A2EC-CA20EF2C0C09}"/>
                  </a:ext>
                </a:extLst>
              </p14:cNvPr>
              <p14:cNvContentPartPr/>
              <p14:nvPr/>
            </p14:nvContentPartPr>
            <p14:xfrm>
              <a:off x="860753" y="5809172"/>
              <a:ext cx="81360" cy="24840"/>
            </p14:xfrm>
          </p:contentPart>
        </mc:Choice>
        <mc:Fallback xmlns="">
          <p:pic>
            <p:nvPicPr>
              <p:cNvPr id="249" name="Ink 248">
                <a:extLst>
                  <a:ext uri="{FF2B5EF4-FFF2-40B4-BE49-F238E27FC236}">
                    <a16:creationId xmlns:a16="http://schemas.microsoft.com/office/drawing/2014/main" id="{A99BF545-3B69-49F3-A2EC-CA20EF2C0C09}"/>
                  </a:ext>
                </a:extLst>
              </p:cNvPr>
              <p:cNvPicPr/>
              <p:nvPr/>
            </p:nvPicPr>
            <p:blipFill>
              <a:blip r:embed="rId275"/>
              <a:stretch>
                <a:fillRect/>
              </a:stretch>
            </p:blipFill>
            <p:spPr>
              <a:xfrm>
                <a:off x="843113" y="5791532"/>
                <a:ext cx="117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50" name="Ink 249">
                <a:extLst>
                  <a:ext uri="{FF2B5EF4-FFF2-40B4-BE49-F238E27FC236}">
                    <a16:creationId xmlns:a16="http://schemas.microsoft.com/office/drawing/2014/main" id="{DD5364D1-42C8-4CFC-856F-C0F3D2471079}"/>
                  </a:ext>
                </a:extLst>
              </p14:cNvPr>
              <p14:cNvContentPartPr/>
              <p14:nvPr/>
            </p14:nvContentPartPr>
            <p14:xfrm>
              <a:off x="860753" y="5894852"/>
              <a:ext cx="97560" cy="10800"/>
            </p14:xfrm>
          </p:contentPart>
        </mc:Choice>
        <mc:Fallback xmlns="">
          <p:pic>
            <p:nvPicPr>
              <p:cNvPr id="250" name="Ink 249">
                <a:extLst>
                  <a:ext uri="{FF2B5EF4-FFF2-40B4-BE49-F238E27FC236}">
                    <a16:creationId xmlns:a16="http://schemas.microsoft.com/office/drawing/2014/main" id="{DD5364D1-42C8-4CFC-856F-C0F3D2471079}"/>
                  </a:ext>
                </a:extLst>
              </p:cNvPr>
              <p:cNvPicPr/>
              <p:nvPr/>
            </p:nvPicPr>
            <p:blipFill>
              <a:blip r:embed="rId277"/>
              <a:stretch>
                <a:fillRect/>
              </a:stretch>
            </p:blipFill>
            <p:spPr>
              <a:xfrm>
                <a:off x="843113" y="5876852"/>
                <a:ext cx="133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52" name="Ink 251">
                <a:extLst>
                  <a:ext uri="{FF2B5EF4-FFF2-40B4-BE49-F238E27FC236}">
                    <a16:creationId xmlns:a16="http://schemas.microsoft.com/office/drawing/2014/main" id="{3B1EDF93-4BF6-436C-A3CE-3A9357261CFD}"/>
                  </a:ext>
                </a:extLst>
              </p14:cNvPr>
              <p14:cNvContentPartPr/>
              <p14:nvPr/>
            </p14:nvContentPartPr>
            <p14:xfrm>
              <a:off x="1127873" y="5757692"/>
              <a:ext cx="141840" cy="168480"/>
            </p14:xfrm>
          </p:contentPart>
        </mc:Choice>
        <mc:Fallback xmlns="">
          <p:pic>
            <p:nvPicPr>
              <p:cNvPr id="252" name="Ink 251">
                <a:extLst>
                  <a:ext uri="{FF2B5EF4-FFF2-40B4-BE49-F238E27FC236}">
                    <a16:creationId xmlns:a16="http://schemas.microsoft.com/office/drawing/2014/main" id="{3B1EDF93-4BF6-436C-A3CE-3A9357261CFD}"/>
                  </a:ext>
                </a:extLst>
              </p:cNvPr>
              <p:cNvPicPr/>
              <p:nvPr/>
            </p:nvPicPr>
            <p:blipFill>
              <a:blip r:embed="rId279"/>
              <a:stretch>
                <a:fillRect/>
              </a:stretch>
            </p:blipFill>
            <p:spPr>
              <a:xfrm>
                <a:off x="1110233" y="5739692"/>
                <a:ext cx="1774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53" name="Ink 252">
                <a:extLst>
                  <a:ext uri="{FF2B5EF4-FFF2-40B4-BE49-F238E27FC236}">
                    <a16:creationId xmlns:a16="http://schemas.microsoft.com/office/drawing/2014/main" id="{3673D24F-EB08-4540-A702-1A54592FDD6A}"/>
                  </a:ext>
                </a:extLst>
              </p14:cNvPr>
              <p14:cNvContentPartPr/>
              <p14:nvPr/>
            </p14:nvContentPartPr>
            <p14:xfrm>
              <a:off x="1253513" y="5615492"/>
              <a:ext cx="63000" cy="33120"/>
            </p14:xfrm>
          </p:contentPart>
        </mc:Choice>
        <mc:Fallback xmlns="">
          <p:pic>
            <p:nvPicPr>
              <p:cNvPr id="253" name="Ink 252">
                <a:extLst>
                  <a:ext uri="{FF2B5EF4-FFF2-40B4-BE49-F238E27FC236}">
                    <a16:creationId xmlns:a16="http://schemas.microsoft.com/office/drawing/2014/main" id="{3673D24F-EB08-4540-A702-1A54592FDD6A}"/>
                  </a:ext>
                </a:extLst>
              </p:cNvPr>
              <p:cNvPicPr/>
              <p:nvPr/>
            </p:nvPicPr>
            <p:blipFill>
              <a:blip r:embed="rId281"/>
              <a:stretch>
                <a:fillRect/>
              </a:stretch>
            </p:blipFill>
            <p:spPr>
              <a:xfrm>
                <a:off x="1235873" y="5597492"/>
                <a:ext cx="986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54" name="Ink 253">
                <a:extLst>
                  <a:ext uri="{FF2B5EF4-FFF2-40B4-BE49-F238E27FC236}">
                    <a16:creationId xmlns:a16="http://schemas.microsoft.com/office/drawing/2014/main" id="{6C8F9C0C-232B-400B-B045-1C93DB36C835}"/>
                  </a:ext>
                </a:extLst>
              </p14:cNvPr>
              <p14:cNvContentPartPr/>
              <p14:nvPr/>
            </p14:nvContentPartPr>
            <p14:xfrm>
              <a:off x="1348553" y="5541332"/>
              <a:ext cx="81360" cy="123120"/>
            </p14:xfrm>
          </p:contentPart>
        </mc:Choice>
        <mc:Fallback xmlns="">
          <p:pic>
            <p:nvPicPr>
              <p:cNvPr id="254" name="Ink 253">
                <a:extLst>
                  <a:ext uri="{FF2B5EF4-FFF2-40B4-BE49-F238E27FC236}">
                    <a16:creationId xmlns:a16="http://schemas.microsoft.com/office/drawing/2014/main" id="{6C8F9C0C-232B-400B-B045-1C93DB36C835}"/>
                  </a:ext>
                </a:extLst>
              </p:cNvPr>
              <p:cNvPicPr/>
              <p:nvPr/>
            </p:nvPicPr>
            <p:blipFill>
              <a:blip r:embed="rId283"/>
              <a:stretch>
                <a:fillRect/>
              </a:stretch>
            </p:blipFill>
            <p:spPr>
              <a:xfrm>
                <a:off x="1330913" y="5523332"/>
                <a:ext cx="1170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55" name="Ink 254">
                <a:extLst>
                  <a:ext uri="{FF2B5EF4-FFF2-40B4-BE49-F238E27FC236}">
                    <a16:creationId xmlns:a16="http://schemas.microsoft.com/office/drawing/2014/main" id="{F0241B78-697E-4B05-A05F-3C7F5FC19DFF}"/>
                  </a:ext>
                </a:extLst>
              </p14:cNvPr>
              <p14:cNvContentPartPr/>
              <p14:nvPr/>
            </p14:nvContentPartPr>
            <p14:xfrm>
              <a:off x="1397153" y="5394092"/>
              <a:ext cx="90360" cy="281160"/>
            </p14:xfrm>
          </p:contentPart>
        </mc:Choice>
        <mc:Fallback xmlns="">
          <p:pic>
            <p:nvPicPr>
              <p:cNvPr id="255" name="Ink 254">
                <a:extLst>
                  <a:ext uri="{FF2B5EF4-FFF2-40B4-BE49-F238E27FC236}">
                    <a16:creationId xmlns:a16="http://schemas.microsoft.com/office/drawing/2014/main" id="{F0241B78-697E-4B05-A05F-3C7F5FC19DFF}"/>
                  </a:ext>
                </a:extLst>
              </p:cNvPr>
              <p:cNvPicPr/>
              <p:nvPr/>
            </p:nvPicPr>
            <p:blipFill>
              <a:blip r:embed="rId285"/>
              <a:stretch>
                <a:fillRect/>
              </a:stretch>
            </p:blipFill>
            <p:spPr>
              <a:xfrm>
                <a:off x="1379153" y="5376452"/>
                <a:ext cx="1260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57" name="Ink 256">
                <a:extLst>
                  <a:ext uri="{FF2B5EF4-FFF2-40B4-BE49-F238E27FC236}">
                    <a16:creationId xmlns:a16="http://schemas.microsoft.com/office/drawing/2014/main" id="{EF0EF8F1-574B-423A-B469-31272655177A}"/>
                  </a:ext>
                </a:extLst>
              </p14:cNvPr>
              <p14:cNvContentPartPr/>
              <p14:nvPr/>
            </p14:nvContentPartPr>
            <p14:xfrm>
              <a:off x="1662833" y="5702972"/>
              <a:ext cx="102240" cy="97200"/>
            </p14:xfrm>
          </p:contentPart>
        </mc:Choice>
        <mc:Fallback xmlns="">
          <p:pic>
            <p:nvPicPr>
              <p:cNvPr id="257" name="Ink 256">
                <a:extLst>
                  <a:ext uri="{FF2B5EF4-FFF2-40B4-BE49-F238E27FC236}">
                    <a16:creationId xmlns:a16="http://schemas.microsoft.com/office/drawing/2014/main" id="{EF0EF8F1-574B-423A-B469-31272655177A}"/>
                  </a:ext>
                </a:extLst>
              </p:cNvPr>
              <p:cNvPicPr/>
              <p:nvPr/>
            </p:nvPicPr>
            <p:blipFill>
              <a:blip r:embed="rId287"/>
              <a:stretch>
                <a:fillRect/>
              </a:stretch>
            </p:blipFill>
            <p:spPr>
              <a:xfrm>
                <a:off x="1645193" y="5685332"/>
                <a:ext cx="1378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58" name="Ink 257">
                <a:extLst>
                  <a:ext uri="{FF2B5EF4-FFF2-40B4-BE49-F238E27FC236}">
                    <a16:creationId xmlns:a16="http://schemas.microsoft.com/office/drawing/2014/main" id="{18642062-5C40-463D-848E-5120621BBAC0}"/>
                  </a:ext>
                </a:extLst>
              </p14:cNvPr>
              <p14:cNvContentPartPr/>
              <p14:nvPr/>
            </p14:nvContentPartPr>
            <p14:xfrm>
              <a:off x="1694873" y="5535932"/>
              <a:ext cx="106920" cy="285120"/>
            </p14:xfrm>
          </p:contentPart>
        </mc:Choice>
        <mc:Fallback xmlns="">
          <p:pic>
            <p:nvPicPr>
              <p:cNvPr id="258" name="Ink 257">
                <a:extLst>
                  <a:ext uri="{FF2B5EF4-FFF2-40B4-BE49-F238E27FC236}">
                    <a16:creationId xmlns:a16="http://schemas.microsoft.com/office/drawing/2014/main" id="{18642062-5C40-463D-848E-5120621BBAC0}"/>
                  </a:ext>
                </a:extLst>
              </p:cNvPr>
              <p:cNvPicPr/>
              <p:nvPr/>
            </p:nvPicPr>
            <p:blipFill>
              <a:blip r:embed="rId289"/>
              <a:stretch>
                <a:fillRect/>
              </a:stretch>
            </p:blipFill>
            <p:spPr>
              <a:xfrm>
                <a:off x="1676873" y="5518292"/>
                <a:ext cx="1425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9" name="Ink 258">
                <a:extLst>
                  <a:ext uri="{FF2B5EF4-FFF2-40B4-BE49-F238E27FC236}">
                    <a16:creationId xmlns:a16="http://schemas.microsoft.com/office/drawing/2014/main" id="{33E8F27B-283B-4DAB-B4D7-043CA436BD7A}"/>
                  </a:ext>
                </a:extLst>
              </p14:cNvPr>
              <p14:cNvContentPartPr/>
              <p14:nvPr/>
            </p14:nvContentPartPr>
            <p14:xfrm>
              <a:off x="1867673" y="5411372"/>
              <a:ext cx="27720" cy="131760"/>
            </p14:xfrm>
          </p:contentPart>
        </mc:Choice>
        <mc:Fallback xmlns="">
          <p:pic>
            <p:nvPicPr>
              <p:cNvPr id="259" name="Ink 258">
                <a:extLst>
                  <a:ext uri="{FF2B5EF4-FFF2-40B4-BE49-F238E27FC236}">
                    <a16:creationId xmlns:a16="http://schemas.microsoft.com/office/drawing/2014/main" id="{33E8F27B-283B-4DAB-B4D7-043CA436BD7A}"/>
                  </a:ext>
                </a:extLst>
              </p:cNvPr>
              <p:cNvPicPr/>
              <p:nvPr/>
            </p:nvPicPr>
            <p:blipFill>
              <a:blip r:embed="rId291"/>
              <a:stretch>
                <a:fillRect/>
              </a:stretch>
            </p:blipFill>
            <p:spPr>
              <a:xfrm>
                <a:off x="1849673" y="5393732"/>
                <a:ext cx="63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61" name="Ink 260">
                <a:extLst>
                  <a:ext uri="{FF2B5EF4-FFF2-40B4-BE49-F238E27FC236}">
                    <a16:creationId xmlns:a16="http://schemas.microsoft.com/office/drawing/2014/main" id="{1ADB2D97-58FF-4B56-9328-DB4B23E5FB8E}"/>
                  </a:ext>
                </a:extLst>
              </p14:cNvPr>
              <p14:cNvContentPartPr/>
              <p14:nvPr/>
            </p14:nvContentPartPr>
            <p14:xfrm>
              <a:off x="1605233" y="5881172"/>
              <a:ext cx="21600" cy="1440"/>
            </p14:xfrm>
          </p:contentPart>
        </mc:Choice>
        <mc:Fallback xmlns="">
          <p:pic>
            <p:nvPicPr>
              <p:cNvPr id="261" name="Ink 260">
                <a:extLst>
                  <a:ext uri="{FF2B5EF4-FFF2-40B4-BE49-F238E27FC236}">
                    <a16:creationId xmlns:a16="http://schemas.microsoft.com/office/drawing/2014/main" id="{1ADB2D97-58FF-4B56-9328-DB4B23E5FB8E}"/>
                  </a:ext>
                </a:extLst>
              </p:cNvPr>
              <p:cNvPicPr/>
              <p:nvPr/>
            </p:nvPicPr>
            <p:blipFill>
              <a:blip r:embed="rId293"/>
              <a:stretch>
                <a:fillRect/>
              </a:stretch>
            </p:blipFill>
            <p:spPr>
              <a:xfrm>
                <a:off x="1587233" y="5863532"/>
                <a:ext cx="57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62" name="Ink 261">
                <a:extLst>
                  <a:ext uri="{FF2B5EF4-FFF2-40B4-BE49-F238E27FC236}">
                    <a16:creationId xmlns:a16="http://schemas.microsoft.com/office/drawing/2014/main" id="{9B53AC2D-7D80-41A6-803E-F2CFAC8B713D}"/>
                  </a:ext>
                </a:extLst>
              </p14:cNvPr>
              <p14:cNvContentPartPr/>
              <p14:nvPr/>
            </p14:nvContentPartPr>
            <p14:xfrm>
              <a:off x="1421993" y="5878292"/>
              <a:ext cx="616680" cy="55440"/>
            </p14:xfrm>
          </p:contentPart>
        </mc:Choice>
        <mc:Fallback xmlns="">
          <p:pic>
            <p:nvPicPr>
              <p:cNvPr id="262" name="Ink 261">
                <a:extLst>
                  <a:ext uri="{FF2B5EF4-FFF2-40B4-BE49-F238E27FC236}">
                    <a16:creationId xmlns:a16="http://schemas.microsoft.com/office/drawing/2014/main" id="{9B53AC2D-7D80-41A6-803E-F2CFAC8B713D}"/>
                  </a:ext>
                </a:extLst>
              </p:cNvPr>
              <p:cNvPicPr/>
              <p:nvPr/>
            </p:nvPicPr>
            <p:blipFill>
              <a:blip r:embed="rId295"/>
              <a:stretch>
                <a:fillRect/>
              </a:stretch>
            </p:blipFill>
            <p:spPr>
              <a:xfrm>
                <a:off x="1403993" y="5860292"/>
                <a:ext cx="6523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63" name="Ink 262">
                <a:extLst>
                  <a:ext uri="{FF2B5EF4-FFF2-40B4-BE49-F238E27FC236}">
                    <a16:creationId xmlns:a16="http://schemas.microsoft.com/office/drawing/2014/main" id="{674D172A-55A9-4F86-B02D-79F5D555718A}"/>
                  </a:ext>
                </a:extLst>
              </p14:cNvPr>
              <p14:cNvContentPartPr/>
              <p14:nvPr/>
            </p14:nvContentPartPr>
            <p14:xfrm>
              <a:off x="1749953" y="6016172"/>
              <a:ext cx="37440" cy="115200"/>
            </p14:xfrm>
          </p:contentPart>
        </mc:Choice>
        <mc:Fallback xmlns="">
          <p:pic>
            <p:nvPicPr>
              <p:cNvPr id="263" name="Ink 262">
                <a:extLst>
                  <a:ext uri="{FF2B5EF4-FFF2-40B4-BE49-F238E27FC236}">
                    <a16:creationId xmlns:a16="http://schemas.microsoft.com/office/drawing/2014/main" id="{674D172A-55A9-4F86-B02D-79F5D555718A}"/>
                  </a:ext>
                </a:extLst>
              </p:cNvPr>
              <p:cNvPicPr/>
              <p:nvPr/>
            </p:nvPicPr>
            <p:blipFill>
              <a:blip r:embed="rId297"/>
              <a:stretch>
                <a:fillRect/>
              </a:stretch>
            </p:blipFill>
            <p:spPr>
              <a:xfrm>
                <a:off x="1732313" y="5998172"/>
                <a:ext cx="73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64" name="Ink 263">
                <a:extLst>
                  <a:ext uri="{FF2B5EF4-FFF2-40B4-BE49-F238E27FC236}">
                    <a16:creationId xmlns:a16="http://schemas.microsoft.com/office/drawing/2014/main" id="{BD36C020-A218-4503-852A-AE98AA2A18D5}"/>
                  </a:ext>
                </a:extLst>
              </p14:cNvPr>
              <p14:cNvContentPartPr/>
              <p14:nvPr/>
            </p14:nvContentPartPr>
            <p14:xfrm>
              <a:off x="1807913" y="5899892"/>
              <a:ext cx="5400" cy="12960"/>
            </p14:xfrm>
          </p:contentPart>
        </mc:Choice>
        <mc:Fallback xmlns="">
          <p:pic>
            <p:nvPicPr>
              <p:cNvPr id="264" name="Ink 263">
                <a:extLst>
                  <a:ext uri="{FF2B5EF4-FFF2-40B4-BE49-F238E27FC236}">
                    <a16:creationId xmlns:a16="http://schemas.microsoft.com/office/drawing/2014/main" id="{BD36C020-A218-4503-852A-AE98AA2A18D5}"/>
                  </a:ext>
                </a:extLst>
              </p:cNvPr>
              <p:cNvPicPr/>
              <p:nvPr/>
            </p:nvPicPr>
            <p:blipFill>
              <a:blip r:embed="rId299"/>
              <a:stretch>
                <a:fillRect/>
              </a:stretch>
            </p:blipFill>
            <p:spPr>
              <a:xfrm>
                <a:off x="1790273" y="5882252"/>
                <a:ext cx="410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65" name="Ink 264">
                <a:extLst>
                  <a:ext uri="{FF2B5EF4-FFF2-40B4-BE49-F238E27FC236}">
                    <a16:creationId xmlns:a16="http://schemas.microsoft.com/office/drawing/2014/main" id="{32912D5D-B2A7-4A67-9703-4BB42B58D960}"/>
                  </a:ext>
                </a:extLst>
              </p14:cNvPr>
              <p14:cNvContentPartPr/>
              <p14:nvPr/>
            </p14:nvContentPartPr>
            <p14:xfrm>
              <a:off x="1920593" y="5959292"/>
              <a:ext cx="46800" cy="110520"/>
            </p14:xfrm>
          </p:contentPart>
        </mc:Choice>
        <mc:Fallback xmlns="">
          <p:pic>
            <p:nvPicPr>
              <p:cNvPr id="265" name="Ink 264">
                <a:extLst>
                  <a:ext uri="{FF2B5EF4-FFF2-40B4-BE49-F238E27FC236}">
                    <a16:creationId xmlns:a16="http://schemas.microsoft.com/office/drawing/2014/main" id="{32912D5D-B2A7-4A67-9703-4BB42B58D960}"/>
                  </a:ext>
                </a:extLst>
              </p:cNvPr>
              <p:cNvPicPr/>
              <p:nvPr/>
            </p:nvPicPr>
            <p:blipFill>
              <a:blip r:embed="rId301"/>
              <a:stretch>
                <a:fillRect/>
              </a:stretch>
            </p:blipFill>
            <p:spPr>
              <a:xfrm>
                <a:off x="1902953" y="5941292"/>
                <a:ext cx="82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66" name="Ink 265">
                <a:extLst>
                  <a:ext uri="{FF2B5EF4-FFF2-40B4-BE49-F238E27FC236}">
                    <a16:creationId xmlns:a16="http://schemas.microsoft.com/office/drawing/2014/main" id="{112105C4-2292-41A1-8326-71AADA8D4D49}"/>
                  </a:ext>
                </a:extLst>
              </p14:cNvPr>
              <p14:cNvContentPartPr/>
              <p14:nvPr/>
            </p14:nvContentPartPr>
            <p14:xfrm>
              <a:off x="1978553" y="6124172"/>
              <a:ext cx="7200" cy="27000"/>
            </p14:xfrm>
          </p:contentPart>
        </mc:Choice>
        <mc:Fallback xmlns="">
          <p:pic>
            <p:nvPicPr>
              <p:cNvPr id="266" name="Ink 265">
                <a:extLst>
                  <a:ext uri="{FF2B5EF4-FFF2-40B4-BE49-F238E27FC236}">
                    <a16:creationId xmlns:a16="http://schemas.microsoft.com/office/drawing/2014/main" id="{112105C4-2292-41A1-8326-71AADA8D4D49}"/>
                  </a:ext>
                </a:extLst>
              </p:cNvPr>
              <p:cNvPicPr/>
              <p:nvPr/>
            </p:nvPicPr>
            <p:blipFill>
              <a:blip r:embed="rId303"/>
              <a:stretch>
                <a:fillRect/>
              </a:stretch>
            </p:blipFill>
            <p:spPr>
              <a:xfrm>
                <a:off x="1960913" y="6106532"/>
                <a:ext cx="42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68" name="Ink 267">
                <a:extLst>
                  <a:ext uri="{FF2B5EF4-FFF2-40B4-BE49-F238E27FC236}">
                    <a16:creationId xmlns:a16="http://schemas.microsoft.com/office/drawing/2014/main" id="{785F1511-E092-423E-AF3D-0334E8C72155}"/>
                  </a:ext>
                </a:extLst>
              </p14:cNvPr>
              <p14:cNvContentPartPr/>
              <p14:nvPr/>
            </p14:nvContentPartPr>
            <p14:xfrm>
              <a:off x="805673" y="5463932"/>
              <a:ext cx="52200" cy="645480"/>
            </p14:xfrm>
          </p:contentPart>
        </mc:Choice>
        <mc:Fallback xmlns="">
          <p:pic>
            <p:nvPicPr>
              <p:cNvPr id="268" name="Ink 267">
                <a:extLst>
                  <a:ext uri="{FF2B5EF4-FFF2-40B4-BE49-F238E27FC236}">
                    <a16:creationId xmlns:a16="http://schemas.microsoft.com/office/drawing/2014/main" id="{785F1511-E092-423E-AF3D-0334E8C72155}"/>
                  </a:ext>
                </a:extLst>
              </p:cNvPr>
              <p:cNvPicPr/>
              <p:nvPr/>
            </p:nvPicPr>
            <p:blipFill>
              <a:blip r:embed="rId305"/>
              <a:stretch>
                <a:fillRect/>
              </a:stretch>
            </p:blipFill>
            <p:spPr>
              <a:xfrm>
                <a:off x="787673" y="5446292"/>
                <a:ext cx="8784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69" name="Ink 268">
                <a:extLst>
                  <a:ext uri="{FF2B5EF4-FFF2-40B4-BE49-F238E27FC236}">
                    <a16:creationId xmlns:a16="http://schemas.microsoft.com/office/drawing/2014/main" id="{699335CC-2050-4A97-96BF-DB48EB6F04D6}"/>
                  </a:ext>
                </a:extLst>
              </p14:cNvPr>
              <p14:cNvContentPartPr/>
              <p14:nvPr/>
            </p14:nvContentPartPr>
            <p14:xfrm>
              <a:off x="797753" y="5303012"/>
              <a:ext cx="1571760" cy="928440"/>
            </p14:xfrm>
          </p:contentPart>
        </mc:Choice>
        <mc:Fallback xmlns="">
          <p:pic>
            <p:nvPicPr>
              <p:cNvPr id="269" name="Ink 268">
                <a:extLst>
                  <a:ext uri="{FF2B5EF4-FFF2-40B4-BE49-F238E27FC236}">
                    <a16:creationId xmlns:a16="http://schemas.microsoft.com/office/drawing/2014/main" id="{699335CC-2050-4A97-96BF-DB48EB6F04D6}"/>
                  </a:ext>
                </a:extLst>
              </p:cNvPr>
              <p:cNvPicPr/>
              <p:nvPr/>
            </p:nvPicPr>
            <p:blipFill>
              <a:blip r:embed="rId307"/>
              <a:stretch>
                <a:fillRect/>
              </a:stretch>
            </p:blipFill>
            <p:spPr>
              <a:xfrm>
                <a:off x="779753" y="5285372"/>
                <a:ext cx="1607400" cy="964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71" name="Ink 270">
                <a:extLst>
                  <a:ext uri="{FF2B5EF4-FFF2-40B4-BE49-F238E27FC236}">
                    <a16:creationId xmlns:a16="http://schemas.microsoft.com/office/drawing/2014/main" id="{239DF6AE-C828-409C-AA09-B99FC53B31B0}"/>
                  </a:ext>
                </a:extLst>
              </p14:cNvPr>
              <p14:cNvContentPartPr/>
              <p14:nvPr/>
            </p14:nvContentPartPr>
            <p14:xfrm>
              <a:off x="2582993" y="5967212"/>
              <a:ext cx="28080" cy="154080"/>
            </p14:xfrm>
          </p:contentPart>
        </mc:Choice>
        <mc:Fallback xmlns="">
          <p:pic>
            <p:nvPicPr>
              <p:cNvPr id="271" name="Ink 270">
                <a:extLst>
                  <a:ext uri="{FF2B5EF4-FFF2-40B4-BE49-F238E27FC236}">
                    <a16:creationId xmlns:a16="http://schemas.microsoft.com/office/drawing/2014/main" id="{239DF6AE-C828-409C-AA09-B99FC53B31B0}"/>
                  </a:ext>
                </a:extLst>
              </p:cNvPr>
              <p:cNvPicPr/>
              <p:nvPr/>
            </p:nvPicPr>
            <p:blipFill>
              <a:blip r:embed="rId309"/>
              <a:stretch>
                <a:fillRect/>
              </a:stretch>
            </p:blipFill>
            <p:spPr>
              <a:xfrm>
                <a:off x="2565353" y="5949572"/>
                <a:ext cx="63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72" name="Ink 271">
                <a:extLst>
                  <a:ext uri="{FF2B5EF4-FFF2-40B4-BE49-F238E27FC236}">
                    <a16:creationId xmlns:a16="http://schemas.microsoft.com/office/drawing/2014/main" id="{6C011746-9423-4E7A-854D-7C716F9323C1}"/>
                  </a:ext>
                </a:extLst>
              </p14:cNvPr>
              <p14:cNvContentPartPr/>
              <p14:nvPr/>
            </p14:nvContentPartPr>
            <p14:xfrm>
              <a:off x="2550233" y="5880452"/>
              <a:ext cx="128160" cy="102600"/>
            </p14:xfrm>
          </p:contentPart>
        </mc:Choice>
        <mc:Fallback xmlns="">
          <p:pic>
            <p:nvPicPr>
              <p:cNvPr id="272" name="Ink 271">
                <a:extLst>
                  <a:ext uri="{FF2B5EF4-FFF2-40B4-BE49-F238E27FC236}">
                    <a16:creationId xmlns:a16="http://schemas.microsoft.com/office/drawing/2014/main" id="{6C011746-9423-4E7A-854D-7C716F9323C1}"/>
                  </a:ext>
                </a:extLst>
              </p:cNvPr>
              <p:cNvPicPr/>
              <p:nvPr/>
            </p:nvPicPr>
            <p:blipFill>
              <a:blip r:embed="rId311"/>
              <a:stretch>
                <a:fillRect/>
              </a:stretch>
            </p:blipFill>
            <p:spPr>
              <a:xfrm>
                <a:off x="2532593" y="5862452"/>
                <a:ext cx="1638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73" name="Ink 272">
                <a:extLst>
                  <a:ext uri="{FF2B5EF4-FFF2-40B4-BE49-F238E27FC236}">
                    <a16:creationId xmlns:a16="http://schemas.microsoft.com/office/drawing/2014/main" id="{BDA3EC9D-568A-486B-8730-013422A1A69D}"/>
                  </a:ext>
                </a:extLst>
              </p14:cNvPr>
              <p14:cNvContentPartPr/>
              <p14:nvPr/>
            </p14:nvContentPartPr>
            <p14:xfrm>
              <a:off x="2672993" y="5985212"/>
              <a:ext cx="274320" cy="149040"/>
            </p14:xfrm>
          </p:contentPart>
        </mc:Choice>
        <mc:Fallback xmlns="">
          <p:pic>
            <p:nvPicPr>
              <p:cNvPr id="273" name="Ink 272">
                <a:extLst>
                  <a:ext uri="{FF2B5EF4-FFF2-40B4-BE49-F238E27FC236}">
                    <a16:creationId xmlns:a16="http://schemas.microsoft.com/office/drawing/2014/main" id="{BDA3EC9D-568A-486B-8730-013422A1A69D}"/>
                  </a:ext>
                </a:extLst>
              </p:cNvPr>
              <p:cNvPicPr/>
              <p:nvPr/>
            </p:nvPicPr>
            <p:blipFill>
              <a:blip r:embed="rId313"/>
              <a:stretch>
                <a:fillRect/>
              </a:stretch>
            </p:blipFill>
            <p:spPr>
              <a:xfrm>
                <a:off x="2654993" y="5967212"/>
                <a:ext cx="309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74" name="Ink 273">
                <a:extLst>
                  <a:ext uri="{FF2B5EF4-FFF2-40B4-BE49-F238E27FC236}">
                    <a16:creationId xmlns:a16="http://schemas.microsoft.com/office/drawing/2014/main" id="{62889912-8824-44DD-948D-39E64F5B30D6}"/>
                  </a:ext>
                </a:extLst>
              </p14:cNvPr>
              <p14:cNvContentPartPr/>
              <p14:nvPr/>
            </p14:nvContentPartPr>
            <p14:xfrm>
              <a:off x="3053153" y="5899892"/>
              <a:ext cx="114120" cy="210600"/>
            </p14:xfrm>
          </p:contentPart>
        </mc:Choice>
        <mc:Fallback xmlns="">
          <p:pic>
            <p:nvPicPr>
              <p:cNvPr id="274" name="Ink 273">
                <a:extLst>
                  <a:ext uri="{FF2B5EF4-FFF2-40B4-BE49-F238E27FC236}">
                    <a16:creationId xmlns:a16="http://schemas.microsoft.com/office/drawing/2014/main" id="{62889912-8824-44DD-948D-39E64F5B30D6}"/>
                  </a:ext>
                </a:extLst>
              </p:cNvPr>
              <p:cNvPicPr/>
              <p:nvPr/>
            </p:nvPicPr>
            <p:blipFill>
              <a:blip r:embed="rId315"/>
              <a:stretch>
                <a:fillRect/>
              </a:stretch>
            </p:blipFill>
            <p:spPr>
              <a:xfrm>
                <a:off x="3035153" y="5881892"/>
                <a:ext cx="1497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75" name="Ink 274">
                <a:extLst>
                  <a:ext uri="{FF2B5EF4-FFF2-40B4-BE49-F238E27FC236}">
                    <a16:creationId xmlns:a16="http://schemas.microsoft.com/office/drawing/2014/main" id="{2D1A14D2-DC01-4F82-8019-67CE6C462F00}"/>
                  </a:ext>
                </a:extLst>
              </p14:cNvPr>
              <p14:cNvContentPartPr/>
              <p14:nvPr/>
            </p14:nvContentPartPr>
            <p14:xfrm>
              <a:off x="3061073" y="6020852"/>
              <a:ext cx="96120" cy="8640"/>
            </p14:xfrm>
          </p:contentPart>
        </mc:Choice>
        <mc:Fallback xmlns="">
          <p:pic>
            <p:nvPicPr>
              <p:cNvPr id="275" name="Ink 274">
                <a:extLst>
                  <a:ext uri="{FF2B5EF4-FFF2-40B4-BE49-F238E27FC236}">
                    <a16:creationId xmlns:a16="http://schemas.microsoft.com/office/drawing/2014/main" id="{2D1A14D2-DC01-4F82-8019-67CE6C462F00}"/>
                  </a:ext>
                </a:extLst>
              </p:cNvPr>
              <p:cNvPicPr/>
              <p:nvPr/>
            </p:nvPicPr>
            <p:blipFill>
              <a:blip r:embed="rId317"/>
              <a:stretch>
                <a:fillRect/>
              </a:stretch>
            </p:blipFill>
            <p:spPr>
              <a:xfrm>
                <a:off x="3043073" y="6003212"/>
                <a:ext cx="1317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85" name="Ink 284">
                <a:extLst>
                  <a:ext uri="{FF2B5EF4-FFF2-40B4-BE49-F238E27FC236}">
                    <a16:creationId xmlns:a16="http://schemas.microsoft.com/office/drawing/2014/main" id="{DEB39A3B-D80A-46E9-8D78-6DF0653A15F5}"/>
                  </a:ext>
                </a:extLst>
              </p14:cNvPr>
              <p14:cNvContentPartPr/>
              <p14:nvPr/>
            </p14:nvContentPartPr>
            <p14:xfrm>
              <a:off x="2591633" y="4140212"/>
              <a:ext cx="92160" cy="119880"/>
            </p14:xfrm>
          </p:contentPart>
        </mc:Choice>
        <mc:Fallback xmlns="">
          <p:pic>
            <p:nvPicPr>
              <p:cNvPr id="285" name="Ink 284">
                <a:extLst>
                  <a:ext uri="{FF2B5EF4-FFF2-40B4-BE49-F238E27FC236}">
                    <a16:creationId xmlns:a16="http://schemas.microsoft.com/office/drawing/2014/main" id="{DEB39A3B-D80A-46E9-8D78-6DF0653A15F5}"/>
                  </a:ext>
                </a:extLst>
              </p:cNvPr>
              <p:cNvPicPr/>
              <p:nvPr/>
            </p:nvPicPr>
            <p:blipFill>
              <a:blip r:embed="rId319"/>
              <a:stretch>
                <a:fillRect/>
              </a:stretch>
            </p:blipFill>
            <p:spPr>
              <a:xfrm>
                <a:off x="2573633" y="4122572"/>
                <a:ext cx="127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87" name="Ink 286">
                <a:extLst>
                  <a:ext uri="{FF2B5EF4-FFF2-40B4-BE49-F238E27FC236}">
                    <a16:creationId xmlns:a16="http://schemas.microsoft.com/office/drawing/2014/main" id="{1C1876C9-0CE7-4EEC-B1B0-D7C26B9CA5C9}"/>
                  </a:ext>
                </a:extLst>
              </p14:cNvPr>
              <p14:cNvContentPartPr/>
              <p14:nvPr/>
            </p14:nvContentPartPr>
            <p14:xfrm>
              <a:off x="4916153" y="3769412"/>
              <a:ext cx="38520" cy="138600"/>
            </p14:xfrm>
          </p:contentPart>
        </mc:Choice>
        <mc:Fallback xmlns="">
          <p:pic>
            <p:nvPicPr>
              <p:cNvPr id="287" name="Ink 286">
                <a:extLst>
                  <a:ext uri="{FF2B5EF4-FFF2-40B4-BE49-F238E27FC236}">
                    <a16:creationId xmlns:a16="http://schemas.microsoft.com/office/drawing/2014/main" id="{1C1876C9-0CE7-4EEC-B1B0-D7C26B9CA5C9}"/>
                  </a:ext>
                </a:extLst>
              </p:cNvPr>
              <p:cNvPicPr/>
              <p:nvPr/>
            </p:nvPicPr>
            <p:blipFill>
              <a:blip r:embed="rId321"/>
              <a:stretch>
                <a:fillRect/>
              </a:stretch>
            </p:blipFill>
            <p:spPr>
              <a:xfrm>
                <a:off x="4898153" y="3751772"/>
                <a:ext cx="74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88" name="Ink 87">
                <a:extLst>
                  <a:ext uri="{FF2B5EF4-FFF2-40B4-BE49-F238E27FC236}">
                    <a16:creationId xmlns:a16="http://schemas.microsoft.com/office/drawing/2014/main" id="{E3A05717-0F70-4897-A244-1CBB574503EA}"/>
                  </a:ext>
                </a:extLst>
              </p14:cNvPr>
              <p14:cNvContentPartPr/>
              <p14:nvPr/>
            </p14:nvContentPartPr>
            <p14:xfrm>
              <a:off x="4507913" y="3277292"/>
              <a:ext cx="171360" cy="833040"/>
            </p14:xfrm>
          </p:contentPart>
        </mc:Choice>
        <mc:Fallback xmlns="">
          <p:pic>
            <p:nvPicPr>
              <p:cNvPr id="88" name="Ink 87">
                <a:extLst>
                  <a:ext uri="{FF2B5EF4-FFF2-40B4-BE49-F238E27FC236}">
                    <a16:creationId xmlns:a16="http://schemas.microsoft.com/office/drawing/2014/main" id="{E3A05717-0F70-4897-A244-1CBB574503EA}"/>
                  </a:ext>
                </a:extLst>
              </p:cNvPr>
              <p:cNvPicPr/>
              <p:nvPr/>
            </p:nvPicPr>
            <p:blipFill>
              <a:blip r:embed="rId323"/>
              <a:stretch>
                <a:fillRect/>
              </a:stretch>
            </p:blipFill>
            <p:spPr>
              <a:xfrm>
                <a:off x="4489913" y="3259652"/>
                <a:ext cx="207000" cy="868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89" name="Ink 88">
                <a:extLst>
                  <a:ext uri="{FF2B5EF4-FFF2-40B4-BE49-F238E27FC236}">
                    <a16:creationId xmlns:a16="http://schemas.microsoft.com/office/drawing/2014/main" id="{ED230B0B-8CE7-471C-9EE3-22E240016303}"/>
                  </a:ext>
                </a:extLst>
              </p14:cNvPr>
              <p14:cNvContentPartPr/>
              <p14:nvPr/>
            </p14:nvContentPartPr>
            <p14:xfrm>
              <a:off x="4885553" y="3418772"/>
              <a:ext cx="56880" cy="139320"/>
            </p14:xfrm>
          </p:contentPart>
        </mc:Choice>
        <mc:Fallback xmlns="">
          <p:pic>
            <p:nvPicPr>
              <p:cNvPr id="89" name="Ink 88">
                <a:extLst>
                  <a:ext uri="{FF2B5EF4-FFF2-40B4-BE49-F238E27FC236}">
                    <a16:creationId xmlns:a16="http://schemas.microsoft.com/office/drawing/2014/main" id="{ED230B0B-8CE7-471C-9EE3-22E240016303}"/>
                  </a:ext>
                </a:extLst>
              </p:cNvPr>
              <p:cNvPicPr/>
              <p:nvPr/>
            </p:nvPicPr>
            <p:blipFill>
              <a:blip r:embed="rId325"/>
              <a:stretch>
                <a:fillRect/>
              </a:stretch>
            </p:blipFill>
            <p:spPr>
              <a:xfrm>
                <a:off x="4867553" y="3400772"/>
                <a:ext cx="925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0" name="Ink 89">
                <a:extLst>
                  <a:ext uri="{FF2B5EF4-FFF2-40B4-BE49-F238E27FC236}">
                    <a16:creationId xmlns:a16="http://schemas.microsoft.com/office/drawing/2014/main" id="{97AF2FB3-C081-4C98-BA0D-91471D731B8E}"/>
                  </a:ext>
                </a:extLst>
              </p14:cNvPr>
              <p14:cNvContentPartPr/>
              <p14:nvPr/>
            </p14:nvContentPartPr>
            <p14:xfrm>
              <a:off x="4934873" y="3280532"/>
              <a:ext cx="65160" cy="336960"/>
            </p14:xfrm>
          </p:contentPart>
        </mc:Choice>
        <mc:Fallback xmlns="">
          <p:pic>
            <p:nvPicPr>
              <p:cNvPr id="90" name="Ink 89">
                <a:extLst>
                  <a:ext uri="{FF2B5EF4-FFF2-40B4-BE49-F238E27FC236}">
                    <a16:creationId xmlns:a16="http://schemas.microsoft.com/office/drawing/2014/main" id="{97AF2FB3-C081-4C98-BA0D-91471D731B8E}"/>
                  </a:ext>
                </a:extLst>
              </p:cNvPr>
              <p:cNvPicPr/>
              <p:nvPr/>
            </p:nvPicPr>
            <p:blipFill>
              <a:blip r:embed="rId327"/>
              <a:stretch>
                <a:fillRect/>
              </a:stretch>
            </p:blipFill>
            <p:spPr>
              <a:xfrm>
                <a:off x="4916873" y="3262532"/>
                <a:ext cx="1008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91" name="Ink 90">
                <a:extLst>
                  <a:ext uri="{FF2B5EF4-FFF2-40B4-BE49-F238E27FC236}">
                    <a16:creationId xmlns:a16="http://schemas.microsoft.com/office/drawing/2014/main" id="{6F69EB18-C47E-47CB-92A7-5E5F2C14D15A}"/>
                  </a:ext>
                </a:extLst>
              </p14:cNvPr>
              <p14:cNvContentPartPr/>
              <p14:nvPr/>
            </p14:nvContentPartPr>
            <p14:xfrm>
              <a:off x="4856753" y="3707492"/>
              <a:ext cx="216720" cy="21600"/>
            </p14:xfrm>
          </p:contentPart>
        </mc:Choice>
        <mc:Fallback xmlns="">
          <p:pic>
            <p:nvPicPr>
              <p:cNvPr id="91" name="Ink 90">
                <a:extLst>
                  <a:ext uri="{FF2B5EF4-FFF2-40B4-BE49-F238E27FC236}">
                    <a16:creationId xmlns:a16="http://schemas.microsoft.com/office/drawing/2014/main" id="{6F69EB18-C47E-47CB-92A7-5E5F2C14D15A}"/>
                  </a:ext>
                </a:extLst>
              </p:cNvPr>
              <p:cNvPicPr/>
              <p:nvPr/>
            </p:nvPicPr>
            <p:blipFill>
              <a:blip r:embed="rId329"/>
              <a:stretch>
                <a:fillRect/>
              </a:stretch>
            </p:blipFill>
            <p:spPr>
              <a:xfrm>
                <a:off x="4838753" y="3689492"/>
                <a:ext cx="252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92" name="Ink 91">
                <a:extLst>
                  <a:ext uri="{FF2B5EF4-FFF2-40B4-BE49-F238E27FC236}">
                    <a16:creationId xmlns:a16="http://schemas.microsoft.com/office/drawing/2014/main" id="{CB0FBB6E-509C-482F-82B1-DDD079372179}"/>
                  </a:ext>
                </a:extLst>
              </p14:cNvPr>
              <p14:cNvContentPartPr/>
              <p14:nvPr/>
            </p14:nvContentPartPr>
            <p14:xfrm>
              <a:off x="4976993" y="3820532"/>
              <a:ext cx="92880" cy="113760"/>
            </p14:xfrm>
          </p:contentPart>
        </mc:Choice>
        <mc:Fallback xmlns="">
          <p:pic>
            <p:nvPicPr>
              <p:cNvPr id="92" name="Ink 91">
                <a:extLst>
                  <a:ext uri="{FF2B5EF4-FFF2-40B4-BE49-F238E27FC236}">
                    <a16:creationId xmlns:a16="http://schemas.microsoft.com/office/drawing/2014/main" id="{CB0FBB6E-509C-482F-82B1-DDD079372179}"/>
                  </a:ext>
                </a:extLst>
              </p:cNvPr>
              <p:cNvPicPr/>
              <p:nvPr/>
            </p:nvPicPr>
            <p:blipFill>
              <a:blip r:embed="rId331"/>
              <a:stretch>
                <a:fillRect/>
              </a:stretch>
            </p:blipFill>
            <p:spPr>
              <a:xfrm>
                <a:off x="4958993" y="3802892"/>
                <a:ext cx="128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93" name="Ink 92">
                <a:extLst>
                  <a:ext uri="{FF2B5EF4-FFF2-40B4-BE49-F238E27FC236}">
                    <a16:creationId xmlns:a16="http://schemas.microsoft.com/office/drawing/2014/main" id="{41AB6CE6-EA92-4654-B7EE-51841B662B83}"/>
                  </a:ext>
                </a:extLst>
              </p14:cNvPr>
              <p14:cNvContentPartPr/>
              <p14:nvPr/>
            </p14:nvContentPartPr>
            <p14:xfrm>
              <a:off x="5098313" y="3276572"/>
              <a:ext cx="146160" cy="753480"/>
            </p14:xfrm>
          </p:contentPart>
        </mc:Choice>
        <mc:Fallback xmlns="">
          <p:pic>
            <p:nvPicPr>
              <p:cNvPr id="93" name="Ink 92">
                <a:extLst>
                  <a:ext uri="{FF2B5EF4-FFF2-40B4-BE49-F238E27FC236}">
                    <a16:creationId xmlns:a16="http://schemas.microsoft.com/office/drawing/2014/main" id="{41AB6CE6-EA92-4654-B7EE-51841B662B83}"/>
                  </a:ext>
                </a:extLst>
              </p:cNvPr>
              <p:cNvPicPr/>
              <p:nvPr/>
            </p:nvPicPr>
            <p:blipFill>
              <a:blip r:embed="rId333"/>
              <a:stretch>
                <a:fillRect/>
              </a:stretch>
            </p:blipFill>
            <p:spPr>
              <a:xfrm>
                <a:off x="5080673" y="3258572"/>
                <a:ext cx="181800" cy="789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95" name="Ink 94">
                <a:extLst>
                  <a:ext uri="{FF2B5EF4-FFF2-40B4-BE49-F238E27FC236}">
                    <a16:creationId xmlns:a16="http://schemas.microsoft.com/office/drawing/2014/main" id="{E08C4F9A-F8B8-4C93-B4B9-57AF8BF2FE15}"/>
                  </a:ext>
                </a:extLst>
              </p14:cNvPr>
              <p14:cNvContentPartPr/>
              <p14:nvPr/>
            </p14:nvContentPartPr>
            <p14:xfrm>
              <a:off x="5369393" y="3285572"/>
              <a:ext cx="70560" cy="161640"/>
            </p14:xfrm>
          </p:contentPart>
        </mc:Choice>
        <mc:Fallback xmlns="">
          <p:pic>
            <p:nvPicPr>
              <p:cNvPr id="95" name="Ink 94">
                <a:extLst>
                  <a:ext uri="{FF2B5EF4-FFF2-40B4-BE49-F238E27FC236}">
                    <a16:creationId xmlns:a16="http://schemas.microsoft.com/office/drawing/2014/main" id="{E08C4F9A-F8B8-4C93-B4B9-57AF8BF2FE15}"/>
                  </a:ext>
                </a:extLst>
              </p:cNvPr>
              <p:cNvPicPr/>
              <p:nvPr/>
            </p:nvPicPr>
            <p:blipFill>
              <a:blip r:embed="rId335"/>
              <a:stretch>
                <a:fillRect/>
              </a:stretch>
            </p:blipFill>
            <p:spPr>
              <a:xfrm>
                <a:off x="5351753" y="3267572"/>
                <a:ext cx="1062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96" name="Ink 95">
                <a:extLst>
                  <a:ext uri="{FF2B5EF4-FFF2-40B4-BE49-F238E27FC236}">
                    <a16:creationId xmlns:a16="http://schemas.microsoft.com/office/drawing/2014/main" id="{7408F362-08BF-4E92-A485-7BD355FA426C}"/>
                  </a:ext>
                </a:extLst>
              </p14:cNvPr>
              <p14:cNvContentPartPr/>
              <p14:nvPr/>
            </p14:nvContentPartPr>
            <p14:xfrm>
              <a:off x="5470193" y="3176852"/>
              <a:ext cx="4680" cy="25920"/>
            </p14:xfrm>
          </p:contentPart>
        </mc:Choice>
        <mc:Fallback xmlns="">
          <p:pic>
            <p:nvPicPr>
              <p:cNvPr id="96" name="Ink 95">
                <a:extLst>
                  <a:ext uri="{FF2B5EF4-FFF2-40B4-BE49-F238E27FC236}">
                    <a16:creationId xmlns:a16="http://schemas.microsoft.com/office/drawing/2014/main" id="{7408F362-08BF-4E92-A485-7BD355FA426C}"/>
                  </a:ext>
                </a:extLst>
              </p:cNvPr>
              <p:cNvPicPr/>
              <p:nvPr/>
            </p:nvPicPr>
            <p:blipFill>
              <a:blip r:embed="rId337"/>
              <a:stretch>
                <a:fillRect/>
              </a:stretch>
            </p:blipFill>
            <p:spPr>
              <a:xfrm>
                <a:off x="5452553" y="3158852"/>
                <a:ext cx="403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83" name="Ink 82">
                <a:extLst>
                  <a:ext uri="{FF2B5EF4-FFF2-40B4-BE49-F238E27FC236}">
                    <a16:creationId xmlns:a16="http://schemas.microsoft.com/office/drawing/2014/main" id="{924B216B-1E6B-4EC2-B182-E783953AF3AD}"/>
                  </a:ext>
                </a:extLst>
              </p14:cNvPr>
              <p14:cNvContentPartPr/>
              <p14:nvPr/>
            </p14:nvContentPartPr>
            <p14:xfrm>
              <a:off x="1421633" y="3978932"/>
              <a:ext cx="2217240" cy="27360"/>
            </p14:xfrm>
          </p:contentPart>
        </mc:Choice>
        <mc:Fallback xmlns="">
          <p:pic>
            <p:nvPicPr>
              <p:cNvPr id="83" name="Ink 82">
                <a:extLst>
                  <a:ext uri="{FF2B5EF4-FFF2-40B4-BE49-F238E27FC236}">
                    <a16:creationId xmlns:a16="http://schemas.microsoft.com/office/drawing/2014/main" id="{924B216B-1E6B-4EC2-B182-E783953AF3AD}"/>
                  </a:ext>
                </a:extLst>
              </p:cNvPr>
              <p:cNvPicPr/>
              <p:nvPr/>
            </p:nvPicPr>
            <p:blipFill>
              <a:blip r:embed="rId339"/>
              <a:stretch>
                <a:fillRect/>
              </a:stretch>
            </p:blipFill>
            <p:spPr>
              <a:xfrm>
                <a:off x="1403633" y="3961292"/>
                <a:ext cx="22528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84" name="Ink 83">
                <a:extLst>
                  <a:ext uri="{FF2B5EF4-FFF2-40B4-BE49-F238E27FC236}">
                    <a16:creationId xmlns:a16="http://schemas.microsoft.com/office/drawing/2014/main" id="{C5A19A32-8813-4A94-8670-D876D646D401}"/>
                  </a:ext>
                </a:extLst>
              </p14:cNvPr>
              <p14:cNvContentPartPr/>
              <p14:nvPr/>
            </p14:nvContentPartPr>
            <p14:xfrm>
              <a:off x="2611073" y="4149932"/>
              <a:ext cx="159480" cy="142200"/>
            </p14:xfrm>
          </p:contentPart>
        </mc:Choice>
        <mc:Fallback xmlns="">
          <p:pic>
            <p:nvPicPr>
              <p:cNvPr id="84" name="Ink 83">
                <a:extLst>
                  <a:ext uri="{FF2B5EF4-FFF2-40B4-BE49-F238E27FC236}">
                    <a16:creationId xmlns:a16="http://schemas.microsoft.com/office/drawing/2014/main" id="{C5A19A32-8813-4A94-8670-D876D646D401}"/>
                  </a:ext>
                </a:extLst>
              </p:cNvPr>
              <p:cNvPicPr/>
              <p:nvPr/>
            </p:nvPicPr>
            <p:blipFill>
              <a:blip r:embed="rId341"/>
              <a:stretch>
                <a:fillRect/>
              </a:stretch>
            </p:blipFill>
            <p:spPr>
              <a:xfrm>
                <a:off x="2593433" y="4132292"/>
                <a:ext cx="195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85" name="Ink 84">
                <a:extLst>
                  <a:ext uri="{FF2B5EF4-FFF2-40B4-BE49-F238E27FC236}">
                    <a16:creationId xmlns:a16="http://schemas.microsoft.com/office/drawing/2014/main" id="{69F0BE76-DAA3-4557-8E51-1063F1D22448}"/>
                  </a:ext>
                </a:extLst>
              </p14:cNvPr>
              <p14:cNvContentPartPr/>
              <p14:nvPr/>
            </p14:nvContentPartPr>
            <p14:xfrm>
              <a:off x="2870633" y="4119332"/>
              <a:ext cx="14760" cy="135000"/>
            </p14:xfrm>
          </p:contentPart>
        </mc:Choice>
        <mc:Fallback xmlns="">
          <p:pic>
            <p:nvPicPr>
              <p:cNvPr id="85" name="Ink 84">
                <a:extLst>
                  <a:ext uri="{FF2B5EF4-FFF2-40B4-BE49-F238E27FC236}">
                    <a16:creationId xmlns:a16="http://schemas.microsoft.com/office/drawing/2014/main" id="{69F0BE76-DAA3-4557-8E51-1063F1D22448}"/>
                  </a:ext>
                </a:extLst>
              </p:cNvPr>
              <p:cNvPicPr/>
              <p:nvPr/>
            </p:nvPicPr>
            <p:blipFill>
              <a:blip r:embed="rId343"/>
              <a:stretch>
                <a:fillRect/>
              </a:stretch>
            </p:blipFill>
            <p:spPr>
              <a:xfrm>
                <a:off x="2852993" y="4101692"/>
                <a:ext cx="50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86" name="Ink 85">
                <a:extLst>
                  <a:ext uri="{FF2B5EF4-FFF2-40B4-BE49-F238E27FC236}">
                    <a16:creationId xmlns:a16="http://schemas.microsoft.com/office/drawing/2014/main" id="{77276AA9-9C83-4941-BA35-138C8C6010FA}"/>
                  </a:ext>
                </a:extLst>
              </p14:cNvPr>
              <p14:cNvContentPartPr/>
              <p14:nvPr/>
            </p14:nvContentPartPr>
            <p14:xfrm>
              <a:off x="2898353" y="4338932"/>
              <a:ext cx="7560" cy="26280"/>
            </p14:xfrm>
          </p:contentPart>
        </mc:Choice>
        <mc:Fallback xmlns="">
          <p:pic>
            <p:nvPicPr>
              <p:cNvPr id="86" name="Ink 85">
                <a:extLst>
                  <a:ext uri="{FF2B5EF4-FFF2-40B4-BE49-F238E27FC236}">
                    <a16:creationId xmlns:a16="http://schemas.microsoft.com/office/drawing/2014/main" id="{77276AA9-9C83-4941-BA35-138C8C6010FA}"/>
                  </a:ext>
                </a:extLst>
              </p:cNvPr>
              <p:cNvPicPr/>
              <p:nvPr/>
            </p:nvPicPr>
            <p:blipFill>
              <a:blip r:embed="rId337"/>
              <a:stretch>
                <a:fillRect/>
              </a:stretch>
            </p:blipFill>
            <p:spPr>
              <a:xfrm>
                <a:off x="2880713" y="4321292"/>
                <a:ext cx="43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77" name="Ink 276">
                <a:extLst>
                  <a:ext uri="{FF2B5EF4-FFF2-40B4-BE49-F238E27FC236}">
                    <a16:creationId xmlns:a16="http://schemas.microsoft.com/office/drawing/2014/main" id="{B04A6034-1380-4918-8356-D6F50BBD109E}"/>
                  </a:ext>
                </a:extLst>
              </p14:cNvPr>
              <p14:cNvContentPartPr/>
              <p14:nvPr/>
            </p14:nvContentPartPr>
            <p14:xfrm>
              <a:off x="2607833" y="4100972"/>
              <a:ext cx="147960" cy="197280"/>
            </p14:xfrm>
          </p:contentPart>
        </mc:Choice>
        <mc:Fallback xmlns="">
          <p:pic>
            <p:nvPicPr>
              <p:cNvPr id="277" name="Ink 276">
                <a:extLst>
                  <a:ext uri="{FF2B5EF4-FFF2-40B4-BE49-F238E27FC236}">
                    <a16:creationId xmlns:a16="http://schemas.microsoft.com/office/drawing/2014/main" id="{B04A6034-1380-4918-8356-D6F50BBD109E}"/>
                  </a:ext>
                </a:extLst>
              </p:cNvPr>
              <p:cNvPicPr/>
              <p:nvPr/>
            </p:nvPicPr>
            <p:blipFill>
              <a:blip r:embed="rId346"/>
              <a:stretch>
                <a:fillRect/>
              </a:stretch>
            </p:blipFill>
            <p:spPr>
              <a:xfrm>
                <a:off x="2590193" y="4083332"/>
                <a:ext cx="183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78" name="Ink 277">
                <a:extLst>
                  <a:ext uri="{FF2B5EF4-FFF2-40B4-BE49-F238E27FC236}">
                    <a16:creationId xmlns:a16="http://schemas.microsoft.com/office/drawing/2014/main" id="{70D297FD-6778-482D-AF5A-4824CBA8A569}"/>
                  </a:ext>
                </a:extLst>
              </p14:cNvPr>
              <p14:cNvContentPartPr/>
              <p14:nvPr/>
            </p14:nvContentPartPr>
            <p14:xfrm>
              <a:off x="2699273" y="4013492"/>
              <a:ext cx="14040" cy="19440"/>
            </p14:xfrm>
          </p:contentPart>
        </mc:Choice>
        <mc:Fallback xmlns="">
          <p:pic>
            <p:nvPicPr>
              <p:cNvPr id="278" name="Ink 277">
                <a:extLst>
                  <a:ext uri="{FF2B5EF4-FFF2-40B4-BE49-F238E27FC236}">
                    <a16:creationId xmlns:a16="http://schemas.microsoft.com/office/drawing/2014/main" id="{70D297FD-6778-482D-AF5A-4824CBA8A569}"/>
                  </a:ext>
                </a:extLst>
              </p:cNvPr>
              <p:cNvPicPr/>
              <p:nvPr/>
            </p:nvPicPr>
            <p:blipFill>
              <a:blip r:embed="rId348"/>
              <a:stretch>
                <a:fillRect/>
              </a:stretch>
            </p:blipFill>
            <p:spPr>
              <a:xfrm>
                <a:off x="2681273" y="3995852"/>
                <a:ext cx="496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79" name="Ink 278">
                <a:extLst>
                  <a:ext uri="{FF2B5EF4-FFF2-40B4-BE49-F238E27FC236}">
                    <a16:creationId xmlns:a16="http://schemas.microsoft.com/office/drawing/2014/main" id="{816B9CC4-8DF0-4FF3-876A-5319BDC0224E}"/>
                  </a:ext>
                </a:extLst>
              </p14:cNvPr>
              <p14:cNvContentPartPr/>
              <p14:nvPr/>
            </p14:nvContentPartPr>
            <p14:xfrm>
              <a:off x="2549873" y="4137332"/>
              <a:ext cx="190800" cy="151200"/>
            </p14:xfrm>
          </p:contentPart>
        </mc:Choice>
        <mc:Fallback xmlns="">
          <p:pic>
            <p:nvPicPr>
              <p:cNvPr id="279" name="Ink 278">
                <a:extLst>
                  <a:ext uri="{FF2B5EF4-FFF2-40B4-BE49-F238E27FC236}">
                    <a16:creationId xmlns:a16="http://schemas.microsoft.com/office/drawing/2014/main" id="{816B9CC4-8DF0-4FF3-876A-5319BDC0224E}"/>
                  </a:ext>
                </a:extLst>
              </p:cNvPr>
              <p:cNvPicPr/>
              <p:nvPr/>
            </p:nvPicPr>
            <p:blipFill>
              <a:blip r:embed="rId350"/>
              <a:stretch>
                <a:fillRect/>
              </a:stretch>
            </p:blipFill>
            <p:spPr>
              <a:xfrm>
                <a:off x="2531873" y="4119332"/>
                <a:ext cx="2264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80" name="Ink 279">
                <a:extLst>
                  <a:ext uri="{FF2B5EF4-FFF2-40B4-BE49-F238E27FC236}">
                    <a16:creationId xmlns:a16="http://schemas.microsoft.com/office/drawing/2014/main" id="{0F00FC9F-CB83-436D-A7E4-E1FD84219F84}"/>
                  </a:ext>
                </a:extLst>
              </p14:cNvPr>
              <p14:cNvContentPartPr/>
              <p14:nvPr/>
            </p14:nvContentPartPr>
            <p14:xfrm>
              <a:off x="2861273" y="4085492"/>
              <a:ext cx="33480" cy="145080"/>
            </p14:xfrm>
          </p:contentPart>
        </mc:Choice>
        <mc:Fallback xmlns="">
          <p:pic>
            <p:nvPicPr>
              <p:cNvPr id="280" name="Ink 279">
                <a:extLst>
                  <a:ext uri="{FF2B5EF4-FFF2-40B4-BE49-F238E27FC236}">
                    <a16:creationId xmlns:a16="http://schemas.microsoft.com/office/drawing/2014/main" id="{0F00FC9F-CB83-436D-A7E4-E1FD84219F84}"/>
                  </a:ext>
                </a:extLst>
              </p:cNvPr>
              <p:cNvPicPr/>
              <p:nvPr/>
            </p:nvPicPr>
            <p:blipFill>
              <a:blip r:embed="rId352"/>
              <a:stretch>
                <a:fillRect/>
              </a:stretch>
            </p:blipFill>
            <p:spPr>
              <a:xfrm>
                <a:off x="2843273" y="4067852"/>
                <a:ext cx="691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81" name="Ink 280">
                <a:extLst>
                  <a:ext uri="{FF2B5EF4-FFF2-40B4-BE49-F238E27FC236}">
                    <a16:creationId xmlns:a16="http://schemas.microsoft.com/office/drawing/2014/main" id="{C93C373E-1AD1-4441-92A9-7C8C5938118D}"/>
                  </a:ext>
                </a:extLst>
              </p14:cNvPr>
              <p14:cNvContentPartPr/>
              <p14:nvPr/>
            </p14:nvContentPartPr>
            <p14:xfrm>
              <a:off x="2914193" y="4298972"/>
              <a:ext cx="3240" cy="32400"/>
            </p14:xfrm>
          </p:contentPart>
        </mc:Choice>
        <mc:Fallback xmlns="">
          <p:pic>
            <p:nvPicPr>
              <p:cNvPr id="281" name="Ink 280">
                <a:extLst>
                  <a:ext uri="{FF2B5EF4-FFF2-40B4-BE49-F238E27FC236}">
                    <a16:creationId xmlns:a16="http://schemas.microsoft.com/office/drawing/2014/main" id="{C93C373E-1AD1-4441-92A9-7C8C5938118D}"/>
                  </a:ext>
                </a:extLst>
              </p:cNvPr>
              <p:cNvPicPr/>
              <p:nvPr/>
            </p:nvPicPr>
            <p:blipFill>
              <a:blip r:embed="rId354"/>
              <a:stretch>
                <a:fillRect/>
              </a:stretch>
            </p:blipFill>
            <p:spPr>
              <a:xfrm>
                <a:off x="2896193" y="4280972"/>
                <a:ext cx="388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1" name="Ink 290">
                <a:extLst>
                  <a:ext uri="{FF2B5EF4-FFF2-40B4-BE49-F238E27FC236}">
                    <a16:creationId xmlns:a16="http://schemas.microsoft.com/office/drawing/2014/main" id="{6AFAD917-5958-4913-A731-01FBB7086FD9}"/>
                  </a:ext>
                </a:extLst>
              </p14:cNvPr>
              <p14:cNvContentPartPr/>
              <p14:nvPr/>
            </p14:nvContentPartPr>
            <p14:xfrm>
              <a:off x="2525393" y="4116812"/>
              <a:ext cx="3960" cy="13320"/>
            </p14:xfrm>
          </p:contentPart>
        </mc:Choice>
        <mc:Fallback xmlns="">
          <p:pic>
            <p:nvPicPr>
              <p:cNvPr id="291" name="Ink 290">
                <a:extLst>
                  <a:ext uri="{FF2B5EF4-FFF2-40B4-BE49-F238E27FC236}">
                    <a16:creationId xmlns:a16="http://schemas.microsoft.com/office/drawing/2014/main" id="{6AFAD917-5958-4913-A731-01FBB7086FD9}"/>
                  </a:ext>
                </a:extLst>
              </p:cNvPr>
              <p:cNvPicPr/>
              <p:nvPr/>
            </p:nvPicPr>
            <p:blipFill>
              <a:blip r:embed="rId356"/>
              <a:stretch>
                <a:fillRect/>
              </a:stretch>
            </p:blipFill>
            <p:spPr>
              <a:xfrm>
                <a:off x="2507393" y="4099172"/>
                <a:ext cx="3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92" name="Ink 291">
                <a:extLst>
                  <a:ext uri="{FF2B5EF4-FFF2-40B4-BE49-F238E27FC236}">
                    <a16:creationId xmlns:a16="http://schemas.microsoft.com/office/drawing/2014/main" id="{C4BC96A1-6737-4BBE-970C-53B09B0AA03D}"/>
                  </a:ext>
                </a:extLst>
              </p14:cNvPr>
              <p14:cNvContentPartPr/>
              <p14:nvPr/>
            </p14:nvContentPartPr>
            <p14:xfrm>
              <a:off x="2490113" y="4091252"/>
              <a:ext cx="304200" cy="226800"/>
            </p14:xfrm>
          </p:contentPart>
        </mc:Choice>
        <mc:Fallback xmlns="">
          <p:pic>
            <p:nvPicPr>
              <p:cNvPr id="292" name="Ink 291">
                <a:extLst>
                  <a:ext uri="{FF2B5EF4-FFF2-40B4-BE49-F238E27FC236}">
                    <a16:creationId xmlns:a16="http://schemas.microsoft.com/office/drawing/2014/main" id="{C4BC96A1-6737-4BBE-970C-53B09B0AA03D}"/>
                  </a:ext>
                </a:extLst>
              </p:cNvPr>
              <p:cNvPicPr/>
              <p:nvPr/>
            </p:nvPicPr>
            <p:blipFill>
              <a:blip r:embed="rId358"/>
              <a:stretch>
                <a:fillRect/>
              </a:stretch>
            </p:blipFill>
            <p:spPr>
              <a:xfrm>
                <a:off x="2472473" y="4073252"/>
                <a:ext cx="3398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94" name="Ink 293">
                <a:extLst>
                  <a:ext uri="{FF2B5EF4-FFF2-40B4-BE49-F238E27FC236}">
                    <a16:creationId xmlns:a16="http://schemas.microsoft.com/office/drawing/2014/main" id="{D9C5E464-4A35-4D20-A6CB-3D24240900AB}"/>
                  </a:ext>
                </a:extLst>
              </p14:cNvPr>
              <p14:cNvContentPartPr/>
              <p14:nvPr/>
            </p14:nvContentPartPr>
            <p14:xfrm>
              <a:off x="5312153" y="5035172"/>
              <a:ext cx="70200" cy="911160"/>
            </p14:xfrm>
          </p:contentPart>
        </mc:Choice>
        <mc:Fallback xmlns="">
          <p:pic>
            <p:nvPicPr>
              <p:cNvPr id="294" name="Ink 293">
                <a:extLst>
                  <a:ext uri="{FF2B5EF4-FFF2-40B4-BE49-F238E27FC236}">
                    <a16:creationId xmlns:a16="http://schemas.microsoft.com/office/drawing/2014/main" id="{D9C5E464-4A35-4D20-A6CB-3D24240900AB}"/>
                  </a:ext>
                </a:extLst>
              </p:cNvPr>
              <p:cNvPicPr/>
              <p:nvPr/>
            </p:nvPicPr>
            <p:blipFill>
              <a:blip r:embed="rId360"/>
              <a:stretch>
                <a:fillRect/>
              </a:stretch>
            </p:blipFill>
            <p:spPr>
              <a:xfrm>
                <a:off x="5294153" y="5017172"/>
                <a:ext cx="105840" cy="946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95" name="Ink 294">
                <a:extLst>
                  <a:ext uri="{FF2B5EF4-FFF2-40B4-BE49-F238E27FC236}">
                    <a16:creationId xmlns:a16="http://schemas.microsoft.com/office/drawing/2014/main" id="{103AD83E-2D03-44C2-941C-4EBCB000FD97}"/>
                  </a:ext>
                </a:extLst>
              </p14:cNvPr>
              <p14:cNvContentPartPr/>
              <p14:nvPr/>
            </p14:nvContentPartPr>
            <p14:xfrm>
              <a:off x="5363993" y="4887212"/>
              <a:ext cx="2639880" cy="118440"/>
            </p14:xfrm>
          </p:contentPart>
        </mc:Choice>
        <mc:Fallback xmlns="">
          <p:pic>
            <p:nvPicPr>
              <p:cNvPr id="295" name="Ink 294">
                <a:extLst>
                  <a:ext uri="{FF2B5EF4-FFF2-40B4-BE49-F238E27FC236}">
                    <a16:creationId xmlns:a16="http://schemas.microsoft.com/office/drawing/2014/main" id="{103AD83E-2D03-44C2-941C-4EBCB000FD97}"/>
                  </a:ext>
                </a:extLst>
              </p:cNvPr>
              <p:cNvPicPr/>
              <p:nvPr/>
            </p:nvPicPr>
            <p:blipFill>
              <a:blip r:embed="rId362"/>
              <a:stretch>
                <a:fillRect/>
              </a:stretch>
            </p:blipFill>
            <p:spPr>
              <a:xfrm>
                <a:off x="5346353" y="4869572"/>
                <a:ext cx="2675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26" name="Ink 125">
                <a:extLst>
                  <a:ext uri="{FF2B5EF4-FFF2-40B4-BE49-F238E27FC236}">
                    <a16:creationId xmlns:a16="http://schemas.microsoft.com/office/drawing/2014/main" id="{496656D3-846A-44DA-A4D0-D098ECC40CCC}"/>
                  </a:ext>
                </a:extLst>
              </p14:cNvPr>
              <p14:cNvContentPartPr/>
              <p14:nvPr/>
            </p14:nvContentPartPr>
            <p14:xfrm>
              <a:off x="8031233" y="4152452"/>
              <a:ext cx="149040" cy="215640"/>
            </p14:xfrm>
          </p:contentPart>
        </mc:Choice>
        <mc:Fallback xmlns="">
          <p:pic>
            <p:nvPicPr>
              <p:cNvPr id="126" name="Ink 125">
                <a:extLst>
                  <a:ext uri="{FF2B5EF4-FFF2-40B4-BE49-F238E27FC236}">
                    <a16:creationId xmlns:a16="http://schemas.microsoft.com/office/drawing/2014/main" id="{496656D3-846A-44DA-A4D0-D098ECC40CCC}"/>
                  </a:ext>
                </a:extLst>
              </p:cNvPr>
              <p:cNvPicPr/>
              <p:nvPr/>
            </p:nvPicPr>
            <p:blipFill>
              <a:blip r:embed="rId364"/>
              <a:stretch>
                <a:fillRect/>
              </a:stretch>
            </p:blipFill>
            <p:spPr>
              <a:xfrm>
                <a:off x="8013593" y="4134812"/>
                <a:ext cx="1846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27" name="Ink 126">
                <a:extLst>
                  <a:ext uri="{FF2B5EF4-FFF2-40B4-BE49-F238E27FC236}">
                    <a16:creationId xmlns:a16="http://schemas.microsoft.com/office/drawing/2014/main" id="{EEC07E13-EDD8-459A-884A-B8D208F5D7B0}"/>
                  </a:ext>
                </a:extLst>
              </p14:cNvPr>
              <p14:cNvContentPartPr/>
              <p14:nvPr/>
            </p14:nvContentPartPr>
            <p14:xfrm>
              <a:off x="8004593" y="4261892"/>
              <a:ext cx="317880" cy="96480"/>
            </p14:xfrm>
          </p:contentPart>
        </mc:Choice>
        <mc:Fallback xmlns="">
          <p:pic>
            <p:nvPicPr>
              <p:cNvPr id="127" name="Ink 126">
                <a:extLst>
                  <a:ext uri="{FF2B5EF4-FFF2-40B4-BE49-F238E27FC236}">
                    <a16:creationId xmlns:a16="http://schemas.microsoft.com/office/drawing/2014/main" id="{EEC07E13-EDD8-459A-884A-B8D208F5D7B0}"/>
                  </a:ext>
                </a:extLst>
              </p:cNvPr>
              <p:cNvPicPr/>
              <p:nvPr/>
            </p:nvPicPr>
            <p:blipFill>
              <a:blip r:embed="rId366"/>
              <a:stretch>
                <a:fillRect/>
              </a:stretch>
            </p:blipFill>
            <p:spPr>
              <a:xfrm>
                <a:off x="7986953" y="4243892"/>
                <a:ext cx="353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28" name="Ink 127">
                <a:extLst>
                  <a:ext uri="{FF2B5EF4-FFF2-40B4-BE49-F238E27FC236}">
                    <a16:creationId xmlns:a16="http://schemas.microsoft.com/office/drawing/2014/main" id="{4DC80442-942E-4E26-91F3-16FE8B15F30E}"/>
                  </a:ext>
                </a:extLst>
              </p14:cNvPr>
              <p14:cNvContentPartPr/>
              <p14:nvPr/>
            </p14:nvContentPartPr>
            <p14:xfrm>
              <a:off x="8201513" y="4216892"/>
              <a:ext cx="115920" cy="196560"/>
            </p14:xfrm>
          </p:contentPart>
        </mc:Choice>
        <mc:Fallback xmlns="">
          <p:pic>
            <p:nvPicPr>
              <p:cNvPr id="128" name="Ink 127">
                <a:extLst>
                  <a:ext uri="{FF2B5EF4-FFF2-40B4-BE49-F238E27FC236}">
                    <a16:creationId xmlns:a16="http://schemas.microsoft.com/office/drawing/2014/main" id="{4DC80442-942E-4E26-91F3-16FE8B15F30E}"/>
                  </a:ext>
                </a:extLst>
              </p:cNvPr>
              <p:cNvPicPr/>
              <p:nvPr/>
            </p:nvPicPr>
            <p:blipFill>
              <a:blip r:embed="rId368"/>
              <a:stretch>
                <a:fillRect/>
              </a:stretch>
            </p:blipFill>
            <p:spPr>
              <a:xfrm>
                <a:off x="8183513" y="4199252"/>
                <a:ext cx="1515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29" name="Ink 128">
                <a:extLst>
                  <a:ext uri="{FF2B5EF4-FFF2-40B4-BE49-F238E27FC236}">
                    <a16:creationId xmlns:a16="http://schemas.microsoft.com/office/drawing/2014/main" id="{FF933F7A-1BE0-4007-8A84-51577DA36855}"/>
                  </a:ext>
                </a:extLst>
              </p14:cNvPr>
              <p14:cNvContentPartPr/>
              <p14:nvPr/>
            </p14:nvContentPartPr>
            <p14:xfrm>
              <a:off x="8495633" y="4235252"/>
              <a:ext cx="151200" cy="129240"/>
            </p14:xfrm>
          </p:contentPart>
        </mc:Choice>
        <mc:Fallback xmlns="">
          <p:pic>
            <p:nvPicPr>
              <p:cNvPr id="129" name="Ink 128">
                <a:extLst>
                  <a:ext uri="{FF2B5EF4-FFF2-40B4-BE49-F238E27FC236}">
                    <a16:creationId xmlns:a16="http://schemas.microsoft.com/office/drawing/2014/main" id="{FF933F7A-1BE0-4007-8A84-51577DA36855}"/>
                  </a:ext>
                </a:extLst>
              </p:cNvPr>
              <p:cNvPicPr/>
              <p:nvPr/>
            </p:nvPicPr>
            <p:blipFill>
              <a:blip r:embed="rId370"/>
              <a:stretch>
                <a:fillRect/>
              </a:stretch>
            </p:blipFill>
            <p:spPr>
              <a:xfrm>
                <a:off x="8477993" y="4217612"/>
                <a:ext cx="186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30" name="Ink 129">
                <a:extLst>
                  <a:ext uri="{FF2B5EF4-FFF2-40B4-BE49-F238E27FC236}">
                    <a16:creationId xmlns:a16="http://schemas.microsoft.com/office/drawing/2014/main" id="{D9EF4B22-A748-4BC0-91DF-C491EBFD14E7}"/>
                  </a:ext>
                </a:extLst>
              </p14:cNvPr>
              <p14:cNvContentPartPr/>
              <p14:nvPr/>
            </p14:nvContentPartPr>
            <p14:xfrm>
              <a:off x="8726753" y="4284572"/>
              <a:ext cx="167760" cy="26280"/>
            </p14:xfrm>
          </p:contentPart>
        </mc:Choice>
        <mc:Fallback xmlns="">
          <p:pic>
            <p:nvPicPr>
              <p:cNvPr id="130" name="Ink 129">
                <a:extLst>
                  <a:ext uri="{FF2B5EF4-FFF2-40B4-BE49-F238E27FC236}">
                    <a16:creationId xmlns:a16="http://schemas.microsoft.com/office/drawing/2014/main" id="{D9EF4B22-A748-4BC0-91DF-C491EBFD14E7}"/>
                  </a:ext>
                </a:extLst>
              </p:cNvPr>
              <p:cNvPicPr/>
              <p:nvPr/>
            </p:nvPicPr>
            <p:blipFill>
              <a:blip r:embed="rId372"/>
              <a:stretch>
                <a:fillRect/>
              </a:stretch>
            </p:blipFill>
            <p:spPr>
              <a:xfrm>
                <a:off x="8708753" y="4266572"/>
                <a:ext cx="2034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31" name="Ink 130">
                <a:extLst>
                  <a:ext uri="{FF2B5EF4-FFF2-40B4-BE49-F238E27FC236}">
                    <a16:creationId xmlns:a16="http://schemas.microsoft.com/office/drawing/2014/main" id="{8438717F-C52D-4381-8239-DCC0A3E29023}"/>
                  </a:ext>
                </a:extLst>
              </p14:cNvPr>
              <p14:cNvContentPartPr/>
              <p14:nvPr/>
            </p14:nvContentPartPr>
            <p14:xfrm>
              <a:off x="8829713" y="4239572"/>
              <a:ext cx="50400" cy="134280"/>
            </p14:xfrm>
          </p:contentPart>
        </mc:Choice>
        <mc:Fallback xmlns="">
          <p:pic>
            <p:nvPicPr>
              <p:cNvPr id="131" name="Ink 130">
                <a:extLst>
                  <a:ext uri="{FF2B5EF4-FFF2-40B4-BE49-F238E27FC236}">
                    <a16:creationId xmlns:a16="http://schemas.microsoft.com/office/drawing/2014/main" id="{8438717F-C52D-4381-8239-DCC0A3E29023}"/>
                  </a:ext>
                </a:extLst>
              </p:cNvPr>
              <p:cNvPicPr/>
              <p:nvPr/>
            </p:nvPicPr>
            <p:blipFill>
              <a:blip r:embed="rId374"/>
              <a:stretch>
                <a:fillRect/>
              </a:stretch>
            </p:blipFill>
            <p:spPr>
              <a:xfrm>
                <a:off x="8811713" y="4221932"/>
                <a:ext cx="860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32" name="Ink 131">
                <a:extLst>
                  <a:ext uri="{FF2B5EF4-FFF2-40B4-BE49-F238E27FC236}">
                    <a16:creationId xmlns:a16="http://schemas.microsoft.com/office/drawing/2014/main" id="{3DB2E451-5039-4C17-A1C9-068B6DE627B4}"/>
                  </a:ext>
                </a:extLst>
              </p14:cNvPr>
              <p14:cNvContentPartPr/>
              <p14:nvPr/>
            </p14:nvContentPartPr>
            <p14:xfrm>
              <a:off x="9099353" y="4228052"/>
              <a:ext cx="281160" cy="162000"/>
            </p14:xfrm>
          </p:contentPart>
        </mc:Choice>
        <mc:Fallback xmlns="">
          <p:pic>
            <p:nvPicPr>
              <p:cNvPr id="132" name="Ink 131">
                <a:extLst>
                  <a:ext uri="{FF2B5EF4-FFF2-40B4-BE49-F238E27FC236}">
                    <a16:creationId xmlns:a16="http://schemas.microsoft.com/office/drawing/2014/main" id="{3DB2E451-5039-4C17-A1C9-068B6DE627B4}"/>
                  </a:ext>
                </a:extLst>
              </p:cNvPr>
              <p:cNvPicPr/>
              <p:nvPr/>
            </p:nvPicPr>
            <p:blipFill>
              <a:blip r:embed="rId376"/>
              <a:stretch>
                <a:fillRect/>
              </a:stretch>
            </p:blipFill>
            <p:spPr>
              <a:xfrm>
                <a:off x="9081353" y="4210412"/>
                <a:ext cx="3168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41" name="Ink 140">
                <a:extLst>
                  <a:ext uri="{FF2B5EF4-FFF2-40B4-BE49-F238E27FC236}">
                    <a16:creationId xmlns:a16="http://schemas.microsoft.com/office/drawing/2014/main" id="{7D16FF11-821B-4746-BDFF-C07716E5E0DC}"/>
                  </a:ext>
                </a:extLst>
              </p14:cNvPr>
              <p14:cNvContentPartPr/>
              <p14:nvPr/>
            </p14:nvContentPartPr>
            <p14:xfrm>
              <a:off x="8292953" y="4617932"/>
              <a:ext cx="20520" cy="198720"/>
            </p14:xfrm>
          </p:contentPart>
        </mc:Choice>
        <mc:Fallback xmlns="">
          <p:pic>
            <p:nvPicPr>
              <p:cNvPr id="141" name="Ink 140">
                <a:extLst>
                  <a:ext uri="{FF2B5EF4-FFF2-40B4-BE49-F238E27FC236}">
                    <a16:creationId xmlns:a16="http://schemas.microsoft.com/office/drawing/2014/main" id="{7D16FF11-821B-4746-BDFF-C07716E5E0DC}"/>
                  </a:ext>
                </a:extLst>
              </p:cNvPr>
              <p:cNvPicPr/>
              <p:nvPr/>
            </p:nvPicPr>
            <p:blipFill>
              <a:blip r:embed="rId378"/>
              <a:stretch>
                <a:fillRect/>
              </a:stretch>
            </p:blipFill>
            <p:spPr>
              <a:xfrm>
                <a:off x="8274953" y="4600292"/>
                <a:ext cx="56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42" name="Ink 141">
                <a:extLst>
                  <a:ext uri="{FF2B5EF4-FFF2-40B4-BE49-F238E27FC236}">
                    <a16:creationId xmlns:a16="http://schemas.microsoft.com/office/drawing/2014/main" id="{349C6B54-0A70-487A-955E-65C3DD613FC5}"/>
                  </a:ext>
                </a:extLst>
              </p14:cNvPr>
              <p14:cNvContentPartPr/>
              <p14:nvPr/>
            </p14:nvContentPartPr>
            <p14:xfrm>
              <a:off x="8423633" y="4767692"/>
              <a:ext cx="142920" cy="7920"/>
            </p14:xfrm>
          </p:contentPart>
        </mc:Choice>
        <mc:Fallback xmlns="">
          <p:pic>
            <p:nvPicPr>
              <p:cNvPr id="142" name="Ink 141">
                <a:extLst>
                  <a:ext uri="{FF2B5EF4-FFF2-40B4-BE49-F238E27FC236}">
                    <a16:creationId xmlns:a16="http://schemas.microsoft.com/office/drawing/2014/main" id="{349C6B54-0A70-487A-955E-65C3DD613FC5}"/>
                  </a:ext>
                </a:extLst>
              </p:cNvPr>
              <p:cNvPicPr/>
              <p:nvPr/>
            </p:nvPicPr>
            <p:blipFill>
              <a:blip r:embed="rId380"/>
              <a:stretch>
                <a:fillRect/>
              </a:stretch>
            </p:blipFill>
            <p:spPr>
              <a:xfrm>
                <a:off x="8405633" y="4750052"/>
                <a:ext cx="178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43" name="Ink 142">
                <a:extLst>
                  <a:ext uri="{FF2B5EF4-FFF2-40B4-BE49-F238E27FC236}">
                    <a16:creationId xmlns:a16="http://schemas.microsoft.com/office/drawing/2014/main" id="{5A81FAA8-E6F6-4261-92F0-58C456EBB29D}"/>
                  </a:ext>
                </a:extLst>
              </p14:cNvPr>
              <p14:cNvContentPartPr/>
              <p14:nvPr/>
            </p14:nvContentPartPr>
            <p14:xfrm>
              <a:off x="8777513" y="4706132"/>
              <a:ext cx="22320" cy="109440"/>
            </p14:xfrm>
          </p:contentPart>
        </mc:Choice>
        <mc:Fallback xmlns="">
          <p:pic>
            <p:nvPicPr>
              <p:cNvPr id="143" name="Ink 142">
                <a:extLst>
                  <a:ext uri="{FF2B5EF4-FFF2-40B4-BE49-F238E27FC236}">
                    <a16:creationId xmlns:a16="http://schemas.microsoft.com/office/drawing/2014/main" id="{5A81FAA8-E6F6-4261-92F0-58C456EBB29D}"/>
                  </a:ext>
                </a:extLst>
              </p:cNvPr>
              <p:cNvPicPr/>
              <p:nvPr/>
            </p:nvPicPr>
            <p:blipFill>
              <a:blip r:embed="rId382"/>
              <a:stretch>
                <a:fillRect/>
              </a:stretch>
            </p:blipFill>
            <p:spPr>
              <a:xfrm>
                <a:off x="8759513" y="4688492"/>
                <a:ext cx="57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44" name="Ink 143">
                <a:extLst>
                  <a:ext uri="{FF2B5EF4-FFF2-40B4-BE49-F238E27FC236}">
                    <a16:creationId xmlns:a16="http://schemas.microsoft.com/office/drawing/2014/main" id="{2F211CED-2A3E-49A8-9289-256FAD1CE2CE}"/>
                  </a:ext>
                </a:extLst>
              </p14:cNvPr>
              <p14:cNvContentPartPr/>
              <p14:nvPr/>
            </p14:nvContentPartPr>
            <p14:xfrm>
              <a:off x="8783633" y="4566092"/>
              <a:ext cx="105480" cy="301320"/>
            </p14:xfrm>
          </p:contentPart>
        </mc:Choice>
        <mc:Fallback xmlns="">
          <p:pic>
            <p:nvPicPr>
              <p:cNvPr id="144" name="Ink 143">
                <a:extLst>
                  <a:ext uri="{FF2B5EF4-FFF2-40B4-BE49-F238E27FC236}">
                    <a16:creationId xmlns:a16="http://schemas.microsoft.com/office/drawing/2014/main" id="{2F211CED-2A3E-49A8-9289-256FAD1CE2CE}"/>
                  </a:ext>
                </a:extLst>
              </p:cNvPr>
              <p:cNvPicPr/>
              <p:nvPr/>
            </p:nvPicPr>
            <p:blipFill>
              <a:blip r:embed="rId384"/>
              <a:stretch>
                <a:fillRect/>
              </a:stretch>
            </p:blipFill>
            <p:spPr>
              <a:xfrm>
                <a:off x="8765633" y="4548092"/>
                <a:ext cx="1411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45" name="Ink 144">
                <a:extLst>
                  <a:ext uri="{FF2B5EF4-FFF2-40B4-BE49-F238E27FC236}">
                    <a16:creationId xmlns:a16="http://schemas.microsoft.com/office/drawing/2014/main" id="{6F9163C0-DDF5-4227-B289-0B7553ECD4D6}"/>
                  </a:ext>
                </a:extLst>
              </p14:cNvPr>
              <p14:cNvContentPartPr/>
              <p14:nvPr/>
            </p14:nvContentPartPr>
            <p14:xfrm>
              <a:off x="8731433" y="4906652"/>
              <a:ext cx="249120" cy="31680"/>
            </p14:xfrm>
          </p:contentPart>
        </mc:Choice>
        <mc:Fallback xmlns="">
          <p:pic>
            <p:nvPicPr>
              <p:cNvPr id="145" name="Ink 144">
                <a:extLst>
                  <a:ext uri="{FF2B5EF4-FFF2-40B4-BE49-F238E27FC236}">
                    <a16:creationId xmlns:a16="http://schemas.microsoft.com/office/drawing/2014/main" id="{6F9163C0-DDF5-4227-B289-0B7553ECD4D6}"/>
                  </a:ext>
                </a:extLst>
              </p:cNvPr>
              <p:cNvPicPr/>
              <p:nvPr/>
            </p:nvPicPr>
            <p:blipFill>
              <a:blip r:embed="rId386"/>
              <a:stretch>
                <a:fillRect/>
              </a:stretch>
            </p:blipFill>
            <p:spPr>
              <a:xfrm>
                <a:off x="8713793" y="4889012"/>
                <a:ext cx="2847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46" name="Ink 145">
                <a:extLst>
                  <a:ext uri="{FF2B5EF4-FFF2-40B4-BE49-F238E27FC236}">
                    <a16:creationId xmlns:a16="http://schemas.microsoft.com/office/drawing/2014/main" id="{AE83789E-B39F-4211-A9BF-3CBE4884EBFE}"/>
                  </a:ext>
                </a:extLst>
              </p14:cNvPr>
              <p14:cNvContentPartPr/>
              <p14:nvPr/>
            </p14:nvContentPartPr>
            <p14:xfrm>
              <a:off x="8830073" y="5083052"/>
              <a:ext cx="161640" cy="146520"/>
            </p14:xfrm>
          </p:contentPart>
        </mc:Choice>
        <mc:Fallback xmlns="">
          <p:pic>
            <p:nvPicPr>
              <p:cNvPr id="146" name="Ink 145">
                <a:extLst>
                  <a:ext uri="{FF2B5EF4-FFF2-40B4-BE49-F238E27FC236}">
                    <a16:creationId xmlns:a16="http://schemas.microsoft.com/office/drawing/2014/main" id="{AE83789E-B39F-4211-A9BF-3CBE4884EBFE}"/>
                  </a:ext>
                </a:extLst>
              </p:cNvPr>
              <p:cNvPicPr/>
              <p:nvPr/>
            </p:nvPicPr>
            <p:blipFill>
              <a:blip r:embed="rId388"/>
              <a:stretch>
                <a:fillRect/>
              </a:stretch>
            </p:blipFill>
            <p:spPr>
              <a:xfrm>
                <a:off x="8812073" y="5065412"/>
                <a:ext cx="1972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13" name="Ink 212">
                <a:extLst>
                  <a:ext uri="{FF2B5EF4-FFF2-40B4-BE49-F238E27FC236}">
                    <a16:creationId xmlns:a16="http://schemas.microsoft.com/office/drawing/2014/main" id="{0AE777B3-D8BE-4BC4-B235-1304842FEE02}"/>
                  </a:ext>
                </a:extLst>
              </p14:cNvPr>
              <p14:cNvContentPartPr/>
              <p14:nvPr/>
            </p14:nvContentPartPr>
            <p14:xfrm>
              <a:off x="7895873" y="5267732"/>
              <a:ext cx="34560" cy="261720"/>
            </p14:xfrm>
          </p:contentPart>
        </mc:Choice>
        <mc:Fallback xmlns="">
          <p:pic>
            <p:nvPicPr>
              <p:cNvPr id="213" name="Ink 212">
                <a:extLst>
                  <a:ext uri="{FF2B5EF4-FFF2-40B4-BE49-F238E27FC236}">
                    <a16:creationId xmlns:a16="http://schemas.microsoft.com/office/drawing/2014/main" id="{0AE777B3-D8BE-4BC4-B235-1304842FEE02}"/>
                  </a:ext>
                </a:extLst>
              </p:cNvPr>
              <p:cNvPicPr/>
              <p:nvPr/>
            </p:nvPicPr>
            <p:blipFill>
              <a:blip r:embed="rId390"/>
              <a:stretch>
                <a:fillRect/>
              </a:stretch>
            </p:blipFill>
            <p:spPr>
              <a:xfrm>
                <a:off x="7878233" y="5250092"/>
                <a:ext cx="702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14" name="Ink 213">
                <a:extLst>
                  <a:ext uri="{FF2B5EF4-FFF2-40B4-BE49-F238E27FC236}">
                    <a16:creationId xmlns:a16="http://schemas.microsoft.com/office/drawing/2014/main" id="{A2EE55CF-2B9A-410F-B0C1-19CB13ACAA72}"/>
                  </a:ext>
                </a:extLst>
              </p14:cNvPr>
              <p14:cNvContentPartPr/>
              <p14:nvPr/>
            </p14:nvContentPartPr>
            <p14:xfrm>
              <a:off x="7994873" y="5367812"/>
              <a:ext cx="14040" cy="175320"/>
            </p14:xfrm>
          </p:contentPart>
        </mc:Choice>
        <mc:Fallback xmlns="">
          <p:pic>
            <p:nvPicPr>
              <p:cNvPr id="214" name="Ink 213">
                <a:extLst>
                  <a:ext uri="{FF2B5EF4-FFF2-40B4-BE49-F238E27FC236}">
                    <a16:creationId xmlns:a16="http://schemas.microsoft.com/office/drawing/2014/main" id="{A2EE55CF-2B9A-410F-B0C1-19CB13ACAA72}"/>
                  </a:ext>
                </a:extLst>
              </p:cNvPr>
              <p:cNvPicPr/>
              <p:nvPr/>
            </p:nvPicPr>
            <p:blipFill>
              <a:blip r:embed="rId392"/>
              <a:stretch>
                <a:fillRect/>
              </a:stretch>
            </p:blipFill>
            <p:spPr>
              <a:xfrm>
                <a:off x="7977233" y="5350172"/>
                <a:ext cx="496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15" name="Ink 214">
                <a:extLst>
                  <a:ext uri="{FF2B5EF4-FFF2-40B4-BE49-F238E27FC236}">
                    <a16:creationId xmlns:a16="http://schemas.microsoft.com/office/drawing/2014/main" id="{BEB3FB07-EF0A-44A1-8FBD-B80E8DFEDD0F}"/>
                  </a:ext>
                </a:extLst>
              </p14:cNvPr>
              <p14:cNvContentPartPr/>
              <p14:nvPr/>
            </p14:nvContentPartPr>
            <p14:xfrm>
              <a:off x="8067233" y="5401652"/>
              <a:ext cx="248760" cy="168120"/>
            </p14:xfrm>
          </p:contentPart>
        </mc:Choice>
        <mc:Fallback xmlns="">
          <p:pic>
            <p:nvPicPr>
              <p:cNvPr id="215" name="Ink 214">
                <a:extLst>
                  <a:ext uri="{FF2B5EF4-FFF2-40B4-BE49-F238E27FC236}">
                    <a16:creationId xmlns:a16="http://schemas.microsoft.com/office/drawing/2014/main" id="{BEB3FB07-EF0A-44A1-8FBD-B80E8DFEDD0F}"/>
                  </a:ext>
                </a:extLst>
              </p:cNvPr>
              <p:cNvPicPr/>
              <p:nvPr/>
            </p:nvPicPr>
            <p:blipFill>
              <a:blip r:embed="rId394"/>
              <a:stretch>
                <a:fillRect/>
              </a:stretch>
            </p:blipFill>
            <p:spPr>
              <a:xfrm>
                <a:off x="8049233" y="5383652"/>
                <a:ext cx="284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16" name="Ink 215">
                <a:extLst>
                  <a:ext uri="{FF2B5EF4-FFF2-40B4-BE49-F238E27FC236}">
                    <a16:creationId xmlns:a16="http://schemas.microsoft.com/office/drawing/2014/main" id="{77CD9BAA-D142-4526-AEFC-FB539EEC5AFC}"/>
                  </a:ext>
                </a:extLst>
              </p14:cNvPr>
              <p14:cNvContentPartPr/>
              <p14:nvPr/>
            </p14:nvContentPartPr>
            <p14:xfrm>
              <a:off x="7956353" y="5792252"/>
              <a:ext cx="131400" cy="148320"/>
            </p14:xfrm>
          </p:contentPart>
        </mc:Choice>
        <mc:Fallback xmlns="">
          <p:pic>
            <p:nvPicPr>
              <p:cNvPr id="216" name="Ink 215">
                <a:extLst>
                  <a:ext uri="{FF2B5EF4-FFF2-40B4-BE49-F238E27FC236}">
                    <a16:creationId xmlns:a16="http://schemas.microsoft.com/office/drawing/2014/main" id="{77CD9BAA-D142-4526-AEFC-FB539EEC5AFC}"/>
                  </a:ext>
                </a:extLst>
              </p:cNvPr>
              <p:cNvPicPr/>
              <p:nvPr/>
            </p:nvPicPr>
            <p:blipFill>
              <a:blip r:embed="rId396"/>
              <a:stretch>
                <a:fillRect/>
              </a:stretch>
            </p:blipFill>
            <p:spPr>
              <a:xfrm>
                <a:off x="7938353" y="5774252"/>
                <a:ext cx="167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17" name="Ink 216">
                <a:extLst>
                  <a:ext uri="{FF2B5EF4-FFF2-40B4-BE49-F238E27FC236}">
                    <a16:creationId xmlns:a16="http://schemas.microsoft.com/office/drawing/2014/main" id="{33A2DEAF-13FF-4FC4-B05A-E11A27766B66}"/>
                  </a:ext>
                </a:extLst>
              </p14:cNvPr>
              <p14:cNvContentPartPr/>
              <p14:nvPr/>
            </p14:nvContentPartPr>
            <p14:xfrm>
              <a:off x="8137433" y="5882972"/>
              <a:ext cx="136080" cy="21960"/>
            </p14:xfrm>
          </p:contentPart>
        </mc:Choice>
        <mc:Fallback xmlns="">
          <p:pic>
            <p:nvPicPr>
              <p:cNvPr id="217" name="Ink 216">
                <a:extLst>
                  <a:ext uri="{FF2B5EF4-FFF2-40B4-BE49-F238E27FC236}">
                    <a16:creationId xmlns:a16="http://schemas.microsoft.com/office/drawing/2014/main" id="{33A2DEAF-13FF-4FC4-B05A-E11A27766B66}"/>
                  </a:ext>
                </a:extLst>
              </p:cNvPr>
              <p:cNvPicPr/>
              <p:nvPr/>
            </p:nvPicPr>
            <p:blipFill>
              <a:blip r:embed="rId398"/>
              <a:stretch>
                <a:fillRect/>
              </a:stretch>
            </p:blipFill>
            <p:spPr>
              <a:xfrm>
                <a:off x="8119433" y="5864972"/>
                <a:ext cx="1717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18" name="Ink 217">
                <a:extLst>
                  <a:ext uri="{FF2B5EF4-FFF2-40B4-BE49-F238E27FC236}">
                    <a16:creationId xmlns:a16="http://schemas.microsoft.com/office/drawing/2014/main" id="{BADCC3C0-812A-4A76-B542-4721E9BF4CC6}"/>
                  </a:ext>
                </a:extLst>
              </p14:cNvPr>
              <p14:cNvContentPartPr/>
              <p14:nvPr/>
            </p14:nvContentPartPr>
            <p14:xfrm>
              <a:off x="8238233" y="5798372"/>
              <a:ext cx="46440" cy="142920"/>
            </p14:xfrm>
          </p:contentPart>
        </mc:Choice>
        <mc:Fallback xmlns="">
          <p:pic>
            <p:nvPicPr>
              <p:cNvPr id="218" name="Ink 217">
                <a:extLst>
                  <a:ext uri="{FF2B5EF4-FFF2-40B4-BE49-F238E27FC236}">
                    <a16:creationId xmlns:a16="http://schemas.microsoft.com/office/drawing/2014/main" id="{BADCC3C0-812A-4A76-B542-4721E9BF4CC6}"/>
                  </a:ext>
                </a:extLst>
              </p:cNvPr>
              <p:cNvPicPr/>
              <p:nvPr/>
            </p:nvPicPr>
            <p:blipFill>
              <a:blip r:embed="rId400"/>
              <a:stretch>
                <a:fillRect/>
              </a:stretch>
            </p:blipFill>
            <p:spPr>
              <a:xfrm>
                <a:off x="8220233" y="5780372"/>
                <a:ext cx="820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19" name="Ink 218">
                <a:extLst>
                  <a:ext uri="{FF2B5EF4-FFF2-40B4-BE49-F238E27FC236}">
                    <a16:creationId xmlns:a16="http://schemas.microsoft.com/office/drawing/2014/main" id="{D335306F-33CF-4ECA-83A3-312B085916EE}"/>
                  </a:ext>
                </a:extLst>
              </p14:cNvPr>
              <p14:cNvContentPartPr/>
              <p14:nvPr/>
            </p14:nvContentPartPr>
            <p14:xfrm>
              <a:off x="8408513" y="5844452"/>
              <a:ext cx="278280" cy="147240"/>
            </p14:xfrm>
          </p:contentPart>
        </mc:Choice>
        <mc:Fallback xmlns="">
          <p:pic>
            <p:nvPicPr>
              <p:cNvPr id="219" name="Ink 218">
                <a:extLst>
                  <a:ext uri="{FF2B5EF4-FFF2-40B4-BE49-F238E27FC236}">
                    <a16:creationId xmlns:a16="http://schemas.microsoft.com/office/drawing/2014/main" id="{D335306F-33CF-4ECA-83A3-312B085916EE}"/>
                  </a:ext>
                </a:extLst>
              </p:cNvPr>
              <p:cNvPicPr/>
              <p:nvPr/>
            </p:nvPicPr>
            <p:blipFill>
              <a:blip r:embed="rId402"/>
              <a:stretch>
                <a:fillRect/>
              </a:stretch>
            </p:blipFill>
            <p:spPr>
              <a:xfrm>
                <a:off x="8390873" y="5826452"/>
                <a:ext cx="3139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20" name="Ink 219">
                <a:extLst>
                  <a:ext uri="{FF2B5EF4-FFF2-40B4-BE49-F238E27FC236}">
                    <a16:creationId xmlns:a16="http://schemas.microsoft.com/office/drawing/2014/main" id="{EA18D799-FF92-4D88-AB7E-B9242417D7D9}"/>
                  </a:ext>
                </a:extLst>
              </p14:cNvPr>
              <p14:cNvContentPartPr/>
              <p14:nvPr/>
            </p14:nvContentPartPr>
            <p14:xfrm>
              <a:off x="8758793" y="5396972"/>
              <a:ext cx="156240" cy="616680"/>
            </p14:xfrm>
          </p:contentPart>
        </mc:Choice>
        <mc:Fallback xmlns="">
          <p:pic>
            <p:nvPicPr>
              <p:cNvPr id="220" name="Ink 219">
                <a:extLst>
                  <a:ext uri="{FF2B5EF4-FFF2-40B4-BE49-F238E27FC236}">
                    <a16:creationId xmlns:a16="http://schemas.microsoft.com/office/drawing/2014/main" id="{EA18D799-FF92-4D88-AB7E-B9242417D7D9}"/>
                  </a:ext>
                </a:extLst>
              </p:cNvPr>
              <p:cNvPicPr/>
              <p:nvPr/>
            </p:nvPicPr>
            <p:blipFill>
              <a:blip r:embed="rId404"/>
              <a:stretch>
                <a:fillRect/>
              </a:stretch>
            </p:blipFill>
            <p:spPr>
              <a:xfrm>
                <a:off x="8740793" y="5378972"/>
                <a:ext cx="19188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21" name="Ink 220">
                <a:extLst>
                  <a:ext uri="{FF2B5EF4-FFF2-40B4-BE49-F238E27FC236}">
                    <a16:creationId xmlns:a16="http://schemas.microsoft.com/office/drawing/2014/main" id="{2BE167C4-9656-4430-BDB2-7CB3DA65CABF}"/>
                  </a:ext>
                </a:extLst>
              </p14:cNvPr>
              <p14:cNvContentPartPr/>
              <p14:nvPr/>
            </p14:nvContentPartPr>
            <p14:xfrm>
              <a:off x="9160553" y="5410652"/>
              <a:ext cx="29880" cy="173880"/>
            </p14:xfrm>
          </p:contentPart>
        </mc:Choice>
        <mc:Fallback xmlns="">
          <p:pic>
            <p:nvPicPr>
              <p:cNvPr id="221" name="Ink 220">
                <a:extLst>
                  <a:ext uri="{FF2B5EF4-FFF2-40B4-BE49-F238E27FC236}">
                    <a16:creationId xmlns:a16="http://schemas.microsoft.com/office/drawing/2014/main" id="{2BE167C4-9656-4430-BDB2-7CB3DA65CABF}"/>
                  </a:ext>
                </a:extLst>
              </p:cNvPr>
              <p:cNvPicPr/>
              <p:nvPr/>
            </p:nvPicPr>
            <p:blipFill>
              <a:blip r:embed="rId406"/>
              <a:stretch>
                <a:fillRect/>
              </a:stretch>
            </p:blipFill>
            <p:spPr>
              <a:xfrm>
                <a:off x="9142553" y="5392652"/>
                <a:ext cx="655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22" name="Ink 221">
                <a:extLst>
                  <a:ext uri="{FF2B5EF4-FFF2-40B4-BE49-F238E27FC236}">
                    <a16:creationId xmlns:a16="http://schemas.microsoft.com/office/drawing/2014/main" id="{0AEC14EE-24EA-4DE2-8740-41DF1373A9AA}"/>
                  </a:ext>
                </a:extLst>
              </p14:cNvPr>
              <p14:cNvContentPartPr/>
              <p14:nvPr/>
            </p14:nvContentPartPr>
            <p14:xfrm>
              <a:off x="9304913" y="5466452"/>
              <a:ext cx="196200" cy="18720"/>
            </p14:xfrm>
          </p:contentPart>
        </mc:Choice>
        <mc:Fallback xmlns="">
          <p:pic>
            <p:nvPicPr>
              <p:cNvPr id="222" name="Ink 221">
                <a:extLst>
                  <a:ext uri="{FF2B5EF4-FFF2-40B4-BE49-F238E27FC236}">
                    <a16:creationId xmlns:a16="http://schemas.microsoft.com/office/drawing/2014/main" id="{0AEC14EE-24EA-4DE2-8740-41DF1373A9AA}"/>
                  </a:ext>
                </a:extLst>
              </p:cNvPr>
              <p:cNvPicPr/>
              <p:nvPr/>
            </p:nvPicPr>
            <p:blipFill>
              <a:blip r:embed="rId408"/>
              <a:stretch>
                <a:fillRect/>
              </a:stretch>
            </p:blipFill>
            <p:spPr>
              <a:xfrm>
                <a:off x="9287273" y="5448452"/>
                <a:ext cx="2318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23" name="Ink 222">
                <a:extLst>
                  <a:ext uri="{FF2B5EF4-FFF2-40B4-BE49-F238E27FC236}">
                    <a16:creationId xmlns:a16="http://schemas.microsoft.com/office/drawing/2014/main" id="{C8E193FD-CC3A-4C12-9246-FDFB312F3EEB}"/>
                  </a:ext>
                </a:extLst>
              </p14:cNvPr>
              <p14:cNvContentPartPr/>
              <p14:nvPr/>
            </p14:nvContentPartPr>
            <p14:xfrm>
              <a:off x="9435593" y="5334692"/>
              <a:ext cx="337680" cy="200520"/>
            </p14:xfrm>
          </p:contentPart>
        </mc:Choice>
        <mc:Fallback xmlns="">
          <p:pic>
            <p:nvPicPr>
              <p:cNvPr id="223" name="Ink 222">
                <a:extLst>
                  <a:ext uri="{FF2B5EF4-FFF2-40B4-BE49-F238E27FC236}">
                    <a16:creationId xmlns:a16="http://schemas.microsoft.com/office/drawing/2014/main" id="{C8E193FD-CC3A-4C12-9246-FDFB312F3EEB}"/>
                  </a:ext>
                </a:extLst>
              </p:cNvPr>
              <p:cNvPicPr/>
              <p:nvPr/>
            </p:nvPicPr>
            <p:blipFill>
              <a:blip r:embed="rId410"/>
              <a:stretch>
                <a:fillRect/>
              </a:stretch>
            </p:blipFill>
            <p:spPr>
              <a:xfrm>
                <a:off x="9417593" y="5317052"/>
                <a:ext cx="3733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24" name="Ink 223">
                <a:extLst>
                  <a:ext uri="{FF2B5EF4-FFF2-40B4-BE49-F238E27FC236}">
                    <a16:creationId xmlns:a16="http://schemas.microsoft.com/office/drawing/2014/main" id="{AD4C54AC-5A32-4B1F-A26C-8AF3D9F87545}"/>
                  </a:ext>
                </a:extLst>
              </p14:cNvPr>
              <p14:cNvContentPartPr/>
              <p14:nvPr/>
            </p14:nvContentPartPr>
            <p14:xfrm>
              <a:off x="9649793" y="5609732"/>
              <a:ext cx="196920" cy="6120"/>
            </p14:xfrm>
          </p:contentPart>
        </mc:Choice>
        <mc:Fallback xmlns="">
          <p:pic>
            <p:nvPicPr>
              <p:cNvPr id="224" name="Ink 223">
                <a:extLst>
                  <a:ext uri="{FF2B5EF4-FFF2-40B4-BE49-F238E27FC236}">
                    <a16:creationId xmlns:a16="http://schemas.microsoft.com/office/drawing/2014/main" id="{AD4C54AC-5A32-4B1F-A26C-8AF3D9F87545}"/>
                  </a:ext>
                </a:extLst>
              </p:cNvPr>
              <p:cNvPicPr/>
              <p:nvPr/>
            </p:nvPicPr>
            <p:blipFill>
              <a:blip r:embed="rId412"/>
              <a:stretch>
                <a:fillRect/>
              </a:stretch>
            </p:blipFill>
            <p:spPr>
              <a:xfrm>
                <a:off x="9631793" y="5592092"/>
                <a:ext cx="232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25" name="Ink 224">
                <a:extLst>
                  <a:ext uri="{FF2B5EF4-FFF2-40B4-BE49-F238E27FC236}">
                    <a16:creationId xmlns:a16="http://schemas.microsoft.com/office/drawing/2014/main" id="{FD3CCF33-C195-48BA-9FC1-900C2A9C66A0}"/>
                  </a:ext>
                </a:extLst>
              </p14:cNvPr>
              <p14:cNvContentPartPr/>
              <p14:nvPr/>
            </p14:nvContentPartPr>
            <p14:xfrm>
              <a:off x="9678233" y="5705852"/>
              <a:ext cx="70560" cy="140040"/>
            </p14:xfrm>
          </p:contentPart>
        </mc:Choice>
        <mc:Fallback xmlns="">
          <p:pic>
            <p:nvPicPr>
              <p:cNvPr id="225" name="Ink 224">
                <a:extLst>
                  <a:ext uri="{FF2B5EF4-FFF2-40B4-BE49-F238E27FC236}">
                    <a16:creationId xmlns:a16="http://schemas.microsoft.com/office/drawing/2014/main" id="{FD3CCF33-C195-48BA-9FC1-900C2A9C66A0}"/>
                  </a:ext>
                </a:extLst>
              </p:cNvPr>
              <p:cNvPicPr/>
              <p:nvPr/>
            </p:nvPicPr>
            <p:blipFill>
              <a:blip r:embed="rId414"/>
              <a:stretch>
                <a:fillRect/>
              </a:stretch>
            </p:blipFill>
            <p:spPr>
              <a:xfrm>
                <a:off x="9660593" y="5687852"/>
                <a:ext cx="106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26" name="Ink 225">
                <a:extLst>
                  <a:ext uri="{FF2B5EF4-FFF2-40B4-BE49-F238E27FC236}">
                    <a16:creationId xmlns:a16="http://schemas.microsoft.com/office/drawing/2014/main" id="{84D2E94C-A1C4-40DB-BBA9-9CE557728268}"/>
                  </a:ext>
                </a:extLst>
              </p14:cNvPr>
              <p14:cNvContentPartPr/>
              <p14:nvPr/>
            </p14:nvContentPartPr>
            <p14:xfrm>
              <a:off x="9755993" y="5746532"/>
              <a:ext cx="93960" cy="109440"/>
            </p14:xfrm>
          </p:contentPart>
        </mc:Choice>
        <mc:Fallback xmlns="">
          <p:pic>
            <p:nvPicPr>
              <p:cNvPr id="226" name="Ink 225">
                <a:extLst>
                  <a:ext uri="{FF2B5EF4-FFF2-40B4-BE49-F238E27FC236}">
                    <a16:creationId xmlns:a16="http://schemas.microsoft.com/office/drawing/2014/main" id="{84D2E94C-A1C4-40DB-BBA9-9CE557728268}"/>
                  </a:ext>
                </a:extLst>
              </p:cNvPr>
              <p:cNvPicPr/>
              <p:nvPr/>
            </p:nvPicPr>
            <p:blipFill>
              <a:blip r:embed="rId416"/>
              <a:stretch>
                <a:fillRect/>
              </a:stretch>
            </p:blipFill>
            <p:spPr>
              <a:xfrm>
                <a:off x="9737993" y="5728892"/>
                <a:ext cx="129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97" name="Ink 296">
                <a:extLst>
                  <a:ext uri="{FF2B5EF4-FFF2-40B4-BE49-F238E27FC236}">
                    <a16:creationId xmlns:a16="http://schemas.microsoft.com/office/drawing/2014/main" id="{D2A54380-9D12-4244-8198-0C76FCBC74F0}"/>
                  </a:ext>
                </a:extLst>
              </p14:cNvPr>
              <p14:cNvContentPartPr/>
              <p14:nvPr/>
            </p14:nvContentPartPr>
            <p14:xfrm>
              <a:off x="8012513" y="4880012"/>
              <a:ext cx="3395520" cy="365400"/>
            </p14:xfrm>
          </p:contentPart>
        </mc:Choice>
        <mc:Fallback xmlns="">
          <p:pic>
            <p:nvPicPr>
              <p:cNvPr id="297" name="Ink 296">
                <a:extLst>
                  <a:ext uri="{FF2B5EF4-FFF2-40B4-BE49-F238E27FC236}">
                    <a16:creationId xmlns:a16="http://schemas.microsoft.com/office/drawing/2014/main" id="{D2A54380-9D12-4244-8198-0C76FCBC74F0}"/>
                  </a:ext>
                </a:extLst>
              </p:cNvPr>
              <p:cNvPicPr/>
              <p:nvPr/>
            </p:nvPicPr>
            <p:blipFill>
              <a:blip r:embed="rId418"/>
              <a:stretch>
                <a:fillRect/>
              </a:stretch>
            </p:blipFill>
            <p:spPr>
              <a:xfrm>
                <a:off x="7994873" y="4862372"/>
                <a:ext cx="3431160" cy="401040"/>
              </a:xfrm>
              <a:prstGeom prst="rect">
                <a:avLst/>
              </a:prstGeom>
            </p:spPr>
          </p:pic>
        </mc:Fallback>
      </mc:AlternateContent>
      <p:grpSp>
        <p:nvGrpSpPr>
          <p:cNvPr id="301" name="Group 300">
            <a:extLst>
              <a:ext uri="{FF2B5EF4-FFF2-40B4-BE49-F238E27FC236}">
                <a16:creationId xmlns:a16="http://schemas.microsoft.com/office/drawing/2014/main" id="{E5B4B7CD-7386-42DC-B242-6F5A0CA439E7}"/>
              </a:ext>
            </a:extLst>
          </p:cNvPr>
          <p:cNvGrpSpPr/>
          <p:nvPr/>
        </p:nvGrpSpPr>
        <p:grpSpPr>
          <a:xfrm>
            <a:off x="10146233" y="4910612"/>
            <a:ext cx="1027080" cy="1087920"/>
            <a:chOff x="10146233" y="4910612"/>
            <a:chExt cx="1027080" cy="1087920"/>
          </a:xfrm>
        </p:grpSpPr>
        <mc:AlternateContent xmlns:mc="http://schemas.openxmlformats.org/markup-compatibility/2006" xmlns:p14="http://schemas.microsoft.com/office/powerpoint/2010/main">
          <mc:Choice Requires="p14">
            <p:contentPart p14:bwMode="auto" r:id="rId419">
              <p14:nvContentPartPr>
                <p14:cNvPr id="227" name="Ink 226">
                  <a:extLst>
                    <a:ext uri="{FF2B5EF4-FFF2-40B4-BE49-F238E27FC236}">
                      <a16:creationId xmlns:a16="http://schemas.microsoft.com/office/drawing/2014/main" id="{9577A658-E4CC-4B83-9F0C-A3780F82F51C}"/>
                    </a:ext>
                  </a:extLst>
                </p14:cNvPr>
                <p14:cNvContentPartPr/>
                <p14:nvPr/>
              </p14:nvContentPartPr>
              <p14:xfrm>
                <a:off x="10146233" y="5265932"/>
                <a:ext cx="187200" cy="654120"/>
              </p14:xfrm>
            </p:contentPart>
          </mc:Choice>
          <mc:Fallback xmlns="">
            <p:pic>
              <p:nvPicPr>
                <p:cNvPr id="227" name="Ink 226">
                  <a:extLst>
                    <a:ext uri="{FF2B5EF4-FFF2-40B4-BE49-F238E27FC236}">
                      <a16:creationId xmlns:a16="http://schemas.microsoft.com/office/drawing/2014/main" id="{9577A658-E4CC-4B83-9F0C-A3780F82F51C}"/>
                    </a:ext>
                  </a:extLst>
                </p:cNvPr>
                <p:cNvPicPr/>
                <p:nvPr/>
              </p:nvPicPr>
              <p:blipFill>
                <a:blip r:embed="rId420"/>
                <a:stretch>
                  <a:fillRect/>
                </a:stretch>
              </p:blipFill>
              <p:spPr>
                <a:xfrm>
                  <a:off x="10128593" y="5247932"/>
                  <a:ext cx="22284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28" name="Ink 227">
                  <a:extLst>
                    <a:ext uri="{FF2B5EF4-FFF2-40B4-BE49-F238E27FC236}">
                      <a16:creationId xmlns:a16="http://schemas.microsoft.com/office/drawing/2014/main" id="{F56C67DD-2634-4BDB-9121-02700725A125}"/>
                    </a:ext>
                  </a:extLst>
                </p14:cNvPr>
                <p14:cNvContentPartPr/>
                <p14:nvPr/>
              </p14:nvContentPartPr>
              <p14:xfrm>
                <a:off x="10354313" y="5225972"/>
                <a:ext cx="54360" cy="114840"/>
              </p14:xfrm>
            </p:contentPart>
          </mc:Choice>
          <mc:Fallback xmlns="">
            <p:pic>
              <p:nvPicPr>
                <p:cNvPr id="228" name="Ink 227">
                  <a:extLst>
                    <a:ext uri="{FF2B5EF4-FFF2-40B4-BE49-F238E27FC236}">
                      <a16:creationId xmlns:a16="http://schemas.microsoft.com/office/drawing/2014/main" id="{F56C67DD-2634-4BDB-9121-02700725A125}"/>
                    </a:ext>
                  </a:extLst>
                </p:cNvPr>
                <p:cNvPicPr/>
                <p:nvPr/>
              </p:nvPicPr>
              <p:blipFill>
                <a:blip r:embed="rId422"/>
                <a:stretch>
                  <a:fillRect/>
                </a:stretch>
              </p:blipFill>
              <p:spPr>
                <a:xfrm>
                  <a:off x="10336673" y="5208332"/>
                  <a:ext cx="90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29" name="Ink 228">
                  <a:extLst>
                    <a:ext uri="{FF2B5EF4-FFF2-40B4-BE49-F238E27FC236}">
                      <a16:creationId xmlns:a16="http://schemas.microsoft.com/office/drawing/2014/main" id="{1A948E62-1A76-48E4-9AA5-5B92C8A8EF33}"/>
                    </a:ext>
                  </a:extLst>
                </p14:cNvPr>
                <p14:cNvContentPartPr/>
                <p14:nvPr/>
              </p14:nvContentPartPr>
              <p14:xfrm>
                <a:off x="10398593" y="5218052"/>
                <a:ext cx="97560" cy="119160"/>
              </p14:xfrm>
            </p:contentPart>
          </mc:Choice>
          <mc:Fallback xmlns="">
            <p:pic>
              <p:nvPicPr>
                <p:cNvPr id="229" name="Ink 228">
                  <a:extLst>
                    <a:ext uri="{FF2B5EF4-FFF2-40B4-BE49-F238E27FC236}">
                      <a16:creationId xmlns:a16="http://schemas.microsoft.com/office/drawing/2014/main" id="{1A948E62-1A76-48E4-9AA5-5B92C8A8EF33}"/>
                    </a:ext>
                  </a:extLst>
                </p:cNvPr>
                <p:cNvPicPr/>
                <p:nvPr/>
              </p:nvPicPr>
              <p:blipFill>
                <a:blip r:embed="rId424"/>
                <a:stretch>
                  <a:fillRect/>
                </a:stretch>
              </p:blipFill>
              <p:spPr>
                <a:xfrm>
                  <a:off x="10380953" y="5200052"/>
                  <a:ext cx="133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30" name="Ink 229">
                  <a:extLst>
                    <a:ext uri="{FF2B5EF4-FFF2-40B4-BE49-F238E27FC236}">
                      <a16:creationId xmlns:a16="http://schemas.microsoft.com/office/drawing/2014/main" id="{369F7104-A33D-4644-A31F-B83F0A975127}"/>
                    </a:ext>
                  </a:extLst>
                </p14:cNvPr>
                <p14:cNvContentPartPr/>
                <p14:nvPr/>
              </p14:nvContentPartPr>
              <p14:xfrm>
                <a:off x="10555913" y="5069732"/>
                <a:ext cx="120600" cy="325080"/>
              </p14:xfrm>
            </p:contentPart>
          </mc:Choice>
          <mc:Fallback xmlns="">
            <p:pic>
              <p:nvPicPr>
                <p:cNvPr id="230" name="Ink 229">
                  <a:extLst>
                    <a:ext uri="{FF2B5EF4-FFF2-40B4-BE49-F238E27FC236}">
                      <a16:creationId xmlns:a16="http://schemas.microsoft.com/office/drawing/2014/main" id="{369F7104-A33D-4644-A31F-B83F0A975127}"/>
                    </a:ext>
                  </a:extLst>
                </p:cNvPr>
                <p:cNvPicPr/>
                <p:nvPr/>
              </p:nvPicPr>
              <p:blipFill>
                <a:blip r:embed="rId426"/>
                <a:stretch>
                  <a:fillRect/>
                </a:stretch>
              </p:blipFill>
              <p:spPr>
                <a:xfrm>
                  <a:off x="10537913" y="5052092"/>
                  <a:ext cx="1562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31" name="Ink 230">
                  <a:extLst>
                    <a:ext uri="{FF2B5EF4-FFF2-40B4-BE49-F238E27FC236}">
                      <a16:creationId xmlns:a16="http://schemas.microsoft.com/office/drawing/2014/main" id="{D8BA4CFE-910C-4A8E-AA3E-7AE94E37897B}"/>
                    </a:ext>
                  </a:extLst>
                </p14:cNvPr>
                <p14:cNvContentPartPr/>
                <p14:nvPr/>
              </p14:nvContentPartPr>
              <p14:xfrm>
                <a:off x="10747073" y="5155772"/>
                <a:ext cx="261000" cy="115920"/>
              </p14:xfrm>
            </p:contentPart>
          </mc:Choice>
          <mc:Fallback xmlns="">
            <p:pic>
              <p:nvPicPr>
                <p:cNvPr id="231" name="Ink 230">
                  <a:extLst>
                    <a:ext uri="{FF2B5EF4-FFF2-40B4-BE49-F238E27FC236}">
                      <a16:creationId xmlns:a16="http://schemas.microsoft.com/office/drawing/2014/main" id="{D8BA4CFE-910C-4A8E-AA3E-7AE94E37897B}"/>
                    </a:ext>
                  </a:extLst>
                </p:cNvPr>
                <p:cNvPicPr/>
                <p:nvPr/>
              </p:nvPicPr>
              <p:blipFill>
                <a:blip r:embed="rId428"/>
                <a:stretch>
                  <a:fillRect/>
                </a:stretch>
              </p:blipFill>
              <p:spPr>
                <a:xfrm>
                  <a:off x="10729433" y="5137772"/>
                  <a:ext cx="2966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32" name="Ink 231">
                  <a:extLst>
                    <a:ext uri="{FF2B5EF4-FFF2-40B4-BE49-F238E27FC236}">
                      <a16:creationId xmlns:a16="http://schemas.microsoft.com/office/drawing/2014/main" id="{4BA0C0AC-00D5-46CE-9BC6-6DAE3170ACB9}"/>
                    </a:ext>
                  </a:extLst>
                </p14:cNvPr>
                <p14:cNvContentPartPr/>
                <p14:nvPr/>
              </p14:nvContentPartPr>
              <p14:xfrm>
                <a:off x="10974233" y="5009252"/>
                <a:ext cx="86040" cy="264240"/>
              </p14:xfrm>
            </p:contentPart>
          </mc:Choice>
          <mc:Fallback xmlns="">
            <p:pic>
              <p:nvPicPr>
                <p:cNvPr id="232" name="Ink 231">
                  <a:extLst>
                    <a:ext uri="{FF2B5EF4-FFF2-40B4-BE49-F238E27FC236}">
                      <a16:creationId xmlns:a16="http://schemas.microsoft.com/office/drawing/2014/main" id="{4BA0C0AC-00D5-46CE-9BC6-6DAE3170ACB9}"/>
                    </a:ext>
                  </a:extLst>
                </p:cNvPr>
                <p:cNvPicPr/>
                <p:nvPr/>
              </p:nvPicPr>
              <p:blipFill>
                <a:blip r:embed="rId430"/>
                <a:stretch>
                  <a:fillRect/>
                </a:stretch>
              </p:blipFill>
              <p:spPr>
                <a:xfrm>
                  <a:off x="10956233" y="4991612"/>
                  <a:ext cx="1216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33" name="Ink 232">
                  <a:extLst>
                    <a:ext uri="{FF2B5EF4-FFF2-40B4-BE49-F238E27FC236}">
                      <a16:creationId xmlns:a16="http://schemas.microsoft.com/office/drawing/2014/main" id="{5291C8DB-802A-4D97-8D31-D70285B00104}"/>
                    </a:ext>
                  </a:extLst>
                </p14:cNvPr>
                <p14:cNvContentPartPr/>
                <p14:nvPr/>
              </p14:nvContentPartPr>
              <p14:xfrm>
                <a:off x="11068193" y="4910612"/>
                <a:ext cx="105120" cy="418680"/>
              </p14:xfrm>
            </p:contentPart>
          </mc:Choice>
          <mc:Fallback xmlns="">
            <p:pic>
              <p:nvPicPr>
                <p:cNvPr id="233" name="Ink 232">
                  <a:extLst>
                    <a:ext uri="{FF2B5EF4-FFF2-40B4-BE49-F238E27FC236}">
                      <a16:creationId xmlns:a16="http://schemas.microsoft.com/office/drawing/2014/main" id="{5291C8DB-802A-4D97-8D31-D70285B00104}"/>
                    </a:ext>
                  </a:extLst>
                </p:cNvPr>
                <p:cNvPicPr/>
                <p:nvPr/>
              </p:nvPicPr>
              <p:blipFill>
                <a:blip r:embed="rId432"/>
                <a:stretch>
                  <a:fillRect/>
                </a:stretch>
              </p:blipFill>
              <p:spPr>
                <a:xfrm>
                  <a:off x="11050553" y="4892972"/>
                  <a:ext cx="14076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38" name="Ink 237">
                  <a:extLst>
                    <a:ext uri="{FF2B5EF4-FFF2-40B4-BE49-F238E27FC236}">
                      <a16:creationId xmlns:a16="http://schemas.microsoft.com/office/drawing/2014/main" id="{6993B65A-B4FA-49E0-99CA-97D82D266F8A}"/>
                    </a:ext>
                  </a:extLst>
                </p14:cNvPr>
                <p14:cNvContentPartPr/>
                <p14:nvPr/>
              </p14:nvContentPartPr>
              <p14:xfrm>
                <a:off x="10369433" y="5878292"/>
                <a:ext cx="104760" cy="2160"/>
              </p14:xfrm>
            </p:contentPart>
          </mc:Choice>
          <mc:Fallback xmlns="">
            <p:pic>
              <p:nvPicPr>
                <p:cNvPr id="238" name="Ink 237">
                  <a:extLst>
                    <a:ext uri="{FF2B5EF4-FFF2-40B4-BE49-F238E27FC236}">
                      <a16:creationId xmlns:a16="http://schemas.microsoft.com/office/drawing/2014/main" id="{6993B65A-B4FA-49E0-99CA-97D82D266F8A}"/>
                    </a:ext>
                  </a:extLst>
                </p:cNvPr>
                <p:cNvPicPr/>
                <p:nvPr/>
              </p:nvPicPr>
              <p:blipFill>
                <a:blip r:embed="rId434"/>
                <a:stretch>
                  <a:fillRect/>
                </a:stretch>
              </p:blipFill>
              <p:spPr>
                <a:xfrm>
                  <a:off x="10351793" y="5860652"/>
                  <a:ext cx="1404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39" name="Ink 238">
                  <a:extLst>
                    <a:ext uri="{FF2B5EF4-FFF2-40B4-BE49-F238E27FC236}">
                      <a16:creationId xmlns:a16="http://schemas.microsoft.com/office/drawing/2014/main" id="{38EA1D6F-2464-4130-BE64-7DDB463DAFA4}"/>
                    </a:ext>
                  </a:extLst>
                </p14:cNvPr>
                <p14:cNvContentPartPr/>
                <p14:nvPr/>
              </p14:nvContentPartPr>
              <p14:xfrm>
                <a:off x="10366193" y="5965052"/>
                <a:ext cx="117360" cy="12600"/>
              </p14:xfrm>
            </p:contentPart>
          </mc:Choice>
          <mc:Fallback xmlns="">
            <p:pic>
              <p:nvPicPr>
                <p:cNvPr id="239" name="Ink 238">
                  <a:extLst>
                    <a:ext uri="{FF2B5EF4-FFF2-40B4-BE49-F238E27FC236}">
                      <a16:creationId xmlns:a16="http://schemas.microsoft.com/office/drawing/2014/main" id="{38EA1D6F-2464-4130-BE64-7DDB463DAFA4}"/>
                    </a:ext>
                  </a:extLst>
                </p:cNvPr>
                <p:cNvPicPr/>
                <p:nvPr/>
              </p:nvPicPr>
              <p:blipFill>
                <a:blip r:embed="rId436"/>
                <a:stretch>
                  <a:fillRect/>
                </a:stretch>
              </p:blipFill>
              <p:spPr>
                <a:xfrm>
                  <a:off x="10348193" y="5947052"/>
                  <a:ext cx="153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41" name="Ink 240">
                  <a:extLst>
                    <a:ext uri="{FF2B5EF4-FFF2-40B4-BE49-F238E27FC236}">
                      <a16:creationId xmlns:a16="http://schemas.microsoft.com/office/drawing/2014/main" id="{472B90A6-6823-4458-9872-9E608A693B53}"/>
                    </a:ext>
                  </a:extLst>
                </p14:cNvPr>
                <p14:cNvContentPartPr/>
                <p14:nvPr/>
              </p14:nvContentPartPr>
              <p14:xfrm>
                <a:off x="10652393" y="5809892"/>
                <a:ext cx="146520" cy="162720"/>
              </p14:xfrm>
            </p:contentPart>
          </mc:Choice>
          <mc:Fallback xmlns="">
            <p:pic>
              <p:nvPicPr>
                <p:cNvPr id="241" name="Ink 240">
                  <a:extLst>
                    <a:ext uri="{FF2B5EF4-FFF2-40B4-BE49-F238E27FC236}">
                      <a16:creationId xmlns:a16="http://schemas.microsoft.com/office/drawing/2014/main" id="{472B90A6-6823-4458-9872-9E608A693B53}"/>
                    </a:ext>
                  </a:extLst>
                </p:cNvPr>
                <p:cNvPicPr/>
                <p:nvPr/>
              </p:nvPicPr>
              <p:blipFill>
                <a:blip r:embed="rId438"/>
                <a:stretch>
                  <a:fillRect/>
                </a:stretch>
              </p:blipFill>
              <p:spPr>
                <a:xfrm>
                  <a:off x="10634393" y="5792252"/>
                  <a:ext cx="182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42" name="Ink 241">
                  <a:extLst>
                    <a:ext uri="{FF2B5EF4-FFF2-40B4-BE49-F238E27FC236}">
                      <a16:creationId xmlns:a16="http://schemas.microsoft.com/office/drawing/2014/main" id="{D177127F-4DAF-40CF-AFB2-380A9DD2108A}"/>
                    </a:ext>
                  </a:extLst>
                </p14:cNvPr>
                <p14:cNvContentPartPr/>
                <p14:nvPr/>
              </p14:nvContentPartPr>
              <p14:xfrm>
                <a:off x="10424513" y="5581292"/>
                <a:ext cx="22320" cy="10440"/>
              </p14:xfrm>
            </p:contentPart>
          </mc:Choice>
          <mc:Fallback xmlns="">
            <p:pic>
              <p:nvPicPr>
                <p:cNvPr id="242" name="Ink 241">
                  <a:extLst>
                    <a:ext uri="{FF2B5EF4-FFF2-40B4-BE49-F238E27FC236}">
                      <a16:creationId xmlns:a16="http://schemas.microsoft.com/office/drawing/2014/main" id="{D177127F-4DAF-40CF-AFB2-380A9DD2108A}"/>
                    </a:ext>
                  </a:extLst>
                </p:cNvPr>
                <p:cNvPicPr/>
                <p:nvPr/>
              </p:nvPicPr>
              <p:blipFill>
                <a:blip r:embed="rId440"/>
                <a:stretch>
                  <a:fillRect/>
                </a:stretch>
              </p:blipFill>
              <p:spPr>
                <a:xfrm>
                  <a:off x="10406873" y="5563292"/>
                  <a:ext cx="57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43" name="Ink 242">
                  <a:extLst>
                    <a:ext uri="{FF2B5EF4-FFF2-40B4-BE49-F238E27FC236}">
                      <a16:creationId xmlns:a16="http://schemas.microsoft.com/office/drawing/2014/main" id="{5A09CC22-EB95-4158-A226-977615B4ADA9}"/>
                    </a:ext>
                  </a:extLst>
                </p14:cNvPr>
                <p14:cNvContentPartPr/>
                <p14:nvPr/>
              </p14:nvContentPartPr>
              <p14:xfrm>
                <a:off x="10376993" y="5641772"/>
                <a:ext cx="32040" cy="2880"/>
              </p14:xfrm>
            </p:contentPart>
          </mc:Choice>
          <mc:Fallback xmlns="">
            <p:pic>
              <p:nvPicPr>
                <p:cNvPr id="243" name="Ink 242">
                  <a:extLst>
                    <a:ext uri="{FF2B5EF4-FFF2-40B4-BE49-F238E27FC236}">
                      <a16:creationId xmlns:a16="http://schemas.microsoft.com/office/drawing/2014/main" id="{5A09CC22-EB95-4158-A226-977615B4ADA9}"/>
                    </a:ext>
                  </a:extLst>
                </p:cNvPr>
                <p:cNvPicPr/>
                <p:nvPr/>
              </p:nvPicPr>
              <p:blipFill>
                <a:blip r:embed="rId442"/>
                <a:stretch>
                  <a:fillRect/>
                </a:stretch>
              </p:blipFill>
              <p:spPr>
                <a:xfrm>
                  <a:off x="10359353" y="5624132"/>
                  <a:ext cx="67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45" name="Ink 244">
                  <a:extLst>
                    <a:ext uri="{FF2B5EF4-FFF2-40B4-BE49-F238E27FC236}">
                      <a16:creationId xmlns:a16="http://schemas.microsoft.com/office/drawing/2014/main" id="{AAEBA198-7CDA-4D92-8299-86F6CB5C6E83}"/>
                    </a:ext>
                  </a:extLst>
                </p14:cNvPr>
                <p14:cNvContentPartPr/>
                <p14:nvPr/>
              </p14:nvContentPartPr>
              <p14:xfrm>
                <a:off x="10858313" y="5693972"/>
                <a:ext cx="77760" cy="14400"/>
              </p14:xfrm>
            </p:contentPart>
          </mc:Choice>
          <mc:Fallback xmlns="">
            <p:pic>
              <p:nvPicPr>
                <p:cNvPr id="245" name="Ink 244">
                  <a:extLst>
                    <a:ext uri="{FF2B5EF4-FFF2-40B4-BE49-F238E27FC236}">
                      <a16:creationId xmlns:a16="http://schemas.microsoft.com/office/drawing/2014/main" id="{AAEBA198-7CDA-4D92-8299-86F6CB5C6E83}"/>
                    </a:ext>
                  </a:extLst>
                </p:cNvPr>
                <p:cNvPicPr/>
                <p:nvPr/>
              </p:nvPicPr>
              <p:blipFill>
                <a:blip r:embed="rId444"/>
                <a:stretch>
                  <a:fillRect/>
                </a:stretch>
              </p:blipFill>
              <p:spPr>
                <a:xfrm>
                  <a:off x="10840673" y="5675972"/>
                  <a:ext cx="113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46" name="Ink 245">
                  <a:extLst>
                    <a:ext uri="{FF2B5EF4-FFF2-40B4-BE49-F238E27FC236}">
                      <a16:creationId xmlns:a16="http://schemas.microsoft.com/office/drawing/2014/main" id="{9FBE5BF5-36BF-4027-B151-87D62E75B8EA}"/>
                    </a:ext>
                  </a:extLst>
                </p14:cNvPr>
                <p14:cNvContentPartPr/>
                <p14:nvPr/>
              </p14:nvContentPartPr>
              <p14:xfrm>
                <a:off x="10981073" y="5628812"/>
                <a:ext cx="94320" cy="130320"/>
              </p14:xfrm>
            </p:contentPart>
          </mc:Choice>
          <mc:Fallback xmlns="">
            <p:pic>
              <p:nvPicPr>
                <p:cNvPr id="246" name="Ink 245">
                  <a:extLst>
                    <a:ext uri="{FF2B5EF4-FFF2-40B4-BE49-F238E27FC236}">
                      <a16:creationId xmlns:a16="http://schemas.microsoft.com/office/drawing/2014/main" id="{9FBE5BF5-36BF-4027-B151-87D62E75B8EA}"/>
                    </a:ext>
                  </a:extLst>
                </p:cNvPr>
                <p:cNvPicPr/>
                <p:nvPr/>
              </p:nvPicPr>
              <p:blipFill>
                <a:blip r:embed="rId446"/>
                <a:stretch>
                  <a:fillRect/>
                </a:stretch>
              </p:blipFill>
              <p:spPr>
                <a:xfrm>
                  <a:off x="10963073" y="5611172"/>
                  <a:ext cx="1299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47" name="Ink 246">
                  <a:extLst>
                    <a:ext uri="{FF2B5EF4-FFF2-40B4-BE49-F238E27FC236}">
                      <a16:creationId xmlns:a16="http://schemas.microsoft.com/office/drawing/2014/main" id="{48561F1C-5405-4EDD-BF80-B7BB29BB6174}"/>
                    </a:ext>
                  </a:extLst>
                </p14:cNvPr>
                <p14:cNvContentPartPr/>
                <p14:nvPr/>
              </p14:nvContentPartPr>
              <p14:xfrm>
                <a:off x="11078633" y="5446292"/>
                <a:ext cx="45000" cy="331920"/>
              </p14:xfrm>
            </p:contentPart>
          </mc:Choice>
          <mc:Fallback xmlns="">
            <p:pic>
              <p:nvPicPr>
                <p:cNvPr id="247" name="Ink 246">
                  <a:extLst>
                    <a:ext uri="{FF2B5EF4-FFF2-40B4-BE49-F238E27FC236}">
                      <a16:creationId xmlns:a16="http://schemas.microsoft.com/office/drawing/2014/main" id="{48561F1C-5405-4EDD-BF80-B7BB29BB6174}"/>
                    </a:ext>
                  </a:extLst>
                </p:cNvPr>
                <p:cNvPicPr/>
                <p:nvPr/>
              </p:nvPicPr>
              <p:blipFill>
                <a:blip r:embed="rId448"/>
                <a:stretch>
                  <a:fillRect/>
                </a:stretch>
              </p:blipFill>
              <p:spPr>
                <a:xfrm>
                  <a:off x="11060993" y="5428292"/>
                  <a:ext cx="806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99" name="Ink 298">
                  <a:extLst>
                    <a:ext uri="{FF2B5EF4-FFF2-40B4-BE49-F238E27FC236}">
                      <a16:creationId xmlns:a16="http://schemas.microsoft.com/office/drawing/2014/main" id="{4008CFA9-EAEC-4576-BF1B-51845CECF9B2}"/>
                    </a:ext>
                  </a:extLst>
                </p14:cNvPr>
                <p14:cNvContentPartPr/>
                <p14:nvPr/>
              </p14:nvContentPartPr>
              <p14:xfrm>
                <a:off x="10620713" y="5763812"/>
                <a:ext cx="203040" cy="234360"/>
              </p14:xfrm>
            </p:contentPart>
          </mc:Choice>
          <mc:Fallback xmlns="">
            <p:pic>
              <p:nvPicPr>
                <p:cNvPr id="299" name="Ink 298">
                  <a:extLst>
                    <a:ext uri="{FF2B5EF4-FFF2-40B4-BE49-F238E27FC236}">
                      <a16:creationId xmlns:a16="http://schemas.microsoft.com/office/drawing/2014/main" id="{4008CFA9-EAEC-4576-BF1B-51845CECF9B2}"/>
                    </a:ext>
                  </a:extLst>
                </p:cNvPr>
                <p:cNvPicPr/>
                <p:nvPr/>
              </p:nvPicPr>
              <p:blipFill>
                <a:blip r:embed="rId450"/>
                <a:stretch>
                  <a:fillRect/>
                </a:stretch>
              </p:blipFill>
              <p:spPr>
                <a:xfrm>
                  <a:off x="10603073" y="5746172"/>
                  <a:ext cx="2386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00" name="Ink 299">
                  <a:extLst>
                    <a:ext uri="{FF2B5EF4-FFF2-40B4-BE49-F238E27FC236}">
                      <a16:creationId xmlns:a16="http://schemas.microsoft.com/office/drawing/2014/main" id="{D2AC75FB-17F7-4A67-AD74-338C15DDD2DD}"/>
                    </a:ext>
                  </a:extLst>
                </p14:cNvPr>
                <p14:cNvContentPartPr/>
                <p14:nvPr/>
              </p14:nvContentPartPr>
              <p14:xfrm>
                <a:off x="10603073" y="5789372"/>
                <a:ext cx="172080" cy="209160"/>
              </p14:xfrm>
            </p:contentPart>
          </mc:Choice>
          <mc:Fallback xmlns="">
            <p:pic>
              <p:nvPicPr>
                <p:cNvPr id="300" name="Ink 299">
                  <a:extLst>
                    <a:ext uri="{FF2B5EF4-FFF2-40B4-BE49-F238E27FC236}">
                      <a16:creationId xmlns:a16="http://schemas.microsoft.com/office/drawing/2014/main" id="{D2AC75FB-17F7-4A67-AD74-338C15DDD2DD}"/>
                    </a:ext>
                  </a:extLst>
                </p:cNvPr>
                <p:cNvPicPr/>
                <p:nvPr/>
              </p:nvPicPr>
              <p:blipFill>
                <a:blip r:embed="rId452"/>
                <a:stretch>
                  <a:fillRect/>
                </a:stretch>
              </p:blipFill>
              <p:spPr>
                <a:xfrm>
                  <a:off x="10585073" y="5771732"/>
                  <a:ext cx="207720" cy="244800"/>
                </a:xfrm>
                <a:prstGeom prst="rect">
                  <a:avLst/>
                </a:prstGeom>
              </p:spPr>
            </p:pic>
          </mc:Fallback>
        </mc:AlternateContent>
      </p:grpSp>
      <p:grpSp>
        <p:nvGrpSpPr>
          <p:cNvPr id="316" name="Group 315">
            <a:extLst>
              <a:ext uri="{FF2B5EF4-FFF2-40B4-BE49-F238E27FC236}">
                <a16:creationId xmlns:a16="http://schemas.microsoft.com/office/drawing/2014/main" id="{875A0368-8732-43A0-B93E-E6BC19AF3ED9}"/>
              </a:ext>
            </a:extLst>
          </p:cNvPr>
          <p:cNvGrpSpPr/>
          <p:nvPr/>
        </p:nvGrpSpPr>
        <p:grpSpPr>
          <a:xfrm>
            <a:off x="9327593" y="4058852"/>
            <a:ext cx="2011320" cy="837720"/>
            <a:chOff x="9327593" y="4058852"/>
            <a:chExt cx="2011320" cy="837720"/>
          </a:xfrm>
        </p:grpSpPr>
        <mc:AlternateContent xmlns:mc="http://schemas.openxmlformats.org/markup-compatibility/2006" xmlns:p14="http://schemas.microsoft.com/office/powerpoint/2010/main">
          <mc:Choice Requires="p14">
            <p:contentPart p14:bwMode="auto" r:id="rId453">
              <p14:nvContentPartPr>
                <p14:cNvPr id="148" name="Ink 147">
                  <a:extLst>
                    <a:ext uri="{FF2B5EF4-FFF2-40B4-BE49-F238E27FC236}">
                      <a16:creationId xmlns:a16="http://schemas.microsoft.com/office/drawing/2014/main" id="{396CDBA8-CABA-475B-A826-FEB947405D36}"/>
                    </a:ext>
                  </a:extLst>
                </p14:cNvPr>
                <p14:cNvContentPartPr/>
                <p14:nvPr/>
              </p14:nvContentPartPr>
              <p14:xfrm>
                <a:off x="9530273" y="4089092"/>
                <a:ext cx="86040" cy="328320"/>
              </p14:xfrm>
            </p:contentPart>
          </mc:Choice>
          <mc:Fallback xmlns="">
            <p:pic>
              <p:nvPicPr>
                <p:cNvPr id="148" name="Ink 147">
                  <a:extLst>
                    <a:ext uri="{FF2B5EF4-FFF2-40B4-BE49-F238E27FC236}">
                      <a16:creationId xmlns:a16="http://schemas.microsoft.com/office/drawing/2014/main" id="{396CDBA8-CABA-475B-A826-FEB947405D36}"/>
                    </a:ext>
                  </a:extLst>
                </p:cNvPr>
                <p:cNvPicPr/>
                <p:nvPr/>
              </p:nvPicPr>
              <p:blipFill>
                <a:blip r:embed="rId454"/>
                <a:stretch>
                  <a:fillRect/>
                </a:stretch>
              </p:blipFill>
              <p:spPr>
                <a:xfrm>
                  <a:off x="9512273" y="4071092"/>
                  <a:ext cx="121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49" name="Ink 148">
                  <a:extLst>
                    <a:ext uri="{FF2B5EF4-FFF2-40B4-BE49-F238E27FC236}">
                      <a16:creationId xmlns:a16="http://schemas.microsoft.com/office/drawing/2014/main" id="{034E8121-54E9-4840-84EF-6F5056AABB61}"/>
                    </a:ext>
                  </a:extLst>
                </p14:cNvPr>
                <p14:cNvContentPartPr/>
                <p14:nvPr/>
              </p14:nvContentPartPr>
              <p14:xfrm>
                <a:off x="9716033" y="4187732"/>
                <a:ext cx="152280" cy="136080"/>
              </p14:xfrm>
            </p:contentPart>
          </mc:Choice>
          <mc:Fallback xmlns="">
            <p:pic>
              <p:nvPicPr>
                <p:cNvPr id="149" name="Ink 148">
                  <a:extLst>
                    <a:ext uri="{FF2B5EF4-FFF2-40B4-BE49-F238E27FC236}">
                      <a16:creationId xmlns:a16="http://schemas.microsoft.com/office/drawing/2014/main" id="{034E8121-54E9-4840-84EF-6F5056AABB61}"/>
                    </a:ext>
                  </a:extLst>
                </p:cNvPr>
                <p:cNvPicPr/>
                <p:nvPr/>
              </p:nvPicPr>
              <p:blipFill>
                <a:blip r:embed="rId456"/>
                <a:stretch>
                  <a:fillRect/>
                </a:stretch>
              </p:blipFill>
              <p:spPr>
                <a:xfrm>
                  <a:off x="9698033" y="4169732"/>
                  <a:ext cx="187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150" name="Ink 149">
                  <a:extLst>
                    <a:ext uri="{FF2B5EF4-FFF2-40B4-BE49-F238E27FC236}">
                      <a16:creationId xmlns:a16="http://schemas.microsoft.com/office/drawing/2014/main" id="{AD75F319-E91F-4929-B1F9-F90AF47B5589}"/>
                    </a:ext>
                  </a:extLst>
                </p14:cNvPr>
                <p14:cNvContentPartPr/>
                <p14:nvPr/>
              </p14:nvContentPartPr>
              <p14:xfrm>
                <a:off x="9942113" y="4231652"/>
                <a:ext cx="27360" cy="106920"/>
              </p14:xfrm>
            </p:contentPart>
          </mc:Choice>
          <mc:Fallback xmlns="">
            <p:pic>
              <p:nvPicPr>
                <p:cNvPr id="150" name="Ink 149">
                  <a:extLst>
                    <a:ext uri="{FF2B5EF4-FFF2-40B4-BE49-F238E27FC236}">
                      <a16:creationId xmlns:a16="http://schemas.microsoft.com/office/drawing/2014/main" id="{AD75F319-E91F-4929-B1F9-F90AF47B5589}"/>
                    </a:ext>
                  </a:extLst>
                </p:cNvPr>
                <p:cNvPicPr/>
                <p:nvPr/>
              </p:nvPicPr>
              <p:blipFill>
                <a:blip r:embed="rId458"/>
                <a:stretch>
                  <a:fillRect/>
                </a:stretch>
              </p:blipFill>
              <p:spPr>
                <a:xfrm>
                  <a:off x="9924113" y="4214012"/>
                  <a:ext cx="63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51" name="Ink 150">
                  <a:extLst>
                    <a:ext uri="{FF2B5EF4-FFF2-40B4-BE49-F238E27FC236}">
                      <a16:creationId xmlns:a16="http://schemas.microsoft.com/office/drawing/2014/main" id="{90472B26-1356-421F-955A-6AD54ECD7B1B}"/>
                    </a:ext>
                  </a:extLst>
                </p14:cNvPr>
                <p14:cNvContentPartPr/>
                <p14:nvPr/>
              </p14:nvContentPartPr>
              <p14:xfrm>
                <a:off x="9914753" y="4143452"/>
                <a:ext cx="8280" cy="23760"/>
              </p14:xfrm>
            </p:contentPart>
          </mc:Choice>
          <mc:Fallback xmlns="">
            <p:pic>
              <p:nvPicPr>
                <p:cNvPr id="151" name="Ink 150">
                  <a:extLst>
                    <a:ext uri="{FF2B5EF4-FFF2-40B4-BE49-F238E27FC236}">
                      <a16:creationId xmlns:a16="http://schemas.microsoft.com/office/drawing/2014/main" id="{90472B26-1356-421F-955A-6AD54ECD7B1B}"/>
                    </a:ext>
                  </a:extLst>
                </p:cNvPr>
                <p:cNvPicPr/>
                <p:nvPr/>
              </p:nvPicPr>
              <p:blipFill>
                <a:blip r:embed="rId460"/>
                <a:stretch>
                  <a:fillRect/>
                </a:stretch>
              </p:blipFill>
              <p:spPr>
                <a:xfrm>
                  <a:off x="9897113" y="4125452"/>
                  <a:ext cx="439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52" name="Ink 151">
                  <a:extLst>
                    <a:ext uri="{FF2B5EF4-FFF2-40B4-BE49-F238E27FC236}">
                      <a16:creationId xmlns:a16="http://schemas.microsoft.com/office/drawing/2014/main" id="{17799C7A-56A1-49E4-8AFF-FB4087994C4A}"/>
                    </a:ext>
                  </a:extLst>
                </p14:cNvPr>
                <p14:cNvContentPartPr/>
                <p14:nvPr/>
              </p14:nvContentPartPr>
              <p14:xfrm>
                <a:off x="10046513" y="4184132"/>
                <a:ext cx="79920" cy="171360"/>
              </p14:xfrm>
            </p:contentPart>
          </mc:Choice>
          <mc:Fallback xmlns="">
            <p:pic>
              <p:nvPicPr>
                <p:cNvPr id="152" name="Ink 151">
                  <a:extLst>
                    <a:ext uri="{FF2B5EF4-FFF2-40B4-BE49-F238E27FC236}">
                      <a16:creationId xmlns:a16="http://schemas.microsoft.com/office/drawing/2014/main" id="{17799C7A-56A1-49E4-8AFF-FB4087994C4A}"/>
                    </a:ext>
                  </a:extLst>
                </p:cNvPr>
                <p:cNvPicPr/>
                <p:nvPr/>
              </p:nvPicPr>
              <p:blipFill>
                <a:blip r:embed="rId462"/>
                <a:stretch>
                  <a:fillRect/>
                </a:stretch>
              </p:blipFill>
              <p:spPr>
                <a:xfrm>
                  <a:off x="10028873" y="4166132"/>
                  <a:ext cx="115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53" name="Ink 152">
                  <a:extLst>
                    <a:ext uri="{FF2B5EF4-FFF2-40B4-BE49-F238E27FC236}">
                      <a16:creationId xmlns:a16="http://schemas.microsoft.com/office/drawing/2014/main" id="{EB1A5A7E-19D1-4EEB-89C5-F7368D07239E}"/>
                    </a:ext>
                  </a:extLst>
                </p14:cNvPr>
                <p14:cNvContentPartPr/>
                <p14:nvPr/>
              </p14:nvContentPartPr>
              <p14:xfrm>
                <a:off x="10322273" y="4089092"/>
                <a:ext cx="37800" cy="226080"/>
              </p14:xfrm>
            </p:contentPart>
          </mc:Choice>
          <mc:Fallback xmlns="">
            <p:pic>
              <p:nvPicPr>
                <p:cNvPr id="153" name="Ink 152">
                  <a:extLst>
                    <a:ext uri="{FF2B5EF4-FFF2-40B4-BE49-F238E27FC236}">
                      <a16:creationId xmlns:a16="http://schemas.microsoft.com/office/drawing/2014/main" id="{EB1A5A7E-19D1-4EEB-89C5-F7368D07239E}"/>
                    </a:ext>
                  </a:extLst>
                </p:cNvPr>
                <p:cNvPicPr/>
                <p:nvPr/>
              </p:nvPicPr>
              <p:blipFill>
                <a:blip r:embed="rId464"/>
                <a:stretch>
                  <a:fillRect/>
                </a:stretch>
              </p:blipFill>
              <p:spPr>
                <a:xfrm>
                  <a:off x="10304633" y="4071092"/>
                  <a:ext cx="734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154" name="Ink 153">
                  <a:extLst>
                    <a:ext uri="{FF2B5EF4-FFF2-40B4-BE49-F238E27FC236}">
                      <a16:creationId xmlns:a16="http://schemas.microsoft.com/office/drawing/2014/main" id="{79BED0DB-C287-49E6-8201-EF438F6581EA}"/>
                    </a:ext>
                  </a:extLst>
                </p14:cNvPr>
                <p14:cNvContentPartPr/>
                <p14:nvPr/>
              </p14:nvContentPartPr>
              <p14:xfrm>
                <a:off x="10430633" y="4196732"/>
                <a:ext cx="114840" cy="112680"/>
              </p14:xfrm>
            </p:contentPart>
          </mc:Choice>
          <mc:Fallback xmlns="">
            <p:pic>
              <p:nvPicPr>
                <p:cNvPr id="154" name="Ink 153">
                  <a:extLst>
                    <a:ext uri="{FF2B5EF4-FFF2-40B4-BE49-F238E27FC236}">
                      <a16:creationId xmlns:a16="http://schemas.microsoft.com/office/drawing/2014/main" id="{79BED0DB-C287-49E6-8201-EF438F6581EA}"/>
                    </a:ext>
                  </a:extLst>
                </p:cNvPr>
                <p:cNvPicPr/>
                <p:nvPr/>
              </p:nvPicPr>
              <p:blipFill>
                <a:blip r:embed="rId466"/>
                <a:stretch>
                  <a:fillRect/>
                </a:stretch>
              </p:blipFill>
              <p:spPr>
                <a:xfrm>
                  <a:off x="10412993" y="4179092"/>
                  <a:ext cx="1504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155" name="Ink 154">
                  <a:extLst>
                    <a:ext uri="{FF2B5EF4-FFF2-40B4-BE49-F238E27FC236}">
                      <a16:creationId xmlns:a16="http://schemas.microsoft.com/office/drawing/2014/main" id="{C2A0FF3B-5E4A-4369-A99C-847770C4E8FC}"/>
                    </a:ext>
                  </a:extLst>
                </p14:cNvPr>
                <p14:cNvContentPartPr/>
                <p14:nvPr/>
              </p14:nvContentPartPr>
              <p14:xfrm>
                <a:off x="10600913" y="4199252"/>
                <a:ext cx="364320" cy="303480"/>
              </p14:xfrm>
            </p:contentPart>
          </mc:Choice>
          <mc:Fallback xmlns="">
            <p:pic>
              <p:nvPicPr>
                <p:cNvPr id="155" name="Ink 154">
                  <a:extLst>
                    <a:ext uri="{FF2B5EF4-FFF2-40B4-BE49-F238E27FC236}">
                      <a16:creationId xmlns:a16="http://schemas.microsoft.com/office/drawing/2014/main" id="{C2A0FF3B-5E4A-4369-A99C-847770C4E8FC}"/>
                    </a:ext>
                  </a:extLst>
                </p:cNvPr>
                <p:cNvPicPr/>
                <p:nvPr/>
              </p:nvPicPr>
              <p:blipFill>
                <a:blip r:embed="rId468"/>
                <a:stretch>
                  <a:fillRect/>
                </a:stretch>
              </p:blipFill>
              <p:spPr>
                <a:xfrm>
                  <a:off x="10582913" y="4181252"/>
                  <a:ext cx="3999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156" name="Ink 155">
                  <a:extLst>
                    <a:ext uri="{FF2B5EF4-FFF2-40B4-BE49-F238E27FC236}">
                      <a16:creationId xmlns:a16="http://schemas.microsoft.com/office/drawing/2014/main" id="{4253AA60-6F30-4A5C-B93D-B0D34AF126BE}"/>
                    </a:ext>
                  </a:extLst>
                </p14:cNvPr>
                <p14:cNvContentPartPr/>
                <p14:nvPr/>
              </p14:nvContentPartPr>
              <p14:xfrm>
                <a:off x="10953353" y="4058852"/>
                <a:ext cx="100440" cy="318600"/>
              </p14:xfrm>
            </p:contentPart>
          </mc:Choice>
          <mc:Fallback xmlns="">
            <p:pic>
              <p:nvPicPr>
                <p:cNvPr id="156" name="Ink 155">
                  <a:extLst>
                    <a:ext uri="{FF2B5EF4-FFF2-40B4-BE49-F238E27FC236}">
                      <a16:creationId xmlns:a16="http://schemas.microsoft.com/office/drawing/2014/main" id="{4253AA60-6F30-4A5C-B93D-B0D34AF126BE}"/>
                    </a:ext>
                  </a:extLst>
                </p:cNvPr>
                <p:cNvPicPr/>
                <p:nvPr/>
              </p:nvPicPr>
              <p:blipFill>
                <a:blip r:embed="rId470"/>
                <a:stretch>
                  <a:fillRect/>
                </a:stretch>
              </p:blipFill>
              <p:spPr>
                <a:xfrm>
                  <a:off x="10935713" y="4040852"/>
                  <a:ext cx="1360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157" name="Ink 156">
                  <a:extLst>
                    <a:ext uri="{FF2B5EF4-FFF2-40B4-BE49-F238E27FC236}">
                      <a16:creationId xmlns:a16="http://schemas.microsoft.com/office/drawing/2014/main" id="{8E491055-70E0-482F-859F-8B2355184BDA}"/>
                    </a:ext>
                  </a:extLst>
                </p14:cNvPr>
                <p14:cNvContentPartPr/>
                <p14:nvPr/>
              </p14:nvContentPartPr>
              <p14:xfrm>
                <a:off x="9391313" y="4749332"/>
                <a:ext cx="64080" cy="8640"/>
              </p14:xfrm>
            </p:contentPart>
          </mc:Choice>
          <mc:Fallback xmlns="">
            <p:pic>
              <p:nvPicPr>
                <p:cNvPr id="157" name="Ink 156">
                  <a:extLst>
                    <a:ext uri="{FF2B5EF4-FFF2-40B4-BE49-F238E27FC236}">
                      <a16:creationId xmlns:a16="http://schemas.microsoft.com/office/drawing/2014/main" id="{8E491055-70E0-482F-859F-8B2355184BDA}"/>
                    </a:ext>
                  </a:extLst>
                </p:cNvPr>
                <p:cNvPicPr/>
                <p:nvPr/>
              </p:nvPicPr>
              <p:blipFill>
                <a:blip r:embed="rId472"/>
                <a:stretch>
                  <a:fillRect/>
                </a:stretch>
              </p:blipFill>
              <p:spPr>
                <a:xfrm>
                  <a:off x="9373673" y="4731692"/>
                  <a:ext cx="997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158" name="Ink 157">
                  <a:extLst>
                    <a:ext uri="{FF2B5EF4-FFF2-40B4-BE49-F238E27FC236}">
                      <a16:creationId xmlns:a16="http://schemas.microsoft.com/office/drawing/2014/main" id="{4A79C345-EDE9-4887-8D09-46932DB33DE4}"/>
                    </a:ext>
                  </a:extLst>
                </p14:cNvPr>
                <p14:cNvContentPartPr/>
                <p14:nvPr/>
              </p14:nvContentPartPr>
              <p14:xfrm>
                <a:off x="9327593" y="4846892"/>
                <a:ext cx="131760" cy="10800"/>
              </p14:xfrm>
            </p:contentPart>
          </mc:Choice>
          <mc:Fallback xmlns="">
            <p:pic>
              <p:nvPicPr>
                <p:cNvPr id="158" name="Ink 157">
                  <a:extLst>
                    <a:ext uri="{FF2B5EF4-FFF2-40B4-BE49-F238E27FC236}">
                      <a16:creationId xmlns:a16="http://schemas.microsoft.com/office/drawing/2014/main" id="{4A79C345-EDE9-4887-8D09-46932DB33DE4}"/>
                    </a:ext>
                  </a:extLst>
                </p:cNvPr>
                <p:cNvPicPr/>
                <p:nvPr/>
              </p:nvPicPr>
              <p:blipFill>
                <a:blip r:embed="rId474"/>
                <a:stretch>
                  <a:fillRect/>
                </a:stretch>
              </p:blipFill>
              <p:spPr>
                <a:xfrm>
                  <a:off x="9309953" y="4828892"/>
                  <a:ext cx="167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159" name="Ink 158">
                  <a:extLst>
                    <a:ext uri="{FF2B5EF4-FFF2-40B4-BE49-F238E27FC236}">
                      <a16:creationId xmlns:a16="http://schemas.microsoft.com/office/drawing/2014/main" id="{CB73A8CE-D083-41FD-8BD5-A90A3210DC32}"/>
                    </a:ext>
                  </a:extLst>
                </p14:cNvPr>
                <p14:cNvContentPartPr/>
                <p14:nvPr/>
              </p14:nvContentPartPr>
              <p14:xfrm>
                <a:off x="9610913" y="4645292"/>
                <a:ext cx="48240" cy="251280"/>
              </p14:xfrm>
            </p:contentPart>
          </mc:Choice>
          <mc:Fallback xmlns="">
            <p:pic>
              <p:nvPicPr>
                <p:cNvPr id="159" name="Ink 158">
                  <a:extLst>
                    <a:ext uri="{FF2B5EF4-FFF2-40B4-BE49-F238E27FC236}">
                      <a16:creationId xmlns:a16="http://schemas.microsoft.com/office/drawing/2014/main" id="{CB73A8CE-D083-41FD-8BD5-A90A3210DC32}"/>
                    </a:ext>
                  </a:extLst>
                </p:cNvPr>
                <p:cNvPicPr/>
                <p:nvPr/>
              </p:nvPicPr>
              <p:blipFill>
                <a:blip r:embed="rId476"/>
                <a:stretch>
                  <a:fillRect/>
                </a:stretch>
              </p:blipFill>
              <p:spPr>
                <a:xfrm>
                  <a:off x="9593273" y="4627652"/>
                  <a:ext cx="838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02" name="Ink 301">
                  <a:extLst>
                    <a:ext uri="{FF2B5EF4-FFF2-40B4-BE49-F238E27FC236}">
                      <a16:creationId xmlns:a16="http://schemas.microsoft.com/office/drawing/2014/main" id="{BDF79CFC-02EF-4E85-BDD0-4F44676DF051}"/>
                    </a:ext>
                  </a:extLst>
                </p14:cNvPr>
                <p14:cNvContentPartPr/>
                <p14:nvPr/>
              </p14:nvContentPartPr>
              <p14:xfrm>
                <a:off x="10037513" y="4601372"/>
                <a:ext cx="138240" cy="154440"/>
              </p14:xfrm>
            </p:contentPart>
          </mc:Choice>
          <mc:Fallback xmlns="">
            <p:pic>
              <p:nvPicPr>
                <p:cNvPr id="302" name="Ink 301">
                  <a:extLst>
                    <a:ext uri="{FF2B5EF4-FFF2-40B4-BE49-F238E27FC236}">
                      <a16:creationId xmlns:a16="http://schemas.microsoft.com/office/drawing/2014/main" id="{BDF79CFC-02EF-4E85-BDD0-4F44676DF051}"/>
                    </a:ext>
                  </a:extLst>
                </p:cNvPr>
                <p:cNvPicPr/>
                <p:nvPr/>
              </p:nvPicPr>
              <p:blipFill>
                <a:blip r:embed="rId478"/>
                <a:stretch>
                  <a:fillRect/>
                </a:stretch>
              </p:blipFill>
              <p:spPr>
                <a:xfrm>
                  <a:off x="10019513" y="4583372"/>
                  <a:ext cx="173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03" name="Ink 302">
                  <a:extLst>
                    <a:ext uri="{FF2B5EF4-FFF2-40B4-BE49-F238E27FC236}">
                      <a16:creationId xmlns:a16="http://schemas.microsoft.com/office/drawing/2014/main" id="{D06481A4-E2F4-4B61-BB34-767A8F92134B}"/>
                    </a:ext>
                  </a:extLst>
                </p14:cNvPr>
                <p14:cNvContentPartPr/>
                <p14:nvPr/>
              </p14:nvContentPartPr>
              <p14:xfrm>
                <a:off x="10248833" y="4648532"/>
                <a:ext cx="111600" cy="20520"/>
              </p14:xfrm>
            </p:contentPart>
          </mc:Choice>
          <mc:Fallback xmlns="">
            <p:pic>
              <p:nvPicPr>
                <p:cNvPr id="303" name="Ink 302">
                  <a:extLst>
                    <a:ext uri="{FF2B5EF4-FFF2-40B4-BE49-F238E27FC236}">
                      <a16:creationId xmlns:a16="http://schemas.microsoft.com/office/drawing/2014/main" id="{D06481A4-E2F4-4B61-BB34-767A8F92134B}"/>
                    </a:ext>
                  </a:extLst>
                </p:cNvPr>
                <p:cNvPicPr/>
                <p:nvPr/>
              </p:nvPicPr>
              <p:blipFill>
                <a:blip r:embed="rId480"/>
                <a:stretch>
                  <a:fillRect/>
                </a:stretch>
              </p:blipFill>
              <p:spPr>
                <a:xfrm>
                  <a:off x="10231193" y="4630532"/>
                  <a:ext cx="1472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04" name="Ink 303">
                  <a:extLst>
                    <a:ext uri="{FF2B5EF4-FFF2-40B4-BE49-F238E27FC236}">
                      <a16:creationId xmlns:a16="http://schemas.microsoft.com/office/drawing/2014/main" id="{6136BE2C-FB78-4AC8-8FE8-BD5C19A23BD0}"/>
                    </a:ext>
                  </a:extLst>
                </p14:cNvPr>
                <p14:cNvContentPartPr/>
                <p14:nvPr/>
              </p14:nvContentPartPr>
              <p14:xfrm>
                <a:off x="10286273" y="4723772"/>
                <a:ext cx="65160" cy="14760"/>
              </p14:xfrm>
            </p:contentPart>
          </mc:Choice>
          <mc:Fallback xmlns="">
            <p:pic>
              <p:nvPicPr>
                <p:cNvPr id="304" name="Ink 303">
                  <a:extLst>
                    <a:ext uri="{FF2B5EF4-FFF2-40B4-BE49-F238E27FC236}">
                      <a16:creationId xmlns:a16="http://schemas.microsoft.com/office/drawing/2014/main" id="{6136BE2C-FB78-4AC8-8FE8-BD5C19A23BD0}"/>
                    </a:ext>
                  </a:extLst>
                </p:cNvPr>
                <p:cNvPicPr/>
                <p:nvPr/>
              </p:nvPicPr>
              <p:blipFill>
                <a:blip r:embed="rId482"/>
                <a:stretch>
                  <a:fillRect/>
                </a:stretch>
              </p:blipFill>
              <p:spPr>
                <a:xfrm>
                  <a:off x="10268633" y="4705772"/>
                  <a:ext cx="100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06" name="Ink 305">
                  <a:extLst>
                    <a:ext uri="{FF2B5EF4-FFF2-40B4-BE49-F238E27FC236}">
                      <a16:creationId xmlns:a16="http://schemas.microsoft.com/office/drawing/2014/main" id="{F2552B3D-AAF4-46FD-942D-10FA56A7C302}"/>
                    </a:ext>
                  </a:extLst>
                </p14:cNvPr>
                <p14:cNvContentPartPr/>
                <p14:nvPr/>
              </p14:nvContentPartPr>
              <p14:xfrm>
                <a:off x="10560953" y="4640972"/>
                <a:ext cx="132480" cy="12240"/>
              </p14:xfrm>
            </p:contentPart>
          </mc:Choice>
          <mc:Fallback xmlns="">
            <p:pic>
              <p:nvPicPr>
                <p:cNvPr id="306" name="Ink 305">
                  <a:extLst>
                    <a:ext uri="{FF2B5EF4-FFF2-40B4-BE49-F238E27FC236}">
                      <a16:creationId xmlns:a16="http://schemas.microsoft.com/office/drawing/2014/main" id="{F2552B3D-AAF4-46FD-942D-10FA56A7C302}"/>
                    </a:ext>
                  </a:extLst>
                </p:cNvPr>
                <p:cNvPicPr/>
                <p:nvPr/>
              </p:nvPicPr>
              <p:blipFill>
                <a:blip r:embed="rId484"/>
                <a:stretch>
                  <a:fillRect/>
                </a:stretch>
              </p:blipFill>
              <p:spPr>
                <a:xfrm>
                  <a:off x="10542953" y="4623332"/>
                  <a:ext cx="168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07" name="Ink 306">
                  <a:extLst>
                    <a:ext uri="{FF2B5EF4-FFF2-40B4-BE49-F238E27FC236}">
                      <a16:creationId xmlns:a16="http://schemas.microsoft.com/office/drawing/2014/main" id="{C01E1E3F-6AEB-4262-8ACE-C577E4326354}"/>
                    </a:ext>
                  </a:extLst>
                </p14:cNvPr>
                <p14:cNvContentPartPr/>
                <p14:nvPr/>
              </p14:nvContentPartPr>
              <p14:xfrm>
                <a:off x="10799273" y="4589492"/>
                <a:ext cx="97560" cy="126360"/>
              </p14:xfrm>
            </p:contentPart>
          </mc:Choice>
          <mc:Fallback xmlns="">
            <p:pic>
              <p:nvPicPr>
                <p:cNvPr id="307" name="Ink 306">
                  <a:extLst>
                    <a:ext uri="{FF2B5EF4-FFF2-40B4-BE49-F238E27FC236}">
                      <a16:creationId xmlns:a16="http://schemas.microsoft.com/office/drawing/2014/main" id="{C01E1E3F-6AEB-4262-8ACE-C577E4326354}"/>
                    </a:ext>
                  </a:extLst>
                </p:cNvPr>
                <p:cNvPicPr/>
                <p:nvPr/>
              </p:nvPicPr>
              <p:blipFill>
                <a:blip r:embed="rId486"/>
                <a:stretch>
                  <a:fillRect/>
                </a:stretch>
              </p:blipFill>
              <p:spPr>
                <a:xfrm>
                  <a:off x="10781273" y="4571492"/>
                  <a:ext cx="133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08" name="Ink 307">
                  <a:extLst>
                    <a:ext uri="{FF2B5EF4-FFF2-40B4-BE49-F238E27FC236}">
                      <a16:creationId xmlns:a16="http://schemas.microsoft.com/office/drawing/2014/main" id="{24B42C26-DEC3-417A-9270-34E34713573D}"/>
                    </a:ext>
                  </a:extLst>
                </p14:cNvPr>
                <p14:cNvContentPartPr/>
                <p14:nvPr/>
              </p14:nvContentPartPr>
              <p14:xfrm>
                <a:off x="10862633" y="4487612"/>
                <a:ext cx="99000" cy="385560"/>
              </p14:xfrm>
            </p:contentPart>
          </mc:Choice>
          <mc:Fallback xmlns="">
            <p:pic>
              <p:nvPicPr>
                <p:cNvPr id="308" name="Ink 307">
                  <a:extLst>
                    <a:ext uri="{FF2B5EF4-FFF2-40B4-BE49-F238E27FC236}">
                      <a16:creationId xmlns:a16="http://schemas.microsoft.com/office/drawing/2014/main" id="{24B42C26-DEC3-417A-9270-34E34713573D}"/>
                    </a:ext>
                  </a:extLst>
                </p:cNvPr>
                <p:cNvPicPr/>
                <p:nvPr/>
              </p:nvPicPr>
              <p:blipFill>
                <a:blip r:embed="rId488"/>
                <a:stretch>
                  <a:fillRect/>
                </a:stretch>
              </p:blipFill>
              <p:spPr>
                <a:xfrm>
                  <a:off x="10844633" y="4469612"/>
                  <a:ext cx="13464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09" name="Ink 308">
                  <a:extLst>
                    <a:ext uri="{FF2B5EF4-FFF2-40B4-BE49-F238E27FC236}">
                      <a16:creationId xmlns:a16="http://schemas.microsoft.com/office/drawing/2014/main" id="{3B885E8B-0EF1-4413-A472-4CD04B016B74}"/>
                    </a:ext>
                  </a:extLst>
                </p14:cNvPr>
                <p14:cNvContentPartPr/>
                <p14:nvPr/>
              </p14:nvContentPartPr>
              <p14:xfrm>
                <a:off x="10997633" y="4653932"/>
                <a:ext cx="48600" cy="114480"/>
              </p14:xfrm>
            </p:contentPart>
          </mc:Choice>
          <mc:Fallback xmlns="">
            <p:pic>
              <p:nvPicPr>
                <p:cNvPr id="309" name="Ink 308">
                  <a:extLst>
                    <a:ext uri="{FF2B5EF4-FFF2-40B4-BE49-F238E27FC236}">
                      <a16:creationId xmlns:a16="http://schemas.microsoft.com/office/drawing/2014/main" id="{3B885E8B-0EF1-4413-A472-4CD04B016B74}"/>
                    </a:ext>
                  </a:extLst>
                </p:cNvPr>
                <p:cNvPicPr/>
                <p:nvPr/>
              </p:nvPicPr>
              <p:blipFill>
                <a:blip r:embed="rId490"/>
                <a:stretch>
                  <a:fillRect/>
                </a:stretch>
              </p:blipFill>
              <p:spPr>
                <a:xfrm>
                  <a:off x="10979633" y="4635932"/>
                  <a:ext cx="84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10" name="Ink 309">
                  <a:extLst>
                    <a:ext uri="{FF2B5EF4-FFF2-40B4-BE49-F238E27FC236}">
                      <a16:creationId xmlns:a16="http://schemas.microsoft.com/office/drawing/2014/main" id="{80DA6328-70A3-4B2C-96A9-DD04519996BB}"/>
                    </a:ext>
                  </a:extLst>
                </p14:cNvPr>
                <p14:cNvContentPartPr/>
                <p14:nvPr/>
              </p14:nvContentPartPr>
              <p14:xfrm>
                <a:off x="11020313" y="4496252"/>
                <a:ext cx="122400" cy="321480"/>
              </p14:xfrm>
            </p:contentPart>
          </mc:Choice>
          <mc:Fallback xmlns="">
            <p:pic>
              <p:nvPicPr>
                <p:cNvPr id="310" name="Ink 309">
                  <a:extLst>
                    <a:ext uri="{FF2B5EF4-FFF2-40B4-BE49-F238E27FC236}">
                      <a16:creationId xmlns:a16="http://schemas.microsoft.com/office/drawing/2014/main" id="{80DA6328-70A3-4B2C-96A9-DD04519996BB}"/>
                    </a:ext>
                  </a:extLst>
                </p:cNvPr>
                <p:cNvPicPr/>
                <p:nvPr/>
              </p:nvPicPr>
              <p:blipFill>
                <a:blip r:embed="rId492"/>
                <a:stretch>
                  <a:fillRect/>
                </a:stretch>
              </p:blipFill>
              <p:spPr>
                <a:xfrm>
                  <a:off x="11002313" y="4478612"/>
                  <a:ext cx="1580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12" name="Ink 311">
                  <a:extLst>
                    <a:ext uri="{FF2B5EF4-FFF2-40B4-BE49-F238E27FC236}">
                      <a16:creationId xmlns:a16="http://schemas.microsoft.com/office/drawing/2014/main" id="{7189FD04-FE65-4D53-B763-C692F82C5010}"/>
                    </a:ext>
                  </a:extLst>
                </p14:cNvPr>
                <p14:cNvContentPartPr/>
                <p14:nvPr/>
              </p14:nvContentPartPr>
              <p14:xfrm>
                <a:off x="10779833" y="4544852"/>
                <a:ext cx="25920" cy="87840"/>
              </p14:xfrm>
            </p:contentPart>
          </mc:Choice>
          <mc:Fallback xmlns="">
            <p:pic>
              <p:nvPicPr>
                <p:cNvPr id="312" name="Ink 311">
                  <a:extLst>
                    <a:ext uri="{FF2B5EF4-FFF2-40B4-BE49-F238E27FC236}">
                      <a16:creationId xmlns:a16="http://schemas.microsoft.com/office/drawing/2014/main" id="{7189FD04-FE65-4D53-B763-C692F82C5010}"/>
                    </a:ext>
                  </a:extLst>
                </p:cNvPr>
                <p:cNvPicPr/>
                <p:nvPr/>
              </p:nvPicPr>
              <p:blipFill>
                <a:blip r:embed="rId494"/>
                <a:stretch>
                  <a:fillRect/>
                </a:stretch>
              </p:blipFill>
              <p:spPr>
                <a:xfrm>
                  <a:off x="10762193" y="4526852"/>
                  <a:ext cx="61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14" name="Ink 313">
                  <a:extLst>
                    <a:ext uri="{FF2B5EF4-FFF2-40B4-BE49-F238E27FC236}">
                      <a16:creationId xmlns:a16="http://schemas.microsoft.com/office/drawing/2014/main" id="{C509A0AE-C054-4C13-84E2-446B3C12F946}"/>
                    </a:ext>
                  </a:extLst>
                </p14:cNvPr>
                <p14:cNvContentPartPr/>
                <p14:nvPr/>
              </p14:nvContentPartPr>
              <p14:xfrm>
                <a:off x="9924833" y="4515332"/>
                <a:ext cx="40680" cy="353160"/>
              </p14:xfrm>
            </p:contentPart>
          </mc:Choice>
          <mc:Fallback xmlns="">
            <p:pic>
              <p:nvPicPr>
                <p:cNvPr id="314" name="Ink 313">
                  <a:extLst>
                    <a:ext uri="{FF2B5EF4-FFF2-40B4-BE49-F238E27FC236}">
                      <a16:creationId xmlns:a16="http://schemas.microsoft.com/office/drawing/2014/main" id="{C509A0AE-C054-4C13-84E2-446B3C12F946}"/>
                    </a:ext>
                  </a:extLst>
                </p:cNvPr>
                <p:cNvPicPr/>
                <p:nvPr/>
              </p:nvPicPr>
              <p:blipFill>
                <a:blip r:embed="rId496"/>
                <a:stretch>
                  <a:fillRect/>
                </a:stretch>
              </p:blipFill>
              <p:spPr>
                <a:xfrm>
                  <a:off x="9907193" y="4497692"/>
                  <a:ext cx="763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15" name="Ink 314">
                  <a:extLst>
                    <a:ext uri="{FF2B5EF4-FFF2-40B4-BE49-F238E27FC236}">
                      <a16:creationId xmlns:a16="http://schemas.microsoft.com/office/drawing/2014/main" id="{663D3423-FD50-4840-B0C3-44B1A7CCC0DB}"/>
                    </a:ext>
                  </a:extLst>
                </p14:cNvPr>
                <p14:cNvContentPartPr/>
                <p14:nvPr/>
              </p14:nvContentPartPr>
              <p14:xfrm>
                <a:off x="9907553" y="4384292"/>
                <a:ext cx="1431360" cy="63000"/>
              </p14:xfrm>
            </p:contentPart>
          </mc:Choice>
          <mc:Fallback xmlns="">
            <p:pic>
              <p:nvPicPr>
                <p:cNvPr id="315" name="Ink 314">
                  <a:extLst>
                    <a:ext uri="{FF2B5EF4-FFF2-40B4-BE49-F238E27FC236}">
                      <a16:creationId xmlns:a16="http://schemas.microsoft.com/office/drawing/2014/main" id="{663D3423-FD50-4840-B0C3-44B1A7CCC0DB}"/>
                    </a:ext>
                  </a:extLst>
                </p:cNvPr>
                <p:cNvPicPr/>
                <p:nvPr/>
              </p:nvPicPr>
              <p:blipFill>
                <a:blip r:embed="rId498"/>
                <a:stretch>
                  <a:fillRect/>
                </a:stretch>
              </p:blipFill>
              <p:spPr>
                <a:xfrm>
                  <a:off x="9889553" y="4366652"/>
                  <a:ext cx="1467000" cy="98640"/>
                </a:xfrm>
                <a:prstGeom prst="rect">
                  <a:avLst/>
                </a:prstGeom>
              </p:spPr>
            </p:pic>
          </mc:Fallback>
        </mc:AlternateContent>
      </p:grpSp>
    </p:spTree>
    <p:extLst>
      <p:ext uri="{BB962C8B-B14F-4D97-AF65-F5344CB8AC3E}">
        <p14:creationId xmlns:p14="http://schemas.microsoft.com/office/powerpoint/2010/main" val="2800933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905E2-C37F-4620-A931-9F19D7793D3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612A492-4FE9-4D6F-806C-B77EEA1977BD}"/>
              </a:ext>
            </a:extLst>
          </p:cNvPr>
          <p:cNvSpPr>
            <a:spLocks noGrp="1"/>
          </p:cNvSpPr>
          <p:nvPr>
            <p:ph type="body" idx="1"/>
          </p:nvPr>
        </p:nvSpPr>
        <p:spPr/>
        <p:txBody>
          <a:bodyPr/>
          <a:lstStyle/>
          <a:p>
            <a:endParaRPr lang="en-IN" dirty="0"/>
          </a:p>
        </p:txBody>
      </p:sp>
      <p:grpSp>
        <p:nvGrpSpPr>
          <p:cNvPr id="7" name="Group 6">
            <a:extLst>
              <a:ext uri="{FF2B5EF4-FFF2-40B4-BE49-F238E27FC236}">
                <a16:creationId xmlns:a16="http://schemas.microsoft.com/office/drawing/2014/main" id="{4BFA2131-25E4-46D3-95C4-20CDACC54EA3}"/>
              </a:ext>
            </a:extLst>
          </p:cNvPr>
          <p:cNvGrpSpPr/>
          <p:nvPr/>
        </p:nvGrpSpPr>
        <p:grpSpPr>
          <a:xfrm>
            <a:off x="2136593" y="2419052"/>
            <a:ext cx="567000" cy="165600"/>
            <a:chOff x="2136593" y="2419052"/>
            <a:chExt cx="567000" cy="1656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28C7DB0-0E23-4F91-A3B8-865FEA69A0AD}"/>
                    </a:ext>
                  </a:extLst>
                </p14:cNvPr>
                <p14:cNvContentPartPr/>
                <p14:nvPr/>
              </p14:nvContentPartPr>
              <p14:xfrm>
                <a:off x="2136593" y="2419052"/>
                <a:ext cx="219600" cy="165600"/>
              </p14:xfrm>
            </p:contentPart>
          </mc:Choice>
          <mc:Fallback xmlns="">
            <p:pic>
              <p:nvPicPr>
                <p:cNvPr id="4" name="Ink 3">
                  <a:extLst>
                    <a:ext uri="{FF2B5EF4-FFF2-40B4-BE49-F238E27FC236}">
                      <a16:creationId xmlns:a16="http://schemas.microsoft.com/office/drawing/2014/main" id="{728C7DB0-0E23-4F91-A3B8-865FEA69A0AD}"/>
                    </a:ext>
                  </a:extLst>
                </p:cNvPr>
                <p:cNvPicPr/>
                <p:nvPr/>
              </p:nvPicPr>
              <p:blipFill>
                <a:blip r:embed="rId3"/>
                <a:stretch>
                  <a:fillRect/>
                </a:stretch>
              </p:blipFill>
              <p:spPr>
                <a:xfrm>
                  <a:off x="2118593" y="2401052"/>
                  <a:ext cx="255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0FB818C-A91C-40DD-B2B8-A725F321B477}"/>
                    </a:ext>
                  </a:extLst>
                </p14:cNvPr>
                <p14:cNvContentPartPr/>
                <p14:nvPr/>
              </p14:nvContentPartPr>
              <p14:xfrm>
                <a:off x="2470313" y="2459732"/>
                <a:ext cx="127080" cy="20880"/>
              </p14:xfrm>
            </p:contentPart>
          </mc:Choice>
          <mc:Fallback xmlns="">
            <p:pic>
              <p:nvPicPr>
                <p:cNvPr id="5" name="Ink 4">
                  <a:extLst>
                    <a:ext uri="{FF2B5EF4-FFF2-40B4-BE49-F238E27FC236}">
                      <a16:creationId xmlns:a16="http://schemas.microsoft.com/office/drawing/2014/main" id="{70FB818C-A91C-40DD-B2B8-A725F321B477}"/>
                    </a:ext>
                  </a:extLst>
                </p:cNvPr>
                <p:cNvPicPr/>
                <p:nvPr/>
              </p:nvPicPr>
              <p:blipFill>
                <a:blip r:embed="rId5"/>
                <a:stretch>
                  <a:fillRect/>
                </a:stretch>
              </p:blipFill>
              <p:spPr>
                <a:xfrm>
                  <a:off x="2452313" y="2441732"/>
                  <a:ext cx="162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8824205-A2F4-43E3-A0D9-F6D7DCE3598C}"/>
                    </a:ext>
                  </a:extLst>
                </p14:cNvPr>
                <p14:cNvContentPartPr/>
                <p14:nvPr/>
              </p14:nvContentPartPr>
              <p14:xfrm>
                <a:off x="2525393" y="2551892"/>
                <a:ext cx="178200" cy="24840"/>
              </p14:xfrm>
            </p:contentPart>
          </mc:Choice>
          <mc:Fallback xmlns="">
            <p:pic>
              <p:nvPicPr>
                <p:cNvPr id="6" name="Ink 5">
                  <a:extLst>
                    <a:ext uri="{FF2B5EF4-FFF2-40B4-BE49-F238E27FC236}">
                      <a16:creationId xmlns:a16="http://schemas.microsoft.com/office/drawing/2014/main" id="{88824205-A2F4-43E3-A0D9-F6D7DCE3598C}"/>
                    </a:ext>
                  </a:extLst>
                </p:cNvPr>
                <p:cNvPicPr/>
                <p:nvPr/>
              </p:nvPicPr>
              <p:blipFill>
                <a:blip r:embed="rId7"/>
                <a:stretch>
                  <a:fillRect/>
                </a:stretch>
              </p:blipFill>
              <p:spPr>
                <a:xfrm>
                  <a:off x="2507753" y="2534252"/>
                  <a:ext cx="213840" cy="60480"/>
                </a:xfrm>
                <a:prstGeom prst="rect">
                  <a:avLst/>
                </a:prstGeom>
              </p:spPr>
            </p:pic>
          </mc:Fallback>
        </mc:AlternateContent>
      </p:grpSp>
      <p:grpSp>
        <p:nvGrpSpPr>
          <p:cNvPr id="14" name="Group 13">
            <a:extLst>
              <a:ext uri="{FF2B5EF4-FFF2-40B4-BE49-F238E27FC236}">
                <a16:creationId xmlns:a16="http://schemas.microsoft.com/office/drawing/2014/main" id="{B37A3DA9-7B2D-4956-B8ED-3D9928A3D306}"/>
              </a:ext>
            </a:extLst>
          </p:cNvPr>
          <p:cNvGrpSpPr/>
          <p:nvPr/>
        </p:nvGrpSpPr>
        <p:grpSpPr>
          <a:xfrm>
            <a:off x="2994113" y="2385212"/>
            <a:ext cx="389520" cy="172440"/>
            <a:chOff x="2994113" y="2385212"/>
            <a:chExt cx="389520" cy="17244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77D7CAAF-6C31-46AC-8A39-ECE4F9B4817C}"/>
                    </a:ext>
                  </a:extLst>
                </p14:cNvPr>
                <p14:cNvContentPartPr/>
                <p14:nvPr/>
              </p14:nvContentPartPr>
              <p14:xfrm>
                <a:off x="2994113" y="2463692"/>
                <a:ext cx="82440" cy="7920"/>
              </p14:xfrm>
            </p:contentPart>
          </mc:Choice>
          <mc:Fallback xmlns="">
            <p:pic>
              <p:nvPicPr>
                <p:cNvPr id="8" name="Ink 7">
                  <a:extLst>
                    <a:ext uri="{FF2B5EF4-FFF2-40B4-BE49-F238E27FC236}">
                      <a16:creationId xmlns:a16="http://schemas.microsoft.com/office/drawing/2014/main" id="{77D7CAAF-6C31-46AC-8A39-ECE4F9B4817C}"/>
                    </a:ext>
                  </a:extLst>
                </p:cNvPr>
                <p:cNvPicPr/>
                <p:nvPr/>
              </p:nvPicPr>
              <p:blipFill>
                <a:blip r:embed="rId9"/>
                <a:stretch>
                  <a:fillRect/>
                </a:stretch>
              </p:blipFill>
              <p:spPr>
                <a:xfrm>
                  <a:off x="2976113" y="2446052"/>
                  <a:ext cx="118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974BF3E-6CEB-42C3-8EE4-CE69D83F3EFF}"/>
                    </a:ext>
                  </a:extLst>
                </p14:cNvPr>
                <p14:cNvContentPartPr/>
                <p14:nvPr/>
              </p14:nvContentPartPr>
              <p14:xfrm>
                <a:off x="3257273" y="2385212"/>
                <a:ext cx="126360" cy="172440"/>
              </p14:xfrm>
            </p:contentPart>
          </mc:Choice>
          <mc:Fallback xmlns="">
            <p:pic>
              <p:nvPicPr>
                <p:cNvPr id="9" name="Ink 8">
                  <a:extLst>
                    <a:ext uri="{FF2B5EF4-FFF2-40B4-BE49-F238E27FC236}">
                      <a16:creationId xmlns:a16="http://schemas.microsoft.com/office/drawing/2014/main" id="{3974BF3E-6CEB-42C3-8EE4-CE69D83F3EFF}"/>
                    </a:ext>
                  </a:extLst>
                </p:cNvPr>
                <p:cNvPicPr/>
                <p:nvPr/>
              </p:nvPicPr>
              <p:blipFill>
                <a:blip r:embed="rId11"/>
                <a:stretch>
                  <a:fillRect/>
                </a:stretch>
              </p:blipFill>
              <p:spPr>
                <a:xfrm>
                  <a:off x="3239273" y="2367212"/>
                  <a:ext cx="162000" cy="20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F2E8292C-DD36-46D4-B2F1-F9BE74DF8430}"/>
                  </a:ext>
                </a:extLst>
              </p14:cNvPr>
              <p14:cNvContentPartPr/>
              <p14:nvPr/>
            </p14:nvContentPartPr>
            <p14:xfrm>
              <a:off x="3152513" y="2660612"/>
              <a:ext cx="341640" cy="21960"/>
            </p14:xfrm>
          </p:contentPart>
        </mc:Choice>
        <mc:Fallback xmlns="">
          <p:pic>
            <p:nvPicPr>
              <p:cNvPr id="10" name="Ink 9">
                <a:extLst>
                  <a:ext uri="{FF2B5EF4-FFF2-40B4-BE49-F238E27FC236}">
                    <a16:creationId xmlns:a16="http://schemas.microsoft.com/office/drawing/2014/main" id="{F2E8292C-DD36-46D4-B2F1-F9BE74DF8430}"/>
                  </a:ext>
                </a:extLst>
              </p:cNvPr>
              <p:cNvPicPr/>
              <p:nvPr/>
            </p:nvPicPr>
            <p:blipFill>
              <a:blip r:embed="rId13"/>
              <a:stretch>
                <a:fillRect/>
              </a:stretch>
            </p:blipFill>
            <p:spPr>
              <a:xfrm>
                <a:off x="3134513" y="2642612"/>
                <a:ext cx="377280" cy="57600"/>
              </a:xfrm>
              <a:prstGeom prst="rect">
                <a:avLst/>
              </a:prstGeom>
            </p:spPr>
          </p:pic>
        </mc:Fallback>
      </mc:AlternateContent>
      <p:grpSp>
        <p:nvGrpSpPr>
          <p:cNvPr id="13" name="Group 12">
            <a:extLst>
              <a:ext uri="{FF2B5EF4-FFF2-40B4-BE49-F238E27FC236}">
                <a16:creationId xmlns:a16="http://schemas.microsoft.com/office/drawing/2014/main" id="{C8886C71-61A4-45B8-AB28-A4BDEFCB9E06}"/>
              </a:ext>
            </a:extLst>
          </p:cNvPr>
          <p:cNvGrpSpPr/>
          <p:nvPr/>
        </p:nvGrpSpPr>
        <p:grpSpPr>
          <a:xfrm>
            <a:off x="3201473" y="2781572"/>
            <a:ext cx="152640" cy="332640"/>
            <a:chOff x="3201473" y="2781572"/>
            <a:chExt cx="152640" cy="33264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F57FA47-70A2-45F4-B8AF-35738B02F993}"/>
                    </a:ext>
                  </a:extLst>
                </p14:cNvPr>
                <p14:cNvContentPartPr/>
                <p14:nvPr/>
              </p14:nvContentPartPr>
              <p14:xfrm>
                <a:off x="3207593" y="2941772"/>
                <a:ext cx="60480" cy="141480"/>
              </p14:xfrm>
            </p:contentPart>
          </mc:Choice>
          <mc:Fallback xmlns="">
            <p:pic>
              <p:nvPicPr>
                <p:cNvPr id="11" name="Ink 10">
                  <a:extLst>
                    <a:ext uri="{FF2B5EF4-FFF2-40B4-BE49-F238E27FC236}">
                      <a16:creationId xmlns:a16="http://schemas.microsoft.com/office/drawing/2014/main" id="{BF57FA47-70A2-45F4-B8AF-35738B02F993}"/>
                    </a:ext>
                  </a:extLst>
                </p:cNvPr>
                <p:cNvPicPr/>
                <p:nvPr/>
              </p:nvPicPr>
              <p:blipFill>
                <a:blip r:embed="rId15"/>
                <a:stretch>
                  <a:fillRect/>
                </a:stretch>
              </p:blipFill>
              <p:spPr>
                <a:xfrm>
                  <a:off x="3189953" y="2924132"/>
                  <a:ext cx="96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40ABB6A-4F17-4AD0-9917-DCA344970B0D}"/>
                    </a:ext>
                  </a:extLst>
                </p14:cNvPr>
                <p14:cNvContentPartPr/>
                <p14:nvPr/>
              </p14:nvContentPartPr>
              <p14:xfrm>
                <a:off x="3201473" y="2781572"/>
                <a:ext cx="152640" cy="332640"/>
              </p14:xfrm>
            </p:contentPart>
          </mc:Choice>
          <mc:Fallback xmlns="">
            <p:pic>
              <p:nvPicPr>
                <p:cNvPr id="12" name="Ink 11">
                  <a:extLst>
                    <a:ext uri="{FF2B5EF4-FFF2-40B4-BE49-F238E27FC236}">
                      <a16:creationId xmlns:a16="http://schemas.microsoft.com/office/drawing/2014/main" id="{E40ABB6A-4F17-4AD0-9917-DCA344970B0D}"/>
                    </a:ext>
                  </a:extLst>
                </p:cNvPr>
                <p:cNvPicPr/>
                <p:nvPr/>
              </p:nvPicPr>
              <p:blipFill>
                <a:blip r:embed="rId17"/>
                <a:stretch>
                  <a:fillRect/>
                </a:stretch>
              </p:blipFill>
              <p:spPr>
                <a:xfrm>
                  <a:off x="3183833" y="2763572"/>
                  <a:ext cx="188280" cy="368280"/>
                </a:xfrm>
                <a:prstGeom prst="rect">
                  <a:avLst/>
                </a:prstGeom>
              </p:spPr>
            </p:pic>
          </mc:Fallback>
        </mc:AlternateContent>
      </p:grpSp>
      <p:grpSp>
        <p:nvGrpSpPr>
          <p:cNvPr id="35" name="Group 34">
            <a:extLst>
              <a:ext uri="{FF2B5EF4-FFF2-40B4-BE49-F238E27FC236}">
                <a16:creationId xmlns:a16="http://schemas.microsoft.com/office/drawing/2014/main" id="{BC1D6902-4F0B-4AAB-A2E5-84D3E5AB0FC0}"/>
              </a:ext>
            </a:extLst>
          </p:cNvPr>
          <p:cNvGrpSpPr/>
          <p:nvPr/>
        </p:nvGrpSpPr>
        <p:grpSpPr>
          <a:xfrm>
            <a:off x="1721153" y="3531812"/>
            <a:ext cx="568440" cy="345960"/>
            <a:chOff x="1721153" y="3531812"/>
            <a:chExt cx="568440" cy="345960"/>
          </a:xfrm>
        </p:grpSpPr>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20E8EE23-C560-4D43-87DE-63FE6AE3D366}"/>
                    </a:ext>
                  </a:extLst>
                </p14:cNvPr>
                <p14:cNvContentPartPr/>
                <p14:nvPr/>
              </p14:nvContentPartPr>
              <p14:xfrm>
                <a:off x="1721153" y="3531812"/>
                <a:ext cx="144000" cy="345960"/>
              </p14:xfrm>
            </p:contentPart>
          </mc:Choice>
          <mc:Fallback xmlns="">
            <p:pic>
              <p:nvPicPr>
                <p:cNvPr id="15" name="Ink 14">
                  <a:extLst>
                    <a:ext uri="{FF2B5EF4-FFF2-40B4-BE49-F238E27FC236}">
                      <a16:creationId xmlns:a16="http://schemas.microsoft.com/office/drawing/2014/main" id="{20E8EE23-C560-4D43-87DE-63FE6AE3D366}"/>
                    </a:ext>
                  </a:extLst>
                </p:cNvPr>
                <p:cNvPicPr/>
                <p:nvPr/>
              </p:nvPicPr>
              <p:blipFill>
                <a:blip r:embed="rId19"/>
                <a:stretch>
                  <a:fillRect/>
                </a:stretch>
              </p:blipFill>
              <p:spPr>
                <a:xfrm>
                  <a:off x="1703513" y="3514172"/>
                  <a:ext cx="1796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55181786-F428-4513-B8AD-5A1379280A51}"/>
                    </a:ext>
                  </a:extLst>
                </p14:cNvPr>
                <p14:cNvContentPartPr/>
                <p14:nvPr/>
              </p14:nvContentPartPr>
              <p14:xfrm>
                <a:off x="1933913" y="3766172"/>
                <a:ext cx="3600" cy="74160"/>
              </p14:xfrm>
            </p:contentPart>
          </mc:Choice>
          <mc:Fallback xmlns="">
            <p:pic>
              <p:nvPicPr>
                <p:cNvPr id="16" name="Ink 15">
                  <a:extLst>
                    <a:ext uri="{FF2B5EF4-FFF2-40B4-BE49-F238E27FC236}">
                      <a16:creationId xmlns:a16="http://schemas.microsoft.com/office/drawing/2014/main" id="{55181786-F428-4513-B8AD-5A1379280A51}"/>
                    </a:ext>
                  </a:extLst>
                </p:cNvPr>
                <p:cNvPicPr/>
                <p:nvPr/>
              </p:nvPicPr>
              <p:blipFill>
                <a:blip r:embed="rId21"/>
                <a:stretch>
                  <a:fillRect/>
                </a:stretch>
              </p:blipFill>
              <p:spPr>
                <a:xfrm>
                  <a:off x="1916273" y="3748172"/>
                  <a:ext cx="392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229E792B-1328-4D90-B98E-1C4A8F9F7C3A}"/>
                    </a:ext>
                  </a:extLst>
                </p14:cNvPr>
                <p14:cNvContentPartPr/>
                <p14:nvPr/>
              </p14:nvContentPartPr>
              <p14:xfrm>
                <a:off x="1913033" y="3649172"/>
                <a:ext cx="4320" cy="16560"/>
              </p14:xfrm>
            </p:contentPart>
          </mc:Choice>
          <mc:Fallback xmlns="">
            <p:pic>
              <p:nvPicPr>
                <p:cNvPr id="17" name="Ink 16">
                  <a:extLst>
                    <a:ext uri="{FF2B5EF4-FFF2-40B4-BE49-F238E27FC236}">
                      <a16:creationId xmlns:a16="http://schemas.microsoft.com/office/drawing/2014/main" id="{229E792B-1328-4D90-B98E-1C4A8F9F7C3A}"/>
                    </a:ext>
                  </a:extLst>
                </p:cNvPr>
                <p:cNvPicPr/>
                <p:nvPr/>
              </p:nvPicPr>
              <p:blipFill>
                <a:blip r:embed="rId23"/>
                <a:stretch>
                  <a:fillRect/>
                </a:stretch>
              </p:blipFill>
              <p:spPr>
                <a:xfrm>
                  <a:off x="1895033" y="3631172"/>
                  <a:ext cx="399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C92F555D-1D94-4D71-8303-839D1D84EEB7}"/>
                    </a:ext>
                  </a:extLst>
                </p14:cNvPr>
                <p14:cNvContentPartPr/>
                <p14:nvPr/>
              </p14:nvContentPartPr>
              <p14:xfrm>
                <a:off x="2000153" y="3685892"/>
                <a:ext cx="289440" cy="150840"/>
              </p14:xfrm>
            </p:contentPart>
          </mc:Choice>
          <mc:Fallback xmlns="">
            <p:pic>
              <p:nvPicPr>
                <p:cNvPr id="18" name="Ink 17">
                  <a:extLst>
                    <a:ext uri="{FF2B5EF4-FFF2-40B4-BE49-F238E27FC236}">
                      <a16:creationId xmlns:a16="http://schemas.microsoft.com/office/drawing/2014/main" id="{C92F555D-1D94-4D71-8303-839D1D84EEB7}"/>
                    </a:ext>
                  </a:extLst>
                </p:cNvPr>
                <p:cNvPicPr/>
                <p:nvPr/>
              </p:nvPicPr>
              <p:blipFill>
                <a:blip r:embed="rId25"/>
                <a:stretch>
                  <a:fillRect/>
                </a:stretch>
              </p:blipFill>
              <p:spPr>
                <a:xfrm>
                  <a:off x="1982513" y="3668252"/>
                  <a:ext cx="325080" cy="186480"/>
                </a:xfrm>
                <a:prstGeom prst="rect">
                  <a:avLst/>
                </a:prstGeom>
              </p:spPr>
            </p:pic>
          </mc:Fallback>
        </mc:AlternateContent>
      </p:grpSp>
      <p:grpSp>
        <p:nvGrpSpPr>
          <p:cNvPr id="34" name="Group 33">
            <a:extLst>
              <a:ext uri="{FF2B5EF4-FFF2-40B4-BE49-F238E27FC236}">
                <a16:creationId xmlns:a16="http://schemas.microsoft.com/office/drawing/2014/main" id="{861B9B94-CDC2-4C55-994F-5892E6FC3034}"/>
              </a:ext>
            </a:extLst>
          </p:cNvPr>
          <p:cNvGrpSpPr/>
          <p:nvPr/>
        </p:nvGrpSpPr>
        <p:grpSpPr>
          <a:xfrm>
            <a:off x="1791713" y="4169732"/>
            <a:ext cx="375840" cy="168120"/>
            <a:chOff x="1791713" y="4169732"/>
            <a:chExt cx="375840" cy="168120"/>
          </a:xfrm>
        </p:grpSpPr>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D653F552-0A2F-41BD-9FB4-7D340ADDD6B9}"/>
                    </a:ext>
                  </a:extLst>
                </p14:cNvPr>
                <p14:cNvContentPartPr/>
                <p14:nvPr/>
              </p14:nvContentPartPr>
              <p14:xfrm>
                <a:off x="1791713" y="4169732"/>
                <a:ext cx="120600" cy="168120"/>
              </p14:xfrm>
            </p:contentPart>
          </mc:Choice>
          <mc:Fallback xmlns="">
            <p:pic>
              <p:nvPicPr>
                <p:cNvPr id="19" name="Ink 18">
                  <a:extLst>
                    <a:ext uri="{FF2B5EF4-FFF2-40B4-BE49-F238E27FC236}">
                      <a16:creationId xmlns:a16="http://schemas.microsoft.com/office/drawing/2014/main" id="{D653F552-0A2F-41BD-9FB4-7D340ADDD6B9}"/>
                    </a:ext>
                  </a:extLst>
                </p:cNvPr>
                <p:cNvPicPr/>
                <p:nvPr/>
              </p:nvPicPr>
              <p:blipFill>
                <a:blip r:embed="rId27"/>
                <a:stretch>
                  <a:fillRect/>
                </a:stretch>
              </p:blipFill>
              <p:spPr>
                <a:xfrm>
                  <a:off x="1773713" y="4151732"/>
                  <a:ext cx="1562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C8B19D68-64A3-4C43-BE02-9CFB43245DBE}"/>
                    </a:ext>
                  </a:extLst>
                </p14:cNvPr>
                <p14:cNvContentPartPr/>
                <p14:nvPr/>
              </p14:nvContentPartPr>
              <p14:xfrm>
                <a:off x="1985393" y="4273412"/>
                <a:ext cx="182160" cy="14040"/>
              </p14:xfrm>
            </p:contentPart>
          </mc:Choice>
          <mc:Fallback xmlns="">
            <p:pic>
              <p:nvPicPr>
                <p:cNvPr id="20" name="Ink 19">
                  <a:extLst>
                    <a:ext uri="{FF2B5EF4-FFF2-40B4-BE49-F238E27FC236}">
                      <a16:creationId xmlns:a16="http://schemas.microsoft.com/office/drawing/2014/main" id="{C8B19D68-64A3-4C43-BE02-9CFB43245DBE}"/>
                    </a:ext>
                  </a:extLst>
                </p:cNvPr>
                <p:cNvPicPr/>
                <p:nvPr/>
              </p:nvPicPr>
              <p:blipFill>
                <a:blip r:embed="rId29"/>
                <a:stretch>
                  <a:fillRect/>
                </a:stretch>
              </p:blipFill>
              <p:spPr>
                <a:xfrm>
                  <a:off x="1967393" y="4255412"/>
                  <a:ext cx="217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1C9C60DF-710A-4A87-A11F-79A21655563F}"/>
                    </a:ext>
                  </a:extLst>
                </p14:cNvPr>
                <p14:cNvContentPartPr/>
                <p14:nvPr/>
              </p14:nvContentPartPr>
              <p14:xfrm>
                <a:off x="2081873" y="4205372"/>
                <a:ext cx="73800" cy="115200"/>
              </p14:xfrm>
            </p:contentPart>
          </mc:Choice>
          <mc:Fallback xmlns="">
            <p:pic>
              <p:nvPicPr>
                <p:cNvPr id="21" name="Ink 20">
                  <a:extLst>
                    <a:ext uri="{FF2B5EF4-FFF2-40B4-BE49-F238E27FC236}">
                      <a16:creationId xmlns:a16="http://schemas.microsoft.com/office/drawing/2014/main" id="{1C9C60DF-710A-4A87-A11F-79A21655563F}"/>
                    </a:ext>
                  </a:extLst>
                </p:cNvPr>
                <p:cNvPicPr/>
                <p:nvPr/>
              </p:nvPicPr>
              <p:blipFill>
                <a:blip r:embed="rId31"/>
                <a:stretch>
                  <a:fillRect/>
                </a:stretch>
              </p:blipFill>
              <p:spPr>
                <a:xfrm>
                  <a:off x="2063873" y="4187372"/>
                  <a:ext cx="109440" cy="15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33678600-96E1-4958-B56E-8F704DD03FF7}"/>
                  </a:ext>
                </a:extLst>
              </p14:cNvPr>
              <p14:cNvContentPartPr/>
              <p14:nvPr/>
            </p14:nvContentPartPr>
            <p14:xfrm>
              <a:off x="2426033" y="4159652"/>
              <a:ext cx="282240" cy="152640"/>
            </p14:xfrm>
          </p:contentPart>
        </mc:Choice>
        <mc:Fallback xmlns="">
          <p:pic>
            <p:nvPicPr>
              <p:cNvPr id="22" name="Ink 21">
                <a:extLst>
                  <a:ext uri="{FF2B5EF4-FFF2-40B4-BE49-F238E27FC236}">
                    <a16:creationId xmlns:a16="http://schemas.microsoft.com/office/drawing/2014/main" id="{33678600-96E1-4958-B56E-8F704DD03FF7}"/>
                  </a:ext>
                </a:extLst>
              </p:cNvPr>
              <p:cNvPicPr/>
              <p:nvPr/>
            </p:nvPicPr>
            <p:blipFill>
              <a:blip r:embed="rId33"/>
              <a:stretch>
                <a:fillRect/>
              </a:stretch>
            </p:blipFill>
            <p:spPr>
              <a:xfrm>
                <a:off x="2408033" y="4141652"/>
                <a:ext cx="317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8AC079C7-9127-494C-A36D-46F1B69E3EFB}"/>
                  </a:ext>
                </a:extLst>
              </p14:cNvPr>
              <p14:cNvContentPartPr/>
              <p14:nvPr/>
            </p14:nvContentPartPr>
            <p14:xfrm>
              <a:off x="3107153" y="3485732"/>
              <a:ext cx="266400" cy="1014840"/>
            </p14:xfrm>
          </p:contentPart>
        </mc:Choice>
        <mc:Fallback xmlns="">
          <p:pic>
            <p:nvPicPr>
              <p:cNvPr id="23" name="Ink 22">
                <a:extLst>
                  <a:ext uri="{FF2B5EF4-FFF2-40B4-BE49-F238E27FC236}">
                    <a16:creationId xmlns:a16="http://schemas.microsoft.com/office/drawing/2014/main" id="{8AC079C7-9127-494C-A36D-46F1B69E3EFB}"/>
                  </a:ext>
                </a:extLst>
              </p:cNvPr>
              <p:cNvPicPr/>
              <p:nvPr/>
            </p:nvPicPr>
            <p:blipFill>
              <a:blip r:embed="rId35"/>
              <a:stretch>
                <a:fillRect/>
              </a:stretch>
            </p:blipFill>
            <p:spPr>
              <a:xfrm>
                <a:off x="3089513" y="3467732"/>
                <a:ext cx="302040" cy="1050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441B37B4-F3EF-4195-99DD-6E1D344B66BE}"/>
                  </a:ext>
                </a:extLst>
              </p14:cNvPr>
              <p14:cNvContentPartPr/>
              <p14:nvPr/>
            </p14:nvContentPartPr>
            <p14:xfrm>
              <a:off x="3616193" y="3526772"/>
              <a:ext cx="31320" cy="249120"/>
            </p14:xfrm>
          </p:contentPart>
        </mc:Choice>
        <mc:Fallback xmlns="">
          <p:pic>
            <p:nvPicPr>
              <p:cNvPr id="24" name="Ink 23">
                <a:extLst>
                  <a:ext uri="{FF2B5EF4-FFF2-40B4-BE49-F238E27FC236}">
                    <a16:creationId xmlns:a16="http://schemas.microsoft.com/office/drawing/2014/main" id="{441B37B4-F3EF-4195-99DD-6E1D344B66BE}"/>
                  </a:ext>
                </a:extLst>
              </p:cNvPr>
              <p:cNvPicPr/>
              <p:nvPr/>
            </p:nvPicPr>
            <p:blipFill>
              <a:blip r:embed="rId37"/>
              <a:stretch>
                <a:fillRect/>
              </a:stretch>
            </p:blipFill>
            <p:spPr>
              <a:xfrm>
                <a:off x="3598553" y="3509132"/>
                <a:ext cx="66960" cy="284760"/>
              </a:xfrm>
              <a:prstGeom prst="rect">
                <a:avLst/>
              </a:prstGeom>
            </p:spPr>
          </p:pic>
        </mc:Fallback>
      </mc:AlternateContent>
      <p:grpSp>
        <p:nvGrpSpPr>
          <p:cNvPr id="33" name="Group 32">
            <a:extLst>
              <a:ext uri="{FF2B5EF4-FFF2-40B4-BE49-F238E27FC236}">
                <a16:creationId xmlns:a16="http://schemas.microsoft.com/office/drawing/2014/main" id="{1D1B2698-6D05-4CA9-80E0-5E4C45E88A72}"/>
              </a:ext>
            </a:extLst>
          </p:cNvPr>
          <p:cNvGrpSpPr/>
          <p:nvPr/>
        </p:nvGrpSpPr>
        <p:grpSpPr>
          <a:xfrm>
            <a:off x="3879713" y="3523532"/>
            <a:ext cx="299520" cy="229320"/>
            <a:chOff x="3879713" y="3523532"/>
            <a:chExt cx="299520" cy="229320"/>
          </a:xfrm>
        </p:grpSpPr>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6FC1527-5FEE-4F05-A8BC-A201CA6E07FD}"/>
                    </a:ext>
                  </a:extLst>
                </p14:cNvPr>
                <p14:cNvContentPartPr/>
                <p14:nvPr/>
              </p14:nvContentPartPr>
              <p14:xfrm>
                <a:off x="3879713" y="3636572"/>
                <a:ext cx="299520" cy="27000"/>
              </p14:xfrm>
            </p:contentPart>
          </mc:Choice>
          <mc:Fallback xmlns="">
            <p:pic>
              <p:nvPicPr>
                <p:cNvPr id="25" name="Ink 24">
                  <a:extLst>
                    <a:ext uri="{FF2B5EF4-FFF2-40B4-BE49-F238E27FC236}">
                      <a16:creationId xmlns:a16="http://schemas.microsoft.com/office/drawing/2014/main" id="{B6FC1527-5FEE-4F05-A8BC-A201CA6E07FD}"/>
                    </a:ext>
                  </a:extLst>
                </p:cNvPr>
                <p:cNvPicPr/>
                <p:nvPr/>
              </p:nvPicPr>
              <p:blipFill>
                <a:blip r:embed="rId39"/>
                <a:stretch>
                  <a:fillRect/>
                </a:stretch>
              </p:blipFill>
              <p:spPr>
                <a:xfrm>
                  <a:off x="3862073" y="3618572"/>
                  <a:ext cx="3351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8250DF8D-557E-46B6-81B6-37BEECE4CD00}"/>
                    </a:ext>
                  </a:extLst>
                </p14:cNvPr>
                <p14:cNvContentPartPr/>
                <p14:nvPr/>
              </p14:nvContentPartPr>
              <p14:xfrm>
                <a:off x="4046753" y="3523532"/>
                <a:ext cx="25200" cy="229320"/>
              </p14:xfrm>
            </p:contentPart>
          </mc:Choice>
          <mc:Fallback xmlns="">
            <p:pic>
              <p:nvPicPr>
                <p:cNvPr id="26" name="Ink 25">
                  <a:extLst>
                    <a:ext uri="{FF2B5EF4-FFF2-40B4-BE49-F238E27FC236}">
                      <a16:creationId xmlns:a16="http://schemas.microsoft.com/office/drawing/2014/main" id="{8250DF8D-557E-46B6-81B6-37BEECE4CD00}"/>
                    </a:ext>
                  </a:extLst>
                </p:cNvPr>
                <p:cNvPicPr/>
                <p:nvPr/>
              </p:nvPicPr>
              <p:blipFill>
                <a:blip r:embed="rId41"/>
                <a:stretch>
                  <a:fillRect/>
                </a:stretch>
              </p:blipFill>
              <p:spPr>
                <a:xfrm>
                  <a:off x="4029113" y="3505532"/>
                  <a:ext cx="60840" cy="264960"/>
                </a:xfrm>
                <a:prstGeom prst="rect">
                  <a:avLst/>
                </a:prstGeom>
              </p:spPr>
            </p:pic>
          </mc:Fallback>
        </mc:AlternateContent>
      </p:grpSp>
      <p:grpSp>
        <p:nvGrpSpPr>
          <p:cNvPr id="44" name="Group 43">
            <a:extLst>
              <a:ext uri="{FF2B5EF4-FFF2-40B4-BE49-F238E27FC236}">
                <a16:creationId xmlns:a16="http://schemas.microsoft.com/office/drawing/2014/main" id="{DDB4CF31-3546-4AC2-AFC6-C9BB81623D3E}"/>
              </a:ext>
            </a:extLst>
          </p:cNvPr>
          <p:cNvGrpSpPr/>
          <p:nvPr/>
        </p:nvGrpSpPr>
        <p:grpSpPr>
          <a:xfrm>
            <a:off x="4606913" y="2910812"/>
            <a:ext cx="1691640" cy="1266840"/>
            <a:chOff x="4606913" y="2910812"/>
            <a:chExt cx="1691640" cy="1266840"/>
          </a:xfrm>
        </p:grpSpPr>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FE894966-0AC6-4887-B1A7-13E7D3B0EC6E}"/>
                    </a:ext>
                  </a:extLst>
                </p14:cNvPr>
                <p14:cNvContentPartPr/>
                <p14:nvPr/>
              </p14:nvContentPartPr>
              <p14:xfrm>
                <a:off x="4702313" y="3386372"/>
                <a:ext cx="56160" cy="275760"/>
              </p14:xfrm>
            </p:contentPart>
          </mc:Choice>
          <mc:Fallback xmlns="">
            <p:pic>
              <p:nvPicPr>
                <p:cNvPr id="27" name="Ink 26">
                  <a:extLst>
                    <a:ext uri="{FF2B5EF4-FFF2-40B4-BE49-F238E27FC236}">
                      <a16:creationId xmlns:a16="http://schemas.microsoft.com/office/drawing/2014/main" id="{FE894966-0AC6-4887-B1A7-13E7D3B0EC6E}"/>
                    </a:ext>
                  </a:extLst>
                </p:cNvPr>
                <p:cNvPicPr/>
                <p:nvPr/>
              </p:nvPicPr>
              <p:blipFill>
                <a:blip r:embed="rId43"/>
                <a:stretch>
                  <a:fillRect/>
                </a:stretch>
              </p:blipFill>
              <p:spPr>
                <a:xfrm>
                  <a:off x="4684673" y="3368732"/>
                  <a:ext cx="918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D07F5F7E-3DF6-42D8-8653-531AD74A4A8F}"/>
                    </a:ext>
                  </a:extLst>
                </p14:cNvPr>
                <p14:cNvContentPartPr/>
                <p14:nvPr/>
              </p14:nvContentPartPr>
              <p14:xfrm>
                <a:off x="4606913" y="3715412"/>
                <a:ext cx="263520" cy="22680"/>
              </p14:xfrm>
            </p:contentPart>
          </mc:Choice>
          <mc:Fallback xmlns="">
            <p:pic>
              <p:nvPicPr>
                <p:cNvPr id="28" name="Ink 27">
                  <a:extLst>
                    <a:ext uri="{FF2B5EF4-FFF2-40B4-BE49-F238E27FC236}">
                      <a16:creationId xmlns:a16="http://schemas.microsoft.com/office/drawing/2014/main" id="{D07F5F7E-3DF6-42D8-8653-531AD74A4A8F}"/>
                    </a:ext>
                  </a:extLst>
                </p:cNvPr>
                <p:cNvPicPr/>
                <p:nvPr/>
              </p:nvPicPr>
              <p:blipFill>
                <a:blip r:embed="rId45"/>
                <a:stretch>
                  <a:fillRect/>
                </a:stretch>
              </p:blipFill>
              <p:spPr>
                <a:xfrm>
                  <a:off x="4589273" y="3697412"/>
                  <a:ext cx="299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9B90D9A1-D880-4BD6-9C8A-5B06EE0E4553}"/>
                    </a:ext>
                  </a:extLst>
                </p14:cNvPr>
                <p14:cNvContentPartPr/>
                <p14:nvPr/>
              </p14:nvContentPartPr>
              <p14:xfrm>
                <a:off x="4652633" y="3956252"/>
                <a:ext cx="118800" cy="146520"/>
              </p14:xfrm>
            </p:contentPart>
          </mc:Choice>
          <mc:Fallback xmlns="">
            <p:pic>
              <p:nvPicPr>
                <p:cNvPr id="29" name="Ink 28">
                  <a:extLst>
                    <a:ext uri="{FF2B5EF4-FFF2-40B4-BE49-F238E27FC236}">
                      <a16:creationId xmlns:a16="http://schemas.microsoft.com/office/drawing/2014/main" id="{9B90D9A1-D880-4BD6-9C8A-5B06EE0E4553}"/>
                    </a:ext>
                  </a:extLst>
                </p:cNvPr>
                <p:cNvPicPr/>
                <p:nvPr/>
              </p:nvPicPr>
              <p:blipFill>
                <a:blip r:embed="rId47"/>
                <a:stretch>
                  <a:fillRect/>
                </a:stretch>
              </p:blipFill>
              <p:spPr>
                <a:xfrm>
                  <a:off x="4634633" y="3938612"/>
                  <a:ext cx="154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86814F8D-D6CC-4032-95AD-62239F2013F1}"/>
                    </a:ext>
                  </a:extLst>
                </p14:cNvPr>
                <p14:cNvContentPartPr/>
                <p14:nvPr/>
              </p14:nvContentPartPr>
              <p14:xfrm>
                <a:off x="4756313" y="3944012"/>
                <a:ext cx="130320" cy="159480"/>
              </p14:xfrm>
            </p:contentPart>
          </mc:Choice>
          <mc:Fallback xmlns="">
            <p:pic>
              <p:nvPicPr>
                <p:cNvPr id="30" name="Ink 29">
                  <a:extLst>
                    <a:ext uri="{FF2B5EF4-FFF2-40B4-BE49-F238E27FC236}">
                      <a16:creationId xmlns:a16="http://schemas.microsoft.com/office/drawing/2014/main" id="{86814F8D-D6CC-4032-95AD-62239F2013F1}"/>
                    </a:ext>
                  </a:extLst>
                </p:cNvPr>
                <p:cNvPicPr/>
                <p:nvPr/>
              </p:nvPicPr>
              <p:blipFill>
                <a:blip r:embed="rId49"/>
                <a:stretch>
                  <a:fillRect/>
                </a:stretch>
              </p:blipFill>
              <p:spPr>
                <a:xfrm>
                  <a:off x="4738313" y="3926372"/>
                  <a:ext cx="165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A204FACE-5261-4B34-9F8A-241CB954E8C7}"/>
                    </a:ext>
                  </a:extLst>
                </p14:cNvPr>
                <p14:cNvContentPartPr/>
                <p14:nvPr/>
              </p14:nvContentPartPr>
              <p14:xfrm>
                <a:off x="4986353" y="3278372"/>
                <a:ext cx="265680" cy="899280"/>
              </p14:xfrm>
            </p:contentPart>
          </mc:Choice>
          <mc:Fallback xmlns="">
            <p:pic>
              <p:nvPicPr>
                <p:cNvPr id="36" name="Ink 35">
                  <a:extLst>
                    <a:ext uri="{FF2B5EF4-FFF2-40B4-BE49-F238E27FC236}">
                      <a16:creationId xmlns:a16="http://schemas.microsoft.com/office/drawing/2014/main" id="{A204FACE-5261-4B34-9F8A-241CB954E8C7}"/>
                    </a:ext>
                  </a:extLst>
                </p:cNvPr>
                <p:cNvPicPr/>
                <p:nvPr/>
              </p:nvPicPr>
              <p:blipFill>
                <a:blip r:embed="rId51"/>
                <a:stretch>
                  <a:fillRect/>
                </a:stretch>
              </p:blipFill>
              <p:spPr>
                <a:xfrm>
                  <a:off x="4968353" y="3260732"/>
                  <a:ext cx="30132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B6C7158E-D4BB-49F7-8AC8-D6E7C6FC4620}"/>
                    </a:ext>
                  </a:extLst>
                </p14:cNvPr>
                <p14:cNvContentPartPr/>
                <p14:nvPr/>
              </p14:nvContentPartPr>
              <p14:xfrm>
                <a:off x="5373713" y="3214292"/>
                <a:ext cx="55440" cy="153720"/>
              </p14:xfrm>
            </p:contentPart>
          </mc:Choice>
          <mc:Fallback xmlns="">
            <p:pic>
              <p:nvPicPr>
                <p:cNvPr id="37" name="Ink 36">
                  <a:extLst>
                    <a:ext uri="{FF2B5EF4-FFF2-40B4-BE49-F238E27FC236}">
                      <a16:creationId xmlns:a16="http://schemas.microsoft.com/office/drawing/2014/main" id="{B6C7158E-D4BB-49F7-8AC8-D6E7C6FC4620}"/>
                    </a:ext>
                  </a:extLst>
                </p:cNvPr>
                <p:cNvPicPr/>
                <p:nvPr/>
              </p:nvPicPr>
              <p:blipFill>
                <a:blip r:embed="rId53"/>
                <a:stretch>
                  <a:fillRect/>
                </a:stretch>
              </p:blipFill>
              <p:spPr>
                <a:xfrm>
                  <a:off x="5356073" y="3196652"/>
                  <a:ext cx="910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49404B16-2312-48C1-B4B3-BF1651F0DF1B}"/>
                    </a:ext>
                  </a:extLst>
                </p14:cNvPr>
                <p14:cNvContentPartPr/>
                <p14:nvPr/>
              </p14:nvContentPartPr>
              <p14:xfrm>
                <a:off x="5443553" y="3214652"/>
                <a:ext cx="96480" cy="123840"/>
              </p14:xfrm>
            </p:contentPart>
          </mc:Choice>
          <mc:Fallback xmlns="">
            <p:pic>
              <p:nvPicPr>
                <p:cNvPr id="38" name="Ink 37">
                  <a:extLst>
                    <a:ext uri="{FF2B5EF4-FFF2-40B4-BE49-F238E27FC236}">
                      <a16:creationId xmlns:a16="http://schemas.microsoft.com/office/drawing/2014/main" id="{49404B16-2312-48C1-B4B3-BF1651F0DF1B}"/>
                    </a:ext>
                  </a:extLst>
                </p:cNvPr>
                <p:cNvPicPr/>
                <p:nvPr/>
              </p:nvPicPr>
              <p:blipFill>
                <a:blip r:embed="rId55"/>
                <a:stretch>
                  <a:fillRect/>
                </a:stretch>
              </p:blipFill>
              <p:spPr>
                <a:xfrm>
                  <a:off x="5425913" y="3196652"/>
                  <a:ext cx="1321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F2315758-28B2-4A50-AC05-4610CD02D6F3}"/>
                    </a:ext>
                  </a:extLst>
                </p14:cNvPr>
                <p14:cNvContentPartPr/>
                <p14:nvPr/>
              </p14:nvContentPartPr>
              <p14:xfrm>
                <a:off x="5644793" y="2932772"/>
                <a:ext cx="125280" cy="465120"/>
              </p14:xfrm>
            </p:contentPart>
          </mc:Choice>
          <mc:Fallback xmlns="">
            <p:pic>
              <p:nvPicPr>
                <p:cNvPr id="39" name="Ink 38">
                  <a:extLst>
                    <a:ext uri="{FF2B5EF4-FFF2-40B4-BE49-F238E27FC236}">
                      <a16:creationId xmlns:a16="http://schemas.microsoft.com/office/drawing/2014/main" id="{F2315758-28B2-4A50-AC05-4610CD02D6F3}"/>
                    </a:ext>
                  </a:extLst>
                </p:cNvPr>
                <p:cNvPicPr/>
                <p:nvPr/>
              </p:nvPicPr>
              <p:blipFill>
                <a:blip r:embed="rId57"/>
                <a:stretch>
                  <a:fillRect/>
                </a:stretch>
              </p:blipFill>
              <p:spPr>
                <a:xfrm>
                  <a:off x="5626793" y="2915132"/>
                  <a:ext cx="16092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9758CCA2-A0A7-4502-8220-2DFA114AA52F}"/>
                    </a:ext>
                  </a:extLst>
                </p14:cNvPr>
                <p14:cNvContentPartPr/>
                <p14:nvPr/>
              </p14:nvContentPartPr>
              <p14:xfrm>
                <a:off x="5832353" y="3180452"/>
                <a:ext cx="110160" cy="33120"/>
              </p14:xfrm>
            </p:contentPart>
          </mc:Choice>
          <mc:Fallback xmlns="">
            <p:pic>
              <p:nvPicPr>
                <p:cNvPr id="40" name="Ink 39">
                  <a:extLst>
                    <a:ext uri="{FF2B5EF4-FFF2-40B4-BE49-F238E27FC236}">
                      <a16:creationId xmlns:a16="http://schemas.microsoft.com/office/drawing/2014/main" id="{9758CCA2-A0A7-4502-8220-2DFA114AA52F}"/>
                    </a:ext>
                  </a:extLst>
                </p:cNvPr>
                <p:cNvPicPr/>
                <p:nvPr/>
              </p:nvPicPr>
              <p:blipFill>
                <a:blip r:embed="rId59"/>
                <a:stretch>
                  <a:fillRect/>
                </a:stretch>
              </p:blipFill>
              <p:spPr>
                <a:xfrm>
                  <a:off x="5814713" y="3162452"/>
                  <a:ext cx="145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96A2E8C0-B1D9-4348-9675-B1E72AF8C0FE}"/>
                    </a:ext>
                  </a:extLst>
                </p14:cNvPr>
                <p14:cNvContentPartPr/>
                <p14:nvPr/>
              </p14:nvContentPartPr>
              <p14:xfrm>
                <a:off x="5997593" y="3125012"/>
                <a:ext cx="51480" cy="136800"/>
              </p14:xfrm>
            </p:contentPart>
          </mc:Choice>
          <mc:Fallback xmlns="">
            <p:pic>
              <p:nvPicPr>
                <p:cNvPr id="41" name="Ink 40">
                  <a:extLst>
                    <a:ext uri="{FF2B5EF4-FFF2-40B4-BE49-F238E27FC236}">
                      <a16:creationId xmlns:a16="http://schemas.microsoft.com/office/drawing/2014/main" id="{96A2E8C0-B1D9-4348-9675-B1E72AF8C0FE}"/>
                    </a:ext>
                  </a:extLst>
                </p:cNvPr>
                <p:cNvPicPr/>
                <p:nvPr/>
              </p:nvPicPr>
              <p:blipFill>
                <a:blip r:embed="rId61"/>
                <a:stretch>
                  <a:fillRect/>
                </a:stretch>
              </p:blipFill>
              <p:spPr>
                <a:xfrm>
                  <a:off x="5979953" y="3107012"/>
                  <a:ext cx="871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5B70D147-7816-4815-9FF2-C6D4669299C5}"/>
                    </a:ext>
                  </a:extLst>
                </p14:cNvPr>
                <p14:cNvContentPartPr/>
                <p14:nvPr/>
              </p14:nvContentPartPr>
              <p14:xfrm>
                <a:off x="6020273" y="2959052"/>
                <a:ext cx="118800" cy="301320"/>
              </p14:xfrm>
            </p:contentPart>
          </mc:Choice>
          <mc:Fallback xmlns="">
            <p:pic>
              <p:nvPicPr>
                <p:cNvPr id="42" name="Ink 41">
                  <a:extLst>
                    <a:ext uri="{FF2B5EF4-FFF2-40B4-BE49-F238E27FC236}">
                      <a16:creationId xmlns:a16="http://schemas.microsoft.com/office/drawing/2014/main" id="{5B70D147-7816-4815-9FF2-C6D4669299C5}"/>
                    </a:ext>
                  </a:extLst>
                </p:cNvPr>
                <p:cNvPicPr/>
                <p:nvPr/>
              </p:nvPicPr>
              <p:blipFill>
                <a:blip r:embed="rId63"/>
                <a:stretch>
                  <a:fillRect/>
                </a:stretch>
              </p:blipFill>
              <p:spPr>
                <a:xfrm>
                  <a:off x="6002633" y="2941412"/>
                  <a:ext cx="15444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B30BD3CB-09CC-40CD-B07A-29DB8F4BC3C0}"/>
                    </a:ext>
                  </a:extLst>
                </p14:cNvPr>
                <p14:cNvContentPartPr/>
                <p14:nvPr/>
              </p14:nvContentPartPr>
              <p14:xfrm>
                <a:off x="6108113" y="2910812"/>
                <a:ext cx="190440" cy="492840"/>
              </p14:xfrm>
            </p:contentPart>
          </mc:Choice>
          <mc:Fallback xmlns="">
            <p:pic>
              <p:nvPicPr>
                <p:cNvPr id="43" name="Ink 42">
                  <a:extLst>
                    <a:ext uri="{FF2B5EF4-FFF2-40B4-BE49-F238E27FC236}">
                      <a16:creationId xmlns:a16="http://schemas.microsoft.com/office/drawing/2014/main" id="{B30BD3CB-09CC-40CD-B07A-29DB8F4BC3C0}"/>
                    </a:ext>
                  </a:extLst>
                </p:cNvPr>
                <p:cNvPicPr/>
                <p:nvPr/>
              </p:nvPicPr>
              <p:blipFill>
                <a:blip r:embed="rId65"/>
                <a:stretch>
                  <a:fillRect/>
                </a:stretch>
              </p:blipFill>
              <p:spPr>
                <a:xfrm>
                  <a:off x="6090113" y="2893172"/>
                  <a:ext cx="226080" cy="528480"/>
                </a:xfrm>
                <a:prstGeom prst="rect">
                  <a:avLst/>
                </a:prstGeom>
              </p:spPr>
            </p:pic>
          </mc:Fallback>
        </mc:AlternateContent>
      </p:grpSp>
      <p:grpSp>
        <p:nvGrpSpPr>
          <p:cNvPr id="52" name="Group 51">
            <a:extLst>
              <a:ext uri="{FF2B5EF4-FFF2-40B4-BE49-F238E27FC236}">
                <a16:creationId xmlns:a16="http://schemas.microsoft.com/office/drawing/2014/main" id="{6463BF6D-4A31-4140-AC75-C4E377863870}"/>
              </a:ext>
            </a:extLst>
          </p:cNvPr>
          <p:cNvGrpSpPr/>
          <p:nvPr/>
        </p:nvGrpSpPr>
        <p:grpSpPr>
          <a:xfrm>
            <a:off x="2110313" y="5291852"/>
            <a:ext cx="197280" cy="83520"/>
            <a:chOff x="2110313" y="5291852"/>
            <a:chExt cx="197280" cy="83520"/>
          </a:xfrm>
        </p:grpSpPr>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2CFE0D83-355F-4412-9455-D44196F3C58D}"/>
                    </a:ext>
                  </a:extLst>
                </p14:cNvPr>
                <p14:cNvContentPartPr/>
                <p14:nvPr/>
              </p14:nvContentPartPr>
              <p14:xfrm>
                <a:off x="2110313" y="5291852"/>
                <a:ext cx="192600" cy="32760"/>
              </p14:xfrm>
            </p:contentPart>
          </mc:Choice>
          <mc:Fallback xmlns="">
            <p:pic>
              <p:nvPicPr>
                <p:cNvPr id="45" name="Ink 44">
                  <a:extLst>
                    <a:ext uri="{FF2B5EF4-FFF2-40B4-BE49-F238E27FC236}">
                      <a16:creationId xmlns:a16="http://schemas.microsoft.com/office/drawing/2014/main" id="{2CFE0D83-355F-4412-9455-D44196F3C58D}"/>
                    </a:ext>
                  </a:extLst>
                </p:cNvPr>
                <p:cNvPicPr/>
                <p:nvPr/>
              </p:nvPicPr>
              <p:blipFill>
                <a:blip r:embed="rId67"/>
                <a:stretch>
                  <a:fillRect/>
                </a:stretch>
              </p:blipFill>
              <p:spPr>
                <a:xfrm>
                  <a:off x="2092673" y="5274212"/>
                  <a:ext cx="2282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BDB7CA92-B2F7-4631-8CE3-1A012DC01172}"/>
                    </a:ext>
                  </a:extLst>
                </p14:cNvPr>
                <p14:cNvContentPartPr/>
                <p14:nvPr/>
              </p14:nvContentPartPr>
              <p14:xfrm>
                <a:off x="2121113" y="5349452"/>
                <a:ext cx="186480" cy="25920"/>
              </p14:xfrm>
            </p:contentPart>
          </mc:Choice>
          <mc:Fallback xmlns="">
            <p:pic>
              <p:nvPicPr>
                <p:cNvPr id="46" name="Ink 45">
                  <a:extLst>
                    <a:ext uri="{FF2B5EF4-FFF2-40B4-BE49-F238E27FC236}">
                      <a16:creationId xmlns:a16="http://schemas.microsoft.com/office/drawing/2014/main" id="{BDB7CA92-B2F7-4631-8CE3-1A012DC01172}"/>
                    </a:ext>
                  </a:extLst>
                </p:cNvPr>
                <p:cNvPicPr/>
                <p:nvPr/>
              </p:nvPicPr>
              <p:blipFill>
                <a:blip r:embed="rId69"/>
                <a:stretch>
                  <a:fillRect/>
                </a:stretch>
              </p:blipFill>
              <p:spPr>
                <a:xfrm>
                  <a:off x="2103473" y="5331812"/>
                  <a:ext cx="222120" cy="61560"/>
                </a:xfrm>
                <a:prstGeom prst="rect">
                  <a:avLst/>
                </a:prstGeom>
              </p:spPr>
            </p:pic>
          </mc:Fallback>
        </mc:AlternateContent>
      </p:grpSp>
      <p:grpSp>
        <p:nvGrpSpPr>
          <p:cNvPr id="51" name="Group 50">
            <a:extLst>
              <a:ext uri="{FF2B5EF4-FFF2-40B4-BE49-F238E27FC236}">
                <a16:creationId xmlns:a16="http://schemas.microsoft.com/office/drawing/2014/main" id="{3C846438-40D4-42FB-91C5-77626BAD89F6}"/>
              </a:ext>
            </a:extLst>
          </p:cNvPr>
          <p:cNvGrpSpPr/>
          <p:nvPr/>
        </p:nvGrpSpPr>
        <p:grpSpPr>
          <a:xfrm>
            <a:off x="3435833" y="4651052"/>
            <a:ext cx="622440" cy="602280"/>
            <a:chOff x="3435833" y="4651052"/>
            <a:chExt cx="622440" cy="602280"/>
          </a:xfrm>
        </p:grpSpPr>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9341741E-5A20-4BE9-AA26-1E28002CEE99}"/>
                    </a:ext>
                  </a:extLst>
                </p14:cNvPr>
                <p14:cNvContentPartPr/>
                <p14:nvPr/>
              </p14:nvContentPartPr>
              <p14:xfrm>
                <a:off x="3435833" y="5001692"/>
                <a:ext cx="164160" cy="251640"/>
              </p14:xfrm>
            </p:contentPart>
          </mc:Choice>
          <mc:Fallback xmlns="">
            <p:pic>
              <p:nvPicPr>
                <p:cNvPr id="47" name="Ink 46">
                  <a:extLst>
                    <a:ext uri="{FF2B5EF4-FFF2-40B4-BE49-F238E27FC236}">
                      <a16:creationId xmlns:a16="http://schemas.microsoft.com/office/drawing/2014/main" id="{9341741E-5A20-4BE9-AA26-1E28002CEE99}"/>
                    </a:ext>
                  </a:extLst>
                </p:cNvPr>
                <p:cNvPicPr/>
                <p:nvPr/>
              </p:nvPicPr>
              <p:blipFill>
                <a:blip r:embed="rId71"/>
                <a:stretch>
                  <a:fillRect/>
                </a:stretch>
              </p:blipFill>
              <p:spPr>
                <a:xfrm>
                  <a:off x="3418193" y="4983692"/>
                  <a:ext cx="19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47CB878E-A433-40CC-B712-6356A2E7E8FD}"/>
                    </a:ext>
                  </a:extLst>
                </p14:cNvPr>
                <p14:cNvContentPartPr/>
                <p14:nvPr/>
              </p14:nvContentPartPr>
              <p14:xfrm>
                <a:off x="3686393" y="4879292"/>
                <a:ext cx="91440" cy="18360"/>
              </p14:xfrm>
            </p:contentPart>
          </mc:Choice>
          <mc:Fallback xmlns="">
            <p:pic>
              <p:nvPicPr>
                <p:cNvPr id="48" name="Ink 47">
                  <a:extLst>
                    <a:ext uri="{FF2B5EF4-FFF2-40B4-BE49-F238E27FC236}">
                      <a16:creationId xmlns:a16="http://schemas.microsoft.com/office/drawing/2014/main" id="{47CB878E-A433-40CC-B712-6356A2E7E8FD}"/>
                    </a:ext>
                  </a:extLst>
                </p:cNvPr>
                <p:cNvPicPr/>
                <p:nvPr/>
              </p:nvPicPr>
              <p:blipFill>
                <a:blip r:embed="rId73"/>
                <a:stretch>
                  <a:fillRect/>
                </a:stretch>
              </p:blipFill>
              <p:spPr>
                <a:xfrm>
                  <a:off x="3668753" y="4861652"/>
                  <a:ext cx="1270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04B14FF1-32E5-4150-85CB-5C2C2A0ABD11}"/>
                    </a:ext>
                  </a:extLst>
                </p14:cNvPr>
                <p14:cNvContentPartPr/>
                <p14:nvPr/>
              </p14:nvContentPartPr>
              <p14:xfrm>
                <a:off x="3916433" y="4800812"/>
                <a:ext cx="82440" cy="117000"/>
              </p14:xfrm>
            </p:contentPart>
          </mc:Choice>
          <mc:Fallback xmlns="">
            <p:pic>
              <p:nvPicPr>
                <p:cNvPr id="49" name="Ink 48">
                  <a:extLst>
                    <a:ext uri="{FF2B5EF4-FFF2-40B4-BE49-F238E27FC236}">
                      <a16:creationId xmlns:a16="http://schemas.microsoft.com/office/drawing/2014/main" id="{04B14FF1-32E5-4150-85CB-5C2C2A0ABD11}"/>
                    </a:ext>
                  </a:extLst>
                </p:cNvPr>
                <p:cNvPicPr/>
                <p:nvPr/>
              </p:nvPicPr>
              <p:blipFill>
                <a:blip r:embed="rId75"/>
                <a:stretch>
                  <a:fillRect/>
                </a:stretch>
              </p:blipFill>
              <p:spPr>
                <a:xfrm>
                  <a:off x="3898433" y="4782812"/>
                  <a:ext cx="118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5491F753-7659-4E08-B51A-3B31E7673678}"/>
                    </a:ext>
                  </a:extLst>
                </p14:cNvPr>
                <p14:cNvContentPartPr/>
                <p14:nvPr/>
              </p14:nvContentPartPr>
              <p14:xfrm>
                <a:off x="3947393" y="4651052"/>
                <a:ext cx="110880" cy="274320"/>
              </p14:xfrm>
            </p:contentPart>
          </mc:Choice>
          <mc:Fallback xmlns="">
            <p:pic>
              <p:nvPicPr>
                <p:cNvPr id="50" name="Ink 49">
                  <a:extLst>
                    <a:ext uri="{FF2B5EF4-FFF2-40B4-BE49-F238E27FC236}">
                      <a16:creationId xmlns:a16="http://schemas.microsoft.com/office/drawing/2014/main" id="{5491F753-7659-4E08-B51A-3B31E7673678}"/>
                    </a:ext>
                  </a:extLst>
                </p:cNvPr>
                <p:cNvPicPr/>
                <p:nvPr/>
              </p:nvPicPr>
              <p:blipFill>
                <a:blip r:embed="rId77"/>
                <a:stretch>
                  <a:fillRect/>
                </a:stretch>
              </p:blipFill>
              <p:spPr>
                <a:xfrm>
                  <a:off x="3929393" y="4633052"/>
                  <a:ext cx="146520" cy="309960"/>
                </a:xfrm>
                <a:prstGeom prst="rect">
                  <a:avLst/>
                </a:prstGeom>
              </p:spPr>
            </p:pic>
          </mc:Fallback>
        </mc:AlternateContent>
      </p:grpSp>
      <p:grpSp>
        <p:nvGrpSpPr>
          <p:cNvPr id="60" name="Group 59">
            <a:extLst>
              <a:ext uri="{FF2B5EF4-FFF2-40B4-BE49-F238E27FC236}">
                <a16:creationId xmlns:a16="http://schemas.microsoft.com/office/drawing/2014/main" id="{919BFA8A-3392-45DB-9C16-A7A0C6792E08}"/>
              </a:ext>
            </a:extLst>
          </p:cNvPr>
          <p:cNvGrpSpPr/>
          <p:nvPr/>
        </p:nvGrpSpPr>
        <p:grpSpPr>
          <a:xfrm>
            <a:off x="4977353" y="5137052"/>
            <a:ext cx="820440" cy="232200"/>
            <a:chOff x="4977353" y="5137052"/>
            <a:chExt cx="820440" cy="232200"/>
          </a:xfrm>
        </p:grpSpPr>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3ECB1FA5-C692-4404-AB7B-5BD41E71DB1E}"/>
                    </a:ext>
                  </a:extLst>
                </p14:cNvPr>
                <p14:cNvContentPartPr/>
                <p14:nvPr/>
              </p14:nvContentPartPr>
              <p14:xfrm>
                <a:off x="4977353" y="5243252"/>
                <a:ext cx="708840" cy="53640"/>
              </p14:xfrm>
            </p:contentPart>
          </mc:Choice>
          <mc:Fallback xmlns="">
            <p:pic>
              <p:nvPicPr>
                <p:cNvPr id="53" name="Ink 52">
                  <a:extLst>
                    <a:ext uri="{FF2B5EF4-FFF2-40B4-BE49-F238E27FC236}">
                      <a16:creationId xmlns:a16="http://schemas.microsoft.com/office/drawing/2014/main" id="{3ECB1FA5-C692-4404-AB7B-5BD41E71DB1E}"/>
                    </a:ext>
                  </a:extLst>
                </p:cNvPr>
                <p:cNvPicPr/>
                <p:nvPr/>
              </p:nvPicPr>
              <p:blipFill>
                <a:blip r:embed="rId79"/>
                <a:stretch>
                  <a:fillRect/>
                </a:stretch>
              </p:blipFill>
              <p:spPr>
                <a:xfrm>
                  <a:off x="4959713" y="5225252"/>
                  <a:ext cx="7444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4D6AA38F-2E2C-4E95-9C01-1FE02E784746}"/>
                    </a:ext>
                  </a:extLst>
                </p14:cNvPr>
                <p14:cNvContentPartPr/>
                <p14:nvPr/>
              </p14:nvContentPartPr>
              <p14:xfrm>
                <a:off x="5556593" y="5137052"/>
                <a:ext cx="241200" cy="232200"/>
              </p14:xfrm>
            </p:contentPart>
          </mc:Choice>
          <mc:Fallback xmlns="">
            <p:pic>
              <p:nvPicPr>
                <p:cNvPr id="54" name="Ink 53">
                  <a:extLst>
                    <a:ext uri="{FF2B5EF4-FFF2-40B4-BE49-F238E27FC236}">
                      <a16:creationId xmlns:a16="http://schemas.microsoft.com/office/drawing/2014/main" id="{4D6AA38F-2E2C-4E95-9C01-1FE02E784746}"/>
                    </a:ext>
                  </a:extLst>
                </p:cNvPr>
                <p:cNvPicPr/>
                <p:nvPr/>
              </p:nvPicPr>
              <p:blipFill>
                <a:blip r:embed="rId81"/>
                <a:stretch>
                  <a:fillRect/>
                </a:stretch>
              </p:blipFill>
              <p:spPr>
                <a:xfrm>
                  <a:off x="5538593" y="5119052"/>
                  <a:ext cx="276840" cy="267840"/>
                </a:xfrm>
                <a:prstGeom prst="rect">
                  <a:avLst/>
                </a:prstGeom>
              </p:spPr>
            </p:pic>
          </mc:Fallback>
        </mc:AlternateContent>
      </p:grpSp>
      <p:grpSp>
        <p:nvGrpSpPr>
          <p:cNvPr id="72" name="Group 71">
            <a:extLst>
              <a:ext uri="{FF2B5EF4-FFF2-40B4-BE49-F238E27FC236}">
                <a16:creationId xmlns:a16="http://schemas.microsoft.com/office/drawing/2014/main" id="{AC0D18DA-F98F-4D53-9857-B24E8CDB0223}"/>
              </a:ext>
            </a:extLst>
          </p:cNvPr>
          <p:cNvGrpSpPr/>
          <p:nvPr/>
        </p:nvGrpSpPr>
        <p:grpSpPr>
          <a:xfrm>
            <a:off x="6196313" y="4390052"/>
            <a:ext cx="1906920" cy="1692720"/>
            <a:chOff x="6196313" y="4390052"/>
            <a:chExt cx="1906920" cy="1692720"/>
          </a:xfrm>
        </p:grpSpPr>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B94CAC82-1EB3-427F-8B3F-1F428760D872}"/>
                    </a:ext>
                  </a:extLst>
                </p14:cNvPr>
                <p14:cNvContentPartPr/>
                <p14:nvPr/>
              </p14:nvContentPartPr>
              <p14:xfrm>
                <a:off x="6489353" y="5096732"/>
                <a:ext cx="151560" cy="148680"/>
              </p14:xfrm>
            </p:contentPart>
          </mc:Choice>
          <mc:Fallback xmlns="">
            <p:pic>
              <p:nvPicPr>
                <p:cNvPr id="55" name="Ink 54">
                  <a:extLst>
                    <a:ext uri="{FF2B5EF4-FFF2-40B4-BE49-F238E27FC236}">
                      <a16:creationId xmlns:a16="http://schemas.microsoft.com/office/drawing/2014/main" id="{B94CAC82-1EB3-427F-8B3F-1F428760D872}"/>
                    </a:ext>
                  </a:extLst>
                </p:cNvPr>
                <p:cNvPicPr/>
                <p:nvPr/>
              </p:nvPicPr>
              <p:blipFill>
                <a:blip r:embed="rId83"/>
                <a:stretch>
                  <a:fillRect/>
                </a:stretch>
              </p:blipFill>
              <p:spPr>
                <a:xfrm>
                  <a:off x="6471713" y="5078732"/>
                  <a:ext cx="187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8E99B5DC-D943-4C2A-BCF8-760FD1312C64}"/>
                    </a:ext>
                  </a:extLst>
                </p14:cNvPr>
                <p14:cNvContentPartPr/>
                <p14:nvPr/>
              </p14:nvContentPartPr>
              <p14:xfrm>
                <a:off x="6642353" y="4887932"/>
                <a:ext cx="80280" cy="26280"/>
              </p14:xfrm>
            </p:contentPart>
          </mc:Choice>
          <mc:Fallback xmlns="">
            <p:pic>
              <p:nvPicPr>
                <p:cNvPr id="56" name="Ink 55">
                  <a:extLst>
                    <a:ext uri="{FF2B5EF4-FFF2-40B4-BE49-F238E27FC236}">
                      <a16:creationId xmlns:a16="http://schemas.microsoft.com/office/drawing/2014/main" id="{8E99B5DC-D943-4C2A-BCF8-760FD1312C64}"/>
                    </a:ext>
                  </a:extLst>
                </p:cNvPr>
                <p:cNvPicPr/>
                <p:nvPr/>
              </p:nvPicPr>
              <p:blipFill>
                <a:blip r:embed="rId85"/>
                <a:stretch>
                  <a:fillRect/>
                </a:stretch>
              </p:blipFill>
              <p:spPr>
                <a:xfrm>
                  <a:off x="6624353" y="4870292"/>
                  <a:ext cx="115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Ink 56">
                  <a:extLst>
                    <a:ext uri="{FF2B5EF4-FFF2-40B4-BE49-F238E27FC236}">
                      <a16:creationId xmlns:a16="http://schemas.microsoft.com/office/drawing/2014/main" id="{B1BEB1B9-FDEC-41B1-9A79-C00DF2EDBFFD}"/>
                    </a:ext>
                  </a:extLst>
                </p14:cNvPr>
                <p14:cNvContentPartPr/>
                <p14:nvPr/>
              </p14:nvContentPartPr>
              <p14:xfrm>
                <a:off x="6855473" y="4812332"/>
                <a:ext cx="109080" cy="153360"/>
              </p14:xfrm>
            </p:contentPart>
          </mc:Choice>
          <mc:Fallback xmlns="">
            <p:pic>
              <p:nvPicPr>
                <p:cNvPr id="57" name="Ink 56">
                  <a:extLst>
                    <a:ext uri="{FF2B5EF4-FFF2-40B4-BE49-F238E27FC236}">
                      <a16:creationId xmlns:a16="http://schemas.microsoft.com/office/drawing/2014/main" id="{B1BEB1B9-FDEC-41B1-9A79-C00DF2EDBFFD}"/>
                    </a:ext>
                  </a:extLst>
                </p:cNvPr>
                <p:cNvPicPr/>
                <p:nvPr/>
              </p:nvPicPr>
              <p:blipFill>
                <a:blip r:embed="rId87"/>
                <a:stretch>
                  <a:fillRect/>
                </a:stretch>
              </p:blipFill>
              <p:spPr>
                <a:xfrm>
                  <a:off x="6837473" y="4794332"/>
                  <a:ext cx="1447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3EBD0410-EF29-421F-B704-BB01A82F1673}"/>
                    </a:ext>
                  </a:extLst>
                </p14:cNvPr>
                <p14:cNvContentPartPr/>
                <p14:nvPr/>
              </p14:nvContentPartPr>
              <p14:xfrm>
                <a:off x="6931073" y="4662212"/>
                <a:ext cx="79200" cy="251280"/>
              </p14:xfrm>
            </p:contentPart>
          </mc:Choice>
          <mc:Fallback xmlns="">
            <p:pic>
              <p:nvPicPr>
                <p:cNvPr id="58" name="Ink 57">
                  <a:extLst>
                    <a:ext uri="{FF2B5EF4-FFF2-40B4-BE49-F238E27FC236}">
                      <a16:creationId xmlns:a16="http://schemas.microsoft.com/office/drawing/2014/main" id="{3EBD0410-EF29-421F-B704-BB01A82F1673}"/>
                    </a:ext>
                  </a:extLst>
                </p:cNvPr>
                <p:cNvPicPr/>
                <p:nvPr/>
              </p:nvPicPr>
              <p:blipFill>
                <a:blip r:embed="rId89"/>
                <a:stretch>
                  <a:fillRect/>
                </a:stretch>
              </p:blipFill>
              <p:spPr>
                <a:xfrm>
                  <a:off x="6913433" y="4644572"/>
                  <a:ext cx="114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00B26A59-FEA3-40BD-B9BE-09FB88A5969A}"/>
                    </a:ext>
                  </a:extLst>
                </p14:cNvPr>
                <p14:cNvContentPartPr/>
                <p14:nvPr/>
              </p14:nvContentPartPr>
              <p14:xfrm>
                <a:off x="7192793" y="5079092"/>
                <a:ext cx="66960" cy="152280"/>
              </p14:xfrm>
            </p:contentPart>
          </mc:Choice>
          <mc:Fallback xmlns="">
            <p:pic>
              <p:nvPicPr>
                <p:cNvPr id="61" name="Ink 60">
                  <a:extLst>
                    <a:ext uri="{FF2B5EF4-FFF2-40B4-BE49-F238E27FC236}">
                      <a16:creationId xmlns:a16="http://schemas.microsoft.com/office/drawing/2014/main" id="{00B26A59-FEA3-40BD-B9BE-09FB88A5969A}"/>
                    </a:ext>
                  </a:extLst>
                </p:cNvPr>
                <p:cNvPicPr/>
                <p:nvPr/>
              </p:nvPicPr>
              <p:blipFill>
                <a:blip r:embed="rId91"/>
                <a:stretch>
                  <a:fillRect/>
                </a:stretch>
              </p:blipFill>
              <p:spPr>
                <a:xfrm>
                  <a:off x="7175153" y="5061452"/>
                  <a:ext cx="102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F82821A2-BFF5-46DD-BA4F-816A4B00D74B}"/>
                    </a:ext>
                  </a:extLst>
                </p14:cNvPr>
                <p14:cNvContentPartPr/>
                <p14:nvPr/>
              </p14:nvContentPartPr>
              <p14:xfrm>
                <a:off x="7254713" y="4910972"/>
                <a:ext cx="112320" cy="360360"/>
              </p14:xfrm>
            </p:contentPart>
          </mc:Choice>
          <mc:Fallback xmlns="">
            <p:pic>
              <p:nvPicPr>
                <p:cNvPr id="62" name="Ink 61">
                  <a:extLst>
                    <a:ext uri="{FF2B5EF4-FFF2-40B4-BE49-F238E27FC236}">
                      <a16:creationId xmlns:a16="http://schemas.microsoft.com/office/drawing/2014/main" id="{F82821A2-BFF5-46DD-BA4F-816A4B00D74B}"/>
                    </a:ext>
                  </a:extLst>
                </p:cNvPr>
                <p:cNvPicPr/>
                <p:nvPr/>
              </p:nvPicPr>
              <p:blipFill>
                <a:blip r:embed="rId93"/>
                <a:stretch>
                  <a:fillRect/>
                </a:stretch>
              </p:blipFill>
              <p:spPr>
                <a:xfrm>
                  <a:off x="7237073" y="4893332"/>
                  <a:ext cx="14796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930542BD-9237-4556-957D-F303B0E7642E}"/>
                    </a:ext>
                  </a:extLst>
                </p14:cNvPr>
                <p14:cNvContentPartPr/>
                <p14:nvPr/>
              </p14:nvContentPartPr>
              <p14:xfrm>
                <a:off x="7426433" y="4809452"/>
                <a:ext cx="75960" cy="178560"/>
              </p14:xfrm>
            </p:contentPart>
          </mc:Choice>
          <mc:Fallback xmlns="">
            <p:pic>
              <p:nvPicPr>
                <p:cNvPr id="63" name="Ink 62">
                  <a:extLst>
                    <a:ext uri="{FF2B5EF4-FFF2-40B4-BE49-F238E27FC236}">
                      <a16:creationId xmlns:a16="http://schemas.microsoft.com/office/drawing/2014/main" id="{930542BD-9237-4556-957D-F303B0E7642E}"/>
                    </a:ext>
                  </a:extLst>
                </p:cNvPr>
                <p:cNvPicPr/>
                <p:nvPr/>
              </p:nvPicPr>
              <p:blipFill>
                <a:blip r:embed="rId95"/>
                <a:stretch>
                  <a:fillRect/>
                </a:stretch>
              </p:blipFill>
              <p:spPr>
                <a:xfrm>
                  <a:off x="7408793" y="4791812"/>
                  <a:ext cx="1116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7602B7C7-39C8-4847-9D5D-E161301232B0}"/>
                    </a:ext>
                  </a:extLst>
                </p14:cNvPr>
                <p14:cNvContentPartPr/>
                <p14:nvPr/>
              </p14:nvContentPartPr>
              <p14:xfrm>
                <a:off x="7552433" y="4597052"/>
                <a:ext cx="2520" cy="14040"/>
              </p14:xfrm>
            </p:contentPart>
          </mc:Choice>
          <mc:Fallback xmlns="">
            <p:pic>
              <p:nvPicPr>
                <p:cNvPr id="64" name="Ink 63">
                  <a:extLst>
                    <a:ext uri="{FF2B5EF4-FFF2-40B4-BE49-F238E27FC236}">
                      <a16:creationId xmlns:a16="http://schemas.microsoft.com/office/drawing/2014/main" id="{7602B7C7-39C8-4847-9D5D-E161301232B0}"/>
                    </a:ext>
                  </a:extLst>
                </p:cNvPr>
                <p:cNvPicPr/>
                <p:nvPr/>
              </p:nvPicPr>
              <p:blipFill>
                <a:blip r:embed="rId23"/>
                <a:stretch>
                  <a:fillRect/>
                </a:stretch>
              </p:blipFill>
              <p:spPr>
                <a:xfrm>
                  <a:off x="7534433" y="4579412"/>
                  <a:ext cx="38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5" name="Ink 64">
                  <a:extLst>
                    <a:ext uri="{FF2B5EF4-FFF2-40B4-BE49-F238E27FC236}">
                      <a16:creationId xmlns:a16="http://schemas.microsoft.com/office/drawing/2014/main" id="{18970466-FC78-4EBE-91DF-5AF3494CF1C7}"/>
                    </a:ext>
                  </a:extLst>
                </p14:cNvPr>
                <p14:cNvContentPartPr/>
                <p14:nvPr/>
              </p14:nvContentPartPr>
              <p14:xfrm>
                <a:off x="7161473" y="5420372"/>
                <a:ext cx="417600" cy="50400"/>
              </p14:xfrm>
            </p:contentPart>
          </mc:Choice>
          <mc:Fallback xmlns="">
            <p:pic>
              <p:nvPicPr>
                <p:cNvPr id="65" name="Ink 64">
                  <a:extLst>
                    <a:ext uri="{FF2B5EF4-FFF2-40B4-BE49-F238E27FC236}">
                      <a16:creationId xmlns:a16="http://schemas.microsoft.com/office/drawing/2014/main" id="{18970466-FC78-4EBE-91DF-5AF3494CF1C7}"/>
                    </a:ext>
                  </a:extLst>
                </p:cNvPr>
                <p:cNvPicPr/>
                <p:nvPr/>
              </p:nvPicPr>
              <p:blipFill>
                <a:blip r:embed="rId98"/>
                <a:stretch>
                  <a:fillRect/>
                </a:stretch>
              </p:blipFill>
              <p:spPr>
                <a:xfrm>
                  <a:off x="7143833" y="5402372"/>
                  <a:ext cx="453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6" name="Ink 65">
                  <a:extLst>
                    <a:ext uri="{FF2B5EF4-FFF2-40B4-BE49-F238E27FC236}">
                      <a16:creationId xmlns:a16="http://schemas.microsoft.com/office/drawing/2014/main" id="{CFFDE7A3-4125-4419-80DD-F9B543EC6E68}"/>
                    </a:ext>
                  </a:extLst>
                </p14:cNvPr>
                <p14:cNvContentPartPr/>
                <p14:nvPr/>
              </p14:nvContentPartPr>
              <p14:xfrm>
                <a:off x="7290713" y="5638532"/>
                <a:ext cx="82800" cy="222480"/>
              </p14:xfrm>
            </p:contentPart>
          </mc:Choice>
          <mc:Fallback xmlns="">
            <p:pic>
              <p:nvPicPr>
                <p:cNvPr id="66" name="Ink 65">
                  <a:extLst>
                    <a:ext uri="{FF2B5EF4-FFF2-40B4-BE49-F238E27FC236}">
                      <a16:creationId xmlns:a16="http://schemas.microsoft.com/office/drawing/2014/main" id="{CFFDE7A3-4125-4419-80DD-F9B543EC6E68}"/>
                    </a:ext>
                  </a:extLst>
                </p:cNvPr>
                <p:cNvPicPr/>
                <p:nvPr/>
              </p:nvPicPr>
              <p:blipFill>
                <a:blip r:embed="rId100"/>
                <a:stretch>
                  <a:fillRect/>
                </a:stretch>
              </p:blipFill>
              <p:spPr>
                <a:xfrm>
                  <a:off x="7272713" y="5620892"/>
                  <a:ext cx="118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Ink 66">
                  <a:extLst>
                    <a:ext uri="{FF2B5EF4-FFF2-40B4-BE49-F238E27FC236}">
                      <a16:creationId xmlns:a16="http://schemas.microsoft.com/office/drawing/2014/main" id="{36A9B2BF-F314-4D71-B420-88CA871475E8}"/>
                    </a:ext>
                  </a:extLst>
                </p14:cNvPr>
                <p14:cNvContentPartPr/>
                <p14:nvPr/>
              </p14:nvContentPartPr>
              <p14:xfrm>
                <a:off x="7434713" y="5548892"/>
                <a:ext cx="3240" cy="24480"/>
              </p14:xfrm>
            </p:contentPart>
          </mc:Choice>
          <mc:Fallback xmlns="">
            <p:pic>
              <p:nvPicPr>
                <p:cNvPr id="67" name="Ink 66">
                  <a:extLst>
                    <a:ext uri="{FF2B5EF4-FFF2-40B4-BE49-F238E27FC236}">
                      <a16:creationId xmlns:a16="http://schemas.microsoft.com/office/drawing/2014/main" id="{36A9B2BF-F314-4D71-B420-88CA871475E8}"/>
                    </a:ext>
                  </a:extLst>
                </p:cNvPr>
                <p:cNvPicPr/>
                <p:nvPr/>
              </p:nvPicPr>
              <p:blipFill>
                <a:blip r:embed="rId102"/>
                <a:stretch>
                  <a:fillRect/>
                </a:stretch>
              </p:blipFill>
              <p:spPr>
                <a:xfrm>
                  <a:off x="7417073" y="5530892"/>
                  <a:ext cx="38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Ink 67">
                  <a:extLst>
                    <a:ext uri="{FF2B5EF4-FFF2-40B4-BE49-F238E27FC236}">
                      <a16:creationId xmlns:a16="http://schemas.microsoft.com/office/drawing/2014/main" id="{606E44E1-B7DE-40A4-9060-11D9E8E271F7}"/>
                    </a:ext>
                  </a:extLst>
                </p14:cNvPr>
                <p14:cNvContentPartPr/>
                <p14:nvPr/>
              </p14:nvContentPartPr>
              <p14:xfrm>
                <a:off x="7559273" y="5533052"/>
                <a:ext cx="15120" cy="181440"/>
              </p14:xfrm>
            </p:contentPart>
          </mc:Choice>
          <mc:Fallback xmlns="">
            <p:pic>
              <p:nvPicPr>
                <p:cNvPr id="68" name="Ink 67">
                  <a:extLst>
                    <a:ext uri="{FF2B5EF4-FFF2-40B4-BE49-F238E27FC236}">
                      <a16:creationId xmlns:a16="http://schemas.microsoft.com/office/drawing/2014/main" id="{606E44E1-B7DE-40A4-9060-11D9E8E271F7}"/>
                    </a:ext>
                  </a:extLst>
                </p:cNvPr>
                <p:cNvPicPr/>
                <p:nvPr/>
              </p:nvPicPr>
              <p:blipFill>
                <a:blip r:embed="rId104"/>
                <a:stretch>
                  <a:fillRect/>
                </a:stretch>
              </p:blipFill>
              <p:spPr>
                <a:xfrm>
                  <a:off x="7541273" y="5515412"/>
                  <a:ext cx="507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Ink 68">
                  <a:extLst>
                    <a:ext uri="{FF2B5EF4-FFF2-40B4-BE49-F238E27FC236}">
                      <a16:creationId xmlns:a16="http://schemas.microsoft.com/office/drawing/2014/main" id="{5CACAE96-331B-4B13-B44E-B521DF031ED3}"/>
                    </a:ext>
                  </a:extLst>
                </p14:cNvPr>
                <p14:cNvContentPartPr/>
                <p14:nvPr/>
              </p14:nvContentPartPr>
              <p14:xfrm>
                <a:off x="7581593" y="5836532"/>
                <a:ext cx="15480" cy="48600"/>
              </p14:xfrm>
            </p:contentPart>
          </mc:Choice>
          <mc:Fallback xmlns="">
            <p:pic>
              <p:nvPicPr>
                <p:cNvPr id="69" name="Ink 68">
                  <a:extLst>
                    <a:ext uri="{FF2B5EF4-FFF2-40B4-BE49-F238E27FC236}">
                      <a16:creationId xmlns:a16="http://schemas.microsoft.com/office/drawing/2014/main" id="{5CACAE96-331B-4B13-B44E-B521DF031ED3}"/>
                    </a:ext>
                  </a:extLst>
                </p:cNvPr>
                <p:cNvPicPr/>
                <p:nvPr/>
              </p:nvPicPr>
              <p:blipFill>
                <a:blip r:embed="rId106"/>
                <a:stretch>
                  <a:fillRect/>
                </a:stretch>
              </p:blipFill>
              <p:spPr>
                <a:xfrm>
                  <a:off x="7563953" y="5818892"/>
                  <a:ext cx="51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Ink 69">
                  <a:extLst>
                    <a:ext uri="{FF2B5EF4-FFF2-40B4-BE49-F238E27FC236}">
                      <a16:creationId xmlns:a16="http://schemas.microsoft.com/office/drawing/2014/main" id="{D59371E1-1CB0-47F6-80E9-DC63EBB970E4}"/>
                    </a:ext>
                  </a:extLst>
                </p14:cNvPr>
                <p14:cNvContentPartPr/>
                <p14:nvPr/>
              </p14:nvContentPartPr>
              <p14:xfrm>
                <a:off x="6263633" y="4605692"/>
                <a:ext cx="38520" cy="1139400"/>
              </p14:xfrm>
            </p:contentPart>
          </mc:Choice>
          <mc:Fallback xmlns="">
            <p:pic>
              <p:nvPicPr>
                <p:cNvPr id="70" name="Ink 69">
                  <a:extLst>
                    <a:ext uri="{FF2B5EF4-FFF2-40B4-BE49-F238E27FC236}">
                      <a16:creationId xmlns:a16="http://schemas.microsoft.com/office/drawing/2014/main" id="{D59371E1-1CB0-47F6-80E9-DC63EBB970E4}"/>
                    </a:ext>
                  </a:extLst>
                </p:cNvPr>
                <p:cNvPicPr/>
                <p:nvPr/>
              </p:nvPicPr>
              <p:blipFill>
                <a:blip r:embed="rId108"/>
                <a:stretch>
                  <a:fillRect/>
                </a:stretch>
              </p:blipFill>
              <p:spPr>
                <a:xfrm>
                  <a:off x="6245993" y="4587692"/>
                  <a:ext cx="74160" cy="1175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Ink 70">
                  <a:extLst>
                    <a:ext uri="{FF2B5EF4-FFF2-40B4-BE49-F238E27FC236}">
                      <a16:creationId xmlns:a16="http://schemas.microsoft.com/office/drawing/2014/main" id="{C227178B-669F-4D98-BE9B-999C4723CFC6}"/>
                    </a:ext>
                  </a:extLst>
                </p14:cNvPr>
                <p14:cNvContentPartPr/>
                <p14:nvPr/>
              </p14:nvContentPartPr>
              <p14:xfrm>
                <a:off x="6196313" y="4390052"/>
                <a:ext cx="1906920" cy="1692720"/>
              </p14:xfrm>
            </p:contentPart>
          </mc:Choice>
          <mc:Fallback xmlns="">
            <p:pic>
              <p:nvPicPr>
                <p:cNvPr id="71" name="Ink 70">
                  <a:extLst>
                    <a:ext uri="{FF2B5EF4-FFF2-40B4-BE49-F238E27FC236}">
                      <a16:creationId xmlns:a16="http://schemas.microsoft.com/office/drawing/2014/main" id="{C227178B-669F-4D98-BE9B-999C4723CFC6}"/>
                    </a:ext>
                  </a:extLst>
                </p:cNvPr>
                <p:cNvPicPr/>
                <p:nvPr/>
              </p:nvPicPr>
              <p:blipFill>
                <a:blip r:embed="rId110"/>
                <a:stretch>
                  <a:fillRect/>
                </a:stretch>
              </p:blipFill>
              <p:spPr>
                <a:xfrm>
                  <a:off x="6178313" y="4372052"/>
                  <a:ext cx="1942560" cy="1728360"/>
                </a:xfrm>
                <a:prstGeom prst="rect">
                  <a:avLst/>
                </a:prstGeom>
              </p:spPr>
            </p:pic>
          </mc:Fallback>
        </mc:AlternateContent>
      </p:grpSp>
      <p:grpSp>
        <p:nvGrpSpPr>
          <p:cNvPr id="79" name="Group 78">
            <a:extLst>
              <a:ext uri="{FF2B5EF4-FFF2-40B4-BE49-F238E27FC236}">
                <a16:creationId xmlns:a16="http://schemas.microsoft.com/office/drawing/2014/main" id="{709A54CB-27A7-4C96-BF52-5B07542A020F}"/>
              </a:ext>
            </a:extLst>
          </p:cNvPr>
          <p:cNvGrpSpPr/>
          <p:nvPr/>
        </p:nvGrpSpPr>
        <p:grpSpPr>
          <a:xfrm>
            <a:off x="9146873" y="4494812"/>
            <a:ext cx="1379520" cy="1261440"/>
            <a:chOff x="9146873" y="4494812"/>
            <a:chExt cx="1379520" cy="1261440"/>
          </a:xfrm>
        </p:grpSpPr>
        <mc:AlternateContent xmlns:mc="http://schemas.openxmlformats.org/markup-compatibility/2006" xmlns:p14="http://schemas.microsoft.com/office/powerpoint/2010/main">
          <mc:Choice Requires="p14">
            <p:contentPart p14:bwMode="auto" r:id="rId111">
              <p14:nvContentPartPr>
                <p14:cNvPr id="73" name="Ink 72">
                  <a:extLst>
                    <a:ext uri="{FF2B5EF4-FFF2-40B4-BE49-F238E27FC236}">
                      <a16:creationId xmlns:a16="http://schemas.microsoft.com/office/drawing/2014/main" id="{FDFC738C-FED1-49F4-AAF1-BF9588268EB6}"/>
                    </a:ext>
                  </a:extLst>
                </p14:cNvPr>
                <p14:cNvContentPartPr/>
                <p14:nvPr/>
              </p14:nvContentPartPr>
              <p14:xfrm>
                <a:off x="9146873" y="4978292"/>
                <a:ext cx="157320" cy="177840"/>
              </p14:xfrm>
            </p:contentPart>
          </mc:Choice>
          <mc:Fallback xmlns="">
            <p:pic>
              <p:nvPicPr>
                <p:cNvPr id="73" name="Ink 72">
                  <a:extLst>
                    <a:ext uri="{FF2B5EF4-FFF2-40B4-BE49-F238E27FC236}">
                      <a16:creationId xmlns:a16="http://schemas.microsoft.com/office/drawing/2014/main" id="{FDFC738C-FED1-49F4-AAF1-BF9588268EB6}"/>
                    </a:ext>
                  </a:extLst>
                </p:cNvPr>
                <p:cNvPicPr/>
                <p:nvPr/>
              </p:nvPicPr>
              <p:blipFill>
                <a:blip r:embed="rId112"/>
                <a:stretch>
                  <a:fillRect/>
                </a:stretch>
              </p:blipFill>
              <p:spPr>
                <a:xfrm>
                  <a:off x="9128873" y="4960652"/>
                  <a:ext cx="1929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4" name="Ink 73">
                  <a:extLst>
                    <a:ext uri="{FF2B5EF4-FFF2-40B4-BE49-F238E27FC236}">
                      <a16:creationId xmlns:a16="http://schemas.microsoft.com/office/drawing/2014/main" id="{8532EA6F-14F3-46A2-A3AF-FAB509E4D8E8}"/>
                    </a:ext>
                  </a:extLst>
                </p14:cNvPr>
                <p14:cNvContentPartPr/>
                <p14:nvPr/>
              </p14:nvContentPartPr>
              <p14:xfrm>
                <a:off x="9293033" y="4740692"/>
                <a:ext cx="142920" cy="36000"/>
              </p14:xfrm>
            </p:contentPart>
          </mc:Choice>
          <mc:Fallback xmlns="">
            <p:pic>
              <p:nvPicPr>
                <p:cNvPr id="74" name="Ink 73">
                  <a:extLst>
                    <a:ext uri="{FF2B5EF4-FFF2-40B4-BE49-F238E27FC236}">
                      <a16:creationId xmlns:a16="http://schemas.microsoft.com/office/drawing/2014/main" id="{8532EA6F-14F3-46A2-A3AF-FAB509E4D8E8}"/>
                    </a:ext>
                  </a:extLst>
                </p:cNvPr>
                <p:cNvPicPr/>
                <p:nvPr/>
              </p:nvPicPr>
              <p:blipFill>
                <a:blip r:embed="rId114"/>
                <a:stretch>
                  <a:fillRect/>
                </a:stretch>
              </p:blipFill>
              <p:spPr>
                <a:xfrm>
                  <a:off x="9275393" y="4722692"/>
                  <a:ext cx="1785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5" name="Ink 74">
                  <a:extLst>
                    <a:ext uri="{FF2B5EF4-FFF2-40B4-BE49-F238E27FC236}">
                      <a16:creationId xmlns:a16="http://schemas.microsoft.com/office/drawing/2014/main" id="{7833DD8D-6AA9-4CAE-9B8C-F9FEAC751469}"/>
                    </a:ext>
                  </a:extLst>
                </p14:cNvPr>
                <p14:cNvContentPartPr/>
                <p14:nvPr/>
              </p14:nvContentPartPr>
              <p14:xfrm>
                <a:off x="9527033" y="4669412"/>
                <a:ext cx="36720" cy="110880"/>
              </p14:xfrm>
            </p:contentPart>
          </mc:Choice>
          <mc:Fallback xmlns="">
            <p:pic>
              <p:nvPicPr>
                <p:cNvPr id="75" name="Ink 74">
                  <a:extLst>
                    <a:ext uri="{FF2B5EF4-FFF2-40B4-BE49-F238E27FC236}">
                      <a16:creationId xmlns:a16="http://schemas.microsoft.com/office/drawing/2014/main" id="{7833DD8D-6AA9-4CAE-9B8C-F9FEAC751469}"/>
                    </a:ext>
                  </a:extLst>
                </p:cNvPr>
                <p:cNvPicPr/>
                <p:nvPr/>
              </p:nvPicPr>
              <p:blipFill>
                <a:blip r:embed="rId116"/>
                <a:stretch>
                  <a:fillRect/>
                </a:stretch>
              </p:blipFill>
              <p:spPr>
                <a:xfrm>
                  <a:off x="9509033" y="4651412"/>
                  <a:ext cx="723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6" name="Ink 75">
                  <a:extLst>
                    <a:ext uri="{FF2B5EF4-FFF2-40B4-BE49-F238E27FC236}">
                      <a16:creationId xmlns:a16="http://schemas.microsoft.com/office/drawing/2014/main" id="{01FAAC6D-276F-4256-A538-1412FF14E923}"/>
                    </a:ext>
                  </a:extLst>
                </p14:cNvPr>
                <p14:cNvContentPartPr/>
                <p14:nvPr/>
              </p14:nvContentPartPr>
              <p14:xfrm>
                <a:off x="9572753" y="4494812"/>
                <a:ext cx="98640" cy="318960"/>
              </p14:xfrm>
            </p:contentPart>
          </mc:Choice>
          <mc:Fallback xmlns="">
            <p:pic>
              <p:nvPicPr>
                <p:cNvPr id="76" name="Ink 75">
                  <a:extLst>
                    <a:ext uri="{FF2B5EF4-FFF2-40B4-BE49-F238E27FC236}">
                      <a16:creationId xmlns:a16="http://schemas.microsoft.com/office/drawing/2014/main" id="{01FAAC6D-276F-4256-A538-1412FF14E923}"/>
                    </a:ext>
                  </a:extLst>
                </p:cNvPr>
                <p:cNvPicPr/>
                <p:nvPr/>
              </p:nvPicPr>
              <p:blipFill>
                <a:blip r:embed="rId118"/>
                <a:stretch>
                  <a:fillRect/>
                </a:stretch>
              </p:blipFill>
              <p:spPr>
                <a:xfrm>
                  <a:off x="9555113" y="4476812"/>
                  <a:ext cx="1342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7" name="Ink 76">
                  <a:extLst>
                    <a:ext uri="{FF2B5EF4-FFF2-40B4-BE49-F238E27FC236}">
                      <a16:creationId xmlns:a16="http://schemas.microsoft.com/office/drawing/2014/main" id="{80F82805-272D-44D8-AC81-13A4A18C7957}"/>
                    </a:ext>
                  </a:extLst>
                </p14:cNvPr>
                <p14:cNvContentPartPr/>
                <p14:nvPr/>
              </p14:nvContentPartPr>
              <p14:xfrm>
                <a:off x="9814313" y="4799372"/>
                <a:ext cx="36720" cy="491400"/>
              </p14:xfrm>
            </p:contentPart>
          </mc:Choice>
          <mc:Fallback xmlns="">
            <p:pic>
              <p:nvPicPr>
                <p:cNvPr id="77" name="Ink 76">
                  <a:extLst>
                    <a:ext uri="{FF2B5EF4-FFF2-40B4-BE49-F238E27FC236}">
                      <a16:creationId xmlns:a16="http://schemas.microsoft.com/office/drawing/2014/main" id="{80F82805-272D-44D8-AC81-13A4A18C7957}"/>
                    </a:ext>
                  </a:extLst>
                </p:cNvPr>
                <p:cNvPicPr/>
                <p:nvPr/>
              </p:nvPicPr>
              <p:blipFill>
                <a:blip r:embed="rId120"/>
                <a:stretch>
                  <a:fillRect/>
                </a:stretch>
              </p:blipFill>
              <p:spPr>
                <a:xfrm>
                  <a:off x="9796313" y="4781732"/>
                  <a:ext cx="7236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8" name="Ink 77">
                  <a:extLst>
                    <a:ext uri="{FF2B5EF4-FFF2-40B4-BE49-F238E27FC236}">
                      <a16:creationId xmlns:a16="http://schemas.microsoft.com/office/drawing/2014/main" id="{B58DB35D-5B6B-4AD5-8A13-86CFE9707A62}"/>
                    </a:ext>
                  </a:extLst>
                </p14:cNvPr>
                <p14:cNvContentPartPr/>
                <p14:nvPr/>
              </p14:nvContentPartPr>
              <p14:xfrm>
                <a:off x="9793793" y="4685972"/>
                <a:ext cx="732600" cy="1070280"/>
              </p14:xfrm>
            </p:contentPart>
          </mc:Choice>
          <mc:Fallback xmlns="">
            <p:pic>
              <p:nvPicPr>
                <p:cNvPr id="78" name="Ink 77">
                  <a:extLst>
                    <a:ext uri="{FF2B5EF4-FFF2-40B4-BE49-F238E27FC236}">
                      <a16:creationId xmlns:a16="http://schemas.microsoft.com/office/drawing/2014/main" id="{B58DB35D-5B6B-4AD5-8A13-86CFE9707A62}"/>
                    </a:ext>
                  </a:extLst>
                </p:cNvPr>
                <p:cNvPicPr/>
                <p:nvPr/>
              </p:nvPicPr>
              <p:blipFill>
                <a:blip r:embed="rId122"/>
                <a:stretch>
                  <a:fillRect/>
                </a:stretch>
              </p:blipFill>
              <p:spPr>
                <a:xfrm>
                  <a:off x="9775793" y="4667972"/>
                  <a:ext cx="768240" cy="1105920"/>
                </a:xfrm>
                <a:prstGeom prst="rect">
                  <a:avLst/>
                </a:prstGeom>
              </p:spPr>
            </p:pic>
          </mc:Fallback>
        </mc:AlternateContent>
      </p:grpSp>
      <p:grpSp>
        <p:nvGrpSpPr>
          <p:cNvPr id="85" name="Group 84">
            <a:extLst>
              <a:ext uri="{FF2B5EF4-FFF2-40B4-BE49-F238E27FC236}">
                <a16:creationId xmlns:a16="http://schemas.microsoft.com/office/drawing/2014/main" id="{87370780-AE57-42E2-8295-539C235506BC}"/>
              </a:ext>
            </a:extLst>
          </p:cNvPr>
          <p:cNvGrpSpPr/>
          <p:nvPr/>
        </p:nvGrpSpPr>
        <p:grpSpPr>
          <a:xfrm>
            <a:off x="7904873" y="4523252"/>
            <a:ext cx="610920" cy="299520"/>
            <a:chOff x="7904873" y="4523252"/>
            <a:chExt cx="610920" cy="299520"/>
          </a:xfrm>
        </p:grpSpPr>
        <mc:AlternateContent xmlns:mc="http://schemas.openxmlformats.org/markup-compatibility/2006" xmlns:p14="http://schemas.microsoft.com/office/powerpoint/2010/main">
          <mc:Choice Requires="p14">
            <p:contentPart p14:bwMode="auto" r:id="rId123">
              <p14:nvContentPartPr>
                <p14:cNvPr id="83" name="Ink 82">
                  <a:extLst>
                    <a:ext uri="{FF2B5EF4-FFF2-40B4-BE49-F238E27FC236}">
                      <a16:creationId xmlns:a16="http://schemas.microsoft.com/office/drawing/2014/main" id="{66F5EDBB-98FF-491A-A367-852D0E3385BE}"/>
                    </a:ext>
                  </a:extLst>
                </p14:cNvPr>
                <p14:cNvContentPartPr/>
                <p14:nvPr/>
              </p14:nvContentPartPr>
              <p14:xfrm>
                <a:off x="7904873" y="4638092"/>
                <a:ext cx="555480" cy="184680"/>
              </p14:xfrm>
            </p:contentPart>
          </mc:Choice>
          <mc:Fallback xmlns="">
            <p:pic>
              <p:nvPicPr>
                <p:cNvPr id="83" name="Ink 82">
                  <a:extLst>
                    <a:ext uri="{FF2B5EF4-FFF2-40B4-BE49-F238E27FC236}">
                      <a16:creationId xmlns:a16="http://schemas.microsoft.com/office/drawing/2014/main" id="{66F5EDBB-98FF-491A-A367-852D0E3385BE}"/>
                    </a:ext>
                  </a:extLst>
                </p:cNvPr>
                <p:cNvPicPr/>
                <p:nvPr/>
              </p:nvPicPr>
              <p:blipFill>
                <a:blip r:embed="rId124"/>
                <a:stretch>
                  <a:fillRect/>
                </a:stretch>
              </p:blipFill>
              <p:spPr>
                <a:xfrm>
                  <a:off x="7887233" y="4620452"/>
                  <a:ext cx="591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4" name="Ink 83">
                  <a:extLst>
                    <a:ext uri="{FF2B5EF4-FFF2-40B4-BE49-F238E27FC236}">
                      <a16:creationId xmlns:a16="http://schemas.microsoft.com/office/drawing/2014/main" id="{71028F7A-F072-4887-88D7-F586000797BA}"/>
                    </a:ext>
                  </a:extLst>
                </p14:cNvPr>
                <p14:cNvContentPartPr/>
                <p14:nvPr/>
              </p14:nvContentPartPr>
              <p14:xfrm>
                <a:off x="8364953" y="4523252"/>
                <a:ext cx="150840" cy="202680"/>
              </p14:xfrm>
            </p:contentPart>
          </mc:Choice>
          <mc:Fallback xmlns="">
            <p:pic>
              <p:nvPicPr>
                <p:cNvPr id="84" name="Ink 83">
                  <a:extLst>
                    <a:ext uri="{FF2B5EF4-FFF2-40B4-BE49-F238E27FC236}">
                      <a16:creationId xmlns:a16="http://schemas.microsoft.com/office/drawing/2014/main" id="{71028F7A-F072-4887-88D7-F586000797BA}"/>
                    </a:ext>
                  </a:extLst>
                </p:cNvPr>
                <p:cNvPicPr/>
                <p:nvPr/>
              </p:nvPicPr>
              <p:blipFill>
                <a:blip r:embed="rId126"/>
                <a:stretch>
                  <a:fillRect/>
                </a:stretch>
              </p:blipFill>
              <p:spPr>
                <a:xfrm>
                  <a:off x="8346953" y="4505612"/>
                  <a:ext cx="186480" cy="238320"/>
                </a:xfrm>
                <a:prstGeom prst="rect">
                  <a:avLst/>
                </a:prstGeom>
              </p:spPr>
            </p:pic>
          </mc:Fallback>
        </mc:AlternateContent>
      </p:grpSp>
      <p:grpSp>
        <p:nvGrpSpPr>
          <p:cNvPr id="90" name="Group 89">
            <a:extLst>
              <a:ext uri="{FF2B5EF4-FFF2-40B4-BE49-F238E27FC236}">
                <a16:creationId xmlns:a16="http://schemas.microsoft.com/office/drawing/2014/main" id="{B9F98708-10D6-4C8C-83A8-B54CAC03B0AE}"/>
              </a:ext>
            </a:extLst>
          </p:cNvPr>
          <p:cNvGrpSpPr/>
          <p:nvPr/>
        </p:nvGrpSpPr>
        <p:grpSpPr>
          <a:xfrm>
            <a:off x="8405993" y="3795332"/>
            <a:ext cx="523440" cy="320040"/>
            <a:chOff x="8405993" y="3795332"/>
            <a:chExt cx="523440" cy="320040"/>
          </a:xfrm>
        </p:grpSpPr>
        <mc:AlternateContent xmlns:mc="http://schemas.openxmlformats.org/markup-compatibility/2006" xmlns:p14="http://schemas.microsoft.com/office/powerpoint/2010/main">
          <mc:Choice Requires="p14">
            <p:contentPart p14:bwMode="auto" r:id="rId127">
              <p14:nvContentPartPr>
                <p14:cNvPr id="86" name="Ink 85">
                  <a:extLst>
                    <a:ext uri="{FF2B5EF4-FFF2-40B4-BE49-F238E27FC236}">
                      <a16:creationId xmlns:a16="http://schemas.microsoft.com/office/drawing/2014/main" id="{6673ECCA-AB11-4F15-9978-7C502EC5612F}"/>
                    </a:ext>
                  </a:extLst>
                </p14:cNvPr>
                <p14:cNvContentPartPr/>
                <p14:nvPr/>
              </p14:nvContentPartPr>
              <p14:xfrm>
                <a:off x="8429033" y="3795332"/>
                <a:ext cx="171360" cy="320040"/>
              </p14:xfrm>
            </p:contentPart>
          </mc:Choice>
          <mc:Fallback xmlns="">
            <p:pic>
              <p:nvPicPr>
                <p:cNvPr id="86" name="Ink 85">
                  <a:extLst>
                    <a:ext uri="{FF2B5EF4-FFF2-40B4-BE49-F238E27FC236}">
                      <a16:creationId xmlns:a16="http://schemas.microsoft.com/office/drawing/2014/main" id="{6673ECCA-AB11-4F15-9978-7C502EC5612F}"/>
                    </a:ext>
                  </a:extLst>
                </p:cNvPr>
                <p:cNvPicPr/>
                <p:nvPr/>
              </p:nvPicPr>
              <p:blipFill>
                <a:blip r:embed="rId128"/>
                <a:stretch>
                  <a:fillRect/>
                </a:stretch>
              </p:blipFill>
              <p:spPr>
                <a:xfrm>
                  <a:off x="8411393" y="3777332"/>
                  <a:ext cx="2070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Ink 86">
                  <a:extLst>
                    <a:ext uri="{FF2B5EF4-FFF2-40B4-BE49-F238E27FC236}">
                      <a16:creationId xmlns:a16="http://schemas.microsoft.com/office/drawing/2014/main" id="{FBFC1022-60A2-46DA-B239-DFACD5C4A5E2}"/>
                    </a:ext>
                  </a:extLst>
                </p14:cNvPr>
                <p14:cNvContentPartPr/>
                <p14:nvPr/>
              </p14:nvContentPartPr>
              <p14:xfrm>
                <a:off x="8405993" y="3834572"/>
                <a:ext cx="208800" cy="263160"/>
              </p14:xfrm>
            </p:contentPart>
          </mc:Choice>
          <mc:Fallback xmlns="">
            <p:pic>
              <p:nvPicPr>
                <p:cNvPr id="87" name="Ink 86">
                  <a:extLst>
                    <a:ext uri="{FF2B5EF4-FFF2-40B4-BE49-F238E27FC236}">
                      <a16:creationId xmlns:a16="http://schemas.microsoft.com/office/drawing/2014/main" id="{FBFC1022-60A2-46DA-B239-DFACD5C4A5E2}"/>
                    </a:ext>
                  </a:extLst>
                </p:cNvPr>
                <p:cNvPicPr/>
                <p:nvPr/>
              </p:nvPicPr>
              <p:blipFill>
                <a:blip r:embed="rId130"/>
                <a:stretch>
                  <a:fillRect/>
                </a:stretch>
              </p:blipFill>
              <p:spPr>
                <a:xfrm>
                  <a:off x="8388353" y="3816932"/>
                  <a:ext cx="2444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8" name="Ink 87">
                  <a:extLst>
                    <a:ext uri="{FF2B5EF4-FFF2-40B4-BE49-F238E27FC236}">
                      <a16:creationId xmlns:a16="http://schemas.microsoft.com/office/drawing/2014/main" id="{B8BE0499-CDB7-477D-AFDC-758BB2598E63}"/>
                    </a:ext>
                  </a:extLst>
                </p14:cNvPr>
                <p14:cNvContentPartPr/>
                <p14:nvPr/>
              </p14:nvContentPartPr>
              <p14:xfrm>
                <a:off x="8710193" y="3986852"/>
                <a:ext cx="219240" cy="19080"/>
              </p14:xfrm>
            </p:contentPart>
          </mc:Choice>
          <mc:Fallback xmlns="">
            <p:pic>
              <p:nvPicPr>
                <p:cNvPr id="88" name="Ink 87">
                  <a:extLst>
                    <a:ext uri="{FF2B5EF4-FFF2-40B4-BE49-F238E27FC236}">
                      <a16:creationId xmlns:a16="http://schemas.microsoft.com/office/drawing/2014/main" id="{B8BE0499-CDB7-477D-AFDC-758BB2598E63}"/>
                    </a:ext>
                  </a:extLst>
                </p:cNvPr>
                <p:cNvPicPr/>
                <p:nvPr/>
              </p:nvPicPr>
              <p:blipFill>
                <a:blip r:embed="rId132"/>
                <a:stretch>
                  <a:fillRect/>
                </a:stretch>
              </p:blipFill>
              <p:spPr>
                <a:xfrm>
                  <a:off x="8692553" y="3969212"/>
                  <a:ext cx="254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9" name="Ink 88">
                  <a:extLst>
                    <a:ext uri="{FF2B5EF4-FFF2-40B4-BE49-F238E27FC236}">
                      <a16:creationId xmlns:a16="http://schemas.microsoft.com/office/drawing/2014/main" id="{2463C91F-7B99-4A0F-9F8D-8855FCA6388D}"/>
                    </a:ext>
                  </a:extLst>
                </p14:cNvPr>
                <p14:cNvContentPartPr/>
                <p14:nvPr/>
              </p14:nvContentPartPr>
              <p14:xfrm>
                <a:off x="8871113" y="3938612"/>
                <a:ext cx="51840" cy="91800"/>
              </p14:xfrm>
            </p:contentPart>
          </mc:Choice>
          <mc:Fallback xmlns="">
            <p:pic>
              <p:nvPicPr>
                <p:cNvPr id="89" name="Ink 88">
                  <a:extLst>
                    <a:ext uri="{FF2B5EF4-FFF2-40B4-BE49-F238E27FC236}">
                      <a16:creationId xmlns:a16="http://schemas.microsoft.com/office/drawing/2014/main" id="{2463C91F-7B99-4A0F-9F8D-8855FCA6388D}"/>
                    </a:ext>
                  </a:extLst>
                </p:cNvPr>
                <p:cNvPicPr/>
                <p:nvPr/>
              </p:nvPicPr>
              <p:blipFill>
                <a:blip r:embed="rId134"/>
                <a:stretch>
                  <a:fillRect/>
                </a:stretch>
              </p:blipFill>
              <p:spPr>
                <a:xfrm>
                  <a:off x="8853113" y="3920972"/>
                  <a:ext cx="87480" cy="127440"/>
                </a:xfrm>
                <a:prstGeom prst="rect">
                  <a:avLst/>
                </a:prstGeom>
              </p:spPr>
            </p:pic>
          </mc:Fallback>
        </mc:AlternateContent>
      </p:grpSp>
      <p:grpSp>
        <p:nvGrpSpPr>
          <p:cNvPr id="97" name="Group 96">
            <a:extLst>
              <a:ext uri="{FF2B5EF4-FFF2-40B4-BE49-F238E27FC236}">
                <a16:creationId xmlns:a16="http://schemas.microsoft.com/office/drawing/2014/main" id="{EE13DC0D-14CF-42C6-932D-3724008C1008}"/>
              </a:ext>
            </a:extLst>
          </p:cNvPr>
          <p:cNvGrpSpPr/>
          <p:nvPr/>
        </p:nvGrpSpPr>
        <p:grpSpPr>
          <a:xfrm>
            <a:off x="8172353" y="4952732"/>
            <a:ext cx="636480" cy="485640"/>
            <a:chOff x="8172353" y="4952732"/>
            <a:chExt cx="636480" cy="485640"/>
          </a:xfrm>
        </p:grpSpPr>
        <mc:AlternateContent xmlns:mc="http://schemas.openxmlformats.org/markup-compatibility/2006" xmlns:p14="http://schemas.microsoft.com/office/powerpoint/2010/main">
          <mc:Choice Requires="p14">
            <p:contentPart p14:bwMode="auto" r:id="rId135">
              <p14:nvContentPartPr>
                <p14:cNvPr id="80" name="Ink 79">
                  <a:extLst>
                    <a:ext uri="{FF2B5EF4-FFF2-40B4-BE49-F238E27FC236}">
                      <a16:creationId xmlns:a16="http://schemas.microsoft.com/office/drawing/2014/main" id="{F3E1A883-9E6C-496A-B378-3AD4FF36F021}"/>
                    </a:ext>
                  </a:extLst>
                </p14:cNvPr>
                <p14:cNvContentPartPr/>
                <p14:nvPr/>
              </p14:nvContentPartPr>
              <p14:xfrm>
                <a:off x="8693633" y="5140652"/>
                <a:ext cx="115200" cy="17640"/>
              </p14:xfrm>
            </p:contentPart>
          </mc:Choice>
          <mc:Fallback xmlns="">
            <p:pic>
              <p:nvPicPr>
                <p:cNvPr id="80" name="Ink 79">
                  <a:extLst>
                    <a:ext uri="{FF2B5EF4-FFF2-40B4-BE49-F238E27FC236}">
                      <a16:creationId xmlns:a16="http://schemas.microsoft.com/office/drawing/2014/main" id="{F3E1A883-9E6C-496A-B378-3AD4FF36F021}"/>
                    </a:ext>
                  </a:extLst>
                </p:cNvPr>
                <p:cNvPicPr/>
                <p:nvPr/>
              </p:nvPicPr>
              <p:blipFill>
                <a:blip r:embed="rId136"/>
                <a:stretch>
                  <a:fillRect/>
                </a:stretch>
              </p:blipFill>
              <p:spPr>
                <a:xfrm>
                  <a:off x="8675993" y="5123012"/>
                  <a:ext cx="1508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1" name="Ink 80">
                  <a:extLst>
                    <a:ext uri="{FF2B5EF4-FFF2-40B4-BE49-F238E27FC236}">
                      <a16:creationId xmlns:a16="http://schemas.microsoft.com/office/drawing/2014/main" id="{22336408-36AD-4F83-9E4C-4E7B4662BC38}"/>
                    </a:ext>
                  </a:extLst>
                </p14:cNvPr>
                <p14:cNvContentPartPr/>
                <p14:nvPr/>
              </p14:nvContentPartPr>
              <p14:xfrm>
                <a:off x="8705153" y="5220572"/>
                <a:ext cx="87120" cy="10440"/>
              </p14:xfrm>
            </p:contentPart>
          </mc:Choice>
          <mc:Fallback xmlns="">
            <p:pic>
              <p:nvPicPr>
                <p:cNvPr id="81" name="Ink 80">
                  <a:extLst>
                    <a:ext uri="{FF2B5EF4-FFF2-40B4-BE49-F238E27FC236}">
                      <a16:creationId xmlns:a16="http://schemas.microsoft.com/office/drawing/2014/main" id="{22336408-36AD-4F83-9E4C-4E7B4662BC38}"/>
                    </a:ext>
                  </a:extLst>
                </p:cNvPr>
                <p:cNvPicPr/>
                <p:nvPr/>
              </p:nvPicPr>
              <p:blipFill>
                <a:blip r:embed="rId138"/>
                <a:stretch>
                  <a:fillRect/>
                </a:stretch>
              </p:blipFill>
              <p:spPr>
                <a:xfrm>
                  <a:off x="8687513" y="5202572"/>
                  <a:ext cx="122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1" name="Ink 90">
                  <a:extLst>
                    <a:ext uri="{FF2B5EF4-FFF2-40B4-BE49-F238E27FC236}">
                      <a16:creationId xmlns:a16="http://schemas.microsoft.com/office/drawing/2014/main" id="{703B73C2-F644-4565-9F4E-FD0023F04173}"/>
                    </a:ext>
                  </a:extLst>
                </p14:cNvPr>
                <p14:cNvContentPartPr/>
                <p14:nvPr/>
              </p14:nvContentPartPr>
              <p14:xfrm>
                <a:off x="8200433" y="5013212"/>
                <a:ext cx="15120" cy="320400"/>
              </p14:xfrm>
            </p:contentPart>
          </mc:Choice>
          <mc:Fallback xmlns="">
            <p:pic>
              <p:nvPicPr>
                <p:cNvPr id="91" name="Ink 90">
                  <a:extLst>
                    <a:ext uri="{FF2B5EF4-FFF2-40B4-BE49-F238E27FC236}">
                      <a16:creationId xmlns:a16="http://schemas.microsoft.com/office/drawing/2014/main" id="{703B73C2-F644-4565-9F4E-FD0023F04173}"/>
                    </a:ext>
                  </a:extLst>
                </p:cNvPr>
                <p:cNvPicPr/>
                <p:nvPr/>
              </p:nvPicPr>
              <p:blipFill>
                <a:blip r:embed="rId140"/>
                <a:stretch>
                  <a:fillRect/>
                </a:stretch>
              </p:blipFill>
              <p:spPr>
                <a:xfrm>
                  <a:off x="8182433" y="4995212"/>
                  <a:ext cx="507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 name="Ink 91">
                  <a:extLst>
                    <a:ext uri="{FF2B5EF4-FFF2-40B4-BE49-F238E27FC236}">
                      <a16:creationId xmlns:a16="http://schemas.microsoft.com/office/drawing/2014/main" id="{F46A7E38-FF00-45D0-9A43-499A3A0E51AA}"/>
                    </a:ext>
                  </a:extLst>
                </p14:cNvPr>
                <p14:cNvContentPartPr/>
                <p14:nvPr/>
              </p14:nvContentPartPr>
              <p14:xfrm>
                <a:off x="8172353" y="4952732"/>
                <a:ext cx="108360" cy="171720"/>
              </p14:xfrm>
            </p:contentPart>
          </mc:Choice>
          <mc:Fallback xmlns="">
            <p:pic>
              <p:nvPicPr>
                <p:cNvPr id="92" name="Ink 91">
                  <a:extLst>
                    <a:ext uri="{FF2B5EF4-FFF2-40B4-BE49-F238E27FC236}">
                      <a16:creationId xmlns:a16="http://schemas.microsoft.com/office/drawing/2014/main" id="{F46A7E38-FF00-45D0-9A43-499A3A0E51AA}"/>
                    </a:ext>
                  </a:extLst>
                </p:cNvPr>
                <p:cNvPicPr/>
                <p:nvPr/>
              </p:nvPicPr>
              <p:blipFill>
                <a:blip r:embed="rId142"/>
                <a:stretch>
                  <a:fillRect/>
                </a:stretch>
              </p:blipFill>
              <p:spPr>
                <a:xfrm>
                  <a:off x="8154713" y="4934732"/>
                  <a:ext cx="144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Ink 92">
                  <a:extLst>
                    <a:ext uri="{FF2B5EF4-FFF2-40B4-BE49-F238E27FC236}">
                      <a16:creationId xmlns:a16="http://schemas.microsoft.com/office/drawing/2014/main" id="{579AAB55-ECD0-47A1-8BB2-CB061F445FFB}"/>
                    </a:ext>
                  </a:extLst>
                </p14:cNvPr>
                <p14:cNvContentPartPr/>
                <p14:nvPr/>
              </p14:nvContentPartPr>
              <p14:xfrm>
                <a:off x="8333633" y="5018972"/>
                <a:ext cx="119520" cy="396720"/>
              </p14:xfrm>
            </p:contentPart>
          </mc:Choice>
          <mc:Fallback xmlns="">
            <p:pic>
              <p:nvPicPr>
                <p:cNvPr id="93" name="Ink 92">
                  <a:extLst>
                    <a:ext uri="{FF2B5EF4-FFF2-40B4-BE49-F238E27FC236}">
                      <a16:creationId xmlns:a16="http://schemas.microsoft.com/office/drawing/2014/main" id="{579AAB55-ECD0-47A1-8BB2-CB061F445FFB}"/>
                    </a:ext>
                  </a:extLst>
                </p:cNvPr>
                <p:cNvPicPr/>
                <p:nvPr/>
              </p:nvPicPr>
              <p:blipFill>
                <a:blip r:embed="rId144"/>
                <a:stretch>
                  <a:fillRect/>
                </a:stretch>
              </p:blipFill>
              <p:spPr>
                <a:xfrm>
                  <a:off x="8315633" y="5000972"/>
                  <a:ext cx="1551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4" name="Ink 93">
                  <a:extLst>
                    <a:ext uri="{FF2B5EF4-FFF2-40B4-BE49-F238E27FC236}">
                      <a16:creationId xmlns:a16="http://schemas.microsoft.com/office/drawing/2014/main" id="{FFB4C395-8314-4680-9A1E-6D0319552587}"/>
                    </a:ext>
                  </a:extLst>
                </p14:cNvPr>
                <p14:cNvContentPartPr/>
                <p14:nvPr/>
              </p14:nvContentPartPr>
              <p14:xfrm>
                <a:off x="8450273" y="5143892"/>
                <a:ext cx="89280" cy="186120"/>
              </p14:xfrm>
            </p:contentPart>
          </mc:Choice>
          <mc:Fallback xmlns="">
            <p:pic>
              <p:nvPicPr>
                <p:cNvPr id="94" name="Ink 93">
                  <a:extLst>
                    <a:ext uri="{FF2B5EF4-FFF2-40B4-BE49-F238E27FC236}">
                      <a16:creationId xmlns:a16="http://schemas.microsoft.com/office/drawing/2014/main" id="{FFB4C395-8314-4680-9A1E-6D0319552587}"/>
                    </a:ext>
                  </a:extLst>
                </p:cNvPr>
                <p:cNvPicPr/>
                <p:nvPr/>
              </p:nvPicPr>
              <p:blipFill>
                <a:blip r:embed="rId146"/>
                <a:stretch>
                  <a:fillRect/>
                </a:stretch>
              </p:blipFill>
              <p:spPr>
                <a:xfrm>
                  <a:off x="8432273" y="5126252"/>
                  <a:ext cx="1249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 name="Ink 94">
                  <a:extLst>
                    <a:ext uri="{FF2B5EF4-FFF2-40B4-BE49-F238E27FC236}">
                      <a16:creationId xmlns:a16="http://schemas.microsoft.com/office/drawing/2014/main" id="{1252FBD5-8F28-4BFE-843A-D4D9779A4467}"/>
                    </a:ext>
                  </a:extLst>
                </p14:cNvPr>
                <p14:cNvContentPartPr/>
                <p14:nvPr/>
              </p14:nvContentPartPr>
              <p14:xfrm>
                <a:off x="8432633" y="5221652"/>
                <a:ext cx="128160" cy="119160"/>
              </p14:xfrm>
            </p:contentPart>
          </mc:Choice>
          <mc:Fallback xmlns="">
            <p:pic>
              <p:nvPicPr>
                <p:cNvPr id="95" name="Ink 94">
                  <a:extLst>
                    <a:ext uri="{FF2B5EF4-FFF2-40B4-BE49-F238E27FC236}">
                      <a16:creationId xmlns:a16="http://schemas.microsoft.com/office/drawing/2014/main" id="{1252FBD5-8F28-4BFE-843A-D4D9779A4467}"/>
                    </a:ext>
                  </a:extLst>
                </p:cNvPr>
                <p:cNvPicPr/>
                <p:nvPr/>
              </p:nvPicPr>
              <p:blipFill>
                <a:blip r:embed="rId148"/>
                <a:stretch>
                  <a:fillRect/>
                </a:stretch>
              </p:blipFill>
              <p:spPr>
                <a:xfrm>
                  <a:off x="8414993" y="5204012"/>
                  <a:ext cx="1638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6" name="Ink 95">
                  <a:extLst>
                    <a:ext uri="{FF2B5EF4-FFF2-40B4-BE49-F238E27FC236}">
                      <a16:creationId xmlns:a16="http://schemas.microsoft.com/office/drawing/2014/main" id="{AF3DC271-1D7C-485F-AA99-A191C7CB2E96}"/>
                    </a:ext>
                  </a:extLst>
                </p14:cNvPr>
                <p14:cNvContentPartPr/>
                <p14:nvPr/>
              </p14:nvContentPartPr>
              <p14:xfrm>
                <a:off x="8570153" y="4954532"/>
                <a:ext cx="63000" cy="483840"/>
              </p14:xfrm>
            </p:contentPart>
          </mc:Choice>
          <mc:Fallback xmlns="">
            <p:pic>
              <p:nvPicPr>
                <p:cNvPr id="96" name="Ink 95">
                  <a:extLst>
                    <a:ext uri="{FF2B5EF4-FFF2-40B4-BE49-F238E27FC236}">
                      <a16:creationId xmlns:a16="http://schemas.microsoft.com/office/drawing/2014/main" id="{AF3DC271-1D7C-485F-AA99-A191C7CB2E96}"/>
                    </a:ext>
                  </a:extLst>
                </p:cNvPr>
                <p:cNvPicPr/>
                <p:nvPr/>
              </p:nvPicPr>
              <p:blipFill>
                <a:blip r:embed="rId150"/>
                <a:stretch>
                  <a:fillRect/>
                </a:stretch>
              </p:blipFill>
              <p:spPr>
                <a:xfrm>
                  <a:off x="8552153" y="4936892"/>
                  <a:ext cx="98640" cy="519480"/>
                </a:xfrm>
                <a:prstGeom prst="rect">
                  <a:avLst/>
                </a:prstGeom>
              </p:spPr>
            </p:pic>
          </mc:Fallback>
        </mc:AlternateContent>
      </p:grpSp>
    </p:spTree>
    <p:extLst>
      <p:ext uri="{BB962C8B-B14F-4D97-AF65-F5344CB8AC3E}">
        <p14:creationId xmlns:p14="http://schemas.microsoft.com/office/powerpoint/2010/main" val="2159972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1698-C837-4E1F-995D-740C03B0174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75AA44A-E66D-4F47-8174-42B9F91ADB5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A6547DC-8EB2-4983-8E46-9A395AFCB81E}"/>
              </a:ext>
            </a:extLst>
          </p:cNvPr>
          <p:cNvPicPr>
            <a:picLocks noChangeAspect="1"/>
          </p:cNvPicPr>
          <p:nvPr/>
        </p:nvPicPr>
        <p:blipFill>
          <a:blip r:embed="rId2"/>
          <a:stretch>
            <a:fillRect/>
          </a:stretch>
        </p:blipFill>
        <p:spPr>
          <a:xfrm>
            <a:off x="838200" y="1870402"/>
            <a:ext cx="8601075" cy="1019175"/>
          </a:xfrm>
          <a:prstGeom prst="rect">
            <a:avLst/>
          </a:prstGeom>
        </p:spPr>
      </p:pic>
      <p:grpSp>
        <p:nvGrpSpPr>
          <p:cNvPr id="18" name="Group 17">
            <a:extLst>
              <a:ext uri="{FF2B5EF4-FFF2-40B4-BE49-F238E27FC236}">
                <a16:creationId xmlns:a16="http://schemas.microsoft.com/office/drawing/2014/main" id="{4A53114D-515A-4519-9ED7-F029FF881748}"/>
              </a:ext>
            </a:extLst>
          </p:cNvPr>
          <p:cNvGrpSpPr/>
          <p:nvPr/>
        </p:nvGrpSpPr>
        <p:grpSpPr>
          <a:xfrm>
            <a:off x="1930313" y="3359732"/>
            <a:ext cx="1569600" cy="509760"/>
            <a:chOff x="1930313" y="3359732"/>
            <a:chExt cx="1569600" cy="5097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9EEDF54-2B5E-4899-B917-A4BFE8DCED1C}"/>
                    </a:ext>
                  </a:extLst>
                </p14:cNvPr>
                <p14:cNvContentPartPr/>
                <p14:nvPr/>
              </p14:nvContentPartPr>
              <p14:xfrm>
                <a:off x="1930313" y="3455852"/>
                <a:ext cx="194760" cy="361440"/>
              </p14:xfrm>
            </p:contentPart>
          </mc:Choice>
          <mc:Fallback xmlns="">
            <p:pic>
              <p:nvPicPr>
                <p:cNvPr id="6" name="Ink 5">
                  <a:extLst>
                    <a:ext uri="{FF2B5EF4-FFF2-40B4-BE49-F238E27FC236}">
                      <a16:creationId xmlns:a16="http://schemas.microsoft.com/office/drawing/2014/main" id="{89EEDF54-2B5E-4899-B917-A4BFE8DCED1C}"/>
                    </a:ext>
                  </a:extLst>
                </p:cNvPr>
                <p:cNvPicPr/>
                <p:nvPr/>
              </p:nvPicPr>
              <p:blipFill>
                <a:blip r:embed="rId4"/>
                <a:stretch>
                  <a:fillRect/>
                </a:stretch>
              </p:blipFill>
              <p:spPr>
                <a:xfrm>
                  <a:off x="1912673" y="3437852"/>
                  <a:ext cx="2304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785D8E5-0947-47B8-B1AC-BB47179DEBD7}"/>
                    </a:ext>
                  </a:extLst>
                </p14:cNvPr>
                <p14:cNvContentPartPr/>
                <p14:nvPr/>
              </p14:nvContentPartPr>
              <p14:xfrm>
                <a:off x="2285273" y="3380612"/>
                <a:ext cx="152280" cy="488880"/>
              </p14:xfrm>
            </p:contentPart>
          </mc:Choice>
          <mc:Fallback xmlns="">
            <p:pic>
              <p:nvPicPr>
                <p:cNvPr id="7" name="Ink 6">
                  <a:extLst>
                    <a:ext uri="{FF2B5EF4-FFF2-40B4-BE49-F238E27FC236}">
                      <a16:creationId xmlns:a16="http://schemas.microsoft.com/office/drawing/2014/main" id="{A785D8E5-0947-47B8-B1AC-BB47179DEBD7}"/>
                    </a:ext>
                  </a:extLst>
                </p:cNvPr>
                <p:cNvPicPr/>
                <p:nvPr/>
              </p:nvPicPr>
              <p:blipFill>
                <a:blip r:embed="rId6"/>
                <a:stretch>
                  <a:fillRect/>
                </a:stretch>
              </p:blipFill>
              <p:spPr>
                <a:xfrm>
                  <a:off x="2267273" y="3362972"/>
                  <a:ext cx="18792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055EB2D-0D91-4458-A95D-CBEE1AA50F18}"/>
                    </a:ext>
                  </a:extLst>
                </p14:cNvPr>
                <p14:cNvContentPartPr/>
                <p14:nvPr/>
              </p14:nvContentPartPr>
              <p14:xfrm>
                <a:off x="2591993" y="3460892"/>
                <a:ext cx="121320" cy="313560"/>
              </p14:xfrm>
            </p:contentPart>
          </mc:Choice>
          <mc:Fallback xmlns="">
            <p:pic>
              <p:nvPicPr>
                <p:cNvPr id="8" name="Ink 7">
                  <a:extLst>
                    <a:ext uri="{FF2B5EF4-FFF2-40B4-BE49-F238E27FC236}">
                      <a16:creationId xmlns:a16="http://schemas.microsoft.com/office/drawing/2014/main" id="{0055EB2D-0D91-4458-A95D-CBEE1AA50F18}"/>
                    </a:ext>
                  </a:extLst>
                </p:cNvPr>
                <p:cNvPicPr/>
                <p:nvPr/>
              </p:nvPicPr>
              <p:blipFill>
                <a:blip r:embed="rId8"/>
                <a:stretch>
                  <a:fillRect/>
                </a:stretch>
              </p:blipFill>
              <p:spPr>
                <a:xfrm>
                  <a:off x="2573993" y="3442892"/>
                  <a:ext cx="1569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71D1731-3DB0-4C43-AD20-4F85D413860D}"/>
                    </a:ext>
                  </a:extLst>
                </p14:cNvPr>
                <p14:cNvContentPartPr/>
                <p14:nvPr/>
              </p14:nvContentPartPr>
              <p14:xfrm>
                <a:off x="2509913" y="3491852"/>
                <a:ext cx="237240" cy="289800"/>
              </p14:xfrm>
            </p:contentPart>
          </mc:Choice>
          <mc:Fallback xmlns="">
            <p:pic>
              <p:nvPicPr>
                <p:cNvPr id="9" name="Ink 8">
                  <a:extLst>
                    <a:ext uri="{FF2B5EF4-FFF2-40B4-BE49-F238E27FC236}">
                      <a16:creationId xmlns:a16="http://schemas.microsoft.com/office/drawing/2014/main" id="{071D1731-3DB0-4C43-AD20-4F85D413860D}"/>
                    </a:ext>
                  </a:extLst>
                </p:cNvPr>
                <p:cNvPicPr/>
                <p:nvPr/>
              </p:nvPicPr>
              <p:blipFill>
                <a:blip r:embed="rId10"/>
                <a:stretch>
                  <a:fillRect/>
                </a:stretch>
              </p:blipFill>
              <p:spPr>
                <a:xfrm>
                  <a:off x="2491913" y="3474212"/>
                  <a:ext cx="2728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DE664EF-58A8-46E7-80F3-8E79EB7AED5B}"/>
                    </a:ext>
                  </a:extLst>
                </p14:cNvPr>
                <p14:cNvContentPartPr/>
                <p14:nvPr/>
              </p14:nvContentPartPr>
              <p14:xfrm>
                <a:off x="2921393" y="3594092"/>
                <a:ext cx="63360" cy="6120"/>
              </p14:xfrm>
            </p:contentPart>
          </mc:Choice>
          <mc:Fallback xmlns="">
            <p:pic>
              <p:nvPicPr>
                <p:cNvPr id="11" name="Ink 10">
                  <a:extLst>
                    <a:ext uri="{FF2B5EF4-FFF2-40B4-BE49-F238E27FC236}">
                      <a16:creationId xmlns:a16="http://schemas.microsoft.com/office/drawing/2014/main" id="{3DE664EF-58A8-46E7-80F3-8E79EB7AED5B}"/>
                    </a:ext>
                  </a:extLst>
                </p:cNvPr>
                <p:cNvPicPr/>
                <p:nvPr/>
              </p:nvPicPr>
              <p:blipFill>
                <a:blip r:embed="rId12"/>
                <a:stretch>
                  <a:fillRect/>
                </a:stretch>
              </p:blipFill>
              <p:spPr>
                <a:xfrm>
                  <a:off x="2903753" y="3576092"/>
                  <a:ext cx="99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D82A42A6-C8EB-4711-B1ED-61C9977A4E83}"/>
                    </a:ext>
                  </a:extLst>
                </p14:cNvPr>
                <p14:cNvContentPartPr/>
                <p14:nvPr/>
              </p14:nvContentPartPr>
              <p14:xfrm>
                <a:off x="2933633" y="3717212"/>
                <a:ext cx="93240" cy="16920"/>
              </p14:xfrm>
            </p:contentPart>
          </mc:Choice>
          <mc:Fallback xmlns="">
            <p:pic>
              <p:nvPicPr>
                <p:cNvPr id="12" name="Ink 11">
                  <a:extLst>
                    <a:ext uri="{FF2B5EF4-FFF2-40B4-BE49-F238E27FC236}">
                      <a16:creationId xmlns:a16="http://schemas.microsoft.com/office/drawing/2014/main" id="{D82A42A6-C8EB-4711-B1ED-61C9977A4E83}"/>
                    </a:ext>
                  </a:extLst>
                </p:cNvPr>
                <p:cNvPicPr/>
                <p:nvPr/>
              </p:nvPicPr>
              <p:blipFill>
                <a:blip r:embed="rId14"/>
                <a:stretch>
                  <a:fillRect/>
                </a:stretch>
              </p:blipFill>
              <p:spPr>
                <a:xfrm>
                  <a:off x="2915993" y="3699212"/>
                  <a:ext cx="128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46161246-2A61-41D3-8E94-FDB6109E3FD0}"/>
                    </a:ext>
                  </a:extLst>
                </p14:cNvPr>
                <p14:cNvContentPartPr/>
                <p14:nvPr/>
              </p14:nvContentPartPr>
              <p14:xfrm>
                <a:off x="3152153" y="3593012"/>
                <a:ext cx="145080" cy="183240"/>
              </p14:xfrm>
            </p:contentPart>
          </mc:Choice>
          <mc:Fallback xmlns="">
            <p:pic>
              <p:nvPicPr>
                <p:cNvPr id="13" name="Ink 12">
                  <a:extLst>
                    <a:ext uri="{FF2B5EF4-FFF2-40B4-BE49-F238E27FC236}">
                      <a16:creationId xmlns:a16="http://schemas.microsoft.com/office/drawing/2014/main" id="{46161246-2A61-41D3-8E94-FDB6109E3FD0}"/>
                    </a:ext>
                  </a:extLst>
                </p:cNvPr>
                <p:cNvPicPr/>
                <p:nvPr/>
              </p:nvPicPr>
              <p:blipFill>
                <a:blip r:embed="rId16"/>
                <a:stretch>
                  <a:fillRect/>
                </a:stretch>
              </p:blipFill>
              <p:spPr>
                <a:xfrm>
                  <a:off x="3134513" y="3575012"/>
                  <a:ext cx="180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578EE7FC-1DF5-48DC-BC3A-F54CA73F80F4}"/>
                    </a:ext>
                  </a:extLst>
                </p14:cNvPr>
                <p14:cNvContentPartPr/>
                <p14:nvPr/>
              </p14:nvContentPartPr>
              <p14:xfrm>
                <a:off x="3345833" y="3359732"/>
                <a:ext cx="154080" cy="459360"/>
              </p14:xfrm>
            </p:contentPart>
          </mc:Choice>
          <mc:Fallback xmlns="">
            <p:pic>
              <p:nvPicPr>
                <p:cNvPr id="14" name="Ink 13">
                  <a:extLst>
                    <a:ext uri="{FF2B5EF4-FFF2-40B4-BE49-F238E27FC236}">
                      <a16:creationId xmlns:a16="http://schemas.microsoft.com/office/drawing/2014/main" id="{578EE7FC-1DF5-48DC-BC3A-F54CA73F80F4}"/>
                    </a:ext>
                  </a:extLst>
                </p:cNvPr>
                <p:cNvPicPr/>
                <p:nvPr/>
              </p:nvPicPr>
              <p:blipFill>
                <a:blip r:embed="rId18"/>
                <a:stretch>
                  <a:fillRect/>
                </a:stretch>
              </p:blipFill>
              <p:spPr>
                <a:xfrm>
                  <a:off x="3328193" y="3341732"/>
                  <a:ext cx="189720" cy="495000"/>
                </a:xfrm>
                <a:prstGeom prst="rect">
                  <a:avLst/>
                </a:prstGeom>
              </p:spPr>
            </p:pic>
          </mc:Fallback>
        </mc:AlternateContent>
      </p:grpSp>
      <p:grpSp>
        <p:nvGrpSpPr>
          <p:cNvPr id="17" name="Group 16">
            <a:extLst>
              <a:ext uri="{FF2B5EF4-FFF2-40B4-BE49-F238E27FC236}">
                <a16:creationId xmlns:a16="http://schemas.microsoft.com/office/drawing/2014/main" id="{3D404501-0790-4D38-8730-735F642A0D15}"/>
              </a:ext>
            </a:extLst>
          </p:cNvPr>
          <p:cNvGrpSpPr/>
          <p:nvPr/>
        </p:nvGrpSpPr>
        <p:grpSpPr>
          <a:xfrm>
            <a:off x="3777833" y="3584012"/>
            <a:ext cx="109440" cy="132120"/>
            <a:chOff x="3777833" y="3584012"/>
            <a:chExt cx="109440" cy="132120"/>
          </a:xfrm>
        </p:grpSpPr>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BA7E84BE-5A43-4ADE-AB40-1EC870E0C7A4}"/>
                    </a:ext>
                  </a:extLst>
                </p14:cNvPr>
                <p14:cNvContentPartPr/>
                <p14:nvPr/>
              </p14:nvContentPartPr>
              <p14:xfrm>
                <a:off x="3791873" y="3584012"/>
                <a:ext cx="95400" cy="27720"/>
              </p14:xfrm>
            </p:contentPart>
          </mc:Choice>
          <mc:Fallback xmlns="">
            <p:pic>
              <p:nvPicPr>
                <p:cNvPr id="15" name="Ink 14">
                  <a:extLst>
                    <a:ext uri="{FF2B5EF4-FFF2-40B4-BE49-F238E27FC236}">
                      <a16:creationId xmlns:a16="http://schemas.microsoft.com/office/drawing/2014/main" id="{BA7E84BE-5A43-4ADE-AB40-1EC870E0C7A4}"/>
                    </a:ext>
                  </a:extLst>
                </p:cNvPr>
                <p:cNvPicPr/>
                <p:nvPr/>
              </p:nvPicPr>
              <p:blipFill>
                <a:blip r:embed="rId20"/>
                <a:stretch>
                  <a:fillRect/>
                </a:stretch>
              </p:blipFill>
              <p:spPr>
                <a:xfrm>
                  <a:off x="3774233" y="3566012"/>
                  <a:ext cx="131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B301CEAB-582C-4F26-89E7-72F3D5369341}"/>
                    </a:ext>
                  </a:extLst>
                </p14:cNvPr>
                <p14:cNvContentPartPr/>
                <p14:nvPr/>
              </p14:nvContentPartPr>
              <p14:xfrm>
                <a:off x="3777833" y="3689852"/>
                <a:ext cx="104040" cy="26280"/>
              </p14:xfrm>
            </p:contentPart>
          </mc:Choice>
          <mc:Fallback xmlns="">
            <p:pic>
              <p:nvPicPr>
                <p:cNvPr id="16" name="Ink 15">
                  <a:extLst>
                    <a:ext uri="{FF2B5EF4-FFF2-40B4-BE49-F238E27FC236}">
                      <a16:creationId xmlns:a16="http://schemas.microsoft.com/office/drawing/2014/main" id="{B301CEAB-582C-4F26-89E7-72F3D5369341}"/>
                    </a:ext>
                  </a:extLst>
                </p:cNvPr>
                <p:cNvPicPr/>
                <p:nvPr/>
              </p:nvPicPr>
              <p:blipFill>
                <a:blip r:embed="rId22"/>
                <a:stretch>
                  <a:fillRect/>
                </a:stretch>
              </p:blipFill>
              <p:spPr>
                <a:xfrm>
                  <a:off x="3759833" y="3672212"/>
                  <a:ext cx="13968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B2DF7A3F-1F71-4D34-912D-8A438F31ABBD}"/>
                  </a:ext>
                </a:extLst>
              </p14:cNvPr>
              <p14:cNvContentPartPr/>
              <p14:nvPr/>
            </p14:nvContentPartPr>
            <p14:xfrm>
              <a:off x="4292993" y="2525252"/>
              <a:ext cx="499680" cy="15840"/>
            </p14:xfrm>
          </p:contentPart>
        </mc:Choice>
        <mc:Fallback xmlns="">
          <p:pic>
            <p:nvPicPr>
              <p:cNvPr id="19" name="Ink 18">
                <a:extLst>
                  <a:ext uri="{FF2B5EF4-FFF2-40B4-BE49-F238E27FC236}">
                    <a16:creationId xmlns:a16="http://schemas.microsoft.com/office/drawing/2014/main" id="{B2DF7A3F-1F71-4D34-912D-8A438F31ABBD}"/>
                  </a:ext>
                </a:extLst>
              </p:cNvPr>
              <p:cNvPicPr/>
              <p:nvPr/>
            </p:nvPicPr>
            <p:blipFill>
              <a:blip r:embed="rId24"/>
              <a:stretch>
                <a:fillRect/>
              </a:stretch>
            </p:blipFill>
            <p:spPr>
              <a:xfrm>
                <a:off x="4275353" y="2507612"/>
                <a:ext cx="535320" cy="51480"/>
              </a:xfrm>
              <a:prstGeom prst="rect">
                <a:avLst/>
              </a:prstGeom>
            </p:spPr>
          </p:pic>
        </mc:Fallback>
      </mc:AlternateContent>
      <p:grpSp>
        <p:nvGrpSpPr>
          <p:cNvPr id="30" name="Group 29">
            <a:extLst>
              <a:ext uri="{FF2B5EF4-FFF2-40B4-BE49-F238E27FC236}">
                <a16:creationId xmlns:a16="http://schemas.microsoft.com/office/drawing/2014/main" id="{F2C2847E-961B-4B23-85EF-9B757A8EFE2B}"/>
              </a:ext>
            </a:extLst>
          </p:cNvPr>
          <p:cNvGrpSpPr/>
          <p:nvPr/>
        </p:nvGrpSpPr>
        <p:grpSpPr>
          <a:xfrm>
            <a:off x="8522273" y="3150932"/>
            <a:ext cx="765000" cy="272160"/>
            <a:chOff x="8522273" y="3150932"/>
            <a:chExt cx="765000" cy="272160"/>
          </a:xfrm>
        </p:grpSpPr>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3F81A762-CF9C-430C-A4B6-E2C8BB1CE364}"/>
                    </a:ext>
                  </a:extLst>
                </p14:cNvPr>
                <p14:cNvContentPartPr/>
                <p14:nvPr/>
              </p14:nvContentPartPr>
              <p14:xfrm>
                <a:off x="8522273" y="3150932"/>
                <a:ext cx="185040" cy="272160"/>
              </p14:xfrm>
            </p:contentPart>
          </mc:Choice>
          <mc:Fallback xmlns="">
            <p:pic>
              <p:nvPicPr>
                <p:cNvPr id="20" name="Ink 19">
                  <a:extLst>
                    <a:ext uri="{FF2B5EF4-FFF2-40B4-BE49-F238E27FC236}">
                      <a16:creationId xmlns:a16="http://schemas.microsoft.com/office/drawing/2014/main" id="{3F81A762-CF9C-430C-A4B6-E2C8BB1CE364}"/>
                    </a:ext>
                  </a:extLst>
                </p:cNvPr>
                <p:cNvPicPr/>
                <p:nvPr/>
              </p:nvPicPr>
              <p:blipFill>
                <a:blip r:embed="rId26"/>
                <a:stretch>
                  <a:fillRect/>
                </a:stretch>
              </p:blipFill>
              <p:spPr>
                <a:xfrm>
                  <a:off x="8504633" y="3133292"/>
                  <a:ext cx="2206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51C189B6-992F-4734-8E77-2C4BB6ABA82B}"/>
                    </a:ext>
                  </a:extLst>
                </p14:cNvPr>
                <p14:cNvContentPartPr/>
                <p14:nvPr/>
              </p14:nvContentPartPr>
              <p14:xfrm>
                <a:off x="8757713" y="3263252"/>
                <a:ext cx="40320" cy="115920"/>
              </p14:xfrm>
            </p:contentPart>
          </mc:Choice>
          <mc:Fallback xmlns="">
            <p:pic>
              <p:nvPicPr>
                <p:cNvPr id="21" name="Ink 20">
                  <a:extLst>
                    <a:ext uri="{FF2B5EF4-FFF2-40B4-BE49-F238E27FC236}">
                      <a16:creationId xmlns:a16="http://schemas.microsoft.com/office/drawing/2014/main" id="{51C189B6-992F-4734-8E77-2C4BB6ABA82B}"/>
                    </a:ext>
                  </a:extLst>
                </p:cNvPr>
                <p:cNvPicPr/>
                <p:nvPr/>
              </p:nvPicPr>
              <p:blipFill>
                <a:blip r:embed="rId28"/>
                <a:stretch>
                  <a:fillRect/>
                </a:stretch>
              </p:blipFill>
              <p:spPr>
                <a:xfrm>
                  <a:off x="8739713" y="3245252"/>
                  <a:ext cx="759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EEC06694-EB90-4553-AB00-A1F346B34703}"/>
                    </a:ext>
                  </a:extLst>
                </p14:cNvPr>
                <p14:cNvContentPartPr/>
                <p14:nvPr/>
              </p14:nvContentPartPr>
              <p14:xfrm>
                <a:off x="8844113" y="3271532"/>
                <a:ext cx="118080" cy="131400"/>
              </p14:xfrm>
            </p:contentPart>
          </mc:Choice>
          <mc:Fallback xmlns="">
            <p:pic>
              <p:nvPicPr>
                <p:cNvPr id="22" name="Ink 21">
                  <a:extLst>
                    <a:ext uri="{FF2B5EF4-FFF2-40B4-BE49-F238E27FC236}">
                      <a16:creationId xmlns:a16="http://schemas.microsoft.com/office/drawing/2014/main" id="{EEC06694-EB90-4553-AB00-A1F346B34703}"/>
                    </a:ext>
                  </a:extLst>
                </p:cNvPr>
                <p:cNvPicPr/>
                <p:nvPr/>
              </p:nvPicPr>
              <p:blipFill>
                <a:blip r:embed="rId30"/>
                <a:stretch>
                  <a:fillRect/>
                </a:stretch>
              </p:blipFill>
              <p:spPr>
                <a:xfrm>
                  <a:off x="8826113" y="3253892"/>
                  <a:ext cx="153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78FF00FE-FDAE-4E17-9BBD-59B72B20FB85}"/>
                    </a:ext>
                  </a:extLst>
                </p14:cNvPr>
                <p14:cNvContentPartPr/>
                <p14:nvPr/>
              </p14:nvContentPartPr>
              <p14:xfrm>
                <a:off x="8986673" y="3283412"/>
                <a:ext cx="149400" cy="108360"/>
              </p14:xfrm>
            </p:contentPart>
          </mc:Choice>
          <mc:Fallback xmlns="">
            <p:pic>
              <p:nvPicPr>
                <p:cNvPr id="23" name="Ink 22">
                  <a:extLst>
                    <a:ext uri="{FF2B5EF4-FFF2-40B4-BE49-F238E27FC236}">
                      <a16:creationId xmlns:a16="http://schemas.microsoft.com/office/drawing/2014/main" id="{78FF00FE-FDAE-4E17-9BBD-59B72B20FB85}"/>
                    </a:ext>
                  </a:extLst>
                </p:cNvPr>
                <p:cNvPicPr/>
                <p:nvPr/>
              </p:nvPicPr>
              <p:blipFill>
                <a:blip r:embed="rId32"/>
                <a:stretch>
                  <a:fillRect/>
                </a:stretch>
              </p:blipFill>
              <p:spPr>
                <a:xfrm>
                  <a:off x="8969033" y="3265412"/>
                  <a:ext cx="185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EEC4482A-B72D-4187-8189-39F3535874A1}"/>
                    </a:ext>
                  </a:extLst>
                </p14:cNvPr>
                <p14:cNvContentPartPr/>
                <p14:nvPr/>
              </p14:nvContentPartPr>
              <p14:xfrm>
                <a:off x="9145073" y="3270092"/>
                <a:ext cx="142200" cy="107280"/>
              </p14:xfrm>
            </p:contentPart>
          </mc:Choice>
          <mc:Fallback xmlns="">
            <p:pic>
              <p:nvPicPr>
                <p:cNvPr id="24" name="Ink 23">
                  <a:extLst>
                    <a:ext uri="{FF2B5EF4-FFF2-40B4-BE49-F238E27FC236}">
                      <a16:creationId xmlns:a16="http://schemas.microsoft.com/office/drawing/2014/main" id="{EEC4482A-B72D-4187-8189-39F3535874A1}"/>
                    </a:ext>
                  </a:extLst>
                </p:cNvPr>
                <p:cNvPicPr/>
                <p:nvPr/>
              </p:nvPicPr>
              <p:blipFill>
                <a:blip r:embed="rId34"/>
                <a:stretch>
                  <a:fillRect/>
                </a:stretch>
              </p:blipFill>
              <p:spPr>
                <a:xfrm>
                  <a:off x="9127073" y="3252092"/>
                  <a:ext cx="177840" cy="14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1" name="Ink 30">
                <a:extLst>
                  <a:ext uri="{FF2B5EF4-FFF2-40B4-BE49-F238E27FC236}">
                    <a16:creationId xmlns:a16="http://schemas.microsoft.com/office/drawing/2014/main" id="{D16DD216-9472-42E4-90EF-25906B9CB413}"/>
                  </a:ext>
                </a:extLst>
              </p14:cNvPr>
              <p14:cNvContentPartPr/>
              <p14:nvPr/>
            </p14:nvContentPartPr>
            <p14:xfrm>
              <a:off x="4130993" y="3519932"/>
              <a:ext cx="154440" cy="200520"/>
            </p14:xfrm>
          </p:contentPart>
        </mc:Choice>
        <mc:Fallback xmlns="">
          <p:pic>
            <p:nvPicPr>
              <p:cNvPr id="31" name="Ink 30">
                <a:extLst>
                  <a:ext uri="{FF2B5EF4-FFF2-40B4-BE49-F238E27FC236}">
                    <a16:creationId xmlns:a16="http://schemas.microsoft.com/office/drawing/2014/main" id="{D16DD216-9472-42E4-90EF-25906B9CB413}"/>
                  </a:ext>
                </a:extLst>
              </p:cNvPr>
              <p:cNvPicPr/>
              <p:nvPr/>
            </p:nvPicPr>
            <p:blipFill>
              <a:blip r:embed="rId36"/>
              <a:stretch>
                <a:fillRect/>
              </a:stretch>
            </p:blipFill>
            <p:spPr>
              <a:xfrm>
                <a:off x="4113353" y="3502292"/>
                <a:ext cx="190080" cy="236160"/>
              </a:xfrm>
              <a:prstGeom prst="rect">
                <a:avLst/>
              </a:prstGeom>
            </p:spPr>
          </p:pic>
        </mc:Fallback>
      </mc:AlternateContent>
      <p:grpSp>
        <p:nvGrpSpPr>
          <p:cNvPr id="34" name="Group 33">
            <a:extLst>
              <a:ext uri="{FF2B5EF4-FFF2-40B4-BE49-F238E27FC236}">
                <a16:creationId xmlns:a16="http://schemas.microsoft.com/office/drawing/2014/main" id="{10770B57-D394-43C0-BCE5-A34A4BAC83F4}"/>
              </a:ext>
            </a:extLst>
          </p:cNvPr>
          <p:cNvGrpSpPr/>
          <p:nvPr/>
        </p:nvGrpSpPr>
        <p:grpSpPr>
          <a:xfrm>
            <a:off x="4282553" y="3185492"/>
            <a:ext cx="260640" cy="179280"/>
            <a:chOff x="4282553" y="3185492"/>
            <a:chExt cx="260640" cy="179280"/>
          </a:xfrm>
        </p:grpSpPr>
        <mc:AlternateContent xmlns:mc="http://schemas.openxmlformats.org/markup-compatibility/2006" xmlns:p14="http://schemas.microsoft.com/office/powerpoint/2010/main">
          <mc:Choice Requires="p14">
            <p:contentPart p14:bwMode="auto" r:id="rId37">
              <p14:nvContentPartPr>
                <p14:cNvPr id="32" name="Ink 31">
                  <a:extLst>
                    <a:ext uri="{FF2B5EF4-FFF2-40B4-BE49-F238E27FC236}">
                      <a16:creationId xmlns:a16="http://schemas.microsoft.com/office/drawing/2014/main" id="{73A91651-A868-4213-A3D0-1A13CD1882FB}"/>
                    </a:ext>
                  </a:extLst>
                </p14:cNvPr>
                <p14:cNvContentPartPr/>
                <p14:nvPr/>
              </p14:nvContentPartPr>
              <p14:xfrm>
                <a:off x="4282553" y="3285212"/>
                <a:ext cx="63000" cy="9360"/>
              </p14:xfrm>
            </p:contentPart>
          </mc:Choice>
          <mc:Fallback xmlns="">
            <p:pic>
              <p:nvPicPr>
                <p:cNvPr id="32" name="Ink 31">
                  <a:extLst>
                    <a:ext uri="{FF2B5EF4-FFF2-40B4-BE49-F238E27FC236}">
                      <a16:creationId xmlns:a16="http://schemas.microsoft.com/office/drawing/2014/main" id="{73A91651-A868-4213-A3D0-1A13CD1882FB}"/>
                    </a:ext>
                  </a:extLst>
                </p:cNvPr>
                <p:cNvPicPr/>
                <p:nvPr/>
              </p:nvPicPr>
              <p:blipFill>
                <a:blip r:embed="rId38"/>
                <a:stretch>
                  <a:fillRect/>
                </a:stretch>
              </p:blipFill>
              <p:spPr>
                <a:xfrm>
                  <a:off x="4264553" y="3267212"/>
                  <a:ext cx="98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Ink 32">
                  <a:extLst>
                    <a:ext uri="{FF2B5EF4-FFF2-40B4-BE49-F238E27FC236}">
                      <a16:creationId xmlns:a16="http://schemas.microsoft.com/office/drawing/2014/main" id="{F80CFE90-C1B9-49EC-968E-E4DD581B9D52}"/>
                    </a:ext>
                  </a:extLst>
                </p14:cNvPr>
                <p14:cNvContentPartPr/>
                <p14:nvPr/>
              </p14:nvContentPartPr>
              <p14:xfrm>
                <a:off x="4440953" y="3185492"/>
                <a:ext cx="102240" cy="179280"/>
              </p14:xfrm>
            </p:contentPart>
          </mc:Choice>
          <mc:Fallback xmlns="">
            <p:pic>
              <p:nvPicPr>
                <p:cNvPr id="33" name="Ink 32">
                  <a:extLst>
                    <a:ext uri="{FF2B5EF4-FFF2-40B4-BE49-F238E27FC236}">
                      <a16:creationId xmlns:a16="http://schemas.microsoft.com/office/drawing/2014/main" id="{F80CFE90-C1B9-49EC-968E-E4DD581B9D52}"/>
                    </a:ext>
                  </a:extLst>
                </p:cNvPr>
                <p:cNvPicPr/>
                <p:nvPr/>
              </p:nvPicPr>
              <p:blipFill>
                <a:blip r:embed="rId40"/>
                <a:stretch>
                  <a:fillRect/>
                </a:stretch>
              </p:blipFill>
              <p:spPr>
                <a:xfrm>
                  <a:off x="4423313" y="3167852"/>
                  <a:ext cx="137880" cy="214920"/>
                </a:xfrm>
                <a:prstGeom prst="rect">
                  <a:avLst/>
                </a:prstGeom>
              </p:spPr>
            </p:pic>
          </mc:Fallback>
        </mc:AlternateContent>
      </p:grpSp>
      <p:grpSp>
        <p:nvGrpSpPr>
          <p:cNvPr id="43" name="Group 42">
            <a:extLst>
              <a:ext uri="{FF2B5EF4-FFF2-40B4-BE49-F238E27FC236}">
                <a16:creationId xmlns:a16="http://schemas.microsoft.com/office/drawing/2014/main" id="{FAF64A71-89E9-4EBC-AFD7-1EE10B99F837}"/>
              </a:ext>
            </a:extLst>
          </p:cNvPr>
          <p:cNvGrpSpPr/>
          <p:nvPr/>
        </p:nvGrpSpPr>
        <p:grpSpPr>
          <a:xfrm>
            <a:off x="3063953" y="3970652"/>
            <a:ext cx="419040" cy="278280"/>
            <a:chOff x="3063953" y="3970652"/>
            <a:chExt cx="419040" cy="278280"/>
          </a:xfrm>
        </p:grpSpPr>
        <mc:AlternateContent xmlns:mc="http://schemas.openxmlformats.org/markup-compatibility/2006" xmlns:p14="http://schemas.microsoft.com/office/powerpoint/2010/main">
          <mc:Choice Requires="p14">
            <p:contentPart p14:bwMode="auto" r:id="rId41">
              <p14:nvContentPartPr>
                <p14:cNvPr id="35" name="Ink 34">
                  <a:extLst>
                    <a:ext uri="{FF2B5EF4-FFF2-40B4-BE49-F238E27FC236}">
                      <a16:creationId xmlns:a16="http://schemas.microsoft.com/office/drawing/2014/main" id="{5F5C0201-0E09-402A-B3F0-38391100E96F}"/>
                    </a:ext>
                  </a:extLst>
                </p14:cNvPr>
                <p14:cNvContentPartPr/>
                <p14:nvPr/>
              </p14:nvContentPartPr>
              <p14:xfrm>
                <a:off x="3063953" y="4076852"/>
                <a:ext cx="41760" cy="134640"/>
              </p14:xfrm>
            </p:contentPart>
          </mc:Choice>
          <mc:Fallback xmlns="">
            <p:pic>
              <p:nvPicPr>
                <p:cNvPr id="35" name="Ink 34">
                  <a:extLst>
                    <a:ext uri="{FF2B5EF4-FFF2-40B4-BE49-F238E27FC236}">
                      <a16:creationId xmlns:a16="http://schemas.microsoft.com/office/drawing/2014/main" id="{5F5C0201-0E09-402A-B3F0-38391100E96F}"/>
                    </a:ext>
                  </a:extLst>
                </p:cNvPr>
                <p:cNvPicPr/>
                <p:nvPr/>
              </p:nvPicPr>
              <p:blipFill>
                <a:blip r:embed="rId42"/>
                <a:stretch>
                  <a:fillRect/>
                </a:stretch>
              </p:blipFill>
              <p:spPr>
                <a:xfrm>
                  <a:off x="3045953" y="4059212"/>
                  <a:ext cx="774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a:extLst>
                    <a:ext uri="{FF2B5EF4-FFF2-40B4-BE49-F238E27FC236}">
                      <a16:creationId xmlns:a16="http://schemas.microsoft.com/office/drawing/2014/main" id="{5ACC2E82-9A6E-4CEC-BD67-EEF88BAC7C4E}"/>
                    </a:ext>
                  </a:extLst>
                </p14:cNvPr>
                <p14:cNvContentPartPr/>
                <p14:nvPr/>
              </p14:nvContentPartPr>
              <p14:xfrm>
                <a:off x="3099953" y="3970652"/>
                <a:ext cx="101160" cy="24120"/>
              </p14:xfrm>
            </p:contentPart>
          </mc:Choice>
          <mc:Fallback xmlns="">
            <p:pic>
              <p:nvPicPr>
                <p:cNvPr id="36" name="Ink 35">
                  <a:extLst>
                    <a:ext uri="{FF2B5EF4-FFF2-40B4-BE49-F238E27FC236}">
                      <a16:creationId xmlns:a16="http://schemas.microsoft.com/office/drawing/2014/main" id="{5ACC2E82-9A6E-4CEC-BD67-EEF88BAC7C4E}"/>
                    </a:ext>
                  </a:extLst>
                </p:cNvPr>
                <p:cNvPicPr/>
                <p:nvPr/>
              </p:nvPicPr>
              <p:blipFill>
                <a:blip r:embed="rId44"/>
                <a:stretch>
                  <a:fillRect/>
                </a:stretch>
              </p:blipFill>
              <p:spPr>
                <a:xfrm>
                  <a:off x="3082313" y="3952652"/>
                  <a:ext cx="1368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EB66F104-94C0-4F8C-AEBE-8C80425E632D}"/>
                    </a:ext>
                  </a:extLst>
                </p14:cNvPr>
                <p14:cNvContentPartPr/>
                <p14:nvPr/>
              </p14:nvContentPartPr>
              <p14:xfrm>
                <a:off x="3233873" y="4114292"/>
                <a:ext cx="50040" cy="22680"/>
              </p14:xfrm>
            </p:contentPart>
          </mc:Choice>
          <mc:Fallback xmlns="">
            <p:pic>
              <p:nvPicPr>
                <p:cNvPr id="37" name="Ink 36">
                  <a:extLst>
                    <a:ext uri="{FF2B5EF4-FFF2-40B4-BE49-F238E27FC236}">
                      <a16:creationId xmlns:a16="http://schemas.microsoft.com/office/drawing/2014/main" id="{EB66F104-94C0-4F8C-AEBE-8C80425E632D}"/>
                    </a:ext>
                  </a:extLst>
                </p:cNvPr>
                <p:cNvPicPr/>
                <p:nvPr/>
              </p:nvPicPr>
              <p:blipFill>
                <a:blip r:embed="rId46"/>
                <a:stretch>
                  <a:fillRect/>
                </a:stretch>
              </p:blipFill>
              <p:spPr>
                <a:xfrm>
                  <a:off x="3216233" y="4096652"/>
                  <a:ext cx="856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a:extLst>
                    <a:ext uri="{FF2B5EF4-FFF2-40B4-BE49-F238E27FC236}">
                      <a16:creationId xmlns:a16="http://schemas.microsoft.com/office/drawing/2014/main" id="{B9E7CFA9-0214-4AE5-9C62-6E278B633D40}"/>
                    </a:ext>
                  </a:extLst>
                </p14:cNvPr>
                <p14:cNvContentPartPr/>
                <p14:nvPr/>
              </p14:nvContentPartPr>
              <p14:xfrm>
                <a:off x="3257633" y="4197812"/>
                <a:ext cx="35280" cy="10080"/>
              </p14:xfrm>
            </p:contentPart>
          </mc:Choice>
          <mc:Fallback xmlns="">
            <p:pic>
              <p:nvPicPr>
                <p:cNvPr id="38" name="Ink 37">
                  <a:extLst>
                    <a:ext uri="{FF2B5EF4-FFF2-40B4-BE49-F238E27FC236}">
                      <a16:creationId xmlns:a16="http://schemas.microsoft.com/office/drawing/2014/main" id="{B9E7CFA9-0214-4AE5-9C62-6E278B633D40}"/>
                    </a:ext>
                  </a:extLst>
                </p:cNvPr>
                <p:cNvPicPr/>
                <p:nvPr/>
              </p:nvPicPr>
              <p:blipFill>
                <a:blip r:embed="rId48"/>
                <a:stretch>
                  <a:fillRect/>
                </a:stretch>
              </p:blipFill>
              <p:spPr>
                <a:xfrm>
                  <a:off x="3239993" y="4179812"/>
                  <a:ext cx="70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Ink 39">
                  <a:extLst>
                    <a:ext uri="{FF2B5EF4-FFF2-40B4-BE49-F238E27FC236}">
                      <a16:creationId xmlns:a16="http://schemas.microsoft.com/office/drawing/2014/main" id="{B137A713-BAC3-4BFB-8625-A774C4624ECE}"/>
                    </a:ext>
                  </a:extLst>
                </p14:cNvPr>
                <p14:cNvContentPartPr/>
                <p14:nvPr/>
              </p14:nvContentPartPr>
              <p14:xfrm>
                <a:off x="3363473" y="4064612"/>
                <a:ext cx="119520" cy="155160"/>
              </p14:xfrm>
            </p:contentPart>
          </mc:Choice>
          <mc:Fallback xmlns="">
            <p:pic>
              <p:nvPicPr>
                <p:cNvPr id="40" name="Ink 39">
                  <a:extLst>
                    <a:ext uri="{FF2B5EF4-FFF2-40B4-BE49-F238E27FC236}">
                      <a16:creationId xmlns:a16="http://schemas.microsoft.com/office/drawing/2014/main" id="{B137A713-BAC3-4BFB-8625-A774C4624ECE}"/>
                    </a:ext>
                  </a:extLst>
                </p:cNvPr>
                <p:cNvPicPr/>
                <p:nvPr/>
              </p:nvPicPr>
              <p:blipFill>
                <a:blip r:embed="rId50"/>
                <a:stretch>
                  <a:fillRect/>
                </a:stretch>
              </p:blipFill>
              <p:spPr>
                <a:xfrm>
                  <a:off x="3345473" y="4046612"/>
                  <a:ext cx="155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4A5260CB-8BB0-4AF9-AA05-B0D552DB8307}"/>
                    </a:ext>
                  </a:extLst>
                </p14:cNvPr>
                <p14:cNvContentPartPr/>
                <p14:nvPr/>
              </p14:nvContentPartPr>
              <p14:xfrm>
                <a:off x="3207953" y="4131572"/>
                <a:ext cx="88200" cy="21600"/>
              </p14:xfrm>
            </p:contentPart>
          </mc:Choice>
          <mc:Fallback xmlns="">
            <p:pic>
              <p:nvPicPr>
                <p:cNvPr id="41" name="Ink 40">
                  <a:extLst>
                    <a:ext uri="{FF2B5EF4-FFF2-40B4-BE49-F238E27FC236}">
                      <a16:creationId xmlns:a16="http://schemas.microsoft.com/office/drawing/2014/main" id="{4A5260CB-8BB0-4AF9-AA05-B0D552DB8307}"/>
                    </a:ext>
                  </a:extLst>
                </p:cNvPr>
                <p:cNvPicPr/>
                <p:nvPr/>
              </p:nvPicPr>
              <p:blipFill>
                <a:blip r:embed="rId52"/>
                <a:stretch>
                  <a:fillRect/>
                </a:stretch>
              </p:blipFill>
              <p:spPr>
                <a:xfrm>
                  <a:off x="3190313" y="4113572"/>
                  <a:ext cx="123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Ink 41">
                  <a:extLst>
                    <a:ext uri="{FF2B5EF4-FFF2-40B4-BE49-F238E27FC236}">
                      <a16:creationId xmlns:a16="http://schemas.microsoft.com/office/drawing/2014/main" id="{B3C55A61-01E2-4CA4-B825-AD78B618D2A7}"/>
                    </a:ext>
                  </a:extLst>
                </p14:cNvPr>
                <p14:cNvContentPartPr/>
                <p14:nvPr/>
              </p14:nvContentPartPr>
              <p14:xfrm>
                <a:off x="3210833" y="4227692"/>
                <a:ext cx="83160" cy="21240"/>
              </p14:xfrm>
            </p:contentPart>
          </mc:Choice>
          <mc:Fallback xmlns="">
            <p:pic>
              <p:nvPicPr>
                <p:cNvPr id="42" name="Ink 41">
                  <a:extLst>
                    <a:ext uri="{FF2B5EF4-FFF2-40B4-BE49-F238E27FC236}">
                      <a16:creationId xmlns:a16="http://schemas.microsoft.com/office/drawing/2014/main" id="{B3C55A61-01E2-4CA4-B825-AD78B618D2A7}"/>
                    </a:ext>
                  </a:extLst>
                </p:cNvPr>
                <p:cNvPicPr/>
                <p:nvPr/>
              </p:nvPicPr>
              <p:blipFill>
                <a:blip r:embed="rId54"/>
                <a:stretch>
                  <a:fillRect/>
                </a:stretch>
              </p:blipFill>
              <p:spPr>
                <a:xfrm>
                  <a:off x="3193193" y="4210052"/>
                  <a:ext cx="118800" cy="5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44" name="Ink 43">
                <a:extLst>
                  <a:ext uri="{FF2B5EF4-FFF2-40B4-BE49-F238E27FC236}">
                    <a16:creationId xmlns:a16="http://schemas.microsoft.com/office/drawing/2014/main" id="{E9303B31-4752-4027-B13E-0C5B50A60B9B}"/>
                  </a:ext>
                </a:extLst>
              </p14:cNvPr>
              <p14:cNvContentPartPr/>
              <p14:nvPr/>
            </p14:nvContentPartPr>
            <p14:xfrm>
              <a:off x="7503113" y="2534252"/>
              <a:ext cx="259920" cy="35640"/>
            </p14:xfrm>
          </p:contentPart>
        </mc:Choice>
        <mc:Fallback xmlns="">
          <p:pic>
            <p:nvPicPr>
              <p:cNvPr id="44" name="Ink 43">
                <a:extLst>
                  <a:ext uri="{FF2B5EF4-FFF2-40B4-BE49-F238E27FC236}">
                    <a16:creationId xmlns:a16="http://schemas.microsoft.com/office/drawing/2014/main" id="{E9303B31-4752-4027-B13E-0C5B50A60B9B}"/>
                  </a:ext>
                </a:extLst>
              </p:cNvPr>
              <p:cNvPicPr/>
              <p:nvPr/>
            </p:nvPicPr>
            <p:blipFill>
              <a:blip r:embed="rId56"/>
              <a:stretch>
                <a:fillRect/>
              </a:stretch>
            </p:blipFill>
            <p:spPr>
              <a:xfrm>
                <a:off x="7485473" y="2516252"/>
                <a:ext cx="295560" cy="71280"/>
              </a:xfrm>
              <a:prstGeom prst="rect">
                <a:avLst/>
              </a:prstGeom>
            </p:spPr>
          </p:pic>
        </mc:Fallback>
      </mc:AlternateContent>
      <p:grpSp>
        <p:nvGrpSpPr>
          <p:cNvPr id="65" name="Group 64">
            <a:extLst>
              <a:ext uri="{FF2B5EF4-FFF2-40B4-BE49-F238E27FC236}">
                <a16:creationId xmlns:a16="http://schemas.microsoft.com/office/drawing/2014/main" id="{F5C03D0E-B67E-415C-92DA-B00990A8A5CB}"/>
              </a:ext>
            </a:extLst>
          </p:cNvPr>
          <p:cNvGrpSpPr/>
          <p:nvPr/>
        </p:nvGrpSpPr>
        <p:grpSpPr>
          <a:xfrm>
            <a:off x="4645073" y="3153812"/>
            <a:ext cx="1164960" cy="1173240"/>
            <a:chOff x="4645073" y="3153812"/>
            <a:chExt cx="1164960" cy="1173240"/>
          </a:xfrm>
        </p:grpSpPr>
        <mc:AlternateContent xmlns:mc="http://schemas.openxmlformats.org/markup-compatibility/2006" xmlns:p14="http://schemas.microsoft.com/office/powerpoint/2010/main">
          <mc:Choice Requires="p14">
            <p:contentPart p14:bwMode="auto" r:id="rId57">
              <p14:nvContentPartPr>
                <p14:cNvPr id="48" name="Ink 47">
                  <a:extLst>
                    <a:ext uri="{FF2B5EF4-FFF2-40B4-BE49-F238E27FC236}">
                      <a16:creationId xmlns:a16="http://schemas.microsoft.com/office/drawing/2014/main" id="{75EF4F58-E9F0-42AE-AB2C-94186FE047A8}"/>
                    </a:ext>
                  </a:extLst>
                </p14:cNvPr>
                <p14:cNvContentPartPr/>
                <p14:nvPr/>
              </p14:nvContentPartPr>
              <p14:xfrm>
                <a:off x="4924793" y="3178292"/>
                <a:ext cx="91800" cy="121320"/>
              </p14:xfrm>
            </p:contentPart>
          </mc:Choice>
          <mc:Fallback xmlns="">
            <p:pic>
              <p:nvPicPr>
                <p:cNvPr id="48" name="Ink 47">
                  <a:extLst>
                    <a:ext uri="{FF2B5EF4-FFF2-40B4-BE49-F238E27FC236}">
                      <a16:creationId xmlns:a16="http://schemas.microsoft.com/office/drawing/2014/main" id="{75EF4F58-E9F0-42AE-AB2C-94186FE047A8}"/>
                    </a:ext>
                  </a:extLst>
                </p:cNvPr>
                <p:cNvPicPr/>
                <p:nvPr/>
              </p:nvPicPr>
              <p:blipFill>
                <a:blip r:embed="rId58"/>
                <a:stretch>
                  <a:fillRect/>
                </a:stretch>
              </p:blipFill>
              <p:spPr>
                <a:xfrm>
                  <a:off x="4906793" y="3160652"/>
                  <a:ext cx="127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9" name="Ink 48">
                  <a:extLst>
                    <a:ext uri="{FF2B5EF4-FFF2-40B4-BE49-F238E27FC236}">
                      <a16:creationId xmlns:a16="http://schemas.microsoft.com/office/drawing/2014/main" id="{7B81B8AD-18F3-49C3-81D0-851C55B33930}"/>
                    </a:ext>
                  </a:extLst>
                </p14:cNvPr>
                <p14:cNvContentPartPr/>
                <p14:nvPr/>
              </p14:nvContentPartPr>
              <p14:xfrm>
                <a:off x="4645073" y="3829892"/>
                <a:ext cx="352080" cy="37440"/>
              </p14:xfrm>
            </p:contentPart>
          </mc:Choice>
          <mc:Fallback xmlns="">
            <p:pic>
              <p:nvPicPr>
                <p:cNvPr id="49" name="Ink 48">
                  <a:extLst>
                    <a:ext uri="{FF2B5EF4-FFF2-40B4-BE49-F238E27FC236}">
                      <a16:creationId xmlns:a16="http://schemas.microsoft.com/office/drawing/2014/main" id="{7B81B8AD-18F3-49C3-81D0-851C55B33930}"/>
                    </a:ext>
                  </a:extLst>
                </p:cNvPr>
                <p:cNvPicPr/>
                <p:nvPr/>
              </p:nvPicPr>
              <p:blipFill>
                <a:blip r:embed="rId60"/>
                <a:stretch>
                  <a:fillRect/>
                </a:stretch>
              </p:blipFill>
              <p:spPr>
                <a:xfrm>
                  <a:off x="4627433" y="3811892"/>
                  <a:ext cx="3877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Ink 49">
                  <a:extLst>
                    <a:ext uri="{FF2B5EF4-FFF2-40B4-BE49-F238E27FC236}">
                      <a16:creationId xmlns:a16="http://schemas.microsoft.com/office/drawing/2014/main" id="{3CC461C4-A183-490A-B7A9-B65D9B0EF75F}"/>
                    </a:ext>
                  </a:extLst>
                </p14:cNvPr>
                <p14:cNvContentPartPr/>
                <p14:nvPr/>
              </p14:nvContentPartPr>
              <p14:xfrm>
                <a:off x="4728593" y="4173332"/>
                <a:ext cx="108360" cy="153720"/>
              </p14:xfrm>
            </p:contentPart>
          </mc:Choice>
          <mc:Fallback xmlns="">
            <p:pic>
              <p:nvPicPr>
                <p:cNvPr id="50" name="Ink 49">
                  <a:extLst>
                    <a:ext uri="{FF2B5EF4-FFF2-40B4-BE49-F238E27FC236}">
                      <a16:creationId xmlns:a16="http://schemas.microsoft.com/office/drawing/2014/main" id="{3CC461C4-A183-490A-B7A9-B65D9B0EF75F}"/>
                    </a:ext>
                  </a:extLst>
                </p:cNvPr>
                <p:cNvPicPr/>
                <p:nvPr/>
              </p:nvPicPr>
              <p:blipFill>
                <a:blip r:embed="rId62"/>
                <a:stretch>
                  <a:fillRect/>
                </a:stretch>
              </p:blipFill>
              <p:spPr>
                <a:xfrm>
                  <a:off x="4710953" y="4155692"/>
                  <a:ext cx="144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1" name="Ink 50">
                  <a:extLst>
                    <a:ext uri="{FF2B5EF4-FFF2-40B4-BE49-F238E27FC236}">
                      <a16:creationId xmlns:a16="http://schemas.microsoft.com/office/drawing/2014/main" id="{1B8B346B-49D6-4FDF-9E08-6C60ED33834D}"/>
                    </a:ext>
                  </a:extLst>
                </p14:cNvPr>
                <p14:cNvContentPartPr/>
                <p14:nvPr/>
              </p14:nvContentPartPr>
              <p14:xfrm>
                <a:off x="4829033" y="3992972"/>
                <a:ext cx="12960" cy="22680"/>
              </p14:xfrm>
            </p:contentPart>
          </mc:Choice>
          <mc:Fallback xmlns="">
            <p:pic>
              <p:nvPicPr>
                <p:cNvPr id="51" name="Ink 50">
                  <a:extLst>
                    <a:ext uri="{FF2B5EF4-FFF2-40B4-BE49-F238E27FC236}">
                      <a16:creationId xmlns:a16="http://schemas.microsoft.com/office/drawing/2014/main" id="{1B8B346B-49D6-4FDF-9E08-6C60ED33834D}"/>
                    </a:ext>
                  </a:extLst>
                </p:cNvPr>
                <p:cNvPicPr/>
                <p:nvPr/>
              </p:nvPicPr>
              <p:blipFill>
                <a:blip r:embed="rId64"/>
                <a:stretch>
                  <a:fillRect/>
                </a:stretch>
              </p:blipFill>
              <p:spPr>
                <a:xfrm>
                  <a:off x="4811033" y="3974972"/>
                  <a:ext cx="48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2" name="Ink 51">
                  <a:extLst>
                    <a:ext uri="{FF2B5EF4-FFF2-40B4-BE49-F238E27FC236}">
                      <a16:creationId xmlns:a16="http://schemas.microsoft.com/office/drawing/2014/main" id="{7B37D49A-9B2D-4043-A41C-BD0F14EEC3D7}"/>
                    </a:ext>
                  </a:extLst>
                </p14:cNvPr>
                <p14:cNvContentPartPr/>
                <p14:nvPr/>
              </p14:nvContentPartPr>
              <p14:xfrm>
                <a:off x="4958993" y="3972092"/>
                <a:ext cx="66600" cy="182520"/>
              </p14:xfrm>
            </p:contentPart>
          </mc:Choice>
          <mc:Fallback xmlns="">
            <p:pic>
              <p:nvPicPr>
                <p:cNvPr id="52" name="Ink 51">
                  <a:extLst>
                    <a:ext uri="{FF2B5EF4-FFF2-40B4-BE49-F238E27FC236}">
                      <a16:creationId xmlns:a16="http://schemas.microsoft.com/office/drawing/2014/main" id="{7B37D49A-9B2D-4043-A41C-BD0F14EEC3D7}"/>
                    </a:ext>
                  </a:extLst>
                </p:cNvPr>
                <p:cNvPicPr/>
                <p:nvPr/>
              </p:nvPicPr>
              <p:blipFill>
                <a:blip r:embed="rId66"/>
                <a:stretch>
                  <a:fillRect/>
                </a:stretch>
              </p:blipFill>
              <p:spPr>
                <a:xfrm>
                  <a:off x="4940993" y="3954092"/>
                  <a:ext cx="1022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Ink 52">
                  <a:extLst>
                    <a:ext uri="{FF2B5EF4-FFF2-40B4-BE49-F238E27FC236}">
                      <a16:creationId xmlns:a16="http://schemas.microsoft.com/office/drawing/2014/main" id="{F84A0B3F-136B-4024-BFF6-63488D0841F0}"/>
                    </a:ext>
                  </a:extLst>
                </p14:cNvPr>
                <p14:cNvContentPartPr/>
                <p14:nvPr/>
              </p14:nvContentPartPr>
              <p14:xfrm>
                <a:off x="5712833" y="3691292"/>
                <a:ext cx="97200" cy="5040"/>
              </p14:xfrm>
            </p:contentPart>
          </mc:Choice>
          <mc:Fallback xmlns="">
            <p:pic>
              <p:nvPicPr>
                <p:cNvPr id="53" name="Ink 52">
                  <a:extLst>
                    <a:ext uri="{FF2B5EF4-FFF2-40B4-BE49-F238E27FC236}">
                      <a16:creationId xmlns:a16="http://schemas.microsoft.com/office/drawing/2014/main" id="{F84A0B3F-136B-4024-BFF6-63488D0841F0}"/>
                    </a:ext>
                  </a:extLst>
                </p:cNvPr>
                <p:cNvPicPr/>
                <p:nvPr/>
              </p:nvPicPr>
              <p:blipFill>
                <a:blip r:embed="rId68"/>
                <a:stretch>
                  <a:fillRect/>
                </a:stretch>
              </p:blipFill>
              <p:spPr>
                <a:xfrm>
                  <a:off x="5694833" y="3673292"/>
                  <a:ext cx="13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4" name="Ink 53">
                  <a:extLst>
                    <a:ext uri="{FF2B5EF4-FFF2-40B4-BE49-F238E27FC236}">
                      <a16:creationId xmlns:a16="http://schemas.microsoft.com/office/drawing/2014/main" id="{7AFA2010-328B-414F-BB71-105D2D44E391}"/>
                    </a:ext>
                  </a:extLst>
                </p14:cNvPr>
                <p14:cNvContentPartPr/>
                <p14:nvPr/>
              </p14:nvContentPartPr>
              <p14:xfrm>
                <a:off x="5674313" y="3813692"/>
                <a:ext cx="112320" cy="20160"/>
              </p14:xfrm>
            </p:contentPart>
          </mc:Choice>
          <mc:Fallback xmlns="">
            <p:pic>
              <p:nvPicPr>
                <p:cNvPr id="54" name="Ink 53">
                  <a:extLst>
                    <a:ext uri="{FF2B5EF4-FFF2-40B4-BE49-F238E27FC236}">
                      <a16:creationId xmlns:a16="http://schemas.microsoft.com/office/drawing/2014/main" id="{7AFA2010-328B-414F-BB71-105D2D44E391}"/>
                    </a:ext>
                  </a:extLst>
                </p:cNvPr>
                <p:cNvPicPr/>
                <p:nvPr/>
              </p:nvPicPr>
              <p:blipFill>
                <a:blip r:embed="rId70"/>
                <a:stretch>
                  <a:fillRect/>
                </a:stretch>
              </p:blipFill>
              <p:spPr>
                <a:xfrm>
                  <a:off x="5656673" y="3795692"/>
                  <a:ext cx="1479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626C4180-1D01-411B-AFBA-BFE015467114}"/>
                    </a:ext>
                  </a:extLst>
                </p14:cNvPr>
                <p14:cNvContentPartPr/>
                <p14:nvPr/>
              </p14:nvContentPartPr>
              <p14:xfrm>
                <a:off x="4733273" y="3489332"/>
                <a:ext cx="72360" cy="155520"/>
              </p14:xfrm>
            </p:contentPart>
          </mc:Choice>
          <mc:Fallback xmlns="">
            <p:pic>
              <p:nvPicPr>
                <p:cNvPr id="45" name="Ink 44">
                  <a:extLst>
                    <a:ext uri="{FF2B5EF4-FFF2-40B4-BE49-F238E27FC236}">
                      <a16:creationId xmlns:a16="http://schemas.microsoft.com/office/drawing/2014/main" id="{626C4180-1D01-411B-AFBA-BFE015467114}"/>
                    </a:ext>
                  </a:extLst>
                </p:cNvPr>
                <p:cNvPicPr/>
                <p:nvPr/>
              </p:nvPicPr>
              <p:blipFill>
                <a:blip r:embed="rId72"/>
                <a:stretch>
                  <a:fillRect/>
                </a:stretch>
              </p:blipFill>
              <p:spPr>
                <a:xfrm>
                  <a:off x="4715273" y="3471332"/>
                  <a:ext cx="108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F4EA6A09-02A3-4BD7-A066-27D38226F47E}"/>
                    </a:ext>
                  </a:extLst>
                </p14:cNvPr>
                <p14:cNvContentPartPr/>
                <p14:nvPr/>
              </p14:nvContentPartPr>
              <p14:xfrm>
                <a:off x="4735073" y="3329132"/>
                <a:ext cx="177480" cy="343440"/>
              </p14:xfrm>
            </p:contentPart>
          </mc:Choice>
          <mc:Fallback xmlns="">
            <p:pic>
              <p:nvPicPr>
                <p:cNvPr id="46" name="Ink 45">
                  <a:extLst>
                    <a:ext uri="{FF2B5EF4-FFF2-40B4-BE49-F238E27FC236}">
                      <a16:creationId xmlns:a16="http://schemas.microsoft.com/office/drawing/2014/main" id="{F4EA6A09-02A3-4BD7-A066-27D38226F47E}"/>
                    </a:ext>
                  </a:extLst>
                </p:cNvPr>
                <p:cNvPicPr/>
                <p:nvPr/>
              </p:nvPicPr>
              <p:blipFill>
                <a:blip r:embed="rId74"/>
                <a:stretch>
                  <a:fillRect/>
                </a:stretch>
              </p:blipFill>
              <p:spPr>
                <a:xfrm>
                  <a:off x="4717073" y="3311492"/>
                  <a:ext cx="2131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Ink 55">
                  <a:extLst>
                    <a:ext uri="{FF2B5EF4-FFF2-40B4-BE49-F238E27FC236}">
                      <a16:creationId xmlns:a16="http://schemas.microsoft.com/office/drawing/2014/main" id="{B141E47D-6E1F-460E-8875-24CF6FEC0037}"/>
                    </a:ext>
                  </a:extLst>
                </p14:cNvPr>
                <p14:cNvContentPartPr/>
                <p14:nvPr/>
              </p14:nvContentPartPr>
              <p14:xfrm>
                <a:off x="4699073" y="3425252"/>
                <a:ext cx="171000" cy="268200"/>
              </p14:xfrm>
            </p:contentPart>
          </mc:Choice>
          <mc:Fallback xmlns="">
            <p:pic>
              <p:nvPicPr>
                <p:cNvPr id="56" name="Ink 55">
                  <a:extLst>
                    <a:ext uri="{FF2B5EF4-FFF2-40B4-BE49-F238E27FC236}">
                      <a16:creationId xmlns:a16="http://schemas.microsoft.com/office/drawing/2014/main" id="{B141E47D-6E1F-460E-8875-24CF6FEC0037}"/>
                    </a:ext>
                  </a:extLst>
                </p:cNvPr>
                <p:cNvPicPr/>
                <p:nvPr/>
              </p:nvPicPr>
              <p:blipFill>
                <a:blip r:embed="rId76"/>
                <a:stretch>
                  <a:fillRect/>
                </a:stretch>
              </p:blipFill>
              <p:spPr>
                <a:xfrm>
                  <a:off x="4681073" y="3407252"/>
                  <a:ext cx="2066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Ink 56">
                  <a:extLst>
                    <a:ext uri="{FF2B5EF4-FFF2-40B4-BE49-F238E27FC236}">
                      <a16:creationId xmlns:a16="http://schemas.microsoft.com/office/drawing/2014/main" id="{BEA21EE9-6738-4864-9CF4-3858519DDF7E}"/>
                    </a:ext>
                  </a:extLst>
                </p14:cNvPr>
                <p14:cNvContentPartPr/>
                <p14:nvPr/>
              </p14:nvContentPartPr>
              <p14:xfrm>
                <a:off x="4722113" y="3401132"/>
                <a:ext cx="144360" cy="325080"/>
              </p14:xfrm>
            </p:contentPart>
          </mc:Choice>
          <mc:Fallback xmlns="">
            <p:pic>
              <p:nvPicPr>
                <p:cNvPr id="57" name="Ink 56">
                  <a:extLst>
                    <a:ext uri="{FF2B5EF4-FFF2-40B4-BE49-F238E27FC236}">
                      <a16:creationId xmlns:a16="http://schemas.microsoft.com/office/drawing/2014/main" id="{BEA21EE9-6738-4864-9CF4-3858519DDF7E}"/>
                    </a:ext>
                  </a:extLst>
                </p:cNvPr>
                <p:cNvPicPr/>
                <p:nvPr/>
              </p:nvPicPr>
              <p:blipFill>
                <a:blip r:embed="rId78"/>
                <a:stretch>
                  <a:fillRect/>
                </a:stretch>
              </p:blipFill>
              <p:spPr>
                <a:xfrm>
                  <a:off x="4704473" y="3383132"/>
                  <a:ext cx="1800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0CA286A1-5AA2-42CD-8793-6A56EA63AAED}"/>
                    </a:ext>
                  </a:extLst>
                </p14:cNvPr>
                <p14:cNvContentPartPr/>
                <p14:nvPr/>
              </p14:nvContentPartPr>
              <p14:xfrm>
                <a:off x="4762793" y="3153812"/>
                <a:ext cx="332640" cy="852840"/>
              </p14:xfrm>
            </p:contentPart>
          </mc:Choice>
          <mc:Fallback xmlns="">
            <p:pic>
              <p:nvPicPr>
                <p:cNvPr id="59" name="Ink 58">
                  <a:extLst>
                    <a:ext uri="{FF2B5EF4-FFF2-40B4-BE49-F238E27FC236}">
                      <a16:creationId xmlns:a16="http://schemas.microsoft.com/office/drawing/2014/main" id="{0CA286A1-5AA2-42CD-8793-6A56EA63AAED}"/>
                    </a:ext>
                  </a:extLst>
                </p:cNvPr>
                <p:cNvPicPr/>
                <p:nvPr/>
              </p:nvPicPr>
              <p:blipFill>
                <a:blip r:embed="rId80"/>
                <a:stretch>
                  <a:fillRect/>
                </a:stretch>
              </p:blipFill>
              <p:spPr>
                <a:xfrm>
                  <a:off x="4744793" y="3136172"/>
                  <a:ext cx="368280" cy="888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Ink 59">
                  <a:extLst>
                    <a:ext uri="{FF2B5EF4-FFF2-40B4-BE49-F238E27FC236}">
                      <a16:creationId xmlns:a16="http://schemas.microsoft.com/office/drawing/2014/main" id="{083B7829-899C-4EE6-B7BD-0FF8C95A0984}"/>
                    </a:ext>
                  </a:extLst>
                </p14:cNvPr>
                <p14:cNvContentPartPr/>
                <p14:nvPr/>
              </p14:nvContentPartPr>
              <p14:xfrm>
                <a:off x="4965473" y="3752852"/>
                <a:ext cx="686160" cy="441720"/>
              </p14:xfrm>
            </p:contentPart>
          </mc:Choice>
          <mc:Fallback xmlns="">
            <p:pic>
              <p:nvPicPr>
                <p:cNvPr id="60" name="Ink 59">
                  <a:extLst>
                    <a:ext uri="{FF2B5EF4-FFF2-40B4-BE49-F238E27FC236}">
                      <a16:creationId xmlns:a16="http://schemas.microsoft.com/office/drawing/2014/main" id="{083B7829-899C-4EE6-B7BD-0FF8C95A0984}"/>
                    </a:ext>
                  </a:extLst>
                </p:cNvPr>
                <p:cNvPicPr/>
                <p:nvPr/>
              </p:nvPicPr>
              <p:blipFill>
                <a:blip r:embed="rId82"/>
                <a:stretch>
                  <a:fillRect/>
                </a:stretch>
              </p:blipFill>
              <p:spPr>
                <a:xfrm>
                  <a:off x="4947833" y="3734852"/>
                  <a:ext cx="721800" cy="47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1F7CE94F-2D7A-43FD-A596-95B2C4B19245}"/>
                  </a:ext>
                </a:extLst>
              </p14:cNvPr>
              <p14:cNvContentPartPr/>
              <p14:nvPr/>
            </p14:nvContentPartPr>
            <p14:xfrm>
              <a:off x="6182633" y="3594812"/>
              <a:ext cx="180000" cy="189720"/>
            </p14:xfrm>
          </p:contentPart>
        </mc:Choice>
        <mc:Fallback xmlns="">
          <p:pic>
            <p:nvPicPr>
              <p:cNvPr id="61" name="Ink 60">
                <a:extLst>
                  <a:ext uri="{FF2B5EF4-FFF2-40B4-BE49-F238E27FC236}">
                    <a16:creationId xmlns:a16="http://schemas.microsoft.com/office/drawing/2014/main" id="{1F7CE94F-2D7A-43FD-A596-95B2C4B19245}"/>
                  </a:ext>
                </a:extLst>
              </p:cNvPr>
              <p:cNvPicPr/>
              <p:nvPr/>
            </p:nvPicPr>
            <p:blipFill>
              <a:blip r:embed="rId84"/>
              <a:stretch>
                <a:fillRect/>
              </a:stretch>
            </p:blipFill>
            <p:spPr>
              <a:xfrm>
                <a:off x="6164633" y="3576812"/>
                <a:ext cx="215640" cy="225360"/>
              </a:xfrm>
              <a:prstGeom prst="rect">
                <a:avLst/>
              </a:prstGeom>
            </p:spPr>
          </p:pic>
        </mc:Fallback>
      </mc:AlternateContent>
      <p:grpSp>
        <p:nvGrpSpPr>
          <p:cNvPr id="64" name="Group 63">
            <a:extLst>
              <a:ext uri="{FF2B5EF4-FFF2-40B4-BE49-F238E27FC236}">
                <a16:creationId xmlns:a16="http://schemas.microsoft.com/office/drawing/2014/main" id="{1C6ADA31-DB56-4C69-9D30-D1E02B86F5D0}"/>
              </a:ext>
            </a:extLst>
          </p:cNvPr>
          <p:cNvGrpSpPr/>
          <p:nvPr/>
        </p:nvGrpSpPr>
        <p:grpSpPr>
          <a:xfrm>
            <a:off x="6232673" y="3233732"/>
            <a:ext cx="340560" cy="251640"/>
            <a:chOff x="6232673" y="3233732"/>
            <a:chExt cx="340560" cy="251640"/>
          </a:xfrm>
        </p:grpSpPr>
        <mc:AlternateContent xmlns:mc="http://schemas.openxmlformats.org/markup-compatibility/2006" xmlns:p14="http://schemas.microsoft.com/office/powerpoint/2010/main">
          <mc:Choice Requires="p14">
            <p:contentPart p14:bwMode="auto" r:id="rId85">
              <p14:nvContentPartPr>
                <p14:cNvPr id="62" name="Ink 61">
                  <a:extLst>
                    <a:ext uri="{FF2B5EF4-FFF2-40B4-BE49-F238E27FC236}">
                      <a16:creationId xmlns:a16="http://schemas.microsoft.com/office/drawing/2014/main" id="{48AB93B6-AAFA-47A2-ADE8-BF2B339E5E11}"/>
                    </a:ext>
                  </a:extLst>
                </p14:cNvPr>
                <p14:cNvContentPartPr/>
                <p14:nvPr/>
              </p14:nvContentPartPr>
              <p14:xfrm>
                <a:off x="6232673" y="3363332"/>
                <a:ext cx="124920" cy="25920"/>
              </p14:xfrm>
            </p:contentPart>
          </mc:Choice>
          <mc:Fallback xmlns="">
            <p:pic>
              <p:nvPicPr>
                <p:cNvPr id="62" name="Ink 61">
                  <a:extLst>
                    <a:ext uri="{FF2B5EF4-FFF2-40B4-BE49-F238E27FC236}">
                      <a16:creationId xmlns:a16="http://schemas.microsoft.com/office/drawing/2014/main" id="{48AB93B6-AAFA-47A2-ADE8-BF2B339E5E11}"/>
                    </a:ext>
                  </a:extLst>
                </p:cNvPr>
                <p:cNvPicPr/>
                <p:nvPr/>
              </p:nvPicPr>
              <p:blipFill>
                <a:blip r:embed="rId86"/>
                <a:stretch>
                  <a:fillRect/>
                </a:stretch>
              </p:blipFill>
              <p:spPr>
                <a:xfrm>
                  <a:off x="6215033" y="3345692"/>
                  <a:ext cx="160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Ink 62">
                  <a:extLst>
                    <a:ext uri="{FF2B5EF4-FFF2-40B4-BE49-F238E27FC236}">
                      <a16:creationId xmlns:a16="http://schemas.microsoft.com/office/drawing/2014/main" id="{98687B9A-BAE9-457D-A964-F3773AAF04EB}"/>
                    </a:ext>
                  </a:extLst>
                </p14:cNvPr>
                <p14:cNvContentPartPr/>
                <p14:nvPr/>
              </p14:nvContentPartPr>
              <p14:xfrm>
                <a:off x="6445073" y="3233732"/>
                <a:ext cx="128160" cy="251640"/>
              </p14:xfrm>
            </p:contentPart>
          </mc:Choice>
          <mc:Fallback xmlns="">
            <p:pic>
              <p:nvPicPr>
                <p:cNvPr id="63" name="Ink 62">
                  <a:extLst>
                    <a:ext uri="{FF2B5EF4-FFF2-40B4-BE49-F238E27FC236}">
                      <a16:creationId xmlns:a16="http://schemas.microsoft.com/office/drawing/2014/main" id="{98687B9A-BAE9-457D-A964-F3773AAF04EB}"/>
                    </a:ext>
                  </a:extLst>
                </p:cNvPr>
                <p:cNvPicPr/>
                <p:nvPr/>
              </p:nvPicPr>
              <p:blipFill>
                <a:blip r:embed="rId88"/>
                <a:stretch>
                  <a:fillRect/>
                </a:stretch>
              </p:blipFill>
              <p:spPr>
                <a:xfrm>
                  <a:off x="6427433" y="3216092"/>
                  <a:ext cx="163800" cy="28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69" name="Ink 68">
                <a:extLst>
                  <a:ext uri="{FF2B5EF4-FFF2-40B4-BE49-F238E27FC236}">
                    <a16:creationId xmlns:a16="http://schemas.microsoft.com/office/drawing/2014/main" id="{613C12B9-2E66-40C0-B854-3EE26F88BB47}"/>
                  </a:ext>
                </a:extLst>
              </p14:cNvPr>
              <p14:cNvContentPartPr/>
              <p14:nvPr/>
            </p14:nvContentPartPr>
            <p14:xfrm>
              <a:off x="6731273" y="3891452"/>
              <a:ext cx="402120" cy="33120"/>
            </p14:xfrm>
          </p:contentPart>
        </mc:Choice>
        <mc:Fallback xmlns="">
          <p:pic>
            <p:nvPicPr>
              <p:cNvPr id="69" name="Ink 68">
                <a:extLst>
                  <a:ext uri="{FF2B5EF4-FFF2-40B4-BE49-F238E27FC236}">
                    <a16:creationId xmlns:a16="http://schemas.microsoft.com/office/drawing/2014/main" id="{613C12B9-2E66-40C0-B854-3EE26F88BB47}"/>
                  </a:ext>
                </a:extLst>
              </p:cNvPr>
              <p:cNvPicPr/>
              <p:nvPr/>
            </p:nvPicPr>
            <p:blipFill>
              <a:blip r:embed="rId90"/>
              <a:stretch>
                <a:fillRect/>
              </a:stretch>
            </p:blipFill>
            <p:spPr>
              <a:xfrm>
                <a:off x="6713633" y="3873812"/>
                <a:ext cx="437760" cy="68760"/>
              </a:xfrm>
              <a:prstGeom prst="rect">
                <a:avLst/>
              </a:prstGeom>
            </p:spPr>
          </p:pic>
        </mc:Fallback>
      </mc:AlternateContent>
      <p:grpSp>
        <p:nvGrpSpPr>
          <p:cNvPr id="73" name="Group 72">
            <a:extLst>
              <a:ext uri="{FF2B5EF4-FFF2-40B4-BE49-F238E27FC236}">
                <a16:creationId xmlns:a16="http://schemas.microsoft.com/office/drawing/2014/main" id="{8E0ECC12-1199-499E-BDA3-58B09A9B4E56}"/>
              </a:ext>
            </a:extLst>
          </p:cNvPr>
          <p:cNvGrpSpPr/>
          <p:nvPr/>
        </p:nvGrpSpPr>
        <p:grpSpPr>
          <a:xfrm>
            <a:off x="6878153" y="4065332"/>
            <a:ext cx="150480" cy="189000"/>
            <a:chOff x="6878153" y="4065332"/>
            <a:chExt cx="150480" cy="189000"/>
          </a:xfrm>
        </p:grpSpPr>
        <mc:AlternateContent xmlns:mc="http://schemas.openxmlformats.org/markup-compatibility/2006" xmlns:p14="http://schemas.microsoft.com/office/powerpoint/2010/main">
          <mc:Choice Requires="p14">
            <p:contentPart p14:bwMode="auto" r:id="rId91">
              <p14:nvContentPartPr>
                <p14:cNvPr id="70" name="Ink 69">
                  <a:extLst>
                    <a:ext uri="{FF2B5EF4-FFF2-40B4-BE49-F238E27FC236}">
                      <a16:creationId xmlns:a16="http://schemas.microsoft.com/office/drawing/2014/main" id="{C3486395-09A0-4063-B403-D3947ED7D711}"/>
                    </a:ext>
                  </a:extLst>
                </p14:cNvPr>
                <p14:cNvContentPartPr/>
                <p14:nvPr/>
              </p14:nvContentPartPr>
              <p14:xfrm>
                <a:off x="6900113" y="4065332"/>
                <a:ext cx="100440" cy="189000"/>
              </p14:xfrm>
            </p:contentPart>
          </mc:Choice>
          <mc:Fallback xmlns="">
            <p:pic>
              <p:nvPicPr>
                <p:cNvPr id="70" name="Ink 69">
                  <a:extLst>
                    <a:ext uri="{FF2B5EF4-FFF2-40B4-BE49-F238E27FC236}">
                      <a16:creationId xmlns:a16="http://schemas.microsoft.com/office/drawing/2014/main" id="{C3486395-09A0-4063-B403-D3947ED7D711}"/>
                    </a:ext>
                  </a:extLst>
                </p:cNvPr>
                <p:cNvPicPr/>
                <p:nvPr/>
              </p:nvPicPr>
              <p:blipFill>
                <a:blip r:embed="rId92"/>
                <a:stretch>
                  <a:fillRect/>
                </a:stretch>
              </p:blipFill>
              <p:spPr>
                <a:xfrm>
                  <a:off x="6882113" y="4047332"/>
                  <a:ext cx="1360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1" name="Ink 70">
                  <a:extLst>
                    <a:ext uri="{FF2B5EF4-FFF2-40B4-BE49-F238E27FC236}">
                      <a16:creationId xmlns:a16="http://schemas.microsoft.com/office/drawing/2014/main" id="{8C9719E6-11B4-4BCE-B5BF-9030C976E111}"/>
                    </a:ext>
                  </a:extLst>
                </p14:cNvPr>
                <p14:cNvContentPartPr/>
                <p14:nvPr/>
              </p14:nvContentPartPr>
              <p14:xfrm>
                <a:off x="6878153" y="4145252"/>
                <a:ext cx="150480" cy="69840"/>
              </p14:xfrm>
            </p:contentPart>
          </mc:Choice>
          <mc:Fallback xmlns="">
            <p:pic>
              <p:nvPicPr>
                <p:cNvPr id="71" name="Ink 70">
                  <a:extLst>
                    <a:ext uri="{FF2B5EF4-FFF2-40B4-BE49-F238E27FC236}">
                      <a16:creationId xmlns:a16="http://schemas.microsoft.com/office/drawing/2014/main" id="{8C9719E6-11B4-4BCE-B5BF-9030C976E111}"/>
                    </a:ext>
                  </a:extLst>
                </p:cNvPr>
                <p:cNvPicPr/>
                <p:nvPr/>
              </p:nvPicPr>
              <p:blipFill>
                <a:blip r:embed="rId94"/>
                <a:stretch>
                  <a:fillRect/>
                </a:stretch>
              </p:blipFill>
              <p:spPr>
                <a:xfrm>
                  <a:off x="6860153" y="4127612"/>
                  <a:ext cx="186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2" name="Ink 71">
                  <a:extLst>
                    <a:ext uri="{FF2B5EF4-FFF2-40B4-BE49-F238E27FC236}">
                      <a16:creationId xmlns:a16="http://schemas.microsoft.com/office/drawing/2014/main" id="{D96282B4-C823-4625-9507-1FF04D6179F2}"/>
                    </a:ext>
                  </a:extLst>
                </p14:cNvPr>
                <p14:cNvContentPartPr/>
                <p14:nvPr/>
              </p14:nvContentPartPr>
              <p14:xfrm>
                <a:off x="6943673" y="4107452"/>
                <a:ext cx="65520" cy="116640"/>
              </p14:xfrm>
            </p:contentPart>
          </mc:Choice>
          <mc:Fallback xmlns="">
            <p:pic>
              <p:nvPicPr>
                <p:cNvPr id="72" name="Ink 71">
                  <a:extLst>
                    <a:ext uri="{FF2B5EF4-FFF2-40B4-BE49-F238E27FC236}">
                      <a16:creationId xmlns:a16="http://schemas.microsoft.com/office/drawing/2014/main" id="{D96282B4-C823-4625-9507-1FF04D6179F2}"/>
                    </a:ext>
                  </a:extLst>
                </p:cNvPr>
                <p:cNvPicPr/>
                <p:nvPr/>
              </p:nvPicPr>
              <p:blipFill>
                <a:blip r:embed="rId96"/>
                <a:stretch>
                  <a:fillRect/>
                </a:stretch>
              </p:blipFill>
              <p:spPr>
                <a:xfrm>
                  <a:off x="6926033" y="4089452"/>
                  <a:ext cx="101160" cy="152280"/>
                </a:xfrm>
                <a:prstGeom prst="rect">
                  <a:avLst/>
                </a:prstGeom>
              </p:spPr>
            </p:pic>
          </mc:Fallback>
        </mc:AlternateContent>
      </p:grpSp>
      <p:grpSp>
        <p:nvGrpSpPr>
          <p:cNvPr id="87" name="Group 86">
            <a:extLst>
              <a:ext uri="{FF2B5EF4-FFF2-40B4-BE49-F238E27FC236}">
                <a16:creationId xmlns:a16="http://schemas.microsoft.com/office/drawing/2014/main" id="{535E11A1-B7C6-4DAA-B727-FCD7DF85B6ED}"/>
              </a:ext>
            </a:extLst>
          </p:cNvPr>
          <p:cNvGrpSpPr/>
          <p:nvPr/>
        </p:nvGrpSpPr>
        <p:grpSpPr>
          <a:xfrm>
            <a:off x="6810473" y="3267932"/>
            <a:ext cx="372960" cy="486720"/>
            <a:chOff x="6810473" y="3267932"/>
            <a:chExt cx="372960" cy="486720"/>
          </a:xfrm>
        </p:grpSpPr>
        <mc:AlternateContent xmlns:mc="http://schemas.openxmlformats.org/markup-compatibility/2006" xmlns:p14="http://schemas.microsoft.com/office/powerpoint/2010/main">
          <mc:Choice Requires="p14">
            <p:contentPart p14:bwMode="auto" r:id="rId97">
              <p14:nvContentPartPr>
                <p14:cNvPr id="66" name="Ink 65">
                  <a:extLst>
                    <a:ext uri="{FF2B5EF4-FFF2-40B4-BE49-F238E27FC236}">
                      <a16:creationId xmlns:a16="http://schemas.microsoft.com/office/drawing/2014/main" id="{635A21B1-99EF-4714-9273-4D5C7B5ADEFD}"/>
                    </a:ext>
                  </a:extLst>
                </p14:cNvPr>
                <p14:cNvContentPartPr/>
                <p14:nvPr/>
              </p14:nvContentPartPr>
              <p14:xfrm>
                <a:off x="6810473" y="3509852"/>
                <a:ext cx="155520" cy="244800"/>
              </p14:xfrm>
            </p:contentPart>
          </mc:Choice>
          <mc:Fallback xmlns="">
            <p:pic>
              <p:nvPicPr>
                <p:cNvPr id="66" name="Ink 65">
                  <a:extLst>
                    <a:ext uri="{FF2B5EF4-FFF2-40B4-BE49-F238E27FC236}">
                      <a16:creationId xmlns:a16="http://schemas.microsoft.com/office/drawing/2014/main" id="{635A21B1-99EF-4714-9273-4D5C7B5ADEFD}"/>
                    </a:ext>
                  </a:extLst>
                </p:cNvPr>
                <p:cNvPicPr/>
                <p:nvPr/>
              </p:nvPicPr>
              <p:blipFill>
                <a:blip r:embed="rId98"/>
                <a:stretch>
                  <a:fillRect/>
                </a:stretch>
              </p:blipFill>
              <p:spPr>
                <a:xfrm>
                  <a:off x="6792833" y="3492212"/>
                  <a:ext cx="1911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Ink 66">
                  <a:extLst>
                    <a:ext uri="{FF2B5EF4-FFF2-40B4-BE49-F238E27FC236}">
                      <a16:creationId xmlns:a16="http://schemas.microsoft.com/office/drawing/2014/main" id="{5B111974-3EDD-4324-A3B8-E3C21B26369C}"/>
                    </a:ext>
                  </a:extLst>
                </p14:cNvPr>
                <p14:cNvContentPartPr/>
                <p14:nvPr/>
              </p14:nvContentPartPr>
              <p14:xfrm>
                <a:off x="7069313" y="3267932"/>
                <a:ext cx="114120" cy="191160"/>
              </p14:xfrm>
            </p:contentPart>
          </mc:Choice>
          <mc:Fallback xmlns="">
            <p:pic>
              <p:nvPicPr>
                <p:cNvPr id="67" name="Ink 66">
                  <a:extLst>
                    <a:ext uri="{FF2B5EF4-FFF2-40B4-BE49-F238E27FC236}">
                      <a16:creationId xmlns:a16="http://schemas.microsoft.com/office/drawing/2014/main" id="{5B111974-3EDD-4324-A3B8-E3C21B26369C}"/>
                    </a:ext>
                  </a:extLst>
                </p:cNvPr>
                <p:cNvPicPr/>
                <p:nvPr/>
              </p:nvPicPr>
              <p:blipFill>
                <a:blip r:embed="rId100"/>
                <a:stretch>
                  <a:fillRect/>
                </a:stretch>
              </p:blipFill>
              <p:spPr>
                <a:xfrm>
                  <a:off x="7051673" y="3250292"/>
                  <a:ext cx="1497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3" name="Ink 82">
                  <a:extLst>
                    <a:ext uri="{FF2B5EF4-FFF2-40B4-BE49-F238E27FC236}">
                      <a16:creationId xmlns:a16="http://schemas.microsoft.com/office/drawing/2014/main" id="{9A688C82-00D2-4136-8486-95AE648B8BD3}"/>
                    </a:ext>
                  </a:extLst>
                </p14:cNvPr>
                <p14:cNvContentPartPr/>
                <p14:nvPr/>
              </p14:nvContentPartPr>
              <p14:xfrm>
                <a:off x="6860873" y="3519572"/>
                <a:ext cx="155160" cy="211680"/>
              </p14:xfrm>
            </p:contentPart>
          </mc:Choice>
          <mc:Fallback xmlns="">
            <p:pic>
              <p:nvPicPr>
                <p:cNvPr id="83" name="Ink 82">
                  <a:extLst>
                    <a:ext uri="{FF2B5EF4-FFF2-40B4-BE49-F238E27FC236}">
                      <a16:creationId xmlns:a16="http://schemas.microsoft.com/office/drawing/2014/main" id="{9A688C82-00D2-4136-8486-95AE648B8BD3}"/>
                    </a:ext>
                  </a:extLst>
                </p:cNvPr>
                <p:cNvPicPr/>
                <p:nvPr/>
              </p:nvPicPr>
              <p:blipFill>
                <a:blip r:embed="rId102"/>
                <a:stretch>
                  <a:fillRect/>
                </a:stretch>
              </p:blipFill>
              <p:spPr>
                <a:xfrm>
                  <a:off x="6842873" y="3501932"/>
                  <a:ext cx="1908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Ink 84">
                  <a:extLst>
                    <a:ext uri="{FF2B5EF4-FFF2-40B4-BE49-F238E27FC236}">
                      <a16:creationId xmlns:a16="http://schemas.microsoft.com/office/drawing/2014/main" id="{C8DDFEC8-B05D-4397-A03E-BA163EBE1BBD}"/>
                    </a:ext>
                  </a:extLst>
                </p14:cNvPr>
                <p14:cNvContentPartPr/>
                <p14:nvPr/>
              </p14:nvContentPartPr>
              <p14:xfrm>
                <a:off x="6956993" y="3491852"/>
                <a:ext cx="11160" cy="46080"/>
              </p14:xfrm>
            </p:contentPart>
          </mc:Choice>
          <mc:Fallback xmlns="">
            <p:pic>
              <p:nvPicPr>
                <p:cNvPr id="85" name="Ink 84">
                  <a:extLst>
                    <a:ext uri="{FF2B5EF4-FFF2-40B4-BE49-F238E27FC236}">
                      <a16:creationId xmlns:a16="http://schemas.microsoft.com/office/drawing/2014/main" id="{C8DDFEC8-B05D-4397-A03E-BA163EBE1BBD}"/>
                    </a:ext>
                  </a:extLst>
                </p:cNvPr>
                <p:cNvPicPr/>
                <p:nvPr/>
              </p:nvPicPr>
              <p:blipFill>
                <a:blip r:embed="rId104"/>
                <a:stretch>
                  <a:fillRect/>
                </a:stretch>
              </p:blipFill>
              <p:spPr>
                <a:xfrm>
                  <a:off x="6939353" y="3474212"/>
                  <a:ext cx="468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6" name="Ink 85">
                  <a:extLst>
                    <a:ext uri="{FF2B5EF4-FFF2-40B4-BE49-F238E27FC236}">
                      <a16:creationId xmlns:a16="http://schemas.microsoft.com/office/drawing/2014/main" id="{3B45E8DE-BF71-4A67-BC66-A39F238E7DFC}"/>
                    </a:ext>
                  </a:extLst>
                </p14:cNvPr>
                <p14:cNvContentPartPr/>
                <p14:nvPr/>
              </p14:nvContentPartPr>
              <p14:xfrm>
                <a:off x="7058153" y="3609212"/>
                <a:ext cx="19800" cy="13320"/>
              </p14:xfrm>
            </p:contentPart>
          </mc:Choice>
          <mc:Fallback xmlns="">
            <p:pic>
              <p:nvPicPr>
                <p:cNvPr id="86" name="Ink 85">
                  <a:extLst>
                    <a:ext uri="{FF2B5EF4-FFF2-40B4-BE49-F238E27FC236}">
                      <a16:creationId xmlns:a16="http://schemas.microsoft.com/office/drawing/2014/main" id="{3B45E8DE-BF71-4A67-BC66-A39F238E7DFC}"/>
                    </a:ext>
                  </a:extLst>
                </p:cNvPr>
                <p:cNvPicPr/>
                <p:nvPr/>
              </p:nvPicPr>
              <p:blipFill>
                <a:blip r:embed="rId106"/>
                <a:stretch>
                  <a:fillRect/>
                </a:stretch>
              </p:blipFill>
              <p:spPr>
                <a:xfrm>
                  <a:off x="7040153" y="3591572"/>
                  <a:ext cx="55440" cy="48960"/>
                </a:xfrm>
                <a:prstGeom prst="rect">
                  <a:avLst/>
                </a:prstGeom>
              </p:spPr>
            </p:pic>
          </mc:Fallback>
        </mc:AlternateContent>
      </p:grpSp>
      <p:grpSp>
        <p:nvGrpSpPr>
          <p:cNvPr id="97" name="Group 96">
            <a:extLst>
              <a:ext uri="{FF2B5EF4-FFF2-40B4-BE49-F238E27FC236}">
                <a16:creationId xmlns:a16="http://schemas.microsoft.com/office/drawing/2014/main" id="{63469D7B-EF5C-4AB2-8192-27AC11C9DBC5}"/>
              </a:ext>
            </a:extLst>
          </p:cNvPr>
          <p:cNvGrpSpPr/>
          <p:nvPr/>
        </p:nvGrpSpPr>
        <p:grpSpPr>
          <a:xfrm>
            <a:off x="5907953" y="4576172"/>
            <a:ext cx="1771560" cy="1316160"/>
            <a:chOff x="5907953" y="4576172"/>
            <a:chExt cx="1771560" cy="1316160"/>
          </a:xfrm>
        </p:grpSpPr>
        <mc:AlternateContent xmlns:mc="http://schemas.openxmlformats.org/markup-compatibility/2006" xmlns:p14="http://schemas.microsoft.com/office/powerpoint/2010/main">
          <mc:Choice Requires="p14">
            <p:contentPart p14:bwMode="auto" r:id="rId107">
              <p14:nvContentPartPr>
                <p14:cNvPr id="74" name="Ink 73">
                  <a:extLst>
                    <a:ext uri="{FF2B5EF4-FFF2-40B4-BE49-F238E27FC236}">
                      <a16:creationId xmlns:a16="http://schemas.microsoft.com/office/drawing/2014/main" id="{06EDB029-C66F-4700-8953-50E394296601}"/>
                    </a:ext>
                  </a:extLst>
                </p14:cNvPr>
                <p14:cNvContentPartPr/>
                <p14:nvPr/>
              </p14:nvContentPartPr>
              <p14:xfrm>
                <a:off x="6028913" y="4847612"/>
                <a:ext cx="148320" cy="48960"/>
              </p14:xfrm>
            </p:contentPart>
          </mc:Choice>
          <mc:Fallback xmlns="">
            <p:pic>
              <p:nvPicPr>
                <p:cNvPr id="74" name="Ink 73">
                  <a:extLst>
                    <a:ext uri="{FF2B5EF4-FFF2-40B4-BE49-F238E27FC236}">
                      <a16:creationId xmlns:a16="http://schemas.microsoft.com/office/drawing/2014/main" id="{06EDB029-C66F-4700-8953-50E394296601}"/>
                    </a:ext>
                  </a:extLst>
                </p:cNvPr>
                <p:cNvPicPr/>
                <p:nvPr/>
              </p:nvPicPr>
              <p:blipFill>
                <a:blip r:embed="rId108"/>
                <a:stretch>
                  <a:fillRect/>
                </a:stretch>
              </p:blipFill>
              <p:spPr>
                <a:xfrm>
                  <a:off x="6011273" y="4829972"/>
                  <a:ext cx="1839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5" name="Ink 74">
                  <a:extLst>
                    <a:ext uri="{FF2B5EF4-FFF2-40B4-BE49-F238E27FC236}">
                      <a16:creationId xmlns:a16="http://schemas.microsoft.com/office/drawing/2014/main" id="{3C7632E5-912C-471B-A34B-81AFD6371BF7}"/>
                    </a:ext>
                  </a:extLst>
                </p14:cNvPr>
                <p14:cNvContentPartPr/>
                <p14:nvPr/>
              </p14:nvContentPartPr>
              <p14:xfrm>
                <a:off x="6037553" y="4952732"/>
                <a:ext cx="149400" cy="24480"/>
              </p14:xfrm>
            </p:contentPart>
          </mc:Choice>
          <mc:Fallback xmlns="">
            <p:pic>
              <p:nvPicPr>
                <p:cNvPr id="75" name="Ink 74">
                  <a:extLst>
                    <a:ext uri="{FF2B5EF4-FFF2-40B4-BE49-F238E27FC236}">
                      <a16:creationId xmlns:a16="http://schemas.microsoft.com/office/drawing/2014/main" id="{3C7632E5-912C-471B-A34B-81AFD6371BF7}"/>
                    </a:ext>
                  </a:extLst>
                </p:cNvPr>
                <p:cNvPicPr/>
                <p:nvPr/>
              </p:nvPicPr>
              <p:blipFill>
                <a:blip r:embed="rId110"/>
                <a:stretch>
                  <a:fillRect/>
                </a:stretch>
              </p:blipFill>
              <p:spPr>
                <a:xfrm>
                  <a:off x="6019553" y="4934732"/>
                  <a:ext cx="185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Ink 76">
                  <a:extLst>
                    <a:ext uri="{FF2B5EF4-FFF2-40B4-BE49-F238E27FC236}">
                      <a16:creationId xmlns:a16="http://schemas.microsoft.com/office/drawing/2014/main" id="{5A95C2B7-4EF8-4F14-8A7A-D530747513DD}"/>
                    </a:ext>
                  </a:extLst>
                </p14:cNvPr>
                <p14:cNvContentPartPr/>
                <p14:nvPr/>
              </p14:nvContentPartPr>
              <p14:xfrm>
                <a:off x="6509153" y="4732772"/>
                <a:ext cx="133920" cy="195480"/>
              </p14:xfrm>
            </p:contentPart>
          </mc:Choice>
          <mc:Fallback xmlns="">
            <p:pic>
              <p:nvPicPr>
                <p:cNvPr id="77" name="Ink 76">
                  <a:extLst>
                    <a:ext uri="{FF2B5EF4-FFF2-40B4-BE49-F238E27FC236}">
                      <a16:creationId xmlns:a16="http://schemas.microsoft.com/office/drawing/2014/main" id="{5A95C2B7-4EF8-4F14-8A7A-D530747513DD}"/>
                    </a:ext>
                  </a:extLst>
                </p:cNvPr>
                <p:cNvPicPr/>
                <p:nvPr/>
              </p:nvPicPr>
              <p:blipFill>
                <a:blip r:embed="rId112"/>
                <a:stretch>
                  <a:fillRect/>
                </a:stretch>
              </p:blipFill>
              <p:spPr>
                <a:xfrm>
                  <a:off x="6491153" y="4715132"/>
                  <a:ext cx="169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Ink 77">
                  <a:extLst>
                    <a:ext uri="{FF2B5EF4-FFF2-40B4-BE49-F238E27FC236}">
                      <a16:creationId xmlns:a16="http://schemas.microsoft.com/office/drawing/2014/main" id="{8FDA89DF-20A3-4EC6-9D98-A26AAEF7A154}"/>
                    </a:ext>
                  </a:extLst>
                </p14:cNvPr>
                <p14:cNvContentPartPr/>
                <p14:nvPr/>
              </p14:nvContentPartPr>
              <p14:xfrm>
                <a:off x="6763313" y="4806212"/>
                <a:ext cx="16200" cy="13320"/>
              </p14:xfrm>
            </p:contentPart>
          </mc:Choice>
          <mc:Fallback xmlns="">
            <p:pic>
              <p:nvPicPr>
                <p:cNvPr id="78" name="Ink 77">
                  <a:extLst>
                    <a:ext uri="{FF2B5EF4-FFF2-40B4-BE49-F238E27FC236}">
                      <a16:creationId xmlns:a16="http://schemas.microsoft.com/office/drawing/2014/main" id="{8FDA89DF-20A3-4EC6-9D98-A26AAEF7A154}"/>
                    </a:ext>
                  </a:extLst>
                </p:cNvPr>
                <p:cNvPicPr/>
                <p:nvPr/>
              </p:nvPicPr>
              <p:blipFill>
                <a:blip r:embed="rId114"/>
                <a:stretch>
                  <a:fillRect/>
                </a:stretch>
              </p:blipFill>
              <p:spPr>
                <a:xfrm>
                  <a:off x="6745313" y="4788572"/>
                  <a:ext cx="51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Ink 78">
                  <a:extLst>
                    <a:ext uri="{FF2B5EF4-FFF2-40B4-BE49-F238E27FC236}">
                      <a16:creationId xmlns:a16="http://schemas.microsoft.com/office/drawing/2014/main" id="{E1E90E13-690A-4D1C-A197-62D61947FA54}"/>
                    </a:ext>
                  </a:extLst>
                </p14:cNvPr>
                <p14:cNvContentPartPr/>
                <p14:nvPr/>
              </p14:nvContentPartPr>
              <p14:xfrm>
                <a:off x="6946553" y="4653212"/>
                <a:ext cx="110880" cy="207360"/>
              </p14:xfrm>
            </p:contentPart>
          </mc:Choice>
          <mc:Fallback xmlns="">
            <p:pic>
              <p:nvPicPr>
                <p:cNvPr id="79" name="Ink 78">
                  <a:extLst>
                    <a:ext uri="{FF2B5EF4-FFF2-40B4-BE49-F238E27FC236}">
                      <a16:creationId xmlns:a16="http://schemas.microsoft.com/office/drawing/2014/main" id="{E1E90E13-690A-4D1C-A197-62D61947FA54}"/>
                    </a:ext>
                  </a:extLst>
                </p:cNvPr>
                <p:cNvPicPr/>
                <p:nvPr/>
              </p:nvPicPr>
              <p:blipFill>
                <a:blip r:embed="rId116"/>
                <a:stretch>
                  <a:fillRect/>
                </a:stretch>
              </p:blipFill>
              <p:spPr>
                <a:xfrm>
                  <a:off x="6928913" y="4635572"/>
                  <a:ext cx="1465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Ink 79">
                  <a:extLst>
                    <a:ext uri="{FF2B5EF4-FFF2-40B4-BE49-F238E27FC236}">
                      <a16:creationId xmlns:a16="http://schemas.microsoft.com/office/drawing/2014/main" id="{99B29FCC-0F5B-4DEF-A2C8-36966F2DF1E8}"/>
                    </a:ext>
                  </a:extLst>
                </p14:cNvPr>
                <p14:cNvContentPartPr/>
                <p14:nvPr/>
              </p14:nvContentPartPr>
              <p14:xfrm>
                <a:off x="7219433" y="4576172"/>
                <a:ext cx="218520" cy="205200"/>
              </p14:xfrm>
            </p:contentPart>
          </mc:Choice>
          <mc:Fallback xmlns="">
            <p:pic>
              <p:nvPicPr>
                <p:cNvPr id="80" name="Ink 79">
                  <a:extLst>
                    <a:ext uri="{FF2B5EF4-FFF2-40B4-BE49-F238E27FC236}">
                      <a16:creationId xmlns:a16="http://schemas.microsoft.com/office/drawing/2014/main" id="{99B29FCC-0F5B-4DEF-A2C8-36966F2DF1E8}"/>
                    </a:ext>
                  </a:extLst>
                </p:cNvPr>
                <p:cNvPicPr/>
                <p:nvPr/>
              </p:nvPicPr>
              <p:blipFill>
                <a:blip r:embed="rId118"/>
                <a:stretch>
                  <a:fillRect/>
                </a:stretch>
              </p:blipFill>
              <p:spPr>
                <a:xfrm>
                  <a:off x="7201433" y="4558172"/>
                  <a:ext cx="254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1" name="Ink 80">
                  <a:extLst>
                    <a:ext uri="{FF2B5EF4-FFF2-40B4-BE49-F238E27FC236}">
                      <a16:creationId xmlns:a16="http://schemas.microsoft.com/office/drawing/2014/main" id="{88F4E027-70AE-4A72-9BB2-A7157AF16E4C}"/>
                    </a:ext>
                  </a:extLst>
                </p14:cNvPr>
                <p14:cNvContentPartPr/>
                <p14:nvPr/>
              </p14:nvContentPartPr>
              <p14:xfrm>
                <a:off x="7357673" y="4633772"/>
                <a:ext cx="20520" cy="257400"/>
              </p14:xfrm>
            </p:contentPart>
          </mc:Choice>
          <mc:Fallback xmlns="">
            <p:pic>
              <p:nvPicPr>
                <p:cNvPr id="81" name="Ink 80">
                  <a:extLst>
                    <a:ext uri="{FF2B5EF4-FFF2-40B4-BE49-F238E27FC236}">
                      <a16:creationId xmlns:a16="http://schemas.microsoft.com/office/drawing/2014/main" id="{88F4E027-70AE-4A72-9BB2-A7157AF16E4C}"/>
                    </a:ext>
                  </a:extLst>
                </p:cNvPr>
                <p:cNvPicPr/>
                <p:nvPr/>
              </p:nvPicPr>
              <p:blipFill>
                <a:blip r:embed="rId120"/>
                <a:stretch>
                  <a:fillRect/>
                </a:stretch>
              </p:blipFill>
              <p:spPr>
                <a:xfrm>
                  <a:off x="7339673" y="4616132"/>
                  <a:ext cx="561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8" name="Ink 87">
                  <a:extLst>
                    <a:ext uri="{FF2B5EF4-FFF2-40B4-BE49-F238E27FC236}">
                      <a16:creationId xmlns:a16="http://schemas.microsoft.com/office/drawing/2014/main" id="{E4C52F5F-DF5F-4ACD-A0F3-CEDC9ACA6F4B}"/>
                    </a:ext>
                  </a:extLst>
                </p14:cNvPr>
                <p14:cNvContentPartPr/>
                <p14:nvPr/>
              </p14:nvContentPartPr>
              <p14:xfrm>
                <a:off x="6194513" y="5375012"/>
                <a:ext cx="103680" cy="30240"/>
              </p14:xfrm>
            </p:contentPart>
          </mc:Choice>
          <mc:Fallback xmlns="">
            <p:pic>
              <p:nvPicPr>
                <p:cNvPr id="88" name="Ink 87">
                  <a:extLst>
                    <a:ext uri="{FF2B5EF4-FFF2-40B4-BE49-F238E27FC236}">
                      <a16:creationId xmlns:a16="http://schemas.microsoft.com/office/drawing/2014/main" id="{E4C52F5F-DF5F-4ACD-A0F3-CEDC9ACA6F4B}"/>
                    </a:ext>
                  </a:extLst>
                </p:cNvPr>
                <p:cNvPicPr/>
                <p:nvPr/>
              </p:nvPicPr>
              <p:blipFill>
                <a:blip r:embed="rId122"/>
                <a:stretch>
                  <a:fillRect/>
                </a:stretch>
              </p:blipFill>
              <p:spPr>
                <a:xfrm>
                  <a:off x="6176513" y="5357012"/>
                  <a:ext cx="139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9" name="Ink 88">
                  <a:extLst>
                    <a:ext uri="{FF2B5EF4-FFF2-40B4-BE49-F238E27FC236}">
                      <a16:creationId xmlns:a16="http://schemas.microsoft.com/office/drawing/2014/main" id="{DE5F57FF-CEBD-49A9-B755-DC0A78B70A6C}"/>
                    </a:ext>
                  </a:extLst>
                </p14:cNvPr>
                <p14:cNvContentPartPr/>
                <p14:nvPr/>
              </p14:nvContentPartPr>
              <p14:xfrm>
                <a:off x="6196673" y="5481212"/>
                <a:ext cx="105840" cy="15120"/>
              </p14:xfrm>
            </p:contentPart>
          </mc:Choice>
          <mc:Fallback xmlns="">
            <p:pic>
              <p:nvPicPr>
                <p:cNvPr id="89" name="Ink 88">
                  <a:extLst>
                    <a:ext uri="{FF2B5EF4-FFF2-40B4-BE49-F238E27FC236}">
                      <a16:creationId xmlns:a16="http://schemas.microsoft.com/office/drawing/2014/main" id="{DE5F57FF-CEBD-49A9-B755-DC0A78B70A6C}"/>
                    </a:ext>
                  </a:extLst>
                </p:cNvPr>
                <p:cNvPicPr/>
                <p:nvPr/>
              </p:nvPicPr>
              <p:blipFill>
                <a:blip r:embed="rId124"/>
                <a:stretch>
                  <a:fillRect/>
                </a:stretch>
              </p:blipFill>
              <p:spPr>
                <a:xfrm>
                  <a:off x="6178673" y="5463572"/>
                  <a:ext cx="141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0" name="Ink 89">
                  <a:extLst>
                    <a:ext uri="{FF2B5EF4-FFF2-40B4-BE49-F238E27FC236}">
                      <a16:creationId xmlns:a16="http://schemas.microsoft.com/office/drawing/2014/main" id="{6F969450-DBD8-4952-AF13-0C5CEB2FA68F}"/>
                    </a:ext>
                  </a:extLst>
                </p14:cNvPr>
                <p14:cNvContentPartPr/>
                <p14:nvPr/>
              </p14:nvContentPartPr>
              <p14:xfrm>
                <a:off x="6656033" y="5416772"/>
                <a:ext cx="160920" cy="220320"/>
              </p14:xfrm>
            </p:contentPart>
          </mc:Choice>
          <mc:Fallback xmlns="">
            <p:pic>
              <p:nvPicPr>
                <p:cNvPr id="90" name="Ink 89">
                  <a:extLst>
                    <a:ext uri="{FF2B5EF4-FFF2-40B4-BE49-F238E27FC236}">
                      <a16:creationId xmlns:a16="http://schemas.microsoft.com/office/drawing/2014/main" id="{6F969450-DBD8-4952-AF13-0C5CEB2FA68F}"/>
                    </a:ext>
                  </a:extLst>
                </p:cNvPr>
                <p:cNvPicPr/>
                <p:nvPr/>
              </p:nvPicPr>
              <p:blipFill>
                <a:blip r:embed="rId126"/>
                <a:stretch>
                  <a:fillRect/>
                </a:stretch>
              </p:blipFill>
              <p:spPr>
                <a:xfrm>
                  <a:off x="6638393" y="5398772"/>
                  <a:ext cx="1965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1" name="Ink 90">
                  <a:extLst>
                    <a:ext uri="{FF2B5EF4-FFF2-40B4-BE49-F238E27FC236}">
                      <a16:creationId xmlns:a16="http://schemas.microsoft.com/office/drawing/2014/main" id="{B75CC0BA-CD63-432C-A14F-51BFCA34A379}"/>
                    </a:ext>
                  </a:extLst>
                </p14:cNvPr>
                <p14:cNvContentPartPr/>
                <p14:nvPr/>
              </p14:nvContentPartPr>
              <p14:xfrm>
                <a:off x="6871313" y="5296172"/>
                <a:ext cx="79560" cy="52560"/>
              </p14:xfrm>
            </p:contentPart>
          </mc:Choice>
          <mc:Fallback xmlns="">
            <p:pic>
              <p:nvPicPr>
                <p:cNvPr id="91" name="Ink 90">
                  <a:extLst>
                    <a:ext uri="{FF2B5EF4-FFF2-40B4-BE49-F238E27FC236}">
                      <a16:creationId xmlns:a16="http://schemas.microsoft.com/office/drawing/2014/main" id="{B75CC0BA-CD63-432C-A14F-51BFCA34A379}"/>
                    </a:ext>
                  </a:extLst>
                </p:cNvPr>
                <p:cNvPicPr/>
                <p:nvPr/>
              </p:nvPicPr>
              <p:blipFill>
                <a:blip r:embed="rId128"/>
                <a:stretch>
                  <a:fillRect/>
                </a:stretch>
              </p:blipFill>
              <p:spPr>
                <a:xfrm>
                  <a:off x="6853673" y="5278532"/>
                  <a:ext cx="115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2" name="Ink 91">
                  <a:extLst>
                    <a:ext uri="{FF2B5EF4-FFF2-40B4-BE49-F238E27FC236}">
                      <a16:creationId xmlns:a16="http://schemas.microsoft.com/office/drawing/2014/main" id="{B1DE4A8E-5B93-4066-AAE3-7AFD4AEE81D9}"/>
                    </a:ext>
                  </a:extLst>
                </p14:cNvPr>
                <p14:cNvContentPartPr/>
                <p14:nvPr/>
              </p14:nvContentPartPr>
              <p14:xfrm>
                <a:off x="7064273" y="5162612"/>
                <a:ext cx="197640" cy="198000"/>
              </p14:xfrm>
            </p:contentPart>
          </mc:Choice>
          <mc:Fallback xmlns="">
            <p:pic>
              <p:nvPicPr>
                <p:cNvPr id="92" name="Ink 91">
                  <a:extLst>
                    <a:ext uri="{FF2B5EF4-FFF2-40B4-BE49-F238E27FC236}">
                      <a16:creationId xmlns:a16="http://schemas.microsoft.com/office/drawing/2014/main" id="{B1DE4A8E-5B93-4066-AAE3-7AFD4AEE81D9}"/>
                    </a:ext>
                  </a:extLst>
                </p:cNvPr>
                <p:cNvPicPr/>
                <p:nvPr/>
              </p:nvPicPr>
              <p:blipFill>
                <a:blip r:embed="rId130"/>
                <a:stretch>
                  <a:fillRect/>
                </a:stretch>
              </p:blipFill>
              <p:spPr>
                <a:xfrm>
                  <a:off x="7046273" y="5144612"/>
                  <a:ext cx="233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3" name="Ink 92">
                  <a:extLst>
                    <a:ext uri="{FF2B5EF4-FFF2-40B4-BE49-F238E27FC236}">
                      <a16:creationId xmlns:a16="http://schemas.microsoft.com/office/drawing/2014/main" id="{8A90725C-E855-479A-A588-BDE4D5BF32DD}"/>
                    </a:ext>
                  </a:extLst>
                </p14:cNvPr>
                <p14:cNvContentPartPr/>
                <p14:nvPr/>
              </p14:nvContentPartPr>
              <p14:xfrm>
                <a:off x="5933153" y="5151092"/>
                <a:ext cx="29160" cy="712440"/>
              </p14:xfrm>
            </p:contentPart>
          </mc:Choice>
          <mc:Fallback xmlns="">
            <p:pic>
              <p:nvPicPr>
                <p:cNvPr id="93" name="Ink 92">
                  <a:extLst>
                    <a:ext uri="{FF2B5EF4-FFF2-40B4-BE49-F238E27FC236}">
                      <a16:creationId xmlns:a16="http://schemas.microsoft.com/office/drawing/2014/main" id="{8A90725C-E855-479A-A588-BDE4D5BF32DD}"/>
                    </a:ext>
                  </a:extLst>
                </p:cNvPr>
                <p:cNvPicPr/>
                <p:nvPr/>
              </p:nvPicPr>
              <p:blipFill>
                <a:blip r:embed="rId132"/>
                <a:stretch>
                  <a:fillRect/>
                </a:stretch>
              </p:blipFill>
              <p:spPr>
                <a:xfrm>
                  <a:off x="5915153" y="5133452"/>
                  <a:ext cx="6480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4" name="Ink 93">
                  <a:extLst>
                    <a:ext uri="{FF2B5EF4-FFF2-40B4-BE49-F238E27FC236}">
                      <a16:creationId xmlns:a16="http://schemas.microsoft.com/office/drawing/2014/main" id="{7BABE495-3C20-4E22-A383-D923AECBA1C3}"/>
                    </a:ext>
                  </a:extLst>
                </p14:cNvPr>
                <p14:cNvContentPartPr/>
                <p14:nvPr/>
              </p14:nvContentPartPr>
              <p14:xfrm>
                <a:off x="5926313" y="5769572"/>
                <a:ext cx="1700280" cy="122760"/>
              </p14:xfrm>
            </p:contentPart>
          </mc:Choice>
          <mc:Fallback xmlns="">
            <p:pic>
              <p:nvPicPr>
                <p:cNvPr id="94" name="Ink 93">
                  <a:extLst>
                    <a:ext uri="{FF2B5EF4-FFF2-40B4-BE49-F238E27FC236}">
                      <a16:creationId xmlns:a16="http://schemas.microsoft.com/office/drawing/2014/main" id="{7BABE495-3C20-4E22-A383-D923AECBA1C3}"/>
                    </a:ext>
                  </a:extLst>
                </p:cNvPr>
                <p:cNvPicPr/>
                <p:nvPr/>
              </p:nvPicPr>
              <p:blipFill>
                <a:blip r:embed="rId134"/>
                <a:stretch>
                  <a:fillRect/>
                </a:stretch>
              </p:blipFill>
              <p:spPr>
                <a:xfrm>
                  <a:off x="5908673" y="5751932"/>
                  <a:ext cx="1735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5" name="Ink 94">
                  <a:extLst>
                    <a:ext uri="{FF2B5EF4-FFF2-40B4-BE49-F238E27FC236}">
                      <a16:creationId xmlns:a16="http://schemas.microsoft.com/office/drawing/2014/main" id="{CE288B8B-7D0E-4FCC-B901-EFD79A1FF6EE}"/>
                    </a:ext>
                  </a:extLst>
                </p14:cNvPr>
                <p14:cNvContentPartPr/>
                <p14:nvPr/>
              </p14:nvContentPartPr>
              <p14:xfrm>
                <a:off x="7620833" y="4969652"/>
                <a:ext cx="58680" cy="801360"/>
              </p14:xfrm>
            </p:contentPart>
          </mc:Choice>
          <mc:Fallback xmlns="">
            <p:pic>
              <p:nvPicPr>
                <p:cNvPr id="95" name="Ink 94">
                  <a:extLst>
                    <a:ext uri="{FF2B5EF4-FFF2-40B4-BE49-F238E27FC236}">
                      <a16:creationId xmlns:a16="http://schemas.microsoft.com/office/drawing/2014/main" id="{CE288B8B-7D0E-4FCC-B901-EFD79A1FF6EE}"/>
                    </a:ext>
                  </a:extLst>
                </p:cNvPr>
                <p:cNvPicPr/>
                <p:nvPr/>
              </p:nvPicPr>
              <p:blipFill>
                <a:blip r:embed="rId136"/>
                <a:stretch>
                  <a:fillRect/>
                </a:stretch>
              </p:blipFill>
              <p:spPr>
                <a:xfrm>
                  <a:off x="7603193" y="4952012"/>
                  <a:ext cx="94320" cy="837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6" name="Ink 95">
                  <a:extLst>
                    <a:ext uri="{FF2B5EF4-FFF2-40B4-BE49-F238E27FC236}">
                      <a16:creationId xmlns:a16="http://schemas.microsoft.com/office/drawing/2014/main" id="{B356C1AD-A1B4-4709-A647-141B20B57408}"/>
                    </a:ext>
                  </a:extLst>
                </p14:cNvPr>
                <p14:cNvContentPartPr/>
                <p14:nvPr/>
              </p14:nvContentPartPr>
              <p14:xfrm>
                <a:off x="5907953" y="4989812"/>
                <a:ext cx="1770120" cy="100800"/>
              </p14:xfrm>
            </p:contentPart>
          </mc:Choice>
          <mc:Fallback xmlns="">
            <p:pic>
              <p:nvPicPr>
                <p:cNvPr id="96" name="Ink 95">
                  <a:extLst>
                    <a:ext uri="{FF2B5EF4-FFF2-40B4-BE49-F238E27FC236}">
                      <a16:creationId xmlns:a16="http://schemas.microsoft.com/office/drawing/2014/main" id="{B356C1AD-A1B4-4709-A647-141B20B57408}"/>
                    </a:ext>
                  </a:extLst>
                </p:cNvPr>
                <p:cNvPicPr/>
                <p:nvPr/>
              </p:nvPicPr>
              <p:blipFill>
                <a:blip r:embed="rId138"/>
                <a:stretch>
                  <a:fillRect/>
                </a:stretch>
              </p:blipFill>
              <p:spPr>
                <a:xfrm>
                  <a:off x="5889953" y="4972172"/>
                  <a:ext cx="1805760" cy="136440"/>
                </a:xfrm>
                <a:prstGeom prst="rect">
                  <a:avLst/>
                </a:prstGeom>
              </p:spPr>
            </p:pic>
          </mc:Fallback>
        </mc:AlternateContent>
      </p:grpSp>
      <p:grpSp>
        <p:nvGrpSpPr>
          <p:cNvPr id="126" name="Group 125">
            <a:extLst>
              <a:ext uri="{FF2B5EF4-FFF2-40B4-BE49-F238E27FC236}">
                <a16:creationId xmlns:a16="http://schemas.microsoft.com/office/drawing/2014/main" id="{4ACD3915-A6ED-406B-8C67-EA52ED562E83}"/>
              </a:ext>
            </a:extLst>
          </p:cNvPr>
          <p:cNvGrpSpPr/>
          <p:nvPr/>
        </p:nvGrpSpPr>
        <p:grpSpPr>
          <a:xfrm>
            <a:off x="8402393" y="3601292"/>
            <a:ext cx="2796840" cy="2173680"/>
            <a:chOff x="8402393" y="3601292"/>
            <a:chExt cx="2796840" cy="2173680"/>
          </a:xfrm>
        </p:grpSpPr>
        <mc:AlternateContent xmlns:mc="http://schemas.openxmlformats.org/markup-compatibility/2006" xmlns:p14="http://schemas.microsoft.com/office/powerpoint/2010/main">
          <mc:Choice Requires="p14">
            <p:contentPart p14:bwMode="auto" r:id="rId139">
              <p14:nvContentPartPr>
                <p14:cNvPr id="25" name="Ink 24">
                  <a:extLst>
                    <a:ext uri="{FF2B5EF4-FFF2-40B4-BE49-F238E27FC236}">
                      <a16:creationId xmlns:a16="http://schemas.microsoft.com/office/drawing/2014/main" id="{D48EEC5E-6337-464A-B7CB-B6095F455184}"/>
                    </a:ext>
                  </a:extLst>
                </p14:cNvPr>
                <p14:cNvContentPartPr/>
                <p14:nvPr/>
              </p14:nvContentPartPr>
              <p14:xfrm>
                <a:off x="8665193" y="3760052"/>
                <a:ext cx="54720" cy="136800"/>
              </p14:xfrm>
            </p:contentPart>
          </mc:Choice>
          <mc:Fallback xmlns="">
            <p:pic>
              <p:nvPicPr>
                <p:cNvPr id="25" name="Ink 24">
                  <a:extLst>
                    <a:ext uri="{FF2B5EF4-FFF2-40B4-BE49-F238E27FC236}">
                      <a16:creationId xmlns:a16="http://schemas.microsoft.com/office/drawing/2014/main" id="{D48EEC5E-6337-464A-B7CB-B6095F455184}"/>
                    </a:ext>
                  </a:extLst>
                </p:cNvPr>
                <p:cNvPicPr/>
                <p:nvPr/>
              </p:nvPicPr>
              <p:blipFill>
                <a:blip r:embed="rId140"/>
                <a:stretch>
                  <a:fillRect/>
                </a:stretch>
              </p:blipFill>
              <p:spPr>
                <a:xfrm>
                  <a:off x="8647193" y="3742052"/>
                  <a:ext cx="903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6" name="Ink 25">
                  <a:extLst>
                    <a:ext uri="{FF2B5EF4-FFF2-40B4-BE49-F238E27FC236}">
                      <a16:creationId xmlns:a16="http://schemas.microsoft.com/office/drawing/2014/main" id="{4928424A-1CF3-4D7D-A6CF-4E2F6D1803E0}"/>
                    </a:ext>
                  </a:extLst>
                </p14:cNvPr>
                <p14:cNvContentPartPr/>
                <p14:nvPr/>
              </p14:nvContentPartPr>
              <p14:xfrm>
                <a:off x="8680313" y="3601292"/>
                <a:ext cx="187920" cy="402840"/>
              </p14:xfrm>
            </p:contentPart>
          </mc:Choice>
          <mc:Fallback xmlns="">
            <p:pic>
              <p:nvPicPr>
                <p:cNvPr id="26" name="Ink 25">
                  <a:extLst>
                    <a:ext uri="{FF2B5EF4-FFF2-40B4-BE49-F238E27FC236}">
                      <a16:creationId xmlns:a16="http://schemas.microsoft.com/office/drawing/2014/main" id="{4928424A-1CF3-4D7D-A6CF-4E2F6D1803E0}"/>
                    </a:ext>
                  </a:extLst>
                </p:cNvPr>
                <p:cNvPicPr/>
                <p:nvPr/>
              </p:nvPicPr>
              <p:blipFill>
                <a:blip r:embed="rId142"/>
                <a:stretch>
                  <a:fillRect/>
                </a:stretch>
              </p:blipFill>
              <p:spPr>
                <a:xfrm>
                  <a:off x="8662673" y="3583652"/>
                  <a:ext cx="22356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7" name="Ink 26">
                  <a:extLst>
                    <a:ext uri="{FF2B5EF4-FFF2-40B4-BE49-F238E27FC236}">
                      <a16:creationId xmlns:a16="http://schemas.microsoft.com/office/drawing/2014/main" id="{D51DC73B-727B-440C-BA88-E4AAD2C19959}"/>
                    </a:ext>
                  </a:extLst>
                </p14:cNvPr>
                <p14:cNvContentPartPr/>
                <p14:nvPr/>
              </p14:nvContentPartPr>
              <p14:xfrm>
                <a:off x="8922233" y="3849332"/>
                <a:ext cx="161640" cy="61920"/>
              </p14:xfrm>
            </p:contentPart>
          </mc:Choice>
          <mc:Fallback xmlns="">
            <p:pic>
              <p:nvPicPr>
                <p:cNvPr id="27" name="Ink 26">
                  <a:extLst>
                    <a:ext uri="{FF2B5EF4-FFF2-40B4-BE49-F238E27FC236}">
                      <a16:creationId xmlns:a16="http://schemas.microsoft.com/office/drawing/2014/main" id="{D51DC73B-727B-440C-BA88-E4AAD2C19959}"/>
                    </a:ext>
                  </a:extLst>
                </p:cNvPr>
                <p:cNvPicPr/>
                <p:nvPr/>
              </p:nvPicPr>
              <p:blipFill>
                <a:blip r:embed="rId144"/>
                <a:stretch>
                  <a:fillRect/>
                </a:stretch>
              </p:blipFill>
              <p:spPr>
                <a:xfrm>
                  <a:off x="8904593" y="3831332"/>
                  <a:ext cx="1972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8" name="Ink 27">
                  <a:extLst>
                    <a:ext uri="{FF2B5EF4-FFF2-40B4-BE49-F238E27FC236}">
                      <a16:creationId xmlns:a16="http://schemas.microsoft.com/office/drawing/2014/main" id="{D74EAA1A-C60F-4631-9149-65E78EF48A8A}"/>
                    </a:ext>
                  </a:extLst>
                </p14:cNvPr>
                <p14:cNvContentPartPr/>
                <p14:nvPr/>
              </p14:nvContentPartPr>
              <p14:xfrm>
                <a:off x="9179633" y="3745292"/>
                <a:ext cx="173160" cy="235440"/>
              </p14:xfrm>
            </p:contentPart>
          </mc:Choice>
          <mc:Fallback xmlns="">
            <p:pic>
              <p:nvPicPr>
                <p:cNvPr id="28" name="Ink 27">
                  <a:extLst>
                    <a:ext uri="{FF2B5EF4-FFF2-40B4-BE49-F238E27FC236}">
                      <a16:creationId xmlns:a16="http://schemas.microsoft.com/office/drawing/2014/main" id="{D74EAA1A-C60F-4631-9149-65E78EF48A8A}"/>
                    </a:ext>
                  </a:extLst>
                </p:cNvPr>
                <p:cNvPicPr/>
                <p:nvPr/>
              </p:nvPicPr>
              <p:blipFill>
                <a:blip r:embed="rId146"/>
                <a:stretch>
                  <a:fillRect/>
                </a:stretch>
              </p:blipFill>
              <p:spPr>
                <a:xfrm>
                  <a:off x="9161993" y="3727652"/>
                  <a:ext cx="2088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8" name="Ink 97">
                  <a:extLst>
                    <a:ext uri="{FF2B5EF4-FFF2-40B4-BE49-F238E27FC236}">
                      <a16:creationId xmlns:a16="http://schemas.microsoft.com/office/drawing/2014/main" id="{D6121040-FFC9-4B85-8958-D0523217F1E3}"/>
                    </a:ext>
                  </a:extLst>
                </p14:cNvPr>
                <p14:cNvContentPartPr/>
                <p14:nvPr/>
              </p14:nvContentPartPr>
              <p14:xfrm>
                <a:off x="8974793" y="4402292"/>
                <a:ext cx="169920" cy="244800"/>
              </p14:xfrm>
            </p:contentPart>
          </mc:Choice>
          <mc:Fallback xmlns="">
            <p:pic>
              <p:nvPicPr>
                <p:cNvPr id="98" name="Ink 97">
                  <a:extLst>
                    <a:ext uri="{FF2B5EF4-FFF2-40B4-BE49-F238E27FC236}">
                      <a16:creationId xmlns:a16="http://schemas.microsoft.com/office/drawing/2014/main" id="{D6121040-FFC9-4B85-8958-D0523217F1E3}"/>
                    </a:ext>
                  </a:extLst>
                </p:cNvPr>
                <p:cNvPicPr/>
                <p:nvPr/>
              </p:nvPicPr>
              <p:blipFill>
                <a:blip r:embed="rId148"/>
                <a:stretch>
                  <a:fillRect/>
                </a:stretch>
              </p:blipFill>
              <p:spPr>
                <a:xfrm>
                  <a:off x="8957153" y="4384292"/>
                  <a:ext cx="2055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Ink 98">
                  <a:extLst>
                    <a:ext uri="{FF2B5EF4-FFF2-40B4-BE49-F238E27FC236}">
                      <a16:creationId xmlns:a16="http://schemas.microsoft.com/office/drawing/2014/main" id="{F9AD047A-C65E-4718-A3F9-C756B0298B9E}"/>
                    </a:ext>
                  </a:extLst>
                </p14:cNvPr>
                <p14:cNvContentPartPr/>
                <p14:nvPr/>
              </p14:nvContentPartPr>
              <p14:xfrm>
                <a:off x="8954993" y="4491212"/>
                <a:ext cx="140760" cy="45360"/>
              </p14:xfrm>
            </p:contentPart>
          </mc:Choice>
          <mc:Fallback xmlns="">
            <p:pic>
              <p:nvPicPr>
                <p:cNvPr id="99" name="Ink 98">
                  <a:extLst>
                    <a:ext uri="{FF2B5EF4-FFF2-40B4-BE49-F238E27FC236}">
                      <a16:creationId xmlns:a16="http://schemas.microsoft.com/office/drawing/2014/main" id="{F9AD047A-C65E-4718-A3F9-C756B0298B9E}"/>
                    </a:ext>
                  </a:extLst>
                </p:cNvPr>
                <p:cNvPicPr/>
                <p:nvPr/>
              </p:nvPicPr>
              <p:blipFill>
                <a:blip r:embed="rId150"/>
                <a:stretch>
                  <a:fillRect/>
                </a:stretch>
              </p:blipFill>
              <p:spPr>
                <a:xfrm>
                  <a:off x="8936993" y="4473572"/>
                  <a:ext cx="176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0" name="Ink 99">
                  <a:extLst>
                    <a:ext uri="{FF2B5EF4-FFF2-40B4-BE49-F238E27FC236}">
                      <a16:creationId xmlns:a16="http://schemas.microsoft.com/office/drawing/2014/main" id="{DDAE3362-5B22-445C-A737-B067C2618065}"/>
                    </a:ext>
                  </a:extLst>
                </p14:cNvPr>
                <p14:cNvContentPartPr/>
                <p14:nvPr/>
              </p14:nvContentPartPr>
              <p14:xfrm>
                <a:off x="8989193" y="4320932"/>
                <a:ext cx="182880" cy="32400"/>
              </p14:xfrm>
            </p:contentPart>
          </mc:Choice>
          <mc:Fallback xmlns="">
            <p:pic>
              <p:nvPicPr>
                <p:cNvPr id="100" name="Ink 99">
                  <a:extLst>
                    <a:ext uri="{FF2B5EF4-FFF2-40B4-BE49-F238E27FC236}">
                      <a16:creationId xmlns:a16="http://schemas.microsoft.com/office/drawing/2014/main" id="{DDAE3362-5B22-445C-A737-B067C2618065}"/>
                    </a:ext>
                  </a:extLst>
                </p:cNvPr>
                <p:cNvPicPr/>
                <p:nvPr/>
              </p:nvPicPr>
              <p:blipFill>
                <a:blip r:embed="rId152"/>
                <a:stretch>
                  <a:fillRect/>
                </a:stretch>
              </p:blipFill>
              <p:spPr>
                <a:xfrm>
                  <a:off x="8971553" y="4303292"/>
                  <a:ext cx="218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1" name="Ink 100">
                  <a:extLst>
                    <a:ext uri="{FF2B5EF4-FFF2-40B4-BE49-F238E27FC236}">
                      <a16:creationId xmlns:a16="http://schemas.microsoft.com/office/drawing/2014/main" id="{6C99A986-BD31-4FCD-9302-A13C7DD15237}"/>
                    </a:ext>
                  </a:extLst>
                </p14:cNvPr>
                <p14:cNvContentPartPr/>
                <p14:nvPr/>
              </p14:nvContentPartPr>
              <p14:xfrm>
                <a:off x="9297353" y="4229132"/>
                <a:ext cx="147960" cy="35640"/>
              </p14:xfrm>
            </p:contentPart>
          </mc:Choice>
          <mc:Fallback xmlns="">
            <p:pic>
              <p:nvPicPr>
                <p:cNvPr id="101" name="Ink 100">
                  <a:extLst>
                    <a:ext uri="{FF2B5EF4-FFF2-40B4-BE49-F238E27FC236}">
                      <a16:creationId xmlns:a16="http://schemas.microsoft.com/office/drawing/2014/main" id="{6C99A986-BD31-4FCD-9302-A13C7DD15237}"/>
                    </a:ext>
                  </a:extLst>
                </p:cNvPr>
                <p:cNvPicPr/>
                <p:nvPr/>
              </p:nvPicPr>
              <p:blipFill>
                <a:blip r:embed="rId154"/>
                <a:stretch>
                  <a:fillRect/>
                </a:stretch>
              </p:blipFill>
              <p:spPr>
                <a:xfrm>
                  <a:off x="9279713" y="4211132"/>
                  <a:ext cx="1836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2" name="Ink 101">
                  <a:extLst>
                    <a:ext uri="{FF2B5EF4-FFF2-40B4-BE49-F238E27FC236}">
                      <a16:creationId xmlns:a16="http://schemas.microsoft.com/office/drawing/2014/main" id="{6D9D6789-8596-49FB-ADDD-E74C99915161}"/>
                    </a:ext>
                  </a:extLst>
                </p14:cNvPr>
                <p14:cNvContentPartPr/>
                <p14:nvPr/>
              </p14:nvContentPartPr>
              <p14:xfrm>
                <a:off x="9262073" y="4246772"/>
                <a:ext cx="140760" cy="492120"/>
              </p14:xfrm>
            </p:contentPart>
          </mc:Choice>
          <mc:Fallback xmlns="">
            <p:pic>
              <p:nvPicPr>
                <p:cNvPr id="102" name="Ink 101">
                  <a:extLst>
                    <a:ext uri="{FF2B5EF4-FFF2-40B4-BE49-F238E27FC236}">
                      <a16:creationId xmlns:a16="http://schemas.microsoft.com/office/drawing/2014/main" id="{6D9D6789-8596-49FB-ADDD-E74C99915161}"/>
                    </a:ext>
                  </a:extLst>
                </p:cNvPr>
                <p:cNvPicPr/>
                <p:nvPr/>
              </p:nvPicPr>
              <p:blipFill>
                <a:blip r:embed="rId156"/>
                <a:stretch>
                  <a:fillRect/>
                </a:stretch>
              </p:blipFill>
              <p:spPr>
                <a:xfrm>
                  <a:off x="9244073" y="4228772"/>
                  <a:ext cx="17640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3" name="Ink 102">
                  <a:extLst>
                    <a:ext uri="{FF2B5EF4-FFF2-40B4-BE49-F238E27FC236}">
                      <a16:creationId xmlns:a16="http://schemas.microsoft.com/office/drawing/2014/main" id="{6C2917DE-675F-4A90-8FDB-01336A4A962E}"/>
                    </a:ext>
                  </a:extLst>
                </p14:cNvPr>
                <p14:cNvContentPartPr/>
                <p14:nvPr/>
              </p14:nvContentPartPr>
              <p14:xfrm>
                <a:off x="9473393" y="4390772"/>
                <a:ext cx="123120" cy="189360"/>
              </p14:xfrm>
            </p:contentPart>
          </mc:Choice>
          <mc:Fallback xmlns="">
            <p:pic>
              <p:nvPicPr>
                <p:cNvPr id="103" name="Ink 102">
                  <a:extLst>
                    <a:ext uri="{FF2B5EF4-FFF2-40B4-BE49-F238E27FC236}">
                      <a16:creationId xmlns:a16="http://schemas.microsoft.com/office/drawing/2014/main" id="{6C2917DE-675F-4A90-8FDB-01336A4A962E}"/>
                    </a:ext>
                  </a:extLst>
                </p:cNvPr>
                <p:cNvPicPr/>
                <p:nvPr/>
              </p:nvPicPr>
              <p:blipFill>
                <a:blip r:embed="rId158"/>
                <a:stretch>
                  <a:fillRect/>
                </a:stretch>
              </p:blipFill>
              <p:spPr>
                <a:xfrm>
                  <a:off x="9455753" y="4373132"/>
                  <a:ext cx="1587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4" name="Ink 103">
                  <a:extLst>
                    <a:ext uri="{FF2B5EF4-FFF2-40B4-BE49-F238E27FC236}">
                      <a16:creationId xmlns:a16="http://schemas.microsoft.com/office/drawing/2014/main" id="{ABC0DFD4-17F6-42F1-A241-74215DF1ED11}"/>
                    </a:ext>
                  </a:extLst>
                </p14:cNvPr>
                <p14:cNvContentPartPr/>
                <p14:nvPr/>
              </p14:nvContentPartPr>
              <p14:xfrm>
                <a:off x="9459713" y="4386812"/>
                <a:ext cx="172440" cy="144000"/>
              </p14:xfrm>
            </p:contentPart>
          </mc:Choice>
          <mc:Fallback xmlns="">
            <p:pic>
              <p:nvPicPr>
                <p:cNvPr id="104" name="Ink 103">
                  <a:extLst>
                    <a:ext uri="{FF2B5EF4-FFF2-40B4-BE49-F238E27FC236}">
                      <a16:creationId xmlns:a16="http://schemas.microsoft.com/office/drawing/2014/main" id="{ABC0DFD4-17F6-42F1-A241-74215DF1ED11}"/>
                    </a:ext>
                  </a:extLst>
                </p:cNvPr>
                <p:cNvPicPr/>
                <p:nvPr/>
              </p:nvPicPr>
              <p:blipFill>
                <a:blip r:embed="rId160"/>
                <a:stretch>
                  <a:fillRect/>
                </a:stretch>
              </p:blipFill>
              <p:spPr>
                <a:xfrm>
                  <a:off x="9441713" y="4369172"/>
                  <a:ext cx="2080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5" name="Ink 104">
                  <a:extLst>
                    <a:ext uri="{FF2B5EF4-FFF2-40B4-BE49-F238E27FC236}">
                      <a16:creationId xmlns:a16="http://schemas.microsoft.com/office/drawing/2014/main" id="{0BCB0AF9-21BE-46A1-8C55-C462D1A6F664}"/>
                    </a:ext>
                  </a:extLst>
                </p14:cNvPr>
                <p14:cNvContentPartPr/>
                <p14:nvPr/>
              </p14:nvContentPartPr>
              <p14:xfrm>
                <a:off x="9663113" y="4225892"/>
                <a:ext cx="226080" cy="480960"/>
              </p14:xfrm>
            </p:contentPart>
          </mc:Choice>
          <mc:Fallback xmlns="">
            <p:pic>
              <p:nvPicPr>
                <p:cNvPr id="105" name="Ink 104">
                  <a:extLst>
                    <a:ext uri="{FF2B5EF4-FFF2-40B4-BE49-F238E27FC236}">
                      <a16:creationId xmlns:a16="http://schemas.microsoft.com/office/drawing/2014/main" id="{0BCB0AF9-21BE-46A1-8C55-C462D1A6F664}"/>
                    </a:ext>
                  </a:extLst>
                </p:cNvPr>
                <p:cNvPicPr/>
                <p:nvPr/>
              </p:nvPicPr>
              <p:blipFill>
                <a:blip r:embed="rId162"/>
                <a:stretch>
                  <a:fillRect/>
                </a:stretch>
              </p:blipFill>
              <p:spPr>
                <a:xfrm>
                  <a:off x="9645113" y="4207892"/>
                  <a:ext cx="26172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6" name="Ink 105">
                  <a:extLst>
                    <a:ext uri="{FF2B5EF4-FFF2-40B4-BE49-F238E27FC236}">
                      <a16:creationId xmlns:a16="http://schemas.microsoft.com/office/drawing/2014/main" id="{B2745A8E-3998-47A0-8A0B-E4B65972F213}"/>
                    </a:ext>
                  </a:extLst>
                </p14:cNvPr>
                <p14:cNvContentPartPr/>
                <p14:nvPr/>
              </p14:nvContentPartPr>
              <p14:xfrm>
                <a:off x="10034633" y="4498052"/>
                <a:ext cx="115560" cy="15480"/>
              </p14:xfrm>
            </p:contentPart>
          </mc:Choice>
          <mc:Fallback xmlns="">
            <p:pic>
              <p:nvPicPr>
                <p:cNvPr id="106" name="Ink 105">
                  <a:extLst>
                    <a:ext uri="{FF2B5EF4-FFF2-40B4-BE49-F238E27FC236}">
                      <a16:creationId xmlns:a16="http://schemas.microsoft.com/office/drawing/2014/main" id="{B2745A8E-3998-47A0-8A0B-E4B65972F213}"/>
                    </a:ext>
                  </a:extLst>
                </p:cNvPr>
                <p:cNvPicPr/>
                <p:nvPr/>
              </p:nvPicPr>
              <p:blipFill>
                <a:blip r:embed="rId164"/>
                <a:stretch>
                  <a:fillRect/>
                </a:stretch>
              </p:blipFill>
              <p:spPr>
                <a:xfrm>
                  <a:off x="10016993" y="4480412"/>
                  <a:ext cx="151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7" name="Ink 106">
                  <a:extLst>
                    <a:ext uri="{FF2B5EF4-FFF2-40B4-BE49-F238E27FC236}">
                      <a16:creationId xmlns:a16="http://schemas.microsoft.com/office/drawing/2014/main" id="{3C001382-93F8-4688-9E88-93EAE03E2F4C}"/>
                    </a:ext>
                  </a:extLst>
                </p14:cNvPr>
                <p14:cNvContentPartPr/>
                <p14:nvPr/>
              </p14:nvContentPartPr>
              <p14:xfrm>
                <a:off x="10060553" y="4396172"/>
                <a:ext cx="514440" cy="188280"/>
              </p14:xfrm>
            </p:contentPart>
          </mc:Choice>
          <mc:Fallback xmlns="">
            <p:pic>
              <p:nvPicPr>
                <p:cNvPr id="107" name="Ink 106">
                  <a:extLst>
                    <a:ext uri="{FF2B5EF4-FFF2-40B4-BE49-F238E27FC236}">
                      <a16:creationId xmlns:a16="http://schemas.microsoft.com/office/drawing/2014/main" id="{3C001382-93F8-4688-9E88-93EAE03E2F4C}"/>
                    </a:ext>
                  </a:extLst>
                </p:cNvPr>
                <p:cNvPicPr/>
                <p:nvPr/>
              </p:nvPicPr>
              <p:blipFill>
                <a:blip r:embed="rId166"/>
                <a:stretch>
                  <a:fillRect/>
                </a:stretch>
              </p:blipFill>
              <p:spPr>
                <a:xfrm>
                  <a:off x="10042913" y="4378172"/>
                  <a:ext cx="55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8" name="Ink 107">
                  <a:extLst>
                    <a:ext uri="{FF2B5EF4-FFF2-40B4-BE49-F238E27FC236}">
                      <a16:creationId xmlns:a16="http://schemas.microsoft.com/office/drawing/2014/main" id="{88CE115B-166E-47D9-AA35-85F1EFB43DEE}"/>
                    </a:ext>
                  </a:extLst>
                </p14:cNvPr>
                <p14:cNvContentPartPr/>
                <p14:nvPr/>
              </p14:nvContentPartPr>
              <p14:xfrm>
                <a:off x="10532513" y="4196732"/>
                <a:ext cx="118440" cy="444600"/>
              </p14:xfrm>
            </p:contentPart>
          </mc:Choice>
          <mc:Fallback xmlns="">
            <p:pic>
              <p:nvPicPr>
                <p:cNvPr id="108" name="Ink 107">
                  <a:extLst>
                    <a:ext uri="{FF2B5EF4-FFF2-40B4-BE49-F238E27FC236}">
                      <a16:creationId xmlns:a16="http://schemas.microsoft.com/office/drawing/2014/main" id="{88CE115B-166E-47D9-AA35-85F1EFB43DEE}"/>
                    </a:ext>
                  </a:extLst>
                </p:cNvPr>
                <p:cNvPicPr/>
                <p:nvPr/>
              </p:nvPicPr>
              <p:blipFill>
                <a:blip r:embed="rId168"/>
                <a:stretch>
                  <a:fillRect/>
                </a:stretch>
              </p:blipFill>
              <p:spPr>
                <a:xfrm>
                  <a:off x="10514513" y="4179092"/>
                  <a:ext cx="1540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0" name="Ink 109">
                  <a:extLst>
                    <a:ext uri="{FF2B5EF4-FFF2-40B4-BE49-F238E27FC236}">
                      <a16:creationId xmlns:a16="http://schemas.microsoft.com/office/drawing/2014/main" id="{906D41DD-BF80-4FA3-82DD-C81696970D9E}"/>
                    </a:ext>
                  </a:extLst>
                </p14:cNvPr>
                <p14:cNvContentPartPr/>
                <p14:nvPr/>
              </p14:nvContentPartPr>
              <p14:xfrm>
                <a:off x="8934833" y="5201132"/>
                <a:ext cx="153360" cy="220680"/>
              </p14:xfrm>
            </p:contentPart>
          </mc:Choice>
          <mc:Fallback xmlns="">
            <p:pic>
              <p:nvPicPr>
                <p:cNvPr id="110" name="Ink 109">
                  <a:extLst>
                    <a:ext uri="{FF2B5EF4-FFF2-40B4-BE49-F238E27FC236}">
                      <a16:creationId xmlns:a16="http://schemas.microsoft.com/office/drawing/2014/main" id="{906D41DD-BF80-4FA3-82DD-C81696970D9E}"/>
                    </a:ext>
                  </a:extLst>
                </p:cNvPr>
                <p:cNvPicPr/>
                <p:nvPr/>
              </p:nvPicPr>
              <p:blipFill>
                <a:blip r:embed="rId170"/>
                <a:stretch>
                  <a:fillRect/>
                </a:stretch>
              </p:blipFill>
              <p:spPr>
                <a:xfrm>
                  <a:off x="8916833" y="5183132"/>
                  <a:ext cx="1890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1" name="Ink 110">
                  <a:extLst>
                    <a:ext uri="{FF2B5EF4-FFF2-40B4-BE49-F238E27FC236}">
                      <a16:creationId xmlns:a16="http://schemas.microsoft.com/office/drawing/2014/main" id="{5DB687E4-BC27-450E-9A1F-79C9A8676132}"/>
                    </a:ext>
                  </a:extLst>
                </p14:cNvPr>
                <p14:cNvContentPartPr/>
                <p14:nvPr/>
              </p14:nvContentPartPr>
              <p14:xfrm>
                <a:off x="9047873" y="5100332"/>
                <a:ext cx="54000" cy="343800"/>
              </p14:xfrm>
            </p:contentPart>
          </mc:Choice>
          <mc:Fallback xmlns="">
            <p:pic>
              <p:nvPicPr>
                <p:cNvPr id="111" name="Ink 110">
                  <a:extLst>
                    <a:ext uri="{FF2B5EF4-FFF2-40B4-BE49-F238E27FC236}">
                      <a16:creationId xmlns:a16="http://schemas.microsoft.com/office/drawing/2014/main" id="{5DB687E4-BC27-450E-9A1F-79C9A8676132}"/>
                    </a:ext>
                  </a:extLst>
                </p:cNvPr>
                <p:cNvPicPr/>
                <p:nvPr/>
              </p:nvPicPr>
              <p:blipFill>
                <a:blip r:embed="rId172"/>
                <a:stretch>
                  <a:fillRect/>
                </a:stretch>
              </p:blipFill>
              <p:spPr>
                <a:xfrm>
                  <a:off x="9029873" y="5082332"/>
                  <a:ext cx="8964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2" name="Ink 111">
                  <a:extLst>
                    <a:ext uri="{FF2B5EF4-FFF2-40B4-BE49-F238E27FC236}">
                      <a16:creationId xmlns:a16="http://schemas.microsoft.com/office/drawing/2014/main" id="{88F5ED37-88CD-420B-8860-7EB049BDE930}"/>
                    </a:ext>
                  </a:extLst>
                </p14:cNvPr>
                <p14:cNvContentPartPr/>
                <p14:nvPr/>
              </p14:nvContentPartPr>
              <p14:xfrm>
                <a:off x="9183233" y="5278172"/>
                <a:ext cx="88560" cy="114480"/>
              </p14:xfrm>
            </p:contentPart>
          </mc:Choice>
          <mc:Fallback xmlns="">
            <p:pic>
              <p:nvPicPr>
                <p:cNvPr id="112" name="Ink 111">
                  <a:extLst>
                    <a:ext uri="{FF2B5EF4-FFF2-40B4-BE49-F238E27FC236}">
                      <a16:creationId xmlns:a16="http://schemas.microsoft.com/office/drawing/2014/main" id="{88F5ED37-88CD-420B-8860-7EB049BDE930}"/>
                    </a:ext>
                  </a:extLst>
                </p:cNvPr>
                <p:cNvPicPr/>
                <p:nvPr/>
              </p:nvPicPr>
              <p:blipFill>
                <a:blip r:embed="rId174"/>
                <a:stretch>
                  <a:fillRect/>
                </a:stretch>
              </p:blipFill>
              <p:spPr>
                <a:xfrm>
                  <a:off x="9165233" y="5260172"/>
                  <a:ext cx="124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 name="Ink 112">
                  <a:extLst>
                    <a:ext uri="{FF2B5EF4-FFF2-40B4-BE49-F238E27FC236}">
                      <a16:creationId xmlns:a16="http://schemas.microsoft.com/office/drawing/2014/main" id="{9EFA6823-6880-4E3D-A5E9-9BCB492456D4}"/>
                    </a:ext>
                  </a:extLst>
                </p14:cNvPr>
                <p14:cNvContentPartPr/>
                <p14:nvPr/>
              </p14:nvContentPartPr>
              <p14:xfrm>
                <a:off x="9272873" y="5307332"/>
                <a:ext cx="55080" cy="76680"/>
              </p14:xfrm>
            </p:contentPart>
          </mc:Choice>
          <mc:Fallback xmlns="">
            <p:pic>
              <p:nvPicPr>
                <p:cNvPr id="113" name="Ink 112">
                  <a:extLst>
                    <a:ext uri="{FF2B5EF4-FFF2-40B4-BE49-F238E27FC236}">
                      <a16:creationId xmlns:a16="http://schemas.microsoft.com/office/drawing/2014/main" id="{9EFA6823-6880-4E3D-A5E9-9BCB492456D4}"/>
                    </a:ext>
                  </a:extLst>
                </p:cNvPr>
                <p:cNvPicPr/>
                <p:nvPr/>
              </p:nvPicPr>
              <p:blipFill>
                <a:blip r:embed="rId176"/>
                <a:stretch>
                  <a:fillRect/>
                </a:stretch>
              </p:blipFill>
              <p:spPr>
                <a:xfrm>
                  <a:off x="9255233" y="5289332"/>
                  <a:ext cx="90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Ink 113">
                  <a:extLst>
                    <a:ext uri="{FF2B5EF4-FFF2-40B4-BE49-F238E27FC236}">
                      <a16:creationId xmlns:a16="http://schemas.microsoft.com/office/drawing/2014/main" id="{6F3D961B-FC34-4A9B-9804-7DDAE9C238B4}"/>
                    </a:ext>
                  </a:extLst>
                </p14:cNvPr>
                <p14:cNvContentPartPr/>
                <p14:nvPr/>
              </p14:nvContentPartPr>
              <p14:xfrm>
                <a:off x="9337673" y="5272052"/>
                <a:ext cx="117000" cy="151920"/>
              </p14:xfrm>
            </p:contentPart>
          </mc:Choice>
          <mc:Fallback xmlns="">
            <p:pic>
              <p:nvPicPr>
                <p:cNvPr id="114" name="Ink 113">
                  <a:extLst>
                    <a:ext uri="{FF2B5EF4-FFF2-40B4-BE49-F238E27FC236}">
                      <a16:creationId xmlns:a16="http://schemas.microsoft.com/office/drawing/2014/main" id="{6F3D961B-FC34-4A9B-9804-7DDAE9C238B4}"/>
                    </a:ext>
                  </a:extLst>
                </p:cNvPr>
                <p:cNvPicPr/>
                <p:nvPr/>
              </p:nvPicPr>
              <p:blipFill>
                <a:blip r:embed="rId178"/>
                <a:stretch>
                  <a:fillRect/>
                </a:stretch>
              </p:blipFill>
              <p:spPr>
                <a:xfrm>
                  <a:off x="9319673" y="5254052"/>
                  <a:ext cx="1526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5" name="Ink 114">
                  <a:extLst>
                    <a:ext uri="{FF2B5EF4-FFF2-40B4-BE49-F238E27FC236}">
                      <a16:creationId xmlns:a16="http://schemas.microsoft.com/office/drawing/2014/main" id="{03C4274A-FF0E-46EE-BF71-E257A4927EA2}"/>
                    </a:ext>
                  </a:extLst>
                </p14:cNvPr>
                <p14:cNvContentPartPr/>
                <p14:nvPr/>
              </p14:nvContentPartPr>
              <p14:xfrm>
                <a:off x="9560873" y="5126252"/>
                <a:ext cx="142920" cy="45360"/>
              </p14:xfrm>
            </p:contentPart>
          </mc:Choice>
          <mc:Fallback xmlns="">
            <p:pic>
              <p:nvPicPr>
                <p:cNvPr id="115" name="Ink 114">
                  <a:extLst>
                    <a:ext uri="{FF2B5EF4-FFF2-40B4-BE49-F238E27FC236}">
                      <a16:creationId xmlns:a16="http://schemas.microsoft.com/office/drawing/2014/main" id="{03C4274A-FF0E-46EE-BF71-E257A4927EA2}"/>
                    </a:ext>
                  </a:extLst>
                </p:cNvPr>
                <p:cNvPicPr/>
                <p:nvPr/>
              </p:nvPicPr>
              <p:blipFill>
                <a:blip r:embed="rId180"/>
                <a:stretch>
                  <a:fillRect/>
                </a:stretch>
              </p:blipFill>
              <p:spPr>
                <a:xfrm>
                  <a:off x="9542873" y="5108252"/>
                  <a:ext cx="178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6" name="Ink 115">
                  <a:extLst>
                    <a:ext uri="{FF2B5EF4-FFF2-40B4-BE49-F238E27FC236}">
                      <a16:creationId xmlns:a16="http://schemas.microsoft.com/office/drawing/2014/main" id="{882F1769-150B-43E4-AE20-D2CD9E8096D0}"/>
                    </a:ext>
                  </a:extLst>
                </p14:cNvPr>
                <p14:cNvContentPartPr/>
                <p14:nvPr/>
              </p14:nvContentPartPr>
              <p14:xfrm>
                <a:off x="9581753" y="5129852"/>
                <a:ext cx="178200" cy="447840"/>
              </p14:xfrm>
            </p:contentPart>
          </mc:Choice>
          <mc:Fallback xmlns="">
            <p:pic>
              <p:nvPicPr>
                <p:cNvPr id="116" name="Ink 115">
                  <a:extLst>
                    <a:ext uri="{FF2B5EF4-FFF2-40B4-BE49-F238E27FC236}">
                      <a16:creationId xmlns:a16="http://schemas.microsoft.com/office/drawing/2014/main" id="{882F1769-150B-43E4-AE20-D2CD9E8096D0}"/>
                    </a:ext>
                  </a:extLst>
                </p:cNvPr>
                <p:cNvPicPr/>
                <p:nvPr/>
              </p:nvPicPr>
              <p:blipFill>
                <a:blip r:embed="rId182"/>
                <a:stretch>
                  <a:fillRect/>
                </a:stretch>
              </p:blipFill>
              <p:spPr>
                <a:xfrm>
                  <a:off x="9563753" y="5111852"/>
                  <a:ext cx="2138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7" name="Ink 116">
                  <a:extLst>
                    <a:ext uri="{FF2B5EF4-FFF2-40B4-BE49-F238E27FC236}">
                      <a16:creationId xmlns:a16="http://schemas.microsoft.com/office/drawing/2014/main" id="{955346A6-6F6C-472B-9750-550097EE5723}"/>
                    </a:ext>
                  </a:extLst>
                </p14:cNvPr>
                <p14:cNvContentPartPr/>
                <p14:nvPr/>
              </p14:nvContentPartPr>
              <p14:xfrm>
                <a:off x="9773993" y="5244692"/>
                <a:ext cx="172080" cy="205560"/>
              </p14:xfrm>
            </p:contentPart>
          </mc:Choice>
          <mc:Fallback xmlns="">
            <p:pic>
              <p:nvPicPr>
                <p:cNvPr id="117" name="Ink 116">
                  <a:extLst>
                    <a:ext uri="{FF2B5EF4-FFF2-40B4-BE49-F238E27FC236}">
                      <a16:creationId xmlns:a16="http://schemas.microsoft.com/office/drawing/2014/main" id="{955346A6-6F6C-472B-9750-550097EE5723}"/>
                    </a:ext>
                  </a:extLst>
                </p:cNvPr>
                <p:cNvPicPr/>
                <p:nvPr/>
              </p:nvPicPr>
              <p:blipFill>
                <a:blip r:embed="rId184"/>
                <a:stretch>
                  <a:fillRect/>
                </a:stretch>
              </p:blipFill>
              <p:spPr>
                <a:xfrm>
                  <a:off x="9755993" y="5226692"/>
                  <a:ext cx="2077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8" name="Ink 117">
                  <a:extLst>
                    <a:ext uri="{FF2B5EF4-FFF2-40B4-BE49-F238E27FC236}">
                      <a16:creationId xmlns:a16="http://schemas.microsoft.com/office/drawing/2014/main" id="{D02F9CD0-F898-480E-9B37-192BF056C100}"/>
                    </a:ext>
                  </a:extLst>
                </p14:cNvPr>
                <p14:cNvContentPartPr/>
                <p14:nvPr/>
              </p14:nvContentPartPr>
              <p14:xfrm>
                <a:off x="9934193" y="5140652"/>
                <a:ext cx="230760" cy="396360"/>
              </p14:xfrm>
            </p:contentPart>
          </mc:Choice>
          <mc:Fallback xmlns="">
            <p:pic>
              <p:nvPicPr>
                <p:cNvPr id="118" name="Ink 117">
                  <a:extLst>
                    <a:ext uri="{FF2B5EF4-FFF2-40B4-BE49-F238E27FC236}">
                      <a16:creationId xmlns:a16="http://schemas.microsoft.com/office/drawing/2014/main" id="{D02F9CD0-F898-480E-9B37-192BF056C100}"/>
                    </a:ext>
                  </a:extLst>
                </p:cNvPr>
                <p:cNvPicPr/>
                <p:nvPr/>
              </p:nvPicPr>
              <p:blipFill>
                <a:blip r:embed="rId186"/>
                <a:stretch>
                  <a:fillRect/>
                </a:stretch>
              </p:blipFill>
              <p:spPr>
                <a:xfrm>
                  <a:off x="9916193" y="5122652"/>
                  <a:ext cx="2664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9" name="Ink 118">
                  <a:extLst>
                    <a:ext uri="{FF2B5EF4-FFF2-40B4-BE49-F238E27FC236}">
                      <a16:creationId xmlns:a16="http://schemas.microsoft.com/office/drawing/2014/main" id="{24F3C9FE-9D4B-4C30-8250-E268AAA324FC}"/>
                    </a:ext>
                  </a:extLst>
                </p14:cNvPr>
                <p14:cNvContentPartPr/>
                <p14:nvPr/>
              </p14:nvContentPartPr>
              <p14:xfrm>
                <a:off x="10349993" y="5325332"/>
                <a:ext cx="102600" cy="5760"/>
              </p14:xfrm>
            </p:contentPart>
          </mc:Choice>
          <mc:Fallback xmlns="">
            <p:pic>
              <p:nvPicPr>
                <p:cNvPr id="119" name="Ink 118">
                  <a:extLst>
                    <a:ext uri="{FF2B5EF4-FFF2-40B4-BE49-F238E27FC236}">
                      <a16:creationId xmlns:a16="http://schemas.microsoft.com/office/drawing/2014/main" id="{24F3C9FE-9D4B-4C30-8250-E268AAA324FC}"/>
                    </a:ext>
                  </a:extLst>
                </p:cNvPr>
                <p:cNvPicPr/>
                <p:nvPr/>
              </p:nvPicPr>
              <p:blipFill>
                <a:blip r:embed="rId188"/>
                <a:stretch>
                  <a:fillRect/>
                </a:stretch>
              </p:blipFill>
              <p:spPr>
                <a:xfrm>
                  <a:off x="10332353" y="5307692"/>
                  <a:ext cx="138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Ink 119">
                  <a:extLst>
                    <a:ext uri="{FF2B5EF4-FFF2-40B4-BE49-F238E27FC236}">
                      <a16:creationId xmlns:a16="http://schemas.microsoft.com/office/drawing/2014/main" id="{C70E15D9-4BDC-4C57-B846-AABF2783BA4C}"/>
                    </a:ext>
                  </a:extLst>
                </p14:cNvPr>
                <p14:cNvContentPartPr/>
                <p14:nvPr/>
              </p14:nvContentPartPr>
              <p14:xfrm>
                <a:off x="10352873" y="5401292"/>
                <a:ext cx="60120" cy="6480"/>
              </p14:xfrm>
            </p:contentPart>
          </mc:Choice>
          <mc:Fallback xmlns="">
            <p:pic>
              <p:nvPicPr>
                <p:cNvPr id="120" name="Ink 119">
                  <a:extLst>
                    <a:ext uri="{FF2B5EF4-FFF2-40B4-BE49-F238E27FC236}">
                      <a16:creationId xmlns:a16="http://schemas.microsoft.com/office/drawing/2014/main" id="{C70E15D9-4BDC-4C57-B846-AABF2783BA4C}"/>
                    </a:ext>
                  </a:extLst>
                </p:cNvPr>
                <p:cNvPicPr/>
                <p:nvPr/>
              </p:nvPicPr>
              <p:blipFill>
                <a:blip r:embed="rId190"/>
                <a:stretch>
                  <a:fillRect/>
                </a:stretch>
              </p:blipFill>
              <p:spPr>
                <a:xfrm>
                  <a:off x="10335233" y="5383652"/>
                  <a:ext cx="95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Ink 120">
                  <a:extLst>
                    <a:ext uri="{FF2B5EF4-FFF2-40B4-BE49-F238E27FC236}">
                      <a16:creationId xmlns:a16="http://schemas.microsoft.com/office/drawing/2014/main" id="{9704DA03-B68C-447E-ABE5-B8A5AF7B1369}"/>
                    </a:ext>
                  </a:extLst>
                </p14:cNvPr>
                <p14:cNvContentPartPr/>
                <p14:nvPr/>
              </p14:nvContentPartPr>
              <p14:xfrm>
                <a:off x="10782713" y="5229212"/>
                <a:ext cx="43200" cy="137880"/>
              </p14:xfrm>
            </p:contentPart>
          </mc:Choice>
          <mc:Fallback xmlns="">
            <p:pic>
              <p:nvPicPr>
                <p:cNvPr id="121" name="Ink 120">
                  <a:extLst>
                    <a:ext uri="{FF2B5EF4-FFF2-40B4-BE49-F238E27FC236}">
                      <a16:creationId xmlns:a16="http://schemas.microsoft.com/office/drawing/2014/main" id="{9704DA03-B68C-447E-ABE5-B8A5AF7B1369}"/>
                    </a:ext>
                  </a:extLst>
                </p:cNvPr>
                <p:cNvPicPr/>
                <p:nvPr/>
              </p:nvPicPr>
              <p:blipFill>
                <a:blip r:embed="rId192"/>
                <a:stretch>
                  <a:fillRect/>
                </a:stretch>
              </p:blipFill>
              <p:spPr>
                <a:xfrm>
                  <a:off x="10764713" y="5211572"/>
                  <a:ext cx="78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Ink 121">
                  <a:extLst>
                    <a:ext uri="{FF2B5EF4-FFF2-40B4-BE49-F238E27FC236}">
                      <a16:creationId xmlns:a16="http://schemas.microsoft.com/office/drawing/2014/main" id="{6A048108-BBCD-4343-8838-06F3F197F8EA}"/>
                    </a:ext>
                  </a:extLst>
                </p14:cNvPr>
                <p14:cNvContentPartPr/>
                <p14:nvPr/>
              </p14:nvContentPartPr>
              <p14:xfrm>
                <a:off x="10776593" y="5019332"/>
                <a:ext cx="212040" cy="342720"/>
              </p14:xfrm>
            </p:contentPart>
          </mc:Choice>
          <mc:Fallback xmlns="">
            <p:pic>
              <p:nvPicPr>
                <p:cNvPr id="122" name="Ink 121">
                  <a:extLst>
                    <a:ext uri="{FF2B5EF4-FFF2-40B4-BE49-F238E27FC236}">
                      <a16:creationId xmlns:a16="http://schemas.microsoft.com/office/drawing/2014/main" id="{6A048108-BBCD-4343-8838-06F3F197F8EA}"/>
                    </a:ext>
                  </a:extLst>
                </p:cNvPr>
                <p:cNvPicPr/>
                <p:nvPr/>
              </p:nvPicPr>
              <p:blipFill>
                <a:blip r:embed="rId194"/>
                <a:stretch>
                  <a:fillRect/>
                </a:stretch>
              </p:blipFill>
              <p:spPr>
                <a:xfrm>
                  <a:off x="10758593" y="5001692"/>
                  <a:ext cx="2476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Ink 122">
                  <a:extLst>
                    <a:ext uri="{FF2B5EF4-FFF2-40B4-BE49-F238E27FC236}">
                      <a16:creationId xmlns:a16="http://schemas.microsoft.com/office/drawing/2014/main" id="{FEAC8384-82D7-4AE3-BD20-E02FFCC6E111}"/>
                    </a:ext>
                  </a:extLst>
                </p14:cNvPr>
                <p14:cNvContentPartPr/>
                <p14:nvPr/>
              </p14:nvContentPartPr>
              <p14:xfrm>
                <a:off x="10833473" y="5161172"/>
                <a:ext cx="99000" cy="102240"/>
              </p14:xfrm>
            </p:contentPart>
          </mc:Choice>
          <mc:Fallback xmlns="">
            <p:pic>
              <p:nvPicPr>
                <p:cNvPr id="123" name="Ink 122">
                  <a:extLst>
                    <a:ext uri="{FF2B5EF4-FFF2-40B4-BE49-F238E27FC236}">
                      <a16:creationId xmlns:a16="http://schemas.microsoft.com/office/drawing/2014/main" id="{FEAC8384-82D7-4AE3-BD20-E02FFCC6E111}"/>
                    </a:ext>
                  </a:extLst>
                </p:cNvPr>
                <p:cNvPicPr/>
                <p:nvPr/>
              </p:nvPicPr>
              <p:blipFill>
                <a:blip r:embed="rId196"/>
                <a:stretch>
                  <a:fillRect/>
                </a:stretch>
              </p:blipFill>
              <p:spPr>
                <a:xfrm>
                  <a:off x="10815473" y="5143532"/>
                  <a:ext cx="134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Ink 123">
                  <a:extLst>
                    <a:ext uri="{FF2B5EF4-FFF2-40B4-BE49-F238E27FC236}">
                      <a16:creationId xmlns:a16="http://schemas.microsoft.com/office/drawing/2014/main" id="{BB8D4C23-DE52-4398-89F3-455DC5BF820B}"/>
                    </a:ext>
                  </a:extLst>
                </p14:cNvPr>
                <p14:cNvContentPartPr/>
                <p14:nvPr/>
              </p14:nvContentPartPr>
              <p14:xfrm>
                <a:off x="8402393" y="4225892"/>
                <a:ext cx="140760" cy="1549080"/>
              </p14:xfrm>
            </p:contentPart>
          </mc:Choice>
          <mc:Fallback xmlns="">
            <p:pic>
              <p:nvPicPr>
                <p:cNvPr id="124" name="Ink 123">
                  <a:extLst>
                    <a:ext uri="{FF2B5EF4-FFF2-40B4-BE49-F238E27FC236}">
                      <a16:creationId xmlns:a16="http://schemas.microsoft.com/office/drawing/2014/main" id="{BB8D4C23-DE52-4398-89F3-455DC5BF820B}"/>
                    </a:ext>
                  </a:extLst>
                </p:cNvPr>
                <p:cNvPicPr/>
                <p:nvPr/>
              </p:nvPicPr>
              <p:blipFill>
                <a:blip r:embed="rId198"/>
                <a:stretch>
                  <a:fillRect/>
                </a:stretch>
              </p:blipFill>
              <p:spPr>
                <a:xfrm>
                  <a:off x="8384753" y="4207892"/>
                  <a:ext cx="176400" cy="15847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Ink 124">
                  <a:extLst>
                    <a:ext uri="{FF2B5EF4-FFF2-40B4-BE49-F238E27FC236}">
                      <a16:creationId xmlns:a16="http://schemas.microsoft.com/office/drawing/2014/main" id="{E680011E-1E70-425A-8F1C-7278F9C1B022}"/>
                    </a:ext>
                  </a:extLst>
                </p14:cNvPr>
                <p14:cNvContentPartPr/>
                <p14:nvPr/>
              </p14:nvContentPartPr>
              <p14:xfrm>
                <a:off x="8444513" y="4103852"/>
                <a:ext cx="2754720" cy="1612080"/>
              </p14:xfrm>
            </p:contentPart>
          </mc:Choice>
          <mc:Fallback xmlns="">
            <p:pic>
              <p:nvPicPr>
                <p:cNvPr id="125" name="Ink 124">
                  <a:extLst>
                    <a:ext uri="{FF2B5EF4-FFF2-40B4-BE49-F238E27FC236}">
                      <a16:creationId xmlns:a16="http://schemas.microsoft.com/office/drawing/2014/main" id="{E680011E-1E70-425A-8F1C-7278F9C1B022}"/>
                    </a:ext>
                  </a:extLst>
                </p:cNvPr>
                <p:cNvPicPr/>
                <p:nvPr/>
              </p:nvPicPr>
              <p:blipFill>
                <a:blip r:embed="rId200"/>
                <a:stretch>
                  <a:fillRect/>
                </a:stretch>
              </p:blipFill>
              <p:spPr>
                <a:xfrm>
                  <a:off x="8426873" y="4085852"/>
                  <a:ext cx="2790360" cy="1647720"/>
                </a:xfrm>
                <a:prstGeom prst="rect">
                  <a:avLst/>
                </a:prstGeom>
              </p:spPr>
            </p:pic>
          </mc:Fallback>
        </mc:AlternateContent>
      </p:grpSp>
    </p:spTree>
    <p:extLst>
      <p:ext uri="{BB962C8B-B14F-4D97-AF65-F5344CB8AC3E}">
        <p14:creationId xmlns:p14="http://schemas.microsoft.com/office/powerpoint/2010/main" val="3146008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95FF-B994-4EE1-A144-FCF8EF7AF1B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69F6E07-2653-4CF1-968C-BB5E82178AA2}"/>
              </a:ext>
            </a:extLst>
          </p:cNvPr>
          <p:cNvSpPr>
            <a:spLocks noGrp="1"/>
          </p:cNvSpPr>
          <p:nvPr>
            <p:ph type="body" idx="1"/>
          </p:nvPr>
        </p:nvSpPr>
        <p:spPr/>
        <p:txBody>
          <a:bodyPr/>
          <a:lstStyle/>
          <a:p>
            <a:endParaRPr lang="en-IN" dirty="0"/>
          </a:p>
        </p:txBody>
      </p:sp>
      <p:grpSp>
        <p:nvGrpSpPr>
          <p:cNvPr id="112" name="Group 111">
            <a:extLst>
              <a:ext uri="{FF2B5EF4-FFF2-40B4-BE49-F238E27FC236}">
                <a16:creationId xmlns:a16="http://schemas.microsoft.com/office/drawing/2014/main" id="{E17325D0-183A-4AE9-B400-80C628147446}"/>
              </a:ext>
            </a:extLst>
          </p:cNvPr>
          <p:cNvGrpSpPr/>
          <p:nvPr/>
        </p:nvGrpSpPr>
        <p:grpSpPr>
          <a:xfrm>
            <a:off x="9500033" y="2663132"/>
            <a:ext cx="1435680" cy="415440"/>
            <a:chOff x="9500033" y="2663132"/>
            <a:chExt cx="1435680" cy="415440"/>
          </a:xfrm>
        </p:grpSpPr>
        <mc:AlternateContent xmlns:mc="http://schemas.openxmlformats.org/markup-compatibility/2006" xmlns:p14="http://schemas.microsoft.com/office/powerpoint/2010/main">
          <mc:Choice Requires="p14">
            <p:contentPart p14:bwMode="auto" r:id="rId2">
              <p14:nvContentPartPr>
                <p14:cNvPr id="99" name="Ink 98">
                  <a:extLst>
                    <a:ext uri="{FF2B5EF4-FFF2-40B4-BE49-F238E27FC236}">
                      <a16:creationId xmlns:a16="http://schemas.microsoft.com/office/drawing/2014/main" id="{C1D7C36F-F51C-4E80-A3E4-D98D793AF1F3}"/>
                    </a:ext>
                  </a:extLst>
                </p14:cNvPr>
                <p14:cNvContentPartPr/>
                <p14:nvPr/>
              </p14:nvContentPartPr>
              <p14:xfrm>
                <a:off x="9500033" y="2823332"/>
                <a:ext cx="134640" cy="226080"/>
              </p14:xfrm>
            </p:contentPart>
          </mc:Choice>
          <mc:Fallback xmlns="">
            <p:pic>
              <p:nvPicPr>
                <p:cNvPr id="99" name="Ink 98">
                  <a:extLst>
                    <a:ext uri="{FF2B5EF4-FFF2-40B4-BE49-F238E27FC236}">
                      <a16:creationId xmlns:a16="http://schemas.microsoft.com/office/drawing/2014/main" id="{C1D7C36F-F51C-4E80-A3E4-D98D793AF1F3}"/>
                    </a:ext>
                  </a:extLst>
                </p:cNvPr>
                <p:cNvPicPr/>
                <p:nvPr/>
              </p:nvPicPr>
              <p:blipFill>
                <a:blip r:embed="rId3"/>
                <a:stretch>
                  <a:fillRect/>
                </a:stretch>
              </p:blipFill>
              <p:spPr>
                <a:xfrm>
                  <a:off x="9482033" y="2805692"/>
                  <a:ext cx="1702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0" name="Ink 99">
                  <a:extLst>
                    <a:ext uri="{FF2B5EF4-FFF2-40B4-BE49-F238E27FC236}">
                      <a16:creationId xmlns:a16="http://schemas.microsoft.com/office/drawing/2014/main" id="{3FCB6CD1-EEDB-44B8-A9ED-9D17489A7965}"/>
                    </a:ext>
                  </a:extLst>
                </p14:cNvPr>
                <p14:cNvContentPartPr/>
                <p14:nvPr/>
              </p14:nvContentPartPr>
              <p14:xfrm>
                <a:off x="9618833" y="2794892"/>
                <a:ext cx="60840" cy="283680"/>
              </p14:xfrm>
            </p:contentPart>
          </mc:Choice>
          <mc:Fallback xmlns="">
            <p:pic>
              <p:nvPicPr>
                <p:cNvPr id="100" name="Ink 99">
                  <a:extLst>
                    <a:ext uri="{FF2B5EF4-FFF2-40B4-BE49-F238E27FC236}">
                      <a16:creationId xmlns:a16="http://schemas.microsoft.com/office/drawing/2014/main" id="{3FCB6CD1-EEDB-44B8-A9ED-9D17489A7965}"/>
                    </a:ext>
                  </a:extLst>
                </p:cNvPr>
                <p:cNvPicPr/>
                <p:nvPr/>
              </p:nvPicPr>
              <p:blipFill>
                <a:blip r:embed="rId5"/>
                <a:stretch>
                  <a:fillRect/>
                </a:stretch>
              </p:blipFill>
              <p:spPr>
                <a:xfrm>
                  <a:off x="9600833" y="2777252"/>
                  <a:ext cx="964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1" name="Ink 100">
                  <a:extLst>
                    <a:ext uri="{FF2B5EF4-FFF2-40B4-BE49-F238E27FC236}">
                      <a16:creationId xmlns:a16="http://schemas.microsoft.com/office/drawing/2014/main" id="{F9FE6CF7-E44F-47EF-955A-EECAD2004AB2}"/>
                    </a:ext>
                  </a:extLst>
                </p14:cNvPr>
                <p14:cNvContentPartPr/>
                <p14:nvPr/>
              </p14:nvContentPartPr>
              <p14:xfrm>
                <a:off x="9710273" y="2888852"/>
                <a:ext cx="106560" cy="125280"/>
              </p14:xfrm>
            </p:contentPart>
          </mc:Choice>
          <mc:Fallback xmlns="">
            <p:pic>
              <p:nvPicPr>
                <p:cNvPr id="101" name="Ink 100">
                  <a:extLst>
                    <a:ext uri="{FF2B5EF4-FFF2-40B4-BE49-F238E27FC236}">
                      <a16:creationId xmlns:a16="http://schemas.microsoft.com/office/drawing/2014/main" id="{F9FE6CF7-E44F-47EF-955A-EECAD2004AB2}"/>
                    </a:ext>
                  </a:extLst>
                </p:cNvPr>
                <p:cNvPicPr/>
                <p:nvPr/>
              </p:nvPicPr>
              <p:blipFill>
                <a:blip r:embed="rId7"/>
                <a:stretch>
                  <a:fillRect/>
                </a:stretch>
              </p:blipFill>
              <p:spPr>
                <a:xfrm>
                  <a:off x="9692273" y="2871212"/>
                  <a:ext cx="1422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2" name="Ink 101">
                  <a:extLst>
                    <a:ext uri="{FF2B5EF4-FFF2-40B4-BE49-F238E27FC236}">
                      <a16:creationId xmlns:a16="http://schemas.microsoft.com/office/drawing/2014/main" id="{45A34124-86F9-4EF5-95D8-02DFDEE1FFCF}"/>
                    </a:ext>
                  </a:extLst>
                </p14:cNvPr>
                <p14:cNvContentPartPr/>
                <p14:nvPr/>
              </p14:nvContentPartPr>
              <p14:xfrm>
                <a:off x="9821153" y="2916932"/>
                <a:ext cx="64800" cy="101880"/>
              </p14:xfrm>
            </p:contentPart>
          </mc:Choice>
          <mc:Fallback xmlns="">
            <p:pic>
              <p:nvPicPr>
                <p:cNvPr id="102" name="Ink 101">
                  <a:extLst>
                    <a:ext uri="{FF2B5EF4-FFF2-40B4-BE49-F238E27FC236}">
                      <a16:creationId xmlns:a16="http://schemas.microsoft.com/office/drawing/2014/main" id="{45A34124-86F9-4EF5-95D8-02DFDEE1FFCF}"/>
                    </a:ext>
                  </a:extLst>
                </p:cNvPr>
                <p:cNvPicPr/>
                <p:nvPr/>
              </p:nvPicPr>
              <p:blipFill>
                <a:blip r:embed="rId9"/>
                <a:stretch>
                  <a:fillRect/>
                </a:stretch>
              </p:blipFill>
              <p:spPr>
                <a:xfrm>
                  <a:off x="9803153" y="2898932"/>
                  <a:ext cx="1004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3" name="Ink 102">
                  <a:extLst>
                    <a:ext uri="{FF2B5EF4-FFF2-40B4-BE49-F238E27FC236}">
                      <a16:creationId xmlns:a16="http://schemas.microsoft.com/office/drawing/2014/main" id="{1F5F5689-AADB-4FBF-948C-695677F49F95}"/>
                    </a:ext>
                  </a:extLst>
                </p14:cNvPr>
                <p14:cNvContentPartPr/>
                <p14:nvPr/>
              </p14:nvContentPartPr>
              <p14:xfrm>
                <a:off x="9935273" y="2874452"/>
                <a:ext cx="162360" cy="104400"/>
              </p14:xfrm>
            </p:contentPart>
          </mc:Choice>
          <mc:Fallback xmlns="">
            <p:pic>
              <p:nvPicPr>
                <p:cNvPr id="103" name="Ink 102">
                  <a:extLst>
                    <a:ext uri="{FF2B5EF4-FFF2-40B4-BE49-F238E27FC236}">
                      <a16:creationId xmlns:a16="http://schemas.microsoft.com/office/drawing/2014/main" id="{1F5F5689-AADB-4FBF-948C-695677F49F95}"/>
                    </a:ext>
                  </a:extLst>
                </p:cNvPr>
                <p:cNvPicPr/>
                <p:nvPr/>
              </p:nvPicPr>
              <p:blipFill>
                <a:blip r:embed="rId11"/>
                <a:stretch>
                  <a:fillRect/>
                </a:stretch>
              </p:blipFill>
              <p:spPr>
                <a:xfrm>
                  <a:off x="9917273" y="2856452"/>
                  <a:ext cx="198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4" name="Ink 103">
                  <a:extLst>
                    <a:ext uri="{FF2B5EF4-FFF2-40B4-BE49-F238E27FC236}">
                      <a16:creationId xmlns:a16="http://schemas.microsoft.com/office/drawing/2014/main" id="{DB945875-F477-49EB-8A78-3BE64B56C2FA}"/>
                    </a:ext>
                  </a:extLst>
                </p14:cNvPr>
                <p14:cNvContentPartPr/>
                <p14:nvPr/>
              </p14:nvContentPartPr>
              <p14:xfrm>
                <a:off x="10060913" y="2712452"/>
                <a:ext cx="29160" cy="28800"/>
              </p14:xfrm>
            </p:contentPart>
          </mc:Choice>
          <mc:Fallback xmlns="">
            <p:pic>
              <p:nvPicPr>
                <p:cNvPr id="104" name="Ink 103">
                  <a:extLst>
                    <a:ext uri="{FF2B5EF4-FFF2-40B4-BE49-F238E27FC236}">
                      <a16:creationId xmlns:a16="http://schemas.microsoft.com/office/drawing/2014/main" id="{DB945875-F477-49EB-8A78-3BE64B56C2FA}"/>
                    </a:ext>
                  </a:extLst>
                </p:cNvPr>
                <p:cNvPicPr/>
                <p:nvPr/>
              </p:nvPicPr>
              <p:blipFill>
                <a:blip r:embed="rId13"/>
                <a:stretch>
                  <a:fillRect/>
                </a:stretch>
              </p:blipFill>
              <p:spPr>
                <a:xfrm>
                  <a:off x="10042913" y="2694452"/>
                  <a:ext cx="648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5" name="Ink 104">
                  <a:extLst>
                    <a:ext uri="{FF2B5EF4-FFF2-40B4-BE49-F238E27FC236}">
                      <a16:creationId xmlns:a16="http://schemas.microsoft.com/office/drawing/2014/main" id="{62081487-60BE-43BE-85A5-50031D52C439}"/>
                    </a:ext>
                  </a:extLst>
                </p14:cNvPr>
                <p14:cNvContentPartPr/>
                <p14:nvPr/>
              </p14:nvContentPartPr>
              <p14:xfrm>
                <a:off x="10085393" y="2825852"/>
                <a:ext cx="177480" cy="143280"/>
              </p14:xfrm>
            </p:contentPart>
          </mc:Choice>
          <mc:Fallback xmlns="">
            <p:pic>
              <p:nvPicPr>
                <p:cNvPr id="105" name="Ink 104">
                  <a:extLst>
                    <a:ext uri="{FF2B5EF4-FFF2-40B4-BE49-F238E27FC236}">
                      <a16:creationId xmlns:a16="http://schemas.microsoft.com/office/drawing/2014/main" id="{62081487-60BE-43BE-85A5-50031D52C439}"/>
                    </a:ext>
                  </a:extLst>
                </p:cNvPr>
                <p:cNvPicPr/>
                <p:nvPr/>
              </p:nvPicPr>
              <p:blipFill>
                <a:blip r:embed="rId15"/>
                <a:stretch>
                  <a:fillRect/>
                </a:stretch>
              </p:blipFill>
              <p:spPr>
                <a:xfrm>
                  <a:off x="10067393" y="2807852"/>
                  <a:ext cx="2131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6" name="Ink 105">
                  <a:extLst>
                    <a:ext uri="{FF2B5EF4-FFF2-40B4-BE49-F238E27FC236}">
                      <a16:creationId xmlns:a16="http://schemas.microsoft.com/office/drawing/2014/main" id="{0F32850A-2C70-455E-B724-ED18E3553C77}"/>
                    </a:ext>
                  </a:extLst>
                </p14:cNvPr>
                <p14:cNvContentPartPr/>
                <p14:nvPr/>
              </p14:nvContentPartPr>
              <p14:xfrm>
                <a:off x="10306073" y="2840252"/>
                <a:ext cx="34200" cy="140040"/>
              </p14:xfrm>
            </p:contentPart>
          </mc:Choice>
          <mc:Fallback xmlns="">
            <p:pic>
              <p:nvPicPr>
                <p:cNvPr id="106" name="Ink 105">
                  <a:extLst>
                    <a:ext uri="{FF2B5EF4-FFF2-40B4-BE49-F238E27FC236}">
                      <a16:creationId xmlns:a16="http://schemas.microsoft.com/office/drawing/2014/main" id="{0F32850A-2C70-455E-B724-ED18E3553C77}"/>
                    </a:ext>
                  </a:extLst>
                </p:cNvPr>
                <p:cNvPicPr/>
                <p:nvPr/>
              </p:nvPicPr>
              <p:blipFill>
                <a:blip r:embed="rId17"/>
                <a:stretch>
                  <a:fillRect/>
                </a:stretch>
              </p:blipFill>
              <p:spPr>
                <a:xfrm>
                  <a:off x="10288073" y="2822252"/>
                  <a:ext cx="69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7" name="Ink 106">
                  <a:extLst>
                    <a:ext uri="{FF2B5EF4-FFF2-40B4-BE49-F238E27FC236}">
                      <a16:creationId xmlns:a16="http://schemas.microsoft.com/office/drawing/2014/main" id="{78E3B2DE-13C2-40E8-A50A-271ECDFBDF62}"/>
                    </a:ext>
                  </a:extLst>
                </p14:cNvPr>
                <p14:cNvContentPartPr/>
                <p14:nvPr/>
              </p14:nvContentPartPr>
              <p14:xfrm>
                <a:off x="10345673" y="2851052"/>
                <a:ext cx="108000" cy="126720"/>
              </p14:xfrm>
            </p:contentPart>
          </mc:Choice>
          <mc:Fallback xmlns="">
            <p:pic>
              <p:nvPicPr>
                <p:cNvPr id="107" name="Ink 106">
                  <a:extLst>
                    <a:ext uri="{FF2B5EF4-FFF2-40B4-BE49-F238E27FC236}">
                      <a16:creationId xmlns:a16="http://schemas.microsoft.com/office/drawing/2014/main" id="{78E3B2DE-13C2-40E8-A50A-271ECDFBDF62}"/>
                    </a:ext>
                  </a:extLst>
                </p:cNvPr>
                <p:cNvPicPr/>
                <p:nvPr/>
              </p:nvPicPr>
              <p:blipFill>
                <a:blip r:embed="rId19"/>
                <a:stretch>
                  <a:fillRect/>
                </a:stretch>
              </p:blipFill>
              <p:spPr>
                <a:xfrm>
                  <a:off x="10328033" y="2833412"/>
                  <a:ext cx="1436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8" name="Ink 107">
                  <a:extLst>
                    <a:ext uri="{FF2B5EF4-FFF2-40B4-BE49-F238E27FC236}">
                      <a16:creationId xmlns:a16="http://schemas.microsoft.com/office/drawing/2014/main" id="{BAD88EE9-1290-49E2-9F53-29B0B62D1A2B}"/>
                    </a:ext>
                  </a:extLst>
                </p14:cNvPr>
                <p14:cNvContentPartPr/>
                <p14:nvPr/>
              </p14:nvContentPartPr>
              <p14:xfrm>
                <a:off x="10528193" y="2836292"/>
                <a:ext cx="87120" cy="148680"/>
              </p14:xfrm>
            </p:contentPart>
          </mc:Choice>
          <mc:Fallback xmlns="">
            <p:pic>
              <p:nvPicPr>
                <p:cNvPr id="108" name="Ink 107">
                  <a:extLst>
                    <a:ext uri="{FF2B5EF4-FFF2-40B4-BE49-F238E27FC236}">
                      <a16:creationId xmlns:a16="http://schemas.microsoft.com/office/drawing/2014/main" id="{BAD88EE9-1290-49E2-9F53-29B0B62D1A2B}"/>
                    </a:ext>
                  </a:extLst>
                </p:cNvPr>
                <p:cNvPicPr/>
                <p:nvPr/>
              </p:nvPicPr>
              <p:blipFill>
                <a:blip r:embed="rId21"/>
                <a:stretch>
                  <a:fillRect/>
                </a:stretch>
              </p:blipFill>
              <p:spPr>
                <a:xfrm>
                  <a:off x="10510193" y="2818292"/>
                  <a:ext cx="122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9" name="Ink 108">
                  <a:extLst>
                    <a:ext uri="{FF2B5EF4-FFF2-40B4-BE49-F238E27FC236}">
                      <a16:creationId xmlns:a16="http://schemas.microsoft.com/office/drawing/2014/main" id="{1CE88896-BC2D-4297-BD35-B41A74B0A4C2}"/>
                    </a:ext>
                  </a:extLst>
                </p14:cNvPr>
                <p14:cNvContentPartPr/>
                <p14:nvPr/>
              </p14:nvContentPartPr>
              <p14:xfrm>
                <a:off x="10647713" y="2847092"/>
                <a:ext cx="140760" cy="147960"/>
              </p14:xfrm>
            </p:contentPart>
          </mc:Choice>
          <mc:Fallback xmlns="">
            <p:pic>
              <p:nvPicPr>
                <p:cNvPr id="109" name="Ink 108">
                  <a:extLst>
                    <a:ext uri="{FF2B5EF4-FFF2-40B4-BE49-F238E27FC236}">
                      <a16:creationId xmlns:a16="http://schemas.microsoft.com/office/drawing/2014/main" id="{1CE88896-BC2D-4297-BD35-B41A74B0A4C2}"/>
                    </a:ext>
                  </a:extLst>
                </p:cNvPr>
                <p:cNvPicPr/>
                <p:nvPr/>
              </p:nvPicPr>
              <p:blipFill>
                <a:blip r:embed="rId23"/>
                <a:stretch>
                  <a:fillRect/>
                </a:stretch>
              </p:blipFill>
              <p:spPr>
                <a:xfrm>
                  <a:off x="10629713" y="2829092"/>
                  <a:ext cx="1764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0" name="Ink 109">
                  <a:extLst>
                    <a:ext uri="{FF2B5EF4-FFF2-40B4-BE49-F238E27FC236}">
                      <a16:creationId xmlns:a16="http://schemas.microsoft.com/office/drawing/2014/main" id="{44AB3BA1-DB83-469C-8313-31C8C6BBE7D3}"/>
                    </a:ext>
                  </a:extLst>
                </p14:cNvPr>
                <p14:cNvContentPartPr/>
                <p14:nvPr/>
              </p14:nvContentPartPr>
              <p14:xfrm>
                <a:off x="10831673" y="2663132"/>
                <a:ext cx="70920" cy="199080"/>
              </p14:xfrm>
            </p:contentPart>
          </mc:Choice>
          <mc:Fallback xmlns="">
            <p:pic>
              <p:nvPicPr>
                <p:cNvPr id="110" name="Ink 109">
                  <a:extLst>
                    <a:ext uri="{FF2B5EF4-FFF2-40B4-BE49-F238E27FC236}">
                      <a16:creationId xmlns:a16="http://schemas.microsoft.com/office/drawing/2014/main" id="{44AB3BA1-DB83-469C-8313-31C8C6BBE7D3}"/>
                    </a:ext>
                  </a:extLst>
                </p:cNvPr>
                <p:cNvPicPr/>
                <p:nvPr/>
              </p:nvPicPr>
              <p:blipFill>
                <a:blip r:embed="rId25"/>
                <a:stretch>
                  <a:fillRect/>
                </a:stretch>
              </p:blipFill>
              <p:spPr>
                <a:xfrm>
                  <a:off x="10814033" y="2645132"/>
                  <a:ext cx="106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1" name="Ink 110">
                  <a:extLst>
                    <a:ext uri="{FF2B5EF4-FFF2-40B4-BE49-F238E27FC236}">
                      <a16:creationId xmlns:a16="http://schemas.microsoft.com/office/drawing/2014/main" id="{0D701105-2AD6-4B5A-A4B4-C2563D80C67E}"/>
                    </a:ext>
                  </a:extLst>
                </p14:cNvPr>
                <p14:cNvContentPartPr/>
                <p14:nvPr/>
              </p14:nvContentPartPr>
              <p14:xfrm>
                <a:off x="10929953" y="3019172"/>
                <a:ext cx="5760" cy="3240"/>
              </p14:xfrm>
            </p:contentPart>
          </mc:Choice>
          <mc:Fallback xmlns="">
            <p:pic>
              <p:nvPicPr>
                <p:cNvPr id="111" name="Ink 110">
                  <a:extLst>
                    <a:ext uri="{FF2B5EF4-FFF2-40B4-BE49-F238E27FC236}">
                      <a16:creationId xmlns:a16="http://schemas.microsoft.com/office/drawing/2014/main" id="{0D701105-2AD6-4B5A-A4B4-C2563D80C67E}"/>
                    </a:ext>
                  </a:extLst>
                </p:cNvPr>
                <p:cNvPicPr/>
                <p:nvPr/>
              </p:nvPicPr>
              <p:blipFill>
                <a:blip r:embed="rId27"/>
                <a:stretch>
                  <a:fillRect/>
                </a:stretch>
              </p:blipFill>
              <p:spPr>
                <a:xfrm>
                  <a:off x="10912313" y="3001532"/>
                  <a:ext cx="41400" cy="3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45" name="Ink 144">
                <a:extLst>
                  <a:ext uri="{FF2B5EF4-FFF2-40B4-BE49-F238E27FC236}">
                    <a16:creationId xmlns:a16="http://schemas.microsoft.com/office/drawing/2014/main" id="{EFA49320-3F19-4AAE-83AC-3DB50507FDEB}"/>
                  </a:ext>
                </a:extLst>
              </p14:cNvPr>
              <p14:cNvContentPartPr/>
              <p14:nvPr/>
            </p14:nvContentPartPr>
            <p14:xfrm>
              <a:off x="10223633" y="3299972"/>
              <a:ext cx="38880" cy="33480"/>
            </p14:xfrm>
          </p:contentPart>
        </mc:Choice>
        <mc:Fallback xmlns="">
          <p:pic>
            <p:nvPicPr>
              <p:cNvPr id="145" name="Ink 144">
                <a:extLst>
                  <a:ext uri="{FF2B5EF4-FFF2-40B4-BE49-F238E27FC236}">
                    <a16:creationId xmlns:a16="http://schemas.microsoft.com/office/drawing/2014/main" id="{EFA49320-3F19-4AAE-83AC-3DB50507FDEB}"/>
                  </a:ext>
                </a:extLst>
              </p:cNvPr>
              <p:cNvPicPr/>
              <p:nvPr/>
            </p:nvPicPr>
            <p:blipFill>
              <a:blip r:embed="rId29"/>
              <a:stretch>
                <a:fillRect/>
              </a:stretch>
            </p:blipFill>
            <p:spPr>
              <a:xfrm>
                <a:off x="10205993" y="3282332"/>
                <a:ext cx="74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 name="Ink 3">
                <a:extLst>
                  <a:ext uri="{FF2B5EF4-FFF2-40B4-BE49-F238E27FC236}">
                    <a16:creationId xmlns:a16="http://schemas.microsoft.com/office/drawing/2014/main" id="{78D4D902-8250-47E9-806B-A742CF42A1AC}"/>
                  </a:ext>
                </a:extLst>
              </p14:cNvPr>
              <p14:cNvContentPartPr/>
              <p14:nvPr/>
            </p14:nvContentPartPr>
            <p14:xfrm>
              <a:off x="1459073" y="2034212"/>
              <a:ext cx="33840" cy="153720"/>
            </p14:xfrm>
          </p:contentPart>
        </mc:Choice>
        <mc:Fallback xmlns="">
          <p:pic>
            <p:nvPicPr>
              <p:cNvPr id="4" name="Ink 3">
                <a:extLst>
                  <a:ext uri="{FF2B5EF4-FFF2-40B4-BE49-F238E27FC236}">
                    <a16:creationId xmlns:a16="http://schemas.microsoft.com/office/drawing/2014/main" id="{78D4D902-8250-47E9-806B-A742CF42A1AC}"/>
                  </a:ext>
                </a:extLst>
              </p:cNvPr>
              <p:cNvPicPr/>
              <p:nvPr/>
            </p:nvPicPr>
            <p:blipFill>
              <a:blip r:embed="rId31"/>
              <a:stretch>
                <a:fillRect/>
              </a:stretch>
            </p:blipFill>
            <p:spPr>
              <a:xfrm>
                <a:off x="1441073" y="2016212"/>
                <a:ext cx="69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 name="Ink 4">
                <a:extLst>
                  <a:ext uri="{FF2B5EF4-FFF2-40B4-BE49-F238E27FC236}">
                    <a16:creationId xmlns:a16="http://schemas.microsoft.com/office/drawing/2014/main" id="{F6F47438-9E6A-426F-86FF-4BB950A7876F}"/>
                  </a:ext>
                </a:extLst>
              </p14:cNvPr>
              <p14:cNvContentPartPr/>
              <p14:nvPr/>
            </p14:nvContentPartPr>
            <p14:xfrm>
              <a:off x="1462673" y="1898492"/>
              <a:ext cx="221760" cy="525600"/>
            </p14:xfrm>
          </p:contentPart>
        </mc:Choice>
        <mc:Fallback xmlns="">
          <p:pic>
            <p:nvPicPr>
              <p:cNvPr id="5" name="Ink 4">
                <a:extLst>
                  <a:ext uri="{FF2B5EF4-FFF2-40B4-BE49-F238E27FC236}">
                    <a16:creationId xmlns:a16="http://schemas.microsoft.com/office/drawing/2014/main" id="{F6F47438-9E6A-426F-86FF-4BB950A7876F}"/>
                  </a:ext>
                </a:extLst>
              </p:cNvPr>
              <p:cNvPicPr/>
              <p:nvPr/>
            </p:nvPicPr>
            <p:blipFill>
              <a:blip r:embed="rId33"/>
              <a:stretch>
                <a:fillRect/>
              </a:stretch>
            </p:blipFill>
            <p:spPr>
              <a:xfrm>
                <a:off x="1445033" y="1880492"/>
                <a:ext cx="25740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 name="Ink 6">
                <a:extLst>
                  <a:ext uri="{FF2B5EF4-FFF2-40B4-BE49-F238E27FC236}">
                    <a16:creationId xmlns:a16="http://schemas.microsoft.com/office/drawing/2014/main" id="{190570F5-2FCE-4578-9AA8-12EABD40E2D9}"/>
                  </a:ext>
                </a:extLst>
              </p14:cNvPr>
              <p14:cNvContentPartPr/>
              <p14:nvPr/>
            </p14:nvContentPartPr>
            <p14:xfrm>
              <a:off x="2458073" y="1965092"/>
              <a:ext cx="129600" cy="252000"/>
            </p14:xfrm>
          </p:contentPart>
        </mc:Choice>
        <mc:Fallback xmlns="">
          <p:pic>
            <p:nvPicPr>
              <p:cNvPr id="7" name="Ink 6">
                <a:extLst>
                  <a:ext uri="{FF2B5EF4-FFF2-40B4-BE49-F238E27FC236}">
                    <a16:creationId xmlns:a16="http://schemas.microsoft.com/office/drawing/2014/main" id="{190570F5-2FCE-4578-9AA8-12EABD40E2D9}"/>
                  </a:ext>
                </a:extLst>
              </p:cNvPr>
              <p:cNvPicPr/>
              <p:nvPr/>
            </p:nvPicPr>
            <p:blipFill>
              <a:blip r:embed="rId35"/>
              <a:stretch>
                <a:fillRect/>
              </a:stretch>
            </p:blipFill>
            <p:spPr>
              <a:xfrm>
                <a:off x="2440433" y="1947092"/>
                <a:ext cx="1652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 name="Ink 7">
                <a:extLst>
                  <a:ext uri="{FF2B5EF4-FFF2-40B4-BE49-F238E27FC236}">
                    <a16:creationId xmlns:a16="http://schemas.microsoft.com/office/drawing/2014/main" id="{3F8D4282-6D9B-41CC-9903-B2E0B34AB016}"/>
                  </a:ext>
                </a:extLst>
              </p14:cNvPr>
              <p14:cNvContentPartPr/>
              <p14:nvPr/>
            </p14:nvContentPartPr>
            <p14:xfrm>
              <a:off x="2414873" y="1964732"/>
              <a:ext cx="243000" cy="295920"/>
            </p14:xfrm>
          </p:contentPart>
        </mc:Choice>
        <mc:Fallback xmlns="">
          <p:pic>
            <p:nvPicPr>
              <p:cNvPr id="8" name="Ink 7">
                <a:extLst>
                  <a:ext uri="{FF2B5EF4-FFF2-40B4-BE49-F238E27FC236}">
                    <a16:creationId xmlns:a16="http://schemas.microsoft.com/office/drawing/2014/main" id="{3F8D4282-6D9B-41CC-9903-B2E0B34AB016}"/>
                  </a:ext>
                </a:extLst>
              </p:cNvPr>
              <p:cNvPicPr/>
              <p:nvPr/>
            </p:nvPicPr>
            <p:blipFill>
              <a:blip r:embed="rId37"/>
              <a:stretch>
                <a:fillRect/>
              </a:stretch>
            </p:blipFill>
            <p:spPr>
              <a:xfrm>
                <a:off x="2397233" y="1947092"/>
                <a:ext cx="27864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0FC240CB-EC23-448A-BF25-5A9E0CEACD56}"/>
                  </a:ext>
                </a:extLst>
              </p14:cNvPr>
              <p14:cNvContentPartPr/>
              <p14:nvPr/>
            </p14:nvContentPartPr>
            <p14:xfrm>
              <a:off x="4708793" y="2029172"/>
              <a:ext cx="41400" cy="164160"/>
            </p14:xfrm>
          </p:contentPart>
        </mc:Choice>
        <mc:Fallback xmlns="">
          <p:pic>
            <p:nvPicPr>
              <p:cNvPr id="20" name="Ink 19">
                <a:extLst>
                  <a:ext uri="{FF2B5EF4-FFF2-40B4-BE49-F238E27FC236}">
                    <a16:creationId xmlns:a16="http://schemas.microsoft.com/office/drawing/2014/main" id="{0FC240CB-EC23-448A-BF25-5A9E0CEACD56}"/>
                  </a:ext>
                </a:extLst>
              </p:cNvPr>
              <p:cNvPicPr/>
              <p:nvPr/>
            </p:nvPicPr>
            <p:blipFill>
              <a:blip r:embed="rId39"/>
              <a:stretch>
                <a:fillRect/>
              </a:stretch>
            </p:blipFill>
            <p:spPr>
              <a:xfrm>
                <a:off x="4691153" y="2011532"/>
                <a:ext cx="770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3A18BA9F-AF20-482F-8B60-8439EA79D51F}"/>
                  </a:ext>
                </a:extLst>
              </p14:cNvPr>
              <p14:cNvContentPartPr/>
              <p14:nvPr/>
            </p14:nvContentPartPr>
            <p14:xfrm>
              <a:off x="4699793" y="1938452"/>
              <a:ext cx="169200" cy="262800"/>
            </p14:xfrm>
          </p:contentPart>
        </mc:Choice>
        <mc:Fallback xmlns="">
          <p:pic>
            <p:nvPicPr>
              <p:cNvPr id="21" name="Ink 20">
                <a:extLst>
                  <a:ext uri="{FF2B5EF4-FFF2-40B4-BE49-F238E27FC236}">
                    <a16:creationId xmlns:a16="http://schemas.microsoft.com/office/drawing/2014/main" id="{3A18BA9F-AF20-482F-8B60-8439EA79D51F}"/>
                  </a:ext>
                </a:extLst>
              </p:cNvPr>
              <p:cNvPicPr/>
              <p:nvPr/>
            </p:nvPicPr>
            <p:blipFill>
              <a:blip r:embed="rId41"/>
              <a:stretch>
                <a:fillRect/>
              </a:stretch>
            </p:blipFill>
            <p:spPr>
              <a:xfrm>
                <a:off x="4682153" y="1920452"/>
                <a:ext cx="204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Ink 21">
                <a:extLst>
                  <a:ext uri="{FF2B5EF4-FFF2-40B4-BE49-F238E27FC236}">
                    <a16:creationId xmlns:a16="http://schemas.microsoft.com/office/drawing/2014/main" id="{409F9D54-7800-4992-8563-9A18AB5BE106}"/>
                  </a:ext>
                </a:extLst>
              </p14:cNvPr>
              <p14:cNvContentPartPr/>
              <p14:nvPr/>
            </p14:nvContentPartPr>
            <p14:xfrm>
              <a:off x="4935593" y="2108372"/>
              <a:ext cx="16560" cy="9000"/>
            </p14:xfrm>
          </p:contentPart>
        </mc:Choice>
        <mc:Fallback xmlns="">
          <p:pic>
            <p:nvPicPr>
              <p:cNvPr id="22" name="Ink 21">
                <a:extLst>
                  <a:ext uri="{FF2B5EF4-FFF2-40B4-BE49-F238E27FC236}">
                    <a16:creationId xmlns:a16="http://schemas.microsoft.com/office/drawing/2014/main" id="{409F9D54-7800-4992-8563-9A18AB5BE106}"/>
                  </a:ext>
                </a:extLst>
              </p:cNvPr>
              <p:cNvPicPr/>
              <p:nvPr/>
            </p:nvPicPr>
            <p:blipFill>
              <a:blip r:embed="rId43"/>
              <a:stretch>
                <a:fillRect/>
              </a:stretch>
            </p:blipFill>
            <p:spPr>
              <a:xfrm>
                <a:off x="4917593" y="2090372"/>
                <a:ext cx="522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Ink 22">
                <a:extLst>
                  <a:ext uri="{FF2B5EF4-FFF2-40B4-BE49-F238E27FC236}">
                    <a16:creationId xmlns:a16="http://schemas.microsoft.com/office/drawing/2014/main" id="{203F4AFC-9DA1-4A0B-8758-6C6215356296}"/>
                  </a:ext>
                </a:extLst>
              </p14:cNvPr>
              <p14:cNvContentPartPr/>
              <p14:nvPr/>
            </p14:nvContentPartPr>
            <p14:xfrm>
              <a:off x="4999313" y="1976972"/>
              <a:ext cx="141480" cy="206640"/>
            </p14:xfrm>
          </p:contentPart>
        </mc:Choice>
        <mc:Fallback xmlns="">
          <p:pic>
            <p:nvPicPr>
              <p:cNvPr id="23" name="Ink 22">
                <a:extLst>
                  <a:ext uri="{FF2B5EF4-FFF2-40B4-BE49-F238E27FC236}">
                    <a16:creationId xmlns:a16="http://schemas.microsoft.com/office/drawing/2014/main" id="{203F4AFC-9DA1-4A0B-8758-6C6215356296}"/>
                  </a:ext>
                </a:extLst>
              </p:cNvPr>
              <p:cNvPicPr/>
              <p:nvPr/>
            </p:nvPicPr>
            <p:blipFill>
              <a:blip r:embed="rId45"/>
              <a:stretch>
                <a:fillRect/>
              </a:stretch>
            </p:blipFill>
            <p:spPr>
              <a:xfrm>
                <a:off x="4981313" y="1959332"/>
                <a:ext cx="177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6" name="Ink 85">
                <a:extLst>
                  <a:ext uri="{FF2B5EF4-FFF2-40B4-BE49-F238E27FC236}">
                    <a16:creationId xmlns:a16="http://schemas.microsoft.com/office/drawing/2014/main" id="{333813D8-4D36-4EE2-9079-C732EAC98C1F}"/>
                  </a:ext>
                </a:extLst>
              </p14:cNvPr>
              <p14:cNvContentPartPr/>
              <p14:nvPr/>
            </p14:nvContentPartPr>
            <p14:xfrm>
              <a:off x="7149593" y="2996132"/>
              <a:ext cx="29880" cy="121320"/>
            </p14:xfrm>
          </p:contentPart>
        </mc:Choice>
        <mc:Fallback xmlns="">
          <p:pic>
            <p:nvPicPr>
              <p:cNvPr id="86" name="Ink 85">
                <a:extLst>
                  <a:ext uri="{FF2B5EF4-FFF2-40B4-BE49-F238E27FC236}">
                    <a16:creationId xmlns:a16="http://schemas.microsoft.com/office/drawing/2014/main" id="{333813D8-4D36-4EE2-9079-C732EAC98C1F}"/>
                  </a:ext>
                </a:extLst>
              </p:cNvPr>
              <p:cNvPicPr/>
              <p:nvPr/>
            </p:nvPicPr>
            <p:blipFill>
              <a:blip r:embed="rId47"/>
              <a:stretch>
                <a:fillRect/>
              </a:stretch>
            </p:blipFill>
            <p:spPr>
              <a:xfrm>
                <a:off x="7131953" y="2978132"/>
                <a:ext cx="65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7" name="Ink 86">
                <a:extLst>
                  <a:ext uri="{FF2B5EF4-FFF2-40B4-BE49-F238E27FC236}">
                    <a16:creationId xmlns:a16="http://schemas.microsoft.com/office/drawing/2014/main" id="{2E1F4527-C93A-4991-B373-7BF898F24AFD}"/>
                  </a:ext>
                </a:extLst>
              </p14:cNvPr>
              <p14:cNvContentPartPr/>
              <p14:nvPr/>
            </p14:nvContentPartPr>
            <p14:xfrm>
              <a:off x="7115033" y="2866532"/>
              <a:ext cx="5400" cy="11520"/>
            </p14:xfrm>
          </p:contentPart>
        </mc:Choice>
        <mc:Fallback xmlns="">
          <p:pic>
            <p:nvPicPr>
              <p:cNvPr id="87" name="Ink 86">
                <a:extLst>
                  <a:ext uri="{FF2B5EF4-FFF2-40B4-BE49-F238E27FC236}">
                    <a16:creationId xmlns:a16="http://schemas.microsoft.com/office/drawing/2014/main" id="{2E1F4527-C93A-4991-B373-7BF898F24AFD}"/>
                  </a:ext>
                </a:extLst>
              </p:cNvPr>
              <p:cNvPicPr/>
              <p:nvPr/>
            </p:nvPicPr>
            <p:blipFill>
              <a:blip r:embed="rId49"/>
              <a:stretch>
                <a:fillRect/>
              </a:stretch>
            </p:blipFill>
            <p:spPr>
              <a:xfrm>
                <a:off x="7097033" y="2848892"/>
                <a:ext cx="41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8" name="Ink 87">
                <a:extLst>
                  <a:ext uri="{FF2B5EF4-FFF2-40B4-BE49-F238E27FC236}">
                    <a16:creationId xmlns:a16="http://schemas.microsoft.com/office/drawing/2014/main" id="{75B9F034-769F-4A38-B09E-CD6E6953C56D}"/>
                  </a:ext>
                </a:extLst>
              </p14:cNvPr>
              <p14:cNvContentPartPr/>
              <p14:nvPr/>
            </p14:nvContentPartPr>
            <p14:xfrm>
              <a:off x="7293953" y="2914052"/>
              <a:ext cx="59040" cy="192600"/>
            </p14:xfrm>
          </p:contentPart>
        </mc:Choice>
        <mc:Fallback xmlns="">
          <p:pic>
            <p:nvPicPr>
              <p:cNvPr id="88" name="Ink 87">
                <a:extLst>
                  <a:ext uri="{FF2B5EF4-FFF2-40B4-BE49-F238E27FC236}">
                    <a16:creationId xmlns:a16="http://schemas.microsoft.com/office/drawing/2014/main" id="{75B9F034-769F-4A38-B09E-CD6E6953C56D}"/>
                  </a:ext>
                </a:extLst>
              </p:cNvPr>
              <p:cNvPicPr/>
              <p:nvPr/>
            </p:nvPicPr>
            <p:blipFill>
              <a:blip r:embed="rId51"/>
              <a:stretch>
                <a:fillRect/>
              </a:stretch>
            </p:blipFill>
            <p:spPr>
              <a:xfrm>
                <a:off x="7276313" y="2896412"/>
                <a:ext cx="94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9" name="Ink 88">
                <a:extLst>
                  <a:ext uri="{FF2B5EF4-FFF2-40B4-BE49-F238E27FC236}">
                    <a16:creationId xmlns:a16="http://schemas.microsoft.com/office/drawing/2014/main" id="{568E2D4E-1010-41DC-9759-91C9280BC4BE}"/>
                  </a:ext>
                </a:extLst>
              </p14:cNvPr>
              <p14:cNvContentPartPr/>
              <p14:nvPr/>
            </p14:nvContentPartPr>
            <p14:xfrm>
              <a:off x="7536953" y="2956532"/>
              <a:ext cx="155880" cy="101160"/>
            </p14:xfrm>
          </p:contentPart>
        </mc:Choice>
        <mc:Fallback xmlns="">
          <p:pic>
            <p:nvPicPr>
              <p:cNvPr id="89" name="Ink 88">
                <a:extLst>
                  <a:ext uri="{FF2B5EF4-FFF2-40B4-BE49-F238E27FC236}">
                    <a16:creationId xmlns:a16="http://schemas.microsoft.com/office/drawing/2014/main" id="{568E2D4E-1010-41DC-9759-91C9280BC4BE}"/>
                  </a:ext>
                </a:extLst>
              </p:cNvPr>
              <p:cNvPicPr/>
              <p:nvPr/>
            </p:nvPicPr>
            <p:blipFill>
              <a:blip r:embed="rId53"/>
              <a:stretch>
                <a:fillRect/>
              </a:stretch>
            </p:blipFill>
            <p:spPr>
              <a:xfrm>
                <a:off x="7519313" y="2938532"/>
                <a:ext cx="1915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0" name="Ink 89">
                <a:extLst>
                  <a:ext uri="{FF2B5EF4-FFF2-40B4-BE49-F238E27FC236}">
                    <a16:creationId xmlns:a16="http://schemas.microsoft.com/office/drawing/2014/main" id="{E051B829-C395-4C5D-BFA7-A3C5A8043E88}"/>
                  </a:ext>
                </a:extLst>
              </p14:cNvPr>
              <p14:cNvContentPartPr/>
              <p14:nvPr/>
            </p14:nvContentPartPr>
            <p14:xfrm>
              <a:off x="7696433" y="2909012"/>
              <a:ext cx="117000" cy="144720"/>
            </p14:xfrm>
          </p:contentPart>
        </mc:Choice>
        <mc:Fallback xmlns="">
          <p:pic>
            <p:nvPicPr>
              <p:cNvPr id="90" name="Ink 89">
                <a:extLst>
                  <a:ext uri="{FF2B5EF4-FFF2-40B4-BE49-F238E27FC236}">
                    <a16:creationId xmlns:a16="http://schemas.microsoft.com/office/drawing/2014/main" id="{E051B829-C395-4C5D-BFA7-A3C5A8043E88}"/>
                  </a:ext>
                </a:extLst>
              </p:cNvPr>
              <p:cNvPicPr/>
              <p:nvPr/>
            </p:nvPicPr>
            <p:blipFill>
              <a:blip r:embed="rId55"/>
              <a:stretch>
                <a:fillRect/>
              </a:stretch>
            </p:blipFill>
            <p:spPr>
              <a:xfrm>
                <a:off x="7678793" y="2891012"/>
                <a:ext cx="1526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1" name="Ink 90">
                <a:extLst>
                  <a:ext uri="{FF2B5EF4-FFF2-40B4-BE49-F238E27FC236}">
                    <a16:creationId xmlns:a16="http://schemas.microsoft.com/office/drawing/2014/main" id="{23361684-A09B-4A4E-AED8-F00C18FF3781}"/>
                  </a:ext>
                </a:extLst>
              </p14:cNvPr>
              <p14:cNvContentPartPr/>
              <p14:nvPr/>
            </p14:nvContentPartPr>
            <p14:xfrm>
              <a:off x="7874633" y="2904692"/>
              <a:ext cx="164880" cy="128880"/>
            </p14:xfrm>
          </p:contentPart>
        </mc:Choice>
        <mc:Fallback xmlns="">
          <p:pic>
            <p:nvPicPr>
              <p:cNvPr id="91" name="Ink 90">
                <a:extLst>
                  <a:ext uri="{FF2B5EF4-FFF2-40B4-BE49-F238E27FC236}">
                    <a16:creationId xmlns:a16="http://schemas.microsoft.com/office/drawing/2014/main" id="{23361684-A09B-4A4E-AED8-F00C18FF3781}"/>
                  </a:ext>
                </a:extLst>
              </p:cNvPr>
              <p:cNvPicPr/>
              <p:nvPr/>
            </p:nvPicPr>
            <p:blipFill>
              <a:blip r:embed="rId57"/>
              <a:stretch>
                <a:fillRect/>
              </a:stretch>
            </p:blipFill>
            <p:spPr>
              <a:xfrm>
                <a:off x="7856633" y="2887052"/>
                <a:ext cx="200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2" name="Ink 91">
                <a:extLst>
                  <a:ext uri="{FF2B5EF4-FFF2-40B4-BE49-F238E27FC236}">
                    <a16:creationId xmlns:a16="http://schemas.microsoft.com/office/drawing/2014/main" id="{C1819D72-4885-419E-BCEA-2448004166DF}"/>
                  </a:ext>
                </a:extLst>
              </p14:cNvPr>
              <p14:cNvContentPartPr/>
              <p14:nvPr/>
            </p14:nvContentPartPr>
            <p14:xfrm>
              <a:off x="8063993" y="2894612"/>
              <a:ext cx="166680" cy="144000"/>
            </p14:xfrm>
          </p:contentPart>
        </mc:Choice>
        <mc:Fallback xmlns="">
          <p:pic>
            <p:nvPicPr>
              <p:cNvPr id="92" name="Ink 91">
                <a:extLst>
                  <a:ext uri="{FF2B5EF4-FFF2-40B4-BE49-F238E27FC236}">
                    <a16:creationId xmlns:a16="http://schemas.microsoft.com/office/drawing/2014/main" id="{C1819D72-4885-419E-BCEA-2448004166DF}"/>
                  </a:ext>
                </a:extLst>
              </p:cNvPr>
              <p:cNvPicPr/>
              <p:nvPr/>
            </p:nvPicPr>
            <p:blipFill>
              <a:blip r:embed="rId59"/>
              <a:stretch>
                <a:fillRect/>
              </a:stretch>
            </p:blipFill>
            <p:spPr>
              <a:xfrm>
                <a:off x="8045993" y="2876612"/>
                <a:ext cx="2023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3" name="Ink 92">
                <a:extLst>
                  <a:ext uri="{FF2B5EF4-FFF2-40B4-BE49-F238E27FC236}">
                    <a16:creationId xmlns:a16="http://schemas.microsoft.com/office/drawing/2014/main" id="{1A522907-7362-43DA-A5CD-D91D8EA0D2EA}"/>
                  </a:ext>
                </a:extLst>
              </p14:cNvPr>
              <p14:cNvContentPartPr/>
              <p14:nvPr/>
            </p14:nvContentPartPr>
            <p14:xfrm>
              <a:off x="8289353" y="2903972"/>
              <a:ext cx="24120" cy="125640"/>
            </p14:xfrm>
          </p:contentPart>
        </mc:Choice>
        <mc:Fallback xmlns="">
          <p:pic>
            <p:nvPicPr>
              <p:cNvPr id="93" name="Ink 92">
                <a:extLst>
                  <a:ext uri="{FF2B5EF4-FFF2-40B4-BE49-F238E27FC236}">
                    <a16:creationId xmlns:a16="http://schemas.microsoft.com/office/drawing/2014/main" id="{1A522907-7362-43DA-A5CD-D91D8EA0D2EA}"/>
                  </a:ext>
                </a:extLst>
              </p:cNvPr>
              <p:cNvPicPr/>
              <p:nvPr/>
            </p:nvPicPr>
            <p:blipFill>
              <a:blip r:embed="rId61"/>
              <a:stretch>
                <a:fillRect/>
              </a:stretch>
            </p:blipFill>
            <p:spPr>
              <a:xfrm>
                <a:off x="8271353" y="2885972"/>
                <a:ext cx="59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4" name="Ink 93">
                <a:extLst>
                  <a:ext uri="{FF2B5EF4-FFF2-40B4-BE49-F238E27FC236}">
                    <a16:creationId xmlns:a16="http://schemas.microsoft.com/office/drawing/2014/main" id="{8C338AE2-7210-4478-9BA4-63A8A4B82BFB}"/>
                  </a:ext>
                </a:extLst>
              </p14:cNvPr>
              <p14:cNvContentPartPr/>
              <p14:nvPr/>
            </p14:nvContentPartPr>
            <p14:xfrm>
              <a:off x="8260553" y="2743052"/>
              <a:ext cx="69120" cy="66600"/>
            </p14:xfrm>
          </p:contentPart>
        </mc:Choice>
        <mc:Fallback xmlns="">
          <p:pic>
            <p:nvPicPr>
              <p:cNvPr id="94" name="Ink 93">
                <a:extLst>
                  <a:ext uri="{FF2B5EF4-FFF2-40B4-BE49-F238E27FC236}">
                    <a16:creationId xmlns:a16="http://schemas.microsoft.com/office/drawing/2014/main" id="{8C338AE2-7210-4478-9BA4-63A8A4B82BFB}"/>
                  </a:ext>
                </a:extLst>
              </p:cNvPr>
              <p:cNvPicPr/>
              <p:nvPr/>
            </p:nvPicPr>
            <p:blipFill>
              <a:blip r:embed="rId63"/>
              <a:stretch>
                <a:fillRect/>
              </a:stretch>
            </p:blipFill>
            <p:spPr>
              <a:xfrm>
                <a:off x="8242913" y="2725052"/>
                <a:ext cx="104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5" name="Ink 94">
                <a:extLst>
                  <a:ext uri="{FF2B5EF4-FFF2-40B4-BE49-F238E27FC236}">
                    <a16:creationId xmlns:a16="http://schemas.microsoft.com/office/drawing/2014/main" id="{4FA26483-08CD-4709-A2DF-7605B7B79447}"/>
                  </a:ext>
                </a:extLst>
              </p14:cNvPr>
              <p14:cNvContentPartPr/>
              <p14:nvPr/>
            </p14:nvContentPartPr>
            <p14:xfrm>
              <a:off x="8437313" y="2903252"/>
              <a:ext cx="87120" cy="102960"/>
            </p14:xfrm>
          </p:contentPart>
        </mc:Choice>
        <mc:Fallback xmlns="">
          <p:pic>
            <p:nvPicPr>
              <p:cNvPr id="95" name="Ink 94">
                <a:extLst>
                  <a:ext uri="{FF2B5EF4-FFF2-40B4-BE49-F238E27FC236}">
                    <a16:creationId xmlns:a16="http://schemas.microsoft.com/office/drawing/2014/main" id="{4FA26483-08CD-4709-A2DF-7605B7B79447}"/>
                  </a:ext>
                </a:extLst>
              </p:cNvPr>
              <p:cNvPicPr/>
              <p:nvPr/>
            </p:nvPicPr>
            <p:blipFill>
              <a:blip r:embed="rId65"/>
              <a:stretch>
                <a:fillRect/>
              </a:stretch>
            </p:blipFill>
            <p:spPr>
              <a:xfrm>
                <a:off x="8419313" y="2885612"/>
                <a:ext cx="122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6" name="Ink 95">
                <a:extLst>
                  <a:ext uri="{FF2B5EF4-FFF2-40B4-BE49-F238E27FC236}">
                    <a16:creationId xmlns:a16="http://schemas.microsoft.com/office/drawing/2014/main" id="{D23975FD-63E0-4066-B6B5-D7295C43B4BD}"/>
                  </a:ext>
                </a:extLst>
              </p14:cNvPr>
              <p14:cNvContentPartPr/>
              <p14:nvPr/>
            </p14:nvContentPartPr>
            <p14:xfrm>
              <a:off x="8534153" y="2865452"/>
              <a:ext cx="96480" cy="138240"/>
            </p14:xfrm>
          </p:contentPart>
        </mc:Choice>
        <mc:Fallback xmlns="">
          <p:pic>
            <p:nvPicPr>
              <p:cNvPr id="96" name="Ink 95">
                <a:extLst>
                  <a:ext uri="{FF2B5EF4-FFF2-40B4-BE49-F238E27FC236}">
                    <a16:creationId xmlns:a16="http://schemas.microsoft.com/office/drawing/2014/main" id="{D23975FD-63E0-4066-B6B5-D7295C43B4BD}"/>
                  </a:ext>
                </a:extLst>
              </p:cNvPr>
              <p:cNvPicPr/>
              <p:nvPr/>
            </p:nvPicPr>
            <p:blipFill>
              <a:blip r:embed="rId67"/>
              <a:stretch>
                <a:fillRect/>
              </a:stretch>
            </p:blipFill>
            <p:spPr>
              <a:xfrm>
                <a:off x="8516153" y="2847812"/>
                <a:ext cx="1321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7" name="Ink 96">
                <a:extLst>
                  <a:ext uri="{FF2B5EF4-FFF2-40B4-BE49-F238E27FC236}">
                    <a16:creationId xmlns:a16="http://schemas.microsoft.com/office/drawing/2014/main" id="{145EE5D4-D992-43CF-AA06-E5F82020AAC3}"/>
                  </a:ext>
                </a:extLst>
              </p14:cNvPr>
              <p14:cNvContentPartPr/>
              <p14:nvPr/>
            </p14:nvContentPartPr>
            <p14:xfrm>
              <a:off x="8700833" y="2871932"/>
              <a:ext cx="180720" cy="113400"/>
            </p14:xfrm>
          </p:contentPart>
        </mc:Choice>
        <mc:Fallback xmlns="">
          <p:pic>
            <p:nvPicPr>
              <p:cNvPr id="97" name="Ink 96">
                <a:extLst>
                  <a:ext uri="{FF2B5EF4-FFF2-40B4-BE49-F238E27FC236}">
                    <a16:creationId xmlns:a16="http://schemas.microsoft.com/office/drawing/2014/main" id="{145EE5D4-D992-43CF-AA06-E5F82020AAC3}"/>
                  </a:ext>
                </a:extLst>
              </p:cNvPr>
              <p:cNvPicPr/>
              <p:nvPr/>
            </p:nvPicPr>
            <p:blipFill>
              <a:blip r:embed="rId69"/>
              <a:stretch>
                <a:fillRect/>
              </a:stretch>
            </p:blipFill>
            <p:spPr>
              <a:xfrm>
                <a:off x="8683193" y="2854292"/>
                <a:ext cx="216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id="{169593D1-AA4C-4CB3-BB91-99DA51AAE7CD}"/>
                  </a:ext>
                </a:extLst>
              </p14:cNvPr>
              <p14:cNvContentPartPr/>
              <p14:nvPr/>
            </p14:nvContentPartPr>
            <p14:xfrm>
              <a:off x="8940593" y="2861132"/>
              <a:ext cx="245160" cy="121320"/>
            </p14:xfrm>
          </p:contentPart>
        </mc:Choice>
        <mc:Fallback xmlns="">
          <p:pic>
            <p:nvPicPr>
              <p:cNvPr id="98" name="Ink 97">
                <a:extLst>
                  <a:ext uri="{FF2B5EF4-FFF2-40B4-BE49-F238E27FC236}">
                    <a16:creationId xmlns:a16="http://schemas.microsoft.com/office/drawing/2014/main" id="{169593D1-AA4C-4CB3-BB91-99DA51AAE7CD}"/>
                  </a:ext>
                </a:extLst>
              </p:cNvPr>
              <p:cNvPicPr/>
              <p:nvPr/>
            </p:nvPicPr>
            <p:blipFill>
              <a:blip r:embed="rId71"/>
              <a:stretch>
                <a:fillRect/>
              </a:stretch>
            </p:blipFill>
            <p:spPr>
              <a:xfrm>
                <a:off x="8922593" y="2843492"/>
                <a:ext cx="280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4" name="Ink 123">
                <a:extLst>
                  <a:ext uri="{FF2B5EF4-FFF2-40B4-BE49-F238E27FC236}">
                    <a16:creationId xmlns:a16="http://schemas.microsoft.com/office/drawing/2014/main" id="{AD57DD85-69D5-4E4E-BA03-EAE0470C3E0D}"/>
                  </a:ext>
                </a:extLst>
              </p14:cNvPr>
              <p14:cNvContentPartPr/>
              <p14:nvPr/>
            </p14:nvContentPartPr>
            <p14:xfrm>
              <a:off x="7151033" y="3620012"/>
              <a:ext cx="9720" cy="134640"/>
            </p14:xfrm>
          </p:contentPart>
        </mc:Choice>
        <mc:Fallback xmlns="">
          <p:pic>
            <p:nvPicPr>
              <p:cNvPr id="124" name="Ink 123">
                <a:extLst>
                  <a:ext uri="{FF2B5EF4-FFF2-40B4-BE49-F238E27FC236}">
                    <a16:creationId xmlns:a16="http://schemas.microsoft.com/office/drawing/2014/main" id="{AD57DD85-69D5-4E4E-BA03-EAE0470C3E0D}"/>
                  </a:ext>
                </a:extLst>
              </p:cNvPr>
              <p:cNvPicPr/>
              <p:nvPr/>
            </p:nvPicPr>
            <p:blipFill>
              <a:blip r:embed="rId73"/>
              <a:stretch>
                <a:fillRect/>
              </a:stretch>
            </p:blipFill>
            <p:spPr>
              <a:xfrm>
                <a:off x="7133033" y="3602372"/>
                <a:ext cx="453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5" name="Ink 124">
                <a:extLst>
                  <a:ext uri="{FF2B5EF4-FFF2-40B4-BE49-F238E27FC236}">
                    <a16:creationId xmlns:a16="http://schemas.microsoft.com/office/drawing/2014/main" id="{88DB3476-8FF9-4CCC-976B-8F51FEDB7127}"/>
                  </a:ext>
                </a:extLst>
              </p14:cNvPr>
              <p14:cNvContentPartPr/>
              <p14:nvPr/>
            </p14:nvContentPartPr>
            <p14:xfrm>
              <a:off x="7152473" y="3454412"/>
              <a:ext cx="55440" cy="59400"/>
            </p14:xfrm>
          </p:contentPart>
        </mc:Choice>
        <mc:Fallback xmlns="">
          <p:pic>
            <p:nvPicPr>
              <p:cNvPr id="125" name="Ink 124">
                <a:extLst>
                  <a:ext uri="{FF2B5EF4-FFF2-40B4-BE49-F238E27FC236}">
                    <a16:creationId xmlns:a16="http://schemas.microsoft.com/office/drawing/2014/main" id="{88DB3476-8FF9-4CCC-976B-8F51FEDB7127}"/>
                  </a:ext>
                </a:extLst>
              </p:cNvPr>
              <p:cNvPicPr/>
              <p:nvPr/>
            </p:nvPicPr>
            <p:blipFill>
              <a:blip r:embed="rId75"/>
              <a:stretch>
                <a:fillRect/>
              </a:stretch>
            </p:blipFill>
            <p:spPr>
              <a:xfrm>
                <a:off x="7134473" y="3436412"/>
                <a:ext cx="91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6" name="Ink 125">
                <a:extLst>
                  <a:ext uri="{FF2B5EF4-FFF2-40B4-BE49-F238E27FC236}">
                    <a16:creationId xmlns:a16="http://schemas.microsoft.com/office/drawing/2014/main" id="{D942F757-E460-416D-A9E6-A933BBDF2D83}"/>
                  </a:ext>
                </a:extLst>
              </p14:cNvPr>
              <p14:cNvContentPartPr/>
              <p14:nvPr/>
            </p14:nvContentPartPr>
            <p14:xfrm>
              <a:off x="7304033" y="3584372"/>
              <a:ext cx="114120" cy="180720"/>
            </p14:xfrm>
          </p:contentPart>
        </mc:Choice>
        <mc:Fallback xmlns="">
          <p:pic>
            <p:nvPicPr>
              <p:cNvPr id="126" name="Ink 125">
                <a:extLst>
                  <a:ext uri="{FF2B5EF4-FFF2-40B4-BE49-F238E27FC236}">
                    <a16:creationId xmlns:a16="http://schemas.microsoft.com/office/drawing/2014/main" id="{D942F757-E460-416D-A9E6-A933BBDF2D83}"/>
                  </a:ext>
                </a:extLst>
              </p:cNvPr>
              <p:cNvPicPr/>
              <p:nvPr/>
            </p:nvPicPr>
            <p:blipFill>
              <a:blip r:embed="rId77"/>
              <a:stretch>
                <a:fillRect/>
              </a:stretch>
            </p:blipFill>
            <p:spPr>
              <a:xfrm>
                <a:off x="7286393" y="3566372"/>
                <a:ext cx="149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 name="Ink 8">
                <a:extLst>
                  <a:ext uri="{FF2B5EF4-FFF2-40B4-BE49-F238E27FC236}">
                    <a16:creationId xmlns:a16="http://schemas.microsoft.com/office/drawing/2014/main" id="{B12DA04E-41C1-47D6-8068-34B90564AA71}"/>
                  </a:ext>
                </a:extLst>
              </p14:cNvPr>
              <p14:cNvContentPartPr/>
              <p14:nvPr/>
            </p14:nvContentPartPr>
            <p14:xfrm>
              <a:off x="3032633" y="2037812"/>
              <a:ext cx="47880" cy="214560"/>
            </p14:xfrm>
          </p:contentPart>
        </mc:Choice>
        <mc:Fallback xmlns="">
          <p:pic>
            <p:nvPicPr>
              <p:cNvPr id="9" name="Ink 8">
                <a:extLst>
                  <a:ext uri="{FF2B5EF4-FFF2-40B4-BE49-F238E27FC236}">
                    <a16:creationId xmlns:a16="http://schemas.microsoft.com/office/drawing/2014/main" id="{B12DA04E-41C1-47D6-8068-34B90564AA71}"/>
                  </a:ext>
                </a:extLst>
              </p:cNvPr>
              <p:cNvPicPr/>
              <p:nvPr/>
            </p:nvPicPr>
            <p:blipFill>
              <a:blip r:embed="rId79"/>
              <a:stretch>
                <a:fillRect/>
              </a:stretch>
            </p:blipFill>
            <p:spPr>
              <a:xfrm>
                <a:off x="3014633" y="2020172"/>
                <a:ext cx="83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 name="Ink 9">
                <a:extLst>
                  <a:ext uri="{FF2B5EF4-FFF2-40B4-BE49-F238E27FC236}">
                    <a16:creationId xmlns:a16="http://schemas.microsoft.com/office/drawing/2014/main" id="{DD560BA8-253F-4946-8C81-5F9C94640751}"/>
                  </a:ext>
                </a:extLst>
              </p14:cNvPr>
              <p14:cNvContentPartPr/>
              <p14:nvPr/>
            </p14:nvContentPartPr>
            <p14:xfrm>
              <a:off x="3045953" y="1950692"/>
              <a:ext cx="182880" cy="295200"/>
            </p14:xfrm>
          </p:contentPart>
        </mc:Choice>
        <mc:Fallback xmlns="">
          <p:pic>
            <p:nvPicPr>
              <p:cNvPr id="10" name="Ink 9">
                <a:extLst>
                  <a:ext uri="{FF2B5EF4-FFF2-40B4-BE49-F238E27FC236}">
                    <a16:creationId xmlns:a16="http://schemas.microsoft.com/office/drawing/2014/main" id="{DD560BA8-253F-4946-8C81-5F9C94640751}"/>
                  </a:ext>
                </a:extLst>
              </p:cNvPr>
              <p:cNvPicPr/>
              <p:nvPr/>
            </p:nvPicPr>
            <p:blipFill>
              <a:blip r:embed="rId81"/>
              <a:stretch>
                <a:fillRect/>
              </a:stretch>
            </p:blipFill>
            <p:spPr>
              <a:xfrm>
                <a:off x="3027953" y="1933052"/>
                <a:ext cx="2185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 name="Ink 10">
                <a:extLst>
                  <a:ext uri="{FF2B5EF4-FFF2-40B4-BE49-F238E27FC236}">
                    <a16:creationId xmlns:a16="http://schemas.microsoft.com/office/drawing/2014/main" id="{49E47DB9-6711-405D-8D97-D021C9FD4E58}"/>
                  </a:ext>
                </a:extLst>
              </p14:cNvPr>
              <p14:cNvContentPartPr/>
              <p14:nvPr/>
            </p14:nvContentPartPr>
            <p14:xfrm>
              <a:off x="3290393" y="2098652"/>
              <a:ext cx="123480" cy="133920"/>
            </p14:xfrm>
          </p:contentPart>
        </mc:Choice>
        <mc:Fallback xmlns="">
          <p:pic>
            <p:nvPicPr>
              <p:cNvPr id="11" name="Ink 10">
                <a:extLst>
                  <a:ext uri="{FF2B5EF4-FFF2-40B4-BE49-F238E27FC236}">
                    <a16:creationId xmlns:a16="http://schemas.microsoft.com/office/drawing/2014/main" id="{49E47DB9-6711-405D-8D97-D021C9FD4E58}"/>
                  </a:ext>
                </a:extLst>
              </p:cNvPr>
              <p:cNvPicPr/>
              <p:nvPr/>
            </p:nvPicPr>
            <p:blipFill>
              <a:blip r:embed="rId83"/>
              <a:stretch>
                <a:fillRect/>
              </a:stretch>
            </p:blipFill>
            <p:spPr>
              <a:xfrm>
                <a:off x="3272753" y="2081012"/>
                <a:ext cx="159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 name="Ink 11">
                <a:extLst>
                  <a:ext uri="{FF2B5EF4-FFF2-40B4-BE49-F238E27FC236}">
                    <a16:creationId xmlns:a16="http://schemas.microsoft.com/office/drawing/2014/main" id="{50947A23-008A-4118-AE59-B236BFC3856D}"/>
                  </a:ext>
                </a:extLst>
              </p14:cNvPr>
              <p14:cNvContentPartPr/>
              <p14:nvPr/>
            </p14:nvContentPartPr>
            <p14:xfrm>
              <a:off x="3427913" y="2125652"/>
              <a:ext cx="153720" cy="97200"/>
            </p14:xfrm>
          </p:contentPart>
        </mc:Choice>
        <mc:Fallback xmlns="">
          <p:pic>
            <p:nvPicPr>
              <p:cNvPr id="12" name="Ink 11">
                <a:extLst>
                  <a:ext uri="{FF2B5EF4-FFF2-40B4-BE49-F238E27FC236}">
                    <a16:creationId xmlns:a16="http://schemas.microsoft.com/office/drawing/2014/main" id="{50947A23-008A-4118-AE59-B236BFC3856D}"/>
                  </a:ext>
                </a:extLst>
              </p:cNvPr>
              <p:cNvPicPr/>
              <p:nvPr/>
            </p:nvPicPr>
            <p:blipFill>
              <a:blip r:embed="rId85"/>
              <a:stretch>
                <a:fillRect/>
              </a:stretch>
            </p:blipFill>
            <p:spPr>
              <a:xfrm>
                <a:off x="3409913" y="2107652"/>
                <a:ext cx="189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 name="Ink 12">
                <a:extLst>
                  <a:ext uri="{FF2B5EF4-FFF2-40B4-BE49-F238E27FC236}">
                    <a16:creationId xmlns:a16="http://schemas.microsoft.com/office/drawing/2014/main" id="{87C9120F-A907-432B-A141-986EFE913C65}"/>
                  </a:ext>
                </a:extLst>
              </p14:cNvPr>
              <p14:cNvContentPartPr/>
              <p14:nvPr/>
            </p14:nvContentPartPr>
            <p14:xfrm>
              <a:off x="3593153" y="2101172"/>
              <a:ext cx="147240" cy="131760"/>
            </p14:xfrm>
          </p:contentPart>
        </mc:Choice>
        <mc:Fallback xmlns="">
          <p:pic>
            <p:nvPicPr>
              <p:cNvPr id="13" name="Ink 12">
                <a:extLst>
                  <a:ext uri="{FF2B5EF4-FFF2-40B4-BE49-F238E27FC236}">
                    <a16:creationId xmlns:a16="http://schemas.microsoft.com/office/drawing/2014/main" id="{87C9120F-A907-432B-A141-986EFE913C65}"/>
                  </a:ext>
                </a:extLst>
              </p:cNvPr>
              <p:cNvPicPr/>
              <p:nvPr/>
            </p:nvPicPr>
            <p:blipFill>
              <a:blip r:embed="rId87"/>
              <a:stretch>
                <a:fillRect/>
              </a:stretch>
            </p:blipFill>
            <p:spPr>
              <a:xfrm>
                <a:off x="3575513" y="2083532"/>
                <a:ext cx="1828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 name="Ink 13">
                <a:extLst>
                  <a:ext uri="{FF2B5EF4-FFF2-40B4-BE49-F238E27FC236}">
                    <a16:creationId xmlns:a16="http://schemas.microsoft.com/office/drawing/2014/main" id="{8717F027-1124-483A-9DD0-3FED14FA8A0A}"/>
                  </a:ext>
                </a:extLst>
              </p14:cNvPr>
              <p14:cNvContentPartPr/>
              <p14:nvPr/>
            </p14:nvContentPartPr>
            <p14:xfrm>
              <a:off x="3792953" y="2105132"/>
              <a:ext cx="114120" cy="105120"/>
            </p14:xfrm>
          </p:contentPart>
        </mc:Choice>
        <mc:Fallback xmlns="">
          <p:pic>
            <p:nvPicPr>
              <p:cNvPr id="14" name="Ink 13">
                <a:extLst>
                  <a:ext uri="{FF2B5EF4-FFF2-40B4-BE49-F238E27FC236}">
                    <a16:creationId xmlns:a16="http://schemas.microsoft.com/office/drawing/2014/main" id="{8717F027-1124-483A-9DD0-3FED14FA8A0A}"/>
                  </a:ext>
                </a:extLst>
              </p:cNvPr>
              <p:cNvPicPr/>
              <p:nvPr/>
            </p:nvPicPr>
            <p:blipFill>
              <a:blip r:embed="rId89"/>
              <a:stretch>
                <a:fillRect/>
              </a:stretch>
            </p:blipFill>
            <p:spPr>
              <a:xfrm>
                <a:off x="3775313" y="2087132"/>
                <a:ext cx="1497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 name="Ink 14">
                <a:extLst>
                  <a:ext uri="{FF2B5EF4-FFF2-40B4-BE49-F238E27FC236}">
                    <a16:creationId xmlns:a16="http://schemas.microsoft.com/office/drawing/2014/main" id="{5A3D17A4-ED66-4EB0-9CB6-56298546AF91}"/>
                  </a:ext>
                </a:extLst>
              </p14:cNvPr>
              <p14:cNvContentPartPr/>
              <p14:nvPr/>
            </p14:nvContentPartPr>
            <p14:xfrm>
              <a:off x="3952433" y="2091452"/>
              <a:ext cx="175680" cy="137160"/>
            </p14:xfrm>
          </p:contentPart>
        </mc:Choice>
        <mc:Fallback xmlns="">
          <p:pic>
            <p:nvPicPr>
              <p:cNvPr id="15" name="Ink 14">
                <a:extLst>
                  <a:ext uri="{FF2B5EF4-FFF2-40B4-BE49-F238E27FC236}">
                    <a16:creationId xmlns:a16="http://schemas.microsoft.com/office/drawing/2014/main" id="{5A3D17A4-ED66-4EB0-9CB6-56298546AF91}"/>
                  </a:ext>
                </a:extLst>
              </p:cNvPr>
              <p:cNvPicPr/>
              <p:nvPr/>
            </p:nvPicPr>
            <p:blipFill>
              <a:blip r:embed="rId91"/>
              <a:stretch>
                <a:fillRect/>
              </a:stretch>
            </p:blipFill>
            <p:spPr>
              <a:xfrm>
                <a:off x="3934433" y="2073452"/>
                <a:ext cx="211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6" name="Ink 15">
                <a:extLst>
                  <a:ext uri="{FF2B5EF4-FFF2-40B4-BE49-F238E27FC236}">
                    <a16:creationId xmlns:a16="http://schemas.microsoft.com/office/drawing/2014/main" id="{6229144E-256F-4EB3-87FA-31B9B0C52738}"/>
                  </a:ext>
                </a:extLst>
              </p14:cNvPr>
              <p14:cNvContentPartPr/>
              <p14:nvPr/>
            </p14:nvContentPartPr>
            <p14:xfrm>
              <a:off x="4164833" y="1983452"/>
              <a:ext cx="52560" cy="219600"/>
            </p14:xfrm>
          </p:contentPart>
        </mc:Choice>
        <mc:Fallback xmlns="">
          <p:pic>
            <p:nvPicPr>
              <p:cNvPr id="16" name="Ink 15">
                <a:extLst>
                  <a:ext uri="{FF2B5EF4-FFF2-40B4-BE49-F238E27FC236}">
                    <a16:creationId xmlns:a16="http://schemas.microsoft.com/office/drawing/2014/main" id="{6229144E-256F-4EB3-87FA-31B9B0C52738}"/>
                  </a:ext>
                </a:extLst>
              </p:cNvPr>
              <p:cNvPicPr/>
              <p:nvPr/>
            </p:nvPicPr>
            <p:blipFill>
              <a:blip r:embed="rId93"/>
              <a:stretch>
                <a:fillRect/>
              </a:stretch>
            </p:blipFill>
            <p:spPr>
              <a:xfrm>
                <a:off x="4147193" y="1965452"/>
                <a:ext cx="882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 name="Ink 16">
                <a:extLst>
                  <a:ext uri="{FF2B5EF4-FFF2-40B4-BE49-F238E27FC236}">
                    <a16:creationId xmlns:a16="http://schemas.microsoft.com/office/drawing/2014/main" id="{BF6BFEC8-9C48-497D-A049-B1F656599CDB}"/>
                  </a:ext>
                </a:extLst>
              </p14:cNvPr>
              <p14:cNvContentPartPr/>
              <p14:nvPr/>
            </p14:nvContentPartPr>
            <p14:xfrm>
              <a:off x="4241153" y="2002172"/>
              <a:ext cx="61200" cy="210600"/>
            </p14:xfrm>
          </p:contentPart>
        </mc:Choice>
        <mc:Fallback xmlns="">
          <p:pic>
            <p:nvPicPr>
              <p:cNvPr id="17" name="Ink 16">
                <a:extLst>
                  <a:ext uri="{FF2B5EF4-FFF2-40B4-BE49-F238E27FC236}">
                    <a16:creationId xmlns:a16="http://schemas.microsoft.com/office/drawing/2014/main" id="{BF6BFEC8-9C48-497D-A049-B1F656599CDB}"/>
                  </a:ext>
                </a:extLst>
              </p:cNvPr>
              <p:cNvPicPr/>
              <p:nvPr/>
            </p:nvPicPr>
            <p:blipFill>
              <a:blip r:embed="rId95"/>
              <a:stretch>
                <a:fillRect/>
              </a:stretch>
            </p:blipFill>
            <p:spPr>
              <a:xfrm>
                <a:off x="4223513" y="1984172"/>
                <a:ext cx="968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 name="Ink 17">
                <a:extLst>
                  <a:ext uri="{FF2B5EF4-FFF2-40B4-BE49-F238E27FC236}">
                    <a16:creationId xmlns:a16="http://schemas.microsoft.com/office/drawing/2014/main" id="{6254B7D3-E548-47C7-9D89-10703084B7E5}"/>
                  </a:ext>
                </a:extLst>
              </p14:cNvPr>
              <p14:cNvContentPartPr/>
              <p14:nvPr/>
            </p14:nvContentPartPr>
            <p14:xfrm>
              <a:off x="4347713" y="2130332"/>
              <a:ext cx="21240" cy="75240"/>
            </p14:xfrm>
          </p:contentPart>
        </mc:Choice>
        <mc:Fallback xmlns="">
          <p:pic>
            <p:nvPicPr>
              <p:cNvPr id="18" name="Ink 17">
                <a:extLst>
                  <a:ext uri="{FF2B5EF4-FFF2-40B4-BE49-F238E27FC236}">
                    <a16:creationId xmlns:a16="http://schemas.microsoft.com/office/drawing/2014/main" id="{6254B7D3-E548-47C7-9D89-10703084B7E5}"/>
                  </a:ext>
                </a:extLst>
              </p:cNvPr>
              <p:cNvPicPr/>
              <p:nvPr/>
            </p:nvPicPr>
            <p:blipFill>
              <a:blip r:embed="rId97"/>
              <a:stretch>
                <a:fillRect/>
              </a:stretch>
            </p:blipFill>
            <p:spPr>
              <a:xfrm>
                <a:off x="4329713" y="2112692"/>
                <a:ext cx="56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 name="Ink 18">
                <a:extLst>
                  <a:ext uri="{FF2B5EF4-FFF2-40B4-BE49-F238E27FC236}">
                    <a16:creationId xmlns:a16="http://schemas.microsoft.com/office/drawing/2014/main" id="{FB0461B6-6EEC-4E63-8599-6236CB67451A}"/>
                  </a:ext>
                </a:extLst>
              </p14:cNvPr>
              <p14:cNvContentPartPr/>
              <p14:nvPr/>
            </p14:nvContentPartPr>
            <p14:xfrm>
              <a:off x="4348433" y="2001452"/>
              <a:ext cx="25920" cy="18000"/>
            </p14:xfrm>
          </p:contentPart>
        </mc:Choice>
        <mc:Fallback xmlns="">
          <p:pic>
            <p:nvPicPr>
              <p:cNvPr id="19" name="Ink 18">
                <a:extLst>
                  <a:ext uri="{FF2B5EF4-FFF2-40B4-BE49-F238E27FC236}">
                    <a16:creationId xmlns:a16="http://schemas.microsoft.com/office/drawing/2014/main" id="{FB0461B6-6EEC-4E63-8599-6236CB67451A}"/>
                  </a:ext>
                </a:extLst>
              </p:cNvPr>
              <p:cNvPicPr/>
              <p:nvPr/>
            </p:nvPicPr>
            <p:blipFill>
              <a:blip r:embed="rId99"/>
              <a:stretch>
                <a:fillRect/>
              </a:stretch>
            </p:blipFill>
            <p:spPr>
              <a:xfrm>
                <a:off x="4330793" y="1983812"/>
                <a:ext cx="615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5" name="Ink 154">
                <a:extLst>
                  <a:ext uri="{FF2B5EF4-FFF2-40B4-BE49-F238E27FC236}">
                    <a16:creationId xmlns:a16="http://schemas.microsoft.com/office/drawing/2014/main" id="{3F1746BE-B674-4668-9543-74D1344F2C55}"/>
                  </a:ext>
                </a:extLst>
              </p14:cNvPr>
              <p14:cNvContentPartPr/>
              <p14:nvPr/>
            </p14:nvContentPartPr>
            <p14:xfrm>
              <a:off x="3140273" y="2300972"/>
              <a:ext cx="1080360" cy="46080"/>
            </p14:xfrm>
          </p:contentPart>
        </mc:Choice>
        <mc:Fallback xmlns="">
          <p:pic>
            <p:nvPicPr>
              <p:cNvPr id="155" name="Ink 154">
                <a:extLst>
                  <a:ext uri="{FF2B5EF4-FFF2-40B4-BE49-F238E27FC236}">
                    <a16:creationId xmlns:a16="http://schemas.microsoft.com/office/drawing/2014/main" id="{3F1746BE-B674-4668-9543-74D1344F2C55}"/>
                  </a:ext>
                </a:extLst>
              </p:cNvPr>
              <p:cNvPicPr/>
              <p:nvPr/>
            </p:nvPicPr>
            <p:blipFill>
              <a:blip r:embed="rId101"/>
              <a:stretch>
                <a:fillRect/>
              </a:stretch>
            </p:blipFill>
            <p:spPr>
              <a:xfrm>
                <a:off x="3122273" y="2282972"/>
                <a:ext cx="1116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6" name="Ink 155">
                <a:extLst>
                  <a:ext uri="{FF2B5EF4-FFF2-40B4-BE49-F238E27FC236}">
                    <a16:creationId xmlns:a16="http://schemas.microsoft.com/office/drawing/2014/main" id="{36291ED6-AB27-47DB-84B0-F17468216B44}"/>
                  </a:ext>
                </a:extLst>
              </p14:cNvPr>
              <p14:cNvContentPartPr/>
              <p14:nvPr/>
            </p14:nvContentPartPr>
            <p14:xfrm>
              <a:off x="3047753" y="2306732"/>
              <a:ext cx="1310760" cy="57240"/>
            </p14:xfrm>
          </p:contentPart>
        </mc:Choice>
        <mc:Fallback xmlns="">
          <p:pic>
            <p:nvPicPr>
              <p:cNvPr id="156" name="Ink 155">
                <a:extLst>
                  <a:ext uri="{FF2B5EF4-FFF2-40B4-BE49-F238E27FC236}">
                    <a16:creationId xmlns:a16="http://schemas.microsoft.com/office/drawing/2014/main" id="{36291ED6-AB27-47DB-84B0-F17468216B44}"/>
                  </a:ext>
                </a:extLst>
              </p:cNvPr>
              <p:cNvPicPr/>
              <p:nvPr/>
            </p:nvPicPr>
            <p:blipFill>
              <a:blip r:embed="rId103"/>
              <a:stretch>
                <a:fillRect/>
              </a:stretch>
            </p:blipFill>
            <p:spPr>
              <a:xfrm>
                <a:off x="3030113" y="2289092"/>
                <a:ext cx="1346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0" name="Ink 39">
                <a:extLst>
                  <a:ext uri="{FF2B5EF4-FFF2-40B4-BE49-F238E27FC236}">
                    <a16:creationId xmlns:a16="http://schemas.microsoft.com/office/drawing/2014/main" id="{CE12EE8E-9CD5-40A9-A222-42CCE11ECA00}"/>
                  </a:ext>
                </a:extLst>
              </p14:cNvPr>
              <p14:cNvContentPartPr/>
              <p14:nvPr/>
            </p14:nvContentPartPr>
            <p14:xfrm>
              <a:off x="1110953" y="2713532"/>
              <a:ext cx="144000" cy="168840"/>
            </p14:xfrm>
          </p:contentPart>
        </mc:Choice>
        <mc:Fallback xmlns="">
          <p:pic>
            <p:nvPicPr>
              <p:cNvPr id="40" name="Ink 39">
                <a:extLst>
                  <a:ext uri="{FF2B5EF4-FFF2-40B4-BE49-F238E27FC236}">
                    <a16:creationId xmlns:a16="http://schemas.microsoft.com/office/drawing/2014/main" id="{CE12EE8E-9CD5-40A9-A222-42CCE11ECA00}"/>
                  </a:ext>
                </a:extLst>
              </p:cNvPr>
              <p:cNvPicPr/>
              <p:nvPr/>
            </p:nvPicPr>
            <p:blipFill>
              <a:blip r:embed="rId105"/>
              <a:stretch>
                <a:fillRect/>
              </a:stretch>
            </p:blipFill>
            <p:spPr>
              <a:xfrm>
                <a:off x="1093313" y="2695892"/>
                <a:ext cx="1796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1" name="Ink 40">
                <a:extLst>
                  <a:ext uri="{FF2B5EF4-FFF2-40B4-BE49-F238E27FC236}">
                    <a16:creationId xmlns:a16="http://schemas.microsoft.com/office/drawing/2014/main" id="{41BF9F32-AB1B-4119-B35A-6E543B2A502A}"/>
                  </a:ext>
                </a:extLst>
              </p14:cNvPr>
              <p14:cNvContentPartPr/>
              <p14:nvPr/>
            </p14:nvContentPartPr>
            <p14:xfrm>
              <a:off x="1267193" y="2643692"/>
              <a:ext cx="10800" cy="233280"/>
            </p14:xfrm>
          </p:contentPart>
        </mc:Choice>
        <mc:Fallback xmlns="">
          <p:pic>
            <p:nvPicPr>
              <p:cNvPr id="41" name="Ink 40">
                <a:extLst>
                  <a:ext uri="{FF2B5EF4-FFF2-40B4-BE49-F238E27FC236}">
                    <a16:creationId xmlns:a16="http://schemas.microsoft.com/office/drawing/2014/main" id="{41BF9F32-AB1B-4119-B35A-6E543B2A502A}"/>
                  </a:ext>
                </a:extLst>
              </p:cNvPr>
              <p:cNvPicPr/>
              <p:nvPr/>
            </p:nvPicPr>
            <p:blipFill>
              <a:blip r:embed="rId107"/>
              <a:stretch>
                <a:fillRect/>
              </a:stretch>
            </p:blipFill>
            <p:spPr>
              <a:xfrm>
                <a:off x="1249193" y="2626052"/>
                <a:ext cx="464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2" name="Ink 41">
                <a:extLst>
                  <a:ext uri="{FF2B5EF4-FFF2-40B4-BE49-F238E27FC236}">
                    <a16:creationId xmlns:a16="http://schemas.microsoft.com/office/drawing/2014/main" id="{2AA35203-2864-4328-B423-516FF2CF645B}"/>
                  </a:ext>
                </a:extLst>
              </p14:cNvPr>
              <p14:cNvContentPartPr/>
              <p14:nvPr/>
            </p14:nvContentPartPr>
            <p14:xfrm>
              <a:off x="1363313" y="2750972"/>
              <a:ext cx="145800" cy="138240"/>
            </p14:xfrm>
          </p:contentPart>
        </mc:Choice>
        <mc:Fallback xmlns="">
          <p:pic>
            <p:nvPicPr>
              <p:cNvPr id="42" name="Ink 41">
                <a:extLst>
                  <a:ext uri="{FF2B5EF4-FFF2-40B4-BE49-F238E27FC236}">
                    <a16:creationId xmlns:a16="http://schemas.microsoft.com/office/drawing/2014/main" id="{2AA35203-2864-4328-B423-516FF2CF645B}"/>
                  </a:ext>
                </a:extLst>
              </p:cNvPr>
              <p:cNvPicPr/>
              <p:nvPr/>
            </p:nvPicPr>
            <p:blipFill>
              <a:blip r:embed="rId109"/>
              <a:stretch>
                <a:fillRect/>
              </a:stretch>
            </p:blipFill>
            <p:spPr>
              <a:xfrm>
                <a:off x="1345313" y="2732972"/>
                <a:ext cx="181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3" name="Ink 42">
                <a:extLst>
                  <a:ext uri="{FF2B5EF4-FFF2-40B4-BE49-F238E27FC236}">
                    <a16:creationId xmlns:a16="http://schemas.microsoft.com/office/drawing/2014/main" id="{F765B430-4317-4740-84BE-F0A7F426FA03}"/>
                  </a:ext>
                </a:extLst>
              </p14:cNvPr>
              <p14:cNvContentPartPr/>
              <p14:nvPr/>
            </p14:nvContentPartPr>
            <p14:xfrm>
              <a:off x="1531793" y="2763572"/>
              <a:ext cx="128880" cy="118800"/>
            </p14:xfrm>
          </p:contentPart>
        </mc:Choice>
        <mc:Fallback xmlns="">
          <p:pic>
            <p:nvPicPr>
              <p:cNvPr id="43" name="Ink 42">
                <a:extLst>
                  <a:ext uri="{FF2B5EF4-FFF2-40B4-BE49-F238E27FC236}">
                    <a16:creationId xmlns:a16="http://schemas.microsoft.com/office/drawing/2014/main" id="{F765B430-4317-4740-84BE-F0A7F426FA03}"/>
                  </a:ext>
                </a:extLst>
              </p:cNvPr>
              <p:cNvPicPr/>
              <p:nvPr/>
            </p:nvPicPr>
            <p:blipFill>
              <a:blip r:embed="rId111"/>
              <a:stretch>
                <a:fillRect/>
              </a:stretch>
            </p:blipFill>
            <p:spPr>
              <a:xfrm>
                <a:off x="1513793" y="2745932"/>
                <a:ext cx="164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Ink 44">
                <a:extLst>
                  <a:ext uri="{FF2B5EF4-FFF2-40B4-BE49-F238E27FC236}">
                    <a16:creationId xmlns:a16="http://schemas.microsoft.com/office/drawing/2014/main" id="{432B33FB-73B5-40AB-9AE1-29EABB27C055}"/>
                  </a:ext>
                </a:extLst>
              </p14:cNvPr>
              <p14:cNvContentPartPr/>
              <p14:nvPr/>
            </p14:nvContentPartPr>
            <p14:xfrm>
              <a:off x="2059913" y="2537852"/>
              <a:ext cx="132840" cy="38160"/>
            </p14:xfrm>
          </p:contentPart>
        </mc:Choice>
        <mc:Fallback xmlns="">
          <p:pic>
            <p:nvPicPr>
              <p:cNvPr id="45" name="Ink 44">
                <a:extLst>
                  <a:ext uri="{FF2B5EF4-FFF2-40B4-BE49-F238E27FC236}">
                    <a16:creationId xmlns:a16="http://schemas.microsoft.com/office/drawing/2014/main" id="{432B33FB-73B5-40AB-9AE1-29EABB27C055}"/>
                  </a:ext>
                </a:extLst>
              </p:cNvPr>
              <p:cNvPicPr/>
              <p:nvPr/>
            </p:nvPicPr>
            <p:blipFill>
              <a:blip r:embed="rId113"/>
              <a:stretch>
                <a:fillRect/>
              </a:stretch>
            </p:blipFill>
            <p:spPr>
              <a:xfrm>
                <a:off x="2041913" y="2520212"/>
                <a:ext cx="1684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6" name="Ink 45">
                <a:extLst>
                  <a:ext uri="{FF2B5EF4-FFF2-40B4-BE49-F238E27FC236}">
                    <a16:creationId xmlns:a16="http://schemas.microsoft.com/office/drawing/2014/main" id="{F443078E-A963-464B-B5C2-B42873C148E2}"/>
                  </a:ext>
                </a:extLst>
              </p14:cNvPr>
              <p14:cNvContentPartPr/>
              <p14:nvPr/>
            </p14:nvContentPartPr>
            <p14:xfrm>
              <a:off x="2024273" y="2556572"/>
              <a:ext cx="158400" cy="351000"/>
            </p14:xfrm>
          </p:contentPart>
        </mc:Choice>
        <mc:Fallback xmlns="">
          <p:pic>
            <p:nvPicPr>
              <p:cNvPr id="46" name="Ink 45">
                <a:extLst>
                  <a:ext uri="{FF2B5EF4-FFF2-40B4-BE49-F238E27FC236}">
                    <a16:creationId xmlns:a16="http://schemas.microsoft.com/office/drawing/2014/main" id="{F443078E-A963-464B-B5C2-B42873C148E2}"/>
                  </a:ext>
                </a:extLst>
              </p:cNvPr>
              <p:cNvPicPr/>
              <p:nvPr/>
            </p:nvPicPr>
            <p:blipFill>
              <a:blip r:embed="rId115"/>
              <a:stretch>
                <a:fillRect/>
              </a:stretch>
            </p:blipFill>
            <p:spPr>
              <a:xfrm>
                <a:off x="2006633" y="2538572"/>
                <a:ext cx="1940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7" name="Ink 46">
                <a:extLst>
                  <a:ext uri="{FF2B5EF4-FFF2-40B4-BE49-F238E27FC236}">
                    <a16:creationId xmlns:a16="http://schemas.microsoft.com/office/drawing/2014/main" id="{515281CA-38EB-4642-833F-64F57FA91B54}"/>
                  </a:ext>
                </a:extLst>
              </p14:cNvPr>
              <p14:cNvContentPartPr/>
              <p14:nvPr/>
            </p14:nvContentPartPr>
            <p14:xfrm>
              <a:off x="2220113" y="2686172"/>
              <a:ext cx="92880" cy="179280"/>
            </p14:xfrm>
          </p:contentPart>
        </mc:Choice>
        <mc:Fallback xmlns="">
          <p:pic>
            <p:nvPicPr>
              <p:cNvPr id="47" name="Ink 46">
                <a:extLst>
                  <a:ext uri="{FF2B5EF4-FFF2-40B4-BE49-F238E27FC236}">
                    <a16:creationId xmlns:a16="http://schemas.microsoft.com/office/drawing/2014/main" id="{515281CA-38EB-4642-833F-64F57FA91B54}"/>
                  </a:ext>
                </a:extLst>
              </p:cNvPr>
              <p:cNvPicPr/>
              <p:nvPr/>
            </p:nvPicPr>
            <p:blipFill>
              <a:blip r:embed="rId117"/>
              <a:stretch>
                <a:fillRect/>
              </a:stretch>
            </p:blipFill>
            <p:spPr>
              <a:xfrm>
                <a:off x="2202113" y="2668532"/>
                <a:ext cx="128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8" name="Ink 47">
                <a:extLst>
                  <a:ext uri="{FF2B5EF4-FFF2-40B4-BE49-F238E27FC236}">
                    <a16:creationId xmlns:a16="http://schemas.microsoft.com/office/drawing/2014/main" id="{2C1E0415-07EB-4AA7-8C6C-46A801E1796E}"/>
                  </a:ext>
                </a:extLst>
              </p14:cNvPr>
              <p14:cNvContentPartPr/>
              <p14:nvPr/>
            </p14:nvContentPartPr>
            <p14:xfrm>
              <a:off x="2198153" y="2674652"/>
              <a:ext cx="141480" cy="166680"/>
            </p14:xfrm>
          </p:contentPart>
        </mc:Choice>
        <mc:Fallback xmlns="">
          <p:pic>
            <p:nvPicPr>
              <p:cNvPr id="48" name="Ink 47">
                <a:extLst>
                  <a:ext uri="{FF2B5EF4-FFF2-40B4-BE49-F238E27FC236}">
                    <a16:creationId xmlns:a16="http://schemas.microsoft.com/office/drawing/2014/main" id="{2C1E0415-07EB-4AA7-8C6C-46A801E1796E}"/>
                  </a:ext>
                </a:extLst>
              </p:cNvPr>
              <p:cNvPicPr/>
              <p:nvPr/>
            </p:nvPicPr>
            <p:blipFill>
              <a:blip r:embed="rId119"/>
              <a:stretch>
                <a:fillRect/>
              </a:stretch>
            </p:blipFill>
            <p:spPr>
              <a:xfrm>
                <a:off x="2180153" y="2657012"/>
                <a:ext cx="1771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9" name="Ink 48">
                <a:extLst>
                  <a:ext uri="{FF2B5EF4-FFF2-40B4-BE49-F238E27FC236}">
                    <a16:creationId xmlns:a16="http://schemas.microsoft.com/office/drawing/2014/main" id="{36B043D5-B64C-46A5-97B4-626F6BB1F447}"/>
                  </a:ext>
                </a:extLst>
              </p14:cNvPr>
              <p14:cNvContentPartPr/>
              <p14:nvPr/>
            </p14:nvContentPartPr>
            <p14:xfrm>
              <a:off x="2352593" y="2597252"/>
              <a:ext cx="212400" cy="386640"/>
            </p14:xfrm>
          </p:contentPart>
        </mc:Choice>
        <mc:Fallback xmlns="">
          <p:pic>
            <p:nvPicPr>
              <p:cNvPr id="49" name="Ink 48">
                <a:extLst>
                  <a:ext uri="{FF2B5EF4-FFF2-40B4-BE49-F238E27FC236}">
                    <a16:creationId xmlns:a16="http://schemas.microsoft.com/office/drawing/2014/main" id="{36B043D5-B64C-46A5-97B4-626F6BB1F447}"/>
                  </a:ext>
                </a:extLst>
              </p:cNvPr>
              <p:cNvPicPr/>
              <p:nvPr/>
            </p:nvPicPr>
            <p:blipFill>
              <a:blip r:embed="rId121"/>
              <a:stretch>
                <a:fillRect/>
              </a:stretch>
            </p:blipFill>
            <p:spPr>
              <a:xfrm>
                <a:off x="2334953" y="2579252"/>
                <a:ext cx="2480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0" name="Ink 49">
                <a:extLst>
                  <a:ext uri="{FF2B5EF4-FFF2-40B4-BE49-F238E27FC236}">
                    <a16:creationId xmlns:a16="http://schemas.microsoft.com/office/drawing/2014/main" id="{A3544AB4-8C5C-4D9A-AD8D-9721CA731FAF}"/>
                  </a:ext>
                </a:extLst>
              </p14:cNvPr>
              <p14:cNvContentPartPr/>
              <p14:nvPr/>
            </p14:nvContentPartPr>
            <p14:xfrm>
              <a:off x="2795033" y="2745932"/>
              <a:ext cx="98640" cy="20880"/>
            </p14:xfrm>
          </p:contentPart>
        </mc:Choice>
        <mc:Fallback xmlns="">
          <p:pic>
            <p:nvPicPr>
              <p:cNvPr id="50" name="Ink 49">
                <a:extLst>
                  <a:ext uri="{FF2B5EF4-FFF2-40B4-BE49-F238E27FC236}">
                    <a16:creationId xmlns:a16="http://schemas.microsoft.com/office/drawing/2014/main" id="{A3544AB4-8C5C-4D9A-AD8D-9721CA731FAF}"/>
                  </a:ext>
                </a:extLst>
              </p:cNvPr>
              <p:cNvPicPr/>
              <p:nvPr/>
            </p:nvPicPr>
            <p:blipFill>
              <a:blip r:embed="rId123"/>
              <a:stretch>
                <a:fillRect/>
              </a:stretch>
            </p:blipFill>
            <p:spPr>
              <a:xfrm>
                <a:off x="2777393" y="2728292"/>
                <a:ext cx="1342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1" name="Ink 50">
                <a:extLst>
                  <a:ext uri="{FF2B5EF4-FFF2-40B4-BE49-F238E27FC236}">
                    <a16:creationId xmlns:a16="http://schemas.microsoft.com/office/drawing/2014/main" id="{91890B9F-2E5F-446A-8F34-6A079F59E5FC}"/>
                  </a:ext>
                </a:extLst>
              </p14:cNvPr>
              <p14:cNvContentPartPr/>
              <p14:nvPr/>
            </p14:nvContentPartPr>
            <p14:xfrm>
              <a:off x="2806193" y="2812892"/>
              <a:ext cx="109080" cy="10800"/>
            </p14:xfrm>
          </p:contentPart>
        </mc:Choice>
        <mc:Fallback xmlns="">
          <p:pic>
            <p:nvPicPr>
              <p:cNvPr id="51" name="Ink 50">
                <a:extLst>
                  <a:ext uri="{FF2B5EF4-FFF2-40B4-BE49-F238E27FC236}">
                    <a16:creationId xmlns:a16="http://schemas.microsoft.com/office/drawing/2014/main" id="{91890B9F-2E5F-446A-8F34-6A079F59E5FC}"/>
                  </a:ext>
                </a:extLst>
              </p:cNvPr>
              <p:cNvPicPr/>
              <p:nvPr/>
            </p:nvPicPr>
            <p:blipFill>
              <a:blip r:embed="rId125"/>
              <a:stretch>
                <a:fillRect/>
              </a:stretch>
            </p:blipFill>
            <p:spPr>
              <a:xfrm>
                <a:off x="2788553" y="2795252"/>
                <a:ext cx="144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4" name="Ink 53">
                <a:extLst>
                  <a:ext uri="{FF2B5EF4-FFF2-40B4-BE49-F238E27FC236}">
                    <a16:creationId xmlns:a16="http://schemas.microsoft.com/office/drawing/2014/main" id="{948E61AB-9FBB-4874-BC12-B680C92B3EF4}"/>
                  </a:ext>
                </a:extLst>
              </p14:cNvPr>
              <p14:cNvContentPartPr/>
              <p14:nvPr/>
            </p14:nvContentPartPr>
            <p14:xfrm>
              <a:off x="1090793" y="3342812"/>
              <a:ext cx="123120" cy="161280"/>
            </p14:xfrm>
          </p:contentPart>
        </mc:Choice>
        <mc:Fallback xmlns="">
          <p:pic>
            <p:nvPicPr>
              <p:cNvPr id="54" name="Ink 53">
                <a:extLst>
                  <a:ext uri="{FF2B5EF4-FFF2-40B4-BE49-F238E27FC236}">
                    <a16:creationId xmlns:a16="http://schemas.microsoft.com/office/drawing/2014/main" id="{948E61AB-9FBB-4874-BC12-B680C92B3EF4}"/>
                  </a:ext>
                </a:extLst>
              </p:cNvPr>
              <p:cNvPicPr/>
              <p:nvPr/>
            </p:nvPicPr>
            <p:blipFill>
              <a:blip r:embed="rId127"/>
              <a:stretch>
                <a:fillRect/>
              </a:stretch>
            </p:blipFill>
            <p:spPr>
              <a:xfrm>
                <a:off x="1073153" y="3324812"/>
                <a:ext cx="1587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5" name="Ink 54">
                <a:extLst>
                  <a:ext uri="{FF2B5EF4-FFF2-40B4-BE49-F238E27FC236}">
                    <a16:creationId xmlns:a16="http://schemas.microsoft.com/office/drawing/2014/main" id="{CBCBC42F-AD53-4332-9213-7A881A9DA89B}"/>
                  </a:ext>
                </a:extLst>
              </p14:cNvPr>
              <p14:cNvContentPartPr/>
              <p14:nvPr/>
            </p14:nvContentPartPr>
            <p14:xfrm>
              <a:off x="973793" y="3216092"/>
              <a:ext cx="395640" cy="407520"/>
            </p14:xfrm>
          </p:contentPart>
        </mc:Choice>
        <mc:Fallback xmlns="">
          <p:pic>
            <p:nvPicPr>
              <p:cNvPr id="55" name="Ink 54">
                <a:extLst>
                  <a:ext uri="{FF2B5EF4-FFF2-40B4-BE49-F238E27FC236}">
                    <a16:creationId xmlns:a16="http://schemas.microsoft.com/office/drawing/2014/main" id="{CBCBC42F-AD53-4332-9213-7A881A9DA89B}"/>
                  </a:ext>
                </a:extLst>
              </p:cNvPr>
              <p:cNvPicPr/>
              <p:nvPr/>
            </p:nvPicPr>
            <p:blipFill>
              <a:blip r:embed="rId129"/>
              <a:stretch>
                <a:fillRect/>
              </a:stretch>
            </p:blipFill>
            <p:spPr>
              <a:xfrm>
                <a:off x="956153" y="3198452"/>
                <a:ext cx="4312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7" name="Ink 56">
                <a:extLst>
                  <a:ext uri="{FF2B5EF4-FFF2-40B4-BE49-F238E27FC236}">
                    <a16:creationId xmlns:a16="http://schemas.microsoft.com/office/drawing/2014/main" id="{C342576C-FAAC-4D2E-AD1A-EE1C869D2493}"/>
                  </a:ext>
                </a:extLst>
              </p14:cNvPr>
              <p14:cNvContentPartPr/>
              <p14:nvPr/>
            </p14:nvContentPartPr>
            <p14:xfrm>
              <a:off x="1821233" y="3222932"/>
              <a:ext cx="222480" cy="214920"/>
            </p14:xfrm>
          </p:contentPart>
        </mc:Choice>
        <mc:Fallback xmlns="">
          <p:pic>
            <p:nvPicPr>
              <p:cNvPr id="57" name="Ink 56">
                <a:extLst>
                  <a:ext uri="{FF2B5EF4-FFF2-40B4-BE49-F238E27FC236}">
                    <a16:creationId xmlns:a16="http://schemas.microsoft.com/office/drawing/2014/main" id="{C342576C-FAAC-4D2E-AD1A-EE1C869D2493}"/>
                  </a:ext>
                </a:extLst>
              </p:cNvPr>
              <p:cNvPicPr/>
              <p:nvPr/>
            </p:nvPicPr>
            <p:blipFill>
              <a:blip r:embed="rId131"/>
              <a:stretch>
                <a:fillRect/>
              </a:stretch>
            </p:blipFill>
            <p:spPr>
              <a:xfrm>
                <a:off x="1803233" y="3204932"/>
                <a:ext cx="2581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8" name="Ink 57">
                <a:extLst>
                  <a:ext uri="{FF2B5EF4-FFF2-40B4-BE49-F238E27FC236}">
                    <a16:creationId xmlns:a16="http://schemas.microsoft.com/office/drawing/2014/main" id="{10E90FF8-E20B-4499-973E-32A2915CA461}"/>
                  </a:ext>
                </a:extLst>
              </p14:cNvPr>
              <p14:cNvContentPartPr/>
              <p14:nvPr/>
            </p14:nvContentPartPr>
            <p14:xfrm>
              <a:off x="2123993" y="3178652"/>
              <a:ext cx="64800" cy="234000"/>
            </p14:xfrm>
          </p:contentPart>
        </mc:Choice>
        <mc:Fallback xmlns="">
          <p:pic>
            <p:nvPicPr>
              <p:cNvPr id="58" name="Ink 57">
                <a:extLst>
                  <a:ext uri="{FF2B5EF4-FFF2-40B4-BE49-F238E27FC236}">
                    <a16:creationId xmlns:a16="http://schemas.microsoft.com/office/drawing/2014/main" id="{10E90FF8-E20B-4499-973E-32A2915CA461}"/>
                  </a:ext>
                </a:extLst>
              </p:cNvPr>
              <p:cNvPicPr/>
              <p:nvPr/>
            </p:nvPicPr>
            <p:blipFill>
              <a:blip r:embed="rId133"/>
              <a:stretch>
                <a:fillRect/>
              </a:stretch>
            </p:blipFill>
            <p:spPr>
              <a:xfrm>
                <a:off x="2106353" y="3161012"/>
                <a:ext cx="1004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9" name="Ink 58">
                <a:extLst>
                  <a:ext uri="{FF2B5EF4-FFF2-40B4-BE49-F238E27FC236}">
                    <a16:creationId xmlns:a16="http://schemas.microsoft.com/office/drawing/2014/main" id="{1736282A-6EE8-42EE-A996-AAB60855F144}"/>
                  </a:ext>
                </a:extLst>
              </p14:cNvPr>
              <p14:cNvContentPartPr/>
              <p14:nvPr/>
            </p14:nvContentPartPr>
            <p14:xfrm>
              <a:off x="2186993" y="3302852"/>
              <a:ext cx="148320" cy="114120"/>
            </p14:xfrm>
          </p:contentPart>
        </mc:Choice>
        <mc:Fallback xmlns="">
          <p:pic>
            <p:nvPicPr>
              <p:cNvPr id="59" name="Ink 58">
                <a:extLst>
                  <a:ext uri="{FF2B5EF4-FFF2-40B4-BE49-F238E27FC236}">
                    <a16:creationId xmlns:a16="http://schemas.microsoft.com/office/drawing/2014/main" id="{1736282A-6EE8-42EE-A996-AAB60855F144}"/>
                  </a:ext>
                </a:extLst>
              </p:cNvPr>
              <p:cNvPicPr/>
              <p:nvPr/>
            </p:nvPicPr>
            <p:blipFill>
              <a:blip r:embed="rId135"/>
              <a:stretch>
                <a:fillRect/>
              </a:stretch>
            </p:blipFill>
            <p:spPr>
              <a:xfrm>
                <a:off x="2168993" y="3285212"/>
                <a:ext cx="183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0" name="Ink 59">
                <a:extLst>
                  <a:ext uri="{FF2B5EF4-FFF2-40B4-BE49-F238E27FC236}">
                    <a16:creationId xmlns:a16="http://schemas.microsoft.com/office/drawing/2014/main" id="{848430C3-10AF-4DFE-A428-8555BABEAFA5}"/>
                  </a:ext>
                </a:extLst>
              </p14:cNvPr>
              <p14:cNvContentPartPr/>
              <p14:nvPr/>
            </p14:nvContentPartPr>
            <p14:xfrm>
              <a:off x="2377433" y="3283772"/>
              <a:ext cx="136080" cy="114480"/>
            </p14:xfrm>
          </p:contentPart>
        </mc:Choice>
        <mc:Fallback xmlns="">
          <p:pic>
            <p:nvPicPr>
              <p:cNvPr id="60" name="Ink 59">
                <a:extLst>
                  <a:ext uri="{FF2B5EF4-FFF2-40B4-BE49-F238E27FC236}">
                    <a16:creationId xmlns:a16="http://schemas.microsoft.com/office/drawing/2014/main" id="{848430C3-10AF-4DFE-A428-8555BABEAFA5}"/>
                  </a:ext>
                </a:extLst>
              </p:cNvPr>
              <p:cNvPicPr/>
              <p:nvPr/>
            </p:nvPicPr>
            <p:blipFill>
              <a:blip r:embed="rId137"/>
              <a:stretch>
                <a:fillRect/>
              </a:stretch>
            </p:blipFill>
            <p:spPr>
              <a:xfrm>
                <a:off x="2359793" y="3265772"/>
                <a:ext cx="171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1" name="Ink 60">
                <a:extLst>
                  <a:ext uri="{FF2B5EF4-FFF2-40B4-BE49-F238E27FC236}">
                    <a16:creationId xmlns:a16="http://schemas.microsoft.com/office/drawing/2014/main" id="{214FD6DE-FD82-40AF-8BA0-CC397EADA18C}"/>
                  </a:ext>
                </a:extLst>
              </p14:cNvPr>
              <p14:cNvContentPartPr/>
              <p14:nvPr/>
            </p14:nvContentPartPr>
            <p14:xfrm>
              <a:off x="2576873" y="3174692"/>
              <a:ext cx="103320" cy="248040"/>
            </p14:xfrm>
          </p:contentPart>
        </mc:Choice>
        <mc:Fallback xmlns="">
          <p:pic>
            <p:nvPicPr>
              <p:cNvPr id="61" name="Ink 60">
                <a:extLst>
                  <a:ext uri="{FF2B5EF4-FFF2-40B4-BE49-F238E27FC236}">
                    <a16:creationId xmlns:a16="http://schemas.microsoft.com/office/drawing/2014/main" id="{214FD6DE-FD82-40AF-8BA0-CC397EADA18C}"/>
                  </a:ext>
                </a:extLst>
              </p:cNvPr>
              <p:cNvPicPr/>
              <p:nvPr/>
            </p:nvPicPr>
            <p:blipFill>
              <a:blip r:embed="rId139"/>
              <a:stretch>
                <a:fillRect/>
              </a:stretch>
            </p:blipFill>
            <p:spPr>
              <a:xfrm>
                <a:off x="2559233" y="3156692"/>
                <a:ext cx="1389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2" name="Ink 61">
                <a:extLst>
                  <a:ext uri="{FF2B5EF4-FFF2-40B4-BE49-F238E27FC236}">
                    <a16:creationId xmlns:a16="http://schemas.microsoft.com/office/drawing/2014/main" id="{75404ADD-0E63-410D-AA87-18408139142E}"/>
                  </a:ext>
                </a:extLst>
              </p14:cNvPr>
              <p14:cNvContentPartPr/>
              <p14:nvPr/>
            </p14:nvContentPartPr>
            <p14:xfrm>
              <a:off x="2552393" y="3294932"/>
              <a:ext cx="140400" cy="35640"/>
            </p14:xfrm>
          </p:contentPart>
        </mc:Choice>
        <mc:Fallback xmlns="">
          <p:pic>
            <p:nvPicPr>
              <p:cNvPr id="62" name="Ink 61">
                <a:extLst>
                  <a:ext uri="{FF2B5EF4-FFF2-40B4-BE49-F238E27FC236}">
                    <a16:creationId xmlns:a16="http://schemas.microsoft.com/office/drawing/2014/main" id="{75404ADD-0E63-410D-AA87-18408139142E}"/>
                  </a:ext>
                </a:extLst>
              </p:cNvPr>
              <p:cNvPicPr/>
              <p:nvPr/>
            </p:nvPicPr>
            <p:blipFill>
              <a:blip r:embed="rId141"/>
              <a:stretch>
                <a:fillRect/>
              </a:stretch>
            </p:blipFill>
            <p:spPr>
              <a:xfrm>
                <a:off x="2534753" y="3276932"/>
                <a:ext cx="176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3" name="Ink 62">
                <a:extLst>
                  <a:ext uri="{FF2B5EF4-FFF2-40B4-BE49-F238E27FC236}">
                    <a16:creationId xmlns:a16="http://schemas.microsoft.com/office/drawing/2014/main" id="{4902FF32-84B7-417F-A54B-AAAECC749A44}"/>
                  </a:ext>
                </a:extLst>
              </p14:cNvPr>
              <p14:cNvContentPartPr/>
              <p14:nvPr/>
            </p14:nvContentPartPr>
            <p14:xfrm>
              <a:off x="2950193" y="3258212"/>
              <a:ext cx="162720" cy="131400"/>
            </p14:xfrm>
          </p:contentPart>
        </mc:Choice>
        <mc:Fallback xmlns="">
          <p:pic>
            <p:nvPicPr>
              <p:cNvPr id="63" name="Ink 62">
                <a:extLst>
                  <a:ext uri="{FF2B5EF4-FFF2-40B4-BE49-F238E27FC236}">
                    <a16:creationId xmlns:a16="http://schemas.microsoft.com/office/drawing/2014/main" id="{4902FF32-84B7-417F-A54B-AAAECC749A44}"/>
                  </a:ext>
                </a:extLst>
              </p:cNvPr>
              <p:cNvPicPr/>
              <p:nvPr/>
            </p:nvPicPr>
            <p:blipFill>
              <a:blip r:embed="rId143"/>
              <a:stretch>
                <a:fillRect/>
              </a:stretch>
            </p:blipFill>
            <p:spPr>
              <a:xfrm>
                <a:off x="2932553" y="3240212"/>
                <a:ext cx="198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4" name="Ink 63">
                <a:extLst>
                  <a:ext uri="{FF2B5EF4-FFF2-40B4-BE49-F238E27FC236}">
                    <a16:creationId xmlns:a16="http://schemas.microsoft.com/office/drawing/2014/main" id="{3D4DAB5E-20C2-4B07-AD09-0D16263083A8}"/>
                  </a:ext>
                </a:extLst>
              </p14:cNvPr>
              <p14:cNvContentPartPr/>
              <p14:nvPr/>
            </p14:nvContentPartPr>
            <p14:xfrm>
              <a:off x="3169073" y="3243452"/>
              <a:ext cx="159480" cy="129600"/>
            </p14:xfrm>
          </p:contentPart>
        </mc:Choice>
        <mc:Fallback xmlns="">
          <p:pic>
            <p:nvPicPr>
              <p:cNvPr id="64" name="Ink 63">
                <a:extLst>
                  <a:ext uri="{FF2B5EF4-FFF2-40B4-BE49-F238E27FC236}">
                    <a16:creationId xmlns:a16="http://schemas.microsoft.com/office/drawing/2014/main" id="{3D4DAB5E-20C2-4B07-AD09-0D16263083A8}"/>
                  </a:ext>
                </a:extLst>
              </p:cNvPr>
              <p:cNvPicPr/>
              <p:nvPr/>
            </p:nvPicPr>
            <p:blipFill>
              <a:blip r:embed="rId145"/>
              <a:stretch>
                <a:fillRect/>
              </a:stretch>
            </p:blipFill>
            <p:spPr>
              <a:xfrm>
                <a:off x="3151433" y="3225812"/>
                <a:ext cx="195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5" name="Ink 64">
                <a:extLst>
                  <a:ext uri="{FF2B5EF4-FFF2-40B4-BE49-F238E27FC236}">
                    <a16:creationId xmlns:a16="http://schemas.microsoft.com/office/drawing/2014/main" id="{0BCDC157-66A8-40D0-950E-D8FF9B483028}"/>
                  </a:ext>
                </a:extLst>
              </p14:cNvPr>
              <p14:cNvContentPartPr/>
              <p14:nvPr/>
            </p14:nvContentPartPr>
            <p14:xfrm>
              <a:off x="3341873" y="3106292"/>
              <a:ext cx="63360" cy="270360"/>
            </p14:xfrm>
          </p:contentPart>
        </mc:Choice>
        <mc:Fallback xmlns="">
          <p:pic>
            <p:nvPicPr>
              <p:cNvPr id="65" name="Ink 64">
                <a:extLst>
                  <a:ext uri="{FF2B5EF4-FFF2-40B4-BE49-F238E27FC236}">
                    <a16:creationId xmlns:a16="http://schemas.microsoft.com/office/drawing/2014/main" id="{0BCDC157-66A8-40D0-950E-D8FF9B483028}"/>
                  </a:ext>
                </a:extLst>
              </p:cNvPr>
              <p:cNvPicPr/>
              <p:nvPr/>
            </p:nvPicPr>
            <p:blipFill>
              <a:blip r:embed="rId147"/>
              <a:stretch>
                <a:fillRect/>
              </a:stretch>
            </p:blipFill>
            <p:spPr>
              <a:xfrm>
                <a:off x="3323873" y="3088652"/>
                <a:ext cx="990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6" name="Ink 65">
                <a:extLst>
                  <a:ext uri="{FF2B5EF4-FFF2-40B4-BE49-F238E27FC236}">
                    <a16:creationId xmlns:a16="http://schemas.microsoft.com/office/drawing/2014/main" id="{B45B6D4A-9E78-4041-85DD-D337F5F37C69}"/>
                  </a:ext>
                </a:extLst>
              </p14:cNvPr>
              <p14:cNvContentPartPr/>
              <p14:nvPr/>
            </p14:nvContentPartPr>
            <p14:xfrm>
              <a:off x="3441233" y="3231212"/>
              <a:ext cx="175320" cy="128520"/>
            </p14:xfrm>
          </p:contentPart>
        </mc:Choice>
        <mc:Fallback xmlns="">
          <p:pic>
            <p:nvPicPr>
              <p:cNvPr id="66" name="Ink 65">
                <a:extLst>
                  <a:ext uri="{FF2B5EF4-FFF2-40B4-BE49-F238E27FC236}">
                    <a16:creationId xmlns:a16="http://schemas.microsoft.com/office/drawing/2014/main" id="{B45B6D4A-9E78-4041-85DD-D337F5F37C69}"/>
                  </a:ext>
                </a:extLst>
              </p:cNvPr>
              <p:cNvPicPr/>
              <p:nvPr/>
            </p:nvPicPr>
            <p:blipFill>
              <a:blip r:embed="rId149"/>
              <a:stretch>
                <a:fillRect/>
              </a:stretch>
            </p:blipFill>
            <p:spPr>
              <a:xfrm>
                <a:off x="3423593" y="3213572"/>
                <a:ext cx="210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7" name="Ink 66">
                <a:extLst>
                  <a:ext uri="{FF2B5EF4-FFF2-40B4-BE49-F238E27FC236}">
                    <a16:creationId xmlns:a16="http://schemas.microsoft.com/office/drawing/2014/main" id="{917E53FD-0F6E-463F-A69A-A0931E484F52}"/>
                  </a:ext>
                </a:extLst>
              </p14:cNvPr>
              <p14:cNvContentPartPr/>
              <p14:nvPr/>
            </p14:nvContentPartPr>
            <p14:xfrm>
              <a:off x="3672713" y="3225092"/>
              <a:ext cx="127440" cy="110880"/>
            </p14:xfrm>
          </p:contentPart>
        </mc:Choice>
        <mc:Fallback xmlns="">
          <p:pic>
            <p:nvPicPr>
              <p:cNvPr id="67" name="Ink 66">
                <a:extLst>
                  <a:ext uri="{FF2B5EF4-FFF2-40B4-BE49-F238E27FC236}">
                    <a16:creationId xmlns:a16="http://schemas.microsoft.com/office/drawing/2014/main" id="{917E53FD-0F6E-463F-A69A-A0931E484F52}"/>
                  </a:ext>
                </a:extLst>
              </p:cNvPr>
              <p:cNvPicPr/>
              <p:nvPr/>
            </p:nvPicPr>
            <p:blipFill>
              <a:blip r:embed="rId151"/>
              <a:stretch>
                <a:fillRect/>
              </a:stretch>
            </p:blipFill>
            <p:spPr>
              <a:xfrm>
                <a:off x="3655073" y="3207092"/>
                <a:ext cx="163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8" name="Ink 67">
                <a:extLst>
                  <a:ext uri="{FF2B5EF4-FFF2-40B4-BE49-F238E27FC236}">
                    <a16:creationId xmlns:a16="http://schemas.microsoft.com/office/drawing/2014/main" id="{9265032A-AAA7-432C-A070-A789EE9DF498}"/>
                  </a:ext>
                </a:extLst>
              </p14:cNvPr>
              <p14:cNvContentPartPr/>
              <p14:nvPr/>
            </p14:nvContentPartPr>
            <p14:xfrm>
              <a:off x="4225313" y="3023852"/>
              <a:ext cx="231120" cy="484920"/>
            </p14:xfrm>
          </p:contentPart>
        </mc:Choice>
        <mc:Fallback xmlns="">
          <p:pic>
            <p:nvPicPr>
              <p:cNvPr id="68" name="Ink 67">
                <a:extLst>
                  <a:ext uri="{FF2B5EF4-FFF2-40B4-BE49-F238E27FC236}">
                    <a16:creationId xmlns:a16="http://schemas.microsoft.com/office/drawing/2014/main" id="{9265032A-AAA7-432C-A070-A789EE9DF498}"/>
                  </a:ext>
                </a:extLst>
              </p:cNvPr>
              <p:cNvPicPr/>
              <p:nvPr/>
            </p:nvPicPr>
            <p:blipFill>
              <a:blip r:embed="rId153"/>
              <a:stretch>
                <a:fillRect/>
              </a:stretch>
            </p:blipFill>
            <p:spPr>
              <a:xfrm>
                <a:off x="4207313" y="3005852"/>
                <a:ext cx="2667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69" name="Ink 68">
                <a:extLst>
                  <a:ext uri="{FF2B5EF4-FFF2-40B4-BE49-F238E27FC236}">
                    <a16:creationId xmlns:a16="http://schemas.microsoft.com/office/drawing/2014/main" id="{8CB4C643-3726-47D2-97F8-6DA79BD85F74}"/>
                  </a:ext>
                </a:extLst>
              </p14:cNvPr>
              <p14:cNvContentPartPr/>
              <p14:nvPr/>
            </p14:nvContentPartPr>
            <p14:xfrm>
              <a:off x="4739033" y="3126452"/>
              <a:ext cx="18000" cy="338400"/>
            </p14:xfrm>
          </p:contentPart>
        </mc:Choice>
        <mc:Fallback xmlns="">
          <p:pic>
            <p:nvPicPr>
              <p:cNvPr id="69" name="Ink 68">
                <a:extLst>
                  <a:ext uri="{FF2B5EF4-FFF2-40B4-BE49-F238E27FC236}">
                    <a16:creationId xmlns:a16="http://schemas.microsoft.com/office/drawing/2014/main" id="{8CB4C643-3726-47D2-97F8-6DA79BD85F74}"/>
                  </a:ext>
                </a:extLst>
              </p:cNvPr>
              <p:cNvPicPr/>
              <p:nvPr/>
            </p:nvPicPr>
            <p:blipFill>
              <a:blip r:embed="rId155"/>
              <a:stretch>
                <a:fillRect/>
              </a:stretch>
            </p:blipFill>
            <p:spPr>
              <a:xfrm>
                <a:off x="4721033" y="3108452"/>
                <a:ext cx="5364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0" name="Ink 69">
                <a:extLst>
                  <a:ext uri="{FF2B5EF4-FFF2-40B4-BE49-F238E27FC236}">
                    <a16:creationId xmlns:a16="http://schemas.microsoft.com/office/drawing/2014/main" id="{29FBD039-C1D1-4535-9694-6CD1EED4F2A3}"/>
                  </a:ext>
                </a:extLst>
              </p14:cNvPr>
              <p14:cNvContentPartPr/>
              <p14:nvPr/>
            </p14:nvContentPartPr>
            <p14:xfrm>
              <a:off x="4704473" y="3092612"/>
              <a:ext cx="139320" cy="164520"/>
            </p14:xfrm>
          </p:contentPart>
        </mc:Choice>
        <mc:Fallback xmlns="">
          <p:pic>
            <p:nvPicPr>
              <p:cNvPr id="70" name="Ink 69">
                <a:extLst>
                  <a:ext uri="{FF2B5EF4-FFF2-40B4-BE49-F238E27FC236}">
                    <a16:creationId xmlns:a16="http://schemas.microsoft.com/office/drawing/2014/main" id="{29FBD039-C1D1-4535-9694-6CD1EED4F2A3}"/>
                  </a:ext>
                </a:extLst>
              </p:cNvPr>
              <p:cNvPicPr/>
              <p:nvPr/>
            </p:nvPicPr>
            <p:blipFill>
              <a:blip r:embed="rId157"/>
              <a:stretch>
                <a:fillRect/>
              </a:stretch>
            </p:blipFill>
            <p:spPr>
              <a:xfrm>
                <a:off x="4686833" y="3074612"/>
                <a:ext cx="174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1" name="Ink 70">
                <a:extLst>
                  <a:ext uri="{FF2B5EF4-FFF2-40B4-BE49-F238E27FC236}">
                    <a16:creationId xmlns:a16="http://schemas.microsoft.com/office/drawing/2014/main" id="{94709169-E888-4CB5-A18C-B9405AA74C96}"/>
                  </a:ext>
                </a:extLst>
              </p14:cNvPr>
              <p14:cNvContentPartPr/>
              <p14:nvPr/>
            </p14:nvContentPartPr>
            <p14:xfrm>
              <a:off x="4918673" y="3097292"/>
              <a:ext cx="104040" cy="117000"/>
            </p14:xfrm>
          </p:contentPart>
        </mc:Choice>
        <mc:Fallback xmlns="">
          <p:pic>
            <p:nvPicPr>
              <p:cNvPr id="71" name="Ink 70">
                <a:extLst>
                  <a:ext uri="{FF2B5EF4-FFF2-40B4-BE49-F238E27FC236}">
                    <a16:creationId xmlns:a16="http://schemas.microsoft.com/office/drawing/2014/main" id="{94709169-E888-4CB5-A18C-B9405AA74C96}"/>
                  </a:ext>
                </a:extLst>
              </p:cNvPr>
              <p:cNvPicPr/>
              <p:nvPr/>
            </p:nvPicPr>
            <p:blipFill>
              <a:blip r:embed="rId159"/>
              <a:stretch>
                <a:fillRect/>
              </a:stretch>
            </p:blipFill>
            <p:spPr>
              <a:xfrm>
                <a:off x="4900673" y="3079292"/>
                <a:ext cx="1396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2" name="Ink 71">
                <a:extLst>
                  <a:ext uri="{FF2B5EF4-FFF2-40B4-BE49-F238E27FC236}">
                    <a16:creationId xmlns:a16="http://schemas.microsoft.com/office/drawing/2014/main" id="{76943985-7CA5-44B1-9788-D907EF1FB0A6}"/>
                  </a:ext>
                </a:extLst>
              </p14:cNvPr>
              <p14:cNvContentPartPr/>
              <p14:nvPr/>
            </p14:nvContentPartPr>
            <p14:xfrm>
              <a:off x="5021633" y="3121052"/>
              <a:ext cx="40320" cy="95760"/>
            </p14:xfrm>
          </p:contentPart>
        </mc:Choice>
        <mc:Fallback xmlns="">
          <p:pic>
            <p:nvPicPr>
              <p:cNvPr id="72" name="Ink 71">
                <a:extLst>
                  <a:ext uri="{FF2B5EF4-FFF2-40B4-BE49-F238E27FC236}">
                    <a16:creationId xmlns:a16="http://schemas.microsoft.com/office/drawing/2014/main" id="{76943985-7CA5-44B1-9788-D907EF1FB0A6}"/>
                  </a:ext>
                </a:extLst>
              </p:cNvPr>
              <p:cNvPicPr/>
              <p:nvPr/>
            </p:nvPicPr>
            <p:blipFill>
              <a:blip r:embed="rId161"/>
              <a:stretch>
                <a:fillRect/>
              </a:stretch>
            </p:blipFill>
            <p:spPr>
              <a:xfrm>
                <a:off x="5003993" y="3103052"/>
                <a:ext cx="75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3" name="Ink 72">
                <a:extLst>
                  <a:ext uri="{FF2B5EF4-FFF2-40B4-BE49-F238E27FC236}">
                    <a16:creationId xmlns:a16="http://schemas.microsoft.com/office/drawing/2014/main" id="{D89C05FC-81FA-4591-8759-2BCD19E57C5F}"/>
                  </a:ext>
                </a:extLst>
              </p14:cNvPr>
              <p14:cNvContentPartPr/>
              <p14:nvPr/>
            </p14:nvContentPartPr>
            <p14:xfrm>
              <a:off x="5126753" y="3064172"/>
              <a:ext cx="287280" cy="122760"/>
            </p14:xfrm>
          </p:contentPart>
        </mc:Choice>
        <mc:Fallback xmlns="">
          <p:pic>
            <p:nvPicPr>
              <p:cNvPr id="73" name="Ink 72">
                <a:extLst>
                  <a:ext uri="{FF2B5EF4-FFF2-40B4-BE49-F238E27FC236}">
                    <a16:creationId xmlns:a16="http://schemas.microsoft.com/office/drawing/2014/main" id="{D89C05FC-81FA-4591-8759-2BCD19E57C5F}"/>
                  </a:ext>
                </a:extLst>
              </p:cNvPr>
              <p:cNvPicPr/>
              <p:nvPr/>
            </p:nvPicPr>
            <p:blipFill>
              <a:blip r:embed="rId163"/>
              <a:stretch>
                <a:fillRect/>
              </a:stretch>
            </p:blipFill>
            <p:spPr>
              <a:xfrm>
                <a:off x="5108753" y="3046532"/>
                <a:ext cx="322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4" name="Ink 73">
                <a:extLst>
                  <a:ext uri="{FF2B5EF4-FFF2-40B4-BE49-F238E27FC236}">
                    <a16:creationId xmlns:a16="http://schemas.microsoft.com/office/drawing/2014/main" id="{60FA4CAF-58C5-42A4-9528-6E72907C0529}"/>
                  </a:ext>
                </a:extLst>
              </p14:cNvPr>
              <p14:cNvContentPartPr/>
              <p14:nvPr/>
            </p14:nvContentPartPr>
            <p14:xfrm>
              <a:off x="5462273" y="3057692"/>
              <a:ext cx="213480" cy="121680"/>
            </p14:xfrm>
          </p:contentPart>
        </mc:Choice>
        <mc:Fallback xmlns="">
          <p:pic>
            <p:nvPicPr>
              <p:cNvPr id="74" name="Ink 73">
                <a:extLst>
                  <a:ext uri="{FF2B5EF4-FFF2-40B4-BE49-F238E27FC236}">
                    <a16:creationId xmlns:a16="http://schemas.microsoft.com/office/drawing/2014/main" id="{60FA4CAF-58C5-42A4-9528-6E72907C0529}"/>
                  </a:ext>
                </a:extLst>
              </p:cNvPr>
              <p:cNvPicPr/>
              <p:nvPr/>
            </p:nvPicPr>
            <p:blipFill>
              <a:blip r:embed="rId165"/>
              <a:stretch>
                <a:fillRect/>
              </a:stretch>
            </p:blipFill>
            <p:spPr>
              <a:xfrm>
                <a:off x="5444633" y="3039692"/>
                <a:ext cx="2491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5" name="Ink 74">
                <a:extLst>
                  <a:ext uri="{FF2B5EF4-FFF2-40B4-BE49-F238E27FC236}">
                    <a16:creationId xmlns:a16="http://schemas.microsoft.com/office/drawing/2014/main" id="{9DCC2948-5B10-405C-BC07-9EA3BE89F192}"/>
                  </a:ext>
                </a:extLst>
              </p14:cNvPr>
              <p14:cNvContentPartPr/>
              <p14:nvPr/>
            </p14:nvContentPartPr>
            <p14:xfrm>
              <a:off x="5734433" y="3050132"/>
              <a:ext cx="105120" cy="118800"/>
            </p14:xfrm>
          </p:contentPart>
        </mc:Choice>
        <mc:Fallback xmlns="">
          <p:pic>
            <p:nvPicPr>
              <p:cNvPr id="75" name="Ink 74">
                <a:extLst>
                  <a:ext uri="{FF2B5EF4-FFF2-40B4-BE49-F238E27FC236}">
                    <a16:creationId xmlns:a16="http://schemas.microsoft.com/office/drawing/2014/main" id="{9DCC2948-5B10-405C-BC07-9EA3BE89F192}"/>
                  </a:ext>
                </a:extLst>
              </p:cNvPr>
              <p:cNvPicPr/>
              <p:nvPr/>
            </p:nvPicPr>
            <p:blipFill>
              <a:blip r:embed="rId167"/>
              <a:stretch>
                <a:fillRect/>
              </a:stretch>
            </p:blipFill>
            <p:spPr>
              <a:xfrm>
                <a:off x="5716433" y="3032132"/>
                <a:ext cx="1407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76" name="Ink 75">
                <a:extLst>
                  <a:ext uri="{FF2B5EF4-FFF2-40B4-BE49-F238E27FC236}">
                    <a16:creationId xmlns:a16="http://schemas.microsoft.com/office/drawing/2014/main" id="{EE246489-4C67-47C0-96C2-5C20359DD273}"/>
                  </a:ext>
                </a:extLst>
              </p14:cNvPr>
              <p14:cNvContentPartPr/>
              <p14:nvPr/>
            </p14:nvContentPartPr>
            <p14:xfrm>
              <a:off x="5930633" y="2890292"/>
              <a:ext cx="86040" cy="292680"/>
            </p14:xfrm>
          </p:contentPart>
        </mc:Choice>
        <mc:Fallback xmlns="">
          <p:pic>
            <p:nvPicPr>
              <p:cNvPr id="76" name="Ink 75">
                <a:extLst>
                  <a:ext uri="{FF2B5EF4-FFF2-40B4-BE49-F238E27FC236}">
                    <a16:creationId xmlns:a16="http://schemas.microsoft.com/office/drawing/2014/main" id="{EE246489-4C67-47C0-96C2-5C20359DD273}"/>
                  </a:ext>
                </a:extLst>
              </p:cNvPr>
              <p:cNvPicPr/>
              <p:nvPr/>
            </p:nvPicPr>
            <p:blipFill>
              <a:blip r:embed="rId169"/>
              <a:stretch>
                <a:fillRect/>
              </a:stretch>
            </p:blipFill>
            <p:spPr>
              <a:xfrm>
                <a:off x="5912993" y="2872292"/>
                <a:ext cx="1216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7" name="Ink 76">
                <a:extLst>
                  <a:ext uri="{FF2B5EF4-FFF2-40B4-BE49-F238E27FC236}">
                    <a16:creationId xmlns:a16="http://schemas.microsoft.com/office/drawing/2014/main" id="{44321A34-F221-420F-9BC5-4EE3DF8503F0}"/>
                  </a:ext>
                </a:extLst>
              </p14:cNvPr>
              <p14:cNvContentPartPr/>
              <p14:nvPr/>
            </p14:nvContentPartPr>
            <p14:xfrm>
              <a:off x="5927393" y="3057692"/>
              <a:ext cx="96840" cy="34200"/>
            </p14:xfrm>
          </p:contentPart>
        </mc:Choice>
        <mc:Fallback xmlns="">
          <p:pic>
            <p:nvPicPr>
              <p:cNvPr id="77" name="Ink 76">
                <a:extLst>
                  <a:ext uri="{FF2B5EF4-FFF2-40B4-BE49-F238E27FC236}">
                    <a16:creationId xmlns:a16="http://schemas.microsoft.com/office/drawing/2014/main" id="{44321A34-F221-420F-9BC5-4EE3DF8503F0}"/>
                  </a:ext>
                </a:extLst>
              </p:cNvPr>
              <p:cNvPicPr/>
              <p:nvPr/>
            </p:nvPicPr>
            <p:blipFill>
              <a:blip r:embed="rId171"/>
              <a:stretch>
                <a:fillRect/>
              </a:stretch>
            </p:blipFill>
            <p:spPr>
              <a:xfrm>
                <a:off x="5909753" y="3040052"/>
                <a:ext cx="132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8" name="Ink 77">
                <a:extLst>
                  <a:ext uri="{FF2B5EF4-FFF2-40B4-BE49-F238E27FC236}">
                    <a16:creationId xmlns:a16="http://schemas.microsoft.com/office/drawing/2014/main" id="{C5E8BEB5-DEAC-4FEE-9A86-E9EA52844DC4}"/>
                  </a:ext>
                </a:extLst>
              </p14:cNvPr>
              <p14:cNvContentPartPr/>
              <p14:nvPr/>
            </p14:nvContentPartPr>
            <p14:xfrm>
              <a:off x="6063833" y="3026732"/>
              <a:ext cx="90360" cy="128880"/>
            </p14:xfrm>
          </p:contentPart>
        </mc:Choice>
        <mc:Fallback xmlns="">
          <p:pic>
            <p:nvPicPr>
              <p:cNvPr id="78" name="Ink 77">
                <a:extLst>
                  <a:ext uri="{FF2B5EF4-FFF2-40B4-BE49-F238E27FC236}">
                    <a16:creationId xmlns:a16="http://schemas.microsoft.com/office/drawing/2014/main" id="{C5E8BEB5-DEAC-4FEE-9A86-E9EA52844DC4}"/>
                  </a:ext>
                </a:extLst>
              </p:cNvPr>
              <p:cNvPicPr/>
              <p:nvPr/>
            </p:nvPicPr>
            <p:blipFill>
              <a:blip r:embed="rId173"/>
              <a:stretch>
                <a:fillRect/>
              </a:stretch>
            </p:blipFill>
            <p:spPr>
              <a:xfrm>
                <a:off x="6046193" y="3009092"/>
                <a:ext cx="126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9" name="Ink 78">
                <a:extLst>
                  <a:ext uri="{FF2B5EF4-FFF2-40B4-BE49-F238E27FC236}">
                    <a16:creationId xmlns:a16="http://schemas.microsoft.com/office/drawing/2014/main" id="{FCCF8C90-E7D5-4FDE-80F1-AC98BAE22F90}"/>
                  </a:ext>
                </a:extLst>
              </p14:cNvPr>
              <p14:cNvContentPartPr/>
              <p14:nvPr/>
            </p14:nvContentPartPr>
            <p14:xfrm>
              <a:off x="6188393" y="3022052"/>
              <a:ext cx="171360" cy="125640"/>
            </p14:xfrm>
          </p:contentPart>
        </mc:Choice>
        <mc:Fallback xmlns="">
          <p:pic>
            <p:nvPicPr>
              <p:cNvPr id="79" name="Ink 78">
                <a:extLst>
                  <a:ext uri="{FF2B5EF4-FFF2-40B4-BE49-F238E27FC236}">
                    <a16:creationId xmlns:a16="http://schemas.microsoft.com/office/drawing/2014/main" id="{FCCF8C90-E7D5-4FDE-80F1-AC98BAE22F90}"/>
                  </a:ext>
                </a:extLst>
              </p:cNvPr>
              <p:cNvPicPr/>
              <p:nvPr/>
            </p:nvPicPr>
            <p:blipFill>
              <a:blip r:embed="rId175"/>
              <a:stretch>
                <a:fillRect/>
              </a:stretch>
            </p:blipFill>
            <p:spPr>
              <a:xfrm>
                <a:off x="6170393" y="3004412"/>
                <a:ext cx="207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0" name="Ink 79">
                <a:extLst>
                  <a:ext uri="{FF2B5EF4-FFF2-40B4-BE49-F238E27FC236}">
                    <a16:creationId xmlns:a16="http://schemas.microsoft.com/office/drawing/2014/main" id="{3DC49C4E-6416-4CB7-BAC1-3207A8BFBBEC}"/>
                  </a:ext>
                </a:extLst>
              </p14:cNvPr>
              <p14:cNvContentPartPr/>
              <p14:nvPr/>
            </p14:nvContentPartPr>
            <p14:xfrm>
              <a:off x="6691313" y="3057332"/>
              <a:ext cx="8640" cy="298800"/>
            </p14:xfrm>
          </p:contentPart>
        </mc:Choice>
        <mc:Fallback xmlns="">
          <p:pic>
            <p:nvPicPr>
              <p:cNvPr id="80" name="Ink 79">
                <a:extLst>
                  <a:ext uri="{FF2B5EF4-FFF2-40B4-BE49-F238E27FC236}">
                    <a16:creationId xmlns:a16="http://schemas.microsoft.com/office/drawing/2014/main" id="{3DC49C4E-6416-4CB7-BAC1-3207A8BFBBEC}"/>
                  </a:ext>
                </a:extLst>
              </p:cNvPr>
              <p:cNvPicPr/>
              <p:nvPr/>
            </p:nvPicPr>
            <p:blipFill>
              <a:blip r:embed="rId177"/>
              <a:stretch>
                <a:fillRect/>
              </a:stretch>
            </p:blipFill>
            <p:spPr>
              <a:xfrm>
                <a:off x="6673673" y="3039332"/>
                <a:ext cx="442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1" name="Ink 80">
                <a:extLst>
                  <a:ext uri="{FF2B5EF4-FFF2-40B4-BE49-F238E27FC236}">
                    <a16:creationId xmlns:a16="http://schemas.microsoft.com/office/drawing/2014/main" id="{6085941E-DBEA-4F22-92A9-1772E14BDADA}"/>
                  </a:ext>
                </a:extLst>
              </p14:cNvPr>
              <p14:cNvContentPartPr/>
              <p14:nvPr/>
            </p14:nvContentPartPr>
            <p14:xfrm>
              <a:off x="6704273" y="2997572"/>
              <a:ext cx="154080" cy="142920"/>
            </p14:xfrm>
          </p:contentPart>
        </mc:Choice>
        <mc:Fallback xmlns="">
          <p:pic>
            <p:nvPicPr>
              <p:cNvPr id="81" name="Ink 80">
                <a:extLst>
                  <a:ext uri="{FF2B5EF4-FFF2-40B4-BE49-F238E27FC236}">
                    <a16:creationId xmlns:a16="http://schemas.microsoft.com/office/drawing/2014/main" id="{6085941E-DBEA-4F22-92A9-1772E14BDADA}"/>
                  </a:ext>
                </a:extLst>
              </p:cNvPr>
              <p:cNvPicPr/>
              <p:nvPr/>
            </p:nvPicPr>
            <p:blipFill>
              <a:blip r:embed="rId179"/>
              <a:stretch>
                <a:fillRect/>
              </a:stretch>
            </p:blipFill>
            <p:spPr>
              <a:xfrm>
                <a:off x="6686633" y="2979932"/>
                <a:ext cx="1897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Ink 114">
                <a:extLst>
                  <a:ext uri="{FF2B5EF4-FFF2-40B4-BE49-F238E27FC236}">
                    <a16:creationId xmlns:a16="http://schemas.microsoft.com/office/drawing/2014/main" id="{8AB9EC36-A629-47DC-A4A4-3B74EAEADFDB}"/>
                  </a:ext>
                </a:extLst>
              </p14:cNvPr>
              <p14:cNvContentPartPr/>
              <p14:nvPr/>
            </p14:nvContentPartPr>
            <p14:xfrm>
              <a:off x="1066313" y="3796052"/>
              <a:ext cx="128520" cy="191520"/>
            </p14:xfrm>
          </p:contentPart>
        </mc:Choice>
        <mc:Fallback xmlns="">
          <p:pic>
            <p:nvPicPr>
              <p:cNvPr id="115" name="Ink 114">
                <a:extLst>
                  <a:ext uri="{FF2B5EF4-FFF2-40B4-BE49-F238E27FC236}">
                    <a16:creationId xmlns:a16="http://schemas.microsoft.com/office/drawing/2014/main" id="{8AB9EC36-A629-47DC-A4A4-3B74EAEADFDB}"/>
                  </a:ext>
                </a:extLst>
              </p:cNvPr>
              <p:cNvPicPr/>
              <p:nvPr/>
            </p:nvPicPr>
            <p:blipFill>
              <a:blip r:embed="rId181"/>
              <a:stretch>
                <a:fillRect/>
              </a:stretch>
            </p:blipFill>
            <p:spPr>
              <a:xfrm>
                <a:off x="1048673" y="3778052"/>
                <a:ext cx="1641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Ink 115">
                <a:extLst>
                  <a:ext uri="{FF2B5EF4-FFF2-40B4-BE49-F238E27FC236}">
                    <a16:creationId xmlns:a16="http://schemas.microsoft.com/office/drawing/2014/main" id="{7EE99EF5-8E69-49F0-9777-DF7C81C1612C}"/>
                  </a:ext>
                </a:extLst>
              </p14:cNvPr>
              <p14:cNvContentPartPr/>
              <p14:nvPr/>
            </p14:nvContentPartPr>
            <p14:xfrm>
              <a:off x="914753" y="3728732"/>
              <a:ext cx="369720" cy="374040"/>
            </p14:xfrm>
          </p:contentPart>
        </mc:Choice>
        <mc:Fallback xmlns="">
          <p:pic>
            <p:nvPicPr>
              <p:cNvPr id="116" name="Ink 115">
                <a:extLst>
                  <a:ext uri="{FF2B5EF4-FFF2-40B4-BE49-F238E27FC236}">
                    <a16:creationId xmlns:a16="http://schemas.microsoft.com/office/drawing/2014/main" id="{7EE99EF5-8E69-49F0-9777-DF7C81C1612C}"/>
                  </a:ext>
                </a:extLst>
              </p:cNvPr>
              <p:cNvPicPr/>
              <p:nvPr/>
            </p:nvPicPr>
            <p:blipFill>
              <a:blip r:embed="rId183"/>
              <a:stretch>
                <a:fillRect/>
              </a:stretch>
            </p:blipFill>
            <p:spPr>
              <a:xfrm>
                <a:off x="896753" y="3710732"/>
                <a:ext cx="40536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Ink 116">
                <a:extLst>
                  <a:ext uri="{FF2B5EF4-FFF2-40B4-BE49-F238E27FC236}">
                    <a16:creationId xmlns:a16="http://schemas.microsoft.com/office/drawing/2014/main" id="{4F3892A9-189D-41F1-BBBE-74AEE3EAA7A4}"/>
                  </a:ext>
                </a:extLst>
              </p14:cNvPr>
              <p14:cNvContentPartPr/>
              <p14:nvPr/>
            </p14:nvContentPartPr>
            <p14:xfrm>
              <a:off x="2756873" y="3749612"/>
              <a:ext cx="237240" cy="16560"/>
            </p14:xfrm>
          </p:contentPart>
        </mc:Choice>
        <mc:Fallback xmlns="">
          <p:pic>
            <p:nvPicPr>
              <p:cNvPr id="117" name="Ink 116">
                <a:extLst>
                  <a:ext uri="{FF2B5EF4-FFF2-40B4-BE49-F238E27FC236}">
                    <a16:creationId xmlns:a16="http://schemas.microsoft.com/office/drawing/2014/main" id="{4F3892A9-189D-41F1-BBBE-74AEE3EAA7A4}"/>
                  </a:ext>
                </a:extLst>
              </p:cNvPr>
              <p:cNvPicPr/>
              <p:nvPr/>
            </p:nvPicPr>
            <p:blipFill>
              <a:blip r:embed="rId185"/>
              <a:stretch>
                <a:fillRect/>
              </a:stretch>
            </p:blipFill>
            <p:spPr>
              <a:xfrm>
                <a:off x="2739233" y="3731972"/>
                <a:ext cx="272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8" name="Ink 117">
                <a:extLst>
                  <a:ext uri="{FF2B5EF4-FFF2-40B4-BE49-F238E27FC236}">
                    <a16:creationId xmlns:a16="http://schemas.microsoft.com/office/drawing/2014/main" id="{240D5C90-E4FA-4BDA-BDB4-7F5502C28173}"/>
                  </a:ext>
                </a:extLst>
              </p14:cNvPr>
              <p14:cNvContentPartPr/>
              <p14:nvPr/>
            </p14:nvContentPartPr>
            <p14:xfrm>
              <a:off x="3095633" y="3604892"/>
              <a:ext cx="50040" cy="93600"/>
            </p14:xfrm>
          </p:contentPart>
        </mc:Choice>
        <mc:Fallback xmlns="">
          <p:pic>
            <p:nvPicPr>
              <p:cNvPr id="118" name="Ink 117">
                <a:extLst>
                  <a:ext uri="{FF2B5EF4-FFF2-40B4-BE49-F238E27FC236}">
                    <a16:creationId xmlns:a16="http://schemas.microsoft.com/office/drawing/2014/main" id="{240D5C90-E4FA-4BDA-BDB4-7F5502C28173}"/>
                  </a:ext>
                </a:extLst>
              </p:cNvPr>
              <p:cNvPicPr/>
              <p:nvPr/>
            </p:nvPicPr>
            <p:blipFill>
              <a:blip r:embed="rId187"/>
              <a:stretch>
                <a:fillRect/>
              </a:stretch>
            </p:blipFill>
            <p:spPr>
              <a:xfrm>
                <a:off x="3077633" y="3586892"/>
                <a:ext cx="85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9" name="Ink 118">
                <a:extLst>
                  <a:ext uri="{FF2B5EF4-FFF2-40B4-BE49-F238E27FC236}">
                    <a16:creationId xmlns:a16="http://schemas.microsoft.com/office/drawing/2014/main" id="{929CC1F4-A1C8-47AC-9398-1F0DA4108AB8}"/>
                  </a:ext>
                </a:extLst>
              </p14:cNvPr>
              <p14:cNvContentPartPr/>
              <p14:nvPr/>
            </p14:nvContentPartPr>
            <p14:xfrm>
              <a:off x="3203633" y="3592652"/>
              <a:ext cx="29880" cy="84960"/>
            </p14:xfrm>
          </p:contentPart>
        </mc:Choice>
        <mc:Fallback xmlns="">
          <p:pic>
            <p:nvPicPr>
              <p:cNvPr id="119" name="Ink 118">
                <a:extLst>
                  <a:ext uri="{FF2B5EF4-FFF2-40B4-BE49-F238E27FC236}">
                    <a16:creationId xmlns:a16="http://schemas.microsoft.com/office/drawing/2014/main" id="{929CC1F4-A1C8-47AC-9398-1F0DA4108AB8}"/>
                  </a:ext>
                </a:extLst>
              </p:cNvPr>
              <p:cNvPicPr/>
              <p:nvPr/>
            </p:nvPicPr>
            <p:blipFill>
              <a:blip r:embed="rId189"/>
              <a:stretch>
                <a:fillRect/>
              </a:stretch>
            </p:blipFill>
            <p:spPr>
              <a:xfrm>
                <a:off x="3185993" y="3575012"/>
                <a:ext cx="65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0" name="Ink 119">
                <a:extLst>
                  <a:ext uri="{FF2B5EF4-FFF2-40B4-BE49-F238E27FC236}">
                    <a16:creationId xmlns:a16="http://schemas.microsoft.com/office/drawing/2014/main" id="{282DBD6F-09AB-4AEA-A711-5B457B7FBC90}"/>
                  </a:ext>
                </a:extLst>
              </p14:cNvPr>
              <p14:cNvContentPartPr/>
              <p14:nvPr/>
            </p14:nvContentPartPr>
            <p14:xfrm>
              <a:off x="3529793" y="3641972"/>
              <a:ext cx="336600" cy="14040"/>
            </p14:xfrm>
          </p:contentPart>
        </mc:Choice>
        <mc:Fallback xmlns="">
          <p:pic>
            <p:nvPicPr>
              <p:cNvPr id="120" name="Ink 119">
                <a:extLst>
                  <a:ext uri="{FF2B5EF4-FFF2-40B4-BE49-F238E27FC236}">
                    <a16:creationId xmlns:a16="http://schemas.microsoft.com/office/drawing/2014/main" id="{282DBD6F-09AB-4AEA-A711-5B457B7FBC90}"/>
                  </a:ext>
                </a:extLst>
              </p:cNvPr>
              <p:cNvPicPr/>
              <p:nvPr/>
            </p:nvPicPr>
            <p:blipFill>
              <a:blip r:embed="rId191"/>
              <a:stretch>
                <a:fillRect/>
              </a:stretch>
            </p:blipFill>
            <p:spPr>
              <a:xfrm>
                <a:off x="3511793" y="3624332"/>
                <a:ext cx="3722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1" name="Ink 120">
                <a:extLst>
                  <a:ext uri="{FF2B5EF4-FFF2-40B4-BE49-F238E27FC236}">
                    <a16:creationId xmlns:a16="http://schemas.microsoft.com/office/drawing/2014/main" id="{6EE92EA0-D8B1-4A06-B490-D3537AAAC27D}"/>
                  </a:ext>
                </a:extLst>
              </p14:cNvPr>
              <p14:cNvContentPartPr/>
              <p14:nvPr/>
            </p14:nvContentPartPr>
            <p14:xfrm>
              <a:off x="6177593" y="3510932"/>
              <a:ext cx="244080" cy="25560"/>
            </p14:xfrm>
          </p:contentPart>
        </mc:Choice>
        <mc:Fallback xmlns="">
          <p:pic>
            <p:nvPicPr>
              <p:cNvPr id="121" name="Ink 120">
                <a:extLst>
                  <a:ext uri="{FF2B5EF4-FFF2-40B4-BE49-F238E27FC236}">
                    <a16:creationId xmlns:a16="http://schemas.microsoft.com/office/drawing/2014/main" id="{6EE92EA0-D8B1-4A06-B490-D3537AAAC27D}"/>
                  </a:ext>
                </a:extLst>
              </p:cNvPr>
              <p:cNvPicPr/>
              <p:nvPr/>
            </p:nvPicPr>
            <p:blipFill>
              <a:blip r:embed="rId193"/>
              <a:stretch>
                <a:fillRect/>
              </a:stretch>
            </p:blipFill>
            <p:spPr>
              <a:xfrm>
                <a:off x="6159953" y="3493292"/>
                <a:ext cx="2797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2" name="Ink 121">
                <a:extLst>
                  <a:ext uri="{FF2B5EF4-FFF2-40B4-BE49-F238E27FC236}">
                    <a16:creationId xmlns:a16="http://schemas.microsoft.com/office/drawing/2014/main" id="{797D09A6-406B-48CF-8264-E5C528820A80}"/>
                  </a:ext>
                </a:extLst>
              </p14:cNvPr>
              <p14:cNvContentPartPr/>
              <p14:nvPr/>
            </p14:nvContentPartPr>
            <p14:xfrm>
              <a:off x="6455873" y="3422372"/>
              <a:ext cx="28080" cy="113040"/>
            </p14:xfrm>
          </p:contentPart>
        </mc:Choice>
        <mc:Fallback xmlns="">
          <p:pic>
            <p:nvPicPr>
              <p:cNvPr id="122" name="Ink 121">
                <a:extLst>
                  <a:ext uri="{FF2B5EF4-FFF2-40B4-BE49-F238E27FC236}">
                    <a16:creationId xmlns:a16="http://schemas.microsoft.com/office/drawing/2014/main" id="{797D09A6-406B-48CF-8264-E5C528820A80}"/>
                  </a:ext>
                </a:extLst>
              </p:cNvPr>
              <p:cNvPicPr/>
              <p:nvPr/>
            </p:nvPicPr>
            <p:blipFill>
              <a:blip r:embed="rId195"/>
              <a:stretch>
                <a:fillRect/>
              </a:stretch>
            </p:blipFill>
            <p:spPr>
              <a:xfrm>
                <a:off x="6438233" y="3404732"/>
                <a:ext cx="637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3" name="Ink 122">
                <a:extLst>
                  <a:ext uri="{FF2B5EF4-FFF2-40B4-BE49-F238E27FC236}">
                    <a16:creationId xmlns:a16="http://schemas.microsoft.com/office/drawing/2014/main" id="{730BF116-AD99-43E8-A911-94A76E2C0A20}"/>
                  </a:ext>
                </a:extLst>
              </p14:cNvPr>
              <p14:cNvContentPartPr/>
              <p14:nvPr/>
            </p14:nvContentPartPr>
            <p14:xfrm>
              <a:off x="6568193" y="3449732"/>
              <a:ext cx="298080" cy="74520"/>
            </p14:xfrm>
          </p:contentPart>
        </mc:Choice>
        <mc:Fallback xmlns="">
          <p:pic>
            <p:nvPicPr>
              <p:cNvPr id="123" name="Ink 122">
                <a:extLst>
                  <a:ext uri="{FF2B5EF4-FFF2-40B4-BE49-F238E27FC236}">
                    <a16:creationId xmlns:a16="http://schemas.microsoft.com/office/drawing/2014/main" id="{730BF116-AD99-43E8-A911-94A76E2C0A20}"/>
                  </a:ext>
                </a:extLst>
              </p:cNvPr>
              <p:cNvPicPr/>
              <p:nvPr/>
            </p:nvPicPr>
            <p:blipFill>
              <a:blip r:embed="rId197"/>
              <a:stretch>
                <a:fillRect/>
              </a:stretch>
            </p:blipFill>
            <p:spPr>
              <a:xfrm>
                <a:off x="6550193" y="3432092"/>
                <a:ext cx="3337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2" name="Ink 151">
                <a:extLst>
                  <a:ext uri="{FF2B5EF4-FFF2-40B4-BE49-F238E27FC236}">
                    <a16:creationId xmlns:a16="http://schemas.microsoft.com/office/drawing/2014/main" id="{1D4665B4-5D0F-4BDA-98AB-F30DD54446B4}"/>
                  </a:ext>
                </a:extLst>
              </p14:cNvPr>
              <p14:cNvContentPartPr/>
              <p14:nvPr/>
            </p14:nvContentPartPr>
            <p14:xfrm>
              <a:off x="951833" y="2747732"/>
              <a:ext cx="14760" cy="114120"/>
            </p14:xfrm>
          </p:contentPart>
        </mc:Choice>
        <mc:Fallback xmlns="">
          <p:pic>
            <p:nvPicPr>
              <p:cNvPr id="152" name="Ink 151">
                <a:extLst>
                  <a:ext uri="{FF2B5EF4-FFF2-40B4-BE49-F238E27FC236}">
                    <a16:creationId xmlns:a16="http://schemas.microsoft.com/office/drawing/2014/main" id="{1D4665B4-5D0F-4BDA-98AB-F30DD54446B4}"/>
                  </a:ext>
                </a:extLst>
              </p:cNvPr>
              <p:cNvPicPr/>
              <p:nvPr/>
            </p:nvPicPr>
            <p:blipFill>
              <a:blip r:embed="rId199"/>
              <a:stretch>
                <a:fillRect/>
              </a:stretch>
            </p:blipFill>
            <p:spPr>
              <a:xfrm>
                <a:off x="933833" y="2729732"/>
                <a:ext cx="50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3" name="Ink 152">
                <a:extLst>
                  <a:ext uri="{FF2B5EF4-FFF2-40B4-BE49-F238E27FC236}">
                    <a16:creationId xmlns:a16="http://schemas.microsoft.com/office/drawing/2014/main" id="{51BDA91A-F929-4C4D-8991-FD6EE5B6D905}"/>
                  </a:ext>
                </a:extLst>
              </p14:cNvPr>
              <p14:cNvContentPartPr/>
              <p14:nvPr/>
            </p14:nvContentPartPr>
            <p14:xfrm>
              <a:off x="839873" y="2606972"/>
              <a:ext cx="234720" cy="312480"/>
            </p14:xfrm>
          </p:contentPart>
        </mc:Choice>
        <mc:Fallback xmlns="">
          <p:pic>
            <p:nvPicPr>
              <p:cNvPr id="153" name="Ink 152">
                <a:extLst>
                  <a:ext uri="{FF2B5EF4-FFF2-40B4-BE49-F238E27FC236}">
                    <a16:creationId xmlns:a16="http://schemas.microsoft.com/office/drawing/2014/main" id="{51BDA91A-F929-4C4D-8991-FD6EE5B6D905}"/>
                  </a:ext>
                </a:extLst>
              </p:cNvPr>
              <p:cNvPicPr/>
              <p:nvPr/>
            </p:nvPicPr>
            <p:blipFill>
              <a:blip r:embed="rId201"/>
              <a:stretch>
                <a:fillRect/>
              </a:stretch>
            </p:blipFill>
            <p:spPr>
              <a:xfrm>
                <a:off x="821873" y="2589332"/>
                <a:ext cx="2703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8" name="Ink 157">
                <a:extLst>
                  <a:ext uri="{FF2B5EF4-FFF2-40B4-BE49-F238E27FC236}">
                    <a16:creationId xmlns:a16="http://schemas.microsoft.com/office/drawing/2014/main" id="{51AE2199-9961-45E9-AE44-A7FC51565D08}"/>
                  </a:ext>
                </a:extLst>
              </p14:cNvPr>
              <p14:cNvContentPartPr/>
              <p14:nvPr/>
            </p14:nvContentPartPr>
            <p14:xfrm>
              <a:off x="3347273" y="2729012"/>
              <a:ext cx="40320" cy="272520"/>
            </p14:xfrm>
          </p:contentPart>
        </mc:Choice>
        <mc:Fallback xmlns="">
          <p:pic>
            <p:nvPicPr>
              <p:cNvPr id="158" name="Ink 157">
                <a:extLst>
                  <a:ext uri="{FF2B5EF4-FFF2-40B4-BE49-F238E27FC236}">
                    <a16:creationId xmlns:a16="http://schemas.microsoft.com/office/drawing/2014/main" id="{51AE2199-9961-45E9-AE44-A7FC51565D08}"/>
                  </a:ext>
                </a:extLst>
              </p:cNvPr>
              <p:cNvPicPr/>
              <p:nvPr/>
            </p:nvPicPr>
            <p:blipFill>
              <a:blip r:embed="rId203"/>
              <a:stretch>
                <a:fillRect/>
              </a:stretch>
            </p:blipFill>
            <p:spPr>
              <a:xfrm>
                <a:off x="3329633" y="2711012"/>
                <a:ext cx="759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9" name="Ink 158">
                <a:extLst>
                  <a:ext uri="{FF2B5EF4-FFF2-40B4-BE49-F238E27FC236}">
                    <a16:creationId xmlns:a16="http://schemas.microsoft.com/office/drawing/2014/main" id="{78178B5C-A667-438E-A633-194D92347F25}"/>
                  </a:ext>
                </a:extLst>
              </p14:cNvPr>
              <p14:cNvContentPartPr/>
              <p14:nvPr/>
            </p14:nvContentPartPr>
            <p14:xfrm>
              <a:off x="3333593" y="2662052"/>
              <a:ext cx="129600" cy="143280"/>
            </p14:xfrm>
          </p:contentPart>
        </mc:Choice>
        <mc:Fallback xmlns="">
          <p:pic>
            <p:nvPicPr>
              <p:cNvPr id="159" name="Ink 158">
                <a:extLst>
                  <a:ext uri="{FF2B5EF4-FFF2-40B4-BE49-F238E27FC236}">
                    <a16:creationId xmlns:a16="http://schemas.microsoft.com/office/drawing/2014/main" id="{78178B5C-A667-438E-A633-194D92347F25}"/>
                  </a:ext>
                </a:extLst>
              </p:cNvPr>
              <p:cNvPicPr/>
              <p:nvPr/>
            </p:nvPicPr>
            <p:blipFill>
              <a:blip r:embed="rId205"/>
              <a:stretch>
                <a:fillRect/>
              </a:stretch>
            </p:blipFill>
            <p:spPr>
              <a:xfrm>
                <a:off x="3315953" y="2644052"/>
                <a:ext cx="1652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Ink 159">
                <a:extLst>
                  <a:ext uri="{FF2B5EF4-FFF2-40B4-BE49-F238E27FC236}">
                    <a16:creationId xmlns:a16="http://schemas.microsoft.com/office/drawing/2014/main" id="{2B513A74-73A2-496B-9C8E-C61492A34C47}"/>
                  </a:ext>
                </a:extLst>
              </p14:cNvPr>
              <p14:cNvContentPartPr/>
              <p14:nvPr/>
            </p14:nvContentPartPr>
            <p14:xfrm>
              <a:off x="3630953" y="2640812"/>
              <a:ext cx="119160" cy="129960"/>
            </p14:xfrm>
          </p:contentPart>
        </mc:Choice>
        <mc:Fallback xmlns="">
          <p:pic>
            <p:nvPicPr>
              <p:cNvPr id="160" name="Ink 159">
                <a:extLst>
                  <a:ext uri="{FF2B5EF4-FFF2-40B4-BE49-F238E27FC236}">
                    <a16:creationId xmlns:a16="http://schemas.microsoft.com/office/drawing/2014/main" id="{2B513A74-73A2-496B-9C8E-C61492A34C47}"/>
                  </a:ext>
                </a:extLst>
              </p:cNvPr>
              <p:cNvPicPr/>
              <p:nvPr/>
            </p:nvPicPr>
            <p:blipFill>
              <a:blip r:embed="rId207"/>
              <a:stretch>
                <a:fillRect/>
              </a:stretch>
            </p:blipFill>
            <p:spPr>
              <a:xfrm>
                <a:off x="3612953" y="2623172"/>
                <a:ext cx="1548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1" name="Ink 160">
                <a:extLst>
                  <a:ext uri="{FF2B5EF4-FFF2-40B4-BE49-F238E27FC236}">
                    <a16:creationId xmlns:a16="http://schemas.microsoft.com/office/drawing/2014/main" id="{6AC5BA63-9B9E-4D36-A7D6-C4F6C7594C0A}"/>
                  </a:ext>
                </a:extLst>
              </p14:cNvPr>
              <p14:cNvContentPartPr/>
              <p14:nvPr/>
            </p14:nvContentPartPr>
            <p14:xfrm>
              <a:off x="3572633" y="2668532"/>
              <a:ext cx="120600" cy="61560"/>
            </p14:xfrm>
          </p:contentPart>
        </mc:Choice>
        <mc:Fallback xmlns="">
          <p:pic>
            <p:nvPicPr>
              <p:cNvPr id="161" name="Ink 160">
                <a:extLst>
                  <a:ext uri="{FF2B5EF4-FFF2-40B4-BE49-F238E27FC236}">
                    <a16:creationId xmlns:a16="http://schemas.microsoft.com/office/drawing/2014/main" id="{6AC5BA63-9B9E-4D36-A7D6-C4F6C7594C0A}"/>
                  </a:ext>
                </a:extLst>
              </p:cNvPr>
              <p:cNvPicPr/>
              <p:nvPr/>
            </p:nvPicPr>
            <p:blipFill>
              <a:blip r:embed="rId209"/>
              <a:stretch>
                <a:fillRect/>
              </a:stretch>
            </p:blipFill>
            <p:spPr>
              <a:xfrm>
                <a:off x="3554993" y="2650532"/>
                <a:ext cx="156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2" name="Ink 161">
                <a:extLst>
                  <a:ext uri="{FF2B5EF4-FFF2-40B4-BE49-F238E27FC236}">
                    <a16:creationId xmlns:a16="http://schemas.microsoft.com/office/drawing/2014/main" id="{F10999BC-9AEA-4446-A8A2-5FBC1ED3CF9A}"/>
                  </a:ext>
                </a:extLst>
              </p14:cNvPr>
              <p14:cNvContentPartPr/>
              <p14:nvPr/>
            </p14:nvContentPartPr>
            <p14:xfrm>
              <a:off x="3895193" y="2498252"/>
              <a:ext cx="131400" cy="325440"/>
            </p14:xfrm>
          </p:contentPart>
        </mc:Choice>
        <mc:Fallback xmlns="">
          <p:pic>
            <p:nvPicPr>
              <p:cNvPr id="162" name="Ink 161">
                <a:extLst>
                  <a:ext uri="{FF2B5EF4-FFF2-40B4-BE49-F238E27FC236}">
                    <a16:creationId xmlns:a16="http://schemas.microsoft.com/office/drawing/2014/main" id="{F10999BC-9AEA-4446-A8A2-5FBC1ED3CF9A}"/>
                  </a:ext>
                </a:extLst>
              </p:cNvPr>
              <p:cNvPicPr/>
              <p:nvPr/>
            </p:nvPicPr>
            <p:blipFill>
              <a:blip r:embed="rId211"/>
              <a:stretch>
                <a:fillRect/>
              </a:stretch>
            </p:blipFill>
            <p:spPr>
              <a:xfrm>
                <a:off x="3877193" y="2480612"/>
                <a:ext cx="167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3" name="Ink 162">
                <a:extLst>
                  <a:ext uri="{FF2B5EF4-FFF2-40B4-BE49-F238E27FC236}">
                    <a16:creationId xmlns:a16="http://schemas.microsoft.com/office/drawing/2014/main" id="{52E46351-12F7-4DC5-9DCB-B0DCF6CBF5CC}"/>
                  </a:ext>
                </a:extLst>
              </p14:cNvPr>
              <p14:cNvContentPartPr/>
              <p14:nvPr/>
            </p14:nvContentPartPr>
            <p14:xfrm>
              <a:off x="4084193" y="2576012"/>
              <a:ext cx="14040" cy="193680"/>
            </p14:xfrm>
          </p:contentPart>
        </mc:Choice>
        <mc:Fallback xmlns="">
          <p:pic>
            <p:nvPicPr>
              <p:cNvPr id="163" name="Ink 162">
                <a:extLst>
                  <a:ext uri="{FF2B5EF4-FFF2-40B4-BE49-F238E27FC236}">
                    <a16:creationId xmlns:a16="http://schemas.microsoft.com/office/drawing/2014/main" id="{52E46351-12F7-4DC5-9DCB-B0DCF6CBF5CC}"/>
                  </a:ext>
                </a:extLst>
              </p:cNvPr>
              <p:cNvPicPr/>
              <p:nvPr/>
            </p:nvPicPr>
            <p:blipFill>
              <a:blip r:embed="rId213"/>
              <a:stretch>
                <a:fillRect/>
              </a:stretch>
            </p:blipFill>
            <p:spPr>
              <a:xfrm>
                <a:off x="4066193" y="2558012"/>
                <a:ext cx="496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4" name="Ink 163">
                <a:extLst>
                  <a:ext uri="{FF2B5EF4-FFF2-40B4-BE49-F238E27FC236}">
                    <a16:creationId xmlns:a16="http://schemas.microsoft.com/office/drawing/2014/main" id="{2F9D4E25-7A68-475C-8484-9DF916B79926}"/>
                  </a:ext>
                </a:extLst>
              </p14:cNvPr>
              <p14:cNvContentPartPr/>
              <p14:nvPr/>
            </p14:nvContentPartPr>
            <p14:xfrm>
              <a:off x="4156193" y="2674652"/>
              <a:ext cx="165240" cy="15120"/>
            </p14:xfrm>
          </p:contentPart>
        </mc:Choice>
        <mc:Fallback xmlns="">
          <p:pic>
            <p:nvPicPr>
              <p:cNvPr id="164" name="Ink 163">
                <a:extLst>
                  <a:ext uri="{FF2B5EF4-FFF2-40B4-BE49-F238E27FC236}">
                    <a16:creationId xmlns:a16="http://schemas.microsoft.com/office/drawing/2014/main" id="{2F9D4E25-7A68-475C-8484-9DF916B79926}"/>
                  </a:ext>
                </a:extLst>
              </p:cNvPr>
              <p:cNvPicPr/>
              <p:nvPr/>
            </p:nvPicPr>
            <p:blipFill>
              <a:blip r:embed="rId215"/>
              <a:stretch>
                <a:fillRect/>
              </a:stretch>
            </p:blipFill>
            <p:spPr>
              <a:xfrm>
                <a:off x="4138193" y="2656652"/>
                <a:ext cx="2008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5" name="Ink 164">
                <a:extLst>
                  <a:ext uri="{FF2B5EF4-FFF2-40B4-BE49-F238E27FC236}">
                    <a16:creationId xmlns:a16="http://schemas.microsoft.com/office/drawing/2014/main" id="{8CF1D69A-C435-440C-931A-7ADACACF6C24}"/>
                  </a:ext>
                </a:extLst>
              </p14:cNvPr>
              <p14:cNvContentPartPr/>
              <p14:nvPr/>
            </p14:nvContentPartPr>
            <p14:xfrm>
              <a:off x="4413953" y="2648012"/>
              <a:ext cx="53280" cy="261000"/>
            </p14:xfrm>
          </p:contentPart>
        </mc:Choice>
        <mc:Fallback xmlns="">
          <p:pic>
            <p:nvPicPr>
              <p:cNvPr id="165" name="Ink 164">
                <a:extLst>
                  <a:ext uri="{FF2B5EF4-FFF2-40B4-BE49-F238E27FC236}">
                    <a16:creationId xmlns:a16="http://schemas.microsoft.com/office/drawing/2014/main" id="{8CF1D69A-C435-440C-931A-7ADACACF6C24}"/>
                  </a:ext>
                </a:extLst>
              </p:cNvPr>
              <p:cNvPicPr/>
              <p:nvPr/>
            </p:nvPicPr>
            <p:blipFill>
              <a:blip r:embed="rId217"/>
              <a:stretch>
                <a:fillRect/>
              </a:stretch>
            </p:blipFill>
            <p:spPr>
              <a:xfrm>
                <a:off x="4396313" y="2630372"/>
                <a:ext cx="889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6" name="Ink 165">
                <a:extLst>
                  <a:ext uri="{FF2B5EF4-FFF2-40B4-BE49-F238E27FC236}">
                    <a16:creationId xmlns:a16="http://schemas.microsoft.com/office/drawing/2014/main" id="{9070A924-9EF2-4BBE-82BE-418F2F0DE05D}"/>
                  </a:ext>
                </a:extLst>
              </p14:cNvPr>
              <p14:cNvContentPartPr/>
              <p14:nvPr/>
            </p14:nvContentPartPr>
            <p14:xfrm>
              <a:off x="4401353" y="2642252"/>
              <a:ext cx="109080" cy="114120"/>
            </p14:xfrm>
          </p:contentPart>
        </mc:Choice>
        <mc:Fallback xmlns="">
          <p:pic>
            <p:nvPicPr>
              <p:cNvPr id="166" name="Ink 165">
                <a:extLst>
                  <a:ext uri="{FF2B5EF4-FFF2-40B4-BE49-F238E27FC236}">
                    <a16:creationId xmlns:a16="http://schemas.microsoft.com/office/drawing/2014/main" id="{9070A924-9EF2-4BBE-82BE-418F2F0DE05D}"/>
                  </a:ext>
                </a:extLst>
              </p:cNvPr>
              <p:cNvPicPr/>
              <p:nvPr/>
            </p:nvPicPr>
            <p:blipFill>
              <a:blip r:embed="rId219"/>
              <a:stretch>
                <a:fillRect/>
              </a:stretch>
            </p:blipFill>
            <p:spPr>
              <a:xfrm>
                <a:off x="4383353" y="2624252"/>
                <a:ext cx="1447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7" name="Ink 166">
                <a:extLst>
                  <a:ext uri="{FF2B5EF4-FFF2-40B4-BE49-F238E27FC236}">
                    <a16:creationId xmlns:a16="http://schemas.microsoft.com/office/drawing/2014/main" id="{EF1493E3-5C30-49FE-8096-C37A9313C62F}"/>
                  </a:ext>
                </a:extLst>
              </p14:cNvPr>
              <p14:cNvContentPartPr/>
              <p14:nvPr/>
            </p14:nvContentPartPr>
            <p14:xfrm>
              <a:off x="4557953" y="2531372"/>
              <a:ext cx="155880" cy="285120"/>
            </p14:xfrm>
          </p:contentPart>
        </mc:Choice>
        <mc:Fallback xmlns="">
          <p:pic>
            <p:nvPicPr>
              <p:cNvPr id="167" name="Ink 166">
                <a:extLst>
                  <a:ext uri="{FF2B5EF4-FFF2-40B4-BE49-F238E27FC236}">
                    <a16:creationId xmlns:a16="http://schemas.microsoft.com/office/drawing/2014/main" id="{EF1493E3-5C30-49FE-8096-C37A9313C62F}"/>
                  </a:ext>
                </a:extLst>
              </p:cNvPr>
              <p:cNvPicPr/>
              <p:nvPr/>
            </p:nvPicPr>
            <p:blipFill>
              <a:blip r:embed="rId221"/>
              <a:stretch>
                <a:fillRect/>
              </a:stretch>
            </p:blipFill>
            <p:spPr>
              <a:xfrm>
                <a:off x="4539953" y="2513372"/>
                <a:ext cx="1915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9" name="Ink 168">
                <a:extLst>
                  <a:ext uri="{FF2B5EF4-FFF2-40B4-BE49-F238E27FC236}">
                    <a16:creationId xmlns:a16="http://schemas.microsoft.com/office/drawing/2014/main" id="{411D30F5-ACBA-45B6-B972-3176DEE38843}"/>
                  </a:ext>
                </a:extLst>
              </p14:cNvPr>
              <p14:cNvContentPartPr/>
              <p14:nvPr/>
            </p14:nvContentPartPr>
            <p14:xfrm>
              <a:off x="1002233" y="2403212"/>
              <a:ext cx="3984120" cy="710280"/>
            </p14:xfrm>
          </p:contentPart>
        </mc:Choice>
        <mc:Fallback xmlns="">
          <p:pic>
            <p:nvPicPr>
              <p:cNvPr id="169" name="Ink 168">
                <a:extLst>
                  <a:ext uri="{FF2B5EF4-FFF2-40B4-BE49-F238E27FC236}">
                    <a16:creationId xmlns:a16="http://schemas.microsoft.com/office/drawing/2014/main" id="{411D30F5-ACBA-45B6-B972-3176DEE38843}"/>
                  </a:ext>
                </a:extLst>
              </p:cNvPr>
              <p:cNvPicPr/>
              <p:nvPr/>
            </p:nvPicPr>
            <p:blipFill>
              <a:blip r:embed="rId223"/>
              <a:stretch>
                <a:fillRect/>
              </a:stretch>
            </p:blipFill>
            <p:spPr>
              <a:xfrm>
                <a:off x="984233" y="2385572"/>
                <a:ext cx="401976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1" name="Ink 170">
                <a:extLst>
                  <a:ext uri="{FF2B5EF4-FFF2-40B4-BE49-F238E27FC236}">
                    <a16:creationId xmlns:a16="http://schemas.microsoft.com/office/drawing/2014/main" id="{9CA67DE6-E341-46CD-BC8C-F7984C1CC3CF}"/>
                  </a:ext>
                </a:extLst>
              </p14:cNvPr>
              <p14:cNvContentPartPr/>
              <p14:nvPr/>
            </p14:nvContentPartPr>
            <p14:xfrm>
              <a:off x="3448433" y="2313932"/>
              <a:ext cx="19800" cy="360"/>
            </p14:xfrm>
          </p:contentPart>
        </mc:Choice>
        <mc:Fallback xmlns="">
          <p:pic>
            <p:nvPicPr>
              <p:cNvPr id="171" name="Ink 170">
                <a:extLst>
                  <a:ext uri="{FF2B5EF4-FFF2-40B4-BE49-F238E27FC236}">
                    <a16:creationId xmlns:a16="http://schemas.microsoft.com/office/drawing/2014/main" id="{9CA67DE6-E341-46CD-BC8C-F7984C1CC3CF}"/>
                  </a:ext>
                </a:extLst>
              </p:cNvPr>
              <p:cNvPicPr/>
              <p:nvPr/>
            </p:nvPicPr>
            <p:blipFill>
              <a:blip r:embed="rId225"/>
              <a:stretch>
                <a:fillRect/>
              </a:stretch>
            </p:blipFill>
            <p:spPr>
              <a:xfrm>
                <a:off x="3430433" y="2295932"/>
                <a:ext cx="55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2" name="Ink 171">
                <a:extLst>
                  <a:ext uri="{FF2B5EF4-FFF2-40B4-BE49-F238E27FC236}">
                    <a16:creationId xmlns:a16="http://schemas.microsoft.com/office/drawing/2014/main" id="{ABD370C7-5974-460A-A88F-B71120F21028}"/>
                  </a:ext>
                </a:extLst>
              </p14:cNvPr>
              <p14:cNvContentPartPr/>
              <p14:nvPr/>
            </p14:nvContentPartPr>
            <p14:xfrm>
              <a:off x="4334033" y="2294132"/>
              <a:ext cx="3240" cy="2520"/>
            </p14:xfrm>
          </p:contentPart>
        </mc:Choice>
        <mc:Fallback xmlns="">
          <p:pic>
            <p:nvPicPr>
              <p:cNvPr id="172" name="Ink 171">
                <a:extLst>
                  <a:ext uri="{FF2B5EF4-FFF2-40B4-BE49-F238E27FC236}">
                    <a16:creationId xmlns:a16="http://schemas.microsoft.com/office/drawing/2014/main" id="{ABD370C7-5974-460A-A88F-B71120F21028}"/>
                  </a:ext>
                </a:extLst>
              </p:cNvPr>
              <p:cNvPicPr/>
              <p:nvPr/>
            </p:nvPicPr>
            <p:blipFill>
              <a:blip r:embed="rId227"/>
              <a:stretch>
                <a:fillRect/>
              </a:stretch>
            </p:blipFill>
            <p:spPr>
              <a:xfrm>
                <a:off x="4316033" y="2276492"/>
                <a:ext cx="388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3" name="Ink 172">
                <a:extLst>
                  <a:ext uri="{FF2B5EF4-FFF2-40B4-BE49-F238E27FC236}">
                    <a16:creationId xmlns:a16="http://schemas.microsoft.com/office/drawing/2014/main" id="{0288B015-ECFB-4CD6-8B5D-2E4B4F0E1C28}"/>
                  </a:ext>
                </a:extLst>
              </p14:cNvPr>
              <p14:cNvContentPartPr/>
              <p14:nvPr/>
            </p14:nvContentPartPr>
            <p14:xfrm>
              <a:off x="3296513" y="2364692"/>
              <a:ext cx="12240" cy="4320"/>
            </p14:xfrm>
          </p:contentPart>
        </mc:Choice>
        <mc:Fallback xmlns="">
          <p:pic>
            <p:nvPicPr>
              <p:cNvPr id="173" name="Ink 172">
                <a:extLst>
                  <a:ext uri="{FF2B5EF4-FFF2-40B4-BE49-F238E27FC236}">
                    <a16:creationId xmlns:a16="http://schemas.microsoft.com/office/drawing/2014/main" id="{0288B015-ECFB-4CD6-8B5D-2E4B4F0E1C28}"/>
                  </a:ext>
                </a:extLst>
              </p:cNvPr>
              <p:cNvPicPr/>
              <p:nvPr/>
            </p:nvPicPr>
            <p:blipFill>
              <a:blip r:embed="rId229"/>
              <a:stretch>
                <a:fillRect/>
              </a:stretch>
            </p:blipFill>
            <p:spPr>
              <a:xfrm>
                <a:off x="3278513" y="2346692"/>
                <a:ext cx="47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4" name="Ink 173">
                <a:extLst>
                  <a:ext uri="{FF2B5EF4-FFF2-40B4-BE49-F238E27FC236}">
                    <a16:creationId xmlns:a16="http://schemas.microsoft.com/office/drawing/2014/main" id="{C7ABF8D3-2848-474B-8329-AC884D0F09E9}"/>
                  </a:ext>
                </a:extLst>
              </p14:cNvPr>
              <p14:cNvContentPartPr/>
              <p14:nvPr/>
            </p14:nvContentPartPr>
            <p14:xfrm>
              <a:off x="4309193" y="2321492"/>
              <a:ext cx="9000" cy="4320"/>
            </p14:xfrm>
          </p:contentPart>
        </mc:Choice>
        <mc:Fallback xmlns="">
          <p:pic>
            <p:nvPicPr>
              <p:cNvPr id="174" name="Ink 173">
                <a:extLst>
                  <a:ext uri="{FF2B5EF4-FFF2-40B4-BE49-F238E27FC236}">
                    <a16:creationId xmlns:a16="http://schemas.microsoft.com/office/drawing/2014/main" id="{C7ABF8D3-2848-474B-8329-AC884D0F09E9}"/>
                  </a:ext>
                </a:extLst>
              </p:cNvPr>
              <p:cNvPicPr/>
              <p:nvPr/>
            </p:nvPicPr>
            <p:blipFill>
              <a:blip r:embed="rId231"/>
              <a:stretch>
                <a:fillRect/>
              </a:stretch>
            </p:blipFill>
            <p:spPr>
              <a:xfrm>
                <a:off x="4291193" y="2303492"/>
                <a:ext cx="44640" cy="39960"/>
              </a:xfrm>
              <a:prstGeom prst="rect">
                <a:avLst/>
              </a:prstGeom>
            </p:spPr>
          </p:pic>
        </mc:Fallback>
      </mc:AlternateContent>
      <p:grpSp>
        <p:nvGrpSpPr>
          <p:cNvPr id="181" name="Group 180">
            <a:extLst>
              <a:ext uri="{FF2B5EF4-FFF2-40B4-BE49-F238E27FC236}">
                <a16:creationId xmlns:a16="http://schemas.microsoft.com/office/drawing/2014/main" id="{EE3C0291-047B-4575-A970-6B6913D905EA}"/>
              </a:ext>
            </a:extLst>
          </p:cNvPr>
          <p:cNvGrpSpPr/>
          <p:nvPr/>
        </p:nvGrpSpPr>
        <p:grpSpPr>
          <a:xfrm>
            <a:off x="1272233" y="4181612"/>
            <a:ext cx="1067400" cy="656640"/>
            <a:chOff x="1272233" y="4181612"/>
            <a:chExt cx="1067400" cy="656640"/>
          </a:xfrm>
        </p:grpSpPr>
        <mc:AlternateContent xmlns:mc="http://schemas.openxmlformats.org/markup-compatibility/2006" xmlns:p14="http://schemas.microsoft.com/office/powerpoint/2010/main">
          <mc:Choice Requires="p14">
            <p:contentPart p14:bwMode="auto" r:id="rId232">
              <p14:nvContentPartPr>
                <p14:cNvPr id="176" name="Ink 175">
                  <a:extLst>
                    <a:ext uri="{FF2B5EF4-FFF2-40B4-BE49-F238E27FC236}">
                      <a16:creationId xmlns:a16="http://schemas.microsoft.com/office/drawing/2014/main" id="{F1D81A23-2EA5-424F-8FB8-B44C82B2E1FD}"/>
                    </a:ext>
                  </a:extLst>
                </p14:cNvPr>
                <p14:cNvContentPartPr/>
                <p14:nvPr/>
              </p14:nvContentPartPr>
              <p14:xfrm>
                <a:off x="1272233" y="4181612"/>
                <a:ext cx="258840" cy="596880"/>
              </p14:xfrm>
            </p:contentPart>
          </mc:Choice>
          <mc:Fallback xmlns="">
            <p:pic>
              <p:nvPicPr>
                <p:cNvPr id="176" name="Ink 175">
                  <a:extLst>
                    <a:ext uri="{FF2B5EF4-FFF2-40B4-BE49-F238E27FC236}">
                      <a16:creationId xmlns:a16="http://schemas.microsoft.com/office/drawing/2014/main" id="{F1D81A23-2EA5-424F-8FB8-B44C82B2E1FD}"/>
                    </a:ext>
                  </a:extLst>
                </p:cNvPr>
                <p:cNvPicPr/>
                <p:nvPr/>
              </p:nvPicPr>
              <p:blipFill>
                <a:blip r:embed="rId233"/>
                <a:stretch>
                  <a:fillRect/>
                </a:stretch>
              </p:blipFill>
              <p:spPr>
                <a:xfrm>
                  <a:off x="1254233" y="4163972"/>
                  <a:ext cx="29448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7" name="Ink 176">
                  <a:extLst>
                    <a:ext uri="{FF2B5EF4-FFF2-40B4-BE49-F238E27FC236}">
                      <a16:creationId xmlns:a16="http://schemas.microsoft.com/office/drawing/2014/main" id="{E486B395-F507-436F-837B-ADADC21A13E7}"/>
                    </a:ext>
                  </a:extLst>
                </p14:cNvPr>
                <p14:cNvContentPartPr/>
                <p14:nvPr/>
              </p14:nvContentPartPr>
              <p14:xfrm>
                <a:off x="1654913" y="4374932"/>
                <a:ext cx="144360" cy="263880"/>
              </p14:xfrm>
            </p:contentPart>
          </mc:Choice>
          <mc:Fallback xmlns="">
            <p:pic>
              <p:nvPicPr>
                <p:cNvPr id="177" name="Ink 176">
                  <a:extLst>
                    <a:ext uri="{FF2B5EF4-FFF2-40B4-BE49-F238E27FC236}">
                      <a16:creationId xmlns:a16="http://schemas.microsoft.com/office/drawing/2014/main" id="{E486B395-F507-436F-837B-ADADC21A13E7}"/>
                    </a:ext>
                  </a:extLst>
                </p:cNvPr>
                <p:cNvPicPr/>
                <p:nvPr/>
              </p:nvPicPr>
              <p:blipFill>
                <a:blip r:embed="rId235"/>
                <a:stretch>
                  <a:fillRect/>
                </a:stretch>
              </p:blipFill>
              <p:spPr>
                <a:xfrm>
                  <a:off x="1637273" y="4357292"/>
                  <a:ext cx="1800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8" name="Ink 177">
                  <a:extLst>
                    <a:ext uri="{FF2B5EF4-FFF2-40B4-BE49-F238E27FC236}">
                      <a16:creationId xmlns:a16="http://schemas.microsoft.com/office/drawing/2014/main" id="{6D1999F5-41AE-4D49-9F61-B32487F85B73}"/>
                    </a:ext>
                  </a:extLst>
                </p14:cNvPr>
                <p14:cNvContentPartPr/>
                <p14:nvPr/>
              </p14:nvContentPartPr>
              <p14:xfrm>
                <a:off x="1912313" y="4585892"/>
                <a:ext cx="14760" cy="152640"/>
              </p14:xfrm>
            </p:contentPart>
          </mc:Choice>
          <mc:Fallback xmlns="">
            <p:pic>
              <p:nvPicPr>
                <p:cNvPr id="178" name="Ink 177">
                  <a:extLst>
                    <a:ext uri="{FF2B5EF4-FFF2-40B4-BE49-F238E27FC236}">
                      <a16:creationId xmlns:a16="http://schemas.microsoft.com/office/drawing/2014/main" id="{6D1999F5-41AE-4D49-9F61-B32487F85B73}"/>
                    </a:ext>
                  </a:extLst>
                </p:cNvPr>
                <p:cNvPicPr/>
                <p:nvPr/>
              </p:nvPicPr>
              <p:blipFill>
                <a:blip r:embed="rId237"/>
                <a:stretch>
                  <a:fillRect/>
                </a:stretch>
              </p:blipFill>
              <p:spPr>
                <a:xfrm>
                  <a:off x="1894673" y="4568252"/>
                  <a:ext cx="50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9" name="Ink 178">
                  <a:extLst>
                    <a:ext uri="{FF2B5EF4-FFF2-40B4-BE49-F238E27FC236}">
                      <a16:creationId xmlns:a16="http://schemas.microsoft.com/office/drawing/2014/main" id="{F1EEB8B8-B949-4784-B7A9-65DCBD60C932}"/>
                    </a:ext>
                  </a:extLst>
                </p14:cNvPr>
                <p14:cNvContentPartPr/>
                <p14:nvPr/>
              </p14:nvContentPartPr>
              <p14:xfrm>
                <a:off x="2050553" y="4411292"/>
                <a:ext cx="8640" cy="197280"/>
              </p14:xfrm>
            </p:contentPart>
          </mc:Choice>
          <mc:Fallback xmlns="">
            <p:pic>
              <p:nvPicPr>
                <p:cNvPr id="179" name="Ink 178">
                  <a:extLst>
                    <a:ext uri="{FF2B5EF4-FFF2-40B4-BE49-F238E27FC236}">
                      <a16:creationId xmlns:a16="http://schemas.microsoft.com/office/drawing/2014/main" id="{F1EEB8B8-B949-4784-B7A9-65DCBD60C932}"/>
                    </a:ext>
                  </a:extLst>
                </p:cNvPr>
                <p:cNvPicPr/>
                <p:nvPr/>
              </p:nvPicPr>
              <p:blipFill>
                <a:blip r:embed="rId239"/>
                <a:stretch>
                  <a:fillRect/>
                </a:stretch>
              </p:blipFill>
              <p:spPr>
                <a:xfrm>
                  <a:off x="2032553" y="4393652"/>
                  <a:ext cx="44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0" name="Ink 179">
                  <a:extLst>
                    <a:ext uri="{FF2B5EF4-FFF2-40B4-BE49-F238E27FC236}">
                      <a16:creationId xmlns:a16="http://schemas.microsoft.com/office/drawing/2014/main" id="{9B7B6B17-F40F-4E9B-AC86-278814809AE4}"/>
                    </a:ext>
                  </a:extLst>
                </p14:cNvPr>
                <p14:cNvContentPartPr/>
                <p14:nvPr/>
              </p14:nvContentPartPr>
              <p14:xfrm>
                <a:off x="2144873" y="4194932"/>
                <a:ext cx="194760" cy="643320"/>
              </p14:xfrm>
            </p:contentPart>
          </mc:Choice>
          <mc:Fallback xmlns="">
            <p:pic>
              <p:nvPicPr>
                <p:cNvPr id="180" name="Ink 179">
                  <a:extLst>
                    <a:ext uri="{FF2B5EF4-FFF2-40B4-BE49-F238E27FC236}">
                      <a16:creationId xmlns:a16="http://schemas.microsoft.com/office/drawing/2014/main" id="{9B7B6B17-F40F-4E9B-AC86-278814809AE4}"/>
                    </a:ext>
                  </a:extLst>
                </p:cNvPr>
                <p:cNvPicPr/>
                <p:nvPr/>
              </p:nvPicPr>
              <p:blipFill>
                <a:blip r:embed="rId241"/>
                <a:stretch>
                  <a:fillRect/>
                </a:stretch>
              </p:blipFill>
              <p:spPr>
                <a:xfrm>
                  <a:off x="2127233" y="4177292"/>
                  <a:ext cx="230400" cy="678960"/>
                </a:xfrm>
                <a:prstGeom prst="rect">
                  <a:avLst/>
                </a:prstGeom>
              </p:spPr>
            </p:pic>
          </mc:Fallback>
        </mc:AlternateContent>
      </p:grpSp>
      <p:grpSp>
        <p:nvGrpSpPr>
          <p:cNvPr id="193" name="Group 192">
            <a:extLst>
              <a:ext uri="{FF2B5EF4-FFF2-40B4-BE49-F238E27FC236}">
                <a16:creationId xmlns:a16="http://schemas.microsoft.com/office/drawing/2014/main" id="{C66D472C-1D5D-4E18-B7A0-D0DDBBE796EA}"/>
              </a:ext>
            </a:extLst>
          </p:cNvPr>
          <p:cNvGrpSpPr/>
          <p:nvPr/>
        </p:nvGrpSpPr>
        <p:grpSpPr>
          <a:xfrm>
            <a:off x="2974313" y="4232732"/>
            <a:ext cx="1963080" cy="512640"/>
            <a:chOff x="2974313" y="4232732"/>
            <a:chExt cx="1963080" cy="512640"/>
          </a:xfrm>
        </p:grpSpPr>
        <mc:AlternateContent xmlns:mc="http://schemas.openxmlformats.org/markup-compatibility/2006" xmlns:p14="http://schemas.microsoft.com/office/powerpoint/2010/main">
          <mc:Choice Requires="p14">
            <p:contentPart p14:bwMode="auto" r:id="rId242">
              <p14:nvContentPartPr>
                <p14:cNvPr id="187" name="Ink 186">
                  <a:extLst>
                    <a:ext uri="{FF2B5EF4-FFF2-40B4-BE49-F238E27FC236}">
                      <a16:creationId xmlns:a16="http://schemas.microsoft.com/office/drawing/2014/main" id="{62A138A3-5E42-43EB-8A69-7C39BE562DFF}"/>
                    </a:ext>
                  </a:extLst>
                </p14:cNvPr>
                <p14:cNvContentPartPr/>
                <p14:nvPr/>
              </p14:nvContentPartPr>
              <p14:xfrm>
                <a:off x="2974313" y="4439012"/>
                <a:ext cx="108000" cy="123840"/>
              </p14:xfrm>
            </p:contentPart>
          </mc:Choice>
          <mc:Fallback xmlns="">
            <p:pic>
              <p:nvPicPr>
                <p:cNvPr id="187" name="Ink 186">
                  <a:extLst>
                    <a:ext uri="{FF2B5EF4-FFF2-40B4-BE49-F238E27FC236}">
                      <a16:creationId xmlns:a16="http://schemas.microsoft.com/office/drawing/2014/main" id="{62A138A3-5E42-43EB-8A69-7C39BE562DFF}"/>
                    </a:ext>
                  </a:extLst>
                </p:cNvPr>
                <p:cNvPicPr/>
                <p:nvPr/>
              </p:nvPicPr>
              <p:blipFill>
                <a:blip r:embed="rId243"/>
                <a:stretch>
                  <a:fillRect/>
                </a:stretch>
              </p:blipFill>
              <p:spPr>
                <a:xfrm>
                  <a:off x="2956673" y="4421372"/>
                  <a:ext cx="1436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8" name="Ink 187">
                  <a:extLst>
                    <a:ext uri="{FF2B5EF4-FFF2-40B4-BE49-F238E27FC236}">
                      <a16:creationId xmlns:a16="http://schemas.microsoft.com/office/drawing/2014/main" id="{F62637E9-788E-4341-91B1-A17B2950B140}"/>
                    </a:ext>
                  </a:extLst>
                </p14:cNvPr>
                <p14:cNvContentPartPr/>
                <p14:nvPr/>
              </p14:nvContentPartPr>
              <p14:xfrm>
                <a:off x="3024713" y="4571492"/>
                <a:ext cx="18360" cy="159480"/>
              </p14:xfrm>
            </p:contentPart>
          </mc:Choice>
          <mc:Fallback xmlns="">
            <p:pic>
              <p:nvPicPr>
                <p:cNvPr id="188" name="Ink 187">
                  <a:extLst>
                    <a:ext uri="{FF2B5EF4-FFF2-40B4-BE49-F238E27FC236}">
                      <a16:creationId xmlns:a16="http://schemas.microsoft.com/office/drawing/2014/main" id="{F62637E9-788E-4341-91B1-A17B2950B140}"/>
                    </a:ext>
                  </a:extLst>
                </p:cNvPr>
                <p:cNvPicPr/>
                <p:nvPr/>
              </p:nvPicPr>
              <p:blipFill>
                <a:blip r:embed="rId245"/>
                <a:stretch>
                  <a:fillRect/>
                </a:stretch>
              </p:blipFill>
              <p:spPr>
                <a:xfrm>
                  <a:off x="3007073" y="4553492"/>
                  <a:ext cx="5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9" name="Ink 188">
                  <a:extLst>
                    <a:ext uri="{FF2B5EF4-FFF2-40B4-BE49-F238E27FC236}">
                      <a16:creationId xmlns:a16="http://schemas.microsoft.com/office/drawing/2014/main" id="{6FDAEC0D-75D6-4E58-9960-7523B30FCBA9}"/>
                    </a:ext>
                  </a:extLst>
                </p14:cNvPr>
                <p14:cNvContentPartPr/>
                <p14:nvPr/>
              </p14:nvContentPartPr>
              <p14:xfrm>
                <a:off x="3036953" y="4501652"/>
                <a:ext cx="1883880" cy="243720"/>
              </p14:xfrm>
            </p:contentPart>
          </mc:Choice>
          <mc:Fallback xmlns="">
            <p:pic>
              <p:nvPicPr>
                <p:cNvPr id="189" name="Ink 188">
                  <a:extLst>
                    <a:ext uri="{FF2B5EF4-FFF2-40B4-BE49-F238E27FC236}">
                      <a16:creationId xmlns:a16="http://schemas.microsoft.com/office/drawing/2014/main" id="{6FDAEC0D-75D6-4E58-9960-7523B30FCBA9}"/>
                    </a:ext>
                  </a:extLst>
                </p:cNvPr>
                <p:cNvPicPr/>
                <p:nvPr/>
              </p:nvPicPr>
              <p:blipFill>
                <a:blip r:embed="rId247"/>
                <a:stretch>
                  <a:fillRect/>
                </a:stretch>
              </p:blipFill>
              <p:spPr>
                <a:xfrm>
                  <a:off x="3018953" y="4483652"/>
                  <a:ext cx="19195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0" name="Ink 189">
                  <a:extLst>
                    <a:ext uri="{FF2B5EF4-FFF2-40B4-BE49-F238E27FC236}">
                      <a16:creationId xmlns:a16="http://schemas.microsoft.com/office/drawing/2014/main" id="{B43EAD6E-BAC6-47F6-BA77-457CBE2B2F6E}"/>
                    </a:ext>
                  </a:extLst>
                </p14:cNvPr>
                <p14:cNvContentPartPr/>
                <p14:nvPr/>
              </p14:nvContentPartPr>
              <p14:xfrm>
                <a:off x="4877273" y="4438652"/>
                <a:ext cx="5400" cy="92160"/>
              </p14:xfrm>
            </p:contentPart>
          </mc:Choice>
          <mc:Fallback xmlns="">
            <p:pic>
              <p:nvPicPr>
                <p:cNvPr id="190" name="Ink 189">
                  <a:extLst>
                    <a:ext uri="{FF2B5EF4-FFF2-40B4-BE49-F238E27FC236}">
                      <a16:creationId xmlns:a16="http://schemas.microsoft.com/office/drawing/2014/main" id="{B43EAD6E-BAC6-47F6-BA77-457CBE2B2F6E}"/>
                    </a:ext>
                  </a:extLst>
                </p:cNvPr>
                <p:cNvPicPr/>
                <p:nvPr/>
              </p:nvPicPr>
              <p:blipFill>
                <a:blip r:embed="rId249"/>
                <a:stretch>
                  <a:fillRect/>
                </a:stretch>
              </p:blipFill>
              <p:spPr>
                <a:xfrm>
                  <a:off x="4859633" y="4420652"/>
                  <a:ext cx="41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1" name="Ink 190">
                  <a:extLst>
                    <a:ext uri="{FF2B5EF4-FFF2-40B4-BE49-F238E27FC236}">
                      <a16:creationId xmlns:a16="http://schemas.microsoft.com/office/drawing/2014/main" id="{3638A7E8-DDDA-479B-959C-6A0F1BF024B3}"/>
                    </a:ext>
                  </a:extLst>
                </p14:cNvPr>
                <p14:cNvContentPartPr/>
                <p14:nvPr/>
              </p14:nvContentPartPr>
              <p14:xfrm>
                <a:off x="4823993" y="4232732"/>
                <a:ext cx="83880" cy="127440"/>
              </p14:xfrm>
            </p:contentPart>
          </mc:Choice>
          <mc:Fallback xmlns="">
            <p:pic>
              <p:nvPicPr>
                <p:cNvPr id="191" name="Ink 190">
                  <a:extLst>
                    <a:ext uri="{FF2B5EF4-FFF2-40B4-BE49-F238E27FC236}">
                      <a16:creationId xmlns:a16="http://schemas.microsoft.com/office/drawing/2014/main" id="{3638A7E8-DDDA-479B-959C-6A0F1BF024B3}"/>
                    </a:ext>
                  </a:extLst>
                </p:cNvPr>
                <p:cNvPicPr/>
                <p:nvPr/>
              </p:nvPicPr>
              <p:blipFill>
                <a:blip r:embed="rId251"/>
                <a:stretch>
                  <a:fillRect/>
                </a:stretch>
              </p:blipFill>
              <p:spPr>
                <a:xfrm>
                  <a:off x="4805993" y="4215092"/>
                  <a:ext cx="119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2" name="Ink 191">
                  <a:extLst>
                    <a:ext uri="{FF2B5EF4-FFF2-40B4-BE49-F238E27FC236}">
                      <a16:creationId xmlns:a16="http://schemas.microsoft.com/office/drawing/2014/main" id="{70FBFF53-6C03-42F8-B467-7CC30FBF0795}"/>
                    </a:ext>
                  </a:extLst>
                </p14:cNvPr>
                <p14:cNvContentPartPr/>
                <p14:nvPr/>
              </p14:nvContentPartPr>
              <p14:xfrm>
                <a:off x="4823993" y="4374932"/>
                <a:ext cx="113400" cy="1800"/>
              </p14:xfrm>
            </p:contentPart>
          </mc:Choice>
          <mc:Fallback xmlns="">
            <p:pic>
              <p:nvPicPr>
                <p:cNvPr id="192" name="Ink 191">
                  <a:extLst>
                    <a:ext uri="{FF2B5EF4-FFF2-40B4-BE49-F238E27FC236}">
                      <a16:creationId xmlns:a16="http://schemas.microsoft.com/office/drawing/2014/main" id="{70FBFF53-6C03-42F8-B467-7CC30FBF0795}"/>
                    </a:ext>
                  </a:extLst>
                </p:cNvPr>
                <p:cNvPicPr/>
                <p:nvPr/>
              </p:nvPicPr>
              <p:blipFill>
                <a:blip r:embed="rId253"/>
                <a:stretch>
                  <a:fillRect/>
                </a:stretch>
              </p:blipFill>
              <p:spPr>
                <a:xfrm>
                  <a:off x="4805993" y="4357292"/>
                  <a:ext cx="149040" cy="37440"/>
                </a:xfrm>
                <a:prstGeom prst="rect">
                  <a:avLst/>
                </a:prstGeom>
              </p:spPr>
            </p:pic>
          </mc:Fallback>
        </mc:AlternateContent>
      </p:grpSp>
      <p:grpSp>
        <p:nvGrpSpPr>
          <p:cNvPr id="204" name="Group 203">
            <a:extLst>
              <a:ext uri="{FF2B5EF4-FFF2-40B4-BE49-F238E27FC236}">
                <a16:creationId xmlns:a16="http://schemas.microsoft.com/office/drawing/2014/main" id="{F943A923-5EA7-4D0B-A3A9-FC51B89C5946}"/>
              </a:ext>
            </a:extLst>
          </p:cNvPr>
          <p:cNvGrpSpPr/>
          <p:nvPr/>
        </p:nvGrpSpPr>
        <p:grpSpPr>
          <a:xfrm>
            <a:off x="7660073" y="3436052"/>
            <a:ext cx="3368520" cy="997560"/>
            <a:chOff x="7660073" y="3436052"/>
            <a:chExt cx="3368520" cy="997560"/>
          </a:xfrm>
        </p:grpSpPr>
        <mc:AlternateContent xmlns:mc="http://schemas.openxmlformats.org/markup-compatibility/2006" xmlns:p14="http://schemas.microsoft.com/office/powerpoint/2010/main">
          <mc:Choice Requires="p14">
            <p:contentPart p14:bwMode="auto" r:id="rId254">
              <p14:nvContentPartPr>
                <p14:cNvPr id="127" name="Ink 126">
                  <a:extLst>
                    <a:ext uri="{FF2B5EF4-FFF2-40B4-BE49-F238E27FC236}">
                      <a16:creationId xmlns:a16="http://schemas.microsoft.com/office/drawing/2014/main" id="{EBB07804-5654-4F70-8CE9-0C44D91B130C}"/>
                    </a:ext>
                  </a:extLst>
                </p14:cNvPr>
                <p14:cNvContentPartPr/>
                <p14:nvPr/>
              </p14:nvContentPartPr>
              <p14:xfrm>
                <a:off x="7660073" y="3591932"/>
                <a:ext cx="291600" cy="146160"/>
              </p14:xfrm>
            </p:contentPart>
          </mc:Choice>
          <mc:Fallback xmlns="">
            <p:pic>
              <p:nvPicPr>
                <p:cNvPr id="127" name="Ink 126">
                  <a:extLst>
                    <a:ext uri="{FF2B5EF4-FFF2-40B4-BE49-F238E27FC236}">
                      <a16:creationId xmlns:a16="http://schemas.microsoft.com/office/drawing/2014/main" id="{EBB07804-5654-4F70-8CE9-0C44D91B130C}"/>
                    </a:ext>
                  </a:extLst>
                </p:cNvPr>
                <p:cNvPicPr/>
                <p:nvPr/>
              </p:nvPicPr>
              <p:blipFill>
                <a:blip r:embed="rId255"/>
                <a:stretch>
                  <a:fillRect/>
                </a:stretch>
              </p:blipFill>
              <p:spPr>
                <a:xfrm>
                  <a:off x="7642073" y="3573932"/>
                  <a:ext cx="327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8" name="Ink 127">
                  <a:extLst>
                    <a:ext uri="{FF2B5EF4-FFF2-40B4-BE49-F238E27FC236}">
                      <a16:creationId xmlns:a16="http://schemas.microsoft.com/office/drawing/2014/main" id="{97FE69A8-E90B-4F6F-8A0E-B3FA99BB3263}"/>
                    </a:ext>
                  </a:extLst>
                </p14:cNvPr>
                <p14:cNvContentPartPr/>
                <p14:nvPr/>
              </p14:nvContentPartPr>
              <p14:xfrm>
                <a:off x="8000273" y="3591932"/>
                <a:ext cx="32400" cy="115560"/>
              </p14:xfrm>
            </p:contentPart>
          </mc:Choice>
          <mc:Fallback xmlns="">
            <p:pic>
              <p:nvPicPr>
                <p:cNvPr id="128" name="Ink 127">
                  <a:extLst>
                    <a:ext uri="{FF2B5EF4-FFF2-40B4-BE49-F238E27FC236}">
                      <a16:creationId xmlns:a16="http://schemas.microsoft.com/office/drawing/2014/main" id="{97FE69A8-E90B-4F6F-8A0E-B3FA99BB3263}"/>
                    </a:ext>
                  </a:extLst>
                </p:cNvPr>
                <p:cNvPicPr/>
                <p:nvPr/>
              </p:nvPicPr>
              <p:blipFill>
                <a:blip r:embed="rId257"/>
                <a:stretch>
                  <a:fillRect/>
                </a:stretch>
              </p:blipFill>
              <p:spPr>
                <a:xfrm>
                  <a:off x="7982633" y="3573932"/>
                  <a:ext cx="680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9" name="Ink 128">
                  <a:extLst>
                    <a:ext uri="{FF2B5EF4-FFF2-40B4-BE49-F238E27FC236}">
                      <a16:creationId xmlns:a16="http://schemas.microsoft.com/office/drawing/2014/main" id="{D886F87D-FEF2-44D4-9C8A-F05FC7FA2EA4}"/>
                    </a:ext>
                  </a:extLst>
                </p14:cNvPr>
                <p14:cNvContentPartPr/>
                <p14:nvPr/>
              </p14:nvContentPartPr>
              <p14:xfrm>
                <a:off x="8011793" y="3441812"/>
                <a:ext cx="34200" cy="41760"/>
              </p14:xfrm>
            </p:contentPart>
          </mc:Choice>
          <mc:Fallback xmlns="">
            <p:pic>
              <p:nvPicPr>
                <p:cNvPr id="129" name="Ink 128">
                  <a:extLst>
                    <a:ext uri="{FF2B5EF4-FFF2-40B4-BE49-F238E27FC236}">
                      <a16:creationId xmlns:a16="http://schemas.microsoft.com/office/drawing/2014/main" id="{D886F87D-FEF2-44D4-9C8A-F05FC7FA2EA4}"/>
                    </a:ext>
                  </a:extLst>
                </p:cNvPr>
                <p:cNvPicPr/>
                <p:nvPr/>
              </p:nvPicPr>
              <p:blipFill>
                <a:blip r:embed="rId259"/>
                <a:stretch>
                  <a:fillRect/>
                </a:stretch>
              </p:blipFill>
              <p:spPr>
                <a:xfrm>
                  <a:off x="7994153" y="3424172"/>
                  <a:ext cx="698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30" name="Ink 129">
                  <a:extLst>
                    <a:ext uri="{FF2B5EF4-FFF2-40B4-BE49-F238E27FC236}">
                      <a16:creationId xmlns:a16="http://schemas.microsoft.com/office/drawing/2014/main" id="{C0B19752-BF19-4674-A6EA-346EDEBCC066}"/>
                    </a:ext>
                  </a:extLst>
                </p14:cNvPr>
                <p14:cNvContentPartPr/>
                <p14:nvPr/>
              </p14:nvContentPartPr>
              <p14:xfrm>
                <a:off x="8128073" y="3569252"/>
                <a:ext cx="142200" cy="131040"/>
              </p14:xfrm>
            </p:contentPart>
          </mc:Choice>
          <mc:Fallback xmlns="">
            <p:pic>
              <p:nvPicPr>
                <p:cNvPr id="130" name="Ink 129">
                  <a:extLst>
                    <a:ext uri="{FF2B5EF4-FFF2-40B4-BE49-F238E27FC236}">
                      <a16:creationId xmlns:a16="http://schemas.microsoft.com/office/drawing/2014/main" id="{C0B19752-BF19-4674-A6EA-346EDEBCC066}"/>
                    </a:ext>
                  </a:extLst>
                </p:cNvPr>
                <p:cNvPicPr/>
                <p:nvPr/>
              </p:nvPicPr>
              <p:blipFill>
                <a:blip r:embed="rId261"/>
                <a:stretch>
                  <a:fillRect/>
                </a:stretch>
              </p:blipFill>
              <p:spPr>
                <a:xfrm>
                  <a:off x="8110433" y="3551612"/>
                  <a:ext cx="1778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1" name="Ink 130">
                  <a:extLst>
                    <a:ext uri="{FF2B5EF4-FFF2-40B4-BE49-F238E27FC236}">
                      <a16:creationId xmlns:a16="http://schemas.microsoft.com/office/drawing/2014/main" id="{1FD5AC1E-3A49-469A-8D98-39BE402241DE}"/>
                    </a:ext>
                  </a:extLst>
                </p14:cNvPr>
                <p14:cNvContentPartPr/>
                <p14:nvPr/>
              </p14:nvContentPartPr>
              <p14:xfrm>
                <a:off x="8339753" y="3442172"/>
                <a:ext cx="28440" cy="262440"/>
              </p14:xfrm>
            </p:contentPart>
          </mc:Choice>
          <mc:Fallback xmlns="">
            <p:pic>
              <p:nvPicPr>
                <p:cNvPr id="131" name="Ink 130">
                  <a:extLst>
                    <a:ext uri="{FF2B5EF4-FFF2-40B4-BE49-F238E27FC236}">
                      <a16:creationId xmlns:a16="http://schemas.microsoft.com/office/drawing/2014/main" id="{1FD5AC1E-3A49-469A-8D98-39BE402241DE}"/>
                    </a:ext>
                  </a:extLst>
                </p:cNvPr>
                <p:cNvPicPr/>
                <p:nvPr/>
              </p:nvPicPr>
              <p:blipFill>
                <a:blip r:embed="rId263"/>
                <a:stretch>
                  <a:fillRect/>
                </a:stretch>
              </p:blipFill>
              <p:spPr>
                <a:xfrm>
                  <a:off x="8321753" y="3424532"/>
                  <a:ext cx="640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32" name="Ink 131">
                  <a:extLst>
                    <a:ext uri="{FF2B5EF4-FFF2-40B4-BE49-F238E27FC236}">
                      <a16:creationId xmlns:a16="http://schemas.microsoft.com/office/drawing/2014/main" id="{CBDF83AB-4776-4A73-B750-1AA813D78858}"/>
                    </a:ext>
                  </a:extLst>
                </p14:cNvPr>
                <p14:cNvContentPartPr/>
                <p14:nvPr/>
              </p14:nvContentPartPr>
              <p14:xfrm>
                <a:off x="8450633" y="3574652"/>
                <a:ext cx="262800" cy="117360"/>
              </p14:xfrm>
            </p:contentPart>
          </mc:Choice>
          <mc:Fallback xmlns="">
            <p:pic>
              <p:nvPicPr>
                <p:cNvPr id="132" name="Ink 131">
                  <a:extLst>
                    <a:ext uri="{FF2B5EF4-FFF2-40B4-BE49-F238E27FC236}">
                      <a16:creationId xmlns:a16="http://schemas.microsoft.com/office/drawing/2014/main" id="{CBDF83AB-4776-4A73-B750-1AA813D78858}"/>
                    </a:ext>
                  </a:extLst>
                </p:cNvPr>
                <p:cNvPicPr/>
                <p:nvPr/>
              </p:nvPicPr>
              <p:blipFill>
                <a:blip r:embed="rId265"/>
                <a:stretch>
                  <a:fillRect/>
                </a:stretch>
              </p:blipFill>
              <p:spPr>
                <a:xfrm>
                  <a:off x="8432633" y="3556652"/>
                  <a:ext cx="2984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3" name="Ink 132">
                  <a:extLst>
                    <a:ext uri="{FF2B5EF4-FFF2-40B4-BE49-F238E27FC236}">
                      <a16:creationId xmlns:a16="http://schemas.microsoft.com/office/drawing/2014/main" id="{6E04A449-4AFD-4096-B23A-012677FC3CEA}"/>
                    </a:ext>
                  </a:extLst>
                </p14:cNvPr>
                <p14:cNvContentPartPr/>
                <p14:nvPr/>
              </p14:nvContentPartPr>
              <p14:xfrm>
                <a:off x="8747633" y="3564932"/>
                <a:ext cx="139680" cy="103320"/>
              </p14:xfrm>
            </p:contentPart>
          </mc:Choice>
          <mc:Fallback xmlns="">
            <p:pic>
              <p:nvPicPr>
                <p:cNvPr id="133" name="Ink 132">
                  <a:extLst>
                    <a:ext uri="{FF2B5EF4-FFF2-40B4-BE49-F238E27FC236}">
                      <a16:creationId xmlns:a16="http://schemas.microsoft.com/office/drawing/2014/main" id="{6E04A449-4AFD-4096-B23A-012677FC3CEA}"/>
                    </a:ext>
                  </a:extLst>
                </p:cNvPr>
                <p:cNvPicPr/>
                <p:nvPr/>
              </p:nvPicPr>
              <p:blipFill>
                <a:blip r:embed="rId267"/>
                <a:stretch>
                  <a:fillRect/>
                </a:stretch>
              </p:blipFill>
              <p:spPr>
                <a:xfrm>
                  <a:off x="8729993" y="3546932"/>
                  <a:ext cx="175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39" name="Ink 138">
                  <a:extLst>
                    <a:ext uri="{FF2B5EF4-FFF2-40B4-BE49-F238E27FC236}">
                      <a16:creationId xmlns:a16="http://schemas.microsoft.com/office/drawing/2014/main" id="{1595BA8F-45F4-4C11-9D1C-996B754C9DCE}"/>
                    </a:ext>
                  </a:extLst>
                </p14:cNvPr>
                <p14:cNvContentPartPr/>
                <p14:nvPr/>
              </p14:nvContentPartPr>
              <p14:xfrm>
                <a:off x="8943833" y="3550892"/>
                <a:ext cx="236520" cy="110880"/>
              </p14:xfrm>
            </p:contentPart>
          </mc:Choice>
          <mc:Fallback xmlns="">
            <p:pic>
              <p:nvPicPr>
                <p:cNvPr id="139" name="Ink 138">
                  <a:extLst>
                    <a:ext uri="{FF2B5EF4-FFF2-40B4-BE49-F238E27FC236}">
                      <a16:creationId xmlns:a16="http://schemas.microsoft.com/office/drawing/2014/main" id="{1595BA8F-45F4-4C11-9D1C-996B754C9DCE}"/>
                    </a:ext>
                  </a:extLst>
                </p:cNvPr>
                <p:cNvPicPr/>
                <p:nvPr/>
              </p:nvPicPr>
              <p:blipFill>
                <a:blip r:embed="rId269"/>
                <a:stretch>
                  <a:fillRect/>
                </a:stretch>
              </p:blipFill>
              <p:spPr>
                <a:xfrm>
                  <a:off x="8925833" y="3532892"/>
                  <a:ext cx="272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2" name="Ink 181">
                  <a:extLst>
                    <a:ext uri="{FF2B5EF4-FFF2-40B4-BE49-F238E27FC236}">
                      <a16:creationId xmlns:a16="http://schemas.microsoft.com/office/drawing/2014/main" id="{F57DFED4-3E1D-482C-82DC-1FA1793FC06D}"/>
                    </a:ext>
                  </a:extLst>
                </p14:cNvPr>
                <p14:cNvContentPartPr/>
                <p14:nvPr/>
              </p14:nvContentPartPr>
              <p14:xfrm>
                <a:off x="8237873" y="3826652"/>
                <a:ext cx="10440" cy="5040"/>
              </p14:xfrm>
            </p:contentPart>
          </mc:Choice>
          <mc:Fallback xmlns="">
            <p:pic>
              <p:nvPicPr>
                <p:cNvPr id="182" name="Ink 181">
                  <a:extLst>
                    <a:ext uri="{FF2B5EF4-FFF2-40B4-BE49-F238E27FC236}">
                      <a16:creationId xmlns:a16="http://schemas.microsoft.com/office/drawing/2014/main" id="{F57DFED4-3E1D-482C-82DC-1FA1793FC06D}"/>
                    </a:ext>
                  </a:extLst>
                </p:cNvPr>
                <p:cNvPicPr/>
                <p:nvPr/>
              </p:nvPicPr>
              <p:blipFill>
                <a:blip r:embed="rId271"/>
                <a:stretch>
                  <a:fillRect/>
                </a:stretch>
              </p:blipFill>
              <p:spPr>
                <a:xfrm>
                  <a:off x="8220233" y="3809012"/>
                  <a:ext cx="46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3" name="Ink 182">
                  <a:extLst>
                    <a:ext uri="{FF2B5EF4-FFF2-40B4-BE49-F238E27FC236}">
                      <a16:creationId xmlns:a16="http://schemas.microsoft.com/office/drawing/2014/main" id="{AB4D7B13-A154-4FBA-9660-B4EB3A3799A5}"/>
                    </a:ext>
                  </a:extLst>
                </p14:cNvPr>
                <p14:cNvContentPartPr/>
                <p14:nvPr/>
              </p14:nvContentPartPr>
              <p14:xfrm>
                <a:off x="9192233" y="3878852"/>
                <a:ext cx="2520" cy="3600"/>
              </p14:xfrm>
            </p:contentPart>
          </mc:Choice>
          <mc:Fallback xmlns="">
            <p:pic>
              <p:nvPicPr>
                <p:cNvPr id="183" name="Ink 182">
                  <a:extLst>
                    <a:ext uri="{FF2B5EF4-FFF2-40B4-BE49-F238E27FC236}">
                      <a16:creationId xmlns:a16="http://schemas.microsoft.com/office/drawing/2014/main" id="{AB4D7B13-A154-4FBA-9660-B4EB3A3799A5}"/>
                    </a:ext>
                  </a:extLst>
                </p:cNvPr>
                <p:cNvPicPr/>
                <p:nvPr/>
              </p:nvPicPr>
              <p:blipFill>
                <a:blip r:embed="rId273"/>
                <a:stretch>
                  <a:fillRect/>
                </a:stretch>
              </p:blipFill>
              <p:spPr>
                <a:xfrm>
                  <a:off x="9174593" y="3861212"/>
                  <a:ext cx="381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0" name="Ink 139">
                  <a:extLst>
                    <a:ext uri="{FF2B5EF4-FFF2-40B4-BE49-F238E27FC236}">
                      <a16:creationId xmlns:a16="http://schemas.microsoft.com/office/drawing/2014/main" id="{7DAB9C6B-07B9-431C-9450-80BA18F0E150}"/>
                    </a:ext>
                  </a:extLst>
                </p14:cNvPr>
                <p14:cNvContentPartPr/>
                <p14:nvPr/>
              </p14:nvContentPartPr>
              <p14:xfrm>
                <a:off x="9652673" y="3487892"/>
                <a:ext cx="91440" cy="114480"/>
              </p14:xfrm>
            </p:contentPart>
          </mc:Choice>
          <mc:Fallback xmlns="">
            <p:pic>
              <p:nvPicPr>
                <p:cNvPr id="140" name="Ink 139">
                  <a:extLst>
                    <a:ext uri="{FF2B5EF4-FFF2-40B4-BE49-F238E27FC236}">
                      <a16:creationId xmlns:a16="http://schemas.microsoft.com/office/drawing/2014/main" id="{7DAB9C6B-07B9-431C-9450-80BA18F0E150}"/>
                    </a:ext>
                  </a:extLst>
                </p:cNvPr>
                <p:cNvPicPr/>
                <p:nvPr/>
              </p:nvPicPr>
              <p:blipFill>
                <a:blip r:embed="rId275"/>
                <a:stretch>
                  <a:fillRect/>
                </a:stretch>
              </p:blipFill>
              <p:spPr>
                <a:xfrm>
                  <a:off x="9634673" y="3470252"/>
                  <a:ext cx="127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1" name="Ink 140">
                  <a:extLst>
                    <a:ext uri="{FF2B5EF4-FFF2-40B4-BE49-F238E27FC236}">
                      <a16:creationId xmlns:a16="http://schemas.microsoft.com/office/drawing/2014/main" id="{D8C55DE7-E160-4F18-B6F5-89974B784DF2}"/>
                    </a:ext>
                  </a:extLst>
                </p14:cNvPr>
                <p14:cNvContentPartPr/>
                <p14:nvPr/>
              </p14:nvContentPartPr>
              <p14:xfrm>
                <a:off x="9762833" y="3436052"/>
                <a:ext cx="9720" cy="186480"/>
              </p14:xfrm>
            </p:contentPart>
          </mc:Choice>
          <mc:Fallback xmlns="">
            <p:pic>
              <p:nvPicPr>
                <p:cNvPr id="141" name="Ink 140">
                  <a:extLst>
                    <a:ext uri="{FF2B5EF4-FFF2-40B4-BE49-F238E27FC236}">
                      <a16:creationId xmlns:a16="http://schemas.microsoft.com/office/drawing/2014/main" id="{D8C55DE7-E160-4F18-B6F5-89974B784DF2}"/>
                    </a:ext>
                  </a:extLst>
                </p:cNvPr>
                <p:cNvPicPr/>
                <p:nvPr/>
              </p:nvPicPr>
              <p:blipFill>
                <a:blip r:embed="rId277"/>
                <a:stretch>
                  <a:fillRect/>
                </a:stretch>
              </p:blipFill>
              <p:spPr>
                <a:xfrm>
                  <a:off x="9745193" y="3418052"/>
                  <a:ext cx="453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42" name="Ink 141">
                  <a:extLst>
                    <a:ext uri="{FF2B5EF4-FFF2-40B4-BE49-F238E27FC236}">
                      <a16:creationId xmlns:a16="http://schemas.microsoft.com/office/drawing/2014/main" id="{283A6095-9702-4A78-B377-EB07B41E9962}"/>
                    </a:ext>
                  </a:extLst>
                </p14:cNvPr>
                <p14:cNvContentPartPr/>
                <p14:nvPr/>
              </p14:nvContentPartPr>
              <p14:xfrm>
                <a:off x="9855353" y="3483932"/>
                <a:ext cx="157680" cy="163080"/>
              </p14:xfrm>
            </p:contentPart>
          </mc:Choice>
          <mc:Fallback xmlns="">
            <p:pic>
              <p:nvPicPr>
                <p:cNvPr id="142" name="Ink 141">
                  <a:extLst>
                    <a:ext uri="{FF2B5EF4-FFF2-40B4-BE49-F238E27FC236}">
                      <a16:creationId xmlns:a16="http://schemas.microsoft.com/office/drawing/2014/main" id="{283A6095-9702-4A78-B377-EB07B41E9962}"/>
                    </a:ext>
                  </a:extLst>
                </p:cNvPr>
                <p:cNvPicPr/>
                <p:nvPr/>
              </p:nvPicPr>
              <p:blipFill>
                <a:blip r:embed="rId279"/>
                <a:stretch>
                  <a:fillRect/>
                </a:stretch>
              </p:blipFill>
              <p:spPr>
                <a:xfrm>
                  <a:off x="9837353" y="3465932"/>
                  <a:ext cx="1933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43" name="Ink 142">
                  <a:extLst>
                    <a:ext uri="{FF2B5EF4-FFF2-40B4-BE49-F238E27FC236}">
                      <a16:creationId xmlns:a16="http://schemas.microsoft.com/office/drawing/2014/main" id="{D1FA6169-F24D-4DAB-9030-7E6DAF32BB0E}"/>
                    </a:ext>
                  </a:extLst>
                </p14:cNvPr>
                <p14:cNvContentPartPr/>
                <p14:nvPr/>
              </p14:nvContentPartPr>
              <p14:xfrm>
                <a:off x="10073153" y="3485012"/>
                <a:ext cx="110520" cy="122400"/>
              </p14:xfrm>
            </p:contentPart>
          </mc:Choice>
          <mc:Fallback xmlns="">
            <p:pic>
              <p:nvPicPr>
                <p:cNvPr id="143" name="Ink 142">
                  <a:extLst>
                    <a:ext uri="{FF2B5EF4-FFF2-40B4-BE49-F238E27FC236}">
                      <a16:creationId xmlns:a16="http://schemas.microsoft.com/office/drawing/2014/main" id="{D1FA6169-F24D-4DAB-9030-7E6DAF32BB0E}"/>
                    </a:ext>
                  </a:extLst>
                </p:cNvPr>
                <p:cNvPicPr/>
                <p:nvPr/>
              </p:nvPicPr>
              <p:blipFill>
                <a:blip r:embed="rId281"/>
                <a:stretch>
                  <a:fillRect/>
                </a:stretch>
              </p:blipFill>
              <p:spPr>
                <a:xfrm>
                  <a:off x="10055513" y="3467012"/>
                  <a:ext cx="146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44" name="Ink 143">
                  <a:extLst>
                    <a:ext uri="{FF2B5EF4-FFF2-40B4-BE49-F238E27FC236}">
                      <a16:creationId xmlns:a16="http://schemas.microsoft.com/office/drawing/2014/main" id="{A45642AD-542E-442F-9E0D-B3442E3D8608}"/>
                    </a:ext>
                  </a:extLst>
                </p14:cNvPr>
                <p14:cNvContentPartPr/>
                <p14:nvPr/>
              </p14:nvContentPartPr>
              <p14:xfrm>
                <a:off x="10250273" y="3477092"/>
                <a:ext cx="4680" cy="122400"/>
              </p14:xfrm>
            </p:contentPart>
          </mc:Choice>
          <mc:Fallback xmlns="">
            <p:pic>
              <p:nvPicPr>
                <p:cNvPr id="144" name="Ink 143">
                  <a:extLst>
                    <a:ext uri="{FF2B5EF4-FFF2-40B4-BE49-F238E27FC236}">
                      <a16:creationId xmlns:a16="http://schemas.microsoft.com/office/drawing/2014/main" id="{A45642AD-542E-442F-9E0D-B3442E3D8608}"/>
                    </a:ext>
                  </a:extLst>
                </p:cNvPr>
                <p:cNvPicPr/>
                <p:nvPr/>
              </p:nvPicPr>
              <p:blipFill>
                <a:blip r:embed="rId283"/>
                <a:stretch>
                  <a:fillRect/>
                </a:stretch>
              </p:blipFill>
              <p:spPr>
                <a:xfrm>
                  <a:off x="10232273" y="3459452"/>
                  <a:ext cx="40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46" name="Ink 145">
                  <a:extLst>
                    <a:ext uri="{FF2B5EF4-FFF2-40B4-BE49-F238E27FC236}">
                      <a16:creationId xmlns:a16="http://schemas.microsoft.com/office/drawing/2014/main" id="{F167D3E8-2E04-4802-8851-221743FA9C36}"/>
                    </a:ext>
                  </a:extLst>
                </p14:cNvPr>
                <p14:cNvContentPartPr/>
                <p14:nvPr/>
              </p14:nvContentPartPr>
              <p14:xfrm>
                <a:off x="10365473" y="3442172"/>
                <a:ext cx="146160" cy="145800"/>
              </p14:xfrm>
            </p:contentPart>
          </mc:Choice>
          <mc:Fallback xmlns="">
            <p:pic>
              <p:nvPicPr>
                <p:cNvPr id="146" name="Ink 145">
                  <a:extLst>
                    <a:ext uri="{FF2B5EF4-FFF2-40B4-BE49-F238E27FC236}">
                      <a16:creationId xmlns:a16="http://schemas.microsoft.com/office/drawing/2014/main" id="{F167D3E8-2E04-4802-8851-221743FA9C36}"/>
                    </a:ext>
                  </a:extLst>
                </p:cNvPr>
                <p:cNvPicPr/>
                <p:nvPr/>
              </p:nvPicPr>
              <p:blipFill>
                <a:blip r:embed="rId285"/>
                <a:stretch>
                  <a:fillRect/>
                </a:stretch>
              </p:blipFill>
              <p:spPr>
                <a:xfrm>
                  <a:off x="10347833" y="3424172"/>
                  <a:ext cx="181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47" name="Ink 146">
                  <a:extLst>
                    <a:ext uri="{FF2B5EF4-FFF2-40B4-BE49-F238E27FC236}">
                      <a16:creationId xmlns:a16="http://schemas.microsoft.com/office/drawing/2014/main" id="{E9BEEA69-306B-458D-A6F6-1AA74C9334BA}"/>
                    </a:ext>
                  </a:extLst>
                </p14:cNvPr>
                <p14:cNvContentPartPr/>
                <p14:nvPr/>
              </p14:nvContentPartPr>
              <p14:xfrm>
                <a:off x="10570313" y="3457652"/>
                <a:ext cx="138600" cy="152640"/>
              </p14:xfrm>
            </p:contentPart>
          </mc:Choice>
          <mc:Fallback xmlns="">
            <p:pic>
              <p:nvPicPr>
                <p:cNvPr id="147" name="Ink 146">
                  <a:extLst>
                    <a:ext uri="{FF2B5EF4-FFF2-40B4-BE49-F238E27FC236}">
                      <a16:creationId xmlns:a16="http://schemas.microsoft.com/office/drawing/2014/main" id="{E9BEEA69-306B-458D-A6F6-1AA74C9334BA}"/>
                    </a:ext>
                  </a:extLst>
                </p:cNvPr>
                <p:cNvPicPr/>
                <p:nvPr/>
              </p:nvPicPr>
              <p:blipFill>
                <a:blip r:embed="rId287"/>
                <a:stretch>
                  <a:fillRect/>
                </a:stretch>
              </p:blipFill>
              <p:spPr>
                <a:xfrm>
                  <a:off x="10552313" y="3440012"/>
                  <a:ext cx="1742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48" name="Ink 147">
                  <a:extLst>
                    <a:ext uri="{FF2B5EF4-FFF2-40B4-BE49-F238E27FC236}">
                      <a16:creationId xmlns:a16="http://schemas.microsoft.com/office/drawing/2014/main" id="{B5B8EAD2-511A-406C-8FF7-BEE632033A5A}"/>
                    </a:ext>
                  </a:extLst>
                </p14:cNvPr>
                <p14:cNvContentPartPr/>
                <p14:nvPr/>
              </p14:nvContentPartPr>
              <p14:xfrm>
                <a:off x="10776593" y="3468452"/>
                <a:ext cx="86760" cy="149400"/>
              </p14:xfrm>
            </p:contentPart>
          </mc:Choice>
          <mc:Fallback xmlns="">
            <p:pic>
              <p:nvPicPr>
                <p:cNvPr id="148" name="Ink 147">
                  <a:extLst>
                    <a:ext uri="{FF2B5EF4-FFF2-40B4-BE49-F238E27FC236}">
                      <a16:creationId xmlns:a16="http://schemas.microsoft.com/office/drawing/2014/main" id="{B5B8EAD2-511A-406C-8FF7-BEE632033A5A}"/>
                    </a:ext>
                  </a:extLst>
                </p:cNvPr>
                <p:cNvPicPr/>
                <p:nvPr/>
              </p:nvPicPr>
              <p:blipFill>
                <a:blip r:embed="rId289"/>
                <a:stretch>
                  <a:fillRect/>
                </a:stretch>
              </p:blipFill>
              <p:spPr>
                <a:xfrm>
                  <a:off x="10758593" y="3450812"/>
                  <a:ext cx="122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49" name="Ink 148">
                  <a:extLst>
                    <a:ext uri="{FF2B5EF4-FFF2-40B4-BE49-F238E27FC236}">
                      <a16:creationId xmlns:a16="http://schemas.microsoft.com/office/drawing/2014/main" id="{ECABFD04-6FD5-4AF2-8CF1-99E53E0939FD}"/>
                    </a:ext>
                  </a:extLst>
                </p14:cNvPr>
                <p14:cNvContentPartPr/>
                <p14:nvPr/>
              </p14:nvContentPartPr>
              <p14:xfrm>
                <a:off x="10928873" y="3498692"/>
                <a:ext cx="99720" cy="112320"/>
              </p14:xfrm>
            </p:contentPart>
          </mc:Choice>
          <mc:Fallback xmlns="">
            <p:pic>
              <p:nvPicPr>
                <p:cNvPr id="149" name="Ink 148">
                  <a:extLst>
                    <a:ext uri="{FF2B5EF4-FFF2-40B4-BE49-F238E27FC236}">
                      <a16:creationId xmlns:a16="http://schemas.microsoft.com/office/drawing/2014/main" id="{ECABFD04-6FD5-4AF2-8CF1-99E53E0939FD}"/>
                    </a:ext>
                  </a:extLst>
                </p:cNvPr>
                <p:cNvPicPr/>
                <p:nvPr/>
              </p:nvPicPr>
              <p:blipFill>
                <a:blip r:embed="rId291"/>
                <a:stretch>
                  <a:fillRect/>
                </a:stretch>
              </p:blipFill>
              <p:spPr>
                <a:xfrm>
                  <a:off x="10911233" y="3481052"/>
                  <a:ext cx="1353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4" name="Ink 183">
                  <a:extLst>
                    <a:ext uri="{FF2B5EF4-FFF2-40B4-BE49-F238E27FC236}">
                      <a16:creationId xmlns:a16="http://schemas.microsoft.com/office/drawing/2014/main" id="{CA6C6B96-1B24-45F6-9DCC-AE4449B01240}"/>
                    </a:ext>
                  </a:extLst>
                </p14:cNvPr>
                <p14:cNvContentPartPr/>
                <p14:nvPr/>
              </p14:nvContentPartPr>
              <p14:xfrm>
                <a:off x="9802793" y="3761852"/>
                <a:ext cx="312480" cy="8280"/>
              </p14:xfrm>
            </p:contentPart>
          </mc:Choice>
          <mc:Fallback xmlns="">
            <p:pic>
              <p:nvPicPr>
                <p:cNvPr id="184" name="Ink 183">
                  <a:extLst>
                    <a:ext uri="{FF2B5EF4-FFF2-40B4-BE49-F238E27FC236}">
                      <a16:creationId xmlns:a16="http://schemas.microsoft.com/office/drawing/2014/main" id="{CA6C6B96-1B24-45F6-9DCC-AE4449B01240}"/>
                    </a:ext>
                  </a:extLst>
                </p:cNvPr>
                <p:cNvPicPr/>
                <p:nvPr/>
              </p:nvPicPr>
              <p:blipFill>
                <a:blip r:embed="rId293"/>
                <a:stretch>
                  <a:fillRect/>
                </a:stretch>
              </p:blipFill>
              <p:spPr>
                <a:xfrm>
                  <a:off x="9784793" y="3743852"/>
                  <a:ext cx="348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5" name="Ink 184">
                  <a:extLst>
                    <a:ext uri="{FF2B5EF4-FFF2-40B4-BE49-F238E27FC236}">
                      <a16:creationId xmlns:a16="http://schemas.microsoft.com/office/drawing/2014/main" id="{3F75895F-96C5-4334-900C-48F565131A54}"/>
                    </a:ext>
                  </a:extLst>
                </p14:cNvPr>
                <p14:cNvContentPartPr/>
                <p14:nvPr/>
              </p14:nvContentPartPr>
              <p14:xfrm>
                <a:off x="10012673" y="3695612"/>
                <a:ext cx="108000" cy="117360"/>
              </p14:xfrm>
            </p:contentPart>
          </mc:Choice>
          <mc:Fallback xmlns="">
            <p:pic>
              <p:nvPicPr>
                <p:cNvPr id="185" name="Ink 184">
                  <a:extLst>
                    <a:ext uri="{FF2B5EF4-FFF2-40B4-BE49-F238E27FC236}">
                      <a16:creationId xmlns:a16="http://schemas.microsoft.com/office/drawing/2014/main" id="{3F75895F-96C5-4334-900C-48F565131A54}"/>
                    </a:ext>
                  </a:extLst>
                </p:cNvPr>
                <p:cNvPicPr/>
                <p:nvPr/>
              </p:nvPicPr>
              <p:blipFill>
                <a:blip r:embed="rId295"/>
                <a:stretch>
                  <a:fillRect/>
                </a:stretch>
              </p:blipFill>
              <p:spPr>
                <a:xfrm>
                  <a:off x="9995033" y="3677972"/>
                  <a:ext cx="1436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4" name="Ink 193">
                  <a:extLst>
                    <a:ext uri="{FF2B5EF4-FFF2-40B4-BE49-F238E27FC236}">
                      <a16:creationId xmlns:a16="http://schemas.microsoft.com/office/drawing/2014/main" id="{A7E0C7CF-FB85-4C6B-BE96-456A5016573C}"/>
                    </a:ext>
                  </a:extLst>
                </p14:cNvPr>
                <p14:cNvContentPartPr/>
                <p14:nvPr/>
              </p14:nvContentPartPr>
              <p14:xfrm>
                <a:off x="9560513" y="3974252"/>
                <a:ext cx="172800" cy="232200"/>
              </p14:xfrm>
            </p:contentPart>
          </mc:Choice>
          <mc:Fallback xmlns="">
            <p:pic>
              <p:nvPicPr>
                <p:cNvPr id="194" name="Ink 193">
                  <a:extLst>
                    <a:ext uri="{FF2B5EF4-FFF2-40B4-BE49-F238E27FC236}">
                      <a16:creationId xmlns:a16="http://schemas.microsoft.com/office/drawing/2014/main" id="{A7E0C7CF-FB85-4C6B-BE96-456A5016573C}"/>
                    </a:ext>
                  </a:extLst>
                </p:cNvPr>
                <p:cNvPicPr/>
                <p:nvPr/>
              </p:nvPicPr>
              <p:blipFill>
                <a:blip r:embed="rId297"/>
                <a:stretch>
                  <a:fillRect/>
                </a:stretch>
              </p:blipFill>
              <p:spPr>
                <a:xfrm>
                  <a:off x="9542513" y="3956612"/>
                  <a:ext cx="2084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5" name="Ink 194">
                  <a:extLst>
                    <a:ext uri="{FF2B5EF4-FFF2-40B4-BE49-F238E27FC236}">
                      <a16:creationId xmlns:a16="http://schemas.microsoft.com/office/drawing/2014/main" id="{6DD0FB0B-F455-4051-9E8B-BC75A343BDDA}"/>
                    </a:ext>
                  </a:extLst>
                </p14:cNvPr>
                <p14:cNvContentPartPr/>
                <p14:nvPr/>
              </p14:nvContentPartPr>
              <p14:xfrm>
                <a:off x="9749153" y="4199972"/>
                <a:ext cx="71280" cy="110160"/>
              </p14:xfrm>
            </p:contentPart>
          </mc:Choice>
          <mc:Fallback xmlns="">
            <p:pic>
              <p:nvPicPr>
                <p:cNvPr id="195" name="Ink 194">
                  <a:extLst>
                    <a:ext uri="{FF2B5EF4-FFF2-40B4-BE49-F238E27FC236}">
                      <a16:creationId xmlns:a16="http://schemas.microsoft.com/office/drawing/2014/main" id="{6DD0FB0B-F455-4051-9E8B-BC75A343BDDA}"/>
                    </a:ext>
                  </a:extLst>
                </p:cNvPr>
                <p:cNvPicPr/>
                <p:nvPr/>
              </p:nvPicPr>
              <p:blipFill>
                <a:blip r:embed="rId299"/>
                <a:stretch>
                  <a:fillRect/>
                </a:stretch>
              </p:blipFill>
              <p:spPr>
                <a:xfrm>
                  <a:off x="9731513" y="4182332"/>
                  <a:ext cx="1069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6" name="Ink 195">
                  <a:extLst>
                    <a:ext uri="{FF2B5EF4-FFF2-40B4-BE49-F238E27FC236}">
                      <a16:creationId xmlns:a16="http://schemas.microsoft.com/office/drawing/2014/main" id="{6AF2B171-3BDD-4AC3-9127-FBFB270A8B59}"/>
                    </a:ext>
                  </a:extLst>
                </p14:cNvPr>
                <p14:cNvContentPartPr/>
                <p14:nvPr/>
              </p14:nvContentPartPr>
              <p14:xfrm>
                <a:off x="9964073" y="4007732"/>
                <a:ext cx="19080" cy="214560"/>
              </p14:xfrm>
            </p:contentPart>
          </mc:Choice>
          <mc:Fallback xmlns="">
            <p:pic>
              <p:nvPicPr>
                <p:cNvPr id="196" name="Ink 195">
                  <a:extLst>
                    <a:ext uri="{FF2B5EF4-FFF2-40B4-BE49-F238E27FC236}">
                      <a16:creationId xmlns:a16="http://schemas.microsoft.com/office/drawing/2014/main" id="{6AF2B171-3BDD-4AC3-9127-FBFB270A8B59}"/>
                    </a:ext>
                  </a:extLst>
                </p:cNvPr>
                <p:cNvPicPr/>
                <p:nvPr/>
              </p:nvPicPr>
              <p:blipFill>
                <a:blip r:embed="rId301"/>
                <a:stretch>
                  <a:fillRect/>
                </a:stretch>
              </p:blipFill>
              <p:spPr>
                <a:xfrm>
                  <a:off x="9946433" y="3989732"/>
                  <a:ext cx="547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8" name="Ink 197">
                  <a:extLst>
                    <a:ext uri="{FF2B5EF4-FFF2-40B4-BE49-F238E27FC236}">
                      <a16:creationId xmlns:a16="http://schemas.microsoft.com/office/drawing/2014/main" id="{8B0AAFA2-EE6C-44C0-B1ED-9505660E212C}"/>
                    </a:ext>
                  </a:extLst>
                </p14:cNvPr>
                <p14:cNvContentPartPr/>
                <p14:nvPr/>
              </p14:nvContentPartPr>
              <p14:xfrm>
                <a:off x="9398873" y="4341812"/>
                <a:ext cx="616320" cy="39960"/>
              </p14:xfrm>
            </p:contentPart>
          </mc:Choice>
          <mc:Fallback xmlns="">
            <p:pic>
              <p:nvPicPr>
                <p:cNvPr id="198" name="Ink 197">
                  <a:extLst>
                    <a:ext uri="{FF2B5EF4-FFF2-40B4-BE49-F238E27FC236}">
                      <a16:creationId xmlns:a16="http://schemas.microsoft.com/office/drawing/2014/main" id="{8B0AAFA2-EE6C-44C0-B1ED-9505660E212C}"/>
                    </a:ext>
                  </a:extLst>
                </p:cNvPr>
                <p:cNvPicPr/>
                <p:nvPr/>
              </p:nvPicPr>
              <p:blipFill>
                <a:blip r:embed="rId303"/>
                <a:stretch>
                  <a:fillRect/>
                </a:stretch>
              </p:blipFill>
              <p:spPr>
                <a:xfrm>
                  <a:off x="9380873" y="4324172"/>
                  <a:ext cx="6519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9" name="Ink 198">
                  <a:extLst>
                    <a:ext uri="{FF2B5EF4-FFF2-40B4-BE49-F238E27FC236}">
                      <a16:creationId xmlns:a16="http://schemas.microsoft.com/office/drawing/2014/main" id="{6166C24D-F1B8-463C-BD21-B6CC8432CBA8}"/>
                    </a:ext>
                  </a:extLst>
                </p14:cNvPr>
                <p14:cNvContentPartPr/>
                <p14:nvPr/>
              </p14:nvContentPartPr>
              <p14:xfrm>
                <a:off x="9421193" y="4349372"/>
                <a:ext cx="609120" cy="30960"/>
              </p14:xfrm>
            </p:contentPart>
          </mc:Choice>
          <mc:Fallback xmlns="">
            <p:pic>
              <p:nvPicPr>
                <p:cNvPr id="199" name="Ink 198">
                  <a:extLst>
                    <a:ext uri="{FF2B5EF4-FFF2-40B4-BE49-F238E27FC236}">
                      <a16:creationId xmlns:a16="http://schemas.microsoft.com/office/drawing/2014/main" id="{6166C24D-F1B8-463C-BD21-B6CC8432CBA8}"/>
                    </a:ext>
                  </a:extLst>
                </p:cNvPr>
                <p:cNvPicPr/>
                <p:nvPr/>
              </p:nvPicPr>
              <p:blipFill>
                <a:blip r:embed="rId305"/>
                <a:stretch>
                  <a:fillRect/>
                </a:stretch>
              </p:blipFill>
              <p:spPr>
                <a:xfrm>
                  <a:off x="9403553" y="4331372"/>
                  <a:ext cx="6447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0" name="Ink 199">
                  <a:extLst>
                    <a:ext uri="{FF2B5EF4-FFF2-40B4-BE49-F238E27FC236}">
                      <a16:creationId xmlns:a16="http://schemas.microsoft.com/office/drawing/2014/main" id="{C5BFC384-E5CB-44A0-8F84-DC887A44AFC4}"/>
                    </a:ext>
                  </a:extLst>
                </p14:cNvPr>
                <p14:cNvContentPartPr/>
                <p14:nvPr/>
              </p14:nvContentPartPr>
              <p14:xfrm>
                <a:off x="9487793" y="4381412"/>
                <a:ext cx="606960" cy="29160"/>
              </p14:xfrm>
            </p:contentPart>
          </mc:Choice>
          <mc:Fallback xmlns="">
            <p:pic>
              <p:nvPicPr>
                <p:cNvPr id="200" name="Ink 199">
                  <a:extLst>
                    <a:ext uri="{FF2B5EF4-FFF2-40B4-BE49-F238E27FC236}">
                      <a16:creationId xmlns:a16="http://schemas.microsoft.com/office/drawing/2014/main" id="{C5BFC384-E5CB-44A0-8F84-DC887A44AFC4}"/>
                    </a:ext>
                  </a:extLst>
                </p:cNvPr>
                <p:cNvPicPr/>
                <p:nvPr/>
              </p:nvPicPr>
              <p:blipFill>
                <a:blip r:embed="rId307"/>
                <a:stretch>
                  <a:fillRect/>
                </a:stretch>
              </p:blipFill>
              <p:spPr>
                <a:xfrm>
                  <a:off x="9470153" y="4363412"/>
                  <a:ext cx="6426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2" name="Ink 201">
                  <a:extLst>
                    <a:ext uri="{FF2B5EF4-FFF2-40B4-BE49-F238E27FC236}">
                      <a16:creationId xmlns:a16="http://schemas.microsoft.com/office/drawing/2014/main" id="{AE25D734-3A11-48BA-BD8D-027B97A76FCA}"/>
                    </a:ext>
                  </a:extLst>
                </p14:cNvPr>
                <p14:cNvContentPartPr/>
                <p14:nvPr/>
              </p14:nvContentPartPr>
              <p14:xfrm>
                <a:off x="9179633" y="3825932"/>
                <a:ext cx="11520" cy="453240"/>
              </p14:xfrm>
            </p:contentPart>
          </mc:Choice>
          <mc:Fallback xmlns="">
            <p:pic>
              <p:nvPicPr>
                <p:cNvPr id="202" name="Ink 201">
                  <a:extLst>
                    <a:ext uri="{FF2B5EF4-FFF2-40B4-BE49-F238E27FC236}">
                      <a16:creationId xmlns:a16="http://schemas.microsoft.com/office/drawing/2014/main" id="{AE25D734-3A11-48BA-BD8D-027B97A76FCA}"/>
                    </a:ext>
                  </a:extLst>
                </p:cNvPr>
                <p:cNvPicPr/>
                <p:nvPr/>
              </p:nvPicPr>
              <p:blipFill>
                <a:blip r:embed="rId309"/>
                <a:stretch>
                  <a:fillRect/>
                </a:stretch>
              </p:blipFill>
              <p:spPr>
                <a:xfrm>
                  <a:off x="9161993" y="3808292"/>
                  <a:ext cx="4716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3" name="Ink 202">
                  <a:extLst>
                    <a:ext uri="{FF2B5EF4-FFF2-40B4-BE49-F238E27FC236}">
                      <a16:creationId xmlns:a16="http://schemas.microsoft.com/office/drawing/2014/main" id="{95899CF9-0C43-4437-9A21-DC5E2DCD9D21}"/>
                    </a:ext>
                  </a:extLst>
                </p14:cNvPr>
                <p14:cNvContentPartPr/>
                <p14:nvPr/>
              </p14:nvContentPartPr>
              <p14:xfrm>
                <a:off x="9020513" y="3747092"/>
                <a:ext cx="1569240" cy="686520"/>
              </p14:xfrm>
            </p:contentPart>
          </mc:Choice>
          <mc:Fallback xmlns="">
            <p:pic>
              <p:nvPicPr>
                <p:cNvPr id="203" name="Ink 202">
                  <a:extLst>
                    <a:ext uri="{FF2B5EF4-FFF2-40B4-BE49-F238E27FC236}">
                      <a16:creationId xmlns:a16="http://schemas.microsoft.com/office/drawing/2014/main" id="{95899CF9-0C43-4437-9A21-DC5E2DCD9D21}"/>
                    </a:ext>
                  </a:extLst>
                </p:cNvPr>
                <p:cNvPicPr/>
                <p:nvPr/>
              </p:nvPicPr>
              <p:blipFill>
                <a:blip r:embed="rId311"/>
                <a:stretch>
                  <a:fillRect/>
                </a:stretch>
              </p:blipFill>
              <p:spPr>
                <a:xfrm>
                  <a:off x="9002873" y="3729452"/>
                  <a:ext cx="1604880" cy="72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2">
            <p14:nvContentPartPr>
              <p14:cNvPr id="205" name="Ink 204">
                <a:extLst>
                  <a:ext uri="{FF2B5EF4-FFF2-40B4-BE49-F238E27FC236}">
                    <a16:creationId xmlns:a16="http://schemas.microsoft.com/office/drawing/2014/main" id="{2B1575E4-6C49-480E-A64F-C297DF84FDDC}"/>
                  </a:ext>
                </a:extLst>
              </p14:cNvPr>
              <p14:cNvContentPartPr/>
              <p14:nvPr/>
            </p14:nvContentPartPr>
            <p14:xfrm>
              <a:off x="3853073" y="4062812"/>
              <a:ext cx="39960" cy="645840"/>
            </p14:xfrm>
          </p:contentPart>
        </mc:Choice>
        <mc:Fallback xmlns="">
          <p:pic>
            <p:nvPicPr>
              <p:cNvPr id="205" name="Ink 204">
                <a:extLst>
                  <a:ext uri="{FF2B5EF4-FFF2-40B4-BE49-F238E27FC236}">
                    <a16:creationId xmlns:a16="http://schemas.microsoft.com/office/drawing/2014/main" id="{2B1575E4-6C49-480E-A64F-C297DF84FDDC}"/>
                  </a:ext>
                </a:extLst>
              </p:cNvPr>
              <p:cNvPicPr/>
              <p:nvPr/>
            </p:nvPicPr>
            <p:blipFill>
              <a:blip r:embed="rId313"/>
              <a:stretch>
                <a:fillRect/>
              </a:stretch>
            </p:blipFill>
            <p:spPr>
              <a:xfrm>
                <a:off x="3835073" y="4044812"/>
                <a:ext cx="75600" cy="681480"/>
              </a:xfrm>
              <a:prstGeom prst="rect">
                <a:avLst/>
              </a:prstGeom>
            </p:spPr>
          </p:pic>
        </mc:Fallback>
      </mc:AlternateContent>
      <p:grpSp>
        <p:nvGrpSpPr>
          <p:cNvPr id="210" name="Group 209">
            <a:extLst>
              <a:ext uri="{FF2B5EF4-FFF2-40B4-BE49-F238E27FC236}">
                <a16:creationId xmlns:a16="http://schemas.microsoft.com/office/drawing/2014/main" id="{F5BD45FA-563A-4478-B8DD-81CC7FF1AAE3}"/>
              </a:ext>
            </a:extLst>
          </p:cNvPr>
          <p:cNvGrpSpPr/>
          <p:nvPr/>
        </p:nvGrpSpPr>
        <p:grpSpPr>
          <a:xfrm>
            <a:off x="3787913" y="3747092"/>
            <a:ext cx="563760" cy="396720"/>
            <a:chOff x="3787913" y="3747092"/>
            <a:chExt cx="563760" cy="396720"/>
          </a:xfrm>
        </p:grpSpPr>
        <mc:AlternateContent xmlns:mc="http://schemas.openxmlformats.org/markup-compatibility/2006" xmlns:p14="http://schemas.microsoft.com/office/powerpoint/2010/main">
          <mc:Choice Requires="p14">
            <p:contentPart p14:bwMode="auto" r:id="rId314">
              <p14:nvContentPartPr>
                <p14:cNvPr id="206" name="Ink 205">
                  <a:extLst>
                    <a:ext uri="{FF2B5EF4-FFF2-40B4-BE49-F238E27FC236}">
                      <a16:creationId xmlns:a16="http://schemas.microsoft.com/office/drawing/2014/main" id="{663CD53B-D194-424C-AB2F-941757CEFE09}"/>
                    </a:ext>
                  </a:extLst>
                </p14:cNvPr>
                <p14:cNvContentPartPr/>
                <p14:nvPr/>
              </p14:nvContentPartPr>
              <p14:xfrm>
                <a:off x="3787913" y="4018172"/>
                <a:ext cx="161280" cy="125640"/>
              </p14:xfrm>
            </p:contentPart>
          </mc:Choice>
          <mc:Fallback xmlns="">
            <p:pic>
              <p:nvPicPr>
                <p:cNvPr id="206" name="Ink 205">
                  <a:extLst>
                    <a:ext uri="{FF2B5EF4-FFF2-40B4-BE49-F238E27FC236}">
                      <a16:creationId xmlns:a16="http://schemas.microsoft.com/office/drawing/2014/main" id="{663CD53B-D194-424C-AB2F-941757CEFE09}"/>
                    </a:ext>
                  </a:extLst>
                </p:cNvPr>
                <p:cNvPicPr/>
                <p:nvPr/>
              </p:nvPicPr>
              <p:blipFill>
                <a:blip r:embed="rId315"/>
                <a:stretch>
                  <a:fillRect/>
                </a:stretch>
              </p:blipFill>
              <p:spPr>
                <a:xfrm>
                  <a:off x="3769913" y="4000172"/>
                  <a:ext cx="196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7" name="Ink 206">
                  <a:extLst>
                    <a:ext uri="{FF2B5EF4-FFF2-40B4-BE49-F238E27FC236}">
                      <a16:creationId xmlns:a16="http://schemas.microsoft.com/office/drawing/2014/main" id="{FD7AB769-1BC7-4033-BB1E-4EC292BCFF41}"/>
                    </a:ext>
                  </a:extLst>
                </p14:cNvPr>
                <p14:cNvContentPartPr/>
                <p14:nvPr/>
              </p14:nvContentPartPr>
              <p14:xfrm>
                <a:off x="3938033" y="3780932"/>
                <a:ext cx="12240" cy="103320"/>
              </p14:xfrm>
            </p:contentPart>
          </mc:Choice>
          <mc:Fallback xmlns="">
            <p:pic>
              <p:nvPicPr>
                <p:cNvPr id="207" name="Ink 206">
                  <a:extLst>
                    <a:ext uri="{FF2B5EF4-FFF2-40B4-BE49-F238E27FC236}">
                      <a16:creationId xmlns:a16="http://schemas.microsoft.com/office/drawing/2014/main" id="{FD7AB769-1BC7-4033-BB1E-4EC292BCFF41}"/>
                    </a:ext>
                  </a:extLst>
                </p:cNvPr>
                <p:cNvPicPr/>
                <p:nvPr/>
              </p:nvPicPr>
              <p:blipFill>
                <a:blip r:embed="rId317"/>
                <a:stretch>
                  <a:fillRect/>
                </a:stretch>
              </p:blipFill>
              <p:spPr>
                <a:xfrm>
                  <a:off x="3920033" y="3762932"/>
                  <a:ext cx="478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8" name="Ink 207">
                  <a:extLst>
                    <a:ext uri="{FF2B5EF4-FFF2-40B4-BE49-F238E27FC236}">
                      <a16:creationId xmlns:a16="http://schemas.microsoft.com/office/drawing/2014/main" id="{FD994DC9-1A8B-48EA-94FC-66A0CAA043A9}"/>
                    </a:ext>
                  </a:extLst>
                </p14:cNvPr>
                <p14:cNvContentPartPr/>
                <p14:nvPr/>
              </p14:nvContentPartPr>
              <p14:xfrm>
                <a:off x="4018673" y="3747092"/>
                <a:ext cx="53640" cy="337320"/>
              </p14:xfrm>
            </p:contentPart>
          </mc:Choice>
          <mc:Fallback xmlns="">
            <p:pic>
              <p:nvPicPr>
                <p:cNvPr id="208" name="Ink 207">
                  <a:extLst>
                    <a:ext uri="{FF2B5EF4-FFF2-40B4-BE49-F238E27FC236}">
                      <a16:creationId xmlns:a16="http://schemas.microsoft.com/office/drawing/2014/main" id="{FD994DC9-1A8B-48EA-94FC-66A0CAA043A9}"/>
                    </a:ext>
                  </a:extLst>
                </p:cNvPr>
                <p:cNvPicPr/>
                <p:nvPr/>
              </p:nvPicPr>
              <p:blipFill>
                <a:blip r:embed="rId319"/>
                <a:stretch>
                  <a:fillRect/>
                </a:stretch>
              </p:blipFill>
              <p:spPr>
                <a:xfrm>
                  <a:off x="4001033" y="3729092"/>
                  <a:ext cx="892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9" name="Ink 208">
                  <a:extLst>
                    <a:ext uri="{FF2B5EF4-FFF2-40B4-BE49-F238E27FC236}">
                      <a16:creationId xmlns:a16="http://schemas.microsoft.com/office/drawing/2014/main" id="{E73EE7B3-F1C1-4231-86CC-C420DEC84C47}"/>
                    </a:ext>
                  </a:extLst>
                </p14:cNvPr>
                <p14:cNvContentPartPr/>
                <p14:nvPr/>
              </p14:nvContentPartPr>
              <p14:xfrm>
                <a:off x="4167353" y="3836372"/>
                <a:ext cx="184320" cy="186480"/>
              </p14:xfrm>
            </p:contentPart>
          </mc:Choice>
          <mc:Fallback xmlns="">
            <p:pic>
              <p:nvPicPr>
                <p:cNvPr id="209" name="Ink 208">
                  <a:extLst>
                    <a:ext uri="{FF2B5EF4-FFF2-40B4-BE49-F238E27FC236}">
                      <a16:creationId xmlns:a16="http://schemas.microsoft.com/office/drawing/2014/main" id="{E73EE7B3-F1C1-4231-86CC-C420DEC84C47}"/>
                    </a:ext>
                  </a:extLst>
                </p:cNvPr>
                <p:cNvPicPr/>
                <p:nvPr/>
              </p:nvPicPr>
              <p:blipFill>
                <a:blip r:embed="rId321"/>
                <a:stretch>
                  <a:fillRect/>
                </a:stretch>
              </p:blipFill>
              <p:spPr>
                <a:xfrm>
                  <a:off x="4149713" y="3818732"/>
                  <a:ext cx="219960" cy="222120"/>
                </a:xfrm>
                <a:prstGeom prst="rect">
                  <a:avLst/>
                </a:prstGeom>
              </p:spPr>
            </p:pic>
          </mc:Fallback>
        </mc:AlternateContent>
      </p:grpSp>
      <p:grpSp>
        <p:nvGrpSpPr>
          <p:cNvPr id="217" name="Group 216">
            <a:extLst>
              <a:ext uri="{FF2B5EF4-FFF2-40B4-BE49-F238E27FC236}">
                <a16:creationId xmlns:a16="http://schemas.microsoft.com/office/drawing/2014/main" id="{97317209-B716-450A-8335-E26EB1970A7B}"/>
              </a:ext>
            </a:extLst>
          </p:cNvPr>
          <p:cNvGrpSpPr/>
          <p:nvPr/>
        </p:nvGrpSpPr>
        <p:grpSpPr>
          <a:xfrm>
            <a:off x="9372593" y="2402132"/>
            <a:ext cx="101160" cy="77040"/>
            <a:chOff x="9372593" y="2402132"/>
            <a:chExt cx="101160" cy="77040"/>
          </a:xfrm>
        </p:grpSpPr>
        <mc:AlternateContent xmlns:mc="http://schemas.openxmlformats.org/markup-compatibility/2006" xmlns:p14="http://schemas.microsoft.com/office/powerpoint/2010/main">
          <mc:Choice Requires="p14">
            <p:contentPart p14:bwMode="auto" r:id="rId322">
              <p14:nvContentPartPr>
                <p14:cNvPr id="211" name="Ink 210">
                  <a:extLst>
                    <a:ext uri="{FF2B5EF4-FFF2-40B4-BE49-F238E27FC236}">
                      <a16:creationId xmlns:a16="http://schemas.microsoft.com/office/drawing/2014/main" id="{CAB7D6F4-2A91-4876-95E6-9FD5C72485F8}"/>
                    </a:ext>
                  </a:extLst>
                </p14:cNvPr>
                <p14:cNvContentPartPr/>
                <p14:nvPr/>
              </p14:nvContentPartPr>
              <p14:xfrm>
                <a:off x="9398873" y="2402132"/>
                <a:ext cx="74880" cy="8640"/>
              </p14:xfrm>
            </p:contentPart>
          </mc:Choice>
          <mc:Fallback xmlns="">
            <p:pic>
              <p:nvPicPr>
                <p:cNvPr id="211" name="Ink 210">
                  <a:extLst>
                    <a:ext uri="{FF2B5EF4-FFF2-40B4-BE49-F238E27FC236}">
                      <a16:creationId xmlns:a16="http://schemas.microsoft.com/office/drawing/2014/main" id="{CAB7D6F4-2A91-4876-95E6-9FD5C72485F8}"/>
                    </a:ext>
                  </a:extLst>
                </p:cNvPr>
                <p:cNvPicPr/>
                <p:nvPr/>
              </p:nvPicPr>
              <p:blipFill>
                <a:blip r:embed="rId323"/>
                <a:stretch>
                  <a:fillRect/>
                </a:stretch>
              </p:blipFill>
              <p:spPr>
                <a:xfrm>
                  <a:off x="9381233" y="2384492"/>
                  <a:ext cx="110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2" name="Ink 211">
                  <a:extLst>
                    <a:ext uri="{FF2B5EF4-FFF2-40B4-BE49-F238E27FC236}">
                      <a16:creationId xmlns:a16="http://schemas.microsoft.com/office/drawing/2014/main" id="{0D0C3489-401B-4A1D-886A-BACEC12ECF5E}"/>
                    </a:ext>
                  </a:extLst>
                </p14:cNvPr>
                <p14:cNvContentPartPr/>
                <p14:nvPr/>
              </p14:nvContentPartPr>
              <p14:xfrm>
                <a:off x="9372593" y="2469812"/>
                <a:ext cx="90720" cy="9360"/>
              </p14:xfrm>
            </p:contentPart>
          </mc:Choice>
          <mc:Fallback xmlns="">
            <p:pic>
              <p:nvPicPr>
                <p:cNvPr id="212" name="Ink 211">
                  <a:extLst>
                    <a:ext uri="{FF2B5EF4-FFF2-40B4-BE49-F238E27FC236}">
                      <a16:creationId xmlns:a16="http://schemas.microsoft.com/office/drawing/2014/main" id="{0D0C3489-401B-4A1D-886A-BACEC12ECF5E}"/>
                    </a:ext>
                  </a:extLst>
                </p:cNvPr>
                <p:cNvPicPr/>
                <p:nvPr/>
              </p:nvPicPr>
              <p:blipFill>
                <a:blip r:embed="rId325"/>
                <a:stretch>
                  <a:fillRect/>
                </a:stretch>
              </p:blipFill>
              <p:spPr>
                <a:xfrm>
                  <a:off x="9354953" y="2452172"/>
                  <a:ext cx="126360" cy="45000"/>
                </a:xfrm>
                <a:prstGeom prst="rect">
                  <a:avLst/>
                </a:prstGeom>
              </p:spPr>
            </p:pic>
          </mc:Fallback>
        </mc:AlternateContent>
      </p:grpSp>
      <p:grpSp>
        <p:nvGrpSpPr>
          <p:cNvPr id="216" name="Group 215">
            <a:extLst>
              <a:ext uri="{FF2B5EF4-FFF2-40B4-BE49-F238E27FC236}">
                <a16:creationId xmlns:a16="http://schemas.microsoft.com/office/drawing/2014/main" id="{959DA6B2-8DBB-403A-B36A-D91A89559FDC}"/>
              </a:ext>
            </a:extLst>
          </p:cNvPr>
          <p:cNvGrpSpPr/>
          <p:nvPr/>
        </p:nvGrpSpPr>
        <p:grpSpPr>
          <a:xfrm>
            <a:off x="9684353" y="2223212"/>
            <a:ext cx="384840" cy="477000"/>
            <a:chOff x="9684353" y="2223212"/>
            <a:chExt cx="384840" cy="477000"/>
          </a:xfrm>
        </p:grpSpPr>
        <mc:AlternateContent xmlns:mc="http://schemas.openxmlformats.org/markup-compatibility/2006" xmlns:p14="http://schemas.microsoft.com/office/powerpoint/2010/main">
          <mc:Choice Requires="p14">
            <p:contentPart p14:bwMode="auto" r:id="rId326">
              <p14:nvContentPartPr>
                <p14:cNvPr id="213" name="Ink 212">
                  <a:extLst>
                    <a:ext uri="{FF2B5EF4-FFF2-40B4-BE49-F238E27FC236}">
                      <a16:creationId xmlns:a16="http://schemas.microsoft.com/office/drawing/2014/main" id="{0C7ED34E-1AC2-4E37-93DB-8AB69FF1060F}"/>
                    </a:ext>
                  </a:extLst>
                </p14:cNvPr>
                <p14:cNvContentPartPr/>
                <p14:nvPr/>
              </p14:nvContentPartPr>
              <p14:xfrm>
                <a:off x="9834833" y="2223212"/>
                <a:ext cx="23400" cy="188640"/>
              </p14:xfrm>
            </p:contentPart>
          </mc:Choice>
          <mc:Fallback xmlns="">
            <p:pic>
              <p:nvPicPr>
                <p:cNvPr id="213" name="Ink 212">
                  <a:extLst>
                    <a:ext uri="{FF2B5EF4-FFF2-40B4-BE49-F238E27FC236}">
                      <a16:creationId xmlns:a16="http://schemas.microsoft.com/office/drawing/2014/main" id="{0C7ED34E-1AC2-4E37-93DB-8AB69FF1060F}"/>
                    </a:ext>
                  </a:extLst>
                </p:cNvPr>
                <p:cNvPicPr/>
                <p:nvPr/>
              </p:nvPicPr>
              <p:blipFill>
                <a:blip r:embed="rId327"/>
                <a:stretch>
                  <a:fillRect/>
                </a:stretch>
              </p:blipFill>
              <p:spPr>
                <a:xfrm>
                  <a:off x="9816833" y="2205572"/>
                  <a:ext cx="590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4" name="Ink 213">
                  <a:extLst>
                    <a:ext uri="{FF2B5EF4-FFF2-40B4-BE49-F238E27FC236}">
                      <a16:creationId xmlns:a16="http://schemas.microsoft.com/office/drawing/2014/main" id="{8754C2E7-03D7-4040-BE68-110A0A9D4955}"/>
                    </a:ext>
                  </a:extLst>
                </p14:cNvPr>
                <p14:cNvContentPartPr/>
                <p14:nvPr/>
              </p14:nvContentPartPr>
              <p14:xfrm>
                <a:off x="9684353" y="2468732"/>
                <a:ext cx="311400" cy="44280"/>
              </p14:xfrm>
            </p:contentPart>
          </mc:Choice>
          <mc:Fallback xmlns="">
            <p:pic>
              <p:nvPicPr>
                <p:cNvPr id="214" name="Ink 213">
                  <a:extLst>
                    <a:ext uri="{FF2B5EF4-FFF2-40B4-BE49-F238E27FC236}">
                      <a16:creationId xmlns:a16="http://schemas.microsoft.com/office/drawing/2014/main" id="{8754C2E7-03D7-4040-BE68-110A0A9D4955}"/>
                    </a:ext>
                  </a:extLst>
                </p:cNvPr>
                <p:cNvPicPr/>
                <p:nvPr/>
              </p:nvPicPr>
              <p:blipFill>
                <a:blip r:embed="rId329"/>
                <a:stretch>
                  <a:fillRect/>
                </a:stretch>
              </p:blipFill>
              <p:spPr>
                <a:xfrm>
                  <a:off x="9666713" y="2451092"/>
                  <a:ext cx="3470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5" name="Ink 214">
                  <a:extLst>
                    <a:ext uri="{FF2B5EF4-FFF2-40B4-BE49-F238E27FC236}">
                      <a16:creationId xmlns:a16="http://schemas.microsoft.com/office/drawing/2014/main" id="{850C321F-73A9-46CA-B1BA-30E4EEFA56C2}"/>
                    </a:ext>
                  </a:extLst>
                </p14:cNvPr>
                <p14:cNvContentPartPr/>
                <p14:nvPr/>
              </p14:nvContentPartPr>
              <p14:xfrm>
                <a:off x="9796313" y="2552612"/>
                <a:ext cx="272880" cy="147600"/>
              </p14:xfrm>
            </p:contentPart>
          </mc:Choice>
          <mc:Fallback xmlns="">
            <p:pic>
              <p:nvPicPr>
                <p:cNvPr id="215" name="Ink 214">
                  <a:extLst>
                    <a:ext uri="{FF2B5EF4-FFF2-40B4-BE49-F238E27FC236}">
                      <a16:creationId xmlns:a16="http://schemas.microsoft.com/office/drawing/2014/main" id="{850C321F-73A9-46CA-B1BA-30E4EEFA56C2}"/>
                    </a:ext>
                  </a:extLst>
                </p:cNvPr>
                <p:cNvPicPr/>
                <p:nvPr/>
              </p:nvPicPr>
              <p:blipFill>
                <a:blip r:embed="rId331"/>
                <a:stretch>
                  <a:fillRect/>
                </a:stretch>
              </p:blipFill>
              <p:spPr>
                <a:xfrm>
                  <a:off x="9778673" y="2534612"/>
                  <a:ext cx="308520" cy="183240"/>
                </a:xfrm>
                <a:prstGeom prst="rect">
                  <a:avLst/>
                </a:prstGeom>
              </p:spPr>
            </p:pic>
          </mc:Fallback>
        </mc:AlternateContent>
      </p:grpSp>
      <p:grpSp>
        <p:nvGrpSpPr>
          <p:cNvPr id="227" name="Group 226">
            <a:extLst>
              <a:ext uri="{FF2B5EF4-FFF2-40B4-BE49-F238E27FC236}">
                <a16:creationId xmlns:a16="http://schemas.microsoft.com/office/drawing/2014/main" id="{9A871754-7DFD-4D27-B134-56CE9C3C14B3}"/>
              </a:ext>
            </a:extLst>
          </p:cNvPr>
          <p:cNvGrpSpPr/>
          <p:nvPr/>
        </p:nvGrpSpPr>
        <p:grpSpPr>
          <a:xfrm>
            <a:off x="3031913" y="4922132"/>
            <a:ext cx="782280" cy="379080"/>
            <a:chOff x="3031913" y="4922132"/>
            <a:chExt cx="782280" cy="379080"/>
          </a:xfrm>
        </p:grpSpPr>
        <mc:AlternateContent xmlns:mc="http://schemas.openxmlformats.org/markup-compatibility/2006" xmlns:p14="http://schemas.microsoft.com/office/powerpoint/2010/main">
          <mc:Choice Requires="p14">
            <p:contentPart p14:bwMode="auto" r:id="rId332">
              <p14:nvContentPartPr>
                <p14:cNvPr id="218" name="Ink 217">
                  <a:extLst>
                    <a:ext uri="{FF2B5EF4-FFF2-40B4-BE49-F238E27FC236}">
                      <a16:creationId xmlns:a16="http://schemas.microsoft.com/office/drawing/2014/main" id="{809B5148-9793-4EED-B9E8-09F29F63AAC4}"/>
                    </a:ext>
                  </a:extLst>
                </p14:cNvPr>
                <p14:cNvContentPartPr/>
                <p14:nvPr/>
              </p14:nvContentPartPr>
              <p14:xfrm>
                <a:off x="3031913" y="5044532"/>
                <a:ext cx="22680" cy="218880"/>
              </p14:xfrm>
            </p:contentPart>
          </mc:Choice>
          <mc:Fallback xmlns="">
            <p:pic>
              <p:nvPicPr>
                <p:cNvPr id="218" name="Ink 217">
                  <a:extLst>
                    <a:ext uri="{FF2B5EF4-FFF2-40B4-BE49-F238E27FC236}">
                      <a16:creationId xmlns:a16="http://schemas.microsoft.com/office/drawing/2014/main" id="{809B5148-9793-4EED-B9E8-09F29F63AAC4}"/>
                    </a:ext>
                  </a:extLst>
                </p:cNvPr>
                <p:cNvPicPr/>
                <p:nvPr/>
              </p:nvPicPr>
              <p:blipFill>
                <a:blip r:embed="rId333"/>
                <a:stretch>
                  <a:fillRect/>
                </a:stretch>
              </p:blipFill>
              <p:spPr>
                <a:xfrm>
                  <a:off x="3013913" y="5026892"/>
                  <a:ext cx="583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9" name="Ink 218">
                  <a:extLst>
                    <a:ext uri="{FF2B5EF4-FFF2-40B4-BE49-F238E27FC236}">
                      <a16:creationId xmlns:a16="http://schemas.microsoft.com/office/drawing/2014/main" id="{BD46ADDC-471F-4CC3-808D-D0DE8550AE8D}"/>
                    </a:ext>
                  </a:extLst>
                </p14:cNvPr>
                <p14:cNvContentPartPr/>
                <p14:nvPr/>
              </p14:nvContentPartPr>
              <p14:xfrm>
                <a:off x="3031913" y="5001692"/>
                <a:ext cx="88920" cy="129600"/>
              </p14:xfrm>
            </p:contentPart>
          </mc:Choice>
          <mc:Fallback xmlns="">
            <p:pic>
              <p:nvPicPr>
                <p:cNvPr id="219" name="Ink 218">
                  <a:extLst>
                    <a:ext uri="{FF2B5EF4-FFF2-40B4-BE49-F238E27FC236}">
                      <a16:creationId xmlns:a16="http://schemas.microsoft.com/office/drawing/2014/main" id="{BD46ADDC-471F-4CC3-808D-D0DE8550AE8D}"/>
                    </a:ext>
                  </a:extLst>
                </p:cNvPr>
                <p:cNvPicPr/>
                <p:nvPr/>
              </p:nvPicPr>
              <p:blipFill>
                <a:blip r:embed="rId335"/>
                <a:stretch>
                  <a:fillRect/>
                </a:stretch>
              </p:blipFill>
              <p:spPr>
                <a:xfrm>
                  <a:off x="3014273" y="4983692"/>
                  <a:ext cx="124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0" name="Ink 219">
                  <a:extLst>
                    <a:ext uri="{FF2B5EF4-FFF2-40B4-BE49-F238E27FC236}">
                      <a16:creationId xmlns:a16="http://schemas.microsoft.com/office/drawing/2014/main" id="{100E00F2-1E35-466D-98BA-469F4653D04D}"/>
                    </a:ext>
                  </a:extLst>
                </p14:cNvPr>
                <p14:cNvContentPartPr/>
                <p14:nvPr/>
              </p14:nvContentPartPr>
              <p14:xfrm>
                <a:off x="3249353" y="4952012"/>
                <a:ext cx="124560" cy="349200"/>
              </p14:xfrm>
            </p:contentPart>
          </mc:Choice>
          <mc:Fallback xmlns="">
            <p:pic>
              <p:nvPicPr>
                <p:cNvPr id="220" name="Ink 219">
                  <a:extLst>
                    <a:ext uri="{FF2B5EF4-FFF2-40B4-BE49-F238E27FC236}">
                      <a16:creationId xmlns:a16="http://schemas.microsoft.com/office/drawing/2014/main" id="{100E00F2-1E35-466D-98BA-469F4653D04D}"/>
                    </a:ext>
                  </a:extLst>
                </p:cNvPr>
                <p:cNvPicPr/>
                <p:nvPr/>
              </p:nvPicPr>
              <p:blipFill>
                <a:blip r:embed="rId337"/>
                <a:stretch>
                  <a:fillRect/>
                </a:stretch>
              </p:blipFill>
              <p:spPr>
                <a:xfrm>
                  <a:off x="3231353" y="4934372"/>
                  <a:ext cx="1602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1" name="Ink 220">
                  <a:extLst>
                    <a:ext uri="{FF2B5EF4-FFF2-40B4-BE49-F238E27FC236}">
                      <a16:creationId xmlns:a16="http://schemas.microsoft.com/office/drawing/2014/main" id="{7455A947-B7E8-41EB-898C-F87FC03327BA}"/>
                    </a:ext>
                  </a:extLst>
                </p14:cNvPr>
                <p14:cNvContentPartPr/>
                <p14:nvPr/>
              </p14:nvContentPartPr>
              <p14:xfrm>
                <a:off x="3455633" y="5072252"/>
                <a:ext cx="23400" cy="194760"/>
              </p14:xfrm>
            </p:contentPart>
          </mc:Choice>
          <mc:Fallback xmlns="">
            <p:pic>
              <p:nvPicPr>
                <p:cNvPr id="221" name="Ink 220">
                  <a:extLst>
                    <a:ext uri="{FF2B5EF4-FFF2-40B4-BE49-F238E27FC236}">
                      <a16:creationId xmlns:a16="http://schemas.microsoft.com/office/drawing/2014/main" id="{7455A947-B7E8-41EB-898C-F87FC03327BA}"/>
                    </a:ext>
                  </a:extLst>
                </p:cNvPr>
                <p:cNvPicPr/>
                <p:nvPr/>
              </p:nvPicPr>
              <p:blipFill>
                <a:blip r:embed="rId339"/>
                <a:stretch>
                  <a:fillRect/>
                </a:stretch>
              </p:blipFill>
              <p:spPr>
                <a:xfrm>
                  <a:off x="3437633" y="5054252"/>
                  <a:ext cx="59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2" name="Ink 221">
                  <a:extLst>
                    <a:ext uri="{FF2B5EF4-FFF2-40B4-BE49-F238E27FC236}">
                      <a16:creationId xmlns:a16="http://schemas.microsoft.com/office/drawing/2014/main" id="{1CC22F32-C025-420C-8A58-9A49A2FC82F4}"/>
                    </a:ext>
                  </a:extLst>
                </p14:cNvPr>
                <p14:cNvContentPartPr/>
                <p14:nvPr/>
              </p14:nvContentPartPr>
              <p14:xfrm>
                <a:off x="3472913" y="5062892"/>
                <a:ext cx="123120" cy="199080"/>
              </p14:xfrm>
            </p:contentPart>
          </mc:Choice>
          <mc:Fallback xmlns="">
            <p:pic>
              <p:nvPicPr>
                <p:cNvPr id="222" name="Ink 221">
                  <a:extLst>
                    <a:ext uri="{FF2B5EF4-FFF2-40B4-BE49-F238E27FC236}">
                      <a16:creationId xmlns:a16="http://schemas.microsoft.com/office/drawing/2014/main" id="{1CC22F32-C025-420C-8A58-9A49A2FC82F4}"/>
                    </a:ext>
                  </a:extLst>
                </p:cNvPr>
                <p:cNvPicPr/>
                <p:nvPr/>
              </p:nvPicPr>
              <p:blipFill>
                <a:blip r:embed="rId341"/>
                <a:stretch>
                  <a:fillRect/>
                </a:stretch>
              </p:blipFill>
              <p:spPr>
                <a:xfrm>
                  <a:off x="3454913" y="5045252"/>
                  <a:ext cx="1587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3" name="Ink 222">
                  <a:extLst>
                    <a:ext uri="{FF2B5EF4-FFF2-40B4-BE49-F238E27FC236}">
                      <a16:creationId xmlns:a16="http://schemas.microsoft.com/office/drawing/2014/main" id="{42D9D785-427C-4352-B289-6374E4C5551A}"/>
                    </a:ext>
                  </a:extLst>
                </p14:cNvPr>
                <p14:cNvContentPartPr/>
                <p14:nvPr/>
              </p14:nvContentPartPr>
              <p14:xfrm>
                <a:off x="3578393" y="4922132"/>
                <a:ext cx="235800" cy="363240"/>
              </p14:xfrm>
            </p:contentPart>
          </mc:Choice>
          <mc:Fallback xmlns="">
            <p:pic>
              <p:nvPicPr>
                <p:cNvPr id="223" name="Ink 222">
                  <a:extLst>
                    <a:ext uri="{FF2B5EF4-FFF2-40B4-BE49-F238E27FC236}">
                      <a16:creationId xmlns:a16="http://schemas.microsoft.com/office/drawing/2014/main" id="{42D9D785-427C-4352-B289-6374E4C5551A}"/>
                    </a:ext>
                  </a:extLst>
                </p:cNvPr>
                <p:cNvPicPr/>
                <p:nvPr/>
              </p:nvPicPr>
              <p:blipFill>
                <a:blip r:embed="rId343"/>
                <a:stretch>
                  <a:fillRect/>
                </a:stretch>
              </p:blipFill>
              <p:spPr>
                <a:xfrm>
                  <a:off x="3560393" y="4904492"/>
                  <a:ext cx="271440" cy="398880"/>
                </a:xfrm>
                <a:prstGeom prst="rect">
                  <a:avLst/>
                </a:prstGeom>
              </p:spPr>
            </p:pic>
          </mc:Fallback>
        </mc:AlternateContent>
      </p:grpSp>
      <p:grpSp>
        <p:nvGrpSpPr>
          <p:cNvPr id="226" name="Group 225">
            <a:extLst>
              <a:ext uri="{FF2B5EF4-FFF2-40B4-BE49-F238E27FC236}">
                <a16:creationId xmlns:a16="http://schemas.microsoft.com/office/drawing/2014/main" id="{10684A56-11DB-43A1-9EB5-B5249328342A}"/>
              </a:ext>
            </a:extLst>
          </p:cNvPr>
          <p:cNvGrpSpPr/>
          <p:nvPr/>
        </p:nvGrpSpPr>
        <p:grpSpPr>
          <a:xfrm>
            <a:off x="4057913" y="5083772"/>
            <a:ext cx="132120" cy="122040"/>
            <a:chOff x="4057913" y="5083772"/>
            <a:chExt cx="132120" cy="122040"/>
          </a:xfrm>
        </p:grpSpPr>
        <mc:AlternateContent xmlns:mc="http://schemas.openxmlformats.org/markup-compatibility/2006" xmlns:p14="http://schemas.microsoft.com/office/powerpoint/2010/main">
          <mc:Choice Requires="p14">
            <p:contentPart p14:bwMode="auto" r:id="rId344">
              <p14:nvContentPartPr>
                <p14:cNvPr id="224" name="Ink 223">
                  <a:extLst>
                    <a:ext uri="{FF2B5EF4-FFF2-40B4-BE49-F238E27FC236}">
                      <a16:creationId xmlns:a16="http://schemas.microsoft.com/office/drawing/2014/main" id="{5988B332-BD7E-47C1-86C2-B4DA0648FD39}"/>
                    </a:ext>
                  </a:extLst>
                </p14:cNvPr>
                <p14:cNvContentPartPr/>
                <p14:nvPr/>
              </p14:nvContentPartPr>
              <p14:xfrm>
                <a:off x="4057913" y="5083772"/>
                <a:ext cx="120600" cy="32040"/>
              </p14:xfrm>
            </p:contentPart>
          </mc:Choice>
          <mc:Fallback xmlns="">
            <p:pic>
              <p:nvPicPr>
                <p:cNvPr id="224" name="Ink 223">
                  <a:extLst>
                    <a:ext uri="{FF2B5EF4-FFF2-40B4-BE49-F238E27FC236}">
                      <a16:creationId xmlns:a16="http://schemas.microsoft.com/office/drawing/2014/main" id="{5988B332-BD7E-47C1-86C2-B4DA0648FD39}"/>
                    </a:ext>
                  </a:extLst>
                </p:cNvPr>
                <p:cNvPicPr/>
                <p:nvPr/>
              </p:nvPicPr>
              <p:blipFill>
                <a:blip r:embed="rId345"/>
                <a:stretch>
                  <a:fillRect/>
                </a:stretch>
              </p:blipFill>
              <p:spPr>
                <a:xfrm>
                  <a:off x="4039913" y="5065772"/>
                  <a:ext cx="156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5" name="Ink 224">
                  <a:extLst>
                    <a:ext uri="{FF2B5EF4-FFF2-40B4-BE49-F238E27FC236}">
                      <a16:creationId xmlns:a16="http://schemas.microsoft.com/office/drawing/2014/main" id="{326F1A50-8BD1-4330-981E-0D1A94806FFA}"/>
                    </a:ext>
                  </a:extLst>
                </p14:cNvPr>
                <p14:cNvContentPartPr/>
                <p14:nvPr/>
              </p14:nvContentPartPr>
              <p14:xfrm>
                <a:off x="4073753" y="5192852"/>
                <a:ext cx="116280" cy="12960"/>
              </p14:xfrm>
            </p:contentPart>
          </mc:Choice>
          <mc:Fallback xmlns="">
            <p:pic>
              <p:nvPicPr>
                <p:cNvPr id="225" name="Ink 224">
                  <a:extLst>
                    <a:ext uri="{FF2B5EF4-FFF2-40B4-BE49-F238E27FC236}">
                      <a16:creationId xmlns:a16="http://schemas.microsoft.com/office/drawing/2014/main" id="{326F1A50-8BD1-4330-981E-0D1A94806FFA}"/>
                    </a:ext>
                  </a:extLst>
                </p:cNvPr>
                <p:cNvPicPr/>
                <p:nvPr/>
              </p:nvPicPr>
              <p:blipFill>
                <a:blip r:embed="rId347"/>
                <a:stretch>
                  <a:fillRect/>
                </a:stretch>
              </p:blipFill>
              <p:spPr>
                <a:xfrm>
                  <a:off x="4056113" y="5174852"/>
                  <a:ext cx="151920" cy="48600"/>
                </a:xfrm>
                <a:prstGeom prst="rect">
                  <a:avLst/>
                </a:prstGeom>
              </p:spPr>
            </p:pic>
          </mc:Fallback>
        </mc:AlternateContent>
      </p:grpSp>
      <p:grpSp>
        <p:nvGrpSpPr>
          <p:cNvPr id="231" name="Group 230">
            <a:extLst>
              <a:ext uri="{FF2B5EF4-FFF2-40B4-BE49-F238E27FC236}">
                <a16:creationId xmlns:a16="http://schemas.microsoft.com/office/drawing/2014/main" id="{0AE887F4-28E5-4DA5-8C8E-03F3D2F396CE}"/>
              </a:ext>
            </a:extLst>
          </p:cNvPr>
          <p:cNvGrpSpPr/>
          <p:nvPr/>
        </p:nvGrpSpPr>
        <p:grpSpPr>
          <a:xfrm>
            <a:off x="4502513" y="4926452"/>
            <a:ext cx="295920" cy="493560"/>
            <a:chOff x="4502513" y="4926452"/>
            <a:chExt cx="295920" cy="493560"/>
          </a:xfrm>
        </p:grpSpPr>
        <mc:AlternateContent xmlns:mc="http://schemas.openxmlformats.org/markup-compatibility/2006" xmlns:p14="http://schemas.microsoft.com/office/powerpoint/2010/main">
          <mc:Choice Requires="p14">
            <p:contentPart p14:bwMode="auto" r:id="rId348">
              <p14:nvContentPartPr>
                <p14:cNvPr id="228" name="Ink 227">
                  <a:extLst>
                    <a:ext uri="{FF2B5EF4-FFF2-40B4-BE49-F238E27FC236}">
                      <a16:creationId xmlns:a16="http://schemas.microsoft.com/office/drawing/2014/main" id="{30D51C99-C811-4A0A-AE69-932C80BDDD55}"/>
                    </a:ext>
                  </a:extLst>
                </p14:cNvPr>
                <p14:cNvContentPartPr/>
                <p14:nvPr/>
              </p14:nvContentPartPr>
              <p14:xfrm>
                <a:off x="4522313" y="4926452"/>
                <a:ext cx="9360" cy="171360"/>
              </p14:xfrm>
            </p:contentPart>
          </mc:Choice>
          <mc:Fallback xmlns="">
            <p:pic>
              <p:nvPicPr>
                <p:cNvPr id="228" name="Ink 227">
                  <a:extLst>
                    <a:ext uri="{FF2B5EF4-FFF2-40B4-BE49-F238E27FC236}">
                      <a16:creationId xmlns:a16="http://schemas.microsoft.com/office/drawing/2014/main" id="{30D51C99-C811-4A0A-AE69-932C80BDDD55}"/>
                    </a:ext>
                  </a:extLst>
                </p:cNvPr>
                <p:cNvPicPr/>
                <p:nvPr/>
              </p:nvPicPr>
              <p:blipFill>
                <a:blip r:embed="rId349"/>
                <a:stretch>
                  <a:fillRect/>
                </a:stretch>
              </p:blipFill>
              <p:spPr>
                <a:xfrm>
                  <a:off x="4504313" y="4908452"/>
                  <a:ext cx="45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9" name="Ink 228">
                  <a:extLst>
                    <a:ext uri="{FF2B5EF4-FFF2-40B4-BE49-F238E27FC236}">
                      <a16:creationId xmlns:a16="http://schemas.microsoft.com/office/drawing/2014/main" id="{7BFE3281-15B3-4C71-9719-CE5BCB420FA8}"/>
                    </a:ext>
                  </a:extLst>
                </p14:cNvPr>
                <p14:cNvContentPartPr/>
                <p14:nvPr/>
              </p14:nvContentPartPr>
              <p14:xfrm>
                <a:off x="4502513" y="5112932"/>
                <a:ext cx="185040" cy="140400"/>
              </p14:xfrm>
            </p:contentPart>
          </mc:Choice>
          <mc:Fallback xmlns="">
            <p:pic>
              <p:nvPicPr>
                <p:cNvPr id="229" name="Ink 228">
                  <a:extLst>
                    <a:ext uri="{FF2B5EF4-FFF2-40B4-BE49-F238E27FC236}">
                      <a16:creationId xmlns:a16="http://schemas.microsoft.com/office/drawing/2014/main" id="{7BFE3281-15B3-4C71-9719-CE5BCB420FA8}"/>
                    </a:ext>
                  </a:extLst>
                </p:cNvPr>
                <p:cNvPicPr/>
                <p:nvPr/>
              </p:nvPicPr>
              <p:blipFill>
                <a:blip r:embed="rId351"/>
                <a:stretch>
                  <a:fillRect/>
                </a:stretch>
              </p:blipFill>
              <p:spPr>
                <a:xfrm>
                  <a:off x="4484513" y="5094932"/>
                  <a:ext cx="2206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0" name="Ink 229">
                  <a:extLst>
                    <a:ext uri="{FF2B5EF4-FFF2-40B4-BE49-F238E27FC236}">
                      <a16:creationId xmlns:a16="http://schemas.microsoft.com/office/drawing/2014/main" id="{0D2822DE-EA94-4811-AF92-17A47803574A}"/>
                    </a:ext>
                  </a:extLst>
                </p14:cNvPr>
                <p14:cNvContentPartPr/>
                <p14:nvPr/>
              </p14:nvContentPartPr>
              <p14:xfrm>
                <a:off x="4620233" y="5239292"/>
                <a:ext cx="178200" cy="180720"/>
              </p14:xfrm>
            </p:contentPart>
          </mc:Choice>
          <mc:Fallback xmlns="">
            <p:pic>
              <p:nvPicPr>
                <p:cNvPr id="230" name="Ink 229">
                  <a:extLst>
                    <a:ext uri="{FF2B5EF4-FFF2-40B4-BE49-F238E27FC236}">
                      <a16:creationId xmlns:a16="http://schemas.microsoft.com/office/drawing/2014/main" id="{0D2822DE-EA94-4811-AF92-17A47803574A}"/>
                    </a:ext>
                  </a:extLst>
                </p:cNvPr>
                <p:cNvPicPr/>
                <p:nvPr/>
              </p:nvPicPr>
              <p:blipFill>
                <a:blip r:embed="rId353"/>
                <a:stretch>
                  <a:fillRect/>
                </a:stretch>
              </p:blipFill>
              <p:spPr>
                <a:xfrm>
                  <a:off x="4602233" y="5221292"/>
                  <a:ext cx="213840" cy="216360"/>
                </a:xfrm>
                <a:prstGeom prst="rect">
                  <a:avLst/>
                </a:prstGeom>
              </p:spPr>
            </p:pic>
          </mc:Fallback>
        </mc:AlternateContent>
      </p:grpSp>
      <p:grpSp>
        <p:nvGrpSpPr>
          <p:cNvPr id="241" name="Group 240">
            <a:extLst>
              <a:ext uri="{FF2B5EF4-FFF2-40B4-BE49-F238E27FC236}">
                <a16:creationId xmlns:a16="http://schemas.microsoft.com/office/drawing/2014/main" id="{ABE54D09-0BB0-4759-93E5-336282211EF8}"/>
              </a:ext>
            </a:extLst>
          </p:cNvPr>
          <p:cNvGrpSpPr/>
          <p:nvPr/>
        </p:nvGrpSpPr>
        <p:grpSpPr>
          <a:xfrm>
            <a:off x="3030833" y="5676332"/>
            <a:ext cx="1461240" cy="357480"/>
            <a:chOff x="3030833" y="5676332"/>
            <a:chExt cx="1461240" cy="357480"/>
          </a:xfrm>
        </p:grpSpPr>
        <mc:AlternateContent xmlns:mc="http://schemas.openxmlformats.org/markup-compatibility/2006" xmlns:p14="http://schemas.microsoft.com/office/powerpoint/2010/main">
          <mc:Choice Requires="p14">
            <p:contentPart p14:bwMode="auto" r:id="rId354">
              <p14:nvContentPartPr>
                <p14:cNvPr id="232" name="Ink 231">
                  <a:extLst>
                    <a:ext uri="{FF2B5EF4-FFF2-40B4-BE49-F238E27FC236}">
                      <a16:creationId xmlns:a16="http://schemas.microsoft.com/office/drawing/2014/main" id="{91A98025-0E60-4335-BE5B-3D93EF25120F}"/>
                    </a:ext>
                  </a:extLst>
                </p14:cNvPr>
                <p14:cNvContentPartPr/>
                <p14:nvPr/>
              </p14:nvContentPartPr>
              <p14:xfrm>
                <a:off x="3030833" y="5679572"/>
                <a:ext cx="158400" cy="235440"/>
              </p14:xfrm>
            </p:contentPart>
          </mc:Choice>
          <mc:Fallback xmlns="">
            <p:pic>
              <p:nvPicPr>
                <p:cNvPr id="232" name="Ink 231">
                  <a:extLst>
                    <a:ext uri="{FF2B5EF4-FFF2-40B4-BE49-F238E27FC236}">
                      <a16:creationId xmlns:a16="http://schemas.microsoft.com/office/drawing/2014/main" id="{91A98025-0E60-4335-BE5B-3D93EF25120F}"/>
                    </a:ext>
                  </a:extLst>
                </p:cNvPr>
                <p:cNvPicPr/>
                <p:nvPr/>
              </p:nvPicPr>
              <p:blipFill>
                <a:blip r:embed="rId355"/>
                <a:stretch>
                  <a:fillRect/>
                </a:stretch>
              </p:blipFill>
              <p:spPr>
                <a:xfrm>
                  <a:off x="3013193" y="5661572"/>
                  <a:ext cx="1940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3" name="Ink 232">
                  <a:extLst>
                    <a:ext uri="{FF2B5EF4-FFF2-40B4-BE49-F238E27FC236}">
                      <a16:creationId xmlns:a16="http://schemas.microsoft.com/office/drawing/2014/main" id="{641D6F1B-CB01-4EBB-A5F1-6260A7312166}"/>
                    </a:ext>
                  </a:extLst>
                </p14:cNvPr>
                <p14:cNvContentPartPr/>
                <p14:nvPr/>
              </p14:nvContentPartPr>
              <p14:xfrm>
                <a:off x="3283913" y="5845172"/>
                <a:ext cx="159480" cy="113400"/>
              </p14:xfrm>
            </p:contentPart>
          </mc:Choice>
          <mc:Fallback xmlns="">
            <p:pic>
              <p:nvPicPr>
                <p:cNvPr id="233" name="Ink 232">
                  <a:extLst>
                    <a:ext uri="{FF2B5EF4-FFF2-40B4-BE49-F238E27FC236}">
                      <a16:creationId xmlns:a16="http://schemas.microsoft.com/office/drawing/2014/main" id="{641D6F1B-CB01-4EBB-A5F1-6260A7312166}"/>
                    </a:ext>
                  </a:extLst>
                </p:cNvPr>
                <p:cNvPicPr/>
                <p:nvPr/>
              </p:nvPicPr>
              <p:blipFill>
                <a:blip r:embed="rId357"/>
                <a:stretch>
                  <a:fillRect/>
                </a:stretch>
              </p:blipFill>
              <p:spPr>
                <a:xfrm>
                  <a:off x="3265913" y="5827172"/>
                  <a:ext cx="1951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4" name="Ink 233">
                  <a:extLst>
                    <a:ext uri="{FF2B5EF4-FFF2-40B4-BE49-F238E27FC236}">
                      <a16:creationId xmlns:a16="http://schemas.microsoft.com/office/drawing/2014/main" id="{8F06A327-2531-4340-A9FB-9182A660D2F7}"/>
                    </a:ext>
                  </a:extLst>
                </p14:cNvPr>
                <p14:cNvContentPartPr/>
                <p14:nvPr/>
              </p14:nvContentPartPr>
              <p14:xfrm>
                <a:off x="3460313" y="5796572"/>
                <a:ext cx="153360" cy="146520"/>
              </p14:xfrm>
            </p:contentPart>
          </mc:Choice>
          <mc:Fallback xmlns="">
            <p:pic>
              <p:nvPicPr>
                <p:cNvPr id="234" name="Ink 233">
                  <a:extLst>
                    <a:ext uri="{FF2B5EF4-FFF2-40B4-BE49-F238E27FC236}">
                      <a16:creationId xmlns:a16="http://schemas.microsoft.com/office/drawing/2014/main" id="{8F06A327-2531-4340-A9FB-9182A660D2F7}"/>
                    </a:ext>
                  </a:extLst>
                </p:cNvPr>
                <p:cNvPicPr/>
                <p:nvPr/>
              </p:nvPicPr>
              <p:blipFill>
                <a:blip r:embed="rId359"/>
                <a:stretch>
                  <a:fillRect/>
                </a:stretch>
              </p:blipFill>
              <p:spPr>
                <a:xfrm>
                  <a:off x="3442313" y="5778932"/>
                  <a:ext cx="1890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6" name="Ink 235">
                  <a:extLst>
                    <a:ext uri="{FF2B5EF4-FFF2-40B4-BE49-F238E27FC236}">
                      <a16:creationId xmlns:a16="http://schemas.microsoft.com/office/drawing/2014/main" id="{BB16DA1F-1000-4C5D-BF9B-414B3F82B86A}"/>
                    </a:ext>
                  </a:extLst>
                </p14:cNvPr>
                <p14:cNvContentPartPr/>
                <p14:nvPr/>
              </p14:nvContentPartPr>
              <p14:xfrm>
                <a:off x="3774233" y="5676332"/>
                <a:ext cx="103320" cy="338040"/>
              </p14:xfrm>
            </p:contentPart>
          </mc:Choice>
          <mc:Fallback xmlns="">
            <p:pic>
              <p:nvPicPr>
                <p:cNvPr id="236" name="Ink 235">
                  <a:extLst>
                    <a:ext uri="{FF2B5EF4-FFF2-40B4-BE49-F238E27FC236}">
                      <a16:creationId xmlns:a16="http://schemas.microsoft.com/office/drawing/2014/main" id="{BB16DA1F-1000-4C5D-BF9B-414B3F82B86A}"/>
                    </a:ext>
                  </a:extLst>
                </p:cNvPr>
                <p:cNvPicPr/>
                <p:nvPr/>
              </p:nvPicPr>
              <p:blipFill>
                <a:blip r:embed="rId361"/>
                <a:stretch>
                  <a:fillRect/>
                </a:stretch>
              </p:blipFill>
              <p:spPr>
                <a:xfrm>
                  <a:off x="3756233" y="5658692"/>
                  <a:ext cx="1389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7" name="Ink 236">
                  <a:extLst>
                    <a:ext uri="{FF2B5EF4-FFF2-40B4-BE49-F238E27FC236}">
                      <a16:creationId xmlns:a16="http://schemas.microsoft.com/office/drawing/2014/main" id="{B698553C-BD11-45D7-8954-3926FCF901AC}"/>
                    </a:ext>
                  </a:extLst>
                </p14:cNvPr>
                <p14:cNvContentPartPr/>
                <p14:nvPr/>
              </p14:nvContentPartPr>
              <p14:xfrm>
                <a:off x="3956753" y="5787572"/>
                <a:ext cx="101880" cy="183960"/>
              </p14:xfrm>
            </p:contentPart>
          </mc:Choice>
          <mc:Fallback xmlns="">
            <p:pic>
              <p:nvPicPr>
                <p:cNvPr id="237" name="Ink 236">
                  <a:extLst>
                    <a:ext uri="{FF2B5EF4-FFF2-40B4-BE49-F238E27FC236}">
                      <a16:creationId xmlns:a16="http://schemas.microsoft.com/office/drawing/2014/main" id="{B698553C-BD11-45D7-8954-3926FCF901AC}"/>
                    </a:ext>
                  </a:extLst>
                </p:cNvPr>
                <p:cNvPicPr/>
                <p:nvPr/>
              </p:nvPicPr>
              <p:blipFill>
                <a:blip r:embed="rId363"/>
                <a:stretch>
                  <a:fillRect/>
                </a:stretch>
              </p:blipFill>
              <p:spPr>
                <a:xfrm>
                  <a:off x="3938753" y="5769572"/>
                  <a:ext cx="1375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8" name="Ink 237">
                  <a:extLst>
                    <a:ext uri="{FF2B5EF4-FFF2-40B4-BE49-F238E27FC236}">
                      <a16:creationId xmlns:a16="http://schemas.microsoft.com/office/drawing/2014/main" id="{CA9DCACE-7C32-4E26-B7D7-ABA6D4A34B22}"/>
                    </a:ext>
                  </a:extLst>
                </p14:cNvPr>
                <p14:cNvContentPartPr/>
                <p14:nvPr/>
              </p14:nvContentPartPr>
              <p14:xfrm>
                <a:off x="3926153" y="5841932"/>
                <a:ext cx="127800" cy="125640"/>
              </p14:xfrm>
            </p:contentPart>
          </mc:Choice>
          <mc:Fallback xmlns="">
            <p:pic>
              <p:nvPicPr>
                <p:cNvPr id="238" name="Ink 237">
                  <a:extLst>
                    <a:ext uri="{FF2B5EF4-FFF2-40B4-BE49-F238E27FC236}">
                      <a16:creationId xmlns:a16="http://schemas.microsoft.com/office/drawing/2014/main" id="{CA9DCACE-7C32-4E26-B7D7-ABA6D4A34B22}"/>
                    </a:ext>
                  </a:extLst>
                </p:cNvPr>
                <p:cNvPicPr/>
                <p:nvPr/>
              </p:nvPicPr>
              <p:blipFill>
                <a:blip r:embed="rId365"/>
                <a:stretch>
                  <a:fillRect/>
                </a:stretch>
              </p:blipFill>
              <p:spPr>
                <a:xfrm>
                  <a:off x="3908513" y="5824292"/>
                  <a:ext cx="1634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9" name="Ink 238">
                  <a:extLst>
                    <a:ext uri="{FF2B5EF4-FFF2-40B4-BE49-F238E27FC236}">
                      <a16:creationId xmlns:a16="http://schemas.microsoft.com/office/drawing/2014/main" id="{C394C281-9E97-4005-803F-9E9BBDF6E4C2}"/>
                    </a:ext>
                  </a:extLst>
                </p14:cNvPr>
                <p14:cNvContentPartPr/>
                <p14:nvPr/>
              </p14:nvContentPartPr>
              <p14:xfrm>
                <a:off x="4020833" y="5686412"/>
                <a:ext cx="220680" cy="347400"/>
              </p14:xfrm>
            </p:contentPart>
          </mc:Choice>
          <mc:Fallback xmlns="">
            <p:pic>
              <p:nvPicPr>
                <p:cNvPr id="239" name="Ink 238">
                  <a:extLst>
                    <a:ext uri="{FF2B5EF4-FFF2-40B4-BE49-F238E27FC236}">
                      <a16:creationId xmlns:a16="http://schemas.microsoft.com/office/drawing/2014/main" id="{C394C281-9E97-4005-803F-9E9BBDF6E4C2}"/>
                    </a:ext>
                  </a:extLst>
                </p:cNvPr>
                <p:cNvPicPr/>
                <p:nvPr/>
              </p:nvPicPr>
              <p:blipFill>
                <a:blip r:embed="rId367"/>
                <a:stretch>
                  <a:fillRect/>
                </a:stretch>
              </p:blipFill>
              <p:spPr>
                <a:xfrm>
                  <a:off x="4002833" y="5668412"/>
                  <a:ext cx="2563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0" name="Ink 239">
                  <a:extLst>
                    <a:ext uri="{FF2B5EF4-FFF2-40B4-BE49-F238E27FC236}">
                      <a16:creationId xmlns:a16="http://schemas.microsoft.com/office/drawing/2014/main" id="{CB7159E3-9141-4BAA-9206-EF25293784B6}"/>
                    </a:ext>
                  </a:extLst>
                </p14:cNvPr>
                <p14:cNvContentPartPr/>
                <p14:nvPr/>
              </p14:nvContentPartPr>
              <p14:xfrm>
                <a:off x="4382273" y="5843372"/>
                <a:ext cx="109800" cy="97560"/>
              </p14:xfrm>
            </p:contentPart>
          </mc:Choice>
          <mc:Fallback xmlns="">
            <p:pic>
              <p:nvPicPr>
                <p:cNvPr id="240" name="Ink 239">
                  <a:extLst>
                    <a:ext uri="{FF2B5EF4-FFF2-40B4-BE49-F238E27FC236}">
                      <a16:creationId xmlns:a16="http://schemas.microsoft.com/office/drawing/2014/main" id="{CB7159E3-9141-4BAA-9206-EF25293784B6}"/>
                    </a:ext>
                  </a:extLst>
                </p:cNvPr>
                <p:cNvPicPr/>
                <p:nvPr/>
              </p:nvPicPr>
              <p:blipFill>
                <a:blip r:embed="rId369"/>
                <a:stretch>
                  <a:fillRect/>
                </a:stretch>
              </p:blipFill>
              <p:spPr>
                <a:xfrm>
                  <a:off x="4364633" y="5825732"/>
                  <a:ext cx="145440" cy="133200"/>
                </a:xfrm>
                <a:prstGeom prst="rect">
                  <a:avLst/>
                </a:prstGeom>
              </p:spPr>
            </p:pic>
          </mc:Fallback>
        </mc:AlternateContent>
      </p:grpSp>
      <p:grpSp>
        <p:nvGrpSpPr>
          <p:cNvPr id="246" name="Group 245">
            <a:extLst>
              <a:ext uri="{FF2B5EF4-FFF2-40B4-BE49-F238E27FC236}">
                <a16:creationId xmlns:a16="http://schemas.microsoft.com/office/drawing/2014/main" id="{1EB37941-5911-425C-986A-E07E3A6BC1C9}"/>
              </a:ext>
            </a:extLst>
          </p:cNvPr>
          <p:cNvGrpSpPr/>
          <p:nvPr/>
        </p:nvGrpSpPr>
        <p:grpSpPr>
          <a:xfrm>
            <a:off x="4831913" y="5666612"/>
            <a:ext cx="543600" cy="320760"/>
            <a:chOff x="4831913" y="5666612"/>
            <a:chExt cx="543600" cy="320760"/>
          </a:xfrm>
        </p:grpSpPr>
        <mc:AlternateContent xmlns:mc="http://schemas.openxmlformats.org/markup-compatibility/2006" xmlns:p14="http://schemas.microsoft.com/office/powerpoint/2010/main">
          <mc:Choice Requires="p14">
            <p:contentPart p14:bwMode="auto" r:id="rId370">
              <p14:nvContentPartPr>
                <p14:cNvPr id="242" name="Ink 241">
                  <a:extLst>
                    <a:ext uri="{FF2B5EF4-FFF2-40B4-BE49-F238E27FC236}">
                      <a16:creationId xmlns:a16="http://schemas.microsoft.com/office/drawing/2014/main" id="{FAA27D84-2ACA-41B3-9586-94608E87494E}"/>
                    </a:ext>
                  </a:extLst>
                </p14:cNvPr>
                <p14:cNvContentPartPr/>
                <p14:nvPr/>
              </p14:nvContentPartPr>
              <p14:xfrm>
                <a:off x="4831913" y="5666612"/>
                <a:ext cx="8280" cy="202320"/>
              </p14:xfrm>
            </p:contentPart>
          </mc:Choice>
          <mc:Fallback xmlns="">
            <p:pic>
              <p:nvPicPr>
                <p:cNvPr id="242" name="Ink 241">
                  <a:extLst>
                    <a:ext uri="{FF2B5EF4-FFF2-40B4-BE49-F238E27FC236}">
                      <a16:creationId xmlns:a16="http://schemas.microsoft.com/office/drawing/2014/main" id="{FAA27D84-2ACA-41B3-9586-94608E87494E}"/>
                    </a:ext>
                  </a:extLst>
                </p:cNvPr>
                <p:cNvPicPr/>
                <p:nvPr/>
              </p:nvPicPr>
              <p:blipFill>
                <a:blip r:embed="rId371"/>
                <a:stretch>
                  <a:fillRect/>
                </a:stretch>
              </p:blipFill>
              <p:spPr>
                <a:xfrm>
                  <a:off x="4813913" y="5648972"/>
                  <a:ext cx="439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3" name="Ink 242">
                  <a:extLst>
                    <a:ext uri="{FF2B5EF4-FFF2-40B4-BE49-F238E27FC236}">
                      <a16:creationId xmlns:a16="http://schemas.microsoft.com/office/drawing/2014/main" id="{7AEC80F7-4129-4098-8077-EC7191927E52}"/>
                    </a:ext>
                  </a:extLst>
                </p14:cNvPr>
                <p14:cNvContentPartPr/>
                <p14:nvPr/>
              </p14:nvContentPartPr>
              <p14:xfrm>
                <a:off x="4953593" y="5764892"/>
                <a:ext cx="226800" cy="30240"/>
              </p14:xfrm>
            </p:contentPart>
          </mc:Choice>
          <mc:Fallback xmlns="">
            <p:pic>
              <p:nvPicPr>
                <p:cNvPr id="243" name="Ink 242">
                  <a:extLst>
                    <a:ext uri="{FF2B5EF4-FFF2-40B4-BE49-F238E27FC236}">
                      <a16:creationId xmlns:a16="http://schemas.microsoft.com/office/drawing/2014/main" id="{7AEC80F7-4129-4098-8077-EC7191927E52}"/>
                    </a:ext>
                  </a:extLst>
                </p:cNvPr>
                <p:cNvPicPr/>
                <p:nvPr/>
              </p:nvPicPr>
              <p:blipFill>
                <a:blip r:embed="rId373"/>
                <a:stretch>
                  <a:fillRect/>
                </a:stretch>
              </p:blipFill>
              <p:spPr>
                <a:xfrm>
                  <a:off x="4935953" y="5747252"/>
                  <a:ext cx="2624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4" name="Ink 243">
                  <a:extLst>
                    <a:ext uri="{FF2B5EF4-FFF2-40B4-BE49-F238E27FC236}">
                      <a16:creationId xmlns:a16="http://schemas.microsoft.com/office/drawing/2014/main" id="{8C2C99B9-B843-40FC-B2F9-077538D5EE73}"/>
                    </a:ext>
                  </a:extLst>
                </p14:cNvPr>
                <p14:cNvContentPartPr/>
                <p14:nvPr/>
              </p14:nvContentPartPr>
              <p14:xfrm>
                <a:off x="5262833" y="5739692"/>
                <a:ext cx="15840" cy="247680"/>
              </p14:xfrm>
            </p:contentPart>
          </mc:Choice>
          <mc:Fallback xmlns="">
            <p:pic>
              <p:nvPicPr>
                <p:cNvPr id="244" name="Ink 243">
                  <a:extLst>
                    <a:ext uri="{FF2B5EF4-FFF2-40B4-BE49-F238E27FC236}">
                      <a16:creationId xmlns:a16="http://schemas.microsoft.com/office/drawing/2014/main" id="{8C2C99B9-B843-40FC-B2F9-077538D5EE73}"/>
                    </a:ext>
                  </a:extLst>
                </p:cNvPr>
                <p:cNvPicPr/>
                <p:nvPr/>
              </p:nvPicPr>
              <p:blipFill>
                <a:blip r:embed="rId375"/>
                <a:stretch>
                  <a:fillRect/>
                </a:stretch>
              </p:blipFill>
              <p:spPr>
                <a:xfrm>
                  <a:off x="5245193" y="5722052"/>
                  <a:ext cx="514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5" name="Ink 244">
                  <a:extLst>
                    <a:ext uri="{FF2B5EF4-FFF2-40B4-BE49-F238E27FC236}">
                      <a16:creationId xmlns:a16="http://schemas.microsoft.com/office/drawing/2014/main" id="{559E2B07-8E9E-4ADA-89A7-022032DD5521}"/>
                    </a:ext>
                  </a:extLst>
                </p14:cNvPr>
                <p14:cNvContentPartPr/>
                <p14:nvPr/>
              </p14:nvContentPartPr>
              <p14:xfrm>
                <a:off x="5241233" y="5711972"/>
                <a:ext cx="134280" cy="116280"/>
              </p14:xfrm>
            </p:contentPart>
          </mc:Choice>
          <mc:Fallback xmlns="">
            <p:pic>
              <p:nvPicPr>
                <p:cNvPr id="245" name="Ink 244">
                  <a:extLst>
                    <a:ext uri="{FF2B5EF4-FFF2-40B4-BE49-F238E27FC236}">
                      <a16:creationId xmlns:a16="http://schemas.microsoft.com/office/drawing/2014/main" id="{559E2B07-8E9E-4ADA-89A7-022032DD5521}"/>
                    </a:ext>
                  </a:extLst>
                </p:cNvPr>
                <p:cNvPicPr/>
                <p:nvPr/>
              </p:nvPicPr>
              <p:blipFill>
                <a:blip r:embed="rId377"/>
                <a:stretch>
                  <a:fillRect/>
                </a:stretch>
              </p:blipFill>
              <p:spPr>
                <a:xfrm>
                  <a:off x="5223593" y="5694332"/>
                  <a:ext cx="169920" cy="151920"/>
                </a:xfrm>
                <a:prstGeom prst="rect">
                  <a:avLst/>
                </a:prstGeom>
              </p:spPr>
            </p:pic>
          </mc:Fallback>
        </mc:AlternateContent>
      </p:grpSp>
      <p:grpSp>
        <p:nvGrpSpPr>
          <p:cNvPr id="254" name="Group 253">
            <a:extLst>
              <a:ext uri="{FF2B5EF4-FFF2-40B4-BE49-F238E27FC236}">
                <a16:creationId xmlns:a16="http://schemas.microsoft.com/office/drawing/2014/main" id="{A9AA5848-6F93-4E96-A8DD-745B4FF86643}"/>
              </a:ext>
            </a:extLst>
          </p:cNvPr>
          <p:cNvGrpSpPr/>
          <p:nvPr/>
        </p:nvGrpSpPr>
        <p:grpSpPr>
          <a:xfrm>
            <a:off x="3272753" y="4674452"/>
            <a:ext cx="90720" cy="29880"/>
            <a:chOff x="3272753" y="4674452"/>
            <a:chExt cx="90720" cy="29880"/>
          </a:xfrm>
        </p:grpSpPr>
        <mc:AlternateContent xmlns:mc="http://schemas.openxmlformats.org/markup-compatibility/2006" xmlns:p14="http://schemas.microsoft.com/office/powerpoint/2010/main">
          <mc:Choice Requires="p14">
            <p:contentPart p14:bwMode="auto" r:id="rId378">
              <p14:nvContentPartPr>
                <p14:cNvPr id="249" name="Ink 248">
                  <a:extLst>
                    <a:ext uri="{FF2B5EF4-FFF2-40B4-BE49-F238E27FC236}">
                      <a16:creationId xmlns:a16="http://schemas.microsoft.com/office/drawing/2014/main" id="{7F72322C-83A7-4BB9-B0A1-36AB7F001AC5}"/>
                    </a:ext>
                  </a:extLst>
                </p14:cNvPr>
                <p14:cNvContentPartPr/>
                <p14:nvPr/>
              </p14:nvContentPartPr>
              <p14:xfrm>
                <a:off x="3272753" y="4697492"/>
                <a:ext cx="20160" cy="6840"/>
              </p14:xfrm>
            </p:contentPart>
          </mc:Choice>
          <mc:Fallback xmlns="">
            <p:pic>
              <p:nvPicPr>
                <p:cNvPr id="249" name="Ink 248">
                  <a:extLst>
                    <a:ext uri="{FF2B5EF4-FFF2-40B4-BE49-F238E27FC236}">
                      <a16:creationId xmlns:a16="http://schemas.microsoft.com/office/drawing/2014/main" id="{7F72322C-83A7-4BB9-B0A1-36AB7F001AC5}"/>
                    </a:ext>
                  </a:extLst>
                </p:cNvPr>
                <p:cNvPicPr/>
                <p:nvPr/>
              </p:nvPicPr>
              <p:blipFill>
                <a:blip r:embed="rId379"/>
                <a:stretch>
                  <a:fillRect/>
                </a:stretch>
              </p:blipFill>
              <p:spPr>
                <a:xfrm>
                  <a:off x="3255113" y="4679852"/>
                  <a:ext cx="558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1" name="Ink 250">
                  <a:extLst>
                    <a:ext uri="{FF2B5EF4-FFF2-40B4-BE49-F238E27FC236}">
                      <a16:creationId xmlns:a16="http://schemas.microsoft.com/office/drawing/2014/main" id="{46A37C07-9A77-4E82-BF06-03EF0D77C0ED}"/>
                    </a:ext>
                  </a:extLst>
                </p14:cNvPr>
                <p14:cNvContentPartPr/>
                <p14:nvPr/>
              </p14:nvContentPartPr>
              <p14:xfrm>
                <a:off x="3340073" y="4674452"/>
                <a:ext cx="23400" cy="7920"/>
              </p14:xfrm>
            </p:contentPart>
          </mc:Choice>
          <mc:Fallback xmlns="">
            <p:pic>
              <p:nvPicPr>
                <p:cNvPr id="251" name="Ink 250">
                  <a:extLst>
                    <a:ext uri="{FF2B5EF4-FFF2-40B4-BE49-F238E27FC236}">
                      <a16:creationId xmlns:a16="http://schemas.microsoft.com/office/drawing/2014/main" id="{46A37C07-9A77-4E82-BF06-03EF0D77C0ED}"/>
                    </a:ext>
                  </a:extLst>
                </p:cNvPr>
                <p:cNvPicPr/>
                <p:nvPr/>
              </p:nvPicPr>
              <p:blipFill>
                <a:blip r:embed="rId381"/>
                <a:stretch>
                  <a:fillRect/>
                </a:stretch>
              </p:blipFill>
              <p:spPr>
                <a:xfrm>
                  <a:off x="3322073" y="4656812"/>
                  <a:ext cx="59040" cy="43560"/>
                </a:xfrm>
                <a:prstGeom prst="rect">
                  <a:avLst/>
                </a:prstGeom>
              </p:spPr>
            </p:pic>
          </mc:Fallback>
        </mc:AlternateContent>
      </p:grpSp>
      <p:grpSp>
        <p:nvGrpSpPr>
          <p:cNvPr id="259" name="Group 258">
            <a:extLst>
              <a:ext uri="{FF2B5EF4-FFF2-40B4-BE49-F238E27FC236}">
                <a16:creationId xmlns:a16="http://schemas.microsoft.com/office/drawing/2014/main" id="{5D5EEA80-BC09-450D-B7F3-CAE99D5FE4CC}"/>
              </a:ext>
            </a:extLst>
          </p:cNvPr>
          <p:cNvGrpSpPr/>
          <p:nvPr/>
        </p:nvGrpSpPr>
        <p:grpSpPr>
          <a:xfrm>
            <a:off x="3817793" y="4634492"/>
            <a:ext cx="126360" cy="57960"/>
            <a:chOff x="3817793" y="4634492"/>
            <a:chExt cx="126360" cy="57960"/>
          </a:xfrm>
        </p:grpSpPr>
        <mc:AlternateContent xmlns:mc="http://schemas.openxmlformats.org/markup-compatibility/2006" xmlns:p14="http://schemas.microsoft.com/office/powerpoint/2010/main">
          <mc:Choice Requires="p14">
            <p:contentPart p14:bwMode="auto" r:id="rId382">
              <p14:nvContentPartPr>
                <p14:cNvPr id="247" name="Ink 246">
                  <a:extLst>
                    <a:ext uri="{FF2B5EF4-FFF2-40B4-BE49-F238E27FC236}">
                      <a16:creationId xmlns:a16="http://schemas.microsoft.com/office/drawing/2014/main" id="{F6976164-501B-45BC-8EC5-6EB6EF602B77}"/>
                    </a:ext>
                  </a:extLst>
                </p14:cNvPr>
                <p14:cNvContentPartPr/>
                <p14:nvPr/>
              </p14:nvContentPartPr>
              <p14:xfrm>
                <a:off x="3817793" y="4634492"/>
                <a:ext cx="106200" cy="57960"/>
              </p14:xfrm>
            </p:contentPart>
          </mc:Choice>
          <mc:Fallback xmlns="">
            <p:pic>
              <p:nvPicPr>
                <p:cNvPr id="247" name="Ink 246">
                  <a:extLst>
                    <a:ext uri="{FF2B5EF4-FFF2-40B4-BE49-F238E27FC236}">
                      <a16:creationId xmlns:a16="http://schemas.microsoft.com/office/drawing/2014/main" id="{F6976164-501B-45BC-8EC5-6EB6EF602B77}"/>
                    </a:ext>
                  </a:extLst>
                </p:cNvPr>
                <p:cNvPicPr/>
                <p:nvPr/>
              </p:nvPicPr>
              <p:blipFill>
                <a:blip r:embed="rId383"/>
                <a:stretch>
                  <a:fillRect/>
                </a:stretch>
              </p:blipFill>
              <p:spPr>
                <a:xfrm>
                  <a:off x="3799793" y="4616852"/>
                  <a:ext cx="1418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8" name="Ink 247">
                  <a:extLst>
                    <a:ext uri="{FF2B5EF4-FFF2-40B4-BE49-F238E27FC236}">
                      <a16:creationId xmlns:a16="http://schemas.microsoft.com/office/drawing/2014/main" id="{4DA33753-2B78-430A-8070-6EEB39011262}"/>
                    </a:ext>
                  </a:extLst>
                </p14:cNvPr>
                <p14:cNvContentPartPr/>
                <p14:nvPr/>
              </p14:nvContentPartPr>
              <p14:xfrm>
                <a:off x="3846233" y="4652852"/>
                <a:ext cx="1800" cy="720"/>
              </p14:xfrm>
            </p:contentPart>
          </mc:Choice>
          <mc:Fallback xmlns="">
            <p:pic>
              <p:nvPicPr>
                <p:cNvPr id="248" name="Ink 247">
                  <a:extLst>
                    <a:ext uri="{FF2B5EF4-FFF2-40B4-BE49-F238E27FC236}">
                      <a16:creationId xmlns:a16="http://schemas.microsoft.com/office/drawing/2014/main" id="{4DA33753-2B78-430A-8070-6EEB39011262}"/>
                    </a:ext>
                  </a:extLst>
                </p:cNvPr>
                <p:cNvPicPr/>
                <p:nvPr/>
              </p:nvPicPr>
              <p:blipFill>
                <a:blip r:embed="rId385"/>
                <a:stretch>
                  <a:fillRect/>
                </a:stretch>
              </p:blipFill>
              <p:spPr>
                <a:xfrm>
                  <a:off x="3828233" y="4635212"/>
                  <a:ext cx="374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6" name="Ink 255">
                  <a:extLst>
                    <a:ext uri="{FF2B5EF4-FFF2-40B4-BE49-F238E27FC236}">
                      <a16:creationId xmlns:a16="http://schemas.microsoft.com/office/drawing/2014/main" id="{5F9F1AC0-9397-4C1D-B81C-F1B1116CBDEC}"/>
                    </a:ext>
                  </a:extLst>
                </p14:cNvPr>
                <p14:cNvContentPartPr/>
                <p14:nvPr/>
              </p14:nvContentPartPr>
              <p14:xfrm>
                <a:off x="3925433" y="4667972"/>
                <a:ext cx="18720" cy="2520"/>
              </p14:xfrm>
            </p:contentPart>
          </mc:Choice>
          <mc:Fallback xmlns="">
            <p:pic>
              <p:nvPicPr>
                <p:cNvPr id="256" name="Ink 255">
                  <a:extLst>
                    <a:ext uri="{FF2B5EF4-FFF2-40B4-BE49-F238E27FC236}">
                      <a16:creationId xmlns:a16="http://schemas.microsoft.com/office/drawing/2014/main" id="{5F9F1AC0-9397-4C1D-B81C-F1B1116CBDEC}"/>
                    </a:ext>
                  </a:extLst>
                </p:cNvPr>
                <p:cNvPicPr/>
                <p:nvPr/>
              </p:nvPicPr>
              <p:blipFill>
                <a:blip r:embed="rId387"/>
                <a:stretch>
                  <a:fillRect/>
                </a:stretch>
              </p:blipFill>
              <p:spPr>
                <a:xfrm>
                  <a:off x="3907793" y="4650332"/>
                  <a:ext cx="54360" cy="38160"/>
                </a:xfrm>
                <a:prstGeom prst="rect">
                  <a:avLst/>
                </a:prstGeom>
              </p:spPr>
            </p:pic>
          </mc:Fallback>
        </mc:AlternateContent>
      </p:grpSp>
      <p:grpSp>
        <p:nvGrpSpPr>
          <p:cNvPr id="262" name="Group 261">
            <a:extLst>
              <a:ext uri="{FF2B5EF4-FFF2-40B4-BE49-F238E27FC236}">
                <a16:creationId xmlns:a16="http://schemas.microsoft.com/office/drawing/2014/main" id="{151EE9AE-A3F1-4614-8ADF-2DACBAD58FE3}"/>
              </a:ext>
            </a:extLst>
          </p:cNvPr>
          <p:cNvGrpSpPr/>
          <p:nvPr/>
        </p:nvGrpSpPr>
        <p:grpSpPr>
          <a:xfrm>
            <a:off x="4358153" y="4706852"/>
            <a:ext cx="195120" cy="70560"/>
            <a:chOff x="4358153" y="4706852"/>
            <a:chExt cx="195120" cy="70560"/>
          </a:xfrm>
        </p:grpSpPr>
        <mc:AlternateContent xmlns:mc="http://schemas.openxmlformats.org/markup-compatibility/2006" xmlns:p14="http://schemas.microsoft.com/office/powerpoint/2010/main">
          <mc:Choice Requires="p14">
            <p:contentPart p14:bwMode="auto" r:id="rId388">
              <p14:nvContentPartPr>
                <p14:cNvPr id="250" name="Ink 249">
                  <a:extLst>
                    <a:ext uri="{FF2B5EF4-FFF2-40B4-BE49-F238E27FC236}">
                      <a16:creationId xmlns:a16="http://schemas.microsoft.com/office/drawing/2014/main" id="{36BD1829-2700-4A25-890B-4299FC970E34}"/>
                    </a:ext>
                  </a:extLst>
                </p14:cNvPr>
                <p14:cNvContentPartPr/>
                <p14:nvPr/>
              </p14:nvContentPartPr>
              <p14:xfrm>
                <a:off x="4358153" y="4772372"/>
                <a:ext cx="9000" cy="5040"/>
              </p14:xfrm>
            </p:contentPart>
          </mc:Choice>
          <mc:Fallback xmlns="">
            <p:pic>
              <p:nvPicPr>
                <p:cNvPr id="250" name="Ink 249">
                  <a:extLst>
                    <a:ext uri="{FF2B5EF4-FFF2-40B4-BE49-F238E27FC236}">
                      <a16:creationId xmlns:a16="http://schemas.microsoft.com/office/drawing/2014/main" id="{36BD1829-2700-4A25-890B-4299FC970E34}"/>
                    </a:ext>
                  </a:extLst>
                </p:cNvPr>
                <p:cNvPicPr/>
                <p:nvPr/>
              </p:nvPicPr>
              <p:blipFill>
                <a:blip r:embed="rId389"/>
                <a:stretch>
                  <a:fillRect/>
                </a:stretch>
              </p:blipFill>
              <p:spPr>
                <a:xfrm>
                  <a:off x="4340513" y="4754732"/>
                  <a:ext cx="44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2" name="Ink 251">
                  <a:extLst>
                    <a:ext uri="{FF2B5EF4-FFF2-40B4-BE49-F238E27FC236}">
                      <a16:creationId xmlns:a16="http://schemas.microsoft.com/office/drawing/2014/main" id="{FFAC72F8-7579-4B5D-B30B-6B879F896840}"/>
                    </a:ext>
                  </a:extLst>
                </p14:cNvPr>
                <p14:cNvContentPartPr/>
                <p14:nvPr/>
              </p14:nvContentPartPr>
              <p14:xfrm>
                <a:off x="4537793" y="4737812"/>
                <a:ext cx="9720" cy="12600"/>
              </p14:xfrm>
            </p:contentPart>
          </mc:Choice>
          <mc:Fallback xmlns="">
            <p:pic>
              <p:nvPicPr>
                <p:cNvPr id="252" name="Ink 251">
                  <a:extLst>
                    <a:ext uri="{FF2B5EF4-FFF2-40B4-BE49-F238E27FC236}">
                      <a16:creationId xmlns:a16="http://schemas.microsoft.com/office/drawing/2014/main" id="{FFAC72F8-7579-4B5D-B30B-6B879F896840}"/>
                    </a:ext>
                  </a:extLst>
                </p:cNvPr>
                <p:cNvPicPr/>
                <p:nvPr/>
              </p:nvPicPr>
              <p:blipFill>
                <a:blip r:embed="rId391"/>
                <a:stretch>
                  <a:fillRect/>
                </a:stretch>
              </p:blipFill>
              <p:spPr>
                <a:xfrm>
                  <a:off x="4519793" y="4720172"/>
                  <a:ext cx="453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7" name="Ink 256">
                  <a:extLst>
                    <a:ext uri="{FF2B5EF4-FFF2-40B4-BE49-F238E27FC236}">
                      <a16:creationId xmlns:a16="http://schemas.microsoft.com/office/drawing/2014/main" id="{F03A118A-A8C8-4EFD-914B-DA89016C7BAF}"/>
                    </a:ext>
                  </a:extLst>
                </p14:cNvPr>
                <p14:cNvContentPartPr/>
                <p14:nvPr/>
              </p14:nvContentPartPr>
              <p14:xfrm>
                <a:off x="4507913" y="4706852"/>
                <a:ext cx="24120" cy="15120"/>
              </p14:xfrm>
            </p:contentPart>
          </mc:Choice>
          <mc:Fallback xmlns="">
            <p:pic>
              <p:nvPicPr>
                <p:cNvPr id="257" name="Ink 256">
                  <a:extLst>
                    <a:ext uri="{FF2B5EF4-FFF2-40B4-BE49-F238E27FC236}">
                      <a16:creationId xmlns:a16="http://schemas.microsoft.com/office/drawing/2014/main" id="{F03A118A-A8C8-4EFD-914B-DA89016C7BAF}"/>
                    </a:ext>
                  </a:extLst>
                </p:cNvPr>
                <p:cNvPicPr/>
                <p:nvPr/>
              </p:nvPicPr>
              <p:blipFill>
                <a:blip r:embed="rId393"/>
                <a:stretch>
                  <a:fillRect/>
                </a:stretch>
              </p:blipFill>
              <p:spPr>
                <a:xfrm>
                  <a:off x="4489913" y="4689212"/>
                  <a:ext cx="59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60" name="Ink 259">
                  <a:extLst>
                    <a:ext uri="{FF2B5EF4-FFF2-40B4-BE49-F238E27FC236}">
                      <a16:creationId xmlns:a16="http://schemas.microsoft.com/office/drawing/2014/main" id="{7D76F2AA-09A3-4837-BEF5-294B8C409B9D}"/>
                    </a:ext>
                  </a:extLst>
                </p14:cNvPr>
                <p14:cNvContentPartPr/>
                <p14:nvPr/>
              </p14:nvContentPartPr>
              <p14:xfrm>
                <a:off x="4443833" y="4748612"/>
                <a:ext cx="14400" cy="9360"/>
              </p14:xfrm>
            </p:contentPart>
          </mc:Choice>
          <mc:Fallback xmlns="">
            <p:pic>
              <p:nvPicPr>
                <p:cNvPr id="260" name="Ink 259">
                  <a:extLst>
                    <a:ext uri="{FF2B5EF4-FFF2-40B4-BE49-F238E27FC236}">
                      <a16:creationId xmlns:a16="http://schemas.microsoft.com/office/drawing/2014/main" id="{7D76F2AA-09A3-4837-BEF5-294B8C409B9D}"/>
                    </a:ext>
                  </a:extLst>
                </p:cNvPr>
                <p:cNvPicPr/>
                <p:nvPr/>
              </p:nvPicPr>
              <p:blipFill>
                <a:blip r:embed="rId395"/>
                <a:stretch>
                  <a:fillRect/>
                </a:stretch>
              </p:blipFill>
              <p:spPr>
                <a:xfrm>
                  <a:off x="4425833" y="4730612"/>
                  <a:ext cx="50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61" name="Ink 260">
                  <a:extLst>
                    <a:ext uri="{FF2B5EF4-FFF2-40B4-BE49-F238E27FC236}">
                      <a16:creationId xmlns:a16="http://schemas.microsoft.com/office/drawing/2014/main" id="{7C9092CB-FA7E-495A-BC70-9EBAA42BC2F4}"/>
                    </a:ext>
                  </a:extLst>
                </p14:cNvPr>
                <p14:cNvContentPartPr/>
                <p14:nvPr/>
              </p14:nvContentPartPr>
              <p14:xfrm>
                <a:off x="4548953" y="4760492"/>
                <a:ext cx="4320" cy="3240"/>
              </p14:xfrm>
            </p:contentPart>
          </mc:Choice>
          <mc:Fallback xmlns="">
            <p:pic>
              <p:nvPicPr>
                <p:cNvPr id="261" name="Ink 260">
                  <a:extLst>
                    <a:ext uri="{FF2B5EF4-FFF2-40B4-BE49-F238E27FC236}">
                      <a16:creationId xmlns:a16="http://schemas.microsoft.com/office/drawing/2014/main" id="{7C9092CB-FA7E-495A-BC70-9EBAA42BC2F4}"/>
                    </a:ext>
                  </a:extLst>
                </p:cNvPr>
                <p:cNvPicPr/>
                <p:nvPr/>
              </p:nvPicPr>
              <p:blipFill>
                <a:blip r:embed="rId273"/>
                <a:stretch>
                  <a:fillRect/>
                </a:stretch>
              </p:blipFill>
              <p:spPr>
                <a:xfrm>
                  <a:off x="4530953" y="4742492"/>
                  <a:ext cx="39960" cy="38880"/>
                </a:xfrm>
                <a:prstGeom prst="rect">
                  <a:avLst/>
                </a:prstGeom>
              </p:spPr>
            </p:pic>
          </mc:Fallback>
        </mc:AlternateContent>
      </p:grpSp>
      <p:grpSp>
        <p:nvGrpSpPr>
          <p:cNvPr id="275" name="Group 274">
            <a:extLst>
              <a:ext uri="{FF2B5EF4-FFF2-40B4-BE49-F238E27FC236}">
                <a16:creationId xmlns:a16="http://schemas.microsoft.com/office/drawing/2014/main" id="{0A8E81F2-0C51-45A7-93EF-785A5C7C8998}"/>
              </a:ext>
            </a:extLst>
          </p:cNvPr>
          <p:cNvGrpSpPr/>
          <p:nvPr/>
        </p:nvGrpSpPr>
        <p:grpSpPr>
          <a:xfrm>
            <a:off x="5740913" y="5794052"/>
            <a:ext cx="151560" cy="71280"/>
            <a:chOff x="5740913" y="5794052"/>
            <a:chExt cx="151560" cy="71280"/>
          </a:xfrm>
        </p:grpSpPr>
        <mc:AlternateContent xmlns:mc="http://schemas.openxmlformats.org/markup-compatibility/2006" xmlns:p14="http://schemas.microsoft.com/office/powerpoint/2010/main">
          <mc:Choice Requires="p14">
            <p:contentPart p14:bwMode="auto" r:id="rId397">
              <p14:nvContentPartPr>
                <p14:cNvPr id="263" name="Ink 262">
                  <a:extLst>
                    <a:ext uri="{FF2B5EF4-FFF2-40B4-BE49-F238E27FC236}">
                      <a16:creationId xmlns:a16="http://schemas.microsoft.com/office/drawing/2014/main" id="{EB9D6842-EF87-48BB-B996-2EC324B15E03}"/>
                    </a:ext>
                  </a:extLst>
                </p14:cNvPr>
                <p14:cNvContentPartPr/>
                <p14:nvPr/>
              </p14:nvContentPartPr>
              <p14:xfrm>
                <a:off x="5740913" y="5794052"/>
                <a:ext cx="79200" cy="34920"/>
              </p14:xfrm>
            </p:contentPart>
          </mc:Choice>
          <mc:Fallback xmlns="">
            <p:pic>
              <p:nvPicPr>
                <p:cNvPr id="263" name="Ink 262">
                  <a:extLst>
                    <a:ext uri="{FF2B5EF4-FFF2-40B4-BE49-F238E27FC236}">
                      <a16:creationId xmlns:a16="http://schemas.microsoft.com/office/drawing/2014/main" id="{EB9D6842-EF87-48BB-B996-2EC324B15E03}"/>
                    </a:ext>
                  </a:extLst>
                </p:cNvPr>
                <p:cNvPicPr/>
                <p:nvPr/>
              </p:nvPicPr>
              <p:blipFill>
                <a:blip r:embed="rId398"/>
                <a:stretch>
                  <a:fillRect/>
                </a:stretch>
              </p:blipFill>
              <p:spPr>
                <a:xfrm>
                  <a:off x="5722913" y="5776052"/>
                  <a:ext cx="1148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64" name="Ink 263">
                  <a:extLst>
                    <a:ext uri="{FF2B5EF4-FFF2-40B4-BE49-F238E27FC236}">
                      <a16:creationId xmlns:a16="http://schemas.microsoft.com/office/drawing/2014/main" id="{2B80554C-562F-4943-8541-A3A10D91011C}"/>
                    </a:ext>
                  </a:extLst>
                </p14:cNvPr>
                <p14:cNvContentPartPr/>
                <p14:nvPr/>
              </p14:nvContentPartPr>
              <p14:xfrm>
                <a:off x="5758193" y="5839412"/>
                <a:ext cx="134280" cy="25920"/>
              </p14:xfrm>
            </p:contentPart>
          </mc:Choice>
          <mc:Fallback xmlns="">
            <p:pic>
              <p:nvPicPr>
                <p:cNvPr id="264" name="Ink 263">
                  <a:extLst>
                    <a:ext uri="{FF2B5EF4-FFF2-40B4-BE49-F238E27FC236}">
                      <a16:creationId xmlns:a16="http://schemas.microsoft.com/office/drawing/2014/main" id="{2B80554C-562F-4943-8541-A3A10D91011C}"/>
                    </a:ext>
                  </a:extLst>
                </p:cNvPr>
                <p:cNvPicPr/>
                <p:nvPr/>
              </p:nvPicPr>
              <p:blipFill>
                <a:blip r:embed="rId400"/>
                <a:stretch>
                  <a:fillRect/>
                </a:stretch>
              </p:blipFill>
              <p:spPr>
                <a:xfrm>
                  <a:off x="5740553" y="5821412"/>
                  <a:ext cx="169920" cy="61560"/>
                </a:xfrm>
                <a:prstGeom prst="rect">
                  <a:avLst/>
                </a:prstGeom>
              </p:spPr>
            </p:pic>
          </mc:Fallback>
        </mc:AlternateContent>
      </p:grpSp>
      <p:grpSp>
        <p:nvGrpSpPr>
          <p:cNvPr id="278" name="Group 277">
            <a:extLst>
              <a:ext uri="{FF2B5EF4-FFF2-40B4-BE49-F238E27FC236}">
                <a16:creationId xmlns:a16="http://schemas.microsoft.com/office/drawing/2014/main" id="{AC2A29B7-4658-4450-BC55-C87927307F2E}"/>
              </a:ext>
            </a:extLst>
          </p:cNvPr>
          <p:cNvGrpSpPr/>
          <p:nvPr/>
        </p:nvGrpSpPr>
        <p:grpSpPr>
          <a:xfrm>
            <a:off x="6095513" y="5513252"/>
            <a:ext cx="1508760" cy="641160"/>
            <a:chOff x="6095513" y="5513252"/>
            <a:chExt cx="1508760" cy="641160"/>
          </a:xfrm>
        </p:grpSpPr>
        <mc:AlternateContent xmlns:mc="http://schemas.openxmlformats.org/markup-compatibility/2006" xmlns:p14="http://schemas.microsoft.com/office/powerpoint/2010/main">
          <mc:Choice Requires="p14">
            <p:contentPart p14:bwMode="auto" r:id="rId401">
              <p14:nvContentPartPr>
                <p14:cNvPr id="265" name="Ink 264">
                  <a:extLst>
                    <a:ext uri="{FF2B5EF4-FFF2-40B4-BE49-F238E27FC236}">
                      <a16:creationId xmlns:a16="http://schemas.microsoft.com/office/drawing/2014/main" id="{98688E55-D70F-4158-B98E-AB93647447C0}"/>
                    </a:ext>
                  </a:extLst>
                </p14:cNvPr>
                <p14:cNvContentPartPr/>
                <p14:nvPr/>
              </p14:nvContentPartPr>
              <p14:xfrm>
                <a:off x="6095513" y="5673452"/>
                <a:ext cx="24120" cy="176040"/>
              </p14:xfrm>
            </p:contentPart>
          </mc:Choice>
          <mc:Fallback xmlns="">
            <p:pic>
              <p:nvPicPr>
                <p:cNvPr id="265" name="Ink 264">
                  <a:extLst>
                    <a:ext uri="{FF2B5EF4-FFF2-40B4-BE49-F238E27FC236}">
                      <a16:creationId xmlns:a16="http://schemas.microsoft.com/office/drawing/2014/main" id="{98688E55-D70F-4158-B98E-AB93647447C0}"/>
                    </a:ext>
                  </a:extLst>
                </p:cNvPr>
                <p:cNvPicPr/>
                <p:nvPr/>
              </p:nvPicPr>
              <p:blipFill>
                <a:blip r:embed="rId402"/>
                <a:stretch>
                  <a:fillRect/>
                </a:stretch>
              </p:blipFill>
              <p:spPr>
                <a:xfrm>
                  <a:off x="6077513" y="5655812"/>
                  <a:ext cx="59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66" name="Ink 265">
                  <a:extLst>
                    <a:ext uri="{FF2B5EF4-FFF2-40B4-BE49-F238E27FC236}">
                      <a16:creationId xmlns:a16="http://schemas.microsoft.com/office/drawing/2014/main" id="{4D8CD6E9-F71F-41C2-851C-455B3DF58FCC}"/>
                    </a:ext>
                  </a:extLst>
                </p14:cNvPr>
                <p14:cNvContentPartPr/>
                <p14:nvPr/>
              </p14:nvContentPartPr>
              <p14:xfrm>
                <a:off x="6191633" y="5799452"/>
                <a:ext cx="157680" cy="8640"/>
              </p14:xfrm>
            </p:contentPart>
          </mc:Choice>
          <mc:Fallback xmlns="">
            <p:pic>
              <p:nvPicPr>
                <p:cNvPr id="266" name="Ink 265">
                  <a:extLst>
                    <a:ext uri="{FF2B5EF4-FFF2-40B4-BE49-F238E27FC236}">
                      <a16:creationId xmlns:a16="http://schemas.microsoft.com/office/drawing/2014/main" id="{4D8CD6E9-F71F-41C2-851C-455B3DF58FCC}"/>
                    </a:ext>
                  </a:extLst>
                </p:cNvPr>
                <p:cNvPicPr/>
                <p:nvPr/>
              </p:nvPicPr>
              <p:blipFill>
                <a:blip r:embed="rId404"/>
                <a:stretch>
                  <a:fillRect/>
                </a:stretch>
              </p:blipFill>
              <p:spPr>
                <a:xfrm>
                  <a:off x="6173633" y="5781452"/>
                  <a:ext cx="1933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67" name="Ink 266">
                  <a:extLst>
                    <a:ext uri="{FF2B5EF4-FFF2-40B4-BE49-F238E27FC236}">
                      <a16:creationId xmlns:a16="http://schemas.microsoft.com/office/drawing/2014/main" id="{5AF4C03B-0A94-4D92-B8F0-10C2F048E912}"/>
                    </a:ext>
                  </a:extLst>
                </p14:cNvPr>
                <p14:cNvContentPartPr/>
                <p14:nvPr/>
              </p14:nvContentPartPr>
              <p14:xfrm>
                <a:off x="6449753" y="5688572"/>
                <a:ext cx="157320" cy="189000"/>
              </p14:xfrm>
            </p:contentPart>
          </mc:Choice>
          <mc:Fallback xmlns="">
            <p:pic>
              <p:nvPicPr>
                <p:cNvPr id="267" name="Ink 266">
                  <a:extLst>
                    <a:ext uri="{FF2B5EF4-FFF2-40B4-BE49-F238E27FC236}">
                      <a16:creationId xmlns:a16="http://schemas.microsoft.com/office/drawing/2014/main" id="{5AF4C03B-0A94-4D92-B8F0-10C2F048E912}"/>
                    </a:ext>
                  </a:extLst>
                </p:cNvPr>
                <p:cNvPicPr/>
                <p:nvPr/>
              </p:nvPicPr>
              <p:blipFill>
                <a:blip r:embed="rId406"/>
                <a:stretch>
                  <a:fillRect/>
                </a:stretch>
              </p:blipFill>
              <p:spPr>
                <a:xfrm>
                  <a:off x="6432113" y="5670932"/>
                  <a:ext cx="192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68" name="Ink 267">
                  <a:extLst>
                    <a:ext uri="{FF2B5EF4-FFF2-40B4-BE49-F238E27FC236}">
                      <a16:creationId xmlns:a16="http://schemas.microsoft.com/office/drawing/2014/main" id="{D9D6694E-F444-4028-9C22-58204A7C1512}"/>
                    </a:ext>
                  </a:extLst>
                </p14:cNvPr>
                <p14:cNvContentPartPr/>
                <p14:nvPr/>
              </p14:nvContentPartPr>
              <p14:xfrm>
                <a:off x="6505913" y="5931212"/>
                <a:ext cx="118080" cy="116280"/>
              </p14:xfrm>
            </p:contentPart>
          </mc:Choice>
          <mc:Fallback xmlns="">
            <p:pic>
              <p:nvPicPr>
                <p:cNvPr id="268" name="Ink 267">
                  <a:extLst>
                    <a:ext uri="{FF2B5EF4-FFF2-40B4-BE49-F238E27FC236}">
                      <a16:creationId xmlns:a16="http://schemas.microsoft.com/office/drawing/2014/main" id="{D9D6694E-F444-4028-9C22-58204A7C1512}"/>
                    </a:ext>
                  </a:extLst>
                </p:cNvPr>
                <p:cNvPicPr/>
                <p:nvPr/>
              </p:nvPicPr>
              <p:blipFill>
                <a:blip r:embed="rId408"/>
                <a:stretch>
                  <a:fillRect/>
                </a:stretch>
              </p:blipFill>
              <p:spPr>
                <a:xfrm>
                  <a:off x="6488273" y="5913572"/>
                  <a:ext cx="153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69" name="Ink 268">
                  <a:extLst>
                    <a:ext uri="{FF2B5EF4-FFF2-40B4-BE49-F238E27FC236}">
                      <a16:creationId xmlns:a16="http://schemas.microsoft.com/office/drawing/2014/main" id="{E8A6854B-E924-4AD0-A160-529D2AAAECB0}"/>
                    </a:ext>
                  </a:extLst>
                </p14:cNvPr>
                <p14:cNvContentPartPr/>
                <p14:nvPr/>
              </p14:nvContentPartPr>
              <p14:xfrm>
                <a:off x="6783113" y="5758052"/>
                <a:ext cx="84960" cy="86040"/>
              </p14:xfrm>
            </p:contentPart>
          </mc:Choice>
          <mc:Fallback xmlns="">
            <p:pic>
              <p:nvPicPr>
                <p:cNvPr id="269" name="Ink 268">
                  <a:extLst>
                    <a:ext uri="{FF2B5EF4-FFF2-40B4-BE49-F238E27FC236}">
                      <a16:creationId xmlns:a16="http://schemas.microsoft.com/office/drawing/2014/main" id="{E8A6854B-E924-4AD0-A160-529D2AAAECB0}"/>
                    </a:ext>
                  </a:extLst>
                </p:cNvPr>
                <p:cNvPicPr/>
                <p:nvPr/>
              </p:nvPicPr>
              <p:blipFill>
                <a:blip r:embed="rId410"/>
                <a:stretch>
                  <a:fillRect/>
                </a:stretch>
              </p:blipFill>
              <p:spPr>
                <a:xfrm>
                  <a:off x="6765113" y="5740052"/>
                  <a:ext cx="1206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70" name="Ink 269">
                  <a:extLst>
                    <a:ext uri="{FF2B5EF4-FFF2-40B4-BE49-F238E27FC236}">
                      <a16:creationId xmlns:a16="http://schemas.microsoft.com/office/drawing/2014/main" id="{B00545DD-37C9-418B-A136-F7F065694269}"/>
                    </a:ext>
                  </a:extLst>
                </p14:cNvPr>
                <p14:cNvContentPartPr/>
                <p14:nvPr/>
              </p14:nvContentPartPr>
              <p14:xfrm>
                <a:off x="7191713" y="5614772"/>
                <a:ext cx="10800" cy="180360"/>
              </p14:xfrm>
            </p:contentPart>
          </mc:Choice>
          <mc:Fallback xmlns="">
            <p:pic>
              <p:nvPicPr>
                <p:cNvPr id="270" name="Ink 269">
                  <a:extLst>
                    <a:ext uri="{FF2B5EF4-FFF2-40B4-BE49-F238E27FC236}">
                      <a16:creationId xmlns:a16="http://schemas.microsoft.com/office/drawing/2014/main" id="{B00545DD-37C9-418B-A136-F7F065694269}"/>
                    </a:ext>
                  </a:extLst>
                </p:cNvPr>
                <p:cNvPicPr/>
                <p:nvPr/>
              </p:nvPicPr>
              <p:blipFill>
                <a:blip r:embed="rId412"/>
                <a:stretch>
                  <a:fillRect/>
                </a:stretch>
              </p:blipFill>
              <p:spPr>
                <a:xfrm>
                  <a:off x="7173713" y="5597132"/>
                  <a:ext cx="46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71" name="Ink 270">
                  <a:extLst>
                    <a:ext uri="{FF2B5EF4-FFF2-40B4-BE49-F238E27FC236}">
                      <a16:creationId xmlns:a16="http://schemas.microsoft.com/office/drawing/2014/main" id="{EA7DAD38-FE34-456E-858B-3C37CEC7F2C0}"/>
                    </a:ext>
                  </a:extLst>
                </p14:cNvPr>
                <p14:cNvContentPartPr/>
                <p14:nvPr/>
              </p14:nvContentPartPr>
              <p14:xfrm>
                <a:off x="7115393" y="5815652"/>
                <a:ext cx="221040" cy="19800"/>
              </p14:xfrm>
            </p:contentPart>
          </mc:Choice>
          <mc:Fallback xmlns="">
            <p:pic>
              <p:nvPicPr>
                <p:cNvPr id="271" name="Ink 270">
                  <a:extLst>
                    <a:ext uri="{FF2B5EF4-FFF2-40B4-BE49-F238E27FC236}">
                      <a16:creationId xmlns:a16="http://schemas.microsoft.com/office/drawing/2014/main" id="{EA7DAD38-FE34-456E-858B-3C37CEC7F2C0}"/>
                    </a:ext>
                  </a:extLst>
                </p:cNvPr>
                <p:cNvPicPr/>
                <p:nvPr/>
              </p:nvPicPr>
              <p:blipFill>
                <a:blip r:embed="rId414"/>
                <a:stretch>
                  <a:fillRect/>
                </a:stretch>
              </p:blipFill>
              <p:spPr>
                <a:xfrm>
                  <a:off x="7097393" y="5798012"/>
                  <a:ext cx="2566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72" name="Ink 271">
                  <a:extLst>
                    <a:ext uri="{FF2B5EF4-FFF2-40B4-BE49-F238E27FC236}">
                      <a16:creationId xmlns:a16="http://schemas.microsoft.com/office/drawing/2014/main" id="{250ED7CB-4513-47AE-AAB3-39599AB30F18}"/>
                    </a:ext>
                  </a:extLst>
                </p14:cNvPr>
                <p14:cNvContentPartPr/>
                <p14:nvPr/>
              </p14:nvContentPartPr>
              <p14:xfrm>
                <a:off x="7154993" y="5922932"/>
                <a:ext cx="168480" cy="146520"/>
              </p14:xfrm>
            </p:contentPart>
          </mc:Choice>
          <mc:Fallback xmlns="">
            <p:pic>
              <p:nvPicPr>
                <p:cNvPr id="272" name="Ink 271">
                  <a:extLst>
                    <a:ext uri="{FF2B5EF4-FFF2-40B4-BE49-F238E27FC236}">
                      <a16:creationId xmlns:a16="http://schemas.microsoft.com/office/drawing/2014/main" id="{250ED7CB-4513-47AE-AAB3-39599AB30F18}"/>
                    </a:ext>
                  </a:extLst>
                </p:cNvPr>
                <p:cNvPicPr/>
                <p:nvPr/>
              </p:nvPicPr>
              <p:blipFill>
                <a:blip r:embed="rId416"/>
                <a:stretch>
                  <a:fillRect/>
                </a:stretch>
              </p:blipFill>
              <p:spPr>
                <a:xfrm>
                  <a:off x="7137353" y="5905292"/>
                  <a:ext cx="2041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76" name="Ink 275">
                  <a:extLst>
                    <a:ext uri="{FF2B5EF4-FFF2-40B4-BE49-F238E27FC236}">
                      <a16:creationId xmlns:a16="http://schemas.microsoft.com/office/drawing/2014/main" id="{C8F3D008-DA78-4086-B0FC-7D427D2EC895}"/>
                    </a:ext>
                  </a:extLst>
                </p14:cNvPr>
                <p14:cNvContentPartPr/>
                <p14:nvPr/>
              </p14:nvContentPartPr>
              <p14:xfrm>
                <a:off x="6884633" y="5576972"/>
                <a:ext cx="35280" cy="478080"/>
              </p14:xfrm>
            </p:contentPart>
          </mc:Choice>
          <mc:Fallback xmlns="">
            <p:pic>
              <p:nvPicPr>
                <p:cNvPr id="276" name="Ink 275">
                  <a:extLst>
                    <a:ext uri="{FF2B5EF4-FFF2-40B4-BE49-F238E27FC236}">
                      <a16:creationId xmlns:a16="http://schemas.microsoft.com/office/drawing/2014/main" id="{C8F3D008-DA78-4086-B0FC-7D427D2EC895}"/>
                    </a:ext>
                  </a:extLst>
                </p:cNvPr>
                <p:cNvPicPr/>
                <p:nvPr/>
              </p:nvPicPr>
              <p:blipFill>
                <a:blip r:embed="rId418"/>
                <a:stretch>
                  <a:fillRect/>
                </a:stretch>
              </p:blipFill>
              <p:spPr>
                <a:xfrm>
                  <a:off x="6866633" y="5559332"/>
                  <a:ext cx="7092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77" name="Ink 276">
                  <a:extLst>
                    <a:ext uri="{FF2B5EF4-FFF2-40B4-BE49-F238E27FC236}">
                      <a16:creationId xmlns:a16="http://schemas.microsoft.com/office/drawing/2014/main" id="{ED393DD9-46AB-4EB7-A3E1-12A1D1083413}"/>
                    </a:ext>
                  </a:extLst>
                </p14:cNvPr>
                <p14:cNvContentPartPr/>
                <p14:nvPr/>
              </p14:nvContentPartPr>
              <p14:xfrm>
                <a:off x="6818753" y="5513252"/>
                <a:ext cx="785520" cy="641160"/>
              </p14:xfrm>
            </p:contentPart>
          </mc:Choice>
          <mc:Fallback xmlns="">
            <p:pic>
              <p:nvPicPr>
                <p:cNvPr id="277" name="Ink 276">
                  <a:extLst>
                    <a:ext uri="{FF2B5EF4-FFF2-40B4-BE49-F238E27FC236}">
                      <a16:creationId xmlns:a16="http://schemas.microsoft.com/office/drawing/2014/main" id="{ED393DD9-46AB-4EB7-A3E1-12A1D1083413}"/>
                    </a:ext>
                  </a:extLst>
                </p:cNvPr>
                <p:cNvPicPr/>
                <p:nvPr/>
              </p:nvPicPr>
              <p:blipFill>
                <a:blip r:embed="rId420"/>
                <a:stretch>
                  <a:fillRect/>
                </a:stretch>
              </p:blipFill>
              <p:spPr>
                <a:xfrm>
                  <a:off x="6801113" y="5495252"/>
                  <a:ext cx="821160" cy="676800"/>
                </a:xfrm>
                <a:prstGeom prst="rect">
                  <a:avLst/>
                </a:prstGeom>
              </p:spPr>
            </p:pic>
          </mc:Fallback>
        </mc:AlternateContent>
      </p:grpSp>
      <p:grpSp>
        <p:nvGrpSpPr>
          <p:cNvPr id="315" name="Group 314">
            <a:extLst>
              <a:ext uri="{FF2B5EF4-FFF2-40B4-BE49-F238E27FC236}">
                <a16:creationId xmlns:a16="http://schemas.microsoft.com/office/drawing/2014/main" id="{9A8449AD-440A-4158-B31F-8E220C05FD52}"/>
              </a:ext>
            </a:extLst>
          </p:cNvPr>
          <p:cNvGrpSpPr/>
          <p:nvPr/>
        </p:nvGrpSpPr>
        <p:grpSpPr>
          <a:xfrm>
            <a:off x="5713553" y="3887492"/>
            <a:ext cx="1532880" cy="1189800"/>
            <a:chOff x="5713553" y="3887492"/>
            <a:chExt cx="1532880" cy="1189800"/>
          </a:xfrm>
        </p:grpSpPr>
        <mc:AlternateContent xmlns:mc="http://schemas.openxmlformats.org/markup-compatibility/2006" xmlns:p14="http://schemas.microsoft.com/office/powerpoint/2010/main">
          <mc:Choice Requires="p14">
            <p:contentPart p14:bwMode="auto" r:id="rId421">
              <p14:nvContentPartPr>
                <p14:cNvPr id="279" name="Ink 278">
                  <a:extLst>
                    <a:ext uri="{FF2B5EF4-FFF2-40B4-BE49-F238E27FC236}">
                      <a16:creationId xmlns:a16="http://schemas.microsoft.com/office/drawing/2014/main" id="{31A4C99C-FC74-4D8B-85E5-DDF15BC03C56}"/>
                    </a:ext>
                  </a:extLst>
                </p14:cNvPr>
                <p14:cNvContentPartPr/>
                <p14:nvPr/>
              </p14:nvContentPartPr>
              <p14:xfrm>
                <a:off x="6029273" y="4125452"/>
                <a:ext cx="757440" cy="766440"/>
              </p14:xfrm>
            </p:contentPart>
          </mc:Choice>
          <mc:Fallback xmlns="">
            <p:pic>
              <p:nvPicPr>
                <p:cNvPr id="279" name="Ink 278">
                  <a:extLst>
                    <a:ext uri="{FF2B5EF4-FFF2-40B4-BE49-F238E27FC236}">
                      <a16:creationId xmlns:a16="http://schemas.microsoft.com/office/drawing/2014/main" id="{31A4C99C-FC74-4D8B-85E5-DDF15BC03C56}"/>
                    </a:ext>
                  </a:extLst>
                </p:cNvPr>
                <p:cNvPicPr/>
                <p:nvPr/>
              </p:nvPicPr>
              <p:blipFill>
                <a:blip r:embed="rId422"/>
                <a:stretch>
                  <a:fillRect/>
                </a:stretch>
              </p:blipFill>
              <p:spPr>
                <a:xfrm>
                  <a:off x="6011273" y="4107812"/>
                  <a:ext cx="793080" cy="8020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80" name="Ink 279">
                  <a:extLst>
                    <a:ext uri="{FF2B5EF4-FFF2-40B4-BE49-F238E27FC236}">
                      <a16:creationId xmlns:a16="http://schemas.microsoft.com/office/drawing/2014/main" id="{A2B0BA51-9271-4CC3-8A7F-4DC547B289A7}"/>
                    </a:ext>
                  </a:extLst>
                </p14:cNvPr>
                <p14:cNvContentPartPr/>
                <p14:nvPr/>
              </p14:nvContentPartPr>
              <p14:xfrm>
                <a:off x="6784193" y="4810892"/>
                <a:ext cx="82800" cy="68040"/>
              </p14:xfrm>
            </p:contentPart>
          </mc:Choice>
          <mc:Fallback xmlns="">
            <p:pic>
              <p:nvPicPr>
                <p:cNvPr id="280" name="Ink 279">
                  <a:extLst>
                    <a:ext uri="{FF2B5EF4-FFF2-40B4-BE49-F238E27FC236}">
                      <a16:creationId xmlns:a16="http://schemas.microsoft.com/office/drawing/2014/main" id="{A2B0BA51-9271-4CC3-8A7F-4DC547B289A7}"/>
                    </a:ext>
                  </a:extLst>
                </p:cNvPr>
                <p:cNvPicPr/>
                <p:nvPr/>
              </p:nvPicPr>
              <p:blipFill>
                <a:blip r:embed="rId424"/>
                <a:stretch>
                  <a:fillRect/>
                </a:stretch>
              </p:blipFill>
              <p:spPr>
                <a:xfrm>
                  <a:off x="6766193" y="4792892"/>
                  <a:ext cx="1184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81" name="Ink 280">
                  <a:extLst>
                    <a:ext uri="{FF2B5EF4-FFF2-40B4-BE49-F238E27FC236}">
                      <a16:creationId xmlns:a16="http://schemas.microsoft.com/office/drawing/2014/main" id="{85A9FC31-125E-49A5-AD10-8FAC36907394}"/>
                    </a:ext>
                  </a:extLst>
                </p14:cNvPr>
                <p14:cNvContentPartPr/>
                <p14:nvPr/>
              </p14:nvContentPartPr>
              <p14:xfrm>
                <a:off x="5808593" y="4803332"/>
                <a:ext cx="1437840" cy="39960"/>
              </p14:xfrm>
            </p:contentPart>
          </mc:Choice>
          <mc:Fallback xmlns="">
            <p:pic>
              <p:nvPicPr>
                <p:cNvPr id="281" name="Ink 280">
                  <a:extLst>
                    <a:ext uri="{FF2B5EF4-FFF2-40B4-BE49-F238E27FC236}">
                      <a16:creationId xmlns:a16="http://schemas.microsoft.com/office/drawing/2014/main" id="{85A9FC31-125E-49A5-AD10-8FAC36907394}"/>
                    </a:ext>
                  </a:extLst>
                </p:cNvPr>
                <p:cNvPicPr/>
                <p:nvPr/>
              </p:nvPicPr>
              <p:blipFill>
                <a:blip r:embed="rId426"/>
                <a:stretch>
                  <a:fillRect/>
                </a:stretch>
              </p:blipFill>
              <p:spPr>
                <a:xfrm>
                  <a:off x="5790953" y="4785692"/>
                  <a:ext cx="14734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82" name="Ink 281">
                  <a:extLst>
                    <a:ext uri="{FF2B5EF4-FFF2-40B4-BE49-F238E27FC236}">
                      <a16:creationId xmlns:a16="http://schemas.microsoft.com/office/drawing/2014/main" id="{1F1B0FFC-23EB-4E1A-AD4D-63F66C1D7914}"/>
                    </a:ext>
                  </a:extLst>
                </p14:cNvPr>
                <p14:cNvContentPartPr/>
                <p14:nvPr/>
              </p14:nvContentPartPr>
              <p14:xfrm>
                <a:off x="6455153" y="3915572"/>
                <a:ext cx="35640" cy="1085400"/>
              </p14:xfrm>
            </p:contentPart>
          </mc:Choice>
          <mc:Fallback xmlns="">
            <p:pic>
              <p:nvPicPr>
                <p:cNvPr id="282" name="Ink 281">
                  <a:extLst>
                    <a:ext uri="{FF2B5EF4-FFF2-40B4-BE49-F238E27FC236}">
                      <a16:creationId xmlns:a16="http://schemas.microsoft.com/office/drawing/2014/main" id="{1F1B0FFC-23EB-4E1A-AD4D-63F66C1D7914}"/>
                    </a:ext>
                  </a:extLst>
                </p:cNvPr>
                <p:cNvPicPr/>
                <p:nvPr/>
              </p:nvPicPr>
              <p:blipFill>
                <a:blip r:embed="rId428"/>
                <a:stretch>
                  <a:fillRect/>
                </a:stretch>
              </p:blipFill>
              <p:spPr>
                <a:xfrm>
                  <a:off x="6437513" y="3897932"/>
                  <a:ext cx="71280" cy="11210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83" name="Ink 282">
                  <a:extLst>
                    <a:ext uri="{FF2B5EF4-FFF2-40B4-BE49-F238E27FC236}">
                      <a16:creationId xmlns:a16="http://schemas.microsoft.com/office/drawing/2014/main" id="{1B529933-8140-4CFF-B87A-0D1E257B7BB4}"/>
                    </a:ext>
                  </a:extLst>
                </p14:cNvPr>
                <p14:cNvContentPartPr/>
                <p14:nvPr/>
              </p14:nvContentPartPr>
              <p14:xfrm>
                <a:off x="5999393" y="4687052"/>
                <a:ext cx="76680" cy="141480"/>
              </p14:xfrm>
            </p:contentPart>
          </mc:Choice>
          <mc:Fallback xmlns="">
            <p:pic>
              <p:nvPicPr>
                <p:cNvPr id="283" name="Ink 282">
                  <a:extLst>
                    <a:ext uri="{FF2B5EF4-FFF2-40B4-BE49-F238E27FC236}">
                      <a16:creationId xmlns:a16="http://schemas.microsoft.com/office/drawing/2014/main" id="{1B529933-8140-4CFF-B87A-0D1E257B7BB4}"/>
                    </a:ext>
                  </a:extLst>
                </p:cNvPr>
                <p:cNvPicPr/>
                <p:nvPr/>
              </p:nvPicPr>
              <p:blipFill>
                <a:blip r:embed="rId430"/>
                <a:stretch>
                  <a:fillRect/>
                </a:stretch>
              </p:blipFill>
              <p:spPr>
                <a:xfrm>
                  <a:off x="5981393" y="4669412"/>
                  <a:ext cx="112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84" name="Ink 283">
                  <a:extLst>
                    <a:ext uri="{FF2B5EF4-FFF2-40B4-BE49-F238E27FC236}">
                      <a16:creationId xmlns:a16="http://schemas.microsoft.com/office/drawing/2014/main" id="{6ED83913-1B66-4C35-AEB7-B3A6B30682E4}"/>
                    </a:ext>
                  </a:extLst>
                </p14:cNvPr>
                <p14:cNvContentPartPr/>
                <p14:nvPr/>
              </p14:nvContentPartPr>
              <p14:xfrm>
                <a:off x="6767273" y="4752932"/>
                <a:ext cx="47160" cy="169920"/>
              </p14:xfrm>
            </p:contentPart>
          </mc:Choice>
          <mc:Fallback xmlns="">
            <p:pic>
              <p:nvPicPr>
                <p:cNvPr id="284" name="Ink 283">
                  <a:extLst>
                    <a:ext uri="{FF2B5EF4-FFF2-40B4-BE49-F238E27FC236}">
                      <a16:creationId xmlns:a16="http://schemas.microsoft.com/office/drawing/2014/main" id="{6ED83913-1B66-4C35-AEB7-B3A6B30682E4}"/>
                    </a:ext>
                  </a:extLst>
                </p:cNvPr>
                <p:cNvPicPr/>
                <p:nvPr/>
              </p:nvPicPr>
              <p:blipFill>
                <a:blip r:embed="rId432"/>
                <a:stretch>
                  <a:fillRect/>
                </a:stretch>
              </p:blipFill>
              <p:spPr>
                <a:xfrm>
                  <a:off x="6749273" y="4735292"/>
                  <a:ext cx="828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85" name="Ink 284">
                  <a:extLst>
                    <a:ext uri="{FF2B5EF4-FFF2-40B4-BE49-F238E27FC236}">
                      <a16:creationId xmlns:a16="http://schemas.microsoft.com/office/drawing/2014/main" id="{2C1B5C7E-FAFC-4122-A380-0A7490BFCC5E}"/>
                    </a:ext>
                  </a:extLst>
                </p14:cNvPr>
                <p14:cNvContentPartPr/>
                <p14:nvPr/>
              </p14:nvContentPartPr>
              <p14:xfrm>
                <a:off x="5927753" y="4905932"/>
                <a:ext cx="124560" cy="113760"/>
              </p14:xfrm>
            </p:contentPart>
          </mc:Choice>
          <mc:Fallback xmlns="">
            <p:pic>
              <p:nvPicPr>
                <p:cNvPr id="285" name="Ink 284">
                  <a:extLst>
                    <a:ext uri="{FF2B5EF4-FFF2-40B4-BE49-F238E27FC236}">
                      <a16:creationId xmlns:a16="http://schemas.microsoft.com/office/drawing/2014/main" id="{2C1B5C7E-FAFC-4122-A380-0A7490BFCC5E}"/>
                    </a:ext>
                  </a:extLst>
                </p:cNvPr>
                <p:cNvPicPr/>
                <p:nvPr/>
              </p:nvPicPr>
              <p:blipFill>
                <a:blip r:embed="rId434"/>
                <a:stretch>
                  <a:fillRect/>
                </a:stretch>
              </p:blipFill>
              <p:spPr>
                <a:xfrm>
                  <a:off x="5910113" y="4888292"/>
                  <a:ext cx="160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86" name="Ink 285">
                  <a:extLst>
                    <a:ext uri="{FF2B5EF4-FFF2-40B4-BE49-F238E27FC236}">
                      <a16:creationId xmlns:a16="http://schemas.microsoft.com/office/drawing/2014/main" id="{427EEFE9-27D6-4B9E-BA4A-5EAA23BE6136}"/>
                    </a:ext>
                  </a:extLst>
                </p14:cNvPr>
                <p14:cNvContentPartPr/>
                <p14:nvPr/>
              </p14:nvContentPartPr>
              <p14:xfrm>
                <a:off x="6829193" y="4932572"/>
                <a:ext cx="59760" cy="111240"/>
              </p14:xfrm>
            </p:contentPart>
          </mc:Choice>
          <mc:Fallback xmlns="">
            <p:pic>
              <p:nvPicPr>
                <p:cNvPr id="286" name="Ink 285">
                  <a:extLst>
                    <a:ext uri="{FF2B5EF4-FFF2-40B4-BE49-F238E27FC236}">
                      <a16:creationId xmlns:a16="http://schemas.microsoft.com/office/drawing/2014/main" id="{427EEFE9-27D6-4B9E-BA4A-5EAA23BE6136}"/>
                    </a:ext>
                  </a:extLst>
                </p:cNvPr>
                <p:cNvPicPr/>
                <p:nvPr/>
              </p:nvPicPr>
              <p:blipFill>
                <a:blip r:embed="rId436"/>
                <a:stretch>
                  <a:fillRect/>
                </a:stretch>
              </p:blipFill>
              <p:spPr>
                <a:xfrm>
                  <a:off x="6811193" y="4914932"/>
                  <a:ext cx="95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87" name="Ink 286">
                  <a:extLst>
                    <a:ext uri="{FF2B5EF4-FFF2-40B4-BE49-F238E27FC236}">
                      <a16:creationId xmlns:a16="http://schemas.microsoft.com/office/drawing/2014/main" id="{2485CF41-C0C6-4F95-909E-5A2819B6E65B}"/>
                    </a:ext>
                  </a:extLst>
                </p14:cNvPr>
                <p14:cNvContentPartPr/>
                <p14:nvPr/>
              </p14:nvContentPartPr>
              <p14:xfrm>
                <a:off x="6800393" y="5069372"/>
                <a:ext cx="123120" cy="7920"/>
              </p14:xfrm>
            </p:contentPart>
          </mc:Choice>
          <mc:Fallback xmlns="">
            <p:pic>
              <p:nvPicPr>
                <p:cNvPr id="287" name="Ink 286">
                  <a:extLst>
                    <a:ext uri="{FF2B5EF4-FFF2-40B4-BE49-F238E27FC236}">
                      <a16:creationId xmlns:a16="http://schemas.microsoft.com/office/drawing/2014/main" id="{2485CF41-C0C6-4F95-909E-5A2819B6E65B}"/>
                    </a:ext>
                  </a:extLst>
                </p:cNvPr>
                <p:cNvPicPr/>
                <p:nvPr/>
              </p:nvPicPr>
              <p:blipFill>
                <a:blip r:embed="rId438"/>
                <a:stretch>
                  <a:fillRect/>
                </a:stretch>
              </p:blipFill>
              <p:spPr>
                <a:xfrm>
                  <a:off x="6782393" y="5051372"/>
                  <a:ext cx="15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89" name="Ink 288">
                  <a:extLst>
                    <a:ext uri="{FF2B5EF4-FFF2-40B4-BE49-F238E27FC236}">
                      <a16:creationId xmlns:a16="http://schemas.microsoft.com/office/drawing/2014/main" id="{69072FA6-1235-4C96-894A-BE2EC0CECC02}"/>
                    </a:ext>
                  </a:extLst>
                </p14:cNvPr>
                <p14:cNvContentPartPr/>
                <p14:nvPr/>
              </p14:nvContentPartPr>
              <p14:xfrm>
                <a:off x="6046553" y="4729172"/>
                <a:ext cx="12600" cy="2880"/>
              </p14:xfrm>
            </p:contentPart>
          </mc:Choice>
          <mc:Fallback xmlns="">
            <p:pic>
              <p:nvPicPr>
                <p:cNvPr id="289" name="Ink 288">
                  <a:extLst>
                    <a:ext uri="{FF2B5EF4-FFF2-40B4-BE49-F238E27FC236}">
                      <a16:creationId xmlns:a16="http://schemas.microsoft.com/office/drawing/2014/main" id="{69072FA6-1235-4C96-894A-BE2EC0CECC02}"/>
                    </a:ext>
                  </a:extLst>
                </p:cNvPr>
                <p:cNvPicPr/>
                <p:nvPr/>
              </p:nvPicPr>
              <p:blipFill>
                <a:blip r:embed="rId440"/>
                <a:stretch>
                  <a:fillRect/>
                </a:stretch>
              </p:blipFill>
              <p:spPr>
                <a:xfrm>
                  <a:off x="6028913" y="4711532"/>
                  <a:ext cx="48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90" name="Ink 289">
                  <a:extLst>
                    <a:ext uri="{FF2B5EF4-FFF2-40B4-BE49-F238E27FC236}">
                      <a16:creationId xmlns:a16="http://schemas.microsoft.com/office/drawing/2014/main" id="{3AECA4E5-DEA1-4DA7-B3FF-9A899B72F827}"/>
                    </a:ext>
                  </a:extLst>
                </p14:cNvPr>
                <p14:cNvContentPartPr/>
                <p14:nvPr/>
              </p14:nvContentPartPr>
              <p14:xfrm>
                <a:off x="6037193" y="4704692"/>
                <a:ext cx="28800" cy="16200"/>
              </p14:xfrm>
            </p:contentPart>
          </mc:Choice>
          <mc:Fallback xmlns="">
            <p:pic>
              <p:nvPicPr>
                <p:cNvPr id="290" name="Ink 289">
                  <a:extLst>
                    <a:ext uri="{FF2B5EF4-FFF2-40B4-BE49-F238E27FC236}">
                      <a16:creationId xmlns:a16="http://schemas.microsoft.com/office/drawing/2014/main" id="{3AECA4E5-DEA1-4DA7-B3FF-9A899B72F827}"/>
                    </a:ext>
                  </a:extLst>
                </p:cNvPr>
                <p:cNvPicPr/>
                <p:nvPr/>
              </p:nvPicPr>
              <p:blipFill>
                <a:blip r:embed="rId442"/>
                <a:stretch>
                  <a:fillRect/>
                </a:stretch>
              </p:blipFill>
              <p:spPr>
                <a:xfrm>
                  <a:off x="6019553" y="4687052"/>
                  <a:ext cx="644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91" name="Ink 290">
                  <a:extLst>
                    <a:ext uri="{FF2B5EF4-FFF2-40B4-BE49-F238E27FC236}">
                      <a16:creationId xmlns:a16="http://schemas.microsoft.com/office/drawing/2014/main" id="{60319334-8707-4331-A31F-09B0178069FD}"/>
                    </a:ext>
                  </a:extLst>
                </p14:cNvPr>
                <p14:cNvContentPartPr/>
                <p14:nvPr/>
              </p14:nvContentPartPr>
              <p14:xfrm>
                <a:off x="6931073" y="4882892"/>
                <a:ext cx="22680" cy="9360"/>
              </p14:xfrm>
            </p:contentPart>
          </mc:Choice>
          <mc:Fallback xmlns="">
            <p:pic>
              <p:nvPicPr>
                <p:cNvPr id="291" name="Ink 290">
                  <a:extLst>
                    <a:ext uri="{FF2B5EF4-FFF2-40B4-BE49-F238E27FC236}">
                      <a16:creationId xmlns:a16="http://schemas.microsoft.com/office/drawing/2014/main" id="{60319334-8707-4331-A31F-09B0178069FD}"/>
                    </a:ext>
                  </a:extLst>
                </p:cNvPr>
                <p:cNvPicPr/>
                <p:nvPr/>
              </p:nvPicPr>
              <p:blipFill>
                <a:blip r:embed="rId444"/>
                <a:stretch>
                  <a:fillRect/>
                </a:stretch>
              </p:blipFill>
              <p:spPr>
                <a:xfrm>
                  <a:off x="6913433" y="4865252"/>
                  <a:ext cx="583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92" name="Ink 291">
                  <a:extLst>
                    <a:ext uri="{FF2B5EF4-FFF2-40B4-BE49-F238E27FC236}">
                      <a16:creationId xmlns:a16="http://schemas.microsoft.com/office/drawing/2014/main" id="{7D4D7E4E-9672-4116-B2B9-3885699EB7D8}"/>
                    </a:ext>
                  </a:extLst>
                </p14:cNvPr>
                <p14:cNvContentPartPr/>
                <p14:nvPr/>
              </p14:nvContentPartPr>
              <p14:xfrm>
                <a:off x="5955473" y="4745012"/>
                <a:ext cx="30240" cy="9000"/>
              </p14:xfrm>
            </p:contentPart>
          </mc:Choice>
          <mc:Fallback xmlns="">
            <p:pic>
              <p:nvPicPr>
                <p:cNvPr id="292" name="Ink 291">
                  <a:extLst>
                    <a:ext uri="{FF2B5EF4-FFF2-40B4-BE49-F238E27FC236}">
                      <a16:creationId xmlns:a16="http://schemas.microsoft.com/office/drawing/2014/main" id="{7D4D7E4E-9672-4116-B2B9-3885699EB7D8}"/>
                    </a:ext>
                  </a:extLst>
                </p:cNvPr>
                <p:cNvPicPr/>
                <p:nvPr/>
              </p:nvPicPr>
              <p:blipFill>
                <a:blip r:embed="rId446"/>
                <a:stretch>
                  <a:fillRect/>
                </a:stretch>
              </p:blipFill>
              <p:spPr>
                <a:xfrm>
                  <a:off x="5937473" y="4727372"/>
                  <a:ext cx="65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93" name="Ink 292">
                  <a:extLst>
                    <a:ext uri="{FF2B5EF4-FFF2-40B4-BE49-F238E27FC236}">
                      <a16:creationId xmlns:a16="http://schemas.microsoft.com/office/drawing/2014/main" id="{02400B17-7F33-4693-9B53-0DA5D63D7059}"/>
                    </a:ext>
                  </a:extLst>
                </p14:cNvPr>
                <p14:cNvContentPartPr/>
                <p14:nvPr/>
              </p14:nvContentPartPr>
              <p14:xfrm>
                <a:off x="6839993" y="4830332"/>
                <a:ext cx="26640" cy="12240"/>
              </p14:xfrm>
            </p:contentPart>
          </mc:Choice>
          <mc:Fallback xmlns="">
            <p:pic>
              <p:nvPicPr>
                <p:cNvPr id="293" name="Ink 292">
                  <a:extLst>
                    <a:ext uri="{FF2B5EF4-FFF2-40B4-BE49-F238E27FC236}">
                      <a16:creationId xmlns:a16="http://schemas.microsoft.com/office/drawing/2014/main" id="{02400B17-7F33-4693-9B53-0DA5D63D7059}"/>
                    </a:ext>
                  </a:extLst>
                </p:cNvPr>
                <p:cNvPicPr/>
                <p:nvPr/>
              </p:nvPicPr>
              <p:blipFill>
                <a:blip r:embed="rId448"/>
                <a:stretch>
                  <a:fillRect/>
                </a:stretch>
              </p:blipFill>
              <p:spPr>
                <a:xfrm>
                  <a:off x="6822353" y="4812332"/>
                  <a:ext cx="62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94" name="Ink 293">
                  <a:extLst>
                    <a:ext uri="{FF2B5EF4-FFF2-40B4-BE49-F238E27FC236}">
                      <a16:creationId xmlns:a16="http://schemas.microsoft.com/office/drawing/2014/main" id="{02D9AC0C-2B52-47C4-B624-2A3FD100193A}"/>
                    </a:ext>
                  </a:extLst>
                </p14:cNvPr>
                <p14:cNvContentPartPr/>
                <p14:nvPr/>
              </p14:nvContentPartPr>
              <p14:xfrm>
                <a:off x="6506993" y="4445852"/>
                <a:ext cx="18000" cy="62280"/>
              </p14:xfrm>
            </p:contentPart>
          </mc:Choice>
          <mc:Fallback xmlns="">
            <p:pic>
              <p:nvPicPr>
                <p:cNvPr id="294" name="Ink 293">
                  <a:extLst>
                    <a:ext uri="{FF2B5EF4-FFF2-40B4-BE49-F238E27FC236}">
                      <a16:creationId xmlns:a16="http://schemas.microsoft.com/office/drawing/2014/main" id="{02D9AC0C-2B52-47C4-B624-2A3FD100193A}"/>
                    </a:ext>
                  </a:extLst>
                </p:cNvPr>
                <p:cNvPicPr/>
                <p:nvPr/>
              </p:nvPicPr>
              <p:blipFill>
                <a:blip r:embed="rId450"/>
                <a:stretch>
                  <a:fillRect/>
                </a:stretch>
              </p:blipFill>
              <p:spPr>
                <a:xfrm>
                  <a:off x="6488993" y="4428212"/>
                  <a:ext cx="536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95" name="Ink 294">
                  <a:extLst>
                    <a:ext uri="{FF2B5EF4-FFF2-40B4-BE49-F238E27FC236}">
                      <a16:creationId xmlns:a16="http://schemas.microsoft.com/office/drawing/2014/main" id="{B9320D0A-8F1A-4E92-A323-4E3296208F4D}"/>
                    </a:ext>
                  </a:extLst>
                </p14:cNvPr>
                <p14:cNvContentPartPr/>
                <p14:nvPr/>
              </p14:nvContentPartPr>
              <p14:xfrm>
                <a:off x="6432473" y="3959852"/>
                <a:ext cx="87480" cy="829440"/>
              </p14:xfrm>
            </p:contentPart>
          </mc:Choice>
          <mc:Fallback xmlns="">
            <p:pic>
              <p:nvPicPr>
                <p:cNvPr id="295" name="Ink 294">
                  <a:extLst>
                    <a:ext uri="{FF2B5EF4-FFF2-40B4-BE49-F238E27FC236}">
                      <a16:creationId xmlns:a16="http://schemas.microsoft.com/office/drawing/2014/main" id="{B9320D0A-8F1A-4E92-A323-4E3296208F4D}"/>
                    </a:ext>
                  </a:extLst>
                </p:cNvPr>
                <p:cNvPicPr/>
                <p:nvPr/>
              </p:nvPicPr>
              <p:blipFill>
                <a:blip r:embed="rId452"/>
                <a:stretch>
                  <a:fillRect/>
                </a:stretch>
              </p:blipFill>
              <p:spPr>
                <a:xfrm>
                  <a:off x="6414833" y="3941852"/>
                  <a:ext cx="123120" cy="8650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96" name="Ink 295">
                  <a:extLst>
                    <a:ext uri="{FF2B5EF4-FFF2-40B4-BE49-F238E27FC236}">
                      <a16:creationId xmlns:a16="http://schemas.microsoft.com/office/drawing/2014/main" id="{63BA0937-3B0D-4A42-A630-8CDA34D9EFA0}"/>
                    </a:ext>
                  </a:extLst>
                </p14:cNvPr>
                <p14:cNvContentPartPr/>
                <p14:nvPr/>
              </p14:nvContentPartPr>
              <p14:xfrm>
                <a:off x="6654953" y="3972092"/>
                <a:ext cx="87480" cy="113040"/>
              </p14:xfrm>
            </p:contentPart>
          </mc:Choice>
          <mc:Fallback xmlns="">
            <p:pic>
              <p:nvPicPr>
                <p:cNvPr id="296" name="Ink 295">
                  <a:extLst>
                    <a:ext uri="{FF2B5EF4-FFF2-40B4-BE49-F238E27FC236}">
                      <a16:creationId xmlns:a16="http://schemas.microsoft.com/office/drawing/2014/main" id="{63BA0937-3B0D-4A42-A630-8CDA34D9EFA0}"/>
                    </a:ext>
                  </a:extLst>
                </p:cNvPr>
                <p:cNvPicPr/>
                <p:nvPr/>
              </p:nvPicPr>
              <p:blipFill>
                <a:blip r:embed="rId454"/>
                <a:stretch>
                  <a:fillRect/>
                </a:stretch>
              </p:blipFill>
              <p:spPr>
                <a:xfrm>
                  <a:off x="6636953" y="3954092"/>
                  <a:ext cx="1231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97" name="Ink 296">
                  <a:extLst>
                    <a:ext uri="{FF2B5EF4-FFF2-40B4-BE49-F238E27FC236}">
                      <a16:creationId xmlns:a16="http://schemas.microsoft.com/office/drawing/2014/main" id="{D801CD92-82A3-480E-80D1-8980B6323D45}"/>
                    </a:ext>
                  </a:extLst>
                </p14:cNvPr>
                <p14:cNvContentPartPr/>
                <p14:nvPr/>
              </p14:nvContentPartPr>
              <p14:xfrm>
                <a:off x="6694193" y="3963452"/>
                <a:ext cx="81000" cy="240120"/>
              </p14:xfrm>
            </p:contentPart>
          </mc:Choice>
          <mc:Fallback xmlns="">
            <p:pic>
              <p:nvPicPr>
                <p:cNvPr id="297" name="Ink 296">
                  <a:extLst>
                    <a:ext uri="{FF2B5EF4-FFF2-40B4-BE49-F238E27FC236}">
                      <a16:creationId xmlns:a16="http://schemas.microsoft.com/office/drawing/2014/main" id="{D801CD92-82A3-480E-80D1-8980B6323D45}"/>
                    </a:ext>
                  </a:extLst>
                </p:cNvPr>
                <p:cNvPicPr/>
                <p:nvPr/>
              </p:nvPicPr>
              <p:blipFill>
                <a:blip r:embed="rId456"/>
                <a:stretch>
                  <a:fillRect/>
                </a:stretch>
              </p:blipFill>
              <p:spPr>
                <a:xfrm>
                  <a:off x="6676553" y="3945812"/>
                  <a:ext cx="1166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98" name="Ink 297">
                  <a:extLst>
                    <a:ext uri="{FF2B5EF4-FFF2-40B4-BE49-F238E27FC236}">
                      <a16:creationId xmlns:a16="http://schemas.microsoft.com/office/drawing/2014/main" id="{CF7F864E-3203-40B5-8296-72BF9C2010E2}"/>
                    </a:ext>
                  </a:extLst>
                </p14:cNvPr>
                <p14:cNvContentPartPr/>
                <p14:nvPr/>
              </p14:nvContentPartPr>
              <p14:xfrm>
                <a:off x="6776633" y="4081532"/>
                <a:ext cx="137880" cy="114840"/>
              </p14:xfrm>
            </p:contentPart>
          </mc:Choice>
          <mc:Fallback xmlns="">
            <p:pic>
              <p:nvPicPr>
                <p:cNvPr id="298" name="Ink 297">
                  <a:extLst>
                    <a:ext uri="{FF2B5EF4-FFF2-40B4-BE49-F238E27FC236}">
                      <a16:creationId xmlns:a16="http://schemas.microsoft.com/office/drawing/2014/main" id="{CF7F864E-3203-40B5-8296-72BF9C2010E2}"/>
                    </a:ext>
                  </a:extLst>
                </p:cNvPr>
                <p:cNvPicPr/>
                <p:nvPr/>
              </p:nvPicPr>
              <p:blipFill>
                <a:blip r:embed="rId458"/>
                <a:stretch>
                  <a:fillRect/>
                </a:stretch>
              </p:blipFill>
              <p:spPr>
                <a:xfrm>
                  <a:off x="6758993" y="4063532"/>
                  <a:ext cx="173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00" name="Ink 299">
                  <a:extLst>
                    <a:ext uri="{FF2B5EF4-FFF2-40B4-BE49-F238E27FC236}">
                      <a16:creationId xmlns:a16="http://schemas.microsoft.com/office/drawing/2014/main" id="{A145C9F6-263A-4183-BEFA-319F39ECAE2B}"/>
                    </a:ext>
                  </a:extLst>
                </p14:cNvPr>
                <p14:cNvContentPartPr/>
                <p14:nvPr/>
              </p14:nvContentPartPr>
              <p14:xfrm>
                <a:off x="6902993" y="4769492"/>
                <a:ext cx="1440" cy="2880"/>
              </p14:xfrm>
            </p:contentPart>
          </mc:Choice>
          <mc:Fallback xmlns="">
            <p:pic>
              <p:nvPicPr>
                <p:cNvPr id="300" name="Ink 299">
                  <a:extLst>
                    <a:ext uri="{FF2B5EF4-FFF2-40B4-BE49-F238E27FC236}">
                      <a16:creationId xmlns:a16="http://schemas.microsoft.com/office/drawing/2014/main" id="{A145C9F6-263A-4183-BEFA-319F39ECAE2B}"/>
                    </a:ext>
                  </a:extLst>
                </p:cNvPr>
                <p:cNvPicPr/>
                <p:nvPr/>
              </p:nvPicPr>
              <p:blipFill>
                <a:blip r:embed="rId273"/>
                <a:stretch>
                  <a:fillRect/>
                </a:stretch>
              </p:blipFill>
              <p:spPr>
                <a:xfrm>
                  <a:off x="6884993" y="4751492"/>
                  <a:ext cx="37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01" name="Ink 300">
                  <a:extLst>
                    <a:ext uri="{FF2B5EF4-FFF2-40B4-BE49-F238E27FC236}">
                      <a16:creationId xmlns:a16="http://schemas.microsoft.com/office/drawing/2014/main" id="{2E3A4BC7-E446-4F18-96A5-57341E5805A8}"/>
                    </a:ext>
                  </a:extLst>
                </p14:cNvPr>
                <p14:cNvContentPartPr/>
                <p14:nvPr/>
              </p14:nvContentPartPr>
              <p14:xfrm>
                <a:off x="5713553" y="4642412"/>
                <a:ext cx="12240" cy="10800"/>
              </p14:xfrm>
            </p:contentPart>
          </mc:Choice>
          <mc:Fallback xmlns="">
            <p:pic>
              <p:nvPicPr>
                <p:cNvPr id="301" name="Ink 300">
                  <a:extLst>
                    <a:ext uri="{FF2B5EF4-FFF2-40B4-BE49-F238E27FC236}">
                      <a16:creationId xmlns:a16="http://schemas.microsoft.com/office/drawing/2014/main" id="{2E3A4BC7-E446-4F18-96A5-57341E5805A8}"/>
                    </a:ext>
                  </a:extLst>
                </p:cNvPr>
                <p:cNvPicPr/>
                <p:nvPr/>
              </p:nvPicPr>
              <p:blipFill>
                <a:blip r:embed="rId461"/>
                <a:stretch>
                  <a:fillRect/>
                </a:stretch>
              </p:blipFill>
              <p:spPr>
                <a:xfrm>
                  <a:off x="5695553" y="4624772"/>
                  <a:ext cx="47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03" name="Ink 302">
                  <a:extLst>
                    <a:ext uri="{FF2B5EF4-FFF2-40B4-BE49-F238E27FC236}">
                      <a16:creationId xmlns:a16="http://schemas.microsoft.com/office/drawing/2014/main" id="{0C82574E-D1FA-480B-8807-CAD3C5275CD3}"/>
                    </a:ext>
                  </a:extLst>
                </p14:cNvPr>
                <p14:cNvContentPartPr/>
                <p14:nvPr/>
              </p14:nvContentPartPr>
              <p14:xfrm>
                <a:off x="6854753" y="4983332"/>
                <a:ext cx="2520" cy="1080"/>
              </p14:xfrm>
            </p:contentPart>
          </mc:Choice>
          <mc:Fallback xmlns="">
            <p:pic>
              <p:nvPicPr>
                <p:cNvPr id="303" name="Ink 302">
                  <a:extLst>
                    <a:ext uri="{FF2B5EF4-FFF2-40B4-BE49-F238E27FC236}">
                      <a16:creationId xmlns:a16="http://schemas.microsoft.com/office/drawing/2014/main" id="{0C82574E-D1FA-480B-8807-CAD3C5275CD3}"/>
                    </a:ext>
                  </a:extLst>
                </p:cNvPr>
                <p:cNvPicPr/>
                <p:nvPr/>
              </p:nvPicPr>
              <p:blipFill>
                <a:blip r:embed="rId463"/>
                <a:stretch>
                  <a:fillRect/>
                </a:stretch>
              </p:blipFill>
              <p:spPr>
                <a:xfrm>
                  <a:off x="6837113" y="4965692"/>
                  <a:ext cx="38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04" name="Ink 303">
                  <a:extLst>
                    <a:ext uri="{FF2B5EF4-FFF2-40B4-BE49-F238E27FC236}">
                      <a16:creationId xmlns:a16="http://schemas.microsoft.com/office/drawing/2014/main" id="{018A9807-3873-49B3-B5C2-A94C8DBFDA5B}"/>
                    </a:ext>
                  </a:extLst>
                </p14:cNvPr>
                <p14:cNvContentPartPr/>
                <p14:nvPr/>
              </p14:nvContentPartPr>
              <p14:xfrm>
                <a:off x="5902193" y="4798652"/>
                <a:ext cx="53280" cy="19800"/>
              </p14:xfrm>
            </p:contentPart>
          </mc:Choice>
          <mc:Fallback xmlns="">
            <p:pic>
              <p:nvPicPr>
                <p:cNvPr id="304" name="Ink 303">
                  <a:extLst>
                    <a:ext uri="{FF2B5EF4-FFF2-40B4-BE49-F238E27FC236}">
                      <a16:creationId xmlns:a16="http://schemas.microsoft.com/office/drawing/2014/main" id="{018A9807-3873-49B3-B5C2-A94C8DBFDA5B}"/>
                    </a:ext>
                  </a:extLst>
                </p:cNvPr>
                <p:cNvPicPr/>
                <p:nvPr/>
              </p:nvPicPr>
              <p:blipFill>
                <a:blip r:embed="rId465"/>
                <a:stretch>
                  <a:fillRect/>
                </a:stretch>
              </p:blipFill>
              <p:spPr>
                <a:xfrm>
                  <a:off x="5884193" y="4780652"/>
                  <a:ext cx="889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05" name="Ink 304">
                  <a:extLst>
                    <a:ext uri="{FF2B5EF4-FFF2-40B4-BE49-F238E27FC236}">
                      <a16:creationId xmlns:a16="http://schemas.microsoft.com/office/drawing/2014/main" id="{41704A41-49C6-41F3-9983-CBC6DE01D7DB}"/>
                    </a:ext>
                  </a:extLst>
                </p14:cNvPr>
                <p14:cNvContentPartPr/>
                <p14:nvPr/>
              </p14:nvContentPartPr>
              <p14:xfrm>
                <a:off x="6973553" y="4936532"/>
                <a:ext cx="12960" cy="16560"/>
              </p14:xfrm>
            </p:contentPart>
          </mc:Choice>
          <mc:Fallback xmlns="">
            <p:pic>
              <p:nvPicPr>
                <p:cNvPr id="305" name="Ink 304">
                  <a:extLst>
                    <a:ext uri="{FF2B5EF4-FFF2-40B4-BE49-F238E27FC236}">
                      <a16:creationId xmlns:a16="http://schemas.microsoft.com/office/drawing/2014/main" id="{41704A41-49C6-41F3-9983-CBC6DE01D7DB}"/>
                    </a:ext>
                  </a:extLst>
                </p:cNvPr>
                <p:cNvPicPr/>
                <p:nvPr/>
              </p:nvPicPr>
              <p:blipFill>
                <a:blip r:embed="rId467"/>
                <a:stretch>
                  <a:fillRect/>
                </a:stretch>
              </p:blipFill>
              <p:spPr>
                <a:xfrm>
                  <a:off x="6955553" y="4918532"/>
                  <a:ext cx="48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06" name="Ink 305">
                  <a:extLst>
                    <a:ext uri="{FF2B5EF4-FFF2-40B4-BE49-F238E27FC236}">
                      <a16:creationId xmlns:a16="http://schemas.microsoft.com/office/drawing/2014/main" id="{991F05B6-65F6-49EC-BE85-994AAD29277C}"/>
                    </a:ext>
                  </a:extLst>
                </p14:cNvPr>
                <p14:cNvContentPartPr/>
                <p14:nvPr/>
              </p14:nvContentPartPr>
              <p14:xfrm>
                <a:off x="5905793" y="4858412"/>
                <a:ext cx="115920" cy="150480"/>
              </p14:xfrm>
            </p:contentPart>
          </mc:Choice>
          <mc:Fallback xmlns="">
            <p:pic>
              <p:nvPicPr>
                <p:cNvPr id="306" name="Ink 305">
                  <a:extLst>
                    <a:ext uri="{FF2B5EF4-FFF2-40B4-BE49-F238E27FC236}">
                      <a16:creationId xmlns:a16="http://schemas.microsoft.com/office/drawing/2014/main" id="{991F05B6-65F6-49EC-BE85-994AAD29277C}"/>
                    </a:ext>
                  </a:extLst>
                </p:cNvPr>
                <p:cNvPicPr/>
                <p:nvPr/>
              </p:nvPicPr>
              <p:blipFill>
                <a:blip r:embed="rId469"/>
                <a:stretch>
                  <a:fillRect/>
                </a:stretch>
              </p:blipFill>
              <p:spPr>
                <a:xfrm>
                  <a:off x="5888153" y="4840772"/>
                  <a:ext cx="1515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07" name="Ink 306">
                  <a:extLst>
                    <a:ext uri="{FF2B5EF4-FFF2-40B4-BE49-F238E27FC236}">
                      <a16:creationId xmlns:a16="http://schemas.microsoft.com/office/drawing/2014/main" id="{4759E2DE-D5D3-4FCF-BB3A-A308B8F1EDD2}"/>
                    </a:ext>
                  </a:extLst>
                </p14:cNvPr>
                <p14:cNvContentPartPr/>
                <p14:nvPr/>
              </p14:nvContentPartPr>
              <p14:xfrm>
                <a:off x="6740273" y="4953092"/>
                <a:ext cx="8640" cy="1800"/>
              </p14:xfrm>
            </p:contentPart>
          </mc:Choice>
          <mc:Fallback xmlns="">
            <p:pic>
              <p:nvPicPr>
                <p:cNvPr id="307" name="Ink 306">
                  <a:extLst>
                    <a:ext uri="{FF2B5EF4-FFF2-40B4-BE49-F238E27FC236}">
                      <a16:creationId xmlns:a16="http://schemas.microsoft.com/office/drawing/2014/main" id="{4759E2DE-D5D3-4FCF-BB3A-A308B8F1EDD2}"/>
                    </a:ext>
                  </a:extLst>
                </p:cNvPr>
                <p:cNvPicPr/>
                <p:nvPr/>
              </p:nvPicPr>
              <p:blipFill>
                <a:blip r:embed="rId471"/>
                <a:stretch>
                  <a:fillRect/>
                </a:stretch>
              </p:blipFill>
              <p:spPr>
                <a:xfrm>
                  <a:off x="6722633" y="4935092"/>
                  <a:ext cx="442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08" name="Ink 307">
                  <a:extLst>
                    <a:ext uri="{FF2B5EF4-FFF2-40B4-BE49-F238E27FC236}">
                      <a16:creationId xmlns:a16="http://schemas.microsoft.com/office/drawing/2014/main" id="{4A6CC7C1-63C7-4D93-9ED7-FE409E97415D}"/>
                    </a:ext>
                  </a:extLst>
                </p14:cNvPr>
                <p14:cNvContentPartPr/>
                <p14:nvPr/>
              </p14:nvContentPartPr>
              <p14:xfrm>
                <a:off x="6718313" y="4914932"/>
                <a:ext cx="108360" cy="112320"/>
              </p14:xfrm>
            </p:contentPart>
          </mc:Choice>
          <mc:Fallback xmlns="">
            <p:pic>
              <p:nvPicPr>
                <p:cNvPr id="308" name="Ink 307">
                  <a:extLst>
                    <a:ext uri="{FF2B5EF4-FFF2-40B4-BE49-F238E27FC236}">
                      <a16:creationId xmlns:a16="http://schemas.microsoft.com/office/drawing/2014/main" id="{4A6CC7C1-63C7-4D93-9ED7-FE409E97415D}"/>
                    </a:ext>
                  </a:extLst>
                </p:cNvPr>
                <p:cNvPicPr/>
                <p:nvPr/>
              </p:nvPicPr>
              <p:blipFill>
                <a:blip r:embed="rId473"/>
                <a:stretch>
                  <a:fillRect/>
                </a:stretch>
              </p:blipFill>
              <p:spPr>
                <a:xfrm>
                  <a:off x="6700313" y="4897292"/>
                  <a:ext cx="144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09" name="Ink 308">
                  <a:extLst>
                    <a:ext uri="{FF2B5EF4-FFF2-40B4-BE49-F238E27FC236}">
                      <a16:creationId xmlns:a16="http://schemas.microsoft.com/office/drawing/2014/main" id="{A69DABD1-564A-4ECA-8F11-E205ED2E6643}"/>
                    </a:ext>
                  </a:extLst>
                </p14:cNvPr>
                <p14:cNvContentPartPr/>
                <p14:nvPr/>
              </p14:nvContentPartPr>
              <p14:xfrm>
                <a:off x="6793193" y="5034812"/>
                <a:ext cx="154440" cy="6120"/>
              </p14:xfrm>
            </p:contentPart>
          </mc:Choice>
          <mc:Fallback xmlns="">
            <p:pic>
              <p:nvPicPr>
                <p:cNvPr id="309" name="Ink 308">
                  <a:extLst>
                    <a:ext uri="{FF2B5EF4-FFF2-40B4-BE49-F238E27FC236}">
                      <a16:creationId xmlns:a16="http://schemas.microsoft.com/office/drawing/2014/main" id="{A69DABD1-564A-4ECA-8F11-E205ED2E6643}"/>
                    </a:ext>
                  </a:extLst>
                </p:cNvPr>
                <p:cNvPicPr/>
                <p:nvPr/>
              </p:nvPicPr>
              <p:blipFill>
                <a:blip r:embed="rId475"/>
                <a:stretch>
                  <a:fillRect/>
                </a:stretch>
              </p:blipFill>
              <p:spPr>
                <a:xfrm>
                  <a:off x="6775193" y="5017172"/>
                  <a:ext cx="1900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11" name="Ink 310">
                  <a:extLst>
                    <a:ext uri="{FF2B5EF4-FFF2-40B4-BE49-F238E27FC236}">
                      <a16:creationId xmlns:a16="http://schemas.microsoft.com/office/drawing/2014/main" id="{4FC08D2F-36C4-4AB7-A8ED-A20A648F11F7}"/>
                    </a:ext>
                  </a:extLst>
                </p14:cNvPr>
                <p14:cNvContentPartPr/>
                <p14:nvPr/>
              </p14:nvContentPartPr>
              <p14:xfrm>
                <a:off x="6782033" y="4077932"/>
                <a:ext cx="5400" cy="2880"/>
              </p14:xfrm>
            </p:contentPart>
          </mc:Choice>
          <mc:Fallback xmlns="">
            <p:pic>
              <p:nvPicPr>
                <p:cNvPr id="311" name="Ink 310">
                  <a:extLst>
                    <a:ext uri="{FF2B5EF4-FFF2-40B4-BE49-F238E27FC236}">
                      <a16:creationId xmlns:a16="http://schemas.microsoft.com/office/drawing/2014/main" id="{4FC08D2F-36C4-4AB7-A8ED-A20A648F11F7}"/>
                    </a:ext>
                  </a:extLst>
                </p:cNvPr>
                <p:cNvPicPr/>
                <p:nvPr/>
              </p:nvPicPr>
              <p:blipFill>
                <a:blip r:embed="rId273"/>
                <a:stretch>
                  <a:fillRect/>
                </a:stretch>
              </p:blipFill>
              <p:spPr>
                <a:xfrm>
                  <a:off x="6764033" y="4060292"/>
                  <a:ext cx="41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12" name="Ink 311">
                  <a:extLst>
                    <a:ext uri="{FF2B5EF4-FFF2-40B4-BE49-F238E27FC236}">
                      <a16:creationId xmlns:a16="http://schemas.microsoft.com/office/drawing/2014/main" id="{FF7B5CD1-D4E2-40FC-9691-B033397524AC}"/>
                    </a:ext>
                  </a:extLst>
                </p14:cNvPr>
                <p14:cNvContentPartPr/>
                <p14:nvPr/>
              </p14:nvContentPartPr>
              <p14:xfrm>
                <a:off x="6467393" y="3887492"/>
                <a:ext cx="36000" cy="5040"/>
              </p14:xfrm>
            </p:contentPart>
          </mc:Choice>
          <mc:Fallback xmlns="">
            <p:pic>
              <p:nvPicPr>
                <p:cNvPr id="312" name="Ink 311">
                  <a:extLst>
                    <a:ext uri="{FF2B5EF4-FFF2-40B4-BE49-F238E27FC236}">
                      <a16:creationId xmlns:a16="http://schemas.microsoft.com/office/drawing/2014/main" id="{FF7B5CD1-D4E2-40FC-9691-B033397524AC}"/>
                    </a:ext>
                  </a:extLst>
                </p:cNvPr>
                <p:cNvPicPr/>
                <p:nvPr/>
              </p:nvPicPr>
              <p:blipFill>
                <a:blip r:embed="rId478"/>
                <a:stretch>
                  <a:fillRect/>
                </a:stretch>
              </p:blipFill>
              <p:spPr>
                <a:xfrm>
                  <a:off x="6449393" y="3869492"/>
                  <a:ext cx="71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13" name="Ink 312">
                  <a:extLst>
                    <a:ext uri="{FF2B5EF4-FFF2-40B4-BE49-F238E27FC236}">
                      <a16:creationId xmlns:a16="http://schemas.microsoft.com/office/drawing/2014/main" id="{0D928F9B-ED19-4B50-9E9F-678A12D8357F}"/>
                    </a:ext>
                  </a:extLst>
                </p14:cNvPr>
                <p14:cNvContentPartPr/>
                <p14:nvPr/>
              </p14:nvContentPartPr>
              <p14:xfrm>
                <a:off x="6975353" y="4025732"/>
                <a:ext cx="17640" cy="6120"/>
              </p14:xfrm>
            </p:contentPart>
          </mc:Choice>
          <mc:Fallback xmlns="">
            <p:pic>
              <p:nvPicPr>
                <p:cNvPr id="313" name="Ink 312">
                  <a:extLst>
                    <a:ext uri="{FF2B5EF4-FFF2-40B4-BE49-F238E27FC236}">
                      <a16:creationId xmlns:a16="http://schemas.microsoft.com/office/drawing/2014/main" id="{0D928F9B-ED19-4B50-9E9F-678A12D8357F}"/>
                    </a:ext>
                  </a:extLst>
                </p:cNvPr>
                <p:cNvPicPr/>
                <p:nvPr/>
              </p:nvPicPr>
              <p:blipFill>
                <a:blip r:embed="rId480"/>
                <a:stretch>
                  <a:fillRect/>
                </a:stretch>
              </p:blipFill>
              <p:spPr>
                <a:xfrm>
                  <a:off x="6957353" y="4007732"/>
                  <a:ext cx="53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14" name="Ink 313">
                  <a:extLst>
                    <a:ext uri="{FF2B5EF4-FFF2-40B4-BE49-F238E27FC236}">
                      <a16:creationId xmlns:a16="http://schemas.microsoft.com/office/drawing/2014/main" id="{07D2A398-8AAB-4116-A0AA-17DB79CC169C}"/>
                    </a:ext>
                  </a:extLst>
                </p14:cNvPr>
                <p14:cNvContentPartPr/>
                <p14:nvPr/>
              </p14:nvContentPartPr>
              <p14:xfrm>
                <a:off x="6500513" y="3955892"/>
                <a:ext cx="14760" cy="6480"/>
              </p14:xfrm>
            </p:contentPart>
          </mc:Choice>
          <mc:Fallback xmlns="">
            <p:pic>
              <p:nvPicPr>
                <p:cNvPr id="314" name="Ink 313">
                  <a:extLst>
                    <a:ext uri="{FF2B5EF4-FFF2-40B4-BE49-F238E27FC236}">
                      <a16:creationId xmlns:a16="http://schemas.microsoft.com/office/drawing/2014/main" id="{07D2A398-8AAB-4116-A0AA-17DB79CC169C}"/>
                    </a:ext>
                  </a:extLst>
                </p:cNvPr>
                <p:cNvPicPr/>
                <p:nvPr/>
              </p:nvPicPr>
              <p:blipFill>
                <a:blip r:embed="rId482"/>
                <a:stretch>
                  <a:fillRect/>
                </a:stretch>
              </p:blipFill>
              <p:spPr>
                <a:xfrm>
                  <a:off x="6482513" y="3938252"/>
                  <a:ext cx="50400" cy="42120"/>
                </a:xfrm>
                <a:prstGeom prst="rect">
                  <a:avLst/>
                </a:prstGeom>
              </p:spPr>
            </p:pic>
          </mc:Fallback>
        </mc:AlternateContent>
      </p:grpSp>
      <p:grpSp>
        <p:nvGrpSpPr>
          <p:cNvPr id="320" name="Group 319">
            <a:extLst>
              <a:ext uri="{FF2B5EF4-FFF2-40B4-BE49-F238E27FC236}">
                <a16:creationId xmlns:a16="http://schemas.microsoft.com/office/drawing/2014/main" id="{358EFD4B-AAFA-4FA0-810D-5CC2D7D7D294}"/>
              </a:ext>
            </a:extLst>
          </p:cNvPr>
          <p:cNvGrpSpPr/>
          <p:nvPr/>
        </p:nvGrpSpPr>
        <p:grpSpPr>
          <a:xfrm>
            <a:off x="5840633" y="1898852"/>
            <a:ext cx="1470240" cy="673560"/>
            <a:chOff x="5840633" y="1898852"/>
            <a:chExt cx="1470240" cy="673560"/>
          </a:xfrm>
        </p:grpSpPr>
        <mc:AlternateContent xmlns:mc="http://schemas.openxmlformats.org/markup-compatibility/2006" xmlns:p14="http://schemas.microsoft.com/office/powerpoint/2010/main">
          <mc:Choice Requires="p14">
            <p:contentPart p14:bwMode="auto" r:id="rId483">
              <p14:nvContentPartPr>
                <p14:cNvPr id="27" name="Ink 26">
                  <a:extLst>
                    <a:ext uri="{FF2B5EF4-FFF2-40B4-BE49-F238E27FC236}">
                      <a16:creationId xmlns:a16="http://schemas.microsoft.com/office/drawing/2014/main" id="{0F303B6C-5AC9-4955-99DF-6D1255C12053}"/>
                    </a:ext>
                  </a:extLst>
                </p14:cNvPr>
                <p14:cNvContentPartPr/>
                <p14:nvPr/>
              </p14:nvContentPartPr>
              <p14:xfrm>
                <a:off x="5859353" y="2046452"/>
                <a:ext cx="14400" cy="264600"/>
              </p14:xfrm>
            </p:contentPart>
          </mc:Choice>
          <mc:Fallback xmlns="">
            <p:pic>
              <p:nvPicPr>
                <p:cNvPr id="27" name="Ink 26">
                  <a:extLst>
                    <a:ext uri="{FF2B5EF4-FFF2-40B4-BE49-F238E27FC236}">
                      <a16:creationId xmlns:a16="http://schemas.microsoft.com/office/drawing/2014/main" id="{0F303B6C-5AC9-4955-99DF-6D1255C12053}"/>
                    </a:ext>
                  </a:extLst>
                </p:cNvPr>
                <p:cNvPicPr/>
                <p:nvPr/>
              </p:nvPicPr>
              <p:blipFill>
                <a:blip r:embed="rId484"/>
                <a:stretch>
                  <a:fillRect/>
                </a:stretch>
              </p:blipFill>
              <p:spPr>
                <a:xfrm>
                  <a:off x="5841353" y="2028812"/>
                  <a:ext cx="500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8" name="Ink 27">
                  <a:extLst>
                    <a:ext uri="{FF2B5EF4-FFF2-40B4-BE49-F238E27FC236}">
                      <a16:creationId xmlns:a16="http://schemas.microsoft.com/office/drawing/2014/main" id="{1B8134F3-E253-45E1-8AD6-99E6F08CD94B}"/>
                    </a:ext>
                  </a:extLst>
                </p14:cNvPr>
                <p14:cNvContentPartPr/>
                <p14:nvPr/>
              </p14:nvContentPartPr>
              <p14:xfrm>
                <a:off x="5840633" y="1984892"/>
                <a:ext cx="133560" cy="148680"/>
              </p14:xfrm>
            </p:contentPart>
          </mc:Choice>
          <mc:Fallback xmlns="">
            <p:pic>
              <p:nvPicPr>
                <p:cNvPr id="28" name="Ink 27">
                  <a:extLst>
                    <a:ext uri="{FF2B5EF4-FFF2-40B4-BE49-F238E27FC236}">
                      <a16:creationId xmlns:a16="http://schemas.microsoft.com/office/drawing/2014/main" id="{1B8134F3-E253-45E1-8AD6-99E6F08CD94B}"/>
                    </a:ext>
                  </a:extLst>
                </p:cNvPr>
                <p:cNvPicPr/>
                <p:nvPr/>
              </p:nvPicPr>
              <p:blipFill>
                <a:blip r:embed="rId486"/>
                <a:stretch>
                  <a:fillRect/>
                </a:stretch>
              </p:blipFill>
              <p:spPr>
                <a:xfrm>
                  <a:off x="5822993" y="1966892"/>
                  <a:ext cx="169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29" name="Ink 28">
                  <a:extLst>
                    <a:ext uri="{FF2B5EF4-FFF2-40B4-BE49-F238E27FC236}">
                      <a16:creationId xmlns:a16="http://schemas.microsoft.com/office/drawing/2014/main" id="{2245C331-2C52-4D22-B224-CBC9DF042BE6}"/>
                    </a:ext>
                  </a:extLst>
                </p14:cNvPr>
                <p14:cNvContentPartPr/>
                <p14:nvPr/>
              </p14:nvContentPartPr>
              <p14:xfrm>
                <a:off x="6126113" y="1963652"/>
                <a:ext cx="147960" cy="222120"/>
              </p14:xfrm>
            </p:contentPart>
          </mc:Choice>
          <mc:Fallback xmlns="">
            <p:pic>
              <p:nvPicPr>
                <p:cNvPr id="29" name="Ink 28">
                  <a:extLst>
                    <a:ext uri="{FF2B5EF4-FFF2-40B4-BE49-F238E27FC236}">
                      <a16:creationId xmlns:a16="http://schemas.microsoft.com/office/drawing/2014/main" id="{2245C331-2C52-4D22-B224-CBC9DF042BE6}"/>
                    </a:ext>
                  </a:extLst>
                </p:cNvPr>
                <p:cNvPicPr/>
                <p:nvPr/>
              </p:nvPicPr>
              <p:blipFill>
                <a:blip r:embed="rId488"/>
                <a:stretch>
                  <a:fillRect/>
                </a:stretch>
              </p:blipFill>
              <p:spPr>
                <a:xfrm>
                  <a:off x="6108113" y="1945652"/>
                  <a:ext cx="1836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0" name="Ink 29">
                  <a:extLst>
                    <a:ext uri="{FF2B5EF4-FFF2-40B4-BE49-F238E27FC236}">
                      <a16:creationId xmlns:a16="http://schemas.microsoft.com/office/drawing/2014/main" id="{6C312224-DAEB-4C02-AD31-221A6A8E03E1}"/>
                    </a:ext>
                  </a:extLst>
                </p14:cNvPr>
                <p14:cNvContentPartPr/>
                <p14:nvPr/>
              </p14:nvContentPartPr>
              <p14:xfrm>
                <a:off x="6149873" y="2054372"/>
                <a:ext cx="153000" cy="46080"/>
              </p14:xfrm>
            </p:contentPart>
          </mc:Choice>
          <mc:Fallback xmlns="">
            <p:pic>
              <p:nvPicPr>
                <p:cNvPr id="30" name="Ink 29">
                  <a:extLst>
                    <a:ext uri="{FF2B5EF4-FFF2-40B4-BE49-F238E27FC236}">
                      <a16:creationId xmlns:a16="http://schemas.microsoft.com/office/drawing/2014/main" id="{6C312224-DAEB-4C02-AD31-221A6A8E03E1}"/>
                    </a:ext>
                  </a:extLst>
                </p:cNvPr>
                <p:cNvPicPr/>
                <p:nvPr/>
              </p:nvPicPr>
              <p:blipFill>
                <a:blip r:embed="rId490"/>
                <a:stretch>
                  <a:fillRect/>
                </a:stretch>
              </p:blipFill>
              <p:spPr>
                <a:xfrm>
                  <a:off x="6132233" y="2036732"/>
                  <a:ext cx="1886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3" name="Ink 32">
                  <a:extLst>
                    <a:ext uri="{FF2B5EF4-FFF2-40B4-BE49-F238E27FC236}">
                      <a16:creationId xmlns:a16="http://schemas.microsoft.com/office/drawing/2014/main" id="{4C506E59-6DF2-4B81-B1F2-68E7619C90F9}"/>
                    </a:ext>
                  </a:extLst>
                </p14:cNvPr>
                <p14:cNvContentPartPr/>
                <p14:nvPr/>
              </p14:nvContentPartPr>
              <p14:xfrm>
                <a:off x="6422753" y="1898852"/>
                <a:ext cx="180360" cy="34920"/>
              </p14:xfrm>
            </p:contentPart>
          </mc:Choice>
          <mc:Fallback xmlns="">
            <p:pic>
              <p:nvPicPr>
                <p:cNvPr id="33" name="Ink 32">
                  <a:extLst>
                    <a:ext uri="{FF2B5EF4-FFF2-40B4-BE49-F238E27FC236}">
                      <a16:creationId xmlns:a16="http://schemas.microsoft.com/office/drawing/2014/main" id="{4C506E59-6DF2-4B81-B1F2-68E7619C90F9}"/>
                    </a:ext>
                  </a:extLst>
                </p:cNvPr>
                <p:cNvPicPr/>
                <p:nvPr/>
              </p:nvPicPr>
              <p:blipFill>
                <a:blip r:embed="rId492"/>
                <a:stretch>
                  <a:fillRect/>
                </a:stretch>
              </p:blipFill>
              <p:spPr>
                <a:xfrm>
                  <a:off x="6405113" y="1881212"/>
                  <a:ext cx="216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4" name="Ink 33">
                  <a:extLst>
                    <a:ext uri="{FF2B5EF4-FFF2-40B4-BE49-F238E27FC236}">
                      <a16:creationId xmlns:a16="http://schemas.microsoft.com/office/drawing/2014/main" id="{3E98B79A-1656-40ED-BB80-DEE0B098D208}"/>
                    </a:ext>
                  </a:extLst>
                </p14:cNvPr>
                <p14:cNvContentPartPr/>
                <p14:nvPr/>
              </p14:nvContentPartPr>
              <p14:xfrm>
                <a:off x="6428513" y="1917932"/>
                <a:ext cx="179640" cy="315000"/>
              </p14:xfrm>
            </p:contentPart>
          </mc:Choice>
          <mc:Fallback xmlns="">
            <p:pic>
              <p:nvPicPr>
                <p:cNvPr id="34" name="Ink 33">
                  <a:extLst>
                    <a:ext uri="{FF2B5EF4-FFF2-40B4-BE49-F238E27FC236}">
                      <a16:creationId xmlns:a16="http://schemas.microsoft.com/office/drawing/2014/main" id="{3E98B79A-1656-40ED-BB80-DEE0B098D208}"/>
                    </a:ext>
                  </a:extLst>
                </p:cNvPr>
                <p:cNvPicPr/>
                <p:nvPr/>
              </p:nvPicPr>
              <p:blipFill>
                <a:blip r:embed="rId494"/>
                <a:stretch>
                  <a:fillRect/>
                </a:stretch>
              </p:blipFill>
              <p:spPr>
                <a:xfrm>
                  <a:off x="6410873" y="1899932"/>
                  <a:ext cx="2152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5" name="Ink 34">
                  <a:extLst>
                    <a:ext uri="{FF2B5EF4-FFF2-40B4-BE49-F238E27FC236}">
                      <a16:creationId xmlns:a16="http://schemas.microsoft.com/office/drawing/2014/main" id="{97B54435-76EF-4AE3-9F20-563C395DAE81}"/>
                    </a:ext>
                  </a:extLst>
                </p14:cNvPr>
                <p14:cNvContentPartPr/>
                <p14:nvPr/>
              </p14:nvContentPartPr>
              <p14:xfrm>
                <a:off x="6671513" y="1995332"/>
                <a:ext cx="121320" cy="175680"/>
              </p14:xfrm>
            </p:contentPart>
          </mc:Choice>
          <mc:Fallback xmlns="">
            <p:pic>
              <p:nvPicPr>
                <p:cNvPr id="35" name="Ink 34">
                  <a:extLst>
                    <a:ext uri="{FF2B5EF4-FFF2-40B4-BE49-F238E27FC236}">
                      <a16:creationId xmlns:a16="http://schemas.microsoft.com/office/drawing/2014/main" id="{97B54435-76EF-4AE3-9F20-563C395DAE81}"/>
                    </a:ext>
                  </a:extLst>
                </p:cNvPr>
                <p:cNvPicPr/>
                <p:nvPr/>
              </p:nvPicPr>
              <p:blipFill>
                <a:blip r:embed="rId496"/>
                <a:stretch>
                  <a:fillRect/>
                </a:stretch>
              </p:blipFill>
              <p:spPr>
                <a:xfrm>
                  <a:off x="6653513" y="1977692"/>
                  <a:ext cx="156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6" name="Ink 35">
                  <a:extLst>
                    <a:ext uri="{FF2B5EF4-FFF2-40B4-BE49-F238E27FC236}">
                      <a16:creationId xmlns:a16="http://schemas.microsoft.com/office/drawing/2014/main" id="{505AD60D-6646-42E8-B8AD-D1CA4018303C}"/>
                    </a:ext>
                  </a:extLst>
                </p14:cNvPr>
                <p14:cNvContentPartPr/>
                <p14:nvPr/>
              </p14:nvContentPartPr>
              <p14:xfrm>
                <a:off x="6889673" y="2133572"/>
                <a:ext cx="21600" cy="109800"/>
              </p14:xfrm>
            </p:contentPart>
          </mc:Choice>
          <mc:Fallback xmlns="">
            <p:pic>
              <p:nvPicPr>
                <p:cNvPr id="36" name="Ink 35">
                  <a:extLst>
                    <a:ext uri="{FF2B5EF4-FFF2-40B4-BE49-F238E27FC236}">
                      <a16:creationId xmlns:a16="http://schemas.microsoft.com/office/drawing/2014/main" id="{505AD60D-6646-42E8-B8AD-D1CA4018303C}"/>
                    </a:ext>
                  </a:extLst>
                </p:cNvPr>
                <p:cNvPicPr/>
                <p:nvPr/>
              </p:nvPicPr>
              <p:blipFill>
                <a:blip r:embed="rId498"/>
                <a:stretch>
                  <a:fillRect/>
                </a:stretch>
              </p:blipFill>
              <p:spPr>
                <a:xfrm>
                  <a:off x="6871673" y="2115572"/>
                  <a:ext cx="57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7" name="Ink 36">
                  <a:extLst>
                    <a:ext uri="{FF2B5EF4-FFF2-40B4-BE49-F238E27FC236}">
                      <a16:creationId xmlns:a16="http://schemas.microsoft.com/office/drawing/2014/main" id="{51B44F8D-B491-4C58-B148-03B49BB5D74B}"/>
                    </a:ext>
                  </a:extLst>
                </p14:cNvPr>
                <p14:cNvContentPartPr/>
                <p14:nvPr/>
              </p14:nvContentPartPr>
              <p14:xfrm>
                <a:off x="7005233" y="2008292"/>
                <a:ext cx="30240" cy="146880"/>
              </p14:xfrm>
            </p:contentPart>
          </mc:Choice>
          <mc:Fallback xmlns="">
            <p:pic>
              <p:nvPicPr>
                <p:cNvPr id="37" name="Ink 36">
                  <a:extLst>
                    <a:ext uri="{FF2B5EF4-FFF2-40B4-BE49-F238E27FC236}">
                      <a16:creationId xmlns:a16="http://schemas.microsoft.com/office/drawing/2014/main" id="{51B44F8D-B491-4C58-B148-03B49BB5D74B}"/>
                    </a:ext>
                  </a:extLst>
                </p:cNvPr>
                <p:cNvPicPr/>
                <p:nvPr/>
              </p:nvPicPr>
              <p:blipFill>
                <a:blip r:embed="rId500"/>
                <a:stretch>
                  <a:fillRect/>
                </a:stretch>
              </p:blipFill>
              <p:spPr>
                <a:xfrm>
                  <a:off x="6987233" y="1990652"/>
                  <a:ext cx="658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8" name="Ink 37">
                  <a:extLst>
                    <a:ext uri="{FF2B5EF4-FFF2-40B4-BE49-F238E27FC236}">
                      <a16:creationId xmlns:a16="http://schemas.microsoft.com/office/drawing/2014/main" id="{399220B1-A683-4A45-B9FC-E5E9FCB9DBEF}"/>
                    </a:ext>
                  </a:extLst>
                </p14:cNvPr>
                <p14:cNvContentPartPr/>
                <p14:nvPr/>
              </p14:nvContentPartPr>
              <p14:xfrm>
                <a:off x="7118633" y="1909292"/>
                <a:ext cx="192240" cy="352800"/>
              </p14:xfrm>
            </p:contentPart>
          </mc:Choice>
          <mc:Fallback xmlns="">
            <p:pic>
              <p:nvPicPr>
                <p:cNvPr id="38" name="Ink 37">
                  <a:extLst>
                    <a:ext uri="{FF2B5EF4-FFF2-40B4-BE49-F238E27FC236}">
                      <a16:creationId xmlns:a16="http://schemas.microsoft.com/office/drawing/2014/main" id="{399220B1-A683-4A45-B9FC-E5E9FCB9DBEF}"/>
                    </a:ext>
                  </a:extLst>
                </p:cNvPr>
                <p:cNvPicPr/>
                <p:nvPr/>
              </p:nvPicPr>
              <p:blipFill>
                <a:blip r:embed="rId502"/>
                <a:stretch>
                  <a:fillRect/>
                </a:stretch>
              </p:blipFill>
              <p:spPr>
                <a:xfrm>
                  <a:off x="7100993" y="1891652"/>
                  <a:ext cx="2278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16" name="Ink 315">
                  <a:extLst>
                    <a:ext uri="{FF2B5EF4-FFF2-40B4-BE49-F238E27FC236}">
                      <a16:creationId xmlns:a16="http://schemas.microsoft.com/office/drawing/2014/main" id="{69BADC27-8911-45DA-AB5C-1E60B70DE3AB}"/>
                    </a:ext>
                  </a:extLst>
                </p14:cNvPr>
                <p14:cNvContentPartPr/>
                <p14:nvPr/>
              </p14:nvContentPartPr>
              <p14:xfrm>
                <a:off x="6785993" y="2305292"/>
                <a:ext cx="46440" cy="258840"/>
              </p14:xfrm>
            </p:contentPart>
          </mc:Choice>
          <mc:Fallback xmlns="">
            <p:pic>
              <p:nvPicPr>
                <p:cNvPr id="316" name="Ink 315">
                  <a:extLst>
                    <a:ext uri="{FF2B5EF4-FFF2-40B4-BE49-F238E27FC236}">
                      <a16:creationId xmlns:a16="http://schemas.microsoft.com/office/drawing/2014/main" id="{69BADC27-8911-45DA-AB5C-1E60B70DE3AB}"/>
                    </a:ext>
                  </a:extLst>
                </p:cNvPr>
                <p:cNvPicPr/>
                <p:nvPr/>
              </p:nvPicPr>
              <p:blipFill>
                <a:blip r:embed="rId504"/>
                <a:stretch>
                  <a:fillRect/>
                </a:stretch>
              </p:blipFill>
              <p:spPr>
                <a:xfrm>
                  <a:off x="6767993" y="2287292"/>
                  <a:ext cx="820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17" name="Ink 316">
                  <a:extLst>
                    <a:ext uri="{FF2B5EF4-FFF2-40B4-BE49-F238E27FC236}">
                      <a16:creationId xmlns:a16="http://schemas.microsoft.com/office/drawing/2014/main" id="{FE0814B0-79E0-4D76-B93C-09CF11856DCD}"/>
                    </a:ext>
                  </a:extLst>
                </p14:cNvPr>
                <p14:cNvContentPartPr/>
                <p14:nvPr/>
              </p14:nvContentPartPr>
              <p14:xfrm>
                <a:off x="6734873" y="2348852"/>
                <a:ext cx="115920" cy="58680"/>
              </p14:xfrm>
            </p:contentPart>
          </mc:Choice>
          <mc:Fallback xmlns="">
            <p:pic>
              <p:nvPicPr>
                <p:cNvPr id="317" name="Ink 316">
                  <a:extLst>
                    <a:ext uri="{FF2B5EF4-FFF2-40B4-BE49-F238E27FC236}">
                      <a16:creationId xmlns:a16="http://schemas.microsoft.com/office/drawing/2014/main" id="{FE0814B0-79E0-4D76-B93C-09CF11856DCD}"/>
                    </a:ext>
                  </a:extLst>
                </p:cNvPr>
                <p:cNvPicPr/>
                <p:nvPr/>
              </p:nvPicPr>
              <p:blipFill>
                <a:blip r:embed="rId506"/>
                <a:stretch>
                  <a:fillRect/>
                </a:stretch>
              </p:blipFill>
              <p:spPr>
                <a:xfrm>
                  <a:off x="6717233" y="2331212"/>
                  <a:ext cx="1515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18" name="Ink 317">
                  <a:extLst>
                    <a:ext uri="{FF2B5EF4-FFF2-40B4-BE49-F238E27FC236}">
                      <a16:creationId xmlns:a16="http://schemas.microsoft.com/office/drawing/2014/main" id="{35E515E0-1BDB-4C3A-8EC4-A58FE97989E2}"/>
                    </a:ext>
                  </a:extLst>
                </p14:cNvPr>
                <p14:cNvContentPartPr/>
                <p14:nvPr/>
              </p14:nvContentPartPr>
              <p14:xfrm>
                <a:off x="6992993" y="2378732"/>
                <a:ext cx="2160" cy="193680"/>
              </p14:xfrm>
            </p:contentPart>
          </mc:Choice>
          <mc:Fallback xmlns="">
            <p:pic>
              <p:nvPicPr>
                <p:cNvPr id="318" name="Ink 317">
                  <a:extLst>
                    <a:ext uri="{FF2B5EF4-FFF2-40B4-BE49-F238E27FC236}">
                      <a16:creationId xmlns:a16="http://schemas.microsoft.com/office/drawing/2014/main" id="{35E515E0-1BDB-4C3A-8EC4-A58FE97989E2}"/>
                    </a:ext>
                  </a:extLst>
                </p:cNvPr>
                <p:cNvPicPr/>
                <p:nvPr/>
              </p:nvPicPr>
              <p:blipFill>
                <a:blip r:embed="rId508"/>
                <a:stretch>
                  <a:fillRect/>
                </a:stretch>
              </p:blipFill>
              <p:spPr>
                <a:xfrm>
                  <a:off x="6974993" y="2360732"/>
                  <a:ext cx="37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19" name="Ink 318">
                  <a:extLst>
                    <a:ext uri="{FF2B5EF4-FFF2-40B4-BE49-F238E27FC236}">
                      <a16:creationId xmlns:a16="http://schemas.microsoft.com/office/drawing/2014/main" id="{987F34CA-A20A-4BBB-8A73-B644ABD06A68}"/>
                    </a:ext>
                  </a:extLst>
                </p14:cNvPr>
                <p14:cNvContentPartPr/>
                <p14:nvPr/>
              </p14:nvContentPartPr>
              <p14:xfrm>
                <a:off x="6922793" y="2366132"/>
                <a:ext cx="171720" cy="74160"/>
              </p14:xfrm>
            </p:contentPart>
          </mc:Choice>
          <mc:Fallback xmlns="">
            <p:pic>
              <p:nvPicPr>
                <p:cNvPr id="319" name="Ink 318">
                  <a:extLst>
                    <a:ext uri="{FF2B5EF4-FFF2-40B4-BE49-F238E27FC236}">
                      <a16:creationId xmlns:a16="http://schemas.microsoft.com/office/drawing/2014/main" id="{987F34CA-A20A-4BBB-8A73-B644ABD06A68}"/>
                    </a:ext>
                  </a:extLst>
                </p:cNvPr>
                <p:cNvPicPr/>
                <p:nvPr/>
              </p:nvPicPr>
              <p:blipFill>
                <a:blip r:embed="rId510"/>
                <a:stretch>
                  <a:fillRect/>
                </a:stretch>
              </p:blipFill>
              <p:spPr>
                <a:xfrm>
                  <a:off x="6904793" y="2348492"/>
                  <a:ext cx="207360" cy="109800"/>
                </a:xfrm>
                <a:prstGeom prst="rect">
                  <a:avLst/>
                </a:prstGeom>
              </p:spPr>
            </p:pic>
          </mc:Fallback>
        </mc:AlternateContent>
      </p:grpSp>
    </p:spTree>
    <p:extLst>
      <p:ext uri="{BB962C8B-B14F-4D97-AF65-F5344CB8AC3E}">
        <p14:creationId xmlns:p14="http://schemas.microsoft.com/office/powerpoint/2010/main" val="3371687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4A07-5021-4898-BC39-1F2204ECE48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A7C4F26-F064-4696-AE82-7CB342F05E71}"/>
              </a:ext>
            </a:extLst>
          </p:cNvPr>
          <p:cNvSpPr>
            <a:spLocks noGrp="1"/>
          </p:cNvSpPr>
          <p:nvPr>
            <p:ph type="body" idx="1"/>
          </p:nvPr>
        </p:nvSpPr>
        <p:spPr/>
        <p:txBody>
          <a:bodyPr/>
          <a:lstStyle/>
          <a:p>
            <a:endParaRPr lang="en-IN" dirty="0"/>
          </a:p>
        </p:txBody>
      </p:sp>
      <p:grpSp>
        <p:nvGrpSpPr>
          <p:cNvPr id="19" name="Group 18">
            <a:extLst>
              <a:ext uri="{FF2B5EF4-FFF2-40B4-BE49-F238E27FC236}">
                <a16:creationId xmlns:a16="http://schemas.microsoft.com/office/drawing/2014/main" id="{F7133A56-666A-4567-855F-21C465BC990D}"/>
              </a:ext>
            </a:extLst>
          </p:cNvPr>
          <p:cNvGrpSpPr/>
          <p:nvPr/>
        </p:nvGrpSpPr>
        <p:grpSpPr>
          <a:xfrm>
            <a:off x="1724393" y="2194412"/>
            <a:ext cx="1645200" cy="419760"/>
            <a:chOff x="1724393" y="2194412"/>
            <a:chExt cx="1645200" cy="4197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4F05BCA-41D5-42C2-ABBB-8103609D9871}"/>
                    </a:ext>
                  </a:extLst>
                </p14:cNvPr>
                <p14:cNvContentPartPr/>
                <p14:nvPr/>
              </p14:nvContentPartPr>
              <p14:xfrm>
                <a:off x="1749953" y="2270732"/>
                <a:ext cx="39240" cy="278640"/>
              </p14:xfrm>
            </p:contentPart>
          </mc:Choice>
          <mc:Fallback xmlns="">
            <p:pic>
              <p:nvPicPr>
                <p:cNvPr id="4" name="Ink 3">
                  <a:extLst>
                    <a:ext uri="{FF2B5EF4-FFF2-40B4-BE49-F238E27FC236}">
                      <a16:creationId xmlns:a16="http://schemas.microsoft.com/office/drawing/2014/main" id="{04F05BCA-41D5-42C2-ABBB-8103609D9871}"/>
                    </a:ext>
                  </a:extLst>
                </p:cNvPr>
                <p:cNvPicPr/>
                <p:nvPr/>
              </p:nvPicPr>
              <p:blipFill>
                <a:blip r:embed="rId3"/>
                <a:stretch>
                  <a:fillRect/>
                </a:stretch>
              </p:blipFill>
              <p:spPr>
                <a:xfrm>
                  <a:off x="1732313" y="2253092"/>
                  <a:ext cx="748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F27D6DA-6B56-417B-8B5C-1FA1493A57BF}"/>
                    </a:ext>
                  </a:extLst>
                </p14:cNvPr>
                <p14:cNvContentPartPr/>
                <p14:nvPr/>
              </p14:nvContentPartPr>
              <p14:xfrm>
                <a:off x="1724393" y="2259212"/>
                <a:ext cx="214200" cy="336960"/>
              </p14:xfrm>
            </p:contentPart>
          </mc:Choice>
          <mc:Fallback xmlns="">
            <p:pic>
              <p:nvPicPr>
                <p:cNvPr id="5" name="Ink 4">
                  <a:extLst>
                    <a:ext uri="{FF2B5EF4-FFF2-40B4-BE49-F238E27FC236}">
                      <a16:creationId xmlns:a16="http://schemas.microsoft.com/office/drawing/2014/main" id="{9F27D6DA-6B56-417B-8B5C-1FA1493A57BF}"/>
                    </a:ext>
                  </a:extLst>
                </p:cNvPr>
                <p:cNvPicPr/>
                <p:nvPr/>
              </p:nvPicPr>
              <p:blipFill>
                <a:blip r:embed="rId5"/>
                <a:stretch>
                  <a:fillRect/>
                </a:stretch>
              </p:blipFill>
              <p:spPr>
                <a:xfrm>
                  <a:off x="1706753" y="2241212"/>
                  <a:ext cx="2498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A21308B-E0B2-45F2-B355-BEB131CD972A}"/>
                    </a:ext>
                  </a:extLst>
                </p14:cNvPr>
                <p14:cNvContentPartPr/>
                <p14:nvPr/>
              </p14:nvContentPartPr>
              <p14:xfrm>
                <a:off x="2046593" y="2448572"/>
                <a:ext cx="44280" cy="128160"/>
              </p14:xfrm>
            </p:contentPart>
          </mc:Choice>
          <mc:Fallback xmlns="">
            <p:pic>
              <p:nvPicPr>
                <p:cNvPr id="6" name="Ink 5">
                  <a:extLst>
                    <a:ext uri="{FF2B5EF4-FFF2-40B4-BE49-F238E27FC236}">
                      <a16:creationId xmlns:a16="http://schemas.microsoft.com/office/drawing/2014/main" id="{9A21308B-E0B2-45F2-B355-BEB131CD972A}"/>
                    </a:ext>
                  </a:extLst>
                </p:cNvPr>
                <p:cNvPicPr/>
                <p:nvPr/>
              </p:nvPicPr>
              <p:blipFill>
                <a:blip r:embed="rId7"/>
                <a:stretch>
                  <a:fillRect/>
                </a:stretch>
              </p:blipFill>
              <p:spPr>
                <a:xfrm>
                  <a:off x="2028953" y="2430932"/>
                  <a:ext cx="79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C156B47-7D3C-479F-A656-28DAC8041D8C}"/>
                    </a:ext>
                  </a:extLst>
                </p14:cNvPr>
                <p14:cNvContentPartPr/>
                <p14:nvPr/>
              </p14:nvContentPartPr>
              <p14:xfrm>
                <a:off x="2037233" y="2301692"/>
                <a:ext cx="39240" cy="30960"/>
              </p14:xfrm>
            </p:contentPart>
          </mc:Choice>
          <mc:Fallback xmlns="">
            <p:pic>
              <p:nvPicPr>
                <p:cNvPr id="7" name="Ink 6">
                  <a:extLst>
                    <a:ext uri="{FF2B5EF4-FFF2-40B4-BE49-F238E27FC236}">
                      <a16:creationId xmlns:a16="http://schemas.microsoft.com/office/drawing/2014/main" id="{2C156B47-7D3C-479F-A656-28DAC8041D8C}"/>
                    </a:ext>
                  </a:extLst>
                </p:cNvPr>
                <p:cNvPicPr/>
                <p:nvPr/>
              </p:nvPicPr>
              <p:blipFill>
                <a:blip r:embed="rId9"/>
                <a:stretch>
                  <a:fillRect/>
                </a:stretch>
              </p:blipFill>
              <p:spPr>
                <a:xfrm>
                  <a:off x="2019233" y="2283692"/>
                  <a:ext cx="748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C85D331-9993-4688-A83F-BCFDE1AA591E}"/>
                    </a:ext>
                  </a:extLst>
                </p14:cNvPr>
                <p14:cNvContentPartPr/>
                <p14:nvPr/>
              </p14:nvContentPartPr>
              <p14:xfrm>
                <a:off x="2193113" y="2469452"/>
                <a:ext cx="30240" cy="124200"/>
              </p14:xfrm>
            </p:contentPart>
          </mc:Choice>
          <mc:Fallback xmlns="">
            <p:pic>
              <p:nvPicPr>
                <p:cNvPr id="8" name="Ink 7">
                  <a:extLst>
                    <a:ext uri="{FF2B5EF4-FFF2-40B4-BE49-F238E27FC236}">
                      <a16:creationId xmlns:a16="http://schemas.microsoft.com/office/drawing/2014/main" id="{3C85D331-9993-4688-A83F-BCFDE1AA591E}"/>
                    </a:ext>
                  </a:extLst>
                </p:cNvPr>
                <p:cNvPicPr/>
                <p:nvPr/>
              </p:nvPicPr>
              <p:blipFill>
                <a:blip r:embed="rId11"/>
                <a:stretch>
                  <a:fillRect/>
                </a:stretch>
              </p:blipFill>
              <p:spPr>
                <a:xfrm>
                  <a:off x="2175113" y="2451812"/>
                  <a:ext cx="65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E3A546E-6215-416F-8B27-A9A99F649CE9}"/>
                    </a:ext>
                  </a:extLst>
                </p14:cNvPr>
                <p14:cNvContentPartPr/>
                <p14:nvPr/>
              </p14:nvContentPartPr>
              <p14:xfrm>
                <a:off x="2195633" y="2447132"/>
                <a:ext cx="114840" cy="137880"/>
              </p14:xfrm>
            </p:contentPart>
          </mc:Choice>
          <mc:Fallback xmlns="">
            <p:pic>
              <p:nvPicPr>
                <p:cNvPr id="9" name="Ink 8">
                  <a:extLst>
                    <a:ext uri="{FF2B5EF4-FFF2-40B4-BE49-F238E27FC236}">
                      <a16:creationId xmlns:a16="http://schemas.microsoft.com/office/drawing/2014/main" id="{1E3A546E-6215-416F-8B27-A9A99F649CE9}"/>
                    </a:ext>
                  </a:extLst>
                </p:cNvPr>
                <p:cNvPicPr/>
                <p:nvPr/>
              </p:nvPicPr>
              <p:blipFill>
                <a:blip r:embed="rId13"/>
                <a:stretch>
                  <a:fillRect/>
                </a:stretch>
              </p:blipFill>
              <p:spPr>
                <a:xfrm>
                  <a:off x="2177633" y="2429492"/>
                  <a:ext cx="150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6D50A30-FC8D-40D4-8C3C-D515A4B47C1D}"/>
                    </a:ext>
                  </a:extLst>
                </p14:cNvPr>
                <p14:cNvContentPartPr/>
                <p14:nvPr/>
              </p14:nvContentPartPr>
              <p14:xfrm>
                <a:off x="2391473" y="2462252"/>
                <a:ext cx="96120" cy="151920"/>
              </p14:xfrm>
            </p:contentPart>
          </mc:Choice>
          <mc:Fallback xmlns="">
            <p:pic>
              <p:nvPicPr>
                <p:cNvPr id="10" name="Ink 9">
                  <a:extLst>
                    <a:ext uri="{FF2B5EF4-FFF2-40B4-BE49-F238E27FC236}">
                      <a16:creationId xmlns:a16="http://schemas.microsoft.com/office/drawing/2014/main" id="{76D50A30-FC8D-40D4-8C3C-D515A4B47C1D}"/>
                    </a:ext>
                  </a:extLst>
                </p:cNvPr>
                <p:cNvPicPr/>
                <p:nvPr/>
              </p:nvPicPr>
              <p:blipFill>
                <a:blip r:embed="rId15"/>
                <a:stretch>
                  <a:fillRect/>
                </a:stretch>
              </p:blipFill>
              <p:spPr>
                <a:xfrm>
                  <a:off x="2373473" y="2444252"/>
                  <a:ext cx="131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DBD80E1-E6CF-4B0D-8DD9-9C993ECDC1FF}"/>
                    </a:ext>
                  </a:extLst>
                </p14:cNvPr>
                <p14:cNvContentPartPr/>
                <p14:nvPr/>
              </p14:nvContentPartPr>
              <p14:xfrm>
                <a:off x="2595953" y="2433092"/>
                <a:ext cx="132120" cy="145080"/>
              </p14:xfrm>
            </p:contentPart>
          </mc:Choice>
          <mc:Fallback xmlns="">
            <p:pic>
              <p:nvPicPr>
                <p:cNvPr id="11" name="Ink 10">
                  <a:extLst>
                    <a:ext uri="{FF2B5EF4-FFF2-40B4-BE49-F238E27FC236}">
                      <a16:creationId xmlns:a16="http://schemas.microsoft.com/office/drawing/2014/main" id="{BDBD80E1-E6CF-4B0D-8DD9-9C993ECDC1FF}"/>
                    </a:ext>
                  </a:extLst>
                </p:cNvPr>
                <p:cNvPicPr/>
                <p:nvPr/>
              </p:nvPicPr>
              <p:blipFill>
                <a:blip r:embed="rId17"/>
                <a:stretch>
                  <a:fillRect/>
                </a:stretch>
              </p:blipFill>
              <p:spPr>
                <a:xfrm>
                  <a:off x="2578313" y="2415092"/>
                  <a:ext cx="1677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496FB9C-9265-4824-B285-10F2B0C3F840}"/>
                    </a:ext>
                  </a:extLst>
                </p14:cNvPr>
                <p14:cNvContentPartPr/>
                <p14:nvPr/>
              </p14:nvContentPartPr>
              <p14:xfrm>
                <a:off x="2703233" y="2452532"/>
                <a:ext cx="101880" cy="117000"/>
              </p14:xfrm>
            </p:contentPart>
          </mc:Choice>
          <mc:Fallback xmlns="">
            <p:pic>
              <p:nvPicPr>
                <p:cNvPr id="12" name="Ink 11">
                  <a:extLst>
                    <a:ext uri="{FF2B5EF4-FFF2-40B4-BE49-F238E27FC236}">
                      <a16:creationId xmlns:a16="http://schemas.microsoft.com/office/drawing/2014/main" id="{E496FB9C-9265-4824-B285-10F2B0C3F840}"/>
                    </a:ext>
                  </a:extLst>
                </p:cNvPr>
                <p:cNvPicPr/>
                <p:nvPr/>
              </p:nvPicPr>
              <p:blipFill>
                <a:blip r:embed="rId19"/>
                <a:stretch>
                  <a:fillRect/>
                </a:stretch>
              </p:blipFill>
              <p:spPr>
                <a:xfrm>
                  <a:off x="2685593" y="2434532"/>
                  <a:ext cx="137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7A429692-22F2-41C3-9DF9-E3697654AC93}"/>
                    </a:ext>
                  </a:extLst>
                </p14:cNvPr>
                <p14:cNvContentPartPr/>
                <p14:nvPr/>
              </p14:nvContentPartPr>
              <p14:xfrm>
                <a:off x="2876393" y="2310332"/>
                <a:ext cx="41040" cy="246960"/>
              </p14:xfrm>
            </p:contentPart>
          </mc:Choice>
          <mc:Fallback xmlns="">
            <p:pic>
              <p:nvPicPr>
                <p:cNvPr id="13" name="Ink 12">
                  <a:extLst>
                    <a:ext uri="{FF2B5EF4-FFF2-40B4-BE49-F238E27FC236}">
                      <a16:creationId xmlns:a16="http://schemas.microsoft.com/office/drawing/2014/main" id="{7A429692-22F2-41C3-9DF9-E3697654AC93}"/>
                    </a:ext>
                  </a:extLst>
                </p:cNvPr>
                <p:cNvPicPr/>
                <p:nvPr/>
              </p:nvPicPr>
              <p:blipFill>
                <a:blip r:embed="rId21"/>
                <a:stretch>
                  <a:fillRect/>
                </a:stretch>
              </p:blipFill>
              <p:spPr>
                <a:xfrm>
                  <a:off x="2858393" y="2292332"/>
                  <a:ext cx="76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D6069FC-7569-4574-B0A5-9CB158E0001A}"/>
                    </a:ext>
                  </a:extLst>
                </p14:cNvPr>
                <p14:cNvContentPartPr/>
                <p14:nvPr/>
              </p14:nvContentPartPr>
              <p14:xfrm>
                <a:off x="3067193" y="2443892"/>
                <a:ext cx="216360" cy="115920"/>
              </p14:xfrm>
            </p:contentPart>
          </mc:Choice>
          <mc:Fallback xmlns="">
            <p:pic>
              <p:nvPicPr>
                <p:cNvPr id="14" name="Ink 13">
                  <a:extLst>
                    <a:ext uri="{FF2B5EF4-FFF2-40B4-BE49-F238E27FC236}">
                      <a16:creationId xmlns:a16="http://schemas.microsoft.com/office/drawing/2014/main" id="{5D6069FC-7569-4574-B0A5-9CB158E0001A}"/>
                    </a:ext>
                  </a:extLst>
                </p:cNvPr>
                <p:cNvPicPr/>
                <p:nvPr/>
              </p:nvPicPr>
              <p:blipFill>
                <a:blip r:embed="rId23"/>
                <a:stretch>
                  <a:fillRect/>
                </a:stretch>
              </p:blipFill>
              <p:spPr>
                <a:xfrm>
                  <a:off x="3049553" y="2425892"/>
                  <a:ext cx="252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98EEAE4-A35D-4ED0-824A-824174E65514}"/>
                    </a:ext>
                  </a:extLst>
                </p14:cNvPr>
                <p14:cNvContentPartPr/>
                <p14:nvPr/>
              </p14:nvContentPartPr>
              <p14:xfrm>
                <a:off x="3327113" y="2194412"/>
                <a:ext cx="42480" cy="383760"/>
              </p14:xfrm>
            </p:contentPart>
          </mc:Choice>
          <mc:Fallback xmlns="">
            <p:pic>
              <p:nvPicPr>
                <p:cNvPr id="15" name="Ink 14">
                  <a:extLst>
                    <a:ext uri="{FF2B5EF4-FFF2-40B4-BE49-F238E27FC236}">
                      <a16:creationId xmlns:a16="http://schemas.microsoft.com/office/drawing/2014/main" id="{F98EEAE4-A35D-4ED0-824A-824174E65514}"/>
                    </a:ext>
                  </a:extLst>
                </p:cNvPr>
                <p:cNvPicPr/>
                <p:nvPr/>
              </p:nvPicPr>
              <p:blipFill>
                <a:blip r:embed="rId25"/>
                <a:stretch>
                  <a:fillRect/>
                </a:stretch>
              </p:blipFill>
              <p:spPr>
                <a:xfrm>
                  <a:off x="3309113" y="2176772"/>
                  <a:ext cx="78120" cy="419400"/>
                </a:xfrm>
                <a:prstGeom prst="rect">
                  <a:avLst/>
                </a:prstGeom>
              </p:spPr>
            </p:pic>
          </mc:Fallback>
        </mc:AlternateContent>
      </p:grpSp>
      <p:grpSp>
        <p:nvGrpSpPr>
          <p:cNvPr id="18" name="Group 17">
            <a:extLst>
              <a:ext uri="{FF2B5EF4-FFF2-40B4-BE49-F238E27FC236}">
                <a16:creationId xmlns:a16="http://schemas.microsoft.com/office/drawing/2014/main" id="{EBCEC508-5A9E-40C1-A006-F344AD8F7FA7}"/>
              </a:ext>
            </a:extLst>
          </p:cNvPr>
          <p:cNvGrpSpPr/>
          <p:nvPr/>
        </p:nvGrpSpPr>
        <p:grpSpPr>
          <a:xfrm>
            <a:off x="4145753" y="2219612"/>
            <a:ext cx="770760" cy="269640"/>
            <a:chOff x="4145753" y="2219612"/>
            <a:chExt cx="770760" cy="269640"/>
          </a:xfrm>
        </p:grpSpPr>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A0055C8F-6F4B-438F-9F36-824F962E2F59}"/>
                    </a:ext>
                  </a:extLst>
                </p14:cNvPr>
                <p14:cNvContentPartPr/>
                <p14:nvPr/>
              </p14:nvContentPartPr>
              <p14:xfrm>
                <a:off x="4145753" y="2351012"/>
                <a:ext cx="746280" cy="27720"/>
              </p14:xfrm>
            </p:contentPart>
          </mc:Choice>
          <mc:Fallback xmlns="">
            <p:pic>
              <p:nvPicPr>
                <p:cNvPr id="16" name="Ink 15">
                  <a:extLst>
                    <a:ext uri="{FF2B5EF4-FFF2-40B4-BE49-F238E27FC236}">
                      <a16:creationId xmlns:a16="http://schemas.microsoft.com/office/drawing/2014/main" id="{A0055C8F-6F4B-438F-9F36-824F962E2F59}"/>
                    </a:ext>
                  </a:extLst>
                </p:cNvPr>
                <p:cNvPicPr/>
                <p:nvPr/>
              </p:nvPicPr>
              <p:blipFill>
                <a:blip r:embed="rId27"/>
                <a:stretch>
                  <a:fillRect/>
                </a:stretch>
              </p:blipFill>
              <p:spPr>
                <a:xfrm>
                  <a:off x="4127753" y="2333372"/>
                  <a:ext cx="7819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19F439E2-2480-441D-8B0C-59FD70B067A7}"/>
                    </a:ext>
                  </a:extLst>
                </p14:cNvPr>
                <p14:cNvContentPartPr/>
                <p14:nvPr/>
              </p14:nvContentPartPr>
              <p14:xfrm>
                <a:off x="4687913" y="2219612"/>
                <a:ext cx="228600" cy="269640"/>
              </p14:xfrm>
            </p:contentPart>
          </mc:Choice>
          <mc:Fallback xmlns="">
            <p:pic>
              <p:nvPicPr>
                <p:cNvPr id="17" name="Ink 16">
                  <a:extLst>
                    <a:ext uri="{FF2B5EF4-FFF2-40B4-BE49-F238E27FC236}">
                      <a16:creationId xmlns:a16="http://schemas.microsoft.com/office/drawing/2014/main" id="{19F439E2-2480-441D-8B0C-59FD70B067A7}"/>
                    </a:ext>
                  </a:extLst>
                </p:cNvPr>
                <p:cNvPicPr/>
                <p:nvPr/>
              </p:nvPicPr>
              <p:blipFill>
                <a:blip r:embed="rId29"/>
                <a:stretch>
                  <a:fillRect/>
                </a:stretch>
              </p:blipFill>
              <p:spPr>
                <a:xfrm>
                  <a:off x="4670273" y="2201612"/>
                  <a:ext cx="264240" cy="305280"/>
                </a:xfrm>
                <a:prstGeom prst="rect">
                  <a:avLst/>
                </a:prstGeom>
              </p:spPr>
            </p:pic>
          </mc:Fallback>
        </mc:AlternateContent>
      </p:grpSp>
      <p:grpSp>
        <p:nvGrpSpPr>
          <p:cNvPr id="43" name="Group 42">
            <a:extLst>
              <a:ext uri="{FF2B5EF4-FFF2-40B4-BE49-F238E27FC236}">
                <a16:creationId xmlns:a16="http://schemas.microsoft.com/office/drawing/2014/main" id="{5FF1E752-5CAA-4301-9AE8-7628FA3C81F2}"/>
              </a:ext>
            </a:extLst>
          </p:cNvPr>
          <p:cNvGrpSpPr/>
          <p:nvPr/>
        </p:nvGrpSpPr>
        <p:grpSpPr>
          <a:xfrm>
            <a:off x="5900033" y="2132852"/>
            <a:ext cx="1307880" cy="291240"/>
            <a:chOff x="5900033" y="2132852"/>
            <a:chExt cx="1307880" cy="29124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3EEF2A32-E227-47F1-97F6-103F944EDB97}"/>
                    </a:ext>
                  </a:extLst>
                </p14:cNvPr>
                <p14:cNvContentPartPr/>
                <p14:nvPr/>
              </p14:nvContentPartPr>
              <p14:xfrm>
                <a:off x="5900033" y="2292332"/>
                <a:ext cx="13320" cy="131760"/>
              </p14:xfrm>
            </p:contentPart>
          </mc:Choice>
          <mc:Fallback xmlns="">
            <p:pic>
              <p:nvPicPr>
                <p:cNvPr id="20" name="Ink 19">
                  <a:extLst>
                    <a:ext uri="{FF2B5EF4-FFF2-40B4-BE49-F238E27FC236}">
                      <a16:creationId xmlns:a16="http://schemas.microsoft.com/office/drawing/2014/main" id="{3EEF2A32-E227-47F1-97F6-103F944EDB97}"/>
                    </a:ext>
                  </a:extLst>
                </p:cNvPr>
                <p:cNvPicPr/>
                <p:nvPr/>
              </p:nvPicPr>
              <p:blipFill>
                <a:blip r:embed="rId31"/>
                <a:stretch>
                  <a:fillRect/>
                </a:stretch>
              </p:blipFill>
              <p:spPr>
                <a:xfrm>
                  <a:off x="5882033" y="2274332"/>
                  <a:ext cx="48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7DAF2DF3-85CC-46C1-B978-C8A2D94F70B7}"/>
                    </a:ext>
                  </a:extLst>
                </p14:cNvPr>
                <p14:cNvContentPartPr/>
                <p14:nvPr/>
              </p14:nvContentPartPr>
              <p14:xfrm>
                <a:off x="5902193" y="2132852"/>
                <a:ext cx="15120" cy="23400"/>
              </p14:xfrm>
            </p:contentPart>
          </mc:Choice>
          <mc:Fallback xmlns="">
            <p:pic>
              <p:nvPicPr>
                <p:cNvPr id="21" name="Ink 20">
                  <a:extLst>
                    <a:ext uri="{FF2B5EF4-FFF2-40B4-BE49-F238E27FC236}">
                      <a16:creationId xmlns:a16="http://schemas.microsoft.com/office/drawing/2014/main" id="{7DAF2DF3-85CC-46C1-B978-C8A2D94F70B7}"/>
                    </a:ext>
                  </a:extLst>
                </p:cNvPr>
                <p:cNvPicPr/>
                <p:nvPr/>
              </p:nvPicPr>
              <p:blipFill>
                <a:blip r:embed="rId33"/>
                <a:stretch>
                  <a:fillRect/>
                </a:stretch>
              </p:blipFill>
              <p:spPr>
                <a:xfrm>
                  <a:off x="5884193" y="2114852"/>
                  <a:ext cx="507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4AB14D8-2FA0-4907-BEDF-06EE31E8A656}"/>
                    </a:ext>
                  </a:extLst>
                </p14:cNvPr>
                <p14:cNvContentPartPr/>
                <p14:nvPr/>
              </p14:nvContentPartPr>
              <p14:xfrm>
                <a:off x="6005873" y="2282972"/>
                <a:ext cx="165600" cy="131400"/>
              </p14:xfrm>
            </p:contentPart>
          </mc:Choice>
          <mc:Fallback xmlns="">
            <p:pic>
              <p:nvPicPr>
                <p:cNvPr id="22" name="Ink 21">
                  <a:extLst>
                    <a:ext uri="{FF2B5EF4-FFF2-40B4-BE49-F238E27FC236}">
                      <a16:creationId xmlns:a16="http://schemas.microsoft.com/office/drawing/2014/main" id="{A4AB14D8-2FA0-4907-BEDF-06EE31E8A656}"/>
                    </a:ext>
                  </a:extLst>
                </p:cNvPr>
                <p:cNvPicPr/>
                <p:nvPr/>
              </p:nvPicPr>
              <p:blipFill>
                <a:blip r:embed="rId35"/>
                <a:stretch>
                  <a:fillRect/>
                </a:stretch>
              </p:blipFill>
              <p:spPr>
                <a:xfrm>
                  <a:off x="5987873" y="2264972"/>
                  <a:ext cx="201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49F80A81-2919-4B37-82B5-D4C274FB1175}"/>
                    </a:ext>
                  </a:extLst>
                </p14:cNvPr>
                <p14:cNvContentPartPr/>
                <p14:nvPr/>
              </p14:nvContentPartPr>
              <p14:xfrm>
                <a:off x="6321233" y="2158052"/>
                <a:ext cx="135000" cy="256320"/>
              </p14:xfrm>
            </p:contentPart>
          </mc:Choice>
          <mc:Fallback xmlns="">
            <p:pic>
              <p:nvPicPr>
                <p:cNvPr id="23" name="Ink 22">
                  <a:extLst>
                    <a:ext uri="{FF2B5EF4-FFF2-40B4-BE49-F238E27FC236}">
                      <a16:creationId xmlns:a16="http://schemas.microsoft.com/office/drawing/2014/main" id="{49F80A81-2919-4B37-82B5-D4C274FB1175}"/>
                    </a:ext>
                  </a:extLst>
                </p:cNvPr>
                <p:cNvPicPr/>
                <p:nvPr/>
              </p:nvPicPr>
              <p:blipFill>
                <a:blip r:embed="rId37"/>
                <a:stretch>
                  <a:fillRect/>
                </a:stretch>
              </p:blipFill>
              <p:spPr>
                <a:xfrm>
                  <a:off x="6303593" y="2140052"/>
                  <a:ext cx="1706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41C1A77C-BD91-443D-B1E9-2E930FDA9217}"/>
                    </a:ext>
                  </a:extLst>
                </p14:cNvPr>
                <p14:cNvContentPartPr/>
                <p14:nvPr/>
              </p14:nvContentPartPr>
              <p14:xfrm>
                <a:off x="6264713" y="2286212"/>
                <a:ext cx="158760" cy="24840"/>
              </p14:xfrm>
            </p:contentPart>
          </mc:Choice>
          <mc:Fallback xmlns="">
            <p:pic>
              <p:nvPicPr>
                <p:cNvPr id="24" name="Ink 23">
                  <a:extLst>
                    <a:ext uri="{FF2B5EF4-FFF2-40B4-BE49-F238E27FC236}">
                      <a16:creationId xmlns:a16="http://schemas.microsoft.com/office/drawing/2014/main" id="{41C1A77C-BD91-443D-B1E9-2E930FDA9217}"/>
                    </a:ext>
                  </a:extLst>
                </p:cNvPr>
                <p:cNvPicPr/>
                <p:nvPr/>
              </p:nvPicPr>
              <p:blipFill>
                <a:blip r:embed="rId39"/>
                <a:stretch>
                  <a:fillRect/>
                </a:stretch>
              </p:blipFill>
              <p:spPr>
                <a:xfrm>
                  <a:off x="6247073" y="2268572"/>
                  <a:ext cx="1944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3D0D4A4D-0477-443D-9F84-615BCEA93376}"/>
                    </a:ext>
                  </a:extLst>
                </p14:cNvPr>
                <p14:cNvContentPartPr/>
                <p14:nvPr/>
              </p14:nvContentPartPr>
              <p14:xfrm>
                <a:off x="6529673" y="2246972"/>
                <a:ext cx="268200" cy="148680"/>
              </p14:xfrm>
            </p:contentPart>
          </mc:Choice>
          <mc:Fallback xmlns="">
            <p:pic>
              <p:nvPicPr>
                <p:cNvPr id="25" name="Ink 24">
                  <a:extLst>
                    <a:ext uri="{FF2B5EF4-FFF2-40B4-BE49-F238E27FC236}">
                      <a16:creationId xmlns:a16="http://schemas.microsoft.com/office/drawing/2014/main" id="{3D0D4A4D-0477-443D-9F84-615BCEA93376}"/>
                    </a:ext>
                  </a:extLst>
                </p:cNvPr>
                <p:cNvPicPr/>
                <p:nvPr/>
              </p:nvPicPr>
              <p:blipFill>
                <a:blip r:embed="rId41"/>
                <a:stretch>
                  <a:fillRect/>
                </a:stretch>
              </p:blipFill>
              <p:spPr>
                <a:xfrm>
                  <a:off x="6512033" y="2228972"/>
                  <a:ext cx="3038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0A290F25-C768-4DE6-A5DF-BFE0914FEC45}"/>
                    </a:ext>
                  </a:extLst>
                </p14:cNvPr>
                <p14:cNvContentPartPr/>
                <p14:nvPr/>
              </p14:nvContentPartPr>
              <p14:xfrm>
                <a:off x="6848273" y="2244812"/>
                <a:ext cx="201600" cy="124560"/>
              </p14:xfrm>
            </p:contentPart>
          </mc:Choice>
          <mc:Fallback xmlns="">
            <p:pic>
              <p:nvPicPr>
                <p:cNvPr id="26" name="Ink 25">
                  <a:extLst>
                    <a:ext uri="{FF2B5EF4-FFF2-40B4-BE49-F238E27FC236}">
                      <a16:creationId xmlns:a16="http://schemas.microsoft.com/office/drawing/2014/main" id="{0A290F25-C768-4DE6-A5DF-BFE0914FEC45}"/>
                    </a:ext>
                  </a:extLst>
                </p:cNvPr>
                <p:cNvPicPr/>
                <p:nvPr/>
              </p:nvPicPr>
              <p:blipFill>
                <a:blip r:embed="rId43"/>
                <a:stretch>
                  <a:fillRect/>
                </a:stretch>
              </p:blipFill>
              <p:spPr>
                <a:xfrm>
                  <a:off x="6830633" y="2226812"/>
                  <a:ext cx="2372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8A74CB80-85DE-4DC0-8381-8C2B8A231AAB}"/>
                    </a:ext>
                  </a:extLst>
                </p14:cNvPr>
                <p14:cNvContentPartPr/>
                <p14:nvPr/>
              </p14:nvContentPartPr>
              <p14:xfrm>
                <a:off x="7100273" y="2249492"/>
                <a:ext cx="107640" cy="144000"/>
              </p14:xfrm>
            </p:contentPart>
          </mc:Choice>
          <mc:Fallback xmlns="">
            <p:pic>
              <p:nvPicPr>
                <p:cNvPr id="27" name="Ink 26">
                  <a:extLst>
                    <a:ext uri="{FF2B5EF4-FFF2-40B4-BE49-F238E27FC236}">
                      <a16:creationId xmlns:a16="http://schemas.microsoft.com/office/drawing/2014/main" id="{8A74CB80-85DE-4DC0-8381-8C2B8A231AAB}"/>
                    </a:ext>
                  </a:extLst>
                </p:cNvPr>
                <p:cNvPicPr/>
                <p:nvPr/>
              </p:nvPicPr>
              <p:blipFill>
                <a:blip r:embed="rId45"/>
                <a:stretch>
                  <a:fillRect/>
                </a:stretch>
              </p:blipFill>
              <p:spPr>
                <a:xfrm>
                  <a:off x="7082273" y="2231852"/>
                  <a:ext cx="143280" cy="179640"/>
                </a:xfrm>
                <a:prstGeom prst="rect">
                  <a:avLst/>
                </a:prstGeom>
              </p:spPr>
            </p:pic>
          </mc:Fallback>
        </mc:AlternateContent>
      </p:grpSp>
      <p:grpSp>
        <p:nvGrpSpPr>
          <p:cNvPr id="42" name="Group 41">
            <a:extLst>
              <a:ext uri="{FF2B5EF4-FFF2-40B4-BE49-F238E27FC236}">
                <a16:creationId xmlns:a16="http://schemas.microsoft.com/office/drawing/2014/main" id="{01CB8676-3468-461E-9D48-7C7B0A2551F8}"/>
              </a:ext>
            </a:extLst>
          </p:cNvPr>
          <p:cNvGrpSpPr/>
          <p:nvPr/>
        </p:nvGrpSpPr>
        <p:grpSpPr>
          <a:xfrm>
            <a:off x="7839713" y="2091452"/>
            <a:ext cx="230760" cy="488160"/>
            <a:chOff x="7839713" y="2091452"/>
            <a:chExt cx="230760" cy="488160"/>
          </a:xfrm>
        </p:grpSpPr>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FF89A5B-0A3A-4E8F-8F1D-E08946C6FF1C}"/>
                    </a:ext>
                  </a:extLst>
                </p14:cNvPr>
                <p14:cNvContentPartPr/>
                <p14:nvPr/>
              </p14:nvContentPartPr>
              <p14:xfrm>
                <a:off x="7839713" y="2207732"/>
                <a:ext cx="163080" cy="67320"/>
              </p14:xfrm>
            </p:contentPart>
          </mc:Choice>
          <mc:Fallback xmlns="">
            <p:pic>
              <p:nvPicPr>
                <p:cNvPr id="28" name="Ink 27">
                  <a:extLst>
                    <a:ext uri="{FF2B5EF4-FFF2-40B4-BE49-F238E27FC236}">
                      <a16:creationId xmlns:a16="http://schemas.microsoft.com/office/drawing/2014/main" id="{0FF89A5B-0A3A-4E8F-8F1D-E08946C6FF1C}"/>
                    </a:ext>
                  </a:extLst>
                </p:cNvPr>
                <p:cNvPicPr/>
                <p:nvPr/>
              </p:nvPicPr>
              <p:blipFill>
                <a:blip r:embed="rId47"/>
                <a:stretch>
                  <a:fillRect/>
                </a:stretch>
              </p:blipFill>
              <p:spPr>
                <a:xfrm>
                  <a:off x="7822073" y="2190092"/>
                  <a:ext cx="1987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05BCCCDA-2C0E-4C1A-A74A-5FF0A40E4202}"/>
                    </a:ext>
                  </a:extLst>
                </p14:cNvPr>
                <p14:cNvContentPartPr/>
                <p14:nvPr/>
              </p14:nvContentPartPr>
              <p14:xfrm>
                <a:off x="7949513" y="2091452"/>
                <a:ext cx="120960" cy="488160"/>
              </p14:xfrm>
            </p:contentPart>
          </mc:Choice>
          <mc:Fallback xmlns="">
            <p:pic>
              <p:nvPicPr>
                <p:cNvPr id="29" name="Ink 28">
                  <a:extLst>
                    <a:ext uri="{FF2B5EF4-FFF2-40B4-BE49-F238E27FC236}">
                      <a16:creationId xmlns:a16="http://schemas.microsoft.com/office/drawing/2014/main" id="{05BCCCDA-2C0E-4C1A-A74A-5FF0A40E4202}"/>
                    </a:ext>
                  </a:extLst>
                </p:cNvPr>
                <p:cNvPicPr/>
                <p:nvPr/>
              </p:nvPicPr>
              <p:blipFill>
                <a:blip r:embed="rId49"/>
                <a:stretch>
                  <a:fillRect/>
                </a:stretch>
              </p:blipFill>
              <p:spPr>
                <a:xfrm>
                  <a:off x="7931513" y="2073452"/>
                  <a:ext cx="156600" cy="523800"/>
                </a:xfrm>
                <a:prstGeom prst="rect">
                  <a:avLst/>
                </a:prstGeom>
              </p:spPr>
            </p:pic>
          </mc:Fallback>
        </mc:AlternateContent>
      </p:grpSp>
      <p:grpSp>
        <p:nvGrpSpPr>
          <p:cNvPr id="41" name="Group 40">
            <a:extLst>
              <a:ext uri="{FF2B5EF4-FFF2-40B4-BE49-F238E27FC236}">
                <a16:creationId xmlns:a16="http://schemas.microsoft.com/office/drawing/2014/main" id="{B35EABE7-885D-4A77-B06B-783C1F09EB58}"/>
              </a:ext>
            </a:extLst>
          </p:cNvPr>
          <p:cNvGrpSpPr/>
          <p:nvPr/>
        </p:nvGrpSpPr>
        <p:grpSpPr>
          <a:xfrm>
            <a:off x="8411753" y="2003252"/>
            <a:ext cx="1504440" cy="294120"/>
            <a:chOff x="8411753" y="2003252"/>
            <a:chExt cx="1504440" cy="294120"/>
          </a:xfrm>
        </p:grpSpPr>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D7A1D421-8217-4DDB-B119-2E9D29370E4C}"/>
                    </a:ext>
                  </a:extLst>
                </p14:cNvPr>
                <p14:cNvContentPartPr/>
                <p14:nvPr/>
              </p14:nvContentPartPr>
              <p14:xfrm>
                <a:off x="8411753" y="2053652"/>
                <a:ext cx="23040" cy="243720"/>
              </p14:xfrm>
            </p:contentPart>
          </mc:Choice>
          <mc:Fallback xmlns="">
            <p:pic>
              <p:nvPicPr>
                <p:cNvPr id="30" name="Ink 29">
                  <a:extLst>
                    <a:ext uri="{FF2B5EF4-FFF2-40B4-BE49-F238E27FC236}">
                      <a16:creationId xmlns:a16="http://schemas.microsoft.com/office/drawing/2014/main" id="{D7A1D421-8217-4DDB-B119-2E9D29370E4C}"/>
                    </a:ext>
                  </a:extLst>
                </p:cNvPr>
                <p:cNvPicPr/>
                <p:nvPr/>
              </p:nvPicPr>
              <p:blipFill>
                <a:blip r:embed="rId51"/>
                <a:stretch>
                  <a:fillRect/>
                </a:stretch>
              </p:blipFill>
              <p:spPr>
                <a:xfrm>
                  <a:off x="8393753" y="2035652"/>
                  <a:ext cx="586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C9B7657E-5449-4351-B1EA-BD64C041D4A1}"/>
                    </a:ext>
                  </a:extLst>
                </p14:cNvPr>
                <p14:cNvContentPartPr/>
                <p14:nvPr/>
              </p14:nvContentPartPr>
              <p14:xfrm>
                <a:off x="8427233" y="2003252"/>
                <a:ext cx="130680" cy="257040"/>
              </p14:xfrm>
            </p:contentPart>
          </mc:Choice>
          <mc:Fallback xmlns="">
            <p:pic>
              <p:nvPicPr>
                <p:cNvPr id="31" name="Ink 30">
                  <a:extLst>
                    <a:ext uri="{FF2B5EF4-FFF2-40B4-BE49-F238E27FC236}">
                      <a16:creationId xmlns:a16="http://schemas.microsoft.com/office/drawing/2014/main" id="{C9B7657E-5449-4351-B1EA-BD64C041D4A1}"/>
                    </a:ext>
                  </a:extLst>
                </p:cNvPr>
                <p:cNvPicPr/>
                <p:nvPr/>
              </p:nvPicPr>
              <p:blipFill>
                <a:blip r:embed="rId53"/>
                <a:stretch>
                  <a:fillRect/>
                </a:stretch>
              </p:blipFill>
              <p:spPr>
                <a:xfrm>
                  <a:off x="8409593" y="1985252"/>
                  <a:ext cx="1663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A97B8793-7ADC-40E2-933E-D6B696BA850E}"/>
                    </a:ext>
                  </a:extLst>
                </p14:cNvPr>
                <p14:cNvContentPartPr/>
                <p14:nvPr/>
              </p14:nvContentPartPr>
              <p14:xfrm>
                <a:off x="8654033" y="2128892"/>
                <a:ext cx="105480" cy="147600"/>
              </p14:xfrm>
            </p:contentPart>
          </mc:Choice>
          <mc:Fallback xmlns="">
            <p:pic>
              <p:nvPicPr>
                <p:cNvPr id="32" name="Ink 31">
                  <a:extLst>
                    <a:ext uri="{FF2B5EF4-FFF2-40B4-BE49-F238E27FC236}">
                      <a16:creationId xmlns:a16="http://schemas.microsoft.com/office/drawing/2014/main" id="{A97B8793-7ADC-40E2-933E-D6B696BA850E}"/>
                    </a:ext>
                  </a:extLst>
                </p:cNvPr>
                <p:cNvPicPr/>
                <p:nvPr/>
              </p:nvPicPr>
              <p:blipFill>
                <a:blip r:embed="rId55"/>
                <a:stretch>
                  <a:fillRect/>
                </a:stretch>
              </p:blipFill>
              <p:spPr>
                <a:xfrm>
                  <a:off x="8636393" y="2110892"/>
                  <a:ext cx="1411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E05EC6EA-F00A-4DAC-81EC-F7B0C83909B0}"/>
                    </a:ext>
                  </a:extLst>
                </p14:cNvPr>
                <p14:cNvContentPartPr/>
                <p14:nvPr/>
              </p14:nvContentPartPr>
              <p14:xfrm>
                <a:off x="8804513" y="2150852"/>
                <a:ext cx="153720" cy="113760"/>
              </p14:xfrm>
            </p:contentPart>
          </mc:Choice>
          <mc:Fallback xmlns="">
            <p:pic>
              <p:nvPicPr>
                <p:cNvPr id="33" name="Ink 32">
                  <a:extLst>
                    <a:ext uri="{FF2B5EF4-FFF2-40B4-BE49-F238E27FC236}">
                      <a16:creationId xmlns:a16="http://schemas.microsoft.com/office/drawing/2014/main" id="{E05EC6EA-F00A-4DAC-81EC-F7B0C83909B0}"/>
                    </a:ext>
                  </a:extLst>
                </p:cNvPr>
                <p:cNvPicPr/>
                <p:nvPr/>
              </p:nvPicPr>
              <p:blipFill>
                <a:blip r:embed="rId57"/>
                <a:stretch>
                  <a:fillRect/>
                </a:stretch>
              </p:blipFill>
              <p:spPr>
                <a:xfrm>
                  <a:off x="8786873" y="2132852"/>
                  <a:ext cx="189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4903F85F-F050-484E-89A9-605F0431AE97}"/>
                    </a:ext>
                  </a:extLst>
                </p14:cNvPr>
                <p14:cNvContentPartPr/>
                <p14:nvPr/>
              </p14:nvContentPartPr>
              <p14:xfrm>
                <a:off x="9024473" y="2140412"/>
                <a:ext cx="131400" cy="137160"/>
              </p14:xfrm>
            </p:contentPart>
          </mc:Choice>
          <mc:Fallback xmlns="">
            <p:pic>
              <p:nvPicPr>
                <p:cNvPr id="34" name="Ink 33">
                  <a:extLst>
                    <a:ext uri="{FF2B5EF4-FFF2-40B4-BE49-F238E27FC236}">
                      <a16:creationId xmlns:a16="http://schemas.microsoft.com/office/drawing/2014/main" id="{4903F85F-F050-484E-89A9-605F0431AE97}"/>
                    </a:ext>
                  </a:extLst>
                </p:cNvPr>
                <p:cNvPicPr/>
                <p:nvPr/>
              </p:nvPicPr>
              <p:blipFill>
                <a:blip r:embed="rId59"/>
                <a:stretch>
                  <a:fillRect/>
                </a:stretch>
              </p:blipFill>
              <p:spPr>
                <a:xfrm>
                  <a:off x="9006473" y="2122412"/>
                  <a:ext cx="167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998DCD15-A4A9-4471-95DA-DA7065D687CE}"/>
                    </a:ext>
                  </a:extLst>
                </p14:cNvPr>
                <p14:cNvContentPartPr/>
                <p14:nvPr/>
              </p14:nvContentPartPr>
              <p14:xfrm>
                <a:off x="9224633" y="2163092"/>
                <a:ext cx="104040" cy="107280"/>
              </p14:xfrm>
            </p:contentPart>
          </mc:Choice>
          <mc:Fallback xmlns="">
            <p:pic>
              <p:nvPicPr>
                <p:cNvPr id="35" name="Ink 34">
                  <a:extLst>
                    <a:ext uri="{FF2B5EF4-FFF2-40B4-BE49-F238E27FC236}">
                      <a16:creationId xmlns:a16="http://schemas.microsoft.com/office/drawing/2014/main" id="{998DCD15-A4A9-4471-95DA-DA7065D687CE}"/>
                    </a:ext>
                  </a:extLst>
                </p:cNvPr>
                <p:cNvPicPr/>
                <p:nvPr/>
              </p:nvPicPr>
              <p:blipFill>
                <a:blip r:embed="rId61"/>
                <a:stretch>
                  <a:fillRect/>
                </a:stretch>
              </p:blipFill>
              <p:spPr>
                <a:xfrm>
                  <a:off x="9206633" y="2145092"/>
                  <a:ext cx="1396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65C00846-8F9D-4B0D-A73A-2590F7FB8C85}"/>
                    </a:ext>
                  </a:extLst>
                </p14:cNvPr>
                <p14:cNvContentPartPr/>
                <p14:nvPr/>
              </p14:nvContentPartPr>
              <p14:xfrm>
                <a:off x="9397433" y="2126732"/>
                <a:ext cx="169200" cy="152280"/>
              </p14:xfrm>
            </p:contentPart>
          </mc:Choice>
          <mc:Fallback xmlns="">
            <p:pic>
              <p:nvPicPr>
                <p:cNvPr id="36" name="Ink 35">
                  <a:extLst>
                    <a:ext uri="{FF2B5EF4-FFF2-40B4-BE49-F238E27FC236}">
                      <a16:creationId xmlns:a16="http://schemas.microsoft.com/office/drawing/2014/main" id="{65C00846-8F9D-4B0D-A73A-2590F7FB8C85}"/>
                    </a:ext>
                  </a:extLst>
                </p:cNvPr>
                <p:cNvPicPr/>
                <p:nvPr/>
              </p:nvPicPr>
              <p:blipFill>
                <a:blip r:embed="rId63"/>
                <a:stretch>
                  <a:fillRect/>
                </a:stretch>
              </p:blipFill>
              <p:spPr>
                <a:xfrm>
                  <a:off x="9379433" y="2108732"/>
                  <a:ext cx="204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CA2C8FD1-A729-4688-921B-9D2A619133B6}"/>
                    </a:ext>
                  </a:extLst>
                </p14:cNvPr>
                <p14:cNvContentPartPr/>
                <p14:nvPr/>
              </p14:nvContentPartPr>
              <p14:xfrm>
                <a:off x="9643673" y="2010812"/>
                <a:ext cx="24480" cy="267840"/>
              </p14:xfrm>
            </p:contentPart>
          </mc:Choice>
          <mc:Fallback xmlns="">
            <p:pic>
              <p:nvPicPr>
                <p:cNvPr id="37" name="Ink 36">
                  <a:extLst>
                    <a:ext uri="{FF2B5EF4-FFF2-40B4-BE49-F238E27FC236}">
                      <a16:creationId xmlns:a16="http://schemas.microsoft.com/office/drawing/2014/main" id="{CA2C8FD1-A729-4688-921B-9D2A619133B6}"/>
                    </a:ext>
                  </a:extLst>
                </p:cNvPr>
                <p:cNvPicPr/>
                <p:nvPr/>
              </p:nvPicPr>
              <p:blipFill>
                <a:blip r:embed="rId65"/>
                <a:stretch>
                  <a:fillRect/>
                </a:stretch>
              </p:blipFill>
              <p:spPr>
                <a:xfrm>
                  <a:off x="9625673" y="1992812"/>
                  <a:ext cx="60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5506B0FE-9D65-4248-A74E-3A8C1FFC7FB6}"/>
                    </a:ext>
                  </a:extLst>
                </p14:cNvPr>
                <p14:cNvContentPartPr/>
                <p14:nvPr/>
              </p14:nvContentPartPr>
              <p14:xfrm>
                <a:off x="9754193" y="2025572"/>
                <a:ext cx="14760" cy="248760"/>
              </p14:xfrm>
            </p:contentPart>
          </mc:Choice>
          <mc:Fallback xmlns="">
            <p:pic>
              <p:nvPicPr>
                <p:cNvPr id="38" name="Ink 37">
                  <a:extLst>
                    <a:ext uri="{FF2B5EF4-FFF2-40B4-BE49-F238E27FC236}">
                      <a16:creationId xmlns:a16="http://schemas.microsoft.com/office/drawing/2014/main" id="{5506B0FE-9D65-4248-A74E-3A8C1FFC7FB6}"/>
                    </a:ext>
                  </a:extLst>
                </p:cNvPr>
                <p:cNvPicPr/>
                <p:nvPr/>
              </p:nvPicPr>
              <p:blipFill>
                <a:blip r:embed="rId67"/>
                <a:stretch>
                  <a:fillRect/>
                </a:stretch>
              </p:blipFill>
              <p:spPr>
                <a:xfrm>
                  <a:off x="9736193" y="2007932"/>
                  <a:ext cx="504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827EEA8D-5004-4243-80B3-9D348064490D}"/>
                    </a:ext>
                  </a:extLst>
                </p14:cNvPr>
                <p14:cNvContentPartPr/>
                <p14:nvPr/>
              </p14:nvContentPartPr>
              <p14:xfrm>
                <a:off x="9893513" y="2168492"/>
                <a:ext cx="5760" cy="87120"/>
              </p14:xfrm>
            </p:contentPart>
          </mc:Choice>
          <mc:Fallback xmlns="">
            <p:pic>
              <p:nvPicPr>
                <p:cNvPr id="39" name="Ink 38">
                  <a:extLst>
                    <a:ext uri="{FF2B5EF4-FFF2-40B4-BE49-F238E27FC236}">
                      <a16:creationId xmlns:a16="http://schemas.microsoft.com/office/drawing/2014/main" id="{827EEA8D-5004-4243-80B3-9D348064490D}"/>
                    </a:ext>
                  </a:extLst>
                </p:cNvPr>
                <p:cNvPicPr/>
                <p:nvPr/>
              </p:nvPicPr>
              <p:blipFill>
                <a:blip r:embed="rId69"/>
                <a:stretch>
                  <a:fillRect/>
                </a:stretch>
              </p:blipFill>
              <p:spPr>
                <a:xfrm>
                  <a:off x="9875873" y="2150852"/>
                  <a:ext cx="41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16A28EFB-79F5-4F77-AE6A-70C5CDF7F0C1}"/>
                    </a:ext>
                  </a:extLst>
                </p14:cNvPr>
                <p14:cNvContentPartPr/>
                <p14:nvPr/>
              </p14:nvContentPartPr>
              <p14:xfrm>
                <a:off x="9914753" y="2021252"/>
                <a:ext cx="1440" cy="12960"/>
              </p14:xfrm>
            </p:contentPart>
          </mc:Choice>
          <mc:Fallback xmlns="">
            <p:pic>
              <p:nvPicPr>
                <p:cNvPr id="40" name="Ink 39">
                  <a:extLst>
                    <a:ext uri="{FF2B5EF4-FFF2-40B4-BE49-F238E27FC236}">
                      <a16:creationId xmlns:a16="http://schemas.microsoft.com/office/drawing/2014/main" id="{16A28EFB-79F5-4F77-AE6A-70C5CDF7F0C1}"/>
                    </a:ext>
                  </a:extLst>
                </p:cNvPr>
                <p:cNvPicPr/>
                <p:nvPr/>
              </p:nvPicPr>
              <p:blipFill>
                <a:blip r:embed="rId71"/>
                <a:stretch>
                  <a:fillRect/>
                </a:stretch>
              </p:blipFill>
              <p:spPr>
                <a:xfrm>
                  <a:off x="9897113" y="2003252"/>
                  <a:ext cx="37080" cy="48600"/>
                </a:xfrm>
                <a:prstGeom prst="rect">
                  <a:avLst/>
                </a:prstGeom>
              </p:spPr>
            </p:pic>
          </mc:Fallback>
        </mc:AlternateContent>
      </p:grpSp>
      <p:grpSp>
        <p:nvGrpSpPr>
          <p:cNvPr id="46" name="Group 45">
            <a:extLst>
              <a:ext uri="{FF2B5EF4-FFF2-40B4-BE49-F238E27FC236}">
                <a16:creationId xmlns:a16="http://schemas.microsoft.com/office/drawing/2014/main" id="{EC216872-F0B7-4907-A748-31ACB9BFC1CB}"/>
              </a:ext>
            </a:extLst>
          </p:cNvPr>
          <p:cNvGrpSpPr/>
          <p:nvPr/>
        </p:nvGrpSpPr>
        <p:grpSpPr>
          <a:xfrm>
            <a:off x="962273" y="3036092"/>
            <a:ext cx="446760" cy="264600"/>
            <a:chOff x="962273" y="3036092"/>
            <a:chExt cx="446760" cy="264600"/>
          </a:xfrm>
        </p:grpSpPr>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9759D127-C27F-46F2-85C4-3F9D12B5C0B2}"/>
                    </a:ext>
                  </a:extLst>
                </p14:cNvPr>
                <p14:cNvContentPartPr/>
                <p14:nvPr/>
              </p14:nvContentPartPr>
              <p14:xfrm>
                <a:off x="962273" y="3134372"/>
                <a:ext cx="392400" cy="16920"/>
              </p14:xfrm>
            </p:contentPart>
          </mc:Choice>
          <mc:Fallback xmlns="">
            <p:pic>
              <p:nvPicPr>
                <p:cNvPr id="44" name="Ink 43">
                  <a:extLst>
                    <a:ext uri="{FF2B5EF4-FFF2-40B4-BE49-F238E27FC236}">
                      <a16:creationId xmlns:a16="http://schemas.microsoft.com/office/drawing/2014/main" id="{9759D127-C27F-46F2-85C4-3F9D12B5C0B2}"/>
                    </a:ext>
                  </a:extLst>
                </p:cNvPr>
                <p:cNvPicPr/>
                <p:nvPr/>
              </p:nvPicPr>
              <p:blipFill>
                <a:blip r:embed="rId73"/>
                <a:stretch>
                  <a:fillRect/>
                </a:stretch>
              </p:blipFill>
              <p:spPr>
                <a:xfrm>
                  <a:off x="944633" y="3116732"/>
                  <a:ext cx="428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2FAE0A82-D394-41B1-A6A7-A2872E8D95CD}"/>
                    </a:ext>
                  </a:extLst>
                </p14:cNvPr>
                <p14:cNvContentPartPr/>
                <p14:nvPr/>
              </p14:nvContentPartPr>
              <p14:xfrm>
                <a:off x="1215713" y="3036092"/>
                <a:ext cx="193320" cy="264600"/>
              </p14:xfrm>
            </p:contentPart>
          </mc:Choice>
          <mc:Fallback xmlns="">
            <p:pic>
              <p:nvPicPr>
                <p:cNvPr id="45" name="Ink 44">
                  <a:extLst>
                    <a:ext uri="{FF2B5EF4-FFF2-40B4-BE49-F238E27FC236}">
                      <a16:creationId xmlns:a16="http://schemas.microsoft.com/office/drawing/2014/main" id="{2FAE0A82-D394-41B1-A6A7-A2872E8D95CD}"/>
                    </a:ext>
                  </a:extLst>
                </p:cNvPr>
                <p:cNvPicPr/>
                <p:nvPr/>
              </p:nvPicPr>
              <p:blipFill>
                <a:blip r:embed="rId75"/>
                <a:stretch>
                  <a:fillRect/>
                </a:stretch>
              </p:blipFill>
              <p:spPr>
                <a:xfrm>
                  <a:off x="1198073" y="3018452"/>
                  <a:ext cx="228960" cy="30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31EE24BC-64EE-4A4C-9AC5-DE93C71F990C}"/>
                  </a:ext>
                </a:extLst>
              </p14:cNvPr>
              <p14:cNvContentPartPr/>
              <p14:nvPr/>
            </p14:nvContentPartPr>
            <p14:xfrm>
              <a:off x="6091913" y="2929532"/>
              <a:ext cx="186840" cy="221400"/>
            </p14:xfrm>
          </p:contentPart>
        </mc:Choice>
        <mc:Fallback xmlns="">
          <p:pic>
            <p:nvPicPr>
              <p:cNvPr id="47" name="Ink 46">
                <a:extLst>
                  <a:ext uri="{FF2B5EF4-FFF2-40B4-BE49-F238E27FC236}">
                    <a16:creationId xmlns:a16="http://schemas.microsoft.com/office/drawing/2014/main" id="{31EE24BC-64EE-4A4C-9AC5-DE93C71F990C}"/>
                  </a:ext>
                </a:extLst>
              </p:cNvPr>
              <p:cNvPicPr/>
              <p:nvPr/>
            </p:nvPicPr>
            <p:blipFill>
              <a:blip r:embed="rId77"/>
              <a:stretch>
                <a:fillRect/>
              </a:stretch>
            </p:blipFill>
            <p:spPr>
              <a:xfrm>
                <a:off x="6073913" y="2911532"/>
                <a:ext cx="222480" cy="257040"/>
              </a:xfrm>
              <a:prstGeom prst="rect">
                <a:avLst/>
              </a:prstGeom>
            </p:spPr>
          </p:pic>
        </mc:Fallback>
      </mc:AlternateContent>
      <p:grpSp>
        <p:nvGrpSpPr>
          <p:cNvPr id="76" name="Group 75">
            <a:extLst>
              <a:ext uri="{FF2B5EF4-FFF2-40B4-BE49-F238E27FC236}">
                <a16:creationId xmlns:a16="http://schemas.microsoft.com/office/drawing/2014/main" id="{FF8D0A46-1030-4ACE-AEC0-6CFE4BCA1A87}"/>
              </a:ext>
            </a:extLst>
          </p:cNvPr>
          <p:cNvGrpSpPr/>
          <p:nvPr/>
        </p:nvGrpSpPr>
        <p:grpSpPr>
          <a:xfrm>
            <a:off x="6423833" y="2753492"/>
            <a:ext cx="2027160" cy="561960"/>
            <a:chOff x="6423833" y="2753492"/>
            <a:chExt cx="2027160" cy="561960"/>
          </a:xfrm>
        </p:grpSpPr>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E61FCF18-238A-482C-AF23-0FFEA405D2D9}"/>
                    </a:ext>
                  </a:extLst>
                </p14:cNvPr>
                <p14:cNvContentPartPr/>
                <p14:nvPr/>
              </p14:nvContentPartPr>
              <p14:xfrm>
                <a:off x="6423833" y="2945012"/>
                <a:ext cx="106920" cy="203040"/>
              </p14:xfrm>
            </p:contentPart>
          </mc:Choice>
          <mc:Fallback xmlns="">
            <p:pic>
              <p:nvPicPr>
                <p:cNvPr id="48" name="Ink 47">
                  <a:extLst>
                    <a:ext uri="{FF2B5EF4-FFF2-40B4-BE49-F238E27FC236}">
                      <a16:creationId xmlns:a16="http://schemas.microsoft.com/office/drawing/2014/main" id="{E61FCF18-238A-482C-AF23-0FFEA405D2D9}"/>
                    </a:ext>
                  </a:extLst>
                </p:cNvPr>
                <p:cNvPicPr/>
                <p:nvPr/>
              </p:nvPicPr>
              <p:blipFill>
                <a:blip r:embed="rId79"/>
                <a:stretch>
                  <a:fillRect/>
                </a:stretch>
              </p:blipFill>
              <p:spPr>
                <a:xfrm>
                  <a:off x="6406193" y="2927012"/>
                  <a:ext cx="142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9DE39CFB-DD3B-4B37-9224-C3844DB59F10}"/>
                    </a:ext>
                  </a:extLst>
                </p14:cNvPr>
                <p14:cNvContentPartPr/>
                <p14:nvPr/>
              </p14:nvContentPartPr>
              <p14:xfrm>
                <a:off x="6432473" y="2963012"/>
                <a:ext cx="165600" cy="199080"/>
              </p14:xfrm>
            </p:contentPart>
          </mc:Choice>
          <mc:Fallback xmlns="">
            <p:pic>
              <p:nvPicPr>
                <p:cNvPr id="49" name="Ink 48">
                  <a:extLst>
                    <a:ext uri="{FF2B5EF4-FFF2-40B4-BE49-F238E27FC236}">
                      <a16:creationId xmlns:a16="http://schemas.microsoft.com/office/drawing/2014/main" id="{9DE39CFB-DD3B-4B37-9224-C3844DB59F10}"/>
                    </a:ext>
                  </a:extLst>
                </p:cNvPr>
                <p:cNvPicPr/>
                <p:nvPr/>
              </p:nvPicPr>
              <p:blipFill>
                <a:blip r:embed="rId81"/>
                <a:stretch>
                  <a:fillRect/>
                </a:stretch>
              </p:blipFill>
              <p:spPr>
                <a:xfrm>
                  <a:off x="6414833" y="2945012"/>
                  <a:ext cx="201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36DA81FF-C320-4914-9A9F-B2E1DEAF4791}"/>
                    </a:ext>
                  </a:extLst>
                </p14:cNvPr>
                <p14:cNvContentPartPr/>
                <p14:nvPr/>
              </p14:nvContentPartPr>
              <p14:xfrm>
                <a:off x="6689873" y="2768612"/>
                <a:ext cx="137880" cy="546840"/>
              </p14:xfrm>
            </p:contentPart>
          </mc:Choice>
          <mc:Fallback xmlns="">
            <p:pic>
              <p:nvPicPr>
                <p:cNvPr id="50" name="Ink 49">
                  <a:extLst>
                    <a:ext uri="{FF2B5EF4-FFF2-40B4-BE49-F238E27FC236}">
                      <a16:creationId xmlns:a16="http://schemas.microsoft.com/office/drawing/2014/main" id="{36DA81FF-C320-4914-9A9F-B2E1DEAF4791}"/>
                    </a:ext>
                  </a:extLst>
                </p:cNvPr>
                <p:cNvPicPr/>
                <p:nvPr/>
              </p:nvPicPr>
              <p:blipFill>
                <a:blip r:embed="rId83"/>
                <a:stretch>
                  <a:fillRect/>
                </a:stretch>
              </p:blipFill>
              <p:spPr>
                <a:xfrm>
                  <a:off x="6671873" y="2750612"/>
                  <a:ext cx="17352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92AEB03F-3197-4F78-814D-3F1C2183DB10}"/>
                    </a:ext>
                  </a:extLst>
                </p14:cNvPr>
                <p14:cNvContentPartPr/>
                <p14:nvPr/>
              </p14:nvContentPartPr>
              <p14:xfrm>
                <a:off x="6931073" y="2839892"/>
                <a:ext cx="36360" cy="286920"/>
              </p14:xfrm>
            </p:contentPart>
          </mc:Choice>
          <mc:Fallback xmlns="">
            <p:pic>
              <p:nvPicPr>
                <p:cNvPr id="51" name="Ink 50">
                  <a:extLst>
                    <a:ext uri="{FF2B5EF4-FFF2-40B4-BE49-F238E27FC236}">
                      <a16:creationId xmlns:a16="http://schemas.microsoft.com/office/drawing/2014/main" id="{92AEB03F-3197-4F78-814D-3F1C2183DB10}"/>
                    </a:ext>
                  </a:extLst>
                </p:cNvPr>
                <p:cNvPicPr/>
                <p:nvPr/>
              </p:nvPicPr>
              <p:blipFill>
                <a:blip r:embed="rId85"/>
                <a:stretch>
                  <a:fillRect/>
                </a:stretch>
              </p:blipFill>
              <p:spPr>
                <a:xfrm>
                  <a:off x="6913073" y="2821892"/>
                  <a:ext cx="720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065E7927-B2D3-4BD6-B227-7FD37762F732}"/>
                    </a:ext>
                  </a:extLst>
                </p14:cNvPr>
                <p14:cNvContentPartPr/>
                <p14:nvPr/>
              </p14:nvContentPartPr>
              <p14:xfrm>
                <a:off x="6942593" y="2804612"/>
                <a:ext cx="187200" cy="322200"/>
              </p14:xfrm>
            </p:contentPart>
          </mc:Choice>
          <mc:Fallback xmlns="">
            <p:pic>
              <p:nvPicPr>
                <p:cNvPr id="52" name="Ink 51">
                  <a:extLst>
                    <a:ext uri="{FF2B5EF4-FFF2-40B4-BE49-F238E27FC236}">
                      <a16:creationId xmlns:a16="http://schemas.microsoft.com/office/drawing/2014/main" id="{065E7927-B2D3-4BD6-B227-7FD37762F732}"/>
                    </a:ext>
                  </a:extLst>
                </p:cNvPr>
                <p:cNvPicPr/>
                <p:nvPr/>
              </p:nvPicPr>
              <p:blipFill>
                <a:blip r:embed="rId87"/>
                <a:stretch>
                  <a:fillRect/>
                </a:stretch>
              </p:blipFill>
              <p:spPr>
                <a:xfrm>
                  <a:off x="6924953" y="2786972"/>
                  <a:ext cx="2228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BCB19DA6-BB57-4347-9E1D-10E0638DCB43}"/>
                    </a:ext>
                  </a:extLst>
                </p14:cNvPr>
                <p14:cNvContentPartPr/>
                <p14:nvPr/>
              </p14:nvContentPartPr>
              <p14:xfrm>
                <a:off x="7163633" y="2968412"/>
                <a:ext cx="97560" cy="139320"/>
              </p14:xfrm>
            </p:contentPart>
          </mc:Choice>
          <mc:Fallback xmlns="">
            <p:pic>
              <p:nvPicPr>
                <p:cNvPr id="53" name="Ink 52">
                  <a:extLst>
                    <a:ext uri="{FF2B5EF4-FFF2-40B4-BE49-F238E27FC236}">
                      <a16:creationId xmlns:a16="http://schemas.microsoft.com/office/drawing/2014/main" id="{BCB19DA6-BB57-4347-9E1D-10E0638DCB43}"/>
                    </a:ext>
                  </a:extLst>
                </p:cNvPr>
                <p:cNvPicPr/>
                <p:nvPr/>
              </p:nvPicPr>
              <p:blipFill>
                <a:blip r:embed="rId89"/>
                <a:stretch>
                  <a:fillRect/>
                </a:stretch>
              </p:blipFill>
              <p:spPr>
                <a:xfrm>
                  <a:off x="7145633" y="2950772"/>
                  <a:ext cx="1332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E0556DC1-6A3E-4AC2-955C-0BC8E54C94F7}"/>
                    </a:ext>
                  </a:extLst>
                </p14:cNvPr>
                <p14:cNvContentPartPr/>
                <p14:nvPr/>
              </p14:nvContentPartPr>
              <p14:xfrm>
                <a:off x="7304393" y="2975612"/>
                <a:ext cx="136800" cy="131760"/>
              </p14:xfrm>
            </p:contentPart>
          </mc:Choice>
          <mc:Fallback xmlns="">
            <p:pic>
              <p:nvPicPr>
                <p:cNvPr id="54" name="Ink 53">
                  <a:extLst>
                    <a:ext uri="{FF2B5EF4-FFF2-40B4-BE49-F238E27FC236}">
                      <a16:creationId xmlns:a16="http://schemas.microsoft.com/office/drawing/2014/main" id="{E0556DC1-6A3E-4AC2-955C-0BC8E54C94F7}"/>
                    </a:ext>
                  </a:extLst>
                </p:cNvPr>
                <p:cNvPicPr/>
                <p:nvPr/>
              </p:nvPicPr>
              <p:blipFill>
                <a:blip r:embed="rId91"/>
                <a:stretch>
                  <a:fillRect/>
                </a:stretch>
              </p:blipFill>
              <p:spPr>
                <a:xfrm>
                  <a:off x="7286753" y="2957972"/>
                  <a:ext cx="172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91CE5D43-CFFA-40FD-8BED-84A6AC5FA751}"/>
                    </a:ext>
                  </a:extLst>
                </p14:cNvPr>
                <p14:cNvContentPartPr/>
                <p14:nvPr/>
              </p14:nvContentPartPr>
              <p14:xfrm>
                <a:off x="7493393" y="2972732"/>
                <a:ext cx="156240" cy="146880"/>
              </p14:xfrm>
            </p:contentPart>
          </mc:Choice>
          <mc:Fallback xmlns="">
            <p:pic>
              <p:nvPicPr>
                <p:cNvPr id="55" name="Ink 54">
                  <a:extLst>
                    <a:ext uri="{FF2B5EF4-FFF2-40B4-BE49-F238E27FC236}">
                      <a16:creationId xmlns:a16="http://schemas.microsoft.com/office/drawing/2014/main" id="{91CE5D43-CFFA-40FD-8BED-84A6AC5FA751}"/>
                    </a:ext>
                  </a:extLst>
                </p:cNvPr>
                <p:cNvPicPr/>
                <p:nvPr/>
              </p:nvPicPr>
              <p:blipFill>
                <a:blip r:embed="rId93"/>
                <a:stretch>
                  <a:fillRect/>
                </a:stretch>
              </p:blipFill>
              <p:spPr>
                <a:xfrm>
                  <a:off x="7475393" y="2955092"/>
                  <a:ext cx="1918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D807FA79-378E-485D-B2B4-F3140E154361}"/>
                    </a:ext>
                  </a:extLst>
                </p14:cNvPr>
                <p14:cNvContentPartPr/>
                <p14:nvPr/>
              </p14:nvContentPartPr>
              <p14:xfrm>
                <a:off x="7702913" y="2983172"/>
                <a:ext cx="106200" cy="116640"/>
              </p14:xfrm>
            </p:contentPart>
          </mc:Choice>
          <mc:Fallback xmlns="">
            <p:pic>
              <p:nvPicPr>
                <p:cNvPr id="56" name="Ink 55">
                  <a:extLst>
                    <a:ext uri="{FF2B5EF4-FFF2-40B4-BE49-F238E27FC236}">
                      <a16:creationId xmlns:a16="http://schemas.microsoft.com/office/drawing/2014/main" id="{D807FA79-378E-485D-B2B4-F3140E154361}"/>
                    </a:ext>
                  </a:extLst>
                </p:cNvPr>
                <p:cNvPicPr/>
                <p:nvPr/>
              </p:nvPicPr>
              <p:blipFill>
                <a:blip r:embed="rId95"/>
                <a:stretch>
                  <a:fillRect/>
                </a:stretch>
              </p:blipFill>
              <p:spPr>
                <a:xfrm>
                  <a:off x="7685273" y="2965172"/>
                  <a:ext cx="141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D3041EBC-E91C-4D36-BD5F-175B54CD0DC6}"/>
                    </a:ext>
                  </a:extLst>
                </p14:cNvPr>
                <p14:cNvContentPartPr/>
                <p14:nvPr/>
              </p14:nvContentPartPr>
              <p14:xfrm>
                <a:off x="7885433" y="2941772"/>
                <a:ext cx="168480" cy="176400"/>
              </p14:xfrm>
            </p:contentPart>
          </mc:Choice>
          <mc:Fallback xmlns="">
            <p:pic>
              <p:nvPicPr>
                <p:cNvPr id="57" name="Ink 56">
                  <a:extLst>
                    <a:ext uri="{FF2B5EF4-FFF2-40B4-BE49-F238E27FC236}">
                      <a16:creationId xmlns:a16="http://schemas.microsoft.com/office/drawing/2014/main" id="{D3041EBC-E91C-4D36-BD5F-175B54CD0DC6}"/>
                    </a:ext>
                  </a:extLst>
                </p:cNvPr>
                <p:cNvPicPr/>
                <p:nvPr/>
              </p:nvPicPr>
              <p:blipFill>
                <a:blip r:embed="rId97"/>
                <a:stretch>
                  <a:fillRect/>
                </a:stretch>
              </p:blipFill>
              <p:spPr>
                <a:xfrm>
                  <a:off x="7867793" y="2923772"/>
                  <a:ext cx="2041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08D1AFC1-A435-40E2-9F97-3A1DD05A9459}"/>
                    </a:ext>
                  </a:extLst>
                </p14:cNvPr>
                <p14:cNvContentPartPr/>
                <p14:nvPr/>
              </p14:nvContentPartPr>
              <p14:xfrm>
                <a:off x="8085593" y="2799572"/>
                <a:ext cx="54360" cy="292320"/>
              </p14:xfrm>
            </p:contentPart>
          </mc:Choice>
          <mc:Fallback xmlns="">
            <p:pic>
              <p:nvPicPr>
                <p:cNvPr id="58" name="Ink 57">
                  <a:extLst>
                    <a:ext uri="{FF2B5EF4-FFF2-40B4-BE49-F238E27FC236}">
                      <a16:creationId xmlns:a16="http://schemas.microsoft.com/office/drawing/2014/main" id="{08D1AFC1-A435-40E2-9F97-3A1DD05A9459}"/>
                    </a:ext>
                  </a:extLst>
                </p:cNvPr>
                <p:cNvPicPr/>
                <p:nvPr/>
              </p:nvPicPr>
              <p:blipFill>
                <a:blip r:embed="rId99"/>
                <a:stretch>
                  <a:fillRect/>
                </a:stretch>
              </p:blipFill>
              <p:spPr>
                <a:xfrm>
                  <a:off x="8067593" y="2781932"/>
                  <a:ext cx="900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5D63D2E6-3BC1-4D7D-9A01-37620BDEAEFB}"/>
                    </a:ext>
                  </a:extLst>
                </p14:cNvPr>
                <p14:cNvContentPartPr/>
                <p14:nvPr/>
              </p14:nvContentPartPr>
              <p14:xfrm>
                <a:off x="8165513" y="2834492"/>
                <a:ext cx="19800" cy="273600"/>
              </p14:xfrm>
            </p:contentPart>
          </mc:Choice>
          <mc:Fallback xmlns="">
            <p:pic>
              <p:nvPicPr>
                <p:cNvPr id="59" name="Ink 58">
                  <a:extLst>
                    <a:ext uri="{FF2B5EF4-FFF2-40B4-BE49-F238E27FC236}">
                      <a16:creationId xmlns:a16="http://schemas.microsoft.com/office/drawing/2014/main" id="{5D63D2E6-3BC1-4D7D-9A01-37620BDEAEFB}"/>
                    </a:ext>
                  </a:extLst>
                </p:cNvPr>
                <p:cNvPicPr/>
                <p:nvPr/>
              </p:nvPicPr>
              <p:blipFill>
                <a:blip r:embed="rId101"/>
                <a:stretch>
                  <a:fillRect/>
                </a:stretch>
              </p:blipFill>
              <p:spPr>
                <a:xfrm>
                  <a:off x="8147513" y="2816852"/>
                  <a:ext cx="554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2B80BA70-8C71-4869-84A2-DB7E7735D397}"/>
                    </a:ext>
                  </a:extLst>
                </p14:cNvPr>
                <p14:cNvContentPartPr/>
                <p14:nvPr/>
              </p14:nvContentPartPr>
              <p14:xfrm>
                <a:off x="8271713" y="2825492"/>
                <a:ext cx="17640" cy="232560"/>
              </p14:xfrm>
            </p:contentPart>
          </mc:Choice>
          <mc:Fallback xmlns="">
            <p:pic>
              <p:nvPicPr>
                <p:cNvPr id="60" name="Ink 59">
                  <a:extLst>
                    <a:ext uri="{FF2B5EF4-FFF2-40B4-BE49-F238E27FC236}">
                      <a16:creationId xmlns:a16="http://schemas.microsoft.com/office/drawing/2014/main" id="{2B80BA70-8C71-4869-84A2-DB7E7735D397}"/>
                    </a:ext>
                  </a:extLst>
                </p:cNvPr>
                <p:cNvPicPr/>
                <p:nvPr/>
              </p:nvPicPr>
              <p:blipFill>
                <a:blip r:embed="rId103"/>
                <a:stretch>
                  <a:fillRect/>
                </a:stretch>
              </p:blipFill>
              <p:spPr>
                <a:xfrm>
                  <a:off x="8253713" y="2807492"/>
                  <a:ext cx="532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F1983018-5466-4B8D-98BE-4E48EFDAAD89}"/>
                    </a:ext>
                  </a:extLst>
                </p14:cNvPr>
                <p14:cNvContentPartPr/>
                <p14:nvPr/>
              </p14:nvContentPartPr>
              <p14:xfrm>
                <a:off x="8342273" y="2753492"/>
                <a:ext cx="108720" cy="425160"/>
              </p14:xfrm>
            </p:contentPart>
          </mc:Choice>
          <mc:Fallback xmlns="">
            <p:pic>
              <p:nvPicPr>
                <p:cNvPr id="61" name="Ink 60">
                  <a:extLst>
                    <a:ext uri="{FF2B5EF4-FFF2-40B4-BE49-F238E27FC236}">
                      <a16:creationId xmlns:a16="http://schemas.microsoft.com/office/drawing/2014/main" id="{F1983018-5466-4B8D-98BE-4E48EFDAAD89}"/>
                    </a:ext>
                  </a:extLst>
                </p:cNvPr>
                <p:cNvPicPr/>
                <p:nvPr/>
              </p:nvPicPr>
              <p:blipFill>
                <a:blip r:embed="rId105"/>
                <a:stretch>
                  <a:fillRect/>
                </a:stretch>
              </p:blipFill>
              <p:spPr>
                <a:xfrm>
                  <a:off x="8324273" y="2735852"/>
                  <a:ext cx="144360" cy="460800"/>
                </a:xfrm>
                <a:prstGeom prst="rect">
                  <a:avLst/>
                </a:prstGeom>
              </p:spPr>
            </p:pic>
          </mc:Fallback>
        </mc:AlternateContent>
      </p:grpSp>
      <p:grpSp>
        <p:nvGrpSpPr>
          <p:cNvPr id="75" name="Group 74">
            <a:extLst>
              <a:ext uri="{FF2B5EF4-FFF2-40B4-BE49-F238E27FC236}">
                <a16:creationId xmlns:a16="http://schemas.microsoft.com/office/drawing/2014/main" id="{CF52BFE4-B1B6-4BAF-AEC4-318F18D3CF68}"/>
              </a:ext>
            </a:extLst>
          </p:cNvPr>
          <p:cNvGrpSpPr/>
          <p:nvPr/>
        </p:nvGrpSpPr>
        <p:grpSpPr>
          <a:xfrm>
            <a:off x="3526193" y="2864732"/>
            <a:ext cx="2033280" cy="360720"/>
            <a:chOff x="3526193" y="2864732"/>
            <a:chExt cx="2033280" cy="360720"/>
          </a:xfrm>
        </p:grpSpPr>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CB1D20B9-1E62-4B89-B465-EDDA8F65B8F8}"/>
                    </a:ext>
                  </a:extLst>
                </p14:cNvPr>
                <p14:cNvContentPartPr/>
                <p14:nvPr/>
              </p14:nvContentPartPr>
              <p14:xfrm>
                <a:off x="5147273" y="3121052"/>
                <a:ext cx="412200" cy="11160"/>
              </p14:xfrm>
            </p:contentPart>
          </mc:Choice>
          <mc:Fallback xmlns="">
            <p:pic>
              <p:nvPicPr>
                <p:cNvPr id="62" name="Ink 61">
                  <a:extLst>
                    <a:ext uri="{FF2B5EF4-FFF2-40B4-BE49-F238E27FC236}">
                      <a16:creationId xmlns:a16="http://schemas.microsoft.com/office/drawing/2014/main" id="{CB1D20B9-1E62-4B89-B465-EDDA8F65B8F8}"/>
                    </a:ext>
                  </a:extLst>
                </p:cNvPr>
                <p:cNvPicPr/>
                <p:nvPr/>
              </p:nvPicPr>
              <p:blipFill>
                <a:blip r:embed="rId107"/>
                <a:stretch>
                  <a:fillRect/>
                </a:stretch>
              </p:blipFill>
              <p:spPr>
                <a:xfrm>
                  <a:off x="5129633" y="3103412"/>
                  <a:ext cx="4478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90B5E44D-38E6-45EE-8839-D5FEEA2C3CB1}"/>
                    </a:ext>
                  </a:extLst>
                </p14:cNvPr>
                <p14:cNvContentPartPr/>
                <p14:nvPr/>
              </p14:nvContentPartPr>
              <p14:xfrm>
                <a:off x="5020553" y="2993252"/>
                <a:ext cx="225720" cy="232200"/>
              </p14:xfrm>
            </p:contentPart>
          </mc:Choice>
          <mc:Fallback xmlns="">
            <p:pic>
              <p:nvPicPr>
                <p:cNvPr id="63" name="Ink 62">
                  <a:extLst>
                    <a:ext uri="{FF2B5EF4-FFF2-40B4-BE49-F238E27FC236}">
                      <a16:creationId xmlns:a16="http://schemas.microsoft.com/office/drawing/2014/main" id="{90B5E44D-38E6-45EE-8839-D5FEEA2C3CB1}"/>
                    </a:ext>
                  </a:extLst>
                </p:cNvPr>
                <p:cNvPicPr/>
                <p:nvPr/>
              </p:nvPicPr>
              <p:blipFill>
                <a:blip r:embed="rId109"/>
                <a:stretch>
                  <a:fillRect/>
                </a:stretch>
              </p:blipFill>
              <p:spPr>
                <a:xfrm>
                  <a:off x="5002913" y="2975612"/>
                  <a:ext cx="2613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6F910A73-6081-4603-A8AD-3CD74FCB0ADB}"/>
                    </a:ext>
                  </a:extLst>
                </p14:cNvPr>
                <p14:cNvContentPartPr/>
                <p14:nvPr/>
              </p14:nvContentPartPr>
              <p14:xfrm>
                <a:off x="3541313" y="2898572"/>
                <a:ext cx="14040" cy="288360"/>
              </p14:xfrm>
            </p:contentPart>
          </mc:Choice>
          <mc:Fallback xmlns="">
            <p:pic>
              <p:nvPicPr>
                <p:cNvPr id="64" name="Ink 63">
                  <a:extLst>
                    <a:ext uri="{FF2B5EF4-FFF2-40B4-BE49-F238E27FC236}">
                      <a16:creationId xmlns:a16="http://schemas.microsoft.com/office/drawing/2014/main" id="{6F910A73-6081-4603-A8AD-3CD74FCB0ADB}"/>
                    </a:ext>
                  </a:extLst>
                </p:cNvPr>
                <p:cNvPicPr/>
                <p:nvPr/>
              </p:nvPicPr>
              <p:blipFill>
                <a:blip r:embed="rId111"/>
                <a:stretch>
                  <a:fillRect/>
                </a:stretch>
              </p:blipFill>
              <p:spPr>
                <a:xfrm>
                  <a:off x="3523673" y="2880572"/>
                  <a:ext cx="49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9BEFE6E9-EBAC-4AD3-82F7-74AD845D5FC2}"/>
                    </a:ext>
                  </a:extLst>
                </p14:cNvPr>
                <p14:cNvContentPartPr/>
                <p14:nvPr/>
              </p14:nvContentPartPr>
              <p14:xfrm>
                <a:off x="3526193" y="2885252"/>
                <a:ext cx="180720" cy="306360"/>
              </p14:xfrm>
            </p:contentPart>
          </mc:Choice>
          <mc:Fallback xmlns="">
            <p:pic>
              <p:nvPicPr>
                <p:cNvPr id="65" name="Ink 64">
                  <a:extLst>
                    <a:ext uri="{FF2B5EF4-FFF2-40B4-BE49-F238E27FC236}">
                      <a16:creationId xmlns:a16="http://schemas.microsoft.com/office/drawing/2014/main" id="{9BEFE6E9-EBAC-4AD3-82F7-74AD845D5FC2}"/>
                    </a:ext>
                  </a:extLst>
                </p:cNvPr>
                <p:cNvPicPr/>
                <p:nvPr/>
              </p:nvPicPr>
              <p:blipFill>
                <a:blip r:embed="rId113"/>
                <a:stretch>
                  <a:fillRect/>
                </a:stretch>
              </p:blipFill>
              <p:spPr>
                <a:xfrm>
                  <a:off x="3508553" y="2867612"/>
                  <a:ext cx="2163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3F1A009F-2B72-466B-8CAC-DB256E878F65}"/>
                    </a:ext>
                  </a:extLst>
                </p14:cNvPr>
                <p14:cNvContentPartPr/>
                <p14:nvPr/>
              </p14:nvContentPartPr>
              <p14:xfrm>
                <a:off x="3729593" y="3041492"/>
                <a:ext cx="54000" cy="139680"/>
              </p14:xfrm>
            </p:contentPart>
          </mc:Choice>
          <mc:Fallback xmlns="">
            <p:pic>
              <p:nvPicPr>
                <p:cNvPr id="66" name="Ink 65">
                  <a:extLst>
                    <a:ext uri="{FF2B5EF4-FFF2-40B4-BE49-F238E27FC236}">
                      <a16:creationId xmlns:a16="http://schemas.microsoft.com/office/drawing/2014/main" id="{3F1A009F-2B72-466B-8CAC-DB256E878F65}"/>
                    </a:ext>
                  </a:extLst>
                </p:cNvPr>
                <p:cNvPicPr/>
                <p:nvPr/>
              </p:nvPicPr>
              <p:blipFill>
                <a:blip r:embed="rId115"/>
                <a:stretch>
                  <a:fillRect/>
                </a:stretch>
              </p:blipFill>
              <p:spPr>
                <a:xfrm>
                  <a:off x="3711953" y="3023852"/>
                  <a:ext cx="896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Ink 66">
                  <a:extLst>
                    <a:ext uri="{FF2B5EF4-FFF2-40B4-BE49-F238E27FC236}">
                      <a16:creationId xmlns:a16="http://schemas.microsoft.com/office/drawing/2014/main" id="{F7E76E8D-040D-490E-981D-493B80FA3919}"/>
                    </a:ext>
                  </a:extLst>
                </p14:cNvPr>
                <p14:cNvContentPartPr/>
                <p14:nvPr/>
              </p14:nvContentPartPr>
              <p14:xfrm>
                <a:off x="3749033" y="2956892"/>
                <a:ext cx="15840" cy="29160"/>
              </p14:xfrm>
            </p:contentPart>
          </mc:Choice>
          <mc:Fallback xmlns="">
            <p:pic>
              <p:nvPicPr>
                <p:cNvPr id="67" name="Ink 66">
                  <a:extLst>
                    <a:ext uri="{FF2B5EF4-FFF2-40B4-BE49-F238E27FC236}">
                      <a16:creationId xmlns:a16="http://schemas.microsoft.com/office/drawing/2014/main" id="{F7E76E8D-040D-490E-981D-493B80FA3919}"/>
                    </a:ext>
                  </a:extLst>
                </p:cNvPr>
                <p:cNvPicPr/>
                <p:nvPr/>
              </p:nvPicPr>
              <p:blipFill>
                <a:blip r:embed="rId117"/>
                <a:stretch>
                  <a:fillRect/>
                </a:stretch>
              </p:blipFill>
              <p:spPr>
                <a:xfrm>
                  <a:off x="3731033" y="2938892"/>
                  <a:ext cx="514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DB2B1E5A-B7EE-40C1-A4E5-86EFFEF95102}"/>
                    </a:ext>
                  </a:extLst>
                </p14:cNvPr>
                <p14:cNvContentPartPr/>
                <p14:nvPr/>
              </p14:nvContentPartPr>
              <p14:xfrm>
                <a:off x="3841913" y="3029612"/>
                <a:ext cx="131760" cy="145440"/>
              </p14:xfrm>
            </p:contentPart>
          </mc:Choice>
          <mc:Fallback xmlns="">
            <p:pic>
              <p:nvPicPr>
                <p:cNvPr id="68" name="Ink 67">
                  <a:extLst>
                    <a:ext uri="{FF2B5EF4-FFF2-40B4-BE49-F238E27FC236}">
                      <a16:creationId xmlns:a16="http://schemas.microsoft.com/office/drawing/2014/main" id="{DB2B1E5A-B7EE-40C1-A4E5-86EFFEF95102}"/>
                    </a:ext>
                  </a:extLst>
                </p:cNvPr>
                <p:cNvPicPr/>
                <p:nvPr/>
              </p:nvPicPr>
              <p:blipFill>
                <a:blip r:embed="rId119"/>
                <a:stretch>
                  <a:fillRect/>
                </a:stretch>
              </p:blipFill>
              <p:spPr>
                <a:xfrm>
                  <a:off x="3823913" y="3011972"/>
                  <a:ext cx="167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BD07C55E-C23B-41D0-A845-E326A128C74A}"/>
                    </a:ext>
                  </a:extLst>
                </p14:cNvPr>
                <p14:cNvContentPartPr/>
                <p14:nvPr/>
              </p14:nvContentPartPr>
              <p14:xfrm>
                <a:off x="4021193" y="3035372"/>
                <a:ext cx="110160" cy="132840"/>
              </p14:xfrm>
            </p:contentPart>
          </mc:Choice>
          <mc:Fallback xmlns="">
            <p:pic>
              <p:nvPicPr>
                <p:cNvPr id="69" name="Ink 68">
                  <a:extLst>
                    <a:ext uri="{FF2B5EF4-FFF2-40B4-BE49-F238E27FC236}">
                      <a16:creationId xmlns:a16="http://schemas.microsoft.com/office/drawing/2014/main" id="{BD07C55E-C23B-41D0-A845-E326A128C74A}"/>
                    </a:ext>
                  </a:extLst>
                </p:cNvPr>
                <p:cNvPicPr/>
                <p:nvPr/>
              </p:nvPicPr>
              <p:blipFill>
                <a:blip r:embed="rId121"/>
                <a:stretch>
                  <a:fillRect/>
                </a:stretch>
              </p:blipFill>
              <p:spPr>
                <a:xfrm>
                  <a:off x="4003553" y="3017372"/>
                  <a:ext cx="145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EE7C8152-7F02-4167-8E38-755EF37A731C}"/>
                    </a:ext>
                  </a:extLst>
                </p14:cNvPr>
                <p14:cNvContentPartPr/>
                <p14:nvPr/>
              </p14:nvContentPartPr>
              <p14:xfrm>
                <a:off x="4173833" y="3047252"/>
                <a:ext cx="253800" cy="133560"/>
              </p14:xfrm>
            </p:contentPart>
          </mc:Choice>
          <mc:Fallback xmlns="">
            <p:pic>
              <p:nvPicPr>
                <p:cNvPr id="70" name="Ink 69">
                  <a:extLst>
                    <a:ext uri="{FF2B5EF4-FFF2-40B4-BE49-F238E27FC236}">
                      <a16:creationId xmlns:a16="http://schemas.microsoft.com/office/drawing/2014/main" id="{EE7C8152-7F02-4167-8E38-755EF37A731C}"/>
                    </a:ext>
                  </a:extLst>
                </p:cNvPr>
                <p:cNvPicPr/>
                <p:nvPr/>
              </p:nvPicPr>
              <p:blipFill>
                <a:blip r:embed="rId123"/>
                <a:stretch>
                  <a:fillRect/>
                </a:stretch>
              </p:blipFill>
              <p:spPr>
                <a:xfrm>
                  <a:off x="4155833" y="3029612"/>
                  <a:ext cx="2894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315CB6DC-5B00-43BC-95C4-C5B80DECADFC}"/>
                    </a:ext>
                  </a:extLst>
                </p14:cNvPr>
                <p14:cNvContentPartPr/>
                <p14:nvPr/>
              </p14:nvContentPartPr>
              <p14:xfrm>
                <a:off x="4491353" y="3060572"/>
                <a:ext cx="25200" cy="66240"/>
              </p14:xfrm>
            </p:contentPart>
          </mc:Choice>
          <mc:Fallback xmlns="">
            <p:pic>
              <p:nvPicPr>
                <p:cNvPr id="71" name="Ink 70">
                  <a:extLst>
                    <a:ext uri="{FF2B5EF4-FFF2-40B4-BE49-F238E27FC236}">
                      <a16:creationId xmlns:a16="http://schemas.microsoft.com/office/drawing/2014/main" id="{315CB6DC-5B00-43BC-95C4-C5B80DECADFC}"/>
                    </a:ext>
                  </a:extLst>
                </p:cNvPr>
                <p:cNvPicPr/>
                <p:nvPr/>
              </p:nvPicPr>
              <p:blipFill>
                <a:blip r:embed="rId125"/>
                <a:stretch>
                  <a:fillRect/>
                </a:stretch>
              </p:blipFill>
              <p:spPr>
                <a:xfrm>
                  <a:off x="4473713" y="3042932"/>
                  <a:ext cx="60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2" name="Ink 71">
                  <a:extLst>
                    <a:ext uri="{FF2B5EF4-FFF2-40B4-BE49-F238E27FC236}">
                      <a16:creationId xmlns:a16="http://schemas.microsoft.com/office/drawing/2014/main" id="{AC25CD0A-A1F2-4A05-AD2F-B3BD3D2DBBDB}"/>
                    </a:ext>
                  </a:extLst>
                </p14:cNvPr>
                <p14:cNvContentPartPr/>
                <p14:nvPr/>
              </p14:nvContentPartPr>
              <p14:xfrm>
                <a:off x="4479113" y="2978852"/>
                <a:ext cx="20880" cy="8280"/>
              </p14:xfrm>
            </p:contentPart>
          </mc:Choice>
          <mc:Fallback xmlns="">
            <p:pic>
              <p:nvPicPr>
                <p:cNvPr id="72" name="Ink 71">
                  <a:extLst>
                    <a:ext uri="{FF2B5EF4-FFF2-40B4-BE49-F238E27FC236}">
                      <a16:creationId xmlns:a16="http://schemas.microsoft.com/office/drawing/2014/main" id="{AC25CD0A-A1F2-4A05-AD2F-B3BD3D2DBBDB}"/>
                    </a:ext>
                  </a:extLst>
                </p:cNvPr>
                <p:cNvPicPr/>
                <p:nvPr/>
              </p:nvPicPr>
              <p:blipFill>
                <a:blip r:embed="rId127"/>
                <a:stretch>
                  <a:fillRect/>
                </a:stretch>
              </p:blipFill>
              <p:spPr>
                <a:xfrm>
                  <a:off x="4461473" y="2960852"/>
                  <a:ext cx="56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3" name="Ink 72">
                  <a:extLst>
                    <a:ext uri="{FF2B5EF4-FFF2-40B4-BE49-F238E27FC236}">
                      <a16:creationId xmlns:a16="http://schemas.microsoft.com/office/drawing/2014/main" id="{37D2707F-29D0-41C6-BC51-956A6B592AFA}"/>
                    </a:ext>
                  </a:extLst>
                </p14:cNvPr>
                <p14:cNvContentPartPr/>
                <p14:nvPr/>
              </p14:nvContentPartPr>
              <p14:xfrm>
                <a:off x="4604033" y="3019892"/>
                <a:ext cx="165240" cy="127440"/>
              </p14:xfrm>
            </p:contentPart>
          </mc:Choice>
          <mc:Fallback xmlns="">
            <p:pic>
              <p:nvPicPr>
                <p:cNvPr id="73" name="Ink 72">
                  <a:extLst>
                    <a:ext uri="{FF2B5EF4-FFF2-40B4-BE49-F238E27FC236}">
                      <a16:creationId xmlns:a16="http://schemas.microsoft.com/office/drawing/2014/main" id="{37D2707F-29D0-41C6-BC51-956A6B592AFA}"/>
                    </a:ext>
                  </a:extLst>
                </p:cNvPr>
                <p:cNvPicPr/>
                <p:nvPr/>
              </p:nvPicPr>
              <p:blipFill>
                <a:blip r:embed="rId129"/>
                <a:stretch>
                  <a:fillRect/>
                </a:stretch>
              </p:blipFill>
              <p:spPr>
                <a:xfrm>
                  <a:off x="4586033" y="3002252"/>
                  <a:ext cx="200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4" name="Ink 73">
                  <a:extLst>
                    <a:ext uri="{FF2B5EF4-FFF2-40B4-BE49-F238E27FC236}">
                      <a16:creationId xmlns:a16="http://schemas.microsoft.com/office/drawing/2014/main" id="{CB7D5379-041D-45E9-BF8A-52C373F9B0CC}"/>
                    </a:ext>
                  </a:extLst>
                </p14:cNvPr>
                <p14:cNvContentPartPr/>
                <p14:nvPr/>
              </p14:nvContentPartPr>
              <p14:xfrm>
                <a:off x="4829753" y="2864732"/>
                <a:ext cx="25560" cy="273600"/>
              </p14:xfrm>
            </p:contentPart>
          </mc:Choice>
          <mc:Fallback xmlns="">
            <p:pic>
              <p:nvPicPr>
                <p:cNvPr id="74" name="Ink 73">
                  <a:extLst>
                    <a:ext uri="{FF2B5EF4-FFF2-40B4-BE49-F238E27FC236}">
                      <a16:creationId xmlns:a16="http://schemas.microsoft.com/office/drawing/2014/main" id="{CB7D5379-041D-45E9-BF8A-52C373F9B0CC}"/>
                    </a:ext>
                  </a:extLst>
                </p:cNvPr>
                <p:cNvPicPr/>
                <p:nvPr/>
              </p:nvPicPr>
              <p:blipFill>
                <a:blip r:embed="rId131"/>
                <a:stretch>
                  <a:fillRect/>
                </a:stretch>
              </p:blipFill>
              <p:spPr>
                <a:xfrm>
                  <a:off x="4811753" y="2847092"/>
                  <a:ext cx="61200" cy="309240"/>
                </a:xfrm>
                <a:prstGeom prst="rect">
                  <a:avLst/>
                </a:prstGeom>
              </p:spPr>
            </p:pic>
          </mc:Fallback>
        </mc:AlternateContent>
      </p:grpSp>
      <p:grpSp>
        <p:nvGrpSpPr>
          <p:cNvPr id="79" name="Group 78">
            <a:extLst>
              <a:ext uri="{FF2B5EF4-FFF2-40B4-BE49-F238E27FC236}">
                <a16:creationId xmlns:a16="http://schemas.microsoft.com/office/drawing/2014/main" id="{DFA12891-A262-4098-A499-1F1842D2F121}"/>
              </a:ext>
            </a:extLst>
          </p:cNvPr>
          <p:cNvGrpSpPr/>
          <p:nvPr/>
        </p:nvGrpSpPr>
        <p:grpSpPr>
          <a:xfrm>
            <a:off x="1070633" y="3595532"/>
            <a:ext cx="385560" cy="169200"/>
            <a:chOff x="1070633" y="3595532"/>
            <a:chExt cx="385560" cy="169200"/>
          </a:xfrm>
        </p:grpSpPr>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A14963F1-C127-414B-BC86-0F48C6150EDE}"/>
                    </a:ext>
                  </a:extLst>
                </p14:cNvPr>
                <p14:cNvContentPartPr/>
                <p14:nvPr/>
              </p14:nvContentPartPr>
              <p14:xfrm>
                <a:off x="1070633" y="3691652"/>
                <a:ext cx="380880" cy="39240"/>
              </p14:xfrm>
            </p:contentPart>
          </mc:Choice>
          <mc:Fallback xmlns="">
            <p:pic>
              <p:nvPicPr>
                <p:cNvPr id="77" name="Ink 76">
                  <a:extLst>
                    <a:ext uri="{FF2B5EF4-FFF2-40B4-BE49-F238E27FC236}">
                      <a16:creationId xmlns:a16="http://schemas.microsoft.com/office/drawing/2014/main" id="{A14963F1-C127-414B-BC86-0F48C6150EDE}"/>
                    </a:ext>
                  </a:extLst>
                </p:cNvPr>
                <p:cNvPicPr/>
                <p:nvPr/>
              </p:nvPicPr>
              <p:blipFill>
                <a:blip r:embed="rId133"/>
                <a:stretch>
                  <a:fillRect/>
                </a:stretch>
              </p:blipFill>
              <p:spPr>
                <a:xfrm>
                  <a:off x="1052633" y="3673652"/>
                  <a:ext cx="416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17E6CC69-6423-474E-83B5-087F5C5B04A6}"/>
                    </a:ext>
                  </a:extLst>
                </p14:cNvPr>
                <p14:cNvContentPartPr/>
                <p14:nvPr/>
              </p14:nvContentPartPr>
              <p14:xfrm>
                <a:off x="1303193" y="3595532"/>
                <a:ext cx="153000" cy="169200"/>
              </p14:xfrm>
            </p:contentPart>
          </mc:Choice>
          <mc:Fallback xmlns="">
            <p:pic>
              <p:nvPicPr>
                <p:cNvPr id="78" name="Ink 77">
                  <a:extLst>
                    <a:ext uri="{FF2B5EF4-FFF2-40B4-BE49-F238E27FC236}">
                      <a16:creationId xmlns:a16="http://schemas.microsoft.com/office/drawing/2014/main" id="{17E6CC69-6423-474E-83B5-087F5C5B04A6}"/>
                    </a:ext>
                  </a:extLst>
                </p:cNvPr>
                <p:cNvPicPr/>
                <p:nvPr/>
              </p:nvPicPr>
              <p:blipFill>
                <a:blip r:embed="rId135"/>
                <a:stretch>
                  <a:fillRect/>
                </a:stretch>
              </p:blipFill>
              <p:spPr>
                <a:xfrm>
                  <a:off x="1285553" y="3577532"/>
                  <a:ext cx="188640" cy="204840"/>
                </a:xfrm>
                <a:prstGeom prst="rect">
                  <a:avLst/>
                </a:prstGeom>
              </p:spPr>
            </p:pic>
          </mc:Fallback>
        </mc:AlternateContent>
      </p:grpSp>
      <p:grpSp>
        <p:nvGrpSpPr>
          <p:cNvPr id="112" name="Group 111">
            <a:extLst>
              <a:ext uri="{FF2B5EF4-FFF2-40B4-BE49-F238E27FC236}">
                <a16:creationId xmlns:a16="http://schemas.microsoft.com/office/drawing/2014/main" id="{A804810A-E7B8-4F20-9232-75E91DCBB526}"/>
              </a:ext>
            </a:extLst>
          </p:cNvPr>
          <p:cNvGrpSpPr/>
          <p:nvPr/>
        </p:nvGrpSpPr>
        <p:grpSpPr>
          <a:xfrm>
            <a:off x="1697033" y="3403292"/>
            <a:ext cx="1087200" cy="448200"/>
            <a:chOff x="1697033" y="3403292"/>
            <a:chExt cx="1087200" cy="448200"/>
          </a:xfrm>
        </p:grpSpPr>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0765F552-3EB9-4608-AE21-F5DB8E9A9C7B}"/>
                    </a:ext>
                  </a:extLst>
                </p14:cNvPr>
                <p14:cNvContentPartPr/>
                <p14:nvPr/>
              </p14:nvContentPartPr>
              <p14:xfrm>
                <a:off x="1703873" y="3562772"/>
                <a:ext cx="30240" cy="288720"/>
              </p14:xfrm>
            </p:contentPart>
          </mc:Choice>
          <mc:Fallback xmlns="">
            <p:pic>
              <p:nvPicPr>
                <p:cNvPr id="80" name="Ink 79">
                  <a:extLst>
                    <a:ext uri="{FF2B5EF4-FFF2-40B4-BE49-F238E27FC236}">
                      <a16:creationId xmlns:a16="http://schemas.microsoft.com/office/drawing/2014/main" id="{0765F552-3EB9-4608-AE21-F5DB8E9A9C7B}"/>
                    </a:ext>
                  </a:extLst>
                </p:cNvPr>
                <p:cNvPicPr/>
                <p:nvPr/>
              </p:nvPicPr>
              <p:blipFill>
                <a:blip r:embed="rId137"/>
                <a:stretch>
                  <a:fillRect/>
                </a:stretch>
              </p:blipFill>
              <p:spPr>
                <a:xfrm>
                  <a:off x="1686233" y="3545132"/>
                  <a:ext cx="658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39FDD901-23D2-44E4-A806-E07F892DFC9A}"/>
                    </a:ext>
                  </a:extLst>
                </p14:cNvPr>
                <p14:cNvContentPartPr/>
                <p14:nvPr/>
              </p14:nvContentPartPr>
              <p14:xfrm>
                <a:off x="1697033" y="3539012"/>
                <a:ext cx="147960" cy="139680"/>
              </p14:xfrm>
            </p:contentPart>
          </mc:Choice>
          <mc:Fallback xmlns="">
            <p:pic>
              <p:nvPicPr>
                <p:cNvPr id="81" name="Ink 80">
                  <a:extLst>
                    <a:ext uri="{FF2B5EF4-FFF2-40B4-BE49-F238E27FC236}">
                      <a16:creationId xmlns:a16="http://schemas.microsoft.com/office/drawing/2014/main" id="{39FDD901-23D2-44E4-A806-E07F892DFC9A}"/>
                    </a:ext>
                  </a:extLst>
                </p:cNvPr>
                <p:cNvPicPr/>
                <p:nvPr/>
              </p:nvPicPr>
              <p:blipFill>
                <a:blip r:embed="rId139"/>
                <a:stretch>
                  <a:fillRect/>
                </a:stretch>
              </p:blipFill>
              <p:spPr>
                <a:xfrm>
                  <a:off x="1679033" y="3521012"/>
                  <a:ext cx="1836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6FB15433-A3B7-4AF2-8149-95401CA0DE69}"/>
                    </a:ext>
                  </a:extLst>
                </p14:cNvPr>
                <p14:cNvContentPartPr/>
                <p14:nvPr/>
              </p14:nvContentPartPr>
              <p14:xfrm>
                <a:off x="1942193" y="3529292"/>
                <a:ext cx="141840" cy="140400"/>
              </p14:xfrm>
            </p:contentPart>
          </mc:Choice>
          <mc:Fallback xmlns="">
            <p:pic>
              <p:nvPicPr>
                <p:cNvPr id="82" name="Ink 81">
                  <a:extLst>
                    <a:ext uri="{FF2B5EF4-FFF2-40B4-BE49-F238E27FC236}">
                      <a16:creationId xmlns:a16="http://schemas.microsoft.com/office/drawing/2014/main" id="{6FB15433-A3B7-4AF2-8149-95401CA0DE69}"/>
                    </a:ext>
                  </a:extLst>
                </p:cNvPr>
                <p:cNvPicPr/>
                <p:nvPr/>
              </p:nvPicPr>
              <p:blipFill>
                <a:blip r:embed="rId141"/>
                <a:stretch>
                  <a:fillRect/>
                </a:stretch>
              </p:blipFill>
              <p:spPr>
                <a:xfrm>
                  <a:off x="1924553" y="3511652"/>
                  <a:ext cx="1774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47A39353-478B-42DB-B987-AD04ED30A652}"/>
                    </a:ext>
                  </a:extLst>
                </p14:cNvPr>
                <p14:cNvContentPartPr/>
                <p14:nvPr/>
              </p14:nvContentPartPr>
              <p14:xfrm>
                <a:off x="2131193" y="3403292"/>
                <a:ext cx="53280" cy="255600"/>
              </p14:xfrm>
            </p:contentPart>
          </mc:Choice>
          <mc:Fallback xmlns="">
            <p:pic>
              <p:nvPicPr>
                <p:cNvPr id="83" name="Ink 82">
                  <a:extLst>
                    <a:ext uri="{FF2B5EF4-FFF2-40B4-BE49-F238E27FC236}">
                      <a16:creationId xmlns:a16="http://schemas.microsoft.com/office/drawing/2014/main" id="{47A39353-478B-42DB-B987-AD04ED30A652}"/>
                    </a:ext>
                  </a:extLst>
                </p:cNvPr>
                <p:cNvPicPr/>
                <p:nvPr/>
              </p:nvPicPr>
              <p:blipFill>
                <a:blip r:embed="rId143"/>
                <a:stretch>
                  <a:fillRect/>
                </a:stretch>
              </p:blipFill>
              <p:spPr>
                <a:xfrm>
                  <a:off x="2113553" y="3385292"/>
                  <a:ext cx="889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95C0E046-9F58-4D72-83E2-C4C224B29EAA}"/>
                    </a:ext>
                  </a:extLst>
                </p14:cNvPr>
                <p14:cNvContentPartPr/>
                <p14:nvPr/>
              </p14:nvContentPartPr>
              <p14:xfrm>
                <a:off x="2234153" y="3432812"/>
                <a:ext cx="55800" cy="252720"/>
              </p14:xfrm>
            </p:contentPart>
          </mc:Choice>
          <mc:Fallback xmlns="">
            <p:pic>
              <p:nvPicPr>
                <p:cNvPr id="84" name="Ink 83">
                  <a:extLst>
                    <a:ext uri="{FF2B5EF4-FFF2-40B4-BE49-F238E27FC236}">
                      <a16:creationId xmlns:a16="http://schemas.microsoft.com/office/drawing/2014/main" id="{95C0E046-9F58-4D72-83E2-C4C224B29EAA}"/>
                    </a:ext>
                  </a:extLst>
                </p:cNvPr>
                <p:cNvPicPr/>
                <p:nvPr/>
              </p:nvPicPr>
              <p:blipFill>
                <a:blip r:embed="rId145"/>
                <a:stretch>
                  <a:fillRect/>
                </a:stretch>
              </p:blipFill>
              <p:spPr>
                <a:xfrm>
                  <a:off x="2216513" y="3414812"/>
                  <a:ext cx="914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FBA29F5A-7810-446F-BB31-E020B40BD9E1}"/>
                    </a:ext>
                  </a:extLst>
                </p14:cNvPr>
                <p14:cNvContentPartPr/>
                <p14:nvPr/>
              </p14:nvContentPartPr>
              <p14:xfrm>
                <a:off x="2357273" y="3536132"/>
                <a:ext cx="173520" cy="136080"/>
              </p14:xfrm>
            </p:contentPart>
          </mc:Choice>
          <mc:Fallback xmlns="">
            <p:pic>
              <p:nvPicPr>
                <p:cNvPr id="85" name="Ink 84">
                  <a:extLst>
                    <a:ext uri="{FF2B5EF4-FFF2-40B4-BE49-F238E27FC236}">
                      <a16:creationId xmlns:a16="http://schemas.microsoft.com/office/drawing/2014/main" id="{FBA29F5A-7810-446F-BB31-E020B40BD9E1}"/>
                    </a:ext>
                  </a:extLst>
                </p:cNvPr>
                <p:cNvPicPr/>
                <p:nvPr/>
              </p:nvPicPr>
              <p:blipFill>
                <a:blip r:embed="rId147"/>
                <a:stretch>
                  <a:fillRect/>
                </a:stretch>
              </p:blipFill>
              <p:spPr>
                <a:xfrm>
                  <a:off x="2339273" y="3518132"/>
                  <a:ext cx="2091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DD18FBD4-1DDB-4543-BACB-668D05FCCABE}"/>
                    </a:ext>
                  </a:extLst>
                </p14:cNvPr>
                <p14:cNvContentPartPr/>
                <p14:nvPr/>
              </p14:nvContentPartPr>
              <p14:xfrm>
                <a:off x="2553833" y="3519932"/>
                <a:ext cx="103680" cy="110160"/>
              </p14:xfrm>
            </p:contentPart>
          </mc:Choice>
          <mc:Fallback xmlns="">
            <p:pic>
              <p:nvPicPr>
                <p:cNvPr id="86" name="Ink 85">
                  <a:extLst>
                    <a:ext uri="{FF2B5EF4-FFF2-40B4-BE49-F238E27FC236}">
                      <a16:creationId xmlns:a16="http://schemas.microsoft.com/office/drawing/2014/main" id="{DD18FBD4-1DDB-4543-BACB-668D05FCCABE}"/>
                    </a:ext>
                  </a:extLst>
                </p:cNvPr>
                <p:cNvPicPr/>
                <p:nvPr/>
              </p:nvPicPr>
              <p:blipFill>
                <a:blip r:embed="rId149"/>
                <a:stretch>
                  <a:fillRect/>
                </a:stretch>
              </p:blipFill>
              <p:spPr>
                <a:xfrm>
                  <a:off x="2535833" y="3501932"/>
                  <a:ext cx="1393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13F8BEC9-7DDB-4591-8022-DCCEB4F6F316}"/>
                    </a:ext>
                  </a:extLst>
                </p14:cNvPr>
                <p14:cNvContentPartPr/>
                <p14:nvPr/>
              </p14:nvContentPartPr>
              <p14:xfrm>
                <a:off x="2670473" y="3498692"/>
                <a:ext cx="92520" cy="147240"/>
              </p14:xfrm>
            </p:contentPart>
          </mc:Choice>
          <mc:Fallback xmlns="">
            <p:pic>
              <p:nvPicPr>
                <p:cNvPr id="87" name="Ink 86">
                  <a:extLst>
                    <a:ext uri="{FF2B5EF4-FFF2-40B4-BE49-F238E27FC236}">
                      <a16:creationId xmlns:a16="http://schemas.microsoft.com/office/drawing/2014/main" id="{13F8BEC9-7DDB-4591-8022-DCCEB4F6F316}"/>
                    </a:ext>
                  </a:extLst>
                </p:cNvPr>
                <p:cNvPicPr/>
                <p:nvPr/>
              </p:nvPicPr>
              <p:blipFill>
                <a:blip r:embed="rId151"/>
                <a:stretch>
                  <a:fillRect/>
                </a:stretch>
              </p:blipFill>
              <p:spPr>
                <a:xfrm>
                  <a:off x="2652473" y="3481052"/>
                  <a:ext cx="1281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8C650919-C913-413B-8A3C-98CBFC94241C}"/>
                    </a:ext>
                  </a:extLst>
                </p14:cNvPr>
                <p14:cNvContentPartPr/>
                <p14:nvPr/>
              </p14:nvContentPartPr>
              <p14:xfrm>
                <a:off x="2782793" y="3415892"/>
                <a:ext cx="1440" cy="22680"/>
              </p14:xfrm>
            </p:contentPart>
          </mc:Choice>
          <mc:Fallback xmlns="">
            <p:pic>
              <p:nvPicPr>
                <p:cNvPr id="88" name="Ink 87">
                  <a:extLst>
                    <a:ext uri="{FF2B5EF4-FFF2-40B4-BE49-F238E27FC236}">
                      <a16:creationId xmlns:a16="http://schemas.microsoft.com/office/drawing/2014/main" id="{8C650919-C913-413B-8A3C-98CBFC94241C}"/>
                    </a:ext>
                  </a:extLst>
                </p:cNvPr>
                <p:cNvPicPr/>
                <p:nvPr/>
              </p:nvPicPr>
              <p:blipFill>
                <a:blip r:embed="rId153"/>
                <a:stretch>
                  <a:fillRect/>
                </a:stretch>
              </p:blipFill>
              <p:spPr>
                <a:xfrm>
                  <a:off x="2765153" y="3398252"/>
                  <a:ext cx="37080" cy="58320"/>
                </a:xfrm>
                <a:prstGeom prst="rect">
                  <a:avLst/>
                </a:prstGeom>
              </p:spPr>
            </p:pic>
          </mc:Fallback>
        </mc:AlternateContent>
      </p:grpSp>
      <p:grpSp>
        <p:nvGrpSpPr>
          <p:cNvPr id="111" name="Group 110">
            <a:extLst>
              <a:ext uri="{FF2B5EF4-FFF2-40B4-BE49-F238E27FC236}">
                <a16:creationId xmlns:a16="http://schemas.microsoft.com/office/drawing/2014/main" id="{F9C8E2B4-B075-44AB-B0C9-798888B4FD94}"/>
              </a:ext>
            </a:extLst>
          </p:cNvPr>
          <p:cNvGrpSpPr/>
          <p:nvPr/>
        </p:nvGrpSpPr>
        <p:grpSpPr>
          <a:xfrm>
            <a:off x="3155033" y="3553052"/>
            <a:ext cx="274680" cy="153360"/>
            <a:chOff x="3155033" y="3553052"/>
            <a:chExt cx="274680" cy="153360"/>
          </a:xfrm>
        </p:grpSpPr>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31757933-07B0-4EB0-9C6B-7C5E4EDF11E0}"/>
                    </a:ext>
                  </a:extLst>
                </p14:cNvPr>
                <p14:cNvContentPartPr/>
                <p14:nvPr/>
              </p14:nvContentPartPr>
              <p14:xfrm>
                <a:off x="3155033" y="3630812"/>
                <a:ext cx="254160" cy="29520"/>
              </p14:xfrm>
            </p:contentPart>
          </mc:Choice>
          <mc:Fallback xmlns="">
            <p:pic>
              <p:nvPicPr>
                <p:cNvPr id="89" name="Ink 88">
                  <a:extLst>
                    <a:ext uri="{FF2B5EF4-FFF2-40B4-BE49-F238E27FC236}">
                      <a16:creationId xmlns:a16="http://schemas.microsoft.com/office/drawing/2014/main" id="{31757933-07B0-4EB0-9C6B-7C5E4EDF11E0}"/>
                    </a:ext>
                  </a:extLst>
                </p:cNvPr>
                <p:cNvPicPr/>
                <p:nvPr/>
              </p:nvPicPr>
              <p:blipFill>
                <a:blip r:embed="rId155"/>
                <a:stretch>
                  <a:fillRect/>
                </a:stretch>
              </p:blipFill>
              <p:spPr>
                <a:xfrm>
                  <a:off x="3137033" y="3612812"/>
                  <a:ext cx="2898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925EB106-8525-445D-94E7-39B5859B465B}"/>
                    </a:ext>
                  </a:extLst>
                </p14:cNvPr>
                <p14:cNvContentPartPr/>
                <p14:nvPr/>
              </p14:nvContentPartPr>
              <p14:xfrm>
                <a:off x="3323153" y="3553052"/>
                <a:ext cx="106560" cy="153360"/>
              </p14:xfrm>
            </p:contentPart>
          </mc:Choice>
          <mc:Fallback xmlns="">
            <p:pic>
              <p:nvPicPr>
                <p:cNvPr id="90" name="Ink 89">
                  <a:extLst>
                    <a:ext uri="{FF2B5EF4-FFF2-40B4-BE49-F238E27FC236}">
                      <a16:creationId xmlns:a16="http://schemas.microsoft.com/office/drawing/2014/main" id="{925EB106-8525-445D-94E7-39B5859B465B}"/>
                    </a:ext>
                  </a:extLst>
                </p:cNvPr>
                <p:cNvPicPr/>
                <p:nvPr/>
              </p:nvPicPr>
              <p:blipFill>
                <a:blip r:embed="rId157"/>
                <a:stretch>
                  <a:fillRect/>
                </a:stretch>
              </p:blipFill>
              <p:spPr>
                <a:xfrm>
                  <a:off x="3305513" y="3535412"/>
                  <a:ext cx="142200" cy="189000"/>
                </a:xfrm>
                <a:prstGeom prst="rect">
                  <a:avLst/>
                </a:prstGeom>
              </p:spPr>
            </p:pic>
          </mc:Fallback>
        </mc:AlternateContent>
      </p:grpSp>
      <p:grpSp>
        <p:nvGrpSpPr>
          <p:cNvPr id="110" name="Group 109">
            <a:extLst>
              <a:ext uri="{FF2B5EF4-FFF2-40B4-BE49-F238E27FC236}">
                <a16:creationId xmlns:a16="http://schemas.microsoft.com/office/drawing/2014/main" id="{6461C3DB-ED2E-4164-8922-7F5B8503B6AF}"/>
              </a:ext>
            </a:extLst>
          </p:cNvPr>
          <p:cNvGrpSpPr/>
          <p:nvPr/>
        </p:nvGrpSpPr>
        <p:grpSpPr>
          <a:xfrm>
            <a:off x="3833633" y="3398252"/>
            <a:ext cx="919080" cy="411480"/>
            <a:chOff x="3833633" y="3398252"/>
            <a:chExt cx="919080" cy="411480"/>
          </a:xfrm>
        </p:grpSpPr>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a16="http://schemas.microsoft.com/office/drawing/2014/main" id="{72ECE0A3-7588-425C-AAAF-7F1C1317ABB4}"/>
                    </a:ext>
                  </a:extLst>
                </p14:cNvPr>
                <p14:cNvContentPartPr/>
                <p14:nvPr/>
              </p14:nvContentPartPr>
              <p14:xfrm>
                <a:off x="3833633" y="3518492"/>
                <a:ext cx="117720" cy="181440"/>
              </p14:xfrm>
            </p:contentPart>
          </mc:Choice>
          <mc:Fallback xmlns="">
            <p:pic>
              <p:nvPicPr>
                <p:cNvPr id="91" name="Ink 90">
                  <a:extLst>
                    <a:ext uri="{FF2B5EF4-FFF2-40B4-BE49-F238E27FC236}">
                      <a16:creationId xmlns:a16="http://schemas.microsoft.com/office/drawing/2014/main" id="{72ECE0A3-7588-425C-AAAF-7F1C1317ABB4}"/>
                    </a:ext>
                  </a:extLst>
                </p:cNvPr>
                <p:cNvPicPr/>
                <p:nvPr/>
              </p:nvPicPr>
              <p:blipFill>
                <a:blip r:embed="rId159"/>
                <a:stretch>
                  <a:fillRect/>
                </a:stretch>
              </p:blipFill>
              <p:spPr>
                <a:xfrm>
                  <a:off x="3815633" y="3500492"/>
                  <a:ext cx="153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Ink 91">
                  <a:extLst>
                    <a:ext uri="{FF2B5EF4-FFF2-40B4-BE49-F238E27FC236}">
                      <a16:creationId xmlns:a16="http://schemas.microsoft.com/office/drawing/2014/main" id="{C88DFC23-E007-4B78-802F-989D3F283981}"/>
                    </a:ext>
                  </a:extLst>
                </p14:cNvPr>
                <p14:cNvContentPartPr/>
                <p14:nvPr/>
              </p14:nvContentPartPr>
              <p14:xfrm>
                <a:off x="3998153" y="3449732"/>
                <a:ext cx="23400" cy="185400"/>
              </p14:xfrm>
            </p:contentPart>
          </mc:Choice>
          <mc:Fallback xmlns="">
            <p:pic>
              <p:nvPicPr>
                <p:cNvPr id="92" name="Ink 91">
                  <a:extLst>
                    <a:ext uri="{FF2B5EF4-FFF2-40B4-BE49-F238E27FC236}">
                      <a16:creationId xmlns:a16="http://schemas.microsoft.com/office/drawing/2014/main" id="{C88DFC23-E007-4B78-802F-989D3F283981}"/>
                    </a:ext>
                  </a:extLst>
                </p:cNvPr>
                <p:cNvPicPr/>
                <p:nvPr/>
              </p:nvPicPr>
              <p:blipFill>
                <a:blip r:embed="rId161"/>
                <a:stretch>
                  <a:fillRect/>
                </a:stretch>
              </p:blipFill>
              <p:spPr>
                <a:xfrm>
                  <a:off x="3980513" y="3432092"/>
                  <a:ext cx="59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Ink 92">
                  <a:extLst>
                    <a:ext uri="{FF2B5EF4-FFF2-40B4-BE49-F238E27FC236}">
                      <a16:creationId xmlns:a16="http://schemas.microsoft.com/office/drawing/2014/main" id="{392B1D4E-CCA7-4B87-A419-A561E8924F24}"/>
                    </a:ext>
                  </a:extLst>
                </p14:cNvPr>
                <p14:cNvContentPartPr/>
                <p14:nvPr/>
              </p14:nvContentPartPr>
              <p14:xfrm>
                <a:off x="4093553" y="3508772"/>
                <a:ext cx="167040" cy="136800"/>
              </p14:xfrm>
            </p:contentPart>
          </mc:Choice>
          <mc:Fallback xmlns="">
            <p:pic>
              <p:nvPicPr>
                <p:cNvPr id="93" name="Ink 92">
                  <a:extLst>
                    <a:ext uri="{FF2B5EF4-FFF2-40B4-BE49-F238E27FC236}">
                      <a16:creationId xmlns:a16="http://schemas.microsoft.com/office/drawing/2014/main" id="{392B1D4E-CCA7-4B87-A419-A561E8924F24}"/>
                    </a:ext>
                  </a:extLst>
                </p:cNvPr>
                <p:cNvPicPr/>
                <p:nvPr/>
              </p:nvPicPr>
              <p:blipFill>
                <a:blip r:embed="rId163"/>
                <a:stretch>
                  <a:fillRect/>
                </a:stretch>
              </p:blipFill>
              <p:spPr>
                <a:xfrm>
                  <a:off x="4075913" y="3490772"/>
                  <a:ext cx="2026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Ink 93">
                  <a:extLst>
                    <a:ext uri="{FF2B5EF4-FFF2-40B4-BE49-F238E27FC236}">
                      <a16:creationId xmlns:a16="http://schemas.microsoft.com/office/drawing/2014/main" id="{42BAB940-12B0-468E-BD22-8067E2FF3643}"/>
                    </a:ext>
                  </a:extLst>
                </p14:cNvPr>
                <p14:cNvContentPartPr/>
                <p14:nvPr/>
              </p14:nvContentPartPr>
              <p14:xfrm>
                <a:off x="4325033" y="3497612"/>
                <a:ext cx="91440" cy="123120"/>
              </p14:xfrm>
            </p:contentPart>
          </mc:Choice>
          <mc:Fallback xmlns="">
            <p:pic>
              <p:nvPicPr>
                <p:cNvPr id="94" name="Ink 93">
                  <a:extLst>
                    <a:ext uri="{FF2B5EF4-FFF2-40B4-BE49-F238E27FC236}">
                      <a16:creationId xmlns:a16="http://schemas.microsoft.com/office/drawing/2014/main" id="{42BAB940-12B0-468E-BD22-8067E2FF3643}"/>
                    </a:ext>
                  </a:extLst>
                </p:cNvPr>
                <p:cNvPicPr/>
                <p:nvPr/>
              </p:nvPicPr>
              <p:blipFill>
                <a:blip r:embed="rId165"/>
                <a:stretch>
                  <a:fillRect/>
                </a:stretch>
              </p:blipFill>
              <p:spPr>
                <a:xfrm>
                  <a:off x="4307393" y="3479972"/>
                  <a:ext cx="1270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Ink 94">
                  <a:extLst>
                    <a:ext uri="{FF2B5EF4-FFF2-40B4-BE49-F238E27FC236}">
                      <a16:creationId xmlns:a16="http://schemas.microsoft.com/office/drawing/2014/main" id="{BEC66FEA-9E24-4512-835D-886564B72751}"/>
                    </a:ext>
                  </a:extLst>
                </p14:cNvPr>
                <p14:cNvContentPartPr/>
                <p14:nvPr/>
              </p14:nvContentPartPr>
              <p14:xfrm>
                <a:off x="4364993" y="3537212"/>
                <a:ext cx="111600" cy="272520"/>
              </p14:xfrm>
            </p:contentPart>
          </mc:Choice>
          <mc:Fallback xmlns="">
            <p:pic>
              <p:nvPicPr>
                <p:cNvPr id="95" name="Ink 94">
                  <a:extLst>
                    <a:ext uri="{FF2B5EF4-FFF2-40B4-BE49-F238E27FC236}">
                      <a16:creationId xmlns:a16="http://schemas.microsoft.com/office/drawing/2014/main" id="{BEC66FEA-9E24-4512-835D-886564B72751}"/>
                    </a:ext>
                  </a:extLst>
                </p:cNvPr>
                <p:cNvPicPr/>
                <p:nvPr/>
              </p:nvPicPr>
              <p:blipFill>
                <a:blip r:embed="rId167"/>
                <a:stretch>
                  <a:fillRect/>
                </a:stretch>
              </p:blipFill>
              <p:spPr>
                <a:xfrm>
                  <a:off x="4347353" y="3519572"/>
                  <a:ext cx="1472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Ink 95">
                  <a:extLst>
                    <a:ext uri="{FF2B5EF4-FFF2-40B4-BE49-F238E27FC236}">
                      <a16:creationId xmlns:a16="http://schemas.microsoft.com/office/drawing/2014/main" id="{22173EC7-C555-440A-B85F-D45BCF15421C}"/>
                    </a:ext>
                  </a:extLst>
                </p14:cNvPr>
                <p14:cNvContentPartPr/>
                <p14:nvPr/>
              </p14:nvContentPartPr>
              <p14:xfrm>
                <a:off x="4559753" y="3398252"/>
                <a:ext cx="7560" cy="265320"/>
              </p14:xfrm>
            </p:contentPart>
          </mc:Choice>
          <mc:Fallback xmlns="">
            <p:pic>
              <p:nvPicPr>
                <p:cNvPr id="96" name="Ink 95">
                  <a:extLst>
                    <a:ext uri="{FF2B5EF4-FFF2-40B4-BE49-F238E27FC236}">
                      <a16:creationId xmlns:a16="http://schemas.microsoft.com/office/drawing/2014/main" id="{22173EC7-C555-440A-B85F-D45BCF15421C}"/>
                    </a:ext>
                  </a:extLst>
                </p:cNvPr>
                <p:cNvPicPr/>
                <p:nvPr/>
              </p:nvPicPr>
              <p:blipFill>
                <a:blip r:embed="rId169"/>
                <a:stretch>
                  <a:fillRect/>
                </a:stretch>
              </p:blipFill>
              <p:spPr>
                <a:xfrm>
                  <a:off x="4542113" y="3380612"/>
                  <a:ext cx="432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Ink 96">
                  <a:extLst>
                    <a:ext uri="{FF2B5EF4-FFF2-40B4-BE49-F238E27FC236}">
                      <a16:creationId xmlns:a16="http://schemas.microsoft.com/office/drawing/2014/main" id="{0D2AB958-62CD-4EB6-AE70-02DB4925B80B}"/>
                    </a:ext>
                  </a:extLst>
                </p14:cNvPr>
                <p14:cNvContentPartPr/>
                <p14:nvPr/>
              </p14:nvContentPartPr>
              <p14:xfrm>
                <a:off x="4586753" y="3522092"/>
                <a:ext cx="165960" cy="122400"/>
              </p14:xfrm>
            </p:contentPart>
          </mc:Choice>
          <mc:Fallback xmlns="">
            <p:pic>
              <p:nvPicPr>
                <p:cNvPr id="97" name="Ink 96">
                  <a:extLst>
                    <a:ext uri="{FF2B5EF4-FFF2-40B4-BE49-F238E27FC236}">
                      <a16:creationId xmlns:a16="http://schemas.microsoft.com/office/drawing/2014/main" id="{0D2AB958-62CD-4EB6-AE70-02DB4925B80B}"/>
                    </a:ext>
                  </a:extLst>
                </p:cNvPr>
                <p:cNvPicPr/>
                <p:nvPr/>
              </p:nvPicPr>
              <p:blipFill>
                <a:blip r:embed="rId171"/>
                <a:stretch>
                  <a:fillRect/>
                </a:stretch>
              </p:blipFill>
              <p:spPr>
                <a:xfrm>
                  <a:off x="4569113" y="3504092"/>
                  <a:ext cx="201600" cy="158040"/>
                </a:xfrm>
                <a:prstGeom prst="rect">
                  <a:avLst/>
                </a:prstGeom>
              </p:spPr>
            </p:pic>
          </mc:Fallback>
        </mc:AlternateContent>
      </p:grpSp>
      <p:grpSp>
        <p:nvGrpSpPr>
          <p:cNvPr id="109" name="Group 108">
            <a:extLst>
              <a:ext uri="{FF2B5EF4-FFF2-40B4-BE49-F238E27FC236}">
                <a16:creationId xmlns:a16="http://schemas.microsoft.com/office/drawing/2014/main" id="{8A683542-9CBF-4214-A9C8-C499E2EB753A}"/>
              </a:ext>
            </a:extLst>
          </p:cNvPr>
          <p:cNvGrpSpPr/>
          <p:nvPr/>
        </p:nvGrpSpPr>
        <p:grpSpPr>
          <a:xfrm>
            <a:off x="5081753" y="3381692"/>
            <a:ext cx="1255320" cy="289800"/>
            <a:chOff x="5081753" y="3381692"/>
            <a:chExt cx="1255320" cy="289800"/>
          </a:xfrm>
        </p:grpSpPr>
        <mc:AlternateContent xmlns:mc="http://schemas.openxmlformats.org/markup-compatibility/2006" xmlns:p14="http://schemas.microsoft.com/office/powerpoint/2010/main">
          <mc:Choice Requires="p14">
            <p:contentPart p14:bwMode="auto" r:id="rId172">
              <p14:nvContentPartPr>
                <p14:cNvPr id="98" name="Ink 97">
                  <a:extLst>
                    <a:ext uri="{FF2B5EF4-FFF2-40B4-BE49-F238E27FC236}">
                      <a16:creationId xmlns:a16="http://schemas.microsoft.com/office/drawing/2014/main" id="{A39BA7C3-8F48-4E65-BB4A-3FB259CAF46E}"/>
                    </a:ext>
                  </a:extLst>
                </p14:cNvPr>
                <p14:cNvContentPartPr/>
                <p14:nvPr/>
              </p14:nvContentPartPr>
              <p14:xfrm>
                <a:off x="5081753" y="3498332"/>
                <a:ext cx="87840" cy="170640"/>
              </p14:xfrm>
            </p:contentPart>
          </mc:Choice>
          <mc:Fallback xmlns="">
            <p:pic>
              <p:nvPicPr>
                <p:cNvPr id="98" name="Ink 97">
                  <a:extLst>
                    <a:ext uri="{FF2B5EF4-FFF2-40B4-BE49-F238E27FC236}">
                      <a16:creationId xmlns:a16="http://schemas.microsoft.com/office/drawing/2014/main" id="{A39BA7C3-8F48-4E65-BB4A-3FB259CAF46E}"/>
                    </a:ext>
                  </a:extLst>
                </p:cNvPr>
                <p:cNvPicPr/>
                <p:nvPr/>
              </p:nvPicPr>
              <p:blipFill>
                <a:blip r:embed="rId173"/>
                <a:stretch>
                  <a:fillRect/>
                </a:stretch>
              </p:blipFill>
              <p:spPr>
                <a:xfrm>
                  <a:off x="5063753" y="3480692"/>
                  <a:ext cx="1234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Ink 98">
                  <a:extLst>
                    <a:ext uri="{FF2B5EF4-FFF2-40B4-BE49-F238E27FC236}">
                      <a16:creationId xmlns:a16="http://schemas.microsoft.com/office/drawing/2014/main" id="{D378AC39-C06A-4828-8A49-86B37E17ADAF}"/>
                    </a:ext>
                  </a:extLst>
                </p14:cNvPr>
                <p14:cNvContentPartPr/>
                <p14:nvPr/>
              </p14:nvContentPartPr>
              <p14:xfrm>
                <a:off x="5253113" y="3537572"/>
                <a:ext cx="119880" cy="114480"/>
              </p14:xfrm>
            </p:contentPart>
          </mc:Choice>
          <mc:Fallback xmlns="">
            <p:pic>
              <p:nvPicPr>
                <p:cNvPr id="99" name="Ink 98">
                  <a:extLst>
                    <a:ext uri="{FF2B5EF4-FFF2-40B4-BE49-F238E27FC236}">
                      <a16:creationId xmlns:a16="http://schemas.microsoft.com/office/drawing/2014/main" id="{D378AC39-C06A-4828-8A49-86B37E17ADAF}"/>
                    </a:ext>
                  </a:extLst>
                </p:cNvPr>
                <p:cNvPicPr/>
                <p:nvPr/>
              </p:nvPicPr>
              <p:blipFill>
                <a:blip r:embed="rId175"/>
                <a:stretch>
                  <a:fillRect/>
                </a:stretch>
              </p:blipFill>
              <p:spPr>
                <a:xfrm>
                  <a:off x="5235113" y="3519572"/>
                  <a:ext cx="155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Ink 99">
                  <a:extLst>
                    <a:ext uri="{FF2B5EF4-FFF2-40B4-BE49-F238E27FC236}">
                      <a16:creationId xmlns:a16="http://schemas.microsoft.com/office/drawing/2014/main" id="{DD80FC7F-D91F-4B7B-AD12-EEDCD683B358}"/>
                    </a:ext>
                  </a:extLst>
                </p14:cNvPr>
                <p14:cNvContentPartPr/>
                <p14:nvPr/>
              </p14:nvContentPartPr>
              <p14:xfrm>
                <a:off x="5452193" y="3420212"/>
                <a:ext cx="23040" cy="200160"/>
              </p14:xfrm>
            </p:contentPart>
          </mc:Choice>
          <mc:Fallback xmlns="">
            <p:pic>
              <p:nvPicPr>
                <p:cNvPr id="100" name="Ink 99">
                  <a:extLst>
                    <a:ext uri="{FF2B5EF4-FFF2-40B4-BE49-F238E27FC236}">
                      <a16:creationId xmlns:a16="http://schemas.microsoft.com/office/drawing/2014/main" id="{DD80FC7F-D91F-4B7B-AD12-EEDCD683B358}"/>
                    </a:ext>
                  </a:extLst>
                </p:cNvPr>
                <p:cNvPicPr/>
                <p:nvPr/>
              </p:nvPicPr>
              <p:blipFill>
                <a:blip r:embed="rId177"/>
                <a:stretch>
                  <a:fillRect/>
                </a:stretch>
              </p:blipFill>
              <p:spPr>
                <a:xfrm>
                  <a:off x="5434553" y="3402572"/>
                  <a:ext cx="58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Ink 100">
                  <a:extLst>
                    <a:ext uri="{FF2B5EF4-FFF2-40B4-BE49-F238E27FC236}">
                      <a16:creationId xmlns:a16="http://schemas.microsoft.com/office/drawing/2014/main" id="{1ED296A6-229A-4118-AC9A-00EF095D516E}"/>
                    </a:ext>
                  </a:extLst>
                </p14:cNvPr>
                <p14:cNvContentPartPr/>
                <p14:nvPr/>
              </p14:nvContentPartPr>
              <p14:xfrm>
                <a:off x="5546873" y="3486812"/>
                <a:ext cx="164160" cy="134640"/>
              </p14:xfrm>
            </p:contentPart>
          </mc:Choice>
          <mc:Fallback xmlns="">
            <p:pic>
              <p:nvPicPr>
                <p:cNvPr id="101" name="Ink 100">
                  <a:extLst>
                    <a:ext uri="{FF2B5EF4-FFF2-40B4-BE49-F238E27FC236}">
                      <a16:creationId xmlns:a16="http://schemas.microsoft.com/office/drawing/2014/main" id="{1ED296A6-229A-4118-AC9A-00EF095D516E}"/>
                    </a:ext>
                  </a:extLst>
                </p:cNvPr>
                <p:cNvPicPr/>
                <p:nvPr/>
              </p:nvPicPr>
              <p:blipFill>
                <a:blip r:embed="rId179"/>
                <a:stretch>
                  <a:fillRect/>
                </a:stretch>
              </p:blipFill>
              <p:spPr>
                <a:xfrm>
                  <a:off x="5529233" y="3469172"/>
                  <a:ext cx="1998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Ink 101">
                  <a:extLst>
                    <a:ext uri="{FF2B5EF4-FFF2-40B4-BE49-F238E27FC236}">
                      <a16:creationId xmlns:a16="http://schemas.microsoft.com/office/drawing/2014/main" id="{A3DD4231-C685-4911-A739-88114E549BF5}"/>
                    </a:ext>
                  </a:extLst>
                </p14:cNvPr>
                <p14:cNvContentPartPr/>
                <p14:nvPr/>
              </p14:nvContentPartPr>
              <p14:xfrm>
                <a:off x="5854313" y="3381692"/>
                <a:ext cx="104760" cy="289800"/>
              </p14:xfrm>
            </p:contentPart>
          </mc:Choice>
          <mc:Fallback xmlns="">
            <p:pic>
              <p:nvPicPr>
                <p:cNvPr id="102" name="Ink 101">
                  <a:extLst>
                    <a:ext uri="{FF2B5EF4-FFF2-40B4-BE49-F238E27FC236}">
                      <a16:creationId xmlns:a16="http://schemas.microsoft.com/office/drawing/2014/main" id="{A3DD4231-C685-4911-A739-88114E549BF5}"/>
                    </a:ext>
                  </a:extLst>
                </p:cNvPr>
                <p:cNvPicPr/>
                <p:nvPr/>
              </p:nvPicPr>
              <p:blipFill>
                <a:blip r:embed="rId181"/>
                <a:stretch>
                  <a:fillRect/>
                </a:stretch>
              </p:blipFill>
              <p:spPr>
                <a:xfrm>
                  <a:off x="5836673" y="3364052"/>
                  <a:ext cx="1404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3" name="Ink 102">
                  <a:extLst>
                    <a:ext uri="{FF2B5EF4-FFF2-40B4-BE49-F238E27FC236}">
                      <a16:creationId xmlns:a16="http://schemas.microsoft.com/office/drawing/2014/main" id="{4A1C1517-E04E-4574-B943-3FA70BDD78E5}"/>
                    </a:ext>
                  </a:extLst>
                </p14:cNvPr>
                <p14:cNvContentPartPr/>
                <p14:nvPr/>
              </p14:nvContentPartPr>
              <p14:xfrm>
                <a:off x="5768273" y="3531452"/>
                <a:ext cx="314640" cy="118440"/>
              </p14:xfrm>
            </p:contentPart>
          </mc:Choice>
          <mc:Fallback xmlns="">
            <p:pic>
              <p:nvPicPr>
                <p:cNvPr id="103" name="Ink 102">
                  <a:extLst>
                    <a:ext uri="{FF2B5EF4-FFF2-40B4-BE49-F238E27FC236}">
                      <a16:creationId xmlns:a16="http://schemas.microsoft.com/office/drawing/2014/main" id="{4A1C1517-E04E-4574-B943-3FA70BDD78E5}"/>
                    </a:ext>
                  </a:extLst>
                </p:cNvPr>
                <p:cNvPicPr/>
                <p:nvPr/>
              </p:nvPicPr>
              <p:blipFill>
                <a:blip r:embed="rId183"/>
                <a:stretch>
                  <a:fillRect/>
                </a:stretch>
              </p:blipFill>
              <p:spPr>
                <a:xfrm>
                  <a:off x="5750633" y="3513452"/>
                  <a:ext cx="3502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4" name="Ink 103">
                  <a:extLst>
                    <a:ext uri="{FF2B5EF4-FFF2-40B4-BE49-F238E27FC236}">
                      <a16:creationId xmlns:a16="http://schemas.microsoft.com/office/drawing/2014/main" id="{2D2C8E16-0BF4-4156-BD5D-9E7E99CBAF6F}"/>
                    </a:ext>
                  </a:extLst>
                </p14:cNvPr>
                <p14:cNvContentPartPr/>
                <p14:nvPr/>
              </p14:nvContentPartPr>
              <p14:xfrm>
                <a:off x="6125393" y="3497972"/>
                <a:ext cx="64080" cy="153720"/>
              </p14:xfrm>
            </p:contentPart>
          </mc:Choice>
          <mc:Fallback xmlns="">
            <p:pic>
              <p:nvPicPr>
                <p:cNvPr id="104" name="Ink 103">
                  <a:extLst>
                    <a:ext uri="{FF2B5EF4-FFF2-40B4-BE49-F238E27FC236}">
                      <a16:creationId xmlns:a16="http://schemas.microsoft.com/office/drawing/2014/main" id="{2D2C8E16-0BF4-4156-BD5D-9E7E99CBAF6F}"/>
                    </a:ext>
                  </a:extLst>
                </p:cNvPr>
                <p:cNvPicPr/>
                <p:nvPr/>
              </p:nvPicPr>
              <p:blipFill>
                <a:blip r:embed="rId185"/>
                <a:stretch>
                  <a:fillRect/>
                </a:stretch>
              </p:blipFill>
              <p:spPr>
                <a:xfrm>
                  <a:off x="6107753" y="3480332"/>
                  <a:ext cx="99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5" name="Ink 104">
                  <a:extLst>
                    <a:ext uri="{FF2B5EF4-FFF2-40B4-BE49-F238E27FC236}">
                      <a16:creationId xmlns:a16="http://schemas.microsoft.com/office/drawing/2014/main" id="{FE99092F-FC1F-4B46-8CBF-086B9A278894}"/>
                    </a:ext>
                  </a:extLst>
                </p14:cNvPr>
                <p14:cNvContentPartPr/>
                <p14:nvPr/>
              </p14:nvContentPartPr>
              <p14:xfrm>
                <a:off x="6241673" y="3507692"/>
                <a:ext cx="95400" cy="136800"/>
              </p14:xfrm>
            </p:contentPart>
          </mc:Choice>
          <mc:Fallback xmlns="">
            <p:pic>
              <p:nvPicPr>
                <p:cNvPr id="105" name="Ink 104">
                  <a:extLst>
                    <a:ext uri="{FF2B5EF4-FFF2-40B4-BE49-F238E27FC236}">
                      <a16:creationId xmlns:a16="http://schemas.microsoft.com/office/drawing/2014/main" id="{FE99092F-FC1F-4B46-8CBF-086B9A278894}"/>
                    </a:ext>
                  </a:extLst>
                </p:cNvPr>
                <p:cNvPicPr/>
                <p:nvPr/>
              </p:nvPicPr>
              <p:blipFill>
                <a:blip r:embed="rId187"/>
                <a:stretch>
                  <a:fillRect/>
                </a:stretch>
              </p:blipFill>
              <p:spPr>
                <a:xfrm>
                  <a:off x="6224033" y="3490052"/>
                  <a:ext cx="131040" cy="172440"/>
                </a:xfrm>
                <a:prstGeom prst="rect">
                  <a:avLst/>
                </a:prstGeom>
              </p:spPr>
            </p:pic>
          </mc:Fallback>
        </mc:AlternateContent>
      </p:grpSp>
      <p:grpSp>
        <p:nvGrpSpPr>
          <p:cNvPr id="108" name="Group 107">
            <a:extLst>
              <a:ext uri="{FF2B5EF4-FFF2-40B4-BE49-F238E27FC236}">
                <a16:creationId xmlns:a16="http://schemas.microsoft.com/office/drawing/2014/main" id="{CBF7F1C1-C422-415D-AD3F-9662DF972862}"/>
              </a:ext>
            </a:extLst>
          </p:cNvPr>
          <p:cNvGrpSpPr/>
          <p:nvPr/>
        </p:nvGrpSpPr>
        <p:grpSpPr>
          <a:xfrm>
            <a:off x="6783833" y="3521012"/>
            <a:ext cx="282600" cy="218160"/>
            <a:chOff x="6783833" y="3521012"/>
            <a:chExt cx="282600" cy="218160"/>
          </a:xfrm>
        </p:grpSpPr>
        <mc:AlternateContent xmlns:mc="http://schemas.openxmlformats.org/markup-compatibility/2006" xmlns:p14="http://schemas.microsoft.com/office/powerpoint/2010/main">
          <mc:Choice Requires="p14">
            <p:contentPart p14:bwMode="auto" r:id="rId188">
              <p14:nvContentPartPr>
                <p14:cNvPr id="106" name="Ink 105">
                  <a:extLst>
                    <a:ext uri="{FF2B5EF4-FFF2-40B4-BE49-F238E27FC236}">
                      <a16:creationId xmlns:a16="http://schemas.microsoft.com/office/drawing/2014/main" id="{B4736272-D4BB-4C1C-9D89-DD83F2CF72F4}"/>
                    </a:ext>
                  </a:extLst>
                </p14:cNvPr>
                <p14:cNvContentPartPr/>
                <p14:nvPr/>
              </p14:nvContentPartPr>
              <p14:xfrm>
                <a:off x="6783833" y="3599132"/>
                <a:ext cx="255600" cy="20880"/>
              </p14:xfrm>
            </p:contentPart>
          </mc:Choice>
          <mc:Fallback xmlns="">
            <p:pic>
              <p:nvPicPr>
                <p:cNvPr id="106" name="Ink 105">
                  <a:extLst>
                    <a:ext uri="{FF2B5EF4-FFF2-40B4-BE49-F238E27FC236}">
                      <a16:creationId xmlns:a16="http://schemas.microsoft.com/office/drawing/2014/main" id="{B4736272-D4BB-4C1C-9D89-DD83F2CF72F4}"/>
                    </a:ext>
                  </a:extLst>
                </p:cNvPr>
                <p:cNvPicPr/>
                <p:nvPr/>
              </p:nvPicPr>
              <p:blipFill>
                <a:blip r:embed="rId189"/>
                <a:stretch>
                  <a:fillRect/>
                </a:stretch>
              </p:blipFill>
              <p:spPr>
                <a:xfrm>
                  <a:off x="6765833" y="3581492"/>
                  <a:ext cx="291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EE9E2BEF-A6B1-4FEE-851A-265AEC5206C4}"/>
                    </a:ext>
                  </a:extLst>
                </p14:cNvPr>
                <p14:cNvContentPartPr/>
                <p14:nvPr/>
              </p14:nvContentPartPr>
              <p14:xfrm>
                <a:off x="6882473" y="3521012"/>
                <a:ext cx="183960" cy="218160"/>
              </p14:xfrm>
            </p:contentPart>
          </mc:Choice>
          <mc:Fallback xmlns="">
            <p:pic>
              <p:nvPicPr>
                <p:cNvPr id="107" name="Ink 106">
                  <a:extLst>
                    <a:ext uri="{FF2B5EF4-FFF2-40B4-BE49-F238E27FC236}">
                      <a16:creationId xmlns:a16="http://schemas.microsoft.com/office/drawing/2014/main" id="{EE9E2BEF-A6B1-4FEE-851A-265AEC5206C4}"/>
                    </a:ext>
                  </a:extLst>
                </p:cNvPr>
                <p:cNvPicPr/>
                <p:nvPr/>
              </p:nvPicPr>
              <p:blipFill>
                <a:blip r:embed="rId191"/>
                <a:stretch>
                  <a:fillRect/>
                </a:stretch>
              </p:blipFill>
              <p:spPr>
                <a:xfrm>
                  <a:off x="6864473" y="3503012"/>
                  <a:ext cx="219600" cy="253800"/>
                </a:xfrm>
                <a:prstGeom prst="rect">
                  <a:avLst/>
                </a:prstGeom>
              </p:spPr>
            </p:pic>
          </mc:Fallback>
        </mc:AlternateContent>
      </p:grpSp>
      <p:grpSp>
        <p:nvGrpSpPr>
          <p:cNvPr id="115" name="Group 114">
            <a:extLst>
              <a:ext uri="{FF2B5EF4-FFF2-40B4-BE49-F238E27FC236}">
                <a16:creationId xmlns:a16="http://schemas.microsoft.com/office/drawing/2014/main" id="{F1BF00A6-68CF-4D1C-8B50-DBB9FCF5CBF5}"/>
              </a:ext>
            </a:extLst>
          </p:cNvPr>
          <p:cNvGrpSpPr/>
          <p:nvPr/>
        </p:nvGrpSpPr>
        <p:grpSpPr>
          <a:xfrm>
            <a:off x="7391873" y="3251012"/>
            <a:ext cx="165240" cy="270360"/>
            <a:chOff x="7391873" y="3251012"/>
            <a:chExt cx="165240" cy="270360"/>
          </a:xfrm>
        </p:grpSpPr>
        <mc:AlternateContent xmlns:mc="http://schemas.openxmlformats.org/markup-compatibility/2006" xmlns:p14="http://schemas.microsoft.com/office/powerpoint/2010/main">
          <mc:Choice Requires="p14">
            <p:contentPart p14:bwMode="auto" r:id="rId192">
              <p14:nvContentPartPr>
                <p14:cNvPr id="113" name="Ink 112">
                  <a:extLst>
                    <a:ext uri="{FF2B5EF4-FFF2-40B4-BE49-F238E27FC236}">
                      <a16:creationId xmlns:a16="http://schemas.microsoft.com/office/drawing/2014/main" id="{0E14AD99-A804-4F5B-B02C-43F2997D6D2C}"/>
                    </a:ext>
                  </a:extLst>
                </p14:cNvPr>
                <p14:cNvContentPartPr/>
                <p14:nvPr/>
              </p14:nvContentPartPr>
              <p14:xfrm>
                <a:off x="7391873" y="3312932"/>
                <a:ext cx="64800" cy="207720"/>
              </p14:xfrm>
            </p:contentPart>
          </mc:Choice>
          <mc:Fallback xmlns="">
            <p:pic>
              <p:nvPicPr>
                <p:cNvPr id="113" name="Ink 112">
                  <a:extLst>
                    <a:ext uri="{FF2B5EF4-FFF2-40B4-BE49-F238E27FC236}">
                      <a16:creationId xmlns:a16="http://schemas.microsoft.com/office/drawing/2014/main" id="{0E14AD99-A804-4F5B-B02C-43F2997D6D2C}"/>
                    </a:ext>
                  </a:extLst>
                </p:cNvPr>
                <p:cNvPicPr/>
                <p:nvPr/>
              </p:nvPicPr>
              <p:blipFill>
                <a:blip r:embed="rId193"/>
                <a:stretch>
                  <a:fillRect/>
                </a:stretch>
              </p:blipFill>
              <p:spPr>
                <a:xfrm>
                  <a:off x="7373873" y="3294932"/>
                  <a:ext cx="1004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a16="http://schemas.microsoft.com/office/drawing/2014/main" id="{C6561A6C-69A1-4299-8204-B2F4B99F9508}"/>
                    </a:ext>
                  </a:extLst>
                </p14:cNvPr>
                <p14:cNvContentPartPr/>
                <p14:nvPr/>
              </p14:nvContentPartPr>
              <p14:xfrm>
                <a:off x="7412033" y="3251012"/>
                <a:ext cx="145080" cy="270360"/>
              </p14:xfrm>
            </p:contentPart>
          </mc:Choice>
          <mc:Fallback xmlns="">
            <p:pic>
              <p:nvPicPr>
                <p:cNvPr id="114" name="Ink 113">
                  <a:extLst>
                    <a:ext uri="{FF2B5EF4-FFF2-40B4-BE49-F238E27FC236}">
                      <a16:creationId xmlns:a16="http://schemas.microsoft.com/office/drawing/2014/main" id="{C6561A6C-69A1-4299-8204-B2F4B99F9508}"/>
                    </a:ext>
                  </a:extLst>
                </p:cNvPr>
                <p:cNvPicPr/>
                <p:nvPr/>
              </p:nvPicPr>
              <p:blipFill>
                <a:blip r:embed="rId195"/>
                <a:stretch>
                  <a:fillRect/>
                </a:stretch>
              </p:blipFill>
              <p:spPr>
                <a:xfrm>
                  <a:off x="7394393" y="3233372"/>
                  <a:ext cx="180720" cy="306000"/>
                </a:xfrm>
                <a:prstGeom prst="rect">
                  <a:avLst/>
                </a:prstGeom>
              </p:spPr>
            </p:pic>
          </mc:Fallback>
        </mc:AlternateContent>
      </p:grpSp>
      <p:grpSp>
        <p:nvGrpSpPr>
          <p:cNvPr id="124" name="Group 123">
            <a:extLst>
              <a:ext uri="{FF2B5EF4-FFF2-40B4-BE49-F238E27FC236}">
                <a16:creationId xmlns:a16="http://schemas.microsoft.com/office/drawing/2014/main" id="{45B993F8-373F-4077-B372-6009FDD64F08}"/>
              </a:ext>
            </a:extLst>
          </p:cNvPr>
          <p:cNvGrpSpPr/>
          <p:nvPr/>
        </p:nvGrpSpPr>
        <p:grpSpPr>
          <a:xfrm>
            <a:off x="7624793" y="3312932"/>
            <a:ext cx="983880" cy="234360"/>
            <a:chOff x="7624793" y="3312932"/>
            <a:chExt cx="983880" cy="234360"/>
          </a:xfrm>
        </p:grpSpPr>
        <mc:AlternateContent xmlns:mc="http://schemas.openxmlformats.org/markup-compatibility/2006" xmlns:p14="http://schemas.microsoft.com/office/powerpoint/2010/main">
          <mc:Choice Requires="p14">
            <p:contentPart p14:bwMode="auto" r:id="rId196">
              <p14:nvContentPartPr>
                <p14:cNvPr id="116" name="Ink 115">
                  <a:extLst>
                    <a:ext uri="{FF2B5EF4-FFF2-40B4-BE49-F238E27FC236}">
                      <a16:creationId xmlns:a16="http://schemas.microsoft.com/office/drawing/2014/main" id="{1E698C43-EF6D-4407-941A-1F87A7EE812F}"/>
                    </a:ext>
                  </a:extLst>
                </p14:cNvPr>
                <p14:cNvContentPartPr/>
                <p14:nvPr/>
              </p14:nvContentPartPr>
              <p14:xfrm>
                <a:off x="7624793" y="3410852"/>
                <a:ext cx="113760" cy="118800"/>
              </p14:xfrm>
            </p:contentPart>
          </mc:Choice>
          <mc:Fallback xmlns="">
            <p:pic>
              <p:nvPicPr>
                <p:cNvPr id="116" name="Ink 115">
                  <a:extLst>
                    <a:ext uri="{FF2B5EF4-FFF2-40B4-BE49-F238E27FC236}">
                      <a16:creationId xmlns:a16="http://schemas.microsoft.com/office/drawing/2014/main" id="{1E698C43-EF6D-4407-941A-1F87A7EE812F}"/>
                    </a:ext>
                  </a:extLst>
                </p:cNvPr>
                <p:cNvPicPr/>
                <p:nvPr/>
              </p:nvPicPr>
              <p:blipFill>
                <a:blip r:embed="rId197"/>
                <a:stretch>
                  <a:fillRect/>
                </a:stretch>
              </p:blipFill>
              <p:spPr>
                <a:xfrm>
                  <a:off x="7606793" y="3393212"/>
                  <a:ext cx="1494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 name="Ink 116">
                  <a:extLst>
                    <a:ext uri="{FF2B5EF4-FFF2-40B4-BE49-F238E27FC236}">
                      <a16:creationId xmlns:a16="http://schemas.microsoft.com/office/drawing/2014/main" id="{402C8F14-37C7-4300-9A16-BF6EAC8B236A}"/>
                    </a:ext>
                  </a:extLst>
                </p14:cNvPr>
                <p14:cNvContentPartPr/>
                <p14:nvPr/>
              </p14:nvContentPartPr>
              <p14:xfrm>
                <a:off x="7787873" y="3421652"/>
                <a:ext cx="80280" cy="125640"/>
              </p14:xfrm>
            </p:contentPart>
          </mc:Choice>
          <mc:Fallback xmlns="">
            <p:pic>
              <p:nvPicPr>
                <p:cNvPr id="117" name="Ink 116">
                  <a:extLst>
                    <a:ext uri="{FF2B5EF4-FFF2-40B4-BE49-F238E27FC236}">
                      <a16:creationId xmlns:a16="http://schemas.microsoft.com/office/drawing/2014/main" id="{402C8F14-37C7-4300-9A16-BF6EAC8B236A}"/>
                    </a:ext>
                  </a:extLst>
                </p:cNvPr>
                <p:cNvPicPr/>
                <p:nvPr/>
              </p:nvPicPr>
              <p:blipFill>
                <a:blip r:embed="rId199"/>
                <a:stretch>
                  <a:fillRect/>
                </a:stretch>
              </p:blipFill>
              <p:spPr>
                <a:xfrm>
                  <a:off x="7769873" y="3403652"/>
                  <a:ext cx="115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id="{8EA62A0D-40E1-444E-A89E-56DED9170A3B}"/>
                    </a:ext>
                  </a:extLst>
                </p14:cNvPr>
                <p14:cNvContentPartPr/>
                <p14:nvPr/>
              </p14:nvContentPartPr>
              <p14:xfrm>
                <a:off x="7923593" y="3428852"/>
                <a:ext cx="106560" cy="113040"/>
              </p14:xfrm>
            </p:contentPart>
          </mc:Choice>
          <mc:Fallback xmlns="">
            <p:pic>
              <p:nvPicPr>
                <p:cNvPr id="118" name="Ink 117">
                  <a:extLst>
                    <a:ext uri="{FF2B5EF4-FFF2-40B4-BE49-F238E27FC236}">
                      <a16:creationId xmlns:a16="http://schemas.microsoft.com/office/drawing/2014/main" id="{8EA62A0D-40E1-444E-A89E-56DED9170A3B}"/>
                    </a:ext>
                  </a:extLst>
                </p:cNvPr>
                <p:cNvPicPr/>
                <p:nvPr/>
              </p:nvPicPr>
              <p:blipFill>
                <a:blip r:embed="rId201"/>
                <a:stretch>
                  <a:fillRect/>
                </a:stretch>
              </p:blipFill>
              <p:spPr>
                <a:xfrm>
                  <a:off x="7905953" y="3410852"/>
                  <a:ext cx="1422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 name="Ink 118">
                  <a:extLst>
                    <a:ext uri="{FF2B5EF4-FFF2-40B4-BE49-F238E27FC236}">
                      <a16:creationId xmlns:a16="http://schemas.microsoft.com/office/drawing/2014/main" id="{86B8B76E-3231-4437-A831-1D3DAF2FD1D5}"/>
                    </a:ext>
                  </a:extLst>
                </p14:cNvPr>
                <p14:cNvContentPartPr/>
                <p14:nvPr/>
              </p14:nvContentPartPr>
              <p14:xfrm>
                <a:off x="8070113" y="3429932"/>
                <a:ext cx="66600" cy="110880"/>
              </p14:xfrm>
            </p:contentPart>
          </mc:Choice>
          <mc:Fallback xmlns="">
            <p:pic>
              <p:nvPicPr>
                <p:cNvPr id="119" name="Ink 118">
                  <a:extLst>
                    <a:ext uri="{FF2B5EF4-FFF2-40B4-BE49-F238E27FC236}">
                      <a16:creationId xmlns:a16="http://schemas.microsoft.com/office/drawing/2014/main" id="{86B8B76E-3231-4437-A831-1D3DAF2FD1D5}"/>
                    </a:ext>
                  </a:extLst>
                </p:cNvPr>
                <p:cNvPicPr/>
                <p:nvPr/>
              </p:nvPicPr>
              <p:blipFill>
                <a:blip r:embed="rId203"/>
                <a:stretch>
                  <a:fillRect/>
                </a:stretch>
              </p:blipFill>
              <p:spPr>
                <a:xfrm>
                  <a:off x="8052113" y="3411932"/>
                  <a:ext cx="102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Ink 119">
                  <a:extLst>
                    <a:ext uri="{FF2B5EF4-FFF2-40B4-BE49-F238E27FC236}">
                      <a16:creationId xmlns:a16="http://schemas.microsoft.com/office/drawing/2014/main" id="{E9495E59-6AC8-4593-BCFC-EE73C136FC15}"/>
                    </a:ext>
                  </a:extLst>
                </p14:cNvPr>
                <p14:cNvContentPartPr/>
                <p14:nvPr/>
              </p14:nvContentPartPr>
              <p14:xfrm>
                <a:off x="8231753" y="3418412"/>
                <a:ext cx="152280" cy="117360"/>
              </p14:xfrm>
            </p:contentPart>
          </mc:Choice>
          <mc:Fallback xmlns="">
            <p:pic>
              <p:nvPicPr>
                <p:cNvPr id="120" name="Ink 119">
                  <a:extLst>
                    <a:ext uri="{FF2B5EF4-FFF2-40B4-BE49-F238E27FC236}">
                      <a16:creationId xmlns:a16="http://schemas.microsoft.com/office/drawing/2014/main" id="{E9495E59-6AC8-4593-BCFC-EE73C136FC15}"/>
                    </a:ext>
                  </a:extLst>
                </p:cNvPr>
                <p:cNvPicPr/>
                <p:nvPr/>
              </p:nvPicPr>
              <p:blipFill>
                <a:blip r:embed="rId205"/>
                <a:stretch>
                  <a:fillRect/>
                </a:stretch>
              </p:blipFill>
              <p:spPr>
                <a:xfrm>
                  <a:off x="8214113" y="3400772"/>
                  <a:ext cx="187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id="{D2F629ED-F05C-4B34-9CFB-0BD5E3D65675}"/>
                    </a:ext>
                  </a:extLst>
                </p14:cNvPr>
                <p14:cNvContentPartPr/>
                <p14:nvPr/>
              </p14:nvContentPartPr>
              <p14:xfrm>
                <a:off x="8420753" y="3312932"/>
                <a:ext cx="39600" cy="225000"/>
              </p14:xfrm>
            </p:contentPart>
          </mc:Choice>
          <mc:Fallback xmlns="">
            <p:pic>
              <p:nvPicPr>
                <p:cNvPr id="121" name="Ink 120">
                  <a:extLst>
                    <a:ext uri="{FF2B5EF4-FFF2-40B4-BE49-F238E27FC236}">
                      <a16:creationId xmlns:a16="http://schemas.microsoft.com/office/drawing/2014/main" id="{D2F629ED-F05C-4B34-9CFB-0BD5E3D65675}"/>
                    </a:ext>
                  </a:extLst>
                </p:cNvPr>
                <p:cNvPicPr/>
                <p:nvPr/>
              </p:nvPicPr>
              <p:blipFill>
                <a:blip r:embed="rId207"/>
                <a:stretch>
                  <a:fillRect/>
                </a:stretch>
              </p:blipFill>
              <p:spPr>
                <a:xfrm>
                  <a:off x="8403113" y="3295292"/>
                  <a:ext cx="75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88C06CBB-4412-4666-9F86-360A0BFA63CB}"/>
                    </a:ext>
                  </a:extLst>
                </p14:cNvPr>
                <p14:cNvContentPartPr/>
                <p14:nvPr/>
              </p14:nvContentPartPr>
              <p14:xfrm>
                <a:off x="8485913" y="3318332"/>
                <a:ext cx="43920" cy="205920"/>
              </p14:xfrm>
            </p:contentPart>
          </mc:Choice>
          <mc:Fallback xmlns="">
            <p:pic>
              <p:nvPicPr>
                <p:cNvPr id="122" name="Ink 121">
                  <a:extLst>
                    <a:ext uri="{FF2B5EF4-FFF2-40B4-BE49-F238E27FC236}">
                      <a16:creationId xmlns:a16="http://schemas.microsoft.com/office/drawing/2014/main" id="{88C06CBB-4412-4666-9F86-360A0BFA63CB}"/>
                    </a:ext>
                  </a:extLst>
                </p:cNvPr>
                <p:cNvPicPr/>
                <p:nvPr/>
              </p:nvPicPr>
              <p:blipFill>
                <a:blip r:embed="rId209"/>
                <a:stretch>
                  <a:fillRect/>
                </a:stretch>
              </p:blipFill>
              <p:spPr>
                <a:xfrm>
                  <a:off x="8468273" y="3300332"/>
                  <a:ext cx="79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6800B1D4-9BB0-4E16-AE41-A868D5AF9EF7}"/>
                    </a:ext>
                  </a:extLst>
                </p14:cNvPr>
                <p14:cNvContentPartPr/>
                <p14:nvPr/>
              </p14:nvContentPartPr>
              <p14:xfrm>
                <a:off x="8592833" y="3342812"/>
                <a:ext cx="15840" cy="180000"/>
              </p14:xfrm>
            </p:contentPart>
          </mc:Choice>
          <mc:Fallback xmlns="">
            <p:pic>
              <p:nvPicPr>
                <p:cNvPr id="123" name="Ink 122">
                  <a:extLst>
                    <a:ext uri="{FF2B5EF4-FFF2-40B4-BE49-F238E27FC236}">
                      <a16:creationId xmlns:a16="http://schemas.microsoft.com/office/drawing/2014/main" id="{6800B1D4-9BB0-4E16-AE41-A868D5AF9EF7}"/>
                    </a:ext>
                  </a:extLst>
                </p:cNvPr>
                <p:cNvPicPr/>
                <p:nvPr/>
              </p:nvPicPr>
              <p:blipFill>
                <a:blip r:embed="rId211"/>
                <a:stretch>
                  <a:fillRect/>
                </a:stretch>
              </p:blipFill>
              <p:spPr>
                <a:xfrm>
                  <a:off x="8575193" y="3325172"/>
                  <a:ext cx="51480" cy="215640"/>
                </a:xfrm>
                <a:prstGeom prst="rect">
                  <a:avLst/>
                </a:prstGeom>
              </p:spPr>
            </p:pic>
          </mc:Fallback>
        </mc:AlternateContent>
      </p:grpSp>
      <p:grpSp>
        <p:nvGrpSpPr>
          <p:cNvPr id="127" name="Group 126">
            <a:extLst>
              <a:ext uri="{FF2B5EF4-FFF2-40B4-BE49-F238E27FC236}">
                <a16:creationId xmlns:a16="http://schemas.microsoft.com/office/drawing/2014/main" id="{F1F39321-96D2-4F8A-870F-F20811397CDB}"/>
              </a:ext>
            </a:extLst>
          </p:cNvPr>
          <p:cNvGrpSpPr/>
          <p:nvPr/>
        </p:nvGrpSpPr>
        <p:grpSpPr>
          <a:xfrm>
            <a:off x="955793" y="4108172"/>
            <a:ext cx="336240" cy="180360"/>
            <a:chOff x="955793" y="4108172"/>
            <a:chExt cx="336240" cy="180360"/>
          </a:xfrm>
        </p:grpSpPr>
        <mc:AlternateContent xmlns:mc="http://schemas.openxmlformats.org/markup-compatibility/2006" xmlns:p14="http://schemas.microsoft.com/office/powerpoint/2010/main">
          <mc:Choice Requires="p14">
            <p:contentPart p14:bwMode="auto" r:id="rId212">
              <p14:nvContentPartPr>
                <p14:cNvPr id="125" name="Ink 124">
                  <a:extLst>
                    <a:ext uri="{FF2B5EF4-FFF2-40B4-BE49-F238E27FC236}">
                      <a16:creationId xmlns:a16="http://schemas.microsoft.com/office/drawing/2014/main" id="{B7E2F3D3-4343-4449-ACFC-91ED6F40E629}"/>
                    </a:ext>
                  </a:extLst>
                </p14:cNvPr>
                <p14:cNvContentPartPr/>
                <p14:nvPr/>
              </p14:nvContentPartPr>
              <p14:xfrm>
                <a:off x="955793" y="4182692"/>
                <a:ext cx="320760" cy="14040"/>
              </p14:xfrm>
            </p:contentPart>
          </mc:Choice>
          <mc:Fallback xmlns="">
            <p:pic>
              <p:nvPicPr>
                <p:cNvPr id="125" name="Ink 124">
                  <a:extLst>
                    <a:ext uri="{FF2B5EF4-FFF2-40B4-BE49-F238E27FC236}">
                      <a16:creationId xmlns:a16="http://schemas.microsoft.com/office/drawing/2014/main" id="{B7E2F3D3-4343-4449-ACFC-91ED6F40E629}"/>
                    </a:ext>
                  </a:extLst>
                </p:cNvPr>
                <p:cNvPicPr/>
                <p:nvPr/>
              </p:nvPicPr>
              <p:blipFill>
                <a:blip r:embed="rId213"/>
                <a:stretch>
                  <a:fillRect/>
                </a:stretch>
              </p:blipFill>
              <p:spPr>
                <a:xfrm>
                  <a:off x="937793" y="4165052"/>
                  <a:ext cx="356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6" name="Ink 125">
                  <a:extLst>
                    <a:ext uri="{FF2B5EF4-FFF2-40B4-BE49-F238E27FC236}">
                      <a16:creationId xmlns:a16="http://schemas.microsoft.com/office/drawing/2014/main" id="{84FDE0EA-A0FD-4412-858F-346CCC1352A8}"/>
                    </a:ext>
                  </a:extLst>
                </p14:cNvPr>
                <p14:cNvContentPartPr/>
                <p14:nvPr/>
              </p14:nvContentPartPr>
              <p14:xfrm>
                <a:off x="1139393" y="4108172"/>
                <a:ext cx="152640" cy="180360"/>
              </p14:xfrm>
            </p:contentPart>
          </mc:Choice>
          <mc:Fallback xmlns="">
            <p:pic>
              <p:nvPicPr>
                <p:cNvPr id="126" name="Ink 125">
                  <a:extLst>
                    <a:ext uri="{FF2B5EF4-FFF2-40B4-BE49-F238E27FC236}">
                      <a16:creationId xmlns:a16="http://schemas.microsoft.com/office/drawing/2014/main" id="{84FDE0EA-A0FD-4412-858F-346CCC1352A8}"/>
                    </a:ext>
                  </a:extLst>
                </p:cNvPr>
                <p:cNvPicPr/>
                <p:nvPr/>
              </p:nvPicPr>
              <p:blipFill>
                <a:blip r:embed="rId215"/>
                <a:stretch>
                  <a:fillRect/>
                </a:stretch>
              </p:blipFill>
              <p:spPr>
                <a:xfrm>
                  <a:off x="1121753" y="4090172"/>
                  <a:ext cx="188280" cy="216000"/>
                </a:xfrm>
                <a:prstGeom prst="rect">
                  <a:avLst/>
                </a:prstGeom>
              </p:spPr>
            </p:pic>
          </mc:Fallback>
        </mc:AlternateContent>
      </p:grpSp>
      <p:grpSp>
        <p:nvGrpSpPr>
          <p:cNvPr id="146" name="Group 145">
            <a:extLst>
              <a:ext uri="{FF2B5EF4-FFF2-40B4-BE49-F238E27FC236}">
                <a16:creationId xmlns:a16="http://schemas.microsoft.com/office/drawing/2014/main" id="{6407520B-A705-4007-BEBD-6C4890F8E78C}"/>
              </a:ext>
            </a:extLst>
          </p:cNvPr>
          <p:cNvGrpSpPr/>
          <p:nvPr/>
        </p:nvGrpSpPr>
        <p:grpSpPr>
          <a:xfrm>
            <a:off x="1718993" y="4003772"/>
            <a:ext cx="1274400" cy="304200"/>
            <a:chOff x="1718993" y="4003772"/>
            <a:chExt cx="1274400" cy="304200"/>
          </a:xfrm>
        </p:grpSpPr>
        <mc:AlternateContent xmlns:mc="http://schemas.openxmlformats.org/markup-compatibility/2006" xmlns:p14="http://schemas.microsoft.com/office/powerpoint/2010/main">
          <mc:Choice Requires="p14">
            <p:contentPart p14:bwMode="auto" r:id="rId216">
              <p14:nvContentPartPr>
                <p14:cNvPr id="128" name="Ink 127">
                  <a:extLst>
                    <a:ext uri="{FF2B5EF4-FFF2-40B4-BE49-F238E27FC236}">
                      <a16:creationId xmlns:a16="http://schemas.microsoft.com/office/drawing/2014/main" id="{15769D55-1886-4F27-85C3-42F2C3D0C7C0}"/>
                    </a:ext>
                  </a:extLst>
                </p14:cNvPr>
                <p14:cNvContentPartPr/>
                <p14:nvPr/>
              </p14:nvContentPartPr>
              <p14:xfrm>
                <a:off x="1718993" y="4138772"/>
                <a:ext cx="137520" cy="124920"/>
              </p14:xfrm>
            </p:contentPart>
          </mc:Choice>
          <mc:Fallback xmlns="">
            <p:pic>
              <p:nvPicPr>
                <p:cNvPr id="128" name="Ink 127">
                  <a:extLst>
                    <a:ext uri="{FF2B5EF4-FFF2-40B4-BE49-F238E27FC236}">
                      <a16:creationId xmlns:a16="http://schemas.microsoft.com/office/drawing/2014/main" id="{15769D55-1886-4F27-85C3-42F2C3D0C7C0}"/>
                    </a:ext>
                  </a:extLst>
                </p:cNvPr>
                <p:cNvPicPr/>
                <p:nvPr/>
              </p:nvPicPr>
              <p:blipFill>
                <a:blip r:embed="rId217"/>
                <a:stretch>
                  <a:fillRect/>
                </a:stretch>
              </p:blipFill>
              <p:spPr>
                <a:xfrm>
                  <a:off x="1701353" y="4120772"/>
                  <a:ext cx="173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Ink 128">
                  <a:extLst>
                    <a:ext uri="{FF2B5EF4-FFF2-40B4-BE49-F238E27FC236}">
                      <a16:creationId xmlns:a16="http://schemas.microsoft.com/office/drawing/2014/main" id="{6D1B1A78-137D-4095-A58A-A2C2CAD039D6}"/>
                    </a:ext>
                  </a:extLst>
                </p14:cNvPr>
                <p14:cNvContentPartPr/>
                <p14:nvPr/>
              </p14:nvContentPartPr>
              <p14:xfrm>
                <a:off x="1852553" y="4031852"/>
                <a:ext cx="11880" cy="276120"/>
              </p14:xfrm>
            </p:contentPart>
          </mc:Choice>
          <mc:Fallback xmlns="">
            <p:pic>
              <p:nvPicPr>
                <p:cNvPr id="129" name="Ink 128">
                  <a:extLst>
                    <a:ext uri="{FF2B5EF4-FFF2-40B4-BE49-F238E27FC236}">
                      <a16:creationId xmlns:a16="http://schemas.microsoft.com/office/drawing/2014/main" id="{6D1B1A78-137D-4095-A58A-A2C2CAD039D6}"/>
                    </a:ext>
                  </a:extLst>
                </p:cNvPr>
                <p:cNvPicPr/>
                <p:nvPr/>
              </p:nvPicPr>
              <p:blipFill>
                <a:blip r:embed="rId219"/>
                <a:stretch>
                  <a:fillRect/>
                </a:stretch>
              </p:blipFill>
              <p:spPr>
                <a:xfrm>
                  <a:off x="1834913" y="4013852"/>
                  <a:ext cx="475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Ink 129">
                  <a:extLst>
                    <a:ext uri="{FF2B5EF4-FFF2-40B4-BE49-F238E27FC236}">
                      <a16:creationId xmlns:a16="http://schemas.microsoft.com/office/drawing/2014/main" id="{8ECD810A-8362-4661-9D16-9C2D35A16170}"/>
                    </a:ext>
                  </a:extLst>
                </p14:cNvPr>
                <p14:cNvContentPartPr/>
                <p14:nvPr/>
              </p14:nvContentPartPr>
              <p14:xfrm>
                <a:off x="1906913" y="4100252"/>
                <a:ext cx="37800" cy="179640"/>
              </p14:xfrm>
            </p:contentPart>
          </mc:Choice>
          <mc:Fallback xmlns="">
            <p:pic>
              <p:nvPicPr>
                <p:cNvPr id="130" name="Ink 129">
                  <a:extLst>
                    <a:ext uri="{FF2B5EF4-FFF2-40B4-BE49-F238E27FC236}">
                      <a16:creationId xmlns:a16="http://schemas.microsoft.com/office/drawing/2014/main" id="{8ECD810A-8362-4661-9D16-9C2D35A16170}"/>
                    </a:ext>
                  </a:extLst>
                </p:cNvPr>
                <p:cNvPicPr/>
                <p:nvPr/>
              </p:nvPicPr>
              <p:blipFill>
                <a:blip r:embed="rId221"/>
                <a:stretch>
                  <a:fillRect/>
                </a:stretch>
              </p:blipFill>
              <p:spPr>
                <a:xfrm>
                  <a:off x="1888913" y="4082252"/>
                  <a:ext cx="73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29D72B38-1296-4981-BD8A-720D74BED222}"/>
                    </a:ext>
                  </a:extLst>
                </p14:cNvPr>
                <p14:cNvContentPartPr/>
                <p14:nvPr/>
              </p14:nvContentPartPr>
              <p14:xfrm>
                <a:off x="2015273" y="4070012"/>
                <a:ext cx="56160" cy="193680"/>
              </p14:xfrm>
            </p:contentPart>
          </mc:Choice>
          <mc:Fallback xmlns="">
            <p:pic>
              <p:nvPicPr>
                <p:cNvPr id="131" name="Ink 130">
                  <a:extLst>
                    <a:ext uri="{FF2B5EF4-FFF2-40B4-BE49-F238E27FC236}">
                      <a16:creationId xmlns:a16="http://schemas.microsoft.com/office/drawing/2014/main" id="{29D72B38-1296-4981-BD8A-720D74BED222}"/>
                    </a:ext>
                  </a:extLst>
                </p:cNvPr>
                <p:cNvPicPr/>
                <p:nvPr/>
              </p:nvPicPr>
              <p:blipFill>
                <a:blip r:embed="rId223"/>
                <a:stretch>
                  <a:fillRect/>
                </a:stretch>
              </p:blipFill>
              <p:spPr>
                <a:xfrm>
                  <a:off x="1997273" y="4052012"/>
                  <a:ext cx="91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9D51562E-E45E-4D75-9E3A-7ABBAA8A6DBD}"/>
                    </a:ext>
                  </a:extLst>
                </p14:cNvPr>
                <p14:cNvContentPartPr/>
                <p14:nvPr/>
              </p14:nvContentPartPr>
              <p14:xfrm>
                <a:off x="2069273" y="4103852"/>
                <a:ext cx="167040" cy="183600"/>
              </p14:xfrm>
            </p:contentPart>
          </mc:Choice>
          <mc:Fallback xmlns="">
            <p:pic>
              <p:nvPicPr>
                <p:cNvPr id="132" name="Ink 131">
                  <a:extLst>
                    <a:ext uri="{FF2B5EF4-FFF2-40B4-BE49-F238E27FC236}">
                      <a16:creationId xmlns:a16="http://schemas.microsoft.com/office/drawing/2014/main" id="{9D51562E-E45E-4D75-9E3A-7ABBAA8A6DBD}"/>
                    </a:ext>
                  </a:extLst>
                </p:cNvPr>
                <p:cNvPicPr/>
                <p:nvPr/>
              </p:nvPicPr>
              <p:blipFill>
                <a:blip r:embed="rId225"/>
                <a:stretch>
                  <a:fillRect/>
                </a:stretch>
              </p:blipFill>
              <p:spPr>
                <a:xfrm>
                  <a:off x="2051273" y="4085852"/>
                  <a:ext cx="202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D409CC99-34E9-4268-BCFD-010A66AE1EDC}"/>
                    </a:ext>
                  </a:extLst>
                </p14:cNvPr>
                <p14:cNvContentPartPr/>
                <p14:nvPr/>
              </p14:nvContentPartPr>
              <p14:xfrm>
                <a:off x="2259713" y="4161452"/>
                <a:ext cx="126000" cy="92880"/>
              </p14:xfrm>
            </p:contentPart>
          </mc:Choice>
          <mc:Fallback xmlns="">
            <p:pic>
              <p:nvPicPr>
                <p:cNvPr id="133" name="Ink 132">
                  <a:extLst>
                    <a:ext uri="{FF2B5EF4-FFF2-40B4-BE49-F238E27FC236}">
                      <a16:creationId xmlns:a16="http://schemas.microsoft.com/office/drawing/2014/main" id="{D409CC99-34E9-4268-BCFD-010A66AE1EDC}"/>
                    </a:ext>
                  </a:extLst>
                </p:cNvPr>
                <p:cNvPicPr/>
                <p:nvPr/>
              </p:nvPicPr>
              <p:blipFill>
                <a:blip r:embed="rId227"/>
                <a:stretch>
                  <a:fillRect/>
                </a:stretch>
              </p:blipFill>
              <p:spPr>
                <a:xfrm>
                  <a:off x="2242073" y="4143812"/>
                  <a:ext cx="161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5FD50CA2-BAF4-4E98-89A3-176E9D49FC80}"/>
                    </a:ext>
                  </a:extLst>
                </p14:cNvPr>
                <p14:cNvContentPartPr/>
                <p14:nvPr/>
              </p14:nvContentPartPr>
              <p14:xfrm>
                <a:off x="2432873" y="4152812"/>
                <a:ext cx="151200" cy="105120"/>
              </p14:xfrm>
            </p:contentPart>
          </mc:Choice>
          <mc:Fallback xmlns="">
            <p:pic>
              <p:nvPicPr>
                <p:cNvPr id="134" name="Ink 133">
                  <a:extLst>
                    <a:ext uri="{FF2B5EF4-FFF2-40B4-BE49-F238E27FC236}">
                      <a16:creationId xmlns:a16="http://schemas.microsoft.com/office/drawing/2014/main" id="{5FD50CA2-BAF4-4E98-89A3-176E9D49FC80}"/>
                    </a:ext>
                  </a:extLst>
                </p:cNvPr>
                <p:cNvPicPr/>
                <p:nvPr/>
              </p:nvPicPr>
              <p:blipFill>
                <a:blip r:embed="rId229"/>
                <a:stretch>
                  <a:fillRect/>
                </a:stretch>
              </p:blipFill>
              <p:spPr>
                <a:xfrm>
                  <a:off x="2414873" y="4134812"/>
                  <a:ext cx="186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013AD733-048F-42B7-8BFF-8E86B665276E}"/>
                    </a:ext>
                  </a:extLst>
                </p14:cNvPr>
                <p14:cNvContentPartPr/>
                <p14:nvPr/>
              </p14:nvContentPartPr>
              <p14:xfrm>
                <a:off x="2624393" y="4130492"/>
                <a:ext cx="146160" cy="107280"/>
              </p14:xfrm>
            </p:contentPart>
          </mc:Choice>
          <mc:Fallback xmlns="">
            <p:pic>
              <p:nvPicPr>
                <p:cNvPr id="135" name="Ink 134">
                  <a:extLst>
                    <a:ext uri="{FF2B5EF4-FFF2-40B4-BE49-F238E27FC236}">
                      <a16:creationId xmlns:a16="http://schemas.microsoft.com/office/drawing/2014/main" id="{013AD733-048F-42B7-8BFF-8E86B665276E}"/>
                    </a:ext>
                  </a:extLst>
                </p:cNvPr>
                <p:cNvPicPr/>
                <p:nvPr/>
              </p:nvPicPr>
              <p:blipFill>
                <a:blip r:embed="rId231"/>
                <a:stretch>
                  <a:fillRect/>
                </a:stretch>
              </p:blipFill>
              <p:spPr>
                <a:xfrm>
                  <a:off x="2606753" y="4112852"/>
                  <a:ext cx="1818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4C9A6FDE-956F-4F5D-9424-BB12266E06A6}"/>
                    </a:ext>
                  </a:extLst>
                </p14:cNvPr>
                <p14:cNvContentPartPr/>
                <p14:nvPr/>
              </p14:nvContentPartPr>
              <p14:xfrm>
                <a:off x="2849753" y="4003772"/>
                <a:ext cx="143640" cy="249480"/>
              </p14:xfrm>
            </p:contentPart>
          </mc:Choice>
          <mc:Fallback xmlns="">
            <p:pic>
              <p:nvPicPr>
                <p:cNvPr id="136" name="Ink 135">
                  <a:extLst>
                    <a:ext uri="{FF2B5EF4-FFF2-40B4-BE49-F238E27FC236}">
                      <a16:creationId xmlns:a16="http://schemas.microsoft.com/office/drawing/2014/main" id="{4C9A6FDE-956F-4F5D-9424-BB12266E06A6}"/>
                    </a:ext>
                  </a:extLst>
                </p:cNvPr>
                <p:cNvPicPr/>
                <p:nvPr/>
              </p:nvPicPr>
              <p:blipFill>
                <a:blip r:embed="rId233"/>
                <a:stretch>
                  <a:fillRect/>
                </a:stretch>
              </p:blipFill>
              <p:spPr>
                <a:xfrm>
                  <a:off x="2831753" y="3986132"/>
                  <a:ext cx="1792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Ink 136">
                  <a:extLst>
                    <a:ext uri="{FF2B5EF4-FFF2-40B4-BE49-F238E27FC236}">
                      <a16:creationId xmlns:a16="http://schemas.microsoft.com/office/drawing/2014/main" id="{5B16CF8A-3F56-4E46-9CC0-3AE3B69B86B4}"/>
                    </a:ext>
                  </a:extLst>
                </p14:cNvPr>
                <p14:cNvContentPartPr/>
                <p14:nvPr/>
              </p14:nvContentPartPr>
              <p14:xfrm>
                <a:off x="2859113" y="4134092"/>
                <a:ext cx="114840" cy="25200"/>
              </p14:xfrm>
            </p:contentPart>
          </mc:Choice>
          <mc:Fallback xmlns="">
            <p:pic>
              <p:nvPicPr>
                <p:cNvPr id="137" name="Ink 136">
                  <a:extLst>
                    <a:ext uri="{FF2B5EF4-FFF2-40B4-BE49-F238E27FC236}">
                      <a16:creationId xmlns:a16="http://schemas.microsoft.com/office/drawing/2014/main" id="{5B16CF8A-3F56-4E46-9CC0-3AE3B69B86B4}"/>
                    </a:ext>
                  </a:extLst>
                </p:cNvPr>
                <p:cNvPicPr/>
                <p:nvPr/>
              </p:nvPicPr>
              <p:blipFill>
                <a:blip r:embed="rId235"/>
                <a:stretch>
                  <a:fillRect/>
                </a:stretch>
              </p:blipFill>
              <p:spPr>
                <a:xfrm>
                  <a:off x="2841113" y="4116092"/>
                  <a:ext cx="150480" cy="60840"/>
                </a:xfrm>
                <a:prstGeom prst="rect">
                  <a:avLst/>
                </a:prstGeom>
              </p:spPr>
            </p:pic>
          </mc:Fallback>
        </mc:AlternateContent>
      </p:grpSp>
      <p:grpSp>
        <p:nvGrpSpPr>
          <p:cNvPr id="145" name="Group 144">
            <a:extLst>
              <a:ext uri="{FF2B5EF4-FFF2-40B4-BE49-F238E27FC236}">
                <a16:creationId xmlns:a16="http://schemas.microsoft.com/office/drawing/2014/main" id="{7E8DD73B-7441-4FEE-88E4-18B19CA9B931}"/>
              </a:ext>
            </a:extLst>
          </p:cNvPr>
          <p:cNvGrpSpPr/>
          <p:nvPr/>
        </p:nvGrpSpPr>
        <p:grpSpPr>
          <a:xfrm>
            <a:off x="3349073" y="4028612"/>
            <a:ext cx="299520" cy="160200"/>
            <a:chOff x="3349073" y="4028612"/>
            <a:chExt cx="299520" cy="160200"/>
          </a:xfrm>
        </p:grpSpPr>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9C1C384E-4FEC-4FBA-8127-371275ACEB41}"/>
                    </a:ext>
                  </a:extLst>
                </p14:cNvPr>
                <p14:cNvContentPartPr/>
                <p14:nvPr/>
              </p14:nvContentPartPr>
              <p14:xfrm>
                <a:off x="3349073" y="4111772"/>
                <a:ext cx="287280" cy="34920"/>
              </p14:xfrm>
            </p:contentPart>
          </mc:Choice>
          <mc:Fallback xmlns="">
            <p:pic>
              <p:nvPicPr>
                <p:cNvPr id="138" name="Ink 137">
                  <a:extLst>
                    <a:ext uri="{FF2B5EF4-FFF2-40B4-BE49-F238E27FC236}">
                      <a16:creationId xmlns:a16="http://schemas.microsoft.com/office/drawing/2014/main" id="{9C1C384E-4FEC-4FBA-8127-371275ACEB41}"/>
                    </a:ext>
                  </a:extLst>
                </p:cNvPr>
                <p:cNvPicPr/>
                <p:nvPr/>
              </p:nvPicPr>
              <p:blipFill>
                <a:blip r:embed="rId237"/>
                <a:stretch>
                  <a:fillRect/>
                </a:stretch>
              </p:blipFill>
              <p:spPr>
                <a:xfrm>
                  <a:off x="3331073" y="4093772"/>
                  <a:ext cx="322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78F61E45-1178-4551-9618-368F2058ED82}"/>
                    </a:ext>
                  </a:extLst>
                </p14:cNvPr>
                <p14:cNvContentPartPr/>
                <p14:nvPr/>
              </p14:nvContentPartPr>
              <p14:xfrm>
                <a:off x="3523673" y="4028612"/>
                <a:ext cx="124920" cy="160200"/>
              </p14:xfrm>
            </p:contentPart>
          </mc:Choice>
          <mc:Fallback xmlns="">
            <p:pic>
              <p:nvPicPr>
                <p:cNvPr id="139" name="Ink 138">
                  <a:extLst>
                    <a:ext uri="{FF2B5EF4-FFF2-40B4-BE49-F238E27FC236}">
                      <a16:creationId xmlns:a16="http://schemas.microsoft.com/office/drawing/2014/main" id="{78F61E45-1178-4551-9618-368F2058ED82}"/>
                    </a:ext>
                  </a:extLst>
                </p:cNvPr>
                <p:cNvPicPr/>
                <p:nvPr/>
              </p:nvPicPr>
              <p:blipFill>
                <a:blip r:embed="rId239"/>
                <a:stretch>
                  <a:fillRect/>
                </a:stretch>
              </p:blipFill>
              <p:spPr>
                <a:xfrm>
                  <a:off x="3505673" y="4010972"/>
                  <a:ext cx="160560" cy="195840"/>
                </a:xfrm>
                <a:prstGeom prst="rect">
                  <a:avLst/>
                </a:prstGeom>
              </p:spPr>
            </p:pic>
          </mc:Fallback>
        </mc:AlternateContent>
      </p:grpSp>
      <p:grpSp>
        <p:nvGrpSpPr>
          <p:cNvPr id="144" name="Group 143">
            <a:extLst>
              <a:ext uri="{FF2B5EF4-FFF2-40B4-BE49-F238E27FC236}">
                <a16:creationId xmlns:a16="http://schemas.microsoft.com/office/drawing/2014/main" id="{D07A2AC9-62A4-46CC-BEEE-F119BA576FF3}"/>
              </a:ext>
            </a:extLst>
          </p:cNvPr>
          <p:cNvGrpSpPr/>
          <p:nvPr/>
        </p:nvGrpSpPr>
        <p:grpSpPr>
          <a:xfrm>
            <a:off x="4315673" y="3979652"/>
            <a:ext cx="374400" cy="123120"/>
            <a:chOff x="4315673" y="3979652"/>
            <a:chExt cx="374400" cy="123120"/>
          </a:xfrm>
        </p:grpSpPr>
        <mc:AlternateContent xmlns:mc="http://schemas.openxmlformats.org/markup-compatibility/2006" xmlns:p14="http://schemas.microsoft.com/office/powerpoint/2010/main">
          <mc:Choice Requires="p14">
            <p:contentPart p14:bwMode="auto" r:id="rId240">
              <p14:nvContentPartPr>
                <p14:cNvPr id="140" name="Ink 139">
                  <a:extLst>
                    <a:ext uri="{FF2B5EF4-FFF2-40B4-BE49-F238E27FC236}">
                      <a16:creationId xmlns:a16="http://schemas.microsoft.com/office/drawing/2014/main" id="{5F7767DD-1CD8-4D46-9537-FF2C49FF994C}"/>
                    </a:ext>
                  </a:extLst>
                </p14:cNvPr>
                <p14:cNvContentPartPr/>
                <p14:nvPr/>
              </p14:nvContentPartPr>
              <p14:xfrm>
                <a:off x="4315673" y="4097372"/>
                <a:ext cx="203760" cy="5400"/>
              </p14:xfrm>
            </p:contentPart>
          </mc:Choice>
          <mc:Fallback xmlns="">
            <p:pic>
              <p:nvPicPr>
                <p:cNvPr id="140" name="Ink 139">
                  <a:extLst>
                    <a:ext uri="{FF2B5EF4-FFF2-40B4-BE49-F238E27FC236}">
                      <a16:creationId xmlns:a16="http://schemas.microsoft.com/office/drawing/2014/main" id="{5F7767DD-1CD8-4D46-9537-FF2C49FF994C}"/>
                    </a:ext>
                  </a:extLst>
                </p:cNvPr>
                <p:cNvPicPr/>
                <p:nvPr/>
              </p:nvPicPr>
              <p:blipFill>
                <a:blip r:embed="rId241"/>
                <a:stretch>
                  <a:fillRect/>
                </a:stretch>
              </p:blipFill>
              <p:spPr>
                <a:xfrm>
                  <a:off x="4297673" y="4079372"/>
                  <a:ext cx="239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1" name="Ink 140">
                  <a:extLst>
                    <a:ext uri="{FF2B5EF4-FFF2-40B4-BE49-F238E27FC236}">
                      <a16:creationId xmlns:a16="http://schemas.microsoft.com/office/drawing/2014/main" id="{39DD2FA0-41CD-47F7-92FE-50D8C7FBE4EE}"/>
                    </a:ext>
                  </a:extLst>
                </p14:cNvPr>
                <p14:cNvContentPartPr/>
                <p14:nvPr/>
              </p14:nvContentPartPr>
              <p14:xfrm>
                <a:off x="4546793" y="3979652"/>
                <a:ext cx="24840" cy="102240"/>
              </p14:xfrm>
            </p:contentPart>
          </mc:Choice>
          <mc:Fallback xmlns="">
            <p:pic>
              <p:nvPicPr>
                <p:cNvPr id="141" name="Ink 140">
                  <a:extLst>
                    <a:ext uri="{FF2B5EF4-FFF2-40B4-BE49-F238E27FC236}">
                      <a16:creationId xmlns:a16="http://schemas.microsoft.com/office/drawing/2014/main" id="{39DD2FA0-41CD-47F7-92FE-50D8C7FBE4EE}"/>
                    </a:ext>
                  </a:extLst>
                </p:cNvPr>
                <p:cNvPicPr/>
                <p:nvPr/>
              </p:nvPicPr>
              <p:blipFill>
                <a:blip r:embed="rId243"/>
                <a:stretch>
                  <a:fillRect/>
                </a:stretch>
              </p:blipFill>
              <p:spPr>
                <a:xfrm>
                  <a:off x="4528793" y="3961652"/>
                  <a:ext cx="6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2" name="Ink 141">
                  <a:extLst>
                    <a:ext uri="{FF2B5EF4-FFF2-40B4-BE49-F238E27FC236}">
                      <a16:creationId xmlns:a16="http://schemas.microsoft.com/office/drawing/2014/main" id="{98981D4C-5CFE-40FA-B9D1-532905EAECF2}"/>
                    </a:ext>
                  </a:extLst>
                </p14:cNvPr>
                <p14:cNvContentPartPr/>
                <p14:nvPr/>
              </p14:nvContentPartPr>
              <p14:xfrm>
                <a:off x="4643273" y="3995852"/>
                <a:ext cx="46800" cy="74520"/>
              </p14:xfrm>
            </p:contentPart>
          </mc:Choice>
          <mc:Fallback xmlns="">
            <p:pic>
              <p:nvPicPr>
                <p:cNvPr id="142" name="Ink 141">
                  <a:extLst>
                    <a:ext uri="{FF2B5EF4-FFF2-40B4-BE49-F238E27FC236}">
                      <a16:creationId xmlns:a16="http://schemas.microsoft.com/office/drawing/2014/main" id="{98981D4C-5CFE-40FA-B9D1-532905EAECF2}"/>
                    </a:ext>
                  </a:extLst>
                </p:cNvPr>
                <p:cNvPicPr/>
                <p:nvPr/>
              </p:nvPicPr>
              <p:blipFill>
                <a:blip r:embed="rId245"/>
                <a:stretch>
                  <a:fillRect/>
                </a:stretch>
              </p:blipFill>
              <p:spPr>
                <a:xfrm>
                  <a:off x="4625273" y="3977852"/>
                  <a:ext cx="8244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6">
            <p14:nvContentPartPr>
              <p14:cNvPr id="143" name="Ink 142">
                <a:extLst>
                  <a:ext uri="{FF2B5EF4-FFF2-40B4-BE49-F238E27FC236}">
                    <a16:creationId xmlns:a16="http://schemas.microsoft.com/office/drawing/2014/main" id="{F02BFDBD-DB3C-45E9-BDB8-CC7FFBF346F0}"/>
                  </a:ext>
                </a:extLst>
              </p14:cNvPr>
              <p14:cNvContentPartPr/>
              <p14:nvPr/>
            </p14:nvContentPartPr>
            <p14:xfrm>
              <a:off x="5027393" y="4095212"/>
              <a:ext cx="538200" cy="42120"/>
            </p14:xfrm>
          </p:contentPart>
        </mc:Choice>
        <mc:Fallback xmlns="">
          <p:pic>
            <p:nvPicPr>
              <p:cNvPr id="143" name="Ink 142">
                <a:extLst>
                  <a:ext uri="{FF2B5EF4-FFF2-40B4-BE49-F238E27FC236}">
                    <a16:creationId xmlns:a16="http://schemas.microsoft.com/office/drawing/2014/main" id="{F02BFDBD-DB3C-45E9-BDB8-CC7FFBF346F0}"/>
                  </a:ext>
                </a:extLst>
              </p:cNvPr>
              <p:cNvPicPr/>
              <p:nvPr/>
            </p:nvPicPr>
            <p:blipFill>
              <a:blip r:embed="rId247"/>
              <a:stretch>
                <a:fillRect/>
              </a:stretch>
            </p:blipFill>
            <p:spPr>
              <a:xfrm>
                <a:off x="5009753" y="4077212"/>
                <a:ext cx="573840" cy="77760"/>
              </a:xfrm>
              <a:prstGeom prst="rect">
                <a:avLst/>
              </a:prstGeom>
            </p:spPr>
          </p:pic>
        </mc:Fallback>
      </mc:AlternateContent>
      <p:grpSp>
        <p:nvGrpSpPr>
          <p:cNvPr id="163" name="Group 162">
            <a:extLst>
              <a:ext uri="{FF2B5EF4-FFF2-40B4-BE49-F238E27FC236}">
                <a16:creationId xmlns:a16="http://schemas.microsoft.com/office/drawing/2014/main" id="{CB9100F7-84D1-4AC6-B50E-1742E9492158}"/>
              </a:ext>
            </a:extLst>
          </p:cNvPr>
          <p:cNvGrpSpPr/>
          <p:nvPr/>
        </p:nvGrpSpPr>
        <p:grpSpPr>
          <a:xfrm>
            <a:off x="6488993" y="3963452"/>
            <a:ext cx="1082880" cy="312480"/>
            <a:chOff x="6488993" y="3963452"/>
            <a:chExt cx="1082880" cy="312480"/>
          </a:xfrm>
        </p:grpSpPr>
        <mc:AlternateContent xmlns:mc="http://schemas.openxmlformats.org/markup-compatibility/2006" xmlns:p14="http://schemas.microsoft.com/office/powerpoint/2010/main">
          <mc:Choice Requires="p14">
            <p:contentPart p14:bwMode="auto" r:id="rId248">
              <p14:nvContentPartPr>
                <p14:cNvPr id="147" name="Ink 146">
                  <a:extLst>
                    <a:ext uri="{FF2B5EF4-FFF2-40B4-BE49-F238E27FC236}">
                      <a16:creationId xmlns:a16="http://schemas.microsoft.com/office/drawing/2014/main" id="{FC52E036-3410-47C0-BBB4-000F10455805}"/>
                    </a:ext>
                  </a:extLst>
                </p14:cNvPr>
                <p14:cNvContentPartPr/>
                <p14:nvPr/>
              </p14:nvContentPartPr>
              <p14:xfrm>
                <a:off x="6569273" y="3998372"/>
                <a:ext cx="26280" cy="170280"/>
              </p14:xfrm>
            </p:contentPart>
          </mc:Choice>
          <mc:Fallback xmlns="">
            <p:pic>
              <p:nvPicPr>
                <p:cNvPr id="147" name="Ink 146">
                  <a:extLst>
                    <a:ext uri="{FF2B5EF4-FFF2-40B4-BE49-F238E27FC236}">
                      <a16:creationId xmlns:a16="http://schemas.microsoft.com/office/drawing/2014/main" id="{FC52E036-3410-47C0-BBB4-000F10455805}"/>
                    </a:ext>
                  </a:extLst>
                </p:cNvPr>
                <p:cNvPicPr/>
                <p:nvPr/>
              </p:nvPicPr>
              <p:blipFill>
                <a:blip r:embed="rId249"/>
                <a:stretch>
                  <a:fillRect/>
                </a:stretch>
              </p:blipFill>
              <p:spPr>
                <a:xfrm>
                  <a:off x="6551273" y="3980732"/>
                  <a:ext cx="619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8" name="Ink 147">
                  <a:extLst>
                    <a:ext uri="{FF2B5EF4-FFF2-40B4-BE49-F238E27FC236}">
                      <a16:creationId xmlns:a16="http://schemas.microsoft.com/office/drawing/2014/main" id="{5C0992E4-A8C5-4472-9589-CE3E32913B80}"/>
                    </a:ext>
                  </a:extLst>
                </p14:cNvPr>
                <p14:cNvContentPartPr/>
                <p14:nvPr/>
              </p14:nvContentPartPr>
              <p14:xfrm>
                <a:off x="6488993" y="3963452"/>
                <a:ext cx="817560" cy="312480"/>
              </p14:xfrm>
            </p:contentPart>
          </mc:Choice>
          <mc:Fallback xmlns="">
            <p:pic>
              <p:nvPicPr>
                <p:cNvPr id="148" name="Ink 147">
                  <a:extLst>
                    <a:ext uri="{FF2B5EF4-FFF2-40B4-BE49-F238E27FC236}">
                      <a16:creationId xmlns:a16="http://schemas.microsoft.com/office/drawing/2014/main" id="{5C0992E4-A8C5-4472-9589-CE3E32913B80}"/>
                    </a:ext>
                  </a:extLst>
                </p:cNvPr>
                <p:cNvPicPr/>
                <p:nvPr/>
              </p:nvPicPr>
              <p:blipFill>
                <a:blip r:embed="rId251"/>
                <a:stretch>
                  <a:fillRect/>
                </a:stretch>
              </p:blipFill>
              <p:spPr>
                <a:xfrm>
                  <a:off x="6470993" y="3945452"/>
                  <a:ext cx="8532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0" name="Ink 149">
                  <a:extLst>
                    <a:ext uri="{FF2B5EF4-FFF2-40B4-BE49-F238E27FC236}">
                      <a16:creationId xmlns:a16="http://schemas.microsoft.com/office/drawing/2014/main" id="{BBA276C3-7B7A-4883-A263-A9AC0CAC5E4A}"/>
                    </a:ext>
                  </a:extLst>
                </p14:cNvPr>
                <p14:cNvContentPartPr/>
                <p14:nvPr/>
              </p14:nvContentPartPr>
              <p14:xfrm>
                <a:off x="7433273" y="4148492"/>
                <a:ext cx="128880" cy="11520"/>
              </p14:xfrm>
            </p:contentPart>
          </mc:Choice>
          <mc:Fallback xmlns="">
            <p:pic>
              <p:nvPicPr>
                <p:cNvPr id="150" name="Ink 149">
                  <a:extLst>
                    <a:ext uri="{FF2B5EF4-FFF2-40B4-BE49-F238E27FC236}">
                      <a16:creationId xmlns:a16="http://schemas.microsoft.com/office/drawing/2014/main" id="{BBA276C3-7B7A-4883-A263-A9AC0CAC5E4A}"/>
                    </a:ext>
                  </a:extLst>
                </p:cNvPr>
                <p:cNvPicPr/>
                <p:nvPr/>
              </p:nvPicPr>
              <p:blipFill>
                <a:blip r:embed="rId253"/>
                <a:stretch>
                  <a:fillRect/>
                </a:stretch>
              </p:blipFill>
              <p:spPr>
                <a:xfrm>
                  <a:off x="7415273" y="4130492"/>
                  <a:ext cx="1645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623B072F-9E9D-402F-93F6-A73D12E5B5E6}"/>
                    </a:ext>
                  </a:extLst>
                </p14:cNvPr>
                <p14:cNvContentPartPr/>
                <p14:nvPr/>
              </p14:nvContentPartPr>
              <p14:xfrm>
                <a:off x="7500593" y="4090892"/>
                <a:ext cx="71280" cy="81000"/>
              </p14:xfrm>
            </p:contentPart>
          </mc:Choice>
          <mc:Fallback xmlns="">
            <p:pic>
              <p:nvPicPr>
                <p:cNvPr id="151" name="Ink 150">
                  <a:extLst>
                    <a:ext uri="{FF2B5EF4-FFF2-40B4-BE49-F238E27FC236}">
                      <a16:creationId xmlns:a16="http://schemas.microsoft.com/office/drawing/2014/main" id="{623B072F-9E9D-402F-93F6-A73D12E5B5E6}"/>
                    </a:ext>
                  </a:extLst>
                </p:cNvPr>
                <p:cNvPicPr/>
                <p:nvPr/>
              </p:nvPicPr>
              <p:blipFill>
                <a:blip r:embed="rId255"/>
                <a:stretch>
                  <a:fillRect/>
                </a:stretch>
              </p:blipFill>
              <p:spPr>
                <a:xfrm>
                  <a:off x="7482953" y="4072892"/>
                  <a:ext cx="106920" cy="116640"/>
                </a:xfrm>
                <a:prstGeom prst="rect">
                  <a:avLst/>
                </a:prstGeom>
              </p:spPr>
            </p:pic>
          </mc:Fallback>
        </mc:AlternateContent>
      </p:grpSp>
      <p:grpSp>
        <p:nvGrpSpPr>
          <p:cNvPr id="162" name="Group 161">
            <a:extLst>
              <a:ext uri="{FF2B5EF4-FFF2-40B4-BE49-F238E27FC236}">
                <a16:creationId xmlns:a16="http://schemas.microsoft.com/office/drawing/2014/main" id="{0B4615E2-91A6-4A3F-86E7-AB421F774B17}"/>
              </a:ext>
            </a:extLst>
          </p:cNvPr>
          <p:cNvGrpSpPr/>
          <p:nvPr/>
        </p:nvGrpSpPr>
        <p:grpSpPr>
          <a:xfrm>
            <a:off x="7779593" y="3937172"/>
            <a:ext cx="1208880" cy="265320"/>
            <a:chOff x="7779593" y="3937172"/>
            <a:chExt cx="1208880" cy="265320"/>
          </a:xfrm>
        </p:grpSpPr>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0E3147B9-C327-45B9-849A-366CC801336B}"/>
                    </a:ext>
                  </a:extLst>
                </p14:cNvPr>
                <p14:cNvContentPartPr/>
                <p14:nvPr/>
              </p14:nvContentPartPr>
              <p14:xfrm>
                <a:off x="7779593" y="4015292"/>
                <a:ext cx="41400" cy="187200"/>
              </p14:xfrm>
            </p:contentPart>
          </mc:Choice>
          <mc:Fallback xmlns="">
            <p:pic>
              <p:nvPicPr>
                <p:cNvPr id="152" name="Ink 151">
                  <a:extLst>
                    <a:ext uri="{FF2B5EF4-FFF2-40B4-BE49-F238E27FC236}">
                      <a16:creationId xmlns:a16="http://schemas.microsoft.com/office/drawing/2014/main" id="{0E3147B9-C327-45B9-849A-366CC801336B}"/>
                    </a:ext>
                  </a:extLst>
                </p:cNvPr>
                <p:cNvPicPr/>
                <p:nvPr/>
              </p:nvPicPr>
              <p:blipFill>
                <a:blip r:embed="rId257"/>
                <a:stretch>
                  <a:fillRect/>
                </a:stretch>
              </p:blipFill>
              <p:spPr>
                <a:xfrm>
                  <a:off x="7761593" y="3997292"/>
                  <a:ext cx="770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4EC9DCE9-BEFF-47BF-8287-CE05F6CA1A02}"/>
                    </a:ext>
                  </a:extLst>
                </p14:cNvPr>
                <p14:cNvContentPartPr/>
                <p14:nvPr/>
              </p14:nvContentPartPr>
              <p14:xfrm>
                <a:off x="7781753" y="3979652"/>
                <a:ext cx="129600" cy="212760"/>
              </p14:xfrm>
            </p:contentPart>
          </mc:Choice>
          <mc:Fallback xmlns="">
            <p:pic>
              <p:nvPicPr>
                <p:cNvPr id="153" name="Ink 152">
                  <a:extLst>
                    <a:ext uri="{FF2B5EF4-FFF2-40B4-BE49-F238E27FC236}">
                      <a16:creationId xmlns:a16="http://schemas.microsoft.com/office/drawing/2014/main" id="{4EC9DCE9-BEFF-47BF-8287-CE05F6CA1A02}"/>
                    </a:ext>
                  </a:extLst>
                </p:cNvPr>
                <p:cNvPicPr/>
                <p:nvPr/>
              </p:nvPicPr>
              <p:blipFill>
                <a:blip r:embed="rId259"/>
                <a:stretch>
                  <a:fillRect/>
                </a:stretch>
              </p:blipFill>
              <p:spPr>
                <a:xfrm>
                  <a:off x="7763753" y="3962012"/>
                  <a:ext cx="1652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C3088948-E882-4548-A883-4FEC83687DD8}"/>
                    </a:ext>
                  </a:extLst>
                </p14:cNvPr>
                <p14:cNvContentPartPr/>
                <p14:nvPr/>
              </p14:nvContentPartPr>
              <p14:xfrm>
                <a:off x="7966433" y="4081532"/>
                <a:ext cx="116280" cy="117000"/>
              </p14:xfrm>
            </p:contentPart>
          </mc:Choice>
          <mc:Fallback xmlns="">
            <p:pic>
              <p:nvPicPr>
                <p:cNvPr id="154" name="Ink 153">
                  <a:extLst>
                    <a:ext uri="{FF2B5EF4-FFF2-40B4-BE49-F238E27FC236}">
                      <a16:creationId xmlns:a16="http://schemas.microsoft.com/office/drawing/2014/main" id="{C3088948-E882-4548-A883-4FEC83687DD8}"/>
                    </a:ext>
                  </a:extLst>
                </p:cNvPr>
                <p:cNvPicPr/>
                <p:nvPr/>
              </p:nvPicPr>
              <p:blipFill>
                <a:blip r:embed="rId261"/>
                <a:stretch>
                  <a:fillRect/>
                </a:stretch>
              </p:blipFill>
              <p:spPr>
                <a:xfrm>
                  <a:off x="7948433" y="4063532"/>
                  <a:ext cx="151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5" name="Ink 154">
                  <a:extLst>
                    <a:ext uri="{FF2B5EF4-FFF2-40B4-BE49-F238E27FC236}">
                      <a16:creationId xmlns:a16="http://schemas.microsoft.com/office/drawing/2014/main" id="{65B2556D-9E76-4CB8-930F-0290D33C9258}"/>
                    </a:ext>
                  </a:extLst>
                </p14:cNvPr>
                <p14:cNvContentPartPr/>
                <p14:nvPr/>
              </p14:nvContentPartPr>
              <p14:xfrm>
                <a:off x="8121233" y="4091252"/>
                <a:ext cx="46080" cy="73440"/>
              </p14:xfrm>
            </p:contentPart>
          </mc:Choice>
          <mc:Fallback xmlns="">
            <p:pic>
              <p:nvPicPr>
                <p:cNvPr id="155" name="Ink 154">
                  <a:extLst>
                    <a:ext uri="{FF2B5EF4-FFF2-40B4-BE49-F238E27FC236}">
                      <a16:creationId xmlns:a16="http://schemas.microsoft.com/office/drawing/2014/main" id="{65B2556D-9E76-4CB8-930F-0290D33C9258}"/>
                    </a:ext>
                  </a:extLst>
                </p:cNvPr>
                <p:cNvPicPr/>
                <p:nvPr/>
              </p:nvPicPr>
              <p:blipFill>
                <a:blip r:embed="rId263"/>
                <a:stretch>
                  <a:fillRect/>
                </a:stretch>
              </p:blipFill>
              <p:spPr>
                <a:xfrm>
                  <a:off x="8103593" y="4073612"/>
                  <a:ext cx="81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6" name="Ink 155">
                  <a:extLst>
                    <a:ext uri="{FF2B5EF4-FFF2-40B4-BE49-F238E27FC236}">
                      <a16:creationId xmlns:a16="http://schemas.microsoft.com/office/drawing/2014/main" id="{FC462691-15BE-4EBB-963A-6F9A81B17B33}"/>
                    </a:ext>
                  </a:extLst>
                </p14:cNvPr>
                <p14:cNvContentPartPr/>
                <p14:nvPr/>
              </p14:nvContentPartPr>
              <p14:xfrm>
                <a:off x="8214833" y="4085492"/>
                <a:ext cx="118080" cy="91440"/>
              </p14:xfrm>
            </p:contentPart>
          </mc:Choice>
          <mc:Fallback xmlns="">
            <p:pic>
              <p:nvPicPr>
                <p:cNvPr id="156" name="Ink 155">
                  <a:extLst>
                    <a:ext uri="{FF2B5EF4-FFF2-40B4-BE49-F238E27FC236}">
                      <a16:creationId xmlns:a16="http://schemas.microsoft.com/office/drawing/2014/main" id="{FC462691-15BE-4EBB-963A-6F9A81B17B33}"/>
                    </a:ext>
                  </a:extLst>
                </p:cNvPr>
                <p:cNvPicPr/>
                <p:nvPr/>
              </p:nvPicPr>
              <p:blipFill>
                <a:blip r:embed="rId265"/>
                <a:stretch>
                  <a:fillRect/>
                </a:stretch>
              </p:blipFill>
              <p:spPr>
                <a:xfrm>
                  <a:off x="8196833" y="4067852"/>
                  <a:ext cx="153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7" name="Ink 156">
                  <a:extLst>
                    <a:ext uri="{FF2B5EF4-FFF2-40B4-BE49-F238E27FC236}">
                      <a16:creationId xmlns:a16="http://schemas.microsoft.com/office/drawing/2014/main" id="{D5CF7842-7BC4-417E-A8CA-D6EBC9946EE3}"/>
                    </a:ext>
                  </a:extLst>
                </p14:cNvPr>
                <p14:cNvContentPartPr/>
                <p14:nvPr/>
              </p14:nvContentPartPr>
              <p14:xfrm>
                <a:off x="8387273" y="4073252"/>
                <a:ext cx="87120" cy="94680"/>
              </p14:xfrm>
            </p:contentPart>
          </mc:Choice>
          <mc:Fallback xmlns="">
            <p:pic>
              <p:nvPicPr>
                <p:cNvPr id="157" name="Ink 156">
                  <a:extLst>
                    <a:ext uri="{FF2B5EF4-FFF2-40B4-BE49-F238E27FC236}">
                      <a16:creationId xmlns:a16="http://schemas.microsoft.com/office/drawing/2014/main" id="{D5CF7842-7BC4-417E-A8CA-D6EBC9946EE3}"/>
                    </a:ext>
                  </a:extLst>
                </p:cNvPr>
                <p:cNvPicPr/>
                <p:nvPr/>
              </p:nvPicPr>
              <p:blipFill>
                <a:blip r:embed="rId267"/>
                <a:stretch>
                  <a:fillRect/>
                </a:stretch>
              </p:blipFill>
              <p:spPr>
                <a:xfrm>
                  <a:off x="8369633" y="4055612"/>
                  <a:ext cx="122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8" name="Ink 157">
                  <a:extLst>
                    <a:ext uri="{FF2B5EF4-FFF2-40B4-BE49-F238E27FC236}">
                      <a16:creationId xmlns:a16="http://schemas.microsoft.com/office/drawing/2014/main" id="{75983047-64D2-478E-8470-6D9E9C35E17E}"/>
                    </a:ext>
                  </a:extLst>
                </p14:cNvPr>
                <p14:cNvContentPartPr/>
                <p14:nvPr/>
              </p14:nvContentPartPr>
              <p14:xfrm>
                <a:off x="8526953" y="4074692"/>
                <a:ext cx="148320" cy="95040"/>
              </p14:xfrm>
            </p:contentPart>
          </mc:Choice>
          <mc:Fallback xmlns="">
            <p:pic>
              <p:nvPicPr>
                <p:cNvPr id="158" name="Ink 157">
                  <a:extLst>
                    <a:ext uri="{FF2B5EF4-FFF2-40B4-BE49-F238E27FC236}">
                      <a16:creationId xmlns:a16="http://schemas.microsoft.com/office/drawing/2014/main" id="{75983047-64D2-478E-8470-6D9E9C35E17E}"/>
                    </a:ext>
                  </a:extLst>
                </p:cNvPr>
                <p:cNvPicPr/>
                <p:nvPr/>
              </p:nvPicPr>
              <p:blipFill>
                <a:blip r:embed="rId269"/>
                <a:stretch>
                  <a:fillRect/>
                </a:stretch>
              </p:blipFill>
              <p:spPr>
                <a:xfrm>
                  <a:off x="8508953" y="4056692"/>
                  <a:ext cx="183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9" name="Ink 158">
                  <a:extLst>
                    <a:ext uri="{FF2B5EF4-FFF2-40B4-BE49-F238E27FC236}">
                      <a16:creationId xmlns:a16="http://schemas.microsoft.com/office/drawing/2014/main" id="{7FF68802-F917-44B7-8B59-CDA0DFB2992F}"/>
                    </a:ext>
                  </a:extLst>
                </p14:cNvPr>
                <p14:cNvContentPartPr/>
                <p14:nvPr/>
              </p14:nvContentPartPr>
              <p14:xfrm>
                <a:off x="8728913" y="3964532"/>
                <a:ext cx="28800" cy="194760"/>
              </p14:xfrm>
            </p:contentPart>
          </mc:Choice>
          <mc:Fallback xmlns="">
            <p:pic>
              <p:nvPicPr>
                <p:cNvPr id="159" name="Ink 158">
                  <a:extLst>
                    <a:ext uri="{FF2B5EF4-FFF2-40B4-BE49-F238E27FC236}">
                      <a16:creationId xmlns:a16="http://schemas.microsoft.com/office/drawing/2014/main" id="{7FF68802-F917-44B7-8B59-CDA0DFB2992F}"/>
                    </a:ext>
                  </a:extLst>
                </p:cNvPr>
                <p:cNvPicPr/>
                <p:nvPr/>
              </p:nvPicPr>
              <p:blipFill>
                <a:blip r:embed="rId271"/>
                <a:stretch>
                  <a:fillRect/>
                </a:stretch>
              </p:blipFill>
              <p:spPr>
                <a:xfrm>
                  <a:off x="8711273" y="3946892"/>
                  <a:ext cx="644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1BEB4BAA-D558-4D2F-97F1-F9CFB69278CE}"/>
                    </a:ext>
                  </a:extLst>
                </p14:cNvPr>
                <p14:cNvContentPartPr/>
                <p14:nvPr/>
              </p14:nvContentPartPr>
              <p14:xfrm>
                <a:off x="8810273" y="3937172"/>
                <a:ext cx="55080" cy="217440"/>
              </p14:xfrm>
            </p:contentPart>
          </mc:Choice>
          <mc:Fallback xmlns="">
            <p:pic>
              <p:nvPicPr>
                <p:cNvPr id="160" name="Ink 159">
                  <a:extLst>
                    <a:ext uri="{FF2B5EF4-FFF2-40B4-BE49-F238E27FC236}">
                      <a16:creationId xmlns:a16="http://schemas.microsoft.com/office/drawing/2014/main" id="{1BEB4BAA-D558-4D2F-97F1-F9CFB69278CE}"/>
                    </a:ext>
                  </a:extLst>
                </p:cNvPr>
                <p:cNvPicPr/>
                <p:nvPr/>
              </p:nvPicPr>
              <p:blipFill>
                <a:blip r:embed="rId273"/>
                <a:stretch>
                  <a:fillRect/>
                </a:stretch>
              </p:blipFill>
              <p:spPr>
                <a:xfrm>
                  <a:off x="8792273" y="3919532"/>
                  <a:ext cx="90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967439A9-085F-4C51-AEDE-B7DF7570E5E6}"/>
                    </a:ext>
                  </a:extLst>
                </p14:cNvPr>
                <p14:cNvContentPartPr/>
                <p14:nvPr/>
              </p14:nvContentPartPr>
              <p14:xfrm>
                <a:off x="8952833" y="3951572"/>
                <a:ext cx="35640" cy="217080"/>
              </p14:xfrm>
            </p:contentPart>
          </mc:Choice>
          <mc:Fallback xmlns="">
            <p:pic>
              <p:nvPicPr>
                <p:cNvPr id="161" name="Ink 160">
                  <a:extLst>
                    <a:ext uri="{FF2B5EF4-FFF2-40B4-BE49-F238E27FC236}">
                      <a16:creationId xmlns:a16="http://schemas.microsoft.com/office/drawing/2014/main" id="{967439A9-085F-4C51-AEDE-B7DF7570E5E6}"/>
                    </a:ext>
                  </a:extLst>
                </p:cNvPr>
                <p:cNvPicPr/>
                <p:nvPr/>
              </p:nvPicPr>
              <p:blipFill>
                <a:blip r:embed="rId275"/>
                <a:stretch>
                  <a:fillRect/>
                </a:stretch>
              </p:blipFill>
              <p:spPr>
                <a:xfrm>
                  <a:off x="8934833" y="3933572"/>
                  <a:ext cx="71280" cy="25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6">
            <p14:nvContentPartPr>
              <p14:cNvPr id="217" name="Ink 216">
                <a:extLst>
                  <a:ext uri="{FF2B5EF4-FFF2-40B4-BE49-F238E27FC236}">
                    <a16:creationId xmlns:a16="http://schemas.microsoft.com/office/drawing/2014/main" id="{BB123317-E9DF-4B23-9D58-00184522330E}"/>
                  </a:ext>
                </a:extLst>
              </p14:cNvPr>
              <p14:cNvContentPartPr/>
              <p14:nvPr/>
            </p14:nvContentPartPr>
            <p14:xfrm>
              <a:off x="4018673" y="5261612"/>
              <a:ext cx="66600" cy="689400"/>
            </p14:xfrm>
          </p:contentPart>
        </mc:Choice>
        <mc:Fallback xmlns="">
          <p:pic>
            <p:nvPicPr>
              <p:cNvPr id="217" name="Ink 216">
                <a:extLst>
                  <a:ext uri="{FF2B5EF4-FFF2-40B4-BE49-F238E27FC236}">
                    <a16:creationId xmlns:a16="http://schemas.microsoft.com/office/drawing/2014/main" id="{BB123317-E9DF-4B23-9D58-00184522330E}"/>
                  </a:ext>
                </a:extLst>
              </p:cNvPr>
              <p:cNvPicPr/>
              <p:nvPr/>
            </p:nvPicPr>
            <p:blipFill>
              <a:blip r:embed="rId277"/>
              <a:stretch>
                <a:fillRect/>
              </a:stretch>
            </p:blipFill>
            <p:spPr>
              <a:xfrm>
                <a:off x="4000673" y="5243972"/>
                <a:ext cx="102240" cy="725040"/>
              </a:xfrm>
              <a:prstGeom prst="rect">
                <a:avLst/>
              </a:prstGeom>
            </p:spPr>
          </p:pic>
        </mc:Fallback>
      </mc:AlternateContent>
      <p:grpSp>
        <p:nvGrpSpPr>
          <p:cNvPr id="219" name="Group 218">
            <a:extLst>
              <a:ext uri="{FF2B5EF4-FFF2-40B4-BE49-F238E27FC236}">
                <a16:creationId xmlns:a16="http://schemas.microsoft.com/office/drawing/2014/main" id="{5EB08DDB-D446-4AA8-9FB4-4DDCC7A57767}"/>
              </a:ext>
            </a:extLst>
          </p:cNvPr>
          <p:cNvGrpSpPr/>
          <p:nvPr/>
        </p:nvGrpSpPr>
        <p:grpSpPr>
          <a:xfrm>
            <a:off x="3976913" y="4834652"/>
            <a:ext cx="6647040" cy="1319400"/>
            <a:chOff x="3976913" y="4834652"/>
            <a:chExt cx="6647040" cy="1319400"/>
          </a:xfrm>
        </p:grpSpPr>
        <mc:AlternateContent xmlns:mc="http://schemas.openxmlformats.org/markup-compatibility/2006" xmlns:p14="http://schemas.microsoft.com/office/powerpoint/2010/main">
          <mc:Choice Requires="p14">
            <p:contentPart p14:bwMode="auto" r:id="rId278">
              <p14:nvContentPartPr>
                <p14:cNvPr id="164" name="Ink 163">
                  <a:extLst>
                    <a:ext uri="{FF2B5EF4-FFF2-40B4-BE49-F238E27FC236}">
                      <a16:creationId xmlns:a16="http://schemas.microsoft.com/office/drawing/2014/main" id="{7183F22B-2983-4517-BEA5-B9935EEE10FE}"/>
                    </a:ext>
                  </a:extLst>
                </p14:cNvPr>
                <p14:cNvContentPartPr/>
                <p14:nvPr/>
              </p14:nvContentPartPr>
              <p14:xfrm>
                <a:off x="6734873" y="4987292"/>
                <a:ext cx="464040" cy="53640"/>
              </p14:xfrm>
            </p:contentPart>
          </mc:Choice>
          <mc:Fallback xmlns="">
            <p:pic>
              <p:nvPicPr>
                <p:cNvPr id="164" name="Ink 163">
                  <a:extLst>
                    <a:ext uri="{FF2B5EF4-FFF2-40B4-BE49-F238E27FC236}">
                      <a16:creationId xmlns:a16="http://schemas.microsoft.com/office/drawing/2014/main" id="{7183F22B-2983-4517-BEA5-B9935EEE10FE}"/>
                    </a:ext>
                  </a:extLst>
                </p:cNvPr>
                <p:cNvPicPr/>
                <p:nvPr/>
              </p:nvPicPr>
              <p:blipFill>
                <a:blip r:embed="rId279"/>
                <a:stretch>
                  <a:fillRect/>
                </a:stretch>
              </p:blipFill>
              <p:spPr>
                <a:xfrm>
                  <a:off x="6717233" y="4969292"/>
                  <a:ext cx="499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5" name="Ink 164">
                  <a:extLst>
                    <a:ext uri="{FF2B5EF4-FFF2-40B4-BE49-F238E27FC236}">
                      <a16:creationId xmlns:a16="http://schemas.microsoft.com/office/drawing/2014/main" id="{ADA3E810-AD34-4055-B75F-ED1BB99DE068}"/>
                    </a:ext>
                  </a:extLst>
                </p14:cNvPr>
                <p14:cNvContentPartPr/>
                <p14:nvPr/>
              </p14:nvContentPartPr>
              <p14:xfrm>
                <a:off x="7106753" y="4958852"/>
                <a:ext cx="74160" cy="150120"/>
              </p14:xfrm>
            </p:contentPart>
          </mc:Choice>
          <mc:Fallback xmlns="">
            <p:pic>
              <p:nvPicPr>
                <p:cNvPr id="165" name="Ink 164">
                  <a:extLst>
                    <a:ext uri="{FF2B5EF4-FFF2-40B4-BE49-F238E27FC236}">
                      <a16:creationId xmlns:a16="http://schemas.microsoft.com/office/drawing/2014/main" id="{ADA3E810-AD34-4055-B75F-ED1BB99DE068}"/>
                    </a:ext>
                  </a:extLst>
                </p:cNvPr>
                <p:cNvPicPr/>
                <p:nvPr/>
              </p:nvPicPr>
              <p:blipFill>
                <a:blip r:embed="rId281"/>
                <a:stretch>
                  <a:fillRect/>
                </a:stretch>
              </p:blipFill>
              <p:spPr>
                <a:xfrm>
                  <a:off x="7088753" y="4941212"/>
                  <a:ext cx="109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7" name="Ink 166">
                  <a:extLst>
                    <a:ext uri="{FF2B5EF4-FFF2-40B4-BE49-F238E27FC236}">
                      <a16:creationId xmlns:a16="http://schemas.microsoft.com/office/drawing/2014/main" id="{5EC13BFD-D962-4ACD-97D1-3E7EBE960B81}"/>
                    </a:ext>
                  </a:extLst>
                </p14:cNvPr>
                <p14:cNvContentPartPr/>
                <p14:nvPr/>
              </p14:nvContentPartPr>
              <p14:xfrm>
                <a:off x="7590233" y="4965332"/>
                <a:ext cx="163800" cy="256320"/>
              </p14:xfrm>
            </p:contentPart>
          </mc:Choice>
          <mc:Fallback xmlns="">
            <p:pic>
              <p:nvPicPr>
                <p:cNvPr id="167" name="Ink 166">
                  <a:extLst>
                    <a:ext uri="{FF2B5EF4-FFF2-40B4-BE49-F238E27FC236}">
                      <a16:creationId xmlns:a16="http://schemas.microsoft.com/office/drawing/2014/main" id="{5EC13BFD-D962-4ACD-97D1-3E7EBE960B81}"/>
                    </a:ext>
                  </a:extLst>
                </p:cNvPr>
                <p:cNvPicPr/>
                <p:nvPr/>
              </p:nvPicPr>
              <p:blipFill>
                <a:blip r:embed="rId283"/>
                <a:stretch>
                  <a:fillRect/>
                </a:stretch>
              </p:blipFill>
              <p:spPr>
                <a:xfrm>
                  <a:off x="7572233" y="4947332"/>
                  <a:ext cx="1994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8" name="Ink 167">
                  <a:extLst>
                    <a:ext uri="{FF2B5EF4-FFF2-40B4-BE49-F238E27FC236}">
                      <a16:creationId xmlns:a16="http://schemas.microsoft.com/office/drawing/2014/main" id="{5ADEB5EC-BFD0-4948-BDAB-6562BBD5E7C2}"/>
                    </a:ext>
                  </a:extLst>
                </p14:cNvPr>
                <p14:cNvContentPartPr/>
                <p14:nvPr/>
              </p14:nvContentPartPr>
              <p14:xfrm>
                <a:off x="7853033" y="5080892"/>
                <a:ext cx="103680" cy="92160"/>
              </p14:xfrm>
            </p:contentPart>
          </mc:Choice>
          <mc:Fallback xmlns="">
            <p:pic>
              <p:nvPicPr>
                <p:cNvPr id="168" name="Ink 167">
                  <a:extLst>
                    <a:ext uri="{FF2B5EF4-FFF2-40B4-BE49-F238E27FC236}">
                      <a16:creationId xmlns:a16="http://schemas.microsoft.com/office/drawing/2014/main" id="{5ADEB5EC-BFD0-4948-BDAB-6562BBD5E7C2}"/>
                    </a:ext>
                  </a:extLst>
                </p:cNvPr>
                <p:cNvPicPr/>
                <p:nvPr/>
              </p:nvPicPr>
              <p:blipFill>
                <a:blip r:embed="rId285"/>
                <a:stretch>
                  <a:fillRect/>
                </a:stretch>
              </p:blipFill>
              <p:spPr>
                <a:xfrm>
                  <a:off x="7835033" y="5062892"/>
                  <a:ext cx="139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9" name="Ink 168">
                  <a:extLst>
                    <a:ext uri="{FF2B5EF4-FFF2-40B4-BE49-F238E27FC236}">
                      <a16:creationId xmlns:a16="http://schemas.microsoft.com/office/drawing/2014/main" id="{4A0421A4-6AE3-4B0E-BE1A-12CAB355D412}"/>
                    </a:ext>
                  </a:extLst>
                </p14:cNvPr>
                <p14:cNvContentPartPr/>
                <p14:nvPr/>
              </p14:nvContentPartPr>
              <p14:xfrm>
                <a:off x="8146433" y="4950932"/>
                <a:ext cx="27360" cy="246240"/>
              </p14:xfrm>
            </p:contentPart>
          </mc:Choice>
          <mc:Fallback xmlns="">
            <p:pic>
              <p:nvPicPr>
                <p:cNvPr id="169" name="Ink 168">
                  <a:extLst>
                    <a:ext uri="{FF2B5EF4-FFF2-40B4-BE49-F238E27FC236}">
                      <a16:creationId xmlns:a16="http://schemas.microsoft.com/office/drawing/2014/main" id="{4A0421A4-6AE3-4B0E-BE1A-12CAB355D412}"/>
                    </a:ext>
                  </a:extLst>
                </p:cNvPr>
                <p:cNvPicPr/>
                <p:nvPr/>
              </p:nvPicPr>
              <p:blipFill>
                <a:blip r:embed="rId287"/>
                <a:stretch>
                  <a:fillRect/>
                </a:stretch>
              </p:blipFill>
              <p:spPr>
                <a:xfrm>
                  <a:off x="8128433" y="4932932"/>
                  <a:ext cx="630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0" name="Ink 169">
                  <a:extLst>
                    <a:ext uri="{FF2B5EF4-FFF2-40B4-BE49-F238E27FC236}">
                      <a16:creationId xmlns:a16="http://schemas.microsoft.com/office/drawing/2014/main" id="{9FD5DFFE-4774-48A0-AF77-23D09173C92E}"/>
                    </a:ext>
                  </a:extLst>
                </p14:cNvPr>
                <p14:cNvContentPartPr/>
                <p14:nvPr/>
              </p14:nvContentPartPr>
              <p14:xfrm>
                <a:off x="8295113" y="4964972"/>
                <a:ext cx="192600" cy="169200"/>
              </p14:xfrm>
            </p:contentPart>
          </mc:Choice>
          <mc:Fallback xmlns="">
            <p:pic>
              <p:nvPicPr>
                <p:cNvPr id="170" name="Ink 169">
                  <a:extLst>
                    <a:ext uri="{FF2B5EF4-FFF2-40B4-BE49-F238E27FC236}">
                      <a16:creationId xmlns:a16="http://schemas.microsoft.com/office/drawing/2014/main" id="{9FD5DFFE-4774-48A0-AF77-23D09173C92E}"/>
                    </a:ext>
                  </a:extLst>
                </p:cNvPr>
                <p:cNvPicPr/>
                <p:nvPr/>
              </p:nvPicPr>
              <p:blipFill>
                <a:blip r:embed="rId289"/>
                <a:stretch>
                  <a:fillRect/>
                </a:stretch>
              </p:blipFill>
              <p:spPr>
                <a:xfrm>
                  <a:off x="8277473" y="4947332"/>
                  <a:ext cx="228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1" name="Ink 170">
                  <a:extLst>
                    <a:ext uri="{FF2B5EF4-FFF2-40B4-BE49-F238E27FC236}">
                      <a16:creationId xmlns:a16="http://schemas.microsoft.com/office/drawing/2014/main" id="{0F44505D-EE85-4A89-90B8-F4AAB53F633C}"/>
                    </a:ext>
                  </a:extLst>
                </p14:cNvPr>
                <p14:cNvContentPartPr/>
                <p14:nvPr/>
              </p14:nvContentPartPr>
              <p14:xfrm>
                <a:off x="8429393" y="5002052"/>
                <a:ext cx="12240" cy="238680"/>
              </p14:xfrm>
            </p:contentPart>
          </mc:Choice>
          <mc:Fallback xmlns="">
            <p:pic>
              <p:nvPicPr>
                <p:cNvPr id="171" name="Ink 170">
                  <a:extLst>
                    <a:ext uri="{FF2B5EF4-FFF2-40B4-BE49-F238E27FC236}">
                      <a16:creationId xmlns:a16="http://schemas.microsoft.com/office/drawing/2014/main" id="{0F44505D-EE85-4A89-90B8-F4AAB53F633C}"/>
                    </a:ext>
                  </a:extLst>
                </p:cNvPr>
                <p:cNvPicPr/>
                <p:nvPr/>
              </p:nvPicPr>
              <p:blipFill>
                <a:blip r:embed="rId291"/>
                <a:stretch>
                  <a:fillRect/>
                </a:stretch>
              </p:blipFill>
              <p:spPr>
                <a:xfrm>
                  <a:off x="8411753" y="4984412"/>
                  <a:ext cx="478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4" name="Ink 173">
                  <a:extLst>
                    <a:ext uri="{FF2B5EF4-FFF2-40B4-BE49-F238E27FC236}">
                      <a16:creationId xmlns:a16="http://schemas.microsoft.com/office/drawing/2014/main" id="{F15C4D60-1226-4275-B9F2-1E56928304A1}"/>
                    </a:ext>
                  </a:extLst>
                </p14:cNvPr>
                <p14:cNvContentPartPr/>
                <p14:nvPr/>
              </p14:nvContentPartPr>
              <p14:xfrm>
                <a:off x="8637473" y="5037692"/>
                <a:ext cx="358200" cy="54720"/>
              </p14:xfrm>
            </p:contentPart>
          </mc:Choice>
          <mc:Fallback xmlns="">
            <p:pic>
              <p:nvPicPr>
                <p:cNvPr id="174" name="Ink 173">
                  <a:extLst>
                    <a:ext uri="{FF2B5EF4-FFF2-40B4-BE49-F238E27FC236}">
                      <a16:creationId xmlns:a16="http://schemas.microsoft.com/office/drawing/2014/main" id="{F15C4D60-1226-4275-B9F2-1E56928304A1}"/>
                    </a:ext>
                  </a:extLst>
                </p:cNvPr>
                <p:cNvPicPr/>
                <p:nvPr/>
              </p:nvPicPr>
              <p:blipFill>
                <a:blip r:embed="rId293"/>
                <a:stretch>
                  <a:fillRect/>
                </a:stretch>
              </p:blipFill>
              <p:spPr>
                <a:xfrm>
                  <a:off x="8619473" y="5020052"/>
                  <a:ext cx="3938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5" name="Ink 174">
                  <a:extLst>
                    <a:ext uri="{FF2B5EF4-FFF2-40B4-BE49-F238E27FC236}">
                      <a16:creationId xmlns:a16="http://schemas.microsoft.com/office/drawing/2014/main" id="{8A438C83-F63B-484E-8CF7-3C472C8E0E52}"/>
                    </a:ext>
                  </a:extLst>
                </p14:cNvPr>
                <p14:cNvContentPartPr/>
                <p14:nvPr/>
              </p14:nvContentPartPr>
              <p14:xfrm>
                <a:off x="8881553" y="4995932"/>
                <a:ext cx="106560" cy="180720"/>
              </p14:xfrm>
            </p:contentPart>
          </mc:Choice>
          <mc:Fallback xmlns="">
            <p:pic>
              <p:nvPicPr>
                <p:cNvPr id="175" name="Ink 174">
                  <a:extLst>
                    <a:ext uri="{FF2B5EF4-FFF2-40B4-BE49-F238E27FC236}">
                      <a16:creationId xmlns:a16="http://schemas.microsoft.com/office/drawing/2014/main" id="{8A438C83-F63B-484E-8CF7-3C472C8E0E52}"/>
                    </a:ext>
                  </a:extLst>
                </p:cNvPr>
                <p:cNvPicPr/>
                <p:nvPr/>
              </p:nvPicPr>
              <p:blipFill>
                <a:blip r:embed="rId295"/>
                <a:stretch>
                  <a:fillRect/>
                </a:stretch>
              </p:blipFill>
              <p:spPr>
                <a:xfrm>
                  <a:off x="8863553" y="4978292"/>
                  <a:ext cx="1422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Ink 176">
                  <a:extLst>
                    <a:ext uri="{FF2B5EF4-FFF2-40B4-BE49-F238E27FC236}">
                      <a16:creationId xmlns:a16="http://schemas.microsoft.com/office/drawing/2014/main" id="{B34BF1F4-9CC1-4A2B-A1A4-425615998671}"/>
                    </a:ext>
                  </a:extLst>
                </p14:cNvPr>
                <p14:cNvContentPartPr/>
                <p14:nvPr/>
              </p14:nvContentPartPr>
              <p14:xfrm>
                <a:off x="9323273" y="4919252"/>
                <a:ext cx="11520" cy="248040"/>
              </p14:xfrm>
            </p:contentPart>
          </mc:Choice>
          <mc:Fallback xmlns="">
            <p:pic>
              <p:nvPicPr>
                <p:cNvPr id="177" name="Ink 176">
                  <a:extLst>
                    <a:ext uri="{FF2B5EF4-FFF2-40B4-BE49-F238E27FC236}">
                      <a16:creationId xmlns:a16="http://schemas.microsoft.com/office/drawing/2014/main" id="{B34BF1F4-9CC1-4A2B-A1A4-425615998671}"/>
                    </a:ext>
                  </a:extLst>
                </p:cNvPr>
                <p:cNvPicPr/>
                <p:nvPr/>
              </p:nvPicPr>
              <p:blipFill>
                <a:blip r:embed="rId297"/>
                <a:stretch>
                  <a:fillRect/>
                </a:stretch>
              </p:blipFill>
              <p:spPr>
                <a:xfrm>
                  <a:off x="9305633" y="4901612"/>
                  <a:ext cx="471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Ink 177">
                  <a:extLst>
                    <a:ext uri="{FF2B5EF4-FFF2-40B4-BE49-F238E27FC236}">
                      <a16:creationId xmlns:a16="http://schemas.microsoft.com/office/drawing/2014/main" id="{15A8150C-F93A-4EA7-AA36-C15B72261ABB}"/>
                    </a:ext>
                  </a:extLst>
                </p14:cNvPr>
                <p14:cNvContentPartPr/>
                <p14:nvPr/>
              </p14:nvContentPartPr>
              <p14:xfrm>
                <a:off x="9302753" y="4840772"/>
                <a:ext cx="166680" cy="318600"/>
              </p14:xfrm>
            </p:contentPart>
          </mc:Choice>
          <mc:Fallback xmlns="">
            <p:pic>
              <p:nvPicPr>
                <p:cNvPr id="178" name="Ink 177">
                  <a:extLst>
                    <a:ext uri="{FF2B5EF4-FFF2-40B4-BE49-F238E27FC236}">
                      <a16:creationId xmlns:a16="http://schemas.microsoft.com/office/drawing/2014/main" id="{15A8150C-F93A-4EA7-AA36-C15B72261ABB}"/>
                    </a:ext>
                  </a:extLst>
                </p:cNvPr>
                <p:cNvPicPr/>
                <p:nvPr/>
              </p:nvPicPr>
              <p:blipFill>
                <a:blip r:embed="rId299"/>
                <a:stretch>
                  <a:fillRect/>
                </a:stretch>
              </p:blipFill>
              <p:spPr>
                <a:xfrm>
                  <a:off x="9285113" y="4822772"/>
                  <a:ext cx="2023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9" name="Ink 178">
                  <a:extLst>
                    <a:ext uri="{FF2B5EF4-FFF2-40B4-BE49-F238E27FC236}">
                      <a16:creationId xmlns:a16="http://schemas.microsoft.com/office/drawing/2014/main" id="{DFF56E39-C199-4192-8454-E786A059D818}"/>
                    </a:ext>
                  </a:extLst>
                </p14:cNvPr>
                <p14:cNvContentPartPr/>
                <p14:nvPr/>
              </p14:nvContentPartPr>
              <p14:xfrm>
                <a:off x="9506153" y="4935092"/>
                <a:ext cx="37440" cy="200880"/>
              </p14:xfrm>
            </p:contentPart>
          </mc:Choice>
          <mc:Fallback xmlns="">
            <p:pic>
              <p:nvPicPr>
                <p:cNvPr id="179" name="Ink 178">
                  <a:extLst>
                    <a:ext uri="{FF2B5EF4-FFF2-40B4-BE49-F238E27FC236}">
                      <a16:creationId xmlns:a16="http://schemas.microsoft.com/office/drawing/2014/main" id="{DFF56E39-C199-4192-8454-E786A059D818}"/>
                    </a:ext>
                  </a:extLst>
                </p:cNvPr>
                <p:cNvPicPr/>
                <p:nvPr/>
              </p:nvPicPr>
              <p:blipFill>
                <a:blip r:embed="rId301"/>
                <a:stretch>
                  <a:fillRect/>
                </a:stretch>
              </p:blipFill>
              <p:spPr>
                <a:xfrm>
                  <a:off x="9488153" y="4917092"/>
                  <a:ext cx="730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0" name="Ink 179">
                  <a:extLst>
                    <a:ext uri="{FF2B5EF4-FFF2-40B4-BE49-F238E27FC236}">
                      <a16:creationId xmlns:a16="http://schemas.microsoft.com/office/drawing/2014/main" id="{2D548374-B9B7-426C-A3BC-B15EE4AA5A0A}"/>
                    </a:ext>
                  </a:extLst>
                </p14:cNvPr>
                <p14:cNvContentPartPr/>
                <p14:nvPr/>
              </p14:nvContentPartPr>
              <p14:xfrm>
                <a:off x="9605153" y="4985492"/>
                <a:ext cx="130680" cy="140760"/>
              </p14:xfrm>
            </p:contentPart>
          </mc:Choice>
          <mc:Fallback xmlns="">
            <p:pic>
              <p:nvPicPr>
                <p:cNvPr id="180" name="Ink 179">
                  <a:extLst>
                    <a:ext uri="{FF2B5EF4-FFF2-40B4-BE49-F238E27FC236}">
                      <a16:creationId xmlns:a16="http://schemas.microsoft.com/office/drawing/2014/main" id="{2D548374-B9B7-426C-A3BC-B15EE4AA5A0A}"/>
                    </a:ext>
                  </a:extLst>
                </p:cNvPr>
                <p:cNvPicPr/>
                <p:nvPr/>
              </p:nvPicPr>
              <p:blipFill>
                <a:blip r:embed="rId303"/>
                <a:stretch>
                  <a:fillRect/>
                </a:stretch>
              </p:blipFill>
              <p:spPr>
                <a:xfrm>
                  <a:off x="9587153" y="4967852"/>
                  <a:ext cx="1663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1" name="Ink 180">
                  <a:extLst>
                    <a:ext uri="{FF2B5EF4-FFF2-40B4-BE49-F238E27FC236}">
                      <a16:creationId xmlns:a16="http://schemas.microsoft.com/office/drawing/2014/main" id="{96188CE0-3B64-4BE5-A045-FEE2350D5B60}"/>
                    </a:ext>
                  </a:extLst>
                </p14:cNvPr>
                <p14:cNvContentPartPr/>
                <p14:nvPr/>
              </p14:nvContentPartPr>
              <p14:xfrm>
                <a:off x="9773993" y="5000972"/>
                <a:ext cx="81360" cy="119520"/>
              </p14:xfrm>
            </p:contentPart>
          </mc:Choice>
          <mc:Fallback xmlns="">
            <p:pic>
              <p:nvPicPr>
                <p:cNvPr id="181" name="Ink 180">
                  <a:extLst>
                    <a:ext uri="{FF2B5EF4-FFF2-40B4-BE49-F238E27FC236}">
                      <a16:creationId xmlns:a16="http://schemas.microsoft.com/office/drawing/2014/main" id="{96188CE0-3B64-4BE5-A045-FEE2350D5B60}"/>
                    </a:ext>
                  </a:extLst>
                </p:cNvPr>
                <p:cNvPicPr/>
                <p:nvPr/>
              </p:nvPicPr>
              <p:blipFill>
                <a:blip r:embed="rId305"/>
                <a:stretch>
                  <a:fillRect/>
                </a:stretch>
              </p:blipFill>
              <p:spPr>
                <a:xfrm>
                  <a:off x="9756353" y="4982972"/>
                  <a:ext cx="117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2" name="Ink 181">
                  <a:extLst>
                    <a:ext uri="{FF2B5EF4-FFF2-40B4-BE49-F238E27FC236}">
                      <a16:creationId xmlns:a16="http://schemas.microsoft.com/office/drawing/2014/main" id="{280E39D1-8D3B-46CF-88E1-AAF8206C3F93}"/>
                    </a:ext>
                  </a:extLst>
                </p14:cNvPr>
                <p14:cNvContentPartPr/>
                <p14:nvPr/>
              </p14:nvContentPartPr>
              <p14:xfrm>
                <a:off x="9957953" y="5013932"/>
                <a:ext cx="216360" cy="127440"/>
              </p14:xfrm>
            </p:contentPart>
          </mc:Choice>
          <mc:Fallback xmlns="">
            <p:pic>
              <p:nvPicPr>
                <p:cNvPr id="182" name="Ink 181">
                  <a:extLst>
                    <a:ext uri="{FF2B5EF4-FFF2-40B4-BE49-F238E27FC236}">
                      <a16:creationId xmlns:a16="http://schemas.microsoft.com/office/drawing/2014/main" id="{280E39D1-8D3B-46CF-88E1-AAF8206C3F93}"/>
                    </a:ext>
                  </a:extLst>
                </p:cNvPr>
                <p:cNvPicPr/>
                <p:nvPr/>
              </p:nvPicPr>
              <p:blipFill>
                <a:blip r:embed="rId307"/>
                <a:stretch>
                  <a:fillRect/>
                </a:stretch>
              </p:blipFill>
              <p:spPr>
                <a:xfrm>
                  <a:off x="9940313" y="4996292"/>
                  <a:ext cx="252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3" name="Ink 182">
                  <a:extLst>
                    <a:ext uri="{FF2B5EF4-FFF2-40B4-BE49-F238E27FC236}">
                      <a16:creationId xmlns:a16="http://schemas.microsoft.com/office/drawing/2014/main" id="{FA166384-51A7-4861-9835-7C49F025D0AF}"/>
                    </a:ext>
                  </a:extLst>
                </p14:cNvPr>
                <p14:cNvContentPartPr/>
                <p14:nvPr/>
              </p14:nvContentPartPr>
              <p14:xfrm>
                <a:off x="10244513" y="4951652"/>
                <a:ext cx="29160" cy="178560"/>
              </p14:xfrm>
            </p:contentPart>
          </mc:Choice>
          <mc:Fallback xmlns="">
            <p:pic>
              <p:nvPicPr>
                <p:cNvPr id="183" name="Ink 182">
                  <a:extLst>
                    <a:ext uri="{FF2B5EF4-FFF2-40B4-BE49-F238E27FC236}">
                      <a16:creationId xmlns:a16="http://schemas.microsoft.com/office/drawing/2014/main" id="{FA166384-51A7-4861-9835-7C49F025D0AF}"/>
                    </a:ext>
                  </a:extLst>
                </p:cNvPr>
                <p:cNvPicPr/>
                <p:nvPr/>
              </p:nvPicPr>
              <p:blipFill>
                <a:blip r:embed="rId309"/>
                <a:stretch>
                  <a:fillRect/>
                </a:stretch>
              </p:blipFill>
              <p:spPr>
                <a:xfrm>
                  <a:off x="10226873" y="4934012"/>
                  <a:ext cx="648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4" name="Ink 183">
                  <a:extLst>
                    <a:ext uri="{FF2B5EF4-FFF2-40B4-BE49-F238E27FC236}">
                      <a16:creationId xmlns:a16="http://schemas.microsoft.com/office/drawing/2014/main" id="{D6B3AEB9-768E-4FDC-AE42-C9FF3D38E7AE}"/>
                    </a:ext>
                  </a:extLst>
                </p14:cNvPr>
                <p14:cNvContentPartPr/>
                <p14:nvPr/>
              </p14:nvContentPartPr>
              <p14:xfrm>
                <a:off x="10370153" y="5024732"/>
                <a:ext cx="159120" cy="101880"/>
              </p14:xfrm>
            </p:contentPart>
          </mc:Choice>
          <mc:Fallback xmlns="">
            <p:pic>
              <p:nvPicPr>
                <p:cNvPr id="184" name="Ink 183">
                  <a:extLst>
                    <a:ext uri="{FF2B5EF4-FFF2-40B4-BE49-F238E27FC236}">
                      <a16:creationId xmlns:a16="http://schemas.microsoft.com/office/drawing/2014/main" id="{D6B3AEB9-768E-4FDC-AE42-C9FF3D38E7AE}"/>
                    </a:ext>
                  </a:extLst>
                </p:cNvPr>
                <p:cNvPicPr/>
                <p:nvPr/>
              </p:nvPicPr>
              <p:blipFill>
                <a:blip r:embed="rId311"/>
                <a:stretch>
                  <a:fillRect/>
                </a:stretch>
              </p:blipFill>
              <p:spPr>
                <a:xfrm>
                  <a:off x="10352513" y="5006732"/>
                  <a:ext cx="194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5" name="Ink 184">
                  <a:extLst>
                    <a:ext uri="{FF2B5EF4-FFF2-40B4-BE49-F238E27FC236}">
                      <a16:creationId xmlns:a16="http://schemas.microsoft.com/office/drawing/2014/main" id="{86197BA4-F5DF-4626-9503-5B59501B54CE}"/>
                    </a:ext>
                  </a:extLst>
                </p14:cNvPr>
                <p14:cNvContentPartPr/>
                <p14:nvPr/>
              </p14:nvContentPartPr>
              <p14:xfrm>
                <a:off x="10596233" y="4834652"/>
                <a:ext cx="27720" cy="283320"/>
              </p14:xfrm>
            </p:contentPart>
          </mc:Choice>
          <mc:Fallback xmlns="">
            <p:pic>
              <p:nvPicPr>
                <p:cNvPr id="185" name="Ink 184">
                  <a:extLst>
                    <a:ext uri="{FF2B5EF4-FFF2-40B4-BE49-F238E27FC236}">
                      <a16:creationId xmlns:a16="http://schemas.microsoft.com/office/drawing/2014/main" id="{86197BA4-F5DF-4626-9503-5B59501B54CE}"/>
                    </a:ext>
                  </a:extLst>
                </p:cNvPr>
                <p:cNvPicPr/>
                <p:nvPr/>
              </p:nvPicPr>
              <p:blipFill>
                <a:blip r:embed="rId313"/>
                <a:stretch>
                  <a:fillRect/>
                </a:stretch>
              </p:blipFill>
              <p:spPr>
                <a:xfrm>
                  <a:off x="10578233" y="4816652"/>
                  <a:ext cx="63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7" name="Ink 186">
                  <a:extLst>
                    <a:ext uri="{FF2B5EF4-FFF2-40B4-BE49-F238E27FC236}">
                      <a16:creationId xmlns:a16="http://schemas.microsoft.com/office/drawing/2014/main" id="{33403770-DB23-418D-BF6B-8A42DD1047CF}"/>
                    </a:ext>
                  </a:extLst>
                </p14:cNvPr>
                <p14:cNvContentPartPr/>
                <p14:nvPr/>
              </p14:nvContentPartPr>
              <p14:xfrm>
                <a:off x="7656833" y="5536652"/>
                <a:ext cx="222480" cy="264240"/>
              </p14:xfrm>
            </p:contentPart>
          </mc:Choice>
          <mc:Fallback xmlns="">
            <p:pic>
              <p:nvPicPr>
                <p:cNvPr id="187" name="Ink 186">
                  <a:extLst>
                    <a:ext uri="{FF2B5EF4-FFF2-40B4-BE49-F238E27FC236}">
                      <a16:creationId xmlns:a16="http://schemas.microsoft.com/office/drawing/2014/main" id="{33403770-DB23-418D-BF6B-8A42DD1047CF}"/>
                    </a:ext>
                  </a:extLst>
                </p:cNvPr>
                <p:cNvPicPr/>
                <p:nvPr/>
              </p:nvPicPr>
              <p:blipFill>
                <a:blip r:embed="rId315"/>
                <a:stretch>
                  <a:fillRect/>
                </a:stretch>
              </p:blipFill>
              <p:spPr>
                <a:xfrm>
                  <a:off x="7638833" y="5519012"/>
                  <a:ext cx="2581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8" name="Ink 187">
                  <a:extLst>
                    <a:ext uri="{FF2B5EF4-FFF2-40B4-BE49-F238E27FC236}">
                      <a16:creationId xmlns:a16="http://schemas.microsoft.com/office/drawing/2014/main" id="{BD8ACF5F-2ECA-4D70-AF64-2B2882FF2E76}"/>
                    </a:ext>
                  </a:extLst>
                </p14:cNvPr>
                <p14:cNvContentPartPr/>
                <p14:nvPr/>
              </p14:nvContentPartPr>
              <p14:xfrm>
                <a:off x="7969313" y="5357372"/>
                <a:ext cx="219600" cy="662040"/>
              </p14:xfrm>
            </p:contentPart>
          </mc:Choice>
          <mc:Fallback xmlns="">
            <p:pic>
              <p:nvPicPr>
                <p:cNvPr id="188" name="Ink 187">
                  <a:extLst>
                    <a:ext uri="{FF2B5EF4-FFF2-40B4-BE49-F238E27FC236}">
                      <a16:creationId xmlns:a16="http://schemas.microsoft.com/office/drawing/2014/main" id="{BD8ACF5F-2ECA-4D70-AF64-2B2882FF2E76}"/>
                    </a:ext>
                  </a:extLst>
                </p:cNvPr>
                <p:cNvPicPr/>
                <p:nvPr/>
              </p:nvPicPr>
              <p:blipFill>
                <a:blip r:embed="rId317"/>
                <a:stretch>
                  <a:fillRect/>
                </a:stretch>
              </p:blipFill>
              <p:spPr>
                <a:xfrm>
                  <a:off x="7951673" y="5339732"/>
                  <a:ext cx="255240" cy="697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9" name="Ink 188">
                  <a:extLst>
                    <a:ext uri="{FF2B5EF4-FFF2-40B4-BE49-F238E27FC236}">
                      <a16:creationId xmlns:a16="http://schemas.microsoft.com/office/drawing/2014/main" id="{AD6B8F42-3171-4BB8-9265-C7AA646D7026}"/>
                    </a:ext>
                  </a:extLst>
                </p14:cNvPr>
                <p14:cNvContentPartPr/>
                <p14:nvPr/>
              </p14:nvContentPartPr>
              <p14:xfrm>
                <a:off x="8293313" y="5537732"/>
                <a:ext cx="25200" cy="320760"/>
              </p14:xfrm>
            </p:contentPart>
          </mc:Choice>
          <mc:Fallback xmlns="">
            <p:pic>
              <p:nvPicPr>
                <p:cNvPr id="189" name="Ink 188">
                  <a:extLst>
                    <a:ext uri="{FF2B5EF4-FFF2-40B4-BE49-F238E27FC236}">
                      <a16:creationId xmlns:a16="http://schemas.microsoft.com/office/drawing/2014/main" id="{AD6B8F42-3171-4BB8-9265-C7AA646D7026}"/>
                    </a:ext>
                  </a:extLst>
                </p:cNvPr>
                <p:cNvPicPr/>
                <p:nvPr/>
              </p:nvPicPr>
              <p:blipFill>
                <a:blip r:embed="rId319"/>
                <a:stretch>
                  <a:fillRect/>
                </a:stretch>
              </p:blipFill>
              <p:spPr>
                <a:xfrm>
                  <a:off x="8275313" y="5520092"/>
                  <a:ext cx="60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0" name="Ink 189">
                  <a:extLst>
                    <a:ext uri="{FF2B5EF4-FFF2-40B4-BE49-F238E27FC236}">
                      <a16:creationId xmlns:a16="http://schemas.microsoft.com/office/drawing/2014/main" id="{03FBAA11-62F9-423E-891B-E70C50AA2AAD}"/>
                    </a:ext>
                  </a:extLst>
                </p14:cNvPr>
                <p14:cNvContentPartPr/>
                <p14:nvPr/>
              </p14:nvContentPartPr>
              <p14:xfrm>
                <a:off x="8255153" y="5492012"/>
                <a:ext cx="246600" cy="330480"/>
              </p14:xfrm>
            </p:contentPart>
          </mc:Choice>
          <mc:Fallback xmlns="">
            <p:pic>
              <p:nvPicPr>
                <p:cNvPr id="190" name="Ink 189">
                  <a:extLst>
                    <a:ext uri="{FF2B5EF4-FFF2-40B4-BE49-F238E27FC236}">
                      <a16:creationId xmlns:a16="http://schemas.microsoft.com/office/drawing/2014/main" id="{03FBAA11-62F9-423E-891B-E70C50AA2AAD}"/>
                    </a:ext>
                  </a:extLst>
                </p:cNvPr>
                <p:cNvPicPr/>
                <p:nvPr/>
              </p:nvPicPr>
              <p:blipFill>
                <a:blip r:embed="rId321"/>
                <a:stretch>
                  <a:fillRect/>
                </a:stretch>
              </p:blipFill>
              <p:spPr>
                <a:xfrm>
                  <a:off x="8237153" y="5474372"/>
                  <a:ext cx="2822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1" name="Ink 190">
                  <a:extLst>
                    <a:ext uri="{FF2B5EF4-FFF2-40B4-BE49-F238E27FC236}">
                      <a16:creationId xmlns:a16="http://schemas.microsoft.com/office/drawing/2014/main" id="{F2E74FEB-549C-44A4-A839-CCD11595BBCF}"/>
                    </a:ext>
                  </a:extLst>
                </p14:cNvPr>
                <p14:cNvContentPartPr/>
                <p14:nvPr/>
              </p14:nvContentPartPr>
              <p14:xfrm>
                <a:off x="8601113" y="5658332"/>
                <a:ext cx="86760" cy="153360"/>
              </p14:xfrm>
            </p:contentPart>
          </mc:Choice>
          <mc:Fallback xmlns="">
            <p:pic>
              <p:nvPicPr>
                <p:cNvPr id="191" name="Ink 190">
                  <a:extLst>
                    <a:ext uri="{FF2B5EF4-FFF2-40B4-BE49-F238E27FC236}">
                      <a16:creationId xmlns:a16="http://schemas.microsoft.com/office/drawing/2014/main" id="{F2E74FEB-549C-44A4-A839-CCD11595BBCF}"/>
                    </a:ext>
                  </a:extLst>
                </p:cNvPr>
                <p:cNvPicPr/>
                <p:nvPr/>
              </p:nvPicPr>
              <p:blipFill>
                <a:blip r:embed="rId323"/>
                <a:stretch>
                  <a:fillRect/>
                </a:stretch>
              </p:blipFill>
              <p:spPr>
                <a:xfrm>
                  <a:off x="8583473" y="5640692"/>
                  <a:ext cx="122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2" name="Ink 191">
                  <a:extLst>
                    <a:ext uri="{FF2B5EF4-FFF2-40B4-BE49-F238E27FC236}">
                      <a16:creationId xmlns:a16="http://schemas.microsoft.com/office/drawing/2014/main" id="{535E3B5A-2B6C-47C9-89E8-67D838ECB1D8}"/>
                    </a:ext>
                  </a:extLst>
                </p14:cNvPr>
                <p14:cNvContentPartPr/>
                <p14:nvPr/>
              </p14:nvContentPartPr>
              <p14:xfrm>
                <a:off x="8740793" y="5675972"/>
                <a:ext cx="141120" cy="114120"/>
              </p14:xfrm>
            </p:contentPart>
          </mc:Choice>
          <mc:Fallback xmlns="">
            <p:pic>
              <p:nvPicPr>
                <p:cNvPr id="192" name="Ink 191">
                  <a:extLst>
                    <a:ext uri="{FF2B5EF4-FFF2-40B4-BE49-F238E27FC236}">
                      <a16:creationId xmlns:a16="http://schemas.microsoft.com/office/drawing/2014/main" id="{535E3B5A-2B6C-47C9-89E8-67D838ECB1D8}"/>
                    </a:ext>
                  </a:extLst>
                </p:cNvPr>
                <p:cNvPicPr/>
                <p:nvPr/>
              </p:nvPicPr>
              <p:blipFill>
                <a:blip r:embed="rId325"/>
                <a:stretch>
                  <a:fillRect/>
                </a:stretch>
              </p:blipFill>
              <p:spPr>
                <a:xfrm>
                  <a:off x="8722793" y="5658332"/>
                  <a:ext cx="176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3" name="Ink 192">
                  <a:extLst>
                    <a:ext uri="{FF2B5EF4-FFF2-40B4-BE49-F238E27FC236}">
                      <a16:creationId xmlns:a16="http://schemas.microsoft.com/office/drawing/2014/main" id="{E53A4561-72A5-4E0B-AD0A-EAD8FF67C6F7}"/>
                    </a:ext>
                  </a:extLst>
                </p14:cNvPr>
                <p14:cNvContentPartPr/>
                <p14:nvPr/>
              </p14:nvContentPartPr>
              <p14:xfrm>
                <a:off x="8942393" y="5659052"/>
                <a:ext cx="152280" cy="139680"/>
              </p14:xfrm>
            </p:contentPart>
          </mc:Choice>
          <mc:Fallback xmlns="">
            <p:pic>
              <p:nvPicPr>
                <p:cNvPr id="193" name="Ink 192">
                  <a:extLst>
                    <a:ext uri="{FF2B5EF4-FFF2-40B4-BE49-F238E27FC236}">
                      <a16:creationId xmlns:a16="http://schemas.microsoft.com/office/drawing/2014/main" id="{E53A4561-72A5-4E0B-AD0A-EAD8FF67C6F7}"/>
                    </a:ext>
                  </a:extLst>
                </p:cNvPr>
                <p:cNvPicPr/>
                <p:nvPr/>
              </p:nvPicPr>
              <p:blipFill>
                <a:blip r:embed="rId327"/>
                <a:stretch>
                  <a:fillRect/>
                </a:stretch>
              </p:blipFill>
              <p:spPr>
                <a:xfrm>
                  <a:off x="8924393" y="5641412"/>
                  <a:ext cx="187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4" name="Ink 193">
                  <a:extLst>
                    <a:ext uri="{FF2B5EF4-FFF2-40B4-BE49-F238E27FC236}">
                      <a16:creationId xmlns:a16="http://schemas.microsoft.com/office/drawing/2014/main" id="{B001724A-5A32-4650-A4FC-2C484B6F0247}"/>
                    </a:ext>
                  </a:extLst>
                </p14:cNvPr>
                <p14:cNvContentPartPr/>
                <p14:nvPr/>
              </p14:nvContentPartPr>
              <p14:xfrm>
                <a:off x="9139313" y="5628452"/>
                <a:ext cx="120960" cy="159480"/>
              </p14:xfrm>
            </p:contentPart>
          </mc:Choice>
          <mc:Fallback xmlns="">
            <p:pic>
              <p:nvPicPr>
                <p:cNvPr id="194" name="Ink 193">
                  <a:extLst>
                    <a:ext uri="{FF2B5EF4-FFF2-40B4-BE49-F238E27FC236}">
                      <a16:creationId xmlns:a16="http://schemas.microsoft.com/office/drawing/2014/main" id="{B001724A-5A32-4650-A4FC-2C484B6F0247}"/>
                    </a:ext>
                  </a:extLst>
                </p:cNvPr>
                <p:cNvPicPr/>
                <p:nvPr/>
              </p:nvPicPr>
              <p:blipFill>
                <a:blip r:embed="rId329"/>
                <a:stretch>
                  <a:fillRect/>
                </a:stretch>
              </p:blipFill>
              <p:spPr>
                <a:xfrm>
                  <a:off x="9121313" y="5610812"/>
                  <a:ext cx="156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5" name="Ink 194">
                  <a:extLst>
                    <a:ext uri="{FF2B5EF4-FFF2-40B4-BE49-F238E27FC236}">
                      <a16:creationId xmlns:a16="http://schemas.microsoft.com/office/drawing/2014/main" id="{DA15B301-6B1D-4F71-AB51-F1808A3F301C}"/>
                    </a:ext>
                  </a:extLst>
                </p14:cNvPr>
                <p14:cNvContentPartPr/>
                <p14:nvPr/>
              </p14:nvContentPartPr>
              <p14:xfrm>
                <a:off x="9327953" y="5675252"/>
                <a:ext cx="211320" cy="158400"/>
              </p14:xfrm>
            </p:contentPart>
          </mc:Choice>
          <mc:Fallback xmlns="">
            <p:pic>
              <p:nvPicPr>
                <p:cNvPr id="195" name="Ink 194">
                  <a:extLst>
                    <a:ext uri="{FF2B5EF4-FFF2-40B4-BE49-F238E27FC236}">
                      <a16:creationId xmlns:a16="http://schemas.microsoft.com/office/drawing/2014/main" id="{DA15B301-6B1D-4F71-AB51-F1808A3F301C}"/>
                    </a:ext>
                  </a:extLst>
                </p:cNvPr>
                <p:cNvPicPr/>
                <p:nvPr/>
              </p:nvPicPr>
              <p:blipFill>
                <a:blip r:embed="rId331"/>
                <a:stretch>
                  <a:fillRect/>
                </a:stretch>
              </p:blipFill>
              <p:spPr>
                <a:xfrm>
                  <a:off x="9309953" y="5657252"/>
                  <a:ext cx="246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6" name="Ink 195">
                  <a:extLst>
                    <a:ext uri="{FF2B5EF4-FFF2-40B4-BE49-F238E27FC236}">
                      <a16:creationId xmlns:a16="http://schemas.microsoft.com/office/drawing/2014/main" id="{9D23389B-1528-4696-B804-F367C73B6D8C}"/>
                    </a:ext>
                  </a:extLst>
                </p14:cNvPr>
                <p14:cNvContentPartPr/>
                <p14:nvPr/>
              </p14:nvContentPartPr>
              <p14:xfrm>
                <a:off x="9597233" y="5504972"/>
                <a:ext cx="42840" cy="289440"/>
              </p14:xfrm>
            </p:contentPart>
          </mc:Choice>
          <mc:Fallback xmlns="">
            <p:pic>
              <p:nvPicPr>
                <p:cNvPr id="196" name="Ink 195">
                  <a:extLst>
                    <a:ext uri="{FF2B5EF4-FFF2-40B4-BE49-F238E27FC236}">
                      <a16:creationId xmlns:a16="http://schemas.microsoft.com/office/drawing/2014/main" id="{9D23389B-1528-4696-B804-F367C73B6D8C}"/>
                    </a:ext>
                  </a:extLst>
                </p:cNvPr>
                <p:cNvPicPr/>
                <p:nvPr/>
              </p:nvPicPr>
              <p:blipFill>
                <a:blip r:embed="rId333"/>
                <a:stretch>
                  <a:fillRect/>
                </a:stretch>
              </p:blipFill>
              <p:spPr>
                <a:xfrm>
                  <a:off x="9579593" y="5487332"/>
                  <a:ext cx="784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7" name="Ink 196">
                  <a:extLst>
                    <a:ext uri="{FF2B5EF4-FFF2-40B4-BE49-F238E27FC236}">
                      <a16:creationId xmlns:a16="http://schemas.microsoft.com/office/drawing/2014/main" id="{B60C5F33-FD92-4EA3-823A-D9254E921288}"/>
                    </a:ext>
                  </a:extLst>
                </p14:cNvPr>
                <p14:cNvContentPartPr/>
                <p14:nvPr/>
              </p14:nvContentPartPr>
              <p14:xfrm>
                <a:off x="9690113" y="5498132"/>
                <a:ext cx="31680" cy="299160"/>
              </p14:xfrm>
            </p:contentPart>
          </mc:Choice>
          <mc:Fallback xmlns="">
            <p:pic>
              <p:nvPicPr>
                <p:cNvPr id="197" name="Ink 196">
                  <a:extLst>
                    <a:ext uri="{FF2B5EF4-FFF2-40B4-BE49-F238E27FC236}">
                      <a16:creationId xmlns:a16="http://schemas.microsoft.com/office/drawing/2014/main" id="{B60C5F33-FD92-4EA3-823A-D9254E921288}"/>
                    </a:ext>
                  </a:extLst>
                </p:cNvPr>
                <p:cNvPicPr/>
                <p:nvPr/>
              </p:nvPicPr>
              <p:blipFill>
                <a:blip r:embed="rId335"/>
                <a:stretch>
                  <a:fillRect/>
                </a:stretch>
              </p:blipFill>
              <p:spPr>
                <a:xfrm>
                  <a:off x="9672113" y="5480132"/>
                  <a:ext cx="673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8" name="Ink 197">
                  <a:extLst>
                    <a:ext uri="{FF2B5EF4-FFF2-40B4-BE49-F238E27FC236}">
                      <a16:creationId xmlns:a16="http://schemas.microsoft.com/office/drawing/2014/main" id="{4A32E73C-AF2F-4A1F-B942-BEA4098C3E42}"/>
                    </a:ext>
                  </a:extLst>
                </p14:cNvPr>
                <p14:cNvContentPartPr/>
                <p14:nvPr/>
              </p14:nvContentPartPr>
              <p14:xfrm>
                <a:off x="9797033" y="5490212"/>
                <a:ext cx="12240" cy="285120"/>
              </p14:xfrm>
            </p:contentPart>
          </mc:Choice>
          <mc:Fallback xmlns="">
            <p:pic>
              <p:nvPicPr>
                <p:cNvPr id="198" name="Ink 197">
                  <a:extLst>
                    <a:ext uri="{FF2B5EF4-FFF2-40B4-BE49-F238E27FC236}">
                      <a16:creationId xmlns:a16="http://schemas.microsoft.com/office/drawing/2014/main" id="{4A32E73C-AF2F-4A1F-B942-BEA4098C3E42}"/>
                    </a:ext>
                  </a:extLst>
                </p:cNvPr>
                <p:cNvPicPr/>
                <p:nvPr/>
              </p:nvPicPr>
              <p:blipFill>
                <a:blip r:embed="rId337"/>
                <a:stretch>
                  <a:fillRect/>
                </a:stretch>
              </p:blipFill>
              <p:spPr>
                <a:xfrm>
                  <a:off x="9779393" y="5472212"/>
                  <a:ext cx="478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9" name="Ink 198">
                  <a:extLst>
                    <a:ext uri="{FF2B5EF4-FFF2-40B4-BE49-F238E27FC236}">
                      <a16:creationId xmlns:a16="http://schemas.microsoft.com/office/drawing/2014/main" id="{F45EE606-80B6-49CA-9227-37C9AE7EC6B2}"/>
                    </a:ext>
                  </a:extLst>
                </p14:cNvPr>
                <p14:cNvContentPartPr/>
                <p14:nvPr/>
              </p14:nvContentPartPr>
              <p14:xfrm>
                <a:off x="9900353" y="5380052"/>
                <a:ext cx="181440" cy="531720"/>
              </p14:xfrm>
            </p:contentPart>
          </mc:Choice>
          <mc:Fallback xmlns="">
            <p:pic>
              <p:nvPicPr>
                <p:cNvPr id="199" name="Ink 198">
                  <a:extLst>
                    <a:ext uri="{FF2B5EF4-FFF2-40B4-BE49-F238E27FC236}">
                      <a16:creationId xmlns:a16="http://schemas.microsoft.com/office/drawing/2014/main" id="{F45EE606-80B6-49CA-9227-37C9AE7EC6B2}"/>
                    </a:ext>
                  </a:extLst>
                </p:cNvPr>
                <p:cNvPicPr/>
                <p:nvPr/>
              </p:nvPicPr>
              <p:blipFill>
                <a:blip r:embed="rId339"/>
                <a:stretch>
                  <a:fillRect/>
                </a:stretch>
              </p:blipFill>
              <p:spPr>
                <a:xfrm>
                  <a:off x="9882353" y="5362052"/>
                  <a:ext cx="21708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0" name="Ink 199">
                  <a:extLst>
                    <a:ext uri="{FF2B5EF4-FFF2-40B4-BE49-F238E27FC236}">
                      <a16:creationId xmlns:a16="http://schemas.microsoft.com/office/drawing/2014/main" id="{0CC7C12C-F907-4879-AAB9-7ED9A62EBF14}"/>
                    </a:ext>
                  </a:extLst>
                </p14:cNvPr>
                <p14:cNvContentPartPr/>
                <p14:nvPr/>
              </p14:nvContentPartPr>
              <p14:xfrm>
                <a:off x="6958433" y="5691452"/>
                <a:ext cx="335520" cy="7200"/>
              </p14:xfrm>
            </p:contentPart>
          </mc:Choice>
          <mc:Fallback xmlns="">
            <p:pic>
              <p:nvPicPr>
                <p:cNvPr id="200" name="Ink 199">
                  <a:extLst>
                    <a:ext uri="{FF2B5EF4-FFF2-40B4-BE49-F238E27FC236}">
                      <a16:creationId xmlns:a16="http://schemas.microsoft.com/office/drawing/2014/main" id="{0CC7C12C-F907-4879-AAB9-7ED9A62EBF14}"/>
                    </a:ext>
                  </a:extLst>
                </p:cNvPr>
                <p:cNvPicPr/>
                <p:nvPr/>
              </p:nvPicPr>
              <p:blipFill>
                <a:blip r:embed="rId341"/>
                <a:stretch>
                  <a:fillRect/>
                </a:stretch>
              </p:blipFill>
              <p:spPr>
                <a:xfrm>
                  <a:off x="6940793" y="5673452"/>
                  <a:ext cx="371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1" name="Ink 200">
                  <a:extLst>
                    <a:ext uri="{FF2B5EF4-FFF2-40B4-BE49-F238E27FC236}">
                      <a16:creationId xmlns:a16="http://schemas.microsoft.com/office/drawing/2014/main" id="{8F390FD5-3366-4D83-99B1-010EE43CADE3}"/>
                    </a:ext>
                  </a:extLst>
                </p14:cNvPr>
                <p14:cNvContentPartPr/>
                <p14:nvPr/>
              </p14:nvContentPartPr>
              <p14:xfrm>
                <a:off x="6808673" y="5555012"/>
                <a:ext cx="293040" cy="281160"/>
              </p14:xfrm>
            </p:contentPart>
          </mc:Choice>
          <mc:Fallback xmlns="">
            <p:pic>
              <p:nvPicPr>
                <p:cNvPr id="201" name="Ink 200">
                  <a:extLst>
                    <a:ext uri="{FF2B5EF4-FFF2-40B4-BE49-F238E27FC236}">
                      <a16:creationId xmlns:a16="http://schemas.microsoft.com/office/drawing/2014/main" id="{8F390FD5-3366-4D83-99B1-010EE43CADE3}"/>
                    </a:ext>
                  </a:extLst>
                </p:cNvPr>
                <p:cNvPicPr/>
                <p:nvPr/>
              </p:nvPicPr>
              <p:blipFill>
                <a:blip r:embed="rId343"/>
                <a:stretch>
                  <a:fillRect/>
                </a:stretch>
              </p:blipFill>
              <p:spPr>
                <a:xfrm>
                  <a:off x="6790673" y="5537372"/>
                  <a:ext cx="3286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4" name="Ink 203">
                  <a:extLst>
                    <a:ext uri="{FF2B5EF4-FFF2-40B4-BE49-F238E27FC236}">
                      <a16:creationId xmlns:a16="http://schemas.microsoft.com/office/drawing/2014/main" id="{BC1BB685-5C55-460A-B2B2-57837194A974}"/>
                    </a:ext>
                  </a:extLst>
                </p14:cNvPr>
                <p14:cNvContentPartPr/>
                <p14:nvPr/>
              </p14:nvContentPartPr>
              <p14:xfrm>
                <a:off x="4296233" y="5473652"/>
                <a:ext cx="41760" cy="348120"/>
              </p14:xfrm>
            </p:contentPart>
          </mc:Choice>
          <mc:Fallback xmlns="">
            <p:pic>
              <p:nvPicPr>
                <p:cNvPr id="204" name="Ink 203">
                  <a:extLst>
                    <a:ext uri="{FF2B5EF4-FFF2-40B4-BE49-F238E27FC236}">
                      <a16:creationId xmlns:a16="http://schemas.microsoft.com/office/drawing/2014/main" id="{BC1BB685-5C55-460A-B2B2-57837194A974}"/>
                    </a:ext>
                  </a:extLst>
                </p:cNvPr>
                <p:cNvPicPr/>
                <p:nvPr/>
              </p:nvPicPr>
              <p:blipFill>
                <a:blip r:embed="rId345"/>
                <a:stretch>
                  <a:fillRect/>
                </a:stretch>
              </p:blipFill>
              <p:spPr>
                <a:xfrm>
                  <a:off x="4278593" y="5456012"/>
                  <a:ext cx="774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5" name="Ink 204">
                  <a:extLst>
                    <a:ext uri="{FF2B5EF4-FFF2-40B4-BE49-F238E27FC236}">
                      <a16:creationId xmlns:a16="http://schemas.microsoft.com/office/drawing/2014/main" id="{9652712A-E1A2-4B06-BF2C-450A991D0AB6}"/>
                    </a:ext>
                  </a:extLst>
                </p14:cNvPr>
                <p14:cNvContentPartPr/>
                <p14:nvPr/>
              </p14:nvContentPartPr>
              <p14:xfrm>
                <a:off x="4330073" y="5432612"/>
                <a:ext cx="201960" cy="368640"/>
              </p14:xfrm>
            </p:contentPart>
          </mc:Choice>
          <mc:Fallback xmlns="">
            <p:pic>
              <p:nvPicPr>
                <p:cNvPr id="205" name="Ink 204">
                  <a:extLst>
                    <a:ext uri="{FF2B5EF4-FFF2-40B4-BE49-F238E27FC236}">
                      <a16:creationId xmlns:a16="http://schemas.microsoft.com/office/drawing/2014/main" id="{9652712A-E1A2-4B06-BF2C-450A991D0AB6}"/>
                    </a:ext>
                  </a:extLst>
                </p:cNvPr>
                <p:cNvPicPr/>
                <p:nvPr/>
              </p:nvPicPr>
              <p:blipFill>
                <a:blip r:embed="rId347"/>
                <a:stretch>
                  <a:fillRect/>
                </a:stretch>
              </p:blipFill>
              <p:spPr>
                <a:xfrm>
                  <a:off x="4312073" y="5414972"/>
                  <a:ext cx="2376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6" name="Ink 205">
                  <a:extLst>
                    <a:ext uri="{FF2B5EF4-FFF2-40B4-BE49-F238E27FC236}">
                      <a16:creationId xmlns:a16="http://schemas.microsoft.com/office/drawing/2014/main" id="{08A80204-B8D9-405D-B34A-9E2B4414D277}"/>
                    </a:ext>
                  </a:extLst>
                </p14:cNvPr>
                <p14:cNvContentPartPr/>
                <p14:nvPr/>
              </p14:nvContentPartPr>
              <p14:xfrm>
                <a:off x="4610513" y="5627372"/>
                <a:ext cx="31320" cy="152640"/>
              </p14:xfrm>
            </p:contentPart>
          </mc:Choice>
          <mc:Fallback xmlns="">
            <p:pic>
              <p:nvPicPr>
                <p:cNvPr id="206" name="Ink 205">
                  <a:extLst>
                    <a:ext uri="{FF2B5EF4-FFF2-40B4-BE49-F238E27FC236}">
                      <a16:creationId xmlns:a16="http://schemas.microsoft.com/office/drawing/2014/main" id="{08A80204-B8D9-405D-B34A-9E2B4414D277}"/>
                    </a:ext>
                  </a:extLst>
                </p:cNvPr>
                <p:cNvPicPr/>
                <p:nvPr/>
              </p:nvPicPr>
              <p:blipFill>
                <a:blip r:embed="rId349"/>
                <a:stretch>
                  <a:fillRect/>
                </a:stretch>
              </p:blipFill>
              <p:spPr>
                <a:xfrm>
                  <a:off x="4592873" y="5609732"/>
                  <a:ext cx="66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7" name="Ink 206">
                  <a:extLst>
                    <a:ext uri="{FF2B5EF4-FFF2-40B4-BE49-F238E27FC236}">
                      <a16:creationId xmlns:a16="http://schemas.microsoft.com/office/drawing/2014/main" id="{1AC34E83-4776-4F8A-8A01-F6068C9CF2F1}"/>
                    </a:ext>
                  </a:extLst>
                </p14:cNvPr>
                <p14:cNvContentPartPr/>
                <p14:nvPr/>
              </p14:nvContentPartPr>
              <p14:xfrm>
                <a:off x="4532033" y="5464292"/>
                <a:ext cx="85320" cy="76320"/>
              </p14:xfrm>
            </p:contentPart>
          </mc:Choice>
          <mc:Fallback xmlns="">
            <p:pic>
              <p:nvPicPr>
                <p:cNvPr id="207" name="Ink 206">
                  <a:extLst>
                    <a:ext uri="{FF2B5EF4-FFF2-40B4-BE49-F238E27FC236}">
                      <a16:creationId xmlns:a16="http://schemas.microsoft.com/office/drawing/2014/main" id="{1AC34E83-4776-4F8A-8A01-F6068C9CF2F1}"/>
                    </a:ext>
                  </a:extLst>
                </p:cNvPr>
                <p:cNvPicPr/>
                <p:nvPr/>
              </p:nvPicPr>
              <p:blipFill>
                <a:blip r:embed="rId351"/>
                <a:stretch>
                  <a:fillRect/>
                </a:stretch>
              </p:blipFill>
              <p:spPr>
                <a:xfrm>
                  <a:off x="4514393" y="5446292"/>
                  <a:ext cx="1209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8" name="Ink 207">
                  <a:extLst>
                    <a:ext uri="{FF2B5EF4-FFF2-40B4-BE49-F238E27FC236}">
                      <a16:creationId xmlns:a16="http://schemas.microsoft.com/office/drawing/2014/main" id="{1B595585-2C60-4D7C-85B8-2D102CFE104F}"/>
                    </a:ext>
                  </a:extLst>
                </p14:cNvPr>
                <p14:cNvContentPartPr/>
                <p14:nvPr/>
              </p14:nvContentPartPr>
              <p14:xfrm>
                <a:off x="4714913" y="5648252"/>
                <a:ext cx="149760" cy="140400"/>
              </p14:xfrm>
            </p:contentPart>
          </mc:Choice>
          <mc:Fallback xmlns="">
            <p:pic>
              <p:nvPicPr>
                <p:cNvPr id="208" name="Ink 207">
                  <a:extLst>
                    <a:ext uri="{FF2B5EF4-FFF2-40B4-BE49-F238E27FC236}">
                      <a16:creationId xmlns:a16="http://schemas.microsoft.com/office/drawing/2014/main" id="{1B595585-2C60-4D7C-85B8-2D102CFE104F}"/>
                    </a:ext>
                  </a:extLst>
                </p:cNvPr>
                <p:cNvPicPr/>
                <p:nvPr/>
              </p:nvPicPr>
              <p:blipFill>
                <a:blip r:embed="rId353"/>
                <a:stretch>
                  <a:fillRect/>
                </a:stretch>
              </p:blipFill>
              <p:spPr>
                <a:xfrm>
                  <a:off x="4697273" y="5630612"/>
                  <a:ext cx="185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9" name="Ink 208">
                  <a:extLst>
                    <a:ext uri="{FF2B5EF4-FFF2-40B4-BE49-F238E27FC236}">
                      <a16:creationId xmlns:a16="http://schemas.microsoft.com/office/drawing/2014/main" id="{01F1F9CD-3409-43BB-86CB-579C46C67915}"/>
                    </a:ext>
                  </a:extLst>
                </p14:cNvPr>
                <p14:cNvContentPartPr/>
                <p14:nvPr/>
              </p14:nvContentPartPr>
              <p14:xfrm>
                <a:off x="4906793" y="5647532"/>
                <a:ext cx="117360" cy="129960"/>
              </p14:xfrm>
            </p:contentPart>
          </mc:Choice>
          <mc:Fallback xmlns="">
            <p:pic>
              <p:nvPicPr>
                <p:cNvPr id="209" name="Ink 208">
                  <a:extLst>
                    <a:ext uri="{FF2B5EF4-FFF2-40B4-BE49-F238E27FC236}">
                      <a16:creationId xmlns:a16="http://schemas.microsoft.com/office/drawing/2014/main" id="{01F1F9CD-3409-43BB-86CB-579C46C67915}"/>
                    </a:ext>
                  </a:extLst>
                </p:cNvPr>
                <p:cNvPicPr/>
                <p:nvPr/>
              </p:nvPicPr>
              <p:blipFill>
                <a:blip r:embed="rId355"/>
                <a:stretch>
                  <a:fillRect/>
                </a:stretch>
              </p:blipFill>
              <p:spPr>
                <a:xfrm>
                  <a:off x="4888793" y="5629892"/>
                  <a:ext cx="1530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0" name="Ink 209">
                  <a:extLst>
                    <a:ext uri="{FF2B5EF4-FFF2-40B4-BE49-F238E27FC236}">
                      <a16:creationId xmlns:a16="http://schemas.microsoft.com/office/drawing/2014/main" id="{4AFA8530-0B34-446B-A021-D4326B607800}"/>
                    </a:ext>
                  </a:extLst>
                </p14:cNvPr>
                <p14:cNvContentPartPr/>
                <p14:nvPr/>
              </p14:nvContentPartPr>
              <p14:xfrm>
                <a:off x="5305673" y="5641052"/>
                <a:ext cx="218520" cy="127800"/>
              </p14:xfrm>
            </p:contentPart>
          </mc:Choice>
          <mc:Fallback xmlns="">
            <p:pic>
              <p:nvPicPr>
                <p:cNvPr id="210" name="Ink 209">
                  <a:extLst>
                    <a:ext uri="{FF2B5EF4-FFF2-40B4-BE49-F238E27FC236}">
                      <a16:creationId xmlns:a16="http://schemas.microsoft.com/office/drawing/2014/main" id="{4AFA8530-0B34-446B-A021-D4326B607800}"/>
                    </a:ext>
                  </a:extLst>
                </p:cNvPr>
                <p:cNvPicPr/>
                <p:nvPr/>
              </p:nvPicPr>
              <p:blipFill>
                <a:blip r:embed="rId357"/>
                <a:stretch>
                  <a:fillRect/>
                </a:stretch>
              </p:blipFill>
              <p:spPr>
                <a:xfrm>
                  <a:off x="5288033" y="5623052"/>
                  <a:ext cx="2541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1" name="Ink 210">
                  <a:extLst>
                    <a:ext uri="{FF2B5EF4-FFF2-40B4-BE49-F238E27FC236}">
                      <a16:creationId xmlns:a16="http://schemas.microsoft.com/office/drawing/2014/main" id="{3BE85975-C8BF-4002-B68F-CC5B436B724E}"/>
                    </a:ext>
                  </a:extLst>
                </p14:cNvPr>
                <p14:cNvContentPartPr/>
                <p14:nvPr/>
              </p14:nvContentPartPr>
              <p14:xfrm>
                <a:off x="5584313" y="5644652"/>
                <a:ext cx="28080" cy="139320"/>
              </p14:xfrm>
            </p:contentPart>
          </mc:Choice>
          <mc:Fallback xmlns="">
            <p:pic>
              <p:nvPicPr>
                <p:cNvPr id="211" name="Ink 210">
                  <a:extLst>
                    <a:ext uri="{FF2B5EF4-FFF2-40B4-BE49-F238E27FC236}">
                      <a16:creationId xmlns:a16="http://schemas.microsoft.com/office/drawing/2014/main" id="{3BE85975-C8BF-4002-B68F-CC5B436B724E}"/>
                    </a:ext>
                  </a:extLst>
                </p:cNvPr>
                <p:cNvPicPr/>
                <p:nvPr/>
              </p:nvPicPr>
              <p:blipFill>
                <a:blip r:embed="rId359"/>
                <a:stretch>
                  <a:fillRect/>
                </a:stretch>
              </p:blipFill>
              <p:spPr>
                <a:xfrm>
                  <a:off x="5566673" y="5626652"/>
                  <a:ext cx="63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2" name="Ink 211">
                  <a:extLst>
                    <a:ext uri="{FF2B5EF4-FFF2-40B4-BE49-F238E27FC236}">
                      <a16:creationId xmlns:a16="http://schemas.microsoft.com/office/drawing/2014/main" id="{717534B9-2543-4425-8AC4-32436CFA314F}"/>
                    </a:ext>
                  </a:extLst>
                </p14:cNvPr>
                <p14:cNvContentPartPr/>
                <p14:nvPr/>
              </p14:nvContentPartPr>
              <p14:xfrm>
                <a:off x="5552273" y="5502092"/>
                <a:ext cx="16920" cy="16920"/>
              </p14:xfrm>
            </p:contentPart>
          </mc:Choice>
          <mc:Fallback xmlns="">
            <p:pic>
              <p:nvPicPr>
                <p:cNvPr id="212" name="Ink 211">
                  <a:extLst>
                    <a:ext uri="{FF2B5EF4-FFF2-40B4-BE49-F238E27FC236}">
                      <a16:creationId xmlns:a16="http://schemas.microsoft.com/office/drawing/2014/main" id="{717534B9-2543-4425-8AC4-32436CFA314F}"/>
                    </a:ext>
                  </a:extLst>
                </p:cNvPr>
                <p:cNvPicPr/>
                <p:nvPr/>
              </p:nvPicPr>
              <p:blipFill>
                <a:blip r:embed="rId361"/>
                <a:stretch>
                  <a:fillRect/>
                </a:stretch>
              </p:blipFill>
              <p:spPr>
                <a:xfrm>
                  <a:off x="5534633" y="5484092"/>
                  <a:ext cx="52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3" name="Ink 212">
                  <a:extLst>
                    <a:ext uri="{FF2B5EF4-FFF2-40B4-BE49-F238E27FC236}">
                      <a16:creationId xmlns:a16="http://schemas.microsoft.com/office/drawing/2014/main" id="{005EBEB7-7DFA-42F9-B666-FFCD8B3754DB}"/>
                    </a:ext>
                  </a:extLst>
                </p14:cNvPr>
                <p14:cNvContentPartPr/>
                <p14:nvPr/>
              </p14:nvContentPartPr>
              <p14:xfrm>
                <a:off x="5729753" y="5632412"/>
                <a:ext cx="198000" cy="151200"/>
              </p14:xfrm>
            </p:contentPart>
          </mc:Choice>
          <mc:Fallback xmlns="">
            <p:pic>
              <p:nvPicPr>
                <p:cNvPr id="213" name="Ink 212">
                  <a:extLst>
                    <a:ext uri="{FF2B5EF4-FFF2-40B4-BE49-F238E27FC236}">
                      <a16:creationId xmlns:a16="http://schemas.microsoft.com/office/drawing/2014/main" id="{005EBEB7-7DFA-42F9-B666-FFCD8B3754DB}"/>
                    </a:ext>
                  </a:extLst>
                </p:cNvPr>
                <p:cNvPicPr/>
                <p:nvPr/>
              </p:nvPicPr>
              <p:blipFill>
                <a:blip r:embed="rId363"/>
                <a:stretch>
                  <a:fillRect/>
                </a:stretch>
              </p:blipFill>
              <p:spPr>
                <a:xfrm>
                  <a:off x="5711753" y="5614412"/>
                  <a:ext cx="233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4" name="Ink 213">
                  <a:extLst>
                    <a:ext uri="{FF2B5EF4-FFF2-40B4-BE49-F238E27FC236}">
                      <a16:creationId xmlns:a16="http://schemas.microsoft.com/office/drawing/2014/main" id="{FBB7B306-AE94-40B0-B2AE-29784AEE76BE}"/>
                    </a:ext>
                  </a:extLst>
                </p14:cNvPr>
                <p14:cNvContentPartPr/>
                <p14:nvPr/>
              </p14:nvContentPartPr>
              <p14:xfrm>
                <a:off x="5925233" y="5391572"/>
                <a:ext cx="179280" cy="425160"/>
              </p14:xfrm>
            </p:contentPart>
          </mc:Choice>
          <mc:Fallback xmlns="">
            <p:pic>
              <p:nvPicPr>
                <p:cNvPr id="214" name="Ink 213">
                  <a:extLst>
                    <a:ext uri="{FF2B5EF4-FFF2-40B4-BE49-F238E27FC236}">
                      <a16:creationId xmlns:a16="http://schemas.microsoft.com/office/drawing/2014/main" id="{FBB7B306-AE94-40B0-B2AE-29784AEE76BE}"/>
                    </a:ext>
                  </a:extLst>
                </p:cNvPr>
                <p:cNvPicPr/>
                <p:nvPr/>
              </p:nvPicPr>
              <p:blipFill>
                <a:blip r:embed="rId365"/>
                <a:stretch>
                  <a:fillRect/>
                </a:stretch>
              </p:blipFill>
              <p:spPr>
                <a:xfrm>
                  <a:off x="5907593" y="5373932"/>
                  <a:ext cx="21492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8" name="Ink 217">
                  <a:extLst>
                    <a:ext uri="{FF2B5EF4-FFF2-40B4-BE49-F238E27FC236}">
                      <a16:creationId xmlns:a16="http://schemas.microsoft.com/office/drawing/2014/main" id="{183D7EB7-5AE8-4EF4-B394-1EAD693E8C6D}"/>
                    </a:ext>
                  </a:extLst>
                </p14:cNvPr>
                <p14:cNvContentPartPr/>
                <p14:nvPr/>
              </p14:nvContentPartPr>
              <p14:xfrm>
                <a:off x="3976913" y="5131652"/>
                <a:ext cx="6276600" cy="1022400"/>
              </p14:xfrm>
            </p:contentPart>
          </mc:Choice>
          <mc:Fallback xmlns="">
            <p:pic>
              <p:nvPicPr>
                <p:cNvPr id="218" name="Ink 217">
                  <a:extLst>
                    <a:ext uri="{FF2B5EF4-FFF2-40B4-BE49-F238E27FC236}">
                      <a16:creationId xmlns:a16="http://schemas.microsoft.com/office/drawing/2014/main" id="{183D7EB7-5AE8-4EF4-B394-1EAD693E8C6D}"/>
                    </a:ext>
                  </a:extLst>
                </p:cNvPr>
                <p:cNvPicPr/>
                <p:nvPr/>
              </p:nvPicPr>
              <p:blipFill>
                <a:blip r:embed="rId367"/>
                <a:stretch>
                  <a:fillRect/>
                </a:stretch>
              </p:blipFill>
              <p:spPr>
                <a:xfrm>
                  <a:off x="3959273" y="5114012"/>
                  <a:ext cx="6312240" cy="1058040"/>
                </a:xfrm>
                <a:prstGeom prst="rect">
                  <a:avLst/>
                </a:prstGeom>
              </p:spPr>
            </p:pic>
          </mc:Fallback>
        </mc:AlternateContent>
      </p:grpSp>
    </p:spTree>
    <p:extLst>
      <p:ext uri="{BB962C8B-B14F-4D97-AF65-F5344CB8AC3E}">
        <p14:creationId xmlns:p14="http://schemas.microsoft.com/office/powerpoint/2010/main" val="194039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D5AE-1384-4A45-84BB-747C909B2E6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7E1A8B9-CE52-46C9-A287-83CE6D38F20C}"/>
              </a:ext>
            </a:extLst>
          </p:cNvPr>
          <p:cNvSpPr>
            <a:spLocks noGrp="1"/>
          </p:cNvSpPr>
          <p:nvPr>
            <p:ph type="body" idx="1"/>
          </p:nvPr>
        </p:nvSpPr>
        <p:spPr/>
        <p:txBody>
          <a:bodyPr/>
          <a:lstStyle/>
          <a:p>
            <a:endParaRPr lang="en-IN" dirty="0"/>
          </a:p>
        </p:txBody>
      </p:sp>
      <p:grpSp>
        <p:nvGrpSpPr>
          <p:cNvPr id="33" name="Group 32">
            <a:extLst>
              <a:ext uri="{FF2B5EF4-FFF2-40B4-BE49-F238E27FC236}">
                <a16:creationId xmlns:a16="http://schemas.microsoft.com/office/drawing/2014/main" id="{D5877BF9-59EF-409E-8EA1-43B086621DB9}"/>
              </a:ext>
            </a:extLst>
          </p:cNvPr>
          <p:cNvGrpSpPr/>
          <p:nvPr/>
        </p:nvGrpSpPr>
        <p:grpSpPr>
          <a:xfrm>
            <a:off x="2585153" y="1941332"/>
            <a:ext cx="1440360" cy="326880"/>
            <a:chOff x="2585153" y="1941332"/>
            <a:chExt cx="1440360" cy="3268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0E9707F-FA52-4254-9ACC-AD62EF592455}"/>
                    </a:ext>
                  </a:extLst>
                </p14:cNvPr>
                <p14:cNvContentPartPr/>
                <p14:nvPr/>
              </p14:nvContentPartPr>
              <p14:xfrm>
                <a:off x="2593433" y="1978772"/>
                <a:ext cx="13320" cy="285120"/>
              </p14:xfrm>
            </p:contentPart>
          </mc:Choice>
          <mc:Fallback xmlns="">
            <p:pic>
              <p:nvPicPr>
                <p:cNvPr id="4" name="Ink 3">
                  <a:extLst>
                    <a:ext uri="{FF2B5EF4-FFF2-40B4-BE49-F238E27FC236}">
                      <a16:creationId xmlns:a16="http://schemas.microsoft.com/office/drawing/2014/main" id="{30E9707F-FA52-4254-9ACC-AD62EF592455}"/>
                    </a:ext>
                  </a:extLst>
                </p:cNvPr>
                <p:cNvPicPr/>
                <p:nvPr/>
              </p:nvPicPr>
              <p:blipFill>
                <a:blip r:embed="rId3"/>
                <a:stretch>
                  <a:fillRect/>
                </a:stretch>
              </p:blipFill>
              <p:spPr>
                <a:xfrm>
                  <a:off x="2575793" y="1960772"/>
                  <a:ext cx="489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5BB558E-929A-49BA-9448-E8AA7CFF8429}"/>
                    </a:ext>
                  </a:extLst>
                </p14:cNvPr>
                <p14:cNvContentPartPr/>
                <p14:nvPr/>
              </p14:nvContentPartPr>
              <p14:xfrm>
                <a:off x="2585153" y="1941332"/>
                <a:ext cx="214560" cy="312840"/>
              </p14:xfrm>
            </p:contentPart>
          </mc:Choice>
          <mc:Fallback xmlns="">
            <p:pic>
              <p:nvPicPr>
                <p:cNvPr id="5" name="Ink 4">
                  <a:extLst>
                    <a:ext uri="{FF2B5EF4-FFF2-40B4-BE49-F238E27FC236}">
                      <a16:creationId xmlns:a16="http://schemas.microsoft.com/office/drawing/2014/main" id="{45BB558E-929A-49BA-9448-E8AA7CFF8429}"/>
                    </a:ext>
                  </a:extLst>
                </p:cNvPr>
                <p:cNvPicPr/>
                <p:nvPr/>
              </p:nvPicPr>
              <p:blipFill>
                <a:blip r:embed="rId5"/>
                <a:stretch>
                  <a:fillRect/>
                </a:stretch>
              </p:blipFill>
              <p:spPr>
                <a:xfrm>
                  <a:off x="2567153" y="1923332"/>
                  <a:ext cx="2502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7B3E1B5-5149-4284-B0A7-13C824159C74}"/>
                    </a:ext>
                  </a:extLst>
                </p14:cNvPr>
                <p14:cNvContentPartPr/>
                <p14:nvPr/>
              </p14:nvContentPartPr>
              <p14:xfrm>
                <a:off x="2841833" y="2135372"/>
                <a:ext cx="35280" cy="103320"/>
              </p14:xfrm>
            </p:contentPart>
          </mc:Choice>
          <mc:Fallback xmlns="">
            <p:pic>
              <p:nvPicPr>
                <p:cNvPr id="6" name="Ink 5">
                  <a:extLst>
                    <a:ext uri="{FF2B5EF4-FFF2-40B4-BE49-F238E27FC236}">
                      <a16:creationId xmlns:a16="http://schemas.microsoft.com/office/drawing/2014/main" id="{E7B3E1B5-5149-4284-B0A7-13C824159C74}"/>
                    </a:ext>
                  </a:extLst>
                </p:cNvPr>
                <p:cNvPicPr/>
                <p:nvPr/>
              </p:nvPicPr>
              <p:blipFill>
                <a:blip r:embed="rId7"/>
                <a:stretch>
                  <a:fillRect/>
                </a:stretch>
              </p:blipFill>
              <p:spPr>
                <a:xfrm>
                  <a:off x="2824193" y="2117732"/>
                  <a:ext cx="709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FF2D8CC-C02F-4C79-BC97-2120CF6C86F6}"/>
                    </a:ext>
                  </a:extLst>
                </p14:cNvPr>
                <p14:cNvContentPartPr/>
                <p14:nvPr/>
              </p14:nvContentPartPr>
              <p14:xfrm>
                <a:off x="2871353" y="2024852"/>
                <a:ext cx="29160" cy="34920"/>
              </p14:xfrm>
            </p:contentPart>
          </mc:Choice>
          <mc:Fallback xmlns="">
            <p:pic>
              <p:nvPicPr>
                <p:cNvPr id="7" name="Ink 6">
                  <a:extLst>
                    <a:ext uri="{FF2B5EF4-FFF2-40B4-BE49-F238E27FC236}">
                      <a16:creationId xmlns:a16="http://schemas.microsoft.com/office/drawing/2014/main" id="{EFF2D8CC-C02F-4C79-BC97-2120CF6C86F6}"/>
                    </a:ext>
                  </a:extLst>
                </p:cNvPr>
                <p:cNvPicPr/>
                <p:nvPr/>
              </p:nvPicPr>
              <p:blipFill>
                <a:blip r:embed="rId9"/>
                <a:stretch>
                  <a:fillRect/>
                </a:stretch>
              </p:blipFill>
              <p:spPr>
                <a:xfrm>
                  <a:off x="2853713" y="2007212"/>
                  <a:ext cx="648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65E71E2-19EC-4BAA-9BAA-0C6D934DF197}"/>
                    </a:ext>
                  </a:extLst>
                </p14:cNvPr>
                <p14:cNvContentPartPr/>
                <p14:nvPr/>
              </p14:nvContentPartPr>
              <p14:xfrm>
                <a:off x="2983313" y="2137172"/>
                <a:ext cx="136800" cy="131040"/>
              </p14:xfrm>
            </p:contentPart>
          </mc:Choice>
          <mc:Fallback xmlns="">
            <p:pic>
              <p:nvPicPr>
                <p:cNvPr id="8" name="Ink 7">
                  <a:extLst>
                    <a:ext uri="{FF2B5EF4-FFF2-40B4-BE49-F238E27FC236}">
                      <a16:creationId xmlns:a16="http://schemas.microsoft.com/office/drawing/2014/main" id="{365E71E2-19EC-4BAA-9BAA-0C6D934DF197}"/>
                    </a:ext>
                  </a:extLst>
                </p:cNvPr>
                <p:cNvPicPr/>
                <p:nvPr/>
              </p:nvPicPr>
              <p:blipFill>
                <a:blip r:embed="rId11"/>
                <a:stretch>
                  <a:fillRect/>
                </a:stretch>
              </p:blipFill>
              <p:spPr>
                <a:xfrm>
                  <a:off x="2965673" y="2119532"/>
                  <a:ext cx="1724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F4ED0335-6D23-4927-9C64-38EEA47BABAB}"/>
                    </a:ext>
                  </a:extLst>
                </p14:cNvPr>
                <p14:cNvContentPartPr/>
                <p14:nvPr/>
              </p14:nvContentPartPr>
              <p14:xfrm>
                <a:off x="3180593" y="2147612"/>
                <a:ext cx="97920" cy="105840"/>
              </p14:xfrm>
            </p:contentPart>
          </mc:Choice>
          <mc:Fallback xmlns="">
            <p:pic>
              <p:nvPicPr>
                <p:cNvPr id="9" name="Ink 8">
                  <a:extLst>
                    <a:ext uri="{FF2B5EF4-FFF2-40B4-BE49-F238E27FC236}">
                      <a16:creationId xmlns:a16="http://schemas.microsoft.com/office/drawing/2014/main" id="{F4ED0335-6D23-4927-9C64-38EEA47BABAB}"/>
                    </a:ext>
                  </a:extLst>
                </p:cNvPr>
                <p:cNvPicPr/>
                <p:nvPr/>
              </p:nvPicPr>
              <p:blipFill>
                <a:blip r:embed="rId13"/>
                <a:stretch>
                  <a:fillRect/>
                </a:stretch>
              </p:blipFill>
              <p:spPr>
                <a:xfrm>
                  <a:off x="3162953" y="2129972"/>
                  <a:ext cx="133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FFD47050-A261-4457-B2A7-69FDF21136AB}"/>
                    </a:ext>
                  </a:extLst>
                </p14:cNvPr>
                <p14:cNvContentPartPr/>
                <p14:nvPr/>
              </p14:nvContentPartPr>
              <p14:xfrm>
                <a:off x="3332153" y="2061932"/>
                <a:ext cx="235440" cy="131040"/>
              </p14:xfrm>
            </p:contentPart>
          </mc:Choice>
          <mc:Fallback xmlns="">
            <p:pic>
              <p:nvPicPr>
                <p:cNvPr id="10" name="Ink 9">
                  <a:extLst>
                    <a:ext uri="{FF2B5EF4-FFF2-40B4-BE49-F238E27FC236}">
                      <a16:creationId xmlns:a16="http://schemas.microsoft.com/office/drawing/2014/main" id="{FFD47050-A261-4457-B2A7-69FDF21136AB}"/>
                    </a:ext>
                  </a:extLst>
                </p:cNvPr>
                <p:cNvPicPr/>
                <p:nvPr/>
              </p:nvPicPr>
              <p:blipFill>
                <a:blip r:embed="rId15"/>
                <a:stretch>
                  <a:fillRect/>
                </a:stretch>
              </p:blipFill>
              <p:spPr>
                <a:xfrm>
                  <a:off x="3314153" y="2044292"/>
                  <a:ext cx="271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F85D3D6A-A700-482D-82F5-49EEF523E42E}"/>
                    </a:ext>
                  </a:extLst>
                </p14:cNvPr>
                <p14:cNvContentPartPr/>
                <p14:nvPr/>
              </p14:nvContentPartPr>
              <p14:xfrm>
                <a:off x="3649673" y="2082812"/>
                <a:ext cx="12600" cy="113040"/>
              </p14:xfrm>
            </p:contentPart>
          </mc:Choice>
          <mc:Fallback xmlns="">
            <p:pic>
              <p:nvPicPr>
                <p:cNvPr id="11" name="Ink 10">
                  <a:extLst>
                    <a:ext uri="{FF2B5EF4-FFF2-40B4-BE49-F238E27FC236}">
                      <a16:creationId xmlns:a16="http://schemas.microsoft.com/office/drawing/2014/main" id="{F85D3D6A-A700-482D-82F5-49EEF523E42E}"/>
                    </a:ext>
                  </a:extLst>
                </p:cNvPr>
                <p:cNvPicPr/>
                <p:nvPr/>
              </p:nvPicPr>
              <p:blipFill>
                <a:blip r:embed="rId17"/>
                <a:stretch>
                  <a:fillRect/>
                </a:stretch>
              </p:blipFill>
              <p:spPr>
                <a:xfrm>
                  <a:off x="3631673" y="2064812"/>
                  <a:ext cx="48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3930BD3D-1590-431F-99E8-B279A710A2E3}"/>
                    </a:ext>
                  </a:extLst>
                </p14:cNvPr>
                <p14:cNvContentPartPr/>
                <p14:nvPr/>
              </p14:nvContentPartPr>
              <p14:xfrm>
                <a:off x="3652553" y="1969772"/>
                <a:ext cx="14040" cy="41760"/>
              </p14:xfrm>
            </p:contentPart>
          </mc:Choice>
          <mc:Fallback xmlns="">
            <p:pic>
              <p:nvPicPr>
                <p:cNvPr id="12" name="Ink 11">
                  <a:extLst>
                    <a:ext uri="{FF2B5EF4-FFF2-40B4-BE49-F238E27FC236}">
                      <a16:creationId xmlns:a16="http://schemas.microsoft.com/office/drawing/2014/main" id="{3930BD3D-1590-431F-99E8-B279A710A2E3}"/>
                    </a:ext>
                  </a:extLst>
                </p:cNvPr>
                <p:cNvPicPr/>
                <p:nvPr/>
              </p:nvPicPr>
              <p:blipFill>
                <a:blip r:embed="rId19"/>
                <a:stretch>
                  <a:fillRect/>
                </a:stretch>
              </p:blipFill>
              <p:spPr>
                <a:xfrm>
                  <a:off x="3634913" y="1951772"/>
                  <a:ext cx="496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046E602E-2939-4652-8120-C0C68A22956C}"/>
                    </a:ext>
                  </a:extLst>
                </p14:cNvPr>
                <p14:cNvContentPartPr/>
                <p14:nvPr/>
              </p14:nvContentPartPr>
              <p14:xfrm>
                <a:off x="3788993" y="2064812"/>
                <a:ext cx="161640" cy="122400"/>
              </p14:xfrm>
            </p:contentPart>
          </mc:Choice>
          <mc:Fallback xmlns="">
            <p:pic>
              <p:nvPicPr>
                <p:cNvPr id="13" name="Ink 12">
                  <a:extLst>
                    <a:ext uri="{FF2B5EF4-FFF2-40B4-BE49-F238E27FC236}">
                      <a16:creationId xmlns:a16="http://schemas.microsoft.com/office/drawing/2014/main" id="{046E602E-2939-4652-8120-C0C68A22956C}"/>
                    </a:ext>
                  </a:extLst>
                </p:cNvPr>
                <p:cNvPicPr/>
                <p:nvPr/>
              </p:nvPicPr>
              <p:blipFill>
                <a:blip r:embed="rId21"/>
                <a:stretch>
                  <a:fillRect/>
                </a:stretch>
              </p:blipFill>
              <p:spPr>
                <a:xfrm>
                  <a:off x="3770993" y="2046812"/>
                  <a:ext cx="1972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495CD95-3EDA-4A4F-8F23-E301227DBE23}"/>
                    </a:ext>
                  </a:extLst>
                </p14:cNvPr>
                <p14:cNvContentPartPr/>
                <p14:nvPr/>
              </p14:nvContentPartPr>
              <p14:xfrm>
                <a:off x="3990953" y="1967972"/>
                <a:ext cx="34560" cy="243000"/>
              </p14:xfrm>
            </p:contentPart>
          </mc:Choice>
          <mc:Fallback xmlns="">
            <p:pic>
              <p:nvPicPr>
                <p:cNvPr id="14" name="Ink 13">
                  <a:extLst>
                    <a:ext uri="{FF2B5EF4-FFF2-40B4-BE49-F238E27FC236}">
                      <a16:creationId xmlns:a16="http://schemas.microsoft.com/office/drawing/2014/main" id="{3495CD95-3EDA-4A4F-8F23-E301227DBE23}"/>
                    </a:ext>
                  </a:extLst>
                </p:cNvPr>
                <p:cNvPicPr/>
                <p:nvPr/>
              </p:nvPicPr>
              <p:blipFill>
                <a:blip r:embed="rId23"/>
                <a:stretch>
                  <a:fillRect/>
                </a:stretch>
              </p:blipFill>
              <p:spPr>
                <a:xfrm>
                  <a:off x="3973313" y="1949972"/>
                  <a:ext cx="70200" cy="27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45CA8F82-A5DE-4C8B-8F19-127C477A6C56}"/>
                  </a:ext>
                </a:extLst>
              </p14:cNvPr>
              <p14:cNvContentPartPr/>
              <p14:nvPr/>
            </p14:nvContentPartPr>
            <p14:xfrm>
              <a:off x="4180673" y="2111612"/>
              <a:ext cx="118800" cy="92880"/>
            </p14:xfrm>
          </p:contentPart>
        </mc:Choice>
        <mc:Fallback xmlns="">
          <p:pic>
            <p:nvPicPr>
              <p:cNvPr id="15" name="Ink 14">
                <a:extLst>
                  <a:ext uri="{FF2B5EF4-FFF2-40B4-BE49-F238E27FC236}">
                    <a16:creationId xmlns:a16="http://schemas.microsoft.com/office/drawing/2014/main" id="{45CA8F82-A5DE-4C8B-8F19-127C477A6C56}"/>
                  </a:ext>
                </a:extLst>
              </p:cNvPr>
              <p:cNvPicPr/>
              <p:nvPr/>
            </p:nvPicPr>
            <p:blipFill>
              <a:blip r:embed="rId25"/>
              <a:stretch>
                <a:fillRect/>
              </a:stretch>
            </p:blipFill>
            <p:spPr>
              <a:xfrm>
                <a:off x="4163033" y="2093612"/>
                <a:ext cx="154440" cy="128520"/>
              </a:xfrm>
              <a:prstGeom prst="rect">
                <a:avLst/>
              </a:prstGeom>
            </p:spPr>
          </p:pic>
        </mc:Fallback>
      </mc:AlternateContent>
      <p:grpSp>
        <p:nvGrpSpPr>
          <p:cNvPr id="32" name="Group 31">
            <a:extLst>
              <a:ext uri="{FF2B5EF4-FFF2-40B4-BE49-F238E27FC236}">
                <a16:creationId xmlns:a16="http://schemas.microsoft.com/office/drawing/2014/main" id="{3272ECBA-1F18-497B-B1FB-F9008794DC89}"/>
              </a:ext>
            </a:extLst>
          </p:cNvPr>
          <p:cNvGrpSpPr/>
          <p:nvPr/>
        </p:nvGrpSpPr>
        <p:grpSpPr>
          <a:xfrm>
            <a:off x="4652633" y="1925132"/>
            <a:ext cx="360360" cy="414000"/>
            <a:chOff x="4652633" y="1925132"/>
            <a:chExt cx="360360" cy="414000"/>
          </a:xfrm>
        </p:grpSpPr>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82918C64-9E0E-46BF-A62B-56E69FECD3AF}"/>
                    </a:ext>
                  </a:extLst>
                </p14:cNvPr>
                <p14:cNvContentPartPr/>
                <p14:nvPr/>
              </p14:nvContentPartPr>
              <p14:xfrm>
                <a:off x="4713113" y="2033132"/>
                <a:ext cx="154440" cy="150480"/>
              </p14:xfrm>
            </p:contentPart>
          </mc:Choice>
          <mc:Fallback xmlns="">
            <p:pic>
              <p:nvPicPr>
                <p:cNvPr id="16" name="Ink 15">
                  <a:extLst>
                    <a:ext uri="{FF2B5EF4-FFF2-40B4-BE49-F238E27FC236}">
                      <a16:creationId xmlns:a16="http://schemas.microsoft.com/office/drawing/2014/main" id="{82918C64-9E0E-46BF-A62B-56E69FECD3AF}"/>
                    </a:ext>
                  </a:extLst>
                </p:cNvPr>
                <p:cNvPicPr/>
                <p:nvPr/>
              </p:nvPicPr>
              <p:blipFill>
                <a:blip r:embed="rId27"/>
                <a:stretch>
                  <a:fillRect/>
                </a:stretch>
              </p:blipFill>
              <p:spPr>
                <a:xfrm>
                  <a:off x="4695113" y="2015132"/>
                  <a:ext cx="190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64380EB1-913F-412A-98F0-438BF64D3FFB}"/>
                    </a:ext>
                  </a:extLst>
                </p14:cNvPr>
                <p14:cNvContentPartPr/>
                <p14:nvPr/>
              </p14:nvContentPartPr>
              <p14:xfrm>
                <a:off x="4908953" y="1925132"/>
                <a:ext cx="104040" cy="414000"/>
              </p14:xfrm>
            </p:contentPart>
          </mc:Choice>
          <mc:Fallback xmlns="">
            <p:pic>
              <p:nvPicPr>
                <p:cNvPr id="17" name="Ink 16">
                  <a:extLst>
                    <a:ext uri="{FF2B5EF4-FFF2-40B4-BE49-F238E27FC236}">
                      <a16:creationId xmlns:a16="http://schemas.microsoft.com/office/drawing/2014/main" id="{64380EB1-913F-412A-98F0-438BF64D3FFB}"/>
                    </a:ext>
                  </a:extLst>
                </p:cNvPr>
                <p:cNvPicPr/>
                <p:nvPr/>
              </p:nvPicPr>
              <p:blipFill>
                <a:blip r:embed="rId29"/>
                <a:stretch>
                  <a:fillRect/>
                </a:stretch>
              </p:blipFill>
              <p:spPr>
                <a:xfrm>
                  <a:off x="4890953" y="1907492"/>
                  <a:ext cx="1396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7660317B-0AF0-4D06-BA91-02BBA6A1184C}"/>
                    </a:ext>
                  </a:extLst>
                </p14:cNvPr>
                <p14:cNvContentPartPr/>
                <p14:nvPr/>
              </p14:nvContentPartPr>
              <p14:xfrm>
                <a:off x="4652633" y="1942052"/>
                <a:ext cx="80640" cy="140760"/>
              </p14:xfrm>
            </p:contentPart>
          </mc:Choice>
          <mc:Fallback xmlns="">
            <p:pic>
              <p:nvPicPr>
                <p:cNvPr id="18" name="Ink 17">
                  <a:extLst>
                    <a:ext uri="{FF2B5EF4-FFF2-40B4-BE49-F238E27FC236}">
                      <a16:creationId xmlns:a16="http://schemas.microsoft.com/office/drawing/2014/main" id="{7660317B-0AF0-4D06-BA91-02BBA6A1184C}"/>
                    </a:ext>
                  </a:extLst>
                </p:cNvPr>
                <p:cNvPicPr/>
                <p:nvPr/>
              </p:nvPicPr>
              <p:blipFill>
                <a:blip r:embed="rId31"/>
                <a:stretch>
                  <a:fillRect/>
                </a:stretch>
              </p:blipFill>
              <p:spPr>
                <a:xfrm>
                  <a:off x="4634633" y="1924052"/>
                  <a:ext cx="116280" cy="176400"/>
                </a:xfrm>
                <a:prstGeom prst="rect">
                  <a:avLst/>
                </a:prstGeom>
              </p:spPr>
            </p:pic>
          </mc:Fallback>
        </mc:AlternateContent>
      </p:grpSp>
      <p:grpSp>
        <p:nvGrpSpPr>
          <p:cNvPr id="31" name="Group 30">
            <a:extLst>
              <a:ext uri="{FF2B5EF4-FFF2-40B4-BE49-F238E27FC236}">
                <a16:creationId xmlns:a16="http://schemas.microsoft.com/office/drawing/2014/main" id="{FFE4B5E3-03AD-4730-9B20-E8E6A5DD598A}"/>
              </a:ext>
            </a:extLst>
          </p:cNvPr>
          <p:cNvGrpSpPr/>
          <p:nvPr/>
        </p:nvGrpSpPr>
        <p:grpSpPr>
          <a:xfrm>
            <a:off x="5166353" y="1926572"/>
            <a:ext cx="1595520" cy="320040"/>
            <a:chOff x="5166353" y="1926572"/>
            <a:chExt cx="1595520" cy="320040"/>
          </a:xfrm>
        </p:grpSpPr>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98DBFACD-2797-42A3-ADFF-6D65D0F75C9F}"/>
                    </a:ext>
                  </a:extLst>
                </p14:cNvPr>
                <p14:cNvContentPartPr/>
                <p14:nvPr/>
              </p14:nvContentPartPr>
              <p14:xfrm>
                <a:off x="5182193" y="2003612"/>
                <a:ext cx="13680" cy="205200"/>
              </p14:xfrm>
            </p:contentPart>
          </mc:Choice>
          <mc:Fallback xmlns="">
            <p:pic>
              <p:nvPicPr>
                <p:cNvPr id="19" name="Ink 18">
                  <a:extLst>
                    <a:ext uri="{FF2B5EF4-FFF2-40B4-BE49-F238E27FC236}">
                      <a16:creationId xmlns:a16="http://schemas.microsoft.com/office/drawing/2014/main" id="{98DBFACD-2797-42A3-ADFF-6D65D0F75C9F}"/>
                    </a:ext>
                  </a:extLst>
                </p:cNvPr>
                <p:cNvPicPr/>
                <p:nvPr/>
              </p:nvPicPr>
              <p:blipFill>
                <a:blip r:embed="rId33"/>
                <a:stretch>
                  <a:fillRect/>
                </a:stretch>
              </p:blipFill>
              <p:spPr>
                <a:xfrm>
                  <a:off x="5164553" y="1985612"/>
                  <a:ext cx="493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F2401F54-3994-47CE-8C54-C630BE912CFA}"/>
                    </a:ext>
                  </a:extLst>
                </p14:cNvPr>
                <p14:cNvContentPartPr/>
                <p14:nvPr/>
              </p14:nvContentPartPr>
              <p14:xfrm>
                <a:off x="5166353" y="1926572"/>
                <a:ext cx="223920" cy="285840"/>
              </p14:xfrm>
            </p:contentPart>
          </mc:Choice>
          <mc:Fallback xmlns="">
            <p:pic>
              <p:nvPicPr>
                <p:cNvPr id="20" name="Ink 19">
                  <a:extLst>
                    <a:ext uri="{FF2B5EF4-FFF2-40B4-BE49-F238E27FC236}">
                      <a16:creationId xmlns:a16="http://schemas.microsoft.com/office/drawing/2014/main" id="{F2401F54-3994-47CE-8C54-C630BE912CFA}"/>
                    </a:ext>
                  </a:extLst>
                </p:cNvPr>
                <p:cNvPicPr/>
                <p:nvPr/>
              </p:nvPicPr>
              <p:blipFill>
                <a:blip r:embed="rId35"/>
                <a:stretch>
                  <a:fillRect/>
                </a:stretch>
              </p:blipFill>
              <p:spPr>
                <a:xfrm>
                  <a:off x="5148713" y="1908572"/>
                  <a:ext cx="2595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10518390-CD2A-460A-A882-E419B287EE24}"/>
                    </a:ext>
                  </a:extLst>
                </p14:cNvPr>
                <p14:cNvContentPartPr/>
                <p14:nvPr/>
              </p14:nvContentPartPr>
              <p14:xfrm>
                <a:off x="5445353" y="2082452"/>
                <a:ext cx="129600" cy="142560"/>
              </p14:xfrm>
            </p:contentPart>
          </mc:Choice>
          <mc:Fallback xmlns="">
            <p:pic>
              <p:nvPicPr>
                <p:cNvPr id="21" name="Ink 20">
                  <a:extLst>
                    <a:ext uri="{FF2B5EF4-FFF2-40B4-BE49-F238E27FC236}">
                      <a16:creationId xmlns:a16="http://schemas.microsoft.com/office/drawing/2014/main" id="{10518390-CD2A-460A-A882-E419B287EE24}"/>
                    </a:ext>
                  </a:extLst>
                </p:cNvPr>
                <p:cNvPicPr/>
                <p:nvPr/>
              </p:nvPicPr>
              <p:blipFill>
                <a:blip r:embed="rId37"/>
                <a:stretch>
                  <a:fillRect/>
                </a:stretch>
              </p:blipFill>
              <p:spPr>
                <a:xfrm>
                  <a:off x="5427353" y="2064812"/>
                  <a:ext cx="165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C143203A-C14B-40B4-B427-47CB76BE8B6E}"/>
                    </a:ext>
                  </a:extLst>
                </p14:cNvPr>
                <p14:cNvContentPartPr/>
                <p14:nvPr/>
              </p14:nvContentPartPr>
              <p14:xfrm>
                <a:off x="5612393" y="2093252"/>
                <a:ext cx="149040" cy="102240"/>
              </p14:xfrm>
            </p:contentPart>
          </mc:Choice>
          <mc:Fallback xmlns="">
            <p:pic>
              <p:nvPicPr>
                <p:cNvPr id="22" name="Ink 21">
                  <a:extLst>
                    <a:ext uri="{FF2B5EF4-FFF2-40B4-BE49-F238E27FC236}">
                      <a16:creationId xmlns:a16="http://schemas.microsoft.com/office/drawing/2014/main" id="{C143203A-C14B-40B4-B427-47CB76BE8B6E}"/>
                    </a:ext>
                  </a:extLst>
                </p:cNvPr>
                <p:cNvPicPr/>
                <p:nvPr/>
              </p:nvPicPr>
              <p:blipFill>
                <a:blip r:embed="rId39"/>
                <a:stretch>
                  <a:fillRect/>
                </a:stretch>
              </p:blipFill>
              <p:spPr>
                <a:xfrm>
                  <a:off x="5594753" y="2075612"/>
                  <a:ext cx="184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629A0EDB-0F8F-437C-853D-2821857D3757}"/>
                    </a:ext>
                  </a:extLst>
                </p14:cNvPr>
                <p14:cNvContentPartPr/>
                <p14:nvPr/>
              </p14:nvContentPartPr>
              <p14:xfrm>
                <a:off x="5835233" y="2068772"/>
                <a:ext cx="115920" cy="132840"/>
              </p14:xfrm>
            </p:contentPart>
          </mc:Choice>
          <mc:Fallback xmlns="">
            <p:pic>
              <p:nvPicPr>
                <p:cNvPr id="23" name="Ink 22">
                  <a:extLst>
                    <a:ext uri="{FF2B5EF4-FFF2-40B4-BE49-F238E27FC236}">
                      <a16:creationId xmlns:a16="http://schemas.microsoft.com/office/drawing/2014/main" id="{629A0EDB-0F8F-437C-853D-2821857D3757}"/>
                    </a:ext>
                  </a:extLst>
                </p:cNvPr>
                <p:cNvPicPr/>
                <p:nvPr/>
              </p:nvPicPr>
              <p:blipFill>
                <a:blip r:embed="rId41"/>
                <a:stretch>
                  <a:fillRect/>
                </a:stretch>
              </p:blipFill>
              <p:spPr>
                <a:xfrm>
                  <a:off x="5817233" y="2050772"/>
                  <a:ext cx="151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F277C3BC-A222-4D4B-A817-8113AA59C742}"/>
                    </a:ext>
                  </a:extLst>
                </p14:cNvPr>
                <p14:cNvContentPartPr/>
                <p14:nvPr/>
              </p14:nvContentPartPr>
              <p14:xfrm>
                <a:off x="6014153" y="2076332"/>
                <a:ext cx="106200" cy="91440"/>
              </p14:xfrm>
            </p:contentPart>
          </mc:Choice>
          <mc:Fallback xmlns="">
            <p:pic>
              <p:nvPicPr>
                <p:cNvPr id="24" name="Ink 23">
                  <a:extLst>
                    <a:ext uri="{FF2B5EF4-FFF2-40B4-BE49-F238E27FC236}">
                      <a16:creationId xmlns:a16="http://schemas.microsoft.com/office/drawing/2014/main" id="{F277C3BC-A222-4D4B-A817-8113AA59C742}"/>
                    </a:ext>
                  </a:extLst>
                </p:cNvPr>
                <p:cNvPicPr/>
                <p:nvPr/>
              </p:nvPicPr>
              <p:blipFill>
                <a:blip r:embed="rId43"/>
                <a:stretch>
                  <a:fillRect/>
                </a:stretch>
              </p:blipFill>
              <p:spPr>
                <a:xfrm>
                  <a:off x="5996153" y="2058692"/>
                  <a:ext cx="141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C52A4069-379B-4F5D-A5AD-0257B7023B7A}"/>
                    </a:ext>
                  </a:extLst>
                </p14:cNvPr>
                <p14:cNvContentPartPr/>
                <p14:nvPr/>
              </p14:nvContentPartPr>
              <p14:xfrm>
                <a:off x="6154553" y="2044292"/>
                <a:ext cx="189720" cy="140040"/>
              </p14:xfrm>
            </p:contentPart>
          </mc:Choice>
          <mc:Fallback xmlns="">
            <p:pic>
              <p:nvPicPr>
                <p:cNvPr id="25" name="Ink 24">
                  <a:extLst>
                    <a:ext uri="{FF2B5EF4-FFF2-40B4-BE49-F238E27FC236}">
                      <a16:creationId xmlns:a16="http://schemas.microsoft.com/office/drawing/2014/main" id="{C52A4069-379B-4F5D-A5AD-0257B7023B7A}"/>
                    </a:ext>
                  </a:extLst>
                </p:cNvPr>
                <p:cNvPicPr/>
                <p:nvPr/>
              </p:nvPicPr>
              <p:blipFill>
                <a:blip r:embed="rId45"/>
                <a:stretch>
                  <a:fillRect/>
                </a:stretch>
              </p:blipFill>
              <p:spPr>
                <a:xfrm>
                  <a:off x="6136913" y="2026292"/>
                  <a:ext cx="225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2A577BBD-997B-4BE8-BF25-D722D95D1D90}"/>
                    </a:ext>
                  </a:extLst>
                </p14:cNvPr>
                <p14:cNvContentPartPr/>
                <p14:nvPr/>
              </p14:nvContentPartPr>
              <p14:xfrm>
                <a:off x="6382793" y="1971572"/>
                <a:ext cx="35640" cy="213840"/>
              </p14:xfrm>
            </p:contentPart>
          </mc:Choice>
          <mc:Fallback xmlns="">
            <p:pic>
              <p:nvPicPr>
                <p:cNvPr id="26" name="Ink 25">
                  <a:extLst>
                    <a:ext uri="{FF2B5EF4-FFF2-40B4-BE49-F238E27FC236}">
                      <a16:creationId xmlns:a16="http://schemas.microsoft.com/office/drawing/2014/main" id="{2A577BBD-997B-4BE8-BF25-D722D95D1D90}"/>
                    </a:ext>
                  </a:extLst>
                </p:cNvPr>
                <p:cNvPicPr/>
                <p:nvPr/>
              </p:nvPicPr>
              <p:blipFill>
                <a:blip r:embed="rId47"/>
                <a:stretch>
                  <a:fillRect/>
                </a:stretch>
              </p:blipFill>
              <p:spPr>
                <a:xfrm>
                  <a:off x="6364793" y="1953932"/>
                  <a:ext cx="712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047E66BD-6E42-457D-A5BF-1A9D504EA93F}"/>
                    </a:ext>
                  </a:extLst>
                </p14:cNvPr>
                <p14:cNvContentPartPr/>
                <p14:nvPr/>
              </p14:nvContentPartPr>
              <p14:xfrm>
                <a:off x="6474593" y="1962572"/>
                <a:ext cx="44640" cy="219960"/>
              </p14:xfrm>
            </p:contentPart>
          </mc:Choice>
          <mc:Fallback xmlns="">
            <p:pic>
              <p:nvPicPr>
                <p:cNvPr id="27" name="Ink 26">
                  <a:extLst>
                    <a:ext uri="{FF2B5EF4-FFF2-40B4-BE49-F238E27FC236}">
                      <a16:creationId xmlns:a16="http://schemas.microsoft.com/office/drawing/2014/main" id="{047E66BD-6E42-457D-A5BF-1A9D504EA93F}"/>
                    </a:ext>
                  </a:extLst>
                </p:cNvPr>
                <p:cNvPicPr/>
                <p:nvPr/>
              </p:nvPicPr>
              <p:blipFill>
                <a:blip r:embed="rId49"/>
                <a:stretch>
                  <a:fillRect/>
                </a:stretch>
              </p:blipFill>
              <p:spPr>
                <a:xfrm>
                  <a:off x="6456953" y="1944572"/>
                  <a:ext cx="802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F921E509-9C31-4642-8D25-D954952D1A5C}"/>
                    </a:ext>
                  </a:extLst>
                </p14:cNvPr>
                <p14:cNvContentPartPr/>
                <p14:nvPr/>
              </p14:nvContentPartPr>
              <p14:xfrm>
                <a:off x="6583313" y="2079932"/>
                <a:ext cx="20160" cy="85680"/>
              </p14:xfrm>
            </p:contentPart>
          </mc:Choice>
          <mc:Fallback xmlns="">
            <p:pic>
              <p:nvPicPr>
                <p:cNvPr id="28" name="Ink 27">
                  <a:extLst>
                    <a:ext uri="{FF2B5EF4-FFF2-40B4-BE49-F238E27FC236}">
                      <a16:creationId xmlns:a16="http://schemas.microsoft.com/office/drawing/2014/main" id="{F921E509-9C31-4642-8D25-D954952D1A5C}"/>
                    </a:ext>
                  </a:extLst>
                </p:cNvPr>
                <p:cNvPicPr/>
                <p:nvPr/>
              </p:nvPicPr>
              <p:blipFill>
                <a:blip r:embed="rId51"/>
                <a:stretch>
                  <a:fillRect/>
                </a:stretch>
              </p:blipFill>
              <p:spPr>
                <a:xfrm>
                  <a:off x="6565313" y="2062292"/>
                  <a:ext cx="558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AB25D0F3-D6AD-45B3-B95D-4725371FA396}"/>
                    </a:ext>
                  </a:extLst>
                </p14:cNvPr>
                <p14:cNvContentPartPr/>
                <p14:nvPr/>
              </p14:nvContentPartPr>
              <p14:xfrm>
                <a:off x="6598793" y="1955012"/>
                <a:ext cx="8280" cy="14760"/>
              </p14:xfrm>
            </p:contentPart>
          </mc:Choice>
          <mc:Fallback xmlns="">
            <p:pic>
              <p:nvPicPr>
                <p:cNvPr id="29" name="Ink 28">
                  <a:extLst>
                    <a:ext uri="{FF2B5EF4-FFF2-40B4-BE49-F238E27FC236}">
                      <a16:creationId xmlns:a16="http://schemas.microsoft.com/office/drawing/2014/main" id="{AB25D0F3-D6AD-45B3-B95D-4725371FA396}"/>
                    </a:ext>
                  </a:extLst>
                </p:cNvPr>
                <p:cNvPicPr/>
                <p:nvPr/>
              </p:nvPicPr>
              <p:blipFill>
                <a:blip r:embed="rId53"/>
                <a:stretch>
                  <a:fillRect/>
                </a:stretch>
              </p:blipFill>
              <p:spPr>
                <a:xfrm>
                  <a:off x="6581153" y="1937012"/>
                  <a:ext cx="43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54C22233-DCCD-4EFE-A1E6-13E00BA1CF63}"/>
                    </a:ext>
                  </a:extLst>
                </p14:cNvPr>
                <p14:cNvContentPartPr/>
                <p14:nvPr/>
              </p14:nvContentPartPr>
              <p14:xfrm>
                <a:off x="6679073" y="1960052"/>
                <a:ext cx="82800" cy="286560"/>
              </p14:xfrm>
            </p:contentPart>
          </mc:Choice>
          <mc:Fallback xmlns="">
            <p:pic>
              <p:nvPicPr>
                <p:cNvPr id="30" name="Ink 29">
                  <a:extLst>
                    <a:ext uri="{FF2B5EF4-FFF2-40B4-BE49-F238E27FC236}">
                      <a16:creationId xmlns:a16="http://schemas.microsoft.com/office/drawing/2014/main" id="{54C22233-DCCD-4EFE-A1E6-13E00BA1CF63}"/>
                    </a:ext>
                  </a:extLst>
                </p:cNvPr>
                <p:cNvPicPr/>
                <p:nvPr/>
              </p:nvPicPr>
              <p:blipFill>
                <a:blip r:embed="rId55"/>
                <a:stretch>
                  <a:fillRect/>
                </a:stretch>
              </p:blipFill>
              <p:spPr>
                <a:xfrm>
                  <a:off x="6661433" y="1942052"/>
                  <a:ext cx="118440" cy="322200"/>
                </a:xfrm>
                <a:prstGeom prst="rect">
                  <a:avLst/>
                </a:prstGeom>
              </p:spPr>
            </p:pic>
          </mc:Fallback>
        </mc:AlternateContent>
      </p:grpSp>
      <p:grpSp>
        <p:nvGrpSpPr>
          <p:cNvPr id="36" name="Group 35">
            <a:extLst>
              <a:ext uri="{FF2B5EF4-FFF2-40B4-BE49-F238E27FC236}">
                <a16:creationId xmlns:a16="http://schemas.microsoft.com/office/drawing/2014/main" id="{4E712D06-DDBD-4835-9345-2D40DFD871FC}"/>
              </a:ext>
            </a:extLst>
          </p:cNvPr>
          <p:cNvGrpSpPr/>
          <p:nvPr/>
        </p:nvGrpSpPr>
        <p:grpSpPr>
          <a:xfrm>
            <a:off x="968753" y="2864732"/>
            <a:ext cx="298800" cy="209880"/>
            <a:chOff x="968753" y="2864732"/>
            <a:chExt cx="298800" cy="209880"/>
          </a:xfrm>
        </p:grpSpPr>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70546544-3F00-41A4-90F2-F39D58ACF0DE}"/>
                    </a:ext>
                  </a:extLst>
                </p14:cNvPr>
                <p14:cNvContentPartPr/>
                <p14:nvPr/>
              </p14:nvContentPartPr>
              <p14:xfrm>
                <a:off x="968753" y="2979572"/>
                <a:ext cx="273960" cy="32400"/>
              </p14:xfrm>
            </p:contentPart>
          </mc:Choice>
          <mc:Fallback xmlns="">
            <p:pic>
              <p:nvPicPr>
                <p:cNvPr id="34" name="Ink 33">
                  <a:extLst>
                    <a:ext uri="{FF2B5EF4-FFF2-40B4-BE49-F238E27FC236}">
                      <a16:creationId xmlns:a16="http://schemas.microsoft.com/office/drawing/2014/main" id="{70546544-3F00-41A4-90F2-F39D58ACF0DE}"/>
                    </a:ext>
                  </a:extLst>
                </p:cNvPr>
                <p:cNvPicPr/>
                <p:nvPr/>
              </p:nvPicPr>
              <p:blipFill>
                <a:blip r:embed="rId57"/>
                <a:stretch>
                  <a:fillRect/>
                </a:stretch>
              </p:blipFill>
              <p:spPr>
                <a:xfrm>
                  <a:off x="950753" y="2961572"/>
                  <a:ext cx="3096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64A5F6DD-053B-40AD-A14F-AAF5425174A3}"/>
                    </a:ext>
                  </a:extLst>
                </p14:cNvPr>
                <p14:cNvContentPartPr/>
                <p14:nvPr/>
              </p14:nvContentPartPr>
              <p14:xfrm>
                <a:off x="1099433" y="2864732"/>
                <a:ext cx="168120" cy="209880"/>
              </p14:xfrm>
            </p:contentPart>
          </mc:Choice>
          <mc:Fallback xmlns="">
            <p:pic>
              <p:nvPicPr>
                <p:cNvPr id="35" name="Ink 34">
                  <a:extLst>
                    <a:ext uri="{FF2B5EF4-FFF2-40B4-BE49-F238E27FC236}">
                      <a16:creationId xmlns:a16="http://schemas.microsoft.com/office/drawing/2014/main" id="{64A5F6DD-053B-40AD-A14F-AAF5425174A3}"/>
                    </a:ext>
                  </a:extLst>
                </p:cNvPr>
                <p:cNvPicPr/>
                <p:nvPr/>
              </p:nvPicPr>
              <p:blipFill>
                <a:blip r:embed="rId59"/>
                <a:stretch>
                  <a:fillRect/>
                </a:stretch>
              </p:blipFill>
              <p:spPr>
                <a:xfrm>
                  <a:off x="1081433" y="2847092"/>
                  <a:ext cx="203760" cy="24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3A326717-9BB0-4254-BC7A-D972E608EEA1}"/>
                  </a:ext>
                </a:extLst>
              </p14:cNvPr>
              <p14:cNvContentPartPr/>
              <p14:nvPr/>
            </p14:nvContentPartPr>
            <p14:xfrm>
              <a:off x="1985393" y="2854292"/>
              <a:ext cx="24480" cy="195840"/>
            </p14:xfrm>
          </p:contentPart>
        </mc:Choice>
        <mc:Fallback xmlns="">
          <p:pic>
            <p:nvPicPr>
              <p:cNvPr id="37" name="Ink 36">
                <a:extLst>
                  <a:ext uri="{FF2B5EF4-FFF2-40B4-BE49-F238E27FC236}">
                    <a16:creationId xmlns:a16="http://schemas.microsoft.com/office/drawing/2014/main" id="{3A326717-9BB0-4254-BC7A-D972E608EEA1}"/>
                  </a:ext>
                </a:extLst>
              </p:cNvPr>
              <p:cNvPicPr/>
              <p:nvPr/>
            </p:nvPicPr>
            <p:blipFill>
              <a:blip r:embed="rId61"/>
              <a:stretch>
                <a:fillRect/>
              </a:stretch>
            </p:blipFill>
            <p:spPr>
              <a:xfrm>
                <a:off x="1967393" y="2836292"/>
                <a:ext cx="60120" cy="231480"/>
              </a:xfrm>
              <a:prstGeom prst="rect">
                <a:avLst/>
              </a:prstGeom>
            </p:spPr>
          </p:pic>
        </mc:Fallback>
      </mc:AlternateContent>
      <p:grpSp>
        <p:nvGrpSpPr>
          <p:cNvPr id="43" name="Group 42">
            <a:extLst>
              <a:ext uri="{FF2B5EF4-FFF2-40B4-BE49-F238E27FC236}">
                <a16:creationId xmlns:a16="http://schemas.microsoft.com/office/drawing/2014/main" id="{1AA2D6A7-94E1-420E-B033-D8791F7DE63C}"/>
              </a:ext>
            </a:extLst>
          </p:cNvPr>
          <p:cNvGrpSpPr/>
          <p:nvPr/>
        </p:nvGrpSpPr>
        <p:grpSpPr>
          <a:xfrm>
            <a:off x="1977473" y="2736212"/>
            <a:ext cx="596160" cy="348840"/>
            <a:chOff x="1977473" y="2736212"/>
            <a:chExt cx="596160" cy="348840"/>
          </a:xfrm>
        </p:grpSpPr>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FA3AA0C2-E3B9-4225-8DDD-8400847E892F}"/>
                    </a:ext>
                  </a:extLst>
                </p14:cNvPr>
                <p14:cNvContentPartPr/>
                <p14:nvPr/>
              </p14:nvContentPartPr>
              <p14:xfrm>
                <a:off x="1977473" y="2736212"/>
                <a:ext cx="158400" cy="308520"/>
              </p14:xfrm>
            </p:contentPart>
          </mc:Choice>
          <mc:Fallback xmlns="">
            <p:pic>
              <p:nvPicPr>
                <p:cNvPr id="38" name="Ink 37">
                  <a:extLst>
                    <a:ext uri="{FF2B5EF4-FFF2-40B4-BE49-F238E27FC236}">
                      <a16:creationId xmlns:a16="http://schemas.microsoft.com/office/drawing/2014/main" id="{FA3AA0C2-E3B9-4225-8DDD-8400847E892F}"/>
                    </a:ext>
                  </a:extLst>
                </p:cNvPr>
                <p:cNvPicPr/>
                <p:nvPr/>
              </p:nvPicPr>
              <p:blipFill>
                <a:blip r:embed="rId63"/>
                <a:stretch>
                  <a:fillRect/>
                </a:stretch>
              </p:blipFill>
              <p:spPr>
                <a:xfrm>
                  <a:off x="1959833" y="2718572"/>
                  <a:ext cx="194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61F0AB52-3CA0-4FD2-AAD0-2C01B854CD8C}"/>
                    </a:ext>
                  </a:extLst>
                </p14:cNvPr>
                <p14:cNvContentPartPr/>
                <p14:nvPr/>
              </p14:nvContentPartPr>
              <p14:xfrm>
                <a:off x="2189153" y="2894612"/>
                <a:ext cx="132480" cy="177120"/>
              </p14:xfrm>
            </p:contentPart>
          </mc:Choice>
          <mc:Fallback xmlns="">
            <p:pic>
              <p:nvPicPr>
                <p:cNvPr id="39" name="Ink 38">
                  <a:extLst>
                    <a:ext uri="{FF2B5EF4-FFF2-40B4-BE49-F238E27FC236}">
                      <a16:creationId xmlns:a16="http://schemas.microsoft.com/office/drawing/2014/main" id="{61F0AB52-3CA0-4FD2-AAD0-2C01B854CD8C}"/>
                    </a:ext>
                  </a:extLst>
                </p:cNvPr>
                <p:cNvPicPr/>
                <p:nvPr/>
              </p:nvPicPr>
              <p:blipFill>
                <a:blip r:embed="rId65"/>
                <a:stretch>
                  <a:fillRect/>
                </a:stretch>
              </p:blipFill>
              <p:spPr>
                <a:xfrm>
                  <a:off x="2171153" y="2876612"/>
                  <a:ext cx="1681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53873F02-E13B-40BC-B80C-25DDD0C20947}"/>
                    </a:ext>
                  </a:extLst>
                </p14:cNvPr>
                <p14:cNvContentPartPr/>
                <p14:nvPr/>
              </p14:nvContentPartPr>
              <p14:xfrm>
                <a:off x="2438633" y="2739092"/>
                <a:ext cx="117720" cy="345960"/>
              </p14:xfrm>
            </p:contentPart>
          </mc:Choice>
          <mc:Fallback xmlns="">
            <p:pic>
              <p:nvPicPr>
                <p:cNvPr id="40" name="Ink 39">
                  <a:extLst>
                    <a:ext uri="{FF2B5EF4-FFF2-40B4-BE49-F238E27FC236}">
                      <a16:creationId xmlns:a16="http://schemas.microsoft.com/office/drawing/2014/main" id="{53873F02-E13B-40BC-B80C-25DDD0C20947}"/>
                    </a:ext>
                  </a:extLst>
                </p:cNvPr>
                <p:cNvPicPr/>
                <p:nvPr/>
              </p:nvPicPr>
              <p:blipFill>
                <a:blip r:embed="rId67"/>
                <a:stretch>
                  <a:fillRect/>
                </a:stretch>
              </p:blipFill>
              <p:spPr>
                <a:xfrm>
                  <a:off x="2420993" y="2721452"/>
                  <a:ext cx="1533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F772567E-6F32-42D8-904C-51B58BFE08BB}"/>
                    </a:ext>
                  </a:extLst>
                </p14:cNvPr>
                <p14:cNvContentPartPr/>
                <p14:nvPr/>
              </p14:nvContentPartPr>
              <p14:xfrm>
                <a:off x="2406593" y="2931692"/>
                <a:ext cx="167040" cy="23400"/>
              </p14:xfrm>
            </p:contentPart>
          </mc:Choice>
          <mc:Fallback xmlns="">
            <p:pic>
              <p:nvPicPr>
                <p:cNvPr id="41" name="Ink 40">
                  <a:extLst>
                    <a:ext uri="{FF2B5EF4-FFF2-40B4-BE49-F238E27FC236}">
                      <a16:creationId xmlns:a16="http://schemas.microsoft.com/office/drawing/2014/main" id="{F772567E-6F32-42D8-904C-51B58BFE08BB}"/>
                    </a:ext>
                  </a:extLst>
                </p:cNvPr>
                <p:cNvPicPr/>
                <p:nvPr/>
              </p:nvPicPr>
              <p:blipFill>
                <a:blip r:embed="rId69"/>
                <a:stretch>
                  <a:fillRect/>
                </a:stretch>
              </p:blipFill>
              <p:spPr>
                <a:xfrm>
                  <a:off x="2388953" y="2914052"/>
                  <a:ext cx="202680" cy="5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D56C224C-C939-497F-997A-3A4F98106E55}"/>
                  </a:ext>
                </a:extLst>
              </p14:cNvPr>
              <p14:cNvContentPartPr/>
              <p14:nvPr/>
            </p14:nvContentPartPr>
            <p14:xfrm>
              <a:off x="1477793" y="3609212"/>
              <a:ext cx="6840" cy="180720"/>
            </p14:xfrm>
          </p:contentPart>
        </mc:Choice>
        <mc:Fallback xmlns="">
          <p:pic>
            <p:nvPicPr>
              <p:cNvPr id="77" name="Ink 76">
                <a:extLst>
                  <a:ext uri="{FF2B5EF4-FFF2-40B4-BE49-F238E27FC236}">
                    <a16:creationId xmlns:a16="http://schemas.microsoft.com/office/drawing/2014/main" id="{D56C224C-C939-497F-997A-3A4F98106E55}"/>
                  </a:ext>
                </a:extLst>
              </p:cNvPr>
              <p:cNvPicPr/>
              <p:nvPr/>
            </p:nvPicPr>
            <p:blipFill>
              <a:blip r:embed="rId71"/>
              <a:stretch>
                <a:fillRect/>
              </a:stretch>
            </p:blipFill>
            <p:spPr>
              <a:xfrm>
                <a:off x="1460153" y="3591572"/>
                <a:ext cx="424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8" name="Ink 77">
                <a:extLst>
                  <a:ext uri="{FF2B5EF4-FFF2-40B4-BE49-F238E27FC236}">
                    <a16:creationId xmlns:a16="http://schemas.microsoft.com/office/drawing/2014/main" id="{F89640AF-A3D9-4B9E-9BAF-0ABBD8965D8C}"/>
                  </a:ext>
                </a:extLst>
              </p14:cNvPr>
              <p14:cNvContentPartPr/>
              <p14:nvPr/>
            </p14:nvContentPartPr>
            <p14:xfrm>
              <a:off x="1466633" y="3406892"/>
              <a:ext cx="28800" cy="62640"/>
            </p14:xfrm>
          </p:contentPart>
        </mc:Choice>
        <mc:Fallback xmlns="">
          <p:pic>
            <p:nvPicPr>
              <p:cNvPr id="78" name="Ink 77">
                <a:extLst>
                  <a:ext uri="{FF2B5EF4-FFF2-40B4-BE49-F238E27FC236}">
                    <a16:creationId xmlns:a16="http://schemas.microsoft.com/office/drawing/2014/main" id="{F89640AF-A3D9-4B9E-9BAF-0ABBD8965D8C}"/>
                  </a:ext>
                </a:extLst>
              </p:cNvPr>
              <p:cNvPicPr/>
              <p:nvPr/>
            </p:nvPicPr>
            <p:blipFill>
              <a:blip r:embed="rId73"/>
              <a:stretch>
                <a:fillRect/>
              </a:stretch>
            </p:blipFill>
            <p:spPr>
              <a:xfrm>
                <a:off x="1448633" y="3389252"/>
                <a:ext cx="644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9" name="Ink 78">
                <a:extLst>
                  <a:ext uri="{FF2B5EF4-FFF2-40B4-BE49-F238E27FC236}">
                    <a16:creationId xmlns:a16="http://schemas.microsoft.com/office/drawing/2014/main" id="{B68CDA10-D309-4572-8723-D003382FF723}"/>
                  </a:ext>
                </a:extLst>
              </p14:cNvPr>
              <p14:cNvContentPartPr/>
              <p14:nvPr/>
            </p14:nvContentPartPr>
            <p14:xfrm>
              <a:off x="1662113" y="3703892"/>
              <a:ext cx="4680" cy="41760"/>
            </p14:xfrm>
          </p:contentPart>
        </mc:Choice>
        <mc:Fallback xmlns="">
          <p:pic>
            <p:nvPicPr>
              <p:cNvPr id="79" name="Ink 78">
                <a:extLst>
                  <a:ext uri="{FF2B5EF4-FFF2-40B4-BE49-F238E27FC236}">
                    <a16:creationId xmlns:a16="http://schemas.microsoft.com/office/drawing/2014/main" id="{B68CDA10-D309-4572-8723-D003382FF723}"/>
                  </a:ext>
                </a:extLst>
              </p:cNvPr>
              <p:cNvPicPr/>
              <p:nvPr/>
            </p:nvPicPr>
            <p:blipFill>
              <a:blip r:embed="rId75"/>
              <a:stretch>
                <a:fillRect/>
              </a:stretch>
            </p:blipFill>
            <p:spPr>
              <a:xfrm>
                <a:off x="1644473" y="3686252"/>
                <a:ext cx="40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67BEF89A-10D4-4D61-BD54-48D5E9E94EA9}"/>
                  </a:ext>
                </a:extLst>
              </p14:cNvPr>
              <p14:cNvContentPartPr/>
              <p14:nvPr/>
            </p14:nvContentPartPr>
            <p14:xfrm>
              <a:off x="1826633" y="3387812"/>
              <a:ext cx="7560" cy="42480"/>
            </p14:xfrm>
          </p:contentPart>
        </mc:Choice>
        <mc:Fallback xmlns="">
          <p:pic>
            <p:nvPicPr>
              <p:cNvPr id="81" name="Ink 80">
                <a:extLst>
                  <a:ext uri="{FF2B5EF4-FFF2-40B4-BE49-F238E27FC236}">
                    <a16:creationId xmlns:a16="http://schemas.microsoft.com/office/drawing/2014/main" id="{67BEF89A-10D4-4D61-BD54-48D5E9E94EA9}"/>
                  </a:ext>
                </a:extLst>
              </p:cNvPr>
              <p:cNvPicPr/>
              <p:nvPr/>
            </p:nvPicPr>
            <p:blipFill>
              <a:blip r:embed="rId77"/>
              <a:stretch>
                <a:fillRect/>
              </a:stretch>
            </p:blipFill>
            <p:spPr>
              <a:xfrm>
                <a:off x="1808993" y="3369812"/>
                <a:ext cx="43200" cy="78120"/>
              </a:xfrm>
              <a:prstGeom prst="rect">
                <a:avLst/>
              </a:prstGeom>
            </p:spPr>
          </p:pic>
        </mc:Fallback>
      </mc:AlternateContent>
      <p:grpSp>
        <p:nvGrpSpPr>
          <p:cNvPr id="89" name="Group 88">
            <a:extLst>
              <a:ext uri="{FF2B5EF4-FFF2-40B4-BE49-F238E27FC236}">
                <a16:creationId xmlns:a16="http://schemas.microsoft.com/office/drawing/2014/main" id="{2B9534FA-5A52-463B-845E-D53E10BBE30B}"/>
              </a:ext>
            </a:extLst>
          </p:cNvPr>
          <p:cNvGrpSpPr/>
          <p:nvPr/>
        </p:nvGrpSpPr>
        <p:grpSpPr>
          <a:xfrm>
            <a:off x="1837793" y="3614612"/>
            <a:ext cx="188640" cy="161640"/>
            <a:chOff x="1837793" y="3614612"/>
            <a:chExt cx="188640" cy="161640"/>
          </a:xfrm>
        </p:grpSpPr>
        <mc:AlternateContent xmlns:mc="http://schemas.openxmlformats.org/markup-compatibility/2006" xmlns:p14="http://schemas.microsoft.com/office/powerpoint/2010/main">
          <mc:Choice Requires="p14">
            <p:contentPart p14:bwMode="auto" r:id="rId78">
              <p14:nvContentPartPr>
                <p14:cNvPr id="80" name="Ink 79">
                  <a:extLst>
                    <a:ext uri="{FF2B5EF4-FFF2-40B4-BE49-F238E27FC236}">
                      <a16:creationId xmlns:a16="http://schemas.microsoft.com/office/drawing/2014/main" id="{17AC521B-BBF2-40E1-82E7-43A752D73F0C}"/>
                    </a:ext>
                  </a:extLst>
                </p14:cNvPr>
                <p14:cNvContentPartPr/>
                <p14:nvPr/>
              </p14:nvContentPartPr>
              <p14:xfrm>
                <a:off x="1837793" y="3614612"/>
                <a:ext cx="36720" cy="161640"/>
              </p14:xfrm>
            </p:contentPart>
          </mc:Choice>
          <mc:Fallback xmlns="">
            <p:pic>
              <p:nvPicPr>
                <p:cNvPr id="80" name="Ink 79">
                  <a:extLst>
                    <a:ext uri="{FF2B5EF4-FFF2-40B4-BE49-F238E27FC236}">
                      <a16:creationId xmlns:a16="http://schemas.microsoft.com/office/drawing/2014/main" id="{17AC521B-BBF2-40E1-82E7-43A752D73F0C}"/>
                    </a:ext>
                  </a:extLst>
                </p:cNvPr>
                <p:cNvPicPr/>
                <p:nvPr/>
              </p:nvPicPr>
              <p:blipFill>
                <a:blip r:embed="rId79"/>
                <a:stretch>
                  <a:fillRect/>
                </a:stretch>
              </p:blipFill>
              <p:spPr>
                <a:xfrm>
                  <a:off x="1820153" y="3596612"/>
                  <a:ext cx="723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2" name="Ink 81">
                  <a:extLst>
                    <a:ext uri="{FF2B5EF4-FFF2-40B4-BE49-F238E27FC236}">
                      <a16:creationId xmlns:a16="http://schemas.microsoft.com/office/drawing/2014/main" id="{C446EEF9-3933-4F12-99C0-AF3CD5A498DF}"/>
                    </a:ext>
                  </a:extLst>
                </p14:cNvPr>
                <p14:cNvContentPartPr/>
                <p14:nvPr/>
              </p14:nvContentPartPr>
              <p14:xfrm>
                <a:off x="2010953" y="3635492"/>
                <a:ext cx="15480" cy="50400"/>
              </p14:xfrm>
            </p:contentPart>
          </mc:Choice>
          <mc:Fallback xmlns="">
            <p:pic>
              <p:nvPicPr>
                <p:cNvPr id="82" name="Ink 81">
                  <a:extLst>
                    <a:ext uri="{FF2B5EF4-FFF2-40B4-BE49-F238E27FC236}">
                      <a16:creationId xmlns:a16="http://schemas.microsoft.com/office/drawing/2014/main" id="{C446EEF9-3933-4F12-99C0-AF3CD5A498DF}"/>
                    </a:ext>
                  </a:extLst>
                </p:cNvPr>
                <p:cNvPicPr/>
                <p:nvPr/>
              </p:nvPicPr>
              <p:blipFill>
                <a:blip r:embed="rId81"/>
                <a:stretch>
                  <a:fillRect/>
                </a:stretch>
              </p:blipFill>
              <p:spPr>
                <a:xfrm>
                  <a:off x="1993313" y="3617852"/>
                  <a:ext cx="51120" cy="86040"/>
                </a:xfrm>
                <a:prstGeom prst="rect">
                  <a:avLst/>
                </a:prstGeom>
              </p:spPr>
            </p:pic>
          </mc:Fallback>
        </mc:AlternateContent>
      </p:grpSp>
      <p:grpSp>
        <p:nvGrpSpPr>
          <p:cNvPr id="88" name="Group 87">
            <a:extLst>
              <a:ext uri="{FF2B5EF4-FFF2-40B4-BE49-F238E27FC236}">
                <a16:creationId xmlns:a16="http://schemas.microsoft.com/office/drawing/2014/main" id="{604BB12C-7E9C-4D3C-99BB-98D325368733}"/>
              </a:ext>
            </a:extLst>
          </p:cNvPr>
          <p:cNvGrpSpPr/>
          <p:nvPr/>
        </p:nvGrpSpPr>
        <p:grpSpPr>
          <a:xfrm>
            <a:off x="2220473" y="3356492"/>
            <a:ext cx="265680" cy="405000"/>
            <a:chOff x="2220473" y="3356492"/>
            <a:chExt cx="265680" cy="405000"/>
          </a:xfrm>
        </p:grpSpPr>
        <mc:AlternateContent xmlns:mc="http://schemas.openxmlformats.org/markup-compatibility/2006" xmlns:p14="http://schemas.microsoft.com/office/powerpoint/2010/main">
          <mc:Choice Requires="p14">
            <p:contentPart p14:bwMode="auto" r:id="rId82">
              <p14:nvContentPartPr>
                <p14:cNvPr id="83" name="Ink 82">
                  <a:extLst>
                    <a:ext uri="{FF2B5EF4-FFF2-40B4-BE49-F238E27FC236}">
                      <a16:creationId xmlns:a16="http://schemas.microsoft.com/office/drawing/2014/main" id="{FA53F3E0-E2DA-4765-BB9E-683CD559E3EC}"/>
                    </a:ext>
                  </a:extLst>
                </p14:cNvPr>
                <p14:cNvContentPartPr/>
                <p14:nvPr/>
              </p14:nvContentPartPr>
              <p14:xfrm>
                <a:off x="2220473" y="3599132"/>
                <a:ext cx="152640" cy="162360"/>
              </p14:xfrm>
            </p:contentPart>
          </mc:Choice>
          <mc:Fallback xmlns="">
            <p:pic>
              <p:nvPicPr>
                <p:cNvPr id="83" name="Ink 82">
                  <a:extLst>
                    <a:ext uri="{FF2B5EF4-FFF2-40B4-BE49-F238E27FC236}">
                      <a16:creationId xmlns:a16="http://schemas.microsoft.com/office/drawing/2014/main" id="{FA53F3E0-E2DA-4765-BB9E-683CD559E3EC}"/>
                    </a:ext>
                  </a:extLst>
                </p:cNvPr>
                <p:cNvPicPr/>
                <p:nvPr/>
              </p:nvPicPr>
              <p:blipFill>
                <a:blip r:embed="rId83"/>
                <a:stretch>
                  <a:fillRect/>
                </a:stretch>
              </p:blipFill>
              <p:spPr>
                <a:xfrm>
                  <a:off x="2202473" y="3581132"/>
                  <a:ext cx="188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4" name="Ink 83">
                  <a:extLst>
                    <a:ext uri="{FF2B5EF4-FFF2-40B4-BE49-F238E27FC236}">
                      <a16:creationId xmlns:a16="http://schemas.microsoft.com/office/drawing/2014/main" id="{56F55758-DE25-4AA7-A552-A26B3D15C7B6}"/>
                    </a:ext>
                  </a:extLst>
                </p14:cNvPr>
                <p14:cNvContentPartPr/>
                <p14:nvPr/>
              </p14:nvContentPartPr>
              <p14:xfrm>
                <a:off x="2316593" y="3356492"/>
                <a:ext cx="169560" cy="403200"/>
              </p14:xfrm>
            </p:contentPart>
          </mc:Choice>
          <mc:Fallback xmlns="">
            <p:pic>
              <p:nvPicPr>
                <p:cNvPr id="84" name="Ink 83">
                  <a:extLst>
                    <a:ext uri="{FF2B5EF4-FFF2-40B4-BE49-F238E27FC236}">
                      <a16:creationId xmlns:a16="http://schemas.microsoft.com/office/drawing/2014/main" id="{56F55758-DE25-4AA7-A552-A26B3D15C7B6}"/>
                    </a:ext>
                  </a:extLst>
                </p:cNvPr>
                <p:cNvPicPr/>
                <p:nvPr/>
              </p:nvPicPr>
              <p:blipFill>
                <a:blip r:embed="rId85"/>
                <a:stretch>
                  <a:fillRect/>
                </a:stretch>
              </p:blipFill>
              <p:spPr>
                <a:xfrm>
                  <a:off x="2298593" y="3338852"/>
                  <a:ext cx="205200" cy="438840"/>
                </a:xfrm>
                <a:prstGeom prst="rect">
                  <a:avLst/>
                </a:prstGeom>
              </p:spPr>
            </p:pic>
          </mc:Fallback>
        </mc:AlternateContent>
      </p:grpSp>
      <p:grpSp>
        <p:nvGrpSpPr>
          <p:cNvPr id="87" name="Group 86">
            <a:extLst>
              <a:ext uri="{FF2B5EF4-FFF2-40B4-BE49-F238E27FC236}">
                <a16:creationId xmlns:a16="http://schemas.microsoft.com/office/drawing/2014/main" id="{FD62F9E7-7789-458F-BC96-A6A31522723C}"/>
              </a:ext>
            </a:extLst>
          </p:cNvPr>
          <p:cNvGrpSpPr/>
          <p:nvPr/>
        </p:nvGrpSpPr>
        <p:grpSpPr>
          <a:xfrm>
            <a:off x="2672633" y="3468092"/>
            <a:ext cx="273240" cy="251640"/>
            <a:chOff x="2672633" y="3468092"/>
            <a:chExt cx="273240" cy="251640"/>
          </a:xfrm>
        </p:grpSpPr>
        <mc:AlternateContent xmlns:mc="http://schemas.openxmlformats.org/markup-compatibility/2006" xmlns:p14="http://schemas.microsoft.com/office/powerpoint/2010/main">
          <mc:Choice Requires="p14">
            <p:contentPart p14:bwMode="auto" r:id="rId86">
              <p14:nvContentPartPr>
                <p14:cNvPr id="85" name="Ink 84">
                  <a:extLst>
                    <a:ext uri="{FF2B5EF4-FFF2-40B4-BE49-F238E27FC236}">
                      <a16:creationId xmlns:a16="http://schemas.microsoft.com/office/drawing/2014/main" id="{0B42B8BD-B0C2-4E6B-A958-214DAB2122A8}"/>
                    </a:ext>
                  </a:extLst>
                </p14:cNvPr>
                <p14:cNvContentPartPr/>
                <p14:nvPr/>
              </p14:nvContentPartPr>
              <p14:xfrm>
                <a:off x="2672633" y="3604172"/>
                <a:ext cx="222120" cy="19800"/>
              </p14:xfrm>
            </p:contentPart>
          </mc:Choice>
          <mc:Fallback xmlns="">
            <p:pic>
              <p:nvPicPr>
                <p:cNvPr id="85" name="Ink 84">
                  <a:extLst>
                    <a:ext uri="{FF2B5EF4-FFF2-40B4-BE49-F238E27FC236}">
                      <a16:creationId xmlns:a16="http://schemas.microsoft.com/office/drawing/2014/main" id="{0B42B8BD-B0C2-4E6B-A958-214DAB2122A8}"/>
                    </a:ext>
                  </a:extLst>
                </p:cNvPr>
                <p:cNvPicPr/>
                <p:nvPr/>
              </p:nvPicPr>
              <p:blipFill>
                <a:blip r:embed="rId87"/>
                <a:stretch>
                  <a:fillRect/>
                </a:stretch>
              </p:blipFill>
              <p:spPr>
                <a:xfrm>
                  <a:off x="2654633" y="3586532"/>
                  <a:ext cx="2577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6" name="Ink 85">
                  <a:extLst>
                    <a:ext uri="{FF2B5EF4-FFF2-40B4-BE49-F238E27FC236}">
                      <a16:creationId xmlns:a16="http://schemas.microsoft.com/office/drawing/2014/main" id="{C21F9EC8-C30A-442D-8185-D898456A208F}"/>
                    </a:ext>
                  </a:extLst>
                </p14:cNvPr>
                <p14:cNvContentPartPr/>
                <p14:nvPr/>
              </p14:nvContentPartPr>
              <p14:xfrm>
                <a:off x="2783513" y="3468092"/>
                <a:ext cx="162360" cy="251640"/>
              </p14:xfrm>
            </p:contentPart>
          </mc:Choice>
          <mc:Fallback xmlns="">
            <p:pic>
              <p:nvPicPr>
                <p:cNvPr id="86" name="Ink 85">
                  <a:extLst>
                    <a:ext uri="{FF2B5EF4-FFF2-40B4-BE49-F238E27FC236}">
                      <a16:creationId xmlns:a16="http://schemas.microsoft.com/office/drawing/2014/main" id="{C21F9EC8-C30A-442D-8185-D898456A208F}"/>
                    </a:ext>
                  </a:extLst>
                </p:cNvPr>
                <p:cNvPicPr/>
                <p:nvPr/>
              </p:nvPicPr>
              <p:blipFill>
                <a:blip r:embed="rId89"/>
                <a:stretch>
                  <a:fillRect/>
                </a:stretch>
              </p:blipFill>
              <p:spPr>
                <a:xfrm>
                  <a:off x="2765873" y="3450092"/>
                  <a:ext cx="198000" cy="28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135" name="Ink 134">
                <a:extLst>
                  <a:ext uri="{FF2B5EF4-FFF2-40B4-BE49-F238E27FC236}">
                    <a16:creationId xmlns:a16="http://schemas.microsoft.com/office/drawing/2014/main" id="{9748674F-873C-4BA4-B827-01282D6ABF19}"/>
                  </a:ext>
                </a:extLst>
              </p14:cNvPr>
              <p14:cNvContentPartPr/>
              <p14:nvPr/>
            </p14:nvContentPartPr>
            <p14:xfrm>
              <a:off x="1561313" y="4057772"/>
              <a:ext cx="14760" cy="1800"/>
            </p14:xfrm>
          </p:contentPart>
        </mc:Choice>
        <mc:Fallback xmlns="">
          <p:pic>
            <p:nvPicPr>
              <p:cNvPr id="135" name="Ink 134">
                <a:extLst>
                  <a:ext uri="{FF2B5EF4-FFF2-40B4-BE49-F238E27FC236}">
                    <a16:creationId xmlns:a16="http://schemas.microsoft.com/office/drawing/2014/main" id="{9748674F-873C-4BA4-B827-01282D6ABF19}"/>
                  </a:ext>
                </a:extLst>
              </p:cNvPr>
              <p:cNvPicPr/>
              <p:nvPr/>
            </p:nvPicPr>
            <p:blipFill>
              <a:blip r:embed="rId91"/>
              <a:stretch>
                <a:fillRect/>
              </a:stretch>
            </p:blipFill>
            <p:spPr>
              <a:xfrm>
                <a:off x="1543313" y="4040132"/>
                <a:ext cx="50400" cy="37440"/>
              </a:xfrm>
              <a:prstGeom prst="rect">
                <a:avLst/>
              </a:prstGeom>
            </p:spPr>
          </p:pic>
        </mc:Fallback>
      </mc:AlternateContent>
      <p:grpSp>
        <p:nvGrpSpPr>
          <p:cNvPr id="151" name="Group 150">
            <a:extLst>
              <a:ext uri="{FF2B5EF4-FFF2-40B4-BE49-F238E27FC236}">
                <a16:creationId xmlns:a16="http://schemas.microsoft.com/office/drawing/2014/main" id="{12D6D82A-EC21-4132-A76E-24087A7A819A}"/>
              </a:ext>
            </a:extLst>
          </p:cNvPr>
          <p:cNvGrpSpPr/>
          <p:nvPr/>
        </p:nvGrpSpPr>
        <p:grpSpPr>
          <a:xfrm>
            <a:off x="3234233" y="2401772"/>
            <a:ext cx="6152760" cy="1437480"/>
            <a:chOff x="3234233" y="2401772"/>
            <a:chExt cx="6152760" cy="1437480"/>
          </a:xfrm>
        </p:grpSpPr>
        <mc:AlternateContent xmlns:mc="http://schemas.openxmlformats.org/markup-compatibility/2006" xmlns:p14="http://schemas.microsoft.com/office/powerpoint/2010/main">
          <mc:Choice Requires="p14">
            <p:contentPart p14:bwMode="auto" r:id="rId92">
              <p14:nvContentPartPr>
                <p14:cNvPr id="42" name="Ink 41">
                  <a:extLst>
                    <a:ext uri="{FF2B5EF4-FFF2-40B4-BE49-F238E27FC236}">
                      <a16:creationId xmlns:a16="http://schemas.microsoft.com/office/drawing/2014/main" id="{044C1002-7CC6-49FB-8C72-4BD5A0B0EAA9}"/>
                    </a:ext>
                  </a:extLst>
                </p14:cNvPr>
                <p14:cNvContentPartPr/>
                <p14:nvPr/>
              </p14:nvContentPartPr>
              <p14:xfrm>
                <a:off x="3234233" y="2826932"/>
                <a:ext cx="217440" cy="212040"/>
              </p14:xfrm>
            </p:contentPart>
          </mc:Choice>
          <mc:Fallback xmlns="">
            <p:pic>
              <p:nvPicPr>
                <p:cNvPr id="42" name="Ink 41">
                  <a:extLst>
                    <a:ext uri="{FF2B5EF4-FFF2-40B4-BE49-F238E27FC236}">
                      <a16:creationId xmlns:a16="http://schemas.microsoft.com/office/drawing/2014/main" id="{044C1002-7CC6-49FB-8C72-4BD5A0B0EAA9}"/>
                    </a:ext>
                  </a:extLst>
                </p:cNvPr>
                <p:cNvPicPr/>
                <p:nvPr/>
              </p:nvPicPr>
              <p:blipFill>
                <a:blip r:embed="rId93"/>
                <a:stretch>
                  <a:fillRect/>
                </a:stretch>
              </p:blipFill>
              <p:spPr>
                <a:xfrm>
                  <a:off x="3216233" y="2809292"/>
                  <a:ext cx="2530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5" name="Ink 44">
                  <a:extLst>
                    <a:ext uri="{FF2B5EF4-FFF2-40B4-BE49-F238E27FC236}">
                      <a16:creationId xmlns:a16="http://schemas.microsoft.com/office/drawing/2014/main" id="{FB0FF45D-4E41-40A2-B6AA-C4EDA5723347}"/>
                    </a:ext>
                  </a:extLst>
                </p14:cNvPr>
                <p14:cNvContentPartPr/>
                <p14:nvPr/>
              </p14:nvContentPartPr>
              <p14:xfrm>
                <a:off x="4127033" y="2686532"/>
                <a:ext cx="3960" cy="21600"/>
              </p14:xfrm>
            </p:contentPart>
          </mc:Choice>
          <mc:Fallback xmlns="">
            <p:pic>
              <p:nvPicPr>
                <p:cNvPr id="45" name="Ink 44">
                  <a:extLst>
                    <a:ext uri="{FF2B5EF4-FFF2-40B4-BE49-F238E27FC236}">
                      <a16:creationId xmlns:a16="http://schemas.microsoft.com/office/drawing/2014/main" id="{FB0FF45D-4E41-40A2-B6AA-C4EDA5723347}"/>
                    </a:ext>
                  </a:extLst>
                </p:cNvPr>
                <p:cNvPicPr/>
                <p:nvPr/>
              </p:nvPicPr>
              <p:blipFill>
                <a:blip r:embed="rId95"/>
                <a:stretch>
                  <a:fillRect/>
                </a:stretch>
              </p:blipFill>
              <p:spPr>
                <a:xfrm>
                  <a:off x="4109033" y="2668892"/>
                  <a:ext cx="396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8" name="Ink 47">
                  <a:extLst>
                    <a:ext uri="{FF2B5EF4-FFF2-40B4-BE49-F238E27FC236}">
                      <a16:creationId xmlns:a16="http://schemas.microsoft.com/office/drawing/2014/main" id="{5B52DB3D-9CA6-44BE-BF0D-4DDECBECF0E0}"/>
                    </a:ext>
                  </a:extLst>
                </p14:cNvPr>
                <p14:cNvContentPartPr/>
                <p14:nvPr/>
              </p14:nvContentPartPr>
              <p14:xfrm>
                <a:off x="4422953" y="2671052"/>
                <a:ext cx="32040" cy="33480"/>
              </p14:xfrm>
            </p:contentPart>
          </mc:Choice>
          <mc:Fallback xmlns="">
            <p:pic>
              <p:nvPicPr>
                <p:cNvPr id="48" name="Ink 47">
                  <a:extLst>
                    <a:ext uri="{FF2B5EF4-FFF2-40B4-BE49-F238E27FC236}">
                      <a16:creationId xmlns:a16="http://schemas.microsoft.com/office/drawing/2014/main" id="{5B52DB3D-9CA6-44BE-BF0D-4DDECBECF0E0}"/>
                    </a:ext>
                  </a:extLst>
                </p:cNvPr>
                <p:cNvPicPr/>
                <p:nvPr/>
              </p:nvPicPr>
              <p:blipFill>
                <a:blip r:embed="rId97"/>
                <a:stretch>
                  <a:fillRect/>
                </a:stretch>
              </p:blipFill>
              <p:spPr>
                <a:xfrm>
                  <a:off x="4405313" y="2653052"/>
                  <a:ext cx="676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4" name="Ink 43">
                  <a:extLst>
                    <a:ext uri="{FF2B5EF4-FFF2-40B4-BE49-F238E27FC236}">
                      <a16:creationId xmlns:a16="http://schemas.microsoft.com/office/drawing/2014/main" id="{6A77287F-D74A-4FC4-ADDF-95FCC6FF78BC}"/>
                    </a:ext>
                  </a:extLst>
                </p14:cNvPr>
                <p14:cNvContentPartPr/>
                <p14:nvPr/>
              </p14:nvContentPartPr>
              <p14:xfrm>
                <a:off x="4116233" y="2832332"/>
                <a:ext cx="15480" cy="117000"/>
              </p14:xfrm>
            </p:contentPart>
          </mc:Choice>
          <mc:Fallback xmlns="">
            <p:pic>
              <p:nvPicPr>
                <p:cNvPr id="44" name="Ink 43">
                  <a:extLst>
                    <a:ext uri="{FF2B5EF4-FFF2-40B4-BE49-F238E27FC236}">
                      <a16:creationId xmlns:a16="http://schemas.microsoft.com/office/drawing/2014/main" id="{6A77287F-D74A-4FC4-ADDF-95FCC6FF78BC}"/>
                    </a:ext>
                  </a:extLst>
                </p:cNvPr>
                <p:cNvPicPr/>
                <p:nvPr/>
              </p:nvPicPr>
              <p:blipFill>
                <a:blip r:embed="rId99"/>
                <a:stretch>
                  <a:fillRect/>
                </a:stretch>
              </p:blipFill>
              <p:spPr>
                <a:xfrm>
                  <a:off x="4098233" y="2814692"/>
                  <a:ext cx="51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6" name="Ink 45">
                  <a:extLst>
                    <a:ext uri="{FF2B5EF4-FFF2-40B4-BE49-F238E27FC236}">
                      <a16:creationId xmlns:a16="http://schemas.microsoft.com/office/drawing/2014/main" id="{57A27B6D-34BD-4DFC-991D-7822E3D0D67F}"/>
                    </a:ext>
                  </a:extLst>
                </p14:cNvPr>
                <p14:cNvContentPartPr/>
                <p14:nvPr/>
              </p14:nvContentPartPr>
              <p14:xfrm>
                <a:off x="4278593" y="2867612"/>
                <a:ext cx="12600" cy="18720"/>
              </p14:xfrm>
            </p:contentPart>
          </mc:Choice>
          <mc:Fallback xmlns="">
            <p:pic>
              <p:nvPicPr>
                <p:cNvPr id="46" name="Ink 45">
                  <a:extLst>
                    <a:ext uri="{FF2B5EF4-FFF2-40B4-BE49-F238E27FC236}">
                      <a16:creationId xmlns:a16="http://schemas.microsoft.com/office/drawing/2014/main" id="{57A27B6D-34BD-4DFC-991D-7822E3D0D67F}"/>
                    </a:ext>
                  </a:extLst>
                </p:cNvPr>
                <p:cNvPicPr/>
                <p:nvPr/>
              </p:nvPicPr>
              <p:blipFill>
                <a:blip r:embed="rId101"/>
                <a:stretch>
                  <a:fillRect/>
                </a:stretch>
              </p:blipFill>
              <p:spPr>
                <a:xfrm>
                  <a:off x="4260953" y="2849972"/>
                  <a:ext cx="48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7" name="Ink 46">
                  <a:extLst>
                    <a:ext uri="{FF2B5EF4-FFF2-40B4-BE49-F238E27FC236}">
                      <a16:creationId xmlns:a16="http://schemas.microsoft.com/office/drawing/2014/main" id="{F8BE6EED-DD3C-4C4A-B1B8-DEAA01B077EE}"/>
                    </a:ext>
                  </a:extLst>
                </p14:cNvPr>
                <p14:cNvContentPartPr/>
                <p14:nvPr/>
              </p14:nvContentPartPr>
              <p14:xfrm>
                <a:off x="4437353" y="2820812"/>
                <a:ext cx="12600" cy="145800"/>
              </p14:xfrm>
            </p:contentPart>
          </mc:Choice>
          <mc:Fallback xmlns="">
            <p:pic>
              <p:nvPicPr>
                <p:cNvPr id="47" name="Ink 46">
                  <a:extLst>
                    <a:ext uri="{FF2B5EF4-FFF2-40B4-BE49-F238E27FC236}">
                      <a16:creationId xmlns:a16="http://schemas.microsoft.com/office/drawing/2014/main" id="{F8BE6EED-DD3C-4C4A-B1B8-DEAA01B077EE}"/>
                    </a:ext>
                  </a:extLst>
                </p:cNvPr>
                <p:cNvPicPr/>
                <p:nvPr/>
              </p:nvPicPr>
              <p:blipFill>
                <a:blip r:embed="rId103"/>
                <a:stretch>
                  <a:fillRect/>
                </a:stretch>
              </p:blipFill>
              <p:spPr>
                <a:xfrm>
                  <a:off x="4419353" y="2802812"/>
                  <a:ext cx="48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9" name="Ink 48">
                  <a:extLst>
                    <a:ext uri="{FF2B5EF4-FFF2-40B4-BE49-F238E27FC236}">
                      <a16:creationId xmlns:a16="http://schemas.microsoft.com/office/drawing/2014/main" id="{7F83DB4F-B3DB-4E1C-82A9-D1E7A63EB345}"/>
                    </a:ext>
                  </a:extLst>
                </p14:cNvPr>
                <p14:cNvContentPartPr/>
                <p14:nvPr/>
              </p14:nvContentPartPr>
              <p14:xfrm>
                <a:off x="4589633" y="2839532"/>
                <a:ext cx="4320" cy="26640"/>
              </p14:xfrm>
            </p:contentPart>
          </mc:Choice>
          <mc:Fallback xmlns="">
            <p:pic>
              <p:nvPicPr>
                <p:cNvPr id="49" name="Ink 48">
                  <a:extLst>
                    <a:ext uri="{FF2B5EF4-FFF2-40B4-BE49-F238E27FC236}">
                      <a16:creationId xmlns:a16="http://schemas.microsoft.com/office/drawing/2014/main" id="{7F83DB4F-B3DB-4E1C-82A9-D1E7A63EB345}"/>
                    </a:ext>
                  </a:extLst>
                </p:cNvPr>
                <p:cNvPicPr/>
                <p:nvPr/>
              </p:nvPicPr>
              <p:blipFill>
                <a:blip r:embed="rId105"/>
                <a:stretch>
                  <a:fillRect/>
                </a:stretch>
              </p:blipFill>
              <p:spPr>
                <a:xfrm>
                  <a:off x="4571633" y="2821892"/>
                  <a:ext cx="39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0" name="Ink 49">
                  <a:extLst>
                    <a:ext uri="{FF2B5EF4-FFF2-40B4-BE49-F238E27FC236}">
                      <a16:creationId xmlns:a16="http://schemas.microsoft.com/office/drawing/2014/main" id="{B2F18DB7-83C8-4EB1-891C-90D0C509F723}"/>
                    </a:ext>
                  </a:extLst>
                </p14:cNvPr>
                <p14:cNvContentPartPr/>
                <p14:nvPr/>
              </p14:nvContentPartPr>
              <p14:xfrm>
                <a:off x="4744073" y="2590772"/>
                <a:ext cx="302760" cy="360000"/>
              </p14:xfrm>
            </p:contentPart>
          </mc:Choice>
          <mc:Fallback xmlns="">
            <p:pic>
              <p:nvPicPr>
                <p:cNvPr id="50" name="Ink 49">
                  <a:extLst>
                    <a:ext uri="{FF2B5EF4-FFF2-40B4-BE49-F238E27FC236}">
                      <a16:creationId xmlns:a16="http://schemas.microsoft.com/office/drawing/2014/main" id="{B2F18DB7-83C8-4EB1-891C-90D0C509F723}"/>
                    </a:ext>
                  </a:extLst>
                </p:cNvPr>
                <p:cNvPicPr/>
                <p:nvPr/>
              </p:nvPicPr>
              <p:blipFill>
                <a:blip r:embed="rId107"/>
                <a:stretch>
                  <a:fillRect/>
                </a:stretch>
              </p:blipFill>
              <p:spPr>
                <a:xfrm>
                  <a:off x="4726433" y="2573132"/>
                  <a:ext cx="33840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2" name="Ink 51">
                  <a:extLst>
                    <a:ext uri="{FF2B5EF4-FFF2-40B4-BE49-F238E27FC236}">
                      <a16:creationId xmlns:a16="http://schemas.microsoft.com/office/drawing/2014/main" id="{720ECB80-E5C7-4F3D-AF29-2CAF7F4E3C6B}"/>
                    </a:ext>
                  </a:extLst>
                </p14:cNvPr>
                <p14:cNvContentPartPr/>
                <p14:nvPr/>
              </p14:nvContentPartPr>
              <p14:xfrm>
                <a:off x="5635793" y="2627852"/>
                <a:ext cx="158040" cy="281520"/>
              </p14:xfrm>
            </p:contentPart>
          </mc:Choice>
          <mc:Fallback xmlns="">
            <p:pic>
              <p:nvPicPr>
                <p:cNvPr id="52" name="Ink 51">
                  <a:extLst>
                    <a:ext uri="{FF2B5EF4-FFF2-40B4-BE49-F238E27FC236}">
                      <a16:creationId xmlns:a16="http://schemas.microsoft.com/office/drawing/2014/main" id="{720ECB80-E5C7-4F3D-AF29-2CAF7F4E3C6B}"/>
                    </a:ext>
                  </a:extLst>
                </p:cNvPr>
                <p:cNvPicPr/>
                <p:nvPr/>
              </p:nvPicPr>
              <p:blipFill>
                <a:blip r:embed="rId109"/>
                <a:stretch>
                  <a:fillRect/>
                </a:stretch>
              </p:blipFill>
              <p:spPr>
                <a:xfrm>
                  <a:off x="5618153" y="2610212"/>
                  <a:ext cx="1936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3" name="Ink 52">
                  <a:extLst>
                    <a:ext uri="{FF2B5EF4-FFF2-40B4-BE49-F238E27FC236}">
                      <a16:creationId xmlns:a16="http://schemas.microsoft.com/office/drawing/2014/main" id="{610697DE-40A2-4F54-A4EB-B16F4A3EBA26}"/>
                    </a:ext>
                  </a:extLst>
                </p14:cNvPr>
                <p14:cNvContentPartPr/>
                <p14:nvPr/>
              </p14:nvContentPartPr>
              <p14:xfrm>
                <a:off x="5830913" y="2750972"/>
                <a:ext cx="168840" cy="152640"/>
              </p14:xfrm>
            </p:contentPart>
          </mc:Choice>
          <mc:Fallback xmlns="">
            <p:pic>
              <p:nvPicPr>
                <p:cNvPr id="53" name="Ink 52">
                  <a:extLst>
                    <a:ext uri="{FF2B5EF4-FFF2-40B4-BE49-F238E27FC236}">
                      <a16:creationId xmlns:a16="http://schemas.microsoft.com/office/drawing/2014/main" id="{610697DE-40A2-4F54-A4EB-B16F4A3EBA26}"/>
                    </a:ext>
                  </a:extLst>
                </p:cNvPr>
                <p:cNvPicPr/>
                <p:nvPr/>
              </p:nvPicPr>
              <p:blipFill>
                <a:blip r:embed="rId111"/>
                <a:stretch>
                  <a:fillRect/>
                </a:stretch>
              </p:blipFill>
              <p:spPr>
                <a:xfrm>
                  <a:off x="5812913" y="2733332"/>
                  <a:ext cx="204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4" name="Ink 53">
                  <a:extLst>
                    <a:ext uri="{FF2B5EF4-FFF2-40B4-BE49-F238E27FC236}">
                      <a16:creationId xmlns:a16="http://schemas.microsoft.com/office/drawing/2014/main" id="{9645808D-EA97-4A38-94AB-08846E3AD2C2}"/>
                    </a:ext>
                  </a:extLst>
                </p14:cNvPr>
                <p14:cNvContentPartPr/>
                <p14:nvPr/>
              </p14:nvContentPartPr>
              <p14:xfrm>
                <a:off x="6438593" y="2651612"/>
                <a:ext cx="118080" cy="238320"/>
              </p14:xfrm>
            </p:contentPart>
          </mc:Choice>
          <mc:Fallback xmlns="">
            <p:pic>
              <p:nvPicPr>
                <p:cNvPr id="54" name="Ink 53">
                  <a:extLst>
                    <a:ext uri="{FF2B5EF4-FFF2-40B4-BE49-F238E27FC236}">
                      <a16:creationId xmlns:a16="http://schemas.microsoft.com/office/drawing/2014/main" id="{9645808D-EA97-4A38-94AB-08846E3AD2C2}"/>
                    </a:ext>
                  </a:extLst>
                </p:cNvPr>
                <p:cNvPicPr/>
                <p:nvPr/>
              </p:nvPicPr>
              <p:blipFill>
                <a:blip r:embed="rId113"/>
                <a:stretch>
                  <a:fillRect/>
                </a:stretch>
              </p:blipFill>
              <p:spPr>
                <a:xfrm>
                  <a:off x="6420593" y="2633972"/>
                  <a:ext cx="1537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5" name="Ink 54">
                  <a:extLst>
                    <a:ext uri="{FF2B5EF4-FFF2-40B4-BE49-F238E27FC236}">
                      <a16:creationId xmlns:a16="http://schemas.microsoft.com/office/drawing/2014/main" id="{07377539-2F60-4E00-87A7-BC4D200D81EE}"/>
                    </a:ext>
                  </a:extLst>
                </p14:cNvPr>
                <p14:cNvContentPartPr/>
                <p14:nvPr/>
              </p14:nvContentPartPr>
              <p14:xfrm>
                <a:off x="6379913" y="2632892"/>
                <a:ext cx="181800" cy="243720"/>
              </p14:xfrm>
            </p:contentPart>
          </mc:Choice>
          <mc:Fallback xmlns="">
            <p:pic>
              <p:nvPicPr>
                <p:cNvPr id="55" name="Ink 54">
                  <a:extLst>
                    <a:ext uri="{FF2B5EF4-FFF2-40B4-BE49-F238E27FC236}">
                      <a16:creationId xmlns:a16="http://schemas.microsoft.com/office/drawing/2014/main" id="{07377539-2F60-4E00-87A7-BC4D200D81EE}"/>
                    </a:ext>
                  </a:extLst>
                </p:cNvPr>
                <p:cNvPicPr/>
                <p:nvPr/>
              </p:nvPicPr>
              <p:blipFill>
                <a:blip r:embed="rId115"/>
                <a:stretch>
                  <a:fillRect/>
                </a:stretch>
              </p:blipFill>
              <p:spPr>
                <a:xfrm>
                  <a:off x="6362273" y="2615252"/>
                  <a:ext cx="2174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6" name="Ink 55">
                  <a:extLst>
                    <a:ext uri="{FF2B5EF4-FFF2-40B4-BE49-F238E27FC236}">
                      <a16:creationId xmlns:a16="http://schemas.microsoft.com/office/drawing/2014/main" id="{DFE4E5CF-9126-4DC2-B79C-7FA242F664AB}"/>
                    </a:ext>
                  </a:extLst>
                </p14:cNvPr>
                <p14:cNvContentPartPr/>
                <p14:nvPr/>
              </p14:nvContentPartPr>
              <p14:xfrm>
                <a:off x="6656033" y="2764652"/>
                <a:ext cx="9000" cy="131040"/>
              </p14:xfrm>
            </p:contentPart>
          </mc:Choice>
          <mc:Fallback xmlns="">
            <p:pic>
              <p:nvPicPr>
                <p:cNvPr id="56" name="Ink 55">
                  <a:extLst>
                    <a:ext uri="{FF2B5EF4-FFF2-40B4-BE49-F238E27FC236}">
                      <a16:creationId xmlns:a16="http://schemas.microsoft.com/office/drawing/2014/main" id="{DFE4E5CF-9126-4DC2-B79C-7FA242F664AB}"/>
                    </a:ext>
                  </a:extLst>
                </p:cNvPr>
                <p:cNvPicPr/>
                <p:nvPr/>
              </p:nvPicPr>
              <p:blipFill>
                <a:blip r:embed="rId117"/>
                <a:stretch>
                  <a:fillRect/>
                </a:stretch>
              </p:blipFill>
              <p:spPr>
                <a:xfrm>
                  <a:off x="6638393" y="2747012"/>
                  <a:ext cx="44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7" name="Ink 56">
                  <a:extLst>
                    <a:ext uri="{FF2B5EF4-FFF2-40B4-BE49-F238E27FC236}">
                      <a16:creationId xmlns:a16="http://schemas.microsoft.com/office/drawing/2014/main" id="{FDAB02BC-D630-4B5B-AFA4-45F400BAA716}"/>
                    </a:ext>
                  </a:extLst>
                </p14:cNvPr>
                <p14:cNvContentPartPr/>
                <p14:nvPr/>
              </p14:nvContentPartPr>
              <p14:xfrm>
                <a:off x="6976793" y="2930252"/>
                <a:ext cx="54360" cy="99360"/>
              </p14:xfrm>
            </p:contentPart>
          </mc:Choice>
          <mc:Fallback xmlns="">
            <p:pic>
              <p:nvPicPr>
                <p:cNvPr id="57" name="Ink 56">
                  <a:extLst>
                    <a:ext uri="{FF2B5EF4-FFF2-40B4-BE49-F238E27FC236}">
                      <a16:creationId xmlns:a16="http://schemas.microsoft.com/office/drawing/2014/main" id="{FDAB02BC-D630-4B5B-AFA4-45F400BAA716}"/>
                    </a:ext>
                  </a:extLst>
                </p:cNvPr>
                <p:cNvPicPr/>
                <p:nvPr/>
              </p:nvPicPr>
              <p:blipFill>
                <a:blip r:embed="rId119"/>
                <a:stretch>
                  <a:fillRect/>
                </a:stretch>
              </p:blipFill>
              <p:spPr>
                <a:xfrm>
                  <a:off x="6959153" y="2912612"/>
                  <a:ext cx="90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8" name="Ink 57">
                  <a:extLst>
                    <a:ext uri="{FF2B5EF4-FFF2-40B4-BE49-F238E27FC236}">
                      <a16:creationId xmlns:a16="http://schemas.microsoft.com/office/drawing/2014/main" id="{E6874879-5EBF-41E0-9D21-D5895AF02A03}"/>
                    </a:ext>
                  </a:extLst>
                </p14:cNvPr>
                <p14:cNvContentPartPr/>
                <p14:nvPr/>
              </p14:nvContentPartPr>
              <p14:xfrm>
                <a:off x="7179113" y="2907572"/>
                <a:ext cx="6480" cy="7200"/>
              </p14:xfrm>
            </p:contentPart>
          </mc:Choice>
          <mc:Fallback xmlns="">
            <p:pic>
              <p:nvPicPr>
                <p:cNvPr id="58" name="Ink 57">
                  <a:extLst>
                    <a:ext uri="{FF2B5EF4-FFF2-40B4-BE49-F238E27FC236}">
                      <a16:creationId xmlns:a16="http://schemas.microsoft.com/office/drawing/2014/main" id="{E6874879-5EBF-41E0-9D21-D5895AF02A03}"/>
                    </a:ext>
                  </a:extLst>
                </p:cNvPr>
                <p:cNvPicPr/>
                <p:nvPr/>
              </p:nvPicPr>
              <p:blipFill>
                <a:blip r:embed="rId121"/>
                <a:stretch>
                  <a:fillRect/>
                </a:stretch>
              </p:blipFill>
              <p:spPr>
                <a:xfrm>
                  <a:off x="7161113" y="2889572"/>
                  <a:ext cx="421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9" name="Ink 58">
                  <a:extLst>
                    <a:ext uri="{FF2B5EF4-FFF2-40B4-BE49-F238E27FC236}">
                      <a16:creationId xmlns:a16="http://schemas.microsoft.com/office/drawing/2014/main" id="{18FD20C0-D74D-4C02-8176-8758A12DEEFA}"/>
                    </a:ext>
                  </a:extLst>
                </p14:cNvPr>
                <p14:cNvContentPartPr/>
                <p14:nvPr/>
              </p14:nvContentPartPr>
              <p14:xfrm>
                <a:off x="7345433" y="2902172"/>
                <a:ext cx="153720" cy="7200"/>
              </p14:xfrm>
            </p:contentPart>
          </mc:Choice>
          <mc:Fallback xmlns="">
            <p:pic>
              <p:nvPicPr>
                <p:cNvPr id="59" name="Ink 58">
                  <a:extLst>
                    <a:ext uri="{FF2B5EF4-FFF2-40B4-BE49-F238E27FC236}">
                      <a16:creationId xmlns:a16="http://schemas.microsoft.com/office/drawing/2014/main" id="{18FD20C0-D74D-4C02-8176-8758A12DEEFA}"/>
                    </a:ext>
                  </a:extLst>
                </p:cNvPr>
                <p:cNvPicPr/>
                <p:nvPr/>
              </p:nvPicPr>
              <p:blipFill>
                <a:blip r:embed="rId123"/>
                <a:stretch>
                  <a:fillRect/>
                </a:stretch>
              </p:blipFill>
              <p:spPr>
                <a:xfrm>
                  <a:off x="7327433" y="2884172"/>
                  <a:ext cx="189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0" name="Ink 59">
                  <a:extLst>
                    <a:ext uri="{FF2B5EF4-FFF2-40B4-BE49-F238E27FC236}">
                      <a16:creationId xmlns:a16="http://schemas.microsoft.com/office/drawing/2014/main" id="{AC0463AA-05FF-4278-9B0A-0FD17CD91B61}"/>
                    </a:ext>
                  </a:extLst>
                </p14:cNvPr>
                <p14:cNvContentPartPr/>
                <p14:nvPr/>
              </p14:nvContentPartPr>
              <p14:xfrm>
                <a:off x="7589153" y="2622092"/>
                <a:ext cx="154080" cy="248400"/>
              </p14:xfrm>
            </p:contentPart>
          </mc:Choice>
          <mc:Fallback xmlns="">
            <p:pic>
              <p:nvPicPr>
                <p:cNvPr id="60" name="Ink 59">
                  <a:extLst>
                    <a:ext uri="{FF2B5EF4-FFF2-40B4-BE49-F238E27FC236}">
                      <a16:creationId xmlns:a16="http://schemas.microsoft.com/office/drawing/2014/main" id="{AC0463AA-05FF-4278-9B0A-0FD17CD91B61}"/>
                    </a:ext>
                  </a:extLst>
                </p:cNvPr>
                <p:cNvPicPr/>
                <p:nvPr/>
              </p:nvPicPr>
              <p:blipFill>
                <a:blip r:embed="rId125"/>
                <a:stretch>
                  <a:fillRect/>
                </a:stretch>
              </p:blipFill>
              <p:spPr>
                <a:xfrm>
                  <a:off x="7571513" y="2604092"/>
                  <a:ext cx="1897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1" name="Ink 60">
                  <a:extLst>
                    <a:ext uri="{FF2B5EF4-FFF2-40B4-BE49-F238E27FC236}">
                      <a16:creationId xmlns:a16="http://schemas.microsoft.com/office/drawing/2014/main" id="{3DC9288C-704B-44F7-A9D9-74BB8530CDDD}"/>
                    </a:ext>
                  </a:extLst>
                </p14:cNvPr>
                <p14:cNvContentPartPr/>
                <p14:nvPr/>
              </p14:nvContentPartPr>
              <p14:xfrm>
                <a:off x="7543433" y="2644772"/>
                <a:ext cx="224640" cy="251640"/>
              </p14:xfrm>
            </p:contentPart>
          </mc:Choice>
          <mc:Fallback xmlns="">
            <p:pic>
              <p:nvPicPr>
                <p:cNvPr id="61" name="Ink 60">
                  <a:extLst>
                    <a:ext uri="{FF2B5EF4-FFF2-40B4-BE49-F238E27FC236}">
                      <a16:creationId xmlns:a16="http://schemas.microsoft.com/office/drawing/2014/main" id="{3DC9288C-704B-44F7-A9D9-74BB8530CDDD}"/>
                    </a:ext>
                  </a:extLst>
                </p:cNvPr>
                <p:cNvPicPr/>
                <p:nvPr/>
              </p:nvPicPr>
              <p:blipFill>
                <a:blip r:embed="rId127"/>
                <a:stretch>
                  <a:fillRect/>
                </a:stretch>
              </p:blipFill>
              <p:spPr>
                <a:xfrm>
                  <a:off x="7525793" y="2626772"/>
                  <a:ext cx="260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2" name="Ink 61">
                  <a:extLst>
                    <a:ext uri="{FF2B5EF4-FFF2-40B4-BE49-F238E27FC236}">
                      <a16:creationId xmlns:a16="http://schemas.microsoft.com/office/drawing/2014/main" id="{EE64C1AC-9663-4048-825E-724D66BD0D55}"/>
                    </a:ext>
                  </a:extLst>
                </p14:cNvPr>
                <p14:cNvContentPartPr/>
                <p14:nvPr/>
              </p14:nvContentPartPr>
              <p14:xfrm>
                <a:off x="7777433" y="2779052"/>
                <a:ext cx="148320" cy="116640"/>
              </p14:xfrm>
            </p:contentPart>
          </mc:Choice>
          <mc:Fallback xmlns="">
            <p:pic>
              <p:nvPicPr>
                <p:cNvPr id="62" name="Ink 61">
                  <a:extLst>
                    <a:ext uri="{FF2B5EF4-FFF2-40B4-BE49-F238E27FC236}">
                      <a16:creationId xmlns:a16="http://schemas.microsoft.com/office/drawing/2014/main" id="{EE64C1AC-9663-4048-825E-724D66BD0D55}"/>
                    </a:ext>
                  </a:extLst>
                </p:cNvPr>
                <p:cNvPicPr/>
                <p:nvPr/>
              </p:nvPicPr>
              <p:blipFill>
                <a:blip r:embed="rId129"/>
                <a:stretch>
                  <a:fillRect/>
                </a:stretch>
              </p:blipFill>
              <p:spPr>
                <a:xfrm>
                  <a:off x="7759433" y="2761412"/>
                  <a:ext cx="183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6" name="Ink 65">
                  <a:extLst>
                    <a:ext uri="{FF2B5EF4-FFF2-40B4-BE49-F238E27FC236}">
                      <a16:creationId xmlns:a16="http://schemas.microsoft.com/office/drawing/2014/main" id="{5DD3C0F3-6802-4460-89ED-FBCDFFA674AC}"/>
                    </a:ext>
                  </a:extLst>
                </p14:cNvPr>
                <p14:cNvContentPartPr/>
                <p14:nvPr/>
              </p14:nvContentPartPr>
              <p14:xfrm>
                <a:off x="8020073" y="2660612"/>
                <a:ext cx="285120" cy="143280"/>
              </p14:xfrm>
            </p:contentPart>
          </mc:Choice>
          <mc:Fallback xmlns="">
            <p:pic>
              <p:nvPicPr>
                <p:cNvPr id="66" name="Ink 65">
                  <a:extLst>
                    <a:ext uri="{FF2B5EF4-FFF2-40B4-BE49-F238E27FC236}">
                      <a16:creationId xmlns:a16="http://schemas.microsoft.com/office/drawing/2014/main" id="{5DD3C0F3-6802-4460-89ED-FBCDFFA674AC}"/>
                    </a:ext>
                  </a:extLst>
                </p:cNvPr>
                <p:cNvPicPr/>
                <p:nvPr/>
              </p:nvPicPr>
              <p:blipFill>
                <a:blip r:embed="rId131"/>
                <a:stretch>
                  <a:fillRect/>
                </a:stretch>
              </p:blipFill>
              <p:spPr>
                <a:xfrm>
                  <a:off x="8002073" y="2642972"/>
                  <a:ext cx="3207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7" name="Ink 66">
                  <a:extLst>
                    <a:ext uri="{FF2B5EF4-FFF2-40B4-BE49-F238E27FC236}">
                      <a16:creationId xmlns:a16="http://schemas.microsoft.com/office/drawing/2014/main" id="{87298BF8-801B-450F-9AD0-6057D2073096}"/>
                    </a:ext>
                  </a:extLst>
                </p14:cNvPr>
                <p14:cNvContentPartPr/>
                <p14:nvPr/>
              </p14:nvContentPartPr>
              <p14:xfrm>
                <a:off x="8388713" y="2574932"/>
                <a:ext cx="23040" cy="226440"/>
              </p14:xfrm>
            </p:contentPart>
          </mc:Choice>
          <mc:Fallback xmlns="">
            <p:pic>
              <p:nvPicPr>
                <p:cNvPr id="67" name="Ink 66">
                  <a:extLst>
                    <a:ext uri="{FF2B5EF4-FFF2-40B4-BE49-F238E27FC236}">
                      <a16:creationId xmlns:a16="http://schemas.microsoft.com/office/drawing/2014/main" id="{87298BF8-801B-450F-9AD0-6057D2073096}"/>
                    </a:ext>
                  </a:extLst>
                </p:cNvPr>
                <p:cNvPicPr/>
                <p:nvPr/>
              </p:nvPicPr>
              <p:blipFill>
                <a:blip r:embed="rId133"/>
                <a:stretch>
                  <a:fillRect/>
                </a:stretch>
              </p:blipFill>
              <p:spPr>
                <a:xfrm>
                  <a:off x="8370713" y="2556932"/>
                  <a:ext cx="586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8" name="Ink 67">
                  <a:extLst>
                    <a:ext uri="{FF2B5EF4-FFF2-40B4-BE49-F238E27FC236}">
                      <a16:creationId xmlns:a16="http://schemas.microsoft.com/office/drawing/2014/main" id="{8F27E2B1-179B-4EC7-88AA-776EA55137A9}"/>
                    </a:ext>
                  </a:extLst>
                </p14:cNvPr>
                <p14:cNvContentPartPr/>
                <p14:nvPr/>
              </p14:nvContentPartPr>
              <p14:xfrm>
                <a:off x="8397353" y="2530292"/>
                <a:ext cx="164880" cy="254520"/>
              </p14:xfrm>
            </p:contentPart>
          </mc:Choice>
          <mc:Fallback xmlns="">
            <p:pic>
              <p:nvPicPr>
                <p:cNvPr id="68" name="Ink 67">
                  <a:extLst>
                    <a:ext uri="{FF2B5EF4-FFF2-40B4-BE49-F238E27FC236}">
                      <a16:creationId xmlns:a16="http://schemas.microsoft.com/office/drawing/2014/main" id="{8F27E2B1-179B-4EC7-88AA-776EA55137A9}"/>
                    </a:ext>
                  </a:extLst>
                </p:cNvPr>
                <p:cNvPicPr/>
                <p:nvPr/>
              </p:nvPicPr>
              <p:blipFill>
                <a:blip r:embed="rId135"/>
                <a:stretch>
                  <a:fillRect/>
                </a:stretch>
              </p:blipFill>
              <p:spPr>
                <a:xfrm>
                  <a:off x="8379713" y="2512652"/>
                  <a:ext cx="2005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9" name="Ink 68">
                  <a:extLst>
                    <a:ext uri="{FF2B5EF4-FFF2-40B4-BE49-F238E27FC236}">
                      <a16:creationId xmlns:a16="http://schemas.microsoft.com/office/drawing/2014/main" id="{2677CE58-EBD3-4378-AE75-4E88D00E0825}"/>
                    </a:ext>
                  </a:extLst>
                </p14:cNvPr>
                <p14:cNvContentPartPr/>
                <p14:nvPr/>
              </p14:nvContentPartPr>
              <p14:xfrm>
                <a:off x="8587073" y="2639372"/>
                <a:ext cx="105840" cy="155520"/>
              </p14:xfrm>
            </p:contentPart>
          </mc:Choice>
          <mc:Fallback xmlns="">
            <p:pic>
              <p:nvPicPr>
                <p:cNvPr id="69" name="Ink 68">
                  <a:extLst>
                    <a:ext uri="{FF2B5EF4-FFF2-40B4-BE49-F238E27FC236}">
                      <a16:creationId xmlns:a16="http://schemas.microsoft.com/office/drawing/2014/main" id="{2677CE58-EBD3-4378-AE75-4E88D00E0825}"/>
                    </a:ext>
                  </a:extLst>
                </p:cNvPr>
                <p:cNvPicPr/>
                <p:nvPr/>
              </p:nvPicPr>
              <p:blipFill>
                <a:blip r:embed="rId137"/>
                <a:stretch>
                  <a:fillRect/>
                </a:stretch>
              </p:blipFill>
              <p:spPr>
                <a:xfrm>
                  <a:off x="8569433" y="2621732"/>
                  <a:ext cx="1414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0" name="Ink 69">
                  <a:extLst>
                    <a:ext uri="{FF2B5EF4-FFF2-40B4-BE49-F238E27FC236}">
                      <a16:creationId xmlns:a16="http://schemas.microsoft.com/office/drawing/2014/main" id="{E64C4894-A1EB-4FDB-BB8E-7811C28337E1}"/>
                    </a:ext>
                  </a:extLst>
                </p14:cNvPr>
                <p14:cNvContentPartPr/>
                <p14:nvPr/>
              </p14:nvContentPartPr>
              <p14:xfrm>
                <a:off x="8714513" y="2649092"/>
                <a:ext cx="155520" cy="137160"/>
              </p14:xfrm>
            </p:contentPart>
          </mc:Choice>
          <mc:Fallback xmlns="">
            <p:pic>
              <p:nvPicPr>
                <p:cNvPr id="70" name="Ink 69">
                  <a:extLst>
                    <a:ext uri="{FF2B5EF4-FFF2-40B4-BE49-F238E27FC236}">
                      <a16:creationId xmlns:a16="http://schemas.microsoft.com/office/drawing/2014/main" id="{E64C4894-A1EB-4FDB-BB8E-7811C28337E1}"/>
                    </a:ext>
                  </a:extLst>
                </p:cNvPr>
                <p:cNvPicPr/>
                <p:nvPr/>
              </p:nvPicPr>
              <p:blipFill>
                <a:blip r:embed="rId139"/>
                <a:stretch>
                  <a:fillRect/>
                </a:stretch>
              </p:blipFill>
              <p:spPr>
                <a:xfrm>
                  <a:off x="8696873" y="2631092"/>
                  <a:ext cx="191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2" name="Ink 71">
                  <a:extLst>
                    <a:ext uri="{FF2B5EF4-FFF2-40B4-BE49-F238E27FC236}">
                      <a16:creationId xmlns:a16="http://schemas.microsoft.com/office/drawing/2014/main" id="{DB4AACF3-09E9-4C23-B4E6-FAF4B6B165DE}"/>
                    </a:ext>
                  </a:extLst>
                </p14:cNvPr>
                <p14:cNvContentPartPr/>
                <p14:nvPr/>
              </p14:nvContentPartPr>
              <p14:xfrm>
                <a:off x="8929433" y="2513732"/>
                <a:ext cx="91440" cy="347040"/>
              </p14:xfrm>
            </p:contentPart>
          </mc:Choice>
          <mc:Fallback xmlns="">
            <p:pic>
              <p:nvPicPr>
                <p:cNvPr id="72" name="Ink 71">
                  <a:extLst>
                    <a:ext uri="{FF2B5EF4-FFF2-40B4-BE49-F238E27FC236}">
                      <a16:creationId xmlns:a16="http://schemas.microsoft.com/office/drawing/2014/main" id="{DB4AACF3-09E9-4C23-B4E6-FAF4B6B165DE}"/>
                    </a:ext>
                  </a:extLst>
                </p:cNvPr>
                <p:cNvPicPr/>
                <p:nvPr/>
              </p:nvPicPr>
              <p:blipFill>
                <a:blip r:embed="rId141"/>
                <a:stretch>
                  <a:fillRect/>
                </a:stretch>
              </p:blipFill>
              <p:spPr>
                <a:xfrm>
                  <a:off x="8911793" y="2495732"/>
                  <a:ext cx="1270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3" name="Ink 72">
                  <a:extLst>
                    <a:ext uri="{FF2B5EF4-FFF2-40B4-BE49-F238E27FC236}">
                      <a16:creationId xmlns:a16="http://schemas.microsoft.com/office/drawing/2014/main" id="{AD0E3C15-62E4-45E3-80F7-93B494866D83}"/>
                    </a:ext>
                  </a:extLst>
                </p14:cNvPr>
                <p14:cNvContentPartPr/>
                <p14:nvPr/>
              </p14:nvContentPartPr>
              <p14:xfrm>
                <a:off x="9120593" y="2655932"/>
                <a:ext cx="29160" cy="343080"/>
              </p14:xfrm>
            </p:contentPart>
          </mc:Choice>
          <mc:Fallback xmlns="">
            <p:pic>
              <p:nvPicPr>
                <p:cNvPr id="73" name="Ink 72">
                  <a:extLst>
                    <a:ext uri="{FF2B5EF4-FFF2-40B4-BE49-F238E27FC236}">
                      <a16:creationId xmlns:a16="http://schemas.microsoft.com/office/drawing/2014/main" id="{AD0E3C15-62E4-45E3-80F7-93B494866D83}"/>
                    </a:ext>
                  </a:extLst>
                </p:cNvPr>
                <p:cNvPicPr/>
                <p:nvPr/>
              </p:nvPicPr>
              <p:blipFill>
                <a:blip r:embed="rId143"/>
                <a:stretch>
                  <a:fillRect/>
                </a:stretch>
              </p:blipFill>
              <p:spPr>
                <a:xfrm>
                  <a:off x="9102593" y="2638292"/>
                  <a:ext cx="648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4" name="Ink 73">
                  <a:extLst>
                    <a:ext uri="{FF2B5EF4-FFF2-40B4-BE49-F238E27FC236}">
                      <a16:creationId xmlns:a16="http://schemas.microsoft.com/office/drawing/2014/main" id="{DEC8BD04-971F-45B4-84C6-1FB842C7613F}"/>
                    </a:ext>
                  </a:extLst>
                </p14:cNvPr>
                <p14:cNvContentPartPr/>
                <p14:nvPr/>
              </p14:nvContentPartPr>
              <p14:xfrm>
                <a:off x="9107273" y="2632532"/>
                <a:ext cx="127800" cy="148320"/>
              </p14:xfrm>
            </p:contentPart>
          </mc:Choice>
          <mc:Fallback xmlns="">
            <p:pic>
              <p:nvPicPr>
                <p:cNvPr id="74" name="Ink 73">
                  <a:extLst>
                    <a:ext uri="{FF2B5EF4-FFF2-40B4-BE49-F238E27FC236}">
                      <a16:creationId xmlns:a16="http://schemas.microsoft.com/office/drawing/2014/main" id="{DEC8BD04-971F-45B4-84C6-1FB842C7613F}"/>
                    </a:ext>
                  </a:extLst>
                </p:cNvPr>
                <p:cNvPicPr/>
                <p:nvPr/>
              </p:nvPicPr>
              <p:blipFill>
                <a:blip r:embed="rId145"/>
                <a:stretch>
                  <a:fillRect/>
                </a:stretch>
              </p:blipFill>
              <p:spPr>
                <a:xfrm>
                  <a:off x="9089273" y="2614532"/>
                  <a:ext cx="1634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5" name="Ink 74">
                  <a:extLst>
                    <a:ext uri="{FF2B5EF4-FFF2-40B4-BE49-F238E27FC236}">
                      <a16:creationId xmlns:a16="http://schemas.microsoft.com/office/drawing/2014/main" id="{9D6A44CE-47C4-40F7-8CA1-3937D13EAE5F}"/>
                    </a:ext>
                  </a:extLst>
                </p14:cNvPr>
                <p14:cNvContentPartPr/>
                <p14:nvPr/>
              </p14:nvContentPartPr>
              <p14:xfrm>
                <a:off x="9240113" y="2401772"/>
                <a:ext cx="146880" cy="470520"/>
              </p14:xfrm>
            </p:contentPart>
          </mc:Choice>
          <mc:Fallback xmlns="">
            <p:pic>
              <p:nvPicPr>
                <p:cNvPr id="75" name="Ink 74">
                  <a:extLst>
                    <a:ext uri="{FF2B5EF4-FFF2-40B4-BE49-F238E27FC236}">
                      <a16:creationId xmlns:a16="http://schemas.microsoft.com/office/drawing/2014/main" id="{9D6A44CE-47C4-40F7-8CA1-3937D13EAE5F}"/>
                    </a:ext>
                  </a:extLst>
                </p:cNvPr>
                <p:cNvPicPr/>
                <p:nvPr/>
              </p:nvPicPr>
              <p:blipFill>
                <a:blip r:embed="rId147"/>
                <a:stretch>
                  <a:fillRect/>
                </a:stretch>
              </p:blipFill>
              <p:spPr>
                <a:xfrm>
                  <a:off x="9222113" y="2383772"/>
                  <a:ext cx="1825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3037E89A-1CAF-40FD-994E-B913D1450B79}"/>
                    </a:ext>
                  </a:extLst>
                </p14:cNvPr>
                <p14:cNvContentPartPr/>
                <p14:nvPr/>
              </p14:nvContentPartPr>
              <p14:xfrm>
                <a:off x="3464633" y="3530732"/>
                <a:ext cx="13680" cy="147240"/>
              </p14:xfrm>
            </p:contentPart>
          </mc:Choice>
          <mc:Fallback xmlns="">
            <p:pic>
              <p:nvPicPr>
                <p:cNvPr id="90" name="Ink 89">
                  <a:extLst>
                    <a:ext uri="{FF2B5EF4-FFF2-40B4-BE49-F238E27FC236}">
                      <a16:creationId xmlns:a16="http://schemas.microsoft.com/office/drawing/2014/main" id="{3037E89A-1CAF-40FD-994E-B913D1450B79}"/>
                    </a:ext>
                  </a:extLst>
                </p:cNvPr>
                <p:cNvPicPr/>
                <p:nvPr/>
              </p:nvPicPr>
              <p:blipFill>
                <a:blip r:embed="rId149"/>
                <a:stretch>
                  <a:fillRect/>
                </a:stretch>
              </p:blipFill>
              <p:spPr>
                <a:xfrm>
                  <a:off x="3446633" y="3513092"/>
                  <a:ext cx="493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FF740770-0CBB-46B0-AB1F-E70378729EEB}"/>
                    </a:ext>
                  </a:extLst>
                </p14:cNvPr>
                <p14:cNvContentPartPr/>
                <p14:nvPr/>
              </p14:nvContentPartPr>
              <p14:xfrm>
                <a:off x="3452033" y="3344972"/>
                <a:ext cx="10800" cy="34200"/>
              </p14:xfrm>
            </p:contentPart>
          </mc:Choice>
          <mc:Fallback xmlns="">
            <p:pic>
              <p:nvPicPr>
                <p:cNvPr id="91" name="Ink 90">
                  <a:extLst>
                    <a:ext uri="{FF2B5EF4-FFF2-40B4-BE49-F238E27FC236}">
                      <a16:creationId xmlns:a16="http://schemas.microsoft.com/office/drawing/2014/main" id="{FF740770-0CBB-46B0-AB1F-E70378729EEB}"/>
                    </a:ext>
                  </a:extLst>
                </p:cNvPr>
                <p:cNvPicPr/>
                <p:nvPr/>
              </p:nvPicPr>
              <p:blipFill>
                <a:blip r:embed="rId151"/>
                <a:stretch>
                  <a:fillRect/>
                </a:stretch>
              </p:blipFill>
              <p:spPr>
                <a:xfrm>
                  <a:off x="3434033" y="3326972"/>
                  <a:ext cx="464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70400C85-3B88-4CB0-B4A3-49F956956251}"/>
                    </a:ext>
                  </a:extLst>
                </p14:cNvPr>
                <p14:cNvContentPartPr/>
                <p14:nvPr/>
              </p14:nvContentPartPr>
              <p14:xfrm>
                <a:off x="3587393" y="3513452"/>
                <a:ext cx="168480" cy="169920"/>
              </p14:xfrm>
            </p:contentPart>
          </mc:Choice>
          <mc:Fallback xmlns="">
            <p:pic>
              <p:nvPicPr>
                <p:cNvPr id="92" name="Ink 91">
                  <a:extLst>
                    <a:ext uri="{FF2B5EF4-FFF2-40B4-BE49-F238E27FC236}">
                      <a16:creationId xmlns:a16="http://schemas.microsoft.com/office/drawing/2014/main" id="{70400C85-3B88-4CB0-B4A3-49F956956251}"/>
                    </a:ext>
                  </a:extLst>
                </p:cNvPr>
                <p:cNvPicPr/>
                <p:nvPr/>
              </p:nvPicPr>
              <p:blipFill>
                <a:blip r:embed="rId153"/>
                <a:stretch>
                  <a:fillRect/>
                </a:stretch>
              </p:blipFill>
              <p:spPr>
                <a:xfrm>
                  <a:off x="3569753" y="3495812"/>
                  <a:ext cx="204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82197244-9FB6-4F60-A55F-62FED9E08314}"/>
                    </a:ext>
                  </a:extLst>
                </p14:cNvPr>
                <p14:cNvContentPartPr/>
                <p14:nvPr/>
              </p14:nvContentPartPr>
              <p14:xfrm>
                <a:off x="3822473" y="3538652"/>
                <a:ext cx="102960" cy="143280"/>
              </p14:xfrm>
            </p:contentPart>
          </mc:Choice>
          <mc:Fallback xmlns="">
            <p:pic>
              <p:nvPicPr>
                <p:cNvPr id="93" name="Ink 92">
                  <a:extLst>
                    <a:ext uri="{FF2B5EF4-FFF2-40B4-BE49-F238E27FC236}">
                      <a16:creationId xmlns:a16="http://schemas.microsoft.com/office/drawing/2014/main" id="{82197244-9FB6-4F60-A55F-62FED9E08314}"/>
                    </a:ext>
                  </a:extLst>
                </p:cNvPr>
                <p:cNvPicPr/>
                <p:nvPr/>
              </p:nvPicPr>
              <p:blipFill>
                <a:blip r:embed="rId155"/>
                <a:stretch>
                  <a:fillRect/>
                </a:stretch>
              </p:blipFill>
              <p:spPr>
                <a:xfrm>
                  <a:off x="3804833" y="3520652"/>
                  <a:ext cx="1386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5C8CED1B-C806-4798-AF55-BE72CBF8BCA9}"/>
                    </a:ext>
                  </a:extLst>
                </p14:cNvPr>
                <p14:cNvContentPartPr/>
                <p14:nvPr/>
              </p14:nvContentPartPr>
              <p14:xfrm>
                <a:off x="3896633" y="3336332"/>
                <a:ext cx="68760" cy="348120"/>
              </p14:xfrm>
            </p:contentPart>
          </mc:Choice>
          <mc:Fallback xmlns="">
            <p:pic>
              <p:nvPicPr>
                <p:cNvPr id="94" name="Ink 93">
                  <a:extLst>
                    <a:ext uri="{FF2B5EF4-FFF2-40B4-BE49-F238E27FC236}">
                      <a16:creationId xmlns:a16="http://schemas.microsoft.com/office/drawing/2014/main" id="{5C8CED1B-C806-4798-AF55-BE72CBF8BCA9}"/>
                    </a:ext>
                  </a:extLst>
                </p:cNvPr>
                <p:cNvPicPr/>
                <p:nvPr/>
              </p:nvPicPr>
              <p:blipFill>
                <a:blip r:embed="rId157"/>
                <a:stretch>
                  <a:fillRect/>
                </a:stretch>
              </p:blipFill>
              <p:spPr>
                <a:xfrm>
                  <a:off x="3878633" y="3318332"/>
                  <a:ext cx="1044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C3EEDA77-81F4-4640-B339-170DAA74BC1A}"/>
                    </a:ext>
                  </a:extLst>
                </p14:cNvPr>
                <p14:cNvContentPartPr/>
                <p14:nvPr/>
              </p14:nvContentPartPr>
              <p14:xfrm>
                <a:off x="4031273" y="3528932"/>
                <a:ext cx="118080" cy="130320"/>
              </p14:xfrm>
            </p:contentPart>
          </mc:Choice>
          <mc:Fallback xmlns="">
            <p:pic>
              <p:nvPicPr>
                <p:cNvPr id="95" name="Ink 94">
                  <a:extLst>
                    <a:ext uri="{FF2B5EF4-FFF2-40B4-BE49-F238E27FC236}">
                      <a16:creationId xmlns:a16="http://schemas.microsoft.com/office/drawing/2014/main" id="{C3EEDA77-81F4-4640-B339-170DAA74BC1A}"/>
                    </a:ext>
                  </a:extLst>
                </p:cNvPr>
                <p:cNvPicPr/>
                <p:nvPr/>
              </p:nvPicPr>
              <p:blipFill>
                <a:blip r:embed="rId159"/>
                <a:stretch>
                  <a:fillRect/>
                </a:stretch>
              </p:blipFill>
              <p:spPr>
                <a:xfrm>
                  <a:off x="4013273" y="3510932"/>
                  <a:ext cx="153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3E33B084-1242-4418-BDE6-496AD3A4539E}"/>
                    </a:ext>
                  </a:extLst>
                </p14:cNvPr>
                <p14:cNvContentPartPr/>
                <p14:nvPr/>
              </p14:nvContentPartPr>
              <p14:xfrm>
                <a:off x="4232873" y="3510572"/>
                <a:ext cx="111240" cy="310680"/>
              </p14:xfrm>
            </p:contentPart>
          </mc:Choice>
          <mc:Fallback xmlns="">
            <p:pic>
              <p:nvPicPr>
                <p:cNvPr id="96" name="Ink 95">
                  <a:extLst>
                    <a:ext uri="{FF2B5EF4-FFF2-40B4-BE49-F238E27FC236}">
                      <a16:creationId xmlns:a16="http://schemas.microsoft.com/office/drawing/2014/main" id="{3E33B084-1242-4418-BDE6-496AD3A4539E}"/>
                    </a:ext>
                  </a:extLst>
                </p:cNvPr>
                <p:cNvPicPr/>
                <p:nvPr/>
              </p:nvPicPr>
              <p:blipFill>
                <a:blip r:embed="rId161"/>
                <a:stretch>
                  <a:fillRect/>
                </a:stretch>
              </p:blipFill>
              <p:spPr>
                <a:xfrm>
                  <a:off x="4214873" y="3492932"/>
                  <a:ext cx="1468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559AF853-459A-4892-8497-648576A6EB5B}"/>
                    </a:ext>
                  </a:extLst>
                </p14:cNvPr>
                <p14:cNvContentPartPr/>
                <p14:nvPr/>
              </p14:nvContentPartPr>
              <p14:xfrm>
                <a:off x="4399193" y="3489692"/>
                <a:ext cx="126720" cy="143640"/>
              </p14:xfrm>
            </p:contentPart>
          </mc:Choice>
          <mc:Fallback xmlns="">
            <p:pic>
              <p:nvPicPr>
                <p:cNvPr id="97" name="Ink 96">
                  <a:extLst>
                    <a:ext uri="{FF2B5EF4-FFF2-40B4-BE49-F238E27FC236}">
                      <a16:creationId xmlns:a16="http://schemas.microsoft.com/office/drawing/2014/main" id="{559AF853-459A-4892-8497-648576A6EB5B}"/>
                    </a:ext>
                  </a:extLst>
                </p:cNvPr>
                <p:cNvPicPr/>
                <p:nvPr/>
              </p:nvPicPr>
              <p:blipFill>
                <a:blip r:embed="rId163"/>
                <a:stretch>
                  <a:fillRect/>
                </a:stretch>
              </p:blipFill>
              <p:spPr>
                <a:xfrm>
                  <a:off x="4381193" y="3472052"/>
                  <a:ext cx="162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4EB43DB7-0A33-4DA7-8C50-F408948A7D4D}"/>
                    </a:ext>
                  </a:extLst>
                </p14:cNvPr>
                <p14:cNvContentPartPr/>
                <p14:nvPr/>
              </p14:nvContentPartPr>
              <p14:xfrm>
                <a:off x="4550393" y="3504452"/>
                <a:ext cx="130320" cy="110160"/>
              </p14:xfrm>
            </p:contentPart>
          </mc:Choice>
          <mc:Fallback xmlns="">
            <p:pic>
              <p:nvPicPr>
                <p:cNvPr id="98" name="Ink 97">
                  <a:extLst>
                    <a:ext uri="{FF2B5EF4-FFF2-40B4-BE49-F238E27FC236}">
                      <a16:creationId xmlns:a16="http://schemas.microsoft.com/office/drawing/2014/main" id="{4EB43DB7-0A33-4DA7-8C50-F408948A7D4D}"/>
                    </a:ext>
                  </a:extLst>
                </p:cNvPr>
                <p:cNvPicPr/>
                <p:nvPr/>
              </p:nvPicPr>
              <p:blipFill>
                <a:blip r:embed="rId165"/>
                <a:stretch>
                  <a:fillRect/>
                </a:stretch>
              </p:blipFill>
              <p:spPr>
                <a:xfrm>
                  <a:off x="4532393" y="3486452"/>
                  <a:ext cx="165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0123ABE4-3252-475B-BD2E-9F1C8E4EE57F}"/>
                    </a:ext>
                  </a:extLst>
                </p14:cNvPr>
                <p14:cNvContentPartPr/>
                <p14:nvPr/>
              </p14:nvContentPartPr>
              <p14:xfrm>
                <a:off x="4758113" y="3453692"/>
                <a:ext cx="129600" cy="168480"/>
              </p14:xfrm>
            </p:contentPart>
          </mc:Choice>
          <mc:Fallback xmlns="">
            <p:pic>
              <p:nvPicPr>
                <p:cNvPr id="99" name="Ink 98">
                  <a:extLst>
                    <a:ext uri="{FF2B5EF4-FFF2-40B4-BE49-F238E27FC236}">
                      <a16:creationId xmlns:a16="http://schemas.microsoft.com/office/drawing/2014/main" id="{0123ABE4-3252-475B-BD2E-9F1C8E4EE57F}"/>
                    </a:ext>
                  </a:extLst>
                </p:cNvPr>
                <p:cNvPicPr/>
                <p:nvPr/>
              </p:nvPicPr>
              <p:blipFill>
                <a:blip r:embed="rId167"/>
                <a:stretch>
                  <a:fillRect/>
                </a:stretch>
              </p:blipFill>
              <p:spPr>
                <a:xfrm>
                  <a:off x="4740473" y="3436052"/>
                  <a:ext cx="165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8D1A3048-387A-45EF-ADFB-4D07B198AE71}"/>
                    </a:ext>
                  </a:extLst>
                </p14:cNvPr>
                <p14:cNvContentPartPr/>
                <p14:nvPr/>
              </p14:nvContentPartPr>
              <p14:xfrm>
                <a:off x="4840553" y="3250652"/>
                <a:ext cx="92160" cy="386640"/>
              </p14:xfrm>
            </p:contentPart>
          </mc:Choice>
          <mc:Fallback xmlns="">
            <p:pic>
              <p:nvPicPr>
                <p:cNvPr id="100" name="Ink 99">
                  <a:extLst>
                    <a:ext uri="{FF2B5EF4-FFF2-40B4-BE49-F238E27FC236}">
                      <a16:creationId xmlns:a16="http://schemas.microsoft.com/office/drawing/2014/main" id="{8D1A3048-387A-45EF-ADFB-4D07B198AE71}"/>
                    </a:ext>
                  </a:extLst>
                </p:cNvPr>
                <p:cNvPicPr/>
                <p:nvPr/>
              </p:nvPicPr>
              <p:blipFill>
                <a:blip r:embed="rId169"/>
                <a:stretch>
                  <a:fillRect/>
                </a:stretch>
              </p:blipFill>
              <p:spPr>
                <a:xfrm>
                  <a:off x="4822553" y="3233012"/>
                  <a:ext cx="12780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2A8F5EF9-425F-404B-931C-CA1DE20EF3B9}"/>
                    </a:ext>
                  </a:extLst>
                </p14:cNvPr>
                <p14:cNvContentPartPr/>
                <p14:nvPr/>
              </p14:nvContentPartPr>
              <p14:xfrm>
                <a:off x="4982753" y="3462692"/>
                <a:ext cx="103320" cy="132120"/>
              </p14:xfrm>
            </p:contentPart>
          </mc:Choice>
          <mc:Fallback xmlns="">
            <p:pic>
              <p:nvPicPr>
                <p:cNvPr id="101" name="Ink 100">
                  <a:extLst>
                    <a:ext uri="{FF2B5EF4-FFF2-40B4-BE49-F238E27FC236}">
                      <a16:creationId xmlns:a16="http://schemas.microsoft.com/office/drawing/2014/main" id="{2A8F5EF9-425F-404B-931C-CA1DE20EF3B9}"/>
                    </a:ext>
                  </a:extLst>
                </p:cNvPr>
                <p:cNvPicPr/>
                <p:nvPr/>
              </p:nvPicPr>
              <p:blipFill>
                <a:blip r:embed="rId171"/>
                <a:stretch>
                  <a:fillRect/>
                </a:stretch>
              </p:blipFill>
              <p:spPr>
                <a:xfrm>
                  <a:off x="4965113" y="3444692"/>
                  <a:ext cx="138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03FA2FDD-A4E7-4C15-8DAC-16480FCE052F}"/>
                    </a:ext>
                  </a:extLst>
                </p14:cNvPr>
                <p14:cNvContentPartPr/>
                <p14:nvPr/>
              </p14:nvContentPartPr>
              <p14:xfrm>
                <a:off x="5138273" y="3459812"/>
                <a:ext cx="144360" cy="137520"/>
              </p14:xfrm>
            </p:contentPart>
          </mc:Choice>
          <mc:Fallback xmlns="">
            <p:pic>
              <p:nvPicPr>
                <p:cNvPr id="102" name="Ink 101">
                  <a:extLst>
                    <a:ext uri="{FF2B5EF4-FFF2-40B4-BE49-F238E27FC236}">
                      <a16:creationId xmlns:a16="http://schemas.microsoft.com/office/drawing/2014/main" id="{03FA2FDD-A4E7-4C15-8DAC-16480FCE052F}"/>
                    </a:ext>
                  </a:extLst>
                </p:cNvPr>
                <p:cNvPicPr/>
                <p:nvPr/>
              </p:nvPicPr>
              <p:blipFill>
                <a:blip r:embed="rId173"/>
                <a:stretch>
                  <a:fillRect/>
                </a:stretch>
              </p:blipFill>
              <p:spPr>
                <a:xfrm>
                  <a:off x="5120633" y="3442172"/>
                  <a:ext cx="1800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BFA2647C-8DE6-4723-B2CA-1A818BB324E5}"/>
                    </a:ext>
                  </a:extLst>
                </p14:cNvPr>
                <p14:cNvContentPartPr/>
                <p14:nvPr/>
              </p14:nvContentPartPr>
              <p14:xfrm>
                <a:off x="5360753" y="3300332"/>
                <a:ext cx="105120" cy="316440"/>
              </p14:xfrm>
            </p:contentPart>
          </mc:Choice>
          <mc:Fallback xmlns="">
            <p:pic>
              <p:nvPicPr>
                <p:cNvPr id="103" name="Ink 102">
                  <a:extLst>
                    <a:ext uri="{FF2B5EF4-FFF2-40B4-BE49-F238E27FC236}">
                      <a16:creationId xmlns:a16="http://schemas.microsoft.com/office/drawing/2014/main" id="{BFA2647C-8DE6-4723-B2CA-1A818BB324E5}"/>
                    </a:ext>
                  </a:extLst>
                </p:cNvPr>
                <p:cNvPicPr/>
                <p:nvPr/>
              </p:nvPicPr>
              <p:blipFill>
                <a:blip r:embed="rId175"/>
                <a:stretch>
                  <a:fillRect/>
                </a:stretch>
              </p:blipFill>
              <p:spPr>
                <a:xfrm>
                  <a:off x="5342753" y="3282332"/>
                  <a:ext cx="1407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EF609502-F1E2-44D7-B740-3C79AA41929A}"/>
                    </a:ext>
                  </a:extLst>
                </p14:cNvPr>
                <p14:cNvContentPartPr/>
                <p14:nvPr/>
              </p14:nvContentPartPr>
              <p14:xfrm>
                <a:off x="5313953" y="3443252"/>
                <a:ext cx="144720" cy="36000"/>
              </p14:xfrm>
            </p:contentPart>
          </mc:Choice>
          <mc:Fallback xmlns="">
            <p:pic>
              <p:nvPicPr>
                <p:cNvPr id="104" name="Ink 103">
                  <a:extLst>
                    <a:ext uri="{FF2B5EF4-FFF2-40B4-BE49-F238E27FC236}">
                      <a16:creationId xmlns:a16="http://schemas.microsoft.com/office/drawing/2014/main" id="{EF609502-F1E2-44D7-B740-3C79AA41929A}"/>
                    </a:ext>
                  </a:extLst>
                </p:cNvPr>
                <p:cNvPicPr/>
                <p:nvPr/>
              </p:nvPicPr>
              <p:blipFill>
                <a:blip r:embed="rId177"/>
                <a:stretch>
                  <a:fillRect/>
                </a:stretch>
              </p:blipFill>
              <p:spPr>
                <a:xfrm>
                  <a:off x="5296313" y="3425612"/>
                  <a:ext cx="1803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1651CBF1-BD5A-46E1-B2E3-D95241D32D45}"/>
                    </a:ext>
                  </a:extLst>
                </p14:cNvPr>
                <p14:cNvContentPartPr/>
                <p14:nvPr/>
              </p14:nvContentPartPr>
              <p14:xfrm>
                <a:off x="5812553" y="3405092"/>
                <a:ext cx="228600" cy="180720"/>
              </p14:xfrm>
            </p:contentPart>
          </mc:Choice>
          <mc:Fallback xmlns="">
            <p:pic>
              <p:nvPicPr>
                <p:cNvPr id="106" name="Ink 105">
                  <a:extLst>
                    <a:ext uri="{FF2B5EF4-FFF2-40B4-BE49-F238E27FC236}">
                      <a16:creationId xmlns:a16="http://schemas.microsoft.com/office/drawing/2014/main" id="{1651CBF1-BD5A-46E1-B2E3-D95241D32D45}"/>
                    </a:ext>
                  </a:extLst>
                </p:cNvPr>
                <p:cNvPicPr/>
                <p:nvPr/>
              </p:nvPicPr>
              <p:blipFill>
                <a:blip r:embed="rId179"/>
                <a:stretch>
                  <a:fillRect/>
                </a:stretch>
              </p:blipFill>
              <p:spPr>
                <a:xfrm>
                  <a:off x="5794553" y="3387092"/>
                  <a:ext cx="264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01B86120-8CE2-4721-A788-6A9B9E5758DF}"/>
                    </a:ext>
                  </a:extLst>
                </p14:cNvPr>
                <p14:cNvContentPartPr/>
                <p14:nvPr/>
              </p14:nvContentPartPr>
              <p14:xfrm>
                <a:off x="6008753" y="3421652"/>
                <a:ext cx="199080" cy="168840"/>
              </p14:xfrm>
            </p:contentPart>
          </mc:Choice>
          <mc:Fallback xmlns="">
            <p:pic>
              <p:nvPicPr>
                <p:cNvPr id="107" name="Ink 106">
                  <a:extLst>
                    <a:ext uri="{FF2B5EF4-FFF2-40B4-BE49-F238E27FC236}">
                      <a16:creationId xmlns:a16="http://schemas.microsoft.com/office/drawing/2014/main" id="{01B86120-8CE2-4721-A788-6A9B9E5758DF}"/>
                    </a:ext>
                  </a:extLst>
                </p:cNvPr>
                <p:cNvPicPr/>
                <p:nvPr/>
              </p:nvPicPr>
              <p:blipFill>
                <a:blip r:embed="rId181"/>
                <a:stretch>
                  <a:fillRect/>
                </a:stretch>
              </p:blipFill>
              <p:spPr>
                <a:xfrm>
                  <a:off x="5990753" y="3404012"/>
                  <a:ext cx="2347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2C597128-3148-4EDB-BC52-3E04BF44FBAF}"/>
                    </a:ext>
                  </a:extLst>
                </p14:cNvPr>
                <p14:cNvContentPartPr/>
                <p14:nvPr/>
              </p14:nvContentPartPr>
              <p14:xfrm>
                <a:off x="6263273" y="3455852"/>
                <a:ext cx="108720" cy="108000"/>
              </p14:xfrm>
            </p:contentPart>
          </mc:Choice>
          <mc:Fallback xmlns="">
            <p:pic>
              <p:nvPicPr>
                <p:cNvPr id="108" name="Ink 107">
                  <a:extLst>
                    <a:ext uri="{FF2B5EF4-FFF2-40B4-BE49-F238E27FC236}">
                      <a16:creationId xmlns:a16="http://schemas.microsoft.com/office/drawing/2014/main" id="{2C597128-3148-4EDB-BC52-3E04BF44FBAF}"/>
                    </a:ext>
                  </a:extLst>
                </p:cNvPr>
                <p:cNvPicPr/>
                <p:nvPr/>
              </p:nvPicPr>
              <p:blipFill>
                <a:blip r:embed="rId183"/>
                <a:stretch>
                  <a:fillRect/>
                </a:stretch>
              </p:blipFill>
              <p:spPr>
                <a:xfrm>
                  <a:off x="6245633" y="3437852"/>
                  <a:ext cx="1443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2C020A5E-47D5-44B5-A2A6-39687E92B578}"/>
                    </a:ext>
                  </a:extLst>
                </p14:cNvPr>
                <p14:cNvContentPartPr/>
                <p14:nvPr/>
              </p14:nvContentPartPr>
              <p14:xfrm>
                <a:off x="6393233" y="3366212"/>
                <a:ext cx="45720" cy="183600"/>
              </p14:xfrm>
            </p:contentPart>
          </mc:Choice>
          <mc:Fallback xmlns="">
            <p:pic>
              <p:nvPicPr>
                <p:cNvPr id="109" name="Ink 108">
                  <a:extLst>
                    <a:ext uri="{FF2B5EF4-FFF2-40B4-BE49-F238E27FC236}">
                      <a16:creationId xmlns:a16="http://schemas.microsoft.com/office/drawing/2014/main" id="{2C020A5E-47D5-44B5-A2A6-39687E92B578}"/>
                    </a:ext>
                  </a:extLst>
                </p:cNvPr>
                <p:cNvPicPr/>
                <p:nvPr/>
              </p:nvPicPr>
              <p:blipFill>
                <a:blip r:embed="rId185"/>
                <a:stretch>
                  <a:fillRect/>
                </a:stretch>
              </p:blipFill>
              <p:spPr>
                <a:xfrm>
                  <a:off x="6375233" y="3348572"/>
                  <a:ext cx="81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9F41F021-03C3-4852-97A7-52C2FB413900}"/>
                    </a:ext>
                  </a:extLst>
                </p14:cNvPr>
                <p14:cNvContentPartPr/>
                <p14:nvPr/>
              </p14:nvContentPartPr>
              <p14:xfrm>
                <a:off x="6515993" y="3428492"/>
                <a:ext cx="185040" cy="136080"/>
              </p14:xfrm>
            </p:contentPart>
          </mc:Choice>
          <mc:Fallback xmlns="">
            <p:pic>
              <p:nvPicPr>
                <p:cNvPr id="110" name="Ink 109">
                  <a:extLst>
                    <a:ext uri="{FF2B5EF4-FFF2-40B4-BE49-F238E27FC236}">
                      <a16:creationId xmlns:a16="http://schemas.microsoft.com/office/drawing/2014/main" id="{9F41F021-03C3-4852-97A7-52C2FB413900}"/>
                    </a:ext>
                  </a:extLst>
                </p:cNvPr>
                <p:cNvPicPr/>
                <p:nvPr/>
              </p:nvPicPr>
              <p:blipFill>
                <a:blip r:embed="rId187"/>
                <a:stretch>
                  <a:fillRect/>
                </a:stretch>
              </p:blipFill>
              <p:spPr>
                <a:xfrm>
                  <a:off x="6498353" y="3410492"/>
                  <a:ext cx="2206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AADBC62-9FDE-4F70-8926-9F1D6AD65307}"/>
                    </a:ext>
                  </a:extLst>
                </p14:cNvPr>
                <p14:cNvContentPartPr/>
                <p14:nvPr/>
              </p14:nvContentPartPr>
              <p14:xfrm>
                <a:off x="6742793" y="3329852"/>
                <a:ext cx="152280" cy="256680"/>
              </p14:xfrm>
            </p:contentPart>
          </mc:Choice>
          <mc:Fallback xmlns="">
            <p:pic>
              <p:nvPicPr>
                <p:cNvPr id="111" name="Ink 110">
                  <a:extLst>
                    <a:ext uri="{FF2B5EF4-FFF2-40B4-BE49-F238E27FC236}">
                      <a16:creationId xmlns:a16="http://schemas.microsoft.com/office/drawing/2014/main" id="{3AADBC62-9FDE-4F70-8926-9F1D6AD65307}"/>
                    </a:ext>
                  </a:extLst>
                </p:cNvPr>
                <p:cNvPicPr/>
                <p:nvPr/>
              </p:nvPicPr>
              <p:blipFill>
                <a:blip r:embed="rId189"/>
                <a:stretch>
                  <a:fillRect/>
                </a:stretch>
              </p:blipFill>
              <p:spPr>
                <a:xfrm>
                  <a:off x="6725153" y="3311852"/>
                  <a:ext cx="187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Ink 111">
                  <a:extLst>
                    <a:ext uri="{FF2B5EF4-FFF2-40B4-BE49-F238E27FC236}">
                      <a16:creationId xmlns:a16="http://schemas.microsoft.com/office/drawing/2014/main" id="{E06BDE90-B8F5-4AD6-BCA1-94AD358A84E0}"/>
                    </a:ext>
                  </a:extLst>
                </p14:cNvPr>
                <p14:cNvContentPartPr/>
                <p14:nvPr/>
              </p14:nvContentPartPr>
              <p14:xfrm>
                <a:off x="6954113" y="3280172"/>
                <a:ext cx="55440" cy="333360"/>
              </p14:xfrm>
            </p:contentPart>
          </mc:Choice>
          <mc:Fallback xmlns="">
            <p:pic>
              <p:nvPicPr>
                <p:cNvPr id="112" name="Ink 111">
                  <a:extLst>
                    <a:ext uri="{FF2B5EF4-FFF2-40B4-BE49-F238E27FC236}">
                      <a16:creationId xmlns:a16="http://schemas.microsoft.com/office/drawing/2014/main" id="{E06BDE90-B8F5-4AD6-BCA1-94AD358A84E0}"/>
                    </a:ext>
                  </a:extLst>
                </p:cNvPr>
                <p:cNvPicPr/>
                <p:nvPr/>
              </p:nvPicPr>
              <p:blipFill>
                <a:blip r:embed="rId191"/>
                <a:stretch>
                  <a:fillRect/>
                </a:stretch>
              </p:blipFill>
              <p:spPr>
                <a:xfrm>
                  <a:off x="6936113" y="3262172"/>
                  <a:ext cx="910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4" name="Ink 113">
                  <a:extLst>
                    <a:ext uri="{FF2B5EF4-FFF2-40B4-BE49-F238E27FC236}">
                      <a16:creationId xmlns:a16="http://schemas.microsoft.com/office/drawing/2014/main" id="{DD2D537F-EE31-4FD8-AD6C-F39B7475BEF7}"/>
                    </a:ext>
                  </a:extLst>
                </p14:cNvPr>
                <p14:cNvContentPartPr/>
                <p14:nvPr/>
              </p14:nvContentPartPr>
              <p14:xfrm>
                <a:off x="7045193" y="3390692"/>
                <a:ext cx="286560" cy="192600"/>
              </p14:xfrm>
            </p:contentPart>
          </mc:Choice>
          <mc:Fallback xmlns="">
            <p:pic>
              <p:nvPicPr>
                <p:cNvPr id="114" name="Ink 113">
                  <a:extLst>
                    <a:ext uri="{FF2B5EF4-FFF2-40B4-BE49-F238E27FC236}">
                      <a16:creationId xmlns:a16="http://schemas.microsoft.com/office/drawing/2014/main" id="{DD2D537F-EE31-4FD8-AD6C-F39B7475BEF7}"/>
                    </a:ext>
                  </a:extLst>
                </p:cNvPr>
                <p:cNvPicPr/>
                <p:nvPr/>
              </p:nvPicPr>
              <p:blipFill>
                <a:blip r:embed="rId193"/>
                <a:stretch>
                  <a:fillRect/>
                </a:stretch>
              </p:blipFill>
              <p:spPr>
                <a:xfrm>
                  <a:off x="7027553" y="3372692"/>
                  <a:ext cx="322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EF5F84C7-5E72-4CB6-87AE-E00D1052CCB2}"/>
                    </a:ext>
                  </a:extLst>
                </p14:cNvPr>
                <p14:cNvContentPartPr/>
                <p14:nvPr/>
              </p14:nvContentPartPr>
              <p14:xfrm>
                <a:off x="6040433" y="3553052"/>
                <a:ext cx="3960" cy="720"/>
              </p14:xfrm>
            </p:contentPart>
          </mc:Choice>
          <mc:Fallback xmlns="">
            <p:pic>
              <p:nvPicPr>
                <p:cNvPr id="116" name="Ink 115">
                  <a:extLst>
                    <a:ext uri="{FF2B5EF4-FFF2-40B4-BE49-F238E27FC236}">
                      <a16:creationId xmlns:a16="http://schemas.microsoft.com/office/drawing/2014/main" id="{EF5F84C7-5E72-4CB6-87AE-E00D1052CCB2}"/>
                    </a:ext>
                  </a:extLst>
                </p:cNvPr>
                <p:cNvPicPr/>
                <p:nvPr/>
              </p:nvPicPr>
              <p:blipFill>
                <a:blip r:embed="rId195"/>
                <a:stretch>
                  <a:fillRect/>
                </a:stretch>
              </p:blipFill>
              <p:spPr>
                <a:xfrm>
                  <a:off x="6022793" y="3535052"/>
                  <a:ext cx="39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89D8FFD5-389B-449D-9035-C742E07801B2}"/>
                    </a:ext>
                  </a:extLst>
                </p14:cNvPr>
                <p14:cNvContentPartPr/>
                <p14:nvPr/>
              </p14:nvContentPartPr>
              <p14:xfrm>
                <a:off x="5511593" y="3638372"/>
                <a:ext cx="203040" cy="109440"/>
              </p14:xfrm>
            </p:contentPart>
          </mc:Choice>
          <mc:Fallback xmlns="">
            <p:pic>
              <p:nvPicPr>
                <p:cNvPr id="118" name="Ink 117">
                  <a:extLst>
                    <a:ext uri="{FF2B5EF4-FFF2-40B4-BE49-F238E27FC236}">
                      <a16:creationId xmlns:a16="http://schemas.microsoft.com/office/drawing/2014/main" id="{89D8FFD5-389B-449D-9035-C742E07801B2}"/>
                    </a:ext>
                  </a:extLst>
                </p:cNvPr>
                <p:cNvPicPr/>
                <p:nvPr/>
              </p:nvPicPr>
              <p:blipFill>
                <a:blip r:embed="rId197"/>
                <a:stretch>
                  <a:fillRect/>
                </a:stretch>
              </p:blipFill>
              <p:spPr>
                <a:xfrm>
                  <a:off x="5493953" y="3620732"/>
                  <a:ext cx="238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33DA3690-B58B-402A-A642-649820A81071}"/>
                    </a:ext>
                  </a:extLst>
                </p14:cNvPr>
                <p14:cNvContentPartPr/>
                <p14:nvPr/>
              </p14:nvContentPartPr>
              <p14:xfrm>
                <a:off x="5451113" y="3104132"/>
                <a:ext cx="152280" cy="104040"/>
              </p14:xfrm>
            </p:contentPart>
          </mc:Choice>
          <mc:Fallback xmlns="">
            <p:pic>
              <p:nvPicPr>
                <p:cNvPr id="119" name="Ink 118">
                  <a:extLst>
                    <a:ext uri="{FF2B5EF4-FFF2-40B4-BE49-F238E27FC236}">
                      <a16:creationId xmlns:a16="http://schemas.microsoft.com/office/drawing/2014/main" id="{33DA3690-B58B-402A-A642-649820A81071}"/>
                    </a:ext>
                  </a:extLst>
                </p:cNvPr>
                <p:cNvPicPr/>
                <p:nvPr/>
              </p:nvPicPr>
              <p:blipFill>
                <a:blip r:embed="rId199"/>
                <a:stretch>
                  <a:fillRect/>
                </a:stretch>
              </p:blipFill>
              <p:spPr>
                <a:xfrm>
                  <a:off x="5433473" y="3086132"/>
                  <a:ext cx="187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A5EADCD3-0FCB-48D9-A16B-C1788AC934CB}"/>
                    </a:ext>
                  </a:extLst>
                </p14:cNvPr>
                <p14:cNvContentPartPr/>
                <p14:nvPr/>
              </p14:nvContentPartPr>
              <p14:xfrm>
                <a:off x="5638673" y="3108452"/>
                <a:ext cx="155160" cy="105840"/>
              </p14:xfrm>
            </p:contentPart>
          </mc:Choice>
          <mc:Fallback xmlns="">
            <p:pic>
              <p:nvPicPr>
                <p:cNvPr id="120" name="Ink 119">
                  <a:extLst>
                    <a:ext uri="{FF2B5EF4-FFF2-40B4-BE49-F238E27FC236}">
                      <a16:creationId xmlns:a16="http://schemas.microsoft.com/office/drawing/2014/main" id="{A5EADCD3-0FCB-48D9-A16B-C1788AC934CB}"/>
                    </a:ext>
                  </a:extLst>
                </p:cNvPr>
                <p:cNvPicPr/>
                <p:nvPr/>
              </p:nvPicPr>
              <p:blipFill>
                <a:blip r:embed="rId201"/>
                <a:stretch>
                  <a:fillRect/>
                </a:stretch>
              </p:blipFill>
              <p:spPr>
                <a:xfrm>
                  <a:off x="5621033" y="3090812"/>
                  <a:ext cx="190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AA9591EB-35E8-4CA1-B19E-93B53FA751DC}"/>
                    </a:ext>
                  </a:extLst>
                </p14:cNvPr>
                <p14:cNvContentPartPr/>
                <p14:nvPr/>
              </p14:nvContentPartPr>
              <p14:xfrm>
                <a:off x="5845673" y="3116372"/>
                <a:ext cx="84960" cy="101520"/>
              </p14:xfrm>
            </p:contentPart>
          </mc:Choice>
          <mc:Fallback xmlns="">
            <p:pic>
              <p:nvPicPr>
                <p:cNvPr id="121" name="Ink 120">
                  <a:extLst>
                    <a:ext uri="{FF2B5EF4-FFF2-40B4-BE49-F238E27FC236}">
                      <a16:creationId xmlns:a16="http://schemas.microsoft.com/office/drawing/2014/main" id="{AA9591EB-35E8-4CA1-B19E-93B53FA751DC}"/>
                    </a:ext>
                  </a:extLst>
                </p:cNvPr>
                <p:cNvPicPr/>
                <p:nvPr/>
              </p:nvPicPr>
              <p:blipFill>
                <a:blip r:embed="rId203"/>
                <a:stretch>
                  <a:fillRect/>
                </a:stretch>
              </p:blipFill>
              <p:spPr>
                <a:xfrm>
                  <a:off x="5827673" y="3098732"/>
                  <a:ext cx="1206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4EAD4E68-82CA-4EBD-99CA-11EBE1EF8F30}"/>
                    </a:ext>
                  </a:extLst>
                </p14:cNvPr>
                <p14:cNvContentPartPr/>
                <p14:nvPr/>
              </p14:nvContentPartPr>
              <p14:xfrm>
                <a:off x="5904353" y="2959052"/>
                <a:ext cx="48600" cy="270000"/>
              </p14:xfrm>
            </p:contentPart>
          </mc:Choice>
          <mc:Fallback xmlns="">
            <p:pic>
              <p:nvPicPr>
                <p:cNvPr id="122" name="Ink 121">
                  <a:extLst>
                    <a:ext uri="{FF2B5EF4-FFF2-40B4-BE49-F238E27FC236}">
                      <a16:creationId xmlns:a16="http://schemas.microsoft.com/office/drawing/2014/main" id="{4EAD4E68-82CA-4EBD-99CA-11EBE1EF8F30}"/>
                    </a:ext>
                  </a:extLst>
                </p:cNvPr>
                <p:cNvPicPr/>
                <p:nvPr/>
              </p:nvPicPr>
              <p:blipFill>
                <a:blip r:embed="rId205"/>
                <a:stretch>
                  <a:fillRect/>
                </a:stretch>
              </p:blipFill>
              <p:spPr>
                <a:xfrm>
                  <a:off x="5886353" y="2941412"/>
                  <a:ext cx="842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EDB4F787-B585-4DE3-88C9-6E87172E7D87}"/>
                    </a:ext>
                  </a:extLst>
                </p14:cNvPr>
                <p14:cNvContentPartPr/>
                <p14:nvPr/>
              </p14:nvContentPartPr>
              <p14:xfrm>
                <a:off x="6245633" y="3113132"/>
                <a:ext cx="8640" cy="104040"/>
              </p14:xfrm>
            </p:contentPart>
          </mc:Choice>
          <mc:Fallback xmlns="">
            <p:pic>
              <p:nvPicPr>
                <p:cNvPr id="123" name="Ink 122">
                  <a:extLst>
                    <a:ext uri="{FF2B5EF4-FFF2-40B4-BE49-F238E27FC236}">
                      <a16:creationId xmlns:a16="http://schemas.microsoft.com/office/drawing/2014/main" id="{EDB4F787-B585-4DE3-88C9-6E87172E7D87}"/>
                    </a:ext>
                  </a:extLst>
                </p:cNvPr>
                <p:cNvPicPr/>
                <p:nvPr/>
              </p:nvPicPr>
              <p:blipFill>
                <a:blip r:embed="rId207"/>
                <a:stretch>
                  <a:fillRect/>
                </a:stretch>
              </p:blipFill>
              <p:spPr>
                <a:xfrm>
                  <a:off x="6227993" y="3095132"/>
                  <a:ext cx="44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4FFA45EB-AFCD-4279-8916-508956116463}"/>
                    </a:ext>
                  </a:extLst>
                </p14:cNvPr>
                <p14:cNvContentPartPr/>
                <p14:nvPr/>
              </p14:nvContentPartPr>
              <p14:xfrm>
                <a:off x="6230153" y="2985332"/>
                <a:ext cx="5040" cy="34920"/>
              </p14:xfrm>
            </p:contentPart>
          </mc:Choice>
          <mc:Fallback xmlns="">
            <p:pic>
              <p:nvPicPr>
                <p:cNvPr id="124" name="Ink 123">
                  <a:extLst>
                    <a:ext uri="{FF2B5EF4-FFF2-40B4-BE49-F238E27FC236}">
                      <a16:creationId xmlns:a16="http://schemas.microsoft.com/office/drawing/2014/main" id="{4FFA45EB-AFCD-4279-8916-508956116463}"/>
                    </a:ext>
                  </a:extLst>
                </p:cNvPr>
                <p:cNvPicPr/>
                <p:nvPr/>
              </p:nvPicPr>
              <p:blipFill>
                <a:blip r:embed="rId209"/>
                <a:stretch>
                  <a:fillRect/>
                </a:stretch>
              </p:blipFill>
              <p:spPr>
                <a:xfrm>
                  <a:off x="6212153" y="2967692"/>
                  <a:ext cx="406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5" name="Ink 124">
                  <a:extLst>
                    <a:ext uri="{FF2B5EF4-FFF2-40B4-BE49-F238E27FC236}">
                      <a16:creationId xmlns:a16="http://schemas.microsoft.com/office/drawing/2014/main" id="{8BB5B7B4-1D34-48AD-962B-860976B834EE}"/>
                    </a:ext>
                  </a:extLst>
                </p14:cNvPr>
                <p14:cNvContentPartPr/>
                <p14:nvPr/>
              </p14:nvContentPartPr>
              <p14:xfrm>
                <a:off x="6383153" y="3108812"/>
                <a:ext cx="90000" cy="106200"/>
              </p14:xfrm>
            </p:contentPart>
          </mc:Choice>
          <mc:Fallback xmlns="">
            <p:pic>
              <p:nvPicPr>
                <p:cNvPr id="125" name="Ink 124">
                  <a:extLst>
                    <a:ext uri="{FF2B5EF4-FFF2-40B4-BE49-F238E27FC236}">
                      <a16:creationId xmlns:a16="http://schemas.microsoft.com/office/drawing/2014/main" id="{8BB5B7B4-1D34-48AD-962B-860976B834EE}"/>
                    </a:ext>
                  </a:extLst>
                </p:cNvPr>
                <p:cNvPicPr/>
                <p:nvPr/>
              </p:nvPicPr>
              <p:blipFill>
                <a:blip r:embed="rId211"/>
                <a:stretch>
                  <a:fillRect/>
                </a:stretch>
              </p:blipFill>
              <p:spPr>
                <a:xfrm>
                  <a:off x="6365153" y="3091172"/>
                  <a:ext cx="125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id="{28EE5594-011F-4213-A81E-33D7101262EE}"/>
                    </a:ext>
                  </a:extLst>
                </p14:cNvPr>
                <p14:cNvContentPartPr/>
                <p14:nvPr/>
              </p14:nvContentPartPr>
              <p14:xfrm>
                <a:off x="6463433" y="2963732"/>
                <a:ext cx="38520" cy="264960"/>
              </p14:xfrm>
            </p:contentPart>
          </mc:Choice>
          <mc:Fallback xmlns="">
            <p:pic>
              <p:nvPicPr>
                <p:cNvPr id="126" name="Ink 125">
                  <a:extLst>
                    <a:ext uri="{FF2B5EF4-FFF2-40B4-BE49-F238E27FC236}">
                      <a16:creationId xmlns:a16="http://schemas.microsoft.com/office/drawing/2014/main" id="{28EE5594-011F-4213-A81E-33D7101262EE}"/>
                    </a:ext>
                  </a:extLst>
                </p:cNvPr>
                <p:cNvPicPr/>
                <p:nvPr/>
              </p:nvPicPr>
              <p:blipFill>
                <a:blip r:embed="rId213"/>
                <a:stretch>
                  <a:fillRect/>
                </a:stretch>
              </p:blipFill>
              <p:spPr>
                <a:xfrm>
                  <a:off x="6445433" y="2946092"/>
                  <a:ext cx="741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Ink 126">
                  <a:extLst>
                    <a:ext uri="{FF2B5EF4-FFF2-40B4-BE49-F238E27FC236}">
                      <a16:creationId xmlns:a16="http://schemas.microsoft.com/office/drawing/2014/main" id="{67EDA362-181C-44A2-B4D2-AE165AEE8939}"/>
                    </a:ext>
                  </a:extLst>
                </p14:cNvPr>
                <p14:cNvContentPartPr/>
                <p14:nvPr/>
              </p14:nvContentPartPr>
              <p14:xfrm>
                <a:off x="6555953" y="3124292"/>
                <a:ext cx="64440" cy="93600"/>
              </p14:xfrm>
            </p:contentPart>
          </mc:Choice>
          <mc:Fallback xmlns="">
            <p:pic>
              <p:nvPicPr>
                <p:cNvPr id="127" name="Ink 126">
                  <a:extLst>
                    <a:ext uri="{FF2B5EF4-FFF2-40B4-BE49-F238E27FC236}">
                      <a16:creationId xmlns:a16="http://schemas.microsoft.com/office/drawing/2014/main" id="{67EDA362-181C-44A2-B4D2-AE165AEE8939}"/>
                    </a:ext>
                  </a:extLst>
                </p:cNvPr>
                <p:cNvPicPr/>
                <p:nvPr/>
              </p:nvPicPr>
              <p:blipFill>
                <a:blip r:embed="rId215"/>
                <a:stretch>
                  <a:fillRect/>
                </a:stretch>
              </p:blipFill>
              <p:spPr>
                <a:xfrm>
                  <a:off x="6538313" y="3106652"/>
                  <a:ext cx="100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Ink 127">
                  <a:extLst>
                    <a:ext uri="{FF2B5EF4-FFF2-40B4-BE49-F238E27FC236}">
                      <a16:creationId xmlns:a16="http://schemas.microsoft.com/office/drawing/2014/main" id="{DF03EAC1-42A1-4EFB-BE4E-908559359520}"/>
                    </a:ext>
                  </a:extLst>
                </p14:cNvPr>
                <p14:cNvContentPartPr/>
                <p14:nvPr/>
              </p14:nvContentPartPr>
              <p14:xfrm>
                <a:off x="6680513" y="3100892"/>
                <a:ext cx="126000" cy="108360"/>
              </p14:xfrm>
            </p:contentPart>
          </mc:Choice>
          <mc:Fallback xmlns="">
            <p:pic>
              <p:nvPicPr>
                <p:cNvPr id="128" name="Ink 127">
                  <a:extLst>
                    <a:ext uri="{FF2B5EF4-FFF2-40B4-BE49-F238E27FC236}">
                      <a16:creationId xmlns:a16="http://schemas.microsoft.com/office/drawing/2014/main" id="{DF03EAC1-42A1-4EFB-BE4E-908559359520}"/>
                    </a:ext>
                  </a:extLst>
                </p:cNvPr>
                <p:cNvPicPr/>
                <p:nvPr/>
              </p:nvPicPr>
              <p:blipFill>
                <a:blip r:embed="rId217"/>
                <a:stretch>
                  <a:fillRect/>
                </a:stretch>
              </p:blipFill>
              <p:spPr>
                <a:xfrm>
                  <a:off x="6662513" y="3083252"/>
                  <a:ext cx="161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Ink 128">
                  <a:extLst>
                    <a:ext uri="{FF2B5EF4-FFF2-40B4-BE49-F238E27FC236}">
                      <a16:creationId xmlns:a16="http://schemas.microsoft.com/office/drawing/2014/main" id="{4171B914-E8A7-4470-909C-E858C802E9E4}"/>
                    </a:ext>
                  </a:extLst>
                </p14:cNvPr>
                <p14:cNvContentPartPr/>
                <p14:nvPr/>
              </p14:nvContentPartPr>
              <p14:xfrm>
                <a:off x="6935393" y="3002612"/>
                <a:ext cx="78120" cy="235800"/>
              </p14:xfrm>
            </p:contentPart>
          </mc:Choice>
          <mc:Fallback xmlns="">
            <p:pic>
              <p:nvPicPr>
                <p:cNvPr id="129" name="Ink 128">
                  <a:extLst>
                    <a:ext uri="{FF2B5EF4-FFF2-40B4-BE49-F238E27FC236}">
                      <a16:creationId xmlns:a16="http://schemas.microsoft.com/office/drawing/2014/main" id="{4171B914-E8A7-4470-909C-E858C802E9E4}"/>
                    </a:ext>
                  </a:extLst>
                </p:cNvPr>
                <p:cNvPicPr/>
                <p:nvPr/>
              </p:nvPicPr>
              <p:blipFill>
                <a:blip r:embed="rId219"/>
                <a:stretch>
                  <a:fillRect/>
                </a:stretch>
              </p:blipFill>
              <p:spPr>
                <a:xfrm>
                  <a:off x="6917393" y="2984612"/>
                  <a:ext cx="1137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Ink 129">
                  <a:extLst>
                    <a:ext uri="{FF2B5EF4-FFF2-40B4-BE49-F238E27FC236}">
                      <a16:creationId xmlns:a16="http://schemas.microsoft.com/office/drawing/2014/main" id="{4C36A5A7-C413-4680-8086-03D810633C43}"/>
                    </a:ext>
                  </a:extLst>
                </p14:cNvPr>
                <p14:cNvContentPartPr/>
                <p14:nvPr/>
              </p14:nvContentPartPr>
              <p14:xfrm>
                <a:off x="6879233" y="3126092"/>
                <a:ext cx="199080" cy="93600"/>
              </p14:xfrm>
            </p:contentPart>
          </mc:Choice>
          <mc:Fallback xmlns="">
            <p:pic>
              <p:nvPicPr>
                <p:cNvPr id="130" name="Ink 129">
                  <a:extLst>
                    <a:ext uri="{FF2B5EF4-FFF2-40B4-BE49-F238E27FC236}">
                      <a16:creationId xmlns:a16="http://schemas.microsoft.com/office/drawing/2014/main" id="{4C36A5A7-C413-4680-8086-03D810633C43}"/>
                    </a:ext>
                  </a:extLst>
                </p:cNvPr>
                <p:cNvPicPr/>
                <p:nvPr/>
              </p:nvPicPr>
              <p:blipFill>
                <a:blip r:embed="rId221"/>
                <a:stretch>
                  <a:fillRect/>
                </a:stretch>
              </p:blipFill>
              <p:spPr>
                <a:xfrm>
                  <a:off x="6861233" y="3108452"/>
                  <a:ext cx="234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638997A9-9FA4-43E2-BD00-9F38D5361FD5}"/>
                    </a:ext>
                  </a:extLst>
                </p14:cNvPr>
                <p14:cNvContentPartPr/>
                <p14:nvPr/>
              </p14:nvContentPartPr>
              <p14:xfrm>
                <a:off x="7074713" y="3081812"/>
                <a:ext cx="3240" cy="9360"/>
              </p14:xfrm>
            </p:contentPart>
          </mc:Choice>
          <mc:Fallback xmlns="">
            <p:pic>
              <p:nvPicPr>
                <p:cNvPr id="131" name="Ink 130">
                  <a:extLst>
                    <a:ext uri="{FF2B5EF4-FFF2-40B4-BE49-F238E27FC236}">
                      <a16:creationId xmlns:a16="http://schemas.microsoft.com/office/drawing/2014/main" id="{638997A9-9FA4-43E2-BD00-9F38D5361FD5}"/>
                    </a:ext>
                  </a:extLst>
                </p:cNvPr>
                <p:cNvPicPr/>
                <p:nvPr/>
              </p:nvPicPr>
              <p:blipFill>
                <a:blip r:embed="rId223"/>
                <a:stretch>
                  <a:fillRect/>
                </a:stretch>
              </p:blipFill>
              <p:spPr>
                <a:xfrm>
                  <a:off x="7056713" y="3064172"/>
                  <a:ext cx="38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1587BCC3-16FA-4C4A-A7D7-52F9793EAA0A}"/>
                    </a:ext>
                  </a:extLst>
                </p14:cNvPr>
                <p14:cNvContentPartPr/>
                <p14:nvPr/>
              </p14:nvContentPartPr>
              <p14:xfrm>
                <a:off x="7192073" y="3127172"/>
                <a:ext cx="99360" cy="122040"/>
              </p14:xfrm>
            </p:contentPart>
          </mc:Choice>
          <mc:Fallback xmlns="">
            <p:pic>
              <p:nvPicPr>
                <p:cNvPr id="132" name="Ink 131">
                  <a:extLst>
                    <a:ext uri="{FF2B5EF4-FFF2-40B4-BE49-F238E27FC236}">
                      <a16:creationId xmlns:a16="http://schemas.microsoft.com/office/drawing/2014/main" id="{1587BCC3-16FA-4C4A-A7D7-52F9793EAA0A}"/>
                    </a:ext>
                  </a:extLst>
                </p:cNvPr>
                <p:cNvPicPr/>
                <p:nvPr/>
              </p:nvPicPr>
              <p:blipFill>
                <a:blip r:embed="rId225"/>
                <a:stretch>
                  <a:fillRect/>
                </a:stretch>
              </p:blipFill>
              <p:spPr>
                <a:xfrm>
                  <a:off x="7174433" y="3109532"/>
                  <a:ext cx="135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8D32C2CD-A138-4A0F-A9B5-62FF630EC88D}"/>
                    </a:ext>
                  </a:extLst>
                </p14:cNvPr>
                <p14:cNvContentPartPr/>
                <p14:nvPr/>
              </p14:nvContentPartPr>
              <p14:xfrm>
                <a:off x="7341113" y="3143732"/>
                <a:ext cx="138960" cy="109800"/>
              </p14:xfrm>
            </p:contentPart>
          </mc:Choice>
          <mc:Fallback xmlns="">
            <p:pic>
              <p:nvPicPr>
                <p:cNvPr id="133" name="Ink 132">
                  <a:extLst>
                    <a:ext uri="{FF2B5EF4-FFF2-40B4-BE49-F238E27FC236}">
                      <a16:creationId xmlns:a16="http://schemas.microsoft.com/office/drawing/2014/main" id="{8D32C2CD-A138-4A0F-A9B5-62FF630EC88D}"/>
                    </a:ext>
                  </a:extLst>
                </p:cNvPr>
                <p:cNvPicPr/>
                <p:nvPr/>
              </p:nvPicPr>
              <p:blipFill>
                <a:blip r:embed="rId227"/>
                <a:stretch>
                  <a:fillRect/>
                </a:stretch>
              </p:blipFill>
              <p:spPr>
                <a:xfrm>
                  <a:off x="7323113" y="3125732"/>
                  <a:ext cx="174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D664D7C7-9DC3-47A6-BB80-CF00FF78E619}"/>
                    </a:ext>
                  </a:extLst>
                </p14:cNvPr>
                <p14:cNvContentPartPr/>
                <p14:nvPr/>
              </p14:nvContentPartPr>
              <p14:xfrm>
                <a:off x="7554233" y="3046532"/>
                <a:ext cx="33480" cy="224280"/>
              </p14:xfrm>
            </p:contentPart>
          </mc:Choice>
          <mc:Fallback xmlns="">
            <p:pic>
              <p:nvPicPr>
                <p:cNvPr id="134" name="Ink 133">
                  <a:extLst>
                    <a:ext uri="{FF2B5EF4-FFF2-40B4-BE49-F238E27FC236}">
                      <a16:creationId xmlns:a16="http://schemas.microsoft.com/office/drawing/2014/main" id="{D664D7C7-9DC3-47A6-BB80-CF00FF78E619}"/>
                    </a:ext>
                  </a:extLst>
                </p:cNvPr>
                <p:cNvPicPr/>
                <p:nvPr/>
              </p:nvPicPr>
              <p:blipFill>
                <a:blip r:embed="rId229"/>
                <a:stretch>
                  <a:fillRect/>
                </a:stretch>
              </p:blipFill>
              <p:spPr>
                <a:xfrm>
                  <a:off x="7536233" y="3028532"/>
                  <a:ext cx="691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Ink 135">
                  <a:extLst>
                    <a:ext uri="{FF2B5EF4-FFF2-40B4-BE49-F238E27FC236}">
                      <a16:creationId xmlns:a16="http://schemas.microsoft.com/office/drawing/2014/main" id="{6AFA5941-C010-4EF0-A706-EE7D6FC08C2A}"/>
                    </a:ext>
                  </a:extLst>
                </p14:cNvPr>
                <p14:cNvContentPartPr/>
                <p14:nvPr/>
              </p14:nvContentPartPr>
              <p14:xfrm>
                <a:off x="3916433" y="3821972"/>
                <a:ext cx="23040" cy="17280"/>
              </p14:xfrm>
            </p:contentPart>
          </mc:Choice>
          <mc:Fallback xmlns="">
            <p:pic>
              <p:nvPicPr>
                <p:cNvPr id="136" name="Ink 135">
                  <a:extLst>
                    <a:ext uri="{FF2B5EF4-FFF2-40B4-BE49-F238E27FC236}">
                      <a16:creationId xmlns:a16="http://schemas.microsoft.com/office/drawing/2014/main" id="{6AFA5941-C010-4EF0-A706-EE7D6FC08C2A}"/>
                    </a:ext>
                  </a:extLst>
                </p:cNvPr>
                <p:cNvPicPr/>
                <p:nvPr/>
              </p:nvPicPr>
              <p:blipFill>
                <a:blip r:embed="rId231"/>
                <a:stretch>
                  <a:fillRect/>
                </a:stretch>
              </p:blipFill>
              <p:spPr>
                <a:xfrm>
                  <a:off x="3898433" y="3804332"/>
                  <a:ext cx="58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Ink 137">
                  <a:extLst>
                    <a:ext uri="{FF2B5EF4-FFF2-40B4-BE49-F238E27FC236}">
                      <a16:creationId xmlns:a16="http://schemas.microsoft.com/office/drawing/2014/main" id="{2EBF0032-777E-403B-A755-5E2310B2E4FF}"/>
                    </a:ext>
                  </a:extLst>
                </p14:cNvPr>
                <p14:cNvContentPartPr/>
                <p14:nvPr/>
              </p14:nvContentPartPr>
              <p14:xfrm>
                <a:off x="7840433" y="3113132"/>
                <a:ext cx="123120" cy="105480"/>
              </p14:xfrm>
            </p:contentPart>
          </mc:Choice>
          <mc:Fallback xmlns="">
            <p:pic>
              <p:nvPicPr>
                <p:cNvPr id="138" name="Ink 137">
                  <a:extLst>
                    <a:ext uri="{FF2B5EF4-FFF2-40B4-BE49-F238E27FC236}">
                      <a16:creationId xmlns:a16="http://schemas.microsoft.com/office/drawing/2014/main" id="{2EBF0032-777E-403B-A755-5E2310B2E4FF}"/>
                    </a:ext>
                  </a:extLst>
                </p:cNvPr>
                <p:cNvPicPr/>
                <p:nvPr/>
              </p:nvPicPr>
              <p:blipFill>
                <a:blip r:embed="rId233"/>
                <a:stretch>
                  <a:fillRect/>
                </a:stretch>
              </p:blipFill>
              <p:spPr>
                <a:xfrm>
                  <a:off x="7822793" y="3095492"/>
                  <a:ext cx="158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85423E7E-AC7C-48FA-AC33-09798E52C098}"/>
                    </a:ext>
                  </a:extLst>
                </p14:cNvPr>
                <p14:cNvContentPartPr/>
                <p14:nvPr/>
              </p14:nvContentPartPr>
              <p14:xfrm>
                <a:off x="7963913" y="2976332"/>
                <a:ext cx="21960" cy="252000"/>
              </p14:xfrm>
            </p:contentPart>
          </mc:Choice>
          <mc:Fallback xmlns="">
            <p:pic>
              <p:nvPicPr>
                <p:cNvPr id="139" name="Ink 138">
                  <a:extLst>
                    <a:ext uri="{FF2B5EF4-FFF2-40B4-BE49-F238E27FC236}">
                      <a16:creationId xmlns:a16="http://schemas.microsoft.com/office/drawing/2014/main" id="{85423E7E-AC7C-48FA-AC33-09798E52C098}"/>
                    </a:ext>
                  </a:extLst>
                </p:cNvPr>
                <p:cNvPicPr/>
                <p:nvPr/>
              </p:nvPicPr>
              <p:blipFill>
                <a:blip r:embed="rId235"/>
                <a:stretch>
                  <a:fillRect/>
                </a:stretch>
              </p:blipFill>
              <p:spPr>
                <a:xfrm>
                  <a:off x="7945913" y="2958692"/>
                  <a:ext cx="57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id="{85B6D0EE-7AF6-4C93-A524-83B5CBF29893}"/>
                    </a:ext>
                  </a:extLst>
                </p14:cNvPr>
                <p14:cNvContentPartPr/>
                <p14:nvPr/>
              </p14:nvContentPartPr>
              <p14:xfrm>
                <a:off x="8022593" y="3005492"/>
                <a:ext cx="25560" cy="203040"/>
              </p14:xfrm>
            </p:contentPart>
          </mc:Choice>
          <mc:Fallback xmlns="">
            <p:pic>
              <p:nvPicPr>
                <p:cNvPr id="140" name="Ink 139">
                  <a:extLst>
                    <a:ext uri="{FF2B5EF4-FFF2-40B4-BE49-F238E27FC236}">
                      <a16:creationId xmlns:a16="http://schemas.microsoft.com/office/drawing/2014/main" id="{85B6D0EE-7AF6-4C93-A524-83B5CBF29893}"/>
                    </a:ext>
                  </a:extLst>
                </p:cNvPr>
                <p:cNvPicPr/>
                <p:nvPr/>
              </p:nvPicPr>
              <p:blipFill>
                <a:blip r:embed="rId237"/>
                <a:stretch>
                  <a:fillRect/>
                </a:stretch>
              </p:blipFill>
              <p:spPr>
                <a:xfrm>
                  <a:off x="8004953" y="2987852"/>
                  <a:ext cx="612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Ink 140">
                  <a:extLst>
                    <a:ext uri="{FF2B5EF4-FFF2-40B4-BE49-F238E27FC236}">
                      <a16:creationId xmlns:a16="http://schemas.microsoft.com/office/drawing/2014/main" id="{855AA5F1-A25F-4EEE-89D4-BC9938C6177A}"/>
                    </a:ext>
                  </a:extLst>
                </p14:cNvPr>
                <p14:cNvContentPartPr/>
                <p14:nvPr/>
              </p14:nvContentPartPr>
              <p14:xfrm>
                <a:off x="8162633" y="3050492"/>
                <a:ext cx="87840" cy="185400"/>
              </p14:xfrm>
            </p:contentPart>
          </mc:Choice>
          <mc:Fallback xmlns="">
            <p:pic>
              <p:nvPicPr>
                <p:cNvPr id="141" name="Ink 140">
                  <a:extLst>
                    <a:ext uri="{FF2B5EF4-FFF2-40B4-BE49-F238E27FC236}">
                      <a16:creationId xmlns:a16="http://schemas.microsoft.com/office/drawing/2014/main" id="{855AA5F1-A25F-4EEE-89D4-BC9938C6177A}"/>
                    </a:ext>
                  </a:extLst>
                </p:cNvPr>
                <p:cNvPicPr/>
                <p:nvPr/>
              </p:nvPicPr>
              <p:blipFill>
                <a:blip r:embed="rId239"/>
                <a:stretch>
                  <a:fillRect/>
                </a:stretch>
              </p:blipFill>
              <p:spPr>
                <a:xfrm>
                  <a:off x="8144993" y="3032852"/>
                  <a:ext cx="1234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DD099662-C657-4218-84AA-F4437EA70D18}"/>
                    </a:ext>
                  </a:extLst>
                </p14:cNvPr>
                <p14:cNvContentPartPr/>
                <p14:nvPr/>
              </p14:nvContentPartPr>
              <p14:xfrm>
                <a:off x="8308073" y="2995772"/>
                <a:ext cx="66960" cy="234360"/>
              </p14:xfrm>
            </p:contentPart>
          </mc:Choice>
          <mc:Fallback xmlns="">
            <p:pic>
              <p:nvPicPr>
                <p:cNvPr id="142" name="Ink 141">
                  <a:extLst>
                    <a:ext uri="{FF2B5EF4-FFF2-40B4-BE49-F238E27FC236}">
                      <a16:creationId xmlns:a16="http://schemas.microsoft.com/office/drawing/2014/main" id="{DD099662-C657-4218-84AA-F4437EA70D18}"/>
                    </a:ext>
                  </a:extLst>
                </p:cNvPr>
                <p:cNvPicPr/>
                <p:nvPr/>
              </p:nvPicPr>
              <p:blipFill>
                <a:blip r:embed="rId241"/>
                <a:stretch>
                  <a:fillRect/>
                </a:stretch>
              </p:blipFill>
              <p:spPr>
                <a:xfrm>
                  <a:off x="8290433" y="2978132"/>
                  <a:ext cx="1026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F7359EE5-30E3-4BA0-A17F-ACC962194982}"/>
                    </a:ext>
                  </a:extLst>
                </p14:cNvPr>
                <p14:cNvContentPartPr/>
                <p14:nvPr/>
              </p14:nvContentPartPr>
              <p14:xfrm>
                <a:off x="8273873" y="3106292"/>
                <a:ext cx="117720" cy="24480"/>
              </p14:xfrm>
            </p:contentPart>
          </mc:Choice>
          <mc:Fallback xmlns="">
            <p:pic>
              <p:nvPicPr>
                <p:cNvPr id="143" name="Ink 142">
                  <a:extLst>
                    <a:ext uri="{FF2B5EF4-FFF2-40B4-BE49-F238E27FC236}">
                      <a16:creationId xmlns:a16="http://schemas.microsoft.com/office/drawing/2014/main" id="{F7359EE5-30E3-4BA0-A17F-ACC962194982}"/>
                    </a:ext>
                  </a:extLst>
                </p:cNvPr>
                <p:cNvPicPr/>
                <p:nvPr/>
              </p:nvPicPr>
              <p:blipFill>
                <a:blip r:embed="rId243"/>
                <a:stretch>
                  <a:fillRect/>
                </a:stretch>
              </p:blipFill>
              <p:spPr>
                <a:xfrm>
                  <a:off x="8255873" y="3088292"/>
                  <a:ext cx="153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CB87B006-E934-4ACC-A7B3-13E13E84945A}"/>
                    </a:ext>
                  </a:extLst>
                </p14:cNvPr>
                <p14:cNvContentPartPr/>
                <p14:nvPr/>
              </p14:nvContentPartPr>
              <p14:xfrm>
                <a:off x="8440193" y="3024932"/>
                <a:ext cx="133920" cy="201240"/>
              </p14:xfrm>
            </p:contentPart>
          </mc:Choice>
          <mc:Fallback xmlns="">
            <p:pic>
              <p:nvPicPr>
                <p:cNvPr id="144" name="Ink 143">
                  <a:extLst>
                    <a:ext uri="{FF2B5EF4-FFF2-40B4-BE49-F238E27FC236}">
                      <a16:creationId xmlns:a16="http://schemas.microsoft.com/office/drawing/2014/main" id="{CB87B006-E934-4ACC-A7B3-13E13E84945A}"/>
                    </a:ext>
                  </a:extLst>
                </p:cNvPr>
                <p:cNvPicPr/>
                <p:nvPr/>
              </p:nvPicPr>
              <p:blipFill>
                <a:blip r:embed="rId245"/>
                <a:stretch>
                  <a:fillRect/>
                </a:stretch>
              </p:blipFill>
              <p:spPr>
                <a:xfrm>
                  <a:off x="8422193" y="3006932"/>
                  <a:ext cx="169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A7B132C9-97A3-4398-8774-B8941DF8AC3D}"/>
                    </a:ext>
                  </a:extLst>
                </p14:cNvPr>
                <p14:cNvContentPartPr/>
                <p14:nvPr/>
              </p14:nvContentPartPr>
              <p14:xfrm>
                <a:off x="8639633" y="2981012"/>
                <a:ext cx="121320" cy="241560"/>
              </p14:xfrm>
            </p:contentPart>
          </mc:Choice>
          <mc:Fallback xmlns="">
            <p:pic>
              <p:nvPicPr>
                <p:cNvPr id="145" name="Ink 144">
                  <a:extLst>
                    <a:ext uri="{FF2B5EF4-FFF2-40B4-BE49-F238E27FC236}">
                      <a16:creationId xmlns:a16="http://schemas.microsoft.com/office/drawing/2014/main" id="{A7B132C9-97A3-4398-8774-B8941DF8AC3D}"/>
                    </a:ext>
                  </a:extLst>
                </p:cNvPr>
                <p:cNvPicPr/>
                <p:nvPr/>
              </p:nvPicPr>
              <p:blipFill>
                <a:blip r:embed="rId247"/>
                <a:stretch>
                  <a:fillRect/>
                </a:stretch>
              </p:blipFill>
              <p:spPr>
                <a:xfrm>
                  <a:off x="8621633" y="2963012"/>
                  <a:ext cx="1569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Ink 145">
                  <a:extLst>
                    <a:ext uri="{FF2B5EF4-FFF2-40B4-BE49-F238E27FC236}">
                      <a16:creationId xmlns:a16="http://schemas.microsoft.com/office/drawing/2014/main" id="{0635414F-676F-4928-A7D3-357639663713}"/>
                    </a:ext>
                  </a:extLst>
                </p14:cNvPr>
                <p14:cNvContentPartPr/>
                <p14:nvPr/>
              </p14:nvContentPartPr>
              <p14:xfrm>
                <a:off x="8813873" y="3095132"/>
                <a:ext cx="145080" cy="111240"/>
              </p14:xfrm>
            </p:contentPart>
          </mc:Choice>
          <mc:Fallback xmlns="">
            <p:pic>
              <p:nvPicPr>
                <p:cNvPr id="146" name="Ink 145">
                  <a:extLst>
                    <a:ext uri="{FF2B5EF4-FFF2-40B4-BE49-F238E27FC236}">
                      <a16:creationId xmlns:a16="http://schemas.microsoft.com/office/drawing/2014/main" id="{0635414F-676F-4928-A7D3-357639663713}"/>
                    </a:ext>
                  </a:extLst>
                </p:cNvPr>
                <p:cNvPicPr/>
                <p:nvPr/>
              </p:nvPicPr>
              <p:blipFill>
                <a:blip r:embed="rId249"/>
                <a:stretch>
                  <a:fillRect/>
                </a:stretch>
              </p:blipFill>
              <p:spPr>
                <a:xfrm>
                  <a:off x="8796233" y="3077492"/>
                  <a:ext cx="180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Ink 146">
                  <a:extLst>
                    <a:ext uri="{FF2B5EF4-FFF2-40B4-BE49-F238E27FC236}">
                      <a16:creationId xmlns:a16="http://schemas.microsoft.com/office/drawing/2014/main" id="{7C112722-692C-45EB-B207-2CC76BC67E94}"/>
                    </a:ext>
                  </a:extLst>
                </p14:cNvPr>
                <p14:cNvContentPartPr/>
                <p14:nvPr/>
              </p14:nvContentPartPr>
              <p14:xfrm>
                <a:off x="9002873" y="3054812"/>
                <a:ext cx="8280" cy="206280"/>
              </p14:xfrm>
            </p:contentPart>
          </mc:Choice>
          <mc:Fallback xmlns="">
            <p:pic>
              <p:nvPicPr>
                <p:cNvPr id="147" name="Ink 146">
                  <a:extLst>
                    <a:ext uri="{FF2B5EF4-FFF2-40B4-BE49-F238E27FC236}">
                      <a16:creationId xmlns:a16="http://schemas.microsoft.com/office/drawing/2014/main" id="{7C112722-692C-45EB-B207-2CC76BC67E94}"/>
                    </a:ext>
                  </a:extLst>
                </p:cNvPr>
                <p:cNvPicPr/>
                <p:nvPr/>
              </p:nvPicPr>
              <p:blipFill>
                <a:blip r:embed="rId251"/>
                <a:stretch>
                  <a:fillRect/>
                </a:stretch>
              </p:blipFill>
              <p:spPr>
                <a:xfrm>
                  <a:off x="8985233" y="3036812"/>
                  <a:ext cx="43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Ink 147">
                  <a:extLst>
                    <a:ext uri="{FF2B5EF4-FFF2-40B4-BE49-F238E27FC236}">
                      <a16:creationId xmlns:a16="http://schemas.microsoft.com/office/drawing/2014/main" id="{4D56D6A5-BEBA-4205-99A7-A9CFCCF2B31B}"/>
                    </a:ext>
                  </a:extLst>
                </p14:cNvPr>
                <p14:cNvContentPartPr/>
                <p14:nvPr/>
              </p14:nvContentPartPr>
              <p14:xfrm>
                <a:off x="8962193" y="3167852"/>
                <a:ext cx="114120" cy="26640"/>
              </p14:xfrm>
            </p:contentPart>
          </mc:Choice>
          <mc:Fallback xmlns="">
            <p:pic>
              <p:nvPicPr>
                <p:cNvPr id="148" name="Ink 147">
                  <a:extLst>
                    <a:ext uri="{FF2B5EF4-FFF2-40B4-BE49-F238E27FC236}">
                      <a16:creationId xmlns:a16="http://schemas.microsoft.com/office/drawing/2014/main" id="{4D56D6A5-BEBA-4205-99A7-A9CFCCF2B31B}"/>
                    </a:ext>
                  </a:extLst>
                </p:cNvPr>
                <p:cNvPicPr/>
                <p:nvPr/>
              </p:nvPicPr>
              <p:blipFill>
                <a:blip r:embed="rId253"/>
                <a:stretch>
                  <a:fillRect/>
                </a:stretch>
              </p:blipFill>
              <p:spPr>
                <a:xfrm>
                  <a:off x="8944193" y="3149852"/>
                  <a:ext cx="149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Ink 148">
                  <a:extLst>
                    <a:ext uri="{FF2B5EF4-FFF2-40B4-BE49-F238E27FC236}">
                      <a16:creationId xmlns:a16="http://schemas.microsoft.com/office/drawing/2014/main" id="{CEDD02BD-E040-4ADE-B61D-511C8106E9C2}"/>
                    </a:ext>
                  </a:extLst>
                </p14:cNvPr>
                <p14:cNvContentPartPr/>
                <p14:nvPr/>
              </p14:nvContentPartPr>
              <p14:xfrm>
                <a:off x="9101873" y="3158852"/>
                <a:ext cx="192960" cy="122400"/>
              </p14:xfrm>
            </p:contentPart>
          </mc:Choice>
          <mc:Fallback xmlns="">
            <p:pic>
              <p:nvPicPr>
                <p:cNvPr id="149" name="Ink 148">
                  <a:extLst>
                    <a:ext uri="{FF2B5EF4-FFF2-40B4-BE49-F238E27FC236}">
                      <a16:creationId xmlns:a16="http://schemas.microsoft.com/office/drawing/2014/main" id="{CEDD02BD-E040-4ADE-B61D-511C8106E9C2}"/>
                    </a:ext>
                  </a:extLst>
                </p:cNvPr>
                <p:cNvPicPr/>
                <p:nvPr/>
              </p:nvPicPr>
              <p:blipFill>
                <a:blip r:embed="rId255"/>
                <a:stretch>
                  <a:fillRect/>
                </a:stretch>
              </p:blipFill>
              <p:spPr>
                <a:xfrm>
                  <a:off x="9084233" y="3140852"/>
                  <a:ext cx="228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0" name="Ink 149">
                  <a:extLst>
                    <a:ext uri="{FF2B5EF4-FFF2-40B4-BE49-F238E27FC236}">
                      <a16:creationId xmlns:a16="http://schemas.microsoft.com/office/drawing/2014/main" id="{A13AA9E9-5A9A-40B1-838A-741BCD88A27D}"/>
                    </a:ext>
                  </a:extLst>
                </p14:cNvPr>
                <p14:cNvContentPartPr/>
                <p14:nvPr/>
              </p14:nvContentPartPr>
              <p14:xfrm>
                <a:off x="9274673" y="3031052"/>
                <a:ext cx="51840" cy="277560"/>
              </p14:xfrm>
            </p:contentPart>
          </mc:Choice>
          <mc:Fallback xmlns="">
            <p:pic>
              <p:nvPicPr>
                <p:cNvPr id="150" name="Ink 149">
                  <a:extLst>
                    <a:ext uri="{FF2B5EF4-FFF2-40B4-BE49-F238E27FC236}">
                      <a16:creationId xmlns:a16="http://schemas.microsoft.com/office/drawing/2014/main" id="{A13AA9E9-5A9A-40B1-838A-741BCD88A27D}"/>
                    </a:ext>
                  </a:extLst>
                </p:cNvPr>
                <p:cNvPicPr/>
                <p:nvPr/>
              </p:nvPicPr>
              <p:blipFill>
                <a:blip r:embed="rId257"/>
                <a:stretch>
                  <a:fillRect/>
                </a:stretch>
              </p:blipFill>
              <p:spPr>
                <a:xfrm>
                  <a:off x="9257033" y="3013412"/>
                  <a:ext cx="87480" cy="313200"/>
                </a:xfrm>
                <a:prstGeom prst="rect">
                  <a:avLst/>
                </a:prstGeom>
              </p:spPr>
            </p:pic>
          </mc:Fallback>
        </mc:AlternateContent>
      </p:grpSp>
      <p:grpSp>
        <p:nvGrpSpPr>
          <p:cNvPr id="177" name="Group 176">
            <a:extLst>
              <a:ext uri="{FF2B5EF4-FFF2-40B4-BE49-F238E27FC236}">
                <a16:creationId xmlns:a16="http://schemas.microsoft.com/office/drawing/2014/main" id="{8BD12CF2-922C-42BB-A5C4-653D7BC8E51D}"/>
              </a:ext>
            </a:extLst>
          </p:cNvPr>
          <p:cNvGrpSpPr/>
          <p:nvPr/>
        </p:nvGrpSpPr>
        <p:grpSpPr>
          <a:xfrm>
            <a:off x="1200953" y="4362332"/>
            <a:ext cx="4565520" cy="443160"/>
            <a:chOff x="1200953" y="4362332"/>
            <a:chExt cx="4565520" cy="443160"/>
          </a:xfrm>
        </p:grpSpPr>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552590AE-7417-45FC-9198-1F06A2562AE7}"/>
                    </a:ext>
                  </a:extLst>
                </p14:cNvPr>
                <p14:cNvContentPartPr/>
                <p14:nvPr/>
              </p14:nvContentPartPr>
              <p14:xfrm>
                <a:off x="1402193" y="4369532"/>
                <a:ext cx="18720" cy="35640"/>
              </p14:xfrm>
            </p:contentPart>
          </mc:Choice>
          <mc:Fallback xmlns="">
            <p:pic>
              <p:nvPicPr>
                <p:cNvPr id="153" name="Ink 152">
                  <a:extLst>
                    <a:ext uri="{FF2B5EF4-FFF2-40B4-BE49-F238E27FC236}">
                      <a16:creationId xmlns:a16="http://schemas.microsoft.com/office/drawing/2014/main" id="{552590AE-7417-45FC-9198-1F06A2562AE7}"/>
                    </a:ext>
                  </a:extLst>
                </p:cNvPr>
                <p:cNvPicPr/>
                <p:nvPr/>
              </p:nvPicPr>
              <p:blipFill>
                <a:blip r:embed="rId259"/>
                <a:stretch>
                  <a:fillRect/>
                </a:stretch>
              </p:blipFill>
              <p:spPr>
                <a:xfrm>
                  <a:off x="1384193" y="4351892"/>
                  <a:ext cx="543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Ink 151">
                  <a:extLst>
                    <a:ext uri="{FF2B5EF4-FFF2-40B4-BE49-F238E27FC236}">
                      <a16:creationId xmlns:a16="http://schemas.microsoft.com/office/drawing/2014/main" id="{743439A7-4BC4-4720-8F74-4DCF36F1CC22}"/>
                    </a:ext>
                  </a:extLst>
                </p14:cNvPr>
                <p14:cNvContentPartPr/>
                <p14:nvPr/>
              </p14:nvContentPartPr>
              <p14:xfrm>
                <a:off x="1295633" y="4589492"/>
                <a:ext cx="167040" cy="214920"/>
              </p14:xfrm>
            </p:contentPart>
          </mc:Choice>
          <mc:Fallback xmlns="">
            <p:pic>
              <p:nvPicPr>
                <p:cNvPr id="152" name="Ink 151">
                  <a:extLst>
                    <a:ext uri="{FF2B5EF4-FFF2-40B4-BE49-F238E27FC236}">
                      <a16:creationId xmlns:a16="http://schemas.microsoft.com/office/drawing/2014/main" id="{743439A7-4BC4-4720-8F74-4DCF36F1CC22}"/>
                    </a:ext>
                  </a:extLst>
                </p:cNvPr>
                <p:cNvPicPr/>
                <p:nvPr/>
              </p:nvPicPr>
              <p:blipFill>
                <a:blip r:embed="rId261"/>
                <a:stretch>
                  <a:fillRect/>
                </a:stretch>
              </p:blipFill>
              <p:spPr>
                <a:xfrm>
                  <a:off x="1277633" y="4571852"/>
                  <a:ext cx="2026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4" name="Ink 153">
                  <a:extLst>
                    <a:ext uri="{FF2B5EF4-FFF2-40B4-BE49-F238E27FC236}">
                      <a16:creationId xmlns:a16="http://schemas.microsoft.com/office/drawing/2014/main" id="{BC578788-BF22-4CA4-9771-EA213EBC479B}"/>
                    </a:ext>
                  </a:extLst>
                </p14:cNvPr>
                <p14:cNvContentPartPr/>
                <p14:nvPr/>
              </p14:nvContentPartPr>
              <p14:xfrm>
                <a:off x="1542593" y="4675892"/>
                <a:ext cx="2520" cy="2880"/>
              </p14:xfrm>
            </p:contentPart>
          </mc:Choice>
          <mc:Fallback xmlns="">
            <p:pic>
              <p:nvPicPr>
                <p:cNvPr id="154" name="Ink 153">
                  <a:extLst>
                    <a:ext uri="{FF2B5EF4-FFF2-40B4-BE49-F238E27FC236}">
                      <a16:creationId xmlns:a16="http://schemas.microsoft.com/office/drawing/2014/main" id="{BC578788-BF22-4CA4-9771-EA213EBC479B}"/>
                    </a:ext>
                  </a:extLst>
                </p:cNvPr>
                <p:cNvPicPr/>
                <p:nvPr/>
              </p:nvPicPr>
              <p:blipFill>
                <a:blip r:embed="rId263"/>
                <a:stretch>
                  <a:fillRect/>
                </a:stretch>
              </p:blipFill>
              <p:spPr>
                <a:xfrm>
                  <a:off x="1524953" y="4657892"/>
                  <a:ext cx="38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5" name="Ink 154">
                  <a:extLst>
                    <a:ext uri="{FF2B5EF4-FFF2-40B4-BE49-F238E27FC236}">
                      <a16:creationId xmlns:a16="http://schemas.microsoft.com/office/drawing/2014/main" id="{169A9EF0-621F-4CFA-833F-3E228BC27538}"/>
                    </a:ext>
                  </a:extLst>
                </p14:cNvPr>
                <p14:cNvContentPartPr/>
                <p14:nvPr/>
              </p14:nvContentPartPr>
              <p14:xfrm>
                <a:off x="1742033" y="4616132"/>
                <a:ext cx="116640" cy="179280"/>
              </p14:xfrm>
            </p:contentPart>
          </mc:Choice>
          <mc:Fallback xmlns="">
            <p:pic>
              <p:nvPicPr>
                <p:cNvPr id="155" name="Ink 154">
                  <a:extLst>
                    <a:ext uri="{FF2B5EF4-FFF2-40B4-BE49-F238E27FC236}">
                      <a16:creationId xmlns:a16="http://schemas.microsoft.com/office/drawing/2014/main" id="{169A9EF0-621F-4CFA-833F-3E228BC27538}"/>
                    </a:ext>
                  </a:extLst>
                </p:cNvPr>
                <p:cNvPicPr/>
                <p:nvPr/>
              </p:nvPicPr>
              <p:blipFill>
                <a:blip r:embed="rId265"/>
                <a:stretch>
                  <a:fillRect/>
                </a:stretch>
              </p:blipFill>
              <p:spPr>
                <a:xfrm>
                  <a:off x="1724393" y="4598492"/>
                  <a:ext cx="1522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6" name="Ink 155">
                  <a:extLst>
                    <a:ext uri="{FF2B5EF4-FFF2-40B4-BE49-F238E27FC236}">
                      <a16:creationId xmlns:a16="http://schemas.microsoft.com/office/drawing/2014/main" id="{7347296E-6EAF-4A33-88CD-3D9252404521}"/>
                    </a:ext>
                  </a:extLst>
                </p14:cNvPr>
                <p14:cNvContentPartPr/>
                <p14:nvPr/>
              </p14:nvContentPartPr>
              <p14:xfrm>
                <a:off x="1841033" y="4469252"/>
                <a:ext cx="198720" cy="151560"/>
              </p14:xfrm>
            </p:contentPart>
          </mc:Choice>
          <mc:Fallback xmlns="">
            <p:pic>
              <p:nvPicPr>
                <p:cNvPr id="156" name="Ink 155">
                  <a:extLst>
                    <a:ext uri="{FF2B5EF4-FFF2-40B4-BE49-F238E27FC236}">
                      <a16:creationId xmlns:a16="http://schemas.microsoft.com/office/drawing/2014/main" id="{7347296E-6EAF-4A33-88CD-3D9252404521}"/>
                    </a:ext>
                  </a:extLst>
                </p:cNvPr>
                <p:cNvPicPr/>
                <p:nvPr/>
              </p:nvPicPr>
              <p:blipFill>
                <a:blip r:embed="rId267"/>
                <a:stretch>
                  <a:fillRect/>
                </a:stretch>
              </p:blipFill>
              <p:spPr>
                <a:xfrm>
                  <a:off x="1823393" y="4451252"/>
                  <a:ext cx="234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7" name="Ink 156">
                  <a:extLst>
                    <a:ext uri="{FF2B5EF4-FFF2-40B4-BE49-F238E27FC236}">
                      <a16:creationId xmlns:a16="http://schemas.microsoft.com/office/drawing/2014/main" id="{12230287-5505-4AB3-81BA-5C3C52ABA613}"/>
                    </a:ext>
                  </a:extLst>
                </p14:cNvPr>
                <p14:cNvContentPartPr/>
                <p14:nvPr/>
              </p14:nvContentPartPr>
              <p14:xfrm>
                <a:off x="2203553" y="4362332"/>
                <a:ext cx="207720" cy="423720"/>
              </p14:xfrm>
            </p:contentPart>
          </mc:Choice>
          <mc:Fallback xmlns="">
            <p:pic>
              <p:nvPicPr>
                <p:cNvPr id="157" name="Ink 156">
                  <a:extLst>
                    <a:ext uri="{FF2B5EF4-FFF2-40B4-BE49-F238E27FC236}">
                      <a16:creationId xmlns:a16="http://schemas.microsoft.com/office/drawing/2014/main" id="{12230287-5505-4AB3-81BA-5C3C52ABA613}"/>
                    </a:ext>
                  </a:extLst>
                </p:cNvPr>
                <p:cNvPicPr/>
                <p:nvPr/>
              </p:nvPicPr>
              <p:blipFill>
                <a:blip r:embed="rId269"/>
                <a:stretch>
                  <a:fillRect/>
                </a:stretch>
              </p:blipFill>
              <p:spPr>
                <a:xfrm>
                  <a:off x="2185913" y="4344332"/>
                  <a:ext cx="24336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8" name="Ink 157">
                  <a:extLst>
                    <a:ext uri="{FF2B5EF4-FFF2-40B4-BE49-F238E27FC236}">
                      <a16:creationId xmlns:a16="http://schemas.microsoft.com/office/drawing/2014/main" id="{BE27B19F-C021-4CA7-B67A-A2D2EDBAC4D1}"/>
                    </a:ext>
                  </a:extLst>
                </p14:cNvPr>
                <p14:cNvContentPartPr/>
                <p14:nvPr/>
              </p14:nvContentPartPr>
              <p14:xfrm>
                <a:off x="2765873" y="4575092"/>
                <a:ext cx="436320" cy="51480"/>
              </p14:xfrm>
            </p:contentPart>
          </mc:Choice>
          <mc:Fallback xmlns="">
            <p:pic>
              <p:nvPicPr>
                <p:cNvPr id="158" name="Ink 157">
                  <a:extLst>
                    <a:ext uri="{FF2B5EF4-FFF2-40B4-BE49-F238E27FC236}">
                      <a16:creationId xmlns:a16="http://schemas.microsoft.com/office/drawing/2014/main" id="{BE27B19F-C021-4CA7-B67A-A2D2EDBAC4D1}"/>
                    </a:ext>
                  </a:extLst>
                </p:cNvPr>
                <p:cNvPicPr/>
                <p:nvPr/>
              </p:nvPicPr>
              <p:blipFill>
                <a:blip r:embed="rId271"/>
                <a:stretch>
                  <a:fillRect/>
                </a:stretch>
              </p:blipFill>
              <p:spPr>
                <a:xfrm>
                  <a:off x="2747873" y="4557092"/>
                  <a:ext cx="471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9" name="Ink 158">
                  <a:extLst>
                    <a:ext uri="{FF2B5EF4-FFF2-40B4-BE49-F238E27FC236}">
                      <a16:creationId xmlns:a16="http://schemas.microsoft.com/office/drawing/2014/main" id="{26DD1D14-B62D-4603-A27D-775C0FB95C0E}"/>
                    </a:ext>
                  </a:extLst>
                </p14:cNvPr>
                <p14:cNvContentPartPr/>
                <p14:nvPr/>
              </p14:nvContentPartPr>
              <p14:xfrm>
                <a:off x="3080873" y="4490492"/>
                <a:ext cx="133560" cy="209520"/>
              </p14:xfrm>
            </p:contentPart>
          </mc:Choice>
          <mc:Fallback xmlns="">
            <p:pic>
              <p:nvPicPr>
                <p:cNvPr id="159" name="Ink 158">
                  <a:extLst>
                    <a:ext uri="{FF2B5EF4-FFF2-40B4-BE49-F238E27FC236}">
                      <a16:creationId xmlns:a16="http://schemas.microsoft.com/office/drawing/2014/main" id="{26DD1D14-B62D-4603-A27D-775C0FB95C0E}"/>
                    </a:ext>
                  </a:extLst>
                </p:cNvPr>
                <p:cNvPicPr/>
                <p:nvPr/>
              </p:nvPicPr>
              <p:blipFill>
                <a:blip r:embed="rId273"/>
                <a:stretch>
                  <a:fillRect/>
                </a:stretch>
              </p:blipFill>
              <p:spPr>
                <a:xfrm>
                  <a:off x="3062873" y="4472852"/>
                  <a:ext cx="1692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3" name="Ink 162">
                  <a:extLst>
                    <a:ext uri="{FF2B5EF4-FFF2-40B4-BE49-F238E27FC236}">
                      <a16:creationId xmlns:a16="http://schemas.microsoft.com/office/drawing/2014/main" id="{DCF06CB6-8EB3-45AA-B4FB-1FECFB14FA35}"/>
                    </a:ext>
                  </a:extLst>
                </p14:cNvPr>
                <p14:cNvContentPartPr/>
                <p14:nvPr/>
              </p14:nvContentPartPr>
              <p14:xfrm>
                <a:off x="3743633" y="4666892"/>
                <a:ext cx="42480" cy="138600"/>
              </p14:xfrm>
            </p:contentPart>
          </mc:Choice>
          <mc:Fallback xmlns="">
            <p:pic>
              <p:nvPicPr>
                <p:cNvPr id="163" name="Ink 162">
                  <a:extLst>
                    <a:ext uri="{FF2B5EF4-FFF2-40B4-BE49-F238E27FC236}">
                      <a16:creationId xmlns:a16="http://schemas.microsoft.com/office/drawing/2014/main" id="{DCF06CB6-8EB3-45AA-B4FB-1FECFB14FA35}"/>
                    </a:ext>
                  </a:extLst>
                </p:cNvPr>
                <p:cNvPicPr/>
                <p:nvPr/>
              </p:nvPicPr>
              <p:blipFill>
                <a:blip r:embed="rId275"/>
                <a:stretch>
                  <a:fillRect/>
                </a:stretch>
              </p:blipFill>
              <p:spPr>
                <a:xfrm>
                  <a:off x="3725633" y="4648892"/>
                  <a:ext cx="781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4" name="Ink 163">
                  <a:extLst>
                    <a:ext uri="{FF2B5EF4-FFF2-40B4-BE49-F238E27FC236}">
                      <a16:creationId xmlns:a16="http://schemas.microsoft.com/office/drawing/2014/main" id="{964D4D8D-11C5-4FED-8FF2-9A196751CDEE}"/>
                    </a:ext>
                  </a:extLst>
                </p14:cNvPr>
                <p14:cNvContentPartPr/>
                <p14:nvPr/>
              </p14:nvContentPartPr>
              <p14:xfrm>
                <a:off x="3664073" y="4453412"/>
                <a:ext cx="107640" cy="50400"/>
              </p14:xfrm>
            </p:contentPart>
          </mc:Choice>
          <mc:Fallback xmlns="">
            <p:pic>
              <p:nvPicPr>
                <p:cNvPr id="164" name="Ink 163">
                  <a:extLst>
                    <a:ext uri="{FF2B5EF4-FFF2-40B4-BE49-F238E27FC236}">
                      <a16:creationId xmlns:a16="http://schemas.microsoft.com/office/drawing/2014/main" id="{964D4D8D-11C5-4FED-8FF2-9A196751CDEE}"/>
                    </a:ext>
                  </a:extLst>
                </p:cNvPr>
                <p:cNvPicPr/>
                <p:nvPr/>
              </p:nvPicPr>
              <p:blipFill>
                <a:blip r:embed="rId277"/>
                <a:stretch>
                  <a:fillRect/>
                </a:stretch>
              </p:blipFill>
              <p:spPr>
                <a:xfrm>
                  <a:off x="3646073" y="4435412"/>
                  <a:ext cx="1432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6" name="Ink 175">
                  <a:extLst>
                    <a:ext uri="{FF2B5EF4-FFF2-40B4-BE49-F238E27FC236}">
                      <a16:creationId xmlns:a16="http://schemas.microsoft.com/office/drawing/2014/main" id="{203E89B5-EA83-4F46-93C0-CE818AEAFDD9}"/>
                    </a:ext>
                  </a:extLst>
                </p14:cNvPr>
                <p14:cNvContentPartPr/>
                <p14:nvPr/>
              </p14:nvContentPartPr>
              <p14:xfrm>
                <a:off x="1200953" y="4531892"/>
                <a:ext cx="4565520" cy="258120"/>
              </p14:xfrm>
            </p:contentPart>
          </mc:Choice>
          <mc:Fallback xmlns="">
            <p:pic>
              <p:nvPicPr>
                <p:cNvPr id="176" name="Ink 175">
                  <a:extLst>
                    <a:ext uri="{FF2B5EF4-FFF2-40B4-BE49-F238E27FC236}">
                      <a16:creationId xmlns:a16="http://schemas.microsoft.com/office/drawing/2014/main" id="{203E89B5-EA83-4F46-93C0-CE818AEAFDD9}"/>
                    </a:ext>
                  </a:extLst>
                </p:cNvPr>
                <p:cNvPicPr/>
                <p:nvPr/>
              </p:nvPicPr>
              <p:blipFill>
                <a:blip r:embed="rId279"/>
                <a:stretch>
                  <a:fillRect/>
                </a:stretch>
              </p:blipFill>
              <p:spPr>
                <a:xfrm>
                  <a:off x="1183313" y="4513892"/>
                  <a:ext cx="4601160" cy="293760"/>
                </a:xfrm>
                <a:prstGeom prst="rect">
                  <a:avLst/>
                </a:prstGeom>
              </p:spPr>
            </p:pic>
          </mc:Fallback>
        </mc:AlternateContent>
      </p:grpSp>
    </p:spTree>
    <p:extLst>
      <p:ext uri="{BB962C8B-B14F-4D97-AF65-F5344CB8AC3E}">
        <p14:creationId xmlns:p14="http://schemas.microsoft.com/office/powerpoint/2010/main" val="2772641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61" name="Google Shape;261;p3"/>
          <p:cNvSpPr txBox="1"/>
          <p:nvPr/>
        </p:nvSpPr>
        <p:spPr>
          <a:xfrm>
            <a:off x="1016432" y="3028911"/>
            <a:ext cx="5143735" cy="1354176"/>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3600" b="1" i="0" u="none" strike="noStrike" cap="none" dirty="0">
                <a:solidFill>
                  <a:srgbClr val="FFFFFF"/>
                </a:solidFill>
                <a:latin typeface="Roboto"/>
                <a:ea typeface="Roboto"/>
                <a:cs typeface="Roboto"/>
                <a:sym typeface="Roboto"/>
              </a:rPr>
              <a:t>Getting started with MIT </a:t>
            </a:r>
            <a:r>
              <a:rPr lang="en-US" sz="3600" b="1" dirty="0">
                <a:solidFill>
                  <a:srgbClr val="FFFFFF"/>
                </a:solidFill>
                <a:latin typeface="Roboto"/>
                <a:ea typeface="Roboto"/>
                <a:cs typeface="Roboto"/>
                <a:sym typeface="Roboto"/>
              </a:rPr>
              <a:t>Statistics Week 0</a:t>
            </a:r>
            <a:endParaRPr sz="3600" b="1" i="0" u="none" strike="noStrike" cap="none" dirty="0">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7DA6-A89B-4054-8221-1814A63571E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8F4F71C-2A77-4740-BE16-E40B57D06F57}"/>
              </a:ext>
            </a:extLst>
          </p:cNvPr>
          <p:cNvSpPr>
            <a:spLocks noGrp="1"/>
          </p:cNvSpPr>
          <p:nvPr>
            <p:ph type="body" idx="1"/>
          </p:nvPr>
        </p:nvSpPr>
        <p:spPr/>
        <p:txBody>
          <a:bodyPr/>
          <a:lstStyle/>
          <a:p>
            <a:endParaRPr lang="en-IN"/>
          </a:p>
        </p:txBody>
      </p:sp>
      <p:grpSp>
        <p:nvGrpSpPr>
          <p:cNvPr id="32" name="Group 31">
            <a:extLst>
              <a:ext uri="{FF2B5EF4-FFF2-40B4-BE49-F238E27FC236}">
                <a16:creationId xmlns:a16="http://schemas.microsoft.com/office/drawing/2014/main" id="{DD8A4A5A-482F-4BCE-8155-33B8E5050746}"/>
              </a:ext>
            </a:extLst>
          </p:cNvPr>
          <p:cNvGrpSpPr/>
          <p:nvPr/>
        </p:nvGrpSpPr>
        <p:grpSpPr>
          <a:xfrm>
            <a:off x="2706113" y="2015852"/>
            <a:ext cx="1292760" cy="281520"/>
            <a:chOff x="2706113" y="2015852"/>
            <a:chExt cx="1292760" cy="2815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DB267E4-5B08-4041-B093-A09444BD8B0F}"/>
                    </a:ext>
                  </a:extLst>
                </p14:cNvPr>
                <p14:cNvContentPartPr/>
                <p14:nvPr/>
              </p14:nvContentPartPr>
              <p14:xfrm>
                <a:off x="2729153" y="2015852"/>
                <a:ext cx="29160" cy="267120"/>
              </p14:xfrm>
            </p:contentPart>
          </mc:Choice>
          <mc:Fallback xmlns="">
            <p:pic>
              <p:nvPicPr>
                <p:cNvPr id="4" name="Ink 3">
                  <a:extLst>
                    <a:ext uri="{FF2B5EF4-FFF2-40B4-BE49-F238E27FC236}">
                      <a16:creationId xmlns:a16="http://schemas.microsoft.com/office/drawing/2014/main" id="{FDB267E4-5B08-4041-B093-A09444BD8B0F}"/>
                    </a:ext>
                  </a:extLst>
                </p:cNvPr>
                <p:cNvPicPr/>
                <p:nvPr/>
              </p:nvPicPr>
              <p:blipFill>
                <a:blip r:embed="rId3"/>
                <a:stretch>
                  <a:fillRect/>
                </a:stretch>
              </p:blipFill>
              <p:spPr>
                <a:xfrm>
                  <a:off x="2711513" y="1998212"/>
                  <a:ext cx="648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02CFE64-3486-4BB0-B423-2F3727116B4F}"/>
                    </a:ext>
                  </a:extLst>
                </p14:cNvPr>
                <p14:cNvContentPartPr/>
                <p14:nvPr/>
              </p14:nvContentPartPr>
              <p14:xfrm>
                <a:off x="2706113" y="2023052"/>
                <a:ext cx="201960" cy="274320"/>
              </p14:xfrm>
            </p:contentPart>
          </mc:Choice>
          <mc:Fallback xmlns="">
            <p:pic>
              <p:nvPicPr>
                <p:cNvPr id="5" name="Ink 4">
                  <a:extLst>
                    <a:ext uri="{FF2B5EF4-FFF2-40B4-BE49-F238E27FC236}">
                      <a16:creationId xmlns:a16="http://schemas.microsoft.com/office/drawing/2014/main" id="{102CFE64-3486-4BB0-B423-2F3727116B4F}"/>
                    </a:ext>
                  </a:extLst>
                </p:cNvPr>
                <p:cNvPicPr/>
                <p:nvPr/>
              </p:nvPicPr>
              <p:blipFill>
                <a:blip r:embed="rId5"/>
                <a:stretch>
                  <a:fillRect/>
                </a:stretch>
              </p:blipFill>
              <p:spPr>
                <a:xfrm>
                  <a:off x="2688473" y="2005412"/>
                  <a:ext cx="237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0C9FE78-9450-4357-92CA-9C8250419748}"/>
                    </a:ext>
                  </a:extLst>
                </p14:cNvPr>
                <p14:cNvContentPartPr/>
                <p14:nvPr/>
              </p14:nvContentPartPr>
              <p14:xfrm>
                <a:off x="2909153" y="2156612"/>
                <a:ext cx="61200" cy="96840"/>
              </p14:xfrm>
            </p:contentPart>
          </mc:Choice>
          <mc:Fallback xmlns="">
            <p:pic>
              <p:nvPicPr>
                <p:cNvPr id="6" name="Ink 5">
                  <a:extLst>
                    <a:ext uri="{FF2B5EF4-FFF2-40B4-BE49-F238E27FC236}">
                      <a16:creationId xmlns:a16="http://schemas.microsoft.com/office/drawing/2014/main" id="{80C9FE78-9450-4357-92CA-9C8250419748}"/>
                    </a:ext>
                  </a:extLst>
                </p:cNvPr>
                <p:cNvPicPr/>
                <p:nvPr/>
              </p:nvPicPr>
              <p:blipFill>
                <a:blip r:embed="rId7"/>
                <a:stretch>
                  <a:fillRect/>
                </a:stretch>
              </p:blipFill>
              <p:spPr>
                <a:xfrm>
                  <a:off x="2891513" y="2138612"/>
                  <a:ext cx="968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D231930-0423-4D0E-BF0B-387140E3A29D}"/>
                    </a:ext>
                  </a:extLst>
                </p14:cNvPr>
                <p14:cNvContentPartPr/>
                <p14:nvPr/>
              </p14:nvContentPartPr>
              <p14:xfrm>
                <a:off x="2941553" y="2078852"/>
                <a:ext cx="13680" cy="20880"/>
              </p14:xfrm>
            </p:contentPart>
          </mc:Choice>
          <mc:Fallback xmlns="">
            <p:pic>
              <p:nvPicPr>
                <p:cNvPr id="7" name="Ink 6">
                  <a:extLst>
                    <a:ext uri="{FF2B5EF4-FFF2-40B4-BE49-F238E27FC236}">
                      <a16:creationId xmlns:a16="http://schemas.microsoft.com/office/drawing/2014/main" id="{2D231930-0423-4D0E-BF0B-387140E3A29D}"/>
                    </a:ext>
                  </a:extLst>
                </p:cNvPr>
                <p:cNvPicPr/>
                <p:nvPr/>
              </p:nvPicPr>
              <p:blipFill>
                <a:blip r:embed="rId9"/>
                <a:stretch>
                  <a:fillRect/>
                </a:stretch>
              </p:blipFill>
              <p:spPr>
                <a:xfrm>
                  <a:off x="2923553" y="2060852"/>
                  <a:ext cx="493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32F76F6-C238-40C6-8AD4-96D63511A733}"/>
                    </a:ext>
                  </a:extLst>
                </p14:cNvPr>
                <p14:cNvContentPartPr/>
                <p14:nvPr/>
              </p14:nvContentPartPr>
              <p14:xfrm>
                <a:off x="3007793" y="2127092"/>
                <a:ext cx="154800" cy="136800"/>
              </p14:xfrm>
            </p:contentPart>
          </mc:Choice>
          <mc:Fallback xmlns="">
            <p:pic>
              <p:nvPicPr>
                <p:cNvPr id="8" name="Ink 7">
                  <a:extLst>
                    <a:ext uri="{FF2B5EF4-FFF2-40B4-BE49-F238E27FC236}">
                      <a16:creationId xmlns:a16="http://schemas.microsoft.com/office/drawing/2014/main" id="{E32F76F6-C238-40C6-8AD4-96D63511A733}"/>
                    </a:ext>
                  </a:extLst>
                </p:cNvPr>
                <p:cNvPicPr/>
                <p:nvPr/>
              </p:nvPicPr>
              <p:blipFill>
                <a:blip r:embed="rId11"/>
                <a:stretch>
                  <a:fillRect/>
                </a:stretch>
              </p:blipFill>
              <p:spPr>
                <a:xfrm>
                  <a:off x="2989793" y="2109452"/>
                  <a:ext cx="190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36E8FAE-AAB3-40EC-A269-E15F5416B0F7}"/>
                    </a:ext>
                  </a:extLst>
                </p14:cNvPr>
                <p14:cNvContentPartPr/>
                <p14:nvPr/>
              </p14:nvContentPartPr>
              <p14:xfrm>
                <a:off x="3206873" y="2157692"/>
                <a:ext cx="98640" cy="97200"/>
              </p14:xfrm>
            </p:contentPart>
          </mc:Choice>
          <mc:Fallback xmlns="">
            <p:pic>
              <p:nvPicPr>
                <p:cNvPr id="9" name="Ink 8">
                  <a:extLst>
                    <a:ext uri="{FF2B5EF4-FFF2-40B4-BE49-F238E27FC236}">
                      <a16:creationId xmlns:a16="http://schemas.microsoft.com/office/drawing/2014/main" id="{336E8FAE-AAB3-40EC-A269-E15F5416B0F7}"/>
                    </a:ext>
                  </a:extLst>
                </p:cNvPr>
                <p:cNvPicPr/>
                <p:nvPr/>
              </p:nvPicPr>
              <p:blipFill>
                <a:blip r:embed="rId13"/>
                <a:stretch>
                  <a:fillRect/>
                </a:stretch>
              </p:blipFill>
              <p:spPr>
                <a:xfrm>
                  <a:off x="3189233" y="2140052"/>
                  <a:ext cx="134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CF6D923F-206B-4C03-87C0-730D8D805810}"/>
                    </a:ext>
                  </a:extLst>
                </p14:cNvPr>
                <p14:cNvContentPartPr/>
                <p14:nvPr/>
              </p14:nvContentPartPr>
              <p14:xfrm>
                <a:off x="3368873" y="2132492"/>
                <a:ext cx="220680" cy="113760"/>
              </p14:xfrm>
            </p:contentPart>
          </mc:Choice>
          <mc:Fallback xmlns="">
            <p:pic>
              <p:nvPicPr>
                <p:cNvPr id="10" name="Ink 9">
                  <a:extLst>
                    <a:ext uri="{FF2B5EF4-FFF2-40B4-BE49-F238E27FC236}">
                      <a16:creationId xmlns:a16="http://schemas.microsoft.com/office/drawing/2014/main" id="{CF6D923F-206B-4C03-87C0-730D8D805810}"/>
                    </a:ext>
                  </a:extLst>
                </p:cNvPr>
                <p:cNvPicPr/>
                <p:nvPr/>
              </p:nvPicPr>
              <p:blipFill>
                <a:blip r:embed="rId15"/>
                <a:stretch>
                  <a:fillRect/>
                </a:stretch>
              </p:blipFill>
              <p:spPr>
                <a:xfrm>
                  <a:off x="3351233" y="2114492"/>
                  <a:ext cx="2563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140A9741-36E5-4313-8D6E-DC90C99A55A1}"/>
                    </a:ext>
                  </a:extLst>
                </p14:cNvPr>
                <p14:cNvContentPartPr/>
                <p14:nvPr/>
              </p14:nvContentPartPr>
              <p14:xfrm>
                <a:off x="3646433" y="2133932"/>
                <a:ext cx="24480" cy="95400"/>
              </p14:xfrm>
            </p:contentPart>
          </mc:Choice>
          <mc:Fallback xmlns="">
            <p:pic>
              <p:nvPicPr>
                <p:cNvPr id="11" name="Ink 10">
                  <a:extLst>
                    <a:ext uri="{FF2B5EF4-FFF2-40B4-BE49-F238E27FC236}">
                      <a16:creationId xmlns:a16="http://schemas.microsoft.com/office/drawing/2014/main" id="{140A9741-36E5-4313-8D6E-DC90C99A55A1}"/>
                    </a:ext>
                  </a:extLst>
                </p:cNvPr>
                <p:cNvPicPr/>
                <p:nvPr/>
              </p:nvPicPr>
              <p:blipFill>
                <a:blip r:embed="rId17"/>
                <a:stretch>
                  <a:fillRect/>
                </a:stretch>
              </p:blipFill>
              <p:spPr>
                <a:xfrm>
                  <a:off x="3628433" y="2115932"/>
                  <a:ext cx="601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C123E358-7CC0-4429-859A-608216FBF0BC}"/>
                    </a:ext>
                  </a:extLst>
                </p14:cNvPr>
                <p14:cNvContentPartPr/>
                <p14:nvPr/>
              </p14:nvContentPartPr>
              <p14:xfrm>
                <a:off x="3652553" y="2038172"/>
                <a:ext cx="7920" cy="25920"/>
              </p14:xfrm>
            </p:contentPart>
          </mc:Choice>
          <mc:Fallback xmlns="">
            <p:pic>
              <p:nvPicPr>
                <p:cNvPr id="12" name="Ink 11">
                  <a:extLst>
                    <a:ext uri="{FF2B5EF4-FFF2-40B4-BE49-F238E27FC236}">
                      <a16:creationId xmlns:a16="http://schemas.microsoft.com/office/drawing/2014/main" id="{C123E358-7CC0-4429-859A-608216FBF0BC}"/>
                    </a:ext>
                  </a:extLst>
                </p:cNvPr>
                <p:cNvPicPr/>
                <p:nvPr/>
              </p:nvPicPr>
              <p:blipFill>
                <a:blip r:embed="rId19"/>
                <a:stretch>
                  <a:fillRect/>
                </a:stretch>
              </p:blipFill>
              <p:spPr>
                <a:xfrm>
                  <a:off x="3634553" y="2020532"/>
                  <a:ext cx="43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98B31218-79C8-4AED-8592-3E0DCF75ADBF}"/>
                    </a:ext>
                  </a:extLst>
                </p14:cNvPr>
                <p14:cNvContentPartPr/>
                <p14:nvPr/>
              </p14:nvContentPartPr>
              <p14:xfrm>
                <a:off x="3774233" y="2112692"/>
                <a:ext cx="138960" cy="117720"/>
              </p14:xfrm>
            </p:contentPart>
          </mc:Choice>
          <mc:Fallback xmlns="">
            <p:pic>
              <p:nvPicPr>
                <p:cNvPr id="13" name="Ink 12">
                  <a:extLst>
                    <a:ext uri="{FF2B5EF4-FFF2-40B4-BE49-F238E27FC236}">
                      <a16:creationId xmlns:a16="http://schemas.microsoft.com/office/drawing/2014/main" id="{98B31218-79C8-4AED-8592-3E0DCF75ADBF}"/>
                    </a:ext>
                  </a:extLst>
                </p:cNvPr>
                <p:cNvPicPr/>
                <p:nvPr/>
              </p:nvPicPr>
              <p:blipFill>
                <a:blip r:embed="rId21"/>
                <a:stretch>
                  <a:fillRect/>
                </a:stretch>
              </p:blipFill>
              <p:spPr>
                <a:xfrm>
                  <a:off x="3756233" y="2095052"/>
                  <a:ext cx="1746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7F4EBDA9-BE7B-47D9-BE89-09D39EA498D4}"/>
                    </a:ext>
                  </a:extLst>
                </p14:cNvPr>
                <p14:cNvContentPartPr/>
                <p14:nvPr/>
              </p14:nvContentPartPr>
              <p14:xfrm>
                <a:off x="3963233" y="2025932"/>
                <a:ext cx="35640" cy="197640"/>
              </p14:xfrm>
            </p:contentPart>
          </mc:Choice>
          <mc:Fallback xmlns="">
            <p:pic>
              <p:nvPicPr>
                <p:cNvPr id="14" name="Ink 13">
                  <a:extLst>
                    <a:ext uri="{FF2B5EF4-FFF2-40B4-BE49-F238E27FC236}">
                      <a16:creationId xmlns:a16="http://schemas.microsoft.com/office/drawing/2014/main" id="{7F4EBDA9-BE7B-47D9-BE89-09D39EA498D4}"/>
                    </a:ext>
                  </a:extLst>
                </p:cNvPr>
                <p:cNvPicPr/>
                <p:nvPr/>
              </p:nvPicPr>
              <p:blipFill>
                <a:blip r:embed="rId23"/>
                <a:stretch>
                  <a:fillRect/>
                </a:stretch>
              </p:blipFill>
              <p:spPr>
                <a:xfrm>
                  <a:off x="3945593" y="2007932"/>
                  <a:ext cx="71280" cy="233280"/>
                </a:xfrm>
                <a:prstGeom prst="rect">
                  <a:avLst/>
                </a:prstGeom>
              </p:spPr>
            </p:pic>
          </mc:Fallback>
        </mc:AlternateContent>
      </p:grpSp>
      <p:grpSp>
        <p:nvGrpSpPr>
          <p:cNvPr id="31" name="Group 30">
            <a:extLst>
              <a:ext uri="{FF2B5EF4-FFF2-40B4-BE49-F238E27FC236}">
                <a16:creationId xmlns:a16="http://schemas.microsoft.com/office/drawing/2014/main" id="{84FFEF99-FA5E-4A63-8C47-8D6C7E553C14}"/>
              </a:ext>
            </a:extLst>
          </p:cNvPr>
          <p:cNvGrpSpPr/>
          <p:nvPr/>
        </p:nvGrpSpPr>
        <p:grpSpPr>
          <a:xfrm>
            <a:off x="4290113" y="2135372"/>
            <a:ext cx="128160" cy="97200"/>
            <a:chOff x="4290113" y="2135372"/>
            <a:chExt cx="128160" cy="97200"/>
          </a:xfrm>
        </p:grpSpPr>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82386D2D-7D1F-4B83-84CF-043677371F05}"/>
                    </a:ext>
                  </a:extLst>
                </p14:cNvPr>
                <p14:cNvContentPartPr/>
                <p14:nvPr/>
              </p14:nvContentPartPr>
              <p14:xfrm>
                <a:off x="4292273" y="2135372"/>
                <a:ext cx="90000" cy="9000"/>
              </p14:xfrm>
            </p:contentPart>
          </mc:Choice>
          <mc:Fallback xmlns="">
            <p:pic>
              <p:nvPicPr>
                <p:cNvPr id="15" name="Ink 14">
                  <a:extLst>
                    <a:ext uri="{FF2B5EF4-FFF2-40B4-BE49-F238E27FC236}">
                      <a16:creationId xmlns:a16="http://schemas.microsoft.com/office/drawing/2014/main" id="{82386D2D-7D1F-4B83-84CF-043677371F05}"/>
                    </a:ext>
                  </a:extLst>
                </p:cNvPr>
                <p:cNvPicPr/>
                <p:nvPr/>
              </p:nvPicPr>
              <p:blipFill>
                <a:blip r:embed="rId25"/>
                <a:stretch>
                  <a:fillRect/>
                </a:stretch>
              </p:blipFill>
              <p:spPr>
                <a:xfrm>
                  <a:off x="4274633" y="2117732"/>
                  <a:ext cx="1256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0E9F1171-D814-4464-BF7D-87799A27EAA9}"/>
                    </a:ext>
                  </a:extLst>
                </p14:cNvPr>
                <p14:cNvContentPartPr/>
                <p14:nvPr/>
              </p14:nvContentPartPr>
              <p14:xfrm>
                <a:off x="4290113" y="2215292"/>
                <a:ext cx="128160" cy="17280"/>
              </p14:xfrm>
            </p:contentPart>
          </mc:Choice>
          <mc:Fallback xmlns="">
            <p:pic>
              <p:nvPicPr>
                <p:cNvPr id="16" name="Ink 15">
                  <a:extLst>
                    <a:ext uri="{FF2B5EF4-FFF2-40B4-BE49-F238E27FC236}">
                      <a16:creationId xmlns:a16="http://schemas.microsoft.com/office/drawing/2014/main" id="{0E9F1171-D814-4464-BF7D-87799A27EAA9}"/>
                    </a:ext>
                  </a:extLst>
                </p:cNvPr>
                <p:cNvPicPr/>
                <p:nvPr/>
              </p:nvPicPr>
              <p:blipFill>
                <a:blip r:embed="rId27"/>
                <a:stretch>
                  <a:fillRect/>
                </a:stretch>
              </p:blipFill>
              <p:spPr>
                <a:xfrm>
                  <a:off x="4272113" y="2197292"/>
                  <a:ext cx="163800" cy="52920"/>
                </a:xfrm>
                <a:prstGeom prst="rect">
                  <a:avLst/>
                </a:prstGeom>
              </p:spPr>
            </p:pic>
          </mc:Fallback>
        </mc:AlternateContent>
      </p:grpSp>
      <p:grpSp>
        <p:nvGrpSpPr>
          <p:cNvPr id="30" name="Group 29">
            <a:extLst>
              <a:ext uri="{FF2B5EF4-FFF2-40B4-BE49-F238E27FC236}">
                <a16:creationId xmlns:a16="http://schemas.microsoft.com/office/drawing/2014/main" id="{0D8C636E-C18F-48CC-8562-641AC2EE7B2B}"/>
              </a:ext>
            </a:extLst>
          </p:cNvPr>
          <p:cNvGrpSpPr/>
          <p:nvPr/>
        </p:nvGrpSpPr>
        <p:grpSpPr>
          <a:xfrm>
            <a:off x="4719953" y="1943132"/>
            <a:ext cx="2019600" cy="377640"/>
            <a:chOff x="4719953" y="1943132"/>
            <a:chExt cx="2019600" cy="377640"/>
          </a:xfrm>
        </p:grpSpPr>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15B5B4AA-49DE-4990-AAF9-55B1BAFB6A64}"/>
                    </a:ext>
                  </a:extLst>
                </p14:cNvPr>
                <p14:cNvContentPartPr/>
                <p14:nvPr/>
              </p14:nvContentPartPr>
              <p14:xfrm>
                <a:off x="4719953" y="2089652"/>
                <a:ext cx="138600" cy="152640"/>
              </p14:xfrm>
            </p:contentPart>
          </mc:Choice>
          <mc:Fallback xmlns="">
            <p:pic>
              <p:nvPicPr>
                <p:cNvPr id="17" name="Ink 16">
                  <a:extLst>
                    <a:ext uri="{FF2B5EF4-FFF2-40B4-BE49-F238E27FC236}">
                      <a16:creationId xmlns:a16="http://schemas.microsoft.com/office/drawing/2014/main" id="{15B5B4AA-49DE-4990-AAF9-55B1BAFB6A64}"/>
                    </a:ext>
                  </a:extLst>
                </p:cNvPr>
                <p:cNvPicPr/>
                <p:nvPr/>
              </p:nvPicPr>
              <p:blipFill>
                <a:blip r:embed="rId29"/>
                <a:stretch>
                  <a:fillRect/>
                </a:stretch>
              </p:blipFill>
              <p:spPr>
                <a:xfrm>
                  <a:off x="4701953" y="2072012"/>
                  <a:ext cx="1742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3F42B333-E85E-4AD1-B540-CE3C46E8DCBE}"/>
                    </a:ext>
                  </a:extLst>
                </p14:cNvPr>
                <p14:cNvContentPartPr/>
                <p14:nvPr/>
              </p14:nvContentPartPr>
              <p14:xfrm>
                <a:off x="4893833" y="1963292"/>
                <a:ext cx="137880" cy="357480"/>
              </p14:xfrm>
            </p:contentPart>
          </mc:Choice>
          <mc:Fallback xmlns="">
            <p:pic>
              <p:nvPicPr>
                <p:cNvPr id="18" name="Ink 17">
                  <a:extLst>
                    <a:ext uri="{FF2B5EF4-FFF2-40B4-BE49-F238E27FC236}">
                      <a16:creationId xmlns:a16="http://schemas.microsoft.com/office/drawing/2014/main" id="{3F42B333-E85E-4AD1-B540-CE3C46E8DCBE}"/>
                    </a:ext>
                  </a:extLst>
                </p:cNvPr>
                <p:cNvPicPr/>
                <p:nvPr/>
              </p:nvPicPr>
              <p:blipFill>
                <a:blip r:embed="rId31"/>
                <a:stretch>
                  <a:fillRect/>
                </a:stretch>
              </p:blipFill>
              <p:spPr>
                <a:xfrm>
                  <a:off x="4876193" y="1945292"/>
                  <a:ext cx="1735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F527DB21-C6AE-4D38-A484-69F639FD0B17}"/>
                    </a:ext>
                  </a:extLst>
                </p14:cNvPr>
                <p14:cNvContentPartPr/>
                <p14:nvPr/>
              </p14:nvContentPartPr>
              <p14:xfrm>
                <a:off x="5166713" y="2060132"/>
                <a:ext cx="28800" cy="214200"/>
              </p14:xfrm>
            </p:contentPart>
          </mc:Choice>
          <mc:Fallback xmlns="">
            <p:pic>
              <p:nvPicPr>
                <p:cNvPr id="19" name="Ink 18">
                  <a:extLst>
                    <a:ext uri="{FF2B5EF4-FFF2-40B4-BE49-F238E27FC236}">
                      <a16:creationId xmlns:a16="http://schemas.microsoft.com/office/drawing/2014/main" id="{F527DB21-C6AE-4D38-A484-69F639FD0B17}"/>
                    </a:ext>
                  </a:extLst>
                </p:cNvPr>
                <p:cNvPicPr/>
                <p:nvPr/>
              </p:nvPicPr>
              <p:blipFill>
                <a:blip r:embed="rId33"/>
                <a:stretch>
                  <a:fillRect/>
                </a:stretch>
              </p:blipFill>
              <p:spPr>
                <a:xfrm>
                  <a:off x="5149073" y="2042132"/>
                  <a:ext cx="64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BB671F0-995E-4E2E-B1B6-196367062DAA}"/>
                    </a:ext>
                  </a:extLst>
                </p14:cNvPr>
                <p14:cNvContentPartPr/>
                <p14:nvPr/>
              </p14:nvContentPartPr>
              <p14:xfrm>
                <a:off x="5151953" y="1983452"/>
                <a:ext cx="203400" cy="248760"/>
              </p14:xfrm>
            </p:contentPart>
          </mc:Choice>
          <mc:Fallback xmlns="">
            <p:pic>
              <p:nvPicPr>
                <p:cNvPr id="20" name="Ink 19">
                  <a:extLst>
                    <a:ext uri="{FF2B5EF4-FFF2-40B4-BE49-F238E27FC236}">
                      <a16:creationId xmlns:a16="http://schemas.microsoft.com/office/drawing/2014/main" id="{9BB671F0-995E-4E2E-B1B6-196367062DAA}"/>
                    </a:ext>
                  </a:extLst>
                </p:cNvPr>
                <p:cNvPicPr/>
                <p:nvPr/>
              </p:nvPicPr>
              <p:blipFill>
                <a:blip r:embed="rId35"/>
                <a:stretch>
                  <a:fillRect/>
                </a:stretch>
              </p:blipFill>
              <p:spPr>
                <a:xfrm>
                  <a:off x="5134313" y="1965812"/>
                  <a:ext cx="2390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56631A85-9622-4894-A522-B6A50D5E3640}"/>
                    </a:ext>
                  </a:extLst>
                </p14:cNvPr>
                <p14:cNvContentPartPr/>
                <p14:nvPr/>
              </p14:nvContentPartPr>
              <p14:xfrm>
                <a:off x="5425913" y="2094332"/>
                <a:ext cx="94320" cy="137160"/>
              </p14:xfrm>
            </p:contentPart>
          </mc:Choice>
          <mc:Fallback xmlns="">
            <p:pic>
              <p:nvPicPr>
                <p:cNvPr id="21" name="Ink 20">
                  <a:extLst>
                    <a:ext uri="{FF2B5EF4-FFF2-40B4-BE49-F238E27FC236}">
                      <a16:creationId xmlns:a16="http://schemas.microsoft.com/office/drawing/2014/main" id="{56631A85-9622-4894-A522-B6A50D5E3640}"/>
                    </a:ext>
                  </a:extLst>
                </p:cNvPr>
                <p:cNvPicPr/>
                <p:nvPr/>
              </p:nvPicPr>
              <p:blipFill>
                <a:blip r:embed="rId37"/>
                <a:stretch>
                  <a:fillRect/>
                </a:stretch>
              </p:blipFill>
              <p:spPr>
                <a:xfrm>
                  <a:off x="5407913" y="2076692"/>
                  <a:ext cx="1299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2DE175FF-72DA-4E28-895B-25A0685C66E1}"/>
                    </a:ext>
                  </a:extLst>
                </p14:cNvPr>
                <p14:cNvContentPartPr/>
                <p14:nvPr/>
              </p14:nvContentPartPr>
              <p14:xfrm>
                <a:off x="5555513" y="2093252"/>
                <a:ext cx="131400" cy="103680"/>
              </p14:xfrm>
            </p:contentPart>
          </mc:Choice>
          <mc:Fallback xmlns="">
            <p:pic>
              <p:nvPicPr>
                <p:cNvPr id="22" name="Ink 21">
                  <a:extLst>
                    <a:ext uri="{FF2B5EF4-FFF2-40B4-BE49-F238E27FC236}">
                      <a16:creationId xmlns:a16="http://schemas.microsoft.com/office/drawing/2014/main" id="{2DE175FF-72DA-4E28-895B-25A0685C66E1}"/>
                    </a:ext>
                  </a:extLst>
                </p:cNvPr>
                <p:cNvPicPr/>
                <p:nvPr/>
              </p:nvPicPr>
              <p:blipFill>
                <a:blip r:embed="rId39"/>
                <a:stretch>
                  <a:fillRect/>
                </a:stretch>
              </p:blipFill>
              <p:spPr>
                <a:xfrm>
                  <a:off x="5537513" y="2075252"/>
                  <a:ext cx="167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4029AFB9-4E3F-42DF-9B9A-F0BC6BE435FC}"/>
                    </a:ext>
                  </a:extLst>
                </p14:cNvPr>
                <p14:cNvContentPartPr/>
                <p14:nvPr/>
              </p14:nvContentPartPr>
              <p14:xfrm>
                <a:off x="5754953" y="2073812"/>
                <a:ext cx="154080" cy="126360"/>
              </p14:xfrm>
            </p:contentPart>
          </mc:Choice>
          <mc:Fallback xmlns="">
            <p:pic>
              <p:nvPicPr>
                <p:cNvPr id="23" name="Ink 22">
                  <a:extLst>
                    <a:ext uri="{FF2B5EF4-FFF2-40B4-BE49-F238E27FC236}">
                      <a16:creationId xmlns:a16="http://schemas.microsoft.com/office/drawing/2014/main" id="{4029AFB9-4E3F-42DF-9B9A-F0BC6BE435FC}"/>
                    </a:ext>
                  </a:extLst>
                </p:cNvPr>
                <p:cNvPicPr/>
                <p:nvPr/>
              </p:nvPicPr>
              <p:blipFill>
                <a:blip r:embed="rId41"/>
                <a:stretch>
                  <a:fillRect/>
                </a:stretch>
              </p:blipFill>
              <p:spPr>
                <a:xfrm>
                  <a:off x="5737313" y="2055812"/>
                  <a:ext cx="189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96B2A110-6A02-4E59-914A-400678208A2D}"/>
                    </a:ext>
                  </a:extLst>
                </p14:cNvPr>
                <p14:cNvContentPartPr/>
                <p14:nvPr/>
              </p14:nvContentPartPr>
              <p14:xfrm>
                <a:off x="5982833" y="2088212"/>
                <a:ext cx="79200" cy="97560"/>
              </p14:xfrm>
            </p:contentPart>
          </mc:Choice>
          <mc:Fallback xmlns="">
            <p:pic>
              <p:nvPicPr>
                <p:cNvPr id="24" name="Ink 23">
                  <a:extLst>
                    <a:ext uri="{FF2B5EF4-FFF2-40B4-BE49-F238E27FC236}">
                      <a16:creationId xmlns:a16="http://schemas.microsoft.com/office/drawing/2014/main" id="{96B2A110-6A02-4E59-914A-400678208A2D}"/>
                    </a:ext>
                  </a:extLst>
                </p:cNvPr>
                <p:cNvPicPr/>
                <p:nvPr/>
              </p:nvPicPr>
              <p:blipFill>
                <a:blip r:embed="rId43"/>
                <a:stretch>
                  <a:fillRect/>
                </a:stretch>
              </p:blipFill>
              <p:spPr>
                <a:xfrm>
                  <a:off x="5964833" y="2070212"/>
                  <a:ext cx="114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5E75C75C-7D1B-4305-93EF-1653ECC7A584}"/>
                    </a:ext>
                  </a:extLst>
                </p14:cNvPr>
                <p14:cNvContentPartPr/>
                <p14:nvPr/>
              </p14:nvContentPartPr>
              <p14:xfrm>
                <a:off x="6110993" y="2058692"/>
                <a:ext cx="177480" cy="124920"/>
              </p14:xfrm>
            </p:contentPart>
          </mc:Choice>
          <mc:Fallback xmlns="">
            <p:pic>
              <p:nvPicPr>
                <p:cNvPr id="25" name="Ink 24">
                  <a:extLst>
                    <a:ext uri="{FF2B5EF4-FFF2-40B4-BE49-F238E27FC236}">
                      <a16:creationId xmlns:a16="http://schemas.microsoft.com/office/drawing/2014/main" id="{5E75C75C-7D1B-4305-93EF-1653ECC7A584}"/>
                    </a:ext>
                  </a:extLst>
                </p:cNvPr>
                <p:cNvPicPr/>
                <p:nvPr/>
              </p:nvPicPr>
              <p:blipFill>
                <a:blip r:embed="rId45"/>
                <a:stretch>
                  <a:fillRect/>
                </a:stretch>
              </p:blipFill>
              <p:spPr>
                <a:xfrm>
                  <a:off x="6092993" y="2041052"/>
                  <a:ext cx="213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42DB1E5A-1959-4293-9A4D-E303CEB20A90}"/>
                    </a:ext>
                  </a:extLst>
                </p14:cNvPr>
                <p14:cNvContentPartPr/>
                <p14:nvPr/>
              </p14:nvContentPartPr>
              <p14:xfrm>
                <a:off x="6346073" y="1953572"/>
                <a:ext cx="55440" cy="201600"/>
              </p14:xfrm>
            </p:contentPart>
          </mc:Choice>
          <mc:Fallback xmlns="">
            <p:pic>
              <p:nvPicPr>
                <p:cNvPr id="26" name="Ink 25">
                  <a:extLst>
                    <a:ext uri="{FF2B5EF4-FFF2-40B4-BE49-F238E27FC236}">
                      <a16:creationId xmlns:a16="http://schemas.microsoft.com/office/drawing/2014/main" id="{42DB1E5A-1959-4293-9A4D-E303CEB20A90}"/>
                    </a:ext>
                  </a:extLst>
                </p:cNvPr>
                <p:cNvPicPr/>
                <p:nvPr/>
              </p:nvPicPr>
              <p:blipFill>
                <a:blip r:embed="rId47"/>
                <a:stretch>
                  <a:fillRect/>
                </a:stretch>
              </p:blipFill>
              <p:spPr>
                <a:xfrm>
                  <a:off x="6328433" y="1935572"/>
                  <a:ext cx="910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B556A864-CDFE-48B6-8F6E-280B81F25D27}"/>
                    </a:ext>
                  </a:extLst>
                </p14:cNvPr>
                <p14:cNvContentPartPr/>
                <p14:nvPr/>
              </p14:nvContentPartPr>
              <p14:xfrm>
                <a:off x="6466313" y="1965812"/>
                <a:ext cx="32040" cy="185400"/>
              </p14:xfrm>
            </p:contentPart>
          </mc:Choice>
          <mc:Fallback xmlns="">
            <p:pic>
              <p:nvPicPr>
                <p:cNvPr id="27" name="Ink 26">
                  <a:extLst>
                    <a:ext uri="{FF2B5EF4-FFF2-40B4-BE49-F238E27FC236}">
                      <a16:creationId xmlns:a16="http://schemas.microsoft.com/office/drawing/2014/main" id="{B556A864-CDFE-48B6-8F6E-280B81F25D27}"/>
                    </a:ext>
                  </a:extLst>
                </p:cNvPr>
                <p:cNvPicPr/>
                <p:nvPr/>
              </p:nvPicPr>
              <p:blipFill>
                <a:blip r:embed="rId49"/>
                <a:stretch>
                  <a:fillRect/>
                </a:stretch>
              </p:blipFill>
              <p:spPr>
                <a:xfrm>
                  <a:off x="6448673" y="1948172"/>
                  <a:ext cx="67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626A7605-6442-48B3-805A-A8325BBB41E4}"/>
                    </a:ext>
                  </a:extLst>
                </p14:cNvPr>
                <p14:cNvContentPartPr/>
                <p14:nvPr/>
              </p14:nvContentPartPr>
              <p14:xfrm>
                <a:off x="6569273" y="1965452"/>
                <a:ext cx="37440" cy="184320"/>
              </p14:xfrm>
            </p:contentPart>
          </mc:Choice>
          <mc:Fallback xmlns="">
            <p:pic>
              <p:nvPicPr>
                <p:cNvPr id="28" name="Ink 27">
                  <a:extLst>
                    <a:ext uri="{FF2B5EF4-FFF2-40B4-BE49-F238E27FC236}">
                      <a16:creationId xmlns:a16="http://schemas.microsoft.com/office/drawing/2014/main" id="{626A7605-6442-48B3-805A-A8325BBB41E4}"/>
                    </a:ext>
                  </a:extLst>
                </p:cNvPr>
                <p:cNvPicPr/>
                <p:nvPr/>
              </p:nvPicPr>
              <p:blipFill>
                <a:blip r:embed="rId51"/>
                <a:stretch>
                  <a:fillRect/>
                </a:stretch>
              </p:blipFill>
              <p:spPr>
                <a:xfrm>
                  <a:off x="6551273" y="1947452"/>
                  <a:ext cx="73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FDAF5835-0FDA-48B5-B2BC-321FBD2BCE5F}"/>
                    </a:ext>
                  </a:extLst>
                </p14:cNvPr>
                <p14:cNvContentPartPr/>
                <p14:nvPr/>
              </p14:nvContentPartPr>
              <p14:xfrm>
                <a:off x="6636593" y="1943132"/>
                <a:ext cx="102960" cy="295200"/>
              </p14:xfrm>
            </p:contentPart>
          </mc:Choice>
          <mc:Fallback xmlns="">
            <p:pic>
              <p:nvPicPr>
                <p:cNvPr id="29" name="Ink 28">
                  <a:extLst>
                    <a:ext uri="{FF2B5EF4-FFF2-40B4-BE49-F238E27FC236}">
                      <a16:creationId xmlns:a16="http://schemas.microsoft.com/office/drawing/2014/main" id="{FDAF5835-0FDA-48B5-B2BC-321FBD2BCE5F}"/>
                    </a:ext>
                  </a:extLst>
                </p:cNvPr>
                <p:cNvPicPr/>
                <p:nvPr/>
              </p:nvPicPr>
              <p:blipFill>
                <a:blip r:embed="rId53"/>
                <a:stretch>
                  <a:fillRect/>
                </a:stretch>
              </p:blipFill>
              <p:spPr>
                <a:xfrm>
                  <a:off x="6618953" y="1925492"/>
                  <a:ext cx="138600" cy="330840"/>
                </a:xfrm>
                <a:prstGeom prst="rect">
                  <a:avLst/>
                </a:prstGeom>
              </p:spPr>
            </p:pic>
          </mc:Fallback>
        </mc:AlternateContent>
      </p:grpSp>
      <p:grpSp>
        <p:nvGrpSpPr>
          <p:cNvPr id="60" name="Group 59">
            <a:extLst>
              <a:ext uri="{FF2B5EF4-FFF2-40B4-BE49-F238E27FC236}">
                <a16:creationId xmlns:a16="http://schemas.microsoft.com/office/drawing/2014/main" id="{67F24A79-DC70-4975-99CE-F0A11AEBBF09}"/>
              </a:ext>
            </a:extLst>
          </p:cNvPr>
          <p:cNvGrpSpPr/>
          <p:nvPr/>
        </p:nvGrpSpPr>
        <p:grpSpPr>
          <a:xfrm>
            <a:off x="1309313" y="2669252"/>
            <a:ext cx="689040" cy="352800"/>
            <a:chOff x="1309313" y="2669252"/>
            <a:chExt cx="689040" cy="352800"/>
          </a:xfrm>
        </p:grpSpPr>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266E4BC3-5C74-410C-BD01-F961C429C074}"/>
                    </a:ext>
                  </a:extLst>
                </p14:cNvPr>
                <p14:cNvContentPartPr/>
                <p14:nvPr/>
              </p14:nvContentPartPr>
              <p14:xfrm>
                <a:off x="1309313" y="2669252"/>
                <a:ext cx="134280" cy="352800"/>
              </p14:xfrm>
            </p:contentPart>
          </mc:Choice>
          <mc:Fallback xmlns="">
            <p:pic>
              <p:nvPicPr>
                <p:cNvPr id="33" name="Ink 32">
                  <a:extLst>
                    <a:ext uri="{FF2B5EF4-FFF2-40B4-BE49-F238E27FC236}">
                      <a16:creationId xmlns:a16="http://schemas.microsoft.com/office/drawing/2014/main" id="{266E4BC3-5C74-410C-BD01-F961C429C074}"/>
                    </a:ext>
                  </a:extLst>
                </p:cNvPr>
                <p:cNvPicPr/>
                <p:nvPr/>
              </p:nvPicPr>
              <p:blipFill>
                <a:blip r:embed="rId55"/>
                <a:stretch>
                  <a:fillRect/>
                </a:stretch>
              </p:blipFill>
              <p:spPr>
                <a:xfrm>
                  <a:off x="1291313" y="2651252"/>
                  <a:ext cx="1699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147F382C-8CC7-4C29-AC4D-4526FEA38275}"/>
                    </a:ext>
                  </a:extLst>
                </p14:cNvPr>
                <p14:cNvContentPartPr/>
                <p14:nvPr/>
              </p14:nvContentPartPr>
              <p14:xfrm>
                <a:off x="1529993" y="2859332"/>
                <a:ext cx="101880" cy="156960"/>
              </p14:xfrm>
            </p:contentPart>
          </mc:Choice>
          <mc:Fallback xmlns="">
            <p:pic>
              <p:nvPicPr>
                <p:cNvPr id="34" name="Ink 33">
                  <a:extLst>
                    <a:ext uri="{FF2B5EF4-FFF2-40B4-BE49-F238E27FC236}">
                      <a16:creationId xmlns:a16="http://schemas.microsoft.com/office/drawing/2014/main" id="{147F382C-8CC7-4C29-AC4D-4526FEA38275}"/>
                    </a:ext>
                  </a:extLst>
                </p:cNvPr>
                <p:cNvPicPr/>
                <p:nvPr/>
              </p:nvPicPr>
              <p:blipFill>
                <a:blip r:embed="rId57"/>
                <a:stretch>
                  <a:fillRect/>
                </a:stretch>
              </p:blipFill>
              <p:spPr>
                <a:xfrm>
                  <a:off x="1512353" y="2841332"/>
                  <a:ext cx="1375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9C89436D-A24F-4470-B328-33CA66515688}"/>
                    </a:ext>
                  </a:extLst>
                </p14:cNvPr>
                <p14:cNvContentPartPr/>
                <p14:nvPr/>
              </p14:nvContentPartPr>
              <p14:xfrm>
                <a:off x="1725833" y="2705252"/>
                <a:ext cx="145080" cy="286200"/>
              </p14:xfrm>
            </p:contentPart>
          </mc:Choice>
          <mc:Fallback xmlns="">
            <p:pic>
              <p:nvPicPr>
                <p:cNvPr id="35" name="Ink 34">
                  <a:extLst>
                    <a:ext uri="{FF2B5EF4-FFF2-40B4-BE49-F238E27FC236}">
                      <a16:creationId xmlns:a16="http://schemas.microsoft.com/office/drawing/2014/main" id="{9C89436D-A24F-4470-B328-33CA66515688}"/>
                    </a:ext>
                  </a:extLst>
                </p:cNvPr>
                <p:cNvPicPr/>
                <p:nvPr/>
              </p:nvPicPr>
              <p:blipFill>
                <a:blip r:embed="rId59"/>
                <a:stretch>
                  <a:fillRect/>
                </a:stretch>
              </p:blipFill>
              <p:spPr>
                <a:xfrm>
                  <a:off x="1707833" y="2687612"/>
                  <a:ext cx="1807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17CB287B-DAB7-4219-87D1-C3ED6227D6FE}"/>
                    </a:ext>
                  </a:extLst>
                </p14:cNvPr>
                <p14:cNvContentPartPr/>
                <p14:nvPr/>
              </p14:nvContentPartPr>
              <p14:xfrm>
                <a:off x="1710353" y="2809652"/>
                <a:ext cx="288000" cy="57960"/>
              </p14:xfrm>
            </p:contentPart>
          </mc:Choice>
          <mc:Fallback xmlns="">
            <p:pic>
              <p:nvPicPr>
                <p:cNvPr id="36" name="Ink 35">
                  <a:extLst>
                    <a:ext uri="{FF2B5EF4-FFF2-40B4-BE49-F238E27FC236}">
                      <a16:creationId xmlns:a16="http://schemas.microsoft.com/office/drawing/2014/main" id="{17CB287B-DAB7-4219-87D1-C3ED6227D6FE}"/>
                    </a:ext>
                  </a:extLst>
                </p:cNvPr>
                <p:cNvPicPr/>
                <p:nvPr/>
              </p:nvPicPr>
              <p:blipFill>
                <a:blip r:embed="rId61"/>
                <a:stretch>
                  <a:fillRect/>
                </a:stretch>
              </p:blipFill>
              <p:spPr>
                <a:xfrm>
                  <a:off x="1692353" y="2792012"/>
                  <a:ext cx="323640" cy="9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852BF9C1-7ABD-4C93-9D70-0A54A925E149}"/>
                  </a:ext>
                </a:extLst>
              </p14:cNvPr>
              <p14:cNvContentPartPr/>
              <p14:nvPr/>
            </p14:nvContentPartPr>
            <p14:xfrm>
              <a:off x="2393633" y="2792732"/>
              <a:ext cx="187560" cy="199800"/>
            </p14:xfrm>
          </p:contentPart>
        </mc:Choice>
        <mc:Fallback xmlns="">
          <p:pic>
            <p:nvPicPr>
              <p:cNvPr id="37" name="Ink 36">
                <a:extLst>
                  <a:ext uri="{FF2B5EF4-FFF2-40B4-BE49-F238E27FC236}">
                    <a16:creationId xmlns:a16="http://schemas.microsoft.com/office/drawing/2014/main" id="{852BF9C1-7ABD-4C93-9D70-0A54A925E149}"/>
                  </a:ext>
                </a:extLst>
              </p:cNvPr>
              <p:cNvPicPr/>
              <p:nvPr/>
            </p:nvPicPr>
            <p:blipFill>
              <a:blip r:embed="rId63"/>
              <a:stretch>
                <a:fillRect/>
              </a:stretch>
            </p:blipFill>
            <p:spPr>
              <a:xfrm>
                <a:off x="2375633" y="2774732"/>
                <a:ext cx="223200" cy="235440"/>
              </a:xfrm>
              <a:prstGeom prst="rect">
                <a:avLst/>
              </a:prstGeom>
            </p:spPr>
          </p:pic>
        </mc:Fallback>
      </mc:AlternateContent>
      <p:grpSp>
        <p:nvGrpSpPr>
          <p:cNvPr id="59" name="Group 58">
            <a:extLst>
              <a:ext uri="{FF2B5EF4-FFF2-40B4-BE49-F238E27FC236}">
                <a16:creationId xmlns:a16="http://schemas.microsoft.com/office/drawing/2014/main" id="{16DBAE23-E501-426C-9C16-F9A9CC0DCDEE}"/>
              </a:ext>
            </a:extLst>
          </p:cNvPr>
          <p:cNvGrpSpPr/>
          <p:nvPr/>
        </p:nvGrpSpPr>
        <p:grpSpPr>
          <a:xfrm>
            <a:off x="3174113" y="2687612"/>
            <a:ext cx="425880" cy="296640"/>
            <a:chOff x="3174113" y="2687612"/>
            <a:chExt cx="425880" cy="296640"/>
          </a:xfrm>
        </p:grpSpPr>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8CE98A06-516B-481A-9A8D-47837674BE49}"/>
                    </a:ext>
                  </a:extLst>
                </p14:cNvPr>
                <p14:cNvContentPartPr/>
                <p14:nvPr/>
              </p14:nvContentPartPr>
              <p14:xfrm>
                <a:off x="3174113" y="2687612"/>
                <a:ext cx="191160" cy="296640"/>
              </p14:xfrm>
            </p:contentPart>
          </mc:Choice>
          <mc:Fallback xmlns="">
            <p:pic>
              <p:nvPicPr>
                <p:cNvPr id="38" name="Ink 37">
                  <a:extLst>
                    <a:ext uri="{FF2B5EF4-FFF2-40B4-BE49-F238E27FC236}">
                      <a16:creationId xmlns:a16="http://schemas.microsoft.com/office/drawing/2014/main" id="{8CE98A06-516B-481A-9A8D-47837674BE49}"/>
                    </a:ext>
                  </a:extLst>
                </p:cNvPr>
                <p:cNvPicPr/>
                <p:nvPr/>
              </p:nvPicPr>
              <p:blipFill>
                <a:blip r:embed="rId65"/>
                <a:stretch>
                  <a:fillRect/>
                </a:stretch>
              </p:blipFill>
              <p:spPr>
                <a:xfrm>
                  <a:off x="3156113" y="2669612"/>
                  <a:ext cx="2268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843F4F7C-92F2-492D-9658-AA070FF347AB}"/>
                    </a:ext>
                  </a:extLst>
                </p14:cNvPr>
                <p14:cNvContentPartPr/>
                <p14:nvPr/>
              </p14:nvContentPartPr>
              <p14:xfrm>
                <a:off x="3413153" y="2816492"/>
                <a:ext cx="186840" cy="150840"/>
              </p14:xfrm>
            </p:contentPart>
          </mc:Choice>
          <mc:Fallback xmlns="">
            <p:pic>
              <p:nvPicPr>
                <p:cNvPr id="39" name="Ink 38">
                  <a:extLst>
                    <a:ext uri="{FF2B5EF4-FFF2-40B4-BE49-F238E27FC236}">
                      <a16:creationId xmlns:a16="http://schemas.microsoft.com/office/drawing/2014/main" id="{843F4F7C-92F2-492D-9658-AA070FF347AB}"/>
                    </a:ext>
                  </a:extLst>
                </p:cNvPr>
                <p:cNvPicPr/>
                <p:nvPr/>
              </p:nvPicPr>
              <p:blipFill>
                <a:blip r:embed="rId67"/>
                <a:stretch>
                  <a:fillRect/>
                </a:stretch>
              </p:blipFill>
              <p:spPr>
                <a:xfrm>
                  <a:off x="3395513" y="2798852"/>
                  <a:ext cx="222480" cy="18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EF5B0AF3-E941-4907-BC44-1FD25B1A2D11}"/>
                  </a:ext>
                </a:extLst>
              </p14:cNvPr>
              <p14:cNvContentPartPr/>
              <p14:nvPr/>
            </p14:nvContentPartPr>
            <p14:xfrm>
              <a:off x="4136393" y="2675372"/>
              <a:ext cx="41040" cy="32760"/>
            </p14:xfrm>
          </p:contentPart>
        </mc:Choice>
        <mc:Fallback xmlns="">
          <p:pic>
            <p:nvPicPr>
              <p:cNvPr id="41" name="Ink 40">
                <a:extLst>
                  <a:ext uri="{FF2B5EF4-FFF2-40B4-BE49-F238E27FC236}">
                    <a16:creationId xmlns:a16="http://schemas.microsoft.com/office/drawing/2014/main" id="{EF5B0AF3-E941-4907-BC44-1FD25B1A2D11}"/>
                  </a:ext>
                </a:extLst>
              </p:cNvPr>
              <p:cNvPicPr/>
              <p:nvPr/>
            </p:nvPicPr>
            <p:blipFill>
              <a:blip r:embed="rId69"/>
              <a:stretch>
                <a:fillRect/>
              </a:stretch>
            </p:blipFill>
            <p:spPr>
              <a:xfrm>
                <a:off x="4118393" y="2657372"/>
                <a:ext cx="76680" cy="68400"/>
              </a:xfrm>
              <a:prstGeom prst="rect">
                <a:avLst/>
              </a:prstGeom>
            </p:spPr>
          </p:pic>
        </mc:Fallback>
      </mc:AlternateContent>
      <p:grpSp>
        <p:nvGrpSpPr>
          <p:cNvPr id="58" name="Group 57">
            <a:extLst>
              <a:ext uri="{FF2B5EF4-FFF2-40B4-BE49-F238E27FC236}">
                <a16:creationId xmlns:a16="http://schemas.microsoft.com/office/drawing/2014/main" id="{60843A3A-0ACC-46EB-AAE6-338C33AE9FD3}"/>
              </a:ext>
            </a:extLst>
          </p:cNvPr>
          <p:cNvGrpSpPr/>
          <p:nvPr/>
        </p:nvGrpSpPr>
        <p:grpSpPr>
          <a:xfrm>
            <a:off x="4157273" y="2809652"/>
            <a:ext cx="169920" cy="187200"/>
            <a:chOff x="4157273" y="2809652"/>
            <a:chExt cx="169920" cy="187200"/>
          </a:xfrm>
        </p:grpSpPr>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6E676AFB-14F1-4A98-97AC-0E580F77973B}"/>
                    </a:ext>
                  </a:extLst>
                </p14:cNvPr>
                <p14:cNvContentPartPr/>
                <p14:nvPr/>
              </p14:nvContentPartPr>
              <p14:xfrm>
                <a:off x="4157273" y="2809652"/>
                <a:ext cx="34200" cy="187200"/>
              </p14:xfrm>
            </p:contentPart>
          </mc:Choice>
          <mc:Fallback xmlns="">
            <p:pic>
              <p:nvPicPr>
                <p:cNvPr id="40" name="Ink 39">
                  <a:extLst>
                    <a:ext uri="{FF2B5EF4-FFF2-40B4-BE49-F238E27FC236}">
                      <a16:creationId xmlns:a16="http://schemas.microsoft.com/office/drawing/2014/main" id="{6E676AFB-14F1-4A98-97AC-0E580F77973B}"/>
                    </a:ext>
                  </a:extLst>
                </p:cNvPr>
                <p:cNvPicPr/>
                <p:nvPr/>
              </p:nvPicPr>
              <p:blipFill>
                <a:blip r:embed="rId71"/>
                <a:stretch>
                  <a:fillRect/>
                </a:stretch>
              </p:blipFill>
              <p:spPr>
                <a:xfrm>
                  <a:off x="4139273" y="2791652"/>
                  <a:ext cx="69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C448F84D-0A57-4C97-9578-533B0C12C092}"/>
                    </a:ext>
                  </a:extLst>
                </p14:cNvPr>
                <p14:cNvContentPartPr/>
                <p14:nvPr/>
              </p14:nvContentPartPr>
              <p14:xfrm>
                <a:off x="4319633" y="2887412"/>
                <a:ext cx="7560" cy="11880"/>
              </p14:xfrm>
            </p:contentPart>
          </mc:Choice>
          <mc:Fallback xmlns="">
            <p:pic>
              <p:nvPicPr>
                <p:cNvPr id="42" name="Ink 41">
                  <a:extLst>
                    <a:ext uri="{FF2B5EF4-FFF2-40B4-BE49-F238E27FC236}">
                      <a16:creationId xmlns:a16="http://schemas.microsoft.com/office/drawing/2014/main" id="{C448F84D-0A57-4C97-9578-533B0C12C092}"/>
                    </a:ext>
                  </a:extLst>
                </p:cNvPr>
                <p:cNvPicPr/>
                <p:nvPr/>
              </p:nvPicPr>
              <p:blipFill>
                <a:blip r:embed="rId73"/>
                <a:stretch>
                  <a:fillRect/>
                </a:stretch>
              </p:blipFill>
              <p:spPr>
                <a:xfrm>
                  <a:off x="4301633" y="2869772"/>
                  <a:ext cx="43200" cy="47520"/>
                </a:xfrm>
                <a:prstGeom prst="rect">
                  <a:avLst/>
                </a:prstGeom>
              </p:spPr>
            </p:pic>
          </mc:Fallback>
        </mc:AlternateContent>
      </p:grpSp>
      <p:grpSp>
        <p:nvGrpSpPr>
          <p:cNvPr id="57" name="Group 56">
            <a:extLst>
              <a:ext uri="{FF2B5EF4-FFF2-40B4-BE49-F238E27FC236}">
                <a16:creationId xmlns:a16="http://schemas.microsoft.com/office/drawing/2014/main" id="{32A06933-6E02-4306-9DF8-B5B0B4709836}"/>
              </a:ext>
            </a:extLst>
          </p:cNvPr>
          <p:cNvGrpSpPr/>
          <p:nvPr/>
        </p:nvGrpSpPr>
        <p:grpSpPr>
          <a:xfrm>
            <a:off x="4487393" y="2628212"/>
            <a:ext cx="585720" cy="382320"/>
            <a:chOff x="4487393" y="2628212"/>
            <a:chExt cx="585720" cy="382320"/>
          </a:xfrm>
        </p:grpSpPr>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AFE5D651-15A6-4CFD-9198-61252162AC06}"/>
                    </a:ext>
                  </a:extLst>
                </p14:cNvPr>
                <p14:cNvContentPartPr/>
                <p14:nvPr/>
              </p14:nvContentPartPr>
              <p14:xfrm>
                <a:off x="4487393" y="2746292"/>
                <a:ext cx="48240" cy="237960"/>
              </p14:xfrm>
            </p:contentPart>
          </mc:Choice>
          <mc:Fallback xmlns="">
            <p:pic>
              <p:nvPicPr>
                <p:cNvPr id="43" name="Ink 42">
                  <a:extLst>
                    <a:ext uri="{FF2B5EF4-FFF2-40B4-BE49-F238E27FC236}">
                      <a16:creationId xmlns:a16="http://schemas.microsoft.com/office/drawing/2014/main" id="{AFE5D651-15A6-4CFD-9198-61252162AC06}"/>
                    </a:ext>
                  </a:extLst>
                </p:cNvPr>
                <p:cNvPicPr/>
                <p:nvPr/>
              </p:nvPicPr>
              <p:blipFill>
                <a:blip r:embed="rId75"/>
                <a:stretch>
                  <a:fillRect/>
                </a:stretch>
              </p:blipFill>
              <p:spPr>
                <a:xfrm>
                  <a:off x="4469753" y="2728652"/>
                  <a:ext cx="838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2FA8CA3E-7C8D-4D2E-BE81-9DA0FCC13A23}"/>
                    </a:ext>
                  </a:extLst>
                </p14:cNvPr>
                <p14:cNvContentPartPr/>
                <p14:nvPr/>
              </p14:nvContentPartPr>
              <p14:xfrm>
                <a:off x="4675313" y="2859692"/>
                <a:ext cx="3960" cy="7200"/>
              </p14:xfrm>
            </p:contentPart>
          </mc:Choice>
          <mc:Fallback xmlns="">
            <p:pic>
              <p:nvPicPr>
                <p:cNvPr id="44" name="Ink 43">
                  <a:extLst>
                    <a:ext uri="{FF2B5EF4-FFF2-40B4-BE49-F238E27FC236}">
                      <a16:creationId xmlns:a16="http://schemas.microsoft.com/office/drawing/2014/main" id="{2FA8CA3E-7C8D-4D2E-BE81-9DA0FCC13A23}"/>
                    </a:ext>
                  </a:extLst>
                </p:cNvPr>
                <p:cNvPicPr/>
                <p:nvPr/>
              </p:nvPicPr>
              <p:blipFill>
                <a:blip r:embed="rId77"/>
                <a:stretch>
                  <a:fillRect/>
                </a:stretch>
              </p:blipFill>
              <p:spPr>
                <a:xfrm>
                  <a:off x="4657673" y="2842052"/>
                  <a:ext cx="39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26735412-7E05-4F8C-8000-B9421CE2B874}"/>
                    </a:ext>
                  </a:extLst>
                </p14:cNvPr>
                <p14:cNvContentPartPr/>
                <p14:nvPr/>
              </p14:nvContentPartPr>
              <p14:xfrm>
                <a:off x="4820393" y="2834492"/>
                <a:ext cx="110520" cy="156600"/>
              </p14:xfrm>
            </p:contentPart>
          </mc:Choice>
          <mc:Fallback xmlns="">
            <p:pic>
              <p:nvPicPr>
                <p:cNvPr id="45" name="Ink 44">
                  <a:extLst>
                    <a:ext uri="{FF2B5EF4-FFF2-40B4-BE49-F238E27FC236}">
                      <a16:creationId xmlns:a16="http://schemas.microsoft.com/office/drawing/2014/main" id="{26735412-7E05-4F8C-8000-B9421CE2B874}"/>
                    </a:ext>
                  </a:extLst>
                </p:cNvPr>
                <p:cNvPicPr/>
                <p:nvPr/>
              </p:nvPicPr>
              <p:blipFill>
                <a:blip r:embed="rId79"/>
                <a:stretch>
                  <a:fillRect/>
                </a:stretch>
              </p:blipFill>
              <p:spPr>
                <a:xfrm>
                  <a:off x="4802753" y="2816852"/>
                  <a:ext cx="1461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F1B8D406-1E55-4E21-B976-95E2CEC17848}"/>
                    </a:ext>
                  </a:extLst>
                </p14:cNvPr>
                <p14:cNvContentPartPr/>
                <p14:nvPr/>
              </p14:nvContentPartPr>
              <p14:xfrm>
                <a:off x="4933073" y="2628212"/>
                <a:ext cx="140040" cy="382320"/>
              </p14:xfrm>
            </p:contentPart>
          </mc:Choice>
          <mc:Fallback xmlns="">
            <p:pic>
              <p:nvPicPr>
                <p:cNvPr id="46" name="Ink 45">
                  <a:extLst>
                    <a:ext uri="{FF2B5EF4-FFF2-40B4-BE49-F238E27FC236}">
                      <a16:creationId xmlns:a16="http://schemas.microsoft.com/office/drawing/2014/main" id="{F1B8D406-1E55-4E21-B976-95E2CEC17848}"/>
                    </a:ext>
                  </a:extLst>
                </p:cNvPr>
                <p:cNvPicPr/>
                <p:nvPr/>
              </p:nvPicPr>
              <p:blipFill>
                <a:blip r:embed="rId81"/>
                <a:stretch>
                  <a:fillRect/>
                </a:stretch>
              </p:blipFill>
              <p:spPr>
                <a:xfrm>
                  <a:off x="4915433" y="2610212"/>
                  <a:ext cx="175680" cy="417960"/>
                </a:xfrm>
                <a:prstGeom prst="rect">
                  <a:avLst/>
                </a:prstGeom>
              </p:spPr>
            </p:pic>
          </mc:Fallback>
        </mc:AlternateContent>
      </p:grpSp>
      <p:grpSp>
        <p:nvGrpSpPr>
          <p:cNvPr id="56" name="Group 55">
            <a:extLst>
              <a:ext uri="{FF2B5EF4-FFF2-40B4-BE49-F238E27FC236}">
                <a16:creationId xmlns:a16="http://schemas.microsoft.com/office/drawing/2014/main" id="{867EB489-6660-4537-99E6-DA1F4555DE98}"/>
              </a:ext>
            </a:extLst>
          </p:cNvPr>
          <p:cNvGrpSpPr/>
          <p:nvPr/>
        </p:nvGrpSpPr>
        <p:grpSpPr>
          <a:xfrm>
            <a:off x="5478833" y="2615252"/>
            <a:ext cx="1658160" cy="327960"/>
            <a:chOff x="5478833" y="2615252"/>
            <a:chExt cx="1658160" cy="327960"/>
          </a:xfrm>
        </p:grpSpPr>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9BEE5D73-9FD1-4DE3-9C31-84D4CE6E4DAA}"/>
                    </a:ext>
                  </a:extLst>
                </p14:cNvPr>
                <p14:cNvContentPartPr/>
                <p14:nvPr/>
              </p14:nvContentPartPr>
              <p14:xfrm>
                <a:off x="5478833" y="2751332"/>
                <a:ext cx="259200" cy="191880"/>
              </p14:xfrm>
            </p:contentPart>
          </mc:Choice>
          <mc:Fallback xmlns="">
            <p:pic>
              <p:nvPicPr>
                <p:cNvPr id="47" name="Ink 46">
                  <a:extLst>
                    <a:ext uri="{FF2B5EF4-FFF2-40B4-BE49-F238E27FC236}">
                      <a16:creationId xmlns:a16="http://schemas.microsoft.com/office/drawing/2014/main" id="{9BEE5D73-9FD1-4DE3-9C31-84D4CE6E4DAA}"/>
                    </a:ext>
                  </a:extLst>
                </p:cNvPr>
                <p:cNvPicPr/>
                <p:nvPr/>
              </p:nvPicPr>
              <p:blipFill>
                <a:blip r:embed="rId83"/>
                <a:stretch>
                  <a:fillRect/>
                </a:stretch>
              </p:blipFill>
              <p:spPr>
                <a:xfrm>
                  <a:off x="5461193" y="2733692"/>
                  <a:ext cx="294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B25EC1DC-4497-4306-A715-A2C67638A55B}"/>
                    </a:ext>
                  </a:extLst>
                </p14:cNvPr>
                <p14:cNvContentPartPr/>
                <p14:nvPr/>
              </p14:nvContentPartPr>
              <p14:xfrm>
                <a:off x="5770073" y="2768972"/>
                <a:ext cx="164160" cy="145080"/>
              </p14:xfrm>
            </p:contentPart>
          </mc:Choice>
          <mc:Fallback xmlns="">
            <p:pic>
              <p:nvPicPr>
                <p:cNvPr id="48" name="Ink 47">
                  <a:extLst>
                    <a:ext uri="{FF2B5EF4-FFF2-40B4-BE49-F238E27FC236}">
                      <a16:creationId xmlns:a16="http://schemas.microsoft.com/office/drawing/2014/main" id="{B25EC1DC-4497-4306-A715-A2C67638A55B}"/>
                    </a:ext>
                  </a:extLst>
                </p:cNvPr>
                <p:cNvPicPr/>
                <p:nvPr/>
              </p:nvPicPr>
              <p:blipFill>
                <a:blip r:embed="rId85"/>
                <a:stretch>
                  <a:fillRect/>
                </a:stretch>
              </p:blipFill>
              <p:spPr>
                <a:xfrm>
                  <a:off x="5752433" y="2750972"/>
                  <a:ext cx="1998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Ink 48">
                  <a:extLst>
                    <a:ext uri="{FF2B5EF4-FFF2-40B4-BE49-F238E27FC236}">
                      <a16:creationId xmlns:a16="http://schemas.microsoft.com/office/drawing/2014/main" id="{DF1325C2-5B7D-49B5-B57B-69A23A64A175}"/>
                    </a:ext>
                  </a:extLst>
                </p14:cNvPr>
                <p14:cNvContentPartPr/>
                <p14:nvPr/>
              </p14:nvContentPartPr>
              <p14:xfrm>
                <a:off x="5982113" y="2783372"/>
                <a:ext cx="135720" cy="112680"/>
              </p14:xfrm>
            </p:contentPart>
          </mc:Choice>
          <mc:Fallback xmlns="">
            <p:pic>
              <p:nvPicPr>
                <p:cNvPr id="49" name="Ink 48">
                  <a:extLst>
                    <a:ext uri="{FF2B5EF4-FFF2-40B4-BE49-F238E27FC236}">
                      <a16:creationId xmlns:a16="http://schemas.microsoft.com/office/drawing/2014/main" id="{DF1325C2-5B7D-49B5-B57B-69A23A64A175}"/>
                    </a:ext>
                  </a:extLst>
                </p:cNvPr>
                <p:cNvPicPr/>
                <p:nvPr/>
              </p:nvPicPr>
              <p:blipFill>
                <a:blip r:embed="rId87"/>
                <a:stretch>
                  <a:fillRect/>
                </a:stretch>
              </p:blipFill>
              <p:spPr>
                <a:xfrm>
                  <a:off x="5964113" y="2765732"/>
                  <a:ext cx="1713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Ink 49">
                  <a:extLst>
                    <a:ext uri="{FF2B5EF4-FFF2-40B4-BE49-F238E27FC236}">
                      <a16:creationId xmlns:a16="http://schemas.microsoft.com/office/drawing/2014/main" id="{04DD2D3A-1D1C-4155-A36F-5FC68EC63294}"/>
                    </a:ext>
                  </a:extLst>
                </p14:cNvPr>
                <p14:cNvContentPartPr/>
                <p14:nvPr/>
              </p14:nvContentPartPr>
              <p14:xfrm>
                <a:off x="6149513" y="2682572"/>
                <a:ext cx="45000" cy="201240"/>
              </p14:xfrm>
            </p:contentPart>
          </mc:Choice>
          <mc:Fallback xmlns="">
            <p:pic>
              <p:nvPicPr>
                <p:cNvPr id="50" name="Ink 49">
                  <a:extLst>
                    <a:ext uri="{FF2B5EF4-FFF2-40B4-BE49-F238E27FC236}">
                      <a16:creationId xmlns:a16="http://schemas.microsoft.com/office/drawing/2014/main" id="{04DD2D3A-1D1C-4155-A36F-5FC68EC63294}"/>
                    </a:ext>
                  </a:extLst>
                </p:cNvPr>
                <p:cNvPicPr/>
                <p:nvPr/>
              </p:nvPicPr>
              <p:blipFill>
                <a:blip r:embed="rId89"/>
                <a:stretch>
                  <a:fillRect/>
                </a:stretch>
              </p:blipFill>
              <p:spPr>
                <a:xfrm>
                  <a:off x="6131873" y="2664932"/>
                  <a:ext cx="806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Ink 50">
                  <a:extLst>
                    <a:ext uri="{FF2B5EF4-FFF2-40B4-BE49-F238E27FC236}">
                      <a16:creationId xmlns:a16="http://schemas.microsoft.com/office/drawing/2014/main" id="{EFB72381-BEE9-46CC-B93F-DE0470128322}"/>
                    </a:ext>
                  </a:extLst>
                </p14:cNvPr>
                <p14:cNvContentPartPr/>
                <p14:nvPr/>
              </p14:nvContentPartPr>
              <p14:xfrm>
                <a:off x="6297833" y="2765732"/>
                <a:ext cx="200160" cy="143280"/>
              </p14:xfrm>
            </p:contentPart>
          </mc:Choice>
          <mc:Fallback xmlns="">
            <p:pic>
              <p:nvPicPr>
                <p:cNvPr id="51" name="Ink 50">
                  <a:extLst>
                    <a:ext uri="{FF2B5EF4-FFF2-40B4-BE49-F238E27FC236}">
                      <a16:creationId xmlns:a16="http://schemas.microsoft.com/office/drawing/2014/main" id="{EFB72381-BEE9-46CC-B93F-DE0470128322}"/>
                    </a:ext>
                  </a:extLst>
                </p:cNvPr>
                <p:cNvPicPr/>
                <p:nvPr/>
              </p:nvPicPr>
              <p:blipFill>
                <a:blip r:embed="rId91"/>
                <a:stretch>
                  <a:fillRect/>
                </a:stretch>
              </p:blipFill>
              <p:spPr>
                <a:xfrm>
                  <a:off x="6280193" y="2747732"/>
                  <a:ext cx="235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k 51">
                  <a:extLst>
                    <a:ext uri="{FF2B5EF4-FFF2-40B4-BE49-F238E27FC236}">
                      <a16:creationId xmlns:a16="http://schemas.microsoft.com/office/drawing/2014/main" id="{642D2B90-8F13-433E-BF9F-3A33AFD68F66}"/>
                    </a:ext>
                  </a:extLst>
                </p14:cNvPr>
                <p14:cNvContentPartPr/>
                <p14:nvPr/>
              </p14:nvContentPartPr>
              <p14:xfrm>
                <a:off x="6535433" y="2626412"/>
                <a:ext cx="186840" cy="249840"/>
              </p14:xfrm>
            </p:contentPart>
          </mc:Choice>
          <mc:Fallback xmlns="">
            <p:pic>
              <p:nvPicPr>
                <p:cNvPr id="52" name="Ink 51">
                  <a:extLst>
                    <a:ext uri="{FF2B5EF4-FFF2-40B4-BE49-F238E27FC236}">
                      <a16:creationId xmlns:a16="http://schemas.microsoft.com/office/drawing/2014/main" id="{642D2B90-8F13-433E-BF9F-3A33AFD68F66}"/>
                    </a:ext>
                  </a:extLst>
                </p:cNvPr>
                <p:cNvPicPr/>
                <p:nvPr/>
              </p:nvPicPr>
              <p:blipFill>
                <a:blip r:embed="rId93"/>
                <a:stretch>
                  <a:fillRect/>
                </a:stretch>
              </p:blipFill>
              <p:spPr>
                <a:xfrm>
                  <a:off x="6517793" y="2608772"/>
                  <a:ext cx="2224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Ink 52">
                  <a:extLst>
                    <a:ext uri="{FF2B5EF4-FFF2-40B4-BE49-F238E27FC236}">
                      <a16:creationId xmlns:a16="http://schemas.microsoft.com/office/drawing/2014/main" id="{915B6BF1-5475-4B83-A9E9-4E0316E5F9E4}"/>
                    </a:ext>
                  </a:extLst>
                </p14:cNvPr>
                <p14:cNvContentPartPr/>
                <p14:nvPr/>
              </p14:nvContentPartPr>
              <p14:xfrm>
                <a:off x="6779153" y="2615252"/>
                <a:ext cx="65520" cy="253800"/>
              </p14:xfrm>
            </p:contentPart>
          </mc:Choice>
          <mc:Fallback xmlns="">
            <p:pic>
              <p:nvPicPr>
                <p:cNvPr id="53" name="Ink 52">
                  <a:extLst>
                    <a:ext uri="{FF2B5EF4-FFF2-40B4-BE49-F238E27FC236}">
                      <a16:creationId xmlns:a16="http://schemas.microsoft.com/office/drawing/2014/main" id="{915B6BF1-5475-4B83-A9E9-4E0316E5F9E4}"/>
                    </a:ext>
                  </a:extLst>
                </p:cNvPr>
                <p:cNvPicPr/>
                <p:nvPr/>
              </p:nvPicPr>
              <p:blipFill>
                <a:blip r:embed="rId95"/>
                <a:stretch>
                  <a:fillRect/>
                </a:stretch>
              </p:blipFill>
              <p:spPr>
                <a:xfrm>
                  <a:off x="6761153" y="2597612"/>
                  <a:ext cx="1011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Ink 53">
                  <a:extLst>
                    <a:ext uri="{FF2B5EF4-FFF2-40B4-BE49-F238E27FC236}">
                      <a16:creationId xmlns:a16="http://schemas.microsoft.com/office/drawing/2014/main" id="{BD72597E-92B8-4818-A3B6-D093A0BCC347}"/>
                    </a:ext>
                  </a:extLst>
                </p14:cNvPr>
                <p14:cNvContentPartPr/>
                <p14:nvPr/>
              </p14:nvContentPartPr>
              <p14:xfrm>
                <a:off x="6891473" y="2740172"/>
                <a:ext cx="211320" cy="155880"/>
              </p14:xfrm>
            </p:contentPart>
          </mc:Choice>
          <mc:Fallback xmlns="">
            <p:pic>
              <p:nvPicPr>
                <p:cNvPr id="54" name="Ink 53">
                  <a:extLst>
                    <a:ext uri="{FF2B5EF4-FFF2-40B4-BE49-F238E27FC236}">
                      <a16:creationId xmlns:a16="http://schemas.microsoft.com/office/drawing/2014/main" id="{BD72597E-92B8-4818-A3B6-D093A0BCC347}"/>
                    </a:ext>
                  </a:extLst>
                </p:cNvPr>
                <p:cNvPicPr/>
                <p:nvPr/>
              </p:nvPicPr>
              <p:blipFill>
                <a:blip r:embed="rId97"/>
                <a:stretch>
                  <a:fillRect/>
                </a:stretch>
              </p:blipFill>
              <p:spPr>
                <a:xfrm>
                  <a:off x="6873473" y="2722532"/>
                  <a:ext cx="2469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Ink 54">
                  <a:extLst>
                    <a:ext uri="{FF2B5EF4-FFF2-40B4-BE49-F238E27FC236}">
                      <a16:creationId xmlns:a16="http://schemas.microsoft.com/office/drawing/2014/main" id="{202217B1-0772-4346-BBB6-1932D0F9502A}"/>
                    </a:ext>
                  </a:extLst>
                </p14:cNvPr>
                <p14:cNvContentPartPr/>
                <p14:nvPr/>
              </p14:nvContentPartPr>
              <p14:xfrm>
                <a:off x="7047713" y="2754932"/>
                <a:ext cx="89280" cy="128520"/>
              </p14:xfrm>
            </p:contentPart>
          </mc:Choice>
          <mc:Fallback xmlns="">
            <p:pic>
              <p:nvPicPr>
                <p:cNvPr id="55" name="Ink 54">
                  <a:extLst>
                    <a:ext uri="{FF2B5EF4-FFF2-40B4-BE49-F238E27FC236}">
                      <a16:creationId xmlns:a16="http://schemas.microsoft.com/office/drawing/2014/main" id="{202217B1-0772-4346-BBB6-1932D0F9502A}"/>
                    </a:ext>
                  </a:extLst>
                </p:cNvPr>
                <p:cNvPicPr/>
                <p:nvPr/>
              </p:nvPicPr>
              <p:blipFill>
                <a:blip r:embed="rId99"/>
                <a:stretch>
                  <a:fillRect/>
                </a:stretch>
              </p:blipFill>
              <p:spPr>
                <a:xfrm>
                  <a:off x="7030073" y="2737292"/>
                  <a:ext cx="124920" cy="164160"/>
                </a:xfrm>
                <a:prstGeom prst="rect">
                  <a:avLst/>
                </a:prstGeom>
              </p:spPr>
            </p:pic>
          </mc:Fallback>
        </mc:AlternateContent>
      </p:grpSp>
      <p:grpSp>
        <p:nvGrpSpPr>
          <p:cNvPr id="72" name="Group 71">
            <a:extLst>
              <a:ext uri="{FF2B5EF4-FFF2-40B4-BE49-F238E27FC236}">
                <a16:creationId xmlns:a16="http://schemas.microsoft.com/office/drawing/2014/main" id="{99BBF98C-8A16-4ED0-88E6-C95A50FE6736}"/>
              </a:ext>
            </a:extLst>
          </p:cNvPr>
          <p:cNvGrpSpPr/>
          <p:nvPr/>
        </p:nvGrpSpPr>
        <p:grpSpPr>
          <a:xfrm>
            <a:off x="1387073" y="3436052"/>
            <a:ext cx="326880" cy="398160"/>
            <a:chOff x="1387073" y="3436052"/>
            <a:chExt cx="326880" cy="398160"/>
          </a:xfrm>
        </p:grpSpPr>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FFD0B806-32C9-4E1D-B794-C1F73C2CD1D8}"/>
                    </a:ext>
                  </a:extLst>
                </p14:cNvPr>
                <p14:cNvContentPartPr/>
                <p14:nvPr/>
              </p14:nvContentPartPr>
              <p14:xfrm>
                <a:off x="1391393" y="3642332"/>
                <a:ext cx="43560" cy="191880"/>
              </p14:xfrm>
            </p:contentPart>
          </mc:Choice>
          <mc:Fallback xmlns="">
            <p:pic>
              <p:nvPicPr>
                <p:cNvPr id="61" name="Ink 60">
                  <a:extLst>
                    <a:ext uri="{FF2B5EF4-FFF2-40B4-BE49-F238E27FC236}">
                      <a16:creationId xmlns:a16="http://schemas.microsoft.com/office/drawing/2014/main" id="{FFD0B806-32C9-4E1D-B794-C1F73C2CD1D8}"/>
                    </a:ext>
                  </a:extLst>
                </p:cNvPr>
                <p:cNvPicPr/>
                <p:nvPr/>
              </p:nvPicPr>
              <p:blipFill>
                <a:blip r:embed="rId101"/>
                <a:stretch>
                  <a:fillRect/>
                </a:stretch>
              </p:blipFill>
              <p:spPr>
                <a:xfrm>
                  <a:off x="1373753" y="3624332"/>
                  <a:ext cx="79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5CF05131-3178-4A5A-85F3-B1CD67C18CAD}"/>
                    </a:ext>
                  </a:extLst>
                </p14:cNvPr>
                <p14:cNvContentPartPr/>
                <p14:nvPr/>
              </p14:nvContentPartPr>
              <p14:xfrm>
                <a:off x="1387073" y="3436052"/>
                <a:ext cx="27720" cy="48240"/>
              </p14:xfrm>
            </p:contentPart>
          </mc:Choice>
          <mc:Fallback xmlns="">
            <p:pic>
              <p:nvPicPr>
                <p:cNvPr id="62" name="Ink 61">
                  <a:extLst>
                    <a:ext uri="{FF2B5EF4-FFF2-40B4-BE49-F238E27FC236}">
                      <a16:creationId xmlns:a16="http://schemas.microsoft.com/office/drawing/2014/main" id="{5CF05131-3178-4A5A-85F3-B1CD67C18CAD}"/>
                    </a:ext>
                  </a:extLst>
                </p:cNvPr>
                <p:cNvPicPr/>
                <p:nvPr/>
              </p:nvPicPr>
              <p:blipFill>
                <a:blip r:embed="rId103"/>
                <a:stretch>
                  <a:fillRect/>
                </a:stretch>
              </p:blipFill>
              <p:spPr>
                <a:xfrm>
                  <a:off x="1369073" y="3418412"/>
                  <a:ext cx="633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B00DCD35-2F7B-4515-A2BE-28F5939016FC}"/>
                    </a:ext>
                  </a:extLst>
                </p14:cNvPr>
                <p14:cNvContentPartPr/>
                <p14:nvPr/>
              </p14:nvContentPartPr>
              <p14:xfrm>
                <a:off x="1571753" y="3699932"/>
                <a:ext cx="720" cy="18360"/>
              </p14:xfrm>
            </p:contentPart>
          </mc:Choice>
          <mc:Fallback xmlns="">
            <p:pic>
              <p:nvPicPr>
                <p:cNvPr id="63" name="Ink 62">
                  <a:extLst>
                    <a:ext uri="{FF2B5EF4-FFF2-40B4-BE49-F238E27FC236}">
                      <a16:creationId xmlns:a16="http://schemas.microsoft.com/office/drawing/2014/main" id="{B00DCD35-2F7B-4515-A2BE-28F5939016FC}"/>
                    </a:ext>
                  </a:extLst>
                </p:cNvPr>
                <p:cNvPicPr/>
                <p:nvPr/>
              </p:nvPicPr>
              <p:blipFill>
                <a:blip r:embed="rId105"/>
                <a:stretch>
                  <a:fillRect/>
                </a:stretch>
              </p:blipFill>
              <p:spPr>
                <a:xfrm>
                  <a:off x="1553753" y="3682292"/>
                  <a:ext cx="36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B54FA4AA-8C0C-4546-8911-A4E6C397702B}"/>
                    </a:ext>
                  </a:extLst>
                </p14:cNvPr>
                <p14:cNvContentPartPr/>
                <p14:nvPr/>
              </p14:nvContentPartPr>
              <p14:xfrm>
                <a:off x="1659953" y="3559892"/>
                <a:ext cx="54000" cy="252720"/>
              </p14:xfrm>
            </p:contentPart>
          </mc:Choice>
          <mc:Fallback xmlns="">
            <p:pic>
              <p:nvPicPr>
                <p:cNvPr id="64" name="Ink 63">
                  <a:extLst>
                    <a:ext uri="{FF2B5EF4-FFF2-40B4-BE49-F238E27FC236}">
                      <a16:creationId xmlns:a16="http://schemas.microsoft.com/office/drawing/2014/main" id="{B54FA4AA-8C0C-4546-8911-A4E6C397702B}"/>
                    </a:ext>
                  </a:extLst>
                </p:cNvPr>
                <p:cNvPicPr/>
                <p:nvPr/>
              </p:nvPicPr>
              <p:blipFill>
                <a:blip r:embed="rId107"/>
                <a:stretch>
                  <a:fillRect/>
                </a:stretch>
              </p:blipFill>
              <p:spPr>
                <a:xfrm>
                  <a:off x="1642313" y="3541892"/>
                  <a:ext cx="89640" cy="288360"/>
                </a:xfrm>
                <a:prstGeom prst="rect">
                  <a:avLst/>
                </a:prstGeom>
              </p:spPr>
            </p:pic>
          </mc:Fallback>
        </mc:AlternateContent>
      </p:grpSp>
      <p:grpSp>
        <p:nvGrpSpPr>
          <p:cNvPr id="71" name="Group 70">
            <a:extLst>
              <a:ext uri="{FF2B5EF4-FFF2-40B4-BE49-F238E27FC236}">
                <a16:creationId xmlns:a16="http://schemas.microsoft.com/office/drawing/2014/main" id="{199AF38F-669A-4304-8E14-911893EE77E4}"/>
              </a:ext>
            </a:extLst>
          </p:cNvPr>
          <p:cNvGrpSpPr/>
          <p:nvPr/>
        </p:nvGrpSpPr>
        <p:grpSpPr>
          <a:xfrm>
            <a:off x="1893593" y="3418052"/>
            <a:ext cx="348480" cy="408960"/>
            <a:chOff x="1893593" y="3418052"/>
            <a:chExt cx="348480" cy="408960"/>
          </a:xfrm>
        </p:grpSpPr>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39D2DF0A-E6E6-48BA-B2C2-496E556AAC6F}"/>
                    </a:ext>
                  </a:extLst>
                </p14:cNvPr>
                <p14:cNvContentPartPr/>
                <p14:nvPr/>
              </p14:nvContentPartPr>
              <p14:xfrm>
                <a:off x="1893593" y="3719732"/>
                <a:ext cx="8280" cy="2880"/>
              </p14:xfrm>
            </p:contentPart>
          </mc:Choice>
          <mc:Fallback xmlns="">
            <p:pic>
              <p:nvPicPr>
                <p:cNvPr id="65" name="Ink 64">
                  <a:extLst>
                    <a:ext uri="{FF2B5EF4-FFF2-40B4-BE49-F238E27FC236}">
                      <a16:creationId xmlns:a16="http://schemas.microsoft.com/office/drawing/2014/main" id="{39D2DF0A-E6E6-48BA-B2C2-496E556AAC6F}"/>
                    </a:ext>
                  </a:extLst>
                </p:cNvPr>
                <p:cNvPicPr/>
                <p:nvPr/>
              </p:nvPicPr>
              <p:blipFill>
                <a:blip r:embed="rId109"/>
                <a:stretch>
                  <a:fillRect/>
                </a:stretch>
              </p:blipFill>
              <p:spPr>
                <a:xfrm>
                  <a:off x="1875593" y="3702092"/>
                  <a:ext cx="43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8948A7DC-0FBC-4C43-AB50-588CCB6E2626}"/>
                    </a:ext>
                  </a:extLst>
                </p14:cNvPr>
                <p14:cNvContentPartPr/>
                <p14:nvPr/>
              </p14:nvContentPartPr>
              <p14:xfrm>
                <a:off x="2013113" y="3668612"/>
                <a:ext cx="119880" cy="158400"/>
              </p14:xfrm>
            </p:contentPart>
          </mc:Choice>
          <mc:Fallback xmlns="">
            <p:pic>
              <p:nvPicPr>
                <p:cNvPr id="66" name="Ink 65">
                  <a:extLst>
                    <a:ext uri="{FF2B5EF4-FFF2-40B4-BE49-F238E27FC236}">
                      <a16:creationId xmlns:a16="http://schemas.microsoft.com/office/drawing/2014/main" id="{8948A7DC-0FBC-4C43-AB50-588CCB6E2626}"/>
                    </a:ext>
                  </a:extLst>
                </p:cNvPr>
                <p:cNvPicPr/>
                <p:nvPr/>
              </p:nvPicPr>
              <p:blipFill>
                <a:blip r:embed="rId111"/>
                <a:stretch>
                  <a:fillRect/>
                </a:stretch>
              </p:blipFill>
              <p:spPr>
                <a:xfrm>
                  <a:off x="1995113" y="3650612"/>
                  <a:ext cx="155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5D32CDB3-7D13-4A0B-9A04-2E4EDA5A70E1}"/>
                    </a:ext>
                  </a:extLst>
                </p14:cNvPr>
                <p14:cNvContentPartPr/>
                <p14:nvPr/>
              </p14:nvContentPartPr>
              <p14:xfrm>
                <a:off x="2138033" y="3418052"/>
                <a:ext cx="104040" cy="388800"/>
              </p14:xfrm>
            </p:contentPart>
          </mc:Choice>
          <mc:Fallback xmlns="">
            <p:pic>
              <p:nvPicPr>
                <p:cNvPr id="67" name="Ink 66">
                  <a:extLst>
                    <a:ext uri="{FF2B5EF4-FFF2-40B4-BE49-F238E27FC236}">
                      <a16:creationId xmlns:a16="http://schemas.microsoft.com/office/drawing/2014/main" id="{5D32CDB3-7D13-4A0B-9A04-2E4EDA5A70E1}"/>
                    </a:ext>
                  </a:extLst>
                </p:cNvPr>
                <p:cNvPicPr/>
                <p:nvPr/>
              </p:nvPicPr>
              <p:blipFill>
                <a:blip r:embed="rId113"/>
                <a:stretch>
                  <a:fillRect/>
                </a:stretch>
              </p:blipFill>
              <p:spPr>
                <a:xfrm>
                  <a:off x="2120393" y="3400052"/>
                  <a:ext cx="139680" cy="424440"/>
                </a:xfrm>
                <a:prstGeom prst="rect">
                  <a:avLst/>
                </a:prstGeom>
              </p:spPr>
            </p:pic>
          </mc:Fallback>
        </mc:AlternateContent>
      </p:grpSp>
      <p:grpSp>
        <p:nvGrpSpPr>
          <p:cNvPr id="70" name="Group 69">
            <a:extLst>
              <a:ext uri="{FF2B5EF4-FFF2-40B4-BE49-F238E27FC236}">
                <a16:creationId xmlns:a16="http://schemas.microsoft.com/office/drawing/2014/main" id="{19A13B31-23E6-46FA-BBE5-89FC21A636B3}"/>
              </a:ext>
            </a:extLst>
          </p:cNvPr>
          <p:cNvGrpSpPr/>
          <p:nvPr/>
        </p:nvGrpSpPr>
        <p:grpSpPr>
          <a:xfrm>
            <a:off x="2623673" y="3615332"/>
            <a:ext cx="258840" cy="173880"/>
            <a:chOff x="2623673" y="3615332"/>
            <a:chExt cx="258840" cy="173880"/>
          </a:xfrm>
        </p:grpSpPr>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88D47301-8813-4DA2-AEDB-A90078A0512B}"/>
                    </a:ext>
                  </a:extLst>
                </p14:cNvPr>
                <p14:cNvContentPartPr/>
                <p14:nvPr/>
              </p14:nvContentPartPr>
              <p14:xfrm>
                <a:off x="2623673" y="3702452"/>
                <a:ext cx="230040" cy="18000"/>
              </p14:xfrm>
            </p:contentPart>
          </mc:Choice>
          <mc:Fallback xmlns="">
            <p:pic>
              <p:nvPicPr>
                <p:cNvPr id="68" name="Ink 67">
                  <a:extLst>
                    <a:ext uri="{FF2B5EF4-FFF2-40B4-BE49-F238E27FC236}">
                      <a16:creationId xmlns:a16="http://schemas.microsoft.com/office/drawing/2014/main" id="{88D47301-8813-4DA2-AEDB-A90078A0512B}"/>
                    </a:ext>
                  </a:extLst>
                </p:cNvPr>
                <p:cNvPicPr/>
                <p:nvPr/>
              </p:nvPicPr>
              <p:blipFill>
                <a:blip r:embed="rId115"/>
                <a:stretch>
                  <a:fillRect/>
                </a:stretch>
              </p:blipFill>
              <p:spPr>
                <a:xfrm>
                  <a:off x="2606033" y="3684452"/>
                  <a:ext cx="265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10F724D4-B4C4-4995-9B1E-81C6CA088A91}"/>
                    </a:ext>
                  </a:extLst>
                </p14:cNvPr>
                <p14:cNvContentPartPr/>
                <p14:nvPr/>
              </p14:nvContentPartPr>
              <p14:xfrm>
                <a:off x="2787833" y="3615332"/>
                <a:ext cx="94680" cy="173880"/>
              </p14:xfrm>
            </p:contentPart>
          </mc:Choice>
          <mc:Fallback xmlns="">
            <p:pic>
              <p:nvPicPr>
                <p:cNvPr id="69" name="Ink 68">
                  <a:extLst>
                    <a:ext uri="{FF2B5EF4-FFF2-40B4-BE49-F238E27FC236}">
                      <a16:creationId xmlns:a16="http://schemas.microsoft.com/office/drawing/2014/main" id="{10F724D4-B4C4-4995-9B1E-81C6CA088A91}"/>
                    </a:ext>
                  </a:extLst>
                </p:cNvPr>
                <p:cNvPicPr/>
                <p:nvPr/>
              </p:nvPicPr>
              <p:blipFill>
                <a:blip r:embed="rId117"/>
                <a:stretch>
                  <a:fillRect/>
                </a:stretch>
              </p:blipFill>
              <p:spPr>
                <a:xfrm>
                  <a:off x="2770193" y="3597692"/>
                  <a:ext cx="130320" cy="209520"/>
                </a:xfrm>
                <a:prstGeom prst="rect">
                  <a:avLst/>
                </a:prstGeom>
              </p:spPr>
            </p:pic>
          </mc:Fallback>
        </mc:AlternateContent>
      </p:grpSp>
      <p:grpSp>
        <p:nvGrpSpPr>
          <p:cNvPr id="107" name="Group 106">
            <a:extLst>
              <a:ext uri="{FF2B5EF4-FFF2-40B4-BE49-F238E27FC236}">
                <a16:creationId xmlns:a16="http://schemas.microsoft.com/office/drawing/2014/main" id="{F6BB5E07-767E-49C5-AFC5-D6616CDE74ED}"/>
              </a:ext>
            </a:extLst>
          </p:cNvPr>
          <p:cNvGrpSpPr/>
          <p:nvPr/>
        </p:nvGrpSpPr>
        <p:grpSpPr>
          <a:xfrm>
            <a:off x="3422873" y="3293132"/>
            <a:ext cx="2298600" cy="657360"/>
            <a:chOff x="3422873" y="3293132"/>
            <a:chExt cx="2298600" cy="657360"/>
          </a:xfrm>
        </p:grpSpPr>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CD82AFF9-0DEF-4D84-A3DC-C7C20AADE1C2}"/>
                    </a:ext>
                  </a:extLst>
                </p14:cNvPr>
                <p14:cNvContentPartPr/>
                <p14:nvPr/>
              </p14:nvContentPartPr>
              <p14:xfrm>
                <a:off x="3464993" y="3580052"/>
                <a:ext cx="52200" cy="164160"/>
              </p14:xfrm>
            </p:contentPart>
          </mc:Choice>
          <mc:Fallback xmlns="">
            <p:pic>
              <p:nvPicPr>
                <p:cNvPr id="73" name="Ink 72">
                  <a:extLst>
                    <a:ext uri="{FF2B5EF4-FFF2-40B4-BE49-F238E27FC236}">
                      <a16:creationId xmlns:a16="http://schemas.microsoft.com/office/drawing/2014/main" id="{CD82AFF9-0DEF-4D84-A3DC-C7C20AADE1C2}"/>
                    </a:ext>
                  </a:extLst>
                </p:cNvPr>
                <p:cNvPicPr/>
                <p:nvPr/>
              </p:nvPicPr>
              <p:blipFill>
                <a:blip r:embed="rId119"/>
                <a:stretch>
                  <a:fillRect/>
                </a:stretch>
              </p:blipFill>
              <p:spPr>
                <a:xfrm>
                  <a:off x="3447353" y="3562412"/>
                  <a:ext cx="878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5CBEFB3B-00F4-46E3-8C5E-EBEE1599C313}"/>
                    </a:ext>
                  </a:extLst>
                </p14:cNvPr>
                <p14:cNvContentPartPr/>
                <p14:nvPr/>
              </p14:nvContentPartPr>
              <p14:xfrm>
                <a:off x="3422873" y="3359012"/>
                <a:ext cx="33480" cy="60120"/>
              </p14:xfrm>
            </p:contentPart>
          </mc:Choice>
          <mc:Fallback xmlns="">
            <p:pic>
              <p:nvPicPr>
                <p:cNvPr id="74" name="Ink 73">
                  <a:extLst>
                    <a:ext uri="{FF2B5EF4-FFF2-40B4-BE49-F238E27FC236}">
                      <a16:creationId xmlns:a16="http://schemas.microsoft.com/office/drawing/2014/main" id="{5CBEFB3B-00F4-46E3-8C5E-EBEE1599C313}"/>
                    </a:ext>
                  </a:extLst>
                </p:cNvPr>
                <p:cNvPicPr/>
                <p:nvPr/>
              </p:nvPicPr>
              <p:blipFill>
                <a:blip r:embed="rId121"/>
                <a:stretch>
                  <a:fillRect/>
                </a:stretch>
              </p:blipFill>
              <p:spPr>
                <a:xfrm>
                  <a:off x="3405233" y="3341372"/>
                  <a:ext cx="691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2363FD96-39BA-4FD4-A85F-2E3E3B5AA1EF}"/>
                    </a:ext>
                  </a:extLst>
                </p14:cNvPr>
                <p14:cNvContentPartPr/>
                <p14:nvPr/>
              </p14:nvContentPartPr>
              <p14:xfrm>
                <a:off x="3649313" y="3582572"/>
                <a:ext cx="142920" cy="151560"/>
              </p14:xfrm>
            </p:contentPart>
          </mc:Choice>
          <mc:Fallback xmlns="">
            <p:pic>
              <p:nvPicPr>
                <p:cNvPr id="75" name="Ink 74">
                  <a:extLst>
                    <a:ext uri="{FF2B5EF4-FFF2-40B4-BE49-F238E27FC236}">
                      <a16:creationId xmlns:a16="http://schemas.microsoft.com/office/drawing/2014/main" id="{2363FD96-39BA-4FD4-A85F-2E3E3B5AA1EF}"/>
                    </a:ext>
                  </a:extLst>
                </p:cNvPr>
                <p:cNvPicPr/>
                <p:nvPr/>
              </p:nvPicPr>
              <p:blipFill>
                <a:blip r:embed="rId123"/>
                <a:stretch>
                  <a:fillRect/>
                </a:stretch>
              </p:blipFill>
              <p:spPr>
                <a:xfrm>
                  <a:off x="3631673" y="3564932"/>
                  <a:ext cx="1785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BA9073E3-15F6-4CC6-8CB9-6B0AE47F3FE6}"/>
                    </a:ext>
                  </a:extLst>
                </p14:cNvPr>
                <p14:cNvContentPartPr/>
                <p14:nvPr/>
              </p14:nvContentPartPr>
              <p14:xfrm>
                <a:off x="3876473" y="3577532"/>
                <a:ext cx="104760" cy="154440"/>
              </p14:xfrm>
            </p:contentPart>
          </mc:Choice>
          <mc:Fallback xmlns="">
            <p:pic>
              <p:nvPicPr>
                <p:cNvPr id="76" name="Ink 75">
                  <a:extLst>
                    <a:ext uri="{FF2B5EF4-FFF2-40B4-BE49-F238E27FC236}">
                      <a16:creationId xmlns:a16="http://schemas.microsoft.com/office/drawing/2014/main" id="{BA9073E3-15F6-4CC6-8CB9-6B0AE47F3FE6}"/>
                    </a:ext>
                  </a:extLst>
                </p:cNvPr>
                <p:cNvPicPr/>
                <p:nvPr/>
              </p:nvPicPr>
              <p:blipFill>
                <a:blip r:embed="rId125"/>
                <a:stretch>
                  <a:fillRect/>
                </a:stretch>
              </p:blipFill>
              <p:spPr>
                <a:xfrm>
                  <a:off x="3858473" y="3559892"/>
                  <a:ext cx="140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CEB85D39-5032-45D9-AD29-11F92813214C}"/>
                    </a:ext>
                  </a:extLst>
                </p14:cNvPr>
                <p14:cNvContentPartPr/>
                <p14:nvPr/>
              </p14:nvContentPartPr>
              <p14:xfrm>
                <a:off x="3960713" y="3380972"/>
                <a:ext cx="88200" cy="330480"/>
              </p14:xfrm>
            </p:contentPart>
          </mc:Choice>
          <mc:Fallback xmlns="">
            <p:pic>
              <p:nvPicPr>
                <p:cNvPr id="77" name="Ink 76">
                  <a:extLst>
                    <a:ext uri="{FF2B5EF4-FFF2-40B4-BE49-F238E27FC236}">
                      <a16:creationId xmlns:a16="http://schemas.microsoft.com/office/drawing/2014/main" id="{CEB85D39-5032-45D9-AD29-11F92813214C}"/>
                    </a:ext>
                  </a:extLst>
                </p:cNvPr>
                <p:cNvPicPr/>
                <p:nvPr/>
              </p:nvPicPr>
              <p:blipFill>
                <a:blip r:embed="rId127"/>
                <a:stretch>
                  <a:fillRect/>
                </a:stretch>
              </p:blipFill>
              <p:spPr>
                <a:xfrm>
                  <a:off x="3942713" y="3363332"/>
                  <a:ext cx="1238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09D0BE57-5778-4127-8000-B95E4DB8C3FC}"/>
                    </a:ext>
                  </a:extLst>
                </p14:cNvPr>
                <p14:cNvContentPartPr/>
                <p14:nvPr/>
              </p14:nvContentPartPr>
              <p14:xfrm>
                <a:off x="4082033" y="3571052"/>
                <a:ext cx="246240" cy="379440"/>
              </p14:xfrm>
            </p:contentPart>
          </mc:Choice>
          <mc:Fallback xmlns="">
            <p:pic>
              <p:nvPicPr>
                <p:cNvPr id="78" name="Ink 77">
                  <a:extLst>
                    <a:ext uri="{FF2B5EF4-FFF2-40B4-BE49-F238E27FC236}">
                      <a16:creationId xmlns:a16="http://schemas.microsoft.com/office/drawing/2014/main" id="{09D0BE57-5778-4127-8000-B95E4DB8C3FC}"/>
                    </a:ext>
                  </a:extLst>
                </p:cNvPr>
                <p:cNvPicPr/>
                <p:nvPr/>
              </p:nvPicPr>
              <p:blipFill>
                <a:blip r:embed="rId129"/>
                <a:stretch>
                  <a:fillRect/>
                </a:stretch>
              </p:blipFill>
              <p:spPr>
                <a:xfrm>
                  <a:off x="4064393" y="3553412"/>
                  <a:ext cx="2818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BDAB89E5-0838-43E9-A9E1-356910C4A03E}"/>
                    </a:ext>
                  </a:extLst>
                </p14:cNvPr>
                <p14:cNvContentPartPr/>
                <p14:nvPr/>
              </p14:nvContentPartPr>
              <p14:xfrm>
                <a:off x="4294793" y="3560612"/>
                <a:ext cx="117720" cy="140760"/>
              </p14:xfrm>
            </p:contentPart>
          </mc:Choice>
          <mc:Fallback xmlns="">
            <p:pic>
              <p:nvPicPr>
                <p:cNvPr id="79" name="Ink 78">
                  <a:extLst>
                    <a:ext uri="{FF2B5EF4-FFF2-40B4-BE49-F238E27FC236}">
                      <a16:creationId xmlns:a16="http://schemas.microsoft.com/office/drawing/2014/main" id="{BDAB89E5-0838-43E9-A9E1-356910C4A03E}"/>
                    </a:ext>
                  </a:extLst>
                </p:cNvPr>
                <p:cNvPicPr/>
                <p:nvPr/>
              </p:nvPicPr>
              <p:blipFill>
                <a:blip r:embed="rId131"/>
                <a:stretch>
                  <a:fillRect/>
                </a:stretch>
              </p:blipFill>
              <p:spPr>
                <a:xfrm>
                  <a:off x="4277153" y="3542972"/>
                  <a:ext cx="1533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88BEB6E6-E036-476F-AB4B-E38264ABE4CB}"/>
                    </a:ext>
                  </a:extLst>
                </p14:cNvPr>
                <p14:cNvContentPartPr/>
                <p14:nvPr/>
              </p14:nvContentPartPr>
              <p14:xfrm>
                <a:off x="4431593" y="3518492"/>
                <a:ext cx="190440" cy="135000"/>
              </p14:xfrm>
            </p:contentPart>
          </mc:Choice>
          <mc:Fallback xmlns="">
            <p:pic>
              <p:nvPicPr>
                <p:cNvPr id="80" name="Ink 79">
                  <a:extLst>
                    <a:ext uri="{FF2B5EF4-FFF2-40B4-BE49-F238E27FC236}">
                      <a16:creationId xmlns:a16="http://schemas.microsoft.com/office/drawing/2014/main" id="{88BEB6E6-E036-476F-AB4B-E38264ABE4CB}"/>
                    </a:ext>
                  </a:extLst>
                </p:cNvPr>
                <p:cNvPicPr/>
                <p:nvPr/>
              </p:nvPicPr>
              <p:blipFill>
                <a:blip r:embed="rId133"/>
                <a:stretch>
                  <a:fillRect/>
                </a:stretch>
              </p:blipFill>
              <p:spPr>
                <a:xfrm>
                  <a:off x="4413593" y="3500492"/>
                  <a:ext cx="226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D346509D-64FB-4C10-9462-B46329027DC8}"/>
                    </a:ext>
                  </a:extLst>
                </p14:cNvPr>
                <p14:cNvContentPartPr/>
                <p14:nvPr/>
              </p14:nvContentPartPr>
              <p14:xfrm>
                <a:off x="4655873" y="3504092"/>
                <a:ext cx="135000" cy="171720"/>
              </p14:xfrm>
            </p:contentPart>
          </mc:Choice>
          <mc:Fallback xmlns="">
            <p:pic>
              <p:nvPicPr>
                <p:cNvPr id="81" name="Ink 80">
                  <a:extLst>
                    <a:ext uri="{FF2B5EF4-FFF2-40B4-BE49-F238E27FC236}">
                      <a16:creationId xmlns:a16="http://schemas.microsoft.com/office/drawing/2014/main" id="{D346509D-64FB-4C10-9462-B46329027DC8}"/>
                    </a:ext>
                  </a:extLst>
                </p:cNvPr>
                <p:cNvPicPr/>
                <p:nvPr/>
              </p:nvPicPr>
              <p:blipFill>
                <a:blip r:embed="rId135"/>
                <a:stretch>
                  <a:fillRect/>
                </a:stretch>
              </p:blipFill>
              <p:spPr>
                <a:xfrm>
                  <a:off x="4638233" y="3486092"/>
                  <a:ext cx="1706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4F6326CB-593F-4F3B-85A9-7EAEE373E051}"/>
                    </a:ext>
                  </a:extLst>
                </p14:cNvPr>
                <p14:cNvContentPartPr/>
                <p14:nvPr/>
              </p14:nvContentPartPr>
              <p14:xfrm>
                <a:off x="4884473" y="3515612"/>
                <a:ext cx="122040" cy="159120"/>
              </p14:xfrm>
            </p:contentPart>
          </mc:Choice>
          <mc:Fallback xmlns="">
            <p:pic>
              <p:nvPicPr>
                <p:cNvPr id="82" name="Ink 81">
                  <a:extLst>
                    <a:ext uri="{FF2B5EF4-FFF2-40B4-BE49-F238E27FC236}">
                      <a16:creationId xmlns:a16="http://schemas.microsoft.com/office/drawing/2014/main" id="{4F6326CB-593F-4F3B-85A9-7EAEE373E051}"/>
                    </a:ext>
                  </a:extLst>
                </p:cNvPr>
                <p:cNvPicPr/>
                <p:nvPr/>
              </p:nvPicPr>
              <p:blipFill>
                <a:blip r:embed="rId137"/>
                <a:stretch>
                  <a:fillRect/>
                </a:stretch>
              </p:blipFill>
              <p:spPr>
                <a:xfrm>
                  <a:off x="4866833" y="3497612"/>
                  <a:ext cx="1576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a16="http://schemas.microsoft.com/office/drawing/2014/main" id="{741B6DCC-026D-4D34-9F85-676EB28FA247}"/>
                    </a:ext>
                  </a:extLst>
                </p14:cNvPr>
                <p14:cNvContentPartPr/>
                <p14:nvPr/>
              </p14:nvContentPartPr>
              <p14:xfrm>
                <a:off x="5012633" y="3293132"/>
                <a:ext cx="59040" cy="379440"/>
              </p14:xfrm>
            </p:contentPart>
          </mc:Choice>
          <mc:Fallback xmlns="">
            <p:pic>
              <p:nvPicPr>
                <p:cNvPr id="83" name="Ink 82">
                  <a:extLst>
                    <a:ext uri="{FF2B5EF4-FFF2-40B4-BE49-F238E27FC236}">
                      <a16:creationId xmlns:a16="http://schemas.microsoft.com/office/drawing/2014/main" id="{741B6DCC-026D-4D34-9F85-676EB28FA247}"/>
                    </a:ext>
                  </a:extLst>
                </p:cNvPr>
                <p:cNvPicPr/>
                <p:nvPr/>
              </p:nvPicPr>
              <p:blipFill>
                <a:blip r:embed="rId139"/>
                <a:stretch>
                  <a:fillRect/>
                </a:stretch>
              </p:blipFill>
              <p:spPr>
                <a:xfrm>
                  <a:off x="4994993" y="3275132"/>
                  <a:ext cx="946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C7F36522-0E6A-40C6-9AAC-C5BFAD0899A9}"/>
                    </a:ext>
                  </a:extLst>
                </p14:cNvPr>
                <p14:cNvContentPartPr/>
                <p14:nvPr/>
              </p14:nvContentPartPr>
              <p14:xfrm>
                <a:off x="5117033" y="3524252"/>
                <a:ext cx="173880" cy="131040"/>
              </p14:xfrm>
            </p:contentPart>
          </mc:Choice>
          <mc:Fallback xmlns="">
            <p:pic>
              <p:nvPicPr>
                <p:cNvPr id="84" name="Ink 83">
                  <a:extLst>
                    <a:ext uri="{FF2B5EF4-FFF2-40B4-BE49-F238E27FC236}">
                      <a16:creationId xmlns:a16="http://schemas.microsoft.com/office/drawing/2014/main" id="{C7F36522-0E6A-40C6-9AAC-C5BFAD0899A9}"/>
                    </a:ext>
                  </a:extLst>
                </p:cNvPr>
                <p:cNvPicPr/>
                <p:nvPr/>
              </p:nvPicPr>
              <p:blipFill>
                <a:blip r:embed="rId141"/>
                <a:stretch>
                  <a:fillRect/>
                </a:stretch>
              </p:blipFill>
              <p:spPr>
                <a:xfrm>
                  <a:off x="5099393" y="3506252"/>
                  <a:ext cx="209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F581F97D-A360-40CC-859B-87549598DDEB}"/>
                    </a:ext>
                  </a:extLst>
                </p14:cNvPr>
                <p14:cNvContentPartPr/>
                <p14:nvPr/>
              </p14:nvContentPartPr>
              <p14:xfrm>
                <a:off x="5354273" y="3479972"/>
                <a:ext cx="126720" cy="156600"/>
              </p14:xfrm>
            </p:contentPart>
          </mc:Choice>
          <mc:Fallback xmlns="">
            <p:pic>
              <p:nvPicPr>
                <p:cNvPr id="85" name="Ink 84">
                  <a:extLst>
                    <a:ext uri="{FF2B5EF4-FFF2-40B4-BE49-F238E27FC236}">
                      <a16:creationId xmlns:a16="http://schemas.microsoft.com/office/drawing/2014/main" id="{F581F97D-A360-40CC-859B-87549598DDEB}"/>
                    </a:ext>
                  </a:extLst>
                </p:cNvPr>
                <p:cNvPicPr/>
                <p:nvPr/>
              </p:nvPicPr>
              <p:blipFill>
                <a:blip r:embed="rId143"/>
                <a:stretch>
                  <a:fillRect/>
                </a:stretch>
              </p:blipFill>
              <p:spPr>
                <a:xfrm>
                  <a:off x="5336633" y="3461972"/>
                  <a:ext cx="1623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E6CF9B24-0704-48B3-872F-720C620D7F73}"/>
                    </a:ext>
                  </a:extLst>
                </p14:cNvPr>
                <p14:cNvContentPartPr/>
                <p14:nvPr/>
              </p14:nvContentPartPr>
              <p14:xfrm>
                <a:off x="5558393" y="3354692"/>
                <a:ext cx="163080" cy="307800"/>
              </p14:xfrm>
            </p:contentPart>
          </mc:Choice>
          <mc:Fallback xmlns="">
            <p:pic>
              <p:nvPicPr>
                <p:cNvPr id="86" name="Ink 85">
                  <a:extLst>
                    <a:ext uri="{FF2B5EF4-FFF2-40B4-BE49-F238E27FC236}">
                      <a16:creationId xmlns:a16="http://schemas.microsoft.com/office/drawing/2014/main" id="{E6CF9B24-0704-48B3-872F-720C620D7F73}"/>
                    </a:ext>
                  </a:extLst>
                </p:cNvPr>
                <p:cNvPicPr/>
                <p:nvPr/>
              </p:nvPicPr>
              <p:blipFill>
                <a:blip r:embed="rId145"/>
                <a:stretch>
                  <a:fillRect/>
                </a:stretch>
              </p:blipFill>
              <p:spPr>
                <a:xfrm>
                  <a:off x="5540753" y="3336692"/>
                  <a:ext cx="198720" cy="343440"/>
                </a:xfrm>
                <a:prstGeom prst="rect">
                  <a:avLst/>
                </a:prstGeom>
              </p:spPr>
            </p:pic>
          </mc:Fallback>
        </mc:AlternateContent>
      </p:grpSp>
      <p:grpSp>
        <p:nvGrpSpPr>
          <p:cNvPr id="106" name="Group 105">
            <a:extLst>
              <a:ext uri="{FF2B5EF4-FFF2-40B4-BE49-F238E27FC236}">
                <a16:creationId xmlns:a16="http://schemas.microsoft.com/office/drawing/2014/main" id="{D4353704-3E08-4079-8CBA-30D086D11C03}"/>
              </a:ext>
            </a:extLst>
          </p:cNvPr>
          <p:cNvGrpSpPr/>
          <p:nvPr/>
        </p:nvGrpSpPr>
        <p:grpSpPr>
          <a:xfrm>
            <a:off x="6412673" y="3213932"/>
            <a:ext cx="730080" cy="447480"/>
            <a:chOff x="6412673" y="3213932"/>
            <a:chExt cx="730080" cy="447480"/>
          </a:xfrm>
        </p:grpSpPr>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E8FD249B-7442-4C54-BB19-9578F8F60942}"/>
                    </a:ext>
                  </a:extLst>
                </p14:cNvPr>
                <p14:cNvContentPartPr/>
                <p14:nvPr/>
              </p14:nvContentPartPr>
              <p14:xfrm>
                <a:off x="6412673" y="3473852"/>
                <a:ext cx="190080" cy="157680"/>
              </p14:xfrm>
            </p:contentPart>
          </mc:Choice>
          <mc:Fallback xmlns="">
            <p:pic>
              <p:nvPicPr>
                <p:cNvPr id="87" name="Ink 86">
                  <a:extLst>
                    <a:ext uri="{FF2B5EF4-FFF2-40B4-BE49-F238E27FC236}">
                      <a16:creationId xmlns:a16="http://schemas.microsoft.com/office/drawing/2014/main" id="{E8FD249B-7442-4C54-BB19-9578F8F60942}"/>
                    </a:ext>
                  </a:extLst>
                </p:cNvPr>
                <p:cNvPicPr/>
                <p:nvPr/>
              </p:nvPicPr>
              <p:blipFill>
                <a:blip r:embed="rId147"/>
                <a:stretch>
                  <a:fillRect/>
                </a:stretch>
              </p:blipFill>
              <p:spPr>
                <a:xfrm>
                  <a:off x="6394673" y="3455852"/>
                  <a:ext cx="225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543BF470-6922-4C6A-AC5B-B3FE7B43941E}"/>
                    </a:ext>
                  </a:extLst>
                </p14:cNvPr>
                <p14:cNvContentPartPr/>
                <p14:nvPr/>
              </p14:nvContentPartPr>
              <p14:xfrm>
                <a:off x="6639473" y="3461972"/>
                <a:ext cx="170640" cy="144720"/>
              </p14:xfrm>
            </p:contentPart>
          </mc:Choice>
          <mc:Fallback xmlns="">
            <p:pic>
              <p:nvPicPr>
                <p:cNvPr id="88" name="Ink 87">
                  <a:extLst>
                    <a:ext uri="{FF2B5EF4-FFF2-40B4-BE49-F238E27FC236}">
                      <a16:creationId xmlns:a16="http://schemas.microsoft.com/office/drawing/2014/main" id="{543BF470-6922-4C6A-AC5B-B3FE7B43941E}"/>
                    </a:ext>
                  </a:extLst>
                </p:cNvPr>
                <p:cNvPicPr/>
                <p:nvPr/>
              </p:nvPicPr>
              <p:blipFill>
                <a:blip r:embed="rId149"/>
                <a:stretch>
                  <a:fillRect/>
                </a:stretch>
              </p:blipFill>
              <p:spPr>
                <a:xfrm>
                  <a:off x="6621833" y="3443972"/>
                  <a:ext cx="2062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4825135C-E014-4C54-9A06-16D3B5946C6F}"/>
                    </a:ext>
                  </a:extLst>
                </p14:cNvPr>
                <p14:cNvContentPartPr/>
                <p14:nvPr/>
              </p14:nvContentPartPr>
              <p14:xfrm>
                <a:off x="6911993" y="3453692"/>
                <a:ext cx="109440" cy="173160"/>
              </p14:xfrm>
            </p:contentPart>
          </mc:Choice>
          <mc:Fallback xmlns="">
            <p:pic>
              <p:nvPicPr>
                <p:cNvPr id="89" name="Ink 88">
                  <a:extLst>
                    <a:ext uri="{FF2B5EF4-FFF2-40B4-BE49-F238E27FC236}">
                      <a16:creationId xmlns:a16="http://schemas.microsoft.com/office/drawing/2014/main" id="{4825135C-E014-4C54-9A06-16D3B5946C6F}"/>
                    </a:ext>
                  </a:extLst>
                </p:cNvPr>
                <p:cNvPicPr/>
                <p:nvPr/>
              </p:nvPicPr>
              <p:blipFill>
                <a:blip r:embed="rId151"/>
                <a:stretch>
                  <a:fillRect/>
                </a:stretch>
              </p:blipFill>
              <p:spPr>
                <a:xfrm>
                  <a:off x="6894353" y="3435692"/>
                  <a:ext cx="1450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44FD6C63-216E-498E-90BF-619650C270E4}"/>
                    </a:ext>
                  </a:extLst>
                </p14:cNvPr>
                <p14:cNvContentPartPr/>
                <p14:nvPr/>
              </p14:nvContentPartPr>
              <p14:xfrm>
                <a:off x="7040513" y="3213932"/>
                <a:ext cx="102240" cy="447480"/>
              </p14:xfrm>
            </p:contentPart>
          </mc:Choice>
          <mc:Fallback xmlns="">
            <p:pic>
              <p:nvPicPr>
                <p:cNvPr id="90" name="Ink 89">
                  <a:extLst>
                    <a:ext uri="{FF2B5EF4-FFF2-40B4-BE49-F238E27FC236}">
                      <a16:creationId xmlns:a16="http://schemas.microsoft.com/office/drawing/2014/main" id="{44FD6C63-216E-498E-90BF-619650C270E4}"/>
                    </a:ext>
                  </a:extLst>
                </p:cNvPr>
                <p:cNvPicPr/>
                <p:nvPr/>
              </p:nvPicPr>
              <p:blipFill>
                <a:blip r:embed="rId153"/>
                <a:stretch>
                  <a:fillRect/>
                </a:stretch>
              </p:blipFill>
              <p:spPr>
                <a:xfrm>
                  <a:off x="7022513" y="3196292"/>
                  <a:ext cx="137880" cy="483120"/>
                </a:xfrm>
                <a:prstGeom prst="rect">
                  <a:avLst/>
                </a:prstGeom>
              </p:spPr>
            </p:pic>
          </mc:Fallback>
        </mc:AlternateContent>
      </p:grpSp>
      <p:grpSp>
        <p:nvGrpSpPr>
          <p:cNvPr id="105" name="Group 104">
            <a:extLst>
              <a:ext uri="{FF2B5EF4-FFF2-40B4-BE49-F238E27FC236}">
                <a16:creationId xmlns:a16="http://schemas.microsoft.com/office/drawing/2014/main" id="{94E2924E-E91E-40FE-9C68-4729A86165D4}"/>
              </a:ext>
            </a:extLst>
          </p:cNvPr>
          <p:cNvGrpSpPr/>
          <p:nvPr/>
        </p:nvGrpSpPr>
        <p:grpSpPr>
          <a:xfrm>
            <a:off x="7596713" y="3251372"/>
            <a:ext cx="1031040" cy="358560"/>
            <a:chOff x="7596713" y="3251372"/>
            <a:chExt cx="1031040" cy="358560"/>
          </a:xfrm>
        </p:grpSpPr>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D86ACFBE-471E-436E-A095-6F712246151B}"/>
                    </a:ext>
                  </a:extLst>
                </p14:cNvPr>
                <p14:cNvContentPartPr/>
                <p14:nvPr/>
              </p14:nvContentPartPr>
              <p14:xfrm>
                <a:off x="7646393" y="3429212"/>
                <a:ext cx="5760" cy="170640"/>
              </p14:xfrm>
            </p:contentPart>
          </mc:Choice>
          <mc:Fallback xmlns="">
            <p:pic>
              <p:nvPicPr>
                <p:cNvPr id="91" name="Ink 90">
                  <a:extLst>
                    <a:ext uri="{FF2B5EF4-FFF2-40B4-BE49-F238E27FC236}">
                      <a16:creationId xmlns:a16="http://schemas.microsoft.com/office/drawing/2014/main" id="{D86ACFBE-471E-436E-A095-6F712246151B}"/>
                    </a:ext>
                  </a:extLst>
                </p:cNvPr>
                <p:cNvPicPr/>
                <p:nvPr/>
              </p:nvPicPr>
              <p:blipFill>
                <a:blip r:embed="rId155"/>
                <a:stretch>
                  <a:fillRect/>
                </a:stretch>
              </p:blipFill>
              <p:spPr>
                <a:xfrm>
                  <a:off x="7628753" y="3411572"/>
                  <a:ext cx="41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 name="Ink 91">
                  <a:extLst>
                    <a:ext uri="{FF2B5EF4-FFF2-40B4-BE49-F238E27FC236}">
                      <a16:creationId xmlns:a16="http://schemas.microsoft.com/office/drawing/2014/main" id="{0ECEC01D-0617-42F9-BB2A-CACE68AC666F}"/>
                    </a:ext>
                  </a:extLst>
                </p14:cNvPr>
                <p14:cNvContentPartPr/>
                <p14:nvPr/>
              </p14:nvContentPartPr>
              <p14:xfrm>
                <a:off x="7596713" y="3268292"/>
                <a:ext cx="16560" cy="25920"/>
              </p14:xfrm>
            </p:contentPart>
          </mc:Choice>
          <mc:Fallback xmlns="">
            <p:pic>
              <p:nvPicPr>
                <p:cNvPr id="92" name="Ink 91">
                  <a:extLst>
                    <a:ext uri="{FF2B5EF4-FFF2-40B4-BE49-F238E27FC236}">
                      <a16:creationId xmlns:a16="http://schemas.microsoft.com/office/drawing/2014/main" id="{0ECEC01D-0617-42F9-BB2A-CACE68AC666F}"/>
                    </a:ext>
                  </a:extLst>
                </p:cNvPr>
                <p:cNvPicPr/>
                <p:nvPr/>
              </p:nvPicPr>
              <p:blipFill>
                <a:blip r:embed="rId157"/>
                <a:stretch>
                  <a:fillRect/>
                </a:stretch>
              </p:blipFill>
              <p:spPr>
                <a:xfrm>
                  <a:off x="7578713" y="3250292"/>
                  <a:ext cx="522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Ink 92">
                  <a:extLst>
                    <a:ext uri="{FF2B5EF4-FFF2-40B4-BE49-F238E27FC236}">
                      <a16:creationId xmlns:a16="http://schemas.microsoft.com/office/drawing/2014/main" id="{4192E63F-1184-4C14-9E47-8D68DD63FED1}"/>
                    </a:ext>
                  </a:extLst>
                </p14:cNvPr>
                <p14:cNvContentPartPr/>
                <p14:nvPr/>
              </p14:nvContentPartPr>
              <p14:xfrm>
                <a:off x="7799753" y="3251372"/>
                <a:ext cx="174600" cy="358560"/>
              </p14:xfrm>
            </p:contentPart>
          </mc:Choice>
          <mc:Fallback xmlns="">
            <p:pic>
              <p:nvPicPr>
                <p:cNvPr id="93" name="Ink 92">
                  <a:extLst>
                    <a:ext uri="{FF2B5EF4-FFF2-40B4-BE49-F238E27FC236}">
                      <a16:creationId xmlns:a16="http://schemas.microsoft.com/office/drawing/2014/main" id="{4192E63F-1184-4C14-9E47-8D68DD63FED1}"/>
                    </a:ext>
                  </a:extLst>
                </p:cNvPr>
                <p:cNvPicPr/>
                <p:nvPr/>
              </p:nvPicPr>
              <p:blipFill>
                <a:blip r:embed="rId159"/>
                <a:stretch>
                  <a:fillRect/>
                </a:stretch>
              </p:blipFill>
              <p:spPr>
                <a:xfrm>
                  <a:off x="7781753" y="3233372"/>
                  <a:ext cx="2102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69EC7C30-2A9B-4889-8C81-221A02A7E8CC}"/>
                    </a:ext>
                  </a:extLst>
                </p14:cNvPr>
                <p14:cNvContentPartPr/>
                <p14:nvPr/>
              </p14:nvContentPartPr>
              <p14:xfrm>
                <a:off x="8032313" y="3443612"/>
                <a:ext cx="117720" cy="129600"/>
              </p14:xfrm>
            </p:contentPart>
          </mc:Choice>
          <mc:Fallback xmlns="">
            <p:pic>
              <p:nvPicPr>
                <p:cNvPr id="94" name="Ink 93">
                  <a:extLst>
                    <a:ext uri="{FF2B5EF4-FFF2-40B4-BE49-F238E27FC236}">
                      <a16:creationId xmlns:a16="http://schemas.microsoft.com/office/drawing/2014/main" id="{69EC7C30-2A9B-4889-8C81-221A02A7E8CC}"/>
                    </a:ext>
                  </a:extLst>
                </p:cNvPr>
                <p:cNvPicPr/>
                <p:nvPr/>
              </p:nvPicPr>
              <p:blipFill>
                <a:blip r:embed="rId161"/>
                <a:stretch>
                  <a:fillRect/>
                </a:stretch>
              </p:blipFill>
              <p:spPr>
                <a:xfrm>
                  <a:off x="8014673" y="3425612"/>
                  <a:ext cx="153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D59591C5-B083-4C08-91B5-D34878605069}"/>
                    </a:ext>
                  </a:extLst>
                </p14:cNvPr>
                <p14:cNvContentPartPr/>
                <p14:nvPr/>
              </p14:nvContentPartPr>
              <p14:xfrm>
                <a:off x="8217353" y="3414812"/>
                <a:ext cx="147600" cy="152640"/>
              </p14:xfrm>
            </p:contentPart>
          </mc:Choice>
          <mc:Fallback xmlns="">
            <p:pic>
              <p:nvPicPr>
                <p:cNvPr id="95" name="Ink 94">
                  <a:extLst>
                    <a:ext uri="{FF2B5EF4-FFF2-40B4-BE49-F238E27FC236}">
                      <a16:creationId xmlns:a16="http://schemas.microsoft.com/office/drawing/2014/main" id="{D59591C5-B083-4C08-91B5-D34878605069}"/>
                    </a:ext>
                  </a:extLst>
                </p:cNvPr>
                <p:cNvPicPr/>
                <p:nvPr/>
              </p:nvPicPr>
              <p:blipFill>
                <a:blip r:embed="rId163"/>
                <a:stretch>
                  <a:fillRect/>
                </a:stretch>
              </p:blipFill>
              <p:spPr>
                <a:xfrm>
                  <a:off x="8199353" y="3396812"/>
                  <a:ext cx="1832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8CDCFAC8-A153-4F7A-899E-7B117A57E3F8}"/>
                    </a:ext>
                  </a:extLst>
                </p14:cNvPr>
                <p14:cNvContentPartPr/>
                <p14:nvPr/>
              </p14:nvContentPartPr>
              <p14:xfrm>
                <a:off x="8423993" y="3265412"/>
                <a:ext cx="140760" cy="316080"/>
              </p14:xfrm>
            </p:contentPart>
          </mc:Choice>
          <mc:Fallback xmlns="">
            <p:pic>
              <p:nvPicPr>
                <p:cNvPr id="96" name="Ink 95">
                  <a:extLst>
                    <a:ext uri="{FF2B5EF4-FFF2-40B4-BE49-F238E27FC236}">
                      <a16:creationId xmlns:a16="http://schemas.microsoft.com/office/drawing/2014/main" id="{8CDCFAC8-A153-4F7A-899E-7B117A57E3F8}"/>
                    </a:ext>
                  </a:extLst>
                </p:cNvPr>
                <p:cNvPicPr/>
                <p:nvPr/>
              </p:nvPicPr>
              <p:blipFill>
                <a:blip r:embed="rId165"/>
                <a:stretch>
                  <a:fillRect/>
                </a:stretch>
              </p:blipFill>
              <p:spPr>
                <a:xfrm>
                  <a:off x="8406353" y="3247772"/>
                  <a:ext cx="1764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226CD9A6-7B70-46BF-8B0D-5A89CDF225DC}"/>
                    </a:ext>
                  </a:extLst>
                </p14:cNvPr>
                <p14:cNvContentPartPr/>
                <p14:nvPr/>
              </p14:nvContentPartPr>
              <p14:xfrm>
                <a:off x="8372153" y="3424172"/>
                <a:ext cx="255600" cy="123840"/>
              </p14:xfrm>
            </p:contentPart>
          </mc:Choice>
          <mc:Fallback xmlns="">
            <p:pic>
              <p:nvPicPr>
                <p:cNvPr id="97" name="Ink 96">
                  <a:extLst>
                    <a:ext uri="{FF2B5EF4-FFF2-40B4-BE49-F238E27FC236}">
                      <a16:creationId xmlns:a16="http://schemas.microsoft.com/office/drawing/2014/main" id="{226CD9A6-7B70-46BF-8B0D-5A89CDF225DC}"/>
                    </a:ext>
                  </a:extLst>
                </p:cNvPr>
                <p:cNvPicPr/>
                <p:nvPr/>
              </p:nvPicPr>
              <p:blipFill>
                <a:blip r:embed="rId167"/>
                <a:stretch>
                  <a:fillRect/>
                </a:stretch>
              </p:blipFill>
              <p:spPr>
                <a:xfrm>
                  <a:off x="8354513" y="3406172"/>
                  <a:ext cx="29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Ink 97">
                  <a:extLst>
                    <a:ext uri="{FF2B5EF4-FFF2-40B4-BE49-F238E27FC236}">
                      <a16:creationId xmlns:a16="http://schemas.microsoft.com/office/drawing/2014/main" id="{7A69EACC-445A-4622-B50F-495F8E7937F3}"/>
                    </a:ext>
                  </a:extLst>
                </p14:cNvPr>
                <p14:cNvContentPartPr/>
                <p14:nvPr/>
              </p14:nvContentPartPr>
              <p14:xfrm>
                <a:off x="8607953" y="3314732"/>
                <a:ext cx="4680" cy="51840"/>
              </p14:xfrm>
            </p:contentPart>
          </mc:Choice>
          <mc:Fallback xmlns="">
            <p:pic>
              <p:nvPicPr>
                <p:cNvPr id="98" name="Ink 97">
                  <a:extLst>
                    <a:ext uri="{FF2B5EF4-FFF2-40B4-BE49-F238E27FC236}">
                      <a16:creationId xmlns:a16="http://schemas.microsoft.com/office/drawing/2014/main" id="{7A69EACC-445A-4622-B50F-495F8E7937F3}"/>
                    </a:ext>
                  </a:extLst>
                </p:cNvPr>
                <p:cNvPicPr/>
                <p:nvPr/>
              </p:nvPicPr>
              <p:blipFill>
                <a:blip r:embed="rId169"/>
                <a:stretch>
                  <a:fillRect/>
                </a:stretch>
              </p:blipFill>
              <p:spPr>
                <a:xfrm>
                  <a:off x="8590313" y="3297092"/>
                  <a:ext cx="40320" cy="87480"/>
                </a:xfrm>
                <a:prstGeom prst="rect">
                  <a:avLst/>
                </a:prstGeom>
              </p:spPr>
            </p:pic>
          </mc:Fallback>
        </mc:AlternateContent>
      </p:grpSp>
      <p:grpSp>
        <p:nvGrpSpPr>
          <p:cNvPr id="104" name="Group 103">
            <a:extLst>
              <a:ext uri="{FF2B5EF4-FFF2-40B4-BE49-F238E27FC236}">
                <a16:creationId xmlns:a16="http://schemas.microsoft.com/office/drawing/2014/main" id="{58AD168F-6D1F-46D2-8C4E-794A9D45AB6A}"/>
              </a:ext>
            </a:extLst>
          </p:cNvPr>
          <p:cNvGrpSpPr/>
          <p:nvPr/>
        </p:nvGrpSpPr>
        <p:grpSpPr>
          <a:xfrm>
            <a:off x="8811353" y="3228692"/>
            <a:ext cx="788040" cy="518400"/>
            <a:chOff x="8811353" y="3228692"/>
            <a:chExt cx="788040" cy="518400"/>
          </a:xfrm>
        </p:grpSpPr>
        <mc:AlternateContent xmlns:mc="http://schemas.openxmlformats.org/markup-compatibility/2006" xmlns:p14="http://schemas.microsoft.com/office/powerpoint/2010/main">
          <mc:Choice Requires="p14">
            <p:contentPart p14:bwMode="auto" r:id="rId170">
              <p14:nvContentPartPr>
                <p14:cNvPr id="99" name="Ink 98">
                  <a:extLst>
                    <a:ext uri="{FF2B5EF4-FFF2-40B4-BE49-F238E27FC236}">
                      <a16:creationId xmlns:a16="http://schemas.microsoft.com/office/drawing/2014/main" id="{F5180C1F-D20B-49CC-A968-DD9D9B9F7EE1}"/>
                    </a:ext>
                  </a:extLst>
                </p14:cNvPr>
                <p14:cNvContentPartPr/>
                <p14:nvPr/>
              </p14:nvContentPartPr>
              <p14:xfrm>
                <a:off x="8811353" y="3361892"/>
                <a:ext cx="151920" cy="160560"/>
              </p14:xfrm>
            </p:contentPart>
          </mc:Choice>
          <mc:Fallback xmlns="">
            <p:pic>
              <p:nvPicPr>
                <p:cNvPr id="99" name="Ink 98">
                  <a:extLst>
                    <a:ext uri="{FF2B5EF4-FFF2-40B4-BE49-F238E27FC236}">
                      <a16:creationId xmlns:a16="http://schemas.microsoft.com/office/drawing/2014/main" id="{F5180C1F-D20B-49CC-A968-DD9D9B9F7EE1}"/>
                    </a:ext>
                  </a:extLst>
                </p:cNvPr>
                <p:cNvPicPr/>
                <p:nvPr/>
              </p:nvPicPr>
              <p:blipFill>
                <a:blip r:embed="rId171"/>
                <a:stretch>
                  <a:fillRect/>
                </a:stretch>
              </p:blipFill>
              <p:spPr>
                <a:xfrm>
                  <a:off x="8793353" y="3343892"/>
                  <a:ext cx="18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0" name="Ink 99">
                  <a:extLst>
                    <a:ext uri="{FF2B5EF4-FFF2-40B4-BE49-F238E27FC236}">
                      <a16:creationId xmlns:a16="http://schemas.microsoft.com/office/drawing/2014/main" id="{2738E8DB-4D77-4CD2-B918-31F06AEBB3ED}"/>
                    </a:ext>
                  </a:extLst>
                </p14:cNvPr>
                <p14:cNvContentPartPr/>
                <p14:nvPr/>
              </p14:nvContentPartPr>
              <p14:xfrm>
                <a:off x="8981633" y="3373412"/>
                <a:ext cx="155880" cy="144360"/>
              </p14:xfrm>
            </p:contentPart>
          </mc:Choice>
          <mc:Fallback xmlns="">
            <p:pic>
              <p:nvPicPr>
                <p:cNvPr id="100" name="Ink 99">
                  <a:extLst>
                    <a:ext uri="{FF2B5EF4-FFF2-40B4-BE49-F238E27FC236}">
                      <a16:creationId xmlns:a16="http://schemas.microsoft.com/office/drawing/2014/main" id="{2738E8DB-4D77-4CD2-B918-31F06AEBB3ED}"/>
                    </a:ext>
                  </a:extLst>
                </p:cNvPr>
                <p:cNvPicPr/>
                <p:nvPr/>
              </p:nvPicPr>
              <p:blipFill>
                <a:blip r:embed="rId173"/>
                <a:stretch>
                  <a:fillRect/>
                </a:stretch>
              </p:blipFill>
              <p:spPr>
                <a:xfrm>
                  <a:off x="8963993" y="3355412"/>
                  <a:ext cx="191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Ink 100">
                  <a:extLst>
                    <a:ext uri="{FF2B5EF4-FFF2-40B4-BE49-F238E27FC236}">
                      <a16:creationId xmlns:a16="http://schemas.microsoft.com/office/drawing/2014/main" id="{A31634D5-BFE1-48DA-B71F-801C8647E6B7}"/>
                    </a:ext>
                  </a:extLst>
                </p14:cNvPr>
                <p14:cNvContentPartPr/>
                <p14:nvPr/>
              </p14:nvContentPartPr>
              <p14:xfrm>
                <a:off x="9218513" y="3228692"/>
                <a:ext cx="45000" cy="249480"/>
              </p14:xfrm>
            </p:contentPart>
          </mc:Choice>
          <mc:Fallback xmlns="">
            <p:pic>
              <p:nvPicPr>
                <p:cNvPr id="101" name="Ink 100">
                  <a:extLst>
                    <a:ext uri="{FF2B5EF4-FFF2-40B4-BE49-F238E27FC236}">
                      <a16:creationId xmlns:a16="http://schemas.microsoft.com/office/drawing/2014/main" id="{A31634D5-BFE1-48DA-B71F-801C8647E6B7}"/>
                    </a:ext>
                  </a:extLst>
                </p:cNvPr>
                <p:cNvPicPr/>
                <p:nvPr/>
              </p:nvPicPr>
              <p:blipFill>
                <a:blip r:embed="rId175"/>
                <a:stretch>
                  <a:fillRect/>
                </a:stretch>
              </p:blipFill>
              <p:spPr>
                <a:xfrm>
                  <a:off x="9200513" y="3211052"/>
                  <a:ext cx="806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2" name="Ink 101">
                  <a:extLst>
                    <a:ext uri="{FF2B5EF4-FFF2-40B4-BE49-F238E27FC236}">
                      <a16:creationId xmlns:a16="http://schemas.microsoft.com/office/drawing/2014/main" id="{ED60D5DF-C97C-4945-B677-C6F2FAC3BF60}"/>
                    </a:ext>
                  </a:extLst>
                </p14:cNvPr>
                <p14:cNvContentPartPr/>
                <p14:nvPr/>
              </p14:nvContentPartPr>
              <p14:xfrm>
                <a:off x="9317153" y="3239132"/>
                <a:ext cx="67680" cy="268920"/>
              </p14:xfrm>
            </p:contentPart>
          </mc:Choice>
          <mc:Fallback xmlns="">
            <p:pic>
              <p:nvPicPr>
                <p:cNvPr id="102" name="Ink 101">
                  <a:extLst>
                    <a:ext uri="{FF2B5EF4-FFF2-40B4-BE49-F238E27FC236}">
                      <a16:creationId xmlns:a16="http://schemas.microsoft.com/office/drawing/2014/main" id="{ED60D5DF-C97C-4945-B677-C6F2FAC3BF60}"/>
                    </a:ext>
                  </a:extLst>
                </p:cNvPr>
                <p:cNvPicPr/>
                <p:nvPr/>
              </p:nvPicPr>
              <p:blipFill>
                <a:blip r:embed="rId177"/>
                <a:stretch>
                  <a:fillRect/>
                </a:stretch>
              </p:blipFill>
              <p:spPr>
                <a:xfrm>
                  <a:off x="9299513" y="3221492"/>
                  <a:ext cx="1033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3" name="Ink 102">
                  <a:extLst>
                    <a:ext uri="{FF2B5EF4-FFF2-40B4-BE49-F238E27FC236}">
                      <a16:creationId xmlns:a16="http://schemas.microsoft.com/office/drawing/2014/main" id="{BCEFAAB3-4783-4D64-8668-9B6C511EB164}"/>
                    </a:ext>
                  </a:extLst>
                </p14:cNvPr>
                <p14:cNvContentPartPr/>
                <p14:nvPr/>
              </p14:nvContentPartPr>
              <p14:xfrm>
                <a:off x="9386273" y="3355772"/>
                <a:ext cx="213120" cy="391320"/>
              </p14:xfrm>
            </p:contentPart>
          </mc:Choice>
          <mc:Fallback xmlns="">
            <p:pic>
              <p:nvPicPr>
                <p:cNvPr id="103" name="Ink 102">
                  <a:extLst>
                    <a:ext uri="{FF2B5EF4-FFF2-40B4-BE49-F238E27FC236}">
                      <a16:creationId xmlns:a16="http://schemas.microsoft.com/office/drawing/2014/main" id="{BCEFAAB3-4783-4D64-8668-9B6C511EB164}"/>
                    </a:ext>
                  </a:extLst>
                </p:cNvPr>
                <p:cNvPicPr/>
                <p:nvPr/>
              </p:nvPicPr>
              <p:blipFill>
                <a:blip r:embed="rId179"/>
                <a:stretch>
                  <a:fillRect/>
                </a:stretch>
              </p:blipFill>
              <p:spPr>
                <a:xfrm>
                  <a:off x="9368273" y="3337772"/>
                  <a:ext cx="248760" cy="426960"/>
                </a:xfrm>
                <a:prstGeom prst="rect">
                  <a:avLst/>
                </a:prstGeom>
              </p:spPr>
            </p:pic>
          </mc:Fallback>
        </mc:AlternateContent>
      </p:grpSp>
      <p:grpSp>
        <p:nvGrpSpPr>
          <p:cNvPr id="139" name="Group 138">
            <a:extLst>
              <a:ext uri="{FF2B5EF4-FFF2-40B4-BE49-F238E27FC236}">
                <a16:creationId xmlns:a16="http://schemas.microsoft.com/office/drawing/2014/main" id="{8C7A8B68-5441-423C-B954-10E08AB36986}"/>
              </a:ext>
            </a:extLst>
          </p:cNvPr>
          <p:cNvGrpSpPr/>
          <p:nvPr/>
        </p:nvGrpSpPr>
        <p:grpSpPr>
          <a:xfrm>
            <a:off x="1706033" y="4069292"/>
            <a:ext cx="2184120" cy="401040"/>
            <a:chOff x="1706033" y="4069292"/>
            <a:chExt cx="2184120" cy="401040"/>
          </a:xfrm>
        </p:grpSpPr>
        <mc:AlternateContent xmlns:mc="http://schemas.openxmlformats.org/markup-compatibility/2006" xmlns:p14="http://schemas.microsoft.com/office/powerpoint/2010/main">
          <mc:Choice Requires="p14">
            <p:contentPart p14:bwMode="auto" r:id="rId180">
              <p14:nvContentPartPr>
                <p14:cNvPr id="108" name="Ink 107">
                  <a:extLst>
                    <a:ext uri="{FF2B5EF4-FFF2-40B4-BE49-F238E27FC236}">
                      <a16:creationId xmlns:a16="http://schemas.microsoft.com/office/drawing/2014/main" id="{5373A62B-7A22-4CA6-95D2-1FBDB9EEC4E6}"/>
                    </a:ext>
                  </a:extLst>
                </p14:cNvPr>
                <p14:cNvContentPartPr/>
                <p14:nvPr/>
              </p14:nvContentPartPr>
              <p14:xfrm>
                <a:off x="1706033" y="4333172"/>
                <a:ext cx="142200" cy="137160"/>
              </p14:xfrm>
            </p:contentPart>
          </mc:Choice>
          <mc:Fallback xmlns="">
            <p:pic>
              <p:nvPicPr>
                <p:cNvPr id="108" name="Ink 107">
                  <a:extLst>
                    <a:ext uri="{FF2B5EF4-FFF2-40B4-BE49-F238E27FC236}">
                      <a16:creationId xmlns:a16="http://schemas.microsoft.com/office/drawing/2014/main" id="{5373A62B-7A22-4CA6-95D2-1FBDB9EEC4E6}"/>
                    </a:ext>
                  </a:extLst>
                </p:cNvPr>
                <p:cNvPicPr/>
                <p:nvPr/>
              </p:nvPicPr>
              <p:blipFill>
                <a:blip r:embed="rId181"/>
                <a:stretch>
                  <a:fillRect/>
                </a:stretch>
              </p:blipFill>
              <p:spPr>
                <a:xfrm>
                  <a:off x="1688393" y="4315532"/>
                  <a:ext cx="177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A5843478-8971-4B86-A626-05765FD58F94}"/>
                    </a:ext>
                  </a:extLst>
                </p14:cNvPr>
                <p14:cNvContentPartPr/>
                <p14:nvPr/>
              </p14:nvContentPartPr>
              <p14:xfrm>
                <a:off x="1836713" y="4159652"/>
                <a:ext cx="75960" cy="308520"/>
              </p14:xfrm>
            </p:contentPart>
          </mc:Choice>
          <mc:Fallback xmlns="">
            <p:pic>
              <p:nvPicPr>
                <p:cNvPr id="109" name="Ink 108">
                  <a:extLst>
                    <a:ext uri="{FF2B5EF4-FFF2-40B4-BE49-F238E27FC236}">
                      <a16:creationId xmlns:a16="http://schemas.microsoft.com/office/drawing/2014/main" id="{A5843478-8971-4B86-A626-05765FD58F94}"/>
                    </a:ext>
                  </a:extLst>
                </p:cNvPr>
                <p:cNvPicPr/>
                <p:nvPr/>
              </p:nvPicPr>
              <p:blipFill>
                <a:blip r:embed="rId183"/>
                <a:stretch>
                  <a:fillRect/>
                </a:stretch>
              </p:blipFill>
              <p:spPr>
                <a:xfrm>
                  <a:off x="1818713" y="4142012"/>
                  <a:ext cx="1116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id="{6416E248-A57D-4070-8339-C6B8CEA9C81E}"/>
                    </a:ext>
                  </a:extLst>
                </p14:cNvPr>
                <p14:cNvContentPartPr/>
                <p14:nvPr/>
              </p14:nvContentPartPr>
              <p14:xfrm>
                <a:off x="1945433" y="4216892"/>
                <a:ext cx="29160" cy="233280"/>
              </p14:xfrm>
            </p:contentPart>
          </mc:Choice>
          <mc:Fallback xmlns="">
            <p:pic>
              <p:nvPicPr>
                <p:cNvPr id="110" name="Ink 109">
                  <a:extLst>
                    <a:ext uri="{FF2B5EF4-FFF2-40B4-BE49-F238E27FC236}">
                      <a16:creationId xmlns:a16="http://schemas.microsoft.com/office/drawing/2014/main" id="{6416E248-A57D-4070-8339-C6B8CEA9C81E}"/>
                    </a:ext>
                  </a:extLst>
                </p:cNvPr>
                <p:cNvPicPr/>
                <p:nvPr/>
              </p:nvPicPr>
              <p:blipFill>
                <a:blip r:embed="rId185"/>
                <a:stretch>
                  <a:fillRect/>
                </a:stretch>
              </p:blipFill>
              <p:spPr>
                <a:xfrm>
                  <a:off x="1927793" y="4199252"/>
                  <a:ext cx="648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1" name="Ink 110">
                  <a:extLst>
                    <a:ext uri="{FF2B5EF4-FFF2-40B4-BE49-F238E27FC236}">
                      <a16:creationId xmlns:a16="http://schemas.microsoft.com/office/drawing/2014/main" id="{7B3F9CC6-BCA7-4F84-9167-DCB9C722A5B0}"/>
                    </a:ext>
                  </a:extLst>
                </p14:cNvPr>
                <p14:cNvContentPartPr/>
                <p14:nvPr/>
              </p14:nvContentPartPr>
              <p14:xfrm>
                <a:off x="2116073" y="4254692"/>
                <a:ext cx="68400" cy="176040"/>
              </p14:xfrm>
            </p:contentPart>
          </mc:Choice>
          <mc:Fallback xmlns="">
            <p:pic>
              <p:nvPicPr>
                <p:cNvPr id="111" name="Ink 110">
                  <a:extLst>
                    <a:ext uri="{FF2B5EF4-FFF2-40B4-BE49-F238E27FC236}">
                      <a16:creationId xmlns:a16="http://schemas.microsoft.com/office/drawing/2014/main" id="{7B3F9CC6-BCA7-4F84-9167-DCB9C722A5B0}"/>
                    </a:ext>
                  </a:extLst>
                </p:cNvPr>
                <p:cNvPicPr/>
                <p:nvPr/>
              </p:nvPicPr>
              <p:blipFill>
                <a:blip r:embed="rId187"/>
                <a:stretch>
                  <a:fillRect/>
                </a:stretch>
              </p:blipFill>
              <p:spPr>
                <a:xfrm>
                  <a:off x="2098073" y="4237052"/>
                  <a:ext cx="1040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2" name="Ink 111">
                  <a:extLst>
                    <a:ext uri="{FF2B5EF4-FFF2-40B4-BE49-F238E27FC236}">
                      <a16:creationId xmlns:a16="http://schemas.microsoft.com/office/drawing/2014/main" id="{6682DBD0-EC04-43C5-A750-1F37E3A71DA8}"/>
                    </a:ext>
                  </a:extLst>
                </p14:cNvPr>
                <p14:cNvContentPartPr/>
                <p14:nvPr/>
              </p14:nvContentPartPr>
              <p14:xfrm>
                <a:off x="2269433" y="4187732"/>
                <a:ext cx="139680" cy="230040"/>
              </p14:xfrm>
            </p:contentPart>
          </mc:Choice>
          <mc:Fallback xmlns="">
            <p:pic>
              <p:nvPicPr>
                <p:cNvPr id="112" name="Ink 111">
                  <a:extLst>
                    <a:ext uri="{FF2B5EF4-FFF2-40B4-BE49-F238E27FC236}">
                      <a16:creationId xmlns:a16="http://schemas.microsoft.com/office/drawing/2014/main" id="{6682DBD0-EC04-43C5-A750-1F37E3A71DA8}"/>
                    </a:ext>
                  </a:extLst>
                </p:cNvPr>
                <p:cNvPicPr/>
                <p:nvPr/>
              </p:nvPicPr>
              <p:blipFill>
                <a:blip r:embed="rId189"/>
                <a:stretch>
                  <a:fillRect/>
                </a:stretch>
              </p:blipFill>
              <p:spPr>
                <a:xfrm>
                  <a:off x="2251433" y="4170092"/>
                  <a:ext cx="1753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3" name="Ink 112">
                  <a:extLst>
                    <a:ext uri="{FF2B5EF4-FFF2-40B4-BE49-F238E27FC236}">
                      <a16:creationId xmlns:a16="http://schemas.microsoft.com/office/drawing/2014/main" id="{484AECFB-23FB-4FB8-83D3-E77BCE6F1D96}"/>
                    </a:ext>
                  </a:extLst>
                </p14:cNvPr>
                <p14:cNvContentPartPr/>
                <p14:nvPr/>
              </p14:nvContentPartPr>
              <p14:xfrm>
                <a:off x="2451953" y="4255772"/>
                <a:ext cx="232560" cy="122400"/>
              </p14:xfrm>
            </p:contentPart>
          </mc:Choice>
          <mc:Fallback xmlns="">
            <p:pic>
              <p:nvPicPr>
                <p:cNvPr id="113" name="Ink 112">
                  <a:extLst>
                    <a:ext uri="{FF2B5EF4-FFF2-40B4-BE49-F238E27FC236}">
                      <a16:creationId xmlns:a16="http://schemas.microsoft.com/office/drawing/2014/main" id="{484AECFB-23FB-4FB8-83D3-E77BCE6F1D96}"/>
                    </a:ext>
                  </a:extLst>
                </p:cNvPr>
                <p:cNvPicPr/>
                <p:nvPr/>
              </p:nvPicPr>
              <p:blipFill>
                <a:blip r:embed="rId191"/>
                <a:stretch>
                  <a:fillRect/>
                </a:stretch>
              </p:blipFill>
              <p:spPr>
                <a:xfrm>
                  <a:off x="2434313" y="4237772"/>
                  <a:ext cx="268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4" name="Ink 113">
                  <a:extLst>
                    <a:ext uri="{FF2B5EF4-FFF2-40B4-BE49-F238E27FC236}">
                      <a16:creationId xmlns:a16="http://schemas.microsoft.com/office/drawing/2014/main" id="{9CF89FC9-3B4C-4D19-8DF1-0CA4D36C8DD8}"/>
                    </a:ext>
                  </a:extLst>
                </p14:cNvPr>
                <p14:cNvContentPartPr/>
                <p14:nvPr/>
              </p14:nvContentPartPr>
              <p14:xfrm>
                <a:off x="2629433" y="4159292"/>
                <a:ext cx="10080" cy="20880"/>
              </p14:xfrm>
            </p:contentPart>
          </mc:Choice>
          <mc:Fallback xmlns="">
            <p:pic>
              <p:nvPicPr>
                <p:cNvPr id="114" name="Ink 113">
                  <a:extLst>
                    <a:ext uri="{FF2B5EF4-FFF2-40B4-BE49-F238E27FC236}">
                      <a16:creationId xmlns:a16="http://schemas.microsoft.com/office/drawing/2014/main" id="{9CF89FC9-3B4C-4D19-8DF1-0CA4D36C8DD8}"/>
                    </a:ext>
                  </a:extLst>
                </p:cNvPr>
                <p:cNvPicPr/>
                <p:nvPr/>
              </p:nvPicPr>
              <p:blipFill>
                <a:blip r:embed="rId193"/>
                <a:stretch>
                  <a:fillRect/>
                </a:stretch>
              </p:blipFill>
              <p:spPr>
                <a:xfrm>
                  <a:off x="2611793" y="4141292"/>
                  <a:ext cx="45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5" name="Ink 114">
                  <a:extLst>
                    <a:ext uri="{FF2B5EF4-FFF2-40B4-BE49-F238E27FC236}">
                      <a16:creationId xmlns:a16="http://schemas.microsoft.com/office/drawing/2014/main" id="{6D01B3C5-CDA1-484E-9E4B-EF67AE2BC230}"/>
                    </a:ext>
                  </a:extLst>
                </p14:cNvPr>
                <p14:cNvContentPartPr/>
                <p14:nvPr/>
              </p14:nvContentPartPr>
              <p14:xfrm>
                <a:off x="2762993" y="4138772"/>
                <a:ext cx="176400" cy="240480"/>
              </p14:xfrm>
            </p:contentPart>
          </mc:Choice>
          <mc:Fallback xmlns="">
            <p:pic>
              <p:nvPicPr>
                <p:cNvPr id="115" name="Ink 114">
                  <a:extLst>
                    <a:ext uri="{FF2B5EF4-FFF2-40B4-BE49-F238E27FC236}">
                      <a16:creationId xmlns:a16="http://schemas.microsoft.com/office/drawing/2014/main" id="{6D01B3C5-CDA1-484E-9E4B-EF67AE2BC230}"/>
                    </a:ext>
                  </a:extLst>
                </p:cNvPr>
                <p:cNvPicPr/>
                <p:nvPr/>
              </p:nvPicPr>
              <p:blipFill>
                <a:blip r:embed="rId195"/>
                <a:stretch>
                  <a:fillRect/>
                </a:stretch>
              </p:blipFill>
              <p:spPr>
                <a:xfrm>
                  <a:off x="2744993" y="4121132"/>
                  <a:ext cx="2120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6" name="Ink 115">
                  <a:extLst>
                    <a:ext uri="{FF2B5EF4-FFF2-40B4-BE49-F238E27FC236}">
                      <a16:creationId xmlns:a16="http://schemas.microsoft.com/office/drawing/2014/main" id="{B267464F-7C61-4FD5-A83C-DE6095DC6B0F}"/>
                    </a:ext>
                  </a:extLst>
                </p14:cNvPr>
                <p14:cNvContentPartPr/>
                <p14:nvPr/>
              </p14:nvContentPartPr>
              <p14:xfrm>
                <a:off x="2969633" y="4237772"/>
                <a:ext cx="177480" cy="137160"/>
              </p14:xfrm>
            </p:contentPart>
          </mc:Choice>
          <mc:Fallback xmlns="">
            <p:pic>
              <p:nvPicPr>
                <p:cNvPr id="116" name="Ink 115">
                  <a:extLst>
                    <a:ext uri="{FF2B5EF4-FFF2-40B4-BE49-F238E27FC236}">
                      <a16:creationId xmlns:a16="http://schemas.microsoft.com/office/drawing/2014/main" id="{B267464F-7C61-4FD5-A83C-DE6095DC6B0F}"/>
                    </a:ext>
                  </a:extLst>
                </p:cNvPr>
                <p:cNvPicPr/>
                <p:nvPr/>
              </p:nvPicPr>
              <p:blipFill>
                <a:blip r:embed="rId197"/>
                <a:stretch>
                  <a:fillRect/>
                </a:stretch>
              </p:blipFill>
              <p:spPr>
                <a:xfrm>
                  <a:off x="2951633" y="4220132"/>
                  <a:ext cx="213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 name="Ink 116">
                  <a:extLst>
                    <a:ext uri="{FF2B5EF4-FFF2-40B4-BE49-F238E27FC236}">
                      <a16:creationId xmlns:a16="http://schemas.microsoft.com/office/drawing/2014/main" id="{3B511541-906C-4EF3-9EDC-C89D9BD33723}"/>
                    </a:ext>
                  </a:extLst>
                </p14:cNvPr>
                <p14:cNvContentPartPr/>
                <p14:nvPr/>
              </p14:nvContentPartPr>
              <p14:xfrm>
                <a:off x="3228113" y="4117892"/>
                <a:ext cx="125280" cy="258480"/>
              </p14:xfrm>
            </p:contentPart>
          </mc:Choice>
          <mc:Fallback xmlns="">
            <p:pic>
              <p:nvPicPr>
                <p:cNvPr id="117" name="Ink 116">
                  <a:extLst>
                    <a:ext uri="{FF2B5EF4-FFF2-40B4-BE49-F238E27FC236}">
                      <a16:creationId xmlns:a16="http://schemas.microsoft.com/office/drawing/2014/main" id="{3B511541-906C-4EF3-9EDC-C89D9BD33723}"/>
                    </a:ext>
                  </a:extLst>
                </p:cNvPr>
                <p:cNvPicPr/>
                <p:nvPr/>
              </p:nvPicPr>
              <p:blipFill>
                <a:blip r:embed="rId199"/>
                <a:stretch>
                  <a:fillRect/>
                </a:stretch>
              </p:blipFill>
              <p:spPr>
                <a:xfrm>
                  <a:off x="3210473" y="4099892"/>
                  <a:ext cx="1609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id="{C0B8869E-648A-4B4A-972A-9D6B148121E0}"/>
                    </a:ext>
                  </a:extLst>
                </p14:cNvPr>
                <p14:cNvContentPartPr/>
                <p14:nvPr/>
              </p14:nvContentPartPr>
              <p14:xfrm>
                <a:off x="3213713" y="4260092"/>
                <a:ext cx="89280" cy="24120"/>
              </p14:xfrm>
            </p:contentPart>
          </mc:Choice>
          <mc:Fallback xmlns="">
            <p:pic>
              <p:nvPicPr>
                <p:cNvPr id="118" name="Ink 117">
                  <a:extLst>
                    <a:ext uri="{FF2B5EF4-FFF2-40B4-BE49-F238E27FC236}">
                      <a16:creationId xmlns:a16="http://schemas.microsoft.com/office/drawing/2014/main" id="{C0B8869E-648A-4B4A-972A-9D6B148121E0}"/>
                    </a:ext>
                  </a:extLst>
                </p:cNvPr>
                <p:cNvPicPr/>
                <p:nvPr/>
              </p:nvPicPr>
              <p:blipFill>
                <a:blip r:embed="rId201"/>
                <a:stretch>
                  <a:fillRect/>
                </a:stretch>
              </p:blipFill>
              <p:spPr>
                <a:xfrm>
                  <a:off x="3196073" y="4242452"/>
                  <a:ext cx="1249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 name="Ink 118">
                  <a:extLst>
                    <a:ext uri="{FF2B5EF4-FFF2-40B4-BE49-F238E27FC236}">
                      <a16:creationId xmlns:a16="http://schemas.microsoft.com/office/drawing/2014/main" id="{1D661A05-1F9C-4D72-82E0-738B3E16A3A0}"/>
                    </a:ext>
                  </a:extLst>
                </p14:cNvPr>
                <p14:cNvContentPartPr/>
                <p14:nvPr/>
              </p14:nvContentPartPr>
              <p14:xfrm>
                <a:off x="3380033" y="4224452"/>
                <a:ext cx="384480" cy="159480"/>
              </p14:xfrm>
            </p:contentPart>
          </mc:Choice>
          <mc:Fallback xmlns="">
            <p:pic>
              <p:nvPicPr>
                <p:cNvPr id="119" name="Ink 118">
                  <a:extLst>
                    <a:ext uri="{FF2B5EF4-FFF2-40B4-BE49-F238E27FC236}">
                      <a16:creationId xmlns:a16="http://schemas.microsoft.com/office/drawing/2014/main" id="{1D661A05-1F9C-4D72-82E0-738B3E16A3A0}"/>
                    </a:ext>
                  </a:extLst>
                </p:cNvPr>
                <p:cNvPicPr/>
                <p:nvPr/>
              </p:nvPicPr>
              <p:blipFill>
                <a:blip r:embed="rId203"/>
                <a:stretch>
                  <a:fillRect/>
                </a:stretch>
              </p:blipFill>
              <p:spPr>
                <a:xfrm>
                  <a:off x="3362033" y="4206812"/>
                  <a:ext cx="4201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Ink 119">
                  <a:extLst>
                    <a:ext uri="{FF2B5EF4-FFF2-40B4-BE49-F238E27FC236}">
                      <a16:creationId xmlns:a16="http://schemas.microsoft.com/office/drawing/2014/main" id="{8966003C-9AA6-4213-9845-05E5EC27C6C1}"/>
                    </a:ext>
                  </a:extLst>
                </p14:cNvPr>
                <p14:cNvContentPartPr/>
                <p14:nvPr/>
              </p14:nvContentPartPr>
              <p14:xfrm>
                <a:off x="3753713" y="4069292"/>
                <a:ext cx="136440" cy="371520"/>
              </p14:xfrm>
            </p:contentPart>
          </mc:Choice>
          <mc:Fallback xmlns="">
            <p:pic>
              <p:nvPicPr>
                <p:cNvPr id="120" name="Ink 119">
                  <a:extLst>
                    <a:ext uri="{FF2B5EF4-FFF2-40B4-BE49-F238E27FC236}">
                      <a16:creationId xmlns:a16="http://schemas.microsoft.com/office/drawing/2014/main" id="{8966003C-9AA6-4213-9845-05E5EC27C6C1}"/>
                    </a:ext>
                  </a:extLst>
                </p:cNvPr>
                <p:cNvPicPr/>
                <p:nvPr/>
              </p:nvPicPr>
              <p:blipFill>
                <a:blip r:embed="rId205"/>
                <a:stretch>
                  <a:fillRect/>
                </a:stretch>
              </p:blipFill>
              <p:spPr>
                <a:xfrm>
                  <a:off x="3735713" y="4051652"/>
                  <a:ext cx="172080" cy="407160"/>
                </a:xfrm>
                <a:prstGeom prst="rect">
                  <a:avLst/>
                </a:prstGeom>
              </p:spPr>
            </p:pic>
          </mc:Fallback>
        </mc:AlternateContent>
      </p:grpSp>
      <p:grpSp>
        <p:nvGrpSpPr>
          <p:cNvPr id="138" name="Group 137">
            <a:extLst>
              <a:ext uri="{FF2B5EF4-FFF2-40B4-BE49-F238E27FC236}">
                <a16:creationId xmlns:a16="http://schemas.microsoft.com/office/drawing/2014/main" id="{A0C7DBD4-2125-421D-8D0B-59F1055A5904}"/>
              </a:ext>
            </a:extLst>
          </p:cNvPr>
          <p:cNvGrpSpPr/>
          <p:nvPr/>
        </p:nvGrpSpPr>
        <p:grpSpPr>
          <a:xfrm>
            <a:off x="4653713" y="4001612"/>
            <a:ext cx="1491480" cy="480600"/>
            <a:chOff x="4653713" y="4001612"/>
            <a:chExt cx="1491480" cy="480600"/>
          </a:xfrm>
        </p:grpSpPr>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id="{A2F92D7E-47A7-4FED-81C2-5BFCA36FCF2E}"/>
                    </a:ext>
                  </a:extLst>
                </p14:cNvPr>
                <p14:cNvContentPartPr/>
                <p14:nvPr/>
              </p14:nvContentPartPr>
              <p14:xfrm>
                <a:off x="4672793" y="4123292"/>
                <a:ext cx="19800" cy="258840"/>
              </p14:xfrm>
            </p:contentPart>
          </mc:Choice>
          <mc:Fallback xmlns="">
            <p:pic>
              <p:nvPicPr>
                <p:cNvPr id="121" name="Ink 120">
                  <a:extLst>
                    <a:ext uri="{FF2B5EF4-FFF2-40B4-BE49-F238E27FC236}">
                      <a16:creationId xmlns:a16="http://schemas.microsoft.com/office/drawing/2014/main" id="{A2F92D7E-47A7-4FED-81C2-5BFCA36FCF2E}"/>
                    </a:ext>
                  </a:extLst>
                </p:cNvPr>
                <p:cNvPicPr/>
                <p:nvPr/>
              </p:nvPicPr>
              <p:blipFill>
                <a:blip r:embed="rId207"/>
                <a:stretch>
                  <a:fillRect/>
                </a:stretch>
              </p:blipFill>
              <p:spPr>
                <a:xfrm>
                  <a:off x="4655153" y="4105292"/>
                  <a:ext cx="554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1D84FF3F-9EAE-4FAD-9396-C3AC8F5939C0}"/>
                    </a:ext>
                  </a:extLst>
                </p14:cNvPr>
                <p14:cNvContentPartPr/>
                <p14:nvPr/>
              </p14:nvContentPartPr>
              <p14:xfrm>
                <a:off x="4653713" y="4026812"/>
                <a:ext cx="394200" cy="455400"/>
              </p14:xfrm>
            </p:contentPart>
          </mc:Choice>
          <mc:Fallback xmlns="">
            <p:pic>
              <p:nvPicPr>
                <p:cNvPr id="122" name="Ink 121">
                  <a:extLst>
                    <a:ext uri="{FF2B5EF4-FFF2-40B4-BE49-F238E27FC236}">
                      <a16:creationId xmlns:a16="http://schemas.microsoft.com/office/drawing/2014/main" id="{1D84FF3F-9EAE-4FAD-9396-C3AC8F5939C0}"/>
                    </a:ext>
                  </a:extLst>
                </p:cNvPr>
                <p:cNvPicPr/>
                <p:nvPr/>
              </p:nvPicPr>
              <p:blipFill>
                <a:blip r:embed="rId209"/>
                <a:stretch>
                  <a:fillRect/>
                </a:stretch>
              </p:blipFill>
              <p:spPr>
                <a:xfrm>
                  <a:off x="4635713" y="4009172"/>
                  <a:ext cx="42984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12566DCA-1062-48A8-BE18-AD581A0592CD}"/>
                    </a:ext>
                  </a:extLst>
                </p14:cNvPr>
                <p14:cNvContentPartPr/>
                <p14:nvPr/>
              </p14:nvContentPartPr>
              <p14:xfrm>
                <a:off x="5023073" y="4215812"/>
                <a:ext cx="162360" cy="133560"/>
              </p14:xfrm>
            </p:contentPart>
          </mc:Choice>
          <mc:Fallback xmlns="">
            <p:pic>
              <p:nvPicPr>
                <p:cNvPr id="123" name="Ink 122">
                  <a:extLst>
                    <a:ext uri="{FF2B5EF4-FFF2-40B4-BE49-F238E27FC236}">
                      <a16:creationId xmlns:a16="http://schemas.microsoft.com/office/drawing/2014/main" id="{12566DCA-1062-48A8-BE18-AD581A0592CD}"/>
                    </a:ext>
                  </a:extLst>
                </p:cNvPr>
                <p:cNvPicPr/>
                <p:nvPr/>
              </p:nvPicPr>
              <p:blipFill>
                <a:blip r:embed="rId211"/>
                <a:stretch>
                  <a:fillRect/>
                </a:stretch>
              </p:blipFill>
              <p:spPr>
                <a:xfrm>
                  <a:off x="5005073" y="4197812"/>
                  <a:ext cx="198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769F7E7F-1800-49BB-931F-3AE50F1EDEA1}"/>
                    </a:ext>
                  </a:extLst>
                </p14:cNvPr>
                <p14:cNvContentPartPr/>
                <p14:nvPr/>
              </p14:nvContentPartPr>
              <p14:xfrm>
                <a:off x="5231513" y="4202492"/>
                <a:ext cx="154800" cy="146160"/>
              </p14:xfrm>
            </p:contentPart>
          </mc:Choice>
          <mc:Fallback xmlns="">
            <p:pic>
              <p:nvPicPr>
                <p:cNvPr id="124" name="Ink 123">
                  <a:extLst>
                    <a:ext uri="{FF2B5EF4-FFF2-40B4-BE49-F238E27FC236}">
                      <a16:creationId xmlns:a16="http://schemas.microsoft.com/office/drawing/2014/main" id="{769F7E7F-1800-49BB-931F-3AE50F1EDEA1}"/>
                    </a:ext>
                  </a:extLst>
                </p:cNvPr>
                <p:cNvPicPr/>
                <p:nvPr/>
              </p:nvPicPr>
              <p:blipFill>
                <a:blip r:embed="rId213"/>
                <a:stretch>
                  <a:fillRect/>
                </a:stretch>
              </p:blipFill>
              <p:spPr>
                <a:xfrm>
                  <a:off x="5213513" y="4184852"/>
                  <a:ext cx="190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Ink 124">
                  <a:extLst>
                    <a:ext uri="{FF2B5EF4-FFF2-40B4-BE49-F238E27FC236}">
                      <a16:creationId xmlns:a16="http://schemas.microsoft.com/office/drawing/2014/main" id="{55846BC2-9BDE-4BB3-938E-9FA1C6347332}"/>
                    </a:ext>
                  </a:extLst>
                </p14:cNvPr>
                <p14:cNvContentPartPr/>
                <p14:nvPr/>
              </p14:nvContentPartPr>
              <p14:xfrm>
                <a:off x="5492153" y="4202492"/>
                <a:ext cx="107640" cy="170280"/>
              </p14:xfrm>
            </p:contentPart>
          </mc:Choice>
          <mc:Fallback xmlns="">
            <p:pic>
              <p:nvPicPr>
                <p:cNvPr id="125" name="Ink 124">
                  <a:extLst>
                    <a:ext uri="{FF2B5EF4-FFF2-40B4-BE49-F238E27FC236}">
                      <a16:creationId xmlns:a16="http://schemas.microsoft.com/office/drawing/2014/main" id="{55846BC2-9BDE-4BB3-938E-9FA1C6347332}"/>
                    </a:ext>
                  </a:extLst>
                </p:cNvPr>
                <p:cNvPicPr/>
                <p:nvPr/>
              </p:nvPicPr>
              <p:blipFill>
                <a:blip r:embed="rId215"/>
                <a:stretch>
                  <a:fillRect/>
                </a:stretch>
              </p:blipFill>
              <p:spPr>
                <a:xfrm>
                  <a:off x="5474513" y="4184492"/>
                  <a:ext cx="143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6" name="Ink 125">
                  <a:extLst>
                    <a:ext uri="{FF2B5EF4-FFF2-40B4-BE49-F238E27FC236}">
                      <a16:creationId xmlns:a16="http://schemas.microsoft.com/office/drawing/2014/main" id="{6C2F77D0-BD2F-416F-8FFC-26A1D0C6CC84}"/>
                    </a:ext>
                  </a:extLst>
                </p14:cNvPr>
                <p14:cNvContentPartPr/>
                <p14:nvPr/>
              </p14:nvContentPartPr>
              <p14:xfrm>
                <a:off x="5584313" y="4001612"/>
                <a:ext cx="109440" cy="396360"/>
              </p14:xfrm>
            </p:contentPart>
          </mc:Choice>
          <mc:Fallback xmlns="">
            <p:pic>
              <p:nvPicPr>
                <p:cNvPr id="126" name="Ink 125">
                  <a:extLst>
                    <a:ext uri="{FF2B5EF4-FFF2-40B4-BE49-F238E27FC236}">
                      <a16:creationId xmlns:a16="http://schemas.microsoft.com/office/drawing/2014/main" id="{6C2F77D0-BD2F-416F-8FFC-26A1D0C6CC84}"/>
                    </a:ext>
                  </a:extLst>
                </p:cNvPr>
                <p:cNvPicPr/>
                <p:nvPr/>
              </p:nvPicPr>
              <p:blipFill>
                <a:blip r:embed="rId217"/>
                <a:stretch>
                  <a:fillRect/>
                </a:stretch>
              </p:blipFill>
              <p:spPr>
                <a:xfrm>
                  <a:off x="5566673" y="3983972"/>
                  <a:ext cx="1450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7" name="Ink 126">
                  <a:extLst>
                    <a:ext uri="{FF2B5EF4-FFF2-40B4-BE49-F238E27FC236}">
                      <a16:creationId xmlns:a16="http://schemas.microsoft.com/office/drawing/2014/main" id="{ABF28CBB-FD9E-4671-B017-232D17203947}"/>
                    </a:ext>
                  </a:extLst>
                </p14:cNvPr>
                <p14:cNvContentPartPr/>
                <p14:nvPr/>
              </p14:nvContentPartPr>
              <p14:xfrm>
                <a:off x="5714633" y="4218332"/>
                <a:ext cx="120600" cy="129600"/>
              </p14:xfrm>
            </p:contentPart>
          </mc:Choice>
          <mc:Fallback xmlns="">
            <p:pic>
              <p:nvPicPr>
                <p:cNvPr id="127" name="Ink 126">
                  <a:extLst>
                    <a:ext uri="{FF2B5EF4-FFF2-40B4-BE49-F238E27FC236}">
                      <a16:creationId xmlns:a16="http://schemas.microsoft.com/office/drawing/2014/main" id="{ABF28CBB-FD9E-4671-B017-232D17203947}"/>
                    </a:ext>
                  </a:extLst>
                </p:cNvPr>
                <p:cNvPicPr/>
                <p:nvPr/>
              </p:nvPicPr>
              <p:blipFill>
                <a:blip r:embed="rId219"/>
                <a:stretch>
                  <a:fillRect/>
                </a:stretch>
              </p:blipFill>
              <p:spPr>
                <a:xfrm>
                  <a:off x="5696633" y="4200332"/>
                  <a:ext cx="1562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8" name="Ink 127">
                  <a:extLst>
                    <a:ext uri="{FF2B5EF4-FFF2-40B4-BE49-F238E27FC236}">
                      <a16:creationId xmlns:a16="http://schemas.microsoft.com/office/drawing/2014/main" id="{FBC50E9A-C8C9-4953-AC76-4E2968A82212}"/>
                    </a:ext>
                  </a:extLst>
                </p14:cNvPr>
                <p14:cNvContentPartPr/>
                <p14:nvPr/>
              </p14:nvContentPartPr>
              <p14:xfrm>
                <a:off x="5905433" y="4194212"/>
                <a:ext cx="239760" cy="136440"/>
              </p14:xfrm>
            </p:contentPart>
          </mc:Choice>
          <mc:Fallback xmlns="">
            <p:pic>
              <p:nvPicPr>
                <p:cNvPr id="128" name="Ink 127">
                  <a:extLst>
                    <a:ext uri="{FF2B5EF4-FFF2-40B4-BE49-F238E27FC236}">
                      <a16:creationId xmlns:a16="http://schemas.microsoft.com/office/drawing/2014/main" id="{FBC50E9A-C8C9-4953-AC76-4E2968A82212}"/>
                    </a:ext>
                  </a:extLst>
                </p:cNvPr>
                <p:cNvPicPr/>
                <p:nvPr/>
              </p:nvPicPr>
              <p:blipFill>
                <a:blip r:embed="rId221"/>
                <a:stretch>
                  <a:fillRect/>
                </a:stretch>
              </p:blipFill>
              <p:spPr>
                <a:xfrm>
                  <a:off x="5887433" y="4176212"/>
                  <a:ext cx="275400" cy="172080"/>
                </a:xfrm>
                <a:prstGeom prst="rect">
                  <a:avLst/>
                </a:prstGeom>
              </p:spPr>
            </p:pic>
          </mc:Fallback>
        </mc:AlternateContent>
      </p:grpSp>
      <p:grpSp>
        <p:nvGrpSpPr>
          <p:cNvPr id="137" name="Group 136">
            <a:extLst>
              <a:ext uri="{FF2B5EF4-FFF2-40B4-BE49-F238E27FC236}">
                <a16:creationId xmlns:a16="http://schemas.microsoft.com/office/drawing/2014/main" id="{F14DF807-C204-47B5-820B-4E6402660856}"/>
              </a:ext>
            </a:extLst>
          </p:cNvPr>
          <p:cNvGrpSpPr/>
          <p:nvPr/>
        </p:nvGrpSpPr>
        <p:grpSpPr>
          <a:xfrm>
            <a:off x="6629393" y="3909092"/>
            <a:ext cx="1633680" cy="339120"/>
            <a:chOff x="6629393" y="3909092"/>
            <a:chExt cx="1633680" cy="339120"/>
          </a:xfrm>
        </p:grpSpPr>
        <mc:AlternateContent xmlns:mc="http://schemas.openxmlformats.org/markup-compatibility/2006" xmlns:p14="http://schemas.microsoft.com/office/powerpoint/2010/main">
          <mc:Choice Requires="p14">
            <p:contentPart p14:bwMode="auto" r:id="rId222">
              <p14:nvContentPartPr>
                <p14:cNvPr id="129" name="Ink 128">
                  <a:extLst>
                    <a:ext uri="{FF2B5EF4-FFF2-40B4-BE49-F238E27FC236}">
                      <a16:creationId xmlns:a16="http://schemas.microsoft.com/office/drawing/2014/main" id="{AEB3909B-8B14-473F-AB53-15CB48C3F41E}"/>
                    </a:ext>
                  </a:extLst>
                </p14:cNvPr>
                <p14:cNvContentPartPr/>
                <p14:nvPr/>
              </p14:nvContentPartPr>
              <p14:xfrm>
                <a:off x="6629393" y="4059212"/>
                <a:ext cx="255240" cy="187920"/>
              </p14:xfrm>
            </p:contentPart>
          </mc:Choice>
          <mc:Fallback xmlns="">
            <p:pic>
              <p:nvPicPr>
                <p:cNvPr id="129" name="Ink 128">
                  <a:extLst>
                    <a:ext uri="{FF2B5EF4-FFF2-40B4-BE49-F238E27FC236}">
                      <a16:creationId xmlns:a16="http://schemas.microsoft.com/office/drawing/2014/main" id="{AEB3909B-8B14-473F-AB53-15CB48C3F41E}"/>
                    </a:ext>
                  </a:extLst>
                </p:cNvPr>
                <p:cNvPicPr/>
                <p:nvPr/>
              </p:nvPicPr>
              <p:blipFill>
                <a:blip r:embed="rId223"/>
                <a:stretch>
                  <a:fillRect/>
                </a:stretch>
              </p:blipFill>
              <p:spPr>
                <a:xfrm>
                  <a:off x="6611393" y="4041212"/>
                  <a:ext cx="290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0" name="Ink 129">
                  <a:extLst>
                    <a:ext uri="{FF2B5EF4-FFF2-40B4-BE49-F238E27FC236}">
                      <a16:creationId xmlns:a16="http://schemas.microsoft.com/office/drawing/2014/main" id="{DE69BC5B-6A4D-4528-BE79-509D85D918B9}"/>
                    </a:ext>
                  </a:extLst>
                </p14:cNvPr>
                <p14:cNvContentPartPr/>
                <p14:nvPr/>
              </p14:nvContentPartPr>
              <p14:xfrm>
                <a:off x="6863393" y="4069652"/>
                <a:ext cx="153720" cy="154080"/>
              </p14:xfrm>
            </p:contentPart>
          </mc:Choice>
          <mc:Fallback xmlns="">
            <p:pic>
              <p:nvPicPr>
                <p:cNvPr id="130" name="Ink 129">
                  <a:extLst>
                    <a:ext uri="{FF2B5EF4-FFF2-40B4-BE49-F238E27FC236}">
                      <a16:creationId xmlns:a16="http://schemas.microsoft.com/office/drawing/2014/main" id="{DE69BC5B-6A4D-4528-BE79-509D85D918B9}"/>
                    </a:ext>
                  </a:extLst>
                </p:cNvPr>
                <p:cNvPicPr/>
                <p:nvPr/>
              </p:nvPicPr>
              <p:blipFill>
                <a:blip r:embed="rId225"/>
                <a:stretch>
                  <a:fillRect/>
                </a:stretch>
              </p:blipFill>
              <p:spPr>
                <a:xfrm>
                  <a:off x="6845393" y="4051652"/>
                  <a:ext cx="189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1" name="Ink 130">
                  <a:extLst>
                    <a:ext uri="{FF2B5EF4-FFF2-40B4-BE49-F238E27FC236}">
                      <a16:creationId xmlns:a16="http://schemas.microsoft.com/office/drawing/2014/main" id="{C550DC7E-FB2C-449C-8AFD-47F88275E77E}"/>
                    </a:ext>
                  </a:extLst>
                </p14:cNvPr>
                <p14:cNvContentPartPr/>
                <p14:nvPr/>
              </p14:nvContentPartPr>
              <p14:xfrm>
                <a:off x="7077593" y="4095572"/>
                <a:ext cx="101880" cy="137520"/>
              </p14:xfrm>
            </p:contentPart>
          </mc:Choice>
          <mc:Fallback xmlns="">
            <p:pic>
              <p:nvPicPr>
                <p:cNvPr id="131" name="Ink 130">
                  <a:extLst>
                    <a:ext uri="{FF2B5EF4-FFF2-40B4-BE49-F238E27FC236}">
                      <a16:creationId xmlns:a16="http://schemas.microsoft.com/office/drawing/2014/main" id="{C550DC7E-FB2C-449C-8AFD-47F88275E77E}"/>
                    </a:ext>
                  </a:extLst>
                </p:cNvPr>
                <p:cNvPicPr/>
                <p:nvPr/>
              </p:nvPicPr>
              <p:blipFill>
                <a:blip r:embed="rId227"/>
                <a:stretch>
                  <a:fillRect/>
                </a:stretch>
              </p:blipFill>
              <p:spPr>
                <a:xfrm>
                  <a:off x="7059593" y="4077572"/>
                  <a:ext cx="137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2" name="Ink 131">
                  <a:extLst>
                    <a:ext uri="{FF2B5EF4-FFF2-40B4-BE49-F238E27FC236}">
                      <a16:creationId xmlns:a16="http://schemas.microsoft.com/office/drawing/2014/main" id="{1878DFAF-9553-442C-B77A-9C261DB635EE}"/>
                    </a:ext>
                  </a:extLst>
                </p14:cNvPr>
                <p14:cNvContentPartPr/>
                <p14:nvPr/>
              </p14:nvContentPartPr>
              <p14:xfrm>
                <a:off x="7232033" y="3974612"/>
                <a:ext cx="20160" cy="237240"/>
              </p14:xfrm>
            </p:contentPart>
          </mc:Choice>
          <mc:Fallback xmlns="">
            <p:pic>
              <p:nvPicPr>
                <p:cNvPr id="132" name="Ink 131">
                  <a:extLst>
                    <a:ext uri="{FF2B5EF4-FFF2-40B4-BE49-F238E27FC236}">
                      <a16:creationId xmlns:a16="http://schemas.microsoft.com/office/drawing/2014/main" id="{1878DFAF-9553-442C-B77A-9C261DB635EE}"/>
                    </a:ext>
                  </a:extLst>
                </p:cNvPr>
                <p:cNvPicPr/>
                <p:nvPr/>
              </p:nvPicPr>
              <p:blipFill>
                <a:blip r:embed="rId229"/>
                <a:stretch>
                  <a:fillRect/>
                </a:stretch>
              </p:blipFill>
              <p:spPr>
                <a:xfrm>
                  <a:off x="7214393" y="3956612"/>
                  <a:ext cx="558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52FE471E-E3EE-4D81-9FDF-5A9AF7625996}"/>
                    </a:ext>
                  </a:extLst>
                </p14:cNvPr>
                <p14:cNvContentPartPr/>
                <p14:nvPr/>
              </p14:nvContentPartPr>
              <p14:xfrm>
                <a:off x="7413473" y="4089092"/>
                <a:ext cx="161640" cy="124560"/>
              </p14:xfrm>
            </p:contentPart>
          </mc:Choice>
          <mc:Fallback xmlns="">
            <p:pic>
              <p:nvPicPr>
                <p:cNvPr id="133" name="Ink 132">
                  <a:extLst>
                    <a:ext uri="{FF2B5EF4-FFF2-40B4-BE49-F238E27FC236}">
                      <a16:creationId xmlns:a16="http://schemas.microsoft.com/office/drawing/2014/main" id="{52FE471E-E3EE-4D81-9FDF-5A9AF7625996}"/>
                    </a:ext>
                  </a:extLst>
                </p:cNvPr>
                <p:cNvPicPr/>
                <p:nvPr/>
              </p:nvPicPr>
              <p:blipFill>
                <a:blip r:embed="rId231"/>
                <a:stretch>
                  <a:fillRect/>
                </a:stretch>
              </p:blipFill>
              <p:spPr>
                <a:xfrm>
                  <a:off x="7395473" y="4071452"/>
                  <a:ext cx="1972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4" name="Ink 133">
                  <a:extLst>
                    <a:ext uri="{FF2B5EF4-FFF2-40B4-BE49-F238E27FC236}">
                      <a16:creationId xmlns:a16="http://schemas.microsoft.com/office/drawing/2014/main" id="{A1958B6D-DA3A-4455-84E2-242CC87F4E6D}"/>
                    </a:ext>
                  </a:extLst>
                </p14:cNvPr>
                <p14:cNvContentPartPr/>
                <p14:nvPr/>
              </p14:nvContentPartPr>
              <p14:xfrm>
                <a:off x="7659713" y="3946532"/>
                <a:ext cx="165240" cy="288360"/>
              </p14:xfrm>
            </p:contentPart>
          </mc:Choice>
          <mc:Fallback xmlns="">
            <p:pic>
              <p:nvPicPr>
                <p:cNvPr id="134" name="Ink 133">
                  <a:extLst>
                    <a:ext uri="{FF2B5EF4-FFF2-40B4-BE49-F238E27FC236}">
                      <a16:creationId xmlns:a16="http://schemas.microsoft.com/office/drawing/2014/main" id="{A1958B6D-DA3A-4455-84E2-242CC87F4E6D}"/>
                    </a:ext>
                  </a:extLst>
                </p:cNvPr>
                <p:cNvPicPr/>
                <p:nvPr/>
              </p:nvPicPr>
              <p:blipFill>
                <a:blip r:embed="rId233"/>
                <a:stretch>
                  <a:fillRect/>
                </a:stretch>
              </p:blipFill>
              <p:spPr>
                <a:xfrm>
                  <a:off x="7641713" y="3928892"/>
                  <a:ext cx="2008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5" name="Ink 134">
                  <a:extLst>
                    <a:ext uri="{FF2B5EF4-FFF2-40B4-BE49-F238E27FC236}">
                      <a16:creationId xmlns:a16="http://schemas.microsoft.com/office/drawing/2014/main" id="{86D77BB5-4EEB-4EA9-842D-FB7627D0C7BC}"/>
                    </a:ext>
                  </a:extLst>
                </p14:cNvPr>
                <p14:cNvContentPartPr/>
                <p14:nvPr/>
              </p14:nvContentPartPr>
              <p14:xfrm>
                <a:off x="7871753" y="3909092"/>
                <a:ext cx="78480" cy="338040"/>
              </p14:xfrm>
            </p:contentPart>
          </mc:Choice>
          <mc:Fallback xmlns="">
            <p:pic>
              <p:nvPicPr>
                <p:cNvPr id="135" name="Ink 134">
                  <a:extLst>
                    <a:ext uri="{FF2B5EF4-FFF2-40B4-BE49-F238E27FC236}">
                      <a16:creationId xmlns:a16="http://schemas.microsoft.com/office/drawing/2014/main" id="{86D77BB5-4EEB-4EA9-842D-FB7627D0C7BC}"/>
                    </a:ext>
                  </a:extLst>
                </p:cNvPr>
                <p:cNvPicPr/>
                <p:nvPr/>
              </p:nvPicPr>
              <p:blipFill>
                <a:blip r:embed="rId235"/>
                <a:stretch>
                  <a:fillRect/>
                </a:stretch>
              </p:blipFill>
              <p:spPr>
                <a:xfrm>
                  <a:off x="7853753" y="3891092"/>
                  <a:ext cx="114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6" name="Ink 135">
                  <a:extLst>
                    <a:ext uri="{FF2B5EF4-FFF2-40B4-BE49-F238E27FC236}">
                      <a16:creationId xmlns:a16="http://schemas.microsoft.com/office/drawing/2014/main" id="{6A1498FF-715F-4530-89ED-5F4125EA1C5D}"/>
                    </a:ext>
                  </a:extLst>
                </p14:cNvPr>
                <p14:cNvContentPartPr/>
                <p14:nvPr/>
              </p14:nvContentPartPr>
              <p14:xfrm>
                <a:off x="7979033" y="4077572"/>
                <a:ext cx="284040" cy="170640"/>
              </p14:xfrm>
            </p:contentPart>
          </mc:Choice>
          <mc:Fallback xmlns="">
            <p:pic>
              <p:nvPicPr>
                <p:cNvPr id="136" name="Ink 135">
                  <a:extLst>
                    <a:ext uri="{FF2B5EF4-FFF2-40B4-BE49-F238E27FC236}">
                      <a16:creationId xmlns:a16="http://schemas.microsoft.com/office/drawing/2014/main" id="{6A1498FF-715F-4530-89ED-5F4125EA1C5D}"/>
                    </a:ext>
                  </a:extLst>
                </p:cNvPr>
                <p:cNvPicPr/>
                <p:nvPr/>
              </p:nvPicPr>
              <p:blipFill>
                <a:blip r:embed="rId237"/>
                <a:stretch>
                  <a:fillRect/>
                </a:stretch>
              </p:blipFill>
              <p:spPr>
                <a:xfrm>
                  <a:off x="7961033" y="4059572"/>
                  <a:ext cx="319680" cy="206280"/>
                </a:xfrm>
                <a:prstGeom prst="rect">
                  <a:avLst/>
                </a:prstGeom>
              </p:spPr>
            </p:pic>
          </mc:Fallback>
        </mc:AlternateContent>
      </p:grpSp>
      <p:grpSp>
        <p:nvGrpSpPr>
          <p:cNvPr id="154" name="Group 153">
            <a:extLst>
              <a:ext uri="{FF2B5EF4-FFF2-40B4-BE49-F238E27FC236}">
                <a16:creationId xmlns:a16="http://schemas.microsoft.com/office/drawing/2014/main" id="{F1CA33F3-EDF7-4B3B-A463-53AB01899D74}"/>
              </a:ext>
            </a:extLst>
          </p:cNvPr>
          <p:cNvGrpSpPr/>
          <p:nvPr/>
        </p:nvGrpSpPr>
        <p:grpSpPr>
          <a:xfrm>
            <a:off x="7690673" y="2468372"/>
            <a:ext cx="802800" cy="437400"/>
            <a:chOff x="7690673" y="2468372"/>
            <a:chExt cx="802800" cy="437400"/>
          </a:xfrm>
        </p:grpSpPr>
        <mc:AlternateContent xmlns:mc="http://schemas.openxmlformats.org/markup-compatibility/2006" xmlns:p14="http://schemas.microsoft.com/office/powerpoint/2010/main">
          <mc:Choice Requires="p14">
            <p:contentPart p14:bwMode="auto" r:id="rId238">
              <p14:nvContentPartPr>
                <p14:cNvPr id="140" name="Ink 139">
                  <a:extLst>
                    <a:ext uri="{FF2B5EF4-FFF2-40B4-BE49-F238E27FC236}">
                      <a16:creationId xmlns:a16="http://schemas.microsoft.com/office/drawing/2014/main" id="{714FD151-3055-4F96-B56D-F9BDBA4E21AF}"/>
                    </a:ext>
                  </a:extLst>
                </p14:cNvPr>
                <p14:cNvContentPartPr/>
                <p14:nvPr/>
              </p14:nvContentPartPr>
              <p14:xfrm>
                <a:off x="7690673" y="2468372"/>
                <a:ext cx="180360" cy="437400"/>
              </p14:xfrm>
            </p:contentPart>
          </mc:Choice>
          <mc:Fallback xmlns="">
            <p:pic>
              <p:nvPicPr>
                <p:cNvPr id="140" name="Ink 139">
                  <a:extLst>
                    <a:ext uri="{FF2B5EF4-FFF2-40B4-BE49-F238E27FC236}">
                      <a16:creationId xmlns:a16="http://schemas.microsoft.com/office/drawing/2014/main" id="{714FD151-3055-4F96-B56D-F9BDBA4E21AF}"/>
                    </a:ext>
                  </a:extLst>
                </p:cNvPr>
                <p:cNvPicPr/>
                <p:nvPr/>
              </p:nvPicPr>
              <p:blipFill>
                <a:blip r:embed="rId239"/>
                <a:stretch>
                  <a:fillRect/>
                </a:stretch>
              </p:blipFill>
              <p:spPr>
                <a:xfrm>
                  <a:off x="7673033" y="2450732"/>
                  <a:ext cx="2160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1" name="Ink 140">
                  <a:extLst>
                    <a:ext uri="{FF2B5EF4-FFF2-40B4-BE49-F238E27FC236}">
                      <a16:creationId xmlns:a16="http://schemas.microsoft.com/office/drawing/2014/main" id="{5F61EF97-0595-4C7E-93AB-CF466DC7CCAE}"/>
                    </a:ext>
                  </a:extLst>
                </p14:cNvPr>
                <p14:cNvContentPartPr/>
                <p14:nvPr/>
              </p14:nvContentPartPr>
              <p14:xfrm>
                <a:off x="8066153" y="2540012"/>
                <a:ext cx="121320" cy="238680"/>
              </p14:xfrm>
            </p:contentPart>
          </mc:Choice>
          <mc:Fallback xmlns="">
            <p:pic>
              <p:nvPicPr>
                <p:cNvPr id="141" name="Ink 140">
                  <a:extLst>
                    <a:ext uri="{FF2B5EF4-FFF2-40B4-BE49-F238E27FC236}">
                      <a16:creationId xmlns:a16="http://schemas.microsoft.com/office/drawing/2014/main" id="{5F61EF97-0595-4C7E-93AB-CF466DC7CCAE}"/>
                    </a:ext>
                  </a:extLst>
                </p:cNvPr>
                <p:cNvPicPr/>
                <p:nvPr/>
              </p:nvPicPr>
              <p:blipFill>
                <a:blip r:embed="rId241"/>
                <a:stretch>
                  <a:fillRect/>
                </a:stretch>
              </p:blipFill>
              <p:spPr>
                <a:xfrm>
                  <a:off x="8048513" y="2522372"/>
                  <a:ext cx="156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2" name="Ink 141">
                  <a:extLst>
                    <a:ext uri="{FF2B5EF4-FFF2-40B4-BE49-F238E27FC236}">
                      <a16:creationId xmlns:a16="http://schemas.microsoft.com/office/drawing/2014/main" id="{D3B0531C-386A-488C-A178-748AF8748E88}"/>
                    </a:ext>
                  </a:extLst>
                </p14:cNvPr>
                <p14:cNvContentPartPr/>
                <p14:nvPr/>
              </p14:nvContentPartPr>
              <p14:xfrm>
                <a:off x="8024753" y="2588972"/>
                <a:ext cx="211320" cy="212040"/>
              </p14:xfrm>
            </p:contentPart>
          </mc:Choice>
          <mc:Fallback xmlns="">
            <p:pic>
              <p:nvPicPr>
                <p:cNvPr id="142" name="Ink 141">
                  <a:extLst>
                    <a:ext uri="{FF2B5EF4-FFF2-40B4-BE49-F238E27FC236}">
                      <a16:creationId xmlns:a16="http://schemas.microsoft.com/office/drawing/2014/main" id="{D3B0531C-386A-488C-A178-748AF8748E88}"/>
                    </a:ext>
                  </a:extLst>
                </p:cNvPr>
                <p:cNvPicPr/>
                <p:nvPr/>
              </p:nvPicPr>
              <p:blipFill>
                <a:blip r:embed="rId243"/>
                <a:stretch>
                  <a:fillRect/>
                </a:stretch>
              </p:blipFill>
              <p:spPr>
                <a:xfrm>
                  <a:off x="8007113" y="2570972"/>
                  <a:ext cx="2469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3" name="Ink 142">
                  <a:extLst>
                    <a:ext uri="{FF2B5EF4-FFF2-40B4-BE49-F238E27FC236}">
                      <a16:creationId xmlns:a16="http://schemas.microsoft.com/office/drawing/2014/main" id="{43DCDB21-5FB1-4270-87DD-E3D1A7302BB1}"/>
                    </a:ext>
                  </a:extLst>
                </p14:cNvPr>
                <p14:cNvContentPartPr/>
                <p14:nvPr/>
              </p14:nvContentPartPr>
              <p14:xfrm>
                <a:off x="8338313" y="2691212"/>
                <a:ext cx="155160" cy="105840"/>
              </p14:xfrm>
            </p:contentPart>
          </mc:Choice>
          <mc:Fallback xmlns="">
            <p:pic>
              <p:nvPicPr>
                <p:cNvPr id="143" name="Ink 142">
                  <a:extLst>
                    <a:ext uri="{FF2B5EF4-FFF2-40B4-BE49-F238E27FC236}">
                      <a16:creationId xmlns:a16="http://schemas.microsoft.com/office/drawing/2014/main" id="{43DCDB21-5FB1-4270-87DD-E3D1A7302BB1}"/>
                    </a:ext>
                  </a:extLst>
                </p:cNvPr>
                <p:cNvPicPr/>
                <p:nvPr/>
              </p:nvPicPr>
              <p:blipFill>
                <a:blip r:embed="rId245"/>
                <a:stretch>
                  <a:fillRect/>
                </a:stretch>
              </p:blipFill>
              <p:spPr>
                <a:xfrm>
                  <a:off x="8320673" y="2673572"/>
                  <a:ext cx="190800" cy="141480"/>
                </a:xfrm>
                <a:prstGeom prst="rect">
                  <a:avLst/>
                </a:prstGeom>
              </p:spPr>
            </p:pic>
          </mc:Fallback>
        </mc:AlternateContent>
      </p:grpSp>
      <p:grpSp>
        <p:nvGrpSpPr>
          <p:cNvPr id="153" name="Group 152">
            <a:extLst>
              <a:ext uri="{FF2B5EF4-FFF2-40B4-BE49-F238E27FC236}">
                <a16:creationId xmlns:a16="http://schemas.microsoft.com/office/drawing/2014/main" id="{BE94BE7D-EA2E-473E-B891-6393F9D9CB5F}"/>
              </a:ext>
            </a:extLst>
          </p:cNvPr>
          <p:cNvGrpSpPr/>
          <p:nvPr/>
        </p:nvGrpSpPr>
        <p:grpSpPr>
          <a:xfrm>
            <a:off x="8740073" y="2460092"/>
            <a:ext cx="415440" cy="299880"/>
            <a:chOff x="8740073" y="2460092"/>
            <a:chExt cx="415440" cy="299880"/>
          </a:xfrm>
        </p:grpSpPr>
        <mc:AlternateContent xmlns:mc="http://schemas.openxmlformats.org/markup-compatibility/2006" xmlns:p14="http://schemas.microsoft.com/office/powerpoint/2010/main">
          <mc:Choice Requires="p14">
            <p:contentPart p14:bwMode="auto" r:id="rId246">
              <p14:nvContentPartPr>
                <p14:cNvPr id="144" name="Ink 143">
                  <a:extLst>
                    <a:ext uri="{FF2B5EF4-FFF2-40B4-BE49-F238E27FC236}">
                      <a16:creationId xmlns:a16="http://schemas.microsoft.com/office/drawing/2014/main" id="{EA45E540-0DA5-4C69-9BD3-4A0A68111E73}"/>
                    </a:ext>
                  </a:extLst>
                </p14:cNvPr>
                <p14:cNvContentPartPr/>
                <p14:nvPr/>
              </p14:nvContentPartPr>
              <p14:xfrm>
                <a:off x="8788673" y="2460092"/>
                <a:ext cx="154800" cy="242640"/>
              </p14:xfrm>
            </p:contentPart>
          </mc:Choice>
          <mc:Fallback xmlns="">
            <p:pic>
              <p:nvPicPr>
                <p:cNvPr id="144" name="Ink 143">
                  <a:extLst>
                    <a:ext uri="{FF2B5EF4-FFF2-40B4-BE49-F238E27FC236}">
                      <a16:creationId xmlns:a16="http://schemas.microsoft.com/office/drawing/2014/main" id="{EA45E540-0DA5-4C69-9BD3-4A0A68111E73}"/>
                    </a:ext>
                  </a:extLst>
                </p:cNvPr>
                <p:cNvPicPr/>
                <p:nvPr/>
              </p:nvPicPr>
              <p:blipFill>
                <a:blip r:embed="rId247"/>
                <a:stretch>
                  <a:fillRect/>
                </a:stretch>
              </p:blipFill>
              <p:spPr>
                <a:xfrm>
                  <a:off x="8771033" y="2442452"/>
                  <a:ext cx="1904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5" name="Ink 144">
                  <a:extLst>
                    <a:ext uri="{FF2B5EF4-FFF2-40B4-BE49-F238E27FC236}">
                      <a16:creationId xmlns:a16="http://schemas.microsoft.com/office/drawing/2014/main" id="{D151BDEC-965F-42BB-9021-A17572C6D687}"/>
                    </a:ext>
                  </a:extLst>
                </p14:cNvPr>
                <p14:cNvContentPartPr/>
                <p14:nvPr/>
              </p14:nvContentPartPr>
              <p14:xfrm>
                <a:off x="8740073" y="2497172"/>
                <a:ext cx="190440" cy="239760"/>
              </p14:xfrm>
            </p:contentPart>
          </mc:Choice>
          <mc:Fallback xmlns="">
            <p:pic>
              <p:nvPicPr>
                <p:cNvPr id="145" name="Ink 144">
                  <a:extLst>
                    <a:ext uri="{FF2B5EF4-FFF2-40B4-BE49-F238E27FC236}">
                      <a16:creationId xmlns:a16="http://schemas.microsoft.com/office/drawing/2014/main" id="{D151BDEC-965F-42BB-9021-A17572C6D687}"/>
                    </a:ext>
                  </a:extLst>
                </p:cNvPr>
                <p:cNvPicPr/>
                <p:nvPr/>
              </p:nvPicPr>
              <p:blipFill>
                <a:blip r:embed="rId249"/>
                <a:stretch>
                  <a:fillRect/>
                </a:stretch>
              </p:blipFill>
              <p:spPr>
                <a:xfrm>
                  <a:off x="8722073" y="2479532"/>
                  <a:ext cx="2260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6" name="Ink 145">
                  <a:extLst>
                    <a:ext uri="{FF2B5EF4-FFF2-40B4-BE49-F238E27FC236}">
                      <a16:creationId xmlns:a16="http://schemas.microsoft.com/office/drawing/2014/main" id="{46FEE307-8006-4088-AF38-9C6782D28CD2}"/>
                    </a:ext>
                  </a:extLst>
                </p14:cNvPr>
                <p14:cNvContentPartPr/>
                <p14:nvPr/>
              </p14:nvContentPartPr>
              <p14:xfrm>
                <a:off x="8969753" y="2587532"/>
                <a:ext cx="185760" cy="172440"/>
              </p14:xfrm>
            </p:contentPart>
          </mc:Choice>
          <mc:Fallback xmlns="">
            <p:pic>
              <p:nvPicPr>
                <p:cNvPr id="146" name="Ink 145">
                  <a:extLst>
                    <a:ext uri="{FF2B5EF4-FFF2-40B4-BE49-F238E27FC236}">
                      <a16:creationId xmlns:a16="http://schemas.microsoft.com/office/drawing/2014/main" id="{46FEE307-8006-4088-AF38-9C6782D28CD2}"/>
                    </a:ext>
                  </a:extLst>
                </p:cNvPr>
                <p:cNvPicPr/>
                <p:nvPr/>
              </p:nvPicPr>
              <p:blipFill>
                <a:blip r:embed="rId251"/>
                <a:stretch>
                  <a:fillRect/>
                </a:stretch>
              </p:blipFill>
              <p:spPr>
                <a:xfrm>
                  <a:off x="8952113" y="2569532"/>
                  <a:ext cx="221400" cy="208080"/>
                </a:xfrm>
                <a:prstGeom prst="rect">
                  <a:avLst/>
                </a:prstGeom>
              </p:spPr>
            </p:pic>
          </mc:Fallback>
        </mc:AlternateContent>
      </p:grpSp>
      <p:grpSp>
        <p:nvGrpSpPr>
          <p:cNvPr id="152" name="Group 151">
            <a:extLst>
              <a:ext uri="{FF2B5EF4-FFF2-40B4-BE49-F238E27FC236}">
                <a16:creationId xmlns:a16="http://schemas.microsoft.com/office/drawing/2014/main" id="{BCADA18C-D1DC-4A48-B33F-69D4AF8C72A0}"/>
              </a:ext>
            </a:extLst>
          </p:cNvPr>
          <p:cNvGrpSpPr/>
          <p:nvPr/>
        </p:nvGrpSpPr>
        <p:grpSpPr>
          <a:xfrm>
            <a:off x="9466913" y="2337692"/>
            <a:ext cx="1083600" cy="518760"/>
            <a:chOff x="9466913" y="2337692"/>
            <a:chExt cx="1083600" cy="518760"/>
          </a:xfrm>
        </p:grpSpPr>
        <mc:AlternateContent xmlns:mc="http://schemas.openxmlformats.org/markup-compatibility/2006" xmlns:p14="http://schemas.microsoft.com/office/powerpoint/2010/main">
          <mc:Choice Requires="p14">
            <p:contentPart p14:bwMode="auto" r:id="rId252">
              <p14:nvContentPartPr>
                <p14:cNvPr id="147" name="Ink 146">
                  <a:extLst>
                    <a:ext uri="{FF2B5EF4-FFF2-40B4-BE49-F238E27FC236}">
                      <a16:creationId xmlns:a16="http://schemas.microsoft.com/office/drawing/2014/main" id="{61EA6DD4-5CE7-411E-AA18-9C384E1C94B1}"/>
                    </a:ext>
                  </a:extLst>
                </p14:cNvPr>
                <p14:cNvContentPartPr/>
                <p14:nvPr/>
              </p14:nvContentPartPr>
              <p14:xfrm>
                <a:off x="9466913" y="2666012"/>
                <a:ext cx="358920" cy="25560"/>
              </p14:xfrm>
            </p:contentPart>
          </mc:Choice>
          <mc:Fallback xmlns="">
            <p:pic>
              <p:nvPicPr>
                <p:cNvPr id="147" name="Ink 146">
                  <a:extLst>
                    <a:ext uri="{FF2B5EF4-FFF2-40B4-BE49-F238E27FC236}">
                      <a16:creationId xmlns:a16="http://schemas.microsoft.com/office/drawing/2014/main" id="{61EA6DD4-5CE7-411E-AA18-9C384E1C94B1}"/>
                    </a:ext>
                  </a:extLst>
                </p:cNvPr>
                <p:cNvPicPr/>
                <p:nvPr/>
              </p:nvPicPr>
              <p:blipFill>
                <a:blip r:embed="rId253"/>
                <a:stretch>
                  <a:fillRect/>
                </a:stretch>
              </p:blipFill>
              <p:spPr>
                <a:xfrm>
                  <a:off x="9449273" y="2648012"/>
                  <a:ext cx="394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8" name="Ink 147">
                  <a:extLst>
                    <a:ext uri="{FF2B5EF4-FFF2-40B4-BE49-F238E27FC236}">
                      <a16:creationId xmlns:a16="http://schemas.microsoft.com/office/drawing/2014/main" id="{5EE68EFF-07A8-4CC9-B348-80FD76F5557E}"/>
                    </a:ext>
                  </a:extLst>
                </p14:cNvPr>
                <p14:cNvContentPartPr/>
                <p14:nvPr/>
              </p14:nvContentPartPr>
              <p14:xfrm>
                <a:off x="9943193" y="2474132"/>
                <a:ext cx="176040" cy="265680"/>
              </p14:xfrm>
            </p:contentPart>
          </mc:Choice>
          <mc:Fallback xmlns="">
            <p:pic>
              <p:nvPicPr>
                <p:cNvPr id="148" name="Ink 147">
                  <a:extLst>
                    <a:ext uri="{FF2B5EF4-FFF2-40B4-BE49-F238E27FC236}">
                      <a16:creationId xmlns:a16="http://schemas.microsoft.com/office/drawing/2014/main" id="{5EE68EFF-07A8-4CC9-B348-80FD76F5557E}"/>
                    </a:ext>
                  </a:extLst>
                </p:cNvPr>
                <p:cNvPicPr/>
                <p:nvPr/>
              </p:nvPicPr>
              <p:blipFill>
                <a:blip r:embed="rId255"/>
                <a:stretch>
                  <a:fillRect/>
                </a:stretch>
              </p:blipFill>
              <p:spPr>
                <a:xfrm>
                  <a:off x="9925553" y="2456492"/>
                  <a:ext cx="2116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9" name="Ink 148">
                  <a:extLst>
                    <a:ext uri="{FF2B5EF4-FFF2-40B4-BE49-F238E27FC236}">
                      <a16:creationId xmlns:a16="http://schemas.microsoft.com/office/drawing/2014/main" id="{2E3AAAE4-FC82-4672-BCAA-52D3A6D34500}"/>
                    </a:ext>
                  </a:extLst>
                </p14:cNvPr>
                <p14:cNvContentPartPr/>
                <p14:nvPr/>
              </p14:nvContentPartPr>
              <p14:xfrm>
                <a:off x="9919793" y="2490332"/>
                <a:ext cx="209160" cy="240480"/>
              </p14:xfrm>
            </p:contentPart>
          </mc:Choice>
          <mc:Fallback xmlns="">
            <p:pic>
              <p:nvPicPr>
                <p:cNvPr id="149" name="Ink 148">
                  <a:extLst>
                    <a:ext uri="{FF2B5EF4-FFF2-40B4-BE49-F238E27FC236}">
                      <a16:creationId xmlns:a16="http://schemas.microsoft.com/office/drawing/2014/main" id="{2E3AAAE4-FC82-4672-BCAA-52D3A6D34500}"/>
                    </a:ext>
                  </a:extLst>
                </p:cNvPr>
                <p:cNvPicPr/>
                <p:nvPr/>
              </p:nvPicPr>
              <p:blipFill>
                <a:blip r:embed="rId257"/>
                <a:stretch>
                  <a:fillRect/>
                </a:stretch>
              </p:blipFill>
              <p:spPr>
                <a:xfrm>
                  <a:off x="9901793" y="2472332"/>
                  <a:ext cx="244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0" name="Ink 149">
                  <a:extLst>
                    <a:ext uri="{FF2B5EF4-FFF2-40B4-BE49-F238E27FC236}">
                      <a16:creationId xmlns:a16="http://schemas.microsoft.com/office/drawing/2014/main" id="{79949F2A-0EE6-406A-A17B-2638EDC830BD}"/>
                    </a:ext>
                  </a:extLst>
                </p14:cNvPr>
                <p14:cNvContentPartPr/>
                <p14:nvPr/>
              </p14:nvContentPartPr>
              <p14:xfrm>
                <a:off x="10183673" y="2617052"/>
                <a:ext cx="136440" cy="131040"/>
              </p14:xfrm>
            </p:contentPart>
          </mc:Choice>
          <mc:Fallback xmlns="">
            <p:pic>
              <p:nvPicPr>
                <p:cNvPr id="150" name="Ink 149">
                  <a:extLst>
                    <a:ext uri="{FF2B5EF4-FFF2-40B4-BE49-F238E27FC236}">
                      <a16:creationId xmlns:a16="http://schemas.microsoft.com/office/drawing/2014/main" id="{79949F2A-0EE6-406A-A17B-2638EDC830BD}"/>
                    </a:ext>
                  </a:extLst>
                </p:cNvPr>
                <p:cNvPicPr/>
                <p:nvPr/>
              </p:nvPicPr>
              <p:blipFill>
                <a:blip r:embed="rId259"/>
                <a:stretch>
                  <a:fillRect/>
                </a:stretch>
              </p:blipFill>
              <p:spPr>
                <a:xfrm>
                  <a:off x="10166033" y="2599412"/>
                  <a:ext cx="172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1" name="Ink 150">
                  <a:extLst>
                    <a:ext uri="{FF2B5EF4-FFF2-40B4-BE49-F238E27FC236}">
                      <a16:creationId xmlns:a16="http://schemas.microsoft.com/office/drawing/2014/main" id="{36AFF77B-9685-4C65-B441-74F68E614E09}"/>
                    </a:ext>
                  </a:extLst>
                </p14:cNvPr>
                <p14:cNvContentPartPr/>
                <p14:nvPr/>
              </p14:nvContentPartPr>
              <p14:xfrm>
                <a:off x="10311473" y="2337692"/>
                <a:ext cx="239040" cy="518760"/>
              </p14:xfrm>
            </p:contentPart>
          </mc:Choice>
          <mc:Fallback xmlns="">
            <p:pic>
              <p:nvPicPr>
                <p:cNvPr id="151" name="Ink 150">
                  <a:extLst>
                    <a:ext uri="{FF2B5EF4-FFF2-40B4-BE49-F238E27FC236}">
                      <a16:creationId xmlns:a16="http://schemas.microsoft.com/office/drawing/2014/main" id="{36AFF77B-9685-4C65-B441-74F68E614E09}"/>
                    </a:ext>
                  </a:extLst>
                </p:cNvPr>
                <p:cNvPicPr/>
                <p:nvPr/>
              </p:nvPicPr>
              <p:blipFill>
                <a:blip r:embed="rId261"/>
                <a:stretch>
                  <a:fillRect/>
                </a:stretch>
              </p:blipFill>
              <p:spPr>
                <a:xfrm>
                  <a:off x="10293473" y="2320052"/>
                  <a:ext cx="274680" cy="554400"/>
                </a:xfrm>
                <a:prstGeom prst="rect">
                  <a:avLst/>
                </a:prstGeom>
              </p:spPr>
            </p:pic>
          </mc:Fallback>
        </mc:AlternateContent>
      </p:grpSp>
    </p:spTree>
    <p:extLst>
      <p:ext uri="{BB962C8B-B14F-4D97-AF65-F5344CB8AC3E}">
        <p14:creationId xmlns:p14="http://schemas.microsoft.com/office/powerpoint/2010/main" val="397944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B61D-946A-457D-97AA-3E9A7C11F5C7}"/>
              </a:ext>
            </a:extLst>
          </p:cNvPr>
          <p:cNvSpPr>
            <a:spLocks noGrp="1"/>
          </p:cNvSpPr>
          <p:nvPr>
            <p:ph type="title"/>
          </p:nvPr>
        </p:nvSpPr>
        <p:spPr>
          <a:xfrm>
            <a:off x="678731" y="412634"/>
            <a:ext cx="10765410" cy="1341138"/>
          </a:xfrm>
        </p:spPr>
        <p:txBody>
          <a:bodyPr/>
          <a:lstStyle/>
          <a:p>
            <a:endParaRPr lang="en-IN"/>
          </a:p>
        </p:txBody>
      </p:sp>
      <p:sp>
        <p:nvSpPr>
          <p:cNvPr id="3" name="Text Placeholder 2">
            <a:extLst>
              <a:ext uri="{FF2B5EF4-FFF2-40B4-BE49-F238E27FC236}">
                <a16:creationId xmlns:a16="http://schemas.microsoft.com/office/drawing/2014/main" id="{E523FCA2-B6CE-41AF-A0FA-99FCD891FA29}"/>
              </a:ext>
            </a:extLst>
          </p:cNvPr>
          <p:cNvSpPr>
            <a:spLocks noGrp="1"/>
          </p:cNvSpPr>
          <p:nvPr>
            <p:ph type="body" idx="1"/>
          </p:nvPr>
        </p:nvSpPr>
        <p:spPr/>
        <p:txBody>
          <a:bodyPr/>
          <a:lstStyle/>
          <a:p>
            <a:endParaRPr lang="en-IN"/>
          </a:p>
        </p:txBody>
      </p:sp>
      <p:grpSp>
        <p:nvGrpSpPr>
          <p:cNvPr id="6" name="Group 5">
            <a:extLst>
              <a:ext uri="{FF2B5EF4-FFF2-40B4-BE49-F238E27FC236}">
                <a16:creationId xmlns:a16="http://schemas.microsoft.com/office/drawing/2014/main" id="{174F154F-60B5-484D-8103-DA511D3DF741}"/>
              </a:ext>
            </a:extLst>
          </p:cNvPr>
          <p:cNvGrpSpPr/>
          <p:nvPr/>
        </p:nvGrpSpPr>
        <p:grpSpPr>
          <a:xfrm>
            <a:off x="969473" y="2452172"/>
            <a:ext cx="342720" cy="204120"/>
            <a:chOff x="969473" y="2452172"/>
            <a:chExt cx="342720" cy="2041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9D3BDE5-05FB-4FE0-A20B-48139027C528}"/>
                    </a:ext>
                  </a:extLst>
                </p14:cNvPr>
                <p14:cNvContentPartPr/>
                <p14:nvPr/>
              </p14:nvContentPartPr>
              <p14:xfrm>
                <a:off x="969473" y="2492132"/>
                <a:ext cx="342720" cy="36360"/>
              </p14:xfrm>
            </p:contentPart>
          </mc:Choice>
          <mc:Fallback xmlns="">
            <p:pic>
              <p:nvPicPr>
                <p:cNvPr id="4" name="Ink 3">
                  <a:extLst>
                    <a:ext uri="{FF2B5EF4-FFF2-40B4-BE49-F238E27FC236}">
                      <a16:creationId xmlns:a16="http://schemas.microsoft.com/office/drawing/2014/main" id="{F9D3BDE5-05FB-4FE0-A20B-48139027C528}"/>
                    </a:ext>
                  </a:extLst>
                </p:cNvPr>
                <p:cNvPicPr/>
                <p:nvPr/>
              </p:nvPicPr>
              <p:blipFill>
                <a:blip r:embed="rId3"/>
                <a:stretch>
                  <a:fillRect/>
                </a:stretch>
              </p:blipFill>
              <p:spPr>
                <a:xfrm>
                  <a:off x="951473" y="2474132"/>
                  <a:ext cx="378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33690BC-5019-473A-9192-73C78E520C0C}"/>
                    </a:ext>
                  </a:extLst>
                </p14:cNvPr>
                <p14:cNvContentPartPr/>
                <p14:nvPr/>
              </p14:nvContentPartPr>
              <p14:xfrm>
                <a:off x="1196633" y="2452172"/>
                <a:ext cx="113760" cy="204120"/>
              </p14:xfrm>
            </p:contentPart>
          </mc:Choice>
          <mc:Fallback xmlns="">
            <p:pic>
              <p:nvPicPr>
                <p:cNvPr id="5" name="Ink 4">
                  <a:extLst>
                    <a:ext uri="{FF2B5EF4-FFF2-40B4-BE49-F238E27FC236}">
                      <a16:creationId xmlns:a16="http://schemas.microsoft.com/office/drawing/2014/main" id="{B33690BC-5019-473A-9192-73C78E520C0C}"/>
                    </a:ext>
                  </a:extLst>
                </p:cNvPr>
                <p:cNvPicPr/>
                <p:nvPr/>
              </p:nvPicPr>
              <p:blipFill>
                <a:blip r:embed="rId5"/>
                <a:stretch>
                  <a:fillRect/>
                </a:stretch>
              </p:blipFill>
              <p:spPr>
                <a:xfrm>
                  <a:off x="1178633" y="2434172"/>
                  <a:ext cx="149400" cy="239760"/>
                </a:xfrm>
                <a:prstGeom prst="rect">
                  <a:avLst/>
                </a:prstGeom>
              </p:spPr>
            </p:pic>
          </mc:Fallback>
        </mc:AlternateContent>
      </p:grpSp>
      <p:grpSp>
        <p:nvGrpSpPr>
          <p:cNvPr id="23" name="Group 22">
            <a:extLst>
              <a:ext uri="{FF2B5EF4-FFF2-40B4-BE49-F238E27FC236}">
                <a16:creationId xmlns:a16="http://schemas.microsoft.com/office/drawing/2014/main" id="{5884DE35-7E25-49FA-8D2A-928F6DBDED61}"/>
              </a:ext>
            </a:extLst>
          </p:cNvPr>
          <p:cNvGrpSpPr/>
          <p:nvPr/>
        </p:nvGrpSpPr>
        <p:grpSpPr>
          <a:xfrm>
            <a:off x="1662833" y="2401772"/>
            <a:ext cx="748080" cy="350640"/>
            <a:chOff x="1662833" y="2401772"/>
            <a:chExt cx="748080" cy="35064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4353418-BB60-430A-9DA0-76FE956A0A50}"/>
                    </a:ext>
                  </a:extLst>
                </p14:cNvPr>
                <p14:cNvContentPartPr/>
                <p14:nvPr/>
              </p14:nvContentPartPr>
              <p14:xfrm>
                <a:off x="1662833" y="2401772"/>
                <a:ext cx="185760" cy="350640"/>
              </p14:xfrm>
            </p:contentPart>
          </mc:Choice>
          <mc:Fallback xmlns="">
            <p:pic>
              <p:nvPicPr>
                <p:cNvPr id="7" name="Ink 6">
                  <a:extLst>
                    <a:ext uri="{FF2B5EF4-FFF2-40B4-BE49-F238E27FC236}">
                      <a16:creationId xmlns:a16="http://schemas.microsoft.com/office/drawing/2014/main" id="{34353418-BB60-430A-9DA0-76FE956A0A50}"/>
                    </a:ext>
                  </a:extLst>
                </p:cNvPr>
                <p:cNvPicPr/>
                <p:nvPr/>
              </p:nvPicPr>
              <p:blipFill>
                <a:blip r:embed="rId7"/>
                <a:stretch>
                  <a:fillRect/>
                </a:stretch>
              </p:blipFill>
              <p:spPr>
                <a:xfrm>
                  <a:off x="1645193" y="2384132"/>
                  <a:ext cx="2214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74F2508-3726-4FF4-8160-937DBFE5807F}"/>
                    </a:ext>
                  </a:extLst>
                </p14:cNvPr>
                <p14:cNvContentPartPr/>
                <p14:nvPr/>
              </p14:nvContentPartPr>
              <p14:xfrm>
                <a:off x="1902953" y="2604452"/>
                <a:ext cx="128880" cy="131400"/>
              </p14:xfrm>
            </p:contentPart>
          </mc:Choice>
          <mc:Fallback xmlns="">
            <p:pic>
              <p:nvPicPr>
                <p:cNvPr id="8" name="Ink 7">
                  <a:extLst>
                    <a:ext uri="{FF2B5EF4-FFF2-40B4-BE49-F238E27FC236}">
                      <a16:creationId xmlns:a16="http://schemas.microsoft.com/office/drawing/2014/main" id="{A74F2508-3726-4FF4-8160-937DBFE5807F}"/>
                    </a:ext>
                  </a:extLst>
                </p:cNvPr>
                <p:cNvPicPr/>
                <p:nvPr/>
              </p:nvPicPr>
              <p:blipFill>
                <a:blip r:embed="rId9"/>
                <a:stretch>
                  <a:fillRect/>
                </a:stretch>
              </p:blipFill>
              <p:spPr>
                <a:xfrm>
                  <a:off x="1885313" y="2586452"/>
                  <a:ext cx="164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96BF23F-F2F2-405C-9588-BE2FB8933B71}"/>
                    </a:ext>
                  </a:extLst>
                </p14:cNvPr>
                <p14:cNvContentPartPr/>
                <p14:nvPr/>
              </p14:nvContentPartPr>
              <p14:xfrm>
                <a:off x="2198513" y="2425532"/>
                <a:ext cx="123120" cy="291600"/>
              </p14:xfrm>
            </p:contentPart>
          </mc:Choice>
          <mc:Fallback xmlns="">
            <p:pic>
              <p:nvPicPr>
                <p:cNvPr id="9" name="Ink 8">
                  <a:extLst>
                    <a:ext uri="{FF2B5EF4-FFF2-40B4-BE49-F238E27FC236}">
                      <a16:creationId xmlns:a16="http://schemas.microsoft.com/office/drawing/2014/main" id="{196BF23F-F2F2-405C-9588-BE2FB8933B71}"/>
                    </a:ext>
                  </a:extLst>
                </p:cNvPr>
                <p:cNvPicPr/>
                <p:nvPr/>
              </p:nvPicPr>
              <p:blipFill>
                <a:blip r:embed="rId11"/>
                <a:stretch>
                  <a:fillRect/>
                </a:stretch>
              </p:blipFill>
              <p:spPr>
                <a:xfrm>
                  <a:off x="2180513" y="2407532"/>
                  <a:ext cx="1587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34D6DF47-0EF2-4FF3-8454-41E05FECC259}"/>
                    </a:ext>
                  </a:extLst>
                </p14:cNvPr>
                <p14:cNvContentPartPr/>
                <p14:nvPr/>
              </p14:nvContentPartPr>
              <p14:xfrm>
                <a:off x="2123993" y="2578172"/>
                <a:ext cx="286920" cy="52920"/>
              </p14:xfrm>
            </p:contentPart>
          </mc:Choice>
          <mc:Fallback xmlns="">
            <p:pic>
              <p:nvPicPr>
                <p:cNvPr id="10" name="Ink 9">
                  <a:extLst>
                    <a:ext uri="{FF2B5EF4-FFF2-40B4-BE49-F238E27FC236}">
                      <a16:creationId xmlns:a16="http://schemas.microsoft.com/office/drawing/2014/main" id="{34D6DF47-0EF2-4FF3-8454-41E05FECC259}"/>
                    </a:ext>
                  </a:extLst>
                </p:cNvPr>
                <p:cNvPicPr/>
                <p:nvPr/>
              </p:nvPicPr>
              <p:blipFill>
                <a:blip r:embed="rId13"/>
                <a:stretch>
                  <a:fillRect/>
                </a:stretch>
              </p:blipFill>
              <p:spPr>
                <a:xfrm>
                  <a:off x="2106353" y="2560532"/>
                  <a:ext cx="322560" cy="8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FEF92FE-D2DA-4844-848C-8CC796458EF0}"/>
                  </a:ext>
                </a:extLst>
              </p14:cNvPr>
              <p14:cNvContentPartPr/>
              <p14:nvPr/>
            </p14:nvContentPartPr>
            <p14:xfrm>
              <a:off x="2870993" y="2470892"/>
              <a:ext cx="190080" cy="165600"/>
            </p14:xfrm>
          </p:contentPart>
        </mc:Choice>
        <mc:Fallback xmlns="">
          <p:pic>
            <p:nvPicPr>
              <p:cNvPr id="11" name="Ink 10">
                <a:extLst>
                  <a:ext uri="{FF2B5EF4-FFF2-40B4-BE49-F238E27FC236}">
                    <a16:creationId xmlns:a16="http://schemas.microsoft.com/office/drawing/2014/main" id="{9FEF92FE-D2DA-4844-848C-8CC796458EF0}"/>
                  </a:ext>
                </a:extLst>
              </p:cNvPr>
              <p:cNvPicPr/>
              <p:nvPr/>
            </p:nvPicPr>
            <p:blipFill>
              <a:blip r:embed="rId15"/>
              <a:stretch>
                <a:fillRect/>
              </a:stretch>
            </p:blipFill>
            <p:spPr>
              <a:xfrm>
                <a:off x="2852993" y="2452892"/>
                <a:ext cx="225720" cy="201240"/>
              </a:xfrm>
              <a:prstGeom prst="rect">
                <a:avLst/>
              </a:prstGeom>
            </p:spPr>
          </p:pic>
        </mc:Fallback>
      </mc:AlternateContent>
      <p:grpSp>
        <p:nvGrpSpPr>
          <p:cNvPr id="21" name="Group 20">
            <a:extLst>
              <a:ext uri="{FF2B5EF4-FFF2-40B4-BE49-F238E27FC236}">
                <a16:creationId xmlns:a16="http://schemas.microsoft.com/office/drawing/2014/main" id="{131BF341-07F1-4B97-92A4-F20ADB1847B5}"/>
              </a:ext>
            </a:extLst>
          </p:cNvPr>
          <p:cNvGrpSpPr/>
          <p:nvPr/>
        </p:nvGrpSpPr>
        <p:grpSpPr>
          <a:xfrm>
            <a:off x="4916513" y="2213132"/>
            <a:ext cx="990720" cy="313920"/>
            <a:chOff x="4916513" y="2213132"/>
            <a:chExt cx="990720" cy="313920"/>
          </a:xfrm>
        </p:grpSpPr>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29B60764-409A-4053-8513-3169022BC586}"/>
                    </a:ext>
                  </a:extLst>
                </p14:cNvPr>
                <p14:cNvContentPartPr/>
                <p14:nvPr/>
              </p14:nvContentPartPr>
              <p14:xfrm>
                <a:off x="4916513" y="2361092"/>
                <a:ext cx="287280" cy="164160"/>
              </p14:xfrm>
            </p:contentPart>
          </mc:Choice>
          <mc:Fallback xmlns="">
            <p:pic>
              <p:nvPicPr>
                <p:cNvPr id="17" name="Ink 16">
                  <a:extLst>
                    <a:ext uri="{FF2B5EF4-FFF2-40B4-BE49-F238E27FC236}">
                      <a16:creationId xmlns:a16="http://schemas.microsoft.com/office/drawing/2014/main" id="{29B60764-409A-4053-8513-3169022BC586}"/>
                    </a:ext>
                  </a:extLst>
                </p:cNvPr>
                <p:cNvPicPr/>
                <p:nvPr/>
              </p:nvPicPr>
              <p:blipFill>
                <a:blip r:embed="rId17"/>
                <a:stretch>
                  <a:fillRect/>
                </a:stretch>
              </p:blipFill>
              <p:spPr>
                <a:xfrm>
                  <a:off x="4898873" y="2343452"/>
                  <a:ext cx="3229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F9BA5CF0-A48F-493F-B370-53B8E79C0AE3}"/>
                    </a:ext>
                  </a:extLst>
                </p14:cNvPr>
                <p14:cNvContentPartPr/>
                <p14:nvPr/>
              </p14:nvContentPartPr>
              <p14:xfrm>
                <a:off x="5259593" y="2213132"/>
                <a:ext cx="191160" cy="300240"/>
              </p14:xfrm>
            </p:contentPart>
          </mc:Choice>
          <mc:Fallback xmlns="">
            <p:pic>
              <p:nvPicPr>
                <p:cNvPr id="18" name="Ink 17">
                  <a:extLst>
                    <a:ext uri="{FF2B5EF4-FFF2-40B4-BE49-F238E27FC236}">
                      <a16:creationId xmlns:a16="http://schemas.microsoft.com/office/drawing/2014/main" id="{F9BA5CF0-A48F-493F-B370-53B8E79C0AE3}"/>
                    </a:ext>
                  </a:extLst>
                </p:cNvPr>
                <p:cNvPicPr/>
                <p:nvPr/>
              </p:nvPicPr>
              <p:blipFill>
                <a:blip r:embed="rId19"/>
                <a:stretch>
                  <a:fillRect/>
                </a:stretch>
              </p:blipFill>
              <p:spPr>
                <a:xfrm>
                  <a:off x="5241953" y="2195132"/>
                  <a:ext cx="2268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098E567-3C68-4668-9D22-C880AD40E74A}"/>
                    </a:ext>
                  </a:extLst>
                </p14:cNvPr>
                <p14:cNvContentPartPr/>
                <p14:nvPr/>
              </p14:nvContentPartPr>
              <p14:xfrm>
                <a:off x="5475593" y="2375132"/>
                <a:ext cx="119880" cy="151920"/>
              </p14:xfrm>
            </p:contentPart>
          </mc:Choice>
          <mc:Fallback xmlns="">
            <p:pic>
              <p:nvPicPr>
                <p:cNvPr id="19" name="Ink 18">
                  <a:extLst>
                    <a:ext uri="{FF2B5EF4-FFF2-40B4-BE49-F238E27FC236}">
                      <a16:creationId xmlns:a16="http://schemas.microsoft.com/office/drawing/2014/main" id="{4098E567-3C68-4668-9D22-C880AD40E74A}"/>
                    </a:ext>
                  </a:extLst>
                </p:cNvPr>
                <p:cNvPicPr/>
                <p:nvPr/>
              </p:nvPicPr>
              <p:blipFill>
                <a:blip r:embed="rId21"/>
                <a:stretch>
                  <a:fillRect/>
                </a:stretch>
              </p:blipFill>
              <p:spPr>
                <a:xfrm>
                  <a:off x="5457953" y="2357492"/>
                  <a:ext cx="155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FB8765A9-9B58-4083-8CB0-AD787BEF4774}"/>
                    </a:ext>
                  </a:extLst>
                </p14:cNvPr>
                <p14:cNvContentPartPr/>
                <p14:nvPr/>
              </p14:nvContentPartPr>
              <p14:xfrm>
                <a:off x="5652353" y="2362892"/>
                <a:ext cx="254880" cy="120960"/>
              </p14:xfrm>
            </p:contentPart>
          </mc:Choice>
          <mc:Fallback xmlns="">
            <p:pic>
              <p:nvPicPr>
                <p:cNvPr id="20" name="Ink 19">
                  <a:extLst>
                    <a:ext uri="{FF2B5EF4-FFF2-40B4-BE49-F238E27FC236}">
                      <a16:creationId xmlns:a16="http://schemas.microsoft.com/office/drawing/2014/main" id="{FB8765A9-9B58-4083-8CB0-AD787BEF4774}"/>
                    </a:ext>
                  </a:extLst>
                </p:cNvPr>
                <p:cNvPicPr/>
                <p:nvPr/>
              </p:nvPicPr>
              <p:blipFill>
                <a:blip r:embed="rId23"/>
                <a:stretch>
                  <a:fillRect/>
                </a:stretch>
              </p:blipFill>
              <p:spPr>
                <a:xfrm>
                  <a:off x="5634713" y="2344892"/>
                  <a:ext cx="29052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87A7359E-5955-4F41-8862-FC938E4BE6B1}"/>
                  </a:ext>
                </a:extLst>
              </p14:cNvPr>
              <p14:cNvContentPartPr/>
              <p14:nvPr/>
            </p14:nvContentPartPr>
            <p14:xfrm>
              <a:off x="8464673" y="2229692"/>
              <a:ext cx="369360" cy="186480"/>
            </p14:xfrm>
          </p:contentPart>
        </mc:Choice>
        <mc:Fallback xmlns="">
          <p:pic>
            <p:nvPicPr>
              <p:cNvPr id="33" name="Ink 32">
                <a:extLst>
                  <a:ext uri="{FF2B5EF4-FFF2-40B4-BE49-F238E27FC236}">
                    <a16:creationId xmlns:a16="http://schemas.microsoft.com/office/drawing/2014/main" id="{87A7359E-5955-4F41-8862-FC938E4BE6B1}"/>
                  </a:ext>
                </a:extLst>
              </p:cNvPr>
              <p:cNvPicPr/>
              <p:nvPr/>
            </p:nvPicPr>
            <p:blipFill>
              <a:blip r:embed="rId25"/>
              <a:stretch>
                <a:fillRect/>
              </a:stretch>
            </p:blipFill>
            <p:spPr>
              <a:xfrm>
                <a:off x="8447033" y="2212052"/>
                <a:ext cx="405000" cy="222120"/>
              </a:xfrm>
              <a:prstGeom prst="rect">
                <a:avLst/>
              </a:prstGeom>
            </p:spPr>
          </p:pic>
        </mc:Fallback>
      </mc:AlternateContent>
      <p:grpSp>
        <p:nvGrpSpPr>
          <p:cNvPr id="42" name="Group 41">
            <a:extLst>
              <a:ext uri="{FF2B5EF4-FFF2-40B4-BE49-F238E27FC236}">
                <a16:creationId xmlns:a16="http://schemas.microsoft.com/office/drawing/2014/main" id="{A584DE66-E0B2-4D36-A54C-FA0A0ED60135}"/>
              </a:ext>
            </a:extLst>
          </p:cNvPr>
          <p:cNvGrpSpPr/>
          <p:nvPr/>
        </p:nvGrpSpPr>
        <p:grpSpPr>
          <a:xfrm>
            <a:off x="9059753" y="2077772"/>
            <a:ext cx="1368000" cy="579240"/>
            <a:chOff x="9059753" y="2077772"/>
            <a:chExt cx="1368000" cy="579240"/>
          </a:xfrm>
        </p:grpSpPr>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A07F974B-ACB1-41C0-AC65-A087722FDCB8}"/>
                    </a:ext>
                  </a:extLst>
                </p14:cNvPr>
                <p14:cNvContentPartPr/>
                <p14:nvPr/>
              </p14:nvContentPartPr>
              <p14:xfrm>
                <a:off x="9073073" y="2200172"/>
                <a:ext cx="15840" cy="257760"/>
              </p14:xfrm>
            </p:contentPart>
          </mc:Choice>
          <mc:Fallback xmlns="">
            <p:pic>
              <p:nvPicPr>
                <p:cNvPr id="34" name="Ink 33">
                  <a:extLst>
                    <a:ext uri="{FF2B5EF4-FFF2-40B4-BE49-F238E27FC236}">
                      <a16:creationId xmlns:a16="http://schemas.microsoft.com/office/drawing/2014/main" id="{A07F974B-ACB1-41C0-AC65-A087722FDCB8}"/>
                    </a:ext>
                  </a:extLst>
                </p:cNvPr>
                <p:cNvPicPr/>
                <p:nvPr/>
              </p:nvPicPr>
              <p:blipFill>
                <a:blip r:embed="rId27"/>
                <a:stretch>
                  <a:fillRect/>
                </a:stretch>
              </p:blipFill>
              <p:spPr>
                <a:xfrm>
                  <a:off x="9055433" y="2182532"/>
                  <a:ext cx="514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757FCB7B-13A1-4D7D-BA70-8D5EA6488DD7}"/>
                    </a:ext>
                  </a:extLst>
                </p14:cNvPr>
                <p14:cNvContentPartPr/>
                <p14:nvPr/>
              </p14:nvContentPartPr>
              <p14:xfrm>
                <a:off x="9059753" y="2104412"/>
                <a:ext cx="172080" cy="321120"/>
              </p14:xfrm>
            </p:contentPart>
          </mc:Choice>
          <mc:Fallback xmlns="">
            <p:pic>
              <p:nvPicPr>
                <p:cNvPr id="35" name="Ink 34">
                  <a:extLst>
                    <a:ext uri="{FF2B5EF4-FFF2-40B4-BE49-F238E27FC236}">
                      <a16:creationId xmlns:a16="http://schemas.microsoft.com/office/drawing/2014/main" id="{757FCB7B-13A1-4D7D-BA70-8D5EA6488DD7}"/>
                    </a:ext>
                  </a:extLst>
                </p:cNvPr>
                <p:cNvPicPr/>
                <p:nvPr/>
              </p:nvPicPr>
              <p:blipFill>
                <a:blip r:embed="rId29"/>
                <a:stretch>
                  <a:fillRect/>
                </a:stretch>
              </p:blipFill>
              <p:spPr>
                <a:xfrm>
                  <a:off x="9042113" y="2086412"/>
                  <a:ext cx="2077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29A7CA54-04AF-4765-AA81-C145A2E62B4A}"/>
                    </a:ext>
                  </a:extLst>
                </p14:cNvPr>
                <p14:cNvContentPartPr/>
                <p14:nvPr/>
              </p14:nvContentPartPr>
              <p14:xfrm>
                <a:off x="9312113" y="2284412"/>
                <a:ext cx="93600" cy="138960"/>
              </p14:xfrm>
            </p:contentPart>
          </mc:Choice>
          <mc:Fallback xmlns="">
            <p:pic>
              <p:nvPicPr>
                <p:cNvPr id="36" name="Ink 35">
                  <a:extLst>
                    <a:ext uri="{FF2B5EF4-FFF2-40B4-BE49-F238E27FC236}">
                      <a16:creationId xmlns:a16="http://schemas.microsoft.com/office/drawing/2014/main" id="{29A7CA54-04AF-4765-AA81-C145A2E62B4A}"/>
                    </a:ext>
                  </a:extLst>
                </p:cNvPr>
                <p:cNvPicPr/>
                <p:nvPr/>
              </p:nvPicPr>
              <p:blipFill>
                <a:blip r:embed="rId31"/>
                <a:stretch>
                  <a:fillRect/>
                </a:stretch>
              </p:blipFill>
              <p:spPr>
                <a:xfrm>
                  <a:off x="9294113" y="2266412"/>
                  <a:ext cx="129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C7E2E922-9EA2-43F9-908F-1E279023FDD9}"/>
                    </a:ext>
                  </a:extLst>
                </p14:cNvPr>
                <p14:cNvContentPartPr/>
                <p14:nvPr/>
              </p14:nvContentPartPr>
              <p14:xfrm>
                <a:off x="9450353" y="2268212"/>
                <a:ext cx="207720" cy="142200"/>
              </p14:xfrm>
            </p:contentPart>
          </mc:Choice>
          <mc:Fallback xmlns="">
            <p:pic>
              <p:nvPicPr>
                <p:cNvPr id="37" name="Ink 36">
                  <a:extLst>
                    <a:ext uri="{FF2B5EF4-FFF2-40B4-BE49-F238E27FC236}">
                      <a16:creationId xmlns:a16="http://schemas.microsoft.com/office/drawing/2014/main" id="{C7E2E922-9EA2-43F9-908F-1E279023FDD9}"/>
                    </a:ext>
                  </a:extLst>
                </p:cNvPr>
                <p:cNvPicPr/>
                <p:nvPr/>
              </p:nvPicPr>
              <p:blipFill>
                <a:blip r:embed="rId33"/>
                <a:stretch>
                  <a:fillRect/>
                </a:stretch>
              </p:blipFill>
              <p:spPr>
                <a:xfrm>
                  <a:off x="9432353" y="2250572"/>
                  <a:ext cx="2433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80104FCF-CBA0-447B-8930-1D853F585309}"/>
                    </a:ext>
                  </a:extLst>
                </p14:cNvPr>
                <p14:cNvContentPartPr/>
                <p14:nvPr/>
              </p14:nvContentPartPr>
              <p14:xfrm>
                <a:off x="9758513" y="2142572"/>
                <a:ext cx="191880" cy="346680"/>
              </p14:xfrm>
            </p:contentPart>
          </mc:Choice>
          <mc:Fallback xmlns="">
            <p:pic>
              <p:nvPicPr>
                <p:cNvPr id="38" name="Ink 37">
                  <a:extLst>
                    <a:ext uri="{FF2B5EF4-FFF2-40B4-BE49-F238E27FC236}">
                      <a16:creationId xmlns:a16="http://schemas.microsoft.com/office/drawing/2014/main" id="{80104FCF-CBA0-447B-8930-1D853F585309}"/>
                    </a:ext>
                  </a:extLst>
                </p:cNvPr>
                <p:cNvPicPr/>
                <p:nvPr/>
              </p:nvPicPr>
              <p:blipFill>
                <a:blip r:embed="rId35"/>
                <a:stretch>
                  <a:fillRect/>
                </a:stretch>
              </p:blipFill>
              <p:spPr>
                <a:xfrm>
                  <a:off x="9740873" y="2124572"/>
                  <a:ext cx="22752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FEC5D7E8-8998-42E9-B9AE-1994BA6FF5BD}"/>
                    </a:ext>
                  </a:extLst>
                </p14:cNvPr>
                <p14:cNvContentPartPr/>
                <p14:nvPr/>
              </p14:nvContentPartPr>
              <p14:xfrm>
                <a:off x="10071713" y="2287652"/>
                <a:ext cx="19080" cy="369360"/>
              </p14:xfrm>
            </p:contentPart>
          </mc:Choice>
          <mc:Fallback xmlns="">
            <p:pic>
              <p:nvPicPr>
                <p:cNvPr id="39" name="Ink 38">
                  <a:extLst>
                    <a:ext uri="{FF2B5EF4-FFF2-40B4-BE49-F238E27FC236}">
                      <a16:creationId xmlns:a16="http://schemas.microsoft.com/office/drawing/2014/main" id="{FEC5D7E8-8998-42E9-B9AE-1994BA6FF5BD}"/>
                    </a:ext>
                  </a:extLst>
                </p:cNvPr>
                <p:cNvPicPr/>
                <p:nvPr/>
              </p:nvPicPr>
              <p:blipFill>
                <a:blip r:embed="rId37"/>
                <a:stretch>
                  <a:fillRect/>
                </a:stretch>
              </p:blipFill>
              <p:spPr>
                <a:xfrm>
                  <a:off x="10054073" y="2270012"/>
                  <a:ext cx="547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FBC25BB7-D70A-4A23-BFBF-1893288D46FE}"/>
                    </a:ext>
                  </a:extLst>
                </p14:cNvPr>
                <p14:cNvContentPartPr/>
                <p14:nvPr/>
              </p14:nvContentPartPr>
              <p14:xfrm>
                <a:off x="10079273" y="2253092"/>
                <a:ext cx="150840" cy="156240"/>
              </p14:xfrm>
            </p:contentPart>
          </mc:Choice>
          <mc:Fallback xmlns="">
            <p:pic>
              <p:nvPicPr>
                <p:cNvPr id="40" name="Ink 39">
                  <a:extLst>
                    <a:ext uri="{FF2B5EF4-FFF2-40B4-BE49-F238E27FC236}">
                      <a16:creationId xmlns:a16="http://schemas.microsoft.com/office/drawing/2014/main" id="{FBC25BB7-D70A-4A23-BFBF-1893288D46FE}"/>
                    </a:ext>
                  </a:extLst>
                </p:cNvPr>
                <p:cNvPicPr/>
                <p:nvPr/>
              </p:nvPicPr>
              <p:blipFill>
                <a:blip r:embed="rId39"/>
                <a:stretch>
                  <a:fillRect/>
                </a:stretch>
              </p:blipFill>
              <p:spPr>
                <a:xfrm>
                  <a:off x="10061633" y="2235092"/>
                  <a:ext cx="1864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F124B2C8-94FA-4BB5-ADD5-E83EE0B0BE18}"/>
                    </a:ext>
                  </a:extLst>
                </p14:cNvPr>
                <p14:cNvContentPartPr/>
                <p14:nvPr/>
              </p14:nvContentPartPr>
              <p14:xfrm>
                <a:off x="10250273" y="2077772"/>
                <a:ext cx="177480" cy="424800"/>
              </p14:xfrm>
            </p:contentPart>
          </mc:Choice>
          <mc:Fallback xmlns="">
            <p:pic>
              <p:nvPicPr>
                <p:cNvPr id="41" name="Ink 40">
                  <a:extLst>
                    <a:ext uri="{FF2B5EF4-FFF2-40B4-BE49-F238E27FC236}">
                      <a16:creationId xmlns:a16="http://schemas.microsoft.com/office/drawing/2014/main" id="{F124B2C8-94FA-4BB5-ADD5-E83EE0B0BE18}"/>
                    </a:ext>
                  </a:extLst>
                </p:cNvPr>
                <p:cNvPicPr/>
                <p:nvPr/>
              </p:nvPicPr>
              <p:blipFill>
                <a:blip r:embed="rId41"/>
                <a:stretch>
                  <a:fillRect/>
                </a:stretch>
              </p:blipFill>
              <p:spPr>
                <a:xfrm>
                  <a:off x="10232273" y="2059772"/>
                  <a:ext cx="213120" cy="460440"/>
                </a:xfrm>
                <a:prstGeom prst="rect">
                  <a:avLst/>
                </a:prstGeom>
              </p:spPr>
            </p:pic>
          </mc:Fallback>
        </mc:AlternateContent>
      </p:grpSp>
      <p:grpSp>
        <p:nvGrpSpPr>
          <p:cNvPr id="87" name="Group 86">
            <a:extLst>
              <a:ext uri="{FF2B5EF4-FFF2-40B4-BE49-F238E27FC236}">
                <a16:creationId xmlns:a16="http://schemas.microsoft.com/office/drawing/2014/main" id="{4D9DA244-C776-42D3-811F-5E6E8DECF9D1}"/>
              </a:ext>
            </a:extLst>
          </p:cNvPr>
          <p:cNvGrpSpPr/>
          <p:nvPr/>
        </p:nvGrpSpPr>
        <p:grpSpPr>
          <a:xfrm>
            <a:off x="1519553" y="3029252"/>
            <a:ext cx="990000" cy="328680"/>
            <a:chOff x="1519553" y="3029252"/>
            <a:chExt cx="990000" cy="328680"/>
          </a:xfrm>
        </p:grpSpPr>
        <mc:AlternateContent xmlns:mc="http://schemas.openxmlformats.org/markup-compatibility/2006" xmlns:p14="http://schemas.microsoft.com/office/powerpoint/2010/main">
          <mc:Choice Requires="p14">
            <p:contentPart p14:bwMode="auto" r:id="rId42">
              <p14:nvContentPartPr>
                <p14:cNvPr id="45" name="Ink 44">
                  <a:extLst>
                    <a:ext uri="{FF2B5EF4-FFF2-40B4-BE49-F238E27FC236}">
                      <a16:creationId xmlns:a16="http://schemas.microsoft.com/office/drawing/2014/main" id="{72F16D2A-3633-4C9C-A696-3D4AC8309AC5}"/>
                    </a:ext>
                  </a:extLst>
                </p14:cNvPr>
                <p14:cNvContentPartPr/>
                <p14:nvPr/>
              </p14:nvContentPartPr>
              <p14:xfrm>
                <a:off x="1519553" y="3107732"/>
                <a:ext cx="235440" cy="250200"/>
              </p14:xfrm>
            </p:contentPart>
          </mc:Choice>
          <mc:Fallback xmlns="">
            <p:pic>
              <p:nvPicPr>
                <p:cNvPr id="45" name="Ink 44">
                  <a:extLst>
                    <a:ext uri="{FF2B5EF4-FFF2-40B4-BE49-F238E27FC236}">
                      <a16:creationId xmlns:a16="http://schemas.microsoft.com/office/drawing/2014/main" id="{72F16D2A-3633-4C9C-A696-3D4AC8309AC5}"/>
                    </a:ext>
                  </a:extLst>
                </p:cNvPr>
                <p:cNvPicPr/>
                <p:nvPr/>
              </p:nvPicPr>
              <p:blipFill>
                <a:blip r:embed="rId43"/>
                <a:stretch>
                  <a:fillRect/>
                </a:stretch>
              </p:blipFill>
              <p:spPr>
                <a:xfrm>
                  <a:off x="1501913" y="3090092"/>
                  <a:ext cx="2710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2B6EB10F-6C25-485C-8605-2E637439FF2E}"/>
                    </a:ext>
                  </a:extLst>
                </p14:cNvPr>
                <p14:cNvContentPartPr/>
                <p14:nvPr/>
              </p14:nvContentPartPr>
              <p14:xfrm>
                <a:off x="1822313" y="3062012"/>
                <a:ext cx="165240" cy="279720"/>
              </p14:xfrm>
            </p:contentPart>
          </mc:Choice>
          <mc:Fallback xmlns="">
            <p:pic>
              <p:nvPicPr>
                <p:cNvPr id="46" name="Ink 45">
                  <a:extLst>
                    <a:ext uri="{FF2B5EF4-FFF2-40B4-BE49-F238E27FC236}">
                      <a16:creationId xmlns:a16="http://schemas.microsoft.com/office/drawing/2014/main" id="{2B6EB10F-6C25-485C-8605-2E637439FF2E}"/>
                    </a:ext>
                  </a:extLst>
                </p:cNvPr>
                <p:cNvPicPr/>
                <p:nvPr/>
              </p:nvPicPr>
              <p:blipFill>
                <a:blip r:embed="rId45"/>
                <a:stretch>
                  <a:fillRect/>
                </a:stretch>
              </p:blipFill>
              <p:spPr>
                <a:xfrm>
                  <a:off x="1804673" y="3044012"/>
                  <a:ext cx="2008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F05140DB-C4DE-4B22-991E-DAF5A369AA4B}"/>
                    </a:ext>
                  </a:extLst>
                </p14:cNvPr>
                <p14:cNvContentPartPr/>
                <p14:nvPr/>
              </p14:nvContentPartPr>
              <p14:xfrm>
                <a:off x="2101313" y="3180092"/>
                <a:ext cx="186480" cy="142560"/>
              </p14:xfrm>
            </p:contentPart>
          </mc:Choice>
          <mc:Fallback xmlns="">
            <p:pic>
              <p:nvPicPr>
                <p:cNvPr id="47" name="Ink 46">
                  <a:extLst>
                    <a:ext uri="{FF2B5EF4-FFF2-40B4-BE49-F238E27FC236}">
                      <a16:creationId xmlns:a16="http://schemas.microsoft.com/office/drawing/2014/main" id="{F05140DB-C4DE-4B22-991E-DAF5A369AA4B}"/>
                    </a:ext>
                  </a:extLst>
                </p:cNvPr>
                <p:cNvPicPr/>
                <p:nvPr/>
              </p:nvPicPr>
              <p:blipFill>
                <a:blip r:embed="rId47"/>
                <a:stretch>
                  <a:fillRect/>
                </a:stretch>
              </p:blipFill>
              <p:spPr>
                <a:xfrm>
                  <a:off x="2083673" y="3162452"/>
                  <a:ext cx="222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AA8FD1AD-5E35-4A97-8AD9-F6071C371F55}"/>
                    </a:ext>
                  </a:extLst>
                </p14:cNvPr>
                <p14:cNvContentPartPr/>
                <p14:nvPr/>
              </p14:nvContentPartPr>
              <p14:xfrm>
                <a:off x="2376353" y="3029252"/>
                <a:ext cx="133200" cy="271080"/>
              </p14:xfrm>
            </p:contentPart>
          </mc:Choice>
          <mc:Fallback xmlns="">
            <p:pic>
              <p:nvPicPr>
                <p:cNvPr id="48" name="Ink 47">
                  <a:extLst>
                    <a:ext uri="{FF2B5EF4-FFF2-40B4-BE49-F238E27FC236}">
                      <a16:creationId xmlns:a16="http://schemas.microsoft.com/office/drawing/2014/main" id="{AA8FD1AD-5E35-4A97-8AD9-F6071C371F55}"/>
                    </a:ext>
                  </a:extLst>
                </p:cNvPr>
                <p:cNvPicPr/>
                <p:nvPr/>
              </p:nvPicPr>
              <p:blipFill>
                <a:blip r:embed="rId49"/>
                <a:stretch>
                  <a:fillRect/>
                </a:stretch>
              </p:blipFill>
              <p:spPr>
                <a:xfrm>
                  <a:off x="2358353" y="3011252"/>
                  <a:ext cx="1688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1A919957-C3F2-4E21-A95A-DD842A70B650}"/>
                    </a:ext>
                  </a:extLst>
                </p14:cNvPr>
                <p14:cNvContentPartPr/>
                <p14:nvPr/>
              </p14:nvContentPartPr>
              <p14:xfrm>
                <a:off x="2335673" y="3146972"/>
                <a:ext cx="158760" cy="48240"/>
              </p14:xfrm>
            </p:contentPart>
          </mc:Choice>
          <mc:Fallback xmlns="">
            <p:pic>
              <p:nvPicPr>
                <p:cNvPr id="49" name="Ink 48">
                  <a:extLst>
                    <a:ext uri="{FF2B5EF4-FFF2-40B4-BE49-F238E27FC236}">
                      <a16:creationId xmlns:a16="http://schemas.microsoft.com/office/drawing/2014/main" id="{1A919957-C3F2-4E21-A95A-DD842A70B650}"/>
                    </a:ext>
                  </a:extLst>
                </p:cNvPr>
                <p:cNvPicPr/>
                <p:nvPr/>
              </p:nvPicPr>
              <p:blipFill>
                <a:blip r:embed="rId51"/>
                <a:stretch>
                  <a:fillRect/>
                </a:stretch>
              </p:blipFill>
              <p:spPr>
                <a:xfrm>
                  <a:off x="2317673" y="3128972"/>
                  <a:ext cx="194400" cy="83880"/>
                </a:xfrm>
                <a:prstGeom prst="rect">
                  <a:avLst/>
                </a:prstGeom>
              </p:spPr>
            </p:pic>
          </mc:Fallback>
        </mc:AlternateContent>
      </p:grpSp>
      <p:grpSp>
        <p:nvGrpSpPr>
          <p:cNvPr id="86" name="Group 85">
            <a:extLst>
              <a:ext uri="{FF2B5EF4-FFF2-40B4-BE49-F238E27FC236}">
                <a16:creationId xmlns:a16="http://schemas.microsoft.com/office/drawing/2014/main" id="{6A58D6E5-3155-47ED-A40B-8623F4F0CD51}"/>
              </a:ext>
            </a:extLst>
          </p:cNvPr>
          <p:cNvGrpSpPr/>
          <p:nvPr/>
        </p:nvGrpSpPr>
        <p:grpSpPr>
          <a:xfrm>
            <a:off x="3159713" y="2958332"/>
            <a:ext cx="289440" cy="307440"/>
            <a:chOff x="3159713" y="2958332"/>
            <a:chExt cx="289440" cy="307440"/>
          </a:xfrm>
        </p:grpSpPr>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D67C55DE-23FB-4BE4-A1CA-BC3BA69EA084}"/>
                    </a:ext>
                  </a:extLst>
                </p14:cNvPr>
                <p14:cNvContentPartPr/>
                <p14:nvPr/>
              </p14:nvContentPartPr>
              <p14:xfrm>
                <a:off x="3204353" y="3111332"/>
                <a:ext cx="32400" cy="146880"/>
              </p14:xfrm>
            </p:contentPart>
          </mc:Choice>
          <mc:Fallback xmlns="">
            <p:pic>
              <p:nvPicPr>
                <p:cNvPr id="50" name="Ink 49">
                  <a:extLst>
                    <a:ext uri="{FF2B5EF4-FFF2-40B4-BE49-F238E27FC236}">
                      <a16:creationId xmlns:a16="http://schemas.microsoft.com/office/drawing/2014/main" id="{D67C55DE-23FB-4BE4-A1CA-BC3BA69EA084}"/>
                    </a:ext>
                  </a:extLst>
                </p:cNvPr>
                <p:cNvPicPr/>
                <p:nvPr/>
              </p:nvPicPr>
              <p:blipFill>
                <a:blip r:embed="rId53"/>
                <a:stretch>
                  <a:fillRect/>
                </a:stretch>
              </p:blipFill>
              <p:spPr>
                <a:xfrm>
                  <a:off x="3186713" y="3093692"/>
                  <a:ext cx="680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CB1915FD-FC04-40D7-BB2D-2D3A19AB16BB}"/>
                    </a:ext>
                  </a:extLst>
                </p14:cNvPr>
                <p14:cNvContentPartPr/>
                <p14:nvPr/>
              </p14:nvContentPartPr>
              <p14:xfrm>
                <a:off x="3159713" y="2958332"/>
                <a:ext cx="9720" cy="27720"/>
              </p14:xfrm>
            </p:contentPart>
          </mc:Choice>
          <mc:Fallback xmlns="">
            <p:pic>
              <p:nvPicPr>
                <p:cNvPr id="51" name="Ink 50">
                  <a:extLst>
                    <a:ext uri="{FF2B5EF4-FFF2-40B4-BE49-F238E27FC236}">
                      <a16:creationId xmlns:a16="http://schemas.microsoft.com/office/drawing/2014/main" id="{CB1915FD-FC04-40D7-BB2D-2D3A19AB16BB}"/>
                    </a:ext>
                  </a:extLst>
                </p:cNvPr>
                <p:cNvPicPr/>
                <p:nvPr/>
              </p:nvPicPr>
              <p:blipFill>
                <a:blip r:embed="rId55"/>
                <a:stretch>
                  <a:fillRect/>
                </a:stretch>
              </p:blipFill>
              <p:spPr>
                <a:xfrm>
                  <a:off x="3141713" y="2940332"/>
                  <a:ext cx="45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C84BF22C-85BB-4D18-998E-F7395BFE3953}"/>
                    </a:ext>
                  </a:extLst>
                </p14:cNvPr>
                <p14:cNvContentPartPr/>
                <p14:nvPr/>
              </p14:nvContentPartPr>
              <p14:xfrm>
                <a:off x="3374273" y="3055892"/>
                <a:ext cx="74880" cy="209880"/>
              </p14:xfrm>
            </p:contentPart>
          </mc:Choice>
          <mc:Fallback xmlns="">
            <p:pic>
              <p:nvPicPr>
                <p:cNvPr id="52" name="Ink 51">
                  <a:extLst>
                    <a:ext uri="{FF2B5EF4-FFF2-40B4-BE49-F238E27FC236}">
                      <a16:creationId xmlns:a16="http://schemas.microsoft.com/office/drawing/2014/main" id="{C84BF22C-85BB-4D18-998E-F7395BFE3953}"/>
                    </a:ext>
                  </a:extLst>
                </p:cNvPr>
                <p:cNvPicPr/>
                <p:nvPr/>
              </p:nvPicPr>
              <p:blipFill>
                <a:blip r:embed="rId57"/>
                <a:stretch>
                  <a:fillRect/>
                </a:stretch>
              </p:blipFill>
              <p:spPr>
                <a:xfrm>
                  <a:off x="3356273" y="3038252"/>
                  <a:ext cx="110520" cy="245520"/>
                </a:xfrm>
                <a:prstGeom prst="rect">
                  <a:avLst/>
                </a:prstGeom>
              </p:spPr>
            </p:pic>
          </mc:Fallback>
        </mc:AlternateContent>
      </p:grpSp>
      <p:grpSp>
        <p:nvGrpSpPr>
          <p:cNvPr id="85" name="Group 84">
            <a:extLst>
              <a:ext uri="{FF2B5EF4-FFF2-40B4-BE49-F238E27FC236}">
                <a16:creationId xmlns:a16="http://schemas.microsoft.com/office/drawing/2014/main" id="{D612755D-7757-46EC-9E5B-297E1FBA640B}"/>
              </a:ext>
            </a:extLst>
          </p:cNvPr>
          <p:cNvGrpSpPr/>
          <p:nvPr/>
        </p:nvGrpSpPr>
        <p:grpSpPr>
          <a:xfrm>
            <a:off x="4004633" y="2922692"/>
            <a:ext cx="622080" cy="315360"/>
            <a:chOff x="4004633" y="2922692"/>
            <a:chExt cx="622080" cy="315360"/>
          </a:xfrm>
        </p:grpSpPr>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DC0A0B6C-E891-44C1-A393-DA8A33C77920}"/>
                    </a:ext>
                  </a:extLst>
                </p14:cNvPr>
                <p14:cNvContentPartPr/>
                <p14:nvPr/>
              </p14:nvContentPartPr>
              <p14:xfrm>
                <a:off x="4079153" y="2962292"/>
                <a:ext cx="114120" cy="275760"/>
              </p14:xfrm>
            </p:contentPart>
          </mc:Choice>
          <mc:Fallback xmlns="">
            <p:pic>
              <p:nvPicPr>
                <p:cNvPr id="53" name="Ink 52">
                  <a:extLst>
                    <a:ext uri="{FF2B5EF4-FFF2-40B4-BE49-F238E27FC236}">
                      <a16:creationId xmlns:a16="http://schemas.microsoft.com/office/drawing/2014/main" id="{DC0A0B6C-E891-44C1-A393-DA8A33C77920}"/>
                    </a:ext>
                  </a:extLst>
                </p:cNvPr>
                <p:cNvPicPr/>
                <p:nvPr/>
              </p:nvPicPr>
              <p:blipFill>
                <a:blip r:embed="rId59"/>
                <a:stretch>
                  <a:fillRect/>
                </a:stretch>
              </p:blipFill>
              <p:spPr>
                <a:xfrm>
                  <a:off x="4061513" y="2944292"/>
                  <a:ext cx="1497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Ink 53">
                  <a:extLst>
                    <a:ext uri="{FF2B5EF4-FFF2-40B4-BE49-F238E27FC236}">
                      <a16:creationId xmlns:a16="http://schemas.microsoft.com/office/drawing/2014/main" id="{6BF6CE82-5307-4E46-9138-8C7B0E456A08}"/>
                    </a:ext>
                  </a:extLst>
                </p14:cNvPr>
                <p14:cNvContentPartPr/>
                <p14:nvPr/>
              </p14:nvContentPartPr>
              <p14:xfrm>
                <a:off x="4004633" y="2922692"/>
                <a:ext cx="413280" cy="300960"/>
              </p14:xfrm>
            </p:contentPart>
          </mc:Choice>
          <mc:Fallback xmlns="">
            <p:pic>
              <p:nvPicPr>
                <p:cNvPr id="54" name="Ink 53">
                  <a:extLst>
                    <a:ext uri="{FF2B5EF4-FFF2-40B4-BE49-F238E27FC236}">
                      <a16:creationId xmlns:a16="http://schemas.microsoft.com/office/drawing/2014/main" id="{6BF6CE82-5307-4E46-9138-8C7B0E456A08}"/>
                    </a:ext>
                  </a:extLst>
                </p:cNvPr>
                <p:cNvPicPr/>
                <p:nvPr/>
              </p:nvPicPr>
              <p:blipFill>
                <a:blip r:embed="rId61"/>
                <a:stretch>
                  <a:fillRect/>
                </a:stretch>
              </p:blipFill>
              <p:spPr>
                <a:xfrm>
                  <a:off x="3986993" y="2905052"/>
                  <a:ext cx="4489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Ink 54">
                  <a:extLst>
                    <a:ext uri="{FF2B5EF4-FFF2-40B4-BE49-F238E27FC236}">
                      <a16:creationId xmlns:a16="http://schemas.microsoft.com/office/drawing/2014/main" id="{6DBBBF8F-30EB-4A07-8C4F-FA2C6488ADA4}"/>
                    </a:ext>
                  </a:extLst>
                </p14:cNvPr>
                <p14:cNvContentPartPr/>
                <p14:nvPr/>
              </p14:nvContentPartPr>
              <p14:xfrm>
                <a:off x="4472993" y="3081092"/>
                <a:ext cx="153720" cy="104400"/>
              </p14:xfrm>
            </p:contentPart>
          </mc:Choice>
          <mc:Fallback xmlns="">
            <p:pic>
              <p:nvPicPr>
                <p:cNvPr id="55" name="Ink 54">
                  <a:extLst>
                    <a:ext uri="{FF2B5EF4-FFF2-40B4-BE49-F238E27FC236}">
                      <a16:creationId xmlns:a16="http://schemas.microsoft.com/office/drawing/2014/main" id="{6DBBBF8F-30EB-4A07-8C4F-FA2C6488ADA4}"/>
                    </a:ext>
                  </a:extLst>
                </p:cNvPr>
                <p:cNvPicPr/>
                <p:nvPr/>
              </p:nvPicPr>
              <p:blipFill>
                <a:blip r:embed="rId63"/>
                <a:stretch>
                  <a:fillRect/>
                </a:stretch>
              </p:blipFill>
              <p:spPr>
                <a:xfrm>
                  <a:off x="4455353" y="3063452"/>
                  <a:ext cx="189360" cy="140040"/>
                </a:xfrm>
                <a:prstGeom prst="rect">
                  <a:avLst/>
                </a:prstGeom>
              </p:spPr>
            </p:pic>
          </mc:Fallback>
        </mc:AlternateContent>
      </p:grpSp>
      <p:grpSp>
        <p:nvGrpSpPr>
          <p:cNvPr id="84" name="Group 83">
            <a:extLst>
              <a:ext uri="{FF2B5EF4-FFF2-40B4-BE49-F238E27FC236}">
                <a16:creationId xmlns:a16="http://schemas.microsoft.com/office/drawing/2014/main" id="{CE19D268-7567-424F-BFF7-AA58CCF03C48}"/>
              </a:ext>
            </a:extLst>
          </p:cNvPr>
          <p:cNvGrpSpPr/>
          <p:nvPr/>
        </p:nvGrpSpPr>
        <p:grpSpPr>
          <a:xfrm>
            <a:off x="5264633" y="2815412"/>
            <a:ext cx="1615680" cy="584640"/>
            <a:chOff x="5264633" y="2815412"/>
            <a:chExt cx="1615680" cy="584640"/>
          </a:xfrm>
        </p:grpSpPr>
        <mc:AlternateContent xmlns:mc="http://schemas.openxmlformats.org/markup-compatibility/2006" xmlns:p14="http://schemas.microsoft.com/office/powerpoint/2010/main">
          <mc:Choice Requires="p14">
            <p:contentPart p14:bwMode="auto" r:id="rId64">
              <p14:nvContentPartPr>
                <p14:cNvPr id="56" name="Ink 55">
                  <a:extLst>
                    <a:ext uri="{FF2B5EF4-FFF2-40B4-BE49-F238E27FC236}">
                      <a16:creationId xmlns:a16="http://schemas.microsoft.com/office/drawing/2014/main" id="{F4F18A3C-9FDA-4140-B454-C889555D26E3}"/>
                    </a:ext>
                  </a:extLst>
                </p14:cNvPr>
                <p14:cNvContentPartPr/>
                <p14:nvPr/>
              </p14:nvContentPartPr>
              <p14:xfrm>
                <a:off x="5411513" y="2815412"/>
                <a:ext cx="87840" cy="547560"/>
              </p14:xfrm>
            </p:contentPart>
          </mc:Choice>
          <mc:Fallback xmlns="">
            <p:pic>
              <p:nvPicPr>
                <p:cNvPr id="56" name="Ink 55">
                  <a:extLst>
                    <a:ext uri="{FF2B5EF4-FFF2-40B4-BE49-F238E27FC236}">
                      <a16:creationId xmlns:a16="http://schemas.microsoft.com/office/drawing/2014/main" id="{F4F18A3C-9FDA-4140-B454-C889555D26E3}"/>
                    </a:ext>
                  </a:extLst>
                </p:cNvPr>
                <p:cNvPicPr/>
                <p:nvPr/>
              </p:nvPicPr>
              <p:blipFill>
                <a:blip r:embed="rId65"/>
                <a:stretch>
                  <a:fillRect/>
                </a:stretch>
              </p:blipFill>
              <p:spPr>
                <a:xfrm>
                  <a:off x="5393873" y="2797772"/>
                  <a:ext cx="12348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0BD66CD8-22F1-4425-A5D1-B9E4979CB37A}"/>
                    </a:ext>
                  </a:extLst>
                </p14:cNvPr>
                <p14:cNvContentPartPr/>
                <p14:nvPr/>
              </p14:nvContentPartPr>
              <p14:xfrm>
                <a:off x="5264633" y="3046172"/>
                <a:ext cx="403200" cy="178200"/>
              </p14:xfrm>
            </p:contentPart>
          </mc:Choice>
          <mc:Fallback xmlns="">
            <p:pic>
              <p:nvPicPr>
                <p:cNvPr id="57" name="Ink 56">
                  <a:extLst>
                    <a:ext uri="{FF2B5EF4-FFF2-40B4-BE49-F238E27FC236}">
                      <a16:creationId xmlns:a16="http://schemas.microsoft.com/office/drawing/2014/main" id="{0BD66CD8-22F1-4425-A5D1-B9E4979CB37A}"/>
                    </a:ext>
                  </a:extLst>
                </p:cNvPr>
                <p:cNvPicPr/>
                <p:nvPr/>
              </p:nvPicPr>
              <p:blipFill>
                <a:blip r:embed="rId67"/>
                <a:stretch>
                  <a:fillRect/>
                </a:stretch>
              </p:blipFill>
              <p:spPr>
                <a:xfrm>
                  <a:off x="5246993" y="3028172"/>
                  <a:ext cx="4388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Ink 57">
                  <a:extLst>
                    <a:ext uri="{FF2B5EF4-FFF2-40B4-BE49-F238E27FC236}">
                      <a16:creationId xmlns:a16="http://schemas.microsoft.com/office/drawing/2014/main" id="{E7A32E5B-A5E2-4B2F-836A-99C3176D142E}"/>
                    </a:ext>
                  </a:extLst>
                </p14:cNvPr>
                <p14:cNvContentPartPr/>
                <p14:nvPr/>
              </p14:nvContentPartPr>
              <p14:xfrm>
                <a:off x="5745233" y="2945732"/>
                <a:ext cx="39600" cy="214200"/>
              </p14:xfrm>
            </p:contentPart>
          </mc:Choice>
          <mc:Fallback xmlns="">
            <p:pic>
              <p:nvPicPr>
                <p:cNvPr id="58" name="Ink 57">
                  <a:extLst>
                    <a:ext uri="{FF2B5EF4-FFF2-40B4-BE49-F238E27FC236}">
                      <a16:creationId xmlns:a16="http://schemas.microsoft.com/office/drawing/2014/main" id="{E7A32E5B-A5E2-4B2F-836A-99C3176D142E}"/>
                    </a:ext>
                  </a:extLst>
                </p:cNvPr>
                <p:cNvPicPr/>
                <p:nvPr/>
              </p:nvPicPr>
              <p:blipFill>
                <a:blip r:embed="rId69"/>
                <a:stretch>
                  <a:fillRect/>
                </a:stretch>
              </p:blipFill>
              <p:spPr>
                <a:xfrm>
                  <a:off x="5727233" y="2928092"/>
                  <a:ext cx="752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Ink 58">
                  <a:extLst>
                    <a:ext uri="{FF2B5EF4-FFF2-40B4-BE49-F238E27FC236}">
                      <a16:creationId xmlns:a16="http://schemas.microsoft.com/office/drawing/2014/main" id="{5EC119ED-ECA8-4B6B-8CEF-2ACD3044D1B2}"/>
                    </a:ext>
                  </a:extLst>
                </p14:cNvPr>
                <p14:cNvContentPartPr/>
                <p14:nvPr/>
              </p14:nvContentPartPr>
              <p14:xfrm>
                <a:off x="5837393" y="2918372"/>
                <a:ext cx="44640" cy="240480"/>
              </p14:xfrm>
            </p:contentPart>
          </mc:Choice>
          <mc:Fallback xmlns="">
            <p:pic>
              <p:nvPicPr>
                <p:cNvPr id="59" name="Ink 58">
                  <a:extLst>
                    <a:ext uri="{FF2B5EF4-FFF2-40B4-BE49-F238E27FC236}">
                      <a16:creationId xmlns:a16="http://schemas.microsoft.com/office/drawing/2014/main" id="{5EC119ED-ECA8-4B6B-8CEF-2ACD3044D1B2}"/>
                    </a:ext>
                  </a:extLst>
                </p:cNvPr>
                <p:cNvPicPr/>
                <p:nvPr/>
              </p:nvPicPr>
              <p:blipFill>
                <a:blip r:embed="rId71"/>
                <a:stretch>
                  <a:fillRect/>
                </a:stretch>
              </p:blipFill>
              <p:spPr>
                <a:xfrm>
                  <a:off x="5819753" y="2900732"/>
                  <a:ext cx="802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Ink 59">
                  <a:extLst>
                    <a:ext uri="{FF2B5EF4-FFF2-40B4-BE49-F238E27FC236}">
                      <a16:creationId xmlns:a16="http://schemas.microsoft.com/office/drawing/2014/main" id="{53FCD6A7-BE34-465D-AC23-D28D7630D2C8}"/>
                    </a:ext>
                  </a:extLst>
                </p14:cNvPr>
                <p14:cNvContentPartPr/>
                <p14:nvPr/>
              </p14:nvContentPartPr>
              <p14:xfrm>
                <a:off x="5939633" y="3013052"/>
                <a:ext cx="118800" cy="124200"/>
              </p14:xfrm>
            </p:contentPart>
          </mc:Choice>
          <mc:Fallback xmlns="">
            <p:pic>
              <p:nvPicPr>
                <p:cNvPr id="60" name="Ink 59">
                  <a:extLst>
                    <a:ext uri="{FF2B5EF4-FFF2-40B4-BE49-F238E27FC236}">
                      <a16:creationId xmlns:a16="http://schemas.microsoft.com/office/drawing/2014/main" id="{53FCD6A7-BE34-465D-AC23-D28D7630D2C8}"/>
                    </a:ext>
                  </a:extLst>
                </p:cNvPr>
                <p:cNvPicPr/>
                <p:nvPr/>
              </p:nvPicPr>
              <p:blipFill>
                <a:blip r:embed="rId73"/>
                <a:stretch>
                  <a:fillRect/>
                </a:stretch>
              </p:blipFill>
              <p:spPr>
                <a:xfrm>
                  <a:off x="5921633" y="2995052"/>
                  <a:ext cx="154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Ink 60">
                  <a:extLst>
                    <a:ext uri="{FF2B5EF4-FFF2-40B4-BE49-F238E27FC236}">
                      <a16:creationId xmlns:a16="http://schemas.microsoft.com/office/drawing/2014/main" id="{5331878C-46DE-4F08-94AB-B8A212127EE3}"/>
                    </a:ext>
                  </a:extLst>
                </p14:cNvPr>
                <p14:cNvContentPartPr/>
                <p14:nvPr/>
              </p14:nvContentPartPr>
              <p14:xfrm>
                <a:off x="6121433" y="2992172"/>
                <a:ext cx="210600" cy="156960"/>
              </p14:xfrm>
            </p:contentPart>
          </mc:Choice>
          <mc:Fallback xmlns="">
            <p:pic>
              <p:nvPicPr>
                <p:cNvPr id="61" name="Ink 60">
                  <a:extLst>
                    <a:ext uri="{FF2B5EF4-FFF2-40B4-BE49-F238E27FC236}">
                      <a16:creationId xmlns:a16="http://schemas.microsoft.com/office/drawing/2014/main" id="{5331878C-46DE-4F08-94AB-B8A212127EE3}"/>
                    </a:ext>
                  </a:extLst>
                </p:cNvPr>
                <p:cNvPicPr/>
                <p:nvPr/>
              </p:nvPicPr>
              <p:blipFill>
                <a:blip r:embed="rId75"/>
                <a:stretch>
                  <a:fillRect/>
                </a:stretch>
              </p:blipFill>
              <p:spPr>
                <a:xfrm>
                  <a:off x="6103433" y="2974532"/>
                  <a:ext cx="2462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90B2A078-A76C-4F3A-8F00-B7E9165CA56D}"/>
                    </a:ext>
                  </a:extLst>
                </p14:cNvPr>
                <p14:cNvContentPartPr/>
                <p14:nvPr/>
              </p14:nvContentPartPr>
              <p14:xfrm>
                <a:off x="6424913" y="2987852"/>
                <a:ext cx="25920" cy="136440"/>
              </p14:xfrm>
            </p:contentPart>
          </mc:Choice>
          <mc:Fallback xmlns="">
            <p:pic>
              <p:nvPicPr>
                <p:cNvPr id="62" name="Ink 61">
                  <a:extLst>
                    <a:ext uri="{FF2B5EF4-FFF2-40B4-BE49-F238E27FC236}">
                      <a16:creationId xmlns:a16="http://schemas.microsoft.com/office/drawing/2014/main" id="{90B2A078-A76C-4F3A-8F00-B7E9165CA56D}"/>
                    </a:ext>
                  </a:extLst>
                </p:cNvPr>
                <p:cNvPicPr/>
                <p:nvPr/>
              </p:nvPicPr>
              <p:blipFill>
                <a:blip r:embed="rId77"/>
                <a:stretch>
                  <a:fillRect/>
                </a:stretch>
              </p:blipFill>
              <p:spPr>
                <a:xfrm>
                  <a:off x="6407273" y="2970212"/>
                  <a:ext cx="615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ED8B739A-377E-495F-9009-EDE5C3A89225}"/>
                    </a:ext>
                  </a:extLst>
                </p14:cNvPr>
                <p14:cNvContentPartPr/>
                <p14:nvPr/>
              </p14:nvContentPartPr>
              <p14:xfrm>
                <a:off x="6402593" y="2829452"/>
                <a:ext cx="10440" cy="21600"/>
              </p14:xfrm>
            </p:contentPart>
          </mc:Choice>
          <mc:Fallback xmlns="">
            <p:pic>
              <p:nvPicPr>
                <p:cNvPr id="63" name="Ink 62">
                  <a:extLst>
                    <a:ext uri="{FF2B5EF4-FFF2-40B4-BE49-F238E27FC236}">
                      <a16:creationId xmlns:a16="http://schemas.microsoft.com/office/drawing/2014/main" id="{ED8B739A-377E-495F-9009-EDE5C3A89225}"/>
                    </a:ext>
                  </a:extLst>
                </p:cNvPr>
                <p:cNvPicPr/>
                <p:nvPr/>
              </p:nvPicPr>
              <p:blipFill>
                <a:blip r:embed="rId79"/>
                <a:stretch>
                  <a:fillRect/>
                </a:stretch>
              </p:blipFill>
              <p:spPr>
                <a:xfrm>
                  <a:off x="6384593" y="2811452"/>
                  <a:ext cx="46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Ink 63">
                  <a:extLst>
                    <a:ext uri="{FF2B5EF4-FFF2-40B4-BE49-F238E27FC236}">
                      <a16:creationId xmlns:a16="http://schemas.microsoft.com/office/drawing/2014/main" id="{6987D7D4-98FE-4CB3-ABA3-3B665ABA584A}"/>
                    </a:ext>
                  </a:extLst>
                </p14:cNvPr>
                <p14:cNvContentPartPr/>
                <p14:nvPr/>
              </p14:nvContentPartPr>
              <p14:xfrm>
                <a:off x="6521753" y="2973092"/>
                <a:ext cx="142200" cy="163800"/>
              </p14:xfrm>
            </p:contentPart>
          </mc:Choice>
          <mc:Fallback xmlns="">
            <p:pic>
              <p:nvPicPr>
                <p:cNvPr id="64" name="Ink 63">
                  <a:extLst>
                    <a:ext uri="{FF2B5EF4-FFF2-40B4-BE49-F238E27FC236}">
                      <a16:creationId xmlns:a16="http://schemas.microsoft.com/office/drawing/2014/main" id="{6987D7D4-98FE-4CB3-ABA3-3B665ABA584A}"/>
                    </a:ext>
                  </a:extLst>
                </p:cNvPr>
                <p:cNvPicPr/>
                <p:nvPr/>
              </p:nvPicPr>
              <p:blipFill>
                <a:blip r:embed="rId81"/>
                <a:stretch>
                  <a:fillRect/>
                </a:stretch>
              </p:blipFill>
              <p:spPr>
                <a:xfrm>
                  <a:off x="6504113" y="2955092"/>
                  <a:ext cx="1778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5" name="Ink 64">
                  <a:extLst>
                    <a:ext uri="{FF2B5EF4-FFF2-40B4-BE49-F238E27FC236}">
                      <a16:creationId xmlns:a16="http://schemas.microsoft.com/office/drawing/2014/main" id="{43EC1153-D749-4DD5-870D-94328CE110AD}"/>
                    </a:ext>
                  </a:extLst>
                </p14:cNvPr>
                <p14:cNvContentPartPr/>
                <p14:nvPr/>
              </p14:nvContentPartPr>
              <p14:xfrm>
                <a:off x="6760793" y="2997572"/>
                <a:ext cx="83520" cy="129960"/>
              </p14:xfrm>
            </p:contentPart>
          </mc:Choice>
          <mc:Fallback xmlns="">
            <p:pic>
              <p:nvPicPr>
                <p:cNvPr id="65" name="Ink 64">
                  <a:extLst>
                    <a:ext uri="{FF2B5EF4-FFF2-40B4-BE49-F238E27FC236}">
                      <a16:creationId xmlns:a16="http://schemas.microsoft.com/office/drawing/2014/main" id="{43EC1153-D749-4DD5-870D-94328CE110AD}"/>
                    </a:ext>
                  </a:extLst>
                </p:cNvPr>
                <p:cNvPicPr/>
                <p:nvPr/>
              </p:nvPicPr>
              <p:blipFill>
                <a:blip r:embed="rId83"/>
                <a:stretch>
                  <a:fillRect/>
                </a:stretch>
              </p:blipFill>
              <p:spPr>
                <a:xfrm>
                  <a:off x="6742793" y="2979932"/>
                  <a:ext cx="119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Ink 65">
                  <a:extLst>
                    <a:ext uri="{FF2B5EF4-FFF2-40B4-BE49-F238E27FC236}">
                      <a16:creationId xmlns:a16="http://schemas.microsoft.com/office/drawing/2014/main" id="{533E7DCA-04B2-49A6-920D-D1EF87D1E95D}"/>
                    </a:ext>
                  </a:extLst>
                </p14:cNvPr>
                <p14:cNvContentPartPr/>
                <p14:nvPr/>
              </p14:nvContentPartPr>
              <p14:xfrm>
                <a:off x="6720833" y="3019892"/>
                <a:ext cx="159480" cy="380160"/>
              </p14:xfrm>
            </p:contentPart>
          </mc:Choice>
          <mc:Fallback xmlns="">
            <p:pic>
              <p:nvPicPr>
                <p:cNvPr id="66" name="Ink 65">
                  <a:extLst>
                    <a:ext uri="{FF2B5EF4-FFF2-40B4-BE49-F238E27FC236}">
                      <a16:creationId xmlns:a16="http://schemas.microsoft.com/office/drawing/2014/main" id="{533E7DCA-04B2-49A6-920D-D1EF87D1E95D}"/>
                    </a:ext>
                  </a:extLst>
                </p:cNvPr>
                <p:cNvPicPr/>
                <p:nvPr/>
              </p:nvPicPr>
              <p:blipFill>
                <a:blip r:embed="rId85"/>
                <a:stretch>
                  <a:fillRect/>
                </a:stretch>
              </p:blipFill>
              <p:spPr>
                <a:xfrm>
                  <a:off x="6702833" y="3001892"/>
                  <a:ext cx="195120" cy="415800"/>
                </a:xfrm>
                <a:prstGeom prst="rect">
                  <a:avLst/>
                </a:prstGeom>
              </p:spPr>
            </p:pic>
          </mc:Fallback>
        </mc:AlternateContent>
      </p:grpSp>
      <p:grpSp>
        <p:nvGrpSpPr>
          <p:cNvPr id="83" name="Group 82">
            <a:extLst>
              <a:ext uri="{FF2B5EF4-FFF2-40B4-BE49-F238E27FC236}">
                <a16:creationId xmlns:a16="http://schemas.microsoft.com/office/drawing/2014/main" id="{6CEE0CCD-5B92-406D-BFF7-AF50A7695997}"/>
              </a:ext>
            </a:extLst>
          </p:cNvPr>
          <p:cNvGrpSpPr/>
          <p:nvPr/>
        </p:nvGrpSpPr>
        <p:grpSpPr>
          <a:xfrm>
            <a:off x="7437593" y="2768252"/>
            <a:ext cx="2361960" cy="406800"/>
            <a:chOff x="7437593" y="2768252"/>
            <a:chExt cx="2361960" cy="406800"/>
          </a:xfrm>
        </p:grpSpPr>
        <mc:AlternateContent xmlns:mc="http://schemas.openxmlformats.org/markup-compatibility/2006" xmlns:p14="http://schemas.microsoft.com/office/powerpoint/2010/main">
          <mc:Choice Requires="p14">
            <p:contentPart p14:bwMode="auto" r:id="rId86">
              <p14:nvContentPartPr>
                <p14:cNvPr id="67" name="Ink 66">
                  <a:extLst>
                    <a:ext uri="{FF2B5EF4-FFF2-40B4-BE49-F238E27FC236}">
                      <a16:creationId xmlns:a16="http://schemas.microsoft.com/office/drawing/2014/main" id="{3645F56F-EF98-4EEA-97DB-E0573B5BCD8A}"/>
                    </a:ext>
                  </a:extLst>
                </p14:cNvPr>
                <p14:cNvContentPartPr/>
                <p14:nvPr/>
              </p14:nvContentPartPr>
              <p14:xfrm>
                <a:off x="7437593" y="2992172"/>
                <a:ext cx="106200" cy="157320"/>
              </p14:xfrm>
            </p:contentPart>
          </mc:Choice>
          <mc:Fallback xmlns="">
            <p:pic>
              <p:nvPicPr>
                <p:cNvPr id="67" name="Ink 66">
                  <a:extLst>
                    <a:ext uri="{FF2B5EF4-FFF2-40B4-BE49-F238E27FC236}">
                      <a16:creationId xmlns:a16="http://schemas.microsoft.com/office/drawing/2014/main" id="{3645F56F-EF98-4EEA-97DB-E0573B5BCD8A}"/>
                    </a:ext>
                  </a:extLst>
                </p:cNvPr>
                <p:cNvPicPr/>
                <p:nvPr/>
              </p:nvPicPr>
              <p:blipFill>
                <a:blip r:embed="rId87"/>
                <a:stretch>
                  <a:fillRect/>
                </a:stretch>
              </p:blipFill>
              <p:spPr>
                <a:xfrm>
                  <a:off x="7419953" y="2974532"/>
                  <a:ext cx="141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Ink 67">
                  <a:extLst>
                    <a:ext uri="{FF2B5EF4-FFF2-40B4-BE49-F238E27FC236}">
                      <a16:creationId xmlns:a16="http://schemas.microsoft.com/office/drawing/2014/main" id="{F30A74A7-B968-4F41-9D40-AF889A614B2C}"/>
                    </a:ext>
                  </a:extLst>
                </p14:cNvPr>
                <p14:cNvContentPartPr/>
                <p14:nvPr/>
              </p14:nvContentPartPr>
              <p14:xfrm>
                <a:off x="7565033" y="2801372"/>
                <a:ext cx="69120" cy="333360"/>
              </p14:xfrm>
            </p:contentPart>
          </mc:Choice>
          <mc:Fallback xmlns="">
            <p:pic>
              <p:nvPicPr>
                <p:cNvPr id="68" name="Ink 67">
                  <a:extLst>
                    <a:ext uri="{FF2B5EF4-FFF2-40B4-BE49-F238E27FC236}">
                      <a16:creationId xmlns:a16="http://schemas.microsoft.com/office/drawing/2014/main" id="{F30A74A7-B968-4F41-9D40-AF889A614B2C}"/>
                    </a:ext>
                  </a:extLst>
                </p:cNvPr>
                <p:cNvPicPr/>
                <p:nvPr/>
              </p:nvPicPr>
              <p:blipFill>
                <a:blip r:embed="rId89"/>
                <a:stretch>
                  <a:fillRect/>
                </a:stretch>
              </p:blipFill>
              <p:spPr>
                <a:xfrm>
                  <a:off x="7547033" y="2783732"/>
                  <a:ext cx="1047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B029A70C-4D0B-47C8-89CE-B91210B90AE3}"/>
                    </a:ext>
                  </a:extLst>
                </p14:cNvPr>
                <p14:cNvContentPartPr/>
                <p14:nvPr/>
              </p14:nvContentPartPr>
              <p14:xfrm>
                <a:off x="7684553" y="2986772"/>
                <a:ext cx="9720" cy="114120"/>
              </p14:xfrm>
            </p:contentPart>
          </mc:Choice>
          <mc:Fallback xmlns="">
            <p:pic>
              <p:nvPicPr>
                <p:cNvPr id="69" name="Ink 68">
                  <a:extLst>
                    <a:ext uri="{FF2B5EF4-FFF2-40B4-BE49-F238E27FC236}">
                      <a16:creationId xmlns:a16="http://schemas.microsoft.com/office/drawing/2014/main" id="{B029A70C-4D0B-47C8-89CE-B91210B90AE3}"/>
                    </a:ext>
                  </a:extLst>
                </p:cNvPr>
                <p:cNvPicPr/>
                <p:nvPr/>
              </p:nvPicPr>
              <p:blipFill>
                <a:blip r:embed="rId91"/>
                <a:stretch>
                  <a:fillRect/>
                </a:stretch>
              </p:blipFill>
              <p:spPr>
                <a:xfrm>
                  <a:off x="7666553" y="2969132"/>
                  <a:ext cx="45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Ink 69">
                  <a:extLst>
                    <a:ext uri="{FF2B5EF4-FFF2-40B4-BE49-F238E27FC236}">
                      <a16:creationId xmlns:a16="http://schemas.microsoft.com/office/drawing/2014/main" id="{5FB882DF-81AB-4444-BC20-EBA3BE82DE14}"/>
                    </a:ext>
                  </a:extLst>
                </p14:cNvPr>
                <p14:cNvContentPartPr/>
                <p14:nvPr/>
              </p14:nvContentPartPr>
              <p14:xfrm>
                <a:off x="7700393" y="2819732"/>
                <a:ext cx="77760" cy="53280"/>
              </p14:xfrm>
            </p:contentPart>
          </mc:Choice>
          <mc:Fallback xmlns="">
            <p:pic>
              <p:nvPicPr>
                <p:cNvPr id="70" name="Ink 69">
                  <a:extLst>
                    <a:ext uri="{FF2B5EF4-FFF2-40B4-BE49-F238E27FC236}">
                      <a16:creationId xmlns:a16="http://schemas.microsoft.com/office/drawing/2014/main" id="{5FB882DF-81AB-4444-BC20-EBA3BE82DE14}"/>
                    </a:ext>
                  </a:extLst>
                </p:cNvPr>
                <p:cNvPicPr/>
                <p:nvPr/>
              </p:nvPicPr>
              <p:blipFill>
                <a:blip r:embed="rId93"/>
                <a:stretch>
                  <a:fillRect/>
                </a:stretch>
              </p:blipFill>
              <p:spPr>
                <a:xfrm>
                  <a:off x="7682753" y="2802092"/>
                  <a:ext cx="1134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Ink 70">
                  <a:extLst>
                    <a:ext uri="{FF2B5EF4-FFF2-40B4-BE49-F238E27FC236}">
                      <a16:creationId xmlns:a16="http://schemas.microsoft.com/office/drawing/2014/main" id="{E62C3243-687F-48A9-BC2E-054A88EC5872}"/>
                    </a:ext>
                  </a:extLst>
                </p14:cNvPr>
                <p14:cNvContentPartPr/>
                <p14:nvPr/>
              </p14:nvContentPartPr>
              <p14:xfrm>
                <a:off x="7825313" y="2918732"/>
                <a:ext cx="94680" cy="166320"/>
              </p14:xfrm>
            </p:contentPart>
          </mc:Choice>
          <mc:Fallback xmlns="">
            <p:pic>
              <p:nvPicPr>
                <p:cNvPr id="71" name="Ink 70">
                  <a:extLst>
                    <a:ext uri="{FF2B5EF4-FFF2-40B4-BE49-F238E27FC236}">
                      <a16:creationId xmlns:a16="http://schemas.microsoft.com/office/drawing/2014/main" id="{E62C3243-687F-48A9-BC2E-054A88EC5872}"/>
                    </a:ext>
                  </a:extLst>
                </p:cNvPr>
                <p:cNvPicPr/>
                <p:nvPr/>
              </p:nvPicPr>
              <p:blipFill>
                <a:blip r:embed="rId95"/>
                <a:stretch>
                  <a:fillRect/>
                </a:stretch>
              </p:blipFill>
              <p:spPr>
                <a:xfrm>
                  <a:off x="7807673" y="2900732"/>
                  <a:ext cx="130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BAFE3289-4074-49F4-AF5F-0F916249E284}"/>
                    </a:ext>
                  </a:extLst>
                </p14:cNvPr>
                <p14:cNvContentPartPr/>
                <p14:nvPr/>
              </p14:nvContentPartPr>
              <p14:xfrm>
                <a:off x="8004233" y="2789132"/>
                <a:ext cx="150480" cy="309960"/>
              </p14:xfrm>
            </p:contentPart>
          </mc:Choice>
          <mc:Fallback xmlns="">
            <p:pic>
              <p:nvPicPr>
                <p:cNvPr id="72" name="Ink 71">
                  <a:extLst>
                    <a:ext uri="{FF2B5EF4-FFF2-40B4-BE49-F238E27FC236}">
                      <a16:creationId xmlns:a16="http://schemas.microsoft.com/office/drawing/2014/main" id="{BAFE3289-4074-49F4-AF5F-0F916249E284}"/>
                    </a:ext>
                  </a:extLst>
                </p:cNvPr>
                <p:cNvPicPr/>
                <p:nvPr/>
              </p:nvPicPr>
              <p:blipFill>
                <a:blip r:embed="rId97"/>
                <a:stretch>
                  <a:fillRect/>
                </a:stretch>
              </p:blipFill>
              <p:spPr>
                <a:xfrm>
                  <a:off x="7986593" y="2771492"/>
                  <a:ext cx="18612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A72F6339-9981-484B-9B04-C7FC04337983}"/>
                    </a:ext>
                  </a:extLst>
                </p14:cNvPr>
                <p14:cNvContentPartPr/>
                <p14:nvPr/>
              </p14:nvContentPartPr>
              <p14:xfrm>
                <a:off x="8202593" y="2929892"/>
                <a:ext cx="205200" cy="154440"/>
              </p14:xfrm>
            </p:contentPart>
          </mc:Choice>
          <mc:Fallback xmlns="">
            <p:pic>
              <p:nvPicPr>
                <p:cNvPr id="73" name="Ink 72">
                  <a:extLst>
                    <a:ext uri="{FF2B5EF4-FFF2-40B4-BE49-F238E27FC236}">
                      <a16:creationId xmlns:a16="http://schemas.microsoft.com/office/drawing/2014/main" id="{A72F6339-9981-484B-9B04-C7FC04337983}"/>
                    </a:ext>
                  </a:extLst>
                </p:cNvPr>
                <p:cNvPicPr/>
                <p:nvPr/>
              </p:nvPicPr>
              <p:blipFill>
                <a:blip r:embed="rId99"/>
                <a:stretch>
                  <a:fillRect/>
                </a:stretch>
              </p:blipFill>
              <p:spPr>
                <a:xfrm>
                  <a:off x="8184953" y="2912252"/>
                  <a:ext cx="2408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BE778213-5198-4C51-B382-E9F4FE7301F3}"/>
                    </a:ext>
                  </a:extLst>
                </p14:cNvPr>
                <p14:cNvContentPartPr/>
                <p14:nvPr/>
              </p14:nvContentPartPr>
              <p14:xfrm>
                <a:off x="8383673" y="2862212"/>
                <a:ext cx="8640" cy="33480"/>
              </p14:xfrm>
            </p:contentPart>
          </mc:Choice>
          <mc:Fallback xmlns="">
            <p:pic>
              <p:nvPicPr>
                <p:cNvPr id="74" name="Ink 73">
                  <a:extLst>
                    <a:ext uri="{FF2B5EF4-FFF2-40B4-BE49-F238E27FC236}">
                      <a16:creationId xmlns:a16="http://schemas.microsoft.com/office/drawing/2014/main" id="{BE778213-5198-4C51-B382-E9F4FE7301F3}"/>
                    </a:ext>
                  </a:extLst>
                </p:cNvPr>
                <p:cNvPicPr/>
                <p:nvPr/>
              </p:nvPicPr>
              <p:blipFill>
                <a:blip r:embed="rId101"/>
                <a:stretch>
                  <a:fillRect/>
                </a:stretch>
              </p:blipFill>
              <p:spPr>
                <a:xfrm>
                  <a:off x="8366033" y="2844572"/>
                  <a:ext cx="442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Ink 74">
                  <a:extLst>
                    <a:ext uri="{FF2B5EF4-FFF2-40B4-BE49-F238E27FC236}">
                      <a16:creationId xmlns:a16="http://schemas.microsoft.com/office/drawing/2014/main" id="{AA01642C-C2A1-47D5-8676-D2113F01C0D2}"/>
                    </a:ext>
                  </a:extLst>
                </p14:cNvPr>
                <p14:cNvContentPartPr/>
                <p14:nvPr/>
              </p14:nvContentPartPr>
              <p14:xfrm>
                <a:off x="8492753" y="2805332"/>
                <a:ext cx="155880" cy="282960"/>
              </p14:xfrm>
            </p:contentPart>
          </mc:Choice>
          <mc:Fallback xmlns="">
            <p:pic>
              <p:nvPicPr>
                <p:cNvPr id="75" name="Ink 74">
                  <a:extLst>
                    <a:ext uri="{FF2B5EF4-FFF2-40B4-BE49-F238E27FC236}">
                      <a16:creationId xmlns:a16="http://schemas.microsoft.com/office/drawing/2014/main" id="{AA01642C-C2A1-47D5-8676-D2113F01C0D2}"/>
                    </a:ext>
                  </a:extLst>
                </p:cNvPr>
                <p:cNvPicPr/>
                <p:nvPr/>
              </p:nvPicPr>
              <p:blipFill>
                <a:blip r:embed="rId103"/>
                <a:stretch>
                  <a:fillRect/>
                </a:stretch>
              </p:blipFill>
              <p:spPr>
                <a:xfrm>
                  <a:off x="8474753" y="2787332"/>
                  <a:ext cx="1915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Ink 75">
                  <a:extLst>
                    <a:ext uri="{FF2B5EF4-FFF2-40B4-BE49-F238E27FC236}">
                      <a16:creationId xmlns:a16="http://schemas.microsoft.com/office/drawing/2014/main" id="{DC78F8EE-2D47-4130-92EE-9724486F7040}"/>
                    </a:ext>
                  </a:extLst>
                </p14:cNvPr>
                <p14:cNvContentPartPr/>
                <p14:nvPr/>
              </p14:nvContentPartPr>
              <p14:xfrm>
                <a:off x="8668793" y="2952572"/>
                <a:ext cx="181440" cy="135720"/>
              </p14:xfrm>
            </p:contentPart>
          </mc:Choice>
          <mc:Fallback xmlns="">
            <p:pic>
              <p:nvPicPr>
                <p:cNvPr id="76" name="Ink 75">
                  <a:extLst>
                    <a:ext uri="{FF2B5EF4-FFF2-40B4-BE49-F238E27FC236}">
                      <a16:creationId xmlns:a16="http://schemas.microsoft.com/office/drawing/2014/main" id="{DC78F8EE-2D47-4130-92EE-9724486F7040}"/>
                    </a:ext>
                  </a:extLst>
                </p:cNvPr>
                <p:cNvPicPr/>
                <p:nvPr/>
              </p:nvPicPr>
              <p:blipFill>
                <a:blip r:embed="rId105"/>
                <a:stretch>
                  <a:fillRect/>
                </a:stretch>
              </p:blipFill>
              <p:spPr>
                <a:xfrm>
                  <a:off x="8650793" y="2934572"/>
                  <a:ext cx="217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Ink 76">
                  <a:extLst>
                    <a:ext uri="{FF2B5EF4-FFF2-40B4-BE49-F238E27FC236}">
                      <a16:creationId xmlns:a16="http://schemas.microsoft.com/office/drawing/2014/main" id="{A80459F2-9671-4227-B8FF-745D90FBD7C9}"/>
                    </a:ext>
                  </a:extLst>
                </p14:cNvPr>
                <p14:cNvContentPartPr/>
                <p14:nvPr/>
              </p14:nvContentPartPr>
              <p14:xfrm>
                <a:off x="9002153" y="2805332"/>
                <a:ext cx="154440" cy="273600"/>
              </p14:xfrm>
            </p:contentPart>
          </mc:Choice>
          <mc:Fallback xmlns="">
            <p:pic>
              <p:nvPicPr>
                <p:cNvPr id="77" name="Ink 76">
                  <a:extLst>
                    <a:ext uri="{FF2B5EF4-FFF2-40B4-BE49-F238E27FC236}">
                      <a16:creationId xmlns:a16="http://schemas.microsoft.com/office/drawing/2014/main" id="{A80459F2-9671-4227-B8FF-745D90FBD7C9}"/>
                    </a:ext>
                  </a:extLst>
                </p:cNvPr>
                <p:cNvPicPr/>
                <p:nvPr/>
              </p:nvPicPr>
              <p:blipFill>
                <a:blip r:embed="rId107"/>
                <a:stretch>
                  <a:fillRect/>
                </a:stretch>
              </p:blipFill>
              <p:spPr>
                <a:xfrm>
                  <a:off x="8984513" y="2787332"/>
                  <a:ext cx="1900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Ink 77">
                  <a:extLst>
                    <a:ext uri="{FF2B5EF4-FFF2-40B4-BE49-F238E27FC236}">
                      <a16:creationId xmlns:a16="http://schemas.microsoft.com/office/drawing/2014/main" id="{968794D2-9AB4-49E7-BE94-CDD4DAD14493}"/>
                    </a:ext>
                  </a:extLst>
                </p14:cNvPr>
                <p14:cNvContentPartPr/>
                <p14:nvPr/>
              </p14:nvContentPartPr>
              <p14:xfrm>
                <a:off x="8940233" y="2949692"/>
                <a:ext cx="260280" cy="117360"/>
              </p14:xfrm>
            </p:contentPart>
          </mc:Choice>
          <mc:Fallback xmlns="">
            <p:pic>
              <p:nvPicPr>
                <p:cNvPr id="78" name="Ink 77">
                  <a:extLst>
                    <a:ext uri="{FF2B5EF4-FFF2-40B4-BE49-F238E27FC236}">
                      <a16:creationId xmlns:a16="http://schemas.microsoft.com/office/drawing/2014/main" id="{968794D2-9AB4-49E7-BE94-CDD4DAD14493}"/>
                    </a:ext>
                  </a:extLst>
                </p:cNvPr>
                <p:cNvPicPr/>
                <p:nvPr/>
              </p:nvPicPr>
              <p:blipFill>
                <a:blip r:embed="rId109"/>
                <a:stretch>
                  <a:fillRect/>
                </a:stretch>
              </p:blipFill>
              <p:spPr>
                <a:xfrm>
                  <a:off x="8922593" y="2931692"/>
                  <a:ext cx="295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Ink 78">
                  <a:extLst>
                    <a:ext uri="{FF2B5EF4-FFF2-40B4-BE49-F238E27FC236}">
                      <a16:creationId xmlns:a16="http://schemas.microsoft.com/office/drawing/2014/main" id="{9FF3B57C-FB49-4F00-8EA4-A6E1262F7B4E}"/>
                    </a:ext>
                  </a:extLst>
                </p14:cNvPr>
                <p14:cNvContentPartPr/>
                <p14:nvPr/>
              </p14:nvContentPartPr>
              <p14:xfrm>
                <a:off x="9191153" y="2864012"/>
                <a:ext cx="2520" cy="18720"/>
              </p14:xfrm>
            </p:contentPart>
          </mc:Choice>
          <mc:Fallback xmlns="">
            <p:pic>
              <p:nvPicPr>
                <p:cNvPr id="79" name="Ink 78">
                  <a:extLst>
                    <a:ext uri="{FF2B5EF4-FFF2-40B4-BE49-F238E27FC236}">
                      <a16:creationId xmlns:a16="http://schemas.microsoft.com/office/drawing/2014/main" id="{9FF3B57C-FB49-4F00-8EA4-A6E1262F7B4E}"/>
                    </a:ext>
                  </a:extLst>
                </p:cNvPr>
                <p:cNvPicPr/>
                <p:nvPr/>
              </p:nvPicPr>
              <p:blipFill>
                <a:blip r:embed="rId111"/>
                <a:stretch>
                  <a:fillRect/>
                </a:stretch>
              </p:blipFill>
              <p:spPr>
                <a:xfrm>
                  <a:off x="9173513" y="2846012"/>
                  <a:ext cx="381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0" name="Ink 79">
                  <a:extLst>
                    <a:ext uri="{FF2B5EF4-FFF2-40B4-BE49-F238E27FC236}">
                      <a16:creationId xmlns:a16="http://schemas.microsoft.com/office/drawing/2014/main" id="{318D9B37-6CF9-4A01-8C23-C657260B2784}"/>
                    </a:ext>
                  </a:extLst>
                </p14:cNvPr>
                <p14:cNvContentPartPr/>
                <p14:nvPr/>
              </p14:nvContentPartPr>
              <p14:xfrm>
                <a:off x="9270713" y="2892452"/>
                <a:ext cx="294480" cy="175320"/>
              </p14:xfrm>
            </p:contentPart>
          </mc:Choice>
          <mc:Fallback xmlns="">
            <p:pic>
              <p:nvPicPr>
                <p:cNvPr id="80" name="Ink 79">
                  <a:extLst>
                    <a:ext uri="{FF2B5EF4-FFF2-40B4-BE49-F238E27FC236}">
                      <a16:creationId xmlns:a16="http://schemas.microsoft.com/office/drawing/2014/main" id="{318D9B37-6CF9-4A01-8C23-C657260B2784}"/>
                    </a:ext>
                  </a:extLst>
                </p:cNvPr>
                <p:cNvPicPr/>
                <p:nvPr/>
              </p:nvPicPr>
              <p:blipFill>
                <a:blip r:embed="rId113"/>
                <a:stretch>
                  <a:fillRect/>
                </a:stretch>
              </p:blipFill>
              <p:spPr>
                <a:xfrm>
                  <a:off x="9252713" y="2874452"/>
                  <a:ext cx="3301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1" name="Ink 80">
                  <a:extLst>
                    <a:ext uri="{FF2B5EF4-FFF2-40B4-BE49-F238E27FC236}">
                      <a16:creationId xmlns:a16="http://schemas.microsoft.com/office/drawing/2014/main" id="{60C6DD96-CE2B-48A8-B9F1-623E5C19E5FB}"/>
                    </a:ext>
                  </a:extLst>
                </p14:cNvPr>
                <p14:cNvContentPartPr/>
                <p14:nvPr/>
              </p14:nvContentPartPr>
              <p14:xfrm>
                <a:off x="9694433" y="2768252"/>
                <a:ext cx="105120" cy="226080"/>
              </p14:xfrm>
            </p:contentPart>
          </mc:Choice>
          <mc:Fallback xmlns="">
            <p:pic>
              <p:nvPicPr>
                <p:cNvPr id="81" name="Ink 80">
                  <a:extLst>
                    <a:ext uri="{FF2B5EF4-FFF2-40B4-BE49-F238E27FC236}">
                      <a16:creationId xmlns:a16="http://schemas.microsoft.com/office/drawing/2014/main" id="{60C6DD96-CE2B-48A8-B9F1-623E5C19E5FB}"/>
                    </a:ext>
                  </a:extLst>
                </p:cNvPr>
                <p:cNvPicPr/>
                <p:nvPr/>
              </p:nvPicPr>
              <p:blipFill>
                <a:blip r:embed="rId115"/>
                <a:stretch>
                  <a:fillRect/>
                </a:stretch>
              </p:blipFill>
              <p:spPr>
                <a:xfrm>
                  <a:off x="9676793" y="2750612"/>
                  <a:ext cx="1407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Ink 81">
                  <a:extLst>
                    <a:ext uri="{FF2B5EF4-FFF2-40B4-BE49-F238E27FC236}">
                      <a16:creationId xmlns:a16="http://schemas.microsoft.com/office/drawing/2014/main" id="{3FA014DB-3529-447A-8617-DCA4FD80E621}"/>
                    </a:ext>
                  </a:extLst>
                </p14:cNvPr>
                <p14:cNvContentPartPr/>
                <p14:nvPr/>
              </p14:nvContentPartPr>
              <p14:xfrm>
                <a:off x="9745193" y="3169292"/>
                <a:ext cx="360" cy="5760"/>
              </p14:xfrm>
            </p:contentPart>
          </mc:Choice>
          <mc:Fallback xmlns="">
            <p:pic>
              <p:nvPicPr>
                <p:cNvPr id="82" name="Ink 81">
                  <a:extLst>
                    <a:ext uri="{FF2B5EF4-FFF2-40B4-BE49-F238E27FC236}">
                      <a16:creationId xmlns:a16="http://schemas.microsoft.com/office/drawing/2014/main" id="{3FA014DB-3529-447A-8617-DCA4FD80E621}"/>
                    </a:ext>
                  </a:extLst>
                </p:cNvPr>
                <p:cNvPicPr/>
                <p:nvPr/>
              </p:nvPicPr>
              <p:blipFill>
                <a:blip r:embed="rId117"/>
                <a:stretch>
                  <a:fillRect/>
                </a:stretch>
              </p:blipFill>
              <p:spPr>
                <a:xfrm>
                  <a:off x="9727553" y="3151292"/>
                  <a:ext cx="36000" cy="41400"/>
                </a:xfrm>
                <a:prstGeom prst="rect">
                  <a:avLst/>
                </a:prstGeom>
              </p:spPr>
            </p:pic>
          </mc:Fallback>
        </mc:AlternateContent>
      </p:grpSp>
      <p:grpSp>
        <p:nvGrpSpPr>
          <p:cNvPr id="152" name="Group 151">
            <a:extLst>
              <a:ext uri="{FF2B5EF4-FFF2-40B4-BE49-F238E27FC236}">
                <a16:creationId xmlns:a16="http://schemas.microsoft.com/office/drawing/2014/main" id="{E31DE046-4395-4FA5-AF23-69E022EF5243}"/>
              </a:ext>
            </a:extLst>
          </p:cNvPr>
          <p:cNvGrpSpPr/>
          <p:nvPr/>
        </p:nvGrpSpPr>
        <p:grpSpPr>
          <a:xfrm>
            <a:off x="994313" y="5265572"/>
            <a:ext cx="594720" cy="195120"/>
            <a:chOff x="994313" y="5265572"/>
            <a:chExt cx="594720" cy="195120"/>
          </a:xfrm>
        </p:grpSpPr>
        <mc:AlternateContent xmlns:mc="http://schemas.openxmlformats.org/markup-compatibility/2006" xmlns:p14="http://schemas.microsoft.com/office/powerpoint/2010/main">
          <mc:Choice Requires="p14">
            <p:contentPart p14:bwMode="auto" r:id="rId118">
              <p14:nvContentPartPr>
                <p14:cNvPr id="141" name="Ink 140">
                  <a:extLst>
                    <a:ext uri="{FF2B5EF4-FFF2-40B4-BE49-F238E27FC236}">
                      <a16:creationId xmlns:a16="http://schemas.microsoft.com/office/drawing/2014/main" id="{62713733-B52D-4741-8F50-490D6EAD7D64}"/>
                    </a:ext>
                  </a:extLst>
                </p14:cNvPr>
                <p14:cNvContentPartPr/>
                <p14:nvPr/>
              </p14:nvContentPartPr>
              <p14:xfrm>
                <a:off x="994313" y="5353772"/>
                <a:ext cx="584640" cy="37440"/>
              </p14:xfrm>
            </p:contentPart>
          </mc:Choice>
          <mc:Fallback xmlns="">
            <p:pic>
              <p:nvPicPr>
                <p:cNvPr id="141" name="Ink 140">
                  <a:extLst>
                    <a:ext uri="{FF2B5EF4-FFF2-40B4-BE49-F238E27FC236}">
                      <a16:creationId xmlns:a16="http://schemas.microsoft.com/office/drawing/2014/main" id="{62713733-B52D-4741-8F50-490D6EAD7D64}"/>
                    </a:ext>
                  </a:extLst>
                </p:cNvPr>
                <p:cNvPicPr/>
                <p:nvPr/>
              </p:nvPicPr>
              <p:blipFill>
                <a:blip r:embed="rId119"/>
                <a:stretch>
                  <a:fillRect/>
                </a:stretch>
              </p:blipFill>
              <p:spPr>
                <a:xfrm>
                  <a:off x="976313" y="5335772"/>
                  <a:ext cx="620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2" name="Ink 141">
                  <a:extLst>
                    <a:ext uri="{FF2B5EF4-FFF2-40B4-BE49-F238E27FC236}">
                      <a16:creationId xmlns:a16="http://schemas.microsoft.com/office/drawing/2014/main" id="{2DF60002-DB7F-489A-B9BF-AAC0645D41AB}"/>
                    </a:ext>
                  </a:extLst>
                </p14:cNvPr>
                <p14:cNvContentPartPr/>
                <p14:nvPr/>
              </p14:nvContentPartPr>
              <p14:xfrm>
                <a:off x="1425593" y="5265572"/>
                <a:ext cx="163440" cy="195120"/>
              </p14:xfrm>
            </p:contentPart>
          </mc:Choice>
          <mc:Fallback xmlns="">
            <p:pic>
              <p:nvPicPr>
                <p:cNvPr id="142" name="Ink 141">
                  <a:extLst>
                    <a:ext uri="{FF2B5EF4-FFF2-40B4-BE49-F238E27FC236}">
                      <a16:creationId xmlns:a16="http://schemas.microsoft.com/office/drawing/2014/main" id="{2DF60002-DB7F-489A-B9BF-AAC0645D41AB}"/>
                    </a:ext>
                  </a:extLst>
                </p:cNvPr>
                <p:cNvPicPr/>
                <p:nvPr/>
              </p:nvPicPr>
              <p:blipFill>
                <a:blip r:embed="rId121"/>
                <a:stretch>
                  <a:fillRect/>
                </a:stretch>
              </p:blipFill>
              <p:spPr>
                <a:xfrm>
                  <a:off x="1407593" y="5247932"/>
                  <a:ext cx="199080" cy="23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143" name="Ink 142">
                <a:extLst>
                  <a:ext uri="{FF2B5EF4-FFF2-40B4-BE49-F238E27FC236}">
                    <a16:creationId xmlns:a16="http://schemas.microsoft.com/office/drawing/2014/main" id="{FC45DDC4-1881-4E13-BBAB-4918E8CF349D}"/>
                  </a:ext>
                </a:extLst>
              </p14:cNvPr>
              <p14:cNvContentPartPr/>
              <p14:nvPr/>
            </p14:nvContentPartPr>
            <p14:xfrm>
              <a:off x="1970273" y="5308052"/>
              <a:ext cx="61560" cy="248400"/>
            </p14:xfrm>
          </p:contentPart>
        </mc:Choice>
        <mc:Fallback xmlns="">
          <p:pic>
            <p:nvPicPr>
              <p:cNvPr id="143" name="Ink 142">
                <a:extLst>
                  <a:ext uri="{FF2B5EF4-FFF2-40B4-BE49-F238E27FC236}">
                    <a16:creationId xmlns:a16="http://schemas.microsoft.com/office/drawing/2014/main" id="{FC45DDC4-1881-4E13-BBAB-4918E8CF349D}"/>
                  </a:ext>
                </a:extLst>
              </p:cNvPr>
              <p:cNvPicPr/>
              <p:nvPr/>
            </p:nvPicPr>
            <p:blipFill>
              <a:blip r:embed="rId123"/>
              <a:stretch>
                <a:fillRect/>
              </a:stretch>
            </p:blipFill>
            <p:spPr>
              <a:xfrm>
                <a:off x="1952633" y="5290412"/>
                <a:ext cx="97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4" name="Ink 143">
                <a:extLst>
                  <a:ext uri="{FF2B5EF4-FFF2-40B4-BE49-F238E27FC236}">
                    <a16:creationId xmlns:a16="http://schemas.microsoft.com/office/drawing/2014/main" id="{7302F809-E49D-4DFB-96A7-6ACEE894AB21}"/>
                  </a:ext>
                </a:extLst>
              </p14:cNvPr>
              <p14:cNvContentPartPr/>
              <p14:nvPr/>
            </p14:nvContentPartPr>
            <p14:xfrm>
              <a:off x="1983593" y="5214812"/>
              <a:ext cx="224640" cy="306720"/>
            </p14:xfrm>
          </p:contentPart>
        </mc:Choice>
        <mc:Fallback xmlns="">
          <p:pic>
            <p:nvPicPr>
              <p:cNvPr id="144" name="Ink 143">
                <a:extLst>
                  <a:ext uri="{FF2B5EF4-FFF2-40B4-BE49-F238E27FC236}">
                    <a16:creationId xmlns:a16="http://schemas.microsoft.com/office/drawing/2014/main" id="{7302F809-E49D-4DFB-96A7-6ACEE894AB21}"/>
                  </a:ext>
                </a:extLst>
              </p:cNvPr>
              <p:cNvPicPr/>
              <p:nvPr/>
            </p:nvPicPr>
            <p:blipFill>
              <a:blip r:embed="rId125"/>
              <a:stretch>
                <a:fillRect/>
              </a:stretch>
            </p:blipFill>
            <p:spPr>
              <a:xfrm>
                <a:off x="1965593" y="5196812"/>
                <a:ext cx="2602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5" name="Ink 144">
                <a:extLst>
                  <a:ext uri="{FF2B5EF4-FFF2-40B4-BE49-F238E27FC236}">
                    <a16:creationId xmlns:a16="http://schemas.microsoft.com/office/drawing/2014/main" id="{6A293B65-B429-4340-A159-292C78DF63D5}"/>
                  </a:ext>
                </a:extLst>
              </p14:cNvPr>
              <p14:cNvContentPartPr/>
              <p14:nvPr/>
            </p14:nvContentPartPr>
            <p14:xfrm>
              <a:off x="2307953" y="5372132"/>
              <a:ext cx="118800" cy="169560"/>
            </p14:xfrm>
          </p:contentPart>
        </mc:Choice>
        <mc:Fallback xmlns="">
          <p:pic>
            <p:nvPicPr>
              <p:cNvPr id="145" name="Ink 144">
                <a:extLst>
                  <a:ext uri="{FF2B5EF4-FFF2-40B4-BE49-F238E27FC236}">
                    <a16:creationId xmlns:a16="http://schemas.microsoft.com/office/drawing/2014/main" id="{6A293B65-B429-4340-A159-292C78DF63D5}"/>
                  </a:ext>
                </a:extLst>
              </p:cNvPr>
              <p:cNvPicPr/>
              <p:nvPr/>
            </p:nvPicPr>
            <p:blipFill>
              <a:blip r:embed="rId127"/>
              <a:stretch>
                <a:fillRect/>
              </a:stretch>
            </p:blipFill>
            <p:spPr>
              <a:xfrm>
                <a:off x="2289953" y="5354492"/>
                <a:ext cx="1544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6" name="Ink 145">
                <a:extLst>
                  <a:ext uri="{FF2B5EF4-FFF2-40B4-BE49-F238E27FC236}">
                    <a16:creationId xmlns:a16="http://schemas.microsoft.com/office/drawing/2014/main" id="{B3F24E3B-F348-4752-AF76-F3C3BFAF22AF}"/>
                  </a:ext>
                </a:extLst>
              </p14:cNvPr>
              <p14:cNvContentPartPr/>
              <p14:nvPr/>
            </p14:nvContentPartPr>
            <p14:xfrm>
              <a:off x="2441153" y="5351252"/>
              <a:ext cx="121680" cy="137520"/>
            </p14:xfrm>
          </p:contentPart>
        </mc:Choice>
        <mc:Fallback xmlns="">
          <p:pic>
            <p:nvPicPr>
              <p:cNvPr id="146" name="Ink 145">
                <a:extLst>
                  <a:ext uri="{FF2B5EF4-FFF2-40B4-BE49-F238E27FC236}">
                    <a16:creationId xmlns:a16="http://schemas.microsoft.com/office/drawing/2014/main" id="{B3F24E3B-F348-4752-AF76-F3C3BFAF22AF}"/>
                  </a:ext>
                </a:extLst>
              </p:cNvPr>
              <p:cNvPicPr/>
              <p:nvPr/>
            </p:nvPicPr>
            <p:blipFill>
              <a:blip r:embed="rId129"/>
              <a:stretch>
                <a:fillRect/>
              </a:stretch>
            </p:blipFill>
            <p:spPr>
              <a:xfrm>
                <a:off x="2423153" y="5333612"/>
                <a:ext cx="157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7" name="Ink 146">
                <a:extLst>
                  <a:ext uri="{FF2B5EF4-FFF2-40B4-BE49-F238E27FC236}">
                    <a16:creationId xmlns:a16="http://schemas.microsoft.com/office/drawing/2014/main" id="{B0767D4B-17B7-4E49-BA5D-89B0DE49EC4D}"/>
                  </a:ext>
                </a:extLst>
              </p14:cNvPr>
              <p14:cNvContentPartPr/>
              <p14:nvPr/>
            </p14:nvContentPartPr>
            <p14:xfrm>
              <a:off x="2609273" y="5341892"/>
              <a:ext cx="174240" cy="140040"/>
            </p14:xfrm>
          </p:contentPart>
        </mc:Choice>
        <mc:Fallback xmlns="">
          <p:pic>
            <p:nvPicPr>
              <p:cNvPr id="147" name="Ink 146">
                <a:extLst>
                  <a:ext uri="{FF2B5EF4-FFF2-40B4-BE49-F238E27FC236}">
                    <a16:creationId xmlns:a16="http://schemas.microsoft.com/office/drawing/2014/main" id="{B0767D4B-17B7-4E49-BA5D-89B0DE49EC4D}"/>
                  </a:ext>
                </a:extLst>
              </p:cNvPr>
              <p:cNvPicPr/>
              <p:nvPr/>
            </p:nvPicPr>
            <p:blipFill>
              <a:blip r:embed="rId131"/>
              <a:stretch>
                <a:fillRect/>
              </a:stretch>
            </p:blipFill>
            <p:spPr>
              <a:xfrm>
                <a:off x="2591633" y="5324252"/>
                <a:ext cx="209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48" name="Ink 147">
                <a:extLst>
                  <a:ext uri="{FF2B5EF4-FFF2-40B4-BE49-F238E27FC236}">
                    <a16:creationId xmlns:a16="http://schemas.microsoft.com/office/drawing/2014/main" id="{C0F9911D-9EF2-4966-A16F-50A710D667EA}"/>
                  </a:ext>
                </a:extLst>
              </p14:cNvPr>
              <p14:cNvContentPartPr/>
              <p14:nvPr/>
            </p14:nvContentPartPr>
            <p14:xfrm>
              <a:off x="2830313" y="5359172"/>
              <a:ext cx="98640" cy="112320"/>
            </p14:xfrm>
          </p:contentPart>
        </mc:Choice>
        <mc:Fallback xmlns="">
          <p:pic>
            <p:nvPicPr>
              <p:cNvPr id="148" name="Ink 147">
                <a:extLst>
                  <a:ext uri="{FF2B5EF4-FFF2-40B4-BE49-F238E27FC236}">
                    <a16:creationId xmlns:a16="http://schemas.microsoft.com/office/drawing/2014/main" id="{C0F9911D-9EF2-4966-A16F-50A710D667EA}"/>
                  </a:ext>
                </a:extLst>
              </p:cNvPr>
              <p:cNvPicPr/>
              <p:nvPr/>
            </p:nvPicPr>
            <p:blipFill>
              <a:blip r:embed="rId133"/>
              <a:stretch>
                <a:fillRect/>
              </a:stretch>
            </p:blipFill>
            <p:spPr>
              <a:xfrm>
                <a:off x="2812673" y="5341532"/>
                <a:ext cx="1342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9" name="Ink 148">
                <a:extLst>
                  <a:ext uri="{FF2B5EF4-FFF2-40B4-BE49-F238E27FC236}">
                    <a16:creationId xmlns:a16="http://schemas.microsoft.com/office/drawing/2014/main" id="{E695542A-A920-47C5-8090-2EA668CD781B}"/>
                  </a:ext>
                </a:extLst>
              </p14:cNvPr>
              <p14:cNvContentPartPr/>
              <p14:nvPr/>
            </p14:nvContentPartPr>
            <p14:xfrm>
              <a:off x="2985113" y="5165852"/>
              <a:ext cx="538920" cy="338040"/>
            </p14:xfrm>
          </p:contentPart>
        </mc:Choice>
        <mc:Fallback xmlns="">
          <p:pic>
            <p:nvPicPr>
              <p:cNvPr id="149" name="Ink 148">
                <a:extLst>
                  <a:ext uri="{FF2B5EF4-FFF2-40B4-BE49-F238E27FC236}">
                    <a16:creationId xmlns:a16="http://schemas.microsoft.com/office/drawing/2014/main" id="{E695542A-A920-47C5-8090-2EA668CD781B}"/>
                  </a:ext>
                </a:extLst>
              </p:cNvPr>
              <p:cNvPicPr/>
              <p:nvPr/>
            </p:nvPicPr>
            <p:blipFill>
              <a:blip r:embed="rId135"/>
              <a:stretch>
                <a:fillRect/>
              </a:stretch>
            </p:blipFill>
            <p:spPr>
              <a:xfrm>
                <a:off x="2967113" y="5147852"/>
                <a:ext cx="5745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0" name="Ink 149">
                <a:extLst>
                  <a:ext uri="{FF2B5EF4-FFF2-40B4-BE49-F238E27FC236}">
                    <a16:creationId xmlns:a16="http://schemas.microsoft.com/office/drawing/2014/main" id="{E3E221DD-C5D0-482C-9CED-BBD80EF54395}"/>
                  </a:ext>
                </a:extLst>
              </p14:cNvPr>
              <p14:cNvContentPartPr/>
              <p14:nvPr/>
            </p14:nvContentPartPr>
            <p14:xfrm>
              <a:off x="3543473" y="5225252"/>
              <a:ext cx="35280" cy="207720"/>
            </p14:xfrm>
          </p:contentPart>
        </mc:Choice>
        <mc:Fallback xmlns="">
          <p:pic>
            <p:nvPicPr>
              <p:cNvPr id="150" name="Ink 149">
                <a:extLst>
                  <a:ext uri="{FF2B5EF4-FFF2-40B4-BE49-F238E27FC236}">
                    <a16:creationId xmlns:a16="http://schemas.microsoft.com/office/drawing/2014/main" id="{E3E221DD-C5D0-482C-9CED-BBD80EF54395}"/>
                  </a:ext>
                </a:extLst>
              </p:cNvPr>
              <p:cNvPicPr/>
              <p:nvPr/>
            </p:nvPicPr>
            <p:blipFill>
              <a:blip r:embed="rId137"/>
              <a:stretch>
                <a:fillRect/>
              </a:stretch>
            </p:blipFill>
            <p:spPr>
              <a:xfrm>
                <a:off x="3525473" y="5207252"/>
                <a:ext cx="70920" cy="243360"/>
              </a:xfrm>
              <a:prstGeom prst="rect">
                <a:avLst/>
              </a:prstGeom>
            </p:spPr>
          </p:pic>
        </mc:Fallback>
      </mc:AlternateContent>
      <p:grpSp>
        <p:nvGrpSpPr>
          <p:cNvPr id="180" name="Group 179">
            <a:extLst>
              <a:ext uri="{FF2B5EF4-FFF2-40B4-BE49-F238E27FC236}">
                <a16:creationId xmlns:a16="http://schemas.microsoft.com/office/drawing/2014/main" id="{62BBE756-69B4-4796-8E89-6BDE6196D811}"/>
              </a:ext>
            </a:extLst>
          </p:cNvPr>
          <p:cNvGrpSpPr/>
          <p:nvPr/>
        </p:nvGrpSpPr>
        <p:grpSpPr>
          <a:xfrm>
            <a:off x="1100513" y="5851652"/>
            <a:ext cx="473760" cy="144000"/>
            <a:chOff x="1100513" y="5851652"/>
            <a:chExt cx="473760" cy="144000"/>
          </a:xfrm>
        </p:grpSpPr>
        <mc:AlternateContent xmlns:mc="http://schemas.openxmlformats.org/markup-compatibility/2006" xmlns:p14="http://schemas.microsoft.com/office/powerpoint/2010/main">
          <mc:Choice Requires="p14">
            <p:contentPart p14:bwMode="auto" r:id="rId138">
              <p14:nvContentPartPr>
                <p14:cNvPr id="154" name="Ink 153">
                  <a:extLst>
                    <a:ext uri="{FF2B5EF4-FFF2-40B4-BE49-F238E27FC236}">
                      <a16:creationId xmlns:a16="http://schemas.microsoft.com/office/drawing/2014/main" id="{29D7C130-4E29-46DE-88B1-FED930D005CA}"/>
                    </a:ext>
                  </a:extLst>
                </p14:cNvPr>
                <p14:cNvContentPartPr/>
                <p14:nvPr/>
              </p14:nvContentPartPr>
              <p14:xfrm>
                <a:off x="1100513" y="5902052"/>
                <a:ext cx="473760" cy="9000"/>
              </p14:xfrm>
            </p:contentPart>
          </mc:Choice>
          <mc:Fallback xmlns="">
            <p:pic>
              <p:nvPicPr>
                <p:cNvPr id="154" name="Ink 153">
                  <a:extLst>
                    <a:ext uri="{FF2B5EF4-FFF2-40B4-BE49-F238E27FC236}">
                      <a16:creationId xmlns:a16="http://schemas.microsoft.com/office/drawing/2014/main" id="{29D7C130-4E29-46DE-88B1-FED930D005CA}"/>
                    </a:ext>
                  </a:extLst>
                </p:cNvPr>
                <p:cNvPicPr/>
                <p:nvPr/>
              </p:nvPicPr>
              <p:blipFill>
                <a:blip r:embed="rId139"/>
                <a:stretch>
                  <a:fillRect/>
                </a:stretch>
              </p:blipFill>
              <p:spPr>
                <a:xfrm>
                  <a:off x="1082873" y="5884052"/>
                  <a:ext cx="509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55" name="Ink 154">
                  <a:extLst>
                    <a:ext uri="{FF2B5EF4-FFF2-40B4-BE49-F238E27FC236}">
                      <a16:creationId xmlns:a16="http://schemas.microsoft.com/office/drawing/2014/main" id="{0CA99413-C4D6-4E19-9637-8A2B524751C2}"/>
                    </a:ext>
                  </a:extLst>
                </p14:cNvPr>
                <p14:cNvContentPartPr/>
                <p14:nvPr/>
              </p14:nvContentPartPr>
              <p14:xfrm>
                <a:off x="1474193" y="5851652"/>
                <a:ext cx="84600" cy="144000"/>
              </p14:xfrm>
            </p:contentPart>
          </mc:Choice>
          <mc:Fallback xmlns="">
            <p:pic>
              <p:nvPicPr>
                <p:cNvPr id="155" name="Ink 154">
                  <a:extLst>
                    <a:ext uri="{FF2B5EF4-FFF2-40B4-BE49-F238E27FC236}">
                      <a16:creationId xmlns:a16="http://schemas.microsoft.com/office/drawing/2014/main" id="{0CA99413-C4D6-4E19-9637-8A2B524751C2}"/>
                    </a:ext>
                  </a:extLst>
                </p:cNvPr>
                <p:cNvPicPr/>
                <p:nvPr/>
              </p:nvPicPr>
              <p:blipFill>
                <a:blip r:embed="rId141"/>
                <a:stretch>
                  <a:fillRect/>
                </a:stretch>
              </p:blipFill>
              <p:spPr>
                <a:xfrm>
                  <a:off x="1456193" y="5833652"/>
                  <a:ext cx="120240" cy="179640"/>
                </a:xfrm>
                <a:prstGeom prst="rect">
                  <a:avLst/>
                </a:prstGeom>
              </p:spPr>
            </p:pic>
          </mc:Fallback>
        </mc:AlternateContent>
      </p:grpSp>
      <p:grpSp>
        <p:nvGrpSpPr>
          <p:cNvPr id="179" name="Group 178">
            <a:extLst>
              <a:ext uri="{FF2B5EF4-FFF2-40B4-BE49-F238E27FC236}">
                <a16:creationId xmlns:a16="http://schemas.microsoft.com/office/drawing/2014/main" id="{12FCE27C-CA08-4D5F-9B43-F1DBF7957CCE}"/>
              </a:ext>
            </a:extLst>
          </p:cNvPr>
          <p:cNvGrpSpPr/>
          <p:nvPr/>
        </p:nvGrpSpPr>
        <p:grpSpPr>
          <a:xfrm>
            <a:off x="1970273" y="5766692"/>
            <a:ext cx="1536480" cy="311760"/>
            <a:chOff x="1970273" y="5766692"/>
            <a:chExt cx="1536480" cy="311760"/>
          </a:xfrm>
        </p:grpSpPr>
        <mc:AlternateContent xmlns:mc="http://schemas.openxmlformats.org/markup-compatibility/2006" xmlns:p14="http://schemas.microsoft.com/office/powerpoint/2010/main">
          <mc:Choice Requires="p14">
            <p:contentPart p14:bwMode="auto" r:id="rId142">
              <p14:nvContentPartPr>
                <p14:cNvPr id="156" name="Ink 155">
                  <a:extLst>
                    <a:ext uri="{FF2B5EF4-FFF2-40B4-BE49-F238E27FC236}">
                      <a16:creationId xmlns:a16="http://schemas.microsoft.com/office/drawing/2014/main" id="{E8E8D60D-FE29-4D1E-9E01-D5472B41EC6F}"/>
                    </a:ext>
                  </a:extLst>
                </p14:cNvPr>
                <p14:cNvContentPartPr/>
                <p14:nvPr/>
              </p14:nvContentPartPr>
              <p14:xfrm>
                <a:off x="1970273" y="5822132"/>
                <a:ext cx="97560" cy="240840"/>
              </p14:xfrm>
            </p:contentPart>
          </mc:Choice>
          <mc:Fallback xmlns="">
            <p:pic>
              <p:nvPicPr>
                <p:cNvPr id="156" name="Ink 155">
                  <a:extLst>
                    <a:ext uri="{FF2B5EF4-FFF2-40B4-BE49-F238E27FC236}">
                      <a16:creationId xmlns:a16="http://schemas.microsoft.com/office/drawing/2014/main" id="{E8E8D60D-FE29-4D1E-9E01-D5472B41EC6F}"/>
                    </a:ext>
                  </a:extLst>
                </p:cNvPr>
                <p:cNvPicPr/>
                <p:nvPr/>
              </p:nvPicPr>
              <p:blipFill>
                <a:blip r:embed="rId143"/>
                <a:stretch>
                  <a:fillRect/>
                </a:stretch>
              </p:blipFill>
              <p:spPr>
                <a:xfrm>
                  <a:off x="1952633" y="5804132"/>
                  <a:ext cx="1332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7" name="Ink 156">
                  <a:extLst>
                    <a:ext uri="{FF2B5EF4-FFF2-40B4-BE49-F238E27FC236}">
                      <a16:creationId xmlns:a16="http://schemas.microsoft.com/office/drawing/2014/main" id="{639BB9AD-DF43-463D-85B0-1E911D411796}"/>
                    </a:ext>
                  </a:extLst>
                </p14:cNvPr>
                <p14:cNvContentPartPr/>
                <p14:nvPr/>
              </p14:nvContentPartPr>
              <p14:xfrm>
                <a:off x="1994393" y="5804492"/>
                <a:ext cx="218880" cy="273960"/>
              </p14:xfrm>
            </p:contentPart>
          </mc:Choice>
          <mc:Fallback xmlns="">
            <p:pic>
              <p:nvPicPr>
                <p:cNvPr id="157" name="Ink 156">
                  <a:extLst>
                    <a:ext uri="{FF2B5EF4-FFF2-40B4-BE49-F238E27FC236}">
                      <a16:creationId xmlns:a16="http://schemas.microsoft.com/office/drawing/2014/main" id="{639BB9AD-DF43-463D-85B0-1E911D411796}"/>
                    </a:ext>
                  </a:extLst>
                </p:cNvPr>
                <p:cNvPicPr/>
                <p:nvPr/>
              </p:nvPicPr>
              <p:blipFill>
                <a:blip r:embed="rId145"/>
                <a:stretch>
                  <a:fillRect/>
                </a:stretch>
              </p:blipFill>
              <p:spPr>
                <a:xfrm>
                  <a:off x="1976393" y="5786852"/>
                  <a:ext cx="2545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8" name="Ink 157">
                  <a:extLst>
                    <a:ext uri="{FF2B5EF4-FFF2-40B4-BE49-F238E27FC236}">
                      <a16:creationId xmlns:a16="http://schemas.microsoft.com/office/drawing/2014/main" id="{3B9E7C46-FC57-4135-84FB-C42407242CCE}"/>
                    </a:ext>
                  </a:extLst>
                </p14:cNvPr>
                <p14:cNvContentPartPr/>
                <p14:nvPr/>
              </p14:nvContentPartPr>
              <p14:xfrm>
                <a:off x="2243873" y="5848412"/>
                <a:ext cx="63720" cy="223920"/>
              </p14:xfrm>
            </p:contentPart>
          </mc:Choice>
          <mc:Fallback xmlns="">
            <p:pic>
              <p:nvPicPr>
                <p:cNvPr id="158" name="Ink 157">
                  <a:extLst>
                    <a:ext uri="{FF2B5EF4-FFF2-40B4-BE49-F238E27FC236}">
                      <a16:creationId xmlns:a16="http://schemas.microsoft.com/office/drawing/2014/main" id="{3B9E7C46-FC57-4135-84FB-C42407242CCE}"/>
                    </a:ext>
                  </a:extLst>
                </p:cNvPr>
                <p:cNvPicPr/>
                <p:nvPr/>
              </p:nvPicPr>
              <p:blipFill>
                <a:blip r:embed="rId147"/>
                <a:stretch>
                  <a:fillRect/>
                </a:stretch>
              </p:blipFill>
              <p:spPr>
                <a:xfrm>
                  <a:off x="2226233" y="5830772"/>
                  <a:ext cx="993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9" name="Ink 158">
                  <a:extLst>
                    <a:ext uri="{FF2B5EF4-FFF2-40B4-BE49-F238E27FC236}">
                      <a16:creationId xmlns:a16="http://schemas.microsoft.com/office/drawing/2014/main" id="{987D7DC7-A715-43D3-90E0-CA6D8CB0B068}"/>
                    </a:ext>
                  </a:extLst>
                </p14:cNvPr>
                <p14:cNvContentPartPr/>
                <p14:nvPr/>
              </p14:nvContentPartPr>
              <p14:xfrm>
                <a:off x="2367713" y="5904212"/>
                <a:ext cx="159120" cy="152640"/>
              </p14:xfrm>
            </p:contentPart>
          </mc:Choice>
          <mc:Fallback xmlns="">
            <p:pic>
              <p:nvPicPr>
                <p:cNvPr id="159" name="Ink 158">
                  <a:extLst>
                    <a:ext uri="{FF2B5EF4-FFF2-40B4-BE49-F238E27FC236}">
                      <a16:creationId xmlns:a16="http://schemas.microsoft.com/office/drawing/2014/main" id="{987D7DC7-A715-43D3-90E0-CA6D8CB0B068}"/>
                    </a:ext>
                  </a:extLst>
                </p:cNvPr>
                <p:cNvPicPr/>
                <p:nvPr/>
              </p:nvPicPr>
              <p:blipFill>
                <a:blip r:embed="rId149"/>
                <a:stretch>
                  <a:fillRect/>
                </a:stretch>
              </p:blipFill>
              <p:spPr>
                <a:xfrm>
                  <a:off x="2349713" y="5886572"/>
                  <a:ext cx="1947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0" name="Ink 159">
                  <a:extLst>
                    <a:ext uri="{FF2B5EF4-FFF2-40B4-BE49-F238E27FC236}">
                      <a16:creationId xmlns:a16="http://schemas.microsoft.com/office/drawing/2014/main" id="{36C15FA7-06B3-41F3-BF45-0ECA8771B243}"/>
                    </a:ext>
                  </a:extLst>
                </p14:cNvPr>
                <p14:cNvContentPartPr/>
                <p14:nvPr/>
              </p14:nvContentPartPr>
              <p14:xfrm>
                <a:off x="2559233" y="5945252"/>
                <a:ext cx="101160" cy="108360"/>
              </p14:xfrm>
            </p:contentPart>
          </mc:Choice>
          <mc:Fallback xmlns="">
            <p:pic>
              <p:nvPicPr>
                <p:cNvPr id="160" name="Ink 159">
                  <a:extLst>
                    <a:ext uri="{FF2B5EF4-FFF2-40B4-BE49-F238E27FC236}">
                      <a16:creationId xmlns:a16="http://schemas.microsoft.com/office/drawing/2014/main" id="{36C15FA7-06B3-41F3-BF45-0ECA8771B243}"/>
                    </a:ext>
                  </a:extLst>
                </p:cNvPr>
                <p:cNvPicPr/>
                <p:nvPr/>
              </p:nvPicPr>
              <p:blipFill>
                <a:blip r:embed="rId151"/>
                <a:stretch>
                  <a:fillRect/>
                </a:stretch>
              </p:blipFill>
              <p:spPr>
                <a:xfrm>
                  <a:off x="2541233" y="5927612"/>
                  <a:ext cx="136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1" name="Ink 160">
                  <a:extLst>
                    <a:ext uri="{FF2B5EF4-FFF2-40B4-BE49-F238E27FC236}">
                      <a16:creationId xmlns:a16="http://schemas.microsoft.com/office/drawing/2014/main" id="{653F79BB-3777-4DD5-92CB-73EE364E3224}"/>
                    </a:ext>
                  </a:extLst>
                </p14:cNvPr>
                <p14:cNvContentPartPr/>
                <p14:nvPr/>
              </p14:nvContentPartPr>
              <p14:xfrm>
                <a:off x="2747513" y="5915012"/>
                <a:ext cx="276480" cy="126360"/>
              </p14:xfrm>
            </p:contentPart>
          </mc:Choice>
          <mc:Fallback xmlns="">
            <p:pic>
              <p:nvPicPr>
                <p:cNvPr id="161" name="Ink 160">
                  <a:extLst>
                    <a:ext uri="{FF2B5EF4-FFF2-40B4-BE49-F238E27FC236}">
                      <a16:creationId xmlns:a16="http://schemas.microsoft.com/office/drawing/2014/main" id="{653F79BB-3777-4DD5-92CB-73EE364E3224}"/>
                    </a:ext>
                  </a:extLst>
                </p:cNvPr>
                <p:cNvPicPr/>
                <p:nvPr/>
              </p:nvPicPr>
              <p:blipFill>
                <a:blip r:embed="rId153"/>
                <a:stretch>
                  <a:fillRect/>
                </a:stretch>
              </p:blipFill>
              <p:spPr>
                <a:xfrm>
                  <a:off x="2729873" y="5897372"/>
                  <a:ext cx="3121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62" name="Ink 161">
                  <a:extLst>
                    <a:ext uri="{FF2B5EF4-FFF2-40B4-BE49-F238E27FC236}">
                      <a16:creationId xmlns:a16="http://schemas.microsoft.com/office/drawing/2014/main" id="{FE32F49A-F0CE-4AF8-85FB-09CB3A97FA9F}"/>
                    </a:ext>
                  </a:extLst>
                </p14:cNvPr>
                <p14:cNvContentPartPr/>
                <p14:nvPr/>
              </p14:nvContentPartPr>
              <p14:xfrm>
                <a:off x="3062513" y="5885132"/>
                <a:ext cx="60480" cy="165600"/>
              </p14:xfrm>
            </p:contentPart>
          </mc:Choice>
          <mc:Fallback xmlns="">
            <p:pic>
              <p:nvPicPr>
                <p:cNvPr id="162" name="Ink 161">
                  <a:extLst>
                    <a:ext uri="{FF2B5EF4-FFF2-40B4-BE49-F238E27FC236}">
                      <a16:creationId xmlns:a16="http://schemas.microsoft.com/office/drawing/2014/main" id="{FE32F49A-F0CE-4AF8-85FB-09CB3A97FA9F}"/>
                    </a:ext>
                  </a:extLst>
                </p:cNvPr>
                <p:cNvPicPr/>
                <p:nvPr/>
              </p:nvPicPr>
              <p:blipFill>
                <a:blip r:embed="rId155"/>
                <a:stretch>
                  <a:fillRect/>
                </a:stretch>
              </p:blipFill>
              <p:spPr>
                <a:xfrm>
                  <a:off x="3044513" y="5867492"/>
                  <a:ext cx="961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3" name="Ink 162">
                  <a:extLst>
                    <a:ext uri="{FF2B5EF4-FFF2-40B4-BE49-F238E27FC236}">
                      <a16:creationId xmlns:a16="http://schemas.microsoft.com/office/drawing/2014/main" id="{65430F7B-B81D-4603-A5CA-99CEC73D07EA}"/>
                    </a:ext>
                  </a:extLst>
                </p14:cNvPr>
                <p14:cNvContentPartPr/>
                <p14:nvPr/>
              </p14:nvContentPartPr>
              <p14:xfrm>
                <a:off x="3219473" y="5911052"/>
                <a:ext cx="200520" cy="117360"/>
              </p14:xfrm>
            </p:contentPart>
          </mc:Choice>
          <mc:Fallback xmlns="">
            <p:pic>
              <p:nvPicPr>
                <p:cNvPr id="163" name="Ink 162">
                  <a:extLst>
                    <a:ext uri="{FF2B5EF4-FFF2-40B4-BE49-F238E27FC236}">
                      <a16:creationId xmlns:a16="http://schemas.microsoft.com/office/drawing/2014/main" id="{65430F7B-B81D-4603-A5CA-99CEC73D07EA}"/>
                    </a:ext>
                  </a:extLst>
                </p:cNvPr>
                <p:cNvPicPr/>
                <p:nvPr/>
              </p:nvPicPr>
              <p:blipFill>
                <a:blip r:embed="rId157"/>
                <a:stretch>
                  <a:fillRect/>
                </a:stretch>
              </p:blipFill>
              <p:spPr>
                <a:xfrm>
                  <a:off x="3201473" y="5893052"/>
                  <a:ext cx="236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64" name="Ink 163">
                  <a:extLst>
                    <a:ext uri="{FF2B5EF4-FFF2-40B4-BE49-F238E27FC236}">
                      <a16:creationId xmlns:a16="http://schemas.microsoft.com/office/drawing/2014/main" id="{5B230EBB-F55B-4139-BC08-A5EE3C66CB68}"/>
                    </a:ext>
                  </a:extLst>
                </p14:cNvPr>
                <p14:cNvContentPartPr/>
                <p14:nvPr/>
              </p14:nvContentPartPr>
              <p14:xfrm>
                <a:off x="3407393" y="5766692"/>
                <a:ext cx="99360" cy="286920"/>
              </p14:xfrm>
            </p:contentPart>
          </mc:Choice>
          <mc:Fallback xmlns="">
            <p:pic>
              <p:nvPicPr>
                <p:cNvPr id="164" name="Ink 163">
                  <a:extLst>
                    <a:ext uri="{FF2B5EF4-FFF2-40B4-BE49-F238E27FC236}">
                      <a16:creationId xmlns:a16="http://schemas.microsoft.com/office/drawing/2014/main" id="{5B230EBB-F55B-4139-BC08-A5EE3C66CB68}"/>
                    </a:ext>
                  </a:extLst>
                </p:cNvPr>
                <p:cNvPicPr/>
                <p:nvPr/>
              </p:nvPicPr>
              <p:blipFill>
                <a:blip r:embed="rId159"/>
                <a:stretch>
                  <a:fillRect/>
                </a:stretch>
              </p:blipFill>
              <p:spPr>
                <a:xfrm>
                  <a:off x="3389753" y="5748692"/>
                  <a:ext cx="135000" cy="322560"/>
                </a:xfrm>
                <a:prstGeom prst="rect">
                  <a:avLst/>
                </a:prstGeom>
              </p:spPr>
            </p:pic>
          </mc:Fallback>
        </mc:AlternateContent>
      </p:grpSp>
      <p:grpSp>
        <p:nvGrpSpPr>
          <p:cNvPr id="178" name="Group 177">
            <a:extLst>
              <a:ext uri="{FF2B5EF4-FFF2-40B4-BE49-F238E27FC236}">
                <a16:creationId xmlns:a16="http://schemas.microsoft.com/office/drawing/2014/main" id="{E163A463-C1F6-4AAA-B5F4-81CD4E43EA25}"/>
              </a:ext>
            </a:extLst>
          </p:cNvPr>
          <p:cNvGrpSpPr/>
          <p:nvPr/>
        </p:nvGrpSpPr>
        <p:grpSpPr>
          <a:xfrm>
            <a:off x="884513" y="4189172"/>
            <a:ext cx="2214000" cy="907200"/>
            <a:chOff x="884513" y="4189172"/>
            <a:chExt cx="2214000" cy="907200"/>
          </a:xfrm>
        </p:grpSpPr>
        <mc:AlternateContent xmlns:mc="http://schemas.openxmlformats.org/markup-compatibility/2006" xmlns:p14="http://schemas.microsoft.com/office/powerpoint/2010/main">
          <mc:Choice Requires="p14">
            <p:contentPart p14:bwMode="auto" r:id="rId160">
              <p14:nvContentPartPr>
                <p14:cNvPr id="130" name="Ink 129">
                  <a:extLst>
                    <a:ext uri="{FF2B5EF4-FFF2-40B4-BE49-F238E27FC236}">
                      <a16:creationId xmlns:a16="http://schemas.microsoft.com/office/drawing/2014/main" id="{D447F544-B7BF-4FB5-97E0-E74B9198C19D}"/>
                    </a:ext>
                  </a:extLst>
                </p14:cNvPr>
                <p14:cNvContentPartPr/>
                <p14:nvPr/>
              </p14:nvContentPartPr>
              <p14:xfrm>
                <a:off x="1003313" y="4849412"/>
                <a:ext cx="550800" cy="50040"/>
              </p14:xfrm>
            </p:contentPart>
          </mc:Choice>
          <mc:Fallback xmlns="">
            <p:pic>
              <p:nvPicPr>
                <p:cNvPr id="130" name="Ink 129">
                  <a:extLst>
                    <a:ext uri="{FF2B5EF4-FFF2-40B4-BE49-F238E27FC236}">
                      <a16:creationId xmlns:a16="http://schemas.microsoft.com/office/drawing/2014/main" id="{D447F544-B7BF-4FB5-97E0-E74B9198C19D}"/>
                    </a:ext>
                  </a:extLst>
                </p:cNvPr>
                <p:cNvPicPr/>
                <p:nvPr/>
              </p:nvPicPr>
              <p:blipFill>
                <a:blip r:embed="rId161"/>
                <a:stretch>
                  <a:fillRect/>
                </a:stretch>
              </p:blipFill>
              <p:spPr>
                <a:xfrm>
                  <a:off x="985673" y="4831772"/>
                  <a:ext cx="5864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1" name="Ink 130">
                  <a:extLst>
                    <a:ext uri="{FF2B5EF4-FFF2-40B4-BE49-F238E27FC236}">
                      <a16:creationId xmlns:a16="http://schemas.microsoft.com/office/drawing/2014/main" id="{881F7CC1-71D0-43C6-B21F-CD8D61914F0B}"/>
                    </a:ext>
                  </a:extLst>
                </p14:cNvPr>
                <p14:cNvContentPartPr/>
                <p14:nvPr/>
              </p14:nvContentPartPr>
              <p14:xfrm>
                <a:off x="1347473" y="4769492"/>
                <a:ext cx="171360" cy="193680"/>
              </p14:xfrm>
            </p:contentPart>
          </mc:Choice>
          <mc:Fallback xmlns="">
            <p:pic>
              <p:nvPicPr>
                <p:cNvPr id="131" name="Ink 130">
                  <a:extLst>
                    <a:ext uri="{FF2B5EF4-FFF2-40B4-BE49-F238E27FC236}">
                      <a16:creationId xmlns:a16="http://schemas.microsoft.com/office/drawing/2014/main" id="{881F7CC1-71D0-43C6-B21F-CD8D61914F0B}"/>
                    </a:ext>
                  </a:extLst>
                </p:cNvPr>
                <p:cNvPicPr/>
                <p:nvPr/>
              </p:nvPicPr>
              <p:blipFill>
                <a:blip r:embed="rId163"/>
                <a:stretch>
                  <a:fillRect/>
                </a:stretch>
              </p:blipFill>
              <p:spPr>
                <a:xfrm>
                  <a:off x="1329833" y="4751492"/>
                  <a:ext cx="2070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3" name="Ink 132">
                  <a:extLst>
                    <a:ext uri="{FF2B5EF4-FFF2-40B4-BE49-F238E27FC236}">
                      <a16:creationId xmlns:a16="http://schemas.microsoft.com/office/drawing/2014/main" id="{93370CAD-3654-4C59-93F2-A1B8AE4A58F6}"/>
                    </a:ext>
                  </a:extLst>
                </p14:cNvPr>
                <p14:cNvContentPartPr/>
                <p14:nvPr/>
              </p14:nvContentPartPr>
              <p14:xfrm>
                <a:off x="1928873" y="4707212"/>
                <a:ext cx="43920" cy="389160"/>
              </p14:xfrm>
            </p:contentPart>
          </mc:Choice>
          <mc:Fallback xmlns="">
            <p:pic>
              <p:nvPicPr>
                <p:cNvPr id="133" name="Ink 132">
                  <a:extLst>
                    <a:ext uri="{FF2B5EF4-FFF2-40B4-BE49-F238E27FC236}">
                      <a16:creationId xmlns:a16="http://schemas.microsoft.com/office/drawing/2014/main" id="{93370CAD-3654-4C59-93F2-A1B8AE4A58F6}"/>
                    </a:ext>
                  </a:extLst>
                </p:cNvPr>
                <p:cNvPicPr/>
                <p:nvPr/>
              </p:nvPicPr>
              <p:blipFill>
                <a:blip r:embed="rId165"/>
                <a:stretch>
                  <a:fillRect/>
                </a:stretch>
              </p:blipFill>
              <p:spPr>
                <a:xfrm>
                  <a:off x="1911233" y="4689572"/>
                  <a:ext cx="795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4" name="Ink 133">
                  <a:extLst>
                    <a:ext uri="{FF2B5EF4-FFF2-40B4-BE49-F238E27FC236}">
                      <a16:creationId xmlns:a16="http://schemas.microsoft.com/office/drawing/2014/main" id="{26219D6A-3F25-44B3-A82F-E5ADE3B630B0}"/>
                    </a:ext>
                  </a:extLst>
                </p14:cNvPr>
                <p14:cNvContentPartPr/>
                <p14:nvPr/>
              </p14:nvContentPartPr>
              <p14:xfrm>
                <a:off x="1888193" y="4696772"/>
                <a:ext cx="169200" cy="225720"/>
              </p14:xfrm>
            </p:contentPart>
          </mc:Choice>
          <mc:Fallback xmlns="">
            <p:pic>
              <p:nvPicPr>
                <p:cNvPr id="134" name="Ink 133">
                  <a:extLst>
                    <a:ext uri="{FF2B5EF4-FFF2-40B4-BE49-F238E27FC236}">
                      <a16:creationId xmlns:a16="http://schemas.microsoft.com/office/drawing/2014/main" id="{26219D6A-3F25-44B3-A82F-E5ADE3B630B0}"/>
                    </a:ext>
                  </a:extLst>
                </p:cNvPr>
                <p:cNvPicPr/>
                <p:nvPr/>
              </p:nvPicPr>
              <p:blipFill>
                <a:blip r:embed="rId167"/>
                <a:stretch>
                  <a:fillRect/>
                </a:stretch>
              </p:blipFill>
              <p:spPr>
                <a:xfrm>
                  <a:off x="1870193" y="4678772"/>
                  <a:ext cx="2048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5" name="Ink 134">
                  <a:extLst>
                    <a:ext uri="{FF2B5EF4-FFF2-40B4-BE49-F238E27FC236}">
                      <a16:creationId xmlns:a16="http://schemas.microsoft.com/office/drawing/2014/main" id="{50971626-BEEF-404C-B755-F32A2D6B13BA}"/>
                    </a:ext>
                  </a:extLst>
                </p14:cNvPr>
                <p14:cNvContentPartPr/>
                <p14:nvPr/>
              </p14:nvContentPartPr>
              <p14:xfrm>
                <a:off x="2108513" y="4842572"/>
                <a:ext cx="127440" cy="141480"/>
              </p14:xfrm>
            </p:contentPart>
          </mc:Choice>
          <mc:Fallback xmlns="">
            <p:pic>
              <p:nvPicPr>
                <p:cNvPr id="135" name="Ink 134">
                  <a:extLst>
                    <a:ext uri="{FF2B5EF4-FFF2-40B4-BE49-F238E27FC236}">
                      <a16:creationId xmlns:a16="http://schemas.microsoft.com/office/drawing/2014/main" id="{50971626-BEEF-404C-B755-F32A2D6B13BA}"/>
                    </a:ext>
                  </a:extLst>
                </p:cNvPr>
                <p:cNvPicPr/>
                <p:nvPr/>
              </p:nvPicPr>
              <p:blipFill>
                <a:blip r:embed="rId169"/>
                <a:stretch>
                  <a:fillRect/>
                </a:stretch>
              </p:blipFill>
              <p:spPr>
                <a:xfrm>
                  <a:off x="2090873" y="4824932"/>
                  <a:ext cx="163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6" name="Ink 135">
                  <a:extLst>
                    <a:ext uri="{FF2B5EF4-FFF2-40B4-BE49-F238E27FC236}">
                      <a16:creationId xmlns:a16="http://schemas.microsoft.com/office/drawing/2014/main" id="{F993C258-C886-4640-9905-46776AAB7C4E}"/>
                    </a:ext>
                  </a:extLst>
                </p14:cNvPr>
                <p14:cNvContentPartPr/>
                <p14:nvPr/>
              </p14:nvContentPartPr>
              <p14:xfrm>
                <a:off x="2286353" y="4843292"/>
                <a:ext cx="52920" cy="183240"/>
              </p14:xfrm>
            </p:contentPart>
          </mc:Choice>
          <mc:Fallback xmlns="">
            <p:pic>
              <p:nvPicPr>
                <p:cNvPr id="136" name="Ink 135">
                  <a:extLst>
                    <a:ext uri="{FF2B5EF4-FFF2-40B4-BE49-F238E27FC236}">
                      <a16:creationId xmlns:a16="http://schemas.microsoft.com/office/drawing/2014/main" id="{F993C258-C886-4640-9905-46776AAB7C4E}"/>
                    </a:ext>
                  </a:extLst>
                </p:cNvPr>
                <p:cNvPicPr/>
                <p:nvPr/>
              </p:nvPicPr>
              <p:blipFill>
                <a:blip r:embed="rId171"/>
                <a:stretch>
                  <a:fillRect/>
                </a:stretch>
              </p:blipFill>
              <p:spPr>
                <a:xfrm>
                  <a:off x="2268353" y="4825652"/>
                  <a:ext cx="885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7" name="Ink 136">
                  <a:extLst>
                    <a:ext uri="{FF2B5EF4-FFF2-40B4-BE49-F238E27FC236}">
                      <a16:creationId xmlns:a16="http://schemas.microsoft.com/office/drawing/2014/main" id="{D49B2547-2730-4E90-95D0-56233F732993}"/>
                    </a:ext>
                  </a:extLst>
                </p14:cNvPr>
                <p14:cNvContentPartPr/>
                <p14:nvPr/>
              </p14:nvContentPartPr>
              <p14:xfrm>
                <a:off x="2296433" y="4750412"/>
                <a:ext cx="3600" cy="24480"/>
              </p14:xfrm>
            </p:contentPart>
          </mc:Choice>
          <mc:Fallback xmlns="">
            <p:pic>
              <p:nvPicPr>
                <p:cNvPr id="137" name="Ink 136">
                  <a:extLst>
                    <a:ext uri="{FF2B5EF4-FFF2-40B4-BE49-F238E27FC236}">
                      <a16:creationId xmlns:a16="http://schemas.microsoft.com/office/drawing/2014/main" id="{D49B2547-2730-4E90-95D0-56233F732993}"/>
                    </a:ext>
                  </a:extLst>
                </p:cNvPr>
                <p:cNvPicPr/>
                <p:nvPr/>
              </p:nvPicPr>
              <p:blipFill>
                <a:blip r:embed="rId173"/>
                <a:stretch>
                  <a:fillRect/>
                </a:stretch>
              </p:blipFill>
              <p:spPr>
                <a:xfrm>
                  <a:off x="2278433" y="4732772"/>
                  <a:ext cx="39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8" name="Ink 137">
                  <a:extLst>
                    <a:ext uri="{FF2B5EF4-FFF2-40B4-BE49-F238E27FC236}">
                      <a16:creationId xmlns:a16="http://schemas.microsoft.com/office/drawing/2014/main" id="{E34C7861-8D05-4E47-9BF6-0E11DB1F5FD4}"/>
                    </a:ext>
                  </a:extLst>
                </p14:cNvPr>
                <p14:cNvContentPartPr/>
                <p14:nvPr/>
              </p14:nvContentPartPr>
              <p14:xfrm>
                <a:off x="2476793" y="4793972"/>
                <a:ext cx="74520" cy="205200"/>
              </p14:xfrm>
            </p:contentPart>
          </mc:Choice>
          <mc:Fallback xmlns="">
            <p:pic>
              <p:nvPicPr>
                <p:cNvPr id="138" name="Ink 137">
                  <a:extLst>
                    <a:ext uri="{FF2B5EF4-FFF2-40B4-BE49-F238E27FC236}">
                      <a16:creationId xmlns:a16="http://schemas.microsoft.com/office/drawing/2014/main" id="{E34C7861-8D05-4E47-9BF6-0E11DB1F5FD4}"/>
                    </a:ext>
                  </a:extLst>
                </p:cNvPr>
                <p:cNvPicPr/>
                <p:nvPr/>
              </p:nvPicPr>
              <p:blipFill>
                <a:blip r:embed="rId175"/>
                <a:stretch>
                  <a:fillRect/>
                </a:stretch>
              </p:blipFill>
              <p:spPr>
                <a:xfrm>
                  <a:off x="2458793" y="4775972"/>
                  <a:ext cx="110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Ink 138">
                  <a:extLst>
                    <a:ext uri="{FF2B5EF4-FFF2-40B4-BE49-F238E27FC236}">
                      <a16:creationId xmlns:a16="http://schemas.microsoft.com/office/drawing/2014/main" id="{013CBC18-0979-4737-B9C8-2AC9A10E8018}"/>
                    </a:ext>
                  </a:extLst>
                </p14:cNvPr>
                <p14:cNvContentPartPr/>
                <p14:nvPr/>
              </p14:nvContentPartPr>
              <p14:xfrm>
                <a:off x="2621153" y="4822772"/>
                <a:ext cx="69120" cy="135000"/>
              </p14:xfrm>
            </p:contentPart>
          </mc:Choice>
          <mc:Fallback xmlns="">
            <p:pic>
              <p:nvPicPr>
                <p:cNvPr id="139" name="Ink 138">
                  <a:extLst>
                    <a:ext uri="{FF2B5EF4-FFF2-40B4-BE49-F238E27FC236}">
                      <a16:creationId xmlns:a16="http://schemas.microsoft.com/office/drawing/2014/main" id="{013CBC18-0979-4737-B9C8-2AC9A10E8018}"/>
                    </a:ext>
                  </a:extLst>
                </p:cNvPr>
                <p:cNvPicPr/>
                <p:nvPr/>
              </p:nvPicPr>
              <p:blipFill>
                <a:blip r:embed="rId177"/>
                <a:stretch>
                  <a:fillRect/>
                </a:stretch>
              </p:blipFill>
              <p:spPr>
                <a:xfrm>
                  <a:off x="2603153" y="4804772"/>
                  <a:ext cx="104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0" name="Ink 139">
                  <a:extLst>
                    <a:ext uri="{FF2B5EF4-FFF2-40B4-BE49-F238E27FC236}">
                      <a16:creationId xmlns:a16="http://schemas.microsoft.com/office/drawing/2014/main" id="{A97EFF01-E147-4A78-99EF-BC4774ED0B1B}"/>
                    </a:ext>
                  </a:extLst>
                </p14:cNvPr>
                <p14:cNvContentPartPr/>
                <p14:nvPr/>
              </p14:nvContentPartPr>
              <p14:xfrm>
                <a:off x="2793233" y="4806572"/>
                <a:ext cx="305280" cy="181440"/>
              </p14:xfrm>
            </p:contentPart>
          </mc:Choice>
          <mc:Fallback xmlns="">
            <p:pic>
              <p:nvPicPr>
                <p:cNvPr id="140" name="Ink 139">
                  <a:extLst>
                    <a:ext uri="{FF2B5EF4-FFF2-40B4-BE49-F238E27FC236}">
                      <a16:creationId xmlns:a16="http://schemas.microsoft.com/office/drawing/2014/main" id="{A97EFF01-E147-4A78-99EF-BC4774ED0B1B}"/>
                    </a:ext>
                  </a:extLst>
                </p:cNvPr>
                <p:cNvPicPr/>
                <p:nvPr/>
              </p:nvPicPr>
              <p:blipFill>
                <a:blip r:embed="rId179"/>
                <a:stretch>
                  <a:fillRect/>
                </a:stretch>
              </p:blipFill>
              <p:spPr>
                <a:xfrm>
                  <a:off x="2775233" y="4788572"/>
                  <a:ext cx="3409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5" name="Ink 164">
                  <a:extLst>
                    <a:ext uri="{FF2B5EF4-FFF2-40B4-BE49-F238E27FC236}">
                      <a16:creationId xmlns:a16="http://schemas.microsoft.com/office/drawing/2014/main" id="{427B0D58-C154-4C4D-8A21-7F4206B48ACF}"/>
                    </a:ext>
                  </a:extLst>
                </p14:cNvPr>
                <p14:cNvContentPartPr/>
                <p14:nvPr/>
              </p14:nvContentPartPr>
              <p14:xfrm>
                <a:off x="884513" y="4550612"/>
                <a:ext cx="390240" cy="148680"/>
              </p14:xfrm>
            </p:contentPart>
          </mc:Choice>
          <mc:Fallback xmlns="">
            <p:pic>
              <p:nvPicPr>
                <p:cNvPr id="165" name="Ink 164">
                  <a:extLst>
                    <a:ext uri="{FF2B5EF4-FFF2-40B4-BE49-F238E27FC236}">
                      <a16:creationId xmlns:a16="http://schemas.microsoft.com/office/drawing/2014/main" id="{427B0D58-C154-4C4D-8A21-7F4206B48ACF}"/>
                    </a:ext>
                  </a:extLst>
                </p:cNvPr>
                <p:cNvPicPr/>
                <p:nvPr/>
              </p:nvPicPr>
              <p:blipFill>
                <a:blip r:embed="rId181"/>
                <a:stretch>
                  <a:fillRect/>
                </a:stretch>
              </p:blipFill>
              <p:spPr>
                <a:xfrm>
                  <a:off x="866513" y="4532612"/>
                  <a:ext cx="425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6" name="Ink 165">
                  <a:extLst>
                    <a:ext uri="{FF2B5EF4-FFF2-40B4-BE49-F238E27FC236}">
                      <a16:creationId xmlns:a16="http://schemas.microsoft.com/office/drawing/2014/main" id="{D2D860B7-C8CB-4C9F-95CE-EE6146AE8085}"/>
                    </a:ext>
                  </a:extLst>
                </p14:cNvPr>
                <p14:cNvContentPartPr/>
                <p14:nvPr/>
              </p14:nvContentPartPr>
              <p14:xfrm>
                <a:off x="1370873" y="4226252"/>
                <a:ext cx="118080" cy="249120"/>
              </p14:xfrm>
            </p:contentPart>
          </mc:Choice>
          <mc:Fallback xmlns="">
            <p:pic>
              <p:nvPicPr>
                <p:cNvPr id="166" name="Ink 165">
                  <a:extLst>
                    <a:ext uri="{FF2B5EF4-FFF2-40B4-BE49-F238E27FC236}">
                      <a16:creationId xmlns:a16="http://schemas.microsoft.com/office/drawing/2014/main" id="{D2D860B7-C8CB-4C9F-95CE-EE6146AE8085}"/>
                    </a:ext>
                  </a:extLst>
                </p:cNvPr>
                <p:cNvPicPr/>
                <p:nvPr/>
              </p:nvPicPr>
              <p:blipFill>
                <a:blip r:embed="rId183"/>
                <a:stretch>
                  <a:fillRect/>
                </a:stretch>
              </p:blipFill>
              <p:spPr>
                <a:xfrm>
                  <a:off x="1353233" y="4208252"/>
                  <a:ext cx="1537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7" name="Ink 166">
                  <a:extLst>
                    <a:ext uri="{FF2B5EF4-FFF2-40B4-BE49-F238E27FC236}">
                      <a16:creationId xmlns:a16="http://schemas.microsoft.com/office/drawing/2014/main" id="{6869A215-EB28-4A72-A600-7ECBE503B478}"/>
                    </a:ext>
                  </a:extLst>
                </p14:cNvPr>
                <p14:cNvContentPartPr/>
                <p14:nvPr/>
              </p14:nvContentPartPr>
              <p14:xfrm>
                <a:off x="1481753" y="4352252"/>
                <a:ext cx="97560" cy="178920"/>
              </p14:xfrm>
            </p:contentPart>
          </mc:Choice>
          <mc:Fallback xmlns="">
            <p:pic>
              <p:nvPicPr>
                <p:cNvPr id="167" name="Ink 166">
                  <a:extLst>
                    <a:ext uri="{FF2B5EF4-FFF2-40B4-BE49-F238E27FC236}">
                      <a16:creationId xmlns:a16="http://schemas.microsoft.com/office/drawing/2014/main" id="{6869A215-EB28-4A72-A600-7ECBE503B478}"/>
                    </a:ext>
                  </a:extLst>
                </p:cNvPr>
                <p:cNvPicPr/>
                <p:nvPr/>
              </p:nvPicPr>
              <p:blipFill>
                <a:blip r:embed="rId185"/>
                <a:stretch>
                  <a:fillRect/>
                </a:stretch>
              </p:blipFill>
              <p:spPr>
                <a:xfrm>
                  <a:off x="1463753" y="4334252"/>
                  <a:ext cx="133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8" name="Ink 167">
                  <a:extLst>
                    <a:ext uri="{FF2B5EF4-FFF2-40B4-BE49-F238E27FC236}">
                      <a16:creationId xmlns:a16="http://schemas.microsoft.com/office/drawing/2014/main" id="{ECEDFA8E-A85F-4E30-8367-D6896705ED23}"/>
                    </a:ext>
                  </a:extLst>
                </p14:cNvPr>
                <p14:cNvContentPartPr/>
                <p14:nvPr/>
              </p14:nvContentPartPr>
              <p14:xfrm>
                <a:off x="1472033" y="4314092"/>
                <a:ext cx="289440" cy="441720"/>
              </p14:xfrm>
            </p:contentPart>
          </mc:Choice>
          <mc:Fallback xmlns="">
            <p:pic>
              <p:nvPicPr>
                <p:cNvPr id="168" name="Ink 167">
                  <a:extLst>
                    <a:ext uri="{FF2B5EF4-FFF2-40B4-BE49-F238E27FC236}">
                      <a16:creationId xmlns:a16="http://schemas.microsoft.com/office/drawing/2014/main" id="{ECEDFA8E-A85F-4E30-8367-D6896705ED23}"/>
                    </a:ext>
                  </a:extLst>
                </p:cNvPr>
                <p:cNvPicPr/>
                <p:nvPr/>
              </p:nvPicPr>
              <p:blipFill>
                <a:blip r:embed="rId187"/>
                <a:stretch>
                  <a:fillRect/>
                </a:stretch>
              </p:blipFill>
              <p:spPr>
                <a:xfrm>
                  <a:off x="1454393" y="4296092"/>
                  <a:ext cx="32508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9" name="Ink 168">
                  <a:extLst>
                    <a:ext uri="{FF2B5EF4-FFF2-40B4-BE49-F238E27FC236}">
                      <a16:creationId xmlns:a16="http://schemas.microsoft.com/office/drawing/2014/main" id="{D4F56FEE-F5F6-4447-9703-FE51EAFE4047}"/>
                    </a:ext>
                  </a:extLst>
                </p14:cNvPr>
                <p14:cNvContentPartPr/>
                <p14:nvPr/>
              </p14:nvContentPartPr>
              <p14:xfrm>
                <a:off x="1706033" y="4363772"/>
                <a:ext cx="122400" cy="165960"/>
              </p14:xfrm>
            </p:contentPart>
          </mc:Choice>
          <mc:Fallback xmlns="">
            <p:pic>
              <p:nvPicPr>
                <p:cNvPr id="169" name="Ink 168">
                  <a:extLst>
                    <a:ext uri="{FF2B5EF4-FFF2-40B4-BE49-F238E27FC236}">
                      <a16:creationId xmlns:a16="http://schemas.microsoft.com/office/drawing/2014/main" id="{D4F56FEE-F5F6-4447-9703-FE51EAFE4047}"/>
                    </a:ext>
                  </a:extLst>
                </p:cNvPr>
                <p:cNvPicPr/>
                <p:nvPr/>
              </p:nvPicPr>
              <p:blipFill>
                <a:blip r:embed="rId189"/>
                <a:stretch>
                  <a:fillRect/>
                </a:stretch>
              </p:blipFill>
              <p:spPr>
                <a:xfrm>
                  <a:off x="1688033" y="4345772"/>
                  <a:ext cx="1580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0" name="Ink 169">
                  <a:extLst>
                    <a:ext uri="{FF2B5EF4-FFF2-40B4-BE49-F238E27FC236}">
                      <a16:creationId xmlns:a16="http://schemas.microsoft.com/office/drawing/2014/main" id="{7E0702F6-4F65-4E65-B68B-D3EF441A8B77}"/>
                    </a:ext>
                  </a:extLst>
                </p14:cNvPr>
                <p14:cNvContentPartPr/>
                <p14:nvPr/>
              </p14:nvContentPartPr>
              <p14:xfrm>
                <a:off x="1823753" y="4369892"/>
                <a:ext cx="232560" cy="155880"/>
              </p14:xfrm>
            </p:contentPart>
          </mc:Choice>
          <mc:Fallback xmlns="">
            <p:pic>
              <p:nvPicPr>
                <p:cNvPr id="170" name="Ink 169">
                  <a:extLst>
                    <a:ext uri="{FF2B5EF4-FFF2-40B4-BE49-F238E27FC236}">
                      <a16:creationId xmlns:a16="http://schemas.microsoft.com/office/drawing/2014/main" id="{7E0702F6-4F65-4E65-B68B-D3EF441A8B77}"/>
                    </a:ext>
                  </a:extLst>
                </p:cNvPr>
                <p:cNvPicPr/>
                <p:nvPr/>
              </p:nvPicPr>
              <p:blipFill>
                <a:blip r:embed="rId191"/>
                <a:stretch>
                  <a:fillRect/>
                </a:stretch>
              </p:blipFill>
              <p:spPr>
                <a:xfrm>
                  <a:off x="1805753" y="4351892"/>
                  <a:ext cx="268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1" name="Ink 170">
                  <a:extLst>
                    <a:ext uri="{FF2B5EF4-FFF2-40B4-BE49-F238E27FC236}">
                      <a16:creationId xmlns:a16="http://schemas.microsoft.com/office/drawing/2014/main" id="{E07A5B73-9668-4FCC-99C3-7F83161B357B}"/>
                    </a:ext>
                  </a:extLst>
                </p14:cNvPr>
                <p14:cNvContentPartPr/>
                <p14:nvPr/>
              </p14:nvContentPartPr>
              <p14:xfrm>
                <a:off x="2084393" y="4364132"/>
                <a:ext cx="115560" cy="117000"/>
              </p14:xfrm>
            </p:contentPart>
          </mc:Choice>
          <mc:Fallback xmlns="">
            <p:pic>
              <p:nvPicPr>
                <p:cNvPr id="171" name="Ink 170">
                  <a:extLst>
                    <a:ext uri="{FF2B5EF4-FFF2-40B4-BE49-F238E27FC236}">
                      <a16:creationId xmlns:a16="http://schemas.microsoft.com/office/drawing/2014/main" id="{E07A5B73-9668-4FCC-99C3-7F83161B357B}"/>
                    </a:ext>
                  </a:extLst>
                </p:cNvPr>
                <p:cNvPicPr/>
                <p:nvPr/>
              </p:nvPicPr>
              <p:blipFill>
                <a:blip r:embed="rId193"/>
                <a:stretch>
                  <a:fillRect/>
                </a:stretch>
              </p:blipFill>
              <p:spPr>
                <a:xfrm>
                  <a:off x="2066393" y="4346132"/>
                  <a:ext cx="151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2" name="Ink 171">
                  <a:extLst>
                    <a:ext uri="{FF2B5EF4-FFF2-40B4-BE49-F238E27FC236}">
                      <a16:creationId xmlns:a16="http://schemas.microsoft.com/office/drawing/2014/main" id="{1DF91DFD-FCED-4173-8982-89BD3AA0A641}"/>
                    </a:ext>
                  </a:extLst>
                </p14:cNvPr>
                <p14:cNvContentPartPr/>
                <p14:nvPr/>
              </p14:nvContentPartPr>
              <p14:xfrm>
                <a:off x="2223713" y="4362692"/>
                <a:ext cx="117720" cy="144000"/>
              </p14:xfrm>
            </p:contentPart>
          </mc:Choice>
          <mc:Fallback xmlns="">
            <p:pic>
              <p:nvPicPr>
                <p:cNvPr id="172" name="Ink 171">
                  <a:extLst>
                    <a:ext uri="{FF2B5EF4-FFF2-40B4-BE49-F238E27FC236}">
                      <a16:creationId xmlns:a16="http://schemas.microsoft.com/office/drawing/2014/main" id="{1DF91DFD-FCED-4173-8982-89BD3AA0A641}"/>
                    </a:ext>
                  </a:extLst>
                </p:cNvPr>
                <p:cNvPicPr/>
                <p:nvPr/>
              </p:nvPicPr>
              <p:blipFill>
                <a:blip r:embed="rId195"/>
                <a:stretch>
                  <a:fillRect/>
                </a:stretch>
              </p:blipFill>
              <p:spPr>
                <a:xfrm>
                  <a:off x="2206073" y="4345052"/>
                  <a:ext cx="153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3" name="Ink 172">
                  <a:extLst>
                    <a:ext uri="{FF2B5EF4-FFF2-40B4-BE49-F238E27FC236}">
                      <a16:creationId xmlns:a16="http://schemas.microsoft.com/office/drawing/2014/main" id="{D6FA9BE2-BE85-4C02-B16B-E1E238E2DEDC}"/>
                    </a:ext>
                  </a:extLst>
                </p14:cNvPr>
                <p14:cNvContentPartPr/>
                <p14:nvPr/>
              </p14:nvContentPartPr>
              <p14:xfrm>
                <a:off x="2366993" y="4247852"/>
                <a:ext cx="119880" cy="263160"/>
              </p14:xfrm>
            </p:contentPart>
          </mc:Choice>
          <mc:Fallback xmlns="">
            <p:pic>
              <p:nvPicPr>
                <p:cNvPr id="173" name="Ink 172">
                  <a:extLst>
                    <a:ext uri="{FF2B5EF4-FFF2-40B4-BE49-F238E27FC236}">
                      <a16:creationId xmlns:a16="http://schemas.microsoft.com/office/drawing/2014/main" id="{D6FA9BE2-BE85-4C02-B16B-E1E238E2DEDC}"/>
                    </a:ext>
                  </a:extLst>
                </p:cNvPr>
                <p:cNvPicPr/>
                <p:nvPr/>
              </p:nvPicPr>
              <p:blipFill>
                <a:blip r:embed="rId197"/>
                <a:stretch>
                  <a:fillRect/>
                </a:stretch>
              </p:blipFill>
              <p:spPr>
                <a:xfrm>
                  <a:off x="2348993" y="4229852"/>
                  <a:ext cx="1555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4" name="Ink 173">
                  <a:extLst>
                    <a:ext uri="{FF2B5EF4-FFF2-40B4-BE49-F238E27FC236}">
                      <a16:creationId xmlns:a16="http://schemas.microsoft.com/office/drawing/2014/main" id="{AC210FBD-54C6-496D-933D-58E5A5C3D9FC}"/>
                    </a:ext>
                  </a:extLst>
                </p14:cNvPr>
                <p14:cNvContentPartPr/>
                <p14:nvPr/>
              </p14:nvContentPartPr>
              <p14:xfrm>
                <a:off x="2360873" y="4383932"/>
                <a:ext cx="176040" cy="128520"/>
              </p14:xfrm>
            </p:contentPart>
          </mc:Choice>
          <mc:Fallback xmlns="">
            <p:pic>
              <p:nvPicPr>
                <p:cNvPr id="174" name="Ink 173">
                  <a:extLst>
                    <a:ext uri="{FF2B5EF4-FFF2-40B4-BE49-F238E27FC236}">
                      <a16:creationId xmlns:a16="http://schemas.microsoft.com/office/drawing/2014/main" id="{AC210FBD-54C6-496D-933D-58E5A5C3D9FC}"/>
                    </a:ext>
                  </a:extLst>
                </p:cNvPr>
                <p:cNvPicPr/>
                <p:nvPr/>
              </p:nvPicPr>
              <p:blipFill>
                <a:blip r:embed="rId199"/>
                <a:stretch>
                  <a:fillRect/>
                </a:stretch>
              </p:blipFill>
              <p:spPr>
                <a:xfrm>
                  <a:off x="2342873" y="4365932"/>
                  <a:ext cx="211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5" name="Ink 174">
                  <a:extLst>
                    <a:ext uri="{FF2B5EF4-FFF2-40B4-BE49-F238E27FC236}">
                      <a16:creationId xmlns:a16="http://schemas.microsoft.com/office/drawing/2014/main" id="{9DD80E39-60C9-4944-9DA3-2604744AEEB3}"/>
                    </a:ext>
                  </a:extLst>
                </p14:cNvPr>
                <p14:cNvContentPartPr/>
                <p14:nvPr/>
              </p14:nvContentPartPr>
              <p14:xfrm>
                <a:off x="2485433" y="4268372"/>
                <a:ext cx="22320" cy="32040"/>
              </p14:xfrm>
            </p:contentPart>
          </mc:Choice>
          <mc:Fallback xmlns="">
            <p:pic>
              <p:nvPicPr>
                <p:cNvPr id="175" name="Ink 174">
                  <a:extLst>
                    <a:ext uri="{FF2B5EF4-FFF2-40B4-BE49-F238E27FC236}">
                      <a16:creationId xmlns:a16="http://schemas.microsoft.com/office/drawing/2014/main" id="{9DD80E39-60C9-4944-9DA3-2604744AEEB3}"/>
                    </a:ext>
                  </a:extLst>
                </p:cNvPr>
                <p:cNvPicPr/>
                <p:nvPr/>
              </p:nvPicPr>
              <p:blipFill>
                <a:blip r:embed="rId201"/>
                <a:stretch>
                  <a:fillRect/>
                </a:stretch>
              </p:blipFill>
              <p:spPr>
                <a:xfrm>
                  <a:off x="2467793" y="4250732"/>
                  <a:ext cx="579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6" name="Ink 175">
                  <a:extLst>
                    <a:ext uri="{FF2B5EF4-FFF2-40B4-BE49-F238E27FC236}">
                      <a16:creationId xmlns:a16="http://schemas.microsoft.com/office/drawing/2014/main" id="{30A024F2-0E38-494B-8FFC-8BBA3B46D068}"/>
                    </a:ext>
                  </a:extLst>
                </p14:cNvPr>
                <p14:cNvContentPartPr/>
                <p14:nvPr/>
              </p14:nvContentPartPr>
              <p14:xfrm>
                <a:off x="2594873" y="4189172"/>
                <a:ext cx="271800" cy="313200"/>
              </p14:xfrm>
            </p:contentPart>
          </mc:Choice>
          <mc:Fallback xmlns="">
            <p:pic>
              <p:nvPicPr>
                <p:cNvPr id="176" name="Ink 175">
                  <a:extLst>
                    <a:ext uri="{FF2B5EF4-FFF2-40B4-BE49-F238E27FC236}">
                      <a16:creationId xmlns:a16="http://schemas.microsoft.com/office/drawing/2014/main" id="{30A024F2-0E38-494B-8FFC-8BBA3B46D068}"/>
                    </a:ext>
                  </a:extLst>
                </p:cNvPr>
                <p:cNvPicPr/>
                <p:nvPr/>
              </p:nvPicPr>
              <p:blipFill>
                <a:blip r:embed="rId203"/>
                <a:stretch>
                  <a:fillRect/>
                </a:stretch>
              </p:blipFill>
              <p:spPr>
                <a:xfrm>
                  <a:off x="2576873" y="4171532"/>
                  <a:ext cx="3074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7" name="Ink 176">
                  <a:extLst>
                    <a:ext uri="{FF2B5EF4-FFF2-40B4-BE49-F238E27FC236}">
                      <a16:creationId xmlns:a16="http://schemas.microsoft.com/office/drawing/2014/main" id="{5565AB6C-0C7A-4790-87E9-242CF43EF168}"/>
                    </a:ext>
                  </a:extLst>
                </p14:cNvPr>
                <p14:cNvContentPartPr/>
                <p14:nvPr/>
              </p14:nvContentPartPr>
              <p14:xfrm>
                <a:off x="2937953" y="4380332"/>
                <a:ext cx="360" cy="12240"/>
              </p14:xfrm>
            </p:contentPart>
          </mc:Choice>
          <mc:Fallback xmlns="">
            <p:pic>
              <p:nvPicPr>
                <p:cNvPr id="177" name="Ink 176">
                  <a:extLst>
                    <a:ext uri="{FF2B5EF4-FFF2-40B4-BE49-F238E27FC236}">
                      <a16:creationId xmlns:a16="http://schemas.microsoft.com/office/drawing/2014/main" id="{5565AB6C-0C7A-4790-87E9-242CF43EF168}"/>
                    </a:ext>
                  </a:extLst>
                </p:cNvPr>
                <p:cNvPicPr/>
                <p:nvPr/>
              </p:nvPicPr>
              <p:blipFill>
                <a:blip r:embed="rId205"/>
                <a:stretch>
                  <a:fillRect/>
                </a:stretch>
              </p:blipFill>
              <p:spPr>
                <a:xfrm>
                  <a:off x="2920313" y="4362692"/>
                  <a:ext cx="36000" cy="4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81" name="Ink 180">
                <a:extLst>
                  <a:ext uri="{FF2B5EF4-FFF2-40B4-BE49-F238E27FC236}">
                    <a16:creationId xmlns:a16="http://schemas.microsoft.com/office/drawing/2014/main" id="{792AB45B-51B2-40F0-9E65-3C8CAA9EC11B}"/>
                  </a:ext>
                </a:extLst>
              </p14:cNvPr>
              <p14:cNvContentPartPr/>
              <p14:nvPr/>
            </p14:nvContentPartPr>
            <p14:xfrm>
              <a:off x="3673433" y="5749052"/>
              <a:ext cx="1075320" cy="374400"/>
            </p14:xfrm>
          </p:contentPart>
        </mc:Choice>
        <mc:Fallback xmlns="">
          <p:pic>
            <p:nvPicPr>
              <p:cNvPr id="181" name="Ink 180">
                <a:extLst>
                  <a:ext uri="{FF2B5EF4-FFF2-40B4-BE49-F238E27FC236}">
                    <a16:creationId xmlns:a16="http://schemas.microsoft.com/office/drawing/2014/main" id="{792AB45B-51B2-40F0-9E65-3C8CAA9EC11B}"/>
                  </a:ext>
                </a:extLst>
              </p:cNvPr>
              <p:cNvPicPr/>
              <p:nvPr/>
            </p:nvPicPr>
            <p:blipFill>
              <a:blip r:embed="rId207"/>
              <a:stretch>
                <a:fillRect/>
              </a:stretch>
            </p:blipFill>
            <p:spPr>
              <a:xfrm>
                <a:off x="3655433" y="5731412"/>
                <a:ext cx="11109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6" name="Ink 105">
                <a:extLst>
                  <a:ext uri="{FF2B5EF4-FFF2-40B4-BE49-F238E27FC236}">
                    <a16:creationId xmlns:a16="http://schemas.microsoft.com/office/drawing/2014/main" id="{49FD89B9-28FB-4D8F-9F85-4BE5F3A374EF}"/>
                  </a:ext>
                </a:extLst>
              </p14:cNvPr>
              <p14:cNvContentPartPr/>
              <p14:nvPr/>
            </p14:nvContentPartPr>
            <p14:xfrm>
              <a:off x="8724953" y="3483212"/>
              <a:ext cx="124920" cy="308520"/>
            </p14:xfrm>
          </p:contentPart>
        </mc:Choice>
        <mc:Fallback xmlns="">
          <p:pic>
            <p:nvPicPr>
              <p:cNvPr id="106" name="Ink 105">
                <a:extLst>
                  <a:ext uri="{FF2B5EF4-FFF2-40B4-BE49-F238E27FC236}">
                    <a16:creationId xmlns:a16="http://schemas.microsoft.com/office/drawing/2014/main" id="{49FD89B9-28FB-4D8F-9F85-4BE5F3A374EF}"/>
                  </a:ext>
                </a:extLst>
              </p:cNvPr>
              <p:cNvPicPr/>
              <p:nvPr/>
            </p:nvPicPr>
            <p:blipFill>
              <a:blip r:embed="rId209"/>
              <a:stretch>
                <a:fillRect/>
              </a:stretch>
            </p:blipFill>
            <p:spPr>
              <a:xfrm>
                <a:off x="8707313" y="3465212"/>
                <a:ext cx="1605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7" name="Ink 106">
                <a:extLst>
                  <a:ext uri="{FF2B5EF4-FFF2-40B4-BE49-F238E27FC236}">
                    <a16:creationId xmlns:a16="http://schemas.microsoft.com/office/drawing/2014/main" id="{96BD2699-FE12-4A0C-AFFB-95149578F8DF}"/>
                  </a:ext>
                </a:extLst>
              </p14:cNvPr>
              <p14:cNvContentPartPr/>
              <p14:nvPr/>
            </p14:nvContentPartPr>
            <p14:xfrm>
              <a:off x="8659433" y="3654572"/>
              <a:ext cx="154800" cy="32400"/>
            </p14:xfrm>
          </p:contentPart>
        </mc:Choice>
        <mc:Fallback xmlns="">
          <p:pic>
            <p:nvPicPr>
              <p:cNvPr id="107" name="Ink 106">
                <a:extLst>
                  <a:ext uri="{FF2B5EF4-FFF2-40B4-BE49-F238E27FC236}">
                    <a16:creationId xmlns:a16="http://schemas.microsoft.com/office/drawing/2014/main" id="{96BD2699-FE12-4A0C-AFFB-95149578F8DF}"/>
                  </a:ext>
                </a:extLst>
              </p:cNvPr>
              <p:cNvPicPr/>
              <p:nvPr/>
            </p:nvPicPr>
            <p:blipFill>
              <a:blip r:embed="rId211"/>
              <a:stretch>
                <a:fillRect/>
              </a:stretch>
            </p:blipFill>
            <p:spPr>
              <a:xfrm>
                <a:off x="8641433" y="3636572"/>
                <a:ext cx="1904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8" name="Ink 107">
                <a:extLst>
                  <a:ext uri="{FF2B5EF4-FFF2-40B4-BE49-F238E27FC236}">
                    <a16:creationId xmlns:a16="http://schemas.microsoft.com/office/drawing/2014/main" id="{00AEB403-0B53-4284-8DBE-B56638B428D4}"/>
                  </a:ext>
                </a:extLst>
              </p14:cNvPr>
              <p14:cNvContentPartPr/>
              <p14:nvPr/>
            </p14:nvContentPartPr>
            <p14:xfrm>
              <a:off x="8899193" y="3525332"/>
              <a:ext cx="218520" cy="242640"/>
            </p14:xfrm>
          </p:contentPart>
        </mc:Choice>
        <mc:Fallback xmlns="">
          <p:pic>
            <p:nvPicPr>
              <p:cNvPr id="108" name="Ink 107">
                <a:extLst>
                  <a:ext uri="{FF2B5EF4-FFF2-40B4-BE49-F238E27FC236}">
                    <a16:creationId xmlns:a16="http://schemas.microsoft.com/office/drawing/2014/main" id="{00AEB403-0B53-4284-8DBE-B56638B428D4}"/>
                  </a:ext>
                </a:extLst>
              </p:cNvPr>
              <p:cNvPicPr/>
              <p:nvPr/>
            </p:nvPicPr>
            <p:blipFill>
              <a:blip r:embed="rId213"/>
              <a:stretch>
                <a:fillRect/>
              </a:stretch>
            </p:blipFill>
            <p:spPr>
              <a:xfrm>
                <a:off x="8881553" y="3507692"/>
                <a:ext cx="2541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9" name="Ink 108">
                <a:extLst>
                  <a:ext uri="{FF2B5EF4-FFF2-40B4-BE49-F238E27FC236}">
                    <a16:creationId xmlns:a16="http://schemas.microsoft.com/office/drawing/2014/main" id="{28B47C37-2D7F-4432-94AC-FDDE34A08A63}"/>
                  </a:ext>
                </a:extLst>
              </p14:cNvPr>
              <p14:cNvContentPartPr/>
              <p14:nvPr/>
            </p14:nvContentPartPr>
            <p14:xfrm>
              <a:off x="9214553" y="3600212"/>
              <a:ext cx="149040" cy="138240"/>
            </p14:xfrm>
          </p:contentPart>
        </mc:Choice>
        <mc:Fallback xmlns="">
          <p:pic>
            <p:nvPicPr>
              <p:cNvPr id="109" name="Ink 108">
                <a:extLst>
                  <a:ext uri="{FF2B5EF4-FFF2-40B4-BE49-F238E27FC236}">
                    <a16:creationId xmlns:a16="http://schemas.microsoft.com/office/drawing/2014/main" id="{28B47C37-2D7F-4432-94AC-FDDE34A08A63}"/>
                  </a:ext>
                </a:extLst>
              </p:cNvPr>
              <p:cNvPicPr/>
              <p:nvPr/>
            </p:nvPicPr>
            <p:blipFill>
              <a:blip r:embed="rId215"/>
              <a:stretch>
                <a:fillRect/>
              </a:stretch>
            </p:blipFill>
            <p:spPr>
              <a:xfrm>
                <a:off x="9196553" y="3582572"/>
                <a:ext cx="184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0" name="Ink 109">
                <a:extLst>
                  <a:ext uri="{FF2B5EF4-FFF2-40B4-BE49-F238E27FC236}">
                    <a16:creationId xmlns:a16="http://schemas.microsoft.com/office/drawing/2014/main" id="{27044F54-6BA8-46BD-9BFF-AA6DB1FCDE09}"/>
                  </a:ext>
                </a:extLst>
              </p14:cNvPr>
              <p14:cNvContentPartPr/>
              <p14:nvPr/>
            </p14:nvContentPartPr>
            <p14:xfrm>
              <a:off x="9403193" y="3413012"/>
              <a:ext cx="38880" cy="321840"/>
            </p14:xfrm>
          </p:contentPart>
        </mc:Choice>
        <mc:Fallback xmlns="">
          <p:pic>
            <p:nvPicPr>
              <p:cNvPr id="110" name="Ink 109">
                <a:extLst>
                  <a:ext uri="{FF2B5EF4-FFF2-40B4-BE49-F238E27FC236}">
                    <a16:creationId xmlns:a16="http://schemas.microsoft.com/office/drawing/2014/main" id="{27044F54-6BA8-46BD-9BFF-AA6DB1FCDE09}"/>
                  </a:ext>
                </a:extLst>
              </p:cNvPr>
              <p:cNvPicPr/>
              <p:nvPr/>
            </p:nvPicPr>
            <p:blipFill>
              <a:blip r:embed="rId217"/>
              <a:stretch>
                <a:fillRect/>
              </a:stretch>
            </p:blipFill>
            <p:spPr>
              <a:xfrm>
                <a:off x="9385553" y="3395372"/>
                <a:ext cx="745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1" name="Ink 110">
                <a:extLst>
                  <a:ext uri="{FF2B5EF4-FFF2-40B4-BE49-F238E27FC236}">
                    <a16:creationId xmlns:a16="http://schemas.microsoft.com/office/drawing/2014/main" id="{1A1D12C5-30A1-432D-AE62-D1D59129D708}"/>
                  </a:ext>
                </a:extLst>
              </p14:cNvPr>
              <p14:cNvContentPartPr/>
              <p14:nvPr/>
            </p14:nvContentPartPr>
            <p14:xfrm>
              <a:off x="9491753" y="3526412"/>
              <a:ext cx="101520" cy="221400"/>
            </p14:xfrm>
          </p:contentPart>
        </mc:Choice>
        <mc:Fallback xmlns="">
          <p:pic>
            <p:nvPicPr>
              <p:cNvPr id="111" name="Ink 110">
                <a:extLst>
                  <a:ext uri="{FF2B5EF4-FFF2-40B4-BE49-F238E27FC236}">
                    <a16:creationId xmlns:a16="http://schemas.microsoft.com/office/drawing/2014/main" id="{1A1D12C5-30A1-432D-AE62-D1D59129D708}"/>
                  </a:ext>
                </a:extLst>
              </p:cNvPr>
              <p:cNvPicPr/>
              <p:nvPr/>
            </p:nvPicPr>
            <p:blipFill>
              <a:blip r:embed="rId219"/>
              <a:stretch>
                <a:fillRect/>
              </a:stretch>
            </p:blipFill>
            <p:spPr>
              <a:xfrm>
                <a:off x="9474113" y="3508412"/>
                <a:ext cx="1371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2" name="Ink 111">
                <a:extLst>
                  <a:ext uri="{FF2B5EF4-FFF2-40B4-BE49-F238E27FC236}">
                    <a16:creationId xmlns:a16="http://schemas.microsoft.com/office/drawing/2014/main" id="{B152D924-7B5C-4D7F-9D30-5FF7DF89526E}"/>
                  </a:ext>
                </a:extLst>
              </p14:cNvPr>
              <p14:cNvContentPartPr/>
              <p14:nvPr/>
            </p14:nvContentPartPr>
            <p14:xfrm>
              <a:off x="9746273" y="3638372"/>
              <a:ext cx="14040" cy="2880"/>
            </p14:xfrm>
          </p:contentPart>
        </mc:Choice>
        <mc:Fallback xmlns="">
          <p:pic>
            <p:nvPicPr>
              <p:cNvPr id="112" name="Ink 111">
                <a:extLst>
                  <a:ext uri="{FF2B5EF4-FFF2-40B4-BE49-F238E27FC236}">
                    <a16:creationId xmlns:a16="http://schemas.microsoft.com/office/drawing/2014/main" id="{B152D924-7B5C-4D7F-9D30-5FF7DF89526E}"/>
                  </a:ext>
                </a:extLst>
              </p:cNvPr>
              <p:cNvPicPr/>
              <p:nvPr/>
            </p:nvPicPr>
            <p:blipFill>
              <a:blip r:embed="rId221"/>
              <a:stretch>
                <a:fillRect/>
              </a:stretch>
            </p:blipFill>
            <p:spPr>
              <a:xfrm>
                <a:off x="9728633" y="3620732"/>
                <a:ext cx="49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3" name="Ink 112">
                <a:extLst>
                  <a:ext uri="{FF2B5EF4-FFF2-40B4-BE49-F238E27FC236}">
                    <a16:creationId xmlns:a16="http://schemas.microsoft.com/office/drawing/2014/main" id="{AF626502-395C-4882-A735-22BC21C6463B}"/>
                  </a:ext>
                </a:extLst>
              </p14:cNvPr>
              <p14:cNvContentPartPr/>
              <p14:nvPr/>
            </p14:nvContentPartPr>
            <p14:xfrm>
              <a:off x="8235353" y="4160732"/>
              <a:ext cx="75240" cy="190440"/>
            </p14:xfrm>
          </p:contentPart>
        </mc:Choice>
        <mc:Fallback xmlns="">
          <p:pic>
            <p:nvPicPr>
              <p:cNvPr id="113" name="Ink 112">
                <a:extLst>
                  <a:ext uri="{FF2B5EF4-FFF2-40B4-BE49-F238E27FC236}">
                    <a16:creationId xmlns:a16="http://schemas.microsoft.com/office/drawing/2014/main" id="{AF626502-395C-4882-A735-22BC21C6463B}"/>
                  </a:ext>
                </a:extLst>
              </p:cNvPr>
              <p:cNvPicPr/>
              <p:nvPr/>
            </p:nvPicPr>
            <p:blipFill>
              <a:blip r:embed="rId223"/>
              <a:stretch>
                <a:fillRect/>
              </a:stretch>
            </p:blipFill>
            <p:spPr>
              <a:xfrm>
                <a:off x="8217713" y="4143092"/>
                <a:ext cx="1108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4" name="Ink 113">
                <a:extLst>
                  <a:ext uri="{FF2B5EF4-FFF2-40B4-BE49-F238E27FC236}">
                    <a16:creationId xmlns:a16="http://schemas.microsoft.com/office/drawing/2014/main" id="{47551714-493F-4C23-B7E2-FF87115B0752}"/>
                  </a:ext>
                </a:extLst>
              </p14:cNvPr>
              <p14:cNvContentPartPr/>
              <p14:nvPr/>
            </p14:nvContentPartPr>
            <p14:xfrm>
              <a:off x="8321393" y="4050572"/>
              <a:ext cx="16200" cy="18720"/>
            </p14:xfrm>
          </p:contentPart>
        </mc:Choice>
        <mc:Fallback xmlns="">
          <p:pic>
            <p:nvPicPr>
              <p:cNvPr id="114" name="Ink 113">
                <a:extLst>
                  <a:ext uri="{FF2B5EF4-FFF2-40B4-BE49-F238E27FC236}">
                    <a16:creationId xmlns:a16="http://schemas.microsoft.com/office/drawing/2014/main" id="{47551714-493F-4C23-B7E2-FF87115B0752}"/>
                  </a:ext>
                </a:extLst>
              </p:cNvPr>
              <p:cNvPicPr/>
              <p:nvPr/>
            </p:nvPicPr>
            <p:blipFill>
              <a:blip r:embed="rId225"/>
              <a:stretch>
                <a:fillRect/>
              </a:stretch>
            </p:blipFill>
            <p:spPr>
              <a:xfrm>
                <a:off x="8303393" y="4032572"/>
                <a:ext cx="518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5" name="Ink 114">
                <a:extLst>
                  <a:ext uri="{FF2B5EF4-FFF2-40B4-BE49-F238E27FC236}">
                    <a16:creationId xmlns:a16="http://schemas.microsoft.com/office/drawing/2014/main" id="{2AE6572B-8F43-41AC-BA94-7D743BDF84C5}"/>
                  </a:ext>
                </a:extLst>
              </p14:cNvPr>
              <p14:cNvContentPartPr/>
              <p14:nvPr/>
            </p14:nvContentPartPr>
            <p14:xfrm>
              <a:off x="8475833" y="4186292"/>
              <a:ext cx="168840" cy="160200"/>
            </p14:xfrm>
          </p:contentPart>
        </mc:Choice>
        <mc:Fallback xmlns="">
          <p:pic>
            <p:nvPicPr>
              <p:cNvPr id="115" name="Ink 114">
                <a:extLst>
                  <a:ext uri="{FF2B5EF4-FFF2-40B4-BE49-F238E27FC236}">
                    <a16:creationId xmlns:a16="http://schemas.microsoft.com/office/drawing/2014/main" id="{2AE6572B-8F43-41AC-BA94-7D743BDF84C5}"/>
                  </a:ext>
                </a:extLst>
              </p:cNvPr>
              <p:cNvPicPr/>
              <p:nvPr/>
            </p:nvPicPr>
            <p:blipFill>
              <a:blip r:embed="rId227"/>
              <a:stretch>
                <a:fillRect/>
              </a:stretch>
            </p:blipFill>
            <p:spPr>
              <a:xfrm>
                <a:off x="8458193" y="4168292"/>
                <a:ext cx="2044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6" name="Ink 115">
                <a:extLst>
                  <a:ext uri="{FF2B5EF4-FFF2-40B4-BE49-F238E27FC236}">
                    <a16:creationId xmlns:a16="http://schemas.microsoft.com/office/drawing/2014/main" id="{DCDD1E60-0AC7-4D36-A405-A525AA5E89DC}"/>
                  </a:ext>
                </a:extLst>
              </p14:cNvPr>
              <p14:cNvContentPartPr/>
              <p14:nvPr/>
            </p14:nvContentPartPr>
            <p14:xfrm>
              <a:off x="8989553" y="4173332"/>
              <a:ext cx="15840" cy="132480"/>
            </p14:xfrm>
          </p:contentPart>
        </mc:Choice>
        <mc:Fallback xmlns="">
          <p:pic>
            <p:nvPicPr>
              <p:cNvPr id="116" name="Ink 115">
                <a:extLst>
                  <a:ext uri="{FF2B5EF4-FFF2-40B4-BE49-F238E27FC236}">
                    <a16:creationId xmlns:a16="http://schemas.microsoft.com/office/drawing/2014/main" id="{DCDD1E60-0AC7-4D36-A405-A525AA5E89DC}"/>
                  </a:ext>
                </a:extLst>
              </p:cNvPr>
              <p:cNvPicPr/>
              <p:nvPr/>
            </p:nvPicPr>
            <p:blipFill>
              <a:blip r:embed="rId229"/>
              <a:stretch>
                <a:fillRect/>
              </a:stretch>
            </p:blipFill>
            <p:spPr>
              <a:xfrm>
                <a:off x="8971913" y="4155692"/>
                <a:ext cx="514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7" name="Ink 116">
                <a:extLst>
                  <a:ext uri="{FF2B5EF4-FFF2-40B4-BE49-F238E27FC236}">
                    <a16:creationId xmlns:a16="http://schemas.microsoft.com/office/drawing/2014/main" id="{B47C5054-2984-4FBA-8457-A37CEAFA71D1}"/>
                  </a:ext>
                </a:extLst>
              </p14:cNvPr>
              <p14:cNvContentPartPr/>
              <p14:nvPr/>
            </p14:nvContentPartPr>
            <p14:xfrm>
              <a:off x="8976953" y="4061012"/>
              <a:ext cx="3960" cy="17280"/>
            </p14:xfrm>
          </p:contentPart>
        </mc:Choice>
        <mc:Fallback xmlns="">
          <p:pic>
            <p:nvPicPr>
              <p:cNvPr id="117" name="Ink 116">
                <a:extLst>
                  <a:ext uri="{FF2B5EF4-FFF2-40B4-BE49-F238E27FC236}">
                    <a16:creationId xmlns:a16="http://schemas.microsoft.com/office/drawing/2014/main" id="{B47C5054-2984-4FBA-8457-A37CEAFA71D1}"/>
                  </a:ext>
                </a:extLst>
              </p:cNvPr>
              <p:cNvPicPr/>
              <p:nvPr/>
            </p:nvPicPr>
            <p:blipFill>
              <a:blip r:embed="rId231"/>
              <a:stretch>
                <a:fillRect/>
              </a:stretch>
            </p:blipFill>
            <p:spPr>
              <a:xfrm>
                <a:off x="8959313" y="4043372"/>
                <a:ext cx="39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8" name="Ink 117">
                <a:extLst>
                  <a:ext uri="{FF2B5EF4-FFF2-40B4-BE49-F238E27FC236}">
                    <a16:creationId xmlns:a16="http://schemas.microsoft.com/office/drawing/2014/main" id="{20D12732-76FB-4491-857D-BD60176491C8}"/>
                  </a:ext>
                </a:extLst>
              </p14:cNvPr>
              <p14:cNvContentPartPr/>
              <p14:nvPr/>
            </p14:nvContentPartPr>
            <p14:xfrm>
              <a:off x="9115553" y="4145972"/>
              <a:ext cx="136440" cy="158760"/>
            </p14:xfrm>
          </p:contentPart>
        </mc:Choice>
        <mc:Fallback xmlns="">
          <p:pic>
            <p:nvPicPr>
              <p:cNvPr id="118" name="Ink 117">
                <a:extLst>
                  <a:ext uri="{FF2B5EF4-FFF2-40B4-BE49-F238E27FC236}">
                    <a16:creationId xmlns:a16="http://schemas.microsoft.com/office/drawing/2014/main" id="{20D12732-76FB-4491-857D-BD60176491C8}"/>
                  </a:ext>
                </a:extLst>
              </p:cNvPr>
              <p:cNvPicPr/>
              <p:nvPr/>
            </p:nvPicPr>
            <p:blipFill>
              <a:blip r:embed="rId233"/>
              <a:stretch>
                <a:fillRect/>
              </a:stretch>
            </p:blipFill>
            <p:spPr>
              <a:xfrm>
                <a:off x="9097913" y="4127972"/>
                <a:ext cx="172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9" name="Ink 118">
                <a:extLst>
                  <a:ext uri="{FF2B5EF4-FFF2-40B4-BE49-F238E27FC236}">
                    <a16:creationId xmlns:a16="http://schemas.microsoft.com/office/drawing/2014/main" id="{9B157F46-309E-4DCF-BCBC-1EC46DFDFE7A}"/>
                  </a:ext>
                </a:extLst>
              </p14:cNvPr>
              <p14:cNvContentPartPr/>
              <p14:nvPr/>
            </p14:nvContentPartPr>
            <p14:xfrm>
              <a:off x="9338393" y="4148132"/>
              <a:ext cx="94680" cy="177480"/>
            </p14:xfrm>
          </p:contentPart>
        </mc:Choice>
        <mc:Fallback xmlns="">
          <p:pic>
            <p:nvPicPr>
              <p:cNvPr id="119" name="Ink 118">
                <a:extLst>
                  <a:ext uri="{FF2B5EF4-FFF2-40B4-BE49-F238E27FC236}">
                    <a16:creationId xmlns:a16="http://schemas.microsoft.com/office/drawing/2014/main" id="{9B157F46-309E-4DCF-BCBC-1EC46DFDFE7A}"/>
                  </a:ext>
                </a:extLst>
              </p:cNvPr>
              <p:cNvPicPr/>
              <p:nvPr/>
            </p:nvPicPr>
            <p:blipFill>
              <a:blip r:embed="rId235"/>
              <a:stretch>
                <a:fillRect/>
              </a:stretch>
            </p:blipFill>
            <p:spPr>
              <a:xfrm>
                <a:off x="9320393" y="4130132"/>
                <a:ext cx="130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0" name="Ink 119">
                <a:extLst>
                  <a:ext uri="{FF2B5EF4-FFF2-40B4-BE49-F238E27FC236}">
                    <a16:creationId xmlns:a16="http://schemas.microsoft.com/office/drawing/2014/main" id="{2F59AA33-3356-4F79-8D74-9992674EB88D}"/>
                  </a:ext>
                </a:extLst>
              </p14:cNvPr>
              <p14:cNvContentPartPr/>
              <p14:nvPr/>
            </p14:nvContentPartPr>
            <p14:xfrm>
              <a:off x="9525593" y="3977852"/>
              <a:ext cx="121320" cy="310320"/>
            </p14:xfrm>
          </p:contentPart>
        </mc:Choice>
        <mc:Fallback xmlns="">
          <p:pic>
            <p:nvPicPr>
              <p:cNvPr id="120" name="Ink 119">
                <a:extLst>
                  <a:ext uri="{FF2B5EF4-FFF2-40B4-BE49-F238E27FC236}">
                    <a16:creationId xmlns:a16="http://schemas.microsoft.com/office/drawing/2014/main" id="{2F59AA33-3356-4F79-8D74-9992674EB88D}"/>
                  </a:ext>
                </a:extLst>
              </p:cNvPr>
              <p:cNvPicPr/>
              <p:nvPr/>
            </p:nvPicPr>
            <p:blipFill>
              <a:blip r:embed="rId237"/>
              <a:stretch>
                <a:fillRect/>
              </a:stretch>
            </p:blipFill>
            <p:spPr>
              <a:xfrm>
                <a:off x="9507593" y="3959852"/>
                <a:ext cx="1569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1" name="Ink 120">
                <a:extLst>
                  <a:ext uri="{FF2B5EF4-FFF2-40B4-BE49-F238E27FC236}">
                    <a16:creationId xmlns:a16="http://schemas.microsoft.com/office/drawing/2014/main" id="{12E5E806-710E-4C80-87EC-D7296400D062}"/>
                  </a:ext>
                </a:extLst>
              </p14:cNvPr>
              <p14:cNvContentPartPr/>
              <p14:nvPr/>
            </p14:nvContentPartPr>
            <p14:xfrm>
              <a:off x="9482393" y="4130132"/>
              <a:ext cx="419040" cy="162360"/>
            </p14:xfrm>
          </p:contentPart>
        </mc:Choice>
        <mc:Fallback xmlns="">
          <p:pic>
            <p:nvPicPr>
              <p:cNvPr id="121" name="Ink 120">
                <a:extLst>
                  <a:ext uri="{FF2B5EF4-FFF2-40B4-BE49-F238E27FC236}">
                    <a16:creationId xmlns:a16="http://schemas.microsoft.com/office/drawing/2014/main" id="{12E5E806-710E-4C80-87EC-D7296400D062}"/>
                  </a:ext>
                </a:extLst>
              </p:cNvPr>
              <p:cNvPicPr/>
              <p:nvPr/>
            </p:nvPicPr>
            <p:blipFill>
              <a:blip r:embed="rId239"/>
              <a:stretch>
                <a:fillRect/>
              </a:stretch>
            </p:blipFill>
            <p:spPr>
              <a:xfrm>
                <a:off x="9464753" y="4112132"/>
                <a:ext cx="454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2" name="Ink 121">
                <a:extLst>
                  <a:ext uri="{FF2B5EF4-FFF2-40B4-BE49-F238E27FC236}">
                    <a16:creationId xmlns:a16="http://schemas.microsoft.com/office/drawing/2014/main" id="{7B187576-9F8D-4A34-B774-BC76B20E97B5}"/>
                  </a:ext>
                </a:extLst>
              </p14:cNvPr>
              <p14:cNvContentPartPr/>
              <p14:nvPr/>
            </p14:nvContentPartPr>
            <p14:xfrm>
              <a:off x="9951113" y="4098092"/>
              <a:ext cx="125280" cy="153000"/>
            </p14:xfrm>
          </p:contentPart>
        </mc:Choice>
        <mc:Fallback xmlns="">
          <p:pic>
            <p:nvPicPr>
              <p:cNvPr id="122" name="Ink 121">
                <a:extLst>
                  <a:ext uri="{FF2B5EF4-FFF2-40B4-BE49-F238E27FC236}">
                    <a16:creationId xmlns:a16="http://schemas.microsoft.com/office/drawing/2014/main" id="{7B187576-9F8D-4A34-B774-BC76B20E97B5}"/>
                  </a:ext>
                </a:extLst>
              </p:cNvPr>
              <p:cNvPicPr/>
              <p:nvPr/>
            </p:nvPicPr>
            <p:blipFill>
              <a:blip r:embed="rId241"/>
              <a:stretch>
                <a:fillRect/>
              </a:stretch>
            </p:blipFill>
            <p:spPr>
              <a:xfrm>
                <a:off x="9933113" y="4080452"/>
                <a:ext cx="1609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3" name="Ink 122">
                <a:extLst>
                  <a:ext uri="{FF2B5EF4-FFF2-40B4-BE49-F238E27FC236}">
                    <a16:creationId xmlns:a16="http://schemas.microsoft.com/office/drawing/2014/main" id="{58B67BA2-037A-4C70-8511-05618797ED29}"/>
                  </a:ext>
                </a:extLst>
              </p14:cNvPr>
              <p14:cNvContentPartPr/>
              <p14:nvPr/>
            </p14:nvContentPartPr>
            <p14:xfrm>
              <a:off x="10148753" y="4075052"/>
              <a:ext cx="83160" cy="185040"/>
            </p14:xfrm>
          </p:contentPart>
        </mc:Choice>
        <mc:Fallback xmlns="">
          <p:pic>
            <p:nvPicPr>
              <p:cNvPr id="123" name="Ink 122">
                <a:extLst>
                  <a:ext uri="{FF2B5EF4-FFF2-40B4-BE49-F238E27FC236}">
                    <a16:creationId xmlns:a16="http://schemas.microsoft.com/office/drawing/2014/main" id="{58B67BA2-037A-4C70-8511-05618797ED29}"/>
                  </a:ext>
                </a:extLst>
              </p:cNvPr>
              <p:cNvPicPr/>
              <p:nvPr/>
            </p:nvPicPr>
            <p:blipFill>
              <a:blip r:embed="rId243"/>
              <a:stretch>
                <a:fillRect/>
              </a:stretch>
            </p:blipFill>
            <p:spPr>
              <a:xfrm>
                <a:off x="10130753" y="4057412"/>
                <a:ext cx="118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4" name="Ink 123">
                <a:extLst>
                  <a:ext uri="{FF2B5EF4-FFF2-40B4-BE49-F238E27FC236}">
                    <a16:creationId xmlns:a16="http://schemas.microsoft.com/office/drawing/2014/main" id="{27AB921C-254B-41EE-878A-E4546AAB9AB1}"/>
                  </a:ext>
                </a:extLst>
              </p14:cNvPr>
              <p14:cNvContentPartPr/>
              <p14:nvPr/>
            </p14:nvContentPartPr>
            <p14:xfrm>
              <a:off x="10282313" y="4110332"/>
              <a:ext cx="134640" cy="160200"/>
            </p14:xfrm>
          </p:contentPart>
        </mc:Choice>
        <mc:Fallback xmlns="">
          <p:pic>
            <p:nvPicPr>
              <p:cNvPr id="124" name="Ink 123">
                <a:extLst>
                  <a:ext uri="{FF2B5EF4-FFF2-40B4-BE49-F238E27FC236}">
                    <a16:creationId xmlns:a16="http://schemas.microsoft.com/office/drawing/2014/main" id="{27AB921C-254B-41EE-878A-E4546AAB9AB1}"/>
                  </a:ext>
                </a:extLst>
              </p:cNvPr>
              <p:cNvPicPr/>
              <p:nvPr/>
            </p:nvPicPr>
            <p:blipFill>
              <a:blip r:embed="rId245"/>
              <a:stretch>
                <a:fillRect/>
              </a:stretch>
            </p:blipFill>
            <p:spPr>
              <a:xfrm>
                <a:off x="10264313" y="4092332"/>
                <a:ext cx="1702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5" name="Ink 124">
                <a:extLst>
                  <a:ext uri="{FF2B5EF4-FFF2-40B4-BE49-F238E27FC236}">
                    <a16:creationId xmlns:a16="http://schemas.microsoft.com/office/drawing/2014/main" id="{C8D195A3-8227-40D1-BE03-1C6973BB7755}"/>
                  </a:ext>
                </a:extLst>
              </p14:cNvPr>
              <p14:cNvContentPartPr/>
              <p14:nvPr/>
            </p14:nvContentPartPr>
            <p14:xfrm>
              <a:off x="10545113" y="4175132"/>
              <a:ext cx="16920" cy="10800"/>
            </p14:xfrm>
          </p:contentPart>
        </mc:Choice>
        <mc:Fallback xmlns="">
          <p:pic>
            <p:nvPicPr>
              <p:cNvPr id="125" name="Ink 124">
                <a:extLst>
                  <a:ext uri="{FF2B5EF4-FFF2-40B4-BE49-F238E27FC236}">
                    <a16:creationId xmlns:a16="http://schemas.microsoft.com/office/drawing/2014/main" id="{C8D195A3-8227-40D1-BE03-1C6973BB7755}"/>
                  </a:ext>
                </a:extLst>
              </p:cNvPr>
              <p:cNvPicPr/>
              <p:nvPr/>
            </p:nvPicPr>
            <p:blipFill>
              <a:blip r:embed="rId247"/>
              <a:stretch>
                <a:fillRect/>
              </a:stretch>
            </p:blipFill>
            <p:spPr>
              <a:xfrm>
                <a:off x="10527473" y="4157492"/>
                <a:ext cx="525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2" name="Ink 181">
                <a:extLst>
                  <a:ext uri="{FF2B5EF4-FFF2-40B4-BE49-F238E27FC236}">
                    <a16:creationId xmlns:a16="http://schemas.microsoft.com/office/drawing/2014/main" id="{CD6D1A5E-B25E-4D95-B2CD-3102BDA014D8}"/>
                  </a:ext>
                </a:extLst>
              </p14:cNvPr>
              <p14:cNvContentPartPr/>
              <p14:nvPr/>
            </p14:nvContentPartPr>
            <p14:xfrm>
              <a:off x="7693193" y="3353252"/>
              <a:ext cx="3145680" cy="1364040"/>
            </p14:xfrm>
          </p:contentPart>
        </mc:Choice>
        <mc:Fallback xmlns="">
          <p:pic>
            <p:nvPicPr>
              <p:cNvPr id="182" name="Ink 181">
                <a:extLst>
                  <a:ext uri="{FF2B5EF4-FFF2-40B4-BE49-F238E27FC236}">
                    <a16:creationId xmlns:a16="http://schemas.microsoft.com/office/drawing/2014/main" id="{CD6D1A5E-B25E-4D95-B2CD-3102BDA014D8}"/>
                  </a:ext>
                </a:extLst>
              </p:cNvPr>
              <p:cNvPicPr/>
              <p:nvPr/>
            </p:nvPicPr>
            <p:blipFill>
              <a:blip r:embed="rId249"/>
              <a:stretch>
                <a:fillRect/>
              </a:stretch>
            </p:blipFill>
            <p:spPr>
              <a:xfrm>
                <a:off x="7675193" y="3335252"/>
                <a:ext cx="3181320" cy="1399680"/>
              </a:xfrm>
              <a:prstGeom prst="rect">
                <a:avLst/>
              </a:prstGeom>
            </p:spPr>
          </p:pic>
        </mc:Fallback>
      </mc:AlternateContent>
      <p:grpSp>
        <p:nvGrpSpPr>
          <p:cNvPr id="188" name="Group 187">
            <a:extLst>
              <a:ext uri="{FF2B5EF4-FFF2-40B4-BE49-F238E27FC236}">
                <a16:creationId xmlns:a16="http://schemas.microsoft.com/office/drawing/2014/main" id="{D8FEE661-9FAA-4A73-89D1-31855158750F}"/>
              </a:ext>
            </a:extLst>
          </p:cNvPr>
          <p:cNvGrpSpPr/>
          <p:nvPr/>
        </p:nvGrpSpPr>
        <p:grpSpPr>
          <a:xfrm>
            <a:off x="3688193" y="3607052"/>
            <a:ext cx="1809360" cy="1274760"/>
            <a:chOff x="3688193" y="3607052"/>
            <a:chExt cx="1809360" cy="1274760"/>
          </a:xfrm>
        </p:grpSpPr>
        <mc:AlternateContent xmlns:mc="http://schemas.openxmlformats.org/markup-compatibility/2006" xmlns:p14="http://schemas.microsoft.com/office/powerpoint/2010/main">
          <mc:Choice Requires="p14">
            <p:contentPart p14:bwMode="auto" r:id="rId250">
              <p14:nvContentPartPr>
                <p14:cNvPr id="88" name="Ink 87">
                  <a:extLst>
                    <a:ext uri="{FF2B5EF4-FFF2-40B4-BE49-F238E27FC236}">
                      <a16:creationId xmlns:a16="http://schemas.microsoft.com/office/drawing/2014/main" id="{E672CAF7-7095-4C59-873D-0FAD2F0AC771}"/>
                    </a:ext>
                  </a:extLst>
                </p14:cNvPr>
                <p14:cNvContentPartPr/>
                <p14:nvPr/>
              </p14:nvContentPartPr>
              <p14:xfrm>
                <a:off x="3688193" y="3941492"/>
                <a:ext cx="398880" cy="342360"/>
              </p14:xfrm>
            </p:contentPart>
          </mc:Choice>
          <mc:Fallback xmlns="">
            <p:pic>
              <p:nvPicPr>
                <p:cNvPr id="88" name="Ink 87">
                  <a:extLst>
                    <a:ext uri="{FF2B5EF4-FFF2-40B4-BE49-F238E27FC236}">
                      <a16:creationId xmlns:a16="http://schemas.microsoft.com/office/drawing/2014/main" id="{E672CAF7-7095-4C59-873D-0FAD2F0AC771}"/>
                    </a:ext>
                  </a:extLst>
                </p:cNvPr>
                <p:cNvPicPr/>
                <p:nvPr/>
              </p:nvPicPr>
              <p:blipFill>
                <a:blip r:embed="rId251"/>
                <a:stretch>
                  <a:fillRect/>
                </a:stretch>
              </p:blipFill>
              <p:spPr>
                <a:xfrm>
                  <a:off x="3670193" y="3923852"/>
                  <a:ext cx="43452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89" name="Ink 88">
                  <a:extLst>
                    <a:ext uri="{FF2B5EF4-FFF2-40B4-BE49-F238E27FC236}">
                      <a16:creationId xmlns:a16="http://schemas.microsoft.com/office/drawing/2014/main" id="{3740BFC6-5886-4CED-A6B8-BC7F7BEDE486}"/>
                    </a:ext>
                  </a:extLst>
                </p14:cNvPr>
                <p14:cNvContentPartPr/>
                <p14:nvPr/>
              </p14:nvContentPartPr>
              <p14:xfrm>
                <a:off x="3704033" y="4429292"/>
                <a:ext cx="118800" cy="190080"/>
              </p14:xfrm>
            </p:contentPart>
          </mc:Choice>
          <mc:Fallback xmlns="">
            <p:pic>
              <p:nvPicPr>
                <p:cNvPr id="89" name="Ink 88">
                  <a:extLst>
                    <a:ext uri="{FF2B5EF4-FFF2-40B4-BE49-F238E27FC236}">
                      <a16:creationId xmlns:a16="http://schemas.microsoft.com/office/drawing/2014/main" id="{3740BFC6-5886-4CED-A6B8-BC7F7BEDE486}"/>
                    </a:ext>
                  </a:extLst>
                </p:cNvPr>
                <p:cNvPicPr/>
                <p:nvPr/>
              </p:nvPicPr>
              <p:blipFill>
                <a:blip r:embed="rId253"/>
                <a:stretch>
                  <a:fillRect/>
                </a:stretch>
              </p:blipFill>
              <p:spPr>
                <a:xfrm>
                  <a:off x="3686393" y="4411652"/>
                  <a:ext cx="154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90" name="Ink 89">
                  <a:extLst>
                    <a:ext uri="{FF2B5EF4-FFF2-40B4-BE49-F238E27FC236}">
                      <a16:creationId xmlns:a16="http://schemas.microsoft.com/office/drawing/2014/main" id="{56B2318A-5C29-4B74-9BEA-9EBF1A88FA6B}"/>
                    </a:ext>
                  </a:extLst>
                </p14:cNvPr>
                <p14:cNvContentPartPr/>
                <p14:nvPr/>
              </p14:nvContentPartPr>
              <p14:xfrm>
                <a:off x="3841913" y="4344692"/>
                <a:ext cx="14760" cy="19800"/>
              </p14:xfrm>
            </p:contentPart>
          </mc:Choice>
          <mc:Fallback xmlns="">
            <p:pic>
              <p:nvPicPr>
                <p:cNvPr id="90" name="Ink 89">
                  <a:extLst>
                    <a:ext uri="{FF2B5EF4-FFF2-40B4-BE49-F238E27FC236}">
                      <a16:creationId xmlns:a16="http://schemas.microsoft.com/office/drawing/2014/main" id="{56B2318A-5C29-4B74-9BEA-9EBF1A88FA6B}"/>
                    </a:ext>
                  </a:extLst>
                </p:cNvPr>
                <p:cNvPicPr/>
                <p:nvPr/>
              </p:nvPicPr>
              <p:blipFill>
                <a:blip r:embed="rId255"/>
                <a:stretch>
                  <a:fillRect/>
                </a:stretch>
              </p:blipFill>
              <p:spPr>
                <a:xfrm>
                  <a:off x="3823913" y="4327052"/>
                  <a:ext cx="504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91" name="Ink 90">
                  <a:extLst>
                    <a:ext uri="{FF2B5EF4-FFF2-40B4-BE49-F238E27FC236}">
                      <a16:creationId xmlns:a16="http://schemas.microsoft.com/office/drawing/2014/main" id="{7AA0622A-1029-4D4B-A08F-1F854616BF0F}"/>
                    </a:ext>
                  </a:extLst>
                </p14:cNvPr>
                <p14:cNvContentPartPr/>
                <p14:nvPr/>
              </p14:nvContentPartPr>
              <p14:xfrm>
                <a:off x="3951353" y="4468172"/>
                <a:ext cx="108360" cy="120600"/>
              </p14:xfrm>
            </p:contentPart>
          </mc:Choice>
          <mc:Fallback xmlns="">
            <p:pic>
              <p:nvPicPr>
                <p:cNvPr id="91" name="Ink 90">
                  <a:extLst>
                    <a:ext uri="{FF2B5EF4-FFF2-40B4-BE49-F238E27FC236}">
                      <a16:creationId xmlns:a16="http://schemas.microsoft.com/office/drawing/2014/main" id="{7AA0622A-1029-4D4B-A08F-1F854616BF0F}"/>
                    </a:ext>
                  </a:extLst>
                </p:cNvPr>
                <p:cNvPicPr/>
                <p:nvPr/>
              </p:nvPicPr>
              <p:blipFill>
                <a:blip r:embed="rId257"/>
                <a:stretch>
                  <a:fillRect/>
                </a:stretch>
              </p:blipFill>
              <p:spPr>
                <a:xfrm>
                  <a:off x="3933353" y="4450172"/>
                  <a:ext cx="1440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92" name="Ink 91">
                  <a:extLst>
                    <a:ext uri="{FF2B5EF4-FFF2-40B4-BE49-F238E27FC236}">
                      <a16:creationId xmlns:a16="http://schemas.microsoft.com/office/drawing/2014/main" id="{B833A2B1-6D81-48F1-95EA-0860CF9B2BEF}"/>
                    </a:ext>
                  </a:extLst>
                </p14:cNvPr>
                <p14:cNvContentPartPr/>
                <p14:nvPr/>
              </p14:nvContentPartPr>
              <p14:xfrm>
                <a:off x="4264913" y="4385372"/>
                <a:ext cx="34200" cy="192600"/>
              </p14:xfrm>
            </p:contentPart>
          </mc:Choice>
          <mc:Fallback xmlns="">
            <p:pic>
              <p:nvPicPr>
                <p:cNvPr id="92" name="Ink 91">
                  <a:extLst>
                    <a:ext uri="{FF2B5EF4-FFF2-40B4-BE49-F238E27FC236}">
                      <a16:creationId xmlns:a16="http://schemas.microsoft.com/office/drawing/2014/main" id="{B833A2B1-6D81-48F1-95EA-0860CF9B2BEF}"/>
                    </a:ext>
                  </a:extLst>
                </p:cNvPr>
                <p:cNvPicPr/>
                <p:nvPr/>
              </p:nvPicPr>
              <p:blipFill>
                <a:blip r:embed="rId259"/>
                <a:stretch>
                  <a:fillRect/>
                </a:stretch>
              </p:blipFill>
              <p:spPr>
                <a:xfrm>
                  <a:off x="4246913" y="4367372"/>
                  <a:ext cx="698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93" name="Ink 92">
                  <a:extLst>
                    <a:ext uri="{FF2B5EF4-FFF2-40B4-BE49-F238E27FC236}">
                      <a16:creationId xmlns:a16="http://schemas.microsoft.com/office/drawing/2014/main" id="{6857A0AC-9264-4B79-A871-A08B6FCAE7A4}"/>
                    </a:ext>
                  </a:extLst>
                </p14:cNvPr>
                <p14:cNvContentPartPr/>
                <p14:nvPr/>
              </p14:nvContentPartPr>
              <p14:xfrm>
                <a:off x="3877913" y="3607052"/>
                <a:ext cx="168840" cy="194760"/>
              </p14:xfrm>
            </p:contentPart>
          </mc:Choice>
          <mc:Fallback xmlns="">
            <p:pic>
              <p:nvPicPr>
                <p:cNvPr id="93" name="Ink 92">
                  <a:extLst>
                    <a:ext uri="{FF2B5EF4-FFF2-40B4-BE49-F238E27FC236}">
                      <a16:creationId xmlns:a16="http://schemas.microsoft.com/office/drawing/2014/main" id="{6857A0AC-9264-4B79-A871-A08B6FCAE7A4}"/>
                    </a:ext>
                  </a:extLst>
                </p:cNvPr>
                <p:cNvPicPr/>
                <p:nvPr/>
              </p:nvPicPr>
              <p:blipFill>
                <a:blip r:embed="rId261"/>
                <a:stretch>
                  <a:fillRect/>
                </a:stretch>
              </p:blipFill>
              <p:spPr>
                <a:xfrm>
                  <a:off x="3859913" y="3589412"/>
                  <a:ext cx="2044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95" name="Ink 94">
                  <a:extLst>
                    <a:ext uri="{FF2B5EF4-FFF2-40B4-BE49-F238E27FC236}">
                      <a16:creationId xmlns:a16="http://schemas.microsoft.com/office/drawing/2014/main" id="{19173B3E-0555-478D-8987-08AA1E6A197B}"/>
                    </a:ext>
                  </a:extLst>
                </p14:cNvPr>
                <p14:cNvContentPartPr/>
                <p14:nvPr/>
              </p14:nvContentPartPr>
              <p14:xfrm>
                <a:off x="4585673" y="3818372"/>
                <a:ext cx="188640" cy="357120"/>
              </p14:xfrm>
            </p:contentPart>
          </mc:Choice>
          <mc:Fallback xmlns="">
            <p:pic>
              <p:nvPicPr>
                <p:cNvPr id="95" name="Ink 94">
                  <a:extLst>
                    <a:ext uri="{FF2B5EF4-FFF2-40B4-BE49-F238E27FC236}">
                      <a16:creationId xmlns:a16="http://schemas.microsoft.com/office/drawing/2014/main" id="{19173B3E-0555-478D-8987-08AA1E6A197B}"/>
                    </a:ext>
                  </a:extLst>
                </p:cNvPr>
                <p:cNvPicPr/>
                <p:nvPr/>
              </p:nvPicPr>
              <p:blipFill>
                <a:blip r:embed="rId263"/>
                <a:stretch>
                  <a:fillRect/>
                </a:stretch>
              </p:blipFill>
              <p:spPr>
                <a:xfrm>
                  <a:off x="4568033" y="3800372"/>
                  <a:ext cx="2242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96" name="Ink 95">
                  <a:extLst>
                    <a:ext uri="{FF2B5EF4-FFF2-40B4-BE49-F238E27FC236}">
                      <a16:creationId xmlns:a16="http://schemas.microsoft.com/office/drawing/2014/main" id="{54AA681C-5DED-46C1-A22D-0D700AD5488E}"/>
                    </a:ext>
                  </a:extLst>
                </p14:cNvPr>
                <p14:cNvContentPartPr/>
                <p14:nvPr/>
              </p14:nvContentPartPr>
              <p14:xfrm>
                <a:off x="4523393" y="3824852"/>
                <a:ext cx="345600" cy="349560"/>
              </p14:xfrm>
            </p:contentPart>
          </mc:Choice>
          <mc:Fallback xmlns="">
            <p:pic>
              <p:nvPicPr>
                <p:cNvPr id="96" name="Ink 95">
                  <a:extLst>
                    <a:ext uri="{FF2B5EF4-FFF2-40B4-BE49-F238E27FC236}">
                      <a16:creationId xmlns:a16="http://schemas.microsoft.com/office/drawing/2014/main" id="{54AA681C-5DED-46C1-A22D-0D700AD5488E}"/>
                    </a:ext>
                  </a:extLst>
                </p:cNvPr>
                <p:cNvPicPr/>
                <p:nvPr/>
              </p:nvPicPr>
              <p:blipFill>
                <a:blip r:embed="rId265"/>
                <a:stretch>
                  <a:fillRect/>
                </a:stretch>
              </p:blipFill>
              <p:spPr>
                <a:xfrm>
                  <a:off x="4505753" y="3806852"/>
                  <a:ext cx="3812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97" name="Ink 96">
                  <a:extLst>
                    <a:ext uri="{FF2B5EF4-FFF2-40B4-BE49-F238E27FC236}">
                      <a16:creationId xmlns:a16="http://schemas.microsoft.com/office/drawing/2014/main" id="{73282A70-BD00-41AF-B52D-BA0587E3296F}"/>
                    </a:ext>
                  </a:extLst>
                </p14:cNvPr>
                <p14:cNvContentPartPr/>
                <p14:nvPr/>
              </p14:nvContentPartPr>
              <p14:xfrm>
                <a:off x="4949273" y="4068212"/>
                <a:ext cx="11520" cy="131040"/>
              </p14:xfrm>
            </p:contentPart>
          </mc:Choice>
          <mc:Fallback xmlns="">
            <p:pic>
              <p:nvPicPr>
                <p:cNvPr id="97" name="Ink 96">
                  <a:extLst>
                    <a:ext uri="{FF2B5EF4-FFF2-40B4-BE49-F238E27FC236}">
                      <a16:creationId xmlns:a16="http://schemas.microsoft.com/office/drawing/2014/main" id="{73282A70-BD00-41AF-B52D-BA0587E3296F}"/>
                    </a:ext>
                  </a:extLst>
                </p:cNvPr>
                <p:cNvPicPr/>
                <p:nvPr/>
              </p:nvPicPr>
              <p:blipFill>
                <a:blip r:embed="rId267"/>
                <a:stretch>
                  <a:fillRect/>
                </a:stretch>
              </p:blipFill>
              <p:spPr>
                <a:xfrm>
                  <a:off x="4931273" y="4050572"/>
                  <a:ext cx="471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98" name="Ink 97">
                  <a:extLst>
                    <a:ext uri="{FF2B5EF4-FFF2-40B4-BE49-F238E27FC236}">
                      <a16:creationId xmlns:a16="http://schemas.microsoft.com/office/drawing/2014/main" id="{6204CBA4-3FFD-4D01-8BB3-0CDBBE5D973B}"/>
                    </a:ext>
                  </a:extLst>
                </p14:cNvPr>
                <p14:cNvContentPartPr/>
                <p14:nvPr/>
              </p14:nvContentPartPr>
              <p14:xfrm>
                <a:off x="4965473" y="3881012"/>
                <a:ext cx="25560" cy="28440"/>
              </p14:xfrm>
            </p:contentPart>
          </mc:Choice>
          <mc:Fallback xmlns="">
            <p:pic>
              <p:nvPicPr>
                <p:cNvPr id="98" name="Ink 97">
                  <a:extLst>
                    <a:ext uri="{FF2B5EF4-FFF2-40B4-BE49-F238E27FC236}">
                      <a16:creationId xmlns:a16="http://schemas.microsoft.com/office/drawing/2014/main" id="{6204CBA4-3FFD-4D01-8BB3-0CDBBE5D973B}"/>
                    </a:ext>
                  </a:extLst>
                </p:cNvPr>
                <p:cNvPicPr/>
                <p:nvPr/>
              </p:nvPicPr>
              <p:blipFill>
                <a:blip r:embed="rId269"/>
                <a:stretch>
                  <a:fillRect/>
                </a:stretch>
              </p:blipFill>
              <p:spPr>
                <a:xfrm>
                  <a:off x="4947473" y="3863012"/>
                  <a:ext cx="612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00" name="Ink 99">
                  <a:extLst>
                    <a:ext uri="{FF2B5EF4-FFF2-40B4-BE49-F238E27FC236}">
                      <a16:creationId xmlns:a16="http://schemas.microsoft.com/office/drawing/2014/main" id="{B3880B7E-5F40-4B97-9E4D-8EB6E70E27A4}"/>
                    </a:ext>
                  </a:extLst>
                </p14:cNvPr>
                <p14:cNvContentPartPr/>
                <p14:nvPr/>
              </p14:nvContentPartPr>
              <p14:xfrm>
                <a:off x="4925513" y="4064972"/>
                <a:ext cx="58680" cy="169200"/>
              </p14:xfrm>
            </p:contentPart>
          </mc:Choice>
          <mc:Fallback xmlns="">
            <p:pic>
              <p:nvPicPr>
                <p:cNvPr id="100" name="Ink 99">
                  <a:extLst>
                    <a:ext uri="{FF2B5EF4-FFF2-40B4-BE49-F238E27FC236}">
                      <a16:creationId xmlns:a16="http://schemas.microsoft.com/office/drawing/2014/main" id="{B3880B7E-5F40-4B97-9E4D-8EB6E70E27A4}"/>
                    </a:ext>
                  </a:extLst>
                </p:cNvPr>
                <p:cNvPicPr/>
                <p:nvPr/>
              </p:nvPicPr>
              <p:blipFill>
                <a:blip r:embed="rId271"/>
                <a:stretch>
                  <a:fillRect/>
                </a:stretch>
              </p:blipFill>
              <p:spPr>
                <a:xfrm>
                  <a:off x="4907513" y="4046972"/>
                  <a:ext cx="943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01" name="Ink 100">
                  <a:extLst>
                    <a:ext uri="{FF2B5EF4-FFF2-40B4-BE49-F238E27FC236}">
                      <a16:creationId xmlns:a16="http://schemas.microsoft.com/office/drawing/2014/main" id="{9A1B7F31-F33C-47B8-A14A-54E6984655B3}"/>
                    </a:ext>
                  </a:extLst>
                </p14:cNvPr>
                <p14:cNvContentPartPr/>
                <p14:nvPr/>
              </p14:nvContentPartPr>
              <p14:xfrm>
                <a:off x="4952513" y="3837452"/>
                <a:ext cx="19440" cy="16920"/>
              </p14:xfrm>
            </p:contentPart>
          </mc:Choice>
          <mc:Fallback xmlns="">
            <p:pic>
              <p:nvPicPr>
                <p:cNvPr id="101" name="Ink 100">
                  <a:extLst>
                    <a:ext uri="{FF2B5EF4-FFF2-40B4-BE49-F238E27FC236}">
                      <a16:creationId xmlns:a16="http://schemas.microsoft.com/office/drawing/2014/main" id="{9A1B7F31-F33C-47B8-A14A-54E6984655B3}"/>
                    </a:ext>
                  </a:extLst>
                </p:cNvPr>
                <p:cNvPicPr/>
                <p:nvPr/>
              </p:nvPicPr>
              <p:blipFill>
                <a:blip r:embed="rId273"/>
                <a:stretch>
                  <a:fillRect/>
                </a:stretch>
              </p:blipFill>
              <p:spPr>
                <a:xfrm>
                  <a:off x="4934513" y="3819452"/>
                  <a:ext cx="550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4" name="Ink 183">
                  <a:extLst>
                    <a:ext uri="{FF2B5EF4-FFF2-40B4-BE49-F238E27FC236}">
                      <a16:creationId xmlns:a16="http://schemas.microsoft.com/office/drawing/2014/main" id="{5B60AA7F-644F-4654-BAFD-159ADFCECCEA}"/>
                    </a:ext>
                  </a:extLst>
                </p14:cNvPr>
                <p14:cNvContentPartPr/>
                <p14:nvPr/>
              </p14:nvContentPartPr>
              <p14:xfrm>
                <a:off x="3875033" y="4762652"/>
                <a:ext cx="1401120" cy="61920"/>
              </p14:xfrm>
            </p:contentPart>
          </mc:Choice>
          <mc:Fallback xmlns="">
            <p:pic>
              <p:nvPicPr>
                <p:cNvPr id="184" name="Ink 183">
                  <a:extLst>
                    <a:ext uri="{FF2B5EF4-FFF2-40B4-BE49-F238E27FC236}">
                      <a16:creationId xmlns:a16="http://schemas.microsoft.com/office/drawing/2014/main" id="{5B60AA7F-644F-4654-BAFD-159ADFCECCEA}"/>
                    </a:ext>
                  </a:extLst>
                </p:cNvPr>
                <p:cNvPicPr/>
                <p:nvPr/>
              </p:nvPicPr>
              <p:blipFill>
                <a:blip r:embed="rId275"/>
                <a:stretch>
                  <a:fillRect/>
                </a:stretch>
              </p:blipFill>
              <p:spPr>
                <a:xfrm>
                  <a:off x="3857033" y="4745012"/>
                  <a:ext cx="1436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5" name="Ink 184">
                  <a:extLst>
                    <a:ext uri="{FF2B5EF4-FFF2-40B4-BE49-F238E27FC236}">
                      <a16:creationId xmlns:a16="http://schemas.microsoft.com/office/drawing/2014/main" id="{F4119EFD-4D24-43F4-AC02-4D3D91770B28}"/>
                    </a:ext>
                  </a:extLst>
                </p14:cNvPr>
                <p14:cNvContentPartPr/>
                <p14:nvPr/>
              </p14:nvContentPartPr>
              <p14:xfrm>
                <a:off x="5160233" y="4663292"/>
                <a:ext cx="127080" cy="218520"/>
              </p14:xfrm>
            </p:contentPart>
          </mc:Choice>
          <mc:Fallback xmlns="">
            <p:pic>
              <p:nvPicPr>
                <p:cNvPr id="185" name="Ink 184">
                  <a:extLst>
                    <a:ext uri="{FF2B5EF4-FFF2-40B4-BE49-F238E27FC236}">
                      <a16:creationId xmlns:a16="http://schemas.microsoft.com/office/drawing/2014/main" id="{F4119EFD-4D24-43F4-AC02-4D3D91770B28}"/>
                    </a:ext>
                  </a:extLst>
                </p:cNvPr>
                <p:cNvPicPr/>
                <p:nvPr/>
              </p:nvPicPr>
              <p:blipFill>
                <a:blip r:embed="rId277"/>
                <a:stretch>
                  <a:fillRect/>
                </a:stretch>
              </p:blipFill>
              <p:spPr>
                <a:xfrm>
                  <a:off x="5142593" y="4645652"/>
                  <a:ext cx="162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6" name="Ink 185">
                  <a:extLst>
                    <a:ext uri="{FF2B5EF4-FFF2-40B4-BE49-F238E27FC236}">
                      <a16:creationId xmlns:a16="http://schemas.microsoft.com/office/drawing/2014/main" id="{6DF7D847-115C-4AEA-BB74-31A633E80576}"/>
                    </a:ext>
                  </a:extLst>
                </p14:cNvPr>
                <p14:cNvContentPartPr/>
                <p14:nvPr/>
              </p14:nvContentPartPr>
              <p14:xfrm>
                <a:off x="5304593" y="3699932"/>
                <a:ext cx="186840" cy="343440"/>
              </p14:xfrm>
            </p:contentPart>
          </mc:Choice>
          <mc:Fallback xmlns="">
            <p:pic>
              <p:nvPicPr>
                <p:cNvPr id="186" name="Ink 185">
                  <a:extLst>
                    <a:ext uri="{FF2B5EF4-FFF2-40B4-BE49-F238E27FC236}">
                      <a16:creationId xmlns:a16="http://schemas.microsoft.com/office/drawing/2014/main" id="{6DF7D847-115C-4AEA-BB74-31A633E80576}"/>
                    </a:ext>
                  </a:extLst>
                </p:cNvPr>
                <p:cNvPicPr/>
                <p:nvPr/>
              </p:nvPicPr>
              <p:blipFill>
                <a:blip r:embed="rId279"/>
                <a:stretch>
                  <a:fillRect/>
                </a:stretch>
              </p:blipFill>
              <p:spPr>
                <a:xfrm>
                  <a:off x="5286593" y="3681932"/>
                  <a:ext cx="2224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7" name="Ink 186">
                  <a:extLst>
                    <a:ext uri="{FF2B5EF4-FFF2-40B4-BE49-F238E27FC236}">
                      <a16:creationId xmlns:a16="http://schemas.microsoft.com/office/drawing/2014/main" id="{9BFB1DF8-B7FC-47C4-9FC7-9823ECB1907E}"/>
                    </a:ext>
                  </a:extLst>
                </p14:cNvPr>
                <p14:cNvContentPartPr/>
                <p14:nvPr/>
              </p14:nvContentPartPr>
              <p14:xfrm>
                <a:off x="5495033" y="4230212"/>
                <a:ext cx="2520" cy="2880"/>
              </p14:xfrm>
            </p:contentPart>
          </mc:Choice>
          <mc:Fallback xmlns="">
            <p:pic>
              <p:nvPicPr>
                <p:cNvPr id="187" name="Ink 186">
                  <a:extLst>
                    <a:ext uri="{FF2B5EF4-FFF2-40B4-BE49-F238E27FC236}">
                      <a16:creationId xmlns:a16="http://schemas.microsoft.com/office/drawing/2014/main" id="{9BFB1DF8-B7FC-47C4-9FC7-9823ECB1907E}"/>
                    </a:ext>
                  </a:extLst>
                </p:cNvPr>
                <p:cNvPicPr/>
                <p:nvPr/>
              </p:nvPicPr>
              <p:blipFill>
                <a:blip r:embed="rId281"/>
                <a:stretch>
                  <a:fillRect/>
                </a:stretch>
              </p:blipFill>
              <p:spPr>
                <a:xfrm>
                  <a:off x="5477033" y="4212572"/>
                  <a:ext cx="38160" cy="38520"/>
                </a:xfrm>
                <a:prstGeom prst="rect">
                  <a:avLst/>
                </a:prstGeom>
              </p:spPr>
            </p:pic>
          </mc:Fallback>
        </mc:AlternateContent>
      </p:grpSp>
      <p:grpSp>
        <p:nvGrpSpPr>
          <p:cNvPr id="196" name="Group 195">
            <a:extLst>
              <a:ext uri="{FF2B5EF4-FFF2-40B4-BE49-F238E27FC236}">
                <a16:creationId xmlns:a16="http://schemas.microsoft.com/office/drawing/2014/main" id="{D7D67268-051B-43C3-B7A4-F80569437596}"/>
              </a:ext>
            </a:extLst>
          </p:cNvPr>
          <p:cNvGrpSpPr/>
          <p:nvPr/>
        </p:nvGrpSpPr>
        <p:grpSpPr>
          <a:xfrm>
            <a:off x="3376433" y="2752052"/>
            <a:ext cx="1221840" cy="62640"/>
            <a:chOff x="3376433" y="2752052"/>
            <a:chExt cx="1221840" cy="62640"/>
          </a:xfrm>
        </p:grpSpPr>
        <mc:AlternateContent xmlns:mc="http://schemas.openxmlformats.org/markup-compatibility/2006" xmlns:p14="http://schemas.microsoft.com/office/powerpoint/2010/main">
          <mc:Choice Requires="p14">
            <p:contentPart p14:bwMode="auto" r:id="rId282">
              <p14:nvContentPartPr>
                <p14:cNvPr id="191" name="Ink 190">
                  <a:extLst>
                    <a:ext uri="{FF2B5EF4-FFF2-40B4-BE49-F238E27FC236}">
                      <a16:creationId xmlns:a16="http://schemas.microsoft.com/office/drawing/2014/main" id="{4128042A-C7DF-4819-9207-FC91A4E834E6}"/>
                    </a:ext>
                  </a:extLst>
                </p14:cNvPr>
                <p14:cNvContentPartPr/>
                <p14:nvPr/>
              </p14:nvContentPartPr>
              <p14:xfrm>
                <a:off x="3487313" y="2772572"/>
                <a:ext cx="1025640" cy="23400"/>
              </p14:xfrm>
            </p:contentPart>
          </mc:Choice>
          <mc:Fallback xmlns="">
            <p:pic>
              <p:nvPicPr>
                <p:cNvPr id="191" name="Ink 190">
                  <a:extLst>
                    <a:ext uri="{FF2B5EF4-FFF2-40B4-BE49-F238E27FC236}">
                      <a16:creationId xmlns:a16="http://schemas.microsoft.com/office/drawing/2014/main" id="{4128042A-C7DF-4819-9207-FC91A4E834E6}"/>
                    </a:ext>
                  </a:extLst>
                </p:cNvPr>
                <p:cNvPicPr/>
                <p:nvPr/>
              </p:nvPicPr>
              <p:blipFill>
                <a:blip r:embed="rId283"/>
                <a:stretch>
                  <a:fillRect/>
                </a:stretch>
              </p:blipFill>
              <p:spPr>
                <a:xfrm>
                  <a:off x="3469673" y="2754572"/>
                  <a:ext cx="1061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2" name="Ink 191">
                  <a:extLst>
                    <a:ext uri="{FF2B5EF4-FFF2-40B4-BE49-F238E27FC236}">
                      <a16:creationId xmlns:a16="http://schemas.microsoft.com/office/drawing/2014/main" id="{B1F2F2ED-4216-4AAC-9A1D-D276BC4B827C}"/>
                    </a:ext>
                  </a:extLst>
                </p14:cNvPr>
                <p14:cNvContentPartPr/>
                <p14:nvPr/>
              </p14:nvContentPartPr>
              <p14:xfrm>
                <a:off x="3376433" y="2789492"/>
                <a:ext cx="1150920" cy="10800"/>
              </p14:xfrm>
            </p:contentPart>
          </mc:Choice>
          <mc:Fallback xmlns="">
            <p:pic>
              <p:nvPicPr>
                <p:cNvPr id="192" name="Ink 191">
                  <a:extLst>
                    <a:ext uri="{FF2B5EF4-FFF2-40B4-BE49-F238E27FC236}">
                      <a16:creationId xmlns:a16="http://schemas.microsoft.com/office/drawing/2014/main" id="{B1F2F2ED-4216-4AAC-9A1D-D276BC4B827C}"/>
                    </a:ext>
                  </a:extLst>
                </p:cNvPr>
                <p:cNvPicPr/>
                <p:nvPr/>
              </p:nvPicPr>
              <p:blipFill>
                <a:blip r:embed="rId285"/>
                <a:stretch>
                  <a:fillRect/>
                </a:stretch>
              </p:blipFill>
              <p:spPr>
                <a:xfrm>
                  <a:off x="3358793" y="2771492"/>
                  <a:ext cx="11865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3" name="Ink 192">
                  <a:extLst>
                    <a:ext uri="{FF2B5EF4-FFF2-40B4-BE49-F238E27FC236}">
                      <a16:creationId xmlns:a16="http://schemas.microsoft.com/office/drawing/2014/main" id="{10E6ACFA-B339-4E0F-851C-0CAF983FB44D}"/>
                    </a:ext>
                  </a:extLst>
                </p14:cNvPr>
                <p14:cNvContentPartPr/>
                <p14:nvPr/>
              </p14:nvContentPartPr>
              <p14:xfrm>
                <a:off x="3488753" y="2789492"/>
                <a:ext cx="1109520" cy="12240"/>
              </p14:xfrm>
            </p:contentPart>
          </mc:Choice>
          <mc:Fallback xmlns="">
            <p:pic>
              <p:nvPicPr>
                <p:cNvPr id="193" name="Ink 192">
                  <a:extLst>
                    <a:ext uri="{FF2B5EF4-FFF2-40B4-BE49-F238E27FC236}">
                      <a16:creationId xmlns:a16="http://schemas.microsoft.com/office/drawing/2014/main" id="{10E6ACFA-B339-4E0F-851C-0CAF983FB44D}"/>
                    </a:ext>
                  </a:extLst>
                </p:cNvPr>
                <p:cNvPicPr/>
                <p:nvPr/>
              </p:nvPicPr>
              <p:blipFill>
                <a:blip r:embed="rId287"/>
                <a:stretch>
                  <a:fillRect/>
                </a:stretch>
              </p:blipFill>
              <p:spPr>
                <a:xfrm>
                  <a:off x="3471113" y="2771852"/>
                  <a:ext cx="1145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4" name="Ink 193">
                  <a:extLst>
                    <a:ext uri="{FF2B5EF4-FFF2-40B4-BE49-F238E27FC236}">
                      <a16:creationId xmlns:a16="http://schemas.microsoft.com/office/drawing/2014/main" id="{8F4AF765-1572-4950-9785-D0954F886400}"/>
                    </a:ext>
                  </a:extLst>
                </p14:cNvPr>
                <p14:cNvContentPartPr/>
                <p14:nvPr/>
              </p14:nvContentPartPr>
              <p14:xfrm>
                <a:off x="3383993" y="2777972"/>
                <a:ext cx="1154160" cy="36720"/>
              </p14:xfrm>
            </p:contentPart>
          </mc:Choice>
          <mc:Fallback xmlns="">
            <p:pic>
              <p:nvPicPr>
                <p:cNvPr id="194" name="Ink 193">
                  <a:extLst>
                    <a:ext uri="{FF2B5EF4-FFF2-40B4-BE49-F238E27FC236}">
                      <a16:creationId xmlns:a16="http://schemas.microsoft.com/office/drawing/2014/main" id="{8F4AF765-1572-4950-9785-D0954F886400}"/>
                    </a:ext>
                  </a:extLst>
                </p:cNvPr>
                <p:cNvPicPr/>
                <p:nvPr/>
              </p:nvPicPr>
              <p:blipFill>
                <a:blip r:embed="rId289"/>
                <a:stretch>
                  <a:fillRect/>
                </a:stretch>
              </p:blipFill>
              <p:spPr>
                <a:xfrm>
                  <a:off x="3365993" y="2759972"/>
                  <a:ext cx="1189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5" name="Ink 194">
                  <a:extLst>
                    <a:ext uri="{FF2B5EF4-FFF2-40B4-BE49-F238E27FC236}">
                      <a16:creationId xmlns:a16="http://schemas.microsoft.com/office/drawing/2014/main" id="{23F664A3-434E-4F1D-AF51-F110326DE496}"/>
                    </a:ext>
                  </a:extLst>
                </p14:cNvPr>
                <p14:cNvContentPartPr/>
                <p14:nvPr/>
              </p14:nvContentPartPr>
              <p14:xfrm>
                <a:off x="3419633" y="2752052"/>
                <a:ext cx="1085760" cy="20160"/>
              </p14:xfrm>
            </p:contentPart>
          </mc:Choice>
          <mc:Fallback xmlns="">
            <p:pic>
              <p:nvPicPr>
                <p:cNvPr id="195" name="Ink 194">
                  <a:extLst>
                    <a:ext uri="{FF2B5EF4-FFF2-40B4-BE49-F238E27FC236}">
                      <a16:creationId xmlns:a16="http://schemas.microsoft.com/office/drawing/2014/main" id="{23F664A3-434E-4F1D-AF51-F110326DE496}"/>
                    </a:ext>
                  </a:extLst>
                </p:cNvPr>
                <p:cNvPicPr/>
                <p:nvPr/>
              </p:nvPicPr>
              <p:blipFill>
                <a:blip r:embed="rId291"/>
                <a:stretch>
                  <a:fillRect/>
                </a:stretch>
              </p:blipFill>
              <p:spPr>
                <a:xfrm>
                  <a:off x="3401993" y="2734052"/>
                  <a:ext cx="1121400" cy="55800"/>
                </a:xfrm>
                <a:prstGeom prst="rect">
                  <a:avLst/>
                </a:prstGeom>
              </p:spPr>
            </p:pic>
          </mc:Fallback>
        </mc:AlternateContent>
      </p:grpSp>
      <p:grpSp>
        <p:nvGrpSpPr>
          <p:cNvPr id="199" name="Group 198">
            <a:extLst>
              <a:ext uri="{FF2B5EF4-FFF2-40B4-BE49-F238E27FC236}">
                <a16:creationId xmlns:a16="http://schemas.microsoft.com/office/drawing/2014/main" id="{308C2286-E3EF-47C6-983A-49F7A6EF8A28}"/>
              </a:ext>
            </a:extLst>
          </p:cNvPr>
          <p:cNvGrpSpPr/>
          <p:nvPr/>
        </p:nvGrpSpPr>
        <p:grpSpPr>
          <a:xfrm>
            <a:off x="3614753" y="2268212"/>
            <a:ext cx="781920" cy="370800"/>
            <a:chOff x="3614753" y="2268212"/>
            <a:chExt cx="781920" cy="370800"/>
          </a:xfrm>
        </p:grpSpPr>
        <mc:AlternateContent xmlns:mc="http://schemas.openxmlformats.org/markup-compatibility/2006" xmlns:p14="http://schemas.microsoft.com/office/powerpoint/2010/main">
          <mc:Choice Requires="p14">
            <p:contentPart p14:bwMode="auto" r:id="rId292">
              <p14:nvContentPartPr>
                <p14:cNvPr id="12" name="Ink 11">
                  <a:extLst>
                    <a:ext uri="{FF2B5EF4-FFF2-40B4-BE49-F238E27FC236}">
                      <a16:creationId xmlns:a16="http://schemas.microsoft.com/office/drawing/2014/main" id="{E26DF1D4-5454-488A-BFEA-2E706EA6B0EC}"/>
                    </a:ext>
                  </a:extLst>
                </p14:cNvPr>
                <p14:cNvContentPartPr/>
                <p14:nvPr/>
              </p14:nvContentPartPr>
              <p14:xfrm>
                <a:off x="3614753" y="2462252"/>
                <a:ext cx="42840" cy="174240"/>
              </p14:xfrm>
            </p:contentPart>
          </mc:Choice>
          <mc:Fallback xmlns="">
            <p:pic>
              <p:nvPicPr>
                <p:cNvPr id="12" name="Ink 11">
                  <a:extLst>
                    <a:ext uri="{FF2B5EF4-FFF2-40B4-BE49-F238E27FC236}">
                      <a16:creationId xmlns:a16="http://schemas.microsoft.com/office/drawing/2014/main" id="{E26DF1D4-5454-488A-BFEA-2E706EA6B0EC}"/>
                    </a:ext>
                  </a:extLst>
                </p:cNvPr>
                <p:cNvPicPr/>
                <p:nvPr/>
              </p:nvPicPr>
              <p:blipFill>
                <a:blip r:embed="rId293"/>
                <a:stretch>
                  <a:fillRect/>
                </a:stretch>
              </p:blipFill>
              <p:spPr>
                <a:xfrm>
                  <a:off x="3597113" y="2444612"/>
                  <a:ext cx="78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3" name="Ink 12">
                  <a:extLst>
                    <a:ext uri="{FF2B5EF4-FFF2-40B4-BE49-F238E27FC236}">
                      <a16:creationId xmlns:a16="http://schemas.microsoft.com/office/drawing/2014/main" id="{BAD77B4B-2E97-4355-B55E-0A6D3CECD6A5}"/>
                    </a:ext>
                  </a:extLst>
                </p14:cNvPr>
                <p14:cNvContentPartPr/>
                <p14:nvPr/>
              </p14:nvContentPartPr>
              <p14:xfrm>
                <a:off x="3647873" y="2314292"/>
                <a:ext cx="173880" cy="219960"/>
              </p14:xfrm>
            </p:contentPart>
          </mc:Choice>
          <mc:Fallback xmlns="">
            <p:pic>
              <p:nvPicPr>
                <p:cNvPr id="13" name="Ink 12">
                  <a:extLst>
                    <a:ext uri="{FF2B5EF4-FFF2-40B4-BE49-F238E27FC236}">
                      <a16:creationId xmlns:a16="http://schemas.microsoft.com/office/drawing/2014/main" id="{BAD77B4B-2E97-4355-B55E-0A6D3CECD6A5}"/>
                    </a:ext>
                  </a:extLst>
                </p:cNvPr>
                <p:cNvPicPr/>
                <p:nvPr/>
              </p:nvPicPr>
              <p:blipFill>
                <a:blip r:embed="rId295"/>
                <a:stretch>
                  <a:fillRect/>
                </a:stretch>
              </p:blipFill>
              <p:spPr>
                <a:xfrm>
                  <a:off x="3629873" y="2296292"/>
                  <a:ext cx="209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 name="Ink 13">
                  <a:extLst>
                    <a:ext uri="{FF2B5EF4-FFF2-40B4-BE49-F238E27FC236}">
                      <a16:creationId xmlns:a16="http://schemas.microsoft.com/office/drawing/2014/main" id="{C309B10C-6ABF-4A41-9D18-349DB499A499}"/>
                    </a:ext>
                  </a:extLst>
                </p14:cNvPr>
                <p14:cNvContentPartPr/>
                <p14:nvPr/>
              </p14:nvContentPartPr>
              <p14:xfrm>
                <a:off x="3916433" y="2517332"/>
                <a:ext cx="37080" cy="104040"/>
              </p14:xfrm>
            </p:contentPart>
          </mc:Choice>
          <mc:Fallback xmlns="">
            <p:pic>
              <p:nvPicPr>
                <p:cNvPr id="14" name="Ink 13">
                  <a:extLst>
                    <a:ext uri="{FF2B5EF4-FFF2-40B4-BE49-F238E27FC236}">
                      <a16:creationId xmlns:a16="http://schemas.microsoft.com/office/drawing/2014/main" id="{C309B10C-6ABF-4A41-9D18-349DB499A499}"/>
                    </a:ext>
                  </a:extLst>
                </p:cNvPr>
                <p:cNvPicPr/>
                <p:nvPr/>
              </p:nvPicPr>
              <p:blipFill>
                <a:blip r:embed="rId297"/>
                <a:stretch>
                  <a:fillRect/>
                </a:stretch>
              </p:blipFill>
              <p:spPr>
                <a:xfrm>
                  <a:off x="3898433" y="2499692"/>
                  <a:ext cx="727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5" name="Ink 14">
                  <a:extLst>
                    <a:ext uri="{FF2B5EF4-FFF2-40B4-BE49-F238E27FC236}">
                      <a16:creationId xmlns:a16="http://schemas.microsoft.com/office/drawing/2014/main" id="{A2C86111-6C07-4BB7-A911-E77EC479E4F8}"/>
                    </a:ext>
                  </a:extLst>
                </p14:cNvPr>
                <p14:cNvContentPartPr/>
                <p14:nvPr/>
              </p14:nvContentPartPr>
              <p14:xfrm>
                <a:off x="3916793" y="2399252"/>
                <a:ext cx="16560" cy="12960"/>
              </p14:xfrm>
            </p:contentPart>
          </mc:Choice>
          <mc:Fallback xmlns="">
            <p:pic>
              <p:nvPicPr>
                <p:cNvPr id="15" name="Ink 14">
                  <a:extLst>
                    <a:ext uri="{FF2B5EF4-FFF2-40B4-BE49-F238E27FC236}">
                      <a16:creationId xmlns:a16="http://schemas.microsoft.com/office/drawing/2014/main" id="{A2C86111-6C07-4BB7-A911-E77EC479E4F8}"/>
                    </a:ext>
                  </a:extLst>
                </p:cNvPr>
                <p:cNvPicPr/>
                <p:nvPr/>
              </p:nvPicPr>
              <p:blipFill>
                <a:blip r:embed="rId299"/>
                <a:stretch>
                  <a:fillRect/>
                </a:stretch>
              </p:blipFill>
              <p:spPr>
                <a:xfrm>
                  <a:off x="3899153" y="2381612"/>
                  <a:ext cx="52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 name="Ink 15">
                  <a:extLst>
                    <a:ext uri="{FF2B5EF4-FFF2-40B4-BE49-F238E27FC236}">
                      <a16:creationId xmlns:a16="http://schemas.microsoft.com/office/drawing/2014/main" id="{F67213A6-91B7-43D8-9555-9327E2B7EDF0}"/>
                    </a:ext>
                  </a:extLst>
                </p14:cNvPr>
                <p14:cNvContentPartPr/>
                <p14:nvPr/>
              </p14:nvContentPartPr>
              <p14:xfrm>
                <a:off x="4121993" y="2268212"/>
                <a:ext cx="274680" cy="370800"/>
              </p14:xfrm>
            </p:contentPart>
          </mc:Choice>
          <mc:Fallback xmlns="">
            <p:pic>
              <p:nvPicPr>
                <p:cNvPr id="16" name="Ink 15">
                  <a:extLst>
                    <a:ext uri="{FF2B5EF4-FFF2-40B4-BE49-F238E27FC236}">
                      <a16:creationId xmlns:a16="http://schemas.microsoft.com/office/drawing/2014/main" id="{F67213A6-91B7-43D8-9555-9327E2B7EDF0}"/>
                    </a:ext>
                  </a:extLst>
                </p:cNvPr>
                <p:cNvPicPr/>
                <p:nvPr/>
              </p:nvPicPr>
              <p:blipFill>
                <a:blip r:embed="rId301"/>
                <a:stretch>
                  <a:fillRect/>
                </a:stretch>
              </p:blipFill>
              <p:spPr>
                <a:xfrm>
                  <a:off x="4104353" y="2250212"/>
                  <a:ext cx="31032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9" name="Ink 188">
                  <a:extLst>
                    <a:ext uri="{FF2B5EF4-FFF2-40B4-BE49-F238E27FC236}">
                      <a16:creationId xmlns:a16="http://schemas.microsoft.com/office/drawing/2014/main" id="{3BC6B6B9-430E-424E-9C94-36435D7C173E}"/>
                    </a:ext>
                  </a:extLst>
                </p14:cNvPr>
                <p14:cNvContentPartPr/>
                <p14:nvPr/>
              </p14:nvContentPartPr>
              <p14:xfrm>
                <a:off x="3910673" y="2503652"/>
                <a:ext cx="35280" cy="121680"/>
              </p14:xfrm>
            </p:contentPart>
          </mc:Choice>
          <mc:Fallback xmlns="">
            <p:pic>
              <p:nvPicPr>
                <p:cNvPr id="189" name="Ink 188">
                  <a:extLst>
                    <a:ext uri="{FF2B5EF4-FFF2-40B4-BE49-F238E27FC236}">
                      <a16:creationId xmlns:a16="http://schemas.microsoft.com/office/drawing/2014/main" id="{3BC6B6B9-430E-424E-9C94-36435D7C173E}"/>
                    </a:ext>
                  </a:extLst>
                </p:cNvPr>
                <p:cNvPicPr/>
                <p:nvPr/>
              </p:nvPicPr>
              <p:blipFill>
                <a:blip r:embed="rId303"/>
                <a:stretch>
                  <a:fillRect/>
                </a:stretch>
              </p:blipFill>
              <p:spPr>
                <a:xfrm>
                  <a:off x="3893033" y="2486012"/>
                  <a:ext cx="709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0" name="Ink 189">
                  <a:extLst>
                    <a:ext uri="{FF2B5EF4-FFF2-40B4-BE49-F238E27FC236}">
                      <a16:creationId xmlns:a16="http://schemas.microsoft.com/office/drawing/2014/main" id="{0FEBB268-E31B-4EA7-BF6D-4D5FFA86D114}"/>
                    </a:ext>
                  </a:extLst>
                </p14:cNvPr>
                <p14:cNvContentPartPr/>
                <p14:nvPr/>
              </p14:nvContentPartPr>
              <p14:xfrm>
                <a:off x="3877913" y="2325452"/>
                <a:ext cx="66240" cy="75600"/>
              </p14:xfrm>
            </p:contentPart>
          </mc:Choice>
          <mc:Fallback xmlns="">
            <p:pic>
              <p:nvPicPr>
                <p:cNvPr id="190" name="Ink 189">
                  <a:extLst>
                    <a:ext uri="{FF2B5EF4-FFF2-40B4-BE49-F238E27FC236}">
                      <a16:creationId xmlns:a16="http://schemas.microsoft.com/office/drawing/2014/main" id="{0FEBB268-E31B-4EA7-BF6D-4D5FFA86D114}"/>
                    </a:ext>
                  </a:extLst>
                </p:cNvPr>
                <p:cNvPicPr/>
                <p:nvPr/>
              </p:nvPicPr>
              <p:blipFill>
                <a:blip r:embed="rId305"/>
                <a:stretch>
                  <a:fillRect/>
                </a:stretch>
              </p:blipFill>
              <p:spPr>
                <a:xfrm>
                  <a:off x="3859913" y="2307812"/>
                  <a:ext cx="1018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8" name="Ink 197">
                  <a:extLst>
                    <a:ext uri="{FF2B5EF4-FFF2-40B4-BE49-F238E27FC236}">
                      <a16:creationId xmlns:a16="http://schemas.microsoft.com/office/drawing/2014/main" id="{28F37D76-3557-4FD8-ADCC-8D242CF8F1B6}"/>
                    </a:ext>
                  </a:extLst>
                </p14:cNvPr>
                <p14:cNvContentPartPr/>
                <p14:nvPr/>
              </p14:nvContentPartPr>
              <p14:xfrm>
                <a:off x="3753713" y="2511932"/>
                <a:ext cx="61920" cy="37440"/>
              </p14:xfrm>
            </p:contentPart>
          </mc:Choice>
          <mc:Fallback xmlns="">
            <p:pic>
              <p:nvPicPr>
                <p:cNvPr id="198" name="Ink 197">
                  <a:extLst>
                    <a:ext uri="{FF2B5EF4-FFF2-40B4-BE49-F238E27FC236}">
                      <a16:creationId xmlns:a16="http://schemas.microsoft.com/office/drawing/2014/main" id="{28F37D76-3557-4FD8-ADCC-8D242CF8F1B6}"/>
                    </a:ext>
                  </a:extLst>
                </p:cNvPr>
                <p:cNvPicPr/>
                <p:nvPr/>
              </p:nvPicPr>
              <p:blipFill>
                <a:blip r:embed="rId307"/>
                <a:stretch>
                  <a:fillRect/>
                </a:stretch>
              </p:blipFill>
              <p:spPr>
                <a:xfrm>
                  <a:off x="3736073" y="2493932"/>
                  <a:ext cx="97560" cy="7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8">
            <p14:nvContentPartPr>
              <p14:cNvPr id="211" name="Ink 210">
                <a:extLst>
                  <a:ext uri="{FF2B5EF4-FFF2-40B4-BE49-F238E27FC236}">
                    <a16:creationId xmlns:a16="http://schemas.microsoft.com/office/drawing/2014/main" id="{30E0B82F-A5A8-4E68-B1D6-7C782E2646CC}"/>
                  </a:ext>
                </a:extLst>
              </p14:cNvPr>
              <p14:cNvContentPartPr/>
              <p14:nvPr/>
            </p14:nvContentPartPr>
            <p14:xfrm>
              <a:off x="8001353" y="5121932"/>
              <a:ext cx="25200" cy="19080"/>
            </p14:xfrm>
          </p:contentPart>
        </mc:Choice>
        <mc:Fallback xmlns="">
          <p:pic>
            <p:nvPicPr>
              <p:cNvPr id="211" name="Ink 210">
                <a:extLst>
                  <a:ext uri="{FF2B5EF4-FFF2-40B4-BE49-F238E27FC236}">
                    <a16:creationId xmlns:a16="http://schemas.microsoft.com/office/drawing/2014/main" id="{30E0B82F-A5A8-4E68-B1D6-7C782E2646CC}"/>
                  </a:ext>
                </a:extLst>
              </p:cNvPr>
              <p:cNvPicPr/>
              <p:nvPr/>
            </p:nvPicPr>
            <p:blipFill>
              <a:blip r:embed="rId309"/>
              <a:stretch>
                <a:fillRect/>
              </a:stretch>
            </p:blipFill>
            <p:spPr>
              <a:xfrm>
                <a:off x="7983713" y="5104292"/>
                <a:ext cx="60840" cy="54720"/>
              </a:xfrm>
              <a:prstGeom prst="rect">
                <a:avLst/>
              </a:prstGeom>
            </p:spPr>
          </p:pic>
        </mc:Fallback>
      </mc:AlternateContent>
      <p:grpSp>
        <p:nvGrpSpPr>
          <p:cNvPr id="231" name="Group 230">
            <a:extLst>
              <a:ext uri="{FF2B5EF4-FFF2-40B4-BE49-F238E27FC236}">
                <a16:creationId xmlns:a16="http://schemas.microsoft.com/office/drawing/2014/main" id="{B9A54AAB-5B0E-4D0E-839F-420798D6C065}"/>
              </a:ext>
            </a:extLst>
          </p:cNvPr>
          <p:cNvGrpSpPr/>
          <p:nvPr/>
        </p:nvGrpSpPr>
        <p:grpSpPr>
          <a:xfrm>
            <a:off x="6035753" y="4242812"/>
            <a:ext cx="1341360" cy="379440"/>
            <a:chOff x="6035753" y="4242812"/>
            <a:chExt cx="1341360" cy="379440"/>
          </a:xfrm>
        </p:grpSpPr>
        <mc:AlternateContent xmlns:mc="http://schemas.openxmlformats.org/markup-compatibility/2006" xmlns:p14="http://schemas.microsoft.com/office/powerpoint/2010/main">
          <mc:Choice Requires="p14">
            <p:contentPart p14:bwMode="auto" r:id="rId310">
              <p14:nvContentPartPr>
                <p14:cNvPr id="212" name="Ink 211">
                  <a:extLst>
                    <a:ext uri="{FF2B5EF4-FFF2-40B4-BE49-F238E27FC236}">
                      <a16:creationId xmlns:a16="http://schemas.microsoft.com/office/drawing/2014/main" id="{8107AC2A-A9DD-4B4D-8EE4-EB3359C17509}"/>
                    </a:ext>
                  </a:extLst>
                </p14:cNvPr>
                <p14:cNvContentPartPr/>
                <p14:nvPr/>
              </p14:nvContentPartPr>
              <p14:xfrm>
                <a:off x="6054833" y="4354412"/>
                <a:ext cx="24840" cy="262440"/>
              </p14:xfrm>
            </p:contentPart>
          </mc:Choice>
          <mc:Fallback xmlns="">
            <p:pic>
              <p:nvPicPr>
                <p:cNvPr id="212" name="Ink 211">
                  <a:extLst>
                    <a:ext uri="{FF2B5EF4-FFF2-40B4-BE49-F238E27FC236}">
                      <a16:creationId xmlns:a16="http://schemas.microsoft.com/office/drawing/2014/main" id="{8107AC2A-A9DD-4B4D-8EE4-EB3359C17509}"/>
                    </a:ext>
                  </a:extLst>
                </p:cNvPr>
                <p:cNvPicPr/>
                <p:nvPr/>
              </p:nvPicPr>
              <p:blipFill>
                <a:blip r:embed="rId311"/>
                <a:stretch>
                  <a:fillRect/>
                </a:stretch>
              </p:blipFill>
              <p:spPr>
                <a:xfrm>
                  <a:off x="6037193" y="4336412"/>
                  <a:ext cx="604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3" name="Ink 212">
                  <a:extLst>
                    <a:ext uri="{FF2B5EF4-FFF2-40B4-BE49-F238E27FC236}">
                      <a16:creationId xmlns:a16="http://schemas.microsoft.com/office/drawing/2014/main" id="{6296B557-A8E2-4815-9085-9E9F6E8CA49A}"/>
                    </a:ext>
                  </a:extLst>
                </p14:cNvPr>
                <p14:cNvContentPartPr/>
                <p14:nvPr/>
              </p14:nvContentPartPr>
              <p14:xfrm>
                <a:off x="6035753" y="4293212"/>
                <a:ext cx="227160" cy="329040"/>
              </p14:xfrm>
            </p:contentPart>
          </mc:Choice>
          <mc:Fallback xmlns="">
            <p:pic>
              <p:nvPicPr>
                <p:cNvPr id="213" name="Ink 212">
                  <a:extLst>
                    <a:ext uri="{FF2B5EF4-FFF2-40B4-BE49-F238E27FC236}">
                      <a16:creationId xmlns:a16="http://schemas.microsoft.com/office/drawing/2014/main" id="{6296B557-A8E2-4815-9085-9E9F6E8CA49A}"/>
                    </a:ext>
                  </a:extLst>
                </p:cNvPr>
                <p:cNvPicPr/>
                <p:nvPr/>
              </p:nvPicPr>
              <p:blipFill>
                <a:blip r:embed="rId313"/>
                <a:stretch>
                  <a:fillRect/>
                </a:stretch>
              </p:blipFill>
              <p:spPr>
                <a:xfrm>
                  <a:off x="6017753" y="4275212"/>
                  <a:ext cx="2628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4" name="Ink 213">
                  <a:extLst>
                    <a:ext uri="{FF2B5EF4-FFF2-40B4-BE49-F238E27FC236}">
                      <a16:creationId xmlns:a16="http://schemas.microsoft.com/office/drawing/2014/main" id="{63664F58-4F42-45B0-A3A4-48557D54FFC3}"/>
                    </a:ext>
                  </a:extLst>
                </p14:cNvPr>
                <p14:cNvContentPartPr/>
                <p14:nvPr/>
              </p14:nvContentPartPr>
              <p14:xfrm>
                <a:off x="6298193" y="4444052"/>
                <a:ext cx="58680" cy="160200"/>
              </p14:xfrm>
            </p:contentPart>
          </mc:Choice>
          <mc:Fallback xmlns="">
            <p:pic>
              <p:nvPicPr>
                <p:cNvPr id="214" name="Ink 213">
                  <a:extLst>
                    <a:ext uri="{FF2B5EF4-FFF2-40B4-BE49-F238E27FC236}">
                      <a16:creationId xmlns:a16="http://schemas.microsoft.com/office/drawing/2014/main" id="{63664F58-4F42-45B0-A3A4-48557D54FFC3}"/>
                    </a:ext>
                  </a:extLst>
                </p:cNvPr>
                <p:cNvPicPr/>
                <p:nvPr/>
              </p:nvPicPr>
              <p:blipFill>
                <a:blip r:embed="rId315"/>
                <a:stretch>
                  <a:fillRect/>
                </a:stretch>
              </p:blipFill>
              <p:spPr>
                <a:xfrm>
                  <a:off x="6280193" y="4426412"/>
                  <a:ext cx="943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5" name="Ink 214">
                  <a:extLst>
                    <a:ext uri="{FF2B5EF4-FFF2-40B4-BE49-F238E27FC236}">
                      <a16:creationId xmlns:a16="http://schemas.microsoft.com/office/drawing/2014/main" id="{17AD7A79-34B4-4BD9-B177-9DB80C31D27E}"/>
                    </a:ext>
                  </a:extLst>
                </p14:cNvPr>
                <p14:cNvContentPartPr/>
                <p14:nvPr/>
              </p14:nvContentPartPr>
              <p14:xfrm>
                <a:off x="6326633" y="4324532"/>
                <a:ext cx="20520" cy="54720"/>
              </p14:xfrm>
            </p:contentPart>
          </mc:Choice>
          <mc:Fallback xmlns="">
            <p:pic>
              <p:nvPicPr>
                <p:cNvPr id="215" name="Ink 214">
                  <a:extLst>
                    <a:ext uri="{FF2B5EF4-FFF2-40B4-BE49-F238E27FC236}">
                      <a16:creationId xmlns:a16="http://schemas.microsoft.com/office/drawing/2014/main" id="{17AD7A79-34B4-4BD9-B177-9DB80C31D27E}"/>
                    </a:ext>
                  </a:extLst>
                </p:cNvPr>
                <p:cNvPicPr/>
                <p:nvPr/>
              </p:nvPicPr>
              <p:blipFill>
                <a:blip r:embed="rId317"/>
                <a:stretch>
                  <a:fillRect/>
                </a:stretch>
              </p:blipFill>
              <p:spPr>
                <a:xfrm>
                  <a:off x="6308993" y="4306892"/>
                  <a:ext cx="561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6" name="Ink 215">
                  <a:extLst>
                    <a:ext uri="{FF2B5EF4-FFF2-40B4-BE49-F238E27FC236}">
                      <a16:creationId xmlns:a16="http://schemas.microsoft.com/office/drawing/2014/main" id="{8CC4D418-6D93-4FCD-A803-FB627CC43921}"/>
                    </a:ext>
                  </a:extLst>
                </p14:cNvPr>
                <p14:cNvContentPartPr/>
                <p14:nvPr/>
              </p14:nvContentPartPr>
              <p14:xfrm>
                <a:off x="6398633" y="4433612"/>
                <a:ext cx="142920" cy="126000"/>
              </p14:xfrm>
            </p:contentPart>
          </mc:Choice>
          <mc:Fallback xmlns="">
            <p:pic>
              <p:nvPicPr>
                <p:cNvPr id="216" name="Ink 215">
                  <a:extLst>
                    <a:ext uri="{FF2B5EF4-FFF2-40B4-BE49-F238E27FC236}">
                      <a16:creationId xmlns:a16="http://schemas.microsoft.com/office/drawing/2014/main" id="{8CC4D418-6D93-4FCD-A803-FB627CC43921}"/>
                    </a:ext>
                  </a:extLst>
                </p:cNvPr>
                <p:cNvPicPr/>
                <p:nvPr/>
              </p:nvPicPr>
              <p:blipFill>
                <a:blip r:embed="rId319"/>
                <a:stretch>
                  <a:fillRect/>
                </a:stretch>
              </p:blipFill>
              <p:spPr>
                <a:xfrm>
                  <a:off x="6380633" y="4415612"/>
                  <a:ext cx="178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7" name="Ink 216">
                  <a:extLst>
                    <a:ext uri="{FF2B5EF4-FFF2-40B4-BE49-F238E27FC236}">
                      <a16:creationId xmlns:a16="http://schemas.microsoft.com/office/drawing/2014/main" id="{3E7A3A25-A90D-46E5-86CA-D50E0A934432}"/>
                    </a:ext>
                  </a:extLst>
                </p14:cNvPr>
                <p14:cNvContentPartPr/>
                <p14:nvPr/>
              </p14:nvContentPartPr>
              <p14:xfrm>
                <a:off x="6597353" y="4439012"/>
                <a:ext cx="78480" cy="106560"/>
              </p14:xfrm>
            </p:contentPart>
          </mc:Choice>
          <mc:Fallback xmlns="">
            <p:pic>
              <p:nvPicPr>
                <p:cNvPr id="217" name="Ink 216">
                  <a:extLst>
                    <a:ext uri="{FF2B5EF4-FFF2-40B4-BE49-F238E27FC236}">
                      <a16:creationId xmlns:a16="http://schemas.microsoft.com/office/drawing/2014/main" id="{3E7A3A25-A90D-46E5-86CA-D50E0A934432}"/>
                    </a:ext>
                  </a:extLst>
                </p:cNvPr>
                <p:cNvPicPr/>
                <p:nvPr/>
              </p:nvPicPr>
              <p:blipFill>
                <a:blip r:embed="rId321"/>
                <a:stretch>
                  <a:fillRect/>
                </a:stretch>
              </p:blipFill>
              <p:spPr>
                <a:xfrm>
                  <a:off x="6579713" y="4421372"/>
                  <a:ext cx="114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8" name="Ink 217">
                  <a:extLst>
                    <a:ext uri="{FF2B5EF4-FFF2-40B4-BE49-F238E27FC236}">
                      <a16:creationId xmlns:a16="http://schemas.microsoft.com/office/drawing/2014/main" id="{37AF8FE9-B582-4F80-A822-9DC8AF9A5F36}"/>
                    </a:ext>
                  </a:extLst>
                </p14:cNvPr>
                <p14:cNvContentPartPr/>
                <p14:nvPr/>
              </p14:nvContentPartPr>
              <p14:xfrm>
                <a:off x="6726593" y="4426412"/>
                <a:ext cx="219600" cy="147600"/>
              </p14:xfrm>
            </p:contentPart>
          </mc:Choice>
          <mc:Fallback xmlns="">
            <p:pic>
              <p:nvPicPr>
                <p:cNvPr id="218" name="Ink 217">
                  <a:extLst>
                    <a:ext uri="{FF2B5EF4-FFF2-40B4-BE49-F238E27FC236}">
                      <a16:creationId xmlns:a16="http://schemas.microsoft.com/office/drawing/2014/main" id="{37AF8FE9-B582-4F80-A822-9DC8AF9A5F36}"/>
                    </a:ext>
                  </a:extLst>
                </p:cNvPr>
                <p:cNvPicPr/>
                <p:nvPr/>
              </p:nvPicPr>
              <p:blipFill>
                <a:blip r:embed="rId323"/>
                <a:stretch>
                  <a:fillRect/>
                </a:stretch>
              </p:blipFill>
              <p:spPr>
                <a:xfrm>
                  <a:off x="6708953" y="4408412"/>
                  <a:ext cx="255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9" name="Ink 218">
                  <a:extLst>
                    <a:ext uri="{FF2B5EF4-FFF2-40B4-BE49-F238E27FC236}">
                      <a16:creationId xmlns:a16="http://schemas.microsoft.com/office/drawing/2014/main" id="{01BCA9D1-3D00-41F5-9734-0F6CECFA8531}"/>
                    </a:ext>
                  </a:extLst>
                </p14:cNvPr>
                <p14:cNvContentPartPr/>
                <p14:nvPr/>
              </p14:nvContentPartPr>
              <p14:xfrm>
                <a:off x="6975353" y="4355492"/>
                <a:ext cx="29160" cy="182520"/>
              </p14:xfrm>
            </p:contentPart>
          </mc:Choice>
          <mc:Fallback xmlns="">
            <p:pic>
              <p:nvPicPr>
                <p:cNvPr id="219" name="Ink 218">
                  <a:extLst>
                    <a:ext uri="{FF2B5EF4-FFF2-40B4-BE49-F238E27FC236}">
                      <a16:creationId xmlns:a16="http://schemas.microsoft.com/office/drawing/2014/main" id="{01BCA9D1-3D00-41F5-9734-0F6CECFA8531}"/>
                    </a:ext>
                  </a:extLst>
                </p:cNvPr>
                <p:cNvPicPr/>
                <p:nvPr/>
              </p:nvPicPr>
              <p:blipFill>
                <a:blip r:embed="rId325"/>
                <a:stretch>
                  <a:fillRect/>
                </a:stretch>
              </p:blipFill>
              <p:spPr>
                <a:xfrm>
                  <a:off x="6957353" y="4337492"/>
                  <a:ext cx="648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0" name="Ink 219">
                  <a:extLst>
                    <a:ext uri="{FF2B5EF4-FFF2-40B4-BE49-F238E27FC236}">
                      <a16:creationId xmlns:a16="http://schemas.microsoft.com/office/drawing/2014/main" id="{620FD81A-735D-4760-B32A-6B427956DE83}"/>
                    </a:ext>
                  </a:extLst>
                </p14:cNvPr>
                <p14:cNvContentPartPr/>
                <p14:nvPr/>
              </p14:nvContentPartPr>
              <p14:xfrm>
                <a:off x="7076153" y="4242812"/>
                <a:ext cx="300960" cy="320040"/>
              </p14:xfrm>
            </p:contentPart>
          </mc:Choice>
          <mc:Fallback xmlns="">
            <p:pic>
              <p:nvPicPr>
                <p:cNvPr id="220" name="Ink 219">
                  <a:extLst>
                    <a:ext uri="{FF2B5EF4-FFF2-40B4-BE49-F238E27FC236}">
                      <a16:creationId xmlns:a16="http://schemas.microsoft.com/office/drawing/2014/main" id="{620FD81A-735D-4760-B32A-6B427956DE83}"/>
                    </a:ext>
                  </a:extLst>
                </p:cNvPr>
                <p:cNvPicPr/>
                <p:nvPr/>
              </p:nvPicPr>
              <p:blipFill>
                <a:blip r:embed="rId327"/>
                <a:stretch>
                  <a:fillRect/>
                </a:stretch>
              </p:blipFill>
              <p:spPr>
                <a:xfrm>
                  <a:off x="7058513" y="4225172"/>
                  <a:ext cx="336600" cy="35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8">
            <p14:nvContentPartPr>
              <p14:cNvPr id="200" name="Ink 199">
                <a:extLst>
                  <a:ext uri="{FF2B5EF4-FFF2-40B4-BE49-F238E27FC236}">
                    <a16:creationId xmlns:a16="http://schemas.microsoft.com/office/drawing/2014/main" id="{BF7CAB0E-291A-4377-8C3F-C1515E8AAD2C}"/>
                  </a:ext>
                </a:extLst>
              </p14:cNvPr>
              <p14:cNvContentPartPr/>
              <p14:nvPr/>
            </p14:nvContentPartPr>
            <p14:xfrm>
              <a:off x="5973473" y="5212652"/>
              <a:ext cx="208800" cy="255960"/>
            </p14:xfrm>
          </p:contentPart>
        </mc:Choice>
        <mc:Fallback xmlns="">
          <p:pic>
            <p:nvPicPr>
              <p:cNvPr id="200" name="Ink 199">
                <a:extLst>
                  <a:ext uri="{FF2B5EF4-FFF2-40B4-BE49-F238E27FC236}">
                    <a16:creationId xmlns:a16="http://schemas.microsoft.com/office/drawing/2014/main" id="{BF7CAB0E-291A-4377-8C3F-C1515E8AAD2C}"/>
                  </a:ext>
                </a:extLst>
              </p:cNvPr>
              <p:cNvPicPr/>
              <p:nvPr/>
            </p:nvPicPr>
            <p:blipFill>
              <a:blip r:embed="rId329"/>
              <a:stretch>
                <a:fillRect/>
              </a:stretch>
            </p:blipFill>
            <p:spPr>
              <a:xfrm>
                <a:off x="5955833" y="5194652"/>
                <a:ext cx="2444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1" name="Ink 200">
                <a:extLst>
                  <a:ext uri="{FF2B5EF4-FFF2-40B4-BE49-F238E27FC236}">
                    <a16:creationId xmlns:a16="http://schemas.microsoft.com/office/drawing/2014/main" id="{1B81DB14-4E45-43E9-A020-83AA36D8837A}"/>
                  </a:ext>
                </a:extLst>
              </p14:cNvPr>
              <p14:cNvContentPartPr/>
              <p14:nvPr/>
            </p14:nvContentPartPr>
            <p14:xfrm>
              <a:off x="6186593" y="5138492"/>
              <a:ext cx="37080" cy="361440"/>
            </p14:xfrm>
          </p:contentPart>
        </mc:Choice>
        <mc:Fallback xmlns="">
          <p:pic>
            <p:nvPicPr>
              <p:cNvPr id="201" name="Ink 200">
                <a:extLst>
                  <a:ext uri="{FF2B5EF4-FFF2-40B4-BE49-F238E27FC236}">
                    <a16:creationId xmlns:a16="http://schemas.microsoft.com/office/drawing/2014/main" id="{1B81DB14-4E45-43E9-A020-83AA36D8837A}"/>
                  </a:ext>
                </a:extLst>
              </p:cNvPr>
              <p:cNvPicPr/>
              <p:nvPr/>
            </p:nvPicPr>
            <p:blipFill>
              <a:blip r:embed="rId331"/>
              <a:stretch>
                <a:fillRect/>
              </a:stretch>
            </p:blipFill>
            <p:spPr>
              <a:xfrm>
                <a:off x="6168953" y="5120852"/>
                <a:ext cx="727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2" name="Ink 201">
                <a:extLst>
                  <a:ext uri="{FF2B5EF4-FFF2-40B4-BE49-F238E27FC236}">
                    <a16:creationId xmlns:a16="http://schemas.microsoft.com/office/drawing/2014/main" id="{657FEBAB-193F-4368-85AB-B3B020A40548}"/>
                  </a:ext>
                </a:extLst>
              </p14:cNvPr>
              <p14:cNvContentPartPr/>
              <p14:nvPr/>
            </p14:nvContentPartPr>
            <p14:xfrm>
              <a:off x="6318353" y="5318132"/>
              <a:ext cx="176040" cy="147960"/>
            </p14:xfrm>
          </p:contentPart>
        </mc:Choice>
        <mc:Fallback xmlns="">
          <p:pic>
            <p:nvPicPr>
              <p:cNvPr id="202" name="Ink 201">
                <a:extLst>
                  <a:ext uri="{FF2B5EF4-FFF2-40B4-BE49-F238E27FC236}">
                    <a16:creationId xmlns:a16="http://schemas.microsoft.com/office/drawing/2014/main" id="{657FEBAB-193F-4368-85AB-B3B020A40548}"/>
                  </a:ext>
                </a:extLst>
              </p:cNvPr>
              <p:cNvPicPr/>
              <p:nvPr/>
            </p:nvPicPr>
            <p:blipFill>
              <a:blip r:embed="rId333"/>
              <a:stretch>
                <a:fillRect/>
              </a:stretch>
            </p:blipFill>
            <p:spPr>
              <a:xfrm>
                <a:off x="6300713" y="5300132"/>
                <a:ext cx="2116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3" name="Ink 202">
                <a:extLst>
                  <a:ext uri="{FF2B5EF4-FFF2-40B4-BE49-F238E27FC236}">
                    <a16:creationId xmlns:a16="http://schemas.microsoft.com/office/drawing/2014/main" id="{75071D1F-8832-472E-A1BC-2C411642ADD6}"/>
                  </a:ext>
                </a:extLst>
              </p14:cNvPr>
              <p14:cNvContentPartPr/>
              <p14:nvPr/>
            </p14:nvContentPartPr>
            <p14:xfrm>
              <a:off x="6515993" y="5296532"/>
              <a:ext cx="159120" cy="147600"/>
            </p14:xfrm>
          </p:contentPart>
        </mc:Choice>
        <mc:Fallback xmlns="">
          <p:pic>
            <p:nvPicPr>
              <p:cNvPr id="203" name="Ink 202">
                <a:extLst>
                  <a:ext uri="{FF2B5EF4-FFF2-40B4-BE49-F238E27FC236}">
                    <a16:creationId xmlns:a16="http://schemas.microsoft.com/office/drawing/2014/main" id="{75071D1F-8832-472E-A1BC-2C411642ADD6}"/>
                  </a:ext>
                </a:extLst>
              </p:cNvPr>
              <p:cNvPicPr/>
              <p:nvPr/>
            </p:nvPicPr>
            <p:blipFill>
              <a:blip r:embed="rId335"/>
              <a:stretch>
                <a:fillRect/>
              </a:stretch>
            </p:blipFill>
            <p:spPr>
              <a:xfrm>
                <a:off x="6498353" y="5278892"/>
                <a:ext cx="1947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4" name="Ink 203">
                <a:extLst>
                  <a:ext uri="{FF2B5EF4-FFF2-40B4-BE49-F238E27FC236}">
                    <a16:creationId xmlns:a16="http://schemas.microsoft.com/office/drawing/2014/main" id="{E90E93D6-FE82-4C7C-B003-4C049E00AD1D}"/>
                  </a:ext>
                </a:extLst>
              </p14:cNvPr>
              <p14:cNvContentPartPr/>
              <p14:nvPr/>
            </p14:nvContentPartPr>
            <p14:xfrm>
              <a:off x="6801833" y="5082332"/>
              <a:ext cx="122760" cy="430920"/>
            </p14:xfrm>
          </p:contentPart>
        </mc:Choice>
        <mc:Fallback xmlns="">
          <p:pic>
            <p:nvPicPr>
              <p:cNvPr id="204" name="Ink 203">
                <a:extLst>
                  <a:ext uri="{FF2B5EF4-FFF2-40B4-BE49-F238E27FC236}">
                    <a16:creationId xmlns:a16="http://schemas.microsoft.com/office/drawing/2014/main" id="{E90E93D6-FE82-4C7C-B003-4C049E00AD1D}"/>
                  </a:ext>
                </a:extLst>
              </p:cNvPr>
              <p:cNvPicPr/>
              <p:nvPr/>
            </p:nvPicPr>
            <p:blipFill>
              <a:blip r:embed="rId337"/>
              <a:stretch>
                <a:fillRect/>
              </a:stretch>
            </p:blipFill>
            <p:spPr>
              <a:xfrm>
                <a:off x="6784193" y="5064332"/>
                <a:ext cx="1584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5" name="Ink 204">
                <a:extLst>
                  <a:ext uri="{FF2B5EF4-FFF2-40B4-BE49-F238E27FC236}">
                    <a16:creationId xmlns:a16="http://schemas.microsoft.com/office/drawing/2014/main" id="{F67058E3-E952-46B6-A8FA-9F8DD1CF2D1F}"/>
                  </a:ext>
                </a:extLst>
              </p14:cNvPr>
              <p14:cNvContentPartPr/>
              <p14:nvPr/>
            </p14:nvContentPartPr>
            <p14:xfrm>
              <a:off x="7044833" y="5189252"/>
              <a:ext cx="153000" cy="259560"/>
            </p14:xfrm>
          </p:contentPart>
        </mc:Choice>
        <mc:Fallback xmlns="">
          <p:pic>
            <p:nvPicPr>
              <p:cNvPr id="205" name="Ink 204">
                <a:extLst>
                  <a:ext uri="{FF2B5EF4-FFF2-40B4-BE49-F238E27FC236}">
                    <a16:creationId xmlns:a16="http://schemas.microsoft.com/office/drawing/2014/main" id="{F67058E3-E952-46B6-A8FA-9F8DD1CF2D1F}"/>
                  </a:ext>
                </a:extLst>
              </p:cNvPr>
              <p:cNvPicPr/>
              <p:nvPr/>
            </p:nvPicPr>
            <p:blipFill>
              <a:blip r:embed="rId339"/>
              <a:stretch>
                <a:fillRect/>
              </a:stretch>
            </p:blipFill>
            <p:spPr>
              <a:xfrm>
                <a:off x="7026833" y="5171612"/>
                <a:ext cx="1886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6" name="Ink 205">
                <a:extLst>
                  <a:ext uri="{FF2B5EF4-FFF2-40B4-BE49-F238E27FC236}">
                    <a16:creationId xmlns:a16="http://schemas.microsoft.com/office/drawing/2014/main" id="{DB25D9FB-0FAF-4F95-9358-FF5A1DA6B480}"/>
                  </a:ext>
                </a:extLst>
              </p14:cNvPr>
              <p14:cNvContentPartPr/>
              <p14:nvPr/>
            </p14:nvContentPartPr>
            <p14:xfrm>
              <a:off x="7017473" y="5206892"/>
              <a:ext cx="188280" cy="212400"/>
            </p14:xfrm>
          </p:contentPart>
        </mc:Choice>
        <mc:Fallback xmlns="">
          <p:pic>
            <p:nvPicPr>
              <p:cNvPr id="206" name="Ink 205">
                <a:extLst>
                  <a:ext uri="{FF2B5EF4-FFF2-40B4-BE49-F238E27FC236}">
                    <a16:creationId xmlns:a16="http://schemas.microsoft.com/office/drawing/2014/main" id="{DB25D9FB-0FAF-4F95-9358-FF5A1DA6B480}"/>
                  </a:ext>
                </a:extLst>
              </p:cNvPr>
              <p:cNvPicPr/>
              <p:nvPr/>
            </p:nvPicPr>
            <p:blipFill>
              <a:blip r:embed="rId341"/>
              <a:stretch>
                <a:fillRect/>
              </a:stretch>
            </p:blipFill>
            <p:spPr>
              <a:xfrm>
                <a:off x="6999833" y="5189252"/>
                <a:ext cx="2239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7" name="Ink 206">
                <a:extLst>
                  <a:ext uri="{FF2B5EF4-FFF2-40B4-BE49-F238E27FC236}">
                    <a16:creationId xmlns:a16="http://schemas.microsoft.com/office/drawing/2014/main" id="{6569241E-7A6E-471A-83AA-C7FC98CB2966}"/>
                  </a:ext>
                </a:extLst>
              </p14:cNvPr>
              <p14:cNvContentPartPr/>
              <p14:nvPr/>
            </p14:nvContentPartPr>
            <p14:xfrm>
              <a:off x="7184873" y="5022932"/>
              <a:ext cx="203400" cy="512640"/>
            </p14:xfrm>
          </p:contentPart>
        </mc:Choice>
        <mc:Fallback xmlns="">
          <p:pic>
            <p:nvPicPr>
              <p:cNvPr id="207" name="Ink 206">
                <a:extLst>
                  <a:ext uri="{FF2B5EF4-FFF2-40B4-BE49-F238E27FC236}">
                    <a16:creationId xmlns:a16="http://schemas.microsoft.com/office/drawing/2014/main" id="{6569241E-7A6E-471A-83AA-C7FC98CB2966}"/>
                  </a:ext>
                </a:extLst>
              </p:cNvPr>
              <p:cNvPicPr/>
              <p:nvPr/>
            </p:nvPicPr>
            <p:blipFill>
              <a:blip r:embed="rId343"/>
              <a:stretch>
                <a:fillRect/>
              </a:stretch>
            </p:blipFill>
            <p:spPr>
              <a:xfrm>
                <a:off x="7166873" y="5004932"/>
                <a:ext cx="23904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8" name="Ink 207">
                <a:extLst>
                  <a:ext uri="{FF2B5EF4-FFF2-40B4-BE49-F238E27FC236}">
                    <a16:creationId xmlns:a16="http://schemas.microsoft.com/office/drawing/2014/main" id="{8045017A-B91A-4F42-B825-C6BD463AD571}"/>
                  </a:ext>
                </a:extLst>
              </p14:cNvPr>
              <p14:cNvContentPartPr/>
              <p14:nvPr/>
            </p14:nvContentPartPr>
            <p14:xfrm>
              <a:off x="7547393" y="5269532"/>
              <a:ext cx="129960" cy="34560"/>
            </p14:xfrm>
          </p:contentPart>
        </mc:Choice>
        <mc:Fallback xmlns="">
          <p:pic>
            <p:nvPicPr>
              <p:cNvPr id="208" name="Ink 207">
                <a:extLst>
                  <a:ext uri="{FF2B5EF4-FFF2-40B4-BE49-F238E27FC236}">
                    <a16:creationId xmlns:a16="http://schemas.microsoft.com/office/drawing/2014/main" id="{8045017A-B91A-4F42-B825-C6BD463AD571}"/>
                  </a:ext>
                </a:extLst>
              </p:cNvPr>
              <p:cNvPicPr/>
              <p:nvPr/>
            </p:nvPicPr>
            <p:blipFill>
              <a:blip r:embed="rId345"/>
              <a:stretch>
                <a:fillRect/>
              </a:stretch>
            </p:blipFill>
            <p:spPr>
              <a:xfrm>
                <a:off x="7529753" y="5251892"/>
                <a:ext cx="165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9" name="Ink 208">
                <a:extLst>
                  <a:ext uri="{FF2B5EF4-FFF2-40B4-BE49-F238E27FC236}">
                    <a16:creationId xmlns:a16="http://schemas.microsoft.com/office/drawing/2014/main" id="{0EB37305-ECBC-4876-A417-464EC4C68415}"/>
                  </a:ext>
                </a:extLst>
              </p14:cNvPr>
              <p14:cNvContentPartPr/>
              <p14:nvPr/>
            </p14:nvContentPartPr>
            <p14:xfrm>
              <a:off x="7546673" y="5367812"/>
              <a:ext cx="127800" cy="27720"/>
            </p14:xfrm>
          </p:contentPart>
        </mc:Choice>
        <mc:Fallback xmlns="">
          <p:pic>
            <p:nvPicPr>
              <p:cNvPr id="209" name="Ink 208">
                <a:extLst>
                  <a:ext uri="{FF2B5EF4-FFF2-40B4-BE49-F238E27FC236}">
                    <a16:creationId xmlns:a16="http://schemas.microsoft.com/office/drawing/2014/main" id="{0EB37305-ECBC-4876-A417-464EC4C68415}"/>
                  </a:ext>
                </a:extLst>
              </p:cNvPr>
              <p:cNvPicPr/>
              <p:nvPr/>
            </p:nvPicPr>
            <p:blipFill>
              <a:blip r:embed="rId347"/>
              <a:stretch>
                <a:fillRect/>
              </a:stretch>
            </p:blipFill>
            <p:spPr>
              <a:xfrm>
                <a:off x="7529033" y="5349812"/>
                <a:ext cx="1634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32" name="Ink 231">
                <a:extLst>
                  <a:ext uri="{FF2B5EF4-FFF2-40B4-BE49-F238E27FC236}">
                    <a16:creationId xmlns:a16="http://schemas.microsoft.com/office/drawing/2014/main" id="{9A710A6B-58E2-4B9A-B0AF-D81E97731168}"/>
                  </a:ext>
                </a:extLst>
              </p14:cNvPr>
              <p14:cNvContentPartPr/>
              <p14:nvPr/>
            </p14:nvContentPartPr>
            <p14:xfrm>
              <a:off x="6098033" y="5772092"/>
              <a:ext cx="233640" cy="32400"/>
            </p14:xfrm>
          </p:contentPart>
        </mc:Choice>
        <mc:Fallback xmlns="">
          <p:pic>
            <p:nvPicPr>
              <p:cNvPr id="232" name="Ink 231">
                <a:extLst>
                  <a:ext uri="{FF2B5EF4-FFF2-40B4-BE49-F238E27FC236}">
                    <a16:creationId xmlns:a16="http://schemas.microsoft.com/office/drawing/2014/main" id="{9A710A6B-58E2-4B9A-B0AF-D81E97731168}"/>
                  </a:ext>
                </a:extLst>
              </p:cNvPr>
              <p:cNvPicPr/>
              <p:nvPr/>
            </p:nvPicPr>
            <p:blipFill>
              <a:blip r:embed="rId349"/>
              <a:stretch>
                <a:fillRect/>
              </a:stretch>
            </p:blipFill>
            <p:spPr>
              <a:xfrm>
                <a:off x="6080033" y="5754092"/>
                <a:ext cx="269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3" name="Ink 232">
                <a:extLst>
                  <a:ext uri="{FF2B5EF4-FFF2-40B4-BE49-F238E27FC236}">
                    <a16:creationId xmlns:a16="http://schemas.microsoft.com/office/drawing/2014/main" id="{C2830A9F-4C91-4BD1-9B5F-A38458BB394F}"/>
                  </a:ext>
                </a:extLst>
              </p14:cNvPr>
              <p14:cNvContentPartPr/>
              <p14:nvPr/>
            </p14:nvContentPartPr>
            <p14:xfrm>
              <a:off x="6115313" y="5783612"/>
              <a:ext cx="150120" cy="268200"/>
            </p14:xfrm>
          </p:contentPart>
        </mc:Choice>
        <mc:Fallback xmlns="">
          <p:pic>
            <p:nvPicPr>
              <p:cNvPr id="233" name="Ink 232">
                <a:extLst>
                  <a:ext uri="{FF2B5EF4-FFF2-40B4-BE49-F238E27FC236}">
                    <a16:creationId xmlns:a16="http://schemas.microsoft.com/office/drawing/2014/main" id="{C2830A9F-4C91-4BD1-9B5F-A38458BB394F}"/>
                  </a:ext>
                </a:extLst>
              </p:cNvPr>
              <p:cNvPicPr/>
              <p:nvPr/>
            </p:nvPicPr>
            <p:blipFill>
              <a:blip r:embed="rId351"/>
              <a:stretch>
                <a:fillRect/>
              </a:stretch>
            </p:blipFill>
            <p:spPr>
              <a:xfrm>
                <a:off x="6097313" y="5765612"/>
                <a:ext cx="1857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4" name="Ink 233">
                <a:extLst>
                  <a:ext uri="{FF2B5EF4-FFF2-40B4-BE49-F238E27FC236}">
                    <a16:creationId xmlns:a16="http://schemas.microsoft.com/office/drawing/2014/main" id="{90751895-D371-4093-B16F-1E072724FD2E}"/>
                  </a:ext>
                </a:extLst>
              </p14:cNvPr>
              <p14:cNvContentPartPr/>
              <p14:nvPr/>
            </p14:nvContentPartPr>
            <p14:xfrm>
              <a:off x="6081473" y="5932292"/>
              <a:ext cx="212760" cy="32760"/>
            </p14:xfrm>
          </p:contentPart>
        </mc:Choice>
        <mc:Fallback xmlns="">
          <p:pic>
            <p:nvPicPr>
              <p:cNvPr id="234" name="Ink 233">
                <a:extLst>
                  <a:ext uri="{FF2B5EF4-FFF2-40B4-BE49-F238E27FC236}">
                    <a16:creationId xmlns:a16="http://schemas.microsoft.com/office/drawing/2014/main" id="{90751895-D371-4093-B16F-1E072724FD2E}"/>
                  </a:ext>
                </a:extLst>
              </p:cNvPr>
              <p:cNvPicPr/>
              <p:nvPr/>
            </p:nvPicPr>
            <p:blipFill>
              <a:blip r:embed="rId353"/>
              <a:stretch>
                <a:fillRect/>
              </a:stretch>
            </p:blipFill>
            <p:spPr>
              <a:xfrm>
                <a:off x="6063833" y="5914652"/>
                <a:ext cx="2484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5" name="Ink 234">
                <a:extLst>
                  <a:ext uri="{FF2B5EF4-FFF2-40B4-BE49-F238E27FC236}">
                    <a16:creationId xmlns:a16="http://schemas.microsoft.com/office/drawing/2014/main" id="{AFBFB57C-1A75-4773-AA2E-80B2D0B5F0B6}"/>
                  </a:ext>
                </a:extLst>
              </p14:cNvPr>
              <p14:cNvContentPartPr/>
              <p14:nvPr/>
            </p14:nvContentPartPr>
            <p14:xfrm>
              <a:off x="6561353" y="5727812"/>
              <a:ext cx="184320" cy="14400"/>
            </p14:xfrm>
          </p:contentPart>
        </mc:Choice>
        <mc:Fallback xmlns="">
          <p:pic>
            <p:nvPicPr>
              <p:cNvPr id="235" name="Ink 234">
                <a:extLst>
                  <a:ext uri="{FF2B5EF4-FFF2-40B4-BE49-F238E27FC236}">
                    <a16:creationId xmlns:a16="http://schemas.microsoft.com/office/drawing/2014/main" id="{AFBFB57C-1A75-4773-AA2E-80B2D0B5F0B6}"/>
                  </a:ext>
                </a:extLst>
              </p:cNvPr>
              <p:cNvPicPr/>
              <p:nvPr/>
            </p:nvPicPr>
            <p:blipFill>
              <a:blip r:embed="rId355"/>
              <a:stretch>
                <a:fillRect/>
              </a:stretch>
            </p:blipFill>
            <p:spPr>
              <a:xfrm>
                <a:off x="6543713" y="5710172"/>
                <a:ext cx="2199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6" name="Ink 235">
                <a:extLst>
                  <a:ext uri="{FF2B5EF4-FFF2-40B4-BE49-F238E27FC236}">
                    <a16:creationId xmlns:a16="http://schemas.microsoft.com/office/drawing/2014/main" id="{ED9FD0DD-4C27-4434-A2CA-BA0606D2E142}"/>
                  </a:ext>
                </a:extLst>
              </p14:cNvPr>
              <p14:cNvContentPartPr/>
              <p14:nvPr/>
            </p14:nvContentPartPr>
            <p14:xfrm>
              <a:off x="6605993" y="5730692"/>
              <a:ext cx="209880" cy="358560"/>
            </p14:xfrm>
          </p:contentPart>
        </mc:Choice>
        <mc:Fallback xmlns="">
          <p:pic>
            <p:nvPicPr>
              <p:cNvPr id="236" name="Ink 235">
                <a:extLst>
                  <a:ext uri="{FF2B5EF4-FFF2-40B4-BE49-F238E27FC236}">
                    <a16:creationId xmlns:a16="http://schemas.microsoft.com/office/drawing/2014/main" id="{ED9FD0DD-4C27-4434-A2CA-BA0606D2E142}"/>
                  </a:ext>
                </a:extLst>
              </p:cNvPr>
              <p:cNvPicPr/>
              <p:nvPr/>
            </p:nvPicPr>
            <p:blipFill>
              <a:blip r:embed="rId357"/>
              <a:stretch>
                <a:fillRect/>
              </a:stretch>
            </p:blipFill>
            <p:spPr>
              <a:xfrm>
                <a:off x="6587993" y="5712692"/>
                <a:ext cx="24552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7" name="Ink 236">
                <a:extLst>
                  <a:ext uri="{FF2B5EF4-FFF2-40B4-BE49-F238E27FC236}">
                    <a16:creationId xmlns:a16="http://schemas.microsoft.com/office/drawing/2014/main" id="{6B0E762A-72DF-4A98-A169-5FF8C9EBFC1F}"/>
                  </a:ext>
                </a:extLst>
              </p14:cNvPr>
              <p14:cNvContentPartPr/>
              <p14:nvPr/>
            </p14:nvContentPartPr>
            <p14:xfrm>
              <a:off x="6902993" y="5797292"/>
              <a:ext cx="97920" cy="196200"/>
            </p14:xfrm>
          </p:contentPart>
        </mc:Choice>
        <mc:Fallback xmlns="">
          <p:pic>
            <p:nvPicPr>
              <p:cNvPr id="237" name="Ink 236">
                <a:extLst>
                  <a:ext uri="{FF2B5EF4-FFF2-40B4-BE49-F238E27FC236}">
                    <a16:creationId xmlns:a16="http://schemas.microsoft.com/office/drawing/2014/main" id="{6B0E762A-72DF-4A98-A169-5FF8C9EBFC1F}"/>
                  </a:ext>
                </a:extLst>
              </p:cNvPr>
              <p:cNvPicPr/>
              <p:nvPr/>
            </p:nvPicPr>
            <p:blipFill>
              <a:blip r:embed="rId359"/>
              <a:stretch>
                <a:fillRect/>
              </a:stretch>
            </p:blipFill>
            <p:spPr>
              <a:xfrm>
                <a:off x="6884993" y="5779652"/>
                <a:ext cx="133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8" name="Ink 237">
                <a:extLst>
                  <a:ext uri="{FF2B5EF4-FFF2-40B4-BE49-F238E27FC236}">
                    <a16:creationId xmlns:a16="http://schemas.microsoft.com/office/drawing/2014/main" id="{360E6D01-43BF-42C5-B95A-EDBAA29674BB}"/>
                  </a:ext>
                </a:extLst>
              </p14:cNvPr>
              <p14:cNvContentPartPr/>
              <p14:nvPr/>
            </p14:nvContentPartPr>
            <p14:xfrm>
              <a:off x="6846833" y="5798372"/>
              <a:ext cx="198720" cy="186480"/>
            </p14:xfrm>
          </p:contentPart>
        </mc:Choice>
        <mc:Fallback xmlns="">
          <p:pic>
            <p:nvPicPr>
              <p:cNvPr id="238" name="Ink 237">
                <a:extLst>
                  <a:ext uri="{FF2B5EF4-FFF2-40B4-BE49-F238E27FC236}">
                    <a16:creationId xmlns:a16="http://schemas.microsoft.com/office/drawing/2014/main" id="{360E6D01-43BF-42C5-B95A-EDBAA29674BB}"/>
                  </a:ext>
                </a:extLst>
              </p:cNvPr>
              <p:cNvPicPr/>
              <p:nvPr/>
            </p:nvPicPr>
            <p:blipFill>
              <a:blip r:embed="rId361"/>
              <a:stretch>
                <a:fillRect/>
              </a:stretch>
            </p:blipFill>
            <p:spPr>
              <a:xfrm>
                <a:off x="6829193" y="5780732"/>
                <a:ext cx="2343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9" name="Ink 238">
                <a:extLst>
                  <a:ext uri="{FF2B5EF4-FFF2-40B4-BE49-F238E27FC236}">
                    <a16:creationId xmlns:a16="http://schemas.microsoft.com/office/drawing/2014/main" id="{9B211A43-8DC0-4FF7-945F-7D5418F2FF2B}"/>
                  </a:ext>
                </a:extLst>
              </p14:cNvPr>
              <p14:cNvContentPartPr/>
              <p14:nvPr/>
            </p14:nvContentPartPr>
            <p14:xfrm>
              <a:off x="7040873" y="5681372"/>
              <a:ext cx="264960" cy="421560"/>
            </p14:xfrm>
          </p:contentPart>
        </mc:Choice>
        <mc:Fallback xmlns="">
          <p:pic>
            <p:nvPicPr>
              <p:cNvPr id="239" name="Ink 238">
                <a:extLst>
                  <a:ext uri="{FF2B5EF4-FFF2-40B4-BE49-F238E27FC236}">
                    <a16:creationId xmlns:a16="http://schemas.microsoft.com/office/drawing/2014/main" id="{9B211A43-8DC0-4FF7-945F-7D5418F2FF2B}"/>
                  </a:ext>
                </a:extLst>
              </p:cNvPr>
              <p:cNvPicPr/>
              <p:nvPr/>
            </p:nvPicPr>
            <p:blipFill>
              <a:blip r:embed="rId363"/>
              <a:stretch>
                <a:fillRect/>
              </a:stretch>
            </p:blipFill>
            <p:spPr>
              <a:xfrm>
                <a:off x="7023233" y="5663732"/>
                <a:ext cx="30060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40" name="Ink 239">
                <a:extLst>
                  <a:ext uri="{FF2B5EF4-FFF2-40B4-BE49-F238E27FC236}">
                    <a16:creationId xmlns:a16="http://schemas.microsoft.com/office/drawing/2014/main" id="{EF31A377-F549-4E93-94CF-1AF48D77B7EB}"/>
                  </a:ext>
                </a:extLst>
              </p14:cNvPr>
              <p14:cNvContentPartPr/>
              <p14:nvPr/>
            </p14:nvContentPartPr>
            <p14:xfrm>
              <a:off x="7597793" y="5867852"/>
              <a:ext cx="106560" cy="19440"/>
            </p14:xfrm>
          </p:contentPart>
        </mc:Choice>
        <mc:Fallback xmlns="">
          <p:pic>
            <p:nvPicPr>
              <p:cNvPr id="240" name="Ink 239">
                <a:extLst>
                  <a:ext uri="{FF2B5EF4-FFF2-40B4-BE49-F238E27FC236}">
                    <a16:creationId xmlns:a16="http://schemas.microsoft.com/office/drawing/2014/main" id="{EF31A377-F549-4E93-94CF-1AF48D77B7EB}"/>
                  </a:ext>
                </a:extLst>
              </p:cNvPr>
              <p:cNvPicPr/>
              <p:nvPr/>
            </p:nvPicPr>
            <p:blipFill>
              <a:blip r:embed="rId365"/>
              <a:stretch>
                <a:fillRect/>
              </a:stretch>
            </p:blipFill>
            <p:spPr>
              <a:xfrm>
                <a:off x="7579793" y="5850212"/>
                <a:ext cx="1422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41" name="Ink 240">
                <a:extLst>
                  <a:ext uri="{FF2B5EF4-FFF2-40B4-BE49-F238E27FC236}">
                    <a16:creationId xmlns:a16="http://schemas.microsoft.com/office/drawing/2014/main" id="{33FADD2A-2184-4C08-914E-3D8F6CFF924C}"/>
                  </a:ext>
                </a:extLst>
              </p14:cNvPr>
              <p14:cNvContentPartPr/>
              <p14:nvPr/>
            </p14:nvContentPartPr>
            <p14:xfrm>
              <a:off x="7602833" y="5958932"/>
              <a:ext cx="105120" cy="11160"/>
            </p14:xfrm>
          </p:contentPart>
        </mc:Choice>
        <mc:Fallback xmlns="">
          <p:pic>
            <p:nvPicPr>
              <p:cNvPr id="241" name="Ink 240">
                <a:extLst>
                  <a:ext uri="{FF2B5EF4-FFF2-40B4-BE49-F238E27FC236}">
                    <a16:creationId xmlns:a16="http://schemas.microsoft.com/office/drawing/2014/main" id="{33FADD2A-2184-4C08-914E-3D8F6CFF924C}"/>
                  </a:ext>
                </a:extLst>
              </p:cNvPr>
              <p:cNvPicPr/>
              <p:nvPr/>
            </p:nvPicPr>
            <p:blipFill>
              <a:blip r:embed="rId367"/>
              <a:stretch>
                <a:fillRect/>
              </a:stretch>
            </p:blipFill>
            <p:spPr>
              <a:xfrm>
                <a:off x="7584833" y="5941292"/>
                <a:ext cx="140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5" name="Ink 244">
                <a:extLst>
                  <a:ext uri="{FF2B5EF4-FFF2-40B4-BE49-F238E27FC236}">
                    <a16:creationId xmlns:a16="http://schemas.microsoft.com/office/drawing/2014/main" id="{2E81776C-3E5B-48B0-8E71-19643A4E0C53}"/>
                  </a:ext>
                </a:extLst>
              </p14:cNvPr>
              <p14:cNvContentPartPr/>
              <p14:nvPr/>
            </p14:nvContentPartPr>
            <p14:xfrm>
              <a:off x="8044553" y="5763452"/>
              <a:ext cx="178200" cy="163440"/>
            </p14:xfrm>
          </p:contentPart>
        </mc:Choice>
        <mc:Fallback xmlns="">
          <p:pic>
            <p:nvPicPr>
              <p:cNvPr id="245" name="Ink 244">
                <a:extLst>
                  <a:ext uri="{FF2B5EF4-FFF2-40B4-BE49-F238E27FC236}">
                    <a16:creationId xmlns:a16="http://schemas.microsoft.com/office/drawing/2014/main" id="{2E81776C-3E5B-48B0-8E71-19643A4E0C53}"/>
                  </a:ext>
                </a:extLst>
              </p:cNvPr>
              <p:cNvPicPr/>
              <p:nvPr/>
            </p:nvPicPr>
            <p:blipFill>
              <a:blip r:embed="rId369"/>
              <a:stretch>
                <a:fillRect/>
              </a:stretch>
            </p:blipFill>
            <p:spPr>
              <a:xfrm>
                <a:off x="8026913" y="5745812"/>
                <a:ext cx="213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6" name="Ink 245">
                <a:extLst>
                  <a:ext uri="{FF2B5EF4-FFF2-40B4-BE49-F238E27FC236}">
                    <a16:creationId xmlns:a16="http://schemas.microsoft.com/office/drawing/2014/main" id="{96BAF9F5-1F1B-47A6-A3C7-2FDADAC24988}"/>
                  </a:ext>
                </a:extLst>
              </p14:cNvPr>
              <p14:cNvContentPartPr/>
              <p14:nvPr/>
            </p14:nvContentPartPr>
            <p14:xfrm>
              <a:off x="8328593" y="5778932"/>
              <a:ext cx="81360" cy="350640"/>
            </p14:xfrm>
          </p:contentPart>
        </mc:Choice>
        <mc:Fallback xmlns="">
          <p:pic>
            <p:nvPicPr>
              <p:cNvPr id="246" name="Ink 245">
                <a:extLst>
                  <a:ext uri="{FF2B5EF4-FFF2-40B4-BE49-F238E27FC236}">
                    <a16:creationId xmlns:a16="http://schemas.microsoft.com/office/drawing/2014/main" id="{96BAF9F5-1F1B-47A6-A3C7-2FDADAC24988}"/>
                  </a:ext>
                </a:extLst>
              </p:cNvPr>
              <p:cNvPicPr/>
              <p:nvPr/>
            </p:nvPicPr>
            <p:blipFill>
              <a:blip r:embed="rId371"/>
              <a:stretch>
                <a:fillRect/>
              </a:stretch>
            </p:blipFill>
            <p:spPr>
              <a:xfrm>
                <a:off x="8310593" y="5760932"/>
                <a:ext cx="1170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7" name="Ink 246">
                <a:extLst>
                  <a:ext uri="{FF2B5EF4-FFF2-40B4-BE49-F238E27FC236}">
                    <a16:creationId xmlns:a16="http://schemas.microsoft.com/office/drawing/2014/main" id="{CAED4F55-222C-442D-BD71-45363F29C7EA}"/>
                  </a:ext>
                </a:extLst>
              </p14:cNvPr>
              <p14:cNvContentPartPr/>
              <p14:nvPr/>
            </p14:nvContentPartPr>
            <p14:xfrm>
              <a:off x="8348393" y="5735372"/>
              <a:ext cx="160200" cy="160920"/>
            </p14:xfrm>
          </p:contentPart>
        </mc:Choice>
        <mc:Fallback xmlns="">
          <p:pic>
            <p:nvPicPr>
              <p:cNvPr id="247" name="Ink 246">
                <a:extLst>
                  <a:ext uri="{FF2B5EF4-FFF2-40B4-BE49-F238E27FC236}">
                    <a16:creationId xmlns:a16="http://schemas.microsoft.com/office/drawing/2014/main" id="{CAED4F55-222C-442D-BD71-45363F29C7EA}"/>
                  </a:ext>
                </a:extLst>
              </p:cNvPr>
              <p:cNvPicPr/>
              <p:nvPr/>
            </p:nvPicPr>
            <p:blipFill>
              <a:blip r:embed="rId373"/>
              <a:stretch>
                <a:fillRect/>
              </a:stretch>
            </p:blipFill>
            <p:spPr>
              <a:xfrm>
                <a:off x="8330393" y="5717372"/>
                <a:ext cx="195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9" name="Ink 248">
                <a:extLst>
                  <a:ext uri="{FF2B5EF4-FFF2-40B4-BE49-F238E27FC236}">
                    <a16:creationId xmlns:a16="http://schemas.microsoft.com/office/drawing/2014/main" id="{9E6FDD74-6D90-4B38-8922-B5250DB975DE}"/>
                  </a:ext>
                </a:extLst>
              </p14:cNvPr>
              <p14:cNvContentPartPr/>
              <p14:nvPr/>
            </p14:nvContentPartPr>
            <p14:xfrm>
              <a:off x="5560553" y="4971092"/>
              <a:ext cx="180360" cy="1098720"/>
            </p14:xfrm>
          </p:contentPart>
        </mc:Choice>
        <mc:Fallback xmlns="">
          <p:pic>
            <p:nvPicPr>
              <p:cNvPr id="249" name="Ink 248">
                <a:extLst>
                  <a:ext uri="{FF2B5EF4-FFF2-40B4-BE49-F238E27FC236}">
                    <a16:creationId xmlns:a16="http://schemas.microsoft.com/office/drawing/2014/main" id="{9E6FDD74-6D90-4B38-8922-B5250DB975DE}"/>
                  </a:ext>
                </a:extLst>
              </p:cNvPr>
              <p:cNvPicPr/>
              <p:nvPr/>
            </p:nvPicPr>
            <p:blipFill>
              <a:blip r:embed="rId375"/>
              <a:stretch>
                <a:fillRect/>
              </a:stretch>
            </p:blipFill>
            <p:spPr>
              <a:xfrm>
                <a:off x="5542913" y="4953092"/>
                <a:ext cx="216000" cy="11343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0" name="Ink 249">
                <a:extLst>
                  <a:ext uri="{FF2B5EF4-FFF2-40B4-BE49-F238E27FC236}">
                    <a16:creationId xmlns:a16="http://schemas.microsoft.com/office/drawing/2014/main" id="{8FF2A8B9-2C87-4E0E-9DC9-EC7788589707}"/>
                  </a:ext>
                </a:extLst>
              </p14:cNvPr>
              <p14:cNvContentPartPr/>
              <p14:nvPr/>
            </p14:nvContentPartPr>
            <p14:xfrm>
              <a:off x="5502953" y="4906652"/>
              <a:ext cx="4257720" cy="1275120"/>
            </p14:xfrm>
          </p:contentPart>
        </mc:Choice>
        <mc:Fallback xmlns="">
          <p:pic>
            <p:nvPicPr>
              <p:cNvPr id="250" name="Ink 249">
                <a:extLst>
                  <a:ext uri="{FF2B5EF4-FFF2-40B4-BE49-F238E27FC236}">
                    <a16:creationId xmlns:a16="http://schemas.microsoft.com/office/drawing/2014/main" id="{8FF2A8B9-2C87-4E0E-9DC9-EC7788589707}"/>
                  </a:ext>
                </a:extLst>
              </p:cNvPr>
              <p:cNvPicPr/>
              <p:nvPr/>
            </p:nvPicPr>
            <p:blipFill>
              <a:blip r:embed="rId377"/>
              <a:stretch>
                <a:fillRect/>
              </a:stretch>
            </p:blipFill>
            <p:spPr>
              <a:xfrm>
                <a:off x="5484953" y="4888652"/>
                <a:ext cx="4293360" cy="1310760"/>
              </a:xfrm>
              <a:prstGeom prst="rect">
                <a:avLst/>
              </a:prstGeom>
            </p:spPr>
          </p:pic>
        </mc:Fallback>
      </mc:AlternateContent>
      <p:grpSp>
        <p:nvGrpSpPr>
          <p:cNvPr id="254" name="Group 253">
            <a:extLst>
              <a:ext uri="{FF2B5EF4-FFF2-40B4-BE49-F238E27FC236}">
                <a16:creationId xmlns:a16="http://schemas.microsoft.com/office/drawing/2014/main" id="{65FC58B8-55E1-4003-A9E9-F9E09F62B6A8}"/>
              </a:ext>
            </a:extLst>
          </p:cNvPr>
          <p:cNvGrpSpPr/>
          <p:nvPr/>
        </p:nvGrpSpPr>
        <p:grpSpPr>
          <a:xfrm>
            <a:off x="7948073" y="4952732"/>
            <a:ext cx="1558080" cy="522360"/>
            <a:chOff x="7948073" y="4952732"/>
            <a:chExt cx="1558080" cy="522360"/>
          </a:xfrm>
        </p:grpSpPr>
        <mc:AlternateContent xmlns:mc="http://schemas.openxmlformats.org/markup-compatibility/2006" xmlns:p14="http://schemas.microsoft.com/office/powerpoint/2010/main">
          <mc:Choice Requires="p14">
            <p:contentPart p14:bwMode="auto" r:id="rId378">
              <p14:nvContentPartPr>
                <p14:cNvPr id="221" name="Ink 220">
                  <a:extLst>
                    <a:ext uri="{FF2B5EF4-FFF2-40B4-BE49-F238E27FC236}">
                      <a16:creationId xmlns:a16="http://schemas.microsoft.com/office/drawing/2014/main" id="{3E9B2645-AE8F-4457-98A0-48BD8409AA6D}"/>
                    </a:ext>
                  </a:extLst>
                </p14:cNvPr>
                <p14:cNvContentPartPr/>
                <p14:nvPr/>
              </p14:nvContentPartPr>
              <p14:xfrm>
                <a:off x="7998113" y="5148932"/>
                <a:ext cx="170280" cy="198000"/>
              </p14:xfrm>
            </p:contentPart>
          </mc:Choice>
          <mc:Fallback xmlns="">
            <p:pic>
              <p:nvPicPr>
                <p:cNvPr id="221" name="Ink 220">
                  <a:extLst>
                    <a:ext uri="{FF2B5EF4-FFF2-40B4-BE49-F238E27FC236}">
                      <a16:creationId xmlns:a16="http://schemas.microsoft.com/office/drawing/2014/main" id="{3E9B2645-AE8F-4457-98A0-48BD8409AA6D}"/>
                    </a:ext>
                  </a:extLst>
                </p:cNvPr>
                <p:cNvPicPr/>
                <p:nvPr/>
              </p:nvPicPr>
              <p:blipFill>
                <a:blip r:embed="rId379"/>
                <a:stretch>
                  <a:fillRect/>
                </a:stretch>
              </p:blipFill>
              <p:spPr>
                <a:xfrm>
                  <a:off x="7980473" y="5131292"/>
                  <a:ext cx="2059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2" name="Ink 221">
                  <a:extLst>
                    <a:ext uri="{FF2B5EF4-FFF2-40B4-BE49-F238E27FC236}">
                      <a16:creationId xmlns:a16="http://schemas.microsoft.com/office/drawing/2014/main" id="{FC3BAC2D-923D-4C82-9DD1-DD9AAAF2D795}"/>
                    </a:ext>
                  </a:extLst>
                </p14:cNvPr>
                <p14:cNvContentPartPr/>
                <p14:nvPr/>
              </p14:nvContentPartPr>
              <p14:xfrm>
                <a:off x="8258393" y="5161172"/>
                <a:ext cx="45360" cy="313920"/>
              </p14:xfrm>
            </p:contentPart>
          </mc:Choice>
          <mc:Fallback xmlns="">
            <p:pic>
              <p:nvPicPr>
                <p:cNvPr id="222" name="Ink 221">
                  <a:extLst>
                    <a:ext uri="{FF2B5EF4-FFF2-40B4-BE49-F238E27FC236}">
                      <a16:creationId xmlns:a16="http://schemas.microsoft.com/office/drawing/2014/main" id="{FC3BAC2D-923D-4C82-9DD1-DD9AAAF2D795}"/>
                    </a:ext>
                  </a:extLst>
                </p:cNvPr>
                <p:cNvPicPr/>
                <p:nvPr/>
              </p:nvPicPr>
              <p:blipFill>
                <a:blip r:embed="rId381"/>
                <a:stretch>
                  <a:fillRect/>
                </a:stretch>
              </p:blipFill>
              <p:spPr>
                <a:xfrm>
                  <a:off x="8240393" y="5143172"/>
                  <a:ext cx="810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3" name="Ink 222">
                  <a:extLst>
                    <a:ext uri="{FF2B5EF4-FFF2-40B4-BE49-F238E27FC236}">
                      <a16:creationId xmlns:a16="http://schemas.microsoft.com/office/drawing/2014/main" id="{0FFDB5AC-E38B-48D0-AB76-E1D4A6D9271D}"/>
                    </a:ext>
                  </a:extLst>
                </p14:cNvPr>
                <p14:cNvContentPartPr/>
                <p14:nvPr/>
              </p14:nvContentPartPr>
              <p14:xfrm>
                <a:off x="8259473" y="5142092"/>
                <a:ext cx="160920" cy="157680"/>
              </p14:xfrm>
            </p:contentPart>
          </mc:Choice>
          <mc:Fallback xmlns="">
            <p:pic>
              <p:nvPicPr>
                <p:cNvPr id="223" name="Ink 222">
                  <a:extLst>
                    <a:ext uri="{FF2B5EF4-FFF2-40B4-BE49-F238E27FC236}">
                      <a16:creationId xmlns:a16="http://schemas.microsoft.com/office/drawing/2014/main" id="{0FFDB5AC-E38B-48D0-AB76-E1D4A6D9271D}"/>
                    </a:ext>
                  </a:extLst>
                </p:cNvPr>
                <p:cNvPicPr/>
                <p:nvPr/>
              </p:nvPicPr>
              <p:blipFill>
                <a:blip r:embed="rId383"/>
                <a:stretch>
                  <a:fillRect/>
                </a:stretch>
              </p:blipFill>
              <p:spPr>
                <a:xfrm>
                  <a:off x="8241473" y="5124092"/>
                  <a:ext cx="1965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4" name="Ink 223">
                  <a:extLst>
                    <a:ext uri="{FF2B5EF4-FFF2-40B4-BE49-F238E27FC236}">
                      <a16:creationId xmlns:a16="http://schemas.microsoft.com/office/drawing/2014/main" id="{4D85DD96-5313-4CA5-BF2A-BC16B1B05DD0}"/>
                    </a:ext>
                  </a:extLst>
                </p14:cNvPr>
                <p14:cNvContentPartPr/>
                <p14:nvPr/>
              </p14:nvContentPartPr>
              <p14:xfrm>
                <a:off x="8522633" y="4970372"/>
                <a:ext cx="170280" cy="456120"/>
              </p14:xfrm>
            </p:contentPart>
          </mc:Choice>
          <mc:Fallback xmlns="">
            <p:pic>
              <p:nvPicPr>
                <p:cNvPr id="224" name="Ink 223">
                  <a:extLst>
                    <a:ext uri="{FF2B5EF4-FFF2-40B4-BE49-F238E27FC236}">
                      <a16:creationId xmlns:a16="http://schemas.microsoft.com/office/drawing/2014/main" id="{4D85DD96-5313-4CA5-BF2A-BC16B1B05DD0}"/>
                    </a:ext>
                  </a:extLst>
                </p:cNvPr>
                <p:cNvPicPr/>
                <p:nvPr/>
              </p:nvPicPr>
              <p:blipFill>
                <a:blip r:embed="rId385"/>
                <a:stretch>
                  <a:fillRect/>
                </a:stretch>
              </p:blipFill>
              <p:spPr>
                <a:xfrm>
                  <a:off x="8504633" y="4952372"/>
                  <a:ext cx="20592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5" name="Ink 224">
                  <a:extLst>
                    <a:ext uri="{FF2B5EF4-FFF2-40B4-BE49-F238E27FC236}">
                      <a16:creationId xmlns:a16="http://schemas.microsoft.com/office/drawing/2014/main" id="{3945F129-4DD2-4A6E-ADC7-6AB3116B1AE8}"/>
                    </a:ext>
                  </a:extLst>
                </p14:cNvPr>
                <p14:cNvContentPartPr/>
                <p14:nvPr/>
              </p14:nvContentPartPr>
              <p14:xfrm>
                <a:off x="8812433" y="5105732"/>
                <a:ext cx="38880" cy="224640"/>
              </p14:xfrm>
            </p:contentPart>
          </mc:Choice>
          <mc:Fallback xmlns="">
            <p:pic>
              <p:nvPicPr>
                <p:cNvPr id="225" name="Ink 224">
                  <a:extLst>
                    <a:ext uri="{FF2B5EF4-FFF2-40B4-BE49-F238E27FC236}">
                      <a16:creationId xmlns:a16="http://schemas.microsoft.com/office/drawing/2014/main" id="{3945F129-4DD2-4A6E-ADC7-6AB3116B1AE8}"/>
                    </a:ext>
                  </a:extLst>
                </p:cNvPr>
                <p:cNvPicPr/>
                <p:nvPr/>
              </p:nvPicPr>
              <p:blipFill>
                <a:blip r:embed="rId387"/>
                <a:stretch>
                  <a:fillRect/>
                </a:stretch>
              </p:blipFill>
              <p:spPr>
                <a:xfrm>
                  <a:off x="8794433" y="5087732"/>
                  <a:ext cx="745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6" name="Ink 225">
                  <a:extLst>
                    <a:ext uri="{FF2B5EF4-FFF2-40B4-BE49-F238E27FC236}">
                      <a16:creationId xmlns:a16="http://schemas.microsoft.com/office/drawing/2014/main" id="{1006D736-CC4B-49D3-B01D-31D091E62661}"/>
                    </a:ext>
                  </a:extLst>
                </p14:cNvPr>
                <p14:cNvContentPartPr/>
                <p14:nvPr/>
              </p14:nvContentPartPr>
              <p14:xfrm>
                <a:off x="8919353" y="5242532"/>
                <a:ext cx="158400" cy="12600"/>
              </p14:xfrm>
            </p:contentPart>
          </mc:Choice>
          <mc:Fallback xmlns="">
            <p:pic>
              <p:nvPicPr>
                <p:cNvPr id="226" name="Ink 225">
                  <a:extLst>
                    <a:ext uri="{FF2B5EF4-FFF2-40B4-BE49-F238E27FC236}">
                      <a16:creationId xmlns:a16="http://schemas.microsoft.com/office/drawing/2014/main" id="{1006D736-CC4B-49D3-B01D-31D091E62661}"/>
                    </a:ext>
                  </a:extLst>
                </p:cNvPr>
                <p:cNvPicPr/>
                <p:nvPr/>
              </p:nvPicPr>
              <p:blipFill>
                <a:blip r:embed="rId389"/>
                <a:stretch>
                  <a:fillRect/>
                </a:stretch>
              </p:blipFill>
              <p:spPr>
                <a:xfrm>
                  <a:off x="8901713" y="5224532"/>
                  <a:ext cx="1940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7" name="Ink 226">
                  <a:extLst>
                    <a:ext uri="{FF2B5EF4-FFF2-40B4-BE49-F238E27FC236}">
                      <a16:creationId xmlns:a16="http://schemas.microsoft.com/office/drawing/2014/main" id="{1358B902-3833-4DE2-A05E-F457B089390B}"/>
                    </a:ext>
                  </a:extLst>
                </p14:cNvPr>
                <p14:cNvContentPartPr/>
                <p14:nvPr/>
              </p14:nvContentPartPr>
              <p14:xfrm>
                <a:off x="9196193" y="5169452"/>
                <a:ext cx="52200" cy="255960"/>
              </p14:xfrm>
            </p:contentPart>
          </mc:Choice>
          <mc:Fallback xmlns="">
            <p:pic>
              <p:nvPicPr>
                <p:cNvPr id="227" name="Ink 226">
                  <a:extLst>
                    <a:ext uri="{FF2B5EF4-FFF2-40B4-BE49-F238E27FC236}">
                      <a16:creationId xmlns:a16="http://schemas.microsoft.com/office/drawing/2014/main" id="{1358B902-3833-4DE2-A05E-F457B089390B}"/>
                    </a:ext>
                  </a:extLst>
                </p:cNvPr>
                <p:cNvPicPr/>
                <p:nvPr/>
              </p:nvPicPr>
              <p:blipFill>
                <a:blip r:embed="rId391"/>
                <a:stretch>
                  <a:fillRect/>
                </a:stretch>
              </p:blipFill>
              <p:spPr>
                <a:xfrm>
                  <a:off x="9178553" y="5151452"/>
                  <a:ext cx="878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8" name="Ink 227">
                  <a:extLst>
                    <a:ext uri="{FF2B5EF4-FFF2-40B4-BE49-F238E27FC236}">
                      <a16:creationId xmlns:a16="http://schemas.microsoft.com/office/drawing/2014/main" id="{C257E928-4A55-401A-B410-DC353CC168E4}"/>
                    </a:ext>
                  </a:extLst>
                </p14:cNvPr>
                <p14:cNvContentPartPr/>
                <p14:nvPr/>
              </p14:nvContentPartPr>
              <p14:xfrm>
                <a:off x="9192233" y="5166212"/>
                <a:ext cx="137880" cy="111240"/>
              </p14:xfrm>
            </p:contentPart>
          </mc:Choice>
          <mc:Fallback xmlns="">
            <p:pic>
              <p:nvPicPr>
                <p:cNvPr id="228" name="Ink 227">
                  <a:extLst>
                    <a:ext uri="{FF2B5EF4-FFF2-40B4-BE49-F238E27FC236}">
                      <a16:creationId xmlns:a16="http://schemas.microsoft.com/office/drawing/2014/main" id="{C257E928-4A55-401A-B410-DC353CC168E4}"/>
                    </a:ext>
                  </a:extLst>
                </p:cNvPr>
                <p:cNvPicPr/>
                <p:nvPr/>
              </p:nvPicPr>
              <p:blipFill>
                <a:blip r:embed="rId393"/>
                <a:stretch>
                  <a:fillRect/>
                </a:stretch>
              </p:blipFill>
              <p:spPr>
                <a:xfrm>
                  <a:off x="9174593" y="5148572"/>
                  <a:ext cx="173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9" name="Ink 228">
                  <a:extLst>
                    <a:ext uri="{FF2B5EF4-FFF2-40B4-BE49-F238E27FC236}">
                      <a16:creationId xmlns:a16="http://schemas.microsoft.com/office/drawing/2014/main" id="{5FCD1682-2F1E-4CF9-8F13-35B8392D6769}"/>
                    </a:ext>
                  </a:extLst>
                </p14:cNvPr>
                <p14:cNvContentPartPr/>
                <p14:nvPr/>
              </p14:nvContentPartPr>
              <p14:xfrm>
                <a:off x="9346673" y="4952732"/>
                <a:ext cx="159480" cy="453240"/>
              </p14:xfrm>
            </p:contentPart>
          </mc:Choice>
          <mc:Fallback xmlns="">
            <p:pic>
              <p:nvPicPr>
                <p:cNvPr id="229" name="Ink 228">
                  <a:extLst>
                    <a:ext uri="{FF2B5EF4-FFF2-40B4-BE49-F238E27FC236}">
                      <a16:creationId xmlns:a16="http://schemas.microsoft.com/office/drawing/2014/main" id="{5FCD1682-2F1E-4CF9-8F13-35B8392D6769}"/>
                    </a:ext>
                  </a:extLst>
                </p:cNvPr>
                <p:cNvPicPr/>
                <p:nvPr/>
              </p:nvPicPr>
              <p:blipFill>
                <a:blip r:embed="rId395"/>
                <a:stretch>
                  <a:fillRect/>
                </a:stretch>
              </p:blipFill>
              <p:spPr>
                <a:xfrm>
                  <a:off x="9328673" y="4934732"/>
                  <a:ext cx="19512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2" name="Ink 251">
                  <a:extLst>
                    <a:ext uri="{FF2B5EF4-FFF2-40B4-BE49-F238E27FC236}">
                      <a16:creationId xmlns:a16="http://schemas.microsoft.com/office/drawing/2014/main" id="{9EAD7F3D-BDDD-42A5-895B-AA63D6E40BAB}"/>
                    </a:ext>
                  </a:extLst>
                </p14:cNvPr>
                <p14:cNvContentPartPr/>
                <p14:nvPr/>
              </p14:nvContentPartPr>
              <p14:xfrm>
                <a:off x="7948073" y="5133092"/>
                <a:ext cx="199800" cy="184320"/>
              </p14:xfrm>
            </p:contentPart>
          </mc:Choice>
          <mc:Fallback xmlns="">
            <p:pic>
              <p:nvPicPr>
                <p:cNvPr id="252" name="Ink 251">
                  <a:extLst>
                    <a:ext uri="{FF2B5EF4-FFF2-40B4-BE49-F238E27FC236}">
                      <a16:creationId xmlns:a16="http://schemas.microsoft.com/office/drawing/2014/main" id="{9EAD7F3D-BDDD-42A5-895B-AA63D6E40BAB}"/>
                    </a:ext>
                  </a:extLst>
                </p:cNvPr>
                <p:cNvPicPr/>
                <p:nvPr/>
              </p:nvPicPr>
              <p:blipFill>
                <a:blip r:embed="rId397"/>
                <a:stretch>
                  <a:fillRect/>
                </a:stretch>
              </p:blipFill>
              <p:spPr>
                <a:xfrm>
                  <a:off x="7930073" y="5115092"/>
                  <a:ext cx="235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3" name="Ink 252">
                  <a:extLst>
                    <a:ext uri="{FF2B5EF4-FFF2-40B4-BE49-F238E27FC236}">
                      <a16:creationId xmlns:a16="http://schemas.microsoft.com/office/drawing/2014/main" id="{8A647940-C4EE-40A2-9CE2-15B31ADFB5E5}"/>
                    </a:ext>
                  </a:extLst>
                </p14:cNvPr>
                <p14:cNvContentPartPr/>
                <p14:nvPr/>
              </p14:nvContentPartPr>
              <p14:xfrm>
                <a:off x="7968593" y="5060732"/>
                <a:ext cx="172440" cy="249840"/>
              </p14:xfrm>
            </p:contentPart>
          </mc:Choice>
          <mc:Fallback xmlns="">
            <p:pic>
              <p:nvPicPr>
                <p:cNvPr id="253" name="Ink 252">
                  <a:extLst>
                    <a:ext uri="{FF2B5EF4-FFF2-40B4-BE49-F238E27FC236}">
                      <a16:creationId xmlns:a16="http://schemas.microsoft.com/office/drawing/2014/main" id="{8A647940-C4EE-40A2-9CE2-15B31ADFB5E5}"/>
                    </a:ext>
                  </a:extLst>
                </p:cNvPr>
                <p:cNvPicPr/>
                <p:nvPr/>
              </p:nvPicPr>
              <p:blipFill>
                <a:blip r:embed="rId399"/>
                <a:stretch>
                  <a:fillRect/>
                </a:stretch>
              </p:blipFill>
              <p:spPr>
                <a:xfrm>
                  <a:off x="7950593" y="5043092"/>
                  <a:ext cx="208080" cy="285480"/>
                </a:xfrm>
                <a:prstGeom prst="rect">
                  <a:avLst/>
                </a:prstGeom>
              </p:spPr>
            </p:pic>
          </mc:Fallback>
        </mc:AlternateContent>
      </p:grpSp>
      <p:grpSp>
        <p:nvGrpSpPr>
          <p:cNvPr id="259" name="Group 258">
            <a:extLst>
              <a:ext uri="{FF2B5EF4-FFF2-40B4-BE49-F238E27FC236}">
                <a16:creationId xmlns:a16="http://schemas.microsoft.com/office/drawing/2014/main" id="{07D5A198-F9C8-4E30-A379-65690AC8B316}"/>
              </a:ext>
            </a:extLst>
          </p:cNvPr>
          <p:cNvGrpSpPr/>
          <p:nvPr/>
        </p:nvGrpSpPr>
        <p:grpSpPr>
          <a:xfrm>
            <a:off x="7985513" y="3594092"/>
            <a:ext cx="419400" cy="250200"/>
            <a:chOff x="7985513" y="3594092"/>
            <a:chExt cx="419400" cy="250200"/>
          </a:xfrm>
        </p:grpSpPr>
        <mc:AlternateContent xmlns:mc="http://schemas.openxmlformats.org/markup-compatibility/2006" xmlns:p14="http://schemas.microsoft.com/office/powerpoint/2010/main">
          <mc:Choice Requires="p14">
            <p:contentPart p14:bwMode="auto" r:id="rId400">
              <p14:nvContentPartPr>
                <p14:cNvPr id="103" name="Ink 102">
                  <a:extLst>
                    <a:ext uri="{FF2B5EF4-FFF2-40B4-BE49-F238E27FC236}">
                      <a16:creationId xmlns:a16="http://schemas.microsoft.com/office/drawing/2014/main" id="{CFD93CE1-E7E8-4635-AF04-AA80D39560E4}"/>
                    </a:ext>
                  </a:extLst>
                </p14:cNvPr>
                <p14:cNvContentPartPr/>
                <p14:nvPr/>
              </p14:nvContentPartPr>
              <p14:xfrm>
                <a:off x="7985513" y="3638372"/>
                <a:ext cx="165960" cy="197280"/>
              </p14:xfrm>
            </p:contentPart>
          </mc:Choice>
          <mc:Fallback xmlns="">
            <p:pic>
              <p:nvPicPr>
                <p:cNvPr id="103" name="Ink 102">
                  <a:extLst>
                    <a:ext uri="{FF2B5EF4-FFF2-40B4-BE49-F238E27FC236}">
                      <a16:creationId xmlns:a16="http://schemas.microsoft.com/office/drawing/2014/main" id="{CFD93CE1-E7E8-4635-AF04-AA80D39560E4}"/>
                    </a:ext>
                  </a:extLst>
                </p:cNvPr>
                <p:cNvPicPr/>
                <p:nvPr/>
              </p:nvPicPr>
              <p:blipFill>
                <a:blip r:embed="rId401"/>
                <a:stretch>
                  <a:fillRect/>
                </a:stretch>
              </p:blipFill>
              <p:spPr>
                <a:xfrm>
                  <a:off x="7967513" y="3620372"/>
                  <a:ext cx="201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04" name="Ink 103">
                  <a:extLst>
                    <a:ext uri="{FF2B5EF4-FFF2-40B4-BE49-F238E27FC236}">
                      <a16:creationId xmlns:a16="http://schemas.microsoft.com/office/drawing/2014/main" id="{D333F1D0-C488-4F23-98EA-872EFC214738}"/>
                    </a:ext>
                  </a:extLst>
                </p14:cNvPr>
                <p14:cNvContentPartPr/>
                <p14:nvPr/>
              </p14:nvContentPartPr>
              <p14:xfrm>
                <a:off x="8231393" y="3718292"/>
                <a:ext cx="126360" cy="20880"/>
              </p14:xfrm>
            </p:contentPart>
          </mc:Choice>
          <mc:Fallback xmlns="">
            <p:pic>
              <p:nvPicPr>
                <p:cNvPr id="104" name="Ink 103">
                  <a:extLst>
                    <a:ext uri="{FF2B5EF4-FFF2-40B4-BE49-F238E27FC236}">
                      <a16:creationId xmlns:a16="http://schemas.microsoft.com/office/drawing/2014/main" id="{D333F1D0-C488-4F23-98EA-872EFC214738}"/>
                    </a:ext>
                  </a:extLst>
                </p:cNvPr>
                <p:cNvPicPr/>
                <p:nvPr/>
              </p:nvPicPr>
              <p:blipFill>
                <a:blip r:embed="rId403"/>
                <a:stretch>
                  <a:fillRect/>
                </a:stretch>
              </p:blipFill>
              <p:spPr>
                <a:xfrm>
                  <a:off x="8213393" y="3700292"/>
                  <a:ext cx="162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05" name="Ink 104">
                  <a:extLst>
                    <a:ext uri="{FF2B5EF4-FFF2-40B4-BE49-F238E27FC236}">
                      <a16:creationId xmlns:a16="http://schemas.microsoft.com/office/drawing/2014/main" id="{3EEB0F7B-2D06-4E88-94B9-DB037AFDCF24}"/>
                    </a:ext>
                  </a:extLst>
                </p14:cNvPr>
                <p14:cNvContentPartPr/>
                <p14:nvPr/>
              </p14:nvContentPartPr>
              <p14:xfrm>
                <a:off x="8314553" y="3653492"/>
                <a:ext cx="53280" cy="142200"/>
              </p14:xfrm>
            </p:contentPart>
          </mc:Choice>
          <mc:Fallback xmlns="">
            <p:pic>
              <p:nvPicPr>
                <p:cNvPr id="105" name="Ink 104">
                  <a:extLst>
                    <a:ext uri="{FF2B5EF4-FFF2-40B4-BE49-F238E27FC236}">
                      <a16:creationId xmlns:a16="http://schemas.microsoft.com/office/drawing/2014/main" id="{3EEB0F7B-2D06-4E88-94B9-DB037AFDCF24}"/>
                    </a:ext>
                  </a:extLst>
                </p:cNvPr>
                <p:cNvPicPr/>
                <p:nvPr/>
              </p:nvPicPr>
              <p:blipFill>
                <a:blip r:embed="rId405"/>
                <a:stretch>
                  <a:fillRect/>
                </a:stretch>
              </p:blipFill>
              <p:spPr>
                <a:xfrm>
                  <a:off x="8296913" y="3635852"/>
                  <a:ext cx="88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5" name="Ink 254">
                  <a:extLst>
                    <a:ext uri="{FF2B5EF4-FFF2-40B4-BE49-F238E27FC236}">
                      <a16:creationId xmlns:a16="http://schemas.microsoft.com/office/drawing/2014/main" id="{1DB1D4F5-0CD4-4474-AB02-907C5C8A2FCE}"/>
                    </a:ext>
                  </a:extLst>
                </p14:cNvPr>
                <p14:cNvContentPartPr/>
                <p14:nvPr/>
              </p14:nvContentPartPr>
              <p14:xfrm>
                <a:off x="8186033" y="3737372"/>
                <a:ext cx="189360" cy="29160"/>
              </p14:xfrm>
            </p:contentPart>
          </mc:Choice>
          <mc:Fallback xmlns="">
            <p:pic>
              <p:nvPicPr>
                <p:cNvPr id="255" name="Ink 254">
                  <a:extLst>
                    <a:ext uri="{FF2B5EF4-FFF2-40B4-BE49-F238E27FC236}">
                      <a16:creationId xmlns:a16="http://schemas.microsoft.com/office/drawing/2014/main" id="{1DB1D4F5-0CD4-4474-AB02-907C5C8A2FCE}"/>
                    </a:ext>
                  </a:extLst>
                </p:cNvPr>
                <p:cNvPicPr/>
                <p:nvPr/>
              </p:nvPicPr>
              <p:blipFill>
                <a:blip r:embed="rId407"/>
                <a:stretch>
                  <a:fillRect/>
                </a:stretch>
              </p:blipFill>
              <p:spPr>
                <a:xfrm>
                  <a:off x="8168033" y="3719372"/>
                  <a:ext cx="2250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6" name="Ink 255">
                  <a:extLst>
                    <a:ext uri="{FF2B5EF4-FFF2-40B4-BE49-F238E27FC236}">
                      <a16:creationId xmlns:a16="http://schemas.microsoft.com/office/drawing/2014/main" id="{C80EED55-38CE-498E-8F39-846762B850A5}"/>
                    </a:ext>
                  </a:extLst>
                </p14:cNvPr>
                <p14:cNvContentPartPr/>
                <p14:nvPr/>
              </p14:nvContentPartPr>
              <p14:xfrm>
                <a:off x="8260553" y="3637652"/>
                <a:ext cx="144360" cy="206640"/>
              </p14:xfrm>
            </p:contentPart>
          </mc:Choice>
          <mc:Fallback xmlns="">
            <p:pic>
              <p:nvPicPr>
                <p:cNvPr id="256" name="Ink 255">
                  <a:extLst>
                    <a:ext uri="{FF2B5EF4-FFF2-40B4-BE49-F238E27FC236}">
                      <a16:creationId xmlns:a16="http://schemas.microsoft.com/office/drawing/2014/main" id="{C80EED55-38CE-498E-8F39-846762B850A5}"/>
                    </a:ext>
                  </a:extLst>
                </p:cNvPr>
                <p:cNvPicPr/>
                <p:nvPr/>
              </p:nvPicPr>
              <p:blipFill>
                <a:blip r:embed="rId409"/>
                <a:stretch>
                  <a:fillRect/>
                </a:stretch>
              </p:blipFill>
              <p:spPr>
                <a:xfrm>
                  <a:off x="8242553" y="3620012"/>
                  <a:ext cx="180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7" name="Ink 256">
                  <a:extLst>
                    <a:ext uri="{FF2B5EF4-FFF2-40B4-BE49-F238E27FC236}">
                      <a16:creationId xmlns:a16="http://schemas.microsoft.com/office/drawing/2014/main" id="{95483E99-3187-4160-A60D-762FC8E20A5E}"/>
                    </a:ext>
                  </a:extLst>
                </p14:cNvPr>
                <p14:cNvContentPartPr/>
                <p14:nvPr/>
              </p14:nvContentPartPr>
              <p14:xfrm>
                <a:off x="8192513" y="3719372"/>
                <a:ext cx="176400" cy="15480"/>
              </p14:xfrm>
            </p:contentPart>
          </mc:Choice>
          <mc:Fallback xmlns="">
            <p:pic>
              <p:nvPicPr>
                <p:cNvPr id="257" name="Ink 256">
                  <a:extLst>
                    <a:ext uri="{FF2B5EF4-FFF2-40B4-BE49-F238E27FC236}">
                      <a16:creationId xmlns:a16="http://schemas.microsoft.com/office/drawing/2014/main" id="{95483E99-3187-4160-A60D-762FC8E20A5E}"/>
                    </a:ext>
                  </a:extLst>
                </p:cNvPr>
                <p:cNvPicPr/>
                <p:nvPr/>
              </p:nvPicPr>
              <p:blipFill>
                <a:blip r:embed="rId411"/>
                <a:stretch>
                  <a:fillRect/>
                </a:stretch>
              </p:blipFill>
              <p:spPr>
                <a:xfrm>
                  <a:off x="8174873" y="3701372"/>
                  <a:ext cx="2120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8" name="Ink 257">
                  <a:extLst>
                    <a:ext uri="{FF2B5EF4-FFF2-40B4-BE49-F238E27FC236}">
                      <a16:creationId xmlns:a16="http://schemas.microsoft.com/office/drawing/2014/main" id="{6120D657-DEBE-4532-9526-94541FFB9539}"/>
                    </a:ext>
                  </a:extLst>
                </p14:cNvPr>
                <p14:cNvContentPartPr/>
                <p14:nvPr/>
              </p14:nvContentPartPr>
              <p14:xfrm>
                <a:off x="8254433" y="3594092"/>
                <a:ext cx="145440" cy="232560"/>
              </p14:xfrm>
            </p:contentPart>
          </mc:Choice>
          <mc:Fallback xmlns="">
            <p:pic>
              <p:nvPicPr>
                <p:cNvPr id="258" name="Ink 257">
                  <a:extLst>
                    <a:ext uri="{FF2B5EF4-FFF2-40B4-BE49-F238E27FC236}">
                      <a16:creationId xmlns:a16="http://schemas.microsoft.com/office/drawing/2014/main" id="{6120D657-DEBE-4532-9526-94541FFB9539}"/>
                    </a:ext>
                  </a:extLst>
                </p:cNvPr>
                <p:cNvPicPr/>
                <p:nvPr/>
              </p:nvPicPr>
              <p:blipFill>
                <a:blip r:embed="rId413"/>
                <a:stretch>
                  <a:fillRect/>
                </a:stretch>
              </p:blipFill>
              <p:spPr>
                <a:xfrm>
                  <a:off x="8236793" y="3576092"/>
                  <a:ext cx="181080" cy="268200"/>
                </a:xfrm>
                <a:prstGeom prst="rect">
                  <a:avLst/>
                </a:prstGeom>
              </p:spPr>
            </p:pic>
          </mc:Fallback>
        </mc:AlternateContent>
      </p:grpSp>
      <p:grpSp>
        <p:nvGrpSpPr>
          <p:cNvPr id="266" name="Group 265">
            <a:extLst>
              <a:ext uri="{FF2B5EF4-FFF2-40B4-BE49-F238E27FC236}">
                <a16:creationId xmlns:a16="http://schemas.microsoft.com/office/drawing/2014/main" id="{94560800-4A20-47F1-882E-265380EC2565}"/>
              </a:ext>
            </a:extLst>
          </p:cNvPr>
          <p:cNvGrpSpPr/>
          <p:nvPr/>
        </p:nvGrpSpPr>
        <p:grpSpPr>
          <a:xfrm>
            <a:off x="6507713" y="2018732"/>
            <a:ext cx="1736280" cy="546480"/>
            <a:chOff x="6507713" y="2018732"/>
            <a:chExt cx="1736280" cy="546480"/>
          </a:xfrm>
        </p:grpSpPr>
        <mc:AlternateContent xmlns:mc="http://schemas.openxmlformats.org/markup-compatibility/2006" xmlns:p14="http://schemas.microsoft.com/office/powerpoint/2010/main">
          <mc:Choice Requires="p14">
            <p:contentPart p14:bwMode="auto" r:id="rId414">
              <p14:nvContentPartPr>
                <p14:cNvPr id="28" name="Ink 27">
                  <a:extLst>
                    <a:ext uri="{FF2B5EF4-FFF2-40B4-BE49-F238E27FC236}">
                      <a16:creationId xmlns:a16="http://schemas.microsoft.com/office/drawing/2014/main" id="{63DAC3BA-3984-478B-986C-CAFC4163540D}"/>
                    </a:ext>
                  </a:extLst>
                </p14:cNvPr>
                <p14:cNvContentPartPr/>
                <p14:nvPr/>
              </p14:nvContentPartPr>
              <p14:xfrm>
                <a:off x="7239953" y="2452532"/>
                <a:ext cx="231120" cy="13320"/>
              </p14:xfrm>
            </p:contentPart>
          </mc:Choice>
          <mc:Fallback xmlns="">
            <p:pic>
              <p:nvPicPr>
                <p:cNvPr id="28" name="Ink 27">
                  <a:extLst>
                    <a:ext uri="{FF2B5EF4-FFF2-40B4-BE49-F238E27FC236}">
                      <a16:creationId xmlns:a16="http://schemas.microsoft.com/office/drawing/2014/main" id="{63DAC3BA-3984-478B-986C-CAFC4163540D}"/>
                    </a:ext>
                  </a:extLst>
                </p:cNvPr>
                <p:cNvPicPr/>
                <p:nvPr/>
              </p:nvPicPr>
              <p:blipFill>
                <a:blip r:embed="rId415"/>
                <a:stretch>
                  <a:fillRect/>
                </a:stretch>
              </p:blipFill>
              <p:spPr>
                <a:xfrm>
                  <a:off x="7221953" y="2434532"/>
                  <a:ext cx="266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9" name="Ink 28">
                  <a:extLst>
                    <a:ext uri="{FF2B5EF4-FFF2-40B4-BE49-F238E27FC236}">
                      <a16:creationId xmlns:a16="http://schemas.microsoft.com/office/drawing/2014/main" id="{E6091E9C-2F7B-4552-89AF-26CB91B36A5B}"/>
                    </a:ext>
                  </a:extLst>
                </p14:cNvPr>
                <p14:cNvContentPartPr/>
                <p14:nvPr/>
              </p14:nvContentPartPr>
              <p14:xfrm>
                <a:off x="7589513" y="2436332"/>
                <a:ext cx="104400" cy="13680"/>
              </p14:xfrm>
            </p:contentPart>
          </mc:Choice>
          <mc:Fallback xmlns="">
            <p:pic>
              <p:nvPicPr>
                <p:cNvPr id="29" name="Ink 28">
                  <a:extLst>
                    <a:ext uri="{FF2B5EF4-FFF2-40B4-BE49-F238E27FC236}">
                      <a16:creationId xmlns:a16="http://schemas.microsoft.com/office/drawing/2014/main" id="{E6091E9C-2F7B-4552-89AF-26CB91B36A5B}"/>
                    </a:ext>
                  </a:extLst>
                </p:cNvPr>
                <p:cNvPicPr/>
                <p:nvPr/>
              </p:nvPicPr>
              <p:blipFill>
                <a:blip r:embed="rId417"/>
                <a:stretch>
                  <a:fillRect/>
                </a:stretch>
              </p:blipFill>
              <p:spPr>
                <a:xfrm>
                  <a:off x="7571513" y="2418332"/>
                  <a:ext cx="140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0" name="Ink 29">
                  <a:extLst>
                    <a:ext uri="{FF2B5EF4-FFF2-40B4-BE49-F238E27FC236}">
                      <a16:creationId xmlns:a16="http://schemas.microsoft.com/office/drawing/2014/main" id="{71180AB8-C250-4146-8867-9ECADDED6DBA}"/>
                    </a:ext>
                  </a:extLst>
                </p14:cNvPr>
                <p14:cNvContentPartPr/>
                <p14:nvPr/>
              </p14:nvContentPartPr>
              <p14:xfrm>
                <a:off x="7840073" y="2168132"/>
                <a:ext cx="173880" cy="282240"/>
              </p14:xfrm>
            </p:contentPart>
          </mc:Choice>
          <mc:Fallback xmlns="">
            <p:pic>
              <p:nvPicPr>
                <p:cNvPr id="30" name="Ink 29">
                  <a:extLst>
                    <a:ext uri="{FF2B5EF4-FFF2-40B4-BE49-F238E27FC236}">
                      <a16:creationId xmlns:a16="http://schemas.microsoft.com/office/drawing/2014/main" id="{71180AB8-C250-4146-8867-9ECADDED6DBA}"/>
                    </a:ext>
                  </a:extLst>
                </p:cNvPr>
                <p:cNvPicPr/>
                <p:nvPr/>
              </p:nvPicPr>
              <p:blipFill>
                <a:blip r:embed="rId419"/>
                <a:stretch>
                  <a:fillRect/>
                </a:stretch>
              </p:blipFill>
              <p:spPr>
                <a:xfrm>
                  <a:off x="7822433" y="2150492"/>
                  <a:ext cx="2095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 name="Ink 30">
                  <a:extLst>
                    <a:ext uri="{FF2B5EF4-FFF2-40B4-BE49-F238E27FC236}">
                      <a16:creationId xmlns:a16="http://schemas.microsoft.com/office/drawing/2014/main" id="{BD9EFBF3-3F50-4305-A205-DB04E836C7F2}"/>
                    </a:ext>
                  </a:extLst>
                </p14:cNvPr>
                <p14:cNvContentPartPr/>
                <p14:nvPr/>
              </p14:nvContentPartPr>
              <p14:xfrm>
                <a:off x="7843673" y="2205572"/>
                <a:ext cx="161640" cy="261000"/>
              </p14:xfrm>
            </p:contentPart>
          </mc:Choice>
          <mc:Fallback xmlns="">
            <p:pic>
              <p:nvPicPr>
                <p:cNvPr id="31" name="Ink 30">
                  <a:extLst>
                    <a:ext uri="{FF2B5EF4-FFF2-40B4-BE49-F238E27FC236}">
                      <a16:creationId xmlns:a16="http://schemas.microsoft.com/office/drawing/2014/main" id="{BD9EFBF3-3F50-4305-A205-DB04E836C7F2}"/>
                    </a:ext>
                  </a:extLst>
                </p:cNvPr>
                <p:cNvPicPr/>
                <p:nvPr/>
              </p:nvPicPr>
              <p:blipFill>
                <a:blip r:embed="rId421"/>
                <a:stretch>
                  <a:fillRect/>
                </a:stretch>
              </p:blipFill>
              <p:spPr>
                <a:xfrm>
                  <a:off x="7825673" y="2187572"/>
                  <a:ext cx="197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2" name="Ink 31">
                  <a:extLst>
                    <a:ext uri="{FF2B5EF4-FFF2-40B4-BE49-F238E27FC236}">
                      <a16:creationId xmlns:a16="http://schemas.microsoft.com/office/drawing/2014/main" id="{F51FB6DC-BF97-4331-AF06-322C4881573A}"/>
                    </a:ext>
                  </a:extLst>
                </p14:cNvPr>
                <p14:cNvContentPartPr/>
                <p14:nvPr/>
              </p14:nvContentPartPr>
              <p14:xfrm>
                <a:off x="8071913" y="2352452"/>
                <a:ext cx="172080" cy="146160"/>
              </p14:xfrm>
            </p:contentPart>
          </mc:Choice>
          <mc:Fallback xmlns="">
            <p:pic>
              <p:nvPicPr>
                <p:cNvPr id="32" name="Ink 31">
                  <a:extLst>
                    <a:ext uri="{FF2B5EF4-FFF2-40B4-BE49-F238E27FC236}">
                      <a16:creationId xmlns:a16="http://schemas.microsoft.com/office/drawing/2014/main" id="{F51FB6DC-BF97-4331-AF06-322C4881573A}"/>
                    </a:ext>
                  </a:extLst>
                </p:cNvPr>
                <p:cNvPicPr/>
                <p:nvPr/>
              </p:nvPicPr>
              <p:blipFill>
                <a:blip r:embed="rId423"/>
                <a:stretch>
                  <a:fillRect/>
                </a:stretch>
              </p:blipFill>
              <p:spPr>
                <a:xfrm>
                  <a:off x="8053913" y="2334452"/>
                  <a:ext cx="207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 name="Ink 23">
                  <a:extLst>
                    <a:ext uri="{FF2B5EF4-FFF2-40B4-BE49-F238E27FC236}">
                      <a16:creationId xmlns:a16="http://schemas.microsoft.com/office/drawing/2014/main" id="{E129590E-EBE8-4E6A-9459-2CBE54E5FB7E}"/>
                    </a:ext>
                  </a:extLst>
                </p14:cNvPr>
                <p14:cNvContentPartPr/>
                <p14:nvPr/>
              </p14:nvContentPartPr>
              <p14:xfrm>
                <a:off x="6520313" y="2132132"/>
                <a:ext cx="141480" cy="320040"/>
              </p14:xfrm>
            </p:contentPart>
          </mc:Choice>
          <mc:Fallback xmlns="">
            <p:pic>
              <p:nvPicPr>
                <p:cNvPr id="24" name="Ink 23">
                  <a:extLst>
                    <a:ext uri="{FF2B5EF4-FFF2-40B4-BE49-F238E27FC236}">
                      <a16:creationId xmlns:a16="http://schemas.microsoft.com/office/drawing/2014/main" id="{E129590E-EBE8-4E6A-9459-2CBE54E5FB7E}"/>
                    </a:ext>
                  </a:extLst>
                </p:cNvPr>
                <p:cNvPicPr/>
                <p:nvPr/>
              </p:nvPicPr>
              <p:blipFill>
                <a:blip r:embed="rId425"/>
                <a:stretch>
                  <a:fillRect/>
                </a:stretch>
              </p:blipFill>
              <p:spPr>
                <a:xfrm>
                  <a:off x="6502673" y="2114492"/>
                  <a:ext cx="1771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 name="Ink 24">
                  <a:extLst>
                    <a:ext uri="{FF2B5EF4-FFF2-40B4-BE49-F238E27FC236}">
                      <a16:creationId xmlns:a16="http://schemas.microsoft.com/office/drawing/2014/main" id="{C49F4A4F-EEBB-421A-BB17-FEABAE92E289}"/>
                    </a:ext>
                  </a:extLst>
                </p14:cNvPr>
                <p14:cNvContentPartPr/>
                <p14:nvPr/>
              </p14:nvContentPartPr>
              <p14:xfrm>
                <a:off x="6507713" y="2189372"/>
                <a:ext cx="176760" cy="267480"/>
              </p14:xfrm>
            </p:contentPart>
          </mc:Choice>
          <mc:Fallback xmlns="">
            <p:pic>
              <p:nvPicPr>
                <p:cNvPr id="25" name="Ink 24">
                  <a:extLst>
                    <a:ext uri="{FF2B5EF4-FFF2-40B4-BE49-F238E27FC236}">
                      <a16:creationId xmlns:a16="http://schemas.microsoft.com/office/drawing/2014/main" id="{C49F4A4F-EEBB-421A-BB17-FEABAE92E289}"/>
                    </a:ext>
                  </a:extLst>
                </p:cNvPr>
                <p:cNvPicPr/>
                <p:nvPr/>
              </p:nvPicPr>
              <p:blipFill>
                <a:blip r:embed="rId427"/>
                <a:stretch>
                  <a:fillRect/>
                </a:stretch>
              </p:blipFill>
              <p:spPr>
                <a:xfrm>
                  <a:off x="6490073" y="2171372"/>
                  <a:ext cx="2124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 name="Ink 25">
                  <a:extLst>
                    <a:ext uri="{FF2B5EF4-FFF2-40B4-BE49-F238E27FC236}">
                      <a16:creationId xmlns:a16="http://schemas.microsoft.com/office/drawing/2014/main" id="{E89812DA-798B-4B2C-A14F-257782A0D442}"/>
                    </a:ext>
                  </a:extLst>
                </p14:cNvPr>
                <p14:cNvContentPartPr/>
                <p14:nvPr/>
              </p14:nvContentPartPr>
              <p14:xfrm>
                <a:off x="6787433" y="2358572"/>
                <a:ext cx="7560" cy="144360"/>
              </p14:xfrm>
            </p:contentPart>
          </mc:Choice>
          <mc:Fallback xmlns="">
            <p:pic>
              <p:nvPicPr>
                <p:cNvPr id="26" name="Ink 25">
                  <a:extLst>
                    <a:ext uri="{FF2B5EF4-FFF2-40B4-BE49-F238E27FC236}">
                      <a16:creationId xmlns:a16="http://schemas.microsoft.com/office/drawing/2014/main" id="{E89812DA-798B-4B2C-A14F-257782A0D442}"/>
                    </a:ext>
                  </a:extLst>
                </p:cNvPr>
                <p:cNvPicPr/>
                <p:nvPr/>
              </p:nvPicPr>
              <p:blipFill>
                <a:blip r:embed="rId429"/>
                <a:stretch>
                  <a:fillRect/>
                </a:stretch>
              </p:blipFill>
              <p:spPr>
                <a:xfrm>
                  <a:off x="6769433" y="2340572"/>
                  <a:ext cx="432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 name="Ink 26">
                  <a:extLst>
                    <a:ext uri="{FF2B5EF4-FFF2-40B4-BE49-F238E27FC236}">
                      <a16:creationId xmlns:a16="http://schemas.microsoft.com/office/drawing/2014/main" id="{89E174DF-320B-48EB-967F-87412B61D6A1}"/>
                    </a:ext>
                  </a:extLst>
                </p14:cNvPr>
                <p14:cNvContentPartPr/>
                <p14:nvPr/>
              </p14:nvContentPartPr>
              <p14:xfrm>
                <a:off x="6949073" y="2443532"/>
                <a:ext cx="59040" cy="121680"/>
              </p14:xfrm>
            </p:contentPart>
          </mc:Choice>
          <mc:Fallback xmlns="">
            <p:pic>
              <p:nvPicPr>
                <p:cNvPr id="27" name="Ink 26">
                  <a:extLst>
                    <a:ext uri="{FF2B5EF4-FFF2-40B4-BE49-F238E27FC236}">
                      <a16:creationId xmlns:a16="http://schemas.microsoft.com/office/drawing/2014/main" id="{89E174DF-320B-48EB-967F-87412B61D6A1}"/>
                    </a:ext>
                  </a:extLst>
                </p:cNvPr>
                <p:cNvPicPr/>
                <p:nvPr/>
              </p:nvPicPr>
              <p:blipFill>
                <a:blip r:embed="rId431"/>
                <a:stretch>
                  <a:fillRect/>
                </a:stretch>
              </p:blipFill>
              <p:spPr>
                <a:xfrm>
                  <a:off x="6931433" y="2425892"/>
                  <a:ext cx="94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0" name="Ink 259">
                  <a:extLst>
                    <a:ext uri="{FF2B5EF4-FFF2-40B4-BE49-F238E27FC236}">
                      <a16:creationId xmlns:a16="http://schemas.microsoft.com/office/drawing/2014/main" id="{1CEE9373-BD00-423C-BFB5-0E0DA6FD139B}"/>
                    </a:ext>
                  </a:extLst>
                </p14:cNvPr>
                <p14:cNvContentPartPr/>
                <p14:nvPr/>
              </p14:nvContentPartPr>
              <p14:xfrm>
                <a:off x="6735953" y="2488172"/>
                <a:ext cx="5400" cy="9720"/>
              </p14:xfrm>
            </p:contentPart>
          </mc:Choice>
          <mc:Fallback xmlns="">
            <p:pic>
              <p:nvPicPr>
                <p:cNvPr id="260" name="Ink 259">
                  <a:extLst>
                    <a:ext uri="{FF2B5EF4-FFF2-40B4-BE49-F238E27FC236}">
                      <a16:creationId xmlns:a16="http://schemas.microsoft.com/office/drawing/2014/main" id="{1CEE9373-BD00-423C-BFB5-0E0DA6FD139B}"/>
                    </a:ext>
                  </a:extLst>
                </p:cNvPr>
                <p:cNvPicPr/>
                <p:nvPr/>
              </p:nvPicPr>
              <p:blipFill>
                <a:blip r:embed="rId433"/>
                <a:stretch>
                  <a:fillRect/>
                </a:stretch>
              </p:blipFill>
              <p:spPr>
                <a:xfrm>
                  <a:off x="6718313" y="2470532"/>
                  <a:ext cx="410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2" name="Ink 261">
                  <a:extLst>
                    <a:ext uri="{FF2B5EF4-FFF2-40B4-BE49-F238E27FC236}">
                      <a16:creationId xmlns:a16="http://schemas.microsoft.com/office/drawing/2014/main" id="{32224937-927A-4950-9498-E710BC406756}"/>
                    </a:ext>
                  </a:extLst>
                </p14:cNvPr>
                <p14:cNvContentPartPr/>
                <p14:nvPr/>
              </p14:nvContentPartPr>
              <p14:xfrm>
                <a:off x="6791393" y="2068052"/>
                <a:ext cx="205560" cy="30600"/>
              </p14:xfrm>
            </p:contentPart>
          </mc:Choice>
          <mc:Fallback xmlns="">
            <p:pic>
              <p:nvPicPr>
                <p:cNvPr id="262" name="Ink 261">
                  <a:extLst>
                    <a:ext uri="{FF2B5EF4-FFF2-40B4-BE49-F238E27FC236}">
                      <a16:creationId xmlns:a16="http://schemas.microsoft.com/office/drawing/2014/main" id="{32224937-927A-4950-9498-E710BC406756}"/>
                    </a:ext>
                  </a:extLst>
                </p:cNvPr>
                <p:cNvPicPr/>
                <p:nvPr/>
              </p:nvPicPr>
              <p:blipFill>
                <a:blip r:embed="rId435"/>
                <a:stretch>
                  <a:fillRect/>
                </a:stretch>
              </p:blipFill>
              <p:spPr>
                <a:xfrm>
                  <a:off x="6773753" y="2050052"/>
                  <a:ext cx="2412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3" name="Ink 262">
                  <a:extLst>
                    <a:ext uri="{FF2B5EF4-FFF2-40B4-BE49-F238E27FC236}">
                      <a16:creationId xmlns:a16="http://schemas.microsoft.com/office/drawing/2014/main" id="{317892CF-5D55-439C-A959-23DD7B56C367}"/>
                    </a:ext>
                  </a:extLst>
                </p14:cNvPr>
                <p14:cNvContentPartPr/>
                <p14:nvPr/>
              </p14:nvContentPartPr>
              <p14:xfrm>
                <a:off x="6894713" y="2018732"/>
                <a:ext cx="83520" cy="125640"/>
              </p14:xfrm>
            </p:contentPart>
          </mc:Choice>
          <mc:Fallback xmlns="">
            <p:pic>
              <p:nvPicPr>
                <p:cNvPr id="263" name="Ink 262">
                  <a:extLst>
                    <a:ext uri="{FF2B5EF4-FFF2-40B4-BE49-F238E27FC236}">
                      <a16:creationId xmlns:a16="http://schemas.microsoft.com/office/drawing/2014/main" id="{317892CF-5D55-439C-A959-23DD7B56C367}"/>
                    </a:ext>
                  </a:extLst>
                </p:cNvPr>
                <p:cNvPicPr/>
                <p:nvPr/>
              </p:nvPicPr>
              <p:blipFill>
                <a:blip r:embed="rId437"/>
                <a:stretch>
                  <a:fillRect/>
                </a:stretch>
              </p:blipFill>
              <p:spPr>
                <a:xfrm>
                  <a:off x="6876713" y="2000732"/>
                  <a:ext cx="119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4" name="Ink 263">
                  <a:extLst>
                    <a:ext uri="{FF2B5EF4-FFF2-40B4-BE49-F238E27FC236}">
                      <a16:creationId xmlns:a16="http://schemas.microsoft.com/office/drawing/2014/main" id="{990F6B29-3813-4F1B-ABB7-CA8FACFF5F10}"/>
                    </a:ext>
                  </a:extLst>
                </p14:cNvPr>
                <p14:cNvContentPartPr/>
                <p14:nvPr/>
              </p14:nvContentPartPr>
              <p14:xfrm>
                <a:off x="7181273" y="2090012"/>
                <a:ext cx="353520" cy="70200"/>
              </p14:xfrm>
            </p:contentPart>
          </mc:Choice>
          <mc:Fallback xmlns="">
            <p:pic>
              <p:nvPicPr>
                <p:cNvPr id="264" name="Ink 263">
                  <a:extLst>
                    <a:ext uri="{FF2B5EF4-FFF2-40B4-BE49-F238E27FC236}">
                      <a16:creationId xmlns:a16="http://schemas.microsoft.com/office/drawing/2014/main" id="{990F6B29-3813-4F1B-ABB7-CA8FACFF5F10}"/>
                    </a:ext>
                  </a:extLst>
                </p:cNvPr>
                <p:cNvPicPr/>
                <p:nvPr/>
              </p:nvPicPr>
              <p:blipFill>
                <a:blip r:embed="rId439"/>
                <a:stretch>
                  <a:fillRect/>
                </a:stretch>
              </p:blipFill>
              <p:spPr>
                <a:xfrm>
                  <a:off x="7163273" y="2072012"/>
                  <a:ext cx="3891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5" name="Ink 264">
                  <a:extLst>
                    <a:ext uri="{FF2B5EF4-FFF2-40B4-BE49-F238E27FC236}">
                      <a16:creationId xmlns:a16="http://schemas.microsoft.com/office/drawing/2014/main" id="{FEC9B480-10F2-476A-A460-72923AA507F6}"/>
                    </a:ext>
                  </a:extLst>
                </p14:cNvPr>
                <p14:cNvContentPartPr/>
                <p14:nvPr/>
              </p14:nvContentPartPr>
              <p14:xfrm>
                <a:off x="7502753" y="2065172"/>
                <a:ext cx="6120" cy="24120"/>
              </p14:xfrm>
            </p:contentPart>
          </mc:Choice>
          <mc:Fallback xmlns="">
            <p:pic>
              <p:nvPicPr>
                <p:cNvPr id="265" name="Ink 264">
                  <a:extLst>
                    <a:ext uri="{FF2B5EF4-FFF2-40B4-BE49-F238E27FC236}">
                      <a16:creationId xmlns:a16="http://schemas.microsoft.com/office/drawing/2014/main" id="{FEC9B480-10F2-476A-A460-72923AA507F6}"/>
                    </a:ext>
                  </a:extLst>
                </p:cNvPr>
                <p:cNvPicPr/>
                <p:nvPr/>
              </p:nvPicPr>
              <p:blipFill>
                <a:blip r:embed="rId441"/>
                <a:stretch>
                  <a:fillRect/>
                </a:stretch>
              </p:blipFill>
              <p:spPr>
                <a:xfrm>
                  <a:off x="7485113" y="2047172"/>
                  <a:ext cx="41760" cy="59760"/>
                </a:xfrm>
                <a:prstGeom prst="rect">
                  <a:avLst/>
                </a:prstGeom>
              </p:spPr>
            </p:pic>
          </mc:Fallback>
        </mc:AlternateContent>
      </p:grpSp>
      <p:grpSp>
        <p:nvGrpSpPr>
          <p:cNvPr id="330" name="Group 329">
            <a:extLst>
              <a:ext uri="{FF2B5EF4-FFF2-40B4-BE49-F238E27FC236}">
                <a16:creationId xmlns:a16="http://schemas.microsoft.com/office/drawing/2014/main" id="{362EA54B-E50B-4D78-8427-CEF1A27ADA86}"/>
              </a:ext>
            </a:extLst>
          </p:cNvPr>
          <p:cNvGrpSpPr/>
          <p:nvPr/>
        </p:nvGrpSpPr>
        <p:grpSpPr>
          <a:xfrm>
            <a:off x="3967193" y="545838"/>
            <a:ext cx="6675120" cy="1105920"/>
            <a:chOff x="3967193" y="545838"/>
            <a:chExt cx="6675120" cy="1105920"/>
          </a:xfrm>
        </p:grpSpPr>
        <mc:AlternateContent xmlns:mc="http://schemas.openxmlformats.org/markup-compatibility/2006" xmlns:p14="http://schemas.microsoft.com/office/powerpoint/2010/main">
          <mc:Choice Requires="p14">
            <p:contentPart p14:bwMode="auto" r:id="rId442">
              <p14:nvContentPartPr>
                <p14:cNvPr id="267" name="Ink 266">
                  <a:extLst>
                    <a:ext uri="{FF2B5EF4-FFF2-40B4-BE49-F238E27FC236}">
                      <a16:creationId xmlns:a16="http://schemas.microsoft.com/office/drawing/2014/main" id="{7E03F38F-61D2-4D69-AFC1-C36AF9FA531C}"/>
                    </a:ext>
                  </a:extLst>
                </p14:cNvPr>
                <p14:cNvContentPartPr/>
                <p14:nvPr/>
              </p14:nvContentPartPr>
              <p14:xfrm>
                <a:off x="4295873" y="869478"/>
                <a:ext cx="36720" cy="262440"/>
              </p14:xfrm>
            </p:contentPart>
          </mc:Choice>
          <mc:Fallback xmlns="">
            <p:pic>
              <p:nvPicPr>
                <p:cNvPr id="267" name="Ink 266">
                  <a:extLst>
                    <a:ext uri="{FF2B5EF4-FFF2-40B4-BE49-F238E27FC236}">
                      <a16:creationId xmlns:a16="http://schemas.microsoft.com/office/drawing/2014/main" id="{7E03F38F-61D2-4D69-AFC1-C36AF9FA531C}"/>
                    </a:ext>
                  </a:extLst>
                </p:cNvPr>
                <p:cNvPicPr/>
                <p:nvPr/>
              </p:nvPicPr>
              <p:blipFill>
                <a:blip r:embed="rId443"/>
                <a:stretch>
                  <a:fillRect/>
                </a:stretch>
              </p:blipFill>
              <p:spPr>
                <a:xfrm>
                  <a:off x="4277873" y="851478"/>
                  <a:ext cx="723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8" name="Ink 267">
                  <a:extLst>
                    <a:ext uri="{FF2B5EF4-FFF2-40B4-BE49-F238E27FC236}">
                      <a16:creationId xmlns:a16="http://schemas.microsoft.com/office/drawing/2014/main" id="{FEACDA47-0C96-48B2-A2D3-5626D0E3D4ED}"/>
                    </a:ext>
                  </a:extLst>
                </p14:cNvPr>
                <p14:cNvContentPartPr/>
                <p14:nvPr/>
              </p14:nvContentPartPr>
              <p14:xfrm>
                <a:off x="4321793" y="744558"/>
                <a:ext cx="1440" cy="26280"/>
              </p14:xfrm>
            </p:contentPart>
          </mc:Choice>
          <mc:Fallback xmlns="">
            <p:pic>
              <p:nvPicPr>
                <p:cNvPr id="268" name="Ink 267">
                  <a:extLst>
                    <a:ext uri="{FF2B5EF4-FFF2-40B4-BE49-F238E27FC236}">
                      <a16:creationId xmlns:a16="http://schemas.microsoft.com/office/drawing/2014/main" id="{FEACDA47-0C96-48B2-A2D3-5626D0E3D4ED}"/>
                    </a:ext>
                  </a:extLst>
                </p:cNvPr>
                <p:cNvPicPr/>
                <p:nvPr/>
              </p:nvPicPr>
              <p:blipFill>
                <a:blip r:embed="rId445"/>
                <a:stretch>
                  <a:fillRect/>
                </a:stretch>
              </p:blipFill>
              <p:spPr>
                <a:xfrm>
                  <a:off x="4303793" y="726918"/>
                  <a:ext cx="37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9" name="Ink 268">
                  <a:extLst>
                    <a:ext uri="{FF2B5EF4-FFF2-40B4-BE49-F238E27FC236}">
                      <a16:creationId xmlns:a16="http://schemas.microsoft.com/office/drawing/2014/main" id="{5CCCCD88-1B2A-42D0-B986-48F8ED289C2E}"/>
                    </a:ext>
                  </a:extLst>
                </p14:cNvPr>
                <p14:cNvContentPartPr/>
                <p14:nvPr/>
              </p14:nvContentPartPr>
              <p14:xfrm>
                <a:off x="4448153" y="1005198"/>
                <a:ext cx="10080" cy="30240"/>
              </p14:xfrm>
            </p:contentPart>
          </mc:Choice>
          <mc:Fallback xmlns="">
            <p:pic>
              <p:nvPicPr>
                <p:cNvPr id="269" name="Ink 268">
                  <a:extLst>
                    <a:ext uri="{FF2B5EF4-FFF2-40B4-BE49-F238E27FC236}">
                      <a16:creationId xmlns:a16="http://schemas.microsoft.com/office/drawing/2014/main" id="{5CCCCD88-1B2A-42D0-B986-48F8ED289C2E}"/>
                    </a:ext>
                  </a:extLst>
                </p:cNvPr>
                <p:cNvPicPr/>
                <p:nvPr/>
              </p:nvPicPr>
              <p:blipFill>
                <a:blip r:embed="rId447"/>
                <a:stretch>
                  <a:fillRect/>
                </a:stretch>
              </p:blipFill>
              <p:spPr>
                <a:xfrm>
                  <a:off x="4430153" y="987198"/>
                  <a:ext cx="45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0" name="Ink 269">
                  <a:extLst>
                    <a:ext uri="{FF2B5EF4-FFF2-40B4-BE49-F238E27FC236}">
                      <a16:creationId xmlns:a16="http://schemas.microsoft.com/office/drawing/2014/main" id="{6360A593-8956-4014-934A-DDCE8EA2A378}"/>
                    </a:ext>
                  </a:extLst>
                </p14:cNvPr>
                <p14:cNvContentPartPr/>
                <p14:nvPr/>
              </p14:nvContentPartPr>
              <p14:xfrm>
                <a:off x="4553273" y="897198"/>
                <a:ext cx="27720" cy="276120"/>
              </p14:xfrm>
            </p:contentPart>
          </mc:Choice>
          <mc:Fallback xmlns="">
            <p:pic>
              <p:nvPicPr>
                <p:cNvPr id="270" name="Ink 269">
                  <a:extLst>
                    <a:ext uri="{FF2B5EF4-FFF2-40B4-BE49-F238E27FC236}">
                      <a16:creationId xmlns:a16="http://schemas.microsoft.com/office/drawing/2014/main" id="{6360A593-8956-4014-934A-DDCE8EA2A378}"/>
                    </a:ext>
                  </a:extLst>
                </p:cNvPr>
                <p:cNvPicPr/>
                <p:nvPr/>
              </p:nvPicPr>
              <p:blipFill>
                <a:blip r:embed="rId449"/>
                <a:stretch>
                  <a:fillRect/>
                </a:stretch>
              </p:blipFill>
              <p:spPr>
                <a:xfrm>
                  <a:off x="4535273" y="879558"/>
                  <a:ext cx="633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1" name="Ink 270">
                  <a:extLst>
                    <a:ext uri="{FF2B5EF4-FFF2-40B4-BE49-F238E27FC236}">
                      <a16:creationId xmlns:a16="http://schemas.microsoft.com/office/drawing/2014/main" id="{14CC81B6-3D46-4A88-83B1-C92E1CD650A7}"/>
                    </a:ext>
                  </a:extLst>
                </p14:cNvPr>
                <p14:cNvContentPartPr/>
                <p14:nvPr/>
              </p14:nvContentPartPr>
              <p14:xfrm>
                <a:off x="4731833" y="959478"/>
                <a:ext cx="157320" cy="214560"/>
              </p14:xfrm>
            </p:contentPart>
          </mc:Choice>
          <mc:Fallback xmlns="">
            <p:pic>
              <p:nvPicPr>
                <p:cNvPr id="271" name="Ink 270">
                  <a:extLst>
                    <a:ext uri="{FF2B5EF4-FFF2-40B4-BE49-F238E27FC236}">
                      <a16:creationId xmlns:a16="http://schemas.microsoft.com/office/drawing/2014/main" id="{14CC81B6-3D46-4A88-83B1-C92E1CD650A7}"/>
                    </a:ext>
                  </a:extLst>
                </p:cNvPr>
                <p:cNvPicPr/>
                <p:nvPr/>
              </p:nvPicPr>
              <p:blipFill>
                <a:blip r:embed="rId451"/>
                <a:stretch>
                  <a:fillRect/>
                </a:stretch>
              </p:blipFill>
              <p:spPr>
                <a:xfrm>
                  <a:off x="4713833" y="941478"/>
                  <a:ext cx="192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2" name="Ink 271">
                  <a:extLst>
                    <a:ext uri="{FF2B5EF4-FFF2-40B4-BE49-F238E27FC236}">
                      <a16:creationId xmlns:a16="http://schemas.microsoft.com/office/drawing/2014/main" id="{96D87172-604B-47DA-AC58-542042991DE1}"/>
                    </a:ext>
                  </a:extLst>
                </p14:cNvPr>
                <p14:cNvContentPartPr/>
                <p14:nvPr/>
              </p14:nvContentPartPr>
              <p14:xfrm>
                <a:off x="4867553" y="818718"/>
                <a:ext cx="155520" cy="369720"/>
              </p14:xfrm>
            </p:contentPart>
          </mc:Choice>
          <mc:Fallback xmlns="">
            <p:pic>
              <p:nvPicPr>
                <p:cNvPr id="272" name="Ink 271">
                  <a:extLst>
                    <a:ext uri="{FF2B5EF4-FFF2-40B4-BE49-F238E27FC236}">
                      <a16:creationId xmlns:a16="http://schemas.microsoft.com/office/drawing/2014/main" id="{96D87172-604B-47DA-AC58-542042991DE1}"/>
                    </a:ext>
                  </a:extLst>
                </p:cNvPr>
                <p:cNvPicPr/>
                <p:nvPr/>
              </p:nvPicPr>
              <p:blipFill>
                <a:blip r:embed="rId453"/>
                <a:stretch>
                  <a:fillRect/>
                </a:stretch>
              </p:blipFill>
              <p:spPr>
                <a:xfrm>
                  <a:off x="4849553" y="801078"/>
                  <a:ext cx="1911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3" name="Ink 272">
                  <a:extLst>
                    <a:ext uri="{FF2B5EF4-FFF2-40B4-BE49-F238E27FC236}">
                      <a16:creationId xmlns:a16="http://schemas.microsoft.com/office/drawing/2014/main" id="{9E58D229-F013-4AD6-9B3A-D81A1D538EF1}"/>
                    </a:ext>
                  </a:extLst>
                </p14:cNvPr>
                <p14:cNvContentPartPr/>
                <p14:nvPr/>
              </p14:nvContentPartPr>
              <p14:xfrm>
                <a:off x="5085713" y="993678"/>
                <a:ext cx="182160" cy="158760"/>
              </p14:xfrm>
            </p:contentPart>
          </mc:Choice>
          <mc:Fallback xmlns="">
            <p:pic>
              <p:nvPicPr>
                <p:cNvPr id="273" name="Ink 272">
                  <a:extLst>
                    <a:ext uri="{FF2B5EF4-FFF2-40B4-BE49-F238E27FC236}">
                      <a16:creationId xmlns:a16="http://schemas.microsoft.com/office/drawing/2014/main" id="{9E58D229-F013-4AD6-9B3A-D81A1D538EF1}"/>
                    </a:ext>
                  </a:extLst>
                </p:cNvPr>
                <p:cNvPicPr/>
                <p:nvPr/>
              </p:nvPicPr>
              <p:blipFill>
                <a:blip r:embed="rId455"/>
                <a:stretch>
                  <a:fillRect/>
                </a:stretch>
              </p:blipFill>
              <p:spPr>
                <a:xfrm>
                  <a:off x="5068073" y="975678"/>
                  <a:ext cx="2178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3" name="Ink 292">
                  <a:extLst>
                    <a:ext uri="{FF2B5EF4-FFF2-40B4-BE49-F238E27FC236}">
                      <a16:creationId xmlns:a16="http://schemas.microsoft.com/office/drawing/2014/main" id="{B8E7FF6A-1E41-4B91-8D50-3EB7D9D2C90B}"/>
                    </a:ext>
                  </a:extLst>
                </p14:cNvPr>
                <p14:cNvContentPartPr/>
                <p14:nvPr/>
              </p14:nvContentPartPr>
              <p14:xfrm>
                <a:off x="8905673" y="980718"/>
                <a:ext cx="18000" cy="151200"/>
              </p14:xfrm>
            </p:contentPart>
          </mc:Choice>
          <mc:Fallback xmlns="">
            <p:pic>
              <p:nvPicPr>
                <p:cNvPr id="293" name="Ink 292">
                  <a:extLst>
                    <a:ext uri="{FF2B5EF4-FFF2-40B4-BE49-F238E27FC236}">
                      <a16:creationId xmlns:a16="http://schemas.microsoft.com/office/drawing/2014/main" id="{B8E7FF6A-1E41-4B91-8D50-3EB7D9D2C90B}"/>
                    </a:ext>
                  </a:extLst>
                </p:cNvPr>
                <p:cNvPicPr/>
                <p:nvPr/>
              </p:nvPicPr>
              <p:blipFill>
                <a:blip r:embed="rId457"/>
                <a:stretch>
                  <a:fillRect/>
                </a:stretch>
              </p:blipFill>
              <p:spPr>
                <a:xfrm>
                  <a:off x="8888033" y="963078"/>
                  <a:ext cx="53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4" name="Ink 293">
                  <a:extLst>
                    <a:ext uri="{FF2B5EF4-FFF2-40B4-BE49-F238E27FC236}">
                      <a16:creationId xmlns:a16="http://schemas.microsoft.com/office/drawing/2014/main" id="{EFC4E89F-3948-41DE-B7F7-DE6D54A5DD44}"/>
                    </a:ext>
                  </a:extLst>
                </p14:cNvPr>
                <p14:cNvContentPartPr/>
                <p14:nvPr/>
              </p14:nvContentPartPr>
              <p14:xfrm>
                <a:off x="8873633" y="821238"/>
                <a:ext cx="24120" cy="24480"/>
              </p14:xfrm>
            </p:contentPart>
          </mc:Choice>
          <mc:Fallback xmlns="">
            <p:pic>
              <p:nvPicPr>
                <p:cNvPr id="294" name="Ink 293">
                  <a:extLst>
                    <a:ext uri="{FF2B5EF4-FFF2-40B4-BE49-F238E27FC236}">
                      <a16:creationId xmlns:a16="http://schemas.microsoft.com/office/drawing/2014/main" id="{EFC4E89F-3948-41DE-B7F7-DE6D54A5DD44}"/>
                    </a:ext>
                  </a:extLst>
                </p:cNvPr>
                <p:cNvPicPr/>
                <p:nvPr/>
              </p:nvPicPr>
              <p:blipFill>
                <a:blip r:embed="rId459"/>
                <a:stretch>
                  <a:fillRect/>
                </a:stretch>
              </p:blipFill>
              <p:spPr>
                <a:xfrm>
                  <a:off x="8855993" y="803598"/>
                  <a:ext cx="597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95" name="Ink 294">
                  <a:extLst>
                    <a:ext uri="{FF2B5EF4-FFF2-40B4-BE49-F238E27FC236}">
                      <a16:creationId xmlns:a16="http://schemas.microsoft.com/office/drawing/2014/main" id="{A7F005BE-62C5-4591-8509-581BB118BADB}"/>
                    </a:ext>
                  </a:extLst>
                </p14:cNvPr>
                <p14:cNvContentPartPr/>
                <p14:nvPr/>
              </p14:nvContentPartPr>
              <p14:xfrm>
                <a:off x="9037073" y="776238"/>
                <a:ext cx="344520" cy="323280"/>
              </p14:xfrm>
            </p:contentPart>
          </mc:Choice>
          <mc:Fallback xmlns="">
            <p:pic>
              <p:nvPicPr>
                <p:cNvPr id="295" name="Ink 294">
                  <a:extLst>
                    <a:ext uri="{FF2B5EF4-FFF2-40B4-BE49-F238E27FC236}">
                      <a16:creationId xmlns:a16="http://schemas.microsoft.com/office/drawing/2014/main" id="{A7F005BE-62C5-4591-8509-581BB118BADB}"/>
                    </a:ext>
                  </a:extLst>
                </p:cNvPr>
                <p:cNvPicPr/>
                <p:nvPr/>
              </p:nvPicPr>
              <p:blipFill>
                <a:blip r:embed="rId461"/>
                <a:stretch>
                  <a:fillRect/>
                </a:stretch>
              </p:blipFill>
              <p:spPr>
                <a:xfrm>
                  <a:off x="9019433" y="758238"/>
                  <a:ext cx="38016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6" name="Ink 295">
                  <a:extLst>
                    <a:ext uri="{FF2B5EF4-FFF2-40B4-BE49-F238E27FC236}">
                      <a16:creationId xmlns:a16="http://schemas.microsoft.com/office/drawing/2014/main" id="{83CC1692-BE5F-4C7E-A33D-138B6BFA1EB5}"/>
                    </a:ext>
                  </a:extLst>
                </p14:cNvPr>
                <p14:cNvContentPartPr/>
                <p14:nvPr/>
              </p14:nvContentPartPr>
              <p14:xfrm>
                <a:off x="9431273" y="956598"/>
                <a:ext cx="132120" cy="140400"/>
              </p14:xfrm>
            </p:contentPart>
          </mc:Choice>
          <mc:Fallback xmlns="">
            <p:pic>
              <p:nvPicPr>
                <p:cNvPr id="296" name="Ink 295">
                  <a:extLst>
                    <a:ext uri="{FF2B5EF4-FFF2-40B4-BE49-F238E27FC236}">
                      <a16:creationId xmlns:a16="http://schemas.microsoft.com/office/drawing/2014/main" id="{83CC1692-BE5F-4C7E-A33D-138B6BFA1EB5}"/>
                    </a:ext>
                  </a:extLst>
                </p:cNvPr>
                <p:cNvPicPr/>
                <p:nvPr/>
              </p:nvPicPr>
              <p:blipFill>
                <a:blip r:embed="rId463"/>
                <a:stretch>
                  <a:fillRect/>
                </a:stretch>
              </p:blipFill>
              <p:spPr>
                <a:xfrm>
                  <a:off x="9413633" y="938958"/>
                  <a:ext cx="1677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7" name="Ink 296">
                  <a:extLst>
                    <a:ext uri="{FF2B5EF4-FFF2-40B4-BE49-F238E27FC236}">
                      <a16:creationId xmlns:a16="http://schemas.microsoft.com/office/drawing/2014/main" id="{0FD0C01F-9145-44EB-93F5-40C3CB840285}"/>
                    </a:ext>
                  </a:extLst>
                </p14:cNvPr>
                <p14:cNvContentPartPr/>
                <p14:nvPr/>
              </p14:nvContentPartPr>
              <p14:xfrm>
                <a:off x="9669593" y="736998"/>
                <a:ext cx="122400" cy="351720"/>
              </p14:xfrm>
            </p:contentPart>
          </mc:Choice>
          <mc:Fallback xmlns="">
            <p:pic>
              <p:nvPicPr>
                <p:cNvPr id="297" name="Ink 296">
                  <a:extLst>
                    <a:ext uri="{FF2B5EF4-FFF2-40B4-BE49-F238E27FC236}">
                      <a16:creationId xmlns:a16="http://schemas.microsoft.com/office/drawing/2014/main" id="{0FD0C01F-9145-44EB-93F5-40C3CB840285}"/>
                    </a:ext>
                  </a:extLst>
                </p:cNvPr>
                <p:cNvPicPr/>
                <p:nvPr/>
              </p:nvPicPr>
              <p:blipFill>
                <a:blip r:embed="rId465"/>
                <a:stretch>
                  <a:fillRect/>
                </a:stretch>
              </p:blipFill>
              <p:spPr>
                <a:xfrm>
                  <a:off x="9651953" y="719358"/>
                  <a:ext cx="15804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8" name="Ink 297">
                  <a:extLst>
                    <a:ext uri="{FF2B5EF4-FFF2-40B4-BE49-F238E27FC236}">
                      <a16:creationId xmlns:a16="http://schemas.microsoft.com/office/drawing/2014/main" id="{C08C7D7F-6E92-45A7-979E-2E495064251E}"/>
                    </a:ext>
                  </a:extLst>
                </p14:cNvPr>
                <p14:cNvContentPartPr/>
                <p14:nvPr/>
              </p14:nvContentPartPr>
              <p14:xfrm>
                <a:off x="9620993" y="965958"/>
                <a:ext cx="230040" cy="112320"/>
              </p14:xfrm>
            </p:contentPart>
          </mc:Choice>
          <mc:Fallback xmlns="">
            <p:pic>
              <p:nvPicPr>
                <p:cNvPr id="298" name="Ink 297">
                  <a:extLst>
                    <a:ext uri="{FF2B5EF4-FFF2-40B4-BE49-F238E27FC236}">
                      <a16:creationId xmlns:a16="http://schemas.microsoft.com/office/drawing/2014/main" id="{C08C7D7F-6E92-45A7-979E-2E495064251E}"/>
                    </a:ext>
                  </a:extLst>
                </p:cNvPr>
                <p:cNvPicPr/>
                <p:nvPr/>
              </p:nvPicPr>
              <p:blipFill>
                <a:blip r:embed="rId467"/>
                <a:stretch>
                  <a:fillRect/>
                </a:stretch>
              </p:blipFill>
              <p:spPr>
                <a:xfrm>
                  <a:off x="9602993" y="948318"/>
                  <a:ext cx="265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9" name="Ink 298">
                  <a:extLst>
                    <a:ext uri="{FF2B5EF4-FFF2-40B4-BE49-F238E27FC236}">
                      <a16:creationId xmlns:a16="http://schemas.microsoft.com/office/drawing/2014/main" id="{6A542ECE-1E5E-4F1E-B90A-BA9DF7CD36E9}"/>
                    </a:ext>
                  </a:extLst>
                </p14:cNvPr>
                <p14:cNvContentPartPr/>
                <p14:nvPr/>
              </p14:nvContentPartPr>
              <p14:xfrm>
                <a:off x="9853553" y="900078"/>
                <a:ext cx="204480" cy="180000"/>
              </p14:xfrm>
            </p:contentPart>
          </mc:Choice>
          <mc:Fallback xmlns="">
            <p:pic>
              <p:nvPicPr>
                <p:cNvPr id="299" name="Ink 298">
                  <a:extLst>
                    <a:ext uri="{FF2B5EF4-FFF2-40B4-BE49-F238E27FC236}">
                      <a16:creationId xmlns:a16="http://schemas.microsoft.com/office/drawing/2014/main" id="{6A542ECE-1E5E-4F1E-B90A-BA9DF7CD36E9}"/>
                    </a:ext>
                  </a:extLst>
                </p:cNvPr>
                <p:cNvPicPr/>
                <p:nvPr/>
              </p:nvPicPr>
              <p:blipFill>
                <a:blip r:embed="rId469"/>
                <a:stretch>
                  <a:fillRect/>
                </a:stretch>
              </p:blipFill>
              <p:spPr>
                <a:xfrm>
                  <a:off x="9835913" y="882078"/>
                  <a:ext cx="240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00" name="Ink 299">
                  <a:extLst>
                    <a:ext uri="{FF2B5EF4-FFF2-40B4-BE49-F238E27FC236}">
                      <a16:creationId xmlns:a16="http://schemas.microsoft.com/office/drawing/2014/main" id="{76885EDB-8BE6-455B-BF77-7D0D51FF0088}"/>
                    </a:ext>
                  </a:extLst>
                </p14:cNvPr>
                <p14:cNvContentPartPr/>
                <p14:nvPr/>
              </p14:nvContentPartPr>
              <p14:xfrm>
                <a:off x="10108433" y="733038"/>
                <a:ext cx="337680" cy="346320"/>
              </p14:xfrm>
            </p:contentPart>
          </mc:Choice>
          <mc:Fallback xmlns="">
            <p:pic>
              <p:nvPicPr>
                <p:cNvPr id="300" name="Ink 299">
                  <a:extLst>
                    <a:ext uri="{FF2B5EF4-FFF2-40B4-BE49-F238E27FC236}">
                      <a16:creationId xmlns:a16="http://schemas.microsoft.com/office/drawing/2014/main" id="{76885EDB-8BE6-455B-BF77-7D0D51FF0088}"/>
                    </a:ext>
                  </a:extLst>
                </p:cNvPr>
                <p:cNvPicPr/>
                <p:nvPr/>
              </p:nvPicPr>
              <p:blipFill>
                <a:blip r:embed="rId471"/>
                <a:stretch>
                  <a:fillRect/>
                </a:stretch>
              </p:blipFill>
              <p:spPr>
                <a:xfrm>
                  <a:off x="10090793" y="715398"/>
                  <a:ext cx="3733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74" name="Ink 273">
                  <a:extLst>
                    <a:ext uri="{FF2B5EF4-FFF2-40B4-BE49-F238E27FC236}">
                      <a16:creationId xmlns:a16="http://schemas.microsoft.com/office/drawing/2014/main" id="{A58F0ADF-2077-4751-A9F0-092B15D71FA0}"/>
                    </a:ext>
                  </a:extLst>
                </p14:cNvPr>
                <p14:cNvContentPartPr/>
                <p14:nvPr/>
              </p14:nvContentPartPr>
              <p14:xfrm>
                <a:off x="5806073" y="1012398"/>
                <a:ext cx="26280" cy="138960"/>
              </p14:xfrm>
            </p:contentPart>
          </mc:Choice>
          <mc:Fallback xmlns="">
            <p:pic>
              <p:nvPicPr>
                <p:cNvPr id="274" name="Ink 273">
                  <a:extLst>
                    <a:ext uri="{FF2B5EF4-FFF2-40B4-BE49-F238E27FC236}">
                      <a16:creationId xmlns:a16="http://schemas.microsoft.com/office/drawing/2014/main" id="{A58F0ADF-2077-4751-A9F0-092B15D71FA0}"/>
                    </a:ext>
                  </a:extLst>
                </p:cNvPr>
                <p:cNvPicPr/>
                <p:nvPr/>
              </p:nvPicPr>
              <p:blipFill>
                <a:blip r:embed="rId473"/>
                <a:stretch>
                  <a:fillRect/>
                </a:stretch>
              </p:blipFill>
              <p:spPr>
                <a:xfrm>
                  <a:off x="5788073" y="994758"/>
                  <a:ext cx="61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75" name="Ink 274">
                  <a:extLst>
                    <a:ext uri="{FF2B5EF4-FFF2-40B4-BE49-F238E27FC236}">
                      <a16:creationId xmlns:a16="http://schemas.microsoft.com/office/drawing/2014/main" id="{D47090D5-C3DC-42B0-9DC5-954CE6A4C108}"/>
                    </a:ext>
                  </a:extLst>
                </p14:cNvPr>
                <p14:cNvContentPartPr/>
                <p14:nvPr/>
              </p14:nvContentPartPr>
              <p14:xfrm>
                <a:off x="5775113" y="826998"/>
                <a:ext cx="68760" cy="64800"/>
              </p14:xfrm>
            </p:contentPart>
          </mc:Choice>
          <mc:Fallback xmlns="">
            <p:pic>
              <p:nvPicPr>
                <p:cNvPr id="275" name="Ink 274">
                  <a:extLst>
                    <a:ext uri="{FF2B5EF4-FFF2-40B4-BE49-F238E27FC236}">
                      <a16:creationId xmlns:a16="http://schemas.microsoft.com/office/drawing/2014/main" id="{D47090D5-C3DC-42B0-9DC5-954CE6A4C108}"/>
                    </a:ext>
                  </a:extLst>
                </p:cNvPr>
                <p:cNvPicPr/>
                <p:nvPr/>
              </p:nvPicPr>
              <p:blipFill>
                <a:blip r:embed="rId475"/>
                <a:stretch>
                  <a:fillRect/>
                </a:stretch>
              </p:blipFill>
              <p:spPr>
                <a:xfrm>
                  <a:off x="5757473" y="809358"/>
                  <a:ext cx="104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76" name="Ink 275">
                  <a:extLst>
                    <a:ext uri="{FF2B5EF4-FFF2-40B4-BE49-F238E27FC236}">
                      <a16:creationId xmlns:a16="http://schemas.microsoft.com/office/drawing/2014/main" id="{B61FD43C-00B1-4542-8767-8925F61FC01E}"/>
                    </a:ext>
                  </a:extLst>
                </p14:cNvPr>
                <p14:cNvContentPartPr/>
                <p14:nvPr/>
              </p14:nvContentPartPr>
              <p14:xfrm>
                <a:off x="5939633" y="1000878"/>
                <a:ext cx="153000" cy="148680"/>
              </p14:xfrm>
            </p:contentPart>
          </mc:Choice>
          <mc:Fallback xmlns="">
            <p:pic>
              <p:nvPicPr>
                <p:cNvPr id="276" name="Ink 275">
                  <a:extLst>
                    <a:ext uri="{FF2B5EF4-FFF2-40B4-BE49-F238E27FC236}">
                      <a16:creationId xmlns:a16="http://schemas.microsoft.com/office/drawing/2014/main" id="{B61FD43C-00B1-4542-8767-8925F61FC01E}"/>
                    </a:ext>
                  </a:extLst>
                </p:cNvPr>
                <p:cNvPicPr/>
                <p:nvPr/>
              </p:nvPicPr>
              <p:blipFill>
                <a:blip r:embed="rId477"/>
                <a:stretch>
                  <a:fillRect/>
                </a:stretch>
              </p:blipFill>
              <p:spPr>
                <a:xfrm>
                  <a:off x="5921633" y="982878"/>
                  <a:ext cx="1886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77" name="Ink 276">
                  <a:extLst>
                    <a:ext uri="{FF2B5EF4-FFF2-40B4-BE49-F238E27FC236}">
                      <a16:creationId xmlns:a16="http://schemas.microsoft.com/office/drawing/2014/main" id="{C0C3D17F-7F41-45AC-BFBA-E85E44BD9AFD}"/>
                    </a:ext>
                  </a:extLst>
                </p14:cNvPr>
                <p14:cNvContentPartPr/>
                <p14:nvPr/>
              </p14:nvContentPartPr>
              <p14:xfrm>
                <a:off x="6149513" y="815118"/>
                <a:ext cx="364680" cy="360360"/>
              </p14:xfrm>
            </p:contentPart>
          </mc:Choice>
          <mc:Fallback xmlns="">
            <p:pic>
              <p:nvPicPr>
                <p:cNvPr id="277" name="Ink 276">
                  <a:extLst>
                    <a:ext uri="{FF2B5EF4-FFF2-40B4-BE49-F238E27FC236}">
                      <a16:creationId xmlns:a16="http://schemas.microsoft.com/office/drawing/2014/main" id="{C0C3D17F-7F41-45AC-BFBA-E85E44BD9AFD}"/>
                    </a:ext>
                  </a:extLst>
                </p:cNvPr>
                <p:cNvPicPr/>
                <p:nvPr/>
              </p:nvPicPr>
              <p:blipFill>
                <a:blip r:embed="rId479"/>
                <a:stretch>
                  <a:fillRect/>
                </a:stretch>
              </p:blipFill>
              <p:spPr>
                <a:xfrm>
                  <a:off x="6131873" y="797478"/>
                  <a:ext cx="4003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78" name="Ink 277">
                  <a:extLst>
                    <a:ext uri="{FF2B5EF4-FFF2-40B4-BE49-F238E27FC236}">
                      <a16:creationId xmlns:a16="http://schemas.microsoft.com/office/drawing/2014/main" id="{55311F90-CCA7-4DCA-9E49-EFCDF7E2FD1B}"/>
                    </a:ext>
                  </a:extLst>
                </p14:cNvPr>
                <p14:cNvContentPartPr/>
                <p14:nvPr/>
              </p14:nvContentPartPr>
              <p14:xfrm>
                <a:off x="6530393" y="1023558"/>
                <a:ext cx="37080" cy="382320"/>
              </p14:xfrm>
            </p:contentPart>
          </mc:Choice>
          <mc:Fallback xmlns="">
            <p:pic>
              <p:nvPicPr>
                <p:cNvPr id="278" name="Ink 277">
                  <a:extLst>
                    <a:ext uri="{FF2B5EF4-FFF2-40B4-BE49-F238E27FC236}">
                      <a16:creationId xmlns:a16="http://schemas.microsoft.com/office/drawing/2014/main" id="{55311F90-CCA7-4DCA-9E49-EFCDF7E2FD1B}"/>
                    </a:ext>
                  </a:extLst>
                </p:cNvPr>
                <p:cNvPicPr/>
                <p:nvPr/>
              </p:nvPicPr>
              <p:blipFill>
                <a:blip r:embed="rId481"/>
                <a:stretch>
                  <a:fillRect/>
                </a:stretch>
              </p:blipFill>
              <p:spPr>
                <a:xfrm>
                  <a:off x="6512393" y="1005918"/>
                  <a:ext cx="727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79" name="Ink 278">
                  <a:extLst>
                    <a:ext uri="{FF2B5EF4-FFF2-40B4-BE49-F238E27FC236}">
                      <a16:creationId xmlns:a16="http://schemas.microsoft.com/office/drawing/2014/main" id="{69781B04-9E69-4A05-8D60-59A85D282CA5}"/>
                    </a:ext>
                  </a:extLst>
                </p14:cNvPr>
                <p14:cNvContentPartPr/>
                <p14:nvPr/>
              </p14:nvContentPartPr>
              <p14:xfrm>
                <a:off x="6550553" y="1032198"/>
                <a:ext cx="138600" cy="146880"/>
              </p14:xfrm>
            </p:contentPart>
          </mc:Choice>
          <mc:Fallback xmlns="">
            <p:pic>
              <p:nvPicPr>
                <p:cNvPr id="279" name="Ink 278">
                  <a:extLst>
                    <a:ext uri="{FF2B5EF4-FFF2-40B4-BE49-F238E27FC236}">
                      <a16:creationId xmlns:a16="http://schemas.microsoft.com/office/drawing/2014/main" id="{69781B04-9E69-4A05-8D60-59A85D282CA5}"/>
                    </a:ext>
                  </a:extLst>
                </p:cNvPr>
                <p:cNvPicPr/>
                <p:nvPr/>
              </p:nvPicPr>
              <p:blipFill>
                <a:blip r:embed="rId483"/>
                <a:stretch>
                  <a:fillRect/>
                </a:stretch>
              </p:blipFill>
              <p:spPr>
                <a:xfrm>
                  <a:off x="6532913" y="1014558"/>
                  <a:ext cx="174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0" name="Ink 279">
                  <a:extLst>
                    <a:ext uri="{FF2B5EF4-FFF2-40B4-BE49-F238E27FC236}">
                      <a16:creationId xmlns:a16="http://schemas.microsoft.com/office/drawing/2014/main" id="{D3500C99-4EE9-4463-8F5D-436536A51E3A}"/>
                    </a:ext>
                  </a:extLst>
                </p14:cNvPr>
                <p14:cNvContentPartPr/>
                <p14:nvPr/>
              </p14:nvContentPartPr>
              <p14:xfrm>
                <a:off x="6710753" y="1015998"/>
                <a:ext cx="154440" cy="167040"/>
              </p14:xfrm>
            </p:contentPart>
          </mc:Choice>
          <mc:Fallback xmlns="">
            <p:pic>
              <p:nvPicPr>
                <p:cNvPr id="280" name="Ink 279">
                  <a:extLst>
                    <a:ext uri="{FF2B5EF4-FFF2-40B4-BE49-F238E27FC236}">
                      <a16:creationId xmlns:a16="http://schemas.microsoft.com/office/drawing/2014/main" id="{D3500C99-4EE9-4463-8F5D-436536A51E3A}"/>
                    </a:ext>
                  </a:extLst>
                </p:cNvPr>
                <p:cNvPicPr/>
                <p:nvPr/>
              </p:nvPicPr>
              <p:blipFill>
                <a:blip r:embed="rId485"/>
                <a:stretch>
                  <a:fillRect/>
                </a:stretch>
              </p:blipFill>
              <p:spPr>
                <a:xfrm>
                  <a:off x="6692753" y="998358"/>
                  <a:ext cx="1900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81" name="Ink 280">
                  <a:extLst>
                    <a:ext uri="{FF2B5EF4-FFF2-40B4-BE49-F238E27FC236}">
                      <a16:creationId xmlns:a16="http://schemas.microsoft.com/office/drawing/2014/main" id="{257C08B4-A55F-4F50-BCD4-839EBE868577}"/>
                    </a:ext>
                  </a:extLst>
                </p14:cNvPr>
                <p14:cNvContentPartPr/>
                <p14:nvPr/>
              </p14:nvContentPartPr>
              <p14:xfrm>
                <a:off x="6874913" y="1024638"/>
                <a:ext cx="131040" cy="147600"/>
              </p14:xfrm>
            </p:contentPart>
          </mc:Choice>
          <mc:Fallback xmlns="">
            <p:pic>
              <p:nvPicPr>
                <p:cNvPr id="281" name="Ink 280">
                  <a:extLst>
                    <a:ext uri="{FF2B5EF4-FFF2-40B4-BE49-F238E27FC236}">
                      <a16:creationId xmlns:a16="http://schemas.microsoft.com/office/drawing/2014/main" id="{257C08B4-A55F-4F50-BCD4-839EBE868577}"/>
                    </a:ext>
                  </a:extLst>
                </p:cNvPr>
                <p:cNvPicPr/>
                <p:nvPr/>
              </p:nvPicPr>
              <p:blipFill>
                <a:blip r:embed="rId487"/>
                <a:stretch>
                  <a:fillRect/>
                </a:stretch>
              </p:blipFill>
              <p:spPr>
                <a:xfrm>
                  <a:off x="6856913" y="1006998"/>
                  <a:ext cx="1666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82" name="Ink 281">
                  <a:extLst>
                    <a:ext uri="{FF2B5EF4-FFF2-40B4-BE49-F238E27FC236}">
                      <a16:creationId xmlns:a16="http://schemas.microsoft.com/office/drawing/2014/main" id="{3543400A-0174-48D4-B6AD-AEC7A8AB66D4}"/>
                    </a:ext>
                  </a:extLst>
                </p14:cNvPr>
                <p14:cNvContentPartPr/>
                <p14:nvPr/>
              </p14:nvContentPartPr>
              <p14:xfrm>
                <a:off x="7076513" y="872718"/>
                <a:ext cx="136800" cy="336960"/>
              </p14:xfrm>
            </p:contentPart>
          </mc:Choice>
          <mc:Fallback xmlns="">
            <p:pic>
              <p:nvPicPr>
                <p:cNvPr id="282" name="Ink 281">
                  <a:extLst>
                    <a:ext uri="{FF2B5EF4-FFF2-40B4-BE49-F238E27FC236}">
                      <a16:creationId xmlns:a16="http://schemas.microsoft.com/office/drawing/2014/main" id="{3543400A-0174-48D4-B6AD-AEC7A8AB66D4}"/>
                    </a:ext>
                  </a:extLst>
                </p:cNvPr>
                <p:cNvPicPr/>
                <p:nvPr/>
              </p:nvPicPr>
              <p:blipFill>
                <a:blip r:embed="rId489"/>
                <a:stretch>
                  <a:fillRect/>
                </a:stretch>
              </p:blipFill>
              <p:spPr>
                <a:xfrm>
                  <a:off x="7058513" y="854718"/>
                  <a:ext cx="1724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83" name="Ink 282">
                  <a:extLst>
                    <a:ext uri="{FF2B5EF4-FFF2-40B4-BE49-F238E27FC236}">
                      <a16:creationId xmlns:a16="http://schemas.microsoft.com/office/drawing/2014/main" id="{710E23DA-D38D-446E-BB96-55F73E45D4BC}"/>
                    </a:ext>
                  </a:extLst>
                </p14:cNvPr>
                <p14:cNvContentPartPr/>
                <p14:nvPr/>
              </p14:nvContentPartPr>
              <p14:xfrm>
                <a:off x="7055993" y="1026438"/>
                <a:ext cx="99000" cy="44640"/>
              </p14:xfrm>
            </p:contentPart>
          </mc:Choice>
          <mc:Fallback xmlns="">
            <p:pic>
              <p:nvPicPr>
                <p:cNvPr id="283" name="Ink 282">
                  <a:extLst>
                    <a:ext uri="{FF2B5EF4-FFF2-40B4-BE49-F238E27FC236}">
                      <a16:creationId xmlns:a16="http://schemas.microsoft.com/office/drawing/2014/main" id="{710E23DA-D38D-446E-BB96-55F73E45D4BC}"/>
                    </a:ext>
                  </a:extLst>
                </p:cNvPr>
                <p:cNvPicPr/>
                <p:nvPr/>
              </p:nvPicPr>
              <p:blipFill>
                <a:blip r:embed="rId491"/>
                <a:stretch>
                  <a:fillRect/>
                </a:stretch>
              </p:blipFill>
              <p:spPr>
                <a:xfrm>
                  <a:off x="7037993" y="1008798"/>
                  <a:ext cx="1346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84" name="Ink 283">
                  <a:extLst>
                    <a:ext uri="{FF2B5EF4-FFF2-40B4-BE49-F238E27FC236}">
                      <a16:creationId xmlns:a16="http://schemas.microsoft.com/office/drawing/2014/main" id="{115CC4B5-991D-467E-B2CC-1207BA1030CA}"/>
                    </a:ext>
                  </a:extLst>
                </p14:cNvPr>
                <p14:cNvContentPartPr/>
                <p14:nvPr/>
              </p14:nvContentPartPr>
              <p14:xfrm>
                <a:off x="7024673" y="800358"/>
                <a:ext cx="172800" cy="428760"/>
              </p14:xfrm>
            </p:contentPart>
          </mc:Choice>
          <mc:Fallback xmlns="">
            <p:pic>
              <p:nvPicPr>
                <p:cNvPr id="284" name="Ink 283">
                  <a:extLst>
                    <a:ext uri="{FF2B5EF4-FFF2-40B4-BE49-F238E27FC236}">
                      <a16:creationId xmlns:a16="http://schemas.microsoft.com/office/drawing/2014/main" id="{115CC4B5-991D-467E-B2CC-1207BA1030CA}"/>
                    </a:ext>
                  </a:extLst>
                </p:cNvPr>
                <p:cNvPicPr/>
                <p:nvPr/>
              </p:nvPicPr>
              <p:blipFill>
                <a:blip r:embed="rId493"/>
                <a:stretch>
                  <a:fillRect/>
                </a:stretch>
              </p:blipFill>
              <p:spPr>
                <a:xfrm>
                  <a:off x="7007033" y="782718"/>
                  <a:ext cx="20844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85" name="Ink 284">
                  <a:extLst>
                    <a:ext uri="{FF2B5EF4-FFF2-40B4-BE49-F238E27FC236}">
                      <a16:creationId xmlns:a16="http://schemas.microsoft.com/office/drawing/2014/main" id="{E861DDDC-3E80-4426-B807-B2D0EEFAAEA3}"/>
                    </a:ext>
                  </a:extLst>
                </p14:cNvPr>
                <p14:cNvContentPartPr/>
                <p14:nvPr/>
              </p14:nvContentPartPr>
              <p14:xfrm>
                <a:off x="7214753" y="1058838"/>
                <a:ext cx="124200" cy="168480"/>
              </p14:xfrm>
            </p:contentPart>
          </mc:Choice>
          <mc:Fallback xmlns="">
            <p:pic>
              <p:nvPicPr>
                <p:cNvPr id="285" name="Ink 284">
                  <a:extLst>
                    <a:ext uri="{FF2B5EF4-FFF2-40B4-BE49-F238E27FC236}">
                      <a16:creationId xmlns:a16="http://schemas.microsoft.com/office/drawing/2014/main" id="{E861DDDC-3E80-4426-B807-B2D0EEFAAEA3}"/>
                    </a:ext>
                  </a:extLst>
                </p:cNvPr>
                <p:cNvPicPr/>
                <p:nvPr/>
              </p:nvPicPr>
              <p:blipFill>
                <a:blip r:embed="rId495"/>
                <a:stretch>
                  <a:fillRect/>
                </a:stretch>
              </p:blipFill>
              <p:spPr>
                <a:xfrm>
                  <a:off x="7196753" y="1041198"/>
                  <a:ext cx="159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86" name="Ink 285">
                  <a:extLst>
                    <a:ext uri="{FF2B5EF4-FFF2-40B4-BE49-F238E27FC236}">
                      <a16:creationId xmlns:a16="http://schemas.microsoft.com/office/drawing/2014/main" id="{60BB04E4-2400-431A-A321-40A56595D7AF}"/>
                    </a:ext>
                  </a:extLst>
                </p14:cNvPr>
                <p14:cNvContentPartPr/>
                <p14:nvPr/>
              </p14:nvContentPartPr>
              <p14:xfrm>
                <a:off x="7385753" y="1086198"/>
                <a:ext cx="34560" cy="111960"/>
              </p14:xfrm>
            </p:contentPart>
          </mc:Choice>
          <mc:Fallback xmlns="">
            <p:pic>
              <p:nvPicPr>
                <p:cNvPr id="286" name="Ink 285">
                  <a:extLst>
                    <a:ext uri="{FF2B5EF4-FFF2-40B4-BE49-F238E27FC236}">
                      <a16:creationId xmlns:a16="http://schemas.microsoft.com/office/drawing/2014/main" id="{60BB04E4-2400-431A-A321-40A56595D7AF}"/>
                    </a:ext>
                  </a:extLst>
                </p:cNvPr>
                <p:cNvPicPr/>
                <p:nvPr/>
              </p:nvPicPr>
              <p:blipFill>
                <a:blip r:embed="rId497"/>
                <a:stretch>
                  <a:fillRect/>
                </a:stretch>
              </p:blipFill>
              <p:spPr>
                <a:xfrm>
                  <a:off x="7367753" y="1068558"/>
                  <a:ext cx="702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87" name="Ink 286">
                  <a:extLst>
                    <a:ext uri="{FF2B5EF4-FFF2-40B4-BE49-F238E27FC236}">
                      <a16:creationId xmlns:a16="http://schemas.microsoft.com/office/drawing/2014/main" id="{D5B88603-FE1C-4D57-8835-FFE74009C7A7}"/>
                    </a:ext>
                  </a:extLst>
                </p14:cNvPr>
                <p14:cNvContentPartPr/>
                <p14:nvPr/>
              </p14:nvContentPartPr>
              <p14:xfrm>
                <a:off x="7432553" y="1067118"/>
                <a:ext cx="108000" cy="149400"/>
              </p14:xfrm>
            </p:contentPart>
          </mc:Choice>
          <mc:Fallback xmlns="">
            <p:pic>
              <p:nvPicPr>
                <p:cNvPr id="287" name="Ink 286">
                  <a:extLst>
                    <a:ext uri="{FF2B5EF4-FFF2-40B4-BE49-F238E27FC236}">
                      <a16:creationId xmlns:a16="http://schemas.microsoft.com/office/drawing/2014/main" id="{D5B88603-FE1C-4D57-8835-FFE74009C7A7}"/>
                    </a:ext>
                  </a:extLst>
                </p:cNvPr>
                <p:cNvPicPr/>
                <p:nvPr/>
              </p:nvPicPr>
              <p:blipFill>
                <a:blip r:embed="rId499"/>
                <a:stretch>
                  <a:fillRect/>
                </a:stretch>
              </p:blipFill>
              <p:spPr>
                <a:xfrm>
                  <a:off x="7414913" y="1049118"/>
                  <a:ext cx="143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88" name="Ink 287">
                  <a:extLst>
                    <a:ext uri="{FF2B5EF4-FFF2-40B4-BE49-F238E27FC236}">
                      <a16:creationId xmlns:a16="http://schemas.microsoft.com/office/drawing/2014/main" id="{E43F0120-8E31-4B3C-B349-F5A3B8F44F85}"/>
                    </a:ext>
                  </a:extLst>
                </p14:cNvPr>
                <p14:cNvContentPartPr/>
                <p14:nvPr/>
              </p14:nvContentPartPr>
              <p14:xfrm>
                <a:off x="7592393" y="864078"/>
                <a:ext cx="153360" cy="363600"/>
              </p14:xfrm>
            </p:contentPart>
          </mc:Choice>
          <mc:Fallback xmlns="">
            <p:pic>
              <p:nvPicPr>
                <p:cNvPr id="288" name="Ink 287">
                  <a:extLst>
                    <a:ext uri="{FF2B5EF4-FFF2-40B4-BE49-F238E27FC236}">
                      <a16:creationId xmlns:a16="http://schemas.microsoft.com/office/drawing/2014/main" id="{E43F0120-8E31-4B3C-B349-F5A3B8F44F85}"/>
                    </a:ext>
                  </a:extLst>
                </p:cNvPr>
                <p:cNvPicPr/>
                <p:nvPr/>
              </p:nvPicPr>
              <p:blipFill>
                <a:blip r:embed="rId501"/>
                <a:stretch>
                  <a:fillRect/>
                </a:stretch>
              </p:blipFill>
              <p:spPr>
                <a:xfrm>
                  <a:off x="7574393" y="846438"/>
                  <a:ext cx="1890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9" name="Ink 288">
                  <a:extLst>
                    <a:ext uri="{FF2B5EF4-FFF2-40B4-BE49-F238E27FC236}">
                      <a16:creationId xmlns:a16="http://schemas.microsoft.com/office/drawing/2014/main" id="{551C7B92-210F-4B19-98A5-CC06423D2202}"/>
                    </a:ext>
                  </a:extLst>
                </p14:cNvPr>
                <p14:cNvContentPartPr/>
                <p14:nvPr/>
              </p14:nvContentPartPr>
              <p14:xfrm>
                <a:off x="7985153" y="970638"/>
                <a:ext cx="225000" cy="183240"/>
              </p14:xfrm>
            </p:contentPart>
          </mc:Choice>
          <mc:Fallback xmlns="">
            <p:pic>
              <p:nvPicPr>
                <p:cNvPr id="289" name="Ink 288">
                  <a:extLst>
                    <a:ext uri="{FF2B5EF4-FFF2-40B4-BE49-F238E27FC236}">
                      <a16:creationId xmlns:a16="http://schemas.microsoft.com/office/drawing/2014/main" id="{551C7B92-210F-4B19-98A5-CC06423D2202}"/>
                    </a:ext>
                  </a:extLst>
                </p:cNvPr>
                <p:cNvPicPr/>
                <p:nvPr/>
              </p:nvPicPr>
              <p:blipFill>
                <a:blip r:embed="rId503"/>
                <a:stretch>
                  <a:fillRect/>
                </a:stretch>
              </p:blipFill>
              <p:spPr>
                <a:xfrm>
                  <a:off x="7967513" y="952638"/>
                  <a:ext cx="260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90" name="Ink 289">
                  <a:extLst>
                    <a:ext uri="{FF2B5EF4-FFF2-40B4-BE49-F238E27FC236}">
                      <a16:creationId xmlns:a16="http://schemas.microsoft.com/office/drawing/2014/main" id="{B31A59C2-D58C-4F01-B4E2-36D29A967AA7}"/>
                    </a:ext>
                  </a:extLst>
                </p14:cNvPr>
                <p14:cNvContentPartPr/>
                <p14:nvPr/>
              </p14:nvContentPartPr>
              <p14:xfrm>
                <a:off x="8232473" y="983958"/>
                <a:ext cx="159840" cy="160920"/>
              </p14:xfrm>
            </p:contentPart>
          </mc:Choice>
          <mc:Fallback xmlns="">
            <p:pic>
              <p:nvPicPr>
                <p:cNvPr id="290" name="Ink 289">
                  <a:extLst>
                    <a:ext uri="{FF2B5EF4-FFF2-40B4-BE49-F238E27FC236}">
                      <a16:creationId xmlns:a16="http://schemas.microsoft.com/office/drawing/2014/main" id="{B31A59C2-D58C-4F01-B4E2-36D29A967AA7}"/>
                    </a:ext>
                  </a:extLst>
                </p:cNvPr>
                <p:cNvPicPr/>
                <p:nvPr/>
              </p:nvPicPr>
              <p:blipFill>
                <a:blip r:embed="rId505"/>
                <a:stretch>
                  <a:fillRect/>
                </a:stretch>
              </p:blipFill>
              <p:spPr>
                <a:xfrm>
                  <a:off x="8214833" y="965958"/>
                  <a:ext cx="195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1" name="Ink 290">
                  <a:extLst>
                    <a:ext uri="{FF2B5EF4-FFF2-40B4-BE49-F238E27FC236}">
                      <a16:creationId xmlns:a16="http://schemas.microsoft.com/office/drawing/2014/main" id="{6C6B3DC6-EF5C-41F0-A9BE-D77DF12E6E18}"/>
                    </a:ext>
                  </a:extLst>
                </p14:cNvPr>
                <p14:cNvContentPartPr/>
                <p14:nvPr/>
              </p14:nvContentPartPr>
              <p14:xfrm>
                <a:off x="8461433" y="976758"/>
                <a:ext cx="88920" cy="151200"/>
              </p14:xfrm>
            </p:contentPart>
          </mc:Choice>
          <mc:Fallback xmlns="">
            <p:pic>
              <p:nvPicPr>
                <p:cNvPr id="291" name="Ink 290">
                  <a:extLst>
                    <a:ext uri="{FF2B5EF4-FFF2-40B4-BE49-F238E27FC236}">
                      <a16:creationId xmlns:a16="http://schemas.microsoft.com/office/drawing/2014/main" id="{6C6B3DC6-EF5C-41F0-A9BE-D77DF12E6E18}"/>
                    </a:ext>
                  </a:extLst>
                </p:cNvPr>
                <p:cNvPicPr/>
                <p:nvPr/>
              </p:nvPicPr>
              <p:blipFill>
                <a:blip r:embed="rId507"/>
                <a:stretch>
                  <a:fillRect/>
                </a:stretch>
              </p:blipFill>
              <p:spPr>
                <a:xfrm>
                  <a:off x="8443433" y="958758"/>
                  <a:ext cx="1245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92" name="Ink 291">
                  <a:extLst>
                    <a:ext uri="{FF2B5EF4-FFF2-40B4-BE49-F238E27FC236}">
                      <a16:creationId xmlns:a16="http://schemas.microsoft.com/office/drawing/2014/main" id="{EC17BBAC-6B45-4742-A519-6FAD066BF83B}"/>
                    </a:ext>
                  </a:extLst>
                </p14:cNvPr>
                <p14:cNvContentPartPr/>
                <p14:nvPr/>
              </p14:nvContentPartPr>
              <p14:xfrm>
                <a:off x="8534513" y="753198"/>
                <a:ext cx="140400" cy="423000"/>
              </p14:xfrm>
            </p:contentPart>
          </mc:Choice>
          <mc:Fallback xmlns="">
            <p:pic>
              <p:nvPicPr>
                <p:cNvPr id="292" name="Ink 291">
                  <a:extLst>
                    <a:ext uri="{FF2B5EF4-FFF2-40B4-BE49-F238E27FC236}">
                      <a16:creationId xmlns:a16="http://schemas.microsoft.com/office/drawing/2014/main" id="{EC17BBAC-6B45-4742-A519-6FAD066BF83B}"/>
                    </a:ext>
                  </a:extLst>
                </p:cNvPr>
                <p:cNvPicPr/>
                <p:nvPr/>
              </p:nvPicPr>
              <p:blipFill>
                <a:blip r:embed="rId509"/>
                <a:stretch>
                  <a:fillRect/>
                </a:stretch>
              </p:blipFill>
              <p:spPr>
                <a:xfrm>
                  <a:off x="8516873" y="735558"/>
                  <a:ext cx="1760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05" name="Ink 304">
                  <a:extLst>
                    <a:ext uri="{FF2B5EF4-FFF2-40B4-BE49-F238E27FC236}">
                      <a16:creationId xmlns:a16="http://schemas.microsoft.com/office/drawing/2014/main" id="{D284EDF7-5C71-4F55-A0E0-360990F0F930}"/>
                    </a:ext>
                  </a:extLst>
                </p14:cNvPr>
                <p14:cNvContentPartPr/>
                <p14:nvPr/>
              </p14:nvContentPartPr>
              <p14:xfrm>
                <a:off x="6543353" y="1441518"/>
                <a:ext cx="86040" cy="110520"/>
              </p14:xfrm>
            </p:contentPart>
          </mc:Choice>
          <mc:Fallback xmlns="">
            <p:pic>
              <p:nvPicPr>
                <p:cNvPr id="305" name="Ink 304">
                  <a:extLst>
                    <a:ext uri="{FF2B5EF4-FFF2-40B4-BE49-F238E27FC236}">
                      <a16:creationId xmlns:a16="http://schemas.microsoft.com/office/drawing/2014/main" id="{D284EDF7-5C71-4F55-A0E0-360990F0F930}"/>
                    </a:ext>
                  </a:extLst>
                </p:cNvPr>
                <p:cNvPicPr/>
                <p:nvPr/>
              </p:nvPicPr>
              <p:blipFill>
                <a:blip r:embed="rId511"/>
                <a:stretch>
                  <a:fillRect/>
                </a:stretch>
              </p:blipFill>
              <p:spPr>
                <a:xfrm>
                  <a:off x="6525353" y="1423518"/>
                  <a:ext cx="121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06" name="Ink 305">
                  <a:extLst>
                    <a:ext uri="{FF2B5EF4-FFF2-40B4-BE49-F238E27FC236}">
                      <a16:creationId xmlns:a16="http://schemas.microsoft.com/office/drawing/2014/main" id="{32ACC649-3D80-4A17-A61D-EA602A5A0A6F}"/>
                    </a:ext>
                  </a:extLst>
                </p14:cNvPr>
                <p14:cNvContentPartPr/>
                <p14:nvPr/>
              </p14:nvContentPartPr>
              <p14:xfrm>
                <a:off x="6685193" y="1275558"/>
                <a:ext cx="54000" cy="294480"/>
              </p14:xfrm>
            </p:contentPart>
          </mc:Choice>
          <mc:Fallback xmlns="">
            <p:pic>
              <p:nvPicPr>
                <p:cNvPr id="306" name="Ink 305">
                  <a:extLst>
                    <a:ext uri="{FF2B5EF4-FFF2-40B4-BE49-F238E27FC236}">
                      <a16:creationId xmlns:a16="http://schemas.microsoft.com/office/drawing/2014/main" id="{32ACC649-3D80-4A17-A61D-EA602A5A0A6F}"/>
                    </a:ext>
                  </a:extLst>
                </p:cNvPr>
                <p:cNvPicPr/>
                <p:nvPr/>
              </p:nvPicPr>
              <p:blipFill>
                <a:blip r:embed="rId513"/>
                <a:stretch>
                  <a:fillRect/>
                </a:stretch>
              </p:blipFill>
              <p:spPr>
                <a:xfrm>
                  <a:off x="6667553" y="1257918"/>
                  <a:ext cx="896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07" name="Ink 306">
                  <a:extLst>
                    <a:ext uri="{FF2B5EF4-FFF2-40B4-BE49-F238E27FC236}">
                      <a16:creationId xmlns:a16="http://schemas.microsoft.com/office/drawing/2014/main" id="{C5B27875-75FC-49C2-B704-404EB9327B35}"/>
                    </a:ext>
                  </a:extLst>
                </p14:cNvPr>
                <p14:cNvContentPartPr/>
                <p14:nvPr/>
              </p14:nvContentPartPr>
              <p14:xfrm>
                <a:off x="6801833" y="1455558"/>
                <a:ext cx="7560" cy="93960"/>
              </p14:xfrm>
            </p:contentPart>
          </mc:Choice>
          <mc:Fallback xmlns="">
            <p:pic>
              <p:nvPicPr>
                <p:cNvPr id="307" name="Ink 306">
                  <a:extLst>
                    <a:ext uri="{FF2B5EF4-FFF2-40B4-BE49-F238E27FC236}">
                      <a16:creationId xmlns:a16="http://schemas.microsoft.com/office/drawing/2014/main" id="{C5B27875-75FC-49C2-B704-404EB9327B35}"/>
                    </a:ext>
                  </a:extLst>
                </p:cNvPr>
                <p:cNvPicPr/>
                <p:nvPr/>
              </p:nvPicPr>
              <p:blipFill>
                <a:blip r:embed="rId515"/>
                <a:stretch>
                  <a:fillRect/>
                </a:stretch>
              </p:blipFill>
              <p:spPr>
                <a:xfrm>
                  <a:off x="6783833" y="1437558"/>
                  <a:ext cx="43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08" name="Ink 307">
                  <a:extLst>
                    <a:ext uri="{FF2B5EF4-FFF2-40B4-BE49-F238E27FC236}">
                      <a16:creationId xmlns:a16="http://schemas.microsoft.com/office/drawing/2014/main" id="{305E38B2-8F65-456B-8603-3FDAF95646C3}"/>
                    </a:ext>
                  </a:extLst>
                </p14:cNvPr>
                <p14:cNvContentPartPr/>
                <p14:nvPr/>
              </p14:nvContentPartPr>
              <p14:xfrm>
                <a:off x="6916313" y="1388598"/>
                <a:ext cx="77400" cy="185400"/>
              </p14:xfrm>
            </p:contentPart>
          </mc:Choice>
          <mc:Fallback xmlns="">
            <p:pic>
              <p:nvPicPr>
                <p:cNvPr id="308" name="Ink 307">
                  <a:extLst>
                    <a:ext uri="{FF2B5EF4-FFF2-40B4-BE49-F238E27FC236}">
                      <a16:creationId xmlns:a16="http://schemas.microsoft.com/office/drawing/2014/main" id="{305E38B2-8F65-456B-8603-3FDAF95646C3}"/>
                    </a:ext>
                  </a:extLst>
                </p:cNvPr>
                <p:cNvPicPr/>
                <p:nvPr/>
              </p:nvPicPr>
              <p:blipFill>
                <a:blip r:embed="rId517"/>
                <a:stretch>
                  <a:fillRect/>
                </a:stretch>
              </p:blipFill>
              <p:spPr>
                <a:xfrm>
                  <a:off x="6898313" y="1370598"/>
                  <a:ext cx="113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09" name="Ink 308">
                  <a:extLst>
                    <a:ext uri="{FF2B5EF4-FFF2-40B4-BE49-F238E27FC236}">
                      <a16:creationId xmlns:a16="http://schemas.microsoft.com/office/drawing/2014/main" id="{346BEB45-8ACC-4247-ABA2-0C6F87EF6F09}"/>
                    </a:ext>
                  </a:extLst>
                </p14:cNvPr>
                <p14:cNvContentPartPr/>
                <p14:nvPr/>
              </p14:nvContentPartPr>
              <p14:xfrm>
                <a:off x="7111073" y="1322718"/>
                <a:ext cx="82440" cy="264240"/>
              </p14:xfrm>
            </p:contentPart>
          </mc:Choice>
          <mc:Fallback xmlns="">
            <p:pic>
              <p:nvPicPr>
                <p:cNvPr id="309" name="Ink 308">
                  <a:extLst>
                    <a:ext uri="{FF2B5EF4-FFF2-40B4-BE49-F238E27FC236}">
                      <a16:creationId xmlns:a16="http://schemas.microsoft.com/office/drawing/2014/main" id="{346BEB45-8ACC-4247-ABA2-0C6F87EF6F09}"/>
                    </a:ext>
                  </a:extLst>
                </p:cNvPr>
                <p:cNvPicPr/>
                <p:nvPr/>
              </p:nvPicPr>
              <p:blipFill>
                <a:blip r:embed="rId519"/>
                <a:stretch>
                  <a:fillRect/>
                </a:stretch>
              </p:blipFill>
              <p:spPr>
                <a:xfrm>
                  <a:off x="7093433" y="1305078"/>
                  <a:ext cx="1180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10" name="Ink 309">
                  <a:extLst>
                    <a:ext uri="{FF2B5EF4-FFF2-40B4-BE49-F238E27FC236}">
                      <a16:creationId xmlns:a16="http://schemas.microsoft.com/office/drawing/2014/main" id="{980B53F7-3C40-4D27-944B-88D49EE8A3CC}"/>
                    </a:ext>
                  </a:extLst>
                </p14:cNvPr>
                <p14:cNvContentPartPr/>
                <p14:nvPr/>
              </p14:nvContentPartPr>
              <p14:xfrm>
                <a:off x="7070033" y="1475718"/>
                <a:ext cx="313200" cy="89280"/>
              </p14:xfrm>
            </p:contentPart>
          </mc:Choice>
          <mc:Fallback xmlns="">
            <p:pic>
              <p:nvPicPr>
                <p:cNvPr id="310" name="Ink 309">
                  <a:extLst>
                    <a:ext uri="{FF2B5EF4-FFF2-40B4-BE49-F238E27FC236}">
                      <a16:creationId xmlns:a16="http://schemas.microsoft.com/office/drawing/2014/main" id="{980B53F7-3C40-4D27-944B-88D49EE8A3CC}"/>
                    </a:ext>
                  </a:extLst>
                </p:cNvPr>
                <p:cNvPicPr/>
                <p:nvPr/>
              </p:nvPicPr>
              <p:blipFill>
                <a:blip r:embed="rId521"/>
                <a:stretch>
                  <a:fillRect/>
                </a:stretch>
              </p:blipFill>
              <p:spPr>
                <a:xfrm>
                  <a:off x="7052033" y="1458078"/>
                  <a:ext cx="3488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11" name="Ink 310">
                  <a:extLst>
                    <a:ext uri="{FF2B5EF4-FFF2-40B4-BE49-F238E27FC236}">
                      <a16:creationId xmlns:a16="http://schemas.microsoft.com/office/drawing/2014/main" id="{CD9E2100-F2BC-4948-8252-DA6D75794C8B}"/>
                    </a:ext>
                  </a:extLst>
                </p14:cNvPr>
                <p14:cNvContentPartPr/>
                <p14:nvPr/>
              </p14:nvContentPartPr>
              <p14:xfrm>
                <a:off x="7379273" y="1326318"/>
                <a:ext cx="7920" cy="21240"/>
              </p14:xfrm>
            </p:contentPart>
          </mc:Choice>
          <mc:Fallback xmlns="">
            <p:pic>
              <p:nvPicPr>
                <p:cNvPr id="311" name="Ink 310">
                  <a:extLst>
                    <a:ext uri="{FF2B5EF4-FFF2-40B4-BE49-F238E27FC236}">
                      <a16:creationId xmlns:a16="http://schemas.microsoft.com/office/drawing/2014/main" id="{CD9E2100-F2BC-4948-8252-DA6D75794C8B}"/>
                    </a:ext>
                  </a:extLst>
                </p:cNvPr>
                <p:cNvPicPr/>
                <p:nvPr/>
              </p:nvPicPr>
              <p:blipFill>
                <a:blip r:embed="rId523"/>
                <a:stretch>
                  <a:fillRect/>
                </a:stretch>
              </p:blipFill>
              <p:spPr>
                <a:xfrm>
                  <a:off x="7361273" y="1308678"/>
                  <a:ext cx="43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12" name="Ink 311">
                  <a:extLst>
                    <a:ext uri="{FF2B5EF4-FFF2-40B4-BE49-F238E27FC236}">
                      <a16:creationId xmlns:a16="http://schemas.microsoft.com/office/drawing/2014/main" id="{2288D545-2104-4AF9-A58B-7EA78CDE4B2E}"/>
                    </a:ext>
                  </a:extLst>
                </p14:cNvPr>
                <p14:cNvContentPartPr/>
                <p14:nvPr/>
              </p14:nvContentPartPr>
              <p14:xfrm>
                <a:off x="7454153" y="1311918"/>
                <a:ext cx="185760" cy="262440"/>
              </p14:xfrm>
            </p:contentPart>
          </mc:Choice>
          <mc:Fallback xmlns="">
            <p:pic>
              <p:nvPicPr>
                <p:cNvPr id="312" name="Ink 311">
                  <a:extLst>
                    <a:ext uri="{FF2B5EF4-FFF2-40B4-BE49-F238E27FC236}">
                      <a16:creationId xmlns:a16="http://schemas.microsoft.com/office/drawing/2014/main" id="{2288D545-2104-4AF9-A58B-7EA78CDE4B2E}"/>
                    </a:ext>
                  </a:extLst>
                </p:cNvPr>
                <p:cNvPicPr/>
                <p:nvPr/>
              </p:nvPicPr>
              <p:blipFill>
                <a:blip r:embed="rId525"/>
                <a:stretch>
                  <a:fillRect/>
                </a:stretch>
              </p:blipFill>
              <p:spPr>
                <a:xfrm>
                  <a:off x="7436153" y="1294278"/>
                  <a:ext cx="2214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3" name="Ink 312">
                  <a:extLst>
                    <a:ext uri="{FF2B5EF4-FFF2-40B4-BE49-F238E27FC236}">
                      <a16:creationId xmlns:a16="http://schemas.microsoft.com/office/drawing/2014/main" id="{CF86F708-3077-41D4-9E9A-DA99EB23A2C0}"/>
                    </a:ext>
                  </a:extLst>
                </p14:cNvPr>
                <p14:cNvContentPartPr/>
                <p14:nvPr/>
              </p14:nvContentPartPr>
              <p14:xfrm>
                <a:off x="7770593" y="1423878"/>
                <a:ext cx="147240" cy="128880"/>
              </p14:xfrm>
            </p:contentPart>
          </mc:Choice>
          <mc:Fallback xmlns="">
            <p:pic>
              <p:nvPicPr>
                <p:cNvPr id="313" name="Ink 312">
                  <a:extLst>
                    <a:ext uri="{FF2B5EF4-FFF2-40B4-BE49-F238E27FC236}">
                      <a16:creationId xmlns:a16="http://schemas.microsoft.com/office/drawing/2014/main" id="{CF86F708-3077-41D4-9E9A-DA99EB23A2C0}"/>
                    </a:ext>
                  </a:extLst>
                </p:cNvPr>
                <p:cNvPicPr/>
                <p:nvPr/>
              </p:nvPicPr>
              <p:blipFill>
                <a:blip r:embed="rId527"/>
                <a:stretch>
                  <a:fillRect/>
                </a:stretch>
              </p:blipFill>
              <p:spPr>
                <a:xfrm>
                  <a:off x="7752593" y="1405878"/>
                  <a:ext cx="182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4" name="Ink 313">
                  <a:extLst>
                    <a:ext uri="{FF2B5EF4-FFF2-40B4-BE49-F238E27FC236}">
                      <a16:creationId xmlns:a16="http://schemas.microsoft.com/office/drawing/2014/main" id="{4D4C1C5E-8D54-4FE7-8294-AF63A770C545}"/>
                    </a:ext>
                  </a:extLst>
                </p14:cNvPr>
                <p14:cNvContentPartPr/>
                <p14:nvPr/>
              </p14:nvContentPartPr>
              <p14:xfrm>
                <a:off x="8019353" y="1302918"/>
                <a:ext cx="86040" cy="275040"/>
              </p14:xfrm>
            </p:contentPart>
          </mc:Choice>
          <mc:Fallback xmlns="">
            <p:pic>
              <p:nvPicPr>
                <p:cNvPr id="314" name="Ink 313">
                  <a:extLst>
                    <a:ext uri="{FF2B5EF4-FFF2-40B4-BE49-F238E27FC236}">
                      <a16:creationId xmlns:a16="http://schemas.microsoft.com/office/drawing/2014/main" id="{4D4C1C5E-8D54-4FE7-8294-AF63A770C545}"/>
                    </a:ext>
                  </a:extLst>
                </p:cNvPr>
                <p:cNvPicPr/>
                <p:nvPr/>
              </p:nvPicPr>
              <p:blipFill>
                <a:blip r:embed="rId529"/>
                <a:stretch>
                  <a:fillRect/>
                </a:stretch>
              </p:blipFill>
              <p:spPr>
                <a:xfrm>
                  <a:off x="8001353" y="1284918"/>
                  <a:ext cx="121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5" name="Ink 314">
                  <a:extLst>
                    <a:ext uri="{FF2B5EF4-FFF2-40B4-BE49-F238E27FC236}">
                      <a16:creationId xmlns:a16="http://schemas.microsoft.com/office/drawing/2014/main" id="{04151E26-38B6-4423-B5B6-CAEE34C0258D}"/>
                    </a:ext>
                  </a:extLst>
                </p14:cNvPr>
                <p14:cNvContentPartPr/>
                <p14:nvPr/>
              </p14:nvContentPartPr>
              <p14:xfrm>
                <a:off x="8036993" y="1424238"/>
                <a:ext cx="85320" cy="25920"/>
              </p14:xfrm>
            </p:contentPart>
          </mc:Choice>
          <mc:Fallback xmlns="">
            <p:pic>
              <p:nvPicPr>
                <p:cNvPr id="315" name="Ink 314">
                  <a:extLst>
                    <a:ext uri="{FF2B5EF4-FFF2-40B4-BE49-F238E27FC236}">
                      <a16:creationId xmlns:a16="http://schemas.microsoft.com/office/drawing/2014/main" id="{04151E26-38B6-4423-B5B6-CAEE34C0258D}"/>
                    </a:ext>
                  </a:extLst>
                </p:cNvPr>
                <p:cNvPicPr/>
                <p:nvPr/>
              </p:nvPicPr>
              <p:blipFill>
                <a:blip r:embed="rId531"/>
                <a:stretch>
                  <a:fillRect/>
                </a:stretch>
              </p:blipFill>
              <p:spPr>
                <a:xfrm>
                  <a:off x="8019353" y="1406238"/>
                  <a:ext cx="1209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16" name="Ink 315">
                  <a:extLst>
                    <a:ext uri="{FF2B5EF4-FFF2-40B4-BE49-F238E27FC236}">
                      <a16:creationId xmlns:a16="http://schemas.microsoft.com/office/drawing/2014/main" id="{8D31C242-60E8-4F77-B745-C0670B44D410}"/>
                    </a:ext>
                  </a:extLst>
                </p14:cNvPr>
                <p14:cNvContentPartPr/>
                <p14:nvPr/>
              </p14:nvContentPartPr>
              <p14:xfrm>
                <a:off x="8200433" y="1447278"/>
                <a:ext cx="131760" cy="145080"/>
              </p14:xfrm>
            </p:contentPart>
          </mc:Choice>
          <mc:Fallback xmlns="">
            <p:pic>
              <p:nvPicPr>
                <p:cNvPr id="316" name="Ink 315">
                  <a:extLst>
                    <a:ext uri="{FF2B5EF4-FFF2-40B4-BE49-F238E27FC236}">
                      <a16:creationId xmlns:a16="http://schemas.microsoft.com/office/drawing/2014/main" id="{8D31C242-60E8-4F77-B745-C0670B44D410}"/>
                    </a:ext>
                  </a:extLst>
                </p:cNvPr>
                <p:cNvPicPr/>
                <p:nvPr/>
              </p:nvPicPr>
              <p:blipFill>
                <a:blip r:embed="rId533"/>
                <a:stretch>
                  <a:fillRect/>
                </a:stretch>
              </p:blipFill>
              <p:spPr>
                <a:xfrm>
                  <a:off x="8182793" y="1429638"/>
                  <a:ext cx="167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17" name="Ink 316">
                  <a:extLst>
                    <a:ext uri="{FF2B5EF4-FFF2-40B4-BE49-F238E27FC236}">
                      <a16:creationId xmlns:a16="http://schemas.microsoft.com/office/drawing/2014/main" id="{47239632-434E-4E0A-9CF2-CB21EE4C2827}"/>
                    </a:ext>
                  </a:extLst>
                </p14:cNvPr>
                <p14:cNvContentPartPr/>
                <p14:nvPr/>
              </p14:nvContentPartPr>
              <p14:xfrm>
                <a:off x="8348393" y="1302918"/>
                <a:ext cx="210960" cy="314280"/>
              </p14:xfrm>
            </p:contentPart>
          </mc:Choice>
          <mc:Fallback xmlns="">
            <p:pic>
              <p:nvPicPr>
                <p:cNvPr id="317" name="Ink 316">
                  <a:extLst>
                    <a:ext uri="{FF2B5EF4-FFF2-40B4-BE49-F238E27FC236}">
                      <a16:creationId xmlns:a16="http://schemas.microsoft.com/office/drawing/2014/main" id="{47239632-434E-4E0A-9CF2-CB21EE4C2827}"/>
                    </a:ext>
                  </a:extLst>
                </p:cNvPr>
                <p:cNvPicPr/>
                <p:nvPr/>
              </p:nvPicPr>
              <p:blipFill>
                <a:blip r:embed="rId535"/>
                <a:stretch>
                  <a:fillRect/>
                </a:stretch>
              </p:blipFill>
              <p:spPr>
                <a:xfrm>
                  <a:off x="8330393" y="1284918"/>
                  <a:ext cx="246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8" name="Ink 317">
                  <a:extLst>
                    <a:ext uri="{FF2B5EF4-FFF2-40B4-BE49-F238E27FC236}">
                      <a16:creationId xmlns:a16="http://schemas.microsoft.com/office/drawing/2014/main" id="{FDADA413-0204-4599-946F-0240BD744078}"/>
                    </a:ext>
                  </a:extLst>
                </p14:cNvPr>
                <p14:cNvContentPartPr/>
                <p14:nvPr/>
              </p14:nvContentPartPr>
              <p14:xfrm>
                <a:off x="9169913" y="1323078"/>
                <a:ext cx="14040" cy="226080"/>
              </p14:xfrm>
            </p:contentPart>
          </mc:Choice>
          <mc:Fallback xmlns="">
            <p:pic>
              <p:nvPicPr>
                <p:cNvPr id="318" name="Ink 317">
                  <a:extLst>
                    <a:ext uri="{FF2B5EF4-FFF2-40B4-BE49-F238E27FC236}">
                      <a16:creationId xmlns:a16="http://schemas.microsoft.com/office/drawing/2014/main" id="{FDADA413-0204-4599-946F-0240BD744078}"/>
                    </a:ext>
                  </a:extLst>
                </p:cNvPr>
                <p:cNvPicPr/>
                <p:nvPr/>
              </p:nvPicPr>
              <p:blipFill>
                <a:blip r:embed="rId537"/>
                <a:stretch>
                  <a:fillRect/>
                </a:stretch>
              </p:blipFill>
              <p:spPr>
                <a:xfrm>
                  <a:off x="9151913" y="1305438"/>
                  <a:ext cx="496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19" name="Ink 318">
                  <a:extLst>
                    <a:ext uri="{FF2B5EF4-FFF2-40B4-BE49-F238E27FC236}">
                      <a16:creationId xmlns:a16="http://schemas.microsoft.com/office/drawing/2014/main" id="{7EF5305D-D281-4362-B5E7-C1171010187E}"/>
                    </a:ext>
                  </a:extLst>
                </p14:cNvPr>
                <p14:cNvContentPartPr/>
                <p14:nvPr/>
              </p14:nvContentPartPr>
              <p14:xfrm>
                <a:off x="9186833" y="1276278"/>
                <a:ext cx="246600" cy="293760"/>
              </p14:xfrm>
            </p:contentPart>
          </mc:Choice>
          <mc:Fallback xmlns="">
            <p:pic>
              <p:nvPicPr>
                <p:cNvPr id="319" name="Ink 318">
                  <a:extLst>
                    <a:ext uri="{FF2B5EF4-FFF2-40B4-BE49-F238E27FC236}">
                      <a16:creationId xmlns:a16="http://schemas.microsoft.com/office/drawing/2014/main" id="{7EF5305D-D281-4362-B5E7-C1171010187E}"/>
                    </a:ext>
                  </a:extLst>
                </p:cNvPr>
                <p:cNvPicPr/>
                <p:nvPr/>
              </p:nvPicPr>
              <p:blipFill>
                <a:blip r:embed="rId539"/>
                <a:stretch>
                  <a:fillRect/>
                </a:stretch>
              </p:blipFill>
              <p:spPr>
                <a:xfrm>
                  <a:off x="9169193" y="1258638"/>
                  <a:ext cx="2822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20" name="Ink 319">
                  <a:extLst>
                    <a:ext uri="{FF2B5EF4-FFF2-40B4-BE49-F238E27FC236}">
                      <a16:creationId xmlns:a16="http://schemas.microsoft.com/office/drawing/2014/main" id="{E4DA5DDD-057D-4142-BD0A-88EE0D6CF7F8}"/>
                    </a:ext>
                  </a:extLst>
                </p14:cNvPr>
                <p14:cNvContentPartPr/>
                <p14:nvPr/>
              </p14:nvContentPartPr>
              <p14:xfrm>
                <a:off x="9536753" y="1427478"/>
                <a:ext cx="20160" cy="22320"/>
              </p14:xfrm>
            </p:contentPart>
          </mc:Choice>
          <mc:Fallback xmlns="">
            <p:pic>
              <p:nvPicPr>
                <p:cNvPr id="320" name="Ink 319">
                  <a:extLst>
                    <a:ext uri="{FF2B5EF4-FFF2-40B4-BE49-F238E27FC236}">
                      <a16:creationId xmlns:a16="http://schemas.microsoft.com/office/drawing/2014/main" id="{E4DA5DDD-057D-4142-BD0A-88EE0D6CF7F8}"/>
                    </a:ext>
                  </a:extLst>
                </p:cNvPr>
                <p:cNvPicPr/>
                <p:nvPr/>
              </p:nvPicPr>
              <p:blipFill>
                <a:blip r:embed="rId541"/>
                <a:stretch>
                  <a:fillRect/>
                </a:stretch>
              </p:blipFill>
              <p:spPr>
                <a:xfrm>
                  <a:off x="9518753" y="1409838"/>
                  <a:ext cx="558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1" name="Ink 320">
                  <a:extLst>
                    <a:ext uri="{FF2B5EF4-FFF2-40B4-BE49-F238E27FC236}">
                      <a16:creationId xmlns:a16="http://schemas.microsoft.com/office/drawing/2014/main" id="{AFE59E28-0B22-400C-AFF8-CE3270AE726D}"/>
                    </a:ext>
                  </a:extLst>
                </p14:cNvPr>
                <p14:cNvContentPartPr/>
                <p14:nvPr/>
              </p14:nvContentPartPr>
              <p14:xfrm>
                <a:off x="9641153" y="1294998"/>
                <a:ext cx="268920" cy="256680"/>
              </p14:xfrm>
            </p:contentPart>
          </mc:Choice>
          <mc:Fallback xmlns="">
            <p:pic>
              <p:nvPicPr>
                <p:cNvPr id="321" name="Ink 320">
                  <a:extLst>
                    <a:ext uri="{FF2B5EF4-FFF2-40B4-BE49-F238E27FC236}">
                      <a16:creationId xmlns:a16="http://schemas.microsoft.com/office/drawing/2014/main" id="{AFE59E28-0B22-400C-AFF8-CE3270AE726D}"/>
                    </a:ext>
                  </a:extLst>
                </p:cNvPr>
                <p:cNvPicPr/>
                <p:nvPr/>
              </p:nvPicPr>
              <p:blipFill>
                <a:blip r:embed="rId543"/>
                <a:stretch>
                  <a:fillRect/>
                </a:stretch>
              </p:blipFill>
              <p:spPr>
                <a:xfrm>
                  <a:off x="9623153" y="1277358"/>
                  <a:ext cx="3045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4" name="Ink 323">
                  <a:extLst>
                    <a:ext uri="{FF2B5EF4-FFF2-40B4-BE49-F238E27FC236}">
                      <a16:creationId xmlns:a16="http://schemas.microsoft.com/office/drawing/2014/main" id="{5BFD4576-BCE5-4BFE-9891-936BB94A1B67}"/>
                    </a:ext>
                  </a:extLst>
                </p14:cNvPr>
                <p14:cNvContentPartPr/>
                <p14:nvPr/>
              </p14:nvContentPartPr>
              <p14:xfrm>
                <a:off x="4012193" y="598398"/>
                <a:ext cx="44280" cy="871920"/>
              </p14:xfrm>
            </p:contentPart>
          </mc:Choice>
          <mc:Fallback xmlns="">
            <p:pic>
              <p:nvPicPr>
                <p:cNvPr id="324" name="Ink 323">
                  <a:extLst>
                    <a:ext uri="{FF2B5EF4-FFF2-40B4-BE49-F238E27FC236}">
                      <a16:creationId xmlns:a16="http://schemas.microsoft.com/office/drawing/2014/main" id="{5BFD4576-BCE5-4BFE-9891-936BB94A1B67}"/>
                    </a:ext>
                  </a:extLst>
                </p:cNvPr>
                <p:cNvPicPr/>
                <p:nvPr/>
              </p:nvPicPr>
              <p:blipFill>
                <a:blip r:embed="rId545"/>
                <a:stretch>
                  <a:fillRect/>
                </a:stretch>
              </p:blipFill>
              <p:spPr>
                <a:xfrm>
                  <a:off x="3994193" y="580758"/>
                  <a:ext cx="7992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25" name="Ink 324">
                  <a:extLst>
                    <a:ext uri="{FF2B5EF4-FFF2-40B4-BE49-F238E27FC236}">
                      <a16:creationId xmlns:a16="http://schemas.microsoft.com/office/drawing/2014/main" id="{BBDE2302-7D0A-4819-96F8-3AB72A84059F}"/>
                    </a:ext>
                  </a:extLst>
                </p14:cNvPr>
                <p14:cNvContentPartPr/>
                <p14:nvPr/>
              </p14:nvContentPartPr>
              <p14:xfrm>
                <a:off x="3967193" y="579678"/>
                <a:ext cx="4487040" cy="90720"/>
              </p14:xfrm>
            </p:contentPart>
          </mc:Choice>
          <mc:Fallback xmlns="">
            <p:pic>
              <p:nvPicPr>
                <p:cNvPr id="325" name="Ink 324">
                  <a:extLst>
                    <a:ext uri="{FF2B5EF4-FFF2-40B4-BE49-F238E27FC236}">
                      <a16:creationId xmlns:a16="http://schemas.microsoft.com/office/drawing/2014/main" id="{BBDE2302-7D0A-4819-96F8-3AB72A84059F}"/>
                    </a:ext>
                  </a:extLst>
                </p:cNvPr>
                <p:cNvPicPr/>
                <p:nvPr/>
              </p:nvPicPr>
              <p:blipFill>
                <a:blip r:embed="rId547"/>
                <a:stretch>
                  <a:fillRect/>
                </a:stretch>
              </p:blipFill>
              <p:spPr>
                <a:xfrm>
                  <a:off x="3949193" y="561678"/>
                  <a:ext cx="45226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6" name="Ink 325">
                  <a:extLst>
                    <a:ext uri="{FF2B5EF4-FFF2-40B4-BE49-F238E27FC236}">
                      <a16:creationId xmlns:a16="http://schemas.microsoft.com/office/drawing/2014/main" id="{A4287872-D3C2-42C1-AEB2-3231219FBD1F}"/>
                    </a:ext>
                  </a:extLst>
                </p14:cNvPr>
                <p14:cNvContentPartPr/>
                <p14:nvPr/>
              </p14:nvContentPartPr>
              <p14:xfrm>
                <a:off x="8480513" y="545838"/>
                <a:ext cx="2161800" cy="938160"/>
              </p14:xfrm>
            </p:contentPart>
          </mc:Choice>
          <mc:Fallback xmlns="">
            <p:pic>
              <p:nvPicPr>
                <p:cNvPr id="326" name="Ink 325">
                  <a:extLst>
                    <a:ext uri="{FF2B5EF4-FFF2-40B4-BE49-F238E27FC236}">
                      <a16:creationId xmlns:a16="http://schemas.microsoft.com/office/drawing/2014/main" id="{A4287872-D3C2-42C1-AEB2-3231219FBD1F}"/>
                    </a:ext>
                  </a:extLst>
                </p:cNvPr>
                <p:cNvPicPr/>
                <p:nvPr/>
              </p:nvPicPr>
              <p:blipFill>
                <a:blip r:embed="rId549"/>
                <a:stretch>
                  <a:fillRect/>
                </a:stretch>
              </p:blipFill>
              <p:spPr>
                <a:xfrm>
                  <a:off x="8462513" y="528198"/>
                  <a:ext cx="2197440" cy="9738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27" name="Ink 326">
                  <a:extLst>
                    <a:ext uri="{FF2B5EF4-FFF2-40B4-BE49-F238E27FC236}">
                      <a16:creationId xmlns:a16="http://schemas.microsoft.com/office/drawing/2014/main" id="{DC53CE9B-6715-40C2-B727-0FC7A1B84B0E}"/>
                    </a:ext>
                  </a:extLst>
                </p14:cNvPr>
                <p14:cNvContentPartPr/>
                <p14:nvPr/>
              </p14:nvContentPartPr>
              <p14:xfrm>
                <a:off x="4132793" y="1475358"/>
                <a:ext cx="2927880" cy="176400"/>
              </p14:xfrm>
            </p:contentPart>
          </mc:Choice>
          <mc:Fallback xmlns="">
            <p:pic>
              <p:nvPicPr>
                <p:cNvPr id="327" name="Ink 326">
                  <a:extLst>
                    <a:ext uri="{FF2B5EF4-FFF2-40B4-BE49-F238E27FC236}">
                      <a16:creationId xmlns:a16="http://schemas.microsoft.com/office/drawing/2014/main" id="{DC53CE9B-6715-40C2-B727-0FC7A1B84B0E}"/>
                    </a:ext>
                  </a:extLst>
                </p:cNvPr>
                <p:cNvPicPr/>
                <p:nvPr/>
              </p:nvPicPr>
              <p:blipFill>
                <a:blip r:embed="rId551"/>
                <a:stretch>
                  <a:fillRect/>
                </a:stretch>
              </p:blipFill>
              <p:spPr>
                <a:xfrm>
                  <a:off x="4114793" y="1457718"/>
                  <a:ext cx="29635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29" name="Ink 328">
                  <a:extLst>
                    <a:ext uri="{FF2B5EF4-FFF2-40B4-BE49-F238E27FC236}">
                      <a16:creationId xmlns:a16="http://schemas.microsoft.com/office/drawing/2014/main" id="{E483A874-0410-42EA-A92F-6D6BBAC615D0}"/>
                    </a:ext>
                  </a:extLst>
                </p14:cNvPr>
                <p14:cNvContentPartPr/>
                <p14:nvPr/>
              </p14:nvContentPartPr>
              <p14:xfrm>
                <a:off x="7634153" y="1514598"/>
                <a:ext cx="869400" cy="118080"/>
              </p14:xfrm>
            </p:contentPart>
          </mc:Choice>
          <mc:Fallback xmlns="">
            <p:pic>
              <p:nvPicPr>
                <p:cNvPr id="329" name="Ink 328">
                  <a:extLst>
                    <a:ext uri="{FF2B5EF4-FFF2-40B4-BE49-F238E27FC236}">
                      <a16:creationId xmlns:a16="http://schemas.microsoft.com/office/drawing/2014/main" id="{E483A874-0410-42EA-A92F-6D6BBAC615D0}"/>
                    </a:ext>
                  </a:extLst>
                </p:cNvPr>
                <p:cNvPicPr/>
                <p:nvPr/>
              </p:nvPicPr>
              <p:blipFill>
                <a:blip r:embed="rId553"/>
                <a:stretch>
                  <a:fillRect/>
                </a:stretch>
              </p:blipFill>
              <p:spPr>
                <a:xfrm>
                  <a:off x="7616513" y="1496598"/>
                  <a:ext cx="905040" cy="153720"/>
                </a:xfrm>
                <a:prstGeom prst="rect">
                  <a:avLst/>
                </a:prstGeom>
              </p:spPr>
            </p:pic>
          </mc:Fallback>
        </mc:AlternateContent>
      </p:grpSp>
    </p:spTree>
    <p:extLst>
      <p:ext uri="{BB962C8B-B14F-4D97-AF65-F5344CB8AC3E}">
        <p14:creationId xmlns:p14="http://schemas.microsoft.com/office/powerpoint/2010/main" val="1384422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4C94-7843-4538-BD3C-6F418BC9453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42129DF-EFF8-42CC-94A1-9FEEC582B390}"/>
              </a:ext>
            </a:extLst>
          </p:cNvPr>
          <p:cNvSpPr>
            <a:spLocks noGrp="1"/>
          </p:cNvSpPr>
          <p:nvPr>
            <p:ph type="body" idx="1"/>
          </p:nvPr>
        </p:nvSpPr>
        <p:spPr/>
        <p:txBody>
          <a:bodyPr/>
          <a:lstStyle/>
          <a:p>
            <a:endParaRPr lang="en-IN"/>
          </a:p>
        </p:txBody>
      </p:sp>
      <p:grpSp>
        <p:nvGrpSpPr>
          <p:cNvPr id="6" name="Group 5">
            <a:extLst>
              <a:ext uri="{FF2B5EF4-FFF2-40B4-BE49-F238E27FC236}">
                <a16:creationId xmlns:a16="http://schemas.microsoft.com/office/drawing/2014/main" id="{B291375F-2958-488F-98AA-927CFAC113A8}"/>
              </a:ext>
            </a:extLst>
          </p:cNvPr>
          <p:cNvGrpSpPr/>
          <p:nvPr/>
        </p:nvGrpSpPr>
        <p:grpSpPr>
          <a:xfrm>
            <a:off x="1030673" y="2095412"/>
            <a:ext cx="205560" cy="493560"/>
            <a:chOff x="1030673" y="2095412"/>
            <a:chExt cx="205560" cy="4935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A7CDC48-BC09-4A93-AF4D-C3897128C916}"/>
                    </a:ext>
                  </a:extLst>
                </p14:cNvPr>
                <p14:cNvContentPartPr/>
                <p14:nvPr/>
              </p14:nvContentPartPr>
              <p14:xfrm>
                <a:off x="1081073" y="2253092"/>
                <a:ext cx="19080" cy="135000"/>
              </p14:xfrm>
            </p:contentPart>
          </mc:Choice>
          <mc:Fallback xmlns="">
            <p:pic>
              <p:nvPicPr>
                <p:cNvPr id="4" name="Ink 3">
                  <a:extLst>
                    <a:ext uri="{FF2B5EF4-FFF2-40B4-BE49-F238E27FC236}">
                      <a16:creationId xmlns:a16="http://schemas.microsoft.com/office/drawing/2014/main" id="{AA7CDC48-BC09-4A93-AF4D-C3897128C916}"/>
                    </a:ext>
                  </a:extLst>
                </p:cNvPr>
                <p:cNvPicPr/>
                <p:nvPr/>
              </p:nvPicPr>
              <p:blipFill>
                <a:blip r:embed="rId3"/>
                <a:stretch>
                  <a:fillRect/>
                </a:stretch>
              </p:blipFill>
              <p:spPr>
                <a:xfrm>
                  <a:off x="1063433" y="2235092"/>
                  <a:ext cx="54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D0410B3-C83D-4F37-8004-3523ECA49BF8}"/>
                    </a:ext>
                  </a:extLst>
                </p14:cNvPr>
                <p14:cNvContentPartPr/>
                <p14:nvPr/>
              </p14:nvContentPartPr>
              <p14:xfrm>
                <a:off x="1030673" y="2095412"/>
                <a:ext cx="205560" cy="493560"/>
              </p14:xfrm>
            </p:contentPart>
          </mc:Choice>
          <mc:Fallback xmlns="">
            <p:pic>
              <p:nvPicPr>
                <p:cNvPr id="5" name="Ink 4">
                  <a:extLst>
                    <a:ext uri="{FF2B5EF4-FFF2-40B4-BE49-F238E27FC236}">
                      <a16:creationId xmlns:a16="http://schemas.microsoft.com/office/drawing/2014/main" id="{AD0410B3-C83D-4F37-8004-3523ECA49BF8}"/>
                    </a:ext>
                  </a:extLst>
                </p:cNvPr>
                <p:cNvPicPr/>
                <p:nvPr/>
              </p:nvPicPr>
              <p:blipFill>
                <a:blip r:embed="rId5"/>
                <a:stretch>
                  <a:fillRect/>
                </a:stretch>
              </p:blipFill>
              <p:spPr>
                <a:xfrm>
                  <a:off x="1013033" y="2077412"/>
                  <a:ext cx="241200" cy="529200"/>
                </a:xfrm>
                <a:prstGeom prst="rect">
                  <a:avLst/>
                </a:prstGeom>
              </p:spPr>
            </p:pic>
          </mc:Fallback>
        </mc:AlternateContent>
      </p:grpSp>
      <p:grpSp>
        <p:nvGrpSpPr>
          <p:cNvPr id="44" name="Group 43">
            <a:extLst>
              <a:ext uri="{FF2B5EF4-FFF2-40B4-BE49-F238E27FC236}">
                <a16:creationId xmlns:a16="http://schemas.microsoft.com/office/drawing/2014/main" id="{6E04757B-3AB2-4232-8E75-5DA3B1CF22C8}"/>
              </a:ext>
            </a:extLst>
          </p:cNvPr>
          <p:cNvGrpSpPr/>
          <p:nvPr/>
        </p:nvGrpSpPr>
        <p:grpSpPr>
          <a:xfrm>
            <a:off x="1354313" y="2266052"/>
            <a:ext cx="837360" cy="290160"/>
            <a:chOff x="1354313" y="2266052"/>
            <a:chExt cx="837360" cy="29016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72AA3B7-373A-4748-B0B9-714C117D7186}"/>
                    </a:ext>
                  </a:extLst>
                </p14:cNvPr>
                <p14:cNvContentPartPr/>
                <p14:nvPr/>
              </p14:nvContentPartPr>
              <p14:xfrm>
                <a:off x="1354313" y="2276132"/>
                <a:ext cx="30240" cy="213840"/>
              </p14:xfrm>
            </p:contentPart>
          </mc:Choice>
          <mc:Fallback xmlns="">
            <p:pic>
              <p:nvPicPr>
                <p:cNvPr id="7" name="Ink 6">
                  <a:extLst>
                    <a:ext uri="{FF2B5EF4-FFF2-40B4-BE49-F238E27FC236}">
                      <a16:creationId xmlns:a16="http://schemas.microsoft.com/office/drawing/2014/main" id="{A72AA3B7-373A-4748-B0B9-714C117D7186}"/>
                    </a:ext>
                  </a:extLst>
                </p:cNvPr>
                <p:cNvPicPr/>
                <p:nvPr/>
              </p:nvPicPr>
              <p:blipFill>
                <a:blip r:embed="rId7"/>
                <a:stretch>
                  <a:fillRect/>
                </a:stretch>
              </p:blipFill>
              <p:spPr>
                <a:xfrm>
                  <a:off x="1336673" y="2258492"/>
                  <a:ext cx="658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2D2B013-6EFA-4269-820D-581C815D12BF}"/>
                    </a:ext>
                  </a:extLst>
                </p14:cNvPr>
                <p14:cNvContentPartPr/>
                <p14:nvPr/>
              </p14:nvContentPartPr>
              <p14:xfrm>
                <a:off x="1382753" y="2460092"/>
                <a:ext cx="118800" cy="41760"/>
              </p14:xfrm>
            </p:contentPart>
          </mc:Choice>
          <mc:Fallback xmlns="">
            <p:pic>
              <p:nvPicPr>
                <p:cNvPr id="8" name="Ink 7">
                  <a:extLst>
                    <a:ext uri="{FF2B5EF4-FFF2-40B4-BE49-F238E27FC236}">
                      <a16:creationId xmlns:a16="http://schemas.microsoft.com/office/drawing/2014/main" id="{F2D2B013-6EFA-4269-820D-581C815D12BF}"/>
                    </a:ext>
                  </a:extLst>
                </p:cNvPr>
                <p:cNvPicPr/>
                <p:nvPr/>
              </p:nvPicPr>
              <p:blipFill>
                <a:blip r:embed="rId9"/>
                <a:stretch>
                  <a:fillRect/>
                </a:stretch>
              </p:blipFill>
              <p:spPr>
                <a:xfrm>
                  <a:off x="1365113" y="2442452"/>
                  <a:ext cx="1544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09825C0-526F-4E05-9176-21F9F1C78325}"/>
                    </a:ext>
                  </a:extLst>
                </p14:cNvPr>
                <p14:cNvContentPartPr/>
                <p14:nvPr/>
              </p14:nvContentPartPr>
              <p14:xfrm>
                <a:off x="1537193" y="2300612"/>
                <a:ext cx="14760" cy="209160"/>
              </p14:xfrm>
            </p:contentPart>
          </mc:Choice>
          <mc:Fallback xmlns="">
            <p:pic>
              <p:nvPicPr>
                <p:cNvPr id="9" name="Ink 8">
                  <a:extLst>
                    <a:ext uri="{FF2B5EF4-FFF2-40B4-BE49-F238E27FC236}">
                      <a16:creationId xmlns:a16="http://schemas.microsoft.com/office/drawing/2014/main" id="{309825C0-526F-4E05-9176-21F9F1C78325}"/>
                    </a:ext>
                  </a:extLst>
                </p:cNvPr>
                <p:cNvPicPr/>
                <p:nvPr/>
              </p:nvPicPr>
              <p:blipFill>
                <a:blip r:embed="rId11"/>
                <a:stretch>
                  <a:fillRect/>
                </a:stretch>
              </p:blipFill>
              <p:spPr>
                <a:xfrm>
                  <a:off x="1519553" y="2282972"/>
                  <a:ext cx="504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FCE54857-C519-4AB5-B606-D0C54C025CE7}"/>
                    </a:ext>
                  </a:extLst>
                </p14:cNvPr>
                <p14:cNvContentPartPr/>
                <p14:nvPr/>
              </p14:nvContentPartPr>
              <p14:xfrm>
                <a:off x="1610993" y="2266052"/>
                <a:ext cx="140760" cy="284400"/>
              </p14:xfrm>
            </p:contentPart>
          </mc:Choice>
          <mc:Fallback xmlns="">
            <p:pic>
              <p:nvPicPr>
                <p:cNvPr id="10" name="Ink 9">
                  <a:extLst>
                    <a:ext uri="{FF2B5EF4-FFF2-40B4-BE49-F238E27FC236}">
                      <a16:creationId xmlns:a16="http://schemas.microsoft.com/office/drawing/2014/main" id="{FCE54857-C519-4AB5-B606-D0C54C025CE7}"/>
                    </a:ext>
                  </a:extLst>
                </p:cNvPr>
                <p:cNvPicPr/>
                <p:nvPr/>
              </p:nvPicPr>
              <p:blipFill>
                <a:blip r:embed="rId13"/>
                <a:stretch>
                  <a:fillRect/>
                </a:stretch>
              </p:blipFill>
              <p:spPr>
                <a:xfrm>
                  <a:off x="1592993" y="2248412"/>
                  <a:ext cx="1764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0592BF65-92FC-4E49-8EE0-7FFF668E267E}"/>
                    </a:ext>
                  </a:extLst>
                </p14:cNvPr>
                <p14:cNvContentPartPr/>
                <p14:nvPr/>
              </p14:nvContentPartPr>
              <p14:xfrm>
                <a:off x="1818713" y="2392772"/>
                <a:ext cx="178200" cy="127080"/>
              </p14:xfrm>
            </p:contentPart>
          </mc:Choice>
          <mc:Fallback xmlns="">
            <p:pic>
              <p:nvPicPr>
                <p:cNvPr id="11" name="Ink 10">
                  <a:extLst>
                    <a:ext uri="{FF2B5EF4-FFF2-40B4-BE49-F238E27FC236}">
                      <a16:creationId xmlns:a16="http://schemas.microsoft.com/office/drawing/2014/main" id="{0592BF65-92FC-4E49-8EE0-7FFF668E267E}"/>
                    </a:ext>
                  </a:extLst>
                </p:cNvPr>
                <p:cNvPicPr/>
                <p:nvPr/>
              </p:nvPicPr>
              <p:blipFill>
                <a:blip r:embed="rId15"/>
                <a:stretch>
                  <a:fillRect/>
                </a:stretch>
              </p:blipFill>
              <p:spPr>
                <a:xfrm>
                  <a:off x="1800713" y="2375132"/>
                  <a:ext cx="213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4361C40-F53E-49BA-A237-80938A32AC11}"/>
                    </a:ext>
                  </a:extLst>
                </p14:cNvPr>
                <p14:cNvContentPartPr/>
                <p14:nvPr/>
              </p14:nvContentPartPr>
              <p14:xfrm>
                <a:off x="2076473" y="2293412"/>
                <a:ext cx="115200" cy="262800"/>
              </p14:xfrm>
            </p:contentPart>
          </mc:Choice>
          <mc:Fallback xmlns="">
            <p:pic>
              <p:nvPicPr>
                <p:cNvPr id="12" name="Ink 11">
                  <a:extLst>
                    <a:ext uri="{FF2B5EF4-FFF2-40B4-BE49-F238E27FC236}">
                      <a16:creationId xmlns:a16="http://schemas.microsoft.com/office/drawing/2014/main" id="{B4361C40-F53E-49BA-A237-80938A32AC11}"/>
                    </a:ext>
                  </a:extLst>
                </p:cNvPr>
                <p:cNvPicPr/>
                <p:nvPr/>
              </p:nvPicPr>
              <p:blipFill>
                <a:blip r:embed="rId17"/>
                <a:stretch>
                  <a:fillRect/>
                </a:stretch>
              </p:blipFill>
              <p:spPr>
                <a:xfrm>
                  <a:off x="2058473" y="2275772"/>
                  <a:ext cx="150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F424BB6D-4B2D-4E29-8832-9DDCCB65C01F}"/>
                    </a:ext>
                  </a:extLst>
                </p14:cNvPr>
                <p14:cNvContentPartPr/>
                <p14:nvPr/>
              </p14:nvContentPartPr>
              <p14:xfrm>
                <a:off x="2060273" y="2392052"/>
                <a:ext cx="122040" cy="50400"/>
              </p14:xfrm>
            </p:contentPart>
          </mc:Choice>
          <mc:Fallback xmlns="">
            <p:pic>
              <p:nvPicPr>
                <p:cNvPr id="13" name="Ink 12">
                  <a:extLst>
                    <a:ext uri="{FF2B5EF4-FFF2-40B4-BE49-F238E27FC236}">
                      <a16:creationId xmlns:a16="http://schemas.microsoft.com/office/drawing/2014/main" id="{F424BB6D-4B2D-4E29-8832-9DDCCB65C01F}"/>
                    </a:ext>
                  </a:extLst>
                </p:cNvPr>
                <p:cNvPicPr/>
                <p:nvPr/>
              </p:nvPicPr>
              <p:blipFill>
                <a:blip r:embed="rId19"/>
                <a:stretch>
                  <a:fillRect/>
                </a:stretch>
              </p:blipFill>
              <p:spPr>
                <a:xfrm>
                  <a:off x="2042633" y="2374052"/>
                  <a:ext cx="157680" cy="86040"/>
                </a:xfrm>
                <a:prstGeom prst="rect">
                  <a:avLst/>
                </a:prstGeom>
              </p:spPr>
            </p:pic>
          </mc:Fallback>
        </mc:AlternateContent>
      </p:grpSp>
      <p:grpSp>
        <p:nvGrpSpPr>
          <p:cNvPr id="43" name="Group 42">
            <a:extLst>
              <a:ext uri="{FF2B5EF4-FFF2-40B4-BE49-F238E27FC236}">
                <a16:creationId xmlns:a16="http://schemas.microsoft.com/office/drawing/2014/main" id="{C1DB5A3B-3E6A-4CFB-AAA9-8E0D3D1CF31F}"/>
              </a:ext>
            </a:extLst>
          </p:cNvPr>
          <p:cNvGrpSpPr/>
          <p:nvPr/>
        </p:nvGrpSpPr>
        <p:grpSpPr>
          <a:xfrm>
            <a:off x="2657153" y="2203412"/>
            <a:ext cx="470880" cy="255960"/>
            <a:chOff x="2657153" y="2203412"/>
            <a:chExt cx="470880" cy="25596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98EA5BB3-F4A8-4543-9D02-481B60AA821B}"/>
                    </a:ext>
                  </a:extLst>
                </p14:cNvPr>
                <p14:cNvContentPartPr/>
                <p14:nvPr/>
              </p14:nvContentPartPr>
              <p14:xfrm>
                <a:off x="2657153" y="2332292"/>
                <a:ext cx="211680" cy="127080"/>
              </p14:xfrm>
            </p:contentPart>
          </mc:Choice>
          <mc:Fallback xmlns="">
            <p:pic>
              <p:nvPicPr>
                <p:cNvPr id="14" name="Ink 13">
                  <a:extLst>
                    <a:ext uri="{FF2B5EF4-FFF2-40B4-BE49-F238E27FC236}">
                      <a16:creationId xmlns:a16="http://schemas.microsoft.com/office/drawing/2014/main" id="{98EA5BB3-F4A8-4543-9D02-481B60AA821B}"/>
                    </a:ext>
                  </a:extLst>
                </p:cNvPr>
                <p:cNvPicPr/>
                <p:nvPr/>
              </p:nvPicPr>
              <p:blipFill>
                <a:blip r:embed="rId21"/>
                <a:stretch>
                  <a:fillRect/>
                </a:stretch>
              </p:blipFill>
              <p:spPr>
                <a:xfrm>
                  <a:off x="2639153" y="2314292"/>
                  <a:ext cx="247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9ECD497-E651-4301-AE56-B1A35DC305F1}"/>
                    </a:ext>
                  </a:extLst>
                </p14:cNvPr>
                <p14:cNvContentPartPr/>
                <p14:nvPr/>
              </p14:nvContentPartPr>
              <p14:xfrm>
                <a:off x="2847953" y="2238332"/>
                <a:ext cx="89280" cy="193680"/>
              </p14:xfrm>
            </p:contentPart>
          </mc:Choice>
          <mc:Fallback xmlns="">
            <p:pic>
              <p:nvPicPr>
                <p:cNvPr id="15" name="Ink 14">
                  <a:extLst>
                    <a:ext uri="{FF2B5EF4-FFF2-40B4-BE49-F238E27FC236}">
                      <a16:creationId xmlns:a16="http://schemas.microsoft.com/office/drawing/2014/main" id="{79ECD497-E651-4301-AE56-B1A35DC305F1}"/>
                    </a:ext>
                  </a:extLst>
                </p:cNvPr>
                <p:cNvPicPr/>
                <p:nvPr/>
              </p:nvPicPr>
              <p:blipFill>
                <a:blip r:embed="rId23"/>
                <a:stretch>
                  <a:fillRect/>
                </a:stretch>
              </p:blipFill>
              <p:spPr>
                <a:xfrm>
                  <a:off x="2830313" y="2220692"/>
                  <a:ext cx="1249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A6DDB3A7-3B86-4799-80A5-6AE80223B710}"/>
                    </a:ext>
                  </a:extLst>
                </p14:cNvPr>
                <p14:cNvContentPartPr/>
                <p14:nvPr/>
              </p14:nvContentPartPr>
              <p14:xfrm>
                <a:off x="2949113" y="2203412"/>
                <a:ext cx="70560" cy="253440"/>
              </p14:xfrm>
            </p:contentPart>
          </mc:Choice>
          <mc:Fallback xmlns="">
            <p:pic>
              <p:nvPicPr>
                <p:cNvPr id="16" name="Ink 15">
                  <a:extLst>
                    <a:ext uri="{FF2B5EF4-FFF2-40B4-BE49-F238E27FC236}">
                      <a16:creationId xmlns:a16="http://schemas.microsoft.com/office/drawing/2014/main" id="{A6DDB3A7-3B86-4799-80A5-6AE80223B710}"/>
                    </a:ext>
                  </a:extLst>
                </p:cNvPr>
                <p:cNvPicPr/>
                <p:nvPr/>
              </p:nvPicPr>
              <p:blipFill>
                <a:blip r:embed="rId25"/>
                <a:stretch>
                  <a:fillRect/>
                </a:stretch>
              </p:blipFill>
              <p:spPr>
                <a:xfrm>
                  <a:off x="2931473" y="2185412"/>
                  <a:ext cx="1062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05F5804-DEAA-4568-B69D-F81737CDA482}"/>
                    </a:ext>
                  </a:extLst>
                </p14:cNvPr>
                <p14:cNvContentPartPr/>
                <p14:nvPr/>
              </p14:nvContentPartPr>
              <p14:xfrm>
                <a:off x="3078353" y="2220692"/>
                <a:ext cx="49680" cy="203760"/>
              </p14:xfrm>
            </p:contentPart>
          </mc:Choice>
          <mc:Fallback xmlns="">
            <p:pic>
              <p:nvPicPr>
                <p:cNvPr id="17" name="Ink 16">
                  <a:extLst>
                    <a:ext uri="{FF2B5EF4-FFF2-40B4-BE49-F238E27FC236}">
                      <a16:creationId xmlns:a16="http://schemas.microsoft.com/office/drawing/2014/main" id="{505F5804-DEAA-4568-B69D-F81737CDA482}"/>
                    </a:ext>
                  </a:extLst>
                </p:cNvPr>
                <p:cNvPicPr/>
                <p:nvPr/>
              </p:nvPicPr>
              <p:blipFill>
                <a:blip r:embed="rId27"/>
                <a:stretch>
                  <a:fillRect/>
                </a:stretch>
              </p:blipFill>
              <p:spPr>
                <a:xfrm>
                  <a:off x="3060713" y="2203052"/>
                  <a:ext cx="85320" cy="239400"/>
                </a:xfrm>
                <a:prstGeom prst="rect">
                  <a:avLst/>
                </a:prstGeom>
              </p:spPr>
            </p:pic>
          </mc:Fallback>
        </mc:AlternateContent>
      </p:grpSp>
      <p:grpSp>
        <p:nvGrpSpPr>
          <p:cNvPr id="42" name="Group 41">
            <a:extLst>
              <a:ext uri="{FF2B5EF4-FFF2-40B4-BE49-F238E27FC236}">
                <a16:creationId xmlns:a16="http://schemas.microsoft.com/office/drawing/2014/main" id="{6676B439-4AF6-4134-B95E-289796050256}"/>
              </a:ext>
            </a:extLst>
          </p:cNvPr>
          <p:cNvGrpSpPr/>
          <p:nvPr/>
        </p:nvGrpSpPr>
        <p:grpSpPr>
          <a:xfrm>
            <a:off x="3275273" y="2167052"/>
            <a:ext cx="294840" cy="272160"/>
            <a:chOff x="3275273" y="2167052"/>
            <a:chExt cx="294840" cy="272160"/>
          </a:xfrm>
        </p:grpSpPr>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75C5FFA8-3970-460E-9F21-8392751B08AC}"/>
                    </a:ext>
                  </a:extLst>
                </p14:cNvPr>
                <p14:cNvContentPartPr/>
                <p14:nvPr/>
              </p14:nvContentPartPr>
              <p14:xfrm>
                <a:off x="3275273" y="2167052"/>
                <a:ext cx="132120" cy="272160"/>
              </p14:xfrm>
            </p:contentPart>
          </mc:Choice>
          <mc:Fallback xmlns="">
            <p:pic>
              <p:nvPicPr>
                <p:cNvPr id="18" name="Ink 17">
                  <a:extLst>
                    <a:ext uri="{FF2B5EF4-FFF2-40B4-BE49-F238E27FC236}">
                      <a16:creationId xmlns:a16="http://schemas.microsoft.com/office/drawing/2014/main" id="{75C5FFA8-3970-460E-9F21-8392751B08AC}"/>
                    </a:ext>
                  </a:extLst>
                </p:cNvPr>
                <p:cNvPicPr/>
                <p:nvPr/>
              </p:nvPicPr>
              <p:blipFill>
                <a:blip r:embed="rId29"/>
                <a:stretch>
                  <a:fillRect/>
                </a:stretch>
              </p:blipFill>
              <p:spPr>
                <a:xfrm>
                  <a:off x="3257273" y="2149052"/>
                  <a:ext cx="1677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363B5304-799B-4F8E-A1BB-27E84C7046BE}"/>
                    </a:ext>
                  </a:extLst>
                </p14:cNvPr>
                <p14:cNvContentPartPr/>
                <p14:nvPr/>
              </p14:nvContentPartPr>
              <p14:xfrm>
                <a:off x="3419633" y="2299172"/>
                <a:ext cx="150480" cy="105480"/>
              </p14:xfrm>
            </p:contentPart>
          </mc:Choice>
          <mc:Fallback xmlns="">
            <p:pic>
              <p:nvPicPr>
                <p:cNvPr id="19" name="Ink 18">
                  <a:extLst>
                    <a:ext uri="{FF2B5EF4-FFF2-40B4-BE49-F238E27FC236}">
                      <a16:creationId xmlns:a16="http://schemas.microsoft.com/office/drawing/2014/main" id="{363B5304-799B-4F8E-A1BB-27E84C7046BE}"/>
                    </a:ext>
                  </a:extLst>
                </p:cNvPr>
                <p:cNvPicPr/>
                <p:nvPr/>
              </p:nvPicPr>
              <p:blipFill>
                <a:blip r:embed="rId31"/>
                <a:stretch>
                  <a:fillRect/>
                </a:stretch>
              </p:blipFill>
              <p:spPr>
                <a:xfrm>
                  <a:off x="3401993" y="2281532"/>
                  <a:ext cx="186120" cy="141120"/>
                </a:xfrm>
                <a:prstGeom prst="rect">
                  <a:avLst/>
                </a:prstGeom>
              </p:spPr>
            </p:pic>
          </mc:Fallback>
        </mc:AlternateContent>
      </p:grpSp>
      <p:grpSp>
        <p:nvGrpSpPr>
          <p:cNvPr id="41" name="Group 40">
            <a:extLst>
              <a:ext uri="{FF2B5EF4-FFF2-40B4-BE49-F238E27FC236}">
                <a16:creationId xmlns:a16="http://schemas.microsoft.com/office/drawing/2014/main" id="{42B84B92-7B65-47C0-9005-1EC5B0D796E0}"/>
              </a:ext>
            </a:extLst>
          </p:cNvPr>
          <p:cNvGrpSpPr/>
          <p:nvPr/>
        </p:nvGrpSpPr>
        <p:grpSpPr>
          <a:xfrm>
            <a:off x="3829673" y="2139692"/>
            <a:ext cx="1347120" cy="267840"/>
            <a:chOff x="3829673" y="2139692"/>
            <a:chExt cx="1347120" cy="267840"/>
          </a:xfrm>
        </p:grpSpPr>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93DC7F58-F9F3-4490-A6F6-9B80653B55B4}"/>
                    </a:ext>
                  </a:extLst>
                </p14:cNvPr>
                <p14:cNvContentPartPr/>
                <p14:nvPr/>
              </p14:nvContentPartPr>
              <p14:xfrm>
                <a:off x="3829673" y="2240132"/>
                <a:ext cx="129240" cy="160560"/>
              </p14:xfrm>
            </p:contentPart>
          </mc:Choice>
          <mc:Fallback xmlns="">
            <p:pic>
              <p:nvPicPr>
                <p:cNvPr id="20" name="Ink 19">
                  <a:extLst>
                    <a:ext uri="{FF2B5EF4-FFF2-40B4-BE49-F238E27FC236}">
                      <a16:creationId xmlns:a16="http://schemas.microsoft.com/office/drawing/2014/main" id="{93DC7F58-F9F3-4490-A6F6-9B80653B55B4}"/>
                    </a:ext>
                  </a:extLst>
                </p:cNvPr>
                <p:cNvPicPr/>
                <p:nvPr/>
              </p:nvPicPr>
              <p:blipFill>
                <a:blip r:embed="rId33"/>
                <a:stretch>
                  <a:fillRect/>
                </a:stretch>
              </p:blipFill>
              <p:spPr>
                <a:xfrm>
                  <a:off x="3811673" y="2222492"/>
                  <a:ext cx="164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54DFE5BB-DF1A-4703-829A-D29875C5595A}"/>
                    </a:ext>
                  </a:extLst>
                </p14:cNvPr>
                <p14:cNvContentPartPr/>
                <p14:nvPr/>
              </p14:nvContentPartPr>
              <p14:xfrm>
                <a:off x="3962153" y="2247332"/>
                <a:ext cx="32400" cy="154800"/>
              </p14:xfrm>
            </p:contentPart>
          </mc:Choice>
          <mc:Fallback xmlns="">
            <p:pic>
              <p:nvPicPr>
                <p:cNvPr id="21" name="Ink 20">
                  <a:extLst>
                    <a:ext uri="{FF2B5EF4-FFF2-40B4-BE49-F238E27FC236}">
                      <a16:creationId xmlns:a16="http://schemas.microsoft.com/office/drawing/2014/main" id="{54DFE5BB-DF1A-4703-829A-D29875C5595A}"/>
                    </a:ext>
                  </a:extLst>
                </p:cNvPr>
                <p:cNvPicPr/>
                <p:nvPr/>
              </p:nvPicPr>
              <p:blipFill>
                <a:blip r:embed="rId35"/>
                <a:stretch>
                  <a:fillRect/>
                </a:stretch>
              </p:blipFill>
              <p:spPr>
                <a:xfrm>
                  <a:off x="3944513" y="2229332"/>
                  <a:ext cx="68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3BDB9F72-B5FE-4264-9118-4DECF5034F8A}"/>
                    </a:ext>
                  </a:extLst>
                </p14:cNvPr>
                <p14:cNvContentPartPr/>
                <p14:nvPr/>
              </p14:nvContentPartPr>
              <p14:xfrm>
                <a:off x="4053593" y="2230052"/>
                <a:ext cx="180360" cy="177480"/>
              </p14:xfrm>
            </p:contentPart>
          </mc:Choice>
          <mc:Fallback xmlns="">
            <p:pic>
              <p:nvPicPr>
                <p:cNvPr id="22" name="Ink 21">
                  <a:extLst>
                    <a:ext uri="{FF2B5EF4-FFF2-40B4-BE49-F238E27FC236}">
                      <a16:creationId xmlns:a16="http://schemas.microsoft.com/office/drawing/2014/main" id="{3BDB9F72-B5FE-4264-9118-4DECF5034F8A}"/>
                    </a:ext>
                  </a:extLst>
                </p:cNvPr>
                <p:cNvPicPr/>
                <p:nvPr/>
              </p:nvPicPr>
              <p:blipFill>
                <a:blip r:embed="rId37"/>
                <a:stretch>
                  <a:fillRect/>
                </a:stretch>
              </p:blipFill>
              <p:spPr>
                <a:xfrm>
                  <a:off x="4035593" y="2212412"/>
                  <a:ext cx="2160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368C4359-EDE5-4401-A1C8-BEC09D6F8BA2}"/>
                    </a:ext>
                  </a:extLst>
                </p14:cNvPr>
                <p14:cNvContentPartPr/>
                <p14:nvPr/>
              </p14:nvContentPartPr>
              <p14:xfrm>
                <a:off x="4277513" y="2276852"/>
                <a:ext cx="109080" cy="96120"/>
              </p14:xfrm>
            </p:contentPart>
          </mc:Choice>
          <mc:Fallback xmlns="">
            <p:pic>
              <p:nvPicPr>
                <p:cNvPr id="23" name="Ink 22">
                  <a:extLst>
                    <a:ext uri="{FF2B5EF4-FFF2-40B4-BE49-F238E27FC236}">
                      <a16:creationId xmlns:a16="http://schemas.microsoft.com/office/drawing/2014/main" id="{368C4359-EDE5-4401-A1C8-BEC09D6F8BA2}"/>
                    </a:ext>
                  </a:extLst>
                </p:cNvPr>
                <p:cNvPicPr/>
                <p:nvPr/>
              </p:nvPicPr>
              <p:blipFill>
                <a:blip r:embed="rId39"/>
                <a:stretch>
                  <a:fillRect/>
                </a:stretch>
              </p:blipFill>
              <p:spPr>
                <a:xfrm>
                  <a:off x="4259873" y="2259212"/>
                  <a:ext cx="144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F960BF95-B408-46CF-99F2-666B8257B890}"/>
                    </a:ext>
                  </a:extLst>
                </p14:cNvPr>
                <p14:cNvContentPartPr/>
                <p14:nvPr/>
              </p14:nvContentPartPr>
              <p14:xfrm>
                <a:off x="4416833" y="2139692"/>
                <a:ext cx="23040" cy="226800"/>
              </p14:xfrm>
            </p:contentPart>
          </mc:Choice>
          <mc:Fallback xmlns="">
            <p:pic>
              <p:nvPicPr>
                <p:cNvPr id="24" name="Ink 23">
                  <a:extLst>
                    <a:ext uri="{FF2B5EF4-FFF2-40B4-BE49-F238E27FC236}">
                      <a16:creationId xmlns:a16="http://schemas.microsoft.com/office/drawing/2014/main" id="{F960BF95-B408-46CF-99F2-666B8257B890}"/>
                    </a:ext>
                  </a:extLst>
                </p:cNvPr>
                <p:cNvPicPr/>
                <p:nvPr/>
              </p:nvPicPr>
              <p:blipFill>
                <a:blip r:embed="rId41"/>
                <a:stretch>
                  <a:fillRect/>
                </a:stretch>
              </p:blipFill>
              <p:spPr>
                <a:xfrm>
                  <a:off x="4398833" y="2121692"/>
                  <a:ext cx="58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6A458D47-8944-432E-825D-062BDFBCF259}"/>
                    </a:ext>
                  </a:extLst>
                </p14:cNvPr>
                <p14:cNvContentPartPr/>
                <p14:nvPr/>
              </p14:nvContentPartPr>
              <p14:xfrm>
                <a:off x="4506473" y="2232572"/>
                <a:ext cx="137880" cy="126720"/>
              </p14:xfrm>
            </p:contentPart>
          </mc:Choice>
          <mc:Fallback xmlns="">
            <p:pic>
              <p:nvPicPr>
                <p:cNvPr id="25" name="Ink 24">
                  <a:extLst>
                    <a:ext uri="{FF2B5EF4-FFF2-40B4-BE49-F238E27FC236}">
                      <a16:creationId xmlns:a16="http://schemas.microsoft.com/office/drawing/2014/main" id="{6A458D47-8944-432E-825D-062BDFBCF259}"/>
                    </a:ext>
                  </a:extLst>
                </p:cNvPr>
                <p:cNvPicPr/>
                <p:nvPr/>
              </p:nvPicPr>
              <p:blipFill>
                <a:blip r:embed="rId43"/>
                <a:stretch>
                  <a:fillRect/>
                </a:stretch>
              </p:blipFill>
              <p:spPr>
                <a:xfrm>
                  <a:off x="4488833" y="2214572"/>
                  <a:ext cx="173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74C056CF-E5AF-4088-97D8-D8CBECF57187}"/>
                    </a:ext>
                  </a:extLst>
                </p14:cNvPr>
                <p14:cNvContentPartPr/>
                <p14:nvPr/>
              </p14:nvContentPartPr>
              <p14:xfrm>
                <a:off x="4685753" y="2233292"/>
                <a:ext cx="129600" cy="119520"/>
              </p14:xfrm>
            </p:contentPart>
          </mc:Choice>
          <mc:Fallback xmlns="">
            <p:pic>
              <p:nvPicPr>
                <p:cNvPr id="26" name="Ink 25">
                  <a:extLst>
                    <a:ext uri="{FF2B5EF4-FFF2-40B4-BE49-F238E27FC236}">
                      <a16:creationId xmlns:a16="http://schemas.microsoft.com/office/drawing/2014/main" id="{74C056CF-E5AF-4088-97D8-D8CBECF57187}"/>
                    </a:ext>
                  </a:extLst>
                </p:cNvPr>
                <p:cNvPicPr/>
                <p:nvPr/>
              </p:nvPicPr>
              <p:blipFill>
                <a:blip r:embed="rId45"/>
                <a:stretch>
                  <a:fillRect/>
                </a:stretch>
              </p:blipFill>
              <p:spPr>
                <a:xfrm>
                  <a:off x="4668113" y="2215292"/>
                  <a:ext cx="165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018FD002-3B69-4229-B1F6-E84B69E34FC1}"/>
                    </a:ext>
                  </a:extLst>
                </p14:cNvPr>
                <p14:cNvContentPartPr/>
                <p14:nvPr/>
              </p14:nvContentPartPr>
              <p14:xfrm>
                <a:off x="4942433" y="2230772"/>
                <a:ext cx="58680" cy="127440"/>
              </p14:xfrm>
            </p:contentPart>
          </mc:Choice>
          <mc:Fallback xmlns="">
            <p:pic>
              <p:nvPicPr>
                <p:cNvPr id="27" name="Ink 26">
                  <a:extLst>
                    <a:ext uri="{FF2B5EF4-FFF2-40B4-BE49-F238E27FC236}">
                      <a16:creationId xmlns:a16="http://schemas.microsoft.com/office/drawing/2014/main" id="{018FD002-3B69-4229-B1F6-E84B69E34FC1}"/>
                    </a:ext>
                  </a:extLst>
                </p:cNvPr>
                <p:cNvPicPr/>
                <p:nvPr/>
              </p:nvPicPr>
              <p:blipFill>
                <a:blip r:embed="rId47"/>
                <a:stretch>
                  <a:fillRect/>
                </a:stretch>
              </p:blipFill>
              <p:spPr>
                <a:xfrm>
                  <a:off x="4924433" y="2213132"/>
                  <a:ext cx="94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8DFA5B34-16A0-4885-AAEB-A2A45AF644FA}"/>
                    </a:ext>
                  </a:extLst>
                </p14:cNvPr>
                <p14:cNvContentPartPr/>
                <p14:nvPr/>
              </p14:nvContentPartPr>
              <p14:xfrm>
                <a:off x="5070953" y="2249492"/>
                <a:ext cx="105840" cy="110160"/>
              </p14:xfrm>
            </p:contentPart>
          </mc:Choice>
          <mc:Fallback xmlns="">
            <p:pic>
              <p:nvPicPr>
                <p:cNvPr id="28" name="Ink 27">
                  <a:extLst>
                    <a:ext uri="{FF2B5EF4-FFF2-40B4-BE49-F238E27FC236}">
                      <a16:creationId xmlns:a16="http://schemas.microsoft.com/office/drawing/2014/main" id="{8DFA5B34-16A0-4885-AAEB-A2A45AF644FA}"/>
                    </a:ext>
                  </a:extLst>
                </p:cNvPr>
                <p:cNvPicPr/>
                <p:nvPr/>
              </p:nvPicPr>
              <p:blipFill>
                <a:blip r:embed="rId49"/>
                <a:stretch>
                  <a:fillRect/>
                </a:stretch>
              </p:blipFill>
              <p:spPr>
                <a:xfrm>
                  <a:off x="5052953" y="2231852"/>
                  <a:ext cx="141480" cy="14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3DAD04C8-1568-487D-B28D-F8C1746F6057}"/>
                  </a:ext>
                </a:extLst>
              </p14:cNvPr>
              <p14:cNvContentPartPr/>
              <p14:nvPr/>
            </p14:nvContentPartPr>
            <p14:xfrm>
              <a:off x="5409353" y="2067692"/>
              <a:ext cx="216000" cy="493920"/>
            </p14:xfrm>
          </p:contentPart>
        </mc:Choice>
        <mc:Fallback xmlns="">
          <p:pic>
            <p:nvPicPr>
              <p:cNvPr id="29" name="Ink 28">
                <a:extLst>
                  <a:ext uri="{FF2B5EF4-FFF2-40B4-BE49-F238E27FC236}">
                    <a16:creationId xmlns:a16="http://schemas.microsoft.com/office/drawing/2014/main" id="{3DAD04C8-1568-487D-B28D-F8C1746F6057}"/>
                  </a:ext>
                </a:extLst>
              </p:cNvPr>
              <p:cNvPicPr/>
              <p:nvPr/>
            </p:nvPicPr>
            <p:blipFill>
              <a:blip r:embed="rId51"/>
              <a:stretch>
                <a:fillRect/>
              </a:stretch>
            </p:blipFill>
            <p:spPr>
              <a:xfrm>
                <a:off x="5391713" y="2050052"/>
                <a:ext cx="251640" cy="529560"/>
              </a:xfrm>
              <a:prstGeom prst="rect">
                <a:avLst/>
              </a:prstGeom>
            </p:spPr>
          </p:pic>
        </mc:Fallback>
      </mc:AlternateContent>
      <p:grpSp>
        <p:nvGrpSpPr>
          <p:cNvPr id="55" name="Group 54">
            <a:extLst>
              <a:ext uri="{FF2B5EF4-FFF2-40B4-BE49-F238E27FC236}">
                <a16:creationId xmlns:a16="http://schemas.microsoft.com/office/drawing/2014/main" id="{D3DB5752-DD92-48D2-8649-417F72ECF384}"/>
              </a:ext>
            </a:extLst>
          </p:cNvPr>
          <p:cNvGrpSpPr/>
          <p:nvPr/>
        </p:nvGrpSpPr>
        <p:grpSpPr>
          <a:xfrm>
            <a:off x="8252633" y="1927292"/>
            <a:ext cx="250560" cy="445680"/>
            <a:chOff x="8252633" y="1927292"/>
            <a:chExt cx="250560" cy="445680"/>
          </a:xfrm>
        </p:grpSpPr>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27719BBF-E0AA-4801-98C0-8B57F35D358D}"/>
                    </a:ext>
                  </a:extLst>
                </p14:cNvPr>
                <p14:cNvContentPartPr/>
                <p14:nvPr/>
              </p14:nvContentPartPr>
              <p14:xfrm>
                <a:off x="8265953" y="2091452"/>
                <a:ext cx="5760" cy="111600"/>
              </p14:xfrm>
            </p:contentPart>
          </mc:Choice>
          <mc:Fallback xmlns="">
            <p:pic>
              <p:nvPicPr>
                <p:cNvPr id="51" name="Ink 50">
                  <a:extLst>
                    <a:ext uri="{FF2B5EF4-FFF2-40B4-BE49-F238E27FC236}">
                      <a16:creationId xmlns:a16="http://schemas.microsoft.com/office/drawing/2014/main" id="{27719BBF-E0AA-4801-98C0-8B57F35D358D}"/>
                    </a:ext>
                  </a:extLst>
                </p:cNvPr>
                <p:cNvPicPr/>
                <p:nvPr/>
              </p:nvPicPr>
              <p:blipFill>
                <a:blip r:embed="rId53"/>
                <a:stretch>
                  <a:fillRect/>
                </a:stretch>
              </p:blipFill>
              <p:spPr>
                <a:xfrm>
                  <a:off x="8248313" y="2073812"/>
                  <a:ext cx="41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5CBA4340-EDD4-4055-AC20-D6DB629E3175}"/>
                    </a:ext>
                  </a:extLst>
                </p14:cNvPr>
                <p14:cNvContentPartPr/>
                <p14:nvPr/>
              </p14:nvContentPartPr>
              <p14:xfrm>
                <a:off x="8252633" y="1994972"/>
                <a:ext cx="48960" cy="30960"/>
              </p14:xfrm>
            </p:contentPart>
          </mc:Choice>
          <mc:Fallback xmlns="">
            <p:pic>
              <p:nvPicPr>
                <p:cNvPr id="52" name="Ink 51">
                  <a:extLst>
                    <a:ext uri="{FF2B5EF4-FFF2-40B4-BE49-F238E27FC236}">
                      <a16:creationId xmlns:a16="http://schemas.microsoft.com/office/drawing/2014/main" id="{5CBA4340-EDD4-4055-AC20-D6DB629E3175}"/>
                    </a:ext>
                  </a:extLst>
                </p:cNvPr>
                <p:cNvPicPr/>
                <p:nvPr/>
              </p:nvPicPr>
              <p:blipFill>
                <a:blip r:embed="rId55"/>
                <a:stretch>
                  <a:fillRect/>
                </a:stretch>
              </p:blipFill>
              <p:spPr>
                <a:xfrm>
                  <a:off x="8234993" y="1977332"/>
                  <a:ext cx="846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a16="http://schemas.microsoft.com/office/drawing/2014/main" id="{E6725F24-5916-4B42-ACE9-74CFE04C2FB7}"/>
                    </a:ext>
                  </a:extLst>
                </p14:cNvPr>
                <p14:cNvContentPartPr/>
                <p14:nvPr/>
              </p14:nvContentPartPr>
              <p14:xfrm>
                <a:off x="8399153" y="1927292"/>
                <a:ext cx="88920" cy="445680"/>
              </p14:xfrm>
            </p:contentPart>
          </mc:Choice>
          <mc:Fallback xmlns="">
            <p:pic>
              <p:nvPicPr>
                <p:cNvPr id="53" name="Ink 52">
                  <a:extLst>
                    <a:ext uri="{FF2B5EF4-FFF2-40B4-BE49-F238E27FC236}">
                      <a16:creationId xmlns:a16="http://schemas.microsoft.com/office/drawing/2014/main" id="{E6725F24-5916-4B42-ACE9-74CFE04C2FB7}"/>
                    </a:ext>
                  </a:extLst>
                </p:cNvPr>
                <p:cNvPicPr/>
                <p:nvPr/>
              </p:nvPicPr>
              <p:blipFill>
                <a:blip r:embed="rId57"/>
                <a:stretch>
                  <a:fillRect/>
                </a:stretch>
              </p:blipFill>
              <p:spPr>
                <a:xfrm>
                  <a:off x="8381153" y="1909292"/>
                  <a:ext cx="12456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A8BA0A95-5F11-4DD5-AD20-836EA7876CA0}"/>
                    </a:ext>
                  </a:extLst>
                </p14:cNvPr>
                <p14:cNvContentPartPr/>
                <p14:nvPr/>
              </p14:nvContentPartPr>
              <p14:xfrm>
                <a:off x="8352713" y="2119172"/>
                <a:ext cx="150480" cy="24840"/>
              </p14:xfrm>
            </p:contentPart>
          </mc:Choice>
          <mc:Fallback xmlns="">
            <p:pic>
              <p:nvPicPr>
                <p:cNvPr id="54" name="Ink 53">
                  <a:extLst>
                    <a:ext uri="{FF2B5EF4-FFF2-40B4-BE49-F238E27FC236}">
                      <a16:creationId xmlns:a16="http://schemas.microsoft.com/office/drawing/2014/main" id="{A8BA0A95-5F11-4DD5-AD20-836EA7876CA0}"/>
                    </a:ext>
                  </a:extLst>
                </p:cNvPr>
                <p:cNvPicPr/>
                <p:nvPr/>
              </p:nvPicPr>
              <p:blipFill>
                <a:blip r:embed="rId59"/>
                <a:stretch>
                  <a:fillRect/>
                </a:stretch>
              </p:blipFill>
              <p:spPr>
                <a:xfrm>
                  <a:off x="8334713" y="2101532"/>
                  <a:ext cx="186120" cy="60480"/>
                </a:xfrm>
                <a:prstGeom prst="rect">
                  <a:avLst/>
                </a:prstGeom>
              </p:spPr>
            </p:pic>
          </mc:Fallback>
        </mc:AlternateContent>
      </p:grpSp>
      <p:grpSp>
        <p:nvGrpSpPr>
          <p:cNvPr id="73" name="Group 72">
            <a:extLst>
              <a:ext uri="{FF2B5EF4-FFF2-40B4-BE49-F238E27FC236}">
                <a16:creationId xmlns:a16="http://schemas.microsoft.com/office/drawing/2014/main" id="{5715F2EA-24DC-4FE2-A5E2-9A51B873D6ED}"/>
              </a:ext>
            </a:extLst>
          </p:cNvPr>
          <p:cNvGrpSpPr/>
          <p:nvPr/>
        </p:nvGrpSpPr>
        <p:grpSpPr>
          <a:xfrm>
            <a:off x="8895593" y="1926932"/>
            <a:ext cx="1658160" cy="390960"/>
            <a:chOff x="8895593" y="1926932"/>
            <a:chExt cx="1658160" cy="390960"/>
          </a:xfrm>
        </p:grpSpPr>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35352F49-70C7-4A30-997D-410175A3A845}"/>
                    </a:ext>
                  </a:extLst>
                </p14:cNvPr>
                <p14:cNvContentPartPr/>
                <p14:nvPr/>
              </p14:nvContentPartPr>
              <p14:xfrm>
                <a:off x="8904953" y="1971932"/>
                <a:ext cx="12600" cy="297720"/>
              </p14:xfrm>
            </p:contentPart>
          </mc:Choice>
          <mc:Fallback xmlns="">
            <p:pic>
              <p:nvPicPr>
                <p:cNvPr id="57" name="Ink 56">
                  <a:extLst>
                    <a:ext uri="{FF2B5EF4-FFF2-40B4-BE49-F238E27FC236}">
                      <a16:creationId xmlns:a16="http://schemas.microsoft.com/office/drawing/2014/main" id="{35352F49-70C7-4A30-997D-410175A3A845}"/>
                    </a:ext>
                  </a:extLst>
                </p:cNvPr>
                <p:cNvPicPr/>
                <p:nvPr/>
              </p:nvPicPr>
              <p:blipFill>
                <a:blip r:embed="rId61"/>
                <a:stretch>
                  <a:fillRect/>
                </a:stretch>
              </p:blipFill>
              <p:spPr>
                <a:xfrm>
                  <a:off x="8887313" y="1954292"/>
                  <a:ext cx="4824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Ink 57">
                  <a:extLst>
                    <a:ext uri="{FF2B5EF4-FFF2-40B4-BE49-F238E27FC236}">
                      <a16:creationId xmlns:a16="http://schemas.microsoft.com/office/drawing/2014/main" id="{B93C059A-03FF-4966-87D3-580FCCE8467B}"/>
                    </a:ext>
                  </a:extLst>
                </p14:cNvPr>
                <p14:cNvContentPartPr/>
                <p14:nvPr/>
              </p14:nvContentPartPr>
              <p14:xfrm>
                <a:off x="8895593" y="1945652"/>
                <a:ext cx="143280" cy="157680"/>
              </p14:xfrm>
            </p:contentPart>
          </mc:Choice>
          <mc:Fallback xmlns="">
            <p:pic>
              <p:nvPicPr>
                <p:cNvPr id="58" name="Ink 57">
                  <a:extLst>
                    <a:ext uri="{FF2B5EF4-FFF2-40B4-BE49-F238E27FC236}">
                      <a16:creationId xmlns:a16="http://schemas.microsoft.com/office/drawing/2014/main" id="{B93C059A-03FF-4966-87D3-580FCCE8467B}"/>
                    </a:ext>
                  </a:extLst>
                </p:cNvPr>
                <p:cNvPicPr/>
                <p:nvPr/>
              </p:nvPicPr>
              <p:blipFill>
                <a:blip r:embed="rId63"/>
                <a:stretch>
                  <a:fillRect/>
                </a:stretch>
              </p:blipFill>
              <p:spPr>
                <a:xfrm>
                  <a:off x="8877953" y="1928012"/>
                  <a:ext cx="178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B8EB1FA0-2C1F-4361-AAB1-B51CBB6F3F0B}"/>
                    </a:ext>
                  </a:extLst>
                </p14:cNvPr>
                <p14:cNvContentPartPr/>
                <p14:nvPr/>
              </p14:nvContentPartPr>
              <p14:xfrm>
                <a:off x="9152633" y="1962212"/>
                <a:ext cx="125640" cy="298800"/>
              </p14:xfrm>
            </p:contentPart>
          </mc:Choice>
          <mc:Fallback xmlns="">
            <p:pic>
              <p:nvPicPr>
                <p:cNvPr id="59" name="Ink 58">
                  <a:extLst>
                    <a:ext uri="{FF2B5EF4-FFF2-40B4-BE49-F238E27FC236}">
                      <a16:creationId xmlns:a16="http://schemas.microsoft.com/office/drawing/2014/main" id="{B8EB1FA0-2C1F-4361-AAB1-B51CBB6F3F0B}"/>
                    </a:ext>
                  </a:extLst>
                </p:cNvPr>
                <p:cNvPicPr/>
                <p:nvPr/>
              </p:nvPicPr>
              <p:blipFill>
                <a:blip r:embed="rId65"/>
                <a:stretch>
                  <a:fillRect/>
                </a:stretch>
              </p:blipFill>
              <p:spPr>
                <a:xfrm>
                  <a:off x="9134993" y="1944212"/>
                  <a:ext cx="1612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BA0A560F-0BA0-4AFF-9590-932DAA701A42}"/>
                    </a:ext>
                  </a:extLst>
                </p14:cNvPr>
                <p14:cNvContentPartPr/>
                <p14:nvPr/>
              </p14:nvContentPartPr>
              <p14:xfrm>
                <a:off x="9289793" y="2058692"/>
                <a:ext cx="99360" cy="178200"/>
              </p14:xfrm>
            </p:contentPart>
          </mc:Choice>
          <mc:Fallback xmlns="">
            <p:pic>
              <p:nvPicPr>
                <p:cNvPr id="60" name="Ink 59">
                  <a:extLst>
                    <a:ext uri="{FF2B5EF4-FFF2-40B4-BE49-F238E27FC236}">
                      <a16:creationId xmlns:a16="http://schemas.microsoft.com/office/drawing/2014/main" id="{BA0A560F-0BA0-4AFF-9590-932DAA701A42}"/>
                    </a:ext>
                  </a:extLst>
                </p:cNvPr>
                <p:cNvPicPr/>
                <p:nvPr/>
              </p:nvPicPr>
              <p:blipFill>
                <a:blip r:embed="rId67"/>
                <a:stretch>
                  <a:fillRect/>
                </a:stretch>
              </p:blipFill>
              <p:spPr>
                <a:xfrm>
                  <a:off x="9271793" y="2041052"/>
                  <a:ext cx="135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E2345BBC-B87F-4652-853E-A69D44989362}"/>
                    </a:ext>
                  </a:extLst>
                </p14:cNvPr>
                <p14:cNvContentPartPr/>
                <p14:nvPr/>
              </p14:nvContentPartPr>
              <p14:xfrm>
                <a:off x="9437033" y="2094692"/>
                <a:ext cx="74520" cy="126360"/>
              </p14:xfrm>
            </p:contentPart>
          </mc:Choice>
          <mc:Fallback xmlns="">
            <p:pic>
              <p:nvPicPr>
                <p:cNvPr id="61" name="Ink 60">
                  <a:extLst>
                    <a:ext uri="{FF2B5EF4-FFF2-40B4-BE49-F238E27FC236}">
                      <a16:creationId xmlns:a16="http://schemas.microsoft.com/office/drawing/2014/main" id="{E2345BBC-B87F-4652-853E-A69D44989362}"/>
                    </a:ext>
                  </a:extLst>
                </p:cNvPr>
                <p:cNvPicPr/>
                <p:nvPr/>
              </p:nvPicPr>
              <p:blipFill>
                <a:blip r:embed="rId69"/>
                <a:stretch>
                  <a:fillRect/>
                </a:stretch>
              </p:blipFill>
              <p:spPr>
                <a:xfrm>
                  <a:off x="9419033" y="2077052"/>
                  <a:ext cx="110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Ink 61">
                  <a:extLst>
                    <a:ext uri="{FF2B5EF4-FFF2-40B4-BE49-F238E27FC236}">
                      <a16:creationId xmlns:a16="http://schemas.microsoft.com/office/drawing/2014/main" id="{9F8B014E-09DB-4AA4-A278-850DB31D70BE}"/>
                    </a:ext>
                  </a:extLst>
                </p14:cNvPr>
                <p14:cNvContentPartPr/>
                <p14:nvPr/>
              </p14:nvContentPartPr>
              <p14:xfrm>
                <a:off x="9534953" y="2104052"/>
                <a:ext cx="151200" cy="123120"/>
              </p14:xfrm>
            </p:contentPart>
          </mc:Choice>
          <mc:Fallback xmlns="">
            <p:pic>
              <p:nvPicPr>
                <p:cNvPr id="62" name="Ink 61">
                  <a:extLst>
                    <a:ext uri="{FF2B5EF4-FFF2-40B4-BE49-F238E27FC236}">
                      <a16:creationId xmlns:a16="http://schemas.microsoft.com/office/drawing/2014/main" id="{9F8B014E-09DB-4AA4-A278-850DB31D70BE}"/>
                    </a:ext>
                  </a:extLst>
                </p:cNvPr>
                <p:cNvPicPr/>
                <p:nvPr/>
              </p:nvPicPr>
              <p:blipFill>
                <a:blip r:embed="rId71"/>
                <a:stretch>
                  <a:fillRect/>
                </a:stretch>
              </p:blipFill>
              <p:spPr>
                <a:xfrm>
                  <a:off x="9516953" y="2086052"/>
                  <a:ext cx="186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3" name="Ink 62">
                  <a:extLst>
                    <a:ext uri="{FF2B5EF4-FFF2-40B4-BE49-F238E27FC236}">
                      <a16:creationId xmlns:a16="http://schemas.microsoft.com/office/drawing/2014/main" id="{B3EC5B0E-3AC6-4861-9301-7A9FFE809162}"/>
                    </a:ext>
                  </a:extLst>
                </p14:cNvPr>
                <p14:cNvContentPartPr/>
                <p14:nvPr/>
              </p14:nvContentPartPr>
              <p14:xfrm>
                <a:off x="9738713" y="2099372"/>
                <a:ext cx="69840" cy="109800"/>
              </p14:xfrm>
            </p:contentPart>
          </mc:Choice>
          <mc:Fallback xmlns="">
            <p:pic>
              <p:nvPicPr>
                <p:cNvPr id="63" name="Ink 62">
                  <a:extLst>
                    <a:ext uri="{FF2B5EF4-FFF2-40B4-BE49-F238E27FC236}">
                      <a16:creationId xmlns:a16="http://schemas.microsoft.com/office/drawing/2014/main" id="{B3EC5B0E-3AC6-4861-9301-7A9FFE809162}"/>
                    </a:ext>
                  </a:extLst>
                </p:cNvPr>
                <p:cNvPicPr/>
                <p:nvPr/>
              </p:nvPicPr>
              <p:blipFill>
                <a:blip r:embed="rId73"/>
                <a:stretch>
                  <a:fillRect/>
                </a:stretch>
              </p:blipFill>
              <p:spPr>
                <a:xfrm>
                  <a:off x="9721073" y="2081732"/>
                  <a:ext cx="105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4" name="Ink 63">
                  <a:extLst>
                    <a:ext uri="{FF2B5EF4-FFF2-40B4-BE49-F238E27FC236}">
                      <a16:creationId xmlns:a16="http://schemas.microsoft.com/office/drawing/2014/main" id="{09688159-F801-44B0-A21D-F56B030D96D1}"/>
                    </a:ext>
                  </a:extLst>
                </p14:cNvPr>
                <p14:cNvContentPartPr/>
                <p14:nvPr/>
              </p14:nvContentPartPr>
              <p14:xfrm>
                <a:off x="9870473" y="2086052"/>
                <a:ext cx="168120" cy="116280"/>
              </p14:xfrm>
            </p:contentPart>
          </mc:Choice>
          <mc:Fallback xmlns="">
            <p:pic>
              <p:nvPicPr>
                <p:cNvPr id="64" name="Ink 63">
                  <a:extLst>
                    <a:ext uri="{FF2B5EF4-FFF2-40B4-BE49-F238E27FC236}">
                      <a16:creationId xmlns:a16="http://schemas.microsoft.com/office/drawing/2014/main" id="{09688159-F801-44B0-A21D-F56B030D96D1}"/>
                    </a:ext>
                  </a:extLst>
                </p:cNvPr>
                <p:cNvPicPr/>
                <p:nvPr/>
              </p:nvPicPr>
              <p:blipFill>
                <a:blip r:embed="rId75"/>
                <a:stretch>
                  <a:fillRect/>
                </a:stretch>
              </p:blipFill>
              <p:spPr>
                <a:xfrm>
                  <a:off x="9852833" y="2068052"/>
                  <a:ext cx="203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5" name="Ink 64">
                  <a:extLst>
                    <a:ext uri="{FF2B5EF4-FFF2-40B4-BE49-F238E27FC236}">
                      <a16:creationId xmlns:a16="http://schemas.microsoft.com/office/drawing/2014/main" id="{988B965E-C73D-409A-BC83-159B29E94324}"/>
                    </a:ext>
                  </a:extLst>
                </p14:cNvPr>
                <p14:cNvContentPartPr/>
                <p14:nvPr/>
              </p14:nvContentPartPr>
              <p14:xfrm>
                <a:off x="10065233" y="2078852"/>
                <a:ext cx="75960" cy="119880"/>
              </p14:xfrm>
            </p:contentPart>
          </mc:Choice>
          <mc:Fallback xmlns="">
            <p:pic>
              <p:nvPicPr>
                <p:cNvPr id="65" name="Ink 64">
                  <a:extLst>
                    <a:ext uri="{FF2B5EF4-FFF2-40B4-BE49-F238E27FC236}">
                      <a16:creationId xmlns:a16="http://schemas.microsoft.com/office/drawing/2014/main" id="{988B965E-C73D-409A-BC83-159B29E94324}"/>
                    </a:ext>
                  </a:extLst>
                </p:cNvPr>
                <p:cNvPicPr/>
                <p:nvPr/>
              </p:nvPicPr>
              <p:blipFill>
                <a:blip r:embed="rId77"/>
                <a:stretch>
                  <a:fillRect/>
                </a:stretch>
              </p:blipFill>
              <p:spPr>
                <a:xfrm>
                  <a:off x="10047233" y="2061212"/>
                  <a:ext cx="111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Ink 65">
                  <a:extLst>
                    <a:ext uri="{FF2B5EF4-FFF2-40B4-BE49-F238E27FC236}">
                      <a16:creationId xmlns:a16="http://schemas.microsoft.com/office/drawing/2014/main" id="{588083DF-D27E-4859-828C-DD766666BB91}"/>
                    </a:ext>
                  </a:extLst>
                </p14:cNvPr>
                <p14:cNvContentPartPr/>
                <p14:nvPr/>
              </p14:nvContentPartPr>
              <p14:xfrm>
                <a:off x="10136873" y="1926932"/>
                <a:ext cx="163800" cy="390960"/>
              </p14:xfrm>
            </p:contentPart>
          </mc:Choice>
          <mc:Fallback xmlns="">
            <p:pic>
              <p:nvPicPr>
                <p:cNvPr id="66" name="Ink 65">
                  <a:extLst>
                    <a:ext uri="{FF2B5EF4-FFF2-40B4-BE49-F238E27FC236}">
                      <a16:creationId xmlns:a16="http://schemas.microsoft.com/office/drawing/2014/main" id="{588083DF-D27E-4859-828C-DD766666BB91}"/>
                    </a:ext>
                  </a:extLst>
                </p:cNvPr>
                <p:cNvPicPr/>
                <p:nvPr/>
              </p:nvPicPr>
              <p:blipFill>
                <a:blip r:embed="rId79"/>
                <a:stretch>
                  <a:fillRect/>
                </a:stretch>
              </p:blipFill>
              <p:spPr>
                <a:xfrm>
                  <a:off x="10119233" y="1908932"/>
                  <a:ext cx="19944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7" name="Ink 66">
                  <a:extLst>
                    <a:ext uri="{FF2B5EF4-FFF2-40B4-BE49-F238E27FC236}">
                      <a16:creationId xmlns:a16="http://schemas.microsoft.com/office/drawing/2014/main" id="{88E40DCF-54F4-4027-BA60-D6D1D899D6D9}"/>
                    </a:ext>
                  </a:extLst>
                </p14:cNvPr>
                <p14:cNvContentPartPr/>
                <p14:nvPr/>
              </p14:nvContentPartPr>
              <p14:xfrm>
                <a:off x="10391033" y="2124212"/>
                <a:ext cx="162000" cy="7920"/>
              </p14:xfrm>
            </p:contentPart>
          </mc:Choice>
          <mc:Fallback xmlns="">
            <p:pic>
              <p:nvPicPr>
                <p:cNvPr id="67" name="Ink 66">
                  <a:extLst>
                    <a:ext uri="{FF2B5EF4-FFF2-40B4-BE49-F238E27FC236}">
                      <a16:creationId xmlns:a16="http://schemas.microsoft.com/office/drawing/2014/main" id="{88E40DCF-54F4-4027-BA60-D6D1D899D6D9}"/>
                    </a:ext>
                  </a:extLst>
                </p:cNvPr>
                <p:cNvPicPr/>
                <p:nvPr/>
              </p:nvPicPr>
              <p:blipFill>
                <a:blip r:embed="rId81"/>
                <a:stretch>
                  <a:fillRect/>
                </a:stretch>
              </p:blipFill>
              <p:spPr>
                <a:xfrm>
                  <a:off x="10373033" y="2106212"/>
                  <a:ext cx="197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8" name="Ink 67">
                  <a:extLst>
                    <a:ext uri="{FF2B5EF4-FFF2-40B4-BE49-F238E27FC236}">
                      <a16:creationId xmlns:a16="http://schemas.microsoft.com/office/drawing/2014/main" id="{0F86932D-958C-4EBF-8C1D-ACE5D784B120}"/>
                    </a:ext>
                  </a:extLst>
                </p14:cNvPr>
                <p14:cNvContentPartPr/>
                <p14:nvPr/>
              </p14:nvContentPartPr>
              <p14:xfrm>
                <a:off x="10468793" y="2201612"/>
                <a:ext cx="84960" cy="5760"/>
              </p14:xfrm>
            </p:contentPart>
          </mc:Choice>
          <mc:Fallback xmlns="">
            <p:pic>
              <p:nvPicPr>
                <p:cNvPr id="68" name="Ink 67">
                  <a:extLst>
                    <a:ext uri="{FF2B5EF4-FFF2-40B4-BE49-F238E27FC236}">
                      <a16:creationId xmlns:a16="http://schemas.microsoft.com/office/drawing/2014/main" id="{0F86932D-958C-4EBF-8C1D-ACE5D784B120}"/>
                    </a:ext>
                  </a:extLst>
                </p:cNvPr>
                <p:cNvPicPr/>
                <p:nvPr/>
              </p:nvPicPr>
              <p:blipFill>
                <a:blip r:embed="rId83"/>
                <a:stretch>
                  <a:fillRect/>
                </a:stretch>
              </p:blipFill>
              <p:spPr>
                <a:xfrm>
                  <a:off x="10451153" y="2183612"/>
                  <a:ext cx="120600" cy="41400"/>
                </a:xfrm>
                <a:prstGeom prst="rect">
                  <a:avLst/>
                </a:prstGeom>
              </p:spPr>
            </p:pic>
          </mc:Fallback>
        </mc:AlternateContent>
      </p:grpSp>
      <p:grpSp>
        <p:nvGrpSpPr>
          <p:cNvPr id="72" name="Group 71">
            <a:extLst>
              <a:ext uri="{FF2B5EF4-FFF2-40B4-BE49-F238E27FC236}">
                <a16:creationId xmlns:a16="http://schemas.microsoft.com/office/drawing/2014/main" id="{7106ACD6-877A-48D8-8F0C-72E81597B34D}"/>
              </a:ext>
            </a:extLst>
          </p:cNvPr>
          <p:cNvGrpSpPr/>
          <p:nvPr/>
        </p:nvGrpSpPr>
        <p:grpSpPr>
          <a:xfrm>
            <a:off x="10703873" y="2020172"/>
            <a:ext cx="462960" cy="213840"/>
            <a:chOff x="10703873" y="2020172"/>
            <a:chExt cx="462960" cy="213840"/>
          </a:xfrm>
        </p:grpSpPr>
        <mc:AlternateContent xmlns:mc="http://schemas.openxmlformats.org/markup-compatibility/2006" xmlns:p14="http://schemas.microsoft.com/office/powerpoint/2010/main">
          <mc:Choice Requires="p14">
            <p:contentPart p14:bwMode="auto" r:id="rId84">
              <p14:nvContentPartPr>
                <p14:cNvPr id="69" name="Ink 68">
                  <a:extLst>
                    <a:ext uri="{FF2B5EF4-FFF2-40B4-BE49-F238E27FC236}">
                      <a16:creationId xmlns:a16="http://schemas.microsoft.com/office/drawing/2014/main" id="{B88ED3DE-F00E-488D-886E-9A62DC8B0D5C}"/>
                    </a:ext>
                  </a:extLst>
                </p14:cNvPr>
                <p14:cNvContentPartPr/>
                <p14:nvPr/>
              </p14:nvContentPartPr>
              <p14:xfrm>
                <a:off x="10703873" y="2084972"/>
                <a:ext cx="97920" cy="133200"/>
              </p14:xfrm>
            </p:contentPart>
          </mc:Choice>
          <mc:Fallback xmlns="">
            <p:pic>
              <p:nvPicPr>
                <p:cNvPr id="69" name="Ink 68">
                  <a:extLst>
                    <a:ext uri="{FF2B5EF4-FFF2-40B4-BE49-F238E27FC236}">
                      <a16:creationId xmlns:a16="http://schemas.microsoft.com/office/drawing/2014/main" id="{B88ED3DE-F00E-488D-886E-9A62DC8B0D5C}"/>
                    </a:ext>
                  </a:extLst>
                </p:cNvPr>
                <p:cNvPicPr/>
                <p:nvPr/>
              </p:nvPicPr>
              <p:blipFill>
                <a:blip r:embed="rId85"/>
                <a:stretch>
                  <a:fillRect/>
                </a:stretch>
              </p:blipFill>
              <p:spPr>
                <a:xfrm>
                  <a:off x="10685873" y="2067332"/>
                  <a:ext cx="133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0" name="Ink 69">
                  <a:extLst>
                    <a:ext uri="{FF2B5EF4-FFF2-40B4-BE49-F238E27FC236}">
                      <a16:creationId xmlns:a16="http://schemas.microsoft.com/office/drawing/2014/main" id="{636B95D5-F548-4381-BB39-C16D42A4597D}"/>
                    </a:ext>
                  </a:extLst>
                </p14:cNvPr>
                <p14:cNvContentPartPr/>
                <p14:nvPr/>
              </p14:nvContentPartPr>
              <p14:xfrm>
                <a:off x="10919153" y="2117012"/>
                <a:ext cx="3240" cy="13680"/>
              </p14:xfrm>
            </p:contentPart>
          </mc:Choice>
          <mc:Fallback xmlns="">
            <p:pic>
              <p:nvPicPr>
                <p:cNvPr id="70" name="Ink 69">
                  <a:extLst>
                    <a:ext uri="{FF2B5EF4-FFF2-40B4-BE49-F238E27FC236}">
                      <a16:creationId xmlns:a16="http://schemas.microsoft.com/office/drawing/2014/main" id="{636B95D5-F548-4381-BB39-C16D42A4597D}"/>
                    </a:ext>
                  </a:extLst>
                </p:cNvPr>
                <p:cNvPicPr/>
                <p:nvPr/>
              </p:nvPicPr>
              <p:blipFill>
                <a:blip r:embed="rId87"/>
                <a:stretch>
                  <a:fillRect/>
                </a:stretch>
              </p:blipFill>
              <p:spPr>
                <a:xfrm>
                  <a:off x="10901153" y="2099372"/>
                  <a:ext cx="388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1" name="Ink 70">
                  <a:extLst>
                    <a:ext uri="{FF2B5EF4-FFF2-40B4-BE49-F238E27FC236}">
                      <a16:creationId xmlns:a16="http://schemas.microsoft.com/office/drawing/2014/main" id="{A35213DB-6DF3-4C60-9FFF-F8A88FCECFBA}"/>
                    </a:ext>
                  </a:extLst>
                </p14:cNvPr>
                <p14:cNvContentPartPr/>
                <p14:nvPr/>
              </p14:nvContentPartPr>
              <p14:xfrm>
                <a:off x="10982153" y="2020172"/>
                <a:ext cx="184680" cy="213840"/>
              </p14:xfrm>
            </p:contentPart>
          </mc:Choice>
          <mc:Fallback xmlns="">
            <p:pic>
              <p:nvPicPr>
                <p:cNvPr id="71" name="Ink 70">
                  <a:extLst>
                    <a:ext uri="{FF2B5EF4-FFF2-40B4-BE49-F238E27FC236}">
                      <a16:creationId xmlns:a16="http://schemas.microsoft.com/office/drawing/2014/main" id="{A35213DB-6DF3-4C60-9FFF-F8A88FCECFBA}"/>
                    </a:ext>
                  </a:extLst>
                </p:cNvPr>
                <p:cNvPicPr/>
                <p:nvPr/>
              </p:nvPicPr>
              <p:blipFill>
                <a:blip r:embed="rId89"/>
                <a:stretch>
                  <a:fillRect/>
                </a:stretch>
              </p:blipFill>
              <p:spPr>
                <a:xfrm>
                  <a:off x="10964513" y="2002532"/>
                  <a:ext cx="220320" cy="249480"/>
                </a:xfrm>
                <a:prstGeom prst="rect">
                  <a:avLst/>
                </a:prstGeom>
              </p:spPr>
            </p:pic>
          </mc:Fallback>
        </mc:AlternateContent>
      </p:grpSp>
      <p:grpSp>
        <p:nvGrpSpPr>
          <p:cNvPr id="81" name="Group 80">
            <a:extLst>
              <a:ext uri="{FF2B5EF4-FFF2-40B4-BE49-F238E27FC236}">
                <a16:creationId xmlns:a16="http://schemas.microsoft.com/office/drawing/2014/main" id="{12885807-3ADA-4749-8F50-C9C9EF227B39}"/>
              </a:ext>
            </a:extLst>
          </p:cNvPr>
          <p:cNvGrpSpPr/>
          <p:nvPr/>
        </p:nvGrpSpPr>
        <p:grpSpPr>
          <a:xfrm>
            <a:off x="984593" y="2851772"/>
            <a:ext cx="279360" cy="149760"/>
            <a:chOff x="984593" y="2851772"/>
            <a:chExt cx="279360" cy="149760"/>
          </a:xfrm>
        </p:grpSpPr>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0D7AFA7E-AFAE-4CBE-AF9C-3AC0C4539C15}"/>
                    </a:ext>
                  </a:extLst>
                </p14:cNvPr>
                <p14:cNvContentPartPr/>
                <p14:nvPr/>
              </p14:nvContentPartPr>
              <p14:xfrm>
                <a:off x="984593" y="2934572"/>
                <a:ext cx="276480" cy="18360"/>
              </p14:xfrm>
            </p:contentPart>
          </mc:Choice>
          <mc:Fallback xmlns="">
            <p:pic>
              <p:nvPicPr>
                <p:cNvPr id="74" name="Ink 73">
                  <a:extLst>
                    <a:ext uri="{FF2B5EF4-FFF2-40B4-BE49-F238E27FC236}">
                      <a16:creationId xmlns:a16="http://schemas.microsoft.com/office/drawing/2014/main" id="{0D7AFA7E-AFAE-4CBE-AF9C-3AC0C4539C15}"/>
                    </a:ext>
                  </a:extLst>
                </p:cNvPr>
                <p:cNvPicPr/>
                <p:nvPr/>
              </p:nvPicPr>
              <p:blipFill>
                <a:blip r:embed="rId91"/>
                <a:stretch>
                  <a:fillRect/>
                </a:stretch>
              </p:blipFill>
              <p:spPr>
                <a:xfrm>
                  <a:off x="966593" y="2916932"/>
                  <a:ext cx="3121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Ink 74">
                  <a:extLst>
                    <a:ext uri="{FF2B5EF4-FFF2-40B4-BE49-F238E27FC236}">
                      <a16:creationId xmlns:a16="http://schemas.microsoft.com/office/drawing/2014/main" id="{1AF65856-190E-46D5-B762-7616FE544FFA}"/>
                    </a:ext>
                  </a:extLst>
                </p14:cNvPr>
                <p14:cNvContentPartPr/>
                <p14:nvPr/>
              </p14:nvContentPartPr>
              <p14:xfrm>
                <a:off x="1158833" y="2851772"/>
                <a:ext cx="105120" cy="149760"/>
              </p14:xfrm>
            </p:contentPart>
          </mc:Choice>
          <mc:Fallback xmlns="">
            <p:pic>
              <p:nvPicPr>
                <p:cNvPr id="75" name="Ink 74">
                  <a:extLst>
                    <a:ext uri="{FF2B5EF4-FFF2-40B4-BE49-F238E27FC236}">
                      <a16:creationId xmlns:a16="http://schemas.microsoft.com/office/drawing/2014/main" id="{1AF65856-190E-46D5-B762-7616FE544FFA}"/>
                    </a:ext>
                  </a:extLst>
                </p:cNvPr>
                <p:cNvPicPr/>
                <p:nvPr/>
              </p:nvPicPr>
              <p:blipFill>
                <a:blip r:embed="rId93"/>
                <a:stretch>
                  <a:fillRect/>
                </a:stretch>
              </p:blipFill>
              <p:spPr>
                <a:xfrm>
                  <a:off x="1140833" y="2833772"/>
                  <a:ext cx="140760" cy="185400"/>
                </a:xfrm>
                <a:prstGeom prst="rect">
                  <a:avLst/>
                </a:prstGeom>
              </p:spPr>
            </p:pic>
          </mc:Fallback>
        </mc:AlternateContent>
      </p:grpSp>
      <p:grpSp>
        <p:nvGrpSpPr>
          <p:cNvPr id="80" name="Group 79">
            <a:extLst>
              <a:ext uri="{FF2B5EF4-FFF2-40B4-BE49-F238E27FC236}">
                <a16:creationId xmlns:a16="http://schemas.microsoft.com/office/drawing/2014/main" id="{87B4E836-B16F-4A9F-BB39-F2726B77C5E4}"/>
              </a:ext>
            </a:extLst>
          </p:cNvPr>
          <p:cNvGrpSpPr/>
          <p:nvPr/>
        </p:nvGrpSpPr>
        <p:grpSpPr>
          <a:xfrm>
            <a:off x="1521713" y="2819012"/>
            <a:ext cx="456480" cy="242280"/>
            <a:chOff x="1521713" y="2819012"/>
            <a:chExt cx="456480" cy="242280"/>
          </a:xfrm>
        </p:grpSpPr>
        <mc:AlternateContent xmlns:mc="http://schemas.openxmlformats.org/markup-compatibility/2006" xmlns:p14="http://schemas.microsoft.com/office/powerpoint/2010/main">
          <mc:Choice Requires="p14">
            <p:contentPart p14:bwMode="auto" r:id="rId94">
              <p14:nvContentPartPr>
                <p14:cNvPr id="76" name="Ink 75">
                  <a:extLst>
                    <a:ext uri="{FF2B5EF4-FFF2-40B4-BE49-F238E27FC236}">
                      <a16:creationId xmlns:a16="http://schemas.microsoft.com/office/drawing/2014/main" id="{EB8A5284-EACC-4DBD-AA34-50BDB3816609}"/>
                    </a:ext>
                  </a:extLst>
                </p14:cNvPr>
                <p14:cNvContentPartPr/>
                <p14:nvPr/>
              </p14:nvContentPartPr>
              <p14:xfrm>
                <a:off x="1521713" y="2851772"/>
                <a:ext cx="114840" cy="185400"/>
              </p14:xfrm>
            </p:contentPart>
          </mc:Choice>
          <mc:Fallback xmlns="">
            <p:pic>
              <p:nvPicPr>
                <p:cNvPr id="76" name="Ink 75">
                  <a:extLst>
                    <a:ext uri="{FF2B5EF4-FFF2-40B4-BE49-F238E27FC236}">
                      <a16:creationId xmlns:a16="http://schemas.microsoft.com/office/drawing/2014/main" id="{EB8A5284-EACC-4DBD-AA34-50BDB3816609}"/>
                    </a:ext>
                  </a:extLst>
                </p:cNvPr>
                <p:cNvPicPr/>
                <p:nvPr/>
              </p:nvPicPr>
              <p:blipFill>
                <a:blip r:embed="rId95"/>
                <a:stretch>
                  <a:fillRect/>
                </a:stretch>
              </p:blipFill>
              <p:spPr>
                <a:xfrm>
                  <a:off x="1503713" y="2833772"/>
                  <a:ext cx="1504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Ink 76">
                  <a:extLst>
                    <a:ext uri="{FF2B5EF4-FFF2-40B4-BE49-F238E27FC236}">
                      <a16:creationId xmlns:a16="http://schemas.microsoft.com/office/drawing/2014/main" id="{417B2D67-A5A9-44CF-81E0-826931ABAD14}"/>
                    </a:ext>
                  </a:extLst>
                </p14:cNvPr>
                <p14:cNvContentPartPr/>
                <p14:nvPr/>
              </p14:nvContentPartPr>
              <p14:xfrm>
                <a:off x="1740593" y="2906492"/>
                <a:ext cx="3600" cy="5040"/>
              </p14:xfrm>
            </p:contentPart>
          </mc:Choice>
          <mc:Fallback xmlns="">
            <p:pic>
              <p:nvPicPr>
                <p:cNvPr id="77" name="Ink 76">
                  <a:extLst>
                    <a:ext uri="{FF2B5EF4-FFF2-40B4-BE49-F238E27FC236}">
                      <a16:creationId xmlns:a16="http://schemas.microsoft.com/office/drawing/2014/main" id="{417B2D67-A5A9-44CF-81E0-826931ABAD14}"/>
                    </a:ext>
                  </a:extLst>
                </p:cNvPr>
                <p:cNvPicPr/>
                <p:nvPr/>
              </p:nvPicPr>
              <p:blipFill>
                <a:blip r:embed="rId97"/>
                <a:stretch>
                  <a:fillRect/>
                </a:stretch>
              </p:blipFill>
              <p:spPr>
                <a:xfrm>
                  <a:off x="1722953" y="2888852"/>
                  <a:ext cx="392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Ink 77">
                  <a:extLst>
                    <a:ext uri="{FF2B5EF4-FFF2-40B4-BE49-F238E27FC236}">
                      <a16:creationId xmlns:a16="http://schemas.microsoft.com/office/drawing/2014/main" id="{420FA17C-C483-41EC-8A16-E8B4ECA9D441}"/>
                    </a:ext>
                  </a:extLst>
                </p14:cNvPr>
                <p14:cNvContentPartPr/>
                <p14:nvPr/>
              </p14:nvContentPartPr>
              <p14:xfrm>
                <a:off x="1852193" y="2819012"/>
                <a:ext cx="126000" cy="242280"/>
              </p14:xfrm>
            </p:contentPart>
          </mc:Choice>
          <mc:Fallback xmlns="">
            <p:pic>
              <p:nvPicPr>
                <p:cNvPr id="78" name="Ink 77">
                  <a:extLst>
                    <a:ext uri="{FF2B5EF4-FFF2-40B4-BE49-F238E27FC236}">
                      <a16:creationId xmlns:a16="http://schemas.microsoft.com/office/drawing/2014/main" id="{420FA17C-C483-41EC-8A16-E8B4ECA9D441}"/>
                    </a:ext>
                  </a:extLst>
                </p:cNvPr>
                <p:cNvPicPr/>
                <p:nvPr/>
              </p:nvPicPr>
              <p:blipFill>
                <a:blip r:embed="rId99"/>
                <a:stretch>
                  <a:fillRect/>
                </a:stretch>
              </p:blipFill>
              <p:spPr>
                <a:xfrm>
                  <a:off x="1834553" y="2801012"/>
                  <a:ext cx="161640" cy="277920"/>
                </a:xfrm>
                <a:prstGeom prst="rect">
                  <a:avLst/>
                </a:prstGeom>
              </p:spPr>
            </p:pic>
          </mc:Fallback>
        </mc:AlternateContent>
      </p:grpSp>
      <p:grpSp>
        <p:nvGrpSpPr>
          <p:cNvPr id="102" name="Group 101">
            <a:extLst>
              <a:ext uri="{FF2B5EF4-FFF2-40B4-BE49-F238E27FC236}">
                <a16:creationId xmlns:a16="http://schemas.microsoft.com/office/drawing/2014/main" id="{EC5FBFF4-AE58-4086-B72D-D3F7BD77648F}"/>
              </a:ext>
            </a:extLst>
          </p:cNvPr>
          <p:cNvGrpSpPr/>
          <p:nvPr/>
        </p:nvGrpSpPr>
        <p:grpSpPr>
          <a:xfrm>
            <a:off x="2233073" y="2766812"/>
            <a:ext cx="992160" cy="353520"/>
            <a:chOff x="2233073" y="2766812"/>
            <a:chExt cx="992160" cy="353520"/>
          </a:xfrm>
        </p:grpSpPr>
        <mc:AlternateContent xmlns:mc="http://schemas.openxmlformats.org/markup-compatibility/2006" xmlns:p14="http://schemas.microsoft.com/office/powerpoint/2010/main">
          <mc:Choice Requires="p14">
            <p:contentPart p14:bwMode="auto" r:id="rId100">
              <p14:nvContentPartPr>
                <p14:cNvPr id="79" name="Ink 78">
                  <a:extLst>
                    <a:ext uri="{FF2B5EF4-FFF2-40B4-BE49-F238E27FC236}">
                      <a16:creationId xmlns:a16="http://schemas.microsoft.com/office/drawing/2014/main" id="{D574532C-D286-4255-B8A4-FCAB4F0BBD01}"/>
                    </a:ext>
                  </a:extLst>
                </p14:cNvPr>
                <p14:cNvContentPartPr/>
                <p14:nvPr/>
              </p14:nvContentPartPr>
              <p14:xfrm>
                <a:off x="2233073" y="3029612"/>
                <a:ext cx="78480" cy="90720"/>
              </p14:xfrm>
            </p:contentPart>
          </mc:Choice>
          <mc:Fallback xmlns="">
            <p:pic>
              <p:nvPicPr>
                <p:cNvPr id="79" name="Ink 78">
                  <a:extLst>
                    <a:ext uri="{FF2B5EF4-FFF2-40B4-BE49-F238E27FC236}">
                      <a16:creationId xmlns:a16="http://schemas.microsoft.com/office/drawing/2014/main" id="{D574532C-D286-4255-B8A4-FCAB4F0BBD01}"/>
                    </a:ext>
                  </a:extLst>
                </p:cNvPr>
                <p:cNvPicPr/>
                <p:nvPr/>
              </p:nvPicPr>
              <p:blipFill>
                <a:blip r:embed="rId101"/>
                <a:stretch>
                  <a:fillRect/>
                </a:stretch>
              </p:blipFill>
              <p:spPr>
                <a:xfrm>
                  <a:off x="2215433" y="3011972"/>
                  <a:ext cx="1141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CB805F08-FBE5-4F9A-8839-624FD75C22CB}"/>
                    </a:ext>
                  </a:extLst>
                </p14:cNvPr>
                <p14:cNvContentPartPr/>
                <p14:nvPr/>
              </p14:nvContentPartPr>
              <p14:xfrm>
                <a:off x="2443673" y="2855012"/>
                <a:ext cx="134280" cy="137880"/>
              </p14:xfrm>
            </p:contentPart>
          </mc:Choice>
          <mc:Fallback xmlns="">
            <p:pic>
              <p:nvPicPr>
                <p:cNvPr id="82" name="Ink 81">
                  <a:extLst>
                    <a:ext uri="{FF2B5EF4-FFF2-40B4-BE49-F238E27FC236}">
                      <a16:creationId xmlns:a16="http://schemas.microsoft.com/office/drawing/2014/main" id="{CB805F08-FBE5-4F9A-8839-624FD75C22CB}"/>
                    </a:ext>
                  </a:extLst>
                </p:cNvPr>
                <p:cNvPicPr/>
                <p:nvPr/>
              </p:nvPicPr>
              <p:blipFill>
                <a:blip r:embed="rId103"/>
                <a:stretch>
                  <a:fillRect/>
                </a:stretch>
              </p:blipFill>
              <p:spPr>
                <a:xfrm>
                  <a:off x="2426033" y="2837372"/>
                  <a:ext cx="1699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Ink 82">
                  <a:extLst>
                    <a:ext uri="{FF2B5EF4-FFF2-40B4-BE49-F238E27FC236}">
                      <a16:creationId xmlns:a16="http://schemas.microsoft.com/office/drawing/2014/main" id="{A0BB7093-00AF-471A-B56B-5F219E7A1C6E}"/>
                    </a:ext>
                  </a:extLst>
                </p14:cNvPr>
                <p14:cNvContentPartPr/>
                <p14:nvPr/>
              </p14:nvContentPartPr>
              <p14:xfrm>
                <a:off x="2795753" y="2766812"/>
                <a:ext cx="152280" cy="18000"/>
              </p14:xfrm>
            </p:contentPart>
          </mc:Choice>
          <mc:Fallback xmlns="">
            <p:pic>
              <p:nvPicPr>
                <p:cNvPr id="83" name="Ink 82">
                  <a:extLst>
                    <a:ext uri="{FF2B5EF4-FFF2-40B4-BE49-F238E27FC236}">
                      <a16:creationId xmlns:a16="http://schemas.microsoft.com/office/drawing/2014/main" id="{A0BB7093-00AF-471A-B56B-5F219E7A1C6E}"/>
                    </a:ext>
                  </a:extLst>
                </p:cNvPr>
                <p:cNvPicPr/>
                <p:nvPr/>
              </p:nvPicPr>
              <p:blipFill>
                <a:blip r:embed="rId105"/>
                <a:stretch>
                  <a:fillRect/>
                </a:stretch>
              </p:blipFill>
              <p:spPr>
                <a:xfrm>
                  <a:off x="2777753" y="2749172"/>
                  <a:ext cx="1879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Ink 83">
                  <a:extLst>
                    <a:ext uri="{FF2B5EF4-FFF2-40B4-BE49-F238E27FC236}">
                      <a16:creationId xmlns:a16="http://schemas.microsoft.com/office/drawing/2014/main" id="{CC769F9F-4F99-4A7B-AE5B-7C3DE1A9239F}"/>
                    </a:ext>
                  </a:extLst>
                </p14:cNvPr>
                <p14:cNvContentPartPr/>
                <p14:nvPr/>
              </p14:nvContentPartPr>
              <p14:xfrm>
                <a:off x="2714393" y="2885972"/>
                <a:ext cx="10800" cy="10440"/>
              </p14:xfrm>
            </p:contentPart>
          </mc:Choice>
          <mc:Fallback xmlns="">
            <p:pic>
              <p:nvPicPr>
                <p:cNvPr id="84" name="Ink 83">
                  <a:extLst>
                    <a:ext uri="{FF2B5EF4-FFF2-40B4-BE49-F238E27FC236}">
                      <a16:creationId xmlns:a16="http://schemas.microsoft.com/office/drawing/2014/main" id="{CC769F9F-4F99-4A7B-AE5B-7C3DE1A9239F}"/>
                    </a:ext>
                  </a:extLst>
                </p:cNvPr>
                <p:cNvPicPr/>
                <p:nvPr/>
              </p:nvPicPr>
              <p:blipFill>
                <a:blip r:embed="rId107"/>
                <a:stretch>
                  <a:fillRect/>
                </a:stretch>
              </p:blipFill>
              <p:spPr>
                <a:xfrm>
                  <a:off x="2696753" y="2867972"/>
                  <a:ext cx="46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Ink 84">
                  <a:extLst>
                    <a:ext uri="{FF2B5EF4-FFF2-40B4-BE49-F238E27FC236}">
                      <a16:creationId xmlns:a16="http://schemas.microsoft.com/office/drawing/2014/main" id="{343C5EB3-083F-46BB-982F-D0B4A10CAD44}"/>
                    </a:ext>
                  </a:extLst>
                </p14:cNvPr>
                <p14:cNvContentPartPr/>
                <p14:nvPr/>
              </p14:nvContentPartPr>
              <p14:xfrm>
                <a:off x="2835713" y="2770412"/>
                <a:ext cx="164880" cy="225360"/>
              </p14:xfrm>
            </p:contentPart>
          </mc:Choice>
          <mc:Fallback xmlns="">
            <p:pic>
              <p:nvPicPr>
                <p:cNvPr id="85" name="Ink 84">
                  <a:extLst>
                    <a:ext uri="{FF2B5EF4-FFF2-40B4-BE49-F238E27FC236}">
                      <a16:creationId xmlns:a16="http://schemas.microsoft.com/office/drawing/2014/main" id="{343C5EB3-083F-46BB-982F-D0B4A10CAD44}"/>
                    </a:ext>
                  </a:extLst>
                </p:cNvPr>
                <p:cNvPicPr/>
                <p:nvPr/>
              </p:nvPicPr>
              <p:blipFill>
                <a:blip r:embed="rId109"/>
                <a:stretch>
                  <a:fillRect/>
                </a:stretch>
              </p:blipFill>
              <p:spPr>
                <a:xfrm>
                  <a:off x="2817713" y="2752412"/>
                  <a:ext cx="2005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Ink 85">
                  <a:extLst>
                    <a:ext uri="{FF2B5EF4-FFF2-40B4-BE49-F238E27FC236}">
                      <a16:creationId xmlns:a16="http://schemas.microsoft.com/office/drawing/2014/main" id="{8DF653EC-45D3-4A8B-BC93-077218EF3CFB}"/>
                    </a:ext>
                  </a:extLst>
                </p14:cNvPr>
                <p14:cNvContentPartPr/>
                <p14:nvPr/>
              </p14:nvContentPartPr>
              <p14:xfrm>
                <a:off x="2867393" y="2896052"/>
                <a:ext cx="141840" cy="22680"/>
              </p14:xfrm>
            </p:contentPart>
          </mc:Choice>
          <mc:Fallback xmlns="">
            <p:pic>
              <p:nvPicPr>
                <p:cNvPr id="86" name="Ink 85">
                  <a:extLst>
                    <a:ext uri="{FF2B5EF4-FFF2-40B4-BE49-F238E27FC236}">
                      <a16:creationId xmlns:a16="http://schemas.microsoft.com/office/drawing/2014/main" id="{8DF653EC-45D3-4A8B-BC93-077218EF3CFB}"/>
                    </a:ext>
                  </a:extLst>
                </p:cNvPr>
                <p:cNvPicPr/>
                <p:nvPr/>
              </p:nvPicPr>
              <p:blipFill>
                <a:blip r:embed="rId111"/>
                <a:stretch>
                  <a:fillRect/>
                </a:stretch>
              </p:blipFill>
              <p:spPr>
                <a:xfrm>
                  <a:off x="2849753" y="2878052"/>
                  <a:ext cx="1774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Ink 86">
                  <a:extLst>
                    <a:ext uri="{FF2B5EF4-FFF2-40B4-BE49-F238E27FC236}">
                      <a16:creationId xmlns:a16="http://schemas.microsoft.com/office/drawing/2014/main" id="{E4DB3A11-39A8-4864-8528-6400E81B51C5}"/>
                    </a:ext>
                  </a:extLst>
                </p14:cNvPr>
                <p14:cNvContentPartPr/>
                <p14:nvPr/>
              </p14:nvContentPartPr>
              <p14:xfrm>
                <a:off x="3150353" y="2978132"/>
                <a:ext cx="74880" cy="109800"/>
              </p14:xfrm>
            </p:contentPart>
          </mc:Choice>
          <mc:Fallback xmlns="">
            <p:pic>
              <p:nvPicPr>
                <p:cNvPr id="87" name="Ink 86">
                  <a:extLst>
                    <a:ext uri="{FF2B5EF4-FFF2-40B4-BE49-F238E27FC236}">
                      <a16:creationId xmlns:a16="http://schemas.microsoft.com/office/drawing/2014/main" id="{E4DB3A11-39A8-4864-8528-6400E81B51C5}"/>
                    </a:ext>
                  </a:extLst>
                </p:cNvPr>
                <p:cNvPicPr/>
                <p:nvPr/>
              </p:nvPicPr>
              <p:blipFill>
                <a:blip r:embed="rId113"/>
                <a:stretch>
                  <a:fillRect/>
                </a:stretch>
              </p:blipFill>
              <p:spPr>
                <a:xfrm>
                  <a:off x="3132353" y="2960492"/>
                  <a:ext cx="110520" cy="145440"/>
                </a:xfrm>
                <a:prstGeom prst="rect">
                  <a:avLst/>
                </a:prstGeom>
              </p:spPr>
            </p:pic>
          </mc:Fallback>
        </mc:AlternateContent>
      </p:grpSp>
      <p:grpSp>
        <p:nvGrpSpPr>
          <p:cNvPr id="101" name="Group 100">
            <a:extLst>
              <a:ext uri="{FF2B5EF4-FFF2-40B4-BE49-F238E27FC236}">
                <a16:creationId xmlns:a16="http://schemas.microsoft.com/office/drawing/2014/main" id="{9981AF7B-EE16-46F7-BB78-9A4CE9C80985}"/>
              </a:ext>
            </a:extLst>
          </p:cNvPr>
          <p:cNvGrpSpPr/>
          <p:nvPr/>
        </p:nvGrpSpPr>
        <p:grpSpPr>
          <a:xfrm>
            <a:off x="3457433" y="2736932"/>
            <a:ext cx="645480" cy="236880"/>
            <a:chOff x="3457433" y="2736932"/>
            <a:chExt cx="645480" cy="236880"/>
          </a:xfrm>
        </p:grpSpPr>
        <mc:AlternateContent xmlns:mc="http://schemas.openxmlformats.org/markup-compatibility/2006" xmlns:p14="http://schemas.microsoft.com/office/powerpoint/2010/main">
          <mc:Choice Requires="p14">
            <p:contentPart p14:bwMode="auto" r:id="rId114">
              <p14:nvContentPartPr>
                <p14:cNvPr id="88" name="Ink 87">
                  <a:extLst>
                    <a:ext uri="{FF2B5EF4-FFF2-40B4-BE49-F238E27FC236}">
                      <a16:creationId xmlns:a16="http://schemas.microsoft.com/office/drawing/2014/main" id="{7734374A-1CE0-4E84-8CBE-528F04524C82}"/>
                    </a:ext>
                  </a:extLst>
                </p14:cNvPr>
                <p14:cNvContentPartPr/>
                <p14:nvPr/>
              </p14:nvContentPartPr>
              <p14:xfrm>
                <a:off x="3457433" y="2792732"/>
                <a:ext cx="117360" cy="148320"/>
              </p14:xfrm>
            </p:contentPart>
          </mc:Choice>
          <mc:Fallback xmlns="">
            <p:pic>
              <p:nvPicPr>
                <p:cNvPr id="88" name="Ink 87">
                  <a:extLst>
                    <a:ext uri="{FF2B5EF4-FFF2-40B4-BE49-F238E27FC236}">
                      <a16:creationId xmlns:a16="http://schemas.microsoft.com/office/drawing/2014/main" id="{7734374A-1CE0-4E84-8CBE-528F04524C82}"/>
                    </a:ext>
                  </a:extLst>
                </p:cNvPr>
                <p:cNvPicPr/>
                <p:nvPr/>
              </p:nvPicPr>
              <p:blipFill>
                <a:blip r:embed="rId115"/>
                <a:stretch>
                  <a:fillRect/>
                </a:stretch>
              </p:blipFill>
              <p:spPr>
                <a:xfrm>
                  <a:off x="3439433" y="2774732"/>
                  <a:ext cx="153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9" name="Ink 88">
                  <a:extLst>
                    <a:ext uri="{FF2B5EF4-FFF2-40B4-BE49-F238E27FC236}">
                      <a16:creationId xmlns:a16="http://schemas.microsoft.com/office/drawing/2014/main" id="{47E60031-3A90-49C4-9781-79AEBBE687A1}"/>
                    </a:ext>
                  </a:extLst>
                </p14:cNvPr>
                <p14:cNvContentPartPr/>
                <p14:nvPr/>
              </p14:nvContentPartPr>
              <p14:xfrm>
                <a:off x="3679913" y="2862212"/>
                <a:ext cx="8280" cy="14400"/>
              </p14:xfrm>
            </p:contentPart>
          </mc:Choice>
          <mc:Fallback xmlns="">
            <p:pic>
              <p:nvPicPr>
                <p:cNvPr id="89" name="Ink 88">
                  <a:extLst>
                    <a:ext uri="{FF2B5EF4-FFF2-40B4-BE49-F238E27FC236}">
                      <a16:creationId xmlns:a16="http://schemas.microsoft.com/office/drawing/2014/main" id="{47E60031-3A90-49C4-9781-79AEBBE687A1}"/>
                    </a:ext>
                  </a:extLst>
                </p:cNvPr>
                <p:cNvPicPr/>
                <p:nvPr/>
              </p:nvPicPr>
              <p:blipFill>
                <a:blip r:embed="rId117"/>
                <a:stretch>
                  <a:fillRect/>
                </a:stretch>
              </p:blipFill>
              <p:spPr>
                <a:xfrm>
                  <a:off x="3661913" y="2844572"/>
                  <a:ext cx="43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 name="Ink 89">
                  <a:extLst>
                    <a:ext uri="{FF2B5EF4-FFF2-40B4-BE49-F238E27FC236}">
                      <a16:creationId xmlns:a16="http://schemas.microsoft.com/office/drawing/2014/main" id="{6899252C-D3F2-4662-B512-F77F1F1FFC82}"/>
                    </a:ext>
                  </a:extLst>
                </p14:cNvPr>
                <p14:cNvContentPartPr/>
                <p14:nvPr/>
              </p14:nvContentPartPr>
              <p14:xfrm>
                <a:off x="3827153" y="2736932"/>
                <a:ext cx="163080" cy="236880"/>
              </p14:xfrm>
            </p:contentPart>
          </mc:Choice>
          <mc:Fallback xmlns="">
            <p:pic>
              <p:nvPicPr>
                <p:cNvPr id="90" name="Ink 89">
                  <a:extLst>
                    <a:ext uri="{FF2B5EF4-FFF2-40B4-BE49-F238E27FC236}">
                      <a16:creationId xmlns:a16="http://schemas.microsoft.com/office/drawing/2014/main" id="{6899252C-D3F2-4662-B512-F77F1F1FFC82}"/>
                    </a:ext>
                  </a:extLst>
                </p:cNvPr>
                <p:cNvPicPr/>
                <p:nvPr/>
              </p:nvPicPr>
              <p:blipFill>
                <a:blip r:embed="rId119"/>
                <a:stretch>
                  <a:fillRect/>
                </a:stretch>
              </p:blipFill>
              <p:spPr>
                <a:xfrm>
                  <a:off x="3809153" y="2718932"/>
                  <a:ext cx="1987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1" name="Ink 90">
                  <a:extLst>
                    <a:ext uri="{FF2B5EF4-FFF2-40B4-BE49-F238E27FC236}">
                      <a16:creationId xmlns:a16="http://schemas.microsoft.com/office/drawing/2014/main" id="{CB3C9FA4-AFF2-47C6-80A8-BB19C6650FEC}"/>
                    </a:ext>
                  </a:extLst>
                </p14:cNvPr>
                <p14:cNvContentPartPr/>
                <p14:nvPr/>
              </p14:nvContentPartPr>
              <p14:xfrm>
                <a:off x="4062593" y="2779052"/>
                <a:ext cx="40320" cy="177840"/>
              </p14:xfrm>
            </p:contentPart>
          </mc:Choice>
          <mc:Fallback xmlns="">
            <p:pic>
              <p:nvPicPr>
                <p:cNvPr id="91" name="Ink 90">
                  <a:extLst>
                    <a:ext uri="{FF2B5EF4-FFF2-40B4-BE49-F238E27FC236}">
                      <a16:creationId xmlns:a16="http://schemas.microsoft.com/office/drawing/2014/main" id="{CB3C9FA4-AFF2-47C6-80A8-BB19C6650FEC}"/>
                    </a:ext>
                  </a:extLst>
                </p:cNvPr>
                <p:cNvPicPr/>
                <p:nvPr/>
              </p:nvPicPr>
              <p:blipFill>
                <a:blip r:embed="rId121"/>
                <a:stretch>
                  <a:fillRect/>
                </a:stretch>
              </p:blipFill>
              <p:spPr>
                <a:xfrm>
                  <a:off x="4044593" y="2761052"/>
                  <a:ext cx="75960" cy="21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92" name="Ink 91">
                <a:extLst>
                  <a:ext uri="{FF2B5EF4-FFF2-40B4-BE49-F238E27FC236}">
                    <a16:creationId xmlns:a16="http://schemas.microsoft.com/office/drawing/2014/main" id="{E514A11E-1FB4-4F94-8992-7AAEA99CBBF7}"/>
                  </a:ext>
                </a:extLst>
              </p14:cNvPr>
              <p14:cNvContentPartPr/>
              <p14:nvPr/>
            </p14:nvContentPartPr>
            <p14:xfrm>
              <a:off x="4303433" y="2929892"/>
              <a:ext cx="54000" cy="78120"/>
            </p14:xfrm>
          </p:contentPart>
        </mc:Choice>
        <mc:Fallback xmlns="">
          <p:pic>
            <p:nvPicPr>
              <p:cNvPr id="92" name="Ink 91">
                <a:extLst>
                  <a:ext uri="{FF2B5EF4-FFF2-40B4-BE49-F238E27FC236}">
                    <a16:creationId xmlns:a16="http://schemas.microsoft.com/office/drawing/2014/main" id="{E514A11E-1FB4-4F94-8992-7AAEA99CBBF7}"/>
                  </a:ext>
                </a:extLst>
              </p:cNvPr>
              <p:cNvPicPr/>
              <p:nvPr/>
            </p:nvPicPr>
            <p:blipFill>
              <a:blip r:embed="rId123"/>
              <a:stretch>
                <a:fillRect/>
              </a:stretch>
            </p:blipFill>
            <p:spPr>
              <a:xfrm>
                <a:off x="4285793" y="2911892"/>
                <a:ext cx="89640" cy="113760"/>
              </a:xfrm>
              <a:prstGeom prst="rect">
                <a:avLst/>
              </a:prstGeom>
            </p:spPr>
          </p:pic>
        </mc:Fallback>
      </mc:AlternateContent>
      <p:grpSp>
        <p:nvGrpSpPr>
          <p:cNvPr id="100" name="Group 99">
            <a:extLst>
              <a:ext uri="{FF2B5EF4-FFF2-40B4-BE49-F238E27FC236}">
                <a16:creationId xmlns:a16="http://schemas.microsoft.com/office/drawing/2014/main" id="{A354EE4D-7952-4156-AFD1-2A55956DBA4D}"/>
              </a:ext>
            </a:extLst>
          </p:cNvPr>
          <p:cNvGrpSpPr/>
          <p:nvPr/>
        </p:nvGrpSpPr>
        <p:grpSpPr>
          <a:xfrm>
            <a:off x="4566593" y="2647652"/>
            <a:ext cx="746640" cy="258120"/>
            <a:chOff x="4566593" y="2647652"/>
            <a:chExt cx="746640" cy="258120"/>
          </a:xfrm>
        </p:grpSpPr>
        <mc:AlternateContent xmlns:mc="http://schemas.openxmlformats.org/markup-compatibility/2006" xmlns:p14="http://schemas.microsoft.com/office/powerpoint/2010/main">
          <mc:Choice Requires="p14">
            <p:contentPart p14:bwMode="auto" r:id="rId124">
              <p14:nvContentPartPr>
                <p14:cNvPr id="93" name="Ink 92">
                  <a:extLst>
                    <a:ext uri="{FF2B5EF4-FFF2-40B4-BE49-F238E27FC236}">
                      <a16:creationId xmlns:a16="http://schemas.microsoft.com/office/drawing/2014/main" id="{7D334279-F08F-4670-95C0-2AB5E261EA0A}"/>
                    </a:ext>
                  </a:extLst>
                </p14:cNvPr>
                <p14:cNvContentPartPr/>
                <p14:nvPr/>
              </p14:nvContentPartPr>
              <p14:xfrm>
                <a:off x="4566593" y="2753492"/>
                <a:ext cx="118080" cy="152280"/>
              </p14:xfrm>
            </p:contentPart>
          </mc:Choice>
          <mc:Fallback xmlns="">
            <p:pic>
              <p:nvPicPr>
                <p:cNvPr id="93" name="Ink 92">
                  <a:extLst>
                    <a:ext uri="{FF2B5EF4-FFF2-40B4-BE49-F238E27FC236}">
                      <a16:creationId xmlns:a16="http://schemas.microsoft.com/office/drawing/2014/main" id="{7D334279-F08F-4670-95C0-2AB5E261EA0A}"/>
                    </a:ext>
                  </a:extLst>
                </p:cNvPr>
                <p:cNvPicPr/>
                <p:nvPr/>
              </p:nvPicPr>
              <p:blipFill>
                <a:blip r:embed="rId125"/>
                <a:stretch>
                  <a:fillRect/>
                </a:stretch>
              </p:blipFill>
              <p:spPr>
                <a:xfrm>
                  <a:off x="4548593" y="2735492"/>
                  <a:ext cx="1537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4" name="Ink 93">
                  <a:extLst>
                    <a:ext uri="{FF2B5EF4-FFF2-40B4-BE49-F238E27FC236}">
                      <a16:creationId xmlns:a16="http://schemas.microsoft.com/office/drawing/2014/main" id="{AD6AE17A-638F-455D-858D-21B7D981DFE1}"/>
                    </a:ext>
                  </a:extLst>
                </p14:cNvPr>
                <p14:cNvContentPartPr/>
                <p14:nvPr/>
              </p14:nvContentPartPr>
              <p14:xfrm>
                <a:off x="4798433" y="2797772"/>
                <a:ext cx="7920" cy="4680"/>
              </p14:xfrm>
            </p:contentPart>
          </mc:Choice>
          <mc:Fallback xmlns="">
            <p:pic>
              <p:nvPicPr>
                <p:cNvPr id="94" name="Ink 93">
                  <a:extLst>
                    <a:ext uri="{FF2B5EF4-FFF2-40B4-BE49-F238E27FC236}">
                      <a16:creationId xmlns:a16="http://schemas.microsoft.com/office/drawing/2014/main" id="{AD6AE17A-638F-455D-858D-21B7D981DFE1}"/>
                    </a:ext>
                  </a:extLst>
                </p:cNvPr>
                <p:cNvPicPr/>
                <p:nvPr/>
              </p:nvPicPr>
              <p:blipFill>
                <a:blip r:embed="rId127"/>
                <a:stretch>
                  <a:fillRect/>
                </a:stretch>
              </p:blipFill>
              <p:spPr>
                <a:xfrm>
                  <a:off x="4780433" y="2780132"/>
                  <a:ext cx="435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5" name="Ink 94">
                  <a:extLst>
                    <a:ext uri="{FF2B5EF4-FFF2-40B4-BE49-F238E27FC236}">
                      <a16:creationId xmlns:a16="http://schemas.microsoft.com/office/drawing/2014/main" id="{9B9F91C6-8B23-4081-A75D-22DCC3F51988}"/>
                    </a:ext>
                  </a:extLst>
                </p14:cNvPr>
                <p14:cNvContentPartPr/>
                <p14:nvPr/>
              </p14:nvContentPartPr>
              <p14:xfrm>
                <a:off x="4907873" y="2711372"/>
                <a:ext cx="119880" cy="133920"/>
              </p14:xfrm>
            </p:contentPart>
          </mc:Choice>
          <mc:Fallback xmlns="">
            <p:pic>
              <p:nvPicPr>
                <p:cNvPr id="95" name="Ink 94">
                  <a:extLst>
                    <a:ext uri="{FF2B5EF4-FFF2-40B4-BE49-F238E27FC236}">
                      <a16:creationId xmlns:a16="http://schemas.microsoft.com/office/drawing/2014/main" id="{9B9F91C6-8B23-4081-A75D-22DCC3F51988}"/>
                    </a:ext>
                  </a:extLst>
                </p:cNvPr>
                <p:cNvPicPr/>
                <p:nvPr/>
              </p:nvPicPr>
              <p:blipFill>
                <a:blip r:embed="rId129"/>
                <a:stretch>
                  <a:fillRect/>
                </a:stretch>
              </p:blipFill>
              <p:spPr>
                <a:xfrm>
                  <a:off x="4889873" y="2693372"/>
                  <a:ext cx="155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6" name="Ink 95">
                  <a:extLst>
                    <a:ext uri="{FF2B5EF4-FFF2-40B4-BE49-F238E27FC236}">
                      <a16:creationId xmlns:a16="http://schemas.microsoft.com/office/drawing/2014/main" id="{D7CB71CD-9EFE-4182-969F-33866123956D}"/>
                    </a:ext>
                  </a:extLst>
                </p14:cNvPr>
                <p14:cNvContentPartPr/>
                <p14:nvPr/>
              </p14:nvContentPartPr>
              <p14:xfrm>
                <a:off x="5133593" y="2647652"/>
                <a:ext cx="179640" cy="217080"/>
              </p14:xfrm>
            </p:contentPart>
          </mc:Choice>
          <mc:Fallback xmlns="">
            <p:pic>
              <p:nvPicPr>
                <p:cNvPr id="96" name="Ink 95">
                  <a:extLst>
                    <a:ext uri="{FF2B5EF4-FFF2-40B4-BE49-F238E27FC236}">
                      <a16:creationId xmlns:a16="http://schemas.microsoft.com/office/drawing/2014/main" id="{D7CB71CD-9EFE-4182-969F-33866123956D}"/>
                    </a:ext>
                  </a:extLst>
                </p:cNvPr>
                <p:cNvPicPr/>
                <p:nvPr/>
              </p:nvPicPr>
              <p:blipFill>
                <a:blip r:embed="rId131"/>
                <a:stretch>
                  <a:fillRect/>
                </a:stretch>
              </p:blipFill>
              <p:spPr>
                <a:xfrm>
                  <a:off x="5115953" y="2630012"/>
                  <a:ext cx="215280" cy="252720"/>
                </a:xfrm>
                <a:prstGeom prst="rect">
                  <a:avLst/>
                </a:prstGeom>
              </p:spPr>
            </p:pic>
          </mc:Fallback>
        </mc:AlternateContent>
      </p:grpSp>
      <p:grpSp>
        <p:nvGrpSpPr>
          <p:cNvPr id="112" name="Group 111">
            <a:extLst>
              <a:ext uri="{FF2B5EF4-FFF2-40B4-BE49-F238E27FC236}">
                <a16:creationId xmlns:a16="http://schemas.microsoft.com/office/drawing/2014/main" id="{9412AE86-2E18-46FF-AD62-223365394A02}"/>
              </a:ext>
            </a:extLst>
          </p:cNvPr>
          <p:cNvGrpSpPr/>
          <p:nvPr/>
        </p:nvGrpSpPr>
        <p:grpSpPr>
          <a:xfrm>
            <a:off x="5892113" y="1955012"/>
            <a:ext cx="2085480" cy="1045800"/>
            <a:chOff x="5892113" y="1955012"/>
            <a:chExt cx="2085480" cy="1045800"/>
          </a:xfrm>
        </p:grpSpPr>
        <mc:AlternateContent xmlns:mc="http://schemas.openxmlformats.org/markup-compatibility/2006" xmlns:p14="http://schemas.microsoft.com/office/powerpoint/2010/main">
          <mc:Choice Requires="p14">
            <p:contentPart p14:bwMode="auto" r:id="rId132">
              <p14:nvContentPartPr>
                <p14:cNvPr id="30" name="Ink 29">
                  <a:extLst>
                    <a:ext uri="{FF2B5EF4-FFF2-40B4-BE49-F238E27FC236}">
                      <a16:creationId xmlns:a16="http://schemas.microsoft.com/office/drawing/2014/main" id="{C50C9DE6-8767-45DC-9859-5D93E5901608}"/>
                    </a:ext>
                  </a:extLst>
                </p14:cNvPr>
                <p14:cNvContentPartPr/>
                <p14:nvPr/>
              </p14:nvContentPartPr>
              <p14:xfrm>
                <a:off x="5903633" y="2115212"/>
                <a:ext cx="19440" cy="223200"/>
              </p14:xfrm>
            </p:contentPart>
          </mc:Choice>
          <mc:Fallback xmlns="">
            <p:pic>
              <p:nvPicPr>
                <p:cNvPr id="30" name="Ink 29">
                  <a:extLst>
                    <a:ext uri="{FF2B5EF4-FFF2-40B4-BE49-F238E27FC236}">
                      <a16:creationId xmlns:a16="http://schemas.microsoft.com/office/drawing/2014/main" id="{C50C9DE6-8767-45DC-9859-5D93E5901608}"/>
                    </a:ext>
                  </a:extLst>
                </p:cNvPr>
                <p:cNvPicPr/>
                <p:nvPr/>
              </p:nvPicPr>
              <p:blipFill>
                <a:blip r:embed="rId133"/>
                <a:stretch>
                  <a:fillRect/>
                </a:stretch>
              </p:blipFill>
              <p:spPr>
                <a:xfrm>
                  <a:off x="5885633" y="2097212"/>
                  <a:ext cx="55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1" name="Ink 30">
                  <a:extLst>
                    <a:ext uri="{FF2B5EF4-FFF2-40B4-BE49-F238E27FC236}">
                      <a16:creationId xmlns:a16="http://schemas.microsoft.com/office/drawing/2014/main" id="{3D8F0EB2-DA20-4E58-B006-361544F3F955}"/>
                    </a:ext>
                  </a:extLst>
                </p14:cNvPr>
                <p14:cNvContentPartPr/>
                <p14:nvPr/>
              </p14:nvContentPartPr>
              <p14:xfrm>
                <a:off x="5892113" y="2054012"/>
                <a:ext cx="173880" cy="258480"/>
              </p14:xfrm>
            </p:contentPart>
          </mc:Choice>
          <mc:Fallback xmlns="">
            <p:pic>
              <p:nvPicPr>
                <p:cNvPr id="31" name="Ink 30">
                  <a:extLst>
                    <a:ext uri="{FF2B5EF4-FFF2-40B4-BE49-F238E27FC236}">
                      <a16:creationId xmlns:a16="http://schemas.microsoft.com/office/drawing/2014/main" id="{3D8F0EB2-DA20-4E58-B006-361544F3F955}"/>
                    </a:ext>
                  </a:extLst>
                </p:cNvPr>
                <p:cNvPicPr/>
                <p:nvPr/>
              </p:nvPicPr>
              <p:blipFill>
                <a:blip r:embed="rId135"/>
                <a:stretch>
                  <a:fillRect/>
                </a:stretch>
              </p:blipFill>
              <p:spPr>
                <a:xfrm>
                  <a:off x="5874113" y="2036372"/>
                  <a:ext cx="2095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2" name="Ink 31">
                  <a:extLst>
                    <a:ext uri="{FF2B5EF4-FFF2-40B4-BE49-F238E27FC236}">
                      <a16:creationId xmlns:a16="http://schemas.microsoft.com/office/drawing/2014/main" id="{610F07E1-9744-4DF0-AFAC-918850EBC9F9}"/>
                    </a:ext>
                  </a:extLst>
                </p14:cNvPr>
                <p14:cNvContentPartPr/>
                <p14:nvPr/>
              </p14:nvContentPartPr>
              <p14:xfrm>
                <a:off x="6117113" y="2176772"/>
                <a:ext cx="108720" cy="119160"/>
              </p14:xfrm>
            </p:contentPart>
          </mc:Choice>
          <mc:Fallback xmlns="">
            <p:pic>
              <p:nvPicPr>
                <p:cNvPr id="32" name="Ink 31">
                  <a:extLst>
                    <a:ext uri="{FF2B5EF4-FFF2-40B4-BE49-F238E27FC236}">
                      <a16:creationId xmlns:a16="http://schemas.microsoft.com/office/drawing/2014/main" id="{610F07E1-9744-4DF0-AFAC-918850EBC9F9}"/>
                    </a:ext>
                  </a:extLst>
                </p:cNvPr>
                <p:cNvPicPr/>
                <p:nvPr/>
              </p:nvPicPr>
              <p:blipFill>
                <a:blip r:embed="rId137"/>
                <a:stretch>
                  <a:fillRect/>
                </a:stretch>
              </p:blipFill>
              <p:spPr>
                <a:xfrm>
                  <a:off x="6099113" y="2158772"/>
                  <a:ext cx="144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3" name="Ink 32">
                  <a:extLst>
                    <a:ext uri="{FF2B5EF4-FFF2-40B4-BE49-F238E27FC236}">
                      <a16:creationId xmlns:a16="http://schemas.microsoft.com/office/drawing/2014/main" id="{1E6FC37F-CB8C-4F5C-ADCC-9BA44024A502}"/>
                    </a:ext>
                  </a:extLst>
                </p14:cNvPr>
                <p14:cNvContentPartPr/>
                <p14:nvPr/>
              </p14:nvContentPartPr>
              <p14:xfrm>
                <a:off x="6271553" y="2171372"/>
                <a:ext cx="120960" cy="94680"/>
              </p14:xfrm>
            </p:contentPart>
          </mc:Choice>
          <mc:Fallback xmlns="">
            <p:pic>
              <p:nvPicPr>
                <p:cNvPr id="33" name="Ink 32">
                  <a:extLst>
                    <a:ext uri="{FF2B5EF4-FFF2-40B4-BE49-F238E27FC236}">
                      <a16:creationId xmlns:a16="http://schemas.microsoft.com/office/drawing/2014/main" id="{1E6FC37F-CB8C-4F5C-ADCC-9BA44024A502}"/>
                    </a:ext>
                  </a:extLst>
                </p:cNvPr>
                <p:cNvPicPr/>
                <p:nvPr/>
              </p:nvPicPr>
              <p:blipFill>
                <a:blip r:embed="rId139"/>
                <a:stretch>
                  <a:fillRect/>
                </a:stretch>
              </p:blipFill>
              <p:spPr>
                <a:xfrm>
                  <a:off x="6253913" y="2153372"/>
                  <a:ext cx="156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4" name="Ink 33">
                  <a:extLst>
                    <a:ext uri="{FF2B5EF4-FFF2-40B4-BE49-F238E27FC236}">
                      <a16:creationId xmlns:a16="http://schemas.microsoft.com/office/drawing/2014/main" id="{21DBE95C-FE0B-4045-A3B8-3302FB600DE4}"/>
                    </a:ext>
                  </a:extLst>
                </p14:cNvPr>
                <p14:cNvContentPartPr/>
                <p14:nvPr/>
              </p14:nvContentPartPr>
              <p14:xfrm>
                <a:off x="6401513" y="2167772"/>
                <a:ext cx="120240" cy="90000"/>
              </p14:xfrm>
            </p:contentPart>
          </mc:Choice>
          <mc:Fallback xmlns="">
            <p:pic>
              <p:nvPicPr>
                <p:cNvPr id="34" name="Ink 33">
                  <a:extLst>
                    <a:ext uri="{FF2B5EF4-FFF2-40B4-BE49-F238E27FC236}">
                      <a16:creationId xmlns:a16="http://schemas.microsoft.com/office/drawing/2014/main" id="{21DBE95C-FE0B-4045-A3B8-3302FB600DE4}"/>
                    </a:ext>
                  </a:extLst>
                </p:cNvPr>
                <p:cNvPicPr/>
                <p:nvPr/>
              </p:nvPicPr>
              <p:blipFill>
                <a:blip r:embed="rId141"/>
                <a:stretch>
                  <a:fillRect/>
                </a:stretch>
              </p:blipFill>
              <p:spPr>
                <a:xfrm>
                  <a:off x="6383513" y="2150132"/>
                  <a:ext cx="155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5" name="Ink 34">
                  <a:extLst>
                    <a:ext uri="{FF2B5EF4-FFF2-40B4-BE49-F238E27FC236}">
                      <a16:creationId xmlns:a16="http://schemas.microsoft.com/office/drawing/2014/main" id="{510E49AE-0099-47E3-8E3C-E1638673B741}"/>
                    </a:ext>
                  </a:extLst>
                </p14:cNvPr>
                <p14:cNvContentPartPr/>
                <p14:nvPr/>
              </p14:nvContentPartPr>
              <p14:xfrm>
                <a:off x="6572153" y="2163452"/>
                <a:ext cx="90000" cy="89640"/>
              </p14:xfrm>
            </p:contentPart>
          </mc:Choice>
          <mc:Fallback xmlns="">
            <p:pic>
              <p:nvPicPr>
                <p:cNvPr id="35" name="Ink 34">
                  <a:extLst>
                    <a:ext uri="{FF2B5EF4-FFF2-40B4-BE49-F238E27FC236}">
                      <a16:creationId xmlns:a16="http://schemas.microsoft.com/office/drawing/2014/main" id="{510E49AE-0099-47E3-8E3C-E1638673B741}"/>
                    </a:ext>
                  </a:extLst>
                </p:cNvPr>
                <p:cNvPicPr/>
                <p:nvPr/>
              </p:nvPicPr>
              <p:blipFill>
                <a:blip r:embed="rId143"/>
                <a:stretch>
                  <a:fillRect/>
                </a:stretch>
              </p:blipFill>
              <p:spPr>
                <a:xfrm>
                  <a:off x="6554153" y="2145452"/>
                  <a:ext cx="125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6" name="Ink 35">
                  <a:extLst>
                    <a:ext uri="{FF2B5EF4-FFF2-40B4-BE49-F238E27FC236}">
                      <a16:creationId xmlns:a16="http://schemas.microsoft.com/office/drawing/2014/main" id="{6894F018-5480-410A-BC99-54962DF5429C}"/>
                    </a:ext>
                  </a:extLst>
                </p14:cNvPr>
                <p14:cNvContentPartPr/>
                <p14:nvPr/>
              </p14:nvContentPartPr>
              <p14:xfrm>
                <a:off x="6725153" y="2157332"/>
                <a:ext cx="117360" cy="112680"/>
              </p14:xfrm>
            </p:contentPart>
          </mc:Choice>
          <mc:Fallback xmlns="">
            <p:pic>
              <p:nvPicPr>
                <p:cNvPr id="36" name="Ink 35">
                  <a:extLst>
                    <a:ext uri="{FF2B5EF4-FFF2-40B4-BE49-F238E27FC236}">
                      <a16:creationId xmlns:a16="http://schemas.microsoft.com/office/drawing/2014/main" id="{6894F018-5480-410A-BC99-54962DF5429C}"/>
                    </a:ext>
                  </a:extLst>
                </p:cNvPr>
                <p:cNvPicPr/>
                <p:nvPr/>
              </p:nvPicPr>
              <p:blipFill>
                <a:blip r:embed="rId145"/>
                <a:stretch>
                  <a:fillRect/>
                </a:stretch>
              </p:blipFill>
              <p:spPr>
                <a:xfrm>
                  <a:off x="6707153" y="2139332"/>
                  <a:ext cx="153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 name="Ink 36">
                  <a:extLst>
                    <a:ext uri="{FF2B5EF4-FFF2-40B4-BE49-F238E27FC236}">
                      <a16:creationId xmlns:a16="http://schemas.microsoft.com/office/drawing/2014/main" id="{FE92052A-81D7-4D4A-8514-A89800E99254}"/>
                    </a:ext>
                  </a:extLst>
                </p14:cNvPr>
                <p14:cNvContentPartPr/>
                <p14:nvPr/>
              </p14:nvContentPartPr>
              <p14:xfrm>
                <a:off x="6900833" y="2021972"/>
                <a:ext cx="51480" cy="222480"/>
              </p14:xfrm>
            </p:contentPart>
          </mc:Choice>
          <mc:Fallback xmlns="">
            <p:pic>
              <p:nvPicPr>
                <p:cNvPr id="37" name="Ink 36">
                  <a:extLst>
                    <a:ext uri="{FF2B5EF4-FFF2-40B4-BE49-F238E27FC236}">
                      <a16:creationId xmlns:a16="http://schemas.microsoft.com/office/drawing/2014/main" id="{FE92052A-81D7-4D4A-8514-A89800E99254}"/>
                    </a:ext>
                  </a:extLst>
                </p:cNvPr>
                <p:cNvPicPr/>
                <p:nvPr/>
              </p:nvPicPr>
              <p:blipFill>
                <a:blip r:embed="rId147"/>
                <a:stretch>
                  <a:fillRect/>
                </a:stretch>
              </p:blipFill>
              <p:spPr>
                <a:xfrm>
                  <a:off x="6882833" y="2004332"/>
                  <a:ext cx="87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8" name="Ink 37">
                  <a:extLst>
                    <a:ext uri="{FF2B5EF4-FFF2-40B4-BE49-F238E27FC236}">
                      <a16:creationId xmlns:a16="http://schemas.microsoft.com/office/drawing/2014/main" id="{3C3FA27B-8AD5-4AB3-8CB3-03D5E96554D1}"/>
                    </a:ext>
                  </a:extLst>
                </p14:cNvPr>
                <p14:cNvContentPartPr/>
                <p14:nvPr/>
              </p14:nvContentPartPr>
              <p14:xfrm>
                <a:off x="7004153" y="2009732"/>
                <a:ext cx="36360" cy="239760"/>
              </p14:xfrm>
            </p:contentPart>
          </mc:Choice>
          <mc:Fallback xmlns="">
            <p:pic>
              <p:nvPicPr>
                <p:cNvPr id="38" name="Ink 37">
                  <a:extLst>
                    <a:ext uri="{FF2B5EF4-FFF2-40B4-BE49-F238E27FC236}">
                      <a16:creationId xmlns:a16="http://schemas.microsoft.com/office/drawing/2014/main" id="{3C3FA27B-8AD5-4AB3-8CB3-03D5E96554D1}"/>
                    </a:ext>
                  </a:extLst>
                </p:cNvPr>
                <p:cNvPicPr/>
                <p:nvPr/>
              </p:nvPicPr>
              <p:blipFill>
                <a:blip r:embed="rId149"/>
                <a:stretch>
                  <a:fillRect/>
                </a:stretch>
              </p:blipFill>
              <p:spPr>
                <a:xfrm>
                  <a:off x="6986153" y="1992092"/>
                  <a:ext cx="720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9" name="Ink 38">
                  <a:extLst>
                    <a:ext uri="{FF2B5EF4-FFF2-40B4-BE49-F238E27FC236}">
                      <a16:creationId xmlns:a16="http://schemas.microsoft.com/office/drawing/2014/main" id="{A6BB760E-ED6D-4441-BF26-C4025E8B84CF}"/>
                    </a:ext>
                  </a:extLst>
                </p14:cNvPr>
                <p14:cNvContentPartPr/>
                <p14:nvPr/>
              </p14:nvContentPartPr>
              <p14:xfrm>
                <a:off x="7105673" y="2077052"/>
                <a:ext cx="54000" cy="168120"/>
              </p14:xfrm>
            </p:contentPart>
          </mc:Choice>
          <mc:Fallback xmlns="">
            <p:pic>
              <p:nvPicPr>
                <p:cNvPr id="39" name="Ink 38">
                  <a:extLst>
                    <a:ext uri="{FF2B5EF4-FFF2-40B4-BE49-F238E27FC236}">
                      <a16:creationId xmlns:a16="http://schemas.microsoft.com/office/drawing/2014/main" id="{A6BB760E-ED6D-4441-BF26-C4025E8B84CF}"/>
                    </a:ext>
                  </a:extLst>
                </p:cNvPr>
                <p:cNvPicPr/>
                <p:nvPr/>
              </p:nvPicPr>
              <p:blipFill>
                <a:blip r:embed="rId151"/>
                <a:stretch>
                  <a:fillRect/>
                </a:stretch>
              </p:blipFill>
              <p:spPr>
                <a:xfrm>
                  <a:off x="7087673" y="2059412"/>
                  <a:ext cx="89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5" name="Ink 44">
                  <a:extLst>
                    <a:ext uri="{FF2B5EF4-FFF2-40B4-BE49-F238E27FC236}">
                      <a16:creationId xmlns:a16="http://schemas.microsoft.com/office/drawing/2014/main" id="{0E0FE085-D87A-4068-8F86-263F488D6C29}"/>
                    </a:ext>
                  </a:extLst>
                </p14:cNvPr>
                <p14:cNvContentPartPr/>
                <p14:nvPr/>
              </p14:nvContentPartPr>
              <p14:xfrm>
                <a:off x="7360193" y="1955012"/>
                <a:ext cx="77760" cy="282960"/>
              </p14:xfrm>
            </p:contentPart>
          </mc:Choice>
          <mc:Fallback xmlns="">
            <p:pic>
              <p:nvPicPr>
                <p:cNvPr id="45" name="Ink 44">
                  <a:extLst>
                    <a:ext uri="{FF2B5EF4-FFF2-40B4-BE49-F238E27FC236}">
                      <a16:creationId xmlns:a16="http://schemas.microsoft.com/office/drawing/2014/main" id="{0E0FE085-D87A-4068-8F86-263F488D6C29}"/>
                    </a:ext>
                  </a:extLst>
                </p:cNvPr>
                <p:cNvPicPr/>
                <p:nvPr/>
              </p:nvPicPr>
              <p:blipFill>
                <a:blip r:embed="rId153"/>
                <a:stretch>
                  <a:fillRect/>
                </a:stretch>
              </p:blipFill>
              <p:spPr>
                <a:xfrm>
                  <a:off x="7342553" y="1937372"/>
                  <a:ext cx="1134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6" name="Ink 45">
                  <a:extLst>
                    <a:ext uri="{FF2B5EF4-FFF2-40B4-BE49-F238E27FC236}">
                      <a16:creationId xmlns:a16="http://schemas.microsoft.com/office/drawing/2014/main" id="{4AA7DBED-C89F-44A7-94DB-27DEECCAEDB6}"/>
                    </a:ext>
                  </a:extLst>
                </p14:cNvPr>
                <p14:cNvContentPartPr/>
                <p14:nvPr/>
              </p14:nvContentPartPr>
              <p14:xfrm>
                <a:off x="7276313" y="2095772"/>
                <a:ext cx="126000" cy="19800"/>
              </p14:xfrm>
            </p:contentPart>
          </mc:Choice>
          <mc:Fallback xmlns="">
            <p:pic>
              <p:nvPicPr>
                <p:cNvPr id="46" name="Ink 45">
                  <a:extLst>
                    <a:ext uri="{FF2B5EF4-FFF2-40B4-BE49-F238E27FC236}">
                      <a16:creationId xmlns:a16="http://schemas.microsoft.com/office/drawing/2014/main" id="{4AA7DBED-C89F-44A7-94DB-27DEECCAEDB6}"/>
                    </a:ext>
                  </a:extLst>
                </p:cNvPr>
                <p:cNvPicPr/>
                <p:nvPr/>
              </p:nvPicPr>
              <p:blipFill>
                <a:blip r:embed="rId155"/>
                <a:stretch>
                  <a:fillRect/>
                </a:stretch>
              </p:blipFill>
              <p:spPr>
                <a:xfrm>
                  <a:off x="7258313" y="2077772"/>
                  <a:ext cx="1616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7" name="Ink 46">
                  <a:extLst>
                    <a:ext uri="{FF2B5EF4-FFF2-40B4-BE49-F238E27FC236}">
                      <a16:creationId xmlns:a16="http://schemas.microsoft.com/office/drawing/2014/main" id="{D782D493-14D0-4E5B-9C83-5BAABF0C4737}"/>
                    </a:ext>
                  </a:extLst>
                </p14:cNvPr>
                <p14:cNvContentPartPr/>
                <p14:nvPr/>
              </p14:nvContentPartPr>
              <p14:xfrm>
                <a:off x="7465673" y="2078852"/>
                <a:ext cx="235080" cy="140040"/>
              </p14:xfrm>
            </p:contentPart>
          </mc:Choice>
          <mc:Fallback xmlns="">
            <p:pic>
              <p:nvPicPr>
                <p:cNvPr id="47" name="Ink 46">
                  <a:extLst>
                    <a:ext uri="{FF2B5EF4-FFF2-40B4-BE49-F238E27FC236}">
                      <a16:creationId xmlns:a16="http://schemas.microsoft.com/office/drawing/2014/main" id="{D782D493-14D0-4E5B-9C83-5BAABF0C4737}"/>
                    </a:ext>
                  </a:extLst>
                </p:cNvPr>
                <p:cNvPicPr/>
                <p:nvPr/>
              </p:nvPicPr>
              <p:blipFill>
                <a:blip r:embed="rId157"/>
                <a:stretch>
                  <a:fillRect/>
                </a:stretch>
              </p:blipFill>
              <p:spPr>
                <a:xfrm>
                  <a:off x="7447673" y="2060852"/>
                  <a:ext cx="270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8" name="Ink 47">
                  <a:extLst>
                    <a:ext uri="{FF2B5EF4-FFF2-40B4-BE49-F238E27FC236}">
                      <a16:creationId xmlns:a16="http://schemas.microsoft.com/office/drawing/2014/main" id="{62120E8C-68AF-42C0-BB4B-C2929188849F}"/>
                    </a:ext>
                  </a:extLst>
                </p14:cNvPr>
                <p14:cNvContentPartPr/>
                <p14:nvPr/>
              </p14:nvContentPartPr>
              <p14:xfrm>
                <a:off x="7673393" y="2031332"/>
                <a:ext cx="6120" cy="1440"/>
              </p14:xfrm>
            </p:contentPart>
          </mc:Choice>
          <mc:Fallback xmlns="">
            <p:pic>
              <p:nvPicPr>
                <p:cNvPr id="48" name="Ink 47">
                  <a:extLst>
                    <a:ext uri="{FF2B5EF4-FFF2-40B4-BE49-F238E27FC236}">
                      <a16:creationId xmlns:a16="http://schemas.microsoft.com/office/drawing/2014/main" id="{62120E8C-68AF-42C0-BB4B-C2929188849F}"/>
                    </a:ext>
                  </a:extLst>
                </p:cNvPr>
                <p:cNvPicPr/>
                <p:nvPr/>
              </p:nvPicPr>
              <p:blipFill>
                <a:blip r:embed="rId159"/>
                <a:stretch>
                  <a:fillRect/>
                </a:stretch>
              </p:blipFill>
              <p:spPr>
                <a:xfrm>
                  <a:off x="7655393" y="2013332"/>
                  <a:ext cx="417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9" name="Ink 48">
                  <a:extLst>
                    <a:ext uri="{FF2B5EF4-FFF2-40B4-BE49-F238E27FC236}">
                      <a16:creationId xmlns:a16="http://schemas.microsoft.com/office/drawing/2014/main" id="{6AE58C07-4095-4C1B-AFA5-7D4692A27CD3}"/>
                    </a:ext>
                  </a:extLst>
                </p14:cNvPr>
                <p14:cNvContentPartPr/>
                <p14:nvPr/>
              </p14:nvContentPartPr>
              <p14:xfrm>
                <a:off x="7742153" y="2120252"/>
                <a:ext cx="148320" cy="107640"/>
              </p14:xfrm>
            </p:contentPart>
          </mc:Choice>
          <mc:Fallback xmlns="">
            <p:pic>
              <p:nvPicPr>
                <p:cNvPr id="49" name="Ink 48">
                  <a:extLst>
                    <a:ext uri="{FF2B5EF4-FFF2-40B4-BE49-F238E27FC236}">
                      <a16:creationId xmlns:a16="http://schemas.microsoft.com/office/drawing/2014/main" id="{6AE58C07-4095-4C1B-AFA5-7D4692A27CD3}"/>
                    </a:ext>
                  </a:extLst>
                </p:cNvPr>
                <p:cNvPicPr/>
                <p:nvPr/>
              </p:nvPicPr>
              <p:blipFill>
                <a:blip r:embed="rId161"/>
                <a:stretch>
                  <a:fillRect/>
                </a:stretch>
              </p:blipFill>
              <p:spPr>
                <a:xfrm>
                  <a:off x="7724153" y="2102612"/>
                  <a:ext cx="183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0" name="Ink 49">
                  <a:extLst>
                    <a:ext uri="{FF2B5EF4-FFF2-40B4-BE49-F238E27FC236}">
                      <a16:creationId xmlns:a16="http://schemas.microsoft.com/office/drawing/2014/main" id="{ED65F7BF-D436-4DA9-B6ED-8CF4100C668A}"/>
                    </a:ext>
                  </a:extLst>
                </p14:cNvPr>
                <p14:cNvContentPartPr/>
                <p14:nvPr/>
              </p14:nvContentPartPr>
              <p14:xfrm>
                <a:off x="7934753" y="1961132"/>
                <a:ext cx="42840" cy="239040"/>
              </p14:xfrm>
            </p:contentPart>
          </mc:Choice>
          <mc:Fallback xmlns="">
            <p:pic>
              <p:nvPicPr>
                <p:cNvPr id="50" name="Ink 49">
                  <a:extLst>
                    <a:ext uri="{FF2B5EF4-FFF2-40B4-BE49-F238E27FC236}">
                      <a16:creationId xmlns:a16="http://schemas.microsoft.com/office/drawing/2014/main" id="{ED65F7BF-D436-4DA9-B6ED-8CF4100C668A}"/>
                    </a:ext>
                  </a:extLst>
                </p:cNvPr>
                <p:cNvPicPr/>
                <p:nvPr/>
              </p:nvPicPr>
              <p:blipFill>
                <a:blip r:embed="rId163"/>
                <a:stretch>
                  <a:fillRect/>
                </a:stretch>
              </p:blipFill>
              <p:spPr>
                <a:xfrm>
                  <a:off x="7916753" y="1943492"/>
                  <a:ext cx="784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Ink 96">
                  <a:extLst>
                    <a:ext uri="{FF2B5EF4-FFF2-40B4-BE49-F238E27FC236}">
                      <a16:creationId xmlns:a16="http://schemas.microsoft.com/office/drawing/2014/main" id="{588F09D2-05AF-472A-9494-E86E9BC80465}"/>
                    </a:ext>
                  </a:extLst>
                </p14:cNvPr>
                <p14:cNvContentPartPr/>
                <p14:nvPr/>
              </p14:nvContentPartPr>
              <p14:xfrm>
                <a:off x="6429593" y="2690132"/>
                <a:ext cx="128520" cy="10800"/>
              </p14:xfrm>
            </p:contentPart>
          </mc:Choice>
          <mc:Fallback xmlns="">
            <p:pic>
              <p:nvPicPr>
                <p:cNvPr id="97" name="Ink 96">
                  <a:extLst>
                    <a:ext uri="{FF2B5EF4-FFF2-40B4-BE49-F238E27FC236}">
                      <a16:creationId xmlns:a16="http://schemas.microsoft.com/office/drawing/2014/main" id="{588F09D2-05AF-472A-9494-E86E9BC80465}"/>
                    </a:ext>
                  </a:extLst>
                </p:cNvPr>
                <p:cNvPicPr/>
                <p:nvPr/>
              </p:nvPicPr>
              <p:blipFill>
                <a:blip r:embed="rId165"/>
                <a:stretch>
                  <a:fillRect/>
                </a:stretch>
              </p:blipFill>
              <p:spPr>
                <a:xfrm>
                  <a:off x="6411593" y="2672492"/>
                  <a:ext cx="164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8" name="Ink 97">
                  <a:extLst>
                    <a:ext uri="{FF2B5EF4-FFF2-40B4-BE49-F238E27FC236}">
                      <a16:creationId xmlns:a16="http://schemas.microsoft.com/office/drawing/2014/main" id="{91ECE1B4-2726-4158-BC2C-49B709FDD369}"/>
                    </a:ext>
                  </a:extLst>
                </p14:cNvPr>
                <p14:cNvContentPartPr/>
                <p14:nvPr/>
              </p14:nvContentPartPr>
              <p14:xfrm>
                <a:off x="6377033" y="2776172"/>
                <a:ext cx="194040" cy="21240"/>
              </p14:xfrm>
            </p:contentPart>
          </mc:Choice>
          <mc:Fallback xmlns="">
            <p:pic>
              <p:nvPicPr>
                <p:cNvPr id="98" name="Ink 97">
                  <a:extLst>
                    <a:ext uri="{FF2B5EF4-FFF2-40B4-BE49-F238E27FC236}">
                      <a16:creationId xmlns:a16="http://schemas.microsoft.com/office/drawing/2014/main" id="{91ECE1B4-2726-4158-BC2C-49B709FDD369}"/>
                    </a:ext>
                  </a:extLst>
                </p:cNvPr>
                <p:cNvPicPr/>
                <p:nvPr/>
              </p:nvPicPr>
              <p:blipFill>
                <a:blip r:embed="rId167"/>
                <a:stretch>
                  <a:fillRect/>
                </a:stretch>
              </p:blipFill>
              <p:spPr>
                <a:xfrm>
                  <a:off x="6359393" y="2758172"/>
                  <a:ext cx="2296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3" name="Ink 102">
                  <a:extLst>
                    <a:ext uri="{FF2B5EF4-FFF2-40B4-BE49-F238E27FC236}">
                      <a16:creationId xmlns:a16="http://schemas.microsoft.com/office/drawing/2014/main" id="{4E1E3C67-1A4A-4CDC-B658-3A6306A0A467}"/>
                    </a:ext>
                  </a:extLst>
                </p14:cNvPr>
                <p14:cNvContentPartPr/>
                <p14:nvPr/>
              </p14:nvContentPartPr>
              <p14:xfrm>
                <a:off x="6952313" y="2554772"/>
                <a:ext cx="120240" cy="161280"/>
              </p14:xfrm>
            </p:contentPart>
          </mc:Choice>
          <mc:Fallback xmlns="">
            <p:pic>
              <p:nvPicPr>
                <p:cNvPr id="103" name="Ink 102">
                  <a:extLst>
                    <a:ext uri="{FF2B5EF4-FFF2-40B4-BE49-F238E27FC236}">
                      <a16:creationId xmlns:a16="http://schemas.microsoft.com/office/drawing/2014/main" id="{4E1E3C67-1A4A-4CDC-B658-3A6306A0A467}"/>
                    </a:ext>
                  </a:extLst>
                </p:cNvPr>
                <p:cNvPicPr/>
                <p:nvPr/>
              </p:nvPicPr>
              <p:blipFill>
                <a:blip r:embed="rId169"/>
                <a:stretch>
                  <a:fillRect/>
                </a:stretch>
              </p:blipFill>
              <p:spPr>
                <a:xfrm>
                  <a:off x="6934313" y="2537132"/>
                  <a:ext cx="1558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697F091C-2E57-4166-BA4F-6F8EBC59E535}"/>
                    </a:ext>
                  </a:extLst>
                </p14:cNvPr>
                <p14:cNvContentPartPr/>
                <p14:nvPr/>
              </p14:nvContentPartPr>
              <p14:xfrm>
                <a:off x="7182353" y="2594732"/>
                <a:ext cx="19440" cy="26640"/>
              </p14:xfrm>
            </p:contentPart>
          </mc:Choice>
          <mc:Fallback xmlns="">
            <p:pic>
              <p:nvPicPr>
                <p:cNvPr id="104" name="Ink 103">
                  <a:extLst>
                    <a:ext uri="{FF2B5EF4-FFF2-40B4-BE49-F238E27FC236}">
                      <a16:creationId xmlns:a16="http://schemas.microsoft.com/office/drawing/2014/main" id="{697F091C-2E57-4166-BA4F-6F8EBC59E535}"/>
                    </a:ext>
                  </a:extLst>
                </p:cNvPr>
                <p:cNvPicPr/>
                <p:nvPr/>
              </p:nvPicPr>
              <p:blipFill>
                <a:blip r:embed="rId171"/>
                <a:stretch>
                  <a:fillRect/>
                </a:stretch>
              </p:blipFill>
              <p:spPr>
                <a:xfrm>
                  <a:off x="7164713" y="2577092"/>
                  <a:ext cx="550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26D46721-690A-4702-8ACD-B19CB3E2F82C}"/>
                    </a:ext>
                  </a:extLst>
                </p14:cNvPr>
                <p14:cNvContentPartPr/>
                <p14:nvPr/>
              </p14:nvContentPartPr>
              <p14:xfrm>
                <a:off x="7305473" y="2530652"/>
                <a:ext cx="172080" cy="151560"/>
              </p14:xfrm>
            </p:contentPart>
          </mc:Choice>
          <mc:Fallback xmlns="">
            <p:pic>
              <p:nvPicPr>
                <p:cNvPr id="106" name="Ink 105">
                  <a:extLst>
                    <a:ext uri="{FF2B5EF4-FFF2-40B4-BE49-F238E27FC236}">
                      <a16:creationId xmlns:a16="http://schemas.microsoft.com/office/drawing/2014/main" id="{26D46721-690A-4702-8ACD-B19CB3E2F82C}"/>
                    </a:ext>
                  </a:extLst>
                </p:cNvPr>
                <p:cNvPicPr/>
                <p:nvPr/>
              </p:nvPicPr>
              <p:blipFill>
                <a:blip r:embed="rId173"/>
                <a:stretch>
                  <a:fillRect/>
                </a:stretch>
              </p:blipFill>
              <p:spPr>
                <a:xfrm>
                  <a:off x="7287833" y="2513012"/>
                  <a:ext cx="2077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7" name="Ink 106">
                  <a:extLst>
                    <a:ext uri="{FF2B5EF4-FFF2-40B4-BE49-F238E27FC236}">
                      <a16:creationId xmlns:a16="http://schemas.microsoft.com/office/drawing/2014/main" id="{388379A0-D6AB-49C7-B905-23FAB750512E}"/>
                    </a:ext>
                  </a:extLst>
                </p14:cNvPr>
                <p14:cNvContentPartPr/>
                <p14:nvPr/>
              </p14:nvContentPartPr>
              <p14:xfrm>
                <a:off x="7576913" y="2523092"/>
                <a:ext cx="10440" cy="172440"/>
              </p14:xfrm>
            </p:contentPart>
          </mc:Choice>
          <mc:Fallback xmlns="">
            <p:pic>
              <p:nvPicPr>
                <p:cNvPr id="107" name="Ink 106">
                  <a:extLst>
                    <a:ext uri="{FF2B5EF4-FFF2-40B4-BE49-F238E27FC236}">
                      <a16:creationId xmlns:a16="http://schemas.microsoft.com/office/drawing/2014/main" id="{388379A0-D6AB-49C7-B905-23FAB750512E}"/>
                    </a:ext>
                  </a:extLst>
                </p:cNvPr>
                <p:cNvPicPr/>
                <p:nvPr/>
              </p:nvPicPr>
              <p:blipFill>
                <a:blip r:embed="rId175"/>
                <a:stretch>
                  <a:fillRect/>
                </a:stretch>
              </p:blipFill>
              <p:spPr>
                <a:xfrm>
                  <a:off x="7558913" y="2505092"/>
                  <a:ext cx="460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 name="Ink 107">
                  <a:extLst>
                    <a:ext uri="{FF2B5EF4-FFF2-40B4-BE49-F238E27FC236}">
                      <a16:creationId xmlns:a16="http://schemas.microsoft.com/office/drawing/2014/main" id="{6F50DEFA-0A92-4027-A333-0796735A576F}"/>
                    </a:ext>
                  </a:extLst>
                </p14:cNvPr>
                <p14:cNvContentPartPr/>
                <p14:nvPr/>
              </p14:nvContentPartPr>
              <p14:xfrm>
                <a:off x="6147713" y="2502212"/>
                <a:ext cx="31320" cy="452880"/>
              </p14:xfrm>
            </p:contentPart>
          </mc:Choice>
          <mc:Fallback xmlns="">
            <p:pic>
              <p:nvPicPr>
                <p:cNvPr id="108" name="Ink 107">
                  <a:extLst>
                    <a:ext uri="{FF2B5EF4-FFF2-40B4-BE49-F238E27FC236}">
                      <a16:creationId xmlns:a16="http://schemas.microsoft.com/office/drawing/2014/main" id="{6F50DEFA-0A92-4027-A333-0796735A576F}"/>
                    </a:ext>
                  </a:extLst>
                </p:cNvPr>
                <p:cNvPicPr/>
                <p:nvPr/>
              </p:nvPicPr>
              <p:blipFill>
                <a:blip r:embed="rId177"/>
                <a:stretch>
                  <a:fillRect/>
                </a:stretch>
              </p:blipFill>
              <p:spPr>
                <a:xfrm>
                  <a:off x="6130073" y="2484212"/>
                  <a:ext cx="6696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9" name="Ink 108">
                  <a:extLst>
                    <a:ext uri="{FF2B5EF4-FFF2-40B4-BE49-F238E27FC236}">
                      <a16:creationId xmlns:a16="http://schemas.microsoft.com/office/drawing/2014/main" id="{69AE914E-84DF-43F8-AD5B-D7C7221D4E9F}"/>
                    </a:ext>
                  </a:extLst>
                </p14:cNvPr>
                <p14:cNvContentPartPr/>
                <p14:nvPr/>
              </p14:nvContentPartPr>
              <p14:xfrm>
                <a:off x="6165353" y="2951132"/>
                <a:ext cx="1658160" cy="49680"/>
              </p14:xfrm>
            </p:contentPart>
          </mc:Choice>
          <mc:Fallback xmlns="">
            <p:pic>
              <p:nvPicPr>
                <p:cNvPr id="109" name="Ink 108">
                  <a:extLst>
                    <a:ext uri="{FF2B5EF4-FFF2-40B4-BE49-F238E27FC236}">
                      <a16:creationId xmlns:a16="http://schemas.microsoft.com/office/drawing/2014/main" id="{69AE914E-84DF-43F8-AD5B-D7C7221D4E9F}"/>
                    </a:ext>
                  </a:extLst>
                </p:cNvPr>
                <p:cNvPicPr/>
                <p:nvPr/>
              </p:nvPicPr>
              <p:blipFill>
                <a:blip r:embed="rId179"/>
                <a:stretch>
                  <a:fillRect/>
                </a:stretch>
              </p:blipFill>
              <p:spPr>
                <a:xfrm>
                  <a:off x="6147353" y="2933492"/>
                  <a:ext cx="1693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E1BE981D-C15C-4BE1-B8C9-ACE4F8035E37}"/>
                    </a:ext>
                  </a:extLst>
                </p14:cNvPr>
                <p14:cNvContentPartPr/>
                <p14:nvPr/>
              </p14:nvContentPartPr>
              <p14:xfrm>
                <a:off x="7738193" y="2443532"/>
                <a:ext cx="64800" cy="480960"/>
              </p14:xfrm>
            </p:contentPart>
          </mc:Choice>
          <mc:Fallback xmlns="">
            <p:pic>
              <p:nvPicPr>
                <p:cNvPr id="110" name="Ink 109">
                  <a:extLst>
                    <a:ext uri="{FF2B5EF4-FFF2-40B4-BE49-F238E27FC236}">
                      <a16:creationId xmlns:a16="http://schemas.microsoft.com/office/drawing/2014/main" id="{E1BE981D-C15C-4BE1-B8C9-ACE4F8035E37}"/>
                    </a:ext>
                  </a:extLst>
                </p:cNvPr>
                <p:cNvPicPr/>
                <p:nvPr/>
              </p:nvPicPr>
              <p:blipFill>
                <a:blip r:embed="rId181"/>
                <a:stretch>
                  <a:fillRect/>
                </a:stretch>
              </p:blipFill>
              <p:spPr>
                <a:xfrm>
                  <a:off x="7720193" y="2425892"/>
                  <a:ext cx="1004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Ink 110">
                  <a:extLst>
                    <a:ext uri="{FF2B5EF4-FFF2-40B4-BE49-F238E27FC236}">
                      <a16:creationId xmlns:a16="http://schemas.microsoft.com/office/drawing/2014/main" id="{80A617C2-6BB3-4211-B86E-4B1425C5F143}"/>
                    </a:ext>
                  </a:extLst>
                </p14:cNvPr>
                <p14:cNvContentPartPr/>
                <p14:nvPr/>
              </p14:nvContentPartPr>
              <p14:xfrm>
                <a:off x="6113513" y="2351372"/>
                <a:ext cx="1764720" cy="86400"/>
              </p14:xfrm>
            </p:contentPart>
          </mc:Choice>
          <mc:Fallback xmlns="">
            <p:pic>
              <p:nvPicPr>
                <p:cNvPr id="111" name="Ink 110">
                  <a:extLst>
                    <a:ext uri="{FF2B5EF4-FFF2-40B4-BE49-F238E27FC236}">
                      <a16:creationId xmlns:a16="http://schemas.microsoft.com/office/drawing/2014/main" id="{80A617C2-6BB3-4211-B86E-4B1425C5F143}"/>
                    </a:ext>
                  </a:extLst>
                </p:cNvPr>
                <p:cNvPicPr/>
                <p:nvPr/>
              </p:nvPicPr>
              <p:blipFill>
                <a:blip r:embed="rId183"/>
                <a:stretch>
                  <a:fillRect/>
                </a:stretch>
              </p:blipFill>
              <p:spPr>
                <a:xfrm>
                  <a:off x="6095873" y="2333732"/>
                  <a:ext cx="1800360" cy="122040"/>
                </a:xfrm>
                <a:prstGeom prst="rect">
                  <a:avLst/>
                </a:prstGeom>
              </p:spPr>
            </p:pic>
          </mc:Fallback>
        </mc:AlternateContent>
      </p:grpSp>
      <p:grpSp>
        <p:nvGrpSpPr>
          <p:cNvPr id="122" name="Group 121">
            <a:extLst>
              <a:ext uri="{FF2B5EF4-FFF2-40B4-BE49-F238E27FC236}">
                <a16:creationId xmlns:a16="http://schemas.microsoft.com/office/drawing/2014/main" id="{A4EDE920-3AA1-4287-AE7F-B26F3B8ADD8C}"/>
              </a:ext>
            </a:extLst>
          </p:cNvPr>
          <p:cNvGrpSpPr/>
          <p:nvPr/>
        </p:nvGrpSpPr>
        <p:grpSpPr>
          <a:xfrm>
            <a:off x="8171633" y="2489252"/>
            <a:ext cx="1265400" cy="342000"/>
            <a:chOff x="8171633" y="2489252"/>
            <a:chExt cx="1265400" cy="342000"/>
          </a:xfrm>
        </p:grpSpPr>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id="{2C60D541-53D3-497B-BCA9-01E54C3058D2}"/>
                    </a:ext>
                  </a:extLst>
                </p14:cNvPr>
                <p14:cNvContentPartPr/>
                <p14:nvPr/>
              </p14:nvContentPartPr>
              <p14:xfrm>
                <a:off x="8171633" y="2614172"/>
                <a:ext cx="177120" cy="197280"/>
              </p14:xfrm>
            </p:contentPart>
          </mc:Choice>
          <mc:Fallback xmlns="">
            <p:pic>
              <p:nvPicPr>
                <p:cNvPr id="113" name="Ink 112">
                  <a:extLst>
                    <a:ext uri="{FF2B5EF4-FFF2-40B4-BE49-F238E27FC236}">
                      <a16:creationId xmlns:a16="http://schemas.microsoft.com/office/drawing/2014/main" id="{2C60D541-53D3-497B-BCA9-01E54C3058D2}"/>
                    </a:ext>
                  </a:extLst>
                </p:cNvPr>
                <p:cNvPicPr/>
                <p:nvPr/>
              </p:nvPicPr>
              <p:blipFill>
                <a:blip r:embed="rId185"/>
                <a:stretch>
                  <a:fillRect/>
                </a:stretch>
              </p:blipFill>
              <p:spPr>
                <a:xfrm>
                  <a:off x="8153633" y="2596532"/>
                  <a:ext cx="212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785D5FB2-8972-4D1A-9E34-6025CE039F0B}"/>
                    </a:ext>
                  </a:extLst>
                </p14:cNvPr>
                <p14:cNvContentPartPr/>
                <p14:nvPr/>
              </p14:nvContentPartPr>
              <p14:xfrm>
                <a:off x="8356313" y="2575292"/>
                <a:ext cx="10080" cy="248040"/>
              </p14:xfrm>
            </p:contentPart>
          </mc:Choice>
          <mc:Fallback xmlns="">
            <p:pic>
              <p:nvPicPr>
                <p:cNvPr id="114" name="Ink 113">
                  <a:extLst>
                    <a:ext uri="{FF2B5EF4-FFF2-40B4-BE49-F238E27FC236}">
                      <a16:creationId xmlns:a16="http://schemas.microsoft.com/office/drawing/2014/main" id="{785D5FB2-8972-4D1A-9E34-6025CE039F0B}"/>
                    </a:ext>
                  </a:extLst>
                </p:cNvPr>
                <p:cNvPicPr/>
                <p:nvPr/>
              </p:nvPicPr>
              <p:blipFill>
                <a:blip r:embed="rId187"/>
                <a:stretch>
                  <a:fillRect/>
                </a:stretch>
              </p:blipFill>
              <p:spPr>
                <a:xfrm>
                  <a:off x="8338313" y="2557292"/>
                  <a:ext cx="457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9DCE2350-8D93-4611-A8B1-F74E9447328E}"/>
                    </a:ext>
                  </a:extLst>
                </p14:cNvPr>
                <p14:cNvContentPartPr/>
                <p14:nvPr/>
              </p14:nvContentPartPr>
              <p14:xfrm>
                <a:off x="8436953" y="2670692"/>
                <a:ext cx="147600" cy="119160"/>
              </p14:xfrm>
            </p:contentPart>
          </mc:Choice>
          <mc:Fallback xmlns="">
            <p:pic>
              <p:nvPicPr>
                <p:cNvPr id="115" name="Ink 114">
                  <a:extLst>
                    <a:ext uri="{FF2B5EF4-FFF2-40B4-BE49-F238E27FC236}">
                      <a16:creationId xmlns:a16="http://schemas.microsoft.com/office/drawing/2014/main" id="{9DCE2350-8D93-4611-A8B1-F74E9447328E}"/>
                    </a:ext>
                  </a:extLst>
                </p:cNvPr>
                <p:cNvPicPr/>
                <p:nvPr/>
              </p:nvPicPr>
              <p:blipFill>
                <a:blip r:embed="rId189"/>
                <a:stretch>
                  <a:fillRect/>
                </a:stretch>
              </p:blipFill>
              <p:spPr>
                <a:xfrm>
                  <a:off x="8418953" y="2653052"/>
                  <a:ext cx="183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FCC7B926-4C8E-4540-876B-1EEC09549964}"/>
                    </a:ext>
                  </a:extLst>
                </p14:cNvPr>
                <p14:cNvContentPartPr/>
                <p14:nvPr/>
              </p14:nvContentPartPr>
              <p14:xfrm>
                <a:off x="8619473" y="2692652"/>
                <a:ext cx="95400" cy="100800"/>
              </p14:xfrm>
            </p:contentPart>
          </mc:Choice>
          <mc:Fallback xmlns="">
            <p:pic>
              <p:nvPicPr>
                <p:cNvPr id="116" name="Ink 115">
                  <a:extLst>
                    <a:ext uri="{FF2B5EF4-FFF2-40B4-BE49-F238E27FC236}">
                      <a16:creationId xmlns:a16="http://schemas.microsoft.com/office/drawing/2014/main" id="{FCC7B926-4C8E-4540-876B-1EEC09549964}"/>
                    </a:ext>
                  </a:extLst>
                </p:cNvPr>
                <p:cNvPicPr/>
                <p:nvPr/>
              </p:nvPicPr>
              <p:blipFill>
                <a:blip r:embed="rId191"/>
                <a:stretch>
                  <a:fillRect/>
                </a:stretch>
              </p:blipFill>
              <p:spPr>
                <a:xfrm>
                  <a:off x="8601833" y="2675012"/>
                  <a:ext cx="1310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5E39F9DE-4547-4AC7-9B2D-F76268DE1606}"/>
                    </a:ext>
                  </a:extLst>
                </p14:cNvPr>
                <p14:cNvContentPartPr/>
                <p14:nvPr/>
              </p14:nvContentPartPr>
              <p14:xfrm>
                <a:off x="8800193" y="2570252"/>
                <a:ext cx="95760" cy="261000"/>
              </p14:xfrm>
            </p:contentPart>
          </mc:Choice>
          <mc:Fallback xmlns="">
            <p:pic>
              <p:nvPicPr>
                <p:cNvPr id="117" name="Ink 116">
                  <a:extLst>
                    <a:ext uri="{FF2B5EF4-FFF2-40B4-BE49-F238E27FC236}">
                      <a16:creationId xmlns:a16="http://schemas.microsoft.com/office/drawing/2014/main" id="{5E39F9DE-4547-4AC7-9B2D-F76268DE1606}"/>
                    </a:ext>
                  </a:extLst>
                </p:cNvPr>
                <p:cNvPicPr/>
                <p:nvPr/>
              </p:nvPicPr>
              <p:blipFill>
                <a:blip r:embed="rId193"/>
                <a:stretch>
                  <a:fillRect/>
                </a:stretch>
              </p:blipFill>
              <p:spPr>
                <a:xfrm>
                  <a:off x="8782553" y="2552612"/>
                  <a:ext cx="1314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6DEC110C-0F32-4505-BFFA-74C5260C58AD}"/>
                    </a:ext>
                  </a:extLst>
                </p14:cNvPr>
                <p14:cNvContentPartPr/>
                <p14:nvPr/>
              </p14:nvContentPartPr>
              <p14:xfrm>
                <a:off x="8983793" y="2615252"/>
                <a:ext cx="111240" cy="171000"/>
              </p14:xfrm>
            </p:contentPart>
          </mc:Choice>
          <mc:Fallback xmlns="">
            <p:pic>
              <p:nvPicPr>
                <p:cNvPr id="118" name="Ink 117">
                  <a:extLst>
                    <a:ext uri="{FF2B5EF4-FFF2-40B4-BE49-F238E27FC236}">
                      <a16:creationId xmlns:a16="http://schemas.microsoft.com/office/drawing/2014/main" id="{6DEC110C-0F32-4505-BFFA-74C5260C58AD}"/>
                    </a:ext>
                  </a:extLst>
                </p:cNvPr>
                <p:cNvPicPr/>
                <p:nvPr/>
              </p:nvPicPr>
              <p:blipFill>
                <a:blip r:embed="rId195"/>
                <a:stretch>
                  <a:fillRect/>
                </a:stretch>
              </p:blipFill>
              <p:spPr>
                <a:xfrm>
                  <a:off x="8965793" y="2597252"/>
                  <a:ext cx="146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80784770-2AD9-4D55-A221-36A099593D11}"/>
                    </a:ext>
                  </a:extLst>
                </p14:cNvPr>
                <p14:cNvContentPartPr/>
                <p14:nvPr/>
              </p14:nvContentPartPr>
              <p14:xfrm>
                <a:off x="8966513" y="2489252"/>
                <a:ext cx="250920" cy="320400"/>
              </p14:xfrm>
            </p:contentPart>
          </mc:Choice>
          <mc:Fallback xmlns="">
            <p:pic>
              <p:nvPicPr>
                <p:cNvPr id="119" name="Ink 118">
                  <a:extLst>
                    <a:ext uri="{FF2B5EF4-FFF2-40B4-BE49-F238E27FC236}">
                      <a16:creationId xmlns:a16="http://schemas.microsoft.com/office/drawing/2014/main" id="{80784770-2AD9-4D55-A221-36A099593D11}"/>
                    </a:ext>
                  </a:extLst>
                </p:cNvPr>
                <p:cNvPicPr/>
                <p:nvPr/>
              </p:nvPicPr>
              <p:blipFill>
                <a:blip r:embed="rId197"/>
                <a:stretch>
                  <a:fillRect/>
                </a:stretch>
              </p:blipFill>
              <p:spPr>
                <a:xfrm>
                  <a:off x="8948513" y="2471252"/>
                  <a:ext cx="2865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97E44D4A-410F-4640-9523-7CF5751D548B}"/>
                    </a:ext>
                  </a:extLst>
                </p14:cNvPr>
                <p14:cNvContentPartPr/>
                <p14:nvPr/>
              </p14:nvContentPartPr>
              <p14:xfrm>
                <a:off x="9320393" y="2691212"/>
                <a:ext cx="116640" cy="16920"/>
              </p14:xfrm>
            </p:contentPart>
          </mc:Choice>
          <mc:Fallback xmlns="">
            <p:pic>
              <p:nvPicPr>
                <p:cNvPr id="120" name="Ink 119">
                  <a:extLst>
                    <a:ext uri="{FF2B5EF4-FFF2-40B4-BE49-F238E27FC236}">
                      <a16:creationId xmlns:a16="http://schemas.microsoft.com/office/drawing/2014/main" id="{97E44D4A-410F-4640-9523-7CF5751D548B}"/>
                    </a:ext>
                  </a:extLst>
                </p:cNvPr>
                <p:cNvPicPr/>
                <p:nvPr/>
              </p:nvPicPr>
              <p:blipFill>
                <a:blip r:embed="rId199"/>
                <a:stretch>
                  <a:fillRect/>
                </a:stretch>
              </p:blipFill>
              <p:spPr>
                <a:xfrm>
                  <a:off x="9302753" y="2673572"/>
                  <a:ext cx="152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Ink 120">
                  <a:extLst>
                    <a:ext uri="{FF2B5EF4-FFF2-40B4-BE49-F238E27FC236}">
                      <a16:creationId xmlns:a16="http://schemas.microsoft.com/office/drawing/2014/main" id="{CAEA867A-AC13-4E17-8F49-0A1ED014D852}"/>
                    </a:ext>
                  </a:extLst>
                </p14:cNvPr>
                <p14:cNvContentPartPr/>
                <p14:nvPr/>
              </p14:nvContentPartPr>
              <p14:xfrm>
                <a:off x="9332273" y="2762852"/>
                <a:ext cx="99000" cy="15840"/>
              </p14:xfrm>
            </p:contentPart>
          </mc:Choice>
          <mc:Fallback xmlns="">
            <p:pic>
              <p:nvPicPr>
                <p:cNvPr id="121" name="Ink 120">
                  <a:extLst>
                    <a:ext uri="{FF2B5EF4-FFF2-40B4-BE49-F238E27FC236}">
                      <a16:creationId xmlns:a16="http://schemas.microsoft.com/office/drawing/2014/main" id="{CAEA867A-AC13-4E17-8F49-0A1ED014D852}"/>
                    </a:ext>
                  </a:extLst>
                </p:cNvPr>
                <p:cNvPicPr/>
                <p:nvPr/>
              </p:nvPicPr>
              <p:blipFill>
                <a:blip r:embed="rId201"/>
                <a:stretch>
                  <a:fillRect/>
                </a:stretch>
              </p:blipFill>
              <p:spPr>
                <a:xfrm>
                  <a:off x="9314273" y="2745212"/>
                  <a:ext cx="134640" cy="51480"/>
                </a:xfrm>
                <a:prstGeom prst="rect">
                  <a:avLst/>
                </a:prstGeom>
              </p:spPr>
            </p:pic>
          </mc:Fallback>
        </mc:AlternateContent>
      </p:grpSp>
      <p:grpSp>
        <p:nvGrpSpPr>
          <p:cNvPr id="132" name="Group 131">
            <a:extLst>
              <a:ext uri="{FF2B5EF4-FFF2-40B4-BE49-F238E27FC236}">
                <a16:creationId xmlns:a16="http://schemas.microsoft.com/office/drawing/2014/main" id="{92D7F067-6749-409B-B7A6-C2E552009645}"/>
              </a:ext>
            </a:extLst>
          </p:cNvPr>
          <p:cNvGrpSpPr/>
          <p:nvPr/>
        </p:nvGrpSpPr>
        <p:grpSpPr>
          <a:xfrm>
            <a:off x="9660233" y="2439212"/>
            <a:ext cx="1337040" cy="419400"/>
            <a:chOff x="9660233" y="2439212"/>
            <a:chExt cx="1337040" cy="419400"/>
          </a:xfrm>
        </p:grpSpPr>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id="{53F9F121-501C-48BF-B901-04CD0F8DF49C}"/>
                    </a:ext>
                  </a:extLst>
                </p14:cNvPr>
                <p14:cNvContentPartPr/>
                <p14:nvPr/>
              </p14:nvContentPartPr>
              <p14:xfrm>
                <a:off x="9676793" y="2607692"/>
                <a:ext cx="6480" cy="250920"/>
              </p14:xfrm>
            </p:contentPart>
          </mc:Choice>
          <mc:Fallback xmlns="">
            <p:pic>
              <p:nvPicPr>
                <p:cNvPr id="123" name="Ink 122">
                  <a:extLst>
                    <a:ext uri="{FF2B5EF4-FFF2-40B4-BE49-F238E27FC236}">
                      <a16:creationId xmlns:a16="http://schemas.microsoft.com/office/drawing/2014/main" id="{53F9F121-501C-48BF-B901-04CD0F8DF49C}"/>
                    </a:ext>
                  </a:extLst>
                </p:cNvPr>
                <p:cNvPicPr/>
                <p:nvPr/>
              </p:nvPicPr>
              <p:blipFill>
                <a:blip r:embed="rId203"/>
                <a:stretch>
                  <a:fillRect/>
                </a:stretch>
              </p:blipFill>
              <p:spPr>
                <a:xfrm>
                  <a:off x="9659153" y="2589692"/>
                  <a:ext cx="421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 name="Ink 123">
                  <a:extLst>
                    <a:ext uri="{FF2B5EF4-FFF2-40B4-BE49-F238E27FC236}">
                      <a16:creationId xmlns:a16="http://schemas.microsoft.com/office/drawing/2014/main" id="{1B3CC161-5EB0-4413-86B8-D086DB604CED}"/>
                    </a:ext>
                  </a:extLst>
                </p14:cNvPr>
                <p14:cNvContentPartPr/>
                <p14:nvPr/>
              </p14:nvContentPartPr>
              <p14:xfrm>
                <a:off x="9660233" y="2559812"/>
                <a:ext cx="148320" cy="160920"/>
              </p14:xfrm>
            </p:contentPart>
          </mc:Choice>
          <mc:Fallback xmlns="">
            <p:pic>
              <p:nvPicPr>
                <p:cNvPr id="124" name="Ink 123">
                  <a:extLst>
                    <a:ext uri="{FF2B5EF4-FFF2-40B4-BE49-F238E27FC236}">
                      <a16:creationId xmlns:a16="http://schemas.microsoft.com/office/drawing/2014/main" id="{1B3CC161-5EB0-4413-86B8-D086DB604CED}"/>
                    </a:ext>
                  </a:extLst>
                </p:cNvPr>
                <p:cNvPicPr/>
                <p:nvPr/>
              </p:nvPicPr>
              <p:blipFill>
                <a:blip r:embed="rId205"/>
                <a:stretch>
                  <a:fillRect/>
                </a:stretch>
              </p:blipFill>
              <p:spPr>
                <a:xfrm>
                  <a:off x="9642233" y="2541812"/>
                  <a:ext cx="1839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2A0E2B7A-E905-40F5-9245-A406E5EE9D3B}"/>
                    </a:ext>
                  </a:extLst>
                </p14:cNvPr>
                <p14:cNvContentPartPr/>
                <p14:nvPr/>
              </p14:nvContentPartPr>
              <p14:xfrm>
                <a:off x="9923033" y="2582852"/>
                <a:ext cx="106200" cy="118440"/>
              </p14:xfrm>
            </p:contentPart>
          </mc:Choice>
          <mc:Fallback xmlns="">
            <p:pic>
              <p:nvPicPr>
                <p:cNvPr id="125" name="Ink 124">
                  <a:extLst>
                    <a:ext uri="{FF2B5EF4-FFF2-40B4-BE49-F238E27FC236}">
                      <a16:creationId xmlns:a16="http://schemas.microsoft.com/office/drawing/2014/main" id="{2A0E2B7A-E905-40F5-9245-A406E5EE9D3B}"/>
                    </a:ext>
                  </a:extLst>
                </p:cNvPr>
                <p:cNvPicPr/>
                <p:nvPr/>
              </p:nvPicPr>
              <p:blipFill>
                <a:blip r:embed="rId207"/>
                <a:stretch>
                  <a:fillRect/>
                </a:stretch>
              </p:blipFill>
              <p:spPr>
                <a:xfrm>
                  <a:off x="9905033" y="2564852"/>
                  <a:ext cx="1418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4C8743D6-39B6-4E4D-B68C-142214D2053D}"/>
                    </a:ext>
                  </a:extLst>
                </p14:cNvPr>
                <p14:cNvContentPartPr/>
                <p14:nvPr/>
              </p14:nvContentPartPr>
              <p14:xfrm>
                <a:off x="10124273" y="2439212"/>
                <a:ext cx="175320" cy="351720"/>
              </p14:xfrm>
            </p:contentPart>
          </mc:Choice>
          <mc:Fallback xmlns="">
            <p:pic>
              <p:nvPicPr>
                <p:cNvPr id="126" name="Ink 125">
                  <a:extLst>
                    <a:ext uri="{FF2B5EF4-FFF2-40B4-BE49-F238E27FC236}">
                      <a16:creationId xmlns:a16="http://schemas.microsoft.com/office/drawing/2014/main" id="{4C8743D6-39B6-4E4D-B68C-142214D2053D}"/>
                    </a:ext>
                  </a:extLst>
                </p:cNvPr>
                <p:cNvPicPr/>
                <p:nvPr/>
              </p:nvPicPr>
              <p:blipFill>
                <a:blip r:embed="rId209"/>
                <a:stretch>
                  <a:fillRect/>
                </a:stretch>
              </p:blipFill>
              <p:spPr>
                <a:xfrm>
                  <a:off x="10106633" y="2421572"/>
                  <a:ext cx="21096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Ink 126">
                  <a:extLst>
                    <a:ext uri="{FF2B5EF4-FFF2-40B4-BE49-F238E27FC236}">
                      <a16:creationId xmlns:a16="http://schemas.microsoft.com/office/drawing/2014/main" id="{CDFDE58E-0463-41DC-831F-F03B0F06A502}"/>
                    </a:ext>
                  </a:extLst>
                </p14:cNvPr>
                <p14:cNvContentPartPr/>
                <p14:nvPr/>
              </p14:nvContentPartPr>
              <p14:xfrm>
                <a:off x="10351073" y="2537492"/>
                <a:ext cx="44280" cy="190080"/>
              </p14:xfrm>
            </p:contentPart>
          </mc:Choice>
          <mc:Fallback xmlns="">
            <p:pic>
              <p:nvPicPr>
                <p:cNvPr id="127" name="Ink 126">
                  <a:extLst>
                    <a:ext uri="{FF2B5EF4-FFF2-40B4-BE49-F238E27FC236}">
                      <a16:creationId xmlns:a16="http://schemas.microsoft.com/office/drawing/2014/main" id="{CDFDE58E-0463-41DC-831F-F03B0F06A502}"/>
                    </a:ext>
                  </a:extLst>
                </p:cNvPr>
                <p:cNvPicPr/>
                <p:nvPr/>
              </p:nvPicPr>
              <p:blipFill>
                <a:blip r:embed="rId211"/>
                <a:stretch>
                  <a:fillRect/>
                </a:stretch>
              </p:blipFill>
              <p:spPr>
                <a:xfrm>
                  <a:off x="10333433" y="2519492"/>
                  <a:ext cx="79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8" name="Ink 127">
                  <a:extLst>
                    <a:ext uri="{FF2B5EF4-FFF2-40B4-BE49-F238E27FC236}">
                      <a16:creationId xmlns:a16="http://schemas.microsoft.com/office/drawing/2014/main" id="{480275D4-E17B-4169-8F9C-EA735E5DFB5F}"/>
                    </a:ext>
                  </a:extLst>
                </p14:cNvPr>
                <p14:cNvContentPartPr/>
                <p14:nvPr/>
              </p14:nvContentPartPr>
              <p14:xfrm>
                <a:off x="10473833" y="2650892"/>
                <a:ext cx="101880" cy="12600"/>
              </p14:xfrm>
            </p:contentPart>
          </mc:Choice>
          <mc:Fallback xmlns="">
            <p:pic>
              <p:nvPicPr>
                <p:cNvPr id="128" name="Ink 127">
                  <a:extLst>
                    <a:ext uri="{FF2B5EF4-FFF2-40B4-BE49-F238E27FC236}">
                      <a16:creationId xmlns:a16="http://schemas.microsoft.com/office/drawing/2014/main" id="{480275D4-E17B-4169-8F9C-EA735E5DFB5F}"/>
                    </a:ext>
                  </a:extLst>
                </p:cNvPr>
                <p:cNvPicPr/>
                <p:nvPr/>
              </p:nvPicPr>
              <p:blipFill>
                <a:blip r:embed="rId213"/>
                <a:stretch>
                  <a:fillRect/>
                </a:stretch>
              </p:blipFill>
              <p:spPr>
                <a:xfrm>
                  <a:off x="10456193" y="2632892"/>
                  <a:ext cx="137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id="{2B5BC86B-317E-41CE-AD78-7B6CCAD11935}"/>
                    </a:ext>
                  </a:extLst>
                </p14:cNvPr>
                <p14:cNvContentPartPr/>
                <p14:nvPr/>
              </p14:nvContentPartPr>
              <p14:xfrm>
                <a:off x="10676513" y="2592932"/>
                <a:ext cx="14760" cy="204480"/>
              </p14:xfrm>
            </p:contentPart>
          </mc:Choice>
          <mc:Fallback xmlns="">
            <p:pic>
              <p:nvPicPr>
                <p:cNvPr id="129" name="Ink 128">
                  <a:extLst>
                    <a:ext uri="{FF2B5EF4-FFF2-40B4-BE49-F238E27FC236}">
                      <a16:creationId xmlns:a16="http://schemas.microsoft.com/office/drawing/2014/main" id="{2B5BC86B-317E-41CE-AD78-7B6CCAD11935}"/>
                    </a:ext>
                  </a:extLst>
                </p:cNvPr>
                <p:cNvPicPr/>
                <p:nvPr/>
              </p:nvPicPr>
              <p:blipFill>
                <a:blip r:embed="rId215"/>
                <a:stretch>
                  <a:fillRect/>
                </a:stretch>
              </p:blipFill>
              <p:spPr>
                <a:xfrm>
                  <a:off x="10658873" y="2574932"/>
                  <a:ext cx="50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Ink 129">
                  <a:extLst>
                    <a:ext uri="{FF2B5EF4-FFF2-40B4-BE49-F238E27FC236}">
                      <a16:creationId xmlns:a16="http://schemas.microsoft.com/office/drawing/2014/main" id="{86E703E1-2E20-40F9-9EDC-AC910922E88B}"/>
                    </a:ext>
                  </a:extLst>
                </p14:cNvPr>
                <p14:cNvContentPartPr/>
                <p14:nvPr/>
              </p14:nvContentPartPr>
              <p14:xfrm>
                <a:off x="10676153" y="2553332"/>
                <a:ext cx="127440" cy="132120"/>
              </p14:xfrm>
            </p:contentPart>
          </mc:Choice>
          <mc:Fallback xmlns="">
            <p:pic>
              <p:nvPicPr>
                <p:cNvPr id="130" name="Ink 129">
                  <a:extLst>
                    <a:ext uri="{FF2B5EF4-FFF2-40B4-BE49-F238E27FC236}">
                      <a16:creationId xmlns:a16="http://schemas.microsoft.com/office/drawing/2014/main" id="{86E703E1-2E20-40F9-9EDC-AC910922E88B}"/>
                    </a:ext>
                  </a:extLst>
                </p:cNvPr>
                <p:cNvPicPr/>
                <p:nvPr/>
              </p:nvPicPr>
              <p:blipFill>
                <a:blip r:embed="rId217"/>
                <a:stretch>
                  <a:fillRect/>
                </a:stretch>
              </p:blipFill>
              <p:spPr>
                <a:xfrm>
                  <a:off x="10658513" y="2535332"/>
                  <a:ext cx="163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Ink 130">
                  <a:extLst>
                    <a:ext uri="{FF2B5EF4-FFF2-40B4-BE49-F238E27FC236}">
                      <a16:creationId xmlns:a16="http://schemas.microsoft.com/office/drawing/2014/main" id="{FD2D74C1-EEE6-4AB4-8730-F834DCB1177B}"/>
                    </a:ext>
                  </a:extLst>
                </p14:cNvPr>
                <p14:cNvContentPartPr/>
                <p14:nvPr/>
              </p14:nvContentPartPr>
              <p14:xfrm>
                <a:off x="10873793" y="2440292"/>
                <a:ext cx="123480" cy="333360"/>
              </p14:xfrm>
            </p:contentPart>
          </mc:Choice>
          <mc:Fallback xmlns="">
            <p:pic>
              <p:nvPicPr>
                <p:cNvPr id="131" name="Ink 130">
                  <a:extLst>
                    <a:ext uri="{FF2B5EF4-FFF2-40B4-BE49-F238E27FC236}">
                      <a16:creationId xmlns:a16="http://schemas.microsoft.com/office/drawing/2014/main" id="{FD2D74C1-EEE6-4AB4-8730-F834DCB1177B}"/>
                    </a:ext>
                  </a:extLst>
                </p:cNvPr>
                <p:cNvPicPr/>
                <p:nvPr/>
              </p:nvPicPr>
              <p:blipFill>
                <a:blip r:embed="rId219"/>
                <a:stretch>
                  <a:fillRect/>
                </a:stretch>
              </p:blipFill>
              <p:spPr>
                <a:xfrm>
                  <a:off x="10855793" y="2422292"/>
                  <a:ext cx="159120" cy="369000"/>
                </a:xfrm>
                <a:prstGeom prst="rect">
                  <a:avLst/>
                </a:prstGeom>
              </p:spPr>
            </p:pic>
          </mc:Fallback>
        </mc:AlternateContent>
      </p:grpSp>
      <p:grpSp>
        <p:nvGrpSpPr>
          <p:cNvPr id="147" name="Group 146">
            <a:extLst>
              <a:ext uri="{FF2B5EF4-FFF2-40B4-BE49-F238E27FC236}">
                <a16:creationId xmlns:a16="http://schemas.microsoft.com/office/drawing/2014/main" id="{F138BFB7-2097-41AC-AA58-49C9E9A1DBEB}"/>
              </a:ext>
            </a:extLst>
          </p:cNvPr>
          <p:cNvGrpSpPr/>
          <p:nvPr/>
        </p:nvGrpSpPr>
        <p:grpSpPr>
          <a:xfrm>
            <a:off x="9457193" y="2972012"/>
            <a:ext cx="1809000" cy="250920"/>
            <a:chOff x="9457193" y="2972012"/>
            <a:chExt cx="1809000" cy="250920"/>
          </a:xfrm>
        </p:grpSpPr>
        <mc:AlternateContent xmlns:mc="http://schemas.openxmlformats.org/markup-compatibility/2006" xmlns:p14="http://schemas.microsoft.com/office/powerpoint/2010/main">
          <mc:Choice Requires="p14">
            <p:contentPart p14:bwMode="auto" r:id="rId220">
              <p14:nvContentPartPr>
                <p14:cNvPr id="133" name="Ink 132">
                  <a:extLst>
                    <a:ext uri="{FF2B5EF4-FFF2-40B4-BE49-F238E27FC236}">
                      <a16:creationId xmlns:a16="http://schemas.microsoft.com/office/drawing/2014/main" id="{1425C01F-D146-4922-8A59-6F0229FEFF19}"/>
                    </a:ext>
                  </a:extLst>
                </p14:cNvPr>
                <p14:cNvContentPartPr/>
                <p14:nvPr/>
              </p14:nvContentPartPr>
              <p14:xfrm>
                <a:off x="9467993" y="3079652"/>
                <a:ext cx="47160" cy="2520"/>
              </p14:xfrm>
            </p:contentPart>
          </mc:Choice>
          <mc:Fallback xmlns="">
            <p:pic>
              <p:nvPicPr>
                <p:cNvPr id="133" name="Ink 132">
                  <a:extLst>
                    <a:ext uri="{FF2B5EF4-FFF2-40B4-BE49-F238E27FC236}">
                      <a16:creationId xmlns:a16="http://schemas.microsoft.com/office/drawing/2014/main" id="{1425C01F-D146-4922-8A59-6F0229FEFF19}"/>
                    </a:ext>
                  </a:extLst>
                </p:cNvPr>
                <p:cNvPicPr/>
                <p:nvPr/>
              </p:nvPicPr>
              <p:blipFill>
                <a:blip r:embed="rId221"/>
                <a:stretch>
                  <a:fillRect/>
                </a:stretch>
              </p:blipFill>
              <p:spPr>
                <a:xfrm>
                  <a:off x="9450353" y="3062012"/>
                  <a:ext cx="82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4" name="Ink 133">
                  <a:extLst>
                    <a:ext uri="{FF2B5EF4-FFF2-40B4-BE49-F238E27FC236}">
                      <a16:creationId xmlns:a16="http://schemas.microsoft.com/office/drawing/2014/main" id="{0217FA1D-B083-4861-AF15-164FFFC36071}"/>
                    </a:ext>
                  </a:extLst>
                </p14:cNvPr>
                <p14:cNvContentPartPr/>
                <p14:nvPr/>
              </p14:nvContentPartPr>
              <p14:xfrm>
                <a:off x="9457193" y="3148772"/>
                <a:ext cx="95760" cy="15120"/>
              </p14:xfrm>
            </p:contentPart>
          </mc:Choice>
          <mc:Fallback xmlns="">
            <p:pic>
              <p:nvPicPr>
                <p:cNvPr id="134" name="Ink 133">
                  <a:extLst>
                    <a:ext uri="{FF2B5EF4-FFF2-40B4-BE49-F238E27FC236}">
                      <a16:creationId xmlns:a16="http://schemas.microsoft.com/office/drawing/2014/main" id="{0217FA1D-B083-4861-AF15-164FFFC36071}"/>
                    </a:ext>
                  </a:extLst>
                </p:cNvPr>
                <p:cNvPicPr/>
                <p:nvPr/>
              </p:nvPicPr>
              <p:blipFill>
                <a:blip r:embed="rId223"/>
                <a:stretch>
                  <a:fillRect/>
                </a:stretch>
              </p:blipFill>
              <p:spPr>
                <a:xfrm>
                  <a:off x="9439193" y="3130772"/>
                  <a:ext cx="131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5" name="Ink 134">
                  <a:extLst>
                    <a:ext uri="{FF2B5EF4-FFF2-40B4-BE49-F238E27FC236}">
                      <a16:creationId xmlns:a16="http://schemas.microsoft.com/office/drawing/2014/main" id="{55A8F29C-DA06-4EC7-A5CE-5B36BD3F7CAE}"/>
                    </a:ext>
                  </a:extLst>
                </p14:cNvPr>
                <p14:cNvContentPartPr/>
                <p14:nvPr/>
              </p14:nvContentPartPr>
              <p14:xfrm>
                <a:off x="9684353" y="3076052"/>
                <a:ext cx="75600" cy="121680"/>
              </p14:xfrm>
            </p:contentPart>
          </mc:Choice>
          <mc:Fallback xmlns="">
            <p:pic>
              <p:nvPicPr>
                <p:cNvPr id="135" name="Ink 134">
                  <a:extLst>
                    <a:ext uri="{FF2B5EF4-FFF2-40B4-BE49-F238E27FC236}">
                      <a16:creationId xmlns:a16="http://schemas.microsoft.com/office/drawing/2014/main" id="{55A8F29C-DA06-4EC7-A5CE-5B36BD3F7CAE}"/>
                    </a:ext>
                  </a:extLst>
                </p:cNvPr>
                <p:cNvPicPr/>
                <p:nvPr/>
              </p:nvPicPr>
              <p:blipFill>
                <a:blip r:embed="rId225"/>
                <a:stretch>
                  <a:fillRect/>
                </a:stretch>
              </p:blipFill>
              <p:spPr>
                <a:xfrm>
                  <a:off x="9666353" y="3058412"/>
                  <a:ext cx="111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6" name="Ink 135">
                  <a:extLst>
                    <a:ext uri="{FF2B5EF4-FFF2-40B4-BE49-F238E27FC236}">
                      <a16:creationId xmlns:a16="http://schemas.microsoft.com/office/drawing/2014/main" id="{8950BDA4-50DF-4970-9054-C7DFEAE0F1B3}"/>
                    </a:ext>
                  </a:extLst>
                </p14:cNvPr>
                <p14:cNvContentPartPr/>
                <p14:nvPr/>
              </p14:nvContentPartPr>
              <p14:xfrm>
                <a:off x="9824393" y="3085772"/>
                <a:ext cx="11880" cy="3240"/>
              </p14:xfrm>
            </p:contentPart>
          </mc:Choice>
          <mc:Fallback xmlns="">
            <p:pic>
              <p:nvPicPr>
                <p:cNvPr id="136" name="Ink 135">
                  <a:extLst>
                    <a:ext uri="{FF2B5EF4-FFF2-40B4-BE49-F238E27FC236}">
                      <a16:creationId xmlns:a16="http://schemas.microsoft.com/office/drawing/2014/main" id="{8950BDA4-50DF-4970-9054-C7DFEAE0F1B3}"/>
                    </a:ext>
                  </a:extLst>
                </p:cNvPr>
                <p:cNvPicPr/>
                <p:nvPr/>
              </p:nvPicPr>
              <p:blipFill>
                <a:blip r:embed="rId227"/>
                <a:stretch>
                  <a:fillRect/>
                </a:stretch>
              </p:blipFill>
              <p:spPr>
                <a:xfrm>
                  <a:off x="9806393" y="3067772"/>
                  <a:ext cx="47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7" name="Ink 136">
                  <a:extLst>
                    <a:ext uri="{FF2B5EF4-FFF2-40B4-BE49-F238E27FC236}">
                      <a16:creationId xmlns:a16="http://schemas.microsoft.com/office/drawing/2014/main" id="{AB0A97EE-9821-4F3D-98C3-22837864DF57}"/>
                    </a:ext>
                  </a:extLst>
                </p14:cNvPr>
                <p14:cNvContentPartPr/>
                <p14:nvPr/>
              </p14:nvContentPartPr>
              <p14:xfrm>
                <a:off x="9950753" y="2991452"/>
                <a:ext cx="106200" cy="212040"/>
              </p14:xfrm>
            </p:contentPart>
          </mc:Choice>
          <mc:Fallback xmlns="">
            <p:pic>
              <p:nvPicPr>
                <p:cNvPr id="137" name="Ink 136">
                  <a:extLst>
                    <a:ext uri="{FF2B5EF4-FFF2-40B4-BE49-F238E27FC236}">
                      <a16:creationId xmlns:a16="http://schemas.microsoft.com/office/drawing/2014/main" id="{AB0A97EE-9821-4F3D-98C3-22837864DF57}"/>
                    </a:ext>
                  </a:extLst>
                </p:cNvPr>
                <p:cNvPicPr/>
                <p:nvPr/>
              </p:nvPicPr>
              <p:blipFill>
                <a:blip r:embed="rId229"/>
                <a:stretch>
                  <a:fillRect/>
                </a:stretch>
              </p:blipFill>
              <p:spPr>
                <a:xfrm>
                  <a:off x="9933113" y="2973812"/>
                  <a:ext cx="141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8" name="Ink 137">
                  <a:extLst>
                    <a:ext uri="{FF2B5EF4-FFF2-40B4-BE49-F238E27FC236}">
                      <a16:creationId xmlns:a16="http://schemas.microsoft.com/office/drawing/2014/main" id="{7111B1A8-11D7-423A-BFD1-E61EF6F46C87}"/>
                    </a:ext>
                  </a:extLst>
                </p14:cNvPr>
                <p14:cNvContentPartPr/>
                <p14:nvPr/>
              </p14:nvContentPartPr>
              <p14:xfrm>
                <a:off x="10158113" y="3101972"/>
                <a:ext cx="129240" cy="120960"/>
              </p14:xfrm>
            </p:contentPart>
          </mc:Choice>
          <mc:Fallback xmlns="">
            <p:pic>
              <p:nvPicPr>
                <p:cNvPr id="138" name="Ink 137">
                  <a:extLst>
                    <a:ext uri="{FF2B5EF4-FFF2-40B4-BE49-F238E27FC236}">
                      <a16:creationId xmlns:a16="http://schemas.microsoft.com/office/drawing/2014/main" id="{7111B1A8-11D7-423A-BFD1-E61EF6F46C87}"/>
                    </a:ext>
                  </a:extLst>
                </p:cNvPr>
                <p:cNvPicPr/>
                <p:nvPr/>
              </p:nvPicPr>
              <p:blipFill>
                <a:blip r:embed="rId231"/>
                <a:stretch>
                  <a:fillRect/>
                </a:stretch>
              </p:blipFill>
              <p:spPr>
                <a:xfrm>
                  <a:off x="10140113" y="3083972"/>
                  <a:ext cx="164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9" name="Ink 138">
                  <a:extLst>
                    <a:ext uri="{FF2B5EF4-FFF2-40B4-BE49-F238E27FC236}">
                      <a16:creationId xmlns:a16="http://schemas.microsoft.com/office/drawing/2014/main" id="{5A09EE3B-DEB5-4FDC-B92B-6DD5C4C4DA64}"/>
                    </a:ext>
                  </a:extLst>
                </p14:cNvPr>
                <p14:cNvContentPartPr/>
                <p14:nvPr/>
              </p14:nvContentPartPr>
              <p14:xfrm>
                <a:off x="10369073" y="3081092"/>
                <a:ext cx="97200" cy="106560"/>
              </p14:xfrm>
            </p:contentPart>
          </mc:Choice>
          <mc:Fallback xmlns="">
            <p:pic>
              <p:nvPicPr>
                <p:cNvPr id="139" name="Ink 138">
                  <a:extLst>
                    <a:ext uri="{FF2B5EF4-FFF2-40B4-BE49-F238E27FC236}">
                      <a16:creationId xmlns:a16="http://schemas.microsoft.com/office/drawing/2014/main" id="{5A09EE3B-DEB5-4FDC-B92B-6DD5C4C4DA64}"/>
                    </a:ext>
                  </a:extLst>
                </p:cNvPr>
                <p:cNvPicPr/>
                <p:nvPr/>
              </p:nvPicPr>
              <p:blipFill>
                <a:blip r:embed="rId233"/>
                <a:stretch>
                  <a:fillRect/>
                </a:stretch>
              </p:blipFill>
              <p:spPr>
                <a:xfrm>
                  <a:off x="10351073" y="3063452"/>
                  <a:ext cx="132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0" name="Ink 139">
                  <a:extLst>
                    <a:ext uri="{FF2B5EF4-FFF2-40B4-BE49-F238E27FC236}">
                      <a16:creationId xmlns:a16="http://schemas.microsoft.com/office/drawing/2014/main" id="{C69EFD1A-D454-4CAC-B83F-1B6213A8D57D}"/>
                    </a:ext>
                  </a:extLst>
                </p14:cNvPr>
                <p14:cNvContentPartPr/>
                <p14:nvPr/>
              </p14:nvContentPartPr>
              <p14:xfrm>
                <a:off x="10525673" y="3077132"/>
                <a:ext cx="9720" cy="4320"/>
              </p14:xfrm>
            </p:contentPart>
          </mc:Choice>
          <mc:Fallback xmlns="">
            <p:pic>
              <p:nvPicPr>
                <p:cNvPr id="140" name="Ink 139">
                  <a:extLst>
                    <a:ext uri="{FF2B5EF4-FFF2-40B4-BE49-F238E27FC236}">
                      <a16:creationId xmlns:a16="http://schemas.microsoft.com/office/drawing/2014/main" id="{C69EFD1A-D454-4CAC-B83F-1B6213A8D57D}"/>
                    </a:ext>
                  </a:extLst>
                </p:cNvPr>
                <p:cNvPicPr/>
                <p:nvPr/>
              </p:nvPicPr>
              <p:blipFill>
                <a:blip r:embed="rId235"/>
                <a:stretch>
                  <a:fillRect/>
                </a:stretch>
              </p:blipFill>
              <p:spPr>
                <a:xfrm>
                  <a:off x="10508033" y="3059132"/>
                  <a:ext cx="453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1" name="Ink 140">
                  <a:extLst>
                    <a:ext uri="{FF2B5EF4-FFF2-40B4-BE49-F238E27FC236}">
                      <a16:creationId xmlns:a16="http://schemas.microsoft.com/office/drawing/2014/main" id="{B4F7C129-6C61-4A3A-BE0A-D0532CE73553}"/>
                    </a:ext>
                  </a:extLst>
                </p14:cNvPr>
                <p14:cNvContentPartPr/>
                <p14:nvPr/>
              </p14:nvContentPartPr>
              <p14:xfrm>
                <a:off x="10603793" y="2972012"/>
                <a:ext cx="169200" cy="217080"/>
              </p14:xfrm>
            </p:contentPart>
          </mc:Choice>
          <mc:Fallback xmlns="">
            <p:pic>
              <p:nvPicPr>
                <p:cNvPr id="141" name="Ink 140">
                  <a:extLst>
                    <a:ext uri="{FF2B5EF4-FFF2-40B4-BE49-F238E27FC236}">
                      <a16:creationId xmlns:a16="http://schemas.microsoft.com/office/drawing/2014/main" id="{B4F7C129-6C61-4A3A-BE0A-D0532CE73553}"/>
                    </a:ext>
                  </a:extLst>
                </p:cNvPr>
                <p:cNvPicPr/>
                <p:nvPr/>
              </p:nvPicPr>
              <p:blipFill>
                <a:blip r:embed="rId237"/>
                <a:stretch>
                  <a:fillRect/>
                </a:stretch>
              </p:blipFill>
              <p:spPr>
                <a:xfrm>
                  <a:off x="10585793" y="2954012"/>
                  <a:ext cx="2048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2" name="Ink 141">
                  <a:extLst>
                    <a:ext uri="{FF2B5EF4-FFF2-40B4-BE49-F238E27FC236}">
                      <a16:creationId xmlns:a16="http://schemas.microsoft.com/office/drawing/2014/main" id="{45D08C01-5418-4631-89EB-F12DEDC24D8F}"/>
                    </a:ext>
                  </a:extLst>
                </p14:cNvPr>
                <p14:cNvContentPartPr/>
                <p14:nvPr/>
              </p14:nvContentPartPr>
              <p14:xfrm>
                <a:off x="10866953" y="3074972"/>
                <a:ext cx="52200" cy="6480"/>
              </p14:xfrm>
            </p:contentPart>
          </mc:Choice>
          <mc:Fallback xmlns="">
            <p:pic>
              <p:nvPicPr>
                <p:cNvPr id="142" name="Ink 141">
                  <a:extLst>
                    <a:ext uri="{FF2B5EF4-FFF2-40B4-BE49-F238E27FC236}">
                      <a16:creationId xmlns:a16="http://schemas.microsoft.com/office/drawing/2014/main" id="{45D08C01-5418-4631-89EB-F12DEDC24D8F}"/>
                    </a:ext>
                  </a:extLst>
                </p:cNvPr>
                <p:cNvPicPr/>
                <p:nvPr/>
              </p:nvPicPr>
              <p:blipFill>
                <a:blip r:embed="rId239"/>
                <a:stretch>
                  <a:fillRect/>
                </a:stretch>
              </p:blipFill>
              <p:spPr>
                <a:xfrm>
                  <a:off x="10849313" y="3057332"/>
                  <a:ext cx="878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3" name="Ink 142">
                  <a:extLst>
                    <a:ext uri="{FF2B5EF4-FFF2-40B4-BE49-F238E27FC236}">
                      <a16:creationId xmlns:a16="http://schemas.microsoft.com/office/drawing/2014/main" id="{AA5DB375-117F-445A-9531-5AADEA9EE291}"/>
                    </a:ext>
                  </a:extLst>
                </p14:cNvPr>
                <p14:cNvContentPartPr/>
                <p14:nvPr/>
              </p14:nvContentPartPr>
              <p14:xfrm>
                <a:off x="10828793" y="3136892"/>
                <a:ext cx="92520" cy="13320"/>
              </p14:xfrm>
            </p:contentPart>
          </mc:Choice>
          <mc:Fallback xmlns="">
            <p:pic>
              <p:nvPicPr>
                <p:cNvPr id="143" name="Ink 142">
                  <a:extLst>
                    <a:ext uri="{FF2B5EF4-FFF2-40B4-BE49-F238E27FC236}">
                      <a16:creationId xmlns:a16="http://schemas.microsoft.com/office/drawing/2014/main" id="{AA5DB375-117F-445A-9531-5AADEA9EE291}"/>
                    </a:ext>
                  </a:extLst>
                </p:cNvPr>
                <p:cNvPicPr/>
                <p:nvPr/>
              </p:nvPicPr>
              <p:blipFill>
                <a:blip r:embed="rId241"/>
                <a:stretch>
                  <a:fillRect/>
                </a:stretch>
              </p:blipFill>
              <p:spPr>
                <a:xfrm>
                  <a:off x="10810793" y="3119252"/>
                  <a:ext cx="128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Ink 143">
                  <a:extLst>
                    <a:ext uri="{FF2B5EF4-FFF2-40B4-BE49-F238E27FC236}">
                      <a16:creationId xmlns:a16="http://schemas.microsoft.com/office/drawing/2014/main" id="{5ABD6A9D-E63E-44CA-9E9A-AF25317E981B}"/>
                    </a:ext>
                  </a:extLst>
                </p14:cNvPr>
                <p14:cNvContentPartPr/>
                <p14:nvPr/>
              </p14:nvContentPartPr>
              <p14:xfrm>
                <a:off x="10964153" y="3051212"/>
                <a:ext cx="122760" cy="110880"/>
              </p14:xfrm>
            </p:contentPart>
          </mc:Choice>
          <mc:Fallback xmlns="">
            <p:pic>
              <p:nvPicPr>
                <p:cNvPr id="144" name="Ink 143">
                  <a:extLst>
                    <a:ext uri="{FF2B5EF4-FFF2-40B4-BE49-F238E27FC236}">
                      <a16:creationId xmlns:a16="http://schemas.microsoft.com/office/drawing/2014/main" id="{5ABD6A9D-E63E-44CA-9E9A-AF25317E981B}"/>
                    </a:ext>
                  </a:extLst>
                </p:cNvPr>
                <p:cNvPicPr/>
                <p:nvPr/>
              </p:nvPicPr>
              <p:blipFill>
                <a:blip r:embed="rId243"/>
                <a:stretch>
                  <a:fillRect/>
                </a:stretch>
              </p:blipFill>
              <p:spPr>
                <a:xfrm>
                  <a:off x="10946513" y="3033572"/>
                  <a:ext cx="158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5" name="Ink 144">
                  <a:extLst>
                    <a:ext uri="{FF2B5EF4-FFF2-40B4-BE49-F238E27FC236}">
                      <a16:creationId xmlns:a16="http://schemas.microsoft.com/office/drawing/2014/main" id="{6BC7E6AF-6F09-4D4F-BBBB-DB71B72F6C4A}"/>
                    </a:ext>
                  </a:extLst>
                </p14:cNvPr>
                <p14:cNvContentPartPr/>
                <p14:nvPr/>
              </p14:nvContentPartPr>
              <p14:xfrm>
                <a:off x="11079353" y="3012332"/>
                <a:ext cx="89640" cy="135360"/>
              </p14:xfrm>
            </p:contentPart>
          </mc:Choice>
          <mc:Fallback xmlns="">
            <p:pic>
              <p:nvPicPr>
                <p:cNvPr id="145" name="Ink 144">
                  <a:extLst>
                    <a:ext uri="{FF2B5EF4-FFF2-40B4-BE49-F238E27FC236}">
                      <a16:creationId xmlns:a16="http://schemas.microsoft.com/office/drawing/2014/main" id="{6BC7E6AF-6F09-4D4F-BBBB-DB71B72F6C4A}"/>
                    </a:ext>
                  </a:extLst>
                </p:cNvPr>
                <p:cNvPicPr/>
                <p:nvPr/>
              </p:nvPicPr>
              <p:blipFill>
                <a:blip r:embed="rId245"/>
                <a:stretch>
                  <a:fillRect/>
                </a:stretch>
              </p:blipFill>
              <p:spPr>
                <a:xfrm>
                  <a:off x="11061353" y="2994332"/>
                  <a:ext cx="1252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6" name="Ink 145">
                  <a:extLst>
                    <a:ext uri="{FF2B5EF4-FFF2-40B4-BE49-F238E27FC236}">
                      <a16:creationId xmlns:a16="http://schemas.microsoft.com/office/drawing/2014/main" id="{FD99D72C-937A-4472-8215-547A589768D1}"/>
                    </a:ext>
                  </a:extLst>
                </p14:cNvPr>
                <p14:cNvContentPartPr/>
                <p14:nvPr/>
              </p14:nvContentPartPr>
              <p14:xfrm>
                <a:off x="11252513" y="3007292"/>
                <a:ext cx="13680" cy="110880"/>
              </p14:xfrm>
            </p:contentPart>
          </mc:Choice>
          <mc:Fallback xmlns="">
            <p:pic>
              <p:nvPicPr>
                <p:cNvPr id="146" name="Ink 145">
                  <a:extLst>
                    <a:ext uri="{FF2B5EF4-FFF2-40B4-BE49-F238E27FC236}">
                      <a16:creationId xmlns:a16="http://schemas.microsoft.com/office/drawing/2014/main" id="{FD99D72C-937A-4472-8215-547A589768D1}"/>
                    </a:ext>
                  </a:extLst>
                </p:cNvPr>
                <p:cNvPicPr/>
                <p:nvPr/>
              </p:nvPicPr>
              <p:blipFill>
                <a:blip r:embed="rId247"/>
                <a:stretch>
                  <a:fillRect/>
                </a:stretch>
              </p:blipFill>
              <p:spPr>
                <a:xfrm>
                  <a:off x="11234873" y="2989292"/>
                  <a:ext cx="49320" cy="146520"/>
                </a:xfrm>
                <a:prstGeom prst="rect">
                  <a:avLst/>
                </a:prstGeom>
              </p:spPr>
            </p:pic>
          </mc:Fallback>
        </mc:AlternateContent>
      </p:grpSp>
      <p:grpSp>
        <p:nvGrpSpPr>
          <p:cNvPr id="207" name="Group 206">
            <a:extLst>
              <a:ext uri="{FF2B5EF4-FFF2-40B4-BE49-F238E27FC236}">
                <a16:creationId xmlns:a16="http://schemas.microsoft.com/office/drawing/2014/main" id="{CC578479-6155-4E55-9FD1-05BA5BEACB73}"/>
              </a:ext>
            </a:extLst>
          </p:cNvPr>
          <p:cNvGrpSpPr/>
          <p:nvPr/>
        </p:nvGrpSpPr>
        <p:grpSpPr>
          <a:xfrm>
            <a:off x="8515433" y="3495452"/>
            <a:ext cx="641520" cy="262800"/>
            <a:chOff x="8515433" y="3495452"/>
            <a:chExt cx="641520" cy="262800"/>
          </a:xfrm>
        </p:grpSpPr>
        <mc:AlternateContent xmlns:mc="http://schemas.openxmlformats.org/markup-compatibility/2006" xmlns:p14="http://schemas.microsoft.com/office/powerpoint/2010/main">
          <mc:Choice Requires="p14">
            <p:contentPart p14:bwMode="auto" r:id="rId248">
              <p14:nvContentPartPr>
                <p14:cNvPr id="192" name="Ink 191">
                  <a:extLst>
                    <a:ext uri="{FF2B5EF4-FFF2-40B4-BE49-F238E27FC236}">
                      <a16:creationId xmlns:a16="http://schemas.microsoft.com/office/drawing/2014/main" id="{286747E6-1158-46F2-AF0E-26EFDA67F990}"/>
                    </a:ext>
                  </a:extLst>
                </p14:cNvPr>
                <p14:cNvContentPartPr/>
                <p14:nvPr/>
              </p14:nvContentPartPr>
              <p14:xfrm>
                <a:off x="8515433" y="3548732"/>
                <a:ext cx="124200" cy="166680"/>
              </p14:xfrm>
            </p:contentPart>
          </mc:Choice>
          <mc:Fallback xmlns="">
            <p:pic>
              <p:nvPicPr>
                <p:cNvPr id="192" name="Ink 191">
                  <a:extLst>
                    <a:ext uri="{FF2B5EF4-FFF2-40B4-BE49-F238E27FC236}">
                      <a16:creationId xmlns:a16="http://schemas.microsoft.com/office/drawing/2014/main" id="{286747E6-1158-46F2-AF0E-26EFDA67F990}"/>
                    </a:ext>
                  </a:extLst>
                </p:cNvPr>
                <p:cNvPicPr/>
                <p:nvPr/>
              </p:nvPicPr>
              <p:blipFill>
                <a:blip r:embed="rId249"/>
                <a:stretch>
                  <a:fillRect/>
                </a:stretch>
              </p:blipFill>
              <p:spPr>
                <a:xfrm>
                  <a:off x="8497793" y="3531092"/>
                  <a:ext cx="1598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3" name="Ink 192">
                  <a:extLst>
                    <a:ext uri="{FF2B5EF4-FFF2-40B4-BE49-F238E27FC236}">
                      <a16:creationId xmlns:a16="http://schemas.microsoft.com/office/drawing/2014/main" id="{CE64A29F-BA4C-4725-A94D-905B30AA6F31}"/>
                    </a:ext>
                  </a:extLst>
                </p14:cNvPr>
                <p14:cNvContentPartPr/>
                <p14:nvPr/>
              </p14:nvContentPartPr>
              <p14:xfrm>
                <a:off x="8756633" y="3614612"/>
                <a:ext cx="19440" cy="11160"/>
              </p14:xfrm>
            </p:contentPart>
          </mc:Choice>
          <mc:Fallback xmlns="">
            <p:pic>
              <p:nvPicPr>
                <p:cNvPr id="193" name="Ink 192">
                  <a:extLst>
                    <a:ext uri="{FF2B5EF4-FFF2-40B4-BE49-F238E27FC236}">
                      <a16:creationId xmlns:a16="http://schemas.microsoft.com/office/drawing/2014/main" id="{CE64A29F-BA4C-4725-A94D-905B30AA6F31}"/>
                    </a:ext>
                  </a:extLst>
                </p:cNvPr>
                <p:cNvPicPr/>
                <p:nvPr/>
              </p:nvPicPr>
              <p:blipFill>
                <a:blip r:embed="rId251"/>
                <a:stretch>
                  <a:fillRect/>
                </a:stretch>
              </p:blipFill>
              <p:spPr>
                <a:xfrm>
                  <a:off x="8738633" y="3596612"/>
                  <a:ext cx="55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4" name="Ink 193">
                  <a:extLst>
                    <a:ext uri="{FF2B5EF4-FFF2-40B4-BE49-F238E27FC236}">
                      <a16:creationId xmlns:a16="http://schemas.microsoft.com/office/drawing/2014/main" id="{AD091ACA-DCC9-412B-8207-50BAEF6FD405}"/>
                    </a:ext>
                  </a:extLst>
                </p14:cNvPr>
                <p14:cNvContentPartPr/>
                <p14:nvPr/>
              </p14:nvContentPartPr>
              <p14:xfrm>
                <a:off x="8867873" y="3495452"/>
                <a:ext cx="140040" cy="262800"/>
              </p14:xfrm>
            </p:contentPart>
          </mc:Choice>
          <mc:Fallback xmlns="">
            <p:pic>
              <p:nvPicPr>
                <p:cNvPr id="194" name="Ink 193">
                  <a:extLst>
                    <a:ext uri="{FF2B5EF4-FFF2-40B4-BE49-F238E27FC236}">
                      <a16:creationId xmlns:a16="http://schemas.microsoft.com/office/drawing/2014/main" id="{AD091ACA-DCC9-412B-8207-50BAEF6FD405}"/>
                    </a:ext>
                  </a:extLst>
                </p:cNvPr>
                <p:cNvPicPr/>
                <p:nvPr/>
              </p:nvPicPr>
              <p:blipFill>
                <a:blip r:embed="rId253"/>
                <a:stretch>
                  <a:fillRect/>
                </a:stretch>
              </p:blipFill>
              <p:spPr>
                <a:xfrm>
                  <a:off x="8849873" y="3477812"/>
                  <a:ext cx="1756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5" name="Ink 194">
                  <a:extLst>
                    <a:ext uri="{FF2B5EF4-FFF2-40B4-BE49-F238E27FC236}">
                      <a16:creationId xmlns:a16="http://schemas.microsoft.com/office/drawing/2014/main" id="{B7DA8D28-24F6-4E68-993B-24A6274BF80B}"/>
                    </a:ext>
                  </a:extLst>
                </p14:cNvPr>
                <p14:cNvContentPartPr/>
                <p14:nvPr/>
              </p14:nvContentPartPr>
              <p14:xfrm>
                <a:off x="9111953" y="3688412"/>
                <a:ext cx="45000" cy="52560"/>
              </p14:xfrm>
            </p:contentPart>
          </mc:Choice>
          <mc:Fallback xmlns="">
            <p:pic>
              <p:nvPicPr>
                <p:cNvPr id="195" name="Ink 194">
                  <a:extLst>
                    <a:ext uri="{FF2B5EF4-FFF2-40B4-BE49-F238E27FC236}">
                      <a16:creationId xmlns:a16="http://schemas.microsoft.com/office/drawing/2014/main" id="{B7DA8D28-24F6-4E68-993B-24A6274BF80B}"/>
                    </a:ext>
                  </a:extLst>
                </p:cNvPr>
                <p:cNvPicPr/>
                <p:nvPr/>
              </p:nvPicPr>
              <p:blipFill>
                <a:blip r:embed="rId255"/>
                <a:stretch>
                  <a:fillRect/>
                </a:stretch>
              </p:blipFill>
              <p:spPr>
                <a:xfrm>
                  <a:off x="9093953" y="3670772"/>
                  <a:ext cx="80640" cy="88200"/>
                </a:xfrm>
                <a:prstGeom prst="rect">
                  <a:avLst/>
                </a:prstGeom>
              </p:spPr>
            </p:pic>
          </mc:Fallback>
        </mc:AlternateContent>
      </p:grpSp>
      <p:grpSp>
        <p:nvGrpSpPr>
          <p:cNvPr id="206" name="Group 205">
            <a:extLst>
              <a:ext uri="{FF2B5EF4-FFF2-40B4-BE49-F238E27FC236}">
                <a16:creationId xmlns:a16="http://schemas.microsoft.com/office/drawing/2014/main" id="{621C5B5D-BF43-4D0F-A2FE-D272AA4F51D0}"/>
              </a:ext>
            </a:extLst>
          </p:cNvPr>
          <p:cNvGrpSpPr/>
          <p:nvPr/>
        </p:nvGrpSpPr>
        <p:grpSpPr>
          <a:xfrm>
            <a:off x="9411473" y="3477452"/>
            <a:ext cx="593640" cy="257760"/>
            <a:chOff x="9411473" y="3477452"/>
            <a:chExt cx="593640" cy="257760"/>
          </a:xfrm>
        </p:grpSpPr>
        <mc:AlternateContent xmlns:mc="http://schemas.openxmlformats.org/markup-compatibility/2006" xmlns:p14="http://schemas.microsoft.com/office/powerpoint/2010/main">
          <mc:Choice Requires="p14">
            <p:contentPart p14:bwMode="auto" r:id="rId256">
              <p14:nvContentPartPr>
                <p14:cNvPr id="196" name="Ink 195">
                  <a:extLst>
                    <a:ext uri="{FF2B5EF4-FFF2-40B4-BE49-F238E27FC236}">
                      <a16:creationId xmlns:a16="http://schemas.microsoft.com/office/drawing/2014/main" id="{EBF1CF0B-D725-453B-88F2-5BE976AD4233}"/>
                    </a:ext>
                  </a:extLst>
                </p14:cNvPr>
                <p14:cNvContentPartPr/>
                <p14:nvPr/>
              </p14:nvContentPartPr>
              <p14:xfrm>
                <a:off x="9422273" y="3531452"/>
                <a:ext cx="175680" cy="203400"/>
              </p14:xfrm>
            </p:contentPart>
          </mc:Choice>
          <mc:Fallback xmlns="">
            <p:pic>
              <p:nvPicPr>
                <p:cNvPr id="196" name="Ink 195">
                  <a:extLst>
                    <a:ext uri="{FF2B5EF4-FFF2-40B4-BE49-F238E27FC236}">
                      <a16:creationId xmlns:a16="http://schemas.microsoft.com/office/drawing/2014/main" id="{EBF1CF0B-D725-453B-88F2-5BE976AD4233}"/>
                    </a:ext>
                  </a:extLst>
                </p:cNvPr>
                <p:cNvPicPr/>
                <p:nvPr/>
              </p:nvPicPr>
              <p:blipFill>
                <a:blip r:embed="rId257"/>
                <a:stretch>
                  <a:fillRect/>
                </a:stretch>
              </p:blipFill>
              <p:spPr>
                <a:xfrm>
                  <a:off x="9404273" y="3513812"/>
                  <a:ext cx="2113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7" name="Ink 196">
                  <a:extLst>
                    <a:ext uri="{FF2B5EF4-FFF2-40B4-BE49-F238E27FC236}">
                      <a16:creationId xmlns:a16="http://schemas.microsoft.com/office/drawing/2014/main" id="{BD7823B8-5681-4566-A097-89E6959DB8D3}"/>
                    </a:ext>
                  </a:extLst>
                </p14:cNvPr>
                <p14:cNvContentPartPr/>
                <p14:nvPr/>
              </p14:nvContentPartPr>
              <p14:xfrm>
                <a:off x="9411473" y="3637652"/>
                <a:ext cx="212760" cy="74880"/>
              </p14:xfrm>
            </p:contentPart>
          </mc:Choice>
          <mc:Fallback xmlns="">
            <p:pic>
              <p:nvPicPr>
                <p:cNvPr id="197" name="Ink 196">
                  <a:extLst>
                    <a:ext uri="{FF2B5EF4-FFF2-40B4-BE49-F238E27FC236}">
                      <a16:creationId xmlns:a16="http://schemas.microsoft.com/office/drawing/2014/main" id="{BD7823B8-5681-4566-A097-89E6959DB8D3}"/>
                    </a:ext>
                  </a:extLst>
                </p:cNvPr>
                <p:cNvPicPr/>
                <p:nvPr/>
              </p:nvPicPr>
              <p:blipFill>
                <a:blip r:embed="rId259"/>
                <a:stretch>
                  <a:fillRect/>
                </a:stretch>
              </p:blipFill>
              <p:spPr>
                <a:xfrm>
                  <a:off x="9393473" y="3619652"/>
                  <a:ext cx="2484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8" name="Ink 197">
                  <a:extLst>
                    <a:ext uri="{FF2B5EF4-FFF2-40B4-BE49-F238E27FC236}">
                      <a16:creationId xmlns:a16="http://schemas.microsoft.com/office/drawing/2014/main" id="{DA565C24-B2EC-46DF-BD39-E8273FD05AD8}"/>
                    </a:ext>
                  </a:extLst>
                </p14:cNvPr>
                <p14:cNvContentPartPr/>
                <p14:nvPr/>
              </p14:nvContentPartPr>
              <p14:xfrm>
                <a:off x="9651233" y="3555212"/>
                <a:ext cx="3600" cy="6120"/>
              </p14:xfrm>
            </p:contentPart>
          </mc:Choice>
          <mc:Fallback xmlns="">
            <p:pic>
              <p:nvPicPr>
                <p:cNvPr id="198" name="Ink 197">
                  <a:extLst>
                    <a:ext uri="{FF2B5EF4-FFF2-40B4-BE49-F238E27FC236}">
                      <a16:creationId xmlns:a16="http://schemas.microsoft.com/office/drawing/2014/main" id="{DA565C24-B2EC-46DF-BD39-E8273FD05AD8}"/>
                    </a:ext>
                  </a:extLst>
                </p:cNvPr>
                <p:cNvPicPr/>
                <p:nvPr/>
              </p:nvPicPr>
              <p:blipFill>
                <a:blip r:embed="rId261"/>
                <a:stretch>
                  <a:fillRect/>
                </a:stretch>
              </p:blipFill>
              <p:spPr>
                <a:xfrm>
                  <a:off x="9633593" y="3537212"/>
                  <a:ext cx="39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9" name="Ink 198">
                  <a:extLst>
                    <a:ext uri="{FF2B5EF4-FFF2-40B4-BE49-F238E27FC236}">
                      <a16:creationId xmlns:a16="http://schemas.microsoft.com/office/drawing/2014/main" id="{8DE4497E-6318-4326-B5B0-61CB3E71F007}"/>
                    </a:ext>
                  </a:extLst>
                </p14:cNvPr>
                <p14:cNvContentPartPr/>
                <p14:nvPr/>
              </p14:nvContentPartPr>
              <p14:xfrm>
                <a:off x="9733313" y="3599132"/>
                <a:ext cx="98640" cy="99720"/>
              </p14:xfrm>
            </p:contentPart>
          </mc:Choice>
          <mc:Fallback xmlns="">
            <p:pic>
              <p:nvPicPr>
                <p:cNvPr id="199" name="Ink 198">
                  <a:extLst>
                    <a:ext uri="{FF2B5EF4-FFF2-40B4-BE49-F238E27FC236}">
                      <a16:creationId xmlns:a16="http://schemas.microsoft.com/office/drawing/2014/main" id="{8DE4497E-6318-4326-B5B0-61CB3E71F007}"/>
                    </a:ext>
                  </a:extLst>
                </p:cNvPr>
                <p:cNvPicPr/>
                <p:nvPr/>
              </p:nvPicPr>
              <p:blipFill>
                <a:blip r:embed="rId263"/>
                <a:stretch>
                  <a:fillRect/>
                </a:stretch>
              </p:blipFill>
              <p:spPr>
                <a:xfrm>
                  <a:off x="9715313" y="3581492"/>
                  <a:ext cx="134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0" name="Ink 199">
                  <a:extLst>
                    <a:ext uri="{FF2B5EF4-FFF2-40B4-BE49-F238E27FC236}">
                      <a16:creationId xmlns:a16="http://schemas.microsoft.com/office/drawing/2014/main" id="{FF438A9E-DBFE-459B-BDD3-B6C9BD2FB6E3}"/>
                    </a:ext>
                  </a:extLst>
                </p14:cNvPr>
                <p14:cNvContentPartPr/>
                <p14:nvPr/>
              </p14:nvContentPartPr>
              <p14:xfrm>
                <a:off x="9902153" y="3595532"/>
                <a:ext cx="87480" cy="104760"/>
              </p14:xfrm>
            </p:contentPart>
          </mc:Choice>
          <mc:Fallback xmlns="">
            <p:pic>
              <p:nvPicPr>
                <p:cNvPr id="200" name="Ink 199">
                  <a:extLst>
                    <a:ext uri="{FF2B5EF4-FFF2-40B4-BE49-F238E27FC236}">
                      <a16:creationId xmlns:a16="http://schemas.microsoft.com/office/drawing/2014/main" id="{FF438A9E-DBFE-459B-BDD3-B6C9BD2FB6E3}"/>
                    </a:ext>
                  </a:extLst>
                </p:cNvPr>
                <p:cNvPicPr/>
                <p:nvPr/>
              </p:nvPicPr>
              <p:blipFill>
                <a:blip r:embed="rId265"/>
                <a:stretch>
                  <a:fillRect/>
                </a:stretch>
              </p:blipFill>
              <p:spPr>
                <a:xfrm>
                  <a:off x="9884513" y="3577532"/>
                  <a:ext cx="1231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1" name="Ink 200">
                  <a:extLst>
                    <a:ext uri="{FF2B5EF4-FFF2-40B4-BE49-F238E27FC236}">
                      <a16:creationId xmlns:a16="http://schemas.microsoft.com/office/drawing/2014/main" id="{89876E79-03C9-491E-A303-4F7B74440165}"/>
                    </a:ext>
                  </a:extLst>
                </p14:cNvPr>
                <p14:cNvContentPartPr/>
                <p14:nvPr/>
              </p14:nvContentPartPr>
              <p14:xfrm>
                <a:off x="9989993" y="3477452"/>
                <a:ext cx="15120" cy="257760"/>
              </p14:xfrm>
            </p:contentPart>
          </mc:Choice>
          <mc:Fallback xmlns="">
            <p:pic>
              <p:nvPicPr>
                <p:cNvPr id="201" name="Ink 200">
                  <a:extLst>
                    <a:ext uri="{FF2B5EF4-FFF2-40B4-BE49-F238E27FC236}">
                      <a16:creationId xmlns:a16="http://schemas.microsoft.com/office/drawing/2014/main" id="{89876E79-03C9-491E-A303-4F7B74440165}"/>
                    </a:ext>
                  </a:extLst>
                </p:cNvPr>
                <p:cNvPicPr/>
                <p:nvPr/>
              </p:nvPicPr>
              <p:blipFill>
                <a:blip r:embed="rId267"/>
                <a:stretch>
                  <a:fillRect/>
                </a:stretch>
              </p:blipFill>
              <p:spPr>
                <a:xfrm>
                  <a:off x="9971993" y="3459452"/>
                  <a:ext cx="50760" cy="293400"/>
                </a:xfrm>
                <a:prstGeom prst="rect">
                  <a:avLst/>
                </a:prstGeom>
              </p:spPr>
            </p:pic>
          </mc:Fallback>
        </mc:AlternateContent>
      </p:grpSp>
      <p:grpSp>
        <p:nvGrpSpPr>
          <p:cNvPr id="205" name="Group 204">
            <a:extLst>
              <a:ext uri="{FF2B5EF4-FFF2-40B4-BE49-F238E27FC236}">
                <a16:creationId xmlns:a16="http://schemas.microsoft.com/office/drawing/2014/main" id="{A1672F55-DD86-4C1A-ACB6-E976561CCBF2}"/>
              </a:ext>
            </a:extLst>
          </p:cNvPr>
          <p:cNvGrpSpPr/>
          <p:nvPr/>
        </p:nvGrpSpPr>
        <p:grpSpPr>
          <a:xfrm>
            <a:off x="10217873" y="3486452"/>
            <a:ext cx="488520" cy="246600"/>
            <a:chOff x="10217873" y="3486452"/>
            <a:chExt cx="488520" cy="246600"/>
          </a:xfrm>
        </p:grpSpPr>
        <mc:AlternateContent xmlns:mc="http://schemas.openxmlformats.org/markup-compatibility/2006" xmlns:p14="http://schemas.microsoft.com/office/powerpoint/2010/main">
          <mc:Choice Requires="p14">
            <p:contentPart p14:bwMode="auto" r:id="rId268">
              <p14:nvContentPartPr>
                <p14:cNvPr id="202" name="Ink 201">
                  <a:extLst>
                    <a:ext uri="{FF2B5EF4-FFF2-40B4-BE49-F238E27FC236}">
                      <a16:creationId xmlns:a16="http://schemas.microsoft.com/office/drawing/2014/main" id="{D6E9AFDD-4CBA-4129-B2B9-513071BE3073}"/>
                    </a:ext>
                  </a:extLst>
                </p14:cNvPr>
                <p14:cNvContentPartPr/>
                <p14:nvPr/>
              </p14:nvContentPartPr>
              <p14:xfrm>
                <a:off x="10310033" y="3506252"/>
                <a:ext cx="111960" cy="208440"/>
              </p14:xfrm>
            </p:contentPart>
          </mc:Choice>
          <mc:Fallback xmlns="">
            <p:pic>
              <p:nvPicPr>
                <p:cNvPr id="202" name="Ink 201">
                  <a:extLst>
                    <a:ext uri="{FF2B5EF4-FFF2-40B4-BE49-F238E27FC236}">
                      <a16:creationId xmlns:a16="http://schemas.microsoft.com/office/drawing/2014/main" id="{D6E9AFDD-4CBA-4129-B2B9-513071BE3073}"/>
                    </a:ext>
                  </a:extLst>
                </p:cNvPr>
                <p:cNvPicPr/>
                <p:nvPr/>
              </p:nvPicPr>
              <p:blipFill>
                <a:blip r:embed="rId269"/>
                <a:stretch>
                  <a:fillRect/>
                </a:stretch>
              </p:blipFill>
              <p:spPr>
                <a:xfrm>
                  <a:off x="10292033" y="3488612"/>
                  <a:ext cx="147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3" name="Ink 202">
                  <a:extLst>
                    <a:ext uri="{FF2B5EF4-FFF2-40B4-BE49-F238E27FC236}">
                      <a16:creationId xmlns:a16="http://schemas.microsoft.com/office/drawing/2014/main" id="{D1FABEA1-11FD-4F53-959F-94475A65C72E}"/>
                    </a:ext>
                  </a:extLst>
                </p14:cNvPr>
                <p14:cNvContentPartPr/>
                <p14:nvPr/>
              </p14:nvContentPartPr>
              <p14:xfrm>
                <a:off x="10217873" y="3486452"/>
                <a:ext cx="340920" cy="227160"/>
              </p14:xfrm>
            </p:contentPart>
          </mc:Choice>
          <mc:Fallback xmlns="">
            <p:pic>
              <p:nvPicPr>
                <p:cNvPr id="203" name="Ink 202">
                  <a:extLst>
                    <a:ext uri="{FF2B5EF4-FFF2-40B4-BE49-F238E27FC236}">
                      <a16:creationId xmlns:a16="http://schemas.microsoft.com/office/drawing/2014/main" id="{D1FABEA1-11FD-4F53-959F-94475A65C72E}"/>
                    </a:ext>
                  </a:extLst>
                </p:cNvPr>
                <p:cNvPicPr/>
                <p:nvPr/>
              </p:nvPicPr>
              <p:blipFill>
                <a:blip r:embed="rId271"/>
                <a:stretch>
                  <a:fillRect/>
                </a:stretch>
              </p:blipFill>
              <p:spPr>
                <a:xfrm>
                  <a:off x="10199873" y="3468812"/>
                  <a:ext cx="3765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4" name="Ink 203">
                  <a:extLst>
                    <a:ext uri="{FF2B5EF4-FFF2-40B4-BE49-F238E27FC236}">
                      <a16:creationId xmlns:a16="http://schemas.microsoft.com/office/drawing/2014/main" id="{957F206B-BEE8-49F3-98E7-A4559522F35A}"/>
                    </a:ext>
                  </a:extLst>
                </p14:cNvPr>
                <p14:cNvContentPartPr/>
                <p14:nvPr/>
              </p14:nvContentPartPr>
              <p14:xfrm>
                <a:off x="10595153" y="3610652"/>
                <a:ext cx="111240" cy="122400"/>
              </p14:xfrm>
            </p:contentPart>
          </mc:Choice>
          <mc:Fallback xmlns="">
            <p:pic>
              <p:nvPicPr>
                <p:cNvPr id="204" name="Ink 203">
                  <a:extLst>
                    <a:ext uri="{FF2B5EF4-FFF2-40B4-BE49-F238E27FC236}">
                      <a16:creationId xmlns:a16="http://schemas.microsoft.com/office/drawing/2014/main" id="{957F206B-BEE8-49F3-98E7-A4559522F35A}"/>
                    </a:ext>
                  </a:extLst>
                </p:cNvPr>
                <p:cNvPicPr/>
                <p:nvPr/>
              </p:nvPicPr>
              <p:blipFill>
                <a:blip r:embed="rId273"/>
                <a:stretch>
                  <a:fillRect/>
                </a:stretch>
              </p:blipFill>
              <p:spPr>
                <a:xfrm>
                  <a:off x="10577153" y="3593012"/>
                  <a:ext cx="146880" cy="15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4">
            <p14:nvContentPartPr>
              <p14:cNvPr id="248" name="Ink 247">
                <a:extLst>
                  <a:ext uri="{FF2B5EF4-FFF2-40B4-BE49-F238E27FC236}">
                    <a16:creationId xmlns:a16="http://schemas.microsoft.com/office/drawing/2014/main" id="{F4B0D4E1-F3E9-4116-B4D0-EACAD8F18398}"/>
                  </a:ext>
                </a:extLst>
              </p14:cNvPr>
              <p14:cNvContentPartPr/>
              <p14:nvPr/>
            </p14:nvContentPartPr>
            <p14:xfrm>
              <a:off x="8471873" y="4091252"/>
              <a:ext cx="109800" cy="74880"/>
            </p14:xfrm>
          </p:contentPart>
        </mc:Choice>
        <mc:Fallback xmlns="">
          <p:pic>
            <p:nvPicPr>
              <p:cNvPr id="248" name="Ink 247">
                <a:extLst>
                  <a:ext uri="{FF2B5EF4-FFF2-40B4-BE49-F238E27FC236}">
                    <a16:creationId xmlns:a16="http://schemas.microsoft.com/office/drawing/2014/main" id="{F4B0D4E1-F3E9-4116-B4D0-EACAD8F18398}"/>
                  </a:ext>
                </a:extLst>
              </p:cNvPr>
              <p:cNvPicPr/>
              <p:nvPr/>
            </p:nvPicPr>
            <p:blipFill>
              <a:blip r:embed="rId275"/>
              <a:stretch>
                <a:fillRect/>
              </a:stretch>
            </p:blipFill>
            <p:spPr>
              <a:xfrm>
                <a:off x="8454233" y="4073612"/>
                <a:ext cx="145440" cy="110520"/>
              </a:xfrm>
              <a:prstGeom prst="rect">
                <a:avLst/>
              </a:prstGeom>
            </p:spPr>
          </p:pic>
        </mc:Fallback>
      </mc:AlternateContent>
      <p:grpSp>
        <p:nvGrpSpPr>
          <p:cNvPr id="255" name="Group 254">
            <a:extLst>
              <a:ext uri="{FF2B5EF4-FFF2-40B4-BE49-F238E27FC236}">
                <a16:creationId xmlns:a16="http://schemas.microsoft.com/office/drawing/2014/main" id="{CF0A92D3-AE65-4C07-A6EC-5502F9FD95E1}"/>
              </a:ext>
            </a:extLst>
          </p:cNvPr>
          <p:cNvGrpSpPr/>
          <p:nvPr/>
        </p:nvGrpSpPr>
        <p:grpSpPr>
          <a:xfrm>
            <a:off x="8971913" y="3936812"/>
            <a:ext cx="466200" cy="255240"/>
            <a:chOff x="8971913" y="3936812"/>
            <a:chExt cx="466200" cy="255240"/>
          </a:xfrm>
        </p:grpSpPr>
        <mc:AlternateContent xmlns:mc="http://schemas.openxmlformats.org/markup-compatibility/2006" xmlns:p14="http://schemas.microsoft.com/office/powerpoint/2010/main">
          <mc:Choice Requires="p14">
            <p:contentPart p14:bwMode="auto" r:id="rId276">
              <p14:nvContentPartPr>
                <p14:cNvPr id="249" name="Ink 248">
                  <a:extLst>
                    <a:ext uri="{FF2B5EF4-FFF2-40B4-BE49-F238E27FC236}">
                      <a16:creationId xmlns:a16="http://schemas.microsoft.com/office/drawing/2014/main" id="{85DBA5F6-32EE-4498-9C82-AE75C6CB6FAB}"/>
                    </a:ext>
                  </a:extLst>
                </p14:cNvPr>
                <p14:cNvContentPartPr/>
                <p14:nvPr/>
              </p14:nvContentPartPr>
              <p14:xfrm>
                <a:off x="8971913" y="4006292"/>
                <a:ext cx="105840" cy="123120"/>
              </p14:xfrm>
            </p:contentPart>
          </mc:Choice>
          <mc:Fallback xmlns="">
            <p:pic>
              <p:nvPicPr>
                <p:cNvPr id="249" name="Ink 248">
                  <a:extLst>
                    <a:ext uri="{FF2B5EF4-FFF2-40B4-BE49-F238E27FC236}">
                      <a16:creationId xmlns:a16="http://schemas.microsoft.com/office/drawing/2014/main" id="{85DBA5F6-32EE-4498-9C82-AE75C6CB6FAB}"/>
                    </a:ext>
                  </a:extLst>
                </p:cNvPr>
                <p:cNvPicPr/>
                <p:nvPr/>
              </p:nvPicPr>
              <p:blipFill>
                <a:blip r:embed="rId277"/>
                <a:stretch>
                  <a:fillRect/>
                </a:stretch>
              </p:blipFill>
              <p:spPr>
                <a:xfrm>
                  <a:off x="8954273" y="3988652"/>
                  <a:ext cx="1414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50" name="Ink 249">
                  <a:extLst>
                    <a:ext uri="{FF2B5EF4-FFF2-40B4-BE49-F238E27FC236}">
                      <a16:creationId xmlns:a16="http://schemas.microsoft.com/office/drawing/2014/main" id="{8045B566-76E1-47DA-A1A6-F8C6D14D88F3}"/>
                    </a:ext>
                  </a:extLst>
                </p14:cNvPr>
                <p14:cNvContentPartPr/>
                <p14:nvPr/>
              </p14:nvContentPartPr>
              <p14:xfrm>
                <a:off x="9178913" y="4028252"/>
                <a:ext cx="1080" cy="4320"/>
              </p14:xfrm>
            </p:contentPart>
          </mc:Choice>
          <mc:Fallback xmlns="">
            <p:pic>
              <p:nvPicPr>
                <p:cNvPr id="250" name="Ink 249">
                  <a:extLst>
                    <a:ext uri="{FF2B5EF4-FFF2-40B4-BE49-F238E27FC236}">
                      <a16:creationId xmlns:a16="http://schemas.microsoft.com/office/drawing/2014/main" id="{8045B566-76E1-47DA-A1A6-F8C6D14D88F3}"/>
                    </a:ext>
                  </a:extLst>
                </p:cNvPr>
                <p:cNvPicPr/>
                <p:nvPr/>
              </p:nvPicPr>
              <p:blipFill>
                <a:blip r:embed="rId261"/>
                <a:stretch>
                  <a:fillRect/>
                </a:stretch>
              </p:blipFill>
              <p:spPr>
                <a:xfrm>
                  <a:off x="9161273" y="4010612"/>
                  <a:ext cx="367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51" name="Ink 250">
                  <a:extLst>
                    <a:ext uri="{FF2B5EF4-FFF2-40B4-BE49-F238E27FC236}">
                      <a16:creationId xmlns:a16="http://schemas.microsoft.com/office/drawing/2014/main" id="{F9DB1F36-09A8-43AE-9259-C84C65A04E43}"/>
                    </a:ext>
                  </a:extLst>
                </p14:cNvPr>
                <p14:cNvContentPartPr/>
                <p14:nvPr/>
              </p14:nvContentPartPr>
              <p14:xfrm>
                <a:off x="9297713" y="3936812"/>
                <a:ext cx="121320" cy="246960"/>
              </p14:xfrm>
            </p:contentPart>
          </mc:Choice>
          <mc:Fallback xmlns="">
            <p:pic>
              <p:nvPicPr>
                <p:cNvPr id="251" name="Ink 250">
                  <a:extLst>
                    <a:ext uri="{FF2B5EF4-FFF2-40B4-BE49-F238E27FC236}">
                      <a16:creationId xmlns:a16="http://schemas.microsoft.com/office/drawing/2014/main" id="{F9DB1F36-09A8-43AE-9259-C84C65A04E43}"/>
                    </a:ext>
                  </a:extLst>
                </p:cNvPr>
                <p:cNvPicPr/>
                <p:nvPr/>
              </p:nvPicPr>
              <p:blipFill>
                <a:blip r:embed="rId280"/>
                <a:stretch>
                  <a:fillRect/>
                </a:stretch>
              </p:blipFill>
              <p:spPr>
                <a:xfrm>
                  <a:off x="9280073" y="3918812"/>
                  <a:ext cx="156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52" name="Ink 251">
                  <a:extLst>
                    <a:ext uri="{FF2B5EF4-FFF2-40B4-BE49-F238E27FC236}">
                      <a16:creationId xmlns:a16="http://schemas.microsoft.com/office/drawing/2014/main" id="{BF956852-7DD2-44F2-B08B-37A8D9262C6E}"/>
                    </a:ext>
                  </a:extLst>
                </p14:cNvPr>
                <p14:cNvContentPartPr/>
                <p14:nvPr/>
              </p14:nvContentPartPr>
              <p14:xfrm>
                <a:off x="9173873" y="3978572"/>
                <a:ext cx="250560" cy="213480"/>
              </p14:xfrm>
            </p:contentPart>
          </mc:Choice>
          <mc:Fallback xmlns="">
            <p:pic>
              <p:nvPicPr>
                <p:cNvPr id="252" name="Ink 251">
                  <a:extLst>
                    <a:ext uri="{FF2B5EF4-FFF2-40B4-BE49-F238E27FC236}">
                      <a16:creationId xmlns:a16="http://schemas.microsoft.com/office/drawing/2014/main" id="{BF956852-7DD2-44F2-B08B-37A8D9262C6E}"/>
                    </a:ext>
                  </a:extLst>
                </p:cNvPr>
                <p:cNvPicPr/>
                <p:nvPr/>
              </p:nvPicPr>
              <p:blipFill>
                <a:blip r:embed="rId282"/>
                <a:stretch>
                  <a:fillRect/>
                </a:stretch>
              </p:blipFill>
              <p:spPr>
                <a:xfrm>
                  <a:off x="9155873" y="3960932"/>
                  <a:ext cx="286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53" name="Ink 252">
                  <a:extLst>
                    <a:ext uri="{FF2B5EF4-FFF2-40B4-BE49-F238E27FC236}">
                      <a16:creationId xmlns:a16="http://schemas.microsoft.com/office/drawing/2014/main" id="{21C61AEB-9751-420C-A7A9-41C5278652E8}"/>
                    </a:ext>
                  </a:extLst>
                </p14:cNvPr>
                <p14:cNvContentPartPr/>
                <p14:nvPr/>
              </p14:nvContentPartPr>
              <p14:xfrm>
                <a:off x="9201233" y="3977492"/>
                <a:ext cx="236880" cy="195120"/>
              </p14:xfrm>
            </p:contentPart>
          </mc:Choice>
          <mc:Fallback xmlns="">
            <p:pic>
              <p:nvPicPr>
                <p:cNvPr id="253" name="Ink 252">
                  <a:extLst>
                    <a:ext uri="{FF2B5EF4-FFF2-40B4-BE49-F238E27FC236}">
                      <a16:creationId xmlns:a16="http://schemas.microsoft.com/office/drawing/2014/main" id="{21C61AEB-9751-420C-A7A9-41C5278652E8}"/>
                    </a:ext>
                  </a:extLst>
                </p:cNvPr>
                <p:cNvPicPr/>
                <p:nvPr/>
              </p:nvPicPr>
              <p:blipFill>
                <a:blip r:embed="rId284"/>
                <a:stretch>
                  <a:fillRect/>
                </a:stretch>
              </p:blipFill>
              <p:spPr>
                <a:xfrm>
                  <a:off x="9183593" y="3959852"/>
                  <a:ext cx="2725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54" name="Ink 253">
                  <a:extLst>
                    <a:ext uri="{FF2B5EF4-FFF2-40B4-BE49-F238E27FC236}">
                      <a16:creationId xmlns:a16="http://schemas.microsoft.com/office/drawing/2014/main" id="{755979EF-4201-45A4-9585-3F755728EDE1}"/>
                    </a:ext>
                  </a:extLst>
                </p14:cNvPr>
                <p14:cNvContentPartPr/>
                <p14:nvPr/>
              </p14:nvContentPartPr>
              <p14:xfrm>
                <a:off x="9121673" y="4057772"/>
                <a:ext cx="25920" cy="11160"/>
              </p14:xfrm>
            </p:contentPart>
          </mc:Choice>
          <mc:Fallback xmlns="">
            <p:pic>
              <p:nvPicPr>
                <p:cNvPr id="254" name="Ink 253">
                  <a:extLst>
                    <a:ext uri="{FF2B5EF4-FFF2-40B4-BE49-F238E27FC236}">
                      <a16:creationId xmlns:a16="http://schemas.microsoft.com/office/drawing/2014/main" id="{755979EF-4201-45A4-9585-3F755728EDE1}"/>
                    </a:ext>
                  </a:extLst>
                </p:cNvPr>
                <p:cNvPicPr/>
                <p:nvPr/>
              </p:nvPicPr>
              <p:blipFill>
                <a:blip r:embed="rId286"/>
                <a:stretch>
                  <a:fillRect/>
                </a:stretch>
              </p:blipFill>
              <p:spPr>
                <a:xfrm>
                  <a:off x="9103673" y="4040132"/>
                  <a:ext cx="61560" cy="46800"/>
                </a:xfrm>
                <a:prstGeom prst="rect">
                  <a:avLst/>
                </a:prstGeom>
              </p:spPr>
            </p:pic>
          </mc:Fallback>
        </mc:AlternateContent>
      </p:grpSp>
      <p:grpSp>
        <p:nvGrpSpPr>
          <p:cNvPr id="297" name="Group 296">
            <a:extLst>
              <a:ext uri="{FF2B5EF4-FFF2-40B4-BE49-F238E27FC236}">
                <a16:creationId xmlns:a16="http://schemas.microsoft.com/office/drawing/2014/main" id="{79D5D471-F771-49FE-95EB-75D089D850CE}"/>
              </a:ext>
            </a:extLst>
          </p:cNvPr>
          <p:cNvGrpSpPr/>
          <p:nvPr/>
        </p:nvGrpSpPr>
        <p:grpSpPr>
          <a:xfrm>
            <a:off x="938153" y="3469172"/>
            <a:ext cx="7309080" cy="1877040"/>
            <a:chOff x="938153" y="3469172"/>
            <a:chExt cx="7309080" cy="1877040"/>
          </a:xfrm>
        </p:grpSpPr>
        <mc:AlternateContent xmlns:mc="http://schemas.openxmlformats.org/markup-compatibility/2006" xmlns:p14="http://schemas.microsoft.com/office/powerpoint/2010/main">
          <mc:Choice Requires="p14">
            <p:contentPart p14:bwMode="auto" r:id="rId287">
              <p14:nvContentPartPr>
                <p14:cNvPr id="167" name="Ink 166">
                  <a:extLst>
                    <a:ext uri="{FF2B5EF4-FFF2-40B4-BE49-F238E27FC236}">
                      <a16:creationId xmlns:a16="http://schemas.microsoft.com/office/drawing/2014/main" id="{3368EEC1-560E-4C00-960F-D3B2F2DFE11B}"/>
                    </a:ext>
                  </a:extLst>
                </p14:cNvPr>
                <p14:cNvContentPartPr/>
                <p14:nvPr/>
              </p14:nvContentPartPr>
              <p14:xfrm>
                <a:off x="4386953" y="3585092"/>
                <a:ext cx="140400" cy="249840"/>
              </p14:xfrm>
            </p:contentPart>
          </mc:Choice>
          <mc:Fallback xmlns="">
            <p:pic>
              <p:nvPicPr>
                <p:cNvPr id="167" name="Ink 166">
                  <a:extLst>
                    <a:ext uri="{FF2B5EF4-FFF2-40B4-BE49-F238E27FC236}">
                      <a16:creationId xmlns:a16="http://schemas.microsoft.com/office/drawing/2014/main" id="{3368EEC1-560E-4C00-960F-D3B2F2DFE11B}"/>
                    </a:ext>
                  </a:extLst>
                </p:cNvPr>
                <p:cNvPicPr/>
                <p:nvPr/>
              </p:nvPicPr>
              <p:blipFill>
                <a:blip r:embed="rId288"/>
                <a:stretch>
                  <a:fillRect/>
                </a:stretch>
              </p:blipFill>
              <p:spPr>
                <a:xfrm>
                  <a:off x="4368953" y="3567092"/>
                  <a:ext cx="1760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68" name="Ink 167">
                  <a:extLst>
                    <a:ext uri="{FF2B5EF4-FFF2-40B4-BE49-F238E27FC236}">
                      <a16:creationId xmlns:a16="http://schemas.microsoft.com/office/drawing/2014/main" id="{446078AE-3C0F-43D0-BE77-96C39DEB1F91}"/>
                    </a:ext>
                  </a:extLst>
                </p14:cNvPr>
                <p14:cNvContentPartPr/>
                <p14:nvPr/>
              </p14:nvContentPartPr>
              <p14:xfrm>
                <a:off x="4545713" y="3706412"/>
                <a:ext cx="180720" cy="109800"/>
              </p14:xfrm>
            </p:contentPart>
          </mc:Choice>
          <mc:Fallback xmlns="">
            <p:pic>
              <p:nvPicPr>
                <p:cNvPr id="168" name="Ink 167">
                  <a:extLst>
                    <a:ext uri="{FF2B5EF4-FFF2-40B4-BE49-F238E27FC236}">
                      <a16:creationId xmlns:a16="http://schemas.microsoft.com/office/drawing/2014/main" id="{446078AE-3C0F-43D0-BE77-96C39DEB1F91}"/>
                    </a:ext>
                  </a:extLst>
                </p:cNvPr>
                <p:cNvPicPr/>
                <p:nvPr/>
              </p:nvPicPr>
              <p:blipFill>
                <a:blip r:embed="rId290"/>
                <a:stretch>
                  <a:fillRect/>
                </a:stretch>
              </p:blipFill>
              <p:spPr>
                <a:xfrm>
                  <a:off x="4527713" y="3688772"/>
                  <a:ext cx="216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69" name="Ink 168">
                  <a:extLst>
                    <a:ext uri="{FF2B5EF4-FFF2-40B4-BE49-F238E27FC236}">
                      <a16:creationId xmlns:a16="http://schemas.microsoft.com/office/drawing/2014/main" id="{E038D46A-2D07-4F5F-ABDD-78760170BBED}"/>
                    </a:ext>
                  </a:extLst>
                </p14:cNvPr>
                <p14:cNvContentPartPr/>
                <p14:nvPr/>
              </p14:nvContentPartPr>
              <p14:xfrm>
                <a:off x="4778993" y="3606692"/>
                <a:ext cx="24120" cy="187560"/>
              </p14:xfrm>
            </p:contentPart>
          </mc:Choice>
          <mc:Fallback xmlns="">
            <p:pic>
              <p:nvPicPr>
                <p:cNvPr id="169" name="Ink 168">
                  <a:extLst>
                    <a:ext uri="{FF2B5EF4-FFF2-40B4-BE49-F238E27FC236}">
                      <a16:creationId xmlns:a16="http://schemas.microsoft.com/office/drawing/2014/main" id="{E038D46A-2D07-4F5F-ABDD-78760170BBED}"/>
                    </a:ext>
                  </a:extLst>
                </p:cNvPr>
                <p:cNvPicPr/>
                <p:nvPr/>
              </p:nvPicPr>
              <p:blipFill>
                <a:blip r:embed="rId292"/>
                <a:stretch>
                  <a:fillRect/>
                </a:stretch>
              </p:blipFill>
              <p:spPr>
                <a:xfrm>
                  <a:off x="4760993" y="3589052"/>
                  <a:ext cx="59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0" name="Ink 169">
                  <a:extLst>
                    <a:ext uri="{FF2B5EF4-FFF2-40B4-BE49-F238E27FC236}">
                      <a16:creationId xmlns:a16="http://schemas.microsoft.com/office/drawing/2014/main" id="{9432BF73-28D5-4033-85D2-4D33E4697919}"/>
                    </a:ext>
                  </a:extLst>
                </p14:cNvPr>
                <p14:cNvContentPartPr/>
                <p14:nvPr/>
              </p14:nvContentPartPr>
              <p14:xfrm>
                <a:off x="4892753" y="3550172"/>
                <a:ext cx="137520" cy="244080"/>
              </p14:xfrm>
            </p:contentPart>
          </mc:Choice>
          <mc:Fallback xmlns="">
            <p:pic>
              <p:nvPicPr>
                <p:cNvPr id="170" name="Ink 169">
                  <a:extLst>
                    <a:ext uri="{FF2B5EF4-FFF2-40B4-BE49-F238E27FC236}">
                      <a16:creationId xmlns:a16="http://schemas.microsoft.com/office/drawing/2014/main" id="{9432BF73-28D5-4033-85D2-4D33E4697919}"/>
                    </a:ext>
                  </a:extLst>
                </p:cNvPr>
                <p:cNvPicPr/>
                <p:nvPr/>
              </p:nvPicPr>
              <p:blipFill>
                <a:blip r:embed="rId294"/>
                <a:stretch>
                  <a:fillRect/>
                </a:stretch>
              </p:blipFill>
              <p:spPr>
                <a:xfrm>
                  <a:off x="4875113" y="3532532"/>
                  <a:ext cx="173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4" name="Ink 173">
                  <a:extLst>
                    <a:ext uri="{FF2B5EF4-FFF2-40B4-BE49-F238E27FC236}">
                      <a16:creationId xmlns:a16="http://schemas.microsoft.com/office/drawing/2014/main" id="{FC136CEF-4E74-4152-98B5-E01140397384}"/>
                    </a:ext>
                  </a:extLst>
                </p14:cNvPr>
                <p14:cNvContentPartPr/>
                <p14:nvPr/>
              </p14:nvContentPartPr>
              <p14:xfrm>
                <a:off x="5276153" y="3558092"/>
                <a:ext cx="145800" cy="262080"/>
              </p14:xfrm>
            </p:contentPart>
          </mc:Choice>
          <mc:Fallback xmlns="">
            <p:pic>
              <p:nvPicPr>
                <p:cNvPr id="174" name="Ink 173">
                  <a:extLst>
                    <a:ext uri="{FF2B5EF4-FFF2-40B4-BE49-F238E27FC236}">
                      <a16:creationId xmlns:a16="http://schemas.microsoft.com/office/drawing/2014/main" id="{FC136CEF-4E74-4152-98B5-E01140397384}"/>
                    </a:ext>
                  </a:extLst>
                </p:cNvPr>
                <p:cNvPicPr/>
                <p:nvPr/>
              </p:nvPicPr>
              <p:blipFill>
                <a:blip r:embed="rId296"/>
                <a:stretch>
                  <a:fillRect/>
                </a:stretch>
              </p:blipFill>
              <p:spPr>
                <a:xfrm>
                  <a:off x="5258513" y="3540092"/>
                  <a:ext cx="1814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5" name="Ink 174">
                  <a:extLst>
                    <a:ext uri="{FF2B5EF4-FFF2-40B4-BE49-F238E27FC236}">
                      <a16:creationId xmlns:a16="http://schemas.microsoft.com/office/drawing/2014/main" id="{0A06CC14-DC59-4074-B9DF-0FA5B18A347D}"/>
                    </a:ext>
                  </a:extLst>
                </p14:cNvPr>
                <p14:cNvContentPartPr/>
                <p14:nvPr/>
              </p14:nvContentPartPr>
              <p14:xfrm>
                <a:off x="5449673" y="3673652"/>
                <a:ext cx="101160" cy="116640"/>
              </p14:xfrm>
            </p:contentPart>
          </mc:Choice>
          <mc:Fallback xmlns="">
            <p:pic>
              <p:nvPicPr>
                <p:cNvPr id="175" name="Ink 174">
                  <a:extLst>
                    <a:ext uri="{FF2B5EF4-FFF2-40B4-BE49-F238E27FC236}">
                      <a16:creationId xmlns:a16="http://schemas.microsoft.com/office/drawing/2014/main" id="{0A06CC14-DC59-4074-B9DF-0FA5B18A347D}"/>
                    </a:ext>
                  </a:extLst>
                </p:cNvPr>
                <p:cNvPicPr/>
                <p:nvPr/>
              </p:nvPicPr>
              <p:blipFill>
                <a:blip r:embed="rId298"/>
                <a:stretch>
                  <a:fillRect/>
                </a:stretch>
              </p:blipFill>
              <p:spPr>
                <a:xfrm>
                  <a:off x="5432033" y="3656012"/>
                  <a:ext cx="1368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6" name="Ink 175">
                  <a:extLst>
                    <a:ext uri="{FF2B5EF4-FFF2-40B4-BE49-F238E27FC236}">
                      <a16:creationId xmlns:a16="http://schemas.microsoft.com/office/drawing/2014/main" id="{2039C85E-305D-4A1D-B2F9-F1E94F2FB5BD}"/>
                    </a:ext>
                  </a:extLst>
                </p14:cNvPr>
                <p14:cNvContentPartPr/>
                <p14:nvPr/>
              </p14:nvContentPartPr>
              <p14:xfrm>
                <a:off x="5619953" y="3587972"/>
                <a:ext cx="22320" cy="174960"/>
              </p14:xfrm>
            </p:contentPart>
          </mc:Choice>
          <mc:Fallback xmlns="">
            <p:pic>
              <p:nvPicPr>
                <p:cNvPr id="176" name="Ink 175">
                  <a:extLst>
                    <a:ext uri="{FF2B5EF4-FFF2-40B4-BE49-F238E27FC236}">
                      <a16:creationId xmlns:a16="http://schemas.microsoft.com/office/drawing/2014/main" id="{2039C85E-305D-4A1D-B2F9-F1E94F2FB5BD}"/>
                    </a:ext>
                  </a:extLst>
                </p:cNvPr>
                <p:cNvPicPr/>
                <p:nvPr/>
              </p:nvPicPr>
              <p:blipFill>
                <a:blip r:embed="rId300"/>
                <a:stretch>
                  <a:fillRect/>
                </a:stretch>
              </p:blipFill>
              <p:spPr>
                <a:xfrm>
                  <a:off x="5601953" y="3570332"/>
                  <a:ext cx="57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7" name="Ink 176">
                  <a:extLst>
                    <a:ext uri="{FF2B5EF4-FFF2-40B4-BE49-F238E27FC236}">
                      <a16:creationId xmlns:a16="http://schemas.microsoft.com/office/drawing/2014/main" id="{FB26B67B-DE4F-4412-BAF9-B3EF1F9AD5AF}"/>
                    </a:ext>
                  </a:extLst>
                </p14:cNvPr>
                <p14:cNvContentPartPr/>
                <p14:nvPr/>
              </p14:nvContentPartPr>
              <p14:xfrm>
                <a:off x="5708153" y="3655652"/>
                <a:ext cx="140040" cy="96840"/>
              </p14:xfrm>
            </p:contentPart>
          </mc:Choice>
          <mc:Fallback xmlns="">
            <p:pic>
              <p:nvPicPr>
                <p:cNvPr id="177" name="Ink 176">
                  <a:extLst>
                    <a:ext uri="{FF2B5EF4-FFF2-40B4-BE49-F238E27FC236}">
                      <a16:creationId xmlns:a16="http://schemas.microsoft.com/office/drawing/2014/main" id="{FB26B67B-DE4F-4412-BAF9-B3EF1F9AD5AF}"/>
                    </a:ext>
                  </a:extLst>
                </p:cNvPr>
                <p:cNvPicPr/>
                <p:nvPr/>
              </p:nvPicPr>
              <p:blipFill>
                <a:blip r:embed="rId302"/>
                <a:stretch>
                  <a:fillRect/>
                </a:stretch>
              </p:blipFill>
              <p:spPr>
                <a:xfrm>
                  <a:off x="5690153" y="3638012"/>
                  <a:ext cx="175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78" name="Ink 177">
                  <a:extLst>
                    <a:ext uri="{FF2B5EF4-FFF2-40B4-BE49-F238E27FC236}">
                      <a16:creationId xmlns:a16="http://schemas.microsoft.com/office/drawing/2014/main" id="{CDDAEE73-32C1-400D-ABAA-EB944305722A}"/>
                    </a:ext>
                  </a:extLst>
                </p14:cNvPr>
                <p14:cNvContentPartPr/>
                <p14:nvPr/>
              </p14:nvContentPartPr>
              <p14:xfrm>
                <a:off x="5910473" y="3648812"/>
                <a:ext cx="121320" cy="282960"/>
              </p14:xfrm>
            </p:contentPart>
          </mc:Choice>
          <mc:Fallback xmlns="">
            <p:pic>
              <p:nvPicPr>
                <p:cNvPr id="178" name="Ink 177">
                  <a:extLst>
                    <a:ext uri="{FF2B5EF4-FFF2-40B4-BE49-F238E27FC236}">
                      <a16:creationId xmlns:a16="http://schemas.microsoft.com/office/drawing/2014/main" id="{CDDAEE73-32C1-400D-ABAA-EB944305722A}"/>
                    </a:ext>
                  </a:extLst>
                </p:cNvPr>
                <p:cNvPicPr/>
                <p:nvPr/>
              </p:nvPicPr>
              <p:blipFill>
                <a:blip r:embed="rId304"/>
                <a:stretch>
                  <a:fillRect/>
                </a:stretch>
              </p:blipFill>
              <p:spPr>
                <a:xfrm>
                  <a:off x="5892473" y="3630812"/>
                  <a:ext cx="1569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79" name="Ink 178">
                  <a:extLst>
                    <a:ext uri="{FF2B5EF4-FFF2-40B4-BE49-F238E27FC236}">
                      <a16:creationId xmlns:a16="http://schemas.microsoft.com/office/drawing/2014/main" id="{337D6717-5D1D-4C8F-89CE-55DE8FCE976E}"/>
                    </a:ext>
                  </a:extLst>
                </p14:cNvPr>
                <p14:cNvContentPartPr/>
                <p14:nvPr/>
              </p14:nvContentPartPr>
              <p14:xfrm>
                <a:off x="6254273" y="3491492"/>
                <a:ext cx="155160" cy="296640"/>
              </p14:xfrm>
            </p:contentPart>
          </mc:Choice>
          <mc:Fallback xmlns="">
            <p:pic>
              <p:nvPicPr>
                <p:cNvPr id="179" name="Ink 178">
                  <a:extLst>
                    <a:ext uri="{FF2B5EF4-FFF2-40B4-BE49-F238E27FC236}">
                      <a16:creationId xmlns:a16="http://schemas.microsoft.com/office/drawing/2014/main" id="{337D6717-5D1D-4C8F-89CE-55DE8FCE976E}"/>
                    </a:ext>
                  </a:extLst>
                </p:cNvPr>
                <p:cNvPicPr/>
                <p:nvPr/>
              </p:nvPicPr>
              <p:blipFill>
                <a:blip r:embed="rId306"/>
                <a:stretch>
                  <a:fillRect/>
                </a:stretch>
              </p:blipFill>
              <p:spPr>
                <a:xfrm>
                  <a:off x="6236633" y="3473492"/>
                  <a:ext cx="1908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0" name="Ink 179">
                  <a:extLst>
                    <a:ext uri="{FF2B5EF4-FFF2-40B4-BE49-F238E27FC236}">
                      <a16:creationId xmlns:a16="http://schemas.microsoft.com/office/drawing/2014/main" id="{0B90189D-8032-4EC2-83A3-1F4E9FEC86FB}"/>
                    </a:ext>
                  </a:extLst>
                </p14:cNvPr>
                <p14:cNvContentPartPr/>
                <p14:nvPr/>
              </p14:nvContentPartPr>
              <p14:xfrm>
                <a:off x="6448313" y="3646652"/>
                <a:ext cx="129600" cy="104760"/>
              </p14:xfrm>
            </p:contentPart>
          </mc:Choice>
          <mc:Fallback xmlns="">
            <p:pic>
              <p:nvPicPr>
                <p:cNvPr id="180" name="Ink 179">
                  <a:extLst>
                    <a:ext uri="{FF2B5EF4-FFF2-40B4-BE49-F238E27FC236}">
                      <a16:creationId xmlns:a16="http://schemas.microsoft.com/office/drawing/2014/main" id="{0B90189D-8032-4EC2-83A3-1F4E9FEC86FB}"/>
                    </a:ext>
                  </a:extLst>
                </p:cNvPr>
                <p:cNvPicPr/>
                <p:nvPr/>
              </p:nvPicPr>
              <p:blipFill>
                <a:blip r:embed="rId308"/>
                <a:stretch>
                  <a:fillRect/>
                </a:stretch>
              </p:blipFill>
              <p:spPr>
                <a:xfrm>
                  <a:off x="6430673" y="3628652"/>
                  <a:ext cx="165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1" name="Ink 180">
                  <a:extLst>
                    <a:ext uri="{FF2B5EF4-FFF2-40B4-BE49-F238E27FC236}">
                      <a16:creationId xmlns:a16="http://schemas.microsoft.com/office/drawing/2014/main" id="{639E63A8-917A-4FAE-B687-7B05DEC89472}"/>
                    </a:ext>
                  </a:extLst>
                </p14:cNvPr>
                <p14:cNvContentPartPr/>
                <p14:nvPr/>
              </p14:nvContentPartPr>
              <p14:xfrm>
                <a:off x="6671873" y="3475652"/>
                <a:ext cx="46080" cy="413280"/>
              </p14:xfrm>
            </p:contentPart>
          </mc:Choice>
          <mc:Fallback xmlns="">
            <p:pic>
              <p:nvPicPr>
                <p:cNvPr id="181" name="Ink 180">
                  <a:extLst>
                    <a:ext uri="{FF2B5EF4-FFF2-40B4-BE49-F238E27FC236}">
                      <a16:creationId xmlns:a16="http://schemas.microsoft.com/office/drawing/2014/main" id="{639E63A8-917A-4FAE-B687-7B05DEC89472}"/>
                    </a:ext>
                  </a:extLst>
                </p:cNvPr>
                <p:cNvPicPr/>
                <p:nvPr/>
              </p:nvPicPr>
              <p:blipFill>
                <a:blip r:embed="rId310"/>
                <a:stretch>
                  <a:fillRect/>
                </a:stretch>
              </p:blipFill>
              <p:spPr>
                <a:xfrm>
                  <a:off x="6654233" y="3458012"/>
                  <a:ext cx="817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2" name="Ink 181">
                  <a:extLst>
                    <a:ext uri="{FF2B5EF4-FFF2-40B4-BE49-F238E27FC236}">
                      <a16:creationId xmlns:a16="http://schemas.microsoft.com/office/drawing/2014/main" id="{825B90DD-575F-4FEA-8351-74C526503C8E}"/>
                    </a:ext>
                  </a:extLst>
                </p14:cNvPr>
                <p14:cNvContentPartPr/>
                <p14:nvPr/>
              </p14:nvContentPartPr>
              <p14:xfrm>
                <a:off x="6642713" y="3682652"/>
                <a:ext cx="118440" cy="65160"/>
              </p14:xfrm>
            </p:contentPart>
          </mc:Choice>
          <mc:Fallback xmlns="">
            <p:pic>
              <p:nvPicPr>
                <p:cNvPr id="182" name="Ink 181">
                  <a:extLst>
                    <a:ext uri="{FF2B5EF4-FFF2-40B4-BE49-F238E27FC236}">
                      <a16:creationId xmlns:a16="http://schemas.microsoft.com/office/drawing/2014/main" id="{825B90DD-575F-4FEA-8351-74C526503C8E}"/>
                    </a:ext>
                  </a:extLst>
                </p:cNvPr>
                <p:cNvPicPr/>
                <p:nvPr/>
              </p:nvPicPr>
              <p:blipFill>
                <a:blip r:embed="rId312"/>
                <a:stretch>
                  <a:fillRect/>
                </a:stretch>
              </p:blipFill>
              <p:spPr>
                <a:xfrm>
                  <a:off x="6625073" y="3665012"/>
                  <a:ext cx="154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3" name="Ink 182">
                  <a:extLst>
                    <a:ext uri="{FF2B5EF4-FFF2-40B4-BE49-F238E27FC236}">
                      <a16:creationId xmlns:a16="http://schemas.microsoft.com/office/drawing/2014/main" id="{3E2833B5-80AA-4DDF-A86E-1DB3F700CEDB}"/>
                    </a:ext>
                  </a:extLst>
                </p14:cNvPr>
                <p14:cNvContentPartPr/>
                <p14:nvPr/>
              </p14:nvContentPartPr>
              <p14:xfrm>
                <a:off x="6804713" y="3644492"/>
                <a:ext cx="147960" cy="94680"/>
              </p14:xfrm>
            </p:contentPart>
          </mc:Choice>
          <mc:Fallback xmlns="">
            <p:pic>
              <p:nvPicPr>
                <p:cNvPr id="183" name="Ink 182">
                  <a:extLst>
                    <a:ext uri="{FF2B5EF4-FFF2-40B4-BE49-F238E27FC236}">
                      <a16:creationId xmlns:a16="http://schemas.microsoft.com/office/drawing/2014/main" id="{3E2833B5-80AA-4DDF-A86E-1DB3F700CEDB}"/>
                    </a:ext>
                  </a:extLst>
                </p:cNvPr>
                <p:cNvPicPr/>
                <p:nvPr/>
              </p:nvPicPr>
              <p:blipFill>
                <a:blip r:embed="rId314"/>
                <a:stretch>
                  <a:fillRect/>
                </a:stretch>
              </p:blipFill>
              <p:spPr>
                <a:xfrm>
                  <a:off x="6786713" y="3626492"/>
                  <a:ext cx="183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4" name="Ink 183">
                  <a:extLst>
                    <a:ext uri="{FF2B5EF4-FFF2-40B4-BE49-F238E27FC236}">
                      <a16:creationId xmlns:a16="http://schemas.microsoft.com/office/drawing/2014/main" id="{DBFF93D3-1E6A-40CD-AA62-2A2A7A458683}"/>
                    </a:ext>
                  </a:extLst>
                </p14:cNvPr>
                <p14:cNvContentPartPr/>
                <p14:nvPr/>
              </p14:nvContentPartPr>
              <p14:xfrm>
                <a:off x="7020353" y="3609212"/>
                <a:ext cx="98280" cy="106920"/>
              </p14:xfrm>
            </p:contentPart>
          </mc:Choice>
          <mc:Fallback xmlns="">
            <p:pic>
              <p:nvPicPr>
                <p:cNvPr id="184" name="Ink 183">
                  <a:extLst>
                    <a:ext uri="{FF2B5EF4-FFF2-40B4-BE49-F238E27FC236}">
                      <a16:creationId xmlns:a16="http://schemas.microsoft.com/office/drawing/2014/main" id="{DBFF93D3-1E6A-40CD-AA62-2A2A7A458683}"/>
                    </a:ext>
                  </a:extLst>
                </p:cNvPr>
                <p:cNvPicPr/>
                <p:nvPr/>
              </p:nvPicPr>
              <p:blipFill>
                <a:blip r:embed="rId316"/>
                <a:stretch>
                  <a:fillRect/>
                </a:stretch>
              </p:blipFill>
              <p:spPr>
                <a:xfrm>
                  <a:off x="7002713" y="3591572"/>
                  <a:ext cx="133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5" name="Ink 184">
                  <a:extLst>
                    <a:ext uri="{FF2B5EF4-FFF2-40B4-BE49-F238E27FC236}">
                      <a16:creationId xmlns:a16="http://schemas.microsoft.com/office/drawing/2014/main" id="{F2E8C3FE-E482-443D-A36F-024B27F1A5E0}"/>
                    </a:ext>
                  </a:extLst>
                </p14:cNvPr>
                <p14:cNvContentPartPr/>
                <p14:nvPr/>
              </p14:nvContentPartPr>
              <p14:xfrm>
                <a:off x="7192073" y="3469172"/>
                <a:ext cx="87840" cy="237240"/>
              </p14:xfrm>
            </p:contentPart>
          </mc:Choice>
          <mc:Fallback xmlns="">
            <p:pic>
              <p:nvPicPr>
                <p:cNvPr id="185" name="Ink 184">
                  <a:extLst>
                    <a:ext uri="{FF2B5EF4-FFF2-40B4-BE49-F238E27FC236}">
                      <a16:creationId xmlns:a16="http://schemas.microsoft.com/office/drawing/2014/main" id="{F2E8C3FE-E482-443D-A36F-024B27F1A5E0}"/>
                    </a:ext>
                  </a:extLst>
                </p:cNvPr>
                <p:cNvPicPr/>
                <p:nvPr/>
              </p:nvPicPr>
              <p:blipFill>
                <a:blip r:embed="rId318"/>
                <a:stretch>
                  <a:fillRect/>
                </a:stretch>
              </p:blipFill>
              <p:spPr>
                <a:xfrm>
                  <a:off x="7174073" y="3451532"/>
                  <a:ext cx="1234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86" name="Ink 185">
                  <a:extLst>
                    <a:ext uri="{FF2B5EF4-FFF2-40B4-BE49-F238E27FC236}">
                      <a16:creationId xmlns:a16="http://schemas.microsoft.com/office/drawing/2014/main" id="{FCFABC4A-9CBD-499B-926B-E64836289363}"/>
                    </a:ext>
                  </a:extLst>
                </p14:cNvPr>
                <p14:cNvContentPartPr/>
                <p14:nvPr/>
              </p14:nvContentPartPr>
              <p14:xfrm>
                <a:off x="7094873" y="3497252"/>
                <a:ext cx="251640" cy="201960"/>
              </p14:xfrm>
            </p:contentPart>
          </mc:Choice>
          <mc:Fallback xmlns="">
            <p:pic>
              <p:nvPicPr>
                <p:cNvPr id="186" name="Ink 185">
                  <a:extLst>
                    <a:ext uri="{FF2B5EF4-FFF2-40B4-BE49-F238E27FC236}">
                      <a16:creationId xmlns:a16="http://schemas.microsoft.com/office/drawing/2014/main" id="{FCFABC4A-9CBD-499B-926B-E64836289363}"/>
                    </a:ext>
                  </a:extLst>
                </p:cNvPr>
                <p:cNvPicPr/>
                <p:nvPr/>
              </p:nvPicPr>
              <p:blipFill>
                <a:blip r:embed="rId320"/>
                <a:stretch>
                  <a:fillRect/>
                </a:stretch>
              </p:blipFill>
              <p:spPr>
                <a:xfrm>
                  <a:off x="7076873" y="3479612"/>
                  <a:ext cx="2872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87" name="Ink 186">
                  <a:extLst>
                    <a:ext uri="{FF2B5EF4-FFF2-40B4-BE49-F238E27FC236}">
                      <a16:creationId xmlns:a16="http://schemas.microsoft.com/office/drawing/2014/main" id="{9A355FFB-5E1E-41C4-B859-B30A31B602B5}"/>
                    </a:ext>
                  </a:extLst>
                </p14:cNvPr>
                <p14:cNvContentPartPr/>
                <p14:nvPr/>
              </p14:nvContentPartPr>
              <p14:xfrm>
                <a:off x="7413473" y="3558452"/>
                <a:ext cx="105120" cy="134640"/>
              </p14:xfrm>
            </p:contentPart>
          </mc:Choice>
          <mc:Fallback xmlns="">
            <p:pic>
              <p:nvPicPr>
                <p:cNvPr id="187" name="Ink 186">
                  <a:extLst>
                    <a:ext uri="{FF2B5EF4-FFF2-40B4-BE49-F238E27FC236}">
                      <a16:creationId xmlns:a16="http://schemas.microsoft.com/office/drawing/2014/main" id="{9A355FFB-5E1E-41C4-B859-B30A31B602B5}"/>
                    </a:ext>
                  </a:extLst>
                </p:cNvPr>
                <p:cNvPicPr/>
                <p:nvPr/>
              </p:nvPicPr>
              <p:blipFill>
                <a:blip r:embed="rId322"/>
                <a:stretch>
                  <a:fillRect/>
                </a:stretch>
              </p:blipFill>
              <p:spPr>
                <a:xfrm>
                  <a:off x="7395833" y="3540452"/>
                  <a:ext cx="140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88" name="Ink 187">
                  <a:extLst>
                    <a:ext uri="{FF2B5EF4-FFF2-40B4-BE49-F238E27FC236}">
                      <a16:creationId xmlns:a16="http://schemas.microsoft.com/office/drawing/2014/main" id="{71BE67E0-8729-44D4-8CA9-250A1FE6FC0A}"/>
                    </a:ext>
                  </a:extLst>
                </p14:cNvPr>
                <p14:cNvContentPartPr/>
                <p14:nvPr/>
              </p14:nvContentPartPr>
              <p14:xfrm>
                <a:off x="7562873" y="3576092"/>
                <a:ext cx="112680" cy="133560"/>
              </p14:xfrm>
            </p:contentPart>
          </mc:Choice>
          <mc:Fallback xmlns="">
            <p:pic>
              <p:nvPicPr>
                <p:cNvPr id="188" name="Ink 187">
                  <a:extLst>
                    <a:ext uri="{FF2B5EF4-FFF2-40B4-BE49-F238E27FC236}">
                      <a16:creationId xmlns:a16="http://schemas.microsoft.com/office/drawing/2014/main" id="{71BE67E0-8729-44D4-8CA9-250A1FE6FC0A}"/>
                    </a:ext>
                  </a:extLst>
                </p:cNvPr>
                <p:cNvPicPr/>
                <p:nvPr/>
              </p:nvPicPr>
              <p:blipFill>
                <a:blip r:embed="rId324"/>
                <a:stretch>
                  <a:fillRect/>
                </a:stretch>
              </p:blipFill>
              <p:spPr>
                <a:xfrm>
                  <a:off x="7544873" y="3558452"/>
                  <a:ext cx="148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89" name="Ink 188">
                  <a:extLst>
                    <a:ext uri="{FF2B5EF4-FFF2-40B4-BE49-F238E27FC236}">
                      <a16:creationId xmlns:a16="http://schemas.microsoft.com/office/drawing/2014/main" id="{A1A1CAE2-8CD3-4CC7-975B-E6D1C7E395FF}"/>
                    </a:ext>
                  </a:extLst>
                </p14:cNvPr>
                <p14:cNvContentPartPr/>
                <p14:nvPr/>
              </p14:nvContentPartPr>
              <p14:xfrm>
                <a:off x="8033393" y="3648812"/>
                <a:ext cx="25560" cy="107280"/>
              </p14:xfrm>
            </p:contentPart>
          </mc:Choice>
          <mc:Fallback xmlns="">
            <p:pic>
              <p:nvPicPr>
                <p:cNvPr id="189" name="Ink 188">
                  <a:extLst>
                    <a:ext uri="{FF2B5EF4-FFF2-40B4-BE49-F238E27FC236}">
                      <a16:creationId xmlns:a16="http://schemas.microsoft.com/office/drawing/2014/main" id="{A1A1CAE2-8CD3-4CC7-975B-E6D1C7E395FF}"/>
                    </a:ext>
                  </a:extLst>
                </p:cNvPr>
                <p:cNvPicPr/>
                <p:nvPr/>
              </p:nvPicPr>
              <p:blipFill>
                <a:blip r:embed="rId326"/>
                <a:stretch>
                  <a:fillRect/>
                </a:stretch>
              </p:blipFill>
              <p:spPr>
                <a:xfrm>
                  <a:off x="8015753" y="3631172"/>
                  <a:ext cx="61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0" name="Ink 189">
                  <a:extLst>
                    <a:ext uri="{FF2B5EF4-FFF2-40B4-BE49-F238E27FC236}">
                      <a16:creationId xmlns:a16="http://schemas.microsoft.com/office/drawing/2014/main" id="{6500D5B4-7CE6-412A-B064-DA7E8D554164}"/>
                    </a:ext>
                  </a:extLst>
                </p14:cNvPr>
                <p14:cNvContentPartPr/>
                <p14:nvPr/>
              </p14:nvContentPartPr>
              <p14:xfrm>
                <a:off x="8067233" y="3515972"/>
                <a:ext cx="20160" cy="33120"/>
              </p14:xfrm>
            </p:contentPart>
          </mc:Choice>
          <mc:Fallback xmlns="">
            <p:pic>
              <p:nvPicPr>
                <p:cNvPr id="190" name="Ink 189">
                  <a:extLst>
                    <a:ext uri="{FF2B5EF4-FFF2-40B4-BE49-F238E27FC236}">
                      <a16:creationId xmlns:a16="http://schemas.microsoft.com/office/drawing/2014/main" id="{6500D5B4-7CE6-412A-B064-DA7E8D554164}"/>
                    </a:ext>
                  </a:extLst>
                </p:cNvPr>
                <p:cNvPicPr/>
                <p:nvPr/>
              </p:nvPicPr>
              <p:blipFill>
                <a:blip r:embed="rId328"/>
                <a:stretch>
                  <a:fillRect/>
                </a:stretch>
              </p:blipFill>
              <p:spPr>
                <a:xfrm>
                  <a:off x="8049233" y="3498332"/>
                  <a:ext cx="55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1" name="Ink 190">
                  <a:extLst>
                    <a:ext uri="{FF2B5EF4-FFF2-40B4-BE49-F238E27FC236}">
                      <a16:creationId xmlns:a16="http://schemas.microsoft.com/office/drawing/2014/main" id="{7F77964D-541F-4740-83C1-DC2901E703A1}"/>
                    </a:ext>
                  </a:extLst>
                </p14:cNvPr>
                <p14:cNvContentPartPr/>
                <p14:nvPr/>
              </p14:nvContentPartPr>
              <p14:xfrm>
                <a:off x="8184233" y="3572852"/>
                <a:ext cx="63000" cy="153360"/>
              </p14:xfrm>
            </p:contentPart>
          </mc:Choice>
          <mc:Fallback xmlns="">
            <p:pic>
              <p:nvPicPr>
                <p:cNvPr id="191" name="Ink 190">
                  <a:extLst>
                    <a:ext uri="{FF2B5EF4-FFF2-40B4-BE49-F238E27FC236}">
                      <a16:creationId xmlns:a16="http://schemas.microsoft.com/office/drawing/2014/main" id="{7F77964D-541F-4740-83C1-DC2901E703A1}"/>
                    </a:ext>
                  </a:extLst>
                </p:cNvPr>
                <p:cNvPicPr/>
                <p:nvPr/>
              </p:nvPicPr>
              <p:blipFill>
                <a:blip r:embed="rId330"/>
                <a:stretch>
                  <a:fillRect/>
                </a:stretch>
              </p:blipFill>
              <p:spPr>
                <a:xfrm>
                  <a:off x="8166233" y="3555212"/>
                  <a:ext cx="98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48" name="Ink 147">
                  <a:extLst>
                    <a:ext uri="{FF2B5EF4-FFF2-40B4-BE49-F238E27FC236}">
                      <a16:creationId xmlns:a16="http://schemas.microsoft.com/office/drawing/2014/main" id="{A2CF0205-1C3E-4420-ABD3-859111D846E4}"/>
                    </a:ext>
                  </a:extLst>
                </p14:cNvPr>
                <p14:cNvContentPartPr/>
                <p14:nvPr/>
              </p14:nvContentPartPr>
              <p14:xfrm>
                <a:off x="938153" y="3676892"/>
                <a:ext cx="119160" cy="132840"/>
              </p14:xfrm>
            </p:contentPart>
          </mc:Choice>
          <mc:Fallback xmlns="">
            <p:pic>
              <p:nvPicPr>
                <p:cNvPr id="148" name="Ink 147">
                  <a:extLst>
                    <a:ext uri="{FF2B5EF4-FFF2-40B4-BE49-F238E27FC236}">
                      <a16:creationId xmlns:a16="http://schemas.microsoft.com/office/drawing/2014/main" id="{A2CF0205-1C3E-4420-ABD3-859111D846E4}"/>
                    </a:ext>
                  </a:extLst>
                </p:cNvPr>
                <p:cNvPicPr/>
                <p:nvPr/>
              </p:nvPicPr>
              <p:blipFill>
                <a:blip r:embed="rId332"/>
                <a:stretch>
                  <a:fillRect/>
                </a:stretch>
              </p:blipFill>
              <p:spPr>
                <a:xfrm>
                  <a:off x="920153" y="3659252"/>
                  <a:ext cx="154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49" name="Ink 148">
                  <a:extLst>
                    <a:ext uri="{FF2B5EF4-FFF2-40B4-BE49-F238E27FC236}">
                      <a16:creationId xmlns:a16="http://schemas.microsoft.com/office/drawing/2014/main" id="{BC9F72A5-B0F0-4FC6-B582-6A18E8A69557}"/>
                    </a:ext>
                  </a:extLst>
                </p14:cNvPr>
                <p14:cNvContentPartPr/>
                <p14:nvPr/>
              </p14:nvContentPartPr>
              <p14:xfrm>
                <a:off x="969473" y="3522452"/>
                <a:ext cx="191880" cy="440640"/>
              </p14:xfrm>
            </p:contentPart>
          </mc:Choice>
          <mc:Fallback xmlns="">
            <p:pic>
              <p:nvPicPr>
                <p:cNvPr id="149" name="Ink 148">
                  <a:extLst>
                    <a:ext uri="{FF2B5EF4-FFF2-40B4-BE49-F238E27FC236}">
                      <a16:creationId xmlns:a16="http://schemas.microsoft.com/office/drawing/2014/main" id="{BC9F72A5-B0F0-4FC6-B582-6A18E8A69557}"/>
                    </a:ext>
                  </a:extLst>
                </p:cNvPr>
                <p:cNvPicPr/>
                <p:nvPr/>
              </p:nvPicPr>
              <p:blipFill>
                <a:blip r:embed="rId334"/>
                <a:stretch>
                  <a:fillRect/>
                </a:stretch>
              </p:blipFill>
              <p:spPr>
                <a:xfrm>
                  <a:off x="951833" y="3504812"/>
                  <a:ext cx="2275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51" name="Ink 150">
                  <a:extLst>
                    <a:ext uri="{FF2B5EF4-FFF2-40B4-BE49-F238E27FC236}">
                      <a16:creationId xmlns:a16="http://schemas.microsoft.com/office/drawing/2014/main" id="{64ED01CB-9C42-4248-BC7C-773676CC30DA}"/>
                    </a:ext>
                  </a:extLst>
                </p14:cNvPr>
                <p14:cNvContentPartPr/>
                <p14:nvPr/>
              </p14:nvContentPartPr>
              <p14:xfrm>
                <a:off x="1367273" y="3680492"/>
                <a:ext cx="106920" cy="243360"/>
              </p14:xfrm>
            </p:contentPart>
          </mc:Choice>
          <mc:Fallback xmlns="">
            <p:pic>
              <p:nvPicPr>
                <p:cNvPr id="151" name="Ink 150">
                  <a:extLst>
                    <a:ext uri="{FF2B5EF4-FFF2-40B4-BE49-F238E27FC236}">
                      <a16:creationId xmlns:a16="http://schemas.microsoft.com/office/drawing/2014/main" id="{64ED01CB-9C42-4248-BC7C-773676CC30DA}"/>
                    </a:ext>
                  </a:extLst>
                </p:cNvPr>
                <p:cNvPicPr/>
                <p:nvPr/>
              </p:nvPicPr>
              <p:blipFill>
                <a:blip r:embed="rId336"/>
                <a:stretch>
                  <a:fillRect/>
                </a:stretch>
              </p:blipFill>
              <p:spPr>
                <a:xfrm>
                  <a:off x="1349273" y="3662492"/>
                  <a:ext cx="1425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52" name="Ink 151">
                  <a:extLst>
                    <a:ext uri="{FF2B5EF4-FFF2-40B4-BE49-F238E27FC236}">
                      <a16:creationId xmlns:a16="http://schemas.microsoft.com/office/drawing/2014/main" id="{03B870CF-40AD-4529-999C-C98DB2B62BD1}"/>
                    </a:ext>
                  </a:extLst>
                </p14:cNvPr>
                <p14:cNvContentPartPr/>
                <p14:nvPr/>
              </p14:nvContentPartPr>
              <p14:xfrm>
                <a:off x="1342073" y="3890372"/>
                <a:ext cx="146520" cy="43200"/>
              </p14:xfrm>
            </p:contentPart>
          </mc:Choice>
          <mc:Fallback xmlns="">
            <p:pic>
              <p:nvPicPr>
                <p:cNvPr id="152" name="Ink 151">
                  <a:extLst>
                    <a:ext uri="{FF2B5EF4-FFF2-40B4-BE49-F238E27FC236}">
                      <a16:creationId xmlns:a16="http://schemas.microsoft.com/office/drawing/2014/main" id="{03B870CF-40AD-4529-999C-C98DB2B62BD1}"/>
                    </a:ext>
                  </a:extLst>
                </p:cNvPr>
                <p:cNvPicPr/>
                <p:nvPr/>
              </p:nvPicPr>
              <p:blipFill>
                <a:blip r:embed="rId338"/>
                <a:stretch>
                  <a:fillRect/>
                </a:stretch>
              </p:blipFill>
              <p:spPr>
                <a:xfrm>
                  <a:off x="1324073" y="3872732"/>
                  <a:ext cx="182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53" name="Ink 152">
                  <a:extLst>
                    <a:ext uri="{FF2B5EF4-FFF2-40B4-BE49-F238E27FC236}">
                      <a16:creationId xmlns:a16="http://schemas.microsoft.com/office/drawing/2014/main" id="{DCE9BA51-8A2F-4140-BE06-F6093A52BD70}"/>
                    </a:ext>
                  </a:extLst>
                </p14:cNvPr>
                <p14:cNvContentPartPr/>
                <p14:nvPr/>
              </p14:nvContentPartPr>
              <p14:xfrm>
                <a:off x="1502273" y="3625052"/>
                <a:ext cx="218880" cy="374040"/>
              </p14:xfrm>
            </p:contentPart>
          </mc:Choice>
          <mc:Fallback xmlns="">
            <p:pic>
              <p:nvPicPr>
                <p:cNvPr id="153" name="Ink 152">
                  <a:extLst>
                    <a:ext uri="{FF2B5EF4-FFF2-40B4-BE49-F238E27FC236}">
                      <a16:creationId xmlns:a16="http://schemas.microsoft.com/office/drawing/2014/main" id="{DCE9BA51-8A2F-4140-BE06-F6093A52BD70}"/>
                    </a:ext>
                  </a:extLst>
                </p:cNvPr>
                <p:cNvPicPr/>
                <p:nvPr/>
              </p:nvPicPr>
              <p:blipFill>
                <a:blip r:embed="rId340"/>
                <a:stretch>
                  <a:fillRect/>
                </a:stretch>
              </p:blipFill>
              <p:spPr>
                <a:xfrm>
                  <a:off x="1484273" y="3607412"/>
                  <a:ext cx="2545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54" name="Ink 153">
                  <a:extLst>
                    <a:ext uri="{FF2B5EF4-FFF2-40B4-BE49-F238E27FC236}">
                      <a16:creationId xmlns:a16="http://schemas.microsoft.com/office/drawing/2014/main" id="{201FD534-F502-40A2-8FC8-246199A7503C}"/>
                    </a:ext>
                  </a:extLst>
                </p14:cNvPr>
                <p14:cNvContentPartPr/>
                <p14:nvPr/>
              </p14:nvContentPartPr>
              <p14:xfrm>
                <a:off x="2077553" y="3714692"/>
                <a:ext cx="16920" cy="291960"/>
              </p14:xfrm>
            </p:contentPart>
          </mc:Choice>
          <mc:Fallback xmlns="">
            <p:pic>
              <p:nvPicPr>
                <p:cNvPr id="154" name="Ink 153">
                  <a:extLst>
                    <a:ext uri="{FF2B5EF4-FFF2-40B4-BE49-F238E27FC236}">
                      <a16:creationId xmlns:a16="http://schemas.microsoft.com/office/drawing/2014/main" id="{201FD534-F502-40A2-8FC8-246199A7503C}"/>
                    </a:ext>
                  </a:extLst>
                </p:cNvPr>
                <p:cNvPicPr/>
                <p:nvPr/>
              </p:nvPicPr>
              <p:blipFill>
                <a:blip r:embed="rId342"/>
                <a:stretch>
                  <a:fillRect/>
                </a:stretch>
              </p:blipFill>
              <p:spPr>
                <a:xfrm>
                  <a:off x="2059553" y="3697052"/>
                  <a:ext cx="525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55" name="Ink 154">
                  <a:extLst>
                    <a:ext uri="{FF2B5EF4-FFF2-40B4-BE49-F238E27FC236}">
                      <a16:creationId xmlns:a16="http://schemas.microsoft.com/office/drawing/2014/main" id="{6924C0CD-4CB0-4DE3-8896-1446A6D6D28D}"/>
                    </a:ext>
                  </a:extLst>
                </p14:cNvPr>
                <p14:cNvContentPartPr/>
                <p14:nvPr/>
              </p14:nvContentPartPr>
              <p14:xfrm>
                <a:off x="2067113" y="3672212"/>
                <a:ext cx="114480" cy="154080"/>
              </p14:xfrm>
            </p:contentPart>
          </mc:Choice>
          <mc:Fallback xmlns="">
            <p:pic>
              <p:nvPicPr>
                <p:cNvPr id="155" name="Ink 154">
                  <a:extLst>
                    <a:ext uri="{FF2B5EF4-FFF2-40B4-BE49-F238E27FC236}">
                      <a16:creationId xmlns:a16="http://schemas.microsoft.com/office/drawing/2014/main" id="{6924C0CD-4CB0-4DE3-8896-1446A6D6D28D}"/>
                    </a:ext>
                  </a:extLst>
                </p:cNvPr>
                <p:cNvPicPr/>
                <p:nvPr/>
              </p:nvPicPr>
              <p:blipFill>
                <a:blip r:embed="rId344"/>
                <a:stretch>
                  <a:fillRect/>
                </a:stretch>
              </p:blipFill>
              <p:spPr>
                <a:xfrm>
                  <a:off x="2049113" y="3654572"/>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56" name="Ink 155">
                  <a:extLst>
                    <a:ext uri="{FF2B5EF4-FFF2-40B4-BE49-F238E27FC236}">
                      <a16:creationId xmlns:a16="http://schemas.microsoft.com/office/drawing/2014/main" id="{CD636BDB-365F-44F0-91CC-791542EFCE8B}"/>
                    </a:ext>
                  </a:extLst>
                </p14:cNvPr>
                <p14:cNvContentPartPr/>
                <p14:nvPr/>
              </p14:nvContentPartPr>
              <p14:xfrm>
                <a:off x="2201753" y="3659612"/>
                <a:ext cx="275400" cy="112320"/>
              </p14:xfrm>
            </p:contentPart>
          </mc:Choice>
          <mc:Fallback xmlns="">
            <p:pic>
              <p:nvPicPr>
                <p:cNvPr id="156" name="Ink 155">
                  <a:extLst>
                    <a:ext uri="{FF2B5EF4-FFF2-40B4-BE49-F238E27FC236}">
                      <a16:creationId xmlns:a16="http://schemas.microsoft.com/office/drawing/2014/main" id="{CD636BDB-365F-44F0-91CC-791542EFCE8B}"/>
                    </a:ext>
                  </a:extLst>
                </p:cNvPr>
                <p:cNvPicPr/>
                <p:nvPr/>
              </p:nvPicPr>
              <p:blipFill>
                <a:blip r:embed="rId346"/>
                <a:stretch>
                  <a:fillRect/>
                </a:stretch>
              </p:blipFill>
              <p:spPr>
                <a:xfrm>
                  <a:off x="2184113" y="3641612"/>
                  <a:ext cx="311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57" name="Ink 156">
                  <a:extLst>
                    <a:ext uri="{FF2B5EF4-FFF2-40B4-BE49-F238E27FC236}">
                      <a16:creationId xmlns:a16="http://schemas.microsoft.com/office/drawing/2014/main" id="{2B070161-1BDB-4137-9EB9-884E470DD6FD}"/>
                    </a:ext>
                  </a:extLst>
                </p14:cNvPr>
                <p14:cNvContentPartPr/>
                <p14:nvPr/>
              </p14:nvContentPartPr>
              <p14:xfrm>
                <a:off x="2506313" y="3567452"/>
                <a:ext cx="122760" cy="225360"/>
              </p14:xfrm>
            </p:contentPart>
          </mc:Choice>
          <mc:Fallback xmlns="">
            <p:pic>
              <p:nvPicPr>
                <p:cNvPr id="157" name="Ink 156">
                  <a:extLst>
                    <a:ext uri="{FF2B5EF4-FFF2-40B4-BE49-F238E27FC236}">
                      <a16:creationId xmlns:a16="http://schemas.microsoft.com/office/drawing/2014/main" id="{2B070161-1BDB-4137-9EB9-884E470DD6FD}"/>
                    </a:ext>
                  </a:extLst>
                </p:cNvPr>
                <p:cNvPicPr/>
                <p:nvPr/>
              </p:nvPicPr>
              <p:blipFill>
                <a:blip r:embed="rId348"/>
                <a:stretch>
                  <a:fillRect/>
                </a:stretch>
              </p:blipFill>
              <p:spPr>
                <a:xfrm>
                  <a:off x="2488313" y="3549452"/>
                  <a:ext cx="158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58" name="Ink 157">
                  <a:extLst>
                    <a:ext uri="{FF2B5EF4-FFF2-40B4-BE49-F238E27FC236}">
                      <a16:creationId xmlns:a16="http://schemas.microsoft.com/office/drawing/2014/main" id="{E4CD06B5-A469-42F3-A798-E14BF17F3108}"/>
                    </a:ext>
                  </a:extLst>
                </p14:cNvPr>
                <p14:cNvContentPartPr/>
                <p14:nvPr/>
              </p14:nvContentPartPr>
              <p14:xfrm>
                <a:off x="2718713" y="3668252"/>
                <a:ext cx="155160" cy="93240"/>
              </p14:xfrm>
            </p:contentPart>
          </mc:Choice>
          <mc:Fallback xmlns="">
            <p:pic>
              <p:nvPicPr>
                <p:cNvPr id="158" name="Ink 157">
                  <a:extLst>
                    <a:ext uri="{FF2B5EF4-FFF2-40B4-BE49-F238E27FC236}">
                      <a16:creationId xmlns:a16="http://schemas.microsoft.com/office/drawing/2014/main" id="{E4CD06B5-A469-42F3-A798-E14BF17F3108}"/>
                    </a:ext>
                  </a:extLst>
                </p:cNvPr>
                <p:cNvPicPr/>
                <p:nvPr/>
              </p:nvPicPr>
              <p:blipFill>
                <a:blip r:embed="rId350"/>
                <a:stretch>
                  <a:fillRect/>
                </a:stretch>
              </p:blipFill>
              <p:spPr>
                <a:xfrm>
                  <a:off x="2700713" y="3650252"/>
                  <a:ext cx="1908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59" name="Ink 158">
                  <a:extLst>
                    <a:ext uri="{FF2B5EF4-FFF2-40B4-BE49-F238E27FC236}">
                      <a16:creationId xmlns:a16="http://schemas.microsoft.com/office/drawing/2014/main" id="{1F5A69B0-A45F-4DEC-BE33-2CA5F792214E}"/>
                    </a:ext>
                  </a:extLst>
                </p14:cNvPr>
                <p14:cNvContentPartPr/>
                <p14:nvPr/>
              </p14:nvContentPartPr>
              <p14:xfrm>
                <a:off x="2921393" y="3532532"/>
                <a:ext cx="107640" cy="251640"/>
              </p14:xfrm>
            </p:contentPart>
          </mc:Choice>
          <mc:Fallback xmlns="">
            <p:pic>
              <p:nvPicPr>
                <p:cNvPr id="159" name="Ink 158">
                  <a:extLst>
                    <a:ext uri="{FF2B5EF4-FFF2-40B4-BE49-F238E27FC236}">
                      <a16:creationId xmlns:a16="http://schemas.microsoft.com/office/drawing/2014/main" id="{1F5A69B0-A45F-4DEC-BE33-2CA5F792214E}"/>
                    </a:ext>
                  </a:extLst>
                </p:cNvPr>
                <p:cNvPicPr/>
                <p:nvPr/>
              </p:nvPicPr>
              <p:blipFill>
                <a:blip r:embed="rId352"/>
                <a:stretch>
                  <a:fillRect/>
                </a:stretch>
              </p:blipFill>
              <p:spPr>
                <a:xfrm>
                  <a:off x="2903753" y="3514532"/>
                  <a:ext cx="143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60" name="Ink 159">
                  <a:extLst>
                    <a:ext uri="{FF2B5EF4-FFF2-40B4-BE49-F238E27FC236}">
                      <a16:creationId xmlns:a16="http://schemas.microsoft.com/office/drawing/2014/main" id="{B7CF4F1F-E54C-43F5-8B33-BC2AFBAEC616}"/>
                    </a:ext>
                  </a:extLst>
                </p14:cNvPr>
                <p14:cNvContentPartPr/>
                <p14:nvPr/>
              </p14:nvContentPartPr>
              <p14:xfrm>
                <a:off x="3062873" y="3670772"/>
                <a:ext cx="55080" cy="111600"/>
              </p14:xfrm>
            </p:contentPart>
          </mc:Choice>
          <mc:Fallback xmlns="">
            <p:pic>
              <p:nvPicPr>
                <p:cNvPr id="160" name="Ink 159">
                  <a:extLst>
                    <a:ext uri="{FF2B5EF4-FFF2-40B4-BE49-F238E27FC236}">
                      <a16:creationId xmlns:a16="http://schemas.microsoft.com/office/drawing/2014/main" id="{B7CF4F1F-E54C-43F5-8B33-BC2AFBAEC616}"/>
                    </a:ext>
                  </a:extLst>
                </p:cNvPr>
                <p:cNvPicPr/>
                <p:nvPr/>
              </p:nvPicPr>
              <p:blipFill>
                <a:blip r:embed="rId354"/>
                <a:stretch>
                  <a:fillRect/>
                </a:stretch>
              </p:blipFill>
              <p:spPr>
                <a:xfrm>
                  <a:off x="3044873" y="3652772"/>
                  <a:ext cx="90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61" name="Ink 160">
                  <a:extLst>
                    <a:ext uri="{FF2B5EF4-FFF2-40B4-BE49-F238E27FC236}">
                      <a16:creationId xmlns:a16="http://schemas.microsoft.com/office/drawing/2014/main" id="{B1A87E86-7381-4A99-B758-D2504F450F76}"/>
                    </a:ext>
                  </a:extLst>
                </p14:cNvPr>
                <p14:cNvContentPartPr/>
                <p14:nvPr/>
              </p14:nvContentPartPr>
              <p14:xfrm>
                <a:off x="3100313" y="3555932"/>
                <a:ext cx="8280" cy="31680"/>
              </p14:xfrm>
            </p:contentPart>
          </mc:Choice>
          <mc:Fallback xmlns="">
            <p:pic>
              <p:nvPicPr>
                <p:cNvPr id="161" name="Ink 160">
                  <a:extLst>
                    <a:ext uri="{FF2B5EF4-FFF2-40B4-BE49-F238E27FC236}">
                      <a16:creationId xmlns:a16="http://schemas.microsoft.com/office/drawing/2014/main" id="{B1A87E86-7381-4A99-B758-D2504F450F76}"/>
                    </a:ext>
                  </a:extLst>
                </p:cNvPr>
                <p:cNvPicPr/>
                <p:nvPr/>
              </p:nvPicPr>
              <p:blipFill>
                <a:blip r:embed="rId356"/>
                <a:stretch>
                  <a:fillRect/>
                </a:stretch>
              </p:blipFill>
              <p:spPr>
                <a:xfrm>
                  <a:off x="3082673" y="3538292"/>
                  <a:ext cx="439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62" name="Ink 161">
                  <a:extLst>
                    <a:ext uri="{FF2B5EF4-FFF2-40B4-BE49-F238E27FC236}">
                      <a16:creationId xmlns:a16="http://schemas.microsoft.com/office/drawing/2014/main" id="{8934CED7-3AE1-4C6A-8790-4D3C4CAB5539}"/>
                    </a:ext>
                  </a:extLst>
                </p14:cNvPr>
                <p14:cNvContentPartPr/>
                <p14:nvPr/>
              </p14:nvContentPartPr>
              <p14:xfrm>
                <a:off x="3198233" y="3543692"/>
                <a:ext cx="97560" cy="231840"/>
              </p14:xfrm>
            </p:contentPart>
          </mc:Choice>
          <mc:Fallback xmlns="">
            <p:pic>
              <p:nvPicPr>
                <p:cNvPr id="162" name="Ink 161">
                  <a:extLst>
                    <a:ext uri="{FF2B5EF4-FFF2-40B4-BE49-F238E27FC236}">
                      <a16:creationId xmlns:a16="http://schemas.microsoft.com/office/drawing/2014/main" id="{8934CED7-3AE1-4C6A-8790-4D3C4CAB5539}"/>
                    </a:ext>
                  </a:extLst>
                </p:cNvPr>
                <p:cNvPicPr/>
                <p:nvPr/>
              </p:nvPicPr>
              <p:blipFill>
                <a:blip r:embed="rId358"/>
                <a:stretch>
                  <a:fillRect/>
                </a:stretch>
              </p:blipFill>
              <p:spPr>
                <a:xfrm>
                  <a:off x="3180593" y="3525692"/>
                  <a:ext cx="1332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63" name="Ink 162">
                  <a:extLst>
                    <a:ext uri="{FF2B5EF4-FFF2-40B4-BE49-F238E27FC236}">
                      <a16:creationId xmlns:a16="http://schemas.microsoft.com/office/drawing/2014/main" id="{5B2888FD-CCB8-4E7E-8A06-726A7F754042}"/>
                    </a:ext>
                  </a:extLst>
                </p14:cNvPr>
                <p14:cNvContentPartPr/>
                <p14:nvPr/>
              </p14:nvContentPartPr>
              <p14:xfrm>
                <a:off x="3340793" y="3533612"/>
                <a:ext cx="173160" cy="250200"/>
              </p14:xfrm>
            </p:contentPart>
          </mc:Choice>
          <mc:Fallback xmlns="">
            <p:pic>
              <p:nvPicPr>
                <p:cNvPr id="163" name="Ink 162">
                  <a:extLst>
                    <a:ext uri="{FF2B5EF4-FFF2-40B4-BE49-F238E27FC236}">
                      <a16:creationId xmlns:a16="http://schemas.microsoft.com/office/drawing/2014/main" id="{5B2888FD-CCB8-4E7E-8A06-726A7F754042}"/>
                    </a:ext>
                  </a:extLst>
                </p:cNvPr>
                <p:cNvPicPr/>
                <p:nvPr/>
              </p:nvPicPr>
              <p:blipFill>
                <a:blip r:embed="rId360"/>
                <a:stretch>
                  <a:fillRect/>
                </a:stretch>
              </p:blipFill>
              <p:spPr>
                <a:xfrm>
                  <a:off x="3322793" y="3515612"/>
                  <a:ext cx="2088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64" name="Ink 163">
                  <a:extLst>
                    <a:ext uri="{FF2B5EF4-FFF2-40B4-BE49-F238E27FC236}">
                      <a16:creationId xmlns:a16="http://schemas.microsoft.com/office/drawing/2014/main" id="{EB62B538-5D0F-406F-A37F-7E209269E105}"/>
                    </a:ext>
                  </a:extLst>
                </p14:cNvPr>
                <p14:cNvContentPartPr/>
                <p14:nvPr/>
              </p14:nvContentPartPr>
              <p14:xfrm>
                <a:off x="3370313" y="3636932"/>
                <a:ext cx="315720" cy="115560"/>
              </p14:xfrm>
            </p:contentPart>
          </mc:Choice>
          <mc:Fallback xmlns="">
            <p:pic>
              <p:nvPicPr>
                <p:cNvPr id="164" name="Ink 163">
                  <a:extLst>
                    <a:ext uri="{FF2B5EF4-FFF2-40B4-BE49-F238E27FC236}">
                      <a16:creationId xmlns:a16="http://schemas.microsoft.com/office/drawing/2014/main" id="{EB62B538-5D0F-406F-A37F-7E209269E105}"/>
                    </a:ext>
                  </a:extLst>
                </p:cNvPr>
                <p:cNvPicPr/>
                <p:nvPr/>
              </p:nvPicPr>
              <p:blipFill>
                <a:blip r:embed="rId362"/>
                <a:stretch>
                  <a:fillRect/>
                </a:stretch>
              </p:blipFill>
              <p:spPr>
                <a:xfrm>
                  <a:off x="3352313" y="3618932"/>
                  <a:ext cx="351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65" name="Ink 164">
                  <a:extLst>
                    <a:ext uri="{FF2B5EF4-FFF2-40B4-BE49-F238E27FC236}">
                      <a16:creationId xmlns:a16="http://schemas.microsoft.com/office/drawing/2014/main" id="{97F91B3E-A92A-46C2-8DD5-F79D18D8E0A0}"/>
                    </a:ext>
                  </a:extLst>
                </p14:cNvPr>
                <p14:cNvContentPartPr/>
                <p14:nvPr/>
              </p14:nvContentPartPr>
              <p14:xfrm>
                <a:off x="3512513" y="3672572"/>
                <a:ext cx="208080" cy="276480"/>
              </p14:xfrm>
            </p:contentPart>
          </mc:Choice>
          <mc:Fallback xmlns="">
            <p:pic>
              <p:nvPicPr>
                <p:cNvPr id="165" name="Ink 164">
                  <a:extLst>
                    <a:ext uri="{FF2B5EF4-FFF2-40B4-BE49-F238E27FC236}">
                      <a16:creationId xmlns:a16="http://schemas.microsoft.com/office/drawing/2014/main" id="{97F91B3E-A92A-46C2-8DD5-F79D18D8E0A0}"/>
                    </a:ext>
                  </a:extLst>
                </p:cNvPr>
                <p:cNvPicPr/>
                <p:nvPr/>
              </p:nvPicPr>
              <p:blipFill>
                <a:blip r:embed="rId364"/>
                <a:stretch>
                  <a:fillRect/>
                </a:stretch>
              </p:blipFill>
              <p:spPr>
                <a:xfrm>
                  <a:off x="3494513" y="3654572"/>
                  <a:ext cx="2437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66" name="Ink 165">
                  <a:extLst>
                    <a:ext uri="{FF2B5EF4-FFF2-40B4-BE49-F238E27FC236}">
                      <a16:creationId xmlns:a16="http://schemas.microsoft.com/office/drawing/2014/main" id="{1AC51A61-29E0-4D54-9362-0DE637E362FF}"/>
                    </a:ext>
                  </a:extLst>
                </p14:cNvPr>
                <p14:cNvContentPartPr/>
                <p14:nvPr/>
              </p14:nvContentPartPr>
              <p14:xfrm>
                <a:off x="3992393" y="3570332"/>
                <a:ext cx="186480" cy="407160"/>
              </p14:xfrm>
            </p:contentPart>
          </mc:Choice>
          <mc:Fallback xmlns="">
            <p:pic>
              <p:nvPicPr>
                <p:cNvPr id="166" name="Ink 165">
                  <a:extLst>
                    <a:ext uri="{FF2B5EF4-FFF2-40B4-BE49-F238E27FC236}">
                      <a16:creationId xmlns:a16="http://schemas.microsoft.com/office/drawing/2014/main" id="{1AC51A61-29E0-4D54-9362-0DE637E362FF}"/>
                    </a:ext>
                  </a:extLst>
                </p:cNvPr>
                <p:cNvPicPr/>
                <p:nvPr/>
              </p:nvPicPr>
              <p:blipFill>
                <a:blip r:embed="rId366"/>
                <a:stretch>
                  <a:fillRect/>
                </a:stretch>
              </p:blipFill>
              <p:spPr>
                <a:xfrm>
                  <a:off x="3974393" y="3552692"/>
                  <a:ext cx="2221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11" name="Ink 210">
                  <a:extLst>
                    <a:ext uri="{FF2B5EF4-FFF2-40B4-BE49-F238E27FC236}">
                      <a16:creationId xmlns:a16="http://schemas.microsoft.com/office/drawing/2014/main" id="{0EE799B0-C1B9-482D-8F8E-CB5DA3E52829}"/>
                    </a:ext>
                  </a:extLst>
                </p14:cNvPr>
                <p14:cNvContentPartPr/>
                <p14:nvPr/>
              </p14:nvContentPartPr>
              <p14:xfrm>
                <a:off x="1023113" y="4193132"/>
                <a:ext cx="23040" cy="291960"/>
              </p14:xfrm>
            </p:contentPart>
          </mc:Choice>
          <mc:Fallback xmlns="">
            <p:pic>
              <p:nvPicPr>
                <p:cNvPr id="211" name="Ink 210">
                  <a:extLst>
                    <a:ext uri="{FF2B5EF4-FFF2-40B4-BE49-F238E27FC236}">
                      <a16:creationId xmlns:a16="http://schemas.microsoft.com/office/drawing/2014/main" id="{0EE799B0-C1B9-482D-8F8E-CB5DA3E52829}"/>
                    </a:ext>
                  </a:extLst>
                </p:cNvPr>
                <p:cNvPicPr/>
                <p:nvPr/>
              </p:nvPicPr>
              <p:blipFill>
                <a:blip r:embed="rId368"/>
                <a:stretch>
                  <a:fillRect/>
                </a:stretch>
              </p:blipFill>
              <p:spPr>
                <a:xfrm>
                  <a:off x="1005113" y="4175132"/>
                  <a:ext cx="586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12" name="Ink 211">
                  <a:extLst>
                    <a:ext uri="{FF2B5EF4-FFF2-40B4-BE49-F238E27FC236}">
                      <a16:creationId xmlns:a16="http://schemas.microsoft.com/office/drawing/2014/main" id="{46A83C7F-D037-4CF6-BFDF-2EB3D6A6983A}"/>
                    </a:ext>
                  </a:extLst>
                </p14:cNvPr>
                <p14:cNvContentPartPr/>
                <p14:nvPr/>
              </p14:nvContentPartPr>
              <p14:xfrm>
                <a:off x="997913" y="4169372"/>
                <a:ext cx="117720" cy="167400"/>
              </p14:xfrm>
            </p:contentPart>
          </mc:Choice>
          <mc:Fallback xmlns="">
            <p:pic>
              <p:nvPicPr>
                <p:cNvPr id="212" name="Ink 211">
                  <a:extLst>
                    <a:ext uri="{FF2B5EF4-FFF2-40B4-BE49-F238E27FC236}">
                      <a16:creationId xmlns:a16="http://schemas.microsoft.com/office/drawing/2014/main" id="{46A83C7F-D037-4CF6-BFDF-2EB3D6A6983A}"/>
                    </a:ext>
                  </a:extLst>
                </p:cNvPr>
                <p:cNvPicPr/>
                <p:nvPr/>
              </p:nvPicPr>
              <p:blipFill>
                <a:blip r:embed="rId370"/>
                <a:stretch>
                  <a:fillRect/>
                </a:stretch>
              </p:blipFill>
              <p:spPr>
                <a:xfrm>
                  <a:off x="979913" y="4151372"/>
                  <a:ext cx="153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3" name="Ink 212">
                  <a:extLst>
                    <a:ext uri="{FF2B5EF4-FFF2-40B4-BE49-F238E27FC236}">
                      <a16:creationId xmlns:a16="http://schemas.microsoft.com/office/drawing/2014/main" id="{40DE2770-2039-4C26-ABA3-8A81F07EFAAB}"/>
                    </a:ext>
                  </a:extLst>
                </p14:cNvPr>
                <p14:cNvContentPartPr/>
                <p14:nvPr/>
              </p14:nvContentPartPr>
              <p14:xfrm>
                <a:off x="1086473" y="4191692"/>
                <a:ext cx="243360" cy="87840"/>
              </p14:xfrm>
            </p:contentPart>
          </mc:Choice>
          <mc:Fallback xmlns="">
            <p:pic>
              <p:nvPicPr>
                <p:cNvPr id="213" name="Ink 212">
                  <a:extLst>
                    <a:ext uri="{FF2B5EF4-FFF2-40B4-BE49-F238E27FC236}">
                      <a16:creationId xmlns:a16="http://schemas.microsoft.com/office/drawing/2014/main" id="{40DE2770-2039-4C26-ABA3-8A81F07EFAAB}"/>
                    </a:ext>
                  </a:extLst>
                </p:cNvPr>
                <p:cNvPicPr/>
                <p:nvPr/>
              </p:nvPicPr>
              <p:blipFill>
                <a:blip r:embed="rId372"/>
                <a:stretch>
                  <a:fillRect/>
                </a:stretch>
              </p:blipFill>
              <p:spPr>
                <a:xfrm>
                  <a:off x="1068833" y="4174052"/>
                  <a:ext cx="279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14" name="Ink 213">
                  <a:extLst>
                    <a:ext uri="{FF2B5EF4-FFF2-40B4-BE49-F238E27FC236}">
                      <a16:creationId xmlns:a16="http://schemas.microsoft.com/office/drawing/2014/main" id="{0D8C6AF6-B602-4E6D-BEEF-A54C6821DEDD}"/>
                    </a:ext>
                  </a:extLst>
                </p14:cNvPr>
                <p14:cNvContentPartPr/>
                <p14:nvPr/>
              </p14:nvContentPartPr>
              <p14:xfrm>
                <a:off x="1352873" y="4073612"/>
                <a:ext cx="140040" cy="243000"/>
              </p14:xfrm>
            </p:contentPart>
          </mc:Choice>
          <mc:Fallback xmlns="">
            <p:pic>
              <p:nvPicPr>
                <p:cNvPr id="214" name="Ink 213">
                  <a:extLst>
                    <a:ext uri="{FF2B5EF4-FFF2-40B4-BE49-F238E27FC236}">
                      <a16:creationId xmlns:a16="http://schemas.microsoft.com/office/drawing/2014/main" id="{0D8C6AF6-B602-4E6D-BEEF-A54C6821DEDD}"/>
                    </a:ext>
                  </a:extLst>
                </p:cNvPr>
                <p:cNvPicPr/>
                <p:nvPr/>
              </p:nvPicPr>
              <p:blipFill>
                <a:blip r:embed="rId374"/>
                <a:stretch>
                  <a:fillRect/>
                </a:stretch>
              </p:blipFill>
              <p:spPr>
                <a:xfrm>
                  <a:off x="1335233" y="4055972"/>
                  <a:ext cx="1756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15" name="Ink 214">
                  <a:extLst>
                    <a:ext uri="{FF2B5EF4-FFF2-40B4-BE49-F238E27FC236}">
                      <a16:creationId xmlns:a16="http://schemas.microsoft.com/office/drawing/2014/main" id="{C68CE22D-E669-46BB-9255-B217968D3ABF}"/>
                    </a:ext>
                  </a:extLst>
                </p14:cNvPr>
                <p14:cNvContentPartPr/>
                <p14:nvPr/>
              </p14:nvContentPartPr>
              <p14:xfrm>
                <a:off x="1524233" y="4184492"/>
                <a:ext cx="156960" cy="118080"/>
              </p14:xfrm>
            </p:contentPart>
          </mc:Choice>
          <mc:Fallback xmlns="">
            <p:pic>
              <p:nvPicPr>
                <p:cNvPr id="215" name="Ink 214">
                  <a:extLst>
                    <a:ext uri="{FF2B5EF4-FFF2-40B4-BE49-F238E27FC236}">
                      <a16:creationId xmlns:a16="http://schemas.microsoft.com/office/drawing/2014/main" id="{C68CE22D-E669-46BB-9255-B217968D3ABF}"/>
                    </a:ext>
                  </a:extLst>
                </p:cNvPr>
                <p:cNvPicPr/>
                <p:nvPr/>
              </p:nvPicPr>
              <p:blipFill>
                <a:blip r:embed="rId376"/>
                <a:stretch>
                  <a:fillRect/>
                </a:stretch>
              </p:blipFill>
              <p:spPr>
                <a:xfrm>
                  <a:off x="1506233" y="4166492"/>
                  <a:ext cx="192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16" name="Ink 215">
                  <a:extLst>
                    <a:ext uri="{FF2B5EF4-FFF2-40B4-BE49-F238E27FC236}">
                      <a16:creationId xmlns:a16="http://schemas.microsoft.com/office/drawing/2014/main" id="{D65FEFBD-C670-48DE-B4B0-6E97F9E0F91B}"/>
                    </a:ext>
                  </a:extLst>
                </p14:cNvPr>
                <p14:cNvContentPartPr/>
                <p14:nvPr/>
              </p14:nvContentPartPr>
              <p14:xfrm>
                <a:off x="1738433" y="4108532"/>
                <a:ext cx="126720" cy="214200"/>
              </p14:xfrm>
            </p:contentPart>
          </mc:Choice>
          <mc:Fallback xmlns="">
            <p:pic>
              <p:nvPicPr>
                <p:cNvPr id="216" name="Ink 215">
                  <a:extLst>
                    <a:ext uri="{FF2B5EF4-FFF2-40B4-BE49-F238E27FC236}">
                      <a16:creationId xmlns:a16="http://schemas.microsoft.com/office/drawing/2014/main" id="{D65FEFBD-C670-48DE-B4B0-6E97F9E0F91B}"/>
                    </a:ext>
                  </a:extLst>
                </p:cNvPr>
                <p:cNvPicPr/>
                <p:nvPr/>
              </p:nvPicPr>
              <p:blipFill>
                <a:blip r:embed="rId378"/>
                <a:stretch>
                  <a:fillRect/>
                </a:stretch>
              </p:blipFill>
              <p:spPr>
                <a:xfrm>
                  <a:off x="1720793" y="4090892"/>
                  <a:ext cx="162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17" name="Ink 216">
                  <a:extLst>
                    <a:ext uri="{FF2B5EF4-FFF2-40B4-BE49-F238E27FC236}">
                      <a16:creationId xmlns:a16="http://schemas.microsoft.com/office/drawing/2014/main" id="{37BE0326-8B19-4A99-8D53-DCD7D7BC2DDB}"/>
                    </a:ext>
                  </a:extLst>
                </p14:cNvPr>
                <p14:cNvContentPartPr/>
                <p14:nvPr/>
              </p14:nvContentPartPr>
              <p14:xfrm>
                <a:off x="1921673" y="4128332"/>
                <a:ext cx="35280" cy="172440"/>
              </p14:xfrm>
            </p:contentPart>
          </mc:Choice>
          <mc:Fallback xmlns="">
            <p:pic>
              <p:nvPicPr>
                <p:cNvPr id="217" name="Ink 216">
                  <a:extLst>
                    <a:ext uri="{FF2B5EF4-FFF2-40B4-BE49-F238E27FC236}">
                      <a16:creationId xmlns:a16="http://schemas.microsoft.com/office/drawing/2014/main" id="{37BE0326-8B19-4A99-8D53-DCD7D7BC2DDB}"/>
                    </a:ext>
                  </a:extLst>
                </p:cNvPr>
                <p:cNvPicPr/>
                <p:nvPr/>
              </p:nvPicPr>
              <p:blipFill>
                <a:blip r:embed="rId380"/>
                <a:stretch>
                  <a:fillRect/>
                </a:stretch>
              </p:blipFill>
              <p:spPr>
                <a:xfrm>
                  <a:off x="1904033" y="4110692"/>
                  <a:ext cx="70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18" name="Ink 217">
                  <a:extLst>
                    <a:ext uri="{FF2B5EF4-FFF2-40B4-BE49-F238E27FC236}">
                      <a16:creationId xmlns:a16="http://schemas.microsoft.com/office/drawing/2014/main" id="{284021C4-20DA-492F-9484-48AC8D78B974}"/>
                    </a:ext>
                  </a:extLst>
                </p14:cNvPr>
                <p14:cNvContentPartPr/>
                <p14:nvPr/>
              </p14:nvContentPartPr>
              <p14:xfrm>
                <a:off x="2017793" y="4117892"/>
                <a:ext cx="30240" cy="172800"/>
              </p14:xfrm>
            </p:contentPart>
          </mc:Choice>
          <mc:Fallback xmlns="">
            <p:pic>
              <p:nvPicPr>
                <p:cNvPr id="218" name="Ink 217">
                  <a:extLst>
                    <a:ext uri="{FF2B5EF4-FFF2-40B4-BE49-F238E27FC236}">
                      <a16:creationId xmlns:a16="http://schemas.microsoft.com/office/drawing/2014/main" id="{284021C4-20DA-492F-9484-48AC8D78B974}"/>
                    </a:ext>
                  </a:extLst>
                </p:cNvPr>
                <p:cNvPicPr/>
                <p:nvPr/>
              </p:nvPicPr>
              <p:blipFill>
                <a:blip r:embed="rId382"/>
                <a:stretch>
                  <a:fillRect/>
                </a:stretch>
              </p:blipFill>
              <p:spPr>
                <a:xfrm>
                  <a:off x="2000153" y="4100252"/>
                  <a:ext cx="658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19" name="Ink 218">
                  <a:extLst>
                    <a:ext uri="{FF2B5EF4-FFF2-40B4-BE49-F238E27FC236}">
                      <a16:creationId xmlns:a16="http://schemas.microsoft.com/office/drawing/2014/main" id="{B8F54653-0384-4069-A93E-8E6705299E8D}"/>
                    </a:ext>
                  </a:extLst>
                </p14:cNvPr>
                <p14:cNvContentPartPr/>
                <p14:nvPr/>
              </p14:nvContentPartPr>
              <p14:xfrm>
                <a:off x="2136953" y="4234892"/>
                <a:ext cx="10080" cy="44280"/>
              </p14:xfrm>
            </p:contentPart>
          </mc:Choice>
          <mc:Fallback xmlns="">
            <p:pic>
              <p:nvPicPr>
                <p:cNvPr id="219" name="Ink 218">
                  <a:extLst>
                    <a:ext uri="{FF2B5EF4-FFF2-40B4-BE49-F238E27FC236}">
                      <a16:creationId xmlns:a16="http://schemas.microsoft.com/office/drawing/2014/main" id="{B8F54653-0384-4069-A93E-8E6705299E8D}"/>
                    </a:ext>
                  </a:extLst>
                </p:cNvPr>
                <p:cNvPicPr/>
                <p:nvPr/>
              </p:nvPicPr>
              <p:blipFill>
                <a:blip r:embed="rId384"/>
                <a:stretch>
                  <a:fillRect/>
                </a:stretch>
              </p:blipFill>
              <p:spPr>
                <a:xfrm>
                  <a:off x="2119313" y="4216892"/>
                  <a:ext cx="457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20" name="Ink 219">
                  <a:extLst>
                    <a:ext uri="{FF2B5EF4-FFF2-40B4-BE49-F238E27FC236}">
                      <a16:creationId xmlns:a16="http://schemas.microsoft.com/office/drawing/2014/main" id="{B9C1686F-48EC-4C47-AF0C-531F9570DDB7}"/>
                    </a:ext>
                  </a:extLst>
                </p14:cNvPr>
                <p14:cNvContentPartPr/>
                <p14:nvPr/>
              </p14:nvContentPartPr>
              <p14:xfrm>
                <a:off x="2306873" y="4040132"/>
                <a:ext cx="77040" cy="259920"/>
              </p14:xfrm>
            </p:contentPart>
          </mc:Choice>
          <mc:Fallback xmlns="">
            <p:pic>
              <p:nvPicPr>
                <p:cNvPr id="220" name="Ink 219">
                  <a:extLst>
                    <a:ext uri="{FF2B5EF4-FFF2-40B4-BE49-F238E27FC236}">
                      <a16:creationId xmlns:a16="http://schemas.microsoft.com/office/drawing/2014/main" id="{B9C1686F-48EC-4C47-AF0C-531F9570DDB7}"/>
                    </a:ext>
                  </a:extLst>
                </p:cNvPr>
                <p:cNvPicPr/>
                <p:nvPr/>
              </p:nvPicPr>
              <p:blipFill>
                <a:blip r:embed="rId386"/>
                <a:stretch>
                  <a:fillRect/>
                </a:stretch>
              </p:blipFill>
              <p:spPr>
                <a:xfrm>
                  <a:off x="2288873" y="4022132"/>
                  <a:ext cx="1126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1" name="Ink 220">
                  <a:extLst>
                    <a:ext uri="{FF2B5EF4-FFF2-40B4-BE49-F238E27FC236}">
                      <a16:creationId xmlns:a16="http://schemas.microsoft.com/office/drawing/2014/main" id="{4086C362-3D95-4090-9863-B20523766B1D}"/>
                    </a:ext>
                  </a:extLst>
                </p14:cNvPr>
                <p14:cNvContentPartPr/>
                <p14:nvPr/>
              </p14:nvContentPartPr>
              <p14:xfrm>
                <a:off x="2265473" y="4178012"/>
                <a:ext cx="324720" cy="279360"/>
              </p14:xfrm>
            </p:contentPart>
          </mc:Choice>
          <mc:Fallback xmlns="">
            <p:pic>
              <p:nvPicPr>
                <p:cNvPr id="221" name="Ink 220">
                  <a:extLst>
                    <a:ext uri="{FF2B5EF4-FFF2-40B4-BE49-F238E27FC236}">
                      <a16:creationId xmlns:a16="http://schemas.microsoft.com/office/drawing/2014/main" id="{4086C362-3D95-4090-9863-B20523766B1D}"/>
                    </a:ext>
                  </a:extLst>
                </p:cNvPr>
                <p:cNvPicPr/>
                <p:nvPr/>
              </p:nvPicPr>
              <p:blipFill>
                <a:blip r:embed="rId388"/>
                <a:stretch>
                  <a:fillRect/>
                </a:stretch>
              </p:blipFill>
              <p:spPr>
                <a:xfrm>
                  <a:off x="2247473" y="4160012"/>
                  <a:ext cx="3603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22" name="Ink 221">
                  <a:extLst>
                    <a:ext uri="{FF2B5EF4-FFF2-40B4-BE49-F238E27FC236}">
                      <a16:creationId xmlns:a16="http://schemas.microsoft.com/office/drawing/2014/main" id="{7579C893-6DE3-44DB-A63F-777E172768A4}"/>
                    </a:ext>
                  </a:extLst>
                </p14:cNvPr>
                <p14:cNvContentPartPr/>
                <p14:nvPr/>
              </p14:nvContentPartPr>
              <p14:xfrm>
                <a:off x="2951993" y="4165412"/>
                <a:ext cx="136080" cy="39960"/>
              </p14:xfrm>
            </p:contentPart>
          </mc:Choice>
          <mc:Fallback xmlns="">
            <p:pic>
              <p:nvPicPr>
                <p:cNvPr id="222" name="Ink 221">
                  <a:extLst>
                    <a:ext uri="{FF2B5EF4-FFF2-40B4-BE49-F238E27FC236}">
                      <a16:creationId xmlns:a16="http://schemas.microsoft.com/office/drawing/2014/main" id="{7579C893-6DE3-44DB-A63F-777E172768A4}"/>
                    </a:ext>
                  </a:extLst>
                </p:cNvPr>
                <p:cNvPicPr/>
                <p:nvPr/>
              </p:nvPicPr>
              <p:blipFill>
                <a:blip r:embed="rId390"/>
                <a:stretch>
                  <a:fillRect/>
                </a:stretch>
              </p:blipFill>
              <p:spPr>
                <a:xfrm>
                  <a:off x="2933993" y="4147412"/>
                  <a:ext cx="171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23" name="Ink 222">
                  <a:extLst>
                    <a:ext uri="{FF2B5EF4-FFF2-40B4-BE49-F238E27FC236}">
                      <a16:creationId xmlns:a16="http://schemas.microsoft.com/office/drawing/2014/main" id="{9A5FE348-486F-4B03-8537-8924D223A357}"/>
                    </a:ext>
                  </a:extLst>
                </p14:cNvPr>
                <p14:cNvContentPartPr/>
                <p14:nvPr/>
              </p14:nvContentPartPr>
              <p14:xfrm>
                <a:off x="3038033" y="4057772"/>
                <a:ext cx="136440" cy="367560"/>
              </p14:xfrm>
            </p:contentPart>
          </mc:Choice>
          <mc:Fallback xmlns="">
            <p:pic>
              <p:nvPicPr>
                <p:cNvPr id="223" name="Ink 222">
                  <a:extLst>
                    <a:ext uri="{FF2B5EF4-FFF2-40B4-BE49-F238E27FC236}">
                      <a16:creationId xmlns:a16="http://schemas.microsoft.com/office/drawing/2014/main" id="{9A5FE348-486F-4B03-8537-8924D223A357}"/>
                    </a:ext>
                  </a:extLst>
                </p:cNvPr>
                <p:cNvPicPr/>
                <p:nvPr/>
              </p:nvPicPr>
              <p:blipFill>
                <a:blip r:embed="rId392"/>
                <a:stretch>
                  <a:fillRect/>
                </a:stretch>
              </p:blipFill>
              <p:spPr>
                <a:xfrm>
                  <a:off x="3020393" y="4040132"/>
                  <a:ext cx="1720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24" name="Ink 223">
                  <a:extLst>
                    <a:ext uri="{FF2B5EF4-FFF2-40B4-BE49-F238E27FC236}">
                      <a16:creationId xmlns:a16="http://schemas.microsoft.com/office/drawing/2014/main" id="{D3DFC7E7-F5AA-4424-8F83-E407B607CF18}"/>
                    </a:ext>
                  </a:extLst>
                </p14:cNvPr>
                <p14:cNvContentPartPr/>
                <p14:nvPr/>
              </p14:nvContentPartPr>
              <p14:xfrm>
                <a:off x="3502073" y="4036172"/>
                <a:ext cx="124560" cy="248760"/>
              </p14:xfrm>
            </p:contentPart>
          </mc:Choice>
          <mc:Fallback xmlns="">
            <p:pic>
              <p:nvPicPr>
                <p:cNvPr id="224" name="Ink 223">
                  <a:extLst>
                    <a:ext uri="{FF2B5EF4-FFF2-40B4-BE49-F238E27FC236}">
                      <a16:creationId xmlns:a16="http://schemas.microsoft.com/office/drawing/2014/main" id="{D3DFC7E7-F5AA-4424-8F83-E407B607CF18}"/>
                    </a:ext>
                  </a:extLst>
                </p:cNvPr>
                <p:cNvPicPr/>
                <p:nvPr/>
              </p:nvPicPr>
              <p:blipFill>
                <a:blip r:embed="rId394"/>
                <a:stretch>
                  <a:fillRect/>
                </a:stretch>
              </p:blipFill>
              <p:spPr>
                <a:xfrm>
                  <a:off x="3484433" y="4018172"/>
                  <a:ext cx="1602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5" name="Ink 224">
                  <a:extLst>
                    <a:ext uri="{FF2B5EF4-FFF2-40B4-BE49-F238E27FC236}">
                      <a16:creationId xmlns:a16="http://schemas.microsoft.com/office/drawing/2014/main" id="{6BB4ACD2-DFE4-4D2D-AB78-84E4B6FA838F}"/>
                    </a:ext>
                  </a:extLst>
                </p14:cNvPr>
                <p14:cNvContentPartPr/>
                <p14:nvPr/>
              </p14:nvContentPartPr>
              <p14:xfrm>
                <a:off x="3653633" y="4151732"/>
                <a:ext cx="142200" cy="111240"/>
              </p14:xfrm>
            </p:contentPart>
          </mc:Choice>
          <mc:Fallback xmlns="">
            <p:pic>
              <p:nvPicPr>
                <p:cNvPr id="225" name="Ink 224">
                  <a:extLst>
                    <a:ext uri="{FF2B5EF4-FFF2-40B4-BE49-F238E27FC236}">
                      <a16:creationId xmlns:a16="http://schemas.microsoft.com/office/drawing/2014/main" id="{6BB4ACD2-DFE4-4D2D-AB78-84E4B6FA838F}"/>
                    </a:ext>
                  </a:extLst>
                </p:cNvPr>
                <p:cNvPicPr/>
                <p:nvPr/>
              </p:nvPicPr>
              <p:blipFill>
                <a:blip r:embed="rId396"/>
                <a:stretch>
                  <a:fillRect/>
                </a:stretch>
              </p:blipFill>
              <p:spPr>
                <a:xfrm>
                  <a:off x="3635633" y="4134092"/>
                  <a:ext cx="177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6" name="Ink 225">
                  <a:extLst>
                    <a:ext uri="{FF2B5EF4-FFF2-40B4-BE49-F238E27FC236}">
                      <a16:creationId xmlns:a16="http://schemas.microsoft.com/office/drawing/2014/main" id="{E119BF97-25DF-41BF-B3BD-6061685A718D}"/>
                    </a:ext>
                  </a:extLst>
                </p14:cNvPr>
                <p14:cNvContentPartPr/>
                <p14:nvPr/>
              </p14:nvContentPartPr>
              <p14:xfrm>
                <a:off x="3858833" y="4070732"/>
                <a:ext cx="32040" cy="180000"/>
              </p14:xfrm>
            </p:contentPart>
          </mc:Choice>
          <mc:Fallback xmlns="">
            <p:pic>
              <p:nvPicPr>
                <p:cNvPr id="226" name="Ink 225">
                  <a:extLst>
                    <a:ext uri="{FF2B5EF4-FFF2-40B4-BE49-F238E27FC236}">
                      <a16:creationId xmlns:a16="http://schemas.microsoft.com/office/drawing/2014/main" id="{E119BF97-25DF-41BF-B3BD-6061685A718D}"/>
                    </a:ext>
                  </a:extLst>
                </p:cNvPr>
                <p:cNvPicPr/>
                <p:nvPr/>
              </p:nvPicPr>
              <p:blipFill>
                <a:blip r:embed="rId398"/>
                <a:stretch>
                  <a:fillRect/>
                </a:stretch>
              </p:blipFill>
              <p:spPr>
                <a:xfrm>
                  <a:off x="3840833" y="4053092"/>
                  <a:ext cx="676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27" name="Ink 226">
                  <a:extLst>
                    <a:ext uri="{FF2B5EF4-FFF2-40B4-BE49-F238E27FC236}">
                      <a16:creationId xmlns:a16="http://schemas.microsoft.com/office/drawing/2014/main" id="{C169CC76-6D2C-47C1-99EB-4A280FD1A69E}"/>
                    </a:ext>
                  </a:extLst>
                </p14:cNvPr>
                <p14:cNvContentPartPr/>
                <p14:nvPr/>
              </p14:nvContentPartPr>
              <p14:xfrm>
                <a:off x="3975473" y="4028252"/>
                <a:ext cx="194400" cy="231840"/>
              </p14:xfrm>
            </p:contentPart>
          </mc:Choice>
          <mc:Fallback xmlns="">
            <p:pic>
              <p:nvPicPr>
                <p:cNvPr id="227" name="Ink 226">
                  <a:extLst>
                    <a:ext uri="{FF2B5EF4-FFF2-40B4-BE49-F238E27FC236}">
                      <a16:creationId xmlns:a16="http://schemas.microsoft.com/office/drawing/2014/main" id="{C169CC76-6D2C-47C1-99EB-4A280FD1A69E}"/>
                    </a:ext>
                  </a:extLst>
                </p:cNvPr>
                <p:cNvPicPr/>
                <p:nvPr/>
              </p:nvPicPr>
              <p:blipFill>
                <a:blip r:embed="rId400"/>
                <a:stretch>
                  <a:fillRect/>
                </a:stretch>
              </p:blipFill>
              <p:spPr>
                <a:xfrm>
                  <a:off x="3957473" y="4010612"/>
                  <a:ext cx="2300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29" name="Ink 228">
                  <a:extLst>
                    <a:ext uri="{FF2B5EF4-FFF2-40B4-BE49-F238E27FC236}">
                      <a16:creationId xmlns:a16="http://schemas.microsoft.com/office/drawing/2014/main" id="{98F6B783-86F4-4CE8-AFAF-01389AC61287}"/>
                    </a:ext>
                  </a:extLst>
                </p14:cNvPr>
                <p14:cNvContentPartPr/>
                <p14:nvPr/>
              </p14:nvContentPartPr>
              <p14:xfrm>
                <a:off x="4538873" y="4177652"/>
                <a:ext cx="164520" cy="133920"/>
              </p14:xfrm>
            </p:contentPart>
          </mc:Choice>
          <mc:Fallback xmlns="">
            <p:pic>
              <p:nvPicPr>
                <p:cNvPr id="229" name="Ink 228">
                  <a:extLst>
                    <a:ext uri="{FF2B5EF4-FFF2-40B4-BE49-F238E27FC236}">
                      <a16:creationId xmlns:a16="http://schemas.microsoft.com/office/drawing/2014/main" id="{98F6B783-86F4-4CE8-AFAF-01389AC61287}"/>
                    </a:ext>
                  </a:extLst>
                </p:cNvPr>
                <p:cNvPicPr/>
                <p:nvPr/>
              </p:nvPicPr>
              <p:blipFill>
                <a:blip r:embed="rId402"/>
                <a:stretch>
                  <a:fillRect/>
                </a:stretch>
              </p:blipFill>
              <p:spPr>
                <a:xfrm>
                  <a:off x="4520873" y="4160012"/>
                  <a:ext cx="200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30" name="Ink 229">
                  <a:extLst>
                    <a:ext uri="{FF2B5EF4-FFF2-40B4-BE49-F238E27FC236}">
                      <a16:creationId xmlns:a16="http://schemas.microsoft.com/office/drawing/2014/main" id="{D733B837-78F4-4585-99E6-172C1835A1C5}"/>
                    </a:ext>
                  </a:extLst>
                </p14:cNvPr>
                <p14:cNvContentPartPr/>
                <p14:nvPr/>
              </p14:nvContentPartPr>
              <p14:xfrm>
                <a:off x="4780793" y="4143092"/>
                <a:ext cx="82080" cy="111600"/>
              </p14:xfrm>
            </p:contentPart>
          </mc:Choice>
          <mc:Fallback xmlns="">
            <p:pic>
              <p:nvPicPr>
                <p:cNvPr id="230" name="Ink 229">
                  <a:extLst>
                    <a:ext uri="{FF2B5EF4-FFF2-40B4-BE49-F238E27FC236}">
                      <a16:creationId xmlns:a16="http://schemas.microsoft.com/office/drawing/2014/main" id="{D733B837-78F4-4585-99E6-172C1835A1C5}"/>
                    </a:ext>
                  </a:extLst>
                </p:cNvPr>
                <p:cNvPicPr/>
                <p:nvPr/>
              </p:nvPicPr>
              <p:blipFill>
                <a:blip r:embed="rId404"/>
                <a:stretch>
                  <a:fillRect/>
                </a:stretch>
              </p:blipFill>
              <p:spPr>
                <a:xfrm>
                  <a:off x="4763153" y="4125092"/>
                  <a:ext cx="117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31" name="Ink 230">
                  <a:extLst>
                    <a:ext uri="{FF2B5EF4-FFF2-40B4-BE49-F238E27FC236}">
                      <a16:creationId xmlns:a16="http://schemas.microsoft.com/office/drawing/2014/main" id="{F34334CA-A112-4AFD-8B5E-479BB3F83696}"/>
                    </a:ext>
                  </a:extLst>
                </p14:cNvPr>
                <p14:cNvContentPartPr/>
                <p14:nvPr/>
              </p14:nvContentPartPr>
              <p14:xfrm>
                <a:off x="4942793" y="4027172"/>
                <a:ext cx="89280" cy="254880"/>
              </p14:xfrm>
            </p:contentPart>
          </mc:Choice>
          <mc:Fallback xmlns="">
            <p:pic>
              <p:nvPicPr>
                <p:cNvPr id="231" name="Ink 230">
                  <a:extLst>
                    <a:ext uri="{FF2B5EF4-FFF2-40B4-BE49-F238E27FC236}">
                      <a16:creationId xmlns:a16="http://schemas.microsoft.com/office/drawing/2014/main" id="{F34334CA-A112-4AFD-8B5E-479BB3F83696}"/>
                    </a:ext>
                  </a:extLst>
                </p:cNvPr>
                <p:cNvPicPr/>
                <p:nvPr/>
              </p:nvPicPr>
              <p:blipFill>
                <a:blip r:embed="rId406"/>
                <a:stretch>
                  <a:fillRect/>
                </a:stretch>
              </p:blipFill>
              <p:spPr>
                <a:xfrm>
                  <a:off x="4924793" y="4009532"/>
                  <a:ext cx="1249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32" name="Ink 231">
                  <a:extLst>
                    <a:ext uri="{FF2B5EF4-FFF2-40B4-BE49-F238E27FC236}">
                      <a16:creationId xmlns:a16="http://schemas.microsoft.com/office/drawing/2014/main" id="{E8EB7343-6CEF-46DF-A561-FCE3BC47138E}"/>
                    </a:ext>
                  </a:extLst>
                </p14:cNvPr>
                <p14:cNvContentPartPr/>
                <p14:nvPr/>
              </p14:nvContentPartPr>
              <p14:xfrm>
                <a:off x="4938833" y="4131932"/>
                <a:ext cx="152280" cy="34560"/>
              </p14:xfrm>
            </p:contentPart>
          </mc:Choice>
          <mc:Fallback xmlns="">
            <p:pic>
              <p:nvPicPr>
                <p:cNvPr id="232" name="Ink 231">
                  <a:extLst>
                    <a:ext uri="{FF2B5EF4-FFF2-40B4-BE49-F238E27FC236}">
                      <a16:creationId xmlns:a16="http://schemas.microsoft.com/office/drawing/2014/main" id="{E8EB7343-6CEF-46DF-A561-FCE3BC47138E}"/>
                    </a:ext>
                  </a:extLst>
                </p:cNvPr>
                <p:cNvPicPr/>
                <p:nvPr/>
              </p:nvPicPr>
              <p:blipFill>
                <a:blip r:embed="rId408"/>
                <a:stretch>
                  <a:fillRect/>
                </a:stretch>
              </p:blipFill>
              <p:spPr>
                <a:xfrm>
                  <a:off x="4920833" y="4114292"/>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33" name="Ink 232">
                  <a:extLst>
                    <a:ext uri="{FF2B5EF4-FFF2-40B4-BE49-F238E27FC236}">
                      <a16:creationId xmlns:a16="http://schemas.microsoft.com/office/drawing/2014/main" id="{8399301F-A4FA-4A39-9545-178136F25D95}"/>
                    </a:ext>
                  </a:extLst>
                </p14:cNvPr>
                <p14:cNvContentPartPr/>
                <p14:nvPr/>
              </p14:nvContentPartPr>
              <p14:xfrm>
                <a:off x="5376233" y="3990452"/>
                <a:ext cx="165240" cy="264240"/>
              </p14:xfrm>
            </p:contentPart>
          </mc:Choice>
          <mc:Fallback xmlns="">
            <p:pic>
              <p:nvPicPr>
                <p:cNvPr id="233" name="Ink 232">
                  <a:extLst>
                    <a:ext uri="{FF2B5EF4-FFF2-40B4-BE49-F238E27FC236}">
                      <a16:creationId xmlns:a16="http://schemas.microsoft.com/office/drawing/2014/main" id="{8399301F-A4FA-4A39-9545-178136F25D95}"/>
                    </a:ext>
                  </a:extLst>
                </p:cNvPr>
                <p:cNvPicPr/>
                <p:nvPr/>
              </p:nvPicPr>
              <p:blipFill>
                <a:blip r:embed="rId410"/>
                <a:stretch>
                  <a:fillRect/>
                </a:stretch>
              </p:blipFill>
              <p:spPr>
                <a:xfrm>
                  <a:off x="5358593" y="3972452"/>
                  <a:ext cx="2008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34" name="Ink 233">
                  <a:extLst>
                    <a:ext uri="{FF2B5EF4-FFF2-40B4-BE49-F238E27FC236}">
                      <a16:creationId xmlns:a16="http://schemas.microsoft.com/office/drawing/2014/main" id="{DB419AA6-3EB4-49D3-81A3-A12B08901BA3}"/>
                    </a:ext>
                  </a:extLst>
                </p14:cNvPr>
                <p14:cNvContentPartPr/>
                <p14:nvPr/>
              </p14:nvContentPartPr>
              <p14:xfrm>
                <a:off x="5605913" y="4125812"/>
                <a:ext cx="93240" cy="124560"/>
              </p14:xfrm>
            </p:contentPart>
          </mc:Choice>
          <mc:Fallback xmlns="">
            <p:pic>
              <p:nvPicPr>
                <p:cNvPr id="234" name="Ink 233">
                  <a:extLst>
                    <a:ext uri="{FF2B5EF4-FFF2-40B4-BE49-F238E27FC236}">
                      <a16:creationId xmlns:a16="http://schemas.microsoft.com/office/drawing/2014/main" id="{DB419AA6-3EB4-49D3-81A3-A12B08901BA3}"/>
                    </a:ext>
                  </a:extLst>
                </p:cNvPr>
                <p:cNvPicPr/>
                <p:nvPr/>
              </p:nvPicPr>
              <p:blipFill>
                <a:blip r:embed="rId412"/>
                <a:stretch>
                  <a:fillRect/>
                </a:stretch>
              </p:blipFill>
              <p:spPr>
                <a:xfrm>
                  <a:off x="5587913" y="4108172"/>
                  <a:ext cx="1288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35" name="Ink 234">
                  <a:extLst>
                    <a:ext uri="{FF2B5EF4-FFF2-40B4-BE49-F238E27FC236}">
                      <a16:creationId xmlns:a16="http://schemas.microsoft.com/office/drawing/2014/main" id="{5EE8B043-2D5D-4921-B76F-946DF7A47F9E}"/>
                    </a:ext>
                  </a:extLst>
                </p14:cNvPr>
                <p14:cNvContentPartPr/>
                <p14:nvPr/>
              </p14:nvContentPartPr>
              <p14:xfrm>
                <a:off x="5763953" y="4003052"/>
                <a:ext cx="27360" cy="205200"/>
              </p14:xfrm>
            </p:contentPart>
          </mc:Choice>
          <mc:Fallback xmlns="">
            <p:pic>
              <p:nvPicPr>
                <p:cNvPr id="235" name="Ink 234">
                  <a:extLst>
                    <a:ext uri="{FF2B5EF4-FFF2-40B4-BE49-F238E27FC236}">
                      <a16:creationId xmlns:a16="http://schemas.microsoft.com/office/drawing/2014/main" id="{5EE8B043-2D5D-4921-B76F-946DF7A47F9E}"/>
                    </a:ext>
                  </a:extLst>
                </p:cNvPr>
                <p:cNvPicPr/>
                <p:nvPr/>
              </p:nvPicPr>
              <p:blipFill>
                <a:blip r:embed="rId414"/>
                <a:stretch>
                  <a:fillRect/>
                </a:stretch>
              </p:blipFill>
              <p:spPr>
                <a:xfrm>
                  <a:off x="5746313" y="3985412"/>
                  <a:ext cx="630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36" name="Ink 235">
                  <a:extLst>
                    <a:ext uri="{FF2B5EF4-FFF2-40B4-BE49-F238E27FC236}">
                      <a16:creationId xmlns:a16="http://schemas.microsoft.com/office/drawing/2014/main" id="{043C8938-ECCA-47A2-AB39-BF88BB3F1261}"/>
                    </a:ext>
                  </a:extLst>
                </p14:cNvPr>
                <p14:cNvContentPartPr/>
                <p14:nvPr/>
              </p14:nvContentPartPr>
              <p14:xfrm>
                <a:off x="5871233" y="4063892"/>
                <a:ext cx="134280" cy="129240"/>
              </p14:xfrm>
            </p:contentPart>
          </mc:Choice>
          <mc:Fallback xmlns="">
            <p:pic>
              <p:nvPicPr>
                <p:cNvPr id="236" name="Ink 235">
                  <a:extLst>
                    <a:ext uri="{FF2B5EF4-FFF2-40B4-BE49-F238E27FC236}">
                      <a16:creationId xmlns:a16="http://schemas.microsoft.com/office/drawing/2014/main" id="{043C8938-ECCA-47A2-AB39-BF88BB3F1261}"/>
                    </a:ext>
                  </a:extLst>
                </p:cNvPr>
                <p:cNvPicPr/>
                <p:nvPr/>
              </p:nvPicPr>
              <p:blipFill>
                <a:blip r:embed="rId416"/>
                <a:stretch>
                  <a:fillRect/>
                </a:stretch>
              </p:blipFill>
              <p:spPr>
                <a:xfrm>
                  <a:off x="5853233" y="4045892"/>
                  <a:ext cx="1699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37" name="Ink 236">
                  <a:extLst>
                    <a:ext uri="{FF2B5EF4-FFF2-40B4-BE49-F238E27FC236}">
                      <a16:creationId xmlns:a16="http://schemas.microsoft.com/office/drawing/2014/main" id="{C8AC4B12-8247-4FFE-9B54-840E1523A85F}"/>
                    </a:ext>
                  </a:extLst>
                </p14:cNvPr>
                <p14:cNvContentPartPr/>
                <p14:nvPr/>
              </p14:nvContentPartPr>
              <p14:xfrm>
                <a:off x="6076793" y="4075052"/>
                <a:ext cx="126360" cy="280440"/>
              </p14:xfrm>
            </p:contentPart>
          </mc:Choice>
          <mc:Fallback xmlns="">
            <p:pic>
              <p:nvPicPr>
                <p:cNvPr id="237" name="Ink 236">
                  <a:extLst>
                    <a:ext uri="{FF2B5EF4-FFF2-40B4-BE49-F238E27FC236}">
                      <a16:creationId xmlns:a16="http://schemas.microsoft.com/office/drawing/2014/main" id="{C8AC4B12-8247-4FFE-9B54-840E1523A85F}"/>
                    </a:ext>
                  </a:extLst>
                </p:cNvPr>
                <p:cNvPicPr/>
                <p:nvPr/>
              </p:nvPicPr>
              <p:blipFill>
                <a:blip r:embed="rId418"/>
                <a:stretch>
                  <a:fillRect/>
                </a:stretch>
              </p:blipFill>
              <p:spPr>
                <a:xfrm>
                  <a:off x="6058793" y="4057052"/>
                  <a:ext cx="1620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38" name="Ink 237">
                  <a:extLst>
                    <a:ext uri="{FF2B5EF4-FFF2-40B4-BE49-F238E27FC236}">
                      <a16:creationId xmlns:a16="http://schemas.microsoft.com/office/drawing/2014/main" id="{2A9F9862-CB56-42C0-93B7-B447BFAED2B7}"/>
                    </a:ext>
                  </a:extLst>
                </p14:cNvPr>
                <p14:cNvContentPartPr/>
                <p14:nvPr/>
              </p14:nvContentPartPr>
              <p14:xfrm>
                <a:off x="6620033" y="4122212"/>
                <a:ext cx="123480" cy="118080"/>
              </p14:xfrm>
            </p:contentPart>
          </mc:Choice>
          <mc:Fallback xmlns="">
            <p:pic>
              <p:nvPicPr>
                <p:cNvPr id="238" name="Ink 237">
                  <a:extLst>
                    <a:ext uri="{FF2B5EF4-FFF2-40B4-BE49-F238E27FC236}">
                      <a16:creationId xmlns:a16="http://schemas.microsoft.com/office/drawing/2014/main" id="{2A9F9862-CB56-42C0-93B7-B447BFAED2B7}"/>
                    </a:ext>
                  </a:extLst>
                </p:cNvPr>
                <p:cNvPicPr/>
                <p:nvPr/>
              </p:nvPicPr>
              <p:blipFill>
                <a:blip r:embed="rId420"/>
                <a:stretch>
                  <a:fillRect/>
                </a:stretch>
              </p:blipFill>
              <p:spPr>
                <a:xfrm>
                  <a:off x="6602393" y="4104212"/>
                  <a:ext cx="159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39" name="Ink 238">
                  <a:extLst>
                    <a:ext uri="{FF2B5EF4-FFF2-40B4-BE49-F238E27FC236}">
                      <a16:creationId xmlns:a16="http://schemas.microsoft.com/office/drawing/2014/main" id="{A5B176F9-AC3D-4059-B47E-F5EF016BCF42}"/>
                    </a:ext>
                  </a:extLst>
                </p14:cNvPr>
                <p14:cNvContentPartPr/>
                <p14:nvPr/>
              </p14:nvContentPartPr>
              <p14:xfrm>
                <a:off x="6759713" y="3985772"/>
                <a:ext cx="50400" cy="240120"/>
              </p14:xfrm>
            </p:contentPart>
          </mc:Choice>
          <mc:Fallback xmlns="">
            <p:pic>
              <p:nvPicPr>
                <p:cNvPr id="239" name="Ink 238">
                  <a:extLst>
                    <a:ext uri="{FF2B5EF4-FFF2-40B4-BE49-F238E27FC236}">
                      <a16:creationId xmlns:a16="http://schemas.microsoft.com/office/drawing/2014/main" id="{A5B176F9-AC3D-4059-B47E-F5EF016BCF42}"/>
                    </a:ext>
                  </a:extLst>
                </p:cNvPr>
                <p:cNvPicPr/>
                <p:nvPr/>
              </p:nvPicPr>
              <p:blipFill>
                <a:blip r:embed="rId422"/>
                <a:stretch>
                  <a:fillRect/>
                </a:stretch>
              </p:blipFill>
              <p:spPr>
                <a:xfrm>
                  <a:off x="6742073" y="3968132"/>
                  <a:ext cx="860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40" name="Ink 239">
                  <a:extLst>
                    <a:ext uri="{FF2B5EF4-FFF2-40B4-BE49-F238E27FC236}">
                      <a16:creationId xmlns:a16="http://schemas.microsoft.com/office/drawing/2014/main" id="{960C3962-4065-40A2-9A72-808C377C1B99}"/>
                    </a:ext>
                  </a:extLst>
                </p14:cNvPr>
                <p14:cNvContentPartPr/>
                <p14:nvPr/>
              </p14:nvContentPartPr>
              <p14:xfrm>
                <a:off x="6828833" y="4075052"/>
                <a:ext cx="159840" cy="126720"/>
              </p14:xfrm>
            </p:contentPart>
          </mc:Choice>
          <mc:Fallback xmlns="">
            <p:pic>
              <p:nvPicPr>
                <p:cNvPr id="240" name="Ink 239">
                  <a:extLst>
                    <a:ext uri="{FF2B5EF4-FFF2-40B4-BE49-F238E27FC236}">
                      <a16:creationId xmlns:a16="http://schemas.microsoft.com/office/drawing/2014/main" id="{960C3962-4065-40A2-9A72-808C377C1B99}"/>
                    </a:ext>
                  </a:extLst>
                </p:cNvPr>
                <p:cNvPicPr/>
                <p:nvPr/>
              </p:nvPicPr>
              <p:blipFill>
                <a:blip r:embed="rId424"/>
                <a:stretch>
                  <a:fillRect/>
                </a:stretch>
              </p:blipFill>
              <p:spPr>
                <a:xfrm>
                  <a:off x="6811193" y="4057412"/>
                  <a:ext cx="195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41" name="Ink 240">
                  <a:extLst>
                    <a:ext uri="{FF2B5EF4-FFF2-40B4-BE49-F238E27FC236}">
                      <a16:creationId xmlns:a16="http://schemas.microsoft.com/office/drawing/2014/main" id="{F8278C00-081A-4B4B-AF1D-78A7F8FEC1D1}"/>
                    </a:ext>
                  </a:extLst>
                </p14:cNvPr>
                <p14:cNvContentPartPr/>
                <p14:nvPr/>
              </p14:nvContentPartPr>
              <p14:xfrm>
                <a:off x="7026113" y="3931772"/>
                <a:ext cx="113040" cy="380520"/>
              </p14:xfrm>
            </p:contentPart>
          </mc:Choice>
          <mc:Fallback xmlns="">
            <p:pic>
              <p:nvPicPr>
                <p:cNvPr id="241" name="Ink 240">
                  <a:extLst>
                    <a:ext uri="{FF2B5EF4-FFF2-40B4-BE49-F238E27FC236}">
                      <a16:creationId xmlns:a16="http://schemas.microsoft.com/office/drawing/2014/main" id="{F8278C00-081A-4B4B-AF1D-78A7F8FEC1D1}"/>
                    </a:ext>
                  </a:extLst>
                </p:cNvPr>
                <p:cNvPicPr/>
                <p:nvPr/>
              </p:nvPicPr>
              <p:blipFill>
                <a:blip r:embed="rId426"/>
                <a:stretch>
                  <a:fillRect/>
                </a:stretch>
              </p:blipFill>
              <p:spPr>
                <a:xfrm>
                  <a:off x="7008473" y="3914132"/>
                  <a:ext cx="1486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42" name="Ink 241">
                  <a:extLst>
                    <a:ext uri="{FF2B5EF4-FFF2-40B4-BE49-F238E27FC236}">
                      <a16:creationId xmlns:a16="http://schemas.microsoft.com/office/drawing/2014/main" id="{E41A350E-9C90-4C85-A1CC-2E8A9A376D22}"/>
                    </a:ext>
                  </a:extLst>
                </p14:cNvPr>
                <p14:cNvContentPartPr/>
                <p14:nvPr/>
              </p14:nvContentPartPr>
              <p14:xfrm>
                <a:off x="7160753" y="4106012"/>
                <a:ext cx="156240" cy="97920"/>
              </p14:xfrm>
            </p:contentPart>
          </mc:Choice>
          <mc:Fallback xmlns="">
            <p:pic>
              <p:nvPicPr>
                <p:cNvPr id="242" name="Ink 241">
                  <a:extLst>
                    <a:ext uri="{FF2B5EF4-FFF2-40B4-BE49-F238E27FC236}">
                      <a16:creationId xmlns:a16="http://schemas.microsoft.com/office/drawing/2014/main" id="{E41A350E-9C90-4C85-A1CC-2E8A9A376D22}"/>
                    </a:ext>
                  </a:extLst>
                </p:cNvPr>
                <p:cNvPicPr/>
                <p:nvPr/>
              </p:nvPicPr>
              <p:blipFill>
                <a:blip r:embed="rId428"/>
                <a:stretch>
                  <a:fillRect/>
                </a:stretch>
              </p:blipFill>
              <p:spPr>
                <a:xfrm>
                  <a:off x="7143113" y="4088012"/>
                  <a:ext cx="191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43" name="Ink 242">
                  <a:extLst>
                    <a:ext uri="{FF2B5EF4-FFF2-40B4-BE49-F238E27FC236}">
                      <a16:creationId xmlns:a16="http://schemas.microsoft.com/office/drawing/2014/main" id="{31ACB225-41BD-4CB0-887F-33D723667B0F}"/>
                    </a:ext>
                  </a:extLst>
                </p14:cNvPr>
                <p14:cNvContentPartPr/>
                <p14:nvPr/>
              </p14:nvContentPartPr>
              <p14:xfrm>
                <a:off x="7356233" y="4076852"/>
                <a:ext cx="96120" cy="108000"/>
              </p14:xfrm>
            </p:contentPart>
          </mc:Choice>
          <mc:Fallback xmlns="">
            <p:pic>
              <p:nvPicPr>
                <p:cNvPr id="243" name="Ink 242">
                  <a:extLst>
                    <a:ext uri="{FF2B5EF4-FFF2-40B4-BE49-F238E27FC236}">
                      <a16:creationId xmlns:a16="http://schemas.microsoft.com/office/drawing/2014/main" id="{31ACB225-41BD-4CB0-887F-33D723667B0F}"/>
                    </a:ext>
                  </a:extLst>
                </p:cNvPr>
                <p:cNvPicPr/>
                <p:nvPr/>
              </p:nvPicPr>
              <p:blipFill>
                <a:blip r:embed="rId430"/>
                <a:stretch>
                  <a:fillRect/>
                </a:stretch>
              </p:blipFill>
              <p:spPr>
                <a:xfrm>
                  <a:off x="7338233" y="4059212"/>
                  <a:ext cx="131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44" name="Ink 243">
                  <a:extLst>
                    <a:ext uri="{FF2B5EF4-FFF2-40B4-BE49-F238E27FC236}">
                      <a16:creationId xmlns:a16="http://schemas.microsoft.com/office/drawing/2014/main" id="{57FFAB93-ED63-4A67-B690-1DEFB51E1B94}"/>
                    </a:ext>
                  </a:extLst>
                </p14:cNvPr>
                <p14:cNvContentPartPr/>
                <p14:nvPr/>
              </p14:nvContentPartPr>
              <p14:xfrm>
                <a:off x="7531913" y="3940052"/>
                <a:ext cx="88920" cy="215640"/>
              </p14:xfrm>
            </p:contentPart>
          </mc:Choice>
          <mc:Fallback xmlns="">
            <p:pic>
              <p:nvPicPr>
                <p:cNvPr id="244" name="Ink 243">
                  <a:extLst>
                    <a:ext uri="{FF2B5EF4-FFF2-40B4-BE49-F238E27FC236}">
                      <a16:creationId xmlns:a16="http://schemas.microsoft.com/office/drawing/2014/main" id="{57FFAB93-ED63-4A67-B690-1DEFB51E1B94}"/>
                    </a:ext>
                  </a:extLst>
                </p:cNvPr>
                <p:cNvPicPr/>
                <p:nvPr/>
              </p:nvPicPr>
              <p:blipFill>
                <a:blip r:embed="rId432"/>
                <a:stretch>
                  <a:fillRect/>
                </a:stretch>
              </p:blipFill>
              <p:spPr>
                <a:xfrm>
                  <a:off x="7514273" y="3922052"/>
                  <a:ext cx="124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45" name="Ink 244">
                  <a:extLst>
                    <a:ext uri="{FF2B5EF4-FFF2-40B4-BE49-F238E27FC236}">
                      <a16:creationId xmlns:a16="http://schemas.microsoft.com/office/drawing/2014/main" id="{F1E59852-6D4F-4776-858E-4D23E75525ED}"/>
                    </a:ext>
                  </a:extLst>
                </p14:cNvPr>
                <p14:cNvContentPartPr/>
                <p14:nvPr/>
              </p14:nvContentPartPr>
              <p14:xfrm>
                <a:off x="7475033" y="3977852"/>
                <a:ext cx="192600" cy="173160"/>
              </p14:xfrm>
            </p:contentPart>
          </mc:Choice>
          <mc:Fallback xmlns="">
            <p:pic>
              <p:nvPicPr>
                <p:cNvPr id="245" name="Ink 244">
                  <a:extLst>
                    <a:ext uri="{FF2B5EF4-FFF2-40B4-BE49-F238E27FC236}">
                      <a16:creationId xmlns:a16="http://schemas.microsoft.com/office/drawing/2014/main" id="{F1E59852-6D4F-4776-858E-4D23E75525ED}"/>
                    </a:ext>
                  </a:extLst>
                </p:cNvPr>
                <p:cNvPicPr/>
                <p:nvPr/>
              </p:nvPicPr>
              <p:blipFill>
                <a:blip r:embed="rId434"/>
                <a:stretch>
                  <a:fillRect/>
                </a:stretch>
              </p:blipFill>
              <p:spPr>
                <a:xfrm>
                  <a:off x="7457033" y="3960212"/>
                  <a:ext cx="2282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46" name="Ink 245">
                  <a:extLst>
                    <a:ext uri="{FF2B5EF4-FFF2-40B4-BE49-F238E27FC236}">
                      <a16:creationId xmlns:a16="http://schemas.microsoft.com/office/drawing/2014/main" id="{2755F38C-2C01-44C0-99D9-7881D6CB8775}"/>
                    </a:ext>
                  </a:extLst>
                </p14:cNvPr>
                <p14:cNvContentPartPr/>
                <p14:nvPr/>
              </p14:nvContentPartPr>
              <p14:xfrm>
                <a:off x="7700033" y="4007732"/>
                <a:ext cx="130320" cy="133920"/>
              </p14:xfrm>
            </p:contentPart>
          </mc:Choice>
          <mc:Fallback xmlns="">
            <p:pic>
              <p:nvPicPr>
                <p:cNvPr id="246" name="Ink 245">
                  <a:extLst>
                    <a:ext uri="{FF2B5EF4-FFF2-40B4-BE49-F238E27FC236}">
                      <a16:creationId xmlns:a16="http://schemas.microsoft.com/office/drawing/2014/main" id="{2755F38C-2C01-44C0-99D9-7881D6CB8775}"/>
                    </a:ext>
                  </a:extLst>
                </p:cNvPr>
                <p:cNvPicPr/>
                <p:nvPr/>
              </p:nvPicPr>
              <p:blipFill>
                <a:blip r:embed="rId436"/>
                <a:stretch>
                  <a:fillRect/>
                </a:stretch>
              </p:blipFill>
              <p:spPr>
                <a:xfrm>
                  <a:off x="7682033" y="3990092"/>
                  <a:ext cx="165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47" name="Ink 246">
                  <a:extLst>
                    <a:ext uri="{FF2B5EF4-FFF2-40B4-BE49-F238E27FC236}">
                      <a16:creationId xmlns:a16="http://schemas.microsoft.com/office/drawing/2014/main" id="{74646839-0F63-4DD8-8C29-2ECC13C1F6FA}"/>
                    </a:ext>
                  </a:extLst>
                </p14:cNvPr>
                <p14:cNvContentPartPr/>
                <p14:nvPr/>
              </p14:nvContentPartPr>
              <p14:xfrm>
                <a:off x="7841513" y="4032212"/>
                <a:ext cx="99000" cy="106920"/>
              </p14:xfrm>
            </p:contentPart>
          </mc:Choice>
          <mc:Fallback xmlns="">
            <p:pic>
              <p:nvPicPr>
                <p:cNvPr id="247" name="Ink 246">
                  <a:extLst>
                    <a:ext uri="{FF2B5EF4-FFF2-40B4-BE49-F238E27FC236}">
                      <a16:creationId xmlns:a16="http://schemas.microsoft.com/office/drawing/2014/main" id="{74646839-0F63-4DD8-8C29-2ECC13C1F6FA}"/>
                    </a:ext>
                  </a:extLst>
                </p:cNvPr>
                <p:cNvPicPr/>
                <p:nvPr/>
              </p:nvPicPr>
              <p:blipFill>
                <a:blip r:embed="rId438"/>
                <a:stretch>
                  <a:fillRect/>
                </a:stretch>
              </p:blipFill>
              <p:spPr>
                <a:xfrm>
                  <a:off x="7823513" y="4014572"/>
                  <a:ext cx="1346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59" name="Ink 258">
                  <a:extLst>
                    <a:ext uri="{FF2B5EF4-FFF2-40B4-BE49-F238E27FC236}">
                      <a16:creationId xmlns:a16="http://schemas.microsoft.com/office/drawing/2014/main" id="{18EE6FFA-C711-466E-BC5A-2D6036C30922}"/>
                    </a:ext>
                  </a:extLst>
                </p14:cNvPr>
                <p14:cNvContentPartPr/>
                <p14:nvPr/>
              </p14:nvContentPartPr>
              <p14:xfrm>
                <a:off x="1127153" y="4541612"/>
                <a:ext cx="35280" cy="219240"/>
              </p14:xfrm>
            </p:contentPart>
          </mc:Choice>
          <mc:Fallback xmlns="">
            <p:pic>
              <p:nvPicPr>
                <p:cNvPr id="259" name="Ink 258">
                  <a:extLst>
                    <a:ext uri="{FF2B5EF4-FFF2-40B4-BE49-F238E27FC236}">
                      <a16:creationId xmlns:a16="http://schemas.microsoft.com/office/drawing/2014/main" id="{18EE6FFA-C711-466E-BC5A-2D6036C30922}"/>
                    </a:ext>
                  </a:extLst>
                </p:cNvPr>
                <p:cNvPicPr/>
                <p:nvPr/>
              </p:nvPicPr>
              <p:blipFill>
                <a:blip r:embed="rId440"/>
                <a:stretch>
                  <a:fillRect/>
                </a:stretch>
              </p:blipFill>
              <p:spPr>
                <a:xfrm>
                  <a:off x="1109153" y="4523972"/>
                  <a:ext cx="709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60" name="Ink 259">
                  <a:extLst>
                    <a:ext uri="{FF2B5EF4-FFF2-40B4-BE49-F238E27FC236}">
                      <a16:creationId xmlns:a16="http://schemas.microsoft.com/office/drawing/2014/main" id="{6B36F55D-F2FB-4F9B-9F44-A12A239AAF0E}"/>
                    </a:ext>
                  </a:extLst>
                </p14:cNvPr>
                <p14:cNvContentPartPr/>
                <p14:nvPr/>
              </p14:nvContentPartPr>
              <p14:xfrm>
                <a:off x="1120673" y="4444772"/>
                <a:ext cx="131040" cy="167760"/>
              </p14:xfrm>
            </p:contentPart>
          </mc:Choice>
          <mc:Fallback xmlns="">
            <p:pic>
              <p:nvPicPr>
                <p:cNvPr id="260" name="Ink 259">
                  <a:extLst>
                    <a:ext uri="{FF2B5EF4-FFF2-40B4-BE49-F238E27FC236}">
                      <a16:creationId xmlns:a16="http://schemas.microsoft.com/office/drawing/2014/main" id="{6B36F55D-F2FB-4F9B-9F44-A12A239AAF0E}"/>
                    </a:ext>
                  </a:extLst>
                </p:cNvPr>
                <p:cNvPicPr/>
                <p:nvPr/>
              </p:nvPicPr>
              <p:blipFill>
                <a:blip r:embed="rId442"/>
                <a:stretch>
                  <a:fillRect/>
                </a:stretch>
              </p:blipFill>
              <p:spPr>
                <a:xfrm>
                  <a:off x="1103033" y="4426772"/>
                  <a:ext cx="1666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61" name="Ink 260">
                  <a:extLst>
                    <a:ext uri="{FF2B5EF4-FFF2-40B4-BE49-F238E27FC236}">
                      <a16:creationId xmlns:a16="http://schemas.microsoft.com/office/drawing/2014/main" id="{16976003-4C80-4A36-A435-962061A544DC}"/>
                    </a:ext>
                  </a:extLst>
                </p14:cNvPr>
                <p14:cNvContentPartPr/>
                <p14:nvPr/>
              </p14:nvContentPartPr>
              <p14:xfrm>
                <a:off x="1350713" y="4480052"/>
                <a:ext cx="98640" cy="311040"/>
              </p14:xfrm>
            </p:contentPart>
          </mc:Choice>
          <mc:Fallback xmlns="">
            <p:pic>
              <p:nvPicPr>
                <p:cNvPr id="261" name="Ink 260">
                  <a:extLst>
                    <a:ext uri="{FF2B5EF4-FFF2-40B4-BE49-F238E27FC236}">
                      <a16:creationId xmlns:a16="http://schemas.microsoft.com/office/drawing/2014/main" id="{16976003-4C80-4A36-A435-962061A544DC}"/>
                    </a:ext>
                  </a:extLst>
                </p:cNvPr>
                <p:cNvPicPr/>
                <p:nvPr/>
              </p:nvPicPr>
              <p:blipFill>
                <a:blip r:embed="rId444"/>
                <a:stretch>
                  <a:fillRect/>
                </a:stretch>
              </p:blipFill>
              <p:spPr>
                <a:xfrm>
                  <a:off x="1333073" y="4462412"/>
                  <a:ext cx="1342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63" name="Ink 262">
                  <a:extLst>
                    <a:ext uri="{FF2B5EF4-FFF2-40B4-BE49-F238E27FC236}">
                      <a16:creationId xmlns:a16="http://schemas.microsoft.com/office/drawing/2014/main" id="{EFC4F477-C69A-4351-9286-9654726FF956}"/>
                    </a:ext>
                  </a:extLst>
                </p14:cNvPr>
                <p14:cNvContentPartPr/>
                <p14:nvPr/>
              </p14:nvContentPartPr>
              <p14:xfrm>
                <a:off x="1619993" y="4545212"/>
                <a:ext cx="81360" cy="138600"/>
              </p14:xfrm>
            </p:contentPart>
          </mc:Choice>
          <mc:Fallback xmlns="">
            <p:pic>
              <p:nvPicPr>
                <p:cNvPr id="263" name="Ink 262">
                  <a:extLst>
                    <a:ext uri="{FF2B5EF4-FFF2-40B4-BE49-F238E27FC236}">
                      <a16:creationId xmlns:a16="http://schemas.microsoft.com/office/drawing/2014/main" id="{EFC4F477-C69A-4351-9286-9654726FF956}"/>
                    </a:ext>
                  </a:extLst>
                </p:cNvPr>
                <p:cNvPicPr/>
                <p:nvPr/>
              </p:nvPicPr>
              <p:blipFill>
                <a:blip r:embed="rId446"/>
                <a:stretch>
                  <a:fillRect/>
                </a:stretch>
              </p:blipFill>
              <p:spPr>
                <a:xfrm>
                  <a:off x="1601993" y="4527212"/>
                  <a:ext cx="117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64" name="Ink 263">
                  <a:extLst>
                    <a:ext uri="{FF2B5EF4-FFF2-40B4-BE49-F238E27FC236}">
                      <a16:creationId xmlns:a16="http://schemas.microsoft.com/office/drawing/2014/main" id="{498EE57D-4555-45F8-9544-B9CEC7ACA0C2}"/>
                    </a:ext>
                  </a:extLst>
                </p14:cNvPr>
                <p14:cNvContentPartPr/>
                <p14:nvPr/>
              </p14:nvContentPartPr>
              <p14:xfrm>
                <a:off x="1760033" y="4597052"/>
                <a:ext cx="1800" cy="3600"/>
              </p14:xfrm>
            </p:contentPart>
          </mc:Choice>
          <mc:Fallback xmlns="">
            <p:pic>
              <p:nvPicPr>
                <p:cNvPr id="264" name="Ink 263">
                  <a:extLst>
                    <a:ext uri="{FF2B5EF4-FFF2-40B4-BE49-F238E27FC236}">
                      <a16:creationId xmlns:a16="http://schemas.microsoft.com/office/drawing/2014/main" id="{498EE57D-4555-45F8-9544-B9CEC7ACA0C2}"/>
                    </a:ext>
                  </a:extLst>
                </p:cNvPr>
                <p:cNvPicPr/>
                <p:nvPr/>
              </p:nvPicPr>
              <p:blipFill>
                <a:blip r:embed="rId261"/>
                <a:stretch>
                  <a:fillRect/>
                </a:stretch>
              </p:blipFill>
              <p:spPr>
                <a:xfrm>
                  <a:off x="1742033" y="4579412"/>
                  <a:ext cx="37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5" name="Ink 264">
                  <a:extLst>
                    <a:ext uri="{FF2B5EF4-FFF2-40B4-BE49-F238E27FC236}">
                      <a16:creationId xmlns:a16="http://schemas.microsoft.com/office/drawing/2014/main" id="{A3428BB2-D357-4951-BF82-050CEB36CF24}"/>
                    </a:ext>
                  </a:extLst>
                </p14:cNvPr>
                <p14:cNvContentPartPr/>
                <p14:nvPr/>
              </p14:nvContentPartPr>
              <p14:xfrm>
                <a:off x="1856873" y="4482932"/>
                <a:ext cx="104400" cy="276480"/>
              </p14:xfrm>
            </p:contentPart>
          </mc:Choice>
          <mc:Fallback xmlns="">
            <p:pic>
              <p:nvPicPr>
                <p:cNvPr id="265" name="Ink 264">
                  <a:extLst>
                    <a:ext uri="{FF2B5EF4-FFF2-40B4-BE49-F238E27FC236}">
                      <a16:creationId xmlns:a16="http://schemas.microsoft.com/office/drawing/2014/main" id="{A3428BB2-D357-4951-BF82-050CEB36CF24}"/>
                    </a:ext>
                  </a:extLst>
                </p:cNvPr>
                <p:cNvPicPr/>
                <p:nvPr/>
              </p:nvPicPr>
              <p:blipFill>
                <a:blip r:embed="rId449"/>
                <a:stretch>
                  <a:fillRect/>
                </a:stretch>
              </p:blipFill>
              <p:spPr>
                <a:xfrm>
                  <a:off x="1839233" y="4464932"/>
                  <a:ext cx="1400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6" name="Ink 265">
                  <a:extLst>
                    <a:ext uri="{FF2B5EF4-FFF2-40B4-BE49-F238E27FC236}">
                      <a16:creationId xmlns:a16="http://schemas.microsoft.com/office/drawing/2014/main" id="{EC536185-483C-4DB4-8702-9C629559777F}"/>
                    </a:ext>
                  </a:extLst>
                </p14:cNvPr>
                <p14:cNvContentPartPr/>
                <p14:nvPr/>
              </p14:nvContentPartPr>
              <p14:xfrm>
                <a:off x="1994753" y="4444772"/>
                <a:ext cx="194040" cy="386640"/>
              </p14:xfrm>
            </p:contentPart>
          </mc:Choice>
          <mc:Fallback xmlns="">
            <p:pic>
              <p:nvPicPr>
                <p:cNvPr id="266" name="Ink 265">
                  <a:extLst>
                    <a:ext uri="{FF2B5EF4-FFF2-40B4-BE49-F238E27FC236}">
                      <a16:creationId xmlns:a16="http://schemas.microsoft.com/office/drawing/2014/main" id="{EC536185-483C-4DB4-8702-9C629559777F}"/>
                    </a:ext>
                  </a:extLst>
                </p:cNvPr>
                <p:cNvPicPr/>
                <p:nvPr/>
              </p:nvPicPr>
              <p:blipFill>
                <a:blip r:embed="rId451"/>
                <a:stretch>
                  <a:fillRect/>
                </a:stretch>
              </p:blipFill>
              <p:spPr>
                <a:xfrm>
                  <a:off x="1976753" y="4427132"/>
                  <a:ext cx="22968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8" name="Ink 267">
                  <a:extLst>
                    <a:ext uri="{FF2B5EF4-FFF2-40B4-BE49-F238E27FC236}">
                      <a16:creationId xmlns:a16="http://schemas.microsoft.com/office/drawing/2014/main" id="{8A1A36F1-F967-4E19-96EA-CE63BC5B3805}"/>
                    </a:ext>
                  </a:extLst>
                </p14:cNvPr>
                <p14:cNvContentPartPr/>
                <p14:nvPr/>
              </p14:nvContentPartPr>
              <p14:xfrm>
                <a:off x="2701433" y="4613612"/>
                <a:ext cx="92160" cy="38160"/>
              </p14:xfrm>
            </p:contentPart>
          </mc:Choice>
          <mc:Fallback xmlns="">
            <p:pic>
              <p:nvPicPr>
                <p:cNvPr id="268" name="Ink 267">
                  <a:extLst>
                    <a:ext uri="{FF2B5EF4-FFF2-40B4-BE49-F238E27FC236}">
                      <a16:creationId xmlns:a16="http://schemas.microsoft.com/office/drawing/2014/main" id="{8A1A36F1-F967-4E19-96EA-CE63BC5B3805}"/>
                    </a:ext>
                  </a:extLst>
                </p:cNvPr>
                <p:cNvPicPr/>
                <p:nvPr/>
              </p:nvPicPr>
              <p:blipFill>
                <a:blip r:embed="rId453"/>
                <a:stretch>
                  <a:fillRect/>
                </a:stretch>
              </p:blipFill>
              <p:spPr>
                <a:xfrm>
                  <a:off x="2683793" y="4595972"/>
                  <a:ext cx="127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9" name="Ink 268">
                  <a:extLst>
                    <a:ext uri="{FF2B5EF4-FFF2-40B4-BE49-F238E27FC236}">
                      <a16:creationId xmlns:a16="http://schemas.microsoft.com/office/drawing/2014/main" id="{3880F190-253C-436A-858D-652C1000E881}"/>
                    </a:ext>
                  </a:extLst>
                </p14:cNvPr>
                <p14:cNvContentPartPr/>
                <p14:nvPr/>
              </p14:nvContentPartPr>
              <p14:xfrm>
                <a:off x="2693513" y="4680932"/>
                <a:ext cx="128160" cy="23760"/>
              </p14:xfrm>
            </p:contentPart>
          </mc:Choice>
          <mc:Fallback xmlns="">
            <p:pic>
              <p:nvPicPr>
                <p:cNvPr id="269" name="Ink 268">
                  <a:extLst>
                    <a:ext uri="{FF2B5EF4-FFF2-40B4-BE49-F238E27FC236}">
                      <a16:creationId xmlns:a16="http://schemas.microsoft.com/office/drawing/2014/main" id="{3880F190-253C-436A-858D-652C1000E881}"/>
                    </a:ext>
                  </a:extLst>
                </p:cNvPr>
                <p:cNvPicPr/>
                <p:nvPr/>
              </p:nvPicPr>
              <p:blipFill>
                <a:blip r:embed="rId455"/>
                <a:stretch>
                  <a:fillRect/>
                </a:stretch>
              </p:blipFill>
              <p:spPr>
                <a:xfrm>
                  <a:off x="2675513" y="4663292"/>
                  <a:ext cx="1638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1" name="Ink 270">
                  <a:extLst>
                    <a:ext uri="{FF2B5EF4-FFF2-40B4-BE49-F238E27FC236}">
                      <a16:creationId xmlns:a16="http://schemas.microsoft.com/office/drawing/2014/main" id="{0D08DB64-3375-4F72-AD0A-7D35F158653D}"/>
                    </a:ext>
                  </a:extLst>
                </p14:cNvPr>
                <p14:cNvContentPartPr/>
                <p14:nvPr/>
              </p14:nvContentPartPr>
              <p14:xfrm>
                <a:off x="1198793" y="5011052"/>
                <a:ext cx="77760" cy="269640"/>
              </p14:xfrm>
            </p:contentPart>
          </mc:Choice>
          <mc:Fallback xmlns="">
            <p:pic>
              <p:nvPicPr>
                <p:cNvPr id="271" name="Ink 270">
                  <a:extLst>
                    <a:ext uri="{FF2B5EF4-FFF2-40B4-BE49-F238E27FC236}">
                      <a16:creationId xmlns:a16="http://schemas.microsoft.com/office/drawing/2014/main" id="{0D08DB64-3375-4F72-AD0A-7D35F158653D}"/>
                    </a:ext>
                  </a:extLst>
                </p:cNvPr>
                <p:cNvPicPr/>
                <p:nvPr/>
              </p:nvPicPr>
              <p:blipFill>
                <a:blip r:embed="rId457"/>
                <a:stretch>
                  <a:fillRect/>
                </a:stretch>
              </p:blipFill>
              <p:spPr>
                <a:xfrm>
                  <a:off x="1180793" y="4993412"/>
                  <a:ext cx="1134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2" name="Ink 271">
                  <a:extLst>
                    <a:ext uri="{FF2B5EF4-FFF2-40B4-BE49-F238E27FC236}">
                      <a16:creationId xmlns:a16="http://schemas.microsoft.com/office/drawing/2014/main" id="{5F60F045-9888-4C60-BF21-A94406BF9A75}"/>
                    </a:ext>
                  </a:extLst>
                </p14:cNvPr>
                <p14:cNvContentPartPr/>
                <p14:nvPr/>
              </p14:nvContentPartPr>
              <p14:xfrm>
                <a:off x="1226513" y="5008532"/>
                <a:ext cx="113040" cy="163440"/>
              </p14:xfrm>
            </p:contentPart>
          </mc:Choice>
          <mc:Fallback xmlns="">
            <p:pic>
              <p:nvPicPr>
                <p:cNvPr id="272" name="Ink 271">
                  <a:extLst>
                    <a:ext uri="{FF2B5EF4-FFF2-40B4-BE49-F238E27FC236}">
                      <a16:creationId xmlns:a16="http://schemas.microsoft.com/office/drawing/2014/main" id="{5F60F045-9888-4C60-BF21-A94406BF9A75}"/>
                    </a:ext>
                  </a:extLst>
                </p:cNvPr>
                <p:cNvPicPr/>
                <p:nvPr/>
              </p:nvPicPr>
              <p:blipFill>
                <a:blip r:embed="rId459"/>
                <a:stretch>
                  <a:fillRect/>
                </a:stretch>
              </p:blipFill>
              <p:spPr>
                <a:xfrm>
                  <a:off x="1208513" y="4990892"/>
                  <a:ext cx="1486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3" name="Ink 272">
                  <a:extLst>
                    <a:ext uri="{FF2B5EF4-FFF2-40B4-BE49-F238E27FC236}">
                      <a16:creationId xmlns:a16="http://schemas.microsoft.com/office/drawing/2014/main" id="{DA5F4862-E469-434C-AD9A-E2363E81DBAD}"/>
                    </a:ext>
                  </a:extLst>
                </p14:cNvPr>
                <p14:cNvContentPartPr/>
                <p14:nvPr/>
              </p14:nvContentPartPr>
              <p14:xfrm>
                <a:off x="1425593" y="5051732"/>
                <a:ext cx="79920" cy="279720"/>
              </p14:xfrm>
            </p:contentPart>
          </mc:Choice>
          <mc:Fallback xmlns="">
            <p:pic>
              <p:nvPicPr>
                <p:cNvPr id="273" name="Ink 272">
                  <a:extLst>
                    <a:ext uri="{FF2B5EF4-FFF2-40B4-BE49-F238E27FC236}">
                      <a16:creationId xmlns:a16="http://schemas.microsoft.com/office/drawing/2014/main" id="{DA5F4862-E469-434C-AD9A-E2363E81DBAD}"/>
                    </a:ext>
                  </a:extLst>
                </p:cNvPr>
                <p:cNvPicPr/>
                <p:nvPr/>
              </p:nvPicPr>
              <p:blipFill>
                <a:blip r:embed="rId461"/>
                <a:stretch>
                  <a:fillRect/>
                </a:stretch>
              </p:blipFill>
              <p:spPr>
                <a:xfrm>
                  <a:off x="1407953" y="5034092"/>
                  <a:ext cx="11556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74" name="Ink 273">
                  <a:extLst>
                    <a:ext uri="{FF2B5EF4-FFF2-40B4-BE49-F238E27FC236}">
                      <a16:creationId xmlns:a16="http://schemas.microsoft.com/office/drawing/2014/main" id="{3EE78370-5A5A-476C-919E-E2C42833289E}"/>
                    </a:ext>
                  </a:extLst>
                </p14:cNvPr>
                <p14:cNvContentPartPr/>
                <p14:nvPr/>
              </p14:nvContentPartPr>
              <p14:xfrm>
                <a:off x="1593353" y="5151812"/>
                <a:ext cx="10080" cy="127080"/>
              </p14:xfrm>
            </p:contentPart>
          </mc:Choice>
          <mc:Fallback xmlns="">
            <p:pic>
              <p:nvPicPr>
                <p:cNvPr id="274" name="Ink 273">
                  <a:extLst>
                    <a:ext uri="{FF2B5EF4-FFF2-40B4-BE49-F238E27FC236}">
                      <a16:creationId xmlns:a16="http://schemas.microsoft.com/office/drawing/2014/main" id="{3EE78370-5A5A-476C-919E-E2C42833289E}"/>
                    </a:ext>
                  </a:extLst>
                </p:cNvPr>
                <p:cNvPicPr/>
                <p:nvPr/>
              </p:nvPicPr>
              <p:blipFill>
                <a:blip r:embed="rId463"/>
                <a:stretch>
                  <a:fillRect/>
                </a:stretch>
              </p:blipFill>
              <p:spPr>
                <a:xfrm>
                  <a:off x="1575353" y="5133812"/>
                  <a:ext cx="457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5" name="Ink 274">
                  <a:extLst>
                    <a:ext uri="{FF2B5EF4-FFF2-40B4-BE49-F238E27FC236}">
                      <a16:creationId xmlns:a16="http://schemas.microsoft.com/office/drawing/2014/main" id="{192B9110-B9E2-4940-B205-6C1FE164B679}"/>
                    </a:ext>
                  </a:extLst>
                </p14:cNvPr>
                <p14:cNvContentPartPr/>
                <p14:nvPr/>
              </p14:nvContentPartPr>
              <p14:xfrm>
                <a:off x="1601273" y="5056052"/>
                <a:ext cx="160200" cy="201960"/>
              </p14:xfrm>
            </p:contentPart>
          </mc:Choice>
          <mc:Fallback xmlns="">
            <p:pic>
              <p:nvPicPr>
                <p:cNvPr id="275" name="Ink 274">
                  <a:extLst>
                    <a:ext uri="{FF2B5EF4-FFF2-40B4-BE49-F238E27FC236}">
                      <a16:creationId xmlns:a16="http://schemas.microsoft.com/office/drawing/2014/main" id="{192B9110-B9E2-4940-B205-6C1FE164B679}"/>
                    </a:ext>
                  </a:extLst>
                </p:cNvPr>
                <p:cNvPicPr/>
                <p:nvPr/>
              </p:nvPicPr>
              <p:blipFill>
                <a:blip r:embed="rId465"/>
                <a:stretch>
                  <a:fillRect/>
                </a:stretch>
              </p:blipFill>
              <p:spPr>
                <a:xfrm>
                  <a:off x="1583633" y="5038052"/>
                  <a:ext cx="1958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6" name="Ink 275">
                  <a:extLst>
                    <a:ext uri="{FF2B5EF4-FFF2-40B4-BE49-F238E27FC236}">
                      <a16:creationId xmlns:a16="http://schemas.microsoft.com/office/drawing/2014/main" id="{F5DEB70D-F2D2-4F2C-B46B-B6486C657BED}"/>
                    </a:ext>
                  </a:extLst>
                </p14:cNvPr>
                <p14:cNvContentPartPr/>
                <p14:nvPr/>
              </p14:nvContentPartPr>
              <p14:xfrm>
                <a:off x="1810073" y="5135972"/>
                <a:ext cx="91800" cy="104760"/>
              </p14:xfrm>
            </p:contentPart>
          </mc:Choice>
          <mc:Fallback xmlns="">
            <p:pic>
              <p:nvPicPr>
                <p:cNvPr id="276" name="Ink 275">
                  <a:extLst>
                    <a:ext uri="{FF2B5EF4-FFF2-40B4-BE49-F238E27FC236}">
                      <a16:creationId xmlns:a16="http://schemas.microsoft.com/office/drawing/2014/main" id="{F5DEB70D-F2D2-4F2C-B46B-B6486C657BED}"/>
                    </a:ext>
                  </a:extLst>
                </p:cNvPr>
                <p:cNvPicPr/>
                <p:nvPr/>
              </p:nvPicPr>
              <p:blipFill>
                <a:blip r:embed="rId467"/>
                <a:stretch>
                  <a:fillRect/>
                </a:stretch>
              </p:blipFill>
              <p:spPr>
                <a:xfrm>
                  <a:off x="1792433" y="5118332"/>
                  <a:ext cx="1274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7" name="Ink 276">
                  <a:extLst>
                    <a:ext uri="{FF2B5EF4-FFF2-40B4-BE49-F238E27FC236}">
                      <a16:creationId xmlns:a16="http://schemas.microsoft.com/office/drawing/2014/main" id="{9B06B904-4F7B-4CF5-8970-8239B866F023}"/>
                    </a:ext>
                  </a:extLst>
                </p14:cNvPr>
                <p14:cNvContentPartPr/>
                <p14:nvPr/>
              </p14:nvContentPartPr>
              <p14:xfrm>
                <a:off x="1984673" y="4999892"/>
                <a:ext cx="137520" cy="246240"/>
              </p14:xfrm>
            </p:contentPart>
          </mc:Choice>
          <mc:Fallback xmlns="">
            <p:pic>
              <p:nvPicPr>
                <p:cNvPr id="277" name="Ink 276">
                  <a:extLst>
                    <a:ext uri="{FF2B5EF4-FFF2-40B4-BE49-F238E27FC236}">
                      <a16:creationId xmlns:a16="http://schemas.microsoft.com/office/drawing/2014/main" id="{9B06B904-4F7B-4CF5-8970-8239B866F023}"/>
                    </a:ext>
                  </a:extLst>
                </p:cNvPr>
                <p:cNvPicPr/>
                <p:nvPr/>
              </p:nvPicPr>
              <p:blipFill>
                <a:blip r:embed="rId469"/>
                <a:stretch>
                  <a:fillRect/>
                </a:stretch>
              </p:blipFill>
              <p:spPr>
                <a:xfrm>
                  <a:off x="1966673" y="4982252"/>
                  <a:ext cx="1731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8" name="Ink 277">
                  <a:extLst>
                    <a:ext uri="{FF2B5EF4-FFF2-40B4-BE49-F238E27FC236}">
                      <a16:creationId xmlns:a16="http://schemas.microsoft.com/office/drawing/2014/main" id="{66B6123E-02F7-4724-8DC7-C7B9DD9C8943}"/>
                    </a:ext>
                  </a:extLst>
                </p14:cNvPr>
                <p14:cNvContentPartPr/>
                <p14:nvPr/>
              </p14:nvContentPartPr>
              <p14:xfrm>
                <a:off x="2026073" y="5063252"/>
                <a:ext cx="374040" cy="174240"/>
              </p14:xfrm>
            </p:contentPart>
          </mc:Choice>
          <mc:Fallback xmlns="">
            <p:pic>
              <p:nvPicPr>
                <p:cNvPr id="278" name="Ink 277">
                  <a:extLst>
                    <a:ext uri="{FF2B5EF4-FFF2-40B4-BE49-F238E27FC236}">
                      <a16:creationId xmlns:a16="http://schemas.microsoft.com/office/drawing/2014/main" id="{66B6123E-02F7-4724-8DC7-C7B9DD9C8943}"/>
                    </a:ext>
                  </a:extLst>
                </p:cNvPr>
                <p:cNvPicPr/>
                <p:nvPr/>
              </p:nvPicPr>
              <p:blipFill>
                <a:blip r:embed="rId471"/>
                <a:stretch>
                  <a:fillRect/>
                </a:stretch>
              </p:blipFill>
              <p:spPr>
                <a:xfrm>
                  <a:off x="2008073" y="5045612"/>
                  <a:ext cx="409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79" name="Ink 278">
                  <a:extLst>
                    <a:ext uri="{FF2B5EF4-FFF2-40B4-BE49-F238E27FC236}">
                      <a16:creationId xmlns:a16="http://schemas.microsoft.com/office/drawing/2014/main" id="{61757525-C981-4620-8B61-0FFD8B418DC3}"/>
                    </a:ext>
                  </a:extLst>
                </p14:cNvPr>
                <p14:cNvContentPartPr/>
                <p14:nvPr/>
              </p14:nvContentPartPr>
              <p14:xfrm>
                <a:off x="2373833" y="4943372"/>
                <a:ext cx="68040" cy="321840"/>
              </p14:xfrm>
            </p:contentPart>
          </mc:Choice>
          <mc:Fallback xmlns="">
            <p:pic>
              <p:nvPicPr>
                <p:cNvPr id="279" name="Ink 278">
                  <a:extLst>
                    <a:ext uri="{FF2B5EF4-FFF2-40B4-BE49-F238E27FC236}">
                      <a16:creationId xmlns:a16="http://schemas.microsoft.com/office/drawing/2014/main" id="{61757525-C981-4620-8B61-0FFD8B418DC3}"/>
                    </a:ext>
                  </a:extLst>
                </p:cNvPr>
                <p:cNvPicPr/>
                <p:nvPr/>
              </p:nvPicPr>
              <p:blipFill>
                <a:blip r:embed="rId473"/>
                <a:stretch>
                  <a:fillRect/>
                </a:stretch>
              </p:blipFill>
              <p:spPr>
                <a:xfrm>
                  <a:off x="2355833" y="4925372"/>
                  <a:ext cx="1036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0" name="Ink 279">
                  <a:extLst>
                    <a:ext uri="{FF2B5EF4-FFF2-40B4-BE49-F238E27FC236}">
                      <a16:creationId xmlns:a16="http://schemas.microsoft.com/office/drawing/2014/main" id="{D3702B54-D607-450A-A029-4E59F037BF71}"/>
                    </a:ext>
                  </a:extLst>
                </p14:cNvPr>
                <p14:cNvContentPartPr/>
                <p14:nvPr/>
              </p14:nvContentPartPr>
              <p14:xfrm>
                <a:off x="2447993" y="4962812"/>
                <a:ext cx="236880" cy="383400"/>
              </p14:xfrm>
            </p:contentPart>
          </mc:Choice>
          <mc:Fallback xmlns="">
            <p:pic>
              <p:nvPicPr>
                <p:cNvPr id="280" name="Ink 279">
                  <a:extLst>
                    <a:ext uri="{FF2B5EF4-FFF2-40B4-BE49-F238E27FC236}">
                      <a16:creationId xmlns:a16="http://schemas.microsoft.com/office/drawing/2014/main" id="{D3702B54-D607-450A-A029-4E59F037BF71}"/>
                    </a:ext>
                  </a:extLst>
                </p:cNvPr>
                <p:cNvPicPr/>
                <p:nvPr/>
              </p:nvPicPr>
              <p:blipFill>
                <a:blip r:embed="rId475"/>
                <a:stretch>
                  <a:fillRect/>
                </a:stretch>
              </p:blipFill>
              <p:spPr>
                <a:xfrm>
                  <a:off x="2430353" y="4944812"/>
                  <a:ext cx="2725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1" name="Ink 280">
                  <a:extLst>
                    <a:ext uri="{FF2B5EF4-FFF2-40B4-BE49-F238E27FC236}">
                      <a16:creationId xmlns:a16="http://schemas.microsoft.com/office/drawing/2014/main" id="{80D3FF8A-DB52-490B-BF73-020AC677DB21}"/>
                    </a:ext>
                  </a:extLst>
                </p14:cNvPr>
                <p14:cNvContentPartPr/>
                <p14:nvPr/>
              </p14:nvContentPartPr>
              <p14:xfrm>
                <a:off x="2625473" y="5140652"/>
                <a:ext cx="65880" cy="74160"/>
              </p14:xfrm>
            </p:contentPart>
          </mc:Choice>
          <mc:Fallback xmlns="">
            <p:pic>
              <p:nvPicPr>
                <p:cNvPr id="281" name="Ink 280">
                  <a:extLst>
                    <a:ext uri="{FF2B5EF4-FFF2-40B4-BE49-F238E27FC236}">
                      <a16:creationId xmlns:a16="http://schemas.microsoft.com/office/drawing/2014/main" id="{80D3FF8A-DB52-490B-BF73-020AC677DB21}"/>
                    </a:ext>
                  </a:extLst>
                </p:cNvPr>
                <p:cNvPicPr/>
                <p:nvPr/>
              </p:nvPicPr>
              <p:blipFill>
                <a:blip r:embed="rId477"/>
                <a:stretch>
                  <a:fillRect/>
                </a:stretch>
              </p:blipFill>
              <p:spPr>
                <a:xfrm>
                  <a:off x="2607833" y="5123012"/>
                  <a:ext cx="101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2" name="Ink 281">
                  <a:extLst>
                    <a:ext uri="{FF2B5EF4-FFF2-40B4-BE49-F238E27FC236}">
                      <a16:creationId xmlns:a16="http://schemas.microsoft.com/office/drawing/2014/main" id="{92AF7259-4FF0-4E9F-BC2D-22EC71A4451D}"/>
                    </a:ext>
                  </a:extLst>
                </p14:cNvPr>
                <p14:cNvContentPartPr/>
                <p14:nvPr/>
              </p14:nvContentPartPr>
              <p14:xfrm>
                <a:off x="2760473" y="5060372"/>
                <a:ext cx="222840" cy="125640"/>
              </p14:xfrm>
            </p:contentPart>
          </mc:Choice>
          <mc:Fallback xmlns="">
            <p:pic>
              <p:nvPicPr>
                <p:cNvPr id="282" name="Ink 281">
                  <a:extLst>
                    <a:ext uri="{FF2B5EF4-FFF2-40B4-BE49-F238E27FC236}">
                      <a16:creationId xmlns:a16="http://schemas.microsoft.com/office/drawing/2014/main" id="{92AF7259-4FF0-4E9F-BC2D-22EC71A4451D}"/>
                    </a:ext>
                  </a:extLst>
                </p:cNvPr>
                <p:cNvPicPr/>
                <p:nvPr/>
              </p:nvPicPr>
              <p:blipFill>
                <a:blip r:embed="rId479"/>
                <a:stretch>
                  <a:fillRect/>
                </a:stretch>
              </p:blipFill>
              <p:spPr>
                <a:xfrm>
                  <a:off x="2742473" y="5042732"/>
                  <a:ext cx="2584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83" name="Ink 282">
                  <a:extLst>
                    <a:ext uri="{FF2B5EF4-FFF2-40B4-BE49-F238E27FC236}">
                      <a16:creationId xmlns:a16="http://schemas.microsoft.com/office/drawing/2014/main" id="{C40D72DF-3555-4EE1-A19A-E1DA469DC0DC}"/>
                    </a:ext>
                  </a:extLst>
                </p14:cNvPr>
                <p14:cNvContentPartPr/>
                <p14:nvPr/>
              </p14:nvContentPartPr>
              <p14:xfrm>
                <a:off x="3122633" y="4937612"/>
                <a:ext cx="39600" cy="220680"/>
              </p14:xfrm>
            </p:contentPart>
          </mc:Choice>
          <mc:Fallback xmlns="">
            <p:pic>
              <p:nvPicPr>
                <p:cNvPr id="283" name="Ink 282">
                  <a:extLst>
                    <a:ext uri="{FF2B5EF4-FFF2-40B4-BE49-F238E27FC236}">
                      <a16:creationId xmlns:a16="http://schemas.microsoft.com/office/drawing/2014/main" id="{C40D72DF-3555-4EE1-A19A-E1DA469DC0DC}"/>
                    </a:ext>
                  </a:extLst>
                </p:cNvPr>
                <p:cNvPicPr/>
                <p:nvPr/>
              </p:nvPicPr>
              <p:blipFill>
                <a:blip r:embed="rId481"/>
                <a:stretch>
                  <a:fillRect/>
                </a:stretch>
              </p:blipFill>
              <p:spPr>
                <a:xfrm>
                  <a:off x="3104993" y="4919972"/>
                  <a:ext cx="75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84" name="Ink 283">
                  <a:extLst>
                    <a:ext uri="{FF2B5EF4-FFF2-40B4-BE49-F238E27FC236}">
                      <a16:creationId xmlns:a16="http://schemas.microsoft.com/office/drawing/2014/main" id="{FFB6ED2C-6644-4257-BE82-6D04AA75B5DD}"/>
                    </a:ext>
                  </a:extLst>
                </p14:cNvPr>
                <p14:cNvContentPartPr/>
                <p14:nvPr/>
              </p14:nvContentPartPr>
              <p14:xfrm>
                <a:off x="3070073" y="4970732"/>
                <a:ext cx="195480" cy="161280"/>
              </p14:xfrm>
            </p:contentPart>
          </mc:Choice>
          <mc:Fallback xmlns="">
            <p:pic>
              <p:nvPicPr>
                <p:cNvPr id="284" name="Ink 283">
                  <a:extLst>
                    <a:ext uri="{FF2B5EF4-FFF2-40B4-BE49-F238E27FC236}">
                      <a16:creationId xmlns:a16="http://schemas.microsoft.com/office/drawing/2014/main" id="{FFB6ED2C-6644-4257-BE82-6D04AA75B5DD}"/>
                    </a:ext>
                  </a:extLst>
                </p:cNvPr>
                <p:cNvPicPr/>
                <p:nvPr/>
              </p:nvPicPr>
              <p:blipFill>
                <a:blip r:embed="rId483"/>
                <a:stretch>
                  <a:fillRect/>
                </a:stretch>
              </p:blipFill>
              <p:spPr>
                <a:xfrm>
                  <a:off x="3052073" y="4952732"/>
                  <a:ext cx="231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5" name="Ink 284">
                  <a:extLst>
                    <a:ext uri="{FF2B5EF4-FFF2-40B4-BE49-F238E27FC236}">
                      <a16:creationId xmlns:a16="http://schemas.microsoft.com/office/drawing/2014/main" id="{C11B3F77-FEAE-4C74-A7C8-BBCCD1ECFD85}"/>
                    </a:ext>
                  </a:extLst>
                </p14:cNvPr>
                <p14:cNvContentPartPr/>
                <p14:nvPr/>
              </p14:nvContentPartPr>
              <p14:xfrm>
                <a:off x="3287153" y="4979732"/>
                <a:ext cx="208080" cy="136080"/>
              </p14:xfrm>
            </p:contentPart>
          </mc:Choice>
          <mc:Fallback xmlns="">
            <p:pic>
              <p:nvPicPr>
                <p:cNvPr id="285" name="Ink 284">
                  <a:extLst>
                    <a:ext uri="{FF2B5EF4-FFF2-40B4-BE49-F238E27FC236}">
                      <a16:creationId xmlns:a16="http://schemas.microsoft.com/office/drawing/2014/main" id="{C11B3F77-FEAE-4C74-A7C8-BBCCD1ECFD85}"/>
                    </a:ext>
                  </a:extLst>
                </p:cNvPr>
                <p:cNvPicPr/>
                <p:nvPr/>
              </p:nvPicPr>
              <p:blipFill>
                <a:blip r:embed="rId485"/>
                <a:stretch>
                  <a:fillRect/>
                </a:stretch>
              </p:blipFill>
              <p:spPr>
                <a:xfrm>
                  <a:off x="3269513" y="4961732"/>
                  <a:ext cx="243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86" name="Ink 285">
                  <a:extLst>
                    <a:ext uri="{FF2B5EF4-FFF2-40B4-BE49-F238E27FC236}">
                      <a16:creationId xmlns:a16="http://schemas.microsoft.com/office/drawing/2014/main" id="{8947DA28-5489-4113-BE6A-36769B482427}"/>
                    </a:ext>
                  </a:extLst>
                </p14:cNvPr>
                <p14:cNvContentPartPr/>
                <p14:nvPr/>
              </p14:nvContentPartPr>
              <p14:xfrm>
                <a:off x="3450233" y="4857332"/>
                <a:ext cx="148320" cy="311400"/>
              </p14:xfrm>
            </p:contentPart>
          </mc:Choice>
          <mc:Fallback xmlns="">
            <p:pic>
              <p:nvPicPr>
                <p:cNvPr id="286" name="Ink 285">
                  <a:extLst>
                    <a:ext uri="{FF2B5EF4-FFF2-40B4-BE49-F238E27FC236}">
                      <a16:creationId xmlns:a16="http://schemas.microsoft.com/office/drawing/2014/main" id="{8947DA28-5489-4113-BE6A-36769B482427}"/>
                    </a:ext>
                  </a:extLst>
                </p:cNvPr>
                <p:cNvPicPr/>
                <p:nvPr/>
              </p:nvPicPr>
              <p:blipFill>
                <a:blip r:embed="rId487"/>
                <a:stretch>
                  <a:fillRect/>
                </a:stretch>
              </p:blipFill>
              <p:spPr>
                <a:xfrm>
                  <a:off x="3432233" y="4839332"/>
                  <a:ext cx="1839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87" name="Ink 286">
                  <a:extLst>
                    <a:ext uri="{FF2B5EF4-FFF2-40B4-BE49-F238E27FC236}">
                      <a16:creationId xmlns:a16="http://schemas.microsoft.com/office/drawing/2014/main" id="{0C0C76F1-14D2-4984-802D-D80BD8197B8C}"/>
                    </a:ext>
                  </a:extLst>
                </p14:cNvPr>
                <p14:cNvContentPartPr/>
                <p14:nvPr/>
              </p14:nvContentPartPr>
              <p14:xfrm>
                <a:off x="3839753" y="4984052"/>
                <a:ext cx="93960" cy="83880"/>
              </p14:xfrm>
            </p:contentPart>
          </mc:Choice>
          <mc:Fallback xmlns="">
            <p:pic>
              <p:nvPicPr>
                <p:cNvPr id="287" name="Ink 286">
                  <a:extLst>
                    <a:ext uri="{FF2B5EF4-FFF2-40B4-BE49-F238E27FC236}">
                      <a16:creationId xmlns:a16="http://schemas.microsoft.com/office/drawing/2014/main" id="{0C0C76F1-14D2-4984-802D-D80BD8197B8C}"/>
                    </a:ext>
                  </a:extLst>
                </p:cNvPr>
                <p:cNvPicPr/>
                <p:nvPr/>
              </p:nvPicPr>
              <p:blipFill>
                <a:blip r:embed="rId489"/>
                <a:stretch>
                  <a:fillRect/>
                </a:stretch>
              </p:blipFill>
              <p:spPr>
                <a:xfrm>
                  <a:off x="3821753" y="4966412"/>
                  <a:ext cx="1296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88" name="Ink 287">
                  <a:extLst>
                    <a:ext uri="{FF2B5EF4-FFF2-40B4-BE49-F238E27FC236}">
                      <a16:creationId xmlns:a16="http://schemas.microsoft.com/office/drawing/2014/main" id="{2B3CCCF1-50AA-4AAD-822F-57A2576131A7}"/>
                    </a:ext>
                  </a:extLst>
                </p14:cNvPr>
                <p14:cNvContentPartPr/>
                <p14:nvPr/>
              </p14:nvContentPartPr>
              <p14:xfrm>
                <a:off x="4230713" y="4840772"/>
                <a:ext cx="44280" cy="259200"/>
              </p14:xfrm>
            </p:contentPart>
          </mc:Choice>
          <mc:Fallback xmlns="">
            <p:pic>
              <p:nvPicPr>
                <p:cNvPr id="288" name="Ink 287">
                  <a:extLst>
                    <a:ext uri="{FF2B5EF4-FFF2-40B4-BE49-F238E27FC236}">
                      <a16:creationId xmlns:a16="http://schemas.microsoft.com/office/drawing/2014/main" id="{2B3CCCF1-50AA-4AAD-822F-57A2576131A7}"/>
                    </a:ext>
                  </a:extLst>
                </p:cNvPr>
                <p:cNvPicPr/>
                <p:nvPr/>
              </p:nvPicPr>
              <p:blipFill>
                <a:blip r:embed="rId491"/>
                <a:stretch>
                  <a:fillRect/>
                </a:stretch>
              </p:blipFill>
              <p:spPr>
                <a:xfrm>
                  <a:off x="4213073" y="4823132"/>
                  <a:ext cx="79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89" name="Ink 288">
                  <a:extLst>
                    <a:ext uri="{FF2B5EF4-FFF2-40B4-BE49-F238E27FC236}">
                      <a16:creationId xmlns:a16="http://schemas.microsoft.com/office/drawing/2014/main" id="{1DD8E588-373F-4565-A83E-1E372BF583A0}"/>
                    </a:ext>
                  </a:extLst>
                </p14:cNvPr>
                <p14:cNvContentPartPr/>
                <p14:nvPr/>
              </p14:nvContentPartPr>
              <p14:xfrm>
                <a:off x="4352033" y="4982972"/>
                <a:ext cx="178200" cy="37440"/>
              </p14:xfrm>
            </p:contentPart>
          </mc:Choice>
          <mc:Fallback xmlns="">
            <p:pic>
              <p:nvPicPr>
                <p:cNvPr id="289" name="Ink 288">
                  <a:extLst>
                    <a:ext uri="{FF2B5EF4-FFF2-40B4-BE49-F238E27FC236}">
                      <a16:creationId xmlns:a16="http://schemas.microsoft.com/office/drawing/2014/main" id="{1DD8E588-373F-4565-A83E-1E372BF583A0}"/>
                    </a:ext>
                  </a:extLst>
                </p:cNvPr>
                <p:cNvPicPr/>
                <p:nvPr/>
              </p:nvPicPr>
              <p:blipFill>
                <a:blip r:embed="rId493"/>
                <a:stretch>
                  <a:fillRect/>
                </a:stretch>
              </p:blipFill>
              <p:spPr>
                <a:xfrm>
                  <a:off x="4334393" y="4964972"/>
                  <a:ext cx="2138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90" name="Ink 289">
                  <a:extLst>
                    <a:ext uri="{FF2B5EF4-FFF2-40B4-BE49-F238E27FC236}">
                      <a16:creationId xmlns:a16="http://schemas.microsoft.com/office/drawing/2014/main" id="{E867FAC7-9A31-4A78-9FF6-A18C0A6D20B7}"/>
                    </a:ext>
                  </a:extLst>
                </p14:cNvPr>
                <p14:cNvContentPartPr/>
                <p14:nvPr/>
              </p14:nvContentPartPr>
              <p14:xfrm>
                <a:off x="4651553" y="4910252"/>
                <a:ext cx="11520" cy="299880"/>
              </p14:xfrm>
            </p:contentPart>
          </mc:Choice>
          <mc:Fallback xmlns="">
            <p:pic>
              <p:nvPicPr>
                <p:cNvPr id="290" name="Ink 289">
                  <a:extLst>
                    <a:ext uri="{FF2B5EF4-FFF2-40B4-BE49-F238E27FC236}">
                      <a16:creationId xmlns:a16="http://schemas.microsoft.com/office/drawing/2014/main" id="{E867FAC7-9A31-4A78-9FF6-A18C0A6D20B7}"/>
                    </a:ext>
                  </a:extLst>
                </p:cNvPr>
                <p:cNvPicPr/>
                <p:nvPr/>
              </p:nvPicPr>
              <p:blipFill>
                <a:blip r:embed="rId495"/>
                <a:stretch>
                  <a:fillRect/>
                </a:stretch>
              </p:blipFill>
              <p:spPr>
                <a:xfrm>
                  <a:off x="4633553" y="4892252"/>
                  <a:ext cx="471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91" name="Ink 290">
                  <a:extLst>
                    <a:ext uri="{FF2B5EF4-FFF2-40B4-BE49-F238E27FC236}">
                      <a16:creationId xmlns:a16="http://schemas.microsoft.com/office/drawing/2014/main" id="{85805EF3-F013-4E46-B328-C0CE5502E3DC}"/>
                    </a:ext>
                  </a:extLst>
                </p14:cNvPr>
                <p14:cNvContentPartPr/>
                <p14:nvPr/>
              </p14:nvContentPartPr>
              <p14:xfrm>
                <a:off x="4611593" y="4888292"/>
                <a:ext cx="565560" cy="148320"/>
              </p14:xfrm>
            </p:contentPart>
          </mc:Choice>
          <mc:Fallback xmlns="">
            <p:pic>
              <p:nvPicPr>
                <p:cNvPr id="291" name="Ink 290">
                  <a:extLst>
                    <a:ext uri="{FF2B5EF4-FFF2-40B4-BE49-F238E27FC236}">
                      <a16:creationId xmlns:a16="http://schemas.microsoft.com/office/drawing/2014/main" id="{85805EF3-F013-4E46-B328-C0CE5502E3DC}"/>
                    </a:ext>
                  </a:extLst>
                </p:cNvPr>
                <p:cNvPicPr/>
                <p:nvPr/>
              </p:nvPicPr>
              <p:blipFill>
                <a:blip r:embed="rId497"/>
                <a:stretch>
                  <a:fillRect/>
                </a:stretch>
              </p:blipFill>
              <p:spPr>
                <a:xfrm>
                  <a:off x="4593953" y="4870292"/>
                  <a:ext cx="601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92" name="Ink 291">
                  <a:extLst>
                    <a:ext uri="{FF2B5EF4-FFF2-40B4-BE49-F238E27FC236}">
                      <a16:creationId xmlns:a16="http://schemas.microsoft.com/office/drawing/2014/main" id="{F9008FF0-1B8F-4E11-8B01-BAD145659C00}"/>
                    </a:ext>
                  </a:extLst>
                </p14:cNvPr>
                <p14:cNvContentPartPr/>
                <p14:nvPr/>
              </p14:nvContentPartPr>
              <p14:xfrm>
                <a:off x="5088953" y="5015372"/>
                <a:ext cx="149400" cy="26280"/>
              </p14:xfrm>
            </p:contentPart>
          </mc:Choice>
          <mc:Fallback xmlns="">
            <p:pic>
              <p:nvPicPr>
                <p:cNvPr id="292" name="Ink 291">
                  <a:extLst>
                    <a:ext uri="{FF2B5EF4-FFF2-40B4-BE49-F238E27FC236}">
                      <a16:creationId xmlns:a16="http://schemas.microsoft.com/office/drawing/2014/main" id="{F9008FF0-1B8F-4E11-8B01-BAD145659C00}"/>
                    </a:ext>
                  </a:extLst>
                </p:cNvPr>
                <p:cNvPicPr/>
                <p:nvPr/>
              </p:nvPicPr>
              <p:blipFill>
                <a:blip r:embed="rId499"/>
                <a:stretch>
                  <a:fillRect/>
                </a:stretch>
              </p:blipFill>
              <p:spPr>
                <a:xfrm>
                  <a:off x="5071313" y="4997732"/>
                  <a:ext cx="1850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93" name="Ink 292">
                  <a:extLst>
                    <a:ext uri="{FF2B5EF4-FFF2-40B4-BE49-F238E27FC236}">
                      <a16:creationId xmlns:a16="http://schemas.microsoft.com/office/drawing/2014/main" id="{8490C6AC-8968-44E6-806C-1E22885AFD00}"/>
                    </a:ext>
                  </a:extLst>
                </p14:cNvPr>
                <p14:cNvContentPartPr/>
                <p14:nvPr/>
              </p14:nvContentPartPr>
              <p14:xfrm>
                <a:off x="5387753" y="4887932"/>
                <a:ext cx="246600" cy="188280"/>
              </p14:xfrm>
            </p:contentPart>
          </mc:Choice>
          <mc:Fallback xmlns="">
            <p:pic>
              <p:nvPicPr>
                <p:cNvPr id="293" name="Ink 292">
                  <a:extLst>
                    <a:ext uri="{FF2B5EF4-FFF2-40B4-BE49-F238E27FC236}">
                      <a16:creationId xmlns:a16="http://schemas.microsoft.com/office/drawing/2014/main" id="{8490C6AC-8968-44E6-806C-1E22885AFD00}"/>
                    </a:ext>
                  </a:extLst>
                </p:cNvPr>
                <p:cNvPicPr/>
                <p:nvPr/>
              </p:nvPicPr>
              <p:blipFill>
                <a:blip r:embed="rId501"/>
                <a:stretch>
                  <a:fillRect/>
                </a:stretch>
              </p:blipFill>
              <p:spPr>
                <a:xfrm>
                  <a:off x="5370113" y="4870292"/>
                  <a:ext cx="282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94" name="Ink 293">
                  <a:extLst>
                    <a:ext uri="{FF2B5EF4-FFF2-40B4-BE49-F238E27FC236}">
                      <a16:creationId xmlns:a16="http://schemas.microsoft.com/office/drawing/2014/main" id="{6E837011-80D0-40A3-9143-84682D53C7C3}"/>
                    </a:ext>
                  </a:extLst>
                </p14:cNvPr>
                <p14:cNvContentPartPr/>
                <p14:nvPr/>
              </p14:nvContentPartPr>
              <p14:xfrm>
                <a:off x="5698073" y="4831052"/>
                <a:ext cx="168120" cy="241560"/>
              </p14:xfrm>
            </p:contentPart>
          </mc:Choice>
          <mc:Fallback xmlns="">
            <p:pic>
              <p:nvPicPr>
                <p:cNvPr id="294" name="Ink 293">
                  <a:extLst>
                    <a:ext uri="{FF2B5EF4-FFF2-40B4-BE49-F238E27FC236}">
                      <a16:creationId xmlns:a16="http://schemas.microsoft.com/office/drawing/2014/main" id="{6E837011-80D0-40A3-9143-84682D53C7C3}"/>
                    </a:ext>
                  </a:extLst>
                </p:cNvPr>
                <p:cNvPicPr/>
                <p:nvPr/>
              </p:nvPicPr>
              <p:blipFill>
                <a:blip r:embed="rId503"/>
                <a:stretch>
                  <a:fillRect/>
                </a:stretch>
              </p:blipFill>
              <p:spPr>
                <a:xfrm>
                  <a:off x="5680073" y="4813412"/>
                  <a:ext cx="2037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95" name="Ink 294">
                  <a:extLst>
                    <a:ext uri="{FF2B5EF4-FFF2-40B4-BE49-F238E27FC236}">
                      <a16:creationId xmlns:a16="http://schemas.microsoft.com/office/drawing/2014/main" id="{3F618720-8F1D-4775-8AF9-4371DE920818}"/>
                    </a:ext>
                  </a:extLst>
                </p14:cNvPr>
                <p14:cNvContentPartPr/>
                <p14:nvPr/>
              </p14:nvContentPartPr>
              <p14:xfrm>
                <a:off x="5930273" y="4996652"/>
                <a:ext cx="16920" cy="23760"/>
              </p14:xfrm>
            </p:contentPart>
          </mc:Choice>
          <mc:Fallback xmlns="">
            <p:pic>
              <p:nvPicPr>
                <p:cNvPr id="295" name="Ink 294">
                  <a:extLst>
                    <a:ext uri="{FF2B5EF4-FFF2-40B4-BE49-F238E27FC236}">
                      <a16:creationId xmlns:a16="http://schemas.microsoft.com/office/drawing/2014/main" id="{3F618720-8F1D-4775-8AF9-4371DE920818}"/>
                    </a:ext>
                  </a:extLst>
                </p:cNvPr>
                <p:cNvPicPr/>
                <p:nvPr/>
              </p:nvPicPr>
              <p:blipFill>
                <a:blip r:embed="rId505"/>
                <a:stretch>
                  <a:fillRect/>
                </a:stretch>
              </p:blipFill>
              <p:spPr>
                <a:xfrm>
                  <a:off x="5912273" y="4979012"/>
                  <a:ext cx="52560" cy="59400"/>
                </a:xfrm>
                <a:prstGeom prst="rect">
                  <a:avLst/>
                </a:prstGeom>
              </p:spPr>
            </p:pic>
          </mc:Fallback>
        </mc:AlternateContent>
      </p:grpSp>
    </p:spTree>
    <p:extLst>
      <p:ext uri="{BB962C8B-B14F-4D97-AF65-F5344CB8AC3E}">
        <p14:creationId xmlns:p14="http://schemas.microsoft.com/office/powerpoint/2010/main" val="598362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C56B-991C-4A39-B54E-38B1DCDD7D0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7EACD1B-1E83-40AF-A7D2-53FC74BD8DF8}"/>
              </a:ext>
            </a:extLst>
          </p:cNvPr>
          <p:cNvSpPr>
            <a:spLocks noGrp="1"/>
          </p:cNvSpPr>
          <p:nvPr>
            <p:ph type="body" idx="1"/>
          </p:nvPr>
        </p:nvSpPr>
        <p:spPr/>
        <p:txBody>
          <a:bodyPr/>
          <a:lstStyle/>
          <a:p>
            <a:endParaRPr lang="en-IN"/>
          </a:p>
        </p:txBody>
      </p:sp>
      <p:grpSp>
        <p:nvGrpSpPr>
          <p:cNvPr id="6" name="Group 5">
            <a:extLst>
              <a:ext uri="{FF2B5EF4-FFF2-40B4-BE49-F238E27FC236}">
                <a16:creationId xmlns:a16="http://schemas.microsoft.com/office/drawing/2014/main" id="{E4019B51-10C6-41C1-9675-5D0B2A245F32}"/>
              </a:ext>
            </a:extLst>
          </p:cNvPr>
          <p:cNvGrpSpPr/>
          <p:nvPr/>
        </p:nvGrpSpPr>
        <p:grpSpPr>
          <a:xfrm>
            <a:off x="1275473" y="2489252"/>
            <a:ext cx="243360" cy="247680"/>
            <a:chOff x="1275473" y="2489252"/>
            <a:chExt cx="243360" cy="247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4C6D100-0648-4359-AD11-E214F02D549D}"/>
                    </a:ext>
                  </a:extLst>
                </p14:cNvPr>
                <p14:cNvContentPartPr/>
                <p14:nvPr/>
              </p14:nvContentPartPr>
              <p14:xfrm>
                <a:off x="1351793" y="2489252"/>
                <a:ext cx="167040" cy="247680"/>
              </p14:xfrm>
            </p:contentPart>
          </mc:Choice>
          <mc:Fallback xmlns="">
            <p:pic>
              <p:nvPicPr>
                <p:cNvPr id="4" name="Ink 3">
                  <a:extLst>
                    <a:ext uri="{FF2B5EF4-FFF2-40B4-BE49-F238E27FC236}">
                      <a16:creationId xmlns:a16="http://schemas.microsoft.com/office/drawing/2014/main" id="{94C6D100-0648-4359-AD11-E214F02D549D}"/>
                    </a:ext>
                  </a:extLst>
                </p:cNvPr>
                <p:cNvPicPr/>
                <p:nvPr/>
              </p:nvPicPr>
              <p:blipFill>
                <a:blip r:embed="rId3"/>
                <a:stretch>
                  <a:fillRect/>
                </a:stretch>
              </p:blipFill>
              <p:spPr>
                <a:xfrm>
                  <a:off x="1334153" y="2471252"/>
                  <a:ext cx="2026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6B4E730-09D8-4A4F-9D3D-366C4C064551}"/>
                    </a:ext>
                  </a:extLst>
                </p14:cNvPr>
                <p14:cNvContentPartPr/>
                <p14:nvPr/>
              </p14:nvContentPartPr>
              <p14:xfrm>
                <a:off x="1275473" y="2527772"/>
                <a:ext cx="196560" cy="199440"/>
              </p14:xfrm>
            </p:contentPart>
          </mc:Choice>
          <mc:Fallback xmlns="">
            <p:pic>
              <p:nvPicPr>
                <p:cNvPr id="5" name="Ink 4">
                  <a:extLst>
                    <a:ext uri="{FF2B5EF4-FFF2-40B4-BE49-F238E27FC236}">
                      <a16:creationId xmlns:a16="http://schemas.microsoft.com/office/drawing/2014/main" id="{F6B4E730-09D8-4A4F-9D3D-366C4C064551}"/>
                    </a:ext>
                  </a:extLst>
                </p:cNvPr>
                <p:cNvPicPr/>
                <p:nvPr/>
              </p:nvPicPr>
              <p:blipFill>
                <a:blip r:embed="rId5"/>
                <a:stretch>
                  <a:fillRect/>
                </a:stretch>
              </p:blipFill>
              <p:spPr>
                <a:xfrm>
                  <a:off x="1257473" y="2509772"/>
                  <a:ext cx="232200" cy="235080"/>
                </a:xfrm>
                <a:prstGeom prst="rect">
                  <a:avLst/>
                </a:prstGeom>
              </p:spPr>
            </p:pic>
          </mc:Fallback>
        </mc:AlternateContent>
      </p:grpSp>
      <p:grpSp>
        <p:nvGrpSpPr>
          <p:cNvPr id="22" name="Group 21">
            <a:extLst>
              <a:ext uri="{FF2B5EF4-FFF2-40B4-BE49-F238E27FC236}">
                <a16:creationId xmlns:a16="http://schemas.microsoft.com/office/drawing/2014/main" id="{82EC020E-4765-465E-8B52-CEDD2932D9BC}"/>
              </a:ext>
            </a:extLst>
          </p:cNvPr>
          <p:cNvGrpSpPr/>
          <p:nvPr/>
        </p:nvGrpSpPr>
        <p:grpSpPr>
          <a:xfrm>
            <a:off x="1991513" y="2321852"/>
            <a:ext cx="1386720" cy="390240"/>
            <a:chOff x="1991513" y="2321852"/>
            <a:chExt cx="1386720" cy="39024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521B754-457F-4302-BC20-A3E509AA4688}"/>
                    </a:ext>
                  </a:extLst>
                </p14:cNvPr>
                <p14:cNvContentPartPr/>
                <p14:nvPr/>
              </p14:nvContentPartPr>
              <p14:xfrm>
                <a:off x="2014193" y="2455052"/>
                <a:ext cx="31320" cy="257040"/>
              </p14:xfrm>
            </p:contentPart>
          </mc:Choice>
          <mc:Fallback xmlns="">
            <p:pic>
              <p:nvPicPr>
                <p:cNvPr id="7" name="Ink 6">
                  <a:extLst>
                    <a:ext uri="{FF2B5EF4-FFF2-40B4-BE49-F238E27FC236}">
                      <a16:creationId xmlns:a16="http://schemas.microsoft.com/office/drawing/2014/main" id="{2521B754-457F-4302-BC20-A3E509AA4688}"/>
                    </a:ext>
                  </a:extLst>
                </p:cNvPr>
                <p:cNvPicPr/>
                <p:nvPr/>
              </p:nvPicPr>
              <p:blipFill>
                <a:blip r:embed="rId7"/>
                <a:stretch>
                  <a:fillRect/>
                </a:stretch>
              </p:blipFill>
              <p:spPr>
                <a:xfrm>
                  <a:off x="1996193" y="2437052"/>
                  <a:ext cx="669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741230E9-B7B5-48B1-BE51-CA6DB9D31223}"/>
                    </a:ext>
                  </a:extLst>
                </p14:cNvPr>
                <p14:cNvContentPartPr/>
                <p14:nvPr/>
              </p14:nvContentPartPr>
              <p14:xfrm>
                <a:off x="1991513" y="2405372"/>
                <a:ext cx="177120" cy="296280"/>
              </p14:xfrm>
            </p:contentPart>
          </mc:Choice>
          <mc:Fallback xmlns="">
            <p:pic>
              <p:nvPicPr>
                <p:cNvPr id="8" name="Ink 7">
                  <a:extLst>
                    <a:ext uri="{FF2B5EF4-FFF2-40B4-BE49-F238E27FC236}">
                      <a16:creationId xmlns:a16="http://schemas.microsoft.com/office/drawing/2014/main" id="{741230E9-B7B5-48B1-BE51-CA6DB9D31223}"/>
                    </a:ext>
                  </a:extLst>
                </p:cNvPr>
                <p:cNvPicPr/>
                <p:nvPr/>
              </p:nvPicPr>
              <p:blipFill>
                <a:blip r:embed="rId9"/>
                <a:stretch>
                  <a:fillRect/>
                </a:stretch>
              </p:blipFill>
              <p:spPr>
                <a:xfrm>
                  <a:off x="1973513" y="2387732"/>
                  <a:ext cx="2127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DE0F5E2-A199-4BA4-B4A6-BC3AC2D9EA13}"/>
                    </a:ext>
                  </a:extLst>
                </p14:cNvPr>
                <p14:cNvContentPartPr/>
                <p14:nvPr/>
              </p14:nvContentPartPr>
              <p14:xfrm>
                <a:off x="2211113" y="2434172"/>
                <a:ext cx="75960" cy="229680"/>
              </p14:xfrm>
            </p:contentPart>
          </mc:Choice>
          <mc:Fallback xmlns="">
            <p:pic>
              <p:nvPicPr>
                <p:cNvPr id="9" name="Ink 8">
                  <a:extLst>
                    <a:ext uri="{FF2B5EF4-FFF2-40B4-BE49-F238E27FC236}">
                      <a16:creationId xmlns:a16="http://schemas.microsoft.com/office/drawing/2014/main" id="{3DE0F5E2-A199-4BA4-B4A6-BC3AC2D9EA13}"/>
                    </a:ext>
                  </a:extLst>
                </p:cNvPr>
                <p:cNvPicPr/>
                <p:nvPr/>
              </p:nvPicPr>
              <p:blipFill>
                <a:blip r:embed="rId11"/>
                <a:stretch>
                  <a:fillRect/>
                </a:stretch>
              </p:blipFill>
              <p:spPr>
                <a:xfrm>
                  <a:off x="2193473" y="2416172"/>
                  <a:ext cx="1116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A7193EF-271B-4DC0-8231-0D18EFECEDCE}"/>
                    </a:ext>
                  </a:extLst>
                </p14:cNvPr>
                <p14:cNvContentPartPr/>
                <p14:nvPr/>
              </p14:nvContentPartPr>
              <p14:xfrm>
                <a:off x="2328833" y="2496092"/>
                <a:ext cx="140040" cy="154800"/>
              </p14:xfrm>
            </p:contentPart>
          </mc:Choice>
          <mc:Fallback xmlns="">
            <p:pic>
              <p:nvPicPr>
                <p:cNvPr id="10" name="Ink 9">
                  <a:extLst>
                    <a:ext uri="{FF2B5EF4-FFF2-40B4-BE49-F238E27FC236}">
                      <a16:creationId xmlns:a16="http://schemas.microsoft.com/office/drawing/2014/main" id="{9A7193EF-271B-4DC0-8231-0D18EFECEDCE}"/>
                    </a:ext>
                  </a:extLst>
                </p:cNvPr>
                <p:cNvPicPr/>
                <p:nvPr/>
              </p:nvPicPr>
              <p:blipFill>
                <a:blip r:embed="rId13"/>
                <a:stretch>
                  <a:fillRect/>
                </a:stretch>
              </p:blipFill>
              <p:spPr>
                <a:xfrm>
                  <a:off x="2311193" y="2478452"/>
                  <a:ext cx="175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78EDB5C4-1572-4BF0-92EE-748EFCAB6B5D}"/>
                    </a:ext>
                  </a:extLst>
                </p14:cNvPr>
                <p14:cNvContentPartPr/>
                <p14:nvPr/>
              </p14:nvContentPartPr>
              <p14:xfrm>
                <a:off x="2473553" y="2543252"/>
                <a:ext cx="126000" cy="118440"/>
              </p14:xfrm>
            </p:contentPart>
          </mc:Choice>
          <mc:Fallback xmlns="">
            <p:pic>
              <p:nvPicPr>
                <p:cNvPr id="11" name="Ink 10">
                  <a:extLst>
                    <a:ext uri="{FF2B5EF4-FFF2-40B4-BE49-F238E27FC236}">
                      <a16:creationId xmlns:a16="http://schemas.microsoft.com/office/drawing/2014/main" id="{78EDB5C4-1572-4BF0-92EE-748EFCAB6B5D}"/>
                    </a:ext>
                  </a:extLst>
                </p:cNvPr>
                <p:cNvPicPr/>
                <p:nvPr/>
              </p:nvPicPr>
              <p:blipFill>
                <a:blip r:embed="rId15"/>
                <a:stretch>
                  <a:fillRect/>
                </a:stretch>
              </p:blipFill>
              <p:spPr>
                <a:xfrm>
                  <a:off x="2455553" y="2525252"/>
                  <a:ext cx="161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9CA041F-BB9C-4058-8824-C7F9A8412C82}"/>
                    </a:ext>
                  </a:extLst>
                </p14:cNvPr>
                <p14:cNvContentPartPr/>
                <p14:nvPr/>
              </p14:nvContentPartPr>
              <p14:xfrm>
                <a:off x="2683073" y="2497532"/>
                <a:ext cx="261000" cy="125640"/>
              </p14:xfrm>
            </p:contentPart>
          </mc:Choice>
          <mc:Fallback xmlns="">
            <p:pic>
              <p:nvPicPr>
                <p:cNvPr id="12" name="Ink 11">
                  <a:extLst>
                    <a:ext uri="{FF2B5EF4-FFF2-40B4-BE49-F238E27FC236}">
                      <a16:creationId xmlns:a16="http://schemas.microsoft.com/office/drawing/2014/main" id="{F9CA041F-BB9C-4058-8824-C7F9A8412C82}"/>
                    </a:ext>
                  </a:extLst>
                </p:cNvPr>
                <p:cNvPicPr/>
                <p:nvPr/>
              </p:nvPicPr>
              <p:blipFill>
                <a:blip r:embed="rId17"/>
                <a:stretch>
                  <a:fillRect/>
                </a:stretch>
              </p:blipFill>
              <p:spPr>
                <a:xfrm>
                  <a:off x="2665073" y="2479532"/>
                  <a:ext cx="2966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292B7BBD-480F-4D7E-93EA-014087D0F825}"/>
                    </a:ext>
                  </a:extLst>
                </p14:cNvPr>
                <p14:cNvContentPartPr/>
                <p14:nvPr/>
              </p14:nvContentPartPr>
              <p14:xfrm>
                <a:off x="2995553" y="2484572"/>
                <a:ext cx="33840" cy="116280"/>
              </p14:xfrm>
            </p:contentPart>
          </mc:Choice>
          <mc:Fallback xmlns="">
            <p:pic>
              <p:nvPicPr>
                <p:cNvPr id="13" name="Ink 12">
                  <a:extLst>
                    <a:ext uri="{FF2B5EF4-FFF2-40B4-BE49-F238E27FC236}">
                      <a16:creationId xmlns:a16="http://schemas.microsoft.com/office/drawing/2014/main" id="{292B7BBD-480F-4D7E-93EA-014087D0F825}"/>
                    </a:ext>
                  </a:extLst>
                </p:cNvPr>
                <p:cNvPicPr/>
                <p:nvPr/>
              </p:nvPicPr>
              <p:blipFill>
                <a:blip r:embed="rId19"/>
                <a:stretch>
                  <a:fillRect/>
                </a:stretch>
              </p:blipFill>
              <p:spPr>
                <a:xfrm>
                  <a:off x="2977913" y="2466932"/>
                  <a:ext cx="69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CCCCD47-B701-4D5E-B15B-90B17F052C43}"/>
                    </a:ext>
                  </a:extLst>
                </p14:cNvPr>
                <p14:cNvContentPartPr/>
                <p14:nvPr/>
              </p14:nvContentPartPr>
              <p14:xfrm>
                <a:off x="2956313" y="2411132"/>
                <a:ext cx="3600" cy="9000"/>
              </p14:xfrm>
            </p:contentPart>
          </mc:Choice>
          <mc:Fallback xmlns="">
            <p:pic>
              <p:nvPicPr>
                <p:cNvPr id="14" name="Ink 13">
                  <a:extLst>
                    <a:ext uri="{FF2B5EF4-FFF2-40B4-BE49-F238E27FC236}">
                      <a16:creationId xmlns:a16="http://schemas.microsoft.com/office/drawing/2014/main" id="{4CCCCD47-B701-4D5E-B15B-90B17F052C43}"/>
                    </a:ext>
                  </a:extLst>
                </p:cNvPr>
                <p:cNvPicPr/>
                <p:nvPr/>
              </p:nvPicPr>
              <p:blipFill>
                <a:blip r:embed="rId21"/>
                <a:stretch>
                  <a:fillRect/>
                </a:stretch>
              </p:blipFill>
              <p:spPr>
                <a:xfrm>
                  <a:off x="2938313" y="2393132"/>
                  <a:ext cx="39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A916839A-3703-4FF5-BE17-3848623C9D74}"/>
                    </a:ext>
                  </a:extLst>
                </p14:cNvPr>
                <p14:cNvContentPartPr/>
                <p14:nvPr/>
              </p14:nvContentPartPr>
              <p14:xfrm>
                <a:off x="3103193" y="2441732"/>
                <a:ext cx="173160" cy="132840"/>
              </p14:xfrm>
            </p:contentPart>
          </mc:Choice>
          <mc:Fallback xmlns="">
            <p:pic>
              <p:nvPicPr>
                <p:cNvPr id="15" name="Ink 14">
                  <a:extLst>
                    <a:ext uri="{FF2B5EF4-FFF2-40B4-BE49-F238E27FC236}">
                      <a16:creationId xmlns:a16="http://schemas.microsoft.com/office/drawing/2014/main" id="{A916839A-3703-4FF5-BE17-3848623C9D74}"/>
                    </a:ext>
                  </a:extLst>
                </p:cNvPr>
                <p:cNvPicPr/>
                <p:nvPr/>
              </p:nvPicPr>
              <p:blipFill>
                <a:blip r:embed="rId23"/>
                <a:stretch>
                  <a:fillRect/>
                </a:stretch>
              </p:blipFill>
              <p:spPr>
                <a:xfrm>
                  <a:off x="3085553" y="2423732"/>
                  <a:ext cx="208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4A6D12D7-49A6-472E-9C97-19A75E137424}"/>
                    </a:ext>
                  </a:extLst>
                </p14:cNvPr>
                <p14:cNvContentPartPr/>
                <p14:nvPr/>
              </p14:nvContentPartPr>
              <p14:xfrm>
                <a:off x="3322433" y="2321852"/>
                <a:ext cx="55800" cy="282960"/>
              </p14:xfrm>
            </p:contentPart>
          </mc:Choice>
          <mc:Fallback xmlns="">
            <p:pic>
              <p:nvPicPr>
                <p:cNvPr id="16" name="Ink 15">
                  <a:extLst>
                    <a:ext uri="{FF2B5EF4-FFF2-40B4-BE49-F238E27FC236}">
                      <a16:creationId xmlns:a16="http://schemas.microsoft.com/office/drawing/2014/main" id="{4A6D12D7-49A6-472E-9C97-19A75E137424}"/>
                    </a:ext>
                  </a:extLst>
                </p:cNvPr>
                <p:cNvPicPr/>
                <p:nvPr/>
              </p:nvPicPr>
              <p:blipFill>
                <a:blip r:embed="rId25"/>
                <a:stretch>
                  <a:fillRect/>
                </a:stretch>
              </p:blipFill>
              <p:spPr>
                <a:xfrm>
                  <a:off x="3304793" y="2304212"/>
                  <a:ext cx="91440" cy="318600"/>
                </a:xfrm>
                <a:prstGeom prst="rect">
                  <a:avLst/>
                </a:prstGeom>
              </p:spPr>
            </p:pic>
          </mc:Fallback>
        </mc:AlternateContent>
      </p:grpSp>
      <p:grpSp>
        <p:nvGrpSpPr>
          <p:cNvPr id="21" name="Group 20">
            <a:extLst>
              <a:ext uri="{FF2B5EF4-FFF2-40B4-BE49-F238E27FC236}">
                <a16:creationId xmlns:a16="http://schemas.microsoft.com/office/drawing/2014/main" id="{C5AD2A94-39A1-40D1-A6CF-A38CEA826602}"/>
              </a:ext>
            </a:extLst>
          </p:cNvPr>
          <p:cNvGrpSpPr/>
          <p:nvPr/>
        </p:nvGrpSpPr>
        <p:grpSpPr>
          <a:xfrm>
            <a:off x="4052873" y="2283692"/>
            <a:ext cx="588240" cy="334800"/>
            <a:chOff x="4052873" y="2283692"/>
            <a:chExt cx="588240" cy="334800"/>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76C865C2-6324-4A1F-B419-6A619B49B247}"/>
                    </a:ext>
                  </a:extLst>
                </p14:cNvPr>
                <p14:cNvContentPartPr/>
                <p14:nvPr/>
              </p14:nvContentPartPr>
              <p14:xfrm>
                <a:off x="4052873" y="2364692"/>
                <a:ext cx="54360" cy="244080"/>
              </p14:xfrm>
            </p:contentPart>
          </mc:Choice>
          <mc:Fallback xmlns="">
            <p:pic>
              <p:nvPicPr>
                <p:cNvPr id="17" name="Ink 16">
                  <a:extLst>
                    <a:ext uri="{FF2B5EF4-FFF2-40B4-BE49-F238E27FC236}">
                      <a16:creationId xmlns:a16="http://schemas.microsoft.com/office/drawing/2014/main" id="{76C865C2-6324-4A1F-B419-6A619B49B247}"/>
                    </a:ext>
                  </a:extLst>
                </p:cNvPr>
                <p:cNvPicPr/>
                <p:nvPr/>
              </p:nvPicPr>
              <p:blipFill>
                <a:blip r:embed="rId27"/>
                <a:stretch>
                  <a:fillRect/>
                </a:stretch>
              </p:blipFill>
              <p:spPr>
                <a:xfrm>
                  <a:off x="4034873" y="2346692"/>
                  <a:ext cx="900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E6C6055D-7979-407A-B600-C476BA2F1883}"/>
                    </a:ext>
                  </a:extLst>
                </p14:cNvPr>
                <p14:cNvContentPartPr/>
                <p14:nvPr/>
              </p14:nvContentPartPr>
              <p14:xfrm>
                <a:off x="4072673" y="2283692"/>
                <a:ext cx="223560" cy="334800"/>
              </p14:xfrm>
            </p:contentPart>
          </mc:Choice>
          <mc:Fallback xmlns="">
            <p:pic>
              <p:nvPicPr>
                <p:cNvPr id="18" name="Ink 17">
                  <a:extLst>
                    <a:ext uri="{FF2B5EF4-FFF2-40B4-BE49-F238E27FC236}">
                      <a16:creationId xmlns:a16="http://schemas.microsoft.com/office/drawing/2014/main" id="{E6C6055D-7979-407A-B600-C476BA2F1883}"/>
                    </a:ext>
                  </a:extLst>
                </p:cNvPr>
                <p:cNvPicPr/>
                <p:nvPr/>
              </p:nvPicPr>
              <p:blipFill>
                <a:blip r:embed="rId29"/>
                <a:stretch>
                  <a:fillRect/>
                </a:stretch>
              </p:blipFill>
              <p:spPr>
                <a:xfrm>
                  <a:off x="4055033" y="2265692"/>
                  <a:ext cx="2592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204ECFA9-625D-42E5-9E82-356A23FDEF0B}"/>
                    </a:ext>
                  </a:extLst>
                </p14:cNvPr>
                <p14:cNvContentPartPr/>
                <p14:nvPr/>
              </p14:nvContentPartPr>
              <p14:xfrm>
                <a:off x="4358153" y="2394572"/>
                <a:ext cx="232920" cy="167400"/>
              </p14:xfrm>
            </p:contentPart>
          </mc:Choice>
          <mc:Fallback xmlns="">
            <p:pic>
              <p:nvPicPr>
                <p:cNvPr id="19" name="Ink 18">
                  <a:extLst>
                    <a:ext uri="{FF2B5EF4-FFF2-40B4-BE49-F238E27FC236}">
                      <a16:creationId xmlns:a16="http://schemas.microsoft.com/office/drawing/2014/main" id="{204ECFA9-625D-42E5-9E82-356A23FDEF0B}"/>
                    </a:ext>
                  </a:extLst>
                </p:cNvPr>
                <p:cNvPicPr/>
                <p:nvPr/>
              </p:nvPicPr>
              <p:blipFill>
                <a:blip r:embed="rId31"/>
                <a:stretch>
                  <a:fillRect/>
                </a:stretch>
              </p:blipFill>
              <p:spPr>
                <a:xfrm>
                  <a:off x="4340513" y="2376572"/>
                  <a:ext cx="2685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D1687A99-A262-4EF3-81CE-AC6DAB649598}"/>
                    </a:ext>
                  </a:extLst>
                </p14:cNvPr>
                <p14:cNvContentPartPr/>
                <p14:nvPr/>
              </p14:nvContentPartPr>
              <p14:xfrm>
                <a:off x="4626713" y="2294132"/>
                <a:ext cx="14400" cy="271080"/>
              </p14:xfrm>
            </p:contentPart>
          </mc:Choice>
          <mc:Fallback xmlns="">
            <p:pic>
              <p:nvPicPr>
                <p:cNvPr id="20" name="Ink 19">
                  <a:extLst>
                    <a:ext uri="{FF2B5EF4-FFF2-40B4-BE49-F238E27FC236}">
                      <a16:creationId xmlns:a16="http://schemas.microsoft.com/office/drawing/2014/main" id="{D1687A99-A262-4EF3-81CE-AC6DAB649598}"/>
                    </a:ext>
                  </a:extLst>
                </p:cNvPr>
                <p:cNvPicPr/>
                <p:nvPr/>
              </p:nvPicPr>
              <p:blipFill>
                <a:blip r:embed="rId33"/>
                <a:stretch>
                  <a:fillRect/>
                </a:stretch>
              </p:blipFill>
              <p:spPr>
                <a:xfrm>
                  <a:off x="4608713" y="2276132"/>
                  <a:ext cx="50040" cy="306720"/>
                </a:xfrm>
                <a:prstGeom prst="rect">
                  <a:avLst/>
                </a:prstGeom>
              </p:spPr>
            </p:pic>
          </mc:Fallback>
        </mc:AlternateContent>
      </p:grpSp>
      <p:grpSp>
        <p:nvGrpSpPr>
          <p:cNvPr id="44" name="Group 43">
            <a:extLst>
              <a:ext uri="{FF2B5EF4-FFF2-40B4-BE49-F238E27FC236}">
                <a16:creationId xmlns:a16="http://schemas.microsoft.com/office/drawing/2014/main" id="{12A7094A-3686-4163-8DB9-E78A6F084FC7}"/>
              </a:ext>
            </a:extLst>
          </p:cNvPr>
          <p:cNvGrpSpPr/>
          <p:nvPr/>
        </p:nvGrpSpPr>
        <p:grpSpPr>
          <a:xfrm>
            <a:off x="5447513" y="2208812"/>
            <a:ext cx="1833480" cy="565200"/>
            <a:chOff x="5447513" y="2208812"/>
            <a:chExt cx="1833480" cy="565200"/>
          </a:xfrm>
        </p:grpSpPr>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CA931954-455F-4CC3-9173-A3B9AD2981B6}"/>
                    </a:ext>
                  </a:extLst>
                </p14:cNvPr>
                <p14:cNvContentPartPr/>
                <p14:nvPr/>
              </p14:nvContentPartPr>
              <p14:xfrm>
                <a:off x="5447513" y="2411132"/>
                <a:ext cx="52200" cy="362880"/>
              </p14:xfrm>
            </p:contentPart>
          </mc:Choice>
          <mc:Fallback xmlns="">
            <p:pic>
              <p:nvPicPr>
                <p:cNvPr id="23" name="Ink 22">
                  <a:extLst>
                    <a:ext uri="{FF2B5EF4-FFF2-40B4-BE49-F238E27FC236}">
                      <a16:creationId xmlns:a16="http://schemas.microsoft.com/office/drawing/2014/main" id="{CA931954-455F-4CC3-9173-A3B9AD2981B6}"/>
                    </a:ext>
                  </a:extLst>
                </p:cNvPr>
                <p:cNvPicPr/>
                <p:nvPr/>
              </p:nvPicPr>
              <p:blipFill>
                <a:blip r:embed="rId35"/>
                <a:stretch>
                  <a:fillRect/>
                </a:stretch>
              </p:blipFill>
              <p:spPr>
                <a:xfrm>
                  <a:off x="5429513" y="2393492"/>
                  <a:ext cx="878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74C20941-2F1F-454C-8822-21C9B2C77A51}"/>
                    </a:ext>
                  </a:extLst>
                </p14:cNvPr>
                <p14:cNvContentPartPr/>
                <p14:nvPr/>
              </p14:nvContentPartPr>
              <p14:xfrm>
                <a:off x="5459393" y="2362532"/>
                <a:ext cx="155160" cy="167400"/>
              </p14:xfrm>
            </p:contentPart>
          </mc:Choice>
          <mc:Fallback xmlns="">
            <p:pic>
              <p:nvPicPr>
                <p:cNvPr id="24" name="Ink 23">
                  <a:extLst>
                    <a:ext uri="{FF2B5EF4-FFF2-40B4-BE49-F238E27FC236}">
                      <a16:creationId xmlns:a16="http://schemas.microsoft.com/office/drawing/2014/main" id="{74C20941-2F1F-454C-8822-21C9B2C77A51}"/>
                    </a:ext>
                  </a:extLst>
                </p:cNvPr>
                <p:cNvPicPr/>
                <p:nvPr/>
              </p:nvPicPr>
              <p:blipFill>
                <a:blip r:embed="rId37"/>
                <a:stretch>
                  <a:fillRect/>
                </a:stretch>
              </p:blipFill>
              <p:spPr>
                <a:xfrm>
                  <a:off x="5441753" y="2344892"/>
                  <a:ext cx="190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5425F788-9A2A-4B4B-9CF0-A00792ADB78A}"/>
                    </a:ext>
                  </a:extLst>
                </p14:cNvPr>
                <p14:cNvContentPartPr/>
                <p14:nvPr/>
              </p14:nvContentPartPr>
              <p14:xfrm>
                <a:off x="5695553" y="2382332"/>
                <a:ext cx="169920" cy="127080"/>
              </p14:xfrm>
            </p:contentPart>
          </mc:Choice>
          <mc:Fallback xmlns="">
            <p:pic>
              <p:nvPicPr>
                <p:cNvPr id="25" name="Ink 24">
                  <a:extLst>
                    <a:ext uri="{FF2B5EF4-FFF2-40B4-BE49-F238E27FC236}">
                      <a16:creationId xmlns:a16="http://schemas.microsoft.com/office/drawing/2014/main" id="{5425F788-9A2A-4B4B-9CF0-A00792ADB78A}"/>
                    </a:ext>
                  </a:extLst>
                </p:cNvPr>
                <p:cNvPicPr/>
                <p:nvPr/>
              </p:nvPicPr>
              <p:blipFill>
                <a:blip r:embed="rId39"/>
                <a:stretch>
                  <a:fillRect/>
                </a:stretch>
              </p:blipFill>
              <p:spPr>
                <a:xfrm>
                  <a:off x="5677913" y="2364332"/>
                  <a:ext cx="2055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A42E4BA9-BD30-4BA5-A74C-F1F34DAC8869}"/>
                    </a:ext>
                  </a:extLst>
                </p14:cNvPr>
                <p14:cNvContentPartPr/>
                <p14:nvPr/>
              </p14:nvContentPartPr>
              <p14:xfrm>
                <a:off x="5935313" y="2356412"/>
                <a:ext cx="305280" cy="131040"/>
              </p14:xfrm>
            </p:contentPart>
          </mc:Choice>
          <mc:Fallback xmlns="">
            <p:pic>
              <p:nvPicPr>
                <p:cNvPr id="26" name="Ink 25">
                  <a:extLst>
                    <a:ext uri="{FF2B5EF4-FFF2-40B4-BE49-F238E27FC236}">
                      <a16:creationId xmlns:a16="http://schemas.microsoft.com/office/drawing/2014/main" id="{A42E4BA9-BD30-4BA5-A74C-F1F34DAC8869}"/>
                    </a:ext>
                  </a:extLst>
                </p:cNvPr>
                <p:cNvPicPr/>
                <p:nvPr/>
              </p:nvPicPr>
              <p:blipFill>
                <a:blip r:embed="rId41"/>
                <a:stretch>
                  <a:fillRect/>
                </a:stretch>
              </p:blipFill>
              <p:spPr>
                <a:xfrm>
                  <a:off x="5917313" y="2338772"/>
                  <a:ext cx="340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F389B083-3F9F-4572-9AD5-A0E638298E2C}"/>
                    </a:ext>
                  </a:extLst>
                </p14:cNvPr>
                <p14:cNvContentPartPr/>
                <p14:nvPr/>
              </p14:nvContentPartPr>
              <p14:xfrm>
                <a:off x="6283793" y="2344172"/>
                <a:ext cx="215280" cy="126360"/>
              </p14:xfrm>
            </p:contentPart>
          </mc:Choice>
          <mc:Fallback xmlns="">
            <p:pic>
              <p:nvPicPr>
                <p:cNvPr id="27" name="Ink 26">
                  <a:extLst>
                    <a:ext uri="{FF2B5EF4-FFF2-40B4-BE49-F238E27FC236}">
                      <a16:creationId xmlns:a16="http://schemas.microsoft.com/office/drawing/2014/main" id="{F389B083-3F9F-4572-9AD5-A0E638298E2C}"/>
                    </a:ext>
                  </a:extLst>
                </p:cNvPr>
                <p:cNvPicPr/>
                <p:nvPr/>
              </p:nvPicPr>
              <p:blipFill>
                <a:blip r:embed="rId43"/>
                <a:stretch>
                  <a:fillRect/>
                </a:stretch>
              </p:blipFill>
              <p:spPr>
                <a:xfrm>
                  <a:off x="6265793" y="2326172"/>
                  <a:ext cx="250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E0D442AF-B761-4D70-96DA-DDB5F5DF6E74}"/>
                    </a:ext>
                  </a:extLst>
                </p14:cNvPr>
                <p14:cNvContentPartPr/>
                <p14:nvPr/>
              </p14:nvContentPartPr>
              <p14:xfrm>
                <a:off x="6553793" y="2328692"/>
                <a:ext cx="122400" cy="124560"/>
              </p14:xfrm>
            </p:contentPart>
          </mc:Choice>
          <mc:Fallback xmlns="">
            <p:pic>
              <p:nvPicPr>
                <p:cNvPr id="28" name="Ink 27">
                  <a:extLst>
                    <a:ext uri="{FF2B5EF4-FFF2-40B4-BE49-F238E27FC236}">
                      <a16:creationId xmlns:a16="http://schemas.microsoft.com/office/drawing/2014/main" id="{E0D442AF-B761-4D70-96DA-DDB5F5DF6E74}"/>
                    </a:ext>
                  </a:extLst>
                </p:cNvPr>
                <p:cNvPicPr/>
                <p:nvPr/>
              </p:nvPicPr>
              <p:blipFill>
                <a:blip r:embed="rId45"/>
                <a:stretch>
                  <a:fillRect/>
                </a:stretch>
              </p:blipFill>
              <p:spPr>
                <a:xfrm>
                  <a:off x="6536153" y="2310692"/>
                  <a:ext cx="158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7A1D37CC-1DBA-41EC-9EA0-588C654580E7}"/>
                    </a:ext>
                  </a:extLst>
                </p14:cNvPr>
                <p14:cNvContentPartPr/>
                <p14:nvPr/>
              </p14:nvContentPartPr>
              <p14:xfrm>
                <a:off x="6784913" y="2208812"/>
                <a:ext cx="133920" cy="237240"/>
              </p14:xfrm>
            </p:contentPart>
          </mc:Choice>
          <mc:Fallback xmlns="">
            <p:pic>
              <p:nvPicPr>
                <p:cNvPr id="29" name="Ink 28">
                  <a:extLst>
                    <a:ext uri="{FF2B5EF4-FFF2-40B4-BE49-F238E27FC236}">
                      <a16:creationId xmlns:a16="http://schemas.microsoft.com/office/drawing/2014/main" id="{7A1D37CC-1DBA-41EC-9EA0-588C654580E7}"/>
                    </a:ext>
                  </a:extLst>
                </p:cNvPr>
                <p:cNvPicPr/>
                <p:nvPr/>
              </p:nvPicPr>
              <p:blipFill>
                <a:blip r:embed="rId47"/>
                <a:stretch>
                  <a:fillRect/>
                </a:stretch>
              </p:blipFill>
              <p:spPr>
                <a:xfrm>
                  <a:off x="6766913" y="2191172"/>
                  <a:ext cx="169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C2FE11FA-9212-47EF-9586-780267F253E5}"/>
                    </a:ext>
                  </a:extLst>
                </p14:cNvPr>
                <p14:cNvContentPartPr/>
                <p14:nvPr/>
              </p14:nvContentPartPr>
              <p14:xfrm>
                <a:off x="6733073" y="2326892"/>
                <a:ext cx="66600" cy="19800"/>
              </p14:xfrm>
            </p:contentPart>
          </mc:Choice>
          <mc:Fallback xmlns="">
            <p:pic>
              <p:nvPicPr>
                <p:cNvPr id="30" name="Ink 29">
                  <a:extLst>
                    <a:ext uri="{FF2B5EF4-FFF2-40B4-BE49-F238E27FC236}">
                      <a16:creationId xmlns:a16="http://schemas.microsoft.com/office/drawing/2014/main" id="{C2FE11FA-9212-47EF-9586-780267F253E5}"/>
                    </a:ext>
                  </a:extLst>
                </p:cNvPr>
                <p:cNvPicPr/>
                <p:nvPr/>
              </p:nvPicPr>
              <p:blipFill>
                <a:blip r:embed="rId49"/>
                <a:stretch>
                  <a:fillRect/>
                </a:stretch>
              </p:blipFill>
              <p:spPr>
                <a:xfrm>
                  <a:off x="6715433" y="2309252"/>
                  <a:ext cx="102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88AFC850-7280-4939-903E-AF43F6732EF4}"/>
                    </a:ext>
                  </a:extLst>
                </p14:cNvPr>
                <p14:cNvContentPartPr/>
                <p14:nvPr/>
              </p14:nvContentPartPr>
              <p14:xfrm>
                <a:off x="6865913" y="2285852"/>
                <a:ext cx="415080" cy="147240"/>
              </p14:xfrm>
            </p:contentPart>
          </mc:Choice>
          <mc:Fallback xmlns="">
            <p:pic>
              <p:nvPicPr>
                <p:cNvPr id="31" name="Ink 30">
                  <a:extLst>
                    <a:ext uri="{FF2B5EF4-FFF2-40B4-BE49-F238E27FC236}">
                      <a16:creationId xmlns:a16="http://schemas.microsoft.com/office/drawing/2014/main" id="{88AFC850-7280-4939-903E-AF43F6732EF4}"/>
                    </a:ext>
                  </a:extLst>
                </p:cNvPr>
                <p:cNvPicPr/>
                <p:nvPr/>
              </p:nvPicPr>
              <p:blipFill>
                <a:blip r:embed="rId51"/>
                <a:stretch>
                  <a:fillRect/>
                </a:stretch>
              </p:blipFill>
              <p:spPr>
                <a:xfrm>
                  <a:off x="6847913" y="2268212"/>
                  <a:ext cx="450720" cy="182880"/>
                </a:xfrm>
                <a:prstGeom prst="rect">
                  <a:avLst/>
                </a:prstGeom>
              </p:spPr>
            </p:pic>
          </mc:Fallback>
        </mc:AlternateContent>
      </p:grpSp>
      <p:grpSp>
        <p:nvGrpSpPr>
          <p:cNvPr id="43" name="Group 42">
            <a:extLst>
              <a:ext uri="{FF2B5EF4-FFF2-40B4-BE49-F238E27FC236}">
                <a16:creationId xmlns:a16="http://schemas.microsoft.com/office/drawing/2014/main" id="{21CB826C-D4CC-4625-9B12-1CBF3603978C}"/>
              </a:ext>
            </a:extLst>
          </p:cNvPr>
          <p:cNvGrpSpPr/>
          <p:nvPr/>
        </p:nvGrpSpPr>
        <p:grpSpPr>
          <a:xfrm>
            <a:off x="7728473" y="2132132"/>
            <a:ext cx="807480" cy="342720"/>
            <a:chOff x="7728473" y="2132132"/>
            <a:chExt cx="807480" cy="342720"/>
          </a:xfrm>
        </p:grpSpPr>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9F066AE3-4588-4A9E-8402-EDCAB9CEE309}"/>
                    </a:ext>
                  </a:extLst>
                </p14:cNvPr>
                <p14:cNvContentPartPr/>
                <p14:nvPr/>
              </p14:nvContentPartPr>
              <p14:xfrm>
                <a:off x="7728473" y="2132132"/>
                <a:ext cx="164520" cy="342720"/>
              </p14:xfrm>
            </p:contentPart>
          </mc:Choice>
          <mc:Fallback xmlns="">
            <p:pic>
              <p:nvPicPr>
                <p:cNvPr id="32" name="Ink 31">
                  <a:extLst>
                    <a:ext uri="{FF2B5EF4-FFF2-40B4-BE49-F238E27FC236}">
                      <a16:creationId xmlns:a16="http://schemas.microsoft.com/office/drawing/2014/main" id="{9F066AE3-4588-4A9E-8402-EDCAB9CEE309}"/>
                    </a:ext>
                  </a:extLst>
                </p:cNvPr>
                <p:cNvPicPr/>
                <p:nvPr/>
              </p:nvPicPr>
              <p:blipFill>
                <a:blip r:embed="rId53"/>
                <a:stretch>
                  <a:fillRect/>
                </a:stretch>
              </p:blipFill>
              <p:spPr>
                <a:xfrm>
                  <a:off x="7710833" y="2114492"/>
                  <a:ext cx="2001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7C8129E0-5BAA-47EC-ABA8-9FC13496B5A2}"/>
                    </a:ext>
                  </a:extLst>
                </p14:cNvPr>
                <p14:cNvContentPartPr/>
                <p14:nvPr/>
              </p14:nvContentPartPr>
              <p14:xfrm>
                <a:off x="8033033" y="2191172"/>
                <a:ext cx="52200" cy="222840"/>
              </p14:xfrm>
            </p:contentPart>
          </mc:Choice>
          <mc:Fallback xmlns="">
            <p:pic>
              <p:nvPicPr>
                <p:cNvPr id="33" name="Ink 32">
                  <a:extLst>
                    <a:ext uri="{FF2B5EF4-FFF2-40B4-BE49-F238E27FC236}">
                      <a16:creationId xmlns:a16="http://schemas.microsoft.com/office/drawing/2014/main" id="{7C8129E0-5BAA-47EC-ABA8-9FC13496B5A2}"/>
                    </a:ext>
                  </a:extLst>
                </p:cNvPr>
                <p:cNvPicPr/>
                <p:nvPr/>
              </p:nvPicPr>
              <p:blipFill>
                <a:blip r:embed="rId55"/>
                <a:stretch>
                  <a:fillRect/>
                </a:stretch>
              </p:blipFill>
              <p:spPr>
                <a:xfrm>
                  <a:off x="8015033" y="2173532"/>
                  <a:ext cx="878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E271C73B-29F4-47B9-B758-76C236666EF7}"/>
                    </a:ext>
                  </a:extLst>
                </p14:cNvPr>
                <p14:cNvContentPartPr/>
                <p14:nvPr/>
              </p14:nvContentPartPr>
              <p14:xfrm>
                <a:off x="8170193" y="2211332"/>
                <a:ext cx="218520" cy="187560"/>
              </p14:xfrm>
            </p:contentPart>
          </mc:Choice>
          <mc:Fallback xmlns="">
            <p:pic>
              <p:nvPicPr>
                <p:cNvPr id="34" name="Ink 33">
                  <a:extLst>
                    <a:ext uri="{FF2B5EF4-FFF2-40B4-BE49-F238E27FC236}">
                      <a16:creationId xmlns:a16="http://schemas.microsoft.com/office/drawing/2014/main" id="{E271C73B-29F4-47B9-B758-76C236666EF7}"/>
                    </a:ext>
                  </a:extLst>
                </p:cNvPr>
                <p:cNvPicPr/>
                <p:nvPr/>
              </p:nvPicPr>
              <p:blipFill>
                <a:blip r:embed="rId57"/>
                <a:stretch>
                  <a:fillRect/>
                </a:stretch>
              </p:blipFill>
              <p:spPr>
                <a:xfrm>
                  <a:off x="8152193" y="2193692"/>
                  <a:ext cx="2541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B92FB8F4-7DAA-48A9-9B24-5BE09E92366D}"/>
                    </a:ext>
                  </a:extLst>
                </p14:cNvPr>
                <p14:cNvContentPartPr/>
                <p14:nvPr/>
              </p14:nvContentPartPr>
              <p14:xfrm>
                <a:off x="8476553" y="2362172"/>
                <a:ext cx="59400" cy="104400"/>
              </p14:xfrm>
            </p:contentPart>
          </mc:Choice>
          <mc:Fallback xmlns="">
            <p:pic>
              <p:nvPicPr>
                <p:cNvPr id="35" name="Ink 34">
                  <a:extLst>
                    <a:ext uri="{FF2B5EF4-FFF2-40B4-BE49-F238E27FC236}">
                      <a16:creationId xmlns:a16="http://schemas.microsoft.com/office/drawing/2014/main" id="{B92FB8F4-7DAA-48A9-9B24-5BE09E92366D}"/>
                    </a:ext>
                  </a:extLst>
                </p:cNvPr>
                <p:cNvPicPr/>
                <p:nvPr/>
              </p:nvPicPr>
              <p:blipFill>
                <a:blip r:embed="rId59"/>
                <a:stretch>
                  <a:fillRect/>
                </a:stretch>
              </p:blipFill>
              <p:spPr>
                <a:xfrm>
                  <a:off x="8458553" y="2344172"/>
                  <a:ext cx="95040" cy="140040"/>
                </a:xfrm>
                <a:prstGeom prst="rect">
                  <a:avLst/>
                </a:prstGeom>
              </p:spPr>
            </p:pic>
          </mc:Fallback>
        </mc:AlternateContent>
      </p:grpSp>
      <p:grpSp>
        <p:nvGrpSpPr>
          <p:cNvPr id="42" name="Group 41">
            <a:extLst>
              <a:ext uri="{FF2B5EF4-FFF2-40B4-BE49-F238E27FC236}">
                <a16:creationId xmlns:a16="http://schemas.microsoft.com/office/drawing/2014/main" id="{430FE135-1924-44B7-A61E-12B56CD44EE2}"/>
              </a:ext>
            </a:extLst>
          </p:cNvPr>
          <p:cNvGrpSpPr/>
          <p:nvPr/>
        </p:nvGrpSpPr>
        <p:grpSpPr>
          <a:xfrm>
            <a:off x="8754473" y="1994252"/>
            <a:ext cx="857880" cy="459360"/>
            <a:chOff x="8754473" y="1994252"/>
            <a:chExt cx="857880" cy="459360"/>
          </a:xfrm>
        </p:grpSpPr>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0DAE8716-5E56-41C6-96C4-14BD9FF14262}"/>
                    </a:ext>
                  </a:extLst>
                </p14:cNvPr>
                <p14:cNvContentPartPr/>
                <p14:nvPr/>
              </p14:nvContentPartPr>
              <p14:xfrm>
                <a:off x="8754473" y="2230772"/>
                <a:ext cx="135000" cy="169200"/>
              </p14:xfrm>
            </p:contentPart>
          </mc:Choice>
          <mc:Fallback xmlns="">
            <p:pic>
              <p:nvPicPr>
                <p:cNvPr id="36" name="Ink 35">
                  <a:extLst>
                    <a:ext uri="{FF2B5EF4-FFF2-40B4-BE49-F238E27FC236}">
                      <a16:creationId xmlns:a16="http://schemas.microsoft.com/office/drawing/2014/main" id="{0DAE8716-5E56-41C6-96C4-14BD9FF14262}"/>
                    </a:ext>
                  </a:extLst>
                </p:cNvPr>
                <p:cNvPicPr/>
                <p:nvPr/>
              </p:nvPicPr>
              <p:blipFill>
                <a:blip r:embed="rId61"/>
                <a:stretch>
                  <a:fillRect/>
                </a:stretch>
              </p:blipFill>
              <p:spPr>
                <a:xfrm>
                  <a:off x="8736833" y="2213132"/>
                  <a:ext cx="1706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1E6E257F-801F-4A73-9A47-615DDE2A227C}"/>
                    </a:ext>
                  </a:extLst>
                </p14:cNvPr>
                <p14:cNvContentPartPr/>
                <p14:nvPr/>
              </p14:nvContentPartPr>
              <p14:xfrm>
                <a:off x="9013313" y="2273972"/>
                <a:ext cx="360" cy="5040"/>
              </p14:xfrm>
            </p:contentPart>
          </mc:Choice>
          <mc:Fallback xmlns="">
            <p:pic>
              <p:nvPicPr>
                <p:cNvPr id="37" name="Ink 36">
                  <a:extLst>
                    <a:ext uri="{FF2B5EF4-FFF2-40B4-BE49-F238E27FC236}">
                      <a16:creationId xmlns:a16="http://schemas.microsoft.com/office/drawing/2014/main" id="{1E6E257F-801F-4A73-9A47-615DDE2A227C}"/>
                    </a:ext>
                  </a:extLst>
                </p:cNvPr>
                <p:cNvPicPr/>
                <p:nvPr/>
              </p:nvPicPr>
              <p:blipFill>
                <a:blip r:embed="rId63"/>
                <a:stretch>
                  <a:fillRect/>
                </a:stretch>
              </p:blipFill>
              <p:spPr>
                <a:xfrm>
                  <a:off x="8995673" y="2255972"/>
                  <a:ext cx="36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452B04FA-F9FF-420C-9B85-E4E801289F60}"/>
                    </a:ext>
                  </a:extLst>
                </p14:cNvPr>
                <p14:cNvContentPartPr/>
                <p14:nvPr/>
              </p14:nvContentPartPr>
              <p14:xfrm>
                <a:off x="9166313" y="2145812"/>
                <a:ext cx="198000" cy="34920"/>
              </p14:xfrm>
            </p:contentPart>
          </mc:Choice>
          <mc:Fallback xmlns="">
            <p:pic>
              <p:nvPicPr>
                <p:cNvPr id="38" name="Ink 37">
                  <a:extLst>
                    <a:ext uri="{FF2B5EF4-FFF2-40B4-BE49-F238E27FC236}">
                      <a16:creationId xmlns:a16="http://schemas.microsoft.com/office/drawing/2014/main" id="{452B04FA-F9FF-420C-9B85-E4E801289F60}"/>
                    </a:ext>
                  </a:extLst>
                </p:cNvPr>
                <p:cNvPicPr/>
                <p:nvPr/>
              </p:nvPicPr>
              <p:blipFill>
                <a:blip r:embed="rId65"/>
                <a:stretch>
                  <a:fillRect/>
                </a:stretch>
              </p:blipFill>
              <p:spPr>
                <a:xfrm>
                  <a:off x="9148673" y="2127812"/>
                  <a:ext cx="2336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F9966BAF-C8B0-4F59-8E32-7430E8E86042}"/>
                    </a:ext>
                  </a:extLst>
                </p14:cNvPr>
                <p14:cNvContentPartPr/>
                <p14:nvPr/>
              </p14:nvContentPartPr>
              <p14:xfrm>
                <a:off x="9131753" y="2149412"/>
                <a:ext cx="159120" cy="232920"/>
              </p14:xfrm>
            </p:contentPart>
          </mc:Choice>
          <mc:Fallback xmlns="">
            <p:pic>
              <p:nvPicPr>
                <p:cNvPr id="39" name="Ink 38">
                  <a:extLst>
                    <a:ext uri="{FF2B5EF4-FFF2-40B4-BE49-F238E27FC236}">
                      <a16:creationId xmlns:a16="http://schemas.microsoft.com/office/drawing/2014/main" id="{F9966BAF-C8B0-4F59-8E32-7430E8E86042}"/>
                    </a:ext>
                  </a:extLst>
                </p:cNvPr>
                <p:cNvPicPr/>
                <p:nvPr/>
              </p:nvPicPr>
              <p:blipFill>
                <a:blip r:embed="rId67"/>
                <a:stretch>
                  <a:fillRect/>
                </a:stretch>
              </p:blipFill>
              <p:spPr>
                <a:xfrm>
                  <a:off x="9113753" y="2131772"/>
                  <a:ext cx="1947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EC5BA76D-A938-4895-A8CB-2D6BC1E023A9}"/>
                    </a:ext>
                  </a:extLst>
                </p14:cNvPr>
                <p14:cNvContentPartPr/>
                <p14:nvPr/>
              </p14:nvContentPartPr>
              <p14:xfrm>
                <a:off x="9039953" y="2270732"/>
                <a:ext cx="8280" cy="14400"/>
              </p14:xfrm>
            </p:contentPart>
          </mc:Choice>
          <mc:Fallback xmlns="">
            <p:pic>
              <p:nvPicPr>
                <p:cNvPr id="40" name="Ink 39">
                  <a:extLst>
                    <a:ext uri="{FF2B5EF4-FFF2-40B4-BE49-F238E27FC236}">
                      <a16:creationId xmlns:a16="http://schemas.microsoft.com/office/drawing/2014/main" id="{EC5BA76D-A938-4895-A8CB-2D6BC1E023A9}"/>
                    </a:ext>
                  </a:extLst>
                </p:cNvPr>
                <p:cNvPicPr/>
                <p:nvPr/>
              </p:nvPicPr>
              <p:blipFill>
                <a:blip r:embed="rId69"/>
                <a:stretch>
                  <a:fillRect/>
                </a:stretch>
              </p:blipFill>
              <p:spPr>
                <a:xfrm>
                  <a:off x="9022313" y="2253092"/>
                  <a:ext cx="43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71CC8130-965C-48FD-9903-50422BC246EA}"/>
                    </a:ext>
                  </a:extLst>
                </p14:cNvPr>
                <p14:cNvContentPartPr/>
                <p14:nvPr/>
              </p14:nvContentPartPr>
              <p14:xfrm>
                <a:off x="9440633" y="1994252"/>
                <a:ext cx="171720" cy="459360"/>
              </p14:xfrm>
            </p:contentPart>
          </mc:Choice>
          <mc:Fallback xmlns="">
            <p:pic>
              <p:nvPicPr>
                <p:cNvPr id="41" name="Ink 40">
                  <a:extLst>
                    <a:ext uri="{FF2B5EF4-FFF2-40B4-BE49-F238E27FC236}">
                      <a16:creationId xmlns:a16="http://schemas.microsoft.com/office/drawing/2014/main" id="{71CC8130-965C-48FD-9903-50422BC246EA}"/>
                    </a:ext>
                  </a:extLst>
                </p:cNvPr>
                <p:cNvPicPr/>
                <p:nvPr/>
              </p:nvPicPr>
              <p:blipFill>
                <a:blip r:embed="rId71"/>
                <a:stretch>
                  <a:fillRect/>
                </a:stretch>
              </p:blipFill>
              <p:spPr>
                <a:xfrm>
                  <a:off x="9422633" y="1976612"/>
                  <a:ext cx="207360" cy="495000"/>
                </a:xfrm>
                <a:prstGeom prst="rect">
                  <a:avLst/>
                </a:prstGeom>
              </p:spPr>
            </p:pic>
          </mc:Fallback>
        </mc:AlternateContent>
      </p:grpSp>
      <p:grpSp>
        <p:nvGrpSpPr>
          <p:cNvPr id="69" name="Group 68">
            <a:extLst>
              <a:ext uri="{FF2B5EF4-FFF2-40B4-BE49-F238E27FC236}">
                <a16:creationId xmlns:a16="http://schemas.microsoft.com/office/drawing/2014/main" id="{FD1DE56D-99C0-4C6F-92F1-39F087E6A574}"/>
              </a:ext>
            </a:extLst>
          </p:cNvPr>
          <p:cNvGrpSpPr/>
          <p:nvPr/>
        </p:nvGrpSpPr>
        <p:grpSpPr>
          <a:xfrm>
            <a:off x="1134713" y="2843132"/>
            <a:ext cx="800640" cy="385200"/>
            <a:chOff x="1134713" y="2843132"/>
            <a:chExt cx="800640" cy="385200"/>
          </a:xfrm>
        </p:grpSpPr>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1804460F-F62A-4C93-9939-BD1188FCE363}"/>
                    </a:ext>
                  </a:extLst>
                </p14:cNvPr>
                <p14:cNvContentPartPr/>
                <p14:nvPr/>
              </p14:nvContentPartPr>
              <p14:xfrm>
                <a:off x="1134713" y="2899652"/>
                <a:ext cx="84960" cy="328680"/>
              </p14:xfrm>
            </p:contentPart>
          </mc:Choice>
          <mc:Fallback xmlns="">
            <p:pic>
              <p:nvPicPr>
                <p:cNvPr id="45" name="Ink 44">
                  <a:extLst>
                    <a:ext uri="{FF2B5EF4-FFF2-40B4-BE49-F238E27FC236}">
                      <a16:creationId xmlns:a16="http://schemas.microsoft.com/office/drawing/2014/main" id="{1804460F-F62A-4C93-9939-BD1188FCE363}"/>
                    </a:ext>
                  </a:extLst>
                </p:cNvPr>
                <p:cNvPicPr/>
                <p:nvPr/>
              </p:nvPicPr>
              <p:blipFill>
                <a:blip r:embed="rId73"/>
                <a:stretch>
                  <a:fillRect/>
                </a:stretch>
              </p:blipFill>
              <p:spPr>
                <a:xfrm>
                  <a:off x="1116713" y="2882012"/>
                  <a:ext cx="1206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B23446B6-5F23-4ECF-BD3E-C2ABDEBA09D8}"/>
                    </a:ext>
                  </a:extLst>
                </p14:cNvPr>
                <p14:cNvContentPartPr/>
                <p14:nvPr/>
              </p14:nvContentPartPr>
              <p14:xfrm>
                <a:off x="1171073" y="2868332"/>
                <a:ext cx="164880" cy="51480"/>
              </p14:xfrm>
            </p:contentPart>
          </mc:Choice>
          <mc:Fallback xmlns="">
            <p:pic>
              <p:nvPicPr>
                <p:cNvPr id="46" name="Ink 45">
                  <a:extLst>
                    <a:ext uri="{FF2B5EF4-FFF2-40B4-BE49-F238E27FC236}">
                      <a16:creationId xmlns:a16="http://schemas.microsoft.com/office/drawing/2014/main" id="{B23446B6-5F23-4ECF-BD3E-C2ABDEBA09D8}"/>
                    </a:ext>
                  </a:extLst>
                </p:cNvPr>
                <p:cNvPicPr/>
                <p:nvPr/>
              </p:nvPicPr>
              <p:blipFill>
                <a:blip r:embed="rId75"/>
                <a:stretch>
                  <a:fillRect/>
                </a:stretch>
              </p:blipFill>
              <p:spPr>
                <a:xfrm>
                  <a:off x="1153433" y="2850692"/>
                  <a:ext cx="2005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DAB523FD-F062-45B9-AB17-9F1A9FEC9060}"/>
                    </a:ext>
                  </a:extLst>
                </p14:cNvPr>
                <p14:cNvContentPartPr/>
                <p14:nvPr/>
              </p14:nvContentPartPr>
              <p14:xfrm>
                <a:off x="1160633" y="3037172"/>
                <a:ext cx="235080" cy="174960"/>
              </p14:xfrm>
            </p:contentPart>
          </mc:Choice>
          <mc:Fallback xmlns="">
            <p:pic>
              <p:nvPicPr>
                <p:cNvPr id="47" name="Ink 46">
                  <a:extLst>
                    <a:ext uri="{FF2B5EF4-FFF2-40B4-BE49-F238E27FC236}">
                      <a16:creationId xmlns:a16="http://schemas.microsoft.com/office/drawing/2014/main" id="{DAB523FD-F062-45B9-AB17-9F1A9FEC9060}"/>
                    </a:ext>
                  </a:extLst>
                </p:cNvPr>
                <p:cNvPicPr/>
                <p:nvPr/>
              </p:nvPicPr>
              <p:blipFill>
                <a:blip r:embed="rId77"/>
                <a:stretch>
                  <a:fillRect/>
                </a:stretch>
              </p:blipFill>
              <p:spPr>
                <a:xfrm>
                  <a:off x="1142993" y="3019532"/>
                  <a:ext cx="270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C76C3781-4666-44A6-9B9D-A6838FE3CFA5}"/>
                    </a:ext>
                  </a:extLst>
                </p14:cNvPr>
                <p14:cNvContentPartPr/>
                <p14:nvPr/>
              </p14:nvContentPartPr>
              <p14:xfrm>
                <a:off x="1376273" y="2941052"/>
                <a:ext cx="38880" cy="49320"/>
              </p14:xfrm>
            </p:contentPart>
          </mc:Choice>
          <mc:Fallback xmlns="">
            <p:pic>
              <p:nvPicPr>
                <p:cNvPr id="48" name="Ink 47">
                  <a:extLst>
                    <a:ext uri="{FF2B5EF4-FFF2-40B4-BE49-F238E27FC236}">
                      <a16:creationId xmlns:a16="http://schemas.microsoft.com/office/drawing/2014/main" id="{C76C3781-4666-44A6-9B9D-A6838FE3CFA5}"/>
                    </a:ext>
                  </a:extLst>
                </p:cNvPr>
                <p:cNvPicPr/>
                <p:nvPr/>
              </p:nvPicPr>
              <p:blipFill>
                <a:blip r:embed="rId79"/>
                <a:stretch>
                  <a:fillRect/>
                </a:stretch>
              </p:blipFill>
              <p:spPr>
                <a:xfrm>
                  <a:off x="1358633" y="2923052"/>
                  <a:ext cx="745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C8670E37-DB2F-41AA-ABB9-8F038B96A432}"/>
                    </a:ext>
                  </a:extLst>
                </p14:cNvPr>
                <p14:cNvContentPartPr/>
                <p14:nvPr/>
              </p14:nvContentPartPr>
              <p14:xfrm>
                <a:off x="1475633" y="3034292"/>
                <a:ext cx="167040" cy="153360"/>
              </p14:xfrm>
            </p:contentPart>
          </mc:Choice>
          <mc:Fallback xmlns="">
            <p:pic>
              <p:nvPicPr>
                <p:cNvPr id="49" name="Ink 48">
                  <a:extLst>
                    <a:ext uri="{FF2B5EF4-FFF2-40B4-BE49-F238E27FC236}">
                      <a16:creationId xmlns:a16="http://schemas.microsoft.com/office/drawing/2014/main" id="{C8670E37-DB2F-41AA-ABB9-8F038B96A432}"/>
                    </a:ext>
                  </a:extLst>
                </p:cNvPr>
                <p:cNvPicPr/>
                <p:nvPr/>
              </p:nvPicPr>
              <p:blipFill>
                <a:blip r:embed="rId81"/>
                <a:stretch>
                  <a:fillRect/>
                </a:stretch>
              </p:blipFill>
              <p:spPr>
                <a:xfrm>
                  <a:off x="1457633" y="3016292"/>
                  <a:ext cx="2026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36FCB455-B105-4E9F-B7A4-B6B2ADACC30C}"/>
                    </a:ext>
                  </a:extLst>
                </p14:cNvPr>
                <p14:cNvContentPartPr/>
                <p14:nvPr/>
              </p14:nvContentPartPr>
              <p14:xfrm>
                <a:off x="1752833" y="3032852"/>
                <a:ext cx="109440" cy="164520"/>
              </p14:xfrm>
            </p:contentPart>
          </mc:Choice>
          <mc:Fallback xmlns="">
            <p:pic>
              <p:nvPicPr>
                <p:cNvPr id="50" name="Ink 49">
                  <a:extLst>
                    <a:ext uri="{FF2B5EF4-FFF2-40B4-BE49-F238E27FC236}">
                      <a16:creationId xmlns:a16="http://schemas.microsoft.com/office/drawing/2014/main" id="{36FCB455-B105-4E9F-B7A4-B6B2ADACC30C}"/>
                    </a:ext>
                  </a:extLst>
                </p:cNvPr>
                <p:cNvPicPr/>
                <p:nvPr/>
              </p:nvPicPr>
              <p:blipFill>
                <a:blip r:embed="rId83"/>
                <a:stretch>
                  <a:fillRect/>
                </a:stretch>
              </p:blipFill>
              <p:spPr>
                <a:xfrm>
                  <a:off x="1735193" y="3015212"/>
                  <a:ext cx="145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91F702A0-7B6F-4537-B9B6-97F8D15E4AF4}"/>
                    </a:ext>
                  </a:extLst>
                </p14:cNvPr>
                <p14:cNvContentPartPr/>
                <p14:nvPr/>
              </p14:nvContentPartPr>
              <p14:xfrm>
                <a:off x="1850033" y="2843132"/>
                <a:ext cx="85320" cy="373320"/>
              </p14:xfrm>
            </p:contentPart>
          </mc:Choice>
          <mc:Fallback xmlns="">
            <p:pic>
              <p:nvPicPr>
                <p:cNvPr id="51" name="Ink 50">
                  <a:extLst>
                    <a:ext uri="{FF2B5EF4-FFF2-40B4-BE49-F238E27FC236}">
                      <a16:creationId xmlns:a16="http://schemas.microsoft.com/office/drawing/2014/main" id="{91F702A0-7B6F-4537-B9B6-97F8D15E4AF4}"/>
                    </a:ext>
                  </a:extLst>
                </p:cNvPr>
                <p:cNvPicPr/>
                <p:nvPr/>
              </p:nvPicPr>
              <p:blipFill>
                <a:blip r:embed="rId85"/>
                <a:stretch>
                  <a:fillRect/>
                </a:stretch>
              </p:blipFill>
              <p:spPr>
                <a:xfrm>
                  <a:off x="1832393" y="2825132"/>
                  <a:ext cx="120960" cy="408960"/>
                </a:xfrm>
                <a:prstGeom prst="rect">
                  <a:avLst/>
                </a:prstGeom>
              </p:spPr>
            </p:pic>
          </mc:Fallback>
        </mc:AlternateContent>
      </p:grpSp>
      <p:grpSp>
        <p:nvGrpSpPr>
          <p:cNvPr id="68" name="Group 67">
            <a:extLst>
              <a:ext uri="{FF2B5EF4-FFF2-40B4-BE49-F238E27FC236}">
                <a16:creationId xmlns:a16="http://schemas.microsoft.com/office/drawing/2014/main" id="{680CCB41-8A1E-4CB1-BAD2-6C2CA34745CE}"/>
              </a:ext>
            </a:extLst>
          </p:cNvPr>
          <p:cNvGrpSpPr/>
          <p:nvPr/>
        </p:nvGrpSpPr>
        <p:grpSpPr>
          <a:xfrm>
            <a:off x="2642033" y="2863652"/>
            <a:ext cx="1548360" cy="300240"/>
            <a:chOff x="2642033" y="2863652"/>
            <a:chExt cx="1548360" cy="300240"/>
          </a:xfrm>
        </p:grpSpPr>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674A6523-2CBB-4F99-82DB-5C7DFC610139}"/>
                    </a:ext>
                  </a:extLst>
                </p14:cNvPr>
                <p14:cNvContentPartPr/>
                <p14:nvPr/>
              </p14:nvContentPartPr>
              <p14:xfrm>
                <a:off x="2642033" y="2897132"/>
                <a:ext cx="298080" cy="266760"/>
              </p14:xfrm>
            </p:contentPart>
          </mc:Choice>
          <mc:Fallback xmlns="">
            <p:pic>
              <p:nvPicPr>
                <p:cNvPr id="52" name="Ink 51">
                  <a:extLst>
                    <a:ext uri="{FF2B5EF4-FFF2-40B4-BE49-F238E27FC236}">
                      <a16:creationId xmlns:a16="http://schemas.microsoft.com/office/drawing/2014/main" id="{674A6523-2CBB-4F99-82DB-5C7DFC610139}"/>
                    </a:ext>
                  </a:extLst>
                </p:cNvPr>
                <p:cNvPicPr/>
                <p:nvPr/>
              </p:nvPicPr>
              <p:blipFill>
                <a:blip r:embed="rId87"/>
                <a:stretch>
                  <a:fillRect/>
                </a:stretch>
              </p:blipFill>
              <p:spPr>
                <a:xfrm>
                  <a:off x="2624393" y="2879132"/>
                  <a:ext cx="3337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5CFFEAAF-4246-4461-B624-63B06ED6670C}"/>
                    </a:ext>
                  </a:extLst>
                </p14:cNvPr>
                <p14:cNvContentPartPr/>
                <p14:nvPr/>
              </p14:nvContentPartPr>
              <p14:xfrm>
                <a:off x="2967113" y="2992532"/>
                <a:ext cx="119880" cy="150480"/>
              </p14:xfrm>
            </p:contentPart>
          </mc:Choice>
          <mc:Fallback xmlns="">
            <p:pic>
              <p:nvPicPr>
                <p:cNvPr id="53" name="Ink 52">
                  <a:extLst>
                    <a:ext uri="{FF2B5EF4-FFF2-40B4-BE49-F238E27FC236}">
                      <a16:creationId xmlns:a16="http://schemas.microsoft.com/office/drawing/2014/main" id="{5CFFEAAF-4246-4461-B624-63B06ED6670C}"/>
                    </a:ext>
                  </a:extLst>
                </p:cNvPr>
                <p:cNvPicPr/>
                <p:nvPr/>
              </p:nvPicPr>
              <p:blipFill>
                <a:blip r:embed="rId89"/>
                <a:stretch>
                  <a:fillRect/>
                </a:stretch>
              </p:blipFill>
              <p:spPr>
                <a:xfrm>
                  <a:off x="2949473" y="2974532"/>
                  <a:ext cx="155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C3A66BAE-5316-44AA-94BF-33BB2362E39E}"/>
                    </a:ext>
                  </a:extLst>
                </p14:cNvPr>
                <p14:cNvContentPartPr/>
                <p14:nvPr/>
              </p14:nvContentPartPr>
              <p14:xfrm>
                <a:off x="3085913" y="3004772"/>
                <a:ext cx="51840" cy="124560"/>
              </p14:xfrm>
            </p:contentPart>
          </mc:Choice>
          <mc:Fallback xmlns="">
            <p:pic>
              <p:nvPicPr>
                <p:cNvPr id="54" name="Ink 53">
                  <a:extLst>
                    <a:ext uri="{FF2B5EF4-FFF2-40B4-BE49-F238E27FC236}">
                      <a16:creationId xmlns:a16="http://schemas.microsoft.com/office/drawing/2014/main" id="{C3A66BAE-5316-44AA-94BF-33BB2362E39E}"/>
                    </a:ext>
                  </a:extLst>
                </p:cNvPr>
                <p:cNvPicPr/>
                <p:nvPr/>
              </p:nvPicPr>
              <p:blipFill>
                <a:blip r:embed="rId91"/>
                <a:stretch>
                  <a:fillRect/>
                </a:stretch>
              </p:blipFill>
              <p:spPr>
                <a:xfrm>
                  <a:off x="3068273" y="2986772"/>
                  <a:ext cx="87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FA4E65B2-115D-4DF4-8C0A-DD24A44F9F86}"/>
                    </a:ext>
                  </a:extLst>
                </p14:cNvPr>
                <p14:cNvContentPartPr/>
                <p14:nvPr/>
              </p14:nvContentPartPr>
              <p14:xfrm>
                <a:off x="3201833" y="2981372"/>
                <a:ext cx="169200" cy="136440"/>
              </p14:xfrm>
            </p:contentPart>
          </mc:Choice>
          <mc:Fallback xmlns="">
            <p:pic>
              <p:nvPicPr>
                <p:cNvPr id="55" name="Ink 54">
                  <a:extLst>
                    <a:ext uri="{FF2B5EF4-FFF2-40B4-BE49-F238E27FC236}">
                      <a16:creationId xmlns:a16="http://schemas.microsoft.com/office/drawing/2014/main" id="{FA4E65B2-115D-4DF4-8C0A-DD24A44F9F86}"/>
                    </a:ext>
                  </a:extLst>
                </p:cNvPr>
                <p:cNvPicPr/>
                <p:nvPr/>
              </p:nvPicPr>
              <p:blipFill>
                <a:blip r:embed="rId93"/>
                <a:stretch>
                  <a:fillRect/>
                </a:stretch>
              </p:blipFill>
              <p:spPr>
                <a:xfrm>
                  <a:off x="3183833" y="2963732"/>
                  <a:ext cx="204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81926D30-BBA9-4F62-A647-7011F8494AD6}"/>
                    </a:ext>
                  </a:extLst>
                </p14:cNvPr>
                <p14:cNvContentPartPr/>
                <p14:nvPr/>
              </p14:nvContentPartPr>
              <p14:xfrm>
                <a:off x="3323513" y="2863652"/>
                <a:ext cx="33120" cy="26640"/>
              </p14:xfrm>
            </p:contentPart>
          </mc:Choice>
          <mc:Fallback xmlns="">
            <p:pic>
              <p:nvPicPr>
                <p:cNvPr id="56" name="Ink 55">
                  <a:extLst>
                    <a:ext uri="{FF2B5EF4-FFF2-40B4-BE49-F238E27FC236}">
                      <a16:creationId xmlns:a16="http://schemas.microsoft.com/office/drawing/2014/main" id="{81926D30-BBA9-4F62-A647-7011F8494AD6}"/>
                    </a:ext>
                  </a:extLst>
                </p:cNvPr>
                <p:cNvPicPr/>
                <p:nvPr/>
              </p:nvPicPr>
              <p:blipFill>
                <a:blip r:embed="rId95"/>
                <a:stretch>
                  <a:fillRect/>
                </a:stretch>
              </p:blipFill>
              <p:spPr>
                <a:xfrm>
                  <a:off x="3305873" y="2845652"/>
                  <a:ext cx="68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CC1E8229-6570-4712-A9FE-426E6C73BED2}"/>
                    </a:ext>
                  </a:extLst>
                </p14:cNvPr>
                <p14:cNvContentPartPr/>
                <p14:nvPr/>
              </p14:nvContentPartPr>
              <p14:xfrm>
                <a:off x="3473273" y="2962652"/>
                <a:ext cx="160920" cy="136440"/>
              </p14:xfrm>
            </p:contentPart>
          </mc:Choice>
          <mc:Fallback xmlns="">
            <p:pic>
              <p:nvPicPr>
                <p:cNvPr id="57" name="Ink 56">
                  <a:extLst>
                    <a:ext uri="{FF2B5EF4-FFF2-40B4-BE49-F238E27FC236}">
                      <a16:creationId xmlns:a16="http://schemas.microsoft.com/office/drawing/2014/main" id="{CC1E8229-6570-4712-A9FE-426E6C73BED2}"/>
                    </a:ext>
                  </a:extLst>
                </p:cNvPr>
                <p:cNvPicPr/>
                <p:nvPr/>
              </p:nvPicPr>
              <p:blipFill>
                <a:blip r:embed="rId97"/>
                <a:stretch>
                  <a:fillRect/>
                </a:stretch>
              </p:blipFill>
              <p:spPr>
                <a:xfrm>
                  <a:off x="3455633" y="2945012"/>
                  <a:ext cx="1965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D9E47A0B-3F3C-41E7-A598-E1FE22BBCF74}"/>
                    </a:ext>
                  </a:extLst>
                </p14:cNvPr>
                <p14:cNvContentPartPr/>
                <p14:nvPr/>
              </p14:nvContentPartPr>
              <p14:xfrm>
                <a:off x="3682793" y="2949692"/>
                <a:ext cx="349200" cy="147240"/>
              </p14:xfrm>
            </p:contentPart>
          </mc:Choice>
          <mc:Fallback xmlns="">
            <p:pic>
              <p:nvPicPr>
                <p:cNvPr id="58" name="Ink 57">
                  <a:extLst>
                    <a:ext uri="{FF2B5EF4-FFF2-40B4-BE49-F238E27FC236}">
                      <a16:creationId xmlns:a16="http://schemas.microsoft.com/office/drawing/2014/main" id="{D9E47A0B-3F3C-41E7-A598-E1FE22BBCF74}"/>
                    </a:ext>
                  </a:extLst>
                </p:cNvPr>
                <p:cNvPicPr/>
                <p:nvPr/>
              </p:nvPicPr>
              <p:blipFill>
                <a:blip r:embed="rId99"/>
                <a:stretch>
                  <a:fillRect/>
                </a:stretch>
              </p:blipFill>
              <p:spPr>
                <a:xfrm>
                  <a:off x="3665153" y="2931692"/>
                  <a:ext cx="384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98B316EE-893C-4821-A8B5-D9E972142A2A}"/>
                    </a:ext>
                  </a:extLst>
                </p14:cNvPr>
                <p14:cNvContentPartPr/>
                <p14:nvPr/>
              </p14:nvContentPartPr>
              <p14:xfrm>
                <a:off x="4070513" y="2979932"/>
                <a:ext cx="119880" cy="137880"/>
              </p14:xfrm>
            </p:contentPart>
          </mc:Choice>
          <mc:Fallback xmlns="">
            <p:pic>
              <p:nvPicPr>
                <p:cNvPr id="59" name="Ink 58">
                  <a:extLst>
                    <a:ext uri="{FF2B5EF4-FFF2-40B4-BE49-F238E27FC236}">
                      <a16:creationId xmlns:a16="http://schemas.microsoft.com/office/drawing/2014/main" id="{98B316EE-893C-4821-A8B5-D9E972142A2A}"/>
                    </a:ext>
                  </a:extLst>
                </p:cNvPr>
                <p:cNvPicPr/>
                <p:nvPr/>
              </p:nvPicPr>
              <p:blipFill>
                <a:blip r:embed="rId101"/>
                <a:stretch>
                  <a:fillRect/>
                </a:stretch>
              </p:blipFill>
              <p:spPr>
                <a:xfrm>
                  <a:off x="4052513" y="2962292"/>
                  <a:ext cx="155520" cy="173520"/>
                </a:xfrm>
                <a:prstGeom prst="rect">
                  <a:avLst/>
                </a:prstGeom>
              </p:spPr>
            </p:pic>
          </mc:Fallback>
        </mc:AlternateContent>
      </p:grpSp>
      <p:grpSp>
        <p:nvGrpSpPr>
          <p:cNvPr id="67" name="Group 66">
            <a:extLst>
              <a:ext uri="{FF2B5EF4-FFF2-40B4-BE49-F238E27FC236}">
                <a16:creationId xmlns:a16="http://schemas.microsoft.com/office/drawing/2014/main" id="{08C34158-1D9A-412D-976E-E3C9770ADD4C}"/>
              </a:ext>
            </a:extLst>
          </p:cNvPr>
          <p:cNvGrpSpPr/>
          <p:nvPr/>
        </p:nvGrpSpPr>
        <p:grpSpPr>
          <a:xfrm>
            <a:off x="5024513" y="2765372"/>
            <a:ext cx="726840" cy="308880"/>
            <a:chOff x="5024513" y="2765372"/>
            <a:chExt cx="726840" cy="308880"/>
          </a:xfrm>
        </p:grpSpPr>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064837B0-670C-40F1-95B3-D6A2B79FC7D7}"/>
                    </a:ext>
                  </a:extLst>
                </p14:cNvPr>
                <p14:cNvContentPartPr/>
                <p14:nvPr/>
              </p14:nvContentPartPr>
              <p14:xfrm>
                <a:off x="5024513" y="2932412"/>
                <a:ext cx="165960" cy="109440"/>
              </p14:xfrm>
            </p:contentPart>
          </mc:Choice>
          <mc:Fallback xmlns="">
            <p:pic>
              <p:nvPicPr>
                <p:cNvPr id="60" name="Ink 59">
                  <a:extLst>
                    <a:ext uri="{FF2B5EF4-FFF2-40B4-BE49-F238E27FC236}">
                      <a16:creationId xmlns:a16="http://schemas.microsoft.com/office/drawing/2014/main" id="{064837B0-670C-40F1-95B3-D6A2B79FC7D7}"/>
                    </a:ext>
                  </a:extLst>
                </p:cNvPr>
                <p:cNvPicPr/>
                <p:nvPr/>
              </p:nvPicPr>
              <p:blipFill>
                <a:blip r:embed="rId103"/>
                <a:stretch>
                  <a:fillRect/>
                </a:stretch>
              </p:blipFill>
              <p:spPr>
                <a:xfrm>
                  <a:off x="5006513" y="2914772"/>
                  <a:ext cx="201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4F914B31-B204-4F18-A1DE-420DE26BE43A}"/>
                    </a:ext>
                  </a:extLst>
                </p14:cNvPr>
                <p14:cNvContentPartPr/>
                <p14:nvPr/>
              </p14:nvContentPartPr>
              <p14:xfrm>
                <a:off x="5262833" y="2908652"/>
                <a:ext cx="153720" cy="136080"/>
              </p14:xfrm>
            </p:contentPart>
          </mc:Choice>
          <mc:Fallback xmlns="">
            <p:pic>
              <p:nvPicPr>
                <p:cNvPr id="61" name="Ink 60">
                  <a:extLst>
                    <a:ext uri="{FF2B5EF4-FFF2-40B4-BE49-F238E27FC236}">
                      <a16:creationId xmlns:a16="http://schemas.microsoft.com/office/drawing/2014/main" id="{4F914B31-B204-4F18-A1DE-420DE26BE43A}"/>
                    </a:ext>
                  </a:extLst>
                </p:cNvPr>
                <p:cNvPicPr/>
                <p:nvPr/>
              </p:nvPicPr>
              <p:blipFill>
                <a:blip r:embed="rId105"/>
                <a:stretch>
                  <a:fillRect/>
                </a:stretch>
              </p:blipFill>
              <p:spPr>
                <a:xfrm>
                  <a:off x="5244833" y="2890652"/>
                  <a:ext cx="189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CC9C407A-5039-4F96-AFF2-7DB740C3E717}"/>
                    </a:ext>
                  </a:extLst>
                </p14:cNvPr>
                <p14:cNvContentPartPr/>
                <p14:nvPr/>
              </p14:nvContentPartPr>
              <p14:xfrm>
                <a:off x="5510513" y="2765372"/>
                <a:ext cx="240840" cy="308880"/>
              </p14:xfrm>
            </p:contentPart>
          </mc:Choice>
          <mc:Fallback xmlns="">
            <p:pic>
              <p:nvPicPr>
                <p:cNvPr id="62" name="Ink 61">
                  <a:extLst>
                    <a:ext uri="{FF2B5EF4-FFF2-40B4-BE49-F238E27FC236}">
                      <a16:creationId xmlns:a16="http://schemas.microsoft.com/office/drawing/2014/main" id="{CC9C407A-5039-4F96-AFF2-7DB740C3E717}"/>
                    </a:ext>
                  </a:extLst>
                </p:cNvPr>
                <p:cNvPicPr/>
                <p:nvPr/>
              </p:nvPicPr>
              <p:blipFill>
                <a:blip r:embed="rId107"/>
                <a:stretch>
                  <a:fillRect/>
                </a:stretch>
              </p:blipFill>
              <p:spPr>
                <a:xfrm>
                  <a:off x="5492873" y="2747732"/>
                  <a:ext cx="276480" cy="344520"/>
                </a:xfrm>
                <a:prstGeom prst="rect">
                  <a:avLst/>
                </a:prstGeom>
              </p:spPr>
            </p:pic>
          </mc:Fallback>
        </mc:AlternateContent>
      </p:grpSp>
      <p:grpSp>
        <p:nvGrpSpPr>
          <p:cNvPr id="91" name="Group 90">
            <a:extLst>
              <a:ext uri="{FF2B5EF4-FFF2-40B4-BE49-F238E27FC236}">
                <a16:creationId xmlns:a16="http://schemas.microsoft.com/office/drawing/2014/main" id="{1A49746D-E920-4EFE-B108-BEFBB2AE360A}"/>
              </a:ext>
            </a:extLst>
          </p:cNvPr>
          <p:cNvGrpSpPr/>
          <p:nvPr/>
        </p:nvGrpSpPr>
        <p:grpSpPr>
          <a:xfrm>
            <a:off x="6307553" y="2684012"/>
            <a:ext cx="1863720" cy="360360"/>
            <a:chOff x="6307553" y="2684012"/>
            <a:chExt cx="1863720" cy="360360"/>
          </a:xfrm>
        </p:grpSpPr>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F9AD41DA-1511-4220-A190-E821864F4302}"/>
                    </a:ext>
                  </a:extLst>
                </p14:cNvPr>
                <p14:cNvContentPartPr/>
                <p14:nvPr/>
              </p14:nvContentPartPr>
              <p14:xfrm>
                <a:off x="6307553" y="2797052"/>
                <a:ext cx="147600" cy="247320"/>
              </p14:xfrm>
            </p:contentPart>
          </mc:Choice>
          <mc:Fallback xmlns="">
            <p:pic>
              <p:nvPicPr>
                <p:cNvPr id="63" name="Ink 62">
                  <a:extLst>
                    <a:ext uri="{FF2B5EF4-FFF2-40B4-BE49-F238E27FC236}">
                      <a16:creationId xmlns:a16="http://schemas.microsoft.com/office/drawing/2014/main" id="{F9AD41DA-1511-4220-A190-E821864F4302}"/>
                    </a:ext>
                  </a:extLst>
                </p:cNvPr>
                <p:cNvPicPr/>
                <p:nvPr/>
              </p:nvPicPr>
              <p:blipFill>
                <a:blip r:embed="rId109"/>
                <a:stretch>
                  <a:fillRect/>
                </a:stretch>
              </p:blipFill>
              <p:spPr>
                <a:xfrm>
                  <a:off x="6289553" y="2779052"/>
                  <a:ext cx="1832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EF732038-85AC-40AB-B4B5-F99A8BABFF23}"/>
                    </a:ext>
                  </a:extLst>
                </p14:cNvPr>
                <p14:cNvContentPartPr/>
                <p14:nvPr/>
              </p14:nvContentPartPr>
              <p14:xfrm>
                <a:off x="6558113" y="2765732"/>
                <a:ext cx="111960" cy="267840"/>
              </p14:xfrm>
            </p:contentPart>
          </mc:Choice>
          <mc:Fallback xmlns="">
            <p:pic>
              <p:nvPicPr>
                <p:cNvPr id="64" name="Ink 63">
                  <a:extLst>
                    <a:ext uri="{FF2B5EF4-FFF2-40B4-BE49-F238E27FC236}">
                      <a16:creationId xmlns:a16="http://schemas.microsoft.com/office/drawing/2014/main" id="{EF732038-85AC-40AB-B4B5-F99A8BABFF23}"/>
                    </a:ext>
                  </a:extLst>
                </p:cNvPr>
                <p:cNvPicPr/>
                <p:nvPr/>
              </p:nvPicPr>
              <p:blipFill>
                <a:blip r:embed="rId111"/>
                <a:stretch>
                  <a:fillRect/>
                </a:stretch>
              </p:blipFill>
              <p:spPr>
                <a:xfrm>
                  <a:off x="6540473" y="2748092"/>
                  <a:ext cx="1476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A99FCC2F-9DAE-4F8B-985A-A512F0DFFEF6}"/>
                    </a:ext>
                  </a:extLst>
                </p14:cNvPr>
                <p14:cNvContentPartPr/>
                <p14:nvPr/>
              </p14:nvContentPartPr>
              <p14:xfrm>
                <a:off x="6520673" y="2872652"/>
                <a:ext cx="189000" cy="66600"/>
              </p14:xfrm>
            </p:contentPart>
          </mc:Choice>
          <mc:Fallback xmlns="">
            <p:pic>
              <p:nvPicPr>
                <p:cNvPr id="65" name="Ink 64">
                  <a:extLst>
                    <a:ext uri="{FF2B5EF4-FFF2-40B4-BE49-F238E27FC236}">
                      <a16:creationId xmlns:a16="http://schemas.microsoft.com/office/drawing/2014/main" id="{A99FCC2F-9DAE-4F8B-985A-A512F0DFFEF6}"/>
                    </a:ext>
                  </a:extLst>
                </p:cNvPr>
                <p:cNvPicPr/>
                <p:nvPr/>
              </p:nvPicPr>
              <p:blipFill>
                <a:blip r:embed="rId113"/>
                <a:stretch>
                  <a:fillRect/>
                </a:stretch>
              </p:blipFill>
              <p:spPr>
                <a:xfrm>
                  <a:off x="6502673" y="2854652"/>
                  <a:ext cx="224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28429D06-EF9B-44DE-95ED-E86CF20ECCB4}"/>
                    </a:ext>
                  </a:extLst>
                </p14:cNvPr>
                <p14:cNvContentPartPr/>
                <p14:nvPr/>
              </p14:nvContentPartPr>
              <p14:xfrm>
                <a:off x="6771593" y="2883812"/>
                <a:ext cx="142200" cy="118080"/>
              </p14:xfrm>
            </p:contentPart>
          </mc:Choice>
          <mc:Fallback xmlns="">
            <p:pic>
              <p:nvPicPr>
                <p:cNvPr id="70" name="Ink 69">
                  <a:extLst>
                    <a:ext uri="{FF2B5EF4-FFF2-40B4-BE49-F238E27FC236}">
                      <a16:creationId xmlns:a16="http://schemas.microsoft.com/office/drawing/2014/main" id="{28429D06-EF9B-44DE-95ED-E86CF20ECCB4}"/>
                    </a:ext>
                  </a:extLst>
                </p:cNvPr>
                <p:cNvPicPr/>
                <p:nvPr/>
              </p:nvPicPr>
              <p:blipFill>
                <a:blip r:embed="rId115"/>
                <a:stretch>
                  <a:fillRect/>
                </a:stretch>
              </p:blipFill>
              <p:spPr>
                <a:xfrm>
                  <a:off x="6753593" y="2865812"/>
                  <a:ext cx="177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D16CE043-1F69-4EEB-9410-0E83506B50DC}"/>
                    </a:ext>
                  </a:extLst>
                </p14:cNvPr>
                <p14:cNvContentPartPr/>
                <p14:nvPr/>
              </p14:nvContentPartPr>
              <p14:xfrm>
                <a:off x="6943313" y="2873372"/>
                <a:ext cx="117000" cy="131040"/>
              </p14:xfrm>
            </p:contentPart>
          </mc:Choice>
          <mc:Fallback xmlns="">
            <p:pic>
              <p:nvPicPr>
                <p:cNvPr id="71" name="Ink 70">
                  <a:extLst>
                    <a:ext uri="{FF2B5EF4-FFF2-40B4-BE49-F238E27FC236}">
                      <a16:creationId xmlns:a16="http://schemas.microsoft.com/office/drawing/2014/main" id="{D16CE043-1F69-4EEB-9410-0E83506B50DC}"/>
                    </a:ext>
                  </a:extLst>
                </p:cNvPr>
                <p:cNvPicPr/>
                <p:nvPr/>
              </p:nvPicPr>
              <p:blipFill>
                <a:blip r:embed="rId117"/>
                <a:stretch>
                  <a:fillRect/>
                </a:stretch>
              </p:blipFill>
              <p:spPr>
                <a:xfrm>
                  <a:off x="6925313" y="2855372"/>
                  <a:ext cx="152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F58A13C3-0213-42A3-A866-0F8474501BDF}"/>
                    </a:ext>
                  </a:extLst>
                </p14:cNvPr>
                <p14:cNvContentPartPr/>
                <p14:nvPr/>
              </p14:nvContentPartPr>
              <p14:xfrm>
                <a:off x="7119353" y="2851772"/>
                <a:ext cx="104760" cy="146520"/>
              </p14:xfrm>
            </p:contentPart>
          </mc:Choice>
          <mc:Fallback xmlns="">
            <p:pic>
              <p:nvPicPr>
                <p:cNvPr id="72" name="Ink 71">
                  <a:extLst>
                    <a:ext uri="{FF2B5EF4-FFF2-40B4-BE49-F238E27FC236}">
                      <a16:creationId xmlns:a16="http://schemas.microsoft.com/office/drawing/2014/main" id="{F58A13C3-0213-42A3-A866-0F8474501BDF}"/>
                    </a:ext>
                  </a:extLst>
                </p:cNvPr>
                <p:cNvPicPr/>
                <p:nvPr/>
              </p:nvPicPr>
              <p:blipFill>
                <a:blip r:embed="rId119"/>
                <a:stretch>
                  <a:fillRect/>
                </a:stretch>
              </p:blipFill>
              <p:spPr>
                <a:xfrm>
                  <a:off x="7101353" y="2833772"/>
                  <a:ext cx="140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07030CFD-0CC1-4325-B381-5C9849140DB3}"/>
                    </a:ext>
                  </a:extLst>
                </p14:cNvPr>
                <p14:cNvContentPartPr/>
                <p14:nvPr/>
              </p14:nvContentPartPr>
              <p14:xfrm>
                <a:off x="7188113" y="2684012"/>
                <a:ext cx="72720" cy="328320"/>
              </p14:xfrm>
            </p:contentPart>
          </mc:Choice>
          <mc:Fallback xmlns="">
            <p:pic>
              <p:nvPicPr>
                <p:cNvPr id="73" name="Ink 72">
                  <a:extLst>
                    <a:ext uri="{FF2B5EF4-FFF2-40B4-BE49-F238E27FC236}">
                      <a16:creationId xmlns:a16="http://schemas.microsoft.com/office/drawing/2014/main" id="{07030CFD-0CC1-4325-B381-5C9849140DB3}"/>
                    </a:ext>
                  </a:extLst>
                </p:cNvPr>
                <p:cNvPicPr/>
                <p:nvPr/>
              </p:nvPicPr>
              <p:blipFill>
                <a:blip r:embed="rId121"/>
                <a:stretch>
                  <a:fillRect/>
                </a:stretch>
              </p:blipFill>
              <p:spPr>
                <a:xfrm>
                  <a:off x="7170113" y="2666012"/>
                  <a:ext cx="1083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07D780BE-FD21-4680-8155-CD50897CC642}"/>
                    </a:ext>
                  </a:extLst>
                </p14:cNvPr>
                <p14:cNvContentPartPr/>
                <p14:nvPr/>
              </p14:nvContentPartPr>
              <p14:xfrm>
                <a:off x="7336433" y="2851052"/>
                <a:ext cx="158760" cy="136800"/>
              </p14:xfrm>
            </p:contentPart>
          </mc:Choice>
          <mc:Fallback xmlns="">
            <p:pic>
              <p:nvPicPr>
                <p:cNvPr id="74" name="Ink 73">
                  <a:extLst>
                    <a:ext uri="{FF2B5EF4-FFF2-40B4-BE49-F238E27FC236}">
                      <a16:creationId xmlns:a16="http://schemas.microsoft.com/office/drawing/2014/main" id="{07D780BE-FD21-4680-8155-CD50897CC642}"/>
                    </a:ext>
                  </a:extLst>
                </p:cNvPr>
                <p:cNvPicPr/>
                <p:nvPr/>
              </p:nvPicPr>
              <p:blipFill>
                <a:blip r:embed="rId123"/>
                <a:stretch>
                  <a:fillRect/>
                </a:stretch>
              </p:blipFill>
              <p:spPr>
                <a:xfrm>
                  <a:off x="7318793" y="2833052"/>
                  <a:ext cx="1944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a16="http://schemas.microsoft.com/office/drawing/2014/main" id="{0EEA1959-C8BA-48ED-8C03-B512DA178CF6}"/>
                    </a:ext>
                  </a:extLst>
                </p14:cNvPr>
                <p14:cNvContentPartPr/>
                <p14:nvPr/>
              </p14:nvContentPartPr>
              <p14:xfrm>
                <a:off x="7559633" y="2866532"/>
                <a:ext cx="84960" cy="75960"/>
              </p14:xfrm>
            </p:contentPart>
          </mc:Choice>
          <mc:Fallback xmlns="">
            <p:pic>
              <p:nvPicPr>
                <p:cNvPr id="75" name="Ink 74">
                  <a:extLst>
                    <a:ext uri="{FF2B5EF4-FFF2-40B4-BE49-F238E27FC236}">
                      <a16:creationId xmlns:a16="http://schemas.microsoft.com/office/drawing/2014/main" id="{0EEA1959-C8BA-48ED-8C03-B512DA178CF6}"/>
                    </a:ext>
                  </a:extLst>
                </p:cNvPr>
                <p:cNvPicPr/>
                <p:nvPr/>
              </p:nvPicPr>
              <p:blipFill>
                <a:blip r:embed="rId125"/>
                <a:stretch>
                  <a:fillRect/>
                </a:stretch>
              </p:blipFill>
              <p:spPr>
                <a:xfrm>
                  <a:off x="7541633" y="2848892"/>
                  <a:ext cx="1206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E6B9C774-A3A1-4390-845A-2C28DD3567D5}"/>
                    </a:ext>
                  </a:extLst>
                </p14:cNvPr>
                <p14:cNvContentPartPr/>
                <p14:nvPr/>
              </p14:nvContentPartPr>
              <p14:xfrm>
                <a:off x="7726313" y="2833052"/>
                <a:ext cx="141840" cy="129600"/>
              </p14:xfrm>
            </p:contentPart>
          </mc:Choice>
          <mc:Fallback xmlns="">
            <p:pic>
              <p:nvPicPr>
                <p:cNvPr id="76" name="Ink 75">
                  <a:extLst>
                    <a:ext uri="{FF2B5EF4-FFF2-40B4-BE49-F238E27FC236}">
                      <a16:creationId xmlns:a16="http://schemas.microsoft.com/office/drawing/2014/main" id="{E6B9C774-A3A1-4390-845A-2C28DD3567D5}"/>
                    </a:ext>
                  </a:extLst>
                </p:cNvPr>
                <p:cNvPicPr/>
                <p:nvPr/>
              </p:nvPicPr>
              <p:blipFill>
                <a:blip r:embed="rId127"/>
                <a:stretch>
                  <a:fillRect/>
                </a:stretch>
              </p:blipFill>
              <p:spPr>
                <a:xfrm>
                  <a:off x="7708313" y="2815412"/>
                  <a:ext cx="177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EC01B868-6313-43F3-8E97-964E466917AC}"/>
                    </a:ext>
                  </a:extLst>
                </p14:cNvPr>
                <p14:cNvContentPartPr/>
                <p14:nvPr/>
              </p14:nvContentPartPr>
              <p14:xfrm>
                <a:off x="7900913" y="2824412"/>
                <a:ext cx="115920" cy="145440"/>
              </p14:xfrm>
            </p:contentPart>
          </mc:Choice>
          <mc:Fallback xmlns="">
            <p:pic>
              <p:nvPicPr>
                <p:cNvPr id="77" name="Ink 76">
                  <a:extLst>
                    <a:ext uri="{FF2B5EF4-FFF2-40B4-BE49-F238E27FC236}">
                      <a16:creationId xmlns:a16="http://schemas.microsoft.com/office/drawing/2014/main" id="{EC01B868-6313-43F3-8E97-964E466917AC}"/>
                    </a:ext>
                  </a:extLst>
                </p:cNvPr>
                <p:cNvPicPr/>
                <p:nvPr/>
              </p:nvPicPr>
              <p:blipFill>
                <a:blip r:embed="rId129"/>
                <a:stretch>
                  <a:fillRect/>
                </a:stretch>
              </p:blipFill>
              <p:spPr>
                <a:xfrm>
                  <a:off x="7883273" y="2806412"/>
                  <a:ext cx="1515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58652C3A-DB1C-452E-B1E6-927BA4A47B57}"/>
                    </a:ext>
                  </a:extLst>
                </p14:cNvPr>
                <p14:cNvContentPartPr/>
                <p14:nvPr/>
              </p14:nvContentPartPr>
              <p14:xfrm>
                <a:off x="8032313" y="2690492"/>
                <a:ext cx="138960" cy="280800"/>
              </p14:xfrm>
            </p:contentPart>
          </mc:Choice>
          <mc:Fallback xmlns="">
            <p:pic>
              <p:nvPicPr>
                <p:cNvPr id="78" name="Ink 77">
                  <a:extLst>
                    <a:ext uri="{FF2B5EF4-FFF2-40B4-BE49-F238E27FC236}">
                      <a16:creationId xmlns:a16="http://schemas.microsoft.com/office/drawing/2014/main" id="{58652C3A-DB1C-452E-B1E6-927BA4A47B57}"/>
                    </a:ext>
                  </a:extLst>
                </p:cNvPr>
                <p:cNvPicPr/>
                <p:nvPr/>
              </p:nvPicPr>
              <p:blipFill>
                <a:blip r:embed="rId131"/>
                <a:stretch>
                  <a:fillRect/>
                </a:stretch>
              </p:blipFill>
              <p:spPr>
                <a:xfrm>
                  <a:off x="8014673" y="2672492"/>
                  <a:ext cx="174600" cy="316440"/>
                </a:xfrm>
                <a:prstGeom prst="rect">
                  <a:avLst/>
                </a:prstGeom>
              </p:spPr>
            </p:pic>
          </mc:Fallback>
        </mc:AlternateContent>
      </p:grpSp>
      <p:grpSp>
        <p:nvGrpSpPr>
          <p:cNvPr id="90" name="Group 89">
            <a:extLst>
              <a:ext uri="{FF2B5EF4-FFF2-40B4-BE49-F238E27FC236}">
                <a16:creationId xmlns:a16="http://schemas.microsoft.com/office/drawing/2014/main" id="{D4CCA812-A07B-4F54-806F-50907223DC04}"/>
              </a:ext>
            </a:extLst>
          </p:cNvPr>
          <p:cNvGrpSpPr/>
          <p:nvPr/>
        </p:nvGrpSpPr>
        <p:grpSpPr>
          <a:xfrm>
            <a:off x="8791913" y="2602292"/>
            <a:ext cx="1703880" cy="345960"/>
            <a:chOff x="8791913" y="2602292"/>
            <a:chExt cx="1703880" cy="345960"/>
          </a:xfrm>
        </p:grpSpPr>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31576C61-3737-4B8A-9F7C-3F2B0B10D33E}"/>
                    </a:ext>
                  </a:extLst>
                </p14:cNvPr>
                <p14:cNvContentPartPr/>
                <p14:nvPr/>
              </p14:nvContentPartPr>
              <p14:xfrm>
                <a:off x="8841233" y="2684732"/>
                <a:ext cx="39960" cy="241920"/>
              </p14:xfrm>
            </p:contentPart>
          </mc:Choice>
          <mc:Fallback xmlns="">
            <p:pic>
              <p:nvPicPr>
                <p:cNvPr id="79" name="Ink 78">
                  <a:extLst>
                    <a:ext uri="{FF2B5EF4-FFF2-40B4-BE49-F238E27FC236}">
                      <a16:creationId xmlns:a16="http://schemas.microsoft.com/office/drawing/2014/main" id="{31576C61-3737-4B8A-9F7C-3F2B0B10D33E}"/>
                    </a:ext>
                  </a:extLst>
                </p:cNvPr>
                <p:cNvPicPr/>
                <p:nvPr/>
              </p:nvPicPr>
              <p:blipFill>
                <a:blip r:embed="rId133"/>
                <a:stretch>
                  <a:fillRect/>
                </a:stretch>
              </p:blipFill>
              <p:spPr>
                <a:xfrm>
                  <a:off x="8823233" y="2666732"/>
                  <a:ext cx="756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7682178E-534D-40C5-87D2-167D134C5A09}"/>
                    </a:ext>
                  </a:extLst>
                </p14:cNvPr>
                <p14:cNvContentPartPr/>
                <p14:nvPr/>
              </p14:nvContentPartPr>
              <p14:xfrm>
                <a:off x="8791913" y="2670692"/>
                <a:ext cx="236880" cy="277560"/>
              </p14:xfrm>
            </p:contentPart>
          </mc:Choice>
          <mc:Fallback xmlns="">
            <p:pic>
              <p:nvPicPr>
                <p:cNvPr id="80" name="Ink 79">
                  <a:extLst>
                    <a:ext uri="{FF2B5EF4-FFF2-40B4-BE49-F238E27FC236}">
                      <a16:creationId xmlns:a16="http://schemas.microsoft.com/office/drawing/2014/main" id="{7682178E-534D-40C5-87D2-167D134C5A09}"/>
                    </a:ext>
                  </a:extLst>
                </p:cNvPr>
                <p:cNvPicPr/>
                <p:nvPr/>
              </p:nvPicPr>
              <p:blipFill>
                <a:blip r:embed="rId135"/>
                <a:stretch>
                  <a:fillRect/>
                </a:stretch>
              </p:blipFill>
              <p:spPr>
                <a:xfrm>
                  <a:off x="8774273" y="2652692"/>
                  <a:ext cx="2725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98E74B5E-EE48-43B8-A8AE-269C46DBF11F}"/>
                    </a:ext>
                  </a:extLst>
                </p14:cNvPr>
                <p14:cNvContentPartPr/>
                <p14:nvPr/>
              </p14:nvContentPartPr>
              <p14:xfrm>
                <a:off x="9102953" y="2774012"/>
                <a:ext cx="131760" cy="154800"/>
              </p14:xfrm>
            </p:contentPart>
          </mc:Choice>
          <mc:Fallback xmlns="">
            <p:pic>
              <p:nvPicPr>
                <p:cNvPr id="81" name="Ink 80">
                  <a:extLst>
                    <a:ext uri="{FF2B5EF4-FFF2-40B4-BE49-F238E27FC236}">
                      <a16:creationId xmlns:a16="http://schemas.microsoft.com/office/drawing/2014/main" id="{98E74B5E-EE48-43B8-A8AE-269C46DBF11F}"/>
                    </a:ext>
                  </a:extLst>
                </p:cNvPr>
                <p:cNvPicPr/>
                <p:nvPr/>
              </p:nvPicPr>
              <p:blipFill>
                <a:blip r:embed="rId137"/>
                <a:stretch>
                  <a:fillRect/>
                </a:stretch>
              </p:blipFill>
              <p:spPr>
                <a:xfrm>
                  <a:off x="9085313" y="2756372"/>
                  <a:ext cx="1674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EACC5B0E-670C-4388-AFEB-ED303FAABEBD}"/>
                    </a:ext>
                  </a:extLst>
                </p14:cNvPr>
                <p14:cNvContentPartPr/>
                <p14:nvPr/>
              </p14:nvContentPartPr>
              <p14:xfrm>
                <a:off x="9282953" y="2719292"/>
                <a:ext cx="149400" cy="184680"/>
              </p14:xfrm>
            </p:contentPart>
          </mc:Choice>
          <mc:Fallback xmlns="">
            <p:pic>
              <p:nvPicPr>
                <p:cNvPr id="82" name="Ink 81">
                  <a:extLst>
                    <a:ext uri="{FF2B5EF4-FFF2-40B4-BE49-F238E27FC236}">
                      <a16:creationId xmlns:a16="http://schemas.microsoft.com/office/drawing/2014/main" id="{EACC5B0E-670C-4388-AFEB-ED303FAABEBD}"/>
                    </a:ext>
                  </a:extLst>
                </p:cNvPr>
                <p:cNvPicPr/>
                <p:nvPr/>
              </p:nvPicPr>
              <p:blipFill>
                <a:blip r:embed="rId139"/>
                <a:stretch>
                  <a:fillRect/>
                </a:stretch>
              </p:blipFill>
              <p:spPr>
                <a:xfrm>
                  <a:off x="9265313" y="2701292"/>
                  <a:ext cx="1850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3" name="Ink 82">
                  <a:extLst>
                    <a:ext uri="{FF2B5EF4-FFF2-40B4-BE49-F238E27FC236}">
                      <a16:creationId xmlns:a16="http://schemas.microsoft.com/office/drawing/2014/main" id="{43D4E067-8268-4A6F-88D5-F766C8BDAE94}"/>
                    </a:ext>
                  </a:extLst>
                </p14:cNvPr>
                <p14:cNvContentPartPr/>
                <p14:nvPr/>
              </p14:nvContentPartPr>
              <p14:xfrm>
                <a:off x="9519473" y="2774732"/>
                <a:ext cx="6480" cy="117360"/>
              </p14:xfrm>
            </p:contentPart>
          </mc:Choice>
          <mc:Fallback xmlns="">
            <p:pic>
              <p:nvPicPr>
                <p:cNvPr id="83" name="Ink 82">
                  <a:extLst>
                    <a:ext uri="{FF2B5EF4-FFF2-40B4-BE49-F238E27FC236}">
                      <a16:creationId xmlns:a16="http://schemas.microsoft.com/office/drawing/2014/main" id="{43D4E067-8268-4A6F-88D5-F766C8BDAE94}"/>
                    </a:ext>
                  </a:extLst>
                </p:cNvPr>
                <p:cNvPicPr/>
                <p:nvPr/>
              </p:nvPicPr>
              <p:blipFill>
                <a:blip r:embed="rId141"/>
                <a:stretch>
                  <a:fillRect/>
                </a:stretch>
              </p:blipFill>
              <p:spPr>
                <a:xfrm>
                  <a:off x="9501473" y="2756732"/>
                  <a:ext cx="42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ADA9F310-6860-4C6A-8DCE-A168AA32D106}"/>
                    </a:ext>
                  </a:extLst>
                </p14:cNvPr>
                <p14:cNvContentPartPr/>
                <p14:nvPr/>
              </p14:nvContentPartPr>
              <p14:xfrm>
                <a:off x="9603353" y="2759612"/>
                <a:ext cx="186120" cy="129960"/>
              </p14:xfrm>
            </p:contentPart>
          </mc:Choice>
          <mc:Fallback xmlns="">
            <p:pic>
              <p:nvPicPr>
                <p:cNvPr id="84" name="Ink 83">
                  <a:extLst>
                    <a:ext uri="{FF2B5EF4-FFF2-40B4-BE49-F238E27FC236}">
                      <a16:creationId xmlns:a16="http://schemas.microsoft.com/office/drawing/2014/main" id="{ADA9F310-6860-4C6A-8DCE-A168AA32D106}"/>
                    </a:ext>
                  </a:extLst>
                </p:cNvPr>
                <p:cNvPicPr/>
                <p:nvPr/>
              </p:nvPicPr>
              <p:blipFill>
                <a:blip r:embed="rId143"/>
                <a:stretch>
                  <a:fillRect/>
                </a:stretch>
              </p:blipFill>
              <p:spPr>
                <a:xfrm>
                  <a:off x="9585353" y="2741972"/>
                  <a:ext cx="2217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DE2A8B92-D776-40EA-9C28-DD0201A666F8}"/>
                    </a:ext>
                  </a:extLst>
                </p14:cNvPr>
                <p14:cNvContentPartPr/>
                <p14:nvPr/>
              </p14:nvContentPartPr>
              <p14:xfrm>
                <a:off x="9615953" y="2602292"/>
                <a:ext cx="9360" cy="2880"/>
              </p14:xfrm>
            </p:contentPart>
          </mc:Choice>
          <mc:Fallback xmlns="">
            <p:pic>
              <p:nvPicPr>
                <p:cNvPr id="85" name="Ink 84">
                  <a:extLst>
                    <a:ext uri="{FF2B5EF4-FFF2-40B4-BE49-F238E27FC236}">
                      <a16:creationId xmlns:a16="http://schemas.microsoft.com/office/drawing/2014/main" id="{DE2A8B92-D776-40EA-9C28-DD0201A666F8}"/>
                    </a:ext>
                  </a:extLst>
                </p:cNvPr>
                <p:cNvPicPr/>
                <p:nvPr/>
              </p:nvPicPr>
              <p:blipFill>
                <a:blip r:embed="rId145"/>
                <a:stretch>
                  <a:fillRect/>
                </a:stretch>
              </p:blipFill>
              <p:spPr>
                <a:xfrm>
                  <a:off x="9598313" y="2584292"/>
                  <a:ext cx="45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893174C1-A77B-47AA-8093-5BE71B90B4E1}"/>
                    </a:ext>
                  </a:extLst>
                </p14:cNvPr>
                <p14:cNvContentPartPr/>
                <p14:nvPr/>
              </p14:nvContentPartPr>
              <p14:xfrm>
                <a:off x="9925553" y="2631452"/>
                <a:ext cx="123120" cy="238320"/>
              </p14:xfrm>
            </p:contentPart>
          </mc:Choice>
          <mc:Fallback xmlns="">
            <p:pic>
              <p:nvPicPr>
                <p:cNvPr id="86" name="Ink 85">
                  <a:extLst>
                    <a:ext uri="{FF2B5EF4-FFF2-40B4-BE49-F238E27FC236}">
                      <a16:creationId xmlns:a16="http://schemas.microsoft.com/office/drawing/2014/main" id="{893174C1-A77B-47AA-8093-5BE71B90B4E1}"/>
                    </a:ext>
                  </a:extLst>
                </p:cNvPr>
                <p:cNvPicPr/>
                <p:nvPr/>
              </p:nvPicPr>
              <p:blipFill>
                <a:blip r:embed="rId147"/>
                <a:stretch>
                  <a:fillRect/>
                </a:stretch>
              </p:blipFill>
              <p:spPr>
                <a:xfrm>
                  <a:off x="9907913" y="2613452"/>
                  <a:ext cx="1587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178D3ABE-AAAB-43C0-955E-AA6785411EFD}"/>
                    </a:ext>
                  </a:extLst>
                </p14:cNvPr>
                <p14:cNvContentPartPr/>
                <p14:nvPr/>
              </p14:nvContentPartPr>
              <p14:xfrm>
                <a:off x="9844913" y="2761412"/>
                <a:ext cx="252720" cy="81360"/>
              </p14:xfrm>
            </p:contentPart>
          </mc:Choice>
          <mc:Fallback xmlns="">
            <p:pic>
              <p:nvPicPr>
                <p:cNvPr id="87" name="Ink 86">
                  <a:extLst>
                    <a:ext uri="{FF2B5EF4-FFF2-40B4-BE49-F238E27FC236}">
                      <a16:creationId xmlns:a16="http://schemas.microsoft.com/office/drawing/2014/main" id="{178D3ABE-AAAB-43C0-955E-AA6785411EFD}"/>
                    </a:ext>
                  </a:extLst>
                </p:cNvPr>
                <p:cNvPicPr/>
                <p:nvPr/>
              </p:nvPicPr>
              <p:blipFill>
                <a:blip r:embed="rId149"/>
                <a:stretch>
                  <a:fillRect/>
                </a:stretch>
              </p:blipFill>
              <p:spPr>
                <a:xfrm>
                  <a:off x="9826913" y="2743772"/>
                  <a:ext cx="288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DBE26D90-E817-4D8F-A2D1-BBC063C0D5D2}"/>
                    </a:ext>
                  </a:extLst>
                </p14:cNvPr>
                <p14:cNvContentPartPr/>
                <p14:nvPr/>
              </p14:nvContentPartPr>
              <p14:xfrm>
                <a:off x="10103393" y="2701292"/>
                <a:ext cx="21960" cy="15840"/>
              </p14:xfrm>
            </p:contentPart>
          </mc:Choice>
          <mc:Fallback xmlns="">
            <p:pic>
              <p:nvPicPr>
                <p:cNvPr id="88" name="Ink 87">
                  <a:extLst>
                    <a:ext uri="{FF2B5EF4-FFF2-40B4-BE49-F238E27FC236}">
                      <a16:creationId xmlns:a16="http://schemas.microsoft.com/office/drawing/2014/main" id="{DBE26D90-E817-4D8F-A2D1-BBC063C0D5D2}"/>
                    </a:ext>
                  </a:extLst>
                </p:cNvPr>
                <p:cNvPicPr/>
                <p:nvPr/>
              </p:nvPicPr>
              <p:blipFill>
                <a:blip r:embed="rId151"/>
                <a:stretch>
                  <a:fillRect/>
                </a:stretch>
              </p:blipFill>
              <p:spPr>
                <a:xfrm>
                  <a:off x="10085393" y="2683652"/>
                  <a:ext cx="57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E777D276-3E1D-4799-8CFF-C4CD84C06134}"/>
                    </a:ext>
                  </a:extLst>
                </p14:cNvPr>
                <p14:cNvContentPartPr/>
                <p14:nvPr/>
              </p14:nvContentPartPr>
              <p14:xfrm>
                <a:off x="10187633" y="2734052"/>
                <a:ext cx="308160" cy="137160"/>
              </p14:xfrm>
            </p:contentPart>
          </mc:Choice>
          <mc:Fallback xmlns="">
            <p:pic>
              <p:nvPicPr>
                <p:cNvPr id="89" name="Ink 88">
                  <a:extLst>
                    <a:ext uri="{FF2B5EF4-FFF2-40B4-BE49-F238E27FC236}">
                      <a16:creationId xmlns:a16="http://schemas.microsoft.com/office/drawing/2014/main" id="{E777D276-3E1D-4799-8CFF-C4CD84C06134}"/>
                    </a:ext>
                  </a:extLst>
                </p:cNvPr>
                <p:cNvPicPr/>
                <p:nvPr/>
              </p:nvPicPr>
              <p:blipFill>
                <a:blip r:embed="rId153"/>
                <a:stretch>
                  <a:fillRect/>
                </a:stretch>
              </p:blipFill>
              <p:spPr>
                <a:xfrm>
                  <a:off x="10169633" y="2716052"/>
                  <a:ext cx="343800" cy="172800"/>
                </a:xfrm>
                <a:prstGeom prst="rect">
                  <a:avLst/>
                </a:prstGeom>
              </p:spPr>
            </p:pic>
          </mc:Fallback>
        </mc:AlternateContent>
      </p:grpSp>
      <p:grpSp>
        <p:nvGrpSpPr>
          <p:cNvPr id="94" name="Group 93">
            <a:extLst>
              <a:ext uri="{FF2B5EF4-FFF2-40B4-BE49-F238E27FC236}">
                <a16:creationId xmlns:a16="http://schemas.microsoft.com/office/drawing/2014/main" id="{711E13BF-8E59-4192-8127-3439E489AA67}"/>
              </a:ext>
            </a:extLst>
          </p:cNvPr>
          <p:cNvGrpSpPr/>
          <p:nvPr/>
        </p:nvGrpSpPr>
        <p:grpSpPr>
          <a:xfrm>
            <a:off x="1006553" y="3632612"/>
            <a:ext cx="457920" cy="202320"/>
            <a:chOff x="1006553" y="3632612"/>
            <a:chExt cx="457920" cy="202320"/>
          </a:xfrm>
        </p:grpSpPr>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966ABF31-A06D-4FD2-A1A4-5801CA8B1810}"/>
                    </a:ext>
                  </a:extLst>
                </p14:cNvPr>
                <p14:cNvContentPartPr/>
                <p14:nvPr/>
              </p14:nvContentPartPr>
              <p14:xfrm>
                <a:off x="1006553" y="3742052"/>
                <a:ext cx="457560" cy="47880"/>
              </p14:xfrm>
            </p:contentPart>
          </mc:Choice>
          <mc:Fallback xmlns="">
            <p:pic>
              <p:nvPicPr>
                <p:cNvPr id="92" name="Ink 91">
                  <a:extLst>
                    <a:ext uri="{FF2B5EF4-FFF2-40B4-BE49-F238E27FC236}">
                      <a16:creationId xmlns:a16="http://schemas.microsoft.com/office/drawing/2014/main" id="{966ABF31-A06D-4FD2-A1A4-5801CA8B1810}"/>
                    </a:ext>
                  </a:extLst>
                </p:cNvPr>
                <p:cNvPicPr/>
                <p:nvPr/>
              </p:nvPicPr>
              <p:blipFill>
                <a:blip r:embed="rId155"/>
                <a:stretch>
                  <a:fillRect/>
                </a:stretch>
              </p:blipFill>
              <p:spPr>
                <a:xfrm>
                  <a:off x="988913" y="3724052"/>
                  <a:ext cx="493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318B5412-A90A-4D9F-83E5-EEDF618CD94E}"/>
                    </a:ext>
                  </a:extLst>
                </p14:cNvPr>
                <p14:cNvContentPartPr/>
                <p14:nvPr/>
              </p14:nvContentPartPr>
              <p14:xfrm>
                <a:off x="1337753" y="3632612"/>
                <a:ext cx="126720" cy="202320"/>
              </p14:xfrm>
            </p:contentPart>
          </mc:Choice>
          <mc:Fallback xmlns="">
            <p:pic>
              <p:nvPicPr>
                <p:cNvPr id="93" name="Ink 92">
                  <a:extLst>
                    <a:ext uri="{FF2B5EF4-FFF2-40B4-BE49-F238E27FC236}">
                      <a16:creationId xmlns:a16="http://schemas.microsoft.com/office/drawing/2014/main" id="{318B5412-A90A-4D9F-83E5-EEDF618CD94E}"/>
                    </a:ext>
                  </a:extLst>
                </p:cNvPr>
                <p:cNvPicPr/>
                <p:nvPr/>
              </p:nvPicPr>
              <p:blipFill>
                <a:blip r:embed="rId157"/>
                <a:stretch>
                  <a:fillRect/>
                </a:stretch>
              </p:blipFill>
              <p:spPr>
                <a:xfrm>
                  <a:off x="1320113" y="3614972"/>
                  <a:ext cx="162360" cy="23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64D05CFC-C869-4C8A-8C18-173FFBBC5EA4}"/>
                  </a:ext>
                </a:extLst>
              </p14:cNvPr>
              <p14:cNvContentPartPr/>
              <p14:nvPr/>
            </p14:nvContentPartPr>
            <p14:xfrm>
              <a:off x="8065433" y="1937012"/>
              <a:ext cx="120960" cy="132480"/>
            </p14:xfrm>
          </p:contentPart>
        </mc:Choice>
        <mc:Fallback xmlns="">
          <p:pic>
            <p:nvPicPr>
              <p:cNvPr id="95" name="Ink 94">
                <a:extLst>
                  <a:ext uri="{FF2B5EF4-FFF2-40B4-BE49-F238E27FC236}">
                    <a16:creationId xmlns:a16="http://schemas.microsoft.com/office/drawing/2014/main" id="{64D05CFC-C869-4C8A-8C18-173FFBBC5EA4}"/>
                  </a:ext>
                </a:extLst>
              </p:cNvPr>
              <p:cNvPicPr/>
              <p:nvPr/>
            </p:nvPicPr>
            <p:blipFill>
              <a:blip r:embed="rId159"/>
              <a:stretch>
                <a:fillRect/>
              </a:stretch>
            </p:blipFill>
            <p:spPr>
              <a:xfrm>
                <a:off x="8047793" y="1919372"/>
                <a:ext cx="156600" cy="168120"/>
              </a:xfrm>
              <a:prstGeom prst="rect">
                <a:avLst/>
              </a:prstGeom>
            </p:spPr>
          </p:pic>
        </mc:Fallback>
      </mc:AlternateContent>
      <p:grpSp>
        <p:nvGrpSpPr>
          <p:cNvPr id="109" name="Group 108">
            <a:extLst>
              <a:ext uri="{FF2B5EF4-FFF2-40B4-BE49-F238E27FC236}">
                <a16:creationId xmlns:a16="http://schemas.microsoft.com/office/drawing/2014/main" id="{DA4E0388-2441-42AB-BC61-86126F8E579F}"/>
              </a:ext>
            </a:extLst>
          </p:cNvPr>
          <p:cNvGrpSpPr/>
          <p:nvPr/>
        </p:nvGrpSpPr>
        <p:grpSpPr>
          <a:xfrm>
            <a:off x="1958393" y="3520652"/>
            <a:ext cx="901800" cy="242640"/>
            <a:chOff x="1958393" y="3520652"/>
            <a:chExt cx="901800" cy="242640"/>
          </a:xfrm>
        </p:grpSpPr>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DDC17079-AFBB-4DD7-A65E-2E4C43AE7C15}"/>
                    </a:ext>
                  </a:extLst>
                </p14:cNvPr>
                <p14:cNvContentPartPr/>
                <p14:nvPr/>
              </p14:nvContentPartPr>
              <p14:xfrm>
                <a:off x="1958393" y="3546572"/>
                <a:ext cx="160200" cy="182160"/>
              </p14:xfrm>
            </p:contentPart>
          </mc:Choice>
          <mc:Fallback xmlns="">
            <p:pic>
              <p:nvPicPr>
                <p:cNvPr id="96" name="Ink 95">
                  <a:extLst>
                    <a:ext uri="{FF2B5EF4-FFF2-40B4-BE49-F238E27FC236}">
                      <a16:creationId xmlns:a16="http://schemas.microsoft.com/office/drawing/2014/main" id="{DDC17079-AFBB-4DD7-A65E-2E4C43AE7C15}"/>
                    </a:ext>
                  </a:extLst>
                </p:cNvPr>
                <p:cNvPicPr/>
                <p:nvPr/>
              </p:nvPicPr>
              <p:blipFill>
                <a:blip r:embed="rId161"/>
                <a:stretch>
                  <a:fillRect/>
                </a:stretch>
              </p:blipFill>
              <p:spPr>
                <a:xfrm>
                  <a:off x="1940393" y="3528572"/>
                  <a:ext cx="195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D8C7DE3A-BBD6-4B85-AD88-3D230577095F}"/>
                    </a:ext>
                  </a:extLst>
                </p14:cNvPr>
                <p14:cNvContentPartPr/>
                <p14:nvPr/>
              </p14:nvContentPartPr>
              <p14:xfrm>
                <a:off x="2199233" y="3638372"/>
                <a:ext cx="163800" cy="92520"/>
              </p14:xfrm>
            </p:contentPart>
          </mc:Choice>
          <mc:Fallback xmlns="">
            <p:pic>
              <p:nvPicPr>
                <p:cNvPr id="97" name="Ink 96">
                  <a:extLst>
                    <a:ext uri="{FF2B5EF4-FFF2-40B4-BE49-F238E27FC236}">
                      <a16:creationId xmlns:a16="http://schemas.microsoft.com/office/drawing/2014/main" id="{D8C7DE3A-BBD6-4B85-AD88-3D230577095F}"/>
                    </a:ext>
                  </a:extLst>
                </p:cNvPr>
                <p:cNvPicPr/>
                <p:nvPr/>
              </p:nvPicPr>
              <p:blipFill>
                <a:blip r:embed="rId163"/>
                <a:stretch>
                  <a:fillRect/>
                </a:stretch>
              </p:blipFill>
              <p:spPr>
                <a:xfrm>
                  <a:off x="2181233" y="3620732"/>
                  <a:ext cx="199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69803379-0F61-4E76-926A-C3481D850A23}"/>
                    </a:ext>
                  </a:extLst>
                </p14:cNvPr>
                <p14:cNvContentPartPr/>
                <p14:nvPr/>
              </p14:nvContentPartPr>
              <p14:xfrm>
                <a:off x="2490113" y="3535052"/>
                <a:ext cx="34560" cy="228240"/>
              </p14:xfrm>
            </p:contentPart>
          </mc:Choice>
          <mc:Fallback xmlns="">
            <p:pic>
              <p:nvPicPr>
                <p:cNvPr id="98" name="Ink 97">
                  <a:extLst>
                    <a:ext uri="{FF2B5EF4-FFF2-40B4-BE49-F238E27FC236}">
                      <a16:creationId xmlns:a16="http://schemas.microsoft.com/office/drawing/2014/main" id="{69803379-0F61-4E76-926A-C3481D850A23}"/>
                    </a:ext>
                  </a:extLst>
                </p:cNvPr>
                <p:cNvPicPr/>
                <p:nvPr/>
              </p:nvPicPr>
              <p:blipFill>
                <a:blip r:embed="rId165"/>
                <a:stretch>
                  <a:fillRect/>
                </a:stretch>
              </p:blipFill>
              <p:spPr>
                <a:xfrm>
                  <a:off x="2472113" y="3517052"/>
                  <a:ext cx="702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F39FB83E-6092-4D0D-94DE-BC00EF95E064}"/>
                    </a:ext>
                  </a:extLst>
                </p14:cNvPr>
                <p14:cNvContentPartPr/>
                <p14:nvPr/>
              </p14:nvContentPartPr>
              <p14:xfrm>
                <a:off x="2606753" y="3520652"/>
                <a:ext cx="253440" cy="197640"/>
              </p14:xfrm>
            </p:contentPart>
          </mc:Choice>
          <mc:Fallback xmlns="">
            <p:pic>
              <p:nvPicPr>
                <p:cNvPr id="99" name="Ink 98">
                  <a:extLst>
                    <a:ext uri="{FF2B5EF4-FFF2-40B4-BE49-F238E27FC236}">
                      <a16:creationId xmlns:a16="http://schemas.microsoft.com/office/drawing/2014/main" id="{F39FB83E-6092-4D0D-94DE-BC00EF95E064}"/>
                    </a:ext>
                  </a:extLst>
                </p:cNvPr>
                <p:cNvPicPr/>
                <p:nvPr/>
              </p:nvPicPr>
              <p:blipFill>
                <a:blip r:embed="rId167"/>
                <a:stretch>
                  <a:fillRect/>
                </a:stretch>
              </p:blipFill>
              <p:spPr>
                <a:xfrm>
                  <a:off x="2588753" y="3502652"/>
                  <a:ext cx="289080" cy="233280"/>
                </a:xfrm>
                <a:prstGeom prst="rect">
                  <a:avLst/>
                </a:prstGeom>
              </p:spPr>
            </p:pic>
          </mc:Fallback>
        </mc:AlternateContent>
      </p:grpSp>
      <p:grpSp>
        <p:nvGrpSpPr>
          <p:cNvPr id="108" name="Group 107">
            <a:extLst>
              <a:ext uri="{FF2B5EF4-FFF2-40B4-BE49-F238E27FC236}">
                <a16:creationId xmlns:a16="http://schemas.microsoft.com/office/drawing/2014/main" id="{C727446B-AB87-49A4-8EBD-C2FE223DF205}"/>
              </a:ext>
            </a:extLst>
          </p:cNvPr>
          <p:cNvGrpSpPr/>
          <p:nvPr/>
        </p:nvGrpSpPr>
        <p:grpSpPr>
          <a:xfrm>
            <a:off x="2045873" y="3972452"/>
            <a:ext cx="1028160" cy="269640"/>
            <a:chOff x="2045873" y="3972452"/>
            <a:chExt cx="1028160" cy="269640"/>
          </a:xfrm>
        </p:grpSpPr>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F60E4DE5-D2F2-4821-B3D9-A3A29A029F89}"/>
                    </a:ext>
                  </a:extLst>
                </p14:cNvPr>
                <p14:cNvContentPartPr/>
                <p14:nvPr/>
              </p14:nvContentPartPr>
              <p14:xfrm>
                <a:off x="2100953" y="4001612"/>
                <a:ext cx="15840" cy="240480"/>
              </p14:xfrm>
            </p:contentPart>
          </mc:Choice>
          <mc:Fallback xmlns="">
            <p:pic>
              <p:nvPicPr>
                <p:cNvPr id="100" name="Ink 99">
                  <a:extLst>
                    <a:ext uri="{FF2B5EF4-FFF2-40B4-BE49-F238E27FC236}">
                      <a16:creationId xmlns:a16="http://schemas.microsoft.com/office/drawing/2014/main" id="{F60E4DE5-D2F2-4821-B3D9-A3A29A029F89}"/>
                    </a:ext>
                  </a:extLst>
                </p:cNvPr>
                <p:cNvPicPr/>
                <p:nvPr/>
              </p:nvPicPr>
              <p:blipFill>
                <a:blip r:embed="rId169"/>
                <a:stretch>
                  <a:fillRect/>
                </a:stretch>
              </p:blipFill>
              <p:spPr>
                <a:xfrm>
                  <a:off x="2082953" y="3983972"/>
                  <a:ext cx="514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6AA5544B-88A4-485C-AF6E-9EF7915274B3}"/>
                    </a:ext>
                  </a:extLst>
                </p14:cNvPr>
                <p14:cNvContentPartPr/>
                <p14:nvPr/>
              </p14:nvContentPartPr>
              <p14:xfrm>
                <a:off x="2045873" y="3974252"/>
                <a:ext cx="134280" cy="167760"/>
              </p14:xfrm>
            </p:contentPart>
          </mc:Choice>
          <mc:Fallback xmlns="">
            <p:pic>
              <p:nvPicPr>
                <p:cNvPr id="101" name="Ink 100">
                  <a:extLst>
                    <a:ext uri="{FF2B5EF4-FFF2-40B4-BE49-F238E27FC236}">
                      <a16:creationId xmlns:a16="http://schemas.microsoft.com/office/drawing/2014/main" id="{6AA5544B-88A4-485C-AF6E-9EF7915274B3}"/>
                    </a:ext>
                  </a:extLst>
                </p:cNvPr>
                <p:cNvPicPr/>
                <p:nvPr/>
              </p:nvPicPr>
              <p:blipFill>
                <a:blip r:embed="rId171"/>
                <a:stretch>
                  <a:fillRect/>
                </a:stretch>
              </p:blipFill>
              <p:spPr>
                <a:xfrm>
                  <a:off x="2028233" y="3956612"/>
                  <a:ext cx="1699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D10DD601-4321-45F5-9EF0-D8A1BC6B0C74}"/>
                    </a:ext>
                  </a:extLst>
                </p14:cNvPr>
                <p14:cNvContentPartPr/>
                <p14:nvPr/>
              </p14:nvContentPartPr>
              <p14:xfrm>
                <a:off x="2290673" y="4048052"/>
                <a:ext cx="142200" cy="114480"/>
              </p14:xfrm>
            </p:contentPart>
          </mc:Choice>
          <mc:Fallback xmlns="">
            <p:pic>
              <p:nvPicPr>
                <p:cNvPr id="102" name="Ink 101">
                  <a:extLst>
                    <a:ext uri="{FF2B5EF4-FFF2-40B4-BE49-F238E27FC236}">
                      <a16:creationId xmlns:a16="http://schemas.microsoft.com/office/drawing/2014/main" id="{D10DD601-4321-45F5-9EF0-D8A1BC6B0C74}"/>
                    </a:ext>
                  </a:extLst>
                </p:cNvPr>
                <p:cNvPicPr/>
                <p:nvPr/>
              </p:nvPicPr>
              <p:blipFill>
                <a:blip r:embed="rId173"/>
                <a:stretch>
                  <a:fillRect/>
                </a:stretch>
              </p:blipFill>
              <p:spPr>
                <a:xfrm>
                  <a:off x="2273033" y="4030052"/>
                  <a:ext cx="177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D62AD539-0AE3-483C-A46D-0BC43ACF3C1B}"/>
                    </a:ext>
                  </a:extLst>
                </p14:cNvPr>
                <p14:cNvContentPartPr/>
                <p14:nvPr/>
              </p14:nvContentPartPr>
              <p14:xfrm>
                <a:off x="2530073" y="4041572"/>
                <a:ext cx="113040" cy="173160"/>
              </p14:xfrm>
            </p:contentPart>
          </mc:Choice>
          <mc:Fallback xmlns="">
            <p:pic>
              <p:nvPicPr>
                <p:cNvPr id="103" name="Ink 102">
                  <a:extLst>
                    <a:ext uri="{FF2B5EF4-FFF2-40B4-BE49-F238E27FC236}">
                      <a16:creationId xmlns:a16="http://schemas.microsoft.com/office/drawing/2014/main" id="{D62AD539-0AE3-483C-A46D-0BC43ACF3C1B}"/>
                    </a:ext>
                  </a:extLst>
                </p:cNvPr>
                <p:cNvPicPr/>
                <p:nvPr/>
              </p:nvPicPr>
              <p:blipFill>
                <a:blip r:embed="rId175"/>
                <a:stretch>
                  <a:fillRect/>
                </a:stretch>
              </p:blipFill>
              <p:spPr>
                <a:xfrm>
                  <a:off x="2512073" y="4023932"/>
                  <a:ext cx="1486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BCF315AB-8059-4E2F-B672-BC9387C0381B}"/>
                    </a:ext>
                  </a:extLst>
                </p14:cNvPr>
                <p14:cNvContentPartPr/>
                <p14:nvPr/>
              </p14:nvContentPartPr>
              <p14:xfrm>
                <a:off x="2744273" y="4068212"/>
                <a:ext cx="13680" cy="6120"/>
              </p14:xfrm>
            </p:contentPart>
          </mc:Choice>
          <mc:Fallback xmlns="">
            <p:pic>
              <p:nvPicPr>
                <p:cNvPr id="104" name="Ink 103">
                  <a:extLst>
                    <a:ext uri="{FF2B5EF4-FFF2-40B4-BE49-F238E27FC236}">
                      <a16:creationId xmlns:a16="http://schemas.microsoft.com/office/drawing/2014/main" id="{BCF315AB-8059-4E2F-B672-BC9387C0381B}"/>
                    </a:ext>
                  </a:extLst>
                </p:cNvPr>
                <p:cNvPicPr/>
                <p:nvPr/>
              </p:nvPicPr>
              <p:blipFill>
                <a:blip r:embed="rId177"/>
                <a:stretch>
                  <a:fillRect/>
                </a:stretch>
              </p:blipFill>
              <p:spPr>
                <a:xfrm>
                  <a:off x="2726273" y="4050212"/>
                  <a:ext cx="49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372182A8-FA21-4D3A-98A3-FCD33DE699B8}"/>
                    </a:ext>
                  </a:extLst>
                </p14:cNvPr>
                <p14:cNvContentPartPr/>
                <p14:nvPr/>
              </p14:nvContentPartPr>
              <p14:xfrm>
                <a:off x="2872073" y="3973892"/>
                <a:ext cx="198000" cy="34200"/>
              </p14:xfrm>
            </p:contentPart>
          </mc:Choice>
          <mc:Fallback xmlns="">
            <p:pic>
              <p:nvPicPr>
                <p:cNvPr id="105" name="Ink 104">
                  <a:extLst>
                    <a:ext uri="{FF2B5EF4-FFF2-40B4-BE49-F238E27FC236}">
                      <a16:creationId xmlns:a16="http://schemas.microsoft.com/office/drawing/2014/main" id="{372182A8-FA21-4D3A-98A3-FCD33DE699B8}"/>
                    </a:ext>
                  </a:extLst>
                </p:cNvPr>
                <p:cNvPicPr/>
                <p:nvPr/>
              </p:nvPicPr>
              <p:blipFill>
                <a:blip r:embed="rId179"/>
                <a:stretch>
                  <a:fillRect/>
                </a:stretch>
              </p:blipFill>
              <p:spPr>
                <a:xfrm>
                  <a:off x="2854073" y="3956252"/>
                  <a:ext cx="233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12C28E02-6649-42FA-9DA9-E9FC1C5748C8}"/>
                    </a:ext>
                  </a:extLst>
                </p14:cNvPr>
                <p14:cNvContentPartPr/>
                <p14:nvPr/>
              </p14:nvContentPartPr>
              <p14:xfrm>
                <a:off x="2895113" y="3972452"/>
                <a:ext cx="178920" cy="219240"/>
              </p14:xfrm>
            </p:contentPart>
          </mc:Choice>
          <mc:Fallback xmlns="">
            <p:pic>
              <p:nvPicPr>
                <p:cNvPr id="106" name="Ink 105">
                  <a:extLst>
                    <a:ext uri="{FF2B5EF4-FFF2-40B4-BE49-F238E27FC236}">
                      <a16:creationId xmlns:a16="http://schemas.microsoft.com/office/drawing/2014/main" id="{12C28E02-6649-42FA-9DA9-E9FC1C5748C8}"/>
                    </a:ext>
                  </a:extLst>
                </p:cNvPr>
                <p:cNvPicPr/>
                <p:nvPr/>
              </p:nvPicPr>
              <p:blipFill>
                <a:blip r:embed="rId181"/>
                <a:stretch>
                  <a:fillRect/>
                </a:stretch>
              </p:blipFill>
              <p:spPr>
                <a:xfrm>
                  <a:off x="2877473" y="3954812"/>
                  <a:ext cx="2145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872B62B7-D1FE-47D2-92B6-E9D308711131}"/>
                    </a:ext>
                  </a:extLst>
                </p14:cNvPr>
                <p14:cNvContentPartPr/>
                <p14:nvPr/>
              </p14:nvContentPartPr>
              <p14:xfrm>
                <a:off x="2738153" y="4055252"/>
                <a:ext cx="17640" cy="12240"/>
              </p14:xfrm>
            </p:contentPart>
          </mc:Choice>
          <mc:Fallback xmlns="">
            <p:pic>
              <p:nvPicPr>
                <p:cNvPr id="107" name="Ink 106">
                  <a:extLst>
                    <a:ext uri="{FF2B5EF4-FFF2-40B4-BE49-F238E27FC236}">
                      <a16:creationId xmlns:a16="http://schemas.microsoft.com/office/drawing/2014/main" id="{872B62B7-D1FE-47D2-92B6-E9D308711131}"/>
                    </a:ext>
                  </a:extLst>
                </p:cNvPr>
                <p:cNvPicPr/>
                <p:nvPr/>
              </p:nvPicPr>
              <p:blipFill>
                <a:blip r:embed="rId183"/>
                <a:stretch>
                  <a:fillRect/>
                </a:stretch>
              </p:blipFill>
              <p:spPr>
                <a:xfrm>
                  <a:off x="2720153" y="4037252"/>
                  <a:ext cx="53280" cy="47880"/>
                </a:xfrm>
                <a:prstGeom prst="rect">
                  <a:avLst/>
                </a:prstGeom>
              </p:spPr>
            </p:pic>
          </mc:Fallback>
        </mc:AlternateContent>
      </p:grpSp>
      <p:grpSp>
        <p:nvGrpSpPr>
          <p:cNvPr id="120" name="Group 119">
            <a:extLst>
              <a:ext uri="{FF2B5EF4-FFF2-40B4-BE49-F238E27FC236}">
                <a16:creationId xmlns:a16="http://schemas.microsoft.com/office/drawing/2014/main" id="{662C3C15-950D-4D05-8573-0CD2BCCA1CE7}"/>
              </a:ext>
            </a:extLst>
          </p:cNvPr>
          <p:cNvGrpSpPr/>
          <p:nvPr/>
        </p:nvGrpSpPr>
        <p:grpSpPr>
          <a:xfrm>
            <a:off x="1315433" y="4596332"/>
            <a:ext cx="617400" cy="327240"/>
            <a:chOff x="1315433" y="4596332"/>
            <a:chExt cx="617400" cy="327240"/>
          </a:xfrm>
        </p:grpSpPr>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id="{75E855EF-C683-41DA-AA59-40D72C4EC9B9}"/>
                    </a:ext>
                  </a:extLst>
                </p14:cNvPr>
                <p14:cNvContentPartPr/>
                <p14:nvPr/>
              </p14:nvContentPartPr>
              <p14:xfrm>
                <a:off x="1315433" y="4701092"/>
                <a:ext cx="150840" cy="189360"/>
              </p14:xfrm>
            </p:contentPart>
          </mc:Choice>
          <mc:Fallback xmlns="">
            <p:pic>
              <p:nvPicPr>
                <p:cNvPr id="110" name="Ink 109">
                  <a:extLst>
                    <a:ext uri="{FF2B5EF4-FFF2-40B4-BE49-F238E27FC236}">
                      <a16:creationId xmlns:a16="http://schemas.microsoft.com/office/drawing/2014/main" id="{75E855EF-C683-41DA-AA59-40D72C4EC9B9}"/>
                    </a:ext>
                  </a:extLst>
                </p:cNvPr>
                <p:cNvPicPr/>
                <p:nvPr/>
              </p:nvPicPr>
              <p:blipFill>
                <a:blip r:embed="rId185"/>
                <a:stretch>
                  <a:fillRect/>
                </a:stretch>
              </p:blipFill>
              <p:spPr>
                <a:xfrm>
                  <a:off x="1297793" y="4683092"/>
                  <a:ext cx="1864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1" name="Ink 110">
                  <a:extLst>
                    <a:ext uri="{FF2B5EF4-FFF2-40B4-BE49-F238E27FC236}">
                      <a16:creationId xmlns:a16="http://schemas.microsoft.com/office/drawing/2014/main" id="{590CB416-7222-414F-9A10-6AE5C9653703}"/>
                    </a:ext>
                  </a:extLst>
                </p14:cNvPr>
                <p14:cNvContentPartPr/>
                <p14:nvPr/>
              </p14:nvContentPartPr>
              <p14:xfrm>
                <a:off x="1442513" y="4596332"/>
                <a:ext cx="26640" cy="327240"/>
              </p14:xfrm>
            </p:contentPart>
          </mc:Choice>
          <mc:Fallback xmlns="">
            <p:pic>
              <p:nvPicPr>
                <p:cNvPr id="111" name="Ink 110">
                  <a:extLst>
                    <a:ext uri="{FF2B5EF4-FFF2-40B4-BE49-F238E27FC236}">
                      <a16:creationId xmlns:a16="http://schemas.microsoft.com/office/drawing/2014/main" id="{590CB416-7222-414F-9A10-6AE5C9653703}"/>
                    </a:ext>
                  </a:extLst>
                </p:cNvPr>
                <p:cNvPicPr/>
                <p:nvPr/>
              </p:nvPicPr>
              <p:blipFill>
                <a:blip r:embed="rId187"/>
                <a:stretch>
                  <a:fillRect/>
                </a:stretch>
              </p:blipFill>
              <p:spPr>
                <a:xfrm>
                  <a:off x="1424513" y="4578332"/>
                  <a:ext cx="622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2" name="Ink 111">
                  <a:extLst>
                    <a:ext uri="{FF2B5EF4-FFF2-40B4-BE49-F238E27FC236}">
                      <a16:creationId xmlns:a16="http://schemas.microsoft.com/office/drawing/2014/main" id="{E40B3498-6ACF-4787-BD35-DF6FB9B41633}"/>
                    </a:ext>
                  </a:extLst>
                </p14:cNvPr>
                <p14:cNvContentPartPr/>
                <p14:nvPr/>
              </p14:nvContentPartPr>
              <p14:xfrm>
                <a:off x="1579673" y="4774892"/>
                <a:ext cx="185760" cy="140400"/>
              </p14:xfrm>
            </p:contentPart>
          </mc:Choice>
          <mc:Fallback xmlns="">
            <p:pic>
              <p:nvPicPr>
                <p:cNvPr id="112" name="Ink 111">
                  <a:extLst>
                    <a:ext uri="{FF2B5EF4-FFF2-40B4-BE49-F238E27FC236}">
                      <a16:creationId xmlns:a16="http://schemas.microsoft.com/office/drawing/2014/main" id="{E40B3498-6ACF-4787-BD35-DF6FB9B41633}"/>
                    </a:ext>
                  </a:extLst>
                </p:cNvPr>
                <p:cNvPicPr/>
                <p:nvPr/>
              </p:nvPicPr>
              <p:blipFill>
                <a:blip r:embed="rId189"/>
                <a:stretch>
                  <a:fillRect/>
                </a:stretch>
              </p:blipFill>
              <p:spPr>
                <a:xfrm>
                  <a:off x="1561673" y="4757252"/>
                  <a:ext cx="221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3" name="Ink 112">
                  <a:extLst>
                    <a:ext uri="{FF2B5EF4-FFF2-40B4-BE49-F238E27FC236}">
                      <a16:creationId xmlns:a16="http://schemas.microsoft.com/office/drawing/2014/main" id="{2A9D42AB-AFB4-4321-8926-DEF701E23381}"/>
                    </a:ext>
                  </a:extLst>
                </p14:cNvPr>
                <p14:cNvContentPartPr/>
                <p14:nvPr/>
              </p14:nvContentPartPr>
              <p14:xfrm>
                <a:off x="1781633" y="4729172"/>
                <a:ext cx="151200" cy="163080"/>
              </p14:xfrm>
            </p:contentPart>
          </mc:Choice>
          <mc:Fallback xmlns="">
            <p:pic>
              <p:nvPicPr>
                <p:cNvPr id="113" name="Ink 112">
                  <a:extLst>
                    <a:ext uri="{FF2B5EF4-FFF2-40B4-BE49-F238E27FC236}">
                      <a16:creationId xmlns:a16="http://schemas.microsoft.com/office/drawing/2014/main" id="{2A9D42AB-AFB4-4321-8926-DEF701E23381}"/>
                    </a:ext>
                  </a:extLst>
                </p:cNvPr>
                <p:cNvPicPr/>
                <p:nvPr/>
              </p:nvPicPr>
              <p:blipFill>
                <a:blip r:embed="rId191"/>
                <a:stretch>
                  <a:fillRect/>
                </a:stretch>
              </p:blipFill>
              <p:spPr>
                <a:xfrm>
                  <a:off x="1763633" y="4711532"/>
                  <a:ext cx="186840" cy="198720"/>
                </a:xfrm>
                <a:prstGeom prst="rect">
                  <a:avLst/>
                </a:prstGeom>
              </p:spPr>
            </p:pic>
          </mc:Fallback>
        </mc:AlternateContent>
      </p:grpSp>
      <p:grpSp>
        <p:nvGrpSpPr>
          <p:cNvPr id="119" name="Group 118">
            <a:extLst>
              <a:ext uri="{FF2B5EF4-FFF2-40B4-BE49-F238E27FC236}">
                <a16:creationId xmlns:a16="http://schemas.microsoft.com/office/drawing/2014/main" id="{8CDC1338-19BF-4261-8BB6-E45CE347EC47}"/>
              </a:ext>
            </a:extLst>
          </p:cNvPr>
          <p:cNvGrpSpPr/>
          <p:nvPr/>
        </p:nvGrpSpPr>
        <p:grpSpPr>
          <a:xfrm>
            <a:off x="2126873" y="4405532"/>
            <a:ext cx="979920" cy="603720"/>
            <a:chOff x="2126873" y="4405532"/>
            <a:chExt cx="979920" cy="603720"/>
          </a:xfrm>
        </p:grpSpPr>
        <mc:AlternateContent xmlns:mc="http://schemas.openxmlformats.org/markup-compatibility/2006" xmlns:p14="http://schemas.microsoft.com/office/powerpoint/2010/main">
          <mc:Choice Requires="p14">
            <p:contentPart p14:bwMode="auto" r:id="rId192">
              <p14:nvContentPartPr>
                <p14:cNvPr id="114" name="Ink 113">
                  <a:extLst>
                    <a:ext uri="{FF2B5EF4-FFF2-40B4-BE49-F238E27FC236}">
                      <a16:creationId xmlns:a16="http://schemas.microsoft.com/office/drawing/2014/main" id="{5E16A279-C470-4459-A805-5E682E4E2B4E}"/>
                    </a:ext>
                  </a:extLst>
                </p14:cNvPr>
                <p14:cNvContentPartPr/>
                <p14:nvPr/>
              </p14:nvContentPartPr>
              <p14:xfrm>
                <a:off x="2126873" y="4607852"/>
                <a:ext cx="165960" cy="401400"/>
              </p14:xfrm>
            </p:contentPart>
          </mc:Choice>
          <mc:Fallback xmlns="">
            <p:pic>
              <p:nvPicPr>
                <p:cNvPr id="114" name="Ink 113">
                  <a:extLst>
                    <a:ext uri="{FF2B5EF4-FFF2-40B4-BE49-F238E27FC236}">
                      <a16:creationId xmlns:a16="http://schemas.microsoft.com/office/drawing/2014/main" id="{5E16A279-C470-4459-A805-5E682E4E2B4E}"/>
                    </a:ext>
                  </a:extLst>
                </p:cNvPr>
                <p:cNvPicPr/>
                <p:nvPr/>
              </p:nvPicPr>
              <p:blipFill>
                <a:blip r:embed="rId193"/>
                <a:stretch>
                  <a:fillRect/>
                </a:stretch>
              </p:blipFill>
              <p:spPr>
                <a:xfrm>
                  <a:off x="2108873" y="4590212"/>
                  <a:ext cx="20160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5" name="Ink 114">
                  <a:extLst>
                    <a:ext uri="{FF2B5EF4-FFF2-40B4-BE49-F238E27FC236}">
                      <a16:creationId xmlns:a16="http://schemas.microsoft.com/office/drawing/2014/main" id="{6F201358-3FC0-4859-A801-519645B55BFD}"/>
                    </a:ext>
                  </a:extLst>
                </p14:cNvPr>
                <p14:cNvContentPartPr/>
                <p14:nvPr/>
              </p14:nvContentPartPr>
              <p14:xfrm>
                <a:off x="2426753" y="4606412"/>
                <a:ext cx="125640" cy="261360"/>
              </p14:xfrm>
            </p:contentPart>
          </mc:Choice>
          <mc:Fallback xmlns="">
            <p:pic>
              <p:nvPicPr>
                <p:cNvPr id="115" name="Ink 114">
                  <a:extLst>
                    <a:ext uri="{FF2B5EF4-FFF2-40B4-BE49-F238E27FC236}">
                      <a16:creationId xmlns:a16="http://schemas.microsoft.com/office/drawing/2014/main" id="{6F201358-3FC0-4859-A801-519645B55BFD}"/>
                    </a:ext>
                  </a:extLst>
                </p:cNvPr>
                <p:cNvPicPr/>
                <p:nvPr/>
              </p:nvPicPr>
              <p:blipFill>
                <a:blip r:embed="rId195"/>
                <a:stretch>
                  <a:fillRect/>
                </a:stretch>
              </p:blipFill>
              <p:spPr>
                <a:xfrm>
                  <a:off x="2408753" y="4588412"/>
                  <a:ext cx="1612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6" name="Ink 115">
                  <a:extLst>
                    <a:ext uri="{FF2B5EF4-FFF2-40B4-BE49-F238E27FC236}">
                      <a16:creationId xmlns:a16="http://schemas.microsoft.com/office/drawing/2014/main" id="{6720685D-DF49-4B40-A755-30339AB9EC23}"/>
                    </a:ext>
                  </a:extLst>
                </p14:cNvPr>
                <p14:cNvContentPartPr/>
                <p14:nvPr/>
              </p14:nvContentPartPr>
              <p14:xfrm>
                <a:off x="2384273" y="4647092"/>
                <a:ext cx="223920" cy="204120"/>
              </p14:xfrm>
            </p:contentPart>
          </mc:Choice>
          <mc:Fallback xmlns="">
            <p:pic>
              <p:nvPicPr>
                <p:cNvPr id="116" name="Ink 115">
                  <a:extLst>
                    <a:ext uri="{FF2B5EF4-FFF2-40B4-BE49-F238E27FC236}">
                      <a16:creationId xmlns:a16="http://schemas.microsoft.com/office/drawing/2014/main" id="{6720685D-DF49-4B40-A755-30339AB9EC23}"/>
                    </a:ext>
                  </a:extLst>
                </p:cNvPr>
                <p:cNvPicPr/>
                <p:nvPr/>
              </p:nvPicPr>
              <p:blipFill>
                <a:blip r:embed="rId197"/>
                <a:stretch>
                  <a:fillRect/>
                </a:stretch>
              </p:blipFill>
              <p:spPr>
                <a:xfrm>
                  <a:off x="2366633" y="4629452"/>
                  <a:ext cx="2595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 name="Ink 116">
                  <a:extLst>
                    <a:ext uri="{FF2B5EF4-FFF2-40B4-BE49-F238E27FC236}">
                      <a16:creationId xmlns:a16="http://schemas.microsoft.com/office/drawing/2014/main" id="{5806B60B-FC6C-41F1-9ECE-839990443EA4}"/>
                    </a:ext>
                  </a:extLst>
                </p14:cNvPr>
                <p14:cNvContentPartPr/>
                <p14:nvPr/>
              </p14:nvContentPartPr>
              <p14:xfrm>
                <a:off x="2510993" y="4405532"/>
                <a:ext cx="576000" cy="536040"/>
              </p14:xfrm>
            </p:contentPart>
          </mc:Choice>
          <mc:Fallback xmlns="">
            <p:pic>
              <p:nvPicPr>
                <p:cNvPr id="117" name="Ink 116">
                  <a:extLst>
                    <a:ext uri="{FF2B5EF4-FFF2-40B4-BE49-F238E27FC236}">
                      <a16:creationId xmlns:a16="http://schemas.microsoft.com/office/drawing/2014/main" id="{5806B60B-FC6C-41F1-9ECE-839990443EA4}"/>
                    </a:ext>
                  </a:extLst>
                </p:cNvPr>
                <p:cNvPicPr/>
                <p:nvPr/>
              </p:nvPicPr>
              <p:blipFill>
                <a:blip r:embed="rId199"/>
                <a:stretch>
                  <a:fillRect/>
                </a:stretch>
              </p:blipFill>
              <p:spPr>
                <a:xfrm>
                  <a:off x="2493353" y="4387532"/>
                  <a:ext cx="61164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id="{E190AAF4-E3A4-47A1-8191-6E0ABA7814F8}"/>
                    </a:ext>
                  </a:extLst>
                </p14:cNvPr>
                <p14:cNvContentPartPr/>
                <p14:nvPr/>
              </p14:nvContentPartPr>
              <p14:xfrm>
                <a:off x="2999153" y="4804412"/>
                <a:ext cx="107640" cy="23040"/>
              </p14:xfrm>
            </p:contentPart>
          </mc:Choice>
          <mc:Fallback xmlns="">
            <p:pic>
              <p:nvPicPr>
                <p:cNvPr id="118" name="Ink 117">
                  <a:extLst>
                    <a:ext uri="{FF2B5EF4-FFF2-40B4-BE49-F238E27FC236}">
                      <a16:creationId xmlns:a16="http://schemas.microsoft.com/office/drawing/2014/main" id="{E190AAF4-E3A4-47A1-8191-6E0ABA7814F8}"/>
                    </a:ext>
                  </a:extLst>
                </p:cNvPr>
                <p:cNvPicPr/>
                <p:nvPr/>
              </p:nvPicPr>
              <p:blipFill>
                <a:blip r:embed="rId201"/>
                <a:stretch>
                  <a:fillRect/>
                </a:stretch>
              </p:blipFill>
              <p:spPr>
                <a:xfrm>
                  <a:off x="2981153" y="4786772"/>
                  <a:ext cx="143280" cy="5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34EF6598-4804-4761-9F0C-557A8905F8FF}"/>
                  </a:ext>
                </a:extLst>
              </p14:cNvPr>
              <p14:cNvContentPartPr/>
              <p14:nvPr/>
            </p14:nvContentPartPr>
            <p14:xfrm>
              <a:off x="3304073" y="4553852"/>
              <a:ext cx="210960" cy="230040"/>
            </p14:xfrm>
          </p:contentPart>
        </mc:Choice>
        <mc:Fallback xmlns="">
          <p:pic>
            <p:nvPicPr>
              <p:cNvPr id="121" name="Ink 120">
                <a:extLst>
                  <a:ext uri="{FF2B5EF4-FFF2-40B4-BE49-F238E27FC236}">
                    <a16:creationId xmlns:a16="http://schemas.microsoft.com/office/drawing/2014/main" id="{34EF6598-4804-4761-9F0C-557A8905F8FF}"/>
                  </a:ext>
                </a:extLst>
              </p:cNvPr>
              <p:cNvPicPr/>
              <p:nvPr/>
            </p:nvPicPr>
            <p:blipFill>
              <a:blip r:embed="rId203"/>
              <a:stretch>
                <a:fillRect/>
              </a:stretch>
            </p:blipFill>
            <p:spPr>
              <a:xfrm>
                <a:off x="3286433" y="4536212"/>
                <a:ext cx="246600" cy="265680"/>
              </a:xfrm>
              <a:prstGeom prst="rect">
                <a:avLst/>
              </a:prstGeom>
            </p:spPr>
          </p:pic>
        </mc:Fallback>
      </mc:AlternateContent>
      <p:grpSp>
        <p:nvGrpSpPr>
          <p:cNvPr id="138" name="Group 137">
            <a:extLst>
              <a:ext uri="{FF2B5EF4-FFF2-40B4-BE49-F238E27FC236}">
                <a16:creationId xmlns:a16="http://schemas.microsoft.com/office/drawing/2014/main" id="{F5F0324D-9E9E-490C-95D6-58A636740DC2}"/>
              </a:ext>
            </a:extLst>
          </p:cNvPr>
          <p:cNvGrpSpPr/>
          <p:nvPr/>
        </p:nvGrpSpPr>
        <p:grpSpPr>
          <a:xfrm>
            <a:off x="1603433" y="5291492"/>
            <a:ext cx="2318760" cy="342360"/>
            <a:chOff x="1603433" y="5291492"/>
            <a:chExt cx="2318760" cy="342360"/>
          </a:xfrm>
        </p:grpSpPr>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79C77464-5230-48C8-9B6A-88D31CAA39D4}"/>
                    </a:ext>
                  </a:extLst>
                </p14:cNvPr>
                <p14:cNvContentPartPr/>
                <p14:nvPr/>
              </p14:nvContentPartPr>
              <p14:xfrm>
                <a:off x="1603433" y="5329292"/>
                <a:ext cx="162360" cy="286560"/>
              </p14:xfrm>
            </p:contentPart>
          </mc:Choice>
          <mc:Fallback xmlns="">
            <p:pic>
              <p:nvPicPr>
                <p:cNvPr id="122" name="Ink 121">
                  <a:extLst>
                    <a:ext uri="{FF2B5EF4-FFF2-40B4-BE49-F238E27FC236}">
                      <a16:creationId xmlns:a16="http://schemas.microsoft.com/office/drawing/2014/main" id="{79C77464-5230-48C8-9B6A-88D31CAA39D4}"/>
                    </a:ext>
                  </a:extLst>
                </p:cNvPr>
                <p:cNvPicPr/>
                <p:nvPr/>
              </p:nvPicPr>
              <p:blipFill>
                <a:blip r:embed="rId205"/>
                <a:stretch>
                  <a:fillRect/>
                </a:stretch>
              </p:blipFill>
              <p:spPr>
                <a:xfrm>
                  <a:off x="1585433" y="5311652"/>
                  <a:ext cx="1980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DFC92F21-2D8A-44E2-9F6B-81C92A8FB486}"/>
                    </a:ext>
                  </a:extLst>
                </p14:cNvPr>
                <p14:cNvContentPartPr/>
                <p14:nvPr/>
              </p14:nvContentPartPr>
              <p14:xfrm>
                <a:off x="1882793" y="5311652"/>
                <a:ext cx="69120" cy="314280"/>
              </p14:xfrm>
            </p:contentPart>
          </mc:Choice>
          <mc:Fallback xmlns="">
            <p:pic>
              <p:nvPicPr>
                <p:cNvPr id="123" name="Ink 122">
                  <a:extLst>
                    <a:ext uri="{FF2B5EF4-FFF2-40B4-BE49-F238E27FC236}">
                      <a16:creationId xmlns:a16="http://schemas.microsoft.com/office/drawing/2014/main" id="{DFC92F21-2D8A-44E2-9F6B-81C92A8FB486}"/>
                    </a:ext>
                  </a:extLst>
                </p:cNvPr>
                <p:cNvPicPr/>
                <p:nvPr/>
              </p:nvPicPr>
              <p:blipFill>
                <a:blip r:embed="rId207"/>
                <a:stretch>
                  <a:fillRect/>
                </a:stretch>
              </p:blipFill>
              <p:spPr>
                <a:xfrm>
                  <a:off x="1864793" y="5293652"/>
                  <a:ext cx="1047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A5F62F39-9B8D-4EFF-92EA-CF5BF96E106D}"/>
                    </a:ext>
                  </a:extLst>
                </p14:cNvPr>
                <p14:cNvContentPartPr/>
                <p14:nvPr/>
              </p14:nvContentPartPr>
              <p14:xfrm>
                <a:off x="1770833" y="5490212"/>
                <a:ext cx="352800" cy="32400"/>
              </p14:xfrm>
            </p:contentPart>
          </mc:Choice>
          <mc:Fallback xmlns="">
            <p:pic>
              <p:nvPicPr>
                <p:cNvPr id="124" name="Ink 123">
                  <a:extLst>
                    <a:ext uri="{FF2B5EF4-FFF2-40B4-BE49-F238E27FC236}">
                      <a16:creationId xmlns:a16="http://schemas.microsoft.com/office/drawing/2014/main" id="{A5F62F39-9B8D-4EFF-92EA-CF5BF96E106D}"/>
                    </a:ext>
                  </a:extLst>
                </p:cNvPr>
                <p:cNvPicPr/>
                <p:nvPr/>
              </p:nvPicPr>
              <p:blipFill>
                <a:blip r:embed="rId209"/>
                <a:stretch>
                  <a:fillRect/>
                </a:stretch>
              </p:blipFill>
              <p:spPr>
                <a:xfrm>
                  <a:off x="1753193" y="5472212"/>
                  <a:ext cx="3884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5" name="Ink 124">
                  <a:extLst>
                    <a:ext uri="{FF2B5EF4-FFF2-40B4-BE49-F238E27FC236}">
                      <a16:creationId xmlns:a16="http://schemas.microsoft.com/office/drawing/2014/main" id="{71006F0A-803B-4786-ABDF-C422DFAF8FC2}"/>
                    </a:ext>
                  </a:extLst>
                </p14:cNvPr>
                <p14:cNvContentPartPr/>
                <p14:nvPr/>
              </p14:nvContentPartPr>
              <p14:xfrm>
                <a:off x="2064953" y="5336132"/>
                <a:ext cx="160560" cy="297720"/>
              </p14:xfrm>
            </p:contentPart>
          </mc:Choice>
          <mc:Fallback xmlns="">
            <p:pic>
              <p:nvPicPr>
                <p:cNvPr id="125" name="Ink 124">
                  <a:extLst>
                    <a:ext uri="{FF2B5EF4-FFF2-40B4-BE49-F238E27FC236}">
                      <a16:creationId xmlns:a16="http://schemas.microsoft.com/office/drawing/2014/main" id="{71006F0A-803B-4786-ABDF-C422DFAF8FC2}"/>
                    </a:ext>
                  </a:extLst>
                </p:cNvPr>
                <p:cNvPicPr/>
                <p:nvPr/>
              </p:nvPicPr>
              <p:blipFill>
                <a:blip r:embed="rId211"/>
                <a:stretch>
                  <a:fillRect/>
                </a:stretch>
              </p:blipFill>
              <p:spPr>
                <a:xfrm>
                  <a:off x="2046953" y="5318492"/>
                  <a:ext cx="1962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id="{A02CA762-B138-4AC6-B7C3-CF9897F3D3F8}"/>
                    </a:ext>
                  </a:extLst>
                </p14:cNvPr>
                <p14:cNvContentPartPr/>
                <p14:nvPr/>
              </p14:nvContentPartPr>
              <p14:xfrm>
                <a:off x="2390753" y="5369252"/>
                <a:ext cx="9720" cy="206280"/>
              </p14:xfrm>
            </p:contentPart>
          </mc:Choice>
          <mc:Fallback xmlns="">
            <p:pic>
              <p:nvPicPr>
                <p:cNvPr id="126" name="Ink 125">
                  <a:extLst>
                    <a:ext uri="{FF2B5EF4-FFF2-40B4-BE49-F238E27FC236}">
                      <a16:creationId xmlns:a16="http://schemas.microsoft.com/office/drawing/2014/main" id="{A02CA762-B138-4AC6-B7C3-CF9897F3D3F8}"/>
                    </a:ext>
                  </a:extLst>
                </p:cNvPr>
                <p:cNvPicPr/>
                <p:nvPr/>
              </p:nvPicPr>
              <p:blipFill>
                <a:blip r:embed="rId213"/>
                <a:stretch>
                  <a:fillRect/>
                </a:stretch>
              </p:blipFill>
              <p:spPr>
                <a:xfrm>
                  <a:off x="2373113" y="5351612"/>
                  <a:ext cx="453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Ink 126">
                  <a:extLst>
                    <a:ext uri="{FF2B5EF4-FFF2-40B4-BE49-F238E27FC236}">
                      <a16:creationId xmlns:a16="http://schemas.microsoft.com/office/drawing/2014/main" id="{4C06C16F-599A-468E-BB25-A1D0BA868C2F}"/>
                    </a:ext>
                  </a:extLst>
                </p14:cNvPr>
                <p14:cNvContentPartPr/>
                <p14:nvPr/>
              </p14:nvContentPartPr>
              <p14:xfrm>
                <a:off x="2371313" y="5322092"/>
                <a:ext cx="197280" cy="234360"/>
              </p14:xfrm>
            </p:contentPart>
          </mc:Choice>
          <mc:Fallback xmlns="">
            <p:pic>
              <p:nvPicPr>
                <p:cNvPr id="127" name="Ink 126">
                  <a:extLst>
                    <a:ext uri="{FF2B5EF4-FFF2-40B4-BE49-F238E27FC236}">
                      <a16:creationId xmlns:a16="http://schemas.microsoft.com/office/drawing/2014/main" id="{4C06C16F-599A-468E-BB25-A1D0BA868C2F}"/>
                    </a:ext>
                  </a:extLst>
                </p:cNvPr>
                <p:cNvPicPr/>
                <p:nvPr/>
              </p:nvPicPr>
              <p:blipFill>
                <a:blip r:embed="rId215"/>
                <a:stretch>
                  <a:fillRect/>
                </a:stretch>
              </p:blipFill>
              <p:spPr>
                <a:xfrm>
                  <a:off x="2353313" y="5304092"/>
                  <a:ext cx="2329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Ink 127">
                  <a:extLst>
                    <a:ext uri="{FF2B5EF4-FFF2-40B4-BE49-F238E27FC236}">
                      <a16:creationId xmlns:a16="http://schemas.microsoft.com/office/drawing/2014/main" id="{3974DA43-A0BD-404C-AEC2-4D625607BFC8}"/>
                    </a:ext>
                  </a:extLst>
                </p14:cNvPr>
                <p14:cNvContentPartPr/>
                <p14:nvPr/>
              </p14:nvContentPartPr>
              <p14:xfrm>
                <a:off x="2611433" y="5432252"/>
                <a:ext cx="117000" cy="178920"/>
              </p14:xfrm>
            </p:contentPart>
          </mc:Choice>
          <mc:Fallback xmlns="">
            <p:pic>
              <p:nvPicPr>
                <p:cNvPr id="128" name="Ink 127">
                  <a:extLst>
                    <a:ext uri="{FF2B5EF4-FFF2-40B4-BE49-F238E27FC236}">
                      <a16:creationId xmlns:a16="http://schemas.microsoft.com/office/drawing/2014/main" id="{3974DA43-A0BD-404C-AEC2-4D625607BFC8}"/>
                    </a:ext>
                  </a:extLst>
                </p:cNvPr>
                <p:cNvPicPr/>
                <p:nvPr/>
              </p:nvPicPr>
              <p:blipFill>
                <a:blip r:embed="rId217"/>
                <a:stretch>
                  <a:fillRect/>
                </a:stretch>
              </p:blipFill>
              <p:spPr>
                <a:xfrm>
                  <a:off x="2593793" y="5414612"/>
                  <a:ext cx="1526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Ink 128">
                  <a:extLst>
                    <a:ext uri="{FF2B5EF4-FFF2-40B4-BE49-F238E27FC236}">
                      <a16:creationId xmlns:a16="http://schemas.microsoft.com/office/drawing/2014/main" id="{34089690-7756-44E3-9EA8-A9DC64388EDD}"/>
                    </a:ext>
                  </a:extLst>
                </p14:cNvPr>
                <p14:cNvContentPartPr/>
                <p14:nvPr/>
              </p14:nvContentPartPr>
              <p14:xfrm>
                <a:off x="2770913" y="5453132"/>
                <a:ext cx="126360" cy="128160"/>
              </p14:xfrm>
            </p:contentPart>
          </mc:Choice>
          <mc:Fallback xmlns="">
            <p:pic>
              <p:nvPicPr>
                <p:cNvPr id="129" name="Ink 128">
                  <a:extLst>
                    <a:ext uri="{FF2B5EF4-FFF2-40B4-BE49-F238E27FC236}">
                      <a16:creationId xmlns:a16="http://schemas.microsoft.com/office/drawing/2014/main" id="{34089690-7756-44E3-9EA8-A9DC64388EDD}"/>
                    </a:ext>
                  </a:extLst>
                </p:cNvPr>
                <p:cNvPicPr/>
                <p:nvPr/>
              </p:nvPicPr>
              <p:blipFill>
                <a:blip r:embed="rId219"/>
                <a:stretch>
                  <a:fillRect/>
                </a:stretch>
              </p:blipFill>
              <p:spPr>
                <a:xfrm>
                  <a:off x="2752913" y="5435492"/>
                  <a:ext cx="162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Ink 129">
                  <a:extLst>
                    <a:ext uri="{FF2B5EF4-FFF2-40B4-BE49-F238E27FC236}">
                      <a16:creationId xmlns:a16="http://schemas.microsoft.com/office/drawing/2014/main" id="{EA0E3113-689A-46D7-A976-AA4A0F6F7CA4}"/>
                    </a:ext>
                  </a:extLst>
                </p14:cNvPr>
                <p14:cNvContentPartPr/>
                <p14:nvPr/>
              </p14:nvContentPartPr>
              <p14:xfrm>
                <a:off x="2894033" y="5352692"/>
                <a:ext cx="73800" cy="223560"/>
              </p14:xfrm>
            </p:contentPart>
          </mc:Choice>
          <mc:Fallback xmlns="">
            <p:pic>
              <p:nvPicPr>
                <p:cNvPr id="130" name="Ink 129">
                  <a:extLst>
                    <a:ext uri="{FF2B5EF4-FFF2-40B4-BE49-F238E27FC236}">
                      <a16:creationId xmlns:a16="http://schemas.microsoft.com/office/drawing/2014/main" id="{EA0E3113-689A-46D7-A976-AA4A0F6F7CA4}"/>
                    </a:ext>
                  </a:extLst>
                </p:cNvPr>
                <p:cNvPicPr/>
                <p:nvPr/>
              </p:nvPicPr>
              <p:blipFill>
                <a:blip r:embed="rId221"/>
                <a:stretch>
                  <a:fillRect/>
                </a:stretch>
              </p:blipFill>
              <p:spPr>
                <a:xfrm>
                  <a:off x="2876033" y="5334692"/>
                  <a:ext cx="1094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38D70D9D-5FD5-4B32-902E-9F874562AB2B}"/>
                    </a:ext>
                  </a:extLst>
                </p14:cNvPr>
                <p14:cNvContentPartPr/>
                <p14:nvPr/>
              </p14:nvContentPartPr>
              <p14:xfrm>
                <a:off x="3052433" y="5416052"/>
                <a:ext cx="149040" cy="151920"/>
              </p14:xfrm>
            </p:contentPart>
          </mc:Choice>
          <mc:Fallback xmlns="">
            <p:pic>
              <p:nvPicPr>
                <p:cNvPr id="131" name="Ink 130">
                  <a:extLst>
                    <a:ext uri="{FF2B5EF4-FFF2-40B4-BE49-F238E27FC236}">
                      <a16:creationId xmlns:a16="http://schemas.microsoft.com/office/drawing/2014/main" id="{38D70D9D-5FD5-4B32-902E-9F874562AB2B}"/>
                    </a:ext>
                  </a:extLst>
                </p:cNvPr>
                <p:cNvPicPr/>
                <p:nvPr/>
              </p:nvPicPr>
              <p:blipFill>
                <a:blip r:embed="rId223"/>
                <a:stretch>
                  <a:fillRect/>
                </a:stretch>
              </p:blipFill>
              <p:spPr>
                <a:xfrm>
                  <a:off x="3034433" y="5398412"/>
                  <a:ext cx="184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A3771DF2-09E1-43B9-A335-6F7E53539E22}"/>
                    </a:ext>
                  </a:extLst>
                </p14:cNvPr>
                <p14:cNvContentPartPr/>
                <p14:nvPr/>
              </p14:nvContentPartPr>
              <p14:xfrm>
                <a:off x="3306593" y="5291492"/>
                <a:ext cx="145800" cy="261000"/>
              </p14:xfrm>
            </p:contentPart>
          </mc:Choice>
          <mc:Fallback xmlns="">
            <p:pic>
              <p:nvPicPr>
                <p:cNvPr id="132" name="Ink 131">
                  <a:extLst>
                    <a:ext uri="{FF2B5EF4-FFF2-40B4-BE49-F238E27FC236}">
                      <a16:creationId xmlns:a16="http://schemas.microsoft.com/office/drawing/2014/main" id="{A3771DF2-09E1-43B9-A335-6F7E53539E22}"/>
                    </a:ext>
                  </a:extLst>
                </p:cNvPr>
                <p:cNvPicPr/>
                <p:nvPr/>
              </p:nvPicPr>
              <p:blipFill>
                <a:blip r:embed="rId225"/>
                <a:stretch>
                  <a:fillRect/>
                </a:stretch>
              </p:blipFill>
              <p:spPr>
                <a:xfrm>
                  <a:off x="3288953" y="5273492"/>
                  <a:ext cx="1814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5D74778B-DEDA-43FA-9FE9-980FF65D210A}"/>
                    </a:ext>
                  </a:extLst>
                </p14:cNvPr>
                <p14:cNvContentPartPr/>
                <p14:nvPr/>
              </p14:nvContentPartPr>
              <p14:xfrm>
                <a:off x="3273473" y="5389772"/>
                <a:ext cx="264240" cy="171000"/>
              </p14:xfrm>
            </p:contentPart>
          </mc:Choice>
          <mc:Fallback xmlns="">
            <p:pic>
              <p:nvPicPr>
                <p:cNvPr id="133" name="Ink 132">
                  <a:extLst>
                    <a:ext uri="{FF2B5EF4-FFF2-40B4-BE49-F238E27FC236}">
                      <a16:creationId xmlns:a16="http://schemas.microsoft.com/office/drawing/2014/main" id="{5D74778B-DEDA-43FA-9FE9-980FF65D210A}"/>
                    </a:ext>
                  </a:extLst>
                </p:cNvPr>
                <p:cNvPicPr/>
                <p:nvPr/>
              </p:nvPicPr>
              <p:blipFill>
                <a:blip r:embed="rId227"/>
                <a:stretch>
                  <a:fillRect/>
                </a:stretch>
              </p:blipFill>
              <p:spPr>
                <a:xfrm>
                  <a:off x="3255473" y="5372132"/>
                  <a:ext cx="299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518915B2-9322-4B48-ADA7-105ED047206C}"/>
                    </a:ext>
                  </a:extLst>
                </p14:cNvPr>
                <p14:cNvContentPartPr/>
                <p14:nvPr/>
              </p14:nvContentPartPr>
              <p14:xfrm>
                <a:off x="3602513" y="5426492"/>
                <a:ext cx="319680" cy="134280"/>
              </p14:xfrm>
            </p:contentPart>
          </mc:Choice>
          <mc:Fallback xmlns="">
            <p:pic>
              <p:nvPicPr>
                <p:cNvPr id="134" name="Ink 133">
                  <a:extLst>
                    <a:ext uri="{FF2B5EF4-FFF2-40B4-BE49-F238E27FC236}">
                      <a16:creationId xmlns:a16="http://schemas.microsoft.com/office/drawing/2014/main" id="{518915B2-9322-4B48-ADA7-105ED047206C}"/>
                    </a:ext>
                  </a:extLst>
                </p:cNvPr>
                <p:cNvPicPr/>
                <p:nvPr/>
              </p:nvPicPr>
              <p:blipFill>
                <a:blip r:embed="rId229"/>
                <a:stretch>
                  <a:fillRect/>
                </a:stretch>
              </p:blipFill>
              <p:spPr>
                <a:xfrm>
                  <a:off x="3584873" y="5408492"/>
                  <a:ext cx="355320" cy="169920"/>
                </a:xfrm>
                <a:prstGeom prst="rect">
                  <a:avLst/>
                </a:prstGeom>
              </p:spPr>
            </p:pic>
          </mc:Fallback>
        </mc:AlternateContent>
      </p:grpSp>
      <p:grpSp>
        <p:nvGrpSpPr>
          <p:cNvPr id="137" name="Group 136">
            <a:extLst>
              <a:ext uri="{FF2B5EF4-FFF2-40B4-BE49-F238E27FC236}">
                <a16:creationId xmlns:a16="http://schemas.microsoft.com/office/drawing/2014/main" id="{AA1DA396-7504-43C9-BAAD-A17A84708B7A}"/>
              </a:ext>
            </a:extLst>
          </p:cNvPr>
          <p:cNvGrpSpPr/>
          <p:nvPr/>
        </p:nvGrpSpPr>
        <p:grpSpPr>
          <a:xfrm>
            <a:off x="5137193" y="4295012"/>
            <a:ext cx="611640" cy="358200"/>
            <a:chOff x="5137193" y="4295012"/>
            <a:chExt cx="611640" cy="358200"/>
          </a:xfrm>
        </p:grpSpPr>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6A52EF2E-E350-4499-9853-B9EF2D047D34}"/>
                    </a:ext>
                  </a:extLst>
                </p14:cNvPr>
                <p14:cNvContentPartPr/>
                <p14:nvPr/>
              </p14:nvContentPartPr>
              <p14:xfrm>
                <a:off x="5137193" y="4519652"/>
                <a:ext cx="268560" cy="133560"/>
              </p14:xfrm>
            </p:contentPart>
          </mc:Choice>
          <mc:Fallback xmlns="">
            <p:pic>
              <p:nvPicPr>
                <p:cNvPr id="135" name="Ink 134">
                  <a:extLst>
                    <a:ext uri="{FF2B5EF4-FFF2-40B4-BE49-F238E27FC236}">
                      <a16:creationId xmlns:a16="http://schemas.microsoft.com/office/drawing/2014/main" id="{6A52EF2E-E350-4499-9853-B9EF2D047D34}"/>
                    </a:ext>
                  </a:extLst>
                </p:cNvPr>
                <p:cNvPicPr/>
                <p:nvPr/>
              </p:nvPicPr>
              <p:blipFill>
                <a:blip r:embed="rId231"/>
                <a:stretch>
                  <a:fillRect/>
                </a:stretch>
              </p:blipFill>
              <p:spPr>
                <a:xfrm>
                  <a:off x="5119193" y="4501652"/>
                  <a:ext cx="304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BE382CD7-C0A1-49B6-B5E6-3E1D1F9FE5D6}"/>
                    </a:ext>
                  </a:extLst>
                </p14:cNvPr>
                <p14:cNvContentPartPr/>
                <p14:nvPr/>
              </p14:nvContentPartPr>
              <p14:xfrm>
                <a:off x="5532113" y="4295012"/>
                <a:ext cx="216720" cy="154440"/>
              </p14:xfrm>
            </p:contentPart>
          </mc:Choice>
          <mc:Fallback xmlns="">
            <p:pic>
              <p:nvPicPr>
                <p:cNvPr id="136" name="Ink 135">
                  <a:extLst>
                    <a:ext uri="{FF2B5EF4-FFF2-40B4-BE49-F238E27FC236}">
                      <a16:creationId xmlns:a16="http://schemas.microsoft.com/office/drawing/2014/main" id="{BE382CD7-C0A1-49B6-B5E6-3E1D1F9FE5D6}"/>
                    </a:ext>
                  </a:extLst>
                </p:cNvPr>
                <p:cNvPicPr/>
                <p:nvPr/>
              </p:nvPicPr>
              <p:blipFill>
                <a:blip r:embed="rId233"/>
                <a:stretch>
                  <a:fillRect/>
                </a:stretch>
              </p:blipFill>
              <p:spPr>
                <a:xfrm>
                  <a:off x="5514113" y="4277372"/>
                  <a:ext cx="252360" cy="190080"/>
                </a:xfrm>
                <a:prstGeom prst="rect">
                  <a:avLst/>
                </a:prstGeom>
              </p:spPr>
            </p:pic>
          </mc:Fallback>
        </mc:AlternateContent>
      </p:grpSp>
      <p:grpSp>
        <p:nvGrpSpPr>
          <p:cNvPr id="150" name="Group 149">
            <a:extLst>
              <a:ext uri="{FF2B5EF4-FFF2-40B4-BE49-F238E27FC236}">
                <a16:creationId xmlns:a16="http://schemas.microsoft.com/office/drawing/2014/main" id="{3F839ED9-B1A6-4E22-9818-F05DFD6F8BA4}"/>
              </a:ext>
            </a:extLst>
          </p:cNvPr>
          <p:cNvGrpSpPr/>
          <p:nvPr/>
        </p:nvGrpSpPr>
        <p:grpSpPr>
          <a:xfrm>
            <a:off x="4082033" y="5159372"/>
            <a:ext cx="884520" cy="473760"/>
            <a:chOff x="4082033" y="5159372"/>
            <a:chExt cx="884520" cy="473760"/>
          </a:xfrm>
        </p:grpSpPr>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58124670-9C2A-4A8F-9EC5-90236C396EE9}"/>
                    </a:ext>
                  </a:extLst>
                </p14:cNvPr>
                <p14:cNvContentPartPr/>
                <p14:nvPr/>
              </p14:nvContentPartPr>
              <p14:xfrm>
                <a:off x="4082033" y="5445572"/>
                <a:ext cx="132480" cy="11520"/>
              </p14:xfrm>
            </p:contentPart>
          </mc:Choice>
          <mc:Fallback xmlns="">
            <p:pic>
              <p:nvPicPr>
                <p:cNvPr id="143" name="Ink 142">
                  <a:extLst>
                    <a:ext uri="{FF2B5EF4-FFF2-40B4-BE49-F238E27FC236}">
                      <a16:creationId xmlns:a16="http://schemas.microsoft.com/office/drawing/2014/main" id="{58124670-9C2A-4A8F-9EC5-90236C396EE9}"/>
                    </a:ext>
                  </a:extLst>
                </p:cNvPr>
                <p:cNvPicPr/>
                <p:nvPr/>
              </p:nvPicPr>
              <p:blipFill>
                <a:blip r:embed="rId235"/>
                <a:stretch>
                  <a:fillRect/>
                </a:stretch>
              </p:blipFill>
              <p:spPr>
                <a:xfrm>
                  <a:off x="4064393" y="5427932"/>
                  <a:ext cx="168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Ink 143">
                  <a:extLst>
                    <a:ext uri="{FF2B5EF4-FFF2-40B4-BE49-F238E27FC236}">
                      <a16:creationId xmlns:a16="http://schemas.microsoft.com/office/drawing/2014/main" id="{2B059433-1F00-4231-AA6B-1CEA172DFF85}"/>
                    </a:ext>
                  </a:extLst>
                </p14:cNvPr>
                <p14:cNvContentPartPr/>
                <p14:nvPr/>
              </p14:nvContentPartPr>
              <p14:xfrm>
                <a:off x="4113353" y="5527292"/>
                <a:ext cx="141120" cy="9720"/>
              </p14:xfrm>
            </p:contentPart>
          </mc:Choice>
          <mc:Fallback xmlns="">
            <p:pic>
              <p:nvPicPr>
                <p:cNvPr id="144" name="Ink 143">
                  <a:extLst>
                    <a:ext uri="{FF2B5EF4-FFF2-40B4-BE49-F238E27FC236}">
                      <a16:creationId xmlns:a16="http://schemas.microsoft.com/office/drawing/2014/main" id="{2B059433-1F00-4231-AA6B-1CEA172DFF85}"/>
                    </a:ext>
                  </a:extLst>
                </p:cNvPr>
                <p:cNvPicPr/>
                <p:nvPr/>
              </p:nvPicPr>
              <p:blipFill>
                <a:blip r:embed="rId237"/>
                <a:stretch>
                  <a:fillRect/>
                </a:stretch>
              </p:blipFill>
              <p:spPr>
                <a:xfrm>
                  <a:off x="4095713" y="5509652"/>
                  <a:ext cx="1767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Ink 144">
                  <a:extLst>
                    <a:ext uri="{FF2B5EF4-FFF2-40B4-BE49-F238E27FC236}">
                      <a16:creationId xmlns:a16="http://schemas.microsoft.com/office/drawing/2014/main" id="{42BA6869-E16E-4B97-94C9-D2ED365001C3}"/>
                    </a:ext>
                  </a:extLst>
                </p14:cNvPr>
                <p14:cNvContentPartPr/>
                <p14:nvPr/>
              </p14:nvContentPartPr>
              <p14:xfrm>
                <a:off x="4372553" y="5498132"/>
                <a:ext cx="147960" cy="89640"/>
              </p14:xfrm>
            </p:contentPart>
          </mc:Choice>
          <mc:Fallback xmlns="">
            <p:pic>
              <p:nvPicPr>
                <p:cNvPr id="145" name="Ink 144">
                  <a:extLst>
                    <a:ext uri="{FF2B5EF4-FFF2-40B4-BE49-F238E27FC236}">
                      <a16:creationId xmlns:a16="http://schemas.microsoft.com/office/drawing/2014/main" id="{42BA6869-E16E-4B97-94C9-D2ED365001C3}"/>
                    </a:ext>
                  </a:extLst>
                </p:cNvPr>
                <p:cNvPicPr/>
                <p:nvPr/>
              </p:nvPicPr>
              <p:blipFill>
                <a:blip r:embed="rId239"/>
                <a:stretch>
                  <a:fillRect/>
                </a:stretch>
              </p:blipFill>
              <p:spPr>
                <a:xfrm>
                  <a:off x="4354913" y="5480492"/>
                  <a:ext cx="183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Ink 145">
                  <a:extLst>
                    <a:ext uri="{FF2B5EF4-FFF2-40B4-BE49-F238E27FC236}">
                      <a16:creationId xmlns:a16="http://schemas.microsoft.com/office/drawing/2014/main" id="{700358A7-DEAA-4D5A-BC8F-B482D6365506}"/>
                    </a:ext>
                  </a:extLst>
                </p14:cNvPr>
                <p14:cNvContentPartPr/>
                <p14:nvPr/>
              </p14:nvContentPartPr>
              <p14:xfrm>
                <a:off x="4470113" y="5229572"/>
                <a:ext cx="49320" cy="403560"/>
              </p14:xfrm>
            </p:contentPart>
          </mc:Choice>
          <mc:Fallback xmlns="">
            <p:pic>
              <p:nvPicPr>
                <p:cNvPr id="146" name="Ink 145">
                  <a:extLst>
                    <a:ext uri="{FF2B5EF4-FFF2-40B4-BE49-F238E27FC236}">
                      <a16:creationId xmlns:a16="http://schemas.microsoft.com/office/drawing/2014/main" id="{700358A7-DEAA-4D5A-BC8F-B482D6365506}"/>
                    </a:ext>
                  </a:extLst>
                </p:cNvPr>
                <p:cNvPicPr/>
                <p:nvPr/>
              </p:nvPicPr>
              <p:blipFill>
                <a:blip r:embed="rId241"/>
                <a:stretch>
                  <a:fillRect/>
                </a:stretch>
              </p:blipFill>
              <p:spPr>
                <a:xfrm>
                  <a:off x="4452113" y="5211932"/>
                  <a:ext cx="849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Ink 146">
                  <a:extLst>
                    <a:ext uri="{FF2B5EF4-FFF2-40B4-BE49-F238E27FC236}">
                      <a16:creationId xmlns:a16="http://schemas.microsoft.com/office/drawing/2014/main" id="{7A996727-F22C-428A-AEBC-D01857C562B4}"/>
                    </a:ext>
                  </a:extLst>
                </p14:cNvPr>
                <p14:cNvContentPartPr/>
                <p14:nvPr/>
              </p14:nvContentPartPr>
              <p14:xfrm>
                <a:off x="4466153" y="5159372"/>
                <a:ext cx="500400" cy="38160"/>
              </p14:xfrm>
            </p:contentPart>
          </mc:Choice>
          <mc:Fallback xmlns="">
            <p:pic>
              <p:nvPicPr>
                <p:cNvPr id="147" name="Ink 146">
                  <a:extLst>
                    <a:ext uri="{FF2B5EF4-FFF2-40B4-BE49-F238E27FC236}">
                      <a16:creationId xmlns:a16="http://schemas.microsoft.com/office/drawing/2014/main" id="{7A996727-F22C-428A-AEBC-D01857C562B4}"/>
                    </a:ext>
                  </a:extLst>
                </p:cNvPr>
                <p:cNvPicPr/>
                <p:nvPr/>
              </p:nvPicPr>
              <p:blipFill>
                <a:blip r:embed="rId243"/>
                <a:stretch>
                  <a:fillRect/>
                </a:stretch>
              </p:blipFill>
              <p:spPr>
                <a:xfrm>
                  <a:off x="4448513" y="5141372"/>
                  <a:ext cx="536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Ink 147">
                  <a:extLst>
                    <a:ext uri="{FF2B5EF4-FFF2-40B4-BE49-F238E27FC236}">
                      <a16:creationId xmlns:a16="http://schemas.microsoft.com/office/drawing/2014/main" id="{C9D2B5EA-8226-4A84-90BF-98077854BA75}"/>
                    </a:ext>
                  </a:extLst>
                </p14:cNvPr>
                <p14:cNvContentPartPr/>
                <p14:nvPr/>
              </p14:nvContentPartPr>
              <p14:xfrm>
                <a:off x="4649033" y="5324972"/>
                <a:ext cx="181080" cy="267480"/>
              </p14:xfrm>
            </p:contentPart>
          </mc:Choice>
          <mc:Fallback xmlns="">
            <p:pic>
              <p:nvPicPr>
                <p:cNvPr id="148" name="Ink 147">
                  <a:extLst>
                    <a:ext uri="{FF2B5EF4-FFF2-40B4-BE49-F238E27FC236}">
                      <a16:creationId xmlns:a16="http://schemas.microsoft.com/office/drawing/2014/main" id="{C9D2B5EA-8226-4A84-90BF-98077854BA75}"/>
                    </a:ext>
                  </a:extLst>
                </p:cNvPr>
                <p:cNvPicPr/>
                <p:nvPr/>
              </p:nvPicPr>
              <p:blipFill>
                <a:blip r:embed="rId245"/>
                <a:stretch>
                  <a:fillRect/>
                </a:stretch>
              </p:blipFill>
              <p:spPr>
                <a:xfrm>
                  <a:off x="4631393" y="5307332"/>
                  <a:ext cx="216720" cy="30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6">
            <p14:nvContentPartPr>
              <p14:cNvPr id="149" name="Ink 148">
                <a:extLst>
                  <a:ext uri="{FF2B5EF4-FFF2-40B4-BE49-F238E27FC236}">
                    <a16:creationId xmlns:a16="http://schemas.microsoft.com/office/drawing/2014/main" id="{E38573CF-65B4-4DE3-9810-A6A3929D1FB8}"/>
                  </a:ext>
                </a:extLst>
              </p14:cNvPr>
              <p14:cNvContentPartPr/>
              <p14:nvPr/>
            </p14:nvContentPartPr>
            <p14:xfrm>
              <a:off x="1871993" y="5827532"/>
              <a:ext cx="3485520" cy="97560"/>
            </p14:xfrm>
          </p:contentPart>
        </mc:Choice>
        <mc:Fallback xmlns="">
          <p:pic>
            <p:nvPicPr>
              <p:cNvPr id="149" name="Ink 148">
                <a:extLst>
                  <a:ext uri="{FF2B5EF4-FFF2-40B4-BE49-F238E27FC236}">
                    <a16:creationId xmlns:a16="http://schemas.microsoft.com/office/drawing/2014/main" id="{E38573CF-65B4-4DE3-9810-A6A3929D1FB8}"/>
                  </a:ext>
                </a:extLst>
              </p:cNvPr>
              <p:cNvPicPr/>
              <p:nvPr/>
            </p:nvPicPr>
            <p:blipFill>
              <a:blip r:embed="rId247"/>
              <a:stretch>
                <a:fillRect/>
              </a:stretch>
            </p:blipFill>
            <p:spPr>
              <a:xfrm>
                <a:off x="1853993" y="5809892"/>
                <a:ext cx="3521160" cy="133200"/>
              </a:xfrm>
              <a:prstGeom prst="rect">
                <a:avLst/>
              </a:prstGeom>
            </p:spPr>
          </p:pic>
        </mc:Fallback>
      </mc:AlternateContent>
      <p:grpSp>
        <p:nvGrpSpPr>
          <p:cNvPr id="156" name="Group 155">
            <a:extLst>
              <a:ext uri="{FF2B5EF4-FFF2-40B4-BE49-F238E27FC236}">
                <a16:creationId xmlns:a16="http://schemas.microsoft.com/office/drawing/2014/main" id="{966F7EC1-1DE6-4C9D-BE3A-D8AFE6ACC64E}"/>
              </a:ext>
            </a:extLst>
          </p:cNvPr>
          <p:cNvGrpSpPr/>
          <p:nvPr/>
        </p:nvGrpSpPr>
        <p:grpSpPr>
          <a:xfrm>
            <a:off x="5411513" y="4985852"/>
            <a:ext cx="1015200" cy="529200"/>
            <a:chOff x="5411513" y="4985852"/>
            <a:chExt cx="1015200" cy="529200"/>
          </a:xfrm>
        </p:grpSpPr>
        <mc:AlternateContent xmlns:mc="http://schemas.openxmlformats.org/markup-compatibility/2006" xmlns:p14="http://schemas.microsoft.com/office/powerpoint/2010/main">
          <mc:Choice Requires="p14">
            <p:contentPart p14:bwMode="auto" r:id="rId248">
              <p14:nvContentPartPr>
                <p14:cNvPr id="139" name="Ink 138">
                  <a:extLst>
                    <a:ext uri="{FF2B5EF4-FFF2-40B4-BE49-F238E27FC236}">
                      <a16:creationId xmlns:a16="http://schemas.microsoft.com/office/drawing/2014/main" id="{8A5544B4-841D-419A-B57C-9466DDD7667F}"/>
                    </a:ext>
                  </a:extLst>
                </p14:cNvPr>
                <p14:cNvContentPartPr/>
                <p14:nvPr/>
              </p14:nvContentPartPr>
              <p14:xfrm>
                <a:off x="5411513" y="5285012"/>
                <a:ext cx="191520" cy="136080"/>
              </p14:xfrm>
            </p:contentPart>
          </mc:Choice>
          <mc:Fallback xmlns="">
            <p:pic>
              <p:nvPicPr>
                <p:cNvPr id="139" name="Ink 138">
                  <a:extLst>
                    <a:ext uri="{FF2B5EF4-FFF2-40B4-BE49-F238E27FC236}">
                      <a16:creationId xmlns:a16="http://schemas.microsoft.com/office/drawing/2014/main" id="{8A5544B4-841D-419A-B57C-9466DDD7667F}"/>
                    </a:ext>
                  </a:extLst>
                </p:cNvPr>
                <p:cNvPicPr/>
                <p:nvPr/>
              </p:nvPicPr>
              <p:blipFill>
                <a:blip r:embed="rId249"/>
                <a:stretch>
                  <a:fillRect/>
                </a:stretch>
              </p:blipFill>
              <p:spPr>
                <a:xfrm>
                  <a:off x="5393513" y="5267372"/>
                  <a:ext cx="2271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0" name="Ink 139">
                  <a:extLst>
                    <a:ext uri="{FF2B5EF4-FFF2-40B4-BE49-F238E27FC236}">
                      <a16:creationId xmlns:a16="http://schemas.microsoft.com/office/drawing/2014/main" id="{B0748D4B-ABBB-4267-B021-0E3504F87511}"/>
                    </a:ext>
                  </a:extLst>
                </p14:cNvPr>
                <p14:cNvContentPartPr/>
                <p14:nvPr/>
              </p14:nvContentPartPr>
              <p14:xfrm>
                <a:off x="5574953" y="5128052"/>
                <a:ext cx="35280" cy="276480"/>
              </p14:xfrm>
            </p:contentPart>
          </mc:Choice>
          <mc:Fallback xmlns="">
            <p:pic>
              <p:nvPicPr>
                <p:cNvPr id="140" name="Ink 139">
                  <a:extLst>
                    <a:ext uri="{FF2B5EF4-FFF2-40B4-BE49-F238E27FC236}">
                      <a16:creationId xmlns:a16="http://schemas.microsoft.com/office/drawing/2014/main" id="{B0748D4B-ABBB-4267-B021-0E3504F87511}"/>
                    </a:ext>
                  </a:extLst>
                </p:cNvPr>
                <p:cNvPicPr/>
                <p:nvPr/>
              </p:nvPicPr>
              <p:blipFill>
                <a:blip r:embed="rId251"/>
                <a:stretch>
                  <a:fillRect/>
                </a:stretch>
              </p:blipFill>
              <p:spPr>
                <a:xfrm>
                  <a:off x="5557313" y="5110412"/>
                  <a:ext cx="709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1" name="Ink 140">
                  <a:extLst>
                    <a:ext uri="{FF2B5EF4-FFF2-40B4-BE49-F238E27FC236}">
                      <a16:creationId xmlns:a16="http://schemas.microsoft.com/office/drawing/2014/main" id="{75BB4F1D-3FD6-4DB1-90A0-6B90BB462C9D}"/>
                    </a:ext>
                  </a:extLst>
                </p14:cNvPr>
                <p14:cNvContentPartPr/>
                <p14:nvPr/>
              </p14:nvContentPartPr>
              <p14:xfrm>
                <a:off x="5585033" y="5066492"/>
                <a:ext cx="685800" cy="51840"/>
              </p14:xfrm>
            </p:contentPart>
          </mc:Choice>
          <mc:Fallback xmlns="">
            <p:pic>
              <p:nvPicPr>
                <p:cNvPr id="141" name="Ink 140">
                  <a:extLst>
                    <a:ext uri="{FF2B5EF4-FFF2-40B4-BE49-F238E27FC236}">
                      <a16:creationId xmlns:a16="http://schemas.microsoft.com/office/drawing/2014/main" id="{75BB4F1D-3FD6-4DB1-90A0-6B90BB462C9D}"/>
                    </a:ext>
                  </a:extLst>
                </p:cNvPr>
                <p:cNvPicPr/>
                <p:nvPr/>
              </p:nvPicPr>
              <p:blipFill>
                <a:blip r:embed="rId253"/>
                <a:stretch>
                  <a:fillRect/>
                </a:stretch>
              </p:blipFill>
              <p:spPr>
                <a:xfrm>
                  <a:off x="5567033" y="5048852"/>
                  <a:ext cx="721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2" name="Ink 141">
                  <a:extLst>
                    <a:ext uri="{FF2B5EF4-FFF2-40B4-BE49-F238E27FC236}">
                      <a16:creationId xmlns:a16="http://schemas.microsoft.com/office/drawing/2014/main" id="{FA835E68-45A2-487E-A278-6D5B1A7AAEE7}"/>
                    </a:ext>
                  </a:extLst>
                </p14:cNvPr>
                <p14:cNvContentPartPr/>
                <p14:nvPr/>
              </p14:nvContentPartPr>
              <p14:xfrm>
                <a:off x="5844953" y="5231372"/>
                <a:ext cx="170280" cy="136080"/>
              </p14:xfrm>
            </p:contentPart>
          </mc:Choice>
          <mc:Fallback xmlns="">
            <p:pic>
              <p:nvPicPr>
                <p:cNvPr id="142" name="Ink 141">
                  <a:extLst>
                    <a:ext uri="{FF2B5EF4-FFF2-40B4-BE49-F238E27FC236}">
                      <a16:creationId xmlns:a16="http://schemas.microsoft.com/office/drawing/2014/main" id="{FA835E68-45A2-487E-A278-6D5B1A7AAEE7}"/>
                    </a:ext>
                  </a:extLst>
                </p:cNvPr>
                <p:cNvPicPr/>
                <p:nvPr/>
              </p:nvPicPr>
              <p:blipFill>
                <a:blip r:embed="rId255"/>
                <a:stretch>
                  <a:fillRect/>
                </a:stretch>
              </p:blipFill>
              <p:spPr>
                <a:xfrm>
                  <a:off x="5827313" y="5213372"/>
                  <a:ext cx="205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F9464D89-ABDA-4185-B7D8-97200B30B41B}"/>
                    </a:ext>
                  </a:extLst>
                </p14:cNvPr>
                <p14:cNvContentPartPr/>
                <p14:nvPr/>
              </p14:nvContentPartPr>
              <p14:xfrm>
                <a:off x="5502953" y="4985852"/>
                <a:ext cx="789840" cy="405000"/>
              </p14:xfrm>
            </p:contentPart>
          </mc:Choice>
          <mc:Fallback xmlns="">
            <p:pic>
              <p:nvPicPr>
                <p:cNvPr id="152" name="Ink 151">
                  <a:extLst>
                    <a:ext uri="{FF2B5EF4-FFF2-40B4-BE49-F238E27FC236}">
                      <a16:creationId xmlns:a16="http://schemas.microsoft.com/office/drawing/2014/main" id="{F9464D89-ABDA-4185-B7D8-97200B30B41B}"/>
                    </a:ext>
                  </a:extLst>
                </p:cNvPr>
                <p:cNvPicPr/>
                <p:nvPr/>
              </p:nvPicPr>
              <p:blipFill>
                <a:blip r:embed="rId257"/>
                <a:stretch>
                  <a:fillRect/>
                </a:stretch>
              </p:blipFill>
              <p:spPr>
                <a:xfrm>
                  <a:off x="5484953" y="4968212"/>
                  <a:ext cx="82548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4" name="Ink 153">
                  <a:extLst>
                    <a:ext uri="{FF2B5EF4-FFF2-40B4-BE49-F238E27FC236}">
                      <a16:creationId xmlns:a16="http://schemas.microsoft.com/office/drawing/2014/main" id="{4541371E-4349-4FA0-A6DB-A0F2D0C5248D}"/>
                    </a:ext>
                  </a:extLst>
                </p14:cNvPr>
                <p14:cNvContentPartPr/>
                <p14:nvPr/>
              </p14:nvContentPartPr>
              <p14:xfrm>
                <a:off x="5533553" y="5097092"/>
                <a:ext cx="214560" cy="390600"/>
              </p14:xfrm>
            </p:contentPart>
          </mc:Choice>
          <mc:Fallback xmlns="">
            <p:pic>
              <p:nvPicPr>
                <p:cNvPr id="154" name="Ink 153">
                  <a:extLst>
                    <a:ext uri="{FF2B5EF4-FFF2-40B4-BE49-F238E27FC236}">
                      <a16:creationId xmlns:a16="http://schemas.microsoft.com/office/drawing/2014/main" id="{4541371E-4349-4FA0-A6DB-A0F2D0C5248D}"/>
                    </a:ext>
                  </a:extLst>
                </p:cNvPr>
                <p:cNvPicPr/>
                <p:nvPr/>
              </p:nvPicPr>
              <p:blipFill>
                <a:blip r:embed="rId259"/>
                <a:stretch>
                  <a:fillRect/>
                </a:stretch>
              </p:blipFill>
              <p:spPr>
                <a:xfrm>
                  <a:off x="5515913" y="5079452"/>
                  <a:ext cx="2502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5" name="Ink 154">
                  <a:extLst>
                    <a:ext uri="{FF2B5EF4-FFF2-40B4-BE49-F238E27FC236}">
                      <a16:creationId xmlns:a16="http://schemas.microsoft.com/office/drawing/2014/main" id="{D3F1BC90-5EB5-41BF-BA08-2F05DA1E4B3C}"/>
                    </a:ext>
                  </a:extLst>
                </p14:cNvPr>
                <p14:cNvContentPartPr/>
                <p14:nvPr/>
              </p14:nvContentPartPr>
              <p14:xfrm>
                <a:off x="6259313" y="5032652"/>
                <a:ext cx="167400" cy="482400"/>
              </p14:xfrm>
            </p:contentPart>
          </mc:Choice>
          <mc:Fallback xmlns="">
            <p:pic>
              <p:nvPicPr>
                <p:cNvPr id="155" name="Ink 154">
                  <a:extLst>
                    <a:ext uri="{FF2B5EF4-FFF2-40B4-BE49-F238E27FC236}">
                      <a16:creationId xmlns:a16="http://schemas.microsoft.com/office/drawing/2014/main" id="{D3F1BC90-5EB5-41BF-BA08-2F05DA1E4B3C}"/>
                    </a:ext>
                  </a:extLst>
                </p:cNvPr>
                <p:cNvPicPr/>
                <p:nvPr/>
              </p:nvPicPr>
              <p:blipFill>
                <a:blip r:embed="rId261"/>
                <a:stretch>
                  <a:fillRect/>
                </a:stretch>
              </p:blipFill>
              <p:spPr>
                <a:xfrm>
                  <a:off x="6241673" y="5015012"/>
                  <a:ext cx="203040" cy="518040"/>
                </a:xfrm>
                <a:prstGeom prst="rect">
                  <a:avLst/>
                </a:prstGeom>
              </p:spPr>
            </p:pic>
          </mc:Fallback>
        </mc:AlternateContent>
      </p:grpSp>
    </p:spTree>
    <p:extLst>
      <p:ext uri="{BB962C8B-B14F-4D97-AF65-F5344CB8AC3E}">
        <p14:creationId xmlns:p14="http://schemas.microsoft.com/office/powerpoint/2010/main" val="583389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3972-4E45-4A18-B63E-4DE51BAD718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D4B99B4-3951-439C-B4AA-41B77825E73C}"/>
              </a:ext>
            </a:extLst>
          </p:cNvPr>
          <p:cNvSpPr>
            <a:spLocks noGrp="1"/>
          </p:cNvSpPr>
          <p:nvPr>
            <p:ph type="body" idx="1"/>
          </p:nvPr>
        </p:nvSpPr>
        <p:spPr/>
        <p:txBody>
          <a:bodyPr/>
          <a:lstStyle/>
          <a:p>
            <a:endParaRPr lang="en-IN"/>
          </a:p>
        </p:txBody>
      </p:sp>
      <p:grpSp>
        <p:nvGrpSpPr>
          <p:cNvPr id="25" name="Group 24">
            <a:extLst>
              <a:ext uri="{FF2B5EF4-FFF2-40B4-BE49-F238E27FC236}">
                <a16:creationId xmlns:a16="http://schemas.microsoft.com/office/drawing/2014/main" id="{CC7677DF-05C3-4DEC-803D-8DD599487A09}"/>
              </a:ext>
            </a:extLst>
          </p:cNvPr>
          <p:cNvGrpSpPr/>
          <p:nvPr/>
        </p:nvGrpSpPr>
        <p:grpSpPr>
          <a:xfrm>
            <a:off x="1332353" y="1990652"/>
            <a:ext cx="587880" cy="380880"/>
            <a:chOff x="1332353" y="1990652"/>
            <a:chExt cx="587880" cy="3808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9B2EA59-0F5E-4277-900A-6F6AE76ADBE2}"/>
                    </a:ext>
                  </a:extLst>
                </p14:cNvPr>
                <p14:cNvContentPartPr/>
                <p14:nvPr/>
              </p14:nvContentPartPr>
              <p14:xfrm>
                <a:off x="1332353" y="1990652"/>
                <a:ext cx="146880" cy="360360"/>
              </p14:xfrm>
            </p:contentPart>
          </mc:Choice>
          <mc:Fallback xmlns="">
            <p:pic>
              <p:nvPicPr>
                <p:cNvPr id="4" name="Ink 3">
                  <a:extLst>
                    <a:ext uri="{FF2B5EF4-FFF2-40B4-BE49-F238E27FC236}">
                      <a16:creationId xmlns:a16="http://schemas.microsoft.com/office/drawing/2014/main" id="{D9B2EA59-0F5E-4277-900A-6F6AE76ADBE2}"/>
                    </a:ext>
                  </a:extLst>
                </p:cNvPr>
                <p:cNvPicPr/>
                <p:nvPr/>
              </p:nvPicPr>
              <p:blipFill>
                <a:blip r:embed="rId3"/>
                <a:stretch>
                  <a:fillRect/>
                </a:stretch>
              </p:blipFill>
              <p:spPr>
                <a:xfrm>
                  <a:off x="1314713" y="1973012"/>
                  <a:ext cx="1825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9095FEF-5604-4716-A416-B4642ECE9CD6}"/>
                    </a:ext>
                  </a:extLst>
                </p14:cNvPr>
                <p14:cNvContentPartPr/>
                <p14:nvPr/>
              </p14:nvContentPartPr>
              <p14:xfrm>
                <a:off x="1535753" y="2205932"/>
                <a:ext cx="112680" cy="148320"/>
              </p14:xfrm>
            </p:contentPart>
          </mc:Choice>
          <mc:Fallback xmlns="">
            <p:pic>
              <p:nvPicPr>
                <p:cNvPr id="5" name="Ink 4">
                  <a:extLst>
                    <a:ext uri="{FF2B5EF4-FFF2-40B4-BE49-F238E27FC236}">
                      <a16:creationId xmlns:a16="http://schemas.microsoft.com/office/drawing/2014/main" id="{09095FEF-5604-4716-A416-B4642ECE9CD6}"/>
                    </a:ext>
                  </a:extLst>
                </p:cNvPr>
                <p:cNvPicPr/>
                <p:nvPr/>
              </p:nvPicPr>
              <p:blipFill>
                <a:blip r:embed="rId5"/>
                <a:stretch>
                  <a:fillRect/>
                </a:stretch>
              </p:blipFill>
              <p:spPr>
                <a:xfrm>
                  <a:off x="1517753" y="2187932"/>
                  <a:ext cx="148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5AC7FB9-151A-4875-8D8A-6CB666393E4F}"/>
                    </a:ext>
                  </a:extLst>
                </p14:cNvPr>
                <p14:cNvContentPartPr/>
                <p14:nvPr/>
              </p14:nvContentPartPr>
              <p14:xfrm>
                <a:off x="1781273" y="2062292"/>
                <a:ext cx="138960" cy="309240"/>
              </p14:xfrm>
            </p:contentPart>
          </mc:Choice>
          <mc:Fallback xmlns="">
            <p:pic>
              <p:nvPicPr>
                <p:cNvPr id="6" name="Ink 5">
                  <a:extLst>
                    <a:ext uri="{FF2B5EF4-FFF2-40B4-BE49-F238E27FC236}">
                      <a16:creationId xmlns:a16="http://schemas.microsoft.com/office/drawing/2014/main" id="{05AC7FB9-151A-4875-8D8A-6CB666393E4F}"/>
                    </a:ext>
                  </a:extLst>
                </p:cNvPr>
                <p:cNvPicPr/>
                <p:nvPr/>
              </p:nvPicPr>
              <p:blipFill>
                <a:blip r:embed="rId7"/>
                <a:stretch>
                  <a:fillRect/>
                </a:stretch>
              </p:blipFill>
              <p:spPr>
                <a:xfrm>
                  <a:off x="1763273" y="2044652"/>
                  <a:ext cx="1746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5950F24-279E-44E0-953A-9025866F7A85}"/>
                    </a:ext>
                  </a:extLst>
                </p14:cNvPr>
                <p14:cNvContentPartPr/>
                <p14:nvPr/>
              </p14:nvContentPartPr>
              <p14:xfrm>
                <a:off x="1735193" y="2214572"/>
                <a:ext cx="165600" cy="47520"/>
              </p14:xfrm>
            </p:contentPart>
          </mc:Choice>
          <mc:Fallback xmlns="">
            <p:pic>
              <p:nvPicPr>
                <p:cNvPr id="7" name="Ink 6">
                  <a:extLst>
                    <a:ext uri="{FF2B5EF4-FFF2-40B4-BE49-F238E27FC236}">
                      <a16:creationId xmlns:a16="http://schemas.microsoft.com/office/drawing/2014/main" id="{55950F24-279E-44E0-953A-9025866F7A85}"/>
                    </a:ext>
                  </a:extLst>
                </p:cNvPr>
                <p:cNvPicPr/>
                <p:nvPr/>
              </p:nvPicPr>
              <p:blipFill>
                <a:blip r:embed="rId9"/>
                <a:stretch>
                  <a:fillRect/>
                </a:stretch>
              </p:blipFill>
              <p:spPr>
                <a:xfrm>
                  <a:off x="1717553" y="2196572"/>
                  <a:ext cx="201240" cy="83160"/>
                </a:xfrm>
                <a:prstGeom prst="rect">
                  <a:avLst/>
                </a:prstGeom>
              </p:spPr>
            </p:pic>
          </mc:Fallback>
        </mc:AlternateContent>
      </p:grpSp>
      <p:grpSp>
        <p:nvGrpSpPr>
          <p:cNvPr id="24" name="Group 23">
            <a:extLst>
              <a:ext uri="{FF2B5EF4-FFF2-40B4-BE49-F238E27FC236}">
                <a16:creationId xmlns:a16="http://schemas.microsoft.com/office/drawing/2014/main" id="{01F70BB2-DE6E-4D6C-B8CF-282836C220CE}"/>
              </a:ext>
            </a:extLst>
          </p:cNvPr>
          <p:cNvGrpSpPr/>
          <p:nvPr/>
        </p:nvGrpSpPr>
        <p:grpSpPr>
          <a:xfrm>
            <a:off x="2400833" y="2048612"/>
            <a:ext cx="771840" cy="267480"/>
            <a:chOff x="2400833" y="2048612"/>
            <a:chExt cx="771840" cy="26748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7F7D0C2C-3ACE-4DA4-BC31-E9DF3EA75338}"/>
                    </a:ext>
                  </a:extLst>
                </p14:cNvPr>
                <p14:cNvContentPartPr/>
                <p14:nvPr/>
              </p14:nvContentPartPr>
              <p14:xfrm>
                <a:off x="2458793" y="2048612"/>
                <a:ext cx="185040" cy="235800"/>
              </p14:xfrm>
            </p:contentPart>
          </mc:Choice>
          <mc:Fallback xmlns="">
            <p:pic>
              <p:nvPicPr>
                <p:cNvPr id="8" name="Ink 7">
                  <a:extLst>
                    <a:ext uri="{FF2B5EF4-FFF2-40B4-BE49-F238E27FC236}">
                      <a16:creationId xmlns:a16="http://schemas.microsoft.com/office/drawing/2014/main" id="{7F7D0C2C-3ACE-4DA4-BC31-E9DF3EA75338}"/>
                    </a:ext>
                  </a:extLst>
                </p:cNvPr>
                <p:cNvPicPr/>
                <p:nvPr/>
              </p:nvPicPr>
              <p:blipFill>
                <a:blip r:embed="rId11"/>
                <a:stretch>
                  <a:fillRect/>
                </a:stretch>
              </p:blipFill>
              <p:spPr>
                <a:xfrm>
                  <a:off x="2441153" y="2030972"/>
                  <a:ext cx="2206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163C101-770F-4C5B-83B4-F110C0688526}"/>
                    </a:ext>
                  </a:extLst>
                </p14:cNvPr>
                <p14:cNvContentPartPr/>
                <p14:nvPr/>
              </p14:nvContentPartPr>
              <p14:xfrm>
                <a:off x="2400833" y="2083892"/>
                <a:ext cx="247680" cy="232200"/>
              </p14:xfrm>
            </p:contentPart>
          </mc:Choice>
          <mc:Fallback xmlns="">
            <p:pic>
              <p:nvPicPr>
                <p:cNvPr id="9" name="Ink 8">
                  <a:extLst>
                    <a:ext uri="{FF2B5EF4-FFF2-40B4-BE49-F238E27FC236}">
                      <a16:creationId xmlns:a16="http://schemas.microsoft.com/office/drawing/2014/main" id="{D163C101-770F-4C5B-83B4-F110C0688526}"/>
                    </a:ext>
                  </a:extLst>
                </p:cNvPr>
                <p:cNvPicPr/>
                <p:nvPr/>
              </p:nvPicPr>
              <p:blipFill>
                <a:blip r:embed="rId13"/>
                <a:stretch>
                  <a:fillRect/>
                </a:stretch>
              </p:blipFill>
              <p:spPr>
                <a:xfrm>
                  <a:off x="2382833" y="2065892"/>
                  <a:ext cx="283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002F3F3-AD80-45CC-926C-F1CC155064DA}"/>
                    </a:ext>
                  </a:extLst>
                </p14:cNvPr>
                <p14:cNvContentPartPr/>
                <p14:nvPr/>
              </p14:nvContentPartPr>
              <p14:xfrm>
                <a:off x="2831393" y="2061572"/>
                <a:ext cx="184320" cy="249120"/>
              </p14:xfrm>
            </p:contentPart>
          </mc:Choice>
          <mc:Fallback xmlns="">
            <p:pic>
              <p:nvPicPr>
                <p:cNvPr id="10" name="Ink 9">
                  <a:extLst>
                    <a:ext uri="{FF2B5EF4-FFF2-40B4-BE49-F238E27FC236}">
                      <a16:creationId xmlns:a16="http://schemas.microsoft.com/office/drawing/2014/main" id="{1002F3F3-AD80-45CC-926C-F1CC155064DA}"/>
                    </a:ext>
                  </a:extLst>
                </p:cNvPr>
                <p:cNvPicPr/>
                <p:nvPr/>
              </p:nvPicPr>
              <p:blipFill>
                <a:blip r:embed="rId15"/>
                <a:stretch>
                  <a:fillRect/>
                </a:stretch>
              </p:blipFill>
              <p:spPr>
                <a:xfrm>
                  <a:off x="2813753" y="2043932"/>
                  <a:ext cx="2199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B3FBFC5-8B88-47AB-B3A5-DFB4740A8C77}"/>
                    </a:ext>
                  </a:extLst>
                </p14:cNvPr>
                <p14:cNvContentPartPr/>
                <p14:nvPr/>
              </p14:nvContentPartPr>
              <p14:xfrm>
                <a:off x="3046673" y="2163812"/>
                <a:ext cx="126000" cy="121680"/>
              </p14:xfrm>
            </p:contentPart>
          </mc:Choice>
          <mc:Fallback xmlns="">
            <p:pic>
              <p:nvPicPr>
                <p:cNvPr id="11" name="Ink 10">
                  <a:extLst>
                    <a:ext uri="{FF2B5EF4-FFF2-40B4-BE49-F238E27FC236}">
                      <a16:creationId xmlns:a16="http://schemas.microsoft.com/office/drawing/2014/main" id="{6B3FBFC5-8B88-47AB-B3A5-DFB4740A8C77}"/>
                    </a:ext>
                  </a:extLst>
                </p:cNvPr>
                <p:cNvPicPr/>
                <p:nvPr/>
              </p:nvPicPr>
              <p:blipFill>
                <a:blip r:embed="rId17"/>
                <a:stretch>
                  <a:fillRect/>
                </a:stretch>
              </p:blipFill>
              <p:spPr>
                <a:xfrm>
                  <a:off x="3028673" y="2146172"/>
                  <a:ext cx="161640" cy="157320"/>
                </a:xfrm>
                <a:prstGeom prst="rect">
                  <a:avLst/>
                </a:prstGeom>
              </p:spPr>
            </p:pic>
          </mc:Fallback>
        </mc:AlternateContent>
      </p:grpSp>
      <p:grpSp>
        <p:nvGrpSpPr>
          <p:cNvPr id="23" name="Group 22">
            <a:extLst>
              <a:ext uri="{FF2B5EF4-FFF2-40B4-BE49-F238E27FC236}">
                <a16:creationId xmlns:a16="http://schemas.microsoft.com/office/drawing/2014/main" id="{F30B0439-D2BC-4F37-85ED-638408DFAB3C}"/>
              </a:ext>
            </a:extLst>
          </p:cNvPr>
          <p:cNvGrpSpPr/>
          <p:nvPr/>
        </p:nvGrpSpPr>
        <p:grpSpPr>
          <a:xfrm>
            <a:off x="3778193" y="1902812"/>
            <a:ext cx="1326960" cy="452880"/>
            <a:chOff x="3778193" y="1902812"/>
            <a:chExt cx="1326960" cy="45288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FCD4D96-8957-443E-AAF3-75ADB3DF4DA1}"/>
                    </a:ext>
                  </a:extLst>
                </p14:cNvPr>
                <p14:cNvContentPartPr/>
                <p14:nvPr/>
              </p14:nvContentPartPr>
              <p14:xfrm>
                <a:off x="3778193" y="2125652"/>
                <a:ext cx="163800" cy="149760"/>
              </p14:xfrm>
            </p:contentPart>
          </mc:Choice>
          <mc:Fallback xmlns="">
            <p:pic>
              <p:nvPicPr>
                <p:cNvPr id="12" name="Ink 11">
                  <a:extLst>
                    <a:ext uri="{FF2B5EF4-FFF2-40B4-BE49-F238E27FC236}">
                      <a16:creationId xmlns:a16="http://schemas.microsoft.com/office/drawing/2014/main" id="{1FCD4D96-8957-443E-AAF3-75ADB3DF4DA1}"/>
                    </a:ext>
                  </a:extLst>
                </p:cNvPr>
                <p:cNvPicPr/>
                <p:nvPr/>
              </p:nvPicPr>
              <p:blipFill>
                <a:blip r:embed="rId19"/>
                <a:stretch>
                  <a:fillRect/>
                </a:stretch>
              </p:blipFill>
              <p:spPr>
                <a:xfrm>
                  <a:off x="3760553" y="2107652"/>
                  <a:ext cx="199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98BBB267-380F-416B-96D8-2741EFC8DD3C}"/>
                    </a:ext>
                  </a:extLst>
                </p14:cNvPr>
                <p14:cNvContentPartPr/>
                <p14:nvPr/>
              </p14:nvContentPartPr>
              <p14:xfrm>
                <a:off x="3977273" y="2104052"/>
                <a:ext cx="153000" cy="141120"/>
              </p14:xfrm>
            </p:contentPart>
          </mc:Choice>
          <mc:Fallback xmlns="">
            <p:pic>
              <p:nvPicPr>
                <p:cNvPr id="13" name="Ink 12">
                  <a:extLst>
                    <a:ext uri="{FF2B5EF4-FFF2-40B4-BE49-F238E27FC236}">
                      <a16:creationId xmlns:a16="http://schemas.microsoft.com/office/drawing/2014/main" id="{98BBB267-380F-416B-96D8-2741EFC8DD3C}"/>
                    </a:ext>
                  </a:extLst>
                </p:cNvPr>
                <p:cNvPicPr/>
                <p:nvPr/>
              </p:nvPicPr>
              <p:blipFill>
                <a:blip r:embed="rId21"/>
                <a:stretch>
                  <a:fillRect/>
                </a:stretch>
              </p:blipFill>
              <p:spPr>
                <a:xfrm>
                  <a:off x="3959273" y="2086052"/>
                  <a:ext cx="1886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497CCE73-75C6-47F6-998C-0B726A4BAD26}"/>
                    </a:ext>
                  </a:extLst>
                </p14:cNvPr>
                <p14:cNvContentPartPr/>
                <p14:nvPr/>
              </p14:nvContentPartPr>
              <p14:xfrm>
                <a:off x="4194713" y="2011172"/>
                <a:ext cx="50040" cy="216720"/>
              </p14:xfrm>
            </p:contentPart>
          </mc:Choice>
          <mc:Fallback xmlns="">
            <p:pic>
              <p:nvPicPr>
                <p:cNvPr id="14" name="Ink 13">
                  <a:extLst>
                    <a:ext uri="{FF2B5EF4-FFF2-40B4-BE49-F238E27FC236}">
                      <a16:creationId xmlns:a16="http://schemas.microsoft.com/office/drawing/2014/main" id="{497CCE73-75C6-47F6-998C-0B726A4BAD26}"/>
                    </a:ext>
                  </a:extLst>
                </p:cNvPr>
                <p:cNvPicPr/>
                <p:nvPr/>
              </p:nvPicPr>
              <p:blipFill>
                <a:blip r:embed="rId23"/>
                <a:stretch>
                  <a:fillRect/>
                </a:stretch>
              </p:blipFill>
              <p:spPr>
                <a:xfrm>
                  <a:off x="4177073" y="1993532"/>
                  <a:ext cx="85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5F55C16-12DB-4688-A2ED-ED1C6DFC5C53}"/>
                    </a:ext>
                  </a:extLst>
                </p14:cNvPr>
                <p14:cNvContentPartPr/>
                <p14:nvPr/>
              </p14:nvContentPartPr>
              <p14:xfrm>
                <a:off x="4385873" y="1902812"/>
                <a:ext cx="81360" cy="452880"/>
              </p14:xfrm>
            </p:contentPart>
          </mc:Choice>
          <mc:Fallback xmlns="">
            <p:pic>
              <p:nvPicPr>
                <p:cNvPr id="15" name="Ink 14">
                  <a:extLst>
                    <a:ext uri="{FF2B5EF4-FFF2-40B4-BE49-F238E27FC236}">
                      <a16:creationId xmlns:a16="http://schemas.microsoft.com/office/drawing/2014/main" id="{F5F55C16-12DB-4688-A2ED-ED1C6DFC5C53}"/>
                    </a:ext>
                  </a:extLst>
                </p:cNvPr>
                <p:cNvPicPr/>
                <p:nvPr/>
              </p:nvPicPr>
              <p:blipFill>
                <a:blip r:embed="rId25"/>
                <a:stretch>
                  <a:fillRect/>
                </a:stretch>
              </p:blipFill>
              <p:spPr>
                <a:xfrm>
                  <a:off x="4368233" y="1885172"/>
                  <a:ext cx="11700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AD7AB1C3-8437-48A3-ACE0-ACC27AEDA006}"/>
                    </a:ext>
                  </a:extLst>
                </p14:cNvPr>
                <p14:cNvContentPartPr/>
                <p14:nvPr/>
              </p14:nvContentPartPr>
              <p14:xfrm>
                <a:off x="4217393" y="2071292"/>
                <a:ext cx="573120" cy="146880"/>
              </p14:xfrm>
            </p:contentPart>
          </mc:Choice>
          <mc:Fallback xmlns="">
            <p:pic>
              <p:nvPicPr>
                <p:cNvPr id="16" name="Ink 15">
                  <a:extLst>
                    <a:ext uri="{FF2B5EF4-FFF2-40B4-BE49-F238E27FC236}">
                      <a16:creationId xmlns:a16="http://schemas.microsoft.com/office/drawing/2014/main" id="{AD7AB1C3-8437-48A3-ACE0-ACC27AEDA006}"/>
                    </a:ext>
                  </a:extLst>
                </p:cNvPr>
                <p:cNvPicPr/>
                <p:nvPr/>
              </p:nvPicPr>
              <p:blipFill>
                <a:blip r:embed="rId27"/>
                <a:stretch>
                  <a:fillRect/>
                </a:stretch>
              </p:blipFill>
              <p:spPr>
                <a:xfrm>
                  <a:off x="4199393" y="2053652"/>
                  <a:ext cx="608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EBD06003-B853-42E9-8705-1E2D1D5EB121}"/>
                    </a:ext>
                  </a:extLst>
                </p14:cNvPr>
                <p14:cNvContentPartPr/>
                <p14:nvPr/>
              </p14:nvContentPartPr>
              <p14:xfrm>
                <a:off x="4879433" y="2064452"/>
                <a:ext cx="225720" cy="126720"/>
              </p14:xfrm>
            </p:contentPart>
          </mc:Choice>
          <mc:Fallback xmlns="">
            <p:pic>
              <p:nvPicPr>
                <p:cNvPr id="17" name="Ink 16">
                  <a:extLst>
                    <a:ext uri="{FF2B5EF4-FFF2-40B4-BE49-F238E27FC236}">
                      <a16:creationId xmlns:a16="http://schemas.microsoft.com/office/drawing/2014/main" id="{EBD06003-B853-42E9-8705-1E2D1D5EB121}"/>
                    </a:ext>
                  </a:extLst>
                </p:cNvPr>
                <p:cNvPicPr/>
                <p:nvPr/>
              </p:nvPicPr>
              <p:blipFill>
                <a:blip r:embed="rId29"/>
                <a:stretch>
                  <a:fillRect/>
                </a:stretch>
              </p:blipFill>
              <p:spPr>
                <a:xfrm>
                  <a:off x="4861793" y="2046812"/>
                  <a:ext cx="261360" cy="162360"/>
                </a:xfrm>
                <a:prstGeom prst="rect">
                  <a:avLst/>
                </a:prstGeom>
              </p:spPr>
            </p:pic>
          </mc:Fallback>
        </mc:AlternateContent>
      </p:grpSp>
      <p:grpSp>
        <p:nvGrpSpPr>
          <p:cNvPr id="22" name="Group 21">
            <a:extLst>
              <a:ext uri="{FF2B5EF4-FFF2-40B4-BE49-F238E27FC236}">
                <a16:creationId xmlns:a16="http://schemas.microsoft.com/office/drawing/2014/main" id="{9B7F4C73-A71A-47A2-8BCD-E62D189DBDA9}"/>
              </a:ext>
            </a:extLst>
          </p:cNvPr>
          <p:cNvGrpSpPr/>
          <p:nvPr/>
        </p:nvGrpSpPr>
        <p:grpSpPr>
          <a:xfrm>
            <a:off x="5538593" y="1934132"/>
            <a:ext cx="584280" cy="308880"/>
            <a:chOff x="5538593" y="1934132"/>
            <a:chExt cx="584280" cy="308880"/>
          </a:xfrm>
        </p:grpSpPr>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A5332369-65CF-4B2D-A6C1-C9FF0C6AC958}"/>
                    </a:ext>
                  </a:extLst>
                </p14:cNvPr>
                <p14:cNvContentPartPr/>
                <p14:nvPr/>
              </p14:nvContentPartPr>
              <p14:xfrm>
                <a:off x="5538593" y="1981652"/>
                <a:ext cx="58320" cy="236160"/>
              </p14:xfrm>
            </p:contentPart>
          </mc:Choice>
          <mc:Fallback xmlns="">
            <p:pic>
              <p:nvPicPr>
                <p:cNvPr id="18" name="Ink 17">
                  <a:extLst>
                    <a:ext uri="{FF2B5EF4-FFF2-40B4-BE49-F238E27FC236}">
                      <a16:creationId xmlns:a16="http://schemas.microsoft.com/office/drawing/2014/main" id="{A5332369-65CF-4B2D-A6C1-C9FF0C6AC958}"/>
                    </a:ext>
                  </a:extLst>
                </p:cNvPr>
                <p:cNvPicPr/>
                <p:nvPr/>
              </p:nvPicPr>
              <p:blipFill>
                <a:blip r:embed="rId31"/>
                <a:stretch>
                  <a:fillRect/>
                </a:stretch>
              </p:blipFill>
              <p:spPr>
                <a:xfrm>
                  <a:off x="5520593" y="1964012"/>
                  <a:ext cx="939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E3F29D4D-9CD1-4A84-ACCE-FF786D176D67}"/>
                    </a:ext>
                  </a:extLst>
                </p14:cNvPr>
                <p14:cNvContentPartPr/>
                <p14:nvPr/>
              </p14:nvContentPartPr>
              <p14:xfrm>
                <a:off x="5575673" y="1934132"/>
                <a:ext cx="180720" cy="308880"/>
              </p14:xfrm>
            </p:contentPart>
          </mc:Choice>
          <mc:Fallback xmlns="">
            <p:pic>
              <p:nvPicPr>
                <p:cNvPr id="19" name="Ink 18">
                  <a:extLst>
                    <a:ext uri="{FF2B5EF4-FFF2-40B4-BE49-F238E27FC236}">
                      <a16:creationId xmlns:a16="http://schemas.microsoft.com/office/drawing/2014/main" id="{E3F29D4D-9CD1-4A84-ACCE-FF786D176D67}"/>
                    </a:ext>
                  </a:extLst>
                </p:cNvPr>
                <p:cNvPicPr/>
                <p:nvPr/>
              </p:nvPicPr>
              <p:blipFill>
                <a:blip r:embed="rId33"/>
                <a:stretch>
                  <a:fillRect/>
                </a:stretch>
              </p:blipFill>
              <p:spPr>
                <a:xfrm>
                  <a:off x="5557673" y="1916492"/>
                  <a:ext cx="2163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62F0EC82-4D9C-44E0-995C-EF18D864AF72}"/>
                    </a:ext>
                  </a:extLst>
                </p14:cNvPr>
                <p14:cNvContentPartPr/>
                <p14:nvPr/>
              </p14:nvContentPartPr>
              <p14:xfrm>
                <a:off x="5840633" y="2140772"/>
                <a:ext cx="26280" cy="28080"/>
              </p14:xfrm>
            </p:contentPart>
          </mc:Choice>
          <mc:Fallback xmlns="">
            <p:pic>
              <p:nvPicPr>
                <p:cNvPr id="20" name="Ink 19">
                  <a:extLst>
                    <a:ext uri="{FF2B5EF4-FFF2-40B4-BE49-F238E27FC236}">
                      <a16:creationId xmlns:a16="http://schemas.microsoft.com/office/drawing/2014/main" id="{62F0EC82-4D9C-44E0-995C-EF18D864AF72}"/>
                    </a:ext>
                  </a:extLst>
                </p:cNvPr>
                <p:cNvPicPr/>
                <p:nvPr/>
              </p:nvPicPr>
              <p:blipFill>
                <a:blip r:embed="rId35"/>
                <a:stretch>
                  <a:fillRect/>
                </a:stretch>
              </p:blipFill>
              <p:spPr>
                <a:xfrm>
                  <a:off x="5822993" y="2123132"/>
                  <a:ext cx="619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AC66C1BC-E878-4045-98C4-BAC295110183}"/>
                    </a:ext>
                  </a:extLst>
                </p14:cNvPr>
                <p14:cNvContentPartPr/>
                <p14:nvPr/>
              </p14:nvContentPartPr>
              <p14:xfrm>
                <a:off x="5934593" y="1966172"/>
                <a:ext cx="188280" cy="239040"/>
              </p14:xfrm>
            </p:contentPart>
          </mc:Choice>
          <mc:Fallback xmlns="">
            <p:pic>
              <p:nvPicPr>
                <p:cNvPr id="21" name="Ink 20">
                  <a:extLst>
                    <a:ext uri="{FF2B5EF4-FFF2-40B4-BE49-F238E27FC236}">
                      <a16:creationId xmlns:a16="http://schemas.microsoft.com/office/drawing/2014/main" id="{AC66C1BC-E878-4045-98C4-BAC295110183}"/>
                    </a:ext>
                  </a:extLst>
                </p:cNvPr>
                <p:cNvPicPr/>
                <p:nvPr/>
              </p:nvPicPr>
              <p:blipFill>
                <a:blip r:embed="rId37"/>
                <a:stretch>
                  <a:fillRect/>
                </a:stretch>
              </p:blipFill>
              <p:spPr>
                <a:xfrm>
                  <a:off x="5916593" y="1948532"/>
                  <a:ext cx="223920" cy="274680"/>
                </a:xfrm>
                <a:prstGeom prst="rect">
                  <a:avLst/>
                </a:prstGeom>
              </p:spPr>
            </p:pic>
          </mc:Fallback>
        </mc:AlternateContent>
      </p:grpSp>
      <p:grpSp>
        <p:nvGrpSpPr>
          <p:cNvPr id="50" name="Group 49">
            <a:extLst>
              <a:ext uri="{FF2B5EF4-FFF2-40B4-BE49-F238E27FC236}">
                <a16:creationId xmlns:a16="http://schemas.microsoft.com/office/drawing/2014/main" id="{2631DB0B-1D6E-4027-A6FA-6BF5A7073BAB}"/>
              </a:ext>
            </a:extLst>
          </p:cNvPr>
          <p:cNvGrpSpPr/>
          <p:nvPr/>
        </p:nvGrpSpPr>
        <p:grpSpPr>
          <a:xfrm>
            <a:off x="6409073" y="1901012"/>
            <a:ext cx="744120" cy="278280"/>
            <a:chOff x="6409073" y="1901012"/>
            <a:chExt cx="744120" cy="278280"/>
          </a:xfrm>
        </p:grpSpPr>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5C687AB0-043F-4256-91CB-F4BCB11079DF}"/>
                    </a:ext>
                  </a:extLst>
                </p14:cNvPr>
                <p14:cNvContentPartPr/>
                <p14:nvPr/>
              </p14:nvContentPartPr>
              <p14:xfrm>
                <a:off x="6486833" y="1901012"/>
                <a:ext cx="56520" cy="255600"/>
              </p14:xfrm>
            </p:contentPart>
          </mc:Choice>
          <mc:Fallback xmlns="">
            <p:pic>
              <p:nvPicPr>
                <p:cNvPr id="26" name="Ink 25">
                  <a:extLst>
                    <a:ext uri="{FF2B5EF4-FFF2-40B4-BE49-F238E27FC236}">
                      <a16:creationId xmlns:a16="http://schemas.microsoft.com/office/drawing/2014/main" id="{5C687AB0-043F-4256-91CB-F4BCB11079DF}"/>
                    </a:ext>
                  </a:extLst>
                </p:cNvPr>
                <p:cNvPicPr/>
                <p:nvPr/>
              </p:nvPicPr>
              <p:blipFill>
                <a:blip r:embed="rId39"/>
                <a:stretch>
                  <a:fillRect/>
                </a:stretch>
              </p:blipFill>
              <p:spPr>
                <a:xfrm>
                  <a:off x="6468833" y="1883372"/>
                  <a:ext cx="921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4EF90FEF-C8AA-44E6-8088-3844B6A364FF}"/>
                    </a:ext>
                  </a:extLst>
                </p14:cNvPr>
                <p14:cNvContentPartPr/>
                <p14:nvPr/>
              </p14:nvContentPartPr>
              <p14:xfrm>
                <a:off x="6409073" y="1923692"/>
                <a:ext cx="324360" cy="229320"/>
              </p14:xfrm>
            </p:contentPart>
          </mc:Choice>
          <mc:Fallback xmlns="">
            <p:pic>
              <p:nvPicPr>
                <p:cNvPr id="27" name="Ink 26">
                  <a:extLst>
                    <a:ext uri="{FF2B5EF4-FFF2-40B4-BE49-F238E27FC236}">
                      <a16:creationId xmlns:a16="http://schemas.microsoft.com/office/drawing/2014/main" id="{4EF90FEF-C8AA-44E6-8088-3844B6A364FF}"/>
                    </a:ext>
                  </a:extLst>
                </p:cNvPr>
                <p:cNvPicPr/>
                <p:nvPr/>
              </p:nvPicPr>
              <p:blipFill>
                <a:blip r:embed="rId41"/>
                <a:stretch>
                  <a:fillRect/>
                </a:stretch>
              </p:blipFill>
              <p:spPr>
                <a:xfrm>
                  <a:off x="6391073" y="1906052"/>
                  <a:ext cx="3600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E141F906-F3F2-4D29-B19C-281F2BC69862}"/>
                    </a:ext>
                  </a:extLst>
                </p14:cNvPr>
                <p14:cNvContentPartPr/>
                <p14:nvPr/>
              </p14:nvContentPartPr>
              <p14:xfrm>
                <a:off x="6798953" y="2027372"/>
                <a:ext cx="138240" cy="136440"/>
              </p14:xfrm>
            </p:contentPart>
          </mc:Choice>
          <mc:Fallback xmlns="">
            <p:pic>
              <p:nvPicPr>
                <p:cNvPr id="28" name="Ink 27">
                  <a:extLst>
                    <a:ext uri="{FF2B5EF4-FFF2-40B4-BE49-F238E27FC236}">
                      <a16:creationId xmlns:a16="http://schemas.microsoft.com/office/drawing/2014/main" id="{E141F906-F3F2-4D29-B19C-281F2BC69862}"/>
                    </a:ext>
                  </a:extLst>
                </p:cNvPr>
                <p:cNvPicPr/>
                <p:nvPr/>
              </p:nvPicPr>
              <p:blipFill>
                <a:blip r:embed="rId43"/>
                <a:stretch>
                  <a:fillRect/>
                </a:stretch>
              </p:blipFill>
              <p:spPr>
                <a:xfrm>
                  <a:off x="6780953" y="2009372"/>
                  <a:ext cx="1738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D99BB287-5F9F-4840-8114-CEE869E3DCC7}"/>
                    </a:ext>
                  </a:extLst>
                </p14:cNvPr>
                <p14:cNvContentPartPr/>
                <p14:nvPr/>
              </p14:nvContentPartPr>
              <p14:xfrm>
                <a:off x="7014953" y="1947092"/>
                <a:ext cx="85680" cy="232200"/>
              </p14:xfrm>
            </p:contentPart>
          </mc:Choice>
          <mc:Fallback xmlns="">
            <p:pic>
              <p:nvPicPr>
                <p:cNvPr id="29" name="Ink 28">
                  <a:extLst>
                    <a:ext uri="{FF2B5EF4-FFF2-40B4-BE49-F238E27FC236}">
                      <a16:creationId xmlns:a16="http://schemas.microsoft.com/office/drawing/2014/main" id="{D99BB287-5F9F-4840-8114-CEE869E3DCC7}"/>
                    </a:ext>
                  </a:extLst>
                </p:cNvPr>
                <p:cNvPicPr/>
                <p:nvPr/>
              </p:nvPicPr>
              <p:blipFill>
                <a:blip r:embed="rId45"/>
                <a:stretch>
                  <a:fillRect/>
                </a:stretch>
              </p:blipFill>
              <p:spPr>
                <a:xfrm>
                  <a:off x="6997313" y="1929452"/>
                  <a:ext cx="121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5D464F56-6A95-4E5C-B64F-4CE604D613EA}"/>
                    </a:ext>
                  </a:extLst>
                </p14:cNvPr>
                <p14:cNvContentPartPr/>
                <p14:nvPr/>
              </p14:nvContentPartPr>
              <p14:xfrm>
                <a:off x="6995873" y="2020172"/>
                <a:ext cx="157320" cy="41760"/>
              </p14:xfrm>
            </p:contentPart>
          </mc:Choice>
          <mc:Fallback xmlns="">
            <p:pic>
              <p:nvPicPr>
                <p:cNvPr id="30" name="Ink 29">
                  <a:extLst>
                    <a:ext uri="{FF2B5EF4-FFF2-40B4-BE49-F238E27FC236}">
                      <a16:creationId xmlns:a16="http://schemas.microsoft.com/office/drawing/2014/main" id="{5D464F56-6A95-4E5C-B64F-4CE604D613EA}"/>
                    </a:ext>
                  </a:extLst>
                </p:cNvPr>
                <p:cNvPicPr/>
                <p:nvPr/>
              </p:nvPicPr>
              <p:blipFill>
                <a:blip r:embed="rId47"/>
                <a:stretch>
                  <a:fillRect/>
                </a:stretch>
              </p:blipFill>
              <p:spPr>
                <a:xfrm>
                  <a:off x="6977873" y="2002532"/>
                  <a:ext cx="192960" cy="77400"/>
                </a:xfrm>
                <a:prstGeom prst="rect">
                  <a:avLst/>
                </a:prstGeom>
              </p:spPr>
            </p:pic>
          </mc:Fallback>
        </mc:AlternateContent>
      </p:grpSp>
      <p:grpSp>
        <p:nvGrpSpPr>
          <p:cNvPr id="49" name="Group 48">
            <a:extLst>
              <a:ext uri="{FF2B5EF4-FFF2-40B4-BE49-F238E27FC236}">
                <a16:creationId xmlns:a16="http://schemas.microsoft.com/office/drawing/2014/main" id="{35EDC6D4-702E-40AE-A796-E3EBE54B0182}"/>
              </a:ext>
            </a:extLst>
          </p:cNvPr>
          <p:cNvGrpSpPr/>
          <p:nvPr/>
        </p:nvGrpSpPr>
        <p:grpSpPr>
          <a:xfrm>
            <a:off x="7391873" y="1920452"/>
            <a:ext cx="881640" cy="400320"/>
            <a:chOff x="7391873" y="1920452"/>
            <a:chExt cx="881640" cy="400320"/>
          </a:xfrm>
        </p:grpSpPr>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EA6960FD-A231-4E95-9125-2C6351B49184}"/>
                    </a:ext>
                  </a:extLst>
                </p14:cNvPr>
                <p14:cNvContentPartPr/>
                <p14:nvPr/>
              </p14:nvContentPartPr>
              <p14:xfrm>
                <a:off x="7391873" y="1994972"/>
                <a:ext cx="188640" cy="198000"/>
              </p14:xfrm>
            </p:contentPart>
          </mc:Choice>
          <mc:Fallback xmlns="">
            <p:pic>
              <p:nvPicPr>
                <p:cNvPr id="31" name="Ink 30">
                  <a:extLst>
                    <a:ext uri="{FF2B5EF4-FFF2-40B4-BE49-F238E27FC236}">
                      <a16:creationId xmlns:a16="http://schemas.microsoft.com/office/drawing/2014/main" id="{EA6960FD-A231-4E95-9125-2C6351B49184}"/>
                    </a:ext>
                  </a:extLst>
                </p:cNvPr>
                <p:cNvPicPr/>
                <p:nvPr/>
              </p:nvPicPr>
              <p:blipFill>
                <a:blip r:embed="rId49"/>
                <a:stretch>
                  <a:fillRect/>
                </a:stretch>
              </p:blipFill>
              <p:spPr>
                <a:xfrm>
                  <a:off x="7373873" y="1976972"/>
                  <a:ext cx="224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4226E6A9-0213-46CD-A7EE-14F41C67F0B4}"/>
                    </a:ext>
                  </a:extLst>
                </p14:cNvPr>
                <p14:cNvContentPartPr/>
                <p14:nvPr/>
              </p14:nvContentPartPr>
              <p14:xfrm>
                <a:off x="7598513" y="2012612"/>
                <a:ext cx="207360" cy="308160"/>
              </p14:xfrm>
            </p:contentPart>
          </mc:Choice>
          <mc:Fallback xmlns="">
            <p:pic>
              <p:nvPicPr>
                <p:cNvPr id="32" name="Ink 31">
                  <a:extLst>
                    <a:ext uri="{FF2B5EF4-FFF2-40B4-BE49-F238E27FC236}">
                      <a16:creationId xmlns:a16="http://schemas.microsoft.com/office/drawing/2014/main" id="{4226E6A9-0213-46CD-A7EE-14F41C67F0B4}"/>
                    </a:ext>
                  </a:extLst>
                </p:cNvPr>
                <p:cNvPicPr/>
                <p:nvPr/>
              </p:nvPicPr>
              <p:blipFill>
                <a:blip r:embed="rId51"/>
                <a:stretch>
                  <a:fillRect/>
                </a:stretch>
              </p:blipFill>
              <p:spPr>
                <a:xfrm>
                  <a:off x="7580873" y="1994972"/>
                  <a:ext cx="2430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A09BB72C-1036-4F54-BB82-4DB5D532C251}"/>
                    </a:ext>
                  </a:extLst>
                </p14:cNvPr>
                <p14:cNvContentPartPr/>
                <p14:nvPr/>
              </p14:nvContentPartPr>
              <p14:xfrm>
                <a:off x="7840073" y="2007572"/>
                <a:ext cx="148320" cy="126000"/>
              </p14:xfrm>
            </p:contentPart>
          </mc:Choice>
          <mc:Fallback xmlns="">
            <p:pic>
              <p:nvPicPr>
                <p:cNvPr id="33" name="Ink 32">
                  <a:extLst>
                    <a:ext uri="{FF2B5EF4-FFF2-40B4-BE49-F238E27FC236}">
                      <a16:creationId xmlns:a16="http://schemas.microsoft.com/office/drawing/2014/main" id="{A09BB72C-1036-4F54-BB82-4DB5D532C251}"/>
                    </a:ext>
                  </a:extLst>
                </p:cNvPr>
                <p:cNvPicPr/>
                <p:nvPr/>
              </p:nvPicPr>
              <p:blipFill>
                <a:blip r:embed="rId53"/>
                <a:stretch>
                  <a:fillRect/>
                </a:stretch>
              </p:blipFill>
              <p:spPr>
                <a:xfrm>
                  <a:off x="7822433" y="1989932"/>
                  <a:ext cx="183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4E56627D-1689-4262-B694-56E94F49FF9F}"/>
                    </a:ext>
                  </a:extLst>
                </p14:cNvPr>
                <p14:cNvContentPartPr/>
                <p14:nvPr/>
              </p14:nvContentPartPr>
              <p14:xfrm>
                <a:off x="8014673" y="2026292"/>
                <a:ext cx="154080" cy="101520"/>
              </p14:xfrm>
            </p:contentPart>
          </mc:Choice>
          <mc:Fallback xmlns="">
            <p:pic>
              <p:nvPicPr>
                <p:cNvPr id="34" name="Ink 33">
                  <a:extLst>
                    <a:ext uri="{FF2B5EF4-FFF2-40B4-BE49-F238E27FC236}">
                      <a16:creationId xmlns:a16="http://schemas.microsoft.com/office/drawing/2014/main" id="{4E56627D-1689-4262-B694-56E94F49FF9F}"/>
                    </a:ext>
                  </a:extLst>
                </p:cNvPr>
                <p:cNvPicPr/>
                <p:nvPr/>
              </p:nvPicPr>
              <p:blipFill>
                <a:blip r:embed="rId55"/>
                <a:stretch>
                  <a:fillRect/>
                </a:stretch>
              </p:blipFill>
              <p:spPr>
                <a:xfrm>
                  <a:off x="7997033" y="2008652"/>
                  <a:ext cx="189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4E0593EB-8223-43B7-927F-CF7B4BCEC18E}"/>
                    </a:ext>
                  </a:extLst>
                </p14:cNvPr>
                <p14:cNvContentPartPr/>
                <p14:nvPr/>
              </p14:nvContentPartPr>
              <p14:xfrm>
                <a:off x="8223113" y="1920452"/>
                <a:ext cx="50400" cy="177120"/>
              </p14:xfrm>
            </p:contentPart>
          </mc:Choice>
          <mc:Fallback xmlns="">
            <p:pic>
              <p:nvPicPr>
                <p:cNvPr id="35" name="Ink 34">
                  <a:extLst>
                    <a:ext uri="{FF2B5EF4-FFF2-40B4-BE49-F238E27FC236}">
                      <a16:creationId xmlns:a16="http://schemas.microsoft.com/office/drawing/2014/main" id="{4E0593EB-8223-43B7-927F-CF7B4BCEC18E}"/>
                    </a:ext>
                  </a:extLst>
                </p:cNvPr>
                <p:cNvPicPr/>
                <p:nvPr/>
              </p:nvPicPr>
              <p:blipFill>
                <a:blip r:embed="rId57"/>
                <a:stretch>
                  <a:fillRect/>
                </a:stretch>
              </p:blipFill>
              <p:spPr>
                <a:xfrm>
                  <a:off x="8205113" y="1902812"/>
                  <a:ext cx="86040" cy="212760"/>
                </a:xfrm>
                <a:prstGeom prst="rect">
                  <a:avLst/>
                </a:prstGeom>
              </p:spPr>
            </p:pic>
          </mc:Fallback>
        </mc:AlternateContent>
      </p:grpSp>
      <p:grpSp>
        <p:nvGrpSpPr>
          <p:cNvPr id="48" name="Group 47">
            <a:extLst>
              <a:ext uri="{FF2B5EF4-FFF2-40B4-BE49-F238E27FC236}">
                <a16:creationId xmlns:a16="http://schemas.microsoft.com/office/drawing/2014/main" id="{8C2F5D45-3660-4F0D-A1D3-DFDCC45A94FF}"/>
              </a:ext>
            </a:extLst>
          </p:cNvPr>
          <p:cNvGrpSpPr/>
          <p:nvPr/>
        </p:nvGrpSpPr>
        <p:grpSpPr>
          <a:xfrm>
            <a:off x="8716313" y="1892732"/>
            <a:ext cx="1992960" cy="477360"/>
            <a:chOff x="8716313" y="1892732"/>
            <a:chExt cx="1992960" cy="477360"/>
          </a:xfrm>
        </p:grpSpPr>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281A57C2-82D5-41A7-9AF4-33A58E3DAF97}"/>
                    </a:ext>
                  </a:extLst>
                </p14:cNvPr>
                <p14:cNvContentPartPr/>
                <p14:nvPr/>
              </p14:nvContentPartPr>
              <p14:xfrm>
                <a:off x="8716313" y="2007932"/>
                <a:ext cx="38520" cy="353520"/>
              </p14:xfrm>
            </p:contentPart>
          </mc:Choice>
          <mc:Fallback xmlns="">
            <p:pic>
              <p:nvPicPr>
                <p:cNvPr id="36" name="Ink 35">
                  <a:extLst>
                    <a:ext uri="{FF2B5EF4-FFF2-40B4-BE49-F238E27FC236}">
                      <a16:creationId xmlns:a16="http://schemas.microsoft.com/office/drawing/2014/main" id="{281A57C2-82D5-41A7-9AF4-33A58E3DAF97}"/>
                    </a:ext>
                  </a:extLst>
                </p:cNvPr>
                <p:cNvPicPr/>
                <p:nvPr/>
              </p:nvPicPr>
              <p:blipFill>
                <a:blip r:embed="rId59"/>
                <a:stretch>
                  <a:fillRect/>
                </a:stretch>
              </p:blipFill>
              <p:spPr>
                <a:xfrm>
                  <a:off x="8698313" y="1990292"/>
                  <a:ext cx="741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12DDEDB0-92D6-4168-8C35-B3BE602D0DAC}"/>
                    </a:ext>
                  </a:extLst>
                </p14:cNvPr>
                <p14:cNvContentPartPr/>
                <p14:nvPr/>
              </p14:nvContentPartPr>
              <p14:xfrm>
                <a:off x="8732873" y="2001092"/>
                <a:ext cx="135720" cy="131400"/>
              </p14:xfrm>
            </p:contentPart>
          </mc:Choice>
          <mc:Fallback xmlns="">
            <p:pic>
              <p:nvPicPr>
                <p:cNvPr id="37" name="Ink 36">
                  <a:extLst>
                    <a:ext uri="{FF2B5EF4-FFF2-40B4-BE49-F238E27FC236}">
                      <a16:creationId xmlns:a16="http://schemas.microsoft.com/office/drawing/2014/main" id="{12DDEDB0-92D6-4168-8C35-B3BE602D0DAC}"/>
                    </a:ext>
                  </a:extLst>
                </p:cNvPr>
                <p:cNvPicPr/>
                <p:nvPr/>
              </p:nvPicPr>
              <p:blipFill>
                <a:blip r:embed="rId61"/>
                <a:stretch>
                  <a:fillRect/>
                </a:stretch>
              </p:blipFill>
              <p:spPr>
                <a:xfrm>
                  <a:off x="8714873" y="1983452"/>
                  <a:ext cx="171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E5294CAE-17D7-49FE-AC66-DE96C3EF86F0}"/>
                    </a:ext>
                  </a:extLst>
                </p14:cNvPr>
                <p14:cNvContentPartPr/>
                <p14:nvPr/>
              </p14:nvContentPartPr>
              <p14:xfrm>
                <a:off x="8887313" y="2012612"/>
                <a:ext cx="220680" cy="113040"/>
              </p14:xfrm>
            </p:contentPart>
          </mc:Choice>
          <mc:Fallback xmlns="">
            <p:pic>
              <p:nvPicPr>
                <p:cNvPr id="38" name="Ink 37">
                  <a:extLst>
                    <a:ext uri="{FF2B5EF4-FFF2-40B4-BE49-F238E27FC236}">
                      <a16:creationId xmlns:a16="http://schemas.microsoft.com/office/drawing/2014/main" id="{E5294CAE-17D7-49FE-AC66-DE96C3EF86F0}"/>
                    </a:ext>
                  </a:extLst>
                </p:cNvPr>
                <p:cNvPicPr/>
                <p:nvPr/>
              </p:nvPicPr>
              <p:blipFill>
                <a:blip r:embed="rId63"/>
                <a:stretch>
                  <a:fillRect/>
                </a:stretch>
              </p:blipFill>
              <p:spPr>
                <a:xfrm>
                  <a:off x="8869673" y="1994612"/>
                  <a:ext cx="2563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F57025CB-B922-4951-A16C-2628A18A05C7}"/>
                    </a:ext>
                  </a:extLst>
                </p14:cNvPr>
                <p14:cNvContentPartPr/>
                <p14:nvPr/>
              </p14:nvContentPartPr>
              <p14:xfrm>
                <a:off x="9202673" y="1894532"/>
                <a:ext cx="161640" cy="246600"/>
              </p14:xfrm>
            </p:contentPart>
          </mc:Choice>
          <mc:Fallback xmlns="">
            <p:pic>
              <p:nvPicPr>
                <p:cNvPr id="39" name="Ink 38">
                  <a:extLst>
                    <a:ext uri="{FF2B5EF4-FFF2-40B4-BE49-F238E27FC236}">
                      <a16:creationId xmlns:a16="http://schemas.microsoft.com/office/drawing/2014/main" id="{F57025CB-B922-4951-A16C-2628A18A05C7}"/>
                    </a:ext>
                  </a:extLst>
                </p:cNvPr>
                <p:cNvPicPr/>
                <p:nvPr/>
              </p:nvPicPr>
              <p:blipFill>
                <a:blip r:embed="rId65"/>
                <a:stretch>
                  <a:fillRect/>
                </a:stretch>
              </p:blipFill>
              <p:spPr>
                <a:xfrm>
                  <a:off x="9185033" y="1876892"/>
                  <a:ext cx="1972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EA741381-CE53-4933-95EB-FBC889481572}"/>
                    </a:ext>
                  </a:extLst>
                </p14:cNvPr>
                <p14:cNvContentPartPr/>
                <p14:nvPr/>
              </p14:nvContentPartPr>
              <p14:xfrm>
                <a:off x="9400313" y="2011172"/>
                <a:ext cx="166680" cy="123480"/>
              </p14:xfrm>
            </p:contentPart>
          </mc:Choice>
          <mc:Fallback xmlns="">
            <p:pic>
              <p:nvPicPr>
                <p:cNvPr id="40" name="Ink 39">
                  <a:extLst>
                    <a:ext uri="{FF2B5EF4-FFF2-40B4-BE49-F238E27FC236}">
                      <a16:creationId xmlns:a16="http://schemas.microsoft.com/office/drawing/2014/main" id="{EA741381-CE53-4933-95EB-FBC889481572}"/>
                    </a:ext>
                  </a:extLst>
                </p:cNvPr>
                <p:cNvPicPr/>
                <p:nvPr/>
              </p:nvPicPr>
              <p:blipFill>
                <a:blip r:embed="rId67"/>
                <a:stretch>
                  <a:fillRect/>
                </a:stretch>
              </p:blipFill>
              <p:spPr>
                <a:xfrm>
                  <a:off x="9382673" y="1993532"/>
                  <a:ext cx="202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FCDD8611-9289-4C59-A8D5-8A34A42158E1}"/>
                    </a:ext>
                  </a:extLst>
                </p14:cNvPr>
                <p14:cNvContentPartPr/>
                <p14:nvPr/>
              </p14:nvContentPartPr>
              <p14:xfrm>
                <a:off x="9631793" y="1912172"/>
                <a:ext cx="148320" cy="246240"/>
              </p14:xfrm>
            </p:contentPart>
          </mc:Choice>
          <mc:Fallback xmlns="">
            <p:pic>
              <p:nvPicPr>
                <p:cNvPr id="41" name="Ink 40">
                  <a:extLst>
                    <a:ext uri="{FF2B5EF4-FFF2-40B4-BE49-F238E27FC236}">
                      <a16:creationId xmlns:a16="http://schemas.microsoft.com/office/drawing/2014/main" id="{FCDD8611-9289-4C59-A8D5-8A34A42158E1}"/>
                    </a:ext>
                  </a:extLst>
                </p:cNvPr>
                <p:cNvPicPr/>
                <p:nvPr/>
              </p:nvPicPr>
              <p:blipFill>
                <a:blip r:embed="rId69"/>
                <a:stretch>
                  <a:fillRect/>
                </a:stretch>
              </p:blipFill>
              <p:spPr>
                <a:xfrm>
                  <a:off x="9614153" y="1894532"/>
                  <a:ext cx="183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60589CF6-6C34-4A6C-9DF2-B10D6D6EC528}"/>
                    </a:ext>
                  </a:extLst>
                </p14:cNvPr>
                <p14:cNvContentPartPr/>
                <p14:nvPr/>
              </p14:nvContentPartPr>
              <p14:xfrm>
                <a:off x="9837713" y="2029532"/>
                <a:ext cx="32400" cy="94680"/>
              </p14:xfrm>
            </p:contentPart>
          </mc:Choice>
          <mc:Fallback xmlns="">
            <p:pic>
              <p:nvPicPr>
                <p:cNvPr id="42" name="Ink 41">
                  <a:extLst>
                    <a:ext uri="{FF2B5EF4-FFF2-40B4-BE49-F238E27FC236}">
                      <a16:creationId xmlns:a16="http://schemas.microsoft.com/office/drawing/2014/main" id="{60589CF6-6C34-4A6C-9DF2-B10D6D6EC528}"/>
                    </a:ext>
                  </a:extLst>
                </p:cNvPr>
                <p:cNvPicPr/>
                <p:nvPr/>
              </p:nvPicPr>
              <p:blipFill>
                <a:blip r:embed="rId71"/>
                <a:stretch>
                  <a:fillRect/>
                </a:stretch>
              </p:blipFill>
              <p:spPr>
                <a:xfrm>
                  <a:off x="9819713" y="2011892"/>
                  <a:ext cx="680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6AE2E214-DF83-42C5-B824-B4B08CCEE286}"/>
                    </a:ext>
                  </a:extLst>
                </p14:cNvPr>
                <p14:cNvContentPartPr/>
                <p14:nvPr/>
              </p14:nvContentPartPr>
              <p14:xfrm>
                <a:off x="9861113" y="1901372"/>
                <a:ext cx="97200" cy="208080"/>
              </p14:xfrm>
            </p:contentPart>
          </mc:Choice>
          <mc:Fallback xmlns="">
            <p:pic>
              <p:nvPicPr>
                <p:cNvPr id="43" name="Ink 42">
                  <a:extLst>
                    <a:ext uri="{FF2B5EF4-FFF2-40B4-BE49-F238E27FC236}">
                      <a16:creationId xmlns:a16="http://schemas.microsoft.com/office/drawing/2014/main" id="{6AE2E214-DF83-42C5-B824-B4B08CCEE286}"/>
                    </a:ext>
                  </a:extLst>
                </p:cNvPr>
                <p:cNvPicPr/>
                <p:nvPr/>
              </p:nvPicPr>
              <p:blipFill>
                <a:blip r:embed="rId73"/>
                <a:stretch>
                  <a:fillRect/>
                </a:stretch>
              </p:blipFill>
              <p:spPr>
                <a:xfrm>
                  <a:off x="9843473" y="1883732"/>
                  <a:ext cx="1328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5ECB3F93-53B5-482C-B540-138AC565E98F}"/>
                    </a:ext>
                  </a:extLst>
                </p14:cNvPr>
                <p14:cNvContentPartPr/>
                <p14:nvPr/>
              </p14:nvContentPartPr>
              <p14:xfrm>
                <a:off x="10031033" y="1970132"/>
                <a:ext cx="54360" cy="145080"/>
              </p14:xfrm>
            </p:contentPart>
          </mc:Choice>
          <mc:Fallback xmlns="">
            <p:pic>
              <p:nvPicPr>
                <p:cNvPr id="44" name="Ink 43">
                  <a:extLst>
                    <a:ext uri="{FF2B5EF4-FFF2-40B4-BE49-F238E27FC236}">
                      <a16:creationId xmlns:a16="http://schemas.microsoft.com/office/drawing/2014/main" id="{5ECB3F93-53B5-482C-B540-138AC565E98F}"/>
                    </a:ext>
                  </a:extLst>
                </p:cNvPr>
                <p:cNvPicPr/>
                <p:nvPr/>
              </p:nvPicPr>
              <p:blipFill>
                <a:blip r:embed="rId75"/>
                <a:stretch>
                  <a:fillRect/>
                </a:stretch>
              </p:blipFill>
              <p:spPr>
                <a:xfrm>
                  <a:off x="10013033" y="1952132"/>
                  <a:ext cx="90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BFF7C983-A08A-4DF6-99EA-DE6F17A9664C}"/>
                    </a:ext>
                  </a:extLst>
                </p14:cNvPr>
                <p14:cNvContentPartPr/>
                <p14:nvPr/>
              </p14:nvContentPartPr>
              <p14:xfrm>
                <a:off x="10259993" y="1892732"/>
                <a:ext cx="104760" cy="245520"/>
              </p14:xfrm>
            </p:contentPart>
          </mc:Choice>
          <mc:Fallback xmlns="">
            <p:pic>
              <p:nvPicPr>
                <p:cNvPr id="45" name="Ink 44">
                  <a:extLst>
                    <a:ext uri="{FF2B5EF4-FFF2-40B4-BE49-F238E27FC236}">
                      <a16:creationId xmlns:a16="http://schemas.microsoft.com/office/drawing/2014/main" id="{BFF7C983-A08A-4DF6-99EA-DE6F17A9664C}"/>
                    </a:ext>
                  </a:extLst>
                </p:cNvPr>
                <p:cNvPicPr/>
                <p:nvPr/>
              </p:nvPicPr>
              <p:blipFill>
                <a:blip r:embed="rId77"/>
                <a:stretch>
                  <a:fillRect/>
                </a:stretch>
              </p:blipFill>
              <p:spPr>
                <a:xfrm>
                  <a:off x="10242353" y="1874732"/>
                  <a:ext cx="1404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172AA043-F275-40DD-A0FD-C056962FD7CD}"/>
                    </a:ext>
                  </a:extLst>
                </p14:cNvPr>
                <p14:cNvContentPartPr/>
                <p14:nvPr/>
              </p14:nvContentPartPr>
              <p14:xfrm>
                <a:off x="10207433" y="2000732"/>
                <a:ext cx="366480" cy="369360"/>
              </p14:xfrm>
            </p:contentPart>
          </mc:Choice>
          <mc:Fallback xmlns="">
            <p:pic>
              <p:nvPicPr>
                <p:cNvPr id="46" name="Ink 45">
                  <a:extLst>
                    <a:ext uri="{FF2B5EF4-FFF2-40B4-BE49-F238E27FC236}">
                      <a16:creationId xmlns:a16="http://schemas.microsoft.com/office/drawing/2014/main" id="{172AA043-F275-40DD-A0FD-C056962FD7CD}"/>
                    </a:ext>
                  </a:extLst>
                </p:cNvPr>
                <p:cNvPicPr/>
                <p:nvPr/>
              </p:nvPicPr>
              <p:blipFill>
                <a:blip r:embed="rId79"/>
                <a:stretch>
                  <a:fillRect/>
                </a:stretch>
              </p:blipFill>
              <p:spPr>
                <a:xfrm>
                  <a:off x="10189433" y="1982732"/>
                  <a:ext cx="4021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A913E5AA-4CF9-47D3-B1DE-8821CDD29297}"/>
                    </a:ext>
                  </a:extLst>
                </p14:cNvPr>
                <p14:cNvContentPartPr/>
                <p14:nvPr/>
              </p14:nvContentPartPr>
              <p14:xfrm>
                <a:off x="10673633" y="2207372"/>
                <a:ext cx="35640" cy="1440"/>
              </p14:xfrm>
            </p:contentPart>
          </mc:Choice>
          <mc:Fallback xmlns="">
            <p:pic>
              <p:nvPicPr>
                <p:cNvPr id="47" name="Ink 46">
                  <a:extLst>
                    <a:ext uri="{FF2B5EF4-FFF2-40B4-BE49-F238E27FC236}">
                      <a16:creationId xmlns:a16="http://schemas.microsoft.com/office/drawing/2014/main" id="{A913E5AA-4CF9-47D3-B1DE-8821CDD29297}"/>
                    </a:ext>
                  </a:extLst>
                </p:cNvPr>
                <p:cNvPicPr/>
                <p:nvPr/>
              </p:nvPicPr>
              <p:blipFill>
                <a:blip r:embed="rId81"/>
                <a:stretch>
                  <a:fillRect/>
                </a:stretch>
              </p:blipFill>
              <p:spPr>
                <a:xfrm>
                  <a:off x="10655993" y="2189372"/>
                  <a:ext cx="71280" cy="37080"/>
                </a:xfrm>
                <a:prstGeom prst="rect">
                  <a:avLst/>
                </a:prstGeom>
              </p:spPr>
            </p:pic>
          </mc:Fallback>
        </mc:AlternateContent>
      </p:grpSp>
      <p:grpSp>
        <p:nvGrpSpPr>
          <p:cNvPr id="69" name="Group 68">
            <a:extLst>
              <a:ext uri="{FF2B5EF4-FFF2-40B4-BE49-F238E27FC236}">
                <a16:creationId xmlns:a16="http://schemas.microsoft.com/office/drawing/2014/main" id="{499D51D4-1B73-419E-AF09-16910CD126E6}"/>
              </a:ext>
            </a:extLst>
          </p:cNvPr>
          <p:cNvGrpSpPr/>
          <p:nvPr/>
        </p:nvGrpSpPr>
        <p:grpSpPr>
          <a:xfrm>
            <a:off x="1159913" y="2483852"/>
            <a:ext cx="1247400" cy="448200"/>
            <a:chOff x="1159913" y="2483852"/>
            <a:chExt cx="1247400" cy="448200"/>
          </a:xfrm>
        </p:grpSpPr>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511DF204-5782-4CAE-9D9B-0D976D20E8BA}"/>
                    </a:ext>
                  </a:extLst>
                </p14:cNvPr>
                <p14:cNvContentPartPr/>
                <p14:nvPr/>
              </p14:nvContentPartPr>
              <p14:xfrm>
                <a:off x="1159913" y="2627492"/>
                <a:ext cx="74520" cy="56160"/>
              </p14:xfrm>
            </p:contentPart>
          </mc:Choice>
          <mc:Fallback xmlns="">
            <p:pic>
              <p:nvPicPr>
                <p:cNvPr id="51" name="Ink 50">
                  <a:extLst>
                    <a:ext uri="{FF2B5EF4-FFF2-40B4-BE49-F238E27FC236}">
                      <a16:creationId xmlns:a16="http://schemas.microsoft.com/office/drawing/2014/main" id="{511DF204-5782-4CAE-9D9B-0D976D20E8BA}"/>
                    </a:ext>
                  </a:extLst>
                </p:cNvPr>
                <p:cNvPicPr/>
                <p:nvPr/>
              </p:nvPicPr>
              <p:blipFill>
                <a:blip r:embed="rId83"/>
                <a:stretch>
                  <a:fillRect/>
                </a:stretch>
              </p:blipFill>
              <p:spPr>
                <a:xfrm>
                  <a:off x="1142273" y="2609852"/>
                  <a:ext cx="1101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3C4D0E04-9E39-469B-B458-EC8828AABF19}"/>
                    </a:ext>
                  </a:extLst>
                </p14:cNvPr>
                <p14:cNvContentPartPr/>
                <p14:nvPr/>
              </p14:nvContentPartPr>
              <p14:xfrm>
                <a:off x="1166393" y="2542532"/>
                <a:ext cx="181440" cy="389520"/>
              </p14:xfrm>
            </p:contentPart>
          </mc:Choice>
          <mc:Fallback xmlns="">
            <p:pic>
              <p:nvPicPr>
                <p:cNvPr id="52" name="Ink 51">
                  <a:extLst>
                    <a:ext uri="{FF2B5EF4-FFF2-40B4-BE49-F238E27FC236}">
                      <a16:creationId xmlns:a16="http://schemas.microsoft.com/office/drawing/2014/main" id="{3C4D0E04-9E39-469B-B458-EC8828AABF19}"/>
                    </a:ext>
                  </a:extLst>
                </p:cNvPr>
                <p:cNvPicPr/>
                <p:nvPr/>
              </p:nvPicPr>
              <p:blipFill>
                <a:blip r:embed="rId85"/>
                <a:stretch>
                  <a:fillRect/>
                </a:stretch>
              </p:blipFill>
              <p:spPr>
                <a:xfrm>
                  <a:off x="1148393" y="2524532"/>
                  <a:ext cx="21708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9A8F3155-9239-407F-B6DE-C5536811C00D}"/>
                    </a:ext>
                  </a:extLst>
                </p14:cNvPr>
                <p14:cNvContentPartPr/>
                <p14:nvPr/>
              </p14:nvContentPartPr>
              <p14:xfrm>
                <a:off x="1581833" y="2483852"/>
                <a:ext cx="85320" cy="424440"/>
              </p14:xfrm>
            </p:contentPart>
          </mc:Choice>
          <mc:Fallback xmlns="">
            <p:pic>
              <p:nvPicPr>
                <p:cNvPr id="53" name="Ink 52">
                  <a:extLst>
                    <a:ext uri="{FF2B5EF4-FFF2-40B4-BE49-F238E27FC236}">
                      <a16:creationId xmlns:a16="http://schemas.microsoft.com/office/drawing/2014/main" id="{9A8F3155-9239-407F-B6DE-C5536811C00D}"/>
                    </a:ext>
                  </a:extLst>
                </p:cNvPr>
                <p:cNvPicPr/>
                <p:nvPr/>
              </p:nvPicPr>
              <p:blipFill>
                <a:blip r:embed="rId87"/>
                <a:stretch>
                  <a:fillRect/>
                </a:stretch>
              </p:blipFill>
              <p:spPr>
                <a:xfrm>
                  <a:off x="1563833" y="2465852"/>
                  <a:ext cx="1209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76E65BBD-258C-4ED7-826C-EE2BC633C629}"/>
                    </a:ext>
                  </a:extLst>
                </p14:cNvPr>
                <p14:cNvContentPartPr/>
                <p14:nvPr/>
              </p14:nvContentPartPr>
              <p14:xfrm>
                <a:off x="1468793" y="2709212"/>
                <a:ext cx="255600" cy="78120"/>
              </p14:xfrm>
            </p:contentPart>
          </mc:Choice>
          <mc:Fallback xmlns="">
            <p:pic>
              <p:nvPicPr>
                <p:cNvPr id="54" name="Ink 53">
                  <a:extLst>
                    <a:ext uri="{FF2B5EF4-FFF2-40B4-BE49-F238E27FC236}">
                      <a16:creationId xmlns:a16="http://schemas.microsoft.com/office/drawing/2014/main" id="{76E65BBD-258C-4ED7-826C-EE2BC633C629}"/>
                    </a:ext>
                  </a:extLst>
                </p:cNvPr>
                <p:cNvPicPr/>
                <p:nvPr/>
              </p:nvPicPr>
              <p:blipFill>
                <a:blip r:embed="rId89"/>
                <a:stretch>
                  <a:fillRect/>
                </a:stretch>
              </p:blipFill>
              <p:spPr>
                <a:xfrm>
                  <a:off x="1451153" y="2691212"/>
                  <a:ext cx="2912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6B32322C-4960-4227-81F7-3D916B232E8F}"/>
                    </a:ext>
                  </a:extLst>
                </p14:cNvPr>
                <p14:cNvContentPartPr/>
                <p14:nvPr/>
              </p14:nvContentPartPr>
              <p14:xfrm>
                <a:off x="1710713" y="2624612"/>
                <a:ext cx="4680" cy="19800"/>
              </p14:xfrm>
            </p:contentPart>
          </mc:Choice>
          <mc:Fallback xmlns="">
            <p:pic>
              <p:nvPicPr>
                <p:cNvPr id="55" name="Ink 54">
                  <a:extLst>
                    <a:ext uri="{FF2B5EF4-FFF2-40B4-BE49-F238E27FC236}">
                      <a16:creationId xmlns:a16="http://schemas.microsoft.com/office/drawing/2014/main" id="{6B32322C-4960-4227-81F7-3D916B232E8F}"/>
                    </a:ext>
                  </a:extLst>
                </p:cNvPr>
                <p:cNvPicPr/>
                <p:nvPr/>
              </p:nvPicPr>
              <p:blipFill>
                <a:blip r:embed="rId91"/>
                <a:stretch>
                  <a:fillRect/>
                </a:stretch>
              </p:blipFill>
              <p:spPr>
                <a:xfrm>
                  <a:off x="1693073" y="2606612"/>
                  <a:ext cx="403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FCF7C1BC-B93D-46DF-86FB-C3A1768A56EC}"/>
                    </a:ext>
                  </a:extLst>
                </p14:cNvPr>
                <p14:cNvContentPartPr/>
                <p14:nvPr/>
              </p14:nvContentPartPr>
              <p14:xfrm>
                <a:off x="1788833" y="2644052"/>
                <a:ext cx="201240" cy="139320"/>
              </p14:xfrm>
            </p:contentPart>
          </mc:Choice>
          <mc:Fallback xmlns="">
            <p:pic>
              <p:nvPicPr>
                <p:cNvPr id="56" name="Ink 55">
                  <a:extLst>
                    <a:ext uri="{FF2B5EF4-FFF2-40B4-BE49-F238E27FC236}">
                      <a16:creationId xmlns:a16="http://schemas.microsoft.com/office/drawing/2014/main" id="{FCF7C1BC-B93D-46DF-86FB-C3A1768A56EC}"/>
                    </a:ext>
                  </a:extLst>
                </p:cNvPr>
                <p:cNvPicPr/>
                <p:nvPr/>
              </p:nvPicPr>
              <p:blipFill>
                <a:blip r:embed="rId93"/>
                <a:stretch>
                  <a:fillRect/>
                </a:stretch>
              </p:blipFill>
              <p:spPr>
                <a:xfrm>
                  <a:off x="1770833" y="2626052"/>
                  <a:ext cx="2368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3D06DCC5-CE00-4629-9000-B8AD6E58C0C5}"/>
                    </a:ext>
                  </a:extLst>
                </p14:cNvPr>
                <p14:cNvContentPartPr/>
                <p14:nvPr/>
              </p14:nvContentPartPr>
              <p14:xfrm>
                <a:off x="1997993" y="2558732"/>
                <a:ext cx="21600" cy="36720"/>
              </p14:xfrm>
            </p:contentPart>
          </mc:Choice>
          <mc:Fallback xmlns="">
            <p:pic>
              <p:nvPicPr>
                <p:cNvPr id="57" name="Ink 56">
                  <a:extLst>
                    <a:ext uri="{FF2B5EF4-FFF2-40B4-BE49-F238E27FC236}">
                      <a16:creationId xmlns:a16="http://schemas.microsoft.com/office/drawing/2014/main" id="{3D06DCC5-CE00-4629-9000-B8AD6E58C0C5}"/>
                    </a:ext>
                  </a:extLst>
                </p:cNvPr>
                <p:cNvPicPr/>
                <p:nvPr/>
              </p:nvPicPr>
              <p:blipFill>
                <a:blip r:embed="rId95"/>
                <a:stretch>
                  <a:fillRect/>
                </a:stretch>
              </p:blipFill>
              <p:spPr>
                <a:xfrm>
                  <a:off x="1979993" y="2541092"/>
                  <a:ext cx="572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CC7990C8-4294-4CFA-9922-7723E95B4C99}"/>
                    </a:ext>
                  </a:extLst>
                </p14:cNvPr>
                <p14:cNvContentPartPr/>
                <p14:nvPr/>
              </p14:nvContentPartPr>
              <p14:xfrm>
                <a:off x="2101313" y="2524892"/>
                <a:ext cx="147240" cy="231120"/>
              </p14:xfrm>
            </p:contentPart>
          </mc:Choice>
          <mc:Fallback xmlns="">
            <p:pic>
              <p:nvPicPr>
                <p:cNvPr id="58" name="Ink 57">
                  <a:extLst>
                    <a:ext uri="{FF2B5EF4-FFF2-40B4-BE49-F238E27FC236}">
                      <a16:creationId xmlns:a16="http://schemas.microsoft.com/office/drawing/2014/main" id="{CC7990C8-4294-4CFA-9922-7723E95B4C99}"/>
                    </a:ext>
                  </a:extLst>
                </p:cNvPr>
                <p:cNvPicPr/>
                <p:nvPr/>
              </p:nvPicPr>
              <p:blipFill>
                <a:blip r:embed="rId97"/>
                <a:stretch>
                  <a:fillRect/>
                </a:stretch>
              </p:blipFill>
              <p:spPr>
                <a:xfrm>
                  <a:off x="2083313" y="2506892"/>
                  <a:ext cx="1828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E9AE2027-1B5A-427E-A394-51F10D7C1CEB}"/>
                    </a:ext>
                  </a:extLst>
                </p14:cNvPr>
                <p14:cNvContentPartPr/>
                <p14:nvPr/>
              </p14:nvContentPartPr>
              <p14:xfrm>
                <a:off x="2268353" y="2641532"/>
                <a:ext cx="138960" cy="164520"/>
              </p14:xfrm>
            </p:contentPart>
          </mc:Choice>
          <mc:Fallback xmlns="">
            <p:pic>
              <p:nvPicPr>
                <p:cNvPr id="60" name="Ink 59">
                  <a:extLst>
                    <a:ext uri="{FF2B5EF4-FFF2-40B4-BE49-F238E27FC236}">
                      <a16:creationId xmlns:a16="http://schemas.microsoft.com/office/drawing/2014/main" id="{E9AE2027-1B5A-427E-A394-51F10D7C1CEB}"/>
                    </a:ext>
                  </a:extLst>
                </p:cNvPr>
                <p:cNvPicPr/>
                <p:nvPr/>
              </p:nvPicPr>
              <p:blipFill>
                <a:blip r:embed="rId99"/>
                <a:stretch>
                  <a:fillRect/>
                </a:stretch>
              </p:blipFill>
              <p:spPr>
                <a:xfrm>
                  <a:off x="2250353" y="2623892"/>
                  <a:ext cx="174600" cy="200160"/>
                </a:xfrm>
                <a:prstGeom prst="rect">
                  <a:avLst/>
                </a:prstGeom>
              </p:spPr>
            </p:pic>
          </mc:Fallback>
        </mc:AlternateContent>
      </p:grpSp>
      <p:grpSp>
        <p:nvGrpSpPr>
          <p:cNvPr id="68" name="Group 67">
            <a:extLst>
              <a:ext uri="{FF2B5EF4-FFF2-40B4-BE49-F238E27FC236}">
                <a16:creationId xmlns:a16="http://schemas.microsoft.com/office/drawing/2014/main" id="{05E7C648-EF72-460A-8F4C-12B71AFA80F6}"/>
              </a:ext>
            </a:extLst>
          </p:cNvPr>
          <p:cNvGrpSpPr/>
          <p:nvPr/>
        </p:nvGrpSpPr>
        <p:grpSpPr>
          <a:xfrm>
            <a:off x="2723033" y="2529212"/>
            <a:ext cx="554400" cy="285480"/>
            <a:chOff x="2723033" y="2529212"/>
            <a:chExt cx="554400" cy="285480"/>
          </a:xfrm>
        </p:grpSpPr>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A864B32C-3EFF-42A2-99DE-AC3C30AE7189}"/>
                    </a:ext>
                  </a:extLst>
                </p14:cNvPr>
                <p14:cNvContentPartPr/>
                <p14:nvPr/>
              </p14:nvContentPartPr>
              <p14:xfrm>
                <a:off x="2723033" y="2618132"/>
                <a:ext cx="159480" cy="196560"/>
              </p14:xfrm>
            </p:contentPart>
          </mc:Choice>
          <mc:Fallback xmlns="">
            <p:pic>
              <p:nvPicPr>
                <p:cNvPr id="61" name="Ink 60">
                  <a:extLst>
                    <a:ext uri="{FF2B5EF4-FFF2-40B4-BE49-F238E27FC236}">
                      <a16:creationId xmlns:a16="http://schemas.microsoft.com/office/drawing/2014/main" id="{A864B32C-3EFF-42A2-99DE-AC3C30AE7189}"/>
                    </a:ext>
                  </a:extLst>
                </p:cNvPr>
                <p:cNvPicPr/>
                <p:nvPr/>
              </p:nvPicPr>
              <p:blipFill>
                <a:blip r:embed="rId101"/>
                <a:stretch>
                  <a:fillRect/>
                </a:stretch>
              </p:blipFill>
              <p:spPr>
                <a:xfrm>
                  <a:off x="2705033" y="2600492"/>
                  <a:ext cx="1951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C91C6321-DB8A-45A5-ADF5-C23BCD4EA97A}"/>
                    </a:ext>
                  </a:extLst>
                </p14:cNvPr>
                <p14:cNvContentPartPr/>
                <p14:nvPr/>
              </p14:nvContentPartPr>
              <p14:xfrm>
                <a:off x="2902673" y="2650532"/>
                <a:ext cx="135720" cy="135000"/>
              </p14:xfrm>
            </p:contentPart>
          </mc:Choice>
          <mc:Fallback xmlns="">
            <p:pic>
              <p:nvPicPr>
                <p:cNvPr id="62" name="Ink 61">
                  <a:extLst>
                    <a:ext uri="{FF2B5EF4-FFF2-40B4-BE49-F238E27FC236}">
                      <a16:creationId xmlns:a16="http://schemas.microsoft.com/office/drawing/2014/main" id="{C91C6321-DB8A-45A5-ADF5-C23BCD4EA97A}"/>
                    </a:ext>
                  </a:extLst>
                </p:cNvPr>
                <p:cNvPicPr/>
                <p:nvPr/>
              </p:nvPicPr>
              <p:blipFill>
                <a:blip r:embed="rId103"/>
                <a:stretch>
                  <a:fillRect/>
                </a:stretch>
              </p:blipFill>
              <p:spPr>
                <a:xfrm>
                  <a:off x="2885033" y="2632532"/>
                  <a:ext cx="171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2639A28C-26E2-4461-855D-5B6BF5FCE7C5}"/>
                    </a:ext>
                  </a:extLst>
                </p14:cNvPr>
                <p14:cNvContentPartPr/>
                <p14:nvPr/>
              </p14:nvContentPartPr>
              <p14:xfrm>
                <a:off x="3129113" y="2529212"/>
                <a:ext cx="138240" cy="242280"/>
              </p14:xfrm>
            </p:contentPart>
          </mc:Choice>
          <mc:Fallback xmlns="">
            <p:pic>
              <p:nvPicPr>
                <p:cNvPr id="63" name="Ink 62">
                  <a:extLst>
                    <a:ext uri="{FF2B5EF4-FFF2-40B4-BE49-F238E27FC236}">
                      <a16:creationId xmlns:a16="http://schemas.microsoft.com/office/drawing/2014/main" id="{2639A28C-26E2-4461-855D-5B6BF5FCE7C5}"/>
                    </a:ext>
                  </a:extLst>
                </p:cNvPr>
                <p:cNvPicPr/>
                <p:nvPr/>
              </p:nvPicPr>
              <p:blipFill>
                <a:blip r:embed="rId105"/>
                <a:stretch>
                  <a:fillRect/>
                </a:stretch>
              </p:blipFill>
              <p:spPr>
                <a:xfrm>
                  <a:off x="3111113" y="2511212"/>
                  <a:ext cx="173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356E7937-F492-4ECB-82B8-D1E61E526301}"/>
                    </a:ext>
                  </a:extLst>
                </p14:cNvPr>
                <p14:cNvContentPartPr/>
                <p14:nvPr/>
              </p14:nvContentPartPr>
              <p14:xfrm>
                <a:off x="3099233" y="2644052"/>
                <a:ext cx="178200" cy="38520"/>
              </p14:xfrm>
            </p:contentPart>
          </mc:Choice>
          <mc:Fallback xmlns="">
            <p:pic>
              <p:nvPicPr>
                <p:cNvPr id="64" name="Ink 63">
                  <a:extLst>
                    <a:ext uri="{FF2B5EF4-FFF2-40B4-BE49-F238E27FC236}">
                      <a16:creationId xmlns:a16="http://schemas.microsoft.com/office/drawing/2014/main" id="{356E7937-F492-4ECB-82B8-D1E61E526301}"/>
                    </a:ext>
                  </a:extLst>
                </p:cNvPr>
                <p:cNvPicPr/>
                <p:nvPr/>
              </p:nvPicPr>
              <p:blipFill>
                <a:blip r:embed="rId107"/>
                <a:stretch>
                  <a:fillRect/>
                </a:stretch>
              </p:blipFill>
              <p:spPr>
                <a:xfrm>
                  <a:off x="3081593" y="2626412"/>
                  <a:ext cx="213840" cy="74160"/>
                </a:xfrm>
                <a:prstGeom prst="rect">
                  <a:avLst/>
                </a:prstGeom>
              </p:spPr>
            </p:pic>
          </mc:Fallback>
        </mc:AlternateContent>
      </p:grpSp>
      <p:grpSp>
        <p:nvGrpSpPr>
          <p:cNvPr id="78" name="Group 77">
            <a:extLst>
              <a:ext uri="{FF2B5EF4-FFF2-40B4-BE49-F238E27FC236}">
                <a16:creationId xmlns:a16="http://schemas.microsoft.com/office/drawing/2014/main" id="{5C46533B-CE1F-4DCE-9B7D-25538AA8A1CB}"/>
              </a:ext>
            </a:extLst>
          </p:cNvPr>
          <p:cNvGrpSpPr/>
          <p:nvPr/>
        </p:nvGrpSpPr>
        <p:grpSpPr>
          <a:xfrm>
            <a:off x="3588473" y="2537852"/>
            <a:ext cx="1707480" cy="567000"/>
            <a:chOff x="3588473" y="2537852"/>
            <a:chExt cx="1707480" cy="567000"/>
          </a:xfrm>
        </p:grpSpPr>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D904109F-184B-41DA-92A2-1A29EB68D924}"/>
                    </a:ext>
                  </a:extLst>
                </p14:cNvPr>
                <p14:cNvContentPartPr/>
                <p14:nvPr/>
              </p14:nvContentPartPr>
              <p14:xfrm>
                <a:off x="3588473" y="2537852"/>
                <a:ext cx="262080" cy="567000"/>
              </p14:xfrm>
            </p:contentPart>
          </mc:Choice>
          <mc:Fallback xmlns="">
            <p:pic>
              <p:nvPicPr>
                <p:cNvPr id="65" name="Ink 64">
                  <a:extLst>
                    <a:ext uri="{FF2B5EF4-FFF2-40B4-BE49-F238E27FC236}">
                      <a16:creationId xmlns:a16="http://schemas.microsoft.com/office/drawing/2014/main" id="{D904109F-184B-41DA-92A2-1A29EB68D924}"/>
                    </a:ext>
                  </a:extLst>
                </p:cNvPr>
                <p:cNvPicPr/>
                <p:nvPr/>
              </p:nvPicPr>
              <p:blipFill>
                <a:blip r:embed="rId109"/>
                <a:stretch>
                  <a:fillRect/>
                </a:stretch>
              </p:blipFill>
              <p:spPr>
                <a:xfrm>
                  <a:off x="3570473" y="2520212"/>
                  <a:ext cx="29772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1DCC0CD6-0BE2-4607-9485-0D95F29E207A}"/>
                    </a:ext>
                  </a:extLst>
                </p14:cNvPr>
                <p14:cNvContentPartPr/>
                <p14:nvPr/>
              </p14:nvContentPartPr>
              <p14:xfrm>
                <a:off x="3999593" y="2541092"/>
                <a:ext cx="19440" cy="297720"/>
              </p14:xfrm>
            </p:contentPart>
          </mc:Choice>
          <mc:Fallback xmlns="">
            <p:pic>
              <p:nvPicPr>
                <p:cNvPr id="66" name="Ink 65">
                  <a:extLst>
                    <a:ext uri="{FF2B5EF4-FFF2-40B4-BE49-F238E27FC236}">
                      <a16:creationId xmlns:a16="http://schemas.microsoft.com/office/drawing/2014/main" id="{1DCC0CD6-0BE2-4607-9485-0D95F29E207A}"/>
                    </a:ext>
                  </a:extLst>
                </p:cNvPr>
                <p:cNvPicPr/>
                <p:nvPr/>
              </p:nvPicPr>
              <p:blipFill>
                <a:blip r:embed="rId111"/>
                <a:stretch>
                  <a:fillRect/>
                </a:stretch>
              </p:blipFill>
              <p:spPr>
                <a:xfrm>
                  <a:off x="3981953" y="2523092"/>
                  <a:ext cx="550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B5DC4D53-650F-43A9-B6AA-DF346EB57C36}"/>
                    </a:ext>
                  </a:extLst>
                </p14:cNvPr>
                <p14:cNvContentPartPr/>
                <p14:nvPr/>
              </p14:nvContentPartPr>
              <p14:xfrm>
                <a:off x="4151873" y="2806772"/>
                <a:ext cx="55080" cy="49320"/>
              </p14:xfrm>
            </p:contentPart>
          </mc:Choice>
          <mc:Fallback xmlns="">
            <p:pic>
              <p:nvPicPr>
                <p:cNvPr id="70" name="Ink 69">
                  <a:extLst>
                    <a:ext uri="{FF2B5EF4-FFF2-40B4-BE49-F238E27FC236}">
                      <a16:creationId xmlns:a16="http://schemas.microsoft.com/office/drawing/2014/main" id="{B5DC4D53-650F-43A9-B6AA-DF346EB57C36}"/>
                    </a:ext>
                  </a:extLst>
                </p:cNvPr>
                <p:cNvPicPr/>
                <p:nvPr/>
              </p:nvPicPr>
              <p:blipFill>
                <a:blip r:embed="rId113"/>
                <a:stretch>
                  <a:fillRect/>
                </a:stretch>
              </p:blipFill>
              <p:spPr>
                <a:xfrm>
                  <a:off x="4133873" y="2788772"/>
                  <a:ext cx="90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E447C68F-7AB0-4993-9A16-54F90B96851E}"/>
                    </a:ext>
                  </a:extLst>
                </p14:cNvPr>
                <p14:cNvContentPartPr/>
                <p14:nvPr/>
              </p14:nvContentPartPr>
              <p14:xfrm>
                <a:off x="4376873" y="2628932"/>
                <a:ext cx="219600" cy="184320"/>
              </p14:xfrm>
            </p:contentPart>
          </mc:Choice>
          <mc:Fallback xmlns="">
            <p:pic>
              <p:nvPicPr>
                <p:cNvPr id="71" name="Ink 70">
                  <a:extLst>
                    <a:ext uri="{FF2B5EF4-FFF2-40B4-BE49-F238E27FC236}">
                      <a16:creationId xmlns:a16="http://schemas.microsoft.com/office/drawing/2014/main" id="{E447C68F-7AB0-4993-9A16-54F90B96851E}"/>
                    </a:ext>
                  </a:extLst>
                </p:cNvPr>
                <p:cNvPicPr/>
                <p:nvPr/>
              </p:nvPicPr>
              <p:blipFill>
                <a:blip r:embed="rId115"/>
                <a:stretch>
                  <a:fillRect/>
                </a:stretch>
              </p:blipFill>
              <p:spPr>
                <a:xfrm>
                  <a:off x="4359233" y="2610932"/>
                  <a:ext cx="255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CF1FA4AB-62E4-4B56-A883-E8F96C99D717}"/>
                    </a:ext>
                  </a:extLst>
                </p14:cNvPr>
                <p14:cNvContentPartPr/>
                <p14:nvPr/>
              </p14:nvContentPartPr>
              <p14:xfrm>
                <a:off x="4762433" y="2772572"/>
                <a:ext cx="23040" cy="5040"/>
              </p14:xfrm>
            </p:contentPart>
          </mc:Choice>
          <mc:Fallback xmlns="">
            <p:pic>
              <p:nvPicPr>
                <p:cNvPr id="72" name="Ink 71">
                  <a:extLst>
                    <a:ext uri="{FF2B5EF4-FFF2-40B4-BE49-F238E27FC236}">
                      <a16:creationId xmlns:a16="http://schemas.microsoft.com/office/drawing/2014/main" id="{CF1FA4AB-62E4-4B56-A883-E8F96C99D717}"/>
                    </a:ext>
                  </a:extLst>
                </p:cNvPr>
                <p:cNvPicPr/>
                <p:nvPr/>
              </p:nvPicPr>
              <p:blipFill>
                <a:blip r:embed="rId117"/>
                <a:stretch>
                  <a:fillRect/>
                </a:stretch>
              </p:blipFill>
              <p:spPr>
                <a:xfrm>
                  <a:off x="4744793" y="2754572"/>
                  <a:ext cx="58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F2F4A3A2-446C-4FEB-9ABA-0E4709E4F5EF}"/>
                    </a:ext>
                  </a:extLst>
                </p14:cNvPr>
                <p14:cNvContentPartPr/>
                <p14:nvPr/>
              </p14:nvContentPartPr>
              <p14:xfrm>
                <a:off x="4942793" y="2760332"/>
                <a:ext cx="353160" cy="25920"/>
              </p14:xfrm>
            </p:contentPart>
          </mc:Choice>
          <mc:Fallback xmlns="">
            <p:pic>
              <p:nvPicPr>
                <p:cNvPr id="73" name="Ink 72">
                  <a:extLst>
                    <a:ext uri="{FF2B5EF4-FFF2-40B4-BE49-F238E27FC236}">
                      <a16:creationId xmlns:a16="http://schemas.microsoft.com/office/drawing/2014/main" id="{F2F4A3A2-446C-4FEB-9ABA-0E4709E4F5EF}"/>
                    </a:ext>
                  </a:extLst>
                </p:cNvPr>
                <p:cNvPicPr/>
                <p:nvPr/>
              </p:nvPicPr>
              <p:blipFill>
                <a:blip r:embed="rId119"/>
                <a:stretch>
                  <a:fillRect/>
                </a:stretch>
              </p:blipFill>
              <p:spPr>
                <a:xfrm>
                  <a:off x="4924793" y="2742692"/>
                  <a:ext cx="388800" cy="61560"/>
                </a:xfrm>
                <a:prstGeom prst="rect">
                  <a:avLst/>
                </a:prstGeom>
              </p:spPr>
            </p:pic>
          </mc:Fallback>
        </mc:AlternateContent>
      </p:grpSp>
      <p:grpSp>
        <p:nvGrpSpPr>
          <p:cNvPr id="77" name="Group 76">
            <a:extLst>
              <a:ext uri="{FF2B5EF4-FFF2-40B4-BE49-F238E27FC236}">
                <a16:creationId xmlns:a16="http://schemas.microsoft.com/office/drawing/2014/main" id="{0BCB46ED-B2D8-46DC-8FBD-7A61109A9F29}"/>
              </a:ext>
            </a:extLst>
          </p:cNvPr>
          <p:cNvGrpSpPr/>
          <p:nvPr/>
        </p:nvGrpSpPr>
        <p:grpSpPr>
          <a:xfrm>
            <a:off x="5570633" y="2441012"/>
            <a:ext cx="477000" cy="430560"/>
            <a:chOff x="5570633" y="2441012"/>
            <a:chExt cx="477000" cy="430560"/>
          </a:xfrm>
        </p:grpSpPr>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9F93561D-409C-4F5E-8643-56033DBF591E}"/>
                    </a:ext>
                  </a:extLst>
                </p14:cNvPr>
                <p14:cNvContentPartPr/>
                <p14:nvPr/>
              </p14:nvContentPartPr>
              <p14:xfrm>
                <a:off x="5570633" y="2533172"/>
                <a:ext cx="12240" cy="254880"/>
              </p14:xfrm>
            </p:contentPart>
          </mc:Choice>
          <mc:Fallback xmlns="">
            <p:pic>
              <p:nvPicPr>
                <p:cNvPr id="74" name="Ink 73">
                  <a:extLst>
                    <a:ext uri="{FF2B5EF4-FFF2-40B4-BE49-F238E27FC236}">
                      <a16:creationId xmlns:a16="http://schemas.microsoft.com/office/drawing/2014/main" id="{9F93561D-409C-4F5E-8643-56033DBF591E}"/>
                    </a:ext>
                  </a:extLst>
                </p:cNvPr>
                <p:cNvPicPr/>
                <p:nvPr/>
              </p:nvPicPr>
              <p:blipFill>
                <a:blip r:embed="rId121"/>
                <a:stretch>
                  <a:fillRect/>
                </a:stretch>
              </p:blipFill>
              <p:spPr>
                <a:xfrm>
                  <a:off x="5552993" y="2515532"/>
                  <a:ext cx="478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07C3807D-12A3-4284-AFD4-B839513DB94F}"/>
                    </a:ext>
                  </a:extLst>
                </p14:cNvPr>
                <p14:cNvContentPartPr/>
                <p14:nvPr/>
              </p14:nvContentPartPr>
              <p14:xfrm>
                <a:off x="5700233" y="2597612"/>
                <a:ext cx="131040" cy="173880"/>
              </p14:xfrm>
            </p:contentPart>
          </mc:Choice>
          <mc:Fallback xmlns="">
            <p:pic>
              <p:nvPicPr>
                <p:cNvPr id="75" name="Ink 74">
                  <a:extLst>
                    <a:ext uri="{FF2B5EF4-FFF2-40B4-BE49-F238E27FC236}">
                      <a16:creationId xmlns:a16="http://schemas.microsoft.com/office/drawing/2014/main" id="{07C3807D-12A3-4284-AFD4-B839513DB94F}"/>
                    </a:ext>
                  </a:extLst>
                </p:cNvPr>
                <p:cNvPicPr/>
                <p:nvPr/>
              </p:nvPicPr>
              <p:blipFill>
                <a:blip r:embed="rId123"/>
                <a:stretch>
                  <a:fillRect/>
                </a:stretch>
              </p:blipFill>
              <p:spPr>
                <a:xfrm>
                  <a:off x="5682233" y="2579612"/>
                  <a:ext cx="1666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C38BAEEB-D342-41D1-A3CF-71BFC608B071}"/>
                    </a:ext>
                  </a:extLst>
                </p14:cNvPr>
                <p14:cNvContentPartPr/>
                <p14:nvPr/>
              </p14:nvContentPartPr>
              <p14:xfrm>
                <a:off x="5896073" y="2441012"/>
                <a:ext cx="151560" cy="430560"/>
              </p14:xfrm>
            </p:contentPart>
          </mc:Choice>
          <mc:Fallback xmlns="">
            <p:pic>
              <p:nvPicPr>
                <p:cNvPr id="76" name="Ink 75">
                  <a:extLst>
                    <a:ext uri="{FF2B5EF4-FFF2-40B4-BE49-F238E27FC236}">
                      <a16:creationId xmlns:a16="http://schemas.microsoft.com/office/drawing/2014/main" id="{C38BAEEB-D342-41D1-A3CF-71BFC608B071}"/>
                    </a:ext>
                  </a:extLst>
                </p:cNvPr>
                <p:cNvPicPr/>
                <p:nvPr/>
              </p:nvPicPr>
              <p:blipFill>
                <a:blip r:embed="rId125"/>
                <a:stretch>
                  <a:fillRect/>
                </a:stretch>
              </p:blipFill>
              <p:spPr>
                <a:xfrm>
                  <a:off x="5878073" y="2423372"/>
                  <a:ext cx="187200" cy="466200"/>
                </a:xfrm>
                <a:prstGeom prst="rect">
                  <a:avLst/>
                </a:prstGeom>
              </p:spPr>
            </p:pic>
          </mc:Fallback>
        </mc:AlternateContent>
      </p:grpSp>
      <p:grpSp>
        <p:nvGrpSpPr>
          <p:cNvPr id="96" name="Group 95">
            <a:extLst>
              <a:ext uri="{FF2B5EF4-FFF2-40B4-BE49-F238E27FC236}">
                <a16:creationId xmlns:a16="http://schemas.microsoft.com/office/drawing/2014/main" id="{98E54F48-3E1B-4B87-8821-C88C11BDEE7C}"/>
              </a:ext>
            </a:extLst>
          </p:cNvPr>
          <p:cNvGrpSpPr/>
          <p:nvPr/>
        </p:nvGrpSpPr>
        <p:grpSpPr>
          <a:xfrm>
            <a:off x="1047953" y="3222212"/>
            <a:ext cx="1257480" cy="467640"/>
            <a:chOff x="1047953" y="3222212"/>
            <a:chExt cx="1257480" cy="467640"/>
          </a:xfrm>
        </p:grpSpPr>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FEF9B0F7-3263-48BB-9576-EBD886233943}"/>
                    </a:ext>
                  </a:extLst>
                </p14:cNvPr>
                <p14:cNvContentPartPr/>
                <p14:nvPr/>
              </p14:nvContentPartPr>
              <p14:xfrm>
                <a:off x="1055153" y="3323732"/>
                <a:ext cx="29160" cy="231120"/>
              </p14:xfrm>
            </p:contentPart>
          </mc:Choice>
          <mc:Fallback xmlns="">
            <p:pic>
              <p:nvPicPr>
                <p:cNvPr id="79" name="Ink 78">
                  <a:extLst>
                    <a:ext uri="{FF2B5EF4-FFF2-40B4-BE49-F238E27FC236}">
                      <a16:creationId xmlns:a16="http://schemas.microsoft.com/office/drawing/2014/main" id="{FEF9B0F7-3263-48BB-9576-EBD886233943}"/>
                    </a:ext>
                  </a:extLst>
                </p:cNvPr>
                <p:cNvPicPr/>
                <p:nvPr/>
              </p:nvPicPr>
              <p:blipFill>
                <a:blip r:embed="rId127"/>
                <a:stretch>
                  <a:fillRect/>
                </a:stretch>
              </p:blipFill>
              <p:spPr>
                <a:xfrm>
                  <a:off x="1037513" y="3305732"/>
                  <a:ext cx="648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9F04E28D-5C60-44B3-B6B9-76213526C057}"/>
                    </a:ext>
                  </a:extLst>
                </p14:cNvPr>
                <p14:cNvContentPartPr/>
                <p14:nvPr/>
              </p14:nvContentPartPr>
              <p14:xfrm>
                <a:off x="1047953" y="3238052"/>
                <a:ext cx="143280" cy="169920"/>
              </p14:xfrm>
            </p:contentPart>
          </mc:Choice>
          <mc:Fallback xmlns="">
            <p:pic>
              <p:nvPicPr>
                <p:cNvPr id="80" name="Ink 79">
                  <a:extLst>
                    <a:ext uri="{FF2B5EF4-FFF2-40B4-BE49-F238E27FC236}">
                      <a16:creationId xmlns:a16="http://schemas.microsoft.com/office/drawing/2014/main" id="{9F04E28D-5C60-44B3-B6B9-76213526C057}"/>
                    </a:ext>
                  </a:extLst>
                </p:cNvPr>
                <p:cNvPicPr/>
                <p:nvPr/>
              </p:nvPicPr>
              <p:blipFill>
                <a:blip r:embed="rId129"/>
                <a:stretch>
                  <a:fillRect/>
                </a:stretch>
              </p:blipFill>
              <p:spPr>
                <a:xfrm>
                  <a:off x="1030313" y="3220052"/>
                  <a:ext cx="1789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9EC5080E-2EA3-4CAC-BB26-80298E8942B6}"/>
                    </a:ext>
                  </a:extLst>
                </p14:cNvPr>
                <p14:cNvContentPartPr/>
                <p14:nvPr/>
              </p14:nvContentPartPr>
              <p14:xfrm>
                <a:off x="1312553" y="3222212"/>
                <a:ext cx="145080" cy="467640"/>
              </p14:xfrm>
            </p:contentPart>
          </mc:Choice>
          <mc:Fallback xmlns="">
            <p:pic>
              <p:nvPicPr>
                <p:cNvPr id="81" name="Ink 80">
                  <a:extLst>
                    <a:ext uri="{FF2B5EF4-FFF2-40B4-BE49-F238E27FC236}">
                      <a16:creationId xmlns:a16="http://schemas.microsoft.com/office/drawing/2014/main" id="{9EC5080E-2EA3-4CAC-BB26-80298E8942B6}"/>
                    </a:ext>
                  </a:extLst>
                </p:cNvPr>
                <p:cNvPicPr/>
                <p:nvPr/>
              </p:nvPicPr>
              <p:blipFill>
                <a:blip r:embed="rId131"/>
                <a:stretch>
                  <a:fillRect/>
                </a:stretch>
              </p:blipFill>
              <p:spPr>
                <a:xfrm>
                  <a:off x="1294913" y="3204212"/>
                  <a:ext cx="18072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BE7986CE-DE51-440B-B1AF-FE649B6D87D9}"/>
                    </a:ext>
                  </a:extLst>
                </p14:cNvPr>
                <p14:cNvContentPartPr/>
                <p14:nvPr/>
              </p14:nvContentPartPr>
              <p14:xfrm>
                <a:off x="1596593" y="3297092"/>
                <a:ext cx="194760" cy="260640"/>
              </p14:xfrm>
            </p:contentPart>
          </mc:Choice>
          <mc:Fallback xmlns="">
            <p:pic>
              <p:nvPicPr>
                <p:cNvPr id="83" name="Ink 82">
                  <a:extLst>
                    <a:ext uri="{FF2B5EF4-FFF2-40B4-BE49-F238E27FC236}">
                      <a16:creationId xmlns:a16="http://schemas.microsoft.com/office/drawing/2014/main" id="{BE7986CE-DE51-440B-B1AF-FE649B6D87D9}"/>
                    </a:ext>
                  </a:extLst>
                </p:cNvPr>
                <p:cNvPicPr/>
                <p:nvPr/>
              </p:nvPicPr>
              <p:blipFill>
                <a:blip r:embed="rId133"/>
                <a:stretch>
                  <a:fillRect/>
                </a:stretch>
              </p:blipFill>
              <p:spPr>
                <a:xfrm>
                  <a:off x="1578593" y="3279452"/>
                  <a:ext cx="2304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0B01FBBA-1065-4E52-B2EE-520C87200AA6}"/>
                    </a:ext>
                  </a:extLst>
                </p14:cNvPr>
                <p14:cNvContentPartPr/>
                <p14:nvPr/>
              </p14:nvContentPartPr>
              <p14:xfrm>
                <a:off x="1599473" y="3327692"/>
                <a:ext cx="253440" cy="264600"/>
              </p14:xfrm>
            </p:contentPart>
          </mc:Choice>
          <mc:Fallback xmlns="">
            <p:pic>
              <p:nvPicPr>
                <p:cNvPr id="84" name="Ink 83">
                  <a:extLst>
                    <a:ext uri="{FF2B5EF4-FFF2-40B4-BE49-F238E27FC236}">
                      <a16:creationId xmlns:a16="http://schemas.microsoft.com/office/drawing/2014/main" id="{0B01FBBA-1065-4E52-B2EE-520C87200AA6}"/>
                    </a:ext>
                  </a:extLst>
                </p:cNvPr>
                <p:cNvPicPr/>
                <p:nvPr/>
              </p:nvPicPr>
              <p:blipFill>
                <a:blip r:embed="rId135"/>
                <a:stretch>
                  <a:fillRect/>
                </a:stretch>
              </p:blipFill>
              <p:spPr>
                <a:xfrm>
                  <a:off x="1581833" y="3310052"/>
                  <a:ext cx="2890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0293FB55-A2A3-4259-B9EC-9EC4FA64905C}"/>
                    </a:ext>
                  </a:extLst>
                </p14:cNvPr>
                <p14:cNvContentPartPr/>
                <p14:nvPr/>
              </p14:nvContentPartPr>
              <p14:xfrm>
                <a:off x="2024993" y="3424892"/>
                <a:ext cx="7920" cy="133560"/>
              </p14:xfrm>
            </p:contentPart>
          </mc:Choice>
          <mc:Fallback xmlns="">
            <p:pic>
              <p:nvPicPr>
                <p:cNvPr id="85" name="Ink 84">
                  <a:extLst>
                    <a:ext uri="{FF2B5EF4-FFF2-40B4-BE49-F238E27FC236}">
                      <a16:creationId xmlns:a16="http://schemas.microsoft.com/office/drawing/2014/main" id="{0293FB55-A2A3-4259-B9EC-9EC4FA64905C}"/>
                    </a:ext>
                  </a:extLst>
                </p:cNvPr>
                <p:cNvPicPr/>
                <p:nvPr/>
              </p:nvPicPr>
              <p:blipFill>
                <a:blip r:embed="rId137"/>
                <a:stretch>
                  <a:fillRect/>
                </a:stretch>
              </p:blipFill>
              <p:spPr>
                <a:xfrm>
                  <a:off x="2007353" y="3407252"/>
                  <a:ext cx="43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A431BB45-B3C0-42D9-AF52-0284AA9AFD5D}"/>
                    </a:ext>
                  </a:extLst>
                </p14:cNvPr>
                <p14:cNvContentPartPr/>
                <p14:nvPr/>
              </p14:nvContentPartPr>
              <p14:xfrm>
                <a:off x="1992593" y="3302132"/>
                <a:ext cx="38880" cy="34200"/>
              </p14:xfrm>
            </p:contentPart>
          </mc:Choice>
          <mc:Fallback xmlns="">
            <p:pic>
              <p:nvPicPr>
                <p:cNvPr id="86" name="Ink 85">
                  <a:extLst>
                    <a:ext uri="{FF2B5EF4-FFF2-40B4-BE49-F238E27FC236}">
                      <a16:creationId xmlns:a16="http://schemas.microsoft.com/office/drawing/2014/main" id="{A431BB45-B3C0-42D9-AF52-0284AA9AFD5D}"/>
                    </a:ext>
                  </a:extLst>
                </p:cNvPr>
                <p:cNvPicPr/>
                <p:nvPr/>
              </p:nvPicPr>
              <p:blipFill>
                <a:blip r:embed="rId139"/>
                <a:stretch>
                  <a:fillRect/>
                </a:stretch>
              </p:blipFill>
              <p:spPr>
                <a:xfrm>
                  <a:off x="1974593" y="3284132"/>
                  <a:ext cx="745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3296A3CF-A02B-4FAF-84D6-F376BEC13EE2}"/>
                    </a:ext>
                  </a:extLst>
                </p14:cNvPr>
                <p14:cNvContentPartPr/>
                <p14:nvPr/>
              </p14:nvContentPartPr>
              <p14:xfrm>
                <a:off x="2157113" y="3349292"/>
                <a:ext cx="148320" cy="186480"/>
              </p14:xfrm>
            </p:contentPart>
          </mc:Choice>
          <mc:Fallback xmlns="">
            <p:pic>
              <p:nvPicPr>
                <p:cNvPr id="87" name="Ink 86">
                  <a:extLst>
                    <a:ext uri="{FF2B5EF4-FFF2-40B4-BE49-F238E27FC236}">
                      <a16:creationId xmlns:a16="http://schemas.microsoft.com/office/drawing/2014/main" id="{3296A3CF-A02B-4FAF-84D6-F376BEC13EE2}"/>
                    </a:ext>
                  </a:extLst>
                </p:cNvPr>
                <p:cNvPicPr/>
                <p:nvPr/>
              </p:nvPicPr>
              <p:blipFill>
                <a:blip r:embed="rId141"/>
                <a:stretch>
                  <a:fillRect/>
                </a:stretch>
              </p:blipFill>
              <p:spPr>
                <a:xfrm>
                  <a:off x="2139113" y="3331652"/>
                  <a:ext cx="183960" cy="222120"/>
                </a:xfrm>
                <a:prstGeom prst="rect">
                  <a:avLst/>
                </a:prstGeom>
              </p:spPr>
            </p:pic>
          </mc:Fallback>
        </mc:AlternateContent>
      </p:grpSp>
      <p:grpSp>
        <p:nvGrpSpPr>
          <p:cNvPr id="95" name="Group 94">
            <a:extLst>
              <a:ext uri="{FF2B5EF4-FFF2-40B4-BE49-F238E27FC236}">
                <a16:creationId xmlns:a16="http://schemas.microsoft.com/office/drawing/2014/main" id="{929DD8FE-D777-476C-8BE1-65273B5A37AE}"/>
              </a:ext>
            </a:extLst>
          </p:cNvPr>
          <p:cNvGrpSpPr/>
          <p:nvPr/>
        </p:nvGrpSpPr>
        <p:grpSpPr>
          <a:xfrm>
            <a:off x="2887193" y="3355772"/>
            <a:ext cx="740160" cy="183240"/>
            <a:chOff x="2887193" y="3355772"/>
            <a:chExt cx="740160" cy="183240"/>
          </a:xfrm>
        </p:grpSpPr>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FFB13EB1-709D-47D5-A976-6F2B0585C1C5}"/>
                    </a:ext>
                  </a:extLst>
                </p14:cNvPr>
                <p14:cNvContentPartPr/>
                <p14:nvPr/>
              </p14:nvContentPartPr>
              <p14:xfrm>
                <a:off x="2887193" y="3355772"/>
                <a:ext cx="142920" cy="174240"/>
              </p14:xfrm>
            </p:contentPart>
          </mc:Choice>
          <mc:Fallback xmlns="">
            <p:pic>
              <p:nvPicPr>
                <p:cNvPr id="88" name="Ink 87">
                  <a:extLst>
                    <a:ext uri="{FF2B5EF4-FFF2-40B4-BE49-F238E27FC236}">
                      <a16:creationId xmlns:a16="http://schemas.microsoft.com/office/drawing/2014/main" id="{FFB13EB1-709D-47D5-A976-6F2B0585C1C5}"/>
                    </a:ext>
                  </a:extLst>
                </p:cNvPr>
                <p:cNvPicPr/>
                <p:nvPr/>
              </p:nvPicPr>
              <p:blipFill>
                <a:blip r:embed="rId143"/>
                <a:stretch>
                  <a:fillRect/>
                </a:stretch>
              </p:blipFill>
              <p:spPr>
                <a:xfrm>
                  <a:off x="2869553" y="3337772"/>
                  <a:ext cx="178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2CFB05BF-3241-4BF7-9511-FEF13F9EBB35}"/>
                    </a:ext>
                  </a:extLst>
                </p14:cNvPr>
                <p14:cNvContentPartPr/>
                <p14:nvPr/>
              </p14:nvContentPartPr>
              <p14:xfrm>
                <a:off x="3079073" y="3377012"/>
                <a:ext cx="146880" cy="146880"/>
              </p14:xfrm>
            </p:contentPart>
          </mc:Choice>
          <mc:Fallback xmlns="">
            <p:pic>
              <p:nvPicPr>
                <p:cNvPr id="89" name="Ink 88">
                  <a:extLst>
                    <a:ext uri="{FF2B5EF4-FFF2-40B4-BE49-F238E27FC236}">
                      <a16:creationId xmlns:a16="http://schemas.microsoft.com/office/drawing/2014/main" id="{2CFB05BF-3241-4BF7-9511-FEF13F9EBB35}"/>
                    </a:ext>
                  </a:extLst>
                </p:cNvPr>
                <p:cNvPicPr/>
                <p:nvPr/>
              </p:nvPicPr>
              <p:blipFill>
                <a:blip r:embed="rId145"/>
                <a:stretch>
                  <a:fillRect/>
                </a:stretch>
              </p:blipFill>
              <p:spPr>
                <a:xfrm>
                  <a:off x="3061073" y="3359372"/>
                  <a:ext cx="182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7FDF937A-A6D0-4C2E-92FC-E4F691457E9A}"/>
                    </a:ext>
                  </a:extLst>
                </p14:cNvPr>
                <p14:cNvContentPartPr/>
                <p14:nvPr/>
              </p14:nvContentPartPr>
              <p14:xfrm>
                <a:off x="3299393" y="3370892"/>
                <a:ext cx="135000" cy="168120"/>
              </p14:xfrm>
            </p:contentPart>
          </mc:Choice>
          <mc:Fallback xmlns="">
            <p:pic>
              <p:nvPicPr>
                <p:cNvPr id="90" name="Ink 89">
                  <a:extLst>
                    <a:ext uri="{FF2B5EF4-FFF2-40B4-BE49-F238E27FC236}">
                      <a16:creationId xmlns:a16="http://schemas.microsoft.com/office/drawing/2014/main" id="{7FDF937A-A6D0-4C2E-92FC-E4F691457E9A}"/>
                    </a:ext>
                  </a:extLst>
                </p:cNvPr>
                <p:cNvPicPr/>
                <p:nvPr/>
              </p:nvPicPr>
              <p:blipFill>
                <a:blip r:embed="rId147"/>
                <a:stretch>
                  <a:fillRect/>
                </a:stretch>
              </p:blipFill>
              <p:spPr>
                <a:xfrm>
                  <a:off x="3281753" y="3352892"/>
                  <a:ext cx="170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D98A3D52-9871-44C0-A232-6A126418FE19}"/>
                    </a:ext>
                  </a:extLst>
                </p14:cNvPr>
                <p14:cNvContentPartPr/>
                <p14:nvPr/>
              </p14:nvContentPartPr>
              <p14:xfrm>
                <a:off x="3455273" y="3392852"/>
                <a:ext cx="172080" cy="127440"/>
              </p14:xfrm>
            </p:contentPart>
          </mc:Choice>
          <mc:Fallback xmlns="">
            <p:pic>
              <p:nvPicPr>
                <p:cNvPr id="91" name="Ink 90">
                  <a:extLst>
                    <a:ext uri="{FF2B5EF4-FFF2-40B4-BE49-F238E27FC236}">
                      <a16:creationId xmlns:a16="http://schemas.microsoft.com/office/drawing/2014/main" id="{D98A3D52-9871-44C0-A232-6A126418FE19}"/>
                    </a:ext>
                  </a:extLst>
                </p:cNvPr>
                <p:cNvPicPr/>
                <p:nvPr/>
              </p:nvPicPr>
              <p:blipFill>
                <a:blip r:embed="rId149"/>
                <a:stretch>
                  <a:fillRect/>
                </a:stretch>
              </p:blipFill>
              <p:spPr>
                <a:xfrm>
                  <a:off x="3437273" y="3375212"/>
                  <a:ext cx="207720" cy="163080"/>
                </a:xfrm>
                <a:prstGeom prst="rect">
                  <a:avLst/>
                </a:prstGeom>
              </p:spPr>
            </p:pic>
          </mc:Fallback>
        </mc:AlternateContent>
      </p:grpSp>
      <p:grpSp>
        <p:nvGrpSpPr>
          <p:cNvPr id="98" name="Group 97">
            <a:extLst>
              <a:ext uri="{FF2B5EF4-FFF2-40B4-BE49-F238E27FC236}">
                <a16:creationId xmlns:a16="http://schemas.microsoft.com/office/drawing/2014/main" id="{5AE09F77-ED1C-4C83-AFD6-9033F823955F}"/>
              </a:ext>
            </a:extLst>
          </p:cNvPr>
          <p:cNvGrpSpPr/>
          <p:nvPr/>
        </p:nvGrpSpPr>
        <p:grpSpPr>
          <a:xfrm>
            <a:off x="4134953" y="3194852"/>
            <a:ext cx="477720" cy="401040"/>
            <a:chOff x="4134953" y="3194852"/>
            <a:chExt cx="477720" cy="401040"/>
          </a:xfrm>
        </p:grpSpPr>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6C179AE5-D70A-40C9-91E7-410B0E0756B2}"/>
                    </a:ext>
                  </a:extLst>
                </p14:cNvPr>
                <p14:cNvContentPartPr/>
                <p14:nvPr/>
              </p14:nvContentPartPr>
              <p14:xfrm>
                <a:off x="4134953" y="3361532"/>
                <a:ext cx="154080" cy="150480"/>
              </p14:xfrm>
            </p:contentPart>
          </mc:Choice>
          <mc:Fallback xmlns="">
            <p:pic>
              <p:nvPicPr>
                <p:cNvPr id="92" name="Ink 91">
                  <a:extLst>
                    <a:ext uri="{FF2B5EF4-FFF2-40B4-BE49-F238E27FC236}">
                      <a16:creationId xmlns:a16="http://schemas.microsoft.com/office/drawing/2014/main" id="{6C179AE5-D70A-40C9-91E7-410B0E0756B2}"/>
                    </a:ext>
                  </a:extLst>
                </p:cNvPr>
                <p:cNvPicPr/>
                <p:nvPr/>
              </p:nvPicPr>
              <p:blipFill>
                <a:blip r:embed="rId151"/>
                <a:stretch>
                  <a:fillRect/>
                </a:stretch>
              </p:blipFill>
              <p:spPr>
                <a:xfrm>
                  <a:off x="4117313" y="3343892"/>
                  <a:ext cx="1897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8FE2E386-39CD-44E2-867B-5FD98D6041AE}"/>
                    </a:ext>
                  </a:extLst>
                </p14:cNvPr>
                <p14:cNvContentPartPr/>
                <p14:nvPr/>
              </p14:nvContentPartPr>
              <p14:xfrm>
                <a:off x="4328993" y="3383852"/>
                <a:ext cx="90720" cy="138600"/>
              </p14:xfrm>
            </p:contentPart>
          </mc:Choice>
          <mc:Fallback xmlns="">
            <p:pic>
              <p:nvPicPr>
                <p:cNvPr id="93" name="Ink 92">
                  <a:extLst>
                    <a:ext uri="{FF2B5EF4-FFF2-40B4-BE49-F238E27FC236}">
                      <a16:creationId xmlns:a16="http://schemas.microsoft.com/office/drawing/2014/main" id="{8FE2E386-39CD-44E2-867B-5FD98D6041AE}"/>
                    </a:ext>
                  </a:extLst>
                </p:cNvPr>
                <p:cNvPicPr/>
                <p:nvPr/>
              </p:nvPicPr>
              <p:blipFill>
                <a:blip r:embed="rId153"/>
                <a:stretch>
                  <a:fillRect/>
                </a:stretch>
              </p:blipFill>
              <p:spPr>
                <a:xfrm>
                  <a:off x="4310993" y="3365852"/>
                  <a:ext cx="126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Ink 96">
                  <a:extLst>
                    <a:ext uri="{FF2B5EF4-FFF2-40B4-BE49-F238E27FC236}">
                      <a16:creationId xmlns:a16="http://schemas.microsoft.com/office/drawing/2014/main" id="{870BE11F-8216-4271-B7B5-D2C198BBFF43}"/>
                    </a:ext>
                  </a:extLst>
                </p14:cNvPr>
                <p14:cNvContentPartPr/>
                <p14:nvPr/>
              </p14:nvContentPartPr>
              <p14:xfrm>
                <a:off x="4434113" y="3194852"/>
                <a:ext cx="178560" cy="401040"/>
              </p14:xfrm>
            </p:contentPart>
          </mc:Choice>
          <mc:Fallback xmlns="">
            <p:pic>
              <p:nvPicPr>
                <p:cNvPr id="97" name="Ink 96">
                  <a:extLst>
                    <a:ext uri="{FF2B5EF4-FFF2-40B4-BE49-F238E27FC236}">
                      <a16:creationId xmlns:a16="http://schemas.microsoft.com/office/drawing/2014/main" id="{870BE11F-8216-4271-B7B5-D2C198BBFF43}"/>
                    </a:ext>
                  </a:extLst>
                </p:cNvPr>
                <p:cNvPicPr/>
                <p:nvPr/>
              </p:nvPicPr>
              <p:blipFill>
                <a:blip r:embed="rId155"/>
                <a:stretch>
                  <a:fillRect/>
                </a:stretch>
              </p:blipFill>
              <p:spPr>
                <a:xfrm>
                  <a:off x="4416473" y="3176852"/>
                  <a:ext cx="214200" cy="436680"/>
                </a:xfrm>
                <a:prstGeom prst="rect">
                  <a:avLst/>
                </a:prstGeom>
              </p:spPr>
            </p:pic>
          </mc:Fallback>
        </mc:AlternateContent>
      </p:grpSp>
      <p:grpSp>
        <p:nvGrpSpPr>
          <p:cNvPr id="119" name="Group 118">
            <a:extLst>
              <a:ext uri="{FF2B5EF4-FFF2-40B4-BE49-F238E27FC236}">
                <a16:creationId xmlns:a16="http://schemas.microsoft.com/office/drawing/2014/main" id="{144C2A66-CA6A-45B0-BC84-213B108316BE}"/>
              </a:ext>
            </a:extLst>
          </p:cNvPr>
          <p:cNvGrpSpPr/>
          <p:nvPr/>
        </p:nvGrpSpPr>
        <p:grpSpPr>
          <a:xfrm>
            <a:off x="1103393" y="3988292"/>
            <a:ext cx="381960" cy="392040"/>
            <a:chOff x="1103393" y="3988292"/>
            <a:chExt cx="381960" cy="392040"/>
          </a:xfrm>
        </p:grpSpPr>
        <mc:AlternateContent xmlns:mc="http://schemas.openxmlformats.org/markup-compatibility/2006" xmlns:p14="http://schemas.microsoft.com/office/powerpoint/2010/main">
          <mc:Choice Requires="p14">
            <p:contentPart p14:bwMode="auto" r:id="rId156">
              <p14:nvContentPartPr>
                <p14:cNvPr id="99" name="Ink 98">
                  <a:extLst>
                    <a:ext uri="{FF2B5EF4-FFF2-40B4-BE49-F238E27FC236}">
                      <a16:creationId xmlns:a16="http://schemas.microsoft.com/office/drawing/2014/main" id="{10B78EC1-B601-4428-A01B-2374556F8635}"/>
                    </a:ext>
                  </a:extLst>
                </p14:cNvPr>
                <p14:cNvContentPartPr/>
                <p14:nvPr/>
              </p14:nvContentPartPr>
              <p14:xfrm>
                <a:off x="1149473" y="4077572"/>
                <a:ext cx="31320" cy="244080"/>
              </p14:xfrm>
            </p:contentPart>
          </mc:Choice>
          <mc:Fallback xmlns="">
            <p:pic>
              <p:nvPicPr>
                <p:cNvPr id="99" name="Ink 98">
                  <a:extLst>
                    <a:ext uri="{FF2B5EF4-FFF2-40B4-BE49-F238E27FC236}">
                      <a16:creationId xmlns:a16="http://schemas.microsoft.com/office/drawing/2014/main" id="{10B78EC1-B601-4428-A01B-2374556F8635}"/>
                    </a:ext>
                  </a:extLst>
                </p:cNvPr>
                <p:cNvPicPr/>
                <p:nvPr/>
              </p:nvPicPr>
              <p:blipFill>
                <a:blip r:embed="rId157"/>
                <a:stretch>
                  <a:fillRect/>
                </a:stretch>
              </p:blipFill>
              <p:spPr>
                <a:xfrm>
                  <a:off x="1131833" y="4059572"/>
                  <a:ext cx="669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0" name="Ink 99">
                  <a:extLst>
                    <a:ext uri="{FF2B5EF4-FFF2-40B4-BE49-F238E27FC236}">
                      <a16:creationId xmlns:a16="http://schemas.microsoft.com/office/drawing/2014/main" id="{0E747846-7F13-41DF-B48C-3184E33AEE5F}"/>
                    </a:ext>
                  </a:extLst>
                </p14:cNvPr>
                <p14:cNvContentPartPr/>
                <p14:nvPr/>
              </p14:nvContentPartPr>
              <p14:xfrm>
                <a:off x="1103393" y="4025372"/>
                <a:ext cx="135720" cy="151560"/>
              </p14:xfrm>
            </p:contentPart>
          </mc:Choice>
          <mc:Fallback xmlns="">
            <p:pic>
              <p:nvPicPr>
                <p:cNvPr id="100" name="Ink 99">
                  <a:extLst>
                    <a:ext uri="{FF2B5EF4-FFF2-40B4-BE49-F238E27FC236}">
                      <a16:creationId xmlns:a16="http://schemas.microsoft.com/office/drawing/2014/main" id="{0E747846-7F13-41DF-B48C-3184E33AEE5F}"/>
                    </a:ext>
                  </a:extLst>
                </p:cNvPr>
                <p:cNvPicPr/>
                <p:nvPr/>
              </p:nvPicPr>
              <p:blipFill>
                <a:blip r:embed="rId159"/>
                <a:stretch>
                  <a:fillRect/>
                </a:stretch>
              </p:blipFill>
              <p:spPr>
                <a:xfrm>
                  <a:off x="1085753" y="4007732"/>
                  <a:ext cx="171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1" name="Ink 100">
                  <a:extLst>
                    <a:ext uri="{FF2B5EF4-FFF2-40B4-BE49-F238E27FC236}">
                      <a16:creationId xmlns:a16="http://schemas.microsoft.com/office/drawing/2014/main" id="{6AB82CEE-1833-4754-814D-94884DCA1AF3}"/>
                    </a:ext>
                  </a:extLst>
                </p14:cNvPr>
                <p14:cNvContentPartPr/>
                <p14:nvPr/>
              </p14:nvContentPartPr>
              <p14:xfrm>
                <a:off x="1367993" y="3988292"/>
                <a:ext cx="117360" cy="392040"/>
              </p14:xfrm>
            </p:contentPart>
          </mc:Choice>
          <mc:Fallback xmlns="">
            <p:pic>
              <p:nvPicPr>
                <p:cNvPr id="101" name="Ink 100">
                  <a:extLst>
                    <a:ext uri="{FF2B5EF4-FFF2-40B4-BE49-F238E27FC236}">
                      <a16:creationId xmlns:a16="http://schemas.microsoft.com/office/drawing/2014/main" id="{6AB82CEE-1833-4754-814D-94884DCA1AF3}"/>
                    </a:ext>
                  </a:extLst>
                </p:cNvPr>
                <p:cNvPicPr/>
                <p:nvPr/>
              </p:nvPicPr>
              <p:blipFill>
                <a:blip r:embed="rId161"/>
                <a:stretch>
                  <a:fillRect/>
                </a:stretch>
              </p:blipFill>
              <p:spPr>
                <a:xfrm>
                  <a:off x="1349993" y="3970292"/>
                  <a:ext cx="153000" cy="427680"/>
                </a:xfrm>
                <a:prstGeom prst="rect">
                  <a:avLst/>
                </a:prstGeom>
              </p:spPr>
            </p:pic>
          </mc:Fallback>
        </mc:AlternateContent>
      </p:grpSp>
      <p:grpSp>
        <p:nvGrpSpPr>
          <p:cNvPr id="118" name="Group 117">
            <a:extLst>
              <a:ext uri="{FF2B5EF4-FFF2-40B4-BE49-F238E27FC236}">
                <a16:creationId xmlns:a16="http://schemas.microsoft.com/office/drawing/2014/main" id="{39F7EC20-7A6E-4E4A-B7C5-9A65C0484257}"/>
              </a:ext>
            </a:extLst>
          </p:cNvPr>
          <p:cNvGrpSpPr/>
          <p:nvPr/>
        </p:nvGrpSpPr>
        <p:grpSpPr>
          <a:xfrm>
            <a:off x="1790273" y="4023212"/>
            <a:ext cx="251280" cy="272880"/>
            <a:chOff x="1790273" y="4023212"/>
            <a:chExt cx="251280" cy="272880"/>
          </a:xfrm>
        </p:grpSpPr>
        <mc:AlternateContent xmlns:mc="http://schemas.openxmlformats.org/markup-compatibility/2006" xmlns:p14="http://schemas.microsoft.com/office/powerpoint/2010/main">
          <mc:Choice Requires="p14">
            <p:contentPart p14:bwMode="auto" r:id="rId162">
              <p14:nvContentPartPr>
                <p14:cNvPr id="102" name="Ink 101">
                  <a:extLst>
                    <a:ext uri="{FF2B5EF4-FFF2-40B4-BE49-F238E27FC236}">
                      <a16:creationId xmlns:a16="http://schemas.microsoft.com/office/drawing/2014/main" id="{267553A3-61B5-49EA-878E-89098B08A758}"/>
                    </a:ext>
                  </a:extLst>
                </p14:cNvPr>
                <p14:cNvContentPartPr/>
                <p14:nvPr/>
              </p14:nvContentPartPr>
              <p14:xfrm>
                <a:off x="1807553" y="4060292"/>
                <a:ext cx="139320" cy="216720"/>
              </p14:xfrm>
            </p:contentPart>
          </mc:Choice>
          <mc:Fallback xmlns="">
            <p:pic>
              <p:nvPicPr>
                <p:cNvPr id="102" name="Ink 101">
                  <a:extLst>
                    <a:ext uri="{FF2B5EF4-FFF2-40B4-BE49-F238E27FC236}">
                      <a16:creationId xmlns:a16="http://schemas.microsoft.com/office/drawing/2014/main" id="{267553A3-61B5-49EA-878E-89098B08A758}"/>
                    </a:ext>
                  </a:extLst>
                </p:cNvPr>
                <p:cNvPicPr/>
                <p:nvPr/>
              </p:nvPicPr>
              <p:blipFill>
                <a:blip r:embed="rId163"/>
                <a:stretch>
                  <a:fillRect/>
                </a:stretch>
              </p:blipFill>
              <p:spPr>
                <a:xfrm>
                  <a:off x="1789913" y="4042292"/>
                  <a:ext cx="1749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3" name="Ink 102">
                  <a:extLst>
                    <a:ext uri="{FF2B5EF4-FFF2-40B4-BE49-F238E27FC236}">
                      <a16:creationId xmlns:a16="http://schemas.microsoft.com/office/drawing/2014/main" id="{C6890DE3-9F87-4AB9-8B19-98C9EC65E7CA}"/>
                    </a:ext>
                  </a:extLst>
                </p14:cNvPr>
                <p14:cNvContentPartPr/>
                <p14:nvPr/>
              </p14:nvContentPartPr>
              <p14:xfrm>
                <a:off x="1790273" y="4023212"/>
                <a:ext cx="251280" cy="272880"/>
              </p14:xfrm>
            </p:contentPart>
          </mc:Choice>
          <mc:Fallback xmlns="">
            <p:pic>
              <p:nvPicPr>
                <p:cNvPr id="103" name="Ink 102">
                  <a:extLst>
                    <a:ext uri="{FF2B5EF4-FFF2-40B4-BE49-F238E27FC236}">
                      <a16:creationId xmlns:a16="http://schemas.microsoft.com/office/drawing/2014/main" id="{C6890DE3-9F87-4AB9-8B19-98C9EC65E7CA}"/>
                    </a:ext>
                  </a:extLst>
                </p:cNvPr>
                <p:cNvPicPr/>
                <p:nvPr/>
              </p:nvPicPr>
              <p:blipFill>
                <a:blip r:embed="rId165"/>
                <a:stretch>
                  <a:fillRect/>
                </a:stretch>
              </p:blipFill>
              <p:spPr>
                <a:xfrm>
                  <a:off x="1772273" y="4005572"/>
                  <a:ext cx="28692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6">
            <p14:nvContentPartPr>
              <p14:cNvPr id="105" name="Ink 104">
                <a:extLst>
                  <a:ext uri="{FF2B5EF4-FFF2-40B4-BE49-F238E27FC236}">
                    <a16:creationId xmlns:a16="http://schemas.microsoft.com/office/drawing/2014/main" id="{3CBC1458-4CC4-451E-AADD-2446C4BA3CF4}"/>
                  </a:ext>
                </a:extLst>
              </p14:cNvPr>
              <p14:cNvContentPartPr/>
              <p14:nvPr/>
            </p14:nvContentPartPr>
            <p14:xfrm>
              <a:off x="2234873" y="3970652"/>
              <a:ext cx="7200" cy="13680"/>
            </p14:xfrm>
          </p:contentPart>
        </mc:Choice>
        <mc:Fallback xmlns="">
          <p:pic>
            <p:nvPicPr>
              <p:cNvPr id="105" name="Ink 104">
                <a:extLst>
                  <a:ext uri="{FF2B5EF4-FFF2-40B4-BE49-F238E27FC236}">
                    <a16:creationId xmlns:a16="http://schemas.microsoft.com/office/drawing/2014/main" id="{3CBC1458-4CC4-451E-AADD-2446C4BA3CF4}"/>
                  </a:ext>
                </a:extLst>
              </p:cNvPr>
              <p:cNvPicPr/>
              <p:nvPr/>
            </p:nvPicPr>
            <p:blipFill>
              <a:blip r:embed="rId167"/>
              <a:stretch>
                <a:fillRect/>
              </a:stretch>
            </p:blipFill>
            <p:spPr>
              <a:xfrm>
                <a:off x="2217233" y="3952652"/>
                <a:ext cx="42840" cy="49320"/>
              </a:xfrm>
              <a:prstGeom prst="rect">
                <a:avLst/>
              </a:prstGeom>
            </p:spPr>
          </p:pic>
        </mc:Fallback>
      </mc:AlternateContent>
      <p:grpSp>
        <p:nvGrpSpPr>
          <p:cNvPr id="117" name="Group 116">
            <a:extLst>
              <a:ext uri="{FF2B5EF4-FFF2-40B4-BE49-F238E27FC236}">
                <a16:creationId xmlns:a16="http://schemas.microsoft.com/office/drawing/2014/main" id="{3FFBE807-6F6C-487D-A9AA-1A58BC937202}"/>
              </a:ext>
            </a:extLst>
          </p:cNvPr>
          <p:cNvGrpSpPr/>
          <p:nvPr/>
        </p:nvGrpSpPr>
        <p:grpSpPr>
          <a:xfrm>
            <a:off x="2254313" y="4111772"/>
            <a:ext cx="220680" cy="169920"/>
            <a:chOff x="2254313" y="4111772"/>
            <a:chExt cx="220680" cy="169920"/>
          </a:xfrm>
        </p:grpSpPr>
        <mc:AlternateContent xmlns:mc="http://schemas.openxmlformats.org/markup-compatibility/2006" xmlns:p14="http://schemas.microsoft.com/office/powerpoint/2010/main">
          <mc:Choice Requires="p14">
            <p:contentPart p14:bwMode="auto" r:id="rId168">
              <p14:nvContentPartPr>
                <p14:cNvPr id="104" name="Ink 103">
                  <a:extLst>
                    <a:ext uri="{FF2B5EF4-FFF2-40B4-BE49-F238E27FC236}">
                      <a16:creationId xmlns:a16="http://schemas.microsoft.com/office/drawing/2014/main" id="{71A7C47B-9F27-48AE-B76F-CBC0BF724F32}"/>
                    </a:ext>
                  </a:extLst>
                </p14:cNvPr>
                <p14:cNvContentPartPr/>
                <p14:nvPr/>
              </p14:nvContentPartPr>
              <p14:xfrm>
                <a:off x="2254313" y="4135892"/>
                <a:ext cx="25560" cy="145800"/>
              </p14:xfrm>
            </p:contentPart>
          </mc:Choice>
          <mc:Fallback xmlns="">
            <p:pic>
              <p:nvPicPr>
                <p:cNvPr id="104" name="Ink 103">
                  <a:extLst>
                    <a:ext uri="{FF2B5EF4-FFF2-40B4-BE49-F238E27FC236}">
                      <a16:creationId xmlns:a16="http://schemas.microsoft.com/office/drawing/2014/main" id="{71A7C47B-9F27-48AE-B76F-CBC0BF724F32}"/>
                    </a:ext>
                  </a:extLst>
                </p:cNvPr>
                <p:cNvPicPr/>
                <p:nvPr/>
              </p:nvPicPr>
              <p:blipFill>
                <a:blip r:embed="rId169"/>
                <a:stretch>
                  <a:fillRect/>
                </a:stretch>
              </p:blipFill>
              <p:spPr>
                <a:xfrm>
                  <a:off x="2236673" y="4118252"/>
                  <a:ext cx="6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076DF28F-9245-4970-9958-B7AE1DEDE0AE}"/>
                    </a:ext>
                  </a:extLst>
                </p14:cNvPr>
                <p14:cNvContentPartPr/>
                <p14:nvPr/>
              </p14:nvContentPartPr>
              <p14:xfrm>
                <a:off x="2380313" y="4111772"/>
                <a:ext cx="94680" cy="156240"/>
              </p14:xfrm>
            </p:contentPart>
          </mc:Choice>
          <mc:Fallback xmlns="">
            <p:pic>
              <p:nvPicPr>
                <p:cNvPr id="106" name="Ink 105">
                  <a:extLst>
                    <a:ext uri="{FF2B5EF4-FFF2-40B4-BE49-F238E27FC236}">
                      <a16:creationId xmlns:a16="http://schemas.microsoft.com/office/drawing/2014/main" id="{076DF28F-9245-4970-9958-B7AE1DEDE0AE}"/>
                    </a:ext>
                  </a:extLst>
                </p:cNvPr>
                <p:cNvPicPr/>
                <p:nvPr/>
              </p:nvPicPr>
              <p:blipFill>
                <a:blip r:embed="rId171"/>
                <a:stretch>
                  <a:fillRect/>
                </a:stretch>
              </p:blipFill>
              <p:spPr>
                <a:xfrm>
                  <a:off x="2362673" y="4094132"/>
                  <a:ext cx="130320" cy="191880"/>
                </a:xfrm>
                <a:prstGeom prst="rect">
                  <a:avLst/>
                </a:prstGeom>
              </p:spPr>
            </p:pic>
          </mc:Fallback>
        </mc:AlternateContent>
      </p:grpSp>
      <p:grpSp>
        <p:nvGrpSpPr>
          <p:cNvPr id="116" name="Group 115">
            <a:extLst>
              <a:ext uri="{FF2B5EF4-FFF2-40B4-BE49-F238E27FC236}">
                <a16:creationId xmlns:a16="http://schemas.microsoft.com/office/drawing/2014/main" id="{46E99321-22CC-44C2-B5B5-56D2664B6220}"/>
              </a:ext>
            </a:extLst>
          </p:cNvPr>
          <p:cNvGrpSpPr/>
          <p:nvPr/>
        </p:nvGrpSpPr>
        <p:grpSpPr>
          <a:xfrm>
            <a:off x="3172313" y="3916652"/>
            <a:ext cx="498960" cy="366480"/>
            <a:chOff x="3172313" y="3916652"/>
            <a:chExt cx="498960" cy="366480"/>
          </a:xfrm>
        </p:grpSpPr>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id="{AB0E3D3B-D5E4-4D91-AF01-8E8BBCCB2351}"/>
                    </a:ext>
                  </a:extLst>
                </p14:cNvPr>
                <p14:cNvContentPartPr/>
                <p14:nvPr/>
              </p14:nvContentPartPr>
              <p14:xfrm>
                <a:off x="3172313" y="4072892"/>
                <a:ext cx="94680" cy="183600"/>
              </p14:xfrm>
            </p:contentPart>
          </mc:Choice>
          <mc:Fallback xmlns="">
            <p:pic>
              <p:nvPicPr>
                <p:cNvPr id="107" name="Ink 106">
                  <a:extLst>
                    <a:ext uri="{FF2B5EF4-FFF2-40B4-BE49-F238E27FC236}">
                      <a16:creationId xmlns:a16="http://schemas.microsoft.com/office/drawing/2014/main" id="{AB0E3D3B-D5E4-4D91-AF01-8E8BBCCB2351}"/>
                    </a:ext>
                  </a:extLst>
                </p:cNvPr>
                <p:cNvPicPr/>
                <p:nvPr/>
              </p:nvPicPr>
              <p:blipFill>
                <a:blip r:embed="rId173"/>
                <a:stretch>
                  <a:fillRect/>
                </a:stretch>
              </p:blipFill>
              <p:spPr>
                <a:xfrm>
                  <a:off x="3154673" y="4054892"/>
                  <a:ext cx="1303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92830F80-20B7-4358-91E3-2F9CEB84EEFD}"/>
                    </a:ext>
                  </a:extLst>
                </p14:cNvPr>
                <p14:cNvContentPartPr/>
                <p14:nvPr/>
              </p14:nvContentPartPr>
              <p14:xfrm>
                <a:off x="3355193" y="4121852"/>
                <a:ext cx="119520" cy="133920"/>
              </p14:xfrm>
            </p:contentPart>
          </mc:Choice>
          <mc:Fallback xmlns="">
            <p:pic>
              <p:nvPicPr>
                <p:cNvPr id="108" name="Ink 107">
                  <a:extLst>
                    <a:ext uri="{FF2B5EF4-FFF2-40B4-BE49-F238E27FC236}">
                      <a16:creationId xmlns:a16="http://schemas.microsoft.com/office/drawing/2014/main" id="{92830F80-20B7-4358-91E3-2F9CEB84EEFD}"/>
                    </a:ext>
                  </a:extLst>
                </p:cNvPr>
                <p:cNvPicPr/>
                <p:nvPr/>
              </p:nvPicPr>
              <p:blipFill>
                <a:blip r:embed="rId175"/>
                <a:stretch>
                  <a:fillRect/>
                </a:stretch>
              </p:blipFill>
              <p:spPr>
                <a:xfrm>
                  <a:off x="3337553" y="4103852"/>
                  <a:ext cx="155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87C03A39-BEAF-49AC-909F-CE67EA5918DD}"/>
                    </a:ext>
                  </a:extLst>
                </p14:cNvPr>
                <p14:cNvContentPartPr/>
                <p14:nvPr/>
              </p14:nvContentPartPr>
              <p14:xfrm>
                <a:off x="3409553" y="3916652"/>
                <a:ext cx="55440" cy="357480"/>
              </p14:xfrm>
            </p:contentPart>
          </mc:Choice>
          <mc:Fallback xmlns="">
            <p:pic>
              <p:nvPicPr>
                <p:cNvPr id="109" name="Ink 108">
                  <a:extLst>
                    <a:ext uri="{FF2B5EF4-FFF2-40B4-BE49-F238E27FC236}">
                      <a16:creationId xmlns:a16="http://schemas.microsoft.com/office/drawing/2014/main" id="{87C03A39-BEAF-49AC-909F-CE67EA5918DD}"/>
                    </a:ext>
                  </a:extLst>
                </p:cNvPr>
                <p:cNvPicPr/>
                <p:nvPr/>
              </p:nvPicPr>
              <p:blipFill>
                <a:blip r:embed="rId177"/>
                <a:stretch>
                  <a:fillRect/>
                </a:stretch>
              </p:blipFill>
              <p:spPr>
                <a:xfrm>
                  <a:off x="3391553" y="3898652"/>
                  <a:ext cx="910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12D110C8-C081-4AA8-AA73-ED06E8933D39}"/>
                    </a:ext>
                  </a:extLst>
                </p14:cNvPr>
                <p14:cNvContentPartPr/>
                <p14:nvPr/>
              </p14:nvContentPartPr>
              <p14:xfrm>
                <a:off x="3528353" y="4130492"/>
                <a:ext cx="95400" cy="119880"/>
              </p14:xfrm>
            </p:contentPart>
          </mc:Choice>
          <mc:Fallback xmlns="">
            <p:pic>
              <p:nvPicPr>
                <p:cNvPr id="110" name="Ink 109">
                  <a:extLst>
                    <a:ext uri="{FF2B5EF4-FFF2-40B4-BE49-F238E27FC236}">
                      <a16:creationId xmlns:a16="http://schemas.microsoft.com/office/drawing/2014/main" id="{12D110C8-C081-4AA8-AA73-ED06E8933D39}"/>
                    </a:ext>
                  </a:extLst>
                </p:cNvPr>
                <p:cNvPicPr/>
                <p:nvPr/>
              </p:nvPicPr>
              <p:blipFill>
                <a:blip r:embed="rId179"/>
                <a:stretch>
                  <a:fillRect/>
                </a:stretch>
              </p:blipFill>
              <p:spPr>
                <a:xfrm>
                  <a:off x="3510713" y="4112852"/>
                  <a:ext cx="131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461A2581-98D5-492E-949A-12E8B0A8C947}"/>
                    </a:ext>
                  </a:extLst>
                </p14:cNvPr>
                <p14:cNvContentPartPr/>
                <p14:nvPr/>
              </p14:nvContentPartPr>
              <p14:xfrm>
                <a:off x="3589193" y="3951932"/>
                <a:ext cx="82080" cy="331200"/>
              </p14:xfrm>
            </p:contentPart>
          </mc:Choice>
          <mc:Fallback xmlns="">
            <p:pic>
              <p:nvPicPr>
                <p:cNvPr id="111" name="Ink 110">
                  <a:extLst>
                    <a:ext uri="{FF2B5EF4-FFF2-40B4-BE49-F238E27FC236}">
                      <a16:creationId xmlns:a16="http://schemas.microsoft.com/office/drawing/2014/main" id="{461A2581-98D5-492E-949A-12E8B0A8C947}"/>
                    </a:ext>
                  </a:extLst>
                </p:cNvPr>
                <p:cNvPicPr/>
                <p:nvPr/>
              </p:nvPicPr>
              <p:blipFill>
                <a:blip r:embed="rId181"/>
                <a:stretch>
                  <a:fillRect/>
                </a:stretch>
              </p:blipFill>
              <p:spPr>
                <a:xfrm>
                  <a:off x="3571553" y="3933932"/>
                  <a:ext cx="117720" cy="366840"/>
                </a:xfrm>
                <a:prstGeom prst="rect">
                  <a:avLst/>
                </a:prstGeom>
              </p:spPr>
            </p:pic>
          </mc:Fallback>
        </mc:AlternateContent>
      </p:grpSp>
      <p:grpSp>
        <p:nvGrpSpPr>
          <p:cNvPr id="115" name="Group 114">
            <a:extLst>
              <a:ext uri="{FF2B5EF4-FFF2-40B4-BE49-F238E27FC236}">
                <a16:creationId xmlns:a16="http://schemas.microsoft.com/office/drawing/2014/main" id="{DE0F968E-3EDA-4DB5-B118-73D5EDCF7CF0}"/>
              </a:ext>
            </a:extLst>
          </p:cNvPr>
          <p:cNvGrpSpPr/>
          <p:nvPr/>
        </p:nvGrpSpPr>
        <p:grpSpPr>
          <a:xfrm>
            <a:off x="4258433" y="3893972"/>
            <a:ext cx="524160" cy="509400"/>
            <a:chOff x="4258433" y="3893972"/>
            <a:chExt cx="524160" cy="509400"/>
          </a:xfrm>
        </p:grpSpPr>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42983202-60BD-4A61-89EE-F7D28B23FADF}"/>
                    </a:ext>
                  </a:extLst>
                </p14:cNvPr>
                <p14:cNvContentPartPr/>
                <p14:nvPr/>
              </p14:nvContentPartPr>
              <p14:xfrm>
                <a:off x="4258433" y="4073972"/>
                <a:ext cx="166680" cy="167400"/>
              </p14:xfrm>
            </p:contentPart>
          </mc:Choice>
          <mc:Fallback xmlns="">
            <p:pic>
              <p:nvPicPr>
                <p:cNvPr id="112" name="Ink 111">
                  <a:extLst>
                    <a:ext uri="{FF2B5EF4-FFF2-40B4-BE49-F238E27FC236}">
                      <a16:creationId xmlns:a16="http://schemas.microsoft.com/office/drawing/2014/main" id="{42983202-60BD-4A61-89EE-F7D28B23FADF}"/>
                    </a:ext>
                  </a:extLst>
                </p:cNvPr>
                <p:cNvPicPr/>
                <p:nvPr/>
              </p:nvPicPr>
              <p:blipFill>
                <a:blip r:embed="rId183"/>
                <a:stretch>
                  <a:fillRect/>
                </a:stretch>
              </p:blipFill>
              <p:spPr>
                <a:xfrm>
                  <a:off x="4240433" y="4056332"/>
                  <a:ext cx="2023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id="{8643DC0B-0B99-42B9-B87F-221736FFD57C}"/>
                    </a:ext>
                  </a:extLst>
                </p14:cNvPr>
                <p14:cNvContentPartPr/>
                <p14:nvPr/>
              </p14:nvContentPartPr>
              <p14:xfrm>
                <a:off x="4461113" y="4062092"/>
                <a:ext cx="95760" cy="146520"/>
              </p14:xfrm>
            </p:contentPart>
          </mc:Choice>
          <mc:Fallback xmlns="">
            <p:pic>
              <p:nvPicPr>
                <p:cNvPr id="113" name="Ink 112">
                  <a:extLst>
                    <a:ext uri="{FF2B5EF4-FFF2-40B4-BE49-F238E27FC236}">
                      <a16:creationId xmlns:a16="http://schemas.microsoft.com/office/drawing/2014/main" id="{8643DC0B-0B99-42B9-B87F-221736FFD57C}"/>
                    </a:ext>
                  </a:extLst>
                </p:cNvPr>
                <p:cNvPicPr/>
                <p:nvPr/>
              </p:nvPicPr>
              <p:blipFill>
                <a:blip r:embed="rId185"/>
                <a:stretch>
                  <a:fillRect/>
                </a:stretch>
              </p:blipFill>
              <p:spPr>
                <a:xfrm>
                  <a:off x="4443113" y="4044452"/>
                  <a:ext cx="131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0FC0B37A-17B0-4CAF-AA55-BADCF2AE38C5}"/>
                    </a:ext>
                  </a:extLst>
                </p14:cNvPr>
                <p14:cNvContentPartPr/>
                <p14:nvPr/>
              </p14:nvContentPartPr>
              <p14:xfrm>
                <a:off x="4580633" y="3893972"/>
                <a:ext cx="201960" cy="509400"/>
              </p14:xfrm>
            </p:contentPart>
          </mc:Choice>
          <mc:Fallback xmlns="">
            <p:pic>
              <p:nvPicPr>
                <p:cNvPr id="114" name="Ink 113">
                  <a:extLst>
                    <a:ext uri="{FF2B5EF4-FFF2-40B4-BE49-F238E27FC236}">
                      <a16:creationId xmlns:a16="http://schemas.microsoft.com/office/drawing/2014/main" id="{0FC0B37A-17B0-4CAF-AA55-BADCF2AE38C5}"/>
                    </a:ext>
                  </a:extLst>
                </p:cNvPr>
                <p:cNvPicPr/>
                <p:nvPr/>
              </p:nvPicPr>
              <p:blipFill>
                <a:blip r:embed="rId187"/>
                <a:stretch>
                  <a:fillRect/>
                </a:stretch>
              </p:blipFill>
              <p:spPr>
                <a:xfrm>
                  <a:off x="4562993" y="3875972"/>
                  <a:ext cx="237600" cy="545040"/>
                </a:xfrm>
                <a:prstGeom prst="rect">
                  <a:avLst/>
                </a:prstGeom>
              </p:spPr>
            </p:pic>
          </mc:Fallback>
        </mc:AlternateContent>
      </p:grpSp>
      <p:grpSp>
        <p:nvGrpSpPr>
          <p:cNvPr id="140" name="Group 139">
            <a:extLst>
              <a:ext uri="{FF2B5EF4-FFF2-40B4-BE49-F238E27FC236}">
                <a16:creationId xmlns:a16="http://schemas.microsoft.com/office/drawing/2014/main" id="{B1426A5D-4E93-4723-85AE-963DEDF069B7}"/>
              </a:ext>
            </a:extLst>
          </p:cNvPr>
          <p:cNvGrpSpPr/>
          <p:nvPr/>
        </p:nvGrpSpPr>
        <p:grpSpPr>
          <a:xfrm>
            <a:off x="1119593" y="4749332"/>
            <a:ext cx="120240" cy="284760"/>
            <a:chOff x="1119593" y="4749332"/>
            <a:chExt cx="120240" cy="284760"/>
          </a:xfrm>
        </p:grpSpPr>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a16="http://schemas.microsoft.com/office/drawing/2014/main" id="{CA9BCB4E-FBD9-4362-9C3D-C910FEF576AD}"/>
                    </a:ext>
                  </a:extLst>
                </p14:cNvPr>
                <p14:cNvContentPartPr/>
                <p14:nvPr/>
              </p14:nvContentPartPr>
              <p14:xfrm>
                <a:off x="1120313" y="4791092"/>
                <a:ext cx="60120" cy="243000"/>
              </p14:xfrm>
            </p:contentPart>
          </mc:Choice>
          <mc:Fallback xmlns="">
            <p:pic>
              <p:nvPicPr>
                <p:cNvPr id="120" name="Ink 119">
                  <a:extLst>
                    <a:ext uri="{FF2B5EF4-FFF2-40B4-BE49-F238E27FC236}">
                      <a16:creationId xmlns:a16="http://schemas.microsoft.com/office/drawing/2014/main" id="{CA9BCB4E-FBD9-4362-9C3D-C910FEF576AD}"/>
                    </a:ext>
                  </a:extLst>
                </p:cNvPr>
                <p:cNvPicPr/>
                <p:nvPr/>
              </p:nvPicPr>
              <p:blipFill>
                <a:blip r:embed="rId189"/>
                <a:stretch>
                  <a:fillRect/>
                </a:stretch>
              </p:blipFill>
              <p:spPr>
                <a:xfrm>
                  <a:off x="1102673" y="4773452"/>
                  <a:ext cx="957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id="{E3100C4C-B9E4-4D33-9D7A-C3060B650AEB}"/>
                    </a:ext>
                  </a:extLst>
                </p14:cNvPr>
                <p14:cNvContentPartPr/>
                <p14:nvPr/>
              </p14:nvContentPartPr>
              <p14:xfrm>
                <a:off x="1119593" y="4749332"/>
                <a:ext cx="120240" cy="167400"/>
              </p14:xfrm>
            </p:contentPart>
          </mc:Choice>
          <mc:Fallback xmlns="">
            <p:pic>
              <p:nvPicPr>
                <p:cNvPr id="121" name="Ink 120">
                  <a:extLst>
                    <a:ext uri="{FF2B5EF4-FFF2-40B4-BE49-F238E27FC236}">
                      <a16:creationId xmlns:a16="http://schemas.microsoft.com/office/drawing/2014/main" id="{E3100C4C-B9E4-4D33-9D7A-C3060B650AEB}"/>
                    </a:ext>
                  </a:extLst>
                </p:cNvPr>
                <p:cNvPicPr/>
                <p:nvPr/>
              </p:nvPicPr>
              <p:blipFill>
                <a:blip r:embed="rId191"/>
                <a:stretch>
                  <a:fillRect/>
                </a:stretch>
              </p:blipFill>
              <p:spPr>
                <a:xfrm>
                  <a:off x="1101953" y="4731332"/>
                  <a:ext cx="155880" cy="20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3A015E34-8F1B-410D-8B66-7D850C8E2669}"/>
                  </a:ext>
                </a:extLst>
              </p14:cNvPr>
              <p14:cNvContentPartPr/>
              <p14:nvPr/>
            </p14:nvContentPartPr>
            <p14:xfrm>
              <a:off x="1486073" y="4615412"/>
              <a:ext cx="113760" cy="518040"/>
            </p14:xfrm>
          </p:contentPart>
        </mc:Choice>
        <mc:Fallback xmlns="">
          <p:pic>
            <p:nvPicPr>
              <p:cNvPr id="122" name="Ink 121">
                <a:extLst>
                  <a:ext uri="{FF2B5EF4-FFF2-40B4-BE49-F238E27FC236}">
                    <a16:creationId xmlns:a16="http://schemas.microsoft.com/office/drawing/2014/main" id="{3A015E34-8F1B-410D-8B66-7D850C8E2669}"/>
                  </a:ext>
                </a:extLst>
              </p:cNvPr>
              <p:cNvPicPr/>
              <p:nvPr/>
            </p:nvPicPr>
            <p:blipFill>
              <a:blip r:embed="rId193"/>
              <a:stretch>
                <a:fillRect/>
              </a:stretch>
            </p:blipFill>
            <p:spPr>
              <a:xfrm>
                <a:off x="1468433" y="4597772"/>
                <a:ext cx="149400" cy="553680"/>
              </a:xfrm>
              <a:prstGeom prst="rect">
                <a:avLst/>
              </a:prstGeom>
            </p:spPr>
          </p:pic>
        </mc:Fallback>
      </mc:AlternateContent>
      <p:grpSp>
        <p:nvGrpSpPr>
          <p:cNvPr id="139" name="Group 138">
            <a:extLst>
              <a:ext uri="{FF2B5EF4-FFF2-40B4-BE49-F238E27FC236}">
                <a16:creationId xmlns:a16="http://schemas.microsoft.com/office/drawing/2014/main" id="{2CED69AE-1813-49DE-8E01-5D435DC9847B}"/>
              </a:ext>
            </a:extLst>
          </p:cNvPr>
          <p:cNvGrpSpPr/>
          <p:nvPr/>
        </p:nvGrpSpPr>
        <p:grpSpPr>
          <a:xfrm>
            <a:off x="2009873" y="4698212"/>
            <a:ext cx="640800" cy="286920"/>
            <a:chOff x="2009873" y="4698212"/>
            <a:chExt cx="640800" cy="286920"/>
          </a:xfrm>
        </p:grpSpPr>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5896B044-2D81-4F92-8BCD-1799C8CB3D4A}"/>
                    </a:ext>
                  </a:extLst>
                </p14:cNvPr>
                <p14:cNvContentPartPr/>
                <p14:nvPr/>
              </p14:nvContentPartPr>
              <p14:xfrm>
                <a:off x="2050193" y="4749332"/>
                <a:ext cx="151200" cy="235080"/>
              </p14:xfrm>
            </p:contentPart>
          </mc:Choice>
          <mc:Fallback xmlns="">
            <p:pic>
              <p:nvPicPr>
                <p:cNvPr id="123" name="Ink 122">
                  <a:extLst>
                    <a:ext uri="{FF2B5EF4-FFF2-40B4-BE49-F238E27FC236}">
                      <a16:creationId xmlns:a16="http://schemas.microsoft.com/office/drawing/2014/main" id="{5896B044-2D81-4F92-8BCD-1799C8CB3D4A}"/>
                    </a:ext>
                  </a:extLst>
                </p:cNvPr>
                <p:cNvPicPr/>
                <p:nvPr/>
              </p:nvPicPr>
              <p:blipFill>
                <a:blip r:embed="rId195"/>
                <a:stretch>
                  <a:fillRect/>
                </a:stretch>
              </p:blipFill>
              <p:spPr>
                <a:xfrm>
                  <a:off x="2032193" y="4731692"/>
                  <a:ext cx="1868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id="{FFD32E8B-2ACA-4F08-97BE-A6444FDB05A7}"/>
                    </a:ext>
                  </a:extLst>
                </p14:cNvPr>
                <p14:cNvContentPartPr/>
                <p14:nvPr/>
              </p14:nvContentPartPr>
              <p14:xfrm>
                <a:off x="2009873" y="4743572"/>
                <a:ext cx="266400" cy="241560"/>
              </p14:xfrm>
            </p:contentPart>
          </mc:Choice>
          <mc:Fallback xmlns="">
            <p:pic>
              <p:nvPicPr>
                <p:cNvPr id="124" name="Ink 123">
                  <a:extLst>
                    <a:ext uri="{FF2B5EF4-FFF2-40B4-BE49-F238E27FC236}">
                      <a16:creationId xmlns:a16="http://schemas.microsoft.com/office/drawing/2014/main" id="{FFD32E8B-2ACA-4F08-97BE-A6444FDB05A7}"/>
                    </a:ext>
                  </a:extLst>
                </p:cNvPr>
                <p:cNvPicPr/>
                <p:nvPr/>
              </p:nvPicPr>
              <p:blipFill>
                <a:blip r:embed="rId197"/>
                <a:stretch>
                  <a:fillRect/>
                </a:stretch>
              </p:blipFill>
              <p:spPr>
                <a:xfrm>
                  <a:off x="1991873" y="4725932"/>
                  <a:ext cx="3020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a:extLst>
                    <a:ext uri="{FF2B5EF4-FFF2-40B4-BE49-F238E27FC236}">
                      <a16:creationId xmlns:a16="http://schemas.microsoft.com/office/drawing/2014/main" id="{F69B232E-DE5C-4CB4-B080-20CF3680919A}"/>
                    </a:ext>
                  </a:extLst>
                </p14:cNvPr>
                <p14:cNvContentPartPr/>
                <p14:nvPr/>
              </p14:nvContentPartPr>
              <p14:xfrm>
                <a:off x="2416673" y="4810532"/>
                <a:ext cx="8280" cy="146520"/>
              </p14:xfrm>
            </p:contentPart>
          </mc:Choice>
          <mc:Fallback xmlns="">
            <p:pic>
              <p:nvPicPr>
                <p:cNvPr id="125" name="Ink 124">
                  <a:extLst>
                    <a:ext uri="{FF2B5EF4-FFF2-40B4-BE49-F238E27FC236}">
                      <a16:creationId xmlns:a16="http://schemas.microsoft.com/office/drawing/2014/main" id="{F69B232E-DE5C-4CB4-B080-20CF3680919A}"/>
                    </a:ext>
                  </a:extLst>
                </p:cNvPr>
                <p:cNvPicPr/>
                <p:nvPr/>
              </p:nvPicPr>
              <p:blipFill>
                <a:blip r:embed="rId199"/>
                <a:stretch>
                  <a:fillRect/>
                </a:stretch>
              </p:blipFill>
              <p:spPr>
                <a:xfrm>
                  <a:off x="2399033" y="4792892"/>
                  <a:ext cx="43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a16="http://schemas.microsoft.com/office/drawing/2014/main" id="{6ABBE9A0-4917-4094-818B-375601F49C4D}"/>
                    </a:ext>
                  </a:extLst>
                </p14:cNvPr>
                <p14:cNvContentPartPr/>
                <p14:nvPr/>
              </p14:nvContentPartPr>
              <p14:xfrm>
                <a:off x="2399033" y="4698212"/>
                <a:ext cx="6480" cy="25200"/>
              </p14:xfrm>
            </p:contentPart>
          </mc:Choice>
          <mc:Fallback xmlns="">
            <p:pic>
              <p:nvPicPr>
                <p:cNvPr id="126" name="Ink 125">
                  <a:extLst>
                    <a:ext uri="{FF2B5EF4-FFF2-40B4-BE49-F238E27FC236}">
                      <a16:creationId xmlns:a16="http://schemas.microsoft.com/office/drawing/2014/main" id="{6ABBE9A0-4917-4094-818B-375601F49C4D}"/>
                    </a:ext>
                  </a:extLst>
                </p:cNvPr>
                <p:cNvPicPr/>
                <p:nvPr/>
              </p:nvPicPr>
              <p:blipFill>
                <a:blip r:embed="rId201"/>
                <a:stretch>
                  <a:fillRect/>
                </a:stretch>
              </p:blipFill>
              <p:spPr>
                <a:xfrm>
                  <a:off x="2381033" y="4680572"/>
                  <a:ext cx="421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638D3CDE-34D0-4B87-812C-C352F900112B}"/>
                    </a:ext>
                  </a:extLst>
                </p14:cNvPr>
                <p14:cNvContentPartPr/>
                <p14:nvPr/>
              </p14:nvContentPartPr>
              <p14:xfrm>
                <a:off x="2547713" y="4773452"/>
                <a:ext cx="102960" cy="189360"/>
              </p14:xfrm>
            </p:contentPart>
          </mc:Choice>
          <mc:Fallback xmlns="">
            <p:pic>
              <p:nvPicPr>
                <p:cNvPr id="127" name="Ink 126">
                  <a:extLst>
                    <a:ext uri="{FF2B5EF4-FFF2-40B4-BE49-F238E27FC236}">
                      <a16:creationId xmlns:a16="http://schemas.microsoft.com/office/drawing/2014/main" id="{638D3CDE-34D0-4B87-812C-C352F900112B}"/>
                    </a:ext>
                  </a:extLst>
                </p:cNvPr>
                <p:cNvPicPr/>
                <p:nvPr/>
              </p:nvPicPr>
              <p:blipFill>
                <a:blip r:embed="rId203"/>
                <a:stretch>
                  <a:fillRect/>
                </a:stretch>
              </p:blipFill>
              <p:spPr>
                <a:xfrm>
                  <a:off x="2529713" y="4755452"/>
                  <a:ext cx="138600" cy="225000"/>
                </a:xfrm>
                <a:prstGeom prst="rect">
                  <a:avLst/>
                </a:prstGeom>
              </p:spPr>
            </p:pic>
          </mc:Fallback>
        </mc:AlternateContent>
      </p:grpSp>
      <p:grpSp>
        <p:nvGrpSpPr>
          <p:cNvPr id="138" name="Group 137">
            <a:extLst>
              <a:ext uri="{FF2B5EF4-FFF2-40B4-BE49-F238E27FC236}">
                <a16:creationId xmlns:a16="http://schemas.microsoft.com/office/drawing/2014/main" id="{7F63CB21-E74D-4ECF-AEEE-73CFEB8E2B09}"/>
              </a:ext>
            </a:extLst>
          </p:cNvPr>
          <p:cNvGrpSpPr/>
          <p:nvPr/>
        </p:nvGrpSpPr>
        <p:grpSpPr>
          <a:xfrm>
            <a:off x="3145673" y="4719452"/>
            <a:ext cx="793440" cy="448200"/>
            <a:chOff x="3145673" y="4719452"/>
            <a:chExt cx="793440" cy="448200"/>
          </a:xfrm>
        </p:grpSpPr>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id="{F3F4294D-31E0-4FED-A53F-BAF27AD04619}"/>
                    </a:ext>
                  </a:extLst>
                </p14:cNvPr>
                <p14:cNvContentPartPr/>
                <p14:nvPr/>
              </p14:nvContentPartPr>
              <p14:xfrm>
                <a:off x="3174113" y="4783892"/>
                <a:ext cx="34560" cy="383760"/>
              </p14:xfrm>
            </p:contentPart>
          </mc:Choice>
          <mc:Fallback xmlns="">
            <p:pic>
              <p:nvPicPr>
                <p:cNvPr id="128" name="Ink 127">
                  <a:extLst>
                    <a:ext uri="{FF2B5EF4-FFF2-40B4-BE49-F238E27FC236}">
                      <a16:creationId xmlns:a16="http://schemas.microsoft.com/office/drawing/2014/main" id="{F3F4294D-31E0-4FED-A53F-BAF27AD04619}"/>
                    </a:ext>
                  </a:extLst>
                </p:cNvPr>
                <p:cNvPicPr/>
                <p:nvPr/>
              </p:nvPicPr>
              <p:blipFill>
                <a:blip r:embed="rId205"/>
                <a:stretch>
                  <a:fillRect/>
                </a:stretch>
              </p:blipFill>
              <p:spPr>
                <a:xfrm>
                  <a:off x="3156113" y="4766252"/>
                  <a:ext cx="702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id="{25994CA4-DC2A-4CFF-8EBB-91B677A4F328}"/>
                    </a:ext>
                  </a:extLst>
                </p14:cNvPr>
                <p14:cNvContentPartPr/>
                <p14:nvPr/>
              </p14:nvContentPartPr>
              <p14:xfrm>
                <a:off x="3145673" y="4773452"/>
                <a:ext cx="143640" cy="176040"/>
              </p14:xfrm>
            </p:contentPart>
          </mc:Choice>
          <mc:Fallback xmlns="">
            <p:pic>
              <p:nvPicPr>
                <p:cNvPr id="129" name="Ink 128">
                  <a:extLst>
                    <a:ext uri="{FF2B5EF4-FFF2-40B4-BE49-F238E27FC236}">
                      <a16:creationId xmlns:a16="http://schemas.microsoft.com/office/drawing/2014/main" id="{25994CA4-DC2A-4CFF-8EBB-91B677A4F328}"/>
                    </a:ext>
                  </a:extLst>
                </p:cNvPr>
                <p:cNvPicPr/>
                <p:nvPr/>
              </p:nvPicPr>
              <p:blipFill>
                <a:blip r:embed="rId207"/>
                <a:stretch>
                  <a:fillRect/>
                </a:stretch>
              </p:blipFill>
              <p:spPr>
                <a:xfrm>
                  <a:off x="3128033" y="4755452"/>
                  <a:ext cx="1792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EF9A1F92-8FEC-4FEC-B6E6-5E2C9BCC4170}"/>
                    </a:ext>
                  </a:extLst>
                </p14:cNvPr>
                <p14:cNvContentPartPr/>
                <p14:nvPr/>
              </p14:nvContentPartPr>
              <p14:xfrm>
                <a:off x="3337913" y="4804052"/>
                <a:ext cx="169920" cy="133200"/>
              </p14:xfrm>
            </p:contentPart>
          </mc:Choice>
          <mc:Fallback xmlns="">
            <p:pic>
              <p:nvPicPr>
                <p:cNvPr id="130" name="Ink 129">
                  <a:extLst>
                    <a:ext uri="{FF2B5EF4-FFF2-40B4-BE49-F238E27FC236}">
                      <a16:creationId xmlns:a16="http://schemas.microsoft.com/office/drawing/2014/main" id="{EF9A1F92-8FEC-4FEC-B6E6-5E2C9BCC4170}"/>
                    </a:ext>
                  </a:extLst>
                </p:cNvPr>
                <p:cNvPicPr/>
                <p:nvPr/>
              </p:nvPicPr>
              <p:blipFill>
                <a:blip r:embed="rId209"/>
                <a:stretch>
                  <a:fillRect/>
                </a:stretch>
              </p:blipFill>
              <p:spPr>
                <a:xfrm>
                  <a:off x="3320273" y="4786052"/>
                  <a:ext cx="205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a16="http://schemas.microsoft.com/office/drawing/2014/main" id="{44594735-B9E4-41AF-868F-620D376BAE3C}"/>
                    </a:ext>
                  </a:extLst>
                </p14:cNvPr>
                <p14:cNvContentPartPr/>
                <p14:nvPr/>
              </p14:nvContentPartPr>
              <p14:xfrm>
                <a:off x="3467873" y="4719452"/>
                <a:ext cx="11520" cy="21960"/>
              </p14:xfrm>
            </p:contentPart>
          </mc:Choice>
          <mc:Fallback xmlns="">
            <p:pic>
              <p:nvPicPr>
                <p:cNvPr id="131" name="Ink 130">
                  <a:extLst>
                    <a:ext uri="{FF2B5EF4-FFF2-40B4-BE49-F238E27FC236}">
                      <a16:creationId xmlns:a16="http://schemas.microsoft.com/office/drawing/2014/main" id="{44594735-B9E4-41AF-868F-620D376BAE3C}"/>
                    </a:ext>
                  </a:extLst>
                </p:cNvPr>
                <p:cNvPicPr/>
                <p:nvPr/>
              </p:nvPicPr>
              <p:blipFill>
                <a:blip r:embed="rId211"/>
                <a:stretch>
                  <a:fillRect/>
                </a:stretch>
              </p:blipFill>
              <p:spPr>
                <a:xfrm>
                  <a:off x="3449873" y="4701812"/>
                  <a:ext cx="471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a16="http://schemas.microsoft.com/office/drawing/2014/main" id="{B31C5C6C-7E58-444A-9C60-ADC0ABB47AC8}"/>
                    </a:ext>
                  </a:extLst>
                </p14:cNvPr>
                <p14:cNvContentPartPr/>
                <p14:nvPr/>
              </p14:nvContentPartPr>
              <p14:xfrm>
                <a:off x="3564713" y="4792532"/>
                <a:ext cx="209160" cy="137160"/>
              </p14:xfrm>
            </p:contentPart>
          </mc:Choice>
          <mc:Fallback xmlns="">
            <p:pic>
              <p:nvPicPr>
                <p:cNvPr id="132" name="Ink 131">
                  <a:extLst>
                    <a:ext uri="{FF2B5EF4-FFF2-40B4-BE49-F238E27FC236}">
                      <a16:creationId xmlns:a16="http://schemas.microsoft.com/office/drawing/2014/main" id="{B31C5C6C-7E58-444A-9C60-ADC0ABB47AC8}"/>
                    </a:ext>
                  </a:extLst>
                </p:cNvPr>
                <p:cNvPicPr/>
                <p:nvPr/>
              </p:nvPicPr>
              <p:blipFill>
                <a:blip r:embed="rId213"/>
                <a:stretch>
                  <a:fillRect/>
                </a:stretch>
              </p:blipFill>
              <p:spPr>
                <a:xfrm>
                  <a:off x="3546713" y="4774892"/>
                  <a:ext cx="2448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a16="http://schemas.microsoft.com/office/drawing/2014/main" id="{3A574FAA-6EE8-4ABB-8119-09F6372B7D8F}"/>
                    </a:ext>
                  </a:extLst>
                </p14:cNvPr>
                <p14:cNvContentPartPr/>
                <p14:nvPr/>
              </p14:nvContentPartPr>
              <p14:xfrm>
                <a:off x="3816713" y="4799372"/>
                <a:ext cx="122400" cy="117000"/>
              </p14:xfrm>
            </p:contentPart>
          </mc:Choice>
          <mc:Fallback xmlns="">
            <p:pic>
              <p:nvPicPr>
                <p:cNvPr id="133" name="Ink 132">
                  <a:extLst>
                    <a:ext uri="{FF2B5EF4-FFF2-40B4-BE49-F238E27FC236}">
                      <a16:creationId xmlns:a16="http://schemas.microsoft.com/office/drawing/2014/main" id="{3A574FAA-6EE8-4ABB-8119-09F6372B7D8F}"/>
                    </a:ext>
                  </a:extLst>
                </p:cNvPr>
                <p:cNvPicPr/>
                <p:nvPr/>
              </p:nvPicPr>
              <p:blipFill>
                <a:blip r:embed="rId215"/>
                <a:stretch>
                  <a:fillRect/>
                </a:stretch>
              </p:blipFill>
              <p:spPr>
                <a:xfrm>
                  <a:off x="3799073" y="4781372"/>
                  <a:ext cx="158040" cy="152640"/>
                </a:xfrm>
                <a:prstGeom prst="rect">
                  <a:avLst/>
                </a:prstGeom>
              </p:spPr>
            </p:pic>
          </mc:Fallback>
        </mc:AlternateContent>
      </p:grpSp>
      <p:grpSp>
        <p:nvGrpSpPr>
          <p:cNvPr id="137" name="Group 136">
            <a:extLst>
              <a:ext uri="{FF2B5EF4-FFF2-40B4-BE49-F238E27FC236}">
                <a16:creationId xmlns:a16="http://schemas.microsoft.com/office/drawing/2014/main" id="{6166931F-A2FA-4E62-8AD6-A6B616F313F3}"/>
              </a:ext>
            </a:extLst>
          </p:cNvPr>
          <p:cNvGrpSpPr/>
          <p:nvPr/>
        </p:nvGrpSpPr>
        <p:grpSpPr>
          <a:xfrm>
            <a:off x="4481993" y="4631972"/>
            <a:ext cx="442800" cy="477720"/>
            <a:chOff x="4481993" y="4631972"/>
            <a:chExt cx="442800" cy="477720"/>
          </a:xfrm>
        </p:grpSpPr>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CBDBDF05-D95F-4476-ADC2-C2E374422A79}"/>
                    </a:ext>
                  </a:extLst>
                </p14:cNvPr>
                <p14:cNvContentPartPr/>
                <p14:nvPr/>
              </p14:nvContentPartPr>
              <p14:xfrm>
                <a:off x="4481993" y="4787132"/>
                <a:ext cx="147960" cy="142560"/>
              </p14:xfrm>
            </p:contentPart>
          </mc:Choice>
          <mc:Fallback xmlns="">
            <p:pic>
              <p:nvPicPr>
                <p:cNvPr id="134" name="Ink 133">
                  <a:extLst>
                    <a:ext uri="{FF2B5EF4-FFF2-40B4-BE49-F238E27FC236}">
                      <a16:creationId xmlns:a16="http://schemas.microsoft.com/office/drawing/2014/main" id="{CBDBDF05-D95F-4476-ADC2-C2E374422A79}"/>
                    </a:ext>
                  </a:extLst>
                </p:cNvPr>
                <p:cNvPicPr/>
                <p:nvPr/>
              </p:nvPicPr>
              <p:blipFill>
                <a:blip r:embed="rId217"/>
                <a:stretch>
                  <a:fillRect/>
                </a:stretch>
              </p:blipFill>
              <p:spPr>
                <a:xfrm>
                  <a:off x="4464353" y="4769132"/>
                  <a:ext cx="183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a16="http://schemas.microsoft.com/office/drawing/2014/main" id="{CE520B99-456F-49FF-A0C6-091FB28154FF}"/>
                    </a:ext>
                  </a:extLst>
                </p14:cNvPr>
                <p14:cNvContentPartPr/>
                <p14:nvPr/>
              </p14:nvContentPartPr>
              <p14:xfrm>
                <a:off x="4672073" y="4802252"/>
                <a:ext cx="117360" cy="108360"/>
              </p14:xfrm>
            </p:contentPart>
          </mc:Choice>
          <mc:Fallback xmlns="">
            <p:pic>
              <p:nvPicPr>
                <p:cNvPr id="135" name="Ink 134">
                  <a:extLst>
                    <a:ext uri="{FF2B5EF4-FFF2-40B4-BE49-F238E27FC236}">
                      <a16:creationId xmlns:a16="http://schemas.microsoft.com/office/drawing/2014/main" id="{CE520B99-456F-49FF-A0C6-091FB28154FF}"/>
                    </a:ext>
                  </a:extLst>
                </p:cNvPr>
                <p:cNvPicPr/>
                <p:nvPr/>
              </p:nvPicPr>
              <p:blipFill>
                <a:blip r:embed="rId219"/>
                <a:stretch>
                  <a:fillRect/>
                </a:stretch>
              </p:blipFill>
              <p:spPr>
                <a:xfrm>
                  <a:off x="4654073" y="4784252"/>
                  <a:ext cx="153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id="{1205CA81-A346-48E5-A2DA-8F116D8775EA}"/>
                    </a:ext>
                  </a:extLst>
                </p14:cNvPr>
                <p14:cNvContentPartPr/>
                <p14:nvPr/>
              </p14:nvContentPartPr>
              <p14:xfrm>
                <a:off x="4796633" y="4631972"/>
                <a:ext cx="128160" cy="477720"/>
              </p14:xfrm>
            </p:contentPart>
          </mc:Choice>
          <mc:Fallback xmlns="">
            <p:pic>
              <p:nvPicPr>
                <p:cNvPr id="136" name="Ink 135">
                  <a:extLst>
                    <a:ext uri="{FF2B5EF4-FFF2-40B4-BE49-F238E27FC236}">
                      <a16:creationId xmlns:a16="http://schemas.microsoft.com/office/drawing/2014/main" id="{1205CA81-A346-48E5-A2DA-8F116D8775EA}"/>
                    </a:ext>
                  </a:extLst>
                </p:cNvPr>
                <p:cNvPicPr/>
                <p:nvPr/>
              </p:nvPicPr>
              <p:blipFill>
                <a:blip r:embed="rId221"/>
                <a:stretch>
                  <a:fillRect/>
                </a:stretch>
              </p:blipFill>
              <p:spPr>
                <a:xfrm>
                  <a:off x="4778993" y="4613972"/>
                  <a:ext cx="163800" cy="513360"/>
                </a:xfrm>
                <a:prstGeom prst="rect">
                  <a:avLst/>
                </a:prstGeom>
              </p:spPr>
            </p:pic>
          </mc:Fallback>
        </mc:AlternateContent>
      </p:grpSp>
      <p:grpSp>
        <p:nvGrpSpPr>
          <p:cNvPr id="149" name="Group 148">
            <a:extLst>
              <a:ext uri="{FF2B5EF4-FFF2-40B4-BE49-F238E27FC236}">
                <a16:creationId xmlns:a16="http://schemas.microsoft.com/office/drawing/2014/main" id="{4F622013-0796-4E5A-B601-49C322C10740}"/>
              </a:ext>
            </a:extLst>
          </p:cNvPr>
          <p:cNvGrpSpPr/>
          <p:nvPr/>
        </p:nvGrpSpPr>
        <p:grpSpPr>
          <a:xfrm>
            <a:off x="4992833" y="3342452"/>
            <a:ext cx="109080" cy="57240"/>
            <a:chOff x="4992833" y="3342452"/>
            <a:chExt cx="109080" cy="57240"/>
          </a:xfrm>
        </p:grpSpPr>
        <mc:AlternateContent xmlns:mc="http://schemas.openxmlformats.org/markup-compatibility/2006" xmlns:p14="http://schemas.microsoft.com/office/powerpoint/2010/main">
          <mc:Choice Requires="p14">
            <p:contentPart p14:bwMode="auto" r:id="rId222">
              <p14:nvContentPartPr>
                <p14:cNvPr id="141" name="Ink 140">
                  <a:extLst>
                    <a:ext uri="{FF2B5EF4-FFF2-40B4-BE49-F238E27FC236}">
                      <a16:creationId xmlns:a16="http://schemas.microsoft.com/office/drawing/2014/main" id="{773933D7-0B37-48B6-98C5-0D4D69D689E8}"/>
                    </a:ext>
                  </a:extLst>
                </p14:cNvPr>
                <p14:cNvContentPartPr/>
                <p14:nvPr/>
              </p14:nvContentPartPr>
              <p14:xfrm>
                <a:off x="4992833" y="3342452"/>
                <a:ext cx="109080" cy="11160"/>
              </p14:xfrm>
            </p:contentPart>
          </mc:Choice>
          <mc:Fallback xmlns="">
            <p:pic>
              <p:nvPicPr>
                <p:cNvPr id="141" name="Ink 140">
                  <a:extLst>
                    <a:ext uri="{FF2B5EF4-FFF2-40B4-BE49-F238E27FC236}">
                      <a16:creationId xmlns:a16="http://schemas.microsoft.com/office/drawing/2014/main" id="{773933D7-0B37-48B6-98C5-0D4D69D689E8}"/>
                    </a:ext>
                  </a:extLst>
                </p:cNvPr>
                <p:cNvPicPr/>
                <p:nvPr/>
              </p:nvPicPr>
              <p:blipFill>
                <a:blip r:embed="rId223"/>
                <a:stretch>
                  <a:fillRect/>
                </a:stretch>
              </p:blipFill>
              <p:spPr>
                <a:xfrm>
                  <a:off x="4975193" y="3324452"/>
                  <a:ext cx="1447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2" name="Ink 141">
                  <a:extLst>
                    <a:ext uri="{FF2B5EF4-FFF2-40B4-BE49-F238E27FC236}">
                      <a16:creationId xmlns:a16="http://schemas.microsoft.com/office/drawing/2014/main" id="{DB422D45-420C-4964-AD27-394FC84B0B4F}"/>
                    </a:ext>
                  </a:extLst>
                </p14:cNvPr>
                <p14:cNvContentPartPr/>
                <p14:nvPr/>
              </p14:nvContentPartPr>
              <p14:xfrm>
                <a:off x="5022713" y="3395732"/>
                <a:ext cx="74520" cy="3960"/>
              </p14:xfrm>
            </p:contentPart>
          </mc:Choice>
          <mc:Fallback xmlns="">
            <p:pic>
              <p:nvPicPr>
                <p:cNvPr id="142" name="Ink 141">
                  <a:extLst>
                    <a:ext uri="{FF2B5EF4-FFF2-40B4-BE49-F238E27FC236}">
                      <a16:creationId xmlns:a16="http://schemas.microsoft.com/office/drawing/2014/main" id="{DB422D45-420C-4964-AD27-394FC84B0B4F}"/>
                    </a:ext>
                  </a:extLst>
                </p:cNvPr>
                <p:cNvPicPr/>
                <p:nvPr/>
              </p:nvPicPr>
              <p:blipFill>
                <a:blip r:embed="rId225"/>
                <a:stretch>
                  <a:fillRect/>
                </a:stretch>
              </p:blipFill>
              <p:spPr>
                <a:xfrm>
                  <a:off x="5004713" y="3378092"/>
                  <a:ext cx="110160" cy="39600"/>
                </a:xfrm>
                <a:prstGeom prst="rect">
                  <a:avLst/>
                </a:prstGeom>
              </p:spPr>
            </p:pic>
          </mc:Fallback>
        </mc:AlternateContent>
      </p:grpSp>
      <p:grpSp>
        <p:nvGrpSpPr>
          <p:cNvPr id="148" name="Group 147">
            <a:extLst>
              <a:ext uri="{FF2B5EF4-FFF2-40B4-BE49-F238E27FC236}">
                <a16:creationId xmlns:a16="http://schemas.microsoft.com/office/drawing/2014/main" id="{458F7B92-0B03-41AF-8378-735EA59D06E0}"/>
              </a:ext>
            </a:extLst>
          </p:cNvPr>
          <p:cNvGrpSpPr/>
          <p:nvPr/>
        </p:nvGrpSpPr>
        <p:grpSpPr>
          <a:xfrm>
            <a:off x="5073833" y="4100972"/>
            <a:ext cx="130320" cy="72000"/>
            <a:chOff x="5073833" y="4100972"/>
            <a:chExt cx="130320" cy="72000"/>
          </a:xfrm>
        </p:grpSpPr>
        <mc:AlternateContent xmlns:mc="http://schemas.openxmlformats.org/markup-compatibility/2006" xmlns:p14="http://schemas.microsoft.com/office/powerpoint/2010/main">
          <mc:Choice Requires="p14">
            <p:contentPart p14:bwMode="auto" r:id="rId226">
              <p14:nvContentPartPr>
                <p14:cNvPr id="143" name="Ink 142">
                  <a:extLst>
                    <a:ext uri="{FF2B5EF4-FFF2-40B4-BE49-F238E27FC236}">
                      <a16:creationId xmlns:a16="http://schemas.microsoft.com/office/drawing/2014/main" id="{EFB1EB75-5E50-4E6F-B828-7BBBF15E113D}"/>
                    </a:ext>
                  </a:extLst>
                </p14:cNvPr>
                <p14:cNvContentPartPr/>
                <p14:nvPr/>
              </p14:nvContentPartPr>
              <p14:xfrm>
                <a:off x="5073833" y="4100972"/>
                <a:ext cx="97560" cy="33840"/>
              </p14:xfrm>
            </p:contentPart>
          </mc:Choice>
          <mc:Fallback xmlns="">
            <p:pic>
              <p:nvPicPr>
                <p:cNvPr id="143" name="Ink 142">
                  <a:extLst>
                    <a:ext uri="{FF2B5EF4-FFF2-40B4-BE49-F238E27FC236}">
                      <a16:creationId xmlns:a16="http://schemas.microsoft.com/office/drawing/2014/main" id="{EFB1EB75-5E50-4E6F-B828-7BBBF15E113D}"/>
                    </a:ext>
                  </a:extLst>
                </p:cNvPr>
                <p:cNvPicPr/>
                <p:nvPr/>
              </p:nvPicPr>
              <p:blipFill>
                <a:blip r:embed="rId227"/>
                <a:stretch>
                  <a:fillRect/>
                </a:stretch>
              </p:blipFill>
              <p:spPr>
                <a:xfrm>
                  <a:off x="5056193" y="4082972"/>
                  <a:ext cx="1332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4" name="Ink 143">
                  <a:extLst>
                    <a:ext uri="{FF2B5EF4-FFF2-40B4-BE49-F238E27FC236}">
                      <a16:creationId xmlns:a16="http://schemas.microsoft.com/office/drawing/2014/main" id="{9927A685-0700-4C77-9A63-CE10D13E78BA}"/>
                    </a:ext>
                  </a:extLst>
                </p14:cNvPr>
                <p14:cNvContentPartPr/>
                <p14:nvPr/>
              </p14:nvContentPartPr>
              <p14:xfrm>
                <a:off x="5081393" y="4161812"/>
                <a:ext cx="122760" cy="11160"/>
              </p14:xfrm>
            </p:contentPart>
          </mc:Choice>
          <mc:Fallback xmlns="">
            <p:pic>
              <p:nvPicPr>
                <p:cNvPr id="144" name="Ink 143">
                  <a:extLst>
                    <a:ext uri="{FF2B5EF4-FFF2-40B4-BE49-F238E27FC236}">
                      <a16:creationId xmlns:a16="http://schemas.microsoft.com/office/drawing/2014/main" id="{9927A685-0700-4C77-9A63-CE10D13E78BA}"/>
                    </a:ext>
                  </a:extLst>
                </p:cNvPr>
                <p:cNvPicPr/>
                <p:nvPr/>
              </p:nvPicPr>
              <p:blipFill>
                <a:blip r:embed="rId229"/>
                <a:stretch>
                  <a:fillRect/>
                </a:stretch>
              </p:blipFill>
              <p:spPr>
                <a:xfrm>
                  <a:off x="5063753" y="4144172"/>
                  <a:ext cx="158400" cy="46800"/>
                </a:xfrm>
                <a:prstGeom prst="rect">
                  <a:avLst/>
                </a:prstGeom>
              </p:spPr>
            </p:pic>
          </mc:Fallback>
        </mc:AlternateContent>
      </p:grpSp>
      <p:grpSp>
        <p:nvGrpSpPr>
          <p:cNvPr id="147" name="Group 146">
            <a:extLst>
              <a:ext uri="{FF2B5EF4-FFF2-40B4-BE49-F238E27FC236}">
                <a16:creationId xmlns:a16="http://schemas.microsoft.com/office/drawing/2014/main" id="{B1A32D0B-3C0E-4285-9BE0-5DF7EA49D6EC}"/>
              </a:ext>
            </a:extLst>
          </p:cNvPr>
          <p:cNvGrpSpPr/>
          <p:nvPr/>
        </p:nvGrpSpPr>
        <p:grpSpPr>
          <a:xfrm>
            <a:off x="5145113" y="4742132"/>
            <a:ext cx="150480" cy="55440"/>
            <a:chOff x="5145113" y="4742132"/>
            <a:chExt cx="150480" cy="55440"/>
          </a:xfrm>
        </p:grpSpPr>
        <mc:AlternateContent xmlns:mc="http://schemas.openxmlformats.org/markup-compatibility/2006" xmlns:p14="http://schemas.microsoft.com/office/powerpoint/2010/main">
          <mc:Choice Requires="p14">
            <p:contentPart p14:bwMode="auto" r:id="rId230">
              <p14:nvContentPartPr>
                <p14:cNvPr id="145" name="Ink 144">
                  <a:extLst>
                    <a:ext uri="{FF2B5EF4-FFF2-40B4-BE49-F238E27FC236}">
                      <a16:creationId xmlns:a16="http://schemas.microsoft.com/office/drawing/2014/main" id="{7CBFEF6A-1C28-4FFD-A041-14226C792030}"/>
                    </a:ext>
                  </a:extLst>
                </p14:cNvPr>
                <p14:cNvContentPartPr/>
                <p14:nvPr/>
              </p14:nvContentPartPr>
              <p14:xfrm>
                <a:off x="5145113" y="4742132"/>
                <a:ext cx="150480" cy="14040"/>
              </p14:xfrm>
            </p:contentPart>
          </mc:Choice>
          <mc:Fallback xmlns="">
            <p:pic>
              <p:nvPicPr>
                <p:cNvPr id="145" name="Ink 144">
                  <a:extLst>
                    <a:ext uri="{FF2B5EF4-FFF2-40B4-BE49-F238E27FC236}">
                      <a16:creationId xmlns:a16="http://schemas.microsoft.com/office/drawing/2014/main" id="{7CBFEF6A-1C28-4FFD-A041-14226C792030}"/>
                    </a:ext>
                  </a:extLst>
                </p:cNvPr>
                <p:cNvPicPr/>
                <p:nvPr/>
              </p:nvPicPr>
              <p:blipFill>
                <a:blip r:embed="rId231"/>
                <a:stretch>
                  <a:fillRect/>
                </a:stretch>
              </p:blipFill>
              <p:spPr>
                <a:xfrm>
                  <a:off x="5127473" y="4724132"/>
                  <a:ext cx="186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6" name="Ink 145">
                  <a:extLst>
                    <a:ext uri="{FF2B5EF4-FFF2-40B4-BE49-F238E27FC236}">
                      <a16:creationId xmlns:a16="http://schemas.microsoft.com/office/drawing/2014/main" id="{63E66C3D-E825-48F5-9194-2D9E974A1F40}"/>
                    </a:ext>
                  </a:extLst>
                </p14:cNvPr>
                <p14:cNvContentPartPr/>
                <p14:nvPr/>
              </p14:nvContentPartPr>
              <p14:xfrm>
                <a:off x="5210633" y="4790372"/>
                <a:ext cx="72360" cy="7200"/>
              </p14:xfrm>
            </p:contentPart>
          </mc:Choice>
          <mc:Fallback xmlns="">
            <p:pic>
              <p:nvPicPr>
                <p:cNvPr id="146" name="Ink 145">
                  <a:extLst>
                    <a:ext uri="{FF2B5EF4-FFF2-40B4-BE49-F238E27FC236}">
                      <a16:creationId xmlns:a16="http://schemas.microsoft.com/office/drawing/2014/main" id="{63E66C3D-E825-48F5-9194-2D9E974A1F40}"/>
                    </a:ext>
                  </a:extLst>
                </p:cNvPr>
                <p:cNvPicPr/>
                <p:nvPr/>
              </p:nvPicPr>
              <p:blipFill>
                <a:blip r:embed="rId233"/>
                <a:stretch>
                  <a:fillRect/>
                </a:stretch>
              </p:blipFill>
              <p:spPr>
                <a:xfrm>
                  <a:off x="5192633" y="4772732"/>
                  <a:ext cx="108000" cy="42840"/>
                </a:xfrm>
                <a:prstGeom prst="rect">
                  <a:avLst/>
                </a:prstGeom>
              </p:spPr>
            </p:pic>
          </mc:Fallback>
        </mc:AlternateContent>
      </p:grpSp>
      <p:grpSp>
        <p:nvGrpSpPr>
          <p:cNvPr id="153" name="Group 152">
            <a:extLst>
              <a:ext uri="{FF2B5EF4-FFF2-40B4-BE49-F238E27FC236}">
                <a16:creationId xmlns:a16="http://schemas.microsoft.com/office/drawing/2014/main" id="{220D5587-3D60-40CD-BC50-81BBA327A001}"/>
              </a:ext>
            </a:extLst>
          </p:cNvPr>
          <p:cNvGrpSpPr/>
          <p:nvPr/>
        </p:nvGrpSpPr>
        <p:grpSpPr>
          <a:xfrm>
            <a:off x="5440313" y="3250652"/>
            <a:ext cx="399240" cy="370080"/>
            <a:chOff x="5440313" y="3250652"/>
            <a:chExt cx="399240" cy="370080"/>
          </a:xfrm>
        </p:grpSpPr>
        <mc:AlternateContent xmlns:mc="http://schemas.openxmlformats.org/markup-compatibility/2006" xmlns:p14="http://schemas.microsoft.com/office/powerpoint/2010/main">
          <mc:Choice Requires="p14">
            <p:contentPart p14:bwMode="auto" r:id="rId234">
              <p14:nvContentPartPr>
                <p14:cNvPr id="150" name="Ink 149">
                  <a:extLst>
                    <a:ext uri="{FF2B5EF4-FFF2-40B4-BE49-F238E27FC236}">
                      <a16:creationId xmlns:a16="http://schemas.microsoft.com/office/drawing/2014/main" id="{444CDE11-04F0-43A5-92AC-2DF04F36419A}"/>
                    </a:ext>
                  </a:extLst>
                </p14:cNvPr>
                <p14:cNvContentPartPr/>
                <p14:nvPr/>
              </p14:nvContentPartPr>
              <p14:xfrm>
                <a:off x="5457233" y="3250652"/>
                <a:ext cx="19800" cy="160560"/>
              </p14:xfrm>
            </p:contentPart>
          </mc:Choice>
          <mc:Fallback xmlns="">
            <p:pic>
              <p:nvPicPr>
                <p:cNvPr id="150" name="Ink 149">
                  <a:extLst>
                    <a:ext uri="{FF2B5EF4-FFF2-40B4-BE49-F238E27FC236}">
                      <a16:creationId xmlns:a16="http://schemas.microsoft.com/office/drawing/2014/main" id="{444CDE11-04F0-43A5-92AC-2DF04F36419A}"/>
                    </a:ext>
                  </a:extLst>
                </p:cNvPr>
                <p:cNvPicPr/>
                <p:nvPr/>
              </p:nvPicPr>
              <p:blipFill>
                <a:blip r:embed="rId235"/>
                <a:stretch>
                  <a:fillRect/>
                </a:stretch>
              </p:blipFill>
              <p:spPr>
                <a:xfrm>
                  <a:off x="5439593" y="3233012"/>
                  <a:ext cx="55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1" name="Ink 150">
                  <a:extLst>
                    <a:ext uri="{FF2B5EF4-FFF2-40B4-BE49-F238E27FC236}">
                      <a16:creationId xmlns:a16="http://schemas.microsoft.com/office/drawing/2014/main" id="{BA1319DC-EBA2-4008-942B-BCBC2F44738B}"/>
                    </a:ext>
                  </a:extLst>
                </p14:cNvPr>
                <p14:cNvContentPartPr/>
                <p14:nvPr/>
              </p14:nvContentPartPr>
              <p14:xfrm>
                <a:off x="5440313" y="3322292"/>
                <a:ext cx="118440" cy="270360"/>
              </p14:xfrm>
            </p:contentPart>
          </mc:Choice>
          <mc:Fallback xmlns="">
            <p:pic>
              <p:nvPicPr>
                <p:cNvPr id="151" name="Ink 150">
                  <a:extLst>
                    <a:ext uri="{FF2B5EF4-FFF2-40B4-BE49-F238E27FC236}">
                      <a16:creationId xmlns:a16="http://schemas.microsoft.com/office/drawing/2014/main" id="{BA1319DC-EBA2-4008-942B-BCBC2F44738B}"/>
                    </a:ext>
                  </a:extLst>
                </p:cNvPr>
                <p:cNvPicPr/>
                <p:nvPr/>
              </p:nvPicPr>
              <p:blipFill>
                <a:blip r:embed="rId237"/>
                <a:stretch>
                  <a:fillRect/>
                </a:stretch>
              </p:blipFill>
              <p:spPr>
                <a:xfrm>
                  <a:off x="5422313" y="3304292"/>
                  <a:ext cx="154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2" name="Ink 151">
                  <a:extLst>
                    <a:ext uri="{FF2B5EF4-FFF2-40B4-BE49-F238E27FC236}">
                      <a16:creationId xmlns:a16="http://schemas.microsoft.com/office/drawing/2014/main" id="{B7D15FAD-69F3-4848-B38E-BD23C3B46250}"/>
                    </a:ext>
                  </a:extLst>
                </p14:cNvPr>
                <p14:cNvContentPartPr/>
                <p14:nvPr/>
              </p14:nvContentPartPr>
              <p14:xfrm>
                <a:off x="5561273" y="3440372"/>
                <a:ext cx="278280" cy="180360"/>
              </p14:xfrm>
            </p:contentPart>
          </mc:Choice>
          <mc:Fallback xmlns="">
            <p:pic>
              <p:nvPicPr>
                <p:cNvPr id="152" name="Ink 151">
                  <a:extLst>
                    <a:ext uri="{FF2B5EF4-FFF2-40B4-BE49-F238E27FC236}">
                      <a16:creationId xmlns:a16="http://schemas.microsoft.com/office/drawing/2014/main" id="{B7D15FAD-69F3-4848-B38E-BD23C3B46250}"/>
                    </a:ext>
                  </a:extLst>
                </p:cNvPr>
                <p:cNvPicPr/>
                <p:nvPr/>
              </p:nvPicPr>
              <p:blipFill>
                <a:blip r:embed="rId239"/>
                <a:stretch>
                  <a:fillRect/>
                </a:stretch>
              </p:blipFill>
              <p:spPr>
                <a:xfrm>
                  <a:off x="5543633" y="3422732"/>
                  <a:ext cx="313920" cy="216000"/>
                </a:xfrm>
                <a:prstGeom prst="rect">
                  <a:avLst/>
                </a:prstGeom>
              </p:spPr>
            </p:pic>
          </mc:Fallback>
        </mc:AlternateContent>
      </p:grpSp>
      <p:grpSp>
        <p:nvGrpSpPr>
          <p:cNvPr id="157" name="Group 156">
            <a:extLst>
              <a:ext uri="{FF2B5EF4-FFF2-40B4-BE49-F238E27FC236}">
                <a16:creationId xmlns:a16="http://schemas.microsoft.com/office/drawing/2014/main" id="{C5D3E42C-4B6E-4BCD-9F9E-3080AD0E1FE0}"/>
              </a:ext>
            </a:extLst>
          </p:cNvPr>
          <p:cNvGrpSpPr/>
          <p:nvPr/>
        </p:nvGrpSpPr>
        <p:grpSpPr>
          <a:xfrm>
            <a:off x="5536793" y="3939692"/>
            <a:ext cx="366480" cy="354960"/>
            <a:chOff x="5536793" y="3939692"/>
            <a:chExt cx="366480" cy="354960"/>
          </a:xfrm>
        </p:grpSpPr>
        <mc:AlternateContent xmlns:mc="http://schemas.openxmlformats.org/markup-compatibility/2006" xmlns:p14="http://schemas.microsoft.com/office/powerpoint/2010/main">
          <mc:Choice Requires="p14">
            <p:contentPart p14:bwMode="auto" r:id="rId240">
              <p14:nvContentPartPr>
                <p14:cNvPr id="154" name="Ink 153">
                  <a:extLst>
                    <a:ext uri="{FF2B5EF4-FFF2-40B4-BE49-F238E27FC236}">
                      <a16:creationId xmlns:a16="http://schemas.microsoft.com/office/drawing/2014/main" id="{B3A43943-F890-4445-8E7F-1BEA09B8A98B}"/>
                    </a:ext>
                  </a:extLst>
                </p14:cNvPr>
                <p14:cNvContentPartPr/>
                <p14:nvPr/>
              </p14:nvContentPartPr>
              <p14:xfrm>
                <a:off x="5569913" y="3939692"/>
                <a:ext cx="15480" cy="177480"/>
              </p14:xfrm>
            </p:contentPart>
          </mc:Choice>
          <mc:Fallback xmlns="">
            <p:pic>
              <p:nvPicPr>
                <p:cNvPr id="154" name="Ink 153">
                  <a:extLst>
                    <a:ext uri="{FF2B5EF4-FFF2-40B4-BE49-F238E27FC236}">
                      <a16:creationId xmlns:a16="http://schemas.microsoft.com/office/drawing/2014/main" id="{B3A43943-F890-4445-8E7F-1BEA09B8A98B}"/>
                    </a:ext>
                  </a:extLst>
                </p:cNvPr>
                <p:cNvPicPr/>
                <p:nvPr/>
              </p:nvPicPr>
              <p:blipFill>
                <a:blip r:embed="rId241"/>
                <a:stretch>
                  <a:fillRect/>
                </a:stretch>
              </p:blipFill>
              <p:spPr>
                <a:xfrm>
                  <a:off x="5551913" y="3921692"/>
                  <a:ext cx="511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5" name="Ink 154">
                  <a:extLst>
                    <a:ext uri="{FF2B5EF4-FFF2-40B4-BE49-F238E27FC236}">
                      <a16:creationId xmlns:a16="http://schemas.microsoft.com/office/drawing/2014/main" id="{EB5F30DE-D6F7-4F2D-8B11-F4E3DC4FAE71}"/>
                    </a:ext>
                  </a:extLst>
                </p14:cNvPr>
                <p14:cNvContentPartPr/>
                <p14:nvPr/>
              </p14:nvContentPartPr>
              <p14:xfrm>
                <a:off x="5536793" y="3978932"/>
                <a:ext cx="178920" cy="315720"/>
              </p14:xfrm>
            </p:contentPart>
          </mc:Choice>
          <mc:Fallback xmlns="">
            <p:pic>
              <p:nvPicPr>
                <p:cNvPr id="155" name="Ink 154">
                  <a:extLst>
                    <a:ext uri="{FF2B5EF4-FFF2-40B4-BE49-F238E27FC236}">
                      <a16:creationId xmlns:a16="http://schemas.microsoft.com/office/drawing/2014/main" id="{EB5F30DE-D6F7-4F2D-8B11-F4E3DC4FAE71}"/>
                    </a:ext>
                  </a:extLst>
                </p:cNvPr>
                <p:cNvPicPr/>
                <p:nvPr/>
              </p:nvPicPr>
              <p:blipFill>
                <a:blip r:embed="rId243"/>
                <a:stretch>
                  <a:fillRect/>
                </a:stretch>
              </p:blipFill>
              <p:spPr>
                <a:xfrm>
                  <a:off x="5519153" y="3961292"/>
                  <a:ext cx="214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6" name="Ink 155">
                  <a:extLst>
                    <a:ext uri="{FF2B5EF4-FFF2-40B4-BE49-F238E27FC236}">
                      <a16:creationId xmlns:a16="http://schemas.microsoft.com/office/drawing/2014/main" id="{52FD3B32-358D-4A5E-B415-0B0A3282E370}"/>
                    </a:ext>
                  </a:extLst>
                </p14:cNvPr>
                <p14:cNvContentPartPr/>
                <p14:nvPr/>
              </p14:nvContentPartPr>
              <p14:xfrm>
                <a:off x="5721473" y="4100252"/>
                <a:ext cx="181800" cy="163080"/>
              </p14:xfrm>
            </p:contentPart>
          </mc:Choice>
          <mc:Fallback xmlns="">
            <p:pic>
              <p:nvPicPr>
                <p:cNvPr id="156" name="Ink 155">
                  <a:extLst>
                    <a:ext uri="{FF2B5EF4-FFF2-40B4-BE49-F238E27FC236}">
                      <a16:creationId xmlns:a16="http://schemas.microsoft.com/office/drawing/2014/main" id="{52FD3B32-358D-4A5E-B415-0B0A3282E370}"/>
                    </a:ext>
                  </a:extLst>
                </p:cNvPr>
                <p:cNvPicPr/>
                <p:nvPr/>
              </p:nvPicPr>
              <p:blipFill>
                <a:blip r:embed="rId245"/>
                <a:stretch>
                  <a:fillRect/>
                </a:stretch>
              </p:blipFill>
              <p:spPr>
                <a:xfrm>
                  <a:off x="5703473" y="4082612"/>
                  <a:ext cx="217440" cy="198720"/>
                </a:xfrm>
                <a:prstGeom prst="rect">
                  <a:avLst/>
                </a:prstGeom>
              </p:spPr>
            </p:pic>
          </mc:Fallback>
        </mc:AlternateContent>
      </p:grpSp>
      <p:grpSp>
        <p:nvGrpSpPr>
          <p:cNvPr id="169" name="Group 168">
            <a:extLst>
              <a:ext uri="{FF2B5EF4-FFF2-40B4-BE49-F238E27FC236}">
                <a16:creationId xmlns:a16="http://schemas.microsoft.com/office/drawing/2014/main" id="{C1A5FA8C-F670-444C-A4FC-D2DF5B6E0EBA}"/>
              </a:ext>
            </a:extLst>
          </p:cNvPr>
          <p:cNvGrpSpPr/>
          <p:nvPr/>
        </p:nvGrpSpPr>
        <p:grpSpPr>
          <a:xfrm>
            <a:off x="5583953" y="4656812"/>
            <a:ext cx="980640" cy="547560"/>
            <a:chOff x="5583953" y="4656812"/>
            <a:chExt cx="980640" cy="547560"/>
          </a:xfrm>
        </p:grpSpPr>
        <mc:AlternateContent xmlns:mc="http://schemas.openxmlformats.org/markup-compatibility/2006" xmlns:p14="http://schemas.microsoft.com/office/powerpoint/2010/main">
          <mc:Choice Requires="p14">
            <p:contentPart p14:bwMode="auto" r:id="rId246">
              <p14:nvContentPartPr>
                <p14:cNvPr id="158" name="Ink 157">
                  <a:extLst>
                    <a:ext uri="{FF2B5EF4-FFF2-40B4-BE49-F238E27FC236}">
                      <a16:creationId xmlns:a16="http://schemas.microsoft.com/office/drawing/2014/main" id="{D3DFE2DC-C39B-4860-92A7-5FEAB773D462}"/>
                    </a:ext>
                  </a:extLst>
                </p14:cNvPr>
                <p14:cNvContentPartPr/>
                <p14:nvPr/>
              </p14:nvContentPartPr>
              <p14:xfrm>
                <a:off x="5583953" y="4672652"/>
                <a:ext cx="169920" cy="98640"/>
              </p14:xfrm>
            </p:contentPart>
          </mc:Choice>
          <mc:Fallback xmlns="">
            <p:pic>
              <p:nvPicPr>
                <p:cNvPr id="158" name="Ink 157">
                  <a:extLst>
                    <a:ext uri="{FF2B5EF4-FFF2-40B4-BE49-F238E27FC236}">
                      <a16:creationId xmlns:a16="http://schemas.microsoft.com/office/drawing/2014/main" id="{D3DFE2DC-C39B-4860-92A7-5FEAB773D462}"/>
                    </a:ext>
                  </a:extLst>
                </p:cNvPr>
                <p:cNvPicPr/>
                <p:nvPr/>
              </p:nvPicPr>
              <p:blipFill>
                <a:blip r:embed="rId247"/>
                <a:stretch>
                  <a:fillRect/>
                </a:stretch>
              </p:blipFill>
              <p:spPr>
                <a:xfrm>
                  <a:off x="5566313" y="4655012"/>
                  <a:ext cx="205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9" name="Ink 158">
                  <a:extLst>
                    <a:ext uri="{FF2B5EF4-FFF2-40B4-BE49-F238E27FC236}">
                      <a16:creationId xmlns:a16="http://schemas.microsoft.com/office/drawing/2014/main" id="{219AC543-9447-4BB7-A5EE-14EDF9BD277A}"/>
                    </a:ext>
                  </a:extLst>
                </p14:cNvPr>
                <p14:cNvContentPartPr/>
                <p14:nvPr/>
              </p14:nvContentPartPr>
              <p14:xfrm>
                <a:off x="5679353" y="4673732"/>
                <a:ext cx="15480" cy="169560"/>
              </p14:xfrm>
            </p:contentPart>
          </mc:Choice>
          <mc:Fallback xmlns="">
            <p:pic>
              <p:nvPicPr>
                <p:cNvPr id="159" name="Ink 158">
                  <a:extLst>
                    <a:ext uri="{FF2B5EF4-FFF2-40B4-BE49-F238E27FC236}">
                      <a16:creationId xmlns:a16="http://schemas.microsoft.com/office/drawing/2014/main" id="{219AC543-9447-4BB7-A5EE-14EDF9BD277A}"/>
                    </a:ext>
                  </a:extLst>
                </p:cNvPr>
                <p:cNvPicPr/>
                <p:nvPr/>
              </p:nvPicPr>
              <p:blipFill>
                <a:blip r:embed="rId249"/>
                <a:stretch>
                  <a:fillRect/>
                </a:stretch>
              </p:blipFill>
              <p:spPr>
                <a:xfrm>
                  <a:off x="5661713" y="4655732"/>
                  <a:ext cx="51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0" name="Ink 159">
                  <a:extLst>
                    <a:ext uri="{FF2B5EF4-FFF2-40B4-BE49-F238E27FC236}">
                      <a16:creationId xmlns:a16="http://schemas.microsoft.com/office/drawing/2014/main" id="{214D3B5D-47DB-4965-8D12-D403CE688A9E}"/>
                    </a:ext>
                  </a:extLst>
                </p14:cNvPr>
                <p14:cNvContentPartPr/>
                <p14:nvPr/>
              </p14:nvContentPartPr>
              <p14:xfrm>
                <a:off x="5669993" y="4791812"/>
                <a:ext cx="182520" cy="210600"/>
              </p14:xfrm>
            </p:contentPart>
          </mc:Choice>
          <mc:Fallback xmlns="">
            <p:pic>
              <p:nvPicPr>
                <p:cNvPr id="160" name="Ink 159">
                  <a:extLst>
                    <a:ext uri="{FF2B5EF4-FFF2-40B4-BE49-F238E27FC236}">
                      <a16:creationId xmlns:a16="http://schemas.microsoft.com/office/drawing/2014/main" id="{214D3B5D-47DB-4965-8D12-D403CE688A9E}"/>
                    </a:ext>
                  </a:extLst>
                </p:cNvPr>
                <p:cNvPicPr/>
                <p:nvPr/>
              </p:nvPicPr>
              <p:blipFill>
                <a:blip r:embed="rId251"/>
                <a:stretch>
                  <a:fillRect/>
                </a:stretch>
              </p:blipFill>
              <p:spPr>
                <a:xfrm>
                  <a:off x="5652353" y="4773812"/>
                  <a:ext cx="218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1" name="Ink 160">
                  <a:extLst>
                    <a:ext uri="{FF2B5EF4-FFF2-40B4-BE49-F238E27FC236}">
                      <a16:creationId xmlns:a16="http://schemas.microsoft.com/office/drawing/2014/main" id="{F0BF7AD1-1142-4E7B-99EC-8D9A3B25EA41}"/>
                    </a:ext>
                  </a:extLst>
                </p14:cNvPr>
                <p14:cNvContentPartPr/>
                <p14:nvPr/>
              </p14:nvContentPartPr>
              <p14:xfrm>
                <a:off x="5838473" y="4932212"/>
                <a:ext cx="37800" cy="148680"/>
              </p14:xfrm>
            </p:contentPart>
          </mc:Choice>
          <mc:Fallback xmlns="">
            <p:pic>
              <p:nvPicPr>
                <p:cNvPr id="161" name="Ink 160">
                  <a:extLst>
                    <a:ext uri="{FF2B5EF4-FFF2-40B4-BE49-F238E27FC236}">
                      <a16:creationId xmlns:a16="http://schemas.microsoft.com/office/drawing/2014/main" id="{F0BF7AD1-1142-4E7B-99EC-8D9A3B25EA41}"/>
                    </a:ext>
                  </a:extLst>
                </p:cNvPr>
                <p:cNvPicPr/>
                <p:nvPr/>
              </p:nvPicPr>
              <p:blipFill>
                <a:blip r:embed="rId253"/>
                <a:stretch>
                  <a:fillRect/>
                </a:stretch>
              </p:blipFill>
              <p:spPr>
                <a:xfrm>
                  <a:off x="5820833" y="4914572"/>
                  <a:ext cx="73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2" name="Ink 161">
                  <a:extLst>
                    <a:ext uri="{FF2B5EF4-FFF2-40B4-BE49-F238E27FC236}">
                      <a16:creationId xmlns:a16="http://schemas.microsoft.com/office/drawing/2014/main" id="{545739D4-2694-430A-8089-839120C9EE7B}"/>
                    </a:ext>
                  </a:extLst>
                </p14:cNvPr>
                <p14:cNvContentPartPr/>
                <p14:nvPr/>
              </p14:nvContentPartPr>
              <p14:xfrm>
                <a:off x="5959793" y="4909532"/>
                <a:ext cx="130320" cy="167040"/>
              </p14:xfrm>
            </p:contentPart>
          </mc:Choice>
          <mc:Fallback xmlns="">
            <p:pic>
              <p:nvPicPr>
                <p:cNvPr id="162" name="Ink 161">
                  <a:extLst>
                    <a:ext uri="{FF2B5EF4-FFF2-40B4-BE49-F238E27FC236}">
                      <a16:creationId xmlns:a16="http://schemas.microsoft.com/office/drawing/2014/main" id="{545739D4-2694-430A-8089-839120C9EE7B}"/>
                    </a:ext>
                  </a:extLst>
                </p:cNvPr>
                <p:cNvPicPr/>
                <p:nvPr/>
              </p:nvPicPr>
              <p:blipFill>
                <a:blip r:embed="rId255"/>
                <a:stretch>
                  <a:fillRect/>
                </a:stretch>
              </p:blipFill>
              <p:spPr>
                <a:xfrm>
                  <a:off x="5941793" y="4891892"/>
                  <a:ext cx="1659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3" name="Ink 162">
                  <a:extLst>
                    <a:ext uri="{FF2B5EF4-FFF2-40B4-BE49-F238E27FC236}">
                      <a16:creationId xmlns:a16="http://schemas.microsoft.com/office/drawing/2014/main" id="{C3AC0EFC-7CCD-4145-BD29-98B21037286D}"/>
                    </a:ext>
                  </a:extLst>
                </p14:cNvPr>
                <p14:cNvContentPartPr/>
                <p14:nvPr/>
              </p14:nvContentPartPr>
              <p14:xfrm>
                <a:off x="6180833" y="4727372"/>
                <a:ext cx="84240" cy="24480"/>
              </p14:xfrm>
            </p:contentPart>
          </mc:Choice>
          <mc:Fallback xmlns="">
            <p:pic>
              <p:nvPicPr>
                <p:cNvPr id="163" name="Ink 162">
                  <a:extLst>
                    <a:ext uri="{FF2B5EF4-FFF2-40B4-BE49-F238E27FC236}">
                      <a16:creationId xmlns:a16="http://schemas.microsoft.com/office/drawing/2014/main" id="{C3AC0EFC-7CCD-4145-BD29-98B21037286D}"/>
                    </a:ext>
                  </a:extLst>
                </p:cNvPr>
                <p:cNvPicPr/>
                <p:nvPr/>
              </p:nvPicPr>
              <p:blipFill>
                <a:blip r:embed="rId257"/>
                <a:stretch>
                  <a:fillRect/>
                </a:stretch>
              </p:blipFill>
              <p:spPr>
                <a:xfrm>
                  <a:off x="6163193" y="4709732"/>
                  <a:ext cx="119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4" name="Ink 163">
                  <a:extLst>
                    <a:ext uri="{FF2B5EF4-FFF2-40B4-BE49-F238E27FC236}">
                      <a16:creationId xmlns:a16="http://schemas.microsoft.com/office/drawing/2014/main" id="{9A1C982B-80B3-4A4A-B079-84DA29825B29}"/>
                    </a:ext>
                  </a:extLst>
                </p14:cNvPr>
                <p14:cNvContentPartPr/>
                <p14:nvPr/>
              </p14:nvContentPartPr>
              <p14:xfrm>
                <a:off x="6190553" y="4791452"/>
                <a:ext cx="70920" cy="12960"/>
              </p14:xfrm>
            </p:contentPart>
          </mc:Choice>
          <mc:Fallback xmlns="">
            <p:pic>
              <p:nvPicPr>
                <p:cNvPr id="164" name="Ink 163">
                  <a:extLst>
                    <a:ext uri="{FF2B5EF4-FFF2-40B4-BE49-F238E27FC236}">
                      <a16:creationId xmlns:a16="http://schemas.microsoft.com/office/drawing/2014/main" id="{9A1C982B-80B3-4A4A-B079-84DA29825B29}"/>
                    </a:ext>
                  </a:extLst>
                </p:cNvPr>
                <p:cNvPicPr/>
                <p:nvPr/>
              </p:nvPicPr>
              <p:blipFill>
                <a:blip r:embed="rId259"/>
                <a:stretch>
                  <a:fillRect/>
                </a:stretch>
              </p:blipFill>
              <p:spPr>
                <a:xfrm>
                  <a:off x="6172913" y="4773452"/>
                  <a:ext cx="106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5" name="Ink 164">
                  <a:extLst>
                    <a:ext uri="{FF2B5EF4-FFF2-40B4-BE49-F238E27FC236}">
                      <a16:creationId xmlns:a16="http://schemas.microsoft.com/office/drawing/2014/main" id="{954A1496-D9DB-47B5-9CFE-9C667C72A6D2}"/>
                    </a:ext>
                  </a:extLst>
                </p14:cNvPr>
                <p14:cNvContentPartPr/>
                <p14:nvPr/>
              </p14:nvContentPartPr>
              <p14:xfrm>
                <a:off x="6377033" y="4656812"/>
                <a:ext cx="131040" cy="131760"/>
              </p14:xfrm>
            </p:contentPart>
          </mc:Choice>
          <mc:Fallback xmlns="">
            <p:pic>
              <p:nvPicPr>
                <p:cNvPr id="165" name="Ink 164">
                  <a:extLst>
                    <a:ext uri="{FF2B5EF4-FFF2-40B4-BE49-F238E27FC236}">
                      <a16:creationId xmlns:a16="http://schemas.microsoft.com/office/drawing/2014/main" id="{954A1496-D9DB-47B5-9CFE-9C667C72A6D2}"/>
                    </a:ext>
                  </a:extLst>
                </p:cNvPr>
                <p:cNvPicPr/>
                <p:nvPr/>
              </p:nvPicPr>
              <p:blipFill>
                <a:blip r:embed="rId261"/>
                <a:stretch>
                  <a:fillRect/>
                </a:stretch>
              </p:blipFill>
              <p:spPr>
                <a:xfrm>
                  <a:off x="6359393" y="4639172"/>
                  <a:ext cx="166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6" name="Ink 165">
                  <a:extLst>
                    <a:ext uri="{FF2B5EF4-FFF2-40B4-BE49-F238E27FC236}">
                      <a16:creationId xmlns:a16="http://schemas.microsoft.com/office/drawing/2014/main" id="{58F7FDBE-15B9-4CEF-82B1-9EDDF58C4318}"/>
                    </a:ext>
                  </a:extLst>
                </p14:cNvPr>
                <p14:cNvContentPartPr/>
                <p14:nvPr/>
              </p14:nvContentPartPr>
              <p14:xfrm>
                <a:off x="6276953" y="4882892"/>
                <a:ext cx="287640" cy="55800"/>
              </p14:xfrm>
            </p:contentPart>
          </mc:Choice>
          <mc:Fallback xmlns="">
            <p:pic>
              <p:nvPicPr>
                <p:cNvPr id="166" name="Ink 165">
                  <a:extLst>
                    <a:ext uri="{FF2B5EF4-FFF2-40B4-BE49-F238E27FC236}">
                      <a16:creationId xmlns:a16="http://schemas.microsoft.com/office/drawing/2014/main" id="{58F7FDBE-15B9-4CEF-82B1-9EDDF58C4318}"/>
                    </a:ext>
                  </a:extLst>
                </p:cNvPr>
                <p:cNvPicPr/>
                <p:nvPr/>
              </p:nvPicPr>
              <p:blipFill>
                <a:blip r:embed="rId263"/>
                <a:stretch>
                  <a:fillRect/>
                </a:stretch>
              </p:blipFill>
              <p:spPr>
                <a:xfrm>
                  <a:off x="6259313" y="4865252"/>
                  <a:ext cx="323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7" name="Ink 166">
                  <a:extLst>
                    <a:ext uri="{FF2B5EF4-FFF2-40B4-BE49-F238E27FC236}">
                      <a16:creationId xmlns:a16="http://schemas.microsoft.com/office/drawing/2014/main" id="{44D99C5D-5403-4BA6-987A-AAF40C4FC1FE}"/>
                    </a:ext>
                  </a:extLst>
                </p14:cNvPr>
                <p14:cNvContentPartPr/>
                <p14:nvPr/>
              </p14:nvContentPartPr>
              <p14:xfrm>
                <a:off x="6375953" y="4977932"/>
                <a:ext cx="136800" cy="28440"/>
              </p14:xfrm>
            </p:contentPart>
          </mc:Choice>
          <mc:Fallback xmlns="">
            <p:pic>
              <p:nvPicPr>
                <p:cNvPr id="167" name="Ink 166">
                  <a:extLst>
                    <a:ext uri="{FF2B5EF4-FFF2-40B4-BE49-F238E27FC236}">
                      <a16:creationId xmlns:a16="http://schemas.microsoft.com/office/drawing/2014/main" id="{44D99C5D-5403-4BA6-987A-AAF40C4FC1FE}"/>
                    </a:ext>
                  </a:extLst>
                </p:cNvPr>
                <p:cNvPicPr/>
                <p:nvPr/>
              </p:nvPicPr>
              <p:blipFill>
                <a:blip r:embed="rId265"/>
                <a:stretch>
                  <a:fillRect/>
                </a:stretch>
              </p:blipFill>
              <p:spPr>
                <a:xfrm>
                  <a:off x="6357953" y="4960292"/>
                  <a:ext cx="1724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8" name="Ink 167">
                  <a:extLst>
                    <a:ext uri="{FF2B5EF4-FFF2-40B4-BE49-F238E27FC236}">
                      <a16:creationId xmlns:a16="http://schemas.microsoft.com/office/drawing/2014/main" id="{DB39A7D9-ED12-464E-AEF3-8A9F20331FFE}"/>
                    </a:ext>
                  </a:extLst>
                </p14:cNvPr>
                <p14:cNvContentPartPr/>
                <p14:nvPr/>
              </p14:nvContentPartPr>
              <p14:xfrm>
                <a:off x="6310433" y="5022932"/>
                <a:ext cx="152280" cy="181440"/>
              </p14:xfrm>
            </p:contentPart>
          </mc:Choice>
          <mc:Fallback xmlns="">
            <p:pic>
              <p:nvPicPr>
                <p:cNvPr id="168" name="Ink 167">
                  <a:extLst>
                    <a:ext uri="{FF2B5EF4-FFF2-40B4-BE49-F238E27FC236}">
                      <a16:creationId xmlns:a16="http://schemas.microsoft.com/office/drawing/2014/main" id="{DB39A7D9-ED12-464E-AEF3-8A9F20331FFE}"/>
                    </a:ext>
                  </a:extLst>
                </p:cNvPr>
                <p:cNvPicPr/>
                <p:nvPr/>
              </p:nvPicPr>
              <p:blipFill>
                <a:blip r:embed="rId267"/>
                <a:stretch>
                  <a:fillRect/>
                </a:stretch>
              </p:blipFill>
              <p:spPr>
                <a:xfrm>
                  <a:off x="6292433" y="5004932"/>
                  <a:ext cx="187920" cy="217080"/>
                </a:xfrm>
                <a:prstGeom prst="rect">
                  <a:avLst/>
                </a:prstGeom>
              </p:spPr>
            </p:pic>
          </mc:Fallback>
        </mc:AlternateContent>
      </p:grpSp>
      <p:grpSp>
        <p:nvGrpSpPr>
          <p:cNvPr id="198" name="Group 197">
            <a:extLst>
              <a:ext uri="{FF2B5EF4-FFF2-40B4-BE49-F238E27FC236}">
                <a16:creationId xmlns:a16="http://schemas.microsoft.com/office/drawing/2014/main" id="{A7F76BDA-B869-4652-AA00-B26FF4E2E5B4}"/>
              </a:ext>
            </a:extLst>
          </p:cNvPr>
          <p:cNvGrpSpPr/>
          <p:nvPr/>
        </p:nvGrpSpPr>
        <p:grpSpPr>
          <a:xfrm>
            <a:off x="6828833" y="2537492"/>
            <a:ext cx="124560" cy="228600"/>
            <a:chOff x="6828833" y="2537492"/>
            <a:chExt cx="124560" cy="228600"/>
          </a:xfrm>
        </p:grpSpPr>
        <mc:AlternateContent xmlns:mc="http://schemas.openxmlformats.org/markup-compatibility/2006" xmlns:p14="http://schemas.microsoft.com/office/powerpoint/2010/main">
          <mc:Choice Requires="p14">
            <p:contentPart p14:bwMode="auto" r:id="rId268">
              <p14:nvContentPartPr>
                <p14:cNvPr id="170" name="Ink 169">
                  <a:extLst>
                    <a:ext uri="{FF2B5EF4-FFF2-40B4-BE49-F238E27FC236}">
                      <a16:creationId xmlns:a16="http://schemas.microsoft.com/office/drawing/2014/main" id="{4AA55424-24AD-4442-88EC-F3508E34D7E7}"/>
                    </a:ext>
                  </a:extLst>
                </p14:cNvPr>
                <p14:cNvContentPartPr/>
                <p14:nvPr/>
              </p14:nvContentPartPr>
              <p14:xfrm>
                <a:off x="6828833" y="2537492"/>
                <a:ext cx="720" cy="186480"/>
              </p14:xfrm>
            </p:contentPart>
          </mc:Choice>
          <mc:Fallback xmlns="">
            <p:pic>
              <p:nvPicPr>
                <p:cNvPr id="170" name="Ink 169">
                  <a:extLst>
                    <a:ext uri="{FF2B5EF4-FFF2-40B4-BE49-F238E27FC236}">
                      <a16:creationId xmlns:a16="http://schemas.microsoft.com/office/drawing/2014/main" id="{4AA55424-24AD-4442-88EC-F3508E34D7E7}"/>
                    </a:ext>
                  </a:extLst>
                </p:cNvPr>
                <p:cNvPicPr/>
                <p:nvPr/>
              </p:nvPicPr>
              <p:blipFill>
                <a:blip r:embed="rId269"/>
                <a:stretch>
                  <a:fillRect/>
                </a:stretch>
              </p:blipFill>
              <p:spPr>
                <a:xfrm>
                  <a:off x="6811193" y="2519492"/>
                  <a:ext cx="363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1" name="Ink 170">
                  <a:extLst>
                    <a:ext uri="{FF2B5EF4-FFF2-40B4-BE49-F238E27FC236}">
                      <a16:creationId xmlns:a16="http://schemas.microsoft.com/office/drawing/2014/main" id="{73BF5B18-A316-4C93-A19D-D7681F8F5BCC}"/>
                    </a:ext>
                  </a:extLst>
                </p14:cNvPr>
                <p14:cNvContentPartPr/>
                <p14:nvPr/>
              </p14:nvContentPartPr>
              <p14:xfrm>
                <a:off x="6943673" y="2721812"/>
                <a:ext cx="9720" cy="44280"/>
              </p14:xfrm>
            </p:contentPart>
          </mc:Choice>
          <mc:Fallback xmlns="">
            <p:pic>
              <p:nvPicPr>
                <p:cNvPr id="171" name="Ink 170">
                  <a:extLst>
                    <a:ext uri="{FF2B5EF4-FFF2-40B4-BE49-F238E27FC236}">
                      <a16:creationId xmlns:a16="http://schemas.microsoft.com/office/drawing/2014/main" id="{73BF5B18-A316-4C93-A19D-D7681F8F5BCC}"/>
                    </a:ext>
                  </a:extLst>
                </p:cNvPr>
                <p:cNvPicPr/>
                <p:nvPr/>
              </p:nvPicPr>
              <p:blipFill>
                <a:blip r:embed="rId271"/>
                <a:stretch>
                  <a:fillRect/>
                </a:stretch>
              </p:blipFill>
              <p:spPr>
                <a:xfrm>
                  <a:off x="6926033" y="2704172"/>
                  <a:ext cx="45360" cy="79920"/>
                </a:xfrm>
                <a:prstGeom prst="rect">
                  <a:avLst/>
                </a:prstGeom>
              </p:spPr>
            </p:pic>
          </mc:Fallback>
        </mc:AlternateContent>
      </p:grpSp>
      <p:grpSp>
        <p:nvGrpSpPr>
          <p:cNvPr id="197" name="Group 196">
            <a:extLst>
              <a:ext uri="{FF2B5EF4-FFF2-40B4-BE49-F238E27FC236}">
                <a16:creationId xmlns:a16="http://schemas.microsoft.com/office/drawing/2014/main" id="{D624CF65-8EB3-4F48-A828-B237F0374C7E}"/>
              </a:ext>
            </a:extLst>
          </p:cNvPr>
          <p:cNvGrpSpPr/>
          <p:nvPr/>
        </p:nvGrpSpPr>
        <p:grpSpPr>
          <a:xfrm>
            <a:off x="7172273" y="2548292"/>
            <a:ext cx="363960" cy="244080"/>
            <a:chOff x="7172273" y="2548292"/>
            <a:chExt cx="363960" cy="244080"/>
          </a:xfrm>
        </p:grpSpPr>
        <mc:AlternateContent xmlns:mc="http://schemas.openxmlformats.org/markup-compatibility/2006" xmlns:p14="http://schemas.microsoft.com/office/powerpoint/2010/main">
          <mc:Choice Requires="p14">
            <p:contentPart p14:bwMode="auto" r:id="rId272">
              <p14:nvContentPartPr>
                <p14:cNvPr id="172" name="Ink 171">
                  <a:extLst>
                    <a:ext uri="{FF2B5EF4-FFF2-40B4-BE49-F238E27FC236}">
                      <a16:creationId xmlns:a16="http://schemas.microsoft.com/office/drawing/2014/main" id="{C3C2FA66-001C-4A52-9FB4-AAEB7E889952}"/>
                    </a:ext>
                  </a:extLst>
                </p14:cNvPr>
                <p14:cNvContentPartPr/>
                <p14:nvPr/>
              </p14:nvContentPartPr>
              <p14:xfrm>
                <a:off x="7172273" y="2548292"/>
                <a:ext cx="212760" cy="153000"/>
              </p14:xfrm>
            </p:contentPart>
          </mc:Choice>
          <mc:Fallback xmlns="">
            <p:pic>
              <p:nvPicPr>
                <p:cNvPr id="172" name="Ink 171">
                  <a:extLst>
                    <a:ext uri="{FF2B5EF4-FFF2-40B4-BE49-F238E27FC236}">
                      <a16:creationId xmlns:a16="http://schemas.microsoft.com/office/drawing/2014/main" id="{C3C2FA66-001C-4A52-9FB4-AAEB7E889952}"/>
                    </a:ext>
                  </a:extLst>
                </p:cNvPr>
                <p:cNvPicPr/>
                <p:nvPr/>
              </p:nvPicPr>
              <p:blipFill>
                <a:blip r:embed="rId273"/>
                <a:stretch>
                  <a:fillRect/>
                </a:stretch>
              </p:blipFill>
              <p:spPr>
                <a:xfrm>
                  <a:off x="7154633" y="2530652"/>
                  <a:ext cx="2484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3" name="Ink 172">
                  <a:extLst>
                    <a:ext uri="{FF2B5EF4-FFF2-40B4-BE49-F238E27FC236}">
                      <a16:creationId xmlns:a16="http://schemas.microsoft.com/office/drawing/2014/main" id="{09C86F87-1515-4FDD-AE35-CCCFFBEBC8B3}"/>
                    </a:ext>
                  </a:extLst>
                </p14:cNvPr>
                <p14:cNvContentPartPr/>
                <p14:nvPr/>
              </p14:nvContentPartPr>
              <p14:xfrm>
                <a:off x="7492673" y="2722172"/>
                <a:ext cx="43560" cy="70200"/>
              </p14:xfrm>
            </p:contentPart>
          </mc:Choice>
          <mc:Fallback xmlns="">
            <p:pic>
              <p:nvPicPr>
                <p:cNvPr id="173" name="Ink 172">
                  <a:extLst>
                    <a:ext uri="{FF2B5EF4-FFF2-40B4-BE49-F238E27FC236}">
                      <a16:creationId xmlns:a16="http://schemas.microsoft.com/office/drawing/2014/main" id="{09C86F87-1515-4FDD-AE35-CCCFFBEBC8B3}"/>
                    </a:ext>
                  </a:extLst>
                </p:cNvPr>
                <p:cNvPicPr/>
                <p:nvPr/>
              </p:nvPicPr>
              <p:blipFill>
                <a:blip r:embed="rId275"/>
                <a:stretch>
                  <a:fillRect/>
                </a:stretch>
              </p:blipFill>
              <p:spPr>
                <a:xfrm>
                  <a:off x="7475033" y="2704532"/>
                  <a:ext cx="79200" cy="105840"/>
                </a:xfrm>
                <a:prstGeom prst="rect">
                  <a:avLst/>
                </a:prstGeom>
              </p:spPr>
            </p:pic>
          </mc:Fallback>
        </mc:AlternateContent>
      </p:grpSp>
      <p:grpSp>
        <p:nvGrpSpPr>
          <p:cNvPr id="196" name="Group 195">
            <a:extLst>
              <a:ext uri="{FF2B5EF4-FFF2-40B4-BE49-F238E27FC236}">
                <a16:creationId xmlns:a16="http://schemas.microsoft.com/office/drawing/2014/main" id="{37C615BF-0935-4DF9-9D12-21442D7CE8F5}"/>
              </a:ext>
            </a:extLst>
          </p:cNvPr>
          <p:cNvGrpSpPr/>
          <p:nvPr/>
        </p:nvGrpSpPr>
        <p:grpSpPr>
          <a:xfrm>
            <a:off x="7790753" y="2551532"/>
            <a:ext cx="187920" cy="224280"/>
            <a:chOff x="7790753" y="2551532"/>
            <a:chExt cx="187920" cy="224280"/>
          </a:xfrm>
        </p:grpSpPr>
        <mc:AlternateContent xmlns:mc="http://schemas.openxmlformats.org/markup-compatibility/2006" xmlns:p14="http://schemas.microsoft.com/office/powerpoint/2010/main">
          <mc:Choice Requires="p14">
            <p:contentPart p14:bwMode="auto" r:id="rId276">
              <p14:nvContentPartPr>
                <p14:cNvPr id="174" name="Ink 173">
                  <a:extLst>
                    <a:ext uri="{FF2B5EF4-FFF2-40B4-BE49-F238E27FC236}">
                      <a16:creationId xmlns:a16="http://schemas.microsoft.com/office/drawing/2014/main" id="{118FE7A2-4B78-4882-8E89-41FE16471F1F}"/>
                    </a:ext>
                  </a:extLst>
                </p14:cNvPr>
                <p14:cNvContentPartPr/>
                <p14:nvPr/>
              </p14:nvContentPartPr>
              <p14:xfrm>
                <a:off x="7790753" y="2551532"/>
                <a:ext cx="123480" cy="153000"/>
              </p14:xfrm>
            </p:contentPart>
          </mc:Choice>
          <mc:Fallback xmlns="">
            <p:pic>
              <p:nvPicPr>
                <p:cNvPr id="174" name="Ink 173">
                  <a:extLst>
                    <a:ext uri="{FF2B5EF4-FFF2-40B4-BE49-F238E27FC236}">
                      <a16:creationId xmlns:a16="http://schemas.microsoft.com/office/drawing/2014/main" id="{118FE7A2-4B78-4882-8E89-41FE16471F1F}"/>
                    </a:ext>
                  </a:extLst>
                </p:cNvPr>
                <p:cNvPicPr/>
                <p:nvPr/>
              </p:nvPicPr>
              <p:blipFill>
                <a:blip r:embed="rId277"/>
                <a:stretch>
                  <a:fillRect/>
                </a:stretch>
              </p:blipFill>
              <p:spPr>
                <a:xfrm>
                  <a:off x="7772753" y="2533532"/>
                  <a:ext cx="159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5" name="Ink 174">
                  <a:extLst>
                    <a:ext uri="{FF2B5EF4-FFF2-40B4-BE49-F238E27FC236}">
                      <a16:creationId xmlns:a16="http://schemas.microsoft.com/office/drawing/2014/main" id="{CFA8352B-5D79-4406-9C27-6656162B324A}"/>
                    </a:ext>
                  </a:extLst>
                </p14:cNvPr>
                <p14:cNvContentPartPr/>
                <p14:nvPr/>
              </p14:nvContentPartPr>
              <p14:xfrm>
                <a:off x="7960673" y="2714252"/>
                <a:ext cx="18000" cy="61560"/>
              </p14:xfrm>
            </p:contentPart>
          </mc:Choice>
          <mc:Fallback xmlns="">
            <p:pic>
              <p:nvPicPr>
                <p:cNvPr id="175" name="Ink 174">
                  <a:extLst>
                    <a:ext uri="{FF2B5EF4-FFF2-40B4-BE49-F238E27FC236}">
                      <a16:creationId xmlns:a16="http://schemas.microsoft.com/office/drawing/2014/main" id="{CFA8352B-5D79-4406-9C27-6656162B324A}"/>
                    </a:ext>
                  </a:extLst>
                </p:cNvPr>
                <p:cNvPicPr/>
                <p:nvPr/>
              </p:nvPicPr>
              <p:blipFill>
                <a:blip r:embed="rId279"/>
                <a:stretch>
                  <a:fillRect/>
                </a:stretch>
              </p:blipFill>
              <p:spPr>
                <a:xfrm>
                  <a:off x="7942673" y="2696612"/>
                  <a:ext cx="53640" cy="97200"/>
                </a:xfrm>
                <a:prstGeom prst="rect">
                  <a:avLst/>
                </a:prstGeom>
              </p:spPr>
            </p:pic>
          </mc:Fallback>
        </mc:AlternateContent>
      </p:grpSp>
      <p:grpSp>
        <p:nvGrpSpPr>
          <p:cNvPr id="195" name="Group 194">
            <a:extLst>
              <a:ext uri="{FF2B5EF4-FFF2-40B4-BE49-F238E27FC236}">
                <a16:creationId xmlns:a16="http://schemas.microsoft.com/office/drawing/2014/main" id="{00C4F3B0-1829-4ABC-A224-9A1AE5004EF9}"/>
              </a:ext>
            </a:extLst>
          </p:cNvPr>
          <p:cNvGrpSpPr/>
          <p:nvPr/>
        </p:nvGrpSpPr>
        <p:grpSpPr>
          <a:xfrm>
            <a:off x="8161193" y="2600852"/>
            <a:ext cx="255960" cy="165240"/>
            <a:chOff x="8161193" y="2600852"/>
            <a:chExt cx="255960" cy="165240"/>
          </a:xfrm>
        </p:grpSpPr>
        <mc:AlternateContent xmlns:mc="http://schemas.openxmlformats.org/markup-compatibility/2006" xmlns:p14="http://schemas.microsoft.com/office/powerpoint/2010/main">
          <mc:Choice Requires="p14">
            <p:contentPart p14:bwMode="auto" r:id="rId280">
              <p14:nvContentPartPr>
                <p14:cNvPr id="176" name="Ink 175">
                  <a:extLst>
                    <a:ext uri="{FF2B5EF4-FFF2-40B4-BE49-F238E27FC236}">
                      <a16:creationId xmlns:a16="http://schemas.microsoft.com/office/drawing/2014/main" id="{4DA4555C-5EEC-4CCD-ADDB-5E15B6FB9DF8}"/>
                    </a:ext>
                  </a:extLst>
                </p14:cNvPr>
                <p14:cNvContentPartPr/>
                <p14:nvPr/>
              </p14:nvContentPartPr>
              <p14:xfrm>
                <a:off x="8161193" y="2600852"/>
                <a:ext cx="167040" cy="59760"/>
              </p14:xfrm>
            </p:contentPart>
          </mc:Choice>
          <mc:Fallback xmlns="">
            <p:pic>
              <p:nvPicPr>
                <p:cNvPr id="176" name="Ink 175">
                  <a:extLst>
                    <a:ext uri="{FF2B5EF4-FFF2-40B4-BE49-F238E27FC236}">
                      <a16:creationId xmlns:a16="http://schemas.microsoft.com/office/drawing/2014/main" id="{4DA4555C-5EEC-4CCD-ADDB-5E15B6FB9DF8}"/>
                    </a:ext>
                  </a:extLst>
                </p:cNvPr>
                <p:cNvPicPr/>
                <p:nvPr/>
              </p:nvPicPr>
              <p:blipFill>
                <a:blip r:embed="rId281"/>
                <a:stretch>
                  <a:fillRect/>
                </a:stretch>
              </p:blipFill>
              <p:spPr>
                <a:xfrm>
                  <a:off x="8143193" y="2583212"/>
                  <a:ext cx="202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7" name="Ink 176">
                  <a:extLst>
                    <a:ext uri="{FF2B5EF4-FFF2-40B4-BE49-F238E27FC236}">
                      <a16:creationId xmlns:a16="http://schemas.microsoft.com/office/drawing/2014/main" id="{6C4EBD68-AD21-4BED-9480-748F67B63DF8}"/>
                    </a:ext>
                  </a:extLst>
                </p14:cNvPr>
                <p14:cNvContentPartPr/>
                <p14:nvPr/>
              </p14:nvContentPartPr>
              <p14:xfrm>
                <a:off x="8270993" y="2603732"/>
                <a:ext cx="146160" cy="162360"/>
              </p14:xfrm>
            </p:contentPart>
          </mc:Choice>
          <mc:Fallback xmlns="">
            <p:pic>
              <p:nvPicPr>
                <p:cNvPr id="177" name="Ink 176">
                  <a:extLst>
                    <a:ext uri="{FF2B5EF4-FFF2-40B4-BE49-F238E27FC236}">
                      <a16:creationId xmlns:a16="http://schemas.microsoft.com/office/drawing/2014/main" id="{6C4EBD68-AD21-4BED-9480-748F67B63DF8}"/>
                    </a:ext>
                  </a:extLst>
                </p:cNvPr>
                <p:cNvPicPr/>
                <p:nvPr/>
              </p:nvPicPr>
              <p:blipFill>
                <a:blip r:embed="rId283"/>
                <a:stretch>
                  <a:fillRect/>
                </a:stretch>
              </p:blipFill>
              <p:spPr>
                <a:xfrm>
                  <a:off x="8253353" y="2586092"/>
                  <a:ext cx="181800" cy="198000"/>
                </a:xfrm>
                <a:prstGeom prst="rect">
                  <a:avLst/>
                </a:prstGeom>
              </p:spPr>
            </p:pic>
          </mc:Fallback>
        </mc:AlternateContent>
      </p:grpSp>
      <p:grpSp>
        <p:nvGrpSpPr>
          <p:cNvPr id="194" name="Group 193">
            <a:extLst>
              <a:ext uri="{FF2B5EF4-FFF2-40B4-BE49-F238E27FC236}">
                <a16:creationId xmlns:a16="http://schemas.microsoft.com/office/drawing/2014/main" id="{C9AF1772-8764-49CB-A624-F385CE3CCDE6}"/>
              </a:ext>
            </a:extLst>
          </p:cNvPr>
          <p:cNvGrpSpPr/>
          <p:nvPr/>
        </p:nvGrpSpPr>
        <p:grpSpPr>
          <a:xfrm>
            <a:off x="8611913" y="2519852"/>
            <a:ext cx="182880" cy="232200"/>
            <a:chOff x="8611913" y="2519852"/>
            <a:chExt cx="182880" cy="232200"/>
          </a:xfrm>
        </p:grpSpPr>
        <mc:AlternateContent xmlns:mc="http://schemas.openxmlformats.org/markup-compatibility/2006" xmlns:p14="http://schemas.microsoft.com/office/powerpoint/2010/main">
          <mc:Choice Requires="p14">
            <p:contentPart p14:bwMode="auto" r:id="rId284">
              <p14:nvContentPartPr>
                <p14:cNvPr id="178" name="Ink 177">
                  <a:extLst>
                    <a:ext uri="{FF2B5EF4-FFF2-40B4-BE49-F238E27FC236}">
                      <a16:creationId xmlns:a16="http://schemas.microsoft.com/office/drawing/2014/main" id="{FEA04521-A46A-442C-88D5-F6CF1EA19C45}"/>
                    </a:ext>
                  </a:extLst>
                </p14:cNvPr>
                <p14:cNvContentPartPr/>
                <p14:nvPr/>
              </p14:nvContentPartPr>
              <p14:xfrm>
                <a:off x="8631353" y="2529212"/>
                <a:ext cx="162720" cy="30600"/>
              </p14:xfrm>
            </p:contentPart>
          </mc:Choice>
          <mc:Fallback xmlns="">
            <p:pic>
              <p:nvPicPr>
                <p:cNvPr id="178" name="Ink 177">
                  <a:extLst>
                    <a:ext uri="{FF2B5EF4-FFF2-40B4-BE49-F238E27FC236}">
                      <a16:creationId xmlns:a16="http://schemas.microsoft.com/office/drawing/2014/main" id="{FEA04521-A46A-442C-88D5-F6CF1EA19C45}"/>
                    </a:ext>
                  </a:extLst>
                </p:cNvPr>
                <p:cNvPicPr/>
                <p:nvPr/>
              </p:nvPicPr>
              <p:blipFill>
                <a:blip r:embed="rId285"/>
                <a:stretch>
                  <a:fillRect/>
                </a:stretch>
              </p:blipFill>
              <p:spPr>
                <a:xfrm>
                  <a:off x="8613353" y="2511572"/>
                  <a:ext cx="198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9" name="Ink 178">
                  <a:extLst>
                    <a:ext uri="{FF2B5EF4-FFF2-40B4-BE49-F238E27FC236}">
                      <a16:creationId xmlns:a16="http://schemas.microsoft.com/office/drawing/2014/main" id="{2A89B294-B8C0-4376-8599-3F37CF1996BD}"/>
                    </a:ext>
                  </a:extLst>
                </p14:cNvPr>
                <p14:cNvContentPartPr/>
                <p14:nvPr/>
              </p14:nvContentPartPr>
              <p14:xfrm>
                <a:off x="8611913" y="2519852"/>
                <a:ext cx="124200" cy="166680"/>
              </p14:xfrm>
            </p:contentPart>
          </mc:Choice>
          <mc:Fallback xmlns="">
            <p:pic>
              <p:nvPicPr>
                <p:cNvPr id="179" name="Ink 178">
                  <a:extLst>
                    <a:ext uri="{FF2B5EF4-FFF2-40B4-BE49-F238E27FC236}">
                      <a16:creationId xmlns:a16="http://schemas.microsoft.com/office/drawing/2014/main" id="{2A89B294-B8C0-4376-8599-3F37CF1996BD}"/>
                    </a:ext>
                  </a:extLst>
                </p:cNvPr>
                <p:cNvPicPr/>
                <p:nvPr/>
              </p:nvPicPr>
              <p:blipFill>
                <a:blip r:embed="rId287"/>
                <a:stretch>
                  <a:fillRect/>
                </a:stretch>
              </p:blipFill>
              <p:spPr>
                <a:xfrm>
                  <a:off x="8594273" y="2502212"/>
                  <a:ext cx="1598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0" name="Ink 179">
                  <a:extLst>
                    <a:ext uri="{FF2B5EF4-FFF2-40B4-BE49-F238E27FC236}">
                      <a16:creationId xmlns:a16="http://schemas.microsoft.com/office/drawing/2014/main" id="{2B1C3840-E1EB-4D7E-9E74-9094579B750D}"/>
                    </a:ext>
                  </a:extLst>
                </p14:cNvPr>
                <p14:cNvContentPartPr/>
                <p14:nvPr/>
              </p14:nvContentPartPr>
              <p14:xfrm>
                <a:off x="8770313" y="2680772"/>
                <a:ext cx="24480" cy="71280"/>
              </p14:xfrm>
            </p:contentPart>
          </mc:Choice>
          <mc:Fallback xmlns="">
            <p:pic>
              <p:nvPicPr>
                <p:cNvPr id="180" name="Ink 179">
                  <a:extLst>
                    <a:ext uri="{FF2B5EF4-FFF2-40B4-BE49-F238E27FC236}">
                      <a16:creationId xmlns:a16="http://schemas.microsoft.com/office/drawing/2014/main" id="{2B1C3840-E1EB-4D7E-9E74-9094579B750D}"/>
                    </a:ext>
                  </a:extLst>
                </p:cNvPr>
                <p:cNvPicPr/>
                <p:nvPr/>
              </p:nvPicPr>
              <p:blipFill>
                <a:blip r:embed="rId289"/>
                <a:stretch>
                  <a:fillRect/>
                </a:stretch>
              </p:blipFill>
              <p:spPr>
                <a:xfrm>
                  <a:off x="8752673" y="2663132"/>
                  <a:ext cx="60120" cy="106920"/>
                </a:xfrm>
                <a:prstGeom prst="rect">
                  <a:avLst/>
                </a:prstGeom>
              </p:spPr>
            </p:pic>
          </mc:Fallback>
        </mc:AlternateContent>
      </p:grpSp>
      <p:grpSp>
        <p:nvGrpSpPr>
          <p:cNvPr id="193" name="Group 192">
            <a:extLst>
              <a:ext uri="{FF2B5EF4-FFF2-40B4-BE49-F238E27FC236}">
                <a16:creationId xmlns:a16="http://schemas.microsoft.com/office/drawing/2014/main" id="{8F67B771-2CA6-4439-85CB-C43F0FF103C8}"/>
              </a:ext>
            </a:extLst>
          </p:cNvPr>
          <p:cNvGrpSpPr/>
          <p:nvPr/>
        </p:nvGrpSpPr>
        <p:grpSpPr>
          <a:xfrm>
            <a:off x="9037073" y="2477732"/>
            <a:ext cx="1448280" cy="305640"/>
            <a:chOff x="9037073" y="2477732"/>
            <a:chExt cx="1448280" cy="305640"/>
          </a:xfrm>
        </p:grpSpPr>
        <mc:AlternateContent xmlns:mc="http://schemas.openxmlformats.org/markup-compatibility/2006" xmlns:p14="http://schemas.microsoft.com/office/powerpoint/2010/main">
          <mc:Choice Requires="p14">
            <p:contentPart p14:bwMode="auto" r:id="rId290">
              <p14:nvContentPartPr>
                <p14:cNvPr id="181" name="Ink 180">
                  <a:extLst>
                    <a:ext uri="{FF2B5EF4-FFF2-40B4-BE49-F238E27FC236}">
                      <a16:creationId xmlns:a16="http://schemas.microsoft.com/office/drawing/2014/main" id="{0E6996C2-2392-45BC-B054-8503E0F7E616}"/>
                    </a:ext>
                  </a:extLst>
                </p14:cNvPr>
                <p14:cNvContentPartPr/>
                <p14:nvPr/>
              </p14:nvContentPartPr>
              <p14:xfrm>
                <a:off x="9037073" y="2490692"/>
                <a:ext cx="97200" cy="178560"/>
              </p14:xfrm>
            </p:contentPart>
          </mc:Choice>
          <mc:Fallback xmlns="">
            <p:pic>
              <p:nvPicPr>
                <p:cNvPr id="181" name="Ink 180">
                  <a:extLst>
                    <a:ext uri="{FF2B5EF4-FFF2-40B4-BE49-F238E27FC236}">
                      <a16:creationId xmlns:a16="http://schemas.microsoft.com/office/drawing/2014/main" id="{0E6996C2-2392-45BC-B054-8503E0F7E616}"/>
                    </a:ext>
                  </a:extLst>
                </p:cNvPr>
                <p:cNvPicPr/>
                <p:nvPr/>
              </p:nvPicPr>
              <p:blipFill>
                <a:blip r:embed="rId291"/>
                <a:stretch>
                  <a:fillRect/>
                </a:stretch>
              </p:blipFill>
              <p:spPr>
                <a:xfrm>
                  <a:off x="9019073" y="2473052"/>
                  <a:ext cx="1328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2" name="Ink 181">
                  <a:extLst>
                    <a:ext uri="{FF2B5EF4-FFF2-40B4-BE49-F238E27FC236}">
                      <a16:creationId xmlns:a16="http://schemas.microsoft.com/office/drawing/2014/main" id="{AE541BA7-CE30-4175-86D2-56085CFDBE34}"/>
                    </a:ext>
                  </a:extLst>
                </p14:cNvPr>
                <p14:cNvContentPartPr/>
                <p14:nvPr/>
              </p14:nvContentPartPr>
              <p14:xfrm>
                <a:off x="9246593" y="2697332"/>
                <a:ext cx="21960" cy="61200"/>
              </p14:xfrm>
            </p:contentPart>
          </mc:Choice>
          <mc:Fallback xmlns="">
            <p:pic>
              <p:nvPicPr>
                <p:cNvPr id="182" name="Ink 181">
                  <a:extLst>
                    <a:ext uri="{FF2B5EF4-FFF2-40B4-BE49-F238E27FC236}">
                      <a16:creationId xmlns:a16="http://schemas.microsoft.com/office/drawing/2014/main" id="{AE541BA7-CE30-4175-86D2-56085CFDBE34}"/>
                    </a:ext>
                  </a:extLst>
                </p:cNvPr>
                <p:cNvPicPr/>
                <p:nvPr/>
              </p:nvPicPr>
              <p:blipFill>
                <a:blip r:embed="rId293"/>
                <a:stretch>
                  <a:fillRect/>
                </a:stretch>
              </p:blipFill>
              <p:spPr>
                <a:xfrm>
                  <a:off x="9228593" y="2679692"/>
                  <a:ext cx="576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3" name="Ink 182">
                  <a:extLst>
                    <a:ext uri="{FF2B5EF4-FFF2-40B4-BE49-F238E27FC236}">
                      <a16:creationId xmlns:a16="http://schemas.microsoft.com/office/drawing/2014/main" id="{0A6E5B8D-AD45-4C0F-91D3-E7AD4D8EEC2A}"/>
                    </a:ext>
                  </a:extLst>
                </p14:cNvPr>
                <p14:cNvContentPartPr/>
                <p14:nvPr/>
              </p14:nvContentPartPr>
              <p14:xfrm>
                <a:off x="9433433" y="2511572"/>
                <a:ext cx="82080" cy="165960"/>
              </p14:xfrm>
            </p:contentPart>
          </mc:Choice>
          <mc:Fallback xmlns="">
            <p:pic>
              <p:nvPicPr>
                <p:cNvPr id="183" name="Ink 182">
                  <a:extLst>
                    <a:ext uri="{FF2B5EF4-FFF2-40B4-BE49-F238E27FC236}">
                      <a16:creationId xmlns:a16="http://schemas.microsoft.com/office/drawing/2014/main" id="{0A6E5B8D-AD45-4C0F-91D3-E7AD4D8EEC2A}"/>
                    </a:ext>
                  </a:extLst>
                </p:cNvPr>
                <p:cNvPicPr/>
                <p:nvPr/>
              </p:nvPicPr>
              <p:blipFill>
                <a:blip r:embed="rId295"/>
                <a:stretch>
                  <a:fillRect/>
                </a:stretch>
              </p:blipFill>
              <p:spPr>
                <a:xfrm>
                  <a:off x="9415433" y="2493572"/>
                  <a:ext cx="117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4" name="Ink 183">
                  <a:extLst>
                    <a:ext uri="{FF2B5EF4-FFF2-40B4-BE49-F238E27FC236}">
                      <a16:creationId xmlns:a16="http://schemas.microsoft.com/office/drawing/2014/main" id="{261F62A4-8951-43FE-828B-C239EDEDAA8A}"/>
                    </a:ext>
                  </a:extLst>
                </p14:cNvPr>
                <p14:cNvContentPartPr/>
                <p14:nvPr/>
              </p14:nvContentPartPr>
              <p14:xfrm>
                <a:off x="9406793" y="2624972"/>
                <a:ext cx="281880" cy="150840"/>
              </p14:xfrm>
            </p:contentPart>
          </mc:Choice>
          <mc:Fallback xmlns="">
            <p:pic>
              <p:nvPicPr>
                <p:cNvPr id="184" name="Ink 183">
                  <a:extLst>
                    <a:ext uri="{FF2B5EF4-FFF2-40B4-BE49-F238E27FC236}">
                      <a16:creationId xmlns:a16="http://schemas.microsoft.com/office/drawing/2014/main" id="{261F62A4-8951-43FE-828B-C239EDEDAA8A}"/>
                    </a:ext>
                  </a:extLst>
                </p:cNvPr>
                <p:cNvPicPr/>
                <p:nvPr/>
              </p:nvPicPr>
              <p:blipFill>
                <a:blip r:embed="rId297"/>
                <a:stretch>
                  <a:fillRect/>
                </a:stretch>
              </p:blipFill>
              <p:spPr>
                <a:xfrm>
                  <a:off x="9388793" y="2606972"/>
                  <a:ext cx="3175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5" name="Ink 184">
                  <a:extLst>
                    <a:ext uri="{FF2B5EF4-FFF2-40B4-BE49-F238E27FC236}">
                      <a16:creationId xmlns:a16="http://schemas.microsoft.com/office/drawing/2014/main" id="{81315521-516A-4740-AEAD-AE26F5DAF9D7}"/>
                    </a:ext>
                  </a:extLst>
                </p14:cNvPr>
                <p14:cNvContentPartPr/>
                <p14:nvPr/>
              </p14:nvContentPartPr>
              <p14:xfrm>
                <a:off x="9845993" y="2477732"/>
                <a:ext cx="108000" cy="195480"/>
              </p14:xfrm>
            </p:contentPart>
          </mc:Choice>
          <mc:Fallback xmlns="">
            <p:pic>
              <p:nvPicPr>
                <p:cNvPr id="185" name="Ink 184">
                  <a:extLst>
                    <a:ext uri="{FF2B5EF4-FFF2-40B4-BE49-F238E27FC236}">
                      <a16:creationId xmlns:a16="http://schemas.microsoft.com/office/drawing/2014/main" id="{81315521-516A-4740-AEAD-AE26F5DAF9D7}"/>
                    </a:ext>
                  </a:extLst>
                </p:cNvPr>
                <p:cNvPicPr/>
                <p:nvPr/>
              </p:nvPicPr>
              <p:blipFill>
                <a:blip r:embed="rId299"/>
                <a:stretch>
                  <a:fillRect/>
                </a:stretch>
              </p:blipFill>
              <p:spPr>
                <a:xfrm>
                  <a:off x="9828353" y="2460092"/>
                  <a:ext cx="143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6" name="Ink 185">
                  <a:extLst>
                    <a:ext uri="{FF2B5EF4-FFF2-40B4-BE49-F238E27FC236}">
                      <a16:creationId xmlns:a16="http://schemas.microsoft.com/office/drawing/2014/main" id="{D6DCB9B5-8B8F-45DB-B787-23741AC55696}"/>
                    </a:ext>
                  </a:extLst>
                </p14:cNvPr>
                <p14:cNvContentPartPr/>
                <p14:nvPr/>
              </p14:nvContentPartPr>
              <p14:xfrm>
                <a:off x="10031393" y="2690132"/>
                <a:ext cx="38160" cy="93240"/>
              </p14:xfrm>
            </p:contentPart>
          </mc:Choice>
          <mc:Fallback xmlns="">
            <p:pic>
              <p:nvPicPr>
                <p:cNvPr id="186" name="Ink 185">
                  <a:extLst>
                    <a:ext uri="{FF2B5EF4-FFF2-40B4-BE49-F238E27FC236}">
                      <a16:creationId xmlns:a16="http://schemas.microsoft.com/office/drawing/2014/main" id="{D6DCB9B5-8B8F-45DB-B787-23741AC55696}"/>
                    </a:ext>
                  </a:extLst>
                </p:cNvPr>
                <p:cNvPicPr/>
                <p:nvPr/>
              </p:nvPicPr>
              <p:blipFill>
                <a:blip r:embed="rId301"/>
                <a:stretch>
                  <a:fillRect/>
                </a:stretch>
              </p:blipFill>
              <p:spPr>
                <a:xfrm>
                  <a:off x="10013393" y="2672492"/>
                  <a:ext cx="738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7" name="Ink 186">
                  <a:extLst>
                    <a:ext uri="{FF2B5EF4-FFF2-40B4-BE49-F238E27FC236}">
                      <a16:creationId xmlns:a16="http://schemas.microsoft.com/office/drawing/2014/main" id="{E342C14F-EA5C-4C70-9A4B-73311DD26918}"/>
                    </a:ext>
                  </a:extLst>
                </p14:cNvPr>
                <p14:cNvContentPartPr/>
                <p14:nvPr/>
              </p14:nvContentPartPr>
              <p14:xfrm>
                <a:off x="10204193" y="2492492"/>
                <a:ext cx="167760" cy="173520"/>
              </p14:xfrm>
            </p:contentPart>
          </mc:Choice>
          <mc:Fallback xmlns="">
            <p:pic>
              <p:nvPicPr>
                <p:cNvPr id="187" name="Ink 186">
                  <a:extLst>
                    <a:ext uri="{FF2B5EF4-FFF2-40B4-BE49-F238E27FC236}">
                      <a16:creationId xmlns:a16="http://schemas.microsoft.com/office/drawing/2014/main" id="{E342C14F-EA5C-4C70-9A4B-73311DD26918}"/>
                    </a:ext>
                  </a:extLst>
                </p:cNvPr>
                <p:cNvPicPr/>
                <p:nvPr/>
              </p:nvPicPr>
              <p:blipFill>
                <a:blip r:embed="rId303"/>
                <a:stretch>
                  <a:fillRect/>
                </a:stretch>
              </p:blipFill>
              <p:spPr>
                <a:xfrm>
                  <a:off x="10186553" y="2474852"/>
                  <a:ext cx="203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8" name="Ink 187">
                  <a:extLst>
                    <a:ext uri="{FF2B5EF4-FFF2-40B4-BE49-F238E27FC236}">
                      <a16:creationId xmlns:a16="http://schemas.microsoft.com/office/drawing/2014/main" id="{38DEFC16-65CF-4257-BEF2-B4EF1AF27676}"/>
                    </a:ext>
                  </a:extLst>
                </p14:cNvPr>
                <p14:cNvContentPartPr/>
                <p14:nvPr/>
              </p14:nvContentPartPr>
              <p14:xfrm>
                <a:off x="10473833" y="2690132"/>
                <a:ext cx="11520" cy="54360"/>
              </p14:xfrm>
            </p:contentPart>
          </mc:Choice>
          <mc:Fallback xmlns="">
            <p:pic>
              <p:nvPicPr>
                <p:cNvPr id="188" name="Ink 187">
                  <a:extLst>
                    <a:ext uri="{FF2B5EF4-FFF2-40B4-BE49-F238E27FC236}">
                      <a16:creationId xmlns:a16="http://schemas.microsoft.com/office/drawing/2014/main" id="{38DEFC16-65CF-4257-BEF2-B4EF1AF27676}"/>
                    </a:ext>
                  </a:extLst>
                </p:cNvPr>
                <p:cNvPicPr/>
                <p:nvPr/>
              </p:nvPicPr>
              <p:blipFill>
                <a:blip r:embed="rId305"/>
                <a:stretch>
                  <a:fillRect/>
                </a:stretch>
              </p:blipFill>
              <p:spPr>
                <a:xfrm>
                  <a:off x="10456193" y="2672492"/>
                  <a:ext cx="47160" cy="9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6">
            <p14:nvContentPartPr>
              <p14:cNvPr id="199" name="Ink 198">
                <a:extLst>
                  <a:ext uri="{FF2B5EF4-FFF2-40B4-BE49-F238E27FC236}">
                    <a16:creationId xmlns:a16="http://schemas.microsoft.com/office/drawing/2014/main" id="{0C6EF047-6566-4FCF-BEA3-05BA9BFF9A62}"/>
                  </a:ext>
                </a:extLst>
              </p14:cNvPr>
              <p14:cNvContentPartPr/>
              <p14:nvPr/>
            </p14:nvContentPartPr>
            <p14:xfrm>
              <a:off x="7138793" y="2817212"/>
              <a:ext cx="214560" cy="10080"/>
            </p14:xfrm>
          </p:contentPart>
        </mc:Choice>
        <mc:Fallback xmlns="">
          <p:pic>
            <p:nvPicPr>
              <p:cNvPr id="199" name="Ink 198">
                <a:extLst>
                  <a:ext uri="{FF2B5EF4-FFF2-40B4-BE49-F238E27FC236}">
                    <a16:creationId xmlns:a16="http://schemas.microsoft.com/office/drawing/2014/main" id="{0C6EF047-6566-4FCF-BEA3-05BA9BFF9A62}"/>
                  </a:ext>
                </a:extLst>
              </p:cNvPr>
              <p:cNvPicPr/>
              <p:nvPr/>
            </p:nvPicPr>
            <p:blipFill>
              <a:blip r:embed="rId307"/>
              <a:stretch>
                <a:fillRect/>
              </a:stretch>
            </p:blipFill>
            <p:spPr>
              <a:xfrm>
                <a:off x="7121153" y="2799572"/>
                <a:ext cx="250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0" name="Ink 199">
                <a:extLst>
                  <a:ext uri="{FF2B5EF4-FFF2-40B4-BE49-F238E27FC236}">
                    <a16:creationId xmlns:a16="http://schemas.microsoft.com/office/drawing/2014/main" id="{3767515F-13A3-4010-8FE1-DB154787A12E}"/>
                  </a:ext>
                </a:extLst>
              </p14:cNvPr>
              <p14:cNvContentPartPr/>
              <p14:nvPr/>
            </p14:nvContentPartPr>
            <p14:xfrm>
              <a:off x="8216633" y="2873372"/>
              <a:ext cx="161640" cy="6120"/>
            </p14:xfrm>
          </p:contentPart>
        </mc:Choice>
        <mc:Fallback xmlns="">
          <p:pic>
            <p:nvPicPr>
              <p:cNvPr id="200" name="Ink 199">
                <a:extLst>
                  <a:ext uri="{FF2B5EF4-FFF2-40B4-BE49-F238E27FC236}">
                    <a16:creationId xmlns:a16="http://schemas.microsoft.com/office/drawing/2014/main" id="{3767515F-13A3-4010-8FE1-DB154787A12E}"/>
                  </a:ext>
                </a:extLst>
              </p:cNvPr>
              <p:cNvPicPr/>
              <p:nvPr/>
            </p:nvPicPr>
            <p:blipFill>
              <a:blip r:embed="rId309"/>
              <a:stretch>
                <a:fillRect/>
              </a:stretch>
            </p:blipFill>
            <p:spPr>
              <a:xfrm>
                <a:off x="8198993" y="2855732"/>
                <a:ext cx="1972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1" name="Ink 200">
                <a:extLst>
                  <a:ext uri="{FF2B5EF4-FFF2-40B4-BE49-F238E27FC236}">
                    <a16:creationId xmlns:a16="http://schemas.microsoft.com/office/drawing/2014/main" id="{A91F2A9E-0FB4-4DC8-879F-383544C570F2}"/>
                  </a:ext>
                </a:extLst>
              </p14:cNvPr>
              <p14:cNvContentPartPr/>
              <p14:nvPr/>
            </p14:nvContentPartPr>
            <p14:xfrm>
              <a:off x="9055433" y="2814332"/>
              <a:ext cx="158400" cy="4320"/>
            </p14:xfrm>
          </p:contentPart>
        </mc:Choice>
        <mc:Fallback xmlns="">
          <p:pic>
            <p:nvPicPr>
              <p:cNvPr id="201" name="Ink 200">
                <a:extLst>
                  <a:ext uri="{FF2B5EF4-FFF2-40B4-BE49-F238E27FC236}">
                    <a16:creationId xmlns:a16="http://schemas.microsoft.com/office/drawing/2014/main" id="{A91F2A9E-0FB4-4DC8-879F-383544C570F2}"/>
                  </a:ext>
                </a:extLst>
              </p:cNvPr>
              <p:cNvPicPr/>
              <p:nvPr/>
            </p:nvPicPr>
            <p:blipFill>
              <a:blip r:embed="rId311"/>
              <a:stretch>
                <a:fillRect/>
              </a:stretch>
            </p:blipFill>
            <p:spPr>
              <a:xfrm>
                <a:off x="9037433" y="2796692"/>
                <a:ext cx="194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2" name="Ink 201">
                <a:extLst>
                  <a:ext uri="{FF2B5EF4-FFF2-40B4-BE49-F238E27FC236}">
                    <a16:creationId xmlns:a16="http://schemas.microsoft.com/office/drawing/2014/main" id="{0B88F117-6CEB-4615-BC9B-F36F1874DC38}"/>
                  </a:ext>
                </a:extLst>
              </p14:cNvPr>
              <p14:cNvContentPartPr/>
              <p14:nvPr/>
            </p14:nvContentPartPr>
            <p14:xfrm>
              <a:off x="9862553" y="2794172"/>
              <a:ext cx="149400" cy="4320"/>
            </p14:xfrm>
          </p:contentPart>
        </mc:Choice>
        <mc:Fallback xmlns="">
          <p:pic>
            <p:nvPicPr>
              <p:cNvPr id="202" name="Ink 201">
                <a:extLst>
                  <a:ext uri="{FF2B5EF4-FFF2-40B4-BE49-F238E27FC236}">
                    <a16:creationId xmlns:a16="http://schemas.microsoft.com/office/drawing/2014/main" id="{0B88F117-6CEB-4615-BC9B-F36F1874DC38}"/>
                  </a:ext>
                </a:extLst>
              </p:cNvPr>
              <p:cNvPicPr/>
              <p:nvPr/>
            </p:nvPicPr>
            <p:blipFill>
              <a:blip r:embed="rId313"/>
              <a:stretch>
                <a:fillRect/>
              </a:stretch>
            </p:blipFill>
            <p:spPr>
              <a:xfrm>
                <a:off x="9844553" y="2776172"/>
                <a:ext cx="185040" cy="39960"/>
              </a:xfrm>
              <a:prstGeom prst="rect">
                <a:avLst/>
              </a:prstGeom>
            </p:spPr>
          </p:pic>
        </mc:Fallback>
      </mc:AlternateContent>
      <p:grpSp>
        <p:nvGrpSpPr>
          <p:cNvPr id="205" name="Group 204">
            <a:extLst>
              <a:ext uri="{FF2B5EF4-FFF2-40B4-BE49-F238E27FC236}">
                <a16:creationId xmlns:a16="http://schemas.microsoft.com/office/drawing/2014/main" id="{12C42993-A68B-4774-A29E-E38527D488F2}"/>
              </a:ext>
            </a:extLst>
          </p:cNvPr>
          <p:cNvGrpSpPr/>
          <p:nvPr/>
        </p:nvGrpSpPr>
        <p:grpSpPr>
          <a:xfrm>
            <a:off x="6794633" y="3302852"/>
            <a:ext cx="113760" cy="77040"/>
            <a:chOff x="6794633" y="3302852"/>
            <a:chExt cx="113760" cy="77040"/>
          </a:xfrm>
        </p:grpSpPr>
        <mc:AlternateContent xmlns:mc="http://schemas.openxmlformats.org/markup-compatibility/2006" xmlns:p14="http://schemas.microsoft.com/office/powerpoint/2010/main">
          <mc:Choice Requires="p14">
            <p:contentPart p14:bwMode="auto" r:id="rId314">
              <p14:nvContentPartPr>
                <p14:cNvPr id="203" name="Ink 202">
                  <a:extLst>
                    <a:ext uri="{FF2B5EF4-FFF2-40B4-BE49-F238E27FC236}">
                      <a16:creationId xmlns:a16="http://schemas.microsoft.com/office/drawing/2014/main" id="{FCE5B4F7-DD8A-4AEC-AF83-F61BEA0C5835}"/>
                    </a:ext>
                  </a:extLst>
                </p14:cNvPr>
                <p14:cNvContentPartPr/>
                <p14:nvPr/>
              </p14:nvContentPartPr>
              <p14:xfrm>
                <a:off x="6794633" y="3302852"/>
                <a:ext cx="113760" cy="6480"/>
              </p14:xfrm>
            </p:contentPart>
          </mc:Choice>
          <mc:Fallback xmlns="">
            <p:pic>
              <p:nvPicPr>
                <p:cNvPr id="203" name="Ink 202">
                  <a:extLst>
                    <a:ext uri="{FF2B5EF4-FFF2-40B4-BE49-F238E27FC236}">
                      <a16:creationId xmlns:a16="http://schemas.microsoft.com/office/drawing/2014/main" id="{FCE5B4F7-DD8A-4AEC-AF83-F61BEA0C5835}"/>
                    </a:ext>
                  </a:extLst>
                </p:cNvPr>
                <p:cNvPicPr/>
                <p:nvPr/>
              </p:nvPicPr>
              <p:blipFill>
                <a:blip r:embed="rId315"/>
                <a:stretch>
                  <a:fillRect/>
                </a:stretch>
              </p:blipFill>
              <p:spPr>
                <a:xfrm>
                  <a:off x="6776633" y="3284852"/>
                  <a:ext cx="149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4" name="Ink 203">
                  <a:extLst>
                    <a:ext uri="{FF2B5EF4-FFF2-40B4-BE49-F238E27FC236}">
                      <a16:creationId xmlns:a16="http://schemas.microsoft.com/office/drawing/2014/main" id="{B48D57D4-2F06-4AFA-AB80-9AEFBE7DE04B}"/>
                    </a:ext>
                  </a:extLst>
                </p14:cNvPr>
                <p14:cNvContentPartPr/>
                <p14:nvPr/>
              </p14:nvContentPartPr>
              <p14:xfrm>
                <a:off x="6805433" y="3362612"/>
                <a:ext cx="99720" cy="17280"/>
              </p14:xfrm>
            </p:contentPart>
          </mc:Choice>
          <mc:Fallback xmlns="">
            <p:pic>
              <p:nvPicPr>
                <p:cNvPr id="204" name="Ink 203">
                  <a:extLst>
                    <a:ext uri="{FF2B5EF4-FFF2-40B4-BE49-F238E27FC236}">
                      <a16:creationId xmlns:a16="http://schemas.microsoft.com/office/drawing/2014/main" id="{B48D57D4-2F06-4AFA-AB80-9AEFBE7DE04B}"/>
                    </a:ext>
                  </a:extLst>
                </p:cNvPr>
                <p:cNvPicPr/>
                <p:nvPr/>
              </p:nvPicPr>
              <p:blipFill>
                <a:blip r:embed="rId317"/>
                <a:stretch>
                  <a:fillRect/>
                </a:stretch>
              </p:blipFill>
              <p:spPr>
                <a:xfrm>
                  <a:off x="6787793" y="3344612"/>
                  <a:ext cx="135360" cy="52920"/>
                </a:xfrm>
                <a:prstGeom prst="rect">
                  <a:avLst/>
                </a:prstGeom>
              </p:spPr>
            </p:pic>
          </mc:Fallback>
        </mc:AlternateContent>
      </p:grpSp>
      <p:grpSp>
        <p:nvGrpSpPr>
          <p:cNvPr id="211" name="Group 210">
            <a:extLst>
              <a:ext uri="{FF2B5EF4-FFF2-40B4-BE49-F238E27FC236}">
                <a16:creationId xmlns:a16="http://schemas.microsoft.com/office/drawing/2014/main" id="{D9419C98-9224-44A1-A8BA-30B5BF3A9447}"/>
              </a:ext>
            </a:extLst>
          </p:cNvPr>
          <p:cNvGrpSpPr/>
          <p:nvPr/>
        </p:nvGrpSpPr>
        <p:grpSpPr>
          <a:xfrm>
            <a:off x="10669313" y="2504732"/>
            <a:ext cx="250200" cy="246240"/>
            <a:chOff x="10669313" y="2504732"/>
            <a:chExt cx="250200" cy="246240"/>
          </a:xfrm>
        </p:grpSpPr>
        <mc:AlternateContent xmlns:mc="http://schemas.openxmlformats.org/markup-compatibility/2006" xmlns:p14="http://schemas.microsoft.com/office/powerpoint/2010/main">
          <mc:Choice Requires="p14">
            <p:contentPart p14:bwMode="auto" r:id="rId318">
              <p14:nvContentPartPr>
                <p14:cNvPr id="189" name="Ink 188">
                  <a:extLst>
                    <a:ext uri="{FF2B5EF4-FFF2-40B4-BE49-F238E27FC236}">
                      <a16:creationId xmlns:a16="http://schemas.microsoft.com/office/drawing/2014/main" id="{6FAE022A-71AF-43EB-B4DB-7A48F5C9EF68}"/>
                    </a:ext>
                  </a:extLst>
                </p14:cNvPr>
                <p14:cNvContentPartPr/>
                <p14:nvPr/>
              </p14:nvContentPartPr>
              <p14:xfrm>
                <a:off x="10669673" y="2528132"/>
                <a:ext cx="10800" cy="131040"/>
              </p14:xfrm>
            </p:contentPart>
          </mc:Choice>
          <mc:Fallback xmlns="">
            <p:pic>
              <p:nvPicPr>
                <p:cNvPr id="189" name="Ink 188">
                  <a:extLst>
                    <a:ext uri="{FF2B5EF4-FFF2-40B4-BE49-F238E27FC236}">
                      <a16:creationId xmlns:a16="http://schemas.microsoft.com/office/drawing/2014/main" id="{6FAE022A-71AF-43EB-B4DB-7A48F5C9EF68}"/>
                    </a:ext>
                  </a:extLst>
                </p:cNvPr>
                <p:cNvPicPr/>
                <p:nvPr/>
              </p:nvPicPr>
              <p:blipFill>
                <a:blip r:embed="rId319"/>
                <a:stretch>
                  <a:fillRect/>
                </a:stretch>
              </p:blipFill>
              <p:spPr>
                <a:xfrm>
                  <a:off x="10651673" y="2510492"/>
                  <a:ext cx="464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0" name="Ink 189">
                  <a:extLst>
                    <a:ext uri="{FF2B5EF4-FFF2-40B4-BE49-F238E27FC236}">
                      <a16:creationId xmlns:a16="http://schemas.microsoft.com/office/drawing/2014/main" id="{A9DFCBD5-0988-4505-907D-DF4A26A52AAD}"/>
                    </a:ext>
                  </a:extLst>
                </p14:cNvPr>
                <p14:cNvContentPartPr/>
                <p14:nvPr/>
              </p14:nvContentPartPr>
              <p14:xfrm>
                <a:off x="10795673" y="2504732"/>
                <a:ext cx="123840" cy="163080"/>
              </p14:xfrm>
            </p:contentPart>
          </mc:Choice>
          <mc:Fallback xmlns="">
            <p:pic>
              <p:nvPicPr>
                <p:cNvPr id="190" name="Ink 189">
                  <a:extLst>
                    <a:ext uri="{FF2B5EF4-FFF2-40B4-BE49-F238E27FC236}">
                      <a16:creationId xmlns:a16="http://schemas.microsoft.com/office/drawing/2014/main" id="{A9DFCBD5-0988-4505-907D-DF4A26A52AAD}"/>
                    </a:ext>
                  </a:extLst>
                </p:cNvPr>
                <p:cNvPicPr/>
                <p:nvPr/>
              </p:nvPicPr>
              <p:blipFill>
                <a:blip r:embed="rId321"/>
                <a:stretch>
                  <a:fillRect/>
                </a:stretch>
              </p:blipFill>
              <p:spPr>
                <a:xfrm>
                  <a:off x="10778033" y="2486732"/>
                  <a:ext cx="1594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9" name="Ink 208">
                  <a:extLst>
                    <a:ext uri="{FF2B5EF4-FFF2-40B4-BE49-F238E27FC236}">
                      <a16:creationId xmlns:a16="http://schemas.microsoft.com/office/drawing/2014/main" id="{A3B2F7A5-B813-4B17-8F50-89E62B1E4FB4}"/>
                    </a:ext>
                  </a:extLst>
                </p14:cNvPr>
                <p14:cNvContentPartPr/>
                <p14:nvPr/>
              </p14:nvContentPartPr>
              <p14:xfrm>
                <a:off x="10734113" y="2673212"/>
                <a:ext cx="48960" cy="18720"/>
              </p14:xfrm>
            </p:contentPart>
          </mc:Choice>
          <mc:Fallback xmlns="">
            <p:pic>
              <p:nvPicPr>
                <p:cNvPr id="209" name="Ink 208">
                  <a:extLst>
                    <a:ext uri="{FF2B5EF4-FFF2-40B4-BE49-F238E27FC236}">
                      <a16:creationId xmlns:a16="http://schemas.microsoft.com/office/drawing/2014/main" id="{A3B2F7A5-B813-4B17-8F50-89E62B1E4FB4}"/>
                    </a:ext>
                  </a:extLst>
                </p:cNvPr>
                <p:cNvPicPr/>
                <p:nvPr/>
              </p:nvPicPr>
              <p:blipFill>
                <a:blip r:embed="rId323"/>
                <a:stretch>
                  <a:fillRect/>
                </a:stretch>
              </p:blipFill>
              <p:spPr>
                <a:xfrm>
                  <a:off x="10716113" y="2655572"/>
                  <a:ext cx="84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0" name="Ink 209">
                  <a:extLst>
                    <a:ext uri="{FF2B5EF4-FFF2-40B4-BE49-F238E27FC236}">
                      <a16:creationId xmlns:a16="http://schemas.microsoft.com/office/drawing/2014/main" id="{CDBBAFBF-3C77-4858-A471-FBF4F943E798}"/>
                    </a:ext>
                  </a:extLst>
                </p14:cNvPr>
                <p14:cNvContentPartPr/>
                <p14:nvPr/>
              </p14:nvContentPartPr>
              <p14:xfrm>
                <a:off x="10669313" y="2711732"/>
                <a:ext cx="196560" cy="39240"/>
              </p14:xfrm>
            </p:contentPart>
          </mc:Choice>
          <mc:Fallback xmlns="">
            <p:pic>
              <p:nvPicPr>
                <p:cNvPr id="210" name="Ink 209">
                  <a:extLst>
                    <a:ext uri="{FF2B5EF4-FFF2-40B4-BE49-F238E27FC236}">
                      <a16:creationId xmlns:a16="http://schemas.microsoft.com/office/drawing/2014/main" id="{CDBBAFBF-3C77-4858-A471-FBF4F943E798}"/>
                    </a:ext>
                  </a:extLst>
                </p:cNvPr>
                <p:cNvPicPr/>
                <p:nvPr/>
              </p:nvPicPr>
              <p:blipFill>
                <a:blip r:embed="rId325"/>
                <a:stretch>
                  <a:fillRect/>
                </a:stretch>
              </p:blipFill>
              <p:spPr>
                <a:xfrm>
                  <a:off x="10651673" y="2693732"/>
                  <a:ext cx="232200" cy="74880"/>
                </a:xfrm>
                <a:prstGeom prst="rect">
                  <a:avLst/>
                </a:prstGeom>
              </p:spPr>
            </p:pic>
          </mc:Fallback>
        </mc:AlternateContent>
      </p:grpSp>
      <p:grpSp>
        <p:nvGrpSpPr>
          <p:cNvPr id="220" name="Group 219">
            <a:extLst>
              <a:ext uri="{FF2B5EF4-FFF2-40B4-BE49-F238E27FC236}">
                <a16:creationId xmlns:a16="http://schemas.microsoft.com/office/drawing/2014/main" id="{5CFF3C46-71CE-4764-812D-54BD2A5F5EFD}"/>
              </a:ext>
            </a:extLst>
          </p:cNvPr>
          <p:cNvGrpSpPr/>
          <p:nvPr/>
        </p:nvGrpSpPr>
        <p:grpSpPr>
          <a:xfrm>
            <a:off x="7193513" y="3249212"/>
            <a:ext cx="330840" cy="519120"/>
            <a:chOff x="7193513" y="3249212"/>
            <a:chExt cx="330840" cy="519120"/>
          </a:xfrm>
        </p:grpSpPr>
        <mc:AlternateContent xmlns:mc="http://schemas.openxmlformats.org/markup-compatibility/2006" xmlns:p14="http://schemas.microsoft.com/office/powerpoint/2010/main">
          <mc:Choice Requires="p14">
            <p:contentPart p14:bwMode="auto" r:id="rId326">
              <p14:nvContentPartPr>
                <p14:cNvPr id="206" name="Ink 205">
                  <a:extLst>
                    <a:ext uri="{FF2B5EF4-FFF2-40B4-BE49-F238E27FC236}">
                      <a16:creationId xmlns:a16="http://schemas.microsoft.com/office/drawing/2014/main" id="{FF9839B3-6F54-4D57-91A6-289AED61317B}"/>
                    </a:ext>
                  </a:extLst>
                </p14:cNvPr>
                <p14:cNvContentPartPr/>
                <p14:nvPr/>
              </p14:nvContentPartPr>
              <p14:xfrm>
                <a:off x="7311593" y="3254612"/>
                <a:ext cx="110880" cy="2520"/>
              </p14:xfrm>
            </p:contentPart>
          </mc:Choice>
          <mc:Fallback xmlns="">
            <p:pic>
              <p:nvPicPr>
                <p:cNvPr id="206" name="Ink 205">
                  <a:extLst>
                    <a:ext uri="{FF2B5EF4-FFF2-40B4-BE49-F238E27FC236}">
                      <a16:creationId xmlns:a16="http://schemas.microsoft.com/office/drawing/2014/main" id="{FF9839B3-6F54-4D57-91A6-289AED61317B}"/>
                    </a:ext>
                  </a:extLst>
                </p:cNvPr>
                <p:cNvPicPr/>
                <p:nvPr/>
              </p:nvPicPr>
              <p:blipFill>
                <a:blip r:embed="rId327"/>
                <a:stretch>
                  <a:fillRect/>
                </a:stretch>
              </p:blipFill>
              <p:spPr>
                <a:xfrm>
                  <a:off x="7293953" y="3236612"/>
                  <a:ext cx="146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7" name="Ink 206">
                  <a:extLst>
                    <a:ext uri="{FF2B5EF4-FFF2-40B4-BE49-F238E27FC236}">
                      <a16:creationId xmlns:a16="http://schemas.microsoft.com/office/drawing/2014/main" id="{06E41FE5-1D73-402F-B2F6-42B32DD0F5F0}"/>
                    </a:ext>
                  </a:extLst>
                </p14:cNvPr>
                <p14:cNvContentPartPr/>
                <p14:nvPr/>
              </p14:nvContentPartPr>
              <p14:xfrm>
                <a:off x="7238873" y="3249212"/>
                <a:ext cx="163800" cy="203760"/>
              </p14:xfrm>
            </p:contentPart>
          </mc:Choice>
          <mc:Fallback xmlns="">
            <p:pic>
              <p:nvPicPr>
                <p:cNvPr id="207" name="Ink 206">
                  <a:extLst>
                    <a:ext uri="{FF2B5EF4-FFF2-40B4-BE49-F238E27FC236}">
                      <a16:creationId xmlns:a16="http://schemas.microsoft.com/office/drawing/2014/main" id="{06E41FE5-1D73-402F-B2F6-42B32DD0F5F0}"/>
                    </a:ext>
                  </a:extLst>
                </p:cNvPr>
                <p:cNvPicPr/>
                <p:nvPr/>
              </p:nvPicPr>
              <p:blipFill>
                <a:blip r:embed="rId329"/>
                <a:stretch>
                  <a:fillRect/>
                </a:stretch>
              </p:blipFill>
              <p:spPr>
                <a:xfrm>
                  <a:off x="7220873" y="3231212"/>
                  <a:ext cx="1994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2" name="Ink 211">
                  <a:extLst>
                    <a:ext uri="{FF2B5EF4-FFF2-40B4-BE49-F238E27FC236}">
                      <a16:creationId xmlns:a16="http://schemas.microsoft.com/office/drawing/2014/main" id="{19BE5378-09B7-46C8-94B9-C608C8E71C0C}"/>
                    </a:ext>
                  </a:extLst>
                </p14:cNvPr>
                <p14:cNvContentPartPr/>
                <p14:nvPr/>
              </p14:nvContentPartPr>
              <p14:xfrm>
                <a:off x="7193513" y="3502652"/>
                <a:ext cx="322200" cy="5760"/>
              </p14:xfrm>
            </p:contentPart>
          </mc:Choice>
          <mc:Fallback xmlns="">
            <p:pic>
              <p:nvPicPr>
                <p:cNvPr id="212" name="Ink 211">
                  <a:extLst>
                    <a:ext uri="{FF2B5EF4-FFF2-40B4-BE49-F238E27FC236}">
                      <a16:creationId xmlns:a16="http://schemas.microsoft.com/office/drawing/2014/main" id="{19BE5378-09B7-46C8-94B9-C608C8E71C0C}"/>
                    </a:ext>
                  </a:extLst>
                </p:cNvPr>
                <p:cNvPicPr/>
                <p:nvPr/>
              </p:nvPicPr>
              <p:blipFill>
                <a:blip r:embed="rId331"/>
                <a:stretch>
                  <a:fillRect/>
                </a:stretch>
              </p:blipFill>
              <p:spPr>
                <a:xfrm>
                  <a:off x="7175873" y="3484652"/>
                  <a:ext cx="357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3" name="Ink 212">
                  <a:extLst>
                    <a:ext uri="{FF2B5EF4-FFF2-40B4-BE49-F238E27FC236}">
                      <a16:creationId xmlns:a16="http://schemas.microsoft.com/office/drawing/2014/main" id="{A587142A-0684-485D-85CB-E17FF2233829}"/>
                    </a:ext>
                  </a:extLst>
                </p14:cNvPr>
                <p14:cNvContentPartPr/>
                <p14:nvPr/>
              </p14:nvContentPartPr>
              <p14:xfrm>
                <a:off x="7329953" y="3578972"/>
                <a:ext cx="19440" cy="189360"/>
              </p14:xfrm>
            </p:contentPart>
          </mc:Choice>
          <mc:Fallback xmlns="">
            <p:pic>
              <p:nvPicPr>
                <p:cNvPr id="213" name="Ink 212">
                  <a:extLst>
                    <a:ext uri="{FF2B5EF4-FFF2-40B4-BE49-F238E27FC236}">
                      <a16:creationId xmlns:a16="http://schemas.microsoft.com/office/drawing/2014/main" id="{A587142A-0684-485D-85CB-E17FF2233829}"/>
                    </a:ext>
                  </a:extLst>
                </p:cNvPr>
                <p:cNvPicPr/>
                <p:nvPr/>
              </p:nvPicPr>
              <p:blipFill>
                <a:blip r:embed="rId333"/>
                <a:stretch>
                  <a:fillRect/>
                </a:stretch>
              </p:blipFill>
              <p:spPr>
                <a:xfrm>
                  <a:off x="7312313" y="3560972"/>
                  <a:ext cx="550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4" name="Ink 213">
                  <a:extLst>
                    <a:ext uri="{FF2B5EF4-FFF2-40B4-BE49-F238E27FC236}">
                      <a16:creationId xmlns:a16="http://schemas.microsoft.com/office/drawing/2014/main" id="{9A348FE9-1508-4363-8D3F-DB8F14AD3012}"/>
                    </a:ext>
                  </a:extLst>
                </p14:cNvPr>
                <p14:cNvContentPartPr/>
                <p14:nvPr/>
              </p14:nvContentPartPr>
              <p14:xfrm>
                <a:off x="7418873" y="3645932"/>
                <a:ext cx="105480" cy="116640"/>
              </p14:xfrm>
            </p:contentPart>
          </mc:Choice>
          <mc:Fallback xmlns="">
            <p:pic>
              <p:nvPicPr>
                <p:cNvPr id="214" name="Ink 213">
                  <a:extLst>
                    <a:ext uri="{FF2B5EF4-FFF2-40B4-BE49-F238E27FC236}">
                      <a16:creationId xmlns:a16="http://schemas.microsoft.com/office/drawing/2014/main" id="{9A348FE9-1508-4363-8D3F-DB8F14AD3012}"/>
                    </a:ext>
                  </a:extLst>
                </p:cNvPr>
                <p:cNvPicPr/>
                <p:nvPr/>
              </p:nvPicPr>
              <p:blipFill>
                <a:blip r:embed="rId335"/>
                <a:stretch>
                  <a:fillRect/>
                </a:stretch>
              </p:blipFill>
              <p:spPr>
                <a:xfrm>
                  <a:off x="7401233" y="3627932"/>
                  <a:ext cx="141120" cy="152280"/>
                </a:xfrm>
                <a:prstGeom prst="rect">
                  <a:avLst/>
                </a:prstGeom>
              </p:spPr>
            </p:pic>
          </mc:Fallback>
        </mc:AlternateContent>
      </p:grpSp>
      <p:grpSp>
        <p:nvGrpSpPr>
          <p:cNvPr id="219" name="Group 218">
            <a:extLst>
              <a:ext uri="{FF2B5EF4-FFF2-40B4-BE49-F238E27FC236}">
                <a16:creationId xmlns:a16="http://schemas.microsoft.com/office/drawing/2014/main" id="{DBE409FF-4C02-4EEC-8C76-7407BF870A8B}"/>
              </a:ext>
            </a:extLst>
          </p:cNvPr>
          <p:cNvGrpSpPr/>
          <p:nvPr/>
        </p:nvGrpSpPr>
        <p:grpSpPr>
          <a:xfrm>
            <a:off x="7886513" y="3372332"/>
            <a:ext cx="140400" cy="85320"/>
            <a:chOff x="7886513" y="3372332"/>
            <a:chExt cx="140400" cy="85320"/>
          </a:xfrm>
        </p:grpSpPr>
        <mc:AlternateContent xmlns:mc="http://schemas.openxmlformats.org/markup-compatibility/2006" xmlns:p14="http://schemas.microsoft.com/office/powerpoint/2010/main">
          <mc:Choice Requires="p14">
            <p:contentPart p14:bwMode="auto" r:id="rId336">
              <p14:nvContentPartPr>
                <p14:cNvPr id="215" name="Ink 214">
                  <a:extLst>
                    <a:ext uri="{FF2B5EF4-FFF2-40B4-BE49-F238E27FC236}">
                      <a16:creationId xmlns:a16="http://schemas.microsoft.com/office/drawing/2014/main" id="{11C41915-0970-4CFF-9E39-BE72FBEEE589}"/>
                    </a:ext>
                  </a:extLst>
                </p14:cNvPr>
                <p14:cNvContentPartPr/>
                <p14:nvPr/>
              </p14:nvContentPartPr>
              <p14:xfrm>
                <a:off x="7895513" y="3372332"/>
                <a:ext cx="131400" cy="14040"/>
              </p14:xfrm>
            </p:contentPart>
          </mc:Choice>
          <mc:Fallback xmlns="">
            <p:pic>
              <p:nvPicPr>
                <p:cNvPr id="215" name="Ink 214">
                  <a:extLst>
                    <a:ext uri="{FF2B5EF4-FFF2-40B4-BE49-F238E27FC236}">
                      <a16:creationId xmlns:a16="http://schemas.microsoft.com/office/drawing/2014/main" id="{11C41915-0970-4CFF-9E39-BE72FBEEE589}"/>
                    </a:ext>
                  </a:extLst>
                </p:cNvPr>
                <p:cNvPicPr/>
                <p:nvPr/>
              </p:nvPicPr>
              <p:blipFill>
                <a:blip r:embed="rId337"/>
                <a:stretch>
                  <a:fillRect/>
                </a:stretch>
              </p:blipFill>
              <p:spPr>
                <a:xfrm>
                  <a:off x="7877513" y="3354692"/>
                  <a:ext cx="167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6" name="Ink 215">
                  <a:extLst>
                    <a:ext uri="{FF2B5EF4-FFF2-40B4-BE49-F238E27FC236}">
                      <a16:creationId xmlns:a16="http://schemas.microsoft.com/office/drawing/2014/main" id="{1CAB3A5B-998B-418C-8D64-DFEE77719F4E}"/>
                    </a:ext>
                  </a:extLst>
                </p14:cNvPr>
                <p14:cNvContentPartPr/>
                <p14:nvPr/>
              </p14:nvContentPartPr>
              <p14:xfrm>
                <a:off x="7886513" y="3445052"/>
                <a:ext cx="112320" cy="12600"/>
              </p14:xfrm>
            </p:contentPart>
          </mc:Choice>
          <mc:Fallback xmlns="">
            <p:pic>
              <p:nvPicPr>
                <p:cNvPr id="216" name="Ink 215">
                  <a:extLst>
                    <a:ext uri="{FF2B5EF4-FFF2-40B4-BE49-F238E27FC236}">
                      <a16:creationId xmlns:a16="http://schemas.microsoft.com/office/drawing/2014/main" id="{1CAB3A5B-998B-418C-8D64-DFEE77719F4E}"/>
                    </a:ext>
                  </a:extLst>
                </p:cNvPr>
                <p:cNvPicPr/>
                <p:nvPr/>
              </p:nvPicPr>
              <p:blipFill>
                <a:blip r:embed="rId339"/>
                <a:stretch>
                  <a:fillRect/>
                </a:stretch>
              </p:blipFill>
              <p:spPr>
                <a:xfrm>
                  <a:off x="7868873" y="3427052"/>
                  <a:ext cx="147960" cy="4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0">
            <p14:nvContentPartPr>
              <p14:cNvPr id="217" name="Ink 216">
                <a:extLst>
                  <a:ext uri="{FF2B5EF4-FFF2-40B4-BE49-F238E27FC236}">
                    <a16:creationId xmlns:a16="http://schemas.microsoft.com/office/drawing/2014/main" id="{42CB6A39-C267-4F5D-8157-F2E72446F768}"/>
                  </a:ext>
                </a:extLst>
              </p14:cNvPr>
              <p14:cNvContentPartPr/>
              <p14:nvPr/>
            </p14:nvContentPartPr>
            <p14:xfrm>
              <a:off x="8218073" y="3218612"/>
              <a:ext cx="208440" cy="263880"/>
            </p14:xfrm>
          </p:contentPart>
        </mc:Choice>
        <mc:Fallback xmlns="">
          <p:pic>
            <p:nvPicPr>
              <p:cNvPr id="217" name="Ink 216">
                <a:extLst>
                  <a:ext uri="{FF2B5EF4-FFF2-40B4-BE49-F238E27FC236}">
                    <a16:creationId xmlns:a16="http://schemas.microsoft.com/office/drawing/2014/main" id="{42CB6A39-C267-4F5D-8157-F2E72446F768}"/>
                  </a:ext>
                </a:extLst>
              </p:cNvPr>
              <p:cNvPicPr/>
              <p:nvPr/>
            </p:nvPicPr>
            <p:blipFill>
              <a:blip r:embed="rId341"/>
              <a:stretch>
                <a:fillRect/>
              </a:stretch>
            </p:blipFill>
            <p:spPr>
              <a:xfrm>
                <a:off x="8200433" y="3200972"/>
                <a:ext cx="2440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8" name="Ink 217">
                <a:extLst>
                  <a:ext uri="{FF2B5EF4-FFF2-40B4-BE49-F238E27FC236}">
                    <a16:creationId xmlns:a16="http://schemas.microsoft.com/office/drawing/2014/main" id="{C4FE4CAE-7CC3-4B7B-B006-A34CA5D3705D}"/>
                  </a:ext>
                </a:extLst>
              </p14:cNvPr>
              <p14:cNvContentPartPr/>
              <p14:nvPr/>
            </p14:nvContentPartPr>
            <p14:xfrm>
              <a:off x="8268473" y="3618212"/>
              <a:ext cx="124920" cy="127800"/>
            </p14:xfrm>
          </p:contentPart>
        </mc:Choice>
        <mc:Fallback xmlns="">
          <p:pic>
            <p:nvPicPr>
              <p:cNvPr id="218" name="Ink 217">
                <a:extLst>
                  <a:ext uri="{FF2B5EF4-FFF2-40B4-BE49-F238E27FC236}">
                    <a16:creationId xmlns:a16="http://schemas.microsoft.com/office/drawing/2014/main" id="{C4FE4CAE-7CC3-4B7B-B006-A34CA5D3705D}"/>
                  </a:ext>
                </a:extLst>
              </p:cNvPr>
              <p:cNvPicPr/>
              <p:nvPr/>
            </p:nvPicPr>
            <p:blipFill>
              <a:blip r:embed="rId343"/>
              <a:stretch>
                <a:fillRect/>
              </a:stretch>
            </p:blipFill>
            <p:spPr>
              <a:xfrm>
                <a:off x="8250833" y="3600212"/>
                <a:ext cx="160560" cy="163440"/>
              </a:xfrm>
              <a:prstGeom prst="rect">
                <a:avLst/>
              </a:prstGeom>
            </p:spPr>
          </p:pic>
        </mc:Fallback>
      </mc:AlternateContent>
      <p:grpSp>
        <p:nvGrpSpPr>
          <p:cNvPr id="224" name="Group 223">
            <a:extLst>
              <a:ext uri="{FF2B5EF4-FFF2-40B4-BE49-F238E27FC236}">
                <a16:creationId xmlns:a16="http://schemas.microsoft.com/office/drawing/2014/main" id="{B08FFBCD-F772-45FA-9153-F932202355F4}"/>
              </a:ext>
            </a:extLst>
          </p:cNvPr>
          <p:cNvGrpSpPr/>
          <p:nvPr/>
        </p:nvGrpSpPr>
        <p:grpSpPr>
          <a:xfrm>
            <a:off x="6949433" y="4095212"/>
            <a:ext cx="99000" cy="75600"/>
            <a:chOff x="6949433" y="4095212"/>
            <a:chExt cx="99000" cy="75600"/>
          </a:xfrm>
        </p:grpSpPr>
        <mc:AlternateContent xmlns:mc="http://schemas.openxmlformats.org/markup-compatibility/2006" xmlns:p14="http://schemas.microsoft.com/office/powerpoint/2010/main">
          <mc:Choice Requires="p14">
            <p:contentPart p14:bwMode="auto" r:id="rId344">
              <p14:nvContentPartPr>
                <p14:cNvPr id="221" name="Ink 220">
                  <a:extLst>
                    <a:ext uri="{FF2B5EF4-FFF2-40B4-BE49-F238E27FC236}">
                      <a16:creationId xmlns:a16="http://schemas.microsoft.com/office/drawing/2014/main" id="{39847241-32A5-40CC-BAC1-4604F2DCE667}"/>
                    </a:ext>
                  </a:extLst>
                </p14:cNvPr>
                <p14:cNvContentPartPr/>
                <p14:nvPr/>
              </p14:nvContentPartPr>
              <p14:xfrm>
                <a:off x="6956993" y="4095212"/>
                <a:ext cx="79200" cy="9000"/>
              </p14:xfrm>
            </p:contentPart>
          </mc:Choice>
          <mc:Fallback xmlns="">
            <p:pic>
              <p:nvPicPr>
                <p:cNvPr id="221" name="Ink 220">
                  <a:extLst>
                    <a:ext uri="{FF2B5EF4-FFF2-40B4-BE49-F238E27FC236}">
                      <a16:creationId xmlns:a16="http://schemas.microsoft.com/office/drawing/2014/main" id="{39847241-32A5-40CC-BAC1-4604F2DCE667}"/>
                    </a:ext>
                  </a:extLst>
                </p:cNvPr>
                <p:cNvPicPr/>
                <p:nvPr/>
              </p:nvPicPr>
              <p:blipFill>
                <a:blip r:embed="rId345"/>
                <a:stretch>
                  <a:fillRect/>
                </a:stretch>
              </p:blipFill>
              <p:spPr>
                <a:xfrm>
                  <a:off x="6939353" y="4077572"/>
                  <a:ext cx="114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2" name="Ink 221">
                  <a:extLst>
                    <a:ext uri="{FF2B5EF4-FFF2-40B4-BE49-F238E27FC236}">
                      <a16:creationId xmlns:a16="http://schemas.microsoft.com/office/drawing/2014/main" id="{04E62B18-3370-47D9-902D-B6A6A220DCB0}"/>
                    </a:ext>
                  </a:extLst>
                </p14:cNvPr>
                <p14:cNvContentPartPr/>
                <p14:nvPr/>
              </p14:nvContentPartPr>
              <p14:xfrm>
                <a:off x="6949433" y="4159652"/>
                <a:ext cx="99000" cy="11160"/>
              </p14:xfrm>
            </p:contentPart>
          </mc:Choice>
          <mc:Fallback xmlns="">
            <p:pic>
              <p:nvPicPr>
                <p:cNvPr id="222" name="Ink 221">
                  <a:extLst>
                    <a:ext uri="{FF2B5EF4-FFF2-40B4-BE49-F238E27FC236}">
                      <a16:creationId xmlns:a16="http://schemas.microsoft.com/office/drawing/2014/main" id="{04E62B18-3370-47D9-902D-B6A6A220DCB0}"/>
                    </a:ext>
                  </a:extLst>
                </p:cNvPr>
                <p:cNvPicPr/>
                <p:nvPr/>
              </p:nvPicPr>
              <p:blipFill>
                <a:blip r:embed="rId347"/>
                <a:stretch>
                  <a:fillRect/>
                </a:stretch>
              </p:blipFill>
              <p:spPr>
                <a:xfrm>
                  <a:off x="6931433" y="4141652"/>
                  <a:ext cx="134640" cy="4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8">
            <p14:nvContentPartPr>
              <p14:cNvPr id="223" name="Ink 222">
                <a:extLst>
                  <a:ext uri="{FF2B5EF4-FFF2-40B4-BE49-F238E27FC236}">
                    <a16:creationId xmlns:a16="http://schemas.microsoft.com/office/drawing/2014/main" id="{C8A0BFC2-FE13-44AD-A76D-47B77A8435C8}"/>
                  </a:ext>
                </a:extLst>
              </p14:cNvPr>
              <p14:cNvContentPartPr/>
              <p14:nvPr/>
            </p14:nvContentPartPr>
            <p14:xfrm>
              <a:off x="6026393" y="3917012"/>
              <a:ext cx="510120" cy="206280"/>
            </p14:xfrm>
          </p:contentPart>
        </mc:Choice>
        <mc:Fallback xmlns="">
          <p:pic>
            <p:nvPicPr>
              <p:cNvPr id="223" name="Ink 222">
                <a:extLst>
                  <a:ext uri="{FF2B5EF4-FFF2-40B4-BE49-F238E27FC236}">
                    <a16:creationId xmlns:a16="http://schemas.microsoft.com/office/drawing/2014/main" id="{C8A0BFC2-FE13-44AD-A76D-47B77A8435C8}"/>
                  </a:ext>
                </a:extLst>
              </p:cNvPr>
              <p:cNvPicPr/>
              <p:nvPr/>
            </p:nvPicPr>
            <p:blipFill>
              <a:blip r:embed="rId349"/>
              <a:stretch>
                <a:fillRect/>
              </a:stretch>
            </p:blipFill>
            <p:spPr>
              <a:xfrm>
                <a:off x="6008393" y="3899012"/>
                <a:ext cx="5457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5" name="Ink 224">
                <a:extLst>
                  <a:ext uri="{FF2B5EF4-FFF2-40B4-BE49-F238E27FC236}">
                    <a16:creationId xmlns:a16="http://schemas.microsoft.com/office/drawing/2014/main" id="{D5BAB72A-1CFE-49B4-A417-A58B7D758160}"/>
                  </a:ext>
                </a:extLst>
              </p14:cNvPr>
              <p14:cNvContentPartPr/>
              <p14:nvPr/>
            </p14:nvContentPartPr>
            <p14:xfrm>
              <a:off x="1228673" y="5312012"/>
              <a:ext cx="117720" cy="537480"/>
            </p14:xfrm>
          </p:contentPart>
        </mc:Choice>
        <mc:Fallback xmlns="">
          <p:pic>
            <p:nvPicPr>
              <p:cNvPr id="225" name="Ink 224">
                <a:extLst>
                  <a:ext uri="{FF2B5EF4-FFF2-40B4-BE49-F238E27FC236}">
                    <a16:creationId xmlns:a16="http://schemas.microsoft.com/office/drawing/2014/main" id="{D5BAB72A-1CFE-49B4-A417-A58B7D758160}"/>
                  </a:ext>
                </a:extLst>
              </p:cNvPr>
              <p:cNvPicPr/>
              <p:nvPr/>
            </p:nvPicPr>
            <p:blipFill>
              <a:blip r:embed="rId351"/>
              <a:stretch>
                <a:fillRect/>
              </a:stretch>
            </p:blipFill>
            <p:spPr>
              <a:xfrm>
                <a:off x="1211033" y="5294372"/>
                <a:ext cx="153360" cy="573120"/>
              </a:xfrm>
              <a:prstGeom prst="rect">
                <a:avLst/>
              </a:prstGeom>
            </p:spPr>
          </p:pic>
        </mc:Fallback>
      </mc:AlternateContent>
      <p:grpSp>
        <p:nvGrpSpPr>
          <p:cNvPr id="239" name="Group 238">
            <a:extLst>
              <a:ext uri="{FF2B5EF4-FFF2-40B4-BE49-F238E27FC236}">
                <a16:creationId xmlns:a16="http://schemas.microsoft.com/office/drawing/2014/main" id="{82168997-033C-446D-9EC9-B19D88096600}"/>
              </a:ext>
            </a:extLst>
          </p:cNvPr>
          <p:cNvGrpSpPr/>
          <p:nvPr/>
        </p:nvGrpSpPr>
        <p:grpSpPr>
          <a:xfrm>
            <a:off x="1699193" y="5465372"/>
            <a:ext cx="327600" cy="295200"/>
            <a:chOff x="1699193" y="5465372"/>
            <a:chExt cx="327600" cy="295200"/>
          </a:xfrm>
        </p:grpSpPr>
        <mc:AlternateContent xmlns:mc="http://schemas.openxmlformats.org/markup-compatibility/2006" xmlns:p14="http://schemas.microsoft.com/office/powerpoint/2010/main">
          <mc:Choice Requires="p14">
            <p:contentPart p14:bwMode="auto" r:id="rId352">
              <p14:nvContentPartPr>
                <p14:cNvPr id="226" name="Ink 225">
                  <a:extLst>
                    <a:ext uri="{FF2B5EF4-FFF2-40B4-BE49-F238E27FC236}">
                      <a16:creationId xmlns:a16="http://schemas.microsoft.com/office/drawing/2014/main" id="{AA99B647-52D4-4039-BB6E-70709347F1E2}"/>
                    </a:ext>
                  </a:extLst>
                </p14:cNvPr>
                <p14:cNvContentPartPr/>
                <p14:nvPr/>
              </p14:nvContentPartPr>
              <p14:xfrm>
                <a:off x="1699193" y="5465372"/>
                <a:ext cx="193680" cy="211320"/>
              </p14:xfrm>
            </p:contentPart>
          </mc:Choice>
          <mc:Fallback xmlns="">
            <p:pic>
              <p:nvPicPr>
                <p:cNvPr id="226" name="Ink 225">
                  <a:extLst>
                    <a:ext uri="{FF2B5EF4-FFF2-40B4-BE49-F238E27FC236}">
                      <a16:creationId xmlns:a16="http://schemas.microsoft.com/office/drawing/2014/main" id="{AA99B647-52D4-4039-BB6E-70709347F1E2}"/>
                    </a:ext>
                  </a:extLst>
                </p:cNvPr>
                <p:cNvPicPr/>
                <p:nvPr/>
              </p:nvPicPr>
              <p:blipFill>
                <a:blip r:embed="rId353"/>
                <a:stretch>
                  <a:fillRect/>
                </a:stretch>
              </p:blipFill>
              <p:spPr>
                <a:xfrm>
                  <a:off x="1681553" y="5447372"/>
                  <a:ext cx="2293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7" name="Ink 226">
                  <a:extLst>
                    <a:ext uri="{FF2B5EF4-FFF2-40B4-BE49-F238E27FC236}">
                      <a16:creationId xmlns:a16="http://schemas.microsoft.com/office/drawing/2014/main" id="{06B97CDC-FFCD-4DA9-A7FE-31EDD0A13909}"/>
                    </a:ext>
                  </a:extLst>
                </p14:cNvPr>
                <p14:cNvContentPartPr/>
                <p14:nvPr/>
              </p14:nvContentPartPr>
              <p14:xfrm>
                <a:off x="2000873" y="5672012"/>
                <a:ext cx="25920" cy="88560"/>
              </p14:xfrm>
            </p:contentPart>
          </mc:Choice>
          <mc:Fallback xmlns="">
            <p:pic>
              <p:nvPicPr>
                <p:cNvPr id="227" name="Ink 226">
                  <a:extLst>
                    <a:ext uri="{FF2B5EF4-FFF2-40B4-BE49-F238E27FC236}">
                      <a16:creationId xmlns:a16="http://schemas.microsoft.com/office/drawing/2014/main" id="{06B97CDC-FFCD-4DA9-A7FE-31EDD0A13909}"/>
                    </a:ext>
                  </a:extLst>
                </p:cNvPr>
                <p:cNvPicPr/>
                <p:nvPr/>
              </p:nvPicPr>
              <p:blipFill>
                <a:blip r:embed="rId355"/>
                <a:stretch>
                  <a:fillRect/>
                </a:stretch>
              </p:blipFill>
              <p:spPr>
                <a:xfrm>
                  <a:off x="1982873" y="5654012"/>
                  <a:ext cx="61560" cy="124200"/>
                </a:xfrm>
                <a:prstGeom prst="rect">
                  <a:avLst/>
                </a:prstGeom>
              </p:spPr>
            </p:pic>
          </mc:Fallback>
        </mc:AlternateContent>
      </p:grpSp>
      <p:grpSp>
        <p:nvGrpSpPr>
          <p:cNvPr id="238" name="Group 237">
            <a:extLst>
              <a:ext uri="{FF2B5EF4-FFF2-40B4-BE49-F238E27FC236}">
                <a16:creationId xmlns:a16="http://schemas.microsoft.com/office/drawing/2014/main" id="{48C2DB19-31A7-4615-A82C-5ED85A58BC50}"/>
              </a:ext>
            </a:extLst>
          </p:cNvPr>
          <p:cNvGrpSpPr/>
          <p:nvPr/>
        </p:nvGrpSpPr>
        <p:grpSpPr>
          <a:xfrm>
            <a:off x="2256473" y="5426852"/>
            <a:ext cx="257400" cy="332640"/>
            <a:chOff x="2256473" y="5426852"/>
            <a:chExt cx="257400" cy="332640"/>
          </a:xfrm>
        </p:grpSpPr>
        <mc:AlternateContent xmlns:mc="http://schemas.openxmlformats.org/markup-compatibility/2006" xmlns:p14="http://schemas.microsoft.com/office/powerpoint/2010/main">
          <mc:Choice Requires="p14">
            <p:contentPart p14:bwMode="auto" r:id="rId356">
              <p14:nvContentPartPr>
                <p14:cNvPr id="228" name="Ink 227">
                  <a:extLst>
                    <a:ext uri="{FF2B5EF4-FFF2-40B4-BE49-F238E27FC236}">
                      <a16:creationId xmlns:a16="http://schemas.microsoft.com/office/drawing/2014/main" id="{27BBE9CC-392A-4130-923D-075A7B31E5AA}"/>
                    </a:ext>
                  </a:extLst>
                </p14:cNvPr>
                <p14:cNvContentPartPr/>
                <p14:nvPr/>
              </p14:nvContentPartPr>
              <p14:xfrm>
                <a:off x="2256473" y="5426852"/>
                <a:ext cx="167040" cy="244080"/>
              </p14:xfrm>
            </p:contentPart>
          </mc:Choice>
          <mc:Fallback xmlns="">
            <p:pic>
              <p:nvPicPr>
                <p:cNvPr id="228" name="Ink 227">
                  <a:extLst>
                    <a:ext uri="{FF2B5EF4-FFF2-40B4-BE49-F238E27FC236}">
                      <a16:creationId xmlns:a16="http://schemas.microsoft.com/office/drawing/2014/main" id="{27BBE9CC-392A-4130-923D-075A7B31E5AA}"/>
                    </a:ext>
                  </a:extLst>
                </p:cNvPr>
                <p:cNvPicPr/>
                <p:nvPr/>
              </p:nvPicPr>
              <p:blipFill>
                <a:blip r:embed="rId357"/>
                <a:stretch>
                  <a:fillRect/>
                </a:stretch>
              </p:blipFill>
              <p:spPr>
                <a:xfrm>
                  <a:off x="2238833" y="5409212"/>
                  <a:ext cx="2026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9" name="Ink 228">
                  <a:extLst>
                    <a:ext uri="{FF2B5EF4-FFF2-40B4-BE49-F238E27FC236}">
                      <a16:creationId xmlns:a16="http://schemas.microsoft.com/office/drawing/2014/main" id="{52D81AFB-7E65-480C-AE82-C74B0E26EECF}"/>
                    </a:ext>
                  </a:extLst>
                </p14:cNvPr>
                <p14:cNvContentPartPr/>
                <p14:nvPr/>
              </p14:nvContentPartPr>
              <p14:xfrm>
                <a:off x="2458793" y="5661212"/>
                <a:ext cx="55080" cy="98280"/>
              </p14:xfrm>
            </p:contentPart>
          </mc:Choice>
          <mc:Fallback xmlns="">
            <p:pic>
              <p:nvPicPr>
                <p:cNvPr id="229" name="Ink 228">
                  <a:extLst>
                    <a:ext uri="{FF2B5EF4-FFF2-40B4-BE49-F238E27FC236}">
                      <a16:creationId xmlns:a16="http://schemas.microsoft.com/office/drawing/2014/main" id="{52D81AFB-7E65-480C-AE82-C74B0E26EECF}"/>
                    </a:ext>
                  </a:extLst>
                </p:cNvPr>
                <p:cNvPicPr/>
                <p:nvPr/>
              </p:nvPicPr>
              <p:blipFill>
                <a:blip r:embed="rId359"/>
                <a:stretch>
                  <a:fillRect/>
                </a:stretch>
              </p:blipFill>
              <p:spPr>
                <a:xfrm>
                  <a:off x="2440793" y="5643212"/>
                  <a:ext cx="90720" cy="133920"/>
                </a:xfrm>
                <a:prstGeom prst="rect">
                  <a:avLst/>
                </a:prstGeom>
              </p:spPr>
            </p:pic>
          </mc:Fallback>
        </mc:AlternateContent>
      </p:grpSp>
      <p:grpSp>
        <p:nvGrpSpPr>
          <p:cNvPr id="237" name="Group 236">
            <a:extLst>
              <a:ext uri="{FF2B5EF4-FFF2-40B4-BE49-F238E27FC236}">
                <a16:creationId xmlns:a16="http://schemas.microsoft.com/office/drawing/2014/main" id="{4447899E-E8E0-48ED-A6BA-4C8FCEA43A81}"/>
              </a:ext>
            </a:extLst>
          </p:cNvPr>
          <p:cNvGrpSpPr/>
          <p:nvPr/>
        </p:nvGrpSpPr>
        <p:grpSpPr>
          <a:xfrm>
            <a:off x="2710433" y="5278892"/>
            <a:ext cx="897840" cy="496080"/>
            <a:chOff x="2710433" y="5278892"/>
            <a:chExt cx="897840" cy="496080"/>
          </a:xfrm>
        </p:grpSpPr>
        <mc:AlternateContent xmlns:mc="http://schemas.openxmlformats.org/markup-compatibility/2006" xmlns:p14="http://schemas.microsoft.com/office/powerpoint/2010/main">
          <mc:Choice Requires="p14">
            <p:contentPart p14:bwMode="auto" r:id="rId360">
              <p14:nvContentPartPr>
                <p14:cNvPr id="230" name="Ink 229">
                  <a:extLst>
                    <a:ext uri="{FF2B5EF4-FFF2-40B4-BE49-F238E27FC236}">
                      <a16:creationId xmlns:a16="http://schemas.microsoft.com/office/drawing/2014/main" id="{2C2BECC3-ED82-4AC1-8AB8-51D16F5EA8D5}"/>
                    </a:ext>
                  </a:extLst>
                </p14:cNvPr>
                <p14:cNvContentPartPr/>
                <p14:nvPr/>
              </p14:nvContentPartPr>
              <p14:xfrm>
                <a:off x="2721593" y="5392652"/>
                <a:ext cx="187200" cy="16920"/>
              </p14:xfrm>
            </p:contentPart>
          </mc:Choice>
          <mc:Fallback xmlns="">
            <p:pic>
              <p:nvPicPr>
                <p:cNvPr id="230" name="Ink 229">
                  <a:extLst>
                    <a:ext uri="{FF2B5EF4-FFF2-40B4-BE49-F238E27FC236}">
                      <a16:creationId xmlns:a16="http://schemas.microsoft.com/office/drawing/2014/main" id="{2C2BECC3-ED82-4AC1-8AB8-51D16F5EA8D5}"/>
                    </a:ext>
                  </a:extLst>
                </p:cNvPr>
                <p:cNvPicPr/>
                <p:nvPr/>
              </p:nvPicPr>
              <p:blipFill>
                <a:blip r:embed="rId361"/>
                <a:stretch>
                  <a:fillRect/>
                </a:stretch>
              </p:blipFill>
              <p:spPr>
                <a:xfrm>
                  <a:off x="2703953" y="5374652"/>
                  <a:ext cx="2228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1" name="Ink 230">
                  <a:extLst>
                    <a:ext uri="{FF2B5EF4-FFF2-40B4-BE49-F238E27FC236}">
                      <a16:creationId xmlns:a16="http://schemas.microsoft.com/office/drawing/2014/main" id="{35B9F140-358E-4A77-B45E-945E284F1CD1}"/>
                    </a:ext>
                  </a:extLst>
                </p14:cNvPr>
                <p14:cNvContentPartPr/>
                <p14:nvPr/>
              </p14:nvContentPartPr>
              <p14:xfrm>
                <a:off x="2710433" y="5423252"/>
                <a:ext cx="167760" cy="244440"/>
              </p14:xfrm>
            </p:contentPart>
          </mc:Choice>
          <mc:Fallback xmlns="">
            <p:pic>
              <p:nvPicPr>
                <p:cNvPr id="231" name="Ink 230">
                  <a:extLst>
                    <a:ext uri="{FF2B5EF4-FFF2-40B4-BE49-F238E27FC236}">
                      <a16:creationId xmlns:a16="http://schemas.microsoft.com/office/drawing/2014/main" id="{35B9F140-358E-4A77-B45E-945E284F1CD1}"/>
                    </a:ext>
                  </a:extLst>
                </p:cNvPr>
                <p:cNvPicPr/>
                <p:nvPr/>
              </p:nvPicPr>
              <p:blipFill>
                <a:blip r:embed="rId363"/>
                <a:stretch>
                  <a:fillRect/>
                </a:stretch>
              </p:blipFill>
              <p:spPr>
                <a:xfrm>
                  <a:off x="2692433" y="5405612"/>
                  <a:ext cx="2034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2" name="Ink 231">
                  <a:extLst>
                    <a:ext uri="{FF2B5EF4-FFF2-40B4-BE49-F238E27FC236}">
                      <a16:creationId xmlns:a16="http://schemas.microsoft.com/office/drawing/2014/main" id="{8CCD759A-B092-413F-8A7F-4B9D1C38E15A}"/>
                    </a:ext>
                  </a:extLst>
                </p14:cNvPr>
                <p14:cNvContentPartPr/>
                <p14:nvPr/>
              </p14:nvContentPartPr>
              <p14:xfrm>
                <a:off x="3079793" y="5668412"/>
                <a:ext cx="29160" cy="90360"/>
              </p14:xfrm>
            </p:contentPart>
          </mc:Choice>
          <mc:Fallback xmlns="">
            <p:pic>
              <p:nvPicPr>
                <p:cNvPr id="232" name="Ink 231">
                  <a:extLst>
                    <a:ext uri="{FF2B5EF4-FFF2-40B4-BE49-F238E27FC236}">
                      <a16:creationId xmlns:a16="http://schemas.microsoft.com/office/drawing/2014/main" id="{8CCD759A-B092-413F-8A7F-4B9D1C38E15A}"/>
                    </a:ext>
                  </a:extLst>
                </p:cNvPr>
                <p:cNvPicPr/>
                <p:nvPr/>
              </p:nvPicPr>
              <p:blipFill>
                <a:blip r:embed="rId365"/>
                <a:stretch>
                  <a:fillRect/>
                </a:stretch>
              </p:blipFill>
              <p:spPr>
                <a:xfrm>
                  <a:off x="3062153" y="5650772"/>
                  <a:ext cx="64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3" name="Ink 232">
                  <a:extLst>
                    <a:ext uri="{FF2B5EF4-FFF2-40B4-BE49-F238E27FC236}">
                      <a16:creationId xmlns:a16="http://schemas.microsoft.com/office/drawing/2014/main" id="{E41B233D-1ED8-4F1B-92E3-B794422C0B6F}"/>
                    </a:ext>
                  </a:extLst>
                </p14:cNvPr>
                <p14:cNvContentPartPr/>
                <p14:nvPr/>
              </p14:nvContentPartPr>
              <p14:xfrm>
                <a:off x="3277793" y="5427212"/>
                <a:ext cx="121680" cy="228240"/>
              </p14:xfrm>
            </p:contentPart>
          </mc:Choice>
          <mc:Fallback xmlns="">
            <p:pic>
              <p:nvPicPr>
                <p:cNvPr id="233" name="Ink 232">
                  <a:extLst>
                    <a:ext uri="{FF2B5EF4-FFF2-40B4-BE49-F238E27FC236}">
                      <a16:creationId xmlns:a16="http://schemas.microsoft.com/office/drawing/2014/main" id="{E41B233D-1ED8-4F1B-92E3-B794422C0B6F}"/>
                    </a:ext>
                  </a:extLst>
                </p:cNvPr>
                <p:cNvPicPr/>
                <p:nvPr/>
              </p:nvPicPr>
              <p:blipFill>
                <a:blip r:embed="rId367"/>
                <a:stretch>
                  <a:fillRect/>
                </a:stretch>
              </p:blipFill>
              <p:spPr>
                <a:xfrm>
                  <a:off x="3260153" y="5409212"/>
                  <a:ext cx="157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4" name="Ink 233">
                  <a:extLst>
                    <a:ext uri="{FF2B5EF4-FFF2-40B4-BE49-F238E27FC236}">
                      <a16:creationId xmlns:a16="http://schemas.microsoft.com/office/drawing/2014/main" id="{628959F1-D412-4132-AC6D-45BB2BFDDD73}"/>
                    </a:ext>
                  </a:extLst>
                </p14:cNvPr>
                <p14:cNvContentPartPr/>
                <p14:nvPr/>
              </p14:nvContentPartPr>
              <p14:xfrm>
                <a:off x="3260153" y="5533412"/>
                <a:ext cx="175320" cy="28440"/>
              </p14:xfrm>
            </p:contentPart>
          </mc:Choice>
          <mc:Fallback xmlns="">
            <p:pic>
              <p:nvPicPr>
                <p:cNvPr id="234" name="Ink 233">
                  <a:extLst>
                    <a:ext uri="{FF2B5EF4-FFF2-40B4-BE49-F238E27FC236}">
                      <a16:creationId xmlns:a16="http://schemas.microsoft.com/office/drawing/2014/main" id="{628959F1-D412-4132-AC6D-45BB2BFDDD73}"/>
                    </a:ext>
                  </a:extLst>
                </p:cNvPr>
                <p:cNvPicPr/>
                <p:nvPr/>
              </p:nvPicPr>
              <p:blipFill>
                <a:blip r:embed="rId369"/>
                <a:stretch>
                  <a:fillRect/>
                </a:stretch>
              </p:blipFill>
              <p:spPr>
                <a:xfrm>
                  <a:off x="3242153" y="5515412"/>
                  <a:ext cx="2109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5" name="Ink 234">
                  <a:extLst>
                    <a:ext uri="{FF2B5EF4-FFF2-40B4-BE49-F238E27FC236}">
                      <a16:creationId xmlns:a16="http://schemas.microsoft.com/office/drawing/2014/main" id="{CD08D896-6873-43CA-80DF-A01978922E09}"/>
                    </a:ext>
                  </a:extLst>
                </p14:cNvPr>
                <p14:cNvContentPartPr/>
                <p14:nvPr/>
              </p14:nvContentPartPr>
              <p14:xfrm>
                <a:off x="3480833" y="5325692"/>
                <a:ext cx="127440" cy="429840"/>
              </p14:xfrm>
            </p:contentPart>
          </mc:Choice>
          <mc:Fallback xmlns="">
            <p:pic>
              <p:nvPicPr>
                <p:cNvPr id="235" name="Ink 234">
                  <a:extLst>
                    <a:ext uri="{FF2B5EF4-FFF2-40B4-BE49-F238E27FC236}">
                      <a16:creationId xmlns:a16="http://schemas.microsoft.com/office/drawing/2014/main" id="{CD08D896-6873-43CA-80DF-A01978922E09}"/>
                    </a:ext>
                  </a:extLst>
                </p:cNvPr>
                <p:cNvPicPr/>
                <p:nvPr/>
              </p:nvPicPr>
              <p:blipFill>
                <a:blip r:embed="rId371"/>
                <a:stretch>
                  <a:fillRect/>
                </a:stretch>
              </p:blipFill>
              <p:spPr>
                <a:xfrm>
                  <a:off x="3463193" y="5308052"/>
                  <a:ext cx="16308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6" name="Ink 235">
                  <a:extLst>
                    <a:ext uri="{FF2B5EF4-FFF2-40B4-BE49-F238E27FC236}">
                      <a16:creationId xmlns:a16="http://schemas.microsoft.com/office/drawing/2014/main" id="{1577CB94-7E4F-4A65-A498-094C6D46A43A}"/>
                    </a:ext>
                  </a:extLst>
                </p14:cNvPr>
                <p14:cNvContentPartPr/>
                <p14:nvPr/>
              </p14:nvContentPartPr>
              <p14:xfrm>
                <a:off x="3414593" y="5278892"/>
                <a:ext cx="168840" cy="496080"/>
              </p14:xfrm>
            </p:contentPart>
          </mc:Choice>
          <mc:Fallback xmlns="">
            <p:pic>
              <p:nvPicPr>
                <p:cNvPr id="236" name="Ink 235">
                  <a:extLst>
                    <a:ext uri="{FF2B5EF4-FFF2-40B4-BE49-F238E27FC236}">
                      <a16:creationId xmlns:a16="http://schemas.microsoft.com/office/drawing/2014/main" id="{1577CB94-7E4F-4A65-A498-094C6D46A43A}"/>
                    </a:ext>
                  </a:extLst>
                </p:cNvPr>
                <p:cNvPicPr/>
                <p:nvPr/>
              </p:nvPicPr>
              <p:blipFill>
                <a:blip r:embed="rId373"/>
                <a:stretch>
                  <a:fillRect/>
                </a:stretch>
              </p:blipFill>
              <p:spPr>
                <a:xfrm>
                  <a:off x="3396953" y="5260892"/>
                  <a:ext cx="204480" cy="531720"/>
                </a:xfrm>
                <a:prstGeom prst="rect">
                  <a:avLst/>
                </a:prstGeom>
              </p:spPr>
            </p:pic>
          </mc:Fallback>
        </mc:AlternateContent>
      </p:grpSp>
      <p:grpSp>
        <p:nvGrpSpPr>
          <p:cNvPr id="242" name="Group 241">
            <a:extLst>
              <a:ext uri="{FF2B5EF4-FFF2-40B4-BE49-F238E27FC236}">
                <a16:creationId xmlns:a16="http://schemas.microsoft.com/office/drawing/2014/main" id="{8D617B0D-2996-4BB9-A19A-62464FA5A19E}"/>
              </a:ext>
            </a:extLst>
          </p:cNvPr>
          <p:cNvGrpSpPr/>
          <p:nvPr/>
        </p:nvGrpSpPr>
        <p:grpSpPr>
          <a:xfrm>
            <a:off x="4252313" y="5440172"/>
            <a:ext cx="147600" cy="102240"/>
            <a:chOff x="4252313" y="5440172"/>
            <a:chExt cx="147600" cy="102240"/>
          </a:xfrm>
        </p:grpSpPr>
        <mc:AlternateContent xmlns:mc="http://schemas.openxmlformats.org/markup-compatibility/2006" xmlns:p14="http://schemas.microsoft.com/office/powerpoint/2010/main">
          <mc:Choice Requires="p14">
            <p:contentPart p14:bwMode="auto" r:id="rId374">
              <p14:nvContentPartPr>
                <p14:cNvPr id="240" name="Ink 239">
                  <a:extLst>
                    <a:ext uri="{FF2B5EF4-FFF2-40B4-BE49-F238E27FC236}">
                      <a16:creationId xmlns:a16="http://schemas.microsoft.com/office/drawing/2014/main" id="{1436B2E2-722B-4C9F-865A-9A16AB146D6B}"/>
                    </a:ext>
                  </a:extLst>
                </p14:cNvPr>
                <p14:cNvContentPartPr/>
                <p14:nvPr/>
              </p14:nvContentPartPr>
              <p14:xfrm>
                <a:off x="4283993" y="5440172"/>
                <a:ext cx="115920" cy="18360"/>
              </p14:xfrm>
            </p:contentPart>
          </mc:Choice>
          <mc:Fallback xmlns="">
            <p:pic>
              <p:nvPicPr>
                <p:cNvPr id="240" name="Ink 239">
                  <a:extLst>
                    <a:ext uri="{FF2B5EF4-FFF2-40B4-BE49-F238E27FC236}">
                      <a16:creationId xmlns:a16="http://schemas.microsoft.com/office/drawing/2014/main" id="{1436B2E2-722B-4C9F-865A-9A16AB146D6B}"/>
                    </a:ext>
                  </a:extLst>
                </p:cNvPr>
                <p:cNvPicPr/>
                <p:nvPr/>
              </p:nvPicPr>
              <p:blipFill>
                <a:blip r:embed="rId375"/>
                <a:stretch>
                  <a:fillRect/>
                </a:stretch>
              </p:blipFill>
              <p:spPr>
                <a:xfrm>
                  <a:off x="4266353" y="5422172"/>
                  <a:ext cx="151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1" name="Ink 240">
                  <a:extLst>
                    <a:ext uri="{FF2B5EF4-FFF2-40B4-BE49-F238E27FC236}">
                      <a16:creationId xmlns:a16="http://schemas.microsoft.com/office/drawing/2014/main" id="{36F41266-2ED3-40BD-9A70-AA9CAFCDC398}"/>
                    </a:ext>
                  </a:extLst>
                </p14:cNvPr>
                <p14:cNvContentPartPr/>
                <p14:nvPr/>
              </p14:nvContentPartPr>
              <p14:xfrm>
                <a:off x="4252313" y="5539532"/>
                <a:ext cx="55440" cy="2880"/>
              </p14:xfrm>
            </p:contentPart>
          </mc:Choice>
          <mc:Fallback xmlns="">
            <p:pic>
              <p:nvPicPr>
                <p:cNvPr id="241" name="Ink 240">
                  <a:extLst>
                    <a:ext uri="{FF2B5EF4-FFF2-40B4-BE49-F238E27FC236}">
                      <a16:creationId xmlns:a16="http://schemas.microsoft.com/office/drawing/2014/main" id="{36F41266-2ED3-40BD-9A70-AA9CAFCDC398}"/>
                    </a:ext>
                  </a:extLst>
                </p:cNvPr>
                <p:cNvPicPr/>
                <p:nvPr/>
              </p:nvPicPr>
              <p:blipFill>
                <a:blip r:embed="rId377"/>
                <a:stretch>
                  <a:fillRect/>
                </a:stretch>
              </p:blipFill>
              <p:spPr>
                <a:xfrm>
                  <a:off x="4234313" y="5521892"/>
                  <a:ext cx="910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8">
            <p14:nvContentPartPr>
              <p14:cNvPr id="243" name="Ink 242">
                <a:extLst>
                  <a:ext uri="{FF2B5EF4-FFF2-40B4-BE49-F238E27FC236}">
                    <a16:creationId xmlns:a16="http://schemas.microsoft.com/office/drawing/2014/main" id="{EB1588B3-66B2-4308-B5A5-0CF8D35C11C9}"/>
                  </a:ext>
                </a:extLst>
              </p14:cNvPr>
              <p14:cNvContentPartPr/>
              <p14:nvPr/>
            </p14:nvContentPartPr>
            <p14:xfrm>
              <a:off x="6680153" y="5163692"/>
              <a:ext cx="412200" cy="105120"/>
            </p14:xfrm>
          </p:contentPart>
        </mc:Choice>
        <mc:Fallback xmlns="">
          <p:pic>
            <p:nvPicPr>
              <p:cNvPr id="243" name="Ink 242">
                <a:extLst>
                  <a:ext uri="{FF2B5EF4-FFF2-40B4-BE49-F238E27FC236}">
                    <a16:creationId xmlns:a16="http://schemas.microsoft.com/office/drawing/2014/main" id="{EB1588B3-66B2-4308-B5A5-0CF8D35C11C9}"/>
                  </a:ext>
                </a:extLst>
              </p:cNvPr>
              <p:cNvPicPr/>
              <p:nvPr/>
            </p:nvPicPr>
            <p:blipFill>
              <a:blip r:embed="rId379"/>
              <a:stretch>
                <a:fillRect/>
              </a:stretch>
            </p:blipFill>
            <p:spPr>
              <a:xfrm>
                <a:off x="6662513" y="5145692"/>
                <a:ext cx="447840" cy="140760"/>
              </a:xfrm>
              <a:prstGeom prst="rect">
                <a:avLst/>
              </a:prstGeom>
            </p:spPr>
          </p:pic>
        </mc:Fallback>
      </mc:AlternateContent>
    </p:spTree>
    <p:extLst>
      <p:ext uri="{BB962C8B-B14F-4D97-AF65-F5344CB8AC3E}">
        <p14:creationId xmlns:p14="http://schemas.microsoft.com/office/powerpoint/2010/main" val="1145684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6521-0655-498A-9143-516DFF86C207}"/>
              </a:ext>
            </a:extLst>
          </p:cNvPr>
          <p:cNvSpPr>
            <a:spLocks noGrp="1"/>
          </p:cNvSpPr>
          <p:nvPr>
            <p:ph type="title"/>
          </p:nvPr>
        </p:nvSpPr>
        <p:spPr/>
        <p:txBody>
          <a:bodyPr/>
          <a:lstStyle/>
          <a:p>
            <a:r>
              <a:rPr lang="en-IN" dirty="0"/>
              <a:t>Poisson Random Variable</a:t>
            </a:r>
          </a:p>
        </p:txBody>
      </p:sp>
      <p:sp>
        <p:nvSpPr>
          <p:cNvPr id="3" name="Text Placeholder 2">
            <a:extLst>
              <a:ext uri="{FF2B5EF4-FFF2-40B4-BE49-F238E27FC236}">
                <a16:creationId xmlns:a16="http://schemas.microsoft.com/office/drawing/2014/main" id="{3BBC3CE6-8156-462D-AC62-17066939A3A8}"/>
              </a:ext>
            </a:extLst>
          </p:cNvPr>
          <p:cNvSpPr>
            <a:spLocks noGrp="1"/>
          </p:cNvSpPr>
          <p:nvPr>
            <p:ph type="body" idx="1"/>
          </p:nvPr>
        </p:nvSpPr>
        <p:spPr/>
        <p:txBody>
          <a:bodyPr>
            <a:normAutofit/>
          </a:bodyPr>
          <a:lstStyle/>
          <a:p>
            <a:r>
              <a:rPr lang="en-US" sz="1800" dirty="0"/>
              <a:t>An important property of the Poisson random variable is that it may be used to approximate a binomial random variable when the binomial parameter n is large and  is small. To see this, suppose that X is a binomial random variable with parameters</a:t>
            </a:r>
          </a:p>
          <a:p>
            <a:r>
              <a:rPr lang="en-US" sz="1800" dirty="0"/>
              <a:t>(n, p), and let λ = np.</a:t>
            </a:r>
            <a:endParaRPr lang="en-IN" sz="1800" dirty="0"/>
          </a:p>
        </p:txBody>
      </p:sp>
    </p:spTree>
    <p:extLst>
      <p:ext uri="{BB962C8B-B14F-4D97-AF65-F5344CB8AC3E}">
        <p14:creationId xmlns:p14="http://schemas.microsoft.com/office/powerpoint/2010/main" val="3368372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4604-8828-48B6-A21B-7A91B420594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6166C0F-FE4C-40A7-B14D-BDA6614A372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C696957-9011-4A28-9679-553D4F9A2C56}"/>
              </a:ext>
            </a:extLst>
          </p:cNvPr>
          <p:cNvPicPr>
            <a:picLocks noChangeAspect="1"/>
          </p:cNvPicPr>
          <p:nvPr/>
        </p:nvPicPr>
        <p:blipFill>
          <a:blip r:embed="rId2"/>
          <a:stretch>
            <a:fillRect/>
          </a:stretch>
        </p:blipFill>
        <p:spPr>
          <a:xfrm>
            <a:off x="838200" y="1535002"/>
            <a:ext cx="10587087" cy="3787996"/>
          </a:xfrm>
          <a:prstGeom prst="rect">
            <a:avLst/>
          </a:prstGeom>
        </p:spPr>
      </p:pic>
    </p:spTree>
    <p:extLst>
      <p:ext uri="{BB962C8B-B14F-4D97-AF65-F5344CB8AC3E}">
        <p14:creationId xmlns:p14="http://schemas.microsoft.com/office/powerpoint/2010/main" val="279146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B0D6-AD94-4D97-B44A-7FDB36AEC33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27587FC-FA1E-446E-9082-463B6CFDDB2E}"/>
              </a:ext>
            </a:extLst>
          </p:cNvPr>
          <p:cNvSpPr>
            <a:spLocks noGrp="1"/>
          </p:cNvSpPr>
          <p:nvPr>
            <p:ph type="body" idx="1"/>
          </p:nvPr>
        </p:nvSpPr>
        <p:spPr/>
        <p:txBody>
          <a:bodyPr/>
          <a:lstStyle/>
          <a:p>
            <a:endParaRPr lang="en-IN"/>
          </a:p>
        </p:txBody>
      </p:sp>
      <p:pic>
        <p:nvPicPr>
          <p:cNvPr id="5" name="Picture 4" descr="Text, letter&#10;&#10;Description automatically generated">
            <a:extLst>
              <a:ext uri="{FF2B5EF4-FFF2-40B4-BE49-F238E27FC236}">
                <a16:creationId xmlns:a16="http://schemas.microsoft.com/office/drawing/2014/main" id="{D5C32275-1A86-4E02-B587-A77FA2973207}"/>
              </a:ext>
            </a:extLst>
          </p:cNvPr>
          <p:cNvPicPr>
            <a:picLocks noChangeAspect="1"/>
          </p:cNvPicPr>
          <p:nvPr/>
        </p:nvPicPr>
        <p:blipFill>
          <a:blip r:embed="rId2"/>
          <a:stretch>
            <a:fillRect/>
          </a:stretch>
        </p:blipFill>
        <p:spPr>
          <a:xfrm>
            <a:off x="0" y="365125"/>
            <a:ext cx="12192000" cy="5811838"/>
          </a:xfrm>
          <a:prstGeom prst="rect">
            <a:avLst/>
          </a:prstGeom>
        </p:spPr>
      </p:pic>
    </p:spTree>
    <p:extLst>
      <p:ext uri="{BB962C8B-B14F-4D97-AF65-F5344CB8AC3E}">
        <p14:creationId xmlns:p14="http://schemas.microsoft.com/office/powerpoint/2010/main" val="2250603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51BE-63BB-497A-B32E-93F3F6976A7F}"/>
              </a:ext>
            </a:extLst>
          </p:cNvPr>
          <p:cNvSpPr>
            <a:spLocks noGrp="1"/>
          </p:cNvSpPr>
          <p:nvPr>
            <p:ph type="title"/>
          </p:nvPr>
        </p:nvSpPr>
        <p:spPr/>
        <p:txBody>
          <a:bodyPr/>
          <a:lstStyle/>
          <a:p>
            <a:r>
              <a:rPr lang="en-IN" dirty="0"/>
              <a:t>Poisson Random Variable</a:t>
            </a:r>
          </a:p>
        </p:txBody>
      </p:sp>
      <p:sp>
        <p:nvSpPr>
          <p:cNvPr id="3" name="Text Placeholder 2">
            <a:extLst>
              <a:ext uri="{FF2B5EF4-FFF2-40B4-BE49-F238E27FC236}">
                <a16:creationId xmlns:a16="http://schemas.microsoft.com/office/drawing/2014/main" id="{2AB2A21A-BD03-4ED0-99EB-503A368B66B0}"/>
              </a:ext>
            </a:extLst>
          </p:cNvPr>
          <p:cNvSpPr>
            <a:spLocks noGrp="1"/>
          </p:cNvSpPr>
          <p:nvPr>
            <p:ph type="body" idx="1"/>
          </p:nvPr>
        </p:nvSpPr>
        <p:spPr/>
        <p:txBody>
          <a:bodyPr/>
          <a:lstStyle/>
          <a:p>
            <a:endParaRPr lang="en-US" dirty="0"/>
          </a:p>
          <a:p>
            <a:r>
              <a:rPr lang="en-US" sz="1800" dirty="0"/>
              <a:t>Example Suppose that the number of typographical errors on a single page of this book has a Poisson distribution with parameter λ = 1. Calculate the probability that there is at least one error on this page. </a:t>
            </a:r>
            <a:endParaRPr lang="en-IN" sz="1800" dirty="0"/>
          </a:p>
        </p:txBody>
      </p:sp>
      <p:pic>
        <p:nvPicPr>
          <p:cNvPr id="5" name="Picture 4">
            <a:extLst>
              <a:ext uri="{FF2B5EF4-FFF2-40B4-BE49-F238E27FC236}">
                <a16:creationId xmlns:a16="http://schemas.microsoft.com/office/drawing/2014/main" id="{F5B47860-56BF-4539-9A10-7E8FA3443EA4}"/>
              </a:ext>
            </a:extLst>
          </p:cNvPr>
          <p:cNvPicPr>
            <a:picLocks noChangeAspect="1"/>
          </p:cNvPicPr>
          <p:nvPr/>
        </p:nvPicPr>
        <p:blipFill>
          <a:blip r:embed="rId2"/>
          <a:stretch>
            <a:fillRect/>
          </a:stretch>
        </p:blipFill>
        <p:spPr>
          <a:xfrm>
            <a:off x="1224698" y="4273550"/>
            <a:ext cx="8534400" cy="2038350"/>
          </a:xfrm>
          <a:prstGeom prst="rect">
            <a:avLst/>
          </a:prstGeom>
        </p:spPr>
      </p:pic>
      <p:pic>
        <p:nvPicPr>
          <p:cNvPr id="7" name="Picture 6">
            <a:extLst>
              <a:ext uri="{FF2B5EF4-FFF2-40B4-BE49-F238E27FC236}">
                <a16:creationId xmlns:a16="http://schemas.microsoft.com/office/drawing/2014/main" id="{0D706C96-98A7-47D4-BB25-0BF8DC411E37}"/>
              </a:ext>
            </a:extLst>
          </p:cNvPr>
          <p:cNvPicPr>
            <a:picLocks noChangeAspect="1"/>
          </p:cNvPicPr>
          <p:nvPr/>
        </p:nvPicPr>
        <p:blipFill>
          <a:blip r:embed="rId3"/>
          <a:stretch>
            <a:fillRect/>
          </a:stretch>
        </p:blipFill>
        <p:spPr>
          <a:xfrm>
            <a:off x="1224698" y="3215482"/>
            <a:ext cx="8534400" cy="990600"/>
          </a:xfrm>
          <a:prstGeom prst="rect">
            <a:avLst/>
          </a:prstGeom>
        </p:spPr>
      </p:pic>
    </p:spTree>
    <p:extLst>
      <p:ext uri="{BB962C8B-B14F-4D97-AF65-F5344CB8AC3E}">
        <p14:creationId xmlns:p14="http://schemas.microsoft.com/office/powerpoint/2010/main" val="1026334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B9F5-134E-44E9-BF9E-981C6B61A442}"/>
              </a:ext>
            </a:extLst>
          </p:cNvPr>
          <p:cNvSpPr>
            <a:spLocks noGrp="1"/>
          </p:cNvSpPr>
          <p:nvPr>
            <p:ph type="title"/>
          </p:nvPr>
        </p:nvSpPr>
        <p:spPr/>
        <p:txBody>
          <a:bodyPr/>
          <a:lstStyle/>
          <a:p>
            <a:r>
              <a:rPr lang="en-IN" dirty="0"/>
              <a:t>Poisson Random Variable</a:t>
            </a:r>
          </a:p>
        </p:txBody>
      </p:sp>
      <p:sp>
        <p:nvSpPr>
          <p:cNvPr id="3" name="Text Placeholder 2">
            <a:extLst>
              <a:ext uri="{FF2B5EF4-FFF2-40B4-BE49-F238E27FC236}">
                <a16:creationId xmlns:a16="http://schemas.microsoft.com/office/drawing/2014/main" id="{E26A0B10-2115-4F35-AD20-F2DA910C8A4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FF8CB4C-2429-4428-A5BA-E1A665129F6E}"/>
              </a:ext>
            </a:extLst>
          </p:cNvPr>
          <p:cNvPicPr>
            <a:picLocks noChangeAspect="1"/>
          </p:cNvPicPr>
          <p:nvPr/>
        </p:nvPicPr>
        <p:blipFill>
          <a:blip r:embed="rId2"/>
          <a:stretch>
            <a:fillRect/>
          </a:stretch>
        </p:blipFill>
        <p:spPr>
          <a:xfrm>
            <a:off x="1224600" y="2196306"/>
            <a:ext cx="8705850" cy="3609975"/>
          </a:xfrm>
          <a:prstGeom prst="rect">
            <a:avLst/>
          </a:prstGeom>
        </p:spPr>
      </p:pic>
    </p:spTree>
    <p:extLst>
      <p:ext uri="{BB962C8B-B14F-4D97-AF65-F5344CB8AC3E}">
        <p14:creationId xmlns:p14="http://schemas.microsoft.com/office/powerpoint/2010/main" val="302122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112E-DE74-4EDF-BFFC-65CD9365FC7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D998080-2249-4EA7-8E77-061F020825FD}"/>
              </a:ext>
            </a:extLst>
          </p:cNvPr>
          <p:cNvSpPr>
            <a:spLocks noGrp="1"/>
          </p:cNvSpPr>
          <p:nvPr>
            <p:ph type="body" idx="1"/>
          </p:nvPr>
        </p:nvSpPr>
        <p:spPr/>
        <p:txBody>
          <a:bodyPr/>
          <a:lstStyle/>
          <a:p>
            <a:endParaRPr lang="en-IN"/>
          </a:p>
        </p:txBody>
      </p:sp>
      <p:grpSp>
        <p:nvGrpSpPr>
          <p:cNvPr id="23" name="Group 22">
            <a:extLst>
              <a:ext uri="{FF2B5EF4-FFF2-40B4-BE49-F238E27FC236}">
                <a16:creationId xmlns:a16="http://schemas.microsoft.com/office/drawing/2014/main" id="{09F62692-AE99-48A5-B026-F14F76691CFD}"/>
              </a:ext>
            </a:extLst>
          </p:cNvPr>
          <p:cNvGrpSpPr/>
          <p:nvPr/>
        </p:nvGrpSpPr>
        <p:grpSpPr>
          <a:xfrm>
            <a:off x="1507673" y="891798"/>
            <a:ext cx="1339200" cy="465840"/>
            <a:chOff x="1507673" y="891798"/>
            <a:chExt cx="1339200" cy="4658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6436F13-6F1B-45C6-B3E1-09CDC1CC3087}"/>
                    </a:ext>
                  </a:extLst>
                </p14:cNvPr>
                <p14:cNvContentPartPr/>
                <p14:nvPr/>
              </p14:nvContentPartPr>
              <p14:xfrm>
                <a:off x="1507673" y="891798"/>
                <a:ext cx="215640" cy="465840"/>
              </p14:xfrm>
            </p:contentPart>
          </mc:Choice>
          <mc:Fallback xmlns="">
            <p:pic>
              <p:nvPicPr>
                <p:cNvPr id="4" name="Ink 3">
                  <a:extLst>
                    <a:ext uri="{FF2B5EF4-FFF2-40B4-BE49-F238E27FC236}">
                      <a16:creationId xmlns:a16="http://schemas.microsoft.com/office/drawing/2014/main" id="{A6436F13-6F1B-45C6-B3E1-09CDC1CC3087}"/>
                    </a:ext>
                  </a:extLst>
                </p:cNvPr>
                <p:cNvPicPr/>
                <p:nvPr/>
              </p:nvPicPr>
              <p:blipFill>
                <a:blip r:embed="rId3"/>
                <a:stretch>
                  <a:fillRect/>
                </a:stretch>
              </p:blipFill>
              <p:spPr>
                <a:xfrm>
                  <a:off x="1489673" y="873798"/>
                  <a:ext cx="2512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1293EF7-A858-437B-B783-2CB94BA388FD}"/>
                    </a:ext>
                  </a:extLst>
                </p14:cNvPr>
                <p14:cNvContentPartPr/>
                <p14:nvPr/>
              </p14:nvContentPartPr>
              <p14:xfrm>
                <a:off x="1724033" y="1166838"/>
                <a:ext cx="167400" cy="134640"/>
              </p14:xfrm>
            </p:contentPart>
          </mc:Choice>
          <mc:Fallback xmlns="">
            <p:pic>
              <p:nvPicPr>
                <p:cNvPr id="5" name="Ink 4">
                  <a:extLst>
                    <a:ext uri="{FF2B5EF4-FFF2-40B4-BE49-F238E27FC236}">
                      <a16:creationId xmlns:a16="http://schemas.microsoft.com/office/drawing/2014/main" id="{61293EF7-A858-437B-B783-2CB94BA388FD}"/>
                    </a:ext>
                  </a:extLst>
                </p:cNvPr>
                <p:cNvPicPr/>
                <p:nvPr/>
              </p:nvPicPr>
              <p:blipFill>
                <a:blip r:embed="rId5"/>
                <a:stretch>
                  <a:fillRect/>
                </a:stretch>
              </p:blipFill>
              <p:spPr>
                <a:xfrm>
                  <a:off x="1706393" y="1149198"/>
                  <a:ext cx="2030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8C0C1F8-C337-4239-94E8-DA27A7E9A8C8}"/>
                    </a:ext>
                  </a:extLst>
                </p14:cNvPr>
                <p14:cNvContentPartPr/>
                <p14:nvPr/>
              </p14:nvContentPartPr>
              <p14:xfrm>
                <a:off x="1865513" y="1189878"/>
                <a:ext cx="47880" cy="95400"/>
              </p14:xfrm>
            </p:contentPart>
          </mc:Choice>
          <mc:Fallback xmlns="">
            <p:pic>
              <p:nvPicPr>
                <p:cNvPr id="6" name="Ink 5">
                  <a:extLst>
                    <a:ext uri="{FF2B5EF4-FFF2-40B4-BE49-F238E27FC236}">
                      <a16:creationId xmlns:a16="http://schemas.microsoft.com/office/drawing/2014/main" id="{58C0C1F8-C337-4239-94E8-DA27A7E9A8C8}"/>
                    </a:ext>
                  </a:extLst>
                </p:cNvPr>
                <p:cNvPicPr/>
                <p:nvPr/>
              </p:nvPicPr>
              <p:blipFill>
                <a:blip r:embed="rId7"/>
                <a:stretch>
                  <a:fillRect/>
                </a:stretch>
              </p:blipFill>
              <p:spPr>
                <a:xfrm>
                  <a:off x="1847513" y="1172238"/>
                  <a:ext cx="835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8165A66-CC03-4CF2-9260-C4930DDB7D67}"/>
                    </a:ext>
                  </a:extLst>
                </p14:cNvPr>
                <p14:cNvContentPartPr/>
                <p14:nvPr/>
              </p14:nvContentPartPr>
              <p14:xfrm>
                <a:off x="1952273" y="1192398"/>
                <a:ext cx="113400" cy="127800"/>
              </p14:xfrm>
            </p:contentPart>
          </mc:Choice>
          <mc:Fallback xmlns="">
            <p:pic>
              <p:nvPicPr>
                <p:cNvPr id="7" name="Ink 6">
                  <a:extLst>
                    <a:ext uri="{FF2B5EF4-FFF2-40B4-BE49-F238E27FC236}">
                      <a16:creationId xmlns:a16="http://schemas.microsoft.com/office/drawing/2014/main" id="{28165A66-CC03-4CF2-9260-C4930DDB7D67}"/>
                    </a:ext>
                  </a:extLst>
                </p:cNvPr>
                <p:cNvPicPr/>
                <p:nvPr/>
              </p:nvPicPr>
              <p:blipFill>
                <a:blip r:embed="rId9"/>
                <a:stretch>
                  <a:fillRect/>
                </a:stretch>
              </p:blipFill>
              <p:spPr>
                <a:xfrm>
                  <a:off x="1934633" y="1174758"/>
                  <a:ext cx="149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60E0C23-3D24-466C-8D0B-7AE9153EF8BD}"/>
                    </a:ext>
                  </a:extLst>
                </p14:cNvPr>
                <p14:cNvContentPartPr/>
                <p14:nvPr/>
              </p14:nvContentPartPr>
              <p14:xfrm>
                <a:off x="2185913" y="1166838"/>
                <a:ext cx="127440" cy="116280"/>
              </p14:xfrm>
            </p:contentPart>
          </mc:Choice>
          <mc:Fallback xmlns="">
            <p:pic>
              <p:nvPicPr>
                <p:cNvPr id="8" name="Ink 7">
                  <a:extLst>
                    <a:ext uri="{FF2B5EF4-FFF2-40B4-BE49-F238E27FC236}">
                      <a16:creationId xmlns:a16="http://schemas.microsoft.com/office/drawing/2014/main" id="{D60E0C23-3D24-466C-8D0B-7AE9153EF8BD}"/>
                    </a:ext>
                  </a:extLst>
                </p:cNvPr>
                <p:cNvPicPr/>
                <p:nvPr/>
              </p:nvPicPr>
              <p:blipFill>
                <a:blip r:embed="rId11"/>
                <a:stretch>
                  <a:fillRect/>
                </a:stretch>
              </p:blipFill>
              <p:spPr>
                <a:xfrm>
                  <a:off x="2167913" y="1148838"/>
                  <a:ext cx="163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D5165A4-9AFB-4145-8EC4-1AC133290E84}"/>
                    </a:ext>
                  </a:extLst>
                </p14:cNvPr>
                <p14:cNvContentPartPr/>
                <p14:nvPr/>
              </p14:nvContentPartPr>
              <p14:xfrm>
                <a:off x="2287433" y="954078"/>
                <a:ext cx="92880" cy="370080"/>
              </p14:xfrm>
            </p:contentPart>
          </mc:Choice>
          <mc:Fallback xmlns="">
            <p:pic>
              <p:nvPicPr>
                <p:cNvPr id="9" name="Ink 8">
                  <a:extLst>
                    <a:ext uri="{FF2B5EF4-FFF2-40B4-BE49-F238E27FC236}">
                      <a16:creationId xmlns:a16="http://schemas.microsoft.com/office/drawing/2014/main" id="{DD5165A4-9AFB-4145-8EC4-1AC133290E84}"/>
                    </a:ext>
                  </a:extLst>
                </p:cNvPr>
                <p:cNvPicPr/>
                <p:nvPr/>
              </p:nvPicPr>
              <p:blipFill>
                <a:blip r:embed="rId13"/>
                <a:stretch>
                  <a:fillRect/>
                </a:stretch>
              </p:blipFill>
              <p:spPr>
                <a:xfrm>
                  <a:off x="2269433" y="936078"/>
                  <a:ext cx="1285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D6635DB-9957-4FB1-BDE3-5E34115F503E}"/>
                    </a:ext>
                  </a:extLst>
                </p14:cNvPr>
                <p14:cNvContentPartPr/>
                <p14:nvPr/>
              </p14:nvContentPartPr>
              <p14:xfrm>
                <a:off x="2396153" y="1178718"/>
                <a:ext cx="111600" cy="124200"/>
              </p14:xfrm>
            </p:contentPart>
          </mc:Choice>
          <mc:Fallback xmlns="">
            <p:pic>
              <p:nvPicPr>
                <p:cNvPr id="10" name="Ink 9">
                  <a:extLst>
                    <a:ext uri="{FF2B5EF4-FFF2-40B4-BE49-F238E27FC236}">
                      <a16:creationId xmlns:a16="http://schemas.microsoft.com/office/drawing/2014/main" id="{BD6635DB-9957-4FB1-BDE3-5E34115F503E}"/>
                    </a:ext>
                  </a:extLst>
                </p:cNvPr>
                <p:cNvPicPr/>
                <p:nvPr/>
              </p:nvPicPr>
              <p:blipFill>
                <a:blip r:embed="rId15"/>
                <a:stretch>
                  <a:fillRect/>
                </a:stretch>
              </p:blipFill>
              <p:spPr>
                <a:xfrm>
                  <a:off x="2378513" y="1161078"/>
                  <a:ext cx="1472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10A4A4A9-6CF7-40BA-9756-97DA16396720}"/>
                    </a:ext>
                  </a:extLst>
                </p14:cNvPr>
                <p14:cNvContentPartPr/>
                <p14:nvPr/>
              </p14:nvContentPartPr>
              <p14:xfrm>
                <a:off x="2592353" y="1176558"/>
                <a:ext cx="254520" cy="165960"/>
              </p14:xfrm>
            </p:contentPart>
          </mc:Choice>
          <mc:Fallback xmlns="">
            <p:pic>
              <p:nvPicPr>
                <p:cNvPr id="11" name="Ink 10">
                  <a:extLst>
                    <a:ext uri="{FF2B5EF4-FFF2-40B4-BE49-F238E27FC236}">
                      <a16:creationId xmlns:a16="http://schemas.microsoft.com/office/drawing/2014/main" id="{10A4A4A9-6CF7-40BA-9756-97DA16396720}"/>
                    </a:ext>
                  </a:extLst>
                </p:cNvPr>
                <p:cNvPicPr/>
                <p:nvPr/>
              </p:nvPicPr>
              <p:blipFill>
                <a:blip r:embed="rId17"/>
                <a:stretch>
                  <a:fillRect/>
                </a:stretch>
              </p:blipFill>
              <p:spPr>
                <a:xfrm>
                  <a:off x="2574353" y="1158558"/>
                  <a:ext cx="290160" cy="201600"/>
                </a:xfrm>
                <a:prstGeom prst="rect">
                  <a:avLst/>
                </a:prstGeom>
              </p:spPr>
            </p:pic>
          </mc:Fallback>
        </mc:AlternateContent>
      </p:grpSp>
      <p:grpSp>
        <p:nvGrpSpPr>
          <p:cNvPr id="22" name="Group 21">
            <a:extLst>
              <a:ext uri="{FF2B5EF4-FFF2-40B4-BE49-F238E27FC236}">
                <a16:creationId xmlns:a16="http://schemas.microsoft.com/office/drawing/2014/main" id="{57D18DBB-4D0A-48F7-B21B-C3E6E5425438}"/>
              </a:ext>
            </a:extLst>
          </p:cNvPr>
          <p:cNvGrpSpPr/>
          <p:nvPr/>
        </p:nvGrpSpPr>
        <p:grpSpPr>
          <a:xfrm>
            <a:off x="3043793" y="970638"/>
            <a:ext cx="1562760" cy="374760"/>
            <a:chOff x="3043793" y="970638"/>
            <a:chExt cx="1562760" cy="37476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95DFE04-809A-4843-AC56-AD92920E2CB6}"/>
                    </a:ext>
                  </a:extLst>
                </p14:cNvPr>
                <p14:cNvContentPartPr/>
                <p14:nvPr/>
              </p14:nvContentPartPr>
              <p14:xfrm>
                <a:off x="3043793" y="1095918"/>
                <a:ext cx="179640" cy="198000"/>
              </p14:xfrm>
            </p:contentPart>
          </mc:Choice>
          <mc:Fallback xmlns="">
            <p:pic>
              <p:nvPicPr>
                <p:cNvPr id="12" name="Ink 11">
                  <a:extLst>
                    <a:ext uri="{FF2B5EF4-FFF2-40B4-BE49-F238E27FC236}">
                      <a16:creationId xmlns:a16="http://schemas.microsoft.com/office/drawing/2014/main" id="{D95DFE04-809A-4843-AC56-AD92920E2CB6}"/>
                    </a:ext>
                  </a:extLst>
                </p:cNvPr>
                <p:cNvPicPr/>
                <p:nvPr/>
              </p:nvPicPr>
              <p:blipFill>
                <a:blip r:embed="rId19"/>
                <a:stretch>
                  <a:fillRect/>
                </a:stretch>
              </p:blipFill>
              <p:spPr>
                <a:xfrm>
                  <a:off x="3025793" y="1077918"/>
                  <a:ext cx="215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6A8057CF-BDEC-4E2F-8232-930EA310884A}"/>
                    </a:ext>
                  </a:extLst>
                </p14:cNvPr>
                <p14:cNvContentPartPr/>
                <p14:nvPr/>
              </p14:nvContentPartPr>
              <p14:xfrm>
                <a:off x="3197153" y="970638"/>
                <a:ext cx="64440" cy="374760"/>
              </p14:xfrm>
            </p:contentPart>
          </mc:Choice>
          <mc:Fallback xmlns="">
            <p:pic>
              <p:nvPicPr>
                <p:cNvPr id="13" name="Ink 12">
                  <a:extLst>
                    <a:ext uri="{FF2B5EF4-FFF2-40B4-BE49-F238E27FC236}">
                      <a16:creationId xmlns:a16="http://schemas.microsoft.com/office/drawing/2014/main" id="{6A8057CF-BDEC-4E2F-8232-930EA310884A}"/>
                    </a:ext>
                  </a:extLst>
                </p:cNvPr>
                <p:cNvPicPr/>
                <p:nvPr/>
              </p:nvPicPr>
              <p:blipFill>
                <a:blip r:embed="rId21"/>
                <a:stretch>
                  <a:fillRect/>
                </a:stretch>
              </p:blipFill>
              <p:spPr>
                <a:xfrm>
                  <a:off x="3179153" y="952638"/>
                  <a:ext cx="10008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C7DCEF4-438C-4512-BAAC-DC52691705B1}"/>
                    </a:ext>
                  </a:extLst>
                </p14:cNvPr>
                <p14:cNvContentPartPr/>
                <p14:nvPr/>
              </p14:nvContentPartPr>
              <p14:xfrm>
                <a:off x="3284993" y="1160358"/>
                <a:ext cx="212760" cy="146160"/>
              </p14:xfrm>
            </p:contentPart>
          </mc:Choice>
          <mc:Fallback xmlns="">
            <p:pic>
              <p:nvPicPr>
                <p:cNvPr id="14" name="Ink 13">
                  <a:extLst>
                    <a:ext uri="{FF2B5EF4-FFF2-40B4-BE49-F238E27FC236}">
                      <a16:creationId xmlns:a16="http://schemas.microsoft.com/office/drawing/2014/main" id="{9C7DCEF4-438C-4512-BAAC-DC52691705B1}"/>
                    </a:ext>
                  </a:extLst>
                </p:cNvPr>
                <p:cNvPicPr/>
                <p:nvPr/>
              </p:nvPicPr>
              <p:blipFill>
                <a:blip r:embed="rId23"/>
                <a:stretch>
                  <a:fillRect/>
                </a:stretch>
              </p:blipFill>
              <p:spPr>
                <a:xfrm>
                  <a:off x="3266993" y="1142718"/>
                  <a:ext cx="248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1C9B1AE-CD84-45F6-B6B1-95FDE6DAA594}"/>
                    </a:ext>
                  </a:extLst>
                </p14:cNvPr>
                <p14:cNvContentPartPr/>
                <p14:nvPr/>
              </p14:nvContentPartPr>
              <p14:xfrm>
                <a:off x="3500273" y="1152438"/>
                <a:ext cx="131400" cy="120960"/>
              </p14:xfrm>
            </p:contentPart>
          </mc:Choice>
          <mc:Fallback xmlns="">
            <p:pic>
              <p:nvPicPr>
                <p:cNvPr id="15" name="Ink 14">
                  <a:extLst>
                    <a:ext uri="{FF2B5EF4-FFF2-40B4-BE49-F238E27FC236}">
                      <a16:creationId xmlns:a16="http://schemas.microsoft.com/office/drawing/2014/main" id="{F1C9B1AE-CD84-45F6-B6B1-95FDE6DAA594}"/>
                    </a:ext>
                  </a:extLst>
                </p:cNvPr>
                <p:cNvPicPr/>
                <p:nvPr/>
              </p:nvPicPr>
              <p:blipFill>
                <a:blip r:embed="rId25"/>
                <a:stretch>
                  <a:fillRect/>
                </a:stretch>
              </p:blipFill>
              <p:spPr>
                <a:xfrm>
                  <a:off x="3482633" y="1134438"/>
                  <a:ext cx="167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0C92893C-5982-49B4-B678-401DEDAAE644}"/>
                    </a:ext>
                  </a:extLst>
                </p14:cNvPr>
                <p14:cNvContentPartPr/>
                <p14:nvPr/>
              </p14:nvContentPartPr>
              <p14:xfrm>
                <a:off x="3696473" y="1143438"/>
                <a:ext cx="35280" cy="135720"/>
              </p14:xfrm>
            </p:contentPart>
          </mc:Choice>
          <mc:Fallback xmlns="">
            <p:pic>
              <p:nvPicPr>
                <p:cNvPr id="16" name="Ink 15">
                  <a:extLst>
                    <a:ext uri="{FF2B5EF4-FFF2-40B4-BE49-F238E27FC236}">
                      <a16:creationId xmlns:a16="http://schemas.microsoft.com/office/drawing/2014/main" id="{0C92893C-5982-49B4-B678-401DEDAAE644}"/>
                    </a:ext>
                  </a:extLst>
                </p:cNvPr>
                <p:cNvPicPr/>
                <p:nvPr/>
              </p:nvPicPr>
              <p:blipFill>
                <a:blip r:embed="rId27"/>
                <a:stretch>
                  <a:fillRect/>
                </a:stretch>
              </p:blipFill>
              <p:spPr>
                <a:xfrm>
                  <a:off x="3678833" y="1125798"/>
                  <a:ext cx="70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979A936D-9F49-4435-AF61-F8D2B559D9A6}"/>
                    </a:ext>
                  </a:extLst>
                </p14:cNvPr>
                <p14:cNvContentPartPr/>
                <p14:nvPr/>
              </p14:nvContentPartPr>
              <p14:xfrm>
                <a:off x="3664073" y="1011678"/>
                <a:ext cx="34560" cy="32760"/>
              </p14:xfrm>
            </p:contentPart>
          </mc:Choice>
          <mc:Fallback xmlns="">
            <p:pic>
              <p:nvPicPr>
                <p:cNvPr id="17" name="Ink 16">
                  <a:extLst>
                    <a:ext uri="{FF2B5EF4-FFF2-40B4-BE49-F238E27FC236}">
                      <a16:creationId xmlns:a16="http://schemas.microsoft.com/office/drawing/2014/main" id="{979A936D-9F49-4435-AF61-F8D2B559D9A6}"/>
                    </a:ext>
                  </a:extLst>
                </p:cNvPr>
                <p:cNvPicPr/>
                <p:nvPr/>
              </p:nvPicPr>
              <p:blipFill>
                <a:blip r:embed="rId29"/>
                <a:stretch>
                  <a:fillRect/>
                </a:stretch>
              </p:blipFill>
              <p:spPr>
                <a:xfrm>
                  <a:off x="3646073" y="994038"/>
                  <a:ext cx="70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A55D6779-55D4-453A-9394-2AD1FA3AC069}"/>
                    </a:ext>
                  </a:extLst>
                </p14:cNvPr>
                <p14:cNvContentPartPr/>
                <p14:nvPr/>
              </p14:nvContentPartPr>
              <p14:xfrm>
                <a:off x="3786113" y="1135878"/>
                <a:ext cx="186120" cy="134640"/>
              </p14:xfrm>
            </p:contentPart>
          </mc:Choice>
          <mc:Fallback xmlns="">
            <p:pic>
              <p:nvPicPr>
                <p:cNvPr id="18" name="Ink 17">
                  <a:extLst>
                    <a:ext uri="{FF2B5EF4-FFF2-40B4-BE49-F238E27FC236}">
                      <a16:creationId xmlns:a16="http://schemas.microsoft.com/office/drawing/2014/main" id="{A55D6779-55D4-453A-9394-2AD1FA3AC069}"/>
                    </a:ext>
                  </a:extLst>
                </p:cNvPr>
                <p:cNvPicPr/>
                <p:nvPr/>
              </p:nvPicPr>
              <p:blipFill>
                <a:blip r:embed="rId31"/>
                <a:stretch>
                  <a:fillRect/>
                </a:stretch>
              </p:blipFill>
              <p:spPr>
                <a:xfrm>
                  <a:off x="3768473" y="1118238"/>
                  <a:ext cx="221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441B49CE-755F-486B-A2C3-30DC5216906D}"/>
                    </a:ext>
                  </a:extLst>
                </p14:cNvPr>
                <p14:cNvContentPartPr/>
                <p14:nvPr/>
              </p14:nvContentPartPr>
              <p14:xfrm>
                <a:off x="4031993" y="1040838"/>
                <a:ext cx="171000" cy="265320"/>
              </p14:xfrm>
            </p:contentPart>
          </mc:Choice>
          <mc:Fallback xmlns="">
            <p:pic>
              <p:nvPicPr>
                <p:cNvPr id="19" name="Ink 18">
                  <a:extLst>
                    <a:ext uri="{FF2B5EF4-FFF2-40B4-BE49-F238E27FC236}">
                      <a16:creationId xmlns:a16="http://schemas.microsoft.com/office/drawing/2014/main" id="{441B49CE-755F-486B-A2C3-30DC5216906D}"/>
                    </a:ext>
                  </a:extLst>
                </p:cNvPr>
                <p:cNvPicPr/>
                <p:nvPr/>
              </p:nvPicPr>
              <p:blipFill>
                <a:blip r:embed="rId33"/>
                <a:stretch>
                  <a:fillRect/>
                </a:stretch>
              </p:blipFill>
              <p:spPr>
                <a:xfrm>
                  <a:off x="4014353" y="1023198"/>
                  <a:ext cx="2066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FA9B5089-4EE1-4092-9C3A-32E0B432C348}"/>
                    </a:ext>
                  </a:extLst>
                </p14:cNvPr>
                <p14:cNvContentPartPr/>
                <p14:nvPr/>
              </p14:nvContentPartPr>
              <p14:xfrm>
                <a:off x="4250153" y="971718"/>
                <a:ext cx="14040" cy="330840"/>
              </p14:xfrm>
            </p:contentPart>
          </mc:Choice>
          <mc:Fallback xmlns="">
            <p:pic>
              <p:nvPicPr>
                <p:cNvPr id="20" name="Ink 19">
                  <a:extLst>
                    <a:ext uri="{FF2B5EF4-FFF2-40B4-BE49-F238E27FC236}">
                      <a16:creationId xmlns:a16="http://schemas.microsoft.com/office/drawing/2014/main" id="{FA9B5089-4EE1-4092-9C3A-32E0B432C348}"/>
                    </a:ext>
                  </a:extLst>
                </p:cNvPr>
                <p:cNvPicPr/>
                <p:nvPr/>
              </p:nvPicPr>
              <p:blipFill>
                <a:blip r:embed="rId35"/>
                <a:stretch>
                  <a:fillRect/>
                </a:stretch>
              </p:blipFill>
              <p:spPr>
                <a:xfrm>
                  <a:off x="4232153" y="953718"/>
                  <a:ext cx="496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13B609E4-6C86-460F-A3F4-F7F705F46D5C}"/>
                    </a:ext>
                  </a:extLst>
                </p14:cNvPr>
                <p14:cNvContentPartPr/>
                <p14:nvPr/>
              </p14:nvContentPartPr>
              <p14:xfrm>
                <a:off x="4321793" y="1095918"/>
                <a:ext cx="284760" cy="214920"/>
              </p14:xfrm>
            </p:contentPart>
          </mc:Choice>
          <mc:Fallback xmlns="">
            <p:pic>
              <p:nvPicPr>
                <p:cNvPr id="21" name="Ink 20">
                  <a:extLst>
                    <a:ext uri="{FF2B5EF4-FFF2-40B4-BE49-F238E27FC236}">
                      <a16:creationId xmlns:a16="http://schemas.microsoft.com/office/drawing/2014/main" id="{13B609E4-6C86-460F-A3F4-F7F705F46D5C}"/>
                    </a:ext>
                  </a:extLst>
                </p:cNvPr>
                <p:cNvPicPr/>
                <p:nvPr/>
              </p:nvPicPr>
              <p:blipFill>
                <a:blip r:embed="rId37"/>
                <a:stretch>
                  <a:fillRect/>
                </a:stretch>
              </p:blipFill>
              <p:spPr>
                <a:xfrm>
                  <a:off x="4303793" y="1078278"/>
                  <a:ext cx="320400" cy="250560"/>
                </a:xfrm>
                <a:prstGeom prst="rect">
                  <a:avLst/>
                </a:prstGeom>
              </p:spPr>
            </p:pic>
          </mc:Fallback>
        </mc:AlternateContent>
      </p:grpSp>
      <p:grpSp>
        <p:nvGrpSpPr>
          <p:cNvPr id="35" name="Group 34">
            <a:extLst>
              <a:ext uri="{FF2B5EF4-FFF2-40B4-BE49-F238E27FC236}">
                <a16:creationId xmlns:a16="http://schemas.microsoft.com/office/drawing/2014/main" id="{4D53F6FF-74A1-410A-9919-E8A9156C4E74}"/>
              </a:ext>
            </a:extLst>
          </p:cNvPr>
          <p:cNvGrpSpPr/>
          <p:nvPr/>
        </p:nvGrpSpPr>
        <p:grpSpPr>
          <a:xfrm>
            <a:off x="2337473" y="1964732"/>
            <a:ext cx="1416240" cy="297360"/>
            <a:chOff x="2337473" y="1964732"/>
            <a:chExt cx="1416240" cy="297360"/>
          </a:xfrm>
        </p:grpSpPr>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C1C5BBF2-4F6F-4347-A12F-568465B4508E}"/>
                    </a:ext>
                  </a:extLst>
                </p14:cNvPr>
                <p14:cNvContentPartPr/>
                <p14:nvPr/>
              </p14:nvContentPartPr>
              <p14:xfrm>
                <a:off x="2438993" y="2018732"/>
                <a:ext cx="21240" cy="226080"/>
              </p14:xfrm>
            </p:contentPart>
          </mc:Choice>
          <mc:Fallback xmlns="">
            <p:pic>
              <p:nvPicPr>
                <p:cNvPr id="24" name="Ink 23">
                  <a:extLst>
                    <a:ext uri="{FF2B5EF4-FFF2-40B4-BE49-F238E27FC236}">
                      <a16:creationId xmlns:a16="http://schemas.microsoft.com/office/drawing/2014/main" id="{C1C5BBF2-4F6F-4347-A12F-568465B4508E}"/>
                    </a:ext>
                  </a:extLst>
                </p:cNvPr>
                <p:cNvPicPr/>
                <p:nvPr/>
              </p:nvPicPr>
              <p:blipFill>
                <a:blip r:embed="rId39"/>
                <a:stretch>
                  <a:fillRect/>
                </a:stretch>
              </p:blipFill>
              <p:spPr>
                <a:xfrm>
                  <a:off x="2420993" y="2001092"/>
                  <a:ext cx="568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857EA384-6D74-4087-9BDF-E15A7230EBD4}"/>
                    </a:ext>
                  </a:extLst>
                </p14:cNvPr>
                <p14:cNvContentPartPr/>
                <p14:nvPr/>
              </p14:nvContentPartPr>
              <p14:xfrm>
                <a:off x="2337473" y="1964732"/>
                <a:ext cx="289800" cy="280800"/>
              </p14:xfrm>
            </p:contentPart>
          </mc:Choice>
          <mc:Fallback xmlns="">
            <p:pic>
              <p:nvPicPr>
                <p:cNvPr id="25" name="Ink 24">
                  <a:extLst>
                    <a:ext uri="{FF2B5EF4-FFF2-40B4-BE49-F238E27FC236}">
                      <a16:creationId xmlns:a16="http://schemas.microsoft.com/office/drawing/2014/main" id="{857EA384-6D74-4087-9BDF-E15A7230EBD4}"/>
                    </a:ext>
                  </a:extLst>
                </p:cNvPr>
                <p:cNvPicPr/>
                <p:nvPr/>
              </p:nvPicPr>
              <p:blipFill>
                <a:blip r:embed="rId41"/>
                <a:stretch>
                  <a:fillRect/>
                </a:stretch>
              </p:blipFill>
              <p:spPr>
                <a:xfrm>
                  <a:off x="2319833" y="1947092"/>
                  <a:ext cx="3254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9BDFACAE-53D5-42D6-BD69-2799D0003C23}"/>
                    </a:ext>
                  </a:extLst>
                </p14:cNvPr>
                <p14:cNvContentPartPr/>
                <p14:nvPr/>
              </p14:nvContentPartPr>
              <p14:xfrm>
                <a:off x="2660393" y="2120972"/>
                <a:ext cx="46080" cy="109080"/>
              </p14:xfrm>
            </p:contentPart>
          </mc:Choice>
          <mc:Fallback xmlns="">
            <p:pic>
              <p:nvPicPr>
                <p:cNvPr id="26" name="Ink 25">
                  <a:extLst>
                    <a:ext uri="{FF2B5EF4-FFF2-40B4-BE49-F238E27FC236}">
                      <a16:creationId xmlns:a16="http://schemas.microsoft.com/office/drawing/2014/main" id="{9BDFACAE-53D5-42D6-BD69-2799D0003C23}"/>
                    </a:ext>
                  </a:extLst>
                </p:cNvPr>
                <p:cNvPicPr/>
                <p:nvPr/>
              </p:nvPicPr>
              <p:blipFill>
                <a:blip r:embed="rId43"/>
                <a:stretch>
                  <a:fillRect/>
                </a:stretch>
              </p:blipFill>
              <p:spPr>
                <a:xfrm>
                  <a:off x="2642393" y="2103332"/>
                  <a:ext cx="81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CF4F4628-D97A-41A4-A03E-DAD248CAF3EF}"/>
                    </a:ext>
                  </a:extLst>
                </p14:cNvPr>
                <p14:cNvContentPartPr/>
                <p14:nvPr/>
              </p14:nvContentPartPr>
              <p14:xfrm>
                <a:off x="2644193" y="2019452"/>
                <a:ext cx="27000" cy="25560"/>
              </p14:xfrm>
            </p:contentPart>
          </mc:Choice>
          <mc:Fallback xmlns="">
            <p:pic>
              <p:nvPicPr>
                <p:cNvPr id="27" name="Ink 26">
                  <a:extLst>
                    <a:ext uri="{FF2B5EF4-FFF2-40B4-BE49-F238E27FC236}">
                      <a16:creationId xmlns:a16="http://schemas.microsoft.com/office/drawing/2014/main" id="{CF4F4628-D97A-41A4-A03E-DAD248CAF3EF}"/>
                    </a:ext>
                  </a:extLst>
                </p:cNvPr>
                <p:cNvPicPr/>
                <p:nvPr/>
              </p:nvPicPr>
              <p:blipFill>
                <a:blip r:embed="rId45"/>
                <a:stretch>
                  <a:fillRect/>
                </a:stretch>
              </p:blipFill>
              <p:spPr>
                <a:xfrm>
                  <a:off x="2626553" y="2001452"/>
                  <a:ext cx="626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1F0798E8-9B7D-433B-85D2-5C2672D6F13B}"/>
                    </a:ext>
                  </a:extLst>
                </p14:cNvPr>
                <p14:cNvContentPartPr/>
                <p14:nvPr/>
              </p14:nvContentPartPr>
              <p14:xfrm>
                <a:off x="2725553" y="2100452"/>
                <a:ext cx="94320" cy="161640"/>
              </p14:xfrm>
            </p:contentPart>
          </mc:Choice>
          <mc:Fallback xmlns="">
            <p:pic>
              <p:nvPicPr>
                <p:cNvPr id="28" name="Ink 27">
                  <a:extLst>
                    <a:ext uri="{FF2B5EF4-FFF2-40B4-BE49-F238E27FC236}">
                      <a16:creationId xmlns:a16="http://schemas.microsoft.com/office/drawing/2014/main" id="{1F0798E8-9B7D-433B-85D2-5C2672D6F13B}"/>
                    </a:ext>
                  </a:extLst>
                </p:cNvPr>
                <p:cNvPicPr/>
                <p:nvPr/>
              </p:nvPicPr>
              <p:blipFill>
                <a:blip r:embed="rId47"/>
                <a:stretch>
                  <a:fillRect/>
                </a:stretch>
              </p:blipFill>
              <p:spPr>
                <a:xfrm>
                  <a:off x="2707553" y="2082452"/>
                  <a:ext cx="129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E150C37E-26C8-4B8E-80D5-727D9213B0DC}"/>
                    </a:ext>
                  </a:extLst>
                </p14:cNvPr>
                <p14:cNvContentPartPr/>
                <p14:nvPr/>
              </p14:nvContentPartPr>
              <p14:xfrm>
                <a:off x="2919233" y="2120252"/>
                <a:ext cx="78120" cy="115560"/>
              </p14:xfrm>
            </p:contentPart>
          </mc:Choice>
          <mc:Fallback xmlns="">
            <p:pic>
              <p:nvPicPr>
                <p:cNvPr id="29" name="Ink 28">
                  <a:extLst>
                    <a:ext uri="{FF2B5EF4-FFF2-40B4-BE49-F238E27FC236}">
                      <a16:creationId xmlns:a16="http://schemas.microsoft.com/office/drawing/2014/main" id="{E150C37E-26C8-4B8E-80D5-727D9213B0DC}"/>
                    </a:ext>
                  </a:extLst>
                </p:cNvPr>
                <p:cNvPicPr/>
                <p:nvPr/>
              </p:nvPicPr>
              <p:blipFill>
                <a:blip r:embed="rId49"/>
                <a:stretch>
                  <a:fillRect/>
                </a:stretch>
              </p:blipFill>
              <p:spPr>
                <a:xfrm>
                  <a:off x="2901593" y="2102252"/>
                  <a:ext cx="1137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CF36F30B-CDAC-42C3-99A8-AE6AAD9D6C31}"/>
                    </a:ext>
                  </a:extLst>
                </p14:cNvPr>
                <p14:cNvContentPartPr/>
                <p14:nvPr/>
              </p14:nvContentPartPr>
              <p14:xfrm>
                <a:off x="3057473" y="2129612"/>
                <a:ext cx="126360" cy="108720"/>
              </p14:xfrm>
            </p:contentPart>
          </mc:Choice>
          <mc:Fallback xmlns="">
            <p:pic>
              <p:nvPicPr>
                <p:cNvPr id="30" name="Ink 29">
                  <a:extLst>
                    <a:ext uri="{FF2B5EF4-FFF2-40B4-BE49-F238E27FC236}">
                      <a16:creationId xmlns:a16="http://schemas.microsoft.com/office/drawing/2014/main" id="{CF36F30B-CDAC-42C3-99A8-AE6AAD9D6C31}"/>
                    </a:ext>
                  </a:extLst>
                </p:cNvPr>
                <p:cNvPicPr/>
                <p:nvPr/>
              </p:nvPicPr>
              <p:blipFill>
                <a:blip r:embed="rId51"/>
                <a:stretch>
                  <a:fillRect/>
                </a:stretch>
              </p:blipFill>
              <p:spPr>
                <a:xfrm>
                  <a:off x="3039473" y="2111972"/>
                  <a:ext cx="162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CD26DF03-F54A-4B78-9547-BCF85BEC529A}"/>
                    </a:ext>
                  </a:extLst>
                </p14:cNvPr>
                <p14:cNvContentPartPr/>
                <p14:nvPr/>
              </p14:nvContentPartPr>
              <p14:xfrm>
                <a:off x="3210473" y="2112332"/>
                <a:ext cx="124200" cy="123840"/>
              </p14:xfrm>
            </p:contentPart>
          </mc:Choice>
          <mc:Fallback xmlns="">
            <p:pic>
              <p:nvPicPr>
                <p:cNvPr id="31" name="Ink 30">
                  <a:extLst>
                    <a:ext uri="{FF2B5EF4-FFF2-40B4-BE49-F238E27FC236}">
                      <a16:creationId xmlns:a16="http://schemas.microsoft.com/office/drawing/2014/main" id="{CD26DF03-F54A-4B78-9547-BCF85BEC529A}"/>
                    </a:ext>
                  </a:extLst>
                </p:cNvPr>
                <p:cNvPicPr/>
                <p:nvPr/>
              </p:nvPicPr>
              <p:blipFill>
                <a:blip r:embed="rId53"/>
                <a:stretch>
                  <a:fillRect/>
                </a:stretch>
              </p:blipFill>
              <p:spPr>
                <a:xfrm>
                  <a:off x="3192833" y="2094332"/>
                  <a:ext cx="159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3B6346C6-F883-472A-9E66-9835228B9C8F}"/>
                    </a:ext>
                  </a:extLst>
                </p14:cNvPr>
                <p14:cNvContentPartPr/>
                <p14:nvPr/>
              </p14:nvContentPartPr>
              <p14:xfrm>
                <a:off x="3443033" y="1971572"/>
                <a:ext cx="95760" cy="266400"/>
              </p14:xfrm>
            </p:contentPart>
          </mc:Choice>
          <mc:Fallback xmlns="">
            <p:pic>
              <p:nvPicPr>
                <p:cNvPr id="32" name="Ink 31">
                  <a:extLst>
                    <a:ext uri="{FF2B5EF4-FFF2-40B4-BE49-F238E27FC236}">
                      <a16:creationId xmlns:a16="http://schemas.microsoft.com/office/drawing/2014/main" id="{3B6346C6-F883-472A-9E66-9835228B9C8F}"/>
                    </a:ext>
                  </a:extLst>
                </p:cNvPr>
                <p:cNvPicPr/>
                <p:nvPr/>
              </p:nvPicPr>
              <p:blipFill>
                <a:blip r:embed="rId55"/>
                <a:stretch>
                  <a:fillRect/>
                </a:stretch>
              </p:blipFill>
              <p:spPr>
                <a:xfrm>
                  <a:off x="3425033" y="1953932"/>
                  <a:ext cx="1314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51736036-A852-4065-B2DA-512355B0E358}"/>
                    </a:ext>
                  </a:extLst>
                </p14:cNvPr>
                <p14:cNvContentPartPr/>
                <p14:nvPr/>
              </p14:nvContentPartPr>
              <p14:xfrm>
                <a:off x="3376793" y="2126012"/>
                <a:ext cx="118800" cy="34560"/>
              </p14:xfrm>
            </p:contentPart>
          </mc:Choice>
          <mc:Fallback xmlns="">
            <p:pic>
              <p:nvPicPr>
                <p:cNvPr id="33" name="Ink 32">
                  <a:extLst>
                    <a:ext uri="{FF2B5EF4-FFF2-40B4-BE49-F238E27FC236}">
                      <a16:creationId xmlns:a16="http://schemas.microsoft.com/office/drawing/2014/main" id="{51736036-A852-4065-B2DA-512355B0E358}"/>
                    </a:ext>
                  </a:extLst>
                </p:cNvPr>
                <p:cNvPicPr/>
                <p:nvPr/>
              </p:nvPicPr>
              <p:blipFill>
                <a:blip r:embed="rId57"/>
                <a:stretch>
                  <a:fillRect/>
                </a:stretch>
              </p:blipFill>
              <p:spPr>
                <a:xfrm>
                  <a:off x="3358793" y="2108012"/>
                  <a:ext cx="1544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5707E724-7E17-4A5E-8BF8-4551E6D1CCDB}"/>
                    </a:ext>
                  </a:extLst>
                </p14:cNvPr>
                <p14:cNvContentPartPr/>
                <p14:nvPr/>
              </p14:nvContentPartPr>
              <p14:xfrm>
                <a:off x="3554633" y="2099372"/>
                <a:ext cx="199080" cy="140400"/>
              </p14:xfrm>
            </p:contentPart>
          </mc:Choice>
          <mc:Fallback xmlns="">
            <p:pic>
              <p:nvPicPr>
                <p:cNvPr id="34" name="Ink 33">
                  <a:extLst>
                    <a:ext uri="{FF2B5EF4-FFF2-40B4-BE49-F238E27FC236}">
                      <a16:creationId xmlns:a16="http://schemas.microsoft.com/office/drawing/2014/main" id="{5707E724-7E17-4A5E-8BF8-4551E6D1CCDB}"/>
                    </a:ext>
                  </a:extLst>
                </p:cNvPr>
                <p:cNvPicPr/>
                <p:nvPr/>
              </p:nvPicPr>
              <p:blipFill>
                <a:blip r:embed="rId59"/>
                <a:stretch>
                  <a:fillRect/>
                </a:stretch>
              </p:blipFill>
              <p:spPr>
                <a:xfrm>
                  <a:off x="3536633" y="2081372"/>
                  <a:ext cx="234720" cy="176040"/>
                </a:xfrm>
                <a:prstGeom prst="rect">
                  <a:avLst/>
                </a:prstGeom>
              </p:spPr>
            </p:pic>
          </mc:Fallback>
        </mc:AlternateContent>
      </p:grpSp>
      <p:grpSp>
        <p:nvGrpSpPr>
          <p:cNvPr id="60" name="Group 59">
            <a:extLst>
              <a:ext uri="{FF2B5EF4-FFF2-40B4-BE49-F238E27FC236}">
                <a16:creationId xmlns:a16="http://schemas.microsoft.com/office/drawing/2014/main" id="{5F800A11-B6A2-4982-A56E-C993C7FF5026}"/>
              </a:ext>
            </a:extLst>
          </p:cNvPr>
          <p:cNvGrpSpPr/>
          <p:nvPr/>
        </p:nvGrpSpPr>
        <p:grpSpPr>
          <a:xfrm>
            <a:off x="1073513" y="2447132"/>
            <a:ext cx="1584360" cy="468000"/>
            <a:chOff x="1073513" y="2447132"/>
            <a:chExt cx="1584360" cy="468000"/>
          </a:xfrm>
        </p:grpSpPr>
        <mc:AlternateContent xmlns:mc="http://schemas.openxmlformats.org/markup-compatibility/2006" xmlns:p14="http://schemas.microsoft.com/office/powerpoint/2010/main">
          <mc:Choice Requires="p14">
            <p:contentPart p14:bwMode="auto" r:id="rId60">
              <p14:nvContentPartPr>
                <p14:cNvPr id="46" name="Ink 45">
                  <a:extLst>
                    <a:ext uri="{FF2B5EF4-FFF2-40B4-BE49-F238E27FC236}">
                      <a16:creationId xmlns:a16="http://schemas.microsoft.com/office/drawing/2014/main" id="{C08D6A6F-D7BF-4126-985C-30167940B51F}"/>
                    </a:ext>
                  </a:extLst>
                </p14:cNvPr>
                <p14:cNvContentPartPr/>
                <p14:nvPr/>
              </p14:nvContentPartPr>
              <p14:xfrm>
                <a:off x="1103393" y="2499692"/>
                <a:ext cx="68760" cy="264600"/>
              </p14:xfrm>
            </p:contentPart>
          </mc:Choice>
          <mc:Fallback xmlns="">
            <p:pic>
              <p:nvPicPr>
                <p:cNvPr id="46" name="Ink 45">
                  <a:extLst>
                    <a:ext uri="{FF2B5EF4-FFF2-40B4-BE49-F238E27FC236}">
                      <a16:creationId xmlns:a16="http://schemas.microsoft.com/office/drawing/2014/main" id="{C08D6A6F-D7BF-4126-985C-30167940B51F}"/>
                    </a:ext>
                  </a:extLst>
                </p:cNvPr>
                <p:cNvPicPr/>
                <p:nvPr/>
              </p:nvPicPr>
              <p:blipFill>
                <a:blip r:embed="rId61"/>
                <a:stretch>
                  <a:fillRect/>
                </a:stretch>
              </p:blipFill>
              <p:spPr>
                <a:xfrm>
                  <a:off x="1085393" y="2482052"/>
                  <a:ext cx="1044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6E79CE05-FD07-455E-A06F-A09930AD2244}"/>
                    </a:ext>
                  </a:extLst>
                </p14:cNvPr>
                <p14:cNvContentPartPr/>
                <p14:nvPr/>
              </p14:nvContentPartPr>
              <p14:xfrm>
                <a:off x="1073513" y="2447132"/>
                <a:ext cx="210960" cy="178920"/>
              </p14:xfrm>
            </p:contentPart>
          </mc:Choice>
          <mc:Fallback xmlns="">
            <p:pic>
              <p:nvPicPr>
                <p:cNvPr id="47" name="Ink 46">
                  <a:extLst>
                    <a:ext uri="{FF2B5EF4-FFF2-40B4-BE49-F238E27FC236}">
                      <a16:creationId xmlns:a16="http://schemas.microsoft.com/office/drawing/2014/main" id="{6E79CE05-FD07-455E-A06F-A09930AD2244}"/>
                    </a:ext>
                  </a:extLst>
                </p:cNvPr>
                <p:cNvPicPr/>
                <p:nvPr/>
              </p:nvPicPr>
              <p:blipFill>
                <a:blip r:embed="rId63"/>
                <a:stretch>
                  <a:fillRect/>
                </a:stretch>
              </p:blipFill>
              <p:spPr>
                <a:xfrm>
                  <a:off x="1055513" y="2429132"/>
                  <a:ext cx="2466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D6347D33-DB1C-4147-862F-DA884D97AB47}"/>
                    </a:ext>
                  </a:extLst>
                </p14:cNvPr>
                <p14:cNvContentPartPr/>
                <p14:nvPr/>
              </p14:nvContentPartPr>
              <p14:xfrm>
                <a:off x="1268993" y="2624252"/>
                <a:ext cx="288000" cy="143640"/>
              </p14:xfrm>
            </p:contentPart>
          </mc:Choice>
          <mc:Fallback xmlns="">
            <p:pic>
              <p:nvPicPr>
                <p:cNvPr id="48" name="Ink 47">
                  <a:extLst>
                    <a:ext uri="{FF2B5EF4-FFF2-40B4-BE49-F238E27FC236}">
                      <a16:creationId xmlns:a16="http://schemas.microsoft.com/office/drawing/2014/main" id="{D6347D33-DB1C-4147-862F-DA884D97AB47}"/>
                    </a:ext>
                  </a:extLst>
                </p:cNvPr>
                <p:cNvPicPr/>
                <p:nvPr/>
              </p:nvPicPr>
              <p:blipFill>
                <a:blip r:embed="rId65"/>
                <a:stretch>
                  <a:fillRect/>
                </a:stretch>
              </p:blipFill>
              <p:spPr>
                <a:xfrm>
                  <a:off x="1250993" y="2606612"/>
                  <a:ext cx="323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FCCA082C-80B7-441C-886D-DAB6C37589EF}"/>
                    </a:ext>
                  </a:extLst>
                </p14:cNvPr>
                <p14:cNvContentPartPr/>
                <p14:nvPr/>
              </p14:nvContentPartPr>
              <p14:xfrm>
                <a:off x="1574273" y="2537492"/>
                <a:ext cx="143280" cy="207000"/>
              </p14:xfrm>
            </p:contentPart>
          </mc:Choice>
          <mc:Fallback xmlns="">
            <p:pic>
              <p:nvPicPr>
                <p:cNvPr id="49" name="Ink 48">
                  <a:extLst>
                    <a:ext uri="{FF2B5EF4-FFF2-40B4-BE49-F238E27FC236}">
                      <a16:creationId xmlns:a16="http://schemas.microsoft.com/office/drawing/2014/main" id="{FCCA082C-80B7-441C-886D-DAB6C37589EF}"/>
                    </a:ext>
                  </a:extLst>
                </p:cNvPr>
                <p:cNvPicPr/>
                <p:nvPr/>
              </p:nvPicPr>
              <p:blipFill>
                <a:blip r:embed="rId67"/>
                <a:stretch>
                  <a:fillRect/>
                </a:stretch>
              </p:blipFill>
              <p:spPr>
                <a:xfrm>
                  <a:off x="1556633" y="2519492"/>
                  <a:ext cx="178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6598E021-4D97-4472-B579-4DBF3AEF9CA8}"/>
                    </a:ext>
                  </a:extLst>
                </p14:cNvPr>
                <p14:cNvContentPartPr/>
                <p14:nvPr/>
              </p14:nvContentPartPr>
              <p14:xfrm>
                <a:off x="1736273" y="2613452"/>
                <a:ext cx="144000" cy="118080"/>
              </p14:xfrm>
            </p:contentPart>
          </mc:Choice>
          <mc:Fallback xmlns="">
            <p:pic>
              <p:nvPicPr>
                <p:cNvPr id="50" name="Ink 49">
                  <a:extLst>
                    <a:ext uri="{FF2B5EF4-FFF2-40B4-BE49-F238E27FC236}">
                      <a16:creationId xmlns:a16="http://schemas.microsoft.com/office/drawing/2014/main" id="{6598E021-4D97-4472-B579-4DBF3AEF9CA8}"/>
                    </a:ext>
                  </a:extLst>
                </p:cNvPr>
                <p:cNvPicPr/>
                <p:nvPr/>
              </p:nvPicPr>
              <p:blipFill>
                <a:blip r:embed="rId69"/>
                <a:stretch>
                  <a:fillRect/>
                </a:stretch>
              </p:blipFill>
              <p:spPr>
                <a:xfrm>
                  <a:off x="1718273" y="2595452"/>
                  <a:ext cx="179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7FA71104-EFE1-4632-BA2E-501BAE3F9E9F}"/>
                    </a:ext>
                  </a:extLst>
                </p14:cNvPr>
                <p14:cNvContentPartPr/>
                <p14:nvPr/>
              </p14:nvContentPartPr>
              <p14:xfrm>
                <a:off x="1924913" y="2487452"/>
                <a:ext cx="116280" cy="238680"/>
              </p14:xfrm>
            </p:contentPart>
          </mc:Choice>
          <mc:Fallback xmlns="">
            <p:pic>
              <p:nvPicPr>
                <p:cNvPr id="51" name="Ink 50">
                  <a:extLst>
                    <a:ext uri="{FF2B5EF4-FFF2-40B4-BE49-F238E27FC236}">
                      <a16:creationId xmlns:a16="http://schemas.microsoft.com/office/drawing/2014/main" id="{7FA71104-EFE1-4632-BA2E-501BAE3F9E9F}"/>
                    </a:ext>
                  </a:extLst>
                </p:cNvPr>
                <p:cNvPicPr/>
                <p:nvPr/>
              </p:nvPicPr>
              <p:blipFill>
                <a:blip r:embed="rId71"/>
                <a:stretch>
                  <a:fillRect/>
                </a:stretch>
              </p:blipFill>
              <p:spPr>
                <a:xfrm>
                  <a:off x="1907273" y="2469452"/>
                  <a:ext cx="1519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05EB1578-06FE-4B19-926F-A69AC37FA1E7}"/>
                    </a:ext>
                  </a:extLst>
                </p14:cNvPr>
                <p14:cNvContentPartPr/>
                <p14:nvPr/>
              </p14:nvContentPartPr>
              <p14:xfrm>
                <a:off x="2094833" y="2604092"/>
                <a:ext cx="39240" cy="137160"/>
              </p14:xfrm>
            </p:contentPart>
          </mc:Choice>
          <mc:Fallback xmlns="">
            <p:pic>
              <p:nvPicPr>
                <p:cNvPr id="52" name="Ink 51">
                  <a:extLst>
                    <a:ext uri="{FF2B5EF4-FFF2-40B4-BE49-F238E27FC236}">
                      <a16:creationId xmlns:a16="http://schemas.microsoft.com/office/drawing/2014/main" id="{05EB1578-06FE-4B19-926F-A69AC37FA1E7}"/>
                    </a:ext>
                  </a:extLst>
                </p:cNvPr>
                <p:cNvPicPr/>
                <p:nvPr/>
              </p:nvPicPr>
              <p:blipFill>
                <a:blip r:embed="rId73"/>
                <a:stretch>
                  <a:fillRect/>
                </a:stretch>
              </p:blipFill>
              <p:spPr>
                <a:xfrm>
                  <a:off x="2076833" y="2586092"/>
                  <a:ext cx="748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3D481207-752D-42AA-8192-2C74E19B48A8}"/>
                    </a:ext>
                  </a:extLst>
                </p14:cNvPr>
                <p14:cNvContentPartPr/>
                <p14:nvPr/>
              </p14:nvContentPartPr>
              <p14:xfrm>
                <a:off x="2095553" y="2536772"/>
                <a:ext cx="16920" cy="11880"/>
              </p14:xfrm>
            </p:contentPart>
          </mc:Choice>
          <mc:Fallback xmlns="">
            <p:pic>
              <p:nvPicPr>
                <p:cNvPr id="53" name="Ink 52">
                  <a:extLst>
                    <a:ext uri="{FF2B5EF4-FFF2-40B4-BE49-F238E27FC236}">
                      <a16:creationId xmlns:a16="http://schemas.microsoft.com/office/drawing/2014/main" id="{3D481207-752D-42AA-8192-2C74E19B48A8}"/>
                    </a:ext>
                  </a:extLst>
                </p:cNvPr>
                <p:cNvPicPr/>
                <p:nvPr/>
              </p:nvPicPr>
              <p:blipFill>
                <a:blip r:embed="rId75"/>
                <a:stretch>
                  <a:fillRect/>
                </a:stretch>
              </p:blipFill>
              <p:spPr>
                <a:xfrm>
                  <a:off x="2077553" y="2518772"/>
                  <a:ext cx="525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B9DEE223-0B50-41ED-89F9-65D8F150F1AE}"/>
                    </a:ext>
                  </a:extLst>
                </p14:cNvPr>
                <p14:cNvContentPartPr/>
                <p14:nvPr/>
              </p14:nvContentPartPr>
              <p14:xfrm>
                <a:off x="2192393" y="2481332"/>
                <a:ext cx="29160" cy="234720"/>
              </p14:xfrm>
            </p:contentPart>
          </mc:Choice>
          <mc:Fallback xmlns="">
            <p:pic>
              <p:nvPicPr>
                <p:cNvPr id="54" name="Ink 53">
                  <a:extLst>
                    <a:ext uri="{FF2B5EF4-FFF2-40B4-BE49-F238E27FC236}">
                      <a16:creationId xmlns:a16="http://schemas.microsoft.com/office/drawing/2014/main" id="{B9DEE223-0B50-41ED-89F9-65D8F150F1AE}"/>
                    </a:ext>
                  </a:extLst>
                </p:cNvPr>
                <p:cNvPicPr/>
                <p:nvPr/>
              </p:nvPicPr>
              <p:blipFill>
                <a:blip r:embed="rId77"/>
                <a:stretch>
                  <a:fillRect/>
                </a:stretch>
              </p:blipFill>
              <p:spPr>
                <a:xfrm>
                  <a:off x="2174393" y="2463332"/>
                  <a:ext cx="64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Ink 54">
                  <a:extLst>
                    <a:ext uri="{FF2B5EF4-FFF2-40B4-BE49-F238E27FC236}">
                      <a16:creationId xmlns:a16="http://schemas.microsoft.com/office/drawing/2014/main" id="{EE460DD6-F97D-4E97-84C1-7FAB8B78D96C}"/>
                    </a:ext>
                  </a:extLst>
                </p14:cNvPr>
                <p14:cNvContentPartPr/>
                <p14:nvPr/>
              </p14:nvContentPartPr>
              <p14:xfrm>
                <a:off x="2278073" y="2621012"/>
                <a:ext cx="25200" cy="95400"/>
              </p14:xfrm>
            </p:contentPart>
          </mc:Choice>
          <mc:Fallback xmlns="">
            <p:pic>
              <p:nvPicPr>
                <p:cNvPr id="55" name="Ink 54">
                  <a:extLst>
                    <a:ext uri="{FF2B5EF4-FFF2-40B4-BE49-F238E27FC236}">
                      <a16:creationId xmlns:a16="http://schemas.microsoft.com/office/drawing/2014/main" id="{EE460DD6-F97D-4E97-84C1-7FAB8B78D96C}"/>
                    </a:ext>
                  </a:extLst>
                </p:cNvPr>
                <p:cNvPicPr/>
                <p:nvPr/>
              </p:nvPicPr>
              <p:blipFill>
                <a:blip r:embed="rId79"/>
                <a:stretch>
                  <a:fillRect/>
                </a:stretch>
              </p:blipFill>
              <p:spPr>
                <a:xfrm>
                  <a:off x="2260073" y="2603372"/>
                  <a:ext cx="608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Ink 55">
                  <a:extLst>
                    <a:ext uri="{FF2B5EF4-FFF2-40B4-BE49-F238E27FC236}">
                      <a16:creationId xmlns:a16="http://schemas.microsoft.com/office/drawing/2014/main" id="{6646143A-4BAF-461A-A568-B20728A8CA91}"/>
                    </a:ext>
                  </a:extLst>
                </p14:cNvPr>
                <p14:cNvContentPartPr/>
                <p14:nvPr/>
              </p14:nvContentPartPr>
              <p14:xfrm>
                <a:off x="2297873" y="2522012"/>
                <a:ext cx="6840" cy="36360"/>
              </p14:xfrm>
            </p:contentPart>
          </mc:Choice>
          <mc:Fallback xmlns="">
            <p:pic>
              <p:nvPicPr>
                <p:cNvPr id="56" name="Ink 55">
                  <a:extLst>
                    <a:ext uri="{FF2B5EF4-FFF2-40B4-BE49-F238E27FC236}">
                      <a16:creationId xmlns:a16="http://schemas.microsoft.com/office/drawing/2014/main" id="{6646143A-4BAF-461A-A568-B20728A8CA91}"/>
                    </a:ext>
                  </a:extLst>
                </p:cNvPr>
                <p:cNvPicPr/>
                <p:nvPr/>
              </p:nvPicPr>
              <p:blipFill>
                <a:blip r:embed="rId81"/>
                <a:stretch>
                  <a:fillRect/>
                </a:stretch>
              </p:blipFill>
              <p:spPr>
                <a:xfrm>
                  <a:off x="2280233" y="2504372"/>
                  <a:ext cx="42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DD616C43-FE43-4342-8494-5FB8A0FA3BBA}"/>
                    </a:ext>
                  </a:extLst>
                </p14:cNvPr>
                <p14:cNvContentPartPr/>
                <p14:nvPr/>
              </p14:nvContentPartPr>
              <p14:xfrm>
                <a:off x="2378513" y="2488172"/>
                <a:ext cx="99000" cy="221400"/>
              </p14:xfrm>
            </p:contentPart>
          </mc:Choice>
          <mc:Fallback xmlns="">
            <p:pic>
              <p:nvPicPr>
                <p:cNvPr id="57" name="Ink 56">
                  <a:extLst>
                    <a:ext uri="{FF2B5EF4-FFF2-40B4-BE49-F238E27FC236}">
                      <a16:creationId xmlns:a16="http://schemas.microsoft.com/office/drawing/2014/main" id="{DD616C43-FE43-4342-8494-5FB8A0FA3BBA}"/>
                    </a:ext>
                  </a:extLst>
                </p:cNvPr>
                <p:cNvPicPr/>
                <p:nvPr/>
              </p:nvPicPr>
              <p:blipFill>
                <a:blip r:embed="rId83"/>
                <a:stretch>
                  <a:fillRect/>
                </a:stretch>
              </p:blipFill>
              <p:spPr>
                <a:xfrm>
                  <a:off x="2360513" y="2470172"/>
                  <a:ext cx="134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Ink 57">
                  <a:extLst>
                    <a:ext uri="{FF2B5EF4-FFF2-40B4-BE49-F238E27FC236}">
                      <a16:creationId xmlns:a16="http://schemas.microsoft.com/office/drawing/2014/main" id="{FC754B79-0DF5-42CC-B49E-84CEE28B8C44}"/>
                    </a:ext>
                  </a:extLst>
                </p14:cNvPr>
                <p14:cNvContentPartPr/>
                <p14:nvPr/>
              </p14:nvContentPartPr>
              <p14:xfrm>
                <a:off x="2336393" y="2599052"/>
                <a:ext cx="305280" cy="144000"/>
              </p14:xfrm>
            </p:contentPart>
          </mc:Choice>
          <mc:Fallback xmlns="">
            <p:pic>
              <p:nvPicPr>
                <p:cNvPr id="58" name="Ink 57">
                  <a:extLst>
                    <a:ext uri="{FF2B5EF4-FFF2-40B4-BE49-F238E27FC236}">
                      <a16:creationId xmlns:a16="http://schemas.microsoft.com/office/drawing/2014/main" id="{FC754B79-0DF5-42CC-B49E-84CEE28B8C44}"/>
                    </a:ext>
                  </a:extLst>
                </p:cNvPr>
                <p:cNvPicPr/>
                <p:nvPr/>
              </p:nvPicPr>
              <p:blipFill>
                <a:blip r:embed="rId85"/>
                <a:stretch>
                  <a:fillRect/>
                </a:stretch>
              </p:blipFill>
              <p:spPr>
                <a:xfrm>
                  <a:off x="2318753" y="2581052"/>
                  <a:ext cx="340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Ink 58">
                  <a:extLst>
                    <a:ext uri="{FF2B5EF4-FFF2-40B4-BE49-F238E27FC236}">
                      <a16:creationId xmlns:a16="http://schemas.microsoft.com/office/drawing/2014/main" id="{1B647796-53DF-4328-9A06-01FBA12F46C1}"/>
                    </a:ext>
                  </a:extLst>
                </p14:cNvPr>
                <p14:cNvContentPartPr/>
                <p14:nvPr/>
              </p14:nvContentPartPr>
              <p14:xfrm>
                <a:off x="2563553" y="2617412"/>
                <a:ext cx="94320" cy="297720"/>
              </p14:xfrm>
            </p:contentPart>
          </mc:Choice>
          <mc:Fallback xmlns="">
            <p:pic>
              <p:nvPicPr>
                <p:cNvPr id="59" name="Ink 58">
                  <a:extLst>
                    <a:ext uri="{FF2B5EF4-FFF2-40B4-BE49-F238E27FC236}">
                      <a16:creationId xmlns:a16="http://schemas.microsoft.com/office/drawing/2014/main" id="{1B647796-53DF-4328-9A06-01FBA12F46C1}"/>
                    </a:ext>
                  </a:extLst>
                </p:cNvPr>
                <p:cNvPicPr/>
                <p:nvPr/>
              </p:nvPicPr>
              <p:blipFill>
                <a:blip r:embed="rId87"/>
                <a:stretch>
                  <a:fillRect/>
                </a:stretch>
              </p:blipFill>
              <p:spPr>
                <a:xfrm>
                  <a:off x="2545913" y="2599772"/>
                  <a:ext cx="129960" cy="333360"/>
                </a:xfrm>
                <a:prstGeom prst="rect">
                  <a:avLst/>
                </a:prstGeom>
              </p:spPr>
            </p:pic>
          </mc:Fallback>
        </mc:AlternateContent>
      </p:grpSp>
      <p:grpSp>
        <p:nvGrpSpPr>
          <p:cNvPr id="75" name="Group 74">
            <a:extLst>
              <a:ext uri="{FF2B5EF4-FFF2-40B4-BE49-F238E27FC236}">
                <a16:creationId xmlns:a16="http://schemas.microsoft.com/office/drawing/2014/main" id="{A7AD3C30-0666-4FCB-9773-8FC748DA08B4}"/>
              </a:ext>
            </a:extLst>
          </p:cNvPr>
          <p:cNvGrpSpPr/>
          <p:nvPr/>
        </p:nvGrpSpPr>
        <p:grpSpPr>
          <a:xfrm>
            <a:off x="2890073" y="2449292"/>
            <a:ext cx="664560" cy="235080"/>
            <a:chOff x="2890073" y="2449292"/>
            <a:chExt cx="664560" cy="235080"/>
          </a:xfrm>
        </p:grpSpPr>
        <mc:AlternateContent xmlns:mc="http://schemas.openxmlformats.org/markup-compatibility/2006" xmlns:p14="http://schemas.microsoft.com/office/powerpoint/2010/main">
          <mc:Choice Requires="p14">
            <p:contentPart p14:bwMode="auto" r:id="rId88">
              <p14:nvContentPartPr>
                <p14:cNvPr id="61" name="Ink 60">
                  <a:extLst>
                    <a:ext uri="{FF2B5EF4-FFF2-40B4-BE49-F238E27FC236}">
                      <a16:creationId xmlns:a16="http://schemas.microsoft.com/office/drawing/2014/main" id="{FBDB5441-006C-48B8-AAC6-7976730E695C}"/>
                    </a:ext>
                  </a:extLst>
                </p14:cNvPr>
                <p14:cNvContentPartPr/>
                <p14:nvPr/>
              </p14:nvContentPartPr>
              <p14:xfrm>
                <a:off x="2890073" y="2449292"/>
                <a:ext cx="197640" cy="235080"/>
              </p14:xfrm>
            </p:contentPart>
          </mc:Choice>
          <mc:Fallback xmlns="">
            <p:pic>
              <p:nvPicPr>
                <p:cNvPr id="61" name="Ink 60">
                  <a:extLst>
                    <a:ext uri="{FF2B5EF4-FFF2-40B4-BE49-F238E27FC236}">
                      <a16:creationId xmlns:a16="http://schemas.microsoft.com/office/drawing/2014/main" id="{FBDB5441-006C-48B8-AAC6-7976730E695C}"/>
                    </a:ext>
                  </a:extLst>
                </p:cNvPr>
                <p:cNvPicPr/>
                <p:nvPr/>
              </p:nvPicPr>
              <p:blipFill>
                <a:blip r:embed="rId89"/>
                <a:stretch>
                  <a:fillRect/>
                </a:stretch>
              </p:blipFill>
              <p:spPr>
                <a:xfrm>
                  <a:off x="2872433" y="2431652"/>
                  <a:ext cx="2332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Ink 61">
                  <a:extLst>
                    <a:ext uri="{FF2B5EF4-FFF2-40B4-BE49-F238E27FC236}">
                      <a16:creationId xmlns:a16="http://schemas.microsoft.com/office/drawing/2014/main" id="{C15A9BAA-357B-4FAD-BCA8-320D4113F05B}"/>
                    </a:ext>
                  </a:extLst>
                </p14:cNvPr>
                <p14:cNvContentPartPr/>
                <p14:nvPr/>
              </p14:nvContentPartPr>
              <p14:xfrm>
                <a:off x="3151073" y="2543972"/>
                <a:ext cx="191160" cy="128520"/>
              </p14:xfrm>
            </p:contentPart>
          </mc:Choice>
          <mc:Fallback xmlns="">
            <p:pic>
              <p:nvPicPr>
                <p:cNvPr id="62" name="Ink 61">
                  <a:extLst>
                    <a:ext uri="{FF2B5EF4-FFF2-40B4-BE49-F238E27FC236}">
                      <a16:creationId xmlns:a16="http://schemas.microsoft.com/office/drawing/2014/main" id="{C15A9BAA-357B-4FAD-BCA8-320D4113F05B}"/>
                    </a:ext>
                  </a:extLst>
                </p:cNvPr>
                <p:cNvPicPr/>
                <p:nvPr/>
              </p:nvPicPr>
              <p:blipFill>
                <a:blip r:embed="rId91"/>
                <a:stretch>
                  <a:fillRect/>
                </a:stretch>
              </p:blipFill>
              <p:spPr>
                <a:xfrm>
                  <a:off x="3133433" y="2525972"/>
                  <a:ext cx="226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010FD429-F265-4B9E-BDA0-6F0D63F5CA85}"/>
                    </a:ext>
                  </a:extLst>
                </p14:cNvPr>
                <p14:cNvContentPartPr/>
                <p14:nvPr/>
              </p14:nvContentPartPr>
              <p14:xfrm>
                <a:off x="3357353" y="2541452"/>
                <a:ext cx="65520" cy="123840"/>
              </p14:xfrm>
            </p:contentPart>
          </mc:Choice>
          <mc:Fallback xmlns="">
            <p:pic>
              <p:nvPicPr>
                <p:cNvPr id="63" name="Ink 62">
                  <a:extLst>
                    <a:ext uri="{FF2B5EF4-FFF2-40B4-BE49-F238E27FC236}">
                      <a16:creationId xmlns:a16="http://schemas.microsoft.com/office/drawing/2014/main" id="{010FD429-F265-4B9E-BDA0-6F0D63F5CA85}"/>
                    </a:ext>
                  </a:extLst>
                </p:cNvPr>
                <p:cNvPicPr/>
                <p:nvPr/>
              </p:nvPicPr>
              <p:blipFill>
                <a:blip r:embed="rId93"/>
                <a:stretch>
                  <a:fillRect/>
                </a:stretch>
              </p:blipFill>
              <p:spPr>
                <a:xfrm>
                  <a:off x="3339713" y="2523452"/>
                  <a:ext cx="1011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Ink 63">
                  <a:extLst>
                    <a:ext uri="{FF2B5EF4-FFF2-40B4-BE49-F238E27FC236}">
                      <a16:creationId xmlns:a16="http://schemas.microsoft.com/office/drawing/2014/main" id="{65F97C94-F132-415B-993A-56D5A3B54F2D}"/>
                    </a:ext>
                  </a:extLst>
                </p14:cNvPr>
                <p14:cNvContentPartPr/>
                <p14:nvPr/>
              </p14:nvContentPartPr>
              <p14:xfrm>
                <a:off x="3481553" y="2517332"/>
                <a:ext cx="73080" cy="151920"/>
              </p14:xfrm>
            </p:contentPart>
          </mc:Choice>
          <mc:Fallback xmlns="">
            <p:pic>
              <p:nvPicPr>
                <p:cNvPr id="64" name="Ink 63">
                  <a:extLst>
                    <a:ext uri="{FF2B5EF4-FFF2-40B4-BE49-F238E27FC236}">
                      <a16:creationId xmlns:a16="http://schemas.microsoft.com/office/drawing/2014/main" id="{65F97C94-F132-415B-993A-56D5A3B54F2D}"/>
                    </a:ext>
                  </a:extLst>
                </p:cNvPr>
                <p:cNvPicPr/>
                <p:nvPr/>
              </p:nvPicPr>
              <p:blipFill>
                <a:blip r:embed="rId95"/>
                <a:stretch>
                  <a:fillRect/>
                </a:stretch>
              </p:blipFill>
              <p:spPr>
                <a:xfrm>
                  <a:off x="3463913" y="2499332"/>
                  <a:ext cx="108720" cy="187560"/>
                </a:xfrm>
                <a:prstGeom prst="rect">
                  <a:avLst/>
                </a:prstGeom>
              </p:spPr>
            </p:pic>
          </mc:Fallback>
        </mc:AlternateContent>
      </p:grpSp>
      <p:grpSp>
        <p:nvGrpSpPr>
          <p:cNvPr id="74" name="Group 73">
            <a:extLst>
              <a:ext uri="{FF2B5EF4-FFF2-40B4-BE49-F238E27FC236}">
                <a16:creationId xmlns:a16="http://schemas.microsoft.com/office/drawing/2014/main" id="{AE68F485-ED95-44E2-909C-9D8676403509}"/>
              </a:ext>
            </a:extLst>
          </p:cNvPr>
          <p:cNvGrpSpPr/>
          <p:nvPr/>
        </p:nvGrpSpPr>
        <p:grpSpPr>
          <a:xfrm>
            <a:off x="3738593" y="2372612"/>
            <a:ext cx="1125360" cy="292320"/>
            <a:chOff x="3738593" y="2372612"/>
            <a:chExt cx="1125360" cy="292320"/>
          </a:xfrm>
        </p:grpSpPr>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a16="http://schemas.microsoft.com/office/drawing/2014/main" id="{CA5425F2-C48D-469E-A8E8-2BC5327F091A}"/>
                    </a:ext>
                  </a:extLst>
                </p14:cNvPr>
                <p14:cNvContentPartPr/>
                <p14:nvPr/>
              </p14:nvContentPartPr>
              <p14:xfrm>
                <a:off x="3750833" y="2407892"/>
                <a:ext cx="111960" cy="244440"/>
              </p14:xfrm>
            </p:contentPart>
          </mc:Choice>
          <mc:Fallback xmlns="">
            <p:pic>
              <p:nvPicPr>
                <p:cNvPr id="65" name="Ink 64">
                  <a:extLst>
                    <a:ext uri="{FF2B5EF4-FFF2-40B4-BE49-F238E27FC236}">
                      <a16:creationId xmlns:a16="http://schemas.microsoft.com/office/drawing/2014/main" id="{CA5425F2-C48D-469E-A8E8-2BC5327F091A}"/>
                    </a:ext>
                  </a:extLst>
                </p:cNvPr>
                <p:cNvPicPr/>
                <p:nvPr/>
              </p:nvPicPr>
              <p:blipFill>
                <a:blip r:embed="rId97"/>
                <a:stretch>
                  <a:fillRect/>
                </a:stretch>
              </p:blipFill>
              <p:spPr>
                <a:xfrm>
                  <a:off x="3732833" y="2389892"/>
                  <a:ext cx="1476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Ink 65">
                  <a:extLst>
                    <a:ext uri="{FF2B5EF4-FFF2-40B4-BE49-F238E27FC236}">
                      <a16:creationId xmlns:a16="http://schemas.microsoft.com/office/drawing/2014/main" id="{66E9C24E-8247-4E3E-A9EF-93171E074C42}"/>
                    </a:ext>
                  </a:extLst>
                </p14:cNvPr>
                <p14:cNvContentPartPr/>
                <p14:nvPr/>
              </p14:nvContentPartPr>
              <p14:xfrm>
                <a:off x="3738593" y="2510132"/>
                <a:ext cx="95400" cy="5040"/>
              </p14:xfrm>
            </p:contentPart>
          </mc:Choice>
          <mc:Fallback xmlns="">
            <p:pic>
              <p:nvPicPr>
                <p:cNvPr id="66" name="Ink 65">
                  <a:extLst>
                    <a:ext uri="{FF2B5EF4-FFF2-40B4-BE49-F238E27FC236}">
                      <a16:creationId xmlns:a16="http://schemas.microsoft.com/office/drawing/2014/main" id="{66E9C24E-8247-4E3E-A9EF-93171E074C42}"/>
                    </a:ext>
                  </a:extLst>
                </p:cNvPr>
                <p:cNvPicPr/>
                <p:nvPr/>
              </p:nvPicPr>
              <p:blipFill>
                <a:blip r:embed="rId99"/>
                <a:stretch>
                  <a:fillRect/>
                </a:stretch>
              </p:blipFill>
              <p:spPr>
                <a:xfrm>
                  <a:off x="3720593" y="2492132"/>
                  <a:ext cx="131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93AE2C22-DBB1-4BD7-9952-9AEE6E3DA73E}"/>
                    </a:ext>
                  </a:extLst>
                </p14:cNvPr>
                <p14:cNvContentPartPr/>
                <p14:nvPr/>
              </p14:nvContentPartPr>
              <p14:xfrm>
                <a:off x="3872873" y="2514812"/>
                <a:ext cx="152280" cy="150120"/>
              </p14:xfrm>
            </p:contentPart>
          </mc:Choice>
          <mc:Fallback xmlns="">
            <p:pic>
              <p:nvPicPr>
                <p:cNvPr id="67" name="Ink 66">
                  <a:extLst>
                    <a:ext uri="{FF2B5EF4-FFF2-40B4-BE49-F238E27FC236}">
                      <a16:creationId xmlns:a16="http://schemas.microsoft.com/office/drawing/2014/main" id="{93AE2C22-DBB1-4BD7-9952-9AEE6E3DA73E}"/>
                    </a:ext>
                  </a:extLst>
                </p:cNvPr>
                <p:cNvPicPr/>
                <p:nvPr/>
              </p:nvPicPr>
              <p:blipFill>
                <a:blip r:embed="rId101"/>
                <a:stretch>
                  <a:fillRect/>
                </a:stretch>
              </p:blipFill>
              <p:spPr>
                <a:xfrm>
                  <a:off x="3854873" y="2497172"/>
                  <a:ext cx="187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8FE43512-535D-4BFE-A45C-AC39B14ACB80}"/>
                    </a:ext>
                  </a:extLst>
                </p14:cNvPr>
                <p14:cNvContentPartPr/>
                <p14:nvPr/>
              </p14:nvContentPartPr>
              <p14:xfrm>
                <a:off x="4064753" y="2527412"/>
                <a:ext cx="95400" cy="106560"/>
              </p14:xfrm>
            </p:contentPart>
          </mc:Choice>
          <mc:Fallback xmlns="">
            <p:pic>
              <p:nvPicPr>
                <p:cNvPr id="68" name="Ink 67">
                  <a:extLst>
                    <a:ext uri="{FF2B5EF4-FFF2-40B4-BE49-F238E27FC236}">
                      <a16:creationId xmlns:a16="http://schemas.microsoft.com/office/drawing/2014/main" id="{8FE43512-535D-4BFE-A45C-AC39B14ACB80}"/>
                    </a:ext>
                  </a:extLst>
                </p:cNvPr>
                <p:cNvPicPr/>
                <p:nvPr/>
              </p:nvPicPr>
              <p:blipFill>
                <a:blip r:embed="rId103"/>
                <a:stretch>
                  <a:fillRect/>
                </a:stretch>
              </p:blipFill>
              <p:spPr>
                <a:xfrm>
                  <a:off x="4047113" y="2509772"/>
                  <a:ext cx="1310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67BB5FBD-2147-43A8-BEF6-342DC6B380F9}"/>
                    </a:ext>
                  </a:extLst>
                </p14:cNvPr>
                <p14:cNvContentPartPr/>
                <p14:nvPr/>
              </p14:nvContentPartPr>
              <p14:xfrm>
                <a:off x="4240793" y="2487092"/>
                <a:ext cx="65160" cy="124920"/>
              </p14:xfrm>
            </p:contentPart>
          </mc:Choice>
          <mc:Fallback xmlns="">
            <p:pic>
              <p:nvPicPr>
                <p:cNvPr id="69" name="Ink 68">
                  <a:extLst>
                    <a:ext uri="{FF2B5EF4-FFF2-40B4-BE49-F238E27FC236}">
                      <a16:creationId xmlns:a16="http://schemas.microsoft.com/office/drawing/2014/main" id="{67BB5FBD-2147-43A8-BEF6-342DC6B380F9}"/>
                    </a:ext>
                  </a:extLst>
                </p:cNvPr>
                <p:cNvPicPr/>
                <p:nvPr/>
              </p:nvPicPr>
              <p:blipFill>
                <a:blip r:embed="rId105"/>
                <a:stretch>
                  <a:fillRect/>
                </a:stretch>
              </p:blipFill>
              <p:spPr>
                <a:xfrm>
                  <a:off x="4222793" y="2469452"/>
                  <a:ext cx="100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219E8037-DECA-4FE8-933D-23891D876F48}"/>
                    </a:ext>
                  </a:extLst>
                </p14:cNvPr>
                <p14:cNvContentPartPr/>
                <p14:nvPr/>
              </p14:nvContentPartPr>
              <p14:xfrm>
                <a:off x="4407473" y="2372612"/>
                <a:ext cx="77400" cy="244800"/>
              </p14:xfrm>
            </p:contentPart>
          </mc:Choice>
          <mc:Fallback xmlns="">
            <p:pic>
              <p:nvPicPr>
                <p:cNvPr id="70" name="Ink 69">
                  <a:extLst>
                    <a:ext uri="{FF2B5EF4-FFF2-40B4-BE49-F238E27FC236}">
                      <a16:creationId xmlns:a16="http://schemas.microsoft.com/office/drawing/2014/main" id="{219E8037-DECA-4FE8-933D-23891D876F48}"/>
                    </a:ext>
                  </a:extLst>
                </p:cNvPr>
                <p:cNvPicPr/>
                <p:nvPr/>
              </p:nvPicPr>
              <p:blipFill>
                <a:blip r:embed="rId107"/>
                <a:stretch>
                  <a:fillRect/>
                </a:stretch>
              </p:blipFill>
              <p:spPr>
                <a:xfrm>
                  <a:off x="4389473" y="2354612"/>
                  <a:ext cx="113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Ink 70">
                  <a:extLst>
                    <a:ext uri="{FF2B5EF4-FFF2-40B4-BE49-F238E27FC236}">
                      <a16:creationId xmlns:a16="http://schemas.microsoft.com/office/drawing/2014/main" id="{D9E7B7B9-A3E6-4E33-B79D-42FFE9E2A73A}"/>
                    </a:ext>
                  </a:extLst>
                </p14:cNvPr>
                <p14:cNvContentPartPr/>
                <p14:nvPr/>
              </p14:nvContentPartPr>
              <p14:xfrm>
                <a:off x="4355633" y="2491412"/>
                <a:ext cx="177120" cy="113040"/>
              </p14:xfrm>
            </p:contentPart>
          </mc:Choice>
          <mc:Fallback xmlns="">
            <p:pic>
              <p:nvPicPr>
                <p:cNvPr id="71" name="Ink 70">
                  <a:extLst>
                    <a:ext uri="{FF2B5EF4-FFF2-40B4-BE49-F238E27FC236}">
                      <a16:creationId xmlns:a16="http://schemas.microsoft.com/office/drawing/2014/main" id="{D9E7B7B9-A3E6-4E33-B79D-42FFE9E2A73A}"/>
                    </a:ext>
                  </a:extLst>
                </p:cNvPr>
                <p:cNvPicPr/>
                <p:nvPr/>
              </p:nvPicPr>
              <p:blipFill>
                <a:blip r:embed="rId109"/>
                <a:stretch>
                  <a:fillRect/>
                </a:stretch>
              </p:blipFill>
              <p:spPr>
                <a:xfrm>
                  <a:off x="4337993" y="2473412"/>
                  <a:ext cx="2127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58E7205B-BB96-4C66-A0FE-C4C95BF7A2CA}"/>
                    </a:ext>
                  </a:extLst>
                </p14:cNvPr>
                <p14:cNvContentPartPr/>
                <p14:nvPr/>
              </p14:nvContentPartPr>
              <p14:xfrm>
                <a:off x="4509713" y="2401052"/>
                <a:ext cx="2880" cy="2880"/>
              </p14:xfrm>
            </p:contentPart>
          </mc:Choice>
          <mc:Fallback xmlns="">
            <p:pic>
              <p:nvPicPr>
                <p:cNvPr id="72" name="Ink 71">
                  <a:extLst>
                    <a:ext uri="{FF2B5EF4-FFF2-40B4-BE49-F238E27FC236}">
                      <a16:creationId xmlns:a16="http://schemas.microsoft.com/office/drawing/2014/main" id="{58E7205B-BB96-4C66-A0FE-C4C95BF7A2CA}"/>
                    </a:ext>
                  </a:extLst>
                </p:cNvPr>
                <p:cNvPicPr/>
                <p:nvPr/>
              </p:nvPicPr>
              <p:blipFill>
                <a:blip r:embed="rId111"/>
                <a:stretch>
                  <a:fillRect/>
                </a:stretch>
              </p:blipFill>
              <p:spPr>
                <a:xfrm>
                  <a:off x="4491713" y="2383412"/>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0FD6DCF0-07AA-4642-A59A-3EBFAA05AA49}"/>
                    </a:ext>
                  </a:extLst>
                </p14:cNvPr>
                <p14:cNvContentPartPr/>
                <p14:nvPr/>
              </p14:nvContentPartPr>
              <p14:xfrm>
                <a:off x="4598633" y="2468732"/>
                <a:ext cx="265320" cy="136080"/>
              </p14:xfrm>
            </p:contentPart>
          </mc:Choice>
          <mc:Fallback xmlns="">
            <p:pic>
              <p:nvPicPr>
                <p:cNvPr id="73" name="Ink 72">
                  <a:extLst>
                    <a:ext uri="{FF2B5EF4-FFF2-40B4-BE49-F238E27FC236}">
                      <a16:creationId xmlns:a16="http://schemas.microsoft.com/office/drawing/2014/main" id="{0FD6DCF0-07AA-4642-A59A-3EBFAA05AA49}"/>
                    </a:ext>
                  </a:extLst>
                </p:cNvPr>
                <p:cNvPicPr/>
                <p:nvPr/>
              </p:nvPicPr>
              <p:blipFill>
                <a:blip r:embed="rId113"/>
                <a:stretch>
                  <a:fillRect/>
                </a:stretch>
              </p:blipFill>
              <p:spPr>
                <a:xfrm>
                  <a:off x="4580633" y="2451092"/>
                  <a:ext cx="300960" cy="171720"/>
                </a:xfrm>
                <a:prstGeom prst="rect">
                  <a:avLst/>
                </a:prstGeom>
              </p:spPr>
            </p:pic>
          </mc:Fallback>
        </mc:AlternateContent>
      </p:grpSp>
      <p:grpSp>
        <p:nvGrpSpPr>
          <p:cNvPr id="129" name="Group 128">
            <a:extLst>
              <a:ext uri="{FF2B5EF4-FFF2-40B4-BE49-F238E27FC236}">
                <a16:creationId xmlns:a16="http://schemas.microsoft.com/office/drawing/2014/main" id="{574B5F00-5463-4EE8-A16F-7937C93EA2C3}"/>
              </a:ext>
            </a:extLst>
          </p:cNvPr>
          <p:cNvGrpSpPr/>
          <p:nvPr/>
        </p:nvGrpSpPr>
        <p:grpSpPr>
          <a:xfrm>
            <a:off x="1028513" y="2940332"/>
            <a:ext cx="1478160" cy="561240"/>
            <a:chOff x="1028513" y="2940332"/>
            <a:chExt cx="1478160" cy="561240"/>
          </a:xfrm>
        </p:grpSpPr>
        <mc:AlternateContent xmlns:mc="http://schemas.openxmlformats.org/markup-compatibility/2006" xmlns:p14="http://schemas.microsoft.com/office/powerpoint/2010/main">
          <mc:Choice Requires="p14">
            <p:contentPart p14:bwMode="auto" r:id="rId114">
              <p14:nvContentPartPr>
                <p14:cNvPr id="108" name="Ink 107">
                  <a:extLst>
                    <a:ext uri="{FF2B5EF4-FFF2-40B4-BE49-F238E27FC236}">
                      <a16:creationId xmlns:a16="http://schemas.microsoft.com/office/drawing/2014/main" id="{68E50D16-5444-4F12-A3AB-467B445EA4DF}"/>
                    </a:ext>
                  </a:extLst>
                </p14:cNvPr>
                <p14:cNvContentPartPr/>
                <p14:nvPr/>
              </p14:nvContentPartPr>
              <p14:xfrm>
                <a:off x="1028513" y="3087212"/>
                <a:ext cx="72720" cy="166320"/>
              </p14:xfrm>
            </p:contentPart>
          </mc:Choice>
          <mc:Fallback xmlns="">
            <p:pic>
              <p:nvPicPr>
                <p:cNvPr id="108" name="Ink 107">
                  <a:extLst>
                    <a:ext uri="{FF2B5EF4-FFF2-40B4-BE49-F238E27FC236}">
                      <a16:creationId xmlns:a16="http://schemas.microsoft.com/office/drawing/2014/main" id="{68E50D16-5444-4F12-A3AB-467B445EA4DF}"/>
                    </a:ext>
                  </a:extLst>
                </p:cNvPr>
                <p:cNvPicPr/>
                <p:nvPr/>
              </p:nvPicPr>
              <p:blipFill>
                <a:blip r:embed="rId115"/>
                <a:stretch>
                  <a:fillRect/>
                </a:stretch>
              </p:blipFill>
              <p:spPr>
                <a:xfrm>
                  <a:off x="1010513" y="3069572"/>
                  <a:ext cx="1083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9" name="Ink 108">
                  <a:extLst>
                    <a:ext uri="{FF2B5EF4-FFF2-40B4-BE49-F238E27FC236}">
                      <a16:creationId xmlns:a16="http://schemas.microsoft.com/office/drawing/2014/main" id="{BEF1CD77-97AC-4C84-8D8E-071BA6833C25}"/>
                    </a:ext>
                  </a:extLst>
                </p14:cNvPr>
                <p14:cNvContentPartPr/>
                <p14:nvPr/>
              </p14:nvContentPartPr>
              <p14:xfrm>
                <a:off x="1087193" y="3101972"/>
                <a:ext cx="110160" cy="137160"/>
              </p14:xfrm>
            </p:contentPart>
          </mc:Choice>
          <mc:Fallback xmlns="">
            <p:pic>
              <p:nvPicPr>
                <p:cNvPr id="109" name="Ink 108">
                  <a:extLst>
                    <a:ext uri="{FF2B5EF4-FFF2-40B4-BE49-F238E27FC236}">
                      <a16:creationId xmlns:a16="http://schemas.microsoft.com/office/drawing/2014/main" id="{BEF1CD77-97AC-4C84-8D8E-071BA6833C25}"/>
                    </a:ext>
                  </a:extLst>
                </p:cNvPr>
                <p:cNvPicPr/>
                <p:nvPr/>
              </p:nvPicPr>
              <p:blipFill>
                <a:blip r:embed="rId117"/>
                <a:stretch>
                  <a:fillRect/>
                </a:stretch>
              </p:blipFill>
              <p:spPr>
                <a:xfrm>
                  <a:off x="1069553" y="3083972"/>
                  <a:ext cx="1458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0" name="Ink 109">
                  <a:extLst>
                    <a:ext uri="{FF2B5EF4-FFF2-40B4-BE49-F238E27FC236}">
                      <a16:creationId xmlns:a16="http://schemas.microsoft.com/office/drawing/2014/main" id="{44AD3F12-2B7E-45B7-BC2F-E6674D83C18C}"/>
                    </a:ext>
                  </a:extLst>
                </p14:cNvPr>
                <p14:cNvContentPartPr/>
                <p14:nvPr/>
              </p14:nvContentPartPr>
              <p14:xfrm>
                <a:off x="1290233" y="3126092"/>
                <a:ext cx="59760" cy="97920"/>
              </p14:xfrm>
            </p:contentPart>
          </mc:Choice>
          <mc:Fallback xmlns="">
            <p:pic>
              <p:nvPicPr>
                <p:cNvPr id="110" name="Ink 109">
                  <a:extLst>
                    <a:ext uri="{FF2B5EF4-FFF2-40B4-BE49-F238E27FC236}">
                      <a16:creationId xmlns:a16="http://schemas.microsoft.com/office/drawing/2014/main" id="{44AD3F12-2B7E-45B7-BC2F-E6674D83C18C}"/>
                    </a:ext>
                  </a:extLst>
                </p:cNvPr>
                <p:cNvPicPr/>
                <p:nvPr/>
              </p:nvPicPr>
              <p:blipFill>
                <a:blip r:embed="rId119"/>
                <a:stretch>
                  <a:fillRect/>
                </a:stretch>
              </p:blipFill>
              <p:spPr>
                <a:xfrm>
                  <a:off x="1272593" y="3108452"/>
                  <a:ext cx="95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Ink 111">
                  <a:extLst>
                    <a:ext uri="{FF2B5EF4-FFF2-40B4-BE49-F238E27FC236}">
                      <a16:creationId xmlns:a16="http://schemas.microsoft.com/office/drawing/2014/main" id="{F553FFFC-F3AF-429C-9617-4851EC3A6707}"/>
                    </a:ext>
                  </a:extLst>
                </p14:cNvPr>
                <p14:cNvContentPartPr/>
                <p14:nvPr/>
              </p14:nvContentPartPr>
              <p14:xfrm>
                <a:off x="1402913" y="2940332"/>
                <a:ext cx="190800" cy="561240"/>
              </p14:xfrm>
            </p:contentPart>
          </mc:Choice>
          <mc:Fallback xmlns="">
            <p:pic>
              <p:nvPicPr>
                <p:cNvPr id="112" name="Ink 111">
                  <a:extLst>
                    <a:ext uri="{FF2B5EF4-FFF2-40B4-BE49-F238E27FC236}">
                      <a16:creationId xmlns:a16="http://schemas.microsoft.com/office/drawing/2014/main" id="{F553FFFC-F3AF-429C-9617-4851EC3A6707}"/>
                    </a:ext>
                  </a:extLst>
                </p:cNvPr>
                <p:cNvPicPr/>
                <p:nvPr/>
              </p:nvPicPr>
              <p:blipFill>
                <a:blip r:embed="rId121"/>
                <a:stretch>
                  <a:fillRect/>
                </a:stretch>
              </p:blipFill>
              <p:spPr>
                <a:xfrm>
                  <a:off x="1385273" y="2922332"/>
                  <a:ext cx="22644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Ink 112">
                  <a:extLst>
                    <a:ext uri="{FF2B5EF4-FFF2-40B4-BE49-F238E27FC236}">
                      <a16:creationId xmlns:a16="http://schemas.microsoft.com/office/drawing/2014/main" id="{A2CBE1A7-6FFD-4120-A64E-05D01F032D7E}"/>
                    </a:ext>
                  </a:extLst>
                </p14:cNvPr>
                <p14:cNvContentPartPr/>
                <p14:nvPr/>
              </p14:nvContentPartPr>
              <p14:xfrm>
                <a:off x="1618913" y="3098372"/>
                <a:ext cx="78840" cy="159840"/>
              </p14:xfrm>
            </p:contentPart>
          </mc:Choice>
          <mc:Fallback xmlns="">
            <p:pic>
              <p:nvPicPr>
                <p:cNvPr id="113" name="Ink 112">
                  <a:extLst>
                    <a:ext uri="{FF2B5EF4-FFF2-40B4-BE49-F238E27FC236}">
                      <a16:creationId xmlns:a16="http://schemas.microsoft.com/office/drawing/2014/main" id="{A2CBE1A7-6FFD-4120-A64E-05D01F032D7E}"/>
                    </a:ext>
                  </a:extLst>
                </p:cNvPr>
                <p:cNvPicPr/>
                <p:nvPr/>
              </p:nvPicPr>
              <p:blipFill>
                <a:blip r:embed="rId123"/>
                <a:stretch>
                  <a:fillRect/>
                </a:stretch>
              </p:blipFill>
              <p:spPr>
                <a:xfrm>
                  <a:off x="1601273" y="3080372"/>
                  <a:ext cx="1144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4" name="Ink 113">
                  <a:extLst>
                    <a:ext uri="{FF2B5EF4-FFF2-40B4-BE49-F238E27FC236}">
                      <a16:creationId xmlns:a16="http://schemas.microsoft.com/office/drawing/2014/main" id="{D43BDB45-4587-41D8-B6F9-CA937B693BAB}"/>
                    </a:ext>
                  </a:extLst>
                </p14:cNvPr>
                <p14:cNvContentPartPr/>
                <p14:nvPr/>
              </p14:nvContentPartPr>
              <p14:xfrm>
                <a:off x="1708553" y="3073172"/>
                <a:ext cx="117000" cy="163800"/>
              </p14:xfrm>
            </p:contentPart>
          </mc:Choice>
          <mc:Fallback xmlns="">
            <p:pic>
              <p:nvPicPr>
                <p:cNvPr id="114" name="Ink 113">
                  <a:extLst>
                    <a:ext uri="{FF2B5EF4-FFF2-40B4-BE49-F238E27FC236}">
                      <a16:creationId xmlns:a16="http://schemas.microsoft.com/office/drawing/2014/main" id="{D43BDB45-4587-41D8-B6F9-CA937B693BAB}"/>
                    </a:ext>
                  </a:extLst>
                </p:cNvPr>
                <p:cNvPicPr/>
                <p:nvPr/>
              </p:nvPicPr>
              <p:blipFill>
                <a:blip r:embed="rId125"/>
                <a:stretch>
                  <a:fillRect/>
                </a:stretch>
              </p:blipFill>
              <p:spPr>
                <a:xfrm>
                  <a:off x="1690913" y="3055172"/>
                  <a:ext cx="1526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5" name="Ink 114">
                  <a:extLst>
                    <a:ext uri="{FF2B5EF4-FFF2-40B4-BE49-F238E27FC236}">
                      <a16:creationId xmlns:a16="http://schemas.microsoft.com/office/drawing/2014/main" id="{E315D61C-8F4E-4F25-9D22-0AE790ABE24D}"/>
                    </a:ext>
                  </a:extLst>
                </p14:cNvPr>
                <p14:cNvContentPartPr/>
                <p14:nvPr/>
              </p14:nvContentPartPr>
              <p14:xfrm>
                <a:off x="1880993" y="3120332"/>
                <a:ext cx="21600" cy="81360"/>
              </p14:xfrm>
            </p:contentPart>
          </mc:Choice>
          <mc:Fallback xmlns="">
            <p:pic>
              <p:nvPicPr>
                <p:cNvPr id="115" name="Ink 114">
                  <a:extLst>
                    <a:ext uri="{FF2B5EF4-FFF2-40B4-BE49-F238E27FC236}">
                      <a16:creationId xmlns:a16="http://schemas.microsoft.com/office/drawing/2014/main" id="{E315D61C-8F4E-4F25-9D22-0AE790ABE24D}"/>
                    </a:ext>
                  </a:extLst>
                </p:cNvPr>
                <p:cNvPicPr/>
                <p:nvPr/>
              </p:nvPicPr>
              <p:blipFill>
                <a:blip r:embed="rId127"/>
                <a:stretch>
                  <a:fillRect/>
                </a:stretch>
              </p:blipFill>
              <p:spPr>
                <a:xfrm>
                  <a:off x="1862993" y="3102332"/>
                  <a:ext cx="57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6" name="Ink 115">
                  <a:extLst>
                    <a:ext uri="{FF2B5EF4-FFF2-40B4-BE49-F238E27FC236}">
                      <a16:creationId xmlns:a16="http://schemas.microsoft.com/office/drawing/2014/main" id="{18CD2D31-9680-48CF-8E48-0BE4138328C9}"/>
                    </a:ext>
                  </a:extLst>
                </p14:cNvPr>
                <p14:cNvContentPartPr/>
                <p14:nvPr/>
              </p14:nvContentPartPr>
              <p14:xfrm>
                <a:off x="1930673" y="3195932"/>
                <a:ext cx="85680" cy="138240"/>
              </p14:xfrm>
            </p:contentPart>
          </mc:Choice>
          <mc:Fallback xmlns="">
            <p:pic>
              <p:nvPicPr>
                <p:cNvPr id="116" name="Ink 115">
                  <a:extLst>
                    <a:ext uri="{FF2B5EF4-FFF2-40B4-BE49-F238E27FC236}">
                      <a16:creationId xmlns:a16="http://schemas.microsoft.com/office/drawing/2014/main" id="{18CD2D31-9680-48CF-8E48-0BE4138328C9}"/>
                    </a:ext>
                  </a:extLst>
                </p:cNvPr>
                <p:cNvPicPr/>
                <p:nvPr/>
              </p:nvPicPr>
              <p:blipFill>
                <a:blip r:embed="rId129"/>
                <a:stretch>
                  <a:fillRect/>
                </a:stretch>
              </p:blipFill>
              <p:spPr>
                <a:xfrm>
                  <a:off x="1913033" y="3178292"/>
                  <a:ext cx="1213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Ink 116">
                  <a:extLst>
                    <a:ext uri="{FF2B5EF4-FFF2-40B4-BE49-F238E27FC236}">
                      <a16:creationId xmlns:a16="http://schemas.microsoft.com/office/drawing/2014/main" id="{2C001692-1D59-4F24-BBDE-62ED80EC14D2}"/>
                    </a:ext>
                  </a:extLst>
                </p14:cNvPr>
                <p14:cNvContentPartPr/>
                <p14:nvPr/>
              </p14:nvContentPartPr>
              <p14:xfrm>
                <a:off x="2095913" y="3067772"/>
                <a:ext cx="77760" cy="163080"/>
              </p14:xfrm>
            </p:contentPart>
          </mc:Choice>
          <mc:Fallback xmlns="">
            <p:pic>
              <p:nvPicPr>
                <p:cNvPr id="117" name="Ink 116">
                  <a:extLst>
                    <a:ext uri="{FF2B5EF4-FFF2-40B4-BE49-F238E27FC236}">
                      <a16:creationId xmlns:a16="http://schemas.microsoft.com/office/drawing/2014/main" id="{2C001692-1D59-4F24-BBDE-62ED80EC14D2}"/>
                    </a:ext>
                  </a:extLst>
                </p:cNvPr>
                <p:cNvPicPr/>
                <p:nvPr/>
              </p:nvPicPr>
              <p:blipFill>
                <a:blip r:embed="rId131"/>
                <a:stretch>
                  <a:fillRect/>
                </a:stretch>
              </p:blipFill>
              <p:spPr>
                <a:xfrm>
                  <a:off x="2077913" y="3049772"/>
                  <a:ext cx="1134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8" name="Ink 117">
                  <a:extLst>
                    <a:ext uri="{FF2B5EF4-FFF2-40B4-BE49-F238E27FC236}">
                      <a16:creationId xmlns:a16="http://schemas.microsoft.com/office/drawing/2014/main" id="{C60E6AB7-7D8F-49E1-BC2F-2B8302260173}"/>
                    </a:ext>
                  </a:extLst>
                </p14:cNvPr>
                <p14:cNvContentPartPr/>
                <p14:nvPr/>
              </p14:nvContentPartPr>
              <p14:xfrm>
                <a:off x="2160713" y="3053732"/>
                <a:ext cx="96840" cy="171360"/>
              </p14:xfrm>
            </p:contentPart>
          </mc:Choice>
          <mc:Fallback xmlns="">
            <p:pic>
              <p:nvPicPr>
                <p:cNvPr id="118" name="Ink 117">
                  <a:extLst>
                    <a:ext uri="{FF2B5EF4-FFF2-40B4-BE49-F238E27FC236}">
                      <a16:creationId xmlns:a16="http://schemas.microsoft.com/office/drawing/2014/main" id="{C60E6AB7-7D8F-49E1-BC2F-2B8302260173}"/>
                    </a:ext>
                  </a:extLst>
                </p:cNvPr>
                <p:cNvPicPr/>
                <p:nvPr/>
              </p:nvPicPr>
              <p:blipFill>
                <a:blip r:embed="rId133"/>
                <a:stretch>
                  <a:fillRect/>
                </a:stretch>
              </p:blipFill>
              <p:spPr>
                <a:xfrm>
                  <a:off x="2143073" y="3036092"/>
                  <a:ext cx="132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9" name="Ink 118">
                  <a:extLst>
                    <a:ext uri="{FF2B5EF4-FFF2-40B4-BE49-F238E27FC236}">
                      <a16:creationId xmlns:a16="http://schemas.microsoft.com/office/drawing/2014/main" id="{EC16070F-7A04-4802-ACDD-5DD7240CC7DA}"/>
                    </a:ext>
                  </a:extLst>
                </p14:cNvPr>
                <p14:cNvContentPartPr/>
                <p14:nvPr/>
              </p14:nvContentPartPr>
              <p14:xfrm>
                <a:off x="2291393" y="3077132"/>
                <a:ext cx="130320" cy="164520"/>
              </p14:xfrm>
            </p:contentPart>
          </mc:Choice>
          <mc:Fallback xmlns="">
            <p:pic>
              <p:nvPicPr>
                <p:cNvPr id="119" name="Ink 118">
                  <a:extLst>
                    <a:ext uri="{FF2B5EF4-FFF2-40B4-BE49-F238E27FC236}">
                      <a16:creationId xmlns:a16="http://schemas.microsoft.com/office/drawing/2014/main" id="{EC16070F-7A04-4802-ACDD-5DD7240CC7DA}"/>
                    </a:ext>
                  </a:extLst>
                </p:cNvPr>
                <p:cNvPicPr/>
                <p:nvPr/>
              </p:nvPicPr>
              <p:blipFill>
                <a:blip r:embed="rId135"/>
                <a:stretch>
                  <a:fillRect/>
                </a:stretch>
              </p:blipFill>
              <p:spPr>
                <a:xfrm>
                  <a:off x="2273393" y="3059492"/>
                  <a:ext cx="165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0" name="Ink 119">
                  <a:extLst>
                    <a:ext uri="{FF2B5EF4-FFF2-40B4-BE49-F238E27FC236}">
                      <a16:creationId xmlns:a16="http://schemas.microsoft.com/office/drawing/2014/main" id="{A5F55BDE-4163-4A3A-9326-F4727A892DAC}"/>
                    </a:ext>
                  </a:extLst>
                </p14:cNvPr>
                <p14:cNvContentPartPr/>
                <p14:nvPr/>
              </p14:nvContentPartPr>
              <p14:xfrm>
                <a:off x="2453753" y="3200612"/>
                <a:ext cx="52920" cy="92520"/>
              </p14:xfrm>
            </p:contentPart>
          </mc:Choice>
          <mc:Fallback xmlns="">
            <p:pic>
              <p:nvPicPr>
                <p:cNvPr id="120" name="Ink 119">
                  <a:extLst>
                    <a:ext uri="{FF2B5EF4-FFF2-40B4-BE49-F238E27FC236}">
                      <a16:creationId xmlns:a16="http://schemas.microsoft.com/office/drawing/2014/main" id="{A5F55BDE-4163-4A3A-9326-F4727A892DAC}"/>
                    </a:ext>
                  </a:extLst>
                </p:cNvPr>
                <p:cNvPicPr/>
                <p:nvPr/>
              </p:nvPicPr>
              <p:blipFill>
                <a:blip r:embed="rId137"/>
                <a:stretch>
                  <a:fillRect/>
                </a:stretch>
              </p:blipFill>
              <p:spPr>
                <a:xfrm>
                  <a:off x="2435753" y="3182612"/>
                  <a:ext cx="88560" cy="128160"/>
                </a:xfrm>
                <a:prstGeom prst="rect">
                  <a:avLst/>
                </a:prstGeom>
              </p:spPr>
            </p:pic>
          </mc:Fallback>
        </mc:AlternateContent>
      </p:grpSp>
      <p:grpSp>
        <p:nvGrpSpPr>
          <p:cNvPr id="128" name="Group 127">
            <a:extLst>
              <a:ext uri="{FF2B5EF4-FFF2-40B4-BE49-F238E27FC236}">
                <a16:creationId xmlns:a16="http://schemas.microsoft.com/office/drawing/2014/main" id="{293740B7-C12B-4B70-BD6F-BA43FEED7244}"/>
              </a:ext>
            </a:extLst>
          </p:cNvPr>
          <p:cNvGrpSpPr/>
          <p:nvPr/>
        </p:nvGrpSpPr>
        <p:grpSpPr>
          <a:xfrm>
            <a:off x="2732753" y="2873012"/>
            <a:ext cx="1217160" cy="533160"/>
            <a:chOff x="2732753" y="2873012"/>
            <a:chExt cx="1217160" cy="533160"/>
          </a:xfrm>
        </p:grpSpPr>
        <mc:AlternateContent xmlns:mc="http://schemas.openxmlformats.org/markup-compatibility/2006" xmlns:p14="http://schemas.microsoft.com/office/powerpoint/2010/main">
          <mc:Choice Requires="p14">
            <p:contentPart p14:bwMode="auto" r:id="rId138">
              <p14:nvContentPartPr>
                <p14:cNvPr id="121" name="Ink 120">
                  <a:extLst>
                    <a:ext uri="{FF2B5EF4-FFF2-40B4-BE49-F238E27FC236}">
                      <a16:creationId xmlns:a16="http://schemas.microsoft.com/office/drawing/2014/main" id="{53494B15-0713-4022-A5E7-CB33DF822CB8}"/>
                    </a:ext>
                  </a:extLst>
                </p14:cNvPr>
                <p14:cNvContentPartPr/>
                <p14:nvPr/>
              </p14:nvContentPartPr>
              <p14:xfrm>
                <a:off x="2732753" y="3166412"/>
                <a:ext cx="1440" cy="3240"/>
              </p14:xfrm>
            </p:contentPart>
          </mc:Choice>
          <mc:Fallback xmlns="">
            <p:pic>
              <p:nvPicPr>
                <p:cNvPr id="121" name="Ink 120">
                  <a:extLst>
                    <a:ext uri="{FF2B5EF4-FFF2-40B4-BE49-F238E27FC236}">
                      <a16:creationId xmlns:a16="http://schemas.microsoft.com/office/drawing/2014/main" id="{53494B15-0713-4022-A5E7-CB33DF822CB8}"/>
                    </a:ext>
                  </a:extLst>
                </p:cNvPr>
                <p:cNvPicPr/>
                <p:nvPr/>
              </p:nvPicPr>
              <p:blipFill>
                <a:blip r:embed="rId139"/>
                <a:stretch>
                  <a:fillRect/>
                </a:stretch>
              </p:blipFill>
              <p:spPr>
                <a:xfrm>
                  <a:off x="2715113" y="3148772"/>
                  <a:ext cx="37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2" name="Ink 121">
                  <a:extLst>
                    <a:ext uri="{FF2B5EF4-FFF2-40B4-BE49-F238E27FC236}">
                      <a16:creationId xmlns:a16="http://schemas.microsoft.com/office/drawing/2014/main" id="{5119B6E3-EBF7-44CA-BBEE-912C67F001D9}"/>
                    </a:ext>
                  </a:extLst>
                </p14:cNvPr>
                <p14:cNvContentPartPr/>
                <p14:nvPr/>
              </p14:nvContentPartPr>
              <p14:xfrm>
                <a:off x="2802593" y="3166052"/>
                <a:ext cx="222120" cy="22680"/>
              </p14:xfrm>
            </p:contentPart>
          </mc:Choice>
          <mc:Fallback xmlns="">
            <p:pic>
              <p:nvPicPr>
                <p:cNvPr id="122" name="Ink 121">
                  <a:extLst>
                    <a:ext uri="{FF2B5EF4-FFF2-40B4-BE49-F238E27FC236}">
                      <a16:creationId xmlns:a16="http://schemas.microsoft.com/office/drawing/2014/main" id="{5119B6E3-EBF7-44CA-BBEE-912C67F001D9}"/>
                    </a:ext>
                  </a:extLst>
                </p:cNvPr>
                <p:cNvPicPr/>
                <p:nvPr/>
              </p:nvPicPr>
              <p:blipFill>
                <a:blip r:embed="rId141"/>
                <a:stretch>
                  <a:fillRect/>
                </a:stretch>
              </p:blipFill>
              <p:spPr>
                <a:xfrm>
                  <a:off x="2784953" y="3148412"/>
                  <a:ext cx="2577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 name="Ink 122">
                  <a:extLst>
                    <a:ext uri="{FF2B5EF4-FFF2-40B4-BE49-F238E27FC236}">
                      <a16:creationId xmlns:a16="http://schemas.microsoft.com/office/drawing/2014/main" id="{B91EB4ED-B22C-4B8A-ABEA-8A62A40E5C3A}"/>
                    </a:ext>
                  </a:extLst>
                </p14:cNvPr>
                <p14:cNvContentPartPr/>
                <p14:nvPr/>
              </p14:nvContentPartPr>
              <p14:xfrm>
                <a:off x="3117593" y="3125732"/>
                <a:ext cx="151920" cy="116640"/>
              </p14:xfrm>
            </p:contentPart>
          </mc:Choice>
          <mc:Fallback xmlns="">
            <p:pic>
              <p:nvPicPr>
                <p:cNvPr id="123" name="Ink 122">
                  <a:extLst>
                    <a:ext uri="{FF2B5EF4-FFF2-40B4-BE49-F238E27FC236}">
                      <a16:creationId xmlns:a16="http://schemas.microsoft.com/office/drawing/2014/main" id="{B91EB4ED-B22C-4B8A-ABEA-8A62A40E5C3A}"/>
                    </a:ext>
                  </a:extLst>
                </p:cNvPr>
                <p:cNvPicPr/>
                <p:nvPr/>
              </p:nvPicPr>
              <p:blipFill>
                <a:blip r:embed="rId143"/>
                <a:stretch>
                  <a:fillRect/>
                </a:stretch>
              </p:blipFill>
              <p:spPr>
                <a:xfrm>
                  <a:off x="3099953" y="3108092"/>
                  <a:ext cx="187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Ink 123">
                  <a:extLst>
                    <a:ext uri="{FF2B5EF4-FFF2-40B4-BE49-F238E27FC236}">
                      <a16:creationId xmlns:a16="http://schemas.microsoft.com/office/drawing/2014/main" id="{C29CB44F-6D5D-4094-8A49-D3223A4D0681}"/>
                    </a:ext>
                  </a:extLst>
                </p14:cNvPr>
                <p14:cNvContentPartPr/>
                <p14:nvPr/>
              </p14:nvContentPartPr>
              <p14:xfrm>
                <a:off x="3367793" y="3037532"/>
                <a:ext cx="69840" cy="181080"/>
              </p14:xfrm>
            </p:contentPart>
          </mc:Choice>
          <mc:Fallback xmlns="">
            <p:pic>
              <p:nvPicPr>
                <p:cNvPr id="124" name="Ink 123">
                  <a:extLst>
                    <a:ext uri="{FF2B5EF4-FFF2-40B4-BE49-F238E27FC236}">
                      <a16:creationId xmlns:a16="http://schemas.microsoft.com/office/drawing/2014/main" id="{C29CB44F-6D5D-4094-8A49-D3223A4D0681}"/>
                    </a:ext>
                  </a:extLst>
                </p:cNvPr>
                <p:cNvPicPr/>
                <p:nvPr/>
              </p:nvPicPr>
              <p:blipFill>
                <a:blip r:embed="rId145"/>
                <a:stretch>
                  <a:fillRect/>
                </a:stretch>
              </p:blipFill>
              <p:spPr>
                <a:xfrm>
                  <a:off x="3350153" y="3019892"/>
                  <a:ext cx="1054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5" name="Ink 124">
                  <a:extLst>
                    <a:ext uri="{FF2B5EF4-FFF2-40B4-BE49-F238E27FC236}">
                      <a16:creationId xmlns:a16="http://schemas.microsoft.com/office/drawing/2014/main" id="{946BABDE-3613-4602-A3FB-B11C92D7E1AE}"/>
                    </a:ext>
                  </a:extLst>
                </p14:cNvPr>
                <p14:cNvContentPartPr/>
                <p14:nvPr/>
              </p14:nvContentPartPr>
              <p14:xfrm>
                <a:off x="3455993" y="3041492"/>
                <a:ext cx="101160" cy="163080"/>
              </p14:xfrm>
            </p:contentPart>
          </mc:Choice>
          <mc:Fallback xmlns="">
            <p:pic>
              <p:nvPicPr>
                <p:cNvPr id="125" name="Ink 124">
                  <a:extLst>
                    <a:ext uri="{FF2B5EF4-FFF2-40B4-BE49-F238E27FC236}">
                      <a16:creationId xmlns:a16="http://schemas.microsoft.com/office/drawing/2014/main" id="{946BABDE-3613-4602-A3FB-B11C92D7E1AE}"/>
                    </a:ext>
                  </a:extLst>
                </p:cNvPr>
                <p:cNvPicPr/>
                <p:nvPr/>
              </p:nvPicPr>
              <p:blipFill>
                <a:blip r:embed="rId147"/>
                <a:stretch>
                  <a:fillRect/>
                </a:stretch>
              </p:blipFill>
              <p:spPr>
                <a:xfrm>
                  <a:off x="3437993" y="3023852"/>
                  <a:ext cx="1368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6" name="Ink 125">
                  <a:extLst>
                    <a:ext uri="{FF2B5EF4-FFF2-40B4-BE49-F238E27FC236}">
                      <a16:creationId xmlns:a16="http://schemas.microsoft.com/office/drawing/2014/main" id="{D879C95F-1710-4616-BA7F-961EAC8773C9}"/>
                    </a:ext>
                  </a:extLst>
                </p14:cNvPr>
                <p14:cNvContentPartPr/>
                <p14:nvPr/>
              </p14:nvContentPartPr>
              <p14:xfrm>
                <a:off x="3589193" y="3077132"/>
                <a:ext cx="114480" cy="124560"/>
              </p14:xfrm>
            </p:contentPart>
          </mc:Choice>
          <mc:Fallback xmlns="">
            <p:pic>
              <p:nvPicPr>
                <p:cNvPr id="126" name="Ink 125">
                  <a:extLst>
                    <a:ext uri="{FF2B5EF4-FFF2-40B4-BE49-F238E27FC236}">
                      <a16:creationId xmlns:a16="http://schemas.microsoft.com/office/drawing/2014/main" id="{D879C95F-1710-4616-BA7F-961EAC8773C9}"/>
                    </a:ext>
                  </a:extLst>
                </p:cNvPr>
                <p:cNvPicPr/>
                <p:nvPr/>
              </p:nvPicPr>
              <p:blipFill>
                <a:blip r:embed="rId149"/>
                <a:stretch>
                  <a:fillRect/>
                </a:stretch>
              </p:blipFill>
              <p:spPr>
                <a:xfrm>
                  <a:off x="3571193" y="3059492"/>
                  <a:ext cx="150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7" name="Ink 126">
                  <a:extLst>
                    <a:ext uri="{FF2B5EF4-FFF2-40B4-BE49-F238E27FC236}">
                      <a16:creationId xmlns:a16="http://schemas.microsoft.com/office/drawing/2014/main" id="{540FCDB0-2A53-497E-AADF-C564F3D9A31C}"/>
                    </a:ext>
                  </a:extLst>
                </p14:cNvPr>
                <p14:cNvContentPartPr/>
                <p14:nvPr/>
              </p14:nvContentPartPr>
              <p14:xfrm>
                <a:off x="3765593" y="2873012"/>
                <a:ext cx="184320" cy="533160"/>
              </p14:xfrm>
            </p:contentPart>
          </mc:Choice>
          <mc:Fallback xmlns="">
            <p:pic>
              <p:nvPicPr>
                <p:cNvPr id="127" name="Ink 126">
                  <a:extLst>
                    <a:ext uri="{FF2B5EF4-FFF2-40B4-BE49-F238E27FC236}">
                      <a16:creationId xmlns:a16="http://schemas.microsoft.com/office/drawing/2014/main" id="{540FCDB0-2A53-497E-AADF-C564F3D9A31C}"/>
                    </a:ext>
                  </a:extLst>
                </p:cNvPr>
                <p:cNvPicPr/>
                <p:nvPr/>
              </p:nvPicPr>
              <p:blipFill>
                <a:blip r:embed="rId151"/>
                <a:stretch>
                  <a:fillRect/>
                </a:stretch>
              </p:blipFill>
              <p:spPr>
                <a:xfrm>
                  <a:off x="3747593" y="2855012"/>
                  <a:ext cx="219960" cy="568800"/>
                </a:xfrm>
                <a:prstGeom prst="rect">
                  <a:avLst/>
                </a:prstGeom>
              </p:spPr>
            </p:pic>
          </mc:Fallback>
        </mc:AlternateContent>
      </p:grpSp>
      <p:grpSp>
        <p:nvGrpSpPr>
          <p:cNvPr id="145" name="Group 144">
            <a:extLst>
              <a:ext uri="{FF2B5EF4-FFF2-40B4-BE49-F238E27FC236}">
                <a16:creationId xmlns:a16="http://schemas.microsoft.com/office/drawing/2014/main" id="{82A92B97-3E8A-4C83-AC76-346CF8B5830A}"/>
              </a:ext>
            </a:extLst>
          </p:cNvPr>
          <p:cNvGrpSpPr/>
          <p:nvPr/>
        </p:nvGrpSpPr>
        <p:grpSpPr>
          <a:xfrm>
            <a:off x="7945553" y="1908572"/>
            <a:ext cx="3376440" cy="1577880"/>
            <a:chOff x="7945553" y="1908572"/>
            <a:chExt cx="3376440" cy="1577880"/>
          </a:xfrm>
        </p:grpSpPr>
        <mc:AlternateContent xmlns:mc="http://schemas.openxmlformats.org/markup-compatibility/2006" xmlns:p14="http://schemas.microsoft.com/office/powerpoint/2010/main">
          <mc:Choice Requires="p14">
            <p:contentPart p14:bwMode="auto" r:id="rId152">
              <p14:nvContentPartPr>
                <p14:cNvPr id="36" name="Ink 35">
                  <a:extLst>
                    <a:ext uri="{FF2B5EF4-FFF2-40B4-BE49-F238E27FC236}">
                      <a16:creationId xmlns:a16="http://schemas.microsoft.com/office/drawing/2014/main" id="{9411719E-91C2-4B2A-BAAD-F4861EE2DF4D}"/>
                    </a:ext>
                  </a:extLst>
                </p14:cNvPr>
                <p14:cNvContentPartPr/>
                <p14:nvPr/>
              </p14:nvContentPartPr>
              <p14:xfrm>
                <a:off x="8336873" y="1941692"/>
                <a:ext cx="109080" cy="209160"/>
              </p14:xfrm>
            </p:contentPart>
          </mc:Choice>
          <mc:Fallback xmlns="">
            <p:pic>
              <p:nvPicPr>
                <p:cNvPr id="36" name="Ink 35">
                  <a:extLst>
                    <a:ext uri="{FF2B5EF4-FFF2-40B4-BE49-F238E27FC236}">
                      <a16:creationId xmlns:a16="http://schemas.microsoft.com/office/drawing/2014/main" id="{9411719E-91C2-4B2A-BAAD-F4861EE2DF4D}"/>
                    </a:ext>
                  </a:extLst>
                </p:cNvPr>
                <p:cNvPicPr/>
                <p:nvPr/>
              </p:nvPicPr>
              <p:blipFill>
                <a:blip r:embed="rId153"/>
                <a:stretch>
                  <a:fillRect/>
                </a:stretch>
              </p:blipFill>
              <p:spPr>
                <a:xfrm>
                  <a:off x="8318873" y="1923692"/>
                  <a:ext cx="144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7" name="Ink 36">
                  <a:extLst>
                    <a:ext uri="{FF2B5EF4-FFF2-40B4-BE49-F238E27FC236}">
                      <a16:creationId xmlns:a16="http://schemas.microsoft.com/office/drawing/2014/main" id="{21C0AD6F-57C5-428E-9AA1-65B1517563D1}"/>
                    </a:ext>
                  </a:extLst>
                </p14:cNvPr>
                <p14:cNvContentPartPr/>
                <p14:nvPr/>
              </p14:nvContentPartPr>
              <p14:xfrm>
                <a:off x="8530193" y="1985972"/>
                <a:ext cx="322920" cy="168840"/>
              </p14:xfrm>
            </p:contentPart>
          </mc:Choice>
          <mc:Fallback xmlns="">
            <p:pic>
              <p:nvPicPr>
                <p:cNvPr id="37" name="Ink 36">
                  <a:extLst>
                    <a:ext uri="{FF2B5EF4-FFF2-40B4-BE49-F238E27FC236}">
                      <a16:creationId xmlns:a16="http://schemas.microsoft.com/office/drawing/2014/main" id="{21C0AD6F-57C5-428E-9AA1-65B1517563D1}"/>
                    </a:ext>
                  </a:extLst>
                </p:cNvPr>
                <p:cNvPicPr/>
                <p:nvPr/>
              </p:nvPicPr>
              <p:blipFill>
                <a:blip r:embed="rId155"/>
                <a:stretch>
                  <a:fillRect/>
                </a:stretch>
              </p:blipFill>
              <p:spPr>
                <a:xfrm>
                  <a:off x="8512553" y="1967972"/>
                  <a:ext cx="3585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8" name="Ink 37">
                  <a:extLst>
                    <a:ext uri="{FF2B5EF4-FFF2-40B4-BE49-F238E27FC236}">
                      <a16:creationId xmlns:a16="http://schemas.microsoft.com/office/drawing/2014/main" id="{F85A1086-C2B7-4BC2-B527-4186B5581E3F}"/>
                    </a:ext>
                  </a:extLst>
                </p14:cNvPr>
                <p14:cNvContentPartPr/>
                <p14:nvPr/>
              </p14:nvContentPartPr>
              <p14:xfrm>
                <a:off x="8953193" y="1908572"/>
                <a:ext cx="57240" cy="231120"/>
              </p14:xfrm>
            </p:contentPart>
          </mc:Choice>
          <mc:Fallback xmlns="">
            <p:pic>
              <p:nvPicPr>
                <p:cNvPr id="38" name="Ink 37">
                  <a:extLst>
                    <a:ext uri="{FF2B5EF4-FFF2-40B4-BE49-F238E27FC236}">
                      <a16:creationId xmlns:a16="http://schemas.microsoft.com/office/drawing/2014/main" id="{F85A1086-C2B7-4BC2-B527-4186B5581E3F}"/>
                    </a:ext>
                  </a:extLst>
                </p:cNvPr>
                <p:cNvPicPr/>
                <p:nvPr/>
              </p:nvPicPr>
              <p:blipFill>
                <a:blip r:embed="rId157"/>
                <a:stretch>
                  <a:fillRect/>
                </a:stretch>
              </p:blipFill>
              <p:spPr>
                <a:xfrm>
                  <a:off x="8935553" y="1890572"/>
                  <a:ext cx="928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9" name="Ink 38">
                  <a:extLst>
                    <a:ext uri="{FF2B5EF4-FFF2-40B4-BE49-F238E27FC236}">
                      <a16:creationId xmlns:a16="http://schemas.microsoft.com/office/drawing/2014/main" id="{C79E2766-A677-4C88-A182-AA6EC948C394}"/>
                    </a:ext>
                  </a:extLst>
                </p14:cNvPr>
                <p14:cNvContentPartPr/>
                <p14:nvPr/>
              </p14:nvContentPartPr>
              <p14:xfrm>
                <a:off x="8862833" y="2021612"/>
                <a:ext cx="225360" cy="118080"/>
              </p14:xfrm>
            </p:contentPart>
          </mc:Choice>
          <mc:Fallback xmlns="">
            <p:pic>
              <p:nvPicPr>
                <p:cNvPr id="39" name="Ink 38">
                  <a:extLst>
                    <a:ext uri="{FF2B5EF4-FFF2-40B4-BE49-F238E27FC236}">
                      <a16:creationId xmlns:a16="http://schemas.microsoft.com/office/drawing/2014/main" id="{C79E2766-A677-4C88-A182-AA6EC948C394}"/>
                    </a:ext>
                  </a:extLst>
                </p:cNvPr>
                <p:cNvPicPr/>
                <p:nvPr/>
              </p:nvPicPr>
              <p:blipFill>
                <a:blip r:embed="rId159"/>
                <a:stretch>
                  <a:fillRect/>
                </a:stretch>
              </p:blipFill>
              <p:spPr>
                <a:xfrm>
                  <a:off x="8844833" y="2003972"/>
                  <a:ext cx="261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0" name="Ink 39">
                  <a:extLst>
                    <a:ext uri="{FF2B5EF4-FFF2-40B4-BE49-F238E27FC236}">
                      <a16:creationId xmlns:a16="http://schemas.microsoft.com/office/drawing/2014/main" id="{1FFA64D7-CCE5-4FB9-88C4-F37118BC7EBE}"/>
                    </a:ext>
                  </a:extLst>
                </p14:cNvPr>
                <p14:cNvContentPartPr/>
                <p14:nvPr/>
              </p14:nvContentPartPr>
              <p14:xfrm>
                <a:off x="9050393" y="1944932"/>
                <a:ext cx="4320" cy="3960"/>
              </p14:xfrm>
            </p:contentPart>
          </mc:Choice>
          <mc:Fallback xmlns="">
            <p:pic>
              <p:nvPicPr>
                <p:cNvPr id="40" name="Ink 39">
                  <a:extLst>
                    <a:ext uri="{FF2B5EF4-FFF2-40B4-BE49-F238E27FC236}">
                      <a16:creationId xmlns:a16="http://schemas.microsoft.com/office/drawing/2014/main" id="{1FFA64D7-CCE5-4FB9-88C4-F37118BC7EBE}"/>
                    </a:ext>
                  </a:extLst>
                </p:cNvPr>
                <p:cNvPicPr/>
                <p:nvPr/>
              </p:nvPicPr>
              <p:blipFill>
                <a:blip r:embed="rId161"/>
                <a:stretch>
                  <a:fillRect/>
                </a:stretch>
              </p:blipFill>
              <p:spPr>
                <a:xfrm>
                  <a:off x="9032393" y="1927292"/>
                  <a:ext cx="399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1" name="Ink 40">
                  <a:extLst>
                    <a:ext uri="{FF2B5EF4-FFF2-40B4-BE49-F238E27FC236}">
                      <a16:creationId xmlns:a16="http://schemas.microsoft.com/office/drawing/2014/main" id="{3AF9D78C-75A1-4BA7-9AAF-9274D89593DF}"/>
                    </a:ext>
                  </a:extLst>
                </p14:cNvPr>
                <p14:cNvContentPartPr/>
                <p14:nvPr/>
              </p14:nvContentPartPr>
              <p14:xfrm>
                <a:off x="9147233" y="2012612"/>
                <a:ext cx="111240" cy="141120"/>
              </p14:xfrm>
            </p:contentPart>
          </mc:Choice>
          <mc:Fallback xmlns="">
            <p:pic>
              <p:nvPicPr>
                <p:cNvPr id="41" name="Ink 40">
                  <a:extLst>
                    <a:ext uri="{FF2B5EF4-FFF2-40B4-BE49-F238E27FC236}">
                      <a16:creationId xmlns:a16="http://schemas.microsoft.com/office/drawing/2014/main" id="{3AF9D78C-75A1-4BA7-9AAF-9274D89593DF}"/>
                    </a:ext>
                  </a:extLst>
                </p:cNvPr>
                <p:cNvPicPr/>
                <p:nvPr/>
              </p:nvPicPr>
              <p:blipFill>
                <a:blip r:embed="rId163"/>
                <a:stretch>
                  <a:fillRect/>
                </a:stretch>
              </p:blipFill>
              <p:spPr>
                <a:xfrm>
                  <a:off x="9129233" y="1994612"/>
                  <a:ext cx="1468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2" name="Ink 41">
                  <a:extLst>
                    <a:ext uri="{FF2B5EF4-FFF2-40B4-BE49-F238E27FC236}">
                      <a16:creationId xmlns:a16="http://schemas.microsoft.com/office/drawing/2014/main" id="{D84AA82C-4557-4FDE-977B-4BDA4AEBCD09}"/>
                    </a:ext>
                  </a:extLst>
                </p14:cNvPr>
                <p14:cNvContentPartPr/>
                <p14:nvPr/>
              </p14:nvContentPartPr>
              <p14:xfrm>
                <a:off x="9320753" y="2032772"/>
                <a:ext cx="79200" cy="99720"/>
              </p14:xfrm>
            </p:contentPart>
          </mc:Choice>
          <mc:Fallback xmlns="">
            <p:pic>
              <p:nvPicPr>
                <p:cNvPr id="42" name="Ink 41">
                  <a:extLst>
                    <a:ext uri="{FF2B5EF4-FFF2-40B4-BE49-F238E27FC236}">
                      <a16:creationId xmlns:a16="http://schemas.microsoft.com/office/drawing/2014/main" id="{D84AA82C-4557-4FDE-977B-4BDA4AEBCD09}"/>
                    </a:ext>
                  </a:extLst>
                </p:cNvPr>
                <p:cNvPicPr/>
                <p:nvPr/>
              </p:nvPicPr>
              <p:blipFill>
                <a:blip r:embed="rId165"/>
                <a:stretch>
                  <a:fillRect/>
                </a:stretch>
              </p:blipFill>
              <p:spPr>
                <a:xfrm>
                  <a:off x="9303113" y="2015132"/>
                  <a:ext cx="114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3" name="Ink 42">
                  <a:extLst>
                    <a:ext uri="{FF2B5EF4-FFF2-40B4-BE49-F238E27FC236}">
                      <a16:creationId xmlns:a16="http://schemas.microsoft.com/office/drawing/2014/main" id="{0BF8E78E-3FFA-425A-BB78-F45AA1CC7BB9}"/>
                    </a:ext>
                  </a:extLst>
                </p14:cNvPr>
                <p14:cNvContentPartPr/>
                <p14:nvPr/>
              </p14:nvContentPartPr>
              <p14:xfrm>
                <a:off x="9446033" y="2010812"/>
                <a:ext cx="154440" cy="127080"/>
              </p14:xfrm>
            </p:contentPart>
          </mc:Choice>
          <mc:Fallback xmlns="">
            <p:pic>
              <p:nvPicPr>
                <p:cNvPr id="43" name="Ink 42">
                  <a:extLst>
                    <a:ext uri="{FF2B5EF4-FFF2-40B4-BE49-F238E27FC236}">
                      <a16:creationId xmlns:a16="http://schemas.microsoft.com/office/drawing/2014/main" id="{0BF8E78E-3FFA-425A-BB78-F45AA1CC7BB9}"/>
                    </a:ext>
                  </a:extLst>
                </p:cNvPr>
                <p:cNvPicPr/>
                <p:nvPr/>
              </p:nvPicPr>
              <p:blipFill>
                <a:blip r:embed="rId167"/>
                <a:stretch>
                  <a:fillRect/>
                </a:stretch>
              </p:blipFill>
              <p:spPr>
                <a:xfrm>
                  <a:off x="9428033" y="1993172"/>
                  <a:ext cx="190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4" name="Ink 43">
                  <a:extLst>
                    <a:ext uri="{FF2B5EF4-FFF2-40B4-BE49-F238E27FC236}">
                      <a16:creationId xmlns:a16="http://schemas.microsoft.com/office/drawing/2014/main" id="{FC6FF4DF-32A9-43C7-B946-8A05EAF04A6E}"/>
                    </a:ext>
                  </a:extLst>
                </p14:cNvPr>
                <p14:cNvContentPartPr/>
                <p14:nvPr/>
              </p14:nvContentPartPr>
              <p14:xfrm>
                <a:off x="9612713" y="1987412"/>
                <a:ext cx="73800" cy="165600"/>
              </p14:xfrm>
            </p:contentPart>
          </mc:Choice>
          <mc:Fallback xmlns="">
            <p:pic>
              <p:nvPicPr>
                <p:cNvPr id="44" name="Ink 43">
                  <a:extLst>
                    <a:ext uri="{FF2B5EF4-FFF2-40B4-BE49-F238E27FC236}">
                      <a16:creationId xmlns:a16="http://schemas.microsoft.com/office/drawing/2014/main" id="{FC6FF4DF-32A9-43C7-B946-8A05EAF04A6E}"/>
                    </a:ext>
                  </a:extLst>
                </p:cNvPr>
                <p:cNvPicPr/>
                <p:nvPr/>
              </p:nvPicPr>
              <p:blipFill>
                <a:blip r:embed="rId169"/>
                <a:stretch>
                  <a:fillRect/>
                </a:stretch>
              </p:blipFill>
              <p:spPr>
                <a:xfrm>
                  <a:off x="9594713" y="1969772"/>
                  <a:ext cx="10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6" name="Ink 75">
                  <a:extLst>
                    <a:ext uri="{FF2B5EF4-FFF2-40B4-BE49-F238E27FC236}">
                      <a16:creationId xmlns:a16="http://schemas.microsoft.com/office/drawing/2014/main" id="{B54395ED-C0D8-45C0-ADBC-160FBDEDB4C2}"/>
                    </a:ext>
                  </a:extLst>
                </p14:cNvPr>
                <p14:cNvContentPartPr/>
                <p14:nvPr/>
              </p14:nvContentPartPr>
              <p14:xfrm>
                <a:off x="7956713" y="2344892"/>
                <a:ext cx="23040" cy="252720"/>
              </p14:xfrm>
            </p:contentPart>
          </mc:Choice>
          <mc:Fallback xmlns="">
            <p:pic>
              <p:nvPicPr>
                <p:cNvPr id="76" name="Ink 75">
                  <a:extLst>
                    <a:ext uri="{FF2B5EF4-FFF2-40B4-BE49-F238E27FC236}">
                      <a16:creationId xmlns:a16="http://schemas.microsoft.com/office/drawing/2014/main" id="{B54395ED-C0D8-45C0-ADBC-160FBDEDB4C2}"/>
                    </a:ext>
                  </a:extLst>
                </p:cNvPr>
                <p:cNvPicPr/>
                <p:nvPr/>
              </p:nvPicPr>
              <p:blipFill>
                <a:blip r:embed="rId171"/>
                <a:stretch>
                  <a:fillRect/>
                </a:stretch>
              </p:blipFill>
              <p:spPr>
                <a:xfrm>
                  <a:off x="7938713" y="2327252"/>
                  <a:ext cx="586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7" name="Ink 76">
                  <a:extLst>
                    <a:ext uri="{FF2B5EF4-FFF2-40B4-BE49-F238E27FC236}">
                      <a16:creationId xmlns:a16="http://schemas.microsoft.com/office/drawing/2014/main" id="{7DCAB3E4-5A37-4930-AA87-5C639B9F235A}"/>
                    </a:ext>
                  </a:extLst>
                </p14:cNvPr>
                <p14:cNvContentPartPr/>
                <p14:nvPr/>
              </p14:nvContentPartPr>
              <p14:xfrm>
                <a:off x="7945553" y="2288732"/>
                <a:ext cx="156600" cy="150480"/>
              </p14:xfrm>
            </p:contentPart>
          </mc:Choice>
          <mc:Fallback xmlns="">
            <p:pic>
              <p:nvPicPr>
                <p:cNvPr id="77" name="Ink 76">
                  <a:extLst>
                    <a:ext uri="{FF2B5EF4-FFF2-40B4-BE49-F238E27FC236}">
                      <a16:creationId xmlns:a16="http://schemas.microsoft.com/office/drawing/2014/main" id="{7DCAB3E4-5A37-4930-AA87-5C639B9F235A}"/>
                    </a:ext>
                  </a:extLst>
                </p:cNvPr>
                <p:cNvPicPr/>
                <p:nvPr/>
              </p:nvPicPr>
              <p:blipFill>
                <a:blip r:embed="rId173"/>
                <a:stretch>
                  <a:fillRect/>
                </a:stretch>
              </p:blipFill>
              <p:spPr>
                <a:xfrm>
                  <a:off x="7927553" y="2271092"/>
                  <a:ext cx="1922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9" name="Ink 78">
                  <a:extLst>
                    <a:ext uri="{FF2B5EF4-FFF2-40B4-BE49-F238E27FC236}">
                      <a16:creationId xmlns:a16="http://schemas.microsoft.com/office/drawing/2014/main" id="{2F2A2518-B623-4218-843B-D9C5D7A1A52E}"/>
                    </a:ext>
                  </a:extLst>
                </p14:cNvPr>
                <p14:cNvContentPartPr/>
                <p14:nvPr/>
              </p14:nvContentPartPr>
              <p14:xfrm>
                <a:off x="8087753" y="2416532"/>
                <a:ext cx="286920" cy="118440"/>
              </p14:xfrm>
            </p:contentPart>
          </mc:Choice>
          <mc:Fallback xmlns="">
            <p:pic>
              <p:nvPicPr>
                <p:cNvPr id="79" name="Ink 78">
                  <a:extLst>
                    <a:ext uri="{FF2B5EF4-FFF2-40B4-BE49-F238E27FC236}">
                      <a16:creationId xmlns:a16="http://schemas.microsoft.com/office/drawing/2014/main" id="{2F2A2518-B623-4218-843B-D9C5D7A1A52E}"/>
                    </a:ext>
                  </a:extLst>
                </p:cNvPr>
                <p:cNvPicPr/>
                <p:nvPr/>
              </p:nvPicPr>
              <p:blipFill>
                <a:blip r:embed="rId175"/>
                <a:stretch>
                  <a:fillRect/>
                </a:stretch>
              </p:blipFill>
              <p:spPr>
                <a:xfrm>
                  <a:off x="8069753" y="2398532"/>
                  <a:ext cx="322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0" name="Ink 79">
                  <a:extLst>
                    <a:ext uri="{FF2B5EF4-FFF2-40B4-BE49-F238E27FC236}">
                      <a16:creationId xmlns:a16="http://schemas.microsoft.com/office/drawing/2014/main" id="{E8ED4A70-6468-4B3A-811C-F2BB09EC4383}"/>
                    </a:ext>
                  </a:extLst>
                </p14:cNvPr>
                <p14:cNvContentPartPr/>
                <p14:nvPr/>
              </p14:nvContentPartPr>
              <p14:xfrm>
                <a:off x="8418953" y="2343452"/>
                <a:ext cx="130680" cy="224640"/>
              </p14:xfrm>
            </p:contentPart>
          </mc:Choice>
          <mc:Fallback xmlns="">
            <p:pic>
              <p:nvPicPr>
                <p:cNvPr id="80" name="Ink 79">
                  <a:extLst>
                    <a:ext uri="{FF2B5EF4-FFF2-40B4-BE49-F238E27FC236}">
                      <a16:creationId xmlns:a16="http://schemas.microsoft.com/office/drawing/2014/main" id="{E8ED4A70-6468-4B3A-811C-F2BB09EC4383}"/>
                    </a:ext>
                  </a:extLst>
                </p:cNvPr>
                <p:cNvPicPr/>
                <p:nvPr/>
              </p:nvPicPr>
              <p:blipFill>
                <a:blip r:embed="rId177"/>
                <a:stretch>
                  <a:fillRect/>
                </a:stretch>
              </p:blipFill>
              <p:spPr>
                <a:xfrm>
                  <a:off x="8401313" y="2325812"/>
                  <a:ext cx="1663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1" name="Ink 80">
                  <a:extLst>
                    <a:ext uri="{FF2B5EF4-FFF2-40B4-BE49-F238E27FC236}">
                      <a16:creationId xmlns:a16="http://schemas.microsoft.com/office/drawing/2014/main" id="{3F8969DB-AAD4-4534-AE91-EF327FAE2E4A}"/>
                    </a:ext>
                  </a:extLst>
                </p14:cNvPr>
                <p14:cNvContentPartPr/>
                <p14:nvPr/>
              </p14:nvContentPartPr>
              <p14:xfrm>
                <a:off x="8566913" y="2446052"/>
                <a:ext cx="134640" cy="100080"/>
              </p14:xfrm>
            </p:contentPart>
          </mc:Choice>
          <mc:Fallback xmlns="">
            <p:pic>
              <p:nvPicPr>
                <p:cNvPr id="81" name="Ink 80">
                  <a:extLst>
                    <a:ext uri="{FF2B5EF4-FFF2-40B4-BE49-F238E27FC236}">
                      <a16:creationId xmlns:a16="http://schemas.microsoft.com/office/drawing/2014/main" id="{3F8969DB-AAD4-4534-AE91-EF327FAE2E4A}"/>
                    </a:ext>
                  </a:extLst>
                </p:cNvPr>
                <p:cNvPicPr/>
                <p:nvPr/>
              </p:nvPicPr>
              <p:blipFill>
                <a:blip r:embed="rId179"/>
                <a:stretch>
                  <a:fillRect/>
                </a:stretch>
              </p:blipFill>
              <p:spPr>
                <a:xfrm>
                  <a:off x="8548913" y="2428412"/>
                  <a:ext cx="170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2" name="Ink 81">
                  <a:extLst>
                    <a:ext uri="{FF2B5EF4-FFF2-40B4-BE49-F238E27FC236}">
                      <a16:creationId xmlns:a16="http://schemas.microsoft.com/office/drawing/2014/main" id="{88E1A42A-985D-4D44-8767-7B30D9EE1D45}"/>
                    </a:ext>
                  </a:extLst>
                </p14:cNvPr>
                <p14:cNvContentPartPr/>
                <p14:nvPr/>
              </p14:nvContentPartPr>
              <p14:xfrm>
                <a:off x="8767433" y="2345252"/>
                <a:ext cx="114120" cy="206280"/>
              </p14:xfrm>
            </p:contentPart>
          </mc:Choice>
          <mc:Fallback xmlns="">
            <p:pic>
              <p:nvPicPr>
                <p:cNvPr id="82" name="Ink 81">
                  <a:extLst>
                    <a:ext uri="{FF2B5EF4-FFF2-40B4-BE49-F238E27FC236}">
                      <a16:creationId xmlns:a16="http://schemas.microsoft.com/office/drawing/2014/main" id="{88E1A42A-985D-4D44-8767-7B30D9EE1D45}"/>
                    </a:ext>
                  </a:extLst>
                </p:cNvPr>
                <p:cNvPicPr/>
                <p:nvPr/>
              </p:nvPicPr>
              <p:blipFill>
                <a:blip r:embed="rId181"/>
                <a:stretch>
                  <a:fillRect/>
                </a:stretch>
              </p:blipFill>
              <p:spPr>
                <a:xfrm>
                  <a:off x="8749433" y="2327612"/>
                  <a:ext cx="1497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83" name="Ink 82">
                  <a:extLst>
                    <a:ext uri="{FF2B5EF4-FFF2-40B4-BE49-F238E27FC236}">
                      <a16:creationId xmlns:a16="http://schemas.microsoft.com/office/drawing/2014/main" id="{D8B3482E-A656-4781-A4C4-12A31E672100}"/>
                    </a:ext>
                  </a:extLst>
                </p14:cNvPr>
                <p14:cNvContentPartPr/>
                <p14:nvPr/>
              </p14:nvContentPartPr>
              <p14:xfrm>
                <a:off x="8931233" y="2433812"/>
                <a:ext cx="26280" cy="102960"/>
              </p14:xfrm>
            </p:contentPart>
          </mc:Choice>
          <mc:Fallback xmlns="">
            <p:pic>
              <p:nvPicPr>
                <p:cNvPr id="83" name="Ink 82">
                  <a:extLst>
                    <a:ext uri="{FF2B5EF4-FFF2-40B4-BE49-F238E27FC236}">
                      <a16:creationId xmlns:a16="http://schemas.microsoft.com/office/drawing/2014/main" id="{D8B3482E-A656-4781-A4C4-12A31E672100}"/>
                    </a:ext>
                  </a:extLst>
                </p:cNvPr>
                <p:cNvPicPr/>
                <p:nvPr/>
              </p:nvPicPr>
              <p:blipFill>
                <a:blip r:embed="rId183"/>
                <a:stretch>
                  <a:fillRect/>
                </a:stretch>
              </p:blipFill>
              <p:spPr>
                <a:xfrm>
                  <a:off x="8913233" y="2416172"/>
                  <a:ext cx="619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84" name="Ink 83">
                  <a:extLst>
                    <a:ext uri="{FF2B5EF4-FFF2-40B4-BE49-F238E27FC236}">
                      <a16:creationId xmlns:a16="http://schemas.microsoft.com/office/drawing/2014/main" id="{6F78A05F-E572-497F-BAC3-BBFDE608767B}"/>
                    </a:ext>
                  </a:extLst>
                </p14:cNvPr>
                <p14:cNvContentPartPr/>
                <p14:nvPr/>
              </p14:nvContentPartPr>
              <p14:xfrm>
                <a:off x="8927273" y="2339132"/>
                <a:ext cx="150480" cy="185040"/>
              </p14:xfrm>
            </p:contentPart>
          </mc:Choice>
          <mc:Fallback xmlns="">
            <p:pic>
              <p:nvPicPr>
                <p:cNvPr id="84" name="Ink 83">
                  <a:extLst>
                    <a:ext uri="{FF2B5EF4-FFF2-40B4-BE49-F238E27FC236}">
                      <a16:creationId xmlns:a16="http://schemas.microsoft.com/office/drawing/2014/main" id="{6F78A05F-E572-497F-BAC3-BBFDE608767B}"/>
                    </a:ext>
                  </a:extLst>
                </p:cNvPr>
                <p:cNvPicPr/>
                <p:nvPr/>
              </p:nvPicPr>
              <p:blipFill>
                <a:blip r:embed="rId185"/>
                <a:stretch>
                  <a:fillRect/>
                </a:stretch>
              </p:blipFill>
              <p:spPr>
                <a:xfrm>
                  <a:off x="8909273" y="2321132"/>
                  <a:ext cx="1861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85" name="Ink 84">
                  <a:extLst>
                    <a:ext uri="{FF2B5EF4-FFF2-40B4-BE49-F238E27FC236}">
                      <a16:creationId xmlns:a16="http://schemas.microsoft.com/office/drawing/2014/main" id="{AD3B6B11-AC5A-46A0-8915-0099757AF0B3}"/>
                    </a:ext>
                  </a:extLst>
                </p14:cNvPr>
                <p14:cNvContentPartPr/>
                <p14:nvPr/>
              </p14:nvContentPartPr>
              <p14:xfrm>
                <a:off x="9140033" y="2353892"/>
                <a:ext cx="25920" cy="174240"/>
              </p14:xfrm>
            </p:contentPart>
          </mc:Choice>
          <mc:Fallback xmlns="">
            <p:pic>
              <p:nvPicPr>
                <p:cNvPr id="85" name="Ink 84">
                  <a:extLst>
                    <a:ext uri="{FF2B5EF4-FFF2-40B4-BE49-F238E27FC236}">
                      <a16:creationId xmlns:a16="http://schemas.microsoft.com/office/drawing/2014/main" id="{AD3B6B11-AC5A-46A0-8915-0099757AF0B3}"/>
                    </a:ext>
                  </a:extLst>
                </p:cNvPr>
                <p:cNvPicPr/>
                <p:nvPr/>
              </p:nvPicPr>
              <p:blipFill>
                <a:blip r:embed="rId187"/>
                <a:stretch>
                  <a:fillRect/>
                </a:stretch>
              </p:blipFill>
              <p:spPr>
                <a:xfrm>
                  <a:off x="9122033" y="2336252"/>
                  <a:ext cx="61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86" name="Ink 85">
                  <a:extLst>
                    <a:ext uri="{FF2B5EF4-FFF2-40B4-BE49-F238E27FC236}">
                      <a16:creationId xmlns:a16="http://schemas.microsoft.com/office/drawing/2014/main" id="{920E42F2-6F3E-40D9-A31D-6BF6D7A50A2B}"/>
                    </a:ext>
                  </a:extLst>
                </p14:cNvPr>
                <p14:cNvContentPartPr/>
                <p14:nvPr/>
              </p14:nvContentPartPr>
              <p14:xfrm>
                <a:off x="9231833" y="2321852"/>
                <a:ext cx="115200" cy="193680"/>
              </p14:xfrm>
            </p:contentPart>
          </mc:Choice>
          <mc:Fallback xmlns="">
            <p:pic>
              <p:nvPicPr>
                <p:cNvPr id="86" name="Ink 85">
                  <a:extLst>
                    <a:ext uri="{FF2B5EF4-FFF2-40B4-BE49-F238E27FC236}">
                      <a16:creationId xmlns:a16="http://schemas.microsoft.com/office/drawing/2014/main" id="{920E42F2-6F3E-40D9-A31D-6BF6D7A50A2B}"/>
                    </a:ext>
                  </a:extLst>
                </p:cNvPr>
                <p:cNvPicPr/>
                <p:nvPr/>
              </p:nvPicPr>
              <p:blipFill>
                <a:blip r:embed="rId189"/>
                <a:stretch>
                  <a:fillRect/>
                </a:stretch>
              </p:blipFill>
              <p:spPr>
                <a:xfrm>
                  <a:off x="9213833" y="2303852"/>
                  <a:ext cx="1508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87" name="Ink 86">
                  <a:extLst>
                    <a:ext uri="{FF2B5EF4-FFF2-40B4-BE49-F238E27FC236}">
                      <a16:creationId xmlns:a16="http://schemas.microsoft.com/office/drawing/2014/main" id="{857A45E6-9462-4728-B020-1DECE0E2639F}"/>
                    </a:ext>
                  </a:extLst>
                </p14:cNvPr>
                <p14:cNvContentPartPr/>
                <p14:nvPr/>
              </p14:nvContentPartPr>
              <p14:xfrm>
                <a:off x="9169913" y="2396372"/>
                <a:ext cx="271440" cy="109800"/>
              </p14:xfrm>
            </p:contentPart>
          </mc:Choice>
          <mc:Fallback xmlns="">
            <p:pic>
              <p:nvPicPr>
                <p:cNvPr id="87" name="Ink 86">
                  <a:extLst>
                    <a:ext uri="{FF2B5EF4-FFF2-40B4-BE49-F238E27FC236}">
                      <a16:creationId xmlns:a16="http://schemas.microsoft.com/office/drawing/2014/main" id="{857A45E6-9462-4728-B020-1DECE0E2639F}"/>
                    </a:ext>
                  </a:extLst>
                </p:cNvPr>
                <p:cNvPicPr/>
                <p:nvPr/>
              </p:nvPicPr>
              <p:blipFill>
                <a:blip r:embed="rId191"/>
                <a:stretch>
                  <a:fillRect/>
                </a:stretch>
              </p:blipFill>
              <p:spPr>
                <a:xfrm>
                  <a:off x="9152273" y="2378732"/>
                  <a:ext cx="307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88" name="Ink 87">
                  <a:extLst>
                    <a:ext uri="{FF2B5EF4-FFF2-40B4-BE49-F238E27FC236}">
                      <a16:creationId xmlns:a16="http://schemas.microsoft.com/office/drawing/2014/main" id="{870A3032-E689-47BF-818C-8DA625680181}"/>
                    </a:ext>
                  </a:extLst>
                </p14:cNvPr>
                <p14:cNvContentPartPr/>
                <p14:nvPr/>
              </p14:nvContentPartPr>
              <p14:xfrm>
                <a:off x="9370073" y="2397092"/>
                <a:ext cx="113400" cy="312480"/>
              </p14:xfrm>
            </p:contentPart>
          </mc:Choice>
          <mc:Fallback xmlns="">
            <p:pic>
              <p:nvPicPr>
                <p:cNvPr id="88" name="Ink 87">
                  <a:extLst>
                    <a:ext uri="{FF2B5EF4-FFF2-40B4-BE49-F238E27FC236}">
                      <a16:creationId xmlns:a16="http://schemas.microsoft.com/office/drawing/2014/main" id="{870A3032-E689-47BF-818C-8DA625680181}"/>
                    </a:ext>
                  </a:extLst>
                </p:cNvPr>
                <p:cNvPicPr/>
                <p:nvPr/>
              </p:nvPicPr>
              <p:blipFill>
                <a:blip r:embed="rId193"/>
                <a:stretch>
                  <a:fillRect/>
                </a:stretch>
              </p:blipFill>
              <p:spPr>
                <a:xfrm>
                  <a:off x="9352073" y="2379092"/>
                  <a:ext cx="14904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89" name="Ink 88">
                  <a:extLst>
                    <a:ext uri="{FF2B5EF4-FFF2-40B4-BE49-F238E27FC236}">
                      <a16:creationId xmlns:a16="http://schemas.microsoft.com/office/drawing/2014/main" id="{0FB1D113-1028-462E-9703-D4138BEB3473}"/>
                    </a:ext>
                  </a:extLst>
                </p14:cNvPr>
                <p14:cNvContentPartPr/>
                <p14:nvPr/>
              </p14:nvContentPartPr>
              <p14:xfrm>
                <a:off x="9601553" y="2335172"/>
                <a:ext cx="39600" cy="187560"/>
              </p14:xfrm>
            </p:contentPart>
          </mc:Choice>
          <mc:Fallback xmlns="">
            <p:pic>
              <p:nvPicPr>
                <p:cNvPr id="89" name="Ink 88">
                  <a:extLst>
                    <a:ext uri="{FF2B5EF4-FFF2-40B4-BE49-F238E27FC236}">
                      <a16:creationId xmlns:a16="http://schemas.microsoft.com/office/drawing/2014/main" id="{0FB1D113-1028-462E-9703-D4138BEB3473}"/>
                    </a:ext>
                  </a:extLst>
                </p:cNvPr>
                <p:cNvPicPr/>
                <p:nvPr/>
              </p:nvPicPr>
              <p:blipFill>
                <a:blip r:embed="rId195"/>
                <a:stretch>
                  <a:fillRect/>
                </a:stretch>
              </p:blipFill>
              <p:spPr>
                <a:xfrm>
                  <a:off x="9583913" y="2317172"/>
                  <a:ext cx="752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90" name="Ink 89">
                  <a:extLst>
                    <a:ext uri="{FF2B5EF4-FFF2-40B4-BE49-F238E27FC236}">
                      <a16:creationId xmlns:a16="http://schemas.microsoft.com/office/drawing/2014/main" id="{29CE40EC-570E-48A6-996B-4F6E3485C89A}"/>
                    </a:ext>
                  </a:extLst>
                </p14:cNvPr>
                <p14:cNvContentPartPr/>
                <p14:nvPr/>
              </p14:nvContentPartPr>
              <p14:xfrm>
                <a:off x="9582113" y="2292692"/>
                <a:ext cx="196560" cy="250920"/>
              </p14:xfrm>
            </p:contentPart>
          </mc:Choice>
          <mc:Fallback xmlns="">
            <p:pic>
              <p:nvPicPr>
                <p:cNvPr id="90" name="Ink 89">
                  <a:extLst>
                    <a:ext uri="{FF2B5EF4-FFF2-40B4-BE49-F238E27FC236}">
                      <a16:creationId xmlns:a16="http://schemas.microsoft.com/office/drawing/2014/main" id="{29CE40EC-570E-48A6-996B-4F6E3485C89A}"/>
                    </a:ext>
                  </a:extLst>
                </p:cNvPr>
                <p:cNvPicPr/>
                <p:nvPr/>
              </p:nvPicPr>
              <p:blipFill>
                <a:blip r:embed="rId197"/>
                <a:stretch>
                  <a:fillRect/>
                </a:stretch>
              </p:blipFill>
              <p:spPr>
                <a:xfrm>
                  <a:off x="9564473" y="2274692"/>
                  <a:ext cx="2322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91" name="Ink 90">
                  <a:extLst>
                    <a:ext uri="{FF2B5EF4-FFF2-40B4-BE49-F238E27FC236}">
                      <a16:creationId xmlns:a16="http://schemas.microsoft.com/office/drawing/2014/main" id="{E4A3A570-87CA-44A5-A5F5-78DCFC383600}"/>
                    </a:ext>
                  </a:extLst>
                </p14:cNvPr>
                <p14:cNvContentPartPr/>
                <p14:nvPr/>
              </p14:nvContentPartPr>
              <p14:xfrm>
                <a:off x="9791633" y="2417972"/>
                <a:ext cx="157320" cy="108720"/>
              </p14:xfrm>
            </p:contentPart>
          </mc:Choice>
          <mc:Fallback xmlns="">
            <p:pic>
              <p:nvPicPr>
                <p:cNvPr id="91" name="Ink 90">
                  <a:extLst>
                    <a:ext uri="{FF2B5EF4-FFF2-40B4-BE49-F238E27FC236}">
                      <a16:creationId xmlns:a16="http://schemas.microsoft.com/office/drawing/2014/main" id="{E4A3A570-87CA-44A5-A5F5-78DCFC383600}"/>
                    </a:ext>
                  </a:extLst>
                </p:cNvPr>
                <p:cNvPicPr/>
                <p:nvPr/>
              </p:nvPicPr>
              <p:blipFill>
                <a:blip r:embed="rId199"/>
                <a:stretch>
                  <a:fillRect/>
                </a:stretch>
              </p:blipFill>
              <p:spPr>
                <a:xfrm>
                  <a:off x="9773993" y="2400332"/>
                  <a:ext cx="1929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2" name="Ink 91">
                  <a:extLst>
                    <a:ext uri="{FF2B5EF4-FFF2-40B4-BE49-F238E27FC236}">
                      <a16:creationId xmlns:a16="http://schemas.microsoft.com/office/drawing/2014/main" id="{6377D3E6-1F14-4FB7-BEDE-2DBB1CF408F4}"/>
                    </a:ext>
                  </a:extLst>
                </p14:cNvPr>
                <p14:cNvContentPartPr/>
                <p14:nvPr/>
              </p14:nvContentPartPr>
              <p14:xfrm>
                <a:off x="10006553" y="2411132"/>
                <a:ext cx="15480" cy="106560"/>
              </p14:xfrm>
            </p:contentPart>
          </mc:Choice>
          <mc:Fallback xmlns="">
            <p:pic>
              <p:nvPicPr>
                <p:cNvPr id="92" name="Ink 91">
                  <a:extLst>
                    <a:ext uri="{FF2B5EF4-FFF2-40B4-BE49-F238E27FC236}">
                      <a16:creationId xmlns:a16="http://schemas.microsoft.com/office/drawing/2014/main" id="{6377D3E6-1F14-4FB7-BEDE-2DBB1CF408F4}"/>
                    </a:ext>
                  </a:extLst>
                </p:cNvPr>
                <p:cNvPicPr/>
                <p:nvPr/>
              </p:nvPicPr>
              <p:blipFill>
                <a:blip r:embed="rId201"/>
                <a:stretch>
                  <a:fillRect/>
                </a:stretch>
              </p:blipFill>
              <p:spPr>
                <a:xfrm>
                  <a:off x="9988553" y="2393132"/>
                  <a:ext cx="51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3" name="Ink 92">
                  <a:extLst>
                    <a:ext uri="{FF2B5EF4-FFF2-40B4-BE49-F238E27FC236}">
                      <a16:creationId xmlns:a16="http://schemas.microsoft.com/office/drawing/2014/main" id="{0D3D0C63-8179-44AC-AF13-BD478B7D914C}"/>
                    </a:ext>
                  </a:extLst>
                </p14:cNvPr>
                <p14:cNvContentPartPr/>
                <p14:nvPr/>
              </p14:nvContentPartPr>
              <p14:xfrm>
                <a:off x="10022393" y="2413292"/>
                <a:ext cx="72360" cy="101160"/>
              </p14:xfrm>
            </p:contentPart>
          </mc:Choice>
          <mc:Fallback xmlns="">
            <p:pic>
              <p:nvPicPr>
                <p:cNvPr id="93" name="Ink 92">
                  <a:extLst>
                    <a:ext uri="{FF2B5EF4-FFF2-40B4-BE49-F238E27FC236}">
                      <a16:creationId xmlns:a16="http://schemas.microsoft.com/office/drawing/2014/main" id="{0D3D0C63-8179-44AC-AF13-BD478B7D914C}"/>
                    </a:ext>
                  </a:extLst>
                </p:cNvPr>
                <p:cNvPicPr/>
                <p:nvPr/>
              </p:nvPicPr>
              <p:blipFill>
                <a:blip r:embed="rId203"/>
                <a:stretch>
                  <a:fillRect/>
                </a:stretch>
              </p:blipFill>
              <p:spPr>
                <a:xfrm>
                  <a:off x="10004753" y="2395292"/>
                  <a:ext cx="108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4" name="Ink 93">
                  <a:extLst>
                    <a:ext uri="{FF2B5EF4-FFF2-40B4-BE49-F238E27FC236}">
                      <a16:creationId xmlns:a16="http://schemas.microsoft.com/office/drawing/2014/main" id="{7FB67AA8-334E-44B8-8D51-DF34863A7F1A}"/>
                    </a:ext>
                  </a:extLst>
                </p14:cNvPr>
                <p14:cNvContentPartPr/>
                <p14:nvPr/>
              </p14:nvContentPartPr>
              <p14:xfrm>
                <a:off x="10130393" y="2363252"/>
                <a:ext cx="126000" cy="178200"/>
              </p14:xfrm>
            </p:contentPart>
          </mc:Choice>
          <mc:Fallback xmlns="">
            <p:pic>
              <p:nvPicPr>
                <p:cNvPr id="94" name="Ink 93">
                  <a:extLst>
                    <a:ext uri="{FF2B5EF4-FFF2-40B4-BE49-F238E27FC236}">
                      <a16:creationId xmlns:a16="http://schemas.microsoft.com/office/drawing/2014/main" id="{7FB67AA8-334E-44B8-8D51-DF34863A7F1A}"/>
                    </a:ext>
                  </a:extLst>
                </p:cNvPr>
                <p:cNvPicPr/>
                <p:nvPr/>
              </p:nvPicPr>
              <p:blipFill>
                <a:blip r:embed="rId205"/>
                <a:stretch>
                  <a:fillRect/>
                </a:stretch>
              </p:blipFill>
              <p:spPr>
                <a:xfrm>
                  <a:off x="10112393" y="2345252"/>
                  <a:ext cx="1616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5" name="Ink 94">
                  <a:extLst>
                    <a:ext uri="{FF2B5EF4-FFF2-40B4-BE49-F238E27FC236}">
                      <a16:creationId xmlns:a16="http://schemas.microsoft.com/office/drawing/2014/main" id="{DC2F7AD0-C97F-4BE5-BE77-33BF5BA51051}"/>
                    </a:ext>
                  </a:extLst>
                </p14:cNvPr>
                <p14:cNvContentPartPr/>
                <p14:nvPr/>
              </p14:nvContentPartPr>
              <p14:xfrm>
                <a:off x="10262153" y="2330492"/>
                <a:ext cx="36720" cy="178200"/>
              </p14:xfrm>
            </p:contentPart>
          </mc:Choice>
          <mc:Fallback xmlns="">
            <p:pic>
              <p:nvPicPr>
                <p:cNvPr id="95" name="Ink 94">
                  <a:extLst>
                    <a:ext uri="{FF2B5EF4-FFF2-40B4-BE49-F238E27FC236}">
                      <a16:creationId xmlns:a16="http://schemas.microsoft.com/office/drawing/2014/main" id="{DC2F7AD0-C97F-4BE5-BE77-33BF5BA51051}"/>
                    </a:ext>
                  </a:extLst>
                </p:cNvPr>
                <p:cNvPicPr/>
                <p:nvPr/>
              </p:nvPicPr>
              <p:blipFill>
                <a:blip r:embed="rId207"/>
                <a:stretch>
                  <a:fillRect/>
                </a:stretch>
              </p:blipFill>
              <p:spPr>
                <a:xfrm>
                  <a:off x="10244513" y="2312492"/>
                  <a:ext cx="723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6" name="Ink 95">
                  <a:extLst>
                    <a:ext uri="{FF2B5EF4-FFF2-40B4-BE49-F238E27FC236}">
                      <a16:creationId xmlns:a16="http://schemas.microsoft.com/office/drawing/2014/main" id="{5D30B49D-824A-45B5-AAD2-D1F14A5B7A6E}"/>
                    </a:ext>
                  </a:extLst>
                </p14:cNvPr>
                <p14:cNvContentPartPr/>
                <p14:nvPr/>
              </p14:nvContentPartPr>
              <p14:xfrm>
                <a:off x="10341353" y="2297732"/>
                <a:ext cx="75960" cy="226080"/>
              </p14:xfrm>
            </p:contentPart>
          </mc:Choice>
          <mc:Fallback xmlns="">
            <p:pic>
              <p:nvPicPr>
                <p:cNvPr id="96" name="Ink 95">
                  <a:extLst>
                    <a:ext uri="{FF2B5EF4-FFF2-40B4-BE49-F238E27FC236}">
                      <a16:creationId xmlns:a16="http://schemas.microsoft.com/office/drawing/2014/main" id="{5D30B49D-824A-45B5-AAD2-D1F14A5B7A6E}"/>
                    </a:ext>
                  </a:extLst>
                </p:cNvPr>
                <p:cNvPicPr/>
                <p:nvPr/>
              </p:nvPicPr>
              <p:blipFill>
                <a:blip r:embed="rId209"/>
                <a:stretch>
                  <a:fillRect/>
                </a:stretch>
              </p:blipFill>
              <p:spPr>
                <a:xfrm>
                  <a:off x="10323353" y="2279732"/>
                  <a:ext cx="1116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7" name="Ink 96">
                  <a:extLst>
                    <a:ext uri="{FF2B5EF4-FFF2-40B4-BE49-F238E27FC236}">
                      <a16:creationId xmlns:a16="http://schemas.microsoft.com/office/drawing/2014/main" id="{B3CBD9FE-B4C1-4184-A99E-432E26D9BA7A}"/>
                    </a:ext>
                  </a:extLst>
                </p14:cNvPr>
                <p14:cNvContentPartPr/>
                <p14:nvPr/>
              </p14:nvContentPartPr>
              <p14:xfrm>
                <a:off x="10281593" y="2379092"/>
                <a:ext cx="230400" cy="158040"/>
              </p14:xfrm>
            </p:contentPart>
          </mc:Choice>
          <mc:Fallback xmlns="">
            <p:pic>
              <p:nvPicPr>
                <p:cNvPr id="97" name="Ink 96">
                  <a:extLst>
                    <a:ext uri="{FF2B5EF4-FFF2-40B4-BE49-F238E27FC236}">
                      <a16:creationId xmlns:a16="http://schemas.microsoft.com/office/drawing/2014/main" id="{B3CBD9FE-B4C1-4184-A99E-432E26D9BA7A}"/>
                    </a:ext>
                  </a:extLst>
                </p:cNvPr>
                <p:cNvPicPr/>
                <p:nvPr/>
              </p:nvPicPr>
              <p:blipFill>
                <a:blip r:embed="rId211"/>
                <a:stretch>
                  <a:fillRect/>
                </a:stretch>
              </p:blipFill>
              <p:spPr>
                <a:xfrm>
                  <a:off x="10263953" y="2361452"/>
                  <a:ext cx="2660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8" name="Ink 97">
                  <a:extLst>
                    <a:ext uri="{FF2B5EF4-FFF2-40B4-BE49-F238E27FC236}">
                      <a16:creationId xmlns:a16="http://schemas.microsoft.com/office/drawing/2014/main" id="{30358B27-5F5F-4D99-83AD-A3FAD464CC37}"/>
                    </a:ext>
                  </a:extLst>
                </p14:cNvPr>
                <p14:cNvContentPartPr/>
                <p14:nvPr/>
              </p14:nvContentPartPr>
              <p14:xfrm>
                <a:off x="10423433" y="2421572"/>
                <a:ext cx="117360" cy="315000"/>
              </p14:xfrm>
            </p:contentPart>
          </mc:Choice>
          <mc:Fallback xmlns="">
            <p:pic>
              <p:nvPicPr>
                <p:cNvPr id="98" name="Ink 97">
                  <a:extLst>
                    <a:ext uri="{FF2B5EF4-FFF2-40B4-BE49-F238E27FC236}">
                      <a16:creationId xmlns:a16="http://schemas.microsoft.com/office/drawing/2014/main" id="{30358B27-5F5F-4D99-83AD-A3FAD464CC37}"/>
                    </a:ext>
                  </a:extLst>
                </p:cNvPr>
                <p:cNvPicPr/>
                <p:nvPr/>
              </p:nvPicPr>
              <p:blipFill>
                <a:blip r:embed="rId213"/>
                <a:stretch>
                  <a:fillRect/>
                </a:stretch>
              </p:blipFill>
              <p:spPr>
                <a:xfrm>
                  <a:off x="10405793" y="2403572"/>
                  <a:ext cx="15300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9" name="Ink 98">
                  <a:extLst>
                    <a:ext uri="{FF2B5EF4-FFF2-40B4-BE49-F238E27FC236}">
                      <a16:creationId xmlns:a16="http://schemas.microsoft.com/office/drawing/2014/main" id="{19051F46-5833-4F11-8BE3-10D913BBE7C7}"/>
                    </a:ext>
                  </a:extLst>
                </p14:cNvPr>
                <p14:cNvContentPartPr/>
                <p14:nvPr/>
              </p14:nvContentPartPr>
              <p14:xfrm>
                <a:off x="10624313" y="2250212"/>
                <a:ext cx="105480" cy="258120"/>
              </p14:xfrm>
            </p:contentPart>
          </mc:Choice>
          <mc:Fallback xmlns="">
            <p:pic>
              <p:nvPicPr>
                <p:cNvPr id="99" name="Ink 98">
                  <a:extLst>
                    <a:ext uri="{FF2B5EF4-FFF2-40B4-BE49-F238E27FC236}">
                      <a16:creationId xmlns:a16="http://schemas.microsoft.com/office/drawing/2014/main" id="{19051F46-5833-4F11-8BE3-10D913BBE7C7}"/>
                    </a:ext>
                  </a:extLst>
                </p:cNvPr>
                <p:cNvPicPr/>
                <p:nvPr/>
              </p:nvPicPr>
              <p:blipFill>
                <a:blip r:embed="rId215"/>
                <a:stretch>
                  <a:fillRect/>
                </a:stretch>
              </p:blipFill>
              <p:spPr>
                <a:xfrm>
                  <a:off x="10606673" y="2232572"/>
                  <a:ext cx="1411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0" name="Ink 99">
                  <a:extLst>
                    <a:ext uri="{FF2B5EF4-FFF2-40B4-BE49-F238E27FC236}">
                      <a16:creationId xmlns:a16="http://schemas.microsoft.com/office/drawing/2014/main" id="{40BA5023-6B43-4ACA-9135-60C6CA75C5D2}"/>
                    </a:ext>
                  </a:extLst>
                </p14:cNvPr>
                <p14:cNvContentPartPr/>
                <p14:nvPr/>
              </p14:nvContentPartPr>
              <p14:xfrm>
                <a:off x="10598033" y="2350292"/>
                <a:ext cx="224640" cy="180000"/>
              </p14:xfrm>
            </p:contentPart>
          </mc:Choice>
          <mc:Fallback xmlns="">
            <p:pic>
              <p:nvPicPr>
                <p:cNvPr id="100" name="Ink 99">
                  <a:extLst>
                    <a:ext uri="{FF2B5EF4-FFF2-40B4-BE49-F238E27FC236}">
                      <a16:creationId xmlns:a16="http://schemas.microsoft.com/office/drawing/2014/main" id="{40BA5023-6B43-4ACA-9135-60C6CA75C5D2}"/>
                    </a:ext>
                  </a:extLst>
                </p:cNvPr>
                <p:cNvPicPr/>
                <p:nvPr/>
              </p:nvPicPr>
              <p:blipFill>
                <a:blip r:embed="rId217"/>
                <a:stretch>
                  <a:fillRect/>
                </a:stretch>
              </p:blipFill>
              <p:spPr>
                <a:xfrm>
                  <a:off x="10580393" y="2332652"/>
                  <a:ext cx="2602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1" name="Ink 100">
                  <a:extLst>
                    <a:ext uri="{FF2B5EF4-FFF2-40B4-BE49-F238E27FC236}">
                      <a16:creationId xmlns:a16="http://schemas.microsoft.com/office/drawing/2014/main" id="{EC9C587C-454E-4706-94D3-09CDE025090E}"/>
                    </a:ext>
                  </a:extLst>
                </p14:cNvPr>
                <p14:cNvContentPartPr/>
                <p14:nvPr/>
              </p14:nvContentPartPr>
              <p14:xfrm>
                <a:off x="10905833" y="2402492"/>
                <a:ext cx="75960" cy="110520"/>
              </p14:xfrm>
            </p:contentPart>
          </mc:Choice>
          <mc:Fallback xmlns="">
            <p:pic>
              <p:nvPicPr>
                <p:cNvPr id="101" name="Ink 100">
                  <a:extLst>
                    <a:ext uri="{FF2B5EF4-FFF2-40B4-BE49-F238E27FC236}">
                      <a16:creationId xmlns:a16="http://schemas.microsoft.com/office/drawing/2014/main" id="{EC9C587C-454E-4706-94D3-09CDE025090E}"/>
                    </a:ext>
                  </a:extLst>
                </p:cNvPr>
                <p:cNvPicPr/>
                <p:nvPr/>
              </p:nvPicPr>
              <p:blipFill>
                <a:blip r:embed="rId219"/>
                <a:stretch>
                  <a:fillRect/>
                </a:stretch>
              </p:blipFill>
              <p:spPr>
                <a:xfrm>
                  <a:off x="10887833" y="2384852"/>
                  <a:ext cx="1116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2" name="Ink 101">
                  <a:extLst>
                    <a:ext uri="{FF2B5EF4-FFF2-40B4-BE49-F238E27FC236}">
                      <a16:creationId xmlns:a16="http://schemas.microsoft.com/office/drawing/2014/main" id="{9A6F12B8-D2E3-4C03-8BD2-DB43A29B2456}"/>
                    </a:ext>
                  </a:extLst>
                </p14:cNvPr>
                <p14:cNvContentPartPr/>
                <p14:nvPr/>
              </p14:nvContentPartPr>
              <p14:xfrm>
                <a:off x="11011313" y="2401772"/>
                <a:ext cx="64080" cy="109440"/>
              </p14:xfrm>
            </p:contentPart>
          </mc:Choice>
          <mc:Fallback xmlns="">
            <p:pic>
              <p:nvPicPr>
                <p:cNvPr id="102" name="Ink 101">
                  <a:extLst>
                    <a:ext uri="{FF2B5EF4-FFF2-40B4-BE49-F238E27FC236}">
                      <a16:creationId xmlns:a16="http://schemas.microsoft.com/office/drawing/2014/main" id="{9A6F12B8-D2E3-4C03-8BD2-DB43A29B2456}"/>
                    </a:ext>
                  </a:extLst>
                </p:cNvPr>
                <p:cNvPicPr/>
                <p:nvPr/>
              </p:nvPicPr>
              <p:blipFill>
                <a:blip r:embed="rId221"/>
                <a:stretch>
                  <a:fillRect/>
                </a:stretch>
              </p:blipFill>
              <p:spPr>
                <a:xfrm>
                  <a:off x="10993313" y="2383772"/>
                  <a:ext cx="99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3" name="Ink 102">
                  <a:extLst>
                    <a:ext uri="{FF2B5EF4-FFF2-40B4-BE49-F238E27FC236}">
                      <a16:creationId xmlns:a16="http://schemas.microsoft.com/office/drawing/2014/main" id="{7459076C-299B-45C2-B7F0-865C80C01688}"/>
                    </a:ext>
                  </a:extLst>
                </p14:cNvPr>
                <p14:cNvContentPartPr/>
                <p14:nvPr/>
              </p14:nvContentPartPr>
              <p14:xfrm>
                <a:off x="11123633" y="2240132"/>
                <a:ext cx="51120" cy="261720"/>
              </p14:xfrm>
            </p:contentPart>
          </mc:Choice>
          <mc:Fallback xmlns="">
            <p:pic>
              <p:nvPicPr>
                <p:cNvPr id="103" name="Ink 102">
                  <a:extLst>
                    <a:ext uri="{FF2B5EF4-FFF2-40B4-BE49-F238E27FC236}">
                      <a16:creationId xmlns:a16="http://schemas.microsoft.com/office/drawing/2014/main" id="{7459076C-299B-45C2-B7F0-865C80C01688}"/>
                    </a:ext>
                  </a:extLst>
                </p:cNvPr>
                <p:cNvPicPr/>
                <p:nvPr/>
              </p:nvPicPr>
              <p:blipFill>
                <a:blip r:embed="rId223"/>
                <a:stretch>
                  <a:fillRect/>
                </a:stretch>
              </p:blipFill>
              <p:spPr>
                <a:xfrm>
                  <a:off x="11105633" y="2222132"/>
                  <a:ext cx="867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04" name="Ink 103">
                  <a:extLst>
                    <a:ext uri="{FF2B5EF4-FFF2-40B4-BE49-F238E27FC236}">
                      <a16:creationId xmlns:a16="http://schemas.microsoft.com/office/drawing/2014/main" id="{B369498E-08D8-4A59-82D6-A3A264461F51}"/>
                    </a:ext>
                  </a:extLst>
                </p14:cNvPr>
                <p14:cNvContentPartPr/>
                <p14:nvPr/>
              </p14:nvContentPartPr>
              <p14:xfrm>
                <a:off x="11043713" y="2380532"/>
                <a:ext cx="165600" cy="96480"/>
              </p14:xfrm>
            </p:contentPart>
          </mc:Choice>
          <mc:Fallback xmlns="">
            <p:pic>
              <p:nvPicPr>
                <p:cNvPr id="104" name="Ink 103">
                  <a:extLst>
                    <a:ext uri="{FF2B5EF4-FFF2-40B4-BE49-F238E27FC236}">
                      <a16:creationId xmlns:a16="http://schemas.microsoft.com/office/drawing/2014/main" id="{B369498E-08D8-4A59-82D6-A3A264461F51}"/>
                    </a:ext>
                  </a:extLst>
                </p:cNvPr>
                <p:cNvPicPr/>
                <p:nvPr/>
              </p:nvPicPr>
              <p:blipFill>
                <a:blip r:embed="rId225"/>
                <a:stretch>
                  <a:fillRect/>
                </a:stretch>
              </p:blipFill>
              <p:spPr>
                <a:xfrm>
                  <a:off x="11026073" y="2362532"/>
                  <a:ext cx="2012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05" name="Ink 104">
                  <a:extLst>
                    <a:ext uri="{FF2B5EF4-FFF2-40B4-BE49-F238E27FC236}">
                      <a16:creationId xmlns:a16="http://schemas.microsoft.com/office/drawing/2014/main" id="{DE09F093-ED7B-4598-876B-484E1241296E}"/>
                    </a:ext>
                  </a:extLst>
                </p14:cNvPr>
                <p14:cNvContentPartPr/>
                <p14:nvPr/>
              </p14:nvContentPartPr>
              <p14:xfrm>
                <a:off x="11163593" y="2314292"/>
                <a:ext cx="4320" cy="12240"/>
              </p14:xfrm>
            </p:contentPart>
          </mc:Choice>
          <mc:Fallback xmlns="">
            <p:pic>
              <p:nvPicPr>
                <p:cNvPr id="105" name="Ink 104">
                  <a:extLst>
                    <a:ext uri="{FF2B5EF4-FFF2-40B4-BE49-F238E27FC236}">
                      <a16:creationId xmlns:a16="http://schemas.microsoft.com/office/drawing/2014/main" id="{DE09F093-ED7B-4598-876B-484E1241296E}"/>
                    </a:ext>
                  </a:extLst>
                </p:cNvPr>
                <p:cNvPicPr/>
                <p:nvPr/>
              </p:nvPicPr>
              <p:blipFill>
                <a:blip r:embed="rId227"/>
                <a:stretch>
                  <a:fillRect/>
                </a:stretch>
              </p:blipFill>
              <p:spPr>
                <a:xfrm>
                  <a:off x="11145953" y="2296292"/>
                  <a:ext cx="39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06" name="Ink 105">
                  <a:extLst>
                    <a:ext uri="{FF2B5EF4-FFF2-40B4-BE49-F238E27FC236}">
                      <a16:creationId xmlns:a16="http://schemas.microsoft.com/office/drawing/2014/main" id="{1CE0EC79-1672-43C4-B1B4-D60DBED7A2B4}"/>
                    </a:ext>
                  </a:extLst>
                </p14:cNvPr>
                <p14:cNvContentPartPr/>
                <p14:nvPr/>
              </p14:nvContentPartPr>
              <p14:xfrm>
                <a:off x="11173313" y="2349212"/>
                <a:ext cx="148680" cy="164160"/>
              </p14:xfrm>
            </p:contentPart>
          </mc:Choice>
          <mc:Fallback xmlns="">
            <p:pic>
              <p:nvPicPr>
                <p:cNvPr id="106" name="Ink 105">
                  <a:extLst>
                    <a:ext uri="{FF2B5EF4-FFF2-40B4-BE49-F238E27FC236}">
                      <a16:creationId xmlns:a16="http://schemas.microsoft.com/office/drawing/2014/main" id="{1CE0EC79-1672-43C4-B1B4-D60DBED7A2B4}"/>
                    </a:ext>
                  </a:extLst>
                </p:cNvPr>
                <p:cNvPicPr/>
                <p:nvPr/>
              </p:nvPicPr>
              <p:blipFill>
                <a:blip r:embed="rId229"/>
                <a:stretch>
                  <a:fillRect/>
                </a:stretch>
              </p:blipFill>
              <p:spPr>
                <a:xfrm>
                  <a:off x="11155313" y="2331572"/>
                  <a:ext cx="1843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0" name="Ink 129">
                  <a:extLst>
                    <a:ext uri="{FF2B5EF4-FFF2-40B4-BE49-F238E27FC236}">
                      <a16:creationId xmlns:a16="http://schemas.microsoft.com/office/drawing/2014/main" id="{B75F57B1-DF88-4E80-BD58-1E259658D9B9}"/>
                    </a:ext>
                  </a:extLst>
                </p14:cNvPr>
                <p14:cNvContentPartPr/>
                <p14:nvPr/>
              </p14:nvContentPartPr>
              <p14:xfrm>
                <a:off x="8367833" y="2755652"/>
                <a:ext cx="187560" cy="493200"/>
              </p14:xfrm>
            </p:contentPart>
          </mc:Choice>
          <mc:Fallback xmlns="">
            <p:pic>
              <p:nvPicPr>
                <p:cNvPr id="130" name="Ink 129">
                  <a:extLst>
                    <a:ext uri="{FF2B5EF4-FFF2-40B4-BE49-F238E27FC236}">
                      <a16:creationId xmlns:a16="http://schemas.microsoft.com/office/drawing/2014/main" id="{B75F57B1-DF88-4E80-BD58-1E259658D9B9}"/>
                    </a:ext>
                  </a:extLst>
                </p:cNvPr>
                <p:cNvPicPr/>
                <p:nvPr/>
              </p:nvPicPr>
              <p:blipFill>
                <a:blip r:embed="rId231"/>
                <a:stretch>
                  <a:fillRect/>
                </a:stretch>
              </p:blipFill>
              <p:spPr>
                <a:xfrm>
                  <a:off x="8349833" y="2738012"/>
                  <a:ext cx="22320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1" name="Ink 130">
                  <a:extLst>
                    <a:ext uri="{FF2B5EF4-FFF2-40B4-BE49-F238E27FC236}">
                      <a16:creationId xmlns:a16="http://schemas.microsoft.com/office/drawing/2014/main" id="{BC3985F2-64B5-4609-B89A-ACA89B47ABCD}"/>
                    </a:ext>
                  </a:extLst>
                </p14:cNvPr>
                <p14:cNvContentPartPr/>
                <p14:nvPr/>
              </p14:nvContentPartPr>
              <p14:xfrm>
                <a:off x="8760953" y="2828012"/>
                <a:ext cx="133560" cy="299880"/>
              </p14:xfrm>
            </p:contentPart>
          </mc:Choice>
          <mc:Fallback xmlns="">
            <p:pic>
              <p:nvPicPr>
                <p:cNvPr id="131" name="Ink 130">
                  <a:extLst>
                    <a:ext uri="{FF2B5EF4-FFF2-40B4-BE49-F238E27FC236}">
                      <a16:creationId xmlns:a16="http://schemas.microsoft.com/office/drawing/2014/main" id="{BC3985F2-64B5-4609-B89A-ACA89B47ABCD}"/>
                    </a:ext>
                  </a:extLst>
                </p:cNvPr>
                <p:cNvPicPr/>
                <p:nvPr/>
              </p:nvPicPr>
              <p:blipFill>
                <a:blip r:embed="rId233"/>
                <a:stretch>
                  <a:fillRect/>
                </a:stretch>
              </p:blipFill>
              <p:spPr>
                <a:xfrm>
                  <a:off x="8743313" y="2810012"/>
                  <a:ext cx="1692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2" name="Ink 131">
                  <a:extLst>
                    <a:ext uri="{FF2B5EF4-FFF2-40B4-BE49-F238E27FC236}">
                      <a16:creationId xmlns:a16="http://schemas.microsoft.com/office/drawing/2014/main" id="{AB5A7738-D79F-4D09-A1B5-E29729DA583D}"/>
                    </a:ext>
                  </a:extLst>
                </p14:cNvPr>
                <p14:cNvContentPartPr/>
                <p14:nvPr/>
              </p14:nvContentPartPr>
              <p14:xfrm>
                <a:off x="8965433" y="2971652"/>
                <a:ext cx="153360" cy="159480"/>
              </p14:xfrm>
            </p:contentPart>
          </mc:Choice>
          <mc:Fallback xmlns="">
            <p:pic>
              <p:nvPicPr>
                <p:cNvPr id="132" name="Ink 131">
                  <a:extLst>
                    <a:ext uri="{FF2B5EF4-FFF2-40B4-BE49-F238E27FC236}">
                      <a16:creationId xmlns:a16="http://schemas.microsoft.com/office/drawing/2014/main" id="{AB5A7738-D79F-4D09-A1B5-E29729DA583D}"/>
                    </a:ext>
                  </a:extLst>
                </p:cNvPr>
                <p:cNvPicPr/>
                <p:nvPr/>
              </p:nvPicPr>
              <p:blipFill>
                <a:blip r:embed="rId235"/>
                <a:stretch>
                  <a:fillRect/>
                </a:stretch>
              </p:blipFill>
              <p:spPr>
                <a:xfrm>
                  <a:off x="8947433" y="2954012"/>
                  <a:ext cx="189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Ink 132">
                  <a:extLst>
                    <a:ext uri="{FF2B5EF4-FFF2-40B4-BE49-F238E27FC236}">
                      <a16:creationId xmlns:a16="http://schemas.microsoft.com/office/drawing/2014/main" id="{28C217C5-13EF-44D9-8ADF-8D935BCDB4D5}"/>
                    </a:ext>
                  </a:extLst>
                </p14:cNvPr>
                <p14:cNvContentPartPr/>
                <p14:nvPr/>
              </p14:nvContentPartPr>
              <p14:xfrm>
                <a:off x="9189713" y="2887052"/>
                <a:ext cx="68040" cy="217080"/>
              </p14:xfrm>
            </p:contentPart>
          </mc:Choice>
          <mc:Fallback xmlns="">
            <p:pic>
              <p:nvPicPr>
                <p:cNvPr id="133" name="Ink 132">
                  <a:extLst>
                    <a:ext uri="{FF2B5EF4-FFF2-40B4-BE49-F238E27FC236}">
                      <a16:creationId xmlns:a16="http://schemas.microsoft.com/office/drawing/2014/main" id="{28C217C5-13EF-44D9-8ADF-8D935BCDB4D5}"/>
                    </a:ext>
                  </a:extLst>
                </p:cNvPr>
                <p:cNvPicPr/>
                <p:nvPr/>
              </p:nvPicPr>
              <p:blipFill>
                <a:blip r:embed="rId237"/>
                <a:stretch>
                  <a:fillRect/>
                </a:stretch>
              </p:blipFill>
              <p:spPr>
                <a:xfrm>
                  <a:off x="9172073" y="2869412"/>
                  <a:ext cx="1036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4" name="Ink 133">
                  <a:extLst>
                    <a:ext uri="{FF2B5EF4-FFF2-40B4-BE49-F238E27FC236}">
                      <a16:creationId xmlns:a16="http://schemas.microsoft.com/office/drawing/2014/main" id="{335CD5E6-8989-45C8-BD2D-A2B6A8AC9140}"/>
                    </a:ext>
                  </a:extLst>
                </p14:cNvPr>
                <p14:cNvContentPartPr/>
                <p14:nvPr/>
              </p14:nvContentPartPr>
              <p14:xfrm>
                <a:off x="9143273" y="2980652"/>
                <a:ext cx="94680" cy="34920"/>
              </p14:xfrm>
            </p:contentPart>
          </mc:Choice>
          <mc:Fallback xmlns="">
            <p:pic>
              <p:nvPicPr>
                <p:cNvPr id="134" name="Ink 133">
                  <a:extLst>
                    <a:ext uri="{FF2B5EF4-FFF2-40B4-BE49-F238E27FC236}">
                      <a16:creationId xmlns:a16="http://schemas.microsoft.com/office/drawing/2014/main" id="{335CD5E6-8989-45C8-BD2D-A2B6A8AC9140}"/>
                    </a:ext>
                  </a:extLst>
                </p:cNvPr>
                <p:cNvPicPr/>
                <p:nvPr/>
              </p:nvPicPr>
              <p:blipFill>
                <a:blip r:embed="rId239"/>
                <a:stretch>
                  <a:fillRect/>
                </a:stretch>
              </p:blipFill>
              <p:spPr>
                <a:xfrm>
                  <a:off x="9125273" y="2963012"/>
                  <a:ext cx="1303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5" name="Ink 134">
                  <a:extLst>
                    <a:ext uri="{FF2B5EF4-FFF2-40B4-BE49-F238E27FC236}">
                      <a16:creationId xmlns:a16="http://schemas.microsoft.com/office/drawing/2014/main" id="{6EFF6DAA-0205-4556-A304-6A25CC6C519F}"/>
                    </a:ext>
                  </a:extLst>
                </p14:cNvPr>
                <p14:cNvContentPartPr/>
                <p14:nvPr/>
              </p14:nvContentPartPr>
              <p14:xfrm>
                <a:off x="9307793" y="2949692"/>
                <a:ext cx="176400" cy="137520"/>
              </p14:xfrm>
            </p:contentPart>
          </mc:Choice>
          <mc:Fallback xmlns="">
            <p:pic>
              <p:nvPicPr>
                <p:cNvPr id="135" name="Ink 134">
                  <a:extLst>
                    <a:ext uri="{FF2B5EF4-FFF2-40B4-BE49-F238E27FC236}">
                      <a16:creationId xmlns:a16="http://schemas.microsoft.com/office/drawing/2014/main" id="{6EFF6DAA-0205-4556-A304-6A25CC6C519F}"/>
                    </a:ext>
                  </a:extLst>
                </p:cNvPr>
                <p:cNvPicPr/>
                <p:nvPr/>
              </p:nvPicPr>
              <p:blipFill>
                <a:blip r:embed="rId241"/>
                <a:stretch>
                  <a:fillRect/>
                </a:stretch>
              </p:blipFill>
              <p:spPr>
                <a:xfrm>
                  <a:off x="9290153" y="2931692"/>
                  <a:ext cx="212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6" name="Ink 135">
                  <a:extLst>
                    <a:ext uri="{FF2B5EF4-FFF2-40B4-BE49-F238E27FC236}">
                      <a16:creationId xmlns:a16="http://schemas.microsoft.com/office/drawing/2014/main" id="{3277D187-D9ED-45E7-8FD5-01739BCAD070}"/>
                    </a:ext>
                  </a:extLst>
                </p14:cNvPr>
                <p14:cNvContentPartPr/>
                <p14:nvPr/>
              </p14:nvContentPartPr>
              <p14:xfrm>
                <a:off x="9436313" y="2966972"/>
                <a:ext cx="168840" cy="371160"/>
              </p14:xfrm>
            </p:contentPart>
          </mc:Choice>
          <mc:Fallback xmlns="">
            <p:pic>
              <p:nvPicPr>
                <p:cNvPr id="136" name="Ink 135">
                  <a:extLst>
                    <a:ext uri="{FF2B5EF4-FFF2-40B4-BE49-F238E27FC236}">
                      <a16:creationId xmlns:a16="http://schemas.microsoft.com/office/drawing/2014/main" id="{3277D187-D9ED-45E7-8FD5-01739BCAD070}"/>
                    </a:ext>
                  </a:extLst>
                </p:cNvPr>
                <p:cNvPicPr/>
                <p:nvPr/>
              </p:nvPicPr>
              <p:blipFill>
                <a:blip r:embed="rId243"/>
                <a:stretch>
                  <a:fillRect/>
                </a:stretch>
              </p:blipFill>
              <p:spPr>
                <a:xfrm>
                  <a:off x="9418673" y="2949332"/>
                  <a:ext cx="2044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7" name="Ink 136">
                  <a:extLst>
                    <a:ext uri="{FF2B5EF4-FFF2-40B4-BE49-F238E27FC236}">
                      <a16:creationId xmlns:a16="http://schemas.microsoft.com/office/drawing/2014/main" id="{724755B0-8542-4EE4-BCDE-C966E844ACB0}"/>
                    </a:ext>
                  </a:extLst>
                </p14:cNvPr>
                <p14:cNvContentPartPr/>
                <p14:nvPr/>
              </p14:nvContentPartPr>
              <p14:xfrm>
                <a:off x="9649793" y="2950772"/>
                <a:ext cx="259920" cy="139680"/>
              </p14:xfrm>
            </p:contentPart>
          </mc:Choice>
          <mc:Fallback xmlns="">
            <p:pic>
              <p:nvPicPr>
                <p:cNvPr id="137" name="Ink 136">
                  <a:extLst>
                    <a:ext uri="{FF2B5EF4-FFF2-40B4-BE49-F238E27FC236}">
                      <a16:creationId xmlns:a16="http://schemas.microsoft.com/office/drawing/2014/main" id="{724755B0-8542-4EE4-BCDE-C966E844ACB0}"/>
                    </a:ext>
                  </a:extLst>
                </p:cNvPr>
                <p:cNvPicPr/>
                <p:nvPr/>
              </p:nvPicPr>
              <p:blipFill>
                <a:blip r:embed="rId245"/>
                <a:stretch>
                  <a:fillRect/>
                </a:stretch>
              </p:blipFill>
              <p:spPr>
                <a:xfrm>
                  <a:off x="9631793" y="2933132"/>
                  <a:ext cx="29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8" name="Ink 137">
                  <a:extLst>
                    <a:ext uri="{FF2B5EF4-FFF2-40B4-BE49-F238E27FC236}">
                      <a16:creationId xmlns:a16="http://schemas.microsoft.com/office/drawing/2014/main" id="{0FC4FD45-F5FD-48D8-99E0-9597B62D635B}"/>
                    </a:ext>
                  </a:extLst>
                </p14:cNvPr>
                <p14:cNvContentPartPr/>
                <p14:nvPr/>
              </p14:nvContentPartPr>
              <p14:xfrm>
                <a:off x="10000073" y="2833052"/>
                <a:ext cx="94680" cy="240840"/>
              </p14:xfrm>
            </p:contentPart>
          </mc:Choice>
          <mc:Fallback xmlns="">
            <p:pic>
              <p:nvPicPr>
                <p:cNvPr id="138" name="Ink 137">
                  <a:extLst>
                    <a:ext uri="{FF2B5EF4-FFF2-40B4-BE49-F238E27FC236}">
                      <a16:creationId xmlns:a16="http://schemas.microsoft.com/office/drawing/2014/main" id="{0FC4FD45-F5FD-48D8-99E0-9597B62D635B}"/>
                    </a:ext>
                  </a:extLst>
                </p:cNvPr>
                <p:cNvPicPr/>
                <p:nvPr/>
              </p:nvPicPr>
              <p:blipFill>
                <a:blip r:embed="rId247"/>
                <a:stretch>
                  <a:fillRect/>
                </a:stretch>
              </p:blipFill>
              <p:spPr>
                <a:xfrm>
                  <a:off x="9982073" y="2815052"/>
                  <a:ext cx="1303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9" name="Ink 138">
                  <a:extLst>
                    <a:ext uri="{FF2B5EF4-FFF2-40B4-BE49-F238E27FC236}">
                      <a16:creationId xmlns:a16="http://schemas.microsoft.com/office/drawing/2014/main" id="{9F29F5F5-3838-4064-842B-C2DD32B065C6}"/>
                    </a:ext>
                  </a:extLst>
                </p14:cNvPr>
                <p14:cNvContentPartPr/>
                <p14:nvPr/>
              </p14:nvContentPartPr>
              <p14:xfrm>
                <a:off x="9936353" y="2943932"/>
                <a:ext cx="194040" cy="104400"/>
              </p14:xfrm>
            </p:contentPart>
          </mc:Choice>
          <mc:Fallback xmlns="">
            <p:pic>
              <p:nvPicPr>
                <p:cNvPr id="139" name="Ink 138">
                  <a:extLst>
                    <a:ext uri="{FF2B5EF4-FFF2-40B4-BE49-F238E27FC236}">
                      <a16:creationId xmlns:a16="http://schemas.microsoft.com/office/drawing/2014/main" id="{9F29F5F5-3838-4064-842B-C2DD32B065C6}"/>
                    </a:ext>
                  </a:extLst>
                </p:cNvPr>
                <p:cNvPicPr/>
                <p:nvPr/>
              </p:nvPicPr>
              <p:blipFill>
                <a:blip r:embed="rId249"/>
                <a:stretch>
                  <a:fillRect/>
                </a:stretch>
              </p:blipFill>
              <p:spPr>
                <a:xfrm>
                  <a:off x="9918713" y="2925932"/>
                  <a:ext cx="229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0" name="Ink 139">
                  <a:extLst>
                    <a:ext uri="{FF2B5EF4-FFF2-40B4-BE49-F238E27FC236}">
                      <a16:creationId xmlns:a16="http://schemas.microsoft.com/office/drawing/2014/main" id="{6A850E32-2849-413B-8631-8A564DB889AD}"/>
                    </a:ext>
                  </a:extLst>
                </p14:cNvPr>
                <p14:cNvContentPartPr/>
                <p14:nvPr/>
              </p14:nvContentPartPr>
              <p14:xfrm>
                <a:off x="10100873" y="2882732"/>
                <a:ext cx="2160" cy="15480"/>
              </p14:xfrm>
            </p:contentPart>
          </mc:Choice>
          <mc:Fallback xmlns="">
            <p:pic>
              <p:nvPicPr>
                <p:cNvPr id="140" name="Ink 139">
                  <a:extLst>
                    <a:ext uri="{FF2B5EF4-FFF2-40B4-BE49-F238E27FC236}">
                      <a16:creationId xmlns:a16="http://schemas.microsoft.com/office/drawing/2014/main" id="{6A850E32-2849-413B-8631-8A564DB889AD}"/>
                    </a:ext>
                  </a:extLst>
                </p:cNvPr>
                <p:cNvPicPr/>
                <p:nvPr/>
              </p:nvPicPr>
              <p:blipFill>
                <a:blip r:embed="rId251"/>
                <a:stretch>
                  <a:fillRect/>
                </a:stretch>
              </p:blipFill>
              <p:spPr>
                <a:xfrm>
                  <a:off x="10083233" y="2865092"/>
                  <a:ext cx="37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1" name="Ink 140">
                  <a:extLst>
                    <a:ext uri="{FF2B5EF4-FFF2-40B4-BE49-F238E27FC236}">
                      <a16:creationId xmlns:a16="http://schemas.microsoft.com/office/drawing/2014/main" id="{F71E1668-F7CF-48EA-8B1B-9022B9EA54C6}"/>
                    </a:ext>
                  </a:extLst>
                </p14:cNvPr>
                <p14:cNvContentPartPr/>
                <p14:nvPr/>
              </p14:nvContentPartPr>
              <p14:xfrm>
                <a:off x="10194473" y="2891012"/>
                <a:ext cx="207000" cy="140400"/>
              </p14:xfrm>
            </p:contentPart>
          </mc:Choice>
          <mc:Fallback xmlns="">
            <p:pic>
              <p:nvPicPr>
                <p:cNvPr id="141" name="Ink 140">
                  <a:extLst>
                    <a:ext uri="{FF2B5EF4-FFF2-40B4-BE49-F238E27FC236}">
                      <a16:creationId xmlns:a16="http://schemas.microsoft.com/office/drawing/2014/main" id="{F71E1668-F7CF-48EA-8B1B-9022B9EA54C6}"/>
                    </a:ext>
                  </a:extLst>
                </p:cNvPr>
                <p:cNvPicPr/>
                <p:nvPr/>
              </p:nvPicPr>
              <p:blipFill>
                <a:blip r:embed="rId253"/>
                <a:stretch>
                  <a:fillRect/>
                </a:stretch>
              </p:blipFill>
              <p:spPr>
                <a:xfrm>
                  <a:off x="10176833" y="2873372"/>
                  <a:ext cx="2426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3" name="Ink 142">
                  <a:extLst>
                    <a:ext uri="{FF2B5EF4-FFF2-40B4-BE49-F238E27FC236}">
                      <a16:creationId xmlns:a16="http://schemas.microsoft.com/office/drawing/2014/main" id="{FD6F60DF-B8BE-45E2-9300-AD80E41853FB}"/>
                    </a:ext>
                  </a:extLst>
                </p14:cNvPr>
                <p14:cNvContentPartPr/>
                <p14:nvPr/>
              </p14:nvContentPartPr>
              <p14:xfrm>
                <a:off x="8296553" y="3354332"/>
                <a:ext cx="75600" cy="132120"/>
              </p14:xfrm>
            </p:contentPart>
          </mc:Choice>
          <mc:Fallback xmlns="">
            <p:pic>
              <p:nvPicPr>
                <p:cNvPr id="143" name="Ink 142">
                  <a:extLst>
                    <a:ext uri="{FF2B5EF4-FFF2-40B4-BE49-F238E27FC236}">
                      <a16:creationId xmlns:a16="http://schemas.microsoft.com/office/drawing/2014/main" id="{FD6F60DF-B8BE-45E2-9300-AD80E41853FB}"/>
                    </a:ext>
                  </a:extLst>
                </p:cNvPr>
                <p:cNvPicPr/>
                <p:nvPr/>
              </p:nvPicPr>
              <p:blipFill>
                <a:blip r:embed="rId255"/>
                <a:stretch>
                  <a:fillRect/>
                </a:stretch>
              </p:blipFill>
              <p:spPr>
                <a:xfrm>
                  <a:off x="8278553" y="3336692"/>
                  <a:ext cx="1112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4" name="Ink 143">
                  <a:extLst>
                    <a:ext uri="{FF2B5EF4-FFF2-40B4-BE49-F238E27FC236}">
                      <a16:creationId xmlns:a16="http://schemas.microsoft.com/office/drawing/2014/main" id="{0D2ADEBB-96DC-4252-B217-10E2BC648C25}"/>
                    </a:ext>
                  </a:extLst>
                </p14:cNvPr>
                <p14:cNvContentPartPr/>
                <p14:nvPr/>
              </p14:nvContentPartPr>
              <p14:xfrm>
                <a:off x="8618033" y="2644772"/>
                <a:ext cx="17280" cy="103320"/>
              </p14:xfrm>
            </p:contentPart>
          </mc:Choice>
          <mc:Fallback xmlns="">
            <p:pic>
              <p:nvPicPr>
                <p:cNvPr id="144" name="Ink 143">
                  <a:extLst>
                    <a:ext uri="{FF2B5EF4-FFF2-40B4-BE49-F238E27FC236}">
                      <a16:creationId xmlns:a16="http://schemas.microsoft.com/office/drawing/2014/main" id="{0D2ADEBB-96DC-4252-B217-10E2BC648C25}"/>
                    </a:ext>
                  </a:extLst>
                </p:cNvPr>
                <p:cNvPicPr/>
                <p:nvPr/>
              </p:nvPicPr>
              <p:blipFill>
                <a:blip r:embed="rId257"/>
                <a:stretch>
                  <a:fillRect/>
                </a:stretch>
              </p:blipFill>
              <p:spPr>
                <a:xfrm>
                  <a:off x="8600393" y="2626772"/>
                  <a:ext cx="52920" cy="138960"/>
                </a:xfrm>
                <a:prstGeom prst="rect">
                  <a:avLst/>
                </a:prstGeom>
              </p:spPr>
            </p:pic>
          </mc:Fallback>
        </mc:AlternateContent>
      </p:grpSp>
      <p:grpSp>
        <p:nvGrpSpPr>
          <p:cNvPr id="158" name="Group 157">
            <a:extLst>
              <a:ext uri="{FF2B5EF4-FFF2-40B4-BE49-F238E27FC236}">
                <a16:creationId xmlns:a16="http://schemas.microsoft.com/office/drawing/2014/main" id="{25D83315-3BD0-4A8B-872C-0C4471F13879}"/>
              </a:ext>
            </a:extLst>
          </p:cNvPr>
          <p:cNvGrpSpPr/>
          <p:nvPr/>
        </p:nvGrpSpPr>
        <p:grpSpPr>
          <a:xfrm>
            <a:off x="8511473" y="3507332"/>
            <a:ext cx="175680" cy="251640"/>
            <a:chOff x="8511473" y="3507332"/>
            <a:chExt cx="175680" cy="251640"/>
          </a:xfrm>
        </p:grpSpPr>
        <mc:AlternateContent xmlns:mc="http://schemas.openxmlformats.org/markup-compatibility/2006" xmlns:p14="http://schemas.microsoft.com/office/powerpoint/2010/main">
          <mc:Choice Requires="p14">
            <p:contentPart p14:bwMode="auto" r:id="rId258">
              <p14:nvContentPartPr>
                <p14:cNvPr id="146" name="Ink 145">
                  <a:extLst>
                    <a:ext uri="{FF2B5EF4-FFF2-40B4-BE49-F238E27FC236}">
                      <a16:creationId xmlns:a16="http://schemas.microsoft.com/office/drawing/2014/main" id="{BC7AB485-CD09-42FC-AFA6-5259BB3CB832}"/>
                    </a:ext>
                  </a:extLst>
                </p14:cNvPr>
                <p14:cNvContentPartPr/>
                <p14:nvPr/>
              </p14:nvContentPartPr>
              <p14:xfrm>
                <a:off x="8535593" y="3507332"/>
                <a:ext cx="124920" cy="231480"/>
              </p14:xfrm>
            </p:contentPart>
          </mc:Choice>
          <mc:Fallback xmlns="">
            <p:pic>
              <p:nvPicPr>
                <p:cNvPr id="146" name="Ink 145">
                  <a:extLst>
                    <a:ext uri="{FF2B5EF4-FFF2-40B4-BE49-F238E27FC236}">
                      <a16:creationId xmlns:a16="http://schemas.microsoft.com/office/drawing/2014/main" id="{BC7AB485-CD09-42FC-AFA6-5259BB3CB832}"/>
                    </a:ext>
                  </a:extLst>
                </p:cNvPr>
                <p:cNvPicPr/>
                <p:nvPr/>
              </p:nvPicPr>
              <p:blipFill>
                <a:blip r:embed="rId259"/>
                <a:stretch>
                  <a:fillRect/>
                </a:stretch>
              </p:blipFill>
              <p:spPr>
                <a:xfrm>
                  <a:off x="8517953" y="3489332"/>
                  <a:ext cx="160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7" name="Ink 146">
                  <a:extLst>
                    <a:ext uri="{FF2B5EF4-FFF2-40B4-BE49-F238E27FC236}">
                      <a16:creationId xmlns:a16="http://schemas.microsoft.com/office/drawing/2014/main" id="{30FF8A9F-CC10-46DD-A026-DBB1C412575A}"/>
                    </a:ext>
                  </a:extLst>
                </p14:cNvPr>
                <p14:cNvContentPartPr/>
                <p14:nvPr/>
              </p14:nvContentPartPr>
              <p14:xfrm>
                <a:off x="8511473" y="3529292"/>
                <a:ext cx="175680" cy="229680"/>
              </p14:xfrm>
            </p:contentPart>
          </mc:Choice>
          <mc:Fallback xmlns="">
            <p:pic>
              <p:nvPicPr>
                <p:cNvPr id="147" name="Ink 146">
                  <a:extLst>
                    <a:ext uri="{FF2B5EF4-FFF2-40B4-BE49-F238E27FC236}">
                      <a16:creationId xmlns:a16="http://schemas.microsoft.com/office/drawing/2014/main" id="{30FF8A9F-CC10-46DD-A026-DBB1C412575A}"/>
                    </a:ext>
                  </a:extLst>
                </p:cNvPr>
                <p:cNvPicPr/>
                <p:nvPr/>
              </p:nvPicPr>
              <p:blipFill>
                <a:blip r:embed="rId261"/>
                <a:stretch>
                  <a:fillRect/>
                </a:stretch>
              </p:blipFill>
              <p:spPr>
                <a:xfrm>
                  <a:off x="8493833" y="3511652"/>
                  <a:ext cx="211320" cy="265320"/>
                </a:xfrm>
                <a:prstGeom prst="rect">
                  <a:avLst/>
                </a:prstGeom>
              </p:spPr>
            </p:pic>
          </mc:Fallback>
        </mc:AlternateContent>
      </p:grpSp>
      <p:grpSp>
        <p:nvGrpSpPr>
          <p:cNvPr id="157" name="Group 156">
            <a:extLst>
              <a:ext uri="{FF2B5EF4-FFF2-40B4-BE49-F238E27FC236}">
                <a16:creationId xmlns:a16="http://schemas.microsoft.com/office/drawing/2014/main" id="{C886F3B6-214D-45F5-BC47-54047661952C}"/>
              </a:ext>
            </a:extLst>
          </p:cNvPr>
          <p:cNvGrpSpPr/>
          <p:nvPr/>
        </p:nvGrpSpPr>
        <p:grpSpPr>
          <a:xfrm>
            <a:off x="8850593" y="3558812"/>
            <a:ext cx="232920" cy="155520"/>
            <a:chOff x="8850593" y="3558812"/>
            <a:chExt cx="232920" cy="155520"/>
          </a:xfrm>
        </p:grpSpPr>
        <mc:AlternateContent xmlns:mc="http://schemas.openxmlformats.org/markup-compatibility/2006" xmlns:p14="http://schemas.microsoft.com/office/powerpoint/2010/main">
          <mc:Choice Requires="p14">
            <p:contentPart p14:bwMode="auto" r:id="rId262">
              <p14:nvContentPartPr>
                <p14:cNvPr id="148" name="Ink 147">
                  <a:extLst>
                    <a:ext uri="{FF2B5EF4-FFF2-40B4-BE49-F238E27FC236}">
                      <a16:creationId xmlns:a16="http://schemas.microsoft.com/office/drawing/2014/main" id="{52C83FF0-F094-42D3-8966-53C7886C3438}"/>
                    </a:ext>
                  </a:extLst>
                </p14:cNvPr>
                <p14:cNvContentPartPr/>
                <p14:nvPr/>
              </p14:nvContentPartPr>
              <p14:xfrm>
                <a:off x="8850593" y="3611012"/>
                <a:ext cx="213480" cy="40680"/>
              </p14:xfrm>
            </p:contentPart>
          </mc:Choice>
          <mc:Fallback xmlns="">
            <p:pic>
              <p:nvPicPr>
                <p:cNvPr id="148" name="Ink 147">
                  <a:extLst>
                    <a:ext uri="{FF2B5EF4-FFF2-40B4-BE49-F238E27FC236}">
                      <a16:creationId xmlns:a16="http://schemas.microsoft.com/office/drawing/2014/main" id="{52C83FF0-F094-42D3-8966-53C7886C3438}"/>
                    </a:ext>
                  </a:extLst>
                </p:cNvPr>
                <p:cNvPicPr/>
                <p:nvPr/>
              </p:nvPicPr>
              <p:blipFill>
                <a:blip r:embed="rId263"/>
                <a:stretch>
                  <a:fillRect/>
                </a:stretch>
              </p:blipFill>
              <p:spPr>
                <a:xfrm>
                  <a:off x="8832593" y="3593372"/>
                  <a:ext cx="249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9" name="Ink 148">
                  <a:extLst>
                    <a:ext uri="{FF2B5EF4-FFF2-40B4-BE49-F238E27FC236}">
                      <a16:creationId xmlns:a16="http://schemas.microsoft.com/office/drawing/2014/main" id="{B9F23A73-6E5D-421A-8088-4D483C806B3C}"/>
                    </a:ext>
                  </a:extLst>
                </p14:cNvPr>
                <p14:cNvContentPartPr/>
                <p14:nvPr/>
              </p14:nvContentPartPr>
              <p14:xfrm>
                <a:off x="9036353" y="3558812"/>
                <a:ext cx="47160" cy="155520"/>
              </p14:xfrm>
            </p:contentPart>
          </mc:Choice>
          <mc:Fallback xmlns="">
            <p:pic>
              <p:nvPicPr>
                <p:cNvPr id="149" name="Ink 148">
                  <a:extLst>
                    <a:ext uri="{FF2B5EF4-FFF2-40B4-BE49-F238E27FC236}">
                      <a16:creationId xmlns:a16="http://schemas.microsoft.com/office/drawing/2014/main" id="{B9F23A73-6E5D-421A-8088-4D483C806B3C}"/>
                    </a:ext>
                  </a:extLst>
                </p:cNvPr>
                <p:cNvPicPr/>
                <p:nvPr/>
              </p:nvPicPr>
              <p:blipFill>
                <a:blip r:embed="rId265"/>
                <a:stretch>
                  <a:fillRect/>
                </a:stretch>
              </p:blipFill>
              <p:spPr>
                <a:xfrm>
                  <a:off x="9018713" y="3540812"/>
                  <a:ext cx="82800"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150" name="Ink 149">
                <a:extLst>
                  <a:ext uri="{FF2B5EF4-FFF2-40B4-BE49-F238E27FC236}">
                    <a16:creationId xmlns:a16="http://schemas.microsoft.com/office/drawing/2014/main" id="{6BAEEBFF-BD12-4CAA-BA60-5BE9497B89FD}"/>
                  </a:ext>
                </a:extLst>
              </p14:cNvPr>
              <p14:cNvContentPartPr/>
              <p14:nvPr/>
            </p14:nvContentPartPr>
            <p14:xfrm>
              <a:off x="9286553" y="3555572"/>
              <a:ext cx="117360" cy="168120"/>
            </p14:xfrm>
          </p:contentPart>
        </mc:Choice>
        <mc:Fallback xmlns="">
          <p:pic>
            <p:nvPicPr>
              <p:cNvPr id="150" name="Ink 149">
                <a:extLst>
                  <a:ext uri="{FF2B5EF4-FFF2-40B4-BE49-F238E27FC236}">
                    <a16:creationId xmlns:a16="http://schemas.microsoft.com/office/drawing/2014/main" id="{6BAEEBFF-BD12-4CAA-BA60-5BE9497B89FD}"/>
                  </a:ext>
                </a:extLst>
              </p:cNvPr>
              <p:cNvPicPr/>
              <p:nvPr/>
            </p:nvPicPr>
            <p:blipFill>
              <a:blip r:embed="rId267"/>
              <a:stretch>
                <a:fillRect/>
              </a:stretch>
            </p:blipFill>
            <p:spPr>
              <a:xfrm>
                <a:off x="9268553" y="3537572"/>
                <a:ext cx="153000" cy="203760"/>
              </a:xfrm>
              <a:prstGeom prst="rect">
                <a:avLst/>
              </a:prstGeom>
            </p:spPr>
          </p:pic>
        </mc:Fallback>
      </mc:AlternateContent>
      <p:grpSp>
        <p:nvGrpSpPr>
          <p:cNvPr id="156" name="Group 155">
            <a:extLst>
              <a:ext uri="{FF2B5EF4-FFF2-40B4-BE49-F238E27FC236}">
                <a16:creationId xmlns:a16="http://schemas.microsoft.com/office/drawing/2014/main" id="{C266BC09-D576-4EDB-A671-8BF5B6955C3D}"/>
              </a:ext>
            </a:extLst>
          </p:cNvPr>
          <p:cNvGrpSpPr/>
          <p:nvPr/>
        </p:nvGrpSpPr>
        <p:grpSpPr>
          <a:xfrm>
            <a:off x="9638273" y="3436412"/>
            <a:ext cx="287640" cy="249480"/>
            <a:chOff x="9638273" y="3436412"/>
            <a:chExt cx="287640" cy="249480"/>
          </a:xfrm>
        </p:grpSpPr>
        <mc:AlternateContent xmlns:mc="http://schemas.openxmlformats.org/markup-compatibility/2006" xmlns:p14="http://schemas.microsoft.com/office/powerpoint/2010/main">
          <mc:Choice Requires="p14">
            <p:contentPart p14:bwMode="auto" r:id="rId268">
              <p14:nvContentPartPr>
                <p14:cNvPr id="151" name="Ink 150">
                  <a:extLst>
                    <a:ext uri="{FF2B5EF4-FFF2-40B4-BE49-F238E27FC236}">
                      <a16:creationId xmlns:a16="http://schemas.microsoft.com/office/drawing/2014/main" id="{BCBD8B70-95A3-43F5-A156-2BCC588F2976}"/>
                    </a:ext>
                  </a:extLst>
                </p14:cNvPr>
                <p14:cNvContentPartPr/>
                <p14:nvPr/>
              </p14:nvContentPartPr>
              <p14:xfrm>
                <a:off x="9732593" y="3436412"/>
                <a:ext cx="133560" cy="249480"/>
              </p14:xfrm>
            </p:contentPart>
          </mc:Choice>
          <mc:Fallback xmlns="">
            <p:pic>
              <p:nvPicPr>
                <p:cNvPr id="151" name="Ink 150">
                  <a:extLst>
                    <a:ext uri="{FF2B5EF4-FFF2-40B4-BE49-F238E27FC236}">
                      <a16:creationId xmlns:a16="http://schemas.microsoft.com/office/drawing/2014/main" id="{BCBD8B70-95A3-43F5-A156-2BCC588F2976}"/>
                    </a:ext>
                  </a:extLst>
                </p:cNvPr>
                <p:cNvPicPr/>
                <p:nvPr/>
              </p:nvPicPr>
              <p:blipFill>
                <a:blip r:embed="rId269"/>
                <a:stretch>
                  <a:fillRect/>
                </a:stretch>
              </p:blipFill>
              <p:spPr>
                <a:xfrm>
                  <a:off x="9714593" y="3418772"/>
                  <a:ext cx="1692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2" name="Ink 151">
                  <a:extLst>
                    <a:ext uri="{FF2B5EF4-FFF2-40B4-BE49-F238E27FC236}">
                      <a16:creationId xmlns:a16="http://schemas.microsoft.com/office/drawing/2014/main" id="{C41F34F2-BF3B-43B6-ADD8-AC062A3DC771}"/>
                    </a:ext>
                  </a:extLst>
                </p14:cNvPr>
                <p14:cNvContentPartPr/>
                <p14:nvPr/>
              </p14:nvContentPartPr>
              <p14:xfrm>
                <a:off x="9638273" y="3548372"/>
                <a:ext cx="287640" cy="130320"/>
              </p14:xfrm>
            </p:contentPart>
          </mc:Choice>
          <mc:Fallback xmlns="">
            <p:pic>
              <p:nvPicPr>
                <p:cNvPr id="152" name="Ink 151">
                  <a:extLst>
                    <a:ext uri="{FF2B5EF4-FFF2-40B4-BE49-F238E27FC236}">
                      <a16:creationId xmlns:a16="http://schemas.microsoft.com/office/drawing/2014/main" id="{C41F34F2-BF3B-43B6-ADD8-AC062A3DC771}"/>
                    </a:ext>
                  </a:extLst>
                </p:cNvPr>
                <p:cNvPicPr/>
                <p:nvPr/>
              </p:nvPicPr>
              <p:blipFill>
                <a:blip r:embed="rId271"/>
                <a:stretch>
                  <a:fillRect/>
                </a:stretch>
              </p:blipFill>
              <p:spPr>
                <a:xfrm>
                  <a:off x="9620273" y="3530372"/>
                  <a:ext cx="323280" cy="165960"/>
                </a:xfrm>
                <a:prstGeom prst="rect">
                  <a:avLst/>
                </a:prstGeom>
              </p:spPr>
            </p:pic>
          </mc:Fallback>
        </mc:AlternateContent>
      </p:grpSp>
      <p:grpSp>
        <p:nvGrpSpPr>
          <p:cNvPr id="155" name="Group 154">
            <a:extLst>
              <a:ext uri="{FF2B5EF4-FFF2-40B4-BE49-F238E27FC236}">
                <a16:creationId xmlns:a16="http://schemas.microsoft.com/office/drawing/2014/main" id="{B47D7E80-03C0-4CE5-9D99-91CDBEFC38A3}"/>
              </a:ext>
            </a:extLst>
          </p:cNvPr>
          <p:cNvGrpSpPr/>
          <p:nvPr/>
        </p:nvGrpSpPr>
        <p:grpSpPr>
          <a:xfrm>
            <a:off x="10128593" y="3359012"/>
            <a:ext cx="262800" cy="342000"/>
            <a:chOff x="10128593" y="3359012"/>
            <a:chExt cx="262800" cy="342000"/>
          </a:xfrm>
        </p:grpSpPr>
        <mc:AlternateContent xmlns:mc="http://schemas.openxmlformats.org/markup-compatibility/2006" xmlns:p14="http://schemas.microsoft.com/office/powerpoint/2010/main">
          <mc:Choice Requires="p14">
            <p:contentPart p14:bwMode="auto" r:id="rId272">
              <p14:nvContentPartPr>
                <p14:cNvPr id="153" name="Ink 152">
                  <a:extLst>
                    <a:ext uri="{FF2B5EF4-FFF2-40B4-BE49-F238E27FC236}">
                      <a16:creationId xmlns:a16="http://schemas.microsoft.com/office/drawing/2014/main" id="{58F85E62-D58D-41C6-9FCC-E1F8166DCDA6}"/>
                    </a:ext>
                  </a:extLst>
                </p14:cNvPr>
                <p14:cNvContentPartPr/>
                <p14:nvPr/>
              </p14:nvContentPartPr>
              <p14:xfrm>
                <a:off x="10128593" y="3359012"/>
                <a:ext cx="96120" cy="322920"/>
              </p14:xfrm>
            </p:contentPart>
          </mc:Choice>
          <mc:Fallback xmlns="">
            <p:pic>
              <p:nvPicPr>
                <p:cNvPr id="153" name="Ink 152">
                  <a:extLst>
                    <a:ext uri="{FF2B5EF4-FFF2-40B4-BE49-F238E27FC236}">
                      <a16:creationId xmlns:a16="http://schemas.microsoft.com/office/drawing/2014/main" id="{58F85E62-D58D-41C6-9FCC-E1F8166DCDA6}"/>
                    </a:ext>
                  </a:extLst>
                </p:cNvPr>
                <p:cNvPicPr/>
                <p:nvPr/>
              </p:nvPicPr>
              <p:blipFill>
                <a:blip r:embed="rId273"/>
                <a:stretch>
                  <a:fillRect/>
                </a:stretch>
              </p:blipFill>
              <p:spPr>
                <a:xfrm>
                  <a:off x="10110593" y="3341012"/>
                  <a:ext cx="1317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4" name="Ink 153">
                  <a:extLst>
                    <a:ext uri="{FF2B5EF4-FFF2-40B4-BE49-F238E27FC236}">
                      <a16:creationId xmlns:a16="http://schemas.microsoft.com/office/drawing/2014/main" id="{1406F154-A55D-4D7B-BC4F-1EA05EBC95B8}"/>
                    </a:ext>
                  </a:extLst>
                </p14:cNvPr>
                <p14:cNvContentPartPr/>
                <p14:nvPr/>
              </p14:nvContentPartPr>
              <p14:xfrm>
                <a:off x="10160273" y="3635132"/>
                <a:ext cx="231120" cy="65880"/>
              </p14:xfrm>
            </p:contentPart>
          </mc:Choice>
          <mc:Fallback xmlns="">
            <p:pic>
              <p:nvPicPr>
                <p:cNvPr id="154" name="Ink 153">
                  <a:extLst>
                    <a:ext uri="{FF2B5EF4-FFF2-40B4-BE49-F238E27FC236}">
                      <a16:creationId xmlns:a16="http://schemas.microsoft.com/office/drawing/2014/main" id="{1406F154-A55D-4D7B-BC4F-1EA05EBC95B8}"/>
                    </a:ext>
                  </a:extLst>
                </p:cNvPr>
                <p:cNvPicPr/>
                <p:nvPr/>
              </p:nvPicPr>
              <p:blipFill>
                <a:blip r:embed="rId275"/>
                <a:stretch>
                  <a:fillRect/>
                </a:stretch>
              </p:blipFill>
              <p:spPr>
                <a:xfrm>
                  <a:off x="10142273" y="3617132"/>
                  <a:ext cx="266760" cy="101520"/>
                </a:xfrm>
                <a:prstGeom prst="rect">
                  <a:avLst/>
                </a:prstGeom>
              </p:spPr>
            </p:pic>
          </mc:Fallback>
        </mc:AlternateContent>
      </p:grpSp>
      <p:grpSp>
        <p:nvGrpSpPr>
          <p:cNvPr id="165" name="Group 164">
            <a:extLst>
              <a:ext uri="{FF2B5EF4-FFF2-40B4-BE49-F238E27FC236}">
                <a16:creationId xmlns:a16="http://schemas.microsoft.com/office/drawing/2014/main" id="{817DCFA6-6BA0-4AE4-AD1F-8A6DB6341228}"/>
              </a:ext>
            </a:extLst>
          </p:cNvPr>
          <p:cNvGrpSpPr/>
          <p:nvPr/>
        </p:nvGrpSpPr>
        <p:grpSpPr>
          <a:xfrm>
            <a:off x="8925833" y="3924572"/>
            <a:ext cx="1149480" cy="254880"/>
            <a:chOff x="8925833" y="3924572"/>
            <a:chExt cx="1149480" cy="254880"/>
          </a:xfrm>
        </p:grpSpPr>
        <mc:AlternateContent xmlns:mc="http://schemas.openxmlformats.org/markup-compatibility/2006" xmlns:p14="http://schemas.microsoft.com/office/powerpoint/2010/main">
          <mc:Choice Requires="p14">
            <p:contentPart p14:bwMode="auto" r:id="rId276">
              <p14:nvContentPartPr>
                <p14:cNvPr id="159" name="Ink 158">
                  <a:extLst>
                    <a:ext uri="{FF2B5EF4-FFF2-40B4-BE49-F238E27FC236}">
                      <a16:creationId xmlns:a16="http://schemas.microsoft.com/office/drawing/2014/main" id="{0CFAC1D6-7E72-42D7-9BEB-9D872559423E}"/>
                    </a:ext>
                  </a:extLst>
                </p14:cNvPr>
                <p14:cNvContentPartPr/>
                <p14:nvPr/>
              </p14:nvContentPartPr>
              <p14:xfrm>
                <a:off x="8925833" y="4047332"/>
                <a:ext cx="102600" cy="132120"/>
              </p14:xfrm>
            </p:contentPart>
          </mc:Choice>
          <mc:Fallback xmlns="">
            <p:pic>
              <p:nvPicPr>
                <p:cNvPr id="159" name="Ink 158">
                  <a:extLst>
                    <a:ext uri="{FF2B5EF4-FFF2-40B4-BE49-F238E27FC236}">
                      <a16:creationId xmlns:a16="http://schemas.microsoft.com/office/drawing/2014/main" id="{0CFAC1D6-7E72-42D7-9BEB-9D872559423E}"/>
                    </a:ext>
                  </a:extLst>
                </p:cNvPr>
                <p:cNvPicPr/>
                <p:nvPr/>
              </p:nvPicPr>
              <p:blipFill>
                <a:blip r:embed="rId277"/>
                <a:stretch>
                  <a:fillRect/>
                </a:stretch>
              </p:blipFill>
              <p:spPr>
                <a:xfrm>
                  <a:off x="8908193" y="4029332"/>
                  <a:ext cx="1382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0" name="Ink 159">
                  <a:extLst>
                    <a:ext uri="{FF2B5EF4-FFF2-40B4-BE49-F238E27FC236}">
                      <a16:creationId xmlns:a16="http://schemas.microsoft.com/office/drawing/2014/main" id="{CA79ABD5-E625-4657-9BDD-18352C312A59}"/>
                    </a:ext>
                  </a:extLst>
                </p14:cNvPr>
                <p14:cNvContentPartPr/>
                <p14:nvPr/>
              </p14:nvContentPartPr>
              <p14:xfrm>
                <a:off x="9155873" y="3959492"/>
                <a:ext cx="241560" cy="200160"/>
              </p14:xfrm>
            </p:contentPart>
          </mc:Choice>
          <mc:Fallback xmlns="">
            <p:pic>
              <p:nvPicPr>
                <p:cNvPr id="160" name="Ink 159">
                  <a:extLst>
                    <a:ext uri="{FF2B5EF4-FFF2-40B4-BE49-F238E27FC236}">
                      <a16:creationId xmlns:a16="http://schemas.microsoft.com/office/drawing/2014/main" id="{CA79ABD5-E625-4657-9BDD-18352C312A59}"/>
                    </a:ext>
                  </a:extLst>
                </p:cNvPr>
                <p:cNvPicPr/>
                <p:nvPr/>
              </p:nvPicPr>
              <p:blipFill>
                <a:blip r:embed="rId279"/>
                <a:stretch>
                  <a:fillRect/>
                </a:stretch>
              </p:blipFill>
              <p:spPr>
                <a:xfrm>
                  <a:off x="9137873" y="3941852"/>
                  <a:ext cx="277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1" name="Ink 160">
                  <a:extLst>
                    <a:ext uri="{FF2B5EF4-FFF2-40B4-BE49-F238E27FC236}">
                      <a16:creationId xmlns:a16="http://schemas.microsoft.com/office/drawing/2014/main" id="{2B9B5F83-D5F0-4915-A1A0-3B0D43A4CCBB}"/>
                    </a:ext>
                  </a:extLst>
                </p14:cNvPr>
                <p14:cNvContentPartPr/>
                <p14:nvPr/>
              </p14:nvContentPartPr>
              <p14:xfrm>
                <a:off x="9484553" y="4039412"/>
                <a:ext cx="64440" cy="117720"/>
              </p14:xfrm>
            </p:contentPart>
          </mc:Choice>
          <mc:Fallback xmlns="">
            <p:pic>
              <p:nvPicPr>
                <p:cNvPr id="161" name="Ink 160">
                  <a:extLst>
                    <a:ext uri="{FF2B5EF4-FFF2-40B4-BE49-F238E27FC236}">
                      <a16:creationId xmlns:a16="http://schemas.microsoft.com/office/drawing/2014/main" id="{2B9B5F83-D5F0-4915-A1A0-3B0D43A4CCBB}"/>
                    </a:ext>
                  </a:extLst>
                </p:cNvPr>
                <p:cNvPicPr/>
                <p:nvPr/>
              </p:nvPicPr>
              <p:blipFill>
                <a:blip r:embed="rId281"/>
                <a:stretch>
                  <a:fillRect/>
                </a:stretch>
              </p:blipFill>
              <p:spPr>
                <a:xfrm>
                  <a:off x="9466913" y="4021772"/>
                  <a:ext cx="1000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2" name="Ink 161">
                  <a:extLst>
                    <a:ext uri="{FF2B5EF4-FFF2-40B4-BE49-F238E27FC236}">
                      <a16:creationId xmlns:a16="http://schemas.microsoft.com/office/drawing/2014/main" id="{761D16B0-00DF-42CC-86D1-467BDBBF3006}"/>
                    </a:ext>
                  </a:extLst>
                </p14:cNvPr>
                <p14:cNvContentPartPr/>
                <p14:nvPr/>
              </p14:nvContentPartPr>
              <p14:xfrm>
                <a:off x="9571673" y="4035452"/>
                <a:ext cx="92520" cy="118440"/>
              </p14:xfrm>
            </p:contentPart>
          </mc:Choice>
          <mc:Fallback xmlns="">
            <p:pic>
              <p:nvPicPr>
                <p:cNvPr id="162" name="Ink 161">
                  <a:extLst>
                    <a:ext uri="{FF2B5EF4-FFF2-40B4-BE49-F238E27FC236}">
                      <a16:creationId xmlns:a16="http://schemas.microsoft.com/office/drawing/2014/main" id="{761D16B0-00DF-42CC-86D1-467BDBBF3006}"/>
                    </a:ext>
                  </a:extLst>
                </p:cNvPr>
                <p:cNvPicPr/>
                <p:nvPr/>
              </p:nvPicPr>
              <p:blipFill>
                <a:blip r:embed="rId283"/>
                <a:stretch>
                  <a:fillRect/>
                </a:stretch>
              </p:blipFill>
              <p:spPr>
                <a:xfrm>
                  <a:off x="9553673" y="4017812"/>
                  <a:ext cx="128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3" name="Ink 162">
                  <a:extLst>
                    <a:ext uri="{FF2B5EF4-FFF2-40B4-BE49-F238E27FC236}">
                      <a16:creationId xmlns:a16="http://schemas.microsoft.com/office/drawing/2014/main" id="{3C344E31-042F-4730-B149-8174DCEC4739}"/>
                    </a:ext>
                  </a:extLst>
                </p14:cNvPr>
                <p14:cNvContentPartPr/>
                <p14:nvPr/>
              </p14:nvContentPartPr>
              <p14:xfrm>
                <a:off x="9715673" y="3924572"/>
                <a:ext cx="219240" cy="208440"/>
              </p14:xfrm>
            </p:contentPart>
          </mc:Choice>
          <mc:Fallback xmlns="">
            <p:pic>
              <p:nvPicPr>
                <p:cNvPr id="163" name="Ink 162">
                  <a:extLst>
                    <a:ext uri="{FF2B5EF4-FFF2-40B4-BE49-F238E27FC236}">
                      <a16:creationId xmlns:a16="http://schemas.microsoft.com/office/drawing/2014/main" id="{3C344E31-042F-4730-B149-8174DCEC4739}"/>
                    </a:ext>
                  </a:extLst>
                </p:cNvPr>
                <p:cNvPicPr/>
                <p:nvPr/>
              </p:nvPicPr>
              <p:blipFill>
                <a:blip r:embed="rId285"/>
                <a:stretch>
                  <a:fillRect/>
                </a:stretch>
              </p:blipFill>
              <p:spPr>
                <a:xfrm>
                  <a:off x="9698033" y="3906572"/>
                  <a:ext cx="2548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4" name="Ink 163">
                  <a:extLst>
                    <a:ext uri="{FF2B5EF4-FFF2-40B4-BE49-F238E27FC236}">
                      <a16:creationId xmlns:a16="http://schemas.microsoft.com/office/drawing/2014/main" id="{580B4DAE-7AC9-4855-BA8D-B4DCE07DAF32}"/>
                    </a:ext>
                  </a:extLst>
                </p14:cNvPr>
                <p14:cNvContentPartPr/>
                <p14:nvPr/>
              </p14:nvContentPartPr>
              <p14:xfrm>
                <a:off x="10067033" y="3977852"/>
                <a:ext cx="8280" cy="151560"/>
              </p14:xfrm>
            </p:contentPart>
          </mc:Choice>
          <mc:Fallback xmlns="">
            <p:pic>
              <p:nvPicPr>
                <p:cNvPr id="164" name="Ink 163">
                  <a:extLst>
                    <a:ext uri="{FF2B5EF4-FFF2-40B4-BE49-F238E27FC236}">
                      <a16:creationId xmlns:a16="http://schemas.microsoft.com/office/drawing/2014/main" id="{580B4DAE-7AC9-4855-BA8D-B4DCE07DAF32}"/>
                    </a:ext>
                  </a:extLst>
                </p:cNvPr>
                <p:cNvPicPr/>
                <p:nvPr/>
              </p:nvPicPr>
              <p:blipFill>
                <a:blip r:embed="rId287"/>
                <a:stretch>
                  <a:fillRect/>
                </a:stretch>
              </p:blipFill>
              <p:spPr>
                <a:xfrm>
                  <a:off x="10049393" y="3959852"/>
                  <a:ext cx="43920" cy="187200"/>
                </a:xfrm>
                <a:prstGeom prst="rect">
                  <a:avLst/>
                </a:prstGeom>
              </p:spPr>
            </p:pic>
          </mc:Fallback>
        </mc:AlternateContent>
      </p:grpSp>
      <p:grpSp>
        <p:nvGrpSpPr>
          <p:cNvPr id="189" name="Group 188">
            <a:extLst>
              <a:ext uri="{FF2B5EF4-FFF2-40B4-BE49-F238E27FC236}">
                <a16:creationId xmlns:a16="http://schemas.microsoft.com/office/drawing/2014/main" id="{A84596B7-9E54-4740-810A-15C43F560669}"/>
              </a:ext>
            </a:extLst>
          </p:cNvPr>
          <p:cNvGrpSpPr/>
          <p:nvPr/>
        </p:nvGrpSpPr>
        <p:grpSpPr>
          <a:xfrm>
            <a:off x="1126793" y="3731972"/>
            <a:ext cx="1744560" cy="819360"/>
            <a:chOff x="1126793" y="3731972"/>
            <a:chExt cx="1744560" cy="819360"/>
          </a:xfrm>
        </p:grpSpPr>
        <mc:AlternateContent xmlns:mc="http://schemas.openxmlformats.org/markup-compatibility/2006" xmlns:p14="http://schemas.microsoft.com/office/powerpoint/2010/main">
          <mc:Choice Requires="p14">
            <p:contentPart p14:bwMode="auto" r:id="rId288">
              <p14:nvContentPartPr>
                <p14:cNvPr id="166" name="Ink 165">
                  <a:extLst>
                    <a:ext uri="{FF2B5EF4-FFF2-40B4-BE49-F238E27FC236}">
                      <a16:creationId xmlns:a16="http://schemas.microsoft.com/office/drawing/2014/main" id="{D0ABC42D-CD46-434B-8D31-5DF2F81F58A4}"/>
                    </a:ext>
                  </a:extLst>
                </p14:cNvPr>
                <p14:cNvContentPartPr/>
                <p14:nvPr/>
              </p14:nvContentPartPr>
              <p14:xfrm>
                <a:off x="1481753" y="3731972"/>
                <a:ext cx="197280" cy="414360"/>
              </p14:xfrm>
            </p:contentPart>
          </mc:Choice>
          <mc:Fallback xmlns="">
            <p:pic>
              <p:nvPicPr>
                <p:cNvPr id="166" name="Ink 165">
                  <a:extLst>
                    <a:ext uri="{FF2B5EF4-FFF2-40B4-BE49-F238E27FC236}">
                      <a16:creationId xmlns:a16="http://schemas.microsoft.com/office/drawing/2014/main" id="{D0ABC42D-CD46-434B-8D31-5DF2F81F58A4}"/>
                    </a:ext>
                  </a:extLst>
                </p:cNvPr>
                <p:cNvPicPr/>
                <p:nvPr/>
              </p:nvPicPr>
              <p:blipFill>
                <a:blip r:embed="rId289"/>
                <a:stretch>
                  <a:fillRect/>
                </a:stretch>
              </p:blipFill>
              <p:spPr>
                <a:xfrm>
                  <a:off x="1463753" y="3714332"/>
                  <a:ext cx="23292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7" name="Ink 166">
                  <a:extLst>
                    <a:ext uri="{FF2B5EF4-FFF2-40B4-BE49-F238E27FC236}">
                      <a16:creationId xmlns:a16="http://schemas.microsoft.com/office/drawing/2014/main" id="{DC8A5338-DD41-4CC4-BA02-DDCC8C2D8DE9}"/>
                    </a:ext>
                  </a:extLst>
                </p14:cNvPr>
                <p14:cNvContentPartPr/>
                <p14:nvPr/>
              </p14:nvContentPartPr>
              <p14:xfrm>
                <a:off x="1782713" y="3801812"/>
                <a:ext cx="18720" cy="182880"/>
              </p14:xfrm>
            </p:contentPart>
          </mc:Choice>
          <mc:Fallback xmlns="">
            <p:pic>
              <p:nvPicPr>
                <p:cNvPr id="167" name="Ink 166">
                  <a:extLst>
                    <a:ext uri="{FF2B5EF4-FFF2-40B4-BE49-F238E27FC236}">
                      <a16:creationId xmlns:a16="http://schemas.microsoft.com/office/drawing/2014/main" id="{DC8A5338-DD41-4CC4-BA02-DDCC8C2D8DE9}"/>
                    </a:ext>
                  </a:extLst>
                </p:cNvPr>
                <p:cNvPicPr/>
                <p:nvPr/>
              </p:nvPicPr>
              <p:blipFill>
                <a:blip r:embed="rId291"/>
                <a:stretch>
                  <a:fillRect/>
                </a:stretch>
              </p:blipFill>
              <p:spPr>
                <a:xfrm>
                  <a:off x="1765073" y="3784172"/>
                  <a:ext cx="543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8" name="Ink 167">
                  <a:extLst>
                    <a:ext uri="{FF2B5EF4-FFF2-40B4-BE49-F238E27FC236}">
                      <a16:creationId xmlns:a16="http://schemas.microsoft.com/office/drawing/2014/main" id="{FDD7C134-BA70-455F-84FB-5B38153A6322}"/>
                    </a:ext>
                  </a:extLst>
                </p14:cNvPr>
                <p14:cNvContentPartPr/>
                <p14:nvPr/>
              </p14:nvContentPartPr>
              <p14:xfrm>
                <a:off x="1913753" y="3918452"/>
                <a:ext cx="5400" cy="55440"/>
              </p14:xfrm>
            </p:contentPart>
          </mc:Choice>
          <mc:Fallback xmlns="">
            <p:pic>
              <p:nvPicPr>
                <p:cNvPr id="168" name="Ink 167">
                  <a:extLst>
                    <a:ext uri="{FF2B5EF4-FFF2-40B4-BE49-F238E27FC236}">
                      <a16:creationId xmlns:a16="http://schemas.microsoft.com/office/drawing/2014/main" id="{FDD7C134-BA70-455F-84FB-5B38153A6322}"/>
                    </a:ext>
                  </a:extLst>
                </p:cNvPr>
                <p:cNvPicPr/>
                <p:nvPr/>
              </p:nvPicPr>
              <p:blipFill>
                <a:blip r:embed="rId293"/>
                <a:stretch>
                  <a:fillRect/>
                </a:stretch>
              </p:blipFill>
              <p:spPr>
                <a:xfrm>
                  <a:off x="1895753" y="3900452"/>
                  <a:ext cx="41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9" name="Ink 168">
                  <a:extLst>
                    <a:ext uri="{FF2B5EF4-FFF2-40B4-BE49-F238E27FC236}">
                      <a16:creationId xmlns:a16="http://schemas.microsoft.com/office/drawing/2014/main" id="{80DBE537-C86A-4118-8314-B06F27ED0BC5}"/>
                    </a:ext>
                  </a:extLst>
                </p14:cNvPr>
                <p14:cNvContentPartPr/>
                <p14:nvPr/>
              </p14:nvContentPartPr>
              <p14:xfrm>
                <a:off x="2156393" y="3774812"/>
                <a:ext cx="140040" cy="212760"/>
              </p14:xfrm>
            </p:contentPart>
          </mc:Choice>
          <mc:Fallback xmlns="">
            <p:pic>
              <p:nvPicPr>
                <p:cNvPr id="169" name="Ink 168">
                  <a:extLst>
                    <a:ext uri="{FF2B5EF4-FFF2-40B4-BE49-F238E27FC236}">
                      <a16:creationId xmlns:a16="http://schemas.microsoft.com/office/drawing/2014/main" id="{80DBE537-C86A-4118-8314-B06F27ED0BC5}"/>
                    </a:ext>
                  </a:extLst>
                </p:cNvPr>
                <p:cNvPicPr/>
                <p:nvPr/>
              </p:nvPicPr>
              <p:blipFill>
                <a:blip r:embed="rId295"/>
                <a:stretch>
                  <a:fillRect/>
                </a:stretch>
              </p:blipFill>
              <p:spPr>
                <a:xfrm>
                  <a:off x="2138753" y="3757172"/>
                  <a:ext cx="1756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0" name="Ink 169">
                  <a:extLst>
                    <a:ext uri="{FF2B5EF4-FFF2-40B4-BE49-F238E27FC236}">
                      <a16:creationId xmlns:a16="http://schemas.microsoft.com/office/drawing/2014/main" id="{56D4BA55-6E7A-445C-9A55-1563A840B31F}"/>
                    </a:ext>
                  </a:extLst>
                </p14:cNvPr>
                <p14:cNvContentPartPr/>
                <p14:nvPr/>
              </p14:nvContentPartPr>
              <p14:xfrm>
                <a:off x="2443673" y="3853292"/>
                <a:ext cx="240840" cy="21240"/>
              </p14:xfrm>
            </p:contentPart>
          </mc:Choice>
          <mc:Fallback xmlns="">
            <p:pic>
              <p:nvPicPr>
                <p:cNvPr id="170" name="Ink 169">
                  <a:extLst>
                    <a:ext uri="{FF2B5EF4-FFF2-40B4-BE49-F238E27FC236}">
                      <a16:creationId xmlns:a16="http://schemas.microsoft.com/office/drawing/2014/main" id="{56D4BA55-6E7A-445C-9A55-1563A840B31F}"/>
                    </a:ext>
                  </a:extLst>
                </p:cNvPr>
                <p:cNvPicPr/>
                <p:nvPr/>
              </p:nvPicPr>
              <p:blipFill>
                <a:blip r:embed="rId297"/>
                <a:stretch>
                  <a:fillRect/>
                </a:stretch>
              </p:blipFill>
              <p:spPr>
                <a:xfrm>
                  <a:off x="2426033" y="3835652"/>
                  <a:ext cx="2764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1" name="Ink 170">
                  <a:extLst>
                    <a:ext uri="{FF2B5EF4-FFF2-40B4-BE49-F238E27FC236}">
                      <a16:creationId xmlns:a16="http://schemas.microsoft.com/office/drawing/2014/main" id="{516C5B5B-546D-46C2-B828-2A87D6763FA7}"/>
                    </a:ext>
                  </a:extLst>
                </p14:cNvPr>
                <p14:cNvContentPartPr/>
                <p14:nvPr/>
              </p14:nvContentPartPr>
              <p14:xfrm>
                <a:off x="2814833" y="3845012"/>
                <a:ext cx="56520" cy="12240"/>
              </p14:xfrm>
            </p:contentPart>
          </mc:Choice>
          <mc:Fallback xmlns="">
            <p:pic>
              <p:nvPicPr>
                <p:cNvPr id="171" name="Ink 170">
                  <a:extLst>
                    <a:ext uri="{FF2B5EF4-FFF2-40B4-BE49-F238E27FC236}">
                      <a16:creationId xmlns:a16="http://schemas.microsoft.com/office/drawing/2014/main" id="{516C5B5B-546D-46C2-B828-2A87D6763FA7}"/>
                    </a:ext>
                  </a:extLst>
                </p:cNvPr>
                <p:cNvPicPr/>
                <p:nvPr/>
              </p:nvPicPr>
              <p:blipFill>
                <a:blip r:embed="rId299"/>
                <a:stretch>
                  <a:fillRect/>
                </a:stretch>
              </p:blipFill>
              <p:spPr>
                <a:xfrm>
                  <a:off x="2797193" y="3827012"/>
                  <a:ext cx="92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8" name="Ink 177">
                  <a:extLst>
                    <a:ext uri="{FF2B5EF4-FFF2-40B4-BE49-F238E27FC236}">
                      <a16:creationId xmlns:a16="http://schemas.microsoft.com/office/drawing/2014/main" id="{A746E65F-E8C8-4FDB-B82A-FD55E070D22A}"/>
                    </a:ext>
                  </a:extLst>
                </p14:cNvPr>
                <p14:cNvContentPartPr/>
                <p14:nvPr/>
              </p14:nvContentPartPr>
              <p14:xfrm>
                <a:off x="1126793" y="4184132"/>
                <a:ext cx="98280" cy="143280"/>
              </p14:xfrm>
            </p:contentPart>
          </mc:Choice>
          <mc:Fallback xmlns="">
            <p:pic>
              <p:nvPicPr>
                <p:cNvPr id="178" name="Ink 177">
                  <a:extLst>
                    <a:ext uri="{FF2B5EF4-FFF2-40B4-BE49-F238E27FC236}">
                      <a16:creationId xmlns:a16="http://schemas.microsoft.com/office/drawing/2014/main" id="{A746E65F-E8C8-4FDB-B82A-FD55E070D22A}"/>
                    </a:ext>
                  </a:extLst>
                </p:cNvPr>
                <p:cNvPicPr/>
                <p:nvPr/>
              </p:nvPicPr>
              <p:blipFill>
                <a:blip r:embed="rId301"/>
                <a:stretch>
                  <a:fillRect/>
                </a:stretch>
              </p:blipFill>
              <p:spPr>
                <a:xfrm>
                  <a:off x="1108793" y="4166492"/>
                  <a:ext cx="133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9" name="Ink 178">
                  <a:extLst>
                    <a:ext uri="{FF2B5EF4-FFF2-40B4-BE49-F238E27FC236}">
                      <a16:creationId xmlns:a16="http://schemas.microsoft.com/office/drawing/2014/main" id="{6EDF83B3-F20E-4DAF-91BB-B1681B8DDA17}"/>
                    </a:ext>
                  </a:extLst>
                </p14:cNvPr>
                <p14:cNvContentPartPr/>
                <p14:nvPr/>
              </p14:nvContentPartPr>
              <p14:xfrm>
                <a:off x="1321913" y="4205012"/>
                <a:ext cx="77400" cy="94680"/>
              </p14:xfrm>
            </p:contentPart>
          </mc:Choice>
          <mc:Fallback xmlns="">
            <p:pic>
              <p:nvPicPr>
                <p:cNvPr id="179" name="Ink 178">
                  <a:extLst>
                    <a:ext uri="{FF2B5EF4-FFF2-40B4-BE49-F238E27FC236}">
                      <a16:creationId xmlns:a16="http://schemas.microsoft.com/office/drawing/2014/main" id="{6EDF83B3-F20E-4DAF-91BB-B1681B8DDA17}"/>
                    </a:ext>
                  </a:extLst>
                </p:cNvPr>
                <p:cNvPicPr/>
                <p:nvPr/>
              </p:nvPicPr>
              <p:blipFill>
                <a:blip r:embed="rId303"/>
                <a:stretch>
                  <a:fillRect/>
                </a:stretch>
              </p:blipFill>
              <p:spPr>
                <a:xfrm>
                  <a:off x="1303913" y="4187012"/>
                  <a:ext cx="1130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0" name="Ink 179">
                  <a:extLst>
                    <a:ext uri="{FF2B5EF4-FFF2-40B4-BE49-F238E27FC236}">
                      <a16:creationId xmlns:a16="http://schemas.microsoft.com/office/drawing/2014/main" id="{CDAF8773-39B8-4823-828E-FD67B8CD2C75}"/>
                    </a:ext>
                  </a:extLst>
                </p14:cNvPr>
                <p14:cNvContentPartPr/>
                <p14:nvPr/>
              </p14:nvContentPartPr>
              <p14:xfrm>
                <a:off x="1466633" y="4113572"/>
                <a:ext cx="58680" cy="201600"/>
              </p14:xfrm>
            </p:contentPart>
          </mc:Choice>
          <mc:Fallback xmlns="">
            <p:pic>
              <p:nvPicPr>
                <p:cNvPr id="180" name="Ink 179">
                  <a:extLst>
                    <a:ext uri="{FF2B5EF4-FFF2-40B4-BE49-F238E27FC236}">
                      <a16:creationId xmlns:a16="http://schemas.microsoft.com/office/drawing/2014/main" id="{CDAF8773-39B8-4823-828E-FD67B8CD2C75}"/>
                    </a:ext>
                  </a:extLst>
                </p:cNvPr>
                <p:cNvPicPr/>
                <p:nvPr/>
              </p:nvPicPr>
              <p:blipFill>
                <a:blip r:embed="rId305"/>
                <a:stretch>
                  <a:fillRect/>
                </a:stretch>
              </p:blipFill>
              <p:spPr>
                <a:xfrm>
                  <a:off x="1448993" y="4095572"/>
                  <a:ext cx="94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1" name="Ink 180">
                  <a:extLst>
                    <a:ext uri="{FF2B5EF4-FFF2-40B4-BE49-F238E27FC236}">
                      <a16:creationId xmlns:a16="http://schemas.microsoft.com/office/drawing/2014/main" id="{6E1BE7B4-E6C3-4AAF-A1C0-68FB07AC5571}"/>
                    </a:ext>
                  </a:extLst>
                </p14:cNvPr>
                <p14:cNvContentPartPr/>
                <p14:nvPr/>
              </p14:nvContentPartPr>
              <p14:xfrm>
                <a:off x="1572833" y="4136972"/>
                <a:ext cx="16920" cy="154080"/>
              </p14:xfrm>
            </p:contentPart>
          </mc:Choice>
          <mc:Fallback xmlns="">
            <p:pic>
              <p:nvPicPr>
                <p:cNvPr id="181" name="Ink 180">
                  <a:extLst>
                    <a:ext uri="{FF2B5EF4-FFF2-40B4-BE49-F238E27FC236}">
                      <a16:creationId xmlns:a16="http://schemas.microsoft.com/office/drawing/2014/main" id="{6E1BE7B4-E6C3-4AAF-A1C0-68FB07AC5571}"/>
                    </a:ext>
                  </a:extLst>
                </p:cNvPr>
                <p:cNvPicPr/>
                <p:nvPr/>
              </p:nvPicPr>
              <p:blipFill>
                <a:blip r:embed="rId307"/>
                <a:stretch>
                  <a:fillRect/>
                </a:stretch>
              </p:blipFill>
              <p:spPr>
                <a:xfrm>
                  <a:off x="1554833" y="4119332"/>
                  <a:ext cx="52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2" name="Ink 181">
                  <a:extLst>
                    <a:ext uri="{FF2B5EF4-FFF2-40B4-BE49-F238E27FC236}">
                      <a16:creationId xmlns:a16="http://schemas.microsoft.com/office/drawing/2014/main" id="{4C6B6630-CC56-4A2A-A0B0-B8CA5AE8B00A}"/>
                    </a:ext>
                  </a:extLst>
                </p14:cNvPr>
                <p14:cNvContentPartPr/>
                <p14:nvPr/>
              </p14:nvContentPartPr>
              <p14:xfrm>
                <a:off x="1620713" y="4198892"/>
                <a:ext cx="117360" cy="108000"/>
              </p14:xfrm>
            </p:contentPart>
          </mc:Choice>
          <mc:Fallback xmlns="">
            <p:pic>
              <p:nvPicPr>
                <p:cNvPr id="182" name="Ink 181">
                  <a:extLst>
                    <a:ext uri="{FF2B5EF4-FFF2-40B4-BE49-F238E27FC236}">
                      <a16:creationId xmlns:a16="http://schemas.microsoft.com/office/drawing/2014/main" id="{4C6B6630-CC56-4A2A-A0B0-B8CA5AE8B00A}"/>
                    </a:ext>
                  </a:extLst>
                </p:cNvPr>
                <p:cNvPicPr/>
                <p:nvPr/>
              </p:nvPicPr>
              <p:blipFill>
                <a:blip r:embed="rId309"/>
                <a:stretch>
                  <a:fillRect/>
                </a:stretch>
              </p:blipFill>
              <p:spPr>
                <a:xfrm>
                  <a:off x="1603073" y="4180892"/>
                  <a:ext cx="153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3" name="Ink 182">
                  <a:extLst>
                    <a:ext uri="{FF2B5EF4-FFF2-40B4-BE49-F238E27FC236}">
                      <a16:creationId xmlns:a16="http://schemas.microsoft.com/office/drawing/2014/main" id="{153635E9-FD8B-4CF0-AEB7-B045B746F2DF}"/>
                    </a:ext>
                  </a:extLst>
                </p14:cNvPr>
                <p14:cNvContentPartPr/>
                <p14:nvPr/>
              </p14:nvContentPartPr>
              <p14:xfrm>
                <a:off x="1830953" y="4188452"/>
                <a:ext cx="82080" cy="111960"/>
              </p14:xfrm>
            </p:contentPart>
          </mc:Choice>
          <mc:Fallback xmlns="">
            <p:pic>
              <p:nvPicPr>
                <p:cNvPr id="183" name="Ink 182">
                  <a:extLst>
                    <a:ext uri="{FF2B5EF4-FFF2-40B4-BE49-F238E27FC236}">
                      <a16:creationId xmlns:a16="http://schemas.microsoft.com/office/drawing/2014/main" id="{153635E9-FD8B-4CF0-AEB7-B045B746F2DF}"/>
                    </a:ext>
                  </a:extLst>
                </p:cNvPr>
                <p:cNvPicPr/>
                <p:nvPr/>
              </p:nvPicPr>
              <p:blipFill>
                <a:blip r:embed="rId311"/>
                <a:stretch>
                  <a:fillRect/>
                </a:stretch>
              </p:blipFill>
              <p:spPr>
                <a:xfrm>
                  <a:off x="1813313" y="4170452"/>
                  <a:ext cx="11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4" name="Ink 183">
                  <a:extLst>
                    <a:ext uri="{FF2B5EF4-FFF2-40B4-BE49-F238E27FC236}">
                      <a16:creationId xmlns:a16="http://schemas.microsoft.com/office/drawing/2014/main" id="{555643A9-DBF7-4BEF-BFA1-073C825F5D3A}"/>
                    </a:ext>
                  </a:extLst>
                </p14:cNvPr>
                <p14:cNvContentPartPr/>
                <p14:nvPr/>
              </p14:nvContentPartPr>
              <p14:xfrm>
                <a:off x="1986473" y="4100252"/>
                <a:ext cx="96840" cy="184320"/>
              </p14:xfrm>
            </p:contentPart>
          </mc:Choice>
          <mc:Fallback xmlns="">
            <p:pic>
              <p:nvPicPr>
                <p:cNvPr id="184" name="Ink 183">
                  <a:extLst>
                    <a:ext uri="{FF2B5EF4-FFF2-40B4-BE49-F238E27FC236}">
                      <a16:creationId xmlns:a16="http://schemas.microsoft.com/office/drawing/2014/main" id="{555643A9-DBF7-4BEF-BFA1-073C825F5D3A}"/>
                    </a:ext>
                  </a:extLst>
                </p:cNvPr>
                <p:cNvPicPr/>
                <p:nvPr/>
              </p:nvPicPr>
              <p:blipFill>
                <a:blip r:embed="rId313"/>
                <a:stretch>
                  <a:fillRect/>
                </a:stretch>
              </p:blipFill>
              <p:spPr>
                <a:xfrm>
                  <a:off x="1968473" y="4082252"/>
                  <a:ext cx="1324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5" name="Ink 184">
                  <a:extLst>
                    <a:ext uri="{FF2B5EF4-FFF2-40B4-BE49-F238E27FC236}">
                      <a16:creationId xmlns:a16="http://schemas.microsoft.com/office/drawing/2014/main" id="{BAA14DDC-01BA-432D-B5B5-09686384873A}"/>
                    </a:ext>
                  </a:extLst>
                </p14:cNvPr>
                <p14:cNvContentPartPr/>
                <p14:nvPr/>
              </p14:nvContentPartPr>
              <p14:xfrm>
                <a:off x="1965233" y="4135172"/>
                <a:ext cx="179640" cy="142560"/>
              </p14:xfrm>
            </p:contentPart>
          </mc:Choice>
          <mc:Fallback xmlns="">
            <p:pic>
              <p:nvPicPr>
                <p:cNvPr id="185" name="Ink 184">
                  <a:extLst>
                    <a:ext uri="{FF2B5EF4-FFF2-40B4-BE49-F238E27FC236}">
                      <a16:creationId xmlns:a16="http://schemas.microsoft.com/office/drawing/2014/main" id="{BAA14DDC-01BA-432D-B5B5-09686384873A}"/>
                    </a:ext>
                  </a:extLst>
                </p:cNvPr>
                <p:cNvPicPr/>
                <p:nvPr/>
              </p:nvPicPr>
              <p:blipFill>
                <a:blip r:embed="rId315"/>
                <a:stretch>
                  <a:fillRect/>
                </a:stretch>
              </p:blipFill>
              <p:spPr>
                <a:xfrm>
                  <a:off x="1947593" y="4117532"/>
                  <a:ext cx="215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6" name="Ink 185">
                  <a:extLst>
                    <a:ext uri="{FF2B5EF4-FFF2-40B4-BE49-F238E27FC236}">
                      <a16:creationId xmlns:a16="http://schemas.microsoft.com/office/drawing/2014/main" id="{3D99AD0B-312B-4222-9EF4-3AC5D26FAA28}"/>
                    </a:ext>
                  </a:extLst>
                </p14:cNvPr>
                <p14:cNvContentPartPr/>
                <p14:nvPr/>
              </p14:nvContentPartPr>
              <p14:xfrm>
                <a:off x="2205353" y="4145252"/>
                <a:ext cx="259560" cy="147600"/>
              </p14:xfrm>
            </p:contentPart>
          </mc:Choice>
          <mc:Fallback xmlns="">
            <p:pic>
              <p:nvPicPr>
                <p:cNvPr id="186" name="Ink 185">
                  <a:extLst>
                    <a:ext uri="{FF2B5EF4-FFF2-40B4-BE49-F238E27FC236}">
                      <a16:creationId xmlns:a16="http://schemas.microsoft.com/office/drawing/2014/main" id="{3D99AD0B-312B-4222-9EF4-3AC5D26FAA28}"/>
                    </a:ext>
                  </a:extLst>
                </p:cNvPr>
                <p:cNvPicPr/>
                <p:nvPr/>
              </p:nvPicPr>
              <p:blipFill>
                <a:blip r:embed="rId317"/>
                <a:stretch>
                  <a:fillRect/>
                </a:stretch>
              </p:blipFill>
              <p:spPr>
                <a:xfrm>
                  <a:off x="2187353" y="4127252"/>
                  <a:ext cx="295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7" name="Ink 186">
                  <a:extLst>
                    <a:ext uri="{FF2B5EF4-FFF2-40B4-BE49-F238E27FC236}">
                      <a16:creationId xmlns:a16="http://schemas.microsoft.com/office/drawing/2014/main" id="{8EEEF92B-135B-44C6-B791-ABBA2BCB036E}"/>
                    </a:ext>
                  </a:extLst>
                </p14:cNvPr>
                <p14:cNvContentPartPr/>
                <p14:nvPr/>
              </p14:nvContentPartPr>
              <p14:xfrm>
                <a:off x="2612153" y="4138772"/>
                <a:ext cx="112320" cy="83880"/>
              </p14:xfrm>
            </p:contentPart>
          </mc:Choice>
          <mc:Fallback xmlns="">
            <p:pic>
              <p:nvPicPr>
                <p:cNvPr id="187" name="Ink 186">
                  <a:extLst>
                    <a:ext uri="{FF2B5EF4-FFF2-40B4-BE49-F238E27FC236}">
                      <a16:creationId xmlns:a16="http://schemas.microsoft.com/office/drawing/2014/main" id="{8EEEF92B-135B-44C6-B791-ABBA2BCB036E}"/>
                    </a:ext>
                  </a:extLst>
                </p:cNvPr>
                <p:cNvPicPr/>
                <p:nvPr/>
              </p:nvPicPr>
              <p:blipFill>
                <a:blip r:embed="rId319"/>
                <a:stretch>
                  <a:fillRect/>
                </a:stretch>
              </p:blipFill>
              <p:spPr>
                <a:xfrm>
                  <a:off x="2594513" y="4121132"/>
                  <a:ext cx="1479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8" name="Ink 187">
                  <a:extLst>
                    <a:ext uri="{FF2B5EF4-FFF2-40B4-BE49-F238E27FC236}">
                      <a16:creationId xmlns:a16="http://schemas.microsoft.com/office/drawing/2014/main" id="{2AF19DA1-BBE1-4142-AAC3-FBC299563875}"/>
                    </a:ext>
                  </a:extLst>
                </p14:cNvPr>
                <p14:cNvContentPartPr/>
                <p14:nvPr/>
              </p14:nvContentPartPr>
              <p14:xfrm>
                <a:off x="2640593" y="4074332"/>
                <a:ext cx="172800" cy="477000"/>
              </p14:xfrm>
            </p:contentPart>
          </mc:Choice>
          <mc:Fallback xmlns="">
            <p:pic>
              <p:nvPicPr>
                <p:cNvPr id="188" name="Ink 187">
                  <a:extLst>
                    <a:ext uri="{FF2B5EF4-FFF2-40B4-BE49-F238E27FC236}">
                      <a16:creationId xmlns:a16="http://schemas.microsoft.com/office/drawing/2014/main" id="{2AF19DA1-BBE1-4142-AAC3-FBC299563875}"/>
                    </a:ext>
                  </a:extLst>
                </p:cNvPr>
                <p:cNvPicPr/>
                <p:nvPr/>
              </p:nvPicPr>
              <p:blipFill>
                <a:blip r:embed="rId321"/>
                <a:stretch>
                  <a:fillRect/>
                </a:stretch>
              </p:blipFill>
              <p:spPr>
                <a:xfrm>
                  <a:off x="2622593" y="4056692"/>
                  <a:ext cx="208440" cy="512640"/>
                </a:xfrm>
                <a:prstGeom prst="rect">
                  <a:avLst/>
                </a:prstGeom>
              </p:spPr>
            </p:pic>
          </mc:Fallback>
        </mc:AlternateContent>
      </p:grpSp>
      <p:grpSp>
        <p:nvGrpSpPr>
          <p:cNvPr id="205" name="Group 204">
            <a:extLst>
              <a:ext uri="{FF2B5EF4-FFF2-40B4-BE49-F238E27FC236}">
                <a16:creationId xmlns:a16="http://schemas.microsoft.com/office/drawing/2014/main" id="{71F908B0-7215-4302-9185-41AEFD4F0BA6}"/>
              </a:ext>
            </a:extLst>
          </p:cNvPr>
          <p:cNvGrpSpPr/>
          <p:nvPr/>
        </p:nvGrpSpPr>
        <p:grpSpPr>
          <a:xfrm>
            <a:off x="3075833" y="3579692"/>
            <a:ext cx="1954800" cy="664560"/>
            <a:chOff x="3075833" y="3579692"/>
            <a:chExt cx="1954800" cy="664560"/>
          </a:xfrm>
        </p:grpSpPr>
        <mc:AlternateContent xmlns:mc="http://schemas.openxmlformats.org/markup-compatibility/2006" xmlns:p14="http://schemas.microsoft.com/office/powerpoint/2010/main">
          <mc:Choice Requires="p14">
            <p:contentPart p14:bwMode="auto" r:id="rId322">
              <p14:nvContentPartPr>
                <p14:cNvPr id="172" name="Ink 171">
                  <a:extLst>
                    <a:ext uri="{FF2B5EF4-FFF2-40B4-BE49-F238E27FC236}">
                      <a16:creationId xmlns:a16="http://schemas.microsoft.com/office/drawing/2014/main" id="{FA052043-80A5-4B27-8932-A8CBF2A9BBF4}"/>
                    </a:ext>
                  </a:extLst>
                </p14:cNvPr>
                <p14:cNvContentPartPr/>
                <p14:nvPr/>
              </p14:nvContentPartPr>
              <p14:xfrm>
                <a:off x="3081593" y="3648092"/>
                <a:ext cx="128520" cy="42840"/>
              </p14:xfrm>
            </p:contentPart>
          </mc:Choice>
          <mc:Fallback xmlns="">
            <p:pic>
              <p:nvPicPr>
                <p:cNvPr id="172" name="Ink 171">
                  <a:extLst>
                    <a:ext uri="{FF2B5EF4-FFF2-40B4-BE49-F238E27FC236}">
                      <a16:creationId xmlns:a16="http://schemas.microsoft.com/office/drawing/2014/main" id="{FA052043-80A5-4B27-8932-A8CBF2A9BBF4}"/>
                    </a:ext>
                  </a:extLst>
                </p:cNvPr>
                <p:cNvPicPr/>
                <p:nvPr/>
              </p:nvPicPr>
              <p:blipFill>
                <a:blip r:embed="rId323"/>
                <a:stretch>
                  <a:fillRect/>
                </a:stretch>
              </p:blipFill>
              <p:spPr>
                <a:xfrm>
                  <a:off x="3063953" y="3630092"/>
                  <a:ext cx="164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73" name="Ink 172">
                  <a:extLst>
                    <a:ext uri="{FF2B5EF4-FFF2-40B4-BE49-F238E27FC236}">
                      <a16:creationId xmlns:a16="http://schemas.microsoft.com/office/drawing/2014/main" id="{013BA350-BF8D-4386-B213-B56AEF63B0B6}"/>
                    </a:ext>
                  </a:extLst>
                </p14:cNvPr>
                <p14:cNvContentPartPr/>
                <p14:nvPr/>
              </p14:nvContentPartPr>
              <p14:xfrm>
                <a:off x="3075833" y="3665372"/>
                <a:ext cx="132840" cy="221760"/>
              </p14:xfrm>
            </p:contentPart>
          </mc:Choice>
          <mc:Fallback xmlns="">
            <p:pic>
              <p:nvPicPr>
                <p:cNvPr id="173" name="Ink 172">
                  <a:extLst>
                    <a:ext uri="{FF2B5EF4-FFF2-40B4-BE49-F238E27FC236}">
                      <a16:creationId xmlns:a16="http://schemas.microsoft.com/office/drawing/2014/main" id="{013BA350-BF8D-4386-B213-B56AEF63B0B6}"/>
                    </a:ext>
                  </a:extLst>
                </p:cNvPr>
                <p:cNvPicPr/>
                <p:nvPr/>
              </p:nvPicPr>
              <p:blipFill>
                <a:blip r:embed="rId325"/>
                <a:stretch>
                  <a:fillRect/>
                </a:stretch>
              </p:blipFill>
              <p:spPr>
                <a:xfrm>
                  <a:off x="3058193" y="3647732"/>
                  <a:ext cx="168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74" name="Ink 173">
                  <a:extLst>
                    <a:ext uri="{FF2B5EF4-FFF2-40B4-BE49-F238E27FC236}">
                      <a16:creationId xmlns:a16="http://schemas.microsoft.com/office/drawing/2014/main" id="{33E83337-2DCE-40A6-B19F-B3248B7E556B}"/>
                    </a:ext>
                  </a:extLst>
                </p14:cNvPr>
                <p14:cNvContentPartPr/>
                <p14:nvPr/>
              </p14:nvContentPartPr>
              <p14:xfrm>
                <a:off x="3278153" y="3579692"/>
                <a:ext cx="162000" cy="430200"/>
              </p14:xfrm>
            </p:contentPart>
          </mc:Choice>
          <mc:Fallback xmlns="">
            <p:pic>
              <p:nvPicPr>
                <p:cNvPr id="174" name="Ink 173">
                  <a:extLst>
                    <a:ext uri="{FF2B5EF4-FFF2-40B4-BE49-F238E27FC236}">
                      <a16:creationId xmlns:a16="http://schemas.microsoft.com/office/drawing/2014/main" id="{33E83337-2DCE-40A6-B19F-B3248B7E556B}"/>
                    </a:ext>
                  </a:extLst>
                </p:cNvPr>
                <p:cNvPicPr/>
                <p:nvPr/>
              </p:nvPicPr>
              <p:blipFill>
                <a:blip r:embed="rId327"/>
                <a:stretch>
                  <a:fillRect/>
                </a:stretch>
              </p:blipFill>
              <p:spPr>
                <a:xfrm>
                  <a:off x="3260513" y="3562052"/>
                  <a:ext cx="19764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0" name="Ink 189">
                  <a:extLst>
                    <a:ext uri="{FF2B5EF4-FFF2-40B4-BE49-F238E27FC236}">
                      <a16:creationId xmlns:a16="http://schemas.microsoft.com/office/drawing/2014/main" id="{9C404C73-4762-497A-8C9C-A298D30D69F3}"/>
                    </a:ext>
                  </a:extLst>
                </p14:cNvPr>
                <p14:cNvContentPartPr/>
                <p14:nvPr/>
              </p14:nvContentPartPr>
              <p14:xfrm>
                <a:off x="3125873" y="4049132"/>
                <a:ext cx="32400" cy="194760"/>
              </p14:xfrm>
            </p:contentPart>
          </mc:Choice>
          <mc:Fallback xmlns="">
            <p:pic>
              <p:nvPicPr>
                <p:cNvPr id="190" name="Ink 189">
                  <a:extLst>
                    <a:ext uri="{FF2B5EF4-FFF2-40B4-BE49-F238E27FC236}">
                      <a16:creationId xmlns:a16="http://schemas.microsoft.com/office/drawing/2014/main" id="{9C404C73-4762-497A-8C9C-A298D30D69F3}"/>
                    </a:ext>
                  </a:extLst>
                </p:cNvPr>
                <p:cNvPicPr/>
                <p:nvPr/>
              </p:nvPicPr>
              <p:blipFill>
                <a:blip r:embed="rId329"/>
                <a:stretch>
                  <a:fillRect/>
                </a:stretch>
              </p:blipFill>
              <p:spPr>
                <a:xfrm>
                  <a:off x="3108233" y="4031492"/>
                  <a:ext cx="68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1" name="Ink 190">
                  <a:extLst>
                    <a:ext uri="{FF2B5EF4-FFF2-40B4-BE49-F238E27FC236}">
                      <a16:creationId xmlns:a16="http://schemas.microsoft.com/office/drawing/2014/main" id="{5E7AC18D-0D69-4764-9259-51230ABD5EBC}"/>
                    </a:ext>
                  </a:extLst>
                </p14:cNvPr>
                <p14:cNvContentPartPr/>
                <p14:nvPr/>
              </p14:nvContentPartPr>
              <p14:xfrm>
                <a:off x="3108593" y="4019252"/>
                <a:ext cx="116640" cy="144360"/>
              </p14:xfrm>
            </p:contentPart>
          </mc:Choice>
          <mc:Fallback xmlns="">
            <p:pic>
              <p:nvPicPr>
                <p:cNvPr id="191" name="Ink 190">
                  <a:extLst>
                    <a:ext uri="{FF2B5EF4-FFF2-40B4-BE49-F238E27FC236}">
                      <a16:creationId xmlns:a16="http://schemas.microsoft.com/office/drawing/2014/main" id="{5E7AC18D-0D69-4764-9259-51230ABD5EBC}"/>
                    </a:ext>
                  </a:extLst>
                </p:cNvPr>
                <p:cNvPicPr/>
                <p:nvPr/>
              </p:nvPicPr>
              <p:blipFill>
                <a:blip r:embed="rId331"/>
                <a:stretch>
                  <a:fillRect/>
                </a:stretch>
              </p:blipFill>
              <p:spPr>
                <a:xfrm>
                  <a:off x="3090953" y="4001252"/>
                  <a:ext cx="1522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2" name="Ink 191">
                  <a:extLst>
                    <a:ext uri="{FF2B5EF4-FFF2-40B4-BE49-F238E27FC236}">
                      <a16:creationId xmlns:a16="http://schemas.microsoft.com/office/drawing/2014/main" id="{7BA4DF58-BAAA-45B8-863B-34810C3DAD28}"/>
                    </a:ext>
                  </a:extLst>
                </p14:cNvPr>
                <p14:cNvContentPartPr/>
                <p14:nvPr/>
              </p14:nvContentPartPr>
              <p14:xfrm>
                <a:off x="3334673" y="3987932"/>
                <a:ext cx="134280" cy="256320"/>
              </p14:xfrm>
            </p:contentPart>
          </mc:Choice>
          <mc:Fallback xmlns="">
            <p:pic>
              <p:nvPicPr>
                <p:cNvPr id="192" name="Ink 191">
                  <a:extLst>
                    <a:ext uri="{FF2B5EF4-FFF2-40B4-BE49-F238E27FC236}">
                      <a16:creationId xmlns:a16="http://schemas.microsoft.com/office/drawing/2014/main" id="{7BA4DF58-BAAA-45B8-863B-34810C3DAD28}"/>
                    </a:ext>
                  </a:extLst>
                </p:cNvPr>
                <p:cNvPicPr/>
                <p:nvPr/>
              </p:nvPicPr>
              <p:blipFill>
                <a:blip r:embed="rId333"/>
                <a:stretch>
                  <a:fillRect/>
                </a:stretch>
              </p:blipFill>
              <p:spPr>
                <a:xfrm>
                  <a:off x="3317033" y="3970292"/>
                  <a:ext cx="1699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3" name="Ink 192">
                  <a:extLst>
                    <a:ext uri="{FF2B5EF4-FFF2-40B4-BE49-F238E27FC236}">
                      <a16:creationId xmlns:a16="http://schemas.microsoft.com/office/drawing/2014/main" id="{B8CB9D67-FA96-43DE-91BC-67CF3A514391}"/>
                    </a:ext>
                  </a:extLst>
                </p14:cNvPr>
                <p14:cNvContentPartPr/>
                <p14:nvPr/>
              </p14:nvContentPartPr>
              <p14:xfrm>
                <a:off x="3491633" y="4014932"/>
                <a:ext cx="130680" cy="226440"/>
              </p14:xfrm>
            </p:contentPart>
          </mc:Choice>
          <mc:Fallback xmlns="">
            <p:pic>
              <p:nvPicPr>
                <p:cNvPr id="193" name="Ink 192">
                  <a:extLst>
                    <a:ext uri="{FF2B5EF4-FFF2-40B4-BE49-F238E27FC236}">
                      <a16:creationId xmlns:a16="http://schemas.microsoft.com/office/drawing/2014/main" id="{B8CB9D67-FA96-43DE-91BC-67CF3A514391}"/>
                    </a:ext>
                  </a:extLst>
                </p:cNvPr>
                <p:cNvPicPr/>
                <p:nvPr/>
              </p:nvPicPr>
              <p:blipFill>
                <a:blip r:embed="rId335"/>
                <a:stretch>
                  <a:fillRect/>
                </a:stretch>
              </p:blipFill>
              <p:spPr>
                <a:xfrm>
                  <a:off x="3473633" y="3996932"/>
                  <a:ext cx="166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4" name="Ink 193">
                  <a:extLst>
                    <a:ext uri="{FF2B5EF4-FFF2-40B4-BE49-F238E27FC236}">
                      <a16:creationId xmlns:a16="http://schemas.microsoft.com/office/drawing/2014/main" id="{7E39A4C6-7EF7-436D-B925-63AEC4FFB97B}"/>
                    </a:ext>
                  </a:extLst>
                </p14:cNvPr>
                <p14:cNvContentPartPr/>
                <p14:nvPr/>
              </p14:nvContentPartPr>
              <p14:xfrm>
                <a:off x="3467153" y="4073972"/>
                <a:ext cx="251640" cy="147600"/>
              </p14:xfrm>
            </p:contentPart>
          </mc:Choice>
          <mc:Fallback xmlns="">
            <p:pic>
              <p:nvPicPr>
                <p:cNvPr id="194" name="Ink 193">
                  <a:extLst>
                    <a:ext uri="{FF2B5EF4-FFF2-40B4-BE49-F238E27FC236}">
                      <a16:creationId xmlns:a16="http://schemas.microsoft.com/office/drawing/2014/main" id="{7E39A4C6-7EF7-436D-B925-63AEC4FFB97B}"/>
                    </a:ext>
                  </a:extLst>
                </p:cNvPr>
                <p:cNvPicPr/>
                <p:nvPr/>
              </p:nvPicPr>
              <p:blipFill>
                <a:blip r:embed="rId337"/>
                <a:stretch>
                  <a:fillRect/>
                </a:stretch>
              </p:blipFill>
              <p:spPr>
                <a:xfrm>
                  <a:off x="3449513" y="4055972"/>
                  <a:ext cx="287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5" name="Ink 194">
                  <a:extLst>
                    <a:ext uri="{FF2B5EF4-FFF2-40B4-BE49-F238E27FC236}">
                      <a16:creationId xmlns:a16="http://schemas.microsoft.com/office/drawing/2014/main" id="{0720E307-A093-4C3C-A83D-ACE9A2412ADB}"/>
                    </a:ext>
                  </a:extLst>
                </p14:cNvPr>
                <p14:cNvContentPartPr/>
                <p14:nvPr/>
              </p14:nvContentPartPr>
              <p14:xfrm>
                <a:off x="3726353" y="3900452"/>
                <a:ext cx="150840" cy="342000"/>
              </p14:xfrm>
            </p:contentPart>
          </mc:Choice>
          <mc:Fallback xmlns="">
            <p:pic>
              <p:nvPicPr>
                <p:cNvPr id="195" name="Ink 194">
                  <a:extLst>
                    <a:ext uri="{FF2B5EF4-FFF2-40B4-BE49-F238E27FC236}">
                      <a16:creationId xmlns:a16="http://schemas.microsoft.com/office/drawing/2014/main" id="{0720E307-A093-4C3C-A83D-ACE9A2412ADB}"/>
                    </a:ext>
                  </a:extLst>
                </p:cNvPr>
                <p:cNvPicPr/>
                <p:nvPr/>
              </p:nvPicPr>
              <p:blipFill>
                <a:blip r:embed="rId339"/>
                <a:stretch>
                  <a:fillRect/>
                </a:stretch>
              </p:blipFill>
              <p:spPr>
                <a:xfrm>
                  <a:off x="3708353" y="3882452"/>
                  <a:ext cx="1864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6" name="Ink 195">
                  <a:extLst>
                    <a:ext uri="{FF2B5EF4-FFF2-40B4-BE49-F238E27FC236}">
                      <a16:creationId xmlns:a16="http://schemas.microsoft.com/office/drawing/2014/main" id="{E678F287-2988-487E-AF7A-F5E777A18ABE}"/>
                    </a:ext>
                  </a:extLst>
                </p14:cNvPr>
                <p14:cNvContentPartPr/>
                <p14:nvPr/>
              </p14:nvContentPartPr>
              <p14:xfrm>
                <a:off x="3979793" y="4064612"/>
                <a:ext cx="167760" cy="48960"/>
              </p14:xfrm>
            </p:contentPart>
          </mc:Choice>
          <mc:Fallback xmlns="">
            <p:pic>
              <p:nvPicPr>
                <p:cNvPr id="196" name="Ink 195">
                  <a:extLst>
                    <a:ext uri="{FF2B5EF4-FFF2-40B4-BE49-F238E27FC236}">
                      <a16:creationId xmlns:a16="http://schemas.microsoft.com/office/drawing/2014/main" id="{E678F287-2988-487E-AF7A-F5E777A18ABE}"/>
                    </a:ext>
                  </a:extLst>
                </p:cNvPr>
                <p:cNvPicPr/>
                <p:nvPr/>
              </p:nvPicPr>
              <p:blipFill>
                <a:blip r:embed="rId341"/>
                <a:stretch>
                  <a:fillRect/>
                </a:stretch>
              </p:blipFill>
              <p:spPr>
                <a:xfrm>
                  <a:off x="3962153" y="4046972"/>
                  <a:ext cx="2034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7" name="Ink 196">
                  <a:extLst>
                    <a:ext uri="{FF2B5EF4-FFF2-40B4-BE49-F238E27FC236}">
                      <a16:creationId xmlns:a16="http://schemas.microsoft.com/office/drawing/2014/main" id="{CF0ABE5F-2FD0-4441-B0B6-5A4C615DE403}"/>
                    </a:ext>
                  </a:extLst>
                </p14:cNvPr>
                <p14:cNvContentPartPr/>
                <p14:nvPr/>
              </p14:nvContentPartPr>
              <p14:xfrm>
                <a:off x="4066193" y="4004132"/>
                <a:ext cx="30240" cy="158040"/>
              </p14:xfrm>
            </p:contentPart>
          </mc:Choice>
          <mc:Fallback xmlns="">
            <p:pic>
              <p:nvPicPr>
                <p:cNvPr id="197" name="Ink 196">
                  <a:extLst>
                    <a:ext uri="{FF2B5EF4-FFF2-40B4-BE49-F238E27FC236}">
                      <a16:creationId xmlns:a16="http://schemas.microsoft.com/office/drawing/2014/main" id="{CF0ABE5F-2FD0-4441-B0B6-5A4C615DE403}"/>
                    </a:ext>
                  </a:extLst>
                </p:cNvPr>
                <p:cNvPicPr/>
                <p:nvPr/>
              </p:nvPicPr>
              <p:blipFill>
                <a:blip r:embed="rId343"/>
                <a:stretch>
                  <a:fillRect/>
                </a:stretch>
              </p:blipFill>
              <p:spPr>
                <a:xfrm>
                  <a:off x="4048193" y="3986492"/>
                  <a:ext cx="65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8" name="Ink 197">
                  <a:extLst>
                    <a:ext uri="{FF2B5EF4-FFF2-40B4-BE49-F238E27FC236}">
                      <a16:creationId xmlns:a16="http://schemas.microsoft.com/office/drawing/2014/main" id="{636362F3-1266-4AC9-A2F7-9A3BB6DE585E}"/>
                    </a:ext>
                  </a:extLst>
                </p14:cNvPr>
                <p14:cNvContentPartPr/>
                <p14:nvPr/>
              </p14:nvContentPartPr>
              <p14:xfrm>
                <a:off x="4241873" y="3941852"/>
                <a:ext cx="58680" cy="225720"/>
              </p14:xfrm>
            </p:contentPart>
          </mc:Choice>
          <mc:Fallback xmlns="">
            <p:pic>
              <p:nvPicPr>
                <p:cNvPr id="198" name="Ink 197">
                  <a:extLst>
                    <a:ext uri="{FF2B5EF4-FFF2-40B4-BE49-F238E27FC236}">
                      <a16:creationId xmlns:a16="http://schemas.microsoft.com/office/drawing/2014/main" id="{636362F3-1266-4AC9-A2F7-9A3BB6DE585E}"/>
                    </a:ext>
                  </a:extLst>
                </p:cNvPr>
                <p:cNvPicPr/>
                <p:nvPr/>
              </p:nvPicPr>
              <p:blipFill>
                <a:blip r:embed="rId345"/>
                <a:stretch>
                  <a:fillRect/>
                </a:stretch>
              </p:blipFill>
              <p:spPr>
                <a:xfrm>
                  <a:off x="4223873" y="3923852"/>
                  <a:ext cx="943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9" name="Ink 198">
                  <a:extLst>
                    <a:ext uri="{FF2B5EF4-FFF2-40B4-BE49-F238E27FC236}">
                      <a16:creationId xmlns:a16="http://schemas.microsoft.com/office/drawing/2014/main" id="{2D0A9C1C-02D6-4B14-8951-CE2607E4ADED}"/>
                    </a:ext>
                  </a:extLst>
                </p14:cNvPr>
                <p14:cNvContentPartPr/>
                <p14:nvPr/>
              </p14:nvContentPartPr>
              <p14:xfrm>
                <a:off x="4242953" y="3926012"/>
                <a:ext cx="98640" cy="111960"/>
              </p14:xfrm>
            </p:contentPart>
          </mc:Choice>
          <mc:Fallback xmlns="">
            <p:pic>
              <p:nvPicPr>
                <p:cNvPr id="199" name="Ink 198">
                  <a:extLst>
                    <a:ext uri="{FF2B5EF4-FFF2-40B4-BE49-F238E27FC236}">
                      <a16:creationId xmlns:a16="http://schemas.microsoft.com/office/drawing/2014/main" id="{2D0A9C1C-02D6-4B14-8951-CE2607E4ADED}"/>
                    </a:ext>
                  </a:extLst>
                </p:cNvPr>
                <p:cNvPicPr/>
                <p:nvPr/>
              </p:nvPicPr>
              <p:blipFill>
                <a:blip r:embed="rId347"/>
                <a:stretch>
                  <a:fillRect/>
                </a:stretch>
              </p:blipFill>
              <p:spPr>
                <a:xfrm>
                  <a:off x="4225313" y="3908012"/>
                  <a:ext cx="134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0" name="Ink 199">
                  <a:extLst>
                    <a:ext uri="{FF2B5EF4-FFF2-40B4-BE49-F238E27FC236}">
                      <a16:creationId xmlns:a16="http://schemas.microsoft.com/office/drawing/2014/main" id="{90B1AECD-EBBB-47E6-97AA-BD778A2DEA22}"/>
                    </a:ext>
                  </a:extLst>
                </p14:cNvPr>
                <p14:cNvContentPartPr/>
                <p14:nvPr/>
              </p14:nvContentPartPr>
              <p14:xfrm>
                <a:off x="4432673" y="3922772"/>
                <a:ext cx="89280" cy="254880"/>
              </p14:xfrm>
            </p:contentPart>
          </mc:Choice>
          <mc:Fallback xmlns="">
            <p:pic>
              <p:nvPicPr>
                <p:cNvPr id="200" name="Ink 199">
                  <a:extLst>
                    <a:ext uri="{FF2B5EF4-FFF2-40B4-BE49-F238E27FC236}">
                      <a16:creationId xmlns:a16="http://schemas.microsoft.com/office/drawing/2014/main" id="{90B1AECD-EBBB-47E6-97AA-BD778A2DEA22}"/>
                    </a:ext>
                  </a:extLst>
                </p:cNvPr>
                <p:cNvPicPr/>
                <p:nvPr/>
              </p:nvPicPr>
              <p:blipFill>
                <a:blip r:embed="rId349"/>
                <a:stretch>
                  <a:fillRect/>
                </a:stretch>
              </p:blipFill>
              <p:spPr>
                <a:xfrm>
                  <a:off x="4415033" y="3905132"/>
                  <a:ext cx="1249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1" name="Ink 200">
                  <a:extLst>
                    <a:ext uri="{FF2B5EF4-FFF2-40B4-BE49-F238E27FC236}">
                      <a16:creationId xmlns:a16="http://schemas.microsoft.com/office/drawing/2014/main" id="{2FBC90F7-4BBD-47DD-B3A7-70BBB6E39A83}"/>
                    </a:ext>
                  </a:extLst>
                </p14:cNvPr>
                <p14:cNvContentPartPr/>
                <p14:nvPr/>
              </p14:nvContentPartPr>
              <p14:xfrm>
                <a:off x="4586393" y="3958052"/>
                <a:ext cx="118440" cy="195480"/>
              </p14:xfrm>
            </p:contentPart>
          </mc:Choice>
          <mc:Fallback xmlns="">
            <p:pic>
              <p:nvPicPr>
                <p:cNvPr id="201" name="Ink 200">
                  <a:extLst>
                    <a:ext uri="{FF2B5EF4-FFF2-40B4-BE49-F238E27FC236}">
                      <a16:creationId xmlns:a16="http://schemas.microsoft.com/office/drawing/2014/main" id="{2FBC90F7-4BBD-47DD-B3A7-70BBB6E39A83}"/>
                    </a:ext>
                  </a:extLst>
                </p:cNvPr>
                <p:cNvPicPr/>
                <p:nvPr/>
              </p:nvPicPr>
              <p:blipFill>
                <a:blip r:embed="rId351"/>
                <a:stretch>
                  <a:fillRect/>
                </a:stretch>
              </p:blipFill>
              <p:spPr>
                <a:xfrm>
                  <a:off x="4568753" y="3940412"/>
                  <a:ext cx="1540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2" name="Ink 201">
                  <a:extLst>
                    <a:ext uri="{FF2B5EF4-FFF2-40B4-BE49-F238E27FC236}">
                      <a16:creationId xmlns:a16="http://schemas.microsoft.com/office/drawing/2014/main" id="{7DF89E2B-DDC3-4171-A8FA-98B61D729500}"/>
                    </a:ext>
                  </a:extLst>
                </p14:cNvPr>
                <p14:cNvContentPartPr/>
                <p14:nvPr/>
              </p14:nvContentPartPr>
              <p14:xfrm>
                <a:off x="4589633" y="3997292"/>
                <a:ext cx="105840" cy="180360"/>
              </p14:xfrm>
            </p:contentPart>
          </mc:Choice>
          <mc:Fallback xmlns="">
            <p:pic>
              <p:nvPicPr>
                <p:cNvPr id="202" name="Ink 201">
                  <a:extLst>
                    <a:ext uri="{FF2B5EF4-FFF2-40B4-BE49-F238E27FC236}">
                      <a16:creationId xmlns:a16="http://schemas.microsoft.com/office/drawing/2014/main" id="{7DF89E2B-DDC3-4171-A8FA-98B61D729500}"/>
                    </a:ext>
                  </a:extLst>
                </p:cNvPr>
                <p:cNvPicPr/>
                <p:nvPr/>
              </p:nvPicPr>
              <p:blipFill>
                <a:blip r:embed="rId353"/>
                <a:stretch>
                  <a:fillRect/>
                </a:stretch>
              </p:blipFill>
              <p:spPr>
                <a:xfrm>
                  <a:off x="4571993" y="3979652"/>
                  <a:ext cx="141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3" name="Ink 202">
                  <a:extLst>
                    <a:ext uri="{FF2B5EF4-FFF2-40B4-BE49-F238E27FC236}">
                      <a16:creationId xmlns:a16="http://schemas.microsoft.com/office/drawing/2014/main" id="{921DD170-2273-470B-B639-BE693DF76EBD}"/>
                    </a:ext>
                  </a:extLst>
                </p14:cNvPr>
                <p14:cNvContentPartPr/>
                <p14:nvPr/>
              </p14:nvContentPartPr>
              <p14:xfrm>
                <a:off x="4753793" y="4026092"/>
                <a:ext cx="137880" cy="109800"/>
              </p14:xfrm>
            </p:contentPart>
          </mc:Choice>
          <mc:Fallback xmlns="">
            <p:pic>
              <p:nvPicPr>
                <p:cNvPr id="203" name="Ink 202">
                  <a:extLst>
                    <a:ext uri="{FF2B5EF4-FFF2-40B4-BE49-F238E27FC236}">
                      <a16:creationId xmlns:a16="http://schemas.microsoft.com/office/drawing/2014/main" id="{921DD170-2273-470B-B639-BE693DF76EBD}"/>
                    </a:ext>
                  </a:extLst>
                </p:cNvPr>
                <p:cNvPicPr/>
                <p:nvPr/>
              </p:nvPicPr>
              <p:blipFill>
                <a:blip r:embed="rId355"/>
                <a:stretch>
                  <a:fillRect/>
                </a:stretch>
              </p:blipFill>
              <p:spPr>
                <a:xfrm>
                  <a:off x="4735793" y="4008092"/>
                  <a:ext cx="1735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4" name="Ink 203">
                  <a:extLst>
                    <a:ext uri="{FF2B5EF4-FFF2-40B4-BE49-F238E27FC236}">
                      <a16:creationId xmlns:a16="http://schemas.microsoft.com/office/drawing/2014/main" id="{A1F93B09-0167-41C7-BE85-FACE8173EF8D}"/>
                    </a:ext>
                  </a:extLst>
                </p14:cNvPr>
                <p14:cNvContentPartPr/>
                <p14:nvPr/>
              </p14:nvContentPartPr>
              <p14:xfrm>
                <a:off x="4861793" y="3812252"/>
                <a:ext cx="168840" cy="405000"/>
              </p14:xfrm>
            </p:contentPart>
          </mc:Choice>
          <mc:Fallback xmlns="">
            <p:pic>
              <p:nvPicPr>
                <p:cNvPr id="204" name="Ink 203">
                  <a:extLst>
                    <a:ext uri="{FF2B5EF4-FFF2-40B4-BE49-F238E27FC236}">
                      <a16:creationId xmlns:a16="http://schemas.microsoft.com/office/drawing/2014/main" id="{A1F93B09-0167-41C7-BE85-FACE8173EF8D}"/>
                    </a:ext>
                  </a:extLst>
                </p:cNvPr>
                <p:cNvPicPr/>
                <p:nvPr/>
              </p:nvPicPr>
              <p:blipFill>
                <a:blip r:embed="rId357"/>
                <a:stretch>
                  <a:fillRect/>
                </a:stretch>
              </p:blipFill>
              <p:spPr>
                <a:xfrm>
                  <a:off x="4844153" y="3794252"/>
                  <a:ext cx="204480" cy="440640"/>
                </a:xfrm>
                <a:prstGeom prst="rect">
                  <a:avLst/>
                </a:prstGeom>
              </p:spPr>
            </p:pic>
          </mc:Fallback>
        </mc:AlternateContent>
      </p:grpSp>
      <p:grpSp>
        <p:nvGrpSpPr>
          <p:cNvPr id="217" name="Group 216">
            <a:extLst>
              <a:ext uri="{FF2B5EF4-FFF2-40B4-BE49-F238E27FC236}">
                <a16:creationId xmlns:a16="http://schemas.microsoft.com/office/drawing/2014/main" id="{D10D400F-06FB-42F3-9A3B-9CE2AB406AAD}"/>
              </a:ext>
            </a:extLst>
          </p:cNvPr>
          <p:cNvGrpSpPr/>
          <p:nvPr/>
        </p:nvGrpSpPr>
        <p:grpSpPr>
          <a:xfrm>
            <a:off x="5266793" y="3827012"/>
            <a:ext cx="1266480" cy="387360"/>
            <a:chOff x="5266793" y="3827012"/>
            <a:chExt cx="1266480" cy="387360"/>
          </a:xfrm>
        </p:grpSpPr>
        <mc:AlternateContent xmlns:mc="http://schemas.openxmlformats.org/markup-compatibility/2006" xmlns:p14="http://schemas.microsoft.com/office/powerpoint/2010/main">
          <mc:Choice Requires="p14">
            <p:contentPart p14:bwMode="auto" r:id="rId358">
              <p14:nvContentPartPr>
                <p14:cNvPr id="206" name="Ink 205">
                  <a:extLst>
                    <a:ext uri="{FF2B5EF4-FFF2-40B4-BE49-F238E27FC236}">
                      <a16:creationId xmlns:a16="http://schemas.microsoft.com/office/drawing/2014/main" id="{B0CD7F5F-98B1-44C2-A521-B66A0B867963}"/>
                    </a:ext>
                  </a:extLst>
                </p14:cNvPr>
                <p14:cNvContentPartPr/>
                <p14:nvPr/>
              </p14:nvContentPartPr>
              <p14:xfrm>
                <a:off x="5266793" y="4023572"/>
                <a:ext cx="100800" cy="26280"/>
              </p14:xfrm>
            </p:contentPart>
          </mc:Choice>
          <mc:Fallback xmlns="">
            <p:pic>
              <p:nvPicPr>
                <p:cNvPr id="206" name="Ink 205">
                  <a:extLst>
                    <a:ext uri="{FF2B5EF4-FFF2-40B4-BE49-F238E27FC236}">
                      <a16:creationId xmlns:a16="http://schemas.microsoft.com/office/drawing/2014/main" id="{B0CD7F5F-98B1-44C2-A521-B66A0B867963}"/>
                    </a:ext>
                  </a:extLst>
                </p:cNvPr>
                <p:cNvPicPr/>
                <p:nvPr/>
              </p:nvPicPr>
              <p:blipFill>
                <a:blip r:embed="rId359"/>
                <a:stretch>
                  <a:fillRect/>
                </a:stretch>
              </p:blipFill>
              <p:spPr>
                <a:xfrm>
                  <a:off x="5249153" y="4005932"/>
                  <a:ext cx="136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7" name="Ink 206">
                  <a:extLst>
                    <a:ext uri="{FF2B5EF4-FFF2-40B4-BE49-F238E27FC236}">
                      <a16:creationId xmlns:a16="http://schemas.microsoft.com/office/drawing/2014/main" id="{FA27B192-0906-4010-A646-6536CDFD07CE}"/>
                    </a:ext>
                  </a:extLst>
                </p14:cNvPr>
                <p14:cNvContentPartPr/>
                <p14:nvPr/>
              </p14:nvContentPartPr>
              <p14:xfrm>
                <a:off x="5311793" y="3945092"/>
                <a:ext cx="28440" cy="174600"/>
              </p14:xfrm>
            </p:contentPart>
          </mc:Choice>
          <mc:Fallback xmlns="">
            <p:pic>
              <p:nvPicPr>
                <p:cNvPr id="207" name="Ink 206">
                  <a:extLst>
                    <a:ext uri="{FF2B5EF4-FFF2-40B4-BE49-F238E27FC236}">
                      <a16:creationId xmlns:a16="http://schemas.microsoft.com/office/drawing/2014/main" id="{FA27B192-0906-4010-A646-6536CDFD07CE}"/>
                    </a:ext>
                  </a:extLst>
                </p:cNvPr>
                <p:cNvPicPr/>
                <p:nvPr/>
              </p:nvPicPr>
              <p:blipFill>
                <a:blip r:embed="rId361"/>
                <a:stretch>
                  <a:fillRect/>
                </a:stretch>
              </p:blipFill>
              <p:spPr>
                <a:xfrm>
                  <a:off x="5294153" y="3927092"/>
                  <a:ext cx="64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8" name="Ink 207">
                  <a:extLst>
                    <a:ext uri="{FF2B5EF4-FFF2-40B4-BE49-F238E27FC236}">
                      <a16:creationId xmlns:a16="http://schemas.microsoft.com/office/drawing/2014/main" id="{3BC2B660-3CED-45D9-B394-27656CB0A744}"/>
                    </a:ext>
                  </a:extLst>
                </p14:cNvPr>
                <p14:cNvContentPartPr/>
                <p14:nvPr/>
              </p14:nvContentPartPr>
              <p14:xfrm>
                <a:off x="5456153" y="3946532"/>
                <a:ext cx="50040" cy="196560"/>
              </p14:xfrm>
            </p:contentPart>
          </mc:Choice>
          <mc:Fallback xmlns="">
            <p:pic>
              <p:nvPicPr>
                <p:cNvPr id="208" name="Ink 207">
                  <a:extLst>
                    <a:ext uri="{FF2B5EF4-FFF2-40B4-BE49-F238E27FC236}">
                      <a16:creationId xmlns:a16="http://schemas.microsoft.com/office/drawing/2014/main" id="{3BC2B660-3CED-45D9-B394-27656CB0A744}"/>
                    </a:ext>
                  </a:extLst>
                </p:cNvPr>
                <p:cNvPicPr/>
                <p:nvPr/>
              </p:nvPicPr>
              <p:blipFill>
                <a:blip r:embed="rId363"/>
                <a:stretch>
                  <a:fillRect/>
                </a:stretch>
              </p:blipFill>
              <p:spPr>
                <a:xfrm>
                  <a:off x="5438513" y="3928892"/>
                  <a:ext cx="856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9" name="Ink 208">
                  <a:extLst>
                    <a:ext uri="{FF2B5EF4-FFF2-40B4-BE49-F238E27FC236}">
                      <a16:creationId xmlns:a16="http://schemas.microsoft.com/office/drawing/2014/main" id="{C10D2AA0-1924-48C3-B0B2-DC58443D8BAB}"/>
                    </a:ext>
                  </a:extLst>
                </p14:cNvPr>
                <p14:cNvContentPartPr/>
                <p14:nvPr/>
              </p14:nvContentPartPr>
              <p14:xfrm>
                <a:off x="5481353" y="3887852"/>
                <a:ext cx="124560" cy="124560"/>
              </p14:xfrm>
            </p:contentPart>
          </mc:Choice>
          <mc:Fallback xmlns="">
            <p:pic>
              <p:nvPicPr>
                <p:cNvPr id="209" name="Ink 208">
                  <a:extLst>
                    <a:ext uri="{FF2B5EF4-FFF2-40B4-BE49-F238E27FC236}">
                      <a16:creationId xmlns:a16="http://schemas.microsoft.com/office/drawing/2014/main" id="{C10D2AA0-1924-48C3-B0B2-DC58443D8BAB}"/>
                    </a:ext>
                  </a:extLst>
                </p:cNvPr>
                <p:cNvPicPr/>
                <p:nvPr/>
              </p:nvPicPr>
              <p:blipFill>
                <a:blip r:embed="rId365"/>
                <a:stretch>
                  <a:fillRect/>
                </a:stretch>
              </p:blipFill>
              <p:spPr>
                <a:xfrm>
                  <a:off x="5463713" y="3870212"/>
                  <a:ext cx="1602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0" name="Ink 209">
                  <a:extLst>
                    <a:ext uri="{FF2B5EF4-FFF2-40B4-BE49-F238E27FC236}">
                      <a16:creationId xmlns:a16="http://schemas.microsoft.com/office/drawing/2014/main" id="{9791A2B2-C106-4FDE-B386-F38F456CDCEB}"/>
                    </a:ext>
                  </a:extLst>
                </p14:cNvPr>
                <p14:cNvContentPartPr/>
                <p14:nvPr/>
              </p14:nvContentPartPr>
              <p14:xfrm>
                <a:off x="5690513" y="3881372"/>
                <a:ext cx="256680" cy="275760"/>
              </p14:xfrm>
            </p:contentPart>
          </mc:Choice>
          <mc:Fallback xmlns="">
            <p:pic>
              <p:nvPicPr>
                <p:cNvPr id="210" name="Ink 209">
                  <a:extLst>
                    <a:ext uri="{FF2B5EF4-FFF2-40B4-BE49-F238E27FC236}">
                      <a16:creationId xmlns:a16="http://schemas.microsoft.com/office/drawing/2014/main" id="{9791A2B2-C106-4FDE-B386-F38F456CDCEB}"/>
                    </a:ext>
                  </a:extLst>
                </p:cNvPr>
                <p:cNvPicPr/>
                <p:nvPr/>
              </p:nvPicPr>
              <p:blipFill>
                <a:blip r:embed="rId367"/>
                <a:stretch>
                  <a:fillRect/>
                </a:stretch>
              </p:blipFill>
              <p:spPr>
                <a:xfrm>
                  <a:off x="5672873" y="3863372"/>
                  <a:ext cx="2923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1" name="Ink 210">
                  <a:extLst>
                    <a:ext uri="{FF2B5EF4-FFF2-40B4-BE49-F238E27FC236}">
                      <a16:creationId xmlns:a16="http://schemas.microsoft.com/office/drawing/2014/main" id="{77FED686-3EA2-4C5E-85B1-7ECC8DF30035}"/>
                    </a:ext>
                  </a:extLst>
                </p14:cNvPr>
                <p14:cNvContentPartPr/>
                <p14:nvPr/>
              </p14:nvContentPartPr>
              <p14:xfrm>
                <a:off x="5829473" y="3977492"/>
                <a:ext cx="160920" cy="168840"/>
              </p14:xfrm>
            </p:contentPart>
          </mc:Choice>
          <mc:Fallback xmlns="">
            <p:pic>
              <p:nvPicPr>
                <p:cNvPr id="211" name="Ink 210">
                  <a:extLst>
                    <a:ext uri="{FF2B5EF4-FFF2-40B4-BE49-F238E27FC236}">
                      <a16:creationId xmlns:a16="http://schemas.microsoft.com/office/drawing/2014/main" id="{77FED686-3EA2-4C5E-85B1-7ECC8DF30035}"/>
                    </a:ext>
                  </a:extLst>
                </p:cNvPr>
                <p:cNvPicPr/>
                <p:nvPr/>
              </p:nvPicPr>
              <p:blipFill>
                <a:blip r:embed="rId369"/>
                <a:stretch>
                  <a:fillRect/>
                </a:stretch>
              </p:blipFill>
              <p:spPr>
                <a:xfrm>
                  <a:off x="5811833" y="3959492"/>
                  <a:ext cx="1965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2" name="Ink 211">
                  <a:extLst>
                    <a:ext uri="{FF2B5EF4-FFF2-40B4-BE49-F238E27FC236}">
                      <a16:creationId xmlns:a16="http://schemas.microsoft.com/office/drawing/2014/main" id="{DD7A82C5-D13B-4CDA-A959-2CB2F60A0572}"/>
                    </a:ext>
                  </a:extLst>
                </p14:cNvPr>
                <p14:cNvContentPartPr/>
                <p14:nvPr/>
              </p14:nvContentPartPr>
              <p14:xfrm>
                <a:off x="6063113" y="3985412"/>
                <a:ext cx="90000" cy="161640"/>
              </p14:xfrm>
            </p:contentPart>
          </mc:Choice>
          <mc:Fallback xmlns="">
            <p:pic>
              <p:nvPicPr>
                <p:cNvPr id="212" name="Ink 211">
                  <a:extLst>
                    <a:ext uri="{FF2B5EF4-FFF2-40B4-BE49-F238E27FC236}">
                      <a16:creationId xmlns:a16="http://schemas.microsoft.com/office/drawing/2014/main" id="{DD7A82C5-D13B-4CDA-A959-2CB2F60A0572}"/>
                    </a:ext>
                  </a:extLst>
                </p:cNvPr>
                <p:cNvPicPr/>
                <p:nvPr/>
              </p:nvPicPr>
              <p:blipFill>
                <a:blip r:embed="rId371"/>
                <a:stretch>
                  <a:fillRect/>
                </a:stretch>
              </p:blipFill>
              <p:spPr>
                <a:xfrm>
                  <a:off x="6045473" y="3967772"/>
                  <a:ext cx="125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3" name="Ink 212">
                  <a:extLst>
                    <a:ext uri="{FF2B5EF4-FFF2-40B4-BE49-F238E27FC236}">
                      <a16:creationId xmlns:a16="http://schemas.microsoft.com/office/drawing/2014/main" id="{A8CD4E87-9C56-4386-A3EB-A0DE59452AB8}"/>
                    </a:ext>
                  </a:extLst>
                </p14:cNvPr>
                <p14:cNvContentPartPr/>
                <p14:nvPr/>
              </p14:nvContentPartPr>
              <p14:xfrm>
                <a:off x="6137993" y="3827012"/>
                <a:ext cx="165240" cy="387360"/>
              </p14:xfrm>
            </p:contentPart>
          </mc:Choice>
          <mc:Fallback xmlns="">
            <p:pic>
              <p:nvPicPr>
                <p:cNvPr id="213" name="Ink 212">
                  <a:extLst>
                    <a:ext uri="{FF2B5EF4-FFF2-40B4-BE49-F238E27FC236}">
                      <a16:creationId xmlns:a16="http://schemas.microsoft.com/office/drawing/2014/main" id="{A8CD4E87-9C56-4386-A3EB-A0DE59452AB8}"/>
                    </a:ext>
                  </a:extLst>
                </p:cNvPr>
                <p:cNvPicPr/>
                <p:nvPr/>
              </p:nvPicPr>
              <p:blipFill>
                <a:blip r:embed="rId373"/>
                <a:stretch>
                  <a:fillRect/>
                </a:stretch>
              </p:blipFill>
              <p:spPr>
                <a:xfrm>
                  <a:off x="6119993" y="3809372"/>
                  <a:ext cx="200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4" name="Ink 213">
                  <a:extLst>
                    <a:ext uri="{FF2B5EF4-FFF2-40B4-BE49-F238E27FC236}">
                      <a16:creationId xmlns:a16="http://schemas.microsoft.com/office/drawing/2014/main" id="{BD0C602D-B83C-4DEE-9179-0885FDC2C717}"/>
                    </a:ext>
                  </a:extLst>
                </p14:cNvPr>
                <p14:cNvContentPartPr/>
                <p14:nvPr/>
              </p14:nvContentPartPr>
              <p14:xfrm>
                <a:off x="6418073" y="4010252"/>
                <a:ext cx="115200" cy="16200"/>
              </p14:xfrm>
            </p:contentPart>
          </mc:Choice>
          <mc:Fallback xmlns="">
            <p:pic>
              <p:nvPicPr>
                <p:cNvPr id="214" name="Ink 213">
                  <a:extLst>
                    <a:ext uri="{FF2B5EF4-FFF2-40B4-BE49-F238E27FC236}">
                      <a16:creationId xmlns:a16="http://schemas.microsoft.com/office/drawing/2014/main" id="{BD0C602D-B83C-4DEE-9179-0885FDC2C717}"/>
                    </a:ext>
                  </a:extLst>
                </p:cNvPr>
                <p:cNvPicPr/>
                <p:nvPr/>
              </p:nvPicPr>
              <p:blipFill>
                <a:blip r:embed="rId375"/>
                <a:stretch>
                  <a:fillRect/>
                </a:stretch>
              </p:blipFill>
              <p:spPr>
                <a:xfrm>
                  <a:off x="6400073" y="3992252"/>
                  <a:ext cx="150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5" name="Ink 214">
                  <a:extLst>
                    <a:ext uri="{FF2B5EF4-FFF2-40B4-BE49-F238E27FC236}">
                      <a16:creationId xmlns:a16="http://schemas.microsoft.com/office/drawing/2014/main" id="{7A11FDFD-DEEF-4AB9-8F73-FD68D40CC9EF}"/>
                    </a:ext>
                  </a:extLst>
                </p14:cNvPr>
                <p14:cNvContentPartPr/>
                <p14:nvPr/>
              </p14:nvContentPartPr>
              <p14:xfrm>
                <a:off x="6452273" y="4094132"/>
                <a:ext cx="63720" cy="20160"/>
              </p14:xfrm>
            </p:contentPart>
          </mc:Choice>
          <mc:Fallback xmlns="">
            <p:pic>
              <p:nvPicPr>
                <p:cNvPr id="215" name="Ink 214">
                  <a:extLst>
                    <a:ext uri="{FF2B5EF4-FFF2-40B4-BE49-F238E27FC236}">
                      <a16:creationId xmlns:a16="http://schemas.microsoft.com/office/drawing/2014/main" id="{7A11FDFD-DEEF-4AB9-8F73-FD68D40CC9EF}"/>
                    </a:ext>
                  </a:extLst>
                </p:cNvPr>
                <p:cNvPicPr/>
                <p:nvPr/>
              </p:nvPicPr>
              <p:blipFill>
                <a:blip r:embed="rId377"/>
                <a:stretch>
                  <a:fillRect/>
                </a:stretch>
              </p:blipFill>
              <p:spPr>
                <a:xfrm>
                  <a:off x="6434273" y="4076492"/>
                  <a:ext cx="9936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8">
            <p14:nvContentPartPr>
              <p14:cNvPr id="216" name="Ink 215">
                <a:extLst>
                  <a:ext uri="{FF2B5EF4-FFF2-40B4-BE49-F238E27FC236}">
                    <a16:creationId xmlns:a16="http://schemas.microsoft.com/office/drawing/2014/main" id="{131E4EB9-BA17-4EC1-A2F3-70E45F4F0D24}"/>
                  </a:ext>
                </a:extLst>
              </p14:cNvPr>
              <p14:cNvContentPartPr/>
              <p14:nvPr/>
            </p14:nvContentPartPr>
            <p14:xfrm>
              <a:off x="6691313" y="3908372"/>
              <a:ext cx="25920" cy="227160"/>
            </p14:xfrm>
          </p:contentPart>
        </mc:Choice>
        <mc:Fallback xmlns="">
          <p:pic>
            <p:nvPicPr>
              <p:cNvPr id="216" name="Ink 215">
                <a:extLst>
                  <a:ext uri="{FF2B5EF4-FFF2-40B4-BE49-F238E27FC236}">
                    <a16:creationId xmlns:a16="http://schemas.microsoft.com/office/drawing/2014/main" id="{131E4EB9-BA17-4EC1-A2F3-70E45F4F0D24}"/>
                  </a:ext>
                </a:extLst>
              </p:cNvPr>
              <p:cNvPicPr/>
              <p:nvPr/>
            </p:nvPicPr>
            <p:blipFill>
              <a:blip r:embed="rId379"/>
              <a:stretch>
                <a:fillRect/>
              </a:stretch>
            </p:blipFill>
            <p:spPr>
              <a:xfrm>
                <a:off x="6673313" y="3890372"/>
                <a:ext cx="61560" cy="262800"/>
              </a:xfrm>
              <a:prstGeom prst="rect">
                <a:avLst/>
              </a:prstGeom>
            </p:spPr>
          </p:pic>
        </mc:Fallback>
      </mc:AlternateContent>
      <p:grpSp>
        <p:nvGrpSpPr>
          <p:cNvPr id="223" name="Group 222">
            <a:extLst>
              <a:ext uri="{FF2B5EF4-FFF2-40B4-BE49-F238E27FC236}">
                <a16:creationId xmlns:a16="http://schemas.microsoft.com/office/drawing/2014/main" id="{184DAEE3-81FF-4B77-A538-B6A29624DF5A}"/>
              </a:ext>
            </a:extLst>
          </p:cNvPr>
          <p:cNvGrpSpPr/>
          <p:nvPr/>
        </p:nvGrpSpPr>
        <p:grpSpPr>
          <a:xfrm>
            <a:off x="1374833" y="4833932"/>
            <a:ext cx="432000" cy="499320"/>
            <a:chOff x="1374833" y="4833932"/>
            <a:chExt cx="432000" cy="499320"/>
          </a:xfrm>
        </p:grpSpPr>
        <mc:AlternateContent xmlns:mc="http://schemas.openxmlformats.org/markup-compatibility/2006" xmlns:p14="http://schemas.microsoft.com/office/powerpoint/2010/main">
          <mc:Choice Requires="p14">
            <p:contentPart p14:bwMode="auto" r:id="rId380">
              <p14:nvContentPartPr>
                <p14:cNvPr id="218" name="Ink 217">
                  <a:extLst>
                    <a:ext uri="{FF2B5EF4-FFF2-40B4-BE49-F238E27FC236}">
                      <a16:creationId xmlns:a16="http://schemas.microsoft.com/office/drawing/2014/main" id="{BC579836-CA81-430A-9489-F5FD3413EFC5}"/>
                    </a:ext>
                  </a:extLst>
                </p14:cNvPr>
                <p14:cNvContentPartPr/>
                <p14:nvPr/>
              </p14:nvContentPartPr>
              <p14:xfrm>
                <a:off x="1374833" y="4833932"/>
                <a:ext cx="117000" cy="163800"/>
              </p14:xfrm>
            </p:contentPart>
          </mc:Choice>
          <mc:Fallback xmlns="">
            <p:pic>
              <p:nvPicPr>
                <p:cNvPr id="218" name="Ink 217">
                  <a:extLst>
                    <a:ext uri="{FF2B5EF4-FFF2-40B4-BE49-F238E27FC236}">
                      <a16:creationId xmlns:a16="http://schemas.microsoft.com/office/drawing/2014/main" id="{BC579836-CA81-430A-9489-F5FD3413EFC5}"/>
                    </a:ext>
                  </a:extLst>
                </p:cNvPr>
                <p:cNvPicPr/>
                <p:nvPr/>
              </p:nvPicPr>
              <p:blipFill>
                <a:blip r:embed="rId381"/>
                <a:stretch>
                  <a:fillRect/>
                </a:stretch>
              </p:blipFill>
              <p:spPr>
                <a:xfrm>
                  <a:off x="1357193" y="4816292"/>
                  <a:ext cx="1526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19" name="Ink 218">
                  <a:extLst>
                    <a:ext uri="{FF2B5EF4-FFF2-40B4-BE49-F238E27FC236}">
                      <a16:creationId xmlns:a16="http://schemas.microsoft.com/office/drawing/2014/main" id="{49255624-9135-4D9E-A25C-241292821E50}"/>
                    </a:ext>
                  </a:extLst>
                </p14:cNvPr>
                <p14:cNvContentPartPr/>
                <p14:nvPr/>
              </p14:nvContentPartPr>
              <p14:xfrm>
                <a:off x="1532153" y="4892252"/>
                <a:ext cx="16560" cy="17280"/>
              </p14:xfrm>
            </p:contentPart>
          </mc:Choice>
          <mc:Fallback xmlns="">
            <p:pic>
              <p:nvPicPr>
                <p:cNvPr id="219" name="Ink 218">
                  <a:extLst>
                    <a:ext uri="{FF2B5EF4-FFF2-40B4-BE49-F238E27FC236}">
                      <a16:creationId xmlns:a16="http://schemas.microsoft.com/office/drawing/2014/main" id="{49255624-9135-4D9E-A25C-241292821E50}"/>
                    </a:ext>
                  </a:extLst>
                </p:cNvPr>
                <p:cNvPicPr/>
                <p:nvPr/>
              </p:nvPicPr>
              <p:blipFill>
                <a:blip r:embed="rId383"/>
                <a:stretch>
                  <a:fillRect/>
                </a:stretch>
              </p:blipFill>
              <p:spPr>
                <a:xfrm>
                  <a:off x="1514513" y="4874252"/>
                  <a:ext cx="52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1" name="Ink 220">
                  <a:extLst>
                    <a:ext uri="{FF2B5EF4-FFF2-40B4-BE49-F238E27FC236}">
                      <a16:creationId xmlns:a16="http://schemas.microsoft.com/office/drawing/2014/main" id="{9FDA9610-D54D-4128-87A0-7700794B5822}"/>
                    </a:ext>
                  </a:extLst>
                </p14:cNvPr>
                <p14:cNvContentPartPr/>
                <p14:nvPr/>
              </p14:nvContentPartPr>
              <p14:xfrm>
                <a:off x="1580753" y="4837532"/>
                <a:ext cx="137160" cy="495720"/>
              </p14:xfrm>
            </p:contentPart>
          </mc:Choice>
          <mc:Fallback xmlns="">
            <p:pic>
              <p:nvPicPr>
                <p:cNvPr id="221" name="Ink 220">
                  <a:extLst>
                    <a:ext uri="{FF2B5EF4-FFF2-40B4-BE49-F238E27FC236}">
                      <a16:creationId xmlns:a16="http://schemas.microsoft.com/office/drawing/2014/main" id="{9FDA9610-D54D-4128-87A0-7700794B5822}"/>
                    </a:ext>
                  </a:extLst>
                </p:cNvPr>
                <p:cNvPicPr/>
                <p:nvPr/>
              </p:nvPicPr>
              <p:blipFill>
                <a:blip r:embed="rId385"/>
                <a:stretch>
                  <a:fillRect/>
                </a:stretch>
              </p:blipFill>
              <p:spPr>
                <a:xfrm>
                  <a:off x="1562753" y="4819532"/>
                  <a:ext cx="17280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2" name="Ink 221">
                  <a:extLst>
                    <a:ext uri="{FF2B5EF4-FFF2-40B4-BE49-F238E27FC236}">
                      <a16:creationId xmlns:a16="http://schemas.microsoft.com/office/drawing/2014/main" id="{1E9E9D4A-10AF-4234-A302-E4DE666D22ED}"/>
                    </a:ext>
                  </a:extLst>
                </p14:cNvPr>
                <p14:cNvContentPartPr/>
                <p14:nvPr/>
              </p14:nvContentPartPr>
              <p14:xfrm>
                <a:off x="1788833" y="5016812"/>
                <a:ext cx="18000" cy="20160"/>
              </p14:xfrm>
            </p:contentPart>
          </mc:Choice>
          <mc:Fallback xmlns="">
            <p:pic>
              <p:nvPicPr>
                <p:cNvPr id="222" name="Ink 221">
                  <a:extLst>
                    <a:ext uri="{FF2B5EF4-FFF2-40B4-BE49-F238E27FC236}">
                      <a16:creationId xmlns:a16="http://schemas.microsoft.com/office/drawing/2014/main" id="{1E9E9D4A-10AF-4234-A302-E4DE666D22ED}"/>
                    </a:ext>
                  </a:extLst>
                </p:cNvPr>
                <p:cNvPicPr/>
                <p:nvPr/>
              </p:nvPicPr>
              <p:blipFill>
                <a:blip r:embed="rId387"/>
                <a:stretch>
                  <a:fillRect/>
                </a:stretch>
              </p:blipFill>
              <p:spPr>
                <a:xfrm>
                  <a:off x="1770833" y="4998812"/>
                  <a:ext cx="53640" cy="55800"/>
                </a:xfrm>
                <a:prstGeom prst="rect">
                  <a:avLst/>
                </a:prstGeom>
              </p:spPr>
            </p:pic>
          </mc:Fallback>
        </mc:AlternateContent>
      </p:grpSp>
      <p:grpSp>
        <p:nvGrpSpPr>
          <p:cNvPr id="237" name="Group 236">
            <a:extLst>
              <a:ext uri="{FF2B5EF4-FFF2-40B4-BE49-F238E27FC236}">
                <a16:creationId xmlns:a16="http://schemas.microsoft.com/office/drawing/2014/main" id="{D726AE3D-634E-4EAF-BB87-28CFA9A2EB35}"/>
              </a:ext>
            </a:extLst>
          </p:cNvPr>
          <p:cNvGrpSpPr/>
          <p:nvPr/>
        </p:nvGrpSpPr>
        <p:grpSpPr>
          <a:xfrm>
            <a:off x="2158553" y="4549892"/>
            <a:ext cx="1833480" cy="424800"/>
            <a:chOff x="2158553" y="4549892"/>
            <a:chExt cx="1833480" cy="424800"/>
          </a:xfrm>
        </p:grpSpPr>
        <mc:AlternateContent xmlns:mc="http://schemas.openxmlformats.org/markup-compatibility/2006" xmlns:p14="http://schemas.microsoft.com/office/powerpoint/2010/main">
          <mc:Choice Requires="p14">
            <p:contentPart p14:bwMode="auto" r:id="rId388">
              <p14:nvContentPartPr>
                <p14:cNvPr id="224" name="Ink 223">
                  <a:extLst>
                    <a:ext uri="{FF2B5EF4-FFF2-40B4-BE49-F238E27FC236}">
                      <a16:creationId xmlns:a16="http://schemas.microsoft.com/office/drawing/2014/main" id="{2A0075C1-0DC0-4012-949C-6DF2D3FCEBDF}"/>
                    </a:ext>
                  </a:extLst>
                </p14:cNvPr>
                <p14:cNvContentPartPr/>
                <p14:nvPr/>
              </p14:nvContentPartPr>
              <p14:xfrm>
                <a:off x="2186993" y="4693892"/>
                <a:ext cx="21960" cy="239040"/>
              </p14:xfrm>
            </p:contentPart>
          </mc:Choice>
          <mc:Fallback xmlns="">
            <p:pic>
              <p:nvPicPr>
                <p:cNvPr id="224" name="Ink 223">
                  <a:extLst>
                    <a:ext uri="{FF2B5EF4-FFF2-40B4-BE49-F238E27FC236}">
                      <a16:creationId xmlns:a16="http://schemas.microsoft.com/office/drawing/2014/main" id="{2A0075C1-0DC0-4012-949C-6DF2D3FCEBDF}"/>
                    </a:ext>
                  </a:extLst>
                </p:cNvPr>
                <p:cNvPicPr/>
                <p:nvPr/>
              </p:nvPicPr>
              <p:blipFill>
                <a:blip r:embed="rId389"/>
                <a:stretch>
                  <a:fillRect/>
                </a:stretch>
              </p:blipFill>
              <p:spPr>
                <a:xfrm>
                  <a:off x="2168993" y="4676252"/>
                  <a:ext cx="576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5" name="Ink 224">
                  <a:extLst>
                    <a:ext uri="{FF2B5EF4-FFF2-40B4-BE49-F238E27FC236}">
                      <a16:creationId xmlns:a16="http://schemas.microsoft.com/office/drawing/2014/main" id="{4EAF443A-1492-4049-9C87-9433854E544A}"/>
                    </a:ext>
                  </a:extLst>
                </p14:cNvPr>
                <p14:cNvContentPartPr/>
                <p14:nvPr/>
              </p14:nvContentPartPr>
              <p14:xfrm>
                <a:off x="2158553" y="4624052"/>
                <a:ext cx="176400" cy="148680"/>
              </p14:xfrm>
            </p:contentPart>
          </mc:Choice>
          <mc:Fallback xmlns="">
            <p:pic>
              <p:nvPicPr>
                <p:cNvPr id="225" name="Ink 224">
                  <a:extLst>
                    <a:ext uri="{FF2B5EF4-FFF2-40B4-BE49-F238E27FC236}">
                      <a16:creationId xmlns:a16="http://schemas.microsoft.com/office/drawing/2014/main" id="{4EAF443A-1492-4049-9C87-9433854E544A}"/>
                    </a:ext>
                  </a:extLst>
                </p:cNvPr>
                <p:cNvPicPr/>
                <p:nvPr/>
              </p:nvPicPr>
              <p:blipFill>
                <a:blip r:embed="rId391"/>
                <a:stretch>
                  <a:fillRect/>
                </a:stretch>
              </p:blipFill>
              <p:spPr>
                <a:xfrm>
                  <a:off x="2140553" y="4606412"/>
                  <a:ext cx="212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6" name="Ink 225">
                  <a:extLst>
                    <a:ext uri="{FF2B5EF4-FFF2-40B4-BE49-F238E27FC236}">
                      <a16:creationId xmlns:a16="http://schemas.microsoft.com/office/drawing/2014/main" id="{FC2DAE9C-7439-4CB2-923D-061E40447484}"/>
                    </a:ext>
                  </a:extLst>
                </p14:cNvPr>
                <p14:cNvContentPartPr/>
                <p14:nvPr/>
              </p14:nvContentPartPr>
              <p14:xfrm>
                <a:off x="2452313" y="4639172"/>
                <a:ext cx="118800" cy="335520"/>
              </p14:xfrm>
            </p:contentPart>
          </mc:Choice>
          <mc:Fallback xmlns="">
            <p:pic>
              <p:nvPicPr>
                <p:cNvPr id="226" name="Ink 225">
                  <a:extLst>
                    <a:ext uri="{FF2B5EF4-FFF2-40B4-BE49-F238E27FC236}">
                      <a16:creationId xmlns:a16="http://schemas.microsoft.com/office/drawing/2014/main" id="{FC2DAE9C-7439-4CB2-923D-061E40447484}"/>
                    </a:ext>
                  </a:extLst>
                </p:cNvPr>
                <p:cNvPicPr/>
                <p:nvPr/>
              </p:nvPicPr>
              <p:blipFill>
                <a:blip r:embed="rId393"/>
                <a:stretch>
                  <a:fillRect/>
                </a:stretch>
              </p:blipFill>
              <p:spPr>
                <a:xfrm>
                  <a:off x="2434673" y="4621532"/>
                  <a:ext cx="1544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7" name="Ink 226">
                  <a:extLst>
                    <a:ext uri="{FF2B5EF4-FFF2-40B4-BE49-F238E27FC236}">
                      <a16:creationId xmlns:a16="http://schemas.microsoft.com/office/drawing/2014/main" id="{BAB6D100-AADA-4D9D-A22B-0FD037931238}"/>
                    </a:ext>
                  </a:extLst>
                </p14:cNvPr>
                <p14:cNvContentPartPr/>
                <p14:nvPr/>
              </p14:nvContentPartPr>
              <p14:xfrm>
                <a:off x="2666873" y="4782452"/>
                <a:ext cx="112680" cy="148680"/>
              </p14:xfrm>
            </p:contentPart>
          </mc:Choice>
          <mc:Fallback xmlns="">
            <p:pic>
              <p:nvPicPr>
                <p:cNvPr id="227" name="Ink 226">
                  <a:extLst>
                    <a:ext uri="{FF2B5EF4-FFF2-40B4-BE49-F238E27FC236}">
                      <a16:creationId xmlns:a16="http://schemas.microsoft.com/office/drawing/2014/main" id="{BAB6D100-AADA-4D9D-A22B-0FD037931238}"/>
                    </a:ext>
                  </a:extLst>
                </p:cNvPr>
                <p:cNvPicPr/>
                <p:nvPr/>
              </p:nvPicPr>
              <p:blipFill>
                <a:blip r:embed="rId395"/>
                <a:stretch>
                  <a:fillRect/>
                </a:stretch>
              </p:blipFill>
              <p:spPr>
                <a:xfrm>
                  <a:off x="2649233" y="4764452"/>
                  <a:ext cx="1483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8" name="Ink 227">
                  <a:extLst>
                    <a:ext uri="{FF2B5EF4-FFF2-40B4-BE49-F238E27FC236}">
                      <a16:creationId xmlns:a16="http://schemas.microsoft.com/office/drawing/2014/main" id="{62DC5245-17E8-4135-A092-8749FF97ACCD}"/>
                    </a:ext>
                  </a:extLst>
                </p14:cNvPr>
                <p14:cNvContentPartPr/>
                <p14:nvPr/>
              </p14:nvContentPartPr>
              <p14:xfrm>
                <a:off x="2839673" y="4794332"/>
                <a:ext cx="87840" cy="109800"/>
              </p14:xfrm>
            </p:contentPart>
          </mc:Choice>
          <mc:Fallback xmlns="">
            <p:pic>
              <p:nvPicPr>
                <p:cNvPr id="228" name="Ink 227">
                  <a:extLst>
                    <a:ext uri="{FF2B5EF4-FFF2-40B4-BE49-F238E27FC236}">
                      <a16:creationId xmlns:a16="http://schemas.microsoft.com/office/drawing/2014/main" id="{62DC5245-17E8-4135-A092-8749FF97ACCD}"/>
                    </a:ext>
                  </a:extLst>
                </p:cNvPr>
                <p:cNvPicPr/>
                <p:nvPr/>
              </p:nvPicPr>
              <p:blipFill>
                <a:blip r:embed="rId397"/>
                <a:stretch>
                  <a:fillRect/>
                </a:stretch>
              </p:blipFill>
              <p:spPr>
                <a:xfrm>
                  <a:off x="2821673" y="4776692"/>
                  <a:ext cx="123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9" name="Ink 228">
                  <a:extLst>
                    <a:ext uri="{FF2B5EF4-FFF2-40B4-BE49-F238E27FC236}">
                      <a16:creationId xmlns:a16="http://schemas.microsoft.com/office/drawing/2014/main" id="{AE7879FD-5299-4C59-B675-1A7DA8963E4A}"/>
                    </a:ext>
                  </a:extLst>
                </p14:cNvPr>
                <p14:cNvContentPartPr/>
                <p14:nvPr/>
              </p14:nvContentPartPr>
              <p14:xfrm>
                <a:off x="2980073" y="4791452"/>
                <a:ext cx="12240" cy="112680"/>
              </p14:xfrm>
            </p:contentPart>
          </mc:Choice>
          <mc:Fallback xmlns="">
            <p:pic>
              <p:nvPicPr>
                <p:cNvPr id="229" name="Ink 228">
                  <a:extLst>
                    <a:ext uri="{FF2B5EF4-FFF2-40B4-BE49-F238E27FC236}">
                      <a16:creationId xmlns:a16="http://schemas.microsoft.com/office/drawing/2014/main" id="{AE7879FD-5299-4C59-B675-1A7DA8963E4A}"/>
                    </a:ext>
                  </a:extLst>
                </p:cNvPr>
                <p:cNvPicPr/>
                <p:nvPr/>
              </p:nvPicPr>
              <p:blipFill>
                <a:blip r:embed="rId399"/>
                <a:stretch>
                  <a:fillRect/>
                </a:stretch>
              </p:blipFill>
              <p:spPr>
                <a:xfrm>
                  <a:off x="2962433" y="4773452"/>
                  <a:ext cx="478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0" name="Ink 229">
                  <a:extLst>
                    <a:ext uri="{FF2B5EF4-FFF2-40B4-BE49-F238E27FC236}">
                      <a16:creationId xmlns:a16="http://schemas.microsoft.com/office/drawing/2014/main" id="{92C2BDF0-8E41-4C05-92FE-CDFA392692E3}"/>
                    </a:ext>
                  </a:extLst>
                </p14:cNvPr>
                <p14:cNvContentPartPr/>
                <p14:nvPr/>
              </p14:nvContentPartPr>
              <p14:xfrm>
                <a:off x="2961353" y="4699292"/>
                <a:ext cx="12960" cy="31320"/>
              </p14:xfrm>
            </p:contentPart>
          </mc:Choice>
          <mc:Fallback xmlns="">
            <p:pic>
              <p:nvPicPr>
                <p:cNvPr id="230" name="Ink 229">
                  <a:extLst>
                    <a:ext uri="{FF2B5EF4-FFF2-40B4-BE49-F238E27FC236}">
                      <a16:creationId xmlns:a16="http://schemas.microsoft.com/office/drawing/2014/main" id="{92C2BDF0-8E41-4C05-92FE-CDFA392692E3}"/>
                    </a:ext>
                  </a:extLst>
                </p:cNvPr>
                <p:cNvPicPr/>
                <p:nvPr/>
              </p:nvPicPr>
              <p:blipFill>
                <a:blip r:embed="rId401"/>
                <a:stretch>
                  <a:fillRect/>
                </a:stretch>
              </p:blipFill>
              <p:spPr>
                <a:xfrm>
                  <a:off x="2943353" y="4681652"/>
                  <a:ext cx="486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1" name="Ink 230">
                  <a:extLst>
                    <a:ext uri="{FF2B5EF4-FFF2-40B4-BE49-F238E27FC236}">
                      <a16:creationId xmlns:a16="http://schemas.microsoft.com/office/drawing/2014/main" id="{154A79C7-3292-49A3-A015-D481043C82D1}"/>
                    </a:ext>
                  </a:extLst>
                </p14:cNvPr>
                <p14:cNvContentPartPr/>
                <p14:nvPr/>
              </p14:nvContentPartPr>
              <p14:xfrm>
                <a:off x="3030833" y="4748972"/>
                <a:ext cx="141840" cy="131400"/>
              </p14:xfrm>
            </p:contentPart>
          </mc:Choice>
          <mc:Fallback xmlns="">
            <p:pic>
              <p:nvPicPr>
                <p:cNvPr id="231" name="Ink 230">
                  <a:extLst>
                    <a:ext uri="{FF2B5EF4-FFF2-40B4-BE49-F238E27FC236}">
                      <a16:creationId xmlns:a16="http://schemas.microsoft.com/office/drawing/2014/main" id="{154A79C7-3292-49A3-A015-D481043C82D1}"/>
                    </a:ext>
                  </a:extLst>
                </p:cNvPr>
                <p:cNvPicPr/>
                <p:nvPr/>
              </p:nvPicPr>
              <p:blipFill>
                <a:blip r:embed="rId403"/>
                <a:stretch>
                  <a:fillRect/>
                </a:stretch>
              </p:blipFill>
              <p:spPr>
                <a:xfrm>
                  <a:off x="3013193" y="4730972"/>
                  <a:ext cx="177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2" name="Ink 231">
                  <a:extLst>
                    <a:ext uri="{FF2B5EF4-FFF2-40B4-BE49-F238E27FC236}">
                      <a16:creationId xmlns:a16="http://schemas.microsoft.com/office/drawing/2014/main" id="{89F829DE-4FD4-4451-8EDC-F71BCD6E8D1D}"/>
                    </a:ext>
                  </a:extLst>
                </p14:cNvPr>
                <p14:cNvContentPartPr/>
                <p14:nvPr/>
              </p14:nvContentPartPr>
              <p14:xfrm>
                <a:off x="3294353" y="4603532"/>
                <a:ext cx="143280" cy="264240"/>
              </p14:xfrm>
            </p:contentPart>
          </mc:Choice>
          <mc:Fallback xmlns="">
            <p:pic>
              <p:nvPicPr>
                <p:cNvPr id="232" name="Ink 231">
                  <a:extLst>
                    <a:ext uri="{FF2B5EF4-FFF2-40B4-BE49-F238E27FC236}">
                      <a16:creationId xmlns:a16="http://schemas.microsoft.com/office/drawing/2014/main" id="{89F829DE-4FD4-4451-8EDC-F71BCD6E8D1D}"/>
                    </a:ext>
                  </a:extLst>
                </p:cNvPr>
                <p:cNvPicPr/>
                <p:nvPr/>
              </p:nvPicPr>
              <p:blipFill>
                <a:blip r:embed="rId405"/>
                <a:stretch>
                  <a:fillRect/>
                </a:stretch>
              </p:blipFill>
              <p:spPr>
                <a:xfrm>
                  <a:off x="3276713" y="4585532"/>
                  <a:ext cx="1789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3" name="Ink 232">
                  <a:extLst>
                    <a:ext uri="{FF2B5EF4-FFF2-40B4-BE49-F238E27FC236}">
                      <a16:creationId xmlns:a16="http://schemas.microsoft.com/office/drawing/2014/main" id="{95EA8648-F585-4A4A-A27C-82502A3DA4FF}"/>
                    </a:ext>
                  </a:extLst>
                </p14:cNvPr>
                <p14:cNvContentPartPr/>
                <p14:nvPr/>
              </p14:nvContentPartPr>
              <p14:xfrm>
                <a:off x="3292193" y="4725932"/>
                <a:ext cx="246960" cy="105120"/>
              </p14:xfrm>
            </p:contentPart>
          </mc:Choice>
          <mc:Fallback xmlns="">
            <p:pic>
              <p:nvPicPr>
                <p:cNvPr id="233" name="Ink 232">
                  <a:extLst>
                    <a:ext uri="{FF2B5EF4-FFF2-40B4-BE49-F238E27FC236}">
                      <a16:creationId xmlns:a16="http://schemas.microsoft.com/office/drawing/2014/main" id="{95EA8648-F585-4A4A-A27C-82502A3DA4FF}"/>
                    </a:ext>
                  </a:extLst>
                </p:cNvPr>
                <p:cNvPicPr/>
                <p:nvPr/>
              </p:nvPicPr>
              <p:blipFill>
                <a:blip r:embed="rId407"/>
                <a:stretch>
                  <a:fillRect/>
                </a:stretch>
              </p:blipFill>
              <p:spPr>
                <a:xfrm>
                  <a:off x="3274193" y="4708292"/>
                  <a:ext cx="282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4" name="Ink 233">
                  <a:extLst>
                    <a:ext uri="{FF2B5EF4-FFF2-40B4-BE49-F238E27FC236}">
                      <a16:creationId xmlns:a16="http://schemas.microsoft.com/office/drawing/2014/main" id="{ACF9137C-632C-4528-A55A-ED3207926A05}"/>
                    </a:ext>
                  </a:extLst>
                </p14:cNvPr>
                <p14:cNvContentPartPr/>
                <p14:nvPr/>
              </p14:nvContentPartPr>
              <p14:xfrm>
                <a:off x="3600353" y="4699652"/>
                <a:ext cx="92880" cy="170640"/>
              </p14:xfrm>
            </p:contentPart>
          </mc:Choice>
          <mc:Fallback xmlns="">
            <p:pic>
              <p:nvPicPr>
                <p:cNvPr id="234" name="Ink 233">
                  <a:extLst>
                    <a:ext uri="{FF2B5EF4-FFF2-40B4-BE49-F238E27FC236}">
                      <a16:creationId xmlns:a16="http://schemas.microsoft.com/office/drawing/2014/main" id="{ACF9137C-632C-4528-A55A-ED3207926A05}"/>
                    </a:ext>
                  </a:extLst>
                </p:cNvPr>
                <p:cNvPicPr/>
                <p:nvPr/>
              </p:nvPicPr>
              <p:blipFill>
                <a:blip r:embed="rId409"/>
                <a:stretch>
                  <a:fillRect/>
                </a:stretch>
              </p:blipFill>
              <p:spPr>
                <a:xfrm>
                  <a:off x="3582353" y="4681652"/>
                  <a:ext cx="1285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5" name="Ink 234">
                  <a:extLst>
                    <a:ext uri="{FF2B5EF4-FFF2-40B4-BE49-F238E27FC236}">
                      <a16:creationId xmlns:a16="http://schemas.microsoft.com/office/drawing/2014/main" id="{9CFCC539-2E1F-4641-B731-A7300A6851BB}"/>
                    </a:ext>
                  </a:extLst>
                </p14:cNvPr>
                <p14:cNvContentPartPr/>
                <p14:nvPr/>
              </p14:nvContentPartPr>
              <p14:xfrm>
                <a:off x="3763073" y="4708292"/>
                <a:ext cx="82440" cy="140400"/>
              </p14:xfrm>
            </p:contentPart>
          </mc:Choice>
          <mc:Fallback xmlns="">
            <p:pic>
              <p:nvPicPr>
                <p:cNvPr id="235" name="Ink 234">
                  <a:extLst>
                    <a:ext uri="{FF2B5EF4-FFF2-40B4-BE49-F238E27FC236}">
                      <a16:creationId xmlns:a16="http://schemas.microsoft.com/office/drawing/2014/main" id="{9CFCC539-2E1F-4641-B731-A7300A6851BB}"/>
                    </a:ext>
                  </a:extLst>
                </p:cNvPr>
                <p:cNvPicPr/>
                <p:nvPr/>
              </p:nvPicPr>
              <p:blipFill>
                <a:blip r:embed="rId411"/>
                <a:stretch>
                  <a:fillRect/>
                </a:stretch>
              </p:blipFill>
              <p:spPr>
                <a:xfrm>
                  <a:off x="3745073" y="4690292"/>
                  <a:ext cx="118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36" name="Ink 235">
                  <a:extLst>
                    <a:ext uri="{FF2B5EF4-FFF2-40B4-BE49-F238E27FC236}">
                      <a16:creationId xmlns:a16="http://schemas.microsoft.com/office/drawing/2014/main" id="{72DC588E-4F62-4C42-8B4C-6556E22144AA}"/>
                    </a:ext>
                  </a:extLst>
                </p14:cNvPr>
                <p14:cNvContentPartPr/>
                <p14:nvPr/>
              </p14:nvContentPartPr>
              <p14:xfrm>
                <a:off x="3843353" y="4549892"/>
                <a:ext cx="148680" cy="380520"/>
              </p14:xfrm>
            </p:contentPart>
          </mc:Choice>
          <mc:Fallback xmlns="">
            <p:pic>
              <p:nvPicPr>
                <p:cNvPr id="236" name="Ink 235">
                  <a:extLst>
                    <a:ext uri="{FF2B5EF4-FFF2-40B4-BE49-F238E27FC236}">
                      <a16:creationId xmlns:a16="http://schemas.microsoft.com/office/drawing/2014/main" id="{72DC588E-4F62-4C42-8B4C-6556E22144AA}"/>
                    </a:ext>
                  </a:extLst>
                </p:cNvPr>
                <p:cNvPicPr/>
                <p:nvPr/>
              </p:nvPicPr>
              <p:blipFill>
                <a:blip r:embed="rId413"/>
                <a:stretch>
                  <a:fillRect/>
                </a:stretch>
              </p:blipFill>
              <p:spPr>
                <a:xfrm>
                  <a:off x="3825353" y="4531892"/>
                  <a:ext cx="184320" cy="416160"/>
                </a:xfrm>
                <a:prstGeom prst="rect">
                  <a:avLst/>
                </a:prstGeom>
              </p:spPr>
            </p:pic>
          </mc:Fallback>
        </mc:AlternateContent>
      </p:grpSp>
      <p:grpSp>
        <p:nvGrpSpPr>
          <p:cNvPr id="240" name="Group 239">
            <a:extLst>
              <a:ext uri="{FF2B5EF4-FFF2-40B4-BE49-F238E27FC236}">
                <a16:creationId xmlns:a16="http://schemas.microsoft.com/office/drawing/2014/main" id="{119BBF47-AD95-49ED-9366-AC6C09CCD698}"/>
              </a:ext>
            </a:extLst>
          </p:cNvPr>
          <p:cNvGrpSpPr/>
          <p:nvPr/>
        </p:nvGrpSpPr>
        <p:grpSpPr>
          <a:xfrm>
            <a:off x="4181393" y="4714772"/>
            <a:ext cx="143640" cy="110160"/>
            <a:chOff x="4181393" y="4714772"/>
            <a:chExt cx="143640" cy="110160"/>
          </a:xfrm>
        </p:grpSpPr>
        <mc:AlternateContent xmlns:mc="http://schemas.openxmlformats.org/markup-compatibility/2006" xmlns:p14="http://schemas.microsoft.com/office/powerpoint/2010/main">
          <mc:Choice Requires="p14">
            <p:contentPart p14:bwMode="auto" r:id="rId414">
              <p14:nvContentPartPr>
                <p14:cNvPr id="238" name="Ink 237">
                  <a:extLst>
                    <a:ext uri="{FF2B5EF4-FFF2-40B4-BE49-F238E27FC236}">
                      <a16:creationId xmlns:a16="http://schemas.microsoft.com/office/drawing/2014/main" id="{D2A39841-351E-483F-B2BD-457F70E008AD}"/>
                    </a:ext>
                  </a:extLst>
                </p14:cNvPr>
                <p14:cNvContentPartPr/>
                <p14:nvPr/>
              </p14:nvContentPartPr>
              <p14:xfrm>
                <a:off x="4181393" y="4714772"/>
                <a:ext cx="68760" cy="19080"/>
              </p14:xfrm>
            </p:contentPart>
          </mc:Choice>
          <mc:Fallback xmlns="">
            <p:pic>
              <p:nvPicPr>
                <p:cNvPr id="238" name="Ink 237">
                  <a:extLst>
                    <a:ext uri="{FF2B5EF4-FFF2-40B4-BE49-F238E27FC236}">
                      <a16:creationId xmlns:a16="http://schemas.microsoft.com/office/drawing/2014/main" id="{D2A39841-351E-483F-B2BD-457F70E008AD}"/>
                    </a:ext>
                  </a:extLst>
                </p:cNvPr>
                <p:cNvPicPr/>
                <p:nvPr/>
              </p:nvPicPr>
              <p:blipFill>
                <a:blip r:embed="rId415"/>
                <a:stretch>
                  <a:fillRect/>
                </a:stretch>
              </p:blipFill>
              <p:spPr>
                <a:xfrm>
                  <a:off x="4163753" y="4696772"/>
                  <a:ext cx="104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39" name="Ink 238">
                  <a:extLst>
                    <a:ext uri="{FF2B5EF4-FFF2-40B4-BE49-F238E27FC236}">
                      <a16:creationId xmlns:a16="http://schemas.microsoft.com/office/drawing/2014/main" id="{7406EE71-B4F5-4DD4-9781-259DC72E4F5F}"/>
                    </a:ext>
                  </a:extLst>
                </p14:cNvPr>
                <p14:cNvContentPartPr/>
                <p14:nvPr/>
              </p14:nvContentPartPr>
              <p14:xfrm>
                <a:off x="4195793" y="4788572"/>
                <a:ext cx="129240" cy="36360"/>
              </p14:xfrm>
            </p:contentPart>
          </mc:Choice>
          <mc:Fallback xmlns="">
            <p:pic>
              <p:nvPicPr>
                <p:cNvPr id="239" name="Ink 238">
                  <a:extLst>
                    <a:ext uri="{FF2B5EF4-FFF2-40B4-BE49-F238E27FC236}">
                      <a16:creationId xmlns:a16="http://schemas.microsoft.com/office/drawing/2014/main" id="{7406EE71-B4F5-4DD4-9781-259DC72E4F5F}"/>
                    </a:ext>
                  </a:extLst>
                </p:cNvPr>
                <p:cNvPicPr/>
                <p:nvPr/>
              </p:nvPicPr>
              <p:blipFill>
                <a:blip r:embed="rId417"/>
                <a:stretch>
                  <a:fillRect/>
                </a:stretch>
              </p:blipFill>
              <p:spPr>
                <a:xfrm>
                  <a:off x="4178153" y="4770932"/>
                  <a:ext cx="164880" cy="72000"/>
                </a:xfrm>
                <a:prstGeom prst="rect">
                  <a:avLst/>
                </a:prstGeom>
              </p:spPr>
            </p:pic>
          </mc:Fallback>
        </mc:AlternateContent>
      </p:grpSp>
      <p:grpSp>
        <p:nvGrpSpPr>
          <p:cNvPr id="248" name="Group 247">
            <a:extLst>
              <a:ext uri="{FF2B5EF4-FFF2-40B4-BE49-F238E27FC236}">
                <a16:creationId xmlns:a16="http://schemas.microsoft.com/office/drawing/2014/main" id="{7F5DEA04-459A-4EB9-B7FB-6182683FF8BD}"/>
              </a:ext>
            </a:extLst>
          </p:cNvPr>
          <p:cNvGrpSpPr/>
          <p:nvPr/>
        </p:nvGrpSpPr>
        <p:grpSpPr>
          <a:xfrm>
            <a:off x="4557593" y="4440812"/>
            <a:ext cx="999720" cy="553320"/>
            <a:chOff x="4557593" y="4440812"/>
            <a:chExt cx="999720" cy="553320"/>
          </a:xfrm>
        </p:grpSpPr>
        <mc:AlternateContent xmlns:mc="http://schemas.openxmlformats.org/markup-compatibility/2006" xmlns:p14="http://schemas.microsoft.com/office/powerpoint/2010/main">
          <mc:Choice Requires="p14">
            <p:contentPart p14:bwMode="auto" r:id="rId418">
              <p14:nvContentPartPr>
                <p14:cNvPr id="241" name="Ink 240">
                  <a:extLst>
                    <a:ext uri="{FF2B5EF4-FFF2-40B4-BE49-F238E27FC236}">
                      <a16:creationId xmlns:a16="http://schemas.microsoft.com/office/drawing/2014/main" id="{C0AF8C41-62DF-451B-ADDE-63B645EC5C30}"/>
                    </a:ext>
                  </a:extLst>
                </p14:cNvPr>
                <p14:cNvContentPartPr/>
                <p14:nvPr/>
              </p14:nvContentPartPr>
              <p14:xfrm>
                <a:off x="4557593" y="4543052"/>
                <a:ext cx="188280" cy="451080"/>
              </p14:xfrm>
            </p:contentPart>
          </mc:Choice>
          <mc:Fallback xmlns="">
            <p:pic>
              <p:nvPicPr>
                <p:cNvPr id="241" name="Ink 240">
                  <a:extLst>
                    <a:ext uri="{FF2B5EF4-FFF2-40B4-BE49-F238E27FC236}">
                      <a16:creationId xmlns:a16="http://schemas.microsoft.com/office/drawing/2014/main" id="{C0AF8C41-62DF-451B-ADDE-63B645EC5C30}"/>
                    </a:ext>
                  </a:extLst>
                </p:cNvPr>
                <p:cNvPicPr/>
                <p:nvPr/>
              </p:nvPicPr>
              <p:blipFill>
                <a:blip r:embed="rId419"/>
                <a:stretch>
                  <a:fillRect/>
                </a:stretch>
              </p:blipFill>
              <p:spPr>
                <a:xfrm>
                  <a:off x="4539593" y="4525052"/>
                  <a:ext cx="2239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2" name="Ink 241">
                  <a:extLst>
                    <a:ext uri="{FF2B5EF4-FFF2-40B4-BE49-F238E27FC236}">
                      <a16:creationId xmlns:a16="http://schemas.microsoft.com/office/drawing/2014/main" id="{6EA345E0-995A-4674-867C-970623C77EC9}"/>
                    </a:ext>
                  </a:extLst>
                </p14:cNvPr>
                <p14:cNvContentPartPr/>
                <p14:nvPr/>
              </p14:nvContentPartPr>
              <p14:xfrm>
                <a:off x="4886273" y="4599572"/>
                <a:ext cx="25920" cy="185760"/>
              </p14:xfrm>
            </p:contentPart>
          </mc:Choice>
          <mc:Fallback xmlns="">
            <p:pic>
              <p:nvPicPr>
                <p:cNvPr id="242" name="Ink 241">
                  <a:extLst>
                    <a:ext uri="{FF2B5EF4-FFF2-40B4-BE49-F238E27FC236}">
                      <a16:creationId xmlns:a16="http://schemas.microsoft.com/office/drawing/2014/main" id="{6EA345E0-995A-4674-867C-970623C77EC9}"/>
                    </a:ext>
                  </a:extLst>
                </p:cNvPr>
                <p:cNvPicPr/>
                <p:nvPr/>
              </p:nvPicPr>
              <p:blipFill>
                <a:blip r:embed="rId421"/>
                <a:stretch>
                  <a:fillRect/>
                </a:stretch>
              </p:blipFill>
              <p:spPr>
                <a:xfrm>
                  <a:off x="4868633" y="4581932"/>
                  <a:ext cx="61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3" name="Ink 242">
                  <a:extLst>
                    <a:ext uri="{FF2B5EF4-FFF2-40B4-BE49-F238E27FC236}">
                      <a16:creationId xmlns:a16="http://schemas.microsoft.com/office/drawing/2014/main" id="{E47383E0-C051-4151-9EF8-D32D7A1A83BD}"/>
                    </a:ext>
                  </a:extLst>
                </p14:cNvPr>
                <p14:cNvContentPartPr/>
                <p14:nvPr/>
              </p14:nvContentPartPr>
              <p14:xfrm>
                <a:off x="4902833" y="4568612"/>
                <a:ext cx="106200" cy="237960"/>
              </p14:xfrm>
            </p:contentPart>
          </mc:Choice>
          <mc:Fallback xmlns="">
            <p:pic>
              <p:nvPicPr>
                <p:cNvPr id="243" name="Ink 242">
                  <a:extLst>
                    <a:ext uri="{FF2B5EF4-FFF2-40B4-BE49-F238E27FC236}">
                      <a16:creationId xmlns:a16="http://schemas.microsoft.com/office/drawing/2014/main" id="{E47383E0-C051-4151-9EF8-D32D7A1A83BD}"/>
                    </a:ext>
                  </a:extLst>
                </p:cNvPr>
                <p:cNvPicPr/>
                <p:nvPr/>
              </p:nvPicPr>
              <p:blipFill>
                <a:blip r:embed="rId423"/>
                <a:stretch>
                  <a:fillRect/>
                </a:stretch>
              </p:blipFill>
              <p:spPr>
                <a:xfrm>
                  <a:off x="4884833" y="4550972"/>
                  <a:ext cx="1418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4" name="Ink 243">
                  <a:extLst>
                    <a:ext uri="{FF2B5EF4-FFF2-40B4-BE49-F238E27FC236}">
                      <a16:creationId xmlns:a16="http://schemas.microsoft.com/office/drawing/2014/main" id="{107FC0EF-8425-4E75-A4F2-B39EBF6F03E7}"/>
                    </a:ext>
                  </a:extLst>
                </p14:cNvPr>
                <p14:cNvContentPartPr/>
                <p14:nvPr/>
              </p14:nvContentPartPr>
              <p14:xfrm>
                <a:off x="5079953" y="4755812"/>
                <a:ext cx="12240" cy="55800"/>
              </p14:xfrm>
            </p:contentPart>
          </mc:Choice>
          <mc:Fallback xmlns="">
            <p:pic>
              <p:nvPicPr>
                <p:cNvPr id="244" name="Ink 243">
                  <a:extLst>
                    <a:ext uri="{FF2B5EF4-FFF2-40B4-BE49-F238E27FC236}">
                      <a16:creationId xmlns:a16="http://schemas.microsoft.com/office/drawing/2014/main" id="{107FC0EF-8425-4E75-A4F2-B39EBF6F03E7}"/>
                    </a:ext>
                  </a:extLst>
                </p:cNvPr>
                <p:cNvPicPr/>
                <p:nvPr/>
              </p:nvPicPr>
              <p:blipFill>
                <a:blip r:embed="rId425"/>
                <a:stretch>
                  <a:fillRect/>
                </a:stretch>
              </p:blipFill>
              <p:spPr>
                <a:xfrm>
                  <a:off x="5062313" y="4738172"/>
                  <a:ext cx="478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5" name="Ink 244">
                  <a:extLst>
                    <a:ext uri="{FF2B5EF4-FFF2-40B4-BE49-F238E27FC236}">
                      <a16:creationId xmlns:a16="http://schemas.microsoft.com/office/drawing/2014/main" id="{EEFD02C0-3C96-435C-BDE4-B5DE87B5A606}"/>
                    </a:ext>
                  </a:extLst>
                </p14:cNvPr>
                <p14:cNvContentPartPr/>
                <p14:nvPr/>
              </p14:nvContentPartPr>
              <p14:xfrm>
                <a:off x="5223233" y="4555652"/>
                <a:ext cx="149040" cy="73440"/>
              </p14:xfrm>
            </p:contentPart>
          </mc:Choice>
          <mc:Fallback xmlns="">
            <p:pic>
              <p:nvPicPr>
                <p:cNvPr id="245" name="Ink 244">
                  <a:extLst>
                    <a:ext uri="{FF2B5EF4-FFF2-40B4-BE49-F238E27FC236}">
                      <a16:creationId xmlns:a16="http://schemas.microsoft.com/office/drawing/2014/main" id="{EEFD02C0-3C96-435C-BDE4-B5DE87B5A606}"/>
                    </a:ext>
                  </a:extLst>
                </p:cNvPr>
                <p:cNvPicPr/>
                <p:nvPr/>
              </p:nvPicPr>
              <p:blipFill>
                <a:blip r:embed="rId427"/>
                <a:stretch>
                  <a:fillRect/>
                </a:stretch>
              </p:blipFill>
              <p:spPr>
                <a:xfrm>
                  <a:off x="5205233" y="4538012"/>
                  <a:ext cx="1846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46" name="Ink 245">
                  <a:extLst>
                    <a:ext uri="{FF2B5EF4-FFF2-40B4-BE49-F238E27FC236}">
                      <a16:creationId xmlns:a16="http://schemas.microsoft.com/office/drawing/2014/main" id="{821EEE4F-14D7-4CA2-B8AA-1DB1EA70BFA8}"/>
                    </a:ext>
                  </a:extLst>
                </p14:cNvPr>
                <p14:cNvContentPartPr/>
                <p14:nvPr/>
              </p14:nvContentPartPr>
              <p14:xfrm>
                <a:off x="5301713" y="4562492"/>
                <a:ext cx="36720" cy="199080"/>
              </p14:xfrm>
            </p:contentPart>
          </mc:Choice>
          <mc:Fallback xmlns="">
            <p:pic>
              <p:nvPicPr>
                <p:cNvPr id="246" name="Ink 245">
                  <a:extLst>
                    <a:ext uri="{FF2B5EF4-FFF2-40B4-BE49-F238E27FC236}">
                      <a16:creationId xmlns:a16="http://schemas.microsoft.com/office/drawing/2014/main" id="{821EEE4F-14D7-4CA2-B8AA-1DB1EA70BFA8}"/>
                    </a:ext>
                  </a:extLst>
                </p:cNvPr>
                <p:cNvPicPr/>
                <p:nvPr/>
              </p:nvPicPr>
              <p:blipFill>
                <a:blip r:embed="rId429"/>
                <a:stretch>
                  <a:fillRect/>
                </a:stretch>
              </p:blipFill>
              <p:spPr>
                <a:xfrm>
                  <a:off x="5283713" y="4544492"/>
                  <a:ext cx="723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47" name="Ink 246">
                  <a:extLst>
                    <a:ext uri="{FF2B5EF4-FFF2-40B4-BE49-F238E27FC236}">
                      <a16:creationId xmlns:a16="http://schemas.microsoft.com/office/drawing/2014/main" id="{5646B504-8757-4E67-BFA5-02561AAAF177}"/>
                    </a:ext>
                  </a:extLst>
                </p14:cNvPr>
                <p14:cNvContentPartPr/>
                <p14:nvPr/>
              </p14:nvContentPartPr>
              <p14:xfrm>
                <a:off x="5432753" y="4440812"/>
                <a:ext cx="124560" cy="451440"/>
              </p14:xfrm>
            </p:contentPart>
          </mc:Choice>
          <mc:Fallback xmlns="">
            <p:pic>
              <p:nvPicPr>
                <p:cNvPr id="247" name="Ink 246">
                  <a:extLst>
                    <a:ext uri="{FF2B5EF4-FFF2-40B4-BE49-F238E27FC236}">
                      <a16:creationId xmlns:a16="http://schemas.microsoft.com/office/drawing/2014/main" id="{5646B504-8757-4E67-BFA5-02561AAAF177}"/>
                    </a:ext>
                  </a:extLst>
                </p:cNvPr>
                <p:cNvPicPr/>
                <p:nvPr/>
              </p:nvPicPr>
              <p:blipFill>
                <a:blip r:embed="rId431"/>
                <a:stretch>
                  <a:fillRect/>
                </a:stretch>
              </p:blipFill>
              <p:spPr>
                <a:xfrm>
                  <a:off x="5414753" y="4423172"/>
                  <a:ext cx="160200" cy="487080"/>
                </a:xfrm>
                <a:prstGeom prst="rect">
                  <a:avLst/>
                </a:prstGeom>
              </p:spPr>
            </p:pic>
          </mc:Fallback>
        </mc:AlternateContent>
      </p:grpSp>
      <p:grpSp>
        <p:nvGrpSpPr>
          <p:cNvPr id="252" name="Group 251">
            <a:extLst>
              <a:ext uri="{FF2B5EF4-FFF2-40B4-BE49-F238E27FC236}">
                <a16:creationId xmlns:a16="http://schemas.microsoft.com/office/drawing/2014/main" id="{C83E4000-BBEE-4BE6-B6F8-F8323E6171E3}"/>
              </a:ext>
            </a:extLst>
          </p:cNvPr>
          <p:cNvGrpSpPr/>
          <p:nvPr/>
        </p:nvGrpSpPr>
        <p:grpSpPr>
          <a:xfrm>
            <a:off x="2830313" y="5173052"/>
            <a:ext cx="95040" cy="238320"/>
            <a:chOff x="2830313" y="5173052"/>
            <a:chExt cx="95040" cy="238320"/>
          </a:xfrm>
        </p:grpSpPr>
        <mc:AlternateContent xmlns:mc="http://schemas.openxmlformats.org/markup-compatibility/2006" xmlns:p14="http://schemas.microsoft.com/office/powerpoint/2010/main">
          <mc:Choice Requires="p14">
            <p:contentPart p14:bwMode="auto" r:id="rId432">
              <p14:nvContentPartPr>
                <p14:cNvPr id="249" name="Ink 248">
                  <a:extLst>
                    <a:ext uri="{FF2B5EF4-FFF2-40B4-BE49-F238E27FC236}">
                      <a16:creationId xmlns:a16="http://schemas.microsoft.com/office/drawing/2014/main" id="{3D3FB2D1-E029-487F-8D9F-A7728CC7C07E}"/>
                    </a:ext>
                  </a:extLst>
                </p14:cNvPr>
                <p14:cNvContentPartPr/>
                <p14:nvPr/>
              </p14:nvContentPartPr>
              <p14:xfrm>
                <a:off x="2863073" y="5189612"/>
                <a:ext cx="24480" cy="221760"/>
              </p14:xfrm>
            </p:contentPart>
          </mc:Choice>
          <mc:Fallback xmlns="">
            <p:pic>
              <p:nvPicPr>
                <p:cNvPr id="249" name="Ink 248">
                  <a:extLst>
                    <a:ext uri="{FF2B5EF4-FFF2-40B4-BE49-F238E27FC236}">
                      <a16:creationId xmlns:a16="http://schemas.microsoft.com/office/drawing/2014/main" id="{3D3FB2D1-E029-487F-8D9F-A7728CC7C07E}"/>
                    </a:ext>
                  </a:extLst>
                </p:cNvPr>
                <p:cNvPicPr/>
                <p:nvPr/>
              </p:nvPicPr>
              <p:blipFill>
                <a:blip r:embed="rId433"/>
                <a:stretch>
                  <a:fillRect/>
                </a:stretch>
              </p:blipFill>
              <p:spPr>
                <a:xfrm>
                  <a:off x="2845073" y="5171612"/>
                  <a:ext cx="601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0" name="Ink 249">
                  <a:extLst>
                    <a:ext uri="{FF2B5EF4-FFF2-40B4-BE49-F238E27FC236}">
                      <a16:creationId xmlns:a16="http://schemas.microsoft.com/office/drawing/2014/main" id="{1C200AB8-0F48-472D-85B1-7419A557CEDB}"/>
                    </a:ext>
                  </a:extLst>
                </p14:cNvPr>
                <p14:cNvContentPartPr/>
                <p14:nvPr/>
              </p14:nvContentPartPr>
              <p14:xfrm>
                <a:off x="2830313" y="5173052"/>
                <a:ext cx="95040" cy="132120"/>
              </p14:xfrm>
            </p:contentPart>
          </mc:Choice>
          <mc:Fallback xmlns="">
            <p:pic>
              <p:nvPicPr>
                <p:cNvPr id="250" name="Ink 249">
                  <a:extLst>
                    <a:ext uri="{FF2B5EF4-FFF2-40B4-BE49-F238E27FC236}">
                      <a16:creationId xmlns:a16="http://schemas.microsoft.com/office/drawing/2014/main" id="{1C200AB8-0F48-472D-85B1-7419A557CEDB}"/>
                    </a:ext>
                  </a:extLst>
                </p:cNvPr>
                <p:cNvPicPr/>
                <p:nvPr/>
              </p:nvPicPr>
              <p:blipFill>
                <a:blip r:embed="rId435"/>
                <a:stretch>
                  <a:fillRect/>
                </a:stretch>
              </p:blipFill>
              <p:spPr>
                <a:xfrm>
                  <a:off x="2812673" y="5155412"/>
                  <a:ext cx="130680" cy="16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6">
            <p14:nvContentPartPr>
              <p14:cNvPr id="251" name="Ink 250">
                <a:extLst>
                  <a:ext uri="{FF2B5EF4-FFF2-40B4-BE49-F238E27FC236}">
                    <a16:creationId xmlns:a16="http://schemas.microsoft.com/office/drawing/2014/main" id="{0FF34E37-DF77-4884-AB6F-19D686F26F3B}"/>
                  </a:ext>
                </a:extLst>
              </p14:cNvPr>
              <p14:cNvContentPartPr/>
              <p14:nvPr/>
            </p14:nvContentPartPr>
            <p14:xfrm>
              <a:off x="3085193" y="5098532"/>
              <a:ext cx="144000" cy="217800"/>
            </p14:xfrm>
          </p:contentPart>
        </mc:Choice>
        <mc:Fallback xmlns="">
          <p:pic>
            <p:nvPicPr>
              <p:cNvPr id="251" name="Ink 250">
                <a:extLst>
                  <a:ext uri="{FF2B5EF4-FFF2-40B4-BE49-F238E27FC236}">
                    <a16:creationId xmlns:a16="http://schemas.microsoft.com/office/drawing/2014/main" id="{0FF34E37-DF77-4884-AB6F-19D686F26F3B}"/>
                  </a:ext>
                </a:extLst>
              </p:cNvPr>
              <p:cNvPicPr/>
              <p:nvPr/>
            </p:nvPicPr>
            <p:blipFill>
              <a:blip r:embed="rId437"/>
              <a:stretch>
                <a:fillRect/>
              </a:stretch>
            </p:blipFill>
            <p:spPr>
              <a:xfrm>
                <a:off x="3067193" y="5080892"/>
                <a:ext cx="179640" cy="253440"/>
              </a:xfrm>
              <a:prstGeom prst="rect">
                <a:avLst/>
              </a:prstGeom>
            </p:spPr>
          </p:pic>
        </mc:Fallback>
      </mc:AlternateContent>
      <p:grpSp>
        <p:nvGrpSpPr>
          <p:cNvPr id="273" name="Group 272">
            <a:extLst>
              <a:ext uri="{FF2B5EF4-FFF2-40B4-BE49-F238E27FC236}">
                <a16:creationId xmlns:a16="http://schemas.microsoft.com/office/drawing/2014/main" id="{FDF1B1F9-3A29-4EEA-BFDD-EEA44C0896F8}"/>
              </a:ext>
            </a:extLst>
          </p:cNvPr>
          <p:cNvGrpSpPr/>
          <p:nvPr/>
        </p:nvGrpSpPr>
        <p:grpSpPr>
          <a:xfrm>
            <a:off x="3128753" y="5111852"/>
            <a:ext cx="987120" cy="437040"/>
            <a:chOff x="3128753" y="5111852"/>
            <a:chExt cx="987120" cy="437040"/>
          </a:xfrm>
        </p:grpSpPr>
        <mc:AlternateContent xmlns:mc="http://schemas.openxmlformats.org/markup-compatibility/2006" xmlns:p14="http://schemas.microsoft.com/office/powerpoint/2010/main">
          <mc:Choice Requires="p14">
            <p:contentPart p14:bwMode="auto" r:id="rId438">
              <p14:nvContentPartPr>
                <p14:cNvPr id="253" name="Ink 252">
                  <a:extLst>
                    <a:ext uri="{FF2B5EF4-FFF2-40B4-BE49-F238E27FC236}">
                      <a16:creationId xmlns:a16="http://schemas.microsoft.com/office/drawing/2014/main" id="{61A79608-9142-4C63-95BD-4A766FD11B80}"/>
                    </a:ext>
                  </a:extLst>
                </p14:cNvPr>
                <p14:cNvContentPartPr/>
                <p14:nvPr/>
              </p14:nvContentPartPr>
              <p14:xfrm>
                <a:off x="3128753" y="5134172"/>
                <a:ext cx="85680" cy="227880"/>
              </p14:xfrm>
            </p:contentPart>
          </mc:Choice>
          <mc:Fallback xmlns="">
            <p:pic>
              <p:nvPicPr>
                <p:cNvPr id="253" name="Ink 252">
                  <a:extLst>
                    <a:ext uri="{FF2B5EF4-FFF2-40B4-BE49-F238E27FC236}">
                      <a16:creationId xmlns:a16="http://schemas.microsoft.com/office/drawing/2014/main" id="{61A79608-9142-4C63-95BD-4A766FD11B80}"/>
                    </a:ext>
                  </a:extLst>
                </p:cNvPr>
                <p:cNvPicPr/>
                <p:nvPr/>
              </p:nvPicPr>
              <p:blipFill>
                <a:blip r:embed="rId439"/>
                <a:stretch>
                  <a:fillRect/>
                </a:stretch>
              </p:blipFill>
              <p:spPr>
                <a:xfrm>
                  <a:off x="3111113" y="5116172"/>
                  <a:ext cx="1213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4" name="Ink 253">
                  <a:extLst>
                    <a:ext uri="{FF2B5EF4-FFF2-40B4-BE49-F238E27FC236}">
                      <a16:creationId xmlns:a16="http://schemas.microsoft.com/office/drawing/2014/main" id="{9BDA0D92-EE03-4D9C-8B12-80EADFB51B4A}"/>
                    </a:ext>
                  </a:extLst>
                </p14:cNvPr>
                <p14:cNvContentPartPr/>
                <p14:nvPr/>
              </p14:nvContentPartPr>
              <p14:xfrm>
                <a:off x="3300833" y="5180972"/>
                <a:ext cx="19800" cy="179640"/>
              </p14:xfrm>
            </p:contentPart>
          </mc:Choice>
          <mc:Fallback xmlns="">
            <p:pic>
              <p:nvPicPr>
                <p:cNvPr id="254" name="Ink 253">
                  <a:extLst>
                    <a:ext uri="{FF2B5EF4-FFF2-40B4-BE49-F238E27FC236}">
                      <a16:creationId xmlns:a16="http://schemas.microsoft.com/office/drawing/2014/main" id="{9BDA0D92-EE03-4D9C-8B12-80EADFB51B4A}"/>
                    </a:ext>
                  </a:extLst>
                </p:cNvPr>
                <p:cNvPicPr/>
                <p:nvPr/>
              </p:nvPicPr>
              <p:blipFill>
                <a:blip r:embed="rId441"/>
                <a:stretch>
                  <a:fillRect/>
                </a:stretch>
              </p:blipFill>
              <p:spPr>
                <a:xfrm>
                  <a:off x="3283193" y="5162972"/>
                  <a:ext cx="55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55" name="Ink 254">
                  <a:extLst>
                    <a:ext uri="{FF2B5EF4-FFF2-40B4-BE49-F238E27FC236}">
                      <a16:creationId xmlns:a16="http://schemas.microsoft.com/office/drawing/2014/main" id="{42A8B118-A64D-44DF-BB59-6CEF2135D600}"/>
                    </a:ext>
                  </a:extLst>
                </p14:cNvPr>
                <p14:cNvContentPartPr/>
                <p14:nvPr/>
              </p14:nvContentPartPr>
              <p14:xfrm>
                <a:off x="3305153" y="5184572"/>
                <a:ext cx="114840" cy="171360"/>
              </p14:xfrm>
            </p:contentPart>
          </mc:Choice>
          <mc:Fallback xmlns="">
            <p:pic>
              <p:nvPicPr>
                <p:cNvPr id="255" name="Ink 254">
                  <a:extLst>
                    <a:ext uri="{FF2B5EF4-FFF2-40B4-BE49-F238E27FC236}">
                      <a16:creationId xmlns:a16="http://schemas.microsoft.com/office/drawing/2014/main" id="{42A8B118-A64D-44DF-BB59-6CEF2135D600}"/>
                    </a:ext>
                  </a:extLst>
                </p:cNvPr>
                <p:cNvPicPr/>
                <p:nvPr/>
              </p:nvPicPr>
              <p:blipFill>
                <a:blip r:embed="rId443"/>
                <a:stretch>
                  <a:fillRect/>
                </a:stretch>
              </p:blipFill>
              <p:spPr>
                <a:xfrm>
                  <a:off x="3287513" y="5166572"/>
                  <a:ext cx="150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6" name="Ink 255">
                  <a:extLst>
                    <a:ext uri="{FF2B5EF4-FFF2-40B4-BE49-F238E27FC236}">
                      <a16:creationId xmlns:a16="http://schemas.microsoft.com/office/drawing/2014/main" id="{F08E4F83-394C-46B5-8E02-40AAB1E1074F}"/>
                    </a:ext>
                  </a:extLst>
                </p14:cNvPr>
                <p14:cNvContentPartPr/>
                <p14:nvPr/>
              </p14:nvContentPartPr>
              <p14:xfrm>
                <a:off x="3441953" y="5111852"/>
                <a:ext cx="144720" cy="312840"/>
              </p14:xfrm>
            </p:contentPart>
          </mc:Choice>
          <mc:Fallback xmlns="">
            <p:pic>
              <p:nvPicPr>
                <p:cNvPr id="256" name="Ink 255">
                  <a:extLst>
                    <a:ext uri="{FF2B5EF4-FFF2-40B4-BE49-F238E27FC236}">
                      <a16:creationId xmlns:a16="http://schemas.microsoft.com/office/drawing/2014/main" id="{F08E4F83-394C-46B5-8E02-40AAB1E1074F}"/>
                    </a:ext>
                  </a:extLst>
                </p:cNvPr>
                <p:cNvPicPr/>
                <p:nvPr/>
              </p:nvPicPr>
              <p:blipFill>
                <a:blip r:embed="rId445"/>
                <a:stretch>
                  <a:fillRect/>
                </a:stretch>
              </p:blipFill>
              <p:spPr>
                <a:xfrm>
                  <a:off x="3423953" y="5093852"/>
                  <a:ext cx="1803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57" name="Ink 256">
                  <a:extLst>
                    <a:ext uri="{FF2B5EF4-FFF2-40B4-BE49-F238E27FC236}">
                      <a16:creationId xmlns:a16="http://schemas.microsoft.com/office/drawing/2014/main" id="{299A47DA-F4FF-471D-9894-84975CD4FC6A}"/>
                    </a:ext>
                  </a:extLst>
                </p14:cNvPr>
                <p14:cNvContentPartPr/>
                <p14:nvPr/>
              </p14:nvContentPartPr>
              <p14:xfrm>
                <a:off x="3697553" y="5273132"/>
                <a:ext cx="166680" cy="72720"/>
              </p14:xfrm>
            </p:contentPart>
          </mc:Choice>
          <mc:Fallback xmlns="">
            <p:pic>
              <p:nvPicPr>
                <p:cNvPr id="257" name="Ink 256">
                  <a:extLst>
                    <a:ext uri="{FF2B5EF4-FFF2-40B4-BE49-F238E27FC236}">
                      <a16:creationId xmlns:a16="http://schemas.microsoft.com/office/drawing/2014/main" id="{299A47DA-F4FF-471D-9894-84975CD4FC6A}"/>
                    </a:ext>
                  </a:extLst>
                </p:cNvPr>
                <p:cNvPicPr/>
                <p:nvPr/>
              </p:nvPicPr>
              <p:blipFill>
                <a:blip r:embed="rId447"/>
                <a:stretch>
                  <a:fillRect/>
                </a:stretch>
              </p:blipFill>
              <p:spPr>
                <a:xfrm>
                  <a:off x="3679913" y="5255492"/>
                  <a:ext cx="202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58" name="Ink 257">
                  <a:extLst>
                    <a:ext uri="{FF2B5EF4-FFF2-40B4-BE49-F238E27FC236}">
                      <a16:creationId xmlns:a16="http://schemas.microsoft.com/office/drawing/2014/main" id="{424BE2AE-83EA-4312-A6E7-4BE907CD3C70}"/>
                    </a:ext>
                  </a:extLst>
                </p14:cNvPr>
                <p14:cNvContentPartPr/>
                <p14:nvPr/>
              </p14:nvContentPartPr>
              <p14:xfrm>
                <a:off x="4032353" y="5112932"/>
                <a:ext cx="4320" cy="185040"/>
              </p14:xfrm>
            </p:contentPart>
          </mc:Choice>
          <mc:Fallback xmlns="">
            <p:pic>
              <p:nvPicPr>
                <p:cNvPr id="258" name="Ink 257">
                  <a:extLst>
                    <a:ext uri="{FF2B5EF4-FFF2-40B4-BE49-F238E27FC236}">
                      <a16:creationId xmlns:a16="http://schemas.microsoft.com/office/drawing/2014/main" id="{424BE2AE-83EA-4312-A6E7-4BE907CD3C70}"/>
                    </a:ext>
                  </a:extLst>
                </p:cNvPr>
                <p:cNvPicPr/>
                <p:nvPr/>
              </p:nvPicPr>
              <p:blipFill>
                <a:blip r:embed="rId449"/>
                <a:stretch>
                  <a:fillRect/>
                </a:stretch>
              </p:blipFill>
              <p:spPr>
                <a:xfrm>
                  <a:off x="4014713" y="5094932"/>
                  <a:ext cx="39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59" name="Ink 258">
                  <a:extLst>
                    <a:ext uri="{FF2B5EF4-FFF2-40B4-BE49-F238E27FC236}">
                      <a16:creationId xmlns:a16="http://schemas.microsoft.com/office/drawing/2014/main" id="{51ECD36D-4F62-45B8-8F46-DE4A73BFB113}"/>
                    </a:ext>
                  </a:extLst>
                </p14:cNvPr>
                <p14:cNvContentPartPr/>
                <p14:nvPr/>
              </p14:nvContentPartPr>
              <p14:xfrm>
                <a:off x="3981233" y="5326772"/>
                <a:ext cx="111960" cy="8640"/>
              </p14:xfrm>
            </p:contentPart>
          </mc:Choice>
          <mc:Fallback xmlns="">
            <p:pic>
              <p:nvPicPr>
                <p:cNvPr id="259" name="Ink 258">
                  <a:extLst>
                    <a:ext uri="{FF2B5EF4-FFF2-40B4-BE49-F238E27FC236}">
                      <a16:creationId xmlns:a16="http://schemas.microsoft.com/office/drawing/2014/main" id="{51ECD36D-4F62-45B8-8F46-DE4A73BFB113}"/>
                    </a:ext>
                  </a:extLst>
                </p:cNvPr>
                <p:cNvPicPr/>
                <p:nvPr/>
              </p:nvPicPr>
              <p:blipFill>
                <a:blip r:embed="rId451"/>
                <a:stretch>
                  <a:fillRect/>
                </a:stretch>
              </p:blipFill>
              <p:spPr>
                <a:xfrm>
                  <a:off x="3963593" y="5308772"/>
                  <a:ext cx="1476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0" name="Ink 259">
                  <a:extLst>
                    <a:ext uri="{FF2B5EF4-FFF2-40B4-BE49-F238E27FC236}">
                      <a16:creationId xmlns:a16="http://schemas.microsoft.com/office/drawing/2014/main" id="{909DFE17-9297-469A-8E7A-5234B542E625}"/>
                    </a:ext>
                  </a:extLst>
                </p14:cNvPr>
                <p14:cNvContentPartPr/>
                <p14:nvPr/>
              </p14:nvContentPartPr>
              <p14:xfrm>
                <a:off x="4002113" y="5419292"/>
                <a:ext cx="113760" cy="129600"/>
              </p14:xfrm>
            </p:contentPart>
          </mc:Choice>
          <mc:Fallback xmlns="">
            <p:pic>
              <p:nvPicPr>
                <p:cNvPr id="260" name="Ink 259">
                  <a:extLst>
                    <a:ext uri="{FF2B5EF4-FFF2-40B4-BE49-F238E27FC236}">
                      <a16:creationId xmlns:a16="http://schemas.microsoft.com/office/drawing/2014/main" id="{909DFE17-9297-469A-8E7A-5234B542E625}"/>
                    </a:ext>
                  </a:extLst>
                </p:cNvPr>
                <p:cNvPicPr/>
                <p:nvPr/>
              </p:nvPicPr>
              <p:blipFill>
                <a:blip r:embed="rId453"/>
                <a:stretch>
                  <a:fillRect/>
                </a:stretch>
              </p:blipFill>
              <p:spPr>
                <a:xfrm>
                  <a:off x="3984473" y="5401292"/>
                  <a:ext cx="149400" cy="165240"/>
                </a:xfrm>
                <a:prstGeom prst="rect">
                  <a:avLst/>
                </a:prstGeom>
              </p:spPr>
            </p:pic>
          </mc:Fallback>
        </mc:AlternateContent>
      </p:grpSp>
      <p:grpSp>
        <p:nvGrpSpPr>
          <p:cNvPr id="272" name="Group 271">
            <a:extLst>
              <a:ext uri="{FF2B5EF4-FFF2-40B4-BE49-F238E27FC236}">
                <a16:creationId xmlns:a16="http://schemas.microsoft.com/office/drawing/2014/main" id="{0EF53F91-2024-4B88-BB3E-2A6FBA3935DD}"/>
              </a:ext>
            </a:extLst>
          </p:cNvPr>
          <p:cNvGrpSpPr/>
          <p:nvPr/>
        </p:nvGrpSpPr>
        <p:grpSpPr>
          <a:xfrm>
            <a:off x="2901233" y="5684612"/>
            <a:ext cx="1001160" cy="366120"/>
            <a:chOff x="2901233" y="5684612"/>
            <a:chExt cx="1001160" cy="366120"/>
          </a:xfrm>
        </p:grpSpPr>
        <mc:AlternateContent xmlns:mc="http://schemas.openxmlformats.org/markup-compatibility/2006" xmlns:p14="http://schemas.microsoft.com/office/powerpoint/2010/main">
          <mc:Choice Requires="p14">
            <p:contentPart p14:bwMode="auto" r:id="rId454">
              <p14:nvContentPartPr>
                <p14:cNvPr id="261" name="Ink 260">
                  <a:extLst>
                    <a:ext uri="{FF2B5EF4-FFF2-40B4-BE49-F238E27FC236}">
                      <a16:creationId xmlns:a16="http://schemas.microsoft.com/office/drawing/2014/main" id="{F92D30CA-EBEE-4366-B6DD-7CC42F2BDD0F}"/>
                    </a:ext>
                  </a:extLst>
                </p14:cNvPr>
                <p14:cNvContentPartPr/>
                <p14:nvPr/>
              </p14:nvContentPartPr>
              <p14:xfrm>
                <a:off x="2917433" y="5760932"/>
                <a:ext cx="13680" cy="197280"/>
              </p14:xfrm>
            </p:contentPart>
          </mc:Choice>
          <mc:Fallback xmlns="">
            <p:pic>
              <p:nvPicPr>
                <p:cNvPr id="261" name="Ink 260">
                  <a:extLst>
                    <a:ext uri="{FF2B5EF4-FFF2-40B4-BE49-F238E27FC236}">
                      <a16:creationId xmlns:a16="http://schemas.microsoft.com/office/drawing/2014/main" id="{F92D30CA-EBEE-4366-B6DD-7CC42F2BDD0F}"/>
                    </a:ext>
                  </a:extLst>
                </p:cNvPr>
                <p:cNvPicPr/>
                <p:nvPr/>
              </p:nvPicPr>
              <p:blipFill>
                <a:blip r:embed="rId455"/>
                <a:stretch>
                  <a:fillRect/>
                </a:stretch>
              </p:blipFill>
              <p:spPr>
                <a:xfrm>
                  <a:off x="2899793" y="5742932"/>
                  <a:ext cx="493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62" name="Ink 261">
                  <a:extLst>
                    <a:ext uri="{FF2B5EF4-FFF2-40B4-BE49-F238E27FC236}">
                      <a16:creationId xmlns:a16="http://schemas.microsoft.com/office/drawing/2014/main" id="{5A0F4A63-DE7D-4AB5-AF10-29F2A2FA9637}"/>
                    </a:ext>
                  </a:extLst>
                </p14:cNvPr>
                <p14:cNvContentPartPr/>
                <p14:nvPr/>
              </p14:nvContentPartPr>
              <p14:xfrm>
                <a:off x="2901233" y="5713052"/>
                <a:ext cx="138600" cy="134640"/>
              </p14:xfrm>
            </p:contentPart>
          </mc:Choice>
          <mc:Fallback xmlns="">
            <p:pic>
              <p:nvPicPr>
                <p:cNvPr id="262" name="Ink 261">
                  <a:extLst>
                    <a:ext uri="{FF2B5EF4-FFF2-40B4-BE49-F238E27FC236}">
                      <a16:creationId xmlns:a16="http://schemas.microsoft.com/office/drawing/2014/main" id="{5A0F4A63-DE7D-4AB5-AF10-29F2A2FA9637}"/>
                    </a:ext>
                  </a:extLst>
                </p:cNvPr>
                <p:cNvPicPr/>
                <p:nvPr/>
              </p:nvPicPr>
              <p:blipFill>
                <a:blip r:embed="rId457"/>
                <a:stretch>
                  <a:fillRect/>
                </a:stretch>
              </p:blipFill>
              <p:spPr>
                <a:xfrm>
                  <a:off x="2883233" y="5695412"/>
                  <a:ext cx="1742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63" name="Ink 262">
                  <a:extLst>
                    <a:ext uri="{FF2B5EF4-FFF2-40B4-BE49-F238E27FC236}">
                      <a16:creationId xmlns:a16="http://schemas.microsoft.com/office/drawing/2014/main" id="{5E4C8B6E-02C7-4D68-A668-E8F77A1301DA}"/>
                    </a:ext>
                  </a:extLst>
                </p14:cNvPr>
                <p14:cNvContentPartPr/>
                <p14:nvPr/>
              </p14:nvContentPartPr>
              <p14:xfrm>
                <a:off x="3103553" y="5714492"/>
                <a:ext cx="161640" cy="336240"/>
              </p14:xfrm>
            </p:contentPart>
          </mc:Choice>
          <mc:Fallback xmlns="">
            <p:pic>
              <p:nvPicPr>
                <p:cNvPr id="263" name="Ink 262">
                  <a:extLst>
                    <a:ext uri="{FF2B5EF4-FFF2-40B4-BE49-F238E27FC236}">
                      <a16:creationId xmlns:a16="http://schemas.microsoft.com/office/drawing/2014/main" id="{5E4C8B6E-02C7-4D68-A668-E8F77A1301DA}"/>
                    </a:ext>
                  </a:extLst>
                </p:cNvPr>
                <p:cNvPicPr/>
                <p:nvPr/>
              </p:nvPicPr>
              <p:blipFill>
                <a:blip r:embed="rId459"/>
                <a:stretch>
                  <a:fillRect/>
                </a:stretch>
              </p:blipFill>
              <p:spPr>
                <a:xfrm>
                  <a:off x="3085553" y="5696852"/>
                  <a:ext cx="1972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4" name="Ink 263">
                  <a:extLst>
                    <a:ext uri="{FF2B5EF4-FFF2-40B4-BE49-F238E27FC236}">
                      <a16:creationId xmlns:a16="http://schemas.microsoft.com/office/drawing/2014/main" id="{A75E60C6-2F50-4E35-85DB-47EA90867F7C}"/>
                    </a:ext>
                  </a:extLst>
                </p14:cNvPr>
                <p14:cNvContentPartPr/>
                <p14:nvPr/>
              </p14:nvContentPartPr>
              <p14:xfrm>
                <a:off x="3380393" y="5739692"/>
                <a:ext cx="155520" cy="50760"/>
              </p14:xfrm>
            </p:contentPart>
          </mc:Choice>
          <mc:Fallback xmlns="">
            <p:pic>
              <p:nvPicPr>
                <p:cNvPr id="264" name="Ink 263">
                  <a:extLst>
                    <a:ext uri="{FF2B5EF4-FFF2-40B4-BE49-F238E27FC236}">
                      <a16:creationId xmlns:a16="http://schemas.microsoft.com/office/drawing/2014/main" id="{A75E60C6-2F50-4E35-85DB-47EA90867F7C}"/>
                    </a:ext>
                  </a:extLst>
                </p:cNvPr>
                <p:cNvPicPr/>
                <p:nvPr/>
              </p:nvPicPr>
              <p:blipFill>
                <a:blip r:embed="rId461"/>
                <a:stretch>
                  <a:fillRect/>
                </a:stretch>
              </p:blipFill>
              <p:spPr>
                <a:xfrm>
                  <a:off x="3362753" y="5721692"/>
                  <a:ext cx="1911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65" name="Ink 264">
                  <a:extLst>
                    <a:ext uri="{FF2B5EF4-FFF2-40B4-BE49-F238E27FC236}">
                      <a16:creationId xmlns:a16="http://schemas.microsoft.com/office/drawing/2014/main" id="{178B442B-A64D-44C5-BE95-70A9B6F9677F}"/>
                    </a:ext>
                  </a:extLst>
                </p14:cNvPr>
                <p14:cNvContentPartPr/>
                <p14:nvPr/>
              </p14:nvContentPartPr>
              <p14:xfrm>
                <a:off x="3467873" y="5731052"/>
                <a:ext cx="48600" cy="220680"/>
              </p14:xfrm>
            </p:contentPart>
          </mc:Choice>
          <mc:Fallback xmlns="">
            <p:pic>
              <p:nvPicPr>
                <p:cNvPr id="265" name="Ink 264">
                  <a:extLst>
                    <a:ext uri="{FF2B5EF4-FFF2-40B4-BE49-F238E27FC236}">
                      <a16:creationId xmlns:a16="http://schemas.microsoft.com/office/drawing/2014/main" id="{178B442B-A64D-44C5-BE95-70A9B6F9677F}"/>
                    </a:ext>
                  </a:extLst>
                </p:cNvPr>
                <p:cNvPicPr/>
                <p:nvPr/>
              </p:nvPicPr>
              <p:blipFill>
                <a:blip r:embed="rId463"/>
                <a:stretch>
                  <a:fillRect/>
                </a:stretch>
              </p:blipFill>
              <p:spPr>
                <a:xfrm>
                  <a:off x="3449873" y="5713052"/>
                  <a:ext cx="84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66" name="Ink 265">
                  <a:extLst>
                    <a:ext uri="{FF2B5EF4-FFF2-40B4-BE49-F238E27FC236}">
                      <a16:creationId xmlns:a16="http://schemas.microsoft.com/office/drawing/2014/main" id="{74023A81-4D29-4F4E-A235-BBD93B44FC6F}"/>
                    </a:ext>
                  </a:extLst>
                </p14:cNvPr>
                <p14:cNvContentPartPr/>
                <p14:nvPr/>
              </p14:nvContentPartPr>
              <p14:xfrm>
                <a:off x="3504593" y="5684612"/>
                <a:ext cx="131760" cy="336240"/>
              </p14:xfrm>
            </p:contentPart>
          </mc:Choice>
          <mc:Fallback xmlns="">
            <p:pic>
              <p:nvPicPr>
                <p:cNvPr id="266" name="Ink 265">
                  <a:extLst>
                    <a:ext uri="{FF2B5EF4-FFF2-40B4-BE49-F238E27FC236}">
                      <a16:creationId xmlns:a16="http://schemas.microsoft.com/office/drawing/2014/main" id="{74023A81-4D29-4F4E-A235-BBD93B44FC6F}"/>
                    </a:ext>
                  </a:extLst>
                </p:cNvPr>
                <p:cNvPicPr/>
                <p:nvPr/>
              </p:nvPicPr>
              <p:blipFill>
                <a:blip r:embed="rId465"/>
                <a:stretch>
                  <a:fillRect/>
                </a:stretch>
              </p:blipFill>
              <p:spPr>
                <a:xfrm>
                  <a:off x="3486953" y="5666612"/>
                  <a:ext cx="1674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67" name="Ink 266">
                  <a:extLst>
                    <a:ext uri="{FF2B5EF4-FFF2-40B4-BE49-F238E27FC236}">
                      <a16:creationId xmlns:a16="http://schemas.microsoft.com/office/drawing/2014/main" id="{729EEC50-788D-4F0C-A107-D8D528D5B11B}"/>
                    </a:ext>
                  </a:extLst>
                </p14:cNvPr>
                <p14:cNvContentPartPr/>
                <p14:nvPr/>
              </p14:nvContentPartPr>
              <p14:xfrm>
                <a:off x="3753353" y="5854892"/>
                <a:ext cx="149040" cy="87120"/>
              </p14:xfrm>
            </p:contentPart>
          </mc:Choice>
          <mc:Fallback xmlns="">
            <p:pic>
              <p:nvPicPr>
                <p:cNvPr id="267" name="Ink 266">
                  <a:extLst>
                    <a:ext uri="{FF2B5EF4-FFF2-40B4-BE49-F238E27FC236}">
                      <a16:creationId xmlns:a16="http://schemas.microsoft.com/office/drawing/2014/main" id="{729EEC50-788D-4F0C-A107-D8D528D5B11B}"/>
                    </a:ext>
                  </a:extLst>
                </p:cNvPr>
                <p:cNvPicPr/>
                <p:nvPr/>
              </p:nvPicPr>
              <p:blipFill>
                <a:blip r:embed="rId467"/>
                <a:stretch>
                  <a:fillRect/>
                </a:stretch>
              </p:blipFill>
              <p:spPr>
                <a:xfrm>
                  <a:off x="3735353" y="5836892"/>
                  <a:ext cx="184680" cy="122760"/>
                </a:xfrm>
                <a:prstGeom prst="rect">
                  <a:avLst/>
                </a:prstGeom>
              </p:spPr>
            </p:pic>
          </mc:Fallback>
        </mc:AlternateContent>
      </p:grpSp>
      <p:grpSp>
        <p:nvGrpSpPr>
          <p:cNvPr id="271" name="Group 270">
            <a:extLst>
              <a:ext uri="{FF2B5EF4-FFF2-40B4-BE49-F238E27FC236}">
                <a16:creationId xmlns:a16="http://schemas.microsoft.com/office/drawing/2014/main" id="{3F710584-6BBC-4623-B72B-28EE8C25EFD0}"/>
              </a:ext>
            </a:extLst>
          </p:cNvPr>
          <p:cNvGrpSpPr/>
          <p:nvPr/>
        </p:nvGrpSpPr>
        <p:grpSpPr>
          <a:xfrm>
            <a:off x="4115153" y="5723852"/>
            <a:ext cx="343440" cy="328320"/>
            <a:chOff x="4115153" y="5723852"/>
            <a:chExt cx="343440" cy="328320"/>
          </a:xfrm>
        </p:grpSpPr>
        <mc:AlternateContent xmlns:mc="http://schemas.openxmlformats.org/markup-compatibility/2006" xmlns:p14="http://schemas.microsoft.com/office/powerpoint/2010/main">
          <mc:Choice Requires="p14">
            <p:contentPart p14:bwMode="auto" r:id="rId468">
              <p14:nvContentPartPr>
                <p14:cNvPr id="268" name="Ink 267">
                  <a:extLst>
                    <a:ext uri="{FF2B5EF4-FFF2-40B4-BE49-F238E27FC236}">
                      <a16:creationId xmlns:a16="http://schemas.microsoft.com/office/drawing/2014/main" id="{CCAC9484-33DA-4B3B-9D55-BAC2BCB0F992}"/>
                    </a:ext>
                  </a:extLst>
                </p14:cNvPr>
                <p14:cNvContentPartPr/>
                <p14:nvPr/>
              </p14:nvContentPartPr>
              <p14:xfrm>
                <a:off x="4147553" y="5723852"/>
                <a:ext cx="18000" cy="179640"/>
              </p14:xfrm>
            </p:contentPart>
          </mc:Choice>
          <mc:Fallback xmlns="">
            <p:pic>
              <p:nvPicPr>
                <p:cNvPr id="268" name="Ink 267">
                  <a:extLst>
                    <a:ext uri="{FF2B5EF4-FFF2-40B4-BE49-F238E27FC236}">
                      <a16:creationId xmlns:a16="http://schemas.microsoft.com/office/drawing/2014/main" id="{CCAC9484-33DA-4B3B-9D55-BAC2BCB0F992}"/>
                    </a:ext>
                  </a:extLst>
                </p:cNvPr>
                <p:cNvPicPr/>
                <p:nvPr/>
              </p:nvPicPr>
              <p:blipFill>
                <a:blip r:embed="rId469"/>
                <a:stretch>
                  <a:fillRect/>
                </a:stretch>
              </p:blipFill>
              <p:spPr>
                <a:xfrm>
                  <a:off x="4129913" y="5705852"/>
                  <a:ext cx="53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69" name="Ink 268">
                  <a:extLst>
                    <a:ext uri="{FF2B5EF4-FFF2-40B4-BE49-F238E27FC236}">
                      <a16:creationId xmlns:a16="http://schemas.microsoft.com/office/drawing/2014/main" id="{A9B59D5F-97F2-4321-A960-6D99D35B87BE}"/>
                    </a:ext>
                  </a:extLst>
                </p14:cNvPr>
                <p14:cNvContentPartPr/>
                <p14:nvPr/>
              </p14:nvContentPartPr>
              <p14:xfrm>
                <a:off x="4115153" y="5791532"/>
                <a:ext cx="229320" cy="260640"/>
              </p14:xfrm>
            </p:contentPart>
          </mc:Choice>
          <mc:Fallback xmlns="">
            <p:pic>
              <p:nvPicPr>
                <p:cNvPr id="269" name="Ink 268">
                  <a:extLst>
                    <a:ext uri="{FF2B5EF4-FFF2-40B4-BE49-F238E27FC236}">
                      <a16:creationId xmlns:a16="http://schemas.microsoft.com/office/drawing/2014/main" id="{A9B59D5F-97F2-4321-A960-6D99D35B87BE}"/>
                    </a:ext>
                  </a:extLst>
                </p:cNvPr>
                <p:cNvPicPr/>
                <p:nvPr/>
              </p:nvPicPr>
              <p:blipFill>
                <a:blip r:embed="rId471"/>
                <a:stretch>
                  <a:fillRect/>
                </a:stretch>
              </p:blipFill>
              <p:spPr>
                <a:xfrm>
                  <a:off x="4097513" y="5773892"/>
                  <a:ext cx="2649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70" name="Ink 269">
                  <a:extLst>
                    <a:ext uri="{FF2B5EF4-FFF2-40B4-BE49-F238E27FC236}">
                      <a16:creationId xmlns:a16="http://schemas.microsoft.com/office/drawing/2014/main" id="{3801F748-F93E-4AD3-948D-9D3E9ED592B8}"/>
                    </a:ext>
                  </a:extLst>
                </p14:cNvPr>
                <p14:cNvContentPartPr/>
                <p14:nvPr/>
              </p14:nvContentPartPr>
              <p14:xfrm>
                <a:off x="4326833" y="5878292"/>
                <a:ext cx="131760" cy="141480"/>
              </p14:xfrm>
            </p:contentPart>
          </mc:Choice>
          <mc:Fallback xmlns="">
            <p:pic>
              <p:nvPicPr>
                <p:cNvPr id="270" name="Ink 269">
                  <a:extLst>
                    <a:ext uri="{FF2B5EF4-FFF2-40B4-BE49-F238E27FC236}">
                      <a16:creationId xmlns:a16="http://schemas.microsoft.com/office/drawing/2014/main" id="{3801F748-F93E-4AD3-948D-9D3E9ED592B8}"/>
                    </a:ext>
                  </a:extLst>
                </p:cNvPr>
                <p:cNvPicPr/>
                <p:nvPr/>
              </p:nvPicPr>
              <p:blipFill>
                <a:blip r:embed="rId473"/>
                <a:stretch>
                  <a:fillRect/>
                </a:stretch>
              </p:blipFill>
              <p:spPr>
                <a:xfrm>
                  <a:off x="4308833" y="5860292"/>
                  <a:ext cx="167400" cy="177120"/>
                </a:xfrm>
                <a:prstGeom prst="rect">
                  <a:avLst/>
                </a:prstGeom>
              </p:spPr>
            </p:pic>
          </mc:Fallback>
        </mc:AlternateContent>
      </p:grpSp>
      <p:grpSp>
        <p:nvGrpSpPr>
          <p:cNvPr id="300" name="Group 299">
            <a:extLst>
              <a:ext uri="{FF2B5EF4-FFF2-40B4-BE49-F238E27FC236}">
                <a16:creationId xmlns:a16="http://schemas.microsoft.com/office/drawing/2014/main" id="{E672E7F8-031A-4E3A-86EF-B9F7E41D7CB8}"/>
              </a:ext>
            </a:extLst>
          </p:cNvPr>
          <p:cNvGrpSpPr/>
          <p:nvPr/>
        </p:nvGrpSpPr>
        <p:grpSpPr>
          <a:xfrm>
            <a:off x="4798793" y="5305892"/>
            <a:ext cx="752760" cy="362880"/>
            <a:chOff x="4798793" y="5305892"/>
            <a:chExt cx="752760" cy="362880"/>
          </a:xfrm>
        </p:grpSpPr>
        <mc:AlternateContent xmlns:mc="http://schemas.openxmlformats.org/markup-compatibility/2006" xmlns:p14="http://schemas.microsoft.com/office/powerpoint/2010/main">
          <mc:Choice Requires="p14">
            <p:contentPart p14:bwMode="auto" r:id="rId474">
              <p14:nvContentPartPr>
                <p14:cNvPr id="274" name="Ink 273">
                  <a:extLst>
                    <a:ext uri="{FF2B5EF4-FFF2-40B4-BE49-F238E27FC236}">
                      <a16:creationId xmlns:a16="http://schemas.microsoft.com/office/drawing/2014/main" id="{9B4E6CB5-90C3-4610-821A-3C6BB87821F3}"/>
                    </a:ext>
                  </a:extLst>
                </p14:cNvPr>
                <p14:cNvContentPartPr/>
                <p14:nvPr/>
              </p14:nvContentPartPr>
              <p14:xfrm>
                <a:off x="4843073" y="5415332"/>
                <a:ext cx="34200" cy="225720"/>
              </p14:xfrm>
            </p:contentPart>
          </mc:Choice>
          <mc:Fallback xmlns="">
            <p:pic>
              <p:nvPicPr>
                <p:cNvPr id="274" name="Ink 273">
                  <a:extLst>
                    <a:ext uri="{FF2B5EF4-FFF2-40B4-BE49-F238E27FC236}">
                      <a16:creationId xmlns:a16="http://schemas.microsoft.com/office/drawing/2014/main" id="{9B4E6CB5-90C3-4610-821A-3C6BB87821F3}"/>
                    </a:ext>
                  </a:extLst>
                </p:cNvPr>
                <p:cNvPicPr/>
                <p:nvPr/>
              </p:nvPicPr>
              <p:blipFill>
                <a:blip r:embed="rId475"/>
                <a:stretch>
                  <a:fillRect/>
                </a:stretch>
              </p:blipFill>
              <p:spPr>
                <a:xfrm>
                  <a:off x="4825433" y="5397692"/>
                  <a:ext cx="698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75" name="Ink 274">
                  <a:extLst>
                    <a:ext uri="{FF2B5EF4-FFF2-40B4-BE49-F238E27FC236}">
                      <a16:creationId xmlns:a16="http://schemas.microsoft.com/office/drawing/2014/main" id="{22634693-5D63-42AF-9300-0815F3815BFC}"/>
                    </a:ext>
                  </a:extLst>
                </p14:cNvPr>
                <p14:cNvContentPartPr/>
                <p14:nvPr/>
              </p14:nvContentPartPr>
              <p14:xfrm>
                <a:off x="4798793" y="5387972"/>
                <a:ext cx="169560" cy="111240"/>
              </p14:xfrm>
            </p:contentPart>
          </mc:Choice>
          <mc:Fallback xmlns="">
            <p:pic>
              <p:nvPicPr>
                <p:cNvPr id="275" name="Ink 274">
                  <a:extLst>
                    <a:ext uri="{FF2B5EF4-FFF2-40B4-BE49-F238E27FC236}">
                      <a16:creationId xmlns:a16="http://schemas.microsoft.com/office/drawing/2014/main" id="{22634693-5D63-42AF-9300-0815F3815BFC}"/>
                    </a:ext>
                  </a:extLst>
                </p:cNvPr>
                <p:cNvPicPr/>
                <p:nvPr/>
              </p:nvPicPr>
              <p:blipFill>
                <a:blip r:embed="rId477"/>
                <a:stretch>
                  <a:fillRect/>
                </a:stretch>
              </p:blipFill>
              <p:spPr>
                <a:xfrm>
                  <a:off x="4781153" y="5370332"/>
                  <a:ext cx="2052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77" name="Ink 276">
                  <a:extLst>
                    <a:ext uri="{FF2B5EF4-FFF2-40B4-BE49-F238E27FC236}">
                      <a16:creationId xmlns:a16="http://schemas.microsoft.com/office/drawing/2014/main" id="{5C4B5137-4063-4732-8593-A9ED61CD5FFA}"/>
                    </a:ext>
                  </a:extLst>
                </p14:cNvPr>
                <p14:cNvContentPartPr/>
                <p14:nvPr/>
              </p14:nvContentPartPr>
              <p14:xfrm>
                <a:off x="5057273" y="5337572"/>
                <a:ext cx="106560" cy="297000"/>
              </p14:xfrm>
            </p:contentPart>
          </mc:Choice>
          <mc:Fallback xmlns="">
            <p:pic>
              <p:nvPicPr>
                <p:cNvPr id="277" name="Ink 276">
                  <a:extLst>
                    <a:ext uri="{FF2B5EF4-FFF2-40B4-BE49-F238E27FC236}">
                      <a16:creationId xmlns:a16="http://schemas.microsoft.com/office/drawing/2014/main" id="{5C4B5137-4063-4732-8593-A9ED61CD5FFA}"/>
                    </a:ext>
                  </a:extLst>
                </p:cNvPr>
                <p:cNvPicPr/>
                <p:nvPr/>
              </p:nvPicPr>
              <p:blipFill>
                <a:blip r:embed="rId479"/>
                <a:stretch>
                  <a:fillRect/>
                </a:stretch>
              </p:blipFill>
              <p:spPr>
                <a:xfrm>
                  <a:off x="5039273" y="5319932"/>
                  <a:ext cx="1422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78" name="Ink 277">
                  <a:extLst>
                    <a:ext uri="{FF2B5EF4-FFF2-40B4-BE49-F238E27FC236}">
                      <a16:creationId xmlns:a16="http://schemas.microsoft.com/office/drawing/2014/main" id="{7EE25542-C16B-4FA8-8BDC-E087ABD3425F}"/>
                    </a:ext>
                  </a:extLst>
                </p14:cNvPr>
                <p14:cNvContentPartPr/>
                <p14:nvPr/>
              </p14:nvContentPartPr>
              <p14:xfrm>
                <a:off x="5270033" y="5434052"/>
                <a:ext cx="17640" cy="196200"/>
              </p14:xfrm>
            </p:contentPart>
          </mc:Choice>
          <mc:Fallback xmlns="">
            <p:pic>
              <p:nvPicPr>
                <p:cNvPr id="278" name="Ink 277">
                  <a:extLst>
                    <a:ext uri="{FF2B5EF4-FFF2-40B4-BE49-F238E27FC236}">
                      <a16:creationId xmlns:a16="http://schemas.microsoft.com/office/drawing/2014/main" id="{7EE25542-C16B-4FA8-8BDC-E087ABD3425F}"/>
                    </a:ext>
                  </a:extLst>
                </p:cNvPr>
                <p:cNvPicPr/>
                <p:nvPr/>
              </p:nvPicPr>
              <p:blipFill>
                <a:blip r:embed="rId481"/>
                <a:stretch>
                  <a:fillRect/>
                </a:stretch>
              </p:blipFill>
              <p:spPr>
                <a:xfrm>
                  <a:off x="5252393" y="5416052"/>
                  <a:ext cx="532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79" name="Ink 278">
                  <a:extLst>
                    <a:ext uri="{FF2B5EF4-FFF2-40B4-BE49-F238E27FC236}">
                      <a16:creationId xmlns:a16="http://schemas.microsoft.com/office/drawing/2014/main" id="{DAC33729-25D4-4FCC-B015-8C3C35B1730B}"/>
                    </a:ext>
                  </a:extLst>
                </p14:cNvPr>
                <p14:cNvContentPartPr/>
                <p14:nvPr/>
              </p14:nvContentPartPr>
              <p14:xfrm>
                <a:off x="5258873" y="5403452"/>
                <a:ext cx="120240" cy="213480"/>
              </p14:xfrm>
            </p:contentPart>
          </mc:Choice>
          <mc:Fallback xmlns="">
            <p:pic>
              <p:nvPicPr>
                <p:cNvPr id="279" name="Ink 278">
                  <a:extLst>
                    <a:ext uri="{FF2B5EF4-FFF2-40B4-BE49-F238E27FC236}">
                      <a16:creationId xmlns:a16="http://schemas.microsoft.com/office/drawing/2014/main" id="{DAC33729-25D4-4FCC-B015-8C3C35B1730B}"/>
                    </a:ext>
                  </a:extLst>
                </p:cNvPr>
                <p:cNvPicPr/>
                <p:nvPr/>
              </p:nvPicPr>
              <p:blipFill>
                <a:blip r:embed="rId483"/>
                <a:stretch>
                  <a:fillRect/>
                </a:stretch>
              </p:blipFill>
              <p:spPr>
                <a:xfrm>
                  <a:off x="5241233" y="5385812"/>
                  <a:ext cx="1558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0" name="Ink 279">
                  <a:extLst>
                    <a:ext uri="{FF2B5EF4-FFF2-40B4-BE49-F238E27FC236}">
                      <a16:creationId xmlns:a16="http://schemas.microsoft.com/office/drawing/2014/main" id="{762A2381-680C-4D67-B0BA-93DF6819D964}"/>
                    </a:ext>
                  </a:extLst>
                </p14:cNvPr>
                <p14:cNvContentPartPr/>
                <p14:nvPr/>
              </p14:nvContentPartPr>
              <p14:xfrm>
                <a:off x="5392793" y="5305892"/>
                <a:ext cx="158760" cy="362880"/>
              </p14:xfrm>
            </p:contentPart>
          </mc:Choice>
          <mc:Fallback xmlns="">
            <p:pic>
              <p:nvPicPr>
                <p:cNvPr id="280" name="Ink 279">
                  <a:extLst>
                    <a:ext uri="{FF2B5EF4-FFF2-40B4-BE49-F238E27FC236}">
                      <a16:creationId xmlns:a16="http://schemas.microsoft.com/office/drawing/2014/main" id="{762A2381-680C-4D67-B0BA-93DF6819D964}"/>
                    </a:ext>
                  </a:extLst>
                </p:cNvPr>
                <p:cNvPicPr/>
                <p:nvPr/>
              </p:nvPicPr>
              <p:blipFill>
                <a:blip r:embed="rId485"/>
                <a:stretch>
                  <a:fillRect/>
                </a:stretch>
              </p:blipFill>
              <p:spPr>
                <a:xfrm>
                  <a:off x="5374793" y="5288252"/>
                  <a:ext cx="194400" cy="398520"/>
                </a:xfrm>
                <a:prstGeom prst="rect">
                  <a:avLst/>
                </a:prstGeom>
              </p:spPr>
            </p:pic>
          </mc:Fallback>
        </mc:AlternateContent>
      </p:grpSp>
      <p:grpSp>
        <p:nvGrpSpPr>
          <p:cNvPr id="299" name="Group 298">
            <a:extLst>
              <a:ext uri="{FF2B5EF4-FFF2-40B4-BE49-F238E27FC236}">
                <a16:creationId xmlns:a16="http://schemas.microsoft.com/office/drawing/2014/main" id="{47C10061-59D3-4A21-AA03-047E104A7DB0}"/>
              </a:ext>
            </a:extLst>
          </p:cNvPr>
          <p:cNvGrpSpPr/>
          <p:nvPr/>
        </p:nvGrpSpPr>
        <p:grpSpPr>
          <a:xfrm>
            <a:off x="5701673" y="5221292"/>
            <a:ext cx="1879920" cy="540000"/>
            <a:chOff x="5701673" y="5221292"/>
            <a:chExt cx="1879920" cy="540000"/>
          </a:xfrm>
        </p:grpSpPr>
        <mc:AlternateContent xmlns:mc="http://schemas.openxmlformats.org/markup-compatibility/2006" xmlns:p14="http://schemas.microsoft.com/office/powerpoint/2010/main">
          <mc:Choice Requires="p14">
            <p:contentPart p14:bwMode="auto" r:id="rId486">
              <p14:nvContentPartPr>
                <p14:cNvPr id="281" name="Ink 280">
                  <a:extLst>
                    <a:ext uri="{FF2B5EF4-FFF2-40B4-BE49-F238E27FC236}">
                      <a16:creationId xmlns:a16="http://schemas.microsoft.com/office/drawing/2014/main" id="{583FD165-DE71-4296-A9C4-B813C085456F}"/>
                    </a:ext>
                  </a:extLst>
                </p14:cNvPr>
                <p14:cNvContentPartPr/>
                <p14:nvPr/>
              </p14:nvContentPartPr>
              <p14:xfrm>
                <a:off x="5701673" y="5480492"/>
                <a:ext cx="142920" cy="50040"/>
              </p14:xfrm>
            </p:contentPart>
          </mc:Choice>
          <mc:Fallback xmlns="">
            <p:pic>
              <p:nvPicPr>
                <p:cNvPr id="281" name="Ink 280">
                  <a:extLst>
                    <a:ext uri="{FF2B5EF4-FFF2-40B4-BE49-F238E27FC236}">
                      <a16:creationId xmlns:a16="http://schemas.microsoft.com/office/drawing/2014/main" id="{583FD165-DE71-4296-A9C4-B813C085456F}"/>
                    </a:ext>
                  </a:extLst>
                </p:cNvPr>
                <p:cNvPicPr/>
                <p:nvPr/>
              </p:nvPicPr>
              <p:blipFill>
                <a:blip r:embed="rId487"/>
                <a:stretch>
                  <a:fillRect/>
                </a:stretch>
              </p:blipFill>
              <p:spPr>
                <a:xfrm>
                  <a:off x="5683673" y="5462852"/>
                  <a:ext cx="1785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82" name="Ink 281">
                  <a:extLst>
                    <a:ext uri="{FF2B5EF4-FFF2-40B4-BE49-F238E27FC236}">
                      <a16:creationId xmlns:a16="http://schemas.microsoft.com/office/drawing/2014/main" id="{6100A6AC-66E2-483A-AF23-62FF259AABDC}"/>
                    </a:ext>
                  </a:extLst>
                </p14:cNvPr>
                <p14:cNvContentPartPr/>
                <p14:nvPr/>
              </p14:nvContentPartPr>
              <p14:xfrm>
                <a:off x="5779793" y="5395892"/>
                <a:ext cx="180000" cy="210240"/>
              </p14:xfrm>
            </p:contentPart>
          </mc:Choice>
          <mc:Fallback xmlns="">
            <p:pic>
              <p:nvPicPr>
                <p:cNvPr id="282" name="Ink 281">
                  <a:extLst>
                    <a:ext uri="{FF2B5EF4-FFF2-40B4-BE49-F238E27FC236}">
                      <a16:creationId xmlns:a16="http://schemas.microsoft.com/office/drawing/2014/main" id="{6100A6AC-66E2-483A-AF23-62FF259AABDC}"/>
                    </a:ext>
                  </a:extLst>
                </p:cNvPr>
                <p:cNvPicPr/>
                <p:nvPr/>
              </p:nvPicPr>
              <p:blipFill>
                <a:blip r:embed="rId489"/>
                <a:stretch>
                  <a:fillRect/>
                </a:stretch>
              </p:blipFill>
              <p:spPr>
                <a:xfrm>
                  <a:off x="5762153" y="5378252"/>
                  <a:ext cx="2156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83" name="Ink 282">
                  <a:extLst>
                    <a:ext uri="{FF2B5EF4-FFF2-40B4-BE49-F238E27FC236}">
                      <a16:creationId xmlns:a16="http://schemas.microsoft.com/office/drawing/2014/main" id="{00D79F1C-645A-40CD-90F4-916C064575FD}"/>
                    </a:ext>
                  </a:extLst>
                </p14:cNvPr>
                <p14:cNvContentPartPr/>
                <p14:nvPr/>
              </p14:nvContentPartPr>
              <p14:xfrm>
                <a:off x="5938193" y="5374652"/>
                <a:ext cx="105120" cy="105480"/>
              </p14:xfrm>
            </p:contentPart>
          </mc:Choice>
          <mc:Fallback xmlns="">
            <p:pic>
              <p:nvPicPr>
                <p:cNvPr id="283" name="Ink 282">
                  <a:extLst>
                    <a:ext uri="{FF2B5EF4-FFF2-40B4-BE49-F238E27FC236}">
                      <a16:creationId xmlns:a16="http://schemas.microsoft.com/office/drawing/2014/main" id="{00D79F1C-645A-40CD-90F4-916C064575FD}"/>
                    </a:ext>
                  </a:extLst>
                </p:cNvPr>
                <p:cNvPicPr/>
                <p:nvPr/>
              </p:nvPicPr>
              <p:blipFill>
                <a:blip r:embed="rId491"/>
                <a:stretch>
                  <a:fillRect/>
                </a:stretch>
              </p:blipFill>
              <p:spPr>
                <a:xfrm>
                  <a:off x="5920553" y="5357012"/>
                  <a:ext cx="140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84" name="Ink 283">
                  <a:extLst>
                    <a:ext uri="{FF2B5EF4-FFF2-40B4-BE49-F238E27FC236}">
                      <a16:creationId xmlns:a16="http://schemas.microsoft.com/office/drawing/2014/main" id="{3856B655-F69C-4D9D-8328-1FD729BF2FEC}"/>
                    </a:ext>
                  </a:extLst>
                </p14:cNvPr>
                <p14:cNvContentPartPr/>
                <p14:nvPr/>
              </p14:nvContentPartPr>
              <p14:xfrm>
                <a:off x="6107753" y="5333612"/>
                <a:ext cx="122040" cy="276480"/>
              </p14:xfrm>
            </p:contentPart>
          </mc:Choice>
          <mc:Fallback xmlns="">
            <p:pic>
              <p:nvPicPr>
                <p:cNvPr id="284" name="Ink 283">
                  <a:extLst>
                    <a:ext uri="{FF2B5EF4-FFF2-40B4-BE49-F238E27FC236}">
                      <a16:creationId xmlns:a16="http://schemas.microsoft.com/office/drawing/2014/main" id="{3856B655-F69C-4D9D-8328-1FD729BF2FEC}"/>
                    </a:ext>
                  </a:extLst>
                </p:cNvPr>
                <p:cNvPicPr/>
                <p:nvPr/>
              </p:nvPicPr>
              <p:blipFill>
                <a:blip r:embed="rId493"/>
                <a:stretch>
                  <a:fillRect/>
                </a:stretch>
              </p:blipFill>
              <p:spPr>
                <a:xfrm>
                  <a:off x="6090113" y="5315972"/>
                  <a:ext cx="1576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85" name="Ink 284">
                  <a:extLst>
                    <a:ext uri="{FF2B5EF4-FFF2-40B4-BE49-F238E27FC236}">
                      <a16:creationId xmlns:a16="http://schemas.microsoft.com/office/drawing/2014/main" id="{6ECECF52-EF85-4709-B32F-25796D8FE734}"/>
                    </a:ext>
                  </a:extLst>
                </p14:cNvPr>
                <p14:cNvContentPartPr/>
                <p14:nvPr/>
              </p14:nvContentPartPr>
              <p14:xfrm>
                <a:off x="6310433" y="5331092"/>
                <a:ext cx="162720" cy="51840"/>
              </p14:xfrm>
            </p:contentPart>
          </mc:Choice>
          <mc:Fallback xmlns="">
            <p:pic>
              <p:nvPicPr>
                <p:cNvPr id="285" name="Ink 284">
                  <a:extLst>
                    <a:ext uri="{FF2B5EF4-FFF2-40B4-BE49-F238E27FC236}">
                      <a16:creationId xmlns:a16="http://schemas.microsoft.com/office/drawing/2014/main" id="{6ECECF52-EF85-4709-B32F-25796D8FE734}"/>
                    </a:ext>
                  </a:extLst>
                </p:cNvPr>
                <p:cNvPicPr/>
                <p:nvPr/>
              </p:nvPicPr>
              <p:blipFill>
                <a:blip r:embed="rId495"/>
                <a:stretch>
                  <a:fillRect/>
                </a:stretch>
              </p:blipFill>
              <p:spPr>
                <a:xfrm>
                  <a:off x="6292433" y="5313092"/>
                  <a:ext cx="1983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86" name="Ink 285">
                  <a:extLst>
                    <a:ext uri="{FF2B5EF4-FFF2-40B4-BE49-F238E27FC236}">
                      <a16:creationId xmlns:a16="http://schemas.microsoft.com/office/drawing/2014/main" id="{C452239B-20A5-4A13-AA74-E2119D6C90F7}"/>
                    </a:ext>
                  </a:extLst>
                </p14:cNvPr>
                <p14:cNvContentPartPr/>
                <p14:nvPr/>
              </p14:nvContentPartPr>
              <p14:xfrm>
                <a:off x="6393233" y="5331092"/>
                <a:ext cx="21960" cy="230400"/>
              </p14:xfrm>
            </p:contentPart>
          </mc:Choice>
          <mc:Fallback xmlns="">
            <p:pic>
              <p:nvPicPr>
                <p:cNvPr id="286" name="Ink 285">
                  <a:extLst>
                    <a:ext uri="{FF2B5EF4-FFF2-40B4-BE49-F238E27FC236}">
                      <a16:creationId xmlns:a16="http://schemas.microsoft.com/office/drawing/2014/main" id="{C452239B-20A5-4A13-AA74-E2119D6C90F7}"/>
                    </a:ext>
                  </a:extLst>
                </p:cNvPr>
                <p:cNvPicPr/>
                <p:nvPr/>
              </p:nvPicPr>
              <p:blipFill>
                <a:blip r:embed="rId497"/>
                <a:stretch>
                  <a:fillRect/>
                </a:stretch>
              </p:blipFill>
              <p:spPr>
                <a:xfrm>
                  <a:off x="6375593" y="5313452"/>
                  <a:ext cx="576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87" name="Ink 286">
                  <a:extLst>
                    <a:ext uri="{FF2B5EF4-FFF2-40B4-BE49-F238E27FC236}">
                      <a16:creationId xmlns:a16="http://schemas.microsoft.com/office/drawing/2014/main" id="{56F667F5-87A3-47F3-84F7-BA798A1B5169}"/>
                    </a:ext>
                  </a:extLst>
                </p14:cNvPr>
                <p14:cNvContentPartPr/>
                <p14:nvPr/>
              </p14:nvContentPartPr>
              <p14:xfrm>
                <a:off x="6422753" y="5221292"/>
                <a:ext cx="319680" cy="396720"/>
              </p14:xfrm>
            </p:contentPart>
          </mc:Choice>
          <mc:Fallback xmlns="">
            <p:pic>
              <p:nvPicPr>
                <p:cNvPr id="287" name="Ink 286">
                  <a:extLst>
                    <a:ext uri="{FF2B5EF4-FFF2-40B4-BE49-F238E27FC236}">
                      <a16:creationId xmlns:a16="http://schemas.microsoft.com/office/drawing/2014/main" id="{56F667F5-87A3-47F3-84F7-BA798A1B5169}"/>
                    </a:ext>
                  </a:extLst>
                </p:cNvPr>
                <p:cNvPicPr/>
                <p:nvPr/>
              </p:nvPicPr>
              <p:blipFill>
                <a:blip r:embed="rId499"/>
                <a:stretch>
                  <a:fillRect/>
                </a:stretch>
              </p:blipFill>
              <p:spPr>
                <a:xfrm>
                  <a:off x="6405113" y="5203292"/>
                  <a:ext cx="35532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88" name="Ink 287">
                  <a:extLst>
                    <a:ext uri="{FF2B5EF4-FFF2-40B4-BE49-F238E27FC236}">
                      <a16:creationId xmlns:a16="http://schemas.microsoft.com/office/drawing/2014/main" id="{A7F891BD-8907-4689-9A12-6AF7A6E4CDB1}"/>
                    </a:ext>
                  </a:extLst>
                </p14:cNvPr>
                <p14:cNvContentPartPr/>
                <p14:nvPr/>
              </p14:nvContentPartPr>
              <p14:xfrm>
                <a:off x="6691673" y="5502092"/>
                <a:ext cx="82800" cy="25920"/>
              </p14:xfrm>
            </p:contentPart>
          </mc:Choice>
          <mc:Fallback xmlns="">
            <p:pic>
              <p:nvPicPr>
                <p:cNvPr id="288" name="Ink 287">
                  <a:extLst>
                    <a:ext uri="{FF2B5EF4-FFF2-40B4-BE49-F238E27FC236}">
                      <a16:creationId xmlns:a16="http://schemas.microsoft.com/office/drawing/2014/main" id="{A7F891BD-8907-4689-9A12-6AF7A6E4CDB1}"/>
                    </a:ext>
                  </a:extLst>
                </p:cNvPr>
                <p:cNvPicPr/>
                <p:nvPr/>
              </p:nvPicPr>
              <p:blipFill>
                <a:blip r:embed="rId501"/>
                <a:stretch>
                  <a:fillRect/>
                </a:stretch>
              </p:blipFill>
              <p:spPr>
                <a:xfrm>
                  <a:off x="6673673" y="5484452"/>
                  <a:ext cx="118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9" name="Ink 288">
                  <a:extLst>
                    <a:ext uri="{FF2B5EF4-FFF2-40B4-BE49-F238E27FC236}">
                      <a16:creationId xmlns:a16="http://schemas.microsoft.com/office/drawing/2014/main" id="{AB67A6A5-E3BE-46D6-8F37-D6CE1209F9BE}"/>
                    </a:ext>
                  </a:extLst>
                </p14:cNvPr>
                <p14:cNvContentPartPr/>
                <p14:nvPr/>
              </p14:nvContentPartPr>
              <p14:xfrm>
                <a:off x="6901913" y="5293292"/>
                <a:ext cx="172440" cy="226800"/>
              </p14:xfrm>
            </p:contentPart>
          </mc:Choice>
          <mc:Fallback xmlns="">
            <p:pic>
              <p:nvPicPr>
                <p:cNvPr id="289" name="Ink 288">
                  <a:extLst>
                    <a:ext uri="{FF2B5EF4-FFF2-40B4-BE49-F238E27FC236}">
                      <a16:creationId xmlns:a16="http://schemas.microsoft.com/office/drawing/2014/main" id="{AB67A6A5-E3BE-46D6-8F37-D6CE1209F9BE}"/>
                    </a:ext>
                  </a:extLst>
                </p:cNvPr>
                <p:cNvPicPr/>
                <p:nvPr/>
              </p:nvPicPr>
              <p:blipFill>
                <a:blip r:embed="rId503"/>
                <a:stretch>
                  <a:fillRect/>
                </a:stretch>
              </p:blipFill>
              <p:spPr>
                <a:xfrm>
                  <a:off x="6884273" y="5275652"/>
                  <a:ext cx="2080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90" name="Ink 289">
                  <a:extLst>
                    <a:ext uri="{FF2B5EF4-FFF2-40B4-BE49-F238E27FC236}">
                      <a16:creationId xmlns:a16="http://schemas.microsoft.com/office/drawing/2014/main" id="{D8EA9E4C-7BC1-45C4-B7C4-DF7989310FB9}"/>
                    </a:ext>
                  </a:extLst>
                </p14:cNvPr>
                <p14:cNvContentPartPr/>
                <p14:nvPr/>
              </p14:nvContentPartPr>
              <p14:xfrm>
                <a:off x="6932153" y="5625212"/>
                <a:ext cx="123480" cy="127440"/>
              </p14:xfrm>
            </p:contentPart>
          </mc:Choice>
          <mc:Fallback xmlns="">
            <p:pic>
              <p:nvPicPr>
                <p:cNvPr id="290" name="Ink 289">
                  <a:extLst>
                    <a:ext uri="{FF2B5EF4-FFF2-40B4-BE49-F238E27FC236}">
                      <a16:creationId xmlns:a16="http://schemas.microsoft.com/office/drawing/2014/main" id="{D8EA9E4C-7BC1-45C4-B7C4-DF7989310FB9}"/>
                    </a:ext>
                  </a:extLst>
                </p:cNvPr>
                <p:cNvPicPr/>
                <p:nvPr/>
              </p:nvPicPr>
              <p:blipFill>
                <a:blip r:embed="rId505"/>
                <a:stretch>
                  <a:fillRect/>
                </a:stretch>
              </p:blipFill>
              <p:spPr>
                <a:xfrm>
                  <a:off x="6914513" y="5607572"/>
                  <a:ext cx="1591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1" name="Ink 290">
                  <a:extLst>
                    <a:ext uri="{FF2B5EF4-FFF2-40B4-BE49-F238E27FC236}">
                      <a16:creationId xmlns:a16="http://schemas.microsoft.com/office/drawing/2014/main" id="{FDFB68C1-4E07-468A-84C1-E4044630941F}"/>
                    </a:ext>
                  </a:extLst>
                </p14:cNvPr>
                <p14:cNvContentPartPr/>
                <p14:nvPr/>
              </p14:nvContentPartPr>
              <p14:xfrm>
                <a:off x="7178753" y="5430812"/>
                <a:ext cx="153720" cy="40680"/>
              </p14:xfrm>
            </p:contentPart>
          </mc:Choice>
          <mc:Fallback xmlns="">
            <p:pic>
              <p:nvPicPr>
                <p:cNvPr id="291" name="Ink 290">
                  <a:extLst>
                    <a:ext uri="{FF2B5EF4-FFF2-40B4-BE49-F238E27FC236}">
                      <a16:creationId xmlns:a16="http://schemas.microsoft.com/office/drawing/2014/main" id="{FDFB68C1-4E07-468A-84C1-E4044630941F}"/>
                    </a:ext>
                  </a:extLst>
                </p:cNvPr>
                <p:cNvPicPr/>
                <p:nvPr/>
              </p:nvPicPr>
              <p:blipFill>
                <a:blip r:embed="rId507"/>
                <a:stretch>
                  <a:fillRect/>
                </a:stretch>
              </p:blipFill>
              <p:spPr>
                <a:xfrm>
                  <a:off x="7160753" y="5413172"/>
                  <a:ext cx="1893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92" name="Ink 291">
                  <a:extLst>
                    <a:ext uri="{FF2B5EF4-FFF2-40B4-BE49-F238E27FC236}">
                      <a16:creationId xmlns:a16="http://schemas.microsoft.com/office/drawing/2014/main" id="{BFBA9101-2179-4F03-9DB8-F18A420ADA72}"/>
                    </a:ext>
                  </a:extLst>
                </p14:cNvPr>
                <p14:cNvContentPartPr/>
                <p14:nvPr/>
              </p14:nvContentPartPr>
              <p14:xfrm>
                <a:off x="7257233" y="5352332"/>
                <a:ext cx="41040" cy="163800"/>
              </p14:xfrm>
            </p:contentPart>
          </mc:Choice>
          <mc:Fallback xmlns="">
            <p:pic>
              <p:nvPicPr>
                <p:cNvPr id="292" name="Ink 291">
                  <a:extLst>
                    <a:ext uri="{FF2B5EF4-FFF2-40B4-BE49-F238E27FC236}">
                      <a16:creationId xmlns:a16="http://schemas.microsoft.com/office/drawing/2014/main" id="{BFBA9101-2179-4F03-9DB8-F18A420ADA72}"/>
                    </a:ext>
                  </a:extLst>
                </p:cNvPr>
                <p:cNvPicPr/>
                <p:nvPr/>
              </p:nvPicPr>
              <p:blipFill>
                <a:blip r:embed="rId509"/>
                <a:stretch>
                  <a:fillRect/>
                </a:stretch>
              </p:blipFill>
              <p:spPr>
                <a:xfrm>
                  <a:off x="7239593" y="5334692"/>
                  <a:ext cx="766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93" name="Ink 292">
                  <a:extLst>
                    <a:ext uri="{FF2B5EF4-FFF2-40B4-BE49-F238E27FC236}">
                      <a16:creationId xmlns:a16="http://schemas.microsoft.com/office/drawing/2014/main" id="{6BB83493-3179-4449-A977-D4A69B52F862}"/>
                    </a:ext>
                  </a:extLst>
                </p14:cNvPr>
                <p14:cNvContentPartPr/>
                <p14:nvPr/>
              </p14:nvContentPartPr>
              <p14:xfrm>
                <a:off x="7462073" y="5291852"/>
                <a:ext cx="21960" cy="154800"/>
              </p14:xfrm>
            </p:contentPart>
          </mc:Choice>
          <mc:Fallback xmlns="">
            <p:pic>
              <p:nvPicPr>
                <p:cNvPr id="293" name="Ink 292">
                  <a:extLst>
                    <a:ext uri="{FF2B5EF4-FFF2-40B4-BE49-F238E27FC236}">
                      <a16:creationId xmlns:a16="http://schemas.microsoft.com/office/drawing/2014/main" id="{6BB83493-3179-4449-A977-D4A69B52F862}"/>
                    </a:ext>
                  </a:extLst>
                </p:cNvPr>
                <p:cNvPicPr/>
                <p:nvPr/>
              </p:nvPicPr>
              <p:blipFill>
                <a:blip r:embed="rId511"/>
                <a:stretch>
                  <a:fillRect/>
                </a:stretch>
              </p:blipFill>
              <p:spPr>
                <a:xfrm>
                  <a:off x="7444073" y="5273852"/>
                  <a:ext cx="576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94" name="Ink 293">
                  <a:extLst>
                    <a:ext uri="{FF2B5EF4-FFF2-40B4-BE49-F238E27FC236}">
                      <a16:creationId xmlns:a16="http://schemas.microsoft.com/office/drawing/2014/main" id="{FC68C1E4-7DF0-480E-8B4E-28E99E50B283}"/>
                    </a:ext>
                  </a:extLst>
                </p14:cNvPr>
                <p14:cNvContentPartPr/>
                <p14:nvPr/>
              </p14:nvContentPartPr>
              <p14:xfrm>
                <a:off x="7404833" y="5521172"/>
                <a:ext cx="176760" cy="8280"/>
              </p14:xfrm>
            </p:contentPart>
          </mc:Choice>
          <mc:Fallback xmlns="">
            <p:pic>
              <p:nvPicPr>
                <p:cNvPr id="294" name="Ink 293">
                  <a:extLst>
                    <a:ext uri="{FF2B5EF4-FFF2-40B4-BE49-F238E27FC236}">
                      <a16:creationId xmlns:a16="http://schemas.microsoft.com/office/drawing/2014/main" id="{FC68C1E4-7DF0-480E-8B4E-28E99E50B283}"/>
                    </a:ext>
                  </a:extLst>
                </p:cNvPr>
                <p:cNvPicPr/>
                <p:nvPr/>
              </p:nvPicPr>
              <p:blipFill>
                <a:blip r:embed="rId513"/>
                <a:stretch>
                  <a:fillRect/>
                </a:stretch>
              </p:blipFill>
              <p:spPr>
                <a:xfrm>
                  <a:off x="7386833" y="5503172"/>
                  <a:ext cx="212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95" name="Ink 294">
                  <a:extLst>
                    <a:ext uri="{FF2B5EF4-FFF2-40B4-BE49-F238E27FC236}">
                      <a16:creationId xmlns:a16="http://schemas.microsoft.com/office/drawing/2014/main" id="{7B913D29-67E1-4DAF-A880-2E74C56F02A5}"/>
                    </a:ext>
                  </a:extLst>
                </p14:cNvPr>
                <p14:cNvContentPartPr/>
                <p14:nvPr/>
              </p14:nvContentPartPr>
              <p14:xfrm>
                <a:off x="7466393" y="5621612"/>
                <a:ext cx="87120" cy="139680"/>
              </p14:xfrm>
            </p:contentPart>
          </mc:Choice>
          <mc:Fallback xmlns="">
            <p:pic>
              <p:nvPicPr>
                <p:cNvPr id="295" name="Ink 294">
                  <a:extLst>
                    <a:ext uri="{FF2B5EF4-FFF2-40B4-BE49-F238E27FC236}">
                      <a16:creationId xmlns:a16="http://schemas.microsoft.com/office/drawing/2014/main" id="{7B913D29-67E1-4DAF-A880-2E74C56F02A5}"/>
                    </a:ext>
                  </a:extLst>
                </p:cNvPr>
                <p:cNvPicPr/>
                <p:nvPr/>
              </p:nvPicPr>
              <p:blipFill>
                <a:blip r:embed="rId515"/>
                <a:stretch>
                  <a:fillRect/>
                </a:stretch>
              </p:blipFill>
              <p:spPr>
                <a:xfrm>
                  <a:off x="7448393" y="5603972"/>
                  <a:ext cx="122760" cy="175320"/>
                </a:xfrm>
                <a:prstGeom prst="rect">
                  <a:avLst/>
                </a:prstGeom>
              </p:spPr>
            </p:pic>
          </mc:Fallback>
        </mc:AlternateContent>
      </p:grpSp>
      <p:grpSp>
        <p:nvGrpSpPr>
          <p:cNvPr id="298" name="Group 297">
            <a:extLst>
              <a:ext uri="{FF2B5EF4-FFF2-40B4-BE49-F238E27FC236}">
                <a16:creationId xmlns:a16="http://schemas.microsoft.com/office/drawing/2014/main" id="{0918B5F3-6D48-427A-B1C6-A1A6378BD6B8}"/>
              </a:ext>
            </a:extLst>
          </p:cNvPr>
          <p:cNvGrpSpPr/>
          <p:nvPr/>
        </p:nvGrpSpPr>
        <p:grpSpPr>
          <a:xfrm>
            <a:off x="7745393" y="5274212"/>
            <a:ext cx="233280" cy="207720"/>
            <a:chOff x="7745393" y="5274212"/>
            <a:chExt cx="233280" cy="207720"/>
          </a:xfrm>
        </p:grpSpPr>
        <mc:AlternateContent xmlns:mc="http://schemas.openxmlformats.org/markup-compatibility/2006" xmlns:p14="http://schemas.microsoft.com/office/powerpoint/2010/main">
          <mc:Choice Requires="p14">
            <p:contentPart p14:bwMode="auto" r:id="rId516">
              <p14:nvContentPartPr>
                <p14:cNvPr id="296" name="Ink 295">
                  <a:extLst>
                    <a:ext uri="{FF2B5EF4-FFF2-40B4-BE49-F238E27FC236}">
                      <a16:creationId xmlns:a16="http://schemas.microsoft.com/office/drawing/2014/main" id="{1F1F090C-0446-4032-A184-7E6172235D0B}"/>
                    </a:ext>
                  </a:extLst>
                </p14:cNvPr>
                <p14:cNvContentPartPr/>
                <p14:nvPr/>
              </p14:nvContentPartPr>
              <p14:xfrm>
                <a:off x="7745393" y="5408852"/>
                <a:ext cx="119160" cy="73080"/>
              </p14:xfrm>
            </p:contentPart>
          </mc:Choice>
          <mc:Fallback xmlns="">
            <p:pic>
              <p:nvPicPr>
                <p:cNvPr id="296" name="Ink 295">
                  <a:extLst>
                    <a:ext uri="{FF2B5EF4-FFF2-40B4-BE49-F238E27FC236}">
                      <a16:creationId xmlns:a16="http://schemas.microsoft.com/office/drawing/2014/main" id="{1F1F090C-0446-4032-A184-7E6172235D0B}"/>
                    </a:ext>
                  </a:extLst>
                </p:cNvPr>
                <p:cNvPicPr/>
                <p:nvPr/>
              </p:nvPicPr>
              <p:blipFill>
                <a:blip r:embed="rId517"/>
                <a:stretch>
                  <a:fillRect/>
                </a:stretch>
              </p:blipFill>
              <p:spPr>
                <a:xfrm>
                  <a:off x="7727393" y="5390852"/>
                  <a:ext cx="1548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97" name="Ink 296">
                  <a:extLst>
                    <a:ext uri="{FF2B5EF4-FFF2-40B4-BE49-F238E27FC236}">
                      <a16:creationId xmlns:a16="http://schemas.microsoft.com/office/drawing/2014/main" id="{B1D06678-9576-4CFE-A698-980AE486BC63}"/>
                    </a:ext>
                  </a:extLst>
                </p14:cNvPr>
                <p14:cNvContentPartPr/>
                <p14:nvPr/>
              </p14:nvContentPartPr>
              <p14:xfrm>
                <a:off x="7968953" y="5274212"/>
                <a:ext cx="9720" cy="147240"/>
              </p14:xfrm>
            </p:contentPart>
          </mc:Choice>
          <mc:Fallback xmlns="">
            <p:pic>
              <p:nvPicPr>
                <p:cNvPr id="297" name="Ink 296">
                  <a:extLst>
                    <a:ext uri="{FF2B5EF4-FFF2-40B4-BE49-F238E27FC236}">
                      <a16:creationId xmlns:a16="http://schemas.microsoft.com/office/drawing/2014/main" id="{B1D06678-9576-4CFE-A698-980AE486BC63}"/>
                    </a:ext>
                  </a:extLst>
                </p:cNvPr>
                <p:cNvPicPr/>
                <p:nvPr/>
              </p:nvPicPr>
              <p:blipFill>
                <a:blip r:embed="rId519"/>
                <a:stretch>
                  <a:fillRect/>
                </a:stretch>
              </p:blipFill>
              <p:spPr>
                <a:xfrm>
                  <a:off x="7950953" y="5256212"/>
                  <a:ext cx="45360" cy="182880"/>
                </a:xfrm>
                <a:prstGeom prst="rect">
                  <a:avLst/>
                </a:prstGeom>
              </p:spPr>
            </p:pic>
          </mc:Fallback>
        </mc:AlternateContent>
      </p:grpSp>
    </p:spTree>
    <p:extLst>
      <p:ext uri="{BB962C8B-B14F-4D97-AF65-F5344CB8AC3E}">
        <p14:creationId xmlns:p14="http://schemas.microsoft.com/office/powerpoint/2010/main" val="4078705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8DFB-89F9-48E3-9EDC-EB0A7442D20B}"/>
              </a:ext>
            </a:extLst>
          </p:cNvPr>
          <p:cNvSpPr>
            <a:spLocks noGrp="1"/>
          </p:cNvSpPr>
          <p:nvPr>
            <p:ph type="title"/>
          </p:nvPr>
        </p:nvSpPr>
        <p:spPr/>
        <p:txBody>
          <a:bodyPr/>
          <a:lstStyle/>
          <a:p>
            <a:r>
              <a:rPr lang="en-US" dirty="0"/>
              <a:t>Poisson Distribution- Real Life Use Cases </a:t>
            </a:r>
            <a:endParaRPr lang="en-IN" dirty="0"/>
          </a:p>
        </p:txBody>
      </p:sp>
      <p:sp>
        <p:nvSpPr>
          <p:cNvPr id="3" name="Text Placeholder 2">
            <a:extLst>
              <a:ext uri="{FF2B5EF4-FFF2-40B4-BE49-F238E27FC236}">
                <a16:creationId xmlns:a16="http://schemas.microsoft.com/office/drawing/2014/main" id="{B0BE0A1E-5701-422C-A2C6-47E40B4B0879}"/>
              </a:ext>
            </a:extLst>
          </p:cNvPr>
          <p:cNvSpPr>
            <a:spLocks noGrp="1"/>
          </p:cNvSpPr>
          <p:nvPr>
            <p:ph type="body" idx="1"/>
          </p:nvPr>
        </p:nvSpPr>
        <p:spPr/>
        <p:txBody>
          <a:bodyPr>
            <a:noAutofit/>
          </a:bodyPr>
          <a:lstStyle/>
          <a:p>
            <a:r>
              <a:rPr lang="en-US" sz="1800" dirty="0"/>
              <a:t>From prior aggregate data (for example, number of flu infections per year), we can estimate the average number of events per unit of time or space (e.g., infections per day, or per census unit).</a:t>
            </a:r>
          </a:p>
          <a:p>
            <a:r>
              <a:rPr lang="en-US" sz="1800" dirty="0"/>
              <a:t>The Poisson distribution is a probability distribution that is used to model the probability that a certain number of events occur during a fixed time interval when the events are known to occur independently and with a constant mean rate.</a:t>
            </a:r>
          </a:p>
          <a:p>
            <a:endParaRPr lang="en-US" sz="1800" dirty="0"/>
          </a:p>
          <a:p>
            <a:r>
              <a:rPr lang="en-US" sz="1800" dirty="0"/>
              <a:t>Example 1: Calls per Hour at a Call Center</a:t>
            </a:r>
          </a:p>
          <a:p>
            <a:r>
              <a:rPr lang="en-US" sz="1800" dirty="0"/>
              <a:t>Call centers use the Poisson distribution to model the number of expected calls per hour that they’ll receive so they know how many call center reps to keep on staff.</a:t>
            </a:r>
          </a:p>
          <a:p>
            <a:endParaRPr lang="en-US" sz="1800" dirty="0"/>
          </a:p>
          <a:p>
            <a:r>
              <a:rPr lang="en-US" sz="1800" dirty="0"/>
              <a:t>Example 2: Number of Arrivals at a Restaurant</a:t>
            </a:r>
          </a:p>
          <a:p>
            <a:r>
              <a:rPr lang="en-US" sz="1800" dirty="0"/>
              <a:t>Restaurants use the Poisson distribution to model the number of expected customers that will arrive at the restaurant per day.</a:t>
            </a:r>
          </a:p>
          <a:p>
            <a:endParaRPr lang="en-US" sz="1800" dirty="0"/>
          </a:p>
        </p:txBody>
      </p:sp>
    </p:spTree>
    <p:extLst>
      <p:ext uri="{BB962C8B-B14F-4D97-AF65-F5344CB8AC3E}">
        <p14:creationId xmlns:p14="http://schemas.microsoft.com/office/powerpoint/2010/main" val="1518094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1739-92F1-4078-8231-CD3C5BB6AF48}"/>
              </a:ext>
            </a:extLst>
          </p:cNvPr>
          <p:cNvSpPr>
            <a:spLocks noGrp="1"/>
          </p:cNvSpPr>
          <p:nvPr>
            <p:ph type="title"/>
          </p:nvPr>
        </p:nvSpPr>
        <p:spPr/>
        <p:txBody>
          <a:bodyPr/>
          <a:lstStyle/>
          <a:p>
            <a:r>
              <a:rPr lang="en-US" dirty="0"/>
              <a:t>Poisson Distribution- Real Life Use Cases </a:t>
            </a:r>
            <a:endParaRPr lang="en-IN" dirty="0"/>
          </a:p>
        </p:txBody>
      </p:sp>
      <p:sp>
        <p:nvSpPr>
          <p:cNvPr id="3" name="Text Placeholder 2">
            <a:extLst>
              <a:ext uri="{FF2B5EF4-FFF2-40B4-BE49-F238E27FC236}">
                <a16:creationId xmlns:a16="http://schemas.microsoft.com/office/drawing/2014/main" id="{6F3EDCFD-3F5E-422A-9E61-E0781FAB1BDA}"/>
              </a:ext>
            </a:extLst>
          </p:cNvPr>
          <p:cNvSpPr>
            <a:spLocks noGrp="1"/>
          </p:cNvSpPr>
          <p:nvPr>
            <p:ph type="body" idx="1"/>
          </p:nvPr>
        </p:nvSpPr>
        <p:spPr/>
        <p:txBody>
          <a:bodyPr/>
          <a:lstStyle/>
          <a:p>
            <a:r>
              <a:rPr lang="en-US" sz="1800" dirty="0"/>
              <a:t>Example 3: Number of Website Visitors per Hour</a:t>
            </a:r>
          </a:p>
          <a:p>
            <a:r>
              <a:rPr lang="en-US" sz="1800" dirty="0"/>
              <a:t>Website hosting companies use the Poisson distribution to model the number of expected visitors per hour that websites will receive.</a:t>
            </a:r>
          </a:p>
          <a:p>
            <a:endParaRPr lang="en-US" sz="1800" dirty="0"/>
          </a:p>
          <a:p>
            <a:r>
              <a:rPr lang="en-US" sz="1800" dirty="0"/>
              <a:t>Example 4: Number of Bankruptcies Filed per Month</a:t>
            </a:r>
          </a:p>
          <a:p>
            <a:r>
              <a:rPr lang="en-US" sz="1800" dirty="0"/>
              <a:t>Banks use the Poisson distribution to model the number of expected customer bankruptcies per month.</a:t>
            </a:r>
          </a:p>
          <a:p>
            <a:endParaRPr lang="en-US" sz="1800" dirty="0"/>
          </a:p>
          <a:p>
            <a:r>
              <a:rPr lang="en-US" sz="1800" dirty="0"/>
              <a:t>Example 5: Number of Network Failures per Week</a:t>
            </a:r>
          </a:p>
          <a:p>
            <a:r>
              <a:rPr lang="en-US" sz="1800" dirty="0"/>
              <a:t>Technology companies use the Poisson distribution to model the number of expected network failures per week.</a:t>
            </a:r>
            <a:endParaRPr lang="en-IN" sz="1800" dirty="0"/>
          </a:p>
          <a:p>
            <a:endParaRPr lang="en-US" sz="1800" dirty="0"/>
          </a:p>
          <a:p>
            <a:endParaRPr lang="en-IN" dirty="0"/>
          </a:p>
        </p:txBody>
      </p:sp>
    </p:spTree>
    <p:extLst>
      <p:ext uri="{BB962C8B-B14F-4D97-AF65-F5344CB8AC3E}">
        <p14:creationId xmlns:p14="http://schemas.microsoft.com/office/powerpoint/2010/main" val="1420838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21AC-DDAF-41B2-92DE-CC96B6A398CD}"/>
              </a:ext>
            </a:extLst>
          </p:cNvPr>
          <p:cNvSpPr>
            <a:spLocks noGrp="1"/>
          </p:cNvSpPr>
          <p:nvPr>
            <p:ph type="title"/>
          </p:nvPr>
        </p:nvSpPr>
        <p:spPr/>
        <p:txBody>
          <a:bodyPr/>
          <a:lstStyle/>
          <a:p>
            <a:r>
              <a:rPr lang="en-US" dirty="0"/>
              <a:t>Exponential Distribution</a:t>
            </a:r>
            <a:endParaRPr lang="en-IN" dirty="0"/>
          </a:p>
        </p:txBody>
      </p:sp>
      <p:sp>
        <p:nvSpPr>
          <p:cNvPr id="3" name="Text Placeholder 2">
            <a:extLst>
              <a:ext uri="{FF2B5EF4-FFF2-40B4-BE49-F238E27FC236}">
                <a16:creationId xmlns:a16="http://schemas.microsoft.com/office/drawing/2014/main" id="{5DE664B8-9E52-4C5B-9EEE-C66EDF0670C2}"/>
              </a:ext>
            </a:extLst>
          </p:cNvPr>
          <p:cNvSpPr>
            <a:spLocks noGrp="1"/>
          </p:cNvSpPr>
          <p:nvPr>
            <p:ph type="body" idx="1"/>
          </p:nvPr>
        </p:nvSpPr>
        <p:spPr/>
        <p:txBody>
          <a:bodyPr>
            <a:normAutofit lnSpcReduction="10000"/>
          </a:bodyPr>
          <a:lstStyle/>
          <a:p>
            <a:r>
              <a:rPr lang="en-US" sz="1800" dirty="0"/>
              <a:t>The exponential distribution is a probability distribution that is primarily concerned with </a:t>
            </a:r>
            <a:r>
              <a:rPr lang="en-US" sz="2000" b="1" i="1" dirty="0"/>
              <a:t>calculating the time when an event may occur</a:t>
            </a:r>
            <a:r>
              <a:rPr lang="en-US" sz="1800" dirty="0"/>
              <a:t>. </a:t>
            </a:r>
          </a:p>
          <a:p>
            <a:r>
              <a:rPr lang="en-US" sz="1800" dirty="0"/>
              <a:t>Typically, exponential distribution follows a pattern under which there are more numbers of small values and only a few large values.</a:t>
            </a:r>
          </a:p>
          <a:p>
            <a:endParaRPr lang="en-US" sz="1800" dirty="0"/>
          </a:p>
          <a:p>
            <a:endParaRPr lang="en-US" sz="1800" dirty="0"/>
          </a:p>
          <a:p>
            <a:r>
              <a:rPr lang="en-US" sz="1800" dirty="0"/>
              <a:t> One of the most important properties of an exponential distribution is </a:t>
            </a:r>
            <a:r>
              <a:rPr lang="en-US" sz="1800" dirty="0" err="1"/>
              <a:t>memorylessness</a:t>
            </a:r>
            <a:r>
              <a:rPr lang="en-US" sz="1800" dirty="0"/>
              <a:t>, which means that the information that an event has already occurred in the past has no effect on the future probability of the occurrence of the same event.</a:t>
            </a:r>
          </a:p>
          <a:p>
            <a:endParaRPr lang="en-US" sz="1800" dirty="0"/>
          </a:p>
          <a:p>
            <a:endParaRPr lang="en-US" sz="1800" dirty="0"/>
          </a:p>
          <a:p>
            <a:endParaRPr lang="en-US" sz="1800" dirty="0"/>
          </a:p>
          <a:p>
            <a:r>
              <a:rPr lang="en-US" sz="1800" dirty="0"/>
              <a:t> In a nutshell, the exponential distribution is a type of continuous distribution that helps to estimate the time duration when a particular event is likely to happen.</a:t>
            </a:r>
            <a:endParaRPr lang="en-IN" sz="1800" dirty="0"/>
          </a:p>
        </p:txBody>
      </p:sp>
    </p:spTree>
    <p:extLst>
      <p:ext uri="{BB962C8B-B14F-4D97-AF65-F5344CB8AC3E}">
        <p14:creationId xmlns:p14="http://schemas.microsoft.com/office/powerpoint/2010/main" val="2240958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F78E0-08FB-42CB-A966-B9C7C358027A}"/>
              </a:ext>
            </a:extLst>
          </p:cNvPr>
          <p:cNvSpPr>
            <a:spLocks noGrp="1"/>
          </p:cNvSpPr>
          <p:nvPr>
            <p:ph type="title"/>
          </p:nvPr>
        </p:nvSpPr>
        <p:spPr/>
        <p:txBody>
          <a:bodyPr/>
          <a:lstStyle/>
          <a:p>
            <a:r>
              <a:rPr lang="en-US" dirty="0"/>
              <a:t>Exponential Distribution—Real Life Use cases</a:t>
            </a:r>
            <a:endParaRPr lang="en-IN" dirty="0"/>
          </a:p>
        </p:txBody>
      </p:sp>
      <p:sp>
        <p:nvSpPr>
          <p:cNvPr id="3" name="Text Placeholder 2">
            <a:extLst>
              <a:ext uri="{FF2B5EF4-FFF2-40B4-BE49-F238E27FC236}">
                <a16:creationId xmlns:a16="http://schemas.microsoft.com/office/drawing/2014/main" id="{8897F038-D45D-4DE5-A23A-948473552563}"/>
              </a:ext>
            </a:extLst>
          </p:cNvPr>
          <p:cNvSpPr>
            <a:spLocks noGrp="1"/>
          </p:cNvSpPr>
          <p:nvPr>
            <p:ph type="body" idx="1"/>
          </p:nvPr>
        </p:nvSpPr>
        <p:spPr>
          <a:xfrm>
            <a:off x="838200" y="1825624"/>
            <a:ext cx="10515600" cy="4546895"/>
          </a:xfrm>
        </p:spPr>
        <p:txBody>
          <a:bodyPr>
            <a:noAutofit/>
          </a:bodyPr>
          <a:lstStyle/>
          <a:p>
            <a:r>
              <a:rPr lang="en-US" sz="1800" dirty="0"/>
              <a:t>1. Predict the time when an Earthquake might occur</a:t>
            </a:r>
          </a:p>
          <a:p>
            <a:r>
              <a:rPr lang="en-US" sz="1800" dirty="0"/>
              <a:t>The exponential distribution is prominently used by seismologists and earth scientists to predict the approximate time when an earthquake is likely to occur in a particular locality.</a:t>
            </a:r>
          </a:p>
          <a:p>
            <a:endParaRPr lang="en-US" sz="1800" dirty="0"/>
          </a:p>
          <a:p>
            <a:r>
              <a:rPr lang="en-US" sz="1800" dirty="0"/>
              <a:t>2. Call Duration</a:t>
            </a:r>
          </a:p>
          <a:p>
            <a:r>
              <a:rPr lang="en-US" sz="1800" dirty="0"/>
              <a:t>Let us assume that according to a survey, the average amount of time a person accesses a public telephone for conversation is about fifteen minutes. In such a case, the exponential distribution function can be used to find out the probability that the person standing ahead of you will take less than ten minutes to complete his/her conversation. </a:t>
            </a:r>
          </a:p>
          <a:p>
            <a:endParaRPr lang="en-US" sz="1800" dirty="0"/>
          </a:p>
          <a:p>
            <a:r>
              <a:rPr lang="en-US" sz="1800" dirty="0"/>
              <a:t>3. Change Kept in Pocket/Purse</a:t>
            </a:r>
          </a:p>
          <a:p>
            <a:r>
              <a:rPr lang="en-US" sz="1800" dirty="0"/>
              <a:t>The change kept in one’s pocket or purse generally follows the exponential distribution. This is because, usually, the number of small currency notes or coins held by a person is more, while the number of large currency notes kept by a person is few. </a:t>
            </a:r>
            <a:endParaRPr lang="en-IN" sz="1800" dirty="0"/>
          </a:p>
        </p:txBody>
      </p:sp>
    </p:spTree>
    <p:extLst>
      <p:ext uri="{BB962C8B-B14F-4D97-AF65-F5344CB8AC3E}">
        <p14:creationId xmlns:p14="http://schemas.microsoft.com/office/powerpoint/2010/main" val="857839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12FC-1495-40F6-83CE-8F7F826DBAEB}"/>
              </a:ext>
            </a:extLst>
          </p:cNvPr>
          <p:cNvSpPr>
            <a:spLocks noGrp="1"/>
          </p:cNvSpPr>
          <p:nvPr>
            <p:ph type="title"/>
          </p:nvPr>
        </p:nvSpPr>
        <p:spPr/>
        <p:txBody>
          <a:bodyPr/>
          <a:lstStyle/>
          <a:p>
            <a:r>
              <a:rPr lang="en-US" dirty="0"/>
              <a:t>Exponential Distribution—Real Life Use cases</a:t>
            </a:r>
            <a:endParaRPr lang="en-IN" dirty="0"/>
          </a:p>
        </p:txBody>
      </p:sp>
      <p:sp>
        <p:nvSpPr>
          <p:cNvPr id="3" name="Text Placeholder 2">
            <a:extLst>
              <a:ext uri="{FF2B5EF4-FFF2-40B4-BE49-F238E27FC236}">
                <a16:creationId xmlns:a16="http://schemas.microsoft.com/office/drawing/2014/main" id="{B29DAC2D-F7A5-4CC6-A7AB-B3E6D6DC6DA2}"/>
              </a:ext>
            </a:extLst>
          </p:cNvPr>
          <p:cNvSpPr>
            <a:spLocks noGrp="1"/>
          </p:cNvSpPr>
          <p:nvPr>
            <p:ph type="body" idx="1"/>
          </p:nvPr>
        </p:nvSpPr>
        <p:spPr/>
        <p:txBody>
          <a:bodyPr>
            <a:noAutofit/>
          </a:bodyPr>
          <a:lstStyle/>
          <a:p>
            <a:r>
              <a:rPr lang="en-US" sz="1600" dirty="0"/>
              <a:t>4. Life Span of Electronic Gadgets</a:t>
            </a:r>
          </a:p>
          <a:p>
            <a:r>
              <a:rPr lang="en-US" sz="1600"/>
              <a:t>Exponential </a:t>
            </a:r>
            <a:r>
              <a:rPr lang="en-US" sz="1600" dirty="0"/>
              <a:t>distribution finds its prime application in calculating the reliability of electronic gadgets such as a laptop, battery, processor, mobile phone, etc. It helps the engineers and manufacturers to know an approximate time after which the product will get ruptured. The engineers use this data to improve the quality of their products by replacing the low-quality components with those having comparatively high quality. </a:t>
            </a:r>
          </a:p>
          <a:p>
            <a:endParaRPr lang="en-US" sz="1600" dirty="0"/>
          </a:p>
          <a:p>
            <a:endParaRPr lang="en-US" sz="1600" dirty="0"/>
          </a:p>
          <a:p>
            <a:r>
              <a:rPr lang="en-US" sz="1600" dirty="0"/>
              <a:t>5. Establishing a New Shop</a:t>
            </a:r>
          </a:p>
          <a:p>
            <a:r>
              <a:rPr lang="en-US" sz="1600" dirty="0"/>
              <a:t>While establishing a new shop, a person tends to consider a variety of factors that may affect his/her business. One of such key factors is the number of customers arriving at the shop during the first week. For this purpose, the entrepreneur makes use of the exponential distribution to roughly estimate the number of customers expected to visit the shop on the inauguration day and on the following days. This helps the shopkeeper keep an appropriate amount of products ready to serve all of his/her customers. The exponential distribution also helps to predict the time duration between the arrival of two consecutive customers.</a:t>
            </a:r>
            <a:endParaRPr lang="en-IN" sz="1600" dirty="0"/>
          </a:p>
        </p:txBody>
      </p:sp>
    </p:spTree>
    <p:extLst>
      <p:ext uri="{BB962C8B-B14F-4D97-AF65-F5344CB8AC3E}">
        <p14:creationId xmlns:p14="http://schemas.microsoft.com/office/powerpoint/2010/main" val="1080608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B142-EC5A-4810-BE1F-F75B8917DE0B}"/>
              </a:ext>
            </a:extLst>
          </p:cNvPr>
          <p:cNvSpPr>
            <a:spLocks noGrp="1"/>
          </p:cNvSpPr>
          <p:nvPr>
            <p:ph type="title"/>
          </p:nvPr>
        </p:nvSpPr>
        <p:spPr/>
        <p:txBody>
          <a:bodyPr/>
          <a:lstStyle/>
          <a:p>
            <a:r>
              <a:rPr lang="en-US" dirty="0"/>
              <a:t>Continuous </a:t>
            </a:r>
            <a:r>
              <a:rPr lang="en-US" dirty="0" err="1"/>
              <a:t>Rv</a:t>
            </a:r>
            <a:endParaRPr lang="en-IN" dirty="0"/>
          </a:p>
        </p:txBody>
      </p:sp>
      <p:sp>
        <p:nvSpPr>
          <p:cNvPr id="3" name="Text Placeholder 2">
            <a:extLst>
              <a:ext uri="{FF2B5EF4-FFF2-40B4-BE49-F238E27FC236}">
                <a16:creationId xmlns:a16="http://schemas.microsoft.com/office/drawing/2014/main" id="{7B7EBB57-1CBB-4C86-A1C2-3A0357AE7A6E}"/>
              </a:ext>
            </a:extLst>
          </p:cNvPr>
          <p:cNvSpPr>
            <a:spLocks noGrp="1"/>
          </p:cNvSpPr>
          <p:nvPr>
            <p:ph type="body" idx="1"/>
          </p:nvPr>
        </p:nvSpPr>
        <p:spPr/>
        <p:txBody>
          <a:bodyPr/>
          <a:lstStyle/>
          <a:p>
            <a:endParaRPr lang="en-IN" dirty="0"/>
          </a:p>
        </p:txBody>
      </p:sp>
      <p:grpSp>
        <p:nvGrpSpPr>
          <p:cNvPr id="23" name="Group 22">
            <a:extLst>
              <a:ext uri="{FF2B5EF4-FFF2-40B4-BE49-F238E27FC236}">
                <a16:creationId xmlns:a16="http://schemas.microsoft.com/office/drawing/2014/main" id="{8C075354-F0F0-4E40-897E-F6CD2AA2A3AC}"/>
              </a:ext>
            </a:extLst>
          </p:cNvPr>
          <p:cNvGrpSpPr/>
          <p:nvPr/>
        </p:nvGrpSpPr>
        <p:grpSpPr>
          <a:xfrm>
            <a:off x="1492913" y="2064092"/>
            <a:ext cx="151920" cy="366480"/>
            <a:chOff x="1492913" y="2064092"/>
            <a:chExt cx="151920" cy="3664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754B034-3F82-45AF-81A9-A192E7EF30FB}"/>
                    </a:ext>
                  </a:extLst>
                </p14:cNvPr>
                <p14:cNvContentPartPr/>
                <p14:nvPr/>
              </p14:nvContentPartPr>
              <p14:xfrm>
                <a:off x="1492913" y="2064092"/>
                <a:ext cx="38880" cy="366480"/>
              </p14:xfrm>
            </p:contentPart>
          </mc:Choice>
          <mc:Fallback xmlns="">
            <p:pic>
              <p:nvPicPr>
                <p:cNvPr id="4" name="Ink 3">
                  <a:extLst>
                    <a:ext uri="{FF2B5EF4-FFF2-40B4-BE49-F238E27FC236}">
                      <a16:creationId xmlns:a16="http://schemas.microsoft.com/office/drawing/2014/main" id="{8754B034-3F82-45AF-81A9-A192E7EF30FB}"/>
                    </a:ext>
                  </a:extLst>
                </p:cNvPr>
                <p:cNvPicPr/>
                <p:nvPr/>
              </p:nvPicPr>
              <p:blipFill>
                <a:blip r:embed="rId3"/>
                <a:stretch>
                  <a:fillRect/>
                </a:stretch>
              </p:blipFill>
              <p:spPr>
                <a:xfrm>
                  <a:off x="1474913" y="2046452"/>
                  <a:ext cx="745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3F2D04D-A4DB-4F8C-A8DB-7FC3705F2B0A}"/>
                    </a:ext>
                  </a:extLst>
                </p14:cNvPr>
                <p14:cNvContentPartPr/>
                <p14:nvPr/>
              </p14:nvContentPartPr>
              <p14:xfrm>
                <a:off x="1637993" y="2281532"/>
                <a:ext cx="6840" cy="31680"/>
              </p14:xfrm>
            </p:contentPart>
          </mc:Choice>
          <mc:Fallback xmlns="">
            <p:pic>
              <p:nvPicPr>
                <p:cNvPr id="5" name="Ink 4">
                  <a:extLst>
                    <a:ext uri="{FF2B5EF4-FFF2-40B4-BE49-F238E27FC236}">
                      <a16:creationId xmlns:a16="http://schemas.microsoft.com/office/drawing/2014/main" id="{43F2D04D-A4DB-4F8C-A8DB-7FC3705F2B0A}"/>
                    </a:ext>
                  </a:extLst>
                </p:cNvPr>
                <p:cNvPicPr/>
                <p:nvPr/>
              </p:nvPicPr>
              <p:blipFill>
                <a:blip r:embed="rId5"/>
                <a:stretch>
                  <a:fillRect/>
                </a:stretch>
              </p:blipFill>
              <p:spPr>
                <a:xfrm>
                  <a:off x="1620353" y="2263892"/>
                  <a:ext cx="42480" cy="67320"/>
                </a:xfrm>
                <a:prstGeom prst="rect">
                  <a:avLst/>
                </a:prstGeom>
              </p:spPr>
            </p:pic>
          </mc:Fallback>
        </mc:AlternateContent>
      </p:grpSp>
      <p:grpSp>
        <p:nvGrpSpPr>
          <p:cNvPr id="22" name="Group 21">
            <a:extLst>
              <a:ext uri="{FF2B5EF4-FFF2-40B4-BE49-F238E27FC236}">
                <a16:creationId xmlns:a16="http://schemas.microsoft.com/office/drawing/2014/main" id="{BE1787B8-81BD-420D-BA85-8F9D39497AA9}"/>
              </a:ext>
            </a:extLst>
          </p:cNvPr>
          <p:cNvGrpSpPr/>
          <p:nvPr/>
        </p:nvGrpSpPr>
        <p:grpSpPr>
          <a:xfrm>
            <a:off x="1997993" y="1980572"/>
            <a:ext cx="1443960" cy="469080"/>
            <a:chOff x="1997993" y="1980572"/>
            <a:chExt cx="1443960" cy="46908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B05C26B-CFD6-433C-AF00-22A0D6F32FD3}"/>
                    </a:ext>
                  </a:extLst>
                </p14:cNvPr>
                <p14:cNvContentPartPr/>
                <p14:nvPr/>
              </p14:nvContentPartPr>
              <p14:xfrm>
                <a:off x="2001233" y="2180732"/>
                <a:ext cx="57240" cy="194400"/>
              </p14:xfrm>
            </p:contentPart>
          </mc:Choice>
          <mc:Fallback xmlns="">
            <p:pic>
              <p:nvPicPr>
                <p:cNvPr id="6" name="Ink 5">
                  <a:extLst>
                    <a:ext uri="{FF2B5EF4-FFF2-40B4-BE49-F238E27FC236}">
                      <a16:creationId xmlns:a16="http://schemas.microsoft.com/office/drawing/2014/main" id="{7B05C26B-CFD6-433C-AF00-22A0D6F32FD3}"/>
                    </a:ext>
                  </a:extLst>
                </p:cNvPr>
                <p:cNvPicPr/>
                <p:nvPr/>
              </p:nvPicPr>
              <p:blipFill>
                <a:blip r:embed="rId7"/>
                <a:stretch>
                  <a:fillRect/>
                </a:stretch>
              </p:blipFill>
              <p:spPr>
                <a:xfrm>
                  <a:off x="1983593" y="2163092"/>
                  <a:ext cx="928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04CDA94-D673-4C73-AEEC-7AF7DE79D3D2}"/>
                    </a:ext>
                  </a:extLst>
                </p14:cNvPr>
                <p14:cNvContentPartPr/>
                <p14:nvPr/>
              </p14:nvContentPartPr>
              <p14:xfrm>
                <a:off x="1997993" y="2195492"/>
                <a:ext cx="176760" cy="198000"/>
              </p14:xfrm>
            </p:contentPart>
          </mc:Choice>
          <mc:Fallback xmlns="">
            <p:pic>
              <p:nvPicPr>
                <p:cNvPr id="7" name="Ink 6">
                  <a:extLst>
                    <a:ext uri="{FF2B5EF4-FFF2-40B4-BE49-F238E27FC236}">
                      <a16:creationId xmlns:a16="http://schemas.microsoft.com/office/drawing/2014/main" id="{D04CDA94-D673-4C73-AEEC-7AF7DE79D3D2}"/>
                    </a:ext>
                  </a:extLst>
                </p:cNvPr>
                <p:cNvPicPr/>
                <p:nvPr/>
              </p:nvPicPr>
              <p:blipFill>
                <a:blip r:embed="rId9"/>
                <a:stretch>
                  <a:fillRect/>
                </a:stretch>
              </p:blipFill>
              <p:spPr>
                <a:xfrm>
                  <a:off x="1979993" y="2177492"/>
                  <a:ext cx="212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DA12CEE-9149-4122-BEE1-C1BA0830ABB3}"/>
                    </a:ext>
                  </a:extLst>
                </p14:cNvPr>
                <p14:cNvContentPartPr/>
                <p14:nvPr/>
              </p14:nvContentPartPr>
              <p14:xfrm>
                <a:off x="2206793" y="2070572"/>
                <a:ext cx="12600" cy="305640"/>
              </p14:xfrm>
            </p:contentPart>
          </mc:Choice>
          <mc:Fallback xmlns="">
            <p:pic>
              <p:nvPicPr>
                <p:cNvPr id="8" name="Ink 7">
                  <a:extLst>
                    <a:ext uri="{FF2B5EF4-FFF2-40B4-BE49-F238E27FC236}">
                      <a16:creationId xmlns:a16="http://schemas.microsoft.com/office/drawing/2014/main" id="{5DA12CEE-9149-4122-BEE1-C1BA0830ABB3}"/>
                    </a:ext>
                  </a:extLst>
                </p:cNvPr>
                <p:cNvPicPr/>
                <p:nvPr/>
              </p:nvPicPr>
              <p:blipFill>
                <a:blip r:embed="rId11"/>
                <a:stretch>
                  <a:fillRect/>
                </a:stretch>
              </p:blipFill>
              <p:spPr>
                <a:xfrm>
                  <a:off x="2188793" y="2052932"/>
                  <a:ext cx="482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9F76E213-FBE7-4B47-8EC6-CAE246A49677}"/>
                    </a:ext>
                  </a:extLst>
                </p14:cNvPr>
                <p14:cNvContentPartPr/>
                <p14:nvPr/>
              </p14:nvContentPartPr>
              <p14:xfrm>
                <a:off x="2285633" y="2230772"/>
                <a:ext cx="291600" cy="145440"/>
              </p14:xfrm>
            </p:contentPart>
          </mc:Choice>
          <mc:Fallback xmlns="">
            <p:pic>
              <p:nvPicPr>
                <p:cNvPr id="9" name="Ink 8">
                  <a:extLst>
                    <a:ext uri="{FF2B5EF4-FFF2-40B4-BE49-F238E27FC236}">
                      <a16:creationId xmlns:a16="http://schemas.microsoft.com/office/drawing/2014/main" id="{9F76E213-FBE7-4B47-8EC6-CAE246A49677}"/>
                    </a:ext>
                  </a:extLst>
                </p:cNvPr>
                <p:cNvPicPr/>
                <p:nvPr/>
              </p:nvPicPr>
              <p:blipFill>
                <a:blip r:embed="rId13"/>
                <a:stretch>
                  <a:fillRect/>
                </a:stretch>
              </p:blipFill>
              <p:spPr>
                <a:xfrm>
                  <a:off x="2267993" y="2213132"/>
                  <a:ext cx="327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ACE9115-8B54-41F4-A072-40EB0FE96B65}"/>
                    </a:ext>
                  </a:extLst>
                </p14:cNvPr>
                <p14:cNvContentPartPr/>
                <p14:nvPr/>
              </p14:nvContentPartPr>
              <p14:xfrm>
                <a:off x="2606033" y="2227532"/>
                <a:ext cx="228600" cy="116640"/>
              </p14:xfrm>
            </p:contentPart>
          </mc:Choice>
          <mc:Fallback xmlns="">
            <p:pic>
              <p:nvPicPr>
                <p:cNvPr id="10" name="Ink 9">
                  <a:extLst>
                    <a:ext uri="{FF2B5EF4-FFF2-40B4-BE49-F238E27FC236}">
                      <a16:creationId xmlns:a16="http://schemas.microsoft.com/office/drawing/2014/main" id="{4ACE9115-8B54-41F4-A072-40EB0FE96B65}"/>
                    </a:ext>
                  </a:extLst>
                </p:cNvPr>
                <p:cNvPicPr/>
                <p:nvPr/>
              </p:nvPicPr>
              <p:blipFill>
                <a:blip r:embed="rId15"/>
                <a:stretch>
                  <a:fillRect/>
                </a:stretch>
              </p:blipFill>
              <p:spPr>
                <a:xfrm>
                  <a:off x="2588393" y="2209532"/>
                  <a:ext cx="264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CAFA764-9CE9-43FD-98CE-96E198E8F11A}"/>
                    </a:ext>
                  </a:extLst>
                </p14:cNvPr>
                <p14:cNvContentPartPr/>
                <p14:nvPr/>
              </p14:nvContentPartPr>
              <p14:xfrm>
                <a:off x="2940113" y="2212412"/>
                <a:ext cx="221760" cy="126000"/>
              </p14:xfrm>
            </p:contentPart>
          </mc:Choice>
          <mc:Fallback xmlns="">
            <p:pic>
              <p:nvPicPr>
                <p:cNvPr id="11" name="Ink 10">
                  <a:extLst>
                    <a:ext uri="{FF2B5EF4-FFF2-40B4-BE49-F238E27FC236}">
                      <a16:creationId xmlns:a16="http://schemas.microsoft.com/office/drawing/2014/main" id="{CCAFA764-9CE9-43FD-98CE-96E198E8F11A}"/>
                    </a:ext>
                  </a:extLst>
                </p:cNvPr>
                <p:cNvPicPr/>
                <p:nvPr/>
              </p:nvPicPr>
              <p:blipFill>
                <a:blip r:embed="rId17"/>
                <a:stretch>
                  <a:fillRect/>
                </a:stretch>
              </p:blipFill>
              <p:spPr>
                <a:xfrm>
                  <a:off x="2922473" y="2194412"/>
                  <a:ext cx="2574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BB2C10D3-F337-4D7D-98E3-EDE802E4D3EB}"/>
                    </a:ext>
                  </a:extLst>
                </p14:cNvPr>
                <p14:cNvContentPartPr/>
                <p14:nvPr/>
              </p14:nvContentPartPr>
              <p14:xfrm>
                <a:off x="3126593" y="2065532"/>
                <a:ext cx="97920" cy="309240"/>
              </p14:xfrm>
            </p:contentPart>
          </mc:Choice>
          <mc:Fallback xmlns="">
            <p:pic>
              <p:nvPicPr>
                <p:cNvPr id="12" name="Ink 11">
                  <a:extLst>
                    <a:ext uri="{FF2B5EF4-FFF2-40B4-BE49-F238E27FC236}">
                      <a16:creationId xmlns:a16="http://schemas.microsoft.com/office/drawing/2014/main" id="{BB2C10D3-F337-4D7D-98E3-EDE802E4D3EB}"/>
                    </a:ext>
                  </a:extLst>
                </p:cNvPr>
                <p:cNvPicPr/>
                <p:nvPr/>
              </p:nvPicPr>
              <p:blipFill>
                <a:blip r:embed="rId19"/>
                <a:stretch>
                  <a:fillRect/>
                </a:stretch>
              </p:blipFill>
              <p:spPr>
                <a:xfrm>
                  <a:off x="3108953" y="2047892"/>
                  <a:ext cx="1335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57C4F365-DB73-4A09-B27B-41998E600017}"/>
                    </a:ext>
                  </a:extLst>
                </p14:cNvPr>
                <p14:cNvContentPartPr/>
                <p14:nvPr/>
              </p14:nvContentPartPr>
              <p14:xfrm>
                <a:off x="3368873" y="1980572"/>
                <a:ext cx="73080" cy="469080"/>
              </p14:xfrm>
            </p:contentPart>
          </mc:Choice>
          <mc:Fallback xmlns="">
            <p:pic>
              <p:nvPicPr>
                <p:cNvPr id="13" name="Ink 12">
                  <a:extLst>
                    <a:ext uri="{FF2B5EF4-FFF2-40B4-BE49-F238E27FC236}">
                      <a16:creationId xmlns:a16="http://schemas.microsoft.com/office/drawing/2014/main" id="{57C4F365-DB73-4A09-B27B-41998E600017}"/>
                    </a:ext>
                  </a:extLst>
                </p:cNvPr>
                <p:cNvPicPr/>
                <p:nvPr/>
              </p:nvPicPr>
              <p:blipFill>
                <a:blip r:embed="rId21"/>
                <a:stretch>
                  <a:fillRect/>
                </a:stretch>
              </p:blipFill>
              <p:spPr>
                <a:xfrm>
                  <a:off x="3351233" y="1962572"/>
                  <a:ext cx="108720" cy="504720"/>
                </a:xfrm>
                <a:prstGeom prst="rect">
                  <a:avLst/>
                </a:prstGeom>
              </p:spPr>
            </p:pic>
          </mc:Fallback>
        </mc:AlternateContent>
      </p:grpSp>
      <p:grpSp>
        <p:nvGrpSpPr>
          <p:cNvPr id="25" name="Group 24">
            <a:extLst>
              <a:ext uri="{FF2B5EF4-FFF2-40B4-BE49-F238E27FC236}">
                <a16:creationId xmlns:a16="http://schemas.microsoft.com/office/drawing/2014/main" id="{70008065-CA95-483E-A9E6-6025D2BBFDF6}"/>
              </a:ext>
            </a:extLst>
          </p:cNvPr>
          <p:cNvGrpSpPr/>
          <p:nvPr/>
        </p:nvGrpSpPr>
        <p:grpSpPr>
          <a:xfrm>
            <a:off x="3728153" y="2010092"/>
            <a:ext cx="1398600" cy="305640"/>
            <a:chOff x="3728153" y="2010092"/>
            <a:chExt cx="1398600" cy="30564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C0C849A0-CBC9-41AF-864C-D00C1D5B711A}"/>
                    </a:ext>
                  </a:extLst>
                </p14:cNvPr>
                <p14:cNvContentPartPr/>
                <p14:nvPr/>
              </p14:nvContentPartPr>
              <p14:xfrm>
                <a:off x="3728153" y="2010092"/>
                <a:ext cx="223200" cy="279720"/>
              </p14:xfrm>
            </p:contentPart>
          </mc:Choice>
          <mc:Fallback xmlns="">
            <p:pic>
              <p:nvPicPr>
                <p:cNvPr id="14" name="Ink 13">
                  <a:extLst>
                    <a:ext uri="{FF2B5EF4-FFF2-40B4-BE49-F238E27FC236}">
                      <a16:creationId xmlns:a16="http://schemas.microsoft.com/office/drawing/2014/main" id="{C0C849A0-CBC9-41AF-864C-D00C1D5B711A}"/>
                    </a:ext>
                  </a:extLst>
                </p:cNvPr>
                <p:cNvPicPr/>
                <p:nvPr/>
              </p:nvPicPr>
              <p:blipFill>
                <a:blip r:embed="rId23"/>
                <a:stretch>
                  <a:fillRect/>
                </a:stretch>
              </p:blipFill>
              <p:spPr>
                <a:xfrm>
                  <a:off x="3710513" y="1992452"/>
                  <a:ext cx="2588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2AC6787A-32FA-4514-95EF-8FD00AD33FC0}"/>
                    </a:ext>
                  </a:extLst>
                </p14:cNvPr>
                <p14:cNvContentPartPr/>
                <p14:nvPr/>
              </p14:nvContentPartPr>
              <p14:xfrm>
                <a:off x="3933713" y="2141132"/>
                <a:ext cx="169200" cy="164160"/>
              </p14:xfrm>
            </p:contentPart>
          </mc:Choice>
          <mc:Fallback xmlns="">
            <p:pic>
              <p:nvPicPr>
                <p:cNvPr id="15" name="Ink 14">
                  <a:extLst>
                    <a:ext uri="{FF2B5EF4-FFF2-40B4-BE49-F238E27FC236}">
                      <a16:creationId xmlns:a16="http://schemas.microsoft.com/office/drawing/2014/main" id="{2AC6787A-32FA-4514-95EF-8FD00AD33FC0}"/>
                    </a:ext>
                  </a:extLst>
                </p:cNvPr>
                <p:cNvPicPr/>
                <p:nvPr/>
              </p:nvPicPr>
              <p:blipFill>
                <a:blip r:embed="rId25"/>
                <a:stretch>
                  <a:fillRect/>
                </a:stretch>
              </p:blipFill>
              <p:spPr>
                <a:xfrm>
                  <a:off x="3915713" y="2123132"/>
                  <a:ext cx="2048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DBAA342D-5C47-4D27-A5B0-D1CA5E000326}"/>
                    </a:ext>
                  </a:extLst>
                </p14:cNvPr>
                <p14:cNvContentPartPr/>
                <p14:nvPr/>
              </p14:nvContentPartPr>
              <p14:xfrm>
                <a:off x="4147553" y="2161652"/>
                <a:ext cx="246240" cy="123120"/>
              </p14:xfrm>
            </p:contentPart>
          </mc:Choice>
          <mc:Fallback xmlns="">
            <p:pic>
              <p:nvPicPr>
                <p:cNvPr id="16" name="Ink 15">
                  <a:extLst>
                    <a:ext uri="{FF2B5EF4-FFF2-40B4-BE49-F238E27FC236}">
                      <a16:creationId xmlns:a16="http://schemas.microsoft.com/office/drawing/2014/main" id="{DBAA342D-5C47-4D27-A5B0-D1CA5E000326}"/>
                    </a:ext>
                  </a:extLst>
                </p:cNvPr>
                <p:cNvPicPr/>
                <p:nvPr/>
              </p:nvPicPr>
              <p:blipFill>
                <a:blip r:embed="rId27"/>
                <a:stretch>
                  <a:fillRect/>
                </a:stretch>
              </p:blipFill>
              <p:spPr>
                <a:xfrm>
                  <a:off x="4129553" y="2144012"/>
                  <a:ext cx="281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F169E927-C23C-46E1-AA36-2F90D86B94BC}"/>
                    </a:ext>
                  </a:extLst>
                </p14:cNvPr>
                <p14:cNvContentPartPr/>
                <p14:nvPr/>
              </p14:nvContentPartPr>
              <p14:xfrm>
                <a:off x="4377953" y="2126372"/>
                <a:ext cx="46800" cy="162360"/>
              </p14:xfrm>
            </p:contentPart>
          </mc:Choice>
          <mc:Fallback xmlns="">
            <p:pic>
              <p:nvPicPr>
                <p:cNvPr id="17" name="Ink 16">
                  <a:extLst>
                    <a:ext uri="{FF2B5EF4-FFF2-40B4-BE49-F238E27FC236}">
                      <a16:creationId xmlns:a16="http://schemas.microsoft.com/office/drawing/2014/main" id="{F169E927-C23C-46E1-AA36-2F90D86B94BC}"/>
                    </a:ext>
                  </a:extLst>
                </p:cNvPr>
                <p:cNvPicPr/>
                <p:nvPr/>
              </p:nvPicPr>
              <p:blipFill>
                <a:blip r:embed="rId29"/>
                <a:stretch>
                  <a:fillRect/>
                </a:stretch>
              </p:blipFill>
              <p:spPr>
                <a:xfrm>
                  <a:off x="4360313" y="2108372"/>
                  <a:ext cx="82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D6F7CA81-1566-4585-A3EC-66F82A911155}"/>
                    </a:ext>
                  </a:extLst>
                </p14:cNvPr>
                <p14:cNvContentPartPr/>
                <p14:nvPr/>
              </p14:nvContentPartPr>
              <p14:xfrm>
                <a:off x="4484873" y="2124932"/>
                <a:ext cx="109800" cy="177120"/>
              </p14:xfrm>
            </p:contentPart>
          </mc:Choice>
          <mc:Fallback xmlns="">
            <p:pic>
              <p:nvPicPr>
                <p:cNvPr id="18" name="Ink 17">
                  <a:extLst>
                    <a:ext uri="{FF2B5EF4-FFF2-40B4-BE49-F238E27FC236}">
                      <a16:creationId xmlns:a16="http://schemas.microsoft.com/office/drawing/2014/main" id="{D6F7CA81-1566-4585-A3EC-66F82A911155}"/>
                    </a:ext>
                  </a:extLst>
                </p:cNvPr>
                <p:cNvPicPr/>
                <p:nvPr/>
              </p:nvPicPr>
              <p:blipFill>
                <a:blip r:embed="rId31"/>
                <a:stretch>
                  <a:fillRect/>
                </a:stretch>
              </p:blipFill>
              <p:spPr>
                <a:xfrm>
                  <a:off x="4467233" y="2106932"/>
                  <a:ext cx="145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36D0C61C-59D8-4EE4-BDC7-01D409BAA20D}"/>
                    </a:ext>
                  </a:extLst>
                </p14:cNvPr>
                <p14:cNvContentPartPr/>
                <p14:nvPr/>
              </p14:nvContentPartPr>
              <p14:xfrm>
                <a:off x="4640393" y="2174612"/>
                <a:ext cx="26640" cy="84960"/>
              </p14:xfrm>
            </p:contentPart>
          </mc:Choice>
          <mc:Fallback xmlns="">
            <p:pic>
              <p:nvPicPr>
                <p:cNvPr id="19" name="Ink 18">
                  <a:extLst>
                    <a:ext uri="{FF2B5EF4-FFF2-40B4-BE49-F238E27FC236}">
                      <a16:creationId xmlns:a16="http://schemas.microsoft.com/office/drawing/2014/main" id="{36D0C61C-59D8-4EE4-BDC7-01D409BAA20D}"/>
                    </a:ext>
                  </a:extLst>
                </p:cNvPr>
                <p:cNvPicPr/>
                <p:nvPr/>
              </p:nvPicPr>
              <p:blipFill>
                <a:blip r:embed="rId33"/>
                <a:stretch>
                  <a:fillRect/>
                </a:stretch>
              </p:blipFill>
              <p:spPr>
                <a:xfrm>
                  <a:off x="4622753" y="2156972"/>
                  <a:ext cx="622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DB31DAE5-80C0-4704-8E79-240BAA6476AB}"/>
                    </a:ext>
                  </a:extLst>
                </p14:cNvPr>
                <p14:cNvContentPartPr/>
                <p14:nvPr/>
              </p14:nvContentPartPr>
              <p14:xfrm>
                <a:off x="4674593" y="2076692"/>
                <a:ext cx="30240" cy="49680"/>
              </p14:xfrm>
            </p:contentPart>
          </mc:Choice>
          <mc:Fallback xmlns="">
            <p:pic>
              <p:nvPicPr>
                <p:cNvPr id="20" name="Ink 19">
                  <a:extLst>
                    <a:ext uri="{FF2B5EF4-FFF2-40B4-BE49-F238E27FC236}">
                      <a16:creationId xmlns:a16="http://schemas.microsoft.com/office/drawing/2014/main" id="{DB31DAE5-80C0-4704-8E79-240BAA6476AB}"/>
                    </a:ext>
                  </a:extLst>
                </p:cNvPr>
                <p:cNvPicPr/>
                <p:nvPr/>
              </p:nvPicPr>
              <p:blipFill>
                <a:blip r:embed="rId35"/>
                <a:stretch>
                  <a:fillRect/>
                </a:stretch>
              </p:blipFill>
              <p:spPr>
                <a:xfrm>
                  <a:off x="4656953" y="2058692"/>
                  <a:ext cx="658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87CBAD07-762B-4E74-806D-CC5E3631B0E7}"/>
                    </a:ext>
                  </a:extLst>
                </p14:cNvPr>
                <p14:cNvContentPartPr/>
                <p14:nvPr/>
              </p14:nvContentPartPr>
              <p14:xfrm>
                <a:off x="4767473" y="2146892"/>
                <a:ext cx="359280" cy="168840"/>
              </p14:xfrm>
            </p:contentPart>
          </mc:Choice>
          <mc:Fallback xmlns="">
            <p:pic>
              <p:nvPicPr>
                <p:cNvPr id="24" name="Ink 23">
                  <a:extLst>
                    <a:ext uri="{FF2B5EF4-FFF2-40B4-BE49-F238E27FC236}">
                      <a16:creationId xmlns:a16="http://schemas.microsoft.com/office/drawing/2014/main" id="{87CBAD07-762B-4E74-806D-CC5E3631B0E7}"/>
                    </a:ext>
                  </a:extLst>
                </p:cNvPr>
                <p:cNvPicPr/>
                <p:nvPr/>
              </p:nvPicPr>
              <p:blipFill>
                <a:blip r:embed="rId37"/>
                <a:stretch>
                  <a:fillRect/>
                </a:stretch>
              </p:blipFill>
              <p:spPr>
                <a:xfrm>
                  <a:off x="4749833" y="2128892"/>
                  <a:ext cx="394920" cy="204480"/>
                </a:xfrm>
                <a:prstGeom prst="rect">
                  <a:avLst/>
                </a:prstGeom>
              </p:spPr>
            </p:pic>
          </mc:Fallback>
        </mc:AlternateContent>
      </p:grpSp>
      <p:grpSp>
        <p:nvGrpSpPr>
          <p:cNvPr id="28" name="Group 27">
            <a:extLst>
              <a:ext uri="{FF2B5EF4-FFF2-40B4-BE49-F238E27FC236}">
                <a16:creationId xmlns:a16="http://schemas.microsoft.com/office/drawing/2014/main" id="{E59D57F6-607B-4138-9D4F-F9B47B67E74D}"/>
              </a:ext>
            </a:extLst>
          </p:cNvPr>
          <p:cNvGrpSpPr/>
          <p:nvPr/>
        </p:nvGrpSpPr>
        <p:grpSpPr>
          <a:xfrm>
            <a:off x="1377713" y="2950412"/>
            <a:ext cx="299520" cy="293400"/>
            <a:chOff x="1377713" y="2950412"/>
            <a:chExt cx="299520" cy="293400"/>
          </a:xfrm>
        </p:grpSpPr>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EDDD07C6-31FD-418B-BA76-1DC95412C3E5}"/>
                    </a:ext>
                  </a:extLst>
                </p14:cNvPr>
                <p14:cNvContentPartPr/>
                <p14:nvPr/>
              </p14:nvContentPartPr>
              <p14:xfrm>
                <a:off x="1377713" y="2950412"/>
                <a:ext cx="187200" cy="293400"/>
              </p14:xfrm>
            </p:contentPart>
          </mc:Choice>
          <mc:Fallback xmlns="">
            <p:pic>
              <p:nvPicPr>
                <p:cNvPr id="26" name="Ink 25">
                  <a:extLst>
                    <a:ext uri="{FF2B5EF4-FFF2-40B4-BE49-F238E27FC236}">
                      <a16:creationId xmlns:a16="http://schemas.microsoft.com/office/drawing/2014/main" id="{EDDD07C6-31FD-418B-BA76-1DC95412C3E5}"/>
                    </a:ext>
                  </a:extLst>
                </p:cNvPr>
                <p:cNvPicPr/>
                <p:nvPr/>
              </p:nvPicPr>
              <p:blipFill>
                <a:blip r:embed="rId39"/>
                <a:stretch>
                  <a:fillRect/>
                </a:stretch>
              </p:blipFill>
              <p:spPr>
                <a:xfrm>
                  <a:off x="1359713" y="2932412"/>
                  <a:ext cx="22284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71076CB-58AA-49D1-A094-3C53B6186F06}"/>
                    </a:ext>
                  </a:extLst>
                </p14:cNvPr>
                <p14:cNvContentPartPr/>
                <p14:nvPr/>
              </p14:nvContentPartPr>
              <p14:xfrm>
                <a:off x="1670033" y="3110252"/>
                <a:ext cx="7200" cy="26640"/>
              </p14:xfrm>
            </p:contentPart>
          </mc:Choice>
          <mc:Fallback xmlns="">
            <p:pic>
              <p:nvPicPr>
                <p:cNvPr id="27" name="Ink 26">
                  <a:extLst>
                    <a:ext uri="{FF2B5EF4-FFF2-40B4-BE49-F238E27FC236}">
                      <a16:creationId xmlns:a16="http://schemas.microsoft.com/office/drawing/2014/main" id="{171076CB-58AA-49D1-A094-3C53B6186F06}"/>
                    </a:ext>
                  </a:extLst>
                </p:cNvPr>
                <p:cNvPicPr/>
                <p:nvPr/>
              </p:nvPicPr>
              <p:blipFill>
                <a:blip r:embed="rId41"/>
                <a:stretch>
                  <a:fillRect/>
                </a:stretch>
              </p:blipFill>
              <p:spPr>
                <a:xfrm>
                  <a:off x="1652033" y="3092252"/>
                  <a:ext cx="42840" cy="62280"/>
                </a:xfrm>
                <a:prstGeom prst="rect">
                  <a:avLst/>
                </a:prstGeom>
              </p:spPr>
            </p:pic>
          </mc:Fallback>
        </mc:AlternateContent>
      </p:grpSp>
      <p:grpSp>
        <p:nvGrpSpPr>
          <p:cNvPr id="38" name="Group 37">
            <a:extLst>
              <a:ext uri="{FF2B5EF4-FFF2-40B4-BE49-F238E27FC236}">
                <a16:creationId xmlns:a16="http://schemas.microsoft.com/office/drawing/2014/main" id="{025B43CE-E1E2-467C-B5E3-D135B0D21172}"/>
              </a:ext>
            </a:extLst>
          </p:cNvPr>
          <p:cNvGrpSpPr/>
          <p:nvPr/>
        </p:nvGrpSpPr>
        <p:grpSpPr>
          <a:xfrm>
            <a:off x="1956953" y="2871212"/>
            <a:ext cx="1400760" cy="493560"/>
            <a:chOff x="1956953" y="2871212"/>
            <a:chExt cx="1400760" cy="493560"/>
          </a:xfrm>
        </p:grpSpPr>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0945F84-7246-4C07-A62B-BA8699487CDC}"/>
                    </a:ext>
                  </a:extLst>
                </p14:cNvPr>
                <p14:cNvContentPartPr/>
                <p14:nvPr/>
              </p14:nvContentPartPr>
              <p14:xfrm>
                <a:off x="1956953" y="2889572"/>
                <a:ext cx="250200" cy="356040"/>
              </p14:xfrm>
            </p:contentPart>
          </mc:Choice>
          <mc:Fallback xmlns="">
            <p:pic>
              <p:nvPicPr>
                <p:cNvPr id="29" name="Ink 28">
                  <a:extLst>
                    <a:ext uri="{FF2B5EF4-FFF2-40B4-BE49-F238E27FC236}">
                      <a16:creationId xmlns:a16="http://schemas.microsoft.com/office/drawing/2014/main" id="{00945F84-7246-4C07-A62B-BA8699487CDC}"/>
                    </a:ext>
                  </a:extLst>
                </p:cNvPr>
                <p:cNvPicPr/>
                <p:nvPr/>
              </p:nvPicPr>
              <p:blipFill>
                <a:blip r:embed="rId43"/>
                <a:stretch>
                  <a:fillRect/>
                </a:stretch>
              </p:blipFill>
              <p:spPr>
                <a:xfrm>
                  <a:off x="1939313" y="2871932"/>
                  <a:ext cx="2858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1E43300F-CD7E-48B6-8B30-7C91FA35974A}"/>
                    </a:ext>
                  </a:extLst>
                </p14:cNvPr>
                <p14:cNvContentPartPr/>
                <p14:nvPr/>
              </p14:nvContentPartPr>
              <p14:xfrm>
                <a:off x="2245313" y="3087212"/>
                <a:ext cx="146880" cy="160920"/>
              </p14:xfrm>
            </p:contentPart>
          </mc:Choice>
          <mc:Fallback xmlns="">
            <p:pic>
              <p:nvPicPr>
                <p:cNvPr id="30" name="Ink 29">
                  <a:extLst>
                    <a:ext uri="{FF2B5EF4-FFF2-40B4-BE49-F238E27FC236}">
                      <a16:creationId xmlns:a16="http://schemas.microsoft.com/office/drawing/2014/main" id="{1E43300F-CD7E-48B6-8B30-7C91FA35974A}"/>
                    </a:ext>
                  </a:extLst>
                </p:cNvPr>
                <p:cNvPicPr/>
                <p:nvPr/>
              </p:nvPicPr>
              <p:blipFill>
                <a:blip r:embed="rId45"/>
                <a:stretch>
                  <a:fillRect/>
                </a:stretch>
              </p:blipFill>
              <p:spPr>
                <a:xfrm>
                  <a:off x="2227673" y="3069572"/>
                  <a:ext cx="1825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D4B40A81-9BCC-400C-BB63-6E2B683D95C2}"/>
                    </a:ext>
                  </a:extLst>
                </p14:cNvPr>
                <p14:cNvContentPartPr/>
                <p14:nvPr/>
              </p14:nvContentPartPr>
              <p14:xfrm>
                <a:off x="2427113" y="3106652"/>
                <a:ext cx="32040" cy="81360"/>
              </p14:xfrm>
            </p:contentPart>
          </mc:Choice>
          <mc:Fallback xmlns="">
            <p:pic>
              <p:nvPicPr>
                <p:cNvPr id="31" name="Ink 30">
                  <a:extLst>
                    <a:ext uri="{FF2B5EF4-FFF2-40B4-BE49-F238E27FC236}">
                      <a16:creationId xmlns:a16="http://schemas.microsoft.com/office/drawing/2014/main" id="{D4B40A81-9BCC-400C-BB63-6E2B683D95C2}"/>
                    </a:ext>
                  </a:extLst>
                </p:cNvPr>
                <p:cNvPicPr/>
                <p:nvPr/>
              </p:nvPicPr>
              <p:blipFill>
                <a:blip r:embed="rId47"/>
                <a:stretch>
                  <a:fillRect/>
                </a:stretch>
              </p:blipFill>
              <p:spPr>
                <a:xfrm>
                  <a:off x="2409473" y="3088652"/>
                  <a:ext cx="67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0E70864D-15A7-4CCA-80A0-A2966AB641BE}"/>
                    </a:ext>
                  </a:extLst>
                </p14:cNvPr>
                <p14:cNvContentPartPr/>
                <p14:nvPr/>
              </p14:nvContentPartPr>
              <p14:xfrm>
                <a:off x="2400113" y="2912252"/>
                <a:ext cx="37080" cy="51120"/>
              </p14:xfrm>
            </p:contentPart>
          </mc:Choice>
          <mc:Fallback xmlns="">
            <p:pic>
              <p:nvPicPr>
                <p:cNvPr id="32" name="Ink 31">
                  <a:extLst>
                    <a:ext uri="{FF2B5EF4-FFF2-40B4-BE49-F238E27FC236}">
                      <a16:creationId xmlns:a16="http://schemas.microsoft.com/office/drawing/2014/main" id="{0E70864D-15A7-4CCA-80A0-A2966AB641BE}"/>
                    </a:ext>
                  </a:extLst>
                </p:cNvPr>
                <p:cNvPicPr/>
                <p:nvPr/>
              </p:nvPicPr>
              <p:blipFill>
                <a:blip r:embed="rId49"/>
                <a:stretch>
                  <a:fillRect/>
                </a:stretch>
              </p:blipFill>
              <p:spPr>
                <a:xfrm>
                  <a:off x="2382473" y="2894612"/>
                  <a:ext cx="727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F7340113-4810-416F-885F-097224EF8D07}"/>
                    </a:ext>
                  </a:extLst>
                </p14:cNvPr>
                <p14:cNvContentPartPr/>
                <p14:nvPr/>
              </p14:nvContentPartPr>
              <p14:xfrm>
                <a:off x="2632673" y="2871212"/>
                <a:ext cx="43560" cy="493560"/>
              </p14:xfrm>
            </p:contentPart>
          </mc:Choice>
          <mc:Fallback xmlns="">
            <p:pic>
              <p:nvPicPr>
                <p:cNvPr id="33" name="Ink 32">
                  <a:extLst>
                    <a:ext uri="{FF2B5EF4-FFF2-40B4-BE49-F238E27FC236}">
                      <a16:creationId xmlns:a16="http://schemas.microsoft.com/office/drawing/2014/main" id="{F7340113-4810-416F-885F-097224EF8D07}"/>
                    </a:ext>
                  </a:extLst>
                </p:cNvPr>
                <p:cNvPicPr/>
                <p:nvPr/>
              </p:nvPicPr>
              <p:blipFill>
                <a:blip r:embed="rId51"/>
                <a:stretch>
                  <a:fillRect/>
                </a:stretch>
              </p:blipFill>
              <p:spPr>
                <a:xfrm>
                  <a:off x="2614673" y="2853212"/>
                  <a:ext cx="7920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0747DEDD-E463-454D-9FC4-AB8D2D5598B8}"/>
                    </a:ext>
                  </a:extLst>
                </p14:cNvPr>
                <p14:cNvContentPartPr/>
                <p14:nvPr/>
              </p14:nvContentPartPr>
              <p14:xfrm>
                <a:off x="2506673" y="3039332"/>
                <a:ext cx="851040" cy="170280"/>
              </p14:xfrm>
            </p:contentPart>
          </mc:Choice>
          <mc:Fallback xmlns="">
            <p:pic>
              <p:nvPicPr>
                <p:cNvPr id="34" name="Ink 33">
                  <a:extLst>
                    <a:ext uri="{FF2B5EF4-FFF2-40B4-BE49-F238E27FC236}">
                      <a16:creationId xmlns:a16="http://schemas.microsoft.com/office/drawing/2014/main" id="{0747DEDD-E463-454D-9FC4-AB8D2D5598B8}"/>
                    </a:ext>
                  </a:extLst>
                </p:cNvPr>
                <p:cNvPicPr/>
                <p:nvPr/>
              </p:nvPicPr>
              <p:blipFill>
                <a:blip r:embed="rId53"/>
                <a:stretch>
                  <a:fillRect/>
                </a:stretch>
              </p:blipFill>
              <p:spPr>
                <a:xfrm>
                  <a:off x="2489033" y="3021692"/>
                  <a:ext cx="886680" cy="205920"/>
                </a:xfrm>
                <a:prstGeom prst="rect">
                  <a:avLst/>
                </a:prstGeom>
              </p:spPr>
            </p:pic>
          </mc:Fallback>
        </mc:AlternateContent>
      </p:grpSp>
      <p:grpSp>
        <p:nvGrpSpPr>
          <p:cNvPr id="37" name="Group 36">
            <a:extLst>
              <a:ext uri="{FF2B5EF4-FFF2-40B4-BE49-F238E27FC236}">
                <a16:creationId xmlns:a16="http://schemas.microsoft.com/office/drawing/2014/main" id="{9CB80A7D-B9BC-4CA0-99D4-1E1972657849}"/>
              </a:ext>
            </a:extLst>
          </p:cNvPr>
          <p:cNvGrpSpPr/>
          <p:nvPr/>
        </p:nvGrpSpPr>
        <p:grpSpPr>
          <a:xfrm>
            <a:off x="1355033" y="3754292"/>
            <a:ext cx="185760" cy="276120"/>
            <a:chOff x="1355033" y="3754292"/>
            <a:chExt cx="185760" cy="276120"/>
          </a:xfrm>
        </p:grpSpPr>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DE37C718-0C72-47BC-B7B6-09975694FC03}"/>
                    </a:ext>
                  </a:extLst>
                </p14:cNvPr>
                <p14:cNvContentPartPr/>
                <p14:nvPr/>
              </p14:nvContentPartPr>
              <p14:xfrm>
                <a:off x="1355033" y="3754292"/>
                <a:ext cx="122040" cy="276120"/>
              </p14:xfrm>
            </p:contentPart>
          </mc:Choice>
          <mc:Fallback xmlns="">
            <p:pic>
              <p:nvPicPr>
                <p:cNvPr id="35" name="Ink 34">
                  <a:extLst>
                    <a:ext uri="{FF2B5EF4-FFF2-40B4-BE49-F238E27FC236}">
                      <a16:creationId xmlns:a16="http://schemas.microsoft.com/office/drawing/2014/main" id="{DE37C718-0C72-47BC-B7B6-09975694FC03}"/>
                    </a:ext>
                  </a:extLst>
                </p:cNvPr>
                <p:cNvPicPr/>
                <p:nvPr/>
              </p:nvPicPr>
              <p:blipFill>
                <a:blip r:embed="rId55"/>
                <a:stretch>
                  <a:fillRect/>
                </a:stretch>
              </p:blipFill>
              <p:spPr>
                <a:xfrm>
                  <a:off x="1337393" y="3736292"/>
                  <a:ext cx="1576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36381D87-E9AA-4A19-B8CC-E568410E3907}"/>
                    </a:ext>
                  </a:extLst>
                </p14:cNvPr>
                <p14:cNvContentPartPr/>
                <p14:nvPr/>
              </p14:nvContentPartPr>
              <p14:xfrm>
                <a:off x="1535753" y="3920612"/>
                <a:ext cx="5040" cy="9000"/>
              </p14:xfrm>
            </p:contentPart>
          </mc:Choice>
          <mc:Fallback xmlns="">
            <p:pic>
              <p:nvPicPr>
                <p:cNvPr id="36" name="Ink 35">
                  <a:extLst>
                    <a:ext uri="{FF2B5EF4-FFF2-40B4-BE49-F238E27FC236}">
                      <a16:creationId xmlns:a16="http://schemas.microsoft.com/office/drawing/2014/main" id="{36381D87-E9AA-4A19-B8CC-E568410E3907}"/>
                    </a:ext>
                  </a:extLst>
                </p:cNvPr>
                <p:cNvPicPr/>
                <p:nvPr/>
              </p:nvPicPr>
              <p:blipFill>
                <a:blip r:embed="rId57"/>
                <a:stretch>
                  <a:fillRect/>
                </a:stretch>
              </p:blipFill>
              <p:spPr>
                <a:xfrm>
                  <a:off x="1517753" y="3902612"/>
                  <a:ext cx="40680" cy="44640"/>
                </a:xfrm>
                <a:prstGeom prst="rect">
                  <a:avLst/>
                </a:prstGeom>
              </p:spPr>
            </p:pic>
          </mc:Fallback>
        </mc:AlternateContent>
      </p:grpSp>
      <p:grpSp>
        <p:nvGrpSpPr>
          <p:cNvPr id="51" name="Group 50">
            <a:extLst>
              <a:ext uri="{FF2B5EF4-FFF2-40B4-BE49-F238E27FC236}">
                <a16:creationId xmlns:a16="http://schemas.microsoft.com/office/drawing/2014/main" id="{EE4302B8-04C4-4311-AD85-0B31B54A1687}"/>
              </a:ext>
            </a:extLst>
          </p:cNvPr>
          <p:cNvGrpSpPr/>
          <p:nvPr/>
        </p:nvGrpSpPr>
        <p:grpSpPr>
          <a:xfrm>
            <a:off x="1809713" y="3617492"/>
            <a:ext cx="1809720" cy="607320"/>
            <a:chOff x="1809713" y="3617492"/>
            <a:chExt cx="1809720" cy="607320"/>
          </a:xfrm>
        </p:grpSpPr>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83DB0C09-395C-4647-8540-9499888D635B}"/>
                    </a:ext>
                  </a:extLst>
                </p14:cNvPr>
                <p14:cNvContentPartPr/>
                <p14:nvPr/>
              </p14:nvContentPartPr>
              <p14:xfrm>
                <a:off x="1809713" y="3668972"/>
                <a:ext cx="285840" cy="336960"/>
              </p14:xfrm>
            </p:contentPart>
          </mc:Choice>
          <mc:Fallback xmlns="">
            <p:pic>
              <p:nvPicPr>
                <p:cNvPr id="39" name="Ink 38">
                  <a:extLst>
                    <a:ext uri="{FF2B5EF4-FFF2-40B4-BE49-F238E27FC236}">
                      <a16:creationId xmlns:a16="http://schemas.microsoft.com/office/drawing/2014/main" id="{83DB0C09-395C-4647-8540-9499888D635B}"/>
                    </a:ext>
                  </a:extLst>
                </p:cNvPr>
                <p:cNvPicPr/>
                <p:nvPr/>
              </p:nvPicPr>
              <p:blipFill>
                <a:blip r:embed="rId59"/>
                <a:stretch>
                  <a:fillRect/>
                </a:stretch>
              </p:blipFill>
              <p:spPr>
                <a:xfrm>
                  <a:off x="1791713" y="3651332"/>
                  <a:ext cx="3214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8C4411F0-5510-4813-B817-750E79EC5E44}"/>
                    </a:ext>
                  </a:extLst>
                </p14:cNvPr>
                <p14:cNvContentPartPr/>
                <p14:nvPr/>
              </p14:nvContentPartPr>
              <p14:xfrm>
                <a:off x="2035073" y="3844292"/>
                <a:ext cx="93600" cy="169200"/>
              </p14:xfrm>
            </p:contentPart>
          </mc:Choice>
          <mc:Fallback xmlns="">
            <p:pic>
              <p:nvPicPr>
                <p:cNvPr id="40" name="Ink 39">
                  <a:extLst>
                    <a:ext uri="{FF2B5EF4-FFF2-40B4-BE49-F238E27FC236}">
                      <a16:creationId xmlns:a16="http://schemas.microsoft.com/office/drawing/2014/main" id="{8C4411F0-5510-4813-B817-750E79EC5E44}"/>
                    </a:ext>
                  </a:extLst>
                </p:cNvPr>
                <p:cNvPicPr/>
                <p:nvPr/>
              </p:nvPicPr>
              <p:blipFill>
                <a:blip r:embed="rId61"/>
                <a:stretch>
                  <a:fillRect/>
                </a:stretch>
              </p:blipFill>
              <p:spPr>
                <a:xfrm>
                  <a:off x="2017073" y="3826652"/>
                  <a:ext cx="129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83650348-B5AD-4474-8ECF-932B08DCDC9E}"/>
                    </a:ext>
                  </a:extLst>
                </p14:cNvPr>
                <p14:cNvContentPartPr/>
                <p14:nvPr/>
              </p14:nvContentPartPr>
              <p14:xfrm>
                <a:off x="1997273" y="3845372"/>
                <a:ext cx="250200" cy="379440"/>
              </p14:xfrm>
            </p:contentPart>
          </mc:Choice>
          <mc:Fallback xmlns="">
            <p:pic>
              <p:nvPicPr>
                <p:cNvPr id="41" name="Ink 40">
                  <a:extLst>
                    <a:ext uri="{FF2B5EF4-FFF2-40B4-BE49-F238E27FC236}">
                      <a16:creationId xmlns:a16="http://schemas.microsoft.com/office/drawing/2014/main" id="{83650348-B5AD-4474-8ECF-932B08DCDC9E}"/>
                    </a:ext>
                  </a:extLst>
                </p:cNvPr>
                <p:cNvPicPr/>
                <p:nvPr/>
              </p:nvPicPr>
              <p:blipFill>
                <a:blip r:embed="rId63"/>
                <a:stretch>
                  <a:fillRect/>
                </a:stretch>
              </p:blipFill>
              <p:spPr>
                <a:xfrm>
                  <a:off x="1979633" y="3827732"/>
                  <a:ext cx="28584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F8503176-19DC-45D1-B2B0-66D0A05D4899}"/>
                    </a:ext>
                  </a:extLst>
                </p14:cNvPr>
                <p14:cNvContentPartPr/>
                <p14:nvPr/>
              </p14:nvContentPartPr>
              <p14:xfrm>
                <a:off x="2218313" y="3855092"/>
                <a:ext cx="122040" cy="143640"/>
              </p14:xfrm>
            </p:contentPart>
          </mc:Choice>
          <mc:Fallback xmlns="">
            <p:pic>
              <p:nvPicPr>
                <p:cNvPr id="42" name="Ink 41">
                  <a:extLst>
                    <a:ext uri="{FF2B5EF4-FFF2-40B4-BE49-F238E27FC236}">
                      <a16:creationId xmlns:a16="http://schemas.microsoft.com/office/drawing/2014/main" id="{F8503176-19DC-45D1-B2B0-66D0A05D4899}"/>
                    </a:ext>
                  </a:extLst>
                </p:cNvPr>
                <p:cNvPicPr/>
                <p:nvPr/>
              </p:nvPicPr>
              <p:blipFill>
                <a:blip r:embed="rId65"/>
                <a:stretch>
                  <a:fillRect/>
                </a:stretch>
              </p:blipFill>
              <p:spPr>
                <a:xfrm>
                  <a:off x="2200313" y="3837092"/>
                  <a:ext cx="157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36457A85-FEE7-480C-B7A0-9EFE587432AC}"/>
                    </a:ext>
                  </a:extLst>
                </p14:cNvPr>
                <p14:cNvContentPartPr/>
                <p14:nvPr/>
              </p14:nvContentPartPr>
              <p14:xfrm>
                <a:off x="2382113" y="3836012"/>
                <a:ext cx="313920" cy="136800"/>
              </p14:xfrm>
            </p:contentPart>
          </mc:Choice>
          <mc:Fallback xmlns="">
            <p:pic>
              <p:nvPicPr>
                <p:cNvPr id="43" name="Ink 42">
                  <a:extLst>
                    <a:ext uri="{FF2B5EF4-FFF2-40B4-BE49-F238E27FC236}">
                      <a16:creationId xmlns:a16="http://schemas.microsoft.com/office/drawing/2014/main" id="{36457A85-FEE7-480C-B7A0-9EFE587432AC}"/>
                    </a:ext>
                  </a:extLst>
                </p:cNvPr>
                <p:cNvPicPr/>
                <p:nvPr/>
              </p:nvPicPr>
              <p:blipFill>
                <a:blip r:embed="rId67"/>
                <a:stretch>
                  <a:fillRect/>
                </a:stretch>
              </p:blipFill>
              <p:spPr>
                <a:xfrm>
                  <a:off x="2364113" y="3818372"/>
                  <a:ext cx="349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CEF9160F-EDC4-4C9E-B9C0-478B3B0A4B0D}"/>
                    </a:ext>
                  </a:extLst>
                </p14:cNvPr>
                <p14:cNvContentPartPr/>
                <p14:nvPr/>
              </p14:nvContentPartPr>
              <p14:xfrm>
                <a:off x="2748593" y="3835652"/>
                <a:ext cx="147240" cy="91440"/>
              </p14:xfrm>
            </p:contentPart>
          </mc:Choice>
          <mc:Fallback xmlns="">
            <p:pic>
              <p:nvPicPr>
                <p:cNvPr id="44" name="Ink 43">
                  <a:extLst>
                    <a:ext uri="{FF2B5EF4-FFF2-40B4-BE49-F238E27FC236}">
                      <a16:creationId xmlns:a16="http://schemas.microsoft.com/office/drawing/2014/main" id="{CEF9160F-EDC4-4C9E-B9C0-478B3B0A4B0D}"/>
                    </a:ext>
                  </a:extLst>
                </p:cNvPr>
                <p:cNvPicPr/>
                <p:nvPr/>
              </p:nvPicPr>
              <p:blipFill>
                <a:blip r:embed="rId69"/>
                <a:stretch>
                  <a:fillRect/>
                </a:stretch>
              </p:blipFill>
              <p:spPr>
                <a:xfrm>
                  <a:off x="2730953" y="3817652"/>
                  <a:ext cx="182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B6C0D85A-6797-4783-9BCA-4A1F6A9FB2EA}"/>
                    </a:ext>
                  </a:extLst>
                </p14:cNvPr>
                <p14:cNvContentPartPr/>
                <p14:nvPr/>
              </p14:nvContentPartPr>
              <p14:xfrm>
                <a:off x="2908073" y="3805052"/>
                <a:ext cx="116640" cy="128160"/>
              </p14:xfrm>
            </p:contentPart>
          </mc:Choice>
          <mc:Fallback xmlns="">
            <p:pic>
              <p:nvPicPr>
                <p:cNvPr id="45" name="Ink 44">
                  <a:extLst>
                    <a:ext uri="{FF2B5EF4-FFF2-40B4-BE49-F238E27FC236}">
                      <a16:creationId xmlns:a16="http://schemas.microsoft.com/office/drawing/2014/main" id="{B6C0D85A-6797-4783-9BCA-4A1F6A9FB2EA}"/>
                    </a:ext>
                  </a:extLst>
                </p:cNvPr>
                <p:cNvPicPr/>
                <p:nvPr/>
              </p:nvPicPr>
              <p:blipFill>
                <a:blip r:embed="rId71"/>
                <a:stretch>
                  <a:fillRect/>
                </a:stretch>
              </p:blipFill>
              <p:spPr>
                <a:xfrm>
                  <a:off x="2890433" y="3787052"/>
                  <a:ext cx="1522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40AF0B39-765F-4AC7-8FD9-9D47003AE8EB}"/>
                    </a:ext>
                  </a:extLst>
                </p14:cNvPr>
                <p14:cNvContentPartPr/>
                <p14:nvPr/>
              </p14:nvContentPartPr>
              <p14:xfrm>
                <a:off x="3131633" y="3617492"/>
                <a:ext cx="71640" cy="313200"/>
              </p14:xfrm>
            </p:contentPart>
          </mc:Choice>
          <mc:Fallback xmlns="">
            <p:pic>
              <p:nvPicPr>
                <p:cNvPr id="46" name="Ink 45">
                  <a:extLst>
                    <a:ext uri="{FF2B5EF4-FFF2-40B4-BE49-F238E27FC236}">
                      <a16:creationId xmlns:a16="http://schemas.microsoft.com/office/drawing/2014/main" id="{40AF0B39-765F-4AC7-8FD9-9D47003AE8EB}"/>
                    </a:ext>
                  </a:extLst>
                </p:cNvPr>
                <p:cNvPicPr/>
                <p:nvPr/>
              </p:nvPicPr>
              <p:blipFill>
                <a:blip r:embed="rId73"/>
                <a:stretch>
                  <a:fillRect/>
                </a:stretch>
              </p:blipFill>
              <p:spPr>
                <a:xfrm>
                  <a:off x="3113633" y="3599852"/>
                  <a:ext cx="107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0F7B93F6-E802-4482-A9B7-20374C5E3D5B}"/>
                    </a:ext>
                  </a:extLst>
                </p14:cNvPr>
                <p14:cNvContentPartPr/>
                <p14:nvPr/>
              </p14:nvContentPartPr>
              <p14:xfrm>
                <a:off x="3025073" y="3797132"/>
                <a:ext cx="235800" cy="115200"/>
              </p14:xfrm>
            </p:contentPart>
          </mc:Choice>
          <mc:Fallback xmlns="">
            <p:pic>
              <p:nvPicPr>
                <p:cNvPr id="47" name="Ink 46">
                  <a:extLst>
                    <a:ext uri="{FF2B5EF4-FFF2-40B4-BE49-F238E27FC236}">
                      <a16:creationId xmlns:a16="http://schemas.microsoft.com/office/drawing/2014/main" id="{0F7B93F6-E802-4482-A9B7-20374C5E3D5B}"/>
                    </a:ext>
                  </a:extLst>
                </p:cNvPr>
                <p:cNvPicPr/>
                <p:nvPr/>
              </p:nvPicPr>
              <p:blipFill>
                <a:blip r:embed="rId75"/>
                <a:stretch>
                  <a:fillRect/>
                </a:stretch>
              </p:blipFill>
              <p:spPr>
                <a:xfrm>
                  <a:off x="3007433" y="3779492"/>
                  <a:ext cx="271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981841B5-172A-4916-9B3E-85728E31F277}"/>
                    </a:ext>
                  </a:extLst>
                </p14:cNvPr>
                <p14:cNvContentPartPr/>
                <p14:nvPr/>
              </p14:nvContentPartPr>
              <p14:xfrm>
                <a:off x="3270593" y="3678692"/>
                <a:ext cx="15120" cy="23760"/>
              </p14:xfrm>
            </p:contentPart>
          </mc:Choice>
          <mc:Fallback xmlns="">
            <p:pic>
              <p:nvPicPr>
                <p:cNvPr id="48" name="Ink 47">
                  <a:extLst>
                    <a:ext uri="{FF2B5EF4-FFF2-40B4-BE49-F238E27FC236}">
                      <a16:creationId xmlns:a16="http://schemas.microsoft.com/office/drawing/2014/main" id="{981841B5-172A-4916-9B3E-85728E31F277}"/>
                    </a:ext>
                  </a:extLst>
                </p:cNvPr>
                <p:cNvPicPr/>
                <p:nvPr/>
              </p:nvPicPr>
              <p:blipFill>
                <a:blip r:embed="rId77"/>
                <a:stretch>
                  <a:fillRect/>
                </a:stretch>
              </p:blipFill>
              <p:spPr>
                <a:xfrm>
                  <a:off x="3252593" y="3660692"/>
                  <a:ext cx="507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D65C2784-B4F8-4908-AF54-504378605057}"/>
                    </a:ext>
                  </a:extLst>
                </p14:cNvPr>
                <p14:cNvContentPartPr/>
                <p14:nvPr/>
              </p14:nvContentPartPr>
              <p14:xfrm>
                <a:off x="3337913" y="3773012"/>
                <a:ext cx="196560" cy="131760"/>
              </p14:xfrm>
            </p:contentPart>
          </mc:Choice>
          <mc:Fallback xmlns="">
            <p:pic>
              <p:nvPicPr>
                <p:cNvPr id="49" name="Ink 48">
                  <a:extLst>
                    <a:ext uri="{FF2B5EF4-FFF2-40B4-BE49-F238E27FC236}">
                      <a16:creationId xmlns:a16="http://schemas.microsoft.com/office/drawing/2014/main" id="{D65C2784-B4F8-4908-AF54-504378605057}"/>
                    </a:ext>
                  </a:extLst>
                </p:cNvPr>
                <p:cNvPicPr/>
                <p:nvPr/>
              </p:nvPicPr>
              <p:blipFill>
                <a:blip r:embed="rId79"/>
                <a:stretch>
                  <a:fillRect/>
                </a:stretch>
              </p:blipFill>
              <p:spPr>
                <a:xfrm>
                  <a:off x="3319913" y="3755372"/>
                  <a:ext cx="232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093F1C0E-E00F-4DBD-BE91-C01BA470E34F}"/>
                    </a:ext>
                  </a:extLst>
                </p14:cNvPr>
                <p14:cNvContentPartPr/>
                <p14:nvPr/>
              </p14:nvContentPartPr>
              <p14:xfrm>
                <a:off x="3541313" y="3626492"/>
                <a:ext cx="78120" cy="324720"/>
              </p14:xfrm>
            </p:contentPart>
          </mc:Choice>
          <mc:Fallback xmlns="">
            <p:pic>
              <p:nvPicPr>
                <p:cNvPr id="50" name="Ink 49">
                  <a:extLst>
                    <a:ext uri="{FF2B5EF4-FFF2-40B4-BE49-F238E27FC236}">
                      <a16:creationId xmlns:a16="http://schemas.microsoft.com/office/drawing/2014/main" id="{093F1C0E-E00F-4DBD-BE91-C01BA470E34F}"/>
                    </a:ext>
                  </a:extLst>
                </p:cNvPr>
                <p:cNvPicPr/>
                <p:nvPr/>
              </p:nvPicPr>
              <p:blipFill>
                <a:blip r:embed="rId81"/>
                <a:stretch>
                  <a:fillRect/>
                </a:stretch>
              </p:blipFill>
              <p:spPr>
                <a:xfrm>
                  <a:off x="3523313" y="3608492"/>
                  <a:ext cx="113760" cy="360360"/>
                </a:xfrm>
                <a:prstGeom prst="rect">
                  <a:avLst/>
                </a:prstGeom>
              </p:spPr>
            </p:pic>
          </mc:Fallback>
        </mc:AlternateContent>
      </p:grpSp>
      <p:grpSp>
        <p:nvGrpSpPr>
          <p:cNvPr id="55" name="Group 54">
            <a:extLst>
              <a:ext uri="{FF2B5EF4-FFF2-40B4-BE49-F238E27FC236}">
                <a16:creationId xmlns:a16="http://schemas.microsoft.com/office/drawing/2014/main" id="{E7BB14B9-3558-4E79-B7A4-78F23FDC6BBE}"/>
              </a:ext>
            </a:extLst>
          </p:cNvPr>
          <p:cNvGrpSpPr/>
          <p:nvPr/>
        </p:nvGrpSpPr>
        <p:grpSpPr>
          <a:xfrm>
            <a:off x="1413713" y="4505972"/>
            <a:ext cx="220680" cy="297720"/>
            <a:chOff x="1413713" y="4505972"/>
            <a:chExt cx="220680" cy="297720"/>
          </a:xfrm>
        </p:grpSpPr>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7E85D56B-4E7A-4A27-B61D-BFE2FCD6F9B3}"/>
                    </a:ext>
                  </a:extLst>
                </p14:cNvPr>
                <p14:cNvContentPartPr/>
                <p14:nvPr/>
              </p14:nvContentPartPr>
              <p14:xfrm>
                <a:off x="1413713" y="4505972"/>
                <a:ext cx="114840" cy="177840"/>
              </p14:xfrm>
            </p:contentPart>
          </mc:Choice>
          <mc:Fallback xmlns="">
            <p:pic>
              <p:nvPicPr>
                <p:cNvPr id="52" name="Ink 51">
                  <a:extLst>
                    <a:ext uri="{FF2B5EF4-FFF2-40B4-BE49-F238E27FC236}">
                      <a16:creationId xmlns:a16="http://schemas.microsoft.com/office/drawing/2014/main" id="{7E85D56B-4E7A-4A27-B61D-BFE2FCD6F9B3}"/>
                    </a:ext>
                  </a:extLst>
                </p:cNvPr>
                <p:cNvPicPr/>
                <p:nvPr/>
              </p:nvPicPr>
              <p:blipFill>
                <a:blip r:embed="rId83"/>
                <a:stretch>
                  <a:fillRect/>
                </a:stretch>
              </p:blipFill>
              <p:spPr>
                <a:xfrm>
                  <a:off x="1395713" y="4487972"/>
                  <a:ext cx="150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0DD73F87-04B6-424B-A9F4-3D560CAB12F6}"/>
                    </a:ext>
                  </a:extLst>
                </p14:cNvPr>
                <p14:cNvContentPartPr/>
                <p14:nvPr/>
              </p14:nvContentPartPr>
              <p14:xfrm>
                <a:off x="1529993" y="4539452"/>
                <a:ext cx="24840" cy="264240"/>
              </p14:xfrm>
            </p:contentPart>
          </mc:Choice>
          <mc:Fallback xmlns="">
            <p:pic>
              <p:nvPicPr>
                <p:cNvPr id="53" name="Ink 52">
                  <a:extLst>
                    <a:ext uri="{FF2B5EF4-FFF2-40B4-BE49-F238E27FC236}">
                      <a16:creationId xmlns:a16="http://schemas.microsoft.com/office/drawing/2014/main" id="{0DD73F87-04B6-424B-A9F4-3D560CAB12F6}"/>
                    </a:ext>
                  </a:extLst>
                </p:cNvPr>
                <p:cNvPicPr/>
                <p:nvPr/>
              </p:nvPicPr>
              <p:blipFill>
                <a:blip r:embed="rId85"/>
                <a:stretch>
                  <a:fillRect/>
                </a:stretch>
              </p:blipFill>
              <p:spPr>
                <a:xfrm>
                  <a:off x="1512353" y="4521812"/>
                  <a:ext cx="60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C4CB2B03-D443-4C17-8768-165DC6E8EEAB}"/>
                    </a:ext>
                  </a:extLst>
                </p14:cNvPr>
                <p14:cNvContentPartPr/>
                <p14:nvPr/>
              </p14:nvContentPartPr>
              <p14:xfrm>
                <a:off x="1632233" y="4635932"/>
                <a:ext cx="2160" cy="11880"/>
              </p14:xfrm>
            </p:contentPart>
          </mc:Choice>
          <mc:Fallback xmlns="">
            <p:pic>
              <p:nvPicPr>
                <p:cNvPr id="54" name="Ink 53">
                  <a:extLst>
                    <a:ext uri="{FF2B5EF4-FFF2-40B4-BE49-F238E27FC236}">
                      <a16:creationId xmlns:a16="http://schemas.microsoft.com/office/drawing/2014/main" id="{C4CB2B03-D443-4C17-8768-165DC6E8EEAB}"/>
                    </a:ext>
                  </a:extLst>
                </p:cNvPr>
                <p:cNvPicPr/>
                <p:nvPr/>
              </p:nvPicPr>
              <p:blipFill>
                <a:blip r:embed="rId87"/>
                <a:stretch>
                  <a:fillRect/>
                </a:stretch>
              </p:blipFill>
              <p:spPr>
                <a:xfrm>
                  <a:off x="1614593" y="4618292"/>
                  <a:ext cx="37800" cy="47520"/>
                </a:xfrm>
                <a:prstGeom prst="rect">
                  <a:avLst/>
                </a:prstGeom>
              </p:spPr>
            </p:pic>
          </mc:Fallback>
        </mc:AlternateContent>
      </p:grpSp>
      <p:grpSp>
        <p:nvGrpSpPr>
          <p:cNvPr id="61" name="Group 60">
            <a:extLst>
              <a:ext uri="{FF2B5EF4-FFF2-40B4-BE49-F238E27FC236}">
                <a16:creationId xmlns:a16="http://schemas.microsoft.com/office/drawing/2014/main" id="{09135C3F-47F6-461D-82C8-0ABC795D966C}"/>
              </a:ext>
            </a:extLst>
          </p:cNvPr>
          <p:cNvGrpSpPr/>
          <p:nvPr/>
        </p:nvGrpSpPr>
        <p:grpSpPr>
          <a:xfrm>
            <a:off x="2039393" y="4415612"/>
            <a:ext cx="1141200" cy="271080"/>
            <a:chOff x="2039393" y="4415612"/>
            <a:chExt cx="1141200" cy="271080"/>
          </a:xfrm>
        </p:grpSpPr>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F4D01B3A-A54C-4955-91D0-38691E09D21B}"/>
                    </a:ext>
                  </a:extLst>
                </p14:cNvPr>
                <p14:cNvContentPartPr/>
                <p14:nvPr/>
              </p14:nvContentPartPr>
              <p14:xfrm>
                <a:off x="2039393" y="4415612"/>
                <a:ext cx="227520" cy="256680"/>
              </p14:xfrm>
            </p:contentPart>
          </mc:Choice>
          <mc:Fallback xmlns="">
            <p:pic>
              <p:nvPicPr>
                <p:cNvPr id="56" name="Ink 55">
                  <a:extLst>
                    <a:ext uri="{FF2B5EF4-FFF2-40B4-BE49-F238E27FC236}">
                      <a16:creationId xmlns:a16="http://schemas.microsoft.com/office/drawing/2014/main" id="{F4D01B3A-A54C-4955-91D0-38691E09D21B}"/>
                    </a:ext>
                  </a:extLst>
                </p:cNvPr>
                <p:cNvPicPr/>
                <p:nvPr/>
              </p:nvPicPr>
              <p:blipFill>
                <a:blip r:embed="rId89"/>
                <a:stretch>
                  <a:fillRect/>
                </a:stretch>
              </p:blipFill>
              <p:spPr>
                <a:xfrm>
                  <a:off x="2021393" y="4397972"/>
                  <a:ext cx="2631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D9E74C0F-4939-412A-A78B-765779DF1941}"/>
                    </a:ext>
                  </a:extLst>
                </p14:cNvPr>
                <p14:cNvContentPartPr/>
                <p14:nvPr/>
              </p14:nvContentPartPr>
              <p14:xfrm>
                <a:off x="2314433" y="4531532"/>
                <a:ext cx="159480" cy="131760"/>
              </p14:xfrm>
            </p:contentPart>
          </mc:Choice>
          <mc:Fallback xmlns="">
            <p:pic>
              <p:nvPicPr>
                <p:cNvPr id="57" name="Ink 56">
                  <a:extLst>
                    <a:ext uri="{FF2B5EF4-FFF2-40B4-BE49-F238E27FC236}">
                      <a16:creationId xmlns:a16="http://schemas.microsoft.com/office/drawing/2014/main" id="{D9E74C0F-4939-412A-A78B-765779DF1941}"/>
                    </a:ext>
                  </a:extLst>
                </p:cNvPr>
                <p:cNvPicPr/>
                <p:nvPr/>
              </p:nvPicPr>
              <p:blipFill>
                <a:blip r:embed="rId91"/>
                <a:stretch>
                  <a:fillRect/>
                </a:stretch>
              </p:blipFill>
              <p:spPr>
                <a:xfrm>
                  <a:off x="2296433" y="4513532"/>
                  <a:ext cx="195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BFC0B733-14CD-4C9B-8C69-C5D5E5E94329}"/>
                    </a:ext>
                  </a:extLst>
                </p14:cNvPr>
                <p14:cNvContentPartPr/>
                <p14:nvPr/>
              </p14:nvContentPartPr>
              <p14:xfrm>
                <a:off x="2509913" y="4544132"/>
                <a:ext cx="239040" cy="140400"/>
              </p14:xfrm>
            </p:contentPart>
          </mc:Choice>
          <mc:Fallback xmlns="">
            <p:pic>
              <p:nvPicPr>
                <p:cNvPr id="58" name="Ink 57">
                  <a:extLst>
                    <a:ext uri="{FF2B5EF4-FFF2-40B4-BE49-F238E27FC236}">
                      <a16:creationId xmlns:a16="http://schemas.microsoft.com/office/drawing/2014/main" id="{BFC0B733-14CD-4C9B-8C69-C5D5E5E94329}"/>
                    </a:ext>
                  </a:extLst>
                </p:cNvPr>
                <p:cNvPicPr/>
                <p:nvPr/>
              </p:nvPicPr>
              <p:blipFill>
                <a:blip r:embed="rId93"/>
                <a:stretch>
                  <a:fillRect/>
                </a:stretch>
              </p:blipFill>
              <p:spPr>
                <a:xfrm>
                  <a:off x="2492273" y="4526132"/>
                  <a:ext cx="2746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A2E565BC-C48B-4CD4-9AC4-DD5B75A4C7BE}"/>
                    </a:ext>
                  </a:extLst>
                </p14:cNvPr>
                <p14:cNvContentPartPr/>
                <p14:nvPr/>
              </p14:nvContentPartPr>
              <p14:xfrm>
                <a:off x="2810513" y="4551692"/>
                <a:ext cx="167760" cy="125640"/>
              </p14:xfrm>
            </p:contentPart>
          </mc:Choice>
          <mc:Fallback xmlns="">
            <p:pic>
              <p:nvPicPr>
                <p:cNvPr id="59" name="Ink 58">
                  <a:extLst>
                    <a:ext uri="{FF2B5EF4-FFF2-40B4-BE49-F238E27FC236}">
                      <a16:creationId xmlns:a16="http://schemas.microsoft.com/office/drawing/2014/main" id="{A2E565BC-C48B-4CD4-9AC4-DD5B75A4C7BE}"/>
                    </a:ext>
                  </a:extLst>
                </p:cNvPr>
                <p:cNvPicPr/>
                <p:nvPr/>
              </p:nvPicPr>
              <p:blipFill>
                <a:blip r:embed="rId95"/>
                <a:stretch>
                  <a:fillRect/>
                </a:stretch>
              </p:blipFill>
              <p:spPr>
                <a:xfrm>
                  <a:off x="2792873" y="4534052"/>
                  <a:ext cx="203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5E82D0E5-74DC-4181-9E74-6B0CDDBE5D8E}"/>
                    </a:ext>
                  </a:extLst>
                </p14:cNvPr>
                <p14:cNvContentPartPr/>
                <p14:nvPr/>
              </p14:nvContentPartPr>
              <p14:xfrm>
                <a:off x="3056753" y="4547012"/>
                <a:ext cx="123840" cy="139680"/>
              </p14:xfrm>
            </p:contentPart>
          </mc:Choice>
          <mc:Fallback xmlns="">
            <p:pic>
              <p:nvPicPr>
                <p:cNvPr id="60" name="Ink 59">
                  <a:extLst>
                    <a:ext uri="{FF2B5EF4-FFF2-40B4-BE49-F238E27FC236}">
                      <a16:creationId xmlns:a16="http://schemas.microsoft.com/office/drawing/2014/main" id="{5E82D0E5-74DC-4181-9E74-6B0CDDBE5D8E}"/>
                    </a:ext>
                  </a:extLst>
                </p:cNvPr>
                <p:cNvPicPr/>
                <p:nvPr/>
              </p:nvPicPr>
              <p:blipFill>
                <a:blip r:embed="rId97"/>
                <a:stretch>
                  <a:fillRect/>
                </a:stretch>
              </p:blipFill>
              <p:spPr>
                <a:xfrm>
                  <a:off x="3038753" y="4529012"/>
                  <a:ext cx="159480" cy="175320"/>
                </a:xfrm>
                <a:prstGeom prst="rect">
                  <a:avLst/>
                </a:prstGeom>
              </p:spPr>
            </p:pic>
          </mc:Fallback>
        </mc:AlternateContent>
      </p:grpSp>
      <p:grpSp>
        <p:nvGrpSpPr>
          <p:cNvPr id="76" name="Group 75">
            <a:extLst>
              <a:ext uri="{FF2B5EF4-FFF2-40B4-BE49-F238E27FC236}">
                <a16:creationId xmlns:a16="http://schemas.microsoft.com/office/drawing/2014/main" id="{614E2349-5B45-4789-8388-48C3804A00F9}"/>
              </a:ext>
            </a:extLst>
          </p:cNvPr>
          <p:cNvGrpSpPr/>
          <p:nvPr/>
        </p:nvGrpSpPr>
        <p:grpSpPr>
          <a:xfrm>
            <a:off x="5714273" y="2057612"/>
            <a:ext cx="1865520" cy="332640"/>
            <a:chOff x="5714273" y="2057612"/>
            <a:chExt cx="1865520" cy="332640"/>
          </a:xfrm>
        </p:grpSpPr>
        <mc:AlternateContent xmlns:mc="http://schemas.openxmlformats.org/markup-compatibility/2006" xmlns:p14="http://schemas.microsoft.com/office/powerpoint/2010/main">
          <mc:Choice Requires="p14">
            <p:contentPart p14:bwMode="auto" r:id="rId98">
              <p14:nvContentPartPr>
                <p14:cNvPr id="21" name="Ink 20">
                  <a:extLst>
                    <a:ext uri="{FF2B5EF4-FFF2-40B4-BE49-F238E27FC236}">
                      <a16:creationId xmlns:a16="http://schemas.microsoft.com/office/drawing/2014/main" id="{BFF35C49-4CC9-4995-B9BB-A6189C17E0C0}"/>
                    </a:ext>
                  </a:extLst>
                </p14:cNvPr>
                <p14:cNvContentPartPr/>
                <p14:nvPr/>
              </p14:nvContentPartPr>
              <p14:xfrm>
                <a:off x="5714273" y="2096132"/>
                <a:ext cx="194400" cy="294120"/>
              </p14:xfrm>
            </p:contentPart>
          </mc:Choice>
          <mc:Fallback xmlns="">
            <p:pic>
              <p:nvPicPr>
                <p:cNvPr id="21" name="Ink 20">
                  <a:extLst>
                    <a:ext uri="{FF2B5EF4-FFF2-40B4-BE49-F238E27FC236}">
                      <a16:creationId xmlns:a16="http://schemas.microsoft.com/office/drawing/2014/main" id="{BFF35C49-4CC9-4995-B9BB-A6189C17E0C0}"/>
                    </a:ext>
                  </a:extLst>
                </p:cNvPr>
                <p:cNvPicPr/>
                <p:nvPr/>
              </p:nvPicPr>
              <p:blipFill>
                <a:blip r:embed="rId99"/>
                <a:stretch>
                  <a:fillRect/>
                </a:stretch>
              </p:blipFill>
              <p:spPr>
                <a:xfrm>
                  <a:off x="5696273" y="2078492"/>
                  <a:ext cx="2300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07E86B33-2B04-48E0-B64F-1EA25009ACF2}"/>
                    </a:ext>
                  </a:extLst>
                </p14:cNvPr>
                <p14:cNvContentPartPr/>
                <p14:nvPr/>
              </p14:nvContentPartPr>
              <p14:xfrm>
                <a:off x="5976713" y="2250932"/>
                <a:ext cx="14760" cy="92160"/>
              </p14:xfrm>
            </p:contentPart>
          </mc:Choice>
          <mc:Fallback xmlns="">
            <p:pic>
              <p:nvPicPr>
                <p:cNvPr id="62" name="Ink 61">
                  <a:extLst>
                    <a:ext uri="{FF2B5EF4-FFF2-40B4-BE49-F238E27FC236}">
                      <a16:creationId xmlns:a16="http://schemas.microsoft.com/office/drawing/2014/main" id="{07E86B33-2B04-48E0-B64F-1EA25009ACF2}"/>
                    </a:ext>
                  </a:extLst>
                </p:cNvPr>
                <p:cNvPicPr/>
                <p:nvPr/>
              </p:nvPicPr>
              <p:blipFill>
                <a:blip r:embed="rId101"/>
                <a:stretch>
                  <a:fillRect/>
                </a:stretch>
              </p:blipFill>
              <p:spPr>
                <a:xfrm>
                  <a:off x="5958713" y="2232932"/>
                  <a:ext cx="50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CC2F965F-6EA5-4B2D-AF1D-0D6AEE572B68}"/>
                    </a:ext>
                  </a:extLst>
                </p14:cNvPr>
                <p14:cNvContentPartPr/>
                <p14:nvPr/>
              </p14:nvContentPartPr>
              <p14:xfrm>
                <a:off x="6139073" y="2217812"/>
                <a:ext cx="71280" cy="150480"/>
              </p14:xfrm>
            </p:contentPart>
          </mc:Choice>
          <mc:Fallback xmlns="">
            <p:pic>
              <p:nvPicPr>
                <p:cNvPr id="63" name="Ink 62">
                  <a:extLst>
                    <a:ext uri="{FF2B5EF4-FFF2-40B4-BE49-F238E27FC236}">
                      <a16:creationId xmlns:a16="http://schemas.microsoft.com/office/drawing/2014/main" id="{CC2F965F-6EA5-4B2D-AF1D-0D6AEE572B68}"/>
                    </a:ext>
                  </a:extLst>
                </p:cNvPr>
                <p:cNvPicPr/>
                <p:nvPr/>
              </p:nvPicPr>
              <p:blipFill>
                <a:blip r:embed="rId103"/>
                <a:stretch>
                  <a:fillRect/>
                </a:stretch>
              </p:blipFill>
              <p:spPr>
                <a:xfrm>
                  <a:off x="6121073" y="2200172"/>
                  <a:ext cx="1069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4250E9A0-0496-4DB1-9613-7891B851D666}"/>
                    </a:ext>
                  </a:extLst>
                </p14:cNvPr>
                <p14:cNvContentPartPr/>
                <p14:nvPr/>
              </p14:nvContentPartPr>
              <p14:xfrm>
                <a:off x="5957633" y="2079212"/>
                <a:ext cx="10440" cy="8280"/>
              </p14:xfrm>
            </p:contentPart>
          </mc:Choice>
          <mc:Fallback xmlns="">
            <p:pic>
              <p:nvPicPr>
                <p:cNvPr id="64" name="Ink 63">
                  <a:extLst>
                    <a:ext uri="{FF2B5EF4-FFF2-40B4-BE49-F238E27FC236}">
                      <a16:creationId xmlns:a16="http://schemas.microsoft.com/office/drawing/2014/main" id="{4250E9A0-0496-4DB1-9613-7891B851D666}"/>
                    </a:ext>
                  </a:extLst>
                </p:cNvPr>
                <p:cNvPicPr/>
                <p:nvPr/>
              </p:nvPicPr>
              <p:blipFill>
                <a:blip r:embed="rId105"/>
                <a:stretch>
                  <a:fillRect/>
                </a:stretch>
              </p:blipFill>
              <p:spPr>
                <a:xfrm>
                  <a:off x="5939633" y="2061572"/>
                  <a:ext cx="46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34E98FF4-D3B9-478C-8105-CAAAEBF5F119}"/>
                    </a:ext>
                  </a:extLst>
                </p14:cNvPr>
                <p14:cNvContentPartPr/>
                <p14:nvPr/>
              </p14:nvContentPartPr>
              <p14:xfrm>
                <a:off x="6304673" y="2074532"/>
                <a:ext cx="94320" cy="268200"/>
              </p14:xfrm>
            </p:contentPart>
          </mc:Choice>
          <mc:Fallback xmlns="">
            <p:pic>
              <p:nvPicPr>
                <p:cNvPr id="65" name="Ink 64">
                  <a:extLst>
                    <a:ext uri="{FF2B5EF4-FFF2-40B4-BE49-F238E27FC236}">
                      <a16:creationId xmlns:a16="http://schemas.microsoft.com/office/drawing/2014/main" id="{34E98FF4-D3B9-478C-8105-CAAAEBF5F119}"/>
                    </a:ext>
                  </a:extLst>
                </p:cNvPr>
                <p:cNvPicPr/>
                <p:nvPr/>
              </p:nvPicPr>
              <p:blipFill>
                <a:blip r:embed="rId107"/>
                <a:stretch>
                  <a:fillRect/>
                </a:stretch>
              </p:blipFill>
              <p:spPr>
                <a:xfrm>
                  <a:off x="6286673" y="2056532"/>
                  <a:ext cx="1299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a16="http://schemas.microsoft.com/office/drawing/2014/main" id="{6244770F-B274-4179-8B44-4CE79482AA06}"/>
                    </a:ext>
                  </a:extLst>
                </p14:cNvPr>
                <p14:cNvContentPartPr/>
                <p14:nvPr/>
              </p14:nvContentPartPr>
              <p14:xfrm>
                <a:off x="6252833" y="2223572"/>
                <a:ext cx="128880" cy="25560"/>
              </p14:xfrm>
            </p:contentPart>
          </mc:Choice>
          <mc:Fallback xmlns="">
            <p:pic>
              <p:nvPicPr>
                <p:cNvPr id="66" name="Ink 65">
                  <a:extLst>
                    <a:ext uri="{FF2B5EF4-FFF2-40B4-BE49-F238E27FC236}">
                      <a16:creationId xmlns:a16="http://schemas.microsoft.com/office/drawing/2014/main" id="{6244770F-B274-4179-8B44-4CE79482AA06}"/>
                    </a:ext>
                  </a:extLst>
                </p:cNvPr>
                <p:cNvPicPr/>
                <p:nvPr/>
              </p:nvPicPr>
              <p:blipFill>
                <a:blip r:embed="rId109"/>
                <a:stretch>
                  <a:fillRect/>
                </a:stretch>
              </p:blipFill>
              <p:spPr>
                <a:xfrm>
                  <a:off x="6235193" y="2205572"/>
                  <a:ext cx="1645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F9D59AC7-6CCD-431C-A57D-C1617E4AFADA}"/>
                    </a:ext>
                  </a:extLst>
                </p14:cNvPr>
                <p14:cNvContentPartPr/>
                <p14:nvPr/>
              </p14:nvContentPartPr>
              <p14:xfrm>
                <a:off x="6438233" y="2201612"/>
                <a:ext cx="127440" cy="115920"/>
              </p14:xfrm>
            </p:contentPart>
          </mc:Choice>
          <mc:Fallback xmlns="">
            <p:pic>
              <p:nvPicPr>
                <p:cNvPr id="67" name="Ink 66">
                  <a:extLst>
                    <a:ext uri="{FF2B5EF4-FFF2-40B4-BE49-F238E27FC236}">
                      <a16:creationId xmlns:a16="http://schemas.microsoft.com/office/drawing/2014/main" id="{F9D59AC7-6CCD-431C-A57D-C1617E4AFADA}"/>
                    </a:ext>
                  </a:extLst>
                </p:cNvPr>
                <p:cNvPicPr/>
                <p:nvPr/>
              </p:nvPicPr>
              <p:blipFill>
                <a:blip r:embed="rId111"/>
                <a:stretch>
                  <a:fillRect/>
                </a:stretch>
              </p:blipFill>
              <p:spPr>
                <a:xfrm>
                  <a:off x="6420593" y="2183972"/>
                  <a:ext cx="163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BAF21C5B-613D-49F3-9F69-1D5123A7A0C2}"/>
                    </a:ext>
                  </a:extLst>
                </p14:cNvPr>
                <p14:cNvContentPartPr/>
                <p14:nvPr/>
              </p14:nvContentPartPr>
              <p14:xfrm>
                <a:off x="6596993" y="2226452"/>
                <a:ext cx="40680" cy="101160"/>
              </p14:xfrm>
            </p:contentPart>
          </mc:Choice>
          <mc:Fallback xmlns="">
            <p:pic>
              <p:nvPicPr>
                <p:cNvPr id="68" name="Ink 67">
                  <a:extLst>
                    <a:ext uri="{FF2B5EF4-FFF2-40B4-BE49-F238E27FC236}">
                      <a16:creationId xmlns:a16="http://schemas.microsoft.com/office/drawing/2014/main" id="{BAF21C5B-613D-49F3-9F69-1D5123A7A0C2}"/>
                    </a:ext>
                  </a:extLst>
                </p:cNvPr>
                <p:cNvPicPr/>
                <p:nvPr/>
              </p:nvPicPr>
              <p:blipFill>
                <a:blip r:embed="rId113"/>
                <a:stretch>
                  <a:fillRect/>
                </a:stretch>
              </p:blipFill>
              <p:spPr>
                <a:xfrm>
                  <a:off x="6578993" y="2208452"/>
                  <a:ext cx="76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id="{C9920A6C-3FD0-43B4-9090-EEC31D2F3FA6}"/>
                    </a:ext>
                  </a:extLst>
                </p14:cNvPr>
                <p14:cNvContentPartPr/>
                <p14:nvPr/>
              </p14:nvContentPartPr>
              <p14:xfrm>
                <a:off x="6688073" y="2057612"/>
                <a:ext cx="150120" cy="272520"/>
              </p14:xfrm>
            </p:contentPart>
          </mc:Choice>
          <mc:Fallback xmlns="">
            <p:pic>
              <p:nvPicPr>
                <p:cNvPr id="69" name="Ink 68">
                  <a:extLst>
                    <a:ext uri="{FF2B5EF4-FFF2-40B4-BE49-F238E27FC236}">
                      <a16:creationId xmlns:a16="http://schemas.microsoft.com/office/drawing/2014/main" id="{C9920A6C-3FD0-43B4-9090-EEC31D2F3FA6}"/>
                    </a:ext>
                  </a:extLst>
                </p:cNvPr>
                <p:cNvPicPr/>
                <p:nvPr/>
              </p:nvPicPr>
              <p:blipFill>
                <a:blip r:embed="rId115"/>
                <a:stretch>
                  <a:fillRect/>
                </a:stretch>
              </p:blipFill>
              <p:spPr>
                <a:xfrm>
                  <a:off x="6670073" y="2039612"/>
                  <a:ext cx="185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Ink 69">
                  <a:extLst>
                    <a:ext uri="{FF2B5EF4-FFF2-40B4-BE49-F238E27FC236}">
                      <a16:creationId xmlns:a16="http://schemas.microsoft.com/office/drawing/2014/main" id="{2728BC02-69C3-4F49-A54E-5B8DF4A581B0}"/>
                    </a:ext>
                  </a:extLst>
                </p14:cNvPr>
                <p14:cNvContentPartPr/>
                <p14:nvPr/>
              </p14:nvContentPartPr>
              <p14:xfrm>
                <a:off x="6532553" y="2097572"/>
                <a:ext cx="11160" cy="7200"/>
              </p14:xfrm>
            </p:contentPart>
          </mc:Choice>
          <mc:Fallback xmlns="">
            <p:pic>
              <p:nvPicPr>
                <p:cNvPr id="70" name="Ink 69">
                  <a:extLst>
                    <a:ext uri="{FF2B5EF4-FFF2-40B4-BE49-F238E27FC236}">
                      <a16:creationId xmlns:a16="http://schemas.microsoft.com/office/drawing/2014/main" id="{2728BC02-69C3-4F49-A54E-5B8DF4A581B0}"/>
                    </a:ext>
                  </a:extLst>
                </p:cNvPr>
                <p:cNvPicPr/>
                <p:nvPr/>
              </p:nvPicPr>
              <p:blipFill>
                <a:blip r:embed="rId117"/>
                <a:stretch>
                  <a:fillRect/>
                </a:stretch>
              </p:blipFill>
              <p:spPr>
                <a:xfrm>
                  <a:off x="6514553" y="2079932"/>
                  <a:ext cx="468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Ink 70">
                  <a:extLst>
                    <a:ext uri="{FF2B5EF4-FFF2-40B4-BE49-F238E27FC236}">
                      <a16:creationId xmlns:a16="http://schemas.microsoft.com/office/drawing/2014/main" id="{73B36954-8C05-4645-84E1-0C81A51C30E3}"/>
                    </a:ext>
                  </a:extLst>
                </p14:cNvPr>
                <p14:cNvContentPartPr/>
                <p14:nvPr/>
              </p14:nvContentPartPr>
              <p14:xfrm>
                <a:off x="6865193" y="2180732"/>
                <a:ext cx="141840" cy="127800"/>
              </p14:xfrm>
            </p:contentPart>
          </mc:Choice>
          <mc:Fallback xmlns="">
            <p:pic>
              <p:nvPicPr>
                <p:cNvPr id="71" name="Ink 70">
                  <a:extLst>
                    <a:ext uri="{FF2B5EF4-FFF2-40B4-BE49-F238E27FC236}">
                      <a16:creationId xmlns:a16="http://schemas.microsoft.com/office/drawing/2014/main" id="{73B36954-8C05-4645-84E1-0C81A51C30E3}"/>
                    </a:ext>
                  </a:extLst>
                </p:cNvPr>
                <p:cNvPicPr/>
                <p:nvPr/>
              </p:nvPicPr>
              <p:blipFill>
                <a:blip r:embed="rId119"/>
                <a:stretch>
                  <a:fillRect/>
                </a:stretch>
              </p:blipFill>
              <p:spPr>
                <a:xfrm>
                  <a:off x="6847553" y="2162732"/>
                  <a:ext cx="177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2B914AC5-9296-4983-BB45-218342EAB012}"/>
                    </a:ext>
                  </a:extLst>
                </p14:cNvPr>
                <p14:cNvContentPartPr/>
                <p14:nvPr/>
              </p14:nvContentPartPr>
              <p14:xfrm>
                <a:off x="7084073" y="2079212"/>
                <a:ext cx="109440" cy="263520"/>
              </p14:xfrm>
            </p:contentPart>
          </mc:Choice>
          <mc:Fallback xmlns="">
            <p:pic>
              <p:nvPicPr>
                <p:cNvPr id="72" name="Ink 71">
                  <a:extLst>
                    <a:ext uri="{FF2B5EF4-FFF2-40B4-BE49-F238E27FC236}">
                      <a16:creationId xmlns:a16="http://schemas.microsoft.com/office/drawing/2014/main" id="{2B914AC5-9296-4983-BB45-218342EAB012}"/>
                    </a:ext>
                  </a:extLst>
                </p:cNvPr>
                <p:cNvPicPr/>
                <p:nvPr/>
              </p:nvPicPr>
              <p:blipFill>
                <a:blip r:embed="rId121"/>
                <a:stretch>
                  <a:fillRect/>
                </a:stretch>
              </p:blipFill>
              <p:spPr>
                <a:xfrm>
                  <a:off x="7066073" y="2061572"/>
                  <a:ext cx="1450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3AD36981-513A-4CD4-BE4B-97AB071EDF82}"/>
                    </a:ext>
                  </a:extLst>
                </p14:cNvPr>
                <p14:cNvContentPartPr/>
                <p14:nvPr/>
              </p14:nvContentPartPr>
              <p14:xfrm>
                <a:off x="7015673" y="2213852"/>
                <a:ext cx="243360" cy="87480"/>
              </p14:xfrm>
            </p:contentPart>
          </mc:Choice>
          <mc:Fallback xmlns="">
            <p:pic>
              <p:nvPicPr>
                <p:cNvPr id="73" name="Ink 72">
                  <a:extLst>
                    <a:ext uri="{FF2B5EF4-FFF2-40B4-BE49-F238E27FC236}">
                      <a16:creationId xmlns:a16="http://schemas.microsoft.com/office/drawing/2014/main" id="{3AD36981-513A-4CD4-BE4B-97AB071EDF82}"/>
                    </a:ext>
                  </a:extLst>
                </p:cNvPr>
                <p:cNvPicPr/>
                <p:nvPr/>
              </p:nvPicPr>
              <p:blipFill>
                <a:blip r:embed="rId123"/>
                <a:stretch>
                  <a:fillRect/>
                </a:stretch>
              </p:blipFill>
              <p:spPr>
                <a:xfrm>
                  <a:off x="6997673" y="2196212"/>
                  <a:ext cx="279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3951877E-D4EF-473C-8EAC-9BA35776EF54}"/>
                    </a:ext>
                  </a:extLst>
                </p14:cNvPr>
                <p14:cNvContentPartPr/>
                <p14:nvPr/>
              </p14:nvContentPartPr>
              <p14:xfrm>
                <a:off x="7319153" y="2141132"/>
                <a:ext cx="260640" cy="147240"/>
              </p14:xfrm>
            </p:contentPart>
          </mc:Choice>
          <mc:Fallback xmlns="">
            <p:pic>
              <p:nvPicPr>
                <p:cNvPr id="74" name="Ink 73">
                  <a:extLst>
                    <a:ext uri="{FF2B5EF4-FFF2-40B4-BE49-F238E27FC236}">
                      <a16:creationId xmlns:a16="http://schemas.microsoft.com/office/drawing/2014/main" id="{3951877E-D4EF-473C-8EAC-9BA35776EF54}"/>
                    </a:ext>
                  </a:extLst>
                </p:cNvPr>
                <p:cNvPicPr/>
                <p:nvPr/>
              </p:nvPicPr>
              <p:blipFill>
                <a:blip r:embed="rId125"/>
                <a:stretch>
                  <a:fillRect/>
                </a:stretch>
              </p:blipFill>
              <p:spPr>
                <a:xfrm>
                  <a:off x="7301153" y="2123492"/>
                  <a:ext cx="296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F8C31F5E-E8AD-4AFC-BE61-5B3ADD5DB0AF}"/>
                    </a:ext>
                  </a:extLst>
                </p14:cNvPr>
                <p14:cNvContentPartPr/>
                <p14:nvPr/>
              </p14:nvContentPartPr>
              <p14:xfrm>
                <a:off x="7237073" y="2070212"/>
                <a:ext cx="21240" cy="14040"/>
              </p14:xfrm>
            </p:contentPart>
          </mc:Choice>
          <mc:Fallback xmlns="">
            <p:pic>
              <p:nvPicPr>
                <p:cNvPr id="75" name="Ink 74">
                  <a:extLst>
                    <a:ext uri="{FF2B5EF4-FFF2-40B4-BE49-F238E27FC236}">
                      <a16:creationId xmlns:a16="http://schemas.microsoft.com/office/drawing/2014/main" id="{F8C31F5E-E8AD-4AFC-BE61-5B3ADD5DB0AF}"/>
                    </a:ext>
                  </a:extLst>
                </p:cNvPr>
                <p:cNvPicPr/>
                <p:nvPr/>
              </p:nvPicPr>
              <p:blipFill>
                <a:blip r:embed="rId127"/>
                <a:stretch>
                  <a:fillRect/>
                </a:stretch>
              </p:blipFill>
              <p:spPr>
                <a:xfrm>
                  <a:off x="7219073" y="2052572"/>
                  <a:ext cx="56880" cy="49680"/>
                </a:xfrm>
                <a:prstGeom prst="rect">
                  <a:avLst/>
                </a:prstGeom>
              </p:spPr>
            </p:pic>
          </mc:Fallback>
        </mc:AlternateContent>
      </p:grpSp>
      <p:grpSp>
        <p:nvGrpSpPr>
          <p:cNvPr id="79" name="Group 78">
            <a:extLst>
              <a:ext uri="{FF2B5EF4-FFF2-40B4-BE49-F238E27FC236}">
                <a16:creationId xmlns:a16="http://schemas.microsoft.com/office/drawing/2014/main" id="{3A6EA09E-11EE-4051-9205-C837024C435A}"/>
              </a:ext>
            </a:extLst>
          </p:cNvPr>
          <p:cNvGrpSpPr/>
          <p:nvPr/>
        </p:nvGrpSpPr>
        <p:grpSpPr>
          <a:xfrm>
            <a:off x="2553113" y="2445692"/>
            <a:ext cx="386280" cy="163080"/>
            <a:chOff x="2553113" y="2445692"/>
            <a:chExt cx="386280" cy="163080"/>
          </a:xfrm>
        </p:grpSpPr>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6B749987-C1ED-48E3-A0DA-86B838D7ED19}"/>
                    </a:ext>
                  </a:extLst>
                </p14:cNvPr>
                <p14:cNvContentPartPr/>
                <p14:nvPr/>
              </p14:nvContentPartPr>
              <p14:xfrm>
                <a:off x="2553113" y="2504732"/>
                <a:ext cx="353880" cy="21960"/>
              </p14:xfrm>
            </p:contentPart>
          </mc:Choice>
          <mc:Fallback xmlns="">
            <p:pic>
              <p:nvPicPr>
                <p:cNvPr id="77" name="Ink 76">
                  <a:extLst>
                    <a:ext uri="{FF2B5EF4-FFF2-40B4-BE49-F238E27FC236}">
                      <a16:creationId xmlns:a16="http://schemas.microsoft.com/office/drawing/2014/main" id="{6B749987-C1ED-48E3-A0DA-86B838D7ED19}"/>
                    </a:ext>
                  </a:extLst>
                </p:cNvPr>
                <p:cNvPicPr/>
                <p:nvPr/>
              </p:nvPicPr>
              <p:blipFill>
                <a:blip r:embed="rId129"/>
                <a:stretch>
                  <a:fillRect/>
                </a:stretch>
              </p:blipFill>
              <p:spPr>
                <a:xfrm>
                  <a:off x="2535113" y="2486732"/>
                  <a:ext cx="389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555FD3B7-545C-426D-915F-6D8701C06DD2}"/>
                    </a:ext>
                  </a:extLst>
                </p14:cNvPr>
                <p14:cNvContentPartPr/>
                <p14:nvPr/>
              </p14:nvContentPartPr>
              <p14:xfrm>
                <a:off x="2829953" y="2445692"/>
                <a:ext cx="109440" cy="163080"/>
              </p14:xfrm>
            </p:contentPart>
          </mc:Choice>
          <mc:Fallback xmlns="">
            <p:pic>
              <p:nvPicPr>
                <p:cNvPr id="78" name="Ink 77">
                  <a:extLst>
                    <a:ext uri="{FF2B5EF4-FFF2-40B4-BE49-F238E27FC236}">
                      <a16:creationId xmlns:a16="http://schemas.microsoft.com/office/drawing/2014/main" id="{555FD3B7-545C-426D-915F-6D8701C06DD2}"/>
                    </a:ext>
                  </a:extLst>
                </p:cNvPr>
                <p:cNvPicPr/>
                <p:nvPr/>
              </p:nvPicPr>
              <p:blipFill>
                <a:blip r:embed="rId131"/>
                <a:stretch>
                  <a:fillRect/>
                </a:stretch>
              </p:blipFill>
              <p:spPr>
                <a:xfrm>
                  <a:off x="2811953" y="2427692"/>
                  <a:ext cx="145080" cy="198720"/>
                </a:xfrm>
                <a:prstGeom prst="rect">
                  <a:avLst/>
                </a:prstGeom>
              </p:spPr>
            </p:pic>
          </mc:Fallback>
        </mc:AlternateContent>
      </p:grpSp>
      <p:grpSp>
        <p:nvGrpSpPr>
          <p:cNvPr id="82" name="Group 81">
            <a:extLst>
              <a:ext uri="{FF2B5EF4-FFF2-40B4-BE49-F238E27FC236}">
                <a16:creationId xmlns:a16="http://schemas.microsoft.com/office/drawing/2014/main" id="{A29EC743-9ABC-4FEB-BA99-B6D3CDA0AF54}"/>
              </a:ext>
            </a:extLst>
          </p:cNvPr>
          <p:cNvGrpSpPr/>
          <p:nvPr/>
        </p:nvGrpSpPr>
        <p:grpSpPr>
          <a:xfrm>
            <a:off x="5608793" y="2475212"/>
            <a:ext cx="269640" cy="127080"/>
            <a:chOff x="5608793" y="2475212"/>
            <a:chExt cx="269640" cy="127080"/>
          </a:xfrm>
        </p:grpSpPr>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0A54555E-9E87-457C-96ED-CB99D3D16F97}"/>
                    </a:ext>
                  </a:extLst>
                </p14:cNvPr>
                <p14:cNvContentPartPr/>
                <p14:nvPr/>
              </p14:nvContentPartPr>
              <p14:xfrm>
                <a:off x="5608793" y="2523452"/>
                <a:ext cx="241200" cy="19440"/>
              </p14:xfrm>
            </p:contentPart>
          </mc:Choice>
          <mc:Fallback xmlns="">
            <p:pic>
              <p:nvPicPr>
                <p:cNvPr id="80" name="Ink 79">
                  <a:extLst>
                    <a:ext uri="{FF2B5EF4-FFF2-40B4-BE49-F238E27FC236}">
                      <a16:creationId xmlns:a16="http://schemas.microsoft.com/office/drawing/2014/main" id="{0A54555E-9E87-457C-96ED-CB99D3D16F97}"/>
                    </a:ext>
                  </a:extLst>
                </p:cNvPr>
                <p:cNvPicPr/>
                <p:nvPr/>
              </p:nvPicPr>
              <p:blipFill>
                <a:blip r:embed="rId133"/>
                <a:stretch>
                  <a:fillRect/>
                </a:stretch>
              </p:blipFill>
              <p:spPr>
                <a:xfrm>
                  <a:off x="5590793" y="2505452"/>
                  <a:ext cx="2768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6768C49C-438E-4F3D-8522-491A31A5B51C}"/>
                    </a:ext>
                  </a:extLst>
                </p14:cNvPr>
                <p14:cNvContentPartPr/>
                <p14:nvPr/>
              </p14:nvContentPartPr>
              <p14:xfrm>
                <a:off x="5775113" y="2475212"/>
                <a:ext cx="103320" cy="127080"/>
              </p14:xfrm>
            </p:contentPart>
          </mc:Choice>
          <mc:Fallback xmlns="">
            <p:pic>
              <p:nvPicPr>
                <p:cNvPr id="81" name="Ink 80">
                  <a:extLst>
                    <a:ext uri="{FF2B5EF4-FFF2-40B4-BE49-F238E27FC236}">
                      <a16:creationId xmlns:a16="http://schemas.microsoft.com/office/drawing/2014/main" id="{6768C49C-438E-4F3D-8522-491A31A5B51C}"/>
                    </a:ext>
                  </a:extLst>
                </p:cNvPr>
                <p:cNvPicPr/>
                <p:nvPr/>
              </p:nvPicPr>
              <p:blipFill>
                <a:blip r:embed="rId135"/>
                <a:stretch>
                  <a:fillRect/>
                </a:stretch>
              </p:blipFill>
              <p:spPr>
                <a:xfrm>
                  <a:off x="5757473" y="2457212"/>
                  <a:ext cx="138960" cy="162720"/>
                </a:xfrm>
                <a:prstGeom prst="rect">
                  <a:avLst/>
                </a:prstGeom>
              </p:spPr>
            </p:pic>
          </mc:Fallback>
        </mc:AlternateContent>
      </p:grpSp>
      <p:grpSp>
        <p:nvGrpSpPr>
          <p:cNvPr id="85" name="Group 84">
            <a:extLst>
              <a:ext uri="{FF2B5EF4-FFF2-40B4-BE49-F238E27FC236}">
                <a16:creationId xmlns:a16="http://schemas.microsoft.com/office/drawing/2014/main" id="{3DD1C7EB-E9AD-4A50-87C9-C33A3529311C}"/>
              </a:ext>
            </a:extLst>
          </p:cNvPr>
          <p:cNvGrpSpPr/>
          <p:nvPr/>
        </p:nvGrpSpPr>
        <p:grpSpPr>
          <a:xfrm>
            <a:off x="4092833" y="2397812"/>
            <a:ext cx="271800" cy="131400"/>
            <a:chOff x="4092833" y="2397812"/>
            <a:chExt cx="271800" cy="131400"/>
          </a:xfrm>
        </p:grpSpPr>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5556809E-01D1-4815-AFBF-DD130244A0C8}"/>
                    </a:ext>
                  </a:extLst>
                </p14:cNvPr>
                <p14:cNvContentPartPr/>
                <p14:nvPr/>
              </p14:nvContentPartPr>
              <p14:xfrm>
                <a:off x="4092833" y="2463692"/>
                <a:ext cx="217080" cy="24120"/>
              </p14:xfrm>
            </p:contentPart>
          </mc:Choice>
          <mc:Fallback xmlns="">
            <p:pic>
              <p:nvPicPr>
                <p:cNvPr id="83" name="Ink 82">
                  <a:extLst>
                    <a:ext uri="{FF2B5EF4-FFF2-40B4-BE49-F238E27FC236}">
                      <a16:creationId xmlns:a16="http://schemas.microsoft.com/office/drawing/2014/main" id="{5556809E-01D1-4815-AFBF-DD130244A0C8}"/>
                    </a:ext>
                  </a:extLst>
                </p:cNvPr>
                <p:cNvPicPr/>
                <p:nvPr/>
              </p:nvPicPr>
              <p:blipFill>
                <a:blip r:embed="rId137"/>
                <a:stretch>
                  <a:fillRect/>
                </a:stretch>
              </p:blipFill>
              <p:spPr>
                <a:xfrm>
                  <a:off x="4074833" y="2446052"/>
                  <a:ext cx="2527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41A5ACEB-2E30-4301-B7F8-0114BC40A218}"/>
                    </a:ext>
                  </a:extLst>
                </p14:cNvPr>
                <p14:cNvContentPartPr/>
                <p14:nvPr/>
              </p14:nvContentPartPr>
              <p14:xfrm>
                <a:off x="4232153" y="2397812"/>
                <a:ext cx="132480" cy="131400"/>
              </p14:xfrm>
            </p:contentPart>
          </mc:Choice>
          <mc:Fallback xmlns="">
            <p:pic>
              <p:nvPicPr>
                <p:cNvPr id="84" name="Ink 83">
                  <a:extLst>
                    <a:ext uri="{FF2B5EF4-FFF2-40B4-BE49-F238E27FC236}">
                      <a16:creationId xmlns:a16="http://schemas.microsoft.com/office/drawing/2014/main" id="{41A5ACEB-2E30-4301-B7F8-0114BC40A218}"/>
                    </a:ext>
                  </a:extLst>
                </p:cNvPr>
                <p:cNvPicPr/>
                <p:nvPr/>
              </p:nvPicPr>
              <p:blipFill>
                <a:blip r:embed="rId139"/>
                <a:stretch>
                  <a:fillRect/>
                </a:stretch>
              </p:blipFill>
              <p:spPr>
                <a:xfrm>
                  <a:off x="4214513" y="2379812"/>
                  <a:ext cx="168120" cy="167040"/>
                </a:xfrm>
                <a:prstGeom prst="rect">
                  <a:avLst/>
                </a:prstGeom>
              </p:spPr>
            </p:pic>
          </mc:Fallback>
        </mc:AlternateContent>
      </p:grpSp>
      <p:grpSp>
        <p:nvGrpSpPr>
          <p:cNvPr id="99" name="Group 98">
            <a:extLst>
              <a:ext uri="{FF2B5EF4-FFF2-40B4-BE49-F238E27FC236}">
                <a16:creationId xmlns:a16="http://schemas.microsoft.com/office/drawing/2014/main" id="{9F6766E3-DC66-4E70-8859-08CD3D111928}"/>
              </a:ext>
            </a:extLst>
          </p:cNvPr>
          <p:cNvGrpSpPr/>
          <p:nvPr/>
        </p:nvGrpSpPr>
        <p:grpSpPr>
          <a:xfrm>
            <a:off x="3809513" y="2911172"/>
            <a:ext cx="1820160" cy="288000"/>
            <a:chOff x="3809513" y="2911172"/>
            <a:chExt cx="1820160" cy="288000"/>
          </a:xfrm>
        </p:grpSpPr>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E5D14EA8-77BB-46C5-910B-44166A99351E}"/>
                    </a:ext>
                  </a:extLst>
                </p14:cNvPr>
                <p14:cNvContentPartPr/>
                <p14:nvPr/>
              </p14:nvContentPartPr>
              <p14:xfrm>
                <a:off x="3809513" y="2911172"/>
                <a:ext cx="151560" cy="275760"/>
              </p14:xfrm>
            </p:contentPart>
          </mc:Choice>
          <mc:Fallback xmlns="">
            <p:pic>
              <p:nvPicPr>
                <p:cNvPr id="86" name="Ink 85">
                  <a:extLst>
                    <a:ext uri="{FF2B5EF4-FFF2-40B4-BE49-F238E27FC236}">
                      <a16:creationId xmlns:a16="http://schemas.microsoft.com/office/drawing/2014/main" id="{E5D14EA8-77BB-46C5-910B-44166A99351E}"/>
                    </a:ext>
                  </a:extLst>
                </p:cNvPr>
                <p:cNvPicPr/>
                <p:nvPr/>
              </p:nvPicPr>
              <p:blipFill>
                <a:blip r:embed="rId141"/>
                <a:stretch>
                  <a:fillRect/>
                </a:stretch>
              </p:blipFill>
              <p:spPr>
                <a:xfrm>
                  <a:off x="3791513" y="2893532"/>
                  <a:ext cx="1872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E6FDB792-C26D-46CC-859D-10D1A17E8FC1}"/>
                    </a:ext>
                  </a:extLst>
                </p14:cNvPr>
                <p14:cNvContentPartPr/>
                <p14:nvPr/>
              </p14:nvContentPartPr>
              <p14:xfrm>
                <a:off x="4020113" y="3056252"/>
                <a:ext cx="11520" cy="96480"/>
              </p14:xfrm>
            </p:contentPart>
          </mc:Choice>
          <mc:Fallback xmlns="">
            <p:pic>
              <p:nvPicPr>
                <p:cNvPr id="87" name="Ink 86">
                  <a:extLst>
                    <a:ext uri="{FF2B5EF4-FFF2-40B4-BE49-F238E27FC236}">
                      <a16:creationId xmlns:a16="http://schemas.microsoft.com/office/drawing/2014/main" id="{E6FDB792-C26D-46CC-859D-10D1A17E8FC1}"/>
                    </a:ext>
                  </a:extLst>
                </p:cNvPr>
                <p:cNvPicPr/>
                <p:nvPr/>
              </p:nvPicPr>
              <p:blipFill>
                <a:blip r:embed="rId143"/>
                <a:stretch>
                  <a:fillRect/>
                </a:stretch>
              </p:blipFill>
              <p:spPr>
                <a:xfrm>
                  <a:off x="4002473" y="3038252"/>
                  <a:ext cx="471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BDB0F9C7-11D8-4690-B59E-504AABBB6C07}"/>
                    </a:ext>
                  </a:extLst>
                </p14:cNvPr>
                <p14:cNvContentPartPr/>
                <p14:nvPr/>
              </p14:nvContentPartPr>
              <p14:xfrm>
                <a:off x="3992033" y="2943932"/>
                <a:ext cx="8640" cy="9720"/>
              </p14:xfrm>
            </p:contentPart>
          </mc:Choice>
          <mc:Fallback xmlns="">
            <p:pic>
              <p:nvPicPr>
                <p:cNvPr id="88" name="Ink 87">
                  <a:extLst>
                    <a:ext uri="{FF2B5EF4-FFF2-40B4-BE49-F238E27FC236}">
                      <a16:creationId xmlns:a16="http://schemas.microsoft.com/office/drawing/2014/main" id="{BDB0F9C7-11D8-4690-B59E-504AABBB6C07}"/>
                    </a:ext>
                  </a:extLst>
                </p:cNvPr>
                <p:cNvPicPr/>
                <p:nvPr/>
              </p:nvPicPr>
              <p:blipFill>
                <a:blip r:embed="rId145"/>
                <a:stretch>
                  <a:fillRect/>
                </a:stretch>
              </p:blipFill>
              <p:spPr>
                <a:xfrm>
                  <a:off x="3974393" y="2926292"/>
                  <a:ext cx="44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C5B236F7-7BEA-47CC-B6D8-8F9EE03761F6}"/>
                    </a:ext>
                  </a:extLst>
                </p14:cNvPr>
                <p14:cNvContentPartPr/>
                <p14:nvPr/>
              </p14:nvContentPartPr>
              <p14:xfrm>
                <a:off x="4138913" y="3033932"/>
                <a:ext cx="124200" cy="139680"/>
              </p14:xfrm>
            </p:contentPart>
          </mc:Choice>
          <mc:Fallback xmlns="">
            <p:pic>
              <p:nvPicPr>
                <p:cNvPr id="89" name="Ink 88">
                  <a:extLst>
                    <a:ext uri="{FF2B5EF4-FFF2-40B4-BE49-F238E27FC236}">
                      <a16:creationId xmlns:a16="http://schemas.microsoft.com/office/drawing/2014/main" id="{C5B236F7-7BEA-47CC-B6D8-8F9EE03761F6}"/>
                    </a:ext>
                  </a:extLst>
                </p:cNvPr>
                <p:cNvPicPr/>
                <p:nvPr/>
              </p:nvPicPr>
              <p:blipFill>
                <a:blip r:embed="rId147"/>
                <a:stretch>
                  <a:fillRect/>
                </a:stretch>
              </p:blipFill>
              <p:spPr>
                <a:xfrm>
                  <a:off x="4120913" y="3015932"/>
                  <a:ext cx="1598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F2453DC3-A371-4277-BFDC-F9631024C3AF}"/>
                    </a:ext>
                  </a:extLst>
                </p14:cNvPr>
                <p14:cNvContentPartPr/>
                <p14:nvPr/>
              </p14:nvContentPartPr>
              <p14:xfrm>
                <a:off x="4395593" y="2919452"/>
                <a:ext cx="70560" cy="259560"/>
              </p14:xfrm>
            </p:contentPart>
          </mc:Choice>
          <mc:Fallback xmlns="">
            <p:pic>
              <p:nvPicPr>
                <p:cNvPr id="90" name="Ink 89">
                  <a:extLst>
                    <a:ext uri="{FF2B5EF4-FFF2-40B4-BE49-F238E27FC236}">
                      <a16:creationId xmlns:a16="http://schemas.microsoft.com/office/drawing/2014/main" id="{F2453DC3-A371-4277-BFDC-F9631024C3AF}"/>
                    </a:ext>
                  </a:extLst>
                </p:cNvPr>
                <p:cNvPicPr/>
                <p:nvPr/>
              </p:nvPicPr>
              <p:blipFill>
                <a:blip r:embed="rId149"/>
                <a:stretch>
                  <a:fillRect/>
                </a:stretch>
              </p:blipFill>
              <p:spPr>
                <a:xfrm>
                  <a:off x="4377953" y="2901452"/>
                  <a:ext cx="1062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65F19FEF-7810-43E6-A578-56EFF09929C6}"/>
                    </a:ext>
                  </a:extLst>
                </p14:cNvPr>
                <p14:cNvContentPartPr/>
                <p14:nvPr/>
              </p14:nvContentPartPr>
              <p14:xfrm>
                <a:off x="4304153" y="3060212"/>
                <a:ext cx="314640" cy="123840"/>
              </p14:xfrm>
            </p:contentPart>
          </mc:Choice>
          <mc:Fallback xmlns="">
            <p:pic>
              <p:nvPicPr>
                <p:cNvPr id="91" name="Ink 90">
                  <a:extLst>
                    <a:ext uri="{FF2B5EF4-FFF2-40B4-BE49-F238E27FC236}">
                      <a16:creationId xmlns:a16="http://schemas.microsoft.com/office/drawing/2014/main" id="{65F19FEF-7810-43E6-A578-56EFF09929C6}"/>
                    </a:ext>
                  </a:extLst>
                </p:cNvPr>
                <p:cNvPicPr/>
                <p:nvPr/>
              </p:nvPicPr>
              <p:blipFill>
                <a:blip r:embed="rId151"/>
                <a:stretch>
                  <a:fillRect/>
                </a:stretch>
              </p:blipFill>
              <p:spPr>
                <a:xfrm>
                  <a:off x="4286153" y="3042212"/>
                  <a:ext cx="350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997674D6-43E2-4D24-B8B0-C883ABD0CC97}"/>
                    </a:ext>
                  </a:extLst>
                </p14:cNvPr>
                <p14:cNvContentPartPr/>
                <p14:nvPr/>
              </p14:nvContentPartPr>
              <p14:xfrm>
                <a:off x="4646153" y="2936372"/>
                <a:ext cx="41400" cy="217080"/>
              </p14:xfrm>
            </p:contentPart>
          </mc:Choice>
          <mc:Fallback xmlns="">
            <p:pic>
              <p:nvPicPr>
                <p:cNvPr id="92" name="Ink 91">
                  <a:extLst>
                    <a:ext uri="{FF2B5EF4-FFF2-40B4-BE49-F238E27FC236}">
                      <a16:creationId xmlns:a16="http://schemas.microsoft.com/office/drawing/2014/main" id="{997674D6-43E2-4D24-B8B0-C883ABD0CC97}"/>
                    </a:ext>
                  </a:extLst>
                </p:cNvPr>
                <p:cNvPicPr/>
                <p:nvPr/>
              </p:nvPicPr>
              <p:blipFill>
                <a:blip r:embed="rId153"/>
                <a:stretch>
                  <a:fillRect/>
                </a:stretch>
              </p:blipFill>
              <p:spPr>
                <a:xfrm>
                  <a:off x="4628153" y="2918732"/>
                  <a:ext cx="770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8DA8ADF9-1867-42A6-B969-8F35D4900320}"/>
                    </a:ext>
                  </a:extLst>
                </p14:cNvPr>
                <p14:cNvContentPartPr/>
                <p14:nvPr/>
              </p14:nvContentPartPr>
              <p14:xfrm>
                <a:off x="4733273" y="2916572"/>
                <a:ext cx="125640" cy="282600"/>
              </p14:xfrm>
            </p:contentPart>
          </mc:Choice>
          <mc:Fallback xmlns="">
            <p:pic>
              <p:nvPicPr>
                <p:cNvPr id="93" name="Ink 92">
                  <a:extLst>
                    <a:ext uri="{FF2B5EF4-FFF2-40B4-BE49-F238E27FC236}">
                      <a16:creationId xmlns:a16="http://schemas.microsoft.com/office/drawing/2014/main" id="{8DA8ADF9-1867-42A6-B969-8F35D4900320}"/>
                    </a:ext>
                  </a:extLst>
                </p:cNvPr>
                <p:cNvPicPr/>
                <p:nvPr/>
              </p:nvPicPr>
              <p:blipFill>
                <a:blip r:embed="rId155"/>
                <a:stretch>
                  <a:fillRect/>
                </a:stretch>
              </p:blipFill>
              <p:spPr>
                <a:xfrm>
                  <a:off x="4715273" y="2898932"/>
                  <a:ext cx="1612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4192FA57-8ECB-4A57-BEE7-8D46AFB7E7EB}"/>
                    </a:ext>
                  </a:extLst>
                </p14:cNvPr>
                <p14:cNvContentPartPr/>
                <p14:nvPr/>
              </p14:nvContentPartPr>
              <p14:xfrm>
                <a:off x="4927313" y="3064892"/>
                <a:ext cx="138960" cy="96120"/>
              </p14:xfrm>
            </p:contentPart>
          </mc:Choice>
          <mc:Fallback xmlns="">
            <p:pic>
              <p:nvPicPr>
                <p:cNvPr id="94" name="Ink 93">
                  <a:extLst>
                    <a:ext uri="{FF2B5EF4-FFF2-40B4-BE49-F238E27FC236}">
                      <a16:creationId xmlns:a16="http://schemas.microsoft.com/office/drawing/2014/main" id="{4192FA57-8ECB-4A57-BEE7-8D46AFB7E7EB}"/>
                    </a:ext>
                  </a:extLst>
                </p:cNvPr>
                <p:cNvPicPr/>
                <p:nvPr/>
              </p:nvPicPr>
              <p:blipFill>
                <a:blip r:embed="rId157"/>
                <a:stretch>
                  <a:fillRect/>
                </a:stretch>
              </p:blipFill>
              <p:spPr>
                <a:xfrm>
                  <a:off x="4909313" y="3046892"/>
                  <a:ext cx="1746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F616C1AD-F3D4-42BA-81EF-2E55628B73C2}"/>
                    </a:ext>
                  </a:extLst>
                </p14:cNvPr>
                <p14:cNvContentPartPr/>
                <p14:nvPr/>
              </p14:nvContentPartPr>
              <p14:xfrm>
                <a:off x="5133233" y="2924132"/>
                <a:ext cx="104400" cy="269280"/>
              </p14:xfrm>
            </p:contentPart>
          </mc:Choice>
          <mc:Fallback xmlns="">
            <p:pic>
              <p:nvPicPr>
                <p:cNvPr id="95" name="Ink 94">
                  <a:extLst>
                    <a:ext uri="{FF2B5EF4-FFF2-40B4-BE49-F238E27FC236}">
                      <a16:creationId xmlns:a16="http://schemas.microsoft.com/office/drawing/2014/main" id="{F616C1AD-F3D4-42BA-81EF-2E55628B73C2}"/>
                    </a:ext>
                  </a:extLst>
                </p:cNvPr>
                <p:cNvPicPr/>
                <p:nvPr/>
              </p:nvPicPr>
              <p:blipFill>
                <a:blip r:embed="rId159"/>
                <a:stretch>
                  <a:fillRect/>
                </a:stretch>
              </p:blipFill>
              <p:spPr>
                <a:xfrm>
                  <a:off x="5115233" y="2906492"/>
                  <a:ext cx="1400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8AD37FD1-05A2-4758-890A-D9B0CE9641CE}"/>
                    </a:ext>
                  </a:extLst>
                </p14:cNvPr>
                <p14:cNvContentPartPr/>
                <p14:nvPr/>
              </p14:nvContentPartPr>
              <p14:xfrm>
                <a:off x="5100473" y="3089372"/>
                <a:ext cx="196560" cy="85320"/>
              </p14:xfrm>
            </p:contentPart>
          </mc:Choice>
          <mc:Fallback xmlns="">
            <p:pic>
              <p:nvPicPr>
                <p:cNvPr id="96" name="Ink 95">
                  <a:extLst>
                    <a:ext uri="{FF2B5EF4-FFF2-40B4-BE49-F238E27FC236}">
                      <a16:creationId xmlns:a16="http://schemas.microsoft.com/office/drawing/2014/main" id="{8AD37FD1-05A2-4758-890A-D9B0CE9641CE}"/>
                    </a:ext>
                  </a:extLst>
                </p:cNvPr>
                <p:cNvPicPr/>
                <p:nvPr/>
              </p:nvPicPr>
              <p:blipFill>
                <a:blip r:embed="rId161"/>
                <a:stretch>
                  <a:fillRect/>
                </a:stretch>
              </p:blipFill>
              <p:spPr>
                <a:xfrm>
                  <a:off x="5082833" y="3071732"/>
                  <a:ext cx="232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8B761FE3-4A88-499D-9638-CB6295C8BC74}"/>
                    </a:ext>
                  </a:extLst>
                </p14:cNvPr>
                <p14:cNvContentPartPr/>
                <p14:nvPr/>
              </p14:nvContentPartPr>
              <p14:xfrm>
                <a:off x="5271113" y="3006212"/>
                <a:ext cx="360" cy="3600"/>
              </p14:xfrm>
            </p:contentPart>
          </mc:Choice>
          <mc:Fallback xmlns="">
            <p:pic>
              <p:nvPicPr>
                <p:cNvPr id="97" name="Ink 96">
                  <a:extLst>
                    <a:ext uri="{FF2B5EF4-FFF2-40B4-BE49-F238E27FC236}">
                      <a16:creationId xmlns:a16="http://schemas.microsoft.com/office/drawing/2014/main" id="{8B761FE3-4A88-499D-9638-CB6295C8BC74}"/>
                    </a:ext>
                  </a:extLst>
                </p:cNvPr>
                <p:cNvPicPr/>
                <p:nvPr/>
              </p:nvPicPr>
              <p:blipFill>
                <a:blip r:embed="rId163"/>
                <a:stretch>
                  <a:fillRect/>
                </a:stretch>
              </p:blipFill>
              <p:spPr>
                <a:xfrm>
                  <a:off x="5253473" y="2988212"/>
                  <a:ext cx="36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96B467DE-6C66-45F0-A445-9C9B685C8717}"/>
                    </a:ext>
                  </a:extLst>
                </p14:cNvPr>
                <p14:cNvContentPartPr/>
                <p14:nvPr/>
              </p14:nvContentPartPr>
              <p14:xfrm>
                <a:off x="5363993" y="3027092"/>
                <a:ext cx="265680" cy="153720"/>
              </p14:xfrm>
            </p:contentPart>
          </mc:Choice>
          <mc:Fallback xmlns="">
            <p:pic>
              <p:nvPicPr>
                <p:cNvPr id="98" name="Ink 97">
                  <a:extLst>
                    <a:ext uri="{FF2B5EF4-FFF2-40B4-BE49-F238E27FC236}">
                      <a16:creationId xmlns:a16="http://schemas.microsoft.com/office/drawing/2014/main" id="{96B467DE-6C66-45F0-A445-9C9B685C8717}"/>
                    </a:ext>
                  </a:extLst>
                </p:cNvPr>
                <p:cNvPicPr/>
                <p:nvPr/>
              </p:nvPicPr>
              <p:blipFill>
                <a:blip r:embed="rId165"/>
                <a:stretch>
                  <a:fillRect/>
                </a:stretch>
              </p:blipFill>
              <p:spPr>
                <a:xfrm>
                  <a:off x="5346353" y="3009452"/>
                  <a:ext cx="301320" cy="189360"/>
                </a:xfrm>
                <a:prstGeom prst="rect">
                  <a:avLst/>
                </a:prstGeom>
              </p:spPr>
            </p:pic>
          </mc:Fallback>
        </mc:AlternateContent>
      </p:grpSp>
      <p:grpSp>
        <p:nvGrpSpPr>
          <p:cNvPr id="102" name="Group 101">
            <a:extLst>
              <a:ext uri="{FF2B5EF4-FFF2-40B4-BE49-F238E27FC236}">
                <a16:creationId xmlns:a16="http://schemas.microsoft.com/office/drawing/2014/main" id="{42B76FC0-D827-4A82-B4F8-18EDBFCD9FFF}"/>
              </a:ext>
            </a:extLst>
          </p:cNvPr>
          <p:cNvGrpSpPr/>
          <p:nvPr/>
        </p:nvGrpSpPr>
        <p:grpSpPr>
          <a:xfrm>
            <a:off x="6004073" y="2856092"/>
            <a:ext cx="329400" cy="364680"/>
            <a:chOff x="6004073" y="2856092"/>
            <a:chExt cx="329400" cy="364680"/>
          </a:xfrm>
        </p:grpSpPr>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A5BA826D-C11E-4C77-9178-09F7A0E25ED6}"/>
                    </a:ext>
                  </a:extLst>
                </p14:cNvPr>
                <p14:cNvContentPartPr/>
                <p14:nvPr/>
              </p14:nvContentPartPr>
              <p14:xfrm>
                <a:off x="6004073" y="2861492"/>
                <a:ext cx="186480" cy="14400"/>
              </p14:xfrm>
            </p:contentPart>
          </mc:Choice>
          <mc:Fallback xmlns="">
            <p:pic>
              <p:nvPicPr>
                <p:cNvPr id="100" name="Ink 99">
                  <a:extLst>
                    <a:ext uri="{FF2B5EF4-FFF2-40B4-BE49-F238E27FC236}">
                      <a16:creationId xmlns:a16="http://schemas.microsoft.com/office/drawing/2014/main" id="{A5BA826D-C11E-4C77-9178-09F7A0E25ED6}"/>
                    </a:ext>
                  </a:extLst>
                </p:cNvPr>
                <p:cNvPicPr/>
                <p:nvPr/>
              </p:nvPicPr>
              <p:blipFill>
                <a:blip r:embed="rId167"/>
                <a:stretch>
                  <a:fillRect/>
                </a:stretch>
              </p:blipFill>
              <p:spPr>
                <a:xfrm>
                  <a:off x="5986433" y="2843852"/>
                  <a:ext cx="2221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6D64A957-D22E-4605-A7DF-62E8A4C6CD64}"/>
                    </a:ext>
                  </a:extLst>
                </p14:cNvPr>
                <p14:cNvContentPartPr/>
                <p14:nvPr/>
              </p14:nvContentPartPr>
              <p14:xfrm>
                <a:off x="6016313" y="2856092"/>
                <a:ext cx="317160" cy="364680"/>
              </p14:xfrm>
            </p:contentPart>
          </mc:Choice>
          <mc:Fallback xmlns="">
            <p:pic>
              <p:nvPicPr>
                <p:cNvPr id="101" name="Ink 100">
                  <a:extLst>
                    <a:ext uri="{FF2B5EF4-FFF2-40B4-BE49-F238E27FC236}">
                      <a16:creationId xmlns:a16="http://schemas.microsoft.com/office/drawing/2014/main" id="{6D64A957-D22E-4605-A7DF-62E8A4C6CD64}"/>
                    </a:ext>
                  </a:extLst>
                </p:cNvPr>
                <p:cNvPicPr/>
                <p:nvPr/>
              </p:nvPicPr>
              <p:blipFill>
                <a:blip r:embed="rId169"/>
                <a:stretch>
                  <a:fillRect/>
                </a:stretch>
              </p:blipFill>
              <p:spPr>
                <a:xfrm>
                  <a:off x="5998673" y="2838092"/>
                  <a:ext cx="352800" cy="400320"/>
                </a:xfrm>
                <a:prstGeom prst="rect">
                  <a:avLst/>
                </a:prstGeom>
              </p:spPr>
            </p:pic>
          </mc:Fallback>
        </mc:AlternateContent>
      </p:grpSp>
      <p:grpSp>
        <p:nvGrpSpPr>
          <p:cNvPr id="112" name="Group 111">
            <a:extLst>
              <a:ext uri="{FF2B5EF4-FFF2-40B4-BE49-F238E27FC236}">
                <a16:creationId xmlns:a16="http://schemas.microsoft.com/office/drawing/2014/main" id="{578DDAD7-BC45-4303-BC06-48B9EABFBA10}"/>
              </a:ext>
            </a:extLst>
          </p:cNvPr>
          <p:cNvGrpSpPr/>
          <p:nvPr/>
        </p:nvGrpSpPr>
        <p:grpSpPr>
          <a:xfrm>
            <a:off x="6532913" y="2930972"/>
            <a:ext cx="394560" cy="268560"/>
            <a:chOff x="6532913" y="2930972"/>
            <a:chExt cx="394560" cy="268560"/>
          </a:xfrm>
        </p:grpSpPr>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29754CBB-9621-4199-8E15-2514E5E2015A}"/>
                    </a:ext>
                  </a:extLst>
                </p14:cNvPr>
                <p14:cNvContentPartPr/>
                <p14:nvPr/>
              </p14:nvContentPartPr>
              <p14:xfrm>
                <a:off x="6543713" y="2930972"/>
                <a:ext cx="168840" cy="3600"/>
              </p14:xfrm>
            </p:contentPart>
          </mc:Choice>
          <mc:Fallback xmlns="">
            <p:pic>
              <p:nvPicPr>
                <p:cNvPr id="103" name="Ink 102">
                  <a:extLst>
                    <a:ext uri="{FF2B5EF4-FFF2-40B4-BE49-F238E27FC236}">
                      <a16:creationId xmlns:a16="http://schemas.microsoft.com/office/drawing/2014/main" id="{29754CBB-9621-4199-8E15-2514E5E2015A}"/>
                    </a:ext>
                  </a:extLst>
                </p:cNvPr>
                <p:cNvPicPr/>
                <p:nvPr/>
              </p:nvPicPr>
              <p:blipFill>
                <a:blip r:embed="rId171"/>
                <a:stretch>
                  <a:fillRect/>
                </a:stretch>
              </p:blipFill>
              <p:spPr>
                <a:xfrm>
                  <a:off x="6526073" y="2913332"/>
                  <a:ext cx="204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38192E4C-0694-46D0-9B5A-45FA84F07326}"/>
                    </a:ext>
                  </a:extLst>
                </p14:cNvPr>
                <p14:cNvContentPartPr/>
                <p14:nvPr/>
              </p14:nvContentPartPr>
              <p14:xfrm>
                <a:off x="6532913" y="2931332"/>
                <a:ext cx="150840" cy="190080"/>
              </p14:xfrm>
            </p:contentPart>
          </mc:Choice>
          <mc:Fallback xmlns="">
            <p:pic>
              <p:nvPicPr>
                <p:cNvPr id="104" name="Ink 103">
                  <a:extLst>
                    <a:ext uri="{FF2B5EF4-FFF2-40B4-BE49-F238E27FC236}">
                      <a16:creationId xmlns:a16="http://schemas.microsoft.com/office/drawing/2014/main" id="{38192E4C-0694-46D0-9B5A-45FA84F07326}"/>
                    </a:ext>
                  </a:extLst>
                </p:cNvPr>
                <p:cNvPicPr/>
                <p:nvPr/>
              </p:nvPicPr>
              <p:blipFill>
                <a:blip r:embed="rId173"/>
                <a:stretch>
                  <a:fillRect/>
                </a:stretch>
              </p:blipFill>
              <p:spPr>
                <a:xfrm>
                  <a:off x="6514913" y="2913332"/>
                  <a:ext cx="1864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961CEF46-5EF6-4C45-BA9A-C8B8339B1F57}"/>
                    </a:ext>
                  </a:extLst>
                </p14:cNvPr>
                <p14:cNvContentPartPr/>
                <p14:nvPr/>
              </p14:nvContentPartPr>
              <p14:xfrm>
                <a:off x="6845393" y="3113132"/>
                <a:ext cx="82080" cy="86400"/>
              </p14:xfrm>
            </p:contentPart>
          </mc:Choice>
          <mc:Fallback xmlns="">
            <p:pic>
              <p:nvPicPr>
                <p:cNvPr id="105" name="Ink 104">
                  <a:extLst>
                    <a:ext uri="{FF2B5EF4-FFF2-40B4-BE49-F238E27FC236}">
                      <a16:creationId xmlns:a16="http://schemas.microsoft.com/office/drawing/2014/main" id="{961CEF46-5EF6-4C45-BA9A-C8B8339B1F57}"/>
                    </a:ext>
                  </a:extLst>
                </p:cNvPr>
                <p:cNvPicPr/>
                <p:nvPr/>
              </p:nvPicPr>
              <p:blipFill>
                <a:blip r:embed="rId175"/>
                <a:stretch>
                  <a:fillRect/>
                </a:stretch>
              </p:blipFill>
              <p:spPr>
                <a:xfrm>
                  <a:off x="6827753" y="3095132"/>
                  <a:ext cx="117720" cy="122040"/>
                </a:xfrm>
                <a:prstGeom prst="rect">
                  <a:avLst/>
                </a:prstGeom>
              </p:spPr>
            </p:pic>
          </mc:Fallback>
        </mc:AlternateContent>
      </p:grpSp>
      <p:grpSp>
        <p:nvGrpSpPr>
          <p:cNvPr id="111" name="Group 110">
            <a:extLst>
              <a:ext uri="{FF2B5EF4-FFF2-40B4-BE49-F238E27FC236}">
                <a16:creationId xmlns:a16="http://schemas.microsoft.com/office/drawing/2014/main" id="{86A6A594-0B18-4F7B-8E68-94A6FEA9F19E}"/>
              </a:ext>
            </a:extLst>
          </p:cNvPr>
          <p:cNvGrpSpPr/>
          <p:nvPr/>
        </p:nvGrpSpPr>
        <p:grpSpPr>
          <a:xfrm>
            <a:off x="7200713" y="2774012"/>
            <a:ext cx="942120" cy="431280"/>
            <a:chOff x="7200713" y="2774012"/>
            <a:chExt cx="942120" cy="431280"/>
          </a:xfrm>
        </p:grpSpPr>
        <mc:AlternateContent xmlns:mc="http://schemas.openxmlformats.org/markup-compatibility/2006" xmlns:p14="http://schemas.microsoft.com/office/powerpoint/2010/main">
          <mc:Choice Requires="p14">
            <p:contentPart p14:bwMode="auto" r:id="rId176">
              <p14:nvContentPartPr>
                <p14:cNvPr id="106" name="Ink 105">
                  <a:extLst>
                    <a:ext uri="{FF2B5EF4-FFF2-40B4-BE49-F238E27FC236}">
                      <a16:creationId xmlns:a16="http://schemas.microsoft.com/office/drawing/2014/main" id="{D8FB9390-BF5F-41A3-B400-4CB69B8A6733}"/>
                    </a:ext>
                  </a:extLst>
                </p14:cNvPr>
                <p14:cNvContentPartPr/>
                <p14:nvPr/>
              </p14:nvContentPartPr>
              <p14:xfrm>
                <a:off x="7200713" y="2961572"/>
                <a:ext cx="4320" cy="168120"/>
              </p14:xfrm>
            </p:contentPart>
          </mc:Choice>
          <mc:Fallback xmlns="">
            <p:pic>
              <p:nvPicPr>
                <p:cNvPr id="106" name="Ink 105">
                  <a:extLst>
                    <a:ext uri="{FF2B5EF4-FFF2-40B4-BE49-F238E27FC236}">
                      <a16:creationId xmlns:a16="http://schemas.microsoft.com/office/drawing/2014/main" id="{D8FB9390-BF5F-41A3-B400-4CB69B8A6733}"/>
                    </a:ext>
                  </a:extLst>
                </p:cNvPr>
                <p:cNvPicPr/>
                <p:nvPr/>
              </p:nvPicPr>
              <p:blipFill>
                <a:blip r:embed="rId177"/>
                <a:stretch>
                  <a:fillRect/>
                </a:stretch>
              </p:blipFill>
              <p:spPr>
                <a:xfrm>
                  <a:off x="7182713" y="2943932"/>
                  <a:ext cx="39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Ink 106">
                  <a:extLst>
                    <a:ext uri="{FF2B5EF4-FFF2-40B4-BE49-F238E27FC236}">
                      <a16:creationId xmlns:a16="http://schemas.microsoft.com/office/drawing/2014/main" id="{276F07BC-76E0-4917-A2C4-FC6E13700E8F}"/>
                    </a:ext>
                  </a:extLst>
                </p14:cNvPr>
                <p14:cNvContentPartPr/>
                <p14:nvPr/>
              </p14:nvContentPartPr>
              <p14:xfrm>
                <a:off x="7301873" y="2970932"/>
                <a:ext cx="132840" cy="180720"/>
              </p14:xfrm>
            </p:contentPart>
          </mc:Choice>
          <mc:Fallback xmlns="">
            <p:pic>
              <p:nvPicPr>
                <p:cNvPr id="107" name="Ink 106">
                  <a:extLst>
                    <a:ext uri="{FF2B5EF4-FFF2-40B4-BE49-F238E27FC236}">
                      <a16:creationId xmlns:a16="http://schemas.microsoft.com/office/drawing/2014/main" id="{276F07BC-76E0-4917-A2C4-FC6E13700E8F}"/>
                    </a:ext>
                  </a:extLst>
                </p:cNvPr>
                <p:cNvPicPr/>
                <p:nvPr/>
              </p:nvPicPr>
              <p:blipFill>
                <a:blip r:embed="rId179"/>
                <a:stretch>
                  <a:fillRect/>
                </a:stretch>
              </p:blipFill>
              <p:spPr>
                <a:xfrm>
                  <a:off x="7283873" y="2952932"/>
                  <a:ext cx="1684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Ink 107">
                  <a:extLst>
                    <a:ext uri="{FF2B5EF4-FFF2-40B4-BE49-F238E27FC236}">
                      <a16:creationId xmlns:a16="http://schemas.microsoft.com/office/drawing/2014/main" id="{6EBD4290-5FBC-493E-9353-6A957AE5DAA5}"/>
                    </a:ext>
                  </a:extLst>
                </p14:cNvPr>
                <p14:cNvContentPartPr/>
                <p14:nvPr/>
              </p14:nvContentPartPr>
              <p14:xfrm>
                <a:off x="7505633" y="3058052"/>
                <a:ext cx="9720" cy="17280"/>
              </p14:xfrm>
            </p:contentPart>
          </mc:Choice>
          <mc:Fallback xmlns="">
            <p:pic>
              <p:nvPicPr>
                <p:cNvPr id="108" name="Ink 107">
                  <a:extLst>
                    <a:ext uri="{FF2B5EF4-FFF2-40B4-BE49-F238E27FC236}">
                      <a16:creationId xmlns:a16="http://schemas.microsoft.com/office/drawing/2014/main" id="{6EBD4290-5FBC-493E-9353-6A957AE5DAA5}"/>
                    </a:ext>
                  </a:extLst>
                </p:cNvPr>
                <p:cNvPicPr/>
                <p:nvPr/>
              </p:nvPicPr>
              <p:blipFill>
                <a:blip r:embed="rId181"/>
                <a:stretch>
                  <a:fillRect/>
                </a:stretch>
              </p:blipFill>
              <p:spPr>
                <a:xfrm>
                  <a:off x="7487633" y="3040412"/>
                  <a:ext cx="453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F9E0C4D9-F0DD-4667-8B61-7881F743A5A7}"/>
                    </a:ext>
                  </a:extLst>
                </p14:cNvPr>
                <p14:cNvContentPartPr/>
                <p14:nvPr/>
              </p14:nvContentPartPr>
              <p14:xfrm>
                <a:off x="7635953" y="2961572"/>
                <a:ext cx="201600" cy="176400"/>
              </p14:xfrm>
            </p:contentPart>
          </mc:Choice>
          <mc:Fallback xmlns="">
            <p:pic>
              <p:nvPicPr>
                <p:cNvPr id="109" name="Ink 108">
                  <a:extLst>
                    <a:ext uri="{FF2B5EF4-FFF2-40B4-BE49-F238E27FC236}">
                      <a16:creationId xmlns:a16="http://schemas.microsoft.com/office/drawing/2014/main" id="{F9E0C4D9-F0DD-4667-8B61-7881F743A5A7}"/>
                    </a:ext>
                  </a:extLst>
                </p:cNvPr>
                <p:cNvPicPr/>
                <p:nvPr/>
              </p:nvPicPr>
              <p:blipFill>
                <a:blip r:embed="rId183"/>
                <a:stretch>
                  <a:fillRect/>
                </a:stretch>
              </p:blipFill>
              <p:spPr>
                <a:xfrm>
                  <a:off x="7617953" y="2943932"/>
                  <a:ext cx="2372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id="{8B60E745-3504-41BD-881D-DC8CC7564295}"/>
                    </a:ext>
                  </a:extLst>
                </p14:cNvPr>
                <p14:cNvContentPartPr/>
                <p14:nvPr/>
              </p14:nvContentPartPr>
              <p14:xfrm>
                <a:off x="7870673" y="2774012"/>
                <a:ext cx="272160" cy="431280"/>
              </p14:xfrm>
            </p:contentPart>
          </mc:Choice>
          <mc:Fallback xmlns="">
            <p:pic>
              <p:nvPicPr>
                <p:cNvPr id="110" name="Ink 109">
                  <a:extLst>
                    <a:ext uri="{FF2B5EF4-FFF2-40B4-BE49-F238E27FC236}">
                      <a16:creationId xmlns:a16="http://schemas.microsoft.com/office/drawing/2014/main" id="{8B60E745-3504-41BD-881D-DC8CC7564295}"/>
                    </a:ext>
                  </a:extLst>
                </p:cNvPr>
                <p:cNvPicPr/>
                <p:nvPr/>
              </p:nvPicPr>
              <p:blipFill>
                <a:blip r:embed="rId185"/>
                <a:stretch>
                  <a:fillRect/>
                </a:stretch>
              </p:blipFill>
              <p:spPr>
                <a:xfrm>
                  <a:off x="7852673" y="2756372"/>
                  <a:ext cx="307800" cy="466920"/>
                </a:xfrm>
                <a:prstGeom prst="rect">
                  <a:avLst/>
                </a:prstGeom>
              </p:spPr>
            </p:pic>
          </mc:Fallback>
        </mc:AlternateContent>
      </p:grpSp>
      <p:grpSp>
        <p:nvGrpSpPr>
          <p:cNvPr id="123" name="Group 122">
            <a:extLst>
              <a:ext uri="{FF2B5EF4-FFF2-40B4-BE49-F238E27FC236}">
                <a16:creationId xmlns:a16="http://schemas.microsoft.com/office/drawing/2014/main" id="{5FED268A-6B83-4A85-BC2C-890513FABDFD}"/>
              </a:ext>
            </a:extLst>
          </p:cNvPr>
          <p:cNvGrpSpPr/>
          <p:nvPr/>
        </p:nvGrpSpPr>
        <p:grpSpPr>
          <a:xfrm>
            <a:off x="8554313" y="2874812"/>
            <a:ext cx="1213920" cy="285120"/>
            <a:chOff x="8554313" y="2874812"/>
            <a:chExt cx="1213920" cy="285120"/>
          </a:xfrm>
        </p:grpSpPr>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2E007F50-5107-4048-890E-D9DF0C97BE10}"/>
                    </a:ext>
                  </a:extLst>
                </p14:cNvPr>
                <p14:cNvContentPartPr/>
                <p14:nvPr/>
              </p14:nvContentPartPr>
              <p14:xfrm>
                <a:off x="8554313" y="3015572"/>
                <a:ext cx="4320" cy="121680"/>
              </p14:xfrm>
            </p:contentPart>
          </mc:Choice>
          <mc:Fallback xmlns="">
            <p:pic>
              <p:nvPicPr>
                <p:cNvPr id="113" name="Ink 112">
                  <a:extLst>
                    <a:ext uri="{FF2B5EF4-FFF2-40B4-BE49-F238E27FC236}">
                      <a16:creationId xmlns:a16="http://schemas.microsoft.com/office/drawing/2014/main" id="{2E007F50-5107-4048-890E-D9DF0C97BE10}"/>
                    </a:ext>
                  </a:extLst>
                </p:cNvPr>
                <p:cNvPicPr/>
                <p:nvPr/>
              </p:nvPicPr>
              <p:blipFill>
                <a:blip r:embed="rId187"/>
                <a:stretch>
                  <a:fillRect/>
                </a:stretch>
              </p:blipFill>
              <p:spPr>
                <a:xfrm>
                  <a:off x="8536673" y="2997572"/>
                  <a:ext cx="399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FDDA8E55-1CFF-4FA0-A672-F8A042A6BAB0}"/>
                    </a:ext>
                  </a:extLst>
                </p14:cNvPr>
                <p14:cNvContentPartPr/>
                <p14:nvPr/>
              </p14:nvContentPartPr>
              <p14:xfrm>
                <a:off x="8556833" y="2874812"/>
                <a:ext cx="36720" cy="38880"/>
              </p14:xfrm>
            </p:contentPart>
          </mc:Choice>
          <mc:Fallback xmlns="">
            <p:pic>
              <p:nvPicPr>
                <p:cNvPr id="114" name="Ink 113">
                  <a:extLst>
                    <a:ext uri="{FF2B5EF4-FFF2-40B4-BE49-F238E27FC236}">
                      <a16:creationId xmlns:a16="http://schemas.microsoft.com/office/drawing/2014/main" id="{FDDA8E55-1CFF-4FA0-A672-F8A042A6BAB0}"/>
                    </a:ext>
                  </a:extLst>
                </p:cNvPr>
                <p:cNvPicPr/>
                <p:nvPr/>
              </p:nvPicPr>
              <p:blipFill>
                <a:blip r:embed="rId189"/>
                <a:stretch>
                  <a:fillRect/>
                </a:stretch>
              </p:blipFill>
              <p:spPr>
                <a:xfrm>
                  <a:off x="8539193" y="2856812"/>
                  <a:ext cx="723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Ink 114">
                  <a:extLst>
                    <a:ext uri="{FF2B5EF4-FFF2-40B4-BE49-F238E27FC236}">
                      <a16:creationId xmlns:a16="http://schemas.microsoft.com/office/drawing/2014/main" id="{19C100DB-536F-4DDA-A063-943FFADEDC7F}"/>
                    </a:ext>
                  </a:extLst>
                </p14:cNvPr>
                <p14:cNvContentPartPr/>
                <p14:nvPr/>
              </p14:nvContentPartPr>
              <p14:xfrm>
                <a:off x="8656193" y="3013052"/>
                <a:ext cx="137520" cy="118080"/>
              </p14:xfrm>
            </p:contentPart>
          </mc:Choice>
          <mc:Fallback xmlns="">
            <p:pic>
              <p:nvPicPr>
                <p:cNvPr id="115" name="Ink 114">
                  <a:extLst>
                    <a:ext uri="{FF2B5EF4-FFF2-40B4-BE49-F238E27FC236}">
                      <a16:creationId xmlns:a16="http://schemas.microsoft.com/office/drawing/2014/main" id="{19C100DB-536F-4DDA-A063-943FFADEDC7F}"/>
                    </a:ext>
                  </a:extLst>
                </p:cNvPr>
                <p:cNvPicPr/>
                <p:nvPr/>
              </p:nvPicPr>
              <p:blipFill>
                <a:blip r:embed="rId191"/>
                <a:stretch>
                  <a:fillRect/>
                </a:stretch>
              </p:blipFill>
              <p:spPr>
                <a:xfrm>
                  <a:off x="8638553" y="2995412"/>
                  <a:ext cx="173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6" name="Ink 115">
                  <a:extLst>
                    <a:ext uri="{FF2B5EF4-FFF2-40B4-BE49-F238E27FC236}">
                      <a16:creationId xmlns:a16="http://schemas.microsoft.com/office/drawing/2014/main" id="{F80C0E6F-9A85-44C3-96EF-D054DF670075}"/>
                    </a:ext>
                  </a:extLst>
                </p14:cNvPr>
                <p14:cNvContentPartPr/>
                <p14:nvPr/>
              </p14:nvContentPartPr>
              <p14:xfrm>
                <a:off x="8882633" y="2908292"/>
                <a:ext cx="124200" cy="246960"/>
              </p14:xfrm>
            </p:contentPart>
          </mc:Choice>
          <mc:Fallback xmlns="">
            <p:pic>
              <p:nvPicPr>
                <p:cNvPr id="116" name="Ink 115">
                  <a:extLst>
                    <a:ext uri="{FF2B5EF4-FFF2-40B4-BE49-F238E27FC236}">
                      <a16:creationId xmlns:a16="http://schemas.microsoft.com/office/drawing/2014/main" id="{F80C0E6F-9A85-44C3-96EF-D054DF670075}"/>
                    </a:ext>
                  </a:extLst>
                </p:cNvPr>
                <p:cNvPicPr/>
                <p:nvPr/>
              </p:nvPicPr>
              <p:blipFill>
                <a:blip r:embed="rId193"/>
                <a:stretch>
                  <a:fillRect/>
                </a:stretch>
              </p:blipFill>
              <p:spPr>
                <a:xfrm>
                  <a:off x="8864633" y="2890292"/>
                  <a:ext cx="1598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EF45A96F-1587-4E1A-B193-063C38F34943}"/>
                    </a:ext>
                  </a:extLst>
                </p14:cNvPr>
                <p14:cNvContentPartPr/>
                <p14:nvPr/>
              </p14:nvContentPartPr>
              <p14:xfrm>
                <a:off x="8851313" y="3056612"/>
                <a:ext cx="117360" cy="15480"/>
              </p14:xfrm>
            </p:contentPart>
          </mc:Choice>
          <mc:Fallback xmlns="">
            <p:pic>
              <p:nvPicPr>
                <p:cNvPr id="117" name="Ink 116">
                  <a:extLst>
                    <a:ext uri="{FF2B5EF4-FFF2-40B4-BE49-F238E27FC236}">
                      <a16:creationId xmlns:a16="http://schemas.microsoft.com/office/drawing/2014/main" id="{EF45A96F-1587-4E1A-B193-063C38F34943}"/>
                    </a:ext>
                  </a:extLst>
                </p:cNvPr>
                <p:cNvPicPr/>
                <p:nvPr/>
              </p:nvPicPr>
              <p:blipFill>
                <a:blip r:embed="rId195"/>
                <a:stretch>
                  <a:fillRect/>
                </a:stretch>
              </p:blipFill>
              <p:spPr>
                <a:xfrm>
                  <a:off x="8833313" y="3038612"/>
                  <a:ext cx="153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651C5835-4AB6-40C3-B505-1434B94753B6}"/>
                    </a:ext>
                  </a:extLst>
                </p14:cNvPr>
                <p14:cNvContentPartPr/>
                <p14:nvPr/>
              </p14:nvContentPartPr>
              <p14:xfrm>
                <a:off x="9037073" y="3031772"/>
                <a:ext cx="104400" cy="115560"/>
              </p14:xfrm>
            </p:contentPart>
          </mc:Choice>
          <mc:Fallback xmlns="">
            <p:pic>
              <p:nvPicPr>
                <p:cNvPr id="118" name="Ink 117">
                  <a:extLst>
                    <a:ext uri="{FF2B5EF4-FFF2-40B4-BE49-F238E27FC236}">
                      <a16:creationId xmlns:a16="http://schemas.microsoft.com/office/drawing/2014/main" id="{651C5835-4AB6-40C3-B505-1434B94753B6}"/>
                    </a:ext>
                  </a:extLst>
                </p:cNvPr>
                <p:cNvPicPr/>
                <p:nvPr/>
              </p:nvPicPr>
              <p:blipFill>
                <a:blip r:embed="rId197"/>
                <a:stretch>
                  <a:fillRect/>
                </a:stretch>
              </p:blipFill>
              <p:spPr>
                <a:xfrm>
                  <a:off x="9019073" y="3014132"/>
                  <a:ext cx="1400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797756BD-B1C6-4D05-A595-776B972C78DC}"/>
                    </a:ext>
                  </a:extLst>
                </p14:cNvPr>
                <p14:cNvContentPartPr/>
                <p14:nvPr/>
              </p14:nvContentPartPr>
              <p14:xfrm>
                <a:off x="9199073" y="3033932"/>
                <a:ext cx="92880" cy="98640"/>
              </p14:xfrm>
            </p:contentPart>
          </mc:Choice>
          <mc:Fallback xmlns="">
            <p:pic>
              <p:nvPicPr>
                <p:cNvPr id="119" name="Ink 118">
                  <a:extLst>
                    <a:ext uri="{FF2B5EF4-FFF2-40B4-BE49-F238E27FC236}">
                      <a16:creationId xmlns:a16="http://schemas.microsoft.com/office/drawing/2014/main" id="{797756BD-B1C6-4D05-A595-776B972C78DC}"/>
                    </a:ext>
                  </a:extLst>
                </p:cNvPr>
                <p:cNvPicPr/>
                <p:nvPr/>
              </p:nvPicPr>
              <p:blipFill>
                <a:blip r:embed="rId199"/>
                <a:stretch>
                  <a:fillRect/>
                </a:stretch>
              </p:blipFill>
              <p:spPr>
                <a:xfrm>
                  <a:off x="9181433" y="3015932"/>
                  <a:ext cx="128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DC3D9AB3-F23A-49F8-9612-0B7C8E1689F9}"/>
                    </a:ext>
                  </a:extLst>
                </p14:cNvPr>
                <p14:cNvContentPartPr/>
                <p14:nvPr/>
              </p14:nvContentPartPr>
              <p14:xfrm>
                <a:off x="9347033" y="2999372"/>
                <a:ext cx="149040" cy="160560"/>
              </p14:xfrm>
            </p:contentPart>
          </mc:Choice>
          <mc:Fallback xmlns="">
            <p:pic>
              <p:nvPicPr>
                <p:cNvPr id="120" name="Ink 119">
                  <a:extLst>
                    <a:ext uri="{FF2B5EF4-FFF2-40B4-BE49-F238E27FC236}">
                      <a16:creationId xmlns:a16="http://schemas.microsoft.com/office/drawing/2014/main" id="{DC3D9AB3-F23A-49F8-9612-0B7C8E1689F9}"/>
                    </a:ext>
                  </a:extLst>
                </p:cNvPr>
                <p:cNvPicPr/>
                <p:nvPr/>
              </p:nvPicPr>
              <p:blipFill>
                <a:blip r:embed="rId201"/>
                <a:stretch>
                  <a:fillRect/>
                </a:stretch>
              </p:blipFill>
              <p:spPr>
                <a:xfrm>
                  <a:off x="9329033" y="2981372"/>
                  <a:ext cx="184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49C23EE0-C437-461E-8C30-51DEE7B27A4E}"/>
                    </a:ext>
                  </a:extLst>
                </p14:cNvPr>
                <p14:cNvContentPartPr/>
                <p14:nvPr/>
              </p14:nvContentPartPr>
              <p14:xfrm>
                <a:off x="9520553" y="3018092"/>
                <a:ext cx="160920" cy="124920"/>
              </p14:xfrm>
            </p:contentPart>
          </mc:Choice>
          <mc:Fallback xmlns="">
            <p:pic>
              <p:nvPicPr>
                <p:cNvPr id="121" name="Ink 120">
                  <a:extLst>
                    <a:ext uri="{FF2B5EF4-FFF2-40B4-BE49-F238E27FC236}">
                      <a16:creationId xmlns:a16="http://schemas.microsoft.com/office/drawing/2014/main" id="{49C23EE0-C437-461E-8C30-51DEE7B27A4E}"/>
                    </a:ext>
                  </a:extLst>
                </p:cNvPr>
                <p:cNvPicPr/>
                <p:nvPr/>
              </p:nvPicPr>
              <p:blipFill>
                <a:blip r:embed="rId203"/>
                <a:stretch>
                  <a:fillRect/>
                </a:stretch>
              </p:blipFill>
              <p:spPr>
                <a:xfrm>
                  <a:off x="9502553" y="3000092"/>
                  <a:ext cx="196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11125831-F2E8-4F1A-9101-5514176D3066}"/>
                    </a:ext>
                  </a:extLst>
                </p14:cNvPr>
                <p14:cNvContentPartPr/>
                <p14:nvPr/>
              </p14:nvContentPartPr>
              <p14:xfrm>
                <a:off x="9756713" y="2927012"/>
                <a:ext cx="11520" cy="206640"/>
              </p14:xfrm>
            </p:contentPart>
          </mc:Choice>
          <mc:Fallback xmlns="">
            <p:pic>
              <p:nvPicPr>
                <p:cNvPr id="122" name="Ink 121">
                  <a:extLst>
                    <a:ext uri="{FF2B5EF4-FFF2-40B4-BE49-F238E27FC236}">
                      <a16:creationId xmlns:a16="http://schemas.microsoft.com/office/drawing/2014/main" id="{11125831-F2E8-4F1A-9101-5514176D3066}"/>
                    </a:ext>
                  </a:extLst>
                </p:cNvPr>
                <p:cNvPicPr/>
                <p:nvPr/>
              </p:nvPicPr>
              <p:blipFill>
                <a:blip r:embed="rId205"/>
                <a:stretch>
                  <a:fillRect/>
                </a:stretch>
              </p:blipFill>
              <p:spPr>
                <a:xfrm>
                  <a:off x="9739073" y="2909372"/>
                  <a:ext cx="47160" cy="24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24" name="Ink 123">
                <a:extLst>
                  <a:ext uri="{FF2B5EF4-FFF2-40B4-BE49-F238E27FC236}">
                    <a16:creationId xmlns:a16="http://schemas.microsoft.com/office/drawing/2014/main" id="{94E3DBB2-8F90-498E-B0F8-768BFAD481AC}"/>
                  </a:ext>
                </a:extLst>
              </p14:cNvPr>
              <p14:cNvContentPartPr/>
              <p14:nvPr/>
            </p14:nvContentPartPr>
            <p14:xfrm>
              <a:off x="7752953" y="2150852"/>
              <a:ext cx="511920" cy="142920"/>
            </p14:xfrm>
          </p:contentPart>
        </mc:Choice>
        <mc:Fallback xmlns="">
          <p:pic>
            <p:nvPicPr>
              <p:cNvPr id="124" name="Ink 123">
                <a:extLst>
                  <a:ext uri="{FF2B5EF4-FFF2-40B4-BE49-F238E27FC236}">
                    <a16:creationId xmlns:a16="http://schemas.microsoft.com/office/drawing/2014/main" id="{94E3DBB2-8F90-498E-B0F8-768BFAD481AC}"/>
                  </a:ext>
                </a:extLst>
              </p:cNvPr>
              <p:cNvPicPr/>
              <p:nvPr/>
            </p:nvPicPr>
            <p:blipFill>
              <a:blip r:embed="rId207"/>
              <a:stretch>
                <a:fillRect/>
              </a:stretch>
            </p:blipFill>
            <p:spPr>
              <a:xfrm>
                <a:off x="7734953" y="2133212"/>
                <a:ext cx="547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Ink 124">
                <a:extLst>
                  <a:ext uri="{FF2B5EF4-FFF2-40B4-BE49-F238E27FC236}">
                    <a16:creationId xmlns:a16="http://schemas.microsoft.com/office/drawing/2014/main" id="{897E94DA-B0F0-457D-BA2D-8C36E4E4C23F}"/>
                  </a:ext>
                </a:extLst>
              </p14:cNvPr>
              <p14:cNvContentPartPr/>
              <p14:nvPr/>
            </p14:nvContentPartPr>
            <p14:xfrm>
              <a:off x="9978473" y="3066332"/>
              <a:ext cx="360000" cy="91800"/>
            </p14:xfrm>
          </p:contentPart>
        </mc:Choice>
        <mc:Fallback xmlns="">
          <p:pic>
            <p:nvPicPr>
              <p:cNvPr id="125" name="Ink 124">
                <a:extLst>
                  <a:ext uri="{FF2B5EF4-FFF2-40B4-BE49-F238E27FC236}">
                    <a16:creationId xmlns:a16="http://schemas.microsoft.com/office/drawing/2014/main" id="{897E94DA-B0F0-457D-BA2D-8C36E4E4C23F}"/>
                  </a:ext>
                </a:extLst>
              </p:cNvPr>
              <p:cNvPicPr/>
              <p:nvPr/>
            </p:nvPicPr>
            <p:blipFill>
              <a:blip r:embed="rId209"/>
              <a:stretch>
                <a:fillRect/>
              </a:stretch>
            </p:blipFill>
            <p:spPr>
              <a:xfrm>
                <a:off x="9960833" y="3048692"/>
                <a:ext cx="395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Ink 125">
                <a:extLst>
                  <a:ext uri="{FF2B5EF4-FFF2-40B4-BE49-F238E27FC236}">
                    <a16:creationId xmlns:a16="http://schemas.microsoft.com/office/drawing/2014/main" id="{3910122F-123D-4E0E-902B-F341EB766E38}"/>
                  </a:ext>
                </a:extLst>
              </p14:cNvPr>
              <p14:cNvContentPartPr/>
              <p14:nvPr/>
            </p14:nvContentPartPr>
            <p14:xfrm>
              <a:off x="4200473" y="3694172"/>
              <a:ext cx="510480" cy="201240"/>
            </p14:xfrm>
          </p:contentPart>
        </mc:Choice>
        <mc:Fallback xmlns="">
          <p:pic>
            <p:nvPicPr>
              <p:cNvPr id="126" name="Ink 125">
                <a:extLst>
                  <a:ext uri="{FF2B5EF4-FFF2-40B4-BE49-F238E27FC236}">
                    <a16:creationId xmlns:a16="http://schemas.microsoft.com/office/drawing/2014/main" id="{3910122F-123D-4E0E-902B-F341EB766E38}"/>
                  </a:ext>
                </a:extLst>
              </p:cNvPr>
              <p:cNvPicPr/>
              <p:nvPr/>
            </p:nvPicPr>
            <p:blipFill>
              <a:blip r:embed="rId211"/>
              <a:stretch>
                <a:fillRect/>
              </a:stretch>
            </p:blipFill>
            <p:spPr>
              <a:xfrm>
                <a:off x="4182833" y="3676172"/>
                <a:ext cx="546120" cy="236880"/>
              </a:xfrm>
              <a:prstGeom prst="rect">
                <a:avLst/>
              </a:prstGeom>
            </p:spPr>
          </p:pic>
        </mc:Fallback>
      </mc:AlternateContent>
      <p:grpSp>
        <p:nvGrpSpPr>
          <p:cNvPr id="140" name="Group 139">
            <a:extLst>
              <a:ext uri="{FF2B5EF4-FFF2-40B4-BE49-F238E27FC236}">
                <a16:creationId xmlns:a16="http://schemas.microsoft.com/office/drawing/2014/main" id="{8214D32A-ED46-4F23-B8B9-1D29CA876737}"/>
              </a:ext>
            </a:extLst>
          </p:cNvPr>
          <p:cNvGrpSpPr/>
          <p:nvPr/>
        </p:nvGrpSpPr>
        <p:grpSpPr>
          <a:xfrm>
            <a:off x="3755153" y="842612"/>
            <a:ext cx="383400" cy="136440"/>
            <a:chOff x="3755153" y="842612"/>
            <a:chExt cx="383400" cy="136440"/>
          </a:xfrm>
        </p:grpSpPr>
        <mc:AlternateContent xmlns:mc="http://schemas.openxmlformats.org/markup-compatibility/2006" xmlns:p14="http://schemas.microsoft.com/office/powerpoint/2010/main">
          <mc:Choice Requires="p14">
            <p:contentPart p14:bwMode="auto" r:id="rId212">
              <p14:nvContentPartPr>
                <p14:cNvPr id="127" name="Ink 126">
                  <a:extLst>
                    <a:ext uri="{FF2B5EF4-FFF2-40B4-BE49-F238E27FC236}">
                      <a16:creationId xmlns:a16="http://schemas.microsoft.com/office/drawing/2014/main" id="{62D87EDB-9571-491E-901F-F8B6F9B5F736}"/>
                    </a:ext>
                  </a:extLst>
                </p14:cNvPr>
                <p14:cNvContentPartPr/>
                <p14:nvPr/>
              </p14:nvContentPartPr>
              <p14:xfrm>
                <a:off x="3755153" y="905972"/>
                <a:ext cx="372600" cy="39240"/>
              </p14:xfrm>
            </p:contentPart>
          </mc:Choice>
          <mc:Fallback xmlns="">
            <p:pic>
              <p:nvPicPr>
                <p:cNvPr id="127" name="Ink 126">
                  <a:extLst>
                    <a:ext uri="{FF2B5EF4-FFF2-40B4-BE49-F238E27FC236}">
                      <a16:creationId xmlns:a16="http://schemas.microsoft.com/office/drawing/2014/main" id="{62D87EDB-9571-491E-901F-F8B6F9B5F736}"/>
                    </a:ext>
                  </a:extLst>
                </p:cNvPr>
                <p:cNvPicPr/>
                <p:nvPr/>
              </p:nvPicPr>
              <p:blipFill>
                <a:blip r:embed="rId213"/>
                <a:stretch>
                  <a:fillRect/>
                </a:stretch>
              </p:blipFill>
              <p:spPr>
                <a:xfrm>
                  <a:off x="3737153" y="887972"/>
                  <a:ext cx="4082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Ink 127">
                  <a:extLst>
                    <a:ext uri="{FF2B5EF4-FFF2-40B4-BE49-F238E27FC236}">
                      <a16:creationId xmlns:a16="http://schemas.microsoft.com/office/drawing/2014/main" id="{CB433689-4741-4E2C-A311-8FA53EA9F3A0}"/>
                    </a:ext>
                  </a:extLst>
                </p14:cNvPr>
                <p14:cNvContentPartPr/>
                <p14:nvPr/>
              </p14:nvContentPartPr>
              <p14:xfrm>
                <a:off x="3997793" y="842612"/>
                <a:ext cx="140760" cy="136440"/>
              </p14:xfrm>
            </p:contentPart>
          </mc:Choice>
          <mc:Fallback xmlns="">
            <p:pic>
              <p:nvPicPr>
                <p:cNvPr id="128" name="Ink 127">
                  <a:extLst>
                    <a:ext uri="{FF2B5EF4-FFF2-40B4-BE49-F238E27FC236}">
                      <a16:creationId xmlns:a16="http://schemas.microsoft.com/office/drawing/2014/main" id="{CB433689-4741-4E2C-A311-8FA53EA9F3A0}"/>
                    </a:ext>
                  </a:extLst>
                </p:cNvPr>
                <p:cNvPicPr/>
                <p:nvPr/>
              </p:nvPicPr>
              <p:blipFill>
                <a:blip r:embed="rId215"/>
                <a:stretch>
                  <a:fillRect/>
                </a:stretch>
              </p:blipFill>
              <p:spPr>
                <a:xfrm>
                  <a:off x="3979793" y="824612"/>
                  <a:ext cx="176400" cy="172080"/>
                </a:xfrm>
                <a:prstGeom prst="rect">
                  <a:avLst/>
                </a:prstGeom>
              </p:spPr>
            </p:pic>
          </mc:Fallback>
        </mc:AlternateContent>
      </p:grpSp>
      <p:grpSp>
        <p:nvGrpSpPr>
          <p:cNvPr id="139" name="Group 138">
            <a:extLst>
              <a:ext uri="{FF2B5EF4-FFF2-40B4-BE49-F238E27FC236}">
                <a16:creationId xmlns:a16="http://schemas.microsoft.com/office/drawing/2014/main" id="{E07C0083-E02B-4904-98D6-C5F81C831A3B}"/>
              </a:ext>
            </a:extLst>
          </p:cNvPr>
          <p:cNvGrpSpPr/>
          <p:nvPr/>
        </p:nvGrpSpPr>
        <p:grpSpPr>
          <a:xfrm>
            <a:off x="4972313" y="699332"/>
            <a:ext cx="1347840" cy="424800"/>
            <a:chOff x="4972313" y="699332"/>
            <a:chExt cx="1347840" cy="424800"/>
          </a:xfrm>
        </p:grpSpPr>
        <mc:AlternateContent xmlns:mc="http://schemas.openxmlformats.org/markup-compatibility/2006" xmlns:p14="http://schemas.microsoft.com/office/powerpoint/2010/main">
          <mc:Choice Requires="p14">
            <p:contentPart p14:bwMode="auto" r:id="rId216">
              <p14:nvContentPartPr>
                <p14:cNvPr id="129" name="Ink 128">
                  <a:extLst>
                    <a:ext uri="{FF2B5EF4-FFF2-40B4-BE49-F238E27FC236}">
                      <a16:creationId xmlns:a16="http://schemas.microsoft.com/office/drawing/2014/main" id="{633D5BF8-87E1-4A35-9E15-4121160E76F0}"/>
                    </a:ext>
                  </a:extLst>
                </p14:cNvPr>
                <p14:cNvContentPartPr/>
                <p14:nvPr/>
              </p14:nvContentPartPr>
              <p14:xfrm>
                <a:off x="5028113" y="699332"/>
                <a:ext cx="90360" cy="384840"/>
              </p14:xfrm>
            </p:contentPart>
          </mc:Choice>
          <mc:Fallback xmlns="">
            <p:pic>
              <p:nvPicPr>
                <p:cNvPr id="129" name="Ink 128">
                  <a:extLst>
                    <a:ext uri="{FF2B5EF4-FFF2-40B4-BE49-F238E27FC236}">
                      <a16:creationId xmlns:a16="http://schemas.microsoft.com/office/drawing/2014/main" id="{633D5BF8-87E1-4A35-9E15-4121160E76F0}"/>
                    </a:ext>
                  </a:extLst>
                </p:cNvPr>
                <p:cNvPicPr/>
                <p:nvPr/>
              </p:nvPicPr>
              <p:blipFill>
                <a:blip r:embed="rId217"/>
                <a:stretch>
                  <a:fillRect/>
                </a:stretch>
              </p:blipFill>
              <p:spPr>
                <a:xfrm>
                  <a:off x="5010473" y="681332"/>
                  <a:ext cx="12600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Ink 129">
                  <a:extLst>
                    <a:ext uri="{FF2B5EF4-FFF2-40B4-BE49-F238E27FC236}">
                      <a16:creationId xmlns:a16="http://schemas.microsoft.com/office/drawing/2014/main" id="{11D4EF5E-1A1B-435C-B36B-5B37B5AE0745}"/>
                    </a:ext>
                  </a:extLst>
                </p14:cNvPr>
                <p14:cNvContentPartPr/>
                <p14:nvPr/>
              </p14:nvContentPartPr>
              <p14:xfrm>
                <a:off x="4972313" y="903812"/>
                <a:ext cx="77760" cy="16920"/>
              </p14:xfrm>
            </p:contentPart>
          </mc:Choice>
          <mc:Fallback xmlns="">
            <p:pic>
              <p:nvPicPr>
                <p:cNvPr id="130" name="Ink 129">
                  <a:extLst>
                    <a:ext uri="{FF2B5EF4-FFF2-40B4-BE49-F238E27FC236}">
                      <a16:creationId xmlns:a16="http://schemas.microsoft.com/office/drawing/2014/main" id="{11D4EF5E-1A1B-435C-B36B-5B37B5AE0745}"/>
                    </a:ext>
                  </a:extLst>
                </p:cNvPr>
                <p:cNvPicPr/>
                <p:nvPr/>
              </p:nvPicPr>
              <p:blipFill>
                <a:blip r:embed="rId219"/>
                <a:stretch>
                  <a:fillRect/>
                </a:stretch>
              </p:blipFill>
              <p:spPr>
                <a:xfrm>
                  <a:off x="4954673" y="886172"/>
                  <a:ext cx="1134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Ink 130">
                  <a:extLst>
                    <a:ext uri="{FF2B5EF4-FFF2-40B4-BE49-F238E27FC236}">
                      <a16:creationId xmlns:a16="http://schemas.microsoft.com/office/drawing/2014/main" id="{810E1CC1-624F-435E-85C9-D213C2155247}"/>
                    </a:ext>
                  </a:extLst>
                </p14:cNvPr>
                <p14:cNvContentPartPr/>
                <p14:nvPr/>
              </p14:nvContentPartPr>
              <p14:xfrm>
                <a:off x="5212793" y="748652"/>
                <a:ext cx="34200" cy="238680"/>
              </p14:xfrm>
            </p:contentPart>
          </mc:Choice>
          <mc:Fallback xmlns="">
            <p:pic>
              <p:nvPicPr>
                <p:cNvPr id="131" name="Ink 130">
                  <a:extLst>
                    <a:ext uri="{FF2B5EF4-FFF2-40B4-BE49-F238E27FC236}">
                      <a16:creationId xmlns:a16="http://schemas.microsoft.com/office/drawing/2014/main" id="{810E1CC1-624F-435E-85C9-D213C2155247}"/>
                    </a:ext>
                  </a:extLst>
                </p:cNvPr>
                <p:cNvPicPr/>
                <p:nvPr/>
              </p:nvPicPr>
              <p:blipFill>
                <a:blip r:embed="rId221"/>
                <a:stretch>
                  <a:fillRect/>
                </a:stretch>
              </p:blipFill>
              <p:spPr>
                <a:xfrm>
                  <a:off x="5194793" y="730652"/>
                  <a:ext cx="698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Ink 131">
                  <a:extLst>
                    <a:ext uri="{FF2B5EF4-FFF2-40B4-BE49-F238E27FC236}">
                      <a16:creationId xmlns:a16="http://schemas.microsoft.com/office/drawing/2014/main" id="{EB42DE8B-BED5-431A-B29D-F2F0347B2E7C}"/>
                    </a:ext>
                  </a:extLst>
                </p14:cNvPr>
                <p14:cNvContentPartPr/>
                <p14:nvPr/>
              </p14:nvContentPartPr>
              <p14:xfrm>
                <a:off x="5298833" y="865652"/>
                <a:ext cx="100800" cy="115200"/>
              </p14:xfrm>
            </p:contentPart>
          </mc:Choice>
          <mc:Fallback xmlns="">
            <p:pic>
              <p:nvPicPr>
                <p:cNvPr id="132" name="Ink 131">
                  <a:extLst>
                    <a:ext uri="{FF2B5EF4-FFF2-40B4-BE49-F238E27FC236}">
                      <a16:creationId xmlns:a16="http://schemas.microsoft.com/office/drawing/2014/main" id="{EB42DE8B-BED5-431A-B29D-F2F0347B2E7C}"/>
                    </a:ext>
                  </a:extLst>
                </p:cNvPr>
                <p:cNvPicPr/>
                <p:nvPr/>
              </p:nvPicPr>
              <p:blipFill>
                <a:blip r:embed="rId223"/>
                <a:stretch>
                  <a:fillRect/>
                </a:stretch>
              </p:blipFill>
              <p:spPr>
                <a:xfrm>
                  <a:off x="5280833" y="848012"/>
                  <a:ext cx="136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3" name="Ink 132">
                  <a:extLst>
                    <a:ext uri="{FF2B5EF4-FFF2-40B4-BE49-F238E27FC236}">
                      <a16:creationId xmlns:a16="http://schemas.microsoft.com/office/drawing/2014/main" id="{E07B6D2F-CC18-48BE-A0C8-96432934EC8B}"/>
                    </a:ext>
                  </a:extLst>
                </p14:cNvPr>
                <p14:cNvContentPartPr/>
                <p14:nvPr/>
              </p14:nvContentPartPr>
              <p14:xfrm>
                <a:off x="5504753" y="863132"/>
                <a:ext cx="162720" cy="115920"/>
              </p14:xfrm>
            </p:contentPart>
          </mc:Choice>
          <mc:Fallback xmlns="">
            <p:pic>
              <p:nvPicPr>
                <p:cNvPr id="133" name="Ink 132">
                  <a:extLst>
                    <a:ext uri="{FF2B5EF4-FFF2-40B4-BE49-F238E27FC236}">
                      <a16:creationId xmlns:a16="http://schemas.microsoft.com/office/drawing/2014/main" id="{E07B6D2F-CC18-48BE-A0C8-96432934EC8B}"/>
                    </a:ext>
                  </a:extLst>
                </p:cNvPr>
                <p:cNvPicPr/>
                <p:nvPr/>
              </p:nvPicPr>
              <p:blipFill>
                <a:blip r:embed="rId225"/>
                <a:stretch>
                  <a:fillRect/>
                </a:stretch>
              </p:blipFill>
              <p:spPr>
                <a:xfrm>
                  <a:off x="5486753" y="845132"/>
                  <a:ext cx="198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4" name="Ink 133">
                  <a:extLst>
                    <a:ext uri="{FF2B5EF4-FFF2-40B4-BE49-F238E27FC236}">
                      <a16:creationId xmlns:a16="http://schemas.microsoft.com/office/drawing/2014/main" id="{C23427C5-9E38-43CA-A384-F4DE7B1D4FC4}"/>
                    </a:ext>
                  </a:extLst>
                </p14:cNvPr>
                <p14:cNvContentPartPr/>
                <p14:nvPr/>
              </p14:nvContentPartPr>
              <p14:xfrm>
                <a:off x="5743073" y="738212"/>
                <a:ext cx="119880" cy="252000"/>
              </p14:xfrm>
            </p:contentPart>
          </mc:Choice>
          <mc:Fallback xmlns="">
            <p:pic>
              <p:nvPicPr>
                <p:cNvPr id="134" name="Ink 133">
                  <a:extLst>
                    <a:ext uri="{FF2B5EF4-FFF2-40B4-BE49-F238E27FC236}">
                      <a16:creationId xmlns:a16="http://schemas.microsoft.com/office/drawing/2014/main" id="{C23427C5-9E38-43CA-A384-F4DE7B1D4FC4}"/>
                    </a:ext>
                  </a:extLst>
                </p:cNvPr>
                <p:cNvPicPr/>
                <p:nvPr/>
              </p:nvPicPr>
              <p:blipFill>
                <a:blip r:embed="rId227"/>
                <a:stretch>
                  <a:fillRect/>
                </a:stretch>
              </p:blipFill>
              <p:spPr>
                <a:xfrm>
                  <a:off x="5725073" y="720212"/>
                  <a:ext cx="1555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Ink 134">
                  <a:extLst>
                    <a:ext uri="{FF2B5EF4-FFF2-40B4-BE49-F238E27FC236}">
                      <a16:creationId xmlns:a16="http://schemas.microsoft.com/office/drawing/2014/main" id="{097DAF2D-4103-45F7-8E43-A6DC1DA4A5A5}"/>
                    </a:ext>
                  </a:extLst>
                </p14:cNvPr>
                <p14:cNvContentPartPr/>
                <p14:nvPr/>
              </p14:nvContentPartPr>
              <p14:xfrm>
                <a:off x="5734073" y="885452"/>
                <a:ext cx="206280" cy="81000"/>
              </p14:xfrm>
            </p:contentPart>
          </mc:Choice>
          <mc:Fallback xmlns="">
            <p:pic>
              <p:nvPicPr>
                <p:cNvPr id="135" name="Ink 134">
                  <a:extLst>
                    <a:ext uri="{FF2B5EF4-FFF2-40B4-BE49-F238E27FC236}">
                      <a16:creationId xmlns:a16="http://schemas.microsoft.com/office/drawing/2014/main" id="{097DAF2D-4103-45F7-8E43-A6DC1DA4A5A5}"/>
                    </a:ext>
                  </a:extLst>
                </p:cNvPr>
                <p:cNvPicPr/>
                <p:nvPr/>
              </p:nvPicPr>
              <p:blipFill>
                <a:blip r:embed="rId229"/>
                <a:stretch>
                  <a:fillRect/>
                </a:stretch>
              </p:blipFill>
              <p:spPr>
                <a:xfrm>
                  <a:off x="5716433" y="867452"/>
                  <a:ext cx="241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Ink 135">
                  <a:extLst>
                    <a:ext uri="{FF2B5EF4-FFF2-40B4-BE49-F238E27FC236}">
                      <a16:creationId xmlns:a16="http://schemas.microsoft.com/office/drawing/2014/main" id="{71126A65-3FFF-4C05-8546-FDCAF6BD547B}"/>
                    </a:ext>
                  </a:extLst>
                </p14:cNvPr>
                <p14:cNvContentPartPr/>
                <p14:nvPr/>
              </p14:nvContentPartPr>
              <p14:xfrm>
                <a:off x="5954033" y="833612"/>
                <a:ext cx="173160" cy="121320"/>
              </p14:xfrm>
            </p:contentPart>
          </mc:Choice>
          <mc:Fallback xmlns="">
            <p:pic>
              <p:nvPicPr>
                <p:cNvPr id="136" name="Ink 135">
                  <a:extLst>
                    <a:ext uri="{FF2B5EF4-FFF2-40B4-BE49-F238E27FC236}">
                      <a16:creationId xmlns:a16="http://schemas.microsoft.com/office/drawing/2014/main" id="{71126A65-3FFF-4C05-8546-FDCAF6BD547B}"/>
                    </a:ext>
                  </a:extLst>
                </p:cNvPr>
                <p:cNvPicPr/>
                <p:nvPr/>
              </p:nvPicPr>
              <p:blipFill>
                <a:blip r:embed="rId231"/>
                <a:stretch>
                  <a:fillRect/>
                </a:stretch>
              </p:blipFill>
              <p:spPr>
                <a:xfrm>
                  <a:off x="5936393" y="815612"/>
                  <a:ext cx="208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7" name="Ink 136">
                  <a:extLst>
                    <a:ext uri="{FF2B5EF4-FFF2-40B4-BE49-F238E27FC236}">
                      <a16:creationId xmlns:a16="http://schemas.microsoft.com/office/drawing/2014/main" id="{CE85B046-45D9-4EED-AC55-073FB730746F}"/>
                    </a:ext>
                  </a:extLst>
                </p14:cNvPr>
                <p14:cNvContentPartPr/>
                <p14:nvPr/>
              </p14:nvContentPartPr>
              <p14:xfrm>
                <a:off x="6190193" y="818132"/>
                <a:ext cx="91080" cy="138960"/>
              </p14:xfrm>
            </p:contentPart>
          </mc:Choice>
          <mc:Fallback xmlns="">
            <p:pic>
              <p:nvPicPr>
                <p:cNvPr id="137" name="Ink 136">
                  <a:extLst>
                    <a:ext uri="{FF2B5EF4-FFF2-40B4-BE49-F238E27FC236}">
                      <a16:creationId xmlns:a16="http://schemas.microsoft.com/office/drawing/2014/main" id="{CE85B046-45D9-4EED-AC55-073FB730746F}"/>
                    </a:ext>
                  </a:extLst>
                </p:cNvPr>
                <p:cNvPicPr/>
                <p:nvPr/>
              </p:nvPicPr>
              <p:blipFill>
                <a:blip r:embed="rId233"/>
                <a:stretch>
                  <a:fillRect/>
                </a:stretch>
              </p:blipFill>
              <p:spPr>
                <a:xfrm>
                  <a:off x="6172553" y="800132"/>
                  <a:ext cx="1267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8" name="Ink 137">
                  <a:extLst>
                    <a:ext uri="{FF2B5EF4-FFF2-40B4-BE49-F238E27FC236}">
                      <a16:creationId xmlns:a16="http://schemas.microsoft.com/office/drawing/2014/main" id="{61F5D975-7BF4-4CAC-A525-D6548AB5E6DB}"/>
                    </a:ext>
                  </a:extLst>
                </p14:cNvPr>
                <p14:cNvContentPartPr/>
                <p14:nvPr/>
              </p14:nvContentPartPr>
              <p14:xfrm>
                <a:off x="6172193" y="853412"/>
                <a:ext cx="147960" cy="270720"/>
              </p14:xfrm>
            </p:contentPart>
          </mc:Choice>
          <mc:Fallback xmlns="">
            <p:pic>
              <p:nvPicPr>
                <p:cNvPr id="138" name="Ink 137">
                  <a:extLst>
                    <a:ext uri="{FF2B5EF4-FFF2-40B4-BE49-F238E27FC236}">
                      <a16:creationId xmlns:a16="http://schemas.microsoft.com/office/drawing/2014/main" id="{61F5D975-7BF4-4CAC-A525-D6548AB5E6DB}"/>
                    </a:ext>
                  </a:extLst>
                </p:cNvPr>
                <p:cNvPicPr/>
                <p:nvPr/>
              </p:nvPicPr>
              <p:blipFill>
                <a:blip r:embed="rId235"/>
                <a:stretch>
                  <a:fillRect/>
                </a:stretch>
              </p:blipFill>
              <p:spPr>
                <a:xfrm>
                  <a:off x="6154193" y="835772"/>
                  <a:ext cx="183600" cy="306360"/>
                </a:xfrm>
                <a:prstGeom prst="rect">
                  <a:avLst/>
                </a:prstGeom>
              </p:spPr>
            </p:pic>
          </mc:Fallback>
        </mc:AlternateContent>
      </p:grpSp>
    </p:spTree>
    <p:extLst>
      <p:ext uri="{BB962C8B-B14F-4D97-AF65-F5344CB8AC3E}">
        <p14:creationId xmlns:p14="http://schemas.microsoft.com/office/powerpoint/2010/main" val="2331027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A993-5FBF-46DA-AEF6-37DF132F1D18}"/>
              </a:ext>
            </a:extLst>
          </p:cNvPr>
          <p:cNvSpPr>
            <a:spLocks noGrp="1"/>
          </p:cNvSpPr>
          <p:nvPr>
            <p:ph type="title"/>
          </p:nvPr>
        </p:nvSpPr>
        <p:spPr/>
        <p:txBody>
          <a:bodyPr/>
          <a:lstStyle/>
          <a:p>
            <a:r>
              <a:rPr lang="en-US" dirty="0"/>
              <a:t>Moments of Gaussian distribution</a:t>
            </a:r>
            <a:endParaRPr lang="en-IN" dirty="0"/>
          </a:p>
        </p:txBody>
      </p:sp>
      <p:sp>
        <p:nvSpPr>
          <p:cNvPr id="3" name="Text Placeholder 2">
            <a:extLst>
              <a:ext uri="{FF2B5EF4-FFF2-40B4-BE49-F238E27FC236}">
                <a16:creationId xmlns:a16="http://schemas.microsoft.com/office/drawing/2014/main" id="{8EC36826-09FD-46B9-9C68-E6D121939A1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02E8CE0-BAD2-4D0C-B0F8-1CEBCB802FFC}"/>
              </a:ext>
            </a:extLst>
          </p:cNvPr>
          <p:cNvPicPr>
            <a:picLocks noChangeAspect="1"/>
          </p:cNvPicPr>
          <p:nvPr/>
        </p:nvPicPr>
        <p:blipFill>
          <a:blip r:embed="rId2"/>
          <a:stretch>
            <a:fillRect/>
          </a:stretch>
        </p:blipFill>
        <p:spPr>
          <a:xfrm>
            <a:off x="3133725" y="1904215"/>
            <a:ext cx="5924550" cy="2564090"/>
          </a:xfrm>
          <a:prstGeom prst="rect">
            <a:avLst/>
          </a:prstGeom>
        </p:spPr>
      </p:pic>
      <p:grpSp>
        <p:nvGrpSpPr>
          <p:cNvPr id="14" name="Group 13">
            <a:extLst>
              <a:ext uri="{FF2B5EF4-FFF2-40B4-BE49-F238E27FC236}">
                <a16:creationId xmlns:a16="http://schemas.microsoft.com/office/drawing/2014/main" id="{044F18A6-C035-47C2-88FC-3738AA0A7F29}"/>
              </a:ext>
            </a:extLst>
          </p:cNvPr>
          <p:cNvGrpSpPr/>
          <p:nvPr/>
        </p:nvGrpSpPr>
        <p:grpSpPr>
          <a:xfrm>
            <a:off x="2049473" y="2407892"/>
            <a:ext cx="806760" cy="307440"/>
            <a:chOff x="2049473" y="2407892"/>
            <a:chExt cx="806760" cy="3074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55BBBA7-4824-40D9-B9AE-AAC9C193250C}"/>
                    </a:ext>
                  </a:extLst>
                </p14:cNvPr>
                <p14:cNvContentPartPr/>
                <p14:nvPr/>
              </p14:nvContentPartPr>
              <p14:xfrm>
                <a:off x="2088713" y="2417612"/>
                <a:ext cx="197640" cy="21240"/>
              </p14:xfrm>
            </p:contentPart>
          </mc:Choice>
          <mc:Fallback xmlns="">
            <p:pic>
              <p:nvPicPr>
                <p:cNvPr id="6" name="Ink 5">
                  <a:extLst>
                    <a:ext uri="{FF2B5EF4-FFF2-40B4-BE49-F238E27FC236}">
                      <a16:creationId xmlns:a16="http://schemas.microsoft.com/office/drawing/2014/main" id="{755BBBA7-4824-40D9-B9AE-AAC9C193250C}"/>
                    </a:ext>
                  </a:extLst>
                </p:cNvPr>
                <p:cNvPicPr/>
                <p:nvPr/>
              </p:nvPicPr>
              <p:blipFill>
                <a:blip r:embed="rId4"/>
                <a:stretch>
                  <a:fillRect/>
                </a:stretch>
              </p:blipFill>
              <p:spPr>
                <a:xfrm>
                  <a:off x="2070713" y="2399972"/>
                  <a:ext cx="2332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ECE3367-6ABE-4F14-9053-C91F23F05409}"/>
                    </a:ext>
                  </a:extLst>
                </p14:cNvPr>
                <p14:cNvContentPartPr/>
                <p14:nvPr/>
              </p14:nvContentPartPr>
              <p14:xfrm>
                <a:off x="2049473" y="2423012"/>
                <a:ext cx="71640" cy="201600"/>
              </p14:xfrm>
            </p:contentPart>
          </mc:Choice>
          <mc:Fallback xmlns="">
            <p:pic>
              <p:nvPicPr>
                <p:cNvPr id="7" name="Ink 6">
                  <a:extLst>
                    <a:ext uri="{FF2B5EF4-FFF2-40B4-BE49-F238E27FC236}">
                      <a16:creationId xmlns:a16="http://schemas.microsoft.com/office/drawing/2014/main" id="{9ECE3367-6ABE-4F14-9053-C91F23F05409}"/>
                    </a:ext>
                  </a:extLst>
                </p:cNvPr>
                <p:cNvPicPr/>
                <p:nvPr/>
              </p:nvPicPr>
              <p:blipFill>
                <a:blip r:embed="rId6"/>
                <a:stretch>
                  <a:fillRect/>
                </a:stretch>
              </p:blipFill>
              <p:spPr>
                <a:xfrm>
                  <a:off x="2031473" y="2405372"/>
                  <a:ext cx="1072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3AB79E5-A66D-45D6-A809-F662831468BE}"/>
                    </a:ext>
                  </a:extLst>
                </p14:cNvPr>
                <p14:cNvContentPartPr/>
                <p14:nvPr/>
              </p14:nvContentPartPr>
              <p14:xfrm>
                <a:off x="2063873" y="2522012"/>
                <a:ext cx="127440" cy="4680"/>
              </p14:xfrm>
            </p:contentPart>
          </mc:Choice>
          <mc:Fallback xmlns="">
            <p:pic>
              <p:nvPicPr>
                <p:cNvPr id="8" name="Ink 7">
                  <a:extLst>
                    <a:ext uri="{FF2B5EF4-FFF2-40B4-BE49-F238E27FC236}">
                      <a16:creationId xmlns:a16="http://schemas.microsoft.com/office/drawing/2014/main" id="{43AB79E5-A66D-45D6-A809-F662831468BE}"/>
                    </a:ext>
                  </a:extLst>
                </p:cNvPr>
                <p:cNvPicPr/>
                <p:nvPr/>
              </p:nvPicPr>
              <p:blipFill>
                <a:blip r:embed="rId8"/>
                <a:stretch>
                  <a:fillRect/>
                </a:stretch>
              </p:blipFill>
              <p:spPr>
                <a:xfrm>
                  <a:off x="2045873" y="2504012"/>
                  <a:ext cx="163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FE5A6A2-95E7-4C5F-9BE2-C7B04BC90D06}"/>
                    </a:ext>
                  </a:extLst>
                </p14:cNvPr>
                <p14:cNvContentPartPr/>
                <p14:nvPr/>
              </p14:nvContentPartPr>
              <p14:xfrm>
                <a:off x="2347553" y="2410412"/>
                <a:ext cx="114120" cy="20520"/>
              </p14:xfrm>
            </p:contentPart>
          </mc:Choice>
          <mc:Fallback xmlns="">
            <p:pic>
              <p:nvPicPr>
                <p:cNvPr id="9" name="Ink 8">
                  <a:extLst>
                    <a:ext uri="{FF2B5EF4-FFF2-40B4-BE49-F238E27FC236}">
                      <a16:creationId xmlns:a16="http://schemas.microsoft.com/office/drawing/2014/main" id="{EFE5A6A2-95E7-4C5F-9BE2-C7B04BC90D06}"/>
                    </a:ext>
                  </a:extLst>
                </p:cNvPr>
                <p:cNvPicPr/>
                <p:nvPr/>
              </p:nvPicPr>
              <p:blipFill>
                <a:blip r:embed="rId10"/>
                <a:stretch>
                  <a:fillRect/>
                </a:stretch>
              </p:blipFill>
              <p:spPr>
                <a:xfrm>
                  <a:off x="2329913" y="2392772"/>
                  <a:ext cx="1497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4AF5FC68-D8AB-4490-92D5-F6BBC94EFF0B}"/>
                    </a:ext>
                  </a:extLst>
                </p14:cNvPr>
                <p14:cNvContentPartPr/>
                <p14:nvPr/>
              </p14:nvContentPartPr>
              <p14:xfrm>
                <a:off x="2332793" y="2416892"/>
                <a:ext cx="128880" cy="289800"/>
              </p14:xfrm>
            </p:contentPart>
          </mc:Choice>
          <mc:Fallback xmlns="">
            <p:pic>
              <p:nvPicPr>
                <p:cNvPr id="10" name="Ink 9">
                  <a:extLst>
                    <a:ext uri="{FF2B5EF4-FFF2-40B4-BE49-F238E27FC236}">
                      <a16:creationId xmlns:a16="http://schemas.microsoft.com/office/drawing/2014/main" id="{4AF5FC68-D8AB-4490-92D5-F6BBC94EFF0B}"/>
                    </a:ext>
                  </a:extLst>
                </p:cNvPr>
                <p:cNvPicPr/>
                <p:nvPr/>
              </p:nvPicPr>
              <p:blipFill>
                <a:blip r:embed="rId12"/>
                <a:stretch>
                  <a:fillRect/>
                </a:stretch>
              </p:blipFill>
              <p:spPr>
                <a:xfrm>
                  <a:off x="2315153" y="2398892"/>
                  <a:ext cx="1645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FB451739-D241-4CF0-9BA7-43664EC86EC4}"/>
                    </a:ext>
                  </a:extLst>
                </p14:cNvPr>
                <p14:cNvContentPartPr/>
                <p14:nvPr/>
              </p14:nvContentPartPr>
              <p14:xfrm>
                <a:off x="2497313" y="2507252"/>
                <a:ext cx="143280" cy="155880"/>
              </p14:xfrm>
            </p:contentPart>
          </mc:Choice>
          <mc:Fallback xmlns="">
            <p:pic>
              <p:nvPicPr>
                <p:cNvPr id="11" name="Ink 10">
                  <a:extLst>
                    <a:ext uri="{FF2B5EF4-FFF2-40B4-BE49-F238E27FC236}">
                      <a16:creationId xmlns:a16="http://schemas.microsoft.com/office/drawing/2014/main" id="{FB451739-D241-4CF0-9BA7-43664EC86EC4}"/>
                    </a:ext>
                  </a:extLst>
                </p:cNvPr>
                <p:cNvPicPr/>
                <p:nvPr/>
              </p:nvPicPr>
              <p:blipFill>
                <a:blip r:embed="rId14"/>
                <a:stretch>
                  <a:fillRect/>
                </a:stretch>
              </p:blipFill>
              <p:spPr>
                <a:xfrm>
                  <a:off x="2479673" y="2489252"/>
                  <a:ext cx="178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453F91E-5DD6-4D75-91B3-4A6115BF2DE9}"/>
                    </a:ext>
                  </a:extLst>
                </p14:cNvPr>
                <p14:cNvContentPartPr/>
                <p14:nvPr/>
              </p14:nvContentPartPr>
              <p14:xfrm>
                <a:off x="2513873" y="2519492"/>
                <a:ext cx="113040" cy="152280"/>
              </p14:xfrm>
            </p:contentPart>
          </mc:Choice>
          <mc:Fallback xmlns="">
            <p:pic>
              <p:nvPicPr>
                <p:cNvPr id="12" name="Ink 11">
                  <a:extLst>
                    <a:ext uri="{FF2B5EF4-FFF2-40B4-BE49-F238E27FC236}">
                      <a16:creationId xmlns:a16="http://schemas.microsoft.com/office/drawing/2014/main" id="{B453F91E-5DD6-4D75-91B3-4A6115BF2DE9}"/>
                    </a:ext>
                  </a:extLst>
                </p:cNvPr>
                <p:cNvPicPr/>
                <p:nvPr/>
              </p:nvPicPr>
              <p:blipFill>
                <a:blip r:embed="rId16"/>
                <a:stretch>
                  <a:fillRect/>
                </a:stretch>
              </p:blipFill>
              <p:spPr>
                <a:xfrm>
                  <a:off x="2496233" y="2501852"/>
                  <a:ext cx="148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45560B6-C4E0-47CC-B9AD-145723121B55}"/>
                    </a:ext>
                  </a:extLst>
                </p14:cNvPr>
                <p14:cNvContentPartPr/>
                <p14:nvPr/>
              </p14:nvContentPartPr>
              <p14:xfrm>
                <a:off x="2702873" y="2407892"/>
                <a:ext cx="153360" cy="307440"/>
              </p14:xfrm>
            </p:contentPart>
          </mc:Choice>
          <mc:Fallback xmlns="">
            <p:pic>
              <p:nvPicPr>
                <p:cNvPr id="13" name="Ink 12">
                  <a:extLst>
                    <a:ext uri="{FF2B5EF4-FFF2-40B4-BE49-F238E27FC236}">
                      <a16:creationId xmlns:a16="http://schemas.microsoft.com/office/drawing/2014/main" id="{545560B6-C4E0-47CC-B9AD-145723121B55}"/>
                    </a:ext>
                  </a:extLst>
                </p:cNvPr>
                <p:cNvPicPr/>
                <p:nvPr/>
              </p:nvPicPr>
              <p:blipFill>
                <a:blip r:embed="rId18"/>
                <a:stretch>
                  <a:fillRect/>
                </a:stretch>
              </p:blipFill>
              <p:spPr>
                <a:xfrm>
                  <a:off x="2684873" y="2389892"/>
                  <a:ext cx="189000" cy="343080"/>
                </a:xfrm>
                <a:prstGeom prst="rect">
                  <a:avLst/>
                </a:prstGeom>
              </p:spPr>
            </p:pic>
          </mc:Fallback>
        </mc:AlternateContent>
      </p:grpSp>
      <p:grpSp>
        <p:nvGrpSpPr>
          <p:cNvPr id="21" name="Group 20">
            <a:extLst>
              <a:ext uri="{FF2B5EF4-FFF2-40B4-BE49-F238E27FC236}">
                <a16:creationId xmlns:a16="http://schemas.microsoft.com/office/drawing/2014/main" id="{E8CB82D4-F97B-425B-90A1-73FA66E0EB6E}"/>
              </a:ext>
            </a:extLst>
          </p:cNvPr>
          <p:cNvGrpSpPr/>
          <p:nvPr/>
        </p:nvGrpSpPr>
        <p:grpSpPr>
          <a:xfrm>
            <a:off x="2949833" y="2474132"/>
            <a:ext cx="165600" cy="110160"/>
            <a:chOff x="2949833" y="2474132"/>
            <a:chExt cx="165600" cy="11016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F245AB88-F726-411D-A35F-7D4BC85A065C}"/>
                    </a:ext>
                  </a:extLst>
                </p14:cNvPr>
                <p14:cNvContentPartPr/>
                <p14:nvPr/>
              </p14:nvContentPartPr>
              <p14:xfrm>
                <a:off x="2949833" y="2538572"/>
                <a:ext cx="153360" cy="17640"/>
              </p14:xfrm>
            </p:contentPart>
          </mc:Choice>
          <mc:Fallback xmlns="">
            <p:pic>
              <p:nvPicPr>
                <p:cNvPr id="19" name="Ink 18">
                  <a:extLst>
                    <a:ext uri="{FF2B5EF4-FFF2-40B4-BE49-F238E27FC236}">
                      <a16:creationId xmlns:a16="http://schemas.microsoft.com/office/drawing/2014/main" id="{F245AB88-F726-411D-A35F-7D4BC85A065C}"/>
                    </a:ext>
                  </a:extLst>
                </p:cNvPr>
                <p:cNvPicPr/>
                <p:nvPr/>
              </p:nvPicPr>
              <p:blipFill>
                <a:blip r:embed="rId20"/>
                <a:stretch>
                  <a:fillRect/>
                </a:stretch>
              </p:blipFill>
              <p:spPr>
                <a:xfrm>
                  <a:off x="2931833" y="2520572"/>
                  <a:ext cx="1890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D230C5DE-21C0-4F63-B0A0-C53E6D1559D9}"/>
                    </a:ext>
                  </a:extLst>
                </p14:cNvPr>
                <p14:cNvContentPartPr/>
                <p14:nvPr/>
              </p14:nvContentPartPr>
              <p14:xfrm>
                <a:off x="3026513" y="2474132"/>
                <a:ext cx="88920" cy="110160"/>
              </p14:xfrm>
            </p:contentPart>
          </mc:Choice>
          <mc:Fallback xmlns="">
            <p:pic>
              <p:nvPicPr>
                <p:cNvPr id="20" name="Ink 19">
                  <a:extLst>
                    <a:ext uri="{FF2B5EF4-FFF2-40B4-BE49-F238E27FC236}">
                      <a16:creationId xmlns:a16="http://schemas.microsoft.com/office/drawing/2014/main" id="{D230C5DE-21C0-4F63-B0A0-C53E6D1559D9}"/>
                    </a:ext>
                  </a:extLst>
                </p:cNvPr>
                <p:cNvPicPr/>
                <p:nvPr/>
              </p:nvPicPr>
              <p:blipFill>
                <a:blip r:embed="rId22"/>
                <a:stretch>
                  <a:fillRect/>
                </a:stretch>
              </p:blipFill>
              <p:spPr>
                <a:xfrm>
                  <a:off x="3008513" y="2456132"/>
                  <a:ext cx="124560" cy="145800"/>
                </a:xfrm>
                <a:prstGeom prst="rect">
                  <a:avLst/>
                </a:prstGeom>
              </p:spPr>
            </p:pic>
          </mc:Fallback>
        </mc:AlternateContent>
      </p:grpSp>
      <p:grpSp>
        <p:nvGrpSpPr>
          <p:cNvPr id="24" name="Group 23">
            <a:extLst>
              <a:ext uri="{FF2B5EF4-FFF2-40B4-BE49-F238E27FC236}">
                <a16:creationId xmlns:a16="http://schemas.microsoft.com/office/drawing/2014/main" id="{97681C56-C23F-4F69-890D-07723643A728}"/>
              </a:ext>
            </a:extLst>
          </p:cNvPr>
          <p:cNvGrpSpPr/>
          <p:nvPr/>
        </p:nvGrpSpPr>
        <p:grpSpPr>
          <a:xfrm>
            <a:off x="2935073" y="2922692"/>
            <a:ext cx="180360" cy="141840"/>
            <a:chOff x="2935073" y="2922692"/>
            <a:chExt cx="180360" cy="141840"/>
          </a:xfrm>
        </p:grpSpPr>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A2589C09-F4E3-4674-B36B-44F840A998CA}"/>
                    </a:ext>
                  </a:extLst>
                </p14:cNvPr>
                <p14:cNvContentPartPr/>
                <p14:nvPr/>
              </p14:nvContentPartPr>
              <p14:xfrm>
                <a:off x="2935073" y="2992172"/>
                <a:ext cx="169560" cy="21600"/>
              </p14:xfrm>
            </p:contentPart>
          </mc:Choice>
          <mc:Fallback xmlns="">
            <p:pic>
              <p:nvPicPr>
                <p:cNvPr id="22" name="Ink 21">
                  <a:extLst>
                    <a:ext uri="{FF2B5EF4-FFF2-40B4-BE49-F238E27FC236}">
                      <a16:creationId xmlns:a16="http://schemas.microsoft.com/office/drawing/2014/main" id="{A2589C09-F4E3-4674-B36B-44F840A998CA}"/>
                    </a:ext>
                  </a:extLst>
                </p:cNvPr>
                <p:cNvPicPr/>
                <p:nvPr/>
              </p:nvPicPr>
              <p:blipFill>
                <a:blip r:embed="rId24"/>
                <a:stretch>
                  <a:fillRect/>
                </a:stretch>
              </p:blipFill>
              <p:spPr>
                <a:xfrm>
                  <a:off x="2917073" y="2974172"/>
                  <a:ext cx="205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54C6E4D8-E80C-4317-BB3D-09DC028AE4B0}"/>
                    </a:ext>
                  </a:extLst>
                </p14:cNvPr>
                <p14:cNvContentPartPr/>
                <p14:nvPr/>
              </p14:nvContentPartPr>
              <p14:xfrm>
                <a:off x="3035513" y="2922692"/>
                <a:ext cx="79920" cy="141840"/>
              </p14:xfrm>
            </p:contentPart>
          </mc:Choice>
          <mc:Fallback xmlns="">
            <p:pic>
              <p:nvPicPr>
                <p:cNvPr id="23" name="Ink 22">
                  <a:extLst>
                    <a:ext uri="{FF2B5EF4-FFF2-40B4-BE49-F238E27FC236}">
                      <a16:creationId xmlns:a16="http://schemas.microsoft.com/office/drawing/2014/main" id="{54C6E4D8-E80C-4317-BB3D-09DC028AE4B0}"/>
                    </a:ext>
                  </a:extLst>
                </p:cNvPr>
                <p:cNvPicPr/>
                <p:nvPr/>
              </p:nvPicPr>
              <p:blipFill>
                <a:blip r:embed="rId26"/>
                <a:stretch>
                  <a:fillRect/>
                </a:stretch>
              </p:blipFill>
              <p:spPr>
                <a:xfrm>
                  <a:off x="3017513" y="2904692"/>
                  <a:ext cx="115560" cy="177480"/>
                </a:xfrm>
                <a:prstGeom prst="rect">
                  <a:avLst/>
                </a:prstGeom>
              </p:spPr>
            </p:pic>
          </mc:Fallback>
        </mc:AlternateContent>
      </p:grpSp>
      <p:grpSp>
        <p:nvGrpSpPr>
          <p:cNvPr id="38" name="Group 37">
            <a:extLst>
              <a:ext uri="{FF2B5EF4-FFF2-40B4-BE49-F238E27FC236}">
                <a16:creationId xmlns:a16="http://schemas.microsoft.com/office/drawing/2014/main" id="{CD7AF8CE-6494-4097-B483-C264A4A3FE5B}"/>
              </a:ext>
            </a:extLst>
          </p:cNvPr>
          <p:cNvGrpSpPr/>
          <p:nvPr/>
        </p:nvGrpSpPr>
        <p:grpSpPr>
          <a:xfrm>
            <a:off x="1947593" y="2841332"/>
            <a:ext cx="769680" cy="341280"/>
            <a:chOff x="1947593" y="2841332"/>
            <a:chExt cx="769680" cy="341280"/>
          </a:xfrm>
        </p:grpSpPr>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88BFA038-1FDF-476E-9C82-53188BCE94FA}"/>
                    </a:ext>
                  </a:extLst>
                </p14:cNvPr>
                <p14:cNvContentPartPr/>
                <p14:nvPr/>
              </p14:nvContentPartPr>
              <p14:xfrm>
                <a:off x="1977113" y="2915132"/>
                <a:ext cx="106560" cy="17280"/>
              </p14:xfrm>
            </p:contentPart>
          </mc:Choice>
          <mc:Fallback xmlns="">
            <p:pic>
              <p:nvPicPr>
                <p:cNvPr id="25" name="Ink 24">
                  <a:extLst>
                    <a:ext uri="{FF2B5EF4-FFF2-40B4-BE49-F238E27FC236}">
                      <a16:creationId xmlns:a16="http://schemas.microsoft.com/office/drawing/2014/main" id="{88BFA038-1FDF-476E-9C82-53188BCE94FA}"/>
                    </a:ext>
                  </a:extLst>
                </p:cNvPr>
                <p:cNvPicPr/>
                <p:nvPr/>
              </p:nvPicPr>
              <p:blipFill>
                <a:blip r:embed="rId28"/>
                <a:stretch>
                  <a:fillRect/>
                </a:stretch>
              </p:blipFill>
              <p:spPr>
                <a:xfrm>
                  <a:off x="1959113" y="2897132"/>
                  <a:ext cx="142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2A9B6F49-A1A7-48F7-B3DF-08F1A1BF6ECD}"/>
                    </a:ext>
                  </a:extLst>
                </p14:cNvPr>
                <p14:cNvContentPartPr/>
                <p14:nvPr/>
              </p14:nvContentPartPr>
              <p14:xfrm>
                <a:off x="1947593" y="2936012"/>
                <a:ext cx="128160" cy="235080"/>
              </p14:xfrm>
            </p:contentPart>
          </mc:Choice>
          <mc:Fallback xmlns="">
            <p:pic>
              <p:nvPicPr>
                <p:cNvPr id="26" name="Ink 25">
                  <a:extLst>
                    <a:ext uri="{FF2B5EF4-FFF2-40B4-BE49-F238E27FC236}">
                      <a16:creationId xmlns:a16="http://schemas.microsoft.com/office/drawing/2014/main" id="{2A9B6F49-A1A7-48F7-B3DF-08F1A1BF6ECD}"/>
                    </a:ext>
                  </a:extLst>
                </p:cNvPr>
                <p:cNvPicPr/>
                <p:nvPr/>
              </p:nvPicPr>
              <p:blipFill>
                <a:blip r:embed="rId30"/>
                <a:stretch>
                  <a:fillRect/>
                </a:stretch>
              </p:blipFill>
              <p:spPr>
                <a:xfrm>
                  <a:off x="1929953" y="2918372"/>
                  <a:ext cx="1638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8D373F0B-617E-4679-8E3F-9FE1AAEDA8DE}"/>
                    </a:ext>
                  </a:extLst>
                </p14:cNvPr>
                <p14:cNvContentPartPr/>
                <p14:nvPr/>
              </p14:nvContentPartPr>
              <p14:xfrm>
                <a:off x="1956233" y="3048692"/>
                <a:ext cx="108360" cy="24840"/>
              </p14:xfrm>
            </p:contentPart>
          </mc:Choice>
          <mc:Fallback xmlns="">
            <p:pic>
              <p:nvPicPr>
                <p:cNvPr id="27" name="Ink 26">
                  <a:extLst>
                    <a:ext uri="{FF2B5EF4-FFF2-40B4-BE49-F238E27FC236}">
                      <a16:creationId xmlns:a16="http://schemas.microsoft.com/office/drawing/2014/main" id="{8D373F0B-617E-4679-8E3F-9FE1AAEDA8DE}"/>
                    </a:ext>
                  </a:extLst>
                </p:cNvPr>
                <p:cNvPicPr/>
                <p:nvPr/>
              </p:nvPicPr>
              <p:blipFill>
                <a:blip r:embed="rId32"/>
                <a:stretch>
                  <a:fillRect/>
                </a:stretch>
              </p:blipFill>
              <p:spPr>
                <a:xfrm>
                  <a:off x="1938593" y="3030692"/>
                  <a:ext cx="144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B8FE7236-B55A-4D68-85EF-A18ED9C54BBB}"/>
                    </a:ext>
                  </a:extLst>
                </p14:cNvPr>
                <p14:cNvContentPartPr/>
                <p14:nvPr/>
              </p14:nvContentPartPr>
              <p14:xfrm>
                <a:off x="2141633" y="2877332"/>
                <a:ext cx="78120" cy="18000"/>
              </p14:xfrm>
            </p:contentPart>
          </mc:Choice>
          <mc:Fallback xmlns="">
            <p:pic>
              <p:nvPicPr>
                <p:cNvPr id="28" name="Ink 27">
                  <a:extLst>
                    <a:ext uri="{FF2B5EF4-FFF2-40B4-BE49-F238E27FC236}">
                      <a16:creationId xmlns:a16="http://schemas.microsoft.com/office/drawing/2014/main" id="{B8FE7236-B55A-4D68-85EF-A18ED9C54BBB}"/>
                    </a:ext>
                  </a:extLst>
                </p:cNvPr>
                <p:cNvPicPr/>
                <p:nvPr/>
              </p:nvPicPr>
              <p:blipFill>
                <a:blip r:embed="rId34"/>
                <a:stretch>
                  <a:fillRect/>
                </a:stretch>
              </p:blipFill>
              <p:spPr>
                <a:xfrm>
                  <a:off x="2123993" y="2859692"/>
                  <a:ext cx="113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9D4FF36F-69BC-4695-B71F-46BE24350F58}"/>
                    </a:ext>
                  </a:extLst>
                </p14:cNvPr>
                <p14:cNvContentPartPr/>
                <p14:nvPr/>
              </p14:nvContentPartPr>
              <p14:xfrm>
                <a:off x="2140193" y="2890292"/>
                <a:ext cx="153720" cy="292320"/>
              </p14:xfrm>
            </p:contentPart>
          </mc:Choice>
          <mc:Fallback xmlns="">
            <p:pic>
              <p:nvPicPr>
                <p:cNvPr id="29" name="Ink 28">
                  <a:extLst>
                    <a:ext uri="{FF2B5EF4-FFF2-40B4-BE49-F238E27FC236}">
                      <a16:creationId xmlns:a16="http://schemas.microsoft.com/office/drawing/2014/main" id="{9D4FF36F-69BC-4695-B71F-46BE24350F58}"/>
                    </a:ext>
                  </a:extLst>
                </p:cNvPr>
                <p:cNvPicPr/>
                <p:nvPr/>
              </p:nvPicPr>
              <p:blipFill>
                <a:blip r:embed="rId36"/>
                <a:stretch>
                  <a:fillRect/>
                </a:stretch>
              </p:blipFill>
              <p:spPr>
                <a:xfrm>
                  <a:off x="2122193" y="2872292"/>
                  <a:ext cx="189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82BE0C0E-021D-4E4D-B7E5-22E4CBBDC4E0}"/>
                    </a:ext>
                  </a:extLst>
                </p14:cNvPr>
                <p14:cNvContentPartPr/>
                <p14:nvPr/>
              </p14:nvContentPartPr>
              <p14:xfrm>
                <a:off x="2271953" y="2946452"/>
                <a:ext cx="111240" cy="127800"/>
              </p14:xfrm>
            </p:contentPart>
          </mc:Choice>
          <mc:Fallback xmlns="">
            <p:pic>
              <p:nvPicPr>
                <p:cNvPr id="31" name="Ink 30">
                  <a:extLst>
                    <a:ext uri="{FF2B5EF4-FFF2-40B4-BE49-F238E27FC236}">
                      <a16:creationId xmlns:a16="http://schemas.microsoft.com/office/drawing/2014/main" id="{82BE0C0E-021D-4E4D-B7E5-22E4CBBDC4E0}"/>
                    </a:ext>
                  </a:extLst>
                </p:cNvPr>
                <p:cNvPicPr/>
                <p:nvPr/>
              </p:nvPicPr>
              <p:blipFill>
                <a:blip r:embed="rId38"/>
                <a:stretch>
                  <a:fillRect/>
                </a:stretch>
              </p:blipFill>
              <p:spPr>
                <a:xfrm>
                  <a:off x="2254313" y="2928452"/>
                  <a:ext cx="146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12D35A77-417B-4B7C-8F81-94EC6FE11CCB}"/>
                    </a:ext>
                  </a:extLst>
                </p14:cNvPr>
                <p14:cNvContentPartPr/>
                <p14:nvPr/>
              </p14:nvContentPartPr>
              <p14:xfrm>
                <a:off x="2301113" y="2934212"/>
                <a:ext cx="104040" cy="197280"/>
              </p14:xfrm>
            </p:contentPart>
          </mc:Choice>
          <mc:Fallback xmlns="">
            <p:pic>
              <p:nvPicPr>
                <p:cNvPr id="32" name="Ink 31">
                  <a:extLst>
                    <a:ext uri="{FF2B5EF4-FFF2-40B4-BE49-F238E27FC236}">
                      <a16:creationId xmlns:a16="http://schemas.microsoft.com/office/drawing/2014/main" id="{12D35A77-417B-4B7C-8F81-94EC6FE11CCB}"/>
                    </a:ext>
                  </a:extLst>
                </p:cNvPr>
                <p:cNvPicPr/>
                <p:nvPr/>
              </p:nvPicPr>
              <p:blipFill>
                <a:blip r:embed="rId40"/>
                <a:stretch>
                  <a:fillRect/>
                </a:stretch>
              </p:blipFill>
              <p:spPr>
                <a:xfrm>
                  <a:off x="2283473" y="2916572"/>
                  <a:ext cx="139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3997A067-DEA6-4FFC-9A3D-91885428B842}"/>
                    </a:ext>
                  </a:extLst>
                </p14:cNvPr>
                <p14:cNvContentPartPr/>
                <p14:nvPr/>
              </p14:nvContentPartPr>
              <p14:xfrm>
                <a:off x="2486513" y="2878412"/>
                <a:ext cx="73440" cy="114120"/>
              </p14:xfrm>
            </p:contentPart>
          </mc:Choice>
          <mc:Fallback xmlns="">
            <p:pic>
              <p:nvPicPr>
                <p:cNvPr id="33" name="Ink 32">
                  <a:extLst>
                    <a:ext uri="{FF2B5EF4-FFF2-40B4-BE49-F238E27FC236}">
                      <a16:creationId xmlns:a16="http://schemas.microsoft.com/office/drawing/2014/main" id="{3997A067-DEA6-4FFC-9A3D-91885428B842}"/>
                    </a:ext>
                  </a:extLst>
                </p:cNvPr>
                <p:cNvPicPr/>
                <p:nvPr/>
              </p:nvPicPr>
              <p:blipFill>
                <a:blip r:embed="rId42"/>
                <a:stretch>
                  <a:fillRect/>
                </a:stretch>
              </p:blipFill>
              <p:spPr>
                <a:xfrm>
                  <a:off x="2468873" y="2860772"/>
                  <a:ext cx="109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BEA4B80E-6435-403C-9552-8332609AF961}"/>
                    </a:ext>
                  </a:extLst>
                </p14:cNvPr>
                <p14:cNvContentPartPr/>
                <p14:nvPr/>
              </p14:nvContentPartPr>
              <p14:xfrm>
                <a:off x="2606393" y="2841332"/>
                <a:ext cx="110880" cy="311760"/>
              </p14:xfrm>
            </p:contentPart>
          </mc:Choice>
          <mc:Fallback xmlns="">
            <p:pic>
              <p:nvPicPr>
                <p:cNvPr id="34" name="Ink 33">
                  <a:extLst>
                    <a:ext uri="{FF2B5EF4-FFF2-40B4-BE49-F238E27FC236}">
                      <a16:creationId xmlns:a16="http://schemas.microsoft.com/office/drawing/2014/main" id="{BEA4B80E-6435-403C-9552-8332609AF961}"/>
                    </a:ext>
                  </a:extLst>
                </p:cNvPr>
                <p:cNvPicPr/>
                <p:nvPr/>
              </p:nvPicPr>
              <p:blipFill>
                <a:blip r:embed="rId44"/>
                <a:stretch>
                  <a:fillRect/>
                </a:stretch>
              </p:blipFill>
              <p:spPr>
                <a:xfrm>
                  <a:off x="2588393" y="2823332"/>
                  <a:ext cx="146520" cy="347400"/>
                </a:xfrm>
                <a:prstGeom prst="rect">
                  <a:avLst/>
                </a:prstGeom>
              </p:spPr>
            </p:pic>
          </mc:Fallback>
        </mc:AlternateContent>
      </p:grpSp>
      <p:grpSp>
        <p:nvGrpSpPr>
          <p:cNvPr id="48" name="Group 47">
            <a:extLst>
              <a:ext uri="{FF2B5EF4-FFF2-40B4-BE49-F238E27FC236}">
                <a16:creationId xmlns:a16="http://schemas.microsoft.com/office/drawing/2014/main" id="{96AFD1F8-4401-40CF-9894-44D4B6506A1B}"/>
              </a:ext>
            </a:extLst>
          </p:cNvPr>
          <p:cNvGrpSpPr/>
          <p:nvPr/>
        </p:nvGrpSpPr>
        <p:grpSpPr>
          <a:xfrm>
            <a:off x="2238473" y="3277292"/>
            <a:ext cx="907920" cy="333360"/>
            <a:chOff x="2238473" y="3277292"/>
            <a:chExt cx="907920" cy="333360"/>
          </a:xfrm>
        </p:grpSpPr>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D296814B-EC1E-4705-A0C1-A1BECD7ADB2B}"/>
                    </a:ext>
                  </a:extLst>
                </p14:cNvPr>
                <p14:cNvContentPartPr/>
                <p14:nvPr/>
              </p14:nvContentPartPr>
              <p14:xfrm>
                <a:off x="2984393" y="3448652"/>
                <a:ext cx="128520" cy="2880"/>
              </p14:xfrm>
            </p:contentPart>
          </mc:Choice>
          <mc:Fallback xmlns="">
            <p:pic>
              <p:nvPicPr>
                <p:cNvPr id="35" name="Ink 34">
                  <a:extLst>
                    <a:ext uri="{FF2B5EF4-FFF2-40B4-BE49-F238E27FC236}">
                      <a16:creationId xmlns:a16="http://schemas.microsoft.com/office/drawing/2014/main" id="{D296814B-EC1E-4705-A0C1-A1BECD7ADB2B}"/>
                    </a:ext>
                  </a:extLst>
                </p:cNvPr>
                <p:cNvPicPr/>
                <p:nvPr/>
              </p:nvPicPr>
              <p:blipFill>
                <a:blip r:embed="rId46"/>
                <a:stretch>
                  <a:fillRect/>
                </a:stretch>
              </p:blipFill>
              <p:spPr>
                <a:xfrm>
                  <a:off x="2966753" y="3430652"/>
                  <a:ext cx="164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E34EB400-F85B-4E11-BC06-29C8A07F7C16}"/>
                    </a:ext>
                  </a:extLst>
                </p14:cNvPr>
                <p14:cNvContentPartPr/>
                <p14:nvPr/>
              </p14:nvContentPartPr>
              <p14:xfrm>
                <a:off x="3040913" y="3379172"/>
                <a:ext cx="105480" cy="143640"/>
              </p14:xfrm>
            </p:contentPart>
          </mc:Choice>
          <mc:Fallback xmlns="">
            <p:pic>
              <p:nvPicPr>
                <p:cNvPr id="36" name="Ink 35">
                  <a:extLst>
                    <a:ext uri="{FF2B5EF4-FFF2-40B4-BE49-F238E27FC236}">
                      <a16:creationId xmlns:a16="http://schemas.microsoft.com/office/drawing/2014/main" id="{E34EB400-F85B-4E11-BC06-29C8A07F7C16}"/>
                    </a:ext>
                  </a:extLst>
                </p:cNvPr>
                <p:cNvPicPr/>
                <p:nvPr/>
              </p:nvPicPr>
              <p:blipFill>
                <a:blip r:embed="rId48"/>
                <a:stretch>
                  <a:fillRect/>
                </a:stretch>
              </p:blipFill>
              <p:spPr>
                <a:xfrm>
                  <a:off x="3023273" y="3361532"/>
                  <a:ext cx="1411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C788BA03-5BBA-4DB1-95C8-E4B730423AD4}"/>
                    </a:ext>
                  </a:extLst>
                </p14:cNvPr>
                <p14:cNvContentPartPr/>
                <p14:nvPr/>
              </p14:nvContentPartPr>
              <p14:xfrm>
                <a:off x="2271953" y="3348932"/>
                <a:ext cx="67320" cy="7200"/>
              </p14:xfrm>
            </p:contentPart>
          </mc:Choice>
          <mc:Fallback xmlns="">
            <p:pic>
              <p:nvPicPr>
                <p:cNvPr id="39" name="Ink 38">
                  <a:extLst>
                    <a:ext uri="{FF2B5EF4-FFF2-40B4-BE49-F238E27FC236}">
                      <a16:creationId xmlns:a16="http://schemas.microsoft.com/office/drawing/2014/main" id="{C788BA03-5BBA-4DB1-95C8-E4B730423AD4}"/>
                    </a:ext>
                  </a:extLst>
                </p:cNvPr>
                <p:cNvPicPr/>
                <p:nvPr/>
              </p:nvPicPr>
              <p:blipFill>
                <a:blip r:embed="rId50"/>
                <a:stretch>
                  <a:fillRect/>
                </a:stretch>
              </p:blipFill>
              <p:spPr>
                <a:xfrm>
                  <a:off x="2253953" y="3331292"/>
                  <a:ext cx="102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a:extLst>
                    <a:ext uri="{FF2B5EF4-FFF2-40B4-BE49-F238E27FC236}">
                      <a16:creationId xmlns:a16="http://schemas.microsoft.com/office/drawing/2014/main" id="{C2B182AF-F83B-4419-B4A3-B5BA0113FCD1}"/>
                    </a:ext>
                  </a:extLst>
                </p14:cNvPr>
                <p14:cNvContentPartPr/>
                <p14:nvPr/>
              </p14:nvContentPartPr>
              <p14:xfrm>
                <a:off x="2238473" y="3348572"/>
                <a:ext cx="65160" cy="165960"/>
              </p14:xfrm>
            </p:contentPart>
          </mc:Choice>
          <mc:Fallback xmlns="">
            <p:pic>
              <p:nvPicPr>
                <p:cNvPr id="40" name="Ink 39">
                  <a:extLst>
                    <a:ext uri="{FF2B5EF4-FFF2-40B4-BE49-F238E27FC236}">
                      <a16:creationId xmlns:a16="http://schemas.microsoft.com/office/drawing/2014/main" id="{C2B182AF-F83B-4419-B4A3-B5BA0113FCD1}"/>
                    </a:ext>
                  </a:extLst>
                </p:cNvPr>
                <p:cNvPicPr/>
                <p:nvPr/>
              </p:nvPicPr>
              <p:blipFill>
                <a:blip r:embed="rId52"/>
                <a:stretch>
                  <a:fillRect/>
                </a:stretch>
              </p:blipFill>
              <p:spPr>
                <a:xfrm>
                  <a:off x="2220833" y="3330572"/>
                  <a:ext cx="1008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C0FE4B08-CC66-4392-9676-E52722EDD4EE}"/>
                    </a:ext>
                  </a:extLst>
                </p14:cNvPr>
                <p14:cNvContentPartPr/>
                <p14:nvPr/>
              </p14:nvContentPartPr>
              <p14:xfrm>
                <a:off x="2256473" y="3428132"/>
                <a:ext cx="77760" cy="17640"/>
              </p14:xfrm>
            </p:contentPart>
          </mc:Choice>
          <mc:Fallback xmlns="">
            <p:pic>
              <p:nvPicPr>
                <p:cNvPr id="41" name="Ink 40">
                  <a:extLst>
                    <a:ext uri="{FF2B5EF4-FFF2-40B4-BE49-F238E27FC236}">
                      <a16:creationId xmlns:a16="http://schemas.microsoft.com/office/drawing/2014/main" id="{C0FE4B08-CC66-4392-9676-E52722EDD4EE}"/>
                    </a:ext>
                  </a:extLst>
                </p:cNvPr>
                <p:cNvPicPr/>
                <p:nvPr/>
              </p:nvPicPr>
              <p:blipFill>
                <a:blip r:embed="rId54"/>
                <a:stretch>
                  <a:fillRect/>
                </a:stretch>
              </p:blipFill>
              <p:spPr>
                <a:xfrm>
                  <a:off x="2238833" y="3410492"/>
                  <a:ext cx="1134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42CFFEC0-4AAD-45AE-8388-33752CD638C0}"/>
                    </a:ext>
                  </a:extLst>
                </p14:cNvPr>
                <p14:cNvContentPartPr/>
                <p14:nvPr/>
              </p14:nvContentPartPr>
              <p14:xfrm>
                <a:off x="2347553" y="3324812"/>
                <a:ext cx="56160" cy="18720"/>
              </p14:xfrm>
            </p:contentPart>
          </mc:Choice>
          <mc:Fallback xmlns="">
            <p:pic>
              <p:nvPicPr>
                <p:cNvPr id="42" name="Ink 41">
                  <a:extLst>
                    <a:ext uri="{FF2B5EF4-FFF2-40B4-BE49-F238E27FC236}">
                      <a16:creationId xmlns:a16="http://schemas.microsoft.com/office/drawing/2014/main" id="{42CFFEC0-4AAD-45AE-8388-33752CD638C0}"/>
                    </a:ext>
                  </a:extLst>
                </p:cNvPr>
                <p:cNvPicPr/>
                <p:nvPr/>
              </p:nvPicPr>
              <p:blipFill>
                <a:blip r:embed="rId56"/>
                <a:stretch>
                  <a:fillRect/>
                </a:stretch>
              </p:blipFill>
              <p:spPr>
                <a:xfrm>
                  <a:off x="2329553" y="3306812"/>
                  <a:ext cx="91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3A9E1F04-93A6-4588-B532-13AD59903BE2}"/>
                    </a:ext>
                  </a:extLst>
                </p14:cNvPr>
                <p14:cNvContentPartPr/>
                <p14:nvPr/>
              </p14:nvContentPartPr>
              <p14:xfrm>
                <a:off x="2354753" y="3324812"/>
                <a:ext cx="115560" cy="243000"/>
              </p14:xfrm>
            </p:contentPart>
          </mc:Choice>
          <mc:Fallback xmlns="">
            <p:pic>
              <p:nvPicPr>
                <p:cNvPr id="43" name="Ink 42">
                  <a:extLst>
                    <a:ext uri="{FF2B5EF4-FFF2-40B4-BE49-F238E27FC236}">
                      <a16:creationId xmlns:a16="http://schemas.microsoft.com/office/drawing/2014/main" id="{3A9E1F04-93A6-4588-B532-13AD59903BE2}"/>
                    </a:ext>
                  </a:extLst>
                </p:cNvPr>
                <p:cNvPicPr/>
                <p:nvPr/>
              </p:nvPicPr>
              <p:blipFill>
                <a:blip r:embed="rId58"/>
                <a:stretch>
                  <a:fillRect/>
                </a:stretch>
              </p:blipFill>
              <p:spPr>
                <a:xfrm>
                  <a:off x="2337113" y="3307172"/>
                  <a:ext cx="1512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0B33431D-A64C-4A8B-AE07-C0063BD5E466}"/>
                    </a:ext>
                  </a:extLst>
                </p14:cNvPr>
                <p14:cNvContentPartPr/>
                <p14:nvPr/>
              </p14:nvContentPartPr>
              <p14:xfrm>
                <a:off x="2478233" y="3351812"/>
                <a:ext cx="129600" cy="156600"/>
              </p14:xfrm>
            </p:contentPart>
          </mc:Choice>
          <mc:Fallback xmlns="">
            <p:pic>
              <p:nvPicPr>
                <p:cNvPr id="44" name="Ink 43">
                  <a:extLst>
                    <a:ext uri="{FF2B5EF4-FFF2-40B4-BE49-F238E27FC236}">
                      <a16:creationId xmlns:a16="http://schemas.microsoft.com/office/drawing/2014/main" id="{0B33431D-A64C-4A8B-AE07-C0063BD5E466}"/>
                    </a:ext>
                  </a:extLst>
                </p:cNvPr>
                <p:cNvPicPr/>
                <p:nvPr/>
              </p:nvPicPr>
              <p:blipFill>
                <a:blip r:embed="rId60"/>
                <a:stretch>
                  <a:fillRect/>
                </a:stretch>
              </p:blipFill>
              <p:spPr>
                <a:xfrm>
                  <a:off x="2460233" y="3333812"/>
                  <a:ext cx="165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a:extLst>
                    <a:ext uri="{FF2B5EF4-FFF2-40B4-BE49-F238E27FC236}">
                      <a16:creationId xmlns:a16="http://schemas.microsoft.com/office/drawing/2014/main" id="{64DE5F39-0DC9-407B-9826-179A0F718733}"/>
                    </a:ext>
                  </a:extLst>
                </p14:cNvPr>
                <p14:cNvContentPartPr/>
                <p14:nvPr/>
              </p14:nvContentPartPr>
              <p14:xfrm>
                <a:off x="2469953" y="3349652"/>
                <a:ext cx="129600" cy="188280"/>
              </p14:xfrm>
            </p:contentPart>
          </mc:Choice>
          <mc:Fallback xmlns="">
            <p:pic>
              <p:nvPicPr>
                <p:cNvPr id="45" name="Ink 44">
                  <a:extLst>
                    <a:ext uri="{FF2B5EF4-FFF2-40B4-BE49-F238E27FC236}">
                      <a16:creationId xmlns:a16="http://schemas.microsoft.com/office/drawing/2014/main" id="{64DE5F39-0DC9-407B-9826-179A0F718733}"/>
                    </a:ext>
                  </a:extLst>
                </p:cNvPr>
                <p:cNvPicPr/>
                <p:nvPr/>
              </p:nvPicPr>
              <p:blipFill>
                <a:blip r:embed="rId62"/>
                <a:stretch>
                  <a:fillRect/>
                </a:stretch>
              </p:blipFill>
              <p:spPr>
                <a:xfrm>
                  <a:off x="2451953" y="3332012"/>
                  <a:ext cx="165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3F1F8471-0647-45E7-9981-0327E4109710}"/>
                    </a:ext>
                  </a:extLst>
                </p14:cNvPr>
                <p14:cNvContentPartPr/>
                <p14:nvPr/>
              </p14:nvContentPartPr>
              <p14:xfrm>
                <a:off x="2658593" y="3277292"/>
                <a:ext cx="97560" cy="138960"/>
              </p14:xfrm>
            </p:contentPart>
          </mc:Choice>
          <mc:Fallback xmlns="">
            <p:pic>
              <p:nvPicPr>
                <p:cNvPr id="46" name="Ink 45">
                  <a:extLst>
                    <a:ext uri="{FF2B5EF4-FFF2-40B4-BE49-F238E27FC236}">
                      <a16:creationId xmlns:a16="http://schemas.microsoft.com/office/drawing/2014/main" id="{3F1F8471-0647-45E7-9981-0327E4109710}"/>
                    </a:ext>
                  </a:extLst>
                </p:cNvPr>
                <p:cNvPicPr/>
                <p:nvPr/>
              </p:nvPicPr>
              <p:blipFill>
                <a:blip r:embed="rId64"/>
                <a:stretch>
                  <a:fillRect/>
                </a:stretch>
              </p:blipFill>
              <p:spPr>
                <a:xfrm>
                  <a:off x="2640593" y="3259292"/>
                  <a:ext cx="133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FD16E8F1-87AD-40FD-92EA-D7A5C657E8BA}"/>
                    </a:ext>
                  </a:extLst>
                </p14:cNvPr>
                <p14:cNvContentPartPr/>
                <p14:nvPr/>
              </p14:nvContentPartPr>
              <p14:xfrm>
                <a:off x="2742473" y="3324092"/>
                <a:ext cx="156960" cy="286560"/>
              </p14:xfrm>
            </p:contentPart>
          </mc:Choice>
          <mc:Fallback xmlns="">
            <p:pic>
              <p:nvPicPr>
                <p:cNvPr id="47" name="Ink 46">
                  <a:extLst>
                    <a:ext uri="{FF2B5EF4-FFF2-40B4-BE49-F238E27FC236}">
                      <a16:creationId xmlns:a16="http://schemas.microsoft.com/office/drawing/2014/main" id="{FD16E8F1-87AD-40FD-92EA-D7A5C657E8BA}"/>
                    </a:ext>
                  </a:extLst>
                </p:cNvPr>
                <p:cNvPicPr/>
                <p:nvPr/>
              </p:nvPicPr>
              <p:blipFill>
                <a:blip r:embed="rId66"/>
                <a:stretch>
                  <a:fillRect/>
                </a:stretch>
              </p:blipFill>
              <p:spPr>
                <a:xfrm>
                  <a:off x="2724833" y="3306092"/>
                  <a:ext cx="192600" cy="322200"/>
                </a:xfrm>
                <a:prstGeom prst="rect">
                  <a:avLst/>
                </a:prstGeom>
              </p:spPr>
            </p:pic>
          </mc:Fallback>
        </mc:AlternateContent>
      </p:grpSp>
      <p:grpSp>
        <p:nvGrpSpPr>
          <p:cNvPr id="62" name="Group 61">
            <a:extLst>
              <a:ext uri="{FF2B5EF4-FFF2-40B4-BE49-F238E27FC236}">
                <a16:creationId xmlns:a16="http://schemas.microsoft.com/office/drawing/2014/main" id="{672B1383-C91F-4601-8629-68708E57AE11}"/>
              </a:ext>
            </a:extLst>
          </p:cNvPr>
          <p:cNvGrpSpPr/>
          <p:nvPr/>
        </p:nvGrpSpPr>
        <p:grpSpPr>
          <a:xfrm>
            <a:off x="2204633" y="3706052"/>
            <a:ext cx="935640" cy="301680"/>
            <a:chOff x="2204633" y="3706052"/>
            <a:chExt cx="935640" cy="301680"/>
          </a:xfrm>
        </p:grpSpPr>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95CC67CA-0483-4972-9B5B-2DD1478FC902}"/>
                    </a:ext>
                  </a:extLst>
                </p14:cNvPr>
                <p14:cNvContentPartPr/>
                <p14:nvPr/>
              </p14:nvContentPartPr>
              <p14:xfrm>
                <a:off x="2208953" y="3758612"/>
                <a:ext cx="143280" cy="1800"/>
              </p14:xfrm>
            </p:contentPart>
          </mc:Choice>
          <mc:Fallback xmlns="">
            <p:pic>
              <p:nvPicPr>
                <p:cNvPr id="49" name="Ink 48">
                  <a:extLst>
                    <a:ext uri="{FF2B5EF4-FFF2-40B4-BE49-F238E27FC236}">
                      <a16:creationId xmlns:a16="http://schemas.microsoft.com/office/drawing/2014/main" id="{95CC67CA-0483-4972-9B5B-2DD1478FC902}"/>
                    </a:ext>
                  </a:extLst>
                </p:cNvPr>
                <p:cNvPicPr/>
                <p:nvPr/>
              </p:nvPicPr>
              <p:blipFill>
                <a:blip r:embed="rId68"/>
                <a:stretch>
                  <a:fillRect/>
                </a:stretch>
              </p:blipFill>
              <p:spPr>
                <a:xfrm>
                  <a:off x="2191313" y="3740972"/>
                  <a:ext cx="1789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924189DA-519C-4754-9127-E119A73504A2}"/>
                    </a:ext>
                  </a:extLst>
                </p14:cNvPr>
                <p14:cNvContentPartPr/>
                <p14:nvPr/>
              </p14:nvContentPartPr>
              <p14:xfrm>
                <a:off x="2204633" y="3768332"/>
                <a:ext cx="117720" cy="202320"/>
              </p14:xfrm>
            </p:contentPart>
          </mc:Choice>
          <mc:Fallback xmlns="">
            <p:pic>
              <p:nvPicPr>
                <p:cNvPr id="50" name="Ink 49">
                  <a:extLst>
                    <a:ext uri="{FF2B5EF4-FFF2-40B4-BE49-F238E27FC236}">
                      <a16:creationId xmlns:a16="http://schemas.microsoft.com/office/drawing/2014/main" id="{924189DA-519C-4754-9127-E119A73504A2}"/>
                    </a:ext>
                  </a:extLst>
                </p:cNvPr>
                <p:cNvPicPr/>
                <p:nvPr/>
              </p:nvPicPr>
              <p:blipFill>
                <a:blip r:embed="rId70"/>
                <a:stretch>
                  <a:fillRect/>
                </a:stretch>
              </p:blipFill>
              <p:spPr>
                <a:xfrm>
                  <a:off x="2186993" y="3750692"/>
                  <a:ext cx="1533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1" name="Ink 50">
                  <a:extLst>
                    <a:ext uri="{FF2B5EF4-FFF2-40B4-BE49-F238E27FC236}">
                      <a16:creationId xmlns:a16="http://schemas.microsoft.com/office/drawing/2014/main" id="{A9363A46-BD6B-443C-B270-5FBDA1838C80}"/>
                    </a:ext>
                  </a:extLst>
                </p14:cNvPr>
                <p14:cNvContentPartPr/>
                <p14:nvPr/>
              </p14:nvContentPartPr>
              <p14:xfrm>
                <a:off x="2209673" y="3855452"/>
                <a:ext cx="87840" cy="5760"/>
              </p14:xfrm>
            </p:contentPart>
          </mc:Choice>
          <mc:Fallback xmlns="">
            <p:pic>
              <p:nvPicPr>
                <p:cNvPr id="51" name="Ink 50">
                  <a:extLst>
                    <a:ext uri="{FF2B5EF4-FFF2-40B4-BE49-F238E27FC236}">
                      <a16:creationId xmlns:a16="http://schemas.microsoft.com/office/drawing/2014/main" id="{A9363A46-BD6B-443C-B270-5FBDA1838C80}"/>
                    </a:ext>
                  </a:extLst>
                </p:cNvPr>
                <p:cNvPicPr/>
                <p:nvPr/>
              </p:nvPicPr>
              <p:blipFill>
                <a:blip r:embed="rId72"/>
                <a:stretch>
                  <a:fillRect/>
                </a:stretch>
              </p:blipFill>
              <p:spPr>
                <a:xfrm>
                  <a:off x="2192033" y="3837812"/>
                  <a:ext cx="12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Ink 51">
                  <a:extLst>
                    <a:ext uri="{FF2B5EF4-FFF2-40B4-BE49-F238E27FC236}">
                      <a16:creationId xmlns:a16="http://schemas.microsoft.com/office/drawing/2014/main" id="{CAE8F875-F46E-4DF0-9203-7ACAF509AD02}"/>
                    </a:ext>
                  </a:extLst>
                </p14:cNvPr>
                <p14:cNvContentPartPr/>
                <p14:nvPr/>
              </p14:nvContentPartPr>
              <p14:xfrm>
                <a:off x="2410193" y="3766892"/>
                <a:ext cx="83520" cy="11520"/>
              </p14:xfrm>
            </p:contentPart>
          </mc:Choice>
          <mc:Fallback xmlns="">
            <p:pic>
              <p:nvPicPr>
                <p:cNvPr id="52" name="Ink 51">
                  <a:extLst>
                    <a:ext uri="{FF2B5EF4-FFF2-40B4-BE49-F238E27FC236}">
                      <a16:creationId xmlns:a16="http://schemas.microsoft.com/office/drawing/2014/main" id="{CAE8F875-F46E-4DF0-9203-7ACAF509AD02}"/>
                    </a:ext>
                  </a:extLst>
                </p:cNvPr>
                <p:cNvPicPr/>
                <p:nvPr/>
              </p:nvPicPr>
              <p:blipFill>
                <a:blip r:embed="rId74"/>
                <a:stretch>
                  <a:fillRect/>
                </a:stretch>
              </p:blipFill>
              <p:spPr>
                <a:xfrm>
                  <a:off x="2392193" y="3749252"/>
                  <a:ext cx="119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Ink 52">
                  <a:extLst>
                    <a:ext uri="{FF2B5EF4-FFF2-40B4-BE49-F238E27FC236}">
                      <a16:creationId xmlns:a16="http://schemas.microsoft.com/office/drawing/2014/main" id="{D7D276DA-3ACA-4D38-ABB7-26AB142A7ED7}"/>
                    </a:ext>
                  </a:extLst>
                </p14:cNvPr>
                <p14:cNvContentPartPr/>
                <p14:nvPr/>
              </p14:nvContentPartPr>
              <p14:xfrm>
                <a:off x="2417393" y="3760772"/>
                <a:ext cx="109440" cy="228960"/>
              </p14:xfrm>
            </p:contentPart>
          </mc:Choice>
          <mc:Fallback xmlns="">
            <p:pic>
              <p:nvPicPr>
                <p:cNvPr id="53" name="Ink 52">
                  <a:extLst>
                    <a:ext uri="{FF2B5EF4-FFF2-40B4-BE49-F238E27FC236}">
                      <a16:creationId xmlns:a16="http://schemas.microsoft.com/office/drawing/2014/main" id="{D7D276DA-3ACA-4D38-ABB7-26AB142A7ED7}"/>
                    </a:ext>
                  </a:extLst>
                </p:cNvPr>
                <p:cNvPicPr/>
                <p:nvPr/>
              </p:nvPicPr>
              <p:blipFill>
                <a:blip r:embed="rId76"/>
                <a:stretch>
                  <a:fillRect/>
                </a:stretch>
              </p:blipFill>
              <p:spPr>
                <a:xfrm>
                  <a:off x="2399753" y="3743132"/>
                  <a:ext cx="1450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4" name="Ink 53">
                  <a:extLst>
                    <a:ext uri="{FF2B5EF4-FFF2-40B4-BE49-F238E27FC236}">
                      <a16:creationId xmlns:a16="http://schemas.microsoft.com/office/drawing/2014/main" id="{E357D0AE-BD6F-4A74-9865-446817D074F8}"/>
                    </a:ext>
                  </a:extLst>
                </p14:cNvPr>
                <p14:cNvContentPartPr/>
                <p14:nvPr/>
              </p14:nvContentPartPr>
              <p14:xfrm>
                <a:off x="2565353" y="3830252"/>
                <a:ext cx="110880" cy="128520"/>
              </p14:xfrm>
            </p:contentPart>
          </mc:Choice>
          <mc:Fallback xmlns="">
            <p:pic>
              <p:nvPicPr>
                <p:cNvPr id="54" name="Ink 53">
                  <a:extLst>
                    <a:ext uri="{FF2B5EF4-FFF2-40B4-BE49-F238E27FC236}">
                      <a16:creationId xmlns:a16="http://schemas.microsoft.com/office/drawing/2014/main" id="{E357D0AE-BD6F-4A74-9865-446817D074F8}"/>
                    </a:ext>
                  </a:extLst>
                </p:cNvPr>
                <p:cNvPicPr/>
                <p:nvPr/>
              </p:nvPicPr>
              <p:blipFill>
                <a:blip r:embed="rId78"/>
                <a:stretch>
                  <a:fillRect/>
                </a:stretch>
              </p:blipFill>
              <p:spPr>
                <a:xfrm>
                  <a:off x="2547713" y="3812252"/>
                  <a:ext cx="146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5" name="Ink 54">
                  <a:extLst>
                    <a:ext uri="{FF2B5EF4-FFF2-40B4-BE49-F238E27FC236}">
                      <a16:creationId xmlns:a16="http://schemas.microsoft.com/office/drawing/2014/main" id="{98E013F2-45F7-476C-A5AE-64DD563FDD9F}"/>
                    </a:ext>
                  </a:extLst>
                </p14:cNvPr>
                <p14:cNvContentPartPr/>
                <p14:nvPr/>
              </p14:nvContentPartPr>
              <p14:xfrm>
                <a:off x="2585153" y="3806852"/>
                <a:ext cx="97560" cy="181800"/>
              </p14:xfrm>
            </p:contentPart>
          </mc:Choice>
          <mc:Fallback xmlns="">
            <p:pic>
              <p:nvPicPr>
                <p:cNvPr id="55" name="Ink 54">
                  <a:extLst>
                    <a:ext uri="{FF2B5EF4-FFF2-40B4-BE49-F238E27FC236}">
                      <a16:creationId xmlns:a16="http://schemas.microsoft.com/office/drawing/2014/main" id="{98E013F2-45F7-476C-A5AE-64DD563FDD9F}"/>
                    </a:ext>
                  </a:extLst>
                </p:cNvPr>
                <p:cNvPicPr/>
                <p:nvPr/>
              </p:nvPicPr>
              <p:blipFill>
                <a:blip r:embed="rId80"/>
                <a:stretch>
                  <a:fillRect/>
                </a:stretch>
              </p:blipFill>
              <p:spPr>
                <a:xfrm>
                  <a:off x="2567153" y="3788852"/>
                  <a:ext cx="1332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 name="Ink 55">
                  <a:extLst>
                    <a:ext uri="{FF2B5EF4-FFF2-40B4-BE49-F238E27FC236}">
                      <a16:creationId xmlns:a16="http://schemas.microsoft.com/office/drawing/2014/main" id="{619FF01B-9926-42DE-8769-DF745ADEA8BE}"/>
                    </a:ext>
                  </a:extLst>
                </p14:cNvPr>
                <p14:cNvContentPartPr/>
                <p14:nvPr/>
              </p14:nvContentPartPr>
              <p14:xfrm>
                <a:off x="2693513" y="3758252"/>
                <a:ext cx="63360" cy="90360"/>
              </p14:xfrm>
            </p:contentPart>
          </mc:Choice>
          <mc:Fallback xmlns="">
            <p:pic>
              <p:nvPicPr>
                <p:cNvPr id="56" name="Ink 55">
                  <a:extLst>
                    <a:ext uri="{FF2B5EF4-FFF2-40B4-BE49-F238E27FC236}">
                      <a16:creationId xmlns:a16="http://schemas.microsoft.com/office/drawing/2014/main" id="{619FF01B-9926-42DE-8769-DF745ADEA8BE}"/>
                    </a:ext>
                  </a:extLst>
                </p:cNvPr>
                <p:cNvPicPr/>
                <p:nvPr/>
              </p:nvPicPr>
              <p:blipFill>
                <a:blip r:embed="rId82"/>
                <a:stretch>
                  <a:fillRect/>
                </a:stretch>
              </p:blipFill>
              <p:spPr>
                <a:xfrm>
                  <a:off x="2675513" y="3740612"/>
                  <a:ext cx="99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Ink 56">
                  <a:extLst>
                    <a:ext uri="{FF2B5EF4-FFF2-40B4-BE49-F238E27FC236}">
                      <a16:creationId xmlns:a16="http://schemas.microsoft.com/office/drawing/2014/main" id="{81F54AEA-E8BF-4AAB-8A30-E701A625D6E8}"/>
                    </a:ext>
                  </a:extLst>
                </p14:cNvPr>
                <p14:cNvContentPartPr/>
                <p14:nvPr/>
              </p14:nvContentPartPr>
              <p14:xfrm>
                <a:off x="2777033" y="3796772"/>
                <a:ext cx="1800" cy="90360"/>
              </p14:xfrm>
            </p:contentPart>
          </mc:Choice>
          <mc:Fallback xmlns="">
            <p:pic>
              <p:nvPicPr>
                <p:cNvPr id="57" name="Ink 56">
                  <a:extLst>
                    <a:ext uri="{FF2B5EF4-FFF2-40B4-BE49-F238E27FC236}">
                      <a16:creationId xmlns:a16="http://schemas.microsoft.com/office/drawing/2014/main" id="{81F54AEA-E8BF-4AAB-8A30-E701A625D6E8}"/>
                    </a:ext>
                  </a:extLst>
                </p:cNvPr>
                <p:cNvPicPr/>
                <p:nvPr/>
              </p:nvPicPr>
              <p:blipFill>
                <a:blip r:embed="rId84"/>
                <a:stretch>
                  <a:fillRect/>
                </a:stretch>
              </p:blipFill>
              <p:spPr>
                <a:xfrm>
                  <a:off x="2759033" y="3779132"/>
                  <a:ext cx="37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Ink 57">
                  <a:extLst>
                    <a:ext uri="{FF2B5EF4-FFF2-40B4-BE49-F238E27FC236}">
                      <a16:creationId xmlns:a16="http://schemas.microsoft.com/office/drawing/2014/main" id="{6C112CC6-52E9-4703-B080-F6D1FF24FAC6}"/>
                    </a:ext>
                  </a:extLst>
                </p14:cNvPr>
                <p14:cNvContentPartPr/>
                <p14:nvPr/>
              </p14:nvContentPartPr>
              <p14:xfrm>
                <a:off x="2814473" y="3706052"/>
                <a:ext cx="127800" cy="301680"/>
              </p14:xfrm>
            </p:contentPart>
          </mc:Choice>
          <mc:Fallback xmlns="">
            <p:pic>
              <p:nvPicPr>
                <p:cNvPr id="58" name="Ink 57">
                  <a:extLst>
                    <a:ext uri="{FF2B5EF4-FFF2-40B4-BE49-F238E27FC236}">
                      <a16:creationId xmlns:a16="http://schemas.microsoft.com/office/drawing/2014/main" id="{6C112CC6-52E9-4703-B080-F6D1FF24FAC6}"/>
                    </a:ext>
                  </a:extLst>
                </p:cNvPr>
                <p:cNvPicPr/>
                <p:nvPr/>
              </p:nvPicPr>
              <p:blipFill>
                <a:blip r:embed="rId86"/>
                <a:stretch>
                  <a:fillRect/>
                </a:stretch>
              </p:blipFill>
              <p:spPr>
                <a:xfrm>
                  <a:off x="2796473" y="3688412"/>
                  <a:ext cx="1634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Ink 59">
                  <a:extLst>
                    <a:ext uri="{FF2B5EF4-FFF2-40B4-BE49-F238E27FC236}">
                      <a16:creationId xmlns:a16="http://schemas.microsoft.com/office/drawing/2014/main" id="{0CEBCE0B-429B-4DD7-A1DA-C6B7E347EB60}"/>
                    </a:ext>
                  </a:extLst>
                </p14:cNvPr>
                <p14:cNvContentPartPr/>
                <p14:nvPr/>
              </p14:nvContentPartPr>
              <p14:xfrm>
                <a:off x="2991233" y="3793532"/>
                <a:ext cx="106200" cy="7920"/>
              </p14:xfrm>
            </p:contentPart>
          </mc:Choice>
          <mc:Fallback xmlns="">
            <p:pic>
              <p:nvPicPr>
                <p:cNvPr id="60" name="Ink 59">
                  <a:extLst>
                    <a:ext uri="{FF2B5EF4-FFF2-40B4-BE49-F238E27FC236}">
                      <a16:creationId xmlns:a16="http://schemas.microsoft.com/office/drawing/2014/main" id="{0CEBCE0B-429B-4DD7-A1DA-C6B7E347EB60}"/>
                    </a:ext>
                  </a:extLst>
                </p:cNvPr>
                <p:cNvPicPr/>
                <p:nvPr/>
              </p:nvPicPr>
              <p:blipFill>
                <a:blip r:embed="rId88"/>
                <a:stretch>
                  <a:fillRect/>
                </a:stretch>
              </p:blipFill>
              <p:spPr>
                <a:xfrm>
                  <a:off x="2973233" y="3775532"/>
                  <a:ext cx="141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Ink 60">
                  <a:extLst>
                    <a:ext uri="{FF2B5EF4-FFF2-40B4-BE49-F238E27FC236}">
                      <a16:creationId xmlns:a16="http://schemas.microsoft.com/office/drawing/2014/main" id="{B790FCC4-EB03-4BE8-BA6F-9AA01B117208}"/>
                    </a:ext>
                  </a:extLst>
                </p14:cNvPr>
                <p14:cNvContentPartPr/>
                <p14:nvPr/>
              </p14:nvContentPartPr>
              <p14:xfrm>
                <a:off x="3041633" y="3712892"/>
                <a:ext cx="98640" cy="184680"/>
              </p14:xfrm>
            </p:contentPart>
          </mc:Choice>
          <mc:Fallback xmlns="">
            <p:pic>
              <p:nvPicPr>
                <p:cNvPr id="61" name="Ink 60">
                  <a:extLst>
                    <a:ext uri="{FF2B5EF4-FFF2-40B4-BE49-F238E27FC236}">
                      <a16:creationId xmlns:a16="http://schemas.microsoft.com/office/drawing/2014/main" id="{B790FCC4-EB03-4BE8-BA6F-9AA01B117208}"/>
                    </a:ext>
                  </a:extLst>
                </p:cNvPr>
                <p:cNvPicPr/>
                <p:nvPr/>
              </p:nvPicPr>
              <p:blipFill>
                <a:blip r:embed="rId90"/>
                <a:stretch>
                  <a:fillRect/>
                </a:stretch>
              </p:blipFill>
              <p:spPr>
                <a:xfrm>
                  <a:off x="3023633" y="3694892"/>
                  <a:ext cx="134280" cy="220320"/>
                </a:xfrm>
                <a:prstGeom prst="rect">
                  <a:avLst/>
                </a:prstGeom>
              </p:spPr>
            </p:pic>
          </mc:Fallback>
        </mc:AlternateContent>
      </p:grpSp>
      <p:grpSp>
        <p:nvGrpSpPr>
          <p:cNvPr id="77" name="Group 76">
            <a:extLst>
              <a:ext uri="{FF2B5EF4-FFF2-40B4-BE49-F238E27FC236}">
                <a16:creationId xmlns:a16="http://schemas.microsoft.com/office/drawing/2014/main" id="{0C91B195-2232-4279-B579-6DB1F25C3D11}"/>
              </a:ext>
            </a:extLst>
          </p:cNvPr>
          <p:cNvGrpSpPr/>
          <p:nvPr/>
        </p:nvGrpSpPr>
        <p:grpSpPr>
          <a:xfrm>
            <a:off x="2183753" y="4172252"/>
            <a:ext cx="955800" cy="333720"/>
            <a:chOff x="2183753" y="4172252"/>
            <a:chExt cx="955800" cy="333720"/>
          </a:xfrm>
        </p:grpSpPr>
        <mc:AlternateContent xmlns:mc="http://schemas.openxmlformats.org/markup-compatibility/2006" xmlns:p14="http://schemas.microsoft.com/office/powerpoint/2010/main">
          <mc:Choice Requires="p14">
            <p:contentPart p14:bwMode="auto" r:id="rId91">
              <p14:nvContentPartPr>
                <p14:cNvPr id="63" name="Ink 62">
                  <a:extLst>
                    <a:ext uri="{FF2B5EF4-FFF2-40B4-BE49-F238E27FC236}">
                      <a16:creationId xmlns:a16="http://schemas.microsoft.com/office/drawing/2014/main" id="{D6AB6F3B-B084-4B82-BF08-7E35358370AE}"/>
                    </a:ext>
                  </a:extLst>
                </p14:cNvPr>
                <p14:cNvContentPartPr/>
                <p14:nvPr/>
              </p14:nvContentPartPr>
              <p14:xfrm>
                <a:off x="2982953" y="4270892"/>
                <a:ext cx="109800" cy="15480"/>
              </p14:xfrm>
            </p:contentPart>
          </mc:Choice>
          <mc:Fallback xmlns="">
            <p:pic>
              <p:nvPicPr>
                <p:cNvPr id="63" name="Ink 62">
                  <a:extLst>
                    <a:ext uri="{FF2B5EF4-FFF2-40B4-BE49-F238E27FC236}">
                      <a16:creationId xmlns:a16="http://schemas.microsoft.com/office/drawing/2014/main" id="{D6AB6F3B-B084-4B82-BF08-7E35358370AE}"/>
                    </a:ext>
                  </a:extLst>
                </p:cNvPr>
                <p:cNvPicPr/>
                <p:nvPr/>
              </p:nvPicPr>
              <p:blipFill>
                <a:blip r:embed="rId92"/>
                <a:stretch>
                  <a:fillRect/>
                </a:stretch>
              </p:blipFill>
              <p:spPr>
                <a:xfrm>
                  <a:off x="2964953" y="4253252"/>
                  <a:ext cx="1454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4" name="Ink 63">
                  <a:extLst>
                    <a:ext uri="{FF2B5EF4-FFF2-40B4-BE49-F238E27FC236}">
                      <a16:creationId xmlns:a16="http://schemas.microsoft.com/office/drawing/2014/main" id="{CFC6DB87-6EAD-40FA-9E82-3F864575B246}"/>
                    </a:ext>
                  </a:extLst>
                </p14:cNvPr>
                <p14:cNvContentPartPr/>
                <p14:nvPr/>
              </p14:nvContentPartPr>
              <p14:xfrm>
                <a:off x="3057473" y="4203932"/>
                <a:ext cx="82080" cy="157320"/>
              </p14:xfrm>
            </p:contentPart>
          </mc:Choice>
          <mc:Fallback xmlns="">
            <p:pic>
              <p:nvPicPr>
                <p:cNvPr id="64" name="Ink 63">
                  <a:extLst>
                    <a:ext uri="{FF2B5EF4-FFF2-40B4-BE49-F238E27FC236}">
                      <a16:creationId xmlns:a16="http://schemas.microsoft.com/office/drawing/2014/main" id="{CFC6DB87-6EAD-40FA-9E82-3F864575B246}"/>
                    </a:ext>
                  </a:extLst>
                </p:cNvPr>
                <p:cNvPicPr/>
                <p:nvPr/>
              </p:nvPicPr>
              <p:blipFill>
                <a:blip r:embed="rId94"/>
                <a:stretch>
                  <a:fillRect/>
                </a:stretch>
              </p:blipFill>
              <p:spPr>
                <a:xfrm>
                  <a:off x="3039833" y="4186292"/>
                  <a:ext cx="1177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Ink 65">
                  <a:extLst>
                    <a:ext uri="{FF2B5EF4-FFF2-40B4-BE49-F238E27FC236}">
                      <a16:creationId xmlns:a16="http://schemas.microsoft.com/office/drawing/2014/main" id="{7AA06BE4-8BA1-47A5-B3E9-2ECF65155E97}"/>
                    </a:ext>
                  </a:extLst>
                </p14:cNvPr>
                <p14:cNvContentPartPr/>
                <p14:nvPr/>
              </p14:nvContentPartPr>
              <p14:xfrm>
                <a:off x="2228393" y="4195292"/>
                <a:ext cx="90360" cy="5400"/>
              </p14:xfrm>
            </p:contentPart>
          </mc:Choice>
          <mc:Fallback xmlns="">
            <p:pic>
              <p:nvPicPr>
                <p:cNvPr id="66" name="Ink 65">
                  <a:extLst>
                    <a:ext uri="{FF2B5EF4-FFF2-40B4-BE49-F238E27FC236}">
                      <a16:creationId xmlns:a16="http://schemas.microsoft.com/office/drawing/2014/main" id="{7AA06BE4-8BA1-47A5-B3E9-2ECF65155E97}"/>
                    </a:ext>
                  </a:extLst>
                </p:cNvPr>
                <p:cNvPicPr/>
                <p:nvPr/>
              </p:nvPicPr>
              <p:blipFill>
                <a:blip r:embed="rId96"/>
                <a:stretch>
                  <a:fillRect/>
                </a:stretch>
              </p:blipFill>
              <p:spPr>
                <a:xfrm>
                  <a:off x="2210753" y="4177652"/>
                  <a:ext cx="126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Ink 66">
                  <a:extLst>
                    <a:ext uri="{FF2B5EF4-FFF2-40B4-BE49-F238E27FC236}">
                      <a16:creationId xmlns:a16="http://schemas.microsoft.com/office/drawing/2014/main" id="{C1833CBB-BCD1-4CA2-848C-109A84A6D0C5}"/>
                    </a:ext>
                  </a:extLst>
                </p14:cNvPr>
                <p14:cNvContentPartPr/>
                <p14:nvPr/>
              </p14:nvContentPartPr>
              <p14:xfrm>
                <a:off x="2183753" y="4199972"/>
                <a:ext cx="111240" cy="241920"/>
              </p14:xfrm>
            </p:contentPart>
          </mc:Choice>
          <mc:Fallback xmlns="">
            <p:pic>
              <p:nvPicPr>
                <p:cNvPr id="67" name="Ink 66">
                  <a:extLst>
                    <a:ext uri="{FF2B5EF4-FFF2-40B4-BE49-F238E27FC236}">
                      <a16:creationId xmlns:a16="http://schemas.microsoft.com/office/drawing/2014/main" id="{C1833CBB-BCD1-4CA2-848C-109A84A6D0C5}"/>
                    </a:ext>
                  </a:extLst>
                </p:cNvPr>
                <p:cNvPicPr/>
                <p:nvPr/>
              </p:nvPicPr>
              <p:blipFill>
                <a:blip r:embed="rId98"/>
                <a:stretch>
                  <a:fillRect/>
                </a:stretch>
              </p:blipFill>
              <p:spPr>
                <a:xfrm>
                  <a:off x="2166113" y="4182332"/>
                  <a:ext cx="1468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8" name="Ink 67">
                  <a:extLst>
                    <a:ext uri="{FF2B5EF4-FFF2-40B4-BE49-F238E27FC236}">
                      <a16:creationId xmlns:a16="http://schemas.microsoft.com/office/drawing/2014/main" id="{F7AE5C97-8D9B-46C6-85BA-AEBFDAAA5F39}"/>
                    </a:ext>
                  </a:extLst>
                </p14:cNvPr>
                <p14:cNvContentPartPr/>
                <p14:nvPr/>
              </p14:nvContentPartPr>
              <p14:xfrm>
                <a:off x="2201393" y="4303292"/>
                <a:ext cx="100800" cy="14040"/>
              </p14:xfrm>
            </p:contentPart>
          </mc:Choice>
          <mc:Fallback xmlns="">
            <p:pic>
              <p:nvPicPr>
                <p:cNvPr id="68" name="Ink 67">
                  <a:extLst>
                    <a:ext uri="{FF2B5EF4-FFF2-40B4-BE49-F238E27FC236}">
                      <a16:creationId xmlns:a16="http://schemas.microsoft.com/office/drawing/2014/main" id="{F7AE5C97-8D9B-46C6-85BA-AEBFDAAA5F39}"/>
                    </a:ext>
                  </a:extLst>
                </p:cNvPr>
                <p:cNvPicPr/>
                <p:nvPr/>
              </p:nvPicPr>
              <p:blipFill>
                <a:blip r:embed="rId100"/>
                <a:stretch>
                  <a:fillRect/>
                </a:stretch>
              </p:blipFill>
              <p:spPr>
                <a:xfrm>
                  <a:off x="2183393" y="4285292"/>
                  <a:ext cx="1364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9" name="Ink 68">
                  <a:extLst>
                    <a:ext uri="{FF2B5EF4-FFF2-40B4-BE49-F238E27FC236}">
                      <a16:creationId xmlns:a16="http://schemas.microsoft.com/office/drawing/2014/main" id="{B8896A8E-F4F0-4856-ADF4-462F1E068A8C}"/>
                    </a:ext>
                  </a:extLst>
                </p14:cNvPr>
                <p14:cNvContentPartPr/>
                <p14:nvPr/>
              </p14:nvContentPartPr>
              <p14:xfrm>
                <a:off x="2368793" y="4189532"/>
                <a:ext cx="78840" cy="17640"/>
              </p14:xfrm>
            </p:contentPart>
          </mc:Choice>
          <mc:Fallback xmlns="">
            <p:pic>
              <p:nvPicPr>
                <p:cNvPr id="69" name="Ink 68">
                  <a:extLst>
                    <a:ext uri="{FF2B5EF4-FFF2-40B4-BE49-F238E27FC236}">
                      <a16:creationId xmlns:a16="http://schemas.microsoft.com/office/drawing/2014/main" id="{B8896A8E-F4F0-4856-ADF4-462F1E068A8C}"/>
                    </a:ext>
                  </a:extLst>
                </p:cNvPr>
                <p:cNvPicPr/>
                <p:nvPr/>
              </p:nvPicPr>
              <p:blipFill>
                <a:blip r:embed="rId102"/>
                <a:stretch>
                  <a:fillRect/>
                </a:stretch>
              </p:blipFill>
              <p:spPr>
                <a:xfrm>
                  <a:off x="2351153" y="4171892"/>
                  <a:ext cx="114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Ink 69">
                  <a:extLst>
                    <a:ext uri="{FF2B5EF4-FFF2-40B4-BE49-F238E27FC236}">
                      <a16:creationId xmlns:a16="http://schemas.microsoft.com/office/drawing/2014/main" id="{147531AA-EEFE-425A-BA61-0EBE9C6D76B1}"/>
                    </a:ext>
                  </a:extLst>
                </p14:cNvPr>
                <p14:cNvContentPartPr/>
                <p14:nvPr/>
              </p14:nvContentPartPr>
              <p14:xfrm>
                <a:off x="2382473" y="4183412"/>
                <a:ext cx="124560" cy="280440"/>
              </p14:xfrm>
            </p:contentPart>
          </mc:Choice>
          <mc:Fallback xmlns="">
            <p:pic>
              <p:nvPicPr>
                <p:cNvPr id="70" name="Ink 69">
                  <a:extLst>
                    <a:ext uri="{FF2B5EF4-FFF2-40B4-BE49-F238E27FC236}">
                      <a16:creationId xmlns:a16="http://schemas.microsoft.com/office/drawing/2014/main" id="{147531AA-EEFE-425A-BA61-0EBE9C6D76B1}"/>
                    </a:ext>
                  </a:extLst>
                </p:cNvPr>
                <p:cNvPicPr/>
                <p:nvPr/>
              </p:nvPicPr>
              <p:blipFill>
                <a:blip r:embed="rId104"/>
                <a:stretch>
                  <a:fillRect/>
                </a:stretch>
              </p:blipFill>
              <p:spPr>
                <a:xfrm>
                  <a:off x="2364833" y="4165412"/>
                  <a:ext cx="1602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 name="Ink 70">
                  <a:extLst>
                    <a:ext uri="{FF2B5EF4-FFF2-40B4-BE49-F238E27FC236}">
                      <a16:creationId xmlns:a16="http://schemas.microsoft.com/office/drawing/2014/main" id="{17D0EB34-0531-4EFA-875D-397E1B6A36F7}"/>
                    </a:ext>
                  </a:extLst>
                </p14:cNvPr>
                <p14:cNvContentPartPr/>
                <p14:nvPr/>
              </p14:nvContentPartPr>
              <p14:xfrm>
                <a:off x="2542313" y="4277012"/>
                <a:ext cx="92880" cy="128880"/>
              </p14:xfrm>
            </p:contentPart>
          </mc:Choice>
          <mc:Fallback xmlns="">
            <p:pic>
              <p:nvPicPr>
                <p:cNvPr id="71" name="Ink 70">
                  <a:extLst>
                    <a:ext uri="{FF2B5EF4-FFF2-40B4-BE49-F238E27FC236}">
                      <a16:creationId xmlns:a16="http://schemas.microsoft.com/office/drawing/2014/main" id="{17D0EB34-0531-4EFA-875D-397E1B6A36F7}"/>
                    </a:ext>
                  </a:extLst>
                </p:cNvPr>
                <p:cNvPicPr/>
                <p:nvPr/>
              </p:nvPicPr>
              <p:blipFill>
                <a:blip r:embed="rId106"/>
                <a:stretch>
                  <a:fillRect/>
                </a:stretch>
              </p:blipFill>
              <p:spPr>
                <a:xfrm>
                  <a:off x="2524313" y="4259012"/>
                  <a:ext cx="128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2" name="Ink 71">
                  <a:extLst>
                    <a:ext uri="{FF2B5EF4-FFF2-40B4-BE49-F238E27FC236}">
                      <a16:creationId xmlns:a16="http://schemas.microsoft.com/office/drawing/2014/main" id="{1E338258-F6D1-416B-84C8-9AD9182FD178}"/>
                    </a:ext>
                  </a:extLst>
                </p14:cNvPr>
                <p14:cNvContentPartPr/>
                <p14:nvPr/>
              </p14:nvContentPartPr>
              <p14:xfrm>
                <a:off x="2535833" y="4275572"/>
                <a:ext cx="123120" cy="149760"/>
              </p14:xfrm>
            </p:contentPart>
          </mc:Choice>
          <mc:Fallback xmlns="">
            <p:pic>
              <p:nvPicPr>
                <p:cNvPr id="72" name="Ink 71">
                  <a:extLst>
                    <a:ext uri="{FF2B5EF4-FFF2-40B4-BE49-F238E27FC236}">
                      <a16:creationId xmlns:a16="http://schemas.microsoft.com/office/drawing/2014/main" id="{1E338258-F6D1-416B-84C8-9AD9182FD178}"/>
                    </a:ext>
                  </a:extLst>
                </p:cNvPr>
                <p:cNvPicPr/>
                <p:nvPr/>
              </p:nvPicPr>
              <p:blipFill>
                <a:blip r:embed="rId108"/>
                <a:stretch>
                  <a:fillRect/>
                </a:stretch>
              </p:blipFill>
              <p:spPr>
                <a:xfrm>
                  <a:off x="2518193" y="4257572"/>
                  <a:ext cx="158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3" name="Ink 72">
                  <a:extLst>
                    <a:ext uri="{FF2B5EF4-FFF2-40B4-BE49-F238E27FC236}">
                      <a16:creationId xmlns:a16="http://schemas.microsoft.com/office/drawing/2014/main" id="{07F77FE4-5861-46EB-A330-E99F8C38BD88}"/>
                    </a:ext>
                  </a:extLst>
                </p14:cNvPr>
                <p14:cNvContentPartPr/>
                <p14:nvPr/>
              </p14:nvContentPartPr>
              <p14:xfrm>
                <a:off x="2682353" y="4189532"/>
                <a:ext cx="47880" cy="9000"/>
              </p14:xfrm>
            </p:contentPart>
          </mc:Choice>
          <mc:Fallback xmlns="">
            <p:pic>
              <p:nvPicPr>
                <p:cNvPr id="73" name="Ink 72">
                  <a:extLst>
                    <a:ext uri="{FF2B5EF4-FFF2-40B4-BE49-F238E27FC236}">
                      <a16:creationId xmlns:a16="http://schemas.microsoft.com/office/drawing/2014/main" id="{07F77FE4-5861-46EB-A330-E99F8C38BD88}"/>
                    </a:ext>
                  </a:extLst>
                </p:cNvPr>
                <p:cNvPicPr/>
                <p:nvPr/>
              </p:nvPicPr>
              <p:blipFill>
                <a:blip r:embed="rId110"/>
                <a:stretch>
                  <a:fillRect/>
                </a:stretch>
              </p:blipFill>
              <p:spPr>
                <a:xfrm>
                  <a:off x="2664353" y="4171532"/>
                  <a:ext cx="835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Ink 73">
                  <a:extLst>
                    <a:ext uri="{FF2B5EF4-FFF2-40B4-BE49-F238E27FC236}">
                      <a16:creationId xmlns:a16="http://schemas.microsoft.com/office/drawing/2014/main" id="{E33B749D-B848-43BD-B259-A4156F47BAEE}"/>
                    </a:ext>
                  </a:extLst>
                </p14:cNvPr>
                <p14:cNvContentPartPr/>
                <p14:nvPr/>
              </p14:nvContentPartPr>
              <p14:xfrm>
                <a:off x="2662553" y="4185572"/>
                <a:ext cx="81720" cy="133200"/>
              </p14:xfrm>
            </p:contentPart>
          </mc:Choice>
          <mc:Fallback xmlns="">
            <p:pic>
              <p:nvPicPr>
                <p:cNvPr id="74" name="Ink 73">
                  <a:extLst>
                    <a:ext uri="{FF2B5EF4-FFF2-40B4-BE49-F238E27FC236}">
                      <a16:creationId xmlns:a16="http://schemas.microsoft.com/office/drawing/2014/main" id="{E33B749D-B848-43BD-B259-A4156F47BAEE}"/>
                    </a:ext>
                  </a:extLst>
                </p:cNvPr>
                <p:cNvPicPr/>
                <p:nvPr/>
              </p:nvPicPr>
              <p:blipFill>
                <a:blip r:embed="rId112"/>
                <a:stretch>
                  <a:fillRect/>
                </a:stretch>
              </p:blipFill>
              <p:spPr>
                <a:xfrm>
                  <a:off x="2644553" y="4167572"/>
                  <a:ext cx="1173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Ink 75">
                  <a:extLst>
                    <a:ext uri="{FF2B5EF4-FFF2-40B4-BE49-F238E27FC236}">
                      <a16:creationId xmlns:a16="http://schemas.microsoft.com/office/drawing/2014/main" id="{2BEDD83D-9BFA-40AC-907C-53E47BD6D489}"/>
                    </a:ext>
                  </a:extLst>
                </p14:cNvPr>
                <p14:cNvContentPartPr/>
                <p14:nvPr/>
              </p14:nvContentPartPr>
              <p14:xfrm>
                <a:off x="2743193" y="4172252"/>
                <a:ext cx="150120" cy="333720"/>
              </p14:xfrm>
            </p:contentPart>
          </mc:Choice>
          <mc:Fallback xmlns="">
            <p:pic>
              <p:nvPicPr>
                <p:cNvPr id="76" name="Ink 75">
                  <a:extLst>
                    <a:ext uri="{FF2B5EF4-FFF2-40B4-BE49-F238E27FC236}">
                      <a16:creationId xmlns:a16="http://schemas.microsoft.com/office/drawing/2014/main" id="{2BEDD83D-9BFA-40AC-907C-53E47BD6D489}"/>
                    </a:ext>
                  </a:extLst>
                </p:cNvPr>
                <p:cNvPicPr/>
                <p:nvPr/>
              </p:nvPicPr>
              <p:blipFill>
                <a:blip r:embed="rId114"/>
                <a:stretch>
                  <a:fillRect/>
                </a:stretch>
              </p:blipFill>
              <p:spPr>
                <a:xfrm>
                  <a:off x="2725553" y="4154612"/>
                  <a:ext cx="185760" cy="369360"/>
                </a:xfrm>
                <a:prstGeom prst="rect">
                  <a:avLst/>
                </a:prstGeom>
              </p:spPr>
            </p:pic>
          </mc:Fallback>
        </mc:AlternateContent>
      </p:grpSp>
    </p:spTree>
    <p:extLst>
      <p:ext uri="{BB962C8B-B14F-4D97-AF65-F5344CB8AC3E}">
        <p14:creationId xmlns:p14="http://schemas.microsoft.com/office/powerpoint/2010/main" val="1989384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0E61-FB0D-4FD1-B285-EFDD45EBC7AC}"/>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00C4FAAE-0A72-4F9A-9D53-70507282DB1C}"/>
              </a:ext>
            </a:extLst>
          </p:cNvPr>
          <p:cNvSpPr>
            <a:spLocks noGrp="1"/>
          </p:cNvSpPr>
          <p:nvPr>
            <p:ph type="body" idx="1"/>
          </p:nvPr>
        </p:nvSpPr>
        <p:spPr/>
        <p:txBody>
          <a:bodyPr/>
          <a:lstStyle/>
          <a:p>
            <a:endParaRPr lang="en-IN"/>
          </a:p>
        </p:txBody>
      </p:sp>
      <p:grpSp>
        <p:nvGrpSpPr>
          <p:cNvPr id="21" name="Group 20">
            <a:extLst>
              <a:ext uri="{FF2B5EF4-FFF2-40B4-BE49-F238E27FC236}">
                <a16:creationId xmlns:a16="http://schemas.microsoft.com/office/drawing/2014/main" id="{2934B84B-680F-4A65-9268-232B8ED8BD21}"/>
              </a:ext>
            </a:extLst>
          </p:cNvPr>
          <p:cNvGrpSpPr/>
          <p:nvPr/>
        </p:nvGrpSpPr>
        <p:grpSpPr>
          <a:xfrm>
            <a:off x="1320833" y="1047678"/>
            <a:ext cx="1461240" cy="322560"/>
            <a:chOff x="1320833" y="1047678"/>
            <a:chExt cx="1461240" cy="3225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E5EF7DA-189B-4745-A238-EC120475EF45}"/>
                    </a:ext>
                  </a:extLst>
                </p14:cNvPr>
                <p14:cNvContentPartPr/>
                <p14:nvPr/>
              </p14:nvContentPartPr>
              <p14:xfrm>
                <a:off x="1320833" y="1047678"/>
                <a:ext cx="152280" cy="303480"/>
              </p14:xfrm>
            </p:contentPart>
          </mc:Choice>
          <mc:Fallback xmlns="">
            <p:pic>
              <p:nvPicPr>
                <p:cNvPr id="4" name="Ink 3">
                  <a:extLst>
                    <a:ext uri="{FF2B5EF4-FFF2-40B4-BE49-F238E27FC236}">
                      <a16:creationId xmlns:a16="http://schemas.microsoft.com/office/drawing/2014/main" id="{4E5EF7DA-189B-4745-A238-EC120475EF45}"/>
                    </a:ext>
                  </a:extLst>
                </p:cNvPr>
                <p:cNvPicPr/>
                <p:nvPr/>
              </p:nvPicPr>
              <p:blipFill>
                <a:blip r:embed="rId3"/>
                <a:stretch>
                  <a:fillRect/>
                </a:stretch>
              </p:blipFill>
              <p:spPr>
                <a:xfrm>
                  <a:off x="1303193" y="1029678"/>
                  <a:ext cx="1879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2DB070D-6CC3-4B1B-AB8B-127411FA397A}"/>
                    </a:ext>
                  </a:extLst>
                </p14:cNvPr>
                <p14:cNvContentPartPr/>
                <p14:nvPr/>
              </p14:nvContentPartPr>
              <p14:xfrm>
                <a:off x="1555913" y="1234158"/>
                <a:ext cx="179280" cy="124200"/>
              </p14:xfrm>
            </p:contentPart>
          </mc:Choice>
          <mc:Fallback xmlns="">
            <p:pic>
              <p:nvPicPr>
                <p:cNvPr id="5" name="Ink 4">
                  <a:extLst>
                    <a:ext uri="{FF2B5EF4-FFF2-40B4-BE49-F238E27FC236}">
                      <a16:creationId xmlns:a16="http://schemas.microsoft.com/office/drawing/2014/main" id="{22DB070D-6CC3-4B1B-AB8B-127411FA397A}"/>
                    </a:ext>
                  </a:extLst>
                </p:cNvPr>
                <p:cNvPicPr/>
                <p:nvPr/>
              </p:nvPicPr>
              <p:blipFill>
                <a:blip r:embed="rId5"/>
                <a:stretch>
                  <a:fillRect/>
                </a:stretch>
              </p:blipFill>
              <p:spPr>
                <a:xfrm>
                  <a:off x="1537913" y="1216158"/>
                  <a:ext cx="2149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595B842-452D-436D-A49B-A88D9C8D84B1}"/>
                    </a:ext>
                  </a:extLst>
                </p14:cNvPr>
                <p14:cNvContentPartPr/>
                <p14:nvPr/>
              </p14:nvContentPartPr>
              <p14:xfrm>
                <a:off x="1717553" y="1075758"/>
                <a:ext cx="36720" cy="274680"/>
              </p14:xfrm>
            </p:contentPart>
          </mc:Choice>
          <mc:Fallback xmlns="">
            <p:pic>
              <p:nvPicPr>
                <p:cNvPr id="6" name="Ink 5">
                  <a:extLst>
                    <a:ext uri="{FF2B5EF4-FFF2-40B4-BE49-F238E27FC236}">
                      <a16:creationId xmlns:a16="http://schemas.microsoft.com/office/drawing/2014/main" id="{3595B842-452D-436D-A49B-A88D9C8D84B1}"/>
                    </a:ext>
                  </a:extLst>
                </p:cNvPr>
                <p:cNvPicPr/>
                <p:nvPr/>
              </p:nvPicPr>
              <p:blipFill>
                <a:blip r:embed="rId7"/>
                <a:stretch>
                  <a:fillRect/>
                </a:stretch>
              </p:blipFill>
              <p:spPr>
                <a:xfrm>
                  <a:off x="1699913" y="1058118"/>
                  <a:ext cx="723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83EB86C-F8AC-4114-BED8-8CAB581F93EE}"/>
                    </a:ext>
                  </a:extLst>
                </p14:cNvPr>
                <p14:cNvContentPartPr/>
                <p14:nvPr/>
              </p14:nvContentPartPr>
              <p14:xfrm>
                <a:off x="1825553" y="1196718"/>
                <a:ext cx="69480" cy="147960"/>
              </p14:xfrm>
            </p:contentPart>
          </mc:Choice>
          <mc:Fallback xmlns="">
            <p:pic>
              <p:nvPicPr>
                <p:cNvPr id="7" name="Ink 6">
                  <a:extLst>
                    <a:ext uri="{FF2B5EF4-FFF2-40B4-BE49-F238E27FC236}">
                      <a16:creationId xmlns:a16="http://schemas.microsoft.com/office/drawing/2014/main" id="{183EB86C-F8AC-4114-BED8-8CAB581F93EE}"/>
                    </a:ext>
                  </a:extLst>
                </p:cNvPr>
                <p:cNvPicPr/>
                <p:nvPr/>
              </p:nvPicPr>
              <p:blipFill>
                <a:blip r:embed="rId9"/>
                <a:stretch>
                  <a:fillRect/>
                </a:stretch>
              </p:blipFill>
              <p:spPr>
                <a:xfrm>
                  <a:off x="1807553" y="1179078"/>
                  <a:ext cx="1051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233B722-1485-4EC5-A86B-A1C496381916}"/>
                    </a:ext>
                  </a:extLst>
                </p14:cNvPr>
                <p14:cNvContentPartPr/>
                <p14:nvPr/>
              </p14:nvContentPartPr>
              <p14:xfrm>
                <a:off x="1967033" y="1237038"/>
                <a:ext cx="143280" cy="106560"/>
              </p14:xfrm>
            </p:contentPart>
          </mc:Choice>
          <mc:Fallback xmlns="">
            <p:pic>
              <p:nvPicPr>
                <p:cNvPr id="9" name="Ink 8">
                  <a:extLst>
                    <a:ext uri="{FF2B5EF4-FFF2-40B4-BE49-F238E27FC236}">
                      <a16:creationId xmlns:a16="http://schemas.microsoft.com/office/drawing/2014/main" id="{8233B722-1485-4EC5-A86B-A1C496381916}"/>
                    </a:ext>
                  </a:extLst>
                </p:cNvPr>
                <p:cNvPicPr/>
                <p:nvPr/>
              </p:nvPicPr>
              <p:blipFill>
                <a:blip r:embed="rId11"/>
                <a:stretch>
                  <a:fillRect/>
                </a:stretch>
              </p:blipFill>
              <p:spPr>
                <a:xfrm>
                  <a:off x="1949393" y="1219398"/>
                  <a:ext cx="178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462DA559-CC29-4EE8-B176-0FF2FD1C9B48}"/>
                    </a:ext>
                  </a:extLst>
                </p14:cNvPr>
                <p14:cNvContentPartPr/>
                <p14:nvPr/>
              </p14:nvContentPartPr>
              <p14:xfrm>
                <a:off x="2123993" y="1087638"/>
                <a:ext cx="47160" cy="281160"/>
              </p14:xfrm>
            </p:contentPart>
          </mc:Choice>
          <mc:Fallback xmlns="">
            <p:pic>
              <p:nvPicPr>
                <p:cNvPr id="10" name="Ink 9">
                  <a:extLst>
                    <a:ext uri="{FF2B5EF4-FFF2-40B4-BE49-F238E27FC236}">
                      <a16:creationId xmlns:a16="http://schemas.microsoft.com/office/drawing/2014/main" id="{462DA559-CC29-4EE8-B176-0FF2FD1C9B48}"/>
                    </a:ext>
                  </a:extLst>
                </p:cNvPr>
                <p:cNvPicPr/>
                <p:nvPr/>
              </p:nvPicPr>
              <p:blipFill>
                <a:blip r:embed="rId13"/>
                <a:stretch>
                  <a:fillRect/>
                </a:stretch>
              </p:blipFill>
              <p:spPr>
                <a:xfrm>
                  <a:off x="2105993" y="1069998"/>
                  <a:ext cx="828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3924935-B001-4D13-948C-B414AD4306E4}"/>
                    </a:ext>
                  </a:extLst>
                </p14:cNvPr>
                <p14:cNvContentPartPr/>
                <p14:nvPr/>
              </p14:nvContentPartPr>
              <p14:xfrm>
                <a:off x="2238473" y="1225878"/>
                <a:ext cx="170640" cy="126000"/>
              </p14:xfrm>
            </p:contentPart>
          </mc:Choice>
          <mc:Fallback xmlns="">
            <p:pic>
              <p:nvPicPr>
                <p:cNvPr id="11" name="Ink 10">
                  <a:extLst>
                    <a:ext uri="{FF2B5EF4-FFF2-40B4-BE49-F238E27FC236}">
                      <a16:creationId xmlns:a16="http://schemas.microsoft.com/office/drawing/2014/main" id="{33924935-B001-4D13-948C-B414AD4306E4}"/>
                    </a:ext>
                  </a:extLst>
                </p:cNvPr>
                <p:cNvPicPr/>
                <p:nvPr/>
              </p:nvPicPr>
              <p:blipFill>
                <a:blip r:embed="rId15"/>
                <a:stretch>
                  <a:fillRect/>
                </a:stretch>
              </p:blipFill>
              <p:spPr>
                <a:xfrm>
                  <a:off x="2220473" y="1207878"/>
                  <a:ext cx="2062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52C6D8B3-6C2B-4A1D-B137-85E4D587F3AE}"/>
                    </a:ext>
                  </a:extLst>
                </p14:cNvPr>
                <p14:cNvContentPartPr/>
                <p14:nvPr/>
              </p14:nvContentPartPr>
              <p14:xfrm>
                <a:off x="2491913" y="1086198"/>
                <a:ext cx="87480" cy="284040"/>
              </p14:xfrm>
            </p:contentPart>
          </mc:Choice>
          <mc:Fallback xmlns="">
            <p:pic>
              <p:nvPicPr>
                <p:cNvPr id="12" name="Ink 11">
                  <a:extLst>
                    <a:ext uri="{FF2B5EF4-FFF2-40B4-BE49-F238E27FC236}">
                      <a16:creationId xmlns:a16="http://schemas.microsoft.com/office/drawing/2014/main" id="{52C6D8B3-6C2B-4A1D-B137-85E4D587F3AE}"/>
                    </a:ext>
                  </a:extLst>
                </p:cNvPr>
                <p:cNvPicPr/>
                <p:nvPr/>
              </p:nvPicPr>
              <p:blipFill>
                <a:blip r:embed="rId17"/>
                <a:stretch>
                  <a:fillRect/>
                </a:stretch>
              </p:blipFill>
              <p:spPr>
                <a:xfrm>
                  <a:off x="2473913" y="1068198"/>
                  <a:ext cx="12312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15F8027C-3AE7-4219-9B76-E8057877CD21}"/>
                    </a:ext>
                  </a:extLst>
                </p14:cNvPr>
                <p14:cNvContentPartPr/>
                <p14:nvPr/>
              </p14:nvContentPartPr>
              <p14:xfrm>
                <a:off x="2459873" y="1221918"/>
                <a:ext cx="114840" cy="34200"/>
              </p14:xfrm>
            </p:contentPart>
          </mc:Choice>
          <mc:Fallback xmlns="">
            <p:pic>
              <p:nvPicPr>
                <p:cNvPr id="13" name="Ink 12">
                  <a:extLst>
                    <a:ext uri="{FF2B5EF4-FFF2-40B4-BE49-F238E27FC236}">
                      <a16:creationId xmlns:a16="http://schemas.microsoft.com/office/drawing/2014/main" id="{15F8027C-3AE7-4219-9B76-E8057877CD21}"/>
                    </a:ext>
                  </a:extLst>
                </p:cNvPr>
                <p:cNvPicPr/>
                <p:nvPr/>
              </p:nvPicPr>
              <p:blipFill>
                <a:blip r:embed="rId19"/>
                <a:stretch>
                  <a:fillRect/>
                </a:stretch>
              </p:blipFill>
              <p:spPr>
                <a:xfrm>
                  <a:off x="2441873" y="1203918"/>
                  <a:ext cx="150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E9A66D78-C7DA-4708-806D-026BCDA931F9}"/>
                    </a:ext>
                  </a:extLst>
                </p14:cNvPr>
                <p14:cNvContentPartPr/>
                <p14:nvPr/>
              </p14:nvContentPartPr>
              <p14:xfrm>
                <a:off x="2646353" y="1194918"/>
                <a:ext cx="135720" cy="147960"/>
              </p14:xfrm>
            </p:contentPart>
          </mc:Choice>
          <mc:Fallback xmlns="">
            <p:pic>
              <p:nvPicPr>
                <p:cNvPr id="14" name="Ink 13">
                  <a:extLst>
                    <a:ext uri="{FF2B5EF4-FFF2-40B4-BE49-F238E27FC236}">
                      <a16:creationId xmlns:a16="http://schemas.microsoft.com/office/drawing/2014/main" id="{E9A66D78-C7DA-4708-806D-026BCDA931F9}"/>
                    </a:ext>
                  </a:extLst>
                </p:cNvPr>
                <p:cNvPicPr/>
                <p:nvPr/>
              </p:nvPicPr>
              <p:blipFill>
                <a:blip r:embed="rId21"/>
                <a:stretch>
                  <a:fillRect/>
                </a:stretch>
              </p:blipFill>
              <p:spPr>
                <a:xfrm>
                  <a:off x="2628713" y="1176918"/>
                  <a:ext cx="171360" cy="183600"/>
                </a:xfrm>
                <a:prstGeom prst="rect">
                  <a:avLst/>
                </a:prstGeom>
              </p:spPr>
            </p:pic>
          </mc:Fallback>
        </mc:AlternateContent>
      </p:grpSp>
      <p:grpSp>
        <p:nvGrpSpPr>
          <p:cNvPr id="20" name="Group 19">
            <a:extLst>
              <a:ext uri="{FF2B5EF4-FFF2-40B4-BE49-F238E27FC236}">
                <a16:creationId xmlns:a16="http://schemas.microsoft.com/office/drawing/2014/main" id="{D6EFD941-1A65-43E3-9283-E5EF07E4F8F7}"/>
              </a:ext>
            </a:extLst>
          </p:cNvPr>
          <p:cNvGrpSpPr/>
          <p:nvPr/>
        </p:nvGrpSpPr>
        <p:grpSpPr>
          <a:xfrm>
            <a:off x="3235673" y="1086558"/>
            <a:ext cx="604800" cy="305640"/>
            <a:chOff x="3235673" y="1086558"/>
            <a:chExt cx="604800" cy="305640"/>
          </a:xfrm>
        </p:grpSpPr>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EA4CA867-B323-448B-94E3-28CFB1EA91FD}"/>
                    </a:ext>
                  </a:extLst>
                </p14:cNvPr>
                <p14:cNvContentPartPr/>
                <p14:nvPr/>
              </p14:nvContentPartPr>
              <p14:xfrm>
                <a:off x="3235673" y="1178718"/>
                <a:ext cx="180360" cy="194040"/>
              </p14:xfrm>
            </p:contentPart>
          </mc:Choice>
          <mc:Fallback xmlns="">
            <p:pic>
              <p:nvPicPr>
                <p:cNvPr id="15" name="Ink 14">
                  <a:extLst>
                    <a:ext uri="{FF2B5EF4-FFF2-40B4-BE49-F238E27FC236}">
                      <a16:creationId xmlns:a16="http://schemas.microsoft.com/office/drawing/2014/main" id="{EA4CA867-B323-448B-94E3-28CFB1EA91FD}"/>
                    </a:ext>
                  </a:extLst>
                </p:cNvPr>
                <p:cNvPicPr/>
                <p:nvPr/>
              </p:nvPicPr>
              <p:blipFill>
                <a:blip r:embed="rId23"/>
                <a:stretch>
                  <a:fillRect/>
                </a:stretch>
              </p:blipFill>
              <p:spPr>
                <a:xfrm>
                  <a:off x="3218033" y="1160718"/>
                  <a:ext cx="216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59E221E-02CD-4E43-92C5-75C53EA0591D}"/>
                    </a:ext>
                  </a:extLst>
                </p14:cNvPr>
                <p14:cNvContentPartPr/>
                <p14:nvPr/>
              </p14:nvContentPartPr>
              <p14:xfrm>
                <a:off x="3389393" y="1086558"/>
                <a:ext cx="28440" cy="305640"/>
              </p14:xfrm>
            </p:contentPart>
          </mc:Choice>
          <mc:Fallback xmlns="">
            <p:pic>
              <p:nvPicPr>
                <p:cNvPr id="16" name="Ink 15">
                  <a:extLst>
                    <a:ext uri="{FF2B5EF4-FFF2-40B4-BE49-F238E27FC236}">
                      <a16:creationId xmlns:a16="http://schemas.microsoft.com/office/drawing/2014/main" id="{959E221E-02CD-4E43-92C5-75C53EA0591D}"/>
                    </a:ext>
                  </a:extLst>
                </p:cNvPr>
                <p:cNvPicPr/>
                <p:nvPr/>
              </p:nvPicPr>
              <p:blipFill>
                <a:blip r:embed="rId25"/>
                <a:stretch>
                  <a:fillRect/>
                </a:stretch>
              </p:blipFill>
              <p:spPr>
                <a:xfrm>
                  <a:off x="3371753" y="1068918"/>
                  <a:ext cx="640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ED96BF47-FD99-4C01-AE78-075E4044C685}"/>
                    </a:ext>
                  </a:extLst>
                </p14:cNvPr>
                <p14:cNvContentPartPr/>
                <p14:nvPr/>
              </p14:nvContentPartPr>
              <p14:xfrm>
                <a:off x="3518993" y="1224798"/>
                <a:ext cx="119160" cy="142200"/>
              </p14:xfrm>
            </p:contentPart>
          </mc:Choice>
          <mc:Fallback xmlns="">
            <p:pic>
              <p:nvPicPr>
                <p:cNvPr id="17" name="Ink 16">
                  <a:extLst>
                    <a:ext uri="{FF2B5EF4-FFF2-40B4-BE49-F238E27FC236}">
                      <a16:creationId xmlns:a16="http://schemas.microsoft.com/office/drawing/2014/main" id="{ED96BF47-FD99-4C01-AE78-075E4044C685}"/>
                    </a:ext>
                  </a:extLst>
                </p:cNvPr>
                <p:cNvPicPr/>
                <p:nvPr/>
              </p:nvPicPr>
              <p:blipFill>
                <a:blip r:embed="rId27"/>
                <a:stretch>
                  <a:fillRect/>
                </a:stretch>
              </p:blipFill>
              <p:spPr>
                <a:xfrm>
                  <a:off x="3501353" y="1207158"/>
                  <a:ext cx="154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705D4F10-2465-477D-BA59-448627853F90}"/>
                    </a:ext>
                  </a:extLst>
                </p14:cNvPr>
                <p14:cNvContentPartPr/>
                <p14:nvPr/>
              </p14:nvContentPartPr>
              <p14:xfrm>
                <a:off x="3623393" y="1265478"/>
                <a:ext cx="71280" cy="93600"/>
              </p14:xfrm>
            </p:contentPart>
          </mc:Choice>
          <mc:Fallback xmlns="">
            <p:pic>
              <p:nvPicPr>
                <p:cNvPr id="18" name="Ink 17">
                  <a:extLst>
                    <a:ext uri="{FF2B5EF4-FFF2-40B4-BE49-F238E27FC236}">
                      <a16:creationId xmlns:a16="http://schemas.microsoft.com/office/drawing/2014/main" id="{705D4F10-2465-477D-BA59-448627853F90}"/>
                    </a:ext>
                  </a:extLst>
                </p:cNvPr>
                <p:cNvPicPr/>
                <p:nvPr/>
              </p:nvPicPr>
              <p:blipFill>
                <a:blip r:embed="rId29"/>
                <a:stretch>
                  <a:fillRect/>
                </a:stretch>
              </p:blipFill>
              <p:spPr>
                <a:xfrm>
                  <a:off x="3605753" y="1247478"/>
                  <a:ext cx="106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663A197F-FDB8-4BFE-B3F6-AD889D6DCF80}"/>
                    </a:ext>
                  </a:extLst>
                </p14:cNvPr>
                <p14:cNvContentPartPr/>
                <p14:nvPr/>
              </p14:nvContentPartPr>
              <p14:xfrm>
                <a:off x="3694313" y="1229118"/>
                <a:ext cx="146160" cy="122400"/>
              </p14:xfrm>
            </p:contentPart>
          </mc:Choice>
          <mc:Fallback xmlns="">
            <p:pic>
              <p:nvPicPr>
                <p:cNvPr id="19" name="Ink 18">
                  <a:extLst>
                    <a:ext uri="{FF2B5EF4-FFF2-40B4-BE49-F238E27FC236}">
                      <a16:creationId xmlns:a16="http://schemas.microsoft.com/office/drawing/2014/main" id="{663A197F-FDB8-4BFE-B3F6-AD889D6DCF80}"/>
                    </a:ext>
                  </a:extLst>
                </p:cNvPr>
                <p:cNvPicPr/>
                <p:nvPr/>
              </p:nvPicPr>
              <p:blipFill>
                <a:blip r:embed="rId31"/>
                <a:stretch>
                  <a:fillRect/>
                </a:stretch>
              </p:blipFill>
              <p:spPr>
                <a:xfrm>
                  <a:off x="3676313" y="1211118"/>
                  <a:ext cx="181800" cy="158040"/>
                </a:xfrm>
                <a:prstGeom prst="rect">
                  <a:avLst/>
                </a:prstGeom>
              </p:spPr>
            </p:pic>
          </mc:Fallback>
        </mc:AlternateContent>
      </p:grpSp>
      <p:grpSp>
        <p:nvGrpSpPr>
          <p:cNvPr id="28" name="Group 27">
            <a:extLst>
              <a:ext uri="{FF2B5EF4-FFF2-40B4-BE49-F238E27FC236}">
                <a16:creationId xmlns:a16="http://schemas.microsoft.com/office/drawing/2014/main" id="{5AC6A87C-3514-4271-BEAC-ECE5589589ED}"/>
              </a:ext>
            </a:extLst>
          </p:cNvPr>
          <p:cNvGrpSpPr/>
          <p:nvPr/>
        </p:nvGrpSpPr>
        <p:grpSpPr>
          <a:xfrm>
            <a:off x="3894833" y="1108878"/>
            <a:ext cx="825480" cy="270000"/>
            <a:chOff x="3894833" y="1108878"/>
            <a:chExt cx="825480" cy="270000"/>
          </a:xfrm>
        </p:grpSpPr>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07EC2E5-E5A1-4F9E-A227-1DEB2ABD2C62}"/>
                    </a:ext>
                  </a:extLst>
                </p14:cNvPr>
                <p14:cNvContentPartPr/>
                <p14:nvPr/>
              </p14:nvContentPartPr>
              <p14:xfrm>
                <a:off x="3930833" y="1248918"/>
                <a:ext cx="9000" cy="100800"/>
              </p14:xfrm>
            </p:contentPart>
          </mc:Choice>
          <mc:Fallback xmlns="">
            <p:pic>
              <p:nvPicPr>
                <p:cNvPr id="22" name="Ink 21">
                  <a:extLst>
                    <a:ext uri="{FF2B5EF4-FFF2-40B4-BE49-F238E27FC236}">
                      <a16:creationId xmlns:a16="http://schemas.microsoft.com/office/drawing/2014/main" id="{607EC2E5-E5A1-4F9E-A227-1DEB2ABD2C62}"/>
                    </a:ext>
                  </a:extLst>
                </p:cNvPr>
                <p:cNvPicPr/>
                <p:nvPr/>
              </p:nvPicPr>
              <p:blipFill>
                <a:blip r:embed="rId33"/>
                <a:stretch>
                  <a:fillRect/>
                </a:stretch>
              </p:blipFill>
              <p:spPr>
                <a:xfrm>
                  <a:off x="3912833" y="1230918"/>
                  <a:ext cx="44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C53BDFFC-1E2E-4C7C-A524-9C463D87B930}"/>
                    </a:ext>
                  </a:extLst>
                </p14:cNvPr>
                <p14:cNvContentPartPr/>
                <p14:nvPr/>
              </p14:nvContentPartPr>
              <p14:xfrm>
                <a:off x="3894833" y="1108878"/>
                <a:ext cx="360" cy="15480"/>
              </p14:xfrm>
            </p:contentPart>
          </mc:Choice>
          <mc:Fallback xmlns="">
            <p:pic>
              <p:nvPicPr>
                <p:cNvPr id="23" name="Ink 22">
                  <a:extLst>
                    <a:ext uri="{FF2B5EF4-FFF2-40B4-BE49-F238E27FC236}">
                      <a16:creationId xmlns:a16="http://schemas.microsoft.com/office/drawing/2014/main" id="{C53BDFFC-1E2E-4C7C-A524-9C463D87B930}"/>
                    </a:ext>
                  </a:extLst>
                </p:cNvPr>
                <p:cNvPicPr/>
                <p:nvPr/>
              </p:nvPicPr>
              <p:blipFill>
                <a:blip r:embed="rId35"/>
                <a:stretch>
                  <a:fillRect/>
                </a:stretch>
              </p:blipFill>
              <p:spPr>
                <a:xfrm>
                  <a:off x="3877193" y="1090878"/>
                  <a:ext cx="36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33FD748D-4D78-4149-AE69-E17166095AA8}"/>
                    </a:ext>
                  </a:extLst>
                </p14:cNvPr>
                <p14:cNvContentPartPr/>
                <p14:nvPr/>
              </p14:nvContentPartPr>
              <p14:xfrm>
                <a:off x="4031633" y="1253598"/>
                <a:ext cx="148320" cy="91440"/>
              </p14:xfrm>
            </p:contentPart>
          </mc:Choice>
          <mc:Fallback xmlns="">
            <p:pic>
              <p:nvPicPr>
                <p:cNvPr id="24" name="Ink 23">
                  <a:extLst>
                    <a:ext uri="{FF2B5EF4-FFF2-40B4-BE49-F238E27FC236}">
                      <a16:creationId xmlns:a16="http://schemas.microsoft.com/office/drawing/2014/main" id="{33FD748D-4D78-4149-AE69-E17166095AA8}"/>
                    </a:ext>
                  </a:extLst>
                </p:cNvPr>
                <p:cNvPicPr/>
                <p:nvPr/>
              </p:nvPicPr>
              <p:blipFill>
                <a:blip r:embed="rId37"/>
                <a:stretch>
                  <a:fillRect/>
                </a:stretch>
              </p:blipFill>
              <p:spPr>
                <a:xfrm>
                  <a:off x="4013633" y="1235958"/>
                  <a:ext cx="183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08229B5C-CBF0-497C-A13F-FD0BFA5B736C}"/>
                    </a:ext>
                  </a:extLst>
                </p14:cNvPr>
                <p14:cNvContentPartPr/>
                <p14:nvPr/>
              </p14:nvContentPartPr>
              <p14:xfrm>
                <a:off x="4218113" y="1219758"/>
                <a:ext cx="117360" cy="120600"/>
              </p14:xfrm>
            </p:contentPart>
          </mc:Choice>
          <mc:Fallback xmlns="">
            <p:pic>
              <p:nvPicPr>
                <p:cNvPr id="25" name="Ink 24">
                  <a:extLst>
                    <a:ext uri="{FF2B5EF4-FFF2-40B4-BE49-F238E27FC236}">
                      <a16:creationId xmlns:a16="http://schemas.microsoft.com/office/drawing/2014/main" id="{08229B5C-CBF0-497C-A13F-FD0BFA5B736C}"/>
                    </a:ext>
                  </a:extLst>
                </p:cNvPr>
                <p:cNvPicPr/>
                <p:nvPr/>
              </p:nvPicPr>
              <p:blipFill>
                <a:blip r:embed="rId39"/>
                <a:stretch>
                  <a:fillRect/>
                </a:stretch>
              </p:blipFill>
              <p:spPr>
                <a:xfrm>
                  <a:off x="4200473" y="1202118"/>
                  <a:ext cx="1530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9A6BB6CD-EC32-44F7-9BD4-08E275058F01}"/>
                    </a:ext>
                  </a:extLst>
                </p14:cNvPr>
                <p14:cNvContentPartPr/>
                <p14:nvPr/>
              </p14:nvContentPartPr>
              <p14:xfrm>
                <a:off x="4420793" y="1237038"/>
                <a:ext cx="71640" cy="125280"/>
              </p14:xfrm>
            </p:contentPart>
          </mc:Choice>
          <mc:Fallback xmlns="">
            <p:pic>
              <p:nvPicPr>
                <p:cNvPr id="26" name="Ink 25">
                  <a:extLst>
                    <a:ext uri="{FF2B5EF4-FFF2-40B4-BE49-F238E27FC236}">
                      <a16:creationId xmlns:a16="http://schemas.microsoft.com/office/drawing/2014/main" id="{9A6BB6CD-EC32-44F7-9BD4-08E275058F01}"/>
                    </a:ext>
                  </a:extLst>
                </p:cNvPr>
                <p:cNvPicPr/>
                <p:nvPr/>
              </p:nvPicPr>
              <p:blipFill>
                <a:blip r:embed="rId41"/>
                <a:stretch>
                  <a:fillRect/>
                </a:stretch>
              </p:blipFill>
              <p:spPr>
                <a:xfrm>
                  <a:off x="4402793" y="1219038"/>
                  <a:ext cx="1072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79F07B91-35C1-442B-8821-98710E7C1923}"/>
                    </a:ext>
                  </a:extLst>
                </p14:cNvPr>
                <p14:cNvContentPartPr/>
                <p14:nvPr/>
              </p14:nvContentPartPr>
              <p14:xfrm>
                <a:off x="4560473" y="1239918"/>
                <a:ext cx="159840" cy="138960"/>
              </p14:xfrm>
            </p:contentPart>
          </mc:Choice>
          <mc:Fallback xmlns="">
            <p:pic>
              <p:nvPicPr>
                <p:cNvPr id="27" name="Ink 26">
                  <a:extLst>
                    <a:ext uri="{FF2B5EF4-FFF2-40B4-BE49-F238E27FC236}">
                      <a16:creationId xmlns:a16="http://schemas.microsoft.com/office/drawing/2014/main" id="{79F07B91-35C1-442B-8821-98710E7C1923}"/>
                    </a:ext>
                  </a:extLst>
                </p:cNvPr>
                <p:cNvPicPr/>
                <p:nvPr/>
              </p:nvPicPr>
              <p:blipFill>
                <a:blip r:embed="rId43"/>
                <a:stretch>
                  <a:fillRect/>
                </a:stretch>
              </p:blipFill>
              <p:spPr>
                <a:xfrm>
                  <a:off x="4542473" y="1221918"/>
                  <a:ext cx="195480" cy="174600"/>
                </a:xfrm>
                <a:prstGeom prst="rect">
                  <a:avLst/>
                </a:prstGeom>
              </p:spPr>
            </p:pic>
          </mc:Fallback>
        </mc:AlternateContent>
      </p:grpSp>
      <p:grpSp>
        <p:nvGrpSpPr>
          <p:cNvPr id="48" name="Group 47">
            <a:extLst>
              <a:ext uri="{FF2B5EF4-FFF2-40B4-BE49-F238E27FC236}">
                <a16:creationId xmlns:a16="http://schemas.microsoft.com/office/drawing/2014/main" id="{207921D3-20FA-4197-804E-9E2B3F792B93}"/>
              </a:ext>
            </a:extLst>
          </p:cNvPr>
          <p:cNvGrpSpPr/>
          <p:nvPr/>
        </p:nvGrpSpPr>
        <p:grpSpPr>
          <a:xfrm>
            <a:off x="5311073" y="972798"/>
            <a:ext cx="752040" cy="413280"/>
            <a:chOff x="5311073" y="972798"/>
            <a:chExt cx="752040" cy="413280"/>
          </a:xfrm>
        </p:grpSpPr>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6419C587-B85B-4A55-989A-B08317D4C5CC}"/>
                    </a:ext>
                  </a:extLst>
                </p14:cNvPr>
                <p14:cNvContentPartPr/>
                <p14:nvPr/>
              </p14:nvContentPartPr>
              <p14:xfrm>
                <a:off x="5433833" y="972798"/>
                <a:ext cx="124920" cy="413280"/>
              </p14:xfrm>
            </p:contentPart>
          </mc:Choice>
          <mc:Fallback xmlns="">
            <p:pic>
              <p:nvPicPr>
                <p:cNvPr id="29" name="Ink 28">
                  <a:extLst>
                    <a:ext uri="{FF2B5EF4-FFF2-40B4-BE49-F238E27FC236}">
                      <a16:creationId xmlns:a16="http://schemas.microsoft.com/office/drawing/2014/main" id="{6419C587-B85B-4A55-989A-B08317D4C5CC}"/>
                    </a:ext>
                  </a:extLst>
                </p:cNvPr>
                <p:cNvPicPr/>
                <p:nvPr/>
              </p:nvPicPr>
              <p:blipFill>
                <a:blip r:embed="rId45"/>
                <a:stretch>
                  <a:fillRect/>
                </a:stretch>
              </p:blipFill>
              <p:spPr>
                <a:xfrm>
                  <a:off x="5415833" y="954798"/>
                  <a:ext cx="1605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ADCA44E3-2CE8-42F3-B6AB-729774E92249}"/>
                    </a:ext>
                  </a:extLst>
                </p14:cNvPr>
                <p14:cNvContentPartPr/>
                <p14:nvPr/>
              </p14:nvContentPartPr>
              <p14:xfrm>
                <a:off x="5311073" y="1225158"/>
                <a:ext cx="141840" cy="62640"/>
              </p14:xfrm>
            </p:contentPart>
          </mc:Choice>
          <mc:Fallback xmlns="">
            <p:pic>
              <p:nvPicPr>
                <p:cNvPr id="30" name="Ink 29">
                  <a:extLst>
                    <a:ext uri="{FF2B5EF4-FFF2-40B4-BE49-F238E27FC236}">
                      <a16:creationId xmlns:a16="http://schemas.microsoft.com/office/drawing/2014/main" id="{ADCA44E3-2CE8-42F3-B6AB-729774E92249}"/>
                    </a:ext>
                  </a:extLst>
                </p:cNvPr>
                <p:cNvPicPr/>
                <p:nvPr/>
              </p:nvPicPr>
              <p:blipFill>
                <a:blip r:embed="rId47"/>
                <a:stretch>
                  <a:fillRect/>
                </a:stretch>
              </p:blipFill>
              <p:spPr>
                <a:xfrm>
                  <a:off x="5293073" y="1207518"/>
                  <a:ext cx="177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EA0FEE8D-DCCA-4E04-AC0B-90439B5DAB8B}"/>
                    </a:ext>
                  </a:extLst>
                </p14:cNvPr>
                <p14:cNvContentPartPr/>
                <p14:nvPr/>
              </p14:nvContentPartPr>
              <p14:xfrm>
                <a:off x="5506193" y="1190598"/>
                <a:ext cx="299880" cy="119160"/>
              </p14:xfrm>
            </p:contentPart>
          </mc:Choice>
          <mc:Fallback xmlns="">
            <p:pic>
              <p:nvPicPr>
                <p:cNvPr id="31" name="Ink 30">
                  <a:extLst>
                    <a:ext uri="{FF2B5EF4-FFF2-40B4-BE49-F238E27FC236}">
                      <a16:creationId xmlns:a16="http://schemas.microsoft.com/office/drawing/2014/main" id="{EA0FEE8D-DCCA-4E04-AC0B-90439B5DAB8B}"/>
                    </a:ext>
                  </a:extLst>
                </p:cNvPr>
                <p:cNvPicPr/>
                <p:nvPr/>
              </p:nvPicPr>
              <p:blipFill>
                <a:blip r:embed="rId49"/>
                <a:stretch>
                  <a:fillRect/>
                </a:stretch>
              </p:blipFill>
              <p:spPr>
                <a:xfrm>
                  <a:off x="5488193" y="1172598"/>
                  <a:ext cx="335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38D0FD31-221B-4D55-BAAA-5245EDE3D54B}"/>
                    </a:ext>
                  </a:extLst>
                </p14:cNvPr>
                <p14:cNvContentPartPr/>
                <p14:nvPr/>
              </p14:nvContentPartPr>
              <p14:xfrm>
                <a:off x="5821553" y="1167918"/>
                <a:ext cx="241560" cy="127440"/>
              </p14:xfrm>
            </p:contentPart>
          </mc:Choice>
          <mc:Fallback xmlns="">
            <p:pic>
              <p:nvPicPr>
                <p:cNvPr id="32" name="Ink 31">
                  <a:extLst>
                    <a:ext uri="{FF2B5EF4-FFF2-40B4-BE49-F238E27FC236}">
                      <a16:creationId xmlns:a16="http://schemas.microsoft.com/office/drawing/2014/main" id="{38D0FD31-221B-4D55-BAAA-5245EDE3D54B}"/>
                    </a:ext>
                  </a:extLst>
                </p:cNvPr>
                <p:cNvPicPr/>
                <p:nvPr/>
              </p:nvPicPr>
              <p:blipFill>
                <a:blip r:embed="rId51"/>
                <a:stretch>
                  <a:fillRect/>
                </a:stretch>
              </p:blipFill>
              <p:spPr>
                <a:xfrm>
                  <a:off x="5803553" y="1149918"/>
                  <a:ext cx="277200" cy="163080"/>
                </a:xfrm>
                <a:prstGeom prst="rect">
                  <a:avLst/>
                </a:prstGeom>
              </p:spPr>
            </p:pic>
          </mc:Fallback>
        </mc:AlternateContent>
      </p:grpSp>
      <p:grpSp>
        <p:nvGrpSpPr>
          <p:cNvPr id="47" name="Group 46">
            <a:extLst>
              <a:ext uri="{FF2B5EF4-FFF2-40B4-BE49-F238E27FC236}">
                <a16:creationId xmlns:a16="http://schemas.microsoft.com/office/drawing/2014/main" id="{0C492470-6C35-4462-BE8D-C3C0099091FD}"/>
              </a:ext>
            </a:extLst>
          </p:cNvPr>
          <p:cNvGrpSpPr/>
          <p:nvPr/>
        </p:nvGrpSpPr>
        <p:grpSpPr>
          <a:xfrm>
            <a:off x="6453353" y="1014918"/>
            <a:ext cx="1865520" cy="482040"/>
            <a:chOff x="6453353" y="1014918"/>
            <a:chExt cx="1865520" cy="482040"/>
          </a:xfrm>
        </p:grpSpPr>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C2C70021-BD9D-49FD-BD34-CE64625B414E}"/>
                    </a:ext>
                  </a:extLst>
                </p14:cNvPr>
                <p14:cNvContentPartPr/>
                <p14:nvPr/>
              </p14:nvContentPartPr>
              <p14:xfrm>
                <a:off x="6453353" y="1050918"/>
                <a:ext cx="132480" cy="287640"/>
              </p14:xfrm>
            </p:contentPart>
          </mc:Choice>
          <mc:Fallback xmlns="">
            <p:pic>
              <p:nvPicPr>
                <p:cNvPr id="33" name="Ink 32">
                  <a:extLst>
                    <a:ext uri="{FF2B5EF4-FFF2-40B4-BE49-F238E27FC236}">
                      <a16:creationId xmlns:a16="http://schemas.microsoft.com/office/drawing/2014/main" id="{C2C70021-BD9D-49FD-BD34-CE64625B414E}"/>
                    </a:ext>
                  </a:extLst>
                </p:cNvPr>
                <p:cNvPicPr/>
                <p:nvPr/>
              </p:nvPicPr>
              <p:blipFill>
                <a:blip r:embed="rId53"/>
                <a:stretch>
                  <a:fillRect/>
                </a:stretch>
              </p:blipFill>
              <p:spPr>
                <a:xfrm>
                  <a:off x="6435713" y="1033278"/>
                  <a:ext cx="1681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4B01546A-879D-4EE1-B6F5-0F4BB6251244}"/>
                    </a:ext>
                  </a:extLst>
                </p14:cNvPr>
                <p14:cNvContentPartPr/>
                <p14:nvPr/>
              </p14:nvContentPartPr>
              <p14:xfrm>
                <a:off x="6676553" y="1129758"/>
                <a:ext cx="96840" cy="173160"/>
              </p14:xfrm>
            </p:contentPart>
          </mc:Choice>
          <mc:Fallback xmlns="">
            <p:pic>
              <p:nvPicPr>
                <p:cNvPr id="34" name="Ink 33">
                  <a:extLst>
                    <a:ext uri="{FF2B5EF4-FFF2-40B4-BE49-F238E27FC236}">
                      <a16:creationId xmlns:a16="http://schemas.microsoft.com/office/drawing/2014/main" id="{4B01546A-879D-4EE1-B6F5-0F4BB6251244}"/>
                    </a:ext>
                  </a:extLst>
                </p:cNvPr>
                <p:cNvPicPr/>
                <p:nvPr/>
              </p:nvPicPr>
              <p:blipFill>
                <a:blip r:embed="rId55"/>
                <a:stretch>
                  <a:fillRect/>
                </a:stretch>
              </p:blipFill>
              <p:spPr>
                <a:xfrm>
                  <a:off x="6658553" y="1111758"/>
                  <a:ext cx="1324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70C1FB6D-D33E-4491-B738-AD9B27D6493C}"/>
                    </a:ext>
                  </a:extLst>
                </p14:cNvPr>
                <p14:cNvContentPartPr/>
                <p14:nvPr/>
              </p14:nvContentPartPr>
              <p14:xfrm>
                <a:off x="6656393" y="1174038"/>
                <a:ext cx="167040" cy="136080"/>
              </p14:xfrm>
            </p:contentPart>
          </mc:Choice>
          <mc:Fallback xmlns="">
            <p:pic>
              <p:nvPicPr>
                <p:cNvPr id="35" name="Ink 34">
                  <a:extLst>
                    <a:ext uri="{FF2B5EF4-FFF2-40B4-BE49-F238E27FC236}">
                      <a16:creationId xmlns:a16="http://schemas.microsoft.com/office/drawing/2014/main" id="{70C1FB6D-D33E-4491-B738-AD9B27D6493C}"/>
                    </a:ext>
                  </a:extLst>
                </p:cNvPr>
                <p:cNvPicPr/>
                <p:nvPr/>
              </p:nvPicPr>
              <p:blipFill>
                <a:blip r:embed="rId57"/>
                <a:stretch>
                  <a:fillRect/>
                </a:stretch>
              </p:blipFill>
              <p:spPr>
                <a:xfrm>
                  <a:off x="6638753" y="1156038"/>
                  <a:ext cx="2026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7032F44B-B923-4D4C-8842-6692B21380AF}"/>
                    </a:ext>
                  </a:extLst>
                </p14:cNvPr>
                <p14:cNvContentPartPr/>
                <p14:nvPr/>
              </p14:nvContentPartPr>
              <p14:xfrm>
                <a:off x="6904073" y="1176918"/>
                <a:ext cx="23760" cy="320040"/>
              </p14:xfrm>
            </p:contentPart>
          </mc:Choice>
          <mc:Fallback xmlns="">
            <p:pic>
              <p:nvPicPr>
                <p:cNvPr id="36" name="Ink 35">
                  <a:extLst>
                    <a:ext uri="{FF2B5EF4-FFF2-40B4-BE49-F238E27FC236}">
                      <a16:creationId xmlns:a16="http://schemas.microsoft.com/office/drawing/2014/main" id="{7032F44B-B923-4D4C-8842-6692B21380AF}"/>
                    </a:ext>
                  </a:extLst>
                </p:cNvPr>
                <p:cNvPicPr/>
                <p:nvPr/>
              </p:nvPicPr>
              <p:blipFill>
                <a:blip r:embed="rId59"/>
                <a:stretch>
                  <a:fillRect/>
                </a:stretch>
              </p:blipFill>
              <p:spPr>
                <a:xfrm>
                  <a:off x="6886073" y="1159278"/>
                  <a:ext cx="594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BDC516EC-49BF-43E0-8F1C-35A6B53A07CC}"/>
                    </a:ext>
                  </a:extLst>
                </p14:cNvPr>
                <p14:cNvContentPartPr/>
                <p14:nvPr/>
              </p14:nvContentPartPr>
              <p14:xfrm>
                <a:off x="6903353" y="1167558"/>
                <a:ext cx="118080" cy="146520"/>
              </p14:xfrm>
            </p:contentPart>
          </mc:Choice>
          <mc:Fallback xmlns="">
            <p:pic>
              <p:nvPicPr>
                <p:cNvPr id="37" name="Ink 36">
                  <a:extLst>
                    <a:ext uri="{FF2B5EF4-FFF2-40B4-BE49-F238E27FC236}">
                      <a16:creationId xmlns:a16="http://schemas.microsoft.com/office/drawing/2014/main" id="{BDC516EC-49BF-43E0-8F1C-35A6B53A07CC}"/>
                    </a:ext>
                  </a:extLst>
                </p:cNvPr>
                <p:cNvPicPr/>
                <p:nvPr/>
              </p:nvPicPr>
              <p:blipFill>
                <a:blip r:embed="rId61"/>
                <a:stretch>
                  <a:fillRect/>
                </a:stretch>
              </p:blipFill>
              <p:spPr>
                <a:xfrm>
                  <a:off x="6885713" y="1149918"/>
                  <a:ext cx="153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9078EDC9-C0D9-422C-9DB3-A838E76BC3C8}"/>
                    </a:ext>
                  </a:extLst>
                </p14:cNvPr>
                <p14:cNvContentPartPr/>
                <p14:nvPr/>
              </p14:nvContentPartPr>
              <p14:xfrm>
                <a:off x="7030433" y="1170078"/>
                <a:ext cx="155520" cy="125280"/>
              </p14:xfrm>
            </p:contentPart>
          </mc:Choice>
          <mc:Fallback xmlns="">
            <p:pic>
              <p:nvPicPr>
                <p:cNvPr id="38" name="Ink 37">
                  <a:extLst>
                    <a:ext uri="{FF2B5EF4-FFF2-40B4-BE49-F238E27FC236}">
                      <a16:creationId xmlns:a16="http://schemas.microsoft.com/office/drawing/2014/main" id="{9078EDC9-C0D9-422C-9DB3-A838E76BC3C8}"/>
                    </a:ext>
                  </a:extLst>
                </p:cNvPr>
                <p:cNvPicPr/>
                <p:nvPr/>
              </p:nvPicPr>
              <p:blipFill>
                <a:blip r:embed="rId63"/>
                <a:stretch>
                  <a:fillRect/>
                </a:stretch>
              </p:blipFill>
              <p:spPr>
                <a:xfrm>
                  <a:off x="7012793" y="1152078"/>
                  <a:ext cx="191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3A643F16-74DA-4000-8094-90B14B7AA880}"/>
                    </a:ext>
                  </a:extLst>
                </p14:cNvPr>
                <p14:cNvContentPartPr/>
                <p14:nvPr/>
              </p14:nvContentPartPr>
              <p14:xfrm>
                <a:off x="7256153" y="1174038"/>
                <a:ext cx="96120" cy="112680"/>
              </p14:xfrm>
            </p:contentPart>
          </mc:Choice>
          <mc:Fallback xmlns="">
            <p:pic>
              <p:nvPicPr>
                <p:cNvPr id="39" name="Ink 38">
                  <a:extLst>
                    <a:ext uri="{FF2B5EF4-FFF2-40B4-BE49-F238E27FC236}">
                      <a16:creationId xmlns:a16="http://schemas.microsoft.com/office/drawing/2014/main" id="{3A643F16-74DA-4000-8094-90B14B7AA880}"/>
                    </a:ext>
                  </a:extLst>
                </p:cNvPr>
                <p:cNvPicPr/>
                <p:nvPr/>
              </p:nvPicPr>
              <p:blipFill>
                <a:blip r:embed="rId65"/>
                <a:stretch>
                  <a:fillRect/>
                </a:stretch>
              </p:blipFill>
              <p:spPr>
                <a:xfrm>
                  <a:off x="7238513" y="1156398"/>
                  <a:ext cx="131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6EAD134B-8612-4A12-B3D9-7334E814CE11}"/>
                    </a:ext>
                  </a:extLst>
                </p14:cNvPr>
                <p14:cNvContentPartPr/>
                <p14:nvPr/>
              </p14:nvContentPartPr>
              <p14:xfrm>
                <a:off x="7447313" y="1049478"/>
                <a:ext cx="87120" cy="260280"/>
              </p14:xfrm>
            </p:contentPart>
          </mc:Choice>
          <mc:Fallback xmlns="">
            <p:pic>
              <p:nvPicPr>
                <p:cNvPr id="40" name="Ink 39">
                  <a:extLst>
                    <a:ext uri="{FF2B5EF4-FFF2-40B4-BE49-F238E27FC236}">
                      <a16:creationId xmlns:a16="http://schemas.microsoft.com/office/drawing/2014/main" id="{6EAD134B-8612-4A12-B3D9-7334E814CE11}"/>
                    </a:ext>
                  </a:extLst>
                </p:cNvPr>
                <p:cNvPicPr/>
                <p:nvPr/>
              </p:nvPicPr>
              <p:blipFill>
                <a:blip r:embed="rId67"/>
                <a:stretch>
                  <a:fillRect/>
                </a:stretch>
              </p:blipFill>
              <p:spPr>
                <a:xfrm>
                  <a:off x="7429673" y="1031838"/>
                  <a:ext cx="1227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4F3C03C4-3C6C-4C86-9921-0919142E7F9D}"/>
                    </a:ext>
                  </a:extLst>
                </p14:cNvPr>
                <p14:cNvContentPartPr/>
                <p14:nvPr/>
              </p14:nvContentPartPr>
              <p14:xfrm>
                <a:off x="7375673" y="1159638"/>
                <a:ext cx="362880" cy="129600"/>
              </p14:xfrm>
            </p:contentPart>
          </mc:Choice>
          <mc:Fallback xmlns="">
            <p:pic>
              <p:nvPicPr>
                <p:cNvPr id="41" name="Ink 40">
                  <a:extLst>
                    <a:ext uri="{FF2B5EF4-FFF2-40B4-BE49-F238E27FC236}">
                      <a16:creationId xmlns:a16="http://schemas.microsoft.com/office/drawing/2014/main" id="{4F3C03C4-3C6C-4C86-9921-0919142E7F9D}"/>
                    </a:ext>
                  </a:extLst>
                </p:cNvPr>
                <p:cNvPicPr/>
                <p:nvPr/>
              </p:nvPicPr>
              <p:blipFill>
                <a:blip r:embed="rId69"/>
                <a:stretch>
                  <a:fillRect/>
                </a:stretch>
              </p:blipFill>
              <p:spPr>
                <a:xfrm>
                  <a:off x="7357673" y="1141638"/>
                  <a:ext cx="3985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46F6F026-A38C-476A-95D5-2082B54E2899}"/>
                    </a:ext>
                  </a:extLst>
                </p14:cNvPr>
                <p14:cNvContentPartPr/>
                <p14:nvPr/>
              </p14:nvContentPartPr>
              <p14:xfrm>
                <a:off x="7795433" y="1014918"/>
                <a:ext cx="97920" cy="296280"/>
              </p14:xfrm>
            </p:contentPart>
          </mc:Choice>
          <mc:Fallback xmlns="">
            <p:pic>
              <p:nvPicPr>
                <p:cNvPr id="42" name="Ink 41">
                  <a:extLst>
                    <a:ext uri="{FF2B5EF4-FFF2-40B4-BE49-F238E27FC236}">
                      <a16:creationId xmlns:a16="http://schemas.microsoft.com/office/drawing/2014/main" id="{46F6F026-A38C-476A-95D5-2082B54E2899}"/>
                    </a:ext>
                  </a:extLst>
                </p:cNvPr>
                <p:cNvPicPr/>
                <p:nvPr/>
              </p:nvPicPr>
              <p:blipFill>
                <a:blip r:embed="rId71"/>
                <a:stretch>
                  <a:fillRect/>
                </a:stretch>
              </p:blipFill>
              <p:spPr>
                <a:xfrm>
                  <a:off x="7777433" y="996918"/>
                  <a:ext cx="1335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EA0AFADA-B42A-439A-AE1F-29623A5625CE}"/>
                    </a:ext>
                  </a:extLst>
                </p14:cNvPr>
                <p14:cNvContentPartPr/>
                <p14:nvPr/>
              </p14:nvContentPartPr>
              <p14:xfrm>
                <a:off x="7700033" y="1194918"/>
                <a:ext cx="243360" cy="97200"/>
              </p14:xfrm>
            </p:contentPart>
          </mc:Choice>
          <mc:Fallback xmlns="">
            <p:pic>
              <p:nvPicPr>
                <p:cNvPr id="43" name="Ink 42">
                  <a:extLst>
                    <a:ext uri="{FF2B5EF4-FFF2-40B4-BE49-F238E27FC236}">
                      <a16:creationId xmlns:a16="http://schemas.microsoft.com/office/drawing/2014/main" id="{EA0AFADA-B42A-439A-AE1F-29623A5625CE}"/>
                    </a:ext>
                  </a:extLst>
                </p:cNvPr>
                <p:cNvPicPr/>
                <p:nvPr/>
              </p:nvPicPr>
              <p:blipFill>
                <a:blip r:embed="rId73"/>
                <a:stretch>
                  <a:fillRect/>
                </a:stretch>
              </p:blipFill>
              <p:spPr>
                <a:xfrm>
                  <a:off x="7682033" y="1176918"/>
                  <a:ext cx="279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A47FD2F6-0EF0-4808-B365-F7D1625B76BA}"/>
                    </a:ext>
                  </a:extLst>
                </p14:cNvPr>
                <p14:cNvContentPartPr/>
                <p14:nvPr/>
              </p14:nvContentPartPr>
              <p14:xfrm>
                <a:off x="7916753" y="1079358"/>
                <a:ext cx="13320" cy="20520"/>
              </p14:xfrm>
            </p:contentPart>
          </mc:Choice>
          <mc:Fallback xmlns="">
            <p:pic>
              <p:nvPicPr>
                <p:cNvPr id="44" name="Ink 43">
                  <a:extLst>
                    <a:ext uri="{FF2B5EF4-FFF2-40B4-BE49-F238E27FC236}">
                      <a16:creationId xmlns:a16="http://schemas.microsoft.com/office/drawing/2014/main" id="{A47FD2F6-0EF0-4808-B365-F7D1625B76BA}"/>
                    </a:ext>
                  </a:extLst>
                </p:cNvPr>
                <p:cNvPicPr/>
                <p:nvPr/>
              </p:nvPicPr>
              <p:blipFill>
                <a:blip r:embed="rId75"/>
                <a:stretch>
                  <a:fillRect/>
                </a:stretch>
              </p:blipFill>
              <p:spPr>
                <a:xfrm>
                  <a:off x="7899113" y="1061718"/>
                  <a:ext cx="489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B0E35CA2-72B0-4123-BE83-5F1FC1D7865A}"/>
                    </a:ext>
                  </a:extLst>
                </p14:cNvPr>
                <p14:cNvContentPartPr/>
                <p14:nvPr/>
              </p14:nvContentPartPr>
              <p14:xfrm>
                <a:off x="7973993" y="1127238"/>
                <a:ext cx="299520" cy="196920"/>
              </p14:xfrm>
            </p:contentPart>
          </mc:Choice>
          <mc:Fallback xmlns="">
            <p:pic>
              <p:nvPicPr>
                <p:cNvPr id="45" name="Ink 44">
                  <a:extLst>
                    <a:ext uri="{FF2B5EF4-FFF2-40B4-BE49-F238E27FC236}">
                      <a16:creationId xmlns:a16="http://schemas.microsoft.com/office/drawing/2014/main" id="{B0E35CA2-72B0-4123-BE83-5F1FC1D7865A}"/>
                    </a:ext>
                  </a:extLst>
                </p:cNvPr>
                <p:cNvPicPr/>
                <p:nvPr/>
              </p:nvPicPr>
              <p:blipFill>
                <a:blip r:embed="rId77"/>
                <a:stretch>
                  <a:fillRect/>
                </a:stretch>
              </p:blipFill>
              <p:spPr>
                <a:xfrm>
                  <a:off x="7956353" y="1109598"/>
                  <a:ext cx="3351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D6868C15-88B0-407C-923D-A07393E3C6EB}"/>
                    </a:ext>
                  </a:extLst>
                </p14:cNvPr>
                <p14:cNvContentPartPr/>
                <p14:nvPr/>
              </p14:nvContentPartPr>
              <p14:xfrm>
                <a:off x="8316353" y="1245678"/>
                <a:ext cx="2520" cy="2520"/>
              </p14:xfrm>
            </p:contentPart>
          </mc:Choice>
          <mc:Fallback xmlns="">
            <p:pic>
              <p:nvPicPr>
                <p:cNvPr id="46" name="Ink 45">
                  <a:extLst>
                    <a:ext uri="{FF2B5EF4-FFF2-40B4-BE49-F238E27FC236}">
                      <a16:creationId xmlns:a16="http://schemas.microsoft.com/office/drawing/2014/main" id="{D6868C15-88B0-407C-923D-A07393E3C6EB}"/>
                    </a:ext>
                  </a:extLst>
                </p:cNvPr>
                <p:cNvPicPr/>
                <p:nvPr/>
              </p:nvPicPr>
              <p:blipFill>
                <a:blip r:embed="rId79"/>
                <a:stretch>
                  <a:fillRect/>
                </a:stretch>
              </p:blipFill>
              <p:spPr>
                <a:xfrm>
                  <a:off x="8298713" y="1228038"/>
                  <a:ext cx="38160" cy="38160"/>
                </a:xfrm>
                <a:prstGeom prst="rect">
                  <a:avLst/>
                </a:prstGeom>
              </p:spPr>
            </p:pic>
          </mc:Fallback>
        </mc:AlternateContent>
      </p:grpSp>
      <p:grpSp>
        <p:nvGrpSpPr>
          <p:cNvPr id="61" name="Group 60">
            <a:extLst>
              <a:ext uri="{FF2B5EF4-FFF2-40B4-BE49-F238E27FC236}">
                <a16:creationId xmlns:a16="http://schemas.microsoft.com/office/drawing/2014/main" id="{EA399423-E713-412A-B2A6-3111946BC7EB}"/>
              </a:ext>
            </a:extLst>
          </p:cNvPr>
          <p:cNvGrpSpPr/>
          <p:nvPr/>
        </p:nvGrpSpPr>
        <p:grpSpPr>
          <a:xfrm>
            <a:off x="1442513" y="2092172"/>
            <a:ext cx="1329120" cy="367200"/>
            <a:chOff x="1442513" y="2092172"/>
            <a:chExt cx="1329120" cy="367200"/>
          </a:xfrm>
        </p:grpSpPr>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4A7F67B8-2C75-4ABD-B72A-9C0D0A45D4EA}"/>
                    </a:ext>
                  </a:extLst>
                </p14:cNvPr>
                <p14:cNvContentPartPr/>
                <p14:nvPr/>
              </p14:nvContentPartPr>
              <p14:xfrm>
                <a:off x="1442513" y="2135732"/>
                <a:ext cx="152640" cy="283320"/>
              </p14:xfrm>
            </p:contentPart>
          </mc:Choice>
          <mc:Fallback xmlns="">
            <p:pic>
              <p:nvPicPr>
                <p:cNvPr id="49" name="Ink 48">
                  <a:extLst>
                    <a:ext uri="{FF2B5EF4-FFF2-40B4-BE49-F238E27FC236}">
                      <a16:creationId xmlns:a16="http://schemas.microsoft.com/office/drawing/2014/main" id="{4A7F67B8-2C75-4ABD-B72A-9C0D0A45D4EA}"/>
                    </a:ext>
                  </a:extLst>
                </p:cNvPr>
                <p:cNvPicPr/>
                <p:nvPr/>
              </p:nvPicPr>
              <p:blipFill>
                <a:blip r:embed="rId81"/>
                <a:stretch>
                  <a:fillRect/>
                </a:stretch>
              </p:blipFill>
              <p:spPr>
                <a:xfrm>
                  <a:off x="1424513" y="2117732"/>
                  <a:ext cx="1882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3F827FA4-5AA5-4ED1-984A-CCB7AFD90ED0}"/>
                    </a:ext>
                  </a:extLst>
                </p14:cNvPr>
                <p14:cNvContentPartPr/>
                <p14:nvPr/>
              </p14:nvContentPartPr>
              <p14:xfrm>
                <a:off x="1600553" y="2092172"/>
                <a:ext cx="23040" cy="302760"/>
              </p14:xfrm>
            </p:contentPart>
          </mc:Choice>
          <mc:Fallback xmlns="">
            <p:pic>
              <p:nvPicPr>
                <p:cNvPr id="50" name="Ink 49">
                  <a:extLst>
                    <a:ext uri="{FF2B5EF4-FFF2-40B4-BE49-F238E27FC236}">
                      <a16:creationId xmlns:a16="http://schemas.microsoft.com/office/drawing/2014/main" id="{3F827FA4-5AA5-4ED1-984A-CCB7AFD90ED0}"/>
                    </a:ext>
                  </a:extLst>
                </p:cNvPr>
                <p:cNvPicPr/>
                <p:nvPr/>
              </p:nvPicPr>
              <p:blipFill>
                <a:blip r:embed="rId83"/>
                <a:stretch>
                  <a:fillRect/>
                </a:stretch>
              </p:blipFill>
              <p:spPr>
                <a:xfrm>
                  <a:off x="1582553" y="2074532"/>
                  <a:ext cx="586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031988B0-5316-43F5-A7FB-DE4D9282A743}"/>
                    </a:ext>
                  </a:extLst>
                </p14:cNvPr>
                <p14:cNvContentPartPr/>
                <p14:nvPr/>
              </p14:nvContentPartPr>
              <p14:xfrm>
                <a:off x="1733393" y="2235452"/>
                <a:ext cx="208440" cy="173160"/>
              </p14:xfrm>
            </p:contentPart>
          </mc:Choice>
          <mc:Fallback xmlns="">
            <p:pic>
              <p:nvPicPr>
                <p:cNvPr id="51" name="Ink 50">
                  <a:extLst>
                    <a:ext uri="{FF2B5EF4-FFF2-40B4-BE49-F238E27FC236}">
                      <a16:creationId xmlns:a16="http://schemas.microsoft.com/office/drawing/2014/main" id="{031988B0-5316-43F5-A7FB-DE4D9282A743}"/>
                    </a:ext>
                  </a:extLst>
                </p:cNvPr>
                <p:cNvPicPr/>
                <p:nvPr/>
              </p:nvPicPr>
              <p:blipFill>
                <a:blip r:embed="rId85"/>
                <a:stretch>
                  <a:fillRect/>
                </a:stretch>
              </p:blipFill>
              <p:spPr>
                <a:xfrm>
                  <a:off x="1715393" y="2217812"/>
                  <a:ext cx="2440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F64BE499-B2DA-4A45-A0E3-17B4A3242528}"/>
                    </a:ext>
                  </a:extLst>
                </p14:cNvPr>
                <p14:cNvContentPartPr/>
                <p14:nvPr/>
              </p14:nvContentPartPr>
              <p14:xfrm>
                <a:off x="1958393" y="2244812"/>
                <a:ext cx="177480" cy="145800"/>
              </p14:xfrm>
            </p:contentPart>
          </mc:Choice>
          <mc:Fallback xmlns="">
            <p:pic>
              <p:nvPicPr>
                <p:cNvPr id="52" name="Ink 51">
                  <a:extLst>
                    <a:ext uri="{FF2B5EF4-FFF2-40B4-BE49-F238E27FC236}">
                      <a16:creationId xmlns:a16="http://schemas.microsoft.com/office/drawing/2014/main" id="{F64BE499-B2DA-4A45-A0E3-17B4A3242528}"/>
                    </a:ext>
                  </a:extLst>
                </p:cNvPr>
                <p:cNvPicPr/>
                <p:nvPr/>
              </p:nvPicPr>
              <p:blipFill>
                <a:blip r:embed="rId87"/>
                <a:stretch>
                  <a:fillRect/>
                </a:stretch>
              </p:blipFill>
              <p:spPr>
                <a:xfrm>
                  <a:off x="1940393" y="2226812"/>
                  <a:ext cx="213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B1C3EC1C-9DAF-4FEE-9BF9-45D5F2F164CF}"/>
                    </a:ext>
                  </a:extLst>
                </p14:cNvPr>
                <p14:cNvContentPartPr/>
                <p14:nvPr/>
              </p14:nvContentPartPr>
              <p14:xfrm>
                <a:off x="2237753" y="2111612"/>
                <a:ext cx="126720" cy="347760"/>
              </p14:xfrm>
            </p:contentPart>
          </mc:Choice>
          <mc:Fallback xmlns="">
            <p:pic>
              <p:nvPicPr>
                <p:cNvPr id="54" name="Ink 53">
                  <a:extLst>
                    <a:ext uri="{FF2B5EF4-FFF2-40B4-BE49-F238E27FC236}">
                      <a16:creationId xmlns:a16="http://schemas.microsoft.com/office/drawing/2014/main" id="{B1C3EC1C-9DAF-4FEE-9BF9-45D5F2F164CF}"/>
                    </a:ext>
                  </a:extLst>
                </p:cNvPr>
                <p:cNvPicPr/>
                <p:nvPr/>
              </p:nvPicPr>
              <p:blipFill>
                <a:blip r:embed="rId89"/>
                <a:stretch>
                  <a:fillRect/>
                </a:stretch>
              </p:blipFill>
              <p:spPr>
                <a:xfrm>
                  <a:off x="2219753" y="2093972"/>
                  <a:ext cx="1623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1BE296CB-F4F3-40D9-9381-262C2C1680D7}"/>
                    </a:ext>
                  </a:extLst>
                </p14:cNvPr>
                <p14:cNvContentPartPr/>
                <p14:nvPr/>
              </p14:nvContentPartPr>
              <p14:xfrm>
                <a:off x="2479313" y="2195852"/>
                <a:ext cx="128520" cy="222120"/>
              </p14:xfrm>
            </p:contentPart>
          </mc:Choice>
          <mc:Fallback xmlns="">
            <p:pic>
              <p:nvPicPr>
                <p:cNvPr id="55" name="Ink 54">
                  <a:extLst>
                    <a:ext uri="{FF2B5EF4-FFF2-40B4-BE49-F238E27FC236}">
                      <a16:creationId xmlns:a16="http://schemas.microsoft.com/office/drawing/2014/main" id="{1BE296CB-F4F3-40D9-9381-262C2C1680D7}"/>
                    </a:ext>
                  </a:extLst>
                </p:cNvPr>
                <p:cNvPicPr/>
                <p:nvPr/>
              </p:nvPicPr>
              <p:blipFill>
                <a:blip r:embed="rId91"/>
                <a:stretch>
                  <a:fillRect/>
                </a:stretch>
              </p:blipFill>
              <p:spPr>
                <a:xfrm>
                  <a:off x="2461313" y="2178212"/>
                  <a:ext cx="1641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D7C454B6-E3EB-420A-8C68-10456A651B3A}"/>
                    </a:ext>
                  </a:extLst>
                </p14:cNvPr>
                <p14:cNvContentPartPr/>
                <p14:nvPr/>
              </p14:nvContentPartPr>
              <p14:xfrm>
                <a:off x="2459153" y="2236532"/>
                <a:ext cx="189720" cy="189360"/>
              </p14:xfrm>
            </p:contentPart>
          </mc:Choice>
          <mc:Fallback xmlns="">
            <p:pic>
              <p:nvPicPr>
                <p:cNvPr id="56" name="Ink 55">
                  <a:extLst>
                    <a:ext uri="{FF2B5EF4-FFF2-40B4-BE49-F238E27FC236}">
                      <a16:creationId xmlns:a16="http://schemas.microsoft.com/office/drawing/2014/main" id="{D7C454B6-E3EB-420A-8C68-10456A651B3A}"/>
                    </a:ext>
                  </a:extLst>
                </p:cNvPr>
                <p:cNvPicPr/>
                <p:nvPr/>
              </p:nvPicPr>
              <p:blipFill>
                <a:blip r:embed="rId93"/>
                <a:stretch>
                  <a:fillRect/>
                </a:stretch>
              </p:blipFill>
              <p:spPr>
                <a:xfrm>
                  <a:off x="2441513" y="2218532"/>
                  <a:ext cx="225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21270BC7-AF58-415A-80B4-5D441C4F6894}"/>
                    </a:ext>
                  </a:extLst>
                </p14:cNvPr>
                <p14:cNvContentPartPr/>
                <p14:nvPr/>
              </p14:nvContentPartPr>
              <p14:xfrm>
                <a:off x="2629433" y="2107652"/>
                <a:ext cx="142200" cy="326520"/>
              </p14:xfrm>
            </p:contentPart>
          </mc:Choice>
          <mc:Fallback xmlns="">
            <p:pic>
              <p:nvPicPr>
                <p:cNvPr id="57" name="Ink 56">
                  <a:extLst>
                    <a:ext uri="{FF2B5EF4-FFF2-40B4-BE49-F238E27FC236}">
                      <a16:creationId xmlns:a16="http://schemas.microsoft.com/office/drawing/2014/main" id="{21270BC7-AF58-415A-80B4-5D441C4F6894}"/>
                    </a:ext>
                  </a:extLst>
                </p:cNvPr>
                <p:cNvPicPr/>
                <p:nvPr/>
              </p:nvPicPr>
              <p:blipFill>
                <a:blip r:embed="rId95"/>
                <a:stretch>
                  <a:fillRect/>
                </a:stretch>
              </p:blipFill>
              <p:spPr>
                <a:xfrm>
                  <a:off x="2611433" y="2089652"/>
                  <a:ext cx="177840" cy="362160"/>
                </a:xfrm>
                <a:prstGeom prst="rect">
                  <a:avLst/>
                </a:prstGeom>
              </p:spPr>
            </p:pic>
          </mc:Fallback>
        </mc:AlternateContent>
      </p:grpSp>
      <p:grpSp>
        <p:nvGrpSpPr>
          <p:cNvPr id="60" name="Group 59">
            <a:extLst>
              <a:ext uri="{FF2B5EF4-FFF2-40B4-BE49-F238E27FC236}">
                <a16:creationId xmlns:a16="http://schemas.microsoft.com/office/drawing/2014/main" id="{23CAC5DE-4063-4E79-91CB-DC77873EE562}"/>
              </a:ext>
            </a:extLst>
          </p:cNvPr>
          <p:cNvGrpSpPr/>
          <p:nvPr/>
        </p:nvGrpSpPr>
        <p:grpSpPr>
          <a:xfrm>
            <a:off x="3041993" y="2300252"/>
            <a:ext cx="129960" cy="78480"/>
            <a:chOff x="3041993" y="2300252"/>
            <a:chExt cx="129960" cy="78480"/>
          </a:xfrm>
        </p:grpSpPr>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0CB600D5-10AB-4A1A-9CA2-F75A36F0625A}"/>
                    </a:ext>
                  </a:extLst>
                </p14:cNvPr>
                <p14:cNvContentPartPr/>
                <p14:nvPr/>
              </p14:nvContentPartPr>
              <p14:xfrm>
                <a:off x="3041993" y="2300252"/>
                <a:ext cx="83520" cy="1440"/>
              </p14:xfrm>
            </p:contentPart>
          </mc:Choice>
          <mc:Fallback xmlns="">
            <p:pic>
              <p:nvPicPr>
                <p:cNvPr id="58" name="Ink 57">
                  <a:extLst>
                    <a:ext uri="{FF2B5EF4-FFF2-40B4-BE49-F238E27FC236}">
                      <a16:creationId xmlns:a16="http://schemas.microsoft.com/office/drawing/2014/main" id="{0CB600D5-10AB-4A1A-9CA2-F75A36F0625A}"/>
                    </a:ext>
                  </a:extLst>
                </p:cNvPr>
                <p:cNvPicPr/>
                <p:nvPr/>
              </p:nvPicPr>
              <p:blipFill>
                <a:blip r:embed="rId97"/>
                <a:stretch>
                  <a:fillRect/>
                </a:stretch>
              </p:blipFill>
              <p:spPr>
                <a:xfrm>
                  <a:off x="3023993" y="2282252"/>
                  <a:ext cx="119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F95FF53D-EC4E-4365-BB63-2A8F75572BA4}"/>
                    </a:ext>
                  </a:extLst>
                </p14:cNvPr>
                <p14:cNvContentPartPr/>
                <p14:nvPr/>
              </p14:nvContentPartPr>
              <p14:xfrm>
                <a:off x="3054593" y="2360372"/>
                <a:ext cx="117360" cy="18360"/>
              </p14:xfrm>
            </p:contentPart>
          </mc:Choice>
          <mc:Fallback xmlns="">
            <p:pic>
              <p:nvPicPr>
                <p:cNvPr id="59" name="Ink 58">
                  <a:extLst>
                    <a:ext uri="{FF2B5EF4-FFF2-40B4-BE49-F238E27FC236}">
                      <a16:creationId xmlns:a16="http://schemas.microsoft.com/office/drawing/2014/main" id="{F95FF53D-EC4E-4365-BB63-2A8F75572BA4}"/>
                    </a:ext>
                  </a:extLst>
                </p:cNvPr>
                <p:cNvPicPr/>
                <p:nvPr/>
              </p:nvPicPr>
              <p:blipFill>
                <a:blip r:embed="rId99"/>
                <a:stretch>
                  <a:fillRect/>
                </a:stretch>
              </p:blipFill>
              <p:spPr>
                <a:xfrm>
                  <a:off x="3036953" y="2342372"/>
                  <a:ext cx="153000" cy="54000"/>
                </a:xfrm>
                <a:prstGeom prst="rect">
                  <a:avLst/>
                </a:prstGeom>
              </p:spPr>
            </p:pic>
          </mc:Fallback>
        </mc:AlternateContent>
      </p:grpSp>
      <p:grpSp>
        <p:nvGrpSpPr>
          <p:cNvPr id="72" name="Group 71">
            <a:extLst>
              <a:ext uri="{FF2B5EF4-FFF2-40B4-BE49-F238E27FC236}">
                <a16:creationId xmlns:a16="http://schemas.microsoft.com/office/drawing/2014/main" id="{CCE6A610-B17F-4509-A65D-C6748A698DC2}"/>
              </a:ext>
            </a:extLst>
          </p:cNvPr>
          <p:cNvGrpSpPr/>
          <p:nvPr/>
        </p:nvGrpSpPr>
        <p:grpSpPr>
          <a:xfrm>
            <a:off x="3427913" y="1977692"/>
            <a:ext cx="1145880" cy="451440"/>
            <a:chOff x="3427913" y="1977692"/>
            <a:chExt cx="1145880" cy="451440"/>
          </a:xfrm>
        </p:grpSpPr>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562A499C-FEAE-472E-9DB8-00D6C963190E}"/>
                    </a:ext>
                  </a:extLst>
                </p14:cNvPr>
                <p14:cNvContentPartPr/>
                <p14:nvPr/>
              </p14:nvContentPartPr>
              <p14:xfrm>
                <a:off x="3427913" y="2094692"/>
                <a:ext cx="171000" cy="22680"/>
              </p14:xfrm>
            </p:contentPart>
          </mc:Choice>
          <mc:Fallback xmlns="">
            <p:pic>
              <p:nvPicPr>
                <p:cNvPr id="62" name="Ink 61">
                  <a:extLst>
                    <a:ext uri="{FF2B5EF4-FFF2-40B4-BE49-F238E27FC236}">
                      <a16:creationId xmlns:a16="http://schemas.microsoft.com/office/drawing/2014/main" id="{562A499C-FEAE-472E-9DB8-00D6C963190E}"/>
                    </a:ext>
                  </a:extLst>
                </p:cNvPr>
                <p:cNvPicPr/>
                <p:nvPr/>
              </p:nvPicPr>
              <p:blipFill>
                <a:blip r:embed="rId101"/>
                <a:stretch>
                  <a:fillRect/>
                </a:stretch>
              </p:blipFill>
              <p:spPr>
                <a:xfrm>
                  <a:off x="3410273" y="2076692"/>
                  <a:ext cx="2066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CEF40BF0-B7A2-490F-8287-FF1693FDE318}"/>
                    </a:ext>
                  </a:extLst>
                </p14:cNvPr>
                <p14:cNvContentPartPr/>
                <p14:nvPr/>
              </p14:nvContentPartPr>
              <p14:xfrm>
                <a:off x="3456353" y="2103332"/>
                <a:ext cx="147240" cy="294840"/>
              </p14:xfrm>
            </p:contentPart>
          </mc:Choice>
          <mc:Fallback xmlns="">
            <p:pic>
              <p:nvPicPr>
                <p:cNvPr id="63" name="Ink 62">
                  <a:extLst>
                    <a:ext uri="{FF2B5EF4-FFF2-40B4-BE49-F238E27FC236}">
                      <a16:creationId xmlns:a16="http://schemas.microsoft.com/office/drawing/2014/main" id="{CEF40BF0-B7A2-490F-8287-FF1693FDE318}"/>
                    </a:ext>
                  </a:extLst>
                </p:cNvPr>
                <p:cNvPicPr/>
                <p:nvPr/>
              </p:nvPicPr>
              <p:blipFill>
                <a:blip r:embed="rId103"/>
                <a:stretch>
                  <a:fillRect/>
                </a:stretch>
              </p:blipFill>
              <p:spPr>
                <a:xfrm>
                  <a:off x="3438353" y="2085332"/>
                  <a:ext cx="1828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8595F596-79DA-4C1C-A6A4-01DB72B7C3B4}"/>
                    </a:ext>
                  </a:extLst>
                </p14:cNvPr>
                <p14:cNvContentPartPr/>
                <p14:nvPr/>
              </p14:nvContentPartPr>
              <p14:xfrm>
                <a:off x="3467873" y="2243372"/>
                <a:ext cx="125280" cy="21600"/>
              </p14:xfrm>
            </p:contentPart>
          </mc:Choice>
          <mc:Fallback xmlns="">
            <p:pic>
              <p:nvPicPr>
                <p:cNvPr id="64" name="Ink 63">
                  <a:extLst>
                    <a:ext uri="{FF2B5EF4-FFF2-40B4-BE49-F238E27FC236}">
                      <a16:creationId xmlns:a16="http://schemas.microsoft.com/office/drawing/2014/main" id="{8595F596-79DA-4C1C-A6A4-01DB72B7C3B4}"/>
                    </a:ext>
                  </a:extLst>
                </p:cNvPr>
                <p:cNvPicPr/>
                <p:nvPr/>
              </p:nvPicPr>
              <p:blipFill>
                <a:blip r:embed="rId105"/>
                <a:stretch>
                  <a:fillRect/>
                </a:stretch>
              </p:blipFill>
              <p:spPr>
                <a:xfrm>
                  <a:off x="3449873" y="2225732"/>
                  <a:ext cx="160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5233B2BF-36A3-47F0-985F-69D2E0ACFAE3}"/>
                    </a:ext>
                  </a:extLst>
                </p14:cNvPr>
                <p14:cNvContentPartPr/>
                <p14:nvPr/>
              </p14:nvContentPartPr>
              <p14:xfrm>
                <a:off x="3770633" y="1987772"/>
                <a:ext cx="137160" cy="27000"/>
              </p14:xfrm>
            </p:contentPart>
          </mc:Choice>
          <mc:Fallback xmlns="">
            <p:pic>
              <p:nvPicPr>
                <p:cNvPr id="66" name="Ink 65">
                  <a:extLst>
                    <a:ext uri="{FF2B5EF4-FFF2-40B4-BE49-F238E27FC236}">
                      <a16:creationId xmlns:a16="http://schemas.microsoft.com/office/drawing/2014/main" id="{5233B2BF-36A3-47F0-985F-69D2E0ACFAE3}"/>
                    </a:ext>
                  </a:extLst>
                </p:cNvPr>
                <p:cNvPicPr/>
                <p:nvPr/>
              </p:nvPicPr>
              <p:blipFill>
                <a:blip r:embed="rId107"/>
                <a:stretch>
                  <a:fillRect/>
                </a:stretch>
              </p:blipFill>
              <p:spPr>
                <a:xfrm>
                  <a:off x="3752633" y="1969772"/>
                  <a:ext cx="1728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E2B8DE43-3931-4DA5-9FBA-68BBB8E237F7}"/>
                    </a:ext>
                  </a:extLst>
                </p14:cNvPr>
                <p14:cNvContentPartPr/>
                <p14:nvPr/>
              </p14:nvContentPartPr>
              <p14:xfrm>
                <a:off x="3763793" y="2007932"/>
                <a:ext cx="178200" cy="421200"/>
              </p14:xfrm>
            </p:contentPart>
          </mc:Choice>
          <mc:Fallback xmlns="">
            <p:pic>
              <p:nvPicPr>
                <p:cNvPr id="67" name="Ink 66">
                  <a:extLst>
                    <a:ext uri="{FF2B5EF4-FFF2-40B4-BE49-F238E27FC236}">
                      <a16:creationId xmlns:a16="http://schemas.microsoft.com/office/drawing/2014/main" id="{E2B8DE43-3931-4DA5-9FBA-68BBB8E237F7}"/>
                    </a:ext>
                  </a:extLst>
                </p:cNvPr>
                <p:cNvPicPr/>
                <p:nvPr/>
              </p:nvPicPr>
              <p:blipFill>
                <a:blip r:embed="rId109"/>
                <a:stretch>
                  <a:fillRect/>
                </a:stretch>
              </p:blipFill>
              <p:spPr>
                <a:xfrm>
                  <a:off x="3745793" y="1990292"/>
                  <a:ext cx="21384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600017AD-B6ED-4F24-93E2-905F2DAFD094}"/>
                    </a:ext>
                  </a:extLst>
                </p14:cNvPr>
                <p14:cNvContentPartPr/>
                <p14:nvPr/>
              </p14:nvContentPartPr>
              <p14:xfrm>
                <a:off x="4064033" y="2089652"/>
                <a:ext cx="134640" cy="204480"/>
              </p14:xfrm>
            </p:contentPart>
          </mc:Choice>
          <mc:Fallback xmlns="">
            <p:pic>
              <p:nvPicPr>
                <p:cNvPr id="68" name="Ink 67">
                  <a:extLst>
                    <a:ext uri="{FF2B5EF4-FFF2-40B4-BE49-F238E27FC236}">
                      <a16:creationId xmlns:a16="http://schemas.microsoft.com/office/drawing/2014/main" id="{600017AD-B6ED-4F24-93E2-905F2DAFD094}"/>
                    </a:ext>
                  </a:extLst>
                </p:cNvPr>
                <p:cNvPicPr/>
                <p:nvPr/>
              </p:nvPicPr>
              <p:blipFill>
                <a:blip r:embed="rId111"/>
                <a:stretch>
                  <a:fillRect/>
                </a:stretch>
              </p:blipFill>
              <p:spPr>
                <a:xfrm>
                  <a:off x="4046033" y="2072012"/>
                  <a:ext cx="170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E6356C75-38F3-4B9C-9666-48ED321957CE}"/>
                    </a:ext>
                  </a:extLst>
                </p14:cNvPr>
                <p14:cNvContentPartPr/>
                <p14:nvPr/>
              </p14:nvContentPartPr>
              <p14:xfrm>
                <a:off x="4050713" y="2101532"/>
                <a:ext cx="141840" cy="207720"/>
              </p14:xfrm>
            </p:contentPart>
          </mc:Choice>
          <mc:Fallback xmlns="">
            <p:pic>
              <p:nvPicPr>
                <p:cNvPr id="69" name="Ink 68">
                  <a:extLst>
                    <a:ext uri="{FF2B5EF4-FFF2-40B4-BE49-F238E27FC236}">
                      <a16:creationId xmlns:a16="http://schemas.microsoft.com/office/drawing/2014/main" id="{E6356C75-38F3-4B9C-9666-48ED321957CE}"/>
                    </a:ext>
                  </a:extLst>
                </p:cNvPr>
                <p:cNvPicPr/>
                <p:nvPr/>
              </p:nvPicPr>
              <p:blipFill>
                <a:blip r:embed="rId113"/>
                <a:stretch>
                  <a:fillRect/>
                </a:stretch>
              </p:blipFill>
              <p:spPr>
                <a:xfrm>
                  <a:off x="4032713" y="2083892"/>
                  <a:ext cx="1774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183B1F77-FF06-42F8-A34C-5836B566DDE1}"/>
                    </a:ext>
                  </a:extLst>
                </p14:cNvPr>
                <p14:cNvContentPartPr/>
                <p14:nvPr/>
              </p14:nvContentPartPr>
              <p14:xfrm>
                <a:off x="4307393" y="2051132"/>
                <a:ext cx="123120" cy="128160"/>
              </p14:xfrm>
            </p:contentPart>
          </mc:Choice>
          <mc:Fallback xmlns="">
            <p:pic>
              <p:nvPicPr>
                <p:cNvPr id="70" name="Ink 69">
                  <a:extLst>
                    <a:ext uri="{FF2B5EF4-FFF2-40B4-BE49-F238E27FC236}">
                      <a16:creationId xmlns:a16="http://schemas.microsoft.com/office/drawing/2014/main" id="{183B1F77-FF06-42F8-A34C-5836B566DDE1}"/>
                    </a:ext>
                  </a:extLst>
                </p:cNvPr>
                <p:cNvPicPr/>
                <p:nvPr/>
              </p:nvPicPr>
              <p:blipFill>
                <a:blip r:embed="rId115"/>
                <a:stretch>
                  <a:fillRect/>
                </a:stretch>
              </p:blipFill>
              <p:spPr>
                <a:xfrm>
                  <a:off x="4289753" y="2033132"/>
                  <a:ext cx="1587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4D56E648-6333-47D2-9731-384F11F1ADAE}"/>
                    </a:ext>
                  </a:extLst>
                </p14:cNvPr>
                <p14:cNvContentPartPr/>
                <p14:nvPr/>
              </p14:nvContentPartPr>
              <p14:xfrm>
                <a:off x="4438433" y="1977692"/>
                <a:ext cx="135360" cy="417960"/>
              </p14:xfrm>
            </p:contentPart>
          </mc:Choice>
          <mc:Fallback xmlns="">
            <p:pic>
              <p:nvPicPr>
                <p:cNvPr id="71" name="Ink 70">
                  <a:extLst>
                    <a:ext uri="{FF2B5EF4-FFF2-40B4-BE49-F238E27FC236}">
                      <a16:creationId xmlns:a16="http://schemas.microsoft.com/office/drawing/2014/main" id="{4D56E648-6333-47D2-9731-384F11F1ADAE}"/>
                    </a:ext>
                  </a:extLst>
                </p:cNvPr>
                <p:cNvPicPr/>
                <p:nvPr/>
              </p:nvPicPr>
              <p:blipFill>
                <a:blip r:embed="rId117"/>
                <a:stretch>
                  <a:fillRect/>
                </a:stretch>
              </p:blipFill>
              <p:spPr>
                <a:xfrm>
                  <a:off x="4420433" y="1960052"/>
                  <a:ext cx="171000" cy="45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559F0B52-204A-4EE8-8A7C-1D9E7AEFB77C}"/>
                  </a:ext>
                </a:extLst>
              </p14:cNvPr>
              <p14:cNvContentPartPr/>
              <p14:nvPr/>
            </p14:nvContentPartPr>
            <p14:xfrm>
              <a:off x="4791233" y="2230772"/>
              <a:ext cx="115560" cy="15120"/>
            </p14:xfrm>
          </p:contentPart>
        </mc:Choice>
        <mc:Fallback xmlns="">
          <p:pic>
            <p:nvPicPr>
              <p:cNvPr id="73" name="Ink 72">
                <a:extLst>
                  <a:ext uri="{FF2B5EF4-FFF2-40B4-BE49-F238E27FC236}">
                    <a16:creationId xmlns:a16="http://schemas.microsoft.com/office/drawing/2014/main" id="{559F0B52-204A-4EE8-8A7C-1D9E7AEFB77C}"/>
                  </a:ext>
                </a:extLst>
              </p:cNvPr>
              <p:cNvPicPr/>
              <p:nvPr/>
            </p:nvPicPr>
            <p:blipFill>
              <a:blip r:embed="rId119"/>
              <a:stretch>
                <a:fillRect/>
              </a:stretch>
            </p:blipFill>
            <p:spPr>
              <a:xfrm>
                <a:off x="4773593" y="2213132"/>
                <a:ext cx="151200" cy="50760"/>
              </a:xfrm>
              <a:prstGeom prst="rect">
                <a:avLst/>
              </a:prstGeom>
            </p:spPr>
          </p:pic>
        </mc:Fallback>
      </mc:AlternateContent>
      <p:grpSp>
        <p:nvGrpSpPr>
          <p:cNvPr id="88" name="Group 87">
            <a:extLst>
              <a:ext uri="{FF2B5EF4-FFF2-40B4-BE49-F238E27FC236}">
                <a16:creationId xmlns:a16="http://schemas.microsoft.com/office/drawing/2014/main" id="{A7CF6EB6-0701-4525-A5B2-89E91F6A86E5}"/>
              </a:ext>
            </a:extLst>
          </p:cNvPr>
          <p:cNvGrpSpPr/>
          <p:nvPr/>
        </p:nvGrpSpPr>
        <p:grpSpPr>
          <a:xfrm>
            <a:off x="5133593" y="1932692"/>
            <a:ext cx="1523880" cy="415440"/>
            <a:chOff x="5133593" y="1932692"/>
            <a:chExt cx="1523880" cy="415440"/>
          </a:xfrm>
        </p:grpSpPr>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0EABD799-130F-40F2-843E-8EC354898047}"/>
                    </a:ext>
                  </a:extLst>
                </p14:cNvPr>
                <p14:cNvContentPartPr/>
                <p14:nvPr/>
              </p14:nvContentPartPr>
              <p14:xfrm>
                <a:off x="5133593" y="1947452"/>
                <a:ext cx="115200" cy="400320"/>
              </p14:xfrm>
            </p:contentPart>
          </mc:Choice>
          <mc:Fallback xmlns="">
            <p:pic>
              <p:nvPicPr>
                <p:cNvPr id="74" name="Ink 73">
                  <a:extLst>
                    <a:ext uri="{FF2B5EF4-FFF2-40B4-BE49-F238E27FC236}">
                      <a16:creationId xmlns:a16="http://schemas.microsoft.com/office/drawing/2014/main" id="{0EABD799-130F-40F2-843E-8EC354898047}"/>
                    </a:ext>
                  </a:extLst>
                </p:cNvPr>
                <p:cNvPicPr/>
                <p:nvPr/>
              </p:nvPicPr>
              <p:blipFill>
                <a:blip r:embed="rId121"/>
                <a:stretch>
                  <a:fillRect/>
                </a:stretch>
              </p:blipFill>
              <p:spPr>
                <a:xfrm>
                  <a:off x="5115953" y="1929452"/>
                  <a:ext cx="150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CDB09ED8-FE64-4DFC-87C3-7031D30B2655}"/>
                    </a:ext>
                  </a:extLst>
                </p14:cNvPr>
                <p14:cNvContentPartPr/>
                <p14:nvPr/>
              </p14:nvContentPartPr>
              <p14:xfrm>
                <a:off x="5383793" y="2047892"/>
                <a:ext cx="104760" cy="266400"/>
              </p14:xfrm>
            </p:contentPart>
          </mc:Choice>
          <mc:Fallback xmlns="">
            <p:pic>
              <p:nvPicPr>
                <p:cNvPr id="75" name="Ink 74">
                  <a:extLst>
                    <a:ext uri="{FF2B5EF4-FFF2-40B4-BE49-F238E27FC236}">
                      <a16:creationId xmlns:a16="http://schemas.microsoft.com/office/drawing/2014/main" id="{CDB09ED8-FE64-4DFC-87C3-7031D30B2655}"/>
                    </a:ext>
                  </a:extLst>
                </p:cNvPr>
                <p:cNvPicPr/>
                <p:nvPr/>
              </p:nvPicPr>
              <p:blipFill>
                <a:blip r:embed="rId123"/>
                <a:stretch>
                  <a:fillRect/>
                </a:stretch>
              </p:blipFill>
              <p:spPr>
                <a:xfrm>
                  <a:off x="5366153" y="2029892"/>
                  <a:ext cx="1404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0AF913C1-AF0B-4C17-8D4C-5DE65FD8317D}"/>
                    </a:ext>
                  </a:extLst>
                </p14:cNvPr>
                <p14:cNvContentPartPr/>
                <p14:nvPr/>
              </p14:nvContentPartPr>
              <p14:xfrm>
                <a:off x="5427713" y="2174612"/>
                <a:ext cx="69120" cy="46080"/>
              </p14:xfrm>
            </p:contentPart>
          </mc:Choice>
          <mc:Fallback xmlns="">
            <p:pic>
              <p:nvPicPr>
                <p:cNvPr id="76" name="Ink 75">
                  <a:extLst>
                    <a:ext uri="{FF2B5EF4-FFF2-40B4-BE49-F238E27FC236}">
                      <a16:creationId xmlns:a16="http://schemas.microsoft.com/office/drawing/2014/main" id="{0AF913C1-AF0B-4C17-8D4C-5DE65FD8317D}"/>
                    </a:ext>
                  </a:extLst>
                </p:cNvPr>
                <p:cNvPicPr/>
                <p:nvPr/>
              </p:nvPicPr>
              <p:blipFill>
                <a:blip r:embed="rId125"/>
                <a:stretch>
                  <a:fillRect/>
                </a:stretch>
              </p:blipFill>
              <p:spPr>
                <a:xfrm>
                  <a:off x="5409713" y="2156972"/>
                  <a:ext cx="104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0498CA0E-B859-422A-8269-154CA9CC8CFE}"/>
                    </a:ext>
                  </a:extLst>
                </p14:cNvPr>
                <p14:cNvContentPartPr/>
                <p14:nvPr/>
              </p14:nvContentPartPr>
              <p14:xfrm>
                <a:off x="5362913" y="2048612"/>
                <a:ext cx="119520" cy="9000"/>
              </p14:xfrm>
            </p:contentPart>
          </mc:Choice>
          <mc:Fallback xmlns="">
            <p:pic>
              <p:nvPicPr>
                <p:cNvPr id="77" name="Ink 76">
                  <a:extLst>
                    <a:ext uri="{FF2B5EF4-FFF2-40B4-BE49-F238E27FC236}">
                      <a16:creationId xmlns:a16="http://schemas.microsoft.com/office/drawing/2014/main" id="{0498CA0E-B859-422A-8269-154CA9CC8CFE}"/>
                    </a:ext>
                  </a:extLst>
                </p:cNvPr>
                <p:cNvPicPr/>
                <p:nvPr/>
              </p:nvPicPr>
              <p:blipFill>
                <a:blip r:embed="rId127"/>
                <a:stretch>
                  <a:fillRect/>
                </a:stretch>
              </p:blipFill>
              <p:spPr>
                <a:xfrm>
                  <a:off x="5345273" y="2030612"/>
                  <a:ext cx="155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Ink 78">
                  <a:extLst>
                    <a:ext uri="{FF2B5EF4-FFF2-40B4-BE49-F238E27FC236}">
                      <a16:creationId xmlns:a16="http://schemas.microsoft.com/office/drawing/2014/main" id="{6EA0D738-F093-47B9-8322-1DED3AC43210}"/>
                    </a:ext>
                  </a:extLst>
                </p14:cNvPr>
                <p14:cNvContentPartPr/>
                <p14:nvPr/>
              </p14:nvContentPartPr>
              <p14:xfrm>
                <a:off x="5644073" y="2014052"/>
                <a:ext cx="113760" cy="24480"/>
              </p14:xfrm>
            </p:contentPart>
          </mc:Choice>
          <mc:Fallback xmlns="">
            <p:pic>
              <p:nvPicPr>
                <p:cNvPr id="79" name="Ink 78">
                  <a:extLst>
                    <a:ext uri="{FF2B5EF4-FFF2-40B4-BE49-F238E27FC236}">
                      <a16:creationId xmlns:a16="http://schemas.microsoft.com/office/drawing/2014/main" id="{6EA0D738-F093-47B9-8322-1DED3AC43210}"/>
                    </a:ext>
                  </a:extLst>
                </p:cNvPr>
                <p:cNvPicPr/>
                <p:nvPr/>
              </p:nvPicPr>
              <p:blipFill>
                <a:blip r:embed="rId129"/>
                <a:stretch>
                  <a:fillRect/>
                </a:stretch>
              </p:blipFill>
              <p:spPr>
                <a:xfrm>
                  <a:off x="5626073" y="1996052"/>
                  <a:ext cx="1494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Ink 79">
                  <a:extLst>
                    <a:ext uri="{FF2B5EF4-FFF2-40B4-BE49-F238E27FC236}">
                      <a16:creationId xmlns:a16="http://schemas.microsoft.com/office/drawing/2014/main" id="{53BEFD67-A1EB-422F-9843-F2D703B232EB}"/>
                    </a:ext>
                  </a:extLst>
                </p14:cNvPr>
                <p14:cNvContentPartPr/>
                <p14:nvPr/>
              </p14:nvContentPartPr>
              <p14:xfrm>
                <a:off x="5613473" y="2021252"/>
                <a:ext cx="168840" cy="326880"/>
              </p14:xfrm>
            </p:contentPart>
          </mc:Choice>
          <mc:Fallback xmlns="">
            <p:pic>
              <p:nvPicPr>
                <p:cNvPr id="80" name="Ink 79">
                  <a:extLst>
                    <a:ext uri="{FF2B5EF4-FFF2-40B4-BE49-F238E27FC236}">
                      <a16:creationId xmlns:a16="http://schemas.microsoft.com/office/drawing/2014/main" id="{53BEFD67-A1EB-422F-9843-F2D703B232EB}"/>
                    </a:ext>
                  </a:extLst>
                </p:cNvPr>
                <p:cNvPicPr/>
                <p:nvPr/>
              </p:nvPicPr>
              <p:blipFill>
                <a:blip r:embed="rId131"/>
                <a:stretch>
                  <a:fillRect/>
                </a:stretch>
              </p:blipFill>
              <p:spPr>
                <a:xfrm>
                  <a:off x="5595833" y="2003252"/>
                  <a:ext cx="2044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4649A91F-A426-40B6-8CCC-8DE457E98A6A}"/>
                    </a:ext>
                  </a:extLst>
                </p14:cNvPr>
                <p14:cNvContentPartPr/>
                <p14:nvPr/>
              </p14:nvContentPartPr>
              <p14:xfrm>
                <a:off x="5830193" y="2102972"/>
                <a:ext cx="143280" cy="180000"/>
              </p14:xfrm>
            </p:contentPart>
          </mc:Choice>
          <mc:Fallback xmlns="">
            <p:pic>
              <p:nvPicPr>
                <p:cNvPr id="81" name="Ink 80">
                  <a:extLst>
                    <a:ext uri="{FF2B5EF4-FFF2-40B4-BE49-F238E27FC236}">
                      <a16:creationId xmlns:a16="http://schemas.microsoft.com/office/drawing/2014/main" id="{4649A91F-A426-40B6-8CCC-8DE457E98A6A}"/>
                    </a:ext>
                  </a:extLst>
                </p:cNvPr>
                <p:cNvPicPr/>
                <p:nvPr/>
              </p:nvPicPr>
              <p:blipFill>
                <a:blip r:embed="rId133"/>
                <a:stretch>
                  <a:fillRect/>
                </a:stretch>
              </p:blipFill>
              <p:spPr>
                <a:xfrm>
                  <a:off x="5812553" y="2085332"/>
                  <a:ext cx="1789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686ABDD3-DC1D-4ADE-9E27-1FFA785C90C0}"/>
                    </a:ext>
                  </a:extLst>
                </p14:cNvPr>
                <p14:cNvContentPartPr/>
                <p14:nvPr/>
              </p14:nvContentPartPr>
              <p14:xfrm>
                <a:off x="5818673" y="2124212"/>
                <a:ext cx="133560" cy="142560"/>
              </p14:xfrm>
            </p:contentPart>
          </mc:Choice>
          <mc:Fallback xmlns="">
            <p:pic>
              <p:nvPicPr>
                <p:cNvPr id="82" name="Ink 81">
                  <a:extLst>
                    <a:ext uri="{FF2B5EF4-FFF2-40B4-BE49-F238E27FC236}">
                      <a16:creationId xmlns:a16="http://schemas.microsoft.com/office/drawing/2014/main" id="{686ABDD3-DC1D-4ADE-9E27-1FFA785C90C0}"/>
                    </a:ext>
                  </a:extLst>
                </p:cNvPr>
                <p:cNvPicPr/>
                <p:nvPr/>
              </p:nvPicPr>
              <p:blipFill>
                <a:blip r:embed="rId135"/>
                <a:stretch>
                  <a:fillRect/>
                </a:stretch>
              </p:blipFill>
              <p:spPr>
                <a:xfrm>
                  <a:off x="5800673" y="2106572"/>
                  <a:ext cx="1692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447C1318-04D9-4420-896F-5E779A488380}"/>
                    </a:ext>
                  </a:extLst>
                </p14:cNvPr>
                <p14:cNvContentPartPr/>
                <p14:nvPr/>
              </p14:nvContentPartPr>
              <p14:xfrm>
                <a:off x="6037193" y="2013692"/>
                <a:ext cx="144000" cy="297000"/>
              </p14:xfrm>
            </p:contentPart>
          </mc:Choice>
          <mc:Fallback xmlns="">
            <p:pic>
              <p:nvPicPr>
                <p:cNvPr id="83" name="Ink 82">
                  <a:extLst>
                    <a:ext uri="{FF2B5EF4-FFF2-40B4-BE49-F238E27FC236}">
                      <a16:creationId xmlns:a16="http://schemas.microsoft.com/office/drawing/2014/main" id="{447C1318-04D9-4420-896F-5E779A488380}"/>
                    </a:ext>
                  </a:extLst>
                </p:cNvPr>
                <p:cNvPicPr/>
                <p:nvPr/>
              </p:nvPicPr>
              <p:blipFill>
                <a:blip r:embed="rId137"/>
                <a:stretch>
                  <a:fillRect/>
                </a:stretch>
              </p:blipFill>
              <p:spPr>
                <a:xfrm>
                  <a:off x="6019553" y="1996052"/>
                  <a:ext cx="1796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E62DA90F-4017-47CC-AB5C-84AE3224ECB7}"/>
                    </a:ext>
                  </a:extLst>
                </p14:cNvPr>
                <p14:cNvContentPartPr/>
                <p14:nvPr/>
              </p14:nvContentPartPr>
              <p14:xfrm>
                <a:off x="6296393" y="1947452"/>
                <a:ext cx="133920" cy="362520"/>
              </p14:xfrm>
            </p:contentPart>
          </mc:Choice>
          <mc:Fallback xmlns="">
            <p:pic>
              <p:nvPicPr>
                <p:cNvPr id="85" name="Ink 84">
                  <a:extLst>
                    <a:ext uri="{FF2B5EF4-FFF2-40B4-BE49-F238E27FC236}">
                      <a16:creationId xmlns:a16="http://schemas.microsoft.com/office/drawing/2014/main" id="{E62DA90F-4017-47CC-AB5C-84AE3224ECB7}"/>
                    </a:ext>
                  </a:extLst>
                </p:cNvPr>
                <p:cNvPicPr/>
                <p:nvPr/>
              </p:nvPicPr>
              <p:blipFill>
                <a:blip r:embed="rId139"/>
                <a:stretch>
                  <a:fillRect/>
                </a:stretch>
              </p:blipFill>
              <p:spPr>
                <a:xfrm>
                  <a:off x="6278393" y="1929812"/>
                  <a:ext cx="1695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A2C20C72-E3DE-4101-BD69-746DE5684638}"/>
                    </a:ext>
                  </a:extLst>
                </p14:cNvPr>
                <p14:cNvContentPartPr/>
                <p14:nvPr/>
              </p14:nvContentPartPr>
              <p14:xfrm>
                <a:off x="6559913" y="1932692"/>
                <a:ext cx="97560" cy="115560"/>
              </p14:xfrm>
            </p:contentPart>
          </mc:Choice>
          <mc:Fallback xmlns="">
            <p:pic>
              <p:nvPicPr>
                <p:cNvPr id="87" name="Ink 86">
                  <a:extLst>
                    <a:ext uri="{FF2B5EF4-FFF2-40B4-BE49-F238E27FC236}">
                      <a16:creationId xmlns:a16="http://schemas.microsoft.com/office/drawing/2014/main" id="{A2C20C72-E3DE-4101-BD69-746DE5684638}"/>
                    </a:ext>
                  </a:extLst>
                </p:cNvPr>
                <p:cNvPicPr/>
                <p:nvPr/>
              </p:nvPicPr>
              <p:blipFill>
                <a:blip r:embed="rId141"/>
                <a:stretch>
                  <a:fillRect/>
                </a:stretch>
              </p:blipFill>
              <p:spPr>
                <a:xfrm>
                  <a:off x="6542273" y="1914692"/>
                  <a:ext cx="133200" cy="151200"/>
                </a:xfrm>
                <a:prstGeom prst="rect">
                  <a:avLst/>
                </a:prstGeom>
              </p:spPr>
            </p:pic>
          </mc:Fallback>
        </mc:AlternateContent>
      </p:grpSp>
      <p:grpSp>
        <p:nvGrpSpPr>
          <p:cNvPr id="100" name="Group 99">
            <a:extLst>
              <a:ext uri="{FF2B5EF4-FFF2-40B4-BE49-F238E27FC236}">
                <a16:creationId xmlns:a16="http://schemas.microsoft.com/office/drawing/2014/main" id="{26DACE23-B658-4C6C-92DF-DA52764A9603}"/>
              </a:ext>
            </a:extLst>
          </p:cNvPr>
          <p:cNvGrpSpPr/>
          <p:nvPr/>
        </p:nvGrpSpPr>
        <p:grpSpPr>
          <a:xfrm>
            <a:off x="6840353" y="2236172"/>
            <a:ext cx="122400" cy="90360"/>
            <a:chOff x="6840353" y="2236172"/>
            <a:chExt cx="122400" cy="90360"/>
          </a:xfrm>
        </p:grpSpPr>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3103C8B1-F6EE-41CD-AED9-267E5F87C688}"/>
                    </a:ext>
                  </a:extLst>
                </p14:cNvPr>
                <p14:cNvContentPartPr/>
                <p14:nvPr/>
              </p14:nvContentPartPr>
              <p14:xfrm>
                <a:off x="6840353" y="2236172"/>
                <a:ext cx="97560" cy="10080"/>
              </p14:xfrm>
            </p:contentPart>
          </mc:Choice>
          <mc:Fallback xmlns="">
            <p:pic>
              <p:nvPicPr>
                <p:cNvPr id="89" name="Ink 88">
                  <a:extLst>
                    <a:ext uri="{FF2B5EF4-FFF2-40B4-BE49-F238E27FC236}">
                      <a16:creationId xmlns:a16="http://schemas.microsoft.com/office/drawing/2014/main" id="{3103C8B1-F6EE-41CD-AED9-267E5F87C688}"/>
                    </a:ext>
                  </a:extLst>
                </p:cNvPr>
                <p:cNvPicPr/>
                <p:nvPr/>
              </p:nvPicPr>
              <p:blipFill>
                <a:blip r:embed="rId143"/>
                <a:stretch>
                  <a:fillRect/>
                </a:stretch>
              </p:blipFill>
              <p:spPr>
                <a:xfrm>
                  <a:off x="6822713" y="2218172"/>
                  <a:ext cx="133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Ink 89">
                  <a:extLst>
                    <a:ext uri="{FF2B5EF4-FFF2-40B4-BE49-F238E27FC236}">
                      <a16:creationId xmlns:a16="http://schemas.microsoft.com/office/drawing/2014/main" id="{97568E0C-2A39-48AC-82D0-1E9643AA3A47}"/>
                    </a:ext>
                  </a:extLst>
                </p14:cNvPr>
                <p14:cNvContentPartPr/>
                <p14:nvPr/>
              </p14:nvContentPartPr>
              <p14:xfrm>
                <a:off x="6856193" y="2313572"/>
                <a:ext cx="106560" cy="12960"/>
              </p14:xfrm>
            </p:contentPart>
          </mc:Choice>
          <mc:Fallback xmlns="">
            <p:pic>
              <p:nvPicPr>
                <p:cNvPr id="90" name="Ink 89">
                  <a:extLst>
                    <a:ext uri="{FF2B5EF4-FFF2-40B4-BE49-F238E27FC236}">
                      <a16:creationId xmlns:a16="http://schemas.microsoft.com/office/drawing/2014/main" id="{97568E0C-2A39-48AC-82D0-1E9643AA3A47}"/>
                    </a:ext>
                  </a:extLst>
                </p:cNvPr>
                <p:cNvPicPr/>
                <p:nvPr/>
              </p:nvPicPr>
              <p:blipFill>
                <a:blip r:embed="rId145"/>
                <a:stretch>
                  <a:fillRect/>
                </a:stretch>
              </p:blipFill>
              <p:spPr>
                <a:xfrm>
                  <a:off x="6838193" y="2295932"/>
                  <a:ext cx="142200" cy="48600"/>
                </a:xfrm>
                <a:prstGeom prst="rect">
                  <a:avLst/>
                </a:prstGeom>
              </p:spPr>
            </p:pic>
          </mc:Fallback>
        </mc:AlternateContent>
      </p:grpSp>
      <p:grpSp>
        <p:nvGrpSpPr>
          <p:cNvPr id="113" name="Group 112">
            <a:extLst>
              <a:ext uri="{FF2B5EF4-FFF2-40B4-BE49-F238E27FC236}">
                <a16:creationId xmlns:a16="http://schemas.microsoft.com/office/drawing/2014/main" id="{EA8BA5BF-A3DE-4413-AD1D-518111E04E2F}"/>
              </a:ext>
            </a:extLst>
          </p:cNvPr>
          <p:cNvGrpSpPr/>
          <p:nvPr/>
        </p:nvGrpSpPr>
        <p:grpSpPr>
          <a:xfrm>
            <a:off x="7247873" y="2006132"/>
            <a:ext cx="2176920" cy="350640"/>
            <a:chOff x="7247873" y="2006132"/>
            <a:chExt cx="2176920" cy="350640"/>
          </a:xfrm>
        </p:grpSpPr>
        <mc:AlternateContent xmlns:mc="http://schemas.openxmlformats.org/markup-compatibility/2006" xmlns:p14="http://schemas.microsoft.com/office/powerpoint/2010/main">
          <mc:Choice Requires="p14">
            <p:contentPart p14:bwMode="auto" r:id="rId146">
              <p14:nvContentPartPr>
                <p14:cNvPr id="91" name="Ink 90">
                  <a:extLst>
                    <a:ext uri="{FF2B5EF4-FFF2-40B4-BE49-F238E27FC236}">
                      <a16:creationId xmlns:a16="http://schemas.microsoft.com/office/drawing/2014/main" id="{52F16A89-DC18-4E13-9C74-461F8EA8E8F4}"/>
                    </a:ext>
                  </a:extLst>
                </p14:cNvPr>
                <p14:cNvContentPartPr/>
                <p14:nvPr/>
              </p14:nvContentPartPr>
              <p14:xfrm>
                <a:off x="7247873" y="2172812"/>
                <a:ext cx="243360" cy="169920"/>
              </p14:xfrm>
            </p:contentPart>
          </mc:Choice>
          <mc:Fallback xmlns="">
            <p:pic>
              <p:nvPicPr>
                <p:cNvPr id="91" name="Ink 90">
                  <a:extLst>
                    <a:ext uri="{FF2B5EF4-FFF2-40B4-BE49-F238E27FC236}">
                      <a16:creationId xmlns:a16="http://schemas.microsoft.com/office/drawing/2014/main" id="{52F16A89-DC18-4E13-9C74-461F8EA8E8F4}"/>
                    </a:ext>
                  </a:extLst>
                </p:cNvPr>
                <p:cNvPicPr/>
                <p:nvPr/>
              </p:nvPicPr>
              <p:blipFill>
                <a:blip r:embed="rId147"/>
                <a:stretch>
                  <a:fillRect/>
                </a:stretch>
              </p:blipFill>
              <p:spPr>
                <a:xfrm>
                  <a:off x="7230233" y="2154812"/>
                  <a:ext cx="2790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Ink 91">
                  <a:extLst>
                    <a:ext uri="{FF2B5EF4-FFF2-40B4-BE49-F238E27FC236}">
                      <a16:creationId xmlns:a16="http://schemas.microsoft.com/office/drawing/2014/main" id="{FC0DE1DA-85EF-4CC2-B3E2-B4F05F77EEEF}"/>
                    </a:ext>
                  </a:extLst>
                </p14:cNvPr>
                <p14:cNvContentPartPr/>
                <p14:nvPr/>
              </p14:nvContentPartPr>
              <p14:xfrm>
                <a:off x="7487993" y="2037452"/>
                <a:ext cx="167760" cy="113760"/>
              </p14:xfrm>
            </p:contentPart>
          </mc:Choice>
          <mc:Fallback xmlns="">
            <p:pic>
              <p:nvPicPr>
                <p:cNvPr id="92" name="Ink 91">
                  <a:extLst>
                    <a:ext uri="{FF2B5EF4-FFF2-40B4-BE49-F238E27FC236}">
                      <a16:creationId xmlns:a16="http://schemas.microsoft.com/office/drawing/2014/main" id="{FC0DE1DA-85EF-4CC2-B3E2-B4F05F77EEEF}"/>
                    </a:ext>
                  </a:extLst>
                </p:cNvPr>
                <p:cNvPicPr/>
                <p:nvPr/>
              </p:nvPicPr>
              <p:blipFill>
                <a:blip r:embed="rId149"/>
                <a:stretch>
                  <a:fillRect/>
                </a:stretch>
              </p:blipFill>
              <p:spPr>
                <a:xfrm>
                  <a:off x="7469993" y="2019812"/>
                  <a:ext cx="2034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Ink 92">
                  <a:extLst>
                    <a:ext uri="{FF2B5EF4-FFF2-40B4-BE49-F238E27FC236}">
                      <a16:creationId xmlns:a16="http://schemas.microsoft.com/office/drawing/2014/main" id="{AB20F476-5F2F-45F8-9CEB-A4977396508F}"/>
                    </a:ext>
                  </a:extLst>
                </p14:cNvPr>
                <p14:cNvContentPartPr/>
                <p14:nvPr/>
              </p14:nvContentPartPr>
              <p14:xfrm>
                <a:off x="7676993" y="2247332"/>
                <a:ext cx="122400" cy="9720"/>
              </p14:xfrm>
            </p:contentPart>
          </mc:Choice>
          <mc:Fallback xmlns="">
            <p:pic>
              <p:nvPicPr>
                <p:cNvPr id="93" name="Ink 92">
                  <a:extLst>
                    <a:ext uri="{FF2B5EF4-FFF2-40B4-BE49-F238E27FC236}">
                      <a16:creationId xmlns:a16="http://schemas.microsoft.com/office/drawing/2014/main" id="{AB20F476-5F2F-45F8-9CEB-A4977396508F}"/>
                    </a:ext>
                  </a:extLst>
                </p:cNvPr>
                <p:cNvPicPr/>
                <p:nvPr/>
              </p:nvPicPr>
              <p:blipFill>
                <a:blip r:embed="rId151"/>
                <a:stretch>
                  <a:fillRect/>
                </a:stretch>
              </p:blipFill>
              <p:spPr>
                <a:xfrm>
                  <a:off x="7658993" y="2229332"/>
                  <a:ext cx="1580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Ink 93">
                  <a:extLst>
                    <a:ext uri="{FF2B5EF4-FFF2-40B4-BE49-F238E27FC236}">
                      <a16:creationId xmlns:a16="http://schemas.microsoft.com/office/drawing/2014/main" id="{871DF79A-EE09-4A33-B6EF-0F2E68238E6E}"/>
                    </a:ext>
                  </a:extLst>
                </p14:cNvPr>
                <p14:cNvContentPartPr/>
                <p14:nvPr/>
              </p14:nvContentPartPr>
              <p14:xfrm>
                <a:off x="7748633" y="2169932"/>
                <a:ext cx="29520" cy="173520"/>
              </p14:xfrm>
            </p:contentPart>
          </mc:Choice>
          <mc:Fallback xmlns="">
            <p:pic>
              <p:nvPicPr>
                <p:cNvPr id="94" name="Ink 93">
                  <a:extLst>
                    <a:ext uri="{FF2B5EF4-FFF2-40B4-BE49-F238E27FC236}">
                      <a16:creationId xmlns:a16="http://schemas.microsoft.com/office/drawing/2014/main" id="{871DF79A-EE09-4A33-B6EF-0F2E68238E6E}"/>
                    </a:ext>
                  </a:extLst>
                </p:cNvPr>
                <p:cNvPicPr/>
                <p:nvPr/>
              </p:nvPicPr>
              <p:blipFill>
                <a:blip r:embed="rId153"/>
                <a:stretch>
                  <a:fillRect/>
                </a:stretch>
              </p:blipFill>
              <p:spPr>
                <a:xfrm>
                  <a:off x="7730633" y="2151932"/>
                  <a:ext cx="651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Ink 94">
                  <a:extLst>
                    <a:ext uri="{FF2B5EF4-FFF2-40B4-BE49-F238E27FC236}">
                      <a16:creationId xmlns:a16="http://schemas.microsoft.com/office/drawing/2014/main" id="{3C128FE1-4652-4F10-81B2-A0E1986C58D3}"/>
                    </a:ext>
                  </a:extLst>
                </p14:cNvPr>
                <p14:cNvContentPartPr/>
                <p14:nvPr/>
              </p14:nvContentPartPr>
              <p14:xfrm>
                <a:off x="8098193" y="2123132"/>
                <a:ext cx="14760" cy="5400"/>
              </p14:xfrm>
            </p:contentPart>
          </mc:Choice>
          <mc:Fallback xmlns="">
            <p:pic>
              <p:nvPicPr>
                <p:cNvPr id="95" name="Ink 94">
                  <a:extLst>
                    <a:ext uri="{FF2B5EF4-FFF2-40B4-BE49-F238E27FC236}">
                      <a16:creationId xmlns:a16="http://schemas.microsoft.com/office/drawing/2014/main" id="{3C128FE1-4652-4F10-81B2-A0E1986C58D3}"/>
                    </a:ext>
                  </a:extLst>
                </p:cNvPr>
                <p:cNvPicPr/>
                <p:nvPr/>
              </p:nvPicPr>
              <p:blipFill>
                <a:blip r:embed="rId155"/>
                <a:stretch>
                  <a:fillRect/>
                </a:stretch>
              </p:blipFill>
              <p:spPr>
                <a:xfrm>
                  <a:off x="8080553" y="2105492"/>
                  <a:ext cx="50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EDEDA303-7120-4AE3-94BC-81DC6E879031}"/>
                    </a:ext>
                  </a:extLst>
                </p14:cNvPr>
                <p14:cNvContentPartPr/>
                <p14:nvPr/>
              </p14:nvContentPartPr>
              <p14:xfrm>
                <a:off x="7938353" y="2150852"/>
                <a:ext cx="202680" cy="120960"/>
              </p14:xfrm>
            </p:contentPart>
          </mc:Choice>
          <mc:Fallback xmlns="">
            <p:pic>
              <p:nvPicPr>
                <p:cNvPr id="96" name="Ink 95">
                  <a:extLst>
                    <a:ext uri="{FF2B5EF4-FFF2-40B4-BE49-F238E27FC236}">
                      <a16:creationId xmlns:a16="http://schemas.microsoft.com/office/drawing/2014/main" id="{EDEDA303-7120-4AE3-94BC-81DC6E879031}"/>
                    </a:ext>
                  </a:extLst>
                </p:cNvPr>
                <p:cNvPicPr/>
                <p:nvPr/>
              </p:nvPicPr>
              <p:blipFill>
                <a:blip r:embed="rId157"/>
                <a:stretch>
                  <a:fillRect/>
                </a:stretch>
              </p:blipFill>
              <p:spPr>
                <a:xfrm>
                  <a:off x="7920713" y="2132852"/>
                  <a:ext cx="2383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F2A5940E-2E14-4F2B-840E-612D2463C4FE}"/>
                    </a:ext>
                  </a:extLst>
                </p14:cNvPr>
                <p14:cNvContentPartPr/>
                <p14:nvPr/>
              </p14:nvContentPartPr>
              <p14:xfrm>
                <a:off x="8192513" y="2036372"/>
                <a:ext cx="53640" cy="82080"/>
              </p14:xfrm>
            </p:contentPart>
          </mc:Choice>
          <mc:Fallback xmlns="">
            <p:pic>
              <p:nvPicPr>
                <p:cNvPr id="97" name="Ink 96">
                  <a:extLst>
                    <a:ext uri="{FF2B5EF4-FFF2-40B4-BE49-F238E27FC236}">
                      <a16:creationId xmlns:a16="http://schemas.microsoft.com/office/drawing/2014/main" id="{F2A5940E-2E14-4F2B-840E-612D2463C4FE}"/>
                    </a:ext>
                  </a:extLst>
                </p:cNvPr>
                <p:cNvPicPr/>
                <p:nvPr/>
              </p:nvPicPr>
              <p:blipFill>
                <a:blip r:embed="rId159"/>
                <a:stretch>
                  <a:fillRect/>
                </a:stretch>
              </p:blipFill>
              <p:spPr>
                <a:xfrm>
                  <a:off x="8174873" y="2018372"/>
                  <a:ext cx="892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21B5CA97-872D-468F-A4F6-B2810D33E037}"/>
                    </a:ext>
                  </a:extLst>
                </p14:cNvPr>
                <p14:cNvContentPartPr/>
                <p14:nvPr/>
              </p14:nvContentPartPr>
              <p14:xfrm>
                <a:off x="8192153" y="2127452"/>
                <a:ext cx="127800" cy="8280"/>
              </p14:xfrm>
            </p:contentPart>
          </mc:Choice>
          <mc:Fallback xmlns="">
            <p:pic>
              <p:nvPicPr>
                <p:cNvPr id="98" name="Ink 97">
                  <a:extLst>
                    <a:ext uri="{FF2B5EF4-FFF2-40B4-BE49-F238E27FC236}">
                      <a16:creationId xmlns:a16="http://schemas.microsoft.com/office/drawing/2014/main" id="{21B5CA97-872D-468F-A4F6-B2810D33E037}"/>
                    </a:ext>
                  </a:extLst>
                </p:cNvPr>
                <p:cNvPicPr/>
                <p:nvPr/>
              </p:nvPicPr>
              <p:blipFill>
                <a:blip r:embed="rId161"/>
                <a:stretch>
                  <a:fillRect/>
                </a:stretch>
              </p:blipFill>
              <p:spPr>
                <a:xfrm>
                  <a:off x="8174513" y="2109452"/>
                  <a:ext cx="163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A3247284-2BDF-42C1-913C-0E933D3B576D}"/>
                    </a:ext>
                  </a:extLst>
                </p14:cNvPr>
                <p14:cNvContentPartPr/>
                <p14:nvPr/>
              </p14:nvContentPartPr>
              <p14:xfrm>
                <a:off x="8380793" y="2191532"/>
                <a:ext cx="86760" cy="17640"/>
              </p14:xfrm>
            </p:contentPart>
          </mc:Choice>
          <mc:Fallback xmlns="">
            <p:pic>
              <p:nvPicPr>
                <p:cNvPr id="101" name="Ink 100">
                  <a:extLst>
                    <a:ext uri="{FF2B5EF4-FFF2-40B4-BE49-F238E27FC236}">
                      <a16:creationId xmlns:a16="http://schemas.microsoft.com/office/drawing/2014/main" id="{A3247284-2BDF-42C1-913C-0E933D3B576D}"/>
                    </a:ext>
                  </a:extLst>
                </p:cNvPr>
                <p:cNvPicPr/>
                <p:nvPr/>
              </p:nvPicPr>
              <p:blipFill>
                <a:blip r:embed="rId163"/>
                <a:stretch>
                  <a:fillRect/>
                </a:stretch>
              </p:blipFill>
              <p:spPr>
                <a:xfrm>
                  <a:off x="8363153" y="2173892"/>
                  <a:ext cx="1224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1C8966C2-16BB-4802-AA4D-7A83CF87A770}"/>
                    </a:ext>
                  </a:extLst>
                </p14:cNvPr>
                <p14:cNvContentPartPr/>
                <p14:nvPr/>
              </p14:nvContentPartPr>
              <p14:xfrm>
                <a:off x="8620553" y="2046452"/>
                <a:ext cx="116280" cy="310320"/>
              </p14:xfrm>
            </p:contentPart>
          </mc:Choice>
          <mc:Fallback xmlns="">
            <p:pic>
              <p:nvPicPr>
                <p:cNvPr id="102" name="Ink 101">
                  <a:extLst>
                    <a:ext uri="{FF2B5EF4-FFF2-40B4-BE49-F238E27FC236}">
                      <a16:creationId xmlns:a16="http://schemas.microsoft.com/office/drawing/2014/main" id="{1C8966C2-16BB-4802-AA4D-7A83CF87A770}"/>
                    </a:ext>
                  </a:extLst>
                </p:cNvPr>
                <p:cNvPicPr/>
                <p:nvPr/>
              </p:nvPicPr>
              <p:blipFill>
                <a:blip r:embed="rId165"/>
                <a:stretch>
                  <a:fillRect/>
                </a:stretch>
              </p:blipFill>
              <p:spPr>
                <a:xfrm>
                  <a:off x="8602553" y="2028452"/>
                  <a:ext cx="1519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598D12E2-0E28-4013-885B-62579B170C8D}"/>
                    </a:ext>
                  </a:extLst>
                </p14:cNvPr>
                <p14:cNvContentPartPr/>
                <p14:nvPr/>
              </p14:nvContentPartPr>
              <p14:xfrm>
                <a:off x="8807393" y="2155532"/>
                <a:ext cx="190440" cy="158760"/>
              </p14:xfrm>
            </p:contentPart>
          </mc:Choice>
          <mc:Fallback xmlns="">
            <p:pic>
              <p:nvPicPr>
                <p:cNvPr id="103" name="Ink 102">
                  <a:extLst>
                    <a:ext uri="{FF2B5EF4-FFF2-40B4-BE49-F238E27FC236}">
                      <a16:creationId xmlns:a16="http://schemas.microsoft.com/office/drawing/2014/main" id="{598D12E2-0E28-4013-885B-62579B170C8D}"/>
                    </a:ext>
                  </a:extLst>
                </p:cNvPr>
                <p:cNvPicPr/>
                <p:nvPr/>
              </p:nvPicPr>
              <p:blipFill>
                <a:blip r:embed="rId167"/>
                <a:stretch>
                  <a:fillRect/>
                </a:stretch>
              </p:blipFill>
              <p:spPr>
                <a:xfrm>
                  <a:off x="8789753" y="2137532"/>
                  <a:ext cx="226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5" name="Ink 104">
                  <a:extLst>
                    <a:ext uri="{FF2B5EF4-FFF2-40B4-BE49-F238E27FC236}">
                      <a16:creationId xmlns:a16="http://schemas.microsoft.com/office/drawing/2014/main" id="{E35FB947-8910-46ED-B7EC-06EBB5228ADB}"/>
                    </a:ext>
                  </a:extLst>
                </p14:cNvPr>
                <p14:cNvContentPartPr/>
                <p14:nvPr/>
              </p14:nvContentPartPr>
              <p14:xfrm>
                <a:off x="9089273" y="2019452"/>
                <a:ext cx="75960" cy="287640"/>
              </p14:xfrm>
            </p:contentPart>
          </mc:Choice>
          <mc:Fallback xmlns="">
            <p:pic>
              <p:nvPicPr>
                <p:cNvPr id="105" name="Ink 104">
                  <a:extLst>
                    <a:ext uri="{FF2B5EF4-FFF2-40B4-BE49-F238E27FC236}">
                      <a16:creationId xmlns:a16="http://schemas.microsoft.com/office/drawing/2014/main" id="{E35FB947-8910-46ED-B7EC-06EBB5228ADB}"/>
                    </a:ext>
                  </a:extLst>
                </p:cNvPr>
                <p:cNvPicPr/>
                <p:nvPr/>
              </p:nvPicPr>
              <p:blipFill>
                <a:blip r:embed="rId169"/>
                <a:stretch>
                  <a:fillRect/>
                </a:stretch>
              </p:blipFill>
              <p:spPr>
                <a:xfrm>
                  <a:off x="9071633" y="2001452"/>
                  <a:ext cx="1116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473D895C-94CE-4046-9911-FF74724A7A92}"/>
                    </a:ext>
                  </a:extLst>
                </p14:cNvPr>
                <p14:cNvContentPartPr/>
                <p14:nvPr/>
              </p14:nvContentPartPr>
              <p14:xfrm>
                <a:off x="9313913" y="2006132"/>
                <a:ext cx="110880" cy="107280"/>
              </p14:xfrm>
            </p:contentPart>
          </mc:Choice>
          <mc:Fallback xmlns="">
            <p:pic>
              <p:nvPicPr>
                <p:cNvPr id="106" name="Ink 105">
                  <a:extLst>
                    <a:ext uri="{FF2B5EF4-FFF2-40B4-BE49-F238E27FC236}">
                      <a16:creationId xmlns:a16="http://schemas.microsoft.com/office/drawing/2014/main" id="{473D895C-94CE-4046-9911-FF74724A7A92}"/>
                    </a:ext>
                  </a:extLst>
                </p:cNvPr>
                <p:cNvPicPr/>
                <p:nvPr/>
              </p:nvPicPr>
              <p:blipFill>
                <a:blip r:embed="rId171"/>
                <a:stretch>
                  <a:fillRect/>
                </a:stretch>
              </p:blipFill>
              <p:spPr>
                <a:xfrm>
                  <a:off x="9295913" y="1988132"/>
                  <a:ext cx="146520" cy="142920"/>
                </a:xfrm>
                <a:prstGeom prst="rect">
                  <a:avLst/>
                </a:prstGeom>
              </p:spPr>
            </p:pic>
          </mc:Fallback>
        </mc:AlternateContent>
      </p:grpSp>
      <p:grpSp>
        <p:nvGrpSpPr>
          <p:cNvPr id="112" name="Group 111">
            <a:extLst>
              <a:ext uri="{FF2B5EF4-FFF2-40B4-BE49-F238E27FC236}">
                <a16:creationId xmlns:a16="http://schemas.microsoft.com/office/drawing/2014/main" id="{992C1530-6749-43EB-895C-3A02D3B2A060}"/>
              </a:ext>
            </a:extLst>
          </p:cNvPr>
          <p:cNvGrpSpPr/>
          <p:nvPr/>
        </p:nvGrpSpPr>
        <p:grpSpPr>
          <a:xfrm>
            <a:off x="9717833" y="2171372"/>
            <a:ext cx="189000" cy="74520"/>
            <a:chOff x="9717833" y="2171372"/>
            <a:chExt cx="189000" cy="74520"/>
          </a:xfrm>
        </p:grpSpPr>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id="{DF4EA12C-FC22-48B3-88D6-C00791F70449}"/>
                    </a:ext>
                  </a:extLst>
                </p14:cNvPr>
                <p14:cNvContentPartPr/>
                <p14:nvPr/>
              </p14:nvContentPartPr>
              <p14:xfrm>
                <a:off x="9717833" y="2171372"/>
                <a:ext cx="92520" cy="5400"/>
              </p14:xfrm>
            </p:contentPart>
          </mc:Choice>
          <mc:Fallback xmlns="">
            <p:pic>
              <p:nvPicPr>
                <p:cNvPr id="107" name="Ink 106">
                  <a:extLst>
                    <a:ext uri="{FF2B5EF4-FFF2-40B4-BE49-F238E27FC236}">
                      <a16:creationId xmlns:a16="http://schemas.microsoft.com/office/drawing/2014/main" id="{DF4EA12C-FC22-48B3-88D6-C00791F70449}"/>
                    </a:ext>
                  </a:extLst>
                </p:cNvPr>
                <p:cNvPicPr/>
                <p:nvPr/>
              </p:nvPicPr>
              <p:blipFill>
                <a:blip r:embed="rId173"/>
                <a:stretch>
                  <a:fillRect/>
                </a:stretch>
              </p:blipFill>
              <p:spPr>
                <a:xfrm>
                  <a:off x="9699833" y="2153372"/>
                  <a:ext cx="1281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AA4EDA75-55BC-4D7A-B337-67122CBDEE93}"/>
                    </a:ext>
                  </a:extLst>
                </p14:cNvPr>
                <p14:cNvContentPartPr/>
                <p14:nvPr/>
              </p14:nvContentPartPr>
              <p14:xfrm>
                <a:off x="9730073" y="2222492"/>
                <a:ext cx="176760" cy="23400"/>
              </p14:xfrm>
            </p:contentPart>
          </mc:Choice>
          <mc:Fallback xmlns="">
            <p:pic>
              <p:nvPicPr>
                <p:cNvPr id="108" name="Ink 107">
                  <a:extLst>
                    <a:ext uri="{FF2B5EF4-FFF2-40B4-BE49-F238E27FC236}">
                      <a16:creationId xmlns:a16="http://schemas.microsoft.com/office/drawing/2014/main" id="{AA4EDA75-55BC-4D7A-B337-67122CBDEE93}"/>
                    </a:ext>
                  </a:extLst>
                </p:cNvPr>
                <p:cNvPicPr/>
                <p:nvPr/>
              </p:nvPicPr>
              <p:blipFill>
                <a:blip r:embed="rId175"/>
                <a:stretch>
                  <a:fillRect/>
                </a:stretch>
              </p:blipFill>
              <p:spPr>
                <a:xfrm>
                  <a:off x="9712433" y="2204852"/>
                  <a:ext cx="212400" cy="59040"/>
                </a:xfrm>
                <a:prstGeom prst="rect">
                  <a:avLst/>
                </a:prstGeom>
              </p:spPr>
            </p:pic>
          </mc:Fallback>
        </mc:AlternateContent>
      </p:grpSp>
      <p:grpSp>
        <p:nvGrpSpPr>
          <p:cNvPr id="111" name="Group 110">
            <a:extLst>
              <a:ext uri="{FF2B5EF4-FFF2-40B4-BE49-F238E27FC236}">
                <a16:creationId xmlns:a16="http://schemas.microsoft.com/office/drawing/2014/main" id="{A6CAB489-987E-485A-99D3-CC115ABF33B8}"/>
              </a:ext>
            </a:extLst>
          </p:cNvPr>
          <p:cNvGrpSpPr/>
          <p:nvPr/>
        </p:nvGrpSpPr>
        <p:grpSpPr>
          <a:xfrm>
            <a:off x="10181513" y="2056172"/>
            <a:ext cx="458640" cy="207360"/>
            <a:chOff x="10181513" y="2056172"/>
            <a:chExt cx="458640" cy="207360"/>
          </a:xfrm>
        </p:grpSpPr>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1E0D1F60-1A9C-4C62-95C1-1B3FAB030120}"/>
                    </a:ext>
                  </a:extLst>
                </p14:cNvPr>
                <p14:cNvContentPartPr/>
                <p14:nvPr/>
              </p14:nvContentPartPr>
              <p14:xfrm>
                <a:off x="10181513" y="2119892"/>
                <a:ext cx="228960" cy="143640"/>
              </p14:xfrm>
            </p:contentPart>
          </mc:Choice>
          <mc:Fallback xmlns="">
            <p:pic>
              <p:nvPicPr>
                <p:cNvPr id="109" name="Ink 108">
                  <a:extLst>
                    <a:ext uri="{FF2B5EF4-FFF2-40B4-BE49-F238E27FC236}">
                      <a16:creationId xmlns:a16="http://schemas.microsoft.com/office/drawing/2014/main" id="{1E0D1F60-1A9C-4C62-95C1-1B3FAB030120}"/>
                    </a:ext>
                  </a:extLst>
                </p:cNvPr>
                <p:cNvPicPr/>
                <p:nvPr/>
              </p:nvPicPr>
              <p:blipFill>
                <a:blip r:embed="rId177"/>
                <a:stretch>
                  <a:fillRect/>
                </a:stretch>
              </p:blipFill>
              <p:spPr>
                <a:xfrm>
                  <a:off x="10163513" y="2101892"/>
                  <a:ext cx="2646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0" name="Ink 109">
                  <a:extLst>
                    <a:ext uri="{FF2B5EF4-FFF2-40B4-BE49-F238E27FC236}">
                      <a16:creationId xmlns:a16="http://schemas.microsoft.com/office/drawing/2014/main" id="{3AC4F2F6-8C62-4FCB-8C8C-303C0DB1FA94}"/>
                    </a:ext>
                  </a:extLst>
                </p14:cNvPr>
                <p14:cNvContentPartPr/>
                <p14:nvPr/>
              </p14:nvContentPartPr>
              <p14:xfrm>
                <a:off x="10518833" y="2056172"/>
                <a:ext cx="121320" cy="118440"/>
              </p14:xfrm>
            </p:contentPart>
          </mc:Choice>
          <mc:Fallback xmlns="">
            <p:pic>
              <p:nvPicPr>
                <p:cNvPr id="110" name="Ink 109">
                  <a:extLst>
                    <a:ext uri="{FF2B5EF4-FFF2-40B4-BE49-F238E27FC236}">
                      <a16:creationId xmlns:a16="http://schemas.microsoft.com/office/drawing/2014/main" id="{3AC4F2F6-8C62-4FCB-8C8C-303C0DB1FA94}"/>
                    </a:ext>
                  </a:extLst>
                </p:cNvPr>
                <p:cNvPicPr/>
                <p:nvPr/>
              </p:nvPicPr>
              <p:blipFill>
                <a:blip r:embed="rId179"/>
                <a:stretch>
                  <a:fillRect/>
                </a:stretch>
              </p:blipFill>
              <p:spPr>
                <a:xfrm>
                  <a:off x="10500833" y="2038532"/>
                  <a:ext cx="156960" cy="154080"/>
                </a:xfrm>
                <a:prstGeom prst="rect">
                  <a:avLst/>
                </a:prstGeom>
              </p:spPr>
            </p:pic>
          </mc:Fallback>
        </mc:AlternateContent>
      </p:grpSp>
      <p:grpSp>
        <p:nvGrpSpPr>
          <p:cNvPr id="126" name="Group 125">
            <a:extLst>
              <a:ext uri="{FF2B5EF4-FFF2-40B4-BE49-F238E27FC236}">
                <a16:creationId xmlns:a16="http://schemas.microsoft.com/office/drawing/2014/main" id="{BC8C503D-8F36-4CF1-935B-35C30A709E47}"/>
              </a:ext>
            </a:extLst>
          </p:cNvPr>
          <p:cNvGrpSpPr/>
          <p:nvPr/>
        </p:nvGrpSpPr>
        <p:grpSpPr>
          <a:xfrm>
            <a:off x="1650593" y="3063812"/>
            <a:ext cx="1496160" cy="403560"/>
            <a:chOff x="1650593" y="3063812"/>
            <a:chExt cx="1496160" cy="403560"/>
          </a:xfrm>
        </p:grpSpPr>
        <mc:AlternateContent xmlns:mc="http://schemas.openxmlformats.org/markup-compatibility/2006" xmlns:p14="http://schemas.microsoft.com/office/powerpoint/2010/main">
          <mc:Choice Requires="p14">
            <p:contentPart p14:bwMode="auto" r:id="rId180">
              <p14:nvContentPartPr>
                <p14:cNvPr id="114" name="Ink 113">
                  <a:extLst>
                    <a:ext uri="{FF2B5EF4-FFF2-40B4-BE49-F238E27FC236}">
                      <a16:creationId xmlns:a16="http://schemas.microsoft.com/office/drawing/2014/main" id="{CB2ADF45-C3A1-44E1-A252-DA681B5392BC}"/>
                    </a:ext>
                  </a:extLst>
                </p14:cNvPr>
                <p14:cNvContentPartPr/>
                <p14:nvPr/>
              </p14:nvContentPartPr>
              <p14:xfrm>
                <a:off x="1650593" y="3216452"/>
                <a:ext cx="156960" cy="187200"/>
              </p14:xfrm>
            </p:contentPart>
          </mc:Choice>
          <mc:Fallback xmlns="">
            <p:pic>
              <p:nvPicPr>
                <p:cNvPr id="114" name="Ink 113">
                  <a:extLst>
                    <a:ext uri="{FF2B5EF4-FFF2-40B4-BE49-F238E27FC236}">
                      <a16:creationId xmlns:a16="http://schemas.microsoft.com/office/drawing/2014/main" id="{CB2ADF45-C3A1-44E1-A252-DA681B5392BC}"/>
                    </a:ext>
                  </a:extLst>
                </p:cNvPr>
                <p:cNvPicPr/>
                <p:nvPr/>
              </p:nvPicPr>
              <p:blipFill>
                <a:blip r:embed="rId181"/>
                <a:stretch>
                  <a:fillRect/>
                </a:stretch>
              </p:blipFill>
              <p:spPr>
                <a:xfrm>
                  <a:off x="1632593" y="3198452"/>
                  <a:ext cx="1926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Ink 114">
                  <a:extLst>
                    <a:ext uri="{FF2B5EF4-FFF2-40B4-BE49-F238E27FC236}">
                      <a16:creationId xmlns:a16="http://schemas.microsoft.com/office/drawing/2014/main" id="{F8BA6A3A-35BE-4EEC-8B84-0F770613FF8B}"/>
                    </a:ext>
                  </a:extLst>
                </p14:cNvPr>
                <p14:cNvContentPartPr/>
                <p14:nvPr/>
              </p14:nvContentPartPr>
              <p14:xfrm>
                <a:off x="1778393" y="3136892"/>
                <a:ext cx="48960" cy="330480"/>
              </p14:xfrm>
            </p:contentPart>
          </mc:Choice>
          <mc:Fallback xmlns="">
            <p:pic>
              <p:nvPicPr>
                <p:cNvPr id="115" name="Ink 114">
                  <a:extLst>
                    <a:ext uri="{FF2B5EF4-FFF2-40B4-BE49-F238E27FC236}">
                      <a16:creationId xmlns:a16="http://schemas.microsoft.com/office/drawing/2014/main" id="{F8BA6A3A-35BE-4EEC-8B84-0F770613FF8B}"/>
                    </a:ext>
                  </a:extLst>
                </p:cNvPr>
                <p:cNvPicPr/>
                <p:nvPr/>
              </p:nvPicPr>
              <p:blipFill>
                <a:blip r:embed="rId183"/>
                <a:stretch>
                  <a:fillRect/>
                </a:stretch>
              </p:blipFill>
              <p:spPr>
                <a:xfrm>
                  <a:off x="1760393" y="3118892"/>
                  <a:ext cx="846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 name="Ink 115">
                  <a:extLst>
                    <a:ext uri="{FF2B5EF4-FFF2-40B4-BE49-F238E27FC236}">
                      <a16:creationId xmlns:a16="http://schemas.microsoft.com/office/drawing/2014/main" id="{21BA2F21-ECFF-4613-9176-02A5D3E1EA70}"/>
                    </a:ext>
                  </a:extLst>
                </p14:cNvPr>
                <p14:cNvContentPartPr/>
                <p14:nvPr/>
              </p14:nvContentPartPr>
              <p14:xfrm>
                <a:off x="1928513" y="3226892"/>
                <a:ext cx="147600" cy="157680"/>
              </p14:xfrm>
            </p:contentPart>
          </mc:Choice>
          <mc:Fallback xmlns="">
            <p:pic>
              <p:nvPicPr>
                <p:cNvPr id="116" name="Ink 115">
                  <a:extLst>
                    <a:ext uri="{FF2B5EF4-FFF2-40B4-BE49-F238E27FC236}">
                      <a16:creationId xmlns:a16="http://schemas.microsoft.com/office/drawing/2014/main" id="{21BA2F21-ECFF-4613-9176-02A5D3E1EA70}"/>
                    </a:ext>
                  </a:extLst>
                </p:cNvPr>
                <p:cNvPicPr/>
                <p:nvPr/>
              </p:nvPicPr>
              <p:blipFill>
                <a:blip r:embed="rId185"/>
                <a:stretch>
                  <a:fillRect/>
                </a:stretch>
              </p:blipFill>
              <p:spPr>
                <a:xfrm>
                  <a:off x="1910873" y="3209252"/>
                  <a:ext cx="1832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Ink 116">
                  <a:extLst>
                    <a:ext uri="{FF2B5EF4-FFF2-40B4-BE49-F238E27FC236}">
                      <a16:creationId xmlns:a16="http://schemas.microsoft.com/office/drawing/2014/main" id="{46462157-1EB2-4E97-BFFD-7CAD9DFAD3E0}"/>
                    </a:ext>
                  </a:extLst>
                </p14:cNvPr>
                <p14:cNvContentPartPr/>
                <p14:nvPr/>
              </p14:nvContentPartPr>
              <p14:xfrm>
                <a:off x="2107433" y="3221132"/>
                <a:ext cx="140400" cy="148680"/>
              </p14:xfrm>
            </p:contentPart>
          </mc:Choice>
          <mc:Fallback xmlns="">
            <p:pic>
              <p:nvPicPr>
                <p:cNvPr id="117" name="Ink 116">
                  <a:extLst>
                    <a:ext uri="{FF2B5EF4-FFF2-40B4-BE49-F238E27FC236}">
                      <a16:creationId xmlns:a16="http://schemas.microsoft.com/office/drawing/2014/main" id="{46462157-1EB2-4E97-BFFD-7CAD9DFAD3E0}"/>
                    </a:ext>
                  </a:extLst>
                </p:cNvPr>
                <p:cNvPicPr/>
                <p:nvPr/>
              </p:nvPicPr>
              <p:blipFill>
                <a:blip r:embed="rId187"/>
                <a:stretch>
                  <a:fillRect/>
                </a:stretch>
              </p:blipFill>
              <p:spPr>
                <a:xfrm>
                  <a:off x="2089433" y="3203492"/>
                  <a:ext cx="176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8" name="Ink 117">
                  <a:extLst>
                    <a:ext uri="{FF2B5EF4-FFF2-40B4-BE49-F238E27FC236}">
                      <a16:creationId xmlns:a16="http://schemas.microsoft.com/office/drawing/2014/main" id="{F99ECEB7-25B8-4D9D-A465-83EEA86710FE}"/>
                    </a:ext>
                  </a:extLst>
                </p14:cNvPr>
                <p14:cNvContentPartPr/>
                <p14:nvPr/>
              </p14:nvContentPartPr>
              <p14:xfrm>
                <a:off x="2352233" y="3090452"/>
                <a:ext cx="119520" cy="374760"/>
              </p14:xfrm>
            </p:contentPart>
          </mc:Choice>
          <mc:Fallback xmlns="">
            <p:pic>
              <p:nvPicPr>
                <p:cNvPr id="118" name="Ink 117">
                  <a:extLst>
                    <a:ext uri="{FF2B5EF4-FFF2-40B4-BE49-F238E27FC236}">
                      <a16:creationId xmlns:a16="http://schemas.microsoft.com/office/drawing/2014/main" id="{F99ECEB7-25B8-4D9D-A465-83EEA86710FE}"/>
                    </a:ext>
                  </a:extLst>
                </p:cNvPr>
                <p:cNvPicPr/>
                <p:nvPr/>
              </p:nvPicPr>
              <p:blipFill>
                <a:blip r:embed="rId189"/>
                <a:stretch>
                  <a:fillRect/>
                </a:stretch>
              </p:blipFill>
              <p:spPr>
                <a:xfrm>
                  <a:off x="2334593" y="3072812"/>
                  <a:ext cx="1551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Ink 118">
                  <a:extLst>
                    <a:ext uri="{FF2B5EF4-FFF2-40B4-BE49-F238E27FC236}">
                      <a16:creationId xmlns:a16="http://schemas.microsoft.com/office/drawing/2014/main" id="{CE0323C3-40DD-4411-9A77-EC28AC0E46E6}"/>
                    </a:ext>
                  </a:extLst>
                </p14:cNvPr>
                <p14:cNvContentPartPr/>
                <p14:nvPr/>
              </p14:nvContentPartPr>
              <p14:xfrm>
                <a:off x="2562473" y="3142292"/>
                <a:ext cx="188640" cy="268560"/>
              </p14:xfrm>
            </p:contentPart>
          </mc:Choice>
          <mc:Fallback xmlns="">
            <p:pic>
              <p:nvPicPr>
                <p:cNvPr id="119" name="Ink 118">
                  <a:extLst>
                    <a:ext uri="{FF2B5EF4-FFF2-40B4-BE49-F238E27FC236}">
                      <a16:creationId xmlns:a16="http://schemas.microsoft.com/office/drawing/2014/main" id="{CE0323C3-40DD-4411-9A77-EC28AC0E46E6}"/>
                    </a:ext>
                  </a:extLst>
                </p:cNvPr>
                <p:cNvPicPr/>
                <p:nvPr/>
              </p:nvPicPr>
              <p:blipFill>
                <a:blip r:embed="rId191"/>
                <a:stretch>
                  <a:fillRect/>
                </a:stretch>
              </p:blipFill>
              <p:spPr>
                <a:xfrm>
                  <a:off x="2544833" y="3124652"/>
                  <a:ext cx="224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Ink 119">
                  <a:extLst>
                    <a:ext uri="{FF2B5EF4-FFF2-40B4-BE49-F238E27FC236}">
                      <a16:creationId xmlns:a16="http://schemas.microsoft.com/office/drawing/2014/main" id="{FE426B43-13C8-4D1C-9166-81CCFBAE8036}"/>
                    </a:ext>
                  </a:extLst>
                </p14:cNvPr>
                <p14:cNvContentPartPr/>
                <p14:nvPr/>
              </p14:nvContentPartPr>
              <p14:xfrm>
                <a:off x="2560673" y="3181172"/>
                <a:ext cx="199800" cy="212760"/>
              </p14:xfrm>
            </p:contentPart>
          </mc:Choice>
          <mc:Fallback xmlns="">
            <p:pic>
              <p:nvPicPr>
                <p:cNvPr id="120" name="Ink 119">
                  <a:extLst>
                    <a:ext uri="{FF2B5EF4-FFF2-40B4-BE49-F238E27FC236}">
                      <a16:creationId xmlns:a16="http://schemas.microsoft.com/office/drawing/2014/main" id="{FE426B43-13C8-4D1C-9166-81CCFBAE8036}"/>
                    </a:ext>
                  </a:extLst>
                </p:cNvPr>
                <p:cNvPicPr/>
                <p:nvPr/>
              </p:nvPicPr>
              <p:blipFill>
                <a:blip r:embed="rId193"/>
                <a:stretch>
                  <a:fillRect/>
                </a:stretch>
              </p:blipFill>
              <p:spPr>
                <a:xfrm>
                  <a:off x="2542673" y="3163532"/>
                  <a:ext cx="2354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Ink 120">
                  <a:extLst>
                    <a:ext uri="{FF2B5EF4-FFF2-40B4-BE49-F238E27FC236}">
                      <a16:creationId xmlns:a16="http://schemas.microsoft.com/office/drawing/2014/main" id="{E1EBA86E-89AA-4092-B4B7-C36639FD0B5B}"/>
                    </a:ext>
                  </a:extLst>
                </p14:cNvPr>
                <p14:cNvContentPartPr/>
                <p14:nvPr/>
              </p14:nvContentPartPr>
              <p14:xfrm>
                <a:off x="2893313" y="3074972"/>
                <a:ext cx="74880" cy="144000"/>
              </p14:xfrm>
            </p:contentPart>
          </mc:Choice>
          <mc:Fallback xmlns="">
            <p:pic>
              <p:nvPicPr>
                <p:cNvPr id="121" name="Ink 120">
                  <a:extLst>
                    <a:ext uri="{FF2B5EF4-FFF2-40B4-BE49-F238E27FC236}">
                      <a16:creationId xmlns:a16="http://schemas.microsoft.com/office/drawing/2014/main" id="{E1EBA86E-89AA-4092-B4B7-C36639FD0B5B}"/>
                    </a:ext>
                  </a:extLst>
                </p:cNvPr>
                <p:cNvPicPr/>
                <p:nvPr/>
              </p:nvPicPr>
              <p:blipFill>
                <a:blip r:embed="rId195"/>
                <a:stretch>
                  <a:fillRect/>
                </a:stretch>
              </p:blipFill>
              <p:spPr>
                <a:xfrm>
                  <a:off x="2875673" y="3056972"/>
                  <a:ext cx="110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05B58BD0-6FA3-42C2-99E9-412F19622163}"/>
                    </a:ext>
                  </a:extLst>
                </p14:cNvPr>
                <p14:cNvContentPartPr/>
                <p14:nvPr/>
              </p14:nvContentPartPr>
              <p14:xfrm>
                <a:off x="3051353" y="3063812"/>
                <a:ext cx="95400" cy="353880"/>
              </p14:xfrm>
            </p:contentPart>
          </mc:Choice>
          <mc:Fallback xmlns="">
            <p:pic>
              <p:nvPicPr>
                <p:cNvPr id="122" name="Ink 121">
                  <a:extLst>
                    <a:ext uri="{FF2B5EF4-FFF2-40B4-BE49-F238E27FC236}">
                      <a16:creationId xmlns:a16="http://schemas.microsoft.com/office/drawing/2014/main" id="{05B58BD0-6FA3-42C2-99E9-412F19622163}"/>
                    </a:ext>
                  </a:extLst>
                </p:cNvPr>
                <p:cNvPicPr/>
                <p:nvPr/>
              </p:nvPicPr>
              <p:blipFill>
                <a:blip r:embed="rId197"/>
                <a:stretch>
                  <a:fillRect/>
                </a:stretch>
              </p:blipFill>
              <p:spPr>
                <a:xfrm>
                  <a:off x="3033353" y="3045812"/>
                  <a:ext cx="131040" cy="389520"/>
                </a:xfrm>
                <a:prstGeom prst="rect">
                  <a:avLst/>
                </a:prstGeom>
              </p:spPr>
            </p:pic>
          </mc:Fallback>
        </mc:AlternateContent>
      </p:grpSp>
      <p:grpSp>
        <p:nvGrpSpPr>
          <p:cNvPr id="181" name="Group 180">
            <a:extLst>
              <a:ext uri="{FF2B5EF4-FFF2-40B4-BE49-F238E27FC236}">
                <a16:creationId xmlns:a16="http://schemas.microsoft.com/office/drawing/2014/main" id="{2298B4FB-4564-47B6-87A3-14F181250302}"/>
              </a:ext>
            </a:extLst>
          </p:cNvPr>
          <p:cNvGrpSpPr/>
          <p:nvPr/>
        </p:nvGrpSpPr>
        <p:grpSpPr>
          <a:xfrm>
            <a:off x="3381473" y="2799932"/>
            <a:ext cx="3488400" cy="1191600"/>
            <a:chOff x="3381473" y="2799932"/>
            <a:chExt cx="3488400" cy="1191600"/>
          </a:xfrm>
        </p:grpSpPr>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id="{27300AAF-B15B-48B1-9D7A-904A2EE29A58}"/>
                    </a:ext>
                  </a:extLst>
                </p14:cNvPr>
                <p14:cNvContentPartPr/>
                <p14:nvPr/>
              </p14:nvContentPartPr>
              <p14:xfrm>
                <a:off x="3390833" y="3237332"/>
                <a:ext cx="87120" cy="5040"/>
              </p14:xfrm>
            </p:contentPart>
          </mc:Choice>
          <mc:Fallback xmlns="">
            <p:pic>
              <p:nvPicPr>
                <p:cNvPr id="123" name="Ink 122">
                  <a:extLst>
                    <a:ext uri="{FF2B5EF4-FFF2-40B4-BE49-F238E27FC236}">
                      <a16:creationId xmlns:a16="http://schemas.microsoft.com/office/drawing/2014/main" id="{27300AAF-B15B-48B1-9D7A-904A2EE29A58}"/>
                    </a:ext>
                  </a:extLst>
                </p:cNvPr>
                <p:cNvPicPr/>
                <p:nvPr/>
              </p:nvPicPr>
              <p:blipFill>
                <a:blip r:embed="rId199"/>
                <a:stretch>
                  <a:fillRect/>
                </a:stretch>
              </p:blipFill>
              <p:spPr>
                <a:xfrm>
                  <a:off x="3373193" y="3219332"/>
                  <a:ext cx="122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Ink 123">
                  <a:extLst>
                    <a:ext uri="{FF2B5EF4-FFF2-40B4-BE49-F238E27FC236}">
                      <a16:creationId xmlns:a16="http://schemas.microsoft.com/office/drawing/2014/main" id="{A4B3EBAF-3F80-44D7-9FC9-F69E99C63E8E}"/>
                    </a:ext>
                  </a:extLst>
                </p14:cNvPr>
                <p14:cNvContentPartPr/>
                <p14:nvPr/>
              </p14:nvContentPartPr>
              <p14:xfrm>
                <a:off x="3381473" y="3317252"/>
                <a:ext cx="83880" cy="6480"/>
              </p14:xfrm>
            </p:contentPart>
          </mc:Choice>
          <mc:Fallback xmlns="">
            <p:pic>
              <p:nvPicPr>
                <p:cNvPr id="124" name="Ink 123">
                  <a:extLst>
                    <a:ext uri="{FF2B5EF4-FFF2-40B4-BE49-F238E27FC236}">
                      <a16:creationId xmlns:a16="http://schemas.microsoft.com/office/drawing/2014/main" id="{A4B3EBAF-3F80-44D7-9FC9-F69E99C63E8E}"/>
                    </a:ext>
                  </a:extLst>
                </p:cNvPr>
                <p:cNvPicPr/>
                <p:nvPr/>
              </p:nvPicPr>
              <p:blipFill>
                <a:blip r:embed="rId201"/>
                <a:stretch>
                  <a:fillRect/>
                </a:stretch>
              </p:blipFill>
              <p:spPr>
                <a:xfrm>
                  <a:off x="3363833" y="3299252"/>
                  <a:ext cx="11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3E6CE36A-CE2C-4EE2-BC97-25BC3D8D089A}"/>
                    </a:ext>
                  </a:extLst>
                </p14:cNvPr>
                <p14:cNvContentPartPr/>
                <p14:nvPr/>
              </p14:nvContentPartPr>
              <p14:xfrm>
                <a:off x="3705113" y="3018092"/>
                <a:ext cx="159480" cy="33120"/>
              </p14:xfrm>
            </p:contentPart>
          </mc:Choice>
          <mc:Fallback xmlns="">
            <p:pic>
              <p:nvPicPr>
                <p:cNvPr id="127" name="Ink 126">
                  <a:extLst>
                    <a:ext uri="{FF2B5EF4-FFF2-40B4-BE49-F238E27FC236}">
                      <a16:creationId xmlns:a16="http://schemas.microsoft.com/office/drawing/2014/main" id="{3E6CE36A-CE2C-4EE2-BC97-25BC3D8D089A}"/>
                    </a:ext>
                  </a:extLst>
                </p:cNvPr>
                <p:cNvPicPr/>
                <p:nvPr/>
              </p:nvPicPr>
              <p:blipFill>
                <a:blip r:embed="rId203"/>
                <a:stretch>
                  <a:fillRect/>
                </a:stretch>
              </p:blipFill>
              <p:spPr>
                <a:xfrm>
                  <a:off x="3687473" y="3000452"/>
                  <a:ext cx="1951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id="{D78E4546-4458-4D34-96A4-ADA830999F5B}"/>
                    </a:ext>
                  </a:extLst>
                </p14:cNvPr>
                <p14:cNvContentPartPr/>
                <p14:nvPr/>
              </p14:nvContentPartPr>
              <p14:xfrm>
                <a:off x="3687113" y="3047972"/>
                <a:ext cx="159840" cy="291960"/>
              </p14:xfrm>
            </p:contentPart>
          </mc:Choice>
          <mc:Fallback xmlns="">
            <p:pic>
              <p:nvPicPr>
                <p:cNvPr id="128" name="Ink 127">
                  <a:extLst>
                    <a:ext uri="{FF2B5EF4-FFF2-40B4-BE49-F238E27FC236}">
                      <a16:creationId xmlns:a16="http://schemas.microsoft.com/office/drawing/2014/main" id="{D78E4546-4458-4D34-96A4-ADA830999F5B}"/>
                    </a:ext>
                  </a:extLst>
                </p:cNvPr>
                <p:cNvPicPr/>
                <p:nvPr/>
              </p:nvPicPr>
              <p:blipFill>
                <a:blip r:embed="rId205"/>
                <a:stretch>
                  <a:fillRect/>
                </a:stretch>
              </p:blipFill>
              <p:spPr>
                <a:xfrm>
                  <a:off x="3669473" y="3030332"/>
                  <a:ext cx="1954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id="{AF71C0C1-8FF4-43C1-A6BE-40D9FF5B904B}"/>
                    </a:ext>
                  </a:extLst>
                </p14:cNvPr>
                <p14:cNvContentPartPr/>
                <p14:nvPr/>
              </p14:nvContentPartPr>
              <p14:xfrm>
                <a:off x="3724193" y="3190532"/>
                <a:ext cx="107280" cy="32760"/>
              </p14:xfrm>
            </p:contentPart>
          </mc:Choice>
          <mc:Fallback xmlns="">
            <p:pic>
              <p:nvPicPr>
                <p:cNvPr id="129" name="Ink 128">
                  <a:extLst>
                    <a:ext uri="{FF2B5EF4-FFF2-40B4-BE49-F238E27FC236}">
                      <a16:creationId xmlns:a16="http://schemas.microsoft.com/office/drawing/2014/main" id="{AF71C0C1-8FF4-43C1-A6BE-40D9FF5B904B}"/>
                    </a:ext>
                  </a:extLst>
                </p:cNvPr>
                <p:cNvPicPr/>
                <p:nvPr/>
              </p:nvPicPr>
              <p:blipFill>
                <a:blip r:embed="rId207"/>
                <a:stretch>
                  <a:fillRect/>
                </a:stretch>
              </p:blipFill>
              <p:spPr>
                <a:xfrm>
                  <a:off x="3706553" y="3172532"/>
                  <a:ext cx="142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Ink 130">
                  <a:extLst>
                    <a:ext uri="{FF2B5EF4-FFF2-40B4-BE49-F238E27FC236}">
                      <a16:creationId xmlns:a16="http://schemas.microsoft.com/office/drawing/2014/main" id="{A5CFE568-2C41-48B3-90CE-43CAC89267A6}"/>
                    </a:ext>
                  </a:extLst>
                </p14:cNvPr>
                <p14:cNvContentPartPr/>
                <p14:nvPr/>
              </p14:nvContentPartPr>
              <p14:xfrm>
                <a:off x="3983033" y="2981012"/>
                <a:ext cx="125640" cy="29520"/>
              </p14:xfrm>
            </p:contentPart>
          </mc:Choice>
          <mc:Fallback xmlns="">
            <p:pic>
              <p:nvPicPr>
                <p:cNvPr id="131" name="Ink 130">
                  <a:extLst>
                    <a:ext uri="{FF2B5EF4-FFF2-40B4-BE49-F238E27FC236}">
                      <a16:creationId xmlns:a16="http://schemas.microsoft.com/office/drawing/2014/main" id="{A5CFE568-2C41-48B3-90CE-43CAC89267A6}"/>
                    </a:ext>
                  </a:extLst>
                </p:cNvPr>
                <p:cNvPicPr/>
                <p:nvPr/>
              </p:nvPicPr>
              <p:blipFill>
                <a:blip r:embed="rId209"/>
                <a:stretch>
                  <a:fillRect/>
                </a:stretch>
              </p:blipFill>
              <p:spPr>
                <a:xfrm>
                  <a:off x="3965033" y="2963372"/>
                  <a:ext cx="161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a16="http://schemas.microsoft.com/office/drawing/2014/main" id="{7D009329-9B6B-4FD3-AF35-3341561618E2}"/>
                    </a:ext>
                  </a:extLst>
                </p14:cNvPr>
                <p14:cNvContentPartPr/>
                <p14:nvPr/>
              </p14:nvContentPartPr>
              <p14:xfrm>
                <a:off x="3984113" y="2993612"/>
                <a:ext cx="165240" cy="362880"/>
              </p14:xfrm>
            </p:contentPart>
          </mc:Choice>
          <mc:Fallback xmlns="">
            <p:pic>
              <p:nvPicPr>
                <p:cNvPr id="132" name="Ink 131">
                  <a:extLst>
                    <a:ext uri="{FF2B5EF4-FFF2-40B4-BE49-F238E27FC236}">
                      <a16:creationId xmlns:a16="http://schemas.microsoft.com/office/drawing/2014/main" id="{7D009329-9B6B-4FD3-AF35-3341561618E2}"/>
                    </a:ext>
                  </a:extLst>
                </p:cNvPr>
                <p:cNvPicPr/>
                <p:nvPr/>
              </p:nvPicPr>
              <p:blipFill>
                <a:blip r:embed="rId211"/>
                <a:stretch>
                  <a:fillRect/>
                </a:stretch>
              </p:blipFill>
              <p:spPr>
                <a:xfrm>
                  <a:off x="3966113" y="2975972"/>
                  <a:ext cx="2008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3" name="Ink 132">
                  <a:extLst>
                    <a:ext uri="{FF2B5EF4-FFF2-40B4-BE49-F238E27FC236}">
                      <a16:creationId xmlns:a16="http://schemas.microsoft.com/office/drawing/2014/main" id="{8B43F25C-A387-4483-AD8C-70CA8FFA8FE5}"/>
                    </a:ext>
                  </a:extLst>
                </p14:cNvPr>
                <p14:cNvContentPartPr/>
                <p14:nvPr/>
              </p14:nvContentPartPr>
              <p14:xfrm>
                <a:off x="4217033" y="3077492"/>
                <a:ext cx="111960" cy="198360"/>
              </p14:xfrm>
            </p:contentPart>
          </mc:Choice>
          <mc:Fallback xmlns="">
            <p:pic>
              <p:nvPicPr>
                <p:cNvPr id="133" name="Ink 132">
                  <a:extLst>
                    <a:ext uri="{FF2B5EF4-FFF2-40B4-BE49-F238E27FC236}">
                      <a16:creationId xmlns:a16="http://schemas.microsoft.com/office/drawing/2014/main" id="{8B43F25C-A387-4483-AD8C-70CA8FFA8FE5}"/>
                    </a:ext>
                  </a:extLst>
                </p:cNvPr>
                <p:cNvPicPr/>
                <p:nvPr/>
              </p:nvPicPr>
              <p:blipFill>
                <a:blip r:embed="rId213"/>
                <a:stretch>
                  <a:fillRect/>
                </a:stretch>
              </p:blipFill>
              <p:spPr>
                <a:xfrm>
                  <a:off x="4199393" y="3059492"/>
                  <a:ext cx="147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4" name="Ink 133">
                  <a:extLst>
                    <a:ext uri="{FF2B5EF4-FFF2-40B4-BE49-F238E27FC236}">
                      <a16:creationId xmlns:a16="http://schemas.microsoft.com/office/drawing/2014/main" id="{2252FFCD-5ACD-4B83-882F-E69595AB909C}"/>
                    </a:ext>
                  </a:extLst>
                </p14:cNvPr>
                <p14:cNvContentPartPr/>
                <p14:nvPr/>
              </p14:nvContentPartPr>
              <p14:xfrm>
                <a:off x="4188953" y="3093692"/>
                <a:ext cx="161280" cy="191160"/>
              </p14:xfrm>
            </p:contentPart>
          </mc:Choice>
          <mc:Fallback xmlns="">
            <p:pic>
              <p:nvPicPr>
                <p:cNvPr id="134" name="Ink 133">
                  <a:extLst>
                    <a:ext uri="{FF2B5EF4-FFF2-40B4-BE49-F238E27FC236}">
                      <a16:creationId xmlns:a16="http://schemas.microsoft.com/office/drawing/2014/main" id="{2252FFCD-5ACD-4B83-882F-E69595AB909C}"/>
                    </a:ext>
                  </a:extLst>
                </p:cNvPr>
                <p:cNvPicPr/>
                <p:nvPr/>
              </p:nvPicPr>
              <p:blipFill>
                <a:blip r:embed="rId215"/>
                <a:stretch>
                  <a:fillRect/>
                </a:stretch>
              </p:blipFill>
              <p:spPr>
                <a:xfrm>
                  <a:off x="4170953" y="3076052"/>
                  <a:ext cx="1969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5" name="Ink 134">
                  <a:extLst>
                    <a:ext uri="{FF2B5EF4-FFF2-40B4-BE49-F238E27FC236}">
                      <a16:creationId xmlns:a16="http://schemas.microsoft.com/office/drawing/2014/main" id="{1599C182-7BE2-4CB9-8753-904FD51673B3}"/>
                    </a:ext>
                  </a:extLst>
                </p14:cNvPr>
                <p14:cNvContentPartPr/>
                <p14:nvPr/>
              </p14:nvContentPartPr>
              <p14:xfrm>
                <a:off x="4402073" y="3000452"/>
                <a:ext cx="82800" cy="120240"/>
              </p14:xfrm>
            </p:contentPart>
          </mc:Choice>
          <mc:Fallback xmlns="">
            <p:pic>
              <p:nvPicPr>
                <p:cNvPr id="135" name="Ink 134">
                  <a:extLst>
                    <a:ext uri="{FF2B5EF4-FFF2-40B4-BE49-F238E27FC236}">
                      <a16:creationId xmlns:a16="http://schemas.microsoft.com/office/drawing/2014/main" id="{1599C182-7BE2-4CB9-8753-904FD51673B3}"/>
                    </a:ext>
                  </a:extLst>
                </p:cNvPr>
                <p:cNvPicPr/>
                <p:nvPr/>
              </p:nvPicPr>
              <p:blipFill>
                <a:blip r:embed="rId217"/>
                <a:stretch>
                  <a:fillRect/>
                </a:stretch>
              </p:blipFill>
              <p:spPr>
                <a:xfrm>
                  <a:off x="4384073" y="2982452"/>
                  <a:ext cx="118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46F6AAFA-1BB7-4B8C-B515-06E0BA4AD273}"/>
                    </a:ext>
                  </a:extLst>
                </p14:cNvPr>
                <p14:cNvContentPartPr/>
                <p14:nvPr/>
              </p14:nvContentPartPr>
              <p14:xfrm>
                <a:off x="4521593" y="2959772"/>
                <a:ext cx="147240" cy="370440"/>
              </p14:xfrm>
            </p:contentPart>
          </mc:Choice>
          <mc:Fallback xmlns="">
            <p:pic>
              <p:nvPicPr>
                <p:cNvPr id="136" name="Ink 135">
                  <a:extLst>
                    <a:ext uri="{FF2B5EF4-FFF2-40B4-BE49-F238E27FC236}">
                      <a16:creationId xmlns:a16="http://schemas.microsoft.com/office/drawing/2014/main" id="{46F6AAFA-1BB7-4B8C-B515-06E0BA4AD273}"/>
                    </a:ext>
                  </a:extLst>
                </p:cNvPr>
                <p:cNvPicPr/>
                <p:nvPr/>
              </p:nvPicPr>
              <p:blipFill>
                <a:blip r:embed="rId219"/>
                <a:stretch>
                  <a:fillRect/>
                </a:stretch>
              </p:blipFill>
              <p:spPr>
                <a:xfrm>
                  <a:off x="4503953" y="2942132"/>
                  <a:ext cx="18288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8" name="Ink 137">
                  <a:extLst>
                    <a:ext uri="{FF2B5EF4-FFF2-40B4-BE49-F238E27FC236}">
                      <a16:creationId xmlns:a16="http://schemas.microsoft.com/office/drawing/2014/main" id="{3E5EE744-459F-45CC-AE32-E3925D37EC17}"/>
                    </a:ext>
                  </a:extLst>
                </p14:cNvPr>
                <p14:cNvContentPartPr/>
                <p14:nvPr/>
              </p14:nvContentPartPr>
              <p14:xfrm>
                <a:off x="4754513" y="2885972"/>
                <a:ext cx="130320" cy="96120"/>
              </p14:xfrm>
            </p:contentPart>
          </mc:Choice>
          <mc:Fallback xmlns="">
            <p:pic>
              <p:nvPicPr>
                <p:cNvPr id="138" name="Ink 137">
                  <a:extLst>
                    <a:ext uri="{FF2B5EF4-FFF2-40B4-BE49-F238E27FC236}">
                      <a16:creationId xmlns:a16="http://schemas.microsoft.com/office/drawing/2014/main" id="{3E5EE744-459F-45CC-AE32-E3925D37EC17}"/>
                    </a:ext>
                  </a:extLst>
                </p:cNvPr>
                <p:cNvPicPr/>
                <p:nvPr/>
              </p:nvPicPr>
              <p:blipFill>
                <a:blip r:embed="rId221"/>
                <a:stretch>
                  <a:fillRect/>
                </a:stretch>
              </p:blipFill>
              <p:spPr>
                <a:xfrm>
                  <a:off x="4736513" y="2867972"/>
                  <a:ext cx="165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9" name="Ink 138">
                  <a:extLst>
                    <a:ext uri="{FF2B5EF4-FFF2-40B4-BE49-F238E27FC236}">
                      <a16:creationId xmlns:a16="http://schemas.microsoft.com/office/drawing/2014/main" id="{95E371B2-C6A8-4741-BFAA-E0585131A3FA}"/>
                    </a:ext>
                  </a:extLst>
                </p14:cNvPr>
                <p14:cNvContentPartPr/>
                <p14:nvPr/>
              </p14:nvContentPartPr>
              <p14:xfrm>
                <a:off x="4968353" y="3144092"/>
                <a:ext cx="67680" cy="20160"/>
              </p14:xfrm>
            </p:contentPart>
          </mc:Choice>
          <mc:Fallback xmlns="">
            <p:pic>
              <p:nvPicPr>
                <p:cNvPr id="139" name="Ink 138">
                  <a:extLst>
                    <a:ext uri="{FF2B5EF4-FFF2-40B4-BE49-F238E27FC236}">
                      <a16:creationId xmlns:a16="http://schemas.microsoft.com/office/drawing/2014/main" id="{95E371B2-C6A8-4741-BFAA-E0585131A3FA}"/>
                    </a:ext>
                  </a:extLst>
                </p:cNvPr>
                <p:cNvPicPr/>
                <p:nvPr/>
              </p:nvPicPr>
              <p:blipFill>
                <a:blip r:embed="rId223"/>
                <a:stretch>
                  <a:fillRect/>
                </a:stretch>
              </p:blipFill>
              <p:spPr>
                <a:xfrm>
                  <a:off x="4950713" y="3126092"/>
                  <a:ext cx="1033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0" name="Ink 139">
                  <a:extLst>
                    <a:ext uri="{FF2B5EF4-FFF2-40B4-BE49-F238E27FC236}">
                      <a16:creationId xmlns:a16="http://schemas.microsoft.com/office/drawing/2014/main" id="{FDC0679F-6682-4113-BD95-30C682FF5F08}"/>
                    </a:ext>
                  </a:extLst>
                </p14:cNvPr>
                <p14:cNvContentPartPr/>
                <p14:nvPr/>
              </p14:nvContentPartPr>
              <p14:xfrm>
                <a:off x="5208113" y="3019532"/>
                <a:ext cx="158400" cy="222120"/>
              </p14:xfrm>
            </p:contentPart>
          </mc:Choice>
          <mc:Fallback xmlns="">
            <p:pic>
              <p:nvPicPr>
                <p:cNvPr id="140" name="Ink 139">
                  <a:extLst>
                    <a:ext uri="{FF2B5EF4-FFF2-40B4-BE49-F238E27FC236}">
                      <a16:creationId xmlns:a16="http://schemas.microsoft.com/office/drawing/2014/main" id="{FDC0679F-6682-4113-BD95-30C682FF5F08}"/>
                    </a:ext>
                  </a:extLst>
                </p:cNvPr>
                <p:cNvPicPr/>
                <p:nvPr/>
              </p:nvPicPr>
              <p:blipFill>
                <a:blip r:embed="rId225"/>
                <a:stretch>
                  <a:fillRect/>
                </a:stretch>
              </p:blipFill>
              <p:spPr>
                <a:xfrm>
                  <a:off x="5190473" y="3001532"/>
                  <a:ext cx="1940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6EBFD715-ADE5-4EBF-845A-247885F13A7D}"/>
                    </a:ext>
                  </a:extLst>
                </p14:cNvPr>
                <p14:cNvContentPartPr/>
                <p14:nvPr/>
              </p14:nvContentPartPr>
              <p14:xfrm>
                <a:off x="5245913" y="3102332"/>
                <a:ext cx="84960" cy="48600"/>
              </p14:xfrm>
            </p:contentPart>
          </mc:Choice>
          <mc:Fallback xmlns="">
            <p:pic>
              <p:nvPicPr>
                <p:cNvPr id="141" name="Ink 140">
                  <a:extLst>
                    <a:ext uri="{FF2B5EF4-FFF2-40B4-BE49-F238E27FC236}">
                      <a16:creationId xmlns:a16="http://schemas.microsoft.com/office/drawing/2014/main" id="{6EBFD715-ADE5-4EBF-845A-247885F13A7D}"/>
                    </a:ext>
                  </a:extLst>
                </p:cNvPr>
                <p:cNvPicPr/>
                <p:nvPr/>
              </p:nvPicPr>
              <p:blipFill>
                <a:blip r:embed="rId227"/>
                <a:stretch>
                  <a:fillRect/>
                </a:stretch>
              </p:blipFill>
              <p:spPr>
                <a:xfrm>
                  <a:off x="5227913" y="3084332"/>
                  <a:ext cx="1206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C26C12B8-3A7C-4E52-A1DD-7C94668A066D}"/>
                    </a:ext>
                  </a:extLst>
                </p14:cNvPr>
                <p14:cNvContentPartPr/>
                <p14:nvPr/>
              </p14:nvContentPartPr>
              <p14:xfrm>
                <a:off x="5176073" y="3014492"/>
                <a:ext cx="147600" cy="21960"/>
              </p14:xfrm>
            </p:contentPart>
          </mc:Choice>
          <mc:Fallback xmlns="">
            <p:pic>
              <p:nvPicPr>
                <p:cNvPr id="142" name="Ink 141">
                  <a:extLst>
                    <a:ext uri="{FF2B5EF4-FFF2-40B4-BE49-F238E27FC236}">
                      <a16:creationId xmlns:a16="http://schemas.microsoft.com/office/drawing/2014/main" id="{C26C12B8-3A7C-4E52-A1DD-7C94668A066D}"/>
                    </a:ext>
                  </a:extLst>
                </p:cNvPr>
                <p:cNvPicPr/>
                <p:nvPr/>
              </p:nvPicPr>
              <p:blipFill>
                <a:blip r:embed="rId229"/>
                <a:stretch>
                  <a:fillRect/>
                </a:stretch>
              </p:blipFill>
              <p:spPr>
                <a:xfrm>
                  <a:off x="5158433" y="2996852"/>
                  <a:ext cx="1832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4" name="Ink 143">
                  <a:extLst>
                    <a:ext uri="{FF2B5EF4-FFF2-40B4-BE49-F238E27FC236}">
                      <a16:creationId xmlns:a16="http://schemas.microsoft.com/office/drawing/2014/main" id="{B1AAE8D8-C116-47DF-B479-5C5906875E2D}"/>
                    </a:ext>
                  </a:extLst>
                </p14:cNvPr>
                <p14:cNvContentPartPr/>
                <p14:nvPr/>
              </p14:nvContentPartPr>
              <p14:xfrm>
                <a:off x="5151953" y="2845292"/>
                <a:ext cx="129240" cy="513360"/>
              </p14:xfrm>
            </p:contentPart>
          </mc:Choice>
          <mc:Fallback xmlns="">
            <p:pic>
              <p:nvPicPr>
                <p:cNvPr id="144" name="Ink 143">
                  <a:extLst>
                    <a:ext uri="{FF2B5EF4-FFF2-40B4-BE49-F238E27FC236}">
                      <a16:creationId xmlns:a16="http://schemas.microsoft.com/office/drawing/2014/main" id="{B1AAE8D8-C116-47DF-B479-5C5906875E2D}"/>
                    </a:ext>
                  </a:extLst>
                </p:cNvPr>
                <p:cNvPicPr/>
                <p:nvPr/>
              </p:nvPicPr>
              <p:blipFill>
                <a:blip r:embed="rId231"/>
                <a:stretch>
                  <a:fillRect/>
                </a:stretch>
              </p:blipFill>
              <p:spPr>
                <a:xfrm>
                  <a:off x="5133953" y="2827292"/>
                  <a:ext cx="16488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5" name="Ink 144">
                  <a:extLst>
                    <a:ext uri="{FF2B5EF4-FFF2-40B4-BE49-F238E27FC236}">
                      <a16:creationId xmlns:a16="http://schemas.microsoft.com/office/drawing/2014/main" id="{F8BFBCA3-27EA-4B84-B2E1-CA8B1EA8C5D9}"/>
                    </a:ext>
                  </a:extLst>
                </p14:cNvPr>
                <p14:cNvContentPartPr/>
                <p14:nvPr/>
              </p14:nvContentPartPr>
              <p14:xfrm>
                <a:off x="5475953" y="2927372"/>
                <a:ext cx="105480" cy="32760"/>
              </p14:xfrm>
            </p:contentPart>
          </mc:Choice>
          <mc:Fallback xmlns="">
            <p:pic>
              <p:nvPicPr>
                <p:cNvPr id="145" name="Ink 144">
                  <a:extLst>
                    <a:ext uri="{FF2B5EF4-FFF2-40B4-BE49-F238E27FC236}">
                      <a16:creationId xmlns:a16="http://schemas.microsoft.com/office/drawing/2014/main" id="{F8BFBCA3-27EA-4B84-B2E1-CA8B1EA8C5D9}"/>
                    </a:ext>
                  </a:extLst>
                </p:cNvPr>
                <p:cNvPicPr/>
                <p:nvPr/>
              </p:nvPicPr>
              <p:blipFill>
                <a:blip r:embed="rId233"/>
                <a:stretch>
                  <a:fillRect/>
                </a:stretch>
              </p:blipFill>
              <p:spPr>
                <a:xfrm>
                  <a:off x="5458313" y="2909372"/>
                  <a:ext cx="141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6" name="Ink 145">
                  <a:extLst>
                    <a:ext uri="{FF2B5EF4-FFF2-40B4-BE49-F238E27FC236}">
                      <a16:creationId xmlns:a16="http://schemas.microsoft.com/office/drawing/2014/main" id="{DDF96F7E-CE3C-4074-8915-6952B2A54FF4}"/>
                    </a:ext>
                  </a:extLst>
                </p14:cNvPr>
                <p14:cNvContentPartPr/>
                <p14:nvPr/>
              </p14:nvContentPartPr>
              <p14:xfrm>
                <a:off x="5476673" y="2937812"/>
                <a:ext cx="141840" cy="355680"/>
              </p14:xfrm>
            </p:contentPart>
          </mc:Choice>
          <mc:Fallback xmlns="">
            <p:pic>
              <p:nvPicPr>
                <p:cNvPr id="146" name="Ink 145">
                  <a:extLst>
                    <a:ext uri="{FF2B5EF4-FFF2-40B4-BE49-F238E27FC236}">
                      <a16:creationId xmlns:a16="http://schemas.microsoft.com/office/drawing/2014/main" id="{DDF96F7E-CE3C-4074-8915-6952B2A54FF4}"/>
                    </a:ext>
                  </a:extLst>
                </p:cNvPr>
                <p:cNvPicPr/>
                <p:nvPr/>
              </p:nvPicPr>
              <p:blipFill>
                <a:blip r:embed="rId235"/>
                <a:stretch>
                  <a:fillRect/>
                </a:stretch>
              </p:blipFill>
              <p:spPr>
                <a:xfrm>
                  <a:off x="5459033" y="2920172"/>
                  <a:ext cx="1774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7" name="Ink 146">
                  <a:extLst>
                    <a:ext uri="{FF2B5EF4-FFF2-40B4-BE49-F238E27FC236}">
                      <a16:creationId xmlns:a16="http://schemas.microsoft.com/office/drawing/2014/main" id="{A2A43278-4A28-4E50-82DA-673CF83CAE6F}"/>
                    </a:ext>
                  </a:extLst>
                </p14:cNvPr>
                <p14:cNvContentPartPr/>
                <p14:nvPr/>
              </p14:nvContentPartPr>
              <p14:xfrm>
                <a:off x="5702753" y="3013412"/>
                <a:ext cx="116280" cy="192240"/>
              </p14:xfrm>
            </p:contentPart>
          </mc:Choice>
          <mc:Fallback xmlns="">
            <p:pic>
              <p:nvPicPr>
                <p:cNvPr id="147" name="Ink 146">
                  <a:extLst>
                    <a:ext uri="{FF2B5EF4-FFF2-40B4-BE49-F238E27FC236}">
                      <a16:creationId xmlns:a16="http://schemas.microsoft.com/office/drawing/2014/main" id="{A2A43278-4A28-4E50-82DA-673CF83CAE6F}"/>
                    </a:ext>
                  </a:extLst>
                </p:cNvPr>
                <p:cNvPicPr/>
                <p:nvPr/>
              </p:nvPicPr>
              <p:blipFill>
                <a:blip r:embed="rId237"/>
                <a:stretch>
                  <a:fillRect/>
                </a:stretch>
              </p:blipFill>
              <p:spPr>
                <a:xfrm>
                  <a:off x="5684753" y="2995772"/>
                  <a:ext cx="151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8" name="Ink 147">
                  <a:extLst>
                    <a:ext uri="{FF2B5EF4-FFF2-40B4-BE49-F238E27FC236}">
                      <a16:creationId xmlns:a16="http://schemas.microsoft.com/office/drawing/2014/main" id="{AE46AAF2-EC5D-4C43-B929-8D73D271C59D}"/>
                    </a:ext>
                  </a:extLst>
                </p14:cNvPr>
                <p14:cNvContentPartPr/>
                <p14:nvPr/>
              </p14:nvContentPartPr>
              <p14:xfrm>
                <a:off x="5700593" y="3031052"/>
                <a:ext cx="149400" cy="208800"/>
              </p14:xfrm>
            </p:contentPart>
          </mc:Choice>
          <mc:Fallback xmlns="">
            <p:pic>
              <p:nvPicPr>
                <p:cNvPr id="148" name="Ink 147">
                  <a:extLst>
                    <a:ext uri="{FF2B5EF4-FFF2-40B4-BE49-F238E27FC236}">
                      <a16:creationId xmlns:a16="http://schemas.microsoft.com/office/drawing/2014/main" id="{AE46AAF2-EC5D-4C43-B929-8D73D271C59D}"/>
                    </a:ext>
                  </a:extLst>
                </p:cNvPr>
                <p:cNvPicPr/>
                <p:nvPr/>
              </p:nvPicPr>
              <p:blipFill>
                <a:blip r:embed="rId239"/>
                <a:stretch>
                  <a:fillRect/>
                </a:stretch>
              </p:blipFill>
              <p:spPr>
                <a:xfrm>
                  <a:off x="5682953" y="3013412"/>
                  <a:ext cx="1850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Ink 149">
                  <a:extLst>
                    <a:ext uri="{FF2B5EF4-FFF2-40B4-BE49-F238E27FC236}">
                      <a16:creationId xmlns:a16="http://schemas.microsoft.com/office/drawing/2014/main" id="{B05B6C86-C77E-4A45-B0C2-BB399D09139D}"/>
                    </a:ext>
                  </a:extLst>
                </p14:cNvPr>
                <p14:cNvContentPartPr/>
                <p14:nvPr/>
              </p14:nvContentPartPr>
              <p14:xfrm>
                <a:off x="5917673" y="2942492"/>
                <a:ext cx="145080" cy="345240"/>
              </p14:xfrm>
            </p:contentPart>
          </mc:Choice>
          <mc:Fallback xmlns="">
            <p:pic>
              <p:nvPicPr>
                <p:cNvPr id="150" name="Ink 149">
                  <a:extLst>
                    <a:ext uri="{FF2B5EF4-FFF2-40B4-BE49-F238E27FC236}">
                      <a16:creationId xmlns:a16="http://schemas.microsoft.com/office/drawing/2014/main" id="{B05B6C86-C77E-4A45-B0C2-BB399D09139D}"/>
                    </a:ext>
                  </a:extLst>
                </p:cNvPr>
                <p:cNvPicPr/>
                <p:nvPr/>
              </p:nvPicPr>
              <p:blipFill>
                <a:blip r:embed="rId241"/>
                <a:stretch>
                  <a:fillRect/>
                </a:stretch>
              </p:blipFill>
              <p:spPr>
                <a:xfrm>
                  <a:off x="5899673" y="2924852"/>
                  <a:ext cx="1807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1" name="Ink 150">
                  <a:extLst>
                    <a:ext uri="{FF2B5EF4-FFF2-40B4-BE49-F238E27FC236}">
                      <a16:creationId xmlns:a16="http://schemas.microsoft.com/office/drawing/2014/main" id="{947F6093-EE75-49F2-9536-82EACE7E1623}"/>
                    </a:ext>
                  </a:extLst>
                </p14:cNvPr>
                <p14:cNvContentPartPr/>
                <p14:nvPr/>
              </p14:nvContentPartPr>
              <p14:xfrm>
                <a:off x="6131873" y="2903252"/>
                <a:ext cx="96840" cy="112320"/>
              </p14:xfrm>
            </p:contentPart>
          </mc:Choice>
          <mc:Fallback xmlns="">
            <p:pic>
              <p:nvPicPr>
                <p:cNvPr id="151" name="Ink 150">
                  <a:extLst>
                    <a:ext uri="{FF2B5EF4-FFF2-40B4-BE49-F238E27FC236}">
                      <a16:creationId xmlns:a16="http://schemas.microsoft.com/office/drawing/2014/main" id="{947F6093-EE75-49F2-9536-82EACE7E1623}"/>
                    </a:ext>
                  </a:extLst>
                </p:cNvPr>
                <p:cNvPicPr/>
                <p:nvPr/>
              </p:nvPicPr>
              <p:blipFill>
                <a:blip r:embed="rId243"/>
                <a:stretch>
                  <a:fillRect/>
                </a:stretch>
              </p:blipFill>
              <p:spPr>
                <a:xfrm>
                  <a:off x="6114233" y="2885252"/>
                  <a:ext cx="132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BB4040D6-0A57-4816-84D5-0041F903400F}"/>
                    </a:ext>
                  </a:extLst>
                </p14:cNvPr>
                <p14:cNvContentPartPr/>
                <p14:nvPr/>
              </p14:nvContentPartPr>
              <p14:xfrm>
                <a:off x="6238433" y="2813612"/>
                <a:ext cx="143280" cy="486720"/>
              </p14:xfrm>
            </p:contentPart>
          </mc:Choice>
          <mc:Fallback xmlns="">
            <p:pic>
              <p:nvPicPr>
                <p:cNvPr id="152" name="Ink 151">
                  <a:extLst>
                    <a:ext uri="{FF2B5EF4-FFF2-40B4-BE49-F238E27FC236}">
                      <a16:creationId xmlns:a16="http://schemas.microsoft.com/office/drawing/2014/main" id="{BB4040D6-0A57-4816-84D5-0041F903400F}"/>
                    </a:ext>
                  </a:extLst>
                </p:cNvPr>
                <p:cNvPicPr/>
                <p:nvPr/>
              </p:nvPicPr>
              <p:blipFill>
                <a:blip r:embed="rId245"/>
                <a:stretch>
                  <a:fillRect/>
                </a:stretch>
              </p:blipFill>
              <p:spPr>
                <a:xfrm>
                  <a:off x="6220793" y="2795612"/>
                  <a:ext cx="17892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a16="http://schemas.microsoft.com/office/drawing/2014/main" id="{71AB8633-9E69-42AD-A84B-D8EADBE9C655}"/>
                    </a:ext>
                  </a:extLst>
                </p14:cNvPr>
                <p14:cNvContentPartPr/>
                <p14:nvPr/>
              </p14:nvContentPartPr>
              <p14:xfrm>
                <a:off x="6432113" y="2799932"/>
                <a:ext cx="91800" cy="123840"/>
              </p14:xfrm>
            </p:contentPart>
          </mc:Choice>
          <mc:Fallback xmlns="">
            <p:pic>
              <p:nvPicPr>
                <p:cNvPr id="153" name="Ink 152">
                  <a:extLst>
                    <a:ext uri="{FF2B5EF4-FFF2-40B4-BE49-F238E27FC236}">
                      <a16:creationId xmlns:a16="http://schemas.microsoft.com/office/drawing/2014/main" id="{71AB8633-9E69-42AD-A84B-D8EADBE9C655}"/>
                    </a:ext>
                  </a:extLst>
                </p:cNvPr>
                <p:cNvPicPr/>
                <p:nvPr/>
              </p:nvPicPr>
              <p:blipFill>
                <a:blip r:embed="rId247"/>
                <a:stretch>
                  <a:fillRect/>
                </a:stretch>
              </p:blipFill>
              <p:spPr>
                <a:xfrm>
                  <a:off x="6414113" y="2782292"/>
                  <a:ext cx="127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5" name="Ink 154">
                  <a:extLst>
                    <a:ext uri="{FF2B5EF4-FFF2-40B4-BE49-F238E27FC236}">
                      <a16:creationId xmlns:a16="http://schemas.microsoft.com/office/drawing/2014/main" id="{06C10996-34F1-46AE-AB25-CA62051BA57A}"/>
                    </a:ext>
                  </a:extLst>
                </p14:cNvPr>
                <p14:cNvContentPartPr/>
                <p14:nvPr/>
              </p14:nvContentPartPr>
              <p14:xfrm>
                <a:off x="3479393" y="3708932"/>
                <a:ext cx="91080" cy="12600"/>
              </p14:xfrm>
            </p:contentPart>
          </mc:Choice>
          <mc:Fallback xmlns="">
            <p:pic>
              <p:nvPicPr>
                <p:cNvPr id="155" name="Ink 154">
                  <a:extLst>
                    <a:ext uri="{FF2B5EF4-FFF2-40B4-BE49-F238E27FC236}">
                      <a16:creationId xmlns:a16="http://schemas.microsoft.com/office/drawing/2014/main" id="{06C10996-34F1-46AE-AB25-CA62051BA57A}"/>
                    </a:ext>
                  </a:extLst>
                </p:cNvPr>
                <p:cNvPicPr/>
                <p:nvPr/>
              </p:nvPicPr>
              <p:blipFill>
                <a:blip r:embed="rId249"/>
                <a:stretch>
                  <a:fillRect/>
                </a:stretch>
              </p:blipFill>
              <p:spPr>
                <a:xfrm>
                  <a:off x="3461753" y="3690932"/>
                  <a:ext cx="1267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6" name="Ink 155">
                  <a:extLst>
                    <a:ext uri="{FF2B5EF4-FFF2-40B4-BE49-F238E27FC236}">
                      <a16:creationId xmlns:a16="http://schemas.microsoft.com/office/drawing/2014/main" id="{19C823E5-80FC-4B47-9B65-66F4010A7FDA}"/>
                    </a:ext>
                  </a:extLst>
                </p14:cNvPr>
                <p14:cNvContentPartPr/>
                <p14:nvPr/>
              </p14:nvContentPartPr>
              <p14:xfrm>
                <a:off x="3467873" y="3775172"/>
                <a:ext cx="98280" cy="11520"/>
              </p14:xfrm>
            </p:contentPart>
          </mc:Choice>
          <mc:Fallback xmlns="">
            <p:pic>
              <p:nvPicPr>
                <p:cNvPr id="156" name="Ink 155">
                  <a:extLst>
                    <a:ext uri="{FF2B5EF4-FFF2-40B4-BE49-F238E27FC236}">
                      <a16:creationId xmlns:a16="http://schemas.microsoft.com/office/drawing/2014/main" id="{19C823E5-80FC-4B47-9B65-66F4010A7FDA}"/>
                    </a:ext>
                  </a:extLst>
                </p:cNvPr>
                <p:cNvPicPr/>
                <p:nvPr/>
              </p:nvPicPr>
              <p:blipFill>
                <a:blip r:embed="rId251"/>
                <a:stretch>
                  <a:fillRect/>
                </a:stretch>
              </p:blipFill>
              <p:spPr>
                <a:xfrm>
                  <a:off x="3449873" y="3757172"/>
                  <a:ext cx="133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7" name="Ink 156">
                  <a:extLst>
                    <a:ext uri="{FF2B5EF4-FFF2-40B4-BE49-F238E27FC236}">
                      <a16:creationId xmlns:a16="http://schemas.microsoft.com/office/drawing/2014/main" id="{7311FE8F-1EB0-40E9-B088-9B09093A6630}"/>
                    </a:ext>
                  </a:extLst>
                </p14:cNvPr>
                <p14:cNvContentPartPr/>
                <p14:nvPr/>
              </p14:nvContentPartPr>
              <p14:xfrm>
                <a:off x="3765953" y="3705332"/>
                <a:ext cx="106200" cy="10440"/>
              </p14:xfrm>
            </p:contentPart>
          </mc:Choice>
          <mc:Fallback xmlns="">
            <p:pic>
              <p:nvPicPr>
                <p:cNvPr id="157" name="Ink 156">
                  <a:extLst>
                    <a:ext uri="{FF2B5EF4-FFF2-40B4-BE49-F238E27FC236}">
                      <a16:creationId xmlns:a16="http://schemas.microsoft.com/office/drawing/2014/main" id="{7311FE8F-1EB0-40E9-B088-9B09093A6630}"/>
                    </a:ext>
                  </a:extLst>
                </p:cNvPr>
                <p:cNvPicPr/>
                <p:nvPr/>
              </p:nvPicPr>
              <p:blipFill>
                <a:blip r:embed="rId253"/>
                <a:stretch>
                  <a:fillRect/>
                </a:stretch>
              </p:blipFill>
              <p:spPr>
                <a:xfrm>
                  <a:off x="3747953" y="3687332"/>
                  <a:ext cx="1418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8" name="Ink 157">
                  <a:extLst>
                    <a:ext uri="{FF2B5EF4-FFF2-40B4-BE49-F238E27FC236}">
                      <a16:creationId xmlns:a16="http://schemas.microsoft.com/office/drawing/2014/main" id="{D8C5ED14-5F29-4C43-9AB9-44F9150A59A5}"/>
                    </a:ext>
                  </a:extLst>
                </p14:cNvPr>
                <p14:cNvContentPartPr/>
                <p14:nvPr/>
              </p14:nvContentPartPr>
              <p14:xfrm>
                <a:off x="3747593" y="3725852"/>
                <a:ext cx="124920" cy="221760"/>
              </p14:xfrm>
            </p:contentPart>
          </mc:Choice>
          <mc:Fallback xmlns="">
            <p:pic>
              <p:nvPicPr>
                <p:cNvPr id="158" name="Ink 157">
                  <a:extLst>
                    <a:ext uri="{FF2B5EF4-FFF2-40B4-BE49-F238E27FC236}">
                      <a16:creationId xmlns:a16="http://schemas.microsoft.com/office/drawing/2014/main" id="{D8C5ED14-5F29-4C43-9AB9-44F9150A59A5}"/>
                    </a:ext>
                  </a:extLst>
                </p:cNvPr>
                <p:cNvPicPr/>
                <p:nvPr/>
              </p:nvPicPr>
              <p:blipFill>
                <a:blip r:embed="rId255"/>
                <a:stretch>
                  <a:fillRect/>
                </a:stretch>
              </p:blipFill>
              <p:spPr>
                <a:xfrm>
                  <a:off x="3729953" y="3707852"/>
                  <a:ext cx="1605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9" name="Ink 158">
                  <a:extLst>
                    <a:ext uri="{FF2B5EF4-FFF2-40B4-BE49-F238E27FC236}">
                      <a16:creationId xmlns:a16="http://schemas.microsoft.com/office/drawing/2014/main" id="{B51963C0-8315-4F68-92B4-E33828EC44D2}"/>
                    </a:ext>
                  </a:extLst>
                </p14:cNvPr>
                <p14:cNvContentPartPr/>
                <p14:nvPr/>
              </p14:nvContentPartPr>
              <p14:xfrm>
                <a:off x="3750113" y="3851132"/>
                <a:ext cx="118080" cy="23040"/>
              </p14:xfrm>
            </p:contentPart>
          </mc:Choice>
          <mc:Fallback xmlns="">
            <p:pic>
              <p:nvPicPr>
                <p:cNvPr id="159" name="Ink 158">
                  <a:extLst>
                    <a:ext uri="{FF2B5EF4-FFF2-40B4-BE49-F238E27FC236}">
                      <a16:creationId xmlns:a16="http://schemas.microsoft.com/office/drawing/2014/main" id="{B51963C0-8315-4F68-92B4-E33828EC44D2}"/>
                    </a:ext>
                  </a:extLst>
                </p:cNvPr>
                <p:cNvPicPr/>
                <p:nvPr/>
              </p:nvPicPr>
              <p:blipFill>
                <a:blip r:embed="rId257"/>
                <a:stretch>
                  <a:fillRect/>
                </a:stretch>
              </p:blipFill>
              <p:spPr>
                <a:xfrm>
                  <a:off x="3732113" y="3833132"/>
                  <a:ext cx="153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0" name="Ink 159">
                  <a:extLst>
                    <a:ext uri="{FF2B5EF4-FFF2-40B4-BE49-F238E27FC236}">
                      <a16:creationId xmlns:a16="http://schemas.microsoft.com/office/drawing/2014/main" id="{5B53C9FA-F8E2-4D68-AA03-C92C8C0D4385}"/>
                    </a:ext>
                  </a:extLst>
                </p14:cNvPr>
                <p14:cNvContentPartPr/>
                <p14:nvPr/>
              </p14:nvContentPartPr>
              <p14:xfrm>
                <a:off x="3941633" y="3620372"/>
                <a:ext cx="127800" cy="34200"/>
              </p14:xfrm>
            </p:contentPart>
          </mc:Choice>
          <mc:Fallback xmlns="">
            <p:pic>
              <p:nvPicPr>
                <p:cNvPr id="160" name="Ink 159">
                  <a:extLst>
                    <a:ext uri="{FF2B5EF4-FFF2-40B4-BE49-F238E27FC236}">
                      <a16:creationId xmlns:a16="http://schemas.microsoft.com/office/drawing/2014/main" id="{5B53C9FA-F8E2-4D68-AA03-C92C8C0D4385}"/>
                    </a:ext>
                  </a:extLst>
                </p:cNvPr>
                <p:cNvPicPr/>
                <p:nvPr/>
              </p:nvPicPr>
              <p:blipFill>
                <a:blip r:embed="rId259"/>
                <a:stretch>
                  <a:fillRect/>
                </a:stretch>
              </p:blipFill>
              <p:spPr>
                <a:xfrm>
                  <a:off x="3923633" y="3602372"/>
                  <a:ext cx="1634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1" name="Ink 160">
                  <a:extLst>
                    <a:ext uri="{FF2B5EF4-FFF2-40B4-BE49-F238E27FC236}">
                      <a16:creationId xmlns:a16="http://schemas.microsoft.com/office/drawing/2014/main" id="{67E1DA46-BF89-49E8-ABED-EF329E33544A}"/>
                    </a:ext>
                  </a:extLst>
                </p14:cNvPr>
                <p14:cNvContentPartPr/>
                <p14:nvPr/>
              </p14:nvContentPartPr>
              <p14:xfrm>
                <a:off x="3955313" y="3628292"/>
                <a:ext cx="144000" cy="363240"/>
              </p14:xfrm>
            </p:contentPart>
          </mc:Choice>
          <mc:Fallback xmlns="">
            <p:pic>
              <p:nvPicPr>
                <p:cNvPr id="161" name="Ink 160">
                  <a:extLst>
                    <a:ext uri="{FF2B5EF4-FFF2-40B4-BE49-F238E27FC236}">
                      <a16:creationId xmlns:a16="http://schemas.microsoft.com/office/drawing/2014/main" id="{67E1DA46-BF89-49E8-ABED-EF329E33544A}"/>
                    </a:ext>
                  </a:extLst>
                </p:cNvPr>
                <p:cNvPicPr/>
                <p:nvPr/>
              </p:nvPicPr>
              <p:blipFill>
                <a:blip r:embed="rId261"/>
                <a:stretch>
                  <a:fillRect/>
                </a:stretch>
              </p:blipFill>
              <p:spPr>
                <a:xfrm>
                  <a:off x="3937673" y="3610292"/>
                  <a:ext cx="17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2" name="Ink 161">
                  <a:extLst>
                    <a:ext uri="{FF2B5EF4-FFF2-40B4-BE49-F238E27FC236}">
                      <a16:creationId xmlns:a16="http://schemas.microsoft.com/office/drawing/2014/main" id="{AAB7B8D7-F8C5-43D1-B654-8D758C19287D}"/>
                    </a:ext>
                  </a:extLst>
                </p14:cNvPr>
                <p14:cNvContentPartPr/>
                <p14:nvPr/>
              </p14:nvContentPartPr>
              <p14:xfrm>
                <a:off x="4153313" y="3722252"/>
                <a:ext cx="124200" cy="201600"/>
              </p14:xfrm>
            </p:contentPart>
          </mc:Choice>
          <mc:Fallback xmlns="">
            <p:pic>
              <p:nvPicPr>
                <p:cNvPr id="162" name="Ink 161">
                  <a:extLst>
                    <a:ext uri="{FF2B5EF4-FFF2-40B4-BE49-F238E27FC236}">
                      <a16:creationId xmlns:a16="http://schemas.microsoft.com/office/drawing/2014/main" id="{AAB7B8D7-F8C5-43D1-B654-8D758C19287D}"/>
                    </a:ext>
                  </a:extLst>
                </p:cNvPr>
                <p:cNvPicPr/>
                <p:nvPr/>
              </p:nvPicPr>
              <p:blipFill>
                <a:blip r:embed="rId263"/>
                <a:stretch>
                  <a:fillRect/>
                </a:stretch>
              </p:blipFill>
              <p:spPr>
                <a:xfrm>
                  <a:off x="4135673" y="3704252"/>
                  <a:ext cx="1598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3" name="Ink 162">
                  <a:extLst>
                    <a:ext uri="{FF2B5EF4-FFF2-40B4-BE49-F238E27FC236}">
                      <a16:creationId xmlns:a16="http://schemas.microsoft.com/office/drawing/2014/main" id="{9FCB0FC9-CF38-47AF-AE58-7D3D4F93BA3C}"/>
                    </a:ext>
                  </a:extLst>
                </p14:cNvPr>
                <p14:cNvContentPartPr/>
                <p14:nvPr/>
              </p14:nvContentPartPr>
              <p14:xfrm>
                <a:off x="4135673" y="3755012"/>
                <a:ext cx="194400" cy="184680"/>
              </p14:xfrm>
            </p:contentPart>
          </mc:Choice>
          <mc:Fallback xmlns="">
            <p:pic>
              <p:nvPicPr>
                <p:cNvPr id="163" name="Ink 162">
                  <a:extLst>
                    <a:ext uri="{FF2B5EF4-FFF2-40B4-BE49-F238E27FC236}">
                      <a16:creationId xmlns:a16="http://schemas.microsoft.com/office/drawing/2014/main" id="{9FCB0FC9-CF38-47AF-AE58-7D3D4F93BA3C}"/>
                    </a:ext>
                  </a:extLst>
                </p:cNvPr>
                <p:cNvPicPr/>
                <p:nvPr/>
              </p:nvPicPr>
              <p:blipFill>
                <a:blip r:embed="rId265"/>
                <a:stretch>
                  <a:fillRect/>
                </a:stretch>
              </p:blipFill>
              <p:spPr>
                <a:xfrm>
                  <a:off x="4118033" y="3737012"/>
                  <a:ext cx="2300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6" name="Ink 165">
                  <a:extLst>
                    <a:ext uri="{FF2B5EF4-FFF2-40B4-BE49-F238E27FC236}">
                      <a16:creationId xmlns:a16="http://schemas.microsoft.com/office/drawing/2014/main" id="{7C803E91-C832-4C16-8677-F5219EC30AC5}"/>
                    </a:ext>
                  </a:extLst>
                </p14:cNvPr>
                <p14:cNvContentPartPr/>
                <p14:nvPr/>
              </p14:nvContentPartPr>
              <p14:xfrm>
                <a:off x="4437713" y="3587972"/>
                <a:ext cx="56880" cy="131040"/>
              </p14:xfrm>
            </p:contentPart>
          </mc:Choice>
          <mc:Fallback xmlns="">
            <p:pic>
              <p:nvPicPr>
                <p:cNvPr id="166" name="Ink 165">
                  <a:extLst>
                    <a:ext uri="{FF2B5EF4-FFF2-40B4-BE49-F238E27FC236}">
                      <a16:creationId xmlns:a16="http://schemas.microsoft.com/office/drawing/2014/main" id="{7C803E91-C832-4C16-8677-F5219EC30AC5}"/>
                    </a:ext>
                  </a:extLst>
                </p:cNvPr>
                <p:cNvPicPr/>
                <p:nvPr/>
              </p:nvPicPr>
              <p:blipFill>
                <a:blip r:embed="rId267"/>
                <a:stretch>
                  <a:fillRect/>
                </a:stretch>
              </p:blipFill>
              <p:spPr>
                <a:xfrm>
                  <a:off x="4419713" y="3570332"/>
                  <a:ext cx="92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7" name="Ink 166">
                  <a:extLst>
                    <a:ext uri="{FF2B5EF4-FFF2-40B4-BE49-F238E27FC236}">
                      <a16:creationId xmlns:a16="http://schemas.microsoft.com/office/drawing/2014/main" id="{9807836D-8621-4235-8FEB-018162DF82E0}"/>
                    </a:ext>
                  </a:extLst>
                </p14:cNvPr>
                <p14:cNvContentPartPr/>
                <p14:nvPr/>
              </p14:nvContentPartPr>
              <p14:xfrm>
                <a:off x="4505033" y="3644492"/>
                <a:ext cx="13320" cy="121320"/>
              </p14:xfrm>
            </p:contentPart>
          </mc:Choice>
          <mc:Fallback xmlns="">
            <p:pic>
              <p:nvPicPr>
                <p:cNvPr id="167" name="Ink 166">
                  <a:extLst>
                    <a:ext uri="{FF2B5EF4-FFF2-40B4-BE49-F238E27FC236}">
                      <a16:creationId xmlns:a16="http://schemas.microsoft.com/office/drawing/2014/main" id="{9807836D-8621-4235-8FEB-018162DF82E0}"/>
                    </a:ext>
                  </a:extLst>
                </p:cNvPr>
                <p:cNvPicPr/>
                <p:nvPr/>
              </p:nvPicPr>
              <p:blipFill>
                <a:blip r:embed="rId269"/>
                <a:stretch>
                  <a:fillRect/>
                </a:stretch>
              </p:blipFill>
              <p:spPr>
                <a:xfrm>
                  <a:off x="4487033" y="3626852"/>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46B28C9B-DBC7-44A8-A09C-801D362C79C9}"/>
                    </a:ext>
                  </a:extLst>
                </p14:cNvPr>
                <p14:cNvContentPartPr/>
                <p14:nvPr/>
              </p14:nvContentPartPr>
              <p14:xfrm>
                <a:off x="4571273" y="3558452"/>
                <a:ext cx="173880" cy="381960"/>
              </p14:xfrm>
            </p:contentPart>
          </mc:Choice>
          <mc:Fallback xmlns="">
            <p:pic>
              <p:nvPicPr>
                <p:cNvPr id="168" name="Ink 167">
                  <a:extLst>
                    <a:ext uri="{FF2B5EF4-FFF2-40B4-BE49-F238E27FC236}">
                      <a16:creationId xmlns:a16="http://schemas.microsoft.com/office/drawing/2014/main" id="{46B28C9B-DBC7-44A8-A09C-801D362C79C9}"/>
                    </a:ext>
                  </a:extLst>
                </p:cNvPr>
                <p:cNvPicPr/>
                <p:nvPr/>
              </p:nvPicPr>
              <p:blipFill>
                <a:blip r:embed="rId271"/>
                <a:stretch>
                  <a:fillRect/>
                </a:stretch>
              </p:blipFill>
              <p:spPr>
                <a:xfrm>
                  <a:off x="4553273" y="3540452"/>
                  <a:ext cx="2095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2335C679-F83A-41B6-95DD-C84E30A0459B}"/>
                    </a:ext>
                  </a:extLst>
                </p14:cNvPr>
                <p14:cNvContentPartPr/>
                <p14:nvPr/>
              </p14:nvContentPartPr>
              <p14:xfrm>
                <a:off x="4956473" y="3796052"/>
                <a:ext cx="60480" cy="6480"/>
              </p14:xfrm>
            </p:contentPart>
          </mc:Choice>
          <mc:Fallback xmlns="">
            <p:pic>
              <p:nvPicPr>
                <p:cNvPr id="169" name="Ink 168">
                  <a:extLst>
                    <a:ext uri="{FF2B5EF4-FFF2-40B4-BE49-F238E27FC236}">
                      <a16:creationId xmlns:a16="http://schemas.microsoft.com/office/drawing/2014/main" id="{2335C679-F83A-41B6-95DD-C84E30A0459B}"/>
                    </a:ext>
                  </a:extLst>
                </p:cNvPr>
                <p:cNvPicPr/>
                <p:nvPr/>
              </p:nvPicPr>
              <p:blipFill>
                <a:blip r:embed="rId273"/>
                <a:stretch>
                  <a:fillRect/>
                </a:stretch>
              </p:blipFill>
              <p:spPr>
                <a:xfrm>
                  <a:off x="4938473" y="3778412"/>
                  <a:ext cx="96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1" name="Ink 170">
                  <a:extLst>
                    <a:ext uri="{FF2B5EF4-FFF2-40B4-BE49-F238E27FC236}">
                      <a16:creationId xmlns:a16="http://schemas.microsoft.com/office/drawing/2014/main" id="{AF99A0DD-79A5-4CA4-99DA-B02C8935C3BB}"/>
                    </a:ext>
                  </a:extLst>
                </p14:cNvPr>
                <p14:cNvContentPartPr/>
                <p14:nvPr/>
              </p14:nvContentPartPr>
              <p14:xfrm>
                <a:off x="4982753" y="3769052"/>
                <a:ext cx="97560" cy="28440"/>
              </p14:xfrm>
            </p:contentPart>
          </mc:Choice>
          <mc:Fallback xmlns="">
            <p:pic>
              <p:nvPicPr>
                <p:cNvPr id="171" name="Ink 170">
                  <a:extLst>
                    <a:ext uri="{FF2B5EF4-FFF2-40B4-BE49-F238E27FC236}">
                      <a16:creationId xmlns:a16="http://schemas.microsoft.com/office/drawing/2014/main" id="{AF99A0DD-79A5-4CA4-99DA-B02C8935C3BB}"/>
                    </a:ext>
                  </a:extLst>
                </p:cNvPr>
                <p:cNvPicPr/>
                <p:nvPr/>
              </p:nvPicPr>
              <p:blipFill>
                <a:blip r:embed="rId275"/>
                <a:stretch>
                  <a:fillRect/>
                </a:stretch>
              </p:blipFill>
              <p:spPr>
                <a:xfrm>
                  <a:off x="4965113" y="3751052"/>
                  <a:ext cx="1332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2" name="Ink 171">
                  <a:extLst>
                    <a:ext uri="{FF2B5EF4-FFF2-40B4-BE49-F238E27FC236}">
                      <a16:creationId xmlns:a16="http://schemas.microsoft.com/office/drawing/2014/main" id="{F1BC9B3B-0FDA-41E6-AE4A-0DEE0CCFFE36}"/>
                    </a:ext>
                  </a:extLst>
                </p14:cNvPr>
                <p14:cNvContentPartPr/>
                <p14:nvPr/>
              </p14:nvContentPartPr>
              <p14:xfrm>
                <a:off x="5305673" y="3572132"/>
                <a:ext cx="112320" cy="315000"/>
              </p14:xfrm>
            </p:contentPart>
          </mc:Choice>
          <mc:Fallback xmlns="">
            <p:pic>
              <p:nvPicPr>
                <p:cNvPr id="172" name="Ink 171">
                  <a:extLst>
                    <a:ext uri="{FF2B5EF4-FFF2-40B4-BE49-F238E27FC236}">
                      <a16:creationId xmlns:a16="http://schemas.microsoft.com/office/drawing/2014/main" id="{F1BC9B3B-0FDA-41E6-AE4A-0DEE0CCFFE36}"/>
                    </a:ext>
                  </a:extLst>
                </p:cNvPr>
                <p:cNvPicPr/>
                <p:nvPr/>
              </p:nvPicPr>
              <p:blipFill>
                <a:blip r:embed="rId277"/>
                <a:stretch>
                  <a:fillRect/>
                </a:stretch>
              </p:blipFill>
              <p:spPr>
                <a:xfrm>
                  <a:off x="5287673" y="3554132"/>
                  <a:ext cx="1479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3" name="Ink 172">
                  <a:extLst>
                    <a:ext uri="{FF2B5EF4-FFF2-40B4-BE49-F238E27FC236}">
                      <a16:creationId xmlns:a16="http://schemas.microsoft.com/office/drawing/2014/main" id="{156A49A7-8835-42B8-84BF-D19DED1E3673}"/>
                    </a:ext>
                  </a:extLst>
                </p14:cNvPr>
                <p14:cNvContentPartPr/>
                <p14:nvPr/>
              </p14:nvContentPartPr>
              <p14:xfrm>
                <a:off x="5494673" y="3701732"/>
                <a:ext cx="227160" cy="148680"/>
              </p14:xfrm>
            </p:contentPart>
          </mc:Choice>
          <mc:Fallback xmlns="">
            <p:pic>
              <p:nvPicPr>
                <p:cNvPr id="173" name="Ink 172">
                  <a:extLst>
                    <a:ext uri="{FF2B5EF4-FFF2-40B4-BE49-F238E27FC236}">
                      <a16:creationId xmlns:a16="http://schemas.microsoft.com/office/drawing/2014/main" id="{156A49A7-8835-42B8-84BF-D19DED1E3673}"/>
                    </a:ext>
                  </a:extLst>
                </p:cNvPr>
                <p:cNvPicPr/>
                <p:nvPr/>
              </p:nvPicPr>
              <p:blipFill>
                <a:blip r:embed="rId279"/>
                <a:stretch>
                  <a:fillRect/>
                </a:stretch>
              </p:blipFill>
              <p:spPr>
                <a:xfrm>
                  <a:off x="5477033" y="3683732"/>
                  <a:ext cx="2628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4" name="Ink 173">
                  <a:extLst>
                    <a:ext uri="{FF2B5EF4-FFF2-40B4-BE49-F238E27FC236}">
                      <a16:creationId xmlns:a16="http://schemas.microsoft.com/office/drawing/2014/main" id="{67343BBC-6C63-4060-B30E-3ADCC71569E7}"/>
                    </a:ext>
                  </a:extLst>
                </p14:cNvPr>
                <p14:cNvContentPartPr/>
                <p14:nvPr/>
              </p14:nvContentPartPr>
              <p14:xfrm>
                <a:off x="5738753" y="3560252"/>
                <a:ext cx="110520" cy="105120"/>
              </p14:xfrm>
            </p:contentPart>
          </mc:Choice>
          <mc:Fallback xmlns="">
            <p:pic>
              <p:nvPicPr>
                <p:cNvPr id="174" name="Ink 173">
                  <a:extLst>
                    <a:ext uri="{FF2B5EF4-FFF2-40B4-BE49-F238E27FC236}">
                      <a16:creationId xmlns:a16="http://schemas.microsoft.com/office/drawing/2014/main" id="{67343BBC-6C63-4060-B30E-3ADCC71569E7}"/>
                    </a:ext>
                  </a:extLst>
                </p:cNvPr>
                <p:cNvPicPr/>
                <p:nvPr/>
              </p:nvPicPr>
              <p:blipFill>
                <a:blip r:embed="rId281"/>
                <a:stretch>
                  <a:fillRect/>
                </a:stretch>
              </p:blipFill>
              <p:spPr>
                <a:xfrm>
                  <a:off x="5720753" y="3542252"/>
                  <a:ext cx="1461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5" name="Ink 174">
                  <a:extLst>
                    <a:ext uri="{FF2B5EF4-FFF2-40B4-BE49-F238E27FC236}">
                      <a16:creationId xmlns:a16="http://schemas.microsoft.com/office/drawing/2014/main" id="{86346991-BE27-4169-94DF-B5C6AEC7F6B4}"/>
                    </a:ext>
                  </a:extLst>
                </p14:cNvPr>
                <p14:cNvContentPartPr/>
                <p14:nvPr/>
              </p14:nvContentPartPr>
              <p14:xfrm>
                <a:off x="5929193" y="3722972"/>
                <a:ext cx="126720" cy="28440"/>
              </p14:xfrm>
            </p:contentPart>
          </mc:Choice>
          <mc:Fallback xmlns="">
            <p:pic>
              <p:nvPicPr>
                <p:cNvPr id="175" name="Ink 174">
                  <a:extLst>
                    <a:ext uri="{FF2B5EF4-FFF2-40B4-BE49-F238E27FC236}">
                      <a16:creationId xmlns:a16="http://schemas.microsoft.com/office/drawing/2014/main" id="{86346991-BE27-4169-94DF-B5C6AEC7F6B4}"/>
                    </a:ext>
                  </a:extLst>
                </p:cNvPr>
                <p:cNvPicPr/>
                <p:nvPr/>
              </p:nvPicPr>
              <p:blipFill>
                <a:blip r:embed="rId283"/>
                <a:stretch>
                  <a:fillRect/>
                </a:stretch>
              </p:blipFill>
              <p:spPr>
                <a:xfrm>
                  <a:off x="5911553" y="3704972"/>
                  <a:ext cx="1623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6" name="Ink 175">
                  <a:extLst>
                    <a:ext uri="{FF2B5EF4-FFF2-40B4-BE49-F238E27FC236}">
                      <a16:creationId xmlns:a16="http://schemas.microsoft.com/office/drawing/2014/main" id="{3836D068-DA04-4BA1-BBA9-86666EDA886C}"/>
                    </a:ext>
                  </a:extLst>
                </p14:cNvPr>
                <p14:cNvContentPartPr/>
                <p14:nvPr/>
              </p14:nvContentPartPr>
              <p14:xfrm>
                <a:off x="5982473" y="3677252"/>
                <a:ext cx="23040" cy="154080"/>
              </p14:xfrm>
            </p:contentPart>
          </mc:Choice>
          <mc:Fallback xmlns="">
            <p:pic>
              <p:nvPicPr>
                <p:cNvPr id="176" name="Ink 175">
                  <a:extLst>
                    <a:ext uri="{FF2B5EF4-FFF2-40B4-BE49-F238E27FC236}">
                      <a16:creationId xmlns:a16="http://schemas.microsoft.com/office/drawing/2014/main" id="{3836D068-DA04-4BA1-BBA9-86666EDA886C}"/>
                    </a:ext>
                  </a:extLst>
                </p:cNvPr>
                <p:cNvPicPr/>
                <p:nvPr/>
              </p:nvPicPr>
              <p:blipFill>
                <a:blip r:embed="rId285"/>
                <a:stretch>
                  <a:fillRect/>
                </a:stretch>
              </p:blipFill>
              <p:spPr>
                <a:xfrm>
                  <a:off x="5964833" y="3659612"/>
                  <a:ext cx="58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7" name="Ink 176">
                  <a:extLst>
                    <a:ext uri="{FF2B5EF4-FFF2-40B4-BE49-F238E27FC236}">
                      <a16:creationId xmlns:a16="http://schemas.microsoft.com/office/drawing/2014/main" id="{A885A290-4FB3-4F45-A105-A1AC161EBEC3}"/>
                    </a:ext>
                  </a:extLst>
                </p14:cNvPr>
                <p14:cNvContentPartPr/>
                <p14:nvPr/>
              </p14:nvContentPartPr>
              <p14:xfrm>
                <a:off x="6227273" y="3658892"/>
                <a:ext cx="184680" cy="118440"/>
              </p14:xfrm>
            </p:contentPart>
          </mc:Choice>
          <mc:Fallback xmlns="">
            <p:pic>
              <p:nvPicPr>
                <p:cNvPr id="177" name="Ink 176">
                  <a:extLst>
                    <a:ext uri="{FF2B5EF4-FFF2-40B4-BE49-F238E27FC236}">
                      <a16:creationId xmlns:a16="http://schemas.microsoft.com/office/drawing/2014/main" id="{A885A290-4FB3-4F45-A105-A1AC161EBEC3}"/>
                    </a:ext>
                  </a:extLst>
                </p:cNvPr>
                <p:cNvPicPr/>
                <p:nvPr/>
              </p:nvPicPr>
              <p:blipFill>
                <a:blip r:embed="rId287"/>
                <a:stretch>
                  <a:fillRect/>
                </a:stretch>
              </p:blipFill>
              <p:spPr>
                <a:xfrm>
                  <a:off x="6209633" y="3641252"/>
                  <a:ext cx="2203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8" name="Ink 177">
                  <a:extLst>
                    <a:ext uri="{FF2B5EF4-FFF2-40B4-BE49-F238E27FC236}">
                      <a16:creationId xmlns:a16="http://schemas.microsoft.com/office/drawing/2014/main" id="{D8E11B82-3B15-42FC-9626-F52A8D8F0D32}"/>
                    </a:ext>
                  </a:extLst>
                </p14:cNvPr>
                <p14:cNvContentPartPr/>
                <p14:nvPr/>
              </p14:nvContentPartPr>
              <p14:xfrm>
                <a:off x="6488993" y="3530372"/>
                <a:ext cx="87120" cy="92520"/>
              </p14:xfrm>
            </p:contentPart>
          </mc:Choice>
          <mc:Fallback xmlns="">
            <p:pic>
              <p:nvPicPr>
                <p:cNvPr id="178" name="Ink 177">
                  <a:extLst>
                    <a:ext uri="{FF2B5EF4-FFF2-40B4-BE49-F238E27FC236}">
                      <a16:creationId xmlns:a16="http://schemas.microsoft.com/office/drawing/2014/main" id="{D8E11B82-3B15-42FC-9626-F52A8D8F0D32}"/>
                    </a:ext>
                  </a:extLst>
                </p:cNvPr>
                <p:cNvPicPr/>
                <p:nvPr/>
              </p:nvPicPr>
              <p:blipFill>
                <a:blip r:embed="rId289"/>
                <a:stretch>
                  <a:fillRect/>
                </a:stretch>
              </p:blipFill>
              <p:spPr>
                <a:xfrm>
                  <a:off x="6470993" y="3512372"/>
                  <a:ext cx="1227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9" name="Ink 178">
                  <a:extLst>
                    <a:ext uri="{FF2B5EF4-FFF2-40B4-BE49-F238E27FC236}">
                      <a16:creationId xmlns:a16="http://schemas.microsoft.com/office/drawing/2014/main" id="{80339B57-661C-4A18-8920-336165842E42}"/>
                    </a:ext>
                  </a:extLst>
                </p14:cNvPr>
                <p14:cNvContentPartPr/>
                <p14:nvPr/>
              </p14:nvContentPartPr>
              <p14:xfrm>
                <a:off x="6605273" y="3416972"/>
                <a:ext cx="103320" cy="408600"/>
              </p14:xfrm>
            </p:contentPart>
          </mc:Choice>
          <mc:Fallback xmlns="">
            <p:pic>
              <p:nvPicPr>
                <p:cNvPr id="179" name="Ink 178">
                  <a:extLst>
                    <a:ext uri="{FF2B5EF4-FFF2-40B4-BE49-F238E27FC236}">
                      <a16:creationId xmlns:a16="http://schemas.microsoft.com/office/drawing/2014/main" id="{80339B57-661C-4A18-8920-336165842E42}"/>
                    </a:ext>
                  </a:extLst>
                </p:cNvPr>
                <p:cNvPicPr/>
                <p:nvPr/>
              </p:nvPicPr>
              <p:blipFill>
                <a:blip r:embed="rId291"/>
                <a:stretch>
                  <a:fillRect/>
                </a:stretch>
              </p:blipFill>
              <p:spPr>
                <a:xfrm>
                  <a:off x="6587273" y="3399332"/>
                  <a:ext cx="1389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0" name="Ink 179">
                  <a:extLst>
                    <a:ext uri="{FF2B5EF4-FFF2-40B4-BE49-F238E27FC236}">
                      <a16:creationId xmlns:a16="http://schemas.microsoft.com/office/drawing/2014/main" id="{19B5C79E-D8BB-4F57-9E0D-A2748958E447}"/>
                    </a:ext>
                  </a:extLst>
                </p14:cNvPr>
                <p14:cNvContentPartPr/>
                <p14:nvPr/>
              </p14:nvContentPartPr>
              <p14:xfrm>
                <a:off x="6756833" y="3384932"/>
                <a:ext cx="113040" cy="108000"/>
              </p14:xfrm>
            </p:contentPart>
          </mc:Choice>
          <mc:Fallback xmlns="">
            <p:pic>
              <p:nvPicPr>
                <p:cNvPr id="180" name="Ink 179">
                  <a:extLst>
                    <a:ext uri="{FF2B5EF4-FFF2-40B4-BE49-F238E27FC236}">
                      <a16:creationId xmlns:a16="http://schemas.microsoft.com/office/drawing/2014/main" id="{19B5C79E-D8BB-4F57-9E0D-A2748958E447}"/>
                    </a:ext>
                  </a:extLst>
                </p:cNvPr>
                <p:cNvPicPr/>
                <p:nvPr/>
              </p:nvPicPr>
              <p:blipFill>
                <a:blip r:embed="rId293"/>
                <a:stretch>
                  <a:fillRect/>
                </a:stretch>
              </p:blipFill>
              <p:spPr>
                <a:xfrm>
                  <a:off x="6739193" y="3366932"/>
                  <a:ext cx="148680" cy="143640"/>
                </a:xfrm>
                <a:prstGeom prst="rect">
                  <a:avLst/>
                </a:prstGeom>
              </p:spPr>
            </p:pic>
          </mc:Fallback>
        </mc:AlternateContent>
      </p:grpSp>
      <p:grpSp>
        <p:nvGrpSpPr>
          <p:cNvPr id="184" name="Group 183">
            <a:extLst>
              <a:ext uri="{FF2B5EF4-FFF2-40B4-BE49-F238E27FC236}">
                <a16:creationId xmlns:a16="http://schemas.microsoft.com/office/drawing/2014/main" id="{E2953623-2FAD-41EC-A7C2-B67DFD905DDD}"/>
              </a:ext>
            </a:extLst>
          </p:cNvPr>
          <p:cNvGrpSpPr/>
          <p:nvPr/>
        </p:nvGrpSpPr>
        <p:grpSpPr>
          <a:xfrm>
            <a:off x="3452753" y="4304732"/>
            <a:ext cx="123120" cy="86400"/>
            <a:chOff x="3452753" y="4304732"/>
            <a:chExt cx="123120" cy="86400"/>
          </a:xfrm>
        </p:grpSpPr>
        <mc:AlternateContent xmlns:mc="http://schemas.openxmlformats.org/markup-compatibility/2006" xmlns:p14="http://schemas.microsoft.com/office/powerpoint/2010/main">
          <mc:Choice Requires="p14">
            <p:contentPart p14:bwMode="auto" r:id="rId294">
              <p14:nvContentPartPr>
                <p14:cNvPr id="182" name="Ink 181">
                  <a:extLst>
                    <a:ext uri="{FF2B5EF4-FFF2-40B4-BE49-F238E27FC236}">
                      <a16:creationId xmlns:a16="http://schemas.microsoft.com/office/drawing/2014/main" id="{7E045441-3A0C-4FF1-B389-765F67242729}"/>
                    </a:ext>
                  </a:extLst>
                </p14:cNvPr>
                <p14:cNvContentPartPr/>
                <p14:nvPr/>
              </p14:nvContentPartPr>
              <p14:xfrm>
                <a:off x="3479033" y="4304732"/>
                <a:ext cx="79920" cy="10440"/>
              </p14:xfrm>
            </p:contentPart>
          </mc:Choice>
          <mc:Fallback xmlns="">
            <p:pic>
              <p:nvPicPr>
                <p:cNvPr id="182" name="Ink 181">
                  <a:extLst>
                    <a:ext uri="{FF2B5EF4-FFF2-40B4-BE49-F238E27FC236}">
                      <a16:creationId xmlns:a16="http://schemas.microsoft.com/office/drawing/2014/main" id="{7E045441-3A0C-4FF1-B389-765F67242729}"/>
                    </a:ext>
                  </a:extLst>
                </p:cNvPr>
                <p:cNvPicPr/>
                <p:nvPr/>
              </p:nvPicPr>
              <p:blipFill>
                <a:blip r:embed="rId295"/>
                <a:stretch>
                  <a:fillRect/>
                </a:stretch>
              </p:blipFill>
              <p:spPr>
                <a:xfrm>
                  <a:off x="3461033" y="4286732"/>
                  <a:ext cx="115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3" name="Ink 182">
                  <a:extLst>
                    <a:ext uri="{FF2B5EF4-FFF2-40B4-BE49-F238E27FC236}">
                      <a16:creationId xmlns:a16="http://schemas.microsoft.com/office/drawing/2014/main" id="{2F3D6AE6-C0B8-426D-B799-55667F66C5BC}"/>
                    </a:ext>
                  </a:extLst>
                </p14:cNvPr>
                <p14:cNvContentPartPr/>
                <p14:nvPr/>
              </p14:nvContentPartPr>
              <p14:xfrm>
                <a:off x="3452753" y="4382852"/>
                <a:ext cx="123120" cy="8280"/>
              </p14:xfrm>
            </p:contentPart>
          </mc:Choice>
          <mc:Fallback xmlns="">
            <p:pic>
              <p:nvPicPr>
                <p:cNvPr id="183" name="Ink 182">
                  <a:extLst>
                    <a:ext uri="{FF2B5EF4-FFF2-40B4-BE49-F238E27FC236}">
                      <a16:creationId xmlns:a16="http://schemas.microsoft.com/office/drawing/2014/main" id="{2F3D6AE6-C0B8-426D-B799-55667F66C5BC}"/>
                    </a:ext>
                  </a:extLst>
                </p:cNvPr>
                <p:cNvPicPr/>
                <p:nvPr/>
              </p:nvPicPr>
              <p:blipFill>
                <a:blip r:embed="rId297"/>
                <a:stretch>
                  <a:fillRect/>
                </a:stretch>
              </p:blipFill>
              <p:spPr>
                <a:xfrm>
                  <a:off x="3434753" y="4365212"/>
                  <a:ext cx="158760" cy="43920"/>
                </a:xfrm>
                <a:prstGeom prst="rect">
                  <a:avLst/>
                </a:prstGeom>
              </p:spPr>
            </p:pic>
          </mc:Fallback>
        </mc:AlternateContent>
      </p:grpSp>
      <p:grpSp>
        <p:nvGrpSpPr>
          <p:cNvPr id="209" name="Group 208">
            <a:extLst>
              <a:ext uri="{FF2B5EF4-FFF2-40B4-BE49-F238E27FC236}">
                <a16:creationId xmlns:a16="http://schemas.microsoft.com/office/drawing/2014/main" id="{3ED9F5F4-B81B-406B-A31F-2D0683829534}"/>
              </a:ext>
            </a:extLst>
          </p:cNvPr>
          <p:cNvGrpSpPr/>
          <p:nvPr/>
        </p:nvGrpSpPr>
        <p:grpSpPr>
          <a:xfrm>
            <a:off x="3776033" y="4117892"/>
            <a:ext cx="3223800" cy="337680"/>
            <a:chOff x="3776033" y="4117892"/>
            <a:chExt cx="3223800" cy="337680"/>
          </a:xfrm>
        </p:grpSpPr>
        <mc:AlternateContent xmlns:mc="http://schemas.openxmlformats.org/markup-compatibility/2006" xmlns:p14="http://schemas.microsoft.com/office/powerpoint/2010/main">
          <mc:Choice Requires="p14">
            <p:contentPart p14:bwMode="auto" r:id="rId298">
              <p14:nvContentPartPr>
                <p14:cNvPr id="185" name="Ink 184">
                  <a:extLst>
                    <a:ext uri="{FF2B5EF4-FFF2-40B4-BE49-F238E27FC236}">
                      <a16:creationId xmlns:a16="http://schemas.microsoft.com/office/drawing/2014/main" id="{1E8A3E56-3DC3-4255-98FB-6C9F8CB2B762}"/>
                    </a:ext>
                  </a:extLst>
                </p14:cNvPr>
                <p14:cNvContentPartPr/>
                <p14:nvPr/>
              </p14:nvContentPartPr>
              <p14:xfrm>
                <a:off x="3776033" y="4309772"/>
                <a:ext cx="212400" cy="145800"/>
              </p14:xfrm>
            </p:contentPart>
          </mc:Choice>
          <mc:Fallback xmlns="">
            <p:pic>
              <p:nvPicPr>
                <p:cNvPr id="185" name="Ink 184">
                  <a:extLst>
                    <a:ext uri="{FF2B5EF4-FFF2-40B4-BE49-F238E27FC236}">
                      <a16:creationId xmlns:a16="http://schemas.microsoft.com/office/drawing/2014/main" id="{1E8A3E56-3DC3-4255-98FB-6C9F8CB2B762}"/>
                    </a:ext>
                  </a:extLst>
                </p:cNvPr>
                <p:cNvPicPr/>
                <p:nvPr/>
              </p:nvPicPr>
              <p:blipFill>
                <a:blip r:embed="rId299"/>
                <a:stretch>
                  <a:fillRect/>
                </a:stretch>
              </p:blipFill>
              <p:spPr>
                <a:xfrm>
                  <a:off x="3758033" y="4291772"/>
                  <a:ext cx="248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6" name="Ink 185">
                  <a:extLst>
                    <a:ext uri="{FF2B5EF4-FFF2-40B4-BE49-F238E27FC236}">
                      <a16:creationId xmlns:a16="http://schemas.microsoft.com/office/drawing/2014/main" id="{95F421B3-ABDA-4BC3-8CC6-C7A43E95A3C4}"/>
                    </a:ext>
                  </a:extLst>
                </p14:cNvPr>
                <p14:cNvContentPartPr/>
                <p14:nvPr/>
              </p14:nvContentPartPr>
              <p14:xfrm>
                <a:off x="4056833" y="4154972"/>
                <a:ext cx="145440" cy="97920"/>
              </p14:xfrm>
            </p:contentPart>
          </mc:Choice>
          <mc:Fallback xmlns="">
            <p:pic>
              <p:nvPicPr>
                <p:cNvPr id="186" name="Ink 185">
                  <a:extLst>
                    <a:ext uri="{FF2B5EF4-FFF2-40B4-BE49-F238E27FC236}">
                      <a16:creationId xmlns:a16="http://schemas.microsoft.com/office/drawing/2014/main" id="{95F421B3-ABDA-4BC3-8CC6-C7A43E95A3C4}"/>
                    </a:ext>
                  </a:extLst>
                </p:cNvPr>
                <p:cNvPicPr/>
                <p:nvPr/>
              </p:nvPicPr>
              <p:blipFill>
                <a:blip r:embed="rId301"/>
                <a:stretch>
                  <a:fillRect/>
                </a:stretch>
              </p:blipFill>
              <p:spPr>
                <a:xfrm>
                  <a:off x="4039193" y="4136972"/>
                  <a:ext cx="181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7" name="Ink 186">
                  <a:extLst>
                    <a:ext uri="{FF2B5EF4-FFF2-40B4-BE49-F238E27FC236}">
                      <a16:creationId xmlns:a16="http://schemas.microsoft.com/office/drawing/2014/main" id="{027E054A-B5BE-49B6-AD96-2E02EA099D8E}"/>
                    </a:ext>
                  </a:extLst>
                </p14:cNvPr>
                <p14:cNvContentPartPr/>
                <p14:nvPr/>
              </p14:nvContentPartPr>
              <p14:xfrm>
                <a:off x="4144673" y="4181612"/>
                <a:ext cx="20880" cy="145800"/>
              </p14:xfrm>
            </p:contentPart>
          </mc:Choice>
          <mc:Fallback xmlns="">
            <p:pic>
              <p:nvPicPr>
                <p:cNvPr id="187" name="Ink 186">
                  <a:extLst>
                    <a:ext uri="{FF2B5EF4-FFF2-40B4-BE49-F238E27FC236}">
                      <a16:creationId xmlns:a16="http://schemas.microsoft.com/office/drawing/2014/main" id="{027E054A-B5BE-49B6-AD96-2E02EA099D8E}"/>
                    </a:ext>
                  </a:extLst>
                </p:cNvPr>
                <p:cNvPicPr/>
                <p:nvPr/>
              </p:nvPicPr>
              <p:blipFill>
                <a:blip r:embed="rId303"/>
                <a:stretch>
                  <a:fillRect/>
                </a:stretch>
              </p:blipFill>
              <p:spPr>
                <a:xfrm>
                  <a:off x="4126673" y="4163612"/>
                  <a:ext cx="565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8" name="Ink 187">
                  <a:extLst>
                    <a:ext uri="{FF2B5EF4-FFF2-40B4-BE49-F238E27FC236}">
                      <a16:creationId xmlns:a16="http://schemas.microsoft.com/office/drawing/2014/main" id="{AFB225E6-B066-4A70-A9DE-420A27C6B6EE}"/>
                    </a:ext>
                  </a:extLst>
                </p14:cNvPr>
                <p14:cNvContentPartPr/>
                <p14:nvPr/>
              </p14:nvContentPartPr>
              <p14:xfrm>
                <a:off x="4290833" y="4346492"/>
                <a:ext cx="136800" cy="7920"/>
              </p14:xfrm>
            </p:contentPart>
          </mc:Choice>
          <mc:Fallback xmlns="">
            <p:pic>
              <p:nvPicPr>
                <p:cNvPr id="188" name="Ink 187">
                  <a:extLst>
                    <a:ext uri="{FF2B5EF4-FFF2-40B4-BE49-F238E27FC236}">
                      <a16:creationId xmlns:a16="http://schemas.microsoft.com/office/drawing/2014/main" id="{AFB225E6-B066-4A70-A9DE-420A27C6B6EE}"/>
                    </a:ext>
                  </a:extLst>
                </p:cNvPr>
                <p:cNvPicPr/>
                <p:nvPr/>
              </p:nvPicPr>
              <p:blipFill>
                <a:blip r:embed="rId305"/>
                <a:stretch>
                  <a:fillRect/>
                </a:stretch>
              </p:blipFill>
              <p:spPr>
                <a:xfrm>
                  <a:off x="4273193" y="4328852"/>
                  <a:ext cx="1724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9" name="Ink 188">
                  <a:extLst>
                    <a:ext uri="{FF2B5EF4-FFF2-40B4-BE49-F238E27FC236}">
                      <a16:creationId xmlns:a16="http://schemas.microsoft.com/office/drawing/2014/main" id="{F50A77A5-0BE7-4D7A-A0A1-42D785BA3C53}"/>
                    </a:ext>
                  </a:extLst>
                </p14:cNvPr>
                <p14:cNvContentPartPr/>
                <p14:nvPr/>
              </p14:nvContentPartPr>
              <p14:xfrm>
                <a:off x="4333313" y="4275212"/>
                <a:ext cx="8640" cy="155520"/>
              </p14:xfrm>
            </p:contentPart>
          </mc:Choice>
          <mc:Fallback xmlns="">
            <p:pic>
              <p:nvPicPr>
                <p:cNvPr id="189" name="Ink 188">
                  <a:extLst>
                    <a:ext uri="{FF2B5EF4-FFF2-40B4-BE49-F238E27FC236}">
                      <a16:creationId xmlns:a16="http://schemas.microsoft.com/office/drawing/2014/main" id="{F50A77A5-0BE7-4D7A-A0A1-42D785BA3C53}"/>
                    </a:ext>
                  </a:extLst>
                </p:cNvPr>
                <p:cNvPicPr/>
                <p:nvPr/>
              </p:nvPicPr>
              <p:blipFill>
                <a:blip r:embed="rId307"/>
                <a:stretch>
                  <a:fillRect/>
                </a:stretch>
              </p:blipFill>
              <p:spPr>
                <a:xfrm>
                  <a:off x="4315313" y="4257572"/>
                  <a:ext cx="44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1" name="Ink 190">
                  <a:extLst>
                    <a:ext uri="{FF2B5EF4-FFF2-40B4-BE49-F238E27FC236}">
                      <a16:creationId xmlns:a16="http://schemas.microsoft.com/office/drawing/2014/main" id="{513AAAA7-C2B8-4EAA-B36C-B812584848AA}"/>
                    </a:ext>
                  </a:extLst>
                </p14:cNvPr>
                <p14:cNvContentPartPr/>
                <p14:nvPr/>
              </p14:nvContentPartPr>
              <p14:xfrm>
                <a:off x="4566233" y="4188452"/>
                <a:ext cx="117720" cy="250920"/>
              </p14:xfrm>
            </p:contentPart>
          </mc:Choice>
          <mc:Fallback xmlns="">
            <p:pic>
              <p:nvPicPr>
                <p:cNvPr id="191" name="Ink 190">
                  <a:extLst>
                    <a:ext uri="{FF2B5EF4-FFF2-40B4-BE49-F238E27FC236}">
                      <a16:creationId xmlns:a16="http://schemas.microsoft.com/office/drawing/2014/main" id="{513AAAA7-C2B8-4EAA-B36C-B812584848AA}"/>
                    </a:ext>
                  </a:extLst>
                </p:cNvPr>
                <p:cNvPicPr/>
                <p:nvPr/>
              </p:nvPicPr>
              <p:blipFill>
                <a:blip r:embed="rId309"/>
                <a:stretch>
                  <a:fillRect/>
                </a:stretch>
              </p:blipFill>
              <p:spPr>
                <a:xfrm>
                  <a:off x="4548593" y="4170452"/>
                  <a:ext cx="1533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2" name="Ink 191">
                  <a:extLst>
                    <a:ext uri="{FF2B5EF4-FFF2-40B4-BE49-F238E27FC236}">
                      <a16:creationId xmlns:a16="http://schemas.microsoft.com/office/drawing/2014/main" id="{24508EB8-E82A-4483-BCB1-34C65FDB173A}"/>
                    </a:ext>
                  </a:extLst>
                </p14:cNvPr>
                <p14:cNvContentPartPr/>
                <p14:nvPr/>
              </p14:nvContentPartPr>
              <p14:xfrm>
                <a:off x="4800593" y="4274492"/>
                <a:ext cx="193320" cy="130680"/>
              </p14:xfrm>
            </p:contentPart>
          </mc:Choice>
          <mc:Fallback xmlns="">
            <p:pic>
              <p:nvPicPr>
                <p:cNvPr id="192" name="Ink 191">
                  <a:extLst>
                    <a:ext uri="{FF2B5EF4-FFF2-40B4-BE49-F238E27FC236}">
                      <a16:creationId xmlns:a16="http://schemas.microsoft.com/office/drawing/2014/main" id="{24508EB8-E82A-4483-BCB1-34C65FDB173A}"/>
                    </a:ext>
                  </a:extLst>
                </p:cNvPr>
                <p:cNvPicPr/>
                <p:nvPr/>
              </p:nvPicPr>
              <p:blipFill>
                <a:blip r:embed="rId311"/>
                <a:stretch>
                  <a:fillRect/>
                </a:stretch>
              </p:blipFill>
              <p:spPr>
                <a:xfrm>
                  <a:off x="4782953" y="4256492"/>
                  <a:ext cx="2289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4" name="Ink 193">
                  <a:extLst>
                    <a:ext uri="{FF2B5EF4-FFF2-40B4-BE49-F238E27FC236}">
                      <a16:creationId xmlns:a16="http://schemas.microsoft.com/office/drawing/2014/main" id="{1D9CF7BE-B56A-41A9-BE2B-FC9717E2F301}"/>
                    </a:ext>
                  </a:extLst>
                </p14:cNvPr>
                <p14:cNvContentPartPr/>
                <p14:nvPr/>
              </p14:nvContentPartPr>
              <p14:xfrm>
                <a:off x="5005433" y="4117892"/>
                <a:ext cx="99720" cy="106200"/>
              </p14:xfrm>
            </p:contentPart>
          </mc:Choice>
          <mc:Fallback xmlns="">
            <p:pic>
              <p:nvPicPr>
                <p:cNvPr id="194" name="Ink 193">
                  <a:extLst>
                    <a:ext uri="{FF2B5EF4-FFF2-40B4-BE49-F238E27FC236}">
                      <a16:creationId xmlns:a16="http://schemas.microsoft.com/office/drawing/2014/main" id="{1D9CF7BE-B56A-41A9-BE2B-FC9717E2F301}"/>
                    </a:ext>
                  </a:extLst>
                </p:cNvPr>
                <p:cNvPicPr/>
                <p:nvPr/>
              </p:nvPicPr>
              <p:blipFill>
                <a:blip r:embed="rId313"/>
                <a:stretch>
                  <a:fillRect/>
                </a:stretch>
              </p:blipFill>
              <p:spPr>
                <a:xfrm>
                  <a:off x="4987793" y="4099892"/>
                  <a:ext cx="135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5" name="Ink 194">
                  <a:extLst>
                    <a:ext uri="{FF2B5EF4-FFF2-40B4-BE49-F238E27FC236}">
                      <a16:creationId xmlns:a16="http://schemas.microsoft.com/office/drawing/2014/main" id="{32D88CA3-1DBB-4835-AE03-A17374195C7C}"/>
                    </a:ext>
                  </a:extLst>
                </p14:cNvPr>
                <p14:cNvContentPartPr/>
                <p14:nvPr/>
              </p14:nvContentPartPr>
              <p14:xfrm>
                <a:off x="5182913" y="4210052"/>
                <a:ext cx="119520" cy="159840"/>
              </p14:xfrm>
            </p:contentPart>
          </mc:Choice>
          <mc:Fallback xmlns="">
            <p:pic>
              <p:nvPicPr>
                <p:cNvPr id="195" name="Ink 194">
                  <a:extLst>
                    <a:ext uri="{FF2B5EF4-FFF2-40B4-BE49-F238E27FC236}">
                      <a16:creationId xmlns:a16="http://schemas.microsoft.com/office/drawing/2014/main" id="{32D88CA3-1DBB-4835-AE03-A17374195C7C}"/>
                    </a:ext>
                  </a:extLst>
                </p:cNvPr>
                <p:cNvPicPr/>
                <p:nvPr/>
              </p:nvPicPr>
              <p:blipFill>
                <a:blip r:embed="rId315"/>
                <a:stretch>
                  <a:fillRect/>
                </a:stretch>
              </p:blipFill>
              <p:spPr>
                <a:xfrm>
                  <a:off x="5165273" y="4192412"/>
                  <a:ext cx="1551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6" name="Ink 195">
                  <a:extLst>
                    <a:ext uri="{FF2B5EF4-FFF2-40B4-BE49-F238E27FC236}">
                      <a16:creationId xmlns:a16="http://schemas.microsoft.com/office/drawing/2014/main" id="{DE2AFCED-5EA3-4794-BDAC-E7CC68C97CC0}"/>
                    </a:ext>
                  </a:extLst>
                </p14:cNvPr>
                <p14:cNvContentPartPr/>
                <p14:nvPr/>
              </p14:nvContentPartPr>
              <p14:xfrm>
                <a:off x="5290553" y="4223372"/>
                <a:ext cx="31320" cy="2520"/>
              </p14:xfrm>
            </p:contentPart>
          </mc:Choice>
          <mc:Fallback xmlns="">
            <p:pic>
              <p:nvPicPr>
                <p:cNvPr id="196" name="Ink 195">
                  <a:extLst>
                    <a:ext uri="{FF2B5EF4-FFF2-40B4-BE49-F238E27FC236}">
                      <a16:creationId xmlns:a16="http://schemas.microsoft.com/office/drawing/2014/main" id="{DE2AFCED-5EA3-4794-BDAC-E7CC68C97CC0}"/>
                    </a:ext>
                  </a:extLst>
                </p:cNvPr>
                <p:cNvPicPr/>
                <p:nvPr/>
              </p:nvPicPr>
              <p:blipFill>
                <a:blip r:embed="rId317"/>
                <a:stretch>
                  <a:fillRect/>
                </a:stretch>
              </p:blipFill>
              <p:spPr>
                <a:xfrm>
                  <a:off x="5272913" y="4205732"/>
                  <a:ext cx="66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7" name="Ink 196">
                  <a:extLst>
                    <a:ext uri="{FF2B5EF4-FFF2-40B4-BE49-F238E27FC236}">
                      <a16:creationId xmlns:a16="http://schemas.microsoft.com/office/drawing/2014/main" id="{044BB303-DF4D-4308-AA85-40D3FB3EAF51}"/>
                    </a:ext>
                  </a:extLst>
                </p14:cNvPr>
                <p14:cNvContentPartPr/>
                <p14:nvPr/>
              </p14:nvContentPartPr>
              <p14:xfrm>
                <a:off x="5283353" y="4219412"/>
                <a:ext cx="124560" cy="9720"/>
              </p14:xfrm>
            </p:contentPart>
          </mc:Choice>
          <mc:Fallback xmlns="">
            <p:pic>
              <p:nvPicPr>
                <p:cNvPr id="197" name="Ink 196">
                  <a:extLst>
                    <a:ext uri="{FF2B5EF4-FFF2-40B4-BE49-F238E27FC236}">
                      <a16:creationId xmlns:a16="http://schemas.microsoft.com/office/drawing/2014/main" id="{044BB303-DF4D-4308-AA85-40D3FB3EAF51}"/>
                    </a:ext>
                  </a:extLst>
                </p:cNvPr>
                <p:cNvPicPr/>
                <p:nvPr/>
              </p:nvPicPr>
              <p:blipFill>
                <a:blip r:embed="rId319"/>
                <a:stretch>
                  <a:fillRect/>
                </a:stretch>
              </p:blipFill>
              <p:spPr>
                <a:xfrm>
                  <a:off x="5265713" y="4201412"/>
                  <a:ext cx="1602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8" name="Ink 197">
                  <a:extLst>
                    <a:ext uri="{FF2B5EF4-FFF2-40B4-BE49-F238E27FC236}">
                      <a16:creationId xmlns:a16="http://schemas.microsoft.com/office/drawing/2014/main" id="{600E40AA-1F32-4745-956C-AD1357A2559D}"/>
                    </a:ext>
                  </a:extLst>
                </p14:cNvPr>
                <p14:cNvContentPartPr/>
                <p14:nvPr/>
              </p14:nvContentPartPr>
              <p14:xfrm>
                <a:off x="5464433" y="4125092"/>
                <a:ext cx="94680" cy="102240"/>
              </p14:xfrm>
            </p:contentPart>
          </mc:Choice>
          <mc:Fallback xmlns="">
            <p:pic>
              <p:nvPicPr>
                <p:cNvPr id="198" name="Ink 197">
                  <a:extLst>
                    <a:ext uri="{FF2B5EF4-FFF2-40B4-BE49-F238E27FC236}">
                      <a16:creationId xmlns:a16="http://schemas.microsoft.com/office/drawing/2014/main" id="{600E40AA-1F32-4745-956C-AD1357A2559D}"/>
                    </a:ext>
                  </a:extLst>
                </p:cNvPr>
                <p:cNvPicPr/>
                <p:nvPr/>
              </p:nvPicPr>
              <p:blipFill>
                <a:blip r:embed="rId321"/>
                <a:stretch>
                  <a:fillRect/>
                </a:stretch>
              </p:blipFill>
              <p:spPr>
                <a:xfrm>
                  <a:off x="5446793" y="4107452"/>
                  <a:ext cx="130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0" name="Ink 199">
                  <a:extLst>
                    <a:ext uri="{FF2B5EF4-FFF2-40B4-BE49-F238E27FC236}">
                      <a16:creationId xmlns:a16="http://schemas.microsoft.com/office/drawing/2014/main" id="{16F08107-DB77-460E-AFBC-BE9514916FEC}"/>
                    </a:ext>
                  </a:extLst>
                </p14:cNvPr>
                <p14:cNvContentPartPr/>
                <p14:nvPr/>
              </p14:nvContentPartPr>
              <p14:xfrm>
                <a:off x="5629313" y="4310852"/>
                <a:ext cx="181440" cy="10440"/>
              </p14:xfrm>
            </p:contentPart>
          </mc:Choice>
          <mc:Fallback xmlns="">
            <p:pic>
              <p:nvPicPr>
                <p:cNvPr id="200" name="Ink 199">
                  <a:extLst>
                    <a:ext uri="{FF2B5EF4-FFF2-40B4-BE49-F238E27FC236}">
                      <a16:creationId xmlns:a16="http://schemas.microsoft.com/office/drawing/2014/main" id="{16F08107-DB77-460E-AFBC-BE9514916FEC}"/>
                    </a:ext>
                  </a:extLst>
                </p:cNvPr>
                <p:cNvPicPr/>
                <p:nvPr/>
              </p:nvPicPr>
              <p:blipFill>
                <a:blip r:embed="rId323"/>
                <a:stretch>
                  <a:fillRect/>
                </a:stretch>
              </p:blipFill>
              <p:spPr>
                <a:xfrm>
                  <a:off x="5611313" y="4292852"/>
                  <a:ext cx="217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1" name="Ink 200">
                  <a:extLst>
                    <a:ext uri="{FF2B5EF4-FFF2-40B4-BE49-F238E27FC236}">
                      <a16:creationId xmlns:a16="http://schemas.microsoft.com/office/drawing/2014/main" id="{5C0A989A-5B6D-4D15-A2F5-F9B9A4A09E8B}"/>
                    </a:ext>
                  </a:extLst>
                </p14:cNvPr>
                <p14:cNvContentPartPr/>
                <p14:nvPr/>
              </p14:nvContentPartPr>
              <p14:xfrm>
                <a:off x="5717873" y="4229132"/>
                <a:ext cx="23760" cy="176400"/>
              </p14:xfrm>
            </p:contentPart>
          </mc:Choice>
          <mc:Fallback xmlns="">
            <p:pic>
              <p:nvPicPr>
                <p:cNvPr id="201" name="Ink 200">
                  <a:extLst>
                    <a:ext uri="{FF2B5EF4-FFF2-40B4-BE49-F238E27FC236}">
                      <a16:creationId xmlns:a16="http://schemas.microsoft.com/office/drawing/2014/main" id="{5C0A989A-5B6D-4D15-A2F5-F9B9A4A09E8B}"/>
                    </a:ext>
                  </a:extLst>
                </p:cNvPr>
                <p:cNvPicPr/>
                <p:nvPr/>
              </p:nvPicPr>
              <p:blipFill>
                <a:blip r:embed="rId325"/>
                <a:stretch>
                  <a:fillRect/>
                </a:stretch>
              </p:blipFill>
              <p:spPr>
                <a:xfrm>
                  <a:off x="5700233" y="4211492"/>
                  <a:ext cx="594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2" name="Ink 201">
                  <a:extLst>
                    <a:ext uri="{FF2B5EF4-FFF2-40B4-BE49-F238E27FC236}">
                      <a16:creationId xmlns:a16="http://schemas.microsoft.com/office/drawing/2014/main" id="{A474F83E-46FC-419A-BE6F-56572F7F3D33}"/>
                    </a:ext>
                  </a:extLst>
                </p14:cNvPr>
                <p14:cNvContentPartPr/>
                <p14:nvPr/>
              </p14:nvContentPartPr>
              <p14:xfrm>
                <a:off x="5915513" y="4200692"/>
                <a:ext cx="124560" cy="74520"/>
              </p14:xfrm>
            </p:contentPart>
          </mc:Choice>
          <mc:Fallback xmlns="">
            <p:pic>
              <p:nvPicPr>
                <p:cNvPr id="202" name="Ink 201">
                  <a:extLst>
                    <a:ext uri="{FF2B5EF4-FFF2-40B4-BE49-F238E27FC236}">
                      <a16:creationId xmlns:a16="http://schemas.microsoft.com/office/drawing/2014/main" id="{A474F83E-46FC-419A-BE6F-56572F7F3D33}"/>
                    </a:ext>
                  </a:extLst>
                </p:cNvPr>
                <p:cNvPicPr/>
                <p:nvPr/>
              </p:nvPicPr>
              <p:blipFill>
                <a:blip r:embed="rId327"/>
                <a:stretch>
                  <a:fillRect/>
                </a:stretch>
              </p:blipFill>
              <p:spPr>
                <a:xfrm>
                  <a:off x="5897513" y="4182692"/>
                  <a:ext cx="1602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3" name="Ink 202">
                  <a:extLst>
                    <a:ext uri="{FF2B5EF4-FFF2-40B4-BE49-F238E27FC236}">
                      <a16:creationId xmlns:a16="http://schemas.microsoft.com/office/drawing/2014/main" id="{012A955A-2DBD-4285-8044-34B236AE64AB}"/>
                    </a:ext>
                  </a:extLst>
                </p14:cNvPr>
                <p14:cNvContentPartPr/>
                <p14:nvPr/>
              </p14:nvContentPartPr>
              <p14:xfrm>
                <a:off x="5952233" y="4280972"/>
                <a:ext cx="119520" cy="82080"/>
              </p14:xfrm>
            </p:contentPart>
          </mc:Choice>
          <mc:Fallback xmlns="">
            <p:pic>
              <p:nvPicPr>
                <p:cNvPr id="203" name="Ink 202">
                  <a:extLst>
                    <a:ext uri="{FF2B5EF4-FFF2-40B4-BE49-F238E27FC236}">
                      <a16:creationId xmlns:a16="http://schemas.microsoft.com/office/drawing/2014/main" id="{012A955A-2DBD-4285-8044-34B236AE64AB}"/>
                    </a:ext>
                  </a:extLst>
                </p:cNvPr>
                <p:cNvPicPr/>
                <p:nvPr/>
              </p:nvPicPr>
              <p:blipFill>
                <a:blip r:embed="rId329"/>
                <a:stretch>
                  <a:fillRect/>
                </a:stretch>
              </p:blipFill>
              <p:spPr>
                <a:xfrm>
                  <a:off x="5934593" y="4263332"/>
                  <a:ext cx="155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4" name="Ink 203">
                  <a:extLst>
                    <a:ext uri="{FF2B5EF4-FFF2-40B4-BE49-F238E27FC236}">
                      <a16:creationId xmlns:a16="http://schemas.microsoft.com/office/drawing/2014/main" id="{11956487-2680-47E1-811D-968B4C98C347}"/>
                    </a:ext>
                  </a:extLst>
                </p14:cNvPr>
                <p14:cNvContentPartPr/>
                <p14:nvPr/>
              </p14:nvContentPartPr>
              <p14:xfrm>
                <a:off x="6212513" y="4259012"/>
                <a:ext cx="208440" cy="136800"/>
              </p14:xfrm>
            </p:contentPart>
          </mc:Choice>
          <mc:Fallback xmlns="">
            <p:pic>
              <p:nvPicPr>
                <p:cNvPr id="204" name="Ink 203">
                  <a:extLst>
                    <a:ext uri="{FF2B5EF4-FFF2-40B4-BE49-F238E27FC236}">
                      <a16:creationId xmlns:a16="http://schemas.microsoft.com/office/drawing/2014/main" id="{11956487-2680-47E1-811D-968B4C98C347}"/>
                    </a:ext>
                  </a:extLst>
                </p:cNvPr>
                <p:cNvPicPr/>
                <p:nvPr/>
              </p:nvPicPr>
              <p:blipFill>
                <a:blip r:embed="rId331"/>
                <a:stretch>
                  <a:fillRect/>
                </a:stretch>
              </p:blipFill>
              <p:spPr>
                <a:xfrm>
                  <a:off x="6194513" y="4241012"/>
                  <a:ext cx="244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5" name="Ink 204">
                  <a:extLst>
                    <a:ext uri="{FF2B5EF4-FFF2-40B4-BE49-F238E27FC236}">
                      <a16:creationId xmlns:a16="http://schemas.microsoft.com/office/drawing/2014/main" id="{9016BA0A-C2D1-4355-9008-A859DA0B5D60}"/>
                    </a:ext>
                  </a:extLst>
                </p14:cNvPr>
                <p14:cNvContentPartPr/>
                <p14:nvPr/>
              </p14:nvContentPartPr>
              <p14:xfrm>
                <a:off x="6528953" y="4145972"/>
                <a:ext cx="190080" cy="96480"/>
              </p14:xfrm>
            </p:contentPart>
          </mc:Choice>
          <mc:Fallback xmlns="">
            <p:pic>
              <p:nvPicPr>
                <p:cNvPr id="205" name="Ink 204">
                  <a:extLst>
                    <a:ext uri="{FF2B5EF4-FFF2-40B4-BE49-F238E27FC236}">
                      <a16:creationId xmlns:a16="http://schemas.microsoft.com/office/drawing/2014/main" id="{9016BA0A-C2D1-4355-9008-A859DA0B5D60}"/>
                    </a:ext>
                  </a:extLst>
                </p:cNvPr>
                <p:cNvPicPr/>
                <p:nvPr/>
              </p:nvPicPr>
              <p:blipFill>
                <a:blip r:embed="rId333"/>
                <a:stretch>
                  <a:fillRect/>
                </a:stretch>
              </p:blipFill>
              <p:spPr>
                <a:xfrm>
                  <a:off x="6511313" y="4127972"/>
                  <a:ext cx="2257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6" name="Ink 205">
                  <a:extLst>
                    <a:ext uri="{FF2B5EF4-FFF2-40B4-BE49-F238E27FC236}">
                      <a16:creationId xmlns:a16="http://schemas.microsoft.com/office/drawing/2014/main" id="{5AC3F8A5-84F0-4706-944E-4729717FA7DB}"/>
                    </a:ext>
                  </a:extLst>
                </p14:cNvPr>
                <p14:cNvContentPartPr/>
                <p14:nvPr/>
              </p14:nvContentPartPr>
              <p14:xfrm>
                <a:off x="6623993" y="4154972"/>
                <a:ext cx="19440" cy="174600"/>
              </p14:xfrm>
            </p:contentPart>
          </mc:Choice>
          <mc:Fallback xmlns="">
            <p:pic>
              <p:nvPicPr>
                <p:cNvPr id="206" name="Ink 205">
                  <a:extLst>
                    <a:ext uri="{FF2B5EF4-FFF2-40B4-BE49-F238E27FC236}">
                      <a16:creationId xmlns:a16="http://schemas.microsoft.com/office/drawing/2014/main" id="{5AC3F8A5-84F0-4706-944E-4729717FA7DB}"/>
                    </a:ext>
                  </a:extLst>
                </p:cNvPr>
                <p:cNvPicPr/>
                <p:nvPr/>
              </p:nvPicPr>
              <p:blipFill>
                <a:blip r:embed="rId335"/>
                <a:stretch>
                  <a:fillRect/>
                </a:stretch>
              </p:blipFill>
              <p:spPr>
                <a:xfrm>
                  <a:off x="6606353" y="4137332"/>
                  <a:ext cx="55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8" name="Ink 207">
                  <a:extLst>
                    <a:ext uri="{FF2B5EF4-FFF2-40B4-BE49-F238E27FC236}">
                      <a16:creationId xmlns:a16="http://schemas.microsoft.com/office/drawing/2014/main" id="{B46F4183-D799-4743-AD86-ED5F62B3E9D8}"/>
                    </a:ext>
                  </a:extLst>
                </p14:cNvPr>
                <p14:cNvContentPartPr/>
                <p14:nvPr/>
              </p14:nvContentPartPr>
              <p14:xfrm>
                <a:off x="6864113" y="4268012"/>
                <a:ext cx="135720" cy="15840"/>
              </p14:xfrm>
            </p:contentPart>
          </mc:Choice>
          <mc:Fallback xmlns="">
            <p:pic>
              <p:nvPicPr>
                <p:cNvPr id="208" name="Ink 207">
                  <a:extLst>
                    <a:ext uri="{FF2B5EF4-FFF2-40B4-BE49-F238E27FC236}">
                      <a16:creationId xmlns:a16="http://schemas.microsoft.com/office/drawing/2014/main" id="{B46F4183-D799-4743-AD86-ED5F62B3E9D8}"/>
                    </a:ext>
                  </a:extLst>
                </p:cNvPr>
                <p:cNvPicPr/>
                <p:nvPr/>
              </p:nvPicPr>
              <p:blipFill>
                <a:blip r:embed="rId337"/>
                <a:stretch>
                  <a:fillRect/>
                </a:stretch>
              </p:blipFill>
              <p:spPr>
                <a:xfrm>
                  <a:off x="6846473" y="4250012"/>
                  <a:ext cx="171360" cy="5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210" name="Ink 209">
                <a:extLst>
                  <a:ext uri="{FF2B5EF4-FFF2-40B4-BE49-F238E27FC236}">
                    <a16:creationId xmlns:a16="http://schemas.microsoft.com/office/drawing/2014/main" id="{E722CDC9-59A0-41BB-A31A-140F0EB51522}"/>
                  </a:ext>
                </a:extLst>
              </p14:cNvPr>
              <p14:cNvContentPartPr/>
              <p14:nvPr/>
            </p14:nvContentPartPr>
            <p14:xfrm>
              <a:off x="7454153" y="3128612"/>
              <a:ext cx="2880" cy="8280"/>
            </p14:xfrm>
          </p:contentPart>
        </mc:Choice>
        <mc:Fallback xmlns="">
          <p:pic>
            <p:nvPicPr>
              <p:cNvPr id="210" name="Ink 209">
                <a:extLst>
                  <a:ext uri="{FF2B5EF4-FFF2-40B4-BE49-F238E27FC236}">
                    <a16:creationId xmlns:a16="http://schemas.microsoft.com/office/drawing/2014/main" id="{E722CDC9-59A0-41BB-A31A-140F0EB51522}"/>
                  </a:ext>
                </a:extLst>
              </p:cNvPr>
              <p:cNvPicPr/>
              <p:nvPr/>
            </p:nvPicPr>
            <p:blipFill>
              <a:blip r:embed="rId339"/>
              <a:stretch>
                <a:fillRect/>
              </a:stretch>
            </p:blipFill>
            <p:spPr>
              <a:xfrm>
                <a:off x="7436153" y="3110972"/>
                <a:ext cx="38520" cy="43920"/>
              </a:xfrm>
              <a:prstGeom prst="rect">
                <a:avLst/>
              </a:prstGeom>
            </p:spPr>
          </p:pic>
        </mc:Fallback>
      </mc:AlternateContent>
      <p:grpSp>
        <p:nvGrpSpPr>
          <p:cNvPr id="221" name="Group 220">
            <a:extLst>
              <a:ext uri="{FF2B5EF4-FFF2-40B4-BE49-F238E27FC236}">
                <a16:creationId xmlns:a16="http://schemas.microsoft.com/office/drawing/2014/main" id="{34CC9D88-0C1C-43EC-B20A-3922B4400F73}"/>
              </a:ext>
            </a:extLst>
          </p:cNvPr>
          <p:cNvGrpSpPr/>
          <p:nvPr/>
        </p:nvGrpSpPr>
        <p:grpSpPr>
          <a:xfrm>
            <a:off x="7379273" y="3277652"/>
            <a:ext cx="208080" cy="23040"/>
            <a:chOff x="7379273" y="3277652"/>
            <a:chExt cx="208080" cy="23040"/>
          </a:xfrm>
        </p:grpSpPr>
        <mc:AlternateContent xmlns:mc="http://schemas.openxmlformats.org/markup-compatibility/2006" xmlns:p14="http://schemas.microsoft.com/office/powerpoint/2010/main">
          <mc:Choice Requires="p14">
            <p:contentPart p14:bwMode="auto" r:id="rId340">
              <p14:nvContentPartPr>
                <p14:cNvPr id="211" name="Ink 210">
                  <a:extLst>
                    <a:ext uri="{FF2B5EF4-FFF2-40B4-BE49-F238E27FC236}">
                      <a16:creationId xmlns:a16="http://schemas.microsoft.com/office/drawing/2014/main" id="{928B42A4-BD82-4D8E-B358-91D88CB570B6}"/>
                    </a:ext>
                  </a:extLst>
                </p14:cNvPr>
                <p14:cNvContentPartPr/>
                <p14:nvPr/>
              </p14:nvContentPartPr>
              <p14:xfrm>
                <a:off x="7379273" y="3285932"/>
                <a:ext cx="4680" cy="14760"/>
              </p14:xfrm>
            </p:contentPart>
          </mc:Choice>
          <mc:Fallback xmlns="">
            <p:pic>
              <p:nvPicPr>
                <p:cNvPr id="211" name="Ink 210">
                  <a:extLst>
                    <a:ext uri="{FF2B5EF4-FFF2-40B4-BE49-F238E27FC236}">
                      <a16:creationId xmlns:a16="http://schemas.microsoft.com/office/drawing/2014/main" id="{928B42A4-BD82-4D8E-B358-91D88CB570B6}"/>
                    </a:ext>
                  </a:extLst>
                </p:cNvPr>
                <p:cNvPicPr/>
                <p:nvPr/>
              </p:nvPicPr>
              <p:blipFill>
                <a:blip r:embed="rId341"/>
                <a:stretch>
                  <a:fillRect/>
                </a:stretch>
              </p:blipFill>
              <p:spPr>
                <a:xfrm>
                  <a:off x="7361273" y="3268292"/>
                  <a:ext cx="40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2" name="Ink 211">
                  <a:extLst>
                    <a:ext uri="{FF2B5EF4-FFF2-40B4-BE49-F238E27FC236}">
                      <a16:creationId xmlns:a16="http://schemas.microsoft.com/office/drawing/2014/main" id="{E6288ABB-6F42-42AA-AFCA-CB51AA126D5B}"/>
                    </a:ext>
                  </a:extLst>
                </p14:cNvPr>
                <p14:cNvContentPartPr/>
                <p14:nvPr/>
              </p14:nvContentPartPr>
              <p14:xfrm>
                <a:off x="7550633" y="3277652"/>
                <a:ext cx="36720" cy="19440"/>
              </p14:xfrm>
            </p:contentPart>
          </mc:Choice>
          <mc:Fallback xmlns="">
            <p:pic>
              <p:nvPicPr>
                <p:cNvPr id="212" name="Ink 211">
                  <a:extLst>
                    <a:ext uri="{FF2B5EF4-FFF2-40B4-BE49-F238E27FC236}">
                      <a16:creationId xmlns:a16="http://schemas.microsoft.com/office/drawing/2014/main" id="{E6288ABB-6F42-42AA-AFCA-CB51AA126D5B}"/>
                    </a:ext>
                  </a:extLst>
                </p:cNvPr>
                <p:cNvPicPr/>
                <p:nvPr/>
              </p:nvPicPr>
              <p:blipFill>
                <a:blip r:embed="rId343"/>
                <a:stretch>
                  <a:fillRect/>
                </a:stretch>
              </p:blipFill>
              <p:spPr>
                <a:xfrm>
                  <a:off x="7532993" y="3260012"/>
                  <a:ext cx="72360" cy="55080"/>
                </a:xfrm>
                <a:prstGeom prst="rect">
                  <a:avLst/>
                </a:prstGeom>
              </p:spPr>
            </p:pic>
          </mc:Fallback>
        </mc:AlternateContent>
      </p:grpSp>
      <p:grpSp>
        <p:nvGrpSpPr>
          <p:cNvPr id="237" name="Group 236">
            <a:extLst>
              <a:ext uri="{FF2B5EF4-FFF2-40B4-BE49-F238E27FC236}">
                <a16:creationId xmlns:a16="http://schemas.microsoft.com/office/drawing/2014/main" id="{930E8037-4612-4C4F-AF46-66724E5F4406}"/>
              </a:ext>
            </a:extLst>
          </p:cNvPr>
          <p:cNvGrpSpPr/>
          <p:nvPr/>
        </p:nvGrpSpPr>
        <p:grpSpPr>
          <a:xfrm>
            <a:off x="7795433" y="2799932"/>
            <a:ext cx="2999880" cy="538200"/>
            <a:chOff x="7795433" y="2799932"/>
            <a:chExt cx="2999880" cy="538200"/>
          </a:xfrm>
        </p:grpSpPr>
        <mc:AlternateContent xmlns:mc="http://schemas.openxmlformats.org/markup-compatibility/2006" xmlns:p14="http://schemas.microsoft.com/office/powerpoint/2010/main">
          <mc:Choice Requires="p14">
            <p:contentPart p14:bwMode="auto" r:id="rId344">
              <p14:nvContentPartPr>
                <p14:cNvPr id="213" name="Ink 212">
                  <a:extLst>
                    <a:ext uri="{FF2B5EF4-FFF2-40B4-BE49-F238E27FC236}">
                      <a16:creationId xmlns:a16="http://schemas.microsoft.com/office/drawing/2014/main" id="{62629F60-BC93-4BFC-A134-1DE025671256}"/>
                    </a:ext>
                  </a:extLst>
                </p14:cNvPr>
                <p14:cNvContentPartPr/>
                <p14:nvPr/>
              </p14:nvContentPartPr>
              <p14:xfrm>
                <a:off x="7795433" y="3002252"/>
                <a:ext cx="123480" cy="335880"/>
              </p14:xfrm>
            </p:contentPart>
          </mc:Choice>
          <mc:Fallback xmlns="">
            <p:pic>
              <p:nvPicPr>
                <p:cNvPr id="213" name="Ink 212">
                  <a:extLst>
                    <a:ext uri="{FF2B5EF4-FFF2-40B4-BE49-F238E27FC236}">
                      <a16:creationId xmlns:a16="http://schemas.microsoft.com/office/drawing/2014/main" id="{62629F60-BC93-4BFC-A134-1DE025671256}"/>
                    </a:ext>
                  </a:extLst>
                </p:cNvPr>
                <p:cNvPicPr/>
                <p:nvPr/>
              </p:nvPicPr>
              <p:blipFill>
                <a:blip r:embed="rId345"/>
                <a:stretch>
                  <a:fillRect/>
                </a:stretch>
              </p:blipFill>
              <p:spPr>
                <a:xfrm>
                  <a:off x="7777433" y="2984612"/>
                  <a:ext cx="1591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4" name="Ink 213">
                  <a:extLst>
                    <a:ext uri="{FF2B5EF4-FFF2-40B4-BE49-F238E27FC236}">
                      <a16:creationId xmlns:a16="http://schemas.microsoft.com/office/drawing/2014/main" id="{C8D7051C-EB27-4E6A-AF7E-4A42794856A3}"/>
                    </a:ext>
                  </a:extLst>
                </p14:cNvPr>
                <p14:cNvContentPartPr/>
                <p14:nvPr/>
              </p14:nvContentPartPr>
              <p14:xfrm>
                <a:off x="7947353" y="3118532"/>
                <a:ext cx="153360" cy="160200"/>
              </p14:xfrm>
            </p:contentPart>
          </mc:Choice>
          <mc:Fallback xmlns="">
            <p:pic>
              <p:nvPicPr>
                <p:cNvPr id="214" name="Ink 213">
                  <a:extLst>
                    <a:ext uri="{FF2B5EF4-FFF2-40B4-BE49-F238E27FC236}">
                      <a16:creationId xmlns:a16="http://schemas.microsoft.com/office/drawing/2014/main" id="{C8D7051C-EB27-4E6A-AF7E-4A42794856A3}"/>
                    </a:ext>
                  </a:extLst>
                </p:cNvPr>
                <p:cNvPicPr/>
                <p:nvPr/>
              </p:nvPicPr>
              <p:blipFill>
                <a:blip r:embed="rId347"/>
                <a:stretch>
                  <a:fillRect/>
                </a:stretch>
              </p:blipFill>
              <p:spPr>
                <a:xfrm>
                  <a:off x="7929353" y="3100892"/>
                  <a:ext cx="189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5" name="Ink 214">
                  <a:extLst>
                    <a:ext uri="{FF2B5EF4-FFF2-40B4-BE49-F238E27FC236}">
                      <a16:creationId xmlns:a16="http://schemas.microsoft.com/office/drawing/2014/main" id="{DBBD358F-3436-428A-984F-50F04495191D}"/>
                    </a:ext>
                  </a:extLst>
                </p14:cNvPr>
                <p14:cNvContentPartPr/>
                <p14:nvPr/>
              </p14:nvContentPartPr>
              <p14:xfrm>
                <a:off x="8077313" y="3163172"/>
                <a:ext cx="52920" cy="84960"/>
              </p14:xfrm>
            </p:contentPart>
          </mc:Choice>
          <mc:Fallback xmlns="">
            <p:pic>
              <p:nvPicPr>
                <p:cNvPr id="215" name="Ink 214">
                  <a:extLst>
                    <a:ext uri="{FF2B5EF4-FFF2-40B4-BE49-F238E27FC236}">
                      <a16:creationId xmlns:a16="http://schemas.microsoft.com/office/drawing/2014/main" id="{DBBD358F-3436-428A-984F-50F04495191D}"/>
                    </a:ext>
                  </a:extLst>
                </p:cNvPr>
                <p:cNvPicPr/>
                <p:nvPr/>
              </p:nvPicPr>
              <p:blipFill>
                <a:blip r:embed="rId349"/>
                <a:stretch>
                  <a:fillRect/>
                </a:stretch>
              </p:blipFill>
              <p:spPr>
                <a:xfrm>
                  <a:off x="8059313" y="3145532"/>
                  <a:ext cx="88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6" name="Ink 215">
                  <a:extLst>
                    <a:ext uri="{FF2B5EF4-FFF2-40B4-BE49-F238E27FC236}">
                      <a16:creationId xmlns:a16="http://schemas.microsoft.com/office/drawing/2014/main" id="{95B251F3-01EF-4E75-91CB-3BE5086F6218}"/>
                    </a:ext>
                  </a:extLst>
                </p14:cNvPr>
                <p14:cNvContentPartPr/>
                <p14:nvPr/>
              </p14:nvContentPartPr>
              <p14:xfrm>
                <a:off x="8211233" y="3167492"/>
                <a:ext cx="129240" cy="21600"/>
              </p14:xfrm>
            </p:contentPart>
          </mc:Choice>
          <mc:Fallback xmlns="">
            <p:pic>
              <p:nvPicPr>
                <p:cNvPr id="216" name="Ink 215">
                  <a:extLst>
                    <a:ext uri="{FF2B5EF4-FFF2-40B4-BE49-F238E27FC236}">
                      <a16:creationId xmlns:a16="http://schemas.microsoft.com/office/drawing/2014/main" id="{95B251F3-01EF-4E75-91CB-3BE5086F6218}"/>
                    </a:ext>
                  </a:extLst>
                </p:cNvPr>
                <p:cNvPicPr/>
                <p:nvPr/>
              </p:nvPicPr>
              <p:blipFill>
                <a:blip r:embed="rId351"/>
                <a:stretch>
                  <a:fillRect/>
                </a:stretch>
              </p:blipFill>
              <p:spPr>
                <a:xfrm>
                  <a:off x="8193593" y="3149492"/>
                  <a:ext cx="1648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7" name="Ink 216">
                  <a:extLst>
                    <a:ext uri="{FF2B5EF4-FFF2-40B4-BE49-F238E27FC236}">
                      <a16:creationId xmlns:a16="http://schemas.microsoft.com/office/drawing/2014/main" id="{5107347E-C529-4E5A-9A6E-F6EE18BFE3C8}"/>
                    </a:ext>
                  </a:extLst>
                </p14:cNvPr>
                <p14:cNvContentPartPr/>
                <p14:nvPr/>
              </p14:nvContentPartPr>
              <p14:xfrm>
                <a:off x="8282153" y="3098012"/>
                <a:ext cx="19080" cy="166680"/>
              </p14:xfrm>
            </p:contentPart>
          </mc:Choice>
          <mc:Fallback xmlns="">
            <p:pic>
              <p:nvPicPr>
                <p:cNvPr id="217" name="Ink 216">
                  <a:extLst>
                    <a:ext uri="{FF2B5EF4-FFF2-40B4-BE49-F238E27FC236}">
                      <a16:creationId xmlns:a16="http://schemas.microsoft.com/office/drawing/2014/main" id="{5107347E-C529-4E5A-9A6E-F6EE18BFE3C8}"/>
                    </a:ext>
                  </a:extLst>
                </p:cNvPr>
                <p:cNvPicPr/>
                <p:nvPr/>
              </p:nvPicPr>
              <p:blipFill>
                <a:blip r:embed="rId353"/>
                <a:stretch>
                  <a:fillRect/>
                </a:stretch>
              </p:blipFill>
              <p:spPr>
                <a:xfrm>
                  <a:off x="8264153" y="3080372"/>
                  <a:ext cx="54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8" name="Ink 217">
                  <a:extLst>
                    <a:ext uri="{FF2B5EF4-FFF2-40B4-BE49-F238E27FC236}">
                      <a16:creationId xmlns:a16="http://schemas.microsoft.com/office/drawing/2014/main" id="{FBFC3537-C5D0-4A22-9209-885E55701CDD}"/>
                    </a:ext>
                  </a:extLst>
                </p14:cNvPr>
                <p14:cNvContentPartPr/>
                <p14:nvPr/>
              </p14:nvContentPartPr>
              <p14:xfrm>
                <a:off x="8418953" y="3082532"/>
                <a:ext cx="138240" cy="177840"/>
              </p14:xfrm>
            </p:contentPart>
          </mc:Choice>
          <mc:Fallback xmlns="">
            <p:pic>
              <p:nvPicPr>
                <p:cNvPr id="218" name="Ink 217">
                  <a:extLst>
                    <a:ext uri="{FF2B5EF4-FFF2-40B4-BE49-F238E27FC236}">
                      <a16:creationId xmlns:a16="http://schemas.microsoft.com/office/drawing/2014/main" id="{FBFC3537-C5D0-4A22-9209-885E55701CDD}"/>
                    </a:ext>
                  </a:extLst>
                </p:cNvPr>
                <p:cNvPicPr/>
                <p:nvPr/>
              </p:nvPicPr>
              <p:blipFill>
                <a:blip r:embed="rId355"/>
                <a:stretch>
                  <a:fillRect/>
                </a:stretch>
              </p:blipFill>
              <p:spPr>
                <a:xfrm>
                  <a:off x="8401313" y="3064532"/>
                  <a:ext cx="1738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9" name="Ink 218">
                  <a:extLst>
                    <a:ext uri="{FF2B5EF4-FFF2-40B4-BE49-F238E27FC236}">
                      <a16:creationId xmlns:a16="http://schemas.microsoft.com/office/drawing/2014/main" id="{02222689-9269-4B05-BA35-8DC2D6C4E50B}"/>
                    </a:ext>
                  </a:extLst>
                </p14:cNvPr>
                <p14:cNvContentPartPr/>
                <p14:nvPr/>
              </p14:nvContentPartPr>
              <p14:xfrm>
                <a:off x="8570873" y="2987852"/>
                <a:ext cx="100800" cy="335160"/>
              </p14:xfrm>
            </p:contentPart>
          </mc:Choice>
          <mc:Fallback xmlns="">
            <p:pic>
              <p:nvPicPr>
                <p:cNvPr id="219" name="Ink 218">
                  <a:extLst>
                    <a:ext uri="{FF2B5EF4-FFF2-40B4-BE49-F238E27FC236}">
                      <a16:creationId xmlns:a16="http://schemas.microsoft.com/office/drawing/2014/main" id="{02222689-9269-4B05-BA35-8DC2D6C4E50B}"/>
                    </a:ext>
                  </a:extLst>
                </p:cNvPr>
                <p:cNvPicPr/>
                <p:nvPr/>
              </p:nvPicPr>
              <p:blipFill>
                <a:blip r:embed="rId357"/>
                <a:stretch>
                  <a:fillRect/>
                </a:stretch>
              </p:blipFill>
              <p:spPr>
                <a:xfrm>
                  <a:off x="8553233" y="2969852"/>
                  <a:ext cx="1364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2" name="Ink 221">
                  <a:extLst>
                    <a:ext uri="{FF2B5EF4-FFF2-40B4-BE49-F238E27FC236}">
                      <a16:creationId xmlns:a16="http://schemas.microsoft.com/office/drawing/2014/main" id="{F8F248A3-7280-48FE-8FC2-4617C818606E}"/>
                    </a:ext>
                  </a:extLst>
                </p14:cNvPr>
                <p14:cNvContentPartPr/>
                <p14:nvPr/>
              </p14:nvContentPartPr>
              <p14:xfrm>
                <a:off x="8765273" y="2905412"/>
                <a:ext cx="103680" cy="112680"/>
              </p14:xfrm>
            </p:contentPart>
          </mc:Choice>
          <mc:Fallback xmlns="">
            <p:pic>
              <p:nvPicPr>
                <p:cNvPr id="222" name="Ink 221">
                  <a:extLst>
                    <a:ext uri="{FF2B5EF4-FFF2-40B4-BE49-F238E27FC236}">
                      <a16:creationId xmlns:a16="http://schemas.microsoft.com/office/drawing/2014/main" id="{F8F248A3-7280-48FE-8FC2-4617C818606E}"/>
                    </a:ext>
                  </a:extLst>
                </p:cNvPr>
                <p:cNvPicPr/>
                <p:nvPr/>
              </p:nvPicPr>
              <p:blipFill>
                <a:blip r:embed="rId359"/>
                <a:stretch>
                  <a:fillRect/>
                </a:stretch>
              </p:blipFill>
              <p:spPr>
                <a:xfrm>
                  <a:off x="8747633" y="2887412"/>
                  <a:ext cx="139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3" name="Ink 222">
                  <a:extLst>
                    <a:ext uri="{FF2B5EF4-FFF2-40B4-BE49-F238E27FC236}">
                      <a16:creationId xmlns:a16="http://schemas.microsoft.com/office/drawing/2014/main" id="{2C04C716-8E37-4ED2-B253-114DE291E082}"/>
                    </a:ext>
                  </a:extLst>
                </p14:cNvPr>
                <p14:cNvContentPartPr/>
                <p14:nvPr/>
              </p14:nvContentPartPr>
              <p14:xfrm>
                <a:off x="8876873" y="3170372"/>
                <a:ext cx="58320" cy="11160"/>
              </p14:xfrm>
            </p:contentPart>
          </mc:Choice>
          <mc:Fallback xmlns="">
            <p:pic>
              <p:nvPicPr>
                <p:cNvPr id="223" name="Ink 222">
                  <a:extLst>
                    <a:ext uri="{FF2B5EF4-FFF2-40B4-BE49-F238E27FC236}">
                      <a16:creationId xmlns:a16="http://schemas.microsoft.com/office/drawing/2014/main" id="{2C04C716-8E37-4ED2-B253-114DE291E082}"/>
                    </a:ext>
                  </a:extLst>
                </p:cNvPr>
                <p:cNvPicPr/>
                <p:nvPr/>
              </p:nvPicPr>
              <p:blipFill>
                <a:blip r:embed="rId361"/>
                <a:stretch>
                  <a:fillRect/>
                </a:stretch>
              </p:blipFill>
              <p:spPr>
                <a:xfrm>
                  <a:off x="8859233" y="3152372"/>
                  <a:ext cx="93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Ink 223">
                  <a:extLst>
                    <a:ext uri="{FF2B5EF4-FFF2-40B4-BE49-F238E27FC236}">
                      <a16:creationId xmlns:a16="http://schemas.microsoft.com/office/drawing/2014/main" id="{138C1C24-8FAE-46A5-A015-128020EF71D3}"/>
                    </a:ext>
                  </a:extLst>
                </p14:cNvPr>
                <p14:cNvContentPartPr/>
                <p14:nvPr/>
              </p14:nvContentPartPr>
              <p14:xfrm>
                <a:off x="8879393" y="3241292"/>
                <a:ext cx="64800" cy="11160"/>
              </p14:xfrm>
            </p:contentPart>
          </mc:Choice>
          <mc:Fallback xmlns="">
            <p:pic>
              <p:nvPicPr>
                <p:cNvPr id="224" name="Ink 223">
                  <a:extLst>
                    <a:ext uri="{FF2B5EF4-FFF2-40B4-BE49-F238E27FC236}">
                      <a16:creationId xmlns:a16="http://schemas.microsoft.com/office/drawing/2014/main" id="{138C1C24-8FAE-46A5-A015-128020EF71D3}"/>
                    </a:ext>
                  </a:extLst>
                </p:cNvPr>
                <p:cNvPicPr/>
                <p:nvPr/>
              </p:nvPicPr>
              <p:blipFill>
                <a:blip r:embed="rId363"/>
                <a:stretch>
                  <a:fillRect/>
                </a:stretch>
              </p:blipFill>
              <p:spPr>
                <a:xfrm>
                  <a:off x="8861393" y="3223652"/>
                  <a:ext cx="1004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2F14FBE2-D219-41A9-951A-140190341AE7}"/>
                    </a:ext>
                  </a:extLst>
                </p14:cNvPr>
                <p14:cNvContentPartPr/>
                <p14:nvPr/>
              </p14:nvContentPartPr>
              <p14:xfrm>
                <a:off x="9086753" y="3070652"/>
                <a:ext cx="148680" cy="168480"/>
              </p14:xfrm>
            </p:contentPart>
          </mc:Choice>
          <mc:Fallback xmlns="">
            <p:pic>
              <p:nvPicPr>
                <p:cNvPr id="225" name="Ink 224">
                  <a:extLst>
                    <a:ext uri="{FF2B5EF4-FFF2-40B4-BE49-F238E27FC236}">
                      <a16:creationId xmlns:a16="http://schemas.microsoft.com/office/drawing/2014/main" id="{2F14FBE2-D219-41A9-951A-140190341AE7}"/>
                    </a:ext>
                  </a:extLst>
                </p:cNvPr>
                <p:cNvPicPr/>
                <p:nvPr/>
              </p:nvPicPr>
              <p:blipFill>
                <a:blip r:embed="rId365"/>
                <a:stretch>
                  <a:fillRect/>
                </a:stretch>
              </p:blipFill>
              <p:spPr>
                <a:xfrm>
                  <a:off x="9069113" y="3053012"/>
                  <a:ext cx="1843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6" name="Ink 225">
                  <a:extLst>
                    <a:ext uri="{FF2B5EF4-FFF2-40B4-BE49-F238E27FC236}">
                      <a16:creationId xmlns:a16="http://schemas.microsoft.com/office/drawing/2014/main" id="{6A8FE8A3-F0B7-4D04-91CF-97BF180E6AA1}"/>
                    </a:ext>
                  </a:extLst>
                </p14:cNvPr>
                <p14:cNvContentPartPr/>
                <p14:nvPr/>
              </p14:nvContentPartPr>
              <p14:xfrm>
                <a:off x="9227873" y="3089732"/>
                <a:ext cx="60840" cy="143280"/>
              </p14:xfrm>
            </p:contentPart>
          </mc:Choice>
          <mc:Fallback xmlns="">
            <p:pic>
              <p:nvPicPr>
                <p:cNvPr id="226" name="Ink 225">
                  <a:extLst>
                    <a:ext uri="{FF2B5EF4-FFF2-40B4-BE49-F238E27FC236}">
                      <a16:creationId xmlns:a16="http://schemas.microsoft.com/office/drawing/2014/main" id="{6A8FE8A3-F0B7-4D04-91CF-97BF180E6AA1}"/>
                    </a:ext>
                  </a:extLst>
                </p:cNvPr>
                <p:cNvPicPr/>
                <p:nvPr/>
              </p:nvPicPr>
              <p:blipFill>
                <a:blip r:embed="rId367"/>
                <a:stretch>
                  <a:fillRect/>
                </a:stretch>
              </p:blipFill>
              <p:spPr>
                <a:xfrm>
                  <a:off x="9210233" y="3071732"/>
                  <a:ext cx="96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7" name="Ink 226">
                  <a:extLst>
                    <a:ext uri="{FF2B5EF4-FFF2-40B4-BE49-F238E27FC236}">
                      <a16:creationId xmlns:a16="http://schemas.microsoft.com/office/drawing/2014/main" id="{D78E4FFA-FAE9-4812-AE37-477A884E7ED6}"/>
                    </a:ext>
                  </a:extLst>
                </p14:cNvPr>
                <p14:cNvContentPartPr/>
                <p14:nvPr/>
              </p14:nvContentPartPr>
              <p14:xfrm>
                <a:off x="9305273" y="2799932"/>
                <a:ext cx="144360" cy="168840"/>
              </p14:xfrm>
            </p:contentPart>
          </mc:Choice>
          <mc:Fallback xmlns="">
            <p:pic>
              <p:nvPicPr>
                <p:cNvPr id="227" name="Ink 226">
                  <a:extLst>
                    <a:ext uri="{FF2B5EF4-FFF2-40B4-BE49-F238E27FC236}">
                      <a16:creationId xmlns:a16="http://schemas.microsoft.com/office/drawing/2014/main" id="{D78E4FFA-FAE9-4812-AE37-477A884E7ED6}"/>
                    </a:ext>
                  </a:extLst>
                </p:cNvPr>
                <p:cNvPicPr/>
                <p:nvPr/>
              </p:nvPicPr>
              <p:blipFill>
                <a:blip r:embed="rId369"/>
                <a:stretch>
                  <a:fillRect/>
                </a:stretch>
              </p:blipFill>
              <p:spPr>
                <a:xfrm>
                  <a:off x="9287273" y="2781932"/>
                  <a:ext cx="180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8" name="Ink 227">
                  <a:extLst>
                    <a:ext uri="{FF2B5EF4-FFF2-40B4-BE49-F238E27FC236}">
                      <a16:creationId xmlns:a16="http://schemas.microsoft.com/office/drawing/2014/main" id="{FAF24ACE-6705-4694-83AE-EE5B5F7E6789}"/>
                    </a:ext>
                  </a:extLst>
                </p14:cNvPr>
                <p14:cNvContentPartPr/>
                <p14:nvPr/>
              </p14:nvContentPartPr>
              <p14:xfrm>
                <a:off x="9447473" y="3129332"/>
                <a:ext cx="124560" cy="2880"/>
              </p14:xfrm>
            </p:contentPart>
          </mc:Choice>
          <mc:Fallback xmlns="">
            <p:pic>
              <p:nvPicPr>
                <p:cNvPr id="228" name="Ink 227">
                  <a:extLst>
                    <a:ext uri="{FF2B5EF4-FFF2-40B4-BE49-F238E27FC236}">
                      <a16:creationId xmlns:a16="http://schemas.microsoft.com/office/drawing/2014/main" id="{FAF24ACE-6705-4694-83AE-EE5B5F7E6789}"/>
                    </a:ext>
                  </a:extLst>
                </p:cNvPr>
                <p:cNvPicPr/>
                <p:nvPr/>
              </p:nvPicPr>
              <p:blipFill>
                <a:blip r:embed="rId371"/>
                <a:stretch>
                  <a:fillRect/>
                </a:stretch>
              </p:blipFill>
              <p:spPr>
                <a:xfrm>
                  <a:off x="9429833" y="3111332"/>
                  <a:ext cx="160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9" name="Ink 228">
                  <a:extLst>
                    <a:ext uri="{FF2B5EF4-FFF2-40B4-BE49-F238E27FC236}">
                      <a16:creationId xmlns:a16="http://schemas.microsoft.com/office/drawing/2014/main" id="{EB03E346-8E81-4923-ABA7-23AF8FEA8EC5}"/>
                    </a:ext>
                  </a:extLst>
                </p14:cNvPr>
                <p14:cNvContentPartPr/>
                <p14:nvPr/>
              </p14:nvContentPartPr>
              <p14:xfrm>
                <a:off x="9511913" y="3021692"/>
                <a:ext cx="20880" cy="192240"/>
              </p14:xfrm>
            </p:contentPart>
          </mc:Choice>
          <mc:Fallback xmlns="">
            <p:pic>
              <p:nvPicPr>
                <p:cNvPr id="229" name="Ink 228">
                  <a:extLst>
                    <a:ext uri="{FF2B5EF4-FFF2-40B4-BE49-F238E27FC236}">
                      <a16:creationId xmlns:a16="http://schemas.microsoft.com/office/drawing/2014/main" id="{EB03E346-8E81-4923-ABA7-23AF8FEA8EC5}"/>
                    </a:ext>
                  </a:extLst>
                </p:cNvPr>
                <p:cNvPicPr/>
                <p:nvPr/>
              </p:nvPicPr>
              <p:blipFill>
                <a:blip r:embed="rId373"/>
                <a:stretch>
                  <a:fillRect/>
                </a:stretch>
              </p:blipFill>
              <p:spPr>
                <a:xfrm>
                  <a:off x="9493913" y="3003692"/>
                  <a:ext cx="56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0" name="Ink 229">
                  <a:extLst>
                    <a:ext uri="{FF2B5EF4-FFF2-40B4-BE49-F238E27FC236}">
                      <a16:creationId xmlns:a16="http://schemas.microsoft.com/office/drawing/2014/main" id="{4EDB116E-4385-42FC-85F8-FD002C17B52C}"/>
                    </a:ext>
                  </a:extLst>
                </p14:cNvPr>
                <p14:cNvContentPartPr/>
                <p14:nvPr/>
              </p14:nvContentPartPr>
              <p14:xfrm>
                <a:off x="9701633" y="3001172"/>
                <a:ext cx="137160" cy="208440"/>
              </p14:xfrm>
            </p:contentPart>
          </mc:Choice>
          <mc:Fallback xmlns="">
            <p:pic>
              <p:nvPicPr>
                <p:cNvPr id="230" name="Ink 229">
                  <a:extLst>
                    <a:ext uri="{FF2B5EF4-FFF2-40B4-BE49-F238E27FC236}">
                      <a16:creationId xmlns:a16="http://schemas.microsoft.com/office/drawing/2014/main" id="{4EDB116E-4385-42FC-85F8-FD002C17B52C}"/>
                    </a:ext>
                  </a:extLst>
                </p:cNvPr>
                <p:cNvPicPr/>
                <p:nvPr/>
              </p:nvPicPr>
              <p:blipFill>
                <a:blip r:embed="rId375"/>
                <a:stretch>
                  <a:fillRect/>
                </a:stretch>
              </p:blipFill>
              <p:spPr>
                <a:xfrm>
                  <a:off x="9683993" y="2983172"/>
                  <a:ext cx="1728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1" name="Ink 230">
                  <a:extLst>
                    <a:ext uri="{FF2B5EF4-FFF2-40B4-BE49-F238E27FC236}">
                      <a16:creationId xmlns:a16="http://schemas.microsoft.com/office/drawing/2014/main" id="{DE264160-F202-4366-BD85-4D7D338C1D16}"/>
                    </a:ext>
                  </a:extLst>
                </p14:cNvPr>
                <p14:cNvContentPartPr/>
                <p14:nvPr/>
              </p14:nvContentPartPr>
              <p14:xfrm>
                <a:off x="9856793" y="2886692"/>
                <a:ext cx="95760" cy="111240"/>
              </p14:xfrm>
            </p:contentPart>
          </mc:Choice>
          <mc:Fallback xmlns="">
            <p:pic>
              <p:nvPicPr>
                <p:cNvPr id="231" name="Ink 230">
                  <a:extLst>
                    <a:ext uri="{FF2B5EF4-FFF2-40B4-BE49-F238E27FC236}">
                      <a16:creationId xmlns:a16="http://schemas.microsoft.com/office/drawing/2014/main" id="{DE264160-F202-4366-BD85-4D7D338C1D16}"/>
                    </a:ext>
                  </a:extLst>
                </p:cNvPr>
                <p:cNvPicPr/>
                <p:nvPr/>
              </p:nvPicPr>
              <p:blipFill>
                <a:blip r:embed="rId377"/>
                <a:stretch>
                  <a:fillRect/>
                </a:stretch>
              </p:blipFill>
              <p:spPr>
                <a:xfrm>
                  <a:off x="9839153" y="2868692"/>
                  <a:ext cx="131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2" name="Ink 231">
                  <a:extLst>
                    <a:ext uri="{FF2B5EF4-FFF2-40B4-BE49-F238E27FC236}">
                      <a16:creationId xmlns:a16="http://schemas.microsoft.com/office/drawing/2014/main" id="{2A7B4E9E-4E2B-4333-9878-898073AC6204}"/>
                    </a:ext>
                  </a:extLst>
                </p14:cNvPr>
                <p14:cNvContentPartPr/>
                <p14:nvPr/>
              </p14:nvContentPartPr>
              <p14:xfrm>
                <a:off x="10039313" y="3093332"/>
                <a:ext cx="113040" cy="3240"/>
              </p14:xfrm>
            </p:contentPart>
          </mc:Choice>
          <mc:Fallback xmlns="">
            <p:pic>
              <p:nvPicPr>
                <p:cNvPr id="232" name="Ink 231">
                  <a:extLst>
                    <a:ext uri="{FF2B5EF4-FFF2-40B4-BE49-F238E27FC236}">
                      <a16:creationId xmlns:a16="http://schemas.microsoft.com/office/drawing/2014/main" id="{2A7B4E9E-4E2B-4333-9878-898073AC6204}"/>
                    </a:ext>
                  </a:extLst>
                </p:cNvPr>
                <p:cNvPicPr/>
                <p:nvPr/>
              </p:nvPicPr>
              <p:blipFill>
                <a:blip r:embed="rId379"/>
                <a:stretch>
                  <a:fillRect/>
                </a:stretch>
              </p:blipFill>
              <p:spPr>
                <a:xfrm>
                  <a:off x="10021313" y="3075692"/>
                  <a:ext cx="148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3" name="Ink 232">
                  <a:extLst>
                    <a:ext uri="{FF2B5EF4-FFF2-40B4-BE49-F238E27FC236}">
                      <a16:creationId xmlns:a16="http://schemas.microsoft.com/office/drawing/2014/main" id="{6F6FE80F-1951-41CF-98AA-78FBC0B21A9B}"/>
                    </a:ext>
                  </a:extLst>
                </p14:cNvPr>
                <p14:cNvContentPartPr/>
                <p14:nvPr/>
              </p14:nvContentPartPr>
              <p14:xfrm>
                <a:off x="10069553" y="3008012"/>
                <a:ext cx="24480" cy="179640"/>
              </p14:xfrm>
            </p:contentPart>
          </mc:Choice>
          <mc:Fallback xmlns="">
            <p:pic>
              <p:nvPicPr>
                <p:cNvPr id="233" name="Ink 232">
                  <a:extLst>
                    <a:ext uri="{FF2B5EF4-FFF2-40B4-BE49-F238E27FC236}">
                      <a16:creationId xmlns:a16="http://schemas.microsoft.com/office/drawing/2014/main" id="{6F6FE80F-1951-41CF-98AA-78FBC0B21A9B}"/>
                    </a:ext>
                  </a:extLst>
                </p:cNvPr>
                <p:cNvPicPr/>
                <p:nvPr/>
              </p:nvPicPr>
              <p:blipFill>
                <a:blip r:embed="rId381"/>
                <a:stretch>
                  <a:fillRect/>
                </a:stretch>
              </p:blipFill>
              <p:spPr>
                <a:xfrm>
                  <a:off x="10051913" y="2990012"/>
                  <a:ext cx="601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4" name="Ink 233">
                  <a:extLst>
                    <a:ext uri="{FF2B5EF4-FFF2-40B4-BE49-F238E27FC236}">
                      <a16:creationId xmlns:a16="http://schemas.microsoft.com/office/drawing/2014/main" id="{CAB1AA31-811C-470C-9637-CD768B5318B4}"/>
                    </a:ext>
                  </a:extLst>
                </p14:cNvPr>
                <p14:cNvContentPartPr/>
                <p14:nvPr/>
              </p14:nvContentPartPr>
              <p14:xfrm>
                <a:off x="10256753" y="2992532"/>
                <a:ext cx="155520" cy="227880"/>
              </p14:xfrm>
            </p:contentPart>
          </mc:Choice>
          <mc:Fallback xmlns="">
            <p:pic>
              <p:nvPicPr>
                <p:cNvPr id="234" name="Ink 233">
                  <a:extLst>
                    <a:ext uri="{FF2B5EF4-FFF2-40B4-BE49-F238E27FC236}">
                      <a16:creationId xmlns:a16="http://schemas.microsoft.com/office/drawing/2014/main" id="{CAB1AA31-811C-470C-9637-CD768B5318B4}"/>
                    </a:ext>
                  </a:extLst>
                </p:cNvPr>
                <p:cNvPicPr/>
                <p:nvPr/>
              </p:nvPicPr>
              <p:blipFill>
                <a:blip r:embed="rId383"/>
                <a:stretch>
                  <a:fillRect/>
                </a:stretch>
              </p:blipFill>
              <p:spPr>
                <a:xfrm>
                  <a:off x="10239113" y="2974532"/>
                  <a:ext cx="1911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5" name="Ink 234">
                  <a:extLst>
                    <a:ext uri="{FF2B5EF4-FFF2-40B4-BE49-F238E27FC236}">
                      <a16:creationId xmlns:a16="http://schemas.microsoft.com/office/drawing/2014/main" id="{2C637722-D0A5-4BBF-9DD0-1C6FD2C0622E}"/>
                    </a:ext>
                  </a:extLst>
                </p14:cNvPr>
                <p14:cNvContentPartPr/>
                <p14:nvPr/>
              </p14:nvContentPartPr>
              <p14:xfrm>
                <a:off x="10454753" y="3077492"/>
                <a:ext cx="129960" cy="99360"/>
              </p14:xfrm>
            </p:contentPart>
          </mc:Choice>
          <mc:Fallback xmlns="">
            <p:pic>
              <p:nvPicPr>
                <p:cNvPr id="235" name="Ink 234">
                  <a:extLst>
                    <a:ext uri="{FF2B5EF4-FFF2-40B4-BE49-F238E27FC236}">
                      <a16:creationId xmlns:a16="http://schemas.microsoft.com/office/drawing/2014/main" id="{2C637722-D0A5-4BBF-9DD0-1C6FD2C0622E}"/>
                    </a:ext>
                  </a:extLst>
                </p:cNvPr>
                <p:cNvPicPr/>
                <p:nvPr/>
              </p:nvPicPr>
              <p:blipFill>
                <a:blip r:embed="rId385"/>
                <a:stretch>
                  <a:fillRect/>
                </a:stretch>
              </p:blipFill>
              <p:spPr>
                <a:xfrm>
                  <a:off x="10436753" y="3059492"/>
                  <a:ext cx="165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6" name="Ink 235">
                  <a:extLst>
                    <a:ext uri="{FF2B5EF4-FFF2-40B4-BE49-F238E27FC236}">
                      <a16:creationId xmlns:a16="http://schemas.microsoft.com/office/drawing/2014/main" id="{24AB336B-E04C-477F-86E0-C8087DD0A466}"/>
                    </a:ext>
                  </a:extLst>
                </p14:cNvPr>
                <p14:cNvContentPartPr/>
                <p14:nvPr/>
              </p14:nvContentPartPr>
              <p14:xfrm>
                <a:off x="10663193" y="2960852"/>
                <a:ext cx="132120" cy="244080"/>
              </p14:xfrm>
            </p:contentPart>
          </mc:Choice>
          <mc:Fallback xmlns="">
            <p:pic>
              <p:nvPicPr>
                <p:cNvPr id="236" name="Ink 235">
                  <a:extLst>
                    <a:ext uri="{FF2B5EF4-FFF2-40B4-BE49-F238E27FC236}">
                      <a16:creationId xmlns:a16="http://schemas.microsoft.com/office/drawing/2014/main" id="{24AB336B-E04C-477F-86E0-C8087DD0A466}"/>
                    </a:ext>
                  </a:extLst>
                </p:cNvPr>
                <p:cNvPicPr/>
                <p:nvPr/>
              </p:nvPicPr>
              <p:blipFill>
                <a:blip r:embed="rId387"/>
                <a:stretch>
                  <a:fillRect/>
                </a:stretch>
              </p:blipFill>
              <p:spPr>
                <a:xfrm>
                  <a:off x="10645193" y="2942852"/>
                  <a:ext cx="167760" cy="279720"/>
                </a:xfrm>
                <a:prstGeom prst="rect">
                  <a:avLst/>
                </a:prstGeom>
              </p:spPr>
            </p:pic>
          </mc:Fallback>
        </mc:AlternateContent>
      </p:grpSp>
      <p:grpSp>
        <p:nvGrpSpPr>
          <p:cNvPr id="247" name="Group 246">
            <a:extLst>
              <a:ext uri="{FF2B5EF4-FFF2-40B4-BE49-F238E27FC236}">
                <a16:creationId xmlns:a16="http://schemas.microsoft.com/office/drawing/2014/main" id="{CD9E1DFE-FC36-4842-BA1C-F0E3542C6700}"/>
              </a:ext>
            </a:extLst>
          </p:cNvPr>
          <p:cNvGrpSpPr/>
          <p:nvPr/>
        </p:nvGrpSpPr>
        <p:grpSpPr>
          <a:xfrm>
            <a:off x="7122233" y="3891452"/>
            <a:ext cx="555120" cy="410040"/>
            <a:chOff x="7122233" y="3891452"/>
            <a:chExt cx="555120" cy="410040"/>
          </a:xfrm>
        </p:grpSpPr>
        <mc:AlternateContent xmlns:mc="http://schemas.openxmlformats.org/markup-compatibility/2006" xmlns:p14="http://schemas.microsoft.com/office/powerpoint/2010/main">
          <mc:Choice Requires="p14">
            <p:contentPart p14:bwMode="auto" r:id="rId388">
              <p14:nvContentPartPr>
                <p14:cNvPr id="238" name="Ink 237">
                  <a:extLst>
                    <a:ext uri="{FF2B5EF4-FFF2-40B4-BE49-F238E27FC236}">
                      <a16:creationId xmlns:a16="http://schemas.microsoft.com/office/drawing/2014/main" id="{4FE36DCD-684E-44CA-8EF8-7DA0F12C02BC}"/>
                    </a:ext>
                  </a:extLst>
                </p14:cNvPr>
                <p14:cNvContentPartPr/>
                <p14:nvPr/>
              </p14:nvContentPartPr>
              <p14:xfrm>
                <a:off x="7122233" y="4168292"/>
                <a:ext cx="215280" cy="133200"/>
              </p14:xfrm>
            </p:contentPart>
          </mc:Choice>
          <mc:Fallback xmlns="">
            <p:pic>
              <p:nvPicPr>
                <p:cNvPr id="238" name="Ink 237">
                  <a:extLst>
                    <a:ext uri="{FF2B5EF4-FFF2-40B4-BE49-F238E27FC236}">
                      <a16:creationId xmlns:a16="http://schemas.microsoft.com/office/drawing/2014/main" id="{4FE36DCD-684E-44CA-8EF8-7DA0F12C02BC}"/>
                    </a:ext>
                  </a:extLst>
                </p:cNvPr>
                <p:cNvPicPr/>
                <p:nvPr/>
              </p:nvPicPr>
              <p:blipFill>
                <a:blip r:embed="rId389"/>
                <a:stretch>
                  <a:fillRect/>
                </a:stretch>
              </p:blipFill>
              <p:spPr>
                <a:xfrm>
                  <a:off x="7104233" y="4150292"/>
                  <a:ext cx="250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9" name="Ink 238">
                  <a:extLst>
                    <a:ext uri="{FF2B5EF4-FFF2-40B4-BE49-F238E27FC236}">
                      <a16:creationId xmlns:a16="http://schemas.microsoft.com/office/drawing/2014/main" id="{820C3455-3067-4833-8BDD-7E61FFCF758A}"/>
                    </a:ext>
                  </a:extLst>
                </p14:cNvPr>
                <p14:cNvContentPartPr/>
                <p14:nvPr/>
              </p14:nvContentPartPr>
              <p14:xfrm>
                <a:off x="7372073" y="3891452"/>
                <a:ext cx="137880" cy="137880"/>
              </p14:xfrm>
            </p:contentPart>
          </mc:Choice>
          <mc:Fallback xmlns="">
            <p:pic>
              <p:nvPicPr>
                <p:cNvPr id="239" name="Ink 238">
                  <a:extLst>
                    <a:ext uri="{FF2B5EF4-FFF2-40B4-BE49-F238E27FC236}">
                      <a16:creationId xmlns:a16="http://schemas.microsoft.com/office/drawing/2014/main" id="{820C3455-3067-4833-8BDD-7E61FFCF758A}"/>
                    </a:ext>
                  </a:extLst>
                </p:cNvPr>
                <p:cNvPicPr/>
                <p:nvPr/>
              </p:nvPicPr>
              <p:blipFill>
                <a:blip r:embed="rId391"/>
                <a:stretch>
                  <a:fillRect/>
                </a:stretch>
              </p:blipFill>
              <p:spPr>
                <a:xfrm>
                  <a:off x="7354073" y="3873452"/>
                  <a:ext cx="173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0" name="Ink 239">
                  <a:extLst>
                    <a:ext uri="{FF2B5EF4-FFF2-40B4-BE49-F238E27FC236}">
                      <a16:creationId xmlns:a16="http://schemas.microsoft.com/office/drawing/2014/main" id="{82D527E2-A1D2-444A-BF7E-E7C035F519FC}"/>
                    </a:ext>
                  </a:extLst>
                </p14:cNvPr>
                <p14:cNvContentPartPr/>
                <p14:nvPr/>
              </p14:nvContentPartPr>
              <p14:xfrm>
                <a:off x="7449833" y="3930692"/>
                <a:ext cx="16200" cy="198000"/>
              </p14:xfrm>
            </p:contentPart>
          </mc:Choice>
          <mc:Fallback xmlns="">
            <p:pic>
              <p:nvPicPr>
                <p:cNvPr id="240" name="Ink 239">
                  <a:extLst>
                    <a:ext uri="{FF2B5EF4-FFF2-40B4-BE49-F238E27FC236}">
                      <a16:creationId xmlns:a16="http://schemas.microsoft.com/office/drawing/2014/main" id="{82D527E2-A1D2-444A-BF7E-E7C035F519FC}"/>
                    </a:ext>
                  </a:extLst>
                </p:cNvPr>
                <p:cNvPicPr/>
                <p:nvPr/>
              </p:nvPicPr>
              <p:blipFill>
                <a:blip r:embed="rId393"/>
                <a:stretch>
                  <a:fillRect/>
                </a:stretch>
              </p:blipFill>
              <p:spPr>
                <a:xfrm>
                  <a:off x="7432193" y="3913052"/>
                  <a:ext cx="518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2" name="Ink 241">
                  <a:extLst>
                    <a:ext uri="{FF2B5EF4-FFF2-40B4-BE49-F238E27FC236}">
                      <a16:creationId xmlns:a16="http://schemas.microsoft.com/office/drawing/2014/main" id="{EBCD7CAB-BE6E-4DDC-A9BF-DAE87EC65222}"/>
                    </a:ext>
                  </a:extLst>
                </p14:cNvPr>
                <p14:cNvContentPartPr/>
                <p14:nvPr/>
              </p14:nvContentPartPr>
              <p14:xfrm>
                <a:off x="7589153" y="4190972"/>
                <a:ext cx="88200" cy="14760"/>
              </p14:xfrm>
            </p:contentPart>
          </mc:Choice>
          <mc:Fallback xmlns="">
            <p:pic>
              <p:nvPicPr>
                <p:cNvPr id="242" name="Ink 241">
                  <a:extLst>
                    <a:ext uri="{FF2B5EF4-FFF2-40B4-BE49-F238E27FC236}">
                      <a16:creationId xmlns:a16="http://schemas.microsoft.com/office/drawing/2014/main" id="{EBCD7CAB-BE6E-4DDC-A9BF-DAE87EC65222}"/>
                    </a:ext>
                  </a:extLst>
                </p:cNvPr>
                <p:cNvPicPr/>
                <p:nvPr/>
              </p:nvPicPr>
              <p:blipFill>
                <a:blip r:embed="rId395"/>
                <a:stretch>
                  <a:fillRect/>
                </a:stretch>
              </p:blipFill>
              <p:spPr>
                <a:xfrm>
                  <a:off x="7571153" y="4172972"/>
                  <a:ext cx="123840" cy="50400"/>
                </a:xfrm>
                <a:prstGeom prst="rect">
                  <a:avLst/>
                </a:prstGeom>
              </p:spPr>
            </p:pic>
          </mc:Fallback>
        </mc:AlternateContent>
      </p:grpSp>
      <p:grpSp>
        <p:nvGrpSpPr>
          <p:cNvPr id="253" name="Group 252">
            <a:extLst>
              <a:ext uri="{FF2B5EF4-FFF2-40B4-BE49-F238E27FC236}">
                <a16:creationId xmlns:a16="http://schemas.microsoft.com/office/drawing/2014/main" id="{947D5F46-1A9F-46EB-B01A-74CCB5C6F55E}"/>
              </a:ext>
            </a:extLst>
          </p:cNvPr>
          <p:cNvGrpSpPr/>
          <p:nvPr/>
        </p:nvGrpSpPr>
        <p:grpSpPr>
          <a:xfrm>
            <a:off x="7898753" y="3965972"/>
            <a:ext cx="593640" cy="285120"/>
            <a:chOff x="7898753" y="3965972"/>
            <a:chExt cx="593640" cy="285120"/>
          </a:xfrm>
        </p:grpSpPr>
        <mc:AlternateContent xmlns:mc="http://schemas.openxmlformats.org/markup-compatibility/2006" xmlns:p14="http://schemas.microsoft.com/office/powerpoint/2010/main">
          <mc:Choice Requires="p14">
            <p:contentPart p14:bwMode="auto" r:id="rId396">
              <p14:nvContentPartPr>
                <p14:cNvPr id="243" name="Ink 242">
                  <a:extLst>
                    <a:ext uri="{FF2B5EF4-FFF2-40B4-BE49-F238E27FC236}">
                      <a16:creationId xmlns:a16="http://schemas.microsoft.com/office/drawing/2014/main" id="{D10D4B56-F58D-4F05-A58A-A96DCAEEF681}"/>
                    </a:ext>
                  </a:extLst>
                </p14:cNvPr>
                <p14:cNvContentPartPr/>
                <p14:nvPr/>
              </p14:nvContentPartPr>
              <p14:xfrm>
                <a:off x="7898753" y="4127972"/>
                <a:ext cx="227520" cy="123120"/>
              </p14:xfrm>
            </p:contentPart>
          </mc:Choice>
          <mc:Fallback xmlns="">
            <p:pic>
              <p:nvPicPr>
                <p:cNvPr id="243" name="Ink 242">
                  <a:extLst>
                    <a:ext uri="{FF2B5EF4-FFF2-40B4-BE49-F238E27FC236}">
                      <a16:creationId xmlns:a16="http://schemas.microsoft.com/office/drawing/2014/main" id="{D10D4B56-F58D-4F05-A58A-A96DCAEEF681}"/>
                    </a:ext>
                  </a:extLst>
                </p:cNvPr>
                <p:cNvPicPr/>
                <p:nvPr/>
              </p:nvPicPr>
              <p:blipFill>
                <a:blip r:embed="rId397"/>
                <a:stretch>
                  <a:fillRect/>
                </a:stretch>
              </p:blipFill>
              <p:spPr>
                <a:xfrm>
                  <a:off x="7881113" y="4110332"/>
                  <a:ext cx="263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4" name="Ink 243">
                  <a:extLst>
                    <a:ext uri="{FF2B5EF4-FFF2-40B4-BE49-F238E27FC236}">
                      <a16:creationId xmlns:a16="http://schemas.microsoft.com/office/drawing/2014/main" id="{D5A80413-01B2-448B-850D-55B36E41F3BD}"/>
                    </a:ext>
                  </a:extLst>
                </p14:cNvPr>
                <p14:cNvContentPartPr/>
                <p14:nvPr/>
              </p14:nvContentPartPr>
              <p14:xfrm>
                <a:off x="8192153" y="3965972"/>
                <a:ext cx="168840" cy="79920"/>
              </p14:xfrm>
            </p:contentPart>
          </mc:Choice>
          <mc:Fallback xmlns="">
            <p:pic>
              <p:nvPicPr>
                <p:cNvPr id="244" name="Ink 243">
                  <a:extLst>
                    <a:ext uri="{FF2B5EF4-FFF2-40B4-BE49-F238E27FC236}">
                      <a16:creationId xmlns:a16="http://schemas.microsoft.com/office/drawing/2014/main" id="{D5A80413-01B2-448B-850D-55B36E41F3BD}"/>
                    </a:ext>
                  </a:extLst>
                </p:cNvPr>
                <p:cNvPicPr/>
                <p:nvPr/>
              </p:nvPicPr>
              <p:blipFill>
                <a:blip r:embed="rId399"/>
                <a:stretch>
                  <a:fillRect/>
                </a:stretch>
              </p:blipFill>
              <p:spPr>
                <a:xfrm>
                  <a:off x="8174153" y="3948332"/>
                  <a:ext cx="204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5" name="Ink 244">
                  <a:extLst>
                    <a:ext uri="{FF2B5EF4-FFF2-40B4-BE49-F238E27FC236}">
                      <a16:creationId xmlns:a16="http://schemas.microsoft.com/office/drawing/2014/main" id="{65798A05-4AE7-418F-B396-DA9E104A6E8F}"/>
                    </a:ext>
                  </a:extLst>
                </p14:cNvPr>
                <p14:cNvContentPartPr/>
                <p14:nvPr/>
              </p14:nvContentPartPr>
              <p14:xfrm>
                <a:off x="8313113" y="3977132"/>
                <a:ext cx="18000" cy="151200"/>
              </p14:xfrm>
            </p:contentPart>
          </mc:Choice>
          <mc:Fallback xmlns="">
            <p:pic>
              <p:nvPicPr>
                <p:cNvPr id="245" name="Ink 244">
                  <a:extLst>
                    <a:ext uri="{FF2B5EF4-FFF2-40B4-BE49-F238E27FC236}">
                      <a16:creationId xmlns:a16="http://schemas.microsoft.com/office/drawing/2014/main" id="{65798A05-4AE7-418F-B396-DA9E104A6E8F}"/>
                    </a:ext>
                  </a:extLst>
                </p:cNvPr>
                <p:cNvPicPr/>
                <p:nvPr/>
              </p:nvPicPr>
              <p:blipFill>
                <a:blip r:embed="rId401"/>
                <a:stretch>
                  <a:fillRect/>
                </a:stretch>
              </p:blipFill>
              <p:spPr>
                <a:xfrm>
                  <a:off x="8295473" y="3959132"/>
                  <a:ext cx="53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8" name="Ink 247">
                  <a:extLst>
                    <a:ext uri="{FF2B5EF4-FFF2-40B4-BE49-F238E27FC236}">
                      <a16:creationId xmlns:a16="http://schemas.microsoft.com/office/drawing/2014/main" id="{BAEC394F-7EA5-49E0-9BDA-3008FAFAD4C4}"/>
                    </a:ext>
                  </a:extLst>
                </p14:cNvPr>
                <p14:cNvContentPartPr/>
                <p14:nvPr/>
              </p14:nvContentPartPr>
              <p14:xfrm>
                <a:off x="8390873" y="4198892"/>
                <a:ext cx="101520" cy="24120"/>
              </p14:xfrm>
            </p:contentPart>
          </mc:Choice>
          <mc:Fallback xmlns="">
            <p:pic>
              <p:nvPicPr>
                <p:cNvPr id="248" name="Ink 247">
                  <a:extLst>
                    <a:ext uri="{FF2B5EF4-FFF2-40B4-BE49-F238E27FC236}">
                      <a16:creationId xmlns:a16="http://schemas.microsoft.com/office/drawing/2014/main" id="{BAEC394F-7EA5-49E0-9BDA-3008FAFAD4C4}"/>
                    </a:ext>
                  </a:extLst>
                </p:cNvPr>
                <p:cNvPicPr/>
                <p:nvPr/>
              </p:nvPicPr>
              <p:blipFill>
                <a:blip r:embed="rId403"/>
                <a:stretch>
                  <a:fillRect/>
                </a:stretch>
              </p:blipFill>
              <p:spPr>
                <a:xfrm>
                  <a:off x="8372873" y="4181252"/>
                  <a:ext cx="137160" cy="59760"/>
                </a:xfrm>
                <a:prstGeom prst="rect">
                  <a:avLst/>
                </a:prstGeom>
              </p:spPr>
            </p:pic>
          </mc:Fallback>
        </mc:AlternateContent>
      </p:grpSp>
      <p:grpSp>
        <p:nvGrpSpPr>
          <p:cNvPr id="257" name="Group 256">
            <a:extLst>
              <a:ext uri="{FF2B5EF4-FFF2-40B4-BE49-F238E27FC236}">
                <a16:creationId xmlns:a16="http://schemas.microsoft.com/office/drawing/2014/main" id="{BD73AEE6-584F-443A-8B38-3FF47755E16E}"/>
              </a:ext>
            </a:extLst>
          </p:cNvPr>
          <p:cNvGrpSpPr/>
          <p:nvPr/>
        </p:nvGrpSpPr>
        <p:grpSpPr>
          <a:xfrm>
            <a:off x="8674193" y="3916652"/>
            <a:ext cx="1075320" cy="356760"/>
            <a:chOff x="8674193" y="3916652"/>
            <a:chExt cx="1075320" cy="356760"/>
          </a:xfrm>
        </p:grpSpPr>
        <mc:AlternateContent xmlns:mc="http://schemas.openxmlformats.org/markup-compatibility/2006" xmlns:p14="http://schemas.microsoft.com/office/powerpoint/2010/main">
          <mc:Choice Requires="p14">
            <p:contentPart p14:bwMode="auto" r:id="rId404">
              <p14:nvContentPartPr>
                <p14:cNvPr id="249" name="Ink 248">
                  <a:extLst>
                    <a:ext uri="{FF2B5EF4-FFF2-40B4-BE49-F238E27FC236}">
                      <a16:creationId xmlns:a16="http://schemas.microsoft.com/office/drawing/2014/main" id="{29EDE4C9-A7A4-4ECB-A744-A353B8F6EAD2}"/>
                    </a:ext>
                  </a:extLst>
                </p14:cNvPr>
                <p14:cNvContentPartPr/>
                <p14:nvPr/>
              </p14:nvContentPartPr>
              <p14:xfrm>
                <a:off x="8674193" y="4054892"/>
                <a:ext cx="196920" cy="218520"/>
              </p14:xfrm>
            </p:contentPart>
          </mc:Choice>
          <mc:Fallback xmlns="">
            <p:pic>
              <p:nvPicPr>
                <p:cNvPr id="249" name="Ink 248">
                  <a:extLst>
                    <a:ext uri="{FF2B5EF4-FFF2-40B4-BE49-F238E27FC236}">
                      <a16:creationId xmlns:a16="http://schemas.microsoft.com/office/drawing/2014/main" id="{29EDE4C9-A7A4-4ECB-A744-A353B8F6EAD2}"/>
                    </a:ext>
                  </a:extLst>
                </p:cNvPr>
                <p:cNvPicPr/>
                <p:nvPr/>
              </p:nvPicPr>
              <p:blipFill>
                <a:blip r:embed="rId405"/>
                <a:stretch>
                  <a:fillRect/>
                </a:stretch>
              </p:blipFill>
              <p:spPr>
                <a:xfrm>
                  <a:off x="8656553" y="4036892"/>
                  <a:ext cx="2325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0" name="Ink 249">
                  <a:extLst>
                    <a:ext uri="{FF2B5EF4-FFF2-40B4-BE49-F238E27FC236}">
                      <a16:creationId xmlns:a16="http://schemas.microsoft.com/office/drawing/2014/main" id="{2DA659F2-ED50-44BB-8E5B-9AAD54F78817}"/>
                    </a:ext>
                  </a:extLst>
                </p14:cNvPr>
                <p14:cNvContentPartPr/>
                <p14:nvPr/>
              </p14:nvContentPartPr>
              <p14:xfrm>
                <a:off x="8985233" y="4108532"/>
                <a:ext cx="185760" cy="139320"/>
              </p14:xfrm>
            </p:contentPart>
          </mc:Choice>
          <mc:Fallback xmlns="">
            <p:pic>
              <p:nvPicPr>
                <p:cNvPr id="250" name="Ink 249">
                  <a:extLst>
                    <a:ext uri="{FF2B5EF4-FFF2-40B4-BE49-F238E27FC236}">
                      <a16:creationId xmlns:a16="http://schemas.microsoft.com/office/drawing/2014/main" id="{2DA659F2-ED50-44BB-8E5B-9AAD54F78817}"/>
                    </a:ext>
                  </a:extLst>
                </p:cNvPr>
                <p:cNvPicPr/>
                <p:nvPr/>
              </p:nvPicPr>
              <p:blipFill>
                <a:blip r:embed="rId407"/>
                <a:stretch>
                  <a:fillRect/>
                </a:stretch>
              </p:blipFill>
              <p:spPr>
                <a:xfrm>
                  <a:off x="8967593" y="4090532"/>
                  <a:ext cx="221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1" name="Ink 250">
                  <a:extLst>
                    <a:ext uri="{FF2B5EF4-FFF2-40B4-BE49-F238E27FC236}">
                      <a16:creationId xmlns:a16="http://schemas.microsoft.com/office/drawing/2014/main" id="{4B623713-4E28-4E57-951C-D87645005731}"/>
                    </a:ext>
                  </a:extLst>
                </p14:cNvPr>
                <p14:cNvContentPartPr/>
                <p14:nvPr/>
              </p14:nvContentPartPr>
              <p14:xfrm>
                <a:off x="9147953" y="4089812"/>
                <a:ext cx="44640" cy="133560"/>
              </p14:xfrm>
            </p:contentPart>
          </mc:Choice>
          <mc:Fallback xmlns="">
            <p:pic>
              <p:nvPicPr>
                <p:cNvPr id="251" name="Ink 250">
                  <a:extLst>
                    <a:ext uri="{FF2B5EF4-FFF2-40B4-BE49-F238E27FC236}">
                      <a16:creationId xmlns:a16="http://schemas.microsoft.com/office/drawing/2014/main" id="{4B623713-4E28-4E57-951C-D87645005731}"/>
                    </a:ext>
                  </a:extLst>
                </p:cNvPr>
                <p:cNvPicPr/>
                <p:nvPr/>
              </p:nvPicPr>
              <p:blipFill>
                <a:blip r:embed="rId409"/>
                <a:stretch>
                  <a:fillRect/>
                </a:stretch>
              </p:blipFill>
              <p:spPr>
                <a:xfrm>
                  <a:off x="9130313" y="4071812"/>
                  <a:ext cx="80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4" name="Ink 253">
                  <a:extLst>
                    <a:ext uri="{FF2B5EF4-FFF2-40B4-BE49-F238E27FC236}">
                      <a16:creationId xmlns:a16="http://schemas.microsoft.com/office/drawing/2014/main" id="{C43332D4-C1D5-49AC-B1CC-001C87047855}"/>
                    </a:ext>
                  </a:extLst>
                </p14:cNvPr>
                <p14:cNvContentPartPr/>
                <p14:nvPr/>
              </p14:nvContentPartPr>
              <p14:xfrm>
                <a:off x="9188633" y="3916652"/>
                <a:ext cx="124560" cy="101880"/>
              </p14:xfrm>
            </p:contentPart>
          </mc:Choice>
          <mc:Fallback xmlns="">
            <p:pic>
              <p:nvPicPr>
                <p:cNvPr id="254" name="Ink 253">
                  <a:extLst>
                    <a:ext uri="{FF2B5EF4-FFF2-40B4-BE49-F238E27FC236}">
                      <a16:creationId xmlns:a16="http://schemas.microsoft.com/office/drawing/2014/main" id="{C43332D4-C1D5-49AC-B1CC-001C87047855}"/>
                    </a:ext>
                  </a:extLst>
                </p:cNvPr>
                <p:cNvPicPr/>
                <p:nvPr/>
              </p:nvPicPr>
              <p:blipFill>
                <a:blip r:embed="rId411"/>
                <a:stretch>
                  <a:fillRect/>
                </a:stretch>
              </p:blipFill>
              <p:spPr>
                <a:xfrm>
                  <a:off x="9170993" y="3898652"/>
                  <a:ext cx="1602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5" name="Ink 254">
                  <a:extLst>
                    <a:ext uri="{FF2B5EF4-FFF2-40B4-BE49-F238E27FC236}">
                      <a16:creationId xmlns:a16="http://schemas.microsoft.com/office/drawing/2014/main" id="{E88FC3D6-3417-434F-A940-1C6D7AADFB7A}"/>
                    </a:ext>
                  </a:extLst>
                </p14:cNvPr>
                <p14:cNvContentPartPr/>
                <p14:nvPr/>
              </p14:nvContentPartPr>
              <p14:xfrm>
                <a:off x="9364313" y="4068572"/>
                <a:ext cx="186480" cy="127440"/>
              </p14:xfrm>
            </p:contentPart>
          </mc:Choice>
          <mc:Fallback xmlns="">
            <p:pic>
              <p:nvPicPr>
                <p:cNvPr id="255" name="Ink 254">
                  <a:extLst>
                    <a:ext uri="{FF2B5EF4-FFF2-40B4-BE49-F238E27FC236}">
                      <a16:creationId xmlns:a16="http://schemas.microsoft.com/office/drawing/2014/main" id="{E88FC3D6-3417-434F-A940-1C6D7AADFB7A}"/>
                    </a:ext>
                  </a:extLst>
                </p:cNvPr>
                <p:cNvPicPr/>
                <p:nvPr/>
              </p:nvPicPr>
              <p:blipFill>
                <a:blip r:embed="rId413"/>
                <a:stretch>
                  <a:fillRect/>
                </a:stretch>
              </p:blipFill>
              <p:spPr>
                <a:xfrm>
                  <a:off x="9346673" y="4050932"/>
                  <a:ext cx="2221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6" name="Ink 255">
                  <a:extLst>
                    <a:ext uri="{FF2B5EF4-FFF2-40B4-BE49-F238E27FC236}">
                      <a16:creationId xmlns:a16="http://schemas.microsoft.com/office/drawing/2014/main" id="{A8D7D930-05D9-4CF7-9B13-C3A1294544BA}"/>
                    </a:ext>
                  </a:extLst>
                </p14:cNvPr>
                <p14:cNvContentPartPr/>
                <p14:nvPr/>
              </p14:nvContentPartPr>
              <p14:xfrm>
                <a:off x="9611633" y="3927812"/>
                <a:ext cx="137880" cy="109800"/>
              </p14:xfrm>
            </p:contentPart>
          </mc:Choice>
          <mc:Fallback xmlns="">
            <p:pic>
              <p:nvPicPr>
                <p:cNvPr id="256" name="Ink 255">
                  <a:extLst>
                    <a:ext uri="{FF2B5EF4-FFF2-40B4-BE49-F238E27FC236}">
                      <a16:creationId xmlns:a16="http://schemas.microsoft.com/office/drawing/2014/main" id="{A8D7D930-05D9-4CF7-9B13-C3A1294544BA}"/>
                    </a:ext>
                  </a:extLst>
                </p:cNvPr>
                <p:cNvPicPr/>
                <p:nvPr/>
              </p:nvPicPr>
              <p:blipFill>
                <a:blip r:embed="rId415"/>
                <a:stretch>
                  <a:fillRect/>
                </a:stretch>
              </p:blipFill>
              <p:spPr>
                <a:xfrm>
                  <a:off x="9593993" y="3909812"/>
                  <a:ext cx="173520" cy="145440"/>
                </a:xfrm>
                <a:prstGeom prst="rect">
                  <a:avLst/>
                </a:prstGeom>
              </p:spPr>
            </p:pic>
          </mc:Fallback>
        </mc:AlternateContent>
      </p:grpSp>
      <p:grpSp>
        <p:nvGrpSpPr>
          <p:cNvPr id="271" name="Group 270">
            <a:extLst>
              <a:ext uri="{FF2B5EF4-FFF2-40B4-BE49-F238E27FC236}">
                <a16:creationId xmlns:a16="http://schemas.microsoft.com/office/drawing/2014/main" id="{5317BCE3-6893-4717-B43E-957A6188F58C}"/>
              </a:ext>
            </a:extLst>
          </p:cNvPr>
          <p:cNvGrpSpPr/>
          <p:nvPr/>
        </p:nvGrpSpPr>
        <p:grpSpPr>
          <a:xfrm>
            <a:off x="3853793" y="4647092"/>
            <a:ext cx="999720" cy="414000"/>
            <a:chOff x="3853793" y="4647092"/>
            <a:chExt cx="999720" cy="414000"/>
          </a:xfrm>
        </p:grpSpPr>
        <mc:AlternateContent xmlns:mc="http://schemas.openxmlformats.org/markup-compatibility/2006" xmlns:p14="http://schemas.microsoft.com/office/powerpoint/2010/main">
          <mc:Choice Requires="p14">
            <p:contentPart p14:bwMode="auto" r:id="rId416">
              <p14:nvContentPartPr>
                <p14:cNvPr id="261" name="Ink 260">
                  <a:extLst>
                    <a:ext uri="{FF2B5EF4-FFF2-40B4-BE49-F238E27FC236}">
                      <a16:creationId xmlns:a16="http://schemas.microsoft.com/office/drawing/2014/main" id="{F42A7572-07EC-4994-B1A6-AE79B902D619}"/>
                    </a:ext>
                  </a:extLst>
                </p14:cNvPr>
                <p14:cNvContentPartPr/>
                <p14:nvPr/>
              </p14:nvContentPartPr>
              <p14:xfrm>
                <a:off x="3853793" y="4787852"/>
                <a:ext cx="166320" cy="163440"/>
              </p14:xfrm>
            </p:contentPart>
          </mc:Choice>
          <mc:Fallback xmlns="">
            <p:pic>
              <p:nvPicPr>
                <p:cNvPr id="261" name="Ink 260">
                  <a:extLst>
                    <a:ext uri="{FF2B5EF4-FFF2-40B4-BE49-F238E27FC236}">
                      <a16:creationId xmlns:a16="http://schemas.microsoft.com/office/drawing/2014/main" id="{F42A7572-07EC-4994-B1A6-AE79B902D619}"/>
                    </a:ext>
                  </a:extLst>
                </p:cNvPr>
                <p:cNvPicPr/>
                <p:nvPr/>
              </p:nvPicPr>
              <p:blipFill>
                <a:blip r:embed="rId417"/>
                <a:stretch>
                  <a:fillRect/>
                </a:stretch>
              </p:blipFill>
              <p:spPr>
                <a:xfrm>
                  <a:off x="3836153" y="4770212"/>
                  <a:ext cx="201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2" name="Ink 261">
                  <a:extLst>
                    <a:ext uri="{FF2B5EF4-FFF2-40B4-BE49-F238E27FC236}">
                      <a16:creationId xmlns:a16="http://schemas.microsoft.com/office/drawing/2014/main" id="{AF20CA1D-1AA1-4144-B21F-DAD1EC4A95D4}"/>
                    </a:ext>
                  </a:extLst>
                </p14:cNvPr>
                <p14:cNvContentPartPr/>
                <p14:nvPr/>
              </p14:nvContentPartPr>
              <p14:xfrm>
                <a:off x="3970073" y="4824212"/>
                <a:ext cx="25560" cy="236880"/>
              </p14:xfrm>
            </p:contentPart>
          </mc:Choice>
          <mc:Fallback xmlns="">
            <p:pic>
              <p:nvPicPr>
                <p:cNvPr id="262" name="Ink 261">
                  <a:extLst>
                    <a:ext uri="{FF2B5EF4-FFF2-40B4-BE49-F238E27FC236}">
                      <a16:creationId xmlns:a16="http://schemas.microsoft.com/office/drawing/2014/main" id="{AF20CA1D-1AA1-4144-B21F-DAD1EC4A95D4}"/>
                    </a:ext>
                  </a:extLst>
                </p:cNvPr>
                <p:cNvPicPr/>
                <p:nvPr/>
              </p:nvPicPr>
              <p:blipFill>
                <a:blip r:embed="rId419"/>
                <a:stretch>
                  <a:fillRect/>
                </a:stretch>
              </p:blipFill>
              <p:spPr>
                <a:xfrm>
                  <a:off x="3952433" y="4806212"/>
                  <a:ext cx="612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4" name="Ink 263">
                  <a:extLst>
                    <a:ext uri="{FF2B5EF4-FFF2-40B4-BE49-F238E27FC236}">
                      <a16:creationId xmlns:a16="http://schemas.microsoft.com/office/drawing/2014/main" id="{8ADEBD4D-1413-4812-8EF9-698929A6AFA8}"/>
                    </a:ext>
                  </a:extLst>
                </p14:cNvPr>
                <p14:cNvContentPartPr/>
                <p14:nvPr/>
              </p14:nvContentPartPr>
              <p14:xfrm>
                <a:off x="4183553" y="4878212"/>
                <a:ext cx="144720" cy="155880"/>
              </p14:xfrm>
            </p:contentPart>
          </mc:Choice>
          <mc:Fallback xmlns="">
            <p:pic>
              <p:nvPicPr>
                <p:cNvPr id="264" name="Ink 263">
                  <a:extLst>
                    <a:ext uri="{FF2B5EF4-FFF2-40B4-BE49-F238E27FC236}">
                      <a16:creationId xmlns:a16="http://schemas.microsoft.com/office/drawing/2014/main" id="{8ADEBD4D-1413-4812-8EF9-698929A6AFA8}"/>
                    </a:ext>
                  </a:extLst>
                </p:cNvPr>
                <p:cNvPicPr/>
                <p:nvPr/>
              </p:nvPicPr>
              <p:blipFill>
                <a:blip r:embed="rId421"/>
                <a:stretch>
                  <a:fillRect/>
                </a:stretch>
              </p:blipFill>
              <p:spPr>
                <a:xfrm>
                  <a:off x="4165913" y="4860572"/>
                  <a:ext cx="1803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5" name="Ink 264">
                  <a:extLst>
                    <a:ext uri="{FF2B5EF4-FFF2-40B4-BE49-F238E27FC236}">
                      <a16:creationId xmlns:a16="http://schemas.microsoft.com/office/drawing/2014/main" id="{EB8AB18E-C7D3-4BD7-B6CC-91034589F5A6}"/>
                    </a:ext>
                  </a:extLst>
                </p14:cNvPr>
                <p14:cNvContentPartPr/>
                <p14:nvPr/>
              </p14:nvContentPartPr>
              <p14:xfrm>
                <a:off x="4303073" y="4880732"/>
                <a:ext cx="75600" cy="134280"/>
              </p14:xfrm>
            </p:contentPart>
          </mc:Choice>
          <mc:Fallback xmlns="">
            <p:pic>
              <p:nvPicPr>
                <p:cNvPr id="265" name="Ink 264">
                  <a:extLst>
                    <a:ext uri="{FF2B5EF4-FFF2-40B4-BE49-F238E27FC236}">
                      <a16:creationId xmlns:a16="http://schemas.microsoft.com/office/drawing/2014/main" id="{EB8AB18E-C7D3-4BD7-B6CC-91034589F5A6}"/>
                    </a:ext>
                  </a:extLst>
                </p:cNvPr>
                <p:cNvPicPr/>
                <p:nvPr/>
              </p:nvPicPr>
              <p:blipFill>
                <a:blip r:embed="rId423"/>
                <a:stretch>
                  <a:fillRect/>
                </a:stretch>
              </p:blipFill>
              <p:spPr>
                <a:xfrm>
                  <a:off x="4285073" y="4863092"/>
                  <a:ext cx="111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6" name="Ink 265">
                  <a:extLst>
                    <a:ext uri="{FF2B5EF4-FFF2-40B4-BE49-F238E27FC236}">
                      <a16:creationId xmlns:a16="http://schemas.microsoft.com/office/drawing/2014/main" id="{D15ED22C-9D3E-4F5D-B55C-E17CAC49CB6E}"/>
                    </a:ext>
                  </a:extLst>
                </p14:cNvPr>
                <p14:cNvContentPartPr/>
                <p14:nvPr/>
              </p14:nvContentPartPr>
              <p14:xfrm>
                <a:off x="4355633" y="4673372"/>
                <a:ext cx="100080" cy="129240"/>
              </p14:xfrm>
            </p:contentPart>
          </mc:Choice>
          <mc:Fallback xmlns="">
            <p:pic>
              <p:nvPicPr>
                <p:cNvPr id="266" name="Ink 265">
                  <a:extLst>
                    <a:ext uri="{FF2B5EF4-FFF2-40B4-BE49-F238E27FC236}">
                      <a16:creationId xmlns:a16="http://schemas.microsoft.com/office/drawing/2014/main" id="{D15ED22C-9D3E-4F5D-B55C-E17CAC49CB6E}"/>
                    </a:ext>
                  </a:extLst>
                </p:cNvPr>
                <p:cNvPicPr/>
                <p:nvPr/>
              </p:nvPicPr>
              <p:blipFill>
                <a:blip r:embed="rId425"/>
                <a:stretch>
                  <a:fillRect/>
                </a:stretch>
              </p:blipFill>
              <p:spPr>
                <a:xfrm>
                  <a:off x="4337993" y="4655732"/>
                  <a:ext cx="135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8" name="Ink 267">
                  <a:extLst>
                    <a:ext uri="{FF2B5EF4-FFF2-40B4-BE49-F238E27FC236}">
                      <a16:creationId xmlns:a16="http://schemas.microsoft.com/office/drawing/2014/main" id="{9E9129CB-A6C3-4166-A113-1904105B2D5F}"/>
                    </a:ext>
                  </a:extLst>
                </p14:cNvPr>
                <p14:cNvContentPartPr/>
                <p14:nvPr/>
              </p14:nvContentPartPr>
              <p14:xfrm>
                <a:off x="4331153" y="4647092"/>
                <a:ext cx="135360" cy="145080"/>
              </p14:xfrm>
            </p:contentPart>
          </mc:Choice>
          <mc:Fallback xmlns="">
            <p:pic>
              <p:nvPicPr>
                <p:cNvPr id="268" name="Ink 267">
                  <a:extLst>
                    <a:ext uri="{FF2B5EF4-FFF2-40B4-BE49-F238E27FC236}">
                      <a16:creationId xmlns:a16="http://schemas.microsoft.com/office/drawing/2014/main" id="{9E9129CB-A6C3-4166-A113-1904105B2D5F}"/>
                    </a:ext>
                  </a:extLst>
                </p:cNvPr>
                <p:cNvPicPr/>
                <p:nvPr/>
              </p:nvPicPr>
              <p:blipFill>
                <a:blip r:embed="rId427"/>
                <a:stretch>
                  <a:fillRect/>
                </a:stretch>
              </p:blipFill>
              <p:spPr>
                <a:xfrm>
                  <a:off x="4313153" y="4629092"/>
                  <a:ext cx="171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9" name="Ink 268">
                  <a:extLst>
                    <a:ext uri="{FF2B5EF4-FFF2-40B4-BE49-F238E27FC236}">
                      <a16:creationId xmlns:a16="http://schemas.microsoft.com/office/drawing/2014/main" id="{700C5F50-6ECC-4311-AD00-2D80B98E9A7D}"/>
                    </a:ext>
                  </a:extLst>
                </p14:cNvPr>
                <p14:cNvContentPartPr/>
                <p14:nvPr/>
              </p14:nvContentPartPr>
              <p14:xfrm>
                <a:off x="4439153" y="4885052"/>
                <a:ext cx="212400" cy="119520"/>
              </p14:xfrm>
            </p:contentPart>
          </mc:Choice>
          <mc:Fallback xmlns="">
            <p:pic>
              <p:nvPicPr>
                <p:cNvPr id="269" name="Ink 268">
                  <a:extLst>
                    <a:ext uri="{FF2B5EF4-FFF2-40B4-BE49-F238E27FC236}">
                      <a16:creationId xmlns:a16="http://schemas.microsoft.com/office/drawing/2014/main" id="{700C5F50-6ECC-4311-AD00-2D80B98E9A7D}"/>
                    </a:ext>
                  </a:extLst>
                </p:cNvPr>
                <p:cNvPicPr/>
                <p:nvPr/>
              </p:nvPicPr>
              <p:blipFill>
                <a:blip r:embed="rId429"/>
                <a:stretch>
                  <a:fillRect/>
                </a:stretch>
              </p:blipFill>
              <p:spPr>
                <a:xfrm>
                  <a:off x="4421153" y="4867052"/>
                  <a:ext cx="2480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0" name="Ink 269">
                  <a:extLst>
                    <a:ext uri="{FF2B5EF4-FFF2-40B4-BE49-F238E27FC236}">
                      <a16:creationId xmlns:a16="http://schemas.microsoft.com/office/drawing/2014/main" id="{030716CF-6BCC-48E8-B83E-E532E4FE67F2}"/>
                    </a:ext>
                  </a:extLst>
                </p14:cNvPr>
                <p14:cNvContentPartPr/>
                <p14:nvPr/>
              </p14:nvContentPartPr>
              <p14:xfrm>
                <a:off x="4728953" y="4687412"/>
                <a:ext cx="124560" cy="119520"/>
              </p14:xfrm>
            </p:contentPart>
          </mc:Choice>
          <mc:Fallback xmlns="">
            <p:pic>
              <p:nvPicPr>
                <p:cNvPr id="270" name="Ink 269">
                  <a:extLst>
                    <a:ext uri="{FF2B5EF4-FFF2-40B4-BE49-F238E27FC236}">
                      <a16:creationId xmlns:a16="http://schemas.microsoft.com/office/drawing/2014/main" id="{030716CF-6BCC-48E8-B83E-E532E4FE67F2}"/>
                    </a:ext>
                  </a:extLst>
                </p:cNvPr>
                <p:cNvPicPr/>
                <p:nvPr/>
              </p:nvPicPr>
              <p:blipFill>
                <a:blip r:embed="rId431"/>
                <a:stretch>
                  <a:fillRect/>
                </a:stretch>
              </p:blipFill>
              <p:spPr>
                <a:xfrm>
                  <a:off x="4710953" y="4669772"/>
                  <a:ext cx="160200" cy="155160"/>
                </a:xfrm>
                <a:prstGeom prst="rect">
                  <a:avLst/>
                </a:prstGeom>
              </p:spPr>
            </p:pic>
          </mc:Fallback>
        </mc:AlternateContent>
      </p:grpSp>
      <p:grpSp>
        <p:nvGrpSpPr>
          <p:cNvPr id="279" name="Group 278">
            <a:extLst>
              <a:ext uri="{FF2B5EF4-FFF2-40B4-BE49-F238E27FC236}">
                <a16:creationId xmlns:a16="http://schemas.microsoft.com/office/drawing/2014/main" id="{E46F54D5-FBB7-43D1-932B-5ACA419FB76A}"/>
              </a:ext>
            </a:extLst>
          </p:cNvPr>
          <p:cNvGrpSpPr/>
          <p:nvPr/>
        </p:nvGrpSpPr>
        <p:grpSpPr>
          <a:xfrm>
            <a:off x="5043233" y="4685972"/>
            <a:ext cx="1013400" cy="300960"/>
            <a:chOff x="5043233" y="4685972"/>
            <a:chExt cx="1013400" cy="300960"/>
          </a:xfrm>
        </p:grpSpPr>
        <mc:AlternateContent xmlns:mc="http://schemas.openxmlformats.org/markup-compatibility/2006" xmlns:p14="http://schemas.microsoft.com/office/powerpoint/2010/main">
          <mc:Choice Requires="p14">
            <p:contentPart p14:bwMode="auto" r:id="rId432">
              <p14:nvContentPartPr>
                <p14:cNvPr id="272" name="Ink 271">
                  <a:extLst>
                    <a:ext uri="{FF2B5EF4-FFF2-40B4-BE49-F238E27FC236}">
                      <a16:creationId xmlns:a16="http://schemas.microsoft.com/office/drawing/2014/main" id="{C29E0756-3229-4F6D-AADA-C31D1ECB1707}"/>
                    </a:ext>
                  </a:extLst>
                </p14:cNvPr>
                <p14:cNvContentPartPr/>
                <p14:nvPr/>
              </p14:nvContentPartPr>
              <p14:xfrm>
                <a:off x="5043233" y="4887932"/>
                <a:ext cx="140040" cy="16560"/>
              </p14:xfrm>
            </p:contentPart>
          </mc:Choice>
          <mc:Fallback xmlns="">
            <p:pic>
              <p:nvPicPr>
                <p:cNvPr id="272" name="Ink 271">
                  <a:extLst>
                    <a:ext uri="{FF2B5EF4-FFF2-40B4-BE49-F238E27FC236}">
                      <a16:creationId xmlns:a16="http://schemas.microsoft.com/office/drawing/2014/main" id="{C29E0756-3229-4F6D-AADA-C31D1ECB1707}"/>
                    </a:ext>
                  </a:extLst>
                </p:cNvPr>
                <p:cNvPicPr/>
                <p:nvPr/>
              </p:nvPicPr>
              <p:blipFill>
                <a:blip r:embed="rId433"/>
                <a:stretch>
                  <a:fillRect/>
                </a:stretch>
              </p:blipFill>
              <p:spPr>
                <a:xfrm>
                  <a:off x="5025233" y="4869932"/>
                  <a:ext cx="175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3" name="Ink 272">
                  <a:extLst>
                    <a:ext uri="{FF2B5EF4-FFF2-40B4-BE49-F238E27FC236}">
                      <a16:creationId xmlns:a16="http://schemas.microsoft.com/office/drawing/2014/main" id="{688DA706-1095-430F-928F-B59A432D603C}"/>
                    </a:ext>
                  </a:extLst>
                </p14:cNvPr>
                <p14:cNvContentPartPr/>
                <p14:nvPr/>
              </p14:nvContentPartPr>
              <p14:xfrm>
                <a:off x="5090753" y="4802972"/>
                <a:ext cx="27360" cy="169560"/>
              </p14:xfrm>
            </p:contentPart>
          </mc:Choice>
          <mc:Fallback xmlns="">
            <p:pic>
              <p:nvPicPr>
                <p:cNvPr id="273" name="Ink 272">
                  <a:extLst>
                    <a:ext uri="{FF2B5EF4-FFF2-40B4-BE49-F238E27FC236}">
                      <a16:creationId xmlns:a16="http://schemas.microsoft.com/office/drawing/2014/main" id="{688DA706-1095-430F-928F-B59A432D603C}"/>
                    </a:ext>
                  </a:extLst>
                </p:cNvPr>
                <p:cNvPicPr/>
                <p:nvPr/>
              </p:nvPicPr>
              <p:blipFill>
                <a:blip r:embed="rId435"/>
                <a:stretch>
                  <a:fillRect/>
                </a:stretch>
              </p:blipFill>
              <p:spPr>
                <a:xfrm>
                  <a:off x="5072753" y="4784972"/>
                  <a:ext cx="63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4" name="Ink 273">
                  <a:extLst>
                    <a:ext uri="{FF2B5EF4-FFF2-40B4-BE49-F238E27FC236}">
                      <a16:creationId xmlns:a16="http://schemas.microsoft.com/office/drawing/2014/main" id="{9A1C0928-B93D-4AF3-9D94-2671DAAD9043}"/>
                    </a:ext>
                  </a:extLst>
                </p14:cNvPr>
                <p14:cNvContentPartPr/>
                <p14:nvPr/>
              </p14:nvContentPartPr>
              <p14:xfrm>
                <a:off x="5326553" y="4787132"/>
                <a:ext cx="192600" cy="199800"/>
              </p14:xfrm>
            </p:contentPart>
          </mc:Choice>
          <mc:Fallback xmlns="">
            <p:pic>
              <p:nvPicPr>
                <p:cNvPr id="274" name="Ink 273">
                  <a:extLst>
                    <a:ext uri="{FF2B5EF4-FFF2-40B4-BE49-F238E27FC236}">
                      <a16:creationId xmlns:a16="http://schemas.microsoft.com/office/drawing/2014/main" id="{9A1C0928-B93D-4AF3-9D94-2671DAAD9043}"/>
                    </a:ext>
                  </a:extLst>
                </p:cNvPr>
                <p:cNvPicPr/>
                <p:nvPr/>
              </p:nvPicPr>
              <p:blipFill>
                <a:blip r:embed="rId437"/>
                <a:stretch>
                  <a:fillRect/>
                </a:stretch>
              </p:blipFill>
              <p:spPr>
                <a:xfrm>
                  <a:off x="5308553" y="4769492"/>
                  <a:ext cx="2282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5" name="Ink 274">
                  <a:extLst>
                    <a:ext uri="{FF2B5EF4-FFF2-40B4-BE49-F238E27FC236}">
                      <a16:creationId xmlns:a16="http://schemas.microsoft.com/office/drawing/2014/main" id="{F82325A4-DC6B-4A2F-83E7-F3475E118262}"/>
                    </a:ext>
                  </a:extLst>
                </p14:cNvPr>
                <p14:cNvContentPartPr/>
                <p14:nvPr/>
              </p14:nvContentPartPr>
              <p14:xfrm>
                <a:off x="5642633" y="4833932"/>
                <a:ext cx="239040" cy="116640"/>
              </p14:xfrm>
            </p:contentPart>
          </mc:Choice>
          <mc:Fallback xmlns="">
            <p:pic>
              <p:nvPicPr>
                <p:cNvPr id="275" name="Ink 274">
                  <a:extLst>
                    <a:ext uri="{FF2B5EF4-FFF2-40B4-BE49-F238E27FC236}">
                      <a16:creationId xmlns:a16="http://schemas.microsoft.com/office/drawing/2014/main" id="{F82325A4-DC6B-4A2F-83E7-F3475E118262}"/>
                    </a:ext>
                  </a:extLst>
                </p:cNvPr>
                <p:cNvPicPr/>
                <p:nvPr/>
              </p:nvPicPr>
              <p:blipFill>
                <a:blip r:embed="rId439"/>
                <a:stretch>
                  <a:fillRect/>
                </a:stretch>
              </p:blipFill>
              <p:spPr>
                <a:xfrm>
                  <a:off x="5624633" y="4816292"/>
                  <a:ext cx="2746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7" name="Ink 276">
                  <a:extLst>
                    <a:ext uri="{FF2B5EF4-FFF2-40B4-BE49-F238E27FC236}">
                      <a16:creationId xmlns:a16="http://schemas.microsoft.com/office/drawing/2014/main" id="{BADEB318-1766-40F9-BB87-98E4E5B7A6E5}"/>
                    </a:ext>
                  </a:extLst>
                </p14:cNvPr>
                <p14:cNvContentPartPr/>
                <p14:nvPr/>
              </p14:nvContentPartPr>
              <p14:xfrm>
                <a:off x="5969873" y="4685972"/>
                <a:ext cx="86760" cy="102600"/>
              </p14:xfrm>
            </p:contentPart>
          </mc:Choice>
          <mc:Fallback xmlns="">
            <p:pic>
              <p:nvPicPr>
                <p:cNvPr id="277" name="Ink 276">
                  <a:extLst>
                    <a:ext uri="{FF2B5EF4-FFF2-40B4-BE49-F238E27FC236}">
                      <a16:creationId xmlns:a16="http://schemas.microsoft.com/office/drawing/2014/main" id="{BADEB318-1766-40F9-BB87-98E4E5B7A6E5}"/>
                    </a:ext>
                  </a:extLst>
                </p:cNvPr>
                <p:cNvPicPr/>
                <p:nvPr/>
              </p:nvPicPr>
              <p:blipFill>
                <a:blip r:embed="rId441"/>
                <a:stretch>
                  <a:fillRect/>
                </a:stretch>
              </p:blipFill>
              <p:spPr>
                <a:xfrm>
                  <a:off x="5951873" y="4667972"/>
                  <a:ext cx="1224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8" name="Ink 277">
                  <a:extLst>
                    <a:ext uri="{FF2B5EF4-FFF2-40B4-BE49-F238E27FC236}">
                      <a16:creationId xmlns:a16="http://schemas.microsoft.com/office/drawing/2014/main" id="{1FD18446-412F-40C2-AE94-451544D6148A}"/>
                    </a:ext>
                  </a:extLst>
                </p14:cNvPr>
                <p14:cNvContentPartPr/>
                <p14:nvPr/>
              </p14:nvContentPartPr>
              <p14:xfrm>
                <a:off x="6049793" y="4714412"/>
                <a:ext cx="6480" cy="144360"/>
              </p14:xfrm>
            </p:contentPart>
          </mc:Choice>
          <mc:Fallback xmlns="">
            <p:pic>
              <p:nvPicPr>
                <p:cNvPr id="278" name="Ink 277">
                  <a:extLst>
                    <a:ext uri="{FF2B5EF4-FFF2-40B4-BE49-F238E27FC236}">
                      <a16:creationId xmlns:a16="http://schemas.microsoft.com/office/drawing/2014/main" id="{1FD18446-412F-40C2-AE94-451544D6148A}"/>
                    </a:ext>
                  </a:extLst>
                </p:cNvPr>
                <p:cNvPicPr/>
                <p:nvPr/>
              </p:nvPicPr>
              <p:blipFill>
                <a:blip r:embed="rId443"/>
                <a:stretch>
                  <a:fillRect/>
                </a:stretch>
              </p:blipFill>
              <p:spPr>
                <a:xfrm>
                  <a:off x="6031793" y="4696772"/>
                  <a:ext cx="42120" cy="180000"/>
                </a:xfrm>
                <a:prstGeom prst="rect">
                  <a:avLst/>
                </a:prstGeom>
              </p:spPr>
            </p:pic>
          </mc:Fallback>
        </mc:AlternateContent>
      </p:grpSp>
      <p:grpSp>
        <p:nvGrpSpPr>
          <p:cNvPr id="290" name="Group 289">
            <a:extLst>
              <a:ext uri="{FF2B5EF4-FFF2-40B4-BE49-F238E27FC236}">
                <a16:creationId xmlns:a16="http://schemas.microsoft.com/office/drawing/2014/main" id="{B070E622-7889-4B3D-9EF3-596697C6C3EE}"/>
              </a:ext>
            </a:extLst>
          </p:cNvPr>
          <p:cNvGrpSpPr/>
          <p:nvPr/>
        </p:nvGrpSpPr>
        <p:grpSpPr>
          <a:xfrm>
            <a:off x="2131553" y="4634492"/>
            <a:ext cx="1518480" cy="456120"/>
            <a:chOff x="2131553" y="4634492"/>
            <a:chExt cx="1518480" cy="456120"/>
          </a:xfrm>
        </p:grpSpPr>
        <mc:AlternateContent xmlns:mc="http://schemas.openxmlformats.org/markup-compatibility/2006" xmlns:p14="http://schemas.microsoft.com/office/powerpoint/2010/main">
          <mc:Choice Requires="p14">
            <p:contentPart p14:bwMode="auto" r:id="rId444">
              <p14:nvContentPartPr>
                <p14:cNvPr id="258" name="Ink 257">
                  <a:extLst>
                    <a:ext uri="{FF2B5EF4-FFF2-40B4-BE49-F238E27FC236}">
                      <a16:creationId xmlns:a16="http://schemas.microsoft.com/office/drawing/2014/main" id="{4F63E707-2A4E-4C63-8B9A-BFE6E8121436}"/>
                    </a:ext>
                  </a:extLst>
                </p14:cNvPr>
                <p14:cNvContentPartPr/>
                <p14:nvPr/>
              </p14:nvContentPartPr>
              <p14:xfrm>
                <a:off x="3506033" y="4846172"/>
                <a:ext cx="144000" cy="27720"/>
              </p14:xfrm>
            </p:contentPart>
          </mc:Choice>
          <mc:Fallback xmlns="">
            <p:pic>
              <p:nvPicPr>
                <p:cNvPr id="258" name="Ink 257">
                  <a:extLst>
                    <a:ext uri="{FF2B5EF4-FFF2-40B4-BE49-F238E27FC236}">
                      <a16:creationId xmlns:a16="http://schemas.microsoft.com/office/drawing/2014/main" id="{4F63E707-2A4E-4C63-8B9A-BFE6E8121436}"/>
                    </a:ext>
                  </a:extLst>
                </p:cNvPr>
                <p:cNvPicPr/>
                <p:nvPr/>
              </p:nvPicPr>
              <p:blipFill>
                <a:blip r:embed="rId445"/>
                <a:stretch>
                  <a:fillRect/>
                </a:stretch>
              </p:blipFill>
              <p:spPr>
                <a:xfrm>
                  <a:off x="3488393" y="4828172"/>
                  <a:ext cx="179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59" name="Ink 258">
                  <a:extLst>
                    <a:ext uri="{FF2B5EF4-FFF2-40B4-BE49-F238E27FC236}">
                      <a16:creationId xmlns:a16="http://schemas.microsoft.com/office/drawing/2014/main" id="{80EB7CE1-2702-4597-9602-205148F9BC81}"/>
                    </a:ext>
                  </a:extLst>
                </p14:cNvPr>
                <p14:cNvContentPartPr/>
                <p14:nvPr/>
              </p14:nvContentPartPr>
              <p14:xfrm>
                <a:off x="3486593" y="4920332"/>
                <a:ext cx="152280" cy="10080"/>
              </p14:xfrm>
            </p:contentPart>
          </mc:Choice>
          <mc:Fallback xmlns="">
            <p:pic>
              <p:nvPicPr>
                <p:cNvPr id="259" name="Ink 258">
                  <a:extLst>
                    <a:ext uri="{FF2B5EF4-FFF2-40B4-BE49-F238E27FC236}">
                      <a16:creationId xmlns:a16="http://schemas.microsoft.com/office/drawing/2014/main" id="{80EB7CE1-2702-4597-9602-205148F9BC81}"/>
                    </a:ext>
                  </a:extLst>
                </p:cNvPr>
                <p:cNvPicPr/>
                <p:nvPr/>
              </p:nvPicPr>
              <p:blipFill>
                <a:blip r:embed="rId447"/>
                <a:stretch>
                  <a:fillRect/>
                </a:stretch>
              </p:blipFill>
              <p:spPr>
                <a:xfrm>
                  <a:off x="3468593" y="4902692"/>
                  <a:ext cx="187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0" name="Ink 279">
                  <a:extLst>
                    <a:ext uri="{FF2B5EF4-FFF2-40B4-BE49-F238E27FC236}">
                      <a16:creationId xmlns:a16="http://schemas.microsoft.com/office/drawing/2014/main" id="{C3C897D5-B220-4E17-BB7F-6A1F4B9C90A5}"/>
                    </a:ext>
                  </a:extLst>
                </p14:cNvPr>
                <p14:cNvContentPartPr/>
                <p14:nvPr/>
              </p14:nvContentPartPr>
              <p14:xfrm>
                <a:off x="2131553" y="4741772"/>
                <a:ext cx="154080" cy="213840"/>
              </p14:xfrm>
            </p:contentPart>
          </mc:Choice>
          <mc:Fallback xmlns="">
            <p:pic>
              <p:nvPicPr>
                <p:cNvPr id="280" name="Ink 279">
                  <a:extLst>
                    <a:ext uri="{FF2B5EF4-FFF2-40B4-BE49-F238E27FC236}">
                      <a16:creationId xmlns:a16="http://schemas.microsoft.com/office/drawing/2014/main" id="{C3C897D5-B220-4E17-BB7F-6A1F4B9C90A5}"/>
                    </a:ext>
                  </a:extLst>
                </p:cNvPr>
                <p:cNvPicPr/>
                <p:nvPr/>
              </p:nvPicPr>
              <p:blipFill>
                <a:blip r:embed="rId449"/>
                <a:stretch>
                  <a:fillRect/>
                </a:stretch>
              </p:blipFill>
              <p:spPr>
                <a:xfrm>
                  <a:off x="2113553" y="4724132"/>
                  <a:ext cx="1897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1" name="Ink 280">
                  <a:extLst>
                    <a:ext uri="{FF2B5EF4-FFF2-40B4-BE49-F238E27FC236}">
                      <a16:creationId xmlns:a16="http://schemas.microsoft.com/office/drawing/2014/main" id="{2FAE2EA6-8885-4796-BC81-ECB6D69B27FB}"/>
                    </a:ext>
                  </a:extLst>
                </p14:cNvPr>
                <p14:cNvContentPartPr/>
                <p14:nvPr/>
              </p14:nvContentPartPr>
              <p14:xfrm>
                <a:off x="2303633" y="4702172"/>
                <a:ext cx="24840" cy="274680"/>
              </p14:xfrm>
            </p:contentPart>
          </mc:Choice>
          <mc:Fallback xmlns="">
            <p:pic>
              <p:nvPicPr>
                <p:cNvPr id="281" name="Ink 280">
                  <a:extLst>
                    <a:ext uri="{FF2B5EF4-FFF2-40B4-BE49-F238E27FC236}">
                      <a16:creationId xmlns:a16="http://schemas.microsoft.com/office/drawing/2014/main" id="{2FAE2EA6-8885-4796-BC81-ECB6D69B27FB}"/>
                    </a:ext>
                  </a:extLst>
                </p:cNvPr>
                <p:cNvPicPr/>
                <p:nvPr/>
              </p:nvPicPr>
              <p:blipFill>
                <a:blip r:embed="rId451"/>
                <a:stretch>
                  <a:fillRect/>
                </a:stretch>
              </p:blipFill>
              <p:spPr>
                <a:xfrm>
                  <a:off x="2285993" y="4684532"/>
                  <a:ext cx="604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2" name="Ink 281">
                  <a:extLst>
                    <a:ext uri="{FF2B5EF4-FFF2-40B4-BE49-F238E27FC236}">
                      <a16:creationId xmlns:a16="http://schemas.microsoft.com/office/drawing/2014/main" id="{71B5C885-EEF3-43DE-9E91-3B6F311CFA8B}"/>
                    </a:ext>
                  </a:extLst>
                </p14:cNvPr>
                <p14:cNvContentPartPr/>
                <p14:nvPr/>
              </p14:nvContentPartPr>
              <p14:xfrm>
                <a:off x="2369513" y="4818092"/>
                <a:ext cx="147240" cy="135000"/>
              </p14:xfrm>
            </p:contentPart>
          </mc:Choice>
          <mc:Fallback xmlns="">
            <p:pic>
              <p:nvPicPr>
                <p:cNvPr id="282" name="Ink 281">
                  <a:extLst>
                    <a:ext uri="{FF2B5EF4-FFF2-40B4-BE49-F238E27FC236}">
                      <a16:creationId xmlns:a16="http://schemas.microsoft.com/office/drawing/2014/main" id="{71B5C885-EEF3-43DE-9E91-3B6F311CFA8B}"/>
                    </a:ext>
                  </a:extLst>
                </p:cNvPr>
                <p:cNvPicPr/>
                <p:nvPr/>
              </p:nvPicPr>
              <p:blipFill>
                <a:blip r:embed="rId453"/>
                <a:stretch>
                  <a:fillRect/>
                </a:stretch>
              </p:blipFill>
              <p:spPr>
                <a:xfrm>
                  <a:off x="2351513" y="4800452"/>
                  <a:ext cx="1828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3" name="Ink 282">
                  <a:extLst>
                    <a:ext uri="{FF2B5EF4-FFF2-40B4-BE49-F238E27FC236}">
                      <a16:creationId xmlns:a16="http://schemas.microsoft.com/office/drawing/2014/main" id="{7BDBE852-0C3D-4F47-BB54-8FF1098D4950}"/>
                    </a:ext>
                  </a:extLst>
                </p14:cNvPr>
                <p14:cNvContentPartPr/>
                <p14:nvPr/>
              </p14:nvContentPartPr>
              <p14:xfrm>
                <a:off x="2544833" y="4810532"/>
                <a:ext cx="151200" cy="137520"/>
              </p14:xfrm>
            </p:contentPart>
          </mc:Choice>
          <mc:Fallback xmlns="">
            <p:pic>
              <p:nvPicPr>
                <p:cNvPr id="283" name="Ink 282">
                  <a:extLst>
                    <a:ext uri="{FF2B5EF4-FFF2-40B4-BE49-F238E27FC236}">
                      <a16:creationId xmlns:a16="http://schemas.microsoft.com/office/drawing/2014/main" id="{7BDBE852-0C3D-4F47-BB54-8FF1098D4950}"/>
                    </a:ext>
                  </a:extLst>
                </p:cNvPr>
                <p:cNvPicPr/>
                <p:nvPr/>
              </p:nvPicPr>
              <p:blipFill>
                <a:blip r:embed="rId455"/>
                <a:stretch>
                  <a:fillRect/>
                </a:stretch>
              </p:blipFill>
              <p:spPr>
                <a:xfrm>
                  <a:off x="2527193" y="4792892"/>
                  <a:ext cx="186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4" name="Ink 283">
                  <a:extLst>
                    <a:ext uri="{FF2B5EF4-FFF2-40B4-BE49-F238E27FC236}">
                      <a16:creationId xmlns:a16="http://schemas.microsoft.com/office/drawing/2014/main" id="{D3E6F180-C8B3-42EC-9984-6FAB60B479FC}"/>
                    </a:ext>
                  </a:extLst>
                </p14:cNvPr>
                <p14:cNvContentPartPr/>
                <p14:nvPr/>
              </p14:nvContentPartPr>
              <p14:xfrm>
                <a:off x="2858033" y="4651412"/>
                <a:ext cx="118800" cy="391320"/>
              </p14:xfrm>
            </p:contentPart>
          </mc:Choice>
          <mc:Fallback xmlns="">
            <p:pic>
              <p:nvPicPr>
                <p:cNvPr id="284" name="Ink 283">
                  <a:extLst>
                    <a:ext uri="{FF2B5EF4-FFF2-40B4-BE49-F238E27FC236}">
                      <a16:creationId xmlns:a16="http://schemas.microsoft.com/office/drawing/2014/main" id="{D3E6F180-C8B3-42EC-9984-6FAB60B479FC}"/>
                    </a:ext>
                  </a:extLst>
                </p:cNvPr>
                <p:cNvPicPr/>
                <p:nvPr/>
              </p:nvPicPr>
              <p:blipFill>
                <a:blip r:embed="rId457"/>
                <a:stretch>
                  <a:fillRect/>
                </a:stretch>
              </p:blipFill>
              <p:spPr>
                <a:xfrm>
                  <a:off x="2840033" y="4633412"/>
                  <a:ext cx="1544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5" name="Ink 284">
                  <a:extLst>
                    <a:ext uri="{FF2B5EF4-FFF2-40B4-BE49-F238E27FC236}">
                      <a16:creationId xmlns:a16="http://schemas.microsoft.com/office/drawing/2014/main" id="{DFEB3DB3-8FF5-48AD-8E78-C38AE4D27D69}"/>
                    </a:ext>
                  </a:extLst>
                </p14:cNvPr>
                <p14:cNvContentPartPr/>
                <p14:nvPr/>
              </p14:nvContentPartPr>
              <p14:xfrm>
                <a:off x="3043793" y="4747532"/>
                <a:ext cx="136080" cy="243000"/>
              </p14:xfrm>
            </p:contentPart>
          </mc:Choice>
          <mc:Fallback xmlns="">
            <p:pic>
              <p:nvPicPr>
                <p:cNvPr id="285" name="Ink 284">
                  <a:extLst>
                    <a:ext uri="{FF2B5EF4-FFF2-40B4-BE49-F238E27FC236}">
                      <a16:creationId xmlns:a16="http://schemas.microsoft.com/office/drawing/2014/main" id="{DFEB3DB3-8FF5-48AD-8E78-C38AE4D27D69}"/>
                    </a:ext>
                  </a:extLst>
                </p:cNvPr>
                <p:cNvPicPr/>
                <p:nvPr/>
              </p:nvPicPr>
              <p:blipFill>
                <a:blip r:embed="rId459"/>
                <a:stretch>
                  <a:fillRect/>
                </a:stretch>
              </p:blipFill>
              <p:spPr>
                <a:xfrm>
                  <a:off x="3025793" y="4729532"/>
                  <a:ext cx="1717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6" name="Ink 285">
                  <a:extLst>
                    <a:ext uri="{FF2B5EF4-FFF2-40B4-BE49-F238E27FC236}">
                      <a16:creationId xmlns:a16="http://schemas.microsoft.com/office/drawing/2014/main" id="{2D367236-FD31-470A-8E47-E999B76E90A8}"/>
                    </a:ext>
                  </a:extLst>
                </p14:cNvPr>
                <p14:cNvContentPartPr/>
                <p14:nvPr/>
              </p14:nvContentPartPr>
              <p14:xfrm>
                <a:off x="3037673" y="4775252"/>
                <a:ext cx="179280" cy="247680"/>
              </p14:xfrm>
            </p:contentPart>
          </mc:Choice>
          <mc:Fallback xmlns="">
            <p:pic>
              <p:nvPicPr>
                <p:cNvPr id="286" name="Ink 285">
                  <a:extLst>
                    <a:ext uri="{FF2B5EF4-FFF2-40B4-BE49-F238E27FC236}">
                      <a16:creationId xmlns:a16="http://schemas.microsoft.com/office/drawing/2014/main" id="{2D367236-FD31-470A-8E47-E999B76E90A8}"/>
                    </a:ext>
                  </a:extLst>
                </p:cNvPr>
                <p:cNvPicPr/>
                <p:nvPr/>
              </p:nvPicPr>
              <p:blipFill>
                <a:blip r:embed="rId461"/>
                <a:stretch>
                  <a:fillRect/>
                </a:stretch>
              </p:blipFill>
              <p:spPr>
                <a:xfrm>
                  <a:off x="3019673" y="4757252"/>
                  <a:ext cx="2149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8" name="Ink 287">
                  <a:extLst>
                    <a:ext uri="{FF2B5EF4-FFF2-40B4-BE49-F238E27FC236}">
                      <a16:creationId xmlns:a16="http://schemas.microsoft.com/office/drawing/2014/main" id="{3E290C66-7CF5-4287-AE25-31D827E64E06}"/>
                    </a:ext>
                  </a:extLst>
                </p14:cNvPr>
                <p14:cNvContentPartPr/>
                <p14:nvPr/>
              </p14:nvContentPartPr>
              <p14:xfrm>
                <a:off x="3245753" y="4699652"/>
                <a:ext cx="95400" cy="113760"/>
              </p14:xfrm>
            </p:contentPart>
          </mc:Choice>
          <mc:Fallback xmlns="">
            <p:pic>
              <p:nvPicPr>
                <p:cNvPr id="288" name="Ink 287">
                  <a:extLst>
                    <a:ext uri="{FF2B5EF4-FFF2-40B4-BE49-F238E27FC236}">
                      <a16:creationId xmlns:a16="http://schemas.microsoft.com/office/drawing/2014/main" id="{3E290C66-7CF5-4287-AE25-31D827E64E06}"/>
                    </a:ext>
                  </a:extLst>
                </p:cNvPr>
                <p:cNvPicPr/>
                <p:nvPr/>
              </p:nvPicPr>
              <p:blipFill>
                <a:blip r:embed="rId463"/>
                <a:stretch>
                  <a:fillRect/>
                </a:stretch>
              </p:blipFill>
              <p:spPr>
                <a:xfrm>
                  <a:off x="3228113" y="4681652"/>
                  <a:ext cx="1310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9" name="Ink 288">
                  <a:extLst>
                    <a:ext uri="{FF2B5EF4-FFF2-40B4-BE49-F238E27FC236}">
                      <a16:creationId xmlns:a16="http://schemas.microsoft.com/office/drawing/2014/main" id="{A3C4F8D1-1E6E-4FB2-95FF-35FAA79FE3AD}"/>
                    </a:ext>
                  </a:extLst>
                </p14:cNvPr>
                <p14:cNvContentPartPr/>
                <p14:nvPr/>
              </p14:nvContentPartPr>
              <p14:xfrm>
                <a:off x="3354113" y="4634492"/>
                <a:ext cx="104040" cy="456120"/>
              </p14:xfrm>
            </p:contentPart>
          </mc:Choice>
          <mc:Fallback xmlns="">
            <p:pic>
              <p:nvPicPr>
                <p:cNvPr id="289" name="Ink 288">
                  <a:extLst>
                    <a:ext uri="{FF2B5EF4-FFF2-40B4-BE49-F238E27FC236}">
                      <a16:creationId xmlns:a16="http://schemas.microsoft.com/office/drawing/2014/main" id="{A3C4F8D1-1E6E-4FB2-95FF-35FAA79FE3AD}"/>
                    </a:ext>
                  </a:extLst>
                </p:cNvPr>
                <p:cNvPicPr/>
                <p:nvPr/>
              </p:nvPicPr>
              <p:blipFill>
                <a:blip r:embed="rId465"/>
                <a:stretch>
                  <a:fillRect/>
                </a:stretch>
              </p:blipFill>
              <p:spPr>
                <a:xfrm>
                  <a:off x="3336113" y="4616492"/>
                  <a:ext cx="139680" cy="491760"/>
                </a:xfrm>
                <a:prstGeom prst="rect">
                  <a:avLst/>
                </a:prstGeom>
              </p:spPr>
            </p:pic>
          </mc:Fallback>
        </mc:AlternateContent>
      </p:grpSp>
    </p:spTree>
    <p:extLst>
      <p:ext uri="{BB962C8B-B14F-4D97-AF65-F5344CB8AC3E}">
        <p14:creationId xmlns:p14="http://schemas.microsoft.com/office/powerpoint/2010/main" val="20479784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993F-5EC8-4392-8DD0-9F866DD839F1}"/>
              </a:ext>
            </a:extLst>
          </p:cNvPr>
          <p:cNvSpPr>
            <a:spLocks noGrp="1"/>
          </p:cNvSpPr>
          <p:nvPr>
            <p:ph type="title"/>
          </p:nvPr>
        </p:nvSpPr>
        <p:spPr/>
        <p:txBody>
          <a:bodyPr/>
          <a:lstStyle/>
          <a:p>
            <a:r>
              <a:rPr lang="en-IN" dirty="0"/>
              <a:t>Normal distribution</a:t>
            </a:r>
          </a:p>
        </p:txBody>
      </p:sp>
      <p:sp>
        <p:nvSpPr>
          <p:cNvPr id="3" name="Text Placeholder 2">
            <a:extLst>
              <a:ext uri="{FF2B5EF4-FFF2-40B4-BE49-F238E27FC236}">
                <a16:creationId xmlns:a16="http://schemas.microsoft.com/office/drawing/2014/main" id="{BA9F3AB3-1A8B-4C52-9947-A23D2C53CD2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CCE8FF6-D36B-4244-AF7B-91AC9E66AFDC}"/>
              </a:ext>
            </a:extLst>
          </p:cNvPr>
          <p:cNvPicPr>
            <a:picLocks noChangeAspect="1"/>
          </p:cNvPicPr>
          <p:nvPr/>
        </p:nvPicPr>
        <p:blipFill>
          <a:blip r:embed="rId2"/>
          <a:stretch>
            <a:fillRect/>
          </a:stretch>
        </p:blipFill>
        <p:spPr>
          <a:xfrm>
            <a:off x="838200" y="1894788"/>
            <a:ext cx="10515600" cy="1800520"/>
          </a:xfrm>
          <a:prstGeom prst="rect">
            <a:avLst/>
          </a:prstGeom>
        </p:spPr>
      </p:pic>
    </p:spTree>
    <p:extLst>
      <p:ext uri="{BB962C8B-B14F-4D97-AF65-F5344CB8AC3E}">
        <p14:creationId xmlns:p14="http://schemas.microsoft.com/office/powerpoint/2010/main" val="1444822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1BBD-0591-44ED-8A98-5634DE2E925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BDE6F7E-4A69-4260-8A84-B8DB1F9C3E0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C545C9F-762E-4AFF-A4E8-D5B62DDC535B}"/>
              </a:ext>
            </a:extLst>
          </p:cNvPr>
          <p:cNvPicPr>
            <a:picLocks noChangeAspect="1"/>
          </p:cNvPicPr>
          <p:nvPr/>
        </p:nvPicPr>
        <p:blipFill>
          <a:blip r:embed="rId2"/>
          <a:stretch>
            <a:fillRect/>
          </a:stretch>
        </p:blipFill>
        <p:spPr>
          <a:xfrm>
            <a:off x="838200" y="209550"/>
            <a:ext cx="10515600" cy="5967413"/>
          </a:xfrm>
          <a:prstGeom prst="rect">
            <a:avLst/>
          </a:prstGeom>
        </p:spPr>
      </p:pic>
      <p:pic>
        <p:nvPicPr>
          <p:cNvPr id="7" name="Picture 6">
            <a:extLst>
              <a:ext uri="{FF2B5EF4-FFF2-40B4-BE49-F238E27FC236}">
                <a16:creationId xmlns:a16="http://schemas.microsoft.com/office/drawing/2014/main" id="{814C0069-8C78-49BE-8B39-5BBA829534B7}"/>
              </a:ext>
            </a:extLst>
          </p:cNvPr>
          <p:cNvPicPr>
            <a:picLocks noChangeAspect="1"/>
          </p:cNvPicPr>
          <p:nvPr/>
        </p:nvPicPr>
        <p:blipFill>
          <a:blip r:embed="rId3"/>
          <a:stretch>
            <a:fillRect/>
          </a:stretch>
        </p:blipFill>
        <p:spPr>
          <a:xfrm>
            <a:off x="1400960" y="3760215"/>
            <a:ext cx="5581650" cy="1581150"/>
          </a:xfrm>
          <a:prstGeom prst="rect">
            <a:avLst/>
          </a:prstGeom>
        </p:spPr>
      </p:pic>
    </p:spTree>
    <p:extLst>
      <p:ext uri="{BB962C8B-B14F-4D97-AF65-F5344CB8AC3E}">
        <p14:creationId xmlns:p14="http://schemas.microsoft.com/office/powerpoint/2010/main" val="240567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BAA4-4760-44C6-9E33-3E6EEEF950B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8AFD91D-E3AA-4C3A-9C19-E1430AF6BF7F}"/>
              </a:ext>
            </a:extLst>
          </p:cNvPr>
          <p:cNvSpPr>
            <a:spLocks noGrp="1"/>
          </p:cNvSpPr>
          <p:nvPr>
            <p:ph type="body" idx="1"/>
          </p:nvPr>
        </p:nvSpPr>
        <p:spPr/>
        <p:txBody>
          <a:bodyPr/>
          <a:lstStyle/>
          <a:p>
            <a:endParaRPr lang="en-IN"/>
          </a:p>
        </p:txBody>
      </p:sp>
      <p:grpSp>
        <p:nvGrpSpPr>
          <p:cNvPr id="25" name="Group 24">
            <a:extLst>
              <a:ext uri="{FF2B5EF4-FFF2-40B4-BE49-F238E27FC236}">
                <a16:creationId xmlns:a16="http://schemas.microsoft.com/office/drawing/2014/main" id="{0EC250A9-F7F0-49D1-9278-6EB563A3C7B3}"/>
              </a:ext>
            </a:extLst>
          </p:cNvPr>
          <p:cNvGrpSpPr/>
          <p:nvPr/>
        </p:nvGrpSpPr>
        <p:grpSpPr>
          <a:xfrm>
            <a:off x="1454393" y="920598"/>
            <a:ext cx="1315440" cy="380520"/>
            <a:chOff x="1454393" y="920598"/>
            <a:chExt cx="1315440" cy="3805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D3F45C3-EB09-4E8F-90D4-B477417F47CF}"/>
                    </a:ext>
                  </a:extLst>
                </p14:cNvPr>
                <p14:cNvContentPartPr/>
                <p14:nvPr/>
              </p14:nvContentPartPr>
              <p14:xfrm>
                <a:off x="1454393" y="933198"/>
                <a:ext cx="64800" cy="362880"/>
              </p14:xfrm>
            </p:contentPart>
          </mc:Choice>
          <mc:Fallback xmlns="">
            <p:pic>
              <p:nvPicPr>
                <p:cNvPr id="4" name="Ink 3">
                  <a:extLst>
                    <a:ext uri="{FF2B5EF4-FFF2-40B4-BE49-F238E27FC236}">
                      <a16:creationId xmlns:a16="http://schemas.microsoft.com/office/drawing/2014/main" id="{4D3F45C3-EB09-4E8F-90D4-B477417F47CF}"/>
                    </a:ext>
                  </a:extLst>
                </p:cNvPr>
                <p:cNvPicPr/>
                <p:nvPr/>
              </p:nvPicPr>
              <p:blipFill>
                <a:blip r:embed="rId3"/>
                <a:stretch>
                  <a:fillRect/>
                </a:stretch>
              </p:blipFill>
              <p:spPr>
                <a:xfrm>
                  <a:off x="1436753" y="915558"/>
                  <a:ext cx="1004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A951EF2-D006-4889-BE82-B9557F561EFD}"/>
                    </a:ext>
                  </a:extLst>
                </p14:cNvPr>
                <p14:cNvContentPartPr/>
                <p14:nvPr/>
              </p14:nvContentPartPr>
              <p14:xfrm>
                <a:off x="1526393" y="920598"/>
                <a:ext cx="155520" cy="371160"/>
              </p14:xfrm>
            </p:contentPart>
          </mc:Choice>
          <mc:Fallback xmlns="">
            <p:pic>
              <p:nvPicPr>
                <p:cNvPr id="5" name="Ink 4">
                  <a:extLst>
                    <a:ext uri="{FF2B5EF4-FFF2-40B4-BE49-F238E27FC236}">
                      <a16:creationId xmlns:a16="http://schemas.microsoft.com/office/drawing/2014/main" id="{9A951EF2-D006-4889-BE82-B9557F561EFD}"/>
                    </a:ext>
                  </a:extLst>
                </p:cNvPr>
                <p:cNvPicPr/>
                <p:nvPr/>
              </p:nvPicPr>
              <p:blipFill>
                <a:blip r:embed="rId5"/>
                <a:stretch>
                  <a:fillRect/>
                </a:stretch>
              </p:blipFill>
              <p:spPr>
                <a:xfrm>
                  <a:off x="1508393" y="902598"/>
                  <a:ext cx="1911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6FBB285-E423-46BE-BA13-15CE325CE336}"/>
                    </a:ext>
                  </a:extLst>
                </p14:cNvPr>
                <p14:cNvContentPartPr/>
                <p14:nvPr/>
              </p14:nvContentPartPr>
              <p14:xfrm>
                <a:off x="1761113" y="1151358"/>
                <a:ext cx="106200" cy="106200"/>
              </p14:xfrm>
            </p:contentPart>
          </mc:Choice>
          <mc:Fallback xmlns="">
            <p:pic>
              <p:nvPicPr>
                <p:cNvPr id="6" name="Ink 5">
                  <a:extLst>
                    <a:ext uri="{FF2B5EF4-FFF2-40B4-BE49-F238E27FC236}">
                      <a16:creationId xmlns:a16="http://schemas.microsoft.com/office/drawing/2014/main" id="{36FBB285-E423-46BE-BA13-15CE325CE336}"/>
                    </a:ext>
                  </a:extLst>
                </p:cNvPr>
                <p:cNvPicPr/>
                <p:nvPr/>
              </p:nvPicPr>
              <p:blipFill>
                <a:blip r:embed="rId7"/>
                <a:stretch>
                  <a:fillRect/>
                </a:stretch>
              </p:blipFill>
              <p:spPr>
                <a:xfrm>
                  <a:off x="1743473" y="1133358"/>
                  <a:ext cx="141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985FB4F-AADB-4461-BEF3-11454C85E855}"/>
                    </a:ext>
                  </a:extLst>
                </p14:cNvPr>
                <p14:cNvContentPartPr/>
                <p14:nvPr/>
              </p14:nvContentPartPr>
              <p14:xfrm>
                <a:off x="1863353" y="1189878"/>
                <a:ext cx="46080" cy="70200"/>
              </p14:xfrm>
            </p:contentPart>
          </mc:Choice>
          <mc:Fallback xmlns="">
            <p:pic>
              <p:nvPicPr>
                <p:cNvPr id="7" name="Ink 6">
                  <a:extLst>
                    <a:ext uri="{FF2B5EF4-FFF2-40B4-BE49-F238E27FC236}">
                      <a16:creationId xmlns:a16="http://schemas.microsoft.com/office/drawing/2014/main" id="{F985FB4F-AADB-4461-BEF3-11454C85E855}"/>
                    </a:ext>
                  </a:extLst>
                </p:cNvPr>
                <p:cNvPicPr/>
                <p:nvPr/>
              </p:nvPicPr>
              <p:blipFill>
                <a:blip r:embed="rId9"/>
                <a:stretch>
                  <a:fillRect/>
                </a:stretch>
              </p:blipFill>
              <p:spPr>
                <a:xfrm>
                  <a:off x="1845713" y="1172238"/>
                  <a:ext cx="81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7B3A0D0C-0A8F-40DD-9247-B6A94ED6663B}"/>
                    </a:ext>
                  </a:extLst>
                </p14:cNvPr>
                <p14:cNvContentPartPr/>
                <p14:nvPr/>
              </p14:nvContentPartPr>
              <p14:xfrm>
                <a:off x="1957673" y="1146678"/>
                <a:ext cx="105120" cy="123120"/>
              </p14:xfrm>
            </p:contentPart>
          </mc:Choice>
          <mc:Fallback xmlns="">
            <p:pic>
              <p:nvPicPr>
                <p:cNvPr id="8" name="Ink 7">
                  <a:extLst>
                    <a:ext uri="{FF2B5EF4-FFF2-40B4-BE49-F238E27FC236}">
                      <a16:creationId xmlns:a16="http://schemas.microsoft.com/office/drawing/2014/main" id="{7B3A0D0C-0A8F-40DD-9247-B6A94ED6663B}"/>
                    </a:ext>
                  </a:extLst>
                </p:cNvPr>
                <p:cNvPicPr/>
                <p:nvPr/>
              </p:nvPicPr>
              <p:blipFill>
                <a:blip r:embed="rId11"/>
                <a:stretch>
                  <a:fillRect/>
                </a:stretch>
              </p:blipFill>
              <p:spPr>
                <a:xfrm>
                  <a:off x="1940033" y="1129038"/>
                  <a:ext cx="1407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4B8B0CD-2077-46D6-89DE-7240B35BF007}"/>
                    </a:ext>
                  </a:extLst>
                </p14:cNvPr>
                <p14:cNvContentPartPr/>
                <p14:nvPr/>
              </p14:nvContentPartPr>
              <p14:xfrm>
                <a:off x="2141273" y="1138398"/>
                <a:ext cx="117720" cy="109440"/>
              </p14:xfrm>
            </p:contentPart>
          </mc:Choice>
          <mc:Fallback xmlns="">
            <p:pic>
              <p:nvPicPr>
                <p:cNvPr id="9" name="Ink 8">
                  <a:extLst>
                    <a:ext uri="{FF2B5EF4-FFF2-40B4-BE49-F238E27FC236}">
                      <a16:creationId xmlns:a16="http://schemas.microsoft.com/office/drawing/2014/main" id="{14B8B0CD-2077-46D6-89DE-7240B35BF007}"/>
                    </a:ext>
                  </a:extLst>
                </p:cNvPr>
                <p:cNvPicPr/>
                <p:nvPr/>
              </p:nvPicPr>
              <p:blipFill>
                <a:blip r:embed="rId13"/>
                <a:stretch>
                  <a:fillRect/>
                </a:stretch>
              </p:blipFill>
              <p:spPr>
                <a:xfrm>
                  <a:off x="2123273" y="1120758"/>
                  <a:ext cx="153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EADCF44-C5C6-4671-ADA0-B640BE2C8591}"/>
                    </a:ext>
                  </a:extLst>
                </p14:cNvPr>
                <p14:cNvContentPartPr/>
                <p14:nvPr/>
              </p14:nvContentPartPr>
              <p14:xfrm>
                <a:off x="2243513" y="970278"/>
                <a:ext cx="69840" cy="289080"/>
              </p14:xfrm>
            </p:contentPart>
          </mc:Choice>
          <mc:Fallback xmlns="">
            <p:pic>
              <p:nvPicPr>
                <p:cNvPr id="10" name="Ink 9">
                  <a:extLst>
                    <a:ext uri="{FF2B5EF4-FFF2-40B4-BE49-F238E27FC236}">
                      <a16:creationId xmlns:a16="http://schemas.microsoft.com/office/drawing/2014/main" id="{DEADCF44-C5C6-4671-ADA0-B640BE2C8591}"/>
                    </a:ext>
                  </a:extLst>
                </p:cNvPr>
                <p:cNvPicPr/>
                <p:nvPr/>
              </p:nvPicPr>
              <p:blipFill>
                <a:blip r:embed="rId15"/>
                <a:stretch>
                  <a:fillRect/>
                </a:stretch>
              </p:blipFill>
              <p:spPr>
                <a:xfrm>
                  <a:off x="2225513" y="952278"/>
                  <a:ext cx="1054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4401834-32B4-4127-BE0A-AD2AC6654630}"/>
                    </a:ext>
                  </a:extLst>
                </p14:cNvPr>
                <p14:cNvContentPartPr/>
                <p14:nvPr/>
              </p14:nvContentPartPr>
              <p14:xfrm>
                <a:off x="2349353" y="1166838"/>
                <a:ext cx="104400" cy="101880"/>
              </p14:xfrm>
            </p:contentPart>
          </mc:Choice>
          <mc:Fallback xmlns="">
            <p:pic>
              <p:nvPicPr>
                <p:cNvPr id="11" name="Ink 10">
                  <a:extLst>
                    <a:ext uri="{FF2B5EF4-FFF2-40B4-BE49-F238E27FC236}">
                      <a16:creationId xmlns:a16="http://schemas.microsoft.com/office/drawing/2014/main" id="{94401834-32B4-4127-BE0A-AD2AC6654630}"/>
                    </a:ext>
                  </a:extLst>
                </p:cNvPr>
                <p:cNvPicPr/>
                <p:nvPr/>
              </p:nvPicPr>
              <p:blipFill>
                <a:blip r:embed="rId17"/>
                <a:stretch>
                  <a:fillRect/>
                </a:stretch>
              </p:blipFill>
              <p:spPr>
                <a:xfrm>
                  <a:off x="2331713" y="1149198"/>
                  <a:ext cx="140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39A1A78-E8C1-4F93-A956-597B5AB248A9}"/>
                    </a:ext>
                  </a:extLst>
                </p14:cNvPr>
                <p14:cNvContentPartPr/>
                <p14:nvPr/>
              </p14:nvContentPartPr>
              <p14:xfrm>
                <a:off x="2519273" y="1152078"/>
                <a:ext cx="250560" cy="149040"/>
              </p14:xfrm>
            </p:contentPart>
          </mc:Choice>
          <mc:Fallback xmlns="">
            <p:pic>
              <p:nvPicPr>
                <p:cNvPr id="12" name="Ink 11">
                  <a:extLst>
                    <a:ext uri="{FF2B5EF4-FFF2-40B4-BE49-F238E27FC236}">
                      <a16:creationId xmlns:a16="http://schemas.microsoft.com/office/drawing/2014/main" id="{E39A1A78-E8C1-4F93-A956-597B5AB248A9}"/>
                    </a:ext>
                  </a:extLst>
                </p:cNvPr>
                <p:cNvPicPr/>
                <p:nvPr/>
              </p:nvPicPr>
              <p:blipFill>
                <a:blip r:embed="rId19"/>
                <a:stretch>
                  <a:fillRect/>
                </a:stretch>
              </p:blipFill>
              <p:spPr>
                <a:xfrm>
                  <a:off x="2501633" y="1134078"/>
                  <a:ext cx="286200" cy="184680"/>
                </a:xfrm>
                <a:prstGeom prst="rect">
                  <a:avLst/>
                </a:prstGeom>
              </p:spPr>
            </p:pic>
          </mc:Fallback>
        </mc:AlternateContent>
      </p:grpSp>
      <p:grpSp>
        <p:nvGrpSpPr>
          <p:cNvPr id="24" name="Group 23">
            <a:extLst>
              <a:ext uri="{FF2B5EF4-FFF2-40B4-BE49-F238E27FC236}">
                <a16:creationId xmlns:a16="http://schemas.microsoft.com/office/drawing/2014/main" id="{18D39BCF-95A4-4E47-8415-AA734486BC14}"/>
              </a:ext>
            </a:extLst>
          </p:cNvPr>
          <p:cNvGrpSpPr/>
          <p:nvPr/>
        </p:nvGrpSpPr>
        <p:grpSpPr>
          <a:xfrm>
            <a:off x="3175553" y="990438"/>
            <a:ext cx="1529280" cy="313920"/>
            <a:chOff x="3175553" y="990438"/>
            <a:chExt cx="1529280" cy="313920"/>
          </a:xfrm>
        </p:grpSpPr>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08122BE9-F61F-400B-A887-F01F35209BC5}"/>
                    </a:ext>
                  </a:extLst>
                </p14:cNvPr>
                <p14:cNvContentPartPr/>
                <p14:nvPr/>
              </p14:nvContentPartPr>
              <p14:xfrm>
                <a:off x="3175553" y="1066038"/>
                <a:ext cx="203040" cy="183240"/>
              </p14:xfrm>
            </p:contentPart>
          </mc:Choice>
          <mc:Fallback xmlns="">
            <p:pic>
              <p:nvPicPr>
                <p:cNvPr id="13" name="Ink 12">
                  <a:extLst>
                    <a:ext uri="{FF2B5EF4-FFF2-40B4-BE49-F238E27FC236}">
                      <a16:creationId xmlns:a16="http://schemas.microsoft.com/office/drawing/2014/main" id="{08122BE9-F61F-400B-A887-F01F35209BC5}"/>
                    </a:ext>
                  </a:extLst>
                </p:cNvPr>
                <p:cNvPicPr/>
                <p:nvPr/>
              </p:nvPicPr>
              <p:blipFill>
                <a:blip r:embed="rId21"/>
                <a:stretch>
                  <a:fillRect/>
                </a:stretch>
              </p:blipFill>
              <p:spPr>
                <a:xfrm>
                  <a:off x="3157913" y="1048038"/>
                  <a:ext cx="2386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8FB01E39-EC80-4C48-B9A0-46B1A7143027}"/>
                    </a:ext>
                  </a:extLst>
                </p14:cNvPr>
                <p14:cNvContentPartPr/>
                <p14:nvPr/>
              </p14:nvContentPartPr>
              <p14:xfrm>
                <a:off x="3358793" y="990438"/>
                <a:ext cx="50040" cy="313920"/>
              </p14:xfrm>
            </p:contentPart>
          </mc:Choice>
          <mc:Fallback xmlns="">
            <p:pic>
              <p:nvPicPr>
                <p:cNvPr id="14" name="Ink 13">
                  <a:extLst>
                    <a:ext uri="{FF2B5EF4-FFF2-40B4-BE49-F238E27FC236}">
                      <a16:creationId xmlns:a16="http://schemas.microsoft.com/office/drawing/2014/main" id="{8FB01E39-EC80-4C48-B9A0-46B1A7143027}"/>
                    </a:ext>
                  </a:extLst>
                </p:cNvPr>
                <p:cNvPicPr/>
                <p:nvPr/>
              </p:nvPicPr>
              <p:blipFill>
                <a:blip r:embed="rId23"/>
                <a:stretch>
                  <a:fillRect/>
                </a:stretch>
              </p:blipFill>
              <p:spPr>
                <a:xfrm>
                  <a:off x="3341153" y="972798"/>
                  <a:ext cx="856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01F07BD0-3C92-4EE3-AF26-5FDEDA4C8FE5}"/>
                    </a:ext>
                  </a:extLst>
                </p14:cNvPr>
                <p14:cNvContentPartPr/>
                <p14:nvPr/>
              </p14:nvContentPartPr>
              <p14:xfrm>
                <a:off x="3455993" y="1141998"/>
                <a:ext cx="126360" cy="131040"/>
              </p14:xfrm>
            </p:contentPart>
          </mc:Choice>
          <mc:Fallback xmlns="">
            <p:pic>
              <p:nvPicPr>
                <p:cNvPr id="15" name="Ink 14">
                  <a:extLst>
                    <a:ext uri="{FF2B5EF4-FFF2-40B4-BE49-F238E27FC236}">
                      <a16:creationId xmlns:a16="http://schemas.microsoft.com/office/drawing/2014/main" id="{01F07BD0-3C92-4EE3-AF26-5FDEDA4C8FE5}"/>
                    </a:ext>
                  </a:extLst>
                </p:cNvPr>
                <p:cNvPicPr/>
                <p:nvPr/>
              </p:nvPicPr>
              <p:blipFill>
                <a:blip r:embed="rId25"/>
                <a:stretch>
                  <a:fillRect/>
                </a:stretch>
              </p:blipFill>
              <p:spPr>
                <a:xfrm>
                  <a:off x="3437993" y="1123998"/>
                  <a:ext cx="1620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C9E9A3A3-AAAF-4606-99FE-31269E272138}"/>
                    </a:ext>
                  </a:extLst>
                </p14:cNvPr>
                <p14:cNvContentPartPr/>
                <p14:nvPr/>
              </p14:nvContentPartPr>
              <p14:xfrm>
                <a:off x="3580553" y="1170438"/>
                <a:ext cx="32400" cy="95400"/>
              </p14:xfrm>
            </p:contentPart>
          </mc:Choice>
          <mc:Fallback xmlns="">
            <p:pic>
              <p:nvPicPr>
                <p:cNvPr id="16" name="Ink 15">
                  <a:extLst>
                    <a:ext uri="{FF2B5EF4-FFF2-40B4-BE49-F238E27FC236}">
                      <a16:creationId xmlns:a16="http://schemas.microsoft.com/office/drawing/2014/main" id="{C9E9A3A3-AAAF-4606-99FE-31269E272138}"/>
                    </a:ext>
                  </a:extLst>
                </p:cNvPr>
                <p:cNvPicPr/>
                <p:nvPr/>
              </p:nvPicPr>
              <p:blipFill>
                <a:blip r:embed="rId27"/>
                <a:stretch>
                  <a:fillRect/>
                </a:stretch>
              </p:blipFill>
              <p:spPr>
                <a:xfrm>
                  <a:off x="3562553" y="1152438"/>
                  <a:ext cx="680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882B040F-FA53-484D-8E9E-841D05F78F6A}"/>
                    </a:ext>
                  </a:extLst>
                </p14:cNvPr>
                <p14:cNvContentPartPr/>
                <p14:nvPr/>
              </p14:nvContentPartPr>
              <p14:xfrm>
                <a:off x="3678113" y="1149198"/>
                <a:ext cx="155520" cy="121320"/>
              </p14:xfrm>
            </p:contentPart>
          </mc:Choice>
          <mc:Fallback xmlns="">
            <p:pic>
              <p:nvPicPr>
                <p:cNvPr id="17" name="Ink 16">
                  <a:extLst>
                    <a:ext uri="{FF2B5EF4-FFF2-40B4-BE49-F238E27FC236}">
                      <a16:creationId xmlns:a16="http://schemas.microsoft.com/office/drawing/2014/main" id="{882B040F-FA53-484D-8E9E-841D05F78F6A}"/>
                    </a:ext>
                  </a:extLst>
                </p:cNvPr>
                <p:cNvPicPr/>
                <p:nvPr/>
              </p:nvPicPr>
              <p:blipFill>
                <a:blip r:embed="rId29"/>
                <a:stretch>
                  <a:fillRect/>
                </a:stretch>
              </p:blipFill>
              <p:spPr>
                <a:xfrm>
                  <a:off x="3660473" y="1131558"/>
                  <a:ext cx="1911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E349F3B6-74CC-4846-9006-83C1E056D7E7}"/>
                    </a:ext>
                  </a:extLst>
                </p14:cNvPr>
                <p14:cNvContentPartPr/>
                <p14:nvPr/>
              </p14:nvContentPartPr>
              <p14:xfrm>
                <a:off x="3786473" y="1011318"/>
                <a:ext cx="18720" cy="34560"/>
              </p14:xfrm>
            </p:contentPart>
          </mc:Choice>
          <mc:Fallback xmlns="">
            <p:pic>
              <p:nvPicPr>
                <p:cNvPr id="18" name="Ink 17">
                  <a:extLst>
                    <a:ext uri="{FF2B5EF4-FFF2-40B4-BE49-F238E27FC236}">
                      <a16:creationId xmlns:a16="http://schemas.microsoft.com/office/drawing/2014/main" id="{E349F3B6-74CC-4846-9006-83C1E056D7E7}"/>
                    </a:ext>
                  </a:extLst>
                </p:cNvPr>
                <p:cNvPicPr/>
                <p:nvPr/>
              </p:nvPicPr>
              <p:blipFill>
                <a:blip r:embed="rId31"/>
                <a:stretch>
                  <a:fillRect/>
                </a:stretch>
              </p:blipFill>
              <p:spPr>
                <a:xfrm>
                  <a:off x="3768833" y="993318"/>
                  <a:ext cx="54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AE73E073-1678-4876-97D7-35FEAD06F3F7}"/>
                    </a:ext>
                  </a:extLst>
                </p14:cNvPr>
                <p14:cNvContentPartPr/>
                <p14:nvPr/>
              </p14:nvContentPartPr>
              <p14:xfrm>
                <a:off x="3897713" y="1136958"/>
                <a:ext cx="155520" cy="117360"/>
              </p14:xfrm>
            </p:contentPart>
          </mc:Choice>
          <mc:Fallback xmlns="">
            <p:pic>
              <p:nvPicPr>
                <p:cNvPr id="19" name="Ink 18">
                  <a:extLst>
                    <a:ext uri="{FF2B5EF4-FFF2-40B4-BE49-F238E27FC236}">
                      <a16:creationId xmlns:a16="http://schemas.microsoft.com/office/drawing/2014/main" id="{AE73E073-1678-4876-97D7-35FEAD06F3F7}"/>
                    </a:ext>
                  </a:extLst>
                </p:cNvPr>
                <p:cNvPicPr/>
                <p:nvPr/>
              </p:nvPicPr>
              <p:blipFill>
                <a:blip r:embed="rId33"/>
                <a:stretch>
                  <a:fillRect/>
                </a:stretch>
              </p:blipFill>
              <p:spPr>
                <a:xfrm>
                  <a:off x="3879713" y="1119318"/>
                  <a:ext cx="191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32F57182-2087-4566-84AD-9E5AB89A096C}"/>
                    </a:ext>
                  </a:extLst>
                </p14:cNvPr>
                <p14:cNvContentPartPr/>
                <p14:nvPr/>
              </p14:nvContentPartPr>
              <p14:xfrm>
                <a:off x="4130633" y="1014918"/>
                <a:ext cx="151200" cy="247320"/>
              </p14:xfrm>
            </p:contentPart>
          </mc:Choice>
          <mc:Fallback xmlns="">
            <p:pic>
              <p:nvPicPr>
                <p:cNvPr id="20" name="Ink 19">
                  <a:extLst>
                    <a:ext uri="{FF2B5EF4-FFF2-40B4-BE49-F238E27FC236}">
                      <a16:creationId xmlns:a16="http://schemas.microsoft.com/office/drawing/2014/main" id="{32F57182-2087-4566-84AD-9E5AB89A096C}"/>
                    </a:ext>
                  </a:extLst>
                </p:cNvPr>
                <p:cNvPicPr/>
                <p:nvPr/>
              </p:nvPicPr>
              <p:blipFill>
                <a:blip r:embed="rId35"/>
                <a:stretch>
                  <a:fillRect/>
                </a:stretch>
              </p:blipFill>
              <p:spPr>
                <a:xfrm>
                  <a:off x="4112993" y="996918"/>
                  <a:ext cx="1868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F4B63044-512D-44A3-A536-A031D94CF349}"/>
                    </a:ext>
                  </a:extLst>
                </p14:cNvPr>
                <p14:cNvContentPartPr/>
                <p14:nvPr/>
              </p14:nvContentPartPr>
              <p14:xfrm>
                <a:off x="4337273" y="1026438"/>
                <a:ext cx="14400" cy="259920"/>
              </p14:xfrm>
            </p:contentPart>
          </mc:Choice>
          <mc:Fallback xmlns="">
            <p:pic>
              <p:nvPicPr>
                <p:cNvPr id="21" name="Ink 20">
                  <a:extLst>
                    <a:ext uri="{FF2B5EF4-FFF2-40B4-BE49-F238E27FC236}">
                      <a16:creationId xmlns:a16="http://schemas.microsoft.com/office/drawing/2014/main" id="{F4B63044-512D-44A3-A536-A031D94CF349}"/>
                    </a:ext>
                  </a:extLst>
                </p:cNvPr>
                <p:cNvPicPr/>
                <p:nvPr/>
              </p:nvPicPr>
              <p:blipFill>
                <a:blip r:embed="rId37"/>
                <a:stretch>
                  <a:fillRect/>
                </a:stretch>
              </p:blipFill>
              <p:spPr>
                <a:xfrm>
                  <a:off x="4319273" y="1008798"/>
                  <a:ext cx="50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C68006E7-ABE1-4355-91E7-E1AF5E529BB1}"/>
                    </a:ext>
                  </a:extLst>
                </p14:cNvPr>
                <p14:cNvContentPartPr/>
                <p14:nvPr/>
              </p14:nvContentPartPr>
              <p14:xfrm>
                <a:off x="4399193" y="1127238"/>
                <a:ext cx="248760" cy="157320"/>
              </p14:xfrm>
            </p:contentPart>
          </mc:Choice>
          <mc:Fallback xmlns="">
            <p:pic>
              <p:nvPicPr>
                <p:cNvPr id="22" name="Ink 21">
                  <a:extLst>
                    <a:ext uri="{FF2B5EF4-FFF2-40B4-BE49-F238E27FC236}">
                      <a16:creationId xmlns:a16="http://schemas.microsoft.com/office/drawing/2014/main" id="{C68006E7-ABE1-4355-91E7-E1AF5E529BB1}"/>
                    </a:ext>
                  </a:extLst>
                </p:cNvPr>
                <p:cNvPicPr/>
                <p:nvPr/>
              </p:nvPicPr>
              <p:blipFill>
                <a:blip r:embed="rId39"/>
                <a:stretch>
                  <a:fillRect/>
                </a:stretch>
              </p:blipFill>
              <p:spPr>
                <a:xfrm>
                  <a:off x="4381193" y="1109598"/>
                  <a:ext cx="2844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AB987F15-CB98-4F6D-8659-FBD146FDE6E2}"/>
                    </a:ext>
                  </a:extLst>
                </p14:cNvPr>
                <p14:cNvContentPartPr/>
                <p14:nvPr/>
              </p14:nvContentPartPr>
              <p14:xfrm>
                <a:off x="4701593" y="1196718"/>
                <a:ext cx="3240" cy="3240"/>
              </p14:xfrm>
            </p:contentPart>
          </mc:Choice>
          <mc:Fallback xmlns="">
            <p:pic>
              <p:nvPicPr>
                <p:cNvPr id="23" name="Ink 22">
                  <a:extLst>
                    <a:ext uri="{FF2B5EF4-FFF2-40B4-BE49-F238E27FC236}">
                      <a16:creationId xmlns:a16="http://schemas.microsoft.com/office/drawing/2014/main" id="{AB987F15-CB98-4F6D-8659-FBD146FDE6E2}"/>
                    </a:ext>
                  </a:extLst>
                </p:cNvPr>
                <p:cNvPicPr/>
                <p:nvPr/>
              </p:nvPicPr>
              <p:blipFill>
                <a:blip r:embed="rId41"/>
                <a:stretch>
                  <a:fillRect/>
                </a:stretch>
              </p:blipFill>
              <p:spPr>
                <a:xfrm>
                  <a:off x="4683953" y="1179078"/>
                  <a:ext cx="38880" cy="38880"/>
                </a:xfrm>
                <a:prstGeom prst="rect">
                  <a:avLst/>
                </a:prstGeom>
              </p:spPr>
            </p:pic>
          </mc:Fallback>
        </mc:AlternateContent>
      </p:grpSp>
      <p:grpSp>
        <p:nvGrpSpPr>
          <p:cNvPr id="40" name="Group 39">
            <a:extLst>
              <a:ext uri="{FF2B5EF4-FFF2-40B4-BE49-F238E27FC236}">
                <a16:creationId xmlns:a16="http://schemas.microsoft.com/office/drawing/2014/main" id="{C3A6B5CE-9844-4523-B7E8-0100BE0A610F}"/>
              </a:ext>
            </a:extLst>
          </p:cNvPr>
          <p:cNvGrpSpPr/>
          <p:nvPr/>
        </p:nvGrpSpPr>
        <p:grpSpPr>
          <a:xfrm>
            <a:off x="1462673" y="2087132"/>
            <a:ext cx="1388160" cy="304560"/>
            <a:chOff x="1462673" y="2087132"/>
            <a:chExt cx="1388160" cy="304560"/>
          </a:xfrm>
        </p:grpSpPr>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89D8726F-4682-4D3A-B317-B761422020D7}"/>
                    </a:ext>
                  </a:extLst>
                </p14:cNvPr>
                <p14:cNvContentPartPr/>
                <p14:nvPr/>
              </p14:nvContentPartPr>
              <p14:xfrm>
                <a:off x="1479233" y="2151572"/>
                <a:ext cx="23760" cy="240120"/>
              </p14:xfrm>
            </p:contentPart>
          </mc:Choice>
          <mc:Fallback xmlns="">
            <p:pic>
              <p:nvPicPr>
                <p:cNvPr id="26" name="Ink 25">
                  <a:extLst>
                    <a:ext uri="{FF2B5EF4-FFF2-40B4-BE49-F238E27FC236}">
                      <a16:creationId xmlns:a16="http://schemas.microsoft.com/office/drawing/2014/main" id="{89D8726F-4682-4D3A-B317-B761422020D7}"/>
                    </a:ext>
                  </a:extLst>
                </p:cNvPr>
                <p:cNvPicPr/>
                <p:nvPr/>
              </p:nvPicPr>
              <p:blipFill>
                <a:blip r:embed="rId43"/>
                <a:stretch>
                  <a:fillRect/>
                </a:stretch>
              </p:blipFill>
              <p:spPr>
                <a:xfrm>
                  <a:off x="1461593" y="2133572"/>
                  <a:ext cx="59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B443AF71-29FB-424D-BCAE-DF85CEE141C0}"/>
                    </a:ext>
                  </a:extLst>
                </p14:cNvPr>
                <p14:cNvContentPartPr/>
                <p14:nvPr/>
              </p14:nvContentPartPr>
              <p14:xfrm>
                <a:off x="1462673" y="2088212"/>
                <a:ext cx="200520" cy="287280"/>
              </p14:xfrm>
            </p:contentPart>
          </mc:Choice>
          <mc:Fallback xmlns="">
            <p:pic>
              <p:nvPicPr>
                <p:cNvPr id="27" name="Ink 26">
                  <a:extLst>
                    <a:ext uri="{FF2B5EF4-FFF2-40B4-BE49-F238E27FC236}">
                      <a16:creationId xmlns:a16="http://schemas.microsoft.com/office/drawing/2014/main" id="{B443AF71-29FB-424D-BCAE-DF85CEE141C0}"/>
                    </a:ext>
                  </a:extLst>
                </p:cNvPr>
                <p:cNvPicPr/>
                <p:nvPr/>
              </p:nvPicPr>
              <p:blipFill>
                <a:blip r:embed="rId45"/>
                <a:stretch>
                  <a:fillRect/>
                </a:stretch>
              </p:blipFill>
              <p:spPr>
                <a:xfrm>
                  <a:off x="1445033" y="2070212"/>
                  <a:ext cx="2361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659908B2-C6F0-4CB9-93AD-280D2D4D39A8}"/>
                    </a:ext>
                  </a:extLst>
                </p14:cNvPr>
                <p14:cNvContentPartPr/>
                <p14:nvPr/>
              </p14:nvContentPartPr>
              <p14:xfrm>
                <a:off x="1747793" y="2238332"/>
                <a:ext cx="42480" cy="132120"/>
              </p14:xfrm>
            </p:contentPart>
          </mc:Choice>
          <mc:Fallback xmlns="">
            <p:pic>
              <p:nvPicPr>
                <p:cNvPr id="28" name="Ink 27">
                  <a:extLst>
                    <a:ext uri="{FF2B5EF4-FFF2-40B4-BE49-F238E27FC236}">
                      <a16:creationId xmlns:a16="http://schemas.microsoft.com/office/drawing/2014/main" id="{659908B2-C6F0-4CB9-93AD-280D2D4D39A8}"/>
                    </a:ext>
                  </a:extLst>
                </p:cNvPr>
                <p:cNvPicPr/>
                <p:nvPr/>
              </p:nvPicPr>
              <p:blipFill>
                <a:blip r:embed="rId47"/>
                <a:stretch>
                  <a:fillRect/>
                </a:stretch>
              </p:blipFill>
              <p:spPr>
                <a:xfrm>
                  <a:off x="1730153" y="2220692"/>
                  <a:ext cx="78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211413E7-1C37-45B2-9274-D08BE78C9CBC}"/>
                    </a:ext>
                  </a:extLst>
                </p14:cNvPr>
                <p14:cNvContentPartPr/>
                <p14:nvPr/>
              </p14:nvContentPartPr>
              <p14:xfrm>
                <a:off x="1733753" y="2164892"/>
                <a:ext cx="9720" cy="13680"/>
              </p14:xfrm>
            </p:contentPart>
          </mc:Choice>
          <mc:Fallback xmlns="">
            <p:pic>
              <p:nvPicPr>
                <p:cNvPr id="29" name="Ink 28">
                  <a:extLst>
                    <a:ext uri="{FF2B5EF4-FFF2-40B4-BE49-F238E27FC236}">
                      <a16:creationId xmlns:a16="http://schemas.microsoft.com/office/drawing/2014/main" id="{211413E7-1C37-45B2-9274-D08BE78C9CBC}"/>
                    </a:ext>
                  </a:extLst>
                </p:cNvPr>
                <p:cNvPicPr/>
                <p:nvPr/>
              </p:nvPicPr>
              <p:blipFill>
                <a:blip r:embed="rId49"/>
                <a:stretch>
                  <a:fillRect/>
                </a:stretch>
              </p:blipFill>
              <p:spPr>
                <a:xfrm>
                  <a:off x="1716113" y="2146892"/>
                  <a:ext cx="45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D896A0B3-A0BB-4ADC-9528-9160FC3153B6}"/>
                    </a:ext>
                  </a:extLst>
                </p14:cNvPr>
                <p14:cNvContentPartPr/>
                <p14:nvPr/>
              </p14:nvContentPartPr>
              <p14:xfrm>
                <a:off x="1878113" y="2199812"/>
                <a:ext cx="82800" cy="145800"/>
              </p14:xfrm>
            </p:contentPart>
          </mc:Choice>
          <mc:Fallback xmlns="">
            <p:pic>
              <p:nvPicPr>
                <p:cNvPr id="30" name="Ink 29">
                  <a:extLst>
                    <a:ext uri="{FF2B5EF4-FFF2-40B4-BE49-F238E27FC236}">
                      <a16:creationId xmlns:a16="http://schemas.microsoft.com/office/drawing/2014/main" id="{D896A0B3-A0BB-4ADC-9528-9160FC3153B6}"/>
                    </a:ext>
                  </a:extLst>
                </p:cNvPr>
                <p:cNvPicPr/>
                <p:nvPr/>
              </p:nvPicPr>
              <p:blipFill>
                <a:blip r:embed="rId51"/>
                <a:stretch>
                  <a:fillRect/>
                </a:stretch>
              </p:blipFill>
              <p:spPr>
                <a:xfrm>
                  <a:off x="1860113" y="2182172"/>
                  <a:ext cx="118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9C5377D1-9A71-49CF-A5F1-28ACFFE3C02C}"/>
                    </a:ext>
                  </a:extLst>
                </p14:cNvPr>
                <p14:cNvContentPartPr/>
                <p14:nvPr/>
              </p14:nvContentPartPr>
              <p14:xfrm>
                <a:off x="2029673" y="2221412"/>
                <a:ext cx="96120" cy="113400"/>
              </p14:xfrm>
            </p:contentPart>
          </mc:Choice>
          <mc:Fallback xmlns="">
            <p:pic>
              <p:nvPicPr>
                <p:cNvPr id="31" name="Ink 30">
                  <a:extLst>
                    <a:ext uri="{FF2B5EF4-FFF2-40B4-BE49-F238E27FC236}">
                      <a16:creationId xmlns:a16="http://schemas.microsoft.com/office/drawing/2014/main" id="{9C5377D1-9A71-49CF-A5F1-28ACFFE3C02C}"/>
                    </a:ext>
                  </a:extLst>
                </p:cNvPr>
                <p:cNvPicPr/>
                <p:nvPr/>
              </p:nvPicPr>
              <p:blipFill>
                <a:blip r:embed="rId53"/>
                <a:stretch>
                  <a:fillRect/>
                </a:stretch>
              </p:blipFill>
              <p:spPr>
                <a:xfrm>
                  <a:off x="2011673" y="2203412"/>
                  <a:ext cx="131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D8022666-0AC9-4218-B462-FA675CC6FE55}"/>
                    </a:ext>
                  </a:extLst>
                </p14:cNvPr>
                <p14:cNvContentPartPr/>
                <p14:nvPr/>
              </p14:nvContentPartPr>
              <p14:xfrm>
                <a:off x="2173313" y="2236532"/>
                <a:ext cx="108360" cy="91800"/>
              </p14:xfrm>
            </p:contentPart>
          </mc:Choice>
          <mc:Fallback xmlns="">
            <p:pic>
              <p:nvPicPr>
                <p:cNvPr id="32" name="Ink 31">
                  <a:extLst>
                    <a:ext uri="{FF2B5EF4-FFF2-40B4-BE49-F238E27FC236}">
                      <a16:creationId xmlns:a16="http://schemas.microsoft.com/office/drawing/2014/main" id="{D8022666-0AC9-4218-B462-FA675CC6FE55}"/>
                    </a:ext>
                  </a:extLst>
                </p:cNvPr>
                <p:cNvPicPr/>
                <p:nvPr/>
              </p:nvPicPr>
              <p:blipFill>
                <a:blip r:embed="rId55"/>
                <a:stretch>
                  <a:fillRect/>
                </a:stretch>
              </p:blipFill>
              <p:spPr>
                <a:xfrm>
                  <a:off x="2155313" y="2218892"/>
                  <a:ext cx="144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6EFAB975-2FBD-4ACB-BDB8-2F8B166F34EF}"/>
                    </a:ext>
                  </a:extLst>
                </p14:cNvPr>
                <p14:cNvContentPartPr/>
                <p14:nvPr/>
              </p14:nvContentPartPr>
              <p14:xfrm>
                <a:off x="2337113" y="2087132"/>
                <a:ext cx="314280" cy="264600"/>
              </p14:xfrm>
            </p:contentPart>
          </mc:Choice>
          <mc:Fallback xmlns="">
            <p:pic>
              <p:nvPicPr>
                <p:cNvPr id="33" name="Ink 32">
                  <a:extLst>
                    <a:ext uri="{FF2B5EF4-FFF2-40B4-BE49-F238E27FC236}">
                      <a16:creationId xmlns:a16="http://schemas.microsoft.com/office/drawing/2014/main" id="{6EFAB975-2FBD-4ACB-BDB8-2F8B166F34EF}"/>
                    </a:ext>
                  </a:extLst>
                </p:cNvPr>
                <p:cNvPicPr/>
                <p:nvPr/>
              </p:nvPicPr>
              <p:blipFill>
                <a:blip r:embed="rId57"/>
                <a:stretch>
                  <a:fillRect/>
                </a:stretch>
              </p:blipFill>
              <p:spPr>
                <a:xfrm>
                  <a:off x="2319473" y="2069132"/>
                  <a:ext cx="349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A09D2F40-9A49-42CD-BF66-B7012DC22EF2}"/>
                    </a:ext>
                  </a:extLst>
                </p14:cNvPr>
                <p14:cNvContentPartPr/>
                <p14:nvPr/>
              </p14:nvContentPartPr>
              <p14:xfrm>
                <a:off x="2527193" y="2217452"/>
                <a:ext cx="128880" cy="37440"/>
              </p14:xfrm>
            </p:contentPart>
          </mc:Choice>
          <mc:Fallback xmlns="">
            <p:pic>
              <p:nvPicPr>
                <p:cNvPr id="34" name="Ink 33">
                  <a:extLst>
                    <a:ext uri="{FF2B5EF4-FFF2-40B4-BE49-F238E27FC236}">
                      <a16:creationId xmlns:a16="http://schemas.microsoft.com/office/drawing/2014/main" id="{A09D2F40-9A49-42CD-BF66-B7012DC22EF2}"/>
                    </a:ext>
                  </a:extLst>
                </p:cNvPr>
                <p:cNvPicPr/>
                <p:nvPr/>
              </p:nvPicPr>
              <p:blipFill>
                <a:blip r:embed="rId59"/>
                <a:stretch>
                  <a:fillRect/>
                </a:stretch>
              </p:blipFill>
              <p:spPr>
                <a:xfrm>
                  <a:off x="2509553" y="2199812"/>
                  <a:ext cx="1645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345F128D-45E4-4991-BB6D-CF2A771A7E0F}"/>
                    </a:ext>
                  </a:extLst>
                </p14:cNvPr>
                <p14:cNvContentPartPr/>
                <p14:nvPr/>
              </p14:nvContentPartPr>
              <p14:xfrm>
                <a:off x="2684153" y="2204852"/>
                <a:ext cx="166680" cy="135360"/>
              </p14:xfrm>
            </p:contentPart>
          </mc:Choice>
          <mc:Fallback xmlns="">
            <p:pic>
              <p:nvPicPr>
                <p:cNvPr id="35" name="Ink 34">
                  <a:extLst>
                    <a:ext uri="{FF2B5EF4-FFF2-40B4-BE49-F238E27FC236}">
                      <a16:creationId xmlns:a16="http://schemas.microsoft.com/office/drawing/2014/main" id="{345F128D-45E4-4991-BB6D-CF2A771A7E0F}"/>
                    </a:ext>
                  </a:extLst>
                </p:cNvPr>
                <p:cNvPicPr/>
                <p:nvPr/>
              </p:nvPicPr>
              <p:blipFill>
                <a:blip r:embed="rId61"/>
                <a:stretch>
                  <a:fillRect/>
                </a:stretch>
              </p:blipFill>
              <p:spPr>
                <a:xfrm>
                  <a:off x="2666153" y="2186852"/>
                  <a:ext cx="202320" cy="171000"/>
                </a:xfrm>
                <a:prstGeom prst="rect">
                  <a:avLst/>
                </a:prstGeom>
              </p:spPr>
            </p:pic>
          </mc:Fallback>
        </mc:AlternateContent>
      </p:grpSp>
      <p:grpSp>
        <p:nvGrpSpPr>
          <p:cNvPr id="39" name="Group 38">
            <a:extLst>
              <a:ext uri="{FF2B5EF4-FFF2-40B4-BE49-F238E27FC236}">
                <a16:creationId xmlns:a16="http://schemas.microsoft.com/office/drawing/2014/main" id="{A040989C-E521-4956-AA1D-54EA94F52B83}"/>
              </a:ext>
            </a:extLst>
          </p:cNvPr>
          <p:cNvGrpSpPr/>
          <p:nvPr/>
        </p:nvGrpSpPr>
        <p:grpSpPr>
          <a:xfrm>
            <a:off x="3553913" y="1980932"/>
            <a:ext cx="510120" cy="329760"/>
            <a:chOff x="3553913" y="1980932"/>
            <a:chExt cx="510120" cy="329760"/>
          </a:xfrm>
        </p:grpSpPr>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550DAB0B-03FC-4EE1-A5BF-7510960C279F}"/>
                    </a:ext>
                  </a:extLst>
                </p14:cNvPr>
                <p14:cNvContentPartPr/>
                <p14:nvPr/>
              </p14:nvContentPartPr>
              <p14:xfrm>
                <a:off x="3553913" y="1980932"/>
                <a:ext cx="234720" cy="326520"/>
              </p14:xfrm>
            </p:contentPart>
          </mc:Choice>
          <mc:Fallback xmlns="">
            <p:pic>
              <p:nvPicPr>
                <p:cNvPr id="36" name="Ink 35">
                  <a:extLst>
                    <a:ext uri="{FF2B5EF4-FFF2-40B4-BE49-F238E27FC236}">
                      <a16:creationId xmlns:a16="http://schemas.microsoft.com/office/drawing/2014/main" id="{550DAB0B-03FC-4EE1-A5BF-7510960C279F}"/>
                    </a:ext>
                  </a:extLst>
                </p:cNvPr>
                <p:cNvPicPr/>
                <p:nvPr/>
              </p:nvPicPr>
              <p:blipFill>
                <a:blip r:embed="rId63"/>
                <a:stretch>
                  <a:fillRect/>
                </a:stretch>
              </p:blipFill>
              <p:spPr>
                <a:xfrm>
                  <a:off x="3535913" y="1963292"/>
                  <a:ext cx="2703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BDC33B3D-9531-4073-85F6-562408D9E43F}"/>
                    </a:ext>
                  </a:extLst>
                </p14:cNvPr>
                <p14:cNvContentPartPr/>
                <p14:nvPr/>
              </p14:nvContentPartPr>
              <p14:xfrm>
                <a:off x="3835073" y="2178212"/>
                <a:ext cx="17640" cy="32040"/>
              </p14:xfrm>
            </p:contentPart>
          </mc:Choice>
          <mc:Fallback xmlns="">
            <p:pic>
              <p:nvPicPr>
                <p:cNvPr id="37" name="Ink 36">
                  <a:extLst>
                    <a:ext uri="{FF2B5EF4-FFF2-40B4-BE49-F238E27FC236}">
                      <a16:creationId xmlns:a16="http://schemas.microsoft.com/office/drawing/2014/main" id="{BDC33B3D-9531-4073-85F6-562408D9E43F}"/>
                    </a:ext>
                  </a:extLst>
                </p:cNvPr>
                <p:cNvPicPr/>
                <p:nvPr/>
              </p:nvPicPr>
              <p:blipFill>
                <a:blip r:embed="rId65"/>
                <a:stretch>
                  <a:fillRect/>
                </a:stretch>
              </p:blipFill>
              <p:spPr>
                <a:xfrm>
                  <a:off x="3817073" y="2160212"/>
                  <a:ext cx="53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17035A32-84DC-4613-8104-42690564B9F6}"/>
                    </a:ext>
                  </a:extLst>
                </p14:cNvPr>
                <p14:cNvContentPartPr/>
                <p14:nvPr/>
              </p14:nvContentPartPr>
              <p14:xfrm>
                <a:off x="3914633" y="2027732"/>
                <a:ext cx="149400" cy="282960"/>
              </p14:xfrm>
            </p:contentPart>
          </mc:Choice>
          <mc:Fallback xmlns="">
            <p:pic>
              <p:nvPicPr>
                <p:cNvPr id="38" name="Ink 37">
                  <a:extLst>
                    <a:ext uri="{FF2B5EF4-FFF2-40B4-BE49-F238E27FC236}">
                      <a16:creationId xmlns:a16="http://schemas.microsoft.com/office/drawing/2014/main" id="{17035A32-84DC-4613-8104-42690564B9F6}"/>
                    </a:ext>
                  </a:extLst>
                </p:cNvPr>
                <p:cNvPicPr/>
                <p:nvPr/>
              </p:nvPicPr>
              <p:blipFill>
                <a:blip r:embed="rId67"/>
                <a:stretch>
                  <a:fillRect/>
                </a:stretch>
              </p:blipFill>
              <p:spPr>
                <a:xfrm>
                  <a:off x="3896993" y="2010092"/>
                  <a:ext cx="185040" cy="318600"/>
                </a:xfrm>
                <a:prstGeom prst="rect">
                  <a:avLst/>
                </a:prstGeom>
              </p:spPr>
            </p:pic>
          </mc:Fallback>
        </mc:AlternateContent>
      </p:grpSp>
      <p:grpSp>
        <p:nvGrpSpPr>
          <p:cNvPr id="56" name="Group 55">
            <a:extLst>
              <a:ext uri="{FF2B5EF4-FFF2-40B4-BE49-F238E27FC236}">
                <a16:creationId xmlns:a16="http://schemas.microsoft.com/office/drawing/2014/main" id="{7A45EA02-04E2-4EA5-9BD1-B78E858B6F15}"/>
              </a:ext>
            </a:extLst>
          </p:cNvPr>
          <p:cNvGrpSpPr/>
          <p:nvPr/>
        </p:nvGrpSpPr>
        <p:grpSpPr>
          <a:xfrm>
            <a:off x="6828113" y="1950692"/>
            <a:ext cx="1481400" cy="268200"/>
            <a:chOff x="6828113" y="1950692"/>
            <a:chExt cx="1481400" cy="268200"/>
          </a:xfrm>
        </p:grpSpPr>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8EE5A7F4-E984-4CEB-996E-29918B791420}"/>
                    </a:ext>
                  </a:extLst>
                </p14:cNvPr>
                <p14:cNvContentPartPr/>
                <p14:nvPr/>
              </p14:nvContentPartPr>
              <p14:xfrm>
                <a:off x="6828113" y="1953572"/>
                <a:ext cx="129600" cy="254520"/>
              </p14:xfrm>
            </p:contentPart>
          </mc:Choice>
          <mc:Fallback xmlns="">
            <p:pic>
              <p:nvPicPr>
                <p:cNvPr id="41" name="Ink 40">
                  <a:extLst>
                    <a:ext uri="{FF2B5EF4-FFF2-40B4-BE49-F238E27FC236}">
                      <a16:creationId xmlns:a16="http://schemas.microsoft.com/office/drawing/2014/main" id="{8EE5A7F4-E984-4CEB-996E-29918B791420}"/>
                    </a:ext>
                  </a:extLst>
                </p:cNvPr>
                <p:cNvPicPr/>
                <p:nvPr/>
              </p:nvPicPr>
              <p:blipFill>
                <a:blip r:embed="rId69"/>
                <a:stretch>
                  <a:fillRect/>
                </a:stretch>
              </p:blipFill>
              <p:spPr>
                <a:xfrm>
                  <a:off x="6810113" y="1935572"/>
                  <a:ext cx="1652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CA6C2E19-DD20-4A77-9C29-4277149B6486}"/>
                    </a:ext>
                  </a:extLst>
                </p14:cNvPr>
                <p14:cNvContentPartPr/>
                <p14:nvPr/>
              </p14:nvContentPartPr>
              <p14:xfrm>
                <a:off x="7072913" y="2059052"/>
                <a:ext cx="275040" cy="159840"/>
              </p14:xfrm>
            </p:contentPart>
          </mc:Choice>
          <mc:Fallback xmlns="">
            <p:pic>
              <p:nvPicPr>
                <p:cNvPr id="42" name="Ink 41">
                  <a:extLst>
                    <a:ext uri="{FF2B5EF4-FFF2-40B4-BE49-F238E27FC236}">
                      <a16:creationId xmlns:a16="http://schemas.microsoft.com/office/drawing/2014/main" id="{CA6C2E19-DD20-4A77-9C29-4277149B6486}"/>
                    </a:ext>
                  </a:extLst>
                </p:cNvPr>
                <p:cNvPicPr/>
                <p:nvPr/>
              </p:nvPicPr>
              <p:blipFill>
                <a:blip r:embed="rId71"/>
                <a:stretch>
                  <a:fillRect/>
                </a:stretch>
              </p:blipFill>
              <p:spPr>
                <a:xfrm>
                  <a:off x="7054913" y="2041412"/>
                  <a:ext cx="310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5264203E-E08C-43DA-A976-2F65649333BA}"/>
                    </a:ext>
                  </a:extLst>
                </p14:cNvPr>
                <p14:cNvContentPartPr/>
                <p14:nvPr/>
              </p14:nvContentPartPr>
              <p14:xfrm>
                <a:off x="7448033" y="1950692"/>
                <a:ext cx="84240" cy="248400"/>
              </p14:xfrm>
            </p:contentPart>
          </mc:Choice>
          <mc:Fallback xmlns="">
            <p:pic>
              <p:nvPicPr>
                <p:cNvPr id="43" name="Ink 42">
                  <a:extLst>
                    <a:ext uri="{FF2B5EF4-FFF2-40B4-BE49-F238E27FC236}">
                      <a16:creationId xmlns:a16="http://schemas.microsoft.com/office/drawing/2014/main" id="{5264203E-E08C-43DA-A976-2F65649333BA}"/>
                    </a:ext>
                  </a:extLst>
                </p:cNvPr>
                <p:cNvPicPr/>
                <p:nvPr/>
              </p:nvPicPr>
              <p:blipFill>
                <a:blip r:embed="rId73"/>
                <a:stretch>
                  <a:fillRect/>
                </a:stretch>
              </p:blipFill>
              <p:spPr>
                <a:xfrm>
                  <a:off x="7430393" y="1932692"/>
                  <a:ext cx="1198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9B2DE5D8-8B8F-45EF-A9DB-B059B43D4FE6}"/>
                    </a:ext>
                  </a:extLst>
                </p14:cNvPr>
                <p14:cNvContentPartPr/>
                <p14:nvPr/>
              </p14:nvContentPartPr>
              <p14:xfrm>
                <a:off x="7369553" y="2061572"/>
                <a:ext cx="289440" cy="106920"/>
              </p14:xfrm>
            </p:contentPart>
          </mc:Choice>
          <mc:Fallback xmlns="">
            <p:pic>
              <p:nvPicPr>
                <p:cNvPr id="44" name="Ink 43">
                  <a:extLst>
                    <a:ext uri="{FF2B5EF4-FFF2-40B4-BE49-F238E27FC236}">
                      <a16:creationId xmlns:a16="http://schemas.microsoft.com/office/drawing/2014/main" id="{9B2DE5D8-8B8F-45EF-A9DB-B059B43D4FE6}"/>
                    </a:ext>
                  </a:extLst>
                </p:cNvPr>
                <p:cNvPicPr/>
                <p:nvPr/>
              </p:nvPicPr>
              <p:blipFill>
                <a:blip r:embed="rId75"/>
                <a:stretch>
                  <a:fillRect/>
                </a:stretch>
              </p:blipFill>
              <p:spPr>
                <a:xfrm>
                  <a:off x="7351553" y="2043932"/>
                  <a:ext cx="3250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73F74B95-2C8B-4A26-A966-4B29AD6DE0D4}"/>
                    </a:ext>
                  </a:extLst>
                </p14:cNvPr>
                <p14:cNvContentPartPr/>
                <p14:nvPr/>
              </p14:nvContentPartPr>
              <p14:xfrm>
                <a:off x="7595633" y="2006132"/>
                <a:ext cx="12240" cy="13320"/>
              </p14:xfrm>
            </p:contentPart>
          </mc:Choice>
          <mc:Fallback xmlns="">
            <p:pic>
              <p:nvPicPr>
                <p:cNvPr id="45" name="Ink 44">
                  <a:extLst>
                    <a:ext uri="{FF2B5EF4-FFF2-40B4-BE49-F238E27FC236}">
                      <a16:creationId xmlns:a16="http://schemas.microsoft.com/office/drawing/2014/main" id="{73F74B95-2C8B-4A26-A966-4B29AD6DE0D4}"/>
                    </a:ext>
                  </a:extLst>
                </p:cNvPr>
                <p:cNvPicPr/>
                <p:nvPr/>
              </p:nvPicPr>
              <p:blipFill>
                <a:blip r:embed="rId77"/>
                <a:stretch>
                  <a:fillRect/>
                </a:stretch>
              </p:blipFill>
              <p:spPr>
                <a:xfrm>
                  <a:off x="7577633" y="1988132"/>
                  <a:ext cx="47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C52ADD7B-9FFE-4156-AE53-A3731DFCB142}"/>
                    </a:ext>
                  </a:extLst>
                </p14:cNvPr>
                <p14:cNvContentPartPr/>
                <p14:nvPr/>
              </p14:nvContentPartPr>
              <p14:xfrm>
                <a:off x="7701113" y="2015492"/>
                <a:ext cx="142920" cy="158040"/>
              </p14:xfrm>
            </p:contentPart>
          </mc:Choice>
          <mc:Fallback xmlns="">
            <p:pic>
              <p:nvPicPr>
                <p:cNvPr id="46" name="Ink 45">
                  <a:extLst>
                    <a:ext uri="{FF2B5EF4-FFF2-40B4-BE49-F238E27FC236}">
                      <a16:creationId xmlns:a16="http://schemas.microsoft.com/office/drawing/2014/main" id="{C52ADD7B-9FFE-4156-AE53-A3731DFCB142}"/>
                    </a:ext>
                  </a:extLst>
                </p:cNvPr>
                <p:cNvPicPr/>
                <p:nvPr/>
              </p:nvPicPr>
              <p:blipFill>
                <a:blip r:embed="rId79"/>
                <a:stretch>
                  <a:fillRect/>
                </a:stretch>
              </p:blipFill>
              <p:spPr>
                <a:xfrm>
                  <a:off x="7683113" y="1997492"/>
                  <a:ext cx="178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35C3C2A2-8E66-4ECC-BE25-F6EC2373BDA9}"/>
                    </a:ext>
                  </a:extLst>
                </p14:cNvPr>
                <p14:cNvContentPartPr/>
                <p14:nvPr/>
              </p14:nvContentPartPr>
              <p14:xfrm>
                <a:off x="7887233" y="2042132"/>
                <a:ext cx="89640" cy="110520"/>
              </p14:xfrm>
            </p:contentPart>
          </mc:Choice>
          <mc:Fallback xmlns="">
            <p:pic>
              <p:nvPicPr>
                <p:cNvPr id="47" name="Ink 46">
                  <a:extLst>
                    <a:ext uri="{FF2B5EF4-FFF2-40B4-BE49-F238E27FC236}">
                      <a16:creationId xmlns:a16="http://schemas.microsoft.com/office/drawing/2014/main" id="{35C3C2A2-8E66-4ECC-BE25-F6EC2373BDA9}"/>
                    </a:ext>
                  </a:extLst>
                </p:cNvPr>
                <p:cNvPicPr/>
                <p:nvPr/>
              </p:nvPicPr>
              <p:blipFill>
                <a:blip r:embed="rId81"/>
                <a:stretch>
                  <a:fillRect/>
                </a:stretch>
              </p:blipFill>
              <p:spPr>
                <a:xfrm>
                  <a:off x="7869233" y="2024492"/>
                  <a:ext cx="125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04FF1AAB-D4B4-42E8-AA79-08EDE6607AEC}"/>
                    </a:ext>
                  </a:extLst>
                </p14:cNvPr>
                <p14:cNvContentPartPr/>
                <p14:nvPr/>
              </p14:nvContentPartPr>
              <p14:xfrm>
                <a:off x="8084873" y="2048612"/>
                <a:ext cx="142560" cy="131040"/>
              </p14:xfrm>
            </p:contentPart>
          </mc:Choice>
          <mc:Fallback xmlns="">
            <p:pic>
              <p:nvPicPr>
                <p:cNvPr id="48" name="Ink 47">
                  <a:extLst>
                    <a:ext uri="{FF2B5EF4-FFF2-40B4-BE49-F238E27FC236}">
                      <a16:creationId xmlns:a16="http://schemas.microsoft.com/office/drawing/2014/main" id="{04FF1AAB-D4B4-42E8-AA79-08EDE6607AEC}"/>
                    </a:ext>
                  </a:extLst>
                </p:cNvPr>
                <p:cNvPicPr/>
                <p:nvPr/>
              </p:nvPicPr>
              <p:blipFill>
                <a:blip r:embed="rId83"/>
                <a:stretch>
                  <a:fillRect/>
                </a:stretch>
              </p:blipFill>
              <p:spPr>
                <a:xfrm>
                  <a:off x="8066873" y="2030612"/>
                  <a:ext cx="178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CEB9DE0F-86CC-45E3-86F3-C9E55C838147}"/>
                    </a:ext>
                  </a:extLst>
                </p14:cNvPr>
                <p14:cNvContentPartPr/>
                <p14:nvPr/>
              </p14:nvContentPartPr>
              <p14:xfrm>
                <a:off x="8234993" y="2027732"/>
                <a:ext cx="74520" cy="156960"/>
              </p14:xfrm>
            </p:contentPart>
          </mc:Choice>
          <mc:Fallback xmlns="">
            <p:pic>
              <p:nvPicPr>
                <p:cNvPr id="49" name="Ink 48">
                  <a:extLst>
                    <a:ext uri="{FF2B5EF4-FFF2-40B4-BE49-F238E27FC236}">
                      <a16:creationId xmlns:a16="http://schemas.microsoft.com/office/drawing/2014/main" id="{CEB9DE0F-86CC-45E3-86F3-C9E55C838147}"/>
                    </a:ext>
                  </a:extLst>
                </p:cNvPr>
                <p:cNvPicPr/>
                <p:nvPr/>
              </p:nvPicPr>
              <p:blipFill>
                <a:blip r:embed="rId85"/>
                <a:stretch>
                  <a:fillRect/>
                </a:stretch>
              </p:blipFill>
              <p:spPr>
                <a:xfrm>
                  <a:off x="8217353" y="2009732"/>
                  <a:ext cx="110160" cy="192600"/>
                </a:xfrm>
                <a:prstGeom prst="rect">
                  <a:avLst/>
                </a:prstGeom>
              </p:spPr>
            </p:pic>
          </mc:Fallback>
        </mc:AlternateContent>
      </p:grpSp>
      <p:grpSp>
        <p:nvGrpSpPr>
          <p:cNvPr id="55" name="Group 54">
            <a:extLst>
              <a:ext uri="{FF2B5EF4-FFF2-40B4-BE49-F238E27FC236}">
                <a16:creationId xmlns:a16="http://schemas.microsoft.com/office/drawing/2014/main" id="{EEB31AEC-243A-478F-942A-6937BD42FFE4}"/>
              </a:ext>
            </a:extLst>
          </p:cNvPr>
          <p:cNvGrpSpPr/>
          <p:nvPr/>
        </p:nvGrpSpPr>
        <p:grpSpPr>
          <a:xfrm>
            <a:off x="8888033" y="1904612"/>
            <a:ext cx="636840" cy="286200"/>
            <a:chOff x="8888033" y="1904612"/>
            <a:chExt cx="636840" cy="286200"/>
          </a:xfrm>
        </p:grpSpPr>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30843971-79B1-4AA1-9A36-3FD0F5689A5D}"/>
                    </a:ext>
                  </a:extLst>
                </p14:cNvPr>
                <p14:cNvContentPartPr/>
                <p14:nvPr/>
              </p14:nvContentPartPr>
              <p14:xfrm>
                <a:off x="8888033" y="1929452"/>
                <a:ext cx="45720" cy="235440"/>
              </p14:xfrm>
            </p:contentPart>
          </mc:Choice>
          <mc:Fallback xmlns="">
            <p:pic>
              <p:nvPicPr>
                <p:cNvPr id="50" name="Ink 49">
                  <a:extLst>
                    <a:ext uri="{FF2B5EF4-FFF2-40B4-BE49-F238E27FC236}">
                      <a16:creationId xmlns:a16="http://schemas.microsoft.com/office/drawing/2014/main" id="{30843971-79B1-4AA1-9A36-3FD0F5689A5D}"/>
                    </a:ext>
                  </a:extLst>
                </p:cNvPr>
                <p:cNvPicPr/>
                <p:nvPr/>
              </p:nvPicPr>
              <p:blipFill>
                <a:blip r:embed="rId87"/>
                <a:stretch>
                  <a:fillRect/>
                </a:stretch>
              </p:blipFill>
              <p:spPr>
                <a:xfrm>
                  <a:off x="8870393" y="1911452"/>
                  <a:ext cx="813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58ED29BF-E31C-457E-ADB7-334FB3641E79}"/>
                    </a:ext>
                  </a:extLst>
                </p14:cNvPr>
                <p14:cNvContentPartPr/>
                <p14:nvPr/>
              </p14:nvContentPartPr>
              <p14:xfrm>
                <a:off x="8900993" y="1908932"/>
                <a:ext cx="223560" cy="281880"/>
              </p14:xfrm>
            </p:contentPart>
          </mc:Choice>
          <mc:Fallback xmlns="">
            <p:pic>
              <p:nvPicPr>
                <p:cNvPr id="51" name="Ink 50">
                  <a:extLst>
                    <a:ext uri="{FF2B5EF4-FFF2-40B4-BE49-F238E27FC236}">
                      <a16:creationId xmlns:a16="http://schemas.microsoft.com/office/drawing/2014/main" id="{58ED29BF-E31C-457E-ADB7-334FB3641E79}"/>
                    </a:ext>
                  </a:extLst>
                </p:cNvPr>
                <p:cNvPicPr/>
                <p:nvPr/>
              </p:nvPicPr>
              <p:blipFill>
                <a:blip r:embed="rId89"/>
                <a:stretch>
                  <a:fillRect/>
                </a:stretch>
              </p:blipFill>
              <p:spPr>
                <a:xfrm>
                  <a:off x="8883353" y="1890932"/>
                  <a:ext cx="2592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A3BEC9D1-A83B-4395-942D-2AFE17DB6929}"/>
                    </a:ext>
                  </a:extLst>
                </p14:cNvPr>
                <p14:cNvContentPartPr/>
                <p14:nvPr/>
              </p14:nvContentPartPr>
              <p14:xfrm>
                <a:off x="9211313" y="2054732"/>
                <a:ext cx="7920" cy="11880"/>
              </p14:xfrm>
            </p:contentPart>
          </mc:Choice>
          <mc:Fallback xmlns="">
            <p:pic>
              <p:nvPicPr>
                <p:cNvPr id="52" name="Ink 51">
                  <a:extLst>
                    <a:ext uri="{FF2B5EF4-FFF2-40B4-BE49-F238E27FC236}">
                      <a16:creationId xmlns:a16="http://schemas.microsoft.com/office/drawing/2014/main" id="{A3BEC9D1-A83B-4395-942D-2AFE17DB6929}"/>
                    </a:ext>
                  </a:extLst>
                </p:cNvPr>
                <p:cNvPicPr/>
                <p:nvPr/>
              </p:nvPicPr>
              <p:blipFill>
                <a:blip r:embed="rId91"/>
                <a:stretch>
                  <a:fillRect/>
                </a:stretch>
              </p:blipFill>
              <p:spPr>
                <a:xfrm>
                  <a:off x="9193313" y="2037092"/>
                  <a:ext cx="435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9E292B5D-46AC-4FC2-9E42-E457AFDE7390}"/>
                    </a:ext>
                  </a:extLst>
                </p14:cNvPr>
                <p14:cNvContentPartPr/>
                <p14:nvPr/>
              </p14:nvContentPartPr>
              <p14:xfrm>
                <a:off x="9298433" y="1904612"/>
                <a:ext cx="165960" cy="272880"/>
              </p14:xfrm>
            </p:contentPart>
          </mc:Choice>
          <mc:Fallback xmlns="">
            <p:pic>
              <p:nvPicPr>
                <p:cNvPr id="53" name="Ink 52">
                  <a:extLst>
                    <a:ext uri="{FF2B5EF4-FFF2-40B4-BE49-F238E27FC236}">
                      <a16:creationId xmlns:a16="http://schemas.microsoft.com/office/drawing/2014/main" id="{9E292B5D-46AC-4FC2-9E42-E457AFDE7390}"/>
                    </a:ext>
                  </a:extLst>
                </p:cNvPr>
                <p:cNvPicPr/>
                <p:nvPr/>
              </p:nvPicPr>
              <p:blipFill>
                <a:blip r:embed="rId93"/>
                <a:stretch>
                  <a:fillRect/>
                </a:stretch>
              </p:blipFill>
              <p:spPr>
                <a:xfrm>
                  <a:off x="9280793" y="1886612"/>
                  <a:ext cx="2016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A546322D-C107-45C1-9C28-B19EAEC943E8}"/>
                    </a:ext>
                  </a:extLst>
                </p14:cNvPr>
                <p14:cNvContentPartPr/>
                <p14:nvPr/>
              </p14:nvContentPartPr>
              <p14:xfrm>
                <a:off x="9521633" y="2101892"/>
                <a:ext cx="3240" cy="2520"/>
              </p14:xfrm>
            </p:contentPart>
          </mc:Choice>
          <mc:Fallback xmlns="">
            <p:pic>
              <p:nvPicPr>
                <p:cNvPr id="54" name="Ink 53">
                  <a:extLst>
                    <a:ext uri="{FF2B5EF4-FFF2-40B4-BE49-F238E27FC236}">
                      <a16:creationId xmlns:a16="http://schemas.microsoft.com/office/drawing/2014/main" id="{A546322D-C107-45C1-9C28-B19EAEC943E8}"/>
                    </a:ext>
                  </a:extLst>
                </p:cNvPr>
                <p:cNvPicPr/>
                <p:nvPr/>
              </p:nvPicPr>
              <p:blipFill>
                <a:blip r:embed="rId95"/>
                <a:stretch>
                  <a:fillRect/>
                </a:stretch>
              </p:blipFill>
              <p:spPr>
                <a:xfrm>
                  <a:off x="9503633" y="2083892"/>
                  <a:ext cx="38880" cy="38160"/>
                </a:xfrm>
                <a:prstGeom prst="rect">
                  <a:avLst/>
                </a:prstGeom>
              </p:spPr>
            </p:pic>
          </mc:Fallback>
        </mc:AlternateContent>
      </p:grpSp>
      <p:grpSp>
        <p:nvGrpSpPr>
          <p:cNvPr id="71" name="Group 70">
            <a:extLst>
              <a:ext uri="{FF2B5EF4-FFF2-40B4-BE49-F238E27FC236}">
                <a16:creationId xmlns:a16="http://schemas.microsoft.com/office/drawing/2014/main" id="{0302686F-AD1A-4944-8691-F42625FAFD67}"/>
              </a:ext>
            </a:extLst>
          </p:cNvPr>
          <p:cNvGrpSpPr/>
          <p:nvPr/>
        </p:nvGrpSpPr>
        <p:grpSpPr>
          <a:xfrm>
            <a:off x="1107353" y="2814332"/>
            <a:ext cx="225000" cy="284760"/>
            <a:chOff x="1107353" y="2814332"/>
            <a:chExt cx="225000" cy="284760"/>
          </a:xfrm>
        </p:grpSpPr>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A4F69B59-29AA-4303-9E30-E9BEFB9AEC7C}"/>
                    </a:ext>
                  </a:extLst>
                </p14:cNvPr>
                <p14:cNvContentPartPr/>
                <p14:nvPr/>
              </p14:nvContentPartPr>
              <p14:xfrm>
                <a:off x="1221473" y="2893172"/>
                <a:ext cx="27720" cy="150120"/>
              </p14:xfrm>
            </p:contentPart>
          </mc:Choice>
          <mc:Fallback xmlns="">
            <p:pic>
              <p:nvPicPr>
                <p:cNvPr id="57" name="Ink 56">
                  <a:extLst>
                    <a:ext uri="{FF2B5EF4-FFF2-40B4-BE49-F238E27FC236}">
                      <a16:creationId xmlns:a16="http://schemas.microsoft.com/office/drawing/2014/main" id="{A4F69B59-29AA-4303-9E30-E9BEFB9AEC7C}"/>
                    </a:ext>
                  </a:extLst>
                </p:cNvPr>
                <p:cNvPicPr/>
                <p:nvPr/>
              </p:nvPicPr>
              <p:blipFill>
                <a:blip r:embed="rId97"/>
                <a:stretch>
                  <a:fillRect/>
                </a:stretch>
              </p:blipFill>
              <p:spPr>
                <a:xfrm>
                  <a:off x="1203473" y="2875532"/>
                  <a:ext cx="633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6D412E74-0397-4332-A9AA-88535A21D2E3}"/>
                    </a:ext>
                  </a:extLst>
                </p14:cNvPr>
                <p14:cNvContentPartPr/>
                <p14:nvPr/>
              </p14:nvContentPartPr>
              <p14:xfrm>
                <a:off x="1107353" y="2814332"/>
                <a:ext cx="225000" cy="284760"/>
              </p14:xfrm>
            </p:contentPart>
          </mc:Choice>
          <mc:Fallback xmlns="">
            <p:pic>
              <p:nvPicPr>
                <p:cNvPr id="58" name="Ink 57">
                  <a:extLst>
                    <a:ext uri="{FF2B5EF4-FFF2-40B4-BE49-F238E27FC236}">
                      <a16:creationId xmlns:a16="http://schemas.microsoft.com/office/drawing/2014/main" id="{6D412E74-0397-4332-A9AA-88535A21D2E3}"/>
                    </a:ext>
                  </a:extLst>
                </p:cNvPr>
                <p:cNvPicPr/>
                <p:nvPr/>
              </p:nvPicPr>
              <p:blipFill>
                <a:blip r:embed="rId99"/>
                <a:stretch>
                  <a:fillRect/>
                </a:stretch>
              </p:blipFill>
              <p:spPr>
                <a:xfrm>
                  <a:off x="1089713" y="2796332"/>
                  <a:ext cx="260640" cy="320400"/>
                </a:xfrm>
                <a:prstGeom prst="rect">
                  <a:avLst/>
                </a:prstGeom>
              </p:spPr>
            </p:pic>
          </mc:Fallback>
        </mc:AlternateContent>
      </p:grpSp>
      <p:grpSp>
        <p:nvGrpSpPr>
          <p:cNvPr id="70" name="Group 69">
            <a:extLst>
              <a:ext uri="{FF2B5EF4-FFF2-40B4-BE49-F238E27FC236}">
                <a16:creationId xmlns:a16="http://schemas.microsoft.com/office/drawing/2014/main" id="{23813E7B-3918-440E-9FEC-8AC3019C5BF1}"/>
              </a:ext>
            </a:extLst>
          </p:cNvPr>
          <p:cNvGrpSpPr/>
          <p:nvPr/>
        </p:nvGrpSpPr>
        <p:grpSpPr>
          <a:xfrm>
            <a:off x="1622513" y="2725772"/>
            <a:ext cx="1371960" cy="335160"/>
            <a:chOff x="1622513" y="2725772"/>
            <a:chExt cx="1371960" cy="335160"/>
          </a:xfrm>
        </p:grpSpPr>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F157C3D4-C0C0-4662-9855-BD6A9B2EE253}"/>
                    </a:ext>
                  </a:extLst>
                </p14:cNvPr>
                <p14:cNvContentPartPr/>
                <p14:nvPr/>
              </p14:nvContentPartPr>
              <p14:xfrm>
                <a:off x="1649153" y="2803892"/>
                <a:ext cx="38160" cy="257040"/>
              </p14:xfrm>
            </p:contentPart>
          </mc:Choice>
          <mc:Fallback xmlns="">
            <p:pic>
              <p:nvPicPr>
                <p:cNvPr id="59" name="Ink 58">
                  <a:extLst>
                    <a:ext uri="{FF2B5EF4-FFF2-40B4-BE49-F238E27FC236}">
                      <a16:creationId xmlns:a16="http://schemas.microsoft.com/office/drawing/2014/main" id="{F157C3D4-C0C0-4662-9855-BD6A9B2EE253}"/>
                    </a:ext>
                  </a:extLst>
                </p:cNvPr>
                <p:cNvPicPr/>
                <p:nvPr/>
              </p:nvPicPr>
              <p:blipFill>
                <a:blip r:embed="rId101"/>
                <a:stretch>
                  <a:fillRect/>
                </a:stretch>
              </p:blipFill>
              <p:spPr>
                <a:xfrm>
                  <a:off x="1631153" y="2785892"/>
                  <a:ext cx="738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FFF85837-0B47-4FED-B7E5-C065B49448BA}"/>
                    </a:ext>
                  </a:extLst>
                </p14:cNvPr>
                <p14:cNvContentPartPr/>
                <p14:nvPr/>
              </p14:nvContentPartPr>
              <p14:xfrm>
                <a:off x="1622513" y="2761772"/>
                <a:ext cx="216360" cy="288360"/>
              </p14:xfrm>
            </p:contentPart>
          </mc:Choice>
          <mc:Fallback xmlns="">
            <p:pic>
              <p:nvPicPr>
                <p:cNvPr id="60" name="Ink 59">
                  <a:extLst>
                    <a:ext uri="{FF2B5EF4-FFF2-40B4-BE49-F238E27FC236}">
                      <a16:creationId xmlns:a16="http://schemas.microsoft.com/office/drawing/2014/main" id="{FFF85837-0B47-4FED-B7E5-C065B49448BA}"/>
                    </a:ext>
                  </a:extLst>
                </p:cNvPr>
                <p:cNvPicPr/>
                <p:nvPr/>
              </p:nvPicPr>
              <p:blipFill>
                <a:blip r:embed="rId103"/>
                <a:stretch>
                  <a:fillRect/>
                </a:stretch>
              </p:blipFill>
              <p:spPr>
                <a:xfrm>
                  <a:off x="1604873" y="2743772"/>
                  <a:ext cx="2520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61B73E62-EAC9-4A35-9303-39BC1BEF4080}"/>
                    </a:ext>
                  </a:extLst>
                </p14:cNvPr>
                <p14:cNvContentPartPr/>
                <p14:nvPr/>
              </p14:nvContentPartPr>
              <p14:xfrm>
                <a:off x="1918433" y="2888492"/>
                <a:ext cx="100800" cy="131400"/>
              </p14:xfrm>
            </p:contentPart>
          </mc:Choice>
          <mc:Fallback xmlns="">
            <p:pic>
              <p:nvPicPr>
                <p:cNvPr id="61" name="Ink 60">
                  <a:extLst>
                    <a:ext uri="{FF2B5EF4-FFF2-40B4-BE49-F238E27FC236}">
                      <a16:creationId xmlns:a16="http://schemas.microsoft.com/office/drawing/2014/main" id="{61B73E62-EAC9-4A35-9303-39BC1BEF4080}"/>
                    </a:ext>
                  </a:extLst>
                </p:cNvPr>
                <p:cNvPicPr/>
                <p:nvPr/>
              </p:nvPicPr>
              <p:blipFill>
                <a:blip r:embed="rId105"/>
                <a:stretch>
                  <a:fillRect/>
                </a:stretch>
              </p:blipFill>
              <p:spPr>
                <a:xfrm>
                  <a:off x="1900793" y="2870492"/>
                  <a:ext cx="136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0A92AD67-0519-4309-9B26-1BA0156BE41D}"/>
                    </a:ext>
                  </a:extLst>
                </p14:cNvPr>
                <p14:cNvContentPartPr/>
                <p14:nvPr/>
              </p14:nvContentPartPr>
              <p14:xfrm>
                <a:off x="2063873" y="2882732"/>
                <a:ext cx="124200" cy="124560"/>
              </p14:xfrm>
            </p:contentPart>
          </mc:Choice>
          <mc:Fallback xmlns="">
            <p:pic>
              <p:nvPicPr>
                <p:cNvPr id="62" name="Ink 61">
                  <a:extLst>
                    <a:ext uri="{FF2B5EF4-FFF2-40B4-BE49-F238E27FC236}">
                      <a16:creationId xmlns:a16="http://schemas.microsoft.com/office/drawing/2014/main" id="{0A92AD67-0519-4309-9B26-1BA0156BE41D}"/>
                    </a:ext>
                  </a:extLst>
                </p:cNvPr>
                <p:cNvPicPr/>
                <p:nvPr/>
              </p:nvPicPr>
              <p:blipFill>
                <a:blip r:embed="rId107"/>
                <a:stretch>
                  <a:fillRect/>
                </a:stretch>
              </p:blipFill>
              <p:spPr>
                <a:xfrm>
                  <a:off x="2045873" y="2864732"/>
                  <a:ext cx="159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04E72242-9D77-4FF2-ADE4-0EF78F4515A1}"/>
                    </a:ext>
                  </a:extLst>
                </p14:cNvPr>
                <p14:cNvContentPartPr/>
                <p14:nvPr/>
              </p14:nvContentPartPr>
              <p14:xfrm>
                <a:off x="2272673" y="2862212"/>
                <a:ext cx="112320" cy="135360"/>
              </p14:xfrm>
            </p:contentPart>
          </mc:Choice>
          <mc:Fallback xmlns="">
            <p:pic>
              <p:nvPicPr>
                <p:cNvPr id="63" name="Ink 62">
                  <a:extLst>
                    <a:ext uri="{FF2B5EF4-FFF2-40B4-BE49-F238E27FC236}">
                      <a16:creationId xmlns:a16="http://schemas.microsoft.com/office/drawing/2014/main" id="{04E72242-9D77-4FF2-ADE4-0EF78F4515A1}"/>
                    </a:ext>
                  </a:extLst>
                </p:cNvPr>
                <p:cNvPicPr/>
                <p:nvPr/>
              </p:nvPicPr>
              <p:blipFill>
                <a:blip r:embed="rId109"/>
                <a:stretch>
                  <a:fillRect/>
                </a:stretch>
              </p:blipFill>
              <p:spPr>
                <a:xfrm>
                  <a:off x="2254673" y="2844212"/>
                  <a:ext cx="1479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28B8CB22-D2DD-482A-ABDE-FDA4B0FCDDC0}"/>
                    </a:ext>
                  </a:extLst>
                </p14:cNvPr>
                <p14:cNvContentPartPr/>
                <p14:nvPr/>
              </p14:nvContentPartPr>
              <p14:xfrm>
                <a:off x="2433233" y="2851772"/>
                <a:ext cx="77400" cy="131040"/>
              </p14:xfrm>
            </p:contentPart>
          </mc:Choice>
          <mc:Fallback xmlns="">
            <p:pic>
              <p:nvPicPr>
                <p:cNvPr id="64" name="Ink 63">
                  <a:extLst>
                    <a:ext uri="{FF2B5EF4-FFF2-40B4-BE49-F238E27FC236}">
                      <a16:creationId xmlns:a16="http://schemas.microsoft.com/office/drawing/2014/main" id="{28B8CB22-D2DD-482A-ABDE-FDA4B0FCDDC0}"/>
                    </a:ext>
                  </a:extLst>
                </p:cNvPr>
                <p:cNvPicPr/>
                <p:nvPr/>
              </p:nvPicPr>
              <p:blipFill>
                <a:blip r:embed="rId111"/>
                <a:stretch>
                  <a:fillRect/>
                </a:stretch>
              </p:blipFill>
              <p:spPr>
                <a:xfrm>
                  <a:off x="2415593" y="2834132"/>
                  <a:ext cx="1130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357702B4-197E-43DE-B517-E85A5DDD32F5}"/>
                    </a:ext>
                  </a:extLst>
                </p14:cNvPr>
                <p14:cNvContentPartPr/>
                <p14:nvPr/>
              </p14:nvContentPartPr>
              <p14:xfrm>
                <a:off x="2585873" y="2854292"/>
                <a:ext cx="135720" cy="116640"/>
              </p14:xfrm>
            </p:contentPart>
          </mc:Choice>
          <mc:Fallback xmlns="">
            <p:pic>
              <p:nvPicPr>
                <p:cNvPr id="65" name="Ink 64">
                  <a:extLst>
                    <a:ext uri="{FF2B5EF4-FFF2-40B4-BE49-F238E27FC236}">
                      <a16:creationId xmlns:a16="http://schemas.microsoft.com/office/drawing/2014/main" id="{357702B4-197E-43DE-B517-E85A5DDD32F5}"/>
                    </a:ext>
                  </a:extLst>
                </p:cNvPr>
                <p:cNvPicPr/>
                <p:nvPr/>
              </p:nvPicPr>
              <p:blipFill>
                <a:blip r:embed="rId113"/>
                <a:stretch>
                  <a:fillRect/>
                </a:stretch>
              </p:blipFill>
              <p:spPr>
                <a:xfrm>
                  <a:off x="2567873" y="2836652"/>
                  <a:ext cx="171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90214579-B058-4787-80C3-68DA8A6664D0}"/>
                    </a:ext>
                  </a:extLst>
                </p14:cNvPr>
                <p14:cNvContentPartPr/>
                <p14:nvPr/>
              </p14:nvContentPartPr>
              <p14:xfrm>
                <a:off x="2790713" y="2754932"/>
                <a:ext cx="28080" cy="223560"/>
              </p14:xfrm>
            </p:contentPart>
          </mc:Choice>
          <mc:Fallback xmlns="">
            <p:pic>
              <p:nvPicPr>
                <p:cNvPr id="66" name="Ink 65">
                  <a:extLst>
                    <a:ext uri="{FF2B5EF4-FFF2-40B4-BE49-F238E27FC236}">
                      <a16:creationId xmlns:a16="http://schemas.microsoft.com/office/drawing/2014/main" id="{90214579-B058-4787-80C3-68DA8A6664D0}"/>
                    </a:ext>
                  </a:extLst>
                </p:cNvPr>
                <p:cNvPicPr/>
                <p:nvPr/>
              </p:nvPicPr>
              <p:blipFill>
                <a:blip r:embed="rId115"/>
                <a:stretch>
                  <a:fillRect/>
                </a:stretch>
              </p:blipFill>
              <p:spPr>
                <a:xfrm>
                  <a:off x="2772713" y="2736932"/>
                  <a:ext cx="637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Ink 66">
                  <a:extLst>
                    <a:ext uri="{FF2B5EF4-FFF2-40B4-BE49-F238E27FC236}">
                      <a16:creationId xmlns:a16="http://schemas.microsoft.com/office/drawing/2014/main" id="{145BC3C3-F824-4E99-8338-CCB7B3B05BC8}"/>
                    </a:ext>
                  </a:extLst>
                </p14:cNvPr>
                <p14:cNvContentPartPr/>
                <p14:nvPr/>
              </p14:nvContentPartPr>
              <p14:xfrm>
                <a:off x="2869553" y="2743412"/>
                <a:ext cx="27000" cy="236160"/>
              </p14:xfrm>
            </p:contentPart>
          </mc:Choice>
          <mc:Fallback xmlns="">
            <p:pic>
              <p:nvPicPr>
                <p:cNvPr id="67" name="Ink 66">
                  <a:extLst>
                    <a:ext uri="{FF2B5EF4-FFF2-40B4-BE49-F238E27FC236}">
                      <a16:creationId xmlns:a16="http://schemas.microsoft.com/office/drawing/2014/main" id="{145BC3C3-F824-4E99-8338-CCB7B3B05BC8}"/>
                    </a:ext>
                  </a:extLst>
                </p:cNvPr>
                <p:cNvPicPr/>
                <p:nvPr/>
              </p:nvPicPr>
              <p:blipFill>
                <a:blip r:embed="rId117"/>
                <a:stretch>
                  <a:fillRect/>
                </a:stretch>
              </p:blipFill>
              <p:spPr>
                <a:xfrm>
                  <a:off x="2851553" y="2725412"/>
                  <a:ext cx="626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Ink 67">
                  <a:extLst>
                    <a:ext uri="{FF2B5EF4-FFF2-40B4-BE49-F238E27FC236}">
                      <a16:creationId xmlns:a16="http://schemas.microsoft.com/office/drawing/2014/main" id="{1D62CA63-6C20-40FC-9ED4-28D19977B3BC}"/>
                    </a:ext>
                  </a:extLst>
                </p14:cNvPr>
                <p14:cNvContentPartPr/>
                <p14:nvPr/>
              </p14:nvContentPartPr>
              <p14:xfrm>
                <a:off x="2970713" y="2861852"/>
                <a:ext cx="8280" cy="92880"/>
              </p14:xfrm>
            </p:contentPart>
          </mc:Choice>
          <mc:Fallback xmlns="">
            <p:pic>
              <p:nvPicPr>
                <p:cNvPr id="68" name="Ink 67">
                  <a:extLst>
                    <a:ext uri="{FF2B5EF4-FFF2-40B4-BE49-F238E27FC236}">
                      <a16:creationId xmlns:a16="http://schemas.microsoft.com/office/drawing/2014/main" id="{1D62CA63-6C20-40FC-9ED4-28D19977B3BC}"/>
                    </a:ext>
                  </a:extLst>
                </p:cNvPr>
                <p:cNvPicPr/>
                <p:nvPr/>
              </p:nvPicPr>
              <p:blipFill>
                <a:blip r:embed="rId119"/>
                <a:stretch>
                  <a:fillRect/>
                </a:stretch>
              </p:blipFill>
              <p:spPr>
                <a:xfrm>
                  <a:off x="2952713" y="2843852"/>
                  <a:ext cx="43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D04D61AD-5EB7-462E-A8E8-07959D940B65}"/>
                    </a:ext>
                  </a:extLst>
                </p14:cNvPr>
                <p14:cNvContentPartPr/>
                <p14:nvPr/>
              </p14:nvContentPartPr>
              <p14:xfrm>
                <a:off x="2972513" y="2725772"/>
                <a:ext cx="21960" cy="16920"/>
              </p14:xfrm>
            </p:contentPart>
          </mc:Choice>
          <mc:Fallback xmlns="">
            <p:pic>
              <p:nvPicPr>
                <p:cNvPr id="69" name="Ink 68">
                  <a:extLst>
                    <a:ext uri="{FF2B5EF4-FFF2-40B4-BE49-F238E27FC236}">
                      <a16:creationId xmlns:a16="http://schemas.microsoft.com/office/drawing/2014/main" id="{D04D61AD-5EB7-462E-A8E8-07959D940B65}"/>
                    </a:ext>
                  </a:extLst>
                </p:cNvPr>
                <p:cNvPicPr/>
                <p:nvPr/>
              </p:nvPicPr>
              <p:blipFill>
                <a:blip r:embed="rId121"/>
                <a:stretch>
                  <a:fillRect/>
                </a:stretch>
              </p:blipFill>
              <p:spPr>
                <a:xfrm>
                  <a:off x="2954873" y="2707772"/>
                  <a:ext cx="57600" cy="52560"/>
                </a:xfrm>
                <a:prstGeom prst="rect">
                  <a:avLst/>
                </a:prstGeom>
              </p:spPr>
            </p:pic>
          </mc:Fallback>
        </mc:AlternateContent>
      </p:grpSp>
      <p:grpSp>
        <p:nvGrpSpPr>
          <p:cNvPr id="90" name="Group 89">
            <a:extLst>
              <a:ext uri="{FF2B5EF4-FFF2-40B4-BE49-F238E27FC236}">
                <a16:creationId xmlns:a16="http://schemas.microsoft.com/office/drawing/2014/main" id="{838D21C4-0BCF-4FA8-8A85-98E3211782EE}"/>
              </a:ext>
            </a:extLst>
          </p:cNvPr>
          <p:cNvGrpSpPr/>
          <p:nvPr/>
        </p:nvGrpSpPr>
        <p:grpSpPr>
          <a:xfrm>
            <a:off x="1071713" y="3338852"/>
            <a:ext cx="315360" cy="350640"/>
            <a:chOff x="1071713" y="3338852"/>
            <a:chExt cx="315360" cy="350640"/>
          </a:xfrm>
        </p:grpSpPr>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317D5022-D1DB-44C9-9B3C-D031C075678D}"/>
                    </a:ext>
                  </a:extLst>
                </p14:cNvPr>
                <p14:cNvContentPartPr/>
                <p14:nvPr/>
              </p14:nvContentPartPr>
              <p14:xfrm>
                <a:off x="1180433" y="3455852"/>
                <a:ext cx="120600" cy="154080"/>
              </p14:xfrm>
            </p:contentPart>
          </mc:Choice>
          <mc:Fallback xmlns="">
            <p:pic>
              <p:nvPicPr>
                <p:cNvPr id="72" name="Ink 71">
                  <a:extLst>
                    <a:ext uri="{FF2B5EF4-FFF2-40B4-BE49-F238E27FC236}">
                      <a16:creationId xmlns:a16="http://schemas.microsoft.com/office/drawing/2014/main" id="{317D5022-D1DB-44C9-9B3C-D031C075678D}"/>
                    </a:ext>
                  </a:extLst>
                </p:cNvPr>
                <p:cNvPicPr/>
                <p:nvPr/>
              </p:nvPicPr>
              <p:blipFill>
                <a:blip r:embed="rId123"/>
                <a:stretch>
                  <a:fillRect/>
                </a:stretch>
              </p:blipFill>
              <p:spPr>
                <a:xfrm>
                  <a:off x="1162793" y="3438212"/>
                  <a:ext cx="156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0F80123F-518A-4ED3-92B6-7404FC3AE7FD}"/>
                    </a:ext>
                  </a:extLst>
                </p14:cNvPr>
                <p14:cNvContentPartPr/>
                <p14:nvPr/>
              </p14:nvContentPartPr>
              <p14:xfrm>
                <a:off x="1071713" y="3338852"/>
                <a:ext cx="315360" cy="350640"/>
              </p14:xfrm>
            </p:contentPart>
          </mc:Choice>
          <mc:Fallback xmlns="">
            <p:pic>
              <p:nvPicPr>
                <p:cNvPr id="73" name="Ink 72">
                  <a:extLst>
                    <a:ext uri="{FF2B5EF4-FFF2-40B4-BE49-F238E27FC236}">
                      <a16:creationId xmlns:a16="http://schemas.microsoft.com/office/drawing/2014/main" id="{0F80123F-518A-4ED3-92B6-7404FC3AE7FD}"/>
                    </a:ext>
                  </a:extLst>
                </p:cNvPr>
                <p:cNvPicPr/>
                <p:nvPr/>
              </p:nvPicPr>
              <p:blipFill>
                <a:blip r:embed="rId125"/>
                <a:stretch>
                  <a:fillRect/>
                </a:stretch>
              </p:blipFill>
              <p:spPr>
                <a:xfrm>
                  <a:off x="1053713" y="3321212"/>
                  <a:ext cx="351000" cy="386280"/>
                </a:xfrm>
                <a:prstGeom prst="rect">
                  <a:avLst/>
                </a:prstGeom>
              </p:spPr>
            </p:pic>
          </mc:Fallback>
        </mc:AlternateContent>
      </p:grpSp>
      <p:grpSp>
        <p:nvGrpSpPr>
          <p:cNvPr id="89" name="Group 88">
            <a:extLst>
              <a:ext uri="{FF2B5EF4-FFF2-40B4-BE49-F238E27FC236}">
                <a16:creationId xmlns:a16="http://schemas.microsoft.com/office/drawing/2014/main" id="{D32B89FE-E356-4D35-B6ED-F3E681D8226A}"/>
              </a:ext>
            </a:extLst>
          </p:cNvPr>
          <p:cNvGrpSpPr/>
          <p:nvPr/>
        </p:nvGrpSpPr>
        <p:grpSpPr>
          <a:xfrm>
            <a:off x="1583633" y="3236612"/>
            <a:ext cx="1368720" cy="388080"/>
            <a:chOff x="1583633" y="3236612"/>
            <a:chExt cx="1368720" cy="388080"/>
          </a:xfrm>
        </p:grpSpPr>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E3D58388-17A2-4B5F-AF0D-21157442C8FF}"/>
                    </a:ext>
                  </a:extLst>
                </p14:cNvPr>
                <p14:cNvContentPartPr/>
                <p14:nvPr/>
              </p14:nvContentPartPr>
              <p14:xfrm>
                <a:off x="1598753" y="3389612"/>
                <a:ext cx="46080" cy="235080"/>
              </p14:xfrm>
            </p:contentPart>
          </mc:Choice>
          <mc:Fallback xmlns="">
            <p:pic>
              <p:nvPicPr>
                <p:cNvPr id="74" name="Ink 73">
                  <a:extLst>
                    <a:ext uri="{FF2B5EF4-FFF2-40B4-BE49-F238E27FC236}">
                      <a16:creationId xmlns:a16="http://schemas.microsoft.com/office/drawing/2014/main" id="{E3D58388-17A2-4B5F-AF0D-21157442C8FF}"/>
                    </a:ext>
                  </a:extLst>
                </p:cNvPr>
                <p:cNvPicPr/>
                <p:nvPr/>
              </p:nvPicPr>
              <p:blipFill>
                <a:blip r:embed="rId127"/>
                <a:stretch>
                  <a:fillRect/>
                </a:stretch>
              </p:blipFill>
              <p:spPr>
                <a:xfrm>
                  <a:off x="1580753" y="3371972"/>
                  <a:ext cx="817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05D4F647-7E04-4F70-AEE5-587349F9FBC3}"/>
                    </a:ext>
                  </a:extLst>
                </p14:cNvPr>
                <p14:cNvContentPartPr/>
                <p14:nvPr/>
              </p14:nvContentPartPr>
              <p14:xfrm>
                <a:off x="1583633" y="3324452"/>
                <a:ext cx="205920" cy="291960"/>
              </p14:xfrm>
            </p:contentPart>
          </mc:Choice>
          <mc:Fallback xmlns="">
            <p:pic>
              <p:nvPicPr>
                <p:cNvPr id="75" name="Ink 74">
                  <a:extLst>
                    <a:ext uri="{FF2B5EF4-FFF2-40B4-BE49-F238E27FC236}">
                      <a16:creationId xmlns:a16="http://schemas.microsoft.com/office/drawing/2014/main" id="{05D4F647-7E04-4F70-AEE5-587349F9FBC3}"/>
                    </a:ext>
                  </a:extLst>
                </p:cNvPr>
                <p:cNvPicPr/>
                <p:nvPr/>
              </p:nvPicPr>
              <p:blipFill>
                <a:blip r:embed="rId129"/>
                <a:stretch>
                  <a:fillRect/>
                </a:stretch>
              </p:blipFill>
              <p:spPr>
                <a:xfrm>
                  <a:off x="1565993" y="3306812"/>
                  <a:ext cx="2415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BF2C7F90-EB44-4F95-AE0E-2996936FB136}"/>
                    </a:ext>
                  </a:extLst>
                </p14:cNvPr>
                <p14:cNvContentPartPr/>
                <p14:nvPr/>
              </p14:nvContentPartPr>
              <p14:xfrm>
                <a:off x="1855073" y="3444692"/>
                <a:ext cx="39960" cy="136080"/>
              </p14:xfrm>
            </p:contentPart>
          </mc:Choice>
          <mc:Fallback xmlns="">
            <p:pic>
              <p:nvPicPr>
                <p:cNvPr id="76" name="Ink 75">
                  <a:extLst>
                    <a:ext uri="{FF2B5EF4-FFF2-40B4-BE49-F238E27FC236}">
                      <a16:creationId xmlns:a16="http://schemas.microsoft.com/office/drawing/2014/main" id="{BF2C7F90-EB44-4F95-AE0E-2996936FB136}"/>
                    </a:ext>
                  </a:extLst>
                </p:cNvPr>
                <p:cNvPicPr/>
                <p:nvPr/>
              </p:nvPicPr>
              <p:blipFill>
                <a:blip r:embed="rId131"/>
                <a:stretch>
                  <a:fillRect/>
                </a:stretch>
              </p:blipFill>
              <p:spPr>
                <a:xfrm>
                  <a:off x="1837073" y="3427052"/>
                  <a:ext cx="75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8E89629A-B4DB-4BEA-9331-E20A8E34871A}"/>
                    </a:ext>
                  </a:extLst>
                </p14:cNvPr>
                <p14:cNvContentPartPr/>
                <p14:nvPr/>
              </p14:nvContentPartPr>
              <p14:xfrm>
                <a:off x="1865153" y="3328412"/>
                <a:ext cx="32400" cy="49680"/>
              </p14:xfrm>
            </p:contentPart>
          </mc:Choice>
          <mc:Fallback xmlns="">
            <p:pic>
              <p:nvPicPr>
                <p:cNvPr id="77" name="Ink 76">
                  <a:extLst>
                    <a:ext uri="{FF2B5EF4-FFF2-40B4-BE49-F238E27FC236}">
                      <a16:creationId xmlns:a16="http://schemas.microsoft.com/office/drawing/2014/main" id="{8E89629A-B4DB-4BEA-9331-E20A8E34871A}"/>
                    </a:ext>
                  </a:extLst>
                </p:cNvPr>
                <p:cNvPicPr/>
                <p:nvPr/>
              </p:nvPicPr>
              <p:blipFill>
                <a:blip r:embed="rId133"/>
                <a:stretch>
                  <a:fillRect/>
                </a:stretch>
              </p:blipFill>
              <p:spPr>
                <a:xfrm>
                  <a:off x="1847153" y="3310412"/>
                  <a:ext cx="680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FD87E774-787F-4CAF-A58C-D5867A50DA12}"/>
                    </a:ext>
                  </a:extLst>
                </p14:cNvPr>
                <p14:cNvContentPartPr/>
                <p14:nvPr/>
              </p14:nvContentPartPr>
              <p14:xfrm>
                <a:off x="1979993" y="3416612"/>
                <a:ext cx="131040" cy="154440"/>
              </p14:xfrm>
            </p:contentPart>
          </mc:Choice>
          <mc:Fallback xmlns="">
            <p:pic>
              <p:nvPicPr>
                <p:cNvPr id="78" name="Ink 77">
                  <a:extLst>
                    <a:ext uri="{FF2B5EF4-FFF2-40B4-BE49-F238E27FC236}">
                      <a16:creationId xmlns:a16="http://schemas.microsoft.com/office/drawing/2014/main" id="{FD87E774-787F-4CAF-A58C-D5867A50DA12}"/>
                    </a:ext>
                  </a:extLst>
                </p:cNvPr>
                <p:cNvPicPr/>
                <p:nvPr/>
              </p:nvPicPr>
              <p:blipFill>
                <a:blip r:embed="rId135"/>
                <a:stretch>
                  <a:fillRect/>
                </a:stretch>
              </p:blipFill>
              <p:spPr>
                <a:xfrm>
                  <a:off x="1962353" y="3398972"/>
                  <a:ext cx="166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60BD0B5D-5F7F-4E8C-9583-645C5126E5DE}"/>
                    </a:ext>
                  </a:extLst>
                </p14:cNvPr>
                <p14:cNvContentPartPr/>
                <p14:nvPr/>
              </p14:nvContentPartPr>
              <p14:xfrm>
                <a:off x="2161793" y="3403292"/>
                <a:ext cx="98280" cy="141840"/>
              </p14:xfrm>
            </p:contentPart>
          </mc:Choice>
          <mc:Fallback xmlns="">
            <p:pic>
              <p:nvPicPr>
                <p:cNvPr id="79" name="Ink 78">
                  <a:extLst>
                    <a:ext uri="{FF2B5EF4-FFF2-40B4-BE49-F238E27FC236}">
                      <a16:creationId xmlns:a16="http://schemas.microsoft.com/office/drawing/2014/main" id="{60BD0B5D-5F7F-4E8C-9583-645C5126E5DE}"/>
                    </a:ext>
                  </a:extLst>
                </p:cNvPr>
                <p:cNvPicPr/>
                <p:nvPr/>
              </p:nvPicPr>
              <p:blipFill>
                <a:blip r:embed="rId137"/>
                <a:stretch>
                  <a:fillRect/>
                </a:stretch>
              </p:blipFill>
              <p:spPr>
                <a:xfrm>
                  <a:off x="2143793" y="3385652"/>
                  <a:ext cx="1339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060E8312-E20E-40D7-A337-B46CBF29A98E}"/>
                    </a:ext>
                  </a:extLst>
                </p14:cNvPr>
                <p14:cNvContentPartPr/>
                <p14:nvPr/>
              </p14:nvContentPartPr>
              <p14:xfrm>
                <a:off x="2317313" y="3427772"/>
                <a:ext cx="123120" cy="134640"/>
              </p14:xfrm>
            </p:contentPart>
          </mc:Choice>
          <mc:Fallback xmlns="">
            <p:pic>
              <p:nvPicPr>
                <p:cNvPr id="80" name="Ink 79">
                  <a:extLst>
                    <a:ext uri="{FF2B5EF4-FFF2-40B4-BE49-F238E27FC236}">
                      <a16:creationId xmlns:a16="http://schemas.microsoft.com/office/drawing/2014/main" id="{060E8312-E20E-40D7-A337-B46CBF29A98E}"/>
                    </a:ext>
                  </a:extLst>
                </p:cNvPr>
                <p:cNvPicPr/>
                <p:nvPr/>
              </p:nvPicPr>
              <p:blipFill>
                <a:blip r:embed="rId139"/>
                <a:stretch>
                  <a:fillRect/>
                </a:stretch>
              </p:blipFill>
              <p:spPr>
                <a:xfrm>
                  <a:off x="2299313" y="3409772"/>
                  <a:ext cx="158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85A3B983-1F9A-4111-B7A0-52123EEFAB91}"/>
                    </a:ext>
                  </a:extLst>
                </p14:cNvPr>
                <p14:cNvContentPartPr/>
                <p14:nvPr/>
              </p14:nvContentPartPr>
              <p14:xfrm>
                <a:off x="2443673" y="3394652"/>
                <a:ext cx="83880" cy="132480"/>
              </p14:xfrm>
            </p:contentPart>
          </mc:Choice>
          <mc:Fallback xmlns="">
            <p:pic>
              <p:nvPicPr>
                <p:cNvPr id="81" name="Ink 80">
                  <a:extLst>
                    <a:ext uri="{FF2B5EF4-FFF2-40B4-BE49-F238E27FC236}">
                      <a16:creationId xmlns:a16="http://schemas.microsoft.com/office/drawing/2014/main" id="{85A3B983-1F9A-4111-B7A0-52123EEFAB91}"/>
                    </a:ext>
                  </a:extLst>
                </p:cNvPr>
                <p:cNvPicPr/>
                <p:nvPr/>
              </p:nvPicPr>
              <p:blipFill>
                <a:blip r:embed="rId141"/>
                <a:stretch>
                  <a:fillRect/>
                </a:stretch>
              </p:blipFill>
              <p:spPr>
                <a:xfrm>
                  <a:off x="2426033" y="3376652"/>
                  <a:ext cx="119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72DD898A-1A22-4294-80A7-4F17D35CCDEF}"/>
                    </a:ext>
                  </a:extLst>
                </p14:cNvPr>
                <p14:cNvContentPartPr/>
                <p14:nvPr/>
              </p14:nvContentPartPr>
              <p14:xfrm>
                <a:off x="2596313" y="3411572"/>
                <a:ext cx="16560" cy="111240"/>
              </p14:xfrm>
            </p:contentPart>
          </mc:Choice>
          <mc:Fallback xmlns="">
            <p:pic>
              <p:nvPicPr>
                <p:cNvPr id="82" name="Ink 81">
                  <a:extLst>
                    <a:ext uri="{FF2B5EF4-FFF2-40B4-BE49-F238E27FC236}">
                      <a16:creationId xmlns:a16="http://schemas.microsoft.com/office/drawing/2014/main" id="{72DD898A-1A22-4294-80A7-4F17D35CCDEF}"/>
                    </a:ext>
                  </a:extLst>
                </p:cNvPr>
                <p:cNvPicPr/>
                <p:nvPr/>
              </p:nvPicPr>
              <p:blipFill>
                <a:blip r:embed="rId143"/>
                <a:stretch>
                  <a:fillRect/>
                </a:stretch>
              </p:blipFill>
              <p:spPr>
                <a:xfrm>
                  <a:off x="2578313" y="3393932"/>
                  <a:ext cx="522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EAF38BEA-412F-47B8-AE9C-560CF92EC476}"/>
                    </a:ext>
                  </a:extLst>
                </p14:cNvPr>
                <p14:cNvContentPartPr/>
                <p14:nvPr/>
              </p14:nvContentPartPr>
              <p14:xfrm>
                <a:off x="2572913" y="3285212"/>
                <a:ext cx="21240" cy="14760"/>
              </p14:xfrm>
            </p:contentPart>
          </mc:Choice>
          <mc:Fallback xmlns="">
            <p:pic>
              <p:nvPicPr>
                <p:cNvPr id="83" name="Ink 82">
                  <a:extLst>
                    <a:ext uri="{FF2B5EF4-FFF2-40B4-BE49-F238E27FC236}">
                      <a16:creationId xmlns:a16="http://schemas.microsoft.com/office/drawing/2014/main" id="{EAF38BEA-412F-47B8-AE9C-560CF92EC476}"/>
                    </a:ext>
                  </a:extLst>
                </p:cNvPr>
                <p:cNvPicPr/>
                <p:nvPr/>
              </p:nvPicPr>
              <p:blipFill>
                <a:blip r:embed="rId145"/>
                <a:stretch>
                  <a:fillRect/>
                </a:stretch>
              </p:blipFill>
              <p:spPr>
                <a:xfrm>
                  <a:off x="2555273" y="3267572"/>
                  <a:ext cx="56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4C03A212-8240-44EC-AA6D-CB868334BFD2}"/>
                    </a:ext>
                  </a:extLst>
                </p14:cNvPr>
                <p14:cNvContentPartPr/>
                <p14:nvPr/>
              </p14:nvContentPartPr>
              <p14:xfrm>
                <a:off x="2699993" y="3355772"/>
                <a:ext cx="191160" cy="154440"/>
              </p14:xfrm>
            </p:contentPart>
          </mc:Choice>
          <mc:Fallback xmlns="">
            <p:pic>
              <p:nvPicPr>
                <p:cNvPr id="84" name="Ink 83">
                  <a:extLst>
                    <a:ext uri="{FF2B5EF4-FFF2-40B4-BE49-F238E27FC236}">
                      <a16:creationId xmlns:a16="http://schemas.microsoft.com/office/drawing/2014/main" id="{4C03A212-8240-44EC-AA6D-CB868334BFD2}"/>
                    </a:ext>
                  </a:extLst>
                </p:cNvPr>
                <p:cNvPicPr/>
                <p:nvPr/>
              </p:nvPicPr>
              <p:blipFill>
                <a:blip r:embed="rId147"/>
                <a:stretch>
                  <a:fillRect/>
                </a:stretch>
              </p:blipFill>
              <p:spPr>
                <a:xfrm>
                  <a:off x="2681993" y="3337772"/>
                  <a:ext cx="226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33838AE8-567A-4CF3-974C-F1D416F0D8F8}"/>
                    </a:ext>
                  </a:extLst>
                </p14:cNvPr>
                <p14:cNvContentPartPr/>
                <p14:nvPr/>
              </p14:nvContentPartPr>
              <p14:xfrm>
                <a:off x="2933993" y="3236612"/>
                <a:ext cx="18360" cy="275400"/>
              </p14:xfrm>
            </p:contentPart>
          </mc:Choice>
          <mc:Fallback xmlns="">
            <p:pic>
              <p:nvPicPr>
                <p:cNvPr id="85" name="Ink 84">
                  <a:extLst>
                    <a:ext uri="{FF2B5EF4-FFF2-40B4-BE49-F238E27FC236}">
                      <a16:creationId xmlns:a16="http://schemas.microsoft.com/office/drawing/2014/main" id="{33838AE8-567A-4CF3-974C-F1D416F0D8F8}"/>
                    </a:ext>
                  </a:extLst>
                </p:cNvPr>
                <p:cNvPicPr/>
                <p:nvPr/>
              </p:nvPicPr>
              <p:blipFill>
                <a:blip r:embed="rId149"/>
                <a:stretch>
                  <a:fillRect/>
                </a:stretch>
              </p:blipFill>
              <p:spPr>
                <a:xfrm>
                  <a:off x="2916353" y="3218972"/>
                  <a:ext cx="54000" cy="311040"/>
                </a:xfrm>
                <a:prstGeom prst="rect">
                  <a:avLst/>
                </a:prstGeom>
              </p:spPr>
            </p:pic>
          </mc:Fallback>
        </mc:AlternateContent>
      </p:grpSp>
      <p:grpSp>
        <p:nvGrpSpPr>
          <p:cNvPr id="88" name="Group 87">
            <a:extLst>
              <a:ext uri="{FF2B5EF4-FFF2-40B4-BE49-F238E27FC236}">
                <a16:creationId xmlns:a16="http://schemas.microsoft.com/office/drawing/2014/main" id="{444F3AA4-C1D5-415E-ADEE-5DD5F5E7F490}"/>
              </a:ext>
            </a:extLst>
          </p:cNvPr>
          <p:cNvGrpSpPr/>
          <p:nvPr/>
        </p:nvGrpSpPr>
        <p:grpSpPr>
          <a:xfrm>
            <a:off x="1081433" y="3837092"/>
            <a:ext cx="360000" cy="331920"/>
            <a:chOff x="1081433" y="3837092"/>
            <a:chExt cx="360000" cy="331920"/>
          </a:xfrm>
        </p:grpSpPr>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id="{DA82BD60-D71D-4AFE-9259-971A43D07A51}"/>
                    </a:ext>
                  </a:extLst>
                </p14:cNvPr>
                <p14:cNvContentPartPr/>
                <p14:nvPr/>
              </p14:nvContentPartPr>
              <p14:xfrm>
                <a:off x="1191593" y="3945092"/>
                <a:ext cx="122400" cy="154800"/>
              </p14:xfrm>
            </p:contentPart>
          </mc:Choice>
          <mc:Fallback xmlns="">
            <p:pic>
              <p:nvPicPr>
                <p:cNvPr id="86" name="Ink 85">
                  <a:extLst>
                    <a:ext uri="{FF2B5EF4-FFF2-40B4-BE49-F238E27FC236}">
                      <a16:creationId xmlns:a16="http://schemas.microsoft.com/office/drawing/2014/main" id="{DA82BD60-D71D-4AFE-9259-971A43D07A51}"/>
                    </a:ext>
                  </a:extLst>
                </p:cNvPr>
                <p:cNvPicPr/>
                <p:nvPr/>
              </p:nvPicPr>
              <p:blipFill>
                <a:blip r:embed="rId151"/>
                <a:stretch>
                  <a:fillRect/>
                </a:stretch>
              </p:blipFill>
              <p:spPr>
                <a:xfrm>
                  <a:off x="1173953" y="3927092"/>
                  <a:ext cx="158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7" name="Ink 86">
                  <a:extLst>
                    <a:ext uri="{FF2B5EF4-FFF2-40B4-BE49-F238E27FC236}">
                      <a16:creationId xmlns:a16="http://schemas.microsoft.com/office/drawing/2014/main" id="{DF3F90B0-EDD5-422B-A5A7-61EF13744933}"/>
                    </a:ext>
                  </a:extLst>
                </p14:cNvPr>
                <p14:cNvContentPartPr/>
                <p14:nvPr/>
              </p14:nvContentPartPr>
              <p14:xfrm>
                <a:off x="1081433" y="3837092"/>
                <a:ext cx="360000" cy="331920"/>
              </p14:xfrm>
            </p:contentPart>
          </mc:Choice>
          <mc:Fallback xmlns="">
            <p:pic>
              <p:nvPicPr>
                <p:cNvPr id="87" name="Ink 86">
                  <a:extLst>
                    <a:ext uri="{FF2B5EF4-FFF2-40B4-BE49-F238E27FC236}">
                      <a16:creationId xmlns:a16="http://schemas.microsoft.com/office/drawing/2014/main" id="{DF3F90B0-EDD5-422B-A5A7-61EF13744933}"/>
                    </a:ext>
                  </a:extLst>
                </p:cNvPr>
                <p:cNvPicPr/>
                <p:nvPr/>
              </p:nvPicPr>
              <p:blipFill>
                <a:blip r:embed="rId153"/>
                <a:stretch>
                  <a:fillRect/>
                </a:stretch>
              </p:blipFill>
              <p:spPr>
                <a:xfrm>
                  <a:off x="1063433" y="3819452"/>
                  <a:ext cx="395640" cy="367560"/>
                </a:xfrm>
                <a:prstGeom prst="rect">
                  <a:avLst/>
                </a:prstGeom>
              </p:spPr>
            </p:pic>
          </mc:Fallback>
        </mc:AlternateContent>
      </p:grpSp>
      <p:grpSp>
        <p:nvGrpSpPr>
          <p:cNvPr id="99" name="Group 98">
            <a:extLst>
              <a:ext uri="{FF2B5EF4-FFF2-40B4-BE49-F238E27FC236}">
                <a16:creationId xmlns:a16="http://schemas.microsoft.com/office/drawing/2014/main" id="{64CFA45F-B95B-40FE-93B3-1763A1B4236A}"/>
              </a:ext>
            </a:extLst>
          </p:cNvPr>
          <p:cNvGrpSpPr/>
          <p:nvPr/>
        </p:nvGrpSpPr>
        <p:grpSpPr>
          <a:xfrm>
            <a:off x="1666793" y="3834212"/>
            <a:ext cx="1157040" cy="331200"/>
            <a:chOff x="1666793" y="3834212"/>
            <a:chExt cx="1157040" cy="331200"/>
          </a:xfrm>
        </p:grpSpPr>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F7CBC9C4-7920-4A02-B94F-D4943EF9E5BA}"/>
                    </a:ext>
                  </a:extLst>
                </p14:cNvPr>
                <p14:cNvContentPartPr/>
                <p14:nvPr/>
              </p14:nvContentPartPr>
              <p14:xfrm>
                <a:off x="1727993" y="3944372"/>
                <a:ext cx="25200" cy="221040"/>
              </p14:xfrm>
            </p:contentPart>
          </mc:Choice>
          <mc:Fallback xmlns="">
            <p:pic>
              <p:nvPicPr>
                <p:cNvPr id="91" name="Ink 90">
                  <a:extLst>
                    <a:ext uri="{FF2B5EF4-FFF2-40B4-BE49-F238E27FC236}">
                      <a16:creationId xmlns:a16="http://schemas.microsoft.com/office/drawing/2014/main" id="{F7CBC9C4-7920-4A02-B94F-D4943EF9E5BA}"/>
                    </a:ext>
                  </a:extLst>
                </p:cNvPr>
                <p:cNvPicPr/>
                <p:nvPr/>
              </p:nvPicPr>
              <p:blipFill>
                <a:blip r:embed="rId155"/>
                <a:stretch>
                  <a:fillRect/>
                </a:stretch>
              </p:blipFill>
              <p:spPr>
                <a:xfrm>
                  <a:off x="1709993" y="3926372"/>
                  <a:ext cx="608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 name="Ink 91">
                  <a:extLst>
                    <a:ext uri="{FF2B5EF4-FFF2-40B4-BE49-F238E27FC236}">
                      <a16:creationId xmlns:a16="http://schemas.microsoft.com/office/drawing/2014/main" id="{D1743A41-709B-464B-AD76-51CAE887CD6D}"/>
                    </a:ext>
                  </a:extLst>
                </p14:cNvPr>
                <p14:cNvContentPartPr/>
                <p14:nvPr/>
              </p14:nvContentPartPr>
              <p14:xfrm>
                <a:off x="1666793" y="3834212"/>
                <a:ext cx="174240" cy="159480"/>
              </p14:xfrm>
            </p:contentPart>
          </mc:Choice>
          <mc:Fallback xmlns="">
            <p:pic>
              <p:nvPicPr>
                <p:cNvPr id="92" name="Ink 91">
                  <a:extLst>
                    <a:ext uri="{FF2B5EF4-FFF2-40B4-BE49-F238E27FC236}">
                      <a16:creationId xmlns:a16="http://schemas.microsoft.com/office/drawing/2014/main" id="{D1743A41-709B-464B-AD76-51CAE887CD6D}"/>
                    </a:ext>
                  </a:extLst>
                </p:cNvPr>
                <p:cNvPicPr/>
                <p:nvPr/>
              </p:nvPicPr>
              <p:blipFill>
                <a:blip r:embed="rId157"/>
                <a:stretch>
                  <a:fillRect/>
                </a:stretch>
              </p:blipFill>
              <p:spPr>
                <a:xfrm>
                  <a:off x="1648793" y="3816212"/>
                  <a:ext cx="2098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Ink 92">
                  <a:extLst>
                    <a:ext uri="{FF2B5EF4-FFF2-40B4-BE49-F238E27FC236}">
                      <a16:creationId xmlns:a16="http://schemas.microsoft.com/office/drawing/2014/main" id="{6A0D89AB-1F3E-4961-AE45-97E504B2625A}"/>
                    </a:ext>
                  </a:extLst>
                </p14:cNvPr>
                <p14:cNvContentPartPr/>
                <p14:nvPr/>
              </p14:nvContentPartPr>
              <p14:xfrm>
                <a:off x="1898993" y="3968132"/>
                <a:ext cx="101880" cy="132120"/>
              </p14:xfrm>
            </p:contentPart>
          </mc:Choice>
          <mc:Fallback xmlns="">
            <p:pic>
              <p:nvPicPr>
                <p:cNvPr id="93" name="Ink 92">
                  <a:extLst>
                    <a:ext uri="{FF2B5EF4-FFF2-40B4-BE49-F238E27FC236}">
                      <a16:creationId xmlns:a16="http://schemas.microsoft.com/office/drawing/2014/main" id="{6A0D89AB-1F3E-4961-AE45-97E504B2625A}"/>
                    </a:ext>
                  </a:extLst>
                </p:cNvPr>
                <p:cNvPicPr/>
                <p:nvPr/>
              </p:nvPicPr>
              <p:blipFill>
                <a:blip r:embed="rId159"/>
                <a:stretch>
                  <a:fillRect/>
                </a:stretch>
              </p:blipFill>
              <p:spPr>
                <a:xfrm>
                  <a:off x="1880993" y="3950132"/>
                  <a:ext cx="137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04CCC8D1-5400-4A75-B1E3-75783B6D6CE7}"/>
                    </a:ext>
                  </a:extLst>
                </p14:cNvPr>
                <p14:cNvContentPartPr/>
                <p14:nvPr/>
              </p14:nvContentPartPr>
              <p14:xfrm>
                <a:off x="2100233" y="3967412"/>
                <a:ext cx="27720" cy="137880"/>
              </p14:xfrm>
            </p:contentPart>
          </mc:Choice>
          <mc:Fallback xmlns="">
            <p:pic>
              <p:nvPicPr>
                <p:cNvPr id="94" name="Ink 93">
                  <a:extLst>
                    <a:ext uri="{FF2B5EF4-FFF2-40B4-BE49-F238E27FC236}">
                      <a16:creationId xmlns:a16="http://schemas.microsoft.com/office/drawing/2014/main" id="{04CCC8D1-5400-4A75-B1E3-75783B6D6CE7}"/>
                    </a:ext>
                  </a:extLst>
                </p:cNvPr>
                <p:cNvPicPr/>
                <p:nvPr/>
              </p:nvPicPr>
              <p:blipFill>
                <a:blip r:embed="rId161"/>
                <a:stretch>
                  <a:fillRect/>
                </a:stretch>
              </p:blipFill>
              <p:spPr>
                <a:xfrm>
                  <a:off x="2082233" y="3949412"/>
                  <a:ext cx="633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48A2B67B-31CC-4F44-89D6-C1191794D1D3}"/>
                    </a:ext>
                  </a:extLst>
                </p14:cNvPr>
                <p14:cNvContentPartPr/>
                <p14:nvPr/>
              </p14:nvContentPartPr>
              <p14:xfrm>
                <a:off x="2097353" y="3883892"/>
                <a:ext cx="17640" cy="41400"/>
              </p14:xfrm>
            </p:contentPart>
          </mc:Choice>
          <mc:Fallback xmlns="">
            <p:pic>
              <p:nvPicPr>
                <p:cNvPr id="95" name="Ink 94">
                  <a:extLst>
                    <a:ext uri="{FF2B5EF4-FFF2-40B4-BE49-F238E27FC236}">
                      <a16:creationId xmlns:a16="http://schemas.microsoft.com/office/drawing/2014/main" id="{48A2B67B-31CC-4F44-89D6-C1191794D1D3}"/>
                    </a:ext>
                  </a:extLst>
                </p:cNvPr>
                <p:cNvPicPr/>
                <p:nvPr/>
              </p:nvPicPr>
              <p:blipFill>
                <a:blip r:embed="rId163"/>
                <a:stretch>
                  <a:fillRect/>
                </a:stretch>
              </p:blipFill>
              <p:spPr>
                <a:xfrm>
                  <a:off x="2079353" y="3866252"/>
                  <a:ext cx="532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1940B3DB-D75E-4512-9882-964FBE8A4B05}"/>
                    </a:ext>
                  </a:extLst>
                </p14:cNvPr>
                <p14:cNvContentPartPr/>
                <p14:nvPr/>
              </p14:nvContentPartPr>
              <p14:xfrm>
                <a:off x="2257913" y="3918812"/>
                <a:ext cx="88560" cy="163440"/>
              </p14:xfrm>
            </p:contentPart>
          </mc:Choice>
          <mc:Fallback xmlns="">
            <p:pic>
              <p:nvPicPr>
                <p:cNvPr id="96" name="Ink 95">
                  <a:extLst>
                    <a:ext uri="{FF2B5EF4-FFF2-40B4-BE49-F238E27FC236}">
                      <a16:creationId xmlns:a16="http://schemas.microsoft.com/office/drawing/2014/main" id="{1940B3DB-D75E-4512-9882-964FBE8A4B05}"/>
                    </a:ext>
                  </a:extLst>
                </p:cNvPr>
                <p:cNvPicPr/>
                <p:nvPr/>
              </p:nvPicPr>
              <p:blipFill>
                <a:blip r:embed="rId165"/>
                <a:stretch>
                  <a:fillRect/>
                </a:stretch>
              </p:blipFill>
              <p:spPr>
                <a:xfrm>
                  <a:off x="2240273" y="3901172"/>
                  <a:ext cx="124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187FD398-72DE-4C23-A0CF-8C7BA31E5E31}"/>
                    </a:ext>
                  </a:extLst>
                </p14:cNvPr>
                <p14:cNvContentPartPr/>
                <p14:nvPr/>
              </p14:nvContentPartPr>
              <p14:xfrm>
                <a:off x="2423153" y="3920252"/>
                <a:ext cx="87840" cy="147960"/>
              </p14:xfrm>
            </p:contentPart>
          </mc:Choice>
          <mc:Fallback xmlns="">
            <p:pic>
              <p:nvPicPr>
                <p:cNvPr id="97" name="Ink 96">
                  <a:extLst>
                    <a:ext uri="{FF2B5EF4-FFF2-40B4-BE49-F238E27FC236}">
                      <a16:creationId xmlns:a16="http://schemas.microsoft.com/office/drawing/2014/main" id="{187FD398-72DE-4C23-A0CF-8C7BA31E5E31}"/>
                    </a:ext>
                  </a:extLst>
                </p:cNvPr>
                <p:cNvPicPr/>
                <p:nvPr/>
              </p:nvPicPr>
              <p:blipFill>
                <a:blip r:embed="rId167"/>
                <a:stretch>
                  <a:fillRect/>
                </a:stretch>
              </p:blipFill>
              <p:spPr>
                <a:xfrm>
                  <a:off x="2405513" y="3902252"/>
                  <a:ext cx="1234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8" name="Ink 97">
                  <a:extLst>
                    <a:ext uri="{FF2B5EF4-FFF2-40B4-BE49-F238E27FC236}">
                      <a16:creationId xmlns:a16="http://schemas.microsoft.com/office/drawing/2014/main" id="{C6C16BC7-D820-4C8B-8828-385E96F541F8}"/>
                    </a:ext>
                  </a:extLst>
                </p14:cNvPr>
                <p14:cNvContentPartPr/>
                <p14:nvPr/>
              </p14:nvContentPartPr>
              <p14:xfrm>
                <a:off x="2561393" y="3890012"/>
                <a:ext cx="262440" cy="167040"/>
              </p14:xfrm>
            </p:contentPart>
          </mc:Choice>
          <mc:Fallback xmlns="">
            <p:pic>
              <p:nvPicPr>
                <p:cNvPr id="98" name="Ink 97">
                  <a:extLst>
                    <a:ext uri="{FF2B5EF4-FFF2-40B4-BE49-F238E27FC236}">
                      <a16:creationId xmlns:a16="http://schemas.microsoft.com/office/drawing/2014/main" id="{C6C16BC7-D820-4C8B-8828-385E96F541F8}"/>
                    </a:ext>
                  </a:extLst>
                </p:cNvPr>
                <p:cNvPicPr/>
                <p:nvPr/>
              </p:nvPicPr>
              <p:blipFill>
                <a:blip r:embed="rId169"/>
                <a:stretch>
                  <a:fillRect/>
                </a:stretch>
              </p:blipFill>
              <p:spPr>
                <a:xfrm>
                  <a:off x="2543393" y="3872012"/>
                  <a:ext cx="298080" cy="202680"/>
                </a:xfrm>
                <a:prstGeom prst="rect">
                  <a:avLst/>
                </a:prstGeom>
              </p:spPr>
            </p:pic>
          </mc:Fallback>
        </mc:AlternateContent>
      </p:grpSp>
      <p:grpSp>
        <p:nvGrpSpPr>
          <p:cNvPr id="120" name="Group 119">
            <a:extLst>
              <a:ext uri="{FF2B5EF4-FFF2-40B4-BE49-F238E27FC236}">
                <a16:creationId xmlns:a16="http://schemas.microsoft.com/office/drawing/2014/main" id="{F4748521-FE6A-4B0C-A3E8-550B3E4FE409}"/>
              </a:ext>
            </a:extLst>
          </p:cNvPr>
          <p:cNvGrpSpPr/>
          <p:nvPr/>
        </p:nvGrpSpPr>
        <p:grpSpPr>
          <a:xfrm>
            <a:off x="1121753" y="4287092"/>
            <a:ext cx="321480" cy="432720"/>
            <a:chOff x="1121753" y="4287092"/>
            <a:chExt cx="321480" cy="432720"/>
          </a:xfrm>
        </p:grpSpPr>
        <mc:AlternateContent xmlns:mc="http://schemas.openxmlformats.org/markup-compatibility/2006" xmlns:p14="http://schemas.microsoft.com/office/powerpoint/2010/main">
          <mc:Choice Requires="p14">
            <p:contentPart p14:bwMode="auto" r:id="rId170">
              <p14:nvContentPartPr>
                <p14:cNvPr id="100" name="Ink 99">
                  <a:extLst>
                    <a:ext uri="{FF2B5EF4-FFF2-40B4-BE49-F238E27FC236}">
                      <a16:creationId xmlns:a16="http://schemas.microsoft.com/office/drawing/2014/main" id="{9258AF30-D0D9-4E89-94B0-15CE3F4F9E30}"/>
                    </a:ext>
                  </a:extLst>
                </p14:cNvPr>
                <p14:cNvContentPartPr/>
                <p14:nvPr/>
              </p14:nvContentPartPr>
              <p14:xfrm>
                <a:off x="1169993" y="4392212"/>
                <a:ext cx="127440" cy="154800"/>
              </p14:xfrm>
            </p:contentPart>
          </mc:Choice>
          <mc:Fallback xmlns="">
            <p:pic>
              <p:nvPicPr>
                <p:cNvPr id="100" name="Ink 99">
                  <a:extLst>
                    <a:ext uri="{FF2B5EF4-FFF2-40B4-BE49-F238E27FC236}">
                      <a16:creationId xmlns:a16="http://schemas.microsoft.com/office/drawing/2014/main" id="{9258AF30-D0D9-4E89-94B0-15CE3F4F9E30}"/>
                    </a:ext>
                  </a:extLst>
                </p:cNvPr>
                <p:cNvPicPr/>
                <p:nvPr/>
              </p:nvPicPr>
              <p:blipFill>
                <a:blip r:embed="rId171"/>
                <a:stretch>
                  <a:fillRect/>
                </a:stretch>
              </p:blipFill>
              <p:spPr>
                <a:xfrm>
                  <a:off x="1152353" y="4374212"/>
                  <a:ext cx="163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Ink 100">
                  <a:extLst>
                    <a:ext uri="{FF2B5EF4-FFF2-40B4-BE49-F238E27FC236}">
                      <a16:creationId xmlns:a16="http://schemas.microsoft.com/office/drawing/2014/main" id="{1CAA3D25-9191-4F11-AC73-3FD59AA39B66}"/>
                    </a:ext>
                  </a:extLst>
                </p14:cNvPr>
                <p14:cNvContentPartPr/>
                <p14:nvPr/>
              </p14:nvContentPartPr>
              <p14:xfrm>
                <a:off x="1309313" y="4423892"/>
                <a:ext cx="4680" cy="201960"/>
              </p14:xfrm>
            </p:contentPart>
          </mc:Choice>
          <mc:Fallback xmlns="">
            <p:pic>
              <p:nvPicPr>
                <p:cNvPr id="101" name="Ink 100">
                  <a:extLst>
                    <a:ext uri="{FF2B5EF4-FFF2-40B4-BE49-F238E27FC236}">
                      <a16:creationId xmlns:a16="http://schemas.microsoft.com/office/drawing/2014/main" id="{1CAA3D25-9191-4F11-AC73-3FD59AA39B66}"/>
                    </a:ext>
                  </a:extLst>
                </p:cNvPr>
                <p:cNvPicPr/>
                <p:nvPr/>
              </p:nvPicPr>
              <p:blipFill>
                <a:blip r:embed="rId173"/>
                <a:stretch>
                  <a:fillRect/>
                </a:stretch>
              </p:blipFill>
              <p:spPr>
                <a:xfrm>
                  <a:off x="1291313" y="4405892"/>
                  <a:ext cx="403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a16="http://schemas.microsoft.com/office/drawing/2014/main" id="{A0E8623F-ABD4-4208-9BDC-608C1F361888}"/>
                    </a:ext>
                  </a:extLst>
                </p14:cNvPr>
                <p14:cNvContentPartPr/>
                <p14:nvPr/>
              </p14:nvContentPartPr>
              <p14:xfrm>
                <a:off x="1121753" y="4287092"/>
                <a:ext cx="321480" cy="432720"/>
              </p14:xfrm>
            </p:contentPart>
          </mc:Choice>
          <mc:Fallback xmlns="">
            <p:pic>
              <p:nvPicPr>
                <p:cNvPr id="102" name="Ink 101">
                  <a:extLst>
                    <a:ext uri="{FF2B5EF4-FFF2-40B4-BE49-F238E27FC236}">
                      <a16:creationId xmlns:a16="http://schemas.microsoft.com/office/drawing/2014/main" id="{A0E8623F-ABD4-4208-9BDC-608C1F361888}"/>
                    </a:ext>
                  </a:extLst>
                </p:cNvPr>
                <p:cNvPicPr/>
                <p:nvPr/>
              </p:nvPicPr>
              <p:blipFill>
                <a:blip r:embed="rId175"/>
                <a:stretch>
                  <a:fillRect/>
                </a:stretch>
              </p:blipFill>
              <p:spPr>
                <a:xfrm>
                  <a:off x="1103753" y="4269452"/>
                  <a:ext cx="357120" cy="468360"/>
                </a:xfrm>
                <a:prstGeom prst="rect">
                  <a:avLst/>
                </a:prstGeom>
              </p:spPr>
            </p:pic>
          </mc:Fallback>
        </mc:AlternateContent>
      </p:grpSp>
      <p:grpSp>
        <p:nvGrpSpPr>
          <p:cNvPr id="119" name="Group 118">
            <a:extLst>
              <a:ext uri="{FF2B5EF4-FFF2-40B4-BE49-F238E27FC236}">
                <a16:creationId xmlns:a16="http://schemas.microsoft.com/office/drawing/2014/main" id="{22E6F63F-490A-4227-846D-5046D2061EE1}"/>
              </a:ext>
            </a:extLst>
          </p:cNvPr>
          <p:cNvGrpSpPr/>
          <p:nvPr/>
        </p:nvGrpSpPr>
        <p:grpSpPr>
          <a:xfrm>
            <a:off x="1708193" y="4341812"/>
            <a:ext cx="1576440" cy="336960"/>
            <a:chOff x="1708193" y="4341812"/>
            <a:chExt cx="1576440" cy="336960"/>
          </a:xfrm>
        </p:grpSpPr>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5AD8A4B9-B74B-409F-90BD-DE014A0B99A1}"/>
                    </a:ext>
                  </a:extLst>
                </p14:cNvPr>
                <p14:cNvContentPartPr/>
                <p14:nvPr/>
              </p14:nvContentPartPr>
              <p14:xfrm>
                <a:off x="1708193" y="4365932"/>
                <a:ext cx="153000" cy="294480"/>
              </p14:xfrm>
            </p:contentPart>
          </mc:Choice>
          <mc:Fallback xmlns="">
            <p:pic>
              <p:nvPicPr>
                <p:cNvPr id="103" name="Ink 102">
                  <a:extLst>
                    <a:ext uri="{FF2B5EF4-FFF2-40B4-BE49-F238E27FC236}">
                      <a16:creationId xmlns:a16="http://schemas.microsoft.com/office/drawing/2014/main" id="{5AD8A4B9-B74B-409F-90BD-DE014A0B99A1}"/>
                    </a:ext>
                  </a:extLst>
                </p:cNvPr>
                <p:cNvPicPr/>
                <p:nvPr/>
              </p:nvPicPr>
              <p:blipFill>
                <a:blip r:embed="rId177"/>
                <a:stretch>
                  <a:fillRect/>
                </a:stretch>
              </p:blipFill>
              <p:spPr>
                <a:xfrm>
                  <a:off x="1690553" y="4348292"/>
                  <a:ext cx="1886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a16="http://schemas.microsoft.com/office/drawing/2014/main" id="{4B1DF1D1-BF6C-4139-A5F0-8859406A6C33}"/>
                    </a:ext>
                  </a:extLst>
                </p14:cNvPr>
                <p14:cNvContentPartPr/>
                <p14:nvPr/>
              </p14:nvContentPartPr>
              <p14:xfrm>
                <a:off x="1868753" y="4553492"/>
                <a:ext cx="68040" cy="125280"/>
              </p14:xfrm>
            </p:contentPart>
          </mc:Choice>
          <mc:Fallback xmlns="">
            <p:pic>
              <p:nvPicPr>
                <p:cNvPr id="104" name="Ink 103">
                  <a:extLst>
                    <a:ext uri="{FF2B5EF4-FFF2-40B4-BE49-F238E27FC236}">
                      <a16:creationId xmlns:a16="http://schemas.microsoft.com/office/drawing/2014/main" id="{4B1DF1D1-BF6C-4139-A5F0-8859406A6C33}"/>
                    </a:ext>
                  </a:extLst>
                </p:cNvPr>
                <p:cNvPicPr/>
                <p:nvPr/>
              </p:nvPicPr>
              <p:blipFill>
                <a:blip r:embed="rId179"/>
                <a:stretch>
                  <a:fillRect/>
                </a:stretch>
              </p:blipFill>
              <p:spPr>
                <a:xfrm>
                  <a:off x="1850753" y="4535852"/>
                  <a:ext cx="103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Ink 104">
                  <a:extLst>
                    <a:ext uri="{FF2B5EF4-FFF2-40B4-BE49-F238E27FC236}">
                      <a16:creationId xmlns:a16="http://schemas.microsoft.com/office/drawing/2014/main" id="{AA6EE18E-C4A2-4E6F-AE1A-FEE1C6513F8A}"/>
                    </a:ext>
                  </a:extLst>
                </p14:cNvPr>
                <p14:cNvContentPartPr/>
                <p14:nvPr/>
              </p14:nvContentPartPr>
              <p14:xfrm>
                <a:off x="1985393" y="4500932"/>
                <a:ext cx="98280" cy="151200"/>
              </p14:xfrm>
            </p:contentPart>
          </mc:Choice>
          <mc:Fallback xmlns="">
            <p:pic>
              <p:nvPicPr>
                <p:cNvPr id="105" name="Ink 104">
                  <a:extLst>
                    <a:ext uri="{FF2B5EF4-FFF2-40B4-BE49-F238E27FC236}">
                      <a16:creationId xmlns:a16="http://schemas.microsoft.com/office/drawing/2014/main" id="{AA6EE18E-C4A2-4E6F-AE1A-FEE1C6513F8A}"/>
                    </a:ext>
                  </a:extLst>
                </p:cNvPr>
                <p:cNvPicPr/>
                <p:nvPr/>
              </p:nvPicPr>
              <p:blipFill>
                <a:blip r:embed="rId181"/>
                <a:stretch>
                  <a:fillRect/>
                </a:stretch>
              </p:blipFill>
              <p:spPr>
                <a:xfrm>
                  <a:off x="1967393" y="4482932"/>
                  <a:ext cx="133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6" name="Ink 105">
                  <a:extLst>
                    <a:ext uri="{FF2B5EF4-FFF2-40B4-BE49-F238E27FC236}">
                      <a16:creationId xmlns:a16="http://schemas.microsoft.com/office/drawing/2014/main" id="{5751F559-C81E-4480-8B5E-730A6A0E4FA6}"/>
                    </a:ext>
                  </a:extLst>
                </p14:cNvPr>
                <p14:cNvContentPartPr/>
                <p14:nvPr/>
              </p14:nvContentPartPr>
              <p14:xfrm>
                <a:off x="2128673" y="4509212"/>
                <a:ext cx="96480" cy="128520"/>
              </p14:xfrm>
            </p:contentPart>
          </mc:Choice>
          <mc:Fallback xmlns="">
            <p:pic>
              <p:nvPicPr>
                <p:cNvPr id="106" name="Ink 105">
                  <a:extLst>
                    <a:ext uri="{FF2B5EF4-FFF2-40B4-BE49-F238E27FC236}">
                      <a16:creationId xmlns:a16="http://schemas.microsoft.com/office/drawing/2014/main" id="{5751F559-C81E-4480-8B5E-730A6A0E4FA6}"/>
                    </a:ext>
                  </a:extLst>
                </p:cNvPr>
                <p:cNvPicPr/>
                <p:nvPr/>
              </p:nvPicPr>
              <p:blipFill>
                <a:blip r:embed="rId183"/>
                <a:stretch>
                  <a:fillRect/>
                </a:stretch>
              </p:blipFill>
              <p:spPr>
                <a:xfrm>
                  <a:off x="2110673" y="4491212"/>
                  <a:ext cx="1321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7" name="Ink 106">
                  <a:extLst>
                    <a:ext uri="{FF2B5EF4-FFF2-40B4-BE49-F238E27FC236}">
                      <a16:creationId xmlns:a16="http://schemas.microsoft.com/office/drawing/2014/main" id="{1F47FFE7-D11A-41B8-9C9A-DB11B15A32C7}"/>
                    </a:ext>
                  </a:extLst>
                </p14:cNvPr>
                <p14:cNvContentPartPr/>
                <p14:nvPr/>
              </p14:nvContentPartPr>
              <p14:xfrm>
                <a:off x="2271593" y="4488332"/>
                <a:ext cx="226080" cy="156600"/>
              </p14:xfrm>
            </p:contentPart>
          </mc:Choice>
          <mc:Fallback xmlns="">
            <p:pic>
              <p:nvPicPr>
                <p:cNvPr id="107" name="Ink 106">
                  <a:extLst>
                    <a:ext uri="{FF2B5EF4-FFF2-40B4-BE49-F238E27FC236}">
                      <a16:creationId xmlns:a16="http://schemas.microsoft.com/office/drawing/2014/main" id="{1F47FFE7-D11A-41B8-9C9A-DB11B15A32C7}"/>
                    </a:ext>
                  </a:extLst>
                </p:cNvPr>
                <p:cNvPicPr/>
                <p:nvPr/>
              </p:nvPicPr>
              <p:blipFill>
                <a:blip r:embed="rId185"/>
                <a:stretch>
                  <a:fillRect/>
                </a:stretch>
              </p:blipFill>
              <p:spPr>
                <a:xfrm>
                  <a:off x="2253593" y="4470692"/>
                  <a:ext cx="2617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8" name="Ink 107">
                  <a:extLst>
                    <a:ext uri="{FF2B5EF4-FFF2-40B4-BE49-F238E27FC236}">
                      <a16:creationId xmlns:a16="http://schemas.microsoft.com/office/drawing/2014/main" id="{ACF57167-9E0E-46EF-992C-D395D290020B}"/>
                    </a:ext>
                  </a:extLst>
                </p14:cNvPr>
                <p14:cNvContentPartPr/>
                <p14:nvPr/>
              </p14:nvContentPartPr>
              <p14:xfrm>
                <a:off x="2545913" y="4473572"/>
                <a:ext cx="110880" cy="141480"/>
              </p14:xfrm>
            </p:contentPart>
          </mc:Choice>
          <mc:Fallback xmlns="">
            <p:pic>
              <p:nvPicPr>
                <p:cNvPr id="108" name="Ink 107">
                  <a:extLst>
                    <a:ext uri="{FF2B5EF4-FFF2-40B4-BE49-F238E27FC236}">
                      <a16:creationId xmlns:a16="http://schemas.microsoft.com/office/drawing/2014/main" id="{ACF57167-9E0E-46EF-992C-D395D290020B}"/>
                    </a:ext>
                  </a:extLst>
                </p:cNvPr>
                <p:cNvPicPr/>
                <p:nvPr/>
              </p:nvPicPr>
              <p:blipFill>
                <a:blip r:embed="rId187"/>
                <a:stretch>
                  <a:fillRect/>
                </a:stretch>
              </p:blipFill>
              <p:spPr>
                <a:xfrm>
                  <a:off x="2528273" y="4455932"/>
                  <a:ext cx="1465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 name="Ink 108">
                  <a:extLst>
                    <a:ext uri="{FF2B5EF4-FFF2-40B4-BE49-F238E27FC236}">
                      <a16:creationId xmlns:a16="http://schemas.microsoft.com/office/drawing/2014/main" id="{15943AFA-52B2-4FE3-92E3-513F3D8203AB}"/>
                    </a:ext>
                  </a:extLst>
                </p14:cNvPr>
                <p14:cNvContentPartPr/>
                <p14:nvPr/>
              </p14:nvContentPartPr>
              <p14:xfrm>
                <a:off x="2742473" y="4358372"/>
                <a:ext cx="96120" cy="242640"/>
              </p14:xfrm>
            </p:contentPart>
          </mc:Choice>
          <mc:Fallback xmlns="">
            <p:pic>
              <p:nvPicPr>
                <p:cNvPr id="109" name="Ink 108">
                  <a:extLst>
                    <a:ext uri="{FF2B5EF4-FFF2-40B4-BE49-F238E27FC236}">
                      <a16:creationId xmlns:a16="http://schemas.microsoft.com/office/drawing/2014/main" id="{15943AFA-52B2-4FE3-92E3-513F3D8203AB}"/>
                    </a:ext>
                  </a:extLst>
                </p:cNvPr>
                <p:cNvPicPr/>
                <p:nvPr/>
              </p:nvPicPr>
              <p:blipFill>
                <a:blip r:embed="rId189"/>
                <a:stretch>
                  <a:fillRect/>
                </a:stretch>
              </p:blipFill>
              <p:spPr>
                <a:xfrm>
                  <a:off x="2724473" y="4340732"/>
                  <a:ext cx="1317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0" name="Ink 109">
                  <a:extLst>
                    <a:ext uri="{FF2B5EF4-FFF2-40B4-BE49-F238E27FC236}">
                      <a16:creationId xmlns:a16="http://schemas.microsoft.com/office/drawing/2014/main" id="{49E95F01-C669-4964-8730-80FB868EDBF3}"/>
                    </a:ext>
                  </a:extLst>
                </p14:cNvPr>
                <p14:cNvContentPartPr/>
                <p14:nvPr/>
              </p14:nvContentPartPr>
              <p14:xfrm>
                <a:off x="2707193" y="4486532"/>
                <a:ext cx="104400" cy="38520"/>
              </p14:xfrm>
            </p:contentPart>
          </mc:Choice>
          <mc:Fallback xmlns="">
            <p:pic>
              <p:nvPicPr>
                <p:cNvPr id="110" name="Ink 109">
                  <a:extLst>
                    <a:ext uri="{FF2B5EF4-FFF2-40B4-BE49-F238E27FC236}">
                      <a16:creationId xmlns:a16="http://schemas.microsoft.com/office/drawing/2014/main" id="{49E95F01-C669-4964-8730-80FB868EDBF3}"/>
                    </a:ext>
                  </a:extLst>
                </p:cNvPr>
                <p:cNvPicPr/>
                <p:nvPr/>
              </p:nvPicPr>
              <p:blipFill>
                <a:blip r:embed="rId191"/>
                <a:stretch>
                  <a:fillRect/>
                </a:stretch>
              </p:blipFill>
              <p:spPr>
                <a:xfrm>
                  <a:off x="2689193" y="4468892"/>
                  <a:ext cx="1400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1" name="Ink 110">
                  <a:extLst>
                    <a:ext uri="{FF2B5EF4-FFF2-40B4-BE49-F238E27FC236}">
                      <a16:creationId xmlns:a16="http://schemas.microsoft.com/office/drawing/2014/main" id="{07A2F03E-2538-4A70-AEF3-2E5C21652100}"/>
                    </a:ext>
                  </a:extLst>
                </p14:cNvPr>
                <p14:cNvContentPartPr/>
                <p14:nvPr/>
              </p14:nvContentPartPr>
              <p14:xfrm>
                <a:off x="2857673" y="4450172"/>
                <a:ext cx="130680" cy="121320"/>
              </p14:xfrm>
            </p:contentPart>
          </mc:Choice>
          <mc:Fallback xmlns="">
            <p:pic>
              <p:nvPicPr>
                <p:cNvPr id="111" name="Ink 110">
                  <a:extLst>
                    <a:ext uri="{FF2B5EF4-FFF2-40B4-BE49-F238E27FC236}">
                      <a16:creationId xmlns:a16="http://schemas.microsoft.com/office/drawing/2014/main" id="{07A2F03E-2538-4A70-AEF3-2E5C21652100}"/>
                    </a:ext>
                  </a:extLst>
                </p:cNvPr>
                <p:cNvPicPr/>
                <p:nvPr/>
              </p:nvPicPr>
              <p:blipFill>
                <a:blip r:embed="rId193"/>
                <a:stretch>
                  <a:fillRect/>
                </a:stretch>
              </p:blipFill>
              <p:spPr>
                <a:xfrm>
                  <a:off x="2839673" y="4432172"/>
                  <a:ext cx="1663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2" name="Ink 111">
                  <a:extLst>
                    <a:ext uri="{FF2B5EF4-FFF2-40B4-BE49-F238E27FC236}">
                      <a16:creationId xmlns:a16="http://schemas.microsoft.com/office/drawing/2014/main" id="{06B9EB56-0C09-46BF-97CB-E73A1D01B233}"/>
                    </a:ext>
                  </a:extLst>
                </p14:cNvPr>
                <p14:cNvContentPartPr/>
                <p14:nvPr/>
              </p14:nvContentPartPr>
              <p14:xfrm>
                <a:off x="3016433" y="4441532"/>
                <a:ext cx="38520" cy="138240"/>
              </p14:xfrm>
            </p:contentPart>
          </mc:Choice>
          <mc:Fallback xmlns="">
            <p:pic>
              <p:nvPicPr>
                <p:cNvPr id="112" name="Ink 111">
                  <a:extLst>
                    <a:ext uri="{FF2B5EF4-FFF2-40B4-BE49-F238E27FC236}">
                      <a16:creationId xmlns:a16="http://schemas.microsoft.com/office/drawing/2014/main" id="{06B9EB56-0C09-46BF-97CB-E73A1D01B233}"/>
                    </a:ext>
                  </a:extLst>
                </p:cNvPr>
                <p:cNvPicPr/>
                <p:nvPr/>
              </p:nvPicPr>
              <p:blipFill>
                <a:blip r:embed="rId195"/>
                <a:stretch>
                  <a:fillRect/>
                </a:stretch>
              </p:blipFill>
              <p:spPr>
                <a:xfrm>
                  <a:off x="2998793" y="4423532"/>
                  <a:ext cx="74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3" name="Ink 112">
                  <a:extLst>
                    <a:ext uri="{FF2B5EF4-FFF2-40B4-BE49-F238E27FC236}">
                      <a16:creationId xmlns:a16="http://schemas.microsoft.com/office/drawing/2014/main" id="{A70EECB8-4DF7-4371-8D27-2EE4F6547D21}"/>
                    </a:ext>
                  </a:extLst>
                </p14:cNvPr>
                <p14:cNvContentPartPr/>
                <p14:nvPr/>
              </p14:nvContentPartPr>
              <p14:xfrm>
                <a:off x="3014273" y="4341812"/>
                <a:ext cx="59040" cy="40320"/>
              </p14:xfrm>
            </p:contentPart>
          </mc:Choice>
          <mc:Fallback xmlns="">
            <p:pic>
              <p:nvPicPr>
                <p:cNvPr id="113" name="Ink 112">
                  <a:extLst>
                    <a:ext uri="{FF2B5EF4-FFF2-40B4-BE49-F238E27FC236}">
                      <a16:creationId xmlns:a16="http://schemas.microsoft.com/office/drawing/2014/main" id="{A70EECB8-4DF7-4371-8D27-2EE4F6547D21}"/>
                    </a:ext>
                  </a:extLst>
                </p:cNvPr>
                <p:cNvPicPr/>
                <p:nvPr/>
              </p:nvPicPr>
              <p:blipFill>
                <a:blip r:embed="rId197"/>
                <a:stretch>
                  <a:fillRect/>
                </a:stretch>
              </p:blipFill>
              <p:spPr>
                <a:xfrm>
                  <a:off x="2996633" y="4323812"/>
                  <a:ext cx="94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4" name="Ink 113">
                  <a:extLst>
                    <a:ext uri="{FF2B5EF4-FFF2-40B4-BE49-F238E27FC236}">
                      <a16:creationId xmlns:a16="http://schemas.microsoft.com/office/drawing/2014/main" id="{503DB318-E2EB-41A5-BABE-05057937314D}"/>
                    </a:ext>
                  </a:extLst>
                </p14:cNvPr>
                <p14:cNvContentPartPr/>
                <p14:nvPr/>
              </p14:nvContentPartPr>
              <p14:xfrm>
                <a:off x="3169433" y="4406612"/>
                <a:ext cx="115200" cy="142200"/>
              </p14:xfrm>
            </p:contentPart>
          </mc:Choice>
          <mc:Fallback xmlns="">
            <p:pic>
              <p:nvPicPr>
                <p:cNvPr id="114" name="Ink 113">
                  <a:extLst>
                    <a:ext uri="{FF2B5EF4-FFF2-40B4-BE49-F238E27FC236}">
                      <a16:creationId xmlns:a16="http://schemas.microsoft.com/office/drawing/2014/main" id="{503DB318-E2EB-41A5-BABE-05057937314D}"/>
                    </a:ext>
                  </a:extLst>
                </p:cNvPr>
                <p:cNvPicPr/>
                <p:nvPr/>
              </p:nvPicPr>
              <p:blipFill>
                <a:blip r:embed="rId199"/>
                <a:stretch>
                  <a:fillRect/>
                </a:stretch>
              </p:blipFill>
              <p:spPr>
                <a:xfrm>
                  <a:off x="3151433" y="4388972"/>
                  <a:ext cx="150840" cy="177840"/>
                </a:xfrm>
                <a:prstGeom prst="rect">
                  <a:avLst/>
                </a:prstGeom>
              </p:spPr>
            </p:pic>
          </mc:Fallback>
        </mc:AlternateContent>
      </p:grpSp>
      <p:grpSp>
        <p:nvGrpSpPr>
          <p:cNvPr id="118" name="Group 117">
            <a:extLst>
              <a:ext uri="{FF2B5EF4-FFF2-40B4-BE49-F238E27FC236}">
                <a16:creationId xmlns:a16="http://schemas.microsoft.com/office/drawing/2014/main" id="{E8C0E7F8-39F8-4ADD-9F64-70DEF421CFB6}"/>
              </a:ext>
            </a:extLst>
          </p:cNvPr>
          <p:cNvGrpSpPr/>
          <p:nvPr/>
        </p:nvGrpSpPr>
        <p:grpSpPr>
          <a:xfrm>
            <a:off x="1008713" y="4856972"/>
            <a:ext cx="380160" cy="419040"/>
            <a:chOff x="1008713" y="4856972"/>
            <a:chExt cx="380160" cy="419040"/>
          </a:xfrm>
        </p:grpSpPr>
        <mc:AlternateContent xmlns:mc="http://schemas.openxmlformats.org/markup-compatibility/2006" xmlns:p14="http://schemas.microsoft.com/office/powerpoint/2010/main">
          <mc:Choice Requires="p14">
            <p:contentPart p14:bwMode="auto" r:id="rId200">
              <p14:nvContentPartPr>
                <p14:cNvPr id="115" name="Ink 114">
                  <a:extLst>
                    <a:ext uri="{FF2B5EF4-FFF2-40B4-BE49-F238E27FC236}">
                      <a16:creationId xmlns:a16="http://schemas.microsoft.com/office/drawing/2014/main" id="{C8AE87B8-4084-4A76-9148-561D63DD4C9A}"/>
                    </a:ext>
                  </a:extLst>
                </p14:cNvPr>
                <p14:cNvContentPartPr/>
                <p14:nvPr/>
              </p14:nvContentPartPr>
              <p14:xfrm>
                <a:off x="1150193" y="4980452"/>
                <a:ext cx="102960" cy="9360"/>
              </p14:xfrm>
            </p:contentPart>
          </mc:Choice>
          <mc:Fallback xmlns="">
            <p:pic>
              <p:nvPicPr>
                <p:cNvPr id="115" name="Ink 114">
                  <a:extLst>
                    <a:ext uri="{FF2B5EF4-FFF2-40B4-BE49-F238E27FC236}">
                      <a16:creationId xmlns:a16="http://schemas.microsoft.com/office/drawing/2014/main" id="{C8AE87B8-4084-4A76-9148-561D63DD4C9A}"/>
                    </a:ext>
                  </a:extLst>
                </p:cNvPr>
                <p:cNvPicPr/>
                <p:nvPr/>
              </p:nvPicPr>
              <p:blipFill>
                <a:blip r:embed="rId201"/>
                <a:stretch>
                  <a:fillRect/>
                </a:stretch>
              </p:blipFill>
              <p:spPr>
                <a:xfrm>
                  <a:off x="1132553" y="4962452"/>
                  <a:ext cx="138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6" name="Ink 115">
                  <a:extLst>
                    <a:ext uri="{FF2B5EF4-FFF2-40B4-BE49-F238E27FC236}">
                      <a16:creationId xmlns:a16="http://schemas.microsoft.com/office/drawing/2014/main" id="{B0C315EC-3A61-4FCA-8FC3-A3800D5DFD52}"/>
                    </a:ext>
                  </a:extLst>
                </p14:cNvPr>
                <p14:cNvContentPartPr/>
                <p14:nvPr/>
              </p14:nvContentPartPr>
              <p14:xfrm>
                <a:off x="1091153" y="4999532"/>
                <a:ext cx="118080" cy="160920"/>
              </p14:xfrm>
            </p:contentPart>
          </mc:Choice>
          <mc:Fallback xmlns="">
            <p:pic>
              <p:nvPicPr>
                <p:cNvPr id="116" name="Ink 115">
                  <a:extLst>
                    <a:ext uri="{FF2B5EF4-FFF2-40B4-BE49-F238E27FC236}">
                      <a16:creationId xmlns:a16="http://schemas.microsoft.com/office/drawing/2014/main" id="{B0C315EC-3A61-4FCA-8FC3-A3800D5DFD52}"/>
                    </a:ext>
                  </a:extLst>
                </p:cNvPr>
                <p:cNvPicPr/>
                <p:nvPr/>
              </p:nvPicPr>
              <p:blipFill>
                <a:blip r:embed="rId203"/>
                <a:stretch>
                  <a:fillRect/>
                </a:stretch>
              </p:blipFill>
              <p:spPr>
                <a:xfrm>
                  <a:off x="1073513" y="4981892"/>
                  <a:ext cx="153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7" name="Ink 116">
                  <a:extLst>
                    <a:ext uri="{FF2B5EF4-FFF2-40B4-BE49-F238E27FC236}">
                      <a16:creationId xmlns:a16="http://schemas.microsoft.com/office/drawing/2014/main" id="{222D8B65-B4AB-4AD6-8079-6AA47F50DF2A}"/>
                    </a:ext>
                  </a:extLst>
                </p14:cNvPr>
                <p14:cNvContentPartPr/>
                <p14:nvPr/>
              </p14:nvContentPartPr>
              <p14:xfrm>
                <a:off x="1008713" y="4856972"/>
                <a:ext cx="380160" cy="419040"/>
              </p14:xfrm>
            </p:contentPart>
          </mc:Choice>
          <mc:Fallback xmlns="">
            <p:pic>
              <p:nvPicPr>
                <p:cNvPr id="117" name="Ink 116">
                  <a:extLst>
                    <a:ext uri="{FF2B5EF4-FFF2-40B4-BE49-F238E27FC236}">
                      <a16:creationId xmlns:a16="http://schemas.microsoft.com/office/drawing/2014/main" id="{222D8B65-B4AB-4AD6-8079-6AA47F50DF2A}"/>
                    </a:ext>
                  </a:extLst>
                </p:cNvPr>
                <p:cNvPicPr/>
                <p:nvPr/>
              </p:nvPicPr>
              <p:blipFill>
                <a:blip r:embed="rId205"/>
                <a:stretch>
                  <a:fillRect/>
                </a:stretch>
              </p:blipFill>
              <p:spPr>
                <a:xfrm>
                  <a:off x="991073" y="4839332"/>
                  <a:ext cx="415800" cy="454680"/>
                </a:xfrm>
                <a:prstGeom prst="rect">
                  <a:avLst/>
                </a:prstGeom>
              </p:spPr>
            </p:pic>
          </mc:Fallback>
        </mc:AlternateContent>
      </p:grpSp>
      <p:grpSp>
        <p:nvGrpSpPr>
          <p:cNvPr id="131" name="Group 130">
            <a:extLst>
              <a:ext uri="{FF2B5EF4-FFF2-40B4-BE49-F238E27FC236}">
                <a16:creationId xmlns:a16="http://schemas.microsoft.com/office/drawing/2014/main" id="{39FAFE66-DD44-4E6C-A9BB-D73198065139}"/>
              </a:ext>
            </a:extLst>
          </p:cNvPr>
          <p:cNvGrpSpPr/>
          <p:nvPr/>
        </p:nvGrpSpPr>
        <p:grpSpPr>
          <a:xfrm>
            <a:off x="1581833" y="4891172"/>
            <a:ext cx="1298160" cy="312120"/>
            <a:chOff x="1581833" y="4891172"/>
            <a:chExt cx="1298160" cy="312120"/>
          </a:xfrm>
        </p:grpSpPr>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id="{C150F9C5-A3CE-4FB0-8CAB-D2B672B22318}"/>
                    </a:ext>
                  </a:extLst>
                </p14:cNvPr>
                <p14:cNvContentPartPr/>
                <p14:nvPr/>
              </p14:nvContentPartPr>
              <p14:xfrm>
                <a:off x="1650233" y="4969292"/>
                <a:ext cx="28800" cy="185760"/>
              </p14:xfrm>
            </p:contentPart>
          </mc:Choice>
          <mc:Fallback xmlns="">
            <p:pic>
              <p:nvPicPr>
                <p:cNvPr id="121" name="Ink 120">
                  <a:extLst>
                    <a:ext uri="{FF2B5EF4-FFF2-40B4-BE49-F238E27FC236}">
                      <a16:creationId xmlns:a16="http://schemas.microsoft.com/office/drawing/2014/main" id="{C150F9C5-A3CE-4FB0-8CAB-D2B672B22318}"/>
                    </a:ext>
                  </a:extLst>
                </p:cNvPr>
                <p:cNvPicPr/>
                <p:nvPr/>
              </p:nvPicPr>
              <p:blipFill>
                <a:blip r:embed="rId207"/>
                <a:stretch>
                  <a:fillRect/>
                </a:stretch>
              </p:blipFill>
              <p:spPr>
                <a:xfrm>
                  <a:off x="1632233" y="4951652"/>
                  <a:ext cx="644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B25BC81F-4CC0-4DF2-9B46-D563323CEC96}"/>
                    </a:ext>
                  </a:extLst>
                </p14:cNvPr>
                <p14:cNvContentPartPr/>
                <p14:nvPr/>
              </p14:nvContentPartPr>
              <p14:xfrm>
                <a:off x="1581833" y="4891172"/>
                <a:ext cx="239760" cy="304200"/>
              </p14:xfrm>
            </p:contentPart>
          </mc:Choice>
          <mc:Fallback xmlns="">
            <p:pic>
              <p:nvPicPr>
                <p:cNvPr id="122" name="Ink 121">
                  <a:extLst>
                    <a:ext uri="{FF2B5EF4-FFF2-40B4-BE49-F238E27FC236}">
                      <a16:creationId xmlns:a16="http://schemas.microsoft.com/office/drawing/2014/main" id="{B25BC81F-4CC0-4DF2-9B46-D563323CEC96}"/>
                    </a:ext>
                  </a:extLst>
                </p:cNvPr>
                <p:cNvPicPr/>
                <p:nvPr/>
              </p:nvPicPr>
              <p:blipFill>
                <a:blip r:embed="rId209"/>
                <a:stretch>
                  <a:fillRect/>
                </a:stretch>
              </p:blipFill>
              <p:spPr>
                <a:xfrm>
                  <a:off x="1564193" y="4873532"/>
                  <a:ext cx="2754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4A7D7069-FF8A-4EC4-BB55-AEA008BA0953}"/>
                    </a:ext>
                  </a:extLst>
                </p14:cNvPr>
                <p14:cNvContentPartPr/>
                <p14:nvPr/>
              </p14:nvContentPartPr>
              <p14:xfrm>
                <a:off x="1869473" y="5062892"/>
                <a:ext cx="25560" cy="126360"/>
              </p14:xfrm>
            </p:contentPart>
          </mc:Choice>
          <mc:Fallback xmlns="">
            <p:pic>
              <p:nvPicPr>
                <p:cNvPr id="123" name="Ink 122">
                  <a:extLst>
                    <a:ext uri="{FF2B5EF4-FFF2-40B4-BE49-F238E27FC236}">
                      <a16:creationId xmlns:a16="http://schemas.microsoft.com/office/drawing/2014/main" id="{4A7D7069-FF8A-4EC4-BB55-AEA008BA0953}"/>
                    </a:ext>
                  </a:extLst>
                </p:cNvPr>
                <p:cNvPicPr/>
                <p:nvPr/>
              </p:nvPicPr>
              <p:blipFill>
                <a:blip r:embed="rId211"/>
                <a:stretch>
                  <a:fillRect/>
                </a:stretch>
              </p:blipFill>
              <p:spPr>
                <a:xfrm>
                  <a:off x="1851473" y="5045252"/>
                  <a:ext cx="61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E605A0B4-F536-4706-B6B4-D45E8E2E13C3}"/>
                    </a:ext>
                  </a:extLst>
                </p14:cNvPr>
                <p14:cNvContentPartPr/>
                <p14:nvPr/>
              </p14:nvContentPartPr>
              <p14:xfrm>
                <a:off x="1843913" y="4932572"/>
                <a:ext cx="17280" cy="38880"/>
              </p14:xfrm>
            </p:contentPart>
          </mc:Choice>
          <mc:Fallback xmlns="">
            <p:pic>
              <p:nvPicPr>
                <p:cNvPr id="124" name="Ink 123">
                  <a:extLst>
                    <a:ext uri="{FF2B5EF4-FFF2-40B4-BE49-F238E27FC236}">
                      <a16:creationId xmlns:a16="http://schemas.microsoft.com/office/drawing/2014/main" id="{E605A0B4-F536-4706-B6B4-D45E8E2E13C3}"/>
                    </a:ext>
                  </a:extLst>
                </p:cNvPr>
                <p:cNvPicPr/>
                <p:nvPr/>
              </p:nvPicPr>
              <p:blipFill>
                <a:blip r:embed="rId213"/>
                <a:stretch>
                  <a:fillRect/>
                </a:stretch>
              </p:blipFill>
              <p:spPr>
                <a:xfrm>
                  <a:off x="1826273" y="4914572"/>
                  <a:ext cx="529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Ink 124">
                  <a:extLst>
                    <a:ext uri="{FF2B5EF4-FFF2-40B4-BE49-F238E27FC236}">
                      <a16:creationId xmlns:a16="http://schemas.microsoft.com/office/drawing/2014/main" id="{DEE10E27-C72A-485B-B185-BC647EB33D0F}"/>
                    </a:ext>
                  </a:extLst>
                </p14:cNvPr>
                <p14:cNvContentPartPr/>
                <p14:nvPr/>
              </p14:nvContentPartPr>
              <p14:xfrm>
                <a:off x="1956593" y="5016452"/>
                <a:ext cx="96480" cy="186840"/>
              </p14:xfrm>
            </p:contentPart>
          </mc:Choice>
          <mc:Fallback xmlns="">
            <p:pic>
              <p:nvPicPr>
                <p:cNvPr id="125" name="Ink 124">
                  <a:extLst>
                    <a:ext uri="{FF2B5EF4-FFF2-40B4-BE49-F238E27FC236}">
                      <a16:creationId xmlns:a16="http://schemas.microsoft.com/office/drawing/2014/main" id="{DEE10E27-C72A-485B-B185-BC647EB33D0F}"/>
                    </a:ext>
                  </a:extLst>
                </p:cNvPr>
                <p:cNvPicPr/>
                <p:nvPr/>
              </p:nvPicPr>
              <p:blipFill>
                <a:blip r:embed="rId215"/>
                <a:stretch>
                  <a:fillRect/>
                </a:stretch>
              </p:blipFill>
              <p:spPr>
                <a:xfrm>
                  <a:off x="1938953" y="4998452"/>
                  <a:ext cx="1321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6" name="Ink 125">
                  <a:extLst>
                    <a:ext uri="{FF2B5EF4-FFF2-40B4-BE49-F238E27FC236}">
                      <a16:creationId xmlns:a16="http://schemas.microsoft.com/office/drawing/2014/main" id="{1526F3BD-EB24-4E6D-8CB0-7CD589768811}"/>
                    </a:ext>
                  </a:extLst>
                </p14:cNvPr>
                <p14:cNvContentPartPr/>
                <p14:nvPr/>
              </p14:nvContentPartPr>
              <p14:xfrm>
                <a:off x="2141993" y="5041292"/>
                <a:ext cx="101520" cy="140760"/>
              </p14:xfrm>
            </p:contentPart>
          </mc:Choice>
          <mc:Fallback xmlns="">
            <p:pic>
              <p:nvPicPr>
                <p:cNvPr id="126" name="Ink 125">
                  <a:extLst>
                    <a:ext uri="{FF2B5EF4-FFF2-40B4-BE49-F238E27FC236}">
                      <a16:creationId xmlns:a16="http://schemas.microsoft.com/office/drawing/2014/main" id="{1526F3BD-EB24-4E6D-8CB0-7CD589768811}"/>
                    </a:ext>
                  </a:extLst>
                </p:cNvPr>
                <p:cNvPicPr/>
                <p:nvPr/>
              </p:nvPicPr>
              <p:blipFill>
                <a:blip r:embed="rId217"/>
                <a:stretch>
                  <a:fillRect/>
                </a:stretch>
              </p:blipFill>
              <p:spPr>
                <a:xfrm>
                  <a:off x="2124353" y="5023292"/>
                  <a:ext cx="1371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7" name="Ink 126">
                  <a:extLst>
                    <a:ext uri="{FF2B5EF4-FFF2-40B4-BE49-F238E27FC236}">
                      <a16:creationId xmlns:a16="http://schemas.microsoft.com/office/drawing/2014/main" id="{848680F2-5C1C-4C7C-B7F1-0A224D350D7C}"/>
                    </a:ext>
                  </a:extLst>
                </p14:cNvPr>
                <p14:cNvContentPartPr/>
                <p14:nvPr/>
              </p14:nvContentPartPr>
              <p14:xfrm>
                <a:off x="2306873" y="5028692"/>
                <a:ext cx="96480" cy="134640"/>
              </p14:xfrm>
            </p:contentPart>
          </mc:Choice>
          <mc:Fallback xmlns="">
            <p:pic>
              <p:nvPicPr>
                <p:cNvPr id="127" name="Ink 126">
                  <a:extLst>
                    <a:ext uri="{FF2B5EF4-FFF2-40B4-BE49-F238E27FC236}">
                      <a16:creationId xmlns:a16="http://schemas.microsoft.com/office/drawing/2014/main" id="{848680F2-5C1C-4C7C-B7F1-0A224D350D7C}"/>
                    </a:ext>
                  </a:extLst>
                </p:cNvPr>
                <p:cNvPicPr/>
                <p:nvPr/>
              </p:nvPicPr>
              <p:blipFill>
                <a:blip r:embed="rId219"/>
                <a:stretch>
                  <a:fillRect/>
                </a:stretch>
              </p:blipFill>
              <p:spPr>
                <a:xfrm>
                  <a:off x="2288873" y="5011052"/>
                  <a:ext cx="132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8" name="Ink 127">
                  <a:extLst>
                    <a:ext uri="{FF2B5EF4-FFF2-40B4-BE49-F238E27FC236}">
                      <a16:creationId xmlns:a16="http://schemas.microsoft.com/office/drawing/2014/main" id="{04B8BDFB-D7E9-4821-AE81-52BCDD6F5457}"/>
                    </a:ext>
                  </a:extLst>
                </p14:cNvPr>
                <p14:cNvContentPartPr/>
                <p14:nvPr/>
              </p14:nvContentPartPr>
              <p14:xfrm>
                <a:off x="2432153" y="5026172"/>
                <a:ext cx="125640" cy="117000"/>
              </p14:xfrm>
            </p:contentPart>
          </mc:Choice>
          <mc:Fallback xmlns="">
            <p:pic>
              <p:nvPicPr>
                <p:cNvPr id="128" name="Ink 127">
                  <a:extLst>
                    <a:ext uri="{FF2B5EF4-FFF2-40B4-BE49-F238E27FC236}">
                      <a16:creationId xmlns:a16="http://schemas.microsoft.com/office/drawing/2014/main" id="{04B8BDFB-D7E9-4821-AE81-52BCDD6F5457}"/>
                    </a:ext>
                  </a:extLst>
                </p:cNvPr>
                <p:cNvPicPr/>
                <p:nvPr/>
              </p:nvPicPr>
              <p:blipFill>
                <a:blip r:embed="rId221"/>
                <a:stretch>
                  <a:fillRect/>
                </a:stretch>
              </p:blipFill>
              <p:spPr>
                <a:xfrm>
                  <a:off x="2414513" y="5008532"/>
                  <a:ext cx="161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9" name="Ink 128">
                  <a:extLst>
                    <a:ext uri="{FF2B5EF4-FFF2-40B4-BE49-F238E27FC236}">
                      <a16:creationId xmlns:a16="http://schemas.microsoft.com/office/drawing/2014/main" id="{B8E22A3A-084A-4D05-B139-30374C205888}"/>
                    </a:ext>
                  </a:extLst>
                </p14:cNvPr>
                <p14:cNvContentPartPr/>
                <p14:nvPr/>
              </p14:nvContentPartPr>
              <p14:xfrm>
                <a:off x="2615033" y="4906652"/>
                <a:ext cx="104040" cy="270720"/>
              </p14:xfrm>
            </p:contentPart>
          </mc:Choice>
          <mc:Fallback xmlns="">
            <p:pic>
              <p:nvPicPr>
                <p:cNvPr id="129" name="Ink 128">
                  <a:extLst>
                    <a:ext uri="{FF2B5EF4-FFF2-40B4-BE49-F238E27FC236}">
                      <a16:creationId xmlns:a16="http://schemas.microsoft.com/office/drawing/2014/main" id="{B8E22A3A-084A-4D05-B139-30374C205888}"/>
                    </a:ext>
                  </a:extLst>
                </p:cNvPr>
                <p:cNvPicPr/>
                <p:nvPr/>
              </p:nvPicPr>
              <p:blipFill>
                <a:blip r:embed="rId223"/>
                <a:stretch>
                  <a:fillRect/>
                </a:stretch>
              </p:blipFill>
              <p:spPr>
                <a:xfrm>
                  <a:off x="2597393" y="4888652"/>
                  <a:ext cx="1396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0" name="Ink 129">
                  <a:extLst>
                    <a:ext uri="{FF2B5EF4-FFF2-40B4-BE49-F238E27FC236}">
                      <a16:creationId xmlns:a16="http://schemas.microsoft.com/office/drawing/2014/main" id="{C394F67D-A2DD-4635-89A2-95D41C15CEB5}"/>
                    </a:ext>
                  </a:extLst>
                </p14:cNvPr>
                <p14:cNvContentPartPr/>
                <p14:nvPr/>
              </p14:nvContentPartPr>
              <p14:xfrm>
                <a:off x="2770193" y="4993052"/>
                <a:ext cx="109800" cy="152640"/>
              </p14:xfrm>
            </p:contentPart>
          </mc:Choice>
          <mc:Fallback xmlns="">
            <p:pic>
              <p:nvPicPr>
                <p:cNvPr id="130" name="Ink 129">
                  <a:extLst>
                    <a:ext uri="{FF2B5EF4-FFF2-40B4-BE49-F238E27FC236}">
                      <a16:creationId xmlns:a16="http://schemas.microsoft.com/office/drawing/2014/main" id="{C394F67D-A2DD-4635-89A2-95D41C15CEB5}"/>
                    </a:ext>
                  </a:extLst>
                </p:cNvPr>
                <p:cNvPicPr/>
                <p:nvPr/>
              </p:nvPicPr>
              <p:blipFill>
                <a:blip r:embed="rId225"/>
                <a:stretch>
                  <a:fillRect/>
                </a:stretch>
              </p:blipFill>
              <p:spPr>
                <a:xfrm>
                  <a:off x="2752193" y="4975412"/>
                  <a:ext cx="145440" cy="188280"/>
                </a:xfrm>
                <a:prstGeom prst="rect">
                  <a:avLst/>
                </a:prstGeom>
              </p:spPr>
            </p:pic>
          </mc:Fallback>
        </mc:AlternateContent>
      </p:grpSp>
      <p:grpSp>
        <p:nvGrpSpPr>
          <p:cNvPr id="144" name="Group 143">
            <a:extLst>
              <a:ext uri="{FF2B5EF4-FFF2-40B4-BE49-F238E27FC236}">
                <a16:creationId xmlns:a16="http://schemas.microsoft.com/office/drawing/2014/main" id="{043DAC31-7B60-470F-A908-F1C845834347}"/>
              </a:ext>
            </a:extLst>
          </p:cNvPr>
          <p:cNvGrpSpPr/>
          <p:nvPr/>
        </p:nvGrpSpPr>
        <p:grpSpPr>
          <a:xfrm>
            <a:off x="3100313" y="4831412"/>
            <a:ext cx="1190880" cy="450000"/>
            <a:chOff x="3100313" y="4831412"/>
            <a:chExt cx="1190880" cy="450000"/>
          </a:xfrm>
        </p:grpSpPr>
        <mc:AlternateContent xmlns:mc="http://schemas.openxmlformats.org/markup-compatibility/2006" xmlns:p14="http://schemas.microsoft.com/office/powerpoint/2010/main">
          <mc:Choice Requires="p14">
            <p:contentPart p14:bwMode="auto" r:id="rId226">
              <p14:nvContentPartPr>
                <p14:cNvPr id="132" name="Ink 131">
                  <a:extLst>
                    <a:ext uri="{FF2B5EF4-FFF2-40B4-BE49-F238E27FC236}">
                      <a16:creationId xmlns:a16="http://schemas.microsoft.com/office/drawing/2014/main" id="{25B35D9B-C161-442E-BBBD-BA34BB15DA57}"/>
                    </a:ext>
                  </a:extLst>
                </p14:cNvPr>
                <p14:cNvContentPartPr/>
                <p14:nvPr/>
              </p14:nvContentPartPr>
              <p14:xfrm>
                <a:off x="3100313" y="4905212"/>
                <a:ext cx="193680" cy="254160"/>
              </p14:xfrm>
            </p:contentPart>
          </mc:Choice>
          <mc:Fallback xmlns="">
            <p:pic>
              <p:nvPicPr>
                <p:cNvPr id="132" name="Ink 131">
                  <a:extLst>
                    <a:ext uri="{FF2B5EF4-FFF2-40B4-BE49-F238E27FC236}">
                      <a16:creationId xmlns:a16="http://schemas.microsoft.com/office/drawing/2014/main" id="{25B35D9B-C161-442E-BBBD-BA34BB15DA57}"/>
                    </a:ext>
                  </a:extLst>
                </p:cNvPr>
                <p:cNvPicPr/>
                <p:nvPr/>
              </p:nvPicPr>
              <p:blipFill>
                <a:blip r:embed="rId227"/>
                <a:stretch>
                  <a:fillRect/>
                </a:stretch>
              </p:blipFill>
              <p:spPr>
                <a:xfrm>
                  <a:off x="3082673" y="4887572"/>
                  <a:ext cx="2293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3" name="Ink 132">
                  <a:extLst>
                    <a:ext uri="{FF2B5EF4-FFF2-40B4-BE49-F238E27FC236}">
                      <a16:creationId xmlns:a16="http://schemas.microsoft.com/office/drawing/2014/main" id="{F3002B39-238C-4C97-A00D-B07C29251029}"/>
                    </a:ext>
                  </a:extLst>
                </p14:cNvPr>
                <p14:cNvContentPartPr/>
                <p14:nvPr/>
              </p14:nvContentPartPr>
              <p14:xfrm>
                <a:off x="3339353" y="5017532"/>
                <a:ext cx="120600" cy="124560"/>
              </p14:xfrm>
            </p:contentPart>
          </mc:Choice>
          <mc:Fallback xmlns="">
            <p:pic>
              <p:nvPicPr>
                <p:cNvPr id="133" name="Ink 132">
                  <a:extLst>
                    <a:ext uri="{FF2B5EF4-FFF2-40B4-BE49-F238E27FC236}">
                      <a16:creationId xmlns:a16="http://schemas.microsoft.com/office/drawing/2014/main" id="{F3002B39-238C-4C97-A00D-B07C29251029}"/>
                    </a:ext>
                  </a:extLst>
                </p:cNvPr>
                <p:cNvPicPr/>
                <p:nvPr/>
              </p:nvPicPr>
              <p:blipFill>
                <a:blip r:embed="rId229"/>
                <a:stretch>
                  <a:fillRect/>
                </a:stretch>
              </p:blipFill>
              <p:spPr>
                <a:xfrm>
                  <a:off x="3321713" y="4999532"/>
                  <a:ext cx="1562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4" name="Ink 133">
                  <a:extLst>
                    <a:ext uri="{FF2B5EF4-FFF2-40B4-BE49-F238E27FC236}">
                      <a16:creationId xmlns:a16="http://schemas.microsoft.com/office/drawing/2014/main" id="{2FE97594-D536-4A6B-9E7D-1D911C174564}"/>
                    </a:ext>
                  </a:extLst>
                </p14:cNvPr>
                <p14:cNvContentPartPr/>
                <p14:nvPr/>
              </p14:nvContentPartPr>
              <p14:xfrm>
                <a:off x="3488393" y="4918892"/>
                <a:ext cx="47880" cy="201600"/>
              </p14:xfrm>
            </p:contentPart>
          </mc:Choice>
          <mc:Fallback xmlns="">
            <p:pic>
              <p:nvPicPr>
                <p:cNvPr id="134" name="Ink 133">
                  <a:extLst>
                    <a:ext uri="{FF2B5EF4-FFF2-40B4-BE49-F238E27FC236}">
                      <a16:creationId xmlns:a16="http://schemas.microsoft.com/office/drawing/2014/main" id="{2FE97594-D536-4A6B-9E7D-1D911C174564}"/>
                    </a:ext>
                  </a:extLst>
                </p:cNvPr>
                <p:cNvPicPr/>
                <p:nvPr/>
              </p:nvPicPr>
              <p:blipFill>
                <a:blip r:embed="rId231"/>
                <a:stretch>
                  <a:fillRect/>
                </a:stretch>
              </p:blipFill>
              <p:spPr>
                <a:xfrm>
                  <a:off x="3470393" y="4900892"/>
                  <a:ext cx="835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5" name="Ink 134">
                  <a:extLst>
                    <a:ext uri="{FF2B5EF4-FFF2-40B4-BE49-F238E27FC236}">
                      <a16:creationId xmlns:a16="http://schemas.microsoft.com/office/drawing/2014/main" id="{8C97BA55-667F-4A69-B8A2-CDEE39510B35}"/>
                    </a:ext>
                  </a:extLst>
                </p14:cNvPr>
                <p14:cNvContentPartPr/>
                <p14:nvPr/>
              </p14:nvContentPartPr>
              <p14:xfrm>
                <a:off x="3669473" y="4831412"/>
                <a:ext cx="65880" cy="450000"/>
              </p14:xfrm>
            </p:contentPart>
          </mc:Choice>
          <mc:Fallback xmlns="">
            <p:pic>
              <p:nvPicPr>
                <p:cNvPr id="135" name="Ink 134">
                  <a:extLst>
                    <a:ext uri="{FF2B5EF4-FFF2-40B4-BE49-F238E27FC236}">
                      <a16:creationId xmlns:a16="http://schemas.microsoft.com/office/drawing/2014/main" id="{8C97BA55-667F-4A69-B8A2-CDEE39510B35}"/>
                    </a:ext>
                  </a:extLst>
                </p:cNvPr>
                <p:cNvPicPr/>
                <p:nvPr/>
              </p:nvPicPr>
              <p:blipFill>
                <a:blip r:embed="rId233"/>
                <a:stretch>
                  <a:fillRect/>
                </a:stretch>
              </p:blipFill>
              <p:spPr>
                <a:xfrm>
                  <a:off x="3651473" y="4813412"/>
                  <a:ext cx="10152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6" name="Ink 135">
                  <a:extLst>
                    <a:ext uri="{FF2B5EF4-FFF2-40B4-BE49-F238E27FC236}">
                      <a16:creationId xmlns:a16="http://schemas.microsoft.com/office/drawing/2014/main" id="{3149AAE3-D597-4D38-B5B6-F9FD80EAA392}"/>
                    </a:ext>
                  </a:extLst>
                </p14:cNvPr>
                <p14:cNvContentPartPr/>
                <p14:nvPr/>
              </p14:nvContentPartPr>
              <p14:xfrm>
                <a:off x="3572273" y="4990172"/>
                <a:ext cx="315720" cy="128160"/>
              </p14:xfrm>
            </p:contentPart>
          </mc:Choice>
          <mc:Fallback xmlns="">
            <p:pic>
              <p:nvPicPr>
                <p:cNvPr id="136" name="Ink 135">
                  <a:extLst>
                    <a:ext uri="{FF2B5EF4-FFF2-40B4-BE49-F238E27FC236}">
                      <a16:creationId xmlns:a16="http://schemas.microsoft.com/office/drawing/2014/main" id="{3149AAE3-D597-4D38-B5B6-F9FD80EAA392}"/>
                    </a:ext>
                  </a:extLst>
                </p:cNvPr>
                <p:cNvPicPr/>
                <p:nvPr/>
              </p:nvPicPr>
              <p:blipFill>
                <a:blip r:embed="rId235"/>
                <a:stretch>
                  <a:fillRect/>
                </a:stretch>
              </p:blipFill>
              <p:spPr>
                <a:xfrm>
                  <a:off x="3554633" y="4972172"/>
                  <a:ext cx="351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7" name="Ink 136">
                  <a:extLst>
                    <a:ext uri="{FF2B5EF4-FFF2-40B4-BE49-F238E27FC236}">
                      <a16:creationId xmlns:a16="http://schemas.microsoft.com/office/drawing/2014/main" id="{6F0D6FEE-21DD-4294-AE3F-FBF76C4A36D4}"/>
                    </a:ext>
                  </a:extLst>
                </p14:cNvPr>
                <p14:cNvContentPartPr/>
                <p14:nvPr/>
              </p14:nvContentPartPr>
              <p14:xfrm>
                <a:off x="3842273" y="4966052"/>
                <a:ext cx="182520" cy="141120"/>
              </p14:xfrm>
            </p:contentPart>
          </mc:Choice>
          <mc:Fallback xmlns="">
            <p:pic>
              <p:nvPicPr>
                <p:cNvPr id="137" name="Ink 136">
                  <a:extLst>
                    <a:ext uri="{FF2B5EF4-FFF2-40B4-BE49-F238E27FC236}">
                      <a16:creationId xmlns:a16="http://schemas.microsoft.com/office/drawing/2014/main" id="{6F0D6FEE-21DD-4294-AE3F-FBF76C4A36D4}"/>
                    </a:ext>
                  </a:extLst>
                </p:cNvPr>
                <p:cNvPicPr/>
                <p:nvPr/>
              </p:nvPicPr>
              <p:blipFill>
                <a:blip r:embed="rId237"/>
                <a:stretch>
                  <a:fillRect/>
                </a:stretch>
              </p:blipFill>
              <p:spPr>
                <a:xfrm>
                  <a:off x="3824273" y="4948052"/>
                  <a:ext cx="2181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8" name="Ink 137">
                  <a:extLst>
                    <a:ext uri="{FF2B5EF4-FFF2-40B4-BE49-F238E27FC236}">
                      <a16:creationId xmlns:a16="http://schemas.microsoft.com/office/drawing/2014/main" id="{8ED1A5C3-AC0B-4900-B5D2-1D2C6B5EBA06}"/>
                    </a:ext>
                  </a:extLst>
                </p14:cNvPr>
                <p14:cNvContentPartPr/>
                <p14:nvPr/>
              </p14:nvContentPartPr>
              <p14:xfrm>
                <a:off x="4072673" y="4970732"/>
                <a:ext cx="218520" cy="119520"/>
              </p14:xfrm>
            </p:contentPart>
          </mc:Choice>
          <mc:Fallback xmlns="">
            <p:pic>
              <p:nvPicPr>
                <p:cNvPr id="138" name="Ink 137">
                  <a:extLst>
                    <a:ext uri="{FF2B5EF4-FFF2-40B4-BE49-F238E27FC236}">
                      <a16:creationId xmlns:a16="http://schemas.microsoft.com/office/drawing/2014/main" id="{8ED1A5C3-AC0B-4900-B5D2-1D2C6B5EBA06}"/>
                    </a:ext>
                  </a:extLst>
                </p:cNvPr>
                <p:cNvPicPr/>
                <p:nvPr/>
              </p:nvPicPr>
              <p:blipFill>
                <a:blip r:embed="rId239"/>
                <a:stretch>
                  <a:fillRect/>
                </a:stretch>
              </p:blipFill>
              <p:spPr>
                <a:xfrm>
                  <a:off x="4054673" y="4952732"/>
                  <a:ext cx="254160" cy="155160"/>
                </a:xfrm>
                <a:prstGeom prst="rect">
                  <a:avLst/>
                </a:prstGeom>
              </p:spPr>
            </p:pic>
          </mc:Fallback>
        </mc:AlternateContent>
      </p:grpSp>
      <p:grpSp>
        <p:nvGrpSpPr>
          <p:cNvPr id="143" name="Group 142">
            <a:extLst>
              <a:ext uri="{FF2B5EF4-FFF2-40B4-BE49-F238E27FC236}">
                <a16:creationId xmlns:a16="http://schemas.microsoft.com/office/drawing/2014/main" id="{8B371912-1935-49A4-A4F0-3E82AEF76F7D}"/>
              </a:ext>
            </a:extLst>
          </p:cNvPr>
          <p:cNvGrpSpPr/>
          <p:nvPr/>
        </p:nvGrpSpPr>
        <p:grpSpPr>
          <a:xfrm>
            <a:off x="4593953" y="4824932"/>
            <a:ext cx="521640" cy="333720"/>
            <a:chOff x="4593953" y="4824932"/>
            <a:chExt cx="521640" cy="333720"/>
          </a:xfrm>
        </p:grpSpPr>
        <mc:AlternateContent xmlns:mc="http://schemas.openxmlformats.org/markup-compatibility/2006" xmlns:p14="http://schemas.microsoft.com/office/powerpoint/2010/main">
          <mc:Choice Requires="p14">
            <p:contentPart p14:bwMode="auto" r:id="rId240">
              <p14:nvContentPartPr>
                <p14:cNvPr id="139" name="Ink 138">
                  <a:extLst>
                    <a:ext uri="{FF2B5EF4-FFF2-40B4-BE49-F238E27FC236}">
                      <a16:creationId xmlns:a16="http://schemas.microsoft.com/office/drawing/2014/main" id="{E1F4BF1B-5F5F-4FB9-819F-C27093AADA7F}"/>
                    </a:ext>
                  </a:extLst>
                </p14:cNvPr>
                <p14:cNvContentPartPr/>
                <p14:nvPr/>
              </p14:nvContentPartPr>
              <p14:xfrm>
                <a:off x="4593953" y="4873892"/>
                <a:ext cx="26640" cy="200880"/>
              </p14:xfrm>
            </p:contentPart>
          </mc:Choice>
          <mc:Fallback xmlns="">
            <p:pic>
              <p:nvPicPr>
                <p:cNvPr id="139" name="Ink 138">
                  <a:extLst>
                    <a:ext uri="{FF2B5EF4-FFF2-40B4-BE49-F238E27FC236}">
                      <a16:creationId xmlns:a16="http://schemas.microsoft.com/office/drawing/2014/main" id="{E1F4BF1B-5F5F-4FB9-819F-C27093AADA7F}"/>
                    </a:ext>
                  </a:extLst>
                </p:cNvPr>
                <p:cNvPicPr/>
                <p:nvPr/>
              </p:nvPicPr>
              <p:blipFill>
                <a:blip r:embed="rId241"/>
                <a:stretch>
                  <a:fillRect/>
                </a:stretch>
              </p:blipFill>
              <p:spPr>
                <a:xfrm>
                  <a:off x="4576313" y="4856252"/>
                  <a:ext cx="622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0" name="Ink 139">
                  <a:extLst>
                    <a:ext uri="{FF2B5EF4-FFF2-40B4-BE49-F238E27FC236}">
                      <a16:creationId xmlns:a16="http://schemas.microsoft.com/office/drawing/2014/main" id="{04B90B75-AAD2-43DF-A326-BAB2B6F71940}"/>
                    </a:ext>
                  </a:extLst>
                </p14:cNvPr>
                <p14:cNvContentPartPr/>
                <p14:nvPr/>
              </p14:nvContentPartPr>
              <p14:xfrm>
                <a:off x="4595393" y="4824932"/>
                <a:ext cx="238320" cy="320400"/>
              </p14:xfrm>
            </p:contentPart>
          </mc:Choice>
          <mc:Fallback xmlns="">
            <p:pic>
              <p:nvPicPr>
                <p:cNvPr id="140" name="Ink 139">
                  <a:extLst>
                    <a:ext uri="{FF2B5EF4-FFF2-40B4-BE49-F238E27FC236}">
                      <a16:creationId xmlns:a16="http://schemas.microsoft.com/office/drawing/2014/main" id="{04B90B75-AAD2-43DF-A326-BAB2B6F71940}"/>
                    </a:ext>
                  </a:extLst>
                </p:cNvPr>
                <p:cNvPicPr/>
                <p:nvPr/>
              </p:nvPicPr>
              <p:blipFill>
                <a:blip r:embed="rId243"/>
                <a:stretch>
                  <a:fillRect/>
                </a:stretch>
              </p:blipFill>
              <p:spPr>
                <a:xfrm>
                  <a:off x="4577393" y="4807292"/>
                  <a:ext cx="2739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1" name="Ink 140">
                  <a:extLst>
                    <a:ext uri="{FF2B5EF4-FFF2-40B4-BE49-F238E27FC236}">
                      <a16:creationId xmlns:a16="http://schemas.microsoft.com/office/drawing/2014/main" id="{3B6536BB-C0D5-4A69-A4F2-FF39158A88BB}"/>
                    </a:ext>
                  </a:extLst>
                </p14:cNvPr>
                <p14:cNvContentPartPr/>
                <p14:nvPr/>
              </p14:nvContentPartPr>
              <p14:xfrm>
                <a:off x="4885193" y="4999172"/>
                <a:ext cx="6840" cy="22680"/>
              </p14:xfrm>
            </p:contentPart>
          </mc:Choice>
          <mc:Fallback xmlns="">
            <p:pic>
              <p:nvPicPr>
                <p:cNvPr id="141" name="Ink 140">
                  <a:extLst>
                    <a:ext uri="{FF2B5EF4-FFF2-40B4-BE49-F238E27FC236}">
                      <a16:creationId xmlns:a16="http://schemas.microsoft.com/office/drawing/2014/main" id="{3B6536BB-C0D5-4A69-A4F2-FF39158A88BB}"/>
                    </a:ext>
                  </a:extLst>
                </p:cNvPr>
                <p:cNvPicPr/>
                <p:nvPr/>
              </p:nvPicPr>
              <p:blipFill>
                <a:blip r:embed="rId245"/>
                <a:stretch>
                  <a:fillRect/>
                </a:stretch>
              </p:blipFill>
              <p:spPr>
                <a:xfrm>
                  <a:off x="4867553" y="4981532"/>
                  <a:ext cx="424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2" name="Ink 141">
                  <a:extLst>
                    <a:ext uri="{FF2B5EF4-FFF2-40B4-BE49-F238E27FC236}">
                      <a16:creationId xmlns:a16="http://schemas.microsoft.com/office/drawing/2014/main" id="{ED5D8AED-9694-4EC7-8800-A11F520D7D48}"/>
                    </a:ext>
                  </a:extLst>
                </p14:cNvPr>
                <p14:cNvContentPartPr/>
                <p14:nvPr/>
              </p14:nvContentPartPr>
              <p14:xfrm>
                <a:off x="4948553" y="4841492"/>
                <a:ext cx="167040" cy="317160"/>
              </p14:xfrm>
            </p:contentPart>
          </mc:Choice>
          <mc:Fallback xmlns="">
            <p:pic>
              <p:nvPicPr>
                <p:cNvPr id="142" name="Ink 141">
                  <a:extLst>
                    <a:ext uri="{FF2B5EF4-FFF2-40B4-BE49-F238E27FC236}">
                      <a16:creationId xmlns:a16="http://schemas.microsoft.com/office/drawing/2014/main" id="{ED5D8AED-9694-4EC7-8800-A11F520D7D48}"/>
                    </a:ext>
                  </a:extLst>
                </p:cNvPr>
                <p:cNvPicPr/>
                <p:nvPr/>
              </p:nvPicPr>
              <p:blipFill>
                <a:blip r:embed="rId247"/>
                <a:stretch>
                  <a:fillRect/>
                </a:stretch>
              </p:blipFill>
              <p:spPr>
                <a:xfrm>
                  <a:off x="4930913" y="4823852"/>
                  <a:ext cx="202680" cy="352800"/>
                </a:xfrm>
                <a:prstGeom prst="rect">
                  <a:avLst/>
                </a:prstGeom>
              </p:spPr>
            </p:pic>
          </mc:Fallback>
        </mc:AlternateContent>
      </p:grpSp>
      <p:grpSp>
        <p:nvGrpSpPr>
          <p:cNvPr id="147" name="Group 146">
            <a:extLst>
              <a:ext uri="{FF2B5EF4-FFF2-40B4-BE49-F238E27FC236}">
                <a16:creationId xmlns:a16="http://schemas.microsoft.com/office/drawing/2014/main" id="{C74E3034-5E65-4883-9062-FE5CD9060E27}"/>
              </a:ext>
            </a:extLst>
          </p:cNvPr>
          <p:cNvGrpSpPr/>
          <p:nvPr/>
        </p:nvGrpSpPr>
        <p:grpSpPr>
          <a:xfrm>
            <a:off x="6738473" y="2713172"/>
            <a:ext cx="224640" cy="236160"/>
            <a:chOff x="6738473" y="2713172"/>
            <a:chExt cx="224640" cy="236160"/>
          </a:xfrm>
        </p:grpSpPr>
        <mc:AlternateContent xmlns:mc="http://schemas.openxmlformats.org/markup-compatibility/2006" xmlns:p14="http://schemas.microsoft.com/office/powerpoint/2010/main">
          <mc:Choice Requires="p14">
            <p:contentPart p14:bwMode="auto" r:id="rId248">
              <p14:nvContentPartPr>
                <p14:cNvPr id="145" name="Ink 144">
                  <a:extLst>
                    <a:ext uri="{FF2B5EF4-FFF2-40B4-BE49-F238E27FC236}">
                      <a16:creationId xmlns:a16="http://schemas.microsoft.com/office/drawing/2014/main" id="{ABE6A52A-AFEC-4873-A341-F82983331129}"/>
                    </a:ext>
                  </a:extLst>
                </p14:cNvPr>
                <p14:cNvContentPartPr/>
                <p14:nvPr/>
              </p14:nvContentPartPr>
              <p14:xfrm>
                <a:off x="6827033" y="2798852"/>
                <a:ext cx="28080" cy="118080"/>
              </p14:xfrm>
            </p:contentPart>
          </mc:Choice>
          <mc:Fallback xmlns="">
            <p:pic>
              <p:nvPicPr>
                <p:cNvPr id="145" name="Ink 144">
                  <a:extLst>
                    <a:ext uri="{FF2B5EF4-FFF2-40B4-BE49-F238E27FC236}">
                      <a16:creationId xmlns:a16="http://schemas.microsoft.com/office/drawing/2014/main" id="{ABE6A52A-AFEC-4873-A341-F82983331129}"/>
                    </a:ext>
                  </a:extLst>
                </p:cNvPr>
                <p:cNvPicPr/>
                <p:nvPr/>
              </p:nvPicPr>
              <p:blipFill>
                <a:blip r:embed="rId249"/>
                <a:stretch>
                  <a:fillRect/>
                </a:stretch>
              </p:blipFill>
              <p:spPr>
                <a:xfrm>
                  <a:off x="6809393" y="2781212"/>
                  <a:ext cx="637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6" name="Ink 145">
                  <a:extLst>
                    <a:ext uri="{FF2B5EF4-FFF2-40B4-BE49-F238E27FC236}">
                      <a16:creationId xmlns:a16="http://schemas.microsoft.com/office/drawing/2014/main" id="{847AEE98-7D8A-4C4D-A596-3CFF8F20FF6A}"/>
                    </a:ext>
                  </a:extLst>
                </p14:cNvPr>
                <p14:cNvContentPartPr/>
                <p14:nvPr/>
              </p14:nvContentPartPr>
              <p14:xfrm>
                <a:off x="6738473" y="2713172"/>
                <a:ext cx="224640" cy="236160"/>
              </p14:xfrm>
            </p:contentPart>
          </mc:Choice>
          <mc:Fallback xmlns="">
            <p:pic>
              <p:nvPicPr>
                <p:cNvPr id="146" name="Ink 145">
                  <a:extLst>
                    <a:ext uri="{FF2B5EF4-FFF2-40B4-BE49-F238E27FC236}">
                      <a16:creationId xmlns:a16="http://schemas.microsoft.com/office/drawing/2014/main" id="{847AEE98-7D8A-4C4D-A596-3CFF8F20FF6A}"/>
                    </a:ext>
                  </a:extLst>
                </p:cNvPr>
                <p:cNvPicPr/>
                <p:nvPr/>
              </p:nvPicPr>
              <p:blipFill>
                <a:blip r:embed="rId251"/>
                <a:stretch>
                  <a:fillRect/>
                </a:stretch>
              </p:blipFill>
              <p:spPr>
                <a:xfrm>
                  <a:off x="6720833" y="2695532"/>
                  <a:ext cx="260280" cy="27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2">
            <p14:nvContentPartPr>
              <p14:cNvPr id="148" name="Ink 147">
                <a:extLst>
                  <a:ext uri="{FF2B5EF4-FFF2-40B4-BE49-F238E27FC236}">
                    <a16:creationId xmlns:a16="http://schemas.microsoft.com/office/drawing/2014/main" id="{E0601D59-6D43-47A0-948A-EAA8AC17116A}"/>
                  </a:ext>
                </a:extLst>
              </p14:cNvPr>
              <p14:cNvContentPartPr/>
              <p14:nvPr/>
            </p14:nvContentPartPr>
            <p14:xfrm>
              <a:off x="7099553" y="2754932"/>
              <a:ext cx="14400" cy="211320"/>
            </p14:xfrm>
          </p:contentPart>
        </mc:Choice>
        <mc:Fallback xmlns="">
          <p:pic>
            <p:nvPicPr>
              <p:cNvPr id="148" name="Ink 147">
                <a:extLst>
                  <a:ext uri="{FF2B5EF4-FFF2-40B4-BE49-F238E27FC236}">
                    <a16:creationId xmlns:a16="http://schemas.microsoft.com/office/drawing/2014/main" id="{E0601D59-6D43-47A0-948A-EAA8AC17116A}"/>
                  </a:ext>
                </a:extLst>
              </p:cNvPr>
              <p:cNvPicPr/>
              <p:nvPr/>
            </p:nvPicPr>
            <p:blipFill>
              <a:blip r:embed="rId253"/>
              <a:stretch>
                <a:fillRect/>
              </a:stretch>
            </p:blipFill>
            <p:spPr>
              <a:xfrm>
                <a:off x="7081553" y="2737292"/>
                <a:ext cx="50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Ink 148">
                <a:extLst>
                  <a:ext uri="{FF2B5EF4-FFF2-40B4-BE49-F238E27FC236}">
                    <a16:creationId xmlns:a16="http://schemas.microsoft.com/office/drawing/2014/main" id="{367F39B7-9EBD-4EEB-992F-33C432114BA5}"/>
                  </a:ext>
                </a:extLst>
              </p14:cNvPr>
              <p14:cNvContentPartPr/>
              <p14:nvPr/>
            </p14:nvContentPartPr>
            <p14:xfrm>
              <a:off x="7112873" y="2780852"/>
              <a:ext cx="199440" cy="221400"/>
            </p14:xfrm>
          </p:contentPart>
        </mc:Choice>
        <mc:Fallback xmlns="">
          <p:pic>
            <p:nvPicPr>
              <p:cNvPr id="149" name="Ink 148">
                <a:extLst>
                  <a:ext uri="{FF2B5EF4-FFF2-40B4-BE49-F238E27FC236}">
                    <a16:creationId xmlns:a16="http://schemas.microsoft.com/office/drawing/2014/main" id="{367F39B7-9EBD-4EEB-992F-33C432114BA5}"/>
                  </a:ext>
                </a:extLst>
              </p:cNvPr>
              <p:cNvPicPr/>
              <p:nvPr/>
            </p:nvPicPr>
            <p:blipFill>
              <a:blip r:embed="rId255"/>
              <a:stretch>
                <a:fillRect/>
              </a:stretch>
            </p:blipFill>
            <p:spPr>
              <a:xfrm>
                <a:off x="7094873" y="2762852"/>
                <a:ext cx="2350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0" name="Ink 149">
                <a:extLst>
                  <a:ext uri="{FF2B5EF4-FFF2-40B4-BE49-F238E27FC236}">
                    <a16:creationId xmlns:a16="http://schemas.microsoft.com/office/drawing/2014/main" id="{0121DAC0-D9E5-45B9-A851-3C2E75DD648D}"/>
                  </a:ext>
                </a:extLst>
              </p14:cNvPr>
              <p14:cNvContentPartPr/>
              <p14:nvPr/>
            </p14:nvContentPartPr>
            <p14:xfrm>
              <a:off x="7291433" y="2730812"/>
              <a:ext cx="14760" cy="225360"/>
            </p14:xfrm>
          </p:contentPart>
        </mc:Choice>
        <mc:Fallback xmlns="">
          <p:pic>
            <p:nvPicPr>
              <p:cNvPr id="150" name="Ink 149">
                <a:extLst>
                  <a:ext uri="{FF2B5EF4-FFF2-40B4-BE49-F238E27FC236}">
                    <a16:creationId xmlns:a16="http://schemas.microsoft.com/office/drawing/2014/main" id="{0121DAC0-D9E5-45B9-A851-3C2E75DD648D}"/>
                  </a:ext>
                </a:extLst>
              </p:cNvPr>
              <p:cNvPicPr/>
              <p:nvPr/>
            </p:nvPicPr>
            <p:blipFill>
              <a:blip r:embed="rId257"/>
              <a:stretch>
                <a:fillRect/>
              </a:stretch>
            </p:blipFill>
            <p:spPr>
              <a:xfrm>
                <a:off x="7273433" y="2712812"/>
                <a:ext cx="50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Ink 150">
                <a:extLst>
                  <a:ext uri="{FF2B5EF4-FFF2-40B4-BE49-F238E27FC236}">
                    <a16:creationId xmlns:a16="http://schemas.microsoft.com/office/drawing/2014/main" id="{9313A23A-1322-4DD1-B105-AB7591A53F65}"/>
                  </a:ext>
                </a:extLst>
              </p14:cNvPr>
              <p14:cNvContentPartPr/>
              <p14:nvPr/>
            </p14:nvContentPartPr>
            <p14:xfrm>
              <a:off x="7365233" y="2824772"/>
              <a:ext cx="114840" cy="147600"/>
            </p14:xfrm>
          </p:contentPart>
        </mc:Choice>
        <mc:Fallback xmlns="">
          <p:pic>
            <p:nvPicPr>
              <p:cNvPr id="151" name="Ink 150">
                <a:extLst>
                  <a:ext uri="{FF2B5EF4-FFF2-40B4-BE49-F238E27FC236}">
                    <a16:creationId xmlns:a16="http://schemas.microsoft.com/office/drawing/2014/main" id="{9313A23A-1322-4DD1-B105-AB7591A53F65}"/>
                  </a:ext>
                </a:extLst>
              </p:cNvPr>
              <p:cNvPicPr/>
              <p:nvPr/>
            </p:nvPicPr>
            <p:blipFill>
              <a:blip r:embed="rId259"/>
              <a:stretch>
                <a:fillRect/>
              </a:stretch>
            </p:blipFill>
            <p:spPr>
              <a:xfrm>
                <a:off x="7347233" y="2807132"/>
                <a:ext cx="1504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Ink 151">
                <a:extLst>
                  <a:ext uri="{FF2B5EF4-FFF2-40B4-BE49-F238E27FC236}">
                    <a16:creationId xmlns:a16="http://schemas.microsoft.com/office/drawing/2014/main" id="{5B4BBAF8-7970-4D88-BBF0-E3FE46302926}"/>
                  </a:ext>
                </a:extLst>
              </p14:cNvPr>
              <p14:cNvContentPartPr/>
              <p14:nvPr/>
            </p14:nvContentPartPr>
            <p14:xfrm>
              <a:off x="7513193" y="2816132"/>
              <a:ext cx="156240" cy="129240"/>
            </p14:xfrm>
          </p:contentPart>
        </mc:Choice>
        <mc:Fallback xmlns="">
          <p:pic>
            <p:nvPicPr>
              <p:cNvPr id="152" name="Ink 151">
                <a:extLst>
                  <a:ext uri="{FF2B5EF4-FFF2-40B4-BE49-F238E27FC236}">
                    <a16:creationId xmlns:a16="http://schemas.microsoft.com/office/drawing/2014/main" id="{5B4BBAF8-7970-4D88-BBF0-E3FE46302926}"/>
                  </a:ext>
                </a:extLst>
              </p:cNvPr>
              <p:cNvPicPr/>
              <p:nvPr/>
            </p:nvPicPr>
            <p:blipFill>
              <a:blip r:embed="rId261"/>
              <a:stretch>
                <a:fillRect/>
              </a:stretch>
            </p:blipFill>
            <p:spPr>
              <a:xfrm>
                <a:off x="7495553" y="2798132"/>
                <a:ext cx="191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Ink 152">
                <a:extLst>
                  <a:ext uri="{FF2B5EF4-FFF2-40B4-BE49-F238E27FC236}">
                    <a16:creationId xmlns:a16="http://schemas.microsoft.com/office/drawing/2014/main" id="{06CECF1B-4B18-4A1D-878A-D5000F598104}"/>
                  </a:ext>
                </a:extLst>
              </p14:cNvPr>
              <p14:cNvContentPartPr/>
              <p14:nvPr/>
            </p14:nvContentPartPr>
            <p14:xfrm>
              <a:off x="7702553" y="2809292"/>
              <a:ext cx="187920" cy="128880"/>
            </p14:xfrm>
          </p:contentPart>
        </mc:Choice>
        <mc:Fallback xmlns="">
          <p:pic>
            <p:nvPicPr>
              <p:cNvPr id="153" name="Ink 152">
                <a:extLst>
                  <a:ext uri="{FF2B5EF4-FFF2-40B4-BE49-F238E27FC236}">
                    <a16:creationId xmlns:a16="http://schemas.microsoft.com/office/drawing/2014/main" id="{06CECF1B-4B18-4A1D-878A-D5000F598104}"/>
                  </a:ext>
                </a:extLst>
              </p:cNvPr>
              <p:cNvPicPr/>
              <p:nvPr/>
            </p:nvPicPr>
            <p:blipFill>
              <a:blip r:embed="rId263"/>
              <a:stretch>
                <a:fillRect/>
              </a:stretch>
            </p:blipFill>
            <p:spPr>
              <a:xfrm>
                <a:off x="7684913" y="2791652"/>
                <a:ext cx="223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Ink 153">
                <a:extLst>
                  <a:ext uri="{FF2B5EF4-FFF2-40B4-BE49-F238E27FC236}">
                    <a16:creationId xmlns:a16="http://schemas.microsoft.com/office/drawing/2014/main" id="{AC59804F-8DCD-4FAA-871C-78C43B7DCB33}"/>
                  </a:ext>
                </a:extLst>
              </p14:cNvPr>
              <p14:cNvContentPartPr/>
              <p14:nvPr/>
            </p14:nvContentPartPr>
            <p14:xfrm>
              <a:off x="7965713" y="2804612"/>
              <a:ext cx="158760" cy="132120"/>
            </p14:xfrm>
          </p:contentPart>
        </mc:Choice>
        <mc:Fallback xmlns="">
          <p:pic>
            <p:nvPicPr>
              <p:cNvPr id="154" name="Ink 153">
                <a:extLst>
                  <a:ext uri="{FF2B5EF4-FFF2-40B4-BE49-F238E27FC236}">
                    <a16:creationId xmlns:a16="http://schemas.microsoft.com/office/drawing/2014/main" id="{AC59804F-8DCD-4FAA-871C-78C43B7DCB33}"/>
                  </a:ext>
                </a:extLst>
              </p:cNvPr>
              <p:cNvPicPr/>
              <p:nvPr/>
            </p:nvPicPr>
            <p:blipFill>
              <a:blip r:embed="rId265"/>
              <a:stretch>
                <a:fillRect/>
              </a:stretch>
            </p:blipFill>
            <p:spPr>
              <a:xfrm>
                <a:off x="7948073" y="2786612"/>
                <a:ext cx="194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5" name="Ink 154">
                <a:extLst>
                  <a:ext uri="{FF2B5EF4-FFF2-40B4-BE49-F238E27FC236}">
                    <a16:creationId xmlns:a16="http://schemas.microsoft.com/office/drawing/2014/main" id="{BDECBF43-EE39-4519-B351-D69C9457680D}"/>
                  </a:ext>
                </a:extLst>
              </p14:cNvPr>
              <p14:cNvContentPartPr/>
              <p14:nvPr/>
            </p14:nvContentPartPr>
            <p14:xfrm>
              <a:off x="8166593" y="2681492"/>
              <a:ext cx="83880" cy="255600"/>
            </p14:xfrm>
          </p:contentPart>
        </mc:Choice>
        <mc:Fallback xmlns="">
          <p:pic>
            <p:nvPicPr>
              <p:cNvPr id="155" name="Ink 154">
                <a:extLst>
                  <a:ext uri="{FF2B5EF4-FFF2-40B4-BE49-F238E27FC236}">
                    <a16:creationId xmlns:a16="http://schemas.microsoft.com/office/drawing/2014/main" id="{BDECBF43-EE39-4519-B351-D69C9457680D}"/>
                  </a:ext>
                </a:extLst>
              </p:cNvPr>
              <p:cNvPicPr/>
              <p:nvPr/>
            </p:nvPicPr>
            <p:blipFill>
              <a:blip r:embed="rId267"/>
              <a:stretch>
                <a:fillRect/>
              </a:stretch>
            </p:blipFill>
            <p:spPr>
              <a:xfrm>
                <a:off x="8148953" y="2663492"/>
                <a:ext cx="1195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7" name="Ink 156">
                <a:extLst>
                  <a:ext uri="{FF2B5EF4-FFF2-40B4-BE49-F238E27FC236}">
                    <a16:creationId xmlns:a16="http://schemas.microsoft.com/office/drawing/2014/main" id="{F50CD4F5-E3D1-4EA6-971A-10EF6549EB82}"/>
                  </a:ext>
                </a:extLst>
              </p14:cNvPr>
              <p14:cNvContentPartPr/>
              <p14:nvPr/>
            </p14:nvContentPartPr>
            <p14:xfrm>
              <a:off x="8363153" y="2600852"/>
              <a:ext cx="95760" cy="445320"/>
            </p14:xfrm>
          </p:contentPart>
        </mc:Choice>
        <mc:Fallback xmlns="">
          <p:pic>
            <p:nvPicPr>
              <p:cNvPr id="157" name="Ink 156">
                <a:extLst>
                  <a:ext uri="{FF2B5EF4-FFF2-40B4-BE49-F238E27FC236}">
                    <a16:creationId xmlns:a16="http://schemas.microsoft.com/office/drawing/2014/main" id="{F50CD4F5-E3D1-4EA6-971A-10EF6549EB82}"/>
                  </a:ext>
                </a:extLst>
              </p:cNvPr>
              <p:cNvPicPr/>
              <p:nvPr/>
            </p:nvPicPr>
            <p:blipFill>
              <a:blip r:embed="rId269"/>
              <a:stretch>
                <a:fillRect/>
              </a:stretch>
            </p:blipFill>
            <p:spPr>
              <a:xfrm>
                <a:off x="8345513" y="2583212"/>
                <a:ext cx="131400" cy="480960"/>
              </a:xfrm>
              <a:prstGeom prst="rect">
                <a:avLst/>
              </a:prstGeom>
            </p:spPr>
          </p:pic>
        </mc:Fallback>
      </mc:AlternateContent>
      <p:grpSp>
        <p:nvGrpSpPr>
          <p:cNvPr id="169" name="Group 168">
            <a:extLst>
              <a:ext uri="{FF2B5EF4-FFF2-40B4-BE49-F238E27FC236}">
                <a16:creationId xmlns:a16="http://schemas.microsoft.com/office/drawing/2014/main" id="{0D459066-B219-4C30-A1D5-AE8EEC1E3FF4}"/>
              </a:ext>
            </a:extLst>
          </p:cNvPr>
          <p:cNvGrpSpPr/>
          <p:nvPr/>
        </p:nvGrpSpPr>
        <p:grpSpPr>
          <a:xfrm>
            <a:off x="8607953" y="2650892"/>
            <a:ext cx="1325520" cy="292320"/>
            <a:chOff x="8607953" y="2650892"/>
            <a:chExt cx="1325520" cy="292320"/>
          </a:xfrm>
        </p:grpSpPr>
        <mc:AlternateContent xmlns:mc="http://schemas.openxmlformats.org/markup-compatibility/2006" xmlns:p14="http://schemas.microsoft.com/office/powerpoint/2010/main">
          <mc:Choice Requires="p14">
            <p:contentPart p14:bwMode="auto" r:id="rId270">
              <p14:nvContentPartPr>
                <p14:cNvPr id="158" name="Ink 157">
                  <a:extLst>
                    <a:ext uri="{FF2B5EF4-FFF2-40B4-BE49-F238E27FC236}">
                      <a16:creationId xmlns:a16="http://schemas.microsoft.com/office/drawing/2014/main" id="{47874909-1A67-471C-A563-970B899F7AE7}"/>
                    </a:ext>
                  </a:extLst>
                </p14:cNvPr>
                <p14:cNvContentPartPr/>
                <p14:nvPr/>
              </p14:nvContentPartPr>
              <p14:xfrm>
                <a:off x="8607953" y="2661332"/>
                <a:ext cx="201240" cy="257760"/>
              </p14:xfrm>
            </p:contentPart>
          </mc:Choice>
          <mc:Fallback xmlns="">
            <p:pic>
              <p:nvPicPr>
                <p:cNvPr id="158" name="Ink 157">
                  <a:extLst>
                    <a:ext uri="{FF2B5EF4-FFF2-40B4-BE49-F238E27FC236}">
                      <a16:creationId xmlns:a16="http://schemas.microsoft.com/office/drawing/2014/main" id="{47874909-1A67-471C-A563-970B899F7AE7}"/>
                    </a:ext>
                  </a:extLst>
                </p:cNvPr>
                <p:cNvPicPr/>
                <p:nvPr/>
              </p:nvPicPr>
              <p:blipFill>
                <a:blip r:embed="rId271"/>
                <a:stretch>
                  <a:fillRect/>
                </a:stretch>
              </p:blipFill>
              <p:spPr>
                <a:xfrm>
                  <a:off x="8590313" y="2643692"/>
                  <a:ext cx="2368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E9022B84-16A3-4596-BDB4-47A9212D78A7}"/>
                    </a:ext>
                  </a:extLst>
                </p14:cNvPr>
                <p14:cNvContentPartPr/>
                <p14:nvPr/>
              </p14:nvContentPartPr>
              <p14:xfrm>
                <a:off x="8838713" y="2772932"/>
                <a:ext cx="142200" cy="122760"/>
              </p14:xfrm>
            </p:contentPart>
          </mc:Choice>
          <mc:Fallback xmlns="">
            <p:pic>
              <p:nvPicPr>
                <p:cNvPr id="160" name="Ink 159">
                  <a:extLst>
                    <a:ext uri="{FF2B5EF4-FFF2-40B4-BE49-F238E27FC236}">
                      <a16:creationId xmlns:a16="http://schemas.microsoft.com/office/drawing/2014/main" id="{E9022B84-16A3-4596-BDB4-47A9212D78A7}"/>
                    </a:ext>
                  </a:extLst>
                </p:cNvPr>
                <p:cNvPicPr/>
                <p:nvPr/>
              </p:nvPicPr>
              <p:blipFill>
                <a:blip r:embed="rId273"/>
                <a:stretch>
                  <a:fillRect/>
                </a:stretch>
              </p:blipFill>
              <p:spPr>
                <a:xfrm>
                  <a:off x="8820713" y="2754932"/>
                  <a:ext cx="1778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1" name="Ink 160">
                  <a:extLst>
                    <a:ext uri="{FF2B5EF4-FFF2-40B4-BE49-F238E27FC236}">
                      <a16:creationId xmlns:a16="http://schemas.microsoft.com/office/drawing/2014/main" id="{C0DFD162-175D-4A1B-93DC-E8B448EB1DF0}"/>
                    </a:ext>
                  </a:extLst>
                </p14:cNvPr>
                <p14:cNvContentPartPr/>
                <p14:nvPr/>
              </p14:nvContentPartPr>
              <p14:xfrm>
                <a:off x="9029873" y="2775452"/>
                <a:ext cx="75960" cy="136080"/>
              </p14:xfrm>
            </p:contentPart>
          </mc:Choice>
          <mc:Fallback xmlns="">
            <p:pic>
              <p:nvPicPr>
                <p:cNvPr id="161" name="Ink 160">
                  <a:extLst>
                    <a:ext uri="{FF2B5EF4-FFF2-40B4-BE49-F238E27FC236}">
                      <a16:creationId xmlns:a16="http://schemas.microsoft.com/office/drawing/2014/main" id="{C0DFD162-175D-4A1B-93DC-E8B448EB1DF0}"/>
                    </a:ext>
                  </a:extLst>
                </p:cNvPr>
                <p:cNvPicPr/>
                <p:nvPr/>
              </p:nvPicPr>
              <p:blipFill>
                <a:blip r:embed="rId275"/>
                <a:stretch>
                  <a:fillRect/>
                </a:stretch>
              </p:blipFill>
              <p:spPr>
                <a:xfrm>
                  <a:off x="9012233" y="2757452"/>
                  <a:ext cx="111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2" name="Ink 161">
                  <a:extLst>
                    <a:ext uri="{FF2B5EF4-FFF2-40B4-BE49-F238E27FC236}">
                      <a16:creationId xmlns:a16="http://schemas.microsoft.com/office/drawing/2014/main" id="{04325E00-CE3E-4AF1-B56E-FD99A9D16090}"/>
                    </a:ext>
                  </a:extLst>
                </p14:cNvPr>
                <p14:cNvContentPartPr/>
                <p14:nvPr/>
              </p14:nvContentPartPr>
              <p14:xfrm>
                <a:off x="9112313" y="2777972"/>
                <a:ext cx="66600" cy="137520"/>
              </p14:xfrm>
            </p:contentPart>
          </mc:Choice>
          <mc:Fallback xmlns="">
            <p:pic>
              <p:nvPicPr>
                <p:cNvPr id="162" name="Ink 161">
                  <a:extLst>
                    <a:ext uri="{FF2B5EF4-FFF2-40B4-BE49-F238E27FC236}">
                      <a16:creationId xmlns:a16="http://schemas.microsoft.com/office/drawing/2014/main" id="{04325E00-CE3E-4AF1-B56E-FD99A9D16090}"/>
                    </a:ext>
                  </a:extLst>
                </p:cNvPr>
                <p:cNvPicPr/>
                <p:nvPr/>
              </p:nvPicPr>
              <p:blipFill>
                <a:blip r:embed="rId277"/>
                <a:stretch>
                  <a:fillRect/>
                </a:stretch>
              </p:blipFill>
              <p:spPr>
                <a:xfrm>
                  <a:off x="9094673" y="2759972"/>
                  <a:ext cx="102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3" name="Ink 162">
                  <a:extLst>
                    <a:ext uri="{FF2B5EF4-FFF2-40B4-BE49-F238E27FC236}">
                      <a16:creationId xmlns:a16="http://schemas.microsoft.com/office/drawing/2014/main" id="{7F77F310-B47F-4484-8500-79A3170AB95D}"/>
                    </a:ext>
                  </a:extLst>
                </p14:cNvPr>
                <p14:cNvContentPartPr/>
                <p14:nvPr/>
              </p14:nvContentPartPr>
              <p14:xfrm>
                <a:off x="9226073" y="2766452"/>
                <a:ext cx="65160" cy="176760"/>
              </p14:xfrm>
            </p:contentPart>
          </mc:Choice>
          <mc:Fallback xmlns="">
            <p:pic>
              <p:nvPicPr>
                <p:cNvPr id="163" name="Ink 162">
                  <a:extLst>
                    <a:ext uri="{FF2B5EF4-FFF2-40B4-BE49-F238E27FC236}">
                      <a16:creationId xmlns:a16="http://schemas.microsoft.com/office/drawing/2014/main" id="{7F77F310-B47F-4484-8500-79A3170AB95D}"/>
                    </a:ext>
                  </a:extLst>
                </p:cNvPr>
                <p:cNvPicPr/>
                <p:nvPr/>
              </p:nvPicPr>
              <p:blipFill>
                <a:blip r:embed="rId279"/>
                <a:stretch>
                  <a:fillRect/>
                </a:stretch>
              </p:blipFill>
              <p:spPr>
                <a:xfrm>
                  <a:off x="9208433" y="2748452"/>
                  <a:ext cx="1008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4" name="Ink 163">
                  <a:extLst>
                    <a:ext uri="{FF2B5EF4-FFF2-40B4-BE49-F238E27FC236}">
                      <a16:creationId xmlns:a16="http://schemas.microsoft.com/office/drawing/2014/main" id="{C8F7EAEC-FD41-4DC4-B7D7-41C713E929FA}"/>
                    </a:ext>
                  </a:extLst>
                </p14:cNvPr>
                <p14:cNvContentPartPr/>
                <p14:nvPr/>
              </p14:nvContentPartPr>
              <p14:xfrm>
                <a:off x="9378353" y="2754932"/>
                <a:ext cx="58680" cy="153360"/>
              </p14:xfrm>
            </p:contentPart>
          </mc:Choice>
          <mc:Fallback xmlns="">
            <p:pic>
              <p:nvPicPr>
                <p:cNvPr id="164" name="Ink 163">
                  <a:extLst>
                    <a:ext uri="{FF2B5EF4-FFF2-40B4-BE49-F238E27FC236}">
                      <a16:creationId xmlns:a16="http://schemas.microsoft.com/office/drawing/2014/main" id="{C8F7EAEC-FD41-4DC4-B7D7-41C713E929FA}"/>
                    </a:ext>
                  </a:extLst>
                </p:cNvPr>
                <p:cNvPicPr/>
                <p:nvPr/>
              </p:nvPicPr>
              <p:blipFill>
                <a:blip r:embed="rId281"/>
                <a:stretch>
                  <a:fillRect/>
                </a:stretch>
              </p:blipFill>
              <p:spPr>
                <a:xfrm>
                  <a:off x="9360353" y="2736932"/>
                  <a:ext cx="943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8C6337FC-1DB2-4085-B56C-034E7DEA9CBA}"/>
                    </a:ext>
                  </a:extLst>
                </p14:cNvPr>
                <p14:cNvContentPartPr/>
                <p14:nvPr/>
              </p14:nvContentPartPr>
              <p14:xfrm>
                <a:off x="9484553" y="2793452"/>
                <a:ext cx="43560" cy="94320"/>
              </p14:xfrm>
            </p:contentPart>
          </mc:Choice>
          <mc:Fallback xmlns="">
            <p:pic>
              <p:nvPicPr>
                <p:cNvPr id="165" name="Ink 164">
                  <a:extLst>
                    <a:ext uri="{FF2B5EF4-FFF2-40B4-BE49-F238E27FC236}">
                      <a16:creationId xmlns:a16="http://schemas.microsoft.com/office/drawing/2014/main" id="{8C6337FC-1DB2-4085-B56C-034E7DEA9CBA}"/>
                    </a:ext>
                  </a:extLst>
                </p:cNvPr>
                <p:cNvPicPr/>
                <p:nvPr/>
              </p:nvPicPr>
              <p:blipFill>
                <a:blip r:embed="rId283"/>
                <a:stretch>
                  <a:fillRect/>
                </a:stretch>
              </p:blipFill>
              <p:spPr>
                <a:xfrm>
                  <a:off x="9466913" y="2775452"/>
                  <a:ext cx="79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7088D7F7-94FB-41B8-8696-8A51970C6FDB}"/>
                    </a:ext>
                  </a:extLst>
                </p14:cNvPr>
                <p14:cNvContentPartPr/>
                <p14:nvPr/>
              </p14:nvContentPartPr>
              <p14:xfrm>
                <a:off x="9605153" y="2747012"/>
                <a:ext cx="169200" cy="139320"/>
              </p14:xfrm>
            </p:contentPart>
          </mc:Choice>
          <mc:Fallback xmlns="">
            <p:pic>
              <p:nvPicPr>
                <p:cNvPr id="166" name="Ink 165">
                  <a:extLst>
                    <a:ext uri="{FF2B5EF4-FFF2-40B4-BE49-F238E27FC236}">
                      <a16:creationId xmlns:a16="http://schemas.microsoft.com/office/drawing/2014/main" id="{7088D7F7-94FB-41B8-8696-8A51970C6FDB}"/>
                    </a:ext>
                  </a:extLst>
                </p:cNvPr>
                <p:cNvPicPr/>
                <p:nvPr/>
              </p:nvPicPr>
              <p:blipFill>
                <a:blip r:embed="rId285"/>
                <a:stretch>
                  <a:fillRect/>
                </a:stretch>
              </p:blipFill>
              <p:spPr>
                <a:xfrm>
                  <a:off x="9587513" y="2729372"/>
                  <a:ext cx="204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7" name="Ink 166">
                  <a:extLst>
                    <a:ext uri="{FF2B5EF4-FFF2-40B4-BE49-F238E27FC236}">
                      <a16:creationId xmlns:a16="http://schemas.microsoft.com/office/drawing/2014/main" id="{AFBB3745-CAC0-4C91-AA5A-4CF0DD139D0A}"/>
                    </a:ext>
                  </a:extLst>
                </p14:cNvPr>
                <p14:cNvContentPartPr/>
                <p14:nvPr/>
              </p14:nvContentPartPr>
              <p14:xfrm>
                <a:off x="9822233" y="2730452"/>
                <a:ext cx="111240" cy="147600"/>
              </p14:xfrm>
            </p:contentPart>
          </mc:Choice>
          <mc:Fallback xmlns="">
            <p:pic>
              <p:nvPicPr>
                <p:cNvPr id="167" name="Ink 166">
                  <a:extLst>
                    <a:ext uri="{FF2B5EF4-FFF2-40B4-BE49-F238E27FC236}">
                      <a16:creationId xmlns:a16="http://schemas.microsoft.com/office/drawing/2014/main" id="{AFBB3745-CAC0-4C91-AA5A-4CF0DD139D0A}"/>
                    </a:ext>
                  </a:extLst>
                </p:cNvPr>
                <p:cNvPicPr/>
                <p:nvPr/>
              </p:nvPicPr>
              <p:blipFill>
                <a:blip r:embed="rId287"/>
                <a:stretch>
                  <a:fillRect/>
                </a:stretch>
              </p:blipFill>
              <p:spPr>
                <a:xfrm>
                  <a:off x="9804593" y="2712452"/>
                  <a:ext cx="146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8" name="Ink 167">
                  <a:extLst>
                    <a:ext uri="{FF2B5EF4-FFF2-40B4-BE49-F238E27FC236}">
                      <a16:creationId xmlns:a16="http://schemas.microsoft.com/office/drawing/2014/main" id="{F8DBB778-8F6F-40BD-9DF8-B5E57E344295}"/>
                    </a:ext>
                  </a:extLst>
                </p14:cNvPr>
                <p14:cNvContentPartPr/>
                <p14:nvPr/>
              </p14:nvContentPartPr>
              <p14:xfrm>
                <a:off x="9425513" y="2650892"/>
                <a:ext cx="32760" cy="20520"/>
              </p14:xfrm>
            </p:contentPart>
          </mc:Choice>
          <mc:Fallback xmlns="">
            <p:pic>
              <p:nvPicPr>
                <p:cNvPr id="168" name="Ink 167">
                  <a:extLst>
                    <a:ext uri="{FF2B5EF4-FFF2-40B4-BE49-F238E27FC236}">
                      <a16:creationId xmlns:a16="http://schemas.microsoft.com/office/drawing/2014/main" id="{F8DBB778-8F6F-40BD-9DF8-B5E57E344295}"/>
                    </a:ext>
                  </a:extLst>
                </p:cNvPr>
                <p:cNvPicPr/>
                <p:nvPr/>
              </p:nvPicPr>
              <p:blipFill>
                <a:blip r:embed="rId289"/>
                <a:stretch>
                  <a:fillRect/>
                </a:stretch>
              </p:blipFill>
              <p:spPr>
                <a:xfrm>
                  <a:off x="9407513" y="2632892"/>
                  <a:ext cx="68400" cy="56160"/>
                </a:xfrm>
                <a:prstGeom prst="rect">
                  <a:avLst/>
                </a:prstGeom>
              </p:spPr>
            </p:pic>
          </mc:Fallback>
        </mc:AlternateContent>
      </p:grpSp>
      <p:grpSp>
        <p:nvGrpSpPr>
          <p:cNvPr id="173" name="Group 172">
            <a:extLst>
              <a:ext uri="{FF2B5EF4-FFF2-40B4-BE49-F238E27FC236}">
                <a16:creationId xmlns:a16="http://schemas.microsoft.com/office/drawing/2014/main" id="{7B074ED8-6205-4CA2-93CE-31E0FE7D2343}"/>
              </a:ext>
            </a:extLst>
          </p:cNvPr>
          <p:cNvGrpSpPr/>
          <p:nvPr/>
        </p:nvGrpSpPr>
        <p:grpSpPr>
          <a:xfrm>
            <a:off x="6705713" y="3224372"/>
            <a:ext cx="285120" cy="297000"/>
            <a:chOff x="6705713" y="3224372"/>
            <a:chExt cx="285120" cy="297000"/>
          </a:xfrm>
        </p:grpSpPr>
        <mc:AlternateContent xmlns:mc="http://schemas.openxmlformats.org/markup-compatibility/2006" xmlns:p14="http://schemas.microsoft.com/office/powerpoint/2010/main">
          <mc:Choice Requires="p14">
            <p:contentPart p14:bwMode="auto" r:id="rId290">
              <p14:nvContentPartPr>
                <p14:cNvPr id="170" name="Ink 169">
                  <a:extLst>
                    <a:ext uri="{FF2B5EF4-FFF2-40B4-BE49-F238E27FC236}">
                      <a16:creationId xmlns:a16="http://schemas.microsoft.com/office/drawing/2014/main" id="{B3B1196B-6E77-4D40-AAFA-FC3467CF5043}"/>
                    </a:ext>
                  </a:extLst>
                </p14:cNvPr>
                <p14:cNvContentPartPr/>
                <p14:nvPr/>
              </p14:nvContentPartPr>
              <p14:xfrm>
                <a:off x="6767633" y="3309332"/>
                <a:ext cx="94320" cy="171000"/>
              </p14:xfrm>
            </p:contentPart>
          </mc:Choice>
          <mc:Fallback xmlns="">
            <p:pic>
              <p:nvPicPr>
                <p:cNvPr id="170" name="Ink 169">
                  <a:extLst>
                    <a:ext uri="{FF2B5EF4-FFF2-40B4-BE49-F238E27FC236}">
                      <a16:creationId xmlns:a16="http://schemas.microsoft.com/office/drawing/2014/main" id="{B3B1196B-6E77-4D40-AAFA-FC3467CF5043}"/>
                    </a:ext>
                  </a:extLst>
                </p:cNvPr>
                <p:cNvPicPr/>
                <p:nvPr/>
              </p:nvPicPr>
              <p:blipFill>
                <a:blip r:embed="rId291"/>
                <a:stretch>
                  <a:fillRect/>
                </a:stretch>
              </p:blipFill>
              <p:spPr>
                <a:xfrm>
                  <a:off x="6749993" y="3291692"/>
                  <a:ext cx="129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1" name="Ink 170">
                  <a:extLst>
                    <a:ext uri="{FF2B5EF4-FFF2-40B4-BE49-F238E27FC236}">
                      <a16:creationId xmlns:a16="http://schemas.microsoft.com/office/drawing/2014/main" id="{6E463F4A-348C-4292-9FBA-4D91BB3EB79F}"/>
                    </a:ext>
                  </a:extLst>
                </p14:cNvPr>
                <p14:cNvContentPartPr/>
                <p14:nvPr/>
              </p14:nvContentPartPr>
              <p14:xfrm>
                <a:off x="6823793" y="3460172"/>
                <a:ext cx="56160" cy="5400"/>
              </p14:xfrm>
            </p:contentPart>
          </mc:Choice>
          <mc:Fallback xmlns="">
            <p:pic>
              <p:nvPicPr>
                <p:cNvPr id="171" name="Ink 170">
                  <a:extLst>
                    <a:ext uri="{FF2B5EF4-FFF2-40B4-BE49-F238E27FC236}">
                      <a16:creationId xmlns:a16="http://schemas.microsoft.com/office/drawing/2014/main" id="{6E463F4A-348C-4292-9FBA-4D91BB3EB79F}"/>
                    </a:ext>
                  </a:extLst>
                </p:cNvPr>
                <p:cNvPicPr/>
                <p:nvPr/>
              </p:nvPicPr>
              <p:blipFill>
                <a:blip r:embed="rId293"/>
                <a:stretch>
                  <a:fillRect/>
                </a:stretch>
              </p:blipFill>
              <p:spPr>
                <a:xfrm>
                  <a:off x="6806153" y="3442172"/>
                  <a:ext cx="918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2" name="Ink 171">
                  <a:extLst>
                    <a:ext uri="{FF2B5EF4-FFF2-40B4-BE49-F238E27FC236}">
                      <a16:creationId xmlns:a16="http://schemas.microsoft.com/office/drawing/2014/main" id="{7D97D6C4-50EE-4AD7-81C5-18FA1482613F}"/>
                    </a:ext>
                  </a:extLst>
                </p14:cNvPr>
                <p14:cNvContentPartPr/>
                <p14:nvPr/>
              </p14:nvContentPartPr>
              <p14:xfrm>
                <a:off x="6705713" y="3224372"/>
                <a:ext cx="285120" cy="297000"/>
              </p14:xfrm>
            </p:contentPart>
          </mc:Choice>
          <mc:Fallback xmlns="">
            <p:pic>
              <p:nvPicPr>
                <p:cNvPr id="172" name="Ink 171">
                  <a:extLst>
                    <a:ext uri="{FF2B5EF4-FFF2-40B4-BE49-F238E27FC236}">
                      <a16:creationId xmlns:a16="http://schemas.microsoft.com/office/drawing/2014/main" id="{7D97D6C4-50EE-4AD7-81C5-18FA1482613F}"/>
                    </a:ext>
                  </a:extLst>
                </p:cNvPr>
                <p:cNvPicPr/>
                <p:nvPr/>
              </p:nvPicPr>
              <p:blipFill>
                <a:blip r:embed="rId295"/>
                <a:stretch>
                  <a:fillRect/>
                </a:stretch>
              </p:blipFill>
              <p:spPr>
                <a:xfrm>
                  <a:off x="6687713" y="3206732"/>
                  <a:ext cx="320760" cy="332640"/>
                </a:xfrm>
                <a:prstGeom prst="rect">
                  <a:avLst/>
                </a:prstGeom>
              </p:spPr>
            </p:pic>
          </mc:Fallback>
        </mc:AlternateContent>
      </p:grpSp>
      <p:grpSp>
        <p:nvGrpSpPr>
          <p:cNvPr id="202" name="Group 201">
            <a:extLst>
              <a:ext uri="{FF2B5EF4-FFF2-40B4-BE49-F238E27FC236}">
                <a16:creationId xmlns:a16="http://schemas.microsoft.com/office/drawing/2014/main" id="{0EC8FCF5-0D74-4A66-B49F-E802AA44D5DA}"/>
              </a:ext>
            </a:extLst>
          </p:cNvPr>
          <p:cNvGrpSpPr/>
          <p:nvPr/>
        </p:nvGrpSpPr>
        <p:grpSpPr>
          <a:xfrm>
            <a:off x="7243553" y="3167852"/>
            <a:ext cx="1313280" cy="411480"/>
            <a:chOff x="7243553" y="3167852"/>
            <a:chExt cx="1313280" cy="411480"/>
          </a:xfrm>
        </p:grpSpPr>
        <mc:AlternateContent xmlns:mc="http://schemas.openxmlformats.org/markup-compatibility/2006" xmlns:p14="http://schemas.microsoft.com/office/powerpoint/2010/main">
          <mc:Choice Requires="p14">
            <p:contentPart p14:bwMode="auto" r:id="rId296">
              <p14:nvContentPartPr>
                <p14:cNvPr id="174" name="Ink 173">
                  <a:extLst>
                    <a:ext uri="{FF2B5EF4-FFF2-40B4-BE49-F238E27FC236}">
                      <a16:creationId xmlns:a16="http://schemas.microsoft.com/office/drawing/2014/main" id="{C35B2FAF-ADBE-4144-90BC-6FF3ED5774F2}"/>
                    </a:ext>
                  </a:extLst>
                </p14:cNvPr>
                <p14:cNvContentPartPr/>
                <p14:nvPr/>
              </p14:nvContentPartPr>
              <p14:xfrm>
                <a:off x="7243553" y="3221132"/>
                <a:ext cx="213120" cy="293760"/>
              </p14:xfrm>
            </p:contentPart>
          </mc:Choice>
          <mc:Fallback xmlns="">
            <p:pic>
              <p:nvPicPr>
                <p:cNvPr id="174" name="Ink 173">
                  <a:extLst>
                    <a:ext uri="{FF2B5EF4-FFF2-40B4-BE49-F238E27FC236}">
                      <a16:creationId xmlns:a16="http://schemas.microsoft.com/office/drawing/2014/main" id="{C35B2FAF-ADBE-4144-90BC-6FF3ED5774F2}"/>
                    </a:ext>
                  </a:extLst>
                </p:cNvPr>
                <p:cNvPicPr/>
                <p:nvPr/>
              </p:nvPicPr>
              <p:blipFill>
                <a:blip r:embed="rId297"/>
                <a:stretch>
                  <a:fillRect/>
                </a:stretch>
              </p:blipFill>
              <p:spPr>
                <a:xfrm>
                  <a:off x="7225913" y="3203492"/>
                  <a:ext cx="2487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5" name="Ink 174">
                  <a:extLst>
                    <a:ext uri="{FF2B5EF4-FFF2-40B4-BE49-F238E27FC236}">
                      <a16:creationId xmlns:a16="http://schemas.microsoft.com/office/drawing/2014/main" id="{F061F74F-414C-403C-8E31-6EF397505084}"/>
                    </a:ext>
                  </a:extLst>
                </p14:cNvPr>
                <p14:cNvContentPartPr/>
                <p14:nvPr/>
              </p14:nvContentPartPr>
              <p14:xfrm>
                <a:off x="7498793" y="3339932"/>
                <a:ext cx="109440" cy="151200"/>
              </p14:xfrm>
            </p:contentPart>
          </mc:Choice>
          <mc:Fallback xmlns="">
            <p:pic>
              <p:nvPicPr>
                <p:cNvPr id="175" name="Ink 174">
                  <a:extLst>
                    <a:ext uri="{FF2B5EF4-FFF2-40B4-BE49-F238E27FC236}">
                      <a16:creationId xmlns:a16="http://schemas.microsoft.com/office/drawing/2014/main" id="{F061F74F-414C-403C-8E31-6EF397505084}"/>
                    </a:ext>
                  </a:extLst>
                </p:cNvPr>
                <p:cNvPicPr/>
                <p:nvPr/>
              </p:nvPicPr>
              <p:blipFill>
                <a:blip r:embed="rId299"/>
                <a:stretch>
                  <a:fillRect/>
                </a:stretch>
              </p:blipFill>
              <p:spPr>
                <a:xfrm>
                  <a:off x="7480793" y="3322292"/>
                  <a:ext cx="1450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6" name="Ink 175">
                  <a:extLst>
                    <a:ext uri="{FF2B5EF4-FFF2-40B4-BE49-F238E27FC236}">
                      <a16:creationId xmlns:a16="http://schemas.microsoft.com/office/drawing/2014/main" id="{AB4BB658-1551-4EC0-9C94-B80A7FF13537}"/>
                    </a:ext>
                  </a:extLst>
                </p14:cNvPr>
                <p14:cNvContentPartPr/>
                <p14:nvPr/>
              </p14:nvContentPartPr>
              <p14:xfrm>
                <a:off x="7671233" y="3360092"/>
                <a:ext cx="28080" cy="116640"/>
              </p14:xfrm>
            </p:contentPart>
          </mc:Choice>
          <mc:Fallback xmlns="">
            <p:pic>
              <p:nvPicPr>
                <p:cNvPr id="176" name="Ink 175">
                  <a:extLst>
                    <a:ext uri="{FF2B5EF4-FFF2-40B4-BE49-F238E27FC236}">
                      <a16:creationId xmlns:a16="http://schemas.microsoft.com/office/drawing/2014/main" id="{AB4BB658-1551-4EC0-9C94-B80A7FF13537}"/>
                    </a:ext>
                  </a:extLst>
                </p:cNvPr>
                <p:cNvPicPr/>
                <p:nvPr/>
              </p:nvPicPr>
              <p:blipFill>
                <a:blip r:embed="rId301"/>
                <a:stretch>
                  <a:fillRect/>
                </a:stretch>
              </p:blipFill>
              <p:spPr>
                <a:xfrm>
                  <a:off x="7653233" y="3342092"/>
                  <a:ext cx="63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7" name="Ink 176">
                  <a:extLst>
                    <a:ext uri="{FF2B5EF4-FFF2-40B4-BE49-F238E27FC236}">
                      <a16:creationId xmlns:a16="http://schemas.microsoft.com/office/drawing/2014/main" id="{B2CCA057-6D69-419E-A069-73932DDA245D}"/>
                    </a:ext>
                  </a:extLst>
                </p14:cNvPr>
                <p14:cNvContentPartPr/>
                <p14:nvPr/>
              </p14:nvContentPartPr>
              <p14:xfrm>
                <a:off x="7847993" y="3167852"/>
                <a:ext cx="77400" cy="411480"/>
              </p14:xfrm>
            </p:contentPart>
          </mc:Choice>
          <mc:Fallback xmlns="">
            <p:pic>
              <p:nvPicPr>
                <p:cNvPr id="177" name="Ink 176">
                  <a:extLst>
                    <a:ext uri="{FF2B5EF4-FFF2-40B4-BE49-F238E27FC236}">
                      <a16:creationId xmlns:a16="http://schemas.microsoft.com/office/drawing/2014/main" id="{B2CCA057-6D69-419E-A069-73932DDA245D}"/>
                    </a:ext>
                  </a:extLst>
                </p:cNvPr>
                <p:cNvPicPr/>
                <p:nvPr/>
              </p:nvPicPr>
              <p:blipFill>
                <a:blip r:embed="rId303"/>
                <a:stretch>
                  <a:fillRect/>
                </a:stretch>
              </p:blipFill>
              <p:spPr>
                <a:xfrm>
                  <a:off x="7829993" y="3150212"/>
                  <a:ext cx="1130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8" name="Ink 177">
                  <a:extLst>
                    <a:ext uri="{FF2B5EF4-FFF2-40B4-BE49-F238E27FC236}">
                      <a16:creationId xmlns:a16="http://schemas.microsoft.com/office/drawing/2014/main" id="{448A14F6-DBE7-42DD-ACF3-334A5A759C98}"/>
                    </a:ext>
                  </a:extLst>
                </p14:cNvPr>
                <p14:cNvContentPartPr/>
                <p14:nvPr/>
              </p14:nvContentPartPr>
              <p14:xfrm>
                <a:off x="7766273" y="3313292"/>
                <a:ext cx="174240" cy="83160"/>
              </p14:xfrm>
            </p:contentPart>
          </mc:Choice>
          <mc:Fallback xmlns="">
            <p:pic>
              <p:nvPicPr>
                <p:cNvPr id="178" name="Ink 177">
                  <a:extLst>
                    <a:ext uri="{FF2B5EF4-FFF2-40B4-BE49-F238E27FC236}">
                      <a16:creationId xmlns:a16="http://schemas.microsoft.com/office/drawing/2014/main" id="{448A14F6-DBE7-42DD-ACF3-334A5A759C98}"/>
                    </a:ext>
                  </a:extLst>
                </p:cNvPr>
                <p:cNvPicPr/>
                <p:nvPr/>
              </p:nvPicPr>
              <p:blipFill>
                <a:blip r:embed="rId305"/>
                <a:stretch>
                  <a:fillRect/>
                </a:stretch>
              </p:blipFill>
              <p:spPr>
                <a:xfrm>
                  <a:off x="7748273" y="3295292"/>
                  <a:ext cx="209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9" name="Ink 178">
                  <a:extLst>
                    <a:ext uri="{FF2B5EF4-FFF2-40B4-BE49-F238E27FC236}">
                      <a16:creationId xmlns:a16="http://schemas.microsoft.com/office/drawing/2014/main" id="{B65B8F76-6CE9-4211-9811-AC59A6BC8309}"/>
                    </a:ext>
                  </a:extLst>
                </p14:cNvPr>
                <p14:cNvContentPartPr/>
                <p14:nvPr/>
              </p14:nvContentPartPr>
              <p14:xfrm>
                <a:off x="7634153" y="3239132"/>
                <a:ext cx="17640" cy="24480"/>
              </p14:xfrm>
            </p:contentPart>
          </mc:Choice>
          <mc:Fallback xmlns="">
            <p:pic>
              <p:nvPicPr>
                <p:cNvPr id="179" name="Ink 178">
                  <a:extLst>
                    <a:ext uri="{FF2B5EF4-FFF2-40B4-BE49-F238E27FC236}">
                      <a16:creationId xmlns:a16="http://schemas.microsoft.com/office/drawing/2014/main" id="{B65B8F76-6CE9-4211-9811-AC59A6BC8309}"/>
                    </a:ext>
                  </a:extLst>
                </p:cNvPr>
                <p:cNvPicPr/>
                <p:nvPr/>
              </p:nvPicPr>
              <p:blipFill>
                <a:blip r:embed="rId307"/>
                <a:stretch>
                  <a:fillRect/>
                </a:stretch>
              </p:blipFill>
              <p:spPr>
                <a:xfrm>
                  <a:off x="7616513" y="3221132"/>
                  <a:ext cx="53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0" name="Ink 179">
                  <a:extLst>
                    <a:ext uri="{FF2B5EF4-FFF2-40B4-BE49-F238E27FC236}">
                      <a16:creationId xmlns:a16="http://schemas.microsoft.com/office/drawing/2014/main" id="{47141CC2-F39B-4973-BDAC-D36449CCA71B}"/>
                    </a:ext>
                  </a:extLst>
                </p14:cNvPr>
                <p14:cNvContentPartPr/>
                <p14:nvPr/>
              </p14:nvContentPartPr>
              <p14:xfrm>
                <a:off x="7982273" y="3326252"/>
                <a:ext cx="124560" cy="131760"/>
              </p14:xfrm>
            </p:contentPart>
          </mc:Choice>
          <mc:Fallback xmlns="">
            <p:pic>
              <p:nvPicPr>
                <p:cNvPr id="180" name="Ink 179">
                  <a:extLst>
                    <a:ext uri="{FF2B5EF4-FFF2-40B4-BE49-F238E27FC236}">
                      <a16:creationId xmlns:a16="http://schemas.microsoft.com/office/drawing/2014/main" id="{47141CC2-F39B-4973-BDAC-D36449CCA71B}"/>
                    </a:ext>
                  </a:extLst>
                </p:cNvPr>
                <p:cNvPicPr/>
                <p:nvPr/>
              </p:nvPicPr>
              <p:blipFill>
                <a:blip r:embed="rId309"/>
                <a:stretch>
                  <a:fillRect/>
                </a:stretch>
              </p:blipFill>
              <p:spPr>
                <a:xfrm>
                  <a:off x="7964633" y="3308612"/>
                  <a:ext cx="160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1" name="Ink 180">
                  <a:extLst>
                    <a:ext uri="{FF2B5EF4-FFF2-40B4-BE49-F238E27FC236}">
                      <a16:creationId xmlns:a16="http://schemas.microsoft.com/office/drawing/2014/main" id="{B79FE6CF-57C7-46DA-92C1-FC0689C447AA}"/>
                    </a:ext>
                  </a:extLst>
                </p14:cNvPr>
                <p14:cNvContentPartPr/>
                <p14:nvPr/>
              </p14:nvContentPartPr>
              <p14:xfrm>
                <a:off x="8062913" y="3328772"/>
                <a:ext cx="221400" cy="140400"/>
              </p14:xfrm>
            </p:contentPart>
          </mc:Choice>
          <mc:Fallback xmlns="">
            <p:pic>
              <p:nvPicPr>
                <p:cNvPr id="181" name="Ink 180">
                  <a:extLst>
                    <a:ext uri="{FF2B5EF4-FFF2-40B4-BE49-F238E27FC236}">
                      <a16:creationId xmlns:a16="http://schemas.microsoft.com/office/drawing/2014/main" id="{B79FE6CF-57C7-46DA-92C1-FC0689C447AA}"/>
                    </a:ext>
                  </a:extLst>
                </p:cNvPr>
                <p:cNvPicPr/>
                <p:nvPr/>
              </p:nvPicPr>
              <p:blipFill>
                <a:blip r:embed="rId311"/>
                <a:stretch>
                  <a:fillRect/>
                </a:stretch>
              </p:blipFill>
              <p:spPr>
                <a:xfrm>
                  <a:off x="8044913" y="3311132"/>
                  <a:ext cx="257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2" name="Ink 181">
                  <a:extLst>
                    <a:ext uri="{FF2B5EF4-FFF2-40B4-BE49-F238E27FC236}">
                      <a16:creationId xmlns:a16="http://schemas.microsoft.com/office/drawing/2014/main" id="{5CBB81F6-5C9D-4C2F-8269-286741640A1A}"/>
                    </a:ext>
                  </a:extLst>
                </p14:cNvPr>
                <p14:cNvContentPartPr/>
                <p14:nvPr/>
              </p14:nvContentPartPr>
              <p14:xfrm>
                <a:off x="8312033" y="3312572"/>
                <a:ext cx="244800" cy="141840"/>
              </p14:xfrm>
            </p:contentPart>
          </mc:Choice>
          <mc:Fallback xmlns="">
            <p:pic>
              <p:nvPicPr>
                <p:cNvPr id="182" name="Ink 181">
                  <a:extLst>
                    <a:ext uri="{FF2B5EF4-FFF2-40B4-BE49-F238E27FC236}">
                      <a16:creationId xmlns:a16="http://schemas.microsoft.com/office/drawing/2014/main" id="{5CBB81F6-5C9D-4C2F-8269-286741640A1A}"/>
                    </a:ext>
                  </a:extLst>
                </p:cNvPr>
                <p:cNvPicPr/>
                <p:nvPr/>
              </p:nvPicPr>
              <p:blipFill>
                <a:blip r:embed="rId313"/>
                <a:stretch>
                  <a:fillRect/>
                </a:stretch>
              </p:blipFill>
              <p:spPr>
                <a:xfrm>
                  <a:off x="8294393" y="3294932"/>
                  <a:ext cx="280440" cy="177480"/>
                </a:xfrm>
                <a:prstGeom prst="rect">
                  <a:avLst/>
                </a:prstGeom>
              </p:spPr>
            </p:pic>
          </mc:Fallback>
        </mc:AlternateContent>
      </p:grpSp>
      <p:grpSp>
        <p:nvGrpSpPr>
          <p:cNvPr id="201" name="Group 200">
            <a:extLst>
              <a:ext uri="{FF2B5EF4-FFF2-40B4-BE49-F238E27FC236}">
                <a16:creationId xmlns:a16="http://schemas.microsoft.com/office/drawing/2014/main" id="{E5355479-4F83-4ED9-8712-B7328DFB7580}"/>
              </a:ext>
            </a:extLst>
          </p:cNvPr>
          <p:cNvGrpSpPr/>
          <p:nvPr/>
        </p:nvGrpSpPr>
        <p:grpSpPr>
          <a:xfrm>
            <a:off x="8956073" y="3110252"/>
            <a:ext cx="1856160" cy="341280"/>
            <a:chOff x="8956073" y="3110252"/>
            <a:chExt cx="1856160" cy="341280"/>
          </a:xfrm>
        </p:grpSpPr>
        <mc:AlternateContent xmlns:mc="http://schemas.openxmlformats.org/markup-compatibility/2006" xmlns:p14="http://schemas.microsoft.com/office/powerpoint/2010/main">
          <mc:Choice Requires="p14">
            <p:contentPart p14:bwMode="auto" r:id="rId314">
              <p14:nvContentPartPr>
                <p14:cNvPr id="183" name="Ink 182">
                  <a:extLst>
                    <a:ext uri="{FF2B5EF4-FFF2-40B4-BE49-F238E27FC236}">
                      <a16:creationId xmlns:a16="http://schemas.microsoft.com/office/drawing/2014/main" id="{A9158F6C-04EA-4711-87F8-10D88DA7663F}"/>
                    </a:ext>
                  </a:extLst>
                </p14:cNvPr>
                <p14:cNvContentPartPr/>
                <p14:nvPr/>
              </p14:nvContentPartPr>
              <p14:xfrm>
                <a:off x="8956073" y="3279812"/>
                <a:ext cx="152280" cy="155520"/>
              </p14:xfrm>
            </p:contentPart>
          </mc:Choice>
          <mc:Fallback xmlns="">
            <p:pic>
              <p:nvPicPr>
                <p:cNvPr id="183" name="Ink 182">
                  <a:extLst>
                    <a:ext uri="{FF2B5EF4-FFF2-40B4-BE49-F238E27FC236}">
                      <a16:creationId xmlns:a16="http://schemas.microsoft.com/office/drawing/2014/main" id="{A9158F6C-04EA-4711-87F8-10D88DA7663F}"/>
                    </a:ext>
                  </a:extLst>
                </p:cNvPr>
                <p:cNvPicPr/>
                <p:nvPr/>
              </p:nvPicPr>
              <p:blipFill>
                <a:blip r:embed="rId315"/>
                <a:stretch>
                  <a:fillRect/>
                </a:stretch>
              </p:blipFill>
              <p:spPr>
                <a:xfrm>
                  <a:off x="8938433" y="3261812"/>
                  <a:ext cx="1879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4" name="Ink 183">
                  <a:extLst>
                    <a:ext uri="{FF2B5EF4-FFF2-40B4-BE49-F238E27FC236}">
                      <a16:creationId xmlns:a16="http://schemas.microsoft.com/office/drawing/2014/main" id="{025BD0D9-A6CF-4A7B-AF6E-2EDD90E97751}"/>
                    </a:ext>
                  </a:extLst>
                </p14:cNvPr>
                <p14:cNvContentPartPr/>
                <p14:nvPr/>
              </p14:nvContentPartPr>
              <p14:xfrm>
                <a:off x="9087473" y="3150212"/>
                <a:ext cx="82440" cy="301320"/>
              </p14:xfrm>
            </p:contentPart>
          </mc:Choice>
          <mc:Fallback xmlns="">
            <p:pic>
              <p:nvPicPr>
                <p:cNvPr id="184" name="Ink 183">
                  <a:extLst>
                    <a:ext uri="{FF2B5EF4-FFF2-40B4-BE49-F238E27FC236}">
                      <a16:creationId xmlns:a16="http://schemas.microsoft.com/office/drawing/2014/main" id="{025BD0D9-A6CF-4A7B-AF6E-2EDD90E97751}"/>
                    </a:ext>
                  </a:extLst>
                </p:cNvPr>
                <p:cNvPicPr/>
                <p:nvPr/>
              </p:nvPicPr>
              <p:blipFill>
                <a:blip r:embed="rId317"/>
                <a:stretch>
                  <a:fillRect/>
                </a:stretch>
              </p:blipFill>
              <p:spPr>
                <a:xfrm>
                  <a:off x="9069833" y="3132572"/>
                  <a:ext cx="1180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5" name="Ink 184">
                  <a:extLst>
                    <a:ext uri="{FF2B5EF4-FFF2-40B4-BE49-F238E27FC236}">
                      <a16:creationId xmlns:a16="http://schemas.microsoft.com/office/drawing/2014/main" id="{A371FC58-4CE2-4FB9-A8F9-7F6EC82DCFC1}"/>
                    </a:ext>
                  </a:extLst>
                </p14:cNvPr>
                <p14:cNvContentPartPr/>
                <p14:nvPr/>
              </p14:nvContentPartPr>
              <p14:xfrm>
                <a:off x="9193313" y="3193772"/>
                <a:ext cx="41040" cy="235080"/>
              </p14:xfrm>
            </p:contentPart>
          </mc:Choice>
          <mc:Fallback xmlns="">
            <p:pic>
              <p:nvPicPr>
                <p:cNvPr id="185" name="Ink 184">
                  <a:extLst>
                    <a:ext uri="{FF2B5EF4-FFF2-40B4-BE49-F238E27FC236}">
                      <a16:creationId xmlns:a16="http://schemas.microsoft.com/office/drawing/2014/main" id="{A371FC58-4CE2-4FB9-A8F9-7F6EC82DCFC1}"/>
                    </a:ext>
                  </a:extLst>
                </p:cNvPr>
                <p:cNvPicPr/>
                <p:nvPr/>
              </p:nvPicPr>
              <p:blipFill>
                <a:blip r:embed="rId319"/>
                <a:stretch>
                  <a:fillRect/>
                </a:stretch>
              </p:blipFill>
              <p:spPr>
                <a:xfrm>
                  <a:off x="9175313" y="3176132"/>
                  <a:ext cx="76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6" name="Ink 185">
                  <a:extLst>
                    <a:ext uri="{FF2B5EF4-FFF2-40B4-BE49-F238E27FC236}">
                      <a16:creationId xmlns:a16="http://schemas.microsoft.com/office/drawing/2014/main" id="{A2697D63-D69E-4978-BDF1-D8B9CAB32272}"/>
                    </a:ext>
                  </a:extLst>
                </p14:cNvPr>
                <p14:cNvContentPartPr/>
                <p14:nvPr/>
              </p14:nvContentPartPr>
              <p14:xfrm>
                <a:off x="9337673" y="3259652"/>
                <a:ext cx="71280" cy="147240"/>
              </p14:xfrm>
            </p:contentPart>
          </mc:Choice>
          <mc:Fallback xmlns="">
            <p:pic>
              <p:nvPicPr>
                <p:cNvPr id="186" name="Ink 185">
                  <a:extLst>
                    <a:ext uri="{FF2B5EF4-FFF2-40B4-BE49-F238E27FC236}">
                      <a16:creationId xmlns:a16="http://schemas.microsoft.com/office/drawing/2014/main" id="{A2697D63-D69E-4978-BDF1-D8B9CAB32272}"/>
                    </a:ext>
                  </a:extLst>
                </p:cNvPr>
                <p:cNvPicPr/>
                <p:nvPr/>
              </p:nvPicPr>
              <p:blipFill>
                <a:blip r:embed="rId321"/>
                <a:stretch>
                  <a:fillRect/>
                </a:stretch>
              </p:blipFill>
              <p:spPr>
                <a:xfrm>
                  <a:off x="9320033" y="3242012"/>
                  <a:ext cx="1069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7" name="Ink 186">
                  <a:extLst>
                    <a:ext uri="{FF2B5EF4-FFF2-40B4-BE49-F238E27FC236}">
                      <a16:creationId xmlns:a16="http://schemas.microsoft.com/office/drawing/2014/main" id="{D3405402-F67F-48F9-BF6A-CCDCA08E3A2E}"/>
                    </a:ext>
                  </a:extLst>
                </p14:cNvPr>
                <p14:cNvContentPartPr/>
                <p14:nvPr/>
              </p14:nvContentPartPr>
              <p14:xfrm>
                <a:off x="9518393" y="3157412"/>
                <a:ext cx="119160" cy="248760"/>
              </p14:xfrm>
            </p:contentPart>
          </mc:Choice>
          <mc:Fallback xmlns="">
            <p:pic>
              <p:nvPicPr>
                <p:cNvPr id="187" name="Ink 186">
                  <a:extLst>
                    <a:ext uri="{FF2B5EF4-FFF2-40B4-BE49-F238E27FC236}">
                      <a16:creationId xmlns:a16="http://schemas.microsoft.com/office/drawing/2014/main" id="{D3405402-F67F-48F9-BF6A-CCDCA08E3A2E}"/>
                    </a:ext>
                  </a:extLst>
                </p:cNvPr>
                <p:cNvPicPr/>
                <p:nvPr/>
              </p:nvPicPr>
              <p:blipFill>
                <a:blip r:embed="rId323"/>
                <a:stretch>
                  <a:fillRect/>
                </a:stretch>
              </p:blipFill>
              <p:spPr>
                <a:xfrm>
                  <a:off x="9500393" y="3139772"/>
                  <a:ext cx="1548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8" name="Ink 187">
                  <a:extLst>
                    <a:ext uri="{FF2B5EF4-FFF2-40B4-BE49-F238E27FC236}">
                      <a16:creationId xmlns:a16="http://schemas.microsoft.com/office/drawing/2014/main" id="{4E1E7E17-5E65-4595-B9CC-5B8F7BEBD8C4}"/>
                    </a:ext>
                  </a:extLst>
                </p14:cNvPr>
                <p14:cNvContentPartPr/>
                <p14:nvPr/>
              </p14:nvContentPartPr>
              <p14:xfrm>
                <a:off x="9487793" y="3256772"/>
                <a:ext cx="149760" cy="55440"/>
              </p14:xfrm>
            </p:contentPart>
          </mc:Choice>
          <mc:Fallback xmlns="">
            <p:pic>
              <p:nvPicPr>
                <p:cNvPr id="188" name="Ink 187">
                  <a:extLst>
                    <a:ext uri="{FF2B5EF4-FFF2-40B4-BE49-F238E27FC236}">
                      <a16:creationId xmlns:a16="http://schemas.microsoft.com/office/drawing/2014/main" id="{4E1E7E17-5E65-4595-B9CC-5B8F7BEBD8C4}"/>
                    </a:ext>
                  </a:extLst>
                </p:cNvPr>
                <p:cNvPicPr/>
                <p:nvPr/>
              </p:nvPicPr>
              <p:blipFill>
                <a:blip r:embed="rId325"/>
                <a:stretch>
                  <a:fillRect/>
                </a:stretch>
              </p:blipFill>
              <p:spPr>
                <a:xfrm>
                  <a:off x="9469793" y="3238772"/>
                  <a:ext cx="185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9" name="Ink 188">
                  <a:extLst>
                    <a:ext uri="{FF2B5EF4-FFF2-40B4-BE49-F238E27FC236}">
                      <a16:creationId xmlns:a16="http://schemas.microsoft.com/office/drawing/2014/main" id="{8BB1A280-97E7-4E76-8D8D-25677AE59CD0}"/>
                    </a:ext>
                  </a:extLst>
                </p14:cNvPr>
                <p14:cNvContentPartPr/>
                <p14:nvPr/>
              </p14:nvContentPartPr>
              <p14:xfrm>
                <a:off x="9662393" y="3248132"/>
                <a:ext cx="162000" cy="123120"/>
              </p14:xfrm>
            </p:contentPart>
          </mc:Choice>
          <mc:Fallback xmlns="">
            <p:pic>
              <p:nvPicPr>
                <p:cNvPr id="189" name="Ink 188">
                  <a:extLst>
                    <a:ext uri="{FF2B5EF4-FFF2-40B4-BE49-F238E27FC236}">
                      <a16:creationId xmlns:a16="http://schemas.microsoft.com/office/drawing/2014/main" id="{8BB1A280-97E7-4E76-8D8D-25677AE59CD0}"/>
                    </a:ext>
                  </a:extLst>
                </p:cNvPr>
                <p:cNvPicPr/>
                <p:nvPr/>
              </p:nvPicPr>
              <p:blipFill>
                <a:blip r:embed="rId327"/>
                <a:stretch>
                  <a:fillRect/>
                </a:stretch>
              </p:blipFill>
              <p:spPr>
                <a:xfrm>
                  <a:off x="9644753" y="3230492"/>
                  <a:ext cx="197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0" name="Ink 189">
                  <a:extLst>
                    <a:ext uri="{FF2B5EF4-FFF2-40B4-BE49-F238E27FC236}">
                      <a16:creationId xmlns:a16="http://schemas.microsoft.com/office/drawing/2014/main" id="{868C989B-809B-4492-826A-9BA9B8D1C831}"/>
                    </a:ext>
                  </a:extLst>
                </p14:cNvPr>
                <p14:cNvContentPartPr/>
                <p14:nvPr/>
              </p14:nvContentPartPr>
              <p14:xfrm>
                <a:off x="9789833" y="3157412"/>
                <a:ext cx="14760" cy="11880"/>
              </p14:xfrm>
            </p:contentPart>
          </mc:Choice>
          <mc:Fallback xmlns="">
            <p:pic>
              <p:nvPicPr>
                <p:cNvPr id="190" name="Ink 189">
                  <a:extLst>
                    <a:ext uri="{FF2B5EF4-FFF2-40B4-BE49-F238E27FC236}">
                      <a16:creationId xmlns:a16="http://schemas.microsoft.com/office/drawing/2014/main" id="{868C989B-809B-4492-826A-9BA9B8D1C831}"/>
                    </a:ext>
                  </a:extLst>
                </p:cNvPr>
                <p:cNvPicPr/>
                <p:nvPr/>
              </p:nvPicPr>
              <p:blipFill>
                <a:blip r:embed="rId329"/>
                <a:stretch>
                  <a:fillRect/>
                </a:stretch>
              </p:blipFill>
              <p:spPr>
                <a:xfrm>
                  <a:off x="9772193" y="3139412"/>
                  <a:ext cx="50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1" name="Ink 190">
                  <a:extLst>
                    <a:ext uri="{FF2B5EF4-FFF2-40B4-BE49-F238E27FC236}">
                      <a16:creationId xmlns:a16="http://schemas.microsoft.com/office/drawing/2014/main" id="{D2915E66-CCC6-4925-B394-F0DB85F65866}"/>
                    </a:ext>
                  </a:extLst>
                </p14:cNvPr>
                <p14:cNvContentPartPr/>
                <p14:nvPr/>
              </p14:nvContentPartPr>
              <p14:xfrm>
                <a:off x="9892793" y="3140492"/>
                <a:ext cx="107280" cy="266400"/>
              </p14:xfrm>
            </p:contentPart>
          </mc:Choice>
          <mc:Fallback xmlns="">
            <p:pic>
              <p:nvPicPr>
                <p:cNvPr id="191" name="Ink 190">
                  <a:extLst>
                    <a:ext uri="{FF2B5EF4-FFF2-40B4-BE49-F238E27FC236}">
                      <a16:creationId xmlns:a16="http://schemas.microsoft.com/office/drawing/2014/main" id="{D2915E66-CCC6-4925-B394-F0DB85F65866}"/>
                    </a:ext>
                  </a:extLst>
                </p:cNvPr>
                <p:cNvPicPr/>
                <p:nvPr/>
              </p:nvPicPr>
              <p:blipFill>
                <a:blip r:embed="rId331"/>
                <a:stretch>
                  <a:fillRect/>
                </a:stretch>
              </p:blipFill>
              <p:spPr>
                <a:xfrm>
                  <a:off x="9874793" y="3122852"/>
                  <a:ext cx="1429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2" name="Ink 191">
                  <a:extLst>
                    <a:ext uri="{FF2B5EF4-FFF2-40B4-BE49-F238E27FC236}">
                      <a16:creationId xmlns:a16="http://schemas.microsoft.com/office/drawing/2014/main" id="{D67BF64A-F478-4B5F-8B1B-650F0001B6A1}"/>
                    </a:ext>
                  </a:extLst>
                </p14:cNvPr>
                <p14:cNvContentPartPr/>
                <p14:nvPr/>
              </p14:nvContentPartPr>
              <p14:xfrm>
                <a:off x="10019873" y="3253172"/>
                <a:ext cx="163080" cy="123480"/>
              </p14:xfrm>
            </p:contentPart>
          </mc:Choice>
          <mc:Fallback xmlns="">
            <p:pic>
              <p:nvPicPr>
                <p:cNvPr id="192" name="Ink 191">
                  <a:extLst>
                    <a:ext uri="{FF2B5EF4-FFF2-40B4-BE49-F238E27FC236}">
                      <a16:creationId xmlns:a16="http://schemas.microsoft.com/office/drawing/2014/main" id="{D67BF64A-F478-4B5F-8B1B-650F0001B6A1}"/>
                    </a:ext>
                  </a:extLst>
                </p:cNvPr>
                <p:cNvPicPr/>
                <p:nvPr/>
              </p:nvPicPr>
              <p:blipFill>
                <a:blip r:embed="rId333"/>
                <a:stretch>
                  <a:fillRect/>
                </a:stretch>
              </p:blipFill>
              <p:spPr>
                <a:xfrm>
                  <a:off x="10001873" y="3235532"/>
                  <a:ext cx="1987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3" name="Ink 192">
                  <a:extLst>
                    <a:ext uri="{FF2B5EF4-FFF2-40B4-BE49-F238E27FC236}">
                      <a16:creationId xmlns:a16="http://schemas.microsoft.com/office/drawing/2014/main" id="{FC206B9A-ECC5-4BD0-8189-4E91D2BD1ABA}"/>
                    </a:ext>
                  </a:extLst>
                </p14:cNvPr>
                <p14:cNvContentPartPr/>
                <p14:nvPr/>
              </p14:nvContentPartPr>
              <p14:xfrm>
                <a:off x="10272593" y="3110252"/>
                <a:ext cx="104760" cy="284760"/>
              </p14:xfrm>
            </p:contentPart>
          </mc:Choice>
          <mc:Fallback xmlns="">
            <p:pic>
              <p:nvPicPr>
                <p:cNvPr id="193" name="Ink 192">
                  <a:extLst>
                    <a:ext uri="{FF2B5EF4-FFF2-40B4-BE49-F238E27FC236}">
                      <a16:creationId xmlns:a16="http://schemas.microsoft.com/office/drawing/2014/main" id="{FC206B9A-ECC5-4BD0-8189-4E91D2BD1ABA}"/>
                    </a:ext>
                  </a:extLst>
                </p:cNvPr>
                <p:cNvPicPr/>
                <p:nvPr/>
              </p:nvPicPr>
              <p:blipFill>
                <a:blip r:embed="rId335"/>
                <a:stretch>
                  <a:fillRect/>
                </a:stretch>
              </p:blipFill>
              <p:spPr>
                <a:xfrm>
                  <a:off x="10254953" y="3092612"/>
                  <a:ext cx="1404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4" name="Ink 193">
                  <a:extLst>
                    <a:ext uri="{FF2B5EF4-FFF2-40B4-BE49-F238E27FC236}">
                      <a16:creationId xmlns:a16="http://schemas.microsoft.com/office/drawing/2014/main" id="{919CEB6B-52B5-4508-86C6-18CC97AF30FF}"/>
                    </a:ext>
                  </a:extLst>
                </p14:cNvPr>
                <p14:cNvContentPartPr/>
                <p14:nvPr/>
              </p14:nvContentPartPr>
              <p14:xfrm>
                <a:off x="10216073" y="3252452"/>
                <a:ext cx="190800" cy="111600"/>
              </p14:xfrm>
            </p:contentPart>
          </mc:Choice>
          <mc:Fallback xmlns="">
            <p:pic>
              <p:nvPicPr>
                <p:cNvPr id="194" name="Ink 193">
                  <a:extLst>
                    <a:ext uri="{FF2B5EF4-FFF2-40B4-BE49-F238E27FC236}">
                      <a16:creationId xmlns:a16="http://schemas.microsoft.com/office/drawing/2014/main" id="{919CEB6B-52B5-4508-86C6-18CC97AF30FF}"/>
                    </a:ext>
                  </a:extLst>
                </p:cNvPr>
                <p:cNvPicPr/>
                <p:nvPr/>
              </p:nvPicPr>
              <p:blipFill>
                <a:blip r:embed="rId337"/>
                <a:stretch>
                  <a:fillRect/>
                </a:stretch>
              </p:blipFill>
              <p:spPr>
                <a:xfrm>
                  <a:off x="10198073" y="3234452"/>
                  <a:ext cx="2264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5" name="Ink 194">
                  <a:extLst>
                    <a:ext uri="{FF2B5EF4-FFF2-40B4-BE49-F238E27FC236}">
                      <a16:creationId xmlns:a16="http://schemas.microsoft.com/office/drawing/2014/main" id="{EAAA459C-F12D-44E2-941D-957A891BFF03}"/>
                    </a:ext>
                  </a:extLst>
                </p14:cNvPr>
                <p14:cNvContentPartPr/>
                <p14:nvPr/>
              </p14:nvContentPartPr>
              <p14:xfrm>
                <a:off x="10391033" y="3161372"/>
                <a:ext cx="10800" cy="23760"/>
              </p14:xfrm>
            </p:contentPart>
          </mc:Choice>
          <mc:Fallback xmlns="">
            <p:pic>
              <p:nvPicPr>
                <p:cNvPr id="195" name="Ink 194">
                  <a:extLst>
                    <a:ext uri="{FF2B5EF4-FFF2-40B4-BE49-F238E27FC236}">
                      <a16:creationId xmlns:a16="http://schemas.microsoft.com/office/drawing/2014/main" id="{EAAA459C-F12D-44E2-941D-957A891BFF03}"/>
                    </a:ext>
                  </a:extLst>
                </p:cNvPr>
                <p:cNvPicPr/>
                <p:nvPr/>
              </p:nvPicPr>
              <p:blipFill>
                <a:blip r:embed="rId339"/>
                <a:stretch>
                  <a:fillRect/>
                </a:stretch>
              </p:blipFill>
              <p:spPr>
                <a:xfrm>
                  <a:off x="10373033" y="3143372"/>
                  <a:ext cx="464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6" name="Ink 195">
                  <a:extLst>
                    <a:ext uri="{FF2B5EF4-FFF2-40B4-BE49-F238E27FC236}">
                      <a16:creationId xmlns:a16="http://schemas.microsoft.com/office/drawing/2014/main" id="{B47987E6-5D43-4215-ABB6-E13C32375032}"/>
                    </a:ext>
                  </a:extLst>
                </p14:cNvPr>
                <p14:cNvContentPartPr/>
                <p14:nvPr/>
              </p14:nvContentPartPr>
              <p14:xfrm>
                <a:off x="10459793" y="3188732"/>
                <a:ext cx="267120" cy="176040"/>
              </p14:xfrm>
            </p:contentPart>
          </mc:Choice>
          <mc:Fallback xmlns="">
            <p:pic>
              <p:nvPicPr>
                <p:cNvPr id="196" name="Ink 195">
                  <a:extLst>
                    <a:ext uri="{FF2B5EF4-FFF2-40B4-BE49-F238E27FC236}">
                      <a16:creationId xmlns:a16="http://schemas.microsoft.com/office/drawing/2014/main" id="{B47987E6-5D43-4215-ABB6-E13C32375032}"/>
                    </a:ext>
                  </a:extLst>
                </p:cNvPr>
                <p:cNvPicPr/>
                <p:nvPr/>
              </p:nvPicPr>
              <p:blipFill>
                <a:blip r:embed="rId341"/>
                <a:stretch>
                  <a:fillRect/>
                </a:stretch>
              </p:blipFill>
              <p:spPr>
                <a:xfrm>
                  <a:off x="10441793" y="3170732"/>
                  <a:ext cx="302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7" name="Ink 196">
                  <a:extLst>
                    <a:ext uri="{FF2B5EF4-FFF2-40B4-BE49-F238E27FC236}">
                      <a16:creationId xmlns:a16="http://schemas.microsoft.com/office/drawing/2014/main" id="{F13F5FDD-42F1-4E18-9798-5FCE28B95927}"/>
                    </a:ext>
                  </a:extLst>
                </p14:cNvPr>
                <p14:cNvContentPartPr/>
                <p14:nvPr/>
              </p14:nvContentPartPr>
              <p14:xfrm>
                <a:off x="10809353" y="3271892"/>
                <a:ext cx="2880" cy="6120"/>
              </p14:xfrm>
            </p:contentPart>
          </mc:Choice>
          <mc:Fallback xmlns="">
            <p:pic>
              <p:nvPicPr>
                <p:cNvPr id="197" name="Ink 196">
                  <a:extLst>
                    <a:ext uri="{FF2B5EF4-FFF2-40B4-BE49-F238E27FC236}">
                      <a16:creationId xmlns:a16="http://schemas.microsoft.com/office/drawing/2014/main" id="{F13F5FDD-42F1-4E18-9798-5FCE28B95927}"/>
                    </a:ext>
                  </a:extLst>
                </p:cNvPr>
                <p:cNvPicPr/>
                <p:nvPr/>
              </p:nvPicPr>
              <p:blipFill>
                <a:blip r:embed="rId343"/>
                <a:stretch>
                  <a:fillRect/>
                </a:stretch>
              </p:blipFill>
              <p:spPr>
                <a:xfrm>
                  <a:off x="10791353" y="3253892"/>
                  <a:ext cx="38520" cy="41760"/>
                </a:xfrm>
                <a:prstGeom prst="rect">
                  <a:avLst/>
                </a:prstGeom>
              </p:spPr>
            </p:pic>
          </mc:Fallback>
        </mc:AlternateContent>
      </p:grpSp>
      <p:grpSp>
        <p:nvGrpSpPr>
          <p:cNvPr id="200" name="Group 199">
            <a:extLst>
              <a:ext uri="{FF2B5EF4-FFF2-40B4-BE49-F238E27FC236}">
                <a16:creationId xmlns:a16="http://schemas.microsoft.com/office/drawing/2014/main" id="{4BE2AFB8-E791-4819-8221-6A68A7610046}"/>
              </a:ext>
            </a:extLst>
          </p:cNvPr>
          <p:cNvGrpSpPr/>
          <p:nvPr/>
        </p:nvGrpSpPr>
        <p:grpSpPr>
          <a:xfrm>
            <a:off x="6596993" y="3738452"/>
            <a:ext cx="360720" cy="381240"/>
            <a:chOff x="6596993" y="3738452"/>
            <a:chExt cx="360720" cy="381240"/>
          </a:xfrm>
        </p:grpSpPr>
        <mc:AlternateContent xmlns:mc="http://schemas.openxmlformats.org/markup-compatibility/2006" xmlns:p14="http://schemas.microsoft.com/office/powerpoint/2010/main">
          <mc:Choice Requires="p14">
            <p:contentPart p14:bwMode="auto" r:id="rId344">
              <p14:nvContentPartPr>
                <p14:cNvPr id="198" name="Ink 197">
                  <a:extLst>
                    <a:ext uri="{FF2B5EF4-FFF2-40B4-BE49-F238E27FC236}">
                      <a16:creationId xmlns:a16="http://schemas.microsoft.com/office/drawing/2014/main" id="{FCDD63E2-769D-4E97-99C1-4825CFCCD5C5}"/>
                    </a:ext>
                  </a:extLst>
                </p14:cNvPr>
                <p14:cNvContentPartPr/>
                <p14:nvPr/>
              </p14:nvContentPartPr>
              <p14:xfrm>
                <a:off x="6714713" y="3830972"/>
                <a:ext cx="114840" cy="198720"/>
              </p14:xfrm>
            </p:contentPart>
          </mc:Choice>
          <mc:Fallback xmlns="">
            <p:pic>
              <p:nvPicPr>
                <p:cNvPr id="198" name="Ink 197">
                  <a:extLst>
                    <a:ext uri="{FF2B5EF4-FFF2-40B4-BE49-F238E27FC236}">
                      <a16:creationId xmlns:a16="http://schemas.microsoft.com/office/drawing/2014/main" id="{FCDD63E2-769D-4E97-99C1-4825CFCCD5C5}"/>
                    </a:ext>
                  </a:extLst>
                </p:cNvPr>
                <p:cNvPicPr/>
                <p:nvPr/>
              </p:nvPicPr>
              <p:blipFill>
                <a:blip r:embed="rId345"/>
                <a:stretch>
                  <a:fillRect/>
                </a:stretch>
              </p:blipFill>
              <p:spPr>
                <a:xfrm>
                  <a:off x="6696713" y="3813332"/>
                  <a:ext cx="1504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9" name="Ink 198">
                  <a:extLst>
                    <a:ext uri="{FF2B5EF4-FFF2-40B4-BE49-F238E27FC236}">
                      <a16:creationId xmlns:a16="http://schemas.microsoft.com/office/drawing/2014/main" id="{4F098C6D-7C12-41EE-816A-7FDE983FB4B3}"/>
                    </a:ext>
                  </a:extLst>
                </p14:cNvPr>
                <p14:cNvContentPartPr/>
                <p14:nvPr/>
              </p14:nvContentPartPr>
              <p14:xfrm>
                <a:off x="6596993" y="3738452"/>
                <a:ext cx="360720" cy="381240"/>
              </p14:xfrm>
            </p:contentPart>
          </mc:Choice>
          <mc:Fallback xmlns="">
            <p:pic>
              <p:nvPicPr>
                <p:cNvPr id="199" name="Ink 198">
                  <a:extLst>
                    <a:ext uri="{FF2B5EF4-FFF2-40B4-BE49-F238E27FC236}">
                      <a16:creationId xmlns:a16="http://schemas.microsoft.com/office/drawing/2014/main" id="{4F098C6D-7C12-41EE-816A-7FDE983FB4B3}"/>
                    </a:ext>
                  </a:extLst>
                </p:cNvPr>
                <p:cNvPicPr/>
                <p:nvPr/>
              </p:nvPicPr>
              <p:blipFill>
                <a:blip r:embed="rId347"/>
                <a:stretch>
                  <a:fillRect/>
                </a:stretch>
              </p:blipFill>
              <p:spPr>
                <a:xfrm>
                  <a:off x="6578993" y="3720452"/>
                  <a:ext cx="396360" cy="416880"/>
                </a:xfrm>
                <a:prstGeom prst="rect">
                  <a:avLst/>
                </a:prstGeom>
              </p:spPr>
            </p:pic>
          </mc:Fallback>
        </mc:AlternateContent>
      </p:grpSp>
      <p:grpSp>
        <p:nvGrpSpPr>
          <p:cNvPr id="224" name="Group 223">
            <a:extLst>
              <a:ext uri="{FF2B5EF4-FFF2-40B4-BE49-F238E27FC236}">
                <a16:creationId xmlns:a16="http://schemas.microsoft.com/office/drawing/2014/main" id="{44EFD2EF-BC27-4850-B89E-9BE9311EE66E}"/>
              </a:ext>
            </a:extLst>
          </p:cNvPr>
          <p:cNvGrpSpPr/>
          <p:nvPr/>
        </p:nvGrpSpPr>
        <p:grpSpPr>
          <a:xfrm>
            <a:off x="7319873" y="3748172"/>
            <a:ext cx="1734120" cy="428040"/>
            <a:chOff x="7319873" y="3748172"/>
            <a:chExt cx="1734120" cy="428040"/>
          </a:xfrm>
        </p:grpSpPr>
        <mc:AlternateContent xmlns:mc="http://schemas.openxmlformats.org/markup-compatibility/2006" xmlns:p14="http://schemas.microsoft.com/office/powerpoint/2010/main">
          <mc:Choice Requires="p14">
            <p:contentPart p14:bwMode="auto" r:id="rId348">
              <p14:nvContentPartPr>
                <p14:cNvPr id="203" name="Ink 202">
                  <a:extLst>
                    <a:ext uri="{FF2B5EF4-FFF2-40B4-BE49-F238E27FC236}">
                      <a16:creationId xmlns:a16="http://schemas.microsoft.com/office/drawing/2014/main" id="{20A9D765-CDCF-4CB5-A825-A32EBEFB2E80}"/>
                    </a:ext>
                  </a:extLst>
                </p14:cNvPr>
                <p14:cNvContentPartPr/>
                <p14:nvPr/>
              </p14:nvContentPartPr>
              <p14:xfrm>
                <a:off x="7338953" y="3761132"/>
                <a:ext cx="158040" cy="40320"/>
              </p14:xfrm>
            </p:contentPart>
          </mc:Choice>
          <mc:Fallback xmlns="">
            <p:pic>
              <p:nvPicPr>
                <p:cNvPr id="203" name="Ink 202">
                  <a:extLst>
                    <a:ext uri="{FF2B5EF4-FFF2-40B4-BE49-F238E27FC236}">
                      <a16:creationId xmlns:a16="http://schemas.microsoft.com/office/drawing/2014/main" id="{20A9D765-CDCF-4CB5-A825-A32EBEFB2E80}"/>
                    </a:ext>
                  </a:extLst>
                </p:cNvPr>
                <p:cNvPicPr/>
                <p:nvPr/>
              </p:nvPicPr>
              <p:blipFill>
                <a:blip r:embed="rId349"/>
                <a:stretch>
                  <a:fillRect/>
                </a:stretch>
              </p:blipFill>
              <p:spPr>
                <a:xfrm>
                  <a:off x="7320953" y="3743492"/>
                  <a:ext cx="193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4" name="Ink 203">
                  <a:extLst>
                    <a:ext uri="{FF2B5EF4-FFF2-40B4-BE49-F238E27FC236}">
                      <a16:creationId xmlns:a16="http://schemas.microsoft.com/office/drawing/2014/main" id="{81F5DAAA-7ABA-4EC3-ACFB-A80F905ED269}"/>
                    </a:ext>
                  </a:extLst>
                </p14:cNvPr>
                <p14:cNvContentPartPr/>
                <p14:nvPr/>
              </p14:nvContentPartPr>
              <p14:xfrm>
                <a:off x="7319873" y="3790652"/>
                <a:ext cx="144720" cy="236880"/>
              </p14:xfrm>
            </p:contentPart>
          </mc:Choice>
          <mc:Fallback xmlns="">
            <p:pic>
              <p:nvPicPr>
                <p:cNvPr id="204" name="Ink 203">
                  <a:extLst>
                    <a:ext uri="{FF2B5EF4-FFF2-40B4-BE49-F238E27FC236}">
                      <a16:creationId xmlns:a16="http://schemas.microsoft.com/office/drawing/2014/main" id="{81F5DAAA-7ABA-4EC3-ACFB-A80F905ED269}"/>
                    </a:ext>
                  </a:extLst>
                </p:cNvPr>
                <p:cNvPicPr/>
                <p:nvPr/>
              </p:nvPicPr>
              <p:blipFill>
                <a:blip r:embed="rId351"/>
                <a:stretch>
                  <a:fillRect/>
                </a:stretch>
              </p:blipFill>
              <p:spPr>
                <a:xfrm>
                  <a:off x="7301873" y="3773012"/>
                  <a:ext cx="1803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5" name="Ink 204">
                  <a:extLst>
                    <a:ext uri="{FF2B5EF4-FFF2-40B4-BE49-F238E27FC236}">
                      <a16:creationId xmlns:a16="http://schemas.microsoft.com/office/drawing/2014/main" id="{2F67F3B2-ADD0-431C-87FD-CB023CDB81AD}"/>
                    </a:ext>
                  </a:extLst>
                </p14:cNvPr>
                <p14:cNvContentPartPr/>
                <p14:nvPr/>
              </p14:nvContentPartPr>
              <p14:xfrm>
                <a:off x="7333553" y="3902252"/>
                <a:ext cx="178560" cy="48240"/>
              </p14:xfrm>
            </p:contentPart>
          </mc:Choice>
          <mc:Fallback xmlns="">
            <p:pic>
              <p:nvPicPr>
                <p:cNvPr id="205" name="Ink 204">
                  <a:extLst>
                    <a:ext uri="{FF2B5EF4-FFF2-40B4-BE49-F238E27FC236}">
                      <a16:creationId xmlns:a16="http://schemas.microsoft.com/office/drawing/2014/main" id="{2F67F3B2-ADD0-431C-87FD-CB023CDB81AD}"/>
                    </a:ext>
                  </a:extLst>
                </p:cNvPr>
                <p:cNvPicPr/>
                <p:nvPr/>
              </p:nvPicPr>
              <p:blipFill>
                <a:blip r:embed="rId353"/>
                <a:stretch>
                  <a:fillRect/>
                </a:stretch>
              </p:blipFill>
              <p:spPr>
                <a:xfrm>
                  <a:off x="7315553" y="3884612"/>
                  <a:ext cx="214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6" name="Ink 205">
                  <a:extLst>
                    <a:ext uri="{FF2B5EF4-FFF2-40B4-BE49-F238E27FC236}">
                      <a16:creationId xmlns:a16="http://schemas.microsoft.com/office/drawing/2014/main" id="{4E10A01F-84D4-4A44-B1AE-CEC456178EDC}"/>
                    </a:ext>
                  </a:extLst>
                </p14:cNvPr>
                <p14:cNvContentPartPr/>
                <p14:nvPr/>
              </p14:nvContentPartPr>
              <p14:xfrm>
                <a:off x="7517153" y="3878132"/>
                <a:ext cx="166680" cy="158400"/>
              </p14:xfrm>
            </p:contentPart>
          </mc:Choice>
          <mc:Fallback xmlns="">
            <p:pic>
              <p:nvPicPr>
                <p:cNvPr id="206" name="Ink 205">
                  <a:extLst>
                    <a:ext uri="{FF2B5EF4-FFF2-40B4-BE49-F238E27FC236}">
                      <a16:creationId xmlns:a16="http://schemas.microsoft.com/office/drawing/2014/main" id="{4E10A01F-84D4-4A44-B1AE-CEC456178EDC}"/>
                    </a:ext>
                  </a:extLst>
                </p:cNvPr>
                <p:cNvPicPr/>
                <p:nvPr/>
              </p:nvPicPr>
              <p:blipFill>
                <a:blip r:embed="rId355"/>
                <a:stretch>
                  <a:fillRect/>
                </a:stretch>
              </p:blipFill>
              <p:spPr>
                <a:xfrm>
                  <a:off x="7499153" y="3860492"/>
                  <a:ext cx="202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7" name="Ink 206">
                  <a:extLst>
                    <a:ext uri="{FF2B5EF4-FFF2-40B4-BE49-F238E27FC236}">
                      <a16:creationId xmlns:a16="http://schemas.microsoft.com/office/drawing/2014/main" id="{A937C2C7-C02B-4589-9087-819632C608EE}"/>
                    </a:ext>
                  </a:extLst>
                </p14:cNvPr>
                <p14:cNvContentPartPr/>
                <p14:nvPr/>
              </p14:nvContentPartPr>
              <p14:xfrm>
                <a:off x="7766273" y="3899732"/>
                <a:ext cx="8280" cy="276480"/>
              </p14:xfrm>
            </p:contentPart>
          </mc:Choice>
          <mc:Fallback xmlns="">
            <p:pic>
              <p:nvPicPr>
                <p:cNvPr id="207" name="Ink 206">
                  <a:extLst>
                    <a:ext uri="{FF2B5EF4-FFF2-40B4-BE49-F238E27FC236}">
                      <a16:creationId xmlns:a16="http://schemas.microsoft.com/office/drawing/2014/main" id="{A937C2C7-C02B-4589-9087-819632C608EE}"/>
                    </a:ext>
                  </a:extLst>
                </p:cNvPr>
                <p:cNvPicPr/>
                <p:nvPr/>
              </p:nvPicPr>
              <p:blipFill>
                <a:blip r:embed="rId357"/>
                <a:stretch>
                  <a:fillRect/>
                </a:stretch>
              </p:blipFill>
              <p:spPr>
                <a:xfrm>
                  <a:off x="7748273" y="3882092"/>
                  <a:ext cx="439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8" name="Ink 207">
                  <a:extLst>
                    <a:ext uri="{FF2B5EF4-FFF2-40B4-BE49-F238E27FC236}">
                      <a16:creationId xmlns:a16="http://schemas.microsoft.com/office/drawing/2014/main" id="{5BB10F74-3F94-4CA5-90F3-AB782E72792A}"/>
                    </a:ext>
                  </a:extLst>
                </p14:cNvPr>
                <p14:cNvContentPartPr/>
                <p14:nvPr/>
              </p14:nvContentPartPr>
              <p14:xfrm>
                <a:off x="7745753" y="3882452"/>
                <a:ext cx="121680" cy="152640"/>
              </p14:xfrm>
            </p:contentPart>
          </mc:Choice>
          <mc:Fallback xmlns="">
            <p:pic>
              <p:nvPicPr>
                <p:cNvPr id="208" name="Ink 207">
                  <a:extLst>
                    <a:ext uri="{FF2B5EF4-FFF2-40B4-BE49-F238E27FC236}">
                      <a16:creationId xmlns:a16="http://schemas.microsoft.com/office/drawing/2014/main" id="{5BB10F74-3F94-4CA5-90F3-AB782E72792A}"/>
                    </a:ext>
                  </a:extLst>
                </p:cNvPr>
                <p:cNvPicPr/>
                <p:nvPr/>
              </p:nvPicPr>
              <p:blipFill>
                <a:blip r:embed="rId359"/>
                <a:stretch>
                  <a:fillRect/>
                </a:stretch>
              </p:blipFill>
              <p:spPr>
                <a:xfrm>
                  <a:off x="7728113" y="3864812"/>
                  <a:ext cx="157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9" name="Ink 208">
                  <a:extLst>
                    <a:ext uri="{FF2B5EF4-FFF2-40B4-BE49-F238E27FC236}">
                      <a16:creationId xmlns:a16="http://schemas.microsoft.com/office/drawing/2014/main" id="{DDEA9CAF-7B2F-49CE-BD2D-F69CFC64F5DA}"/>
                    </a:ext>
                  </a:extLst>
                </p14:cNvPr>
                <p14:cNvContentPartPr/>
                <p14:nvPr/>
              </p14:nvContentPartPr>
              <p14:xfrm>
                <a:off x="7892273" y="3892892"/>
                <a:ext cx="86400" cy="137160"/>
              </p14:xfrm>
            </p:contentPart>
          </mc:Choice>
          <mc:Fallback xmlns="">
            <p:pic>
              <p:nvPicPr>
                <p:cNvPr id="209" name="Ink 208">
                  <a:extLst>
                    <a:ext uri="{FF2B5EF4-FFF2-40B4-BE49-F238E27FC236}">
                      <a16:creationId xmlns:a16="http://schemas.microsoft.com/office/drawing/2014/main" id="{DDEA9CAF-7B2F-49CE-BD2D-F69CFC64F5DA}"/>
                    </a:ext>
                  </a:extLst>
                </p:cNvPr>
                <p:cNvPicPr/>
                <p:nvPr/>
              </p:nvPicPr>
              <p:blipFill>
                <a:blip r:embed="rId361"/>
                <a:stretch>
                  <a:fillRect/>
                </a:stretch>
              </p:blipFill>
              <p:spPr>
                <a:xfrm>
                  <a:off x="7874273" y="3874892"/>
                  <a:ext cx="122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0" name="Ink 209">
                  <a:extLst>
                    <a:ext uri="{FF2B5EF4-FFF2-40B4-BE49-F238E27FC236}">
                      <a16:creationId xmlns:a16="http://schemas.microsoft.com/office/drawing/2014/main" id="{5EDD605A-2071-4E40-8F2D-E5F66EA57D02}"/>
                    </a:ext>
                  </a:extLst>
                </p14:cNvPr>
                <p14:cNvContentPartPr/>
                <p14:nvPr/>
              </p14:nvContentPartPr>
              <p14:xfrm>
                <a:off x="8054633" y="3879932"/>
                <a:ext cx="145080" cy="140040"/>
              </p14:xfrm>
            </p:contentPart>
          </mc:Choice>
          <mc:Fallback xmlns="">
            <p:pic>
              <p:nvPicPr>
                <p:cNvPr id="210" name="Ink 209">
                  <a:extLst>
                    <a:ext uri="{FF2B5EF4-FFF2-40B4-BE49-F238E27FC236}">
                      <a16:creationId xmlns:a16="http://schemas.microsoft.com/office/drawing/2014/main" id="{5EDD605A-2071-4E40-8F2D-E5F66EA57D02}"/>
                    </a:ext>
                  </a:extLst>
                </p:cNvPr>
                <p:cNvPicPr/>
                <p:nvPr/>
              </p:nvPicPr>
              <p:blipFill>
                <a:blip r:embed="rId363"/>
                <a:stretch>
                  <a:fillRect/>
                </a:stretch>
              </p:blipFill>
              <p:spPr>
                <a:xfrm>
                  <a:off x="8036633" y="3862292"/>
                  <a:ext cx="180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1" name="Ink 210">
                  <a:extLst>
                    <a:ext uri="{FF2B5EF4-FFF2-40B4-BE49-F238E27FC236}">
                      <a16:creationId xmlns:a16="http://schemas.microsoft.com/office/drawing/2014/main" id="{1A0FE26D-B6A7-4DCE-AF40-F22B03FA64D2}"/>
                    </a:ext>
                  </a:extLst>
                </p14:cNvPr>
                <p14:cNvContentPartPr/>
                <p14:nvPr/>
              </p14:nvContentPartPr>
              <p14:xfrm>
                <a:off x="8241113" y="3863012"/>
                <a:ext cx="121320" cy="136800"/>
              </p14:xfrm>
            </p:contentPart>
          </mc:Choice>
          <mc:Fallback xmlns="">
            <p:pic>
              <p:nvPicPr>
                <p:cNvPr id="211" name="Ink 210">
                  <a:extLst>
                    <a:ext uri="{FF2B5EF4-FFF2-40B4-BE49-F238E27FC236}">
                      <a16:creationId xmlns:a16="http://schemas.microsoft.com/office/drawing/2014/main" id="{1A0FE26D-B6A7-4DCE-AF40-F22B03FA64D2}"/>
                    </a:ext>
                  </a:extLst>
                </p:cNvPr>
                <p:cNvPicPr/>
                <p:nvPr/>
              </p:nvPicPr>
              <p:blipFill>
                <a:blip r:embed="rId365"/>
                <a:stretch>
                  <a:fillRect/>
                </a:stretch>
              </p:blipFill>
              <p:spPr>
                <a:xfrm>
                  <a:off x="8223473" y="3845372"/>
                  <a:ext cx="1569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2" name="Ink 211">
                  <a:extLst>
                    <a:ext uri="{FF2B5EF4-FFF2-40B4-BE49-F238E27FC236}">
                      <a16:creationId xmlns:a16="http://schemas.microsoft.com/office/drawing/2014/main" id="{4178E1F3-029A-4E12-AE1F-1CB386F067E1}"/>
                    </a:ext>
                  </a:extLst>
                </p14:cNvPr>
                <p14:cNvContentPartPr/>
                <p14:nvPr/>
              </p14:nvContentPartPr>
              <p14:xfrm>
                <a:off x="8391233" y="3874892"/>
                <a:ext cx="125280" cy="150480"/>
              </p14:xfrm>
            </p:contentPart>
          </mc:Choice>
          <mc:Fallback xmlns="">
            <p:pic>
              <p:nvPicPr>
                <p:cNvPr id="212" name="Ink 211">
                  <a:extLst>
                    <a:ext uri="{FF2B5EF4-FFF2-40B4-BE49-F238E27FC236}">
                      <a16:creationId xmlns:a16="http://schemas.microsoft.com/office/drawing/2014/main" id="{4178E1F3-029A-4E12-AE1F-1CB386F067E1}"/>
                    </a:ext>
                  </a:extLst>
                </p:cNvPr>
                <p:cNvPicPr/>
                <p:nvPr/>
              </p:nvPicPr>
              <p:blipFill>
                <a:blip r:embed="rId367"/>
                <a:stretch>
                  <a:fillRect/>
                </a:stretch>
              </p:blipFill>
              <p:spPr>
                <a:xfrm>
                  <a:off x="8373233" y="3857252"/>
                  <a:ext cx="1609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3" name="Ink 212">
                  <a:extLst>
                    <a:ext uri="{FF2B5EF4-FFF2-40B4-BE49-F238E27FC236}">
                      <a16:creationId xmlns:a16="http://schemas.microsoft.com/office/drawing/2014/main" id="{330C1C5C-E3B1-4A68-9937-BC8063454F2F}"/>
                    </a:ext>
                  </a:extLst>
                </p14:cNvPr>
                <p14:cNvContentPartPr/>
                <p14:nvPr/>
              </p14:nvContentPartPr>
              <p14:xfrm>
                <a:off x="8489153" y="3754292"/>
                <a:ext cx="155880" cy="285840"/>
              </p14:xfrm>
            </p:contentPart>
          </mc:Choice>
          <mc:Fallback xmlns="">
            <p:pic>
              <p:nvPicPr>
                <p:cNvPr id="213" name="Ink 212">
                  <a:extLst>
                    <a:ext uri="{FF2B5EF4-FFF2-40B4-BE49-F238E27FC236}">
                      <a16:creationId xmlns:a16="http://schemas.microsoft.com/office/drawing/2014/main" id="{330C1C5C-E3B1-4A68-9937-BC8063454F2F}"/>
                    </a:ext>
                  </a:extLst>
                </p:cNvPr>
                <p:cNvPicPr/>
                <p:nvPr/>
              </p:nvPicPr>
              <p:blipFill>
                <a:blip r:embed="rId369"/>
                <a:stretch>
                  <a:fillRect/>
                </a:stretch>
              </p:blipFill>
              <p:spPr>
                <a:xfrm>
                  <a:off x="8471153" y="3736652"/>
                  <a:ext cx="1915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4" name="Ink 213">
                  <a:extLst>
                    <a:ext uri="{FF2B5EF4-FFF2-40B4-BE49-F238E27FC236}">
                      <a16:creationId xmlns:a16="http://schemas.microsoft.com/office/drawing/2014/main" id="{90F243BD-CA3A-4981-91A6-A4C485993450}"/>
                    </a:ext>
                  </a:extLst>
                </p14:cNvPr>
                <p14:cNvContentPartPr/>
                <p14:nvPr/>
              </p14:nvContentPartPr>
              <p14:xfrm>
                <a:off x="8703353" y="3748172"/>
                <a:ext cx="52200" cy="243360"/>
              </p14:xfrm>
            </p:contentPart>
          </mc:Choice>
          <mc:Fallback xmlns="">
            <p:pic>
              <p:nvPicPr>
                <p:cNvPr id="214" name="Ink 213">
                  <a:extLst>
                    <a:ext uri="{FF2B5EF4-FFF2-40B4-BE49-F238E27FC236}">
                      <a16:creationId xmlns:a16="http://schemas.microsoft.com/office/drawing/2014/main" id="{90F243BD-CA3A-4981-91A6-A4C485993450}"/>
                    </a:ext>
                  </a:extLst>
                </p:cNvPr>
                <p:cNvPicPr/>
                <p:nvPr/>
              </p:nvPicPr>
              <p:blipFill>
                <a:blip r:embed="rId371"/>
                <a:stretch>
                  <a:fillRect/>
                </a:stretch>
              </p:blipFill>
              <p:spPr>
                <a:xfrm>
                  <a:off x="8685713" y="3730172"/>
                  <a:ext cx="878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5" name="Ink 214">
                  <a:extLst>
                    <a:ext uri="{FF2B5EF4-FFF2-40B4-BE49-F238E27FC236}">
                      <a16:creationId xmlns:a16="http://schemas.microsoft.com/office/drawing/2014/main" id="{E4BBF15C-170C-4906-8543-53DDF0D0B792}"/>
                    </a:ext>
                  </a:extLst>
                </p14:cNvPr>
                <p14:cNvContentPartPr/>
                <p14:nvPr/>
              </p14:nvContentPartPr>
              <p14:xfrm>
                <a:off x="8814233" y="3855812"/>
                <a:ext cx="164520" cy="138240"/>
              </p14:xfrm>
            </p:contentPart>
          </mc:Choice>
          <mc:Fallback xmlns="">
            <p:pic>
              <p:nvPicPr>
                <p:cNvPr id="215" name="Ink 214">
                  <a:extLst>
                    <a:ext uri="{FF2B5EF4-FFF2-40B4-BE49-F238E27FC236}">
                      <a16:creationId xmlns:a16="http://schemas.microsoft.com/office/drawing/2014/main" id="{E4BBF15C-170C-4906-8543-53DDF0D0B792}"/>
                    </a:ext>
                  </a:extLst>
                </p:cNvPr>
                <p:cNvPicPr/>
                <p:nvPr/>
              </p:nvPicPr>
              <p:blipFill>
                <a:blip r:embed="rId373"/>
                <a:stretch>
                  <a:fillRect/>
                </a:stretch>
              </p:blipFill>
              <p:spPr>
                <a:xfrm>
                  <a:off x="8796233" y="3837812"/>
                  <a:ext cx="200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6" name="Ink 215">
                  <a:extLst>
                    <a:ext uri="{FF2B5EF4-FFF2-40B4-BE49-F238E27FC236}">
                      <a16:creationId xmlns:a16="http://schemas.microsoft.com/office/drawing/2014/main" id="{08646943-E627-4584-BD23-2899979DCF7A}"/>
                    </a:ext>
                  </a:extLst>
                </p14:cNvPr>
                <p14:cNvContentPartPr/>
                <p14:nvPr/>
              </p14:nvContentPartPr>
              <p14:xfrm>
                <a:off x="9046073" y="3764012"/>
                <a:ext cx="7920" cy="247680"/>
              </p14:xfrm>
            </p:contentPart>
          </mc:Choice>
          <mc:Fallback xmlns="">
            <p:pic>
              <p:nvPicPr>
                <p:cNvPr id="216" name="Ink 215">
                  <a:extLst>
                    <a:ext uri="{FF2B5EF4-FFF2-40B4-BE49-F238E27FC236}">
                      <a16:creationId xmlns:a16="http://schemas.microsoft.com/office/drawing/2014/main" id="{08646943-E627-4584-BD23-2899979DCF7A}"/>
                    </a:ext>
                  </a:extLst>
                </p:cNvPr>
                <p:cNvPicPr/>
                <p:nvPr/>
              </p:nvPicPr>
              <p:blipFill>
                <a:blip r:embed="rId375"/>
                <a:stretch>
                  <a:fillRect/>
                </a:stretch>
              </p:blipFill>
              <p:spPr>
                <a:xfrm>
                  <a:off x="9028433" y="3746012"/>
                  <a:ext cx="43560" cy="283320"/>
                </a:xfrm>
                <a:prstGeom prst="rect">
                  <a:avLst/>
                </a:prstGeom>
              </p:spPr>
            </p:pic>
          </mc:Fallback>
        </mc:AlternateContent>
      </p:grpSp>
      <p:grpSp>
        <p:nvGrpSpPr>
          <p:cNvPr id="223" name="Group 222">
            <a:extLst>
              <a:ext uri="{FF2B5EF4-FFF2-40B4-BE49-F238E27FC236}">
                <a16:creationId xmlns:a16="http://schemas.microsoft.com/office/drawing/2014/main" id="{B2D3D85D-863F-4023-8804-DADCA31F7B18}"/>
              </a:ext>
            </a:extLst>
          </p:cNvPr>
          <p:cNvGrpSpPr/>
          <p:nvPr/>
        </p:nvGrpSpPr>
        <p:grpSpPr>
          <a:xfrm>
            <a:off x="6648833" y="4282412"/>
            <a:ext cx="361800" cy="473400"/>
            <a:chOff x="6648833" y="4282412"/>
            <a:chExt cx="361800" cy="473400"/>
          </a:xfrm>
        </p:grpSpPr>
        <mc:AlternateContent xmlns:mc="http://schemas.openxmlformats.org/markup-compatibility/2006" xmlns:p14="http://schemas.microsoft.com/office/powerpoint/2010/main">
          <mc:Choice Requires="p14">
            <p:contentPart p14:bwMode="auto" r:id="rId376">
              <p14:nvContentPartPr>
                <p14:cNvPr id="217" name="Ink 216">
                  <a:extLst>
                    <a:ext uri="{FF2B5EF4-FFF2-40B4-BE49-F238E27FC236}">
                      <a16:creationId xmlns:a16="http://schemas.microsoft.com/office/drawing/2014/main" id="{60E715F5-3AE5-46A0-9485-17A27A3926F3}"/>
                    </a:ext>
                  </a:extLst>
                </p14:cNvPr>
                <p14:cNvContentPartPr/>
                <p14:nvPr/>
              </p14:nvContentPartPr>
              <p14:xfrm>
                <a:off x="6749993" y="4420652"/>
                <a:ext cx="78120" cy="113400"/>
              </p14:xfrm>
            </p:contentPart>
          </mc:Choice>
          <mc:Fallback xmlns="">
            <p:pic>
              <p:nvPicPr>
                <p:cNvPr id="217" name="Ink 216">
                  <a:extLst>
                    <a:ext uri="{FF2B5EF4-FFF2-40B4-BE49-F238E27FC236}">
                      <a16:creationId xmlns:a16="http://schemas.microsoft.com/office/drawing/2014/main" id="{60E715F5-3AE5-46A0-9485-17A27A3926F3}"/>
                    </a:ext>
                  </a:extLst>
                </p:cNvPr>
                <p:cNvPicPr/>
                <p:nvPr/>
              </p:nvPicPr>
              <p:blipFill>
                <a:blip r:embed="rId377"/>
                <a:stretch>
                  <a:fillRect/>
                </a:stretch>
              </p:blipFill>
              <p:spPr>
                <a:xfrm>
                  <a:off x="6731993" y="4402652"/>
                  <a:ext cx="113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8" name="Ink 217">
                  <a:extLst>
                    <a:ext uri="{FF2B5EF4-FFF2-40B4-BE49-F238E27FC236}">
                      <a16:creationId xmlns:a16="http://schemas.microsoft.com/office/drawing/2014/main" id="{FE459A8A-63D7-498E-9A29-24F3E51DD492}"/>
                    </a:ext>
                  </a:extLst>
                </p14:cNvPr>
                <p14:cNvContentPartPr/>
                <p14:nvPr/>
              </p14:nvContentPartPr>
              <p14:xfrm>
                <a:off x="6859433" y="4426772"/>
                <a:ext cx="3600" cy="184320"/>
              </p14:xfrm>
            </p:contentPart>
          </mc:Choice>
          <mc:Fallback xmlns="">
            <p:pic>
              <p:nvPicPr>
                <p:cNvPr id="218" name="Ink 217">
                  <a:extLst>
                    <a:ext uri="{FF2B5EF4-FFF2-40B4-BE49-F238E27FC236}">
                      <a16:creationId xmlns:a16="http://schemas.microsoft.com/office/drawing/2014/main" id="{FE459A8A-63D7-498E-9A29-24F3E51DD492}"/>
                    </a:ext>
                  </a:extLst>
                </p:cNvPr>
                <p:cNvPicPr/>
                <p:nvPr/>
              </p:nvPicPr>
              <p:blipFill>
                <a:blip r:embed="rId379"/>
                <a:stretch>
                  <a:fillRect/>
                </a:stretch>
              </p:blipFill>
              <p:spPr>
                <a:xfrm>
                  <a:off x="6841433" y="4408772"/>
                  <a:ext cx="392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19" name="Ink 218">
                  <a:extLst>
                    <a:ext uri="{FF2B5EF4-FFF2-40B4-BE49-F238E27FC236}">
                      <a16:creationId xmlns:a16="http://schemas.microsoft.com/office/drawing/2014/main" id="{E1E8EA34-E25D-47A1-9403-5EC13BA7D80B}"/>
                    </a:ext>
                  </a:extLst>
                </p14:cNvPr>
                <p14:cNvContentPartPr/>
                <p14:nvPr/>
              </p14:nvContentPartPr>
              <p14:xfrm>
                <a:off x="6648833" y="4282412"/>
                <a:ext cx="361800" cy="473400"/>
              </p14:xfrm>
            </p:contentPart>
          </mc:Choice>
          <mc:Fallback xmlns="">
            <p:pic>
              <p:nvPicPr>
                <p:cNvPr id="219" name="Ink 218">
                  <a:extLst>
                    <a:ext uri="{FF2B5EF4-FFF2-40B4-BE49-F238E27FC236}">
                      <a16:creationId xmlns:a16="http://schemas.microsoft.com/office/drawing/2014/main" id="{E1E8EA34-E25D-47A1-9403-5EC13BA7D80B}"/>
                    </a:ext>
                  </a:extLst>
                </p:cNvPr>
                <p:cNvPicPr/>
                <p:nvPr/>
              </p:nvPicPr>
              <p:blipFill>
                <a:blip r:embed="rId381"/>
                <a:stretch>
                  <a:fillRect/>
                </a:stretch>
              </p:blipFill>
              <p:spPr>
                <a:xfrm>
                  <a:off x="6630833" y="4264772"/>
                  <a:ext cx="397440" cy="509040"/>
                </a:xfrm>
                <a:prstGeom prst="rect">
                  <a:avLst/>
                </a:prstGeom>
              </p:spPr>
            </p:pic>
          </mc:Fallback>
        </mc:AlternateContent>
      </p:grpSp>
      <p:grpSp>
        <p:nvGrpSpPr>
          <p:cNvPr id="228" name="Group 227">
            <a:extLst>
              <a:ext uri="{FF2B5EF4-FFF2-40B4-BE49-F238E27FC236}">
                <a16:creationId xmlns:a16="http://schemas.microsoft.com/office/drawing/2014/main" id="{E057D3A9-DD77-4FC6-B043-54A84C804E8D}"/>
              </a:ext>
            </a:extLst>
          </p:cNvPr>
          <p:cNvGrpSpPr/>
          <p:nvPr/>
        </p:nvGrpSpPr>
        <p:grpSpPr>
          <a:xfrm>
            <a:off x="7350833" y="4339292"/>
            <a:ext cx="1329480" cy="267480"/>
            <a:chOff x="7350833" y="4339292"/>
            <a:chExt cx="1329480" cy="267480"/>
          </a:xfrm>
        </p:grpSpPr>
        <mc:AlternateContent xmlns:mc="http://schemas.openxmlformats.org/markup-compatibility/2006" xmlns:p14="http://schemas.microsoft.com/office/powerpoint/2010/main">
          <mc:Choice Requires="p14">
            <p:contentPart p14:bwMode="auto" r:id="rId382">
              <p14:nvContentPartPr>
                <p14:cNvPr id="220" name="Ink 219">
                  <a:extLst>
                    <a:ext uri="{FF2B5EF4-FFF2-40B4-BE49-F238E27FC236}">
                      <a16:creationId xmlns:a16="http://schemas.microsoft.com/office/drawing/2014/main" id="{5959FA3E-D6B9-458B-B75A-03477E72556B}"/>
                    </a:ext>
                  </a:extLst>
                </p14:cNvPr>
                <p14:cNvContentPartPr/>
                <p14:nvPr/>
              </p14:nvContentPartPr>
              <p14:xfrm>
                <a:off x="7350833" y="4339292"/>
                <a:ext cx="214200" cy="267480"/>
              </p14:xfrm>
            </p:contentPart>
          </mc:Choice>
          <mc:Fallback xmlns="">
            <p:pic>
              <p:nvPicPr>
                <p:cNvPr id="220" name="Ink 219">
                  <a:extLst>
                    <a:ext uri="{FF2B5EF4-FFF2-40B4-BE49-F238E27FC236}">
                      <a16:creationId xmlns:a16="http://schemas.microsoft.com/office/drawing/2014/main" id="{5959FA3E-D6B9-458B-B75A-03477E72556B}"/>
                    </a:ext>
                  </a:extLst>
                </p:cNvPr>
                <p:cNvPicPr/>
                <p:nvPr/>
              </p:nvPicPr>
              <p:blipFill>
                <a:blip r:embed="rId383"/>
                <a:stretch>
                  <a:fillRect/>
                </a:stretch>
              </p:blipFill>
              <p:spPr>
                <a:xfrm>
                  <a:off x="7332833" y="4321292"/>
                  <a:ext cx="2498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1" name="Ink 220">
                  <a:extLst>
                    <a:ext uri="{FF2B5EF4-FFF2-40B4-BE49-F238E27FC236}">
                      <a16:creationId xmlns:a16="http://schemas.microsoft.com/office/drawing/2014/main" id="{87673DF0-F161-445F-8FD9-EDBFCB04265E}"/>
                    </a:ext>
                  </a:extLst>
                </p14:cNvPr>
                <p14:cNvContentPartPr/>
                <p14:nvPr/>
              </p14:nvContentPartPr>
              <p14:xfrm>
                <a:off x="7634153" y="4449092"/>
                <a:ext cx="161640" cy="147240"/>
              </p14:xfrm>
            </p:contentPart>
          </mc:Choice>
          <mc:Fallback xmlns="">
            <p:pic>
              <p:nvPicPr>
                <p:cNvPr id="221" name="Ink 220">
                  <a:extLst>
                    <a:ext uri="{FF2B5EF4-FFF2-40B4-BE49-F238E27FC236}">
                      <a16:creationId xmlns:a16="http://schemas.microsoft.com/office/drawing/2014/main" id="{87673DF0-F161-445F-8FD9-EDBFCB04265E}"/>
                    </a:ext>
                  </a:extLst>
                </p:cNvPr>
                <p:cNvPicPr/>
                <p:nvPr/>
              </p:nvPicPr>
              <p:blipFill>
                <a:blip r:embed="rId385"/>
                <a:stretch>
                  <a:fillRect/>
                </a:stretch>
              </p:blipFill>
              <p:spPr>
                <a:xfrm>
                  <a:off x="7616513" y="4431092"/>
                  <a:ext cx="1972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5" name="Ink 224">
                  <a:extLst>
                    <a:ext uri="{FF2B5EF4-FFF2-40B4-BE49-F238E27FC236}">
                      <a16:creationId xmlns:a16="http://schemas.microsoft.com/office/drawing/2014/main" id="{CFF9D5C4-2B41-4AAA-A805-1215EFA70DE1}"/>
                    </a:ext>
                  </a:extLst>
                </p14:cNvPr>
                <p14:cNvContentPartPr/>
                <p14:nvPr/>
              </p14:nvContentPartPr>
              <p14:xfrm>
                <a:off x="7865273" y="4446572"/>
                <a:ext cx="239400" cy="132480"/>
              </p14:xfrm>
            </p:contentPart>
          </mc:Choice>
          <mc:Fallback xmlns="">
            <p:pic>
              <p:nvPicPr>
                <p:cNvPr id="225" name="Ink 224">
                  <a:extLst>
                    <a:ext uri="{FF2B5EF4-FFF2-40B4-BE49-F238E27FC236}">
                      <a16:creationId xmlns:a16="http://schemas.microsoft.com/office/drawing/2014/main" id="{CFF9D5C4-2B41-4AAA-A805-1215EFA70DE1}"/>
                    </a:ext>
                  </a:extLst>
                </p:cNvPr>
                <p:cNvPicPr/>
                <p:nvPr/>
              </p:nvPicPr>
              <p:blipFill>
                <a:blip r:embed="rId387"/>
                <a:stretch>
                  <a:fillRect/>
                </a:stretch>
              </p:blipFill>
              <p:spPr>
                <a:xfrm>
                  <a:off x="7847273" y="4428572"/>
                  <a:ext cx="2750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6" name="Ink 225">
                  <a:extLst>
                    <a:ext uri="{FF2B5EF4-FFF2-40B4-BE49-F238E27FC236}">
                      <a16:creationId xmlns:a16="http://schemas.microsoft.com/office/drawing/2014/main" id="{9DF035FD-F842-4329-A293-B3A5DFDDE418}"/>
                    </a:ext>
                  </a:extLst>
                </p14:cNvPr>
                <p14:cNvContentPartPr/>
                <p14:nvPr/>
              </p14:nvContentPartPr>
              <p14:xfrm>
                <a:off x="8174513" y="4409492"/>
                <a:ext cx="285480" cy="160920"/>
              </p14:xfrm>
            </p:contentPart>
          </mc:Choice>
          <mc:Fallback xmlns="">
            <p:pic>
              <p:nvPicPr>
                <p:cNvPr id="226" name="Ink 225">
                  <a:extLst>
                    <a:ext uri="{FF2B5EF4-FFF2-40B4-BE49-F238E27FC236}">
                      <a16:creationId xmlns:a16="http://schemas.microsoft.com/office/drawing/2014/main" id="{9DF035FD-F842-4329-A293-B3A5DFDDE418}"/>
                    </a:ext>
                  </a:extLst>
                </p:cNvPr>
                <p:cNvPicPr/>
                <p:nvPr/>
              </p:nvPicPr>
              <p:blipFill>
                <a:blip r:embed="rId389"/>
                <a:stretch>
                  <a:fillRect/>
                </a:stretch>
              </p:blipFill>
              <p:spPr>
                <a:xfrm>
                  <a:off x="8156513" y="4391492"/>
                  <a:ext cx="3211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7" name="Ink 226">
                  <a:extLst>
                    <a:ext uri="{FF2B5EF4-FFF2-40B4-BE49-F238E27FC236}">
                      <a16:creationId xmlns:a16="http://schemas.microsoft.com/office/drawing/2014/main" id="{E75F539D-50C3-494F-9E19-0E5F825C8C13}"/>
                    </a:ext>
                  </a:extLst>
                </p14:cNvPr>
                <p14:cNvContentPartPr/>
                <p14:nvPr/>
              </p14:nvContentPartPr>
              <p14:xfrm>
                <a:off x="8509673" y="4428212"/>
                <a:ext cx="170640" cy="135720"/>
              </p14:xfrm>
            </p:contentPart>
          </mc:Choice>
          <mc:Fallback xmlns="">
            <p:pic>
              <p:nvPicPr>
                <p:cNvPr id="227" name="Ink 226">
                  <a:extLst>
                    <a:ext uri="{FF2B5EF4-FFF2-40B4-BE49-F238E27FC236}">
                      <a16:creationId xmlns:a16="http://schemas.microsoft.com/office/drawing/2014/main" id="{E75F539D-50C3-494F-9E19-0E5F825C8C13}"/>
                    </a:ext>
                  </a:extLst>
                </p:cNvPr>
                <p:cNvPicPr/>
                <p:nvPr/>
              </p:nvPicPr>
              <p:blipFill>
                <a:blip r:embed="rId391"/>
                <a:stretch>
                  <a:fillRect/>
                </a:stretch>
              </p:blipFill>
              <p:spPr>
                <a:xfrm>
                  <a:off x="8491673" y="4410212"/>
                  <a:ext cx="206280" cy="171360"/>
                </a:xfrm>
                <a:prstGeom prst="rect">
                  <a:avLst/>
                </a:prstGeom>
              </p:spPr>
            </p:pic>
          </mc:Fallback>
        </mc:AlternateContent>
      </p:grpSp>
    </p:spTree>
    <p:extLst>
      <p:ext uri="{BB962C8B-B14F-4D97-AF65-F5344CB8AC3E}">
        <p14:creationId xmlns:p14="http://schemas.microsoft.com/office/powerpoint/2010/main" val="2414566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3">
            <a:extLst>
              <a:ext uri="{FF2B5EF4-FFF2-40B4-BE49-F238E27FC236}">
                <a16:creationId xmlns:a16="http://schemas.microsoft.com/office/drawing/2014/main" id="{581B5973-7371-4EB2-AF47-160CF90A63AE}"/>
              </a:ext>
            </a:extLst>
          </p:cNvPr>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r>
              <a:rPr lang="en-IN"/>
              <a:t>.</a:t>
            </a:r>
          </a:p>
        </p:txBody>
      </p:sp>
      <p:sp>
        <p:nvSpPr>
          <p:cNvPr id="3" name="Text Placeholder 2">
            <a:extLst>
              <a:ext uri="{FF2B5EF4-FFF2-40B4-BE49-F238E27FC236}">
                <a16:creationId xmlns:a16="http://schemas.microsoft.com/office/drawing/2014/main" id="{98A0F4CB-7D14-4231-BFA7-F891B40574AD}"/>
              </a:ext>
            </a:extLst>
          </p:cNvPr>
          <p:cNvSpPr>
            <a:spLocks noGrp="1"/>
          </p:cNvSpPr>
          <p:nvPr>
            <p:ph type="body" idx="1"/>
          </p:nvPr>
        </p:nvSpPr>
        <p:spPr/>
        <p:txBody>
          <a:bodyPr/>
          <a:lstStyle/>
          <a:p>
            <a:endParaRPr lang="en-IN" dirty="0"/>
          </a:p>
        </p:txBody>
      </p:sp>
      <p:grpSp>
        <p:nvGrpSpPr>
          <p:cNvPr id="40" name="Group 39">
            <a:extLst>
              <a:ext uri="{FF2B5EF4-FFF2-40B4-BE49-F238E27FC236}">
                <a16:creationId xmlns:a16="http://schemas.microsoft.com/office/drawing/2014/main" id="{D5893AE5-CF23-43DC-AA1A-614E46D990A9}"/>
              </a:ext>
            </a:extLst>
          </p:cNvPr>
          <p:cNvGrpSpPr/>
          <p:nvPr/>
        </p:nvGrpSpPr>
        <p:grpSpPr>
          <a:xfrm>
            <a:off x="1030673" y="681332"/>
            <a:ext cx="811440" cy="276480"/>
            <a:chOff x="1030673" y="681332"/>
            <a:chExt cx="811440" cy="276480"/>
          </a:xfrm>
        </p:grpSpPr>
        <mc:AlternateContent xmlns:mc="http://schemas.openxmlformats.org/markup-compatibility/2006" xmlns:p14="http://schemas.microsoft.com/office/powerpoint/2010/main">
          <mc:Choice Requires="p14">
            <p:contentPart p14:bwMode="auto" r:id="rId2">
              <p14:nvContentPartPr>
                <p14:cNvPr id="29" name="Ink 28">
                  <a:extLst>
                    <a:ext uri="{FF2B5EF4-FFF2-40B4-BE49-F238E27FC236}">
                      <a16:creationId xmlns:a16="http://schemas.microsoft.com/office/drawing/2014/main" id="{829D3C27-2BAC-45C6-AA1E-C5683286E3A6}"/>
                    </a:ext>
                  </a:extLst>
                </p14:cNvPr>
                <p14:cNvContentPartPr/>
                <p14:nvPr/>
              </p14:nvContentPartPr>
              <p14:xfrm>
                <a:off x="1030673" y="683492"/>
                <a:ext cx="20160" cy="238320"/>
              </p14:xfrm>
            </p:contentPart>
          </mc:Choice>
          <mc:Fallback xmlns="">
            <p:pic>
              <p:nvPicPr>
                <p:cNvPr id="29" name="Ink 28">
                  <a:extLst>
                    <a:ext uri="{FF2B5EF4-FFF2-40B4-BE49-F238E27FC236}">
                      <a16:creationId xmlns:a16="http://schemas.microsoft.com/office/drawing/2014/main" id="{829D3C27-2BAC-45C6-AA1E-C5683286E3A6}"/>
                    </a:ext>
                  </a:extLst>
                </p:cNvPr>
                <p:cNvPicPr/>
                <p:nvPr/>
              </p:nvPicPr>
              <p:blipFill>
                <a:blip r:embed="rId3"/>
                <a:stretch>
                  <a:fillRect/>
                </a:stretch>
              </p:blipFill>
              <p:spPr>
                <a:xfrm>
                  <a:off x="1013033" y="665492"/>
                  <a:ext cx="558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8F20DAD4-9369-4C37-AFE8-F9B20243A97B}"/>
                    </a:ext>
                  </a:extLst>
                </p14:cNvPr>
                <p14:cNvContentPartPr/>
                <p14:nvPr/>
              </p14:nvContentPartPr>
              <p14:xfrm>
                <a:off x="1048673" y="828572"/>
                <a:ext cx="144000" cy="70560"/>
              </p14:xfrm>
            </p:contentPart>
          </mc:Choice>
          <mc:Fallback xmlns="">
            <p:pic>
              <p:nvPicPr>
                <p:cNvPr id="30" name="Ink 29">
                  <a:extLst>
                    <a:ext uri="{FF2B5EF4-FFF2-40B4-BE49-F238E27FC236}">
                      <a16:creationId xmlns:a16="http://schemas.microsoft.com/office/drawing/2014/main" id="{8F20DAD4-9369-4C37-AFE8-F9B20243A97B}"/>
                    </a:ext>
                  </a:extLst>
                </p:cNvPr>
                <p:cNvPicPr/>
                <p:nvPr/>
              </p:nvPicPr>
              <p:blipFill>
                <a:blip r:embed="rId5"/>
                <a:stretch>
                  <a:fillRect/>
                </a:stretch>
              </p:blipFill>
              <p:spPr>
                <a:xfrm>
                  <a:off x="1030673" y="810572"/>
                  <a:ext cx="179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2D9A91D6-98E5-4D54-A285-5703FADB77AA}"/>
                    </a:ext>
                  </a:extLst>
                </p14:cNvPr>
                <p14:cNvContentPartPr/>
                <p14:nvPr/>
              </p14:nvContentPartPr>
              <p14:xfrm>
                <a:off x="1208873" y="681332"/>
                <a:ext cx="11520" cy="246960"/>
              </p14:xfrm>
            </p:contentPart>
          </mc:Choice>
          <mc:Fallback xmlns="">
            <p:pic>
              <p:nvPicPr>
                <p:cNvPr id="31" name="Ink 30">
                  <a:extLst>
                    <a:ext uri="{FF2B5EF4-FFF2-40B4-BE49-F238E27FC236}">
                      <a16:creationId xmlns:a16="http://schemas.microsoft.com/office/drawing/2014/main" id="{2D9A91D6-98E5-4D54-A285-5703FADB77AA}"/>
                    </a:ext>
                  </a:extLst>
                </p:cNvPr>
                <p:cNvPicPr/>
                <p:nvPr/>
              </p:nvPicPr>
              <p:blipFill>
                <a:blip r:embed="rId7"/>
                <a:stretch>
                  <a:fillRect/>
                </a:stretch>
              </p:blipFill>
              <p:spPr>
                <a:xfrm>
                  <a:off x="1190873" y="663692"/>
                  <a:ext cx="471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E397673E-DB0D-4151-9FCF-46779781338C}"/>
                    </a:ext>
                  </a:extLst>
                </p14:cNvPr>
                <p14:cNvContentPartPr/>
                <p14:nvPr/>
              </p14:nvContentPartPr>
              <p14:xfrm>
                <a:off x="1285913" y="703652"/>
                <a:ext cx="156600" cy="248760"/>
              </p14:xfrm>
            </p:contentPart>
          </mc:Choice>
          <mc:Fallback xmlns="">
            <p:pic>
              <p:nvPicPr>
                <p:cNvPr id="32" name="Ink 31">
                  <a:extLst>
                    <a:ext uri="{FF2B5EF4-FFF2-40B4-BE49-F238E27FC236}">
                      <a16:creationId xmlns:a16="http://schemas.microsoft.com/office/drawing/2014/main" id="{E397673E-DB0D-4151-9FCF-46779781338C}"/>
                    </a:ext>
                  </a:extLst>
                </p:cNvPr>
                <p:cNvPicPr/>
                <p:nvPr/>
              </p:nvPicPr>
              <p:blipFill>
                <a:blip r:embed="rId9"/>
                <a:stretch>
                  <a:fillRect/>
                </a:stretch>
              </p:blipFill>
              <p:spPr>
                <a:xfrm>
                  <a:off x="1268273" y="685652"/>
                  <a:ext cx="1922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A88E043D-9CBF-468F-ADF1-24F5395F0734}"/>
                    </a:ext>
                  </a:extLst>
                </p14:cNvPr>
                <p14:cNvContentPartPr/>
                <p14:nvPr/>
              </p14:nvContentPartPr>
              <p14:xfrm>
                <a:off x="1520993" y="792932"/>
                <a:ext cx="136440" cy="139320"/>
              </p14:xfrm>
            </p:contentPart>
          </mc:Choice>
          <mc:Fallback xmlns="">
            <p:pic>
              <p:nvPicPr>
                <p:cNvPr id="33" name="Ink 32">
                  <a:extLst>
                    <a:ext uri="{FF2B5EF4-FFF2-40B4-BE49-F238E27FC236}">
                      <a16:creationId xmlns:a16="http://schemas.microsoft.com/office/drawing/2014/main" id="{A88E043D-9CBF-468F-ADF1-24F5395F0734}"/>
                    </a:ext>
                  </a:extLst>
                </p:cNvPr>
                <p:cNvPicPr/>
                <p:nvPr/>
              </p:nvPicPr>
              <p:blipFill>
                <a:blip r:embed="rId11"/>
                <a:stretch>
                  <a:fillRect/>
                </a:stretch>
              </p:blipFill>
              <p:spPr>
                <a:xfrm>
                  <a:off x="1503353" y="775292"/>
                  <a:ext cx="1720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46E51668-AD1E-49CC-AC66-4AD526C2295F}"/>
                    </a:ext>
                  </a:extLst>
                </p14:cNvPr>
                <p14:cNvContentPartPr/>
                <p14:nvPr/>
              </p14:nvContentPartPr>
              <p14:xfrm>
                <a:off x="1746353" y="685652"/>
                <a:ext cx="73440" cy="272160"/>
              </p14:xfrm>
            </p:contentPart>
          </mc:Choice>
          <mc:Fallback xmlns="">
            <p:pic>
              <p:nvPicPr>
                <p:cNvPr id="34" name="Ink 33">
                  <a:extLst>
                    <a:ext uri="{FF2B5EF4-FFF2-40B4-BE49-F238E27FC236}">
                      <a16:creationId xmlns:a16="http://schemas.microsoft.com/office/drawing/2014/main" id="{46E51668-AD1E-49CC-AC66-4AD526C2295F}"/>
                    </a:ext>
                  </a:extLst>
                </p:cNvPr>
                <p:cNvPicPr/>
                <p:nvPr/>
              </p:nvPicPr>
              <p:blipFill>
                <a:blip r:embed="rId13"/>
                <a:stretch>
                  <a:fillRect/>
                </a:stretch>
              </p:blipFill>
              <p:spPr>
                <a:xfrm>
                  <a:off x="1728713" y="667652"/>
                  <a:ext cx="1090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A6CBD4B3-DBF4-4692-92B6-93C1C53C75FE}"/>
                    </a:ext>
                  </a:extLst>
                </p14:cNvPr>
                <p14:cNvContentPartPr/>
                <p14:nvPr/>
              </p14:nvContentPartPr>
              <p14:xfrm>
                <a:off x="1703873" y="835412"/>
                <a:ext cx="138240" cy="43920"/>
              </p14:xfrm>
            </p:contentPart>
          </mc:Choice>
          <mc:Fallback xmlns="">
            <p:pic>
              <p:nvPicPr>
                <p:cNvPr id="35" name="Ink 34">
                  <a:extLst>
                    <a:ext uri="{FF2B5EF4-FFF2-40B4-BE49-F238E27FC236}">
                      <a16:creationId xmlns:a16="http://schemas.microsoft.com/office/drawing/2014/main" id="{A6CBD4B3-DBF4-4692-92B6-93C1C53C75FE}"/>
                    </a:ext>
                  </a:extLst>
                </p:cNvPr>
                <p:cNvPicPr/>
                <p:nvPr/>
              </p:nvPicPr>
              <p:blipFill>
                <a:blip r:embed="rId15"/>
                <a:stretch>
                  <a:fillRect/>
                </a:stretch>
              </p:blipFill>
              <p:spPr>
                <a:xfrm>
                  <a:off x="1686233" y="817412"/>
                  <a:ext cx="173880" cy="79560"/>
                </a:xfrm>
                <a:prstGeom prst="rect">
                  <a:avLst/>
                </a:prstGeom>
              </p:spPr>
            </p:pic>
          </mc:Fallback>
        </mc:AlternateContent>
      </p:grpSp>
      <p:grpSp>
        <p:nvGrpSpPr>
          <p:cNvPr id="39" name="Group 38">
            <a:extLst>
              <a:ext uri="{FF2B5EF4-FFF2-40B4-BE49-F238E27FC236}">
                <a16:creationId xmlns:a16="http://schemas.microsoft.com/office/drawing/2014/main" id="{38D05F57-5F20-4BB5-96EA-E37AEA526AF6}"/>
              </a:ext>
            </a:extLst>
          </p:cNvPr>
          <p:cNvGrpSpPr/>
          <p:nvPr/>
        </p:nvGrpSpPr>
        <p:grpSpPr>
          <a:xfrm>
            <a:off x="1989713" y="645332"/>
            <a:ext cx="270720" cy="295200"/>
            <a:chOff x="1989713" y="645332"/>
            <a:chExt cx="270720" cy="295200"/>
          </a:xfrm>
        </p:grpSpPr>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EBF07A57-C066-4576-8B9B-958FE1AB6B4D}"/>
                    </a:ext>
                  </a:extLst>
                </p14:cNvPr>
                <p14:cNvContentPartPr/>
                <p14:nvPr/>
              </p14:nvContentPartPr>
              <p14:xfrm>
                <a:off x="1989713" y="835412"/>
                <a:ext cx="12240" cy="105120"/>
              </p14:xfrm>
            </p:contentPart>
          </mc:Choice>
          <mc:Fallback xmlns="">
            <p:pic>
              <p:nvPicPr>
                <p:cNvPr id="36" name="Ink 35">
                  <a:extLst>
                    <a:ext uri="{FF2B5EF4-FFF2-40B4-BE49-F238E27FC236}">
                      <a16:creationId xmlns:a16="http://schemas.microsoft.com/office/drawing/2014/main" id="{EBF07A57-C066-4576-8B9B-958FE1AB6B4D}"/>
                    </a:ext>
                  </a:extLst>
                </p:cNvPr>
                <p:cNvPicPr/>
                <p:nvPr/>
              </p:nvPicPr>
              <p:blipFill>
                <a:blip r:embed="rId17"/>
                <a:stretch>
                  <a:fillRect/>
                </a:stretch>
              </p:blipFill>
              <p:spPr>
                <a:xfrm>
                  <a:off x="1971713" y="817412"/>
                  <a:ext cx="47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7766452E-4C38-48AF-8066-AC9CF6ABF39A}"/>
                    </a:ext>
                  </a:extLst>
                </p14:cNvPr>
                <p14:cNvContentPartPr/>
                <p14:nvPr/>
              </p14:nvContentPartPr>
              <p14:xfrm>
                <a:off x="2003753" y="645332"/>
                <a:ext cx="29160" cy="36000"/>
              </p14:xfrm>
            </p:contentPart>
          </mc:Choice>
          <mc:Fallback xmlns="">
            <p:pic>
              <p:nvPicPr>
                <p:cNvPr id="37" name="Ink 36">
                  <a:extLst>
                    <a:ext uri="{FF2B5EF4-FFF2-40B4-BE49-F238E27FC236}">
                      <a16:creationId xmlns:a16="http://schemas.microsoft.com/office/drawing/2014/main" id="{7766452E-4C38-48AF-8066-AC9CF6ABF39A}"/>
                    </a:ext>
                  </a:extLst>
                </p:cNvPr>
                <p:cNvPicPr/>
                <p:nvPr/>
              </p:nvPicPr>
              <p:blipFill>
                <a:blip r:embed="rId19"/>
                <a:stretch>
                  <a:fillRect/>
                </a:stretch>
              </p:blipFill>
              <p:spPr>
                <a:xfrm>
                  <a:off x="1985753" y="627692"/>
                  <a:ext cx="64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15A44A8C-5B1E-4D52-BECF-36484AF7FC1A}"/>
                    </a:ext>
                  </a:extLst>
                </p14:cNvPr>
                <p14:cNvContentPartPr/>
                <p14:nvPr/>
              </p14:nvContentPartPr>
              <p14:xfrm>
                <a:off x="2149913" y="766292"/>
                <a:ext cx="110520" cy="157320"/>
              </p14:xfrm>
            </p:contentPart>
          </mc:Choice>
          <mc:Fallback xmlns="">
            <p:pic>
              <p:nvPicPr>
                <p:cNvPr id="38" name="Ink 37">
                  <a:extLst>
                    <a:ext uri="{FF2B5EF4-FFF2-40B4-BE49-F238E27FC236}">
                      <a16:creationId xmlns:a16="http://schemas.microsoft.com/office/drawing/2014/main" id="{15A44A8C-5B1E-4D52-BECF-36484AF7FC1A}"/>
                    </a:ext>
                  </a:extLst>
                </p:cNvPr>
                <p:cNvPicPr/>
                <p:nvPr/>
              </p:nvPicPr>
              <p:blipFill>
                <a:blip r:embed="rId21"/>
                <a:stretch>
                  <a:fillRect/>
                </a:stretch>
              </p:blipFill>
              <p:spPr>
                <a:xfrm>
                  <a:off x="2132273" y="748652"/>
                  <a:ext cx="146160" cy="192960"/>
                </a:xfrm>
                <a:prstGeom prst="rect">
                  <a:avLst/>
                </a:prstGeom>
              </p:spPr>
            </p:pic>
          </mc:Fallback>
        </mc:AlternateContent>
      </p:grpSp>
      <p:grpSp>
        <p:nvGrpSpPr>
          <p:cNvPr id="62" name="Group 61">
            <a:extLst>
              <a:ext uri="{FF2B5EF4-FFF2-40B4-BE49-F238E27FC236}">
                <a16:creationId xmlns:a16="http://schemas.microsoft.com/office/drawing/2014/main" id="{9D474CAB-EE30-487A-945F-1F53D460537B}"/>
              </a:ext>
            </a:extLst>
          </p:cNvPr>
          <p:cNvGrpSpPr/>
          <p:nvPr/>
        </p:nvGrpSpPr>
        <p:grpSpPr>
          <a:xfrm>
            <a:off x="2709713" y="565412"/>
            <a:ext cx="1373400" cy="425880"/>
            <a:chOff x="2709713" y="565412"/>
            <a:chExt cx="1373400" cy="425880"/>
          </a:xfrm>
        </p:grpSpPr>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A0B30CE3-9C98-420E-898E-A52227E78BA1}"/>
                    </a:ext>
                  </a:extLst>
                </p14:cNvPr>
                <p14:cNvContentPartPr/>
                <p14:nvPr/>
              </p14:nvContentPartPr>
              <p14:xfrm>
                <a:off x="2724833" y="688532"/>
                <a:ext cx="29160" cy="236880"/>
              </p14:xfrm>
            </p:contentPart>
          </mc:Choice>
          <mc:Fallback xmlns="">
            <p:pic>
              <p:nvPicPr>
                <p:cNvPr id="41" name="Ink 40">
                  <a:extLst>
                    <a:ext uri="{FF2B5EF4-FFF2-40B4-BE49-F238E27FC236}">
                      <a16:creationId xmlns:a16="http://schemas.microsoft.com/office/drawing/2014/main" id="{A0B30CE3-9C98-420E-898E-A52227E78BA1}"/>
                    </a:ext>
                  </a:extLst>
                </p:cNvPr>
                <p:cNvPicPr/>
                <p:nvPr/>
              </p:nvPicPr>
              <p:blipFill>
                <a:blip r:embed="rId23"/>
                <a:stretch>
                  <a:fillRect/>
                </a:stretch>
              </p:blipFill>
              <p:spPr>
                <a:xfrm>
                  <a:off x="2707193" y="670892"/>
                  <a:ext cx="648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21B11AE3-402C-4514-B538-6212036024F1}"/>
                    </a:ext>
                  </a:extLst>
                </p14:cNvPr>
                <p14:cNvContentPartPr/>
                <p14:nvPr/>
              </p14:nvContentPartPr>
              <p14:xfrm>
                <a:off x="2709713" y="598532"/>
                <a:ext cx="163440" cy="143640"/>
              </p14:xfrm>
            </p:contentPart>
          </mc:Choice>
          <mc:Fallback xmlns="">
            <p:pic>
              <p:nvPicPr>
                <p:cNvPr id="42" name="Ink 41">
                  <a:extLst>
                    <a:ext uri="{FF2B5EF4-FFF2-40B4-BE49-F238E27FC236}">
                      <a16:creationId xmlns:a16="http://schemas.microsoft.com/office/drawing/2014/main" id="{21B11AE3-402C-4514-B538-6212036024F1}"/>
                    </a:ext>
                  </a:extLst>
                </p:cNvPr>
                <p:cNvPicPr/>
                <p:nvPr/>
              </p:nvPicPr>
              <p:blipFill>
                <a:blip r:embed="rId25"/>
                <a:stretch>
                  <a:fillRect/>
                </a:stretch>
              </p:blipFill>
              <p:spPr>
                <a:xfrm>
                  <a:off x="2692073" y="580532"/>
                  <a:ext cx="199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EB6E140F-7351-4CD6-BA0A-239A9E516241}"/>
                    </a:ext>
                  </a:extLst>
                </p14:cNvPr>
                <p14:cNvContentPartPr/>
                <p14:nvPr/>
              </p14:nvContentPartPr>
              <p14:xfrm>
                <a:off x="2938313" y="614372"/>
                <a:ext cx="161280" cy="369720"/>
              </p14:xfrm>
            </p:contentPart>
          </mc:Choice>
          <mc:Fallback xmlns="">
            <p:pic>
              <p:nvPicPr>
                <p:cNvPr id="43" name="Ink 42">
                  <a:extLst>
                    <a:ext uri="{FF2B5EF4-FFF2-40B4-BE49-F238E27FC236}">
                      <a16:creationId xmlns:a16="http://schemas.microsoft.com/office/drawing/2014/main" id="{EB6E140F-7351-4CD6-BA0A-239A9E516241}"/>
                    </a:ext>
                  </a:extLst>
                </p:cNvPr>
                <p:cNvPicPr/>
                <p:nvPr/>
              </p:nvPicPr>
              <p:blipFill>
                <a:blip r:embed="rId27"/>
                <a:stretch>
                  <a:fillRect/>
                </a:stretch>
              </p:blipFill>
              <p:spPr>
                <a:xfrm>
                  <a:off x="2920673" y="596732"/>
                  <a:ext cx="1969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70104528-2A77-4862-9C3B-FF008FEAB900}"/>
                    </a:ext>
                  </a:extLst>
                </p14:cNvPr>
                <p14:cNvContentPartPr/>
                <p14:nvPr/>
              </p14:nvContentPartPr>
              <p14:xfrm>
                <a:off x="3251873" y="690332"/>
                <a:ext cx="125280" cy="249840"/>
              </p14:xfrm>
            </p:contentPart>
          </mc:Choice>
          <mc:Fallback xmlns="">
            <p:pic>
              <p:nvPicPr>
                <p:cNvPr id="44" name="Ink 43">
                  <a:extLst>
                    <a:ext uri="{FF2B5EF4-FFF2-40B4-BE49-F238E27FC236}">
                      <a16:creationId xmlns:a16="http://schemas.microsoft.com/office/drawing/2014/main" id="{70104528-2A77-4862-9C3B-FF008FEAB900}"/>
                    </a:ext>
                  </a:extLst>
                </p:cNvPr>
                <p:cNvPicPr/>
                <p:nvPr/>
              </p:nvPicPr>
              <p:blipFill>
                <a:blip r:embed="rId29"/>
                <a:stretch>
                  <a:fillRect/>
                </a:stretch>
              </p:blipFill>
              <p:spPr>
                <a:xfrm>
                  <a:off x="3233873" y="672692"/>
                  <a:ext cx="1609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5F34BECC-6F4D-4856-BE8E-62FB15CDD180}"/>
                    </a:ext>
                  </a:extLst>
                </p14:cNvPr>
                <p14:cNvContentPartPr/>
                <p14:nvPr/>
              </p14:nvContentPartPr>
              <p14:xfrm>
                <a:off x="3211913" y="671612"/>
                <a:ext cx="197280" cy="227160"/>
              </p14:xfrm>
            </p:contentPart>
          </mc:Choice>
          <mc:Fallback xmlns="">
            <p:pic>
              <p:nvPicPr>
                <p:cNvPr id="45" name="Ink 44">
                  <a:extLst>
                    <a:ext uri="{FF2B5EF4-FFF2-40B4-BE49-F238E27FC236}">
                      <a16:creationId xmlns:a16="http://schemas.microsoft.com/office/drawing/2014/main" id="{5F34BECC-6F4D-4856-BE8E-62FB15CDD180}"/>
                    </a:ext>
                  </a:extLst>
                </p:cNvPr>
                <p:cNvPicPr/>
                <p:nvPr/>
              </p:nvPicPr>
              <p:blipFill>
                <a:blip r:embed="rId31"/>
                <a:stretch>
                  <a:fillRect/>
                </a:stretch>
              </p:blipFill>
              <p:spPr>
                <a:xfrm>
                  <a:off x="3193913" y="653612"/>
                  <a:ext cx="2329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79DC68F-6B55-4D88-AB2F-4F3EDDAC8C47}"/>
                    </a:ext>
                  </a:extLst>
                </p14:cNvPr>
                <p14:cNvContentPartPr/>
                <p14:nvPr/>
              </p14:nvContentPartPr>
              <p14:xfrm>
                <a:off x="3533393" y="668732"/>
                <a:ext cx="187200" cy="273960"/>
              </p14:xfrm>
            </p:contentPart>
          </mc:Choice>
          <mc:Fallback xmlns="">
            <p:pic>
              <p:nvPicPr>
                <p:cNvPr id="47" name="Ink 46">
                  <a:extLst>
                    <a:ext uri="{FF2B5EF4-FFF2-40B4-BE49-F238E27FC236}">
                      <a16:creationId xmlns:a16="http://schemas.microsoft.com/office/drawing/2014/main" id="{E79DC68F-6B55-4D88-AB2F-4F3EDDAC8C47}"/>
                    </a:ext>
                  </a:extLst>
                </p:cNvPr>
                <p:cNvPicPr/>
                <p:nvPr/>
              </p:nvPicPr>
              <p:blipFill>
                <a:blip r:embed="rId33"/>
                <a:stretch>
                  <a:fillRect/>
                </a:stretch>
              </p:blipFill>
              <p:spPr>
                <a:xfrm>
                  <a:off x="3515753" y="650732"/>
                  <a:ext cx="2228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03474724-692B-482E-A9EC-B9E646456044}"/>
                    </a:ext>
                  </a:extLst>
                </p14:cNvPr>
                <p14:cNvContentPartPr/>
                <p14:nvPr/>
              </p14:nvContentPartPr>
              <p14:xfrm>
                <a:off x="3799793" y="724172"/>
                <a:ext cx="122040" cy="159840"/>
              </p14:xfrm>
            </p:contentPart>
          </mc:Choice>
          <mc:Fallback xmlns="">
            <p:pic>
              <p:nvPicPr>
                <p:cNvPr id="48" name="Ink 47">
                  <a:extLst>
                    <a:ext uri="{FF2B5EF4-FFF2-40B4-BE49-F238E27FC236}">
                      <a16:creationId xmlns:a16="http://schemas.microsoft.com/office/drawing/2014/main" id="{03474724-692B-482E-A9EC-B9E646456044}"/>
                    </a:ext>
                  </a:extLst>
                </p:cNvPr>
                <p:cNvPicPr/>
                <p:nvPr/>
              </p:nvPicPr>
              <p:blipFill>
                <a:blip r:embed="rId35"/>
                <a:stretch>
                  <a:fillRect/>
                </a:stretch>
              </p:blipFill>
              <p:spPr>
                <a:xfrm>
                  <a:off x="3782153" y="706172"/>
                  <a:ext cx="1576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5177C175-3161-48F7-8253-C8E8718E2B0A}"/>
                    </a:ext>
                  </a:extLst>
                </p14:cNvPr>
                <p14:cNvContentPartPr/>
                <p14:nvPr/>
              </p14:nvContentPartPr>
              <p14:xfrm>
                <a:off x="3897353" y="565412"/>
                <a:ext cx="185760" cy="425880"/>
              </p14:xfrm>
            </p:contentPart>
          </mc:Choice>
          <mc:Fallback xmlns="">
            <p:pic>
              <p:nvPicPr>
                <p:cNvPr id="49" name="Ink 48">
                  <a:extLst>
                    <a:ext uri="{FF2B5EF4-FFF2-40B4-BE49-F238E27FC236}">
                      <a16:creationId xmlns:a16="http://schemas.microsoft.com/office/drawing/2014/main" id="{5177C175-3161-48F7-8253-C8E8718E2B0A}"/>
                    </a:ext>
                  </a:extLst>
                </p:cNvPr>
                <p:cNvPicPr/>
                <p:nvPr/>
              </p:nvPicPr>
              <p:blipFill>
                <a:blip r:embed="rId37"/>
                <a:stretch>
                  <a:fillRect/>
                </a:stretch>
              </p:blipFill>
              <p:spPr>
                <a:xfrm>
                  <a:off x="3879713" y="547772"/>
                  <a:ext cx="221400" cy="461520"/>
                </a:xfrm>
                <a:prstGeom prst="rect">
                  <a:avLst/>
                </a:prstGeom>
              </p:spPr>
            </p:pic>
          </mc:Fallback>
        </mc:AlternateContent>
      </p:grpSp>
      <p:grpSp>
        <p:nvGrpSpPr>
          <p:cNvPr id="61" name="Group 60">
            <a:extLst>
              <a:ext uri="{FF2B5EF4-FFF2-40B4-BE49-F238E27FC236}">
                <a16:creationId xmlns:a16="http://schemas.microsoft.com/office/drawing/2014/main" id="{C0E73BDD-6B18-45AC-BDC2-856207B32EB5}"/>
              </a:ext>
            </a:extLst>
          </p:cNvPr>
          <p:cNvGrpSpPr/>
          <p:nvPr/>
        </p:nvGrpSpPr>
        <p:grpSpPr>
          <a:xfrm>
            <a:off x="4479833" y="616172"/>
            <a:ext cx="282240" cy="289440"/>
            <a:chOff x="4479833" y="616172"/>
            <a:chExt cx="282240" cy="289440"/>
          </a:xfrm>
        </p:grpSpPr>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F00D3395-8EA7-4880-A995-73584155E000}"/>
                    </a:ext>
                  </a:extLst>
                </p14:cNvPr>
                <p14:cNvContentPartPr/>
                <p14:nvPr/>
              </p14:nvContentPartPr>
              <p14:xfrm>
                <a:off x="4501793" y="766292"/>
                <a:ext cx="12600" cy="126720"/>
              </p14:xfrm>
            </p:contentPart>
          </mc:Choice>
          <mc:Fallback xmlns="">
            <p:pic>
              <p:nvPicPr>
                <p:cNvPr id="50" name="Ink 49">
                  <a:extLst>
                    <a:ext uri="{FF2B5EF4-FFF2-40B4-BE49-F238E27FC236}">
                      <a16:creationId xmlns:a16="http://schemas.microsoft.com/office/drawing/2014/main" id="{F00D3395-8EA7-4880-A995-73584155E000}"/>
                    </a:ext>
                  </a:extLst>
                </p:cNvPr>
                <p:cNvPicPr/>
                <p:nvPr/>
              </p:nvPicPr>
              <p:blipFill>
                <a:blip r:embed="rId39"/>
                <a:stretch>
                  <a:fillRect/>
                </a:stretch>
              </p:blipFill>
              <p:spPr>
                <a:xfrm>
                  <a:off x="4484153" y="748652"/>
                  <a:ext cx="48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ED34FB86-E3EA-4C97-BAA3-1F8261FD5E11}"/>
                    </a:ext>
                  </a:extLst>
                </p14:cNvPr>
                <p14:cNvContentPartPr/>
                <p14:nvPr/>
              </p14:nvContentPartPr>
              <p14:xfrm>
                <a:off x="4479833" y="616172"/>
                <a:ext cx="41760" cy="53640"/>
              </p14:xfrm>
            </p:contentPart>
          </mc:Choice>
          <mc:Fallback xmlns="">
            <p:pic>
              <p:nvPicPr>
                <p:cNvPr id="51" name="Ink 50">
                  <a:extLst>
                    <a:ext uri="{FF2B5EF4-FFF2-40B4-BE49-F238E27FC236}">
                      <a16:creationId xmlns:a16="http://schemas.microsoft.com/office/drawing/2014/main" id="{ED34FB86-E3EA-4C97-BAA3-1F8261FD5E11}"/>
                    </a:ext>
                  </a:extLst>
                </p:cNvPr>
                <p:cNvPicPr/>
                <p:nvPr/>
              </p:nvPicPr>
              <p:blipFill>
                <a:blip r:embed="rId41"/>
                <a:stretch>
                  <a:fillRect/>
                </a:stretch>
              </p:blipFill>
              <p:spPr>
                <a:xfrm>
                  <a:off x="4462193" y="598172"/>
                  <a:ext cx="77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2" name="Ink 51">
                  <a:extLst>
                    <a:ext uri="{FF2B5EF4-FFF2-40B4-BE49-F238E27FC236}">
                      <a16:creationId xmlns:a16="http://schemas.microsoft.com/office/drawing/2014/main" id="{89770408-0A04-4BE1-8367-A6DB158971B6}"/>
                    </a:ext>
                  </a:extLst>
                </p14:cNvPr>
                <p14:cNvContentPartPr/>
                <p14:nvPr/>
              </p14:nvContentPartPr>
              <p14:xfrm>
                <a:off x="4651553" y="766292"/>
                <a:ext cx="110520" cy="139320"/>
              </p14:xfrm>
            </p:contentPart>
          </mc:Choice>
          <mc:Fallback xmlns="">
            <p:pic>
              <p:nvPicPr>
                <p:cNvPr id="52" name="Ink 51">
                  <a:extLst>
                    <a:ext uri="{FF2B5EF4-FFF2-40B4-BE49-F238E27FC236}">
                      <a16:creationId xmlns:a16="http://schemas.microsoft.com/office/drawing/2014/main" id="{89770408-0A04-4BE1-8367-A6DB158971B6}"/>
                    </a:ext>
                  </a:extLst>
                </p:cNvPr>
                <p:cNvPicPr/>
                <p:nvPr/>
              </p:nvPicPr>
              <p:blipFill>
                <a:blip r:embed="rId43"/>
                <a:stretch>
                  <a:fillRect/>
                </a:stretch>
              </p:blipFill>
              <p:spPr>
                <a:xfrm>
                  <a:off x="4633553" y="748292"/>
                  <a:ext cx="146160" cy="174960"/>
                </a:xfrm>
                <a:prstGeom prst="rect">
                  <a:avLst/>
                </a:prstGeom>
              </p:spPr>
            </p:pic>
          </mc:Fallback>
        </mc:AlternateContent>
      </p:grpSp>
      <p:grpSp>
        <p:nvGrpSpPr>
          <p:cNvPr id="60" name="Group 59">
            <a:extLst>
              <a:ext uri="{FF2B5EF4-FFF2-40B4-BE49-F238E27FC236}">
                <a16:creationId xmlns:a16="http://schemas.microsoft.com/office/drawing/2014/main" id="{2C4B90EB-1C66-4D1E-90E7-77EE2B38FBDC}"/>
              </a:ext>
            </a:extLst>
          </p:cNvPr>
          <p:cNvGrpSpPr/>
          <p:nvPr/>
        </p:nvGrpSpPr>
        <p:grpSpPr>
          <a:xfrm>
            <a:off x="5009033" y="613292"/>
            <a:ext cx="925920" cy="290160"/>
            <a:chOff x="5009033" y="613292"/>
            <a:chExt cx="925920" cy="290160"/>
          </a:xfrm>
        </p:grpSpPr>
        <mc:AlternateContent xmlns:mc="http://schemas.openxmlformats.org/markup-compatibility/2006" xmlns:p14="http://schemas.microsoft.com/office/powerpoint/2010/main">
          <mc:Choice Requires="p14">
            <p:contentPart p14:bwMode="auto" r:id="rId44">
              <p14:nvContentPartPr>
                <p14:cNvPr id="53" name="Ink 52">
                  <a:extLst>
                    <a:ext uri="{FF2B5EF4-FFF2-40B4-BE49-F238E27FC236}">
                      <a16:creationId xmlns:a16="http://schemas.microsoft.com/office/drawing/2014/main" id="{C4C9F1CB-92C2-4757-95E9-1A2E38CB1A74}"/>
                    </a:ext>
                  </a:extLst>
                </p14:cNvPr>
                <p14:cNvContentPartPr/>
                <p14:nvPr/>
              </p14:nvContentPartPr>
              <p14:xfrm>
                <a:off x="5087873" y="613292"/>
                <a:ext cx="81360" cy="290160"/>
              </p14:xfrm>
            </p:contentPart>
          </mc:Choice>
          <mc:Fallback xmlns="">
            <p:pic>
              <p:nvPicPr>
                <p:cNvPr id="53" name="Ink 52">
                  <a:extLst>
                    <a:ext uri="{FF2B5EF4-FFF2-40B4-BE49-F238E27FC236}">
                      <a16:creationId xmlns:a16="http://schemas.microsoft.com/office/drawing/2014/main" id="{C4C9F1CB-92C2-4757-95E9-1A2E38CB1A74}"/>
                    </a:ext>
                  </a:extLst>
                </p:cNvPr>
                <p:cNvPicPr/>
                <p:nvPr/>
              </p:nvPicPr>
              <p:blipFill>
                <a:blip r:embed="rId45"/>
                <a:stretch>
                  <a:fillRect/>
                </a:stretch>
              </p:blipFill>
              <p:spPr>
                <a:xfrm>
                  <a:off x="5070233" y="595292"/>
                  <a:ext cx="1170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4" name="Ink 53">
                  <a:extLst>
                    <a:ext uri="{FF2B5EF4-FFF2-40B4-BE49-F238E27FC236}">
                      <a16:creationId xmlns:a16="http://schemas.microsoft.com/office/drawing/2014/main" id="{8CD77EB1-1B97-4819-A40E-F58A86A78DF7}"/>
                    </a:ext>
                  </a:extLst>
                </p14:cNvPr>
                <p14:cNvContentPartPr/>
                <p14:nvPr/>
              </p14:nvContentPartPr>
              <p14:xfrm>
                <a:off x="5009033" y="756572"/>
                <a:ext cx="84240" cy="23040"/>
              </p14:xfrm>
            </p:contentPart>
          </mc:Choice>
          <mc:Fallback xmlns="">
            <p:pic>
              <p:nvPicPr>
                <p:cNvPr id="54" name="Ink 53">
                  <a:extLst>
                    <a:ext uri="{FF2B5EF4-FFF2-40B4-BE49-F238E27FC236}">
                      <a16:creationId xmlns:a16="http://schemas.microsoft.com/office/drawing/2014/main" id="{8CD77EB1-1B97-4819-A40E-F58A86A78DF7}"/>
                    </a:ext>
                  </a:extLst>
                </p:cNvPr>
                <p:cNvPicPr/>
                <p:nvPr/>
              </p:nvPicPr>
              <p:blipFill>
                <a:blip r:embed="rId47"/>
                <a:stretch>
                  <a:fillRect/>
                </a:stretch>
              </p:blipFill>
              <p:spPr>
                <a:xfrm>
                  <a:off x="4991033" y="738932"/>
                  <a:ext cx="1198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Ink 54">
                  <a:extLst>
                    <a:ext uri="{FF2B5EF4-FFF2-40B4-BE49-F238E27FC236}">
                      <a16:creationId xmlns:a16="http://schemas.microsoft.com/office/drawing/2014/main" id="{456E7D1B-7C7F-44C6-B1B8-1ABC28CF4786}"/>
                    </a:ext>
                  </a:extLst>
                </p14:cNvPr>
                <p14:cNvContentPartPr/>
                <p14:nvPr/>
              </p14:nvContentPartPr>
              <p14:xfrm>
                <a:off x="5197673" y="746852"/>
                <a:ext cx="89280" cy="119880"/>
              </p14:xfrm>
            </p:contentPart>
          </mc:Choice>
          <mc:Fallback xmlns="">
            <p:pic>
              <p:nvPicPr>
                <p:cNvPr id="55" name="Ink 54">
                  <a:extLst>
                    <a:ext uri="{FF2B5EF4-FFF2-40B4-BE49-F238E27FC236}">
                      <a16:creationId xmlns:a16="http://schemas.microsoft.com/office/drawing/2014/main" id="{456E7D1B-7C7F-44C6-B1B8-1ABC28CF4786}"/>
                    </a:ext>
                  </a:extLst>
                </p:cNvPr>
                <p:cNvPicPr/>
                <p:nvPr/>
              </p:nvPicPr>
              <p:blipFill>
                <a:blip r:embed="rId49"/>
                <a:stretch>
                  <a:fillRect/>
                </a:stretch>
              </p:blipFill>
              <p:spPr>
                <a:xfrm>
                  <a:off x="5180033" y="729212"/>
                  <a:ext cx="1249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6" name="Ink 55">
                  <a:extLst>
                    <a:ext uri="{FF2B5EF4-FFF2-40B4-BE49-F238E27FC236}">
                      <a16:creationId xmlns:a16="http://schemas.microsoft.com/office/drawing/2014/main" id="{2C2561DB-33D7-4AF9-92FD-BE543C34B5CF}"/>
                    </a:ext>
                  </a:extLst>
                </p14:cNvPr>
                <p14:cNvContentPartPr/>
                <p14:nvPr/>
              </p14:nvContentPartPr>
              <p14:xfrm>
                <a:off x="5340953" y="768092"/>
                <a:ext cx="112680" cy="79920"/>
              </p14:xfrm>
            </p:contentPart>
          </mc:Choice>
          <mc:Fallback xmlns="">
            <p:pic>
              <p:nvPicPr>
                <p:cNvPr id="56" name="Ink 55">
                  <a:extLst>
                    <a:ext uri="{FF2B5EF4-FFF2-40B4-BE49-F238E27FC236}">
                      <a16:creationId xmlns:a16="http://schemas.microsoft.com/office/drawing/2014/main" id="{2C2561DB-33D7-4AF9-92FD-BE543C34B5CF}"/>
                    </a:ext>
                  </a:extLst>
                </p:cNvPr>
                <p:cNvPicPr/>
                <p:nvPr/>
              </p:nvPicPr>
              <p:blipFill>
                <a:blip r:embed="rId51"/>
                <a:stretch>
                  <a:fillRect/>
                </a:stretch>
              </p:blipFill>
              <p:spPr>
                <a:xfrm>
                  <a:off x="5322953" y="750092"/>
                  <a:ext cx="1483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Ink 56">
                  <a:extLst>
                    <a:ext uri="{FF2B5EF4-FFF2-40B4-BE49-F238E27FC236}">
                      <a16:creationId xmlns:a16="http://schemas.microsoft.com/office/drawing/2014/main" id="{FA551E9C-B454-4FBD-A72C-DE535B90BD5D}"/>
                    </a:ext>
                  </a:extLst>
                </p14:cNvPr>
                <p14:cNvContentPartPr/>
                <p14:nvPr/>
              </p14:nvContentPartPr>
              <p14:xfrm>
                <a:off x="5531393" y="746852"/>
                <a:ext cx="215280" cy="122040"/>
              </p14:xfrm>
            </p:contentPart>
          </mc:Choice>
          <mc:Fallback xmlns="">
            <p:pic>
              <p:nvPicPr>
                <p:cNvPr id="57" name="Ink 56">
                  <a:extLst>
                    <a:ext uri="{FF2B5EF4-FFF2-40B4-BE49-F238E27FC236}">
                      <a16:creationId xmlns:a16="http://schemas.microsoft.com/office/drawing/2014/main" id="{FA551E9C-B454-4FBD-A72C-DE535B90BD5D}"/>
                    </a:ext>
                  </a:extLst>
                </p:cNvPr>
                <p:cNvPicPr/>
                <p:nvPr/>
              </p:nvPicPr>
              <p:blipFill>
                <a:blip r:embed="rId53"/>
                <a:stretch>
                  <a:fillRect/>
                </a:stretch>
              </p:blipFill>
              <p:spPr>
                <a:xfrm>
                  <a:off x="5513393" y="728852"/>
                  <a:ext cx="250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8" name="Ink 57">
                  <a:extLst>
                    <a:ext uri="{FF2B5EF4-FFF2-40B4-BE49-F238E27FC236}">
                      <a16:creationId xmlns:a16="http://schemas.microsoft.com/office/drawing/2014/main" id="{2C1C5D60-AF24-4F14-ACDA-778D8606E6C8}"/>
                    </a:ext>
                  </a:extLst>
                </p14:cNvPr>
                <p14:cNvContentPartPr/>
                <p14:nvPr/>
              </p14:nvContentPartPr>
              <p14:xfrm>
                <a:off x="5809673" y="714812"/>
                <a:ext cx="125280" cy="167400"/>
              </p14:xfrm>
            </p:contentPart>
          </mc:Choice>
          <mc:Fallback xmlns="">
            <p:pic>
              <p:nvPicPr>
                <p:cNvPr id="58" name="Ink 57">
                  <a:extLst>
                    <a:ext uri="{FF2B5EF4-FFF2-40B4-BE49-F238E27FC236}">
                      <a16:creationId xmlns:a16="http://schemas.microsoft.com/office/drawing/2014/main" id="{2C1C5D60-AF24-4F14-ACDA-778D8606E6C8}"/>
                    </a:ext>
                  </a:extLst>
                </p:cNvPr>
                <p:cNvPicPr/>
                <p:nvPr/>
              </p:nvPicPr>
              <p:blipFill>
                <a:blip r:embed="rId55"/>
                <a:stretch>
                  <a:fillRect/>
                </a:stretch>
              </p:blipFill>
              <p:spPr>
                <a:xfrm>
                  <a:off x="5792033" y="697172"/>
                  <a:ext cx="160920" cy="20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9" name="Ink 58">
                <a:extLst>
                  <a:ext uri="{FF2B5EF4-FFF2-40B4-BE49-F238E27FC236}">
                    <a16:creationId xmlns:a16="http://schemas.microsoft.com/office/drawing/2014/main" id="{28624522-37D4-4D8A-B62B-88D34C01AED0}"/>
                  </a:ext>
                </a:extLst>
              </p14:cNvPr>
              <p14:cNvContentPartPr/>
              <p14:nvPr/>
            </p14:nvContentPartPr>
            <p14:xfrm>
              <a:off x="6233393" y="600332"/>
              <a:ext cx="269640" cy="594360"/>
            </p14:xfrm>
          </p:contentPart>
        </mc:Choice>
        <mc:Fallback xmlns="">
          <p:pic>
            <p:nvPicPr>
              <p:cNvPr id="59" name="Ink 58">
                <a:extLst>
                  <a:ext uri="{FF2B5EF4-FFF2-40B4-BE49-F238E27FC236}">
                    <a16:creationId xmlns:a16="http://schemas.microsoft.com/office/drawing/2014/main" id="{28624522-37D4-4D8A-B62B-88D34C01AED0}"/>
                  </a:ext>
                </a:extLst>
              </p:cNvPr>
              <p:cNvPicPr/>
              <p:nvPr/>
            </p:nvPicPr>
            <p:blipFill>
              <a:blip r:embed="rId57"/>
              <a:stretch>
                <a:fillRect/>
              </a:stretch>
            </p:blipFill>
            <p:spPr>
              <a:xfrm>
                <a:off x="6215753" y="582692"/>
                <a:ext cx="305280" cy="630000"/>
              </a:xfrm>
              <a:prstGeom prst="rect">
                <a:avLst/>
              </a:prstGeom>
            </p:spPr>
          </p:pic>
        </mc:Fallback>
      </mc:AlternateContent>
      <p:grpSp>
        <p:nvGrpSpPr>
          <p:cNvPr id="73" name="Group 72">
            <a:extLst>
              <a:ext uri="{FF2B5EF4-FFF2-40B4-BE49-F238E27FC236}">
                <a16:creationId xmlns:a16="http://schemas.microsoft.com/office/drawing/2014/main" id="{87B2C22B-98F2-4C32-82D8-967DB9B8F8FB}"/>
              </a:ext>
            </a:extLst>
          </p:cNvPr>
          <p:cNvGrpSpPr/>
          <p:nvPr/>
        </p:nvGrpSpPr>
        <p:grpSpPr>
          <a:xfrm>
            <a:off x="6874193" y="503132"/>
            <a:ext cx="1526760" cy="478800"/>
            <a:chOff x="6874193" y="503132"/>
            <a:chExt cx="1526760" cy="478800"/>
          </a:xfrm>
        </p:grpSpPr>
        <mc:AlternateContent xmlns:mc="http://schemas.openxmlformats.org/markup-compatibility/2006" xmlns:p14="http://schemas.microsoft.com/office/powerpoint/2010/main">
          <mc:Choice Requires="p14">
            <p:contentPart p14:bwMode="auto" r:id="rId58">
              <p14:nvContentPartPr>
                <p14:cNvPr id="63" name="Ink 62">
                  <a:extLst>
                    <a:ext uri="{FF2B5EF4-FFF2-40B4-BE49-F238E27FC236}">
                      <a16:creationId xmlns:a16="http://schemas.microsoft.com/office/drawing/2014/main" id="{C07EADDE-7E01-4C4D-A499-0694F165EF2B}"/>
                    </a:ext>
                  </a:extLst>
                </p14:cNvPr>
                <p14:cNvContentPartPr/>
                <p14:nvPr/>
              </p14:nvContentPartPr>
              <p14:xfrm>
                <a:off x="6874193" y="708332"/>
                <a:ext cx="118800" cy="145800"/>
              </p14:xfrm>
            </p:contentPart>
          </mc:Choice>
          <mc:Fallback xmlns="">
            <p:pic>
              <p:nvPicPr>
                <p:cNvPr id="63" name="Ink 62">
                  <a:extLst>
                    <a:ext uri="{FF2B5EF4-FFF2-40B4-BE49-F238E27FC236}">
                      <a16:creationId xmlns:a16="http://schemas.microsoft.com/office/drawing/2014/main" id="{C07EADDE-7E01-4C4D-A499-0694F165EF2B}"/>
                    </a:ext>
                  </a:extLst>
                </p:cNvPr>
                <p:cNvPicPr/>
                <p:nvPr/>
              </p:nvPicPr>
              <p:blipFill>
                <a:blip r:embed="rId59"/>
                <a:stretch>
                  <a:fillRect/>
                </a:stretch>
              </p:blipFill>
              <p:spPr>
                <a:xfrm>
                  <a:off x="6856193" y="690692"/>
                  <a:ext cx="154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Ink 63">
                  <a:extLst>
                    <a:ext uri="{FF2B5EF4-FFF2-40B4-BE49-F238E27FC236}">
                      <a16:creationId xmlns:a16="http://schemas.microsoft.com/office/drawing/2014/main" id="{7713B2B8-4580-47F3-AAC3-F2ECDB739592}"/>
                    </a:ext>
                  </a:extLst>
                </p14:cNvPr>
                <p14:cNvContentPartPr/>
                <p14:nvPr/>
              </p14:nvContentPartPr>
              <p14:xfrm>
                <a:off x="7079033" y="728492"/>
                <a:ext cx="113400" cy="110880"/>
              </p14:xfrm>
            </p:contentPart>
          </mc:Choice>
          <mc:Fallback xmlns="">
            <p:pic>
              <p:nvPicPr>
                <p:cNvPr id="64" name="Ink 63">
                  <a:extLst>
                    <a:ext uri="{FF2B5EF4-FFF2-40B4-BE49-F238E27FC236}">
                      <a16:creationId xmlns:a16="http://schemas.microsoft.com/office/drawing/2014/main" id="{7713B2B8-4580-47F3-AAC3-F2ECDB739592}"/>
                    </a:ext>
                  </a:extLst>
                </p:cNvPr>
                <p:cNvPicPr/>
                <p:nvPr/>
              </p:nvPicPr>
              <p:blipFill>
                <a:blip r:embed="rId61"/>
                <a:stretch>
                  <a:fillRect/>
                </a:stretch>
              </p:blipFill>
              <p:spPr>
                <a:xfrm>
                  <a:off x="7061393" y="710492"/>
                  <a:ext cx="1490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5" name="Ink 64">
                  <a:extLst>
                    <a:ext uri="{FF2B5EF4-FFF2-40B4-BE49-F238E27FC236}">
                      <a16:creationId xmlns:a16="http://schemas.microsoft.com/office/drawing/2014/main" id="{AD652532-0818-4F8D-A661-CA87A0B004E1}"/>
                    </a:ext>
                  </a:extLst>
                </p14:cNvPr>
                <p14:cNvContentPartPr/>
                <p14:nvPr/>
              </p14:nvContentPartPr>
              <p14:xfrm>
                <a:off x="7186313" y="581252"/>
                <a:ext cx="58320" cy="267480"/>
              </p14:xfrm>
            </p:contentPart>
          </mc:Choice>
          <mc:Fallback xmlns="">
            <p:pic>
              <p:nvPicPr>
                <p:cNvPr id="65" name="Ink 64">
                  <a:extLst>
                    <a:ext uri="{FF2B5EF4-FFF2-40B4-BE49-F238E27FC236}">
                      <a16:creationId xmlns:a16="http://schemas.microsoft.com/office/drawing/2014/main" id="{AD652532-0818-4F8D-A661-CA87A0B004E1}"/>
                    </a:ext>
                  </a:extLst>
                </p:cNvPr>
                <p:cNvPicPr/>
                <p:nvPr/>
              </p:nvPicPr>
              <p:blipFill>
                <a:blip r:embed="rId63"/>
                <a:stretch>
                  <a:fillRect/>
                </a:stretch>
              </p:blipFill>
              <p:spPr>
                <a:xfrm>
                  <a:off x="7168313" y="563252"/>
                  <a:ext cx="939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6" name="Ink 65">
                  <a:extLst>
                    <a:ext uri="{FF2B5EF4-FFF2-40B4-BE49-F238E27FC236}">
                      <a16:creationId xmlns:a16="http://schemas.microsoft.com/office/drawing/2014/main" id="{399A9576-1169-4A2A-BCBC-E68D25043C7E}"/>
                    </a:ext>
                  </a:extLst>
                </p14:cNvPr>
                <p14:cNvContentPartPr/>
                <p14:nvPr/>
              </p14:nvContentPartPr>
              <p14:xfrm>
                <a:off x="7364153" y="542012"/>
                <a:ext cx="87120" cy="439920"/>
              </p14:xfrm>
            </p:contentPart>
          </mc:Choice>
          <mc:Fallback xmlns="">
            <p:pic>
              <p:nvPicPr>
                <p:cNvPr id="66" name="Ink 65">
                  <a:extLst>
                    <a:ext uri="{FF2B5EF4-FFF2-40B4-BE49-F238E27FC236}">
                      <a16:creationId xmlns:a16="http://schemas.microsoft.com/office/drawing/2014/main" id="{399A9576-1169-4A2A-BCBC-E68D25043C7E}"/>
                    </a:ext>
                  </a:extLst>
                </p:cNvPr>
                <p:cNvPicPr/>
                <p:nvPr/>
              </p:nvPicPr>
              <p:blipFill>
                <a:blip r:embed="rId65"/>
                <a:stretch>
                  <a:fillRect/>
                </a:stretch>
              </p:blipFill>
              <p:spPr>
                <a:xfrm>
                  <a:off x="7346153" y="524012"/>
                  <a:ext cx="12276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Ink 66">
                  <a:extLst>
                    <a:ext uri="{FF2B5EF4-FFF2-40B4-BE49-F238E27FC236}">
                      <a16:creationId xmlns:a16="http://schemas.microsoft.com/office/drawing/2014/main" id="{F78692B5-63D2-4D40-9C66-F40D0A87FF46}"/>
                    </a:ext>
                  </a:extLst>
                </p14:cNvPr>
                <p14:cNvContentPartPr/>
                <p14:nvPr/>
              </p14:nvContentPartPr>
              <p14:xfrm>
                <a:off x="7323113" y="751172"/>
                <a:ext cx="108000" cy="18000"/>
              </p14:xfrm>
            </p:contentPart>
          </mc:Choice>
          <mc:Fallback xmlns="">
            <p:pic>
              <p:nvPicPr>
                <p:cNvPr id="67" name="Ink 66">
                  <a:extLst>
                    <a:ext uri="{FF2B5EF4-FFF2-40B4-BE49-F238E27FC236}">
                      <a16:creationId xmlns:a16="http://schemas.microsoft.com/office/drawing/2014/main" id="{F78692B5-63D2-4D40-9C66-F40D0A87FF46}"/>
                    </a:ext>
                  </a:extLst>
                </p:cNvPr>
                <p:cNvPicPr/>
                <p:nvPr/>
              </p:nvPicPr>
              <p:blipFill>
                <a:blip r:embed="rId67"/>
                <a:stretch>
                  <a:fillRect/>
                </a:stretch>
              </p:blipFill>
              <p:spPr>
                <a:xfrm>
                  <a:off x="7305473" y="733172"/>
                  <a:ext cx="143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9" name="Ink 68">
                  <a:extLst>
                    <a:ext uri="{FF2B5EF4-FFF2-40B4-BE49-F238E27FC236}">
                      <a16:creationId xmlns:a16="http://schemas.microsoft.com/office/drawing/2014/main" id="{DA3884FF-AC6B-402C-8D94-17B639B982F9}"/>
                    </a:ext>
                  </a:extLst>
                </p14:cNvPr>
                <p14:cNvContentPartPr/>
                <p14:nvPr/>
              </p14:nvContentPartPr>
              <p14:xfrm>
                <a:off x="7616873" y="592412"/>
                <a:ext cx="166680" cy="346680"/>
              </p14:xfrm>
            </p:contentPart>
          </mc:Choice>
          <mc:Fallback xmlns="">
            <p:pic>
              <p:nvPicPr>
                <p:cNvPr id="69" name="Ink 68">
                  <a:extLst>
                    <a:ext uri="{FF2B5EF4-FFF2-40B4-BE49-F238E27FC236}">
                      <a16:creationId xmlns:a16="http://schemas.microsoft.com/office/drawing/2014/main" id="{DA3884FF-AC6B-402C-8D94-17B639B982F9}"/>
                    </a:ext>
                  </a:extLst>
                </p:cNvPr>
                <p:cNvPicPr/>
                <p:nvPr/>
              </p:nvPicPr>
              <p:blipFill>
                <a:blip r:embed="rId69"/>
                <a:stretch>
                  <a:fillRect/>
                </a:stretch>
              </p:blipFill>
              <p:spPr>
                <a:xfrm>
                  <a:off x="7599233" y="574772"/>
                  <a:ext cx="20232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0" name="Ink 69">
                  <a:extLst>
                    <a:ext uri="{FF2B5EF4-FFF2-40B4-BE49-F238E27FC236}">
                      <a16:creationId xmlns:a16="http://schemas.microsoft.com/office/drawing/2014/main" id="{D01EE5B1-4623-4D7A-BE3F-BDED6B21406C}"/>
                    </a:ext>
                  </a:extLst>
                </p14:cNvPr>
                <p14:cNvContentPartPr/>
                <p14:nvPr/>
              </p14:nvContentPartPr>
              <p14:xfrm>
                <a:off x="7954553" y="675212"/>
                <a:ext cx="253440" cy="122760"/>
              </p14:xfrm>
            </p:contentPart>
          </mc:Choice>
          <mc:Fallback xmlns="">
            <p:pic>
              <p:nvPicPr>
                <p:cNvPr id="70" name="Ink 69">
                  <a:extLst>
                    <a:ext uri="{FF2B5EF4-FFF2-40B4-BE49-F238E27FC236}">
                      <a16:creationId xmlns:a16="http://schemas.microsoft.com/office/drawing/2014/main" id="{D01EE5B1-4623-4D7A-BE3F-BDED6B21406C}"/>
                    </a:ext>
                  </a:extLst>
                </p:cNvPr>
                <p:cNvPicPr/>
                <p:nvPr/>
              </p:nvPicPr>
              <p:blipFill>
                <a:blip r:embed="rId71"/>
                <a:stretch>
                  <a:fillRect/>
                </a:stretch>
              </p:blipFill>
              <p:spPr>
                <a:xfrm>
                  <a:off x="7936553" y="657572"/>
                  <a:ext cx="2890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Ink 70">
                  <a:extLst>
                    <a:ext uri="{FF2B5EF4-FFF2-40B4-BE49-F238E27FC236}">
                      <a16:creationId xmlns:a16="http://schemas.microsoft.com/office/drawing/2014/main" id="{44C7F2F1-7447-413D-8FBA-4F3E3F1CCF2A}"/>
                    </a:ext>
                  </a:extLst>
                </p14:cNvPr>
                <p14:cNvContentPartPr/>
                <p14:nvPr/>
              </p14:nvContentPartPr>
              <p14:xfrm>
                <a:off x="8065433" y="649652"/>
                <a:ext cx="7560" cy="219240"/>
              </p14:xfrm>
            </p:contentPart>
          </mc:Choice>
          <mc:Fallback xmlns="">
            <p:pic>
              <p:nvPicPr>
                <p:cNvPr id="71" name="Ink 70">
                  <a:extLst>
                    <a:ext uri="{FF2B5EF4-FFF2-40B4-BE49-F238E27FC236}">
                      <a16:creationId xmlns:a16="http://schemas.microsoft.com/office/drawing/2014/main" id="{44C7F2F1-7447-413D-8FBA-4F3E3F1CCF2A}"/>
                    </a:ext>
                  </a:extLst>
                </p:cNvPr>
                <p:cNvPicPr/>
                <p:nvPr/>
              </p:nvPicPr>
              <p:blipFill>
                <a:blip r:embed="rId73"/>
                <a:stretch>
                  <a:fillRect/>
                </a:stretch>
              </p:blipFill>
              <p:spPr>
                <a:xfrm>
                  <a:off x="8047793" y="632012"/>
                  <a:ext cx="43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Ink 71">
                  <a:extLst>
                    <a:ext uri="{FF2B5EF4-FFF2-40B4-BE49-F238E27FC236}">
                      <a16:creationId xmlns:a16="http://schemas.microsoft.com/office/drawing/2014/main" id="{D7421C00-3D78-4503-96CB-FB4B3D935DC0}"/>
                    </a:ext>
                  </a:extLst>
                </p14:cNvPr>
                <p14:cNvContentPartPr/>
                <p14:nvPr/>
              </p14:nvContentPartPr>
              <p14:xfrm>
                <a:off x="8215193" y="503132"/>
                <a:ext cx="185760" cy="471240"/>
              </p14:xfrm>
            </p:contentPart>
          </mc:Choice>
          <mc:Fallback xmlns="">
            <p:pic>
              <p:nvPicPr>
                <p:cNvPr id="72" name="Ink 71">
                  <a:extLst>
                    <a:ext uri="{FF2B5EF4-FFF2-40B4-BE49-F238E27FC236}">
                      <a16:creationId xmlns:a16="http://schemas.microsoft.com/office/drawing/2014/main" id="{D7421C00-3D78-4503-96CB-FB4B3D935DC0}"/>
                    </a:ext>
                  </a:extLst>
                </p:cNvPr>
                <p:cNvPicPr/>
                <p:nvPr/>
              </p:nvPicPr>
              <p:blipFill>
                <a:blip r:embed="rId75"/>
                <a:stretch>
                  <a:fillRect/>
                </a:stretch>
              </p:blipFill>
              <p:spPr>
                <a:xfrm>
                  <a:off x="8197553" y="485492"/>
                  <a:ext cx="221400" cy="50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74" name="Ink 73">
                <a:extLst>
                  <a:ext uri="{FF2B5EF4-FFF2-40B4-BE49-F238E27FC236}">
                    <a16:creationId xmlns:a16="http://schemas.microsoft.com/office/drawing/2014/main" id="{EACBB35B-25B3-4FD7-8E59-86158622EB4C}"/>
                  </a:ext>
                </a:extLst>
              </p14:cNvPr>
              <p14:cNvContentPartPr/>
              <p14:nvPr/>
            </p14:nvContentPartPr>
            <p14:xfrm>
              <a:off x="8710913" y="533372"/>
              <a:ext cx="212760" cy="490320"/>
            </p14:xfrm>
          </p:contentPart>
        </mc:Choice>
        <mc:Fallback xmlns="">
          <p:pic>
            <p:nvPicPr>
              <p:cNvPr id="74" name="Ink 73">
                <a:extLst>
                  <a:ext uri="{FF2B5EF4-FFF2-40B4-BE49-F238E27FC236}">
                    <a16:creationId xmlns:a16="http://schemas.microsoft.com/office/drawing/2014/main" id="{EACBB35B-25B3-4FD7-8E59-86158622EB4C}"/>
                  </a:ext>
                </a:extLst>
              </p:cNvPr>
              <p:cNvPicPr/>
              <p:nvPr/>
            </p:nvPicPr>
            <p:blipFill>
              <a:blip r:embed="rId77"/>
              <a:stretch>
                <a:fillRect/>
              </a:stretch>
            </p:blipFill>
            <p:spPr>
              <a:xfrm>
                <a:off x="8692913" y="515372"/>
                <a:ext cx="248400" cy="525960"/>
              </a:xfrm>
              <a:prstGeom prst="rect">
                <a:avLst/>
              </a:prstGeom>
            </p:spPr>
          </p:pic>
        </mc:Fallback>
      </mc:AlternateContent>
      <p:grpSp>
        <p:nvGrpSpPr>
          <p:cNvPr id="86" name="Group 85">
            <a:extLst>
              <a:ext uri="{FF2B5EF4-FFF2-40B4-BE49-F238E27FC236}">
                <a16:creationId xmlns:a16="http://schemas.microsoft.com/office/drawing/2014/main" id="{D23AEF88-FD90-423B-8DBC-EC2C2112A99D}"/>
              </a:ext>
            </a:extLst>
          </p:cNvPr>
          <p:cNvGrpSpPr/>
          <p:nvPr/>
        </p:nvGrpSpPr>
        <p:grpSpPr>
          <a:xfrm>
            <a:off x="9315713" y="511412"/>
            <a:ext cx="1407960" cy="354600"/>
            <a:chOff x="9315713" y="511412"/>
            <a:chExt cx="1407960" cy="354600"/>
          </a:xfrm>
        </p:grpSpPr>
        <mc:AlternateContent xmlns:mc="http://schemas.openxmlformats.org/markup-compatibility/2006" xmlns:p14="http://schemas.microsoft.com/office/powerpoint/2010/main">
          <mc:Choice Requires="p14">
            <p:contentPart p14:bwMode="auto" r:id="rId78">
              <p14:nvContentPartPr>
                <p14:cNvPr id="75" name="Ink 74">
                  <a:extLst>
                    <a:ext uri="{FF2B5EF4-FFF2-40B4-BE49-F238E27FC236}">
                      <a16:creationId xmlns:a16="http://schemas.microsoft.com/office/drawing/2014/main" id="{DCFD7942-D798-4CFE-8916-2D0348768221}"/>
                    </a:ext>
                  </a:extLst>
                </p14:cNvPr>
                <p14:cNvContentPartPr/>
                <p14:nvPr/>
              </p14:nvContentPartPr>
              <p14:xfrm>
                <a:off x="9315713" y="654692"/>
                <a:ext cx="101160" cy="200160"/>
              </p14:xfrm>
            </p:contentPart>
          </mc:Choice>
          <mc:Fallback xmlns="">
            <p:pic>
              <p:nvPicPr>
                <p:cNvPr id="75" name="Ink 74">
                  <a:extLst>
                    <a:ext uri="{FF2B5EF4-FFF2-40B4-BE49-F238E27FC236}">
                      <a16:creationId xmlns:a16="http://schemas.microsoft.com/office/drawing/2014/main" id="{DCFD7942-D798-4CFE-8916-2D0348768221}"/>
                    </a:ext>
                  </a:extLst>
                </p:cNvPr>
                <p:cNvPicPr/>
                <p:nvPr/>
              </p:nvPicPr>
              <p:blipFill>
                <a:blip r:embed="rId79"/>
                <a:stretch>
                  <a:fillRect/>
                </a:stretch>
              </p:blipFill>
              <p:spPr>
                <a:xfrm>
                  <a:off x="9297713" y="636692"/>
                  <a:ext cx="1368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6" name="Ink 75">
                  <a:extLst>
                    <a:ext uri="{FF2B5EF4-FFF2-40B4-BE49-F238E27FC236}">
                      <a16:creationId xmlns:a16="http://schemas.microsoft.com/office/drawing/2014/main" id="{D33912FB-A0BD-42FA-8407-A37D816C7E7D}"/>
                    </a:ext>
                  </a:extLst>
                </p14:cNvPr>
                <p14:cNvContentPartPr/>
                <p14:nvPr/>
              </p14:nvContentPartPr>
              <p14:xfrm>
                <a:off x="9486713" y="556772"/>
                <a:ext cx="62280" cy="282960"/>
              </p14:xfrm>
            </p:contentPart>
          </mc:Choice>
          <mc:Fallback xmlns="">
            <p:pic>
              <p:nvPicPr>
                <p:cNvPr id="76" name="Ink 75">
                  <a:extLst>
                    <a:ext uri="{FF2B5EF4-FFF2-40B4-BE49-F238E27FC236}">
                      <a16:creationId xmlns:a16="http://schemas.microsoft.com/office/drawing/2014/main" id="{D33912FB-A0BD-42FA-8407-A37D816C7E7D}"/>
                    </a:ext>
                  </a:extLst>
                </p:cNvPr>
                <p:cNvPicPr/>
                <p:nvPr/>
              </p:nvPicPr>
              <p:blipFill>
                <a:blip r:embed="rId81"/>
                <a:stretch>
                  <a:fillRect/>
                </a:stretch>
              </p:blipFill>
              <p:spPr>
                <a:xfrm>
                  <a:off x="9469073" y="539132"/>
                  <a:ext cx="979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7" name="Ink 76">
                  <a:extLst>
                    <a:ext uri="{FF2B5EF4-FFF2-40B4-BE49-F238E27FC236}">
                      <a16:creationId xmlns:a16="http://schemas.microsoft.com/office/drawing/2014/main" id="{9894D26E-97B3-4B69-A2A0-9EFB1F1128E9}"/>
                    </a:ext>
                  </a:extLst>
                </p14:cNvPr>
                <p14:cNvContentPartPr/>
                <p14:nvPr/>
              </p14:nvContentPartPr>
              <p14:xfrm>
                <a:off x="9440993" y="665132"/>
                <a:ext cx="362520" cy="149400"/>
              </p14:xfrm>
            </p:contentPart>
          </mc:Choice>
          <mc:Fallback xmlns="">
            <p:pic>
              <p:nvPicPr>
                <p:cNvPr id="77" name="Ink 76">
                  <a:extLst>
                    <a:ext uri="{FF2B5EF4-FFF2-40B4-BE49-F238E27FC236}">
                      <a16:creationId xmlns:a16="http://schemas.microsoft.com/office/drawing/2014/main" id="{9894D26E-97B3-4B69-A2A0-9EFB1F1128E9}"/>
                    </a:ext>
                  </a:extLst>
                </p:cNvPr>
                <p:cNvPicPr/>
                <p:nvPr/>
              </p:nvPicPr>
              <p:blipFill>
                <a:blip r:embed="rId83"/>
                <a:stretch>
                  <a:fillRect/>
                </a:stretch>
              </p:blipFill>
              <p:spPr>
                <a:xfrm>
                  <a:off x="9422993" y="647132"/>
                  <a:ext cx="398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8" name="Ink 77">
                  <a:extLst>
                    <a:ext uri="{FF2B5EF4-FFF2-40B4-BE49-F238E27FC236}">
                      <a16:creationId xmlns:a16="http://schemas.microsoft.com/office/drawing/2014/main" id="{BFECA452-86D9-4717-A525-E326F9543B32}"/>
                    </a:ext>
                  </a:extLst>
                </p14:cNvPr>
                <p14:cNvContentPartPr/>
                <p14:nvPr/>
              </p14:nvContentPartPr>
              <p14:xfrm>
                <a:off x="9871553" y="678092"/>
                <a:ext cx="97200" cy="126000"/>
              </p14:xfrm>
            </p:contentPart>
          </mc:Choice>
          <mc:Fallback xmlns="">
            <p:pic>
              <p:nvPicPr>
                <p:cNvPr id="78" name="Ink 77">
                  <a:extLst>
                    <a:ext uri="{FF2B5EF4-FFF2-40B4-BE49-F238E27FC236}">
                      <a16:creationId xmlns:a16="http://schemas.microsoft.com/office/drawing/2014/main" id="{BFECA452-86D9-4717-A525-E326F9543B32}"/>
                    </a:ext>
                  </a:extLst>
                </p:cNvPr>
                <p:cNvPicPr/>
                <p:nvPr/>
              </p:nvPicPr>
              <p:blipFill>
                <a:blip r:embed="rId85"/>
                <a:stretch>
                  <a:fillRect/>
                </a:stretch>
              </p:blipFill>
              <p:spPr>
                <a:xfrm>
                  <a:off x="9853913" y="660452"/>
                  <a:ext cx="132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9" name="Ink 78">
                  <a:extLst>
                    <a:ext uri="{FF2B5EF4-FFF2-40B4-BE49-F238E27FC236}">
                      <a16:creationId xmlns:a16="http://schemas.microsoft.com/office/drawing/2014/main" id="{344F26DA-B22E-4687-AF20-7DA92F155DF1}"/>
                    </a:ext>
                  </a:extLst>
                </p14:cNvPr>
                <p14:cNvContentPartPr/>
                <p14:nvPr/>
              </p14:nvContentPartPr>
              <p14:xfrm>
                <a:off x="10013753" y="708692"/>
                <a:ext cx="97920" cy="128520"/>
              </p14:xfrm>
            </p:contentPart>
          </mc:Choice>
          <mc:Fallback xmlns="">
            <p:pic>
              <p:nvPicPr>
                <p:cNvPr id="79" name="Ink 78">
                  <a:extLst>
                    <a:ext uri="{FF2B5EF4-FFF2-40B4-BE49-F238E27FC236}">
                      <a16:creationId xmlns:a16="http://schemas.microsoft.com/office/drawing/2014/main" id="{344F26DA-B22E-4687-AF20-7DA92F155DF1}"/>
                    </a:ext>
                  </a:extLst>
                </p:cNvPr>
                <p:cNvPicPr/>
                <p:nvPr/>
              </p:nvPicPr>
              <p:blipFill>
                <a:blip r:embed="rId87"/>
                <a:stretch>
                  <a:fillRect/>
                </a:stretch>
              </p:blipFill>
              <p:spPr>
                <a:xfrm>
                  <a:off x="9995753" y="691052"/>
                  <a:ext cx="133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Ink 79">
                  <a:extLst>
                    <a:ext uri="{FF2B5EF4-FFF2-40B4-BE49-F238E27FC236}">
                      <a16:creationId xmlns:a16="http://schemas.microsoft.com/office/drawing/2014/main" id="{40FE6844-F99A-4150-92DD-58F49ADA490F}"/>
                    </a:ext>
                  </a:extLst>
                </p14:cNvPr>
                <p14:cNvContentPartPr/>
                <p14:nvPr/>
              </p14:nvContentPartPr>
              <p14:xfrm>
                <a:off x="10100873" y="543812"/>
                <a:ext cx="62640" cy="317880"/>
              </p14:xfrm>
            </p:contentPart>
          </mc:Choice>
          <mc:Fallback xmlns="">
            <p:pic>
              <p:nvPicPr>
                <p:cNvPr id="80" name="Ink 79">
                  <a:extLst>
                    <a:ext uri="{FF2B5EF4-FFF2-40B4-BE49-F238E27FC236}">
                      <a16:creationId xmlns:a16="http://schemas.microsoft.com/office/drawing/2014/main" id="{40FE6844-F99A-4150-92DD-58F49ADA490F}"/>
                    </a:ext>
                  </a:extLst>
                </p:cNvPr>
                <p:cNvPicPr/>
                <p:nvPr/>
              </p:nvPicPr>
              <p:blipFill>
                <a:blip r:embed="rId89"/>
                <a:stretch>
                  <a:fillRect/>
                </a:stretch>
              </p:blipFill>
              <p:spPr>
                <a:xfrm>
                  <a:off x="10083233" y="526172"/>
                  <a:ext cx="98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Ink 80">
                  <a:extLst>
                    <a:ext uri="{FF2B5EF4-FFF2-40B4-BE49-F238E27FC236}">
                      <a16:creationId xmlns:a16="http://schemas.microsoft.com/office/drawing/2014/main" id="{51495D47-278E-42B4-BB51-BE7128EAEE71}"/>
                    </a:ext>
                  </a:extLst>
                </p14:cNvPr>
                <p14:cNvContentPartPr/>
                <p14:nvPr/>
              </p14:nvContentPartPr>
              <p14:xfrm>
                <a:off x="10218593" y="722372"/>
                <a:ext cx="123480" cy="102600"/>
              </p14:xfrm>
            </p:contentPart>
          </mc:Choice>
          <mc:Fallback xmlns="">
            <p:pic>
              <p:nvPicPr>
                <p:cNvPr id="81" name="Ink 80">
                  <a:extLst>
                    <a:ext uri="{FF2B5EF4-FFF2-40B4-BE49-F238E27FC236}">
                      <a16:creationId xmlns:a16="http://schemas.microsoft.com/office/drawing/2014/main" id="{51495D47-278E-42B4-BB51-BE7128EAEE71}"/>
                    </a:ext>
                  </a:extLst>
                </p:cNvPr>
                <p:cNvPicPr/>
                <p:nvPr/>
              </p:nvPicPr>
              <p:blipFill>
                <a:blip r:embed="rId91"/>
                <a:stretch>
                  <a:fillRect/>
                </a:stretch>
              </p:blipFill>
              <p:spPr>
                <a:xfrm>
                  <a:off x="10200953" y="704732"/>
                  <a:ext cx="159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Ink 81">
                  <a:extLst>
                    <a:ext uri="{FF2B5EF4-FFF2-40B4-BE49-F238E27FC236}">
                      <a16:creationId xmlns:a16="http://schemas.microsoft.com/office/drawing/2014/main" id="{6A933C2F-9706-444D-958E-4E0A137A0AB6}"/>
                    </a:ext>
                  </a:extLst>
                </p14:cNvPr>
                <p14:cNvContentPartPr/>
                <p14:nvPr/>
              </p14:nvContentPartPr>
              <p14:xfrm>
                <a:off x="10312553" y="730292"/>
                <a:ext cx="41760" cy="69840"/>
              </p14:xfrm>
            </p:contentPart>
          </mc:Choice>
          <mc:Fallback xmlns="">
            <p:pic>
              <p:nvPicPr>
                <p:cNvPr id="82" name="Ink 81">
                  <a:extLst>
                    <a:ext uri="{FF2B5EF4-FFF2-40B4-BE49-F238E27FC236}">
                      <a16:creationId xmlns:a16="http://schemas.microsoft.com/office/drawing/2014/main" id="{6A933C2F-9706-444D-958E-4E0A137A0AB6}"/>
                    </a:ext>
                  </a:extLst>
                </p:cNvPr>
                <p:cNvPicPr/>
                <p:nvPr/>
              </p:nvPicPr>
              <p:blipFill>
                <a:blip r:embed="rId93"/>
                <a:stretch>
                  <a:fillRect/>
                </a:stretch>
              </p:blipFill>
              <p:spPr>
                <a:xfrm>
                  <a:off x="10294553" y="71265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Ink 82">
                  <a:extLst>
                    <a:ext uri="{FF2B5EF4-FFF2-40B4-BE49-F238E27FC236}">
                      <a16:creationId xmlns:a16="http://schemas.microsoft.com/office/drawing/2014/main" id="{701D8015-7B70-4A79-A931-1F6218BB57AE}"/>
                    </a:ext>
                  </a:extLst>
                </p14:cNvPr>
                <p14:cNvContentPartPr/>
                <p14:nvPr/>
              </p14:nvContentPartPr>
              <p14:xfrm>
                <a:off x="10437473" y="700412"/>
                <a:ext cx="154800" cy="105840"/>
              </p14:xfrm>
            </p:contentPart>
          </mc:Choice>
          <mc:Fallback xmlns="">
            <p:pic>
              <p:nvPicPr>
                <p:cNvPr id="83" name="Ink 82">
                  <a:extLst>
                    <a:ext uri="{FF2B5EF4-FFF2-40B4-BE49-F238E27FC236}">
                      <a16:creationId xmlns:a16="http://schemas.microsoft.com/office/drawing/2014/main" id="{701D8015-7B70-4A79-A931-1F6218BB57AE}"/>
                    </a:ext>
                  </a:extLst>
                </p:cNvPr>
                <p:cNvPicPr/>
                <p:nvPr/>
              </p:nvPicPr>
              <p:blipFill>
                <a:blip r:embed="rId95"/>
                <a:stretch>
                  <a:fillRect/>
                </a:stretch>
              </p:blipFill>
              <p:spPr>
                <a:xfrm>
                  <a:off x="10419473" y="682412"/>
                  <a:ext cx="1904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Ink 83">
                  <a:extLst>
                    <a:ext uri="{FF2B5EF4-FFF2-40B4-BE49-F238E27FC236}">
                      <a16:creationId xmlns:a16="http://schemas.microsoft.com/office/drawing/2014/main" id="{2F9D1355-4D0F-45D2-91C5-98A53C450BBF}"/>
                    </a:ext>
                  </a:extLst>
                </p14:cNvPr>
                <p14:cNvContentPartPr/>
                <p14:nvPr/>
              </p14:nvContentPartPr>
              <p14:xfrm>
                <a:off x="10538633" y="687092"/>
                <a:ext cx="89280" cy="126720"/>
              </p14:xfrm>
            </p:contentPart>
          </mc:Choice>
          <mc:Fallback xmlns="">
            <p:pic>
              <p:nvPicPr>
                <p:cNvPr id="84" name="Ink 83">
                  <a:extLst>
                    <a:ext uri="{FF2B5EF4-FFF2-40B4-BE49-F238E27FC236}">
                      <a16:creationId xmlns:a16="http://schemas.microsoft.com/office/drawing/2014/main" id="{2F9D1355-4D0F-45D2-91C5-98A53C450BBF}"/>
                    </a:ext>
                  </a:extLst>
                </p:cNvPr>
                <p:cNvPicPr/>
                <p:nvPr/>
              </p:nvPicPr>
              <p:blipFill>
                <a:blip r:embed="rId97"/>
                <a:stretch>
                  <a:fillRect/>
                </a:stretch>
              </p:blipFill>
              <p:spPr>
                <a:xfrm>
                  <a:off x="10520633" y="669452"/>
                  <a:ext cx="124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5" name="Ink 84">
                  <a:extLst>
                    <a:ext uri="{FF2B5EF4-FFF2-40B4-BE49-F238E27FC236}">
                      <a16:creationId xmlns:a16="http://schemas.microsoft.com/office/drawing/2014/main" id="{23B7EC46-22DA-4AD4-BACA-97DF5B2FA61D}"/>
                    </a:ext>
                  </a:extLst>
                </p14:cNvPr>
                <p14:cNvContentPartPr/>
                <p14:nvPr/>
              </p14:nvContentPartPr>
              <p14:xfrm>
                <a:off x="10634393" y="511412"/>
                <a:ext cx="89280" cy="354600"/>
              </p14:xfrm>
            </p:contentPart>
          </mc:Choice>
          <mc:Fallback xmlns="">
            <p:pic>
              <p:nvPicPr>
                <p:cNvPr id="85" name="Ink 84">
                  <a:extLst>
                    <a:ext uri="{FF2B5EF4-FFF2-40B4-BE49-F238E27FC236}">
                      <a16:creationId xmlns:a16="http://schemas.microsoft.com/office/drawing/2014/main" id="{23B7EC46-22DA-4AD4-BACA-97DF5B2FA61D}"/>
                    </a:ext>
                  </a:extLst>
                </p:cNvPr>
                <p:cNvPicPr/>
                <p:nvPr/>
              </p:nvPicPr>
              <p:blipFill>
                <a:blip r:embed="rId99"/>
                <a:stretch>
                  <a:fillRect/>
                </a:stretch>
              </p:blipFill>
              <p:spPr>
                <a:xfrm>
                  <a:off x="10616753" y="493772"/>
                  <a:ext cx="124920" cy="390240"/>
                </a:xfrm>
                <a:prstGeom prst="rect">
                  <a:avLst/>
                </a:prstGeom>
              </p:spPr>
            </p:pic>
          </mc:Fallback>
        </mc:AlternateContent>
      </p:grpSp>
      <p:grpSp>
        <p:nvGrpSpPr>
          <p:cNvPr id="96" name="Group 95">
            <a:extLst>
              <a:ext uri="{FF2B5EF4-FFF2-40B4-BE49-F238E27FC236}">
                <a16:creationId xmlns:a16="http://schemas.microsoft.com/office/drawing/2014/main" id="{7F1459BD-AA64-4E68-B77D-1AC90E2A6844}"/>
              </a:ext>
            </a:extLst>
          </p:cNvPr>
          <p:cNvGrpSpPr/>
          <p:nvPr/>
        </p:nvGrpSpPr>
        <p:grpSpPr>
          <a:xfrm>
            <a:off x="1198073" y="1228892"/>
            <a:ext cx="1400040" cy="360000"/>
            <a:chOff x="1198073" y="1228892"/>
            <a:chExt cx="1400040" cy="360000"/>
          </a:xfrm>
        </p:grpSpPr>
        <mc:AlternateContent xmlns:mc="http://schemas.openxmlformats.org/markup-compatibility/2006" xmlns:p14="http://schemas.microsoft.com/office/powerpoint/2010/main">
          <mc:Choice Requires="p14">
            <p:contentPart p14:bwMode="auto" r:id="rId100">
              <p14:nvContentPartPr>
                <p14:cNvPr id="87" name="Ink 86">
                  <a:extLst>
                    <a:ext uri="{FF2B5EF4-FFF2-40B4-BE49-F238E27FC236}">
                      <a16:creationId xmlns:a16="http://schemas.microsoft.com/office/drawing/2014/main" id="{DD150206-E3E1-4AEE-842C-14F2A0F6BE67}"/>
                    </a:ext>
                  </a:extLst>
                </p14:cNvPr>
                <p14:cNvContentPartPr/>
                <p14:nvPr/>
              </p14:nvContentPartPr>
              <p14:xfrm>
                <a:off x="1198073" y="1244372"/>
                <a:ext cx="196200" cy="307440"/>
              </p14:xfrm>
            </p:contentPart>
          </mc:Choice>
          <mc:Fallback xmlns="">
            <p:pic>
              <p:nvPicPr>
                <p:cNvPr id="87" name="Ink 86">
                  <a:extLst>
                    <a:ext uri="{FF2B5EF4-FFF2-40B4-BE49-F238E27FC236}">
                      <a16:creationId xmlns:a16="http://schemas.microsoft.com/office/drawing/2014/main" id="{DD150206-E3E1-4AEE-842C-14F2A0F6BE67}"/>
                    </a:ext>
                  </a:extLst>
                </p:cNvPr>
                <p:cNvPicPr/>
                <p:nvPr/>
              </p:nvPicPr>
              <p:blipFill>
                <a:blip r:embed="rId101"/>
                <a:stretch>
                  <a:fillRect/>
                </a:stretch>
              </p:blipFill>
              <p:spPr>
                <a:xfrm>
                  <a:off x="1180073" y="1226372"/>
                  <a:ext cx="2318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8" name="Ink 87">
                  <a:extLst>
                    <a:ext uri="{FF2B5EF4-FFF2-40B4-BE49-F238E27FC236}">
                      <a16:creationId xmlns:a16="http://schemas.microsoft.com/office/drawing/2014/main" id="{7731C0CF-F77A-4076-B9AD-0D4B952EDC7F}"/>
                    </a:ext>
                  </a:extLst>
                </p14:cNvPr>
                <p14:cNvContentPartPr/>
                <p14:nvPr/>
              </p14:nvContentPartPr>
              <p14:xfrm>
                <a:off x="1429913" y="1389092"/>
                <a:ext cx="157320" cy="199800"/>
              </p14:xfrm>
            </p:contentPart>
          </mc:Choice>
          <mc:Fallback xmlns="">
            <p:pic>
              <p:nvPicPr>
                <p:cNvPr id="88" name="Ink 87">
                  <a:extLst>
                    <a:ext uri="{FF2B5EF4-FFF2-40B4-BE49-F238E27FC236}">
                      <a16:creationId xmlns:a16="http://schemas.microsoft.com/office/drawing/2014/main" id="{7731C0CF-F77A-4076-B9AD-0D4B952EDC7F}"/>
                    </a:ext>
                  </a:extLst>
                </p:cNvPr>
                <p:cNvPicPr/>
                <p:nvPr/>
              </p:nvPicPr>
              <p:blipFill>
                <a:blip r:embed="rId103"/>
                <a:stretch>
                  <a:fillRect/>
                </a:stretch>
              </p:blipFill>
              <p:spPr>
                <a:xfrm>
                  <a:off x="1412273" y="1371452"/>
                  <a:ext cx="192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9" name="Ink 88">
                  <a:extLst>
                    <a:ext uri="{FF2B5EF4-FFF2-40B4-BE49-F238E27FC236}">
                      <a16:creationId xmlns:a16="http://schemas.microsoft.com/office/drawing/2014/main" id="{ADC2612E-403D-4676-A5DC-0F3EA57D53DE}"/>
                    </a:ext>
                  </a:extLst>
                </p14:cNvPr>
                <p14:cNvContentPartPr/>
                <p14:nvPr/>
              </p14:nvContentPartPr>
              <p14:xfrm>
                <a:off x="1631873" y="1373612"/>
                <a:ext cx="185400" cy="163080"/>
              </p14:xfrm>
            </p:contentPart>
          </mc:Choice>
          <mc:Fallback xmlns="">
            <p:pic>
              <p:nvPicPr>
                <p:cNvPr id="89" name="Ink 88">
                  <a:extLst>
                    <a:ext uri="{FF2B5EF4-FFF2-40B4-BE49-F238E27FC236}">
                      <a16:creationId xmlns:a16="http://schemas.microsoft.com/office/drawing/2014/main" id="{ADC2612E-403D-4676-A5DC-0F3EA57D53DE}"/>
                    </a:ext>
                  </a:extLst>
                </p:cNvPr>
                <p:cNvPicPr/>
                <p:nvPr/>
              </p:nvPicPr>
              <p:blipFill>
                <a:blip r:embed="rId105"/>
                <a:stretch>
                  <a:fillRect/>
                </a:stretch>
              </p:blipFill>
              <p:spPr>
                <a:xfrm>
                  <a:off x="1613873" y="1355972"/>
                  <a:ext cx="2210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0" name="Ink 89">
                  <a:extLst>
                    <a:ext uri="{FF2B5EF4-FFF2-40B4-BE49-F238E27FC236}">
                      <a16:creationId xmlns:a16="http://schemas.microsoft.com/office/drawing/2014/main" id="{1A1492D5-AD2B-4CB8-9617-F0722E012045}"/>
                    </a:ext>
                  </a:extLst>
                </p14:cNvPr>
                <p14:cNvContentPartPr/>
                <p14:nvPr/>
              </p14:nvContentPartPr>
              <p14:xfrm>
                <a:off x="1822673" y="1363172"/>
                <a:ext cx="40680" cy="167040"/>
              </p14:xfrm>
            </p:contentPart>
          </mc:Choice>
          <mc:Fallback xmlns="">
            <p:pic>
              <p:nvPicPr>
                <p:cNvPr id="90" name="Ink 89">
                  <a:extLst>
                    <a:ext uri="{FF2B5EF4-FFF2-40B4-BE49-F238E27FC236}">
                      <a16:creationId xmlns:a16="http://schemas.microsoft.com/office/drawing/2014/main" id="{1A1492D5-AD2B-4CB8-9617-F0722E012045}"/>
                    </a:ext>
                  </a:extLst>
                </p:cNvPr>
                <p:cNvPicPr/>
                <p:nvPr/>
              </p:nvPicPr>
              <p:blipFill>
                <a:blip r:embed="rId107"/>
                <a:stretch>
                  <a:fillRect/>
                </a:stretch>
              </p:blipFill>
              <p:spPr>
                <a:xfrm>
                  <a:off x="1805033" y="1345532"/>
                  <a:ext cx="763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Ink 90">
                  <a:extLst>
                    <a:ext uri="{FF2B5EF4-FFF2-40B4-BE49-F238E27FC236}">
                      <a16:creationId xmlns:a16="http://schemas.microsoft.com/office/drawing/2014/main" id="{978BE3FD-B4FB-4DDA-969E-AFD8DEA2853C}"/>
                    </a:ext>
                  </a:extLst>
                </p14:cNvPr>
                <p14:cNvContentPartPr/>
                <p14:nvPr/>
              </p14:nvContentPartPr>
              <p14:xfrm>
                <a:off x="1942193" y="1367852"/>
                <a:ext cx="64800" cy="164160"/>
              </p14:xfrm>
            </p:contentPart>
          </mc:Choice>
          <mc:Fallback xmlns="">
            <p:pic>
              <p:nvPicPr>
                <p:cNvPr id="91" name="Ink 90">
                  <a:extLst>
                    <a:ext uri="{FF2B5EF4-FFF2-40B4-BE49-F238E27FC236}">
                      <a16:creationId xmlns:a16="http://schemas.microsoft.com/office/drawing/2014/main" id="{978BE3FD-B4FB-4DDA-969E-AFD8DEA2853C}"/>
                    </a:ext>
                  </a:extLst>
                </p:cNvPr>
                <p:cNvPicPr/>
                <p:nvPr/>
              </p:nvPicPr>
              <p:blipFill>
                <a:blip r:embed="rId109"/>
                <a:stretch>
                  <a:fillRect/>
                </a:stretch>
              </p:blipFill>
              <p:spPr>
                <a:xfrm>
                  <a:off x="1924553" y="1349852"/>
                  <a:ext cx="100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2" name="Ink 91">
                  <a:extLst>
                    <a:ext uri="{FF2B5EF4-FFF2-40B4-BE49-F238E27FC236}">
                      <a16:creationId xmlns:a16="http://schemas.microsoft.com/office/drawing/2014/main" id="{D37D093A-90BB-4AF2-AF50-CBBCBAFBAD01}"/>
                    </a:ext>
                  </a:extLst>
                </p14:cNvPr>
                <p14:cNvContentPartPr/>
                <p14:nvPr/>
              </p14:nvContentPartPr>
              <p14:xfrm>
                <a:off x="2080793" y="1400252"/>
                <a:ext cx="14400" cy="104040"/>
              </p14:xfrm>
            </p:contentPart>
          </mc:Choice>
          <mc:Fallback xmlns="">
            <p:pic>
              <p:nvPicPr>
                <p:cNvPr id="92" name="Ink 91">
                  <a:extLst>
                    <a:ext uri="{FF2B5EF4-FFF2-40B4-BE49-F238E27FC236}">
                      <a16:creationId xmlns:a16="http://schemas.microsoft.com/office/drawing/2014/main" id="{D37D093A-90BB-4AF2-AF50-CBBCBAFBAD01}"/>
                    </a:ext>
                  </a:extLst>
                </p:cNvPr>
                <p:cNvPicPr/>
                <p:nvPr/>
              </p:nvPicPr>
              <p:blipFill>
                <a:blip r:embed="rId111"/>
                <a:stretch>
                  <a:fillRect/>
                </a:stretch>
              </p:blipFill>
              <p:spPr>
                <a:xfrm>
                  <a:off x="2062793" y="1382252"/>
                  <a:ext cx="500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3" name="Ink 92">
                  <a:extLst>
                    <a:ext uri="{FF2B5EF4-FFF2-40B4-BE49-F238E27FC236}">
                      <a16:creationId xmlns:a16="http://schemas.microsoft.com/office/drawing/2014/main" id="{DCB6E384-F471-43D6-A5DE-91E687E30F34}"/>
                    </a:ext>
                  </a:extLst>
                </p14:cNvPr>
                <p14:cNvContentPartPr/>
                <p14:nvPr/>
              </p14:nvContentPartPr>
              <p14:xfrm>
                <a:off x="2084033" y="1228892"/>
                <a:ext cx="21240" cy="36360"/>
              </p14:xfrm>
            </p:contentPart>
          </mc:Choice>
          <mc:Fallback xmlns="">
            <p:pic>
              <p:nvPicPr>
                <p:cNvPr id="93" name="Ink 92">
                  <a:extLst>
                    <a:ext uri="{FF2B5EF4-FFF2-40B4-BE49-F238E27FC236}">
                      <a16:creationId xmlns:a16="http://schemas.microsoft.com/office/drawing/2014/main" id="{DCB6E384-F471-43D6-A5DE-91E687E30F34}"/>
                    </a:ext>
                  </a:extLst>
                </p:cNvPr>
                <p:cNvPicPr/>
                <p:nvPr/>
              </p:nvPicPr>
              <p:blipFill>
                <a:blip r:embed="rId113"/>
                <a:stretch>
                  <a:fillRect/>
                </a:stretch>
              </p:blipFill>
              <p:spPr>
                <a:xfrm>
                  <a:off x="2066033" y="1210892"/>
                  <a:ext cx="56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4" name="Ink 93">
                  <a:extLst>
                    <a:ext uri="{FF2B5EF4-FFF2-40B4-BE49-F238E27FC236}">
                      <a16:creationId xmlns:a16="http://schemas.microsoft.com/office/drawing/2014/main" id="{5075BE6F-6857-4B15-B8FC-0E76507069DE}"/>
                    </a:ext>
                  </a:extLst>
                </p14:cNvPr>
                <p14:cNvContentPartPr/>
                <p14:nvPr/>
              </p14:nvContentPartPr>
              <p14:xfrm>
                <a:off x="2168993" y="1373612"/>
                <a:ext cx="178920" cy="162720"/>
              </p14:xfrm>
            </p:contentPart>
          </mc:Choice>
          <mc:Fallback xmlns="">
            <p:pic>
              <p:nvPicPr>
                <p:cNvPr id="94" name="Ink 93">
                  <a:extLst>
                    <a:ext uri="{FF2B5EF4-FFF2-40B4-BE49-F238E27FC236}">
                      <a16:creationId xmlns:a16="http://schemas.microsoft.com/office/drawing/2014/main" id="{5075BE6F-6857-4B15-B8FC-0E76507069DE}"/>
                    </a:ext>
                  </a:extLst>
                </p:cNvPr>
                <p:cNvPicPr/>
                <p:nvPr/>
              </p:nvPicPr>
              <p:blipFill>
                <a:blip r:embed="rId115"/>
                <a:stretch>
                  <a:fillRect/>
                </a:stretch>
              </p:blipFill>
              <p:spPr>
                <a:xfrm>
                  <a:off x="2150993" y="1355972"/>
                  <a:ext cx="2145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5" name="Ink 94">
                  <a:extLst>
                    <a:ext uri="{FF2B5EF4-FFF2-40B4-BE49-F238E27FC236}">
                      <a16:creationId xmlns:a16="http://schemas.microsoft.com/office/drawing/2014/main" id="{69A04F3E-C174-4B3E-AC34-79C9B80E7A18}"/>
                    </a:ext>
                  </a:extLst>
                </p14:cNvPr>
                <p14:cNvContentPartPr/>
                <p14:nvPr/>
              </p14:nvContentPartPr>
              <p14:xfrm>
                <a:off x="2399033" y="1354532"/>
                <a:ext cx="199080" cy="166320"/>
              </p14:xfrm>
            </p:contentPart>
          </mc:Choice>
          <mc:Fallback xmlns="">
            <p:pic>
              <p:nvPicPr>
                <p:cNvPr id="95" name="Ink 94">
                  <a:extLst>
                    <a:ext uri="{FF2B5EF4-FFF2-40B4-BE49-F238E27FC236}">
                      <a16:creationId xmlns:a16="http://schemas.microsoft.com/office/drawing/2014/main" id="{69A04F3E-C174-4B3E-AC34-79C9B80E7A18}"/>
                    </a:ext>
                  </a:extLst>
                </p:cNvPr>
                <p:cNvPicPr/>
                <p:nvPr/>
              </p:nvPicPr>
              <p:blipFill>
                <a:blip r:embed="rId117"/>
                <a:stretch>
                  <a:fillRect/>
                </a:stretch>
              </p:blipFill>
              <p:spPr>
                <a:xfrm>
                  <a:off x="2381393" y="1336532"/>
                  <a:ext cx="234720" cy="201960"/>
                </a:xfrm>
                <a:prstGeom prst="rect">
                  <a:avLst/>
                </a:prstGeom>
              </p:spPr>
            </p:pic>
          </mc:Fallback>
        </mc:AlternateContent>
      </p:grpSp>
      <p:grpSp>
        <p:nvGrpSpPr>
          <p:cNvPr id="113" name="Group 112">
            <a:extLst>
              <a:ext uri="{FF2B5EF4-FFF2-40B4-BE49-F238E27FC236}">
                <a16:creationId xmlns:a16="http://schemas.microsoft.com/office/drawing/2014/main" id="{15E3BA05-DCB8-4457-A9F1-BED975A52A19}"/>
              </a:ext>
            </a:extLst>
          </p:cNvPr>
          <p:cNvGrpSpPr/>
          <p:nvPr/>
        </p:nvGrpSpPr>
        <p:grpSpPr>
          <a:xfrm>
            <a:off x="3002393" y="1201892"/>
            <a:ext cx="2037960" cy="328320"/>
            <a:chOff x="3002393" y="1201892"/>
            <a:chExt cx="2037960" cy="328320"/>
          </a:xfrm>
        </p:grpSpPr>
        <mc:AlternateContent xmlns:mc="http://schemas.openxmlformats.org/markup-compatibility/2006" xmlns:p14="http://schemas.microsoft.com/office/powerpoint/2010/main">
          <mc:Choice Requires="p14">
            <p:contentPart p14:bwMode="auto" r:id="rId118">
              <p14:nvContentPartPr>
                <p14:cNvPr id="97" name="Ink 96">
                  <a:extLst>
                    <a:ext uri="{FF2B5EF4-FFF2-40B4-BE49-F238E27FC236}">
                      <a16:creationId xmlns:a16="http://schemas.microsoft.com/office/drawing/2014/main" id="{D0C58510-C8AA-4E84-A8A8-FE79E35BE108}"/>
                    </a:ext>
                  </a:extLst>
                </p14:cNvPr>
                <p14:cNvContentPartPr/>
                <p14:nvPr/>
              </p14:nvContentPartPr>
              <p14:xfrm>
                <a:off x="3002393" y="1344812"/>
                <a:ext cx="157680" cy="163080"/>
              </p14:xfrm>
            </p:contentPart>
          </mc:Choice>
          <mc:Fallback xmlns="">
            <p:pic>
              <p:nvPicPr>
                <p:cNvPr id="97" name="Ink 96">
                  <a:extLst>
                    <a:ext uri="{FF2B5EF4-FFF2-40B4-BE49-F238E27FC236}">
                      <a16:creationId xmlns:a16="http://schemas.microsoft.com/office/drawing/2014/main" id="{D0C58510-C8AA-4E84-A8A8-FE79E35BE108}"/>
                    </a:ext>
                  </a:extLst>
                </p:cNvPr>
                <p:cNvPicPr/>
                <p:nvPr/>
              </p:nvPicPr>
              <p:blipFill>
                <a:blip r:embed="rId119"/>
                <a:stretch>
                  <a:fillRect/>
                </a:stretch>
              </p:blipFill>
              <p:spPr>
                <a:xfrm>
                  <a:off x="2984753" y="1326812"/>
                  <a:ext cx="1933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8" name="Ink 97">
                  <a:extLst>
                    <a:ext uri="{FF2B5EF4-FFF2-40B4-BE49-F238E27FC236}">
                      <a16:creationId xmlns:a16="http://schemas.microsoft.com/office/drawing/2014/main" id="{B8A06FB0-F835-45C8-9DE8-CF1A43AEA09B}"/>
                    </a:ext>
                  </a:extLst>
                </p14:cNvPr>
                <p14:cNvContentPartPr/>
                <p14:nvPr/>
              </p14:nvContentPartPr>
              <p14:xfrm>
                <a:off x="3130193" y="1201892"/>
                <a:ext cx="74880" cy="328320"/>
              </p14:xfrm>
            </p:contentPart>
          </mc:Choice>
          <mc:Fallback xmlns="">
            <p:pic>
              <p:nvPicPr>
                <p:cNvPr id="98" name="Ink 97">
                  <a:extLst>
                    <a:ext uri="{FF2B5EF4-FFF2-40B4-BE49-F238E27FC236}">
                      <a16:creationId xmlns:a16="http://schemas.microsoft.com/office/drawing/2014/main" id="{B8A06FB0-F835-45C8-9DE8-CF1A43AEA09B}"/>
                    </a:ext>
                  </a:extLst>
                </p:cNvPr>
                <p:cNvPicPr/>
                <p:nvPr/>
              </p:nvPicPr>
              <p:blipFill>
                <a:blip r:embed="rId121"/>
                <a:stretch>
                  <a:fillRect/>
                </a:stretch>
              </p:blipFill>
              <p:spPr>
                <a:xfrm>
                  <a:off x="3112553" y="1184252"/>
                  <a:ext cx="11052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9" name="Ink 98">
                  <a:extLst>
                    <a:ext uri="{FF2B5EF4-FFF2-40B4-BE49-F238E27FC236}">
                      <a16:creationId xmlns:a16="http://schemas.microsoft.com/office/drawing/2014/main" id="{008DBD6E-1B47-4254-B12B-BAC7853A425D}"/>
                    </a:ext>
                  </a:extLst>
                </p14:cNvPr>
                <p14:cNvContentPartPr/>
                <p14:nvPr/>
              </p14:nvContentPartPr>
              <p14:xfrm>
                <a:off x="3255473" y="1389812"/>
                <a:ext cx="25560" cy="94680"/>
              </p14:xfrm>
            </p:contentPart>
          </mc:Choice>
          <mc:Fallback xmlns="">
            <p:pic>
              <p:nvPicPr>
                <p:cNvPr id="99" name="Ink 98">
                  <a:extLst>
                    <a:ext uri="{FF2B5EF4-FFF2-40B4-BE49-F238E27FC236}">
                      <a16:creationId xmlns:a16="http://schemas.microsoft.com/office/drawing/2014/main" id="{008DBD6E-1B47-4254-B12B-BAC7853A425D}"/>
                    </a:ext>
                  </a:extLst>
                </p:cNvPr>
                <p:cNvPicPr/>
                <p:nvPr/>
              </p:nvPicPr>
              <p:blipFill>
                <a:blip r:embed="rId123"/>
                <a:stretch>
                  <a:fillRect/>
                </a:stretch>
              </p:blipFill>
              <p:spPr>
                <a:xfrm>
                  <a:off x="3237473" y="1372172"/>
                  <a:ext cx="612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0" name="Ink 99">
                  <a:extLst>
                    <a:ext uri="{FF2B5EF4-FFF2-40B4-BE49-F238E27FC236}">
                      <a16:creationId xmlns:a16="http://schemas.microsoft.com/office/drawing/2014/main" id="{87E86E61-B763-4464-8E9A-425A74ADBE81}"/>
                    </a:ext>
                  </a:extLst>
                </p14:cNvPr>
                <p14:cNvContentPartPr/>
                <p14:nvPr/>
              </p14:nvContentPartPr>
              <p14:xfrm>
                <a:off x="3234593" y="1244732"/>
                <a:ext cx="29160" cy="41040"/>
              </p14:xfrm>
            </p:contentPart>
          </mc:Choice>
          <mc:Fallback xmlns="">
            <p:pic>
              <p:nvPicPr>
                <p:cNvPr id="100" name="Ink 99">
                  <a:extLst>
                    <a:ext uri="{FF2B5EF4-FFF2-40B4-BE49-F238E27FC236}">
                      <a16:creationId xmlns:a16="http://schemas.microsoft.com/office/drawing/2014/main" id="{87E86E61-B763-4464-8E9A-425A74ADBE81}"/>
                    </a:ext>
                  </a:extLst>
                </p:cNvPr>
                <p:cNvPicPr/>
                <p:nvPr/>
              </p:nvPicPr>
              <p:blipFill>
                <a:blip r:embed="rId125"/>
                <a:stretch>
                  <a:fillRect/>
                </a:stretch>
              </p:blipFill>
              <p:spPr>
                <a:xfrm>
                  <a:off x="3216593" y="1226732"/>
                  <a:ext cx="64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1" name="Ink 100">
                  <a:extLst>
                    <a:ext uri="{FF2B5EF4-FFF2-40B4-BE49-F238E27FC236}">
                      <a16:creationId xmlns:a16="http://schemas.microsoft.com/office/drawing/2014/main" id="{6F74CD71-6035-47BE-B8D8-B6E44274B07E}"/>
                    </a:ext>
                  </a:extLst>
                </p14:cNvPr>
                <p14:cNvContentPartPr/>
                <p14:nvPr/>
              </p14:nvContentPartPr>
              <p14:xfrm>
                <a:off x="3390833" y="1310612"/>
                <a:ext cx="69840" cy="170640"/>
              </p14:xfrm>
            </p:contentPart>
          </mc:Choice>
          <mc:Fallback xmlns="">
            <p:pic>
              <p:nvPicPr>
                <p:cNvPr id="101" name="Ink 100">
                  <a:extLst>
                    <a:ext uri="{FF2B5EF4-FFF2-40B4-BE49-F238E27FC236}">
                      <a16:creationId xmlns:a16="http://schemas.microsoft.com/office/drawing/2014/main" id="{6F74CD71-6035-47BE-B8D8-B6E44274B07E}"/>
                    </a:ext>
                  </a:extLst>
                </p:cNvPr>
                <p:cNvPicPr/>
                <p:nvPr/>
              </p:nvPicPr>
              <p:blipFill>
                <a:blip r:embed="rId127"/>
                <a:stretch>
                  <a:fillRect/>
                </a:stretch>
              </p:blipFill>
              <p:spPr>
                <a:xfrm>
                  <a:off x="3373193" y="1292972"/>
                  <a:ext cx="1054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2" name="Ink 101">
                  <a:extLst>
                    <a:ext uri="{FF2B5EF4-FFF2-40B4-BE49-F238E27FC236}">
                      <a16:creationId xmlns:a16="http://schemas.microsoft.com/office/drawing/2014/main" id="{913033FF-A120-48F8-88C4-3150EB6957A5}"/>
                    </a:ext>
                  </a:extLst>
                </p14:cNvPr>
                <p14:cNvContentPartPr/>
                <p14:nvPr/>
              </p14:nvContentPartPr>
              <p14:xfrm>
                <a:off x="3604313" y="1227812"/>
                <a:ext cx="100080" cy="238680"/>
              </p14:xfrm>
            </p:contentPart>
          </mc:Choice>
          <mc:Fallback xmlns="">
            <p:pic>
              <p:nvPicPr>
                <p:cNvPr id="102" name="Ink 101">
                  <a:extLst>
                    <a:ext uri="{FF2B5EF4-FFF2-40B4-BE49-F238E27FC236}">
                      <a16:creationId xmlns:a16="http://schemas.microsoft.com/office/drawing/2014/main" id="{913033FF-A120-48F8-88C4-3150EB6957A5}"/>
                    </a:ext>
                  </a:extLst>
                </p:cNvPr>
                <p:cNvPicPr/>
                <p:nvPr/>
              </p:nvPicPr>
              <p:blipFill>
                <a:blip r:embed="rId129"/>
                <a:stretch>
                  <a:fillRect/>
                </a:stretch>
              </p:blipFill>
              <p:spPr>
                <a:xfrm>
                  <a:off x="3586313" y="1210172"/>
                  <a:ext cx="1357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3" name="Ink 102">
                  <a:extLst>
                    <a:ext uri="{FF2B5EF4-FFF2-40B4-BE49-F238E27FC236}">
                      <a16:creationId xmlns:a16="http://schemas.microsoft.com/office/drawing/2014/main" id="{85C6D17F-D490-4CDB-9F64-6711FCDC7B75}"/>
                    </a:ext>
                  </a:extLst>
                </p14:cNvPr>
                <p14:cNvContentPartPr/>
                <p14:nvPr/>
              </p14:nvContentPartPr>
              <p14:xfrm>
                <a:off x="3539513" y="1334372"/>
                <a:ext cx="148680" cy="45720"/>
              </p14:xfrm>
            </p:contentPart>
          </mc:Choice>
          <mc:Fallback xmlns="">
            <p:pic>
              <p:nvPicPr>
                <p:cNvPr id="103" name="Ink 102">
                  <a:extLst>
                    <a:ext uri="{FF2B5EF4-FFF2-40B4-BE49-F238E27FC236}">
                      <a16:creationId xmlns:a16="http://schemas.microsoft.com/office/drawing/2014/main" id="{85C6D17F-D490-4CDB-9F64-6711FCDC7B75}"/>
                    </a:ext>
                  </a:extLst>
                </p:cNvPr>
                <p:cNvPicPr/>
                <p:nvPr/>
              </p:nvPicPr>
              <p:blipFill>
                <a:blip r:embed="rId131"/>
                <a:stretch>
                  <a:fillRect/>
                </a:stretch>
              </p:blipFill>
              <p:spPr>
                <a:xfrm>
                  <a:off x="3521513" y="1316372"/>
                  <a:ext cx="1843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4" name="Ink 103">
                  <a:extLst>
                    <a:ext uri="{FF2B5EF4-FFF2-40B4-BE49-F238E27FC236}">
                      <a16:creationId xmlns:a16="http://schemas.microsoft.com/office/drawing/2014/main" id="{351C4DA8-CF0B-4D0A-B035-4E0C691FECC2}"/>
                    </a:ext>
                  </a:extLst>
                </p14:cNvPr>
                <p14:cNvContentPartPr/>
                <p14:nvPr/>
              </p14:nvContentPartPr>
              <p14:xfrm>
                <a:off x="3764873" y="1323572"/>
                <a:ext cx="142920" cy="138240"/>
              </p14:xfrm>
            </p:contentPart>
          </mc:Choice>
          <mc:Fallback xmlns="">
            <p:pic>
              <p:nvPicPr>
                <p:cNvPr id="104" name="Ink 103">
                  <a:extLst>
                    <a:ext uri="{FF2B5EF4-FFF2-40B4-BE49-F238E27FC236}">
                      <a16:creationId xmlns:a16="http://schemas.microsoft.com/office/drawing/2014/main" id="{351C4DA8-CF0B-4D0A-B035-4E0C691FECC2}"/>
                    </a:ext>
                  </a:extLst>
                </p:cNvPr>
                <p:cNvPicPr/>
                <p:nvPr/>
              </p:nvPicPr>
              <p:blipFill>
                <a:blip r:embed="rId133"/>
                <a:stretch>
                  <a:fillRect/>
                </a:stretch>
              </p:blipFill>
              <p:spPr>
                <a:xfrm>
                  <a:off x="3747233" y="1305932"/>
                  <a:ext cx="1785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5" name="Ink 104">
                  <a:extLst>
                    <a:ext uri="{FF2B5EF4-FFF2-40B4-BE49-F238E27FC236}">
                      <a16:creationId xmlns:a16="http://schemas.microsoft.com/office/drawing/2014/main" id="{40015AEA-2386-45CC-8907-FF47FF145D47}"/>
                    </a:ext>
                  </a:extLst>
                </p14:cNvPr>
                <p14:cNvContentPartPr/>
                <p14:nvPr/>
              </p14:nvContentPartPr>
              <p14:xfrm>
                <a:off x="3927233" y="1347332"/>
                <a:ext cx="37080" cy="119520"/>
              </p14:xfrm>
            </p:contentPart>
          </mc:Choice>
          <mc:Fallback xmlns="">
            <p:pic>
              <p:nvPicPr>
                <p:cNvPr id="105" name="Ink 104">
                  <a:extLst>
                    <a:ext uri="{FF2B5EF4-FFF2-40B4-BE49-F238E27FC236}">
                      <a16:creationId xmlns:a16="http://schemas.microsoft.com/office/drawing/2014/main" id="{40015AEA-2386-45CC-8907-FF47FF145D47}"/>
                    </a:ext>
                  </a:extLst>
                </p:cNvPr>
                <p:cNvPicPr/>
                <p:nvPr/>
              </p:nvPicPr>
              <p:blipFill>
                <a:blip r:embed="rId135"/>
                <a:stretch>
                  <a:fillRect/>
                </a:stretch>
              </p:blipFill>
              <p:spPr>
                <a:xfrm>
                  <a:off x="3909593" y="1329332"/>
                  <a:ext cx="727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6" name="Ink 105">
                  <a:extLst>
                    <a:ext uri="{FF2B5EF4-FFF2-40B4-BE49-F238E27FC236}">
                      <a16:creationId xmlns:a16="http://schemas.microsoft.com/office/drawing/2014/main" id="{4108A96E-EFC5-4461-ACA7-99D2C2789D7A}"/>
                    </a:ext>
                  </a:extLst>
                </p14:cNvPr>
                <p14:cNvContentPartPr/>
                <p14:nvPr/>
              </p14:nvContentPartPr>
              <p14:xfrm>
                <a:off x="3926153" y="1238612"/>
                <a:ext cx="16200" cy="25920"/>
              </p14:xfrm>
            </p:contentPart>
          </mc:Choice>
          <mc:Fallback xmlns="">
            <p:pic>
              <p:nvPicPr>
                <p:cNvPr id="106" name="Ink 105">
                  <a:extLst>
                    <a:ext uri="{FF2B5EF4-FFF2-40B4-BE49-F238E27FC236}">
                      <a16:creationId xmlns:a16="http://schemas.microsoft.com/office/drawing/2014/main" id="{4108A96E-EFC5-4461-ACA7-99D2C2789D7A}"/>
                    </a:ext>
                  </a:extLst>
                </p:cNvPr>
                <p:cNvPicPr/>
                <p:nvPr/>
              </p:nvPicPr>
              <p:blipFill>
                <a:blip r:embed="rId137"/>
                <a:stretch>
                  <a:fillRect/>
                </a:stretch>
              </p:blipFill>
              <p:spPr>
                <a:xfrm>
                  <a:off x="3908153" y="1220972"/>
                  <a:ext cx="51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7" name="Ink 106">
                  <a:extLst>
                    <a:ext uri="{FF2B5EF4-FFF2-40B4-BE49-F238E27FC236}">
                      <a16:creationId xmlns:a16="http://schemas.microsoft.com/office/drawing/2014/main" id="{4189F190-9B97-48F5-B7E1-13FA2943EB2A}"/>
                    </a:ext>
                  </a:extLst>
                </p14:cNvPr>
                <p14:cNvContentPartPr/>
                <p14:nvPr/>
              </p14:nvContentPartPr>
              <p14:xfrm>
                <a:off x="4054673" y="1213772"/>
                <a:ext cx="142560" cy="264600"/>
              </p14:xfrm>
            </p:contentPart>
          </mc:Choice>
          <mc:Fallback xmlns="">
            <p:pic>
              <p:nvPicPr>
                <p:cNvPr id="107" name="Ink 106">
                  <a:extLst>
                    <a:ext uri="{FF2B5EF4-FFF2-40B4-BE49-F238E27FC236}">
                      <a16:creationId xmlns:a16="http://schemas.microsoft.com/office/drawing/2014/main" id="{4189F190-9B97-48F5-B7E1-13FA2943EB2A}"/>
                    </a:ext>
                  </a:extLst>
                </p:cNvPr>
                <p:cNvPicPr/>
                <p:nvPr/>
              </p:nvPicPr>
              <p:blipFill>
                <a:blip r:embed="rId139"/>
                <a:stretch>
                  <a:fillRect/>
                </a:stretch>
              </p:blipFill>
              <p:spPr>
                <a:xfrm>
                  <a:off x="4037033" y="1196132"/>
                  <a:ext cx="1782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8" name="Ink 107">
                  <a:extLst>
                    <a:ext uri="{FF2B5EF4-FFF2-40B4-BE49-F238E27FC236}">
                      <a16:creationId xmlns:a16="http://schemas.microsoft.com/office/drawing/2014/main" id="{E1742260-0D03-4BD4-9407-AF6E2C104F10}"/>
                    </a:ext>
                  </a:extLst>
                </p14:cNvPr>
                <p14:cNvContentPartPr/>
                <p14:nvPr/>
              </p14:nvContentPartPr>
              <p14:xfrm>
                <a:off x="4282913" y="1329692"/>
                <a:ext cx="164880" cy="132120"/>
              </p14:xfrm>
            </p:contentPart>
          </mc:Choice>
          <mc:Fallback xmlns="">
            <p:pic>
              <p:nvPicPr>
                <p:cNvPr id="108" name="Ink 107">
                  <a:extLst>
                    <a:ext uri="{FF2B5EF4-FFF2-40B4-BE49-F238E27FC236}">
                      <a16:creationId xmlns:a16="http://schemas.microsoft.com/office/drawing/2014/main" id="{E1742260-0D03-4BD4-9407-AF6E2C104F10}"/>
                    </a:ext>
                  </a:extLst>
                </p:cNvPr>
                <p:cNvPicPr/>
                <p:nvPr/>
              </p:nvPicPr>
              <p:blipFill>
                <a:blip r:embed="rId141"/>
                <a:stretch>
                  <a:fillRect/>
                </a:stretch>
              </p:blipFill>
              <p:spPr>
                <a:xfrm>
                  <a:off x="4265273" y="1312052"/>
                  <a:ext cx="200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9" name="Ink 108">
                  <a:extLst>
                    <a:ext uri="{FF2B5EF4-FFF2-40B4-BE49-F238E27FC236}">
                      <a16:creationId xmlns:a16="http://schemas.microsoft.com/office/drawing/2014/main" id="{F2901DAD-0D82-480E-88C7-626B5371F682}"/>
                    </a:ext>
                  </a:extLst>
                </p14:cNvPr>
                <p14:cNvContentPartPr/>
                <p14:nvPr/>
              </p14:nvContentPartPr>
              <p14:xfrm>
                <a:off x="4517273" y="1224572"/>
                <a:ext cx="118800" cy="275760"/>
              </p14:xfrm>
            </p:contentPart>
          </mc:Choice>
          <mc:Fallback xmlns="">
            <p:pic>
              <p:nvPicPr>
                <p:cNvPr id="109" name="Ink 108">
                  <a:extLst>
                    <a:ext uri="{FF2B5EF4-FFF2-40B4-BE49-F238E27FC236}">
                      <a16:creationId xmlns:a16="http://schemas.microsoft.com/office/drawing/2014/main" id="{F2901DAD-0D82-480E-88C7-626B5371F682}"/>
                    </a:ext>
                  </a:extLst>
                </p:cNvPr>
                <p:cNvPicPr/>
                <p:nvPr/>
              </p:nvPicPr>
              <p:blipFill>
                <a:blip r:embed="rId143"/>
                <a:stretch>
                  <a:fillRect/>
                </a:stretch>
              </p:blipFill>
              <p:spPr>
                <a:xfrm>
                  <a:off x="4499273" y="1206572"/>
                  <a:ext cx="1544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0" name="Ink 109">
                  <a:extLst>
                    <a:ext uri="{FF2B5EF4-FFF2-40B4-BE49-F238E27FC236}">
                      <a16:creationId xmlns:a16="http://schemas.microsoft.com/office/drawing/2014/main" id="{94C6BE80-D4F2-4744-87A5-7BB9DD752B44}"/>
                    </a:ext>
                  </a:extLst>
                </p14:cNvPr>
                <p14:cNvContentPartPr/>
                <p14:nvPr/>
              </p14:nvContentPartPr>
              <p14:xfrm>
                <a:off x="4479113" y="1352012"/>
                <a:ext cx="196920" cy="140040"/>
              </p14:xfrm>
            </p:contentPart>
          </mc:Choice>
          <mc:Fallback xmlns="">
            <p:pic>
              <p:nvPicPr>
                <p:cNvPr id="110" name="Ink 109">
                  <a:extLst>
                    <a:ext uri="{FF2B5EF4-FFF2-40B4-BE49-F238E27FC236}">
                      <a16:creationId xmlns:a16="http://schemas.microsoft.com/office/drawing/2014/main" id="{94C6BE80-D4F2-4744-87A5-7BB9DD752B44}"/>
                    </a:ext>
                  </a:extLst>
                </p:cNvPr>
                <p:cNvPicPr/>
                <p:nvPr/>
              </p:nvPicPr>
              <p:blipFill>
                <a:blip r:embed="rId145"/>
                <a:stretch>
                  <a:fillRect/>
                </a:stretch>
              </p:blipFill>
              <p:spPr>
                <a:xfrm>
                  <a:off x="4461473" y="1334372"/>
                  <a:ext cx="232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1" name="Ink 110">
                  <a:extLst>
                    <a:ext uri="{FF2B5EF4-FFF2-40B4-BE49-F238E27FC236}">
                      <a16:creationId xmlns:a16="http://schemas.microsoft.com/office/drawing/2014/main" id="{2A6C32B5-92C6-4141-B884-2CFC40D7A7CE}"/>
                    </a:ext>
                  </a:extLst>
                </p14:cNvPr>
                <p14:cNvContentPartPr/>
                <p14:nvPr/>
              </p14:nvContentPartPr>
              <p14:xfrm>
                <a:off x="4652633" y="1246892"/>
                <a:ext cx="1440" cy="7920"/>
              </p14:xfrm>
            </p:contentPart>
          </mc:Choice>
          <mc:Fallback xmlns="">
            <p:pic>
              <p:nvPicPr>
                <p:cNvPr id="111" name="Ink 110">
                  <a:extLst>
                    <a:ext uri="{FF2B5EF4-FFF2-40B4-BE49-F238E27FC236}">
                      <a16:creationId xmlns:a16="http://schemas.microsoft.com/office/drawing/2014/main" id="{2A6C32B5-92C6-4141-B884-2CFC40D7A7CE}"/>
                    </a:ext>
                  </a:extLst>
                </p:cNvPr>
                <p:cNvPicPr/>
                <p:nvPr/>
              </p:nvPicPr>
              <p:blipFill>
                <a:blip r:embed="rId147"/>
                <a:stretch>
                  <a:fillRect/>
                </a:stretch>
              </p:blipFill>
              <p:spPr>
                <a:xfrm>
                  <a:off x="4634633" y="1228892"/>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2" name="Ink 111">
                  <a:extLst>
                    <a:ext uri="{FF2B5EF4-FFF2-40B4-BE49-F238E27FC236}">
                      <a16:creationId xmlns:a16="http://schemas.microsoft.com/office/drawing/2014/main" id="{8F2AFA2F-ABE8-4709-844C-3F14DBE828E4}"/>
                    </a:ext>
                  </a:extLst>
                </p14:cNvPr>
                <p14:cNvContentPartPr/>
                <p14:nvPr/>
              </p14:nvContentPartPr>
              <p14:xfrm>
                <a:off x="4742273" y="1318892"/>
                <a:ext cx="298080" cy="159480"/>
              </p14:xfrm>
            </p:contentPart>
          </mc:Choice>
          <mc:Fallback xmlns="">
            <p:pic>
              <p:nvPicPr>
                <p:cNvPr id="112" name="Ink 111">
                  <a:extLst>
                    <a:ext uri="{FF2B5EF4-FFF2-40B4-BE49-F238E27FC236}">
                      <a16:creationId xmlns:a16="http://schemas.microsoft.com/office/drawing/2014/main" id="{8F2AFA2F-ABE8-4709-844C-3F14DBE828E4}"/>
                    </a:ext>
                  </a:extLst>
                </p:cNvPr>
                <p:cNvPicPr/>
                <p:nvPr/>
              </p:nvPicPr>
              <p:blipFill>
                <a:blip r:embed="rId149"/>
                <a:stretch>
                  <a:fillRect/>
                </a:stretch>
              </p:blipFill>
              <p:spPr>
                <a:xfrm>
                  <a:off x="4724273" y="1301252"/>
                  <a:ext cx="33372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14" name="Ink 113">
                <a:extLst>
                  <a:ext uri="{FF2B5EF4-FFF2-40B4-BE49-F238E27FC236}">
                    <a16:creationId xmlns:a16="http://schemas.microsoft.com/office/drawing/2014/main" id="{9966F213-BAC4-40F2-9E05-400BBA184B27}"/>
                  </a:ext>
                </a:extLst>
              </p14:cNvPr>
              <p14:cNvContentPartPr/>
              <p14:nvPr/>
            </p14:nvContentPartPr>
            <p14:xfrm>
              <a:off x="5152313" y="1460372"/>
              <a:ext cx="52560" cy="68760"/>
            </p14:xfrm>
          </p:contentPart>
        </mc:Choice>
        <mc:Fallback xmlns="">
          <p:pic>
            <p:nvPicPr>
              <p:cNvPr id="114" name="Ink 113">
                <a:extLst>
                  <a:ext uri="{FF2B5EF4-FFF2-40B4-BE49-F238E27FC236}">
                    <a16:creationId xmlns:a16="http://schemas.microsoft.com/office/drawing/2014/main" id="{9966F213-BAC4-40F2-9E05-400BBA184B27}"/>
                  </a:ext>
                </a:extLst>
              </p:cNvPr>
              <p:cNvPicPr/>
              <p:nvPr/>
            </p:nvPicPr>
            <p:blipFill>
              <a:blip r:embed="rId151"/>
              <a:stretch>
                <a:fillRect/>
              </a:stretch>
            </p:blipFill>
            <p:spPr>
              <a:xfrm>
                <a:off x="5134673" y="1442732"/>
                <a:ext cx="88200" cy="104400"/>
              </a:xfrm>
              <a:prstGeom prst="rect">
                <a:avLst/>
              </a:prstGeom>
            </p:spPr>
          </p:pic>
        </mc:Fallback>
      </mc:AlternateContent>
      <p:grpSp>
        <p:nvGrpSpPr>
          <p:cNvPr id="149" name="Group 148">
            <a:extLst>
              <a:ext uri="{FF2B5EF4-FFF2-40B4-BE49-F238E27FC236}">
                <a16:creationId xmlns:a16="http://schemas.microsoft.com/office/drawing/2014/main" id="{D344F65F-5705-4D42-8392-129007D4BEBD}"/>
              </a:ext>
            </a:extLst>
          </p:cNvPr>
          <p:cNvGrpSpPr/>
          <p:nvPr/>
        </p:nvGrpSpPr>
        <p:grpSpPr>
          <a:xfrm>
            <a:off x="9874433" y="1201172"/>
            <a:ext cx="1192320" cy="206640"/>
            <a:chOff x="9874433" y="1201172"/>
            <a:chExt cx="1192320" cy="206640"/>
          </a:xfrm>
        </p:grpSpPr>
        <mc:AlternateContent xmlns:mc="http://schemas.openxmlformats.org/markup-compatibility/2006" xmlns:p14="http://schemas.microsoft.com/office/powerpoint/2010/main">
          <mc:Choice Requires="p14">
            <p:contentPart p14:bwMode="auto" r:id="rId152">
              <p14:nvContentPartPr>
                <p14:cNvPr id="143" name="Ink 142">
                  <a:extLst>
                    <a:ext uri="{FF2B5EF4-FFF2-40B4-BE49-F238E27FC236}">
                      <a16:creationId xmlns:a16="http://schemas.microsoft.com/office/drawing/2014/main" id="{52C7E652-C1CB-4AA9-B823-1FFF00DCA0C0}"/>
                    </a:ext>
                  </a:extLst>
                </p14:cNvPr>
                <p14:cNvContentPartPr/>
                <p14:nvPr/>
              </p14:nvContentPartPr>
              <p14:xfrm>
                <a:off x="9874433" y="1283252"/>
                <a:ext cx="119160" cy="99720"/>
              </p14:xfrm>
            </p:contentPart>
          </mc:Choice>
          <mc:Fallback xmlns="">
            <p:pic>
              <p:nvPicPr>
                <p:cNvPr id="143" name="Ink 142">
                  <a:extLst>
                    <a:ext uri="{FF2B5EF4-FFF2-40B4-BE49-F238E27FC236}">
                      <a16:creationId xmlns:a16="http://schemas.microsoft.com/office/drawing/2014/main" id="{52C7E652-C1CB-4AA9-B823-1FFF00DCA0C0}"/>
                    </a:ext>
                  </a:extLst>
                </p:cNvPr>
                <p:cNvPicPr/>
                <p:nvPr/>
              </p:nvPicPr>
              <p:blipFill>
                <a:blip r:embed="rId153"/>
                <a:stretch>
                  <a:fillRect/>
                </a:stretch>
              </p:blipFill>
              <p:spPr>
                <a:xfrm>
                  <a:off x="9856793" y="1265252"/>
                  <a:ext cx="154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4" name="Ink 143">
                  <a:extLst>
                    <a:ext uri="{FF2B5EF4-FFF2-40B4-BE49-F238E27FC236}">
                      <a16:creationId xmlns:a16="http://schemas.microsoft.com/office/drawing/2014/main" id="{979F1786-2011-4ACC-91BD-03537CCF4ADF}"/>
                    </a:ext>
                  </a:extLst>
                </p14:cNvPr>
                <p14:cNvContentPartPr/>
                <p14:nvPr/>
              </p14:nvContentPartPr>
              <p14:xfrm>
                <a:off x="10001153" y="1256972"/>
                <a:ext cx="101880" cy="115920"/>
              </p14:xfrm>
            </p:contentPart>
          </mc:Choice>
          <mc:Fallback xmlns="">
            <p:pic>
              <p:nvPicPr>
                <p:cNvPr id="144" name="Ink 143">
                  <a:extLst>
                    <a:ext uri="{FF2B5EF4-FFF2-40B4-BE49-F238E27FC236}">
                      <a16:creationId xmlns:a16="http://schemas.microsoft.com/office/drawing/2014/main" id="{979F1786-2011-4ACC-91BD-03537CCF4ADF}"/>
                    </a:ext>
                  </a:extLst>
                </p:cNvPr>
                <p:cNvPicPr/>
                <p:nvPr/>
              </p:nvPicPr>
              <p:blipFill>
                <a:blip r:embed="rId155"/>
                <a:stretch>
                  <a:fillRect/>
                </a:stretch>
              </p:blipFill>
              <p:spPr>
                <a:xfrm>
                  <a:off x="9983153" y="1238972"/>
                  <a:ext cx="137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5" name="Ink 144">
                  <a:extLst>
                    <a:ext uri="{FF2B5EF4-FFF2-40B4-BE49-F238E27FC236}">
                      <a16:creationId xmlns:a16="http://schemas.microsoft.com/office/drawing/2014/main" id="{4C325484-A783-4DF1-B381-85D7E57A5394}"/>
                    </a:ext>
                  </a:extLst>
                </p14:cNvPr>
                <p14:cNvContentPartPr/>
                <p14:nvPr/>
              </p14:nvContentPartPr>
              <p14:xfrm>
                <a:off x="10140833" y="1249412"/>
                <a:ext cx="175320" cy="135720"/>
              </p14:xfrm>
            </p:contentPart>
          </mc:Choice>
          <mc:Fallback xmlns="">
            <p:pic>
              <p:nvPicPr>
                <p:cNvPr id="145" name="Ink 144">
                  <a:extLst>
                    <a:ext uri="{FF2B5EF4-FFF2-40B4-BE49-F238E27FC236}">
                      <a16:creationId xmlns:a16="http://schemas.microsoft.com/office/drawing/2014/main" id="{4C325484-A783-4DF1-B381-85D7E57A5394}"/>
                    </a:ext>
                  </a:extLst>
                </p:cNvPr>
                <p:cNvPicPr/>
                <p:nvPr/>
              </p:nvPicPr>
              <p:blipFill>
                <a:blip r:embed="rId157"/>
                <a:stretch>
                  <a:fillRect/>
                </a:stretch>
              </p:blipFill>
              <p:spPr>
                <a:xfrm>
                  <a:off x="10122833" y="1231412"/>
                  <a:ext cx="2109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6" name="Ink 145">
                  <a:extLst>
                    <a:ext uri="{FF2B5EF4-FFF2-40B4-BE49-F238E27FC236}">
                      <a16:creationId xmlns:a16="http://schemas.microsoft.com/office/drawing/2014/main" id="{DED8B157-244B-4CAB-AF2B-8ED4634CB5EE}"/>
                    </a:ext>
                  </a:extLst>
                </p14:cNvPr>
                <p14:cNvContentPartPr/>
                <p14:nvPr/>
              </p14:nvContentPartPr>
              <p14:xfrm>
                <a:off x="10314353" y="1265252"/>
                <a:ext cx="180720" cy="142560"/>
              </p14:xfrm>
            </p:contentPart>
          </mc:Choice>
          <mc:Fallback xmlns="">
            <p:pic>
              <p:nvPicPr>
                <p:cNvPr id="146" name="Ink 145">
                  <a:extLst>
                    <a:ext uri="{FF2B5EF4-FFF2-40B4-BE49-F238E27FC236}">
                      <a16:creationId xmlns:a16="http://schemas.microsoft.com/office/drawing/2014/main" id="{DED8B157-244B-4CAB-AF2B-8ED4634CB5EE}"/>
                    </a:ext>
                  </a:extLst>
                </p:cNvPr>
                <p:cNvPicPr/>
                <p:nvPr/>
              </p:nvPicPr>
              <p:blipFill>
                <a:blip r:embed="rId159"/>
                <a:stretch>
                  <a:fillRect/>
                </a:stretch>
              </p:blipFill>
              <p:spPr>
                <a:xfrm>
                  <a:off x="10296713" y="1247252"/>
                  <a:ext cx="2163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7" name="Ink 146">
                  <a:extLst>
                    <a:ext uri="{FF2B5EF4-FFF2-40B4-BE49-F238E27FC236}">
                      <a16:creationId xmlns:a16="http://schemas.microsoft.com/office/drawing/2014/main" id="{1CA15DDA-0BCD-4518-8148-F2F910BA6548}"/>
                    </a:ext>
                  </a:extLst>
                </p14:cNvPr>
                <p14:cNvContentPartPr/>
                <p14:nvPr/>
              </p14:nvContentPartPr>
              <p14:xfrm>
                <a:off x="10524593" y="1253012"/>
                <a:ext cx="121680" cy="133560"/>
              </p14:xfrm>
            </p:contentPart>
          </mc:Choice>
          <mc:Fallback xmlns="">
            <p:pic>
              <p:nvPicPr>
                <p:cNvPr id="147" name="Ink 146">
                  <a:extLst>
                    <a:ext uri="{FF2B5EF4-FFF2-40B4-BE49-F238E27FC236}">
                      <a16:creationId xmlns:a16="http://schemas.microsoft.com/office/drawing/2014/main" id="{1CA15DDA-0BCD-4518-8148-F2F910BA6548}"/>
                    </a:ext>
                  </a:extLst>
                </p:cNvPr>
                <p:cNvPicPr/>
                <p:nvPr/>
              </p:nvPicPr>
              <p:blipFill>
                <a:blip r:embed="rId161"/>
                <a:stretch>
                  <a:fillRect/>
                </a:stretch>
              </p:blipFill>
              <p:spPr>
                <a:xfrm>
                  <a:off x="10506593" y="1235372"/>
                  <a:ext cx="1573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8" name="Ink 147">
                  <a:extLst>
                    <a:ext uri="{FF2B5EF4-FFF2-40B4-BE49-F238E27FC236}">
                      <a16:creationId xmlns:a16="http://schemas.microsoft.com/office/drawing/2014/main" id="{921C5B0E-AA16-4AC7-A97F-8E06383C017E}"/>
                    </a:ext>
                  </a:extLst>
                </p14:cNvPr>
                <p14:cNvContentPartPr/>
                <p14:nvPr/>
              </p14:nvContentPartPr>
              <p14:xfrm>
                <a:off x="10764353" y="1201172"/>
                <a:ext cx="302400" cy="173880"/>
              </p14:xfrm>
            </p:contentPart>
          </mc:Choice>
          <mc:Fallback xmlns="">
            <p:pic>
              <p:nvPicPr>
                <p:cNvPr id="148" name="Ink 147">
                  <a:extLst>
                    <a:ext uri="{FF2B5EF4-FFF2-40B4-BE49-F238E27FC236}">
                      <a16:creationId xmlns:a16="http://schemas.microsoft.com/office/drawing/2014/main" id="{921C5B0E-AA16-4AC7-A97F-8E06383C017E}"/>
                    </a:ext>
                  </a:extLst>
                </p:cNvPr>
                <p:cNvPicPr/>
                <p:nvPr/>
              </p:nvPicPr>
              <p:blipFill>
                <a:blip r:embed="rId163"/>
                <a:stretch>
                  <a:fillRect/>
                </a:stretch>
              </p:blipFill>
              <p:spPr>
                <a:xfrm>
                  <a:off x="10746713" y="1183172"/>
                  <a:ext cx="338040" cy="209520"/>
                </a:xfrm>
                <a:prstGeom prst="rect">
                  <a:avLst/>
                </a:prstGeom>
              </p:spPr>
            </p:pic>
          </mc:Fallback>
        </mc:AlternateContent>
      </p:grpSp>
      <p:grpSp>
        <p:nvGrpSpPr>
          <p:cNvPr id="168" name="Group 167">
            <a:extLst>
              <a:ext uri="{FF2B5EF4-FFF2-40B4-BE49-F238E27FC236}">
                <a16:creationId xmlns:a16="http://schemas.microsoft.com/office/drawing/2014/main" id="{1BB54BC6-CF8E-40C4-A4F2-1040DCE513F8}"/>
              </a:ext>
            </a:extLst>
          </p:cNvPr>
          <p:cNvGrpSpPr/>
          <p:nvPr/>
        </p:nvGrpSpPr>
        <p:grpSpPr>
          <a:xfrm>
            <a:off x="5404313" y="1146812"/>
            <a:ext cx="4227480" cy="621720"/>
            <a:chOff x="5404313" y="1146812"/>
            <a:chExt cx="4227480" cy="621720"/>
          </a:xfrm>
        </p:grpSpPr>
        <mc:AlternateContent xmlns:mc="http://schemas.openxmlformats.org/markup-compatibility/2006" xmlns:p14="http://schemas.microsoft.com/office/powerpoint/2010/main">
          <mc:Choice Requires="p14">
            <p:contentPart p14:bwMode="auto" r:id="rId164">
              <p14:nvContentPartPr>
                <p14:cNvPr id="115" name="Ink 114">
                  <a:extLst>
                    <a:ext uri="{FF2B5EF4-FFF2-40B4-BE49-F238E27FC236}">
                      <a16:creationId xmlns:a16="http://schemas.microsoft.com/office/drawing/2014/main" id="{A2CCFFCE-A2F6-4CC4-9FDA-B31F8FAC336E}"/>
                    </a:ext>
                  </a:extLst>
                </p14:cNvPr>
                <p14:cNvContentPartPr/>
                <p14:nvPr/>
              </p14:nvContentPartPr>
              <p14:xfrm>
                <a:off x="5404313" y="1298732"/>
                <a:ext cx="145440" cy="154800"/>
              </p14:xfrm>
            </p:contentPart>
          </mc:Choice>
          <mc:Fallback xmlns="">
            <p:pic>
              <p:nvPicPr>
                <p:cNvPr id="115" name="Ink 114">
                  <a:extLst>
                    <a:ext uri="{FF2B5EF4-FFF2-40B4-BE49-F238E27FC236}">
                      <a16:creationId xmlns:a16="http://schemas.microsoft.com/office/drawing/2014/main" id="{A2CCFFCE-A2F6-4CC4-9FDA-B31F8FAC336E}"/>
                    </a:ext>
                  </a:extLst>
                </p:cNvPr>
                <p:cNvPicPr/>
                <p:nvPr/>
              </p:nvPicPr>
              <p:blipFill>
                <a:blip r:embed="rId165"/>
                <a:stretch>
                  <a:fillRect/>
                </a:stretch>
              </p:blipFill>
              <p:spPr>
                <a:xfrm>
                  <a:off x="5386673" y="1281092"/>
                  <a:ext cx="181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6" name="Ink 115">
                  <a:extLst>
                    <a:ext uri="{FF2B5EF4-FFF2-40B4-BE49-F238E27FC236}">
                      <a16:creationId xmlns:a16="http://schemas.microsoft.com/office/drawing/2014/main" id="{FF105729-25F6-4E1F-8D65-3266CF989390}"/>
                    </a:ext>
                  </a:extLst>
                </p14:cNvPr>
                <p14:cNvContentPartPr/>
                <p14:nvPr/>
              </p14:nvContentPartPr>
              <p14:xfrm>
                <a:off x="5583233" y="1328612"/>
                <a:ext cx="81720" cy="128880"/>
              </p14:xfrm>
            </p:contentPart>
          </mc:Choice>
          <mc:Fallback xmlns="">
            <p:pic>
              <p:nvPicPr>
                <p:cNvPr id="116" name="Ink 115">
                  <a:extLst>
                    <a:ext uri="{FF2B5EF4-FFF2-40B4-BE49-F238E27FC236}">
                      <a16:creationId xmlns:a16="http://schemas.microsoft.com/office/drawing/2014/main" id="{FF105729-25F6-4E1F-8D65-3266CF989390}"/>
                    </a:ext>
                  </a:extLst>
                </p:cNvPr>
                <p:cNvPicPr/>
                <p:nvPr/>
              </p:nvPicPr>
              <p:blipFill>
                <a:blip r:embed="rId167"/>
                <a:stretch>
                  <a:fillRect/>
                </a:stretch>
              </p:blipFill>
              <p:spPr>
                <a:xfrm>
                  <a:off x="5565593" y="1310972"/>
                  <a:ext cx="1173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Ink 116">
                  <a:extLst>
                    <a:ext uri="{FF2B5EF4-FFF2-40B4-BE49-F238E27FC236}">
                      <a16:creationId xmlns:a16="http://schemas.microsoft.com/office/drawing/2014/main" id="{307FF35B-B5B0-4EF8-AE0A-937EBAD972BD}"/>
                    </a:ext>
                  </a:extLst>
                </p14:cNvPr>
                <p14:cNvContentPartPr/>
                <p14:nvPr/>
              </p14:nvContentPartPr>
              <p14:xfrm>
                <a:off x="5687633" y="1309532"/>
                <a:ext cx="11160" cy="163080"/>
              </p14:xfrm>
            </p:contentPart>
          </mc:Choice>
          <mc:Fallback xmlns="">
            <p:pic>
              <p:nvPicPr>
                <p:cNvPr id="117" name="Ink 116">
                  <a:extLst>
                    <a:ext uri="{FF2B5EF4-FFF2-40B4-BE49-F238E27FC236}">
                      <a16:creationId xmlns:a16="http://schemas.microsoft.com/office/drawing/2014/main" id="{307FF35B-B5B0-4EF8-AE0A-937EBAD972BD}"/>
                    </a:ext>
                  </a:extLst>
                </p:cNvPr>
                <p:cNvPicPr/>
                <p:nvPr/>
              </p:nvPicPr>
              <p:blipFill>
                <a:blip r:embed="rId169"/>
                <a:stretch>
                  <a:fillRect/>
                </a:stretch>
              </p:blipFill>
              <p:spPr>
                <a:xfrm>
                  <a:off x="5669993" y="1291532"/>
                  <a:ext cx="468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Ink 117">
                  <a:extLst>
                    <a:ext uri="{FF2B5EF4-FFF2-40B4-BE49-F238E27FC236}">
                      <a16:creationId xmlns:a16="http://schemas.microsoft.com/office/drawing/2014/main" id="{133A8C9F-3B2B-4528-9600-75595D4A04EE}"/>
                    </a:ext>
                  </a:extLst>
                </p14:cNvPr>
                <p14:cNvContentPartPr/>
                <p14:nvPr/>
              </p14:nvContentPartPr>
              <p14:xfrm>
                <a:off x="5729393" y="1328612"/>
                <a:ext cx="191160" cy="149040"/>
              </p14:xfrm>
            </p:contentPart>
          </mc:Choice>
          <mc:Fallback xmlns="">
            <p:pic>
              <p:nvPicPr>
                <p:cNvPr id="118" name="Ink 117">
                  <a:extLst>
                    <a:ext uri="{FF2B5EF4-FFF2-40B4-BE49-F238E27FC236}">
                      <a16:creationId xmlns:a16="http://schemas.microsoft.com/office/drawing/2014/main" id="{133A8C9F-3B2B-4528-9600-75595D4A04EE}"/>
                    </a:ext>
                  </a:extLst>
                </p:cNvPr>
                <p:cNvPicPr/>
                <p:nvPr/>
              </p:nvPicPr>
              <p:blipFill>
                <a:blip r:embed="rId171"/>
                <a:stretch>
                  <a:fillRect/>
                </a:stretch>
              </p:blipFill>
              <p:spPr>
                <a:xfrm>
                  <a:off x="5711753" y="1310612"/>
                  <a:ext cx="2268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 name="Ink 118">
                  <a:extLst>
                    <a:ext uri="{FF2B5EF4-FFF2-40B4-BE49-F238E27FC236}">
                      <a16:creationId xmlns:a16="http://schemas.microsoft.com/office/drawing/2014/main" id="{342162FE-1C2B-4D7F-B106-607BEC3A7B6A}"/>
                    </a:ext>
                  </a:extLst>
                </p14:cNvPr>
                <p14:cNvContentPartPr/>
                <p14:nvPr/>
              </p14:nvContentPartPr>
              <p14:xfrm>
                <a:off x="5932793" y="1175612"/>
                <a:ext cx="43200" cy="288720"/>
              </p14:xfrm>
            </p:contentPart>
          </mc:Choice>
          <mc:Fallback xmlns="">
            <p:pic>
              <p:nvPicPr>
                <p:cNvPr id="119" name="Ink 118">
                  <a:extLst>
                    <a:ext uri="{FF2B5EF4-FFF2-40B4-BE49-F238E27FC236}">
                      <a16:creationId xmlns:a16="http://schemas.microsoft.com/office/drawing/2014/main" id="{342162FE-1C2B-4D7F-B106-607BEC3A7B6A}"/>
                    </a:ext>
                  </a:extLst>
                </p:cNvPr>
                <p:cNvPicPr/>
                <p:nvPr/>
              </p:nvPicPr>
              <p:blipFill>
                <a:blip r:embed="rId173"/>
                <a:stretch>
                  <a:fillRect/>
                </a:stretch>
              </p:blipFill>
              <p:spPr>
                <a:xfrm>
                  <a:off x="5915153" y="1157612"/>
                  <a:ext cx="788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0" name="Ink 119">
                  <a:extLst>
                    <a:ext uri="{FF2B5EF4-FFF2-40B4-BE49-F238E27FC236}">
                      <a16:creationId xmlns:a16="http://schemas.microsoft.com/office/drawing/2014/main" id="{3E27CDE4-4873-4B3F-B084-9E7AE1C53A31}"/>
                    </a:ext>
                  </a:extLst>
                </p14:cNvPr>
                <p14:cNvContentPartPr/>
                <p14:nvPr/>
              </p14:nvContentPartPr>
              <p14:xfrm>
                <a:off x="6047633" y="1344452"/>
                <a:ext cx="137520" cy="107640"/>
              </p14:xfrm>
            </p:contentPart>
          </mc:Choice>
          <mc:Fallback xmlns="">
            <p:pic>
              <p:nvPicPr>
                <p:cNvPr id="120" name="Ink 119">
                  <a:extLst>
                    <a:ext uri="{FF2B5EF4-FFF2-40B4-BE49-F238E27FC236}">
                      <a16:creationId xmlns:a16="http://schemas.microsoft.com/office/drawing/2014/main" id="{3E27CDE4-4873-4B3F-B084-9E7AE1C53A31}"/>
                    </a:ext>
                  </a:extLst>
                </p:cNvPr>
                <p:cNvPicPr/>
                <p:nvPr/>
              </p:nvPicPr>
              <p:blipFill>
                <a:blip r:embed="rId175"/>
                <a:stretch>
                  <a:fillRect/>
                </a:stretch>
              </p:blipFill>
              <p:spPr>
                <a:xfrm>
                  <a:off x="6029633" y="1326452"/>
                  <a:ext cx="1731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1" name="Ink 120">
                  <a:extLst>
                    <a:ext uri="{FF2B5EF4-FFF2-40B4-BE49-F238E27FC236}">
                      <a16:creationId xmlns:a16="http://schemas.microsoft.com/office/drawing/2014/main" id="{B7E12BA9-FA86-46A0-9ED8-F6729291D1A0}"/>
                    </a:ext>
                  </a:extLst>
                </p14:cNvPr>
                <p14:cNvContentPartPr/>
                <p14:nvPr/>
              </p14:nvContentPartPr>
              <p14:xfrm>
                <a:off x="6225113" y="1321052"/>
                <a:ext cx="143280" cy="126720"/>
              </p14:xfrm>
            </p:contentPart>
          </mc:Choice>
          <mc:Fallback xmlns="">
            <p:pic>
              <p:nvPicPr>
                <p:cNvPr id="121" name="Ink 120">
                  <a:extLst>
                    <a:ext uri="{FF2B5EF4-FFF2-40B4-BE49-F238E27FC236}">
                      <a16:creationId xmlns:a16="http://schemas.microsoft.com/office/drawing/2014/main" id="{B7E12BA9-FA86-46A0-9ED8-F6729291D1A0}"/>
                    </a:ext>
                  </a:extLst>
                </p:cNvPr>
                <p:cNvPicPr/>
                <p:nvPr/>
              </p:nvPicPr>
              <p:blipFill>
                <a:blip r:embed="rId177"/>
                <a:stretch>
                  <a:fillRect/>
                </a:stretch>
              </p:blipFill>
              <p:spPr>
                <a:xfrm>
                  <a:off x="6207113" y="1303412"/>
                  <a:ext cx="178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2" name="Ink 121">
                  <a:extLst>
                    <a:ext uri="{FF2B5EF4-FFF2-40B4-BE49-F238E27FC236}">
                      <a16:creationId xmlns:a16="http://schemas.microsoft.com/office/drawing/2014/main" id="{B064D66A-2C7D-4ECB-9534-42F445576C04}"/>
                    </a:ext>
                  </a:extLst>
                </p14:cNvPr>
                <p14:cNvContentPartPr/>
                <p14:nvPr/>
              </p14:nvContentPartPr>
              <p14:xfrm>
                <a:off x="6420233" y="1227092"/>
                <a:ext cx="74880" cy="253800"/>
              </p14:xfrm>
            </p:contentPart>
          </mc:Choice>
          <mc:Fallback xmlns="">
            <p:pic>
              <p:nvPicPr>
                <p:cNvPr id="122" name="Ink 121">
                  <a:extLst>
                    <a:ext uri="{FF2B5EF4-FFF2-40B4-BE49-F238E27FC236}">
                      <a16:creationId xmlns:a16="http://schemas.microsoft.com/office/drawing/2014/main" id="{B064D66A-2C7D-4ECB-9534-42F445576C04}"/>
                    </a:ext>
                  </a:extLst>
                </p:cNvPr>
                <p:cNvPicPr/>
                <p:nvPr/>
              </p:nvPicPr>
              <p:blipFill>
                <a:blip r:embed="rId179"/>
                <a:stretch>
                  <a:fillRect/>
                </a:stretch>
              </p:blipFill>
              <p:spPr>
                <a:xfrm>
                  <a:off x="6402233" y="1209452"/>
                  <a:ext cx="110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3" name="Ink 122">
                  <a:extLst>
                    <a:ext uri="{FF2B5EF4-FFF2-40B4-BE49-F238E27FC236}">
                      <a16:creationId xmlns:a16="http://schemas.microsoft.com/office/drawing/2014/main" id="{8D56B192-DC0F-494A-A04D-86EE0C67FA9C}"/>
                    </a:ext>
                  </a:extLst>
                </p14:cNvPr>
                <p14:cNvContentPartPr/>
                <p14:nvPr/>
              </p14:nvContentPartPr>
              <p14:xfrm>
                <a:off x="6393233" y="1361372"/>
                <a:ext cx="115200" cy="26640"/>
              </p14:xfrm>
            </p:contentPart>
          </mc:Choice>
          <mc:Fallback xmlns="">
            <p:pic>
              <p:nvPicPr>
                <p:cNvPr id="123" name="Ink 122">
                  <a:extLst>
                    <a:ext uri="{FF2B5EF4-FFF2-40B4-BE49-F238E27FC236}">
                      <a16:creationId xmlns:a16="http://schemas.microsoft.com/office/drawing/2014/main" id="{8D56B192-DC0F-494A-A04D-86EE0C67FA9C}"/>
                    </a:ext>
                  </a:extLst>
                </p:cNvPr>
                <p:cNvPicPr/>
                <p:nvPr/>
              </p:nvPicPr>
              <p:blipFill>
                <a:blip r:embed="rId181"/>
                <a:stretch>
                  <a:fillRect/>
                </a:stretch>
              </p:blipFill>
              <p:spPr>
                <a:xfrm>
                  <a:off x="6375233" y="1343372"/>
                  <a:ext cx="1508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4" name="Ink 123">
                  <a:extLst>
                    <a:ext uri="{FF2B5EF4-FFF2-40B4-BE49-F238E27FC236}">
                      <a16:creationId xmlns:a16="http://schemas.microsoft.com/office/drawing/2014/main" id="{5FB5F552-765A-447D-B1AD-6E6C9E61C3C6}"/>
                    </a:ext>
                  </a:extLst>
                </p14:cNvPr>
                <p14:cNvContentPartPr/>
                <p14:nvPr/>
              </p14:nvContentPartPr>
              <p14:xfrm>
                <a:off x="6573233" y="1326812"/>
                <a:ext cx="104760" cy="106200"/>
              </p14:xfrm>
            </p:contentPart>
          </mc:Choice>
          <mc:Fallback xmlns="">
            <p:pic>
              <p:nvPicPr>
                <p:cNvPr id="124" name="Ink 123">
                  <a:extLst>
                    <a:ext uri="{FF2B5EF4-FFF2-40B4-BE49-F238E27FC236}">
                      <a16:creationId xmlns:a16="http://schemas.microsoft.com/office/drawing/2014/main" id="{5FB5F552-765A-447D-B1AD-6E6C9E61C3C6}"/>
                    </a:ext>
                  </a:extLst>
                </p:cNvPr>
                <p:cNvPicPr/>
                <p:nvPr/>
              </p:nvPicPr>
              <p:blipFill>
                <a:blip r:embed="rId183"/>
                <a:stretch>
                  <a:fillRect/>
                </a:stretch>
              </p:blipFill>
              <p:spPr>
                <a:xfrm>
                  <a:off x="6555233" y="1309172"/>
                  <a:ext cx="140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5" name="Ink 124">
                  <a:extLst>
                    <a:ext uri="{FF2B5EF4-FFF2-40B4-BE49-F238E27FC236}">
                      <a16:creationId xmlns:a16="http://schemas.microsoft.com/office/drawing/2014/main" id="{84A5C82E-98A4-4E13-9AD7-F19654C9D8AE}"/>
                    </a:ext>
                  </a:extLst>
                </p14:cNvPr>
                <p14:cNvContentPartPr/>
                <p14:nvPr/>
              </p14:nvContentPartPr>
              <p14:xfrm>
                <a:off x="6717593" y="1322492"/>
                <a:ext cx="103320" cy="117720"/>
              </p14:xfrm>
            </p:contentPart>
          </mc:Choice>
          <mc:Fallback xmlns="">
            <p:pic>
              <p:nvPicPr>
                <p:cNvPr id="125" name="Ink 124">
                  <a:extLst>
                    <a:ext uri="{FF2B5EF4-FFF2-40B4-BE49-F238E27FC236}">
                      <a16:creationId xmlns:a16="http://schemas.microsoft.com/office/drawing/2014/main" id="{84A5C82E-98A4-4E13-9AD7-F19654C9D8AE}"/>
                    </a:ext>
                  </a:extLst>
                </p:cNvPr>
                <p:cNvPicPr/>
                <p:nvPr/>
              </p:nvPicPr>
              <p:blipFill>
                <a:blip r:embed="rId185"/>
                <a:stretch>
                  <a:fillRect/>
                </a:stretch>
              </p:blipFill>
              <p:spPr>
                <a:xfrm>
                  <a:off x="6699953" y="1304492"/>
                  <a:ext cx="138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6" name="Ink 125">
                  <a:extLst>
                    <a:ext uri="{FF2B5EF4-FFF2-40B4-BE49-F238E27FC236}">
                      <a16:creationId xmlns:a16="http://schemas.microsoft.com/office/drawing/2014/main" id="{D7E0B6A6-F8A4-4B9E-8EDA-075980EC1278}"/>
                    </a:ext>
                  </a:extLst>
                </p14:cNvPr>
                <p14:cNvContentPartPr/>
                <p14:nvPr/>
              </p14:nvContentPartPr>
              <p14:xfrm>
                <a:off x="6791033" y="1160852"/>
                <a:ext cx="117360" cy="303120"/>
              </p14:xfrm>
            </p:contentPart>
          </mc:Choice>
          <mc:Fallback xmlns="">
            <p:pic>
              <p:nvPicPr>
                <p:cNvPr id="126" name="Ink 125">
                  <a:extLst>
                    <a:ext uri="{FF2B5EF4-FFF2-40B4-BE49-F238E27FC236}">
                      <a16:creationId xmlns:a16="http://schemas.microsoft.com/office/drawing/2014/main" id="{D7E0B6A6-F8A4-4B9E-8EDA-075980EC1278}"/>
                    </a:ext>
                  </a:extLst>
                </p:cNvPr>
                <p:cNvPicPr/>
                <p:nvPr/>
              </p:nvPicPr>
              <p:blipFill>
                <a:blip r:embed="rId187"/>
                <a:stretch>
                  <a:fillRect/>
                </a:stretch>
              </p:blipFill>
              <p:spPr>
                <a:xfrm>
                  <a:off x="6773033" y="1143212"/>
                  <a:ext cx="1530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Ink 126">
                  <a:extLst>
                    <a:ext uri="{FF2B5EF4-FFF2-40B4-BE49-F238E27FC236}">
                      <a16:creationId xmlns:a16="http://schemas.microsoft.com/office/drawing/2014/main" id="{61801B68-CC1C-4646-B0AB-F0540FDE1B9E}"/>
                    </a:ext>
                  </a:extLst>
                </p14:cNvPr>
                <p14:cNvContentPartPr/>
                <p14:nvPr/>
              </p14:nvContentPartPr>
              <p14:xfrm>
                <a:off x="7048793" y="1322492"/>
                <a:ext cx="190800" cy="131760"/>
              </p14:xfrm>
            </p:contentPart>
          </mc:Choice>
          <mc:Fallback xmlns="">
            <p:pic>
              <p:nvPicPr>
                <p:cNvPr id="127" name="Ink 126">
                  <a:extLst>
                    <a:ext uri="{FF2B5EF4-FFF2-40B4-BE49-F238E27FC236}">
                      <a16:creationId xmlns:a16="http://schemas.microsoft.com/office/drawing/2014/main" id="{61801B68-CC1C-4646-B0AB-F0540FDE1B9E}"/>
                    </a:ext>
                  </a:extLst>
                </p:cNvPr>
                <p:cNvPicPr/>
                <p:nvPr/>
              </p:nvPicPr>
              <p:blipFill>
                <a:blip r:embed="rId189"/>
                <a:stretch>
                  <a:fillRect/>
                </a:stretch>
              </p:blipFill>
              <p:spPr>
                <a:xfrm>
                  <a:off x="7030793" y="1304492"/>
                  <a:ext cx="226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8" name="Ink 127">
                  <a:extLst>
                    <a:ext uri="{FF2B5EF4-FFF2-40B4-BE49-F238E27FC236}">
                      <a16:creationId xmlns:a16="http://schemas.microsoft.com/office/drawing/2014/main" id="{5ACDE499-6423-4593-8172-8C0E8A3027E2}"/>
                    </a:ext>
                  </a:extLst>
                </p14:cNvPr>
                <p14:cNvContentPartPr/>
                <p14:nvPr/>
              </p14:nvContentPartPr>
              <p14:xfrm>
                <a:off x="7298273" y="1210172"/>
                <a:ext cx="92880" cy="254520"/>
              </p14:xfrm>
            </p:contentPart>
          </mc:Choice>
          <mc:Fallback xmlns="">
            <p:pic>
              <p:nvPicPr>
                <p:cNvPr id="128" name="Ink 127">
                  <a:extLst>
                    <a:ext uri="{FF2B5EF4-FFF2-40B4-BE49-F238E27FC236}">
                      <a16:creationId xmlns:a16="http://schemas.microsoft.com/office/drawing/2014/main" id="{5ACDE499-6423-4593-8172-8C0E8A3027E2}"/>
                    </a:ext>
                  </a:extLst>
                </p:cNvPr>
                <p:cNvPicPr/>
                <p:nvPr/>
              </p:nvPicPr>
              <p:blipFill>
                <a:blip r:embed="rId191"/>
                <a:stretch>
                  <a:fillRect/>
                </a:stretch>
              </p:blipFill>
              <p:spPr>
                <a:xfrm>
                  <a:off x="7280633" y="1192172"/>
                  <a:ext cx="1285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9" name="Ink 128">
                  <a:extLst>
                    <a:ext uri="{FF2B5EF4-FFF2-40B4-BE49-F238E27FC236}">
                      <a16:creationId xmlns:a16="http://schemas.microsoft.com/office/drawing/2014/main" id="{099C4096-4EF6-4B80-89CD-BC24BBAC41B7}"/>
                    </a:ext>
                  </a:extLst>
                </p14:cNvPr>
                <p14:cNvContentPartPr/>
                <p14:nvPr/>
              </p14:nvContentPartPr>
              <p14:xfrm>
                <a:off x="7232033" y="1298732"/>
                <a:ext cx="141480" cy="41400"/>
              </p14:xfrm>
            </p:contentPart>
          </mc:Choice>
          <mc:Fallback xmlns="">
            <p:pic>
              <p:nvPicPr>
                <p:cNvPr id="129" name="Ink 128">
                  <a:extLst>
                    <a:ext uri="{FF2B5EF4-FFF2-40B4-BE49-F238E27FC236}">
                      <a16:creationId xmlns:a16="http://schemas.microsoft.com/office/drawing/2014/main" id="{099C4096-4EF6-4B80-89CD-BC24BBAC41B7}"/>
                    </a:ext>
                  </a:extLst>
                </p:cNvPr>
                <p:cNvPicPr/>
                <p:nvPr/>
              </p:nvPicPr>
              <p:blipFill>
                <a:blip r:embed="rId193"/>
                <a:stretch>
                  <a:fillRect/>
                </a:stretch>
              </p:blipFill>
              <p:spPr>
                <a:xfrm>
                  <a:off x="7214393" y="1280732"/>
                  <a:ext cx="1771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Ink 129">
                  <a:extLst>
                    <a:ext uri="{FF2B5EF4-FFF2-40B4-BE49-F238E27FC236}">
                      <a16:creationId xmlns:a16="http://schemas.microsoft.com/office/drawing/2014/main" id="{950CD19C-4AB1-45FE-9A11-6E03F6F0DF9F}"/>
                    </a:ext>
                  </a:extLst>
                </p14:cNvPr>
                <p14:cNvContentPartPr/>
                <p14:nvPr/>
              </p14:nvContentPartPr>
              <p14:xfrm>
                <a:off x="7620113" y="1146812"/>
                <a:ext cx="85680" cy="407160"/>
              </p14:xfrm>
            </p:contentPart>
          </mc:Choice>
          <mc:Fallback xmlns="">
            <p:pic>
              <p:nvPicPr>
                <p:cNvPr id="130" name="Ink 129">
                  <a:extLst>
                    <a:ext uri="{FF2B5EF4-FFF2-40B4-BE49-F238E27FC236}">
                      <a16:creationId xmlns:a16="http://schemas.microsoft.com/office/drawing/2014/main" id="{950CD19C-4AB1-45FE-9A11-6E03F6F0DF9F}"/>
                    </a:ext>
                  </a:extLst>
                </p:cNvPr>
                <p:cNvPicPr/>
                <p:nvPr/>
              </p:nvPicPr>
              <p:blipFill>
                <a:blip r:embed="rId195"/>
                <a:stretch>
                  <a:fillRect/>
                </a:stretch>
              </p:blipFill>
              <p:spPr>
                <a:xfrm>
                  <a:off x="7602473" y="1128812"/>
                  <a:ext cx="1213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C3BA03FD-3533-42DD-8B8E-8337DD1A1595}"/>
                    </a:ext>
                  </a:extLst>
                </p14:cNvPr>
                <p14:cNvContentPartPr/>
                <p14:nvPr/>
              </p14:nvContentPartPr>
              <p14:xfrm>
                <a:off x="7510313" y="1313852"/>
                <a:ext cx="374760" cy="133560"/>
              </p14:xfrm>
            </p:contentPart>
          </mc:Choice>
          <mc:Fallback xmlns="">
            <p:pic>
              <p:nvPicPr>
                <p:cNvPr id="131" name="Ink 130">
                  <a:extLst>
                    <a:ext uri="{FF2B5EF4-FFF2-40B4-BE49-F238E27FC236}">
                      <a16:creationId xmlns:a16="http://schemas.microsoft.com/office/drawing/2014/main" id="{C3BA03FD-3533-42DD-8B8E-8337DD1A1595}"/>
                    </a:ext>
                  </a:extLst>
                </p:cNvPr>
                <p:cNvPicPr/>
                <p:nvPr/>
              </p:nvPicPr>
              <p:blipFill>
                <a:blip r:embed="rId197"/>
                <a:stretch>
                  <a:fillRect/>
                </a:stretch>
              </p:blipFill>
              <p:spPr>
                <a:xfrm>
                  <a:off x="7492673" y="1296212"/>
                  <a:ext cx="410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64D55595-C88A-4652-A550-E881F88E1878}"/>
                    </a:ext>
                  </a:extLst>
                </p14:cNvPr>
                <p14:cNvContentPartPr/>
                <p14:nvPr/>
              </p14:nvContentPartPr>
              <p14:xfrm>
                <a:off x="7952393" y="1283252"/>
                <a:ext cx="105840" cy="132120"/>
              </p14:xfrm>
            </p:contentPart>
          </mc:Choice>
          <mc:Fallback xmlns="">
            <p:pic>
              <p:nvPicPr>
                <p:cNvPr id="132" name="Ink 131">
                  <a:extLst>
                    <a:ext uri="{FF2B5EF4-FFF2-40B4-BE49-F238E27FC236}">
                      <a16:creationId xmlns:a16="http://schemas.microsoft.com/office/drawing/2014/main" id="{64D55595-C88A-4652-A550-E881F88E1878}"/>
                    </a:ext>
                  </a:extLst>
                </p:cNvPr>
                <p:cNvPicPr/>
                <p:nvPr/>
              </p:nvPicPr>
              <p:blipFill>
                <a:blip r:embed="rId199"/>
                <a:stretch>
                  <a:fillRect/>
                </a:stretch>
              </p:blipFill>
              <p:spPr>
                <a:xfrm>
                  <a:off x="7934393" y="1265252"/>
                  <a:ext cx="1414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F9BA4AF7-60AB-47E9-ACA3-08DADACBD255}"/>
                    </a:ext>
                  </a:extLst>
                </p14:cNvPr>
                <p14:cNvContentPartPr/>
                <p14:nvPr/>
              </p14:nvContentPartPr>
              <p14:xfrm>
                <a:off x="8163353" y="1286132"/>
                <a:ext cx="100800" cy="134280"/>
              </p14:xfrm>
            </p:contentPart>
          </mc:Choice>
          <mc:Fallback xmlns="">
            <p:pic>
              <p:nvPicPr>
                <p:cNvPr id="133" name="Ink 132">
                  <a:extLst>
                    <a:ext uri="{FF2B5EF4-FFF2-40B4-BE49-F238E27FC236}">
                      <a16:creationId xmlns:a16="http://schemas.microsoft.com/office/drawing/2014/main" id="{F9BA4AF7-60AB-47E9-ACA3-08DADACBD255}"/>
                    </a:ext>
                  </a:extLst>
                </p:cNvPr>
                <p:cNvPicPr/>
                <p:nvPr/>
              </p:nvPicPr>
              <p:blipFill>
                <a:blip r:embed="rId201"/>
                <a:stretch>
                  <a:fillRect/>
                </a:stretch>
              </p:blipFill>
              <p:spPr>
                <a:xfrm>
                  <a:off x="8145713" y="1268132"/>
                  <a:ext cx="1364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4" name="Ink 133">
                  <a:extLst>
                    <a:ext uri="{FF2B5EF4-FFF2-40B4-BE49-F238E27FC236}">
                      <a16:creationId xmlns:a16="http://schemas.microsoft.com/office/drawing/2014/main" id="{22500A52-A6C9-45EA-84AF-59083CA642A6}"/>
                    </a:ext>
                  </a:extLst>
                </p14:cNvPr>
                <p14:cNvContentPartPr/>
                <p14:nvPr/>
              </p14:nvContentPartPr>
              <p14:xfrm>
                <a:off x="8357753" y="1175612"/>
                <a:ext cx="89280" cy="260280"/>
              </p14:xfrm>
            </p:contentPart>
          </mc:Choice>
          <mc:Fallback xmlns="">
            <p:pic>
              <p:nvPicPr>
                <p:cNvPr id="134" name="Ink 133">
                  <a:extLst>
                    <a:ext uri="{FF2B5EF4-FFF2-40B4-BE49-F238E27FC236}">
                      <a16:creationId xmlns:a16="http://schemas.microsoft.com/office/drawing/2014/main" id="{22500A52-A6C9-45EA-84AF-59083CA642A6}"/>
                    </a:ext>
                  </a:extLst>
                </p:cNvPr>
                <p:cNvPicPr/>
                <p:nvPr/>
              </p:nvPicPr>
              <p:blipFill>
                <a:blip r:embed="rId203"/>
                <a:stretch>
                  <a:fillRect/>
                </a:stretch>
              </p:blipFill>
              <p:spPr>
                <a:xfrm>
                  <a:off x="8339753" y="1157612"/>
                  <a:ext cx="1249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5" name="Ink 134">
                  <a:extLst>
                    <a:ext uri="{FF2B5EF4-FFF2-40B4-BE49-F238E27FC236}">
                      <a16:creationId xmlns:a16="http://schemas.microsoft.com/office/drawing/2014/main" id="{BF63C4EE-14FE-4891-B6CD-1713961141F8}"/>
                    </a:ext>
                  </a:extLst>
                </p14:cNvPr>
                <p14:cNvContentPartPr/>
                <p14:nvPr/>
              </p14:nvContentPartPr>
              <p14:xfrm>
                <a:off x="8282513" y="1302332"/>
                <a:ext cx="236160" cy="108360"/>
              </p14:xfrm>
            </p:contentPart>
          </mc:Choice>
          <mc:Fallback xmlns="">
            <p:pic>
              <p:nvPicPr>
                <p:cNvPr id="135" name="Ink 134">
                  <a:extLst>
                    <a:ext uri="{FF2B5EF4-FFF2-40B4-BE49-F238E27FC236}">
                      <a16:creationId xmlns:a16="http://schemas.microsoft.com/office/drawing/2014/main" id="{BF63C4EE-14FE-4891-B6CD-1713961141F8}"/>
                    </a:ext>
                  </a:extLst>
                </p:cNvPr>
                <p:cNvPicPr/>
                <p:nvPr/>
              </p:nvPicPr>
              <p:blipFill>
                <a:blip r:embed="rId205"/>
                <a:stretch>
                  <a:fillRect/>
                </a:stretch>
              </p:blipFill>
              <p:spPr>
                <a:xfrm>
                  <a:off x="8264873" y="1284332"/>
                  <a:ext cx="271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6" name="Ink 135">
                  <a:extLst>
                    <a:ext uri="{FF2B5EF4-FFF2-40B4-BE49-F238E27FC236}">
                      <a16:creationId xmlns:a16="http://schemas.microsoft.com/office/drawing/2014/main" id="{C5137E01-2D4D-4275-9850-32D1FDA1273D}"/>
                    </a:ext>
                  </a:extLst>
                </p14:cNvPr>
                <p14:cNvContentPartPr/>
                <p14:nvPr/>
              </p14:nvContentPartPr>
              <p14:xfrm>
                <a:off x="8492033" y="1210892"/>
                <a:ext cx="2520" cy="7200"/>
              </p14:xfrm>
            </p:contentPart>
          </mc:Choice>
          <mc:Fallback xmlns="">
            <p:pic>
              <p:nvPicPr>
                <p:cNvPr id="136" name="Ink 135">
                  <a:extLst>
                    <a:ext uri="{FF2B5EF4-FFF2-40B4-BE49-F238E27FC236}">
                      <a16:creationId xmlns:a16="http://schemas.microsoft.com/office/drawing/2014/main" id="{C5137E01-2D4D-4275-9850-32D1FDA1273D}"/>
                    </a:ext>
                  </a:extLst>
                </p:cNvPr>
                <p:cNvPicPr/>
                <p:nvPr/>
              </p:nvPicPr>
              <p:blipFill>
                <a:blip r:embed="rId207"/>
                <a:stretch>
                  <a:fillRect/>
                </a:stretch>
              </p:blipFill>
              <p:spPr>
                <a:xfrm>
                  <a:off x="8474393" y="1193252"/>
                  <a:ext cx="381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7" name="Ink 136">
                  <a:extLst>
                    <a:ext uri="{FF2B5EF4-FFF2-40B4-BE49-F238E27FC236}">
                      <a16:creationId xmlns:a16="http://schemas.microsoft.com/office/drawing/2014/main" id="{98704AA9-92E7-49F7-86B9-85998A1A9142}"/>
                    </a:ext>
                  </a:extLst>
                </p14:cNvPr>
                <p14:cNvContentPartPr/>
                <p14:nvPr/>
              </p14:nvContentPartPr>
              <p14:xfrm>
                <a:off x="8572673" y="1250132"/>
                <a:ext cx="288000" cy="169560"/>
              </p14:xfrm>
            </p:contentPart>
          </mc:Choice>
          <mc:Fallback xmlns="">
            <p:pic>
              <p:nvPicPr>
                <p:cNvPr id="137" name="Ink 136">
                  <a:extLst>
                    <a:ext uri="{FF2B5EF4-FFF2-40B4-BE49-F238E27FC236}">
                      <a16:creationId xmlns:a16="http://schemas.microsoft.com/office/drawing/2014/main" id="{98704AA9-92E7-49F7-86B9-85998A1A9142}"/>
                    </a:ext>
                  </a:extLst>
                </p:cNvPr>
                <p:cNvPicPr/>
                <p:nvPr/>
              </p:nvPicPr>
              <p:blipFill>
                <a:blip r:embed="rId209"/>
                <a:stretch>
                  <a:fillRect/>
                </a:stretch>
              </p:blipFill>
              <p:spPr>
                <a:xfrm>
                  <a:off x="8555033" y="1232492"/>
                  <a:ext cx="323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8" name="Ink 137">
                  <a:extLst>
                    <a:ext uri="{FF2B5EF4-FFF2-40B4-BE49-F238E27FC236}">
                      <a16:creationId xmlns:a16="http://schemas.microsoft.com/office/drawing/2014/main" id="{E6D0ADC9-03A6-439A-B382-8052B012EC4E}"/>
                    </a:ext>
                  </a:extLst>
                </p14:cNvPr>
                <p14:cNvContentPartPr/>
                <p14:nvPr/>
              </p14:nvContentPartPr>
              <p14:xfrm>
                <a:off x="9004673" y="1281452"/>
                <a:ext cx="191160" cy="106200"/>
              </p14:xfrm>
            </p:contentPart>
          </mc:Choice>
          <mc:Fallback xmlns="">
            <p:pic>
              <p:nvPicPr>
                <p:cNvPr id="138" name="Ink 137">
                  <a:extLst>
                    <a:ext uri="{FF2B5EF4-FFF2-40B4-BE49-F238E27FC236}">
                      <a16:creationId xmlns:a16="http://schemas.microsoft.com/office/drawing/2014/main" id="{E6D0ADC9-03A6-439A-B382-8052B012EC4E}"/>
                    </a:ext>
                  </a:extLst>
                </p:cNvPr>
                <p:cNvPicPr/>
                <p:nvPr/>
              </p:nvPicPr>
              <p:blipFill>
                <a:blip r:embed="rId211"/>
                <a:stretch>
                  <a:fillRect/>
                </a:stretch>
              </p:blipFill>
              <p:spPr>
                <a:xfrm>
                  <a:off x="8986673" y="1263812"/>
                  <a:ext cx="226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9" name="Ink 138">
                  <a:extLst>
                    <a:ext uri="{FF2B5EF4-FFF2-40B4-BE49-F238E27FC236}">
                      <a16:creationId xmlns:a16="http://schemas.microsoft.com/office/drawing/2014/main" id="{08187785-CC5B-4035-83FE-5E9E51571DA2}"/>
                    </a:ext>
                  </a:extLst>
                </p14:cNvPr>
                <p14:cNvContentPartPr/>
                <p14:nvPr/>
              </p14:nvContentPartPr>
              <p14:xfrm>
                <a:off x="9215633" y="1277132"/>
                <a:ext cx="56520" cy="137520"/>
              </p14:xfrm>
            </p:contentPart>
          </mc:Choice>
          <mc:Fallback xmlns="">
            <p:pic>
              <p:nvPicPr>
                <p:cNvPr id="139" name="Ink 138">
                  <a:extLst>
                    <a:ext uri="{FF2B5EF4-FFF2-40B4-BE49-F238E27FC236}">
                      <a16:creationId xmlns:a16="http://schemas.microsoft.com/office/drawing/2014/main" id="{08187785-CC5B-4035-83FE-5E9E51571DA2}"/>
                    </a:ext>
                  </a:extLst>
                </p:cNvPr>
                <p:cNvPicPr/>
                <p:nvPr/>
              </p:nvPicPr>
              <p:blipFill>
                <a:blip r:embed="rId213"/>
                <a:stretch>
                  <a:fillRect/>
                </a:stretch>
              </p:blipFill>
              <p:spPr>
                <a:xfrm>
                  <a:off x="9197633" y="1259492"/>
                  <a:ext cx="921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0" name="Ink 139">
                  <a:extLst>
                    <a:ext uri="{FF2B5EF4-FFF2-40B4-BE49-F238E27FC236}">
                      <a16:creationId xmlns:a16="http://schemas.microsoft.com/office/drawing/2014/main" id="{FFB561FC-FDC9-4B39-8EA5-673C1DB12655}"/>
                    </a:ext>
                  </a:extLst>
                </p14:cNvPr>
                <p14:cNvContentPartPr/>
                <p14:nvPr/>
              </p14:nvContentPartPr>
              <p14:xfrm>
                <a:off x="9248033" y="1168052"/>
                <a:ext cx="21960" cy="34560"/>
              </p14:xfrm>
            </p:contentPart>
          </mc:Choice>
          <mc:Fallback xmlns="">
            <p:pic>
              <p:nvPicPr>
                <p:cNvPr id="140" name="Ink 139">
                  <a:extLst>
                    <a:ext uri="{FF2B5EF4-FFF2-40B4-BE49-F238E27FC236}">
                      <a16:creationId xmlns:a16="http://schemas.microsoft.com/office/drawing/2014/main" id="{FFB561FC-FDC9-4B39-8EA5-673C1DB12655}"/>
                    </a:ext>
                  </a:extLst>
                </p:cNvPr>
                <p:cNvPicPr/>
                <p:nvPr/>
              </p:nvPicPr>
              <p:blipFill>
                <a:blip r:embed="rId215"/>
                <a:stretch>
                  <a:fillRect/>
                </a:stretch>
              </p:blipFill>
              <p:spPr>
                <a:xfrm>
                  <a:off x="9230033" y="1150052"/>
                  <a:ext cx="57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1" name="Ink 140">
                  <a:extLst>
                    <a:ext uri="{FF2B5EF4-FFF2-40B4-BE49-F238E27FC236}">
                      <a16:creationId xmlns:a16="http://schemas.microsoft.com/office/drawing/2014/main" id="{88E41237-0D10-4311-91F4-7EA95F2EA095}"/>
                    </a:ext>
                  </a:extLst>
                </p14:cNvPr>
                <p14:cNvContentPartPr/>
                <p14:nvPr/>
              </p14:nvContentPartPr>
              <p14:xfrm>
                <a:off x="9366473" y="1200092"/>
                <a:ext cx="46080" cy="195480"/>
              </p14:xfrm>
            </p:contentPart>
          </mc:Choice>
          <mc:Fallback xmlns="">
            <p:pic>
              <p:nvPicPr>
                <p:cNvPr id="141" name="Ink 140">
                  <a:extLst>
                    <a:ext uri="{FF2B5EF4-FFF2-40B4-BE49-F238E27FC236}">
                      <a16:creationId xmlns:a16="http://schemas.microsoft.com/office/drawing/2014/main" id="{88E41237-0D10-4311-91F4-7EA95F2EA095}"/>
                    </a:ext>
                  </a:extLst>
                </p:cNvPr>
                <p:cNvPicPr/>
                <p:nvPr/>
              </p:nvPicPr>
              <p:blipFill>
                <a:blip r:embed="rId217"/>
                <a:stretch>
                  <a:fillRect/>
                </a:stretch>
              </p:blipFill>
              <p:spPr>
                <a:xfrm>
                  <a:off x="9348473" y="1182092"/>
                  <a:ext cx="817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2" name="Ink 141">
                  <a:extLst>
                    <a:ext uri="{FF2B5EF4-FFF2-40B4-BE49-F238E27FC236}">
                      <a16:creationId xmlns:a16="http://schemas.microsoft.com/office/drawing/2014/main" id="{C0DD485F-33E1-4A0C-AF3A-1C45170061CC}"/>
                    </a:ext>
                  </a:extLst>
                </p14:cNvPr>
                <p14:cNvContentPartPr/>
                <p14:nvPr/>
              </p14:nvContentPartPr>
              <p14:xfrm>
                <a:off x="9349913" y="1195772"/>
                <a:ext cx="281880" cy="234360"/>
              </p14:xfrm>
            </p:contentPart>
          </mc:Choice>
          <mc:Fallback xmlns="">
            <p:pic>
              <p:nvPicPr>
                <p:cNvPr id="142" name="Ink 141">
                  <a:extLst>
                    <a:ext uri="{FF2B5EF4-FFF2-40B4-BE49-F238E27FC236}">
                      <a16:creationId xmlns:a16="http://schemas.microsoft.com/office/drawing/2014/main" id="{C0DD485F-33E1-4A0C-AF3A-1C45170061CC}"/>
                    </a:ext>
                  </a:extLst>
                </p:cNvPr>
                <p:cNvPicPr/>
                <p:nvPr/>
              </p:nvPicPr>
              <p:blipFill>
                <a:blip r:embed="rId219"/>
                <a:stretch>
                  <a:fillRect/>
                </a:stretch>
              </p:blipFill>
              <p:spPr>
                <a:xfrm>
                  <a:off x="9331913" y="1178132"/>
                  <a:ext cx="3175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1" name="Ink 150">
                  <a:extLst>
                    <a:ext uri="{FF2B5EF4-FFF2-40B4-BE49-F238E27FC236}">
                      <a16:creationId xmlns:a16="http://schemas.microsoft.com/office/drawing/2014/main" id="{2F9C8EA9-CAEE-4033-A147-8C8F060BD571}"/>
                    </a:ext>
                  </a:extLst>
                </p14:cNvPr>
                <p14:cNvContentPartPr/>
                <p14:nvPr/>
              </p14:nvContentPartPr>
              <p14:xfrm>
                <a:off x="5717513" y="1622372"/>
                <a:ext cx="199440" cy="129240"/>
              </p14:xfrm>
            </p:contentPart>
          </mc:Choice>
          <mc:Fallback xmlns="">
            <p:pic>
              <p:nvPicPr>
                <p:cNvPr id="151" name="Ink 150">
                  <a:extLst>
                    <a:ext uri="{FF2B5EF4-FFF2-40B4-BE49-F238E27FC236}">
                      <a16:creationId xmlns:a16="http://schemas.microsoft.com/office/drawing/2014/main" id="{2F9C8EA9-CAEE-4033-A147-8C8F060BD571}"/>
                    </a:ext>
                  </a:extLst>
                </p:cNvPr>
                <p:cNvPicPr/>
                <p:nvPr/>
              </p:nvPicPr>
              <p:blipFill>
                <a:blip r:embed="rId221"/>
                <a:stretch>
                  <a:fillRect/>
                </a:stretch>
              </p:blipFill>
              <p:spPr>
                <a:xfrm>
                  <a:off x="5699513" y="1604372"/>
                  <a:ext cx="235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2" name="Ink 151">
                  <a:extLst>
                    <a:ext uri="{FF2B5EF4-FFF2-40B4-BE49-F238E27FC236}">
                      <a16:creationId xmlns:a16="http://schemas.microsoft.com/office/drawing/2014/main" id="{530612F6-BC95-4C3A-94D6-753F72E22F3C}"/>
                    </a:ext>
                  </a:extLst>
                </p14:cNvPr>
                <p14:cNvContentPartPr/>
                <p14:nvPr/>
              </p14:nvContentPartPr>
              <p14:xfrm>
                <a:off x="5955113" y="1616252"/>
                <a:ext cx="138240" cy="137880"/>
              </p14:xfrm>
            </p:contentPart>
          </mc:Choice>
          <mc:Fallback xmlns="">
            <p:pic>
              <p:nvPicPr>
                <p:cNvPr id="152" name="Ink 151">
                  <a:extLst>
                    <a:ext uri="{FF2B5EF4-FFF2-40B4-BE49-F238E27FC236}">
                      <a16:creationId xmlns:a16="http://schemas.microsoft.com/office/drawing/2014/main" id="{530612F6-BC95-4C3A-94D6-753F72E22F3C}"/>
                    </a:ext>
                  </a:extLst>
                </p:cNvPr>
                <p:cNvPicPr/>
                <p:nvPr/>
              </p:nvPicPr>
              <p:blipFill>
                <a:blip r:embed="rId223"/>
                <a:stretch>
                  <a:fillRect/>
                </a:stretch>
              </p:blipFill>
              <p:spPr>
                <a:xfrm>
                  <a:off x="5937473" y="1598612"/>
                  <a:ext cx="1738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3" name="Ink 152">
                  <a:extLst>
                    <a:ext uri="{FF2B5EF4-FFF2-40B4-BE49-F238E27FC236}">
                      <a16:creationId xmlns:a16="http://schemas.microsoft.com/office/drawing/2014/main" id="{0911B947-801A-4FE3-AEBD-4F39ECA02266}"/>
                    </a:ext>
                  </a:extLst>
                </p14:cNvPr>
                <p14:cNvContentPartPr/>
                <p14:nvPr/>
              </p14:nvContentPartPr>
              <p14:xfrm>
                <a:off x="6167153" y="1641092"/>
                <a:ext cx="117360" cy="125280"/>
              </p14:xfrm>
            </p:contentPart>
          </mc:Choice>
          <mc:Fallback xmlns="">
            <p:pic>
              <p:nvPicPr>
                <p:cNvPr id="153" name="Ink 152">
                  <a:extLst>
                    <a:ext uri="{FF2B5EF4-FFF2-40B4-BE49-F238E27FC236}">
                      <a16:creationId xmlns:a16="http://schemas.microsoft.com/office/drawing/2014/main" id="{0911B947-801A-4FE3-AEBD-4F39ECA02266}"/>
                    </a:ext>
                  </a:extLst>
                </p:cNvPr>
                <p:cNvPicPr/>
                <p:nvPr/>
              </p:nvPicPr>
              <p:blipFill>
                <a:blip r:embed="rId225"/>
                <a:stretch>
                  <a:fillRect/>
                </a:stretch>
              </p:blipFill>
              <p:spPr>
                <a:xfrm>
                  <a:off x="6149153" y="1623092"/>
                  <a:ext cx="153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4" name="Ink 153">
                  <a:extLst>
                    <a:ext uri="{FF2B5EF4-FFF2-40B4-BE49-F238E27FC236}">
                      <a16:creationId xmlns:a16="http://schemas.microsoft.com/office/drawing/2014/main" id="{D9F43EAF-26B9-4C29-AA6B-9EBFA30A9F41}"/>
                    </a:ext>
                  </a:extLst>
                </p14:cNvPr>
                <p14:cNvContentPartPr/>
                <p14:nvPr/>
              </p14:nvContentPartPr>
              <p14:xfrm>
                <a:off x="6280913" y="1474052"/>
                <a:ext cx="96480" cy="273240"/>
              </p14:xfrm>
            </p:contentPart>
          </mc:Choice>
          <mc:Fallback xmlns="">
            <p:pic>
              <p:nvPicPr>
                <p:cNvPr id="154" name="Ink 153">
                  <a:extLst>
                    <a:ext uri="{FF2B5EF4-FFF2-40B4-BE49-F238E27FC236}">
                      <a16:creationId xmlns:a16="http://schemas.microsoft.com/office/drawing/2014/main" id="{D9F43EAF-26B9-4C29-AA6B-9EBFA30A9F41}"/>
                    </a:ext>
                  </a:extLst>
                </p:cNvPr>
                <p:cNvPicPr/>
                <p:nvPr/>
              </p:nvPicPr>
              <p:blipFill>
                <a:blip r:embed="rId227"/>
                <a:stretch>
                  <a:fillRect/>
                </a:stretch>
              </p:blipFill>
              <p:spPr>
                <a:xfrm>
                  <a:off x="6263273" y="1456412"/>
                  <a:ext cx="1321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5" name="Ink 154">
                  <a:extLst>
                    <a:ext uri="{FF2B5EF4-FFF2-40B4-BE49-F238E27FC236}">
                      <a16:creationId xmlns:a16="http://schemas.microsoft.com/office/drawing/2014/main" id="{053F0972-90E3-4DBF-BD79-792A1C29B9D1}"/>
                    </a:ext>
                  </a:extLst>
                </p14:cNvPr>
                <p14:cNvContentPartPr/>
                <p14:nvPr/>
              </p14:nvContentPartPr>
              <p14:xfrm>
                <a:off x="6772673" y="1603652"/>
                <a:ext cx="103320" cy="154800"/>
              </p14:xfrm>
            </p:contentPart>
          </mc:Choice>
          <mc:Fallback xmlns="">
            <p:pic>
              <p:nvPicPr>
                <p:cNvPr id="155" name="Ink 154">
                  <a:extLst>
                    <a:ext uri="{FF2B5EF4-FFF2-40B4-BE49-F238E27FC236}">
                      <a16:creationId xmlns:a16="http://schemas.microsoft.com/office/drawing/2014/main" id="{053F0972-90E3-4DBF-BD79-792A1C29B9D1}"/>
                    </a:ext>
                  </a:extLst>
                </p:cNvPr>
                <p:cNvPicPr/>
                <p:nvPr/>
              </p:nvPicPr>
              <p:blipFill>
                <a:blip r:embed="rId229"/>
                <a:stretch>
                  <a:fillRect/>
                </a:stretch>
              </p:blipFill>
              <p:spPr>
                <a:xfrm>
                  <a:off x="6755033" y="1586012"/>
                  <a:ext cx="138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6" name="Ink 155">
                  <a:extLst>
                    <a:ext uri="{FF2B5EF4-FFF2-40B4-BE49-F238E27FC236}">
                      <a16:creationId xmlns:a16="http://schemas.microsoft.com/office/drawing/2014/main" id="{8C540F21-758A-4CF7-B998-FB1BF0ABCC22}"/>
                    </a:ext>
                  </a:extLst>
                </p14:cNvPr>
                <p14:cNvContentPartPr/>
                <p14:nvPr/>
              </p14:nvContentPartPr>
              <p14:xfrm>
                <a:off x="6877433" y="1578812"/>
                <a:ext cx="18720" cy="165240"/>
              </p14:xfrm>
            </p:contentPart>
          </mc:Choice>
          <mc:Fallback xmlns="">
            <p:pic>
              <p:nvPicPr>
                <p:cNvPr id="156" name="Ink 155">
                  <a:extLst>
                    <a:ext uri="{FF2B5EF4-FFF2-40B4-BE49-F238E27FC236}">
                      <a16:creationId xmlns:a16="http://schemas.microsoft.com/office/drawing/2014/main" id="{8C540F21-758A-4CF7-B998-FB1BF0ABCC22}"/>
                    </a:ext>
                  </a:extLst>
                </p:cNvPr>
                <p:cNvPicPr/>
                <p:nvPr/>
              </p:nvPicPr>
              <p:blipFill>
                <a:blip r:embed="rId231"/>
                <a:stretch>
                  <a:fillRect/>
                </a:stretch>
              </p:blipFill>
              <p:spPr>
                <a:xfrm>
                  <a:off x="6859433" y="1560812"/>
                  <a:ext cx="54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7" name="Ink 156">
                  <a:extLst>
                    <a:ext uri="{FF2B5EF4-FFF2-40B4-BE49-F238E27FC236}">
                      <a16:creationId xmlns:a16="http://schemas.microsoft.com/office/drawing/2014/main" id="{EFFC3AFD-4E71-4C38-AF9A-EDD0CC5D5670}"/>
                    </a:ext>
                  </a:extLst>
                </p14:cNvPr>
                <p14:cNvContentPartPr/>
                <p14:nvPr/>
              </p14:nvContentPartPr>
              <p14:xfrm>
                <a:off x="6961313" y="1612292"/>
                <a:ext cx="105480" cy="133200"/>
              </p14:xfrm>
            </p:contentPart>
          </mc:Choice>
          <mc:Fallback xmlns="">
            <p:pic>
              <p:nvPicPr>
                <p:cNvPr id="157" name="Ink 156">
                  <a:extLst>
                    <a:ext uri="{FF2B5EF4-FFF2-40B4-BE49-F238E27FC236}">
                      <a16:creationId xmlns:a16="http://schemas.microsoft.com/office/drawing/2014/main" id="{EFFC3AFD-4E71-4C38-AF9A-EDD0CC5D5670}"/>
                    </a:ext>
                  </a:extLst>
                </p:cNvPr>
                <p:cNvPicPr/>
                <p:nvPr/>
              </p:nvPicPr>
              <p:blipFill>
                <a:blip r:embed="rId233"/>
                <a:stretch>
                  <a:fillRect/>
                </a:stretch>
              </p:blipFill>
              <p:spPr>
                <a:xfrm>
                  <a:off x="6943673" y="1594292"/>
                  <a:ext cx="141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8" name="Ink 157">
                  <a:extLst>
                    <a:ext uri="{FF2B5EF4-FFF2-40B4-BE49-F238E27FC236}">
                      <a16:creationId xmlns:a16="http://schemas.microsoft.com/office/drawing/2014/main" id="{978BD983-1420-4D03-BDD9-21086CB311B2}"/>
                    </a:ext>
                  </a:extLst>
                </p14:cNvPr>
                <p14:cNvContentPartPr/>
                <p14:nvPr/>
              </p14:nvContentPartPr>
              <p14:xfrm>
                <a:off x="7076873" y="1635332"/>
                <a:ext cx="44280" cy="115200"/>
              </p14:xfrm>
            </p:contentPart>
          </mc:Choice>
          <mc:Fallback xmlns="">
            <p:pic>
              <p:nvPicPr>
                <p:cNvPr id="158" name="Ink 157">
                  <a:extLst>
                    <a:ext uri="{FF2B5EF4-FFF2-40B4-BE49-F238E27FC236}">
                      <a16:creationId xmlns:a16="http://schemas.microsoft.com/office/drawing/2014/main" id="{978BD983-1420-4D03-BDD9-21086CB311B2}"/>
                    </a:ext>
                  </a:extLst>
                </p:cNvPr>
                <p:cNvPicPr/>
                <p:nvPr/>
              </p:nvPicPr>
              <p:blipFill>
                <a:blip r:embed="rId235"/>
                <a:stretch>
                  <a:fillRect/>
                </a:stretch>
              </p:blipFill>
              <p:spPr>
                <a:xfrm>
                  <a:off x="7058873" y="1617692"/>
                  <a:ext cx="799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9" name="Ink 158">
                  <a:extLst>
                    <a:ext uri="{FF2B5EF4-FFF2-40B4-BE49-F238E27FC236}">
                      <a16:creationId xmlns:a16="http://schemas.microsoft.com/office/drawing/2014/main" id="{1F39747D-8B4E-4FAC-982E-90D4177C1A46}"/>
                    </a:ext>
                  </a:extLst>
                </p14:cNvPr>
                <p14:cNvContentPartPr/>
                <p14:nvPr/>
              </p14:nvContentPartPr>
              <p14:xfrm>
                <a:off x="7154273" y="1620572"/>
                <a:ext cx="70560" cy="114480"/>
              </p14:xfrm>
            </p:contentPart>
          </mc:Choice>
          <mc:Fallback xmlns="">
            <p:pic>
              <p:nvPicPr>
                <p:cNvPr id="159" name="Ink 158">
                  <a:extLst>
                    <a:ext uri="{FF2B5EF4-FFF2-40B4-BE49-F238E27FC236}">
                      <a16:creationId xmlns:a16="http://schemas.microsoft.com/office/drawing/2014/main" id="{1F39747D-8B4E-4FAC-982E-90D4177C1A46}"/>
                    </a:ext>
                  </a:extLst>
                </p:cNvPr>
                <p:cNvPicPr/>
                <p:nvPr/>
              </p:nvPicPr>
              <p:blipFill>
                <a:blip r:embed="rId237"/>
                <a:stretch>
                  <a:fillRect/>
                </a:stretch>
              </p:blipFill>
              <p:spPr>
                <a:xfrm>
                  <a:off x="7136273" y="1602572"/>
                  <a:ext cx="106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0" name="Ink 159">
                  <a:extLst>
                    <a:ext uri="{FF2B5EF4-FFF2-40B4-BE49-F238E27FC236}">
                      <a16:creationId xmlns:a16="http://schemas.microsoft.com/office/drawing/2014/main" id="{2192D9F8-78D7-44F4-96CF-503F58ED3C70}"/>
                    </a:ext>
                  </a:extLst>
                </p14:cNvPr>
                <p14:cNvContentPartPr/>
                <p14:nvPr/>
              </p14:nvContentPartPr>
              <p14:xfrm>
                <a:off x="7346513" y="1633892"/>
                <a:ext cx="8280" cy="82800"/>
              </p14:xfrm>
            </p:contentPart>
          </mc:Choice>
          <mc:Fallback xmlns="">
            <p:pic>
              <p:nvPicPr>
                <p:cNvPr id="160" name="Ink 159">
                  <a:extLst>
                    <a:ext uri="{FF2B5EF4-FFF2-40B4-BE49-F238E27FC236}">
                      <a16:creationId xmlns:a16="http://schemas.microsoft.com/office/drawing/2014/main" id="{2192D9F8-78D7-44F4-96CF-503F58ED3C70}"/>
                    </a:ext>
                  </a:extLst>
                </p:cNvPr>
                <p:cNvPicPr/>
                <p:nvPr/>
              </p:nvPicPr>
              <p:blipFill>
                <a:blip r:embed="rId239"/>
                <a:stretch>
                  <a:fillRect/>
                </a:stretch>
              </p:blipFill>
              <p:spPr>
                <a:xfrm>
                  <a:off x="7328873" y="1615892"/>
                  <a:ext cx="43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1" name="Ink 160">
                  <a:extLst>
                    <a:ext uri="{FF2B5EF4-FFF2-40B4-BE49-F238E27FC236}">
                      <a16:creationId xmlns:a16="http://schemas.microsoft.com/office/drawing/2014/main" id="{D397191D-B166-4FE8-B0AD-B01C101C459B}"/>
                    </a:ext>
                  </a:extLst>
                </p14:cNvPr>
                <p14:cNvContentPartPr/>
                <p14:nvPr/>
              </p14:nvContentPartPr>
              <p14:xfrm>
                <a:off x="7338233" y="1539212"/>
                <a:ext cx="5760" cy="13680"/>
              </p14:xfrm>
            </p:contentPart>
          </mc:Choice>
          <mc:Fallback xmlns="">
            <p:pic>
              <p:nvPicPr>
                <p:cNvPr id="161" name="Ink 160">
                  <a:extLst>
                    <a:ext uri="{FF2B5EF4-FFF2-40B4-BE49-F238E27FC236}">
                      <a16:creationId xmlns:a16="http://schemas.microsoft.com/office/drawing/2014/main" id="{D397191D-B166-4FE8-B0AD-B01C101C459B}"/>
                    </a:ext>
                  </a:extLst>
                </p:cNvPr>
                <p:cNvPicPr/>
                <p:nvPr/>
              </p:nvPicPr>
              <p:blipFill>
                <a:blip r:embed="rId241"/>
                <a:stretch>
                  <a:fillRect/>
                </a:stretch>
              </p:blipFill>
              <p:spPr>
                <a:xfrm>
                  <a:off x="7320233" y="1521212"/>
                  <a:ext cx="41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2" name="Ink 161">
                  <a:extLst>
                    <a:ext uri="{FF2B5EF4-FFF2-40B4-BE49-F238E27FC236}">
                      <a16:creationId xmlns:a16="http://schemas.microsoft.com/office/drawing/2014/main" id="{61FDD469-6ED9-4464-8EC3-099BB857F4CA}"/>
                    </a:ext>
                  </a:extLst>
                </p14:cNvPr>
                <p14:cNvContentPartPr/>
                <p14:nvPr/>
              </p14:nvContentPartPr>
              <p14:xfrm>
                <a:off x="7321313" y="1652972"/>
                <a:ext cx="7920" cy="80640"/>
              </p14:xfrm>
            </p:contentPart>
          </mc:Choice>
          <mc:Fallback xmlns="">
            <p:pic>
              <p:nvPicPr>
                <p:cNvPr id="162" name="Ink 161">
                  <a:extLst>
                    <a:ext uri="{FF2B5EF4-FFF2-40B4-BE49-F238E27FC236}">
                      <a16:creationId xmlns:a16="http://schemas.microsoft.com/office/drawing/2014/main" id="{61FDD469-6ED9-4464-8EC3-099BB857F4CA}"/>
                    </a:ext>
                  </a:extLst>
                </p:cNvPr>
                <p:cNvPicPr/>
                <p:nvPr/>
              </p:nvPicPr>
              <p:blipFill>
                <a:blip r:embed="rId243"/>
                <a:stretch>
                  <a:fillRect/>
                </a:stretch>
              </p:blipFill>
              <p:spPr>
                <a:xfrm>
                  <a:off x="7303313" y="1634972"/>
                  <a:ext cx="435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3" name="Ink 162">
                  <a:extLst>
                    <a:ext uri="{FF2B5EF4-FFF2-40B4-BE49-F238E27FC236}">
                      <a16:creationId xmlns:a16="http://schemas.microsoft.com/office/drawing/2014/main" id="{5ABF6987-C493-4D88-B82F-F63A2FD8782F}"/>
                    </a:ext>
                  </a:extLst>
                </p14:cNvPr>
                <p14:cNvContentPartPr/>
                <p14:nvPr/>
              </p14:nvContentPartPr>
              <p14:xfrm>
                <a:off x="7451993" y="1632092"/>
                <a:ext cx="141480" cy="114480"/>
              </p14:xfrm>
            </p:contentPart>
          </mc:Choice>
          <mc:Fallback xmlns="">
            <p:pic>
              <p:nvPicPr>
                <p:cNvPr id="163" name="Ink 162">
                  <a:extLst>
                    <a:ext uri="{FF2B5EF4-FFF2-40B4-BE49-F238E27FC236}">
                      <a16:creationId xmlns:a16="http://schemas.microsoft.com/office/drawing/2014/main" id="{5ABF6987-C493-4D88-B82F-F63A2FD8782F}"/>
                    </a:ext>
                  </a:extLst>
                </p:cNvPr>
                <p:cNvPicPr/>
                <p:nvPr/>
              </p:nvPicPr>
              <p:blipFill>
                <a:blip r:embed="rId245"/>
                <a:stretch>
                  <a:fillRect/>
                </a:stretch>
              </p:blipFill>
              <p:spPr>
                <a:xfrm>
                  <a:off x="7434353" y="1614092"/>
                  <a:ext cx="1771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4" name="Ink 163">
                  <a:extLst>
                    <a:ext uri="{FF2B5EF4-FFF2-40B4-BE49-F238E27FC236}">
                      <a16:creationId xmlns:a16="http://schemas.microsoft.com/office/drawing/2014/main" id="{FE899904-6A01-47C1-B20B-CFD7C8A4F888}"/>
                    </a:ext>
                  </a:extLst>
                </p14:cNvPr>
                <p14:cNvContentPartPr/>
                <p14:nvPr/>
              </p14:nvContentPartPr>
              <p14:xfrm>
                <a:off x="7597073" y="1660172"/>
                <a:ext cx="51840" cy="97200"/>
              </p14:xfrm>
            </p:contentPart>
          </mc:Choice>
          <mc:Fallback xmlns="">
            <p:pic>
              <p:nvPicPr>
                <p:cNvPr id="164" name="Ink 163">
                  <a:extLst>
                    <a:ext uri="{FF2B5EF4-FFF2-40B4-BE49-F238E27FC236}">
                      <a16:creationId xmlns:a16="http://schemas.microsoft.com/office/drawing/2014/main" id="{FE899904-6A01-47C1-B20B-CFD7C8A4F888}"/>
                    </a:ext>
                  </a:extLst>
                </p:cNvPr>
                <p:cNvPicPr/>
                <p:nvPr/>
              </p:nvPicPr>
              <p:blipFill>
                <a:blip r:embed="rId247"/>
                <a:stretch>
                  <a:fillRect/>
                </a:stretch>
              </p:blipFill>
              <p:spPr>
                <a:xfrm>
                  <a:off x="7579433" y="1642532"/>
                  <a:ext cx="87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5" name="Ink 164">
                  <a:extLst>
                    <a:ext uri="{FF2B5EF4-FFF2-40B4-BE49-F238E27FC236}">
                      <a16:creationId xmlns:a16="http://schemas.microsoft.com/office/drawing/2014/main" id="{4F27A792-E75E-4671-85D4-FBE82205BFCA}"/>
                    </a:ext>
                  </a:extLst>
                </p14:cNvPr>
                <p14:cNvContentPartPr/>
                <p14:nvPr/>
              </p14:nvContentPartPr>
              <p14:xfrm>
                <a:off x="7691033" y="1634612"/>
                <a:ext cx="136080" cy="113760"/>
              </p14:xfrm>
            </p:contentPart>
          </mc:Choice>
          <mc:Fallback xmlns="">
            <p:pic>
              <p:nvPicPr>
                <p:cNvPr id="165" name="Ink 164">
                  <a:extLst>
                    <a:ext uri="{FF2B5EF4-FFF2-40B4-BE49-F238E27FC236}">
                      <a16:creationId xmlns:a16="http://schemas.microsoft.com/office/drawing/2014/main" id="{4F27A792-E75E-4671-85D4-FBE82205BFCA}"/>
                    </a:ext>
                  </a:extLst>
                </p:cNvPr>
                <p:cNvPicPr/>
                <p:nvPr/>
              </p:nvPicPr>
              <p:blipFill>
                <a:blip r:embed="rId249"/>
                <a:stretch>
                  <a:fillRect/>
                </a:stretch>
              </p:blipFill>
              <p:spPr>
                <a:xfrm>
                  <a:off x="7673393" y="1616972"/>
                  <a:ext cx="171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6" name="Ink 165">
                  <a:extLst>
                    <a:ext uri="{FF2B5EF4-FFF2-40B4-BE49-F238E27FC236}">
                      <a16:creationId xmlns:a16="http://schemas.microsoft.com/office/drawing/2014/main" id="{5859CD13-BF69-49A1-B3DB-E80FCB9E98F6}"/>
                    </a:ext>
                  </a:extLst>
                </p14:cNvPr>
                <p14:cNvContentPartPr/>
                <p14:nvPr/>
              </p14:nvContentPartPr>
              <p14:xfrm>
                <a:off x="7930793" y="1647932"/>
                <a:ext cx="55080" cy="99720"/>
              </p14:xfrm>
            </p:contentPart>
          </mc:Choice>
          <mc:Fallback xmlns="">
            <p:pic>
              <p:nvPicPr>
                <p:cNvPr id="166" name="Ink 165">
                  <a:extLst>
                    <a:ext uri="{FF2B5EF4-FFF2-40B4-BE49-F238E27FC236}">
                      <a16:creationId xmlns:a16="http://schemas.microsoft.com/office/drawing/2014/main" id="{5859CD13-BF69-49A1-B3DB-E80FCB9E98F6}"/>
                    </a:ext>
                  </a:extLst>
                </p:cNvPr>
                <p:cNvPicPr/>
                <p:nvPr/>
              </p:nvPicPr>
              <p:blipFill>
                <a:blip r:embed="rId251"/>
                <a:stretch>
                  <a:fillRect/>
                </a:stretch>
              </p:blipFill>
              <p:spPr>
                <a:xfrm>
                  <a:off x="7912793" y="1630292"/>
                  <a:ext cx="90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7" name="Ink 166">
                  <a:extLst>
                    <a:ext uri="{FF2B5EF4-FFF2-40B4-BE49-F238E27FC236}">
                      <a16:creationId xmlns:a16="http://schemas.microsoft.com/office/drawing/2014/main" id="{6583FC56-4875-4A68-8828-FFF50467F238}"/>
                    </a:ext>
                  </a:extLst>
                </p14:cNvPr>
                <p14:cNvContentPartPr/>
                <p14:nvPr/>
              </p14:nvContentPartPr>
              <p14:xfrm>
                <a:off x="8015033" y="1636412"/>
                <a:ext cx="141120" cy="132120"/>
              </p14:xfrm>
            </p:contentPart>
          </mc:Choice>
          <mc:Fallback xmlns="">
            <p:pic>
              <p:nvPicPr>
                <p:cNvPr id="167" name="Ink 166">
                  <a:extLst>
                    <a:ext uri="{FF2B5EF4-FFF2-40B4-BE49-F238E27FC236}">
                      <a16:creationId xmlns:a16="http://schemas.microsoft.com/office/drawing/2014/main" id="{6583FC56-4875-4A68-8828-FFF50467F238}"/>
                    </a:ext>
                  </a:extLst>
                </p:cNvPr>
                <p:cNvPicPr/>
                <p:nvPr/>
              </p:nvPicPr>
              <p:blipFill>
                <a:blip r:embed="rId253"/>
                <a:stretch>
                  <a:fillRect/>
                </a:stretch>
              </p:blipFill>
              <p:spPr>
                <a:xfrm>
                  <a:off x="7997033" y="1618412"/>
                  <a:ext cx="176760" cy="16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4">
            <p14:nvContentPartPr>
              <p14:cNvPr id="169" name="Ink 168">
                <a:extLst>
                  <a:ext uri="{FF2B5EF4-FFF2-40B4-BE49-F238E27FC236}">
                    <a16:creationId xmlns:a16="http://schemas.microsoft.com/office/drawing/2014/main" id="{B630858B-8994-4B1C-B3D5-A3CFBCE84205}"/>
                  </a:ext>
                </a:extLst>
              </p14:cNvPr>
              <p14:cNvContentPartPr/>
              <p14:nvPr/>
            </p14:nvContentPartPr>
            <p14:xfrm>
              <a:off x="8351993" y="1636052"/>
              <a:ext cx="255240" cy="124920"/>
            </p14:xfrm>
          </p:contentPart>
        </mc:Choice>
        <mc:Fallback xmlns="">
          <p:pic>
            <p:nvPicPr>
              <p:cNvPr id="169" name="Ink 168">
                <a:extLst>
                  <a:ext uri="{FF2B5EF4-FFF2-40B4-BE49-F238E27FC236}">
                    <a16:creationId xmlns:a16="http://schemas.microsoft.com/office/drawing/2014/main" id="{B630858B-8994-4B1C-B3D5-A3CFBCE84205}"/>
                  </a:ext>
                </a:extLst>
              </p:cNvPr>
              <p:cNvPicPr/>
              <p:nvPr/>
            </p:nvPicPr>
            <p:blipFill>
              <a:blip r:embed="rId255"/>
              <a:stretch>
                <a:fillRect/>
              </a:stretch>
            </p:blipFill>
            <p:spPr>
              <a:xfrm>
                <a:off x="8333993" y="1618412"/>
                <a:ext cx="290880" cy="160560"/>
              </a:xfrm>
              <a:prstGeom prst="rect">
                <a:avLst/>
              </a:prstGeom>
            </p:spPr>
          </p:pic>
        </mc:Fallback>
      </mc:AlternateContent>
      <p:grpSp>
        <p:nvGrpSpPr>
          <p:cNvPr id="189" name="Group 188">
            <a:extLst>
              <a:ext uri="{FF2B5EF4-FFF2-40B4-BE49-F238E27FC236}">
                <a16:creationId xmlns:a16="http://schemas.microsoft.com/office/drawing/2014/main" id="{93107B67-79C2-4A6E-ADCB-8DE598296D39}"/>
              </a:ext>
            </a:extLst>
          </p:cNvPr>
          <p:cNvGrpSpPr/>
          <p:nvPr/>
        </p:nvGrpSpPr>
        <p:grpSpPr>
          <a:xfrm>
            <a:off x="1565633" y="2230052"/>
            <a:ext cx="1366560" cy="310320"/>
            <a:chOff x="1565633" y="2230052"/>
            <a:chExt cx="1366560" cy="310320"/>
          </a:xfrm>
        </p:grpSpPr>
        <mc:AlternateContent xmlns:mc="http://schemas.openxmlformats.org/markup-compatibility/2006" xmlns:p14="http://schemas.microsoft.com/office/powerpoint/2010/main">
          <mc:Choice Requires="p14">
            <p:contentPart p14:bwMode="auto" r:id="rId256">
              <p14:nvContentPartPr>
                <p14:cNvPr id="170" name="Ink 169">
                  <a:extLst>
                    <a:ext uri="{FF2B5EF4-FFF2-40B4-BE49-F238E27FC236}">
                      <a16:creationId xmlns:a16="http://schemas.microsoft.com/office/drawing/2014/main" id="{9F9F36B2-CDE0-4C0B-ABAE-9605C94C354B}"/>
                    </a:ext>
                  </a:extLst>
                </p14:cNvPr>
                <p14:cNvContentPartPr/>
                <p14:nvPr/>
              </p14:nvContentPartPr>
              <p14:xfrm>
                <a:off x="1608833" y="2315372"/>
                <a:ext cx="46800" cy="225000"/>
              </p14:xfrm>
            </p:contentPart>
          </mc:Choice>
          <mc:Fallback xmlns="">
            <p:pic>
              <p:nvPicPr>
                <p:cNvPr id="170" name="Ink 169">
                  <a:extLst>
                    <a:ext uri="{FF2B5EF4-FFF2-40B4-BE49-F238E27FC236}">
                      <a16:creationId xmlns:a16="http://schemas.microsoft.com/office/drawing/2014/main" id="{9F9F36B2-CDE0-4C0B-ABAE-9605C94C354B}"/>
                    </a:ext>
                  </a:extLst>
                </p:cNvPr>
                <p:cNvPicPr/>
                <p:nvPr/>
              </p:nvPicPr>
              <p:blipFill>
                <a:blip r:embed="rId257"/>
                <a:stretch>
                  <a:fillRect/>
                </a:stretch>
              </p:blipFill>
              <p:spPr>
                <a:xfrm>
                  <a:off x="1590833" y="2297732"/>
                  <a:ext cx="82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1" name="Ink 170">
                  <a:extLst>
                    <a:ext uri="{FF2B5EF4-FFF2-40B4-BE49-F238E27FC236}">
                      <a16:creationId xmlns:a16="http://schemas.microsoft.com/office/drawing/2014/main" id="{BBE28684-2701-4B77-883E-AFBE9BF109A9}"/>
                    </a:ext>
                  </a:extLst>
                </p14:cNvPr>
                <p14:cNvContentPartPr/>
                <p14:nvPr/>
              </p14:nvContentPartPr>
              <p14:xfrm>
                <a:off x="1585073" y="2235452"/>
                <a:ext cx="124560" cy="76320"/>
              </p14:xfrm>
            </p:contentPart>
          </mc:Choice>
          <mc:Fallback xmlns="">
            <p:pic>
              <p:nvPicPr>
                <p:cNvPr id="171" name="Ink 170">
                  <a:extLst>
                    <a:ext uri="{FF2B5EF4-FFF2-40B4-BE49-F238E27FC236}">
                      <a16:creationId xmlns:a16="http://schemas.microsoft.com/office/drawing/2014/main" id="{BBE28684-2701-4B77-883E-AFBE9BF109A9}"/>
                    </a:ext>
                  </a:extLst>
                </p:cNvPr>
                <p:cNvPicPr/>
                <p:nvPr/>
              </p:nvPicPr>
              <p:blipFill>
                <a:blip r:embed="rId259"/>
                <a:stretch>
                  <a:fillRect/>
                </a:stretch>
              </p:blipFill>
              <p:spPr>
                <a:xfrm>
                  <a:off x="1567073" y="2217812"/>
                  <a:ext cx="160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2" name="Ink 171">
                  <a:extLst>
                    <a:ext uri="{FF2B5EF4-FFF2-40B4-BE49-F238E27FC236}">
                      <a16:creationId xmlns:a16="http://schemas.microsoft.com/office/drawing/2014/main" id="{775F2B77-95A9-4CE4-8B0C-BF27A09738EB}"/>
                    </a:ext>
                  </a:extLst>
                </p14:cNvPr>
                <p14:cNvContentPartPr/>
                <p14:nvPr/>
              </p14:nvContentPartPr>
              <p14:xfrm>
                <a:off x="1565633" y="2367212"/>
                <a:ext cx="193680" cy="12600"/>
              </p14:xfrm>
            </p:contentPart>
          </mc:Choice>
          <mc:Fallback xmlns="">
            <p:pic>
              <p:nvPicPr>
                <p:cNvPr id="172" name="Ink 171">
                  <a:extLst>
                    <a:ext uri="{FF2B5EF4-FFF2-40B4-BE49-F238E27FC236}">
                      <a16:creationId xmlns:a16="http://schemas.microsoft.com/office/drawing/2014/main" id="{775F2B77-95A9-4CE4-8B0C-BF27A09738EB}"/>
                    </a:ext>
                  </a:extLst>
                </p:cNvPr>
                <p:cNvPicPr/>
                <p:nvPr/>
              </p:nvPicPr>
              <p:blipFill>
                <a:blip r:embed="rId261"/>
                <a:stretch>
                  <a:fillRect/>
                </a:stretch>
              </p:blipFill>
              <p:spPr>
                <a:xfrm>
                  <a:off x="1547633" y="2349212"/>
                  <a:ext cx="229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3" name="Ink 172">
                  <a:extLst>
                    <a:ext uri="{FF2B5EF4-FFF2-40B4-BE49-F238E27FC236}">
                      <a16:creationId xmlns:a16="http://schemas.microsoft.com/office/drawing/2014/main" id="{EB200A8B-54F5-4DC7-8261-6154CE303C53}"/>
                    </a:ext>
                  </a:extLst>
                </p14:cNvPr>
                <p14:cNvContentPartPr/>
                <p14:nvPr/>
              </p14:nvContentPartPr>
              <p14:xfrm>
                <a:off x="1785593" y="2387012"/>
                <a:ext cx="100440" cy="150840"/>
              </p14:xfrm>
            </p:contentPart>
          </mc:Choice>
          <mc:Fallback xmlns="">
            <p:pic>
              <p:nvPicPr>
                <p:cNvPr id="173" name="Ink 172">
                  <a:extLst>
                    <a:ext uri="{FF2B5EF4-FFF2-40B4-BE49-F238E27FC236}">
                      <a16:creationId xmlns:a16="http://schemas.microsoft.com/office/drawing/2014/main" id="{EB200A8B-54F5-4DC7-8261-6154CE303C53}"/>
                    </a:ext>
                  </a:extLst>
                </p:cNvPr>
                <p:cNvPicPr/>
                <p:nvPr/>
              </p:nvPicPr>
              <p:blipFill>
                <a:blip r:embed="rId263"/>
                <a:stretch>
                  <a:fillRect/>
                </a:stretch>
              </p:blipFill>
              <p:spPr>
                <a:xfrm>
                  <a:off x="1767953" y="2369012"/>
                  <a:ext cx="1360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4" name="Ink 173">
                  <a:extLst>
                    <a:ext uri="{FF2B5EF4-FFF2-40B4-BE49-F238E27FC236}">
                      <a16:creationId xmlns:a16="http://schemas.microsoft.com/office/drawing/2014/main" id="{525EDAC8-913C-4EEE-A48B-CF81CFB0A72B}"/>
                    </a:ext>
                  </a:extLst>
                </p14:cNvPr>
                <p14:cNvContentPartPr/>
                <p14:nvPr/>
              </p14:nvContentPartPr>
              <p14:xfrm>
                <a:off x="1924913" y="2400332"/>
                <a:ext cx="87480" cy="119520"/>
              </p14:xfrm>
            </p:contentPart>
          </mc:Choice>
          <mc:Fallback xmlns="">
            <p:pic>
              <p:nvPicPr>
                <p:cNvPr id="174" name="Ink 173">
                  <a:extLst>
                    <a:ext uri="{FF2B5EF4-FFF2-40B4-BE49-F238E27FC236}">
                      <a16:creationId xmlns:a16="http://schemas.microsoft.com/office/drawing/2014/main" id="{525EDAC8-913C-4EEE-A48B-CF81CFB0A72B}"/>
                    </a:ext>
                  </a:extLst>
                </p:cNvPr>
                <p:cNvPicPr/>
                <p:nvPr/>
              </p:nvPicPr>
              <p:blipFill>
                <a:blip r:embed="rId265"/>
                <a:stretch>
                  <a:fillRect/>
                </a:stretch>
              </p:blipFill>
              <p:spPr>
                <a:xfrm>
                  <a:off x="1907273" y="2382692"/>
                  <a:ext cx="123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5" name="Ink 174">
                  <a:extLst>
                    <a:ext uri="{FF2B5EF4-FFF2-40B4-BE49-F238E27FC236}">
                      <a16:creationId xmlns:a16="http://schemas.microsoft.com/office/drawing/2014/main" id="{5B7E59E0-57E5-4128-9929-02CEB0F5ADAD}"/>
                    </a:ext>
                  </a:extLst>
                </p14:cNvPr>
                <p14:cNvContentPartPr/>
                <p14:nvPr/>
              </p14:nvContentPartPr>
              <p14:xfrm>
                <a:off x="2098073" y="2377652"/>
                <a:ext cx="218880" cy="150840"/>
              </p14:xfrm>
            </p:contentPart>
          </mc:Choice>
          <mc:Fallback xmlns="">
            <p:pic>
              <p:nvPicPr>
                <p:cNvPr id="175" name="Ink 174">
                  <a:extLst>
                    <a:ext uri="{FF2B5EF4-FFF2-40B4-BE49-F238E27FC236}">
                      <a16:creationId xmlns:a16="http://schemas.microsoft.com/office/drawing/2014/main" id="{5B7E59E0-57E5-4128-9929-02CEB0F5ADAD}"/>
                    </a:ext>
                  </a:extLst>
                </p:cNvPr>
                <p:cNvPicPr/>
                <p:nvPr/>
              </p:nvPicPr>
              <p:blipFill>
                <a:blip r:embed="rId267"/>
                <a:stretch>
                  <a:fillRect/>
                </a:stretch>
              </p:blipFill>
              <p:spPr>
                <a:xfrm>
                  <a:off x="2080073" y="2359652"/>
                  <a:ext cx="2545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6" name="Ink 175">
                  <a:extLst>
                    <a:ext uri="{FF2B5EF4-FFF2-40B4-BE49-F238E27FC236}">
                      <a16:creationId xmlns:a16="http://schemas.microsoft.com/office/drawing/2014/main" id="{84E491A9-2C94-485F-B5EC-C2D15A8644F4}"/>
                    </a:ext>
                  </a:extLst>
                </p14:cNvPr>
                <p14:cNvContentPartPr/>
                <p14:nvPr/>
              </p14:nvContentPartPr>
              <p14:xfrm>
                <a:off x="2373113" y="2407532"/>
                <a:ext cx="90360" cy="86040"/>
              </p14:xfrm>
            </p:contentPart>
          </mc:Choice>
          <mc:Fallback xmlns="">
            <p:pic>
              <p:nvPicPr>
                <p:cNvPr id="176" name="Ink 175">
                  <a:extLst>
                    <a:ext uri="{FF2B5EF4-FFF2-40B4-BE49-F238E27FC236}">
                      <a16:creationId xmlns:a16="http://schemas.microsoft.com/office/drawing/2014/main" id="{84E491A9-2C94-485F-B5EC-C2D15A8644F4}"/>
                    </a:ext>
                  </a:extLst>
                </p:cNvPr>
                <p:cNvPicPr/>
                <p:nvPr/>
              </p:nvPicPr>
              <p:blipFill>
                <a:blip r:embed="rId269"/>
                <a:stretch>
                  <a:fillRect/>
                </a:stretch>
              </p:blipFill>
              <p:spPr>
                <a:xfrm>
                  <a:off x="2355113" y="2389892"/>
                  <a:ext cx="126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7" name="Ink 176">
                  <a:extLst>
                    <a:ext uri="{FF2B5EF4-FFF2-40B4-BE49-F238E27FC236}">
                      <a16:creationId xmlns:a16="http://schemas.microsoft.com/office/drawing/2014/main" id="{FE11441D-6CAC-46F5-A2B0-FC66ECFBA384}"/>
                    </a:ext>
                  </a:extLst>
                </p14:cNvPr>
                <p14:cNvContentPartPr/>
                <p14:nvPr/>
              </p14:nvContentPartPr>
              <p14:xfrm>
                <a:off x="2460233" y="2369372"/>
                <a:ext cx="54000" cy="122040"/>
              </p14:xfrm>
            </p:contentPart>
          </mc:Choice>
          <mc:Fallback xmlns="">
            <p:pic>
              <p:nvPicPr>
                <p:cNvPr id="177" name="Ink 176">
                  <a:extLst>
                    <a:ext uri="{FF2B5EF4-FFF2-40B4-BE49-F238E27FC236}">
                      <a16:creationId xmlns:a16="http://schemas.microsoft.com/office/drawing/2014/main" id="{FE11441D-6CAC-46F5-A2B0-FC66ECFBA384}"/>
                    </a:ext>
                  </a:extLst>
                </p:cNvPr>
                <p:cNvPicPr/>
                <p:nvPr/>
              </p:nvPicPr>
              <p:blipFill>
                <a:blip r:embed="rId271"/>
                <a:stretch>
                  <a:fillRect/>
                </a:stretch>
              </p:blipFill>
              <p:spPr>
                <a:xfrm>
                  <a:off x="2442593" y="2351732"/>
                  <a:ext cx="89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8" name="Ink 177">
                  <a:extLst>
                    <a:ext uri="{FF2B5EF4-FFF2-40B4-BE49-F238E27FC236}">
                      <a16:creationId xmlns:a16="http://schemas.microsoft.com/office/drawing/2014/main" id="{D04566D1-2D00-4AAD-BE50-E127612E253F}"/>
                    </a:ext>
                  </a:extLst>
                </p14:cNvPr>
                <p14:cNvContentPartPr/>
                <p14:nvPr/>
              </p14:nvContentPartPr>
              <p14:xfrm>
                <a:off x="2533313" y="2230052"/>
                <a:ext cx="37440" cy="268560"/>
              </p14:xfrm>
            </p:contentPart>
          </mc:Choice>
          <mc:Fallback xmlns="">
            <p:pic>
              <p:nvPicPr>
                <p:cNvPr id="178" name="Ink 177">
                  <a:extLst>
                    <a:ext uri="{FF2B5EF4-FFF2-40B4-BE49-F238E27FC236}">
                      <a16:creationId xmlns:a16="http://schemas.microsoft.com/office/drawing/2014/main" id="{D04566D1-2D00-4AAD-BE50-E127612E253F}"/>
                    </a:ext>
                  </a:extLst>
                </p:cNvPr>
                <p:cNvPicPr/>
                <p:nvPr/>
              </p:nvPicPr>
              <p:blipFill>
                <a:blip r:embed="rId273"/>
                <a:stretch>
                  <a:fillRect/>
                </a:stretch>
              </p:blipFill>
              <p:spPr>
                <a:xfrm>
                  <a:off x="2515313" y="2212412"/>
                  <a:ext cx="730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9" name="Ink 178">
                  <a:extLst>
                    <a:ext uri="{FF2B5EF4-FFF2-40B4-BE49-F238E27FC236}">
                      <a16:creationId xmlns:a16="http://schemas.microsoft.com/office/drawing/2014/main" id="{5917DBF9-1991-47F4-B82C-9F4D1D48093F}"/>
                    </a:ext>
                  </a:extLst>
                </p14:cNvPr>
                <p14:cNvContentPartPr/>
                <p14:nvPr/>
              </p14:nvContentPartPr>
              <p14:xfrm>
                <a:off x="2599193" y="2336252"/>
                <a:ext cx="197280" cy="143280"/>
              </p14:xfrm>
            </p:contentPart>
          </mc:Choice>
          <mc:Fallback xmlns="">
            <p:pic>
              <p:nvPicPr>
                <p:cNvPr id="179" name="Ink 178">
                  <a:extLst>
                    <a:ext uri="{FF2B5EF4-FFF2-40B4-BE49-F238E27FC236}">
                      <a16:creationId xmlns:a16="http://schemas.microsoft.com/office/drawing/2014/main" id="{5917DBF9-1991-47F4-B82C-9F4D1D48093F}"/>
                    </a:ext>
                  </a:extLst>
                </p:cNvPr>
                <p:cNvPicPr/>
                <p:nvPr/>
              </p:nvPicPr>
              <p:blipFill>
                <a:blip r:embed="rId275"/>
                <a:stretch>
                  <a:fillRect/>
                </a:stretch>
              </p:blipFill>
              <p:spPr>
                <a:xfrm>
                  <a:off x="2581193" y="2318612"/>
                  <a:ext cx="232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0" name="Ink 179">
                  <a:extLst>
                    <a:ext uri="{FF2B5EF4-FFF2-40B4-BE49-F238E27FC236}">
                      <a16:creationId xmlns:a16="http://schemas.microsoft.com/office/drawing/2014/main" id="{CED1981F-4B46-4B3C-B328-08AB67626514}"/>
                    </a:ext>
                  </a:extLst>
                </p14:cNvPr>
                <p14:cNvContentPartPr/>
                <p14:nvPr/>
              </p14:nvContentPartPr>
              <p14:xfrm>
                <a:off x="2904473" y="2338052"/>
                <a:ext cx="10440" cy="15840"/>
              </p14:xfrm>
            </p:contentPart>
          </mc:Choice>
          <mc:Fallback xmlns="">
            <p:pic>
              <p:nvPicPr>
                <p:cNvPr id="180" name="Ink 179">
                  <a:extLst>
                    <a:ext uri="{FF2B5EF4-FFF2-40B4-BE49-F238E27FC236}">
                      <a16:creationId xmlns:a16="http://schemas.microsoft.com/office/drawing/2014/main" id="{CED1981F-4B46-4B3C-B328-08AB67626514}"/>
                    </a:ext>
                  </a:extLst>
                </p:cNvPr>
                <p:cNvPicPr/>
                <p:nvPr/>
              </p:nvPicPr>
              <p:blipFill>
                <a:blip r:embed="rId277"/>
                <a:stretch>
                  <a:fillRect/>
                </a:stretch>
              </p:blipFill>
              <p:spPr>
                <a:xfrm>
                  <a:off x="2886473" y="2320412"/>
                  <a:ext cx="46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1" name="Ink 180">
                  <a:extLst>
                    <a:ext uri="{FF2B5EF4-FFF2-40B4-BE49-F238E27FC236}">
                      <a16:creationId xmlns:a16="http://schemas.microsoft.com/office/drawing/2014/main" id="{5F9F3FBA-CF31-44A2-AAED-55A3103ADFE0}"/>
                    </a:ext>
                  </a:extLst>
                </p14:cNvPr>
                <p14:cNvContentPartPr/>
                <p14:nvPr/>
              </p14:nvContentPartPr>
              <p14:xfrm>
                <a:off x="2925353" y="2451092"/>
                <a:ext cx="6840" cy="8640"/>
              </p14:xfrm>
            </p:contentPart>
          </mc:Choice>
          <mc:Fallback xmlns="">
            <p:pic>
              <p:nvPicPr>
                <p:cNvPr id="181" name="Ink 180">
                  <a:extLst>
                    <a:ext uri="{FF2B5EF4-FFF2-40B4-BE49-F238E27FC236}">
                      <a16:creationId xmlns:a16="http://schemas.microsoft.com/office/drawing/2014/main" id="{5F9F3FBA-CF31-44A2-AAED-55A3103ADFE0}"/>
                    </a:ext>
                  </a:extLst>
                </p:cNvPr>
                <p:cNvPicPr/>
                <p:nvPr/>
              </p:nvPicPr>
              <p:blipFill>
                <a:blip r:embed="rId279"/>
                <a:stretch>
                  <a:fillRect/>
                </a:stretch>
              </p:blipFill>
              <p:spPr>
                <a:xfrm>
                  <a:off x="2907713" y="2433452"/>
                  <a:ext cx="42480" cy="44280"/>
                </a:xfrm>
                <a:prstGeom prst="rect">
                  <a:avLst/>
                </a:prstGeom>
              </p:spPr>
            </p:pic>
          </mc:Fallback>
        </mc:AlternateContent>
      </p:grpSp>
      <p:grpSp>
        <p:nvGrpSpPr>
          <p:cNvPr id="197" name="Group 196">
            <a:extLst>
              <a:ext uri="{FF2B5EF4-FFF2-40B4-BE49-F238E27FC236}">
                <a16:creationId xmlns:a16="http://schemas.microsoft.com/office/drawing/2014/main" id="{E0733199-725F-48C4-A4D4-B00AD088CB8E}"/>
              </a:ext>
            </a:extLst>
          </p:cNvPr>
          <p:cNvGrpSpPr/>
          <p:nvPr/>
        </p:nvGrpSpPr>
        <p:grpSpPr>
          <a:xfrm>
            <a:off x="3697193" y="2032772"/>
            <a:ext cx="2130480" cy="492480"/>
            <a:chOff x="3697193" y="2032772"/>
            <a:chExt cx="2130480" cy="492480"/>
          </a:xfrm>
        </p:grpSpPr>
        <mc:AlternateContent xmlns:mc="http://schemas.openxmlformats.org/markup-compatibility/2006" xmlns:p14="http://schemas.microsoft.com/office/powerpoint/2010/main">
          <mc:Choice Requires="p14">
            <p:contentPart p14:bwMode="auto" r:id="rId280">
              <p14:nvContentPartPr>
                <p14:cNvPr id="182" name="Ink 181">
                  <a:extLst>
                    <a:ext uri="{FF2B5EF4-FFF2-40B4-BE49-F238E27FC236}">
                      <a16:creationId xmlns:a16="http://schemas.microsoft.com/office/drawing/2014/main" id="{74709F7F-331C-455F-B718-1F684DE81F5F}"/>
                    </a:ext>
                  </a:extLst>
                </p14:cNvPr>
                <p14:cNvContentPartPr/>
                <p14:nvPr/>
              </p14:nvContentPartPr>
              <p14:xfrm>
                <a:off x="3697193" y="2214932"/>
                <a:ext cx="258120" cy="175680"/>
              </p14:xfrm>
            </p:contentPart>
          </mc:Choice>
          <mc:Fallback xmlns="">
            <p:pic>
              <p:nvPicPr>
                <p:cNvPr id="182" name="Ink 181">
                  <a:extLst>
                    <a:ext uri="{FF2B5EF4-FFF2-40B4-BE49-F238E27FC236}">
                      <a16:creationId xmlns:a16="http://schemas.microsoft.com/office/drawing/2014/main" id="{74709F7F-331C-455F-B718-1F684DE81F5F}"/>
                    </a:ext>
                  </a:extLst>
                </p:cNvPr>
                <p:cNvPicPr/>
                <p:nvPr/>
              </p:nvPicPr>
              <p:blipFill>
                <a:blip r:embed="rId281"/>
                <a:stretch>
                  <a:fillRect/>
                </a:stretch>
              </p:blipFill>
              <p:spPr>
                <a:xfrm>
                  <a:off x="3679193" y="2196932"/>
                  <a:ext cx="293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3" name="Ink 182">
                  <a:extLst>
                    <a:ext uri="{FF2B5EF4-FFF2-40B4-BE49-F238E27FC236}">
                      <a16:creationId xmlns:a16="http://schemas.microsoft.com/office/drawing/2014/main" id="{A8A60ECB-53AD-410F-B5BC-8939A13EB0B6}"/>
                    </a:ext>
                  </a:extLst>
                </p14:cNvPr>
                <p14:cNvContentPartPr/>
                <p14:nvPr/>
              </p14:nvContentPartPr>
              <p14:xfrm>
                <a:off x="3830753" y="2209532"/>
                <a:ext cx="42480" cy="261360"/>
              </p14:xfrm>
            </p:contentPart>
          </mc:Choice>
          <mc:Fallback xmlns="">
            <p:pic>
              <p:nvPicPr>
                <p:cNvPr id="183" name="Ink 182">
                  <a:extLst>
                    <a:ext uri="{FF2B5EF4-FFF2-40B4-BE49-F238E27FC236}">
                      <a16:creationId xmlns:a16="http://schemas.microsoft.com/office/drawing/2014/main" id="{A8A60ECB-53AD-410F-B5BC-8939A13EB0B6}"/>
                    </a:ext>
                  </a:extLst>
                </p:cNvPr>
                <p:cNvPicPr/>
                <p:nvPr/>
              </p:nvPicPr>
              <p:blipFill>
                <a:blip r:embed="rId283"/>
                <a:stretch>
                  <a:fillRect/>
                </a:stretch>
              </p:blipFill>
              <p:spPr>
                <a:xfrm>
                  <a:off x="3813113" y="2191532"/>
                  <a:ext cx="781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4" name="Ink 183">
                  <a:extLst>
                    <a:ext uri="{FF2B5EF4-FFF2-40B4-BE49-F238E27FC236}">
                      <a16:creationId xmlns:a16="http://schemas.microsoft.com/office/drawing/2014/main" id="{93F514F6-941C-4DCB-A709-03082BC943FC}"/>
                    </a:ext>
                  </a:extLst>
                </p14:cNvPr>
                <p14:cNvContentPartPr/>
                <p14:nvPr/>
              </p14:nvContentPartPr>
              <p14:xfrm>
                <a:off x="4049273" y="2146532"/>
                <a:ext cx="128520" cy="342000"/>
              </p14:xfrm>
            </p:contentPart>
          </mc:Choice>
          <mc:Fallback xmlns="">
            <p:pic>
              <p:nvPicPr>
                <p:cNvPr id="184" name="Ink 183">
                  <a:extLst>
                    <a:ext uri="{FF2B5EF4-FFF2-40B4-BE49-F238E27FC236}">
                      <a16:creationId xmlns:a16="http://schemas.microsoft.com/office/drawing/2014/main" id="{93F514F6-941C-4DCB-A709-03082BC943FC}"/>
                    </a:ext>
                  </a:extLst>
                </p:cNvPr>
                <p:cNvPicPr/>
                <p:nvPr/>
              </p:nvPicPr>
              <p:blipFill>
                <a:blip r:embed="rId285"/>
                <a:stretch>
                  <a:fillRect/>
                </a:stretch>
              </p:blipFill>
              <p:spPr>
                <a:xfrm>
                  <a:off x="4031633" y="2128892"/>
                  <a:ext cx="1641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5" name="Ink 184">
                  <a:extLst>
                    <a:ext uri="{FF2B5EF4-FFF2-40B4-BE49-F238E27FC236}">
                      <a16:creationId xmlns:a16="http://schemas.microsoft.com/office/drawing/2014/main" id="{0A91443E-ED5F-46CC-A20D-33ED174DC19A}"/>
                    </a:ext>
                  </a:extLst>
                </p14:cNvPr>
                <p14:cNvContentPartPr/>
                <p14:nvPr/>
              </p14:nvContentPartPr>
              <p14:xfrm>
                <a:off x="4303433" y="2219252"/>
                <a:ext cx="128520" cy="202680"/>
              </p14:xfrm>
            </p:contentPart>
          </mc:Choice>
          <mc:Fallback xmlns="">
            <p:pic>
              <p:nvPicPr>
                <p:cNvPr id="185" name="Ink 184">
                  <a:extLst>
                    <a:ext uri="{FF2B5EF4-FFF2-40B4-BE49-F238E27FC236}">
                      <a16:creationId xmlns:a16="http://schemas.microsoft.com/office/drawing/2014/main" id="{0A91443E-ED5F-46CC-A20D-33ED174DC19A}"/>
                    </a:ext>
                  </a:extLst>
                </p:cNvPr>
                <p:cNvPicPr/>
                <p:nvPr/>
              </p:nvPicPr>
              <p:blipFill>
                <a:blip r:embed="rId287"/>
                <a:stretch>
                  <a:fillRect/>
                </a:stretch>
              </p:blipFill>
              <p:spPr>
                <a:xfrm>
                  <a:off x="4285793" y="2201612"/>
                  <a:ext cx="1641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6" name="Ink 185">
                  <a:extLst>
                    <a:ext uri="{FF2B5EF4-FFF2-40B4-BE49-F238E27FC236}">
                      <a16:creationId xmlns:a16="http://schemas.microsoft.com/office/drawing/2014/main" id="{E8AF4736-9C2B-4B95-97A9-C19AE5F90558}"/>
                    </a:ext>
                  </a:extLst>
                </p14:cNvPr>
                <p14:cNvContentPartPr/>
                <p14:nvPr/>
              </p14:nvContentPartPr>
              <p14:xfrm>
                <a:off x="4285793" y="2310332"/>
                <a:ext cx="130680" cy="18000"/>
              </p14:xfrm>
            </p:contentPart>
          </mc:Choice>
          <mc:Fallback xmlns="">
            <p:pic>
              <p:nvPicPr>
                <p:cNvPr id="186" name="Ink 185">
                  <a:extLst>
                    <a:ext uri="{FF2B5EF4-FFF2-40B4-BE49-F238E27FC236}">
                      <a16:creationId xmlns:a16="http://schemas.microsoft.com/office/drawing/2014/main" id="{E8AF4736-9C2B-4B95-97A9-C19AE5F90558}"/>
                    </a:ext>
                  </a:extLst>
                </p:cNvPr>
                <p:cNvPicPr/>
                <p:nvPr/>
              </p:nvPicPr>
              <p:blipFill>
                <a:blip r:embed="rId289"/>
                <a:stretch>
                  <a:fillRect/>
                </a:stretch>
              </p:blipFill>
              <p:spPr>
                <a:xfrm>
                  <a:off x="4268153" y="2292332"/>
                  <a:ext cx="166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7" name="Ink 186">
                  <a:extLst>
                    <a:ext uri="{FF2B5EF4-FFF2-40B4-BE49-F238E27FC236}">
                      <a16:creationId xmlns:a16="http://schemas.microsoft.com/office/drawing/2014/main" id="{ECBB47BC-57E9-4038-AC94-393B141BCAB1}"/>
                    </a:ext>
                  </a:extLst>
                </p14:cNvPr>
                <p14:cNvContentPartPr/>
                <p14:nvPr/>
              </p14:nvContentPartPr>
              <p14:xfrm>
                <a:off x="4486313" y="2032772"/>
                <a:ext cx="233280" cy="437760"/>
              </p14:xfrm>
            </p:contentPart>
          </mc:Choice>
          <mc:Fallback xmlns="">
            <p:pic>
              <p:nvPicPr>
                <p:cNvPr id="187" name="Ink 186">
                  <a:extLst>
                    <a:ext uri="{FF2B5EF4-FFF2-40B4-BE49-F238E27FC236}">
                      <a16:creationId xmlns:a16="http://schemas.microsoft.com/office/drawing/2014/main" id="{ECBB47BC-57E9-4038-AC94-393B141BCAB1}"/>
                    </a:ext>
                  </a:extLst>
                </p:cNvPr>
                <p:cNvPicPr/>
                <p:nvPr/>
              </p:nvPicPr>
              <p:blipFill>
                <a:blip r:embed="rId291"/>
                <a:stretch>
                  <a:fillRect/>
                </a:stretch>
              </p:blipFill>
              <p:spPr>
                <a:xfrm>
                  <a:off x="4468673" y="2014772"/>
                  <a:ext cx="26892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0" name="Ink 189">
                  <a:extLst>
                    <a:ext uri="{FF2B5EF4-FFF2-40B4-BE49-F238E27FC236}">
                      <a16:creationId xmlns:a16="http://schemas.microsoft.com/office/drawing/2014/main" id="{1EAE033F-883C-4A5C-B0CC-BA7A60C9A32D}"/>
                    </a:ext>
                  </a:extLst>
                </p14:cNvPr>
                <p14:cNvContentPartPr/>
                <p14:nvPr/>
              </p14:nvContentPartPr>
              <p14:xfrm>
                <a:off x="4867553" y="2252012"/>
                <a:ext cx="179640" cy="20880"/>
              </p14:xfrm>
            </p:contentPart>
          </mc:Choice>
          <mc:Fallback xmlns="">
            <p:pic>
              <p:nvPicPr>
                <p:cNvPr id="190" name="Ink 189">
                  <a:extLst>
                    <a:ext uri="{FF2B5EF4-FFF2-40B4-BE49-F238E27FC236}">
                      <a16:creationId xmlns:a16="http://schemas.microsoft.com/office/drawing/2014/main" id="{1EAE033F-883C-4A5C-B0CC-BA7A60C9A32D}"/>
                    </a:ext>
                  </a:extLst>
                </p:cNvPr>
                <p:cNvPicPr/>
                <p:nvPr/>
              </p:nvPicPr>
              <p:blipFill>
                <a:blip r:embed="rId293"/>
                <a:stretch>
                  <a:fillRect/>
                </a:stretch>
              </p:blipFill>
              <p:spPr>
                <a:xfrm>
                  <a:off x="4849553" y="2234372"/>
                  <a:ext cx="2152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1" name="Ink 190">
                  <a:extLst>
                    <a:ext uri="{FF2B5EF4-FFF2-40B4-BE49-F238E27FC236}">
                      <a16:creationId xmlns:a16="http://schemas.microsoft.com/office/drawing/2014/main" id="{1BEC5593-FEA9-48E0-9CA7-E30C6F7EAFC5}"/>
                    </a:ext>
                  </a:extLst>
                </p14:cNvPr>
                <p14:cNvContentPartPr/>
                <p14:nvPr/>
              </p14:nvContentPartPr>
              <p14:xfrm>
                <a:off x="4873313" y="2330492"/>
                <a:ext cx="158040" cy="15480"/>
              </p14:xfrm>
            </p:contentPart>
          </mc:Choice>
          <mc:Fallback xmlns="">
            <p:pic>
              <p:nvPicPr>
                <p:cNvPr id="191" name="Ink 190">
                  <a:extLst>
                    <a:ext uri="{FF2B5EF4-FFF2-40B4-BE49-F238E27FC236}">
                      <a16:creationId xmlns:a16="http://schemas.microsoft.com/office/drawing/2014/main" id="{1BEC5593-FEA9-48E0-9CA7-E30C6F7EAFC5}"/>
                    </a:ext>
                  </a:extLst>
                </p:cNvPr>
                <p:cNvPicPr/>
                <p:nvPr/>
              </p:nvPicPr>
              <p:blipFill>
                <a:blip r:embed="rId295"/>
                <a:stretch>
                  <a:fillRect/>
                </a:stretch>
              </p:blipFill>
              <p:spPr>
                <a:xfrm>
                  <a:off x="4855313" y="2312492"/>
                  <a:ext cx="193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2" name="Ink 191">
                  <a:extLst>
                    <a:ext uri="{FF2B5EF4-FFF2-40B4-BE49-F238E27FC236}">
                      <a16:creationId xmlns:a16="http://schemas.microsoft.com/office/drawing/2014/main" id="{8E88416F-9F23-4ED5-9895-1A06A4759F69}"/>
                    </a:ext>
                  </a:extLst>
                </p14:cNvPr>
                <p14:cNvContentPartPr/>
                <p14:nvPr/>
              </p14:nvContentPartPr>
              <p14:xfrm>
                <a:off x="5196593" y="2221052"/>
                <a:ext cx="29520" cy="234720"/>
              </p14:xfrm>
            </p:contentPart>
          </mc:Choice>
          <mc:Fallback xmlns="">
            <p:pic>
              <p:nvPicPr>
                <p:cNvPr id="192" name="Ink 191">
                  <a:extLst>
                    <a:ext uri="{FF2B5EF4-FFF2-40B4-BE49-F238E27FC236}">
                      <a16:creationId xmlns:a16="http://schemas.microsoft.com/office/drawing/2014/main" id="{8E88416F-9F23-4ED5-9895-1A06A4759F69}"/>
                    </a:ext>
                  </a:extLst>
                </p:cNvPr>
                <p:cNvPicPr/>
                <p:nvPr/>
              </p:nvPicPr>
              <p:blipFill>
                <a:blip r:embed="rId297"/>
                <a:stretch>
                  <a:fillRect/>
                </a:stretch>
              </p:blipFill>
              <p:spPr>
                <a:xfrm>
                  <a:off x="5178953" y="2203412"/>
                  <a:ext cx="651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3" name="Ink 192">
                  <a:extLst>
                    <a:ext uri="{FF2B5EF4-FFF2-40B4-BE49-F238E27FC236}">
                      <a16:creationId xmlns:a16="http://schemas.microsoft.com/office/drawing/2014/main" id="{F0B6B2B0-B4F5-45D6-9DE6-DE531DA3F2F0}"/>
                    </a:ext>
                  </a:extLst>
                </p14:cNvPr>
                <p14:cNvContentPartPr/>
                <p14:nvPr/>
              </p14:nvContentPartPr>
              <p14:xfrm>
                <a:off x="5221793" y="2152652"/>
                <a:ext cx="150480" cy="141120"/>
              </p14:xfrm>
            </p:contentPart>
          </mc:Choice>
          <mc:Fallback xmlns="">
            <p:pic>
              <p:nvPicPr>
                <p:cNvPr id="193" name="Ink 192">
                  <a:extLst>
                    <a:ext uri="{FF2B5EF4-FFF2-40B4-BE49-F238E27FC236}">
                      <a16:creationId xmlns:a16="http://schemas.microsoft.com/office/drawing/2014/main" id="{F0B6B2B0-B4F5-45D6-9DE6-DE531DA3F2F0}"/>
                    </a:ext>
                  </a:extLst>
                </p:cNvPr>
                <p:cNvPicPr/>
                <p:nvPr/>
              </p:nvPicPr>
              <p:blipFill>
                <a:blip r:embed="rId299"/>
                <a:stretch>
                  <a:fillRect/>
                </a:stretch>
              </p:blipFill>
              <p:spPr>
                <a:xfrm>
                  <a:off x="5203793" y="2135012"/>
                  <a:ext cx="186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4" name="Ink 193">
                  <a:extLst>
                    <a:ext uri="{FF2B5EF4-FFF2-40B4-BE49-F238E27FC236}">
                      <a16:creationId xmlns:a16="http://schemas.microsoft.com/office/drawing/2014/main" id="{21FDB6E1-EB18-4803-BC22-A53BB02FEA05}"/>
                    </a:ext>
                  </a:extLst>
                </p14:cNvPr>
                <p14:cNvContentPartPr/>
                <p14:nvPr/>
              </p14:nvContentPartPr>
              <p14:xfrm>
                <a:off x="5398913" y="2162372"/>
                <a:ext cx="115560" cy="362880"/>
              </p14:xfrm>
            </p:contentPart>
          </mc:Choice>
          <mc:Fallback xmlns="">
            <p:pic>
              <p:nvPicPr>
                <p:cNvPr id="194" name="Ink 193">
                  <a:extLst>
                    <a:ext uri="{FF2B5EF4-FFF2-40B4-BE49-F238E27FC236}">
                      <a16:creationId xmlns:a16="http://schemas.microsoft.com/office/drawing/2014/main" id="{21FDB6E1-EB18-4803-BC22-A53BB02FEA05}"/>
                    </a:ext>
                  </a:extLst>
                </p:cNvPr>
                <p:cNvPicPr/>
                <p:nvPr/>
              </p:nvPicPr>
              <p:blipFill>
                <a:blip r:embed="rId301"/>
                <a:stretch>
                  <a:fillRect/>
                </a:stretch>
              </p:blipFill>
              <p:spPr>
                <a:xfrm>
                  <a:off x="5381273" y="2144732"/>
                  <a:ext cx="1512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5" name="Ink 194">
                  <a:extLst>
                    <a:ext uri="{FF2B5EF4-FFF2-40B4-BE49-F238E27FC236}">
                      <a16:creationId xmlns:a16="http://schemas.microsoft.com/office/drawing/2014/main" id="{CBAEABCD-11AE-44DD-8CC3-CB8137077C6B}"/>
                    </a:ext>
                  </a:extLst>
                </p14:cNvPr>
                <p14:cNvContentPartPr/>
                <p14:nvPr/>
              </p14:nvContentPartPr>
              <p14:xfrm>
                <a:off x="5642273" y="2173172"/>
                <a:ext cx="164520" cy="264240"/>
              </p14:xfrm>
            </p:contentPart>
          </mc:Choice>
          <mc:Fallback xmlns="">
            <p:pic>
              <p:nvPicPr>
                <p:cNvPr id="195" name="Ink 194">
                  <a:extLst>
                    <a:ext uri="{FF2B5EF4-FFF2-40B4-BE49-F238E27FC236}">
                      <a16:creationId xmlns:a16="http://schemas.microsoft.com/office/drawing/2014/main" id="{CBAEABCD-11AE-44DD-8CC3-CB8137077C6B}"/>
                    </a:ext>
                  </a:extLst>
                </p:cNvPr>
                <p:cNvPicPr/>
                <p:nvPr/>
              </p:nvPicPr>
              <p:blipFill>
                <a:blip r:embed="rId303"/>
                <a:stretch>
                  <a:fillRect/>
                </a:stretch>
              </p:blipFill>
              <p:spPr>
                <a:xfrm>
                  <a:off x="5624633" y="2155532"/>
                  <a:ext cx="200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6" name="Ink 195">
                  <a:extLst>
                    <a:ext uri="{FF2B5EF4-FFF2-40B4-BE49-F238E27FC236}">
                      <a16:creationId xmlns:a16="http://schemas.microsoft.com/office/drawing/2014/main" id="{71FCDBFD-BB94-4E93-A352-CCE64049DC2D}"/>
                    </a:ext>
                  </a:extLst>
                </p14:cNvPr>
                <p14:cNvContentPartPr/>
                <p14:nvPr/>
              </p14:nvContentPartPr>
              <p14:xfrm>
                <a:off x="5686553" y="2303492"/>
                <a:ext cx="141120" cy="9720"/>
              </p14:xfrm>
            </p:contentPart>
          </mc:Choice>
          <mc:Fallback xmlns="">
            <p:pic>
              <p:nvPicPr>
                <p:cNvPr id="196" name="Ink 195">
                  <a:extLst>
                    <a:ext uri="{FF2B5EF4-FFF2-40B4-BE49-F238E27FC236}">
                      <a16:creationId xmlns:a16="http://schemas.microsoft.com/office/drawing/2014/main" id="{71FCDBFD-BB94-4E93-A352-CCE64049DC2D}"/>
                    </a:ext>
                  </a:extLst>
                </p:cNvPr>
                <p:cNvPicPr/>
                <p:nvPr/>
              </p:nvPicPr>
              <p:blipFill>
                <a:blip r:embed="rId305"/>
                <a:stretch>
                  <a:fillRect/>
                </a:stretch>
              </p:blipFill>
              <p:spPr>
                <a:xfrm>
                  <a:off x="5668913" y="2285492"/>
                  <a:ext cx="176760" cy="45360"/>
                </a:xfrm>
                <a:prstGeom prst="rect">
                  <a:avLst/>
                </a:prstGeom>
              </p:spPr>
            </p:pic>
          </mc:Fallback>
        </mc:AlternateContent>
      </p:grpSp>
      <p:grpSp>
        <p:nvGrpSpPr>
          <p:cNvPr id="204" name="Group 203">
            <a:extLst>
              <a:ext uri="{FF2B5EF4-FFF2-40B4-BE49-F238E27FC236}">
                <a16:creationId xmlns:a16="http://schemas.microsoft.com/office/drawing/2014/main" id="{8213F97E-714F-4B34-A263-6D6CA5037E8C}"/>
              </a:ext>
            </a:extLst>
          </p:cNvPr>
          <p:cNvGrpSpPr/>
          <p:nvPr/>
        </p:nvGrpSpPr>
        <p:grpSpPr>
          <a:xfrm>
            <a:off x="6022073" y="2178932"/>
            <a:ext cx="571320" cy="232560"/>
            <a:chOff x="6022073" y="2178932"/>
            <a:chExt cx="571320" cy="232560"/>
          </a:xfrm>
        </p:grpSpPr>
        <mc:AlternateContent xmlns:mc="http://schemas.openxmlformats.org/markup-compatibility/2006" xmlns:p14="http://schemas.microsoft.com/office/powerpoint/2010/main">
          <mc:Choice Requires="p14">
            <p:contentPart p14:bwMode="auto" r:id="rId306">
              <p14:nvContentPartPr>
                <p14:cNvPr id="198" name="Ink 197">
                  <a:extLst>
                    <a:ext uri="{FF2B5EF4-FFF2-40B4-BE49-F238E27FC236}">
                      <a16:creationId xmlns:a16="http://schemas.microsoft.com/office/drawing/2014/main" id="{9AFE32DE-ACCD-4C64-945A-E8879F6ED8D9}"/>
                    </a:ext>
                  </a:extLst>
                </p14:cNvPr>
                <p14:cNvContentPartPr/>
                <p14:nvPr/>
              </p14:nvContentPartPr>
              <p14:xfrm>
                <a:off x="6022073" y="2178932"/>
                <a:ext cx="220320" cy="153720"/>
              </p14:xfrm>
            </p:contentPart>
          </mc:Choice>
          <mc:Fallback xmlns="">
            <p:pic>
              <p:nvPicPr>
                <p:cNvPr id="198" name="Ink 197">
                  <a:extLst>
                    <a:ext uri="{FF2B5EF4-FFF2-40B4-BE49-F238E27FC236}">
                      <a16:creationId xmlns:a16="http://schemas.microsoft.com/office/drawing/2014/main" id="{9AFE32DE-ACCD-4C64-945A-E8879F6ED8D9}"/>
                    </a:ext>
                  </a:extLst>
                </p:cNvPr>
                <p:cNvPicPr/>
                <p:nvPr/>
              </p:nvPicPr>
              <p:blipFill>
                <a:blip r:embed="rId307"/>
                <a:stretch>
                  <a:fillRect/>
                </a:stretch>
              </p:blipFill>
              <p:spPr>
                <a:xfrm>
                  <a:off x="6004073" y="2160932"/>
                  <a:ext cx="255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9" name="Ink 198">
                  <a:extLst>
                    <a:ext uri="{FF2B5EF4-FFF2-40B4-BE49-F238E27FC236}">
                      <a16:creationId xmlns:a16="http://schemas.microsoft.com/office/drawing/2014/main" id="{7E9C5BC6-133D-4944-B916-1C0C55955B7F}"/>
                    </a:ext>
                  </a:extLst>
                </p14:cNvPr>
                <p14:cNvContentPartPr/>
                <p14:nvPr/>
              </p14:nvContentPartPr>
              <p14:xfrm>
                <a:off x="6061673" y="2360012"/>
                <a:ext cx="137880" cy="35280"/>
              </p14:xfrm>
            </p:contentPart>
          </mc:Choice>
          <mc:Fallback xmlns="">
            <p:pic>
              <p:nvPicPr>
                <p:cNvPr id="199" name="Ink 198">
                  <a:extLst>
                    <a:ext uri="{FF2B5EF4-FFF2-40B4-BE49-F238E27FC236}">
                      <a16:creationId xmlns:a16="http://schemas.microsoft.com/office/drawing/2014/main" id="{7E9C5BC6-133D-4944-B916-1C0C55955B7F}"/>
                    </a:ext>
                  </a:extLst>
                </p:cNvPr>
                <p:cNvPicPr/>
                <p:nvPr/>
              </p:nvPicPr>
              <p:blipFill>
                <a:blip r:embed="rId309"/>
                <a:stretch>
                  <a:fillRect/>
                </a:stretch>
              </p:blipFill>
              <p:spPr>
                <a:xfrm>
                  <a:off x="6044033" y="2342012"/>
                  <a:ext cx="1735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0" name="Ink 199">
                  <a:extLst>
                    <a:ext uri="{FF2B5EF4-FFF2-40B4-BE49-F238E27FC236}">
                      <a16:creationId xmlns:a16="http://schemas.microsoft.com/office/drawing/2014/main" id="{2FAC3EA4-8DAE-4F18-8F8F-F369E88AD925}"/>
                    </a:ext>
                  </a:extLst>
                </p14:cNvPr>
                <p14:cNvContentPartPr/>
                <p14:nvPr/>
              </p14:nvContentPartPr>
              <p14:xfrm>
                <a:off x="6384233" y="2230412"/>
                <a:ext cx="93240" cy="112320"/>
              </p14:xfrm>
            </p:contentPart>
          </mc:Choice>
          <mc:Fallback xmlns="">
            <p:pic>
              <p:nvPicPr>
                <p:cNvPr id="200" name="Ink 199">
                  <a:extLst>
                    <a:ext uri="{FF2B5EF4-FFF2-40B4-BE49-F238E27FC236}">
                      <a16:creationId xmlns:a16="http://schemas.microsoft.com/office/drawing/2014/main" id="{2FAC3EA4-8DAE-4F18-8F8F-F369E88AD925}"/>
                    </a:ext>
                  </a:extLst>
                </p:cNvPr>
                <p:cNvPicPr/>
                <p:nvPr/>
              </p:nvPicPr>
              <p:blipFill>
                <a:blip r:embed="rId311"/>
                <a:stretch>
                  <a:fillRect/>
                </a:stretch>
              </p:blipFill>
              <p:spPr>
                <a:xfrm>
                  <a:off x="6366233" y="2212772"/>
                  <a:ext cx="128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1" name="Ink 200">
                  <a:extLst>
                    <a:ext uri="{FF2B5EF4-FFF2-40B4-BE49-F238E27FC236}">
                      <a16:creationId xmlns:a16="http://schemas.microsoft.com/office/drawing/2014/main" id="{970B633E-58A4-4D86-B21B-0122351B608B}"/>
                    </a:ext>
                  </a:extLst>
                </p14:cNvPr>
                <p14:cNvContentPartPr/>
                <p14:nvPr/>
              </p14:nvContentPartPr>
              <p14:xfrm>
                <a:off x="6488273" y="2237252"/>
                <a:ext cx="69120" cy="136080"/>
              </p14:xfrm>
            </p:contentPart>
          </mc:Choice>
          <mc:Fallback xmlns="">
            <p:pic>
              <p:nvPicPr>
                <p:cNvPr id="201" name="Ink 200">
                  <a:extLst>
                    <a:ext uri="{FF2B5EF4-FFF2-40B4-BE49-F238E27FC236}">
                      <a16:creationId xmlns:a16="http://schemas.microsoft.com/office/drawing/2014/main" id="{970B633E-58A4-4D86-B21B-0122351B608B}"/>
                    </a:ext>
                  </a:extLst>
                </p:cNvPr>
                <p:cNvPicPr/>
                <p:nvPr/>
              </p:nvPicPr>
              <p:blipFill>
                <a:blip r:embed="rId313"/>
                <a:stretch>
                  <a:fillRect/>
                </a:stretch>
              </p:blipFill>
              <p:spPr>
                <a:xfrm>
                  <a:off x="6470273" y="2219252"/>
                  <a:ext cx="104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2" name="Ink 201">
                  <a:extLst>
                    <a:ext uri="{FF2B5EF4-FFF2-40B4-BE49-F238E27FC236}">
                      <a16:creationId xmlns:a16="http://schemas.microsoft.com/office/drawing/2014/main" id="{0022A49A-1D71-4DC7-81DE-F5A41F0C332B}"/>
                    </a:ext>
                  </a:extLst>
                </p14:cNvPr>
                <p14:cNvContentPartPr/>
                <p14:nvPr/>
              </p14:nvContentPartPr>
              <p14:xfrm>
                <a:off x="6352193" y="2250932"/>
                <a:ext cx="108720" cy="160560"/>
              </p14:xfrm>
            </p:contentPart>
          </mc:Choice>
          <mc:Fallback xmlns="">
            <p:pic>
              <p:nvPicPr>
                <p:cNvPr id="202" name="Ink 201">
                  <a:extLst>
                    <a:ext uri="{FF2B5EF4-FFF2-40B4-BE49-F238E27FC236}">
                      <a16:creationId xmlns:a16="http://schemas.microsoft.com/office/drawing/2014/main" id="{0022A49A-1D71-4DC7-81DE-F5A41F0C332B}"/>
                    </a:ext>
                  </a:extLst>
                </p:cNvPr>
                <p:cNvPicPr/>
                <p:nvPr/>
              </p:nvPicPr>
              <p:blipFill>
                <a:blip r:embed="rId315"/>
                <a:stretch>
                  <a:fillRect/>
                </a:stretch>
              </p:blipFill>
              <p:spPr>
                <a:xfrm>
                  <a:off x="6334553" y="2232932"/>
                  <a:ext cx="144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3" name="Ink 202">
                  <a:extLst>
                    <a:ext uri="{FF2B5EF4-FFF2-40B4-BE49-F238E27FC236}">
                      <a16:creationId xmlns:a16="http://schemas.microsoft.com/office/drawing/2014/main" id="{F7CEF86F-F8AE-4F53-B78C-97E54D466549}"/>
                    </a:ext>
                  </a:extLst>
                </p14:cNvPr>
                <p14:cNvContentPartPr/>
                <p14:nvPr/>
              </p14:nvContentPartPr>
              <p14:xfrm>
                <a:off x="6481433" y="2245172"/>
                <a:ext cx="111960" cy="162720"/>
              </p14:xfrm>
            </p:contentPart>
          </mc:Choice>
          <mc:Fallback xmlns="">
            <p:pic>
              <p:nvPicPr>
                <p:cNvPr id="203" name="Ink 202">
                  <a:extLst>
                    <a:ext uri="{FF2B5EF4-FFF2-40B4-BE49-F238E27FC236}">
                      <a16:creationId xmlns:a16="http://schemas.microsoft.com/office/drawing/2014/main" id="{F7CEF86F-F8AE-4F53-B78C-97E54D466549}"/>
                    </a:ext>
                  </a:extLst>
                </p:cNvPr>
                <p:cNvPicPr/>
                <p:nvPr/>
              </p:nvPicPr>
              <p:blipFill>
                <a:blip r:embed="rId317"/>
                <a:stretch>
                  <a:fillRect/>
                </a:stretch>
              </p:blipFill>
              <p:spPr>
                <a:xfrm>
                  <a:off x="6463433" y="2227532"/>
                  <a:ext cx="147600" cy="198360"/>
                </a:xfrm>
                <a:prstGeom prst="rect">
                  <a:avLst/>
                </a:prstGeom>
              </p:spPr>
            </p:pic>
          </mc:Fallback>
        </mc:AlternateContent>
      </p:grpSp>
      <p:grpSp>
        <p:nvGrpSpPr>
          <p:cNvPr id="214" name="Group 213">
            <a:extLst>
              <a:ext uri="{FF2B5EF4-FFF2-40B4-BE49-F238E27FC236}">
                <a16:creationId xmlns:a16="http://schemas.microsoft.com/office/drawing/2014/main" id="{A9675D56-DFDC-462A-AF9C-8E9957E5E0FE}"/>
              </a:ext>
            </a:extLst>
          </p:cNvPr>
          <p:cNvGrpSpPr/>
          <p:nvPr/>
        </p:nvGrpSpPr>
        <p:grpSpPr>
          <a:xfrm>
            <a:off x="6772313" y="2034212"/>
            <a:ext cx="354600" cy="445320"/>
            <a:chOff x="6772313" y="2034212"/>
            <a:chExt cx="354600" cy="445320"/>
          </a:xfrm>
        </p:grpSpPr>
        <mc:AlternateContent xmlns:mc="http://schemas.openxmlformats.org/markup-compatibility/2006" xmlns:p14="http://schemas.microsoft.com/office/powerpoint/2010/main">
          <mc:Choice Requires="p14">
            <p:contentPart p14:bwMode="auto" r:id="rId318">
              <p14:nvContentPartPr>
                <p14:cNvPr id="205" name="Ink 204">
                  <a:extLst>
                    <a:ext uri="{FF2B5EF4-FFF2-40B4-BE49-F238E27FC236}">
                      <a16:creationId xmlns:a16="http://schemas.microsoft.com/office/drawing/2014/main" id="{A932086A-6CC2-41E8-9B9F-A65087BE5F2C}"/>
                    </a:ext>
                  </a:extLst>
                </p14:cNvPr>
                <p14:cNvContentPartPr/>
                <p14:nvPr/>
              </p14:nvContentPartPr>
              <p14:xfrm>
                <a:off x="6772313" y="2034212"/>
                <a:ext cx="147960" cy="445320"/>
              </p14:xfrm>
            </p:contentPart>
          </mc:Choice>
          <mc:Fallback xmlns="">
            <p:pic>
              <p:nvPicPr>
                <p:cNvPr id="205" name="Ink 204">
                  <a:extLst>
                    <a:ext uri="{FF2B5EF4-FFF2-40B4-BE49-F238E27FC236}">
                      <a16:creationId xmlns:a16="http://schemas.microsoft.com/office/drawing/2014/main" id="{A932086A-6CC2-41E8-9B9F-A65087BE5F2C}"/>
                    </a:ext>
                  </a:extLst>
                </p:cNvPr>
                <p:cNvPicPr/>
                <p:nvPr/>
              </p:nvPicPr>
              <p:blipFill>
                <a:blip r:embed="rId319"/>
                <a:stretch>
                  <a:fillRect/>
                </a:stretch>
              </p:blipFill>
              <p:spPr>
                <a:xfrm>
                  <a:off x="6754313" y="2016212"/>
                  <a:ext cx="18360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6" name="Ink 205">
                  <a:extLst>
                    <a:ext uri="{FF2B5EF4-FFF2-40B4-BE49-F238E27FC236}">
                      <a16:creationId xmlns:a16="http://schemas.microsoft.com/office/drawing/2014/main" id="{1876C1DB-D645-4E12-859A-3F09097CB8F9}"/>
                    </a:ext>
                  </a:extLst>
                </p14:cNvPr>
                <p14:cNvContentPartPr/>
                <p14:nvPr/>
              </p14:nvContentPartPr>
              <p14:xfrm>
                <a:off x="7072553" y="2357132"/>
                <a:ext cx="54360" cy="55800"/>
              </p14:xfrm>
            </p:contentPart>
          </mc:Choice>
          <mc:Fallback xmlns="">
            <p:pic>
              <p:nvPicPr>
                <p:cNvPr id="206" name="Ink 205">
                  <a:extLst>
                    <a:ext uri="{FF2B5EF4-FFF2-40B4-BE49-F238E27FC236}">
                      <a16:creationId xmlns:a16="http://schemas.microsoft.com/office/drawing/2014/main" id="{1876C1DB-D645-4E12-859A-3F09097CB8F9}"/>
                    </a:ext>
                  </a:extLst>
                </p:cNvPr>
                <p:cNvPicPr/>
                <p:nvPr/>
              </p:nvPicPr>
              <p:blipFill>
                <a:blip r:embed="rId321"/>
                <a:stretch>
                  <a:fillRect/>
                </a:stretch>
              </p:blipFill>
              <p:spPr>
                <a:xfrm>
                  <a:off x="7054553" y="2339132"/>
                  <a:ext cx="90000" cy="91440"/>
                </a:xfrm>
                <a:prstGeom prst="rect">
                  <a:avLst/>
                </a:prstGeom>
              </p:spPr>
            </p:pic>
          </mc:Fallback>
        </mc:AlternateContent>
      </p:grpSp>
      <p:grpSp>
        <p:nvGrpSpPr>
          <p:cNvPr id="213" name="Group 212">
            <a:extLst>
              <a:ext uri="{FF2B5EF4-FFF2-40B4-BE49-F238E27FC236}">
                <a16:creationId xmlns:a16="http://schemas.microsoft.com/office/drawing/2014/main" id="{8CEF3297-FC2C-47AC-BD74-ED5365E88E3C}"/>
              </a:ext>
            </a:extLst>
          </p:cNvPr>
          <p:cNvGrpSpPr/>
          <p:nvPr/>
        </p:nvGrpSpPr>
        <p:grpSpPr>
          <a:xfrm>
            <a:off x="7524713" y="2025212"/>
            <a:ext cx="838800" cy="333720"/>
            <a:chOff x="7524713" y="2025212"/>
            <a:chExt cx="838800" cy="333720"/>
          </a:xfrm>
        </p:grpSpPr>
        <mc:AlternateContent xmlns:mc="http://schemas.openxmlformats.org/markup-compatibility/2006" xmlns:p14="http://schemas.microsoft.com/office/powerpoint/2010/main">
          <mc:Choice Requires="p14">
            <p:contentPart p14:bwMode="auto" r:id="rId322">
              <p14:nvContentPartPr>
                <p14:cNvPr id="207" name="Ink 206">
                  <a:extLst>
                    <a:ext uri="{FF2B5EF4-FFF2-40B4-BE49-F238E27FC236}">
                      <a16:creationId xmlns:a16="http://schemas.microsoft.com/office/drawing/2014/main" id="{F284DE74-0AD3-4B48-B8C0-14B6C2C1CC56}"/>
                    </a:ext>
                  </a:extLst>
                </p14:cNvPr>
                <p14:cNvContentPartPr/>
                <p14:nvPr/>
              </p14:nvContentPartPr>
              <p14:xfrm>
                <a:off x="7524713" y="2187212"/>
                <a:ext cx="88560" cy="171720"/>
              </p14:xfrm>
            </p:contentPart>
          </mc:Choice>
          <mc:Fallback xmlns="">
            <p:pic>
              <p:nvPicPr>
                <p:cNvPr id="207" name="Ink 206">
                  <a:extLst>
                    <a:ext uri="{FF2B5EF4-FFF2-40B4-BE49-F238E27FC236}">
                      <a16:creationId xmlns:a16="http://schemas.microsoft.com/office/drawing/2014/main" id="{F284DE74-0AD3-4B48-B8C0-14B6C2C1CC56}"/>
                    </a:ext>
                  </a:extLst>
                </p:cNvPr>
                <p:cNvPicPr/>
                <p:nvPr/>
              </p:nvPicPr>
              <p:blipFill>
                <a:blip r:embed="rId323"/>
                <a:stretch>
                  <a:fillRect/>
                </a:stretch>
              </p:blipFill>
              <p:spPr>
                <a:xfrm>
                  <a:off x="7506713" y="2169212"/>
                  <a:ext cx="1242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8" name="Ink 207">
                  <a:extLst>
                    <a:ext uri="{FF2B5EF4-FFF2-40B4-BE49-F238E27FC236}">
                      <a16:creationId xmlns:a16="http://schemas.microsoft.com/office/drawing/2014/main" id="{C9859901-0DF2-4222-8057-1C5B327FD3F3}"/>
                    </a:ext>
                  </a:extLst>
                </p14:cNvPr>
                <p14:cNvContentPartPr/>
                <p14:nvPr/>
              </p14:nvContentPartPr>
              <p14:xfrm>
                <a:off x="7622633" y="2213132"/>
                <a:ext cx="118440" cy="136080"/>
              </p14:xfrm>
            </p:contentPart>
          </mc:Choice>
          <mc:Fallback xmlns="">
            <p:pic>
              <p:nvPicPr>
                <p:cNvPr id="208" name="Ink 207">
                  <a:extLst>
                    <a:ext uri="{FF2B5EF4-FFF2-40B4-BE49-F238E27FC236}">
                      <a16:creationId xmlns:a16="http://schemas.microsoft.com/office/drawing/2014/main" id="{C9859901-0DF2-4222-8057-1C5B327FD3F3}"/>
                    </a:ext>
                  </a:extLst>
                </p:cNvPr>
                <p:cNvPicPr/>
                <p:nvPr/>
              </p:nvPicPr>
              <p:blipFill>
                <a:blip r:embed="rId325"/>
                <a:stretch>
                  <a:fillRect/>
                </a:stretch>
              </p:blipFill>
              <p:spPr>
                <a:xfrm>
                  <a:off x="7604993" y="2195132"/>
                  <a:ext cx="15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9" name="Ink 208">
                  <a:extLst>
                    <a:ext uri="{FF2B5EF4-FFF2-40B4-BE49-F238E27FC236}">
                      <a16:creationId xmlns:a16="http://schemas.microsoft.com/office/drawing/2014/main" id="{243542BA-E8F7-41F3-A43F-C41A226545A0}"/>
                    </a:ext>
                  </a:extLst>
                </p14:cNvPr>
                <p14:cNvContentPartPr/>
                <p14:nvPr/>
              </p14:nvContentPartPr>
              <p14:xfrm>
                <a:off x="7853753" y="2118452"/>
                <a:ext cx="189360" cy="237600"/>
              </p14:xfrm>
            </p:contentPart>
          </mc:Choice>
          <mc:Fallback xmlns="">
            <p:pic>
              <p:nvPicPr>
                <p:cNvPr id="209" name="Ink 208">
                  <a:extLst>
                    <a:ext uri="{FF2B5EF4-FFF2-40B4-BE49-F238E27FC236}">
                      <a16:creationId xmlns:a16="http://schemas.microsoft.com/office/drawing/2014/main" id="{243542BA-E8F7-41F3-A43F-C41A226545A0}"/>
                    </a:ext>
                  </a:extLst>
                </p:cNvPr>
                <p:cNvPicPr/>
                <p:nvPr/>
              </p:nvPicPr>
              <p:blipFill>
                <a:blip r:embed="rId327"/>
                <a:stretch>
                  <a:fillRect/>
                </a:stretch>
              </p:blipFill>
              <p:spPr>
                <a:xfrm>
                  <a:off x="7836113" y="2100452"/>
                  <a:ext cx="2250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0" name="Ink 209">
                  <a:extLst>
                    <a:ext uri="{FF2B5EF4-FFF2-40B4-BE49-F238E27FC236}">
                      <a16:creationId xmlns:a16="http://schemas.microsoft.com/office/drawing/2014/main" id="{4AB367E2-DF5A-4F8D-BDCD-4EF0916314D5}"/>
                    </a:ext>
                  </a:extLst>
                </p14:cNvPr>
                <p14:cNvContentPartPr/>
                <p14:nvPr/>
              </p14:nvContentPartPr>
              <p14:xfrm>
                <a:off x="7881113" y="2195132"/>
                <a:ext cx="137880" cy="38880"/>
              </p14:xfrm>
            </p:contentPart>
          </mc:Choice>
          <mc:Fallback xmlns="">
            <p:pic>
              <p:nvPicPr>
                <p:cNvPr id="210" name="Ink 209">
                  <a:extLst>
                    <a:ext uri="{FF2B5EF4-FFF2-40B4-BE49-F238E27FC236}">
                      <a16:creationId xmlns:a16="http://schemas.microsoft.com/office/drawing/2014/main" id="{4AB367E2-DF5A-4F8D-BDCD-4EF0916314D5}"/>
                    </a:ext>
                  </a:extLst>
                </p:cNvPr>
                <p:cNvPicPr/>
                <p:nvPr/>
              </p:nvPicPr>
              <p:blipFill>
                <a:blip r:embed="rId329"/>
                <a:stretch>
                  <a:fillRect/>
                </a:stretch>
              </p:blipFill>
              <p:spPr>
                <a:xfrm>
                  <a:off x="7863473" y="2177132"/>
                  <a:ext cx="173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1" name="Ink 210">
                  <a:extLst>
                    <a:ext uri="{FF2B5EF4-FFF2-40B4-BE49-F238E27FC236}">
                      <a16:creationId xmlns:a16="http://schemas.microsoft.com/office/drawing/2014/main" id="{9F024B87-7164-48D0-AB64-B101E56DF57C}"/>
                    </a:ext>
                  </a:extLst>
                </p14:cNvPr>
                <p14:cNvContentPartPr/>
                <p14:nvPr/>
              </p14:nvContentPartPr>
              <p14:xfrm>
                <a:off x="8144633" y="2138972"/>
                <a:ext cx="34920" cy="151560"/>
              </p14:xfrm>
            </p:contentPart>
          </mc:Choice>
          <mc:Fallback xmlns="">
            <p:pic>
              <p:nvPicPr>
                <p:cNvPr id="211" name="Ink 210">
                  <a:extLst>
                    <a:ext uri="{FF2B5EF4-FFF2-40B4-BE49-F238E27FC236}">
                      <a16:creationId xmlns:a16="http://schemas.microsoft.com/office/drawing/2014/main" id="{9F024B87-7164-48D0-AB64-B101E56DF57C}"/>
                    </a:ext>
                  </a:extLst>
                </p:cNvPr>
                <p:cNvPicPr/>
                <p:nvPr/>
              </p:nvPicPr>
              <p:blipFill>
                <a:blip r:embed="rId331"/>
                <a:stretch>
                  <a:fillRect/>
                </a:stretch>
              </p:blipFill>
              <p:spPr>
                <a:xfrm>
                  <a:off x="8126633" y="2120972"/>
                  <a:ext cx="705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2" name="Ink 211">
                  <a:extLst>
                    <a:ext uri="{FF2B5EF4-FFF2-40B4-BE49-F238E27FC236}">
                      <a16:creationId xmlns:a16="http://schemas.microsoft.com/office/drawing/2014/main" id="{62358354-92FE-45F7-8A0F-A89631EF27C7}"/>
                    </a:ext>
                  </a:extLst>
                </p14:cNvPr>
                <p14:cNvContentPartPr/>
                <p14:nvPr/>
              </p14:nvContentPartPr>
              <p14:xfrm>
                <a:off x="8133113" y="2025212"/>
                <a:ext cx="230400" cy="333360"/>
              </p14:xfrm>
            </p:contentPart>
          </mc:Choice>
          <mc:Fallback xmlns="">
            <p:pic>
              <p:nvPicPr>
                <p:cNvPr id="212" name="Ink 211">
                  <a:extLst>
                    <a:ext uri="{FF2B5EF4-FFF2-40B4-BE49-F238E27FC236}">
                      <a16:creationId xmlns:a16="http://schemas.microsoft.com/office/drawing/2014/main" id="{62358354-92FE-45F7-8A0F-A89631EF27C7}"/>
                    </a:ext>
                  </a:extLst>
                </p:cNvPr>
                <p:cNvPicPr/>
                <p:nvPr/>
              </p:nvPicPr>
              <p:blipFill>
                <a:blip r:embed="rId333"/>
                <a:stretch>
                  <a:fillRect/>
                </a:stretch>
              </p:blipFill>
              <p:spPr>
                <a:xfrm>
                  <a:off x="8115473" y="2007572"/>
                  <a:ext cx="266040" cy="369000"/>
                </a:xfrm>
                <a:prstGeom prst="rect">
                  <a:avLst/>
                </a:prstGeom>
              </p:spPr>
            </p:pic>
          </mc:Fallback>
        </mc:AlternateContent>
      </p:grpSp>
      <p:grpSp>
        <p:nvGrpSpPr>
          <p:cNvPr id="223" name="Group 222">
            <a:extLst>
              <a:ext uri="{FF2B5EF4-FFF2-40B4-BE49-F238E27FC236}">
                <a16:creationId xmlns:a16="http://schemas.microsoft.com/office/drawing/2014/main" id="{6055F66F-7BD8-41D6-B05E-CA3204323DD9}"/>
              </a:ext>
            </a:extLst>
          </p:cNvPr>
          <p:cNvGrpSpPr/>
          <p:nvPr/>
        </p:nvGrpSpPr>
        <p:grpSpPr>
          <a:xfrm>
            <a:off x="8934113" y="2059052"/>
            <a:ext cx="920880" cy="255600"/>
            <a:chOff x="8934113" y="2059052"/>
            <a:chExt cx="920880" cy="255600"/>
          </a:xfrm>
        </p:grpSpPr>
        <mc:AlternateContent xmlns:mc="http://schemas.openxmlformats.org/markup-compatibility/2006" xmlns:p14="http://schemas.microsoft.com/office/powerpoint/2010/main">
          <mc:Choice Requires="p14">
            <p:contentPart p14:bwMode="auto" r:id="rId334">
              <p14:nvContentPartPr>
                <p14:cNvPr id="215" name="Ink 214">
                  <a:extLst>
                    <a:ext uri="{FF2B5EF4-FFF2-40B4-BE49-F238E27FC236}">
                      <a16:creationId xmlns:a16="http://schemas.microsoft.com/office/drawing/2014/main" id="{A735C62D-B43C-4767-BEBD-1FD086A135ED}"/>
                    </a:ext>
                  </a:extLst>
                </p14:cNvPr>
                <p14:cNvContentPartPr/>
                <p14:nvPr/>
              </p14:nvContentPartPr>
              <p14:xfrm>
                <a:off x="8934113" y="2177852"/>
                <a:ext cx="231480" cy="136800"/>
              </p14:xfrm>
            </p:contentPart>
          </mc:Choice>
          <mc:Fallback xmlns="">
            <p:pic>
              <p:nvPicPr>
                <p:cNvPr id="215" name="Ink 214">
                  <a:extLst>
                    <a:ext uri="{FF2B5EF4-FFF2-40B4-BE49-F238E27FC236}">
                      <a16:creationId xmlns:a16="http://schemas.microsoft.com/office/drawing/2014/main" id="{A735C62D-B43C-4767-BEBD-1FD086A135ED}"/>
                    </a:ext>
                  </a:extLst>
                </p:cNvPr>
                <p:cNvPicPr/>
                <p:nvPr/>
              </p:nvPicPr>
              <p:blipFill>
                <a:blip r:embed="rId335"/>
                <a:stretch>
                  <a:fillRect/>
                </a:stretch>
              </p:blipFill>
              <p:spPr>
                <a:xfrm>
                  <a:off x="8916113" y="2159852"/>
                  <a:ext cx="2671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6" name="Ink 215">
                  <a:extLst>
                    <a:ext uri="{FF2B5EF4-FFF2-40B4-BE49-F238E27FC236}">
                      <a16:creationId xmlns:a16="http://schemas.microsoft.com/office/drawing/2014/main" id="{481ED16F-EF08-406C-9D4C-C0674DFBA68B}"/>
                    </a:ext>
                  </a:extLst>
                </p14:cNvPr>
                <p14:cNvContentPartPr/>
                <p14:nvPr/>
              </p14:nvContentPartPr>
              <p14:xfrm>
                <a:off x="9228953" y="2059052"/>
                <a:ext cx="134640" cy="237600"/>
              </p14:xfrm>
            </p:contentPart>
          </mc:Choice>
          <mc:Fallback xmlns="">
            <p:pic>
              <p:nvPicPr>
                <p:cNvPr id="216" name="Ink 215">
                  <a:extLst>
                    <a:ext uri="{FF2B5EF4-FFF2-40B4-BE49-F238E27FC236}">
                      <a16:creationId xmlns:a16="http://schemas.microsoft.com/office/drawing/2014/main" id="{481ED16F-EF08-406C-9D4C-C0674DFBA68B}"/>
                    </a:ext>
                  </a:extLst>
                </p:cNvPr>
                <p:cNvPicPr/>
                <p:nvPr/>
              </p:nvPicPr>
              <p:blipFill>
                <a:blip r:embed="rId337"/>
                <a:stretch>
                  <a:fillRect/>
                </a:stretch>
              </p:blipFill>
              <p:spPr>
                <a:xfrm>
                  <a:off x="9210953" y="2041052"/>
                  <a:ext cx="170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7" name="Ink 216">
                  <a:extLst>
                    <a:ext uri="{FF2B5EF4-FFF2-40B4-BE49-F238E27FC236}">
                      <a16:creationId xmlns:a16="http://schemas.microsoft.com/office/drawing/2014/main" id="{87067E9C-C878-4307-A7B2-145EE679BE3E}"/>
                    </a:ext>
                  </a:extLst>
                </p14:cNvPr>
                <p14:cNvContentPartPr/>
                <p14:nvPr/>
              </p14:nvContentPartPr>
              <p14:xfrm>
                <a:off x="9418673" y="2150852"/>
                <a:ext cx="89640" cy="131760"/>
              </p14:xfrm>
            </p:contentPart>
          </mc:Choice>
          <mc:Fallback xmlns="">
            <p:pic>
              <p:nvPicPr>
                <p:cNvPr id="217" name="Ink 216">
                  <a:extLst>
                    <a:ext uri="{FF2B5EF4-FFF2-40B4-BE49-F238E27FC236}">
                      <a16:creationId xmlns:a16="http://schemas.microsoft.com/office/drawing/2014/main" id="{87067E9C-C878-4307-A7B2-145EE679BE3E}"/>
                    </a:ext>
                  </a:extLst>
                </p:cNvPr>
                <p:cNvPicPr/>
                <p:nvPr/>
              </p:nvPicPr>
              <p:blipFill>
                <a:blip r:embed="rId339"/>
                <a:stretch>
                  <a:fillRect/>
                </a:stretch>
              </p:blipFill>
              <p:spPr>
                <a:xfrm>
                  <a:off x="9401033" y="2132852"/>
                  <a:ext cx="125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8" name="Ink 217">
                  <a:extLst>
                    <a:ext uri="{FF2B5EF4-FFF2-40B4-BE49-F238E27FC236}">
                      <a16:creationId xmlns:a16="http://schemas.microsoft.com/office/drawing/2014/main" id="{D8E6C1F5-43AA-4E80-8C96-7BE57A14ADBA}"/>
                    </a:ext>
                  </a:extLst>
                </p14:cNvPr>
                <p14:cNvContentPartPr/>
                <p14:nvPr/>
              </p14:nvContentPartPr>
              <p14:xfrm>
                <a:off x="9577433" y="2157332"/>
                <a:ext cx="119520" cy="135720"/>
              </p14:xfrm>
            </p:contentPart>
          </mc:Choice>
          <mc:Fallback xmlns="">
            <p:pic>
              <p:nvPicPr>
                <p:cNvPr id="218" name="Ink 217">
                  <a:extLst>
                    <a:ext uri="{FF2B5EF4-FFF2-40B4-BE49-F238E27FC236}">
                      <a16:creationId xmlns:a16="http://schemas.microsoft.com/office/drawing/2014/main" id="{D8E6C1F5-43AA-4E80-8C96-7BE57A14ADBA}"/>
                    </a:ext>
                  </a:extLst>
                </p:cNvPr>
                <p:cNvPicPr/>
                <p:nvPr/>
              </p:nvPicPr>
              <p:blipFill>
                <a:blip r:embed="rId341"/>
                <a:stretch>
                  <a:fillRect/>
                </a:stretch>
              </p:blipFill>
              <p:spPr>
                <a:xfrm>
                  <a:off x="9559793" y="2139332"/>
                  <a:ext cx="155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9" name="Ink 218">
                  <a:extLst>
                    <a:ext uri="{FF2B5EF4-FFF2-40B4-BE49-F238E27FC236}">
                      <a16:creationId xmlns:a16="http://schemas.microsoft.com/office/drawing/2014/main" id="{810A7BD9-5153-4BB4-8C29-33F7C04574F6}"/>
                    </a:ext>
                  </a:extLst>
                </p14:cNvPr>
                <p14:cNvContentPartPr/>
                <p14:nvPr/>
              </p14:nvContentPartPr>
              <p14:xfrm>
                <a:off x="9714953" y="2153372"/>
                <a:ext cx="140040" cy="108000"/>
              </p14:xfrm>
            </p:contentPart>
          </mc:Choice>
          <mc:Fallback xmlns="">
            <p:pic>
              <p:nvPicPr>
                <p:cNvPr id="219" name="Ink 218">
                  <a:extLst>
                    <a:ext uri="{FF2B5EF4-FFF2-40B4-BE49-F238E27FC236}">
                      <a16:creationId xmlns:a16="http://schemas.microsoft.com/office/drawing/2014/main" id="{810A7BD9-5153-4BB4-8C29-33F7C04574F6}"/>
                    </a:ext>
                  </a:extLst>
                </p:cNvPr>
                <p:cNvPicPr/>
                <p:nvPr/>
              </p:nvPicPr>
              <p:blipFill>
                <a:blip r:embed="rId343"/>
                <a:stretch>
                  <a:fillRect/>
                </a:stretch>
              </p:blipFill>
              <p:spPr>
                <a:xfrm>
                  <a:off x="9696953" y="2135732"/>
                  <a:ext cx="175680" cy="143640"/>
                </a:xfrm>
                <a:prstGeom prst="rect">
                  <a:avLst/>
                </a:prstGeom>
              </p:spPr>
            </p:pic>
          </mc:Fallback>
        </mc:AlternateContent>
      </p:grpSp>
      <p:grpSp>
        <p:nvGrpSpPr>
          <p:cNvPr id="266" name="Group 265">
            <a:extLst>
              <a:ext uri="{FF2B5EF4-FFF2-40B4-BE49-F238E27FC236}">
                <a16:creationId xmlns:a16="http://schemas.microsoft.com/office/drawing/2014/main" id="{2EB05CEA-C5A6-4BD1-811B-55A40FEA9ABE}"/>
              </a:ext>
            </a:extLst>
          </p:cNvPr>
          <p:cNvGrpSpPr/>
          <p:nvPr/>
        </p:nvGrpSpPr>
        <p:grpSpPr>
          <a:xfrm>
            <a:off x="8360273" y="2417252"/>
            <a:ext cx="2809440" cy="1189080"/>
            <a:chOff x="8360273" y="2417252"/>
            <a:chExt cx="2809440" cy="1189080"/>
          </a:xfrm>
        </p:grpSpPr>
        <mc:AlternateContent xmlns:mc="http://schemas.openxmlformats.org/markup-compatibility/2006" xmlns:p14="http://schemas.microsoft.com/office/powerpoint/2010/main">
          <mc:Choice Requires="p14">
            <p:contentPart p14:bwMode="auto" r:id="rId344">
              <p14:nvContentPartPr>
                <p14:cNvPr id="220" name="Ink 219">
                  <a:extLst>
                    <a:ext uri="{FF2B5EF4-FFF2-40B4-BE49-F238E27FC236}">
                      <a16:creationId xmlns:a16="http://schemas.microsoft.com/office/drawing/2014/main" id="{27BA325B-841D-4041-B1A8-5A17208890C3}"/>
                    </a:ext>
                  </a:extLst>
                </p14:cNvPr>
                <p14:cNvContentPartPr/>
                <p14:nvPr/>
              </p14:nvContentPartPr>
              <p14:xfrm>
                <a:off x="8656193" y="2569532"/>
                <a:ext cx="204120" cy="259560"/>
              </p14:xfrm>
            </p:contentPart>
          </mc:Choice>
          <mc:Fallback xmlns="">
            <p:pic>
              <p:nvPicPr>
                <p:cNvPr id="220" name="Ink 219">
                  <a:extLst>
                    <a:ext uri="{FF2B5EF4-FFF2-40B4-BE49-F238E27FC236}">
                      <a16:creationId xmlns:a16="http://schemas.microsoft.com/office/drawing/2014/main" id="{27BA325B-841D-4041-B1A8-5A17208890C3}"/>
                    </a:ext>
                  </a:extLst>
                </p:cNvPr>
                <p:cNvPicPr/>
                <p:nvPr/>
              </p:nvPicPr>
              <p:blipFill>
                <a:blip r:embed="rId345"/>
                <a:stretch>
                  <a:fillRect/>
                </a:stretch>
              </p:blipFill>
              <p:spPr>
                <a:xfrm>
                  <a:off x="8638193" y="2551892"/>
                  <a:ext cx="2397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1" name="Ink 220">
                  <a:extLst>
                    <a:ext uri="{FF2B5EF4-FFF2-40B4-BE49-F238E27FC236}">
                      <a16:creationId xmlns:a16="http://schemas.microsoft.com/office/drawing/2014/main" id="{819DE0E1-ADEC-4C87-831B-AEA34A4E6F76}"/>
                    </a:ext>
                  </a:extLst>
                </p14:cNvPr>
                <p14:cNvContentPartPr/>
                <p14:nvPr/>
              </p14:nvContentPartPr>
              <p14:xfrm>
                <a:off x="8637473" y="2693012"/>
                <a:ext cx="197280" cy="24840"/>
              </p14:xfrm>
            </p:contentPart>
          </mc:Choice>
          <mc:Fallback xmlns="">
            <p:pic>
              <p:nvPicPr>
                <p:cNvPr id="221" name="Ink 220">
                  <a:extLst>
                    <a:ext uri="{FF2B5EF4-FFF2-40B4-BE49-F238E27FC236}">
                      <a16:creationId xmlns:a16="http://schemas.microsoft.com/office/drawing/2014/main" id="{819DE0E1-ADEC-4C87-831B-AEA34A4E6F76}"/>
                    </a:ext>
                  </a:extLst>
                </p:cNvPr>
                <p:cNvPicPr/>
                <p:nvPr/>
              </p:nvPicPr>
              <p:blipFill>
                <a:blip r:embed="rId347"/>
                <a:stretch>
                  <a:fillRect/>
                </a:stretch>
              </p:blipFill>
              <p:spPr>
                <a:xfrm>
                  <a:off x="8619473" y="2675012"/>
                  <a:ext cx="2329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4" name="Ink 223">
                  <a:extLst>
                    <a:ext uri="{FF2B5EF4-FFF2-40B4-BE49-F238E27FC236}">
                      <a16:creationId xmlns:a16="http://schemas.microsoft.com/office/drawing/2014/main" id="{2B69A894-2E19-417E-BB9D-E4C7B1E8F714}"/>
                    </a:ext>
                  </a:extLst>
                </p14:cNvPr>
                <p14:cNvContentPartPr/>
                <p14:nvPr/>
              </p14:nvContentPartPr>
              <p14:xfrm>
                <a:off x="9002873" y="2635412"/>
                <a:ext cx="264240" cy="110520"/>
              </p14:xfrm>
            </p:contentPart>
          </mc:Choice>
          <mc:Fallback xmlns="">
            <p:pic>
              <p:nvPicPr>
                <p:cNvPr id="224" name="Ink 223">
                  <a:extLst>
                    <a:ext uri="{FF2B5EF4-FFF2-40B4-BE49-F238E27FC236}">
                      <a16:creationId xmlns:a16="http://schemas.microsoft.com/office/drawing/2014/main" id="{2B69A894-2E19-417E-BB9D-E4C7B1E8F714}"/>
                    </a:ext>
                  </a:extLst>
                </p:cNvPr>
                <p:cNvPicPr/>
                <p:nvPr/>
              </p:nvPicPr>
              <p:blipFill>
                <a:blip r:embed="rId349"/>
                <a:stretch>
                  <a:fillRect/>
                </a:stretch>
              </p:blipFill>
              <p:spPr>
                <a:xfrm>
                  <a:off x="8985233" y="2617772"/>
                  <a:ext cx="299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5" name="Ink 224">
                  <a:extLst>
                    <a:ext uri="{FF2B5EF4-FFF2-40B4-BE49-F238E27FC236}">
                      <a16:creationId xmlns:a16="http://schemas.microsoft.com/office/drawing/2014/main" id="{802D52C9-D230-486E-9C48-D4E7363A8CAC}"/>
                    </a:ext>
                  </a:extLst>
                </p14:cNvPr>
                <p14:cNvContentPartPr/>
                <p14:nvPr/>
              </p14:nvContentPartPr>
              <p14:xfrm>
                <a:off x="9384113" y="2578532"/>
                <a:ext cx="43920" cy="224640"/>
              </p14:xfrm>
            </p:contentPart>
          </mc:Choice>
          <mc:Fallback xmlns="">
            <p:pic>
              <p:nvPicPr>
                <p:cNvPr id="225" name="Ink 224">
                  <a:extLst>
                    <a:ext uri="{FF2B5EF4-FFF2-40B4-BE49-F238E27FC236}">
                      <a16:creationId xmlns:a16="http://schemas.microsoft.com/office/drawing/2014/main" id="{802D52C9-D230-486E-9C48-D4E7363A8CAC}"/>
                    </a:ext>
                  </a:extLst>
                </p:cNvPr>
                <p:cNvPicPr/>
                <p:nvPr/>
              </p:nvPicPr>
              <p:blipFill>
                <a:blip r:embed="rId351"/>
                <a:stretch>
                  <a:fillRect/>
                </a:stretch>
              </p:blipFill>
              <p:spPr>
                <a:xfrm>
                  <a:off x="9366113" y="2560892"/>
                  <a:ext cx="795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6" name="Ink 225">
                  <a:extLst>
                    <a:ext uri="{FF2B5EF4-FFF2-40B4-BE49-F238E27FC236}">
                      <a16:creationId xmlns:a16="http://schemas.microsoft.com/office/drawing/2014/main" id="{28C7022E-0F72-4DE0-A8AC-271E13873BFE}"/>
                    </a:ext>
                  </a:extLst>
                </p14:cNvPr>
                <p14:cNvContentPartPr/>
                <p14:nvPr/>
              </p14:nvContentPartPr>
              <p14:xfrm>
                <a:off x="9390593" y="2611652"/>
                <a:ext cx="192600" cy="173880"/>
              </p14:xfrm>
            </p:contentPart>
          </mc:Choice>
          <mc:Fallback xmlns="">
            <p:pic>
              <p:nvPicPr>
                <p:cNvPr id="226" name="Ink 225">
                  <a:extLst>
                    <a:ext uri="{FF2B5EF4-FFF2-40B4-BE49-F238E27FC236}">
                      <a16:creationId xmlns:a16="http://schemas.microsoft.com/office/drawing/2014/main" id="{28C7022E-0F72-4DE0-A8AC-271E13873BFE}"/>
                    </a:ext>
                  </a:extLst>
                </p:cNvPr>
                <p:cNvPicPr/>
                <p:nvPr/>
              </p:nvPicPr>
              <p:blipFill>
                <a:blip r:embed="rId353"/>
                <a:stretch>
                  <a:fillRect/>
                </a:stretch>
              </p:blipFill>
              <p:spPr>
                <a:xfrm>
                  <a:off x="9372953" y="2594012"/>
                  <a:ext cx="2282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7" name="Ink 226">
                  <a:extLst>
                    <a:ext uri="{FF2B5EF4-FFF2-40B4-BE49-F238E27FC236}">
                      <a16:creationId xmlns:a16="http://schemas.microsoft.com/office/drawing/2014/main" id="{083DAAF0-8390-417D-9300-AEF15CB4DB0F}"/>
                    </a:ext>
                  </a:extLst>
                </p14:cNvPr>
                <p14:cNvContentPartPr/>
                <p14:nvPr/>
              </p14:nvContentPartPr>
              <p14:xfrm>
                <a:off x="9580673" y="2551172"/>
                <a:ext cx="10800" cy="206640"/>
              </p14:xfrm>
            </p:contentPart>
          </mc:Choice>
          <mc:Fallback xmlns="">
            <p:pic>
              <p:nvPicPr>
                <p:cNvPr id="227" name="Ink 226">
                  <a:extLst>
                    <a:ext uri="{FF2B5EF4-FFF2-40B4-BE49-F238E27FC236}">
                      <a16:creationId xmlns:a16="http://schemas.microsoft.com/office/drawing/2014/main" id="{083DAAF0-8390-417D-9300-AEF15CB4DB0F}"/>
                    </a:ext>
                  </a:extLst>
                </p:cNvPr>
                <p:cNvPicPr/>
                <p:nvPr/>
              </p:nvPicPr>
              <p:blipFill>
                <a:blip r:embed="rId355"/>
                <a:stretch>
                  <a:fillRect/>
                </a:stretch>
              </p:blipFill>
              <p:spPr>
                <a:xfrm>
                  <a:off x="9563033" y="2533532"/>
                  <a:ext cx="4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8" name="Ink 227">
                  <a:extLst>
                    <a:ext uri="{FF2B5EF4-FFF2-40B4-BE49-F238E27FC236}">
                      <a16:creationId xmlns:a16="http://schemas.microsoft.com/office/drawing/2014/main" id="{51F09D87-880B-42CE-8C54-A3C604B7901D}"/>
                    </a:ext>
                  </a:extLst>
                </p14:cNvPr>
                <p14:cNvContentPartPr/>
                <p14:nvPr/>
              </p14:nvContentPartPr>
              <p14:xfrm>
                <a:off x="9703793" y="2503652"/>
                <a:ext cx="99000" cy="335520"/>
              </p14:xfrm>
            </p:contentPart>
          </mc:Choice>
          <mc:Fallback xmlns="">
            <p:pic>
              <p:nvPicPr>
                <p:cNvPr id="228" name="Ink 227">
                  <a:extLst>
                    <a:ext uri="{FF2B5EF4-FFF2-40B4-BE49-F238E27FC236}">
                      <a16:creationId xmlns:a16="http://schemas.microsoft.com/office/drawing/2014/main" id="{51F09D87-880B-42CE-8C54-A3C604B7901D}"/>
                    </a:ext>
                  </a:extLst>
                </p:cNvPr>
                <p:cNvPicPr/>
                <p:nvPr/>
              </p:nvPicPr>
              <p:blipFill>
                <a:blip r:embed="rId357"/>
                <a:stretch>
                  <a:fillRect/>
                </a:stretch>
              </p:blipFill>
              <p:spPr>
                <a:xfrm>
                  <a:off x="9686153" y="2485652"/>
                  <a:ext cx="1346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9" name="Ink 228">
                  <a:extLst>
                    <a:ext uri="{FF2B5EF4-FFF2-40B4-BE49-F238E27FC236}">
                      <a16:creationId xmlns:a16="http://schemas.microsoft.com/office/drawing/2014/main" id="{D94C9558-57B3-4B6B-89AF-539748DDDE19}"/>
                    </a:ext>
                  </a:extLst>
                </p14:cNvPr>
                <p14:cNvContentPartPr/>
                <p14:nvPr/>
              </p14:nvContentPartPr>
              <p14:xfrm>
                <a:off x="9882353" y="2551532"/>
                <a:ext cx="133920" cy="206280"/>
              </p14:xfrm>
            </p:contentPart>
          </mc:Choice>
          <mc:Fallback xmlns="">
            <p:pic>
              <p:nvPicPr>
                <p:cNvPr id="229" name="Ink 228">
                  <a:extLst>
                    <a:ext uri="{FF2B5EF4-FFF2-40B4-BE49-F238E27FC236}">
                      <a16:creationId xmlns:a16="http://schemas.microsoft.com/office/drawing/2014/main" id="{D94C9558-57B3-4B6B-89AF-539748DDDE19}"/>
                    </a:ext>
                  </a:extLst>
                </p:cNvPr>
                <p:cNvPicPr/>
                <p:nvPr/>
              </p:nvPicPr>
              <p:blipFill>
                <a:blip r:embed="rId359"/>
                <a:stretch>
                  <a:fillRect/>
                </a:stretch>
              </p:blipFill>
              <p:spPr>
                <a:xfrm>
                  <a:off x="9864713" y="2533892"/>
                  <a:ext cx="1695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0" name="Ink 229">
                  <a:extLst>
                    <a:ext uri="{FF2B5EF4-FFF2-40B4-BE49-F238E27FC236}">
                      <a16:creationId xmlns:a16="http://schemas.microsoft.com/office/drawing/2014/main" id="{687ED463-65B1-4D91-9B1A-7627F1C4C945}"/>
                    </a:ext>
                  </a:extLst>
                </p14:cNvPr>
                <p14:cNvContentPartPr/>
                <p14:nvPr/>
              </p14:nvContentPartPr>
              <p14:xfrm>
                <a:off x="10079273" y="2687612"/>
                <a:ext cx="9720" cy="136800"/>
              </p14:xfrm>
            </p:contentPart>
          </mc:Choice>
          <mc:Fallback xmlns="">
            <p:pic>
              <p:nvPicPr>
                <p:cNvPr id="230" name="Ink 229">
                  <a:extLst>
                    <a:ext uri="{FF2B5EF4-FFF2-40B4-BE49-F238E27FC236}">
                      <a16:creationId xmlns:a16="http://schemas.microsoft.com/office/drawing/2014/main" id="{687ED463-65B1-4D91-9B1A-7627F1C4C945}"/>
                    </a:ext>
                  </a:extLst>
                </p:cNvPr>
                <p:cNvPicPr/>
                <p:nvPr/>
              </p:nvPicPr>
              <p:blipFill>
                <a:blip r:embed="rId361"/>
                <a:stretch>
                  <a:fillRect/>
                </a:stretch>
              </p:blipFill>
              <p:spPr>
                <a:xfrm>
                  <a:off x="10061633" y="2669972"/>
                  <a:ext cx="453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1" name="Ink 230">
                  <a:extLst>
                    <a:ext uri="{FF2B5EF4-FFF2-40B4-BE49-F238E27FC236}">
                      <a16:creationId xmlns:a16="http://schemas.microsoft.com/office/drawing/2014/main" id="{582955BD-A23D-4B5B-B018-7AA4AB824C24}"/>
                    </a:ext>
                  </a:extLst>
                </p14:cNvPr>
                <p14:cNvContentPartPr/>
                <p14:nvPr/>
              </p14:nvContentPartPr>
              <p14:xfrm>
                <a:off x="10196633" y="2579612"/>
                <a:ext cx="20520" cy="164880"/>
              </p14:xfrm>
            </p:contentPart>
          </mc:Choice>
          <mc:Fallback xmlns="">
            <p:pic>
              <p:nvPicPr>
                <p:cNvPr id="231" name="Ink 230">
                  <a:extLst>
                    <a:ext uri="{FF2B5EF4-FFF2-40B4-BE49-F238E27FC236}">
                      <a16:creationId xmlns:a16="http://schemas.microsoft.com/office/drawing/2014/main" id="{582955BD-A23D-4B5B-B018-7AA4AB824C24}"/>
                    </a:ext>
                  </a:extLst>
                </p:cNvPr>
                <p:cNvPicPr/>
                <p:nvPr/>
              </p:nvPicPr>
              <p:blipFill>
                <a:blip r:embed="rId363"/>
                <a:stretch>
                  <a:fillRect/>
                </a:stretch>
              </p:blipFill>
              <p:spPr>
                <a:xfrm>
                  <a:off x="10178633" y="2561612"/>
                  <a:ext cx="561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2" name="Ink 231">
                  <a:extLst>
                    <a:ext uri="{FF2B5EF4-FFF2-40B4-BE49-F238E27FC236}">
                      <a16:creationId xmlns:a16="http://schemas.microsoft.com/office/drawing/2014/main" id="{49A55BD3-7247-4D2E-8F26-390862175AFA}"/>
                    </a:ext>
                  </a:extLst>
                </p14:cNvPr>
                <p14:cNvContentPartPr/>
                <p14:nvPr/>
              </p14:nvContentPartPr>
              <p14:xfrm>
                <a:off x="10257113" y="2417252"/>
                <a:ext cx="135000" cy="407160"/>
              </p14:xfrm>
            </p:contentPart>
          </mc:Choice>
          <mc:Fallback xmlns="">
            <p:pic>
              <p:nvPicPr>
                <p:cNvPr id="232" name="Ink 231">
                  <a:extLst>
                    <a:ext uri="{FF2B5EF4-FFF2-40B4-BE49-F238E27FC236}">
                      <a16:creationId xmlns:a16="http://schemas.microsoft.com/office/drawing/2014/main" id="{49A55BD3-7247-4D2E-8F26-390862175AFA}"/>
                    </a:ext>
                  </a:extLst>
                </p:cNvPr>
                <p:cNvPicPr/>
                <p:nvPr/>
              </p:nvPicPr>
              <p:blipFill>
                <a:blip r:embed="rId365"/>
                <a:stretch>
                  <a:fillRect/>
                </a:stretch>
              </p:blipFill>
              <p:spPr>
                <a:xfrm>
                  <a:off x="10239113" y="2399252"/>
                  <a:ext cx="17064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4" name="Ink 233">
                  <a:extLst>
                    <a:ext uri="{FF2B5EF4-FFF2-40B4-BE49-F238E27FC236}">
                      <a16:creationId xmlns:a16="http://schemas.microsoft.com/office/drawing/2014/main" id="{A1204366-9F27-456B-89D7-25DEE1B7EFB5}"/>
                    </a:ext>
                  </a:extLst>
                </p14:cNvPr>
                <p14:cNvContentPartPr/>
                <p14:nvPr/>
              </p14:nvContentPartPr>
              <p14:xfrm>
                <a:off x="10650593" y="2610932"/>
                <a:ext cx="3240" cy="83520"/>
              </p14:xfrm>
            </p:contentPart>
          </mc:Choice>
          <mc:Fallback xmlns="">
            <p:pic>
              <p:nvPicPr>
                <p:cNvPr id="234" name="Ink 233">
                  <a:extLst>
                    <a:ext uri="{FF2B5EF4-FFF2-40B4-BE49-F238E27FC236}">
                      <a16:creationId xmlns:a16="http://schemas.microsoft.com/office/drawing/2014/main" id="{A1204366-9F27-456B-89D7-25DEE1B7EFB5}"/>
                    </a:ext>
                  </a:extLst>
                </p:cNvPr>
                <p:cNvPicPr/>
                <p:nvPr/>
              </p:nvPicPr>
              <p:blipFill>
                <a:blip r:embed="rId367"/>
                <a:stretch>
                  <a:fillRect/>
                </a:stretch>
              </p:blipFill>
              <p:spPr>
                <a:xfrm>
                  <a:off x="10632953" y="2592932"/>
                  <a:ext cx="38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5" name="Ink 234">
                  <a:extLst>
                    <a:ext uri="{FF2B5EF4-FFF2-40B4-BE49-F238E27FC236}">
                      <a16:creationId xmlns:a16="http://schemas.microsoft.com/office/drawing/2014/main" id="{9AA0472C-00C9-4B68-8BFE-6327FA335AFF}"/>
                    </a:ext>
                  </a:extLst>
                </p14:cNvPr>
                <p14:cNvContentPartPr/>
                <p14:nvPr/>
              </p14:nvContentPartPr>
              <p14:xfrm>
                <a:off x="10644473" y="2453972"/>
                <a:ext cx="4680" cy="16560"/>
              </p14:xfrm>
            </p:contentPart>
          </mc:Choice>
          <mc:Fallback xmlns="">
            <p:pic>
              <p:nvPicPr>
                <p:cNvPr id="235" name="Ink 234">
                  <a:extLst>
                    <a:ext uri="{FF2B5EF4-FFF2-40B4-BE49-F238E27FC236}">
                      <a16:creationId xmlns:a16="http://schemas.microsoft.com/office/drawing/2014/main" id="{9AA0472C-00C9-4B68-8BFE-6327FA335AFF}"/>
                    </a:ext>
                  </a:extLst>
                </p:cNvPr>
                <p:cNvPicPr/>
                <p:nvPr/>
              </p:nvPicPr>
              <p:blipFill>
                <a:blip r:embed="rId369"/>
                <a:stretch>
                  <a:fillRect/>
                </a:stretch>
              </p:blipFill>
              <p:spPr>
                <a:xfrm>
                  <a:off x="10626833" y="2436332"/>
                  <a:ext cx="403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6" name="Ink 235">
                  <a:extLst>
                    <a:ext uri="{FF2B5EF4-FFF2-40B4-BE49-F238E27FC236}">
                      <a16:creationId xmlns:a16="http://schemas.microsoft.com/office/drawing/2014/main" id="{C6B4FED0-C92F-4365-9474-ECFDEDF3935A}"/>
                    </a:ext>
                  </a:extLst>
                </p14:cNvPr>
                <p14:cNvContentPartPr/>
                <p14:nvPr/>
              </p14:nvContentPartPr>
              <p14:xfrm>
                <a:off x="10715033" y="2544332"/>
                <a:ext cx="91080" cy="149400"/>
              </p14:xfrm>
            </p:contentPart>
          </mc:Choice>
          <mc:Fallback xmlns="">
            <p:pic>
              <p:nvPicPr>
                <p:cNvPr id="236" name="Ink 235">
                  <a:extLst>
                    <a:ext uri="{FF2B5EF4-FFF2-40B4-BE49-F238E27FC236}">
                      <a16:creationId xmlns:a16="http://schemas.microsoft.com/office/drawing/2014/main" id="{C6B4FED0-C92F-4365-9474-ECFDEDF3935A}"/>
                    </a:ext>
                  </a:extLst>
                </p:cNvPr>
                <p:cNvPicPr/>
                <p:nvPr/>
              </p:nvPicPr>
              <p:blipFill>
                <a:blip r:embed="rId371"/>
                <a:stretch>
                  <a:fillRect/>
                </a:stretch>
              </p:blipFill>
              <p:spPr>
                <a:xfrm>
                  <a:off x="10697393" y="2526332"/>
                  <a:ext cx="1267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7" name="Ink 236">
                  <a:extLst>
                    <a:ext uri="{FF2B5EF4-FFF2-40B4-BE49-F238E27FC236}">
                      <a16:creationId xmlns:a16="http://schemas.microsoft.com/office/drawing/2014/main" id="{B067FEDD-CBC9-4CA2-8457-2063D96A9FBE}"/>
                    </a:ext>
                  </a:extLst>
                </p14:cNvPr>
                <p14:cNvContentPartPr/>
                <p14:nvPr/>
              </p14:nvContentPartPr>
              <p14:xfrm>
                <a:off x="8360273" y="3073172"/>
                <a:ext cx="140400" cy="182520"/>
              </p14:xfrm>
            </p:contentPart>
          </mc:Choice>
          <mc:Fallback xmlns="">
            <p:pic>
              <p:nvPicPr>
                <p:cNvPr id="237" name="Ink 236">
                  <a:extLst>
                    <a:ext uri="{FF2B5EF4-FFF2-40B4-BE49-F238E27FC236}">
                      <a16:creationId xmlns:a16="http://schemas.microsoft.com/office/drawing/2014/main" id="{B067FEDD-CBC9-4CA2-8457-2063D96A9FBE}"/>
                    </a:ext>
                  </a:extLst>
                </p:cNvPr>
                <p:cNvPicPr/>
                <p:nvPr/>
              </p:nvPicPr>
              <p:blipFill>
                <a:blip r:embed="rId373"/>
                <a:stretch>
                  <a:fillRect/>
                </a:stretch>
              </p:blipFill>
              <p:spPr>
                <a:xfrm>
                  <a:off x="8342273" y="3055172"/>
                  <a:ext cx="1760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8" name="Ink 237">
                  <a:extLst>
                    <a:ext uri="{FF2B5EF4-FFF2-40B4-BE49-F238E27FC236}">
                      <a16:creationId xmlns:a16="http://schemas.microsoft.com/office/drawing/2014/main" id="{075DA590-D4FD-4AFC-9CA1-D3A50C1B2B28}"/>
                    </a:ext>
                  </a:extLst>
                </p14:cNvPr>
                <p14:cNvContentPartPr/>
                <p14:nvPr/>
              </p14:nvContentPartPr>
              <p14:xfrm>
                <a:off x="8550713" y="2985692"/>
                <a:ext cx="138600" cy="276120"/>
              </p14:xfrm>
            </p:contentPart>
          </mc:Choice>
          <mc:Fallback xmlns="">
            <p:pic>
              <p:nvPicPr>
                <p:cNvPr id="238" name="Ink 237">
                  <a:extLst>
                    <a:ext uri="{FF2B5EF4-FFF2-40B4-BE49-F238E27FC236}">
                      <a16:creationId xmlns:a16="http://schemas.microsoft.com/office/drawing/2014/main" id="{075DA590-D4FD-4AFC-9CA1-D3A50C1B2B28}"/>
                    </a:ext>
                  </a:extLst>
                </p:cNvPr>
                <p:cNvPicPr/>
                <p:nvPr/>
              </p:nvPicPr>
              <p:blipFill>
                <a:blip r:embed="rId375"/>
                <a:stretch>
                  <a:fillRect/>
                </a:stretch>
              </p:blipFill>
              <p:spPr>
                <a:xfrm>
                  <a:off x="8532713" y="2967692"/>
                  <a:ext cx="1742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9" name="Ink 238">
                  <a:extLst>
                    <a:ext uri="{FF2B5EF4-FFF2-40B4-BE49-F238E27FC236}">
                      <a16:creationId xmlns:a16="http://schemas.microsoft.com/office/drawing/2014/main" id="{9823265C-2DFC-4F85-8B92-A677ECC7859D}"/>
                    </a:ext>
                  </a:extLst>
                </p14:cNvPr>
                <p14:cNvContentPartPr/>
                <p14:nvPr/>
              </p14:nvContentPartPr>
              <p14:xfrm>
                <a:off x="8553233" y="3131132"/>
                <a:ext cx="339480" cy="124200"/>
              </p14:xfrm>
            </p:contentPart>
          </mc:Choice>
          <mc:Fallback xmlns="">
            <p:pic>
              <p:nvPicPr>
                <p:cNvPr id="239" name="Ink 238">
                  <a:extLst>
                    <a:ext uri="{FF2B5EF4-FFF2-40B4-BE49-F238E27FC236}">
                      <a16:creationId xmlns:a16="http://schemas.microsoft.com/office/drawing/2014/main" id="{9823265C-2DFC-4F85-8B92-A677ECC7859D}"/>
                    </a:ext>
                  </a:extLst>
                </p:cNvPr>
                <p:cNvPicPr/>
                <p:nvPr/>
              </p:nvPicPr>
              <p:blipFill>
                <a:blip r:embed="rId377"/>
                <a:stretch>
                  <a:fillRect/>
                </a:stretch>
              </p:blipFill>
              <p:spPr>
                <a:xfrm>
                  <a:off x="8535233" y="3113132"/>
                  <a:ext cx="3751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0" name="Ink 239">
                  <a:extLst>
                    <a:ext uri="{FF2B5EF4-FFF2-40B4-BE49-F238E27FC236}">
                      <a16:creationId xmlns:a16="http://schemas.microsoft.com/office/drawing/2014/main" id="{6C1C4C0D-EC09-4E6F-90CE-03030C3A0D31}"/>
                    </a:ext>
                  </a:extLst>
                </p14:cNvPr>
                <p14:cNvContentPartPr/>
                <p14:nvPr/>
              </p14:nvContentPartPr>
              <p14:xfrm>
                <a:off x="8961473" y="3110252"/>
                <a:ext cx="75960" cy="114480"/>
              </p14:xfrm>
            </p:contentPart>
          </mc:Choice>
          <mc:Fallback xmlns="">
            <p:pic>
              <p:nvPicPr>
                <p:cNvPr id="240" name="Ink 239">
                  <a:extLst>
                    <a:ext uri="{FF2B5EF4-FFF2-40B4-BE49-F238E27FC236}">
                      <a16:creationId xmlns:a16="http://schemas.microsoft.com/office/drawing/2014/main" id="{6C1C4C0D-EC09-4E6F-90CE-03030C3A0D31}"/>
                    </a:ext>
                  </a:extLst>
                </p:cNvPr>
                <p:cNvPicPr/>
                <p:nvPr/>
              </p:nvPicPr>
              <p:blipFill>
                <a:blip r:embed="rId379"/>
                <a:stretch>
                  <a:fillRect/>
                </a:stretch>
              </p:blipFill>
              <p:spPr>
                <a:xfrm>
                  <a:off x="8943473" y="3092252"/>
                  <a:ext cx="1116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1" name="Ink 240">
                  <a:extLst>
                    <a:ext uri="{FF2B5EF4-FFF2-40B4-BE49-F238E27FC236}">
                      <a16:creationId xmlns:a16="http://schemas.microsoft.com/office/drawing/2014/main" id="{98990E79-557C-4CBC-99C7-BDB1E008B972}"/>
                    </a:ext>
                  </a:extLst>
                </p14:cNvPr>
                <p14:cNvContentPartPr/>
                <p14:nvPr/>
              </p14:nvContentPartPr>
              <p14:xfrm>
                <a:off x="9092873" y="3128252"/>
                <a:ext cx="71280" cy="107280"/>
              </p14:xfrm>
            </p:contentPart>
          </mc:Choice>
          <mc:Fallback xmlns="">
            <p:pic>
              <p:nvPicPr>
                <p:cNvPr id="241" name="Ink 240">
                  <a:extLst>
                    <a:ext uri="{FF2B5EF4-FFF2-40B4-BE49-F238E27FC236}">
                      <a16:creationId xmlns:a16="http://schemas.microsoft.com/office/drawing/2014/main" id="{98990E79-557C-4CBC-99C7-BDB1E008B972}"/>
                    </a:ext>
                  </a:extLst>
                </p:cNvPr>
                <p:cNvPicPr/>
                <p:nvPr/>
              </p:nvPicPr>
              <p:blipFill>
                <a:blip r:embed="rId381"/>
                <a:stretch>
                  <a:fillRect/>
                </a:stretch>
              </p:blipFill>
              <p:spPr>
                <a:xfrm>
                  <a:off x="9074873" y="3110612"/>
                  <a:ext cx="1069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2" name="Ink 241">
                  <a:extLst>
                    <a:ext uri="{FF2B5EF4-FFF2-40B4-BE49-F238E27FC236}">
                      <a16:creationId xmlns:a16="http://schemas.microsoft.com/office/drawing/2014/main" id="{38C5BFED-D028-4F8F-8E31-9FAD81749644}"/>
                    </a:ext>
                  </a:extLst>
                </p14:cNvPr>
                <p14:cNvContentPartPr/>
                <p14:nvPr/>
              </p14:nvContentPartPr>
              <p14:xfrm>
                <a:off x="9159833" y="2928092"/>
                <a:ext cx="50400" cy="356760"/>
              </p14:xfrm>
            </p:contentPart>
          </mc:Choice>
          <mc:Fallback xmlns="">
            <p:pic>
              <p:nvPicPr>
                <p:cNvPr id="242" name="Ink 241">
                  <a:extLst>
                    <a:ext uri="{FF2B5EF4-FFF2-40B4-BE49-F238E27FC236}">
                      <a16:creationId xmlns:a16="http://schemas.microsoft.com/office/drawing/2014/main" id="{38C5BFED-D028-4F8F-8E31-9FAD81749644}"/>
                    </a:ext>
                  </a:extLst>
                </p:cNvPr>
                <p:cNvPicPr/>
                <p:nvPr/>
              </p:nvPicPr>
              <p:blipFill>
                <a:blip r:embed="rId383"/>
                <a:stretch>
                  <a:fillRect/>
                </a:stretch>
              </p:blipFill>
              <p:spPr>
                <a:xfrm>
                  <a:off x="9141833" y="2910452"/>
                  <a:ext cx="860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3" name="Ink 242">
                  <a:extLst>
                    <a:ext uri="{FF2B5EF4-FFF2-40B4-BE49-F238E27FC236}">
                      <a16:creationId xmlns:a16="http://schemas.microsoft.com/office/drawing/2014/main" id="{02398286-D641-4D2D-898D-4D4DD26AA64F}"/>
                    </a:ext>
                  </a:extLst>
                </p14:cNvPr>
                <p14:cNvContentPartPr/>
                <p14:nvPr/>
              </p14:nvContentPartPr>
              <p14:xfrm>
                <a:off x="9259553" y="3130412"/>
                <a:ext cx="126360" cy="110880"/>
              </p14:xfrm>
            </p:contentPart>
          </mc:Choice>
          <mc:Fallback xmlns="">
            <p:pic>
              <p:nvPicPr>
                <p:cNvPr id="243" name="Ink 242">
                  <a:extLst>
                    <a:ext uri="{FF2B5EF4-FFF2-40B4-BE49-F238E27FC236}">
                      <a16:creationId xmlns:a16="http://schemas.microsoft.com/office/drawing/2014/main" id="{02398286-D641-4D2D-898D-4D4DD26AA64F}"/>
                    </a:ext>
                  </a:extLst>
                </p:cNvPr>
                <p:cNvPicPr/>
                <p:nvPr/>
              </p:nvPicPr>
              <p:blipFill>
                <a:blip r:embed="rId385"/>
                <a:stretch>
                  <a:fillRect/>
                </a:stretch>
              </p:blipFill>
              <p:spPr>
                <a:xfrm>
                  <a:off x="9241553" y="3112412"/>
                  <a:ext cx="162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4" name="Ink 243">
                  <a:extLst>
                    <a:ext uri="{FF2B5EF4-FFF2-40B4-BE49-F238E27FC236}">
                      <a16:creationId xmlns:a16="http://schemas.microsoft.com/office/drawing/2014/main" id="{CD7CD48B-30AC-4871-88D8-73F951408CEB}"/>
                    </a:ext>
                  </a:extLst>
                </p14:cNvPr>
                <p14:cNvContentPartPr/>
                <p14:nvPr/>
              </p14:nvContentPartPr>
              <p14:xfrm>
                <a:off x="9447473" y="3113492"/>
                <a:ext cx="164880" cy="122760"/>
              </p14:xfrm>
            </p:contentPart>
          </mc:Choice>
          <mc:Fallback xmlns="">
            <p:pic>
              <p:nvPicPr>
                <p:cNvPr id="244" name="Ink 243">
                  <a:extLst>
                    <a:ext uri="{FF2B5EF4-FFF2-40B4-BE49-F238E27FC236}">
                      <a16:creationId xmlns:a16="http://schemas.microsoft.com/office/drawing/2014/main" id="{CD7CD48B-30AC-4871-88D8-73F951408CEB}"/>
                    </a:ext>
                  </a:extLst>
                </p:cNvPr>
                <p:cNvPicPr/>
                <p:nvPr/>
              </p:nvPicPr>
              <p:blipFill>
                <a:blip r:embed="rId387"/>
                <a:stretch>
                  <a:fillRect/>
                </a:stretch>
              </p:blipFill>
              <p:spPr>
                <a:xfrm>
                  <a:off x="9429833" y="3095492"/>
                  <a:ext cx="200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5" name="Ink 244">
                  <a:extLst>
                    <a:ext uri="{FF2B5EF4-FFF2-40B4-BE49-F238E27FC236}">
                      <a16:creationId xmlns:a16="http://schemas.microsoft.com/office/drawing/2014/main" id="{4F8CD0EB-AE2C-4666-B1DF-4FDADD0B8653}"/>
                    </a:ext>
                  </a:extLst>
                </p14:cNvPr>
                <p14:cNvContentPartPr/>
                <p14:nvPr/>
              </p14:nvContentPartPr>
              <p14:xfrm>
                <a:off x="9620993" y="2936372"/>
                <a:ext cx="110520" cy="330120"/>
              </p14:xfrm>
            </p:contentPart>
          </mc:Choice>
          <mc:Fallback xmlns="">
            <p:pic>
              <p:nvPicPr>
                <p:cNvPr id="245" name="Ink 244">
                  <a:extLst>
                    <a:ext uri="{FF2B5EF4-FFF2-40B4-BE49-F238E27FC236}">
                      <a16:creationId xmlns:a16="http://schemas.microsoft.com/office/drawing/2014/main" id="{4F8CD0EB-AE2C-4666-B1DF-4FDADD0B8653}"/>
                    </a:ext>
                  </a:extLst>
                </p:cNvPr>
                <p:cNvPicPr/>
                <p:nvPr/>
              </p:nvPicPr>
              <p:blipFill>
                <a:blip r:embed="rId389"/>
                <a:stretch>
                  <a:fillRect/>
                </a:stretch>
              </p:blipFill>
              <p:spPr>
                <a:xfrm>
                  <a:off x="9603353" y="2918732"/>
                  <a:ext cx="1461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6" name="Ink 245">
                  <a:extLst>
                    <a:ext uri="{FF2B5EF4-FFF2-40B4-BE49-F238E27FC236}">
                      <a16:creationId xmlns:a16="http://schemas.microsoft.com/office/drawing/2014/main" id="{C0059311-18A4-4F23-B281-8107D16062FA}"/>
                    </a:ext>
                  </a:extLst>
                </p14:cNvPr>
                <p14:cNvContentPartPr/>
                <p14:nvPr/>
              </p14:nvContentPartPr>
              <p14:xfrm>
                <a:off x="9935633" y="3056252"/>
                <a:ext cx="8640" cy="174240"/>
              </p14:xfrm>
            </p:contentPart>
          </mc:Choice>
          <mc:Fallback xmlns="">
            <p:pic>
              <p:nvPicPr>
                <p:cNvPr id="246" name="Ink 245">
                  <a:extLst>
                    <a:ext uri="{FF2B5EF4-FFF2-40B4-BE49-F238E27FC236}">
                      <a16:creationId xmlns:a16="http://schemas.microsoft.com/office/drawing/2014/main" id="{C0059311-18A4-4F23-B281-8107D16062FA}"/>
                    </a:ext>
                  </a:extLst>
                </p:cNvPr>
                <p:cNvPicPr/>
                <p:nvPr/>
              </p:nvPicPr>
              <p:blipFill>
                <a:blip r:embed="rId391"/>
                <a:stretch>
                  <a:fillRect/>
                </a:stretch>
              </p:blipFill>
              <p:spPr>
                <a:xfrm>
                  <a:off x="9917993" y="3038612"/>
                  <a:ext cx="442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7" name="Ink 246">
                  <a:extLst>
                    <a:ext uri="{FF2B5EF4-FFF2-40B4-BE49-F238E27FC236}">
                      <a16:creationId xmlns:a16="http://schemas.microsoft.com/office/drawing/2014/main" id="{F436A328-63E3-4009-B4C7-ED80AE37E0C0}"/>
                    </a:ext>
                  </a:extLst>
                </p14:cNvPr>
                <p14:cNvContentPartPr/>
                <p14:nvPr/>
              </p14:nvContentPartPr>
              <p14:xfrm>
                <a:off x="9946793" y="3083252"/>
                <a:ext cx="110880" cy="124560"/>
              </p14:xfrm>
            </p:contentPart>
          </mc:Choice>
          <mc:Fallback xmlns="">
            <p:pic>
              <p:nvPicPr>
                <p:cNvPr id="247" name="Ink 246">
                  <a:extLst>
                    <a:ext uri="{FF2B5EF4-FFF2-40B4-BE49-F238E27FC236}">
                      <a16:creationId xmlns:a16="http://schemas.microsoft.com/office/drawing/2014/main" id="{F436A328-63E3-4009-B4C7-ED80AE37E0C0}"/>
                    </a:ext>
                  </a:extLst>
                </p:cNvPr>
                <p:cNvPicPr/>
                <p:nvPr/>
              </p:nvPicPr>
              <p:blipFill>
                <a:blip r:embed="rId393"/>
                <a:stretch>
                  <a:fillRect/>
                </a:stretch>
              </p:blipFill>
              <p:spPr>
                <a:xfrm>
                  <a:off x="9929153" y="3065252"/>
                  <a:ext cx="1465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8" name="Ink 247">
                  <a:extLst>
                    <a:ext uri="{FF2B5EF4-FFF2-40B4-BE49-F238E27FC236}">
                      <a16:creationId xmlns:a16="http://schemas.microsoft.com/office/drawing/2014/main" id="{9FC7FD95-8100-4BE4-A918-2AF7BA14D7DE}"/>
                    </a:ext>
                  </a:extLst>
                </p14:cNvPr>
                <p14:cNvContentPartPr/>
                <p14:nvPr/>
              </p14:nvContentPartPr>
              <p14:xfrm>
                <a:off x="10076753" y="2984252"/>
                <a:ext cx="10080" cy="243360"/>
              </p14:xfrm>
            </p:contentPart>
          </mc:Choice>
          <mc:Fallback xmlns="">
            <p:pic>
              <p:nvPicPr>
                <p:cNvPr id="248" name="Ink 247">
                  <a:extLst>
                    <a:ext uri="{FF2B5EF4-FFF2-40B4-BE49-F238E27FC236}">
                      <a16:creationId xmlns:a16="http://schemas.microsoft.com/office/drawing/2014/main" id="{9FC7FD95-8100-4BE4-A918-2AF7BA14D7DE}"/>
                    </a:ext>
                  </a:extLst>
                </p:cNvPr>
                <p:cNvPicPr/>
                <p:nvPr/>
              </p:nvPicPr>
              <p:blipFill>
                <a:blip r:embed="rId395"/>
                <a:stretch>
                  <a:fillRect/>
                </a:stretch>
              </p:blipFill>
              <p:spPr>
                <a:xfrm>
                  <a:off x="10059113" y="2966612"/>
                  <a:ext cx="457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9" name="Ink 248">
                  <a:extLst>
                    <a:ext uri="{FF2B5EF4-FFF2-40B4-BE49-F238E27FC236}">
                      <a16:creationId xmlns:a16="http://schemas.microsoft.com/office/drawing/2014/main" id="{821597DE-ED0C-4310-93BE-C1107DEDE6B6}"/>
                    </a:ext>
                  </a:extLst>
                </p14:cNvPr>
                <p14:cNvContentPartPr/>
                <p14:nvPr/>
              </p14:nvContentPartPr>
              <p14:xfrm>
                <a:off x="10129313" y="3098012"/>
                <a:ext cx="124920" cy="148680"/>
              </p14:xfrm>
            </p:contentPart>
          </mc:Choice>
          <mc:Fallback xmlns="">
            <p:pic>
              <p:nvPicPr>
                <p:cNvPr id="249" name="Ink 248">
                  <a:extLst>
                    <a:ext uri="{FF2B5EF4-FFF2-40B4-BE49-F238E27FC236}">
                      <a16:creationId xmlns:a16="http://schemas.microsoft.com/office/drawing/2014/main" id="{821597DE-ED0C-4310-93BE-C1107DEDE6B6}"/>
                    </a:ext>
                  </a:extLst>
                </p:cNvPr>
                <p:cNvPicPr/>
                <p:nvPr/>
              </p:nvPicPr>
              <p:blipFill>
                <a:blip r:embed="rId397"/>
                <a:stretch>
                  <a:fillRect/>
                </a:stretch>
              </p:blipFill>
              <p:spPr>
                <a:xfrm>
                  <a:off x="10111313" y="3080012"/>
                  <a:ext cx="160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0" name="Ink 249">
                  <a:extLst>
                    <a:ext uri="{FF2B5EF4-FFF2-40B4-BE49-F238E27FC236}">
                      <a16:creationId xmlns:a16="http://schemas.microsoft.com/office/drawing/2014/main" id="{6BF9A376-6006-439F-A1A2-3B2B8DCCADD6}"/>
                    </a:ext>
                  </a:extLst>
                </p14:cNvPr>
                <p14:cNvContentPartPr/>
                <p14:nvPr/>
              </p14:nvContentPartPr>
              <p14:xfrm>
                <a:off x="10252793" y="3115292"/>
                <a:ext cx="135720" cy="98640"/>
              </p14:xfrm>
            </p:contentPart>
          </mc:Choice>
          <mc:Fallback xmlns="">
            <p:pic>
              <p:nvPicPr>
                <p:cNvPr id="250" name="Ink 249">
                  <a:extLst>
                    <a:ext uri="{FF2B5EF4-FFF2-40B4-BE49-F238E27FC236}">
                      <a16:creationId xmlns:a16="http://schemas.microsoft.com/office/drawing/2014/main" id="{6BF9A376-6006-439F-A1A2-3B2B8DCCADD6}"/>
                    </a:ext>
                  </a:extLst>
                </p:cNvPr>
                <p:cNvPicPr/>
                <p:nvPr/>
              </p:nvPicPr>
              <p:blipFill>
                <a:blip r:embed="rId399"/>
                <a:stretch>
                  <a:fillRect/>
                </a:stretch>
              </p:blipFill>
              <p:spPr>
                <a:xfrm>
                  <a:off x="10235153" y="3097652"/>
                  <a:ext cx="171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1" name="Ink 250">
                  <a:extLst>
                    <a:ext uri="{FF2B5EF4-FFF2-40B4-BE49-F238E27FC236}">
                      <a16:creationId xmlns:a16="http://schemas.microsoft.com/office/drawing/2014/main" id="{7A3797EE-E418-4DA0-B4F0-1ADE644F11EE}"/>
                    </a:ext>
                  </a:extLst>
                </p14:cNvPr>
                <p14:cNvContentPartPr/>
                <p14:nvPr/>
              </p14:nvContentPartPr>
              <p14:xfrm>
                <a:off x="10408313" y="3080012"/>
                <a:ext cx="188280" cy="114480"/>
              </p14:xfrm>
            </p:contentPart>
          </mc:Choice>
          <mc:Fallback xmlns="">
            <p:pic>
              <p:nvPicPr>
                <p:cNvPr id="251" name="Ink 250">
                  <a:extLst>
                    <a:ext uri="{FF2B5EF4-FFF2-40B4-BE49-F238E27FC236}">
                      <a16:creationId xmlns:a16="http://schemas.microsoft.com/office/drawing/2014/main" id="{7A3797EE-E418-4DA0-B4F0-1ADE644F11EE}"/>
                    </a:ext>
                  </a:extLst>
                </p:cNvPr>
                <p:cNvPicPr/>
                <p:nvPr/>
              </p:nvPicPr>
              <p:blipFill>
                <a:blip r:embed="rId401"/>
                <a:stretch>
                  <a:fillRect/>
                </a:stretch>
              </p:blipFill>
              <p:spPr>
                <a:xfrm>
                  <a:off x="10390313" y="3062372"/>
                  <a:ext cx="2239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2" name="Ink 251">
                  <a:extLst>
                    <a:ext uri="{FF2B5EF4-FFF2-40B4-BE49-F238E27FC236}">
                      <a16:creationId xmlns:a16="http://schemas.microsoft.com/office/drawing/2014/main" id="{3BB2AAAA-AB2D-49C1-8D23-AC61D1F04DAF}"/>
                    </a:ext>
                  </a:extLst>
                </p14:cNvPr>
                <p14:cNvContentPartPr/>
                <p14:nvPr/>
              </p14:nvContentPartPr>
              <p14:xfrm>
                <a:off x="10644833" y="3089012"/>
                <a:ext cx="150480" cy="109440"/>
              </p14:xfrm>
            </p:contentPart>
          </mc:Choice>
          <mc:Fallback xmlns="">
            <p:pic>
              <p:nvPicPr>
                <p:cNvPr id="252" name="Ink 251">
                  <a:extLst>
                    <a:ext uri="{FF2B5EF4-FFF2-40B4-BE49-F238E27FC236}">
                      <a16:creationId xmlns:a16="http://schemas.microsoft.com/office/drawing/2014/main" id="{3BB2AAAA-AB2D-49C1-8D23-AC61D1F04DAF}"/>
                    </a:ext>
                  </a:extLst>
                </p:cNvPr>
                <p:cNvPicPr/>
                <p:nvPr/>
              </p:nvPicPr>
              <p:blipFill>
                <a:blip r:embed="rId403"/>
                <a:stretch>
                  <a:fillRect/>
                </a:stretch>
              </p:blipFill>
              <p:spPr>
                <a:xfrm>
                  <a:off x="10626833" y="3071372"/>
                  <a:ext cx="186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3" name="Ink 252">
                  <a:extLst>
                    <a:ext uri="{FF2B5EF4-FFF2-40B4-BE49-F238E27FC236}">
                      <a16:creationId xmlns:a16="http://schemas.microsoft.com/office/drawing/2014/main" id="{E4B4C802-333B-4680-9583-12FCF281A77B}"/>
                    </a:ext>
                  </a:extLst>
                </p14:cNvPr>
                <p14:cNvContentPartPr/>
                <p14:nvPr/>
              </p14:nvContentPartPr>
              <p14:xfrm>
                <a:off x="10849313" y="2920892"/>
                <a:ext cx="71280" cy="290160"/>
              </p14:xfrm>
            </p:contentPart>
          </mc:Choice>
          <mc:Fallback xmlns="">
            <p:pic>
              <p:nvPicPr>
                <p:cNvPr id="253" name="Ink 252">
                  <a:extLst>
                    <a:ext uri="{FF2B5EF4-FFF2-40B4-BE49-F238E27FC236}">
                      <a16:creationId xmlns:a16="http://schemas.microsoft.com/office/drawing/2014/main" id="{E4B4C802-333B-4680-9583-12FCF281A77B}"/>
                    </a:ext>
                  </a:extLst>
                </p:cNvPr>
                <p:cNvPicPr/>
                <p:nvPr/>
              </p:nvPicPr>
              <p:blipFill>
                <a:blip r:embed="rId405"/>
                <a:stretch>
                  <a:fillRect/>
                </a:stretch>
              </p:blipFill>
              <p:spPr>
                <a:xfrm>
                  <a:off x="10831313" y="2902892"/>
                  <a:ext cx="1069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5" name="Ink 254">
                  <a:extLst>
                    <a:ext uri="{FF2B5EF4-FFF2-40B4-BE49-F238E27FC236}">
                      <a16:creationId xmlns:a16="http://schemas.microsoft.com/office/drawing/2014/main" id="{506E070A-463A-466A-9608-BC290CF171A2}"/>
                    </a:ext>
                  </a:extLst>
                </p14:cNvPr>
                <p14:cNvContentPartPr/>
                <p14:nvPr/>
              </p14:nvContentPartPr>
              <p14:xfrm>
                <a:off x="9822953" y="3479612"/>
                <a:ext cx="106560" cy="114120"/>
              </p14:xfrm>
            </p:contentPart>
          </mc:Choice>
          <mc:Fallback xmlns="">
            <p:pic>
              <p:nvPicPr>
                <p:cNvPr id="255" name="Ink 254">
                  <a:extLst>
                    <a:ext uri="{FF2B5EF4-FFF2-40B4-BE49-F238E27FC236}">
                      <a16:creationId xmlns:a16="http://schemas.microsoft.com/office/drawing/2014/main" id="{506E070A-463A-466A-9608-BC290CF171A2}"/>
                    </a:ext>
                  </a:extLst>
                </p:cNvPr>
                <p:cNvPicPr/>
                <p:nvPr/>
              </p:nvPicPr>
              <p:blipFill>
                <a:blip r:embed="rId407"/>
                <a:stretch>
                  <a:fillRect/>
                </a:stretch>
              </p:blipFill>
              <p:spPr>
                <a:xfrm>
                  <a:off x="9805313" y="3461612"/>
                  <a:ext cx="142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6" name="Ink 255">
                  <a:extLst>
                    <a:ext uri="{FF2B5EF4-FFF2-40B4-BE49-F238E27FC236}">
                      <a16:creationId xmlns:a16="http://schemas.microsoft.com/office/drawing/2014/main" id="{19188047-C620-4FF5-BF2F-3231E47EE16B}"/>
                    </a:ext>
                  </a:extLst>
                </p14:cNvPr>
                <p14:cNvContentPartPr/>
                <p14:nvPr/>
              </p14:nvContentPartPr>
              <p14:xfrm>
                <a:off x="9982073" y="3412652"/>
                <a:ext cx="20880" cy="193680"/>
              </p14:xfrm>
            </p:contentPart>
          </mc:Choice>
          <mc:Fallback xmlns="">
            <p:pic>
              <p:nvPicPr>
                <p:cNvPr id="256" name="Ink 255">
                  <a:extLst>
                    <a:ext uri="{FF2B5EF4-FFF2-40B4-BE49-F238E27FC236}">
                      <a16:creationId xmlns:a16="http://schemas.microsoft.com/office/drawing/2014/main" id="{19188047-C620-4FF5-BF2F-3231E47EE16B}"/>
                    </a:ext>
                  </a:extLst>
                </p:cNvPr>
                <p:cNvPicPr/>
                <p:nvPr/>
              </p:nvPicPr>
              <p:blipFill>
                <a:blip r:embed="rId409"/>
                <a:stretch>
                  <a:fillRect/>
                </a:stretch>
              </p:blipFill>
              <p:spPr>
                <a:xfrm>
                  <a:off x="9964073" y="3394652"/>
                  <a:ext cx="565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7" name="Ink 256">
                  <a:extLst>
                    <a:ext uri="{FF2B5EF4-FFF2-40B4-BE49-F238E27FC236}">
                      <a16:creationId xmlns:a16="http://schemas.microsoft.com/office/drawing/2014/main" id="{6F2D8132-6A55-40AF-A0F4-6EDC8E041EF7}"/>
                    </a:ext>
                  </a:extLst>
                </p14:cNvPr>
                <p14:cNvContentPartPr/>
                <p14:nvPr/>
              </p14:nvContentPartPr>
              <p14:xfrm>
                <a:off x="10066673" y="3433172"/>
                <a:ext cx="161280" cy="155880"/>
              </p14:xfrm>
            </p:contentPart>
          </mc:Choice>
          <mc:Fallback xmlns="">
            <p:pic>
              <p:nvPicPr>
                <p:cNvPr id="257" name="Ink 256">
                  <a:extLst>
                    <a:ext uri="{FF2B5EF4-FFF2-40B4-BE49-F238E27FC236}">
                      <a16:creationId xmlns:a16="http://schemas.microsoft.com/office/drawing/2014/main" id="{6F2D8132-6A55-40AF-A0F4-6EDC8E041EF7}"/>
                    </a:ext>
                  </a:extLst>
                </p:cNvPr>
                <p:cNvPicPr/>
                <p:nvPr/>
              </p:nvPicPr>
              <p:blipFill>
                <a:blip r:embed="rId411"/>
                <a:stretch>
                  <a:fillRect/>
                </a:stretch>
              </p:blipFill>
              <p:spPr>
                <a:xfrm>
                  <a:off x="10048673" y="3415532"/>
                  <a:ext cx="196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8" name="Ink 257">
                  <a:extLst>
                    <a:ext uri="{FF2B5EF4-FFF2-40B4-BE49-F238E27FC236}">
                      <a16:creationId xmlns:a16="http://schemas.microsoft.com/office/drawing/2014/main" id="{BFE36D01-7A18-4CEB-91BB-C1C3EE823C41}"/>
                    </a:ext>
                  </a:extLst>
                </p14:cNvPr>
                <p14:cNvContentPartPr/>
                <p14:nvPr/>
              </p14:nvContentPartPr>
              <p14:xfrm>
                <a:off x="10298873" y="3440372"/>
                <a:ext cx="90360" cy="144720"/>
              </p14:xfrm>
            </p:contentPart>
          </mc:Choice>
          <mc:Fallback xmlns="">
            <p:pic>
              <p:nvPicPr>
                <p:cNvPr id="258" name="Ink 257">
                  <a:extLst>
                    <a:ext uri="{FF2B5EF4-FFF2-40B4-BE49-F238E27FC236}">
                      <a16:creationId xmlns:a16="http://schemas.microsoft.com/office/drawing/2014/main" id="{BFE36D01-7A18-4CEB-91BB-C1C3EE823C41}"/>
                    </a:ext>
                  </a:extLst>
                </p:cNvPr>
                <p:cNvPicPr/>
                <p:nvPr/>
              </p:nvPicPr>
              <p:blipFill>
                <a:blip r:embed="rId413"/>
                <a:stretch>
                  <a:fillRect/>
                </a:stretch>
              </p:blipFill>
              <p:spPr>
                <a:xfrm>
                  <a:off x="10280873" y="3422732"/>
                  <a:ext cx="126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9" name="Ink 258">
                  <a:extLst>
                    <a:ext uri="{FF2B5EF4-FFF2-40B4-BE49-F238E27FC236}">
                      <a16:creationId xmlns:a16="http://schemas.microsoft.com/office/drawing/2014/main" id="{E67C91BD-AAC5-48B3-9BC9-3A0361FC0B06}"/>
                    </a:ext>
                  </a:extLst>
                </p14:cNvPr>
                <p14:cNvContentPartPr/>
                <p14:nvPr/>
              </p14:nvContentPartPr>
              <p14:xfrm>
                <a:off x="10434593" y="3460172"/>
                <a:ext cx="9720" cy="104040"/>
              </p14:xfrm>
            </p:contentPart>
          </mc:Choice>
          <mc:Fallback xmlns="">
            <p:pic>
              <p:nvPicPr>
                <p:cNvPr id="259" name="Ink 258">
                  <a:extLst>
                    <a:ext uri="{FF2B5EF4-FFF2-40B4-BE49-F238E27FC236}">
                      <a16:creationId xmlns:a16="http://schemas.microsoft.com/office/drawing/2014/main" id="{E67C91BD-AAC5-48B3-9BC9-3A0361FC0B06}"/>
                    </a:ext>
                  </a:extLst>
                </p:cNvPr>
                <p:cNvPicPr/>
                <p:nvPr/>
              </p:nvPicPr>
              <p:blipFill>
                <a:blip r:embed="rId415"/>
                <a:stretch>
                  <a:fillRect/>
                </a:stretch>
              </p:blipFill>
              <p:spPr>
                <a:xfrm>
                  <a:off x="10416953" y="3442172"/>
                  <a:ext cx="4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0" name="Ink 259">
                  <a:extLst>
                    <a:ext uri="{FF2B5EF4-FFF2-40B4-BE49-F238E27FC236}">
                      <a16:creationId xmlns:a16="http://schemas.microsoft.com/office/drawing/2014/main" id="{C61689C8-D762-4F89-A572-EF4A040D4A7B}"/>
                    </a:ext>
                  </a:extLst>
                </p14:cNvPr>
                <p14:cNvContentPartPr/>
                <p14:nvPr/>
              </p14:nvContentPartPr>
              <p14:xfrm>
                <a:off x="10448633" y="3337052"/>
                <a:ext cx="7200" cy="9360"/>
              </p14:xfrm>
            </p:contentPart>
          </mc:Choice>
          <mc:Fallback xmlns="">
            <p:pic>
              <p:nvPicPr>
                <p:cNvPr id="260" name="Ink 259">
                  <a:extLst>
                    <a:ext uri="{FF2B5EF4-FFF2-40B4-BE49-F238E27FC236}">
                      <a16:creationId xmlns:a16="http://schemas.microsoft.com/office/drawing/2014/main" id="{C61689C8-D762-4F89-A572-EF4A040D4A7B}"/>
                    </a:ext>
                  </a:extLst>
                </p:cNvPr>
                <p:cNvPicPr/>
                <p:nvPr/>
              </p:nvPicPr>
              <p:blipFill>
                <a:blip r:embed="rId417"/>
                <a:stretch>
                  <a:fillRect/>
                </a:stretch>
              </p:blipFill>
              <p:spPr>
                <a:xfrm>
                  <a:off x="10430633" y="3319052"/>
                  <a:ext cx="42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1" name="Ink 260">
                  <a:extLst>
                    <a:ext uri="{FF2B5EF4-FFF2-40B4-BE49-F238E27FC236}">
                      <a16:creationId xmlns:a16="http://schemas.microsoft.com/office/drawing/2014/main" id="{F3AD4CF5-6312-41FA-8695-A7DDF98554E6}"/>
                    </a:ext>
                  </a:extLst>
                </p14:cNvPr>
                <p14:cNvContentPartPr/>
                <p14:nvPr/>
              </p14:nvContentPartPr>
              <p14:xfrm>
                <a:off x="10511633" y="3430292"/>
                <a:ext cx="205560" cy="146520"/>
              </p14:xfrm>
            </p:contentPart>
          </mc:Choice>
          <mc:Fallback xmlns="">
            <p:pic>
              <p:nvPicPr>
                <p:cNvPr id="261" name="Ink 260">
                  <a:extLst>
                    <a:ext uri="{FF2B5EF4-FFF2-40B4-BE49-F238E27FC236}">
                      <a16:creationId xmlns:a16="http://schemas.microsoft.com/office/drawing/2014/main" id="{F3AD4CF5-6312-41FA-8695-A7DDF98554E6}"/>
                    </a:ext>
                  </a:extLst>
                </p:cNvPr>
                <p:cNvPicPr/>
                <p:nvPr/>
              </p:nvPicPr>
              <p:blipFill>
                <a:blip r:embed="rId419"/>
                <a:stretch>
                  <a:fillRect/>
                </a:stretch>
              </p:blipFill>
              <p:spPr>
                <a:xfrm>
                  <a:off x="10493993" y="3412292"/>
                  <a:ext cx="2412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2" name="Ink 261">
                  <a:extLst>
                    <a:ext uri="{FF2B5EF4-FFF2-40B4-BE49-F238E27FC236}">
                      <a16:creationId xmlns:a16="http://schemas.microsoft.com/office/drawing/2014/main" id="{22E40429-29CD-46AC-AB9A-C759F9D7B289}"/>
                    </a:ext>
                  </a:extLst>
                </p14:cNvPr>
                <p14:cNvContentPartPr/>
                <p14:nvPr/>
              </p14:nvContentPartPr>
              <p14:xfrm>
                <a:off x="10748153" y="3346772"/>
                <a:ext cx="115920" cy="212760"/>
              </p14:xfrm>
            </p:contentPart>
          </mc:Choice>
          <mc:Fallback xmlns="">
            <p:pic>
              <p:nvPicPr>
                <p:cNvPr id="262" name="Ink 261">
                  <a:extLst>
                    <a:ext uri="{FF2B5EF4-FFF2-40B4-BE49-F238E27FC236}">
                      <a16:creationId xmlns:a16="http://schemas.microsoft.com/office/drawing/2014/main" id="{22E40429-29CD-46AC-AB9A-C759F9D7B289}"/>
                    </a:ext>
                  </a:extLst>
                </p:cNvPr>
                <p:cNvPicPr/>
                <p:nvPr/>
              </p:nvPicPr>
              <p:blipFill>
                <a:blip r:embed="rId421"/>
                <a:stretch>
                  <a:fillRect/>
                </a:stretch>
              </p:blipFill>
              <p:spPr>
                <a:xfrm>
                  <a:off x="10730513" y="3329132"/>
                  <a:ext cx="1515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3" name="Ink 262">
                  <a:extLst>
                    <a:ext uri="{FF2B5EF4-FFF2-40B4-BE49-F238E27FC236}">
                      <a16:creationId xmlns:a16="http://schemas.microsoft.com/office/drawing/2014/main" id="{D7C8F1C3-54E4-4BC1-86F6-959D794D1A72}"/>
                    </a:ext>
                  </a:extLst>
                </p14:cNvPr>
                <p14:cNvContentPartPr/>
                <p14:nvPr/>
              </p14:nvContentPartPr>
              <p14:xfrm>
                <a:off x="10914833" y="3356492"/>
                <a:ext cx="25200" cy="207360"/>
              </p14:xfrm>
            </p:contentPart>
          </mc:Choice>
          <mc:Fallback xmlns="">
            <p:pic>
              <p:nvPicPr>
                <p:cNvPr id="263" name="Ink 262">
                  <a:extLst>
                    <a:ext uri="{FF2B5EF4-FFF2-40B4-BE49-F238E27FC236}">
                      <a16:creationId xmlns:a16="http://schemas.microsoft.com/office/drawing/2014/main" id="{D7C8F1C3-54E4-4BC1-86F6-959D794D1A72}"/>
                    </a:ext>
                  </a:extLst>
                </p:cNvPr>
                <p:cNvPicPr/>
                <p:nvPr/>
              </p:nvPicPr>
              <p:blipFill>
                <a:blip r:embed="rId423"/>
                <a:stretch>
                  <a:fillRect/>
                </a:stretch>
              </p:blipFill>
              <p:spPr>
                <a:xfrm>
                  <a:off x="10896833" y="3338852"/>
                  <a:ext cx="60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4" name="Ink 263">
                  <a:extLst>
                    <a:ext uri="{FF2B5EF4-FFF2-40B4-BE49-F238E27FC236}">
                      <a16:creationId xmlns:a16="http://schemas.microsoft.com/office/drawing/2014/main" id="{00CBB2E8-C2C3-4AC8-8A22-E2B796ECBE3D}"/>
                    </a:ext>
                  </a:extLst>
                </p14:cNvPr>
                <p14:cNvContentPartPr/>
                <p14:nvPr/>
              </p14:nvContentPartPr>
              <p14:xfrm>
                <a:off x="10969193" y="3444692"/>
                <a:ext cx="135720" cy="141480"/>
              </p14:xfrm>
            </p:contentPart>
          </mc:Choice>
          <mc:Fallback xmlns="">
            <p:pic>
              <p:nvPicPr>
                <p:cNvPr id="264" name="Ink 263">
                  <a:extLst>
                    <a:ext uri="{FF2B5EF4-FFF2-40B4-BE49-F238E27FC236}">
                      <a16:creationId xmlns:a16="http://schemas.microsoft.com/office/drawing/2014/main" id="{00CBB2E8-C2C3-4AC8-8A22-E2B796ECBE3D}"/>
                    </a:ext>
                  </a:extLst>
                </p:cNvPr>
                <p:cNvPicPr/>
                <p:nvPr/>
              </p:nvPicPr>
              <p:blipFill>
                <a:blip r:embed="rId425"/>
                <a:stretch>
                  <a:fillRect/>
                </a:stretch>
              </p:blipFill>
              <p:spPr>
                <a:xfrm>
                  <a:off x="10951553" y="3427052"/>
                  <a:ext cx="171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5" name="Ink 264">
                  <a:extLst>
                    <a:ext uri="{FF2B5EF4-FFF2-40B4-BE49-F238E27FC236}">
                      <a16:creationId xmlns:a16="http://schemas.microsoft.com/office/drawing/2014/main" id="{49ED88C5-A2A2-4720-8A21-FE75D6602A71}"/>
                    </a:ext>
                  </a:extLst>
                </p14:cNvPr>
                <p14:cNvContentPartPr/>
                <p14:nvPr/>
              </p14:nvContentPartPr>
              <p14:xfrm>
                <a:off x="11165753" y="3501932"/>
                <a:ext cx="3960" cy="3240"/>
              </p14:xfrm>
            </p:contentPart>
          </mc:Choice>
          <mc:Fallback xmlns="">
            <p:pic>
              <p:nvPicPr>
                <p:cNvPr id="265" name="Ink 264">
                  <a:extLst>
                    <a:ext uri="{FF2B5EF4-FFF2-40B4-BE49-F238E27FC236}">
                      <a16:creationId xmlns:a16="http://schemas.microsoft.com/office/drawing/2014/main" id="{49ED88C5-A2A2-4720-8A21-FE75D6602A71}"/>
                    </a:ext>
                  </a:extLst>
                </p:cNvPr>
                <p:cNvPicPr/>
                <p:nvPr/>
              </p:nvPicPr>
              <p:blipFill>
                <a:blip r:embed="rId427"/>
                <a:stretch>
                  <a:fillRect/>
                </a:stretch>
              </p:blipFill>
              <p:spPr>
                <a:xfrm>
                  <a:off x="11148113" y="3483932"/>
                  <a:ext cx="39600" cy="38880"/>
                </a:xfrm>
                <a:prstGeom prst="rect">
                  <a:avLst/>
                </a:prstGeom>
              </p:spPr>
            </p:pic>
          </mc:Fallback>
        </mc:AlternateContent>
      </p:grpSp>
      <p:grpSp>
        <p:nvGrpSpPr>
          <p:cNvPr id="273" name="Group 272">
            <a:extLst>
              <a:ext uri="{FF2B5EF4-FFF2-40B4-BE49-F238E27FC236}">
                <a16:creationId xmlns:a16="http://schemas.microsoft.com/office/drawing/2014/main" id="{C6CA6912-FEE4-47EE-B547-322A8C6A70A0}"/>
              </a:ext>
            </a:extLst>
          </p:cNvPr>
          <p:cNvGrpSpPr/>
          <p:nvPr/>
        </p:nvGrpSpPr>
        <p:grpSpPr>
          <a:xfrm>
            <a:off x="1277273" y="2853932"/>
            <a:ext cx="793080" cy="286200"/>
            <a:chOff x="1277273" y="2853932"/>
            <a:chExt cx="793080" cy="286200"/>
          </a:xfrm>
        </p:grpSpPr>
        <mc:AlternateContent xmlns:mc="http://schemas.openxmlformats.org/markup-compatibility/2006" xmlns:p14="http://schemas.microsoft.com/office/powerpoint/2010/main">
          <mc:Choice Requires="p14">
            <p:contentPart p14:bwMode="auto" r:id="rId428">
              <p14:nvContentPartPr>
                <p14:cNvPr id="267" name="Ink 266">
                  <a:extLst>
                    <a:ext uri="{FF2B5EF4-FFF2-40B4-BE49-F238E27FC236}">
                      <a16:creationId xmlns:a16="http://schemas.microsoft.com/office/drawing/2014/main" id="{BFE941A4-2AA1-410C-ABAE-F7C1BA8EB5DD}"/>
                    </a:ext>
                  </a:extLst>
                </p14:cNvPr>
                <p14:cNvContentPartPr/>
                <p14:nvPr/>
              </p14:nvContentPartPr>
              <p14:xfrm>
                <a:off x="1277273" y="2853932"/>
                <a:ext cx="49320" cy="280080"/>
              </p14:xfrm>
            </p:contentPart>
          </mc:Choice>
          <mc:Fallback xmlns="">
            <p:pic>
              <p:nvPicPr>
                <p:cNvPr id="267" name="Ink 266">
                  <a:extLst>
                    <a:ext uri="{FF2B5EF4-FFF2-40B4-BE49-F238E27FC236}">
                      <a16:creationId xmlns:a16="http://schemas.microsoft.com/office/drawing/2014/main" id="{BFE941A4-2AA1-410C-ABAE-F7C1BA8EB5DD}"/>
                    </a:ext>
                  </a:extLst>
                </p:cNvPr>
                <p:cNvPicPr/>
                <p:nvPr/>
              </p:nvPicPr>
              <p:blipFill>
                <a:blip r:embed="rId429"/>
                <a:stretch>
                  <a:fillRect/>
                </a:stretch>
              </p:blipFill>
              <p:spPr>
                <a:xfrm>
                  <a:off x="1259633" y="2836292"/>
                  <a:ext cx="849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8" name="Ink 267">
                  <a:extLst>
                    <a:ext uri="{FF2B5EF4-FFF2-40B4-BE49-F238E27FC236}">
                      <a16:creationId xmlns:a16="http://schemas.microsoft.com/office/drawing/2014/main" id="{7EADD4E6-E27D-41C5-BA13-1DB423DF207F}"/>
                    </a:ext>
                  </a:extLst>
                </p14:cNvPr>
                <p14:cNvContentPartPr/>
                <p14:nvPr/>
              </p14:nvContentPartPr>
              <p14:xfrm>
                <a:off x="1301753" y="2866892"/>
                <a:ext cx="116640" cy="273240"/>
              </p14:xfrm>
            </p:contentPart>
          </mc:Choice>
          <mc:Fallback xmlns="">
            <p:pic>
              <p:nvPicPr>
                <p:cNvPr id="268" name="Ink 267">
                  <a:extLst>
                    <a:ext uri="{FF2B5EF4-FFF2-40B4-BE49-F238E27FC236}">
                      <a16:creationId xmlns:a16="http://schemas.microsoft.com/office/drawing/2014/main" id="{7EADD4E6-E27D-41C5-BA13-1DB423DF207F}"/>
                    </a:ext>
                  </a:extLst>
                </p:cNvPr>
                <p:cNvPicPr/>
                <p:nvPr/>
              </p:nvPicPr>
              <p:blipFill>
                <a:blip r:embed="rId431"/>
                <a:stretch>
                  <a:fillRect/>
                </a:stretch>
              </p:blipFill>
              <p:spPr>
                <a:xfrm>
                  <a:off x="1283753" y="2848892"/>
                  <a:ext cx="1522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9" name="Ink 268">
                  <a:extLst>
                    <a:ext uri="{FF2B5EF4-FFF2-40B4-BE49-F238E27FC236}">
                      <a16:creationId xmlns:a16="http://schemas.microsoft.com/office/drawing/2014/main" id="{EF5B2207-C91D-4E63-9A45-D8C6E4E23939}"/>
                    </a:ext>
                  </a:extLst>
                </p14:cNvPr>
                <p14:cNvContentPartPr/>
                <p14:nvPr/>
              </p14:nvContentPartPr>
              <p14:xfrm>
                <a:off x="1454033" y="3003332"/>
                <a:ext cx="144000" cy="117000"/>
              </p14:xfrm>
            </p:contentPart>
          </mc:Choice>
          <mc:Fallback xmlns="">
            <p:pic>
              <p:nvPicPr>
                <p:cNvPr id="269" name="Ink 268">
                  <a:extLst>
                    <a:ext uri="{FF2B5EF4-FFF2-40B4-BE49-F238E27FC236}">
                      <a16:creationId xmlns:a16="http://schemas.microsoft.com/office/drawing/2014/main" id="{EF5B2207-C91D-4E63-9A45-D8C6E4E23939}"/>
                    </a:ext>
                  </a:extLst>
                </p:cNvPr>
                <p:cNvPicPr/>
                <p:nvPr/>
              </p:nvPicPr>
              <p:blipFill>
                <a:blip r:embed="rId433"/>
                <a:stretch>
                  <a:fillRect/>
                </a:stretch>
              </p:blipFill>
              <p:spPr>
                <a:xfrm>
                  <a:off x="1436393" y="2985692"/>
                  <a:ext cx="179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0" name="Ink 269">
                  <a:extLst>
                    <a:ext uri="{FF2B5EF4-FFF2-40B4-BE49-F238E27FC236}">
                      <a16:creationId xmlns:a16="http://schemas.microsoft.com/office/drawing/2014/main" id="{EFF22386-BE59-44BE-B472-9BDF0E4AFE5A}"/>
                    </a:ext>
                  </a:extLst>
                </p14:cNvPr>
                <p14:cNvContentPartPr/>
                <p14:nvPr/>
              </p14:nvContentPartPr>
              <p14:xfrm>
                <a:off x="1630073" y="3004412"/>
                <a:ext cx="130680" cy="126000"/>
              </p14:xfrm>
            </p:contentPart>
          </mc:Choice>
          <mc:Fallback xmlns="">
            <p:pic>
              <p:nvPicPr>
                <p:cNvPr id="270" name="Ink 269">
                  <a:extLst>
                    <a:ext uri="{FF2B5EF4-FFF2-40B4-BE49-F238E27FC236}">
                      <a16:creationId xmlns:a16="http://schemas.microsoft.com/office/drawing/2014/main" id="{EFF22386-BE59-44BE-B472-9BDF0E4AFE5A}"/>
                    </a:ext>
                  </a:extLst>
                </p:cNvPr>
                <p:cNvPicPr/>
                <p:nvPr/>
              </p:nvPicPr>
              <p:blipFill>
                <a:blip r:embed="rId435"/>
                <a:stretch>
                  <a:fillRect/>
                </a:stretch>
              </p:blipFill>
              <p:spPr>
                <a:xfrm>
                  <a:off x="1612433" y="2986412"/>
                  <a:ext cx="1663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1" name="Ink 270">
                  <a:extLst>
                    <a:ext uri="{FF2B5EF4-FFF2-40B4-BE49-F238E27FC236}">
                      <a16:creationId xmlns:a16="http://schemas.microsoft.com/office/drawing/2014/main" id="{9C535FB6-FC74-4112-9912-76761E7E2899}"/>
                    </a:ext>
                  </a:extLst>
                </p14:cNvPr>
                <p14:cNvContentPartPr/>
                <p14:nvPr/>
              </p14:nvContentPartPr>
              <p14:xfrm>
                <a:off x="1813313" y="3004052"/>
                <a:ext cx="75240" cy="134280"/>
              </p14:xfrm>
            </p:contentPart>
          </mc:Choice>
          <mc:Fallback xmlns="">
            <p:pic>
              <p:nvPicPr>
                <p:cNvPr id="271" name="Ink 270">
                  <a:extLst>
                    <a:ext uri="{FF2B5EF4-FFF2-40B4-BE49-F238E27FC236}">
                      <a16:creationId xmlns:a16="http://schemas.microsoft.com/office/drawing/2014/main" id="{9C535FB6-FC74-4112-9912-76761E7E2899}"/>
                    </a:ext>
                  </a:extLst>
                </p:cNvPr>
                <p:cNvPicPr/>
                <p:nvPr/>
              </p:nvPicPr>
              <p:blipFill>
                <a:blip r:embed="rId437"/>
                <a:stretch>
                  <a:fillRect/>
                </a:stretch>
              </p:blipFill>
              <p:spPr>
                <a:xfrm>
                  <a:off x="1795313" y="2986412"/>
                  <a:ext cx="110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2" name="Ink 271">
                  <a:extLst>
                    <a:ext uri="{FF2B5EF4-FFF2-40B4-BE49-F238E27FC236}">
                      <a16:creationId xmlns:a16="http://schemas.microsoft.com/office/drawing/2014/main" id="{D98725D7-3676-4A43-8D7D-FE48E2CECED6}"/>
                    </a:ext>
                  </a:extLst>
                </p14:cNvPr>
                <p14:cNvContentPartPr/>
                <p14:nvPr/>
              </p14:nvContentPartPr>
              <p14:xfrm>
                <a:off x="1939313" y="3009092"/>
                <a:ext cx="131040" cy="123480"/>
              </p14:xfrm>
            </p:contentPart>
          </mc:Choice>
          <mc:Fallback xmlns="">
            <p:pic>
              <p:nvPicPr>
                <p:cNvPr id="272" name="Ink 271">
                  <a:extLst>
                    <a:ext uri="{FF2B5EF4-FFF2-40B4-BE49-F238E27FC236}">
                      <a16:creationId xmlns:a16="http://schemas.microsoft.com/office/drawing/2014/main" id="{D98725D7-3676-4A43-8D7D-FE48E2CECED6}"/>
                    </a:ext>
                  </a:extLst>
                </p:cNvPr>
                <p:cNvPicPr/>
                <p:nvPr/>
              </p:nvPicPr>
              <p:blipFill>
                <a:blip r:embed="rId439"/>
                <a:stretch>
                  <a:fillRect/>
                </a:stretch>
              </p:blipFill>
              <p:spPr>
                <a:xfrm>
                  <a:off x="1921313" y="2991092"/>
                  <a:ext cx="166680" cy="159120"/>
                </a:xfrm>
                <a:prstGeom prst="rect">
                  <a:avLst/>
                </a:prstGeom>
              </p:spPr>
            </p:pic>
          </mc:Fallback>
        </mc:AlternateContent>
      </p:grpSp>
      <p:grpSp>
        <p:nvGrpSpPr>
          <p:cNvPr id="282" name="Group 281">
            <a:extLst>
              <a:ext uri="{FF2B5EF4-FFF2-40B4-BE49-F238E27FC236}">
                <a16:creationId xmlns:a16="http://schemas.microsoft.com/office/drawing/2014/main" id="{566E3577-F484-43A4-86B1-3F0C5FBEAE9F}"/>
              </a:ext>
            </a:extLst>
          </p:cNvPr>
          <p:cNvGrpSpPr/>
          <p:nvPr/>
        </p:nvGrpSpPr>
        <p:grpSpPr>
          <a:xfrm>
            <a:off x="2519633" y="2789492"/>
            <a:ext cx="1287000" cy="450720"/>
            <a:chOff x="2519633" y="2789492"/>
            <a:chExt cx="1287000" cy="450720"/>
          </a:xfrm>
        </p:grpSpPr>
        <mc:AlternateContent xmlns:mc="http://schemas.openxmlformats.org/markup-compatibility/2006" xmlns:p14="http://schemas.microsoft.com/office/powerpoint/2010/main">
          <mc:Choice Requires="p14">
            <p:contentPart p14:bwMode="auto" r:id="rId440">
              <p14:nvContentPartPr>
                <p14:cNvPr id="274" name="Ink 273">
                  <a:extLst>
                    <a:ext uri="{FF2B5EF4-FFF2-40B4-BE49-F238E27FC236}">
                      <a16:creationId xmlns:a16="http://schemas.microsoft.com/office/drawing/2014/main" id="{9ECD804A-DE55-43DE-99C3-8ABAF58D9CF5}"/>
                    </a:ext>
                  </a:extLst>
                </p14:cNvPr>
                <p14:cNvContentPartPr/>
                <p14:nvPr/>
              </p14:nvContentPartPr>
              <p14:xfrm>
                <a:off x="2533673" y="2897852"/>
                <a:ext cx="46800" cy="273240"/>
              </p14:xfrm>
            </p:contentPart>
          </mc:Choice>
          <mc:Fallback xmlns="">
            <p:pic>
              <p:nvPicPr>
                <p:cNvPr id="274" name="Ink 273">
                  <a:extLst>
                    <a:ext uri="{FF2B5EF4-FFF2-40B4-BE49-F238E27FC236}">
                      <a16:creationId xmlns:a16="http://schemas.microsoft.com/office/drawing/2014/main" id="{9ECD804A-DE55-43DE-99C3-8ABAF58D9CF5}"/>
                    </a:ext>
                  </a:extLst>
                </p:cNvPr>
                <p:cNvPicPr/>
                <p:nvPr/>
              </p:nvPicPr>
              <p:blipFill>
                <a:blip r:embed="rId441"/>
                <a:stretch>
                  <a:fillRect/>
                </a:stretch>
              </p:blipFill>
              <p:spPr>
                <a:xfrm>
                  <a:off x="2516033" y="2879852"/>
                  <a:ext cx="824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5" name="Ink 274">
                  <a:extLst>
                    <a:ext uri="{FF2B5EF4-FFF2-40B4-BE49-F238E27FC236}">
                      <a16:creationId xmlns:a16="http://schemas.microsoft.com/office/drawing/2014/main" id="{3F7D1F27-2905-471F-B0B4-333F9AD686DA}"/>
                    </a:ext>
                  </a:extLst>
                </p14:cNvPr>
                <p14:cNvContentPartPr/>
                <p14:nvPr/>
              </p14:nvContentPartPr>
              <p14:xfrm>
                <a:off x="2519633" y="2859692"/>
                <a:ext cx="175680" cy="145080"/>
              </p14:xfrm>
            </p:contentPart>
          </mc:Choice>
          <mc:Fallback xmlns="">
            <p:pic>
              <p:nvPicPr>
                <p:cNvPr id="275" name="Ink 274">
                  <a:extLst>
                    <a:ext uri="{FF2B5EF4-FFF2-40B4-BE49-F238E27FC236}">
                      <a16:creationId xmlns:a16="http://schemas.microsoft.com/office/drawing/2014/main" id="{3F7D1F27-2905-471F-B0B4-333F9AD686DA}"/>
                    </a:ext>
                  </a:extLst>
                </p:cNvPr>
                <p:cNvPicPr/>
                <p:nvPr/>
              </p:nvPicPr>
              <p:blipFill>
                <a:blip r:embed="rId443"/>
                <a:stretch>
                  <a:fillRect/>
                </a:stretch>
              </p:blipFill>
              <p:spPr>
                <a:xfrm>
                  <a:off x="2501633" y="2841692"/>
                  <a:ext cx="2113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6" name="Ink 275">
                  <a:extLst>
                    <a:ext uri="{FF2B5EF4-FFF2-40B4-BE49-F238E27FC236}">
                      <a16:creationId xmlns:a16="http://schemas.microsoft.com/office/drawing/2014/main" id="{A0E18161-5540-4898-9A95-B9B672901152}"/>
                    </a:ext>
                  </a:extLst>
                </p14:cNvPr>
                <p14:cNvContentPartPr/>
                <p14:nvPr/>
              </p14:nvContentPartPr>
              <p14:xfrm>
                <a:off x="2802233" y="2846372"/>
                <a:ext cx="142920" cy="393840"/>
              </p14:xfrm>
            </p:contentPart>
          </mc:Choice>
          <mc:Fallback xmlns="">
            <p:pic>
              <p:nvPicPr>
                <p:cNvPr id="276" name="Ink 275">
                  <a:extLst>
                    <a:ext uri="{FF2B5EF4-FFF2-40B4-BE49-F238E27FC236}">
                      <a16:creationId xmlns:a16="http://schemas.microsoft.com/office/drawing/2014/main" id="{A0E18161-5540-4898-9A95-B9B672901152}"/>
                    </a:ext>
                  </a:extLst>
                </p:cNvPr>
                <p:cNvPicPr/>
                <p:nvPr/>
              </p:nvPicPr>
              <p:blipFill>
                <a:blip r:embed="rId445"/>
                <a:stretch>
                  <a:fillRect/>
                </a:stretch>
              </p:blipFill>
              <p:spPr>
                <a:xfrm>
                  <a:off x="2784593" y="2828372"/>
                  <a:ext cx="17856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7" name="Ink 276">
                  <a:extLst>
                    <a:ext uri="{FF2B5EF4-FFF2-40B4-BE49-F238E27FC236}">
                      <a16:creationId xmlns:a16="http://schemas.microsoft.com/office/drawing/2014/main" id="{146D85FD-614F-4B94-8A2A-2D08232F9405}"/>
                    </a:ext>
                  </a:extLst>
                </p14:cNvPr>
                <p14:cNvContentPartPr/>
                <p14:nvPr/>
              </p14:nvContentPartPr>
              <p14:xfrm>
                <a:off x="3021833" y="2913692"/>
                <a:ext cx="122400" cy="211320"/>
              </p14:xfrm>
            </p:contentPart>
          </mc:Choice>
          <mc:Fallback xmlns="">
            <p:pic>
              <p:nvPicPr>
                <p:cNvPr id="277" name="Ink 276">
                  <a:extLst>
                    <a:ext uri="{FF2B5EF4-FFF2-40B4-BE49-F238E27FC236}">
                      <a16:creationId xmlns:a16="http://schemas.microsoft.com/office/drawing/2014/main" id="{146D85FD-614F-4B94-8A2A-2D08232F9405}"/>
                    </a:ext>
                  </a:extLst>
                </p:cNvPr>
                <p:cNvPicPr/>
                <p:nvPr/>
              </p:nvPicPr>
              <p:blipFill>
                <a:blip r:embed="rId447"/>
                <a:stretch>
                  <a:fillRect/>
                </a:stretch>
              </p:blipFill>
              <p:spPr>
                <a:xfrm>
                  <a:off x="3004193" y="2896052"/>
                  <a:ext cx="158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8" name="Ink 277">
                  <a:extLst>
                    <a:ext uri="{FF2B5EF4-FFF2-40B4-BE49-F238E27FC236}">
                      <a16:creationId xmlns:a16="http://schemas.microsoft.com/office/drawing/2014/main" id="{884DAEAC-7E0F-4492-8166-6A998F3FC70F}"/>
                    </a:ext>
                  </a:extLst>
                </p14:cNvPr>
                <p14:cNvContentPartPr/>
                <p14:nvPr/>
              </p14:nvContentPartPr>
              <p14:xfrm>
                <a:off x="2979713" y="2921252"/>
                <a:ext cx="196200" cy="210960"/>
              </p14:xfrm>
            </p:contentPart>
          </mc:Choice>
          <mc:Fallback xmlns="">
            <p:pic>
              <p:nvPicPr>
                <p:cNvPr id="278" name="Ink 277">
                  <a:extLst>
                    <a:ext uri="{FF2B5EF4-FFF2-40B4-BE49-F238E27FC236}">
                      <a16:creationId xmlns:a16="http://schemas.microsoft.com/office/drawing/2014/main" id="{884DAEAC-7E0F-4492-8166-6A998F3FC70F}"/>
                    </a:ext>
                  </a:extLst>
                </p:cNvPr>
                <p:cNvPicPr/>
                <p:nvPr/>
              </p:nvPicPr>
              <p:blipFill>
                <a:blip r:embed="rId449"/>
                <a:stretch>
                  <a:fillRect/>
                </a:stretch>
              </p:blipFill>
              <p:spPr>
                <a:xfrm>
                  <a:off x="2962073" y="2903612"/>
                  <a:ext cx="231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9" name="Ink 278">
                  <a:extLst>
                    <a:ext uri="{FF2B5EF4-FFF2-40B4-BE49-F238E27FC236}">
                      <a16:creationId xmlns:a16="http://schemas.microsoft.com/office/drawing/2014/main" id="{BB60BBE3-62C1-4016-A55E-ED39DC6C40C5}"/>
                    </a:ext>
                  </a:extLst>
                </p14:cNvPr>
                <p14:cNvContentPartPr/>
                <p14:nvPr/>
              </p14:nvContentPartPr>
              <p14:xfrm>
                <a:off x="3218393" y="2890652"/>
                <a:ext cx="173520" cy="238680"/>
              </p14:xfrm>
            </p:contentPart>
          </mc:Choice>
          <mc:Fallback xmlns="">
            <p:pic>
              <p:nvPicPr>
                <p:cNvPr id="279" name="Ink 278">
                  <a:extLst>
                    <a:ext uri="{FF2B5EF4-FFF2-40B4-BE49-F238E27FC236}">
                      <a16:creationId xmlns:a16="http://schemas.microsoft.com/office/drawing/2014/main" id="{BB60BBE3-62C1-4016-A55E-ED39DC6C40C5}"/>
                    </a:ext>
                  </a:extLst>
                </p:cNvPr>
                <p:cNvPicPr/>
                <p:nvPr/>
              </p:nvPicPr>
              <p:blipFill>
                <a:blip r:embed="rId451"/>
                <a:stretch>
                  <a:fillRect/>
                </a:stretch>
              </p:blipFill>
              <p:spPr>
                <a:xfrm>
                  <a:off x="3200393" y="2872652"/>
                  <a:ext cx="2091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0" name="Ink 279">
                  <a:extLst>
                    <a:ext uri="{FF2B5EF4-FFF2-40B4-BE49-F238E27FC236}">
                      <a16:creationId xmlns:a16="http://schemas.microsoft.com/office/drawing/2014/main" id="{D106B81E-43A5-48BD-88FB-6883AEC971D1}"/>
                    </a:ext>
                  </a:extLst>
                </p14:cNvPr>
                <p14:cNvContentPartPr/>
                <p14:nvPr/>
              </p14:nvContentPartPr>
              <p14:xfrm>
                <a:off x="3494153" y="2920892"/>
                <a:ext cx="121320" cy="154800"/>
              </p14:xfrm>
            </p:contentPart>
          </mc:Choice>
          <mc:Fallback xmlns="">
            <p:pic>
              <p:nvPicPr>
                <p:cNvPr id="280" name="Ink 279">
                  <a:extLst>
                    <a:ext uri="{FF2B5EF4-FFF2-40B4-BE49-F238E27FC236}">
                      <a16:creationId xmlns:a16="http://schemas.microsoft.com/office/drawing/2014/main" id="{D106B81E-43A5-48BD-88FB-6883AEC971D1}"/>
                    </a:ext>
                  </a:extLst>
                </p:cNvPr>
                <p:cNvPicPr/>
                <p:nvPr/>
              </p:nvPicPr>
              <p:blipFill>
                <a:blip r:embed="rId453"/>
                <a:stretch>
                  <a:fillRect/>
                </a:stretch>
              </p:blipFill>
              <p:spPr>
                <a:xfrm>
                  <a:off x="3476513" y="2903252"/>
                  <a:ext cx="156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1" name="Ink 280">
                  <a:extLst>
                    <a:ext uri="{FF2B5EF4-FFF2-40B4-BE49-F238E27FC236}">
                      <a16:creationId xmlns:a16="http://schemas.microsoft.com/office/drawing/2014/main" id="{1151AC61-F40F-4F08-92BE-6676C1288802}"/>
                    </a:ext>
                  </a:extLst>
                </p14:cNvPr>
                <p14:cNvContentPartPr/>
                <p14:nvPr/>
              </p14:nvContentPartPr>
              <p14:xfrm>
                <a:off x="3619793" y="2789492"/>
                <a:ext cx="186840" cy="399240"/>
              </p14:xfrm>
            </p:contentPart>
          </mc:Choice>
          <mc:Fallback xmlns="">
            <p:pic>
              <p:nvPicPr>
                <p:cNvPr id="281" name="Ink 280">
                  <a:extLst>
                    <a:ext uri="{FF2B5EF4-FFF2-40B4-BE49-F238E27FC236}">
                      <a16:creationId xmlns:a16="http://schemas.microsoft.com/office/drawing/2014/main" id="{1151AC61-F40F-4F08-92BE-6676C1288802}"/>
                    </a:ext>
                  </a:extLst>
                </p:cNvPr>
                <p:cNvPicPr/>
                <p:nvPr/>
              </p:nvPicPr>
              <p:blipFill>
                <a:blip r:embed="rId455"/>
                <a:stretch>
                  <a:fillRect/>
                </a:stretch>
              </p:blipFill>
              <p:spPr>
                <a:xfrm>
                  <a:off x="3601793" y="2771852"/>
                  <a:ext cx="222480" cy="434880"/>
                </a:xfrm>
                <a:prstGeom prst="rect">
                  <a:avLst/>
                </a:prstGeom>
              </p:spPr>
            </p:pic>
          </mc:Fallback>
        </mc:AlternateContent>
      </p:grpSp>
      <p:grpSp>
        <p:nvGrpSpPr>
          <p:cNvPr id="290" name="Group 289">
            <a:extLst>
              <a:ext uri="{FF2B5EF4-FFF2-40B4-BE49-F238E27FC236}">
                <a16:creationId xmlns:a16="http://schemas.microsoft.com/office/drawing/2014/main" id="{8346C7CC-8CC9-4AC1-BC90-15EB003F2E66}"/>
              </a:ext>
            </a:extLst>
          </p:cNvPr>
          <p:cNvGrpSpPr/>
          <p:nvPr/>
        </p:nvGrpSpPr>
        <p:grpSpPr>
          <a:xfrm>
            <a:off x="4097873" y="2736932"/>
            <a:ext cx="772200" cy="356400"/>
            <a:chOff x="4097873" y="2736932"/>
            <a:chExt cx="772200" cy="356400"/>
          </a:xfrm>
        </p:grpSpPr>
        <mc:AlternateContent xmlns:mc="http://schemas.openxmlformats.org/markup-compatibility/2006" xmlns:p14="http://schemas.microsoft.com/office/powerpoint/2010/main">
          <mc:Choice Requires="p14">
            <p:contentPart p14:bwMode="auto" r:id="rId456">
              <p14:nvContentPartPr>
                <p14:cNvPr id="283" name="Ink 282">
                  <a:extLst>
                    <a:ext uri="{FF2B5EF4-FFF2-40B4-BE49-F238E27FC236}">
                      <a16:creationId xmlns:a16="http://schemas.microsoft.com/office/drawing/2014/main" id="{7B478A31-9FE7-43DE-B792-1DD958480D66}"/>
                    </a:ext>
                  </a:extLst>
                </p14:cNvPr>
                <p14:cNvContentPartPr/>
                <p14:nvPr/>
              </p14:nvContentPartPr>
              <p14:xfrm>
                <a:off x="4097873" y="2981012"/>
                <a:ext cx="122400" cy="10800"/>
              </p14:xfrm>
            </p:contentPart>
          </mc:Choice>
          <mc:Fallback xmlns="">
            <p:pic>
              <p:nvPicPr>
                <p:cNvPr id="283" name="Ink 282">
                  <a:extLst>
                    <a:ext uri="{FF2B5EF4-FFF2-40B4-BE49-F238E27FC236}">
                      <a16:creationId xmlns:a16="http://schemas.microsoft.com/office/drawing/2014/main" id="{7B478A31-9FE7-43DE-B792-1DD958480D66}"/>
                    </a:ext>
                  </a:extLst>
                </p:cNvPr>
                <p:cNvPicPr/>
                <p:nvPr/>
              </p:nvPicPr>
              <p:blipFill>
                <a:blip r:embed="rId457"/>
                <a:stretch>
                  <a:fillRect/>
                </a:stretch>
              </p:blipFill>
              <p:spPr>
                <a:xfrm>
                  <a:off x="4080233" y="2963372"/>
                  <a:ext cx="158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4" name="Ink 283">
                  <a:extLst>
                    <a:ext uri="{FF2B5EF4-FFF2-40B4-BE49-F238E27FC236}">
                      <a16:creationId xmlns:a16="http://schemas.microsoft.com/office/drawing/2014/main" id="{168AF310-F3CC-46B2-BA55-B11FAA05BBD3}"/>
                    </a:ext>
                  </a:extLst>
                </p14:cNvPr>
                <p14:cNvContentPartPr/>
                <p14:nvPr/>
              </p14:nvContentPartPr>
              <p14:xfrm>
                <a:off x="4112993" y="3056612"/>
                <a:ext cx="117360" cy="15120"/>
              </p14:xfrm>
            </p:contentPart>
          </mc:Choice>
          <mc:Fallback xmlns="">
            <p:pic>
              <p:nvPicPr>
                <p:cNvPr id="284" name="Ink 283">
                  <a:extLst>
                    <a:ext uri="{FF2B5EF4-FFF2-40B4-BE49-F238E27FC236}">
                      <a16:creationId xmlns:a16="http://schemas.microsoft.com/office/drawing/2014/main" id="{168AF310-F3CC-46B2-BA55-B11FAA05BBD3}"/>
                    </a:ext>
                  </a:extLst>
                </p:cNvPr>
                <p:cNvPicPr/>
                <p:nvPr/>
              </p:nvPicPr>
              <p:blipFill>
                <a:blip r:embed="rId459"/>
                <a:stretch>
                  <a:fillRect/>
                </a:stretch>
              </p:blipFill>
              <p:spPr>
                <a:xfrm>
                  <a:off x="4095353" y="3038612"/>
                  <a:ext cx="153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6" name="Ink 285">
                  <a:extLst>
                    <a:ext uri="{FF2B5EF4-FFF2-40B4-BE49-F238E27FC236}">
                      <a16:creationId xmlns:a16="http://schemas.microsoft.com/office/drawing/2014/main" id="{A709DD92-2109-42F2-B7DB-066641756E7A}"/>
                    </a:ext>
                  </a:extLst>
                </p14:cNvPr>
                <p14:cNvContentPartPr/>
                <p14:nvPr/>
              </p14:nvContentPartPr>
              <p14:xfrm>
                <a:off x="4634993" y="2896052"/>
                <a:ext cx="235080" cy="126000"/>
              </p14:xfrm>
            </p:contentPart>
          </mc:Choice>
          <mc:Fallback xmlns="">
            <p:pic>
              <p:nvPicPr>
                <p:cNvPr id="286" name="Ink 285">
                  <a:extLst>
                    <a:ext uri="{FF2B5EF4-FFF2-40B4-BE49-F238E27FC236}">
                      <a16:creationId xmlns:a16="http://schemas.microsoft.com/office/drawing/2014/main" id="{A709DD92-2109-42F2-B7DB-066641756E7A}"/>
                    </a:ext>
                  </a:extLst>
                </p:cNvPr>
                <p:cNvPicPr/>
                <p:nvPr/>
              </p:nvPicPr>
              <p:blipFill>
                <a:blip r:embed="rId461"/>
                <a:stretch>
                  <a:fillRect/>
                </a:stretch>
              </p:blipFill>
              <p:spPr>
                <a:xfrm>
                  <a:off x="4617353" y="2878052"/>
                  <a:ext cx="270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7" name="Ink 286">
                  <a:extLst>
                    <a:ext uri="{FF2B5EF4-FFF2-40B4-BE49-F238E27FC236}">
                      <a16:creationId xmlns:a16="http://schemas.microsoft.com/office/drawing/2014/main" id="{34D61D70-568C-46E6-8D74-A467A367EDEC}"/>
                    </a:ext>
                  </a:extLst>
                </p14:cNvPr>
                <p14:cNvContentPartPr/>
                <p14:nvPr/>
              </p14:nvContentPartPr>
              <p14:xfrm>
                <a:off x="4328993" y="2838092"/>
                <a:ext cx="18720" cy="206280"/>
              </p14:xfrm>
            </p:contentPart>
          </mc:Choice>
          <mc:Fallback xmlns="">
            <p:pic>
              <p:nvPicPr>
                <p:cNvPr id="287" name="Ink 286">
                  <a:extLst>
                    <a:ext uri="{FF2B5EF4-FFF2-40B4-BE49-F238E27FC236}">
                      <a16:creationId xmlns:a16="http://schemas.microsoft.com/office/drawing/2014/main" id="{34D61D70-568C-46E6-8D74-A467A367EDEC}"/>
                    </a:ext>
                  </a:extLst>
                </p:cNvPr>
                <p:cNvPicPr/>
                <p:nvPr/>
              </p:nvPicPr>
              <p:blipFill>
                <a:blip r:embed="rId463"/>
                <a:stretch>
                  <a:fillRect/>
                </a:stretch>
              </p:blipFill>
              <p:spPr>
                <a:xfrm>
                  <a:off x="4310993" y="2820092"/>
                  <a:ext cx="543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8" name="Ink 287">
                  <a:extLst>
                    <a:ext uri="{FF2B5EF4-FFF2-40B4-BE49-F238E27FC236}">
                      <a16:creationId xmlns:a16="http://schemas.microsoft.com/office/drawing/2014/main" id="{A7C8AD55-655E-4D6C-B427-C8D0D899FAB1}"/>
                    </a:ext>
                  </a:extLst>
                </p14:cNvPr>
                <p14:cNvContentPartPr/>
                <p14:nvPr/>
              </p14:nvContentPartPr>
              <p14:xfrm>
                <a:off x="4301273" y="2765012"/>
                <a:ext cx="119520" cy="150840"/>
              </p14:xfrm>
            </p:contentPart>
          </mc:Choice>
          <mc:Fallback xmlns="">
            <p:pic>
              <p:nvPicPr>
                <p:cNvPr id="288" name="Ink 287">
                  <a:extLst>
                    <a:ext uri="{FF2B5EF4-FFF2-40B4-BE49-F238E27FC236}">
                      <a16:creationId xmlns:a16="http://schemas.microsoft.com/office/drawing/2014/main" id="{A7C8AD55-655E-4D6C-B427-C8D0D899FAB1}"/>
                    </a:ext>
                  </a:extLst>
                </p:cNvPr>
                <p:cNvPicPr/>
                <p:nvPr/>
              </p:nvPicPr>
              <p:blipFill>
                <a:blip r:embed="rId465"/>
                <a:stretch>
                  <a:fillRect/>
                </a:stretch>
              </p:blipFill>
              <p:spPr>
                <a:xfrm>
                  <a:off x="4283273" y="2747012"/>
                  <a:ext cx="1551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9" name="Ink 288">
                  <a:extLst>
                    <a:ext uri="{FF2B5EF4-FFF2-40B4-BE49-F238E27FC236}">
                      <a16:creationId xmlns:a16="http://schemas.microsoft.com/office/drawing/2014/main" id="{6B89C0CB-2AC8-4E50-880F-61D2AA7896BE}"/>
                    </a:ext>
                  </a:extLst>
                </p14:cNvPr>
                <p14:cNvContentPartPr/>
                <p14:nvPr/>
              </p14:nvContentPartPr>
              <p14:xfrm>
                <a:off x="4476233" y="2736932"/>
                <a:ext cx="151200" cy="356400"/>
              </p14:xfrm>
            </p:contentPart>
          </mc:Choice>
          <mc:Fallback xmlns="">
            <p:pic>
              <p:nvPicPr>
                <p:cNvPr id="289" name="Ink 288">
                  <a:extLst>
                    <a:ext uri="{FF2B5EF4-FFF2-40B4-BE49-F238E27FC236}">
                      <a16:creationId xmlns:a16="http://schemas.microsoft.com/office/drawing/2014/main" id="{6B89C0CB-2AC8-4E50-880F-61D2AA7896BE}"/>
                    </a:ext>
                  </a:extLst>
                </p:cNvPr>
                <p:cNvPicPr/>
                <p:nvPr/>
              </p:nvPicPr>
              <p:blipFill>
                <a:blip r:embed="rId467"/>
                <a:stretch>
                  <a:fillRect/>
                </a:stretch>
              </p:blipFill>
              <p:spPr>
                <a:xfrm>
                  <a:off x="4458593" y="2718932"/>
                  <a:ext cx="186840" cy="39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8">
            <p14:nvContentPartPr>
              <p14:cNvPr id="291" name="Ink 290">
                <a:extLst>
                  <a:ext uri="{FF2B5EF4-FFF2-40B4-BE49-F238E27FC236}">
                    <a16:creationId xmlns:a16="http://schemas.microsoft.com/office/drawing/2014/main" id="{704C708F-408C-4CA5-8AFA-85686C6477D7}"/>
                  </a:ext>
                </a:extLst>
              </p14:cNvPr>
              <p14:cNvContentPartPr/>
              <p14:nvPr/>
            </p14:nvContentPartPr>
            <p14:xfrm>
              <a:off x="5001473" y="2790572"/>
              <a:ext cx="143640" cy="213120"/>
            </p14:xfrm>
          </p:contentPart>
        </mc:Choice>
        <mc:Fallback xmlns="">
          <p:pic>
            <p:nvPicPr>
              <p:cNvPr id="291" name="Ink 290">
                <a:extLst>
                  <a:ext uri="{FF2B5EF4-FFF2-40B4-BE49-F238E27FC236}">
                    <a16:creationId xmlns:a16="http://schemas.microsoft.com/office/drawing/2014/main" id="{704C708F-408C-4CA5-8AFA-85686C6477D7}"/>
                  </a:ext>
                </a:extLst>
              </p:cNvPr>
              <p:cNvPicPr/>
              <p:nvPr/>
            </p:nvPicPr>
            <p:blipFill>
              <a:blip r:embed="rId469"/>
              <a:stretch>
                <a:fillRect/>
              </a:stretch>
            </p:blipFill>
            <p:spPr>
              <a:xfrm>
                <a:off x="4983473" y="2772932"/>
                <a:ext cx="1792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2" name="Ink 291">
                <a:extLst>
                  <a:ext uri="{FF2B5EF4-FFF2-40B4-BE49-F238E27FC236}">
                    <a16:creationId xmlns:a16="http://schemas.microsoft.com/office/drawing/2014/main" id="{ACC1F6AE-FABB-43AD-8F6D-BE12C7B96C21}"/>
                  </a:ext>
                </a:extLst>
              </p14:cNvPr>
              <p14:cNvContentPartPr/>
              <p14:nvPr/>
            </p14:nvContentPartPr>
            <p14:xfrm>
              <a:off x="5024873" y="2881292"/>
              <a:ext cx="126360" cy="26640"/>
            </p14:xfrm>
          </p:contentPart>
        </mc:Choice>
        <mc:Fallback xmlns="">
          <p:pic>
            <p:nvPicPr>
              <p:cNvPr id="292" name="Ink 291">
                <a:extLst>
                  <a:ext uri="{FF2B5EF4-FFF2-40B4-BE49-F238E27FC236}">
                    <a16:creationId xmlns:a16="http://schemas.microsoft.com/office/drawing/2014/main" id="{ACC1F6AE-FABB-43AD-8F6D-BE12C7B96C21}"/>
                  </a:ext>
                </a:extLst>
              </p:cNvPr>
              <p:cNvPicPr/>
              <p:nvPr/>
            </p:nvPicPr>
            <p:blipFill>
              <a:blip r:embed="rId471"/>
              <a:stretch>
                <a:fillRect/>
              </a:stretch>
            </p:blipFill>
            <p:spPr>
              <a:xfrm>
                <a:off x="5006873" y="2863292"/>
                <a:ext cx="162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3" name="Ink 292">
                <a:extLst>
                  <a:ext uri="{FF2B5EF4-FFF2-40B4-BE49-F238E27FC236}">
                    <a16:creationId xmlns:a16="http://schemas.microsoft.com/office/drawing/2014/main" id="{1299442F-C516-4DA4-B6F7-49F27BC86EBA}"/>
                  </a:ext>
                </a:extLst>
              </p14:cNvPr>
              <p14:cNvContentPartPr/>
              <p14:nvPr/>
            </p14:nvContentPartPr>
            <p14:xfrm>
              <a:off x="5288753" y="2875532"/>
              <a:ext cx="172800" cy="7200"/>
            </p14:xfrm>
          </p:contentPart>
        </mc:Choice>
        <mc:Fallback xmlns="">
          <p:pic>
            <p:nvPicPr>
              <p:cNvPr id="293" name="Ink 292">
                <a:extLst>
                  <a:ext uri="{FF2B5EF4-FFF2-40B4-BE49-F238E27FC236}">
                    <a16:creationId xmlns:a16="http://schemas.microsoft.com/office/drawing/2014/main" id="{1299442F-C516-4DA4-B6F7-49F27BC86EBA}"/>
                  </a:ext>
                </a:extLst>
              </p:cNvPr>
              <p:cNvPicPr/>
              <p:nvPr/>
            </p:nvPicPr>
            <p:blipFill>
              <a:blip r:embed="rId473"/>
              <a:stretch>
                <a:fillRect/>
              </a:stretch>
            </p:blipFill>
            <p:spPr>
              <a:xfrm>
                <a:off x="5271113" y="2857892"/>
                <a:ext cx="2084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4" name="Ink 293">
                <a:extLst>
                  <a:ext uri="{FF2B5EF4-FFF2-40B4-BE49-F238E27FC236}">
                    <a16:creationId xmlns:a16="http://schemas.microsoft.com/office/drawing/2014/main" id="{E9BF0D5D-12BF-40F4-9F2F-9E813ADDB298}"/>
                  </a:ext>
                </a:extLst>
              </p14:cNvPr>
              <p14:cNvContentPartPr/>
              <p14:nvPr/>
            </p14:nvContentPartPr>
            <p14:xfrm>
              <a:off x="5375873" y="2794172"/>
              <a:ext cx="28440" cy="200160"/>
            </p14:xfrm>
          </p:contentPart>
        </mc:Choice>
        <mc:Fallback xmlns="">
          <p:pic>
            <p:nvPicPr>
              <p:cNvPr id="294" name="Ink 293">
                <a:extLst>
                  <a:ext uri="{FF2B5EF4-FFF2-40B4-BE49-F238E27FC236}">
                    <a16:creationId xmlns:a16="http://schemas.microsoft.com/office/drawing/2014/main" id="{E9BF0D5D-12BF-40F4-9F2F-9E813ADDB298}"/>
                  </a:ext>
                </a:extLst>
              </p:cNvPr>
              <p:cNvPicPr/>
              <p:nvPr/>
            </p:nvPicPr>
            <p:blipFill>
              <a:blip r:embed="rId475"/>
              <a:stretch>
                <a:fillRect/>
              </a:stretch>
            </p:blipFill>
            <p:spPr>
              <a:xfrm>
                <a:off x="5357873" y="2776172"/>
                <a:ext cx="640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5" name="Ink 294">
                <a:extLst>
                  <a:ext uri="{FF2B5EF4-FFF2-40B4-BE49-F238E27FC236}">
                    <a16:creationId xmlns:a16="http://schemas.microsoft.com/office/drawing/2014/main" id="{B7EDC605-B0D8-4F6F-AC83-6ADF05D57B3F}"/>
                  </a:ext>
                </a:extLst>
              </p14:cNvPr>
              <p14:cNvContentPartPr/>
              <p14:nvPr/>
            </p14:nvContentPartPr>
            <p14:xfrm>
              <a:off x="5507633" y="2836292"/>
              <a:ext cx="295920" cy="157320"/>
            </p14:xfrm>
          </p:contentPart>
        </mc:Choice>
        <mc:Fallback xmlns="">
          <p:pic>
            <p:nvPicPr>
              <p:cNvPr id="295" name="Ink 294">
                <a:extLst>
                  <a:ext uri="{FF2B5EF4-FFF2-40B4-BE49-F238E27FC236}">
                    <a16:creationId xmlns:a16="http://schemas.microsoft.com/office/drawing/2014/main" id="{B7EDC605-B0D8-4F6F-AC83-6ADF05D57B3F}"/>
                  </a:ext>
                </a:extLst>
              </p:cNvPr>
              <p:cNvPicPr/>
              <p:nvPr/>
            </p:nvPicPr>
            <p:blipFill>
              <a:blip r:embed="rId477"/>
              <a:stretch>
                <a:fillRect/>
              </a:stretch>
            </p:blipFill>
            <p:spPr>
              <a:xfrm>
                <a:off x="5489633" y="2818652"/>
                <a:ext cx="331560" cy="192960"/>
              </a:xfrm>
              <a:prstGeom prst="rect">
                <a:avLst/>
              </a:prstGeom>
            </p:spPr>
          </p:pic>
        </mc:Fallback>
      </mc:AlternateContent>
      <p:grpSp>
        <p:nvGrpSpPr>
          <p:cNvPr id="303" name="Group 302">
            <a:extLst>
              <a:ext uri="{FF2B5EF4-FFF2-40B4-BE49-F238E27FC236}">
                <a16:creationId xmlns:a16="http://schemas.microsoft.com/office/drawing/2014/main" id="{D95FA89E-86C4-41C3-8300-D8567CB6A143}"/>
              </a:ext>
            </a:extLst>
          </p:cNvPr>
          <p:cNvGrpSpPr/>
          <p:nvPr/>
        </p:nvGrpSpPr>
        <p:grpSpPr>
          <a:xfrm>
            <a:off x="6034313" y="2702732"/>
            <a:ext cx="667800" cy="399600"/>
            <a:chOff x="6034313" y="2702732"/>
            <a:chExt cx="667800" cy="399600"/>
          </a:xfrm>
        </p:grpSpPr>
        <mc:AlternateContent xmlns:mc="http://schemas.openxmlformats.org/markup-compatibility/2006" xmlns:p14="http://schemas.microsoft.com/office/powerpoint/2010/main">
          <mc:Choice Requires="p14">
            <p:contentPart p14:bwMode="auto" r:id="rId478">
              <p14:nvContentPartPr>
                <p14:cNvPr id="300" name="Ink 299">
                  <a:extLst>
                    <a:ext uri="{FF2B5EF4-FFF2-40B4-BE49-F238E27FC236}">
                      <a16:creationId xmlns:a16="http://schemas.microsoft.com/office/drawing/2014/main" id="{58D7FAE9-7C31-4953-9C3F-47A112485AE8}"/>
                    </a:ext>
                  </a:extLst>
                </p14:cNvPr>
                <p14:cNvContentPartPr/>
                <p14:nvPr/>
              </p14:nvContentPartPr>
              <p14:xfrm>
                <a:off x="6034313" y="2762132"/>
                <a:ext cx="233280" cy="218160"/>
              </p14:xfrm>
            </p:contentPart>
          </mc:Choice>
          <mc:Fallback xmlns="">
            <p:pic>
              <p:nvPicPr>
                <p:cNvPr id="300" name="Ink 299">
                  <a:extLst>
                    <a:ext uri="{FF2B5EF4-FFF2-40B4-BE49-F238E27FC236}">
                      <a16:creationId xmlns:a16="http://schemas.microsoft.com/office/drawing/2014/main" id="{58D7FAE9-7C31-4953-9C3F-47A112485AE8}"/>
                    </a:ext>
                  </a:extLst>
                </p:cNvPr>
                <p:cNvPicPr/>
                <p:nvPr/>
              </p:nvPicPr>
              <p:blipFill>
                <a:blip r:embed="rId479"/>
                <a:stretch>
                  <a:fillRect/>
                </a:stretch>
              </p:blipFill>
              <p:spPr>
                <a:xfrm>
                  <a:off x="6016313" y="2744492"/>
                  <a:ext cx="268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01" name="Ink 300">
                  <a:extLst>
                    <a:ext uri="{FF2B5EF4-FFF2-40B4-BE49-F238E27FC236}">
                      <a16:creationId xmlns:a16="http://schemas.microsoft.com/office/drawing/2014/main" id="{77236FAB-8AD9-4769-B57B-16034C0BA490}"/>
                    </a:ext>
                  </a:extLst>
                </p14:cNvPr>
                <p14:cNvContentPartPr/>
                <p14:nvPr/>
              </p14:nvContentPartPr>
              <p14:xfrm>
                <a:off x="6362993" y="2829092"/>
                <a:ext cx="145800" cy="173160"/>
              </p14:xfrm>
            </p:contentPart>
          </mc:Choice>
          <mc:Fallback xmlns="">
            <p:pic>
              <p:nvPicPr>
                <p:cNvPr id="301" name="Ink 300">
                  <a:extLst>
                    <a:ext uri="{FF2B5EF4-FFF2-40B4-BE49-F238E27FC236}">
                      <a16:creationId xmlns:a16="http://schemas.microsoft.com/office/drawing/2014/main" id="{77236FAB-8AD9-4769-B57B-16034C0BA490}"/>
                    </a:ext>
                  </a:extLst>
                </p:cNvPr>
                <p:cNvPicPr/>
                <p:nvPr/>
              </p:nvPicPr>
              <p:blipFill>
                <a:blip r:embed="rId481"/>
                <a:stretch>
                  <a:fillRect/>
                </a:stretch>
              </p:blipFill>
              <p:spPr>
                <a:xfrm>
                  <a:off x="6344993" y="2811452"/>
                  <a:ext cx="181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2" name="Ink 301">
                  <a:extLst>
                    <a:ext uri="{FF2B5EF4-FFF2-40B4-BE49-F238E27FC236}">
                      <a16:creationId xmlns:a16="http://schemas.microsoft.com/office/drawing/2014/main" id="{CC8F9474-A23C-4958-8A3C-F22277A5494D}"/>
                    </a:ext>
                  </a:extLst>
                </p14:cNvPr>
                <p14:cNvContentPartPr/>
                <p14:nvPr/>
              </p14:nvContentPartPr>
              <p14:xfrm>
                <a:off x="6521753" y="2702732"/>
                <a:ext cx="180360" cy="399600"/>
              </p14:xfrm>
            </p:contentPart>
          </mc:Choice>
          <mc:Fallback xmlns="">
            <p:pic>
              <p:nvPicPr>
                <p:cNvPr id="302" name="Ink 301">
                  <a:extLst>
                    <a:ext uri="{FF2B5EF4-FFF2-40B4-BE49-F238E27FC236}">
                      <a16:creationId xmlns:a16="http://schemas.microsoft.com/office/drawing/2014/main" id="{CC8F9474-A23C-4958-8A3C-F22277A5494D}"/>
                    </a:ext>
                  </a:extLst>
                </p:cNvPr>
                <p:cNvPicPr/>
                <p:nvPr/>
              </p:nvPicPr>
              <p:blipFill>
                <a:blip r:embed="rId483"/>
                <a:stretch>
                  <a:fillRect/>
                </a:stretch>
              </p:blipFill>
              <p:spPr>
                <a:xfrm>
                  <a:off x="6504113" y="2685092"/>
                  <a:ext cx="216000" cy="435240"/>
                </a:xfrm>
                <a:prstGeom prst="rect">
                  <a:avLst/>
                </a:prstGeom>
              </p:spPr>
            </p:pic>
          </mc:Fallback>
        </mc:AlternateContent>
      </p:grpSp>
      <p:grpSp>
        <p:nvGrpSpPr>
          <p:cNvPr id="306" name="Group 305">
            <a:extLst>
              <a:ext uri="{FF2B5EF4-FFF2-40B4-BE49-F238E27FC236}">
                <a16:creationId xmlns:a16="http://schemas.microsoft.com/office/drawing/2014/main" id="{01361070-DB1C-45FE-B97D-B5C640912D52}"/>
              </a:ext>
            </a:extLst>
          </p:cNvPr>
          <p:cNvGrpSpPr/>
          <p:nvPr/>
        </p:nvGrpSpPr>
        <p:grpSpPr>
          <a:xfrm>
            <a:off x="4048913" y="3648092"/>
            <a:ext cx="122040" cy="84960"/>
            <a:chOff x="4048913" y="3648092"/>
            <a:chExt cx="122040" cy="84960"/>
          </a:xfrm>
        </p:grpSpPr>
        <mc:AlternateContent xmlns:mc="http://schemas.openxmlformats.org/markup-compatibility/2006" xmlns:p14="http://schemas.microsoft.com/office/powerpoint/2010/main">
          <mc:Choice Requires="p14">
            <p:contentPart p14:bwMode="auto" r:id="rId484">
              <p14:nvContentPartPr>
                <p14:cNvPr id="304" name="Ink 303">
                  <a:extLst>
                    <a:ext uri="{FF2B5EF4-FFF2-40B4-BE49-F238E27FC236}">
                      <a16:creationId xmlns:a16="http://schemas.microsoft.com/office/drawing/2014/main" id="{367C5FC9-D43F-4D60-A6EB-7E0CB55086FF}"/>
                    </a:ext>
                  </a:extLst>
                </p14:cNvPr>
                <p14:cNvContentPartPr/>
                <p14:nvPr/>
              </p14:nvContentPartPr>
              <p14:xfrm>
                <a:off x="4048913" y="3648092"/>
                <a:ext cx="115560" cy="30960"/>
              </p14:xfrm>
            </p:contentPart>
          </mc:Choice>
          <mc:Fallback xmlns="">
            <p:pic>
              <p:nvPicPr>
                <p:cNvPr id="304" name="Ink 303">
                  <a:extLst>
                    <a:ext uri="{FF2B5EF4-FFF2-40B4-BE49-F238E27FC236}">
                      <a16:creationId xmlns:a16="http://schemas.microsoft.com/office/drawing/2014/main" id="{367C5FC9-D43F-4D60-A6EB-7E0CB55086FF}"/>
                    </a:ext>
                  </a:extLst>
                </p:cNvPr>
                <p:cNvPicPr/>
                <p:nvPr/>
              </p:nvPicPr>
              <p:blipFill>
                <a:blip r:embed="rId485"/>
                <a:stretch>
                  <a:fillRect/>
                </a:stretch>
              </p:blipFill>
              <p:spPr>
                <a:xfrm>
                  <a:off x="4030913" y="3630092"/>
                  <a:ext cx="1512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5" name="Ink 304">
                  <a:extLst>
                    <a:ext uri="{FF2B5EF4-FFF2-40B4-BE49-F238E27FC236}">
                      <a16:creationId xmlns:a16="http://schemas.microsoft.com/office/drawing/2014/main" id="{48C9C420-19B8-4C72-8075-3222A495B8F7}"/>
                    </a:ext>
                  </a:extLst>
                </p14:cNvPr>
                <p14:cNvContentPartPr/>
                <p14:nvPr/>
              </p14:nvContentPartPr>
              <p14:xfrm>
                <a:off x="4060433" y="3725852"/>
                <a:ext cx="110520" cy="7200"/>
              </p14:xfrm>
            </p:contentPart>
          </mc:Choice>
          <mc:Fallback xmlns="">
            <p:pic>
              <p:nvPicPr>
                <p:cNvPr id="305" name="Ink 304">
                  <a:extLst>
                    <a:ext uri="{FF2B5EF4-FFF2-40B4-BE49-F238E27FC236}">
                      <a16:creationId xmlns:a16="http://schemas.microsoft.com/office/drawing/2014/main" id="{48C9C420-19B8-4C72-8075-3222A495B8F7}"/>
                    </a:ext>
                  </a:extLst>
                </p:cNvPr>
                <p:cNvPicPr/>
                <p:nvPr/>
              </p:nvPicPr>
              <p:blipFill>
                <a:blip r:embed="rId487"/>
                <a:stretch>
                  <a:fillRect/>
                </a:stretch>
              </p:blipFill>
              <p:spPr>
                <a:xfrm>
                  <a:off x="4042793" y="3708212"/>
                  <a:ext cx="146160" cy="42840"/>
                </a:xfrm>
                <a:prstGeom prst="rect">
                  <a:avLst/>
                </a:prstGeom>
              </p:spPr>
            </p:pic>
          </mc:Fallback>
        </mc:AlternateContent>
      </p:grpSp>
      <p:grpSp>
        <p:nvGrpSpPr>
          <p:cNvPr id="310" name="Group 309">
            <a:extLst>
              <a:ext uri="{FF2B5EF4-FFF2-40B4-BE49-F238E27FC236}">
                <a16:creationId xmlns:a16="http://schemas.microsoft.com/office/drawing/2014/main" id="{E81CAB64-41AB-4D23-8518-A7835390BE62}"/>
              </a:ext>
            </a:extLst>
          </p:cNvPr>
          <p:cNvGrpSpPr/>
          <p:nvPr/>
        </p:nvGrpSpPr>
        <p:grpSpPr>
          <a:xfrm>
            <a:off x="4496753" y="3501212"/>
            <a:ext cx="133560" cy="294480"/>
            <a:chOff x="4496753" y="3501212"/>
            <a:chExt cx="133560" cy="294480"/>
          </a:xfrm>
        </p:grpSpPr>
        <mc:AlternateContent xmlns:mc="http://schemas.openxmlformats.org/markup-compatibility/2006" xmlns:p14="http://schemas.microsoft.com/office/powerpoint/2010/main">
          <mc:Choice Requires="p14">
            <p:contentPart p14:bwMode="auto" r:id="rId488">
              <p14:nvContentPartPr>
                <p14:cNvPr id="307" name="Ink 306">
                  <a:extLst>
                    <a:ext uri="{FF2B5EF4-FFF2-40B4-BE49-F238E27FC236}">
                      <a16:creationId xmlns:a16="http://schemas.microsoft.com/office/drawing/2014/main" id="{214222CE-1F90-4F21-83BE-AC1E747DE6F0}"/>
                    </a:ext>
                  </a:extLst>
                </p14:cNvPr>
                <p14:cNvContentPartPr/>
                <p14:nvPr/>
              </p14:nvContentPartPr>
              <p14:xfrm>
                <a:off x="4499273" y="3530372"/>
                <a:ext cx="29880" cy="265320"/>
              </p14:xfrm>
            </p:contentPart>
          </mc:Choice>
          <mc:Fallback xmlns="">
            <p:pic>
              <p:nvPicPr>
                <p:cNvPr id="307" name="Ink 306">
                  <a:extLst>
                    <a:ext uri="{FF2B5EF4-FFF2-40B4-BE49-F238E27FC236}">
                      <a16:creationId xmlns:a16="http://schemas.microsoft.com/office/drawing/2014/main" id="{214222CE-1F90-4F21-83BE-AC1E747DE6F0}"/>
                    </a:ext>
                  </a:extLst>
                </p:cNvPr>
                <p:cNvPicPr/>
                <p:nvPr/>
              </p:nvPicPr>
              <p:blipFill>
                <a:blip r:embed="rId489"/>
                <a:stretch>
                  <a:fillRect/>
                </a:stretch>
              </p:blipFill>
              <p:spPr>
                <a:xfrm>
                  <a:off x="4481633" y="3512732"/>
                  <a:ext cx="655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8" name="Ink 307">
                  <a:extLst>
                    <a:ext uri="{FF2B5EF4-FFF2-40B4-BE49-F238E27FC236}">
                      <a16:creationId xmlns:a16="http://schemas.microsoft.com/office/drawing/2014/main" id="{6CBB0995-E023-49ED-ACE5-D709431C262F}"/>
                    </a:ext>
                  </a:extLst>
                </p14:cNvPr>
                <p14:cNvContentPartPr/>
                <p14:nvPr/>
              </p14:nvContentPartPr>
              <p14:xfrm>
                <a:off x="4496753" y="3501212"/>
                <a:ext cx="133560" cy="151200"/>
              </p14:xfrm>
            </p:contentPart>
          </mc:Choice>
          <mc:Fallback xmlns="">
            <p:pic>
              <p:nvPicPr>
                <p:cNvPr id="308" name="Ink 307">
                  <a:extLst>
                    <a:ext uri="{FF2B5EF4-FFF2-40B4-BE49-F238E27FC236}">
                      <a16:creationId xmlns:a16="http://schemas.microsoft.com/office/drawing/2014/main" id="{6CBB0995-E023-49ED-ACE5-D709431C262F}"/>
                    </a:ext>
                  </a:extLst>
                </p:cNvPr>
                <p:cNvPicPr/>
                <p:nvPr/>
              </p:nvPicPr>
              <p:blipFill>
                <a:blip r:embed="rId491"/>
                <a:stretch>
                  <a:fillRect/>
                </a:stretch>
              </p:blipFill>
              <p:spPr>
                <a:xfrm>
                  <a:off x="4479113" y="3483572"/>
                  <a:ext cx="169200" cy="186840"/>
                </a:xfrm>
                <a:prstGeom prst="rect">
                  <a:avLst/>
                </a:prstGeom>
              </p:spPr>
            </p:pic>
          </mc:Fallback>
        </mc:AlternateContent>
      </p:grpSp>
      <p:grpSp>
        <p:nvGrpSpPr>
          <p:cNvPr id="315" name="Group 314">
            <a:extLst>
              <a:ext uri="{FF2B5EF4-FFF2-40B4-BE49-F238E27FC236}">
                <a16:creationId xmlns:a16="http://schemas.microsoft.com/office/drawing/2014/main" id="{669567BC-2C77-4A25-A203-0FB41D6DD604}"/>
              </a:ext>
            </a:extLst>
          </p:cNvPr>
          <p:cNvGrpSpPr/>
          <p:nvPr/>
        </p:nvGrpSpPr>
        <p:grpSpPr>
          <a:xfrm>
            <a:off x="4800233" y="3449012"/>
            <a:ext cx="790560" cy="454680"/>
            <a:chOff x="4800233" y="3449012"/>
            <a:chExt cx="790560" cy="454680"/>
          </a:xfrm>
        </p:grpSpPr>
        <mc:AlternateContent xmlns:mc="http://schemas.openxmlformats.org/markup-compatibility/2006" xmlns:p14="http://schemas.microsoft.com/office/powerpoint/2010/main">
          <mc:Choice Requires="p14">
            <p:contentPart p14:bwMode="auto" r:id="rId492">
              <p14:nvContentPartPr>
                <p14:cNvPr id="309" name="Ink 308">
                  <a:extLst>
                    <a:ext uri="{FF2B5EF4-FFF2-40B4-BE49-F238E27FC236}">
                      <a16:creationId xmlns:a16="http://schemas.microsoft.com/office/drawing/2014/main" id="{1FB96502-5414-42C4-B1BF-802DC67CEF15}"/>
                    </a:ext>
                  </a:extLst>
                </p14:cNvPr>
                <p14:cNvContentPartPr/>
                <p14:nvPr/>
              </p14:nvContentPartPr>
              <p14:xfrm>
                <a:off x="4800233" y="3449012"/>
                <a:ext cx="113040" cy="454680"/>
              </p14:xfrm>
            </p:contentPart>
          </mc:Choice>
          <mc:Fallback xmlns="">
            <p:pic>
              <p:nvPicPr>
                <p:cNvPr id="309" name="Ink 308">
                  <a:extLst>
                    <a:ext uri="{FF2B5EF4-FFF2-40B4-BE49-F238E27FC236}">
                      <a16:creationId xmlns:a16="http://schemas.microsoft.com/office/drawing/2014/main" id="{1FB96502-5414-42C4-B1BF-802DC67CEF15}"/>
                    </a:ext>
                  </a:extLst>
                </p:cNvPr>
                <p:cNvPicPr/>
                <p:nvPr/>
              </p:nvPicPr>
              <p:blipFill>
                <a:blip r:embed="rId493"/>
                <a:stretch>
                  <a:fillRect/>
                </a:stretch>
              </p:blipFill>
              <p:spPr>
                <a:xfrm>
                  <a:off x="4782233" y="3431372"/>
                  <a:ext cx="1486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11" name="Ink 310">
                  <a:extLst>
                    <a:ext uri="{FF2B5EF4-FFF2-40B4-BE49-F238E27FC236}">
                      <a16:creationId xmlns:a16="http://schemas.microsoft.com/office/drawing/2014/main" id="{60FE6853-94B1-4FFC-99D2-435F51B3DD33}"/>
                    </a:ext>
                  </a:extLst>
                </p14:cNvPr>
                <p14:cNvContentPartPr/>
                <p14:nvPr/>
              </p14:nvContentPartPr>
              <p14:xfrm>
                <a:off x="5049713" y="3621452"/>
                <a:ext cx="238320" cy="134640"/>
              </p14:xfrm>
            </p:contentPart>
          </mc:Choice>
          <mc:Fallback xmlns="">
            <p:pic>
              <p:nvPicPr>
                <p:cNvPr id="311" name="Ink 310">
                  <a:extLst>
                    <a:ext uri="{FF2B5EF4-FFF2-40B4-BE49-F238E27FC236}">
                      <a16:creationId xmlns:a16="http://schemas.microsoft.com/office/drawing/2014/main" id="{60FE6853-94B1-4FFC-99D2-435F51B3DD33}"/>
                    </a:ext>
                  </a:extLst>
                </p:cNvPr>
                <p:cNvPicPr/>
                <p:nvPr/>
              </p:nvPicPr>
              <p:blipFill>
                <a:blip r:embed="rId495"/>
                <a:stretch>
                  <a:fillRect/>
                </a:stretch>
              </p:blipFill>
              <p:spPr>
                <a:xfrm>
                  <a:off x="5032073" y="3603452"/>
                  <a:ext cx="2739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13" name="Ink 312">
                  <a:extLst>
                    <a:ext uri="{FF2B5EF4-FFF2-40B4-BE49-F238E27FC236}">
                      <a16:creationId xmlns:a16="http://schemas.microsoft.com/office/drawing/2014/main" id="{06C87094-EEDF-469F-B3D9-23C9E3F2EEC5}"/>
                    </a:ext>
                  </a:extLst>
                </p14:cNvPr>
                <p14:cNvContentPartPr/>
                <p14:nvPr/>
              </p14:nvContentPartPr>
              <p14:xfrm>
                <a:off x="5420513" y="3488972"/>
                <a:ext cx="170280" cy="279360"/>
              </p14:xfrm>
            </p:contentPart>
          </mc:Choice>
          <mc:Fallback xmlns="">
            <p:pic>
              <p:nvPicPr>
                <p:cNvPr id="313" name="Ink 312">
                  <a:extLst>
                    <a:ext uri="{FF2B5EF4-FFF2-40B4-BE49-F238E27FC236}">
                      <a16:creationId xmlns:a16="http://schemas.microsoft.com/office/drawing/2014/main" id="{06C87094-EEDF-469F-B3D9-23C9E3F2EEC5}"/>
                    </a:ext>
                  </a:extLst>
                </p:cNvPr>
                <p:cNvPicPr/>
                <p:nvPr/>
              </p:nvPicPr>
              <p:blipFill>
                <a:blip r:embed="rId497"/>
                <a:stretch>
                  <a:fillRect/>
                </a:stretch>
              </p:blipFill>
              <p:spPr>
                <a:xfrm>
                  <a:off x="5402513" y="3470972"/>
                  <a:ext cx="2059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4" name="Ink 313">
                  <a:extLst>
                    <a:ext uri="{FF2B5EF4-FFF2-40B4-BE49-F238E27FC236}">
                      <a16:creationId xmlns:a16="http://schemas.microsoft.com/office/drawing/2014/main" id="{338FD999-1E7A-4919-B605-2B6DD1441D79}"/>
                    </a:ext>
                  </a:extLst>
                </p14:cNvPr>
                <p14:cNvContentPartPr/>
                <p14:nvPr/>
              </p14:nvContentPartPr>
              <p14:xfrm>
                <a:off x="5445353" y="3602732"/>
                <a:ext cx="145080" cy="23040"/>
              </p14:xfrm>
            </p:contentPart>
          </mc:Choice>
          <mc:Fallback xmlns="">
            <p:pic>
              <p:nvPicPr>
                <p:cNvPr id="314" name="Ink 313">
                  <a:extLst>
                    <a:ext uri="{FF2B5EF4-FFF2-40B4-BE49-F238E27FC236}">
                      <a16:creationId xmlns:a16="http://schemas.microsoft.com/office/drawing/2014/main" id="{338FD999-1E7A-4919-B605-2B6DD1441D79}"/>
                    </a:ext>
                  </a:extLst>
                </p:cNvPr>
                <p:cNvPicPr/>
                <p:nvPr/>
              </p:nvPicPr>
              <p:blipFill>
                <a:blip r:embed="rId499"/>
                <a:stretch>
                  <a:fillRect/>
                </a:stretch>
              </p:blipFill>
              <p:spPr>
                <a:xfrm>
                  <a:off x="5427353" y="3585092"/>
                  <a:ext cx="180720" cy="58680"/>
                </a:xfrm>
                <a:prstGeom prst="rect">
                  <a:avLst/>
                </a:prstGeom>
              </p:spPr>
            </p:pic>
          </mc:Fallback>
        </mc:AlternateContent>
      </p:grpSp>
      <p:grpSp>
        <p:nvGrpSpPr>
          <p:cNvPr id="320" name="Group 319">
            <a:extLst>
              <a:ext uri="{FF2B5EF4-FFF2-40B4-BE49-F238E27FC236}">
                <a16:creationId xmlns:a16="http://schemas.microsoft.com/office/drawing/2014/main" id="{FE233079-77C3-4DB2-AF50-CD87F027AA96}"/>
              </a:ext>
            </a:extLst>
          </p:cNvPr>
          <p:cNvGrpSpPr/>
          <p:nvPr/>
        </p:nvGrpSpPr>
        <p:grpSpPr>
          <a:xfrm>
            <a:off x="5818673" y="3320132"/>
            <a:ext cx="987480" cy="447120"/>
            <a:chOff x="5818673" y="3320132"/>
            <a:chExt cx="987480" cy="447120"/>
          </a:xfrm>
        </p:grpSpPr>
        <mc:AlternateContent xmlns:mc="http://schemas.openxmlformats.org/markup-compatibility/2006" xmlns:p14="http://schemas.microsoft.com/office/powerpoint/2010/main">
          <mc:Choice Requires="p14">
            <p:contentPart p14:bwMode="auto" r:id="rId500">
              <p14:nvContentPartPr>
                <p14:cNvPr id="316" name="Ink 315">
                  <a:extLst>
                    <a:ext uri="{FF2B5EF4-FFF2-40B4-BE49-F238E27FC236}">
                      <a16:creationId xmlns:a16="http://schemas.microsoft.com/office/drawing/2014/main" id="{5FFCB159-E15D-4F55-AF2C-2F8A903A2986}"/>
                    </a:ext>
                  </a:extLst>
                </p14:cNvPr>
                <p14:cNvContentPartPr/>
                <p14:nvPr/>
              </p14:nvContentPartPr>
              <p14:xfrm>
                <a:off x="5818673" y="3405092"/>
                <a:ext cx="223920" cy="335520"/>
              </p14:xfrm>
            </p:contentPart>
          </mc:Choice>
          <mc:Fallback xmlns="">
            <p:pic>
              <p:nvPicPr>
                <p:cNvPr id="316" name="Ink 315">
                  <a:extLst>
                    <a:ext uri="{FF2B5EF4-FFF2-40B4-BE49-F238E27FC236}">
                      <a16:creationId xmlns:a16="http://schemas.microsoft.com/office/drawing/2014/main" id="{5FFCB159-E15D-4F55-AF2C-2F8A903A2986}"/>
                    </a:ext>
                  </a:extLst>
                </p:cNvPr>
                <p:cNvPicPr/>
                <p:nvPr/>
              </p:nvPicPr>
              <p:blipFill>
                <a:blip r:embed="rId501"/>
                <a:stretch>
                  <a:fillRect/>
                </a:stretch>
              </p:blipFill>
              <p:spPr>
                <a:xfrm>
                  <a:off x="5800673" y="3387452"/>
                  <a:ext cx="2595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7" name="Ink 316">
                  <a:extLst>
                    <a:ext uri="{FF2B5EF4-FFF2-40B4-BE49-F238E27FC236}">
                      <a16:creationId xmlns:a16="http://schemas.microsoft.com/office/drawing/2014/main" id="{01BF7C1E-AABE-4CDA-B994-15762DA0D06B}"/>
                    </a:ext>
                  </a:extLst>
                </p14:cNvPr>
                <p14:cNvContentPartPr/>
                <p14:nvPr/>
              </p14:nvContentPartPr>
              <p14:xfrm>
                <a:off x="6180473" y="3594452"/>
                <a:ext cx="150840" cy="12960"/>
              </p14:xfrm>
            </p:contentPart>
          </mc:Choice>
          <mc:Fallback xmlns="">
            <p:pic>
              <p:nvPicPr>
                <p:cNvPr id="317" name="Ink 316">
                  <a:extLst>
                    <a:ext uri="{FF2B5EF4-FFF2-40B4-BE49-F238E27FC236}">
                      <a16:creationId xmlns:a16="http://schemas.microsoft.com/office/drawing/2014/main" id="{01BF7C1E-AABE-4CDA-B994-15762DA0D06B}"/>
                    </a:ext>
                  </a:extLst>
                </p:cNvPr>
                <p:cNvPicPr/>
                <p:nvPr/>
              </p:nvPicPr>
              <p:blipFill>
                <a:blip r:embed="rId503"/>
                <a:stretch>
                  <a:fillRect/>
                </a:stretch>
              </p:blipFill>
              <p:spPr>
                <a:xfrm>
                  <a:off x="6162473" y="3576812"/>
                  <a:ext cx="186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8" name="Ink 317">
                  <a:extLst>
                    <a:ext uri="{FF2B5EF4-FFF2-40B4-BE49-F238E27FC236}">
                      <a16:creationId xmlns:a16="http://schemas.microsoft.com/office/drawing/2014/main" id="{75AE93E1-87ED-49BF-B3A7-ABE7B3F013AB}"/>
                    </a:ext>
                  </a:extLst>
                </p14:cNvPr>
                <p14:cNvContentPartPr/>
                <p14:nvPr/>
              </p14:nvContentPartPr>
              <p14:xfrm>
                <a:off x="6399713" y="3508772"/>
                <a:ext cx="248760" cy="186840"/>
              </p14:xfrm>
            </p:contentPart>
          </mc:Choice>
          <mc:Fallback xmlns="">
            <p:pic>
              <p:nvPicPr>
                <p:cNvPr id="318" name="Ink 317">
                  <a:extLst>
                    <a:ext uri="{FF2B5EF4-FFF2-40B4-BE49-F238E27FC236}">
                      <a16:creationId xmlns:a16="http://schemas.microsoft.com/office/drawing/2014/main" id="{75AE93E1-87ED-49BF-B3A7-ABE7B3F013AB}"/>
                    </a:ext>
                  </a:extLst>
                </p:cNvPr>
                <p:cNvPicPr/>
                <p:nvPr/>
              </p:nvPicPr>
              <p:blipFill>
                <a:blip r:embed="rId505"/>
                <a:stretch>
                  <a:fillRect/>
                </a:stretch>
              </p:blipFill>
              <p:spPr>
                <a:xfrm>
                  <a:off x="6381713" y="3491132"/>
                  <a:ext cx="284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9" name="Ink 318">
                  <a:extLst>
                    <a:ext uri="{FF2B5EF4-FFF2-40B4-BE49-F238E27FC236}">
                      <a16:creationId xmlns:a16="http://schemas.microsoft.com/office/drawing/2014/main" id="{5DD6F1E6-10BB-4EA7-A57D-38127832F3A2}"/>
                    </a:ext>
                  </a:extLst>
                </p14:cNvPr>
                <p14:cNvContentPartPr/>
                <p14:nvPr/>
              </p14:nvContentPartPr>
              <p14:xfrm>
                <a:off x="6683753" y="3320132"/>
                <a:ext cx="122400" cy="447120"/>
              </p14:xfrm>
            </p:contentPart>
          </mc:Choice>
          <mc:Fallback xmlns="">
            <p:pic>
              <p:nvPicPr>
                <p:cNvPr id="319" name="Ink 318">
                  <a:extLst>
                    <a:ext uri="{FF2B5EF4-FFF2-40B4-BE49-F238E27FC236}">
                      <a16:creationId xmlns:a16="http://schemas.microsoft.com/office/drawing/2014/main" id="{5DD6F1E6-10BB-4EA7-A57D-38127832F3A2}"/>
                    </a:ext>
                  </a:extLst>
                </p:cNvPr>
                <p:cNvPicPr/>
                <p:nvPr/>
              </p:nvPicPr>
              <p:blipFill>
                <a:blip r:embed="rId507"/>
                <a:stretch>
                  <a:fillRect/>
                </a:stretch>
              </p:blipFill>
              <p:spPr>
                <a:xfrm>
                  <a:off x="6665753" y="3302492"/>
                  <a:ext cx="158040" cy="482760"/>
                </a:xfrm>
                <a:prstGeom prst="rect">
                  <a:avLst/>
                </a:prstGeom>
              </p:spPr>
            </p:pic>
          </mc:Fallback>
        </mc:AlternateContent>
      </p:grpSp>
      <p:grpSp>
        <p:nvGrpSpPr>
          <p:cNvPr id="326" name="Group 325">
            <a:extLst>
              <a:ext uri="{FF2B5EF4-FFF2-40B4-BE49-F238E27FC236}">
                <a16:creationId xmlns:a16="http://schemas.microsoft.com/office/drawing/2014/main" id="{725210E1-2B0D-4763-BE82-C5DD7E57B11A}"/>
              </a:ext>
            </a:extLst>
          </p:cNvPr>
          <p:cNvGrpSpPr/>
          <p:nvPr/>
        </p:nvGrpSpPr>
        <p:grpSpPr>
          <a:xfrm>
            <a:off x="4204793" y="4352612"/>
            <a:ext cx="127440" cy="113760"/>
            <a:chOff x="4204793" y="4352612"/>
            <a:chExt cx="127440" cy="113760"/>
          </a:xfrm>
        </p:grpSpPr>
        <mc:AlternateContent xmlns:mc="http://schemas.openxmlformats.org/markup-compatibility/2006" xmlns:p14="http://schemas.microsoft.com/office/powerpoint/2010/main">
          <mc:Choice Requires="p14">
            <p:contentPart p14:bwMode="auto" r:id="rId508">
              <p14:nvContentPartPr>
                <p14:cNvPr id="321" name="Ink 320">
                  <a:extLst>
                    <a:ext uri="{FF2B5EF4-FFF2-40B4-BE49-F238E27FC236}">
                      <a16:creationId xmlns:a16="http://schemas.microsoft.com/office/drawing/2014/main" id="{CDB7BB81-6FC9-42AD-A59E-8E8664E0C5DF}"/>
                    </a:ext>
                  </a:extLst>
                </p14:cNvPr>
                <p14:cNvContentPartPr/>
                <p14:nvPr/>
              </p14:nvContentPartPr>
              <p14:xfrm>
                <a:off x="4210553" y="4352612"/>
                <a:ext cx="85680" cy="15120"/>
              </p14:xfrm>
            </p:contentPart>
          </mc:Choice>
          <mc:Fallback xmlns="">
            <p:pic>
              <p:nvPicPr>
                <p:cNvPr id="321" name="Ink 320">
                  <a:extLst>
                    <a:ext uri="{FF2B5EF4-FFF2-40B4-BE49-F238E27FC236}">
                      <a16:creationId xmlns:a16="http://schemas.microsoft.com/office/drawing/2014/main" id="{CDB7BB81-6FC9-42AD-A59E-8E8664E0C5DF}"/>
                    </a:ext>
                  </a:extLst>
                </p:cNvPr>
                <p:cNvPicPr/>
                <p:nvPr/>
              </p:nvPicPr>
              <p:blipFill>
                <a:blip r:embed="rId509"/>
                <a:stretch>
                  <a:fillRect/>
                </a:stretch>
              </p:blipFill>
              <p:spPr>
                <a:xfrm>
                  <a:off x="4192553" y="4334972"/>
                  <a:ext cx="121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2" name="Ink 321">
                  <a:extLst>
                    <a:ext uri="{FF2B5EF4-FFF2-40B4-BE49-F238E27FC236}">
                      <a16:creationId xmlns:a16="http://schemas.microsoft.com/office/drawing/2014/main" id="{37F8FF3F-DF0C-4BFA-80DA-B49A377DBF4A}"/>
                    </a:ext>
                  </a:extLst>
                </p14:cNvPr>
                <p14:cNvContentPartPr/>
                <p14:nvPr/>
              </p14:nvContentPartPr>
              <p14:xfrm>
                <a:off x="4204793" y="4451612"/>
                <a:ext cx="127440" cy="14760"/>
              </p14:xfrm>
            </p:contentPart>
          </mc:Choice>
          <mc:Fallback xmlns="">
            <p:pic>
              <p:nvPicPr>
                <p:cNvPr id="322" name="Ink 321">
                  <a:extLst>
                    <a:ext uri="{FF2B5EF4-FFF2-40B4-BE49-F238E27FC236}">
                      <a16:creationId xmlns:a16="http://schemas.microsoft.com/office/drawing/2014/main" id="{37F8FF3F-DF0C-4BFA-80DA-B49A377DBF4A}"/>
                    </a:ext>
                  </a:extLst>
                </p:cNvPr>
                <p:cNvPicPr/>
                <p:nvPr/>
              </p:nvPicPr>
              <p:blipFill>
                <a:blip r:embed="rId511"/>
                <a:stretch>
                  <a:fillRect/>
                </a:stretch>
              </p:blipFill>
              <p:spPr>
                <a:xfrm>
                  <a:off x="4186793" y="4433612"/>
                  <a:ext cx="163080" cy="50400"/>
                </a:xfrm>
                <a:prstGeom prst="rect">
                  <a:avLst/>
                </a:prstGeom>
              </p:spPr>
            </p:pic>
          </mc:Fallback>
        </mc:AlternateContent>
      </p:grpSp>
      <p:grpSp>
        <p:nvGrpSpPr>
          <p:cNvPr id="325" name="Group 324">
            <a:extLst>
              <a:ext uri="{FF2B5EF4-FFF2-40B4-BE49-F238E27FC236}">
                <a16:creationId xmlns:a16="http://schemas.microsoft.com/office/drawing/2014/main" id="{D8948B94-BB09-4A7F-B436-F585EA536861}"/>
              </a:ext>
            </a:extLst>
          </p:cNvPr>
          <p:cNvGrpSpPr/>
          <p:nvPr/>
        </p:nvGrpSpPr>
        <p:grpSpPr>
          <a:xfrm>
            <a:off x="4557593" y="4354052"/>
            <a:ext cx="132840" cy="317160"/>
            <a:chOff x="4557593" y="4354052"/>
            <a:chExt cx="132840" cy="317160"/>
          </a:xfrm>
        </p:grpSpPr>
        <mc:AlternateContent xmlns:mc="http://schemas.openxmlformats.org/markup-compatibility/2006" xmlns:p14="http://schemas.microsoft.com/office/powerpoint/2010/main">
          <mc:Choice Requires="p14">
            <p:contentPart p14:bwMode="auto" r:id="rId512">
              <p14:nvContentPartPr>
                <p14:cNvPr id="323" name="Ink 322">
                  <a:extLst>
                    <a:ext uri="{FF2B5EF4-FFF2-40B4-BE49-F238E27FC236}">
                      <a16:creationId xmlns:a16="http://schemas.microsoft.com/office/drawing/2014/main" id="{6A2A7737-97A2-48FE-B340-219BBFFF09BA}"/>
                    </a:ext>
                  </a:extLst>
                </p14:cNvPr>
                <p14:cNvContentPartPr/>
                <p14:nvPr/>
              </p14:nvContentPartPr>
              <p14:xfrm>
                <a:off x="4564073" y="4376732"/>
                <a:ext cx="30600" cy="294480"/>
              </p14:xfrm>
            </p:contentPart>
          </mc:Choice>
          <mc:Fallback xmlns="">
            <p:pic>
              <p:nvPicPr>
                <p:cNvPr id="323" name="Ink 322">
                  <a:extLst>
                    <a:ext uri="{FF2B5EF4-FFF2-40B4-BE49-F238E27FC236}">
                      <a16:creationId xmlns:a16="http://schemas.microsoft.com/office/drawing/2014/main" id="{6A2A7737-97A2-48FE-B340-219BBFFF09BA}"/>
                    </a:ext>
                  </a:extLst>
                </p:cNvPr>
                <p:cNvPicPr/>
                <p:nvPr/>
              </p:nvPicPr>
              <p:blipFill>
                <a:blip r:embed="rId513"/>
                <a:stretch>
                  <a:fillRect/>
                </a:stretch>
              </p:blipFill>
              <p:spPr>
                <a:xfrm>
                  <a:off x="4546433" y="4358732"/>
                  <a:ext cx="662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4" name="Ink 323">
                  <a:extLst>
                    <a:ext uri="{FF2B5EF4-FFF2-40B4-BE49-F238E27FC236}">
                      <a16:creationId xmlns:a16="http://schemas.microsoft.com/office/drawing/2014/main" id="{C0EEE933-2D01-4137-91DD-6BF341BC159B}"/>
                    </a:ext>
                  </a:extLst>
                </p14:cNvPr>
                <p14:cNvContentPartPr/>
                <p14:nvPr/>
              </p14:nvContentPartPr>
              <p14:xfrm>
                <a:off x="4557593" y="4354052"/>
                <a:ext cx="132840" cy="151200"/>
              </p14:xfrm>
            </p:contentPart>
          </mc:Choice>
          <mc:Fallback xmlns="">
            <p:pic>
              <p:nvPicPr>
                <p:cNvPr id="324" name="Ink 323">
                  <a:extLst>
                    <a:ext uri="{FF2B5EF4-FFF2-40B4-BE49-F238E27FC236}">
                      <a16:creationId xmlns:a16="http://schemas.microsoft.com/office/drawing/2014/main" id="{C0EEE933-2D01-4137-91DD-6BF341BC159B}"/>
                    </a:ext>
                  </a:extLst>
                </p:cNvPr>
                <p:cNvPicPr/>
                <p:nvPr/>
              </p:nvPicPr>
              <p:blipFill>
                <a:blip r:embed="rId515"/>
                <a:stretch>
                  <a:fillRect/>
                </a:stretch>
              </p:blipFill>
              <p:spPr>
                <a:xfrm>
                  <a:off x="4539953" y="4336052"/>
                  <a:ext cx="16848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6">
            <p14:nvContentPartPr>
              <p14:cNvPr id="327" name="Ink 326">
                <a:extLst>
                  <a:ext uri="{FF2B5EF4-FFF2-40B4-BE49-F238E27FC236}">
                    <a16:creationId xmlns:a16="http://schemas.microsoft.com/office/drawing/2014/main" id="{AAC480EE-695E-4001-8EBE-93D776DD3E18}"/>
                  </a:ext>
                </a:extLst>
              </p14:cNvPr>
              <p14:cNvContentPartPr/>
              <p14:nvPr/>
            </p14:nvContentPartPr>
            <p14:xfrm>
              <a:off x="5029553" y="4280972"/>
              <a:ext cx="160920" cy="454680"/>
            </p14:xfrm>
          </p:contentPart>
        </mc:Choice>
        <mc:Fallback xmlns="">
          <p:pic>
            <p:nvPicPr>
              <p:cNvPr id="327" name="Ink 326">
                <a:extLst>
                  <a:ext uri="{FF2B5EF4-FFF2-40B4-BE49-F238E27FC236}">
                    <a16:creationId xmlns:a16="http://schemas.microsoft.com/office/drawing/2014/main" id="{AAC480EE-695E-4001-8EBE-93D776DD3E18}"/>
                  </a:ext>
                </a:extLst>
              </p:cNvPr>
              <p:cNvPicPr/>
              <p:nvPr/>
            </p:nvPicPr>
            <p:blipFill>
              <a:blip r:embed="rId517"/>
              <a:stretch>
                <a:fillRect/>
              </a:stretch>
            </p:blipFill>
            <p:spPr>
              <a:xfrm>
                <a:off x="5011553" y="4263332"/>
                <a:ext cx="196560" cy="490320"/>
              </a:xfrm>
              <a:prstGeom prst="rect">
                <a:avLst/>
              </a:prstGeom>
            </p:spPr>
          </p:pic>
        </mc:Fallback>
      </mc:AlternateContent>
      <p:grpSp>
        <p:nvGrpSpPr>
          <p:cNvPr id="330" name="Group 329">
            <a:extLst>
              <a:ext uri="{FF2B5EF4-FFF2-40B4-BE49-F238E27FC236}">
                <a16:creationId xmlns:a16="http://schemas.microsoft.com/office/drawing/2014/main" id="{E4252371-23BF-49AB-801E-6E9EAF3ACD51}"/>
              </a:ext>
            </a:extLst>
          </p:cNvPr>
          <p:cNvGrpSpPr/>
          <p:nvPr/>
        </p:nvGrpSpPr>
        <p:grpSpPr>
          <a:xfrm>
            <a:off x="5363993" y="4302212"/>
            <a:ext cx="194760" cy="257760"/>
            <a:chOff x="5363993" y="4302212"/>
            <a:chExt cx="194760" cy="257760"/>
          </a:xfrm>
        </p:grpSpPr>
        <mc:AlternateContent xmlns:mc="http://schemas.openxmlformats.org/markup-compatibility/2006" xmlns:p14="http://schemas.microsoft.com/office/powerpoint/2010/main">
          <mc:Choice Requires="p14">
            <p:contentPart p14:bwMode="auto" r:id="rId518">
              <p14:nvContentPartPr>
                <p14:cNvPr id="328" name="Ink 327">
                  <a:extLst>
                    <a:ext uri="{FF2B5EF4-FFF2-40B4-BE49-F238E27FC236}">
                      <a16:creationId xmlns:a16="http://schemas.microsoft.com/office/drawing/2014/main" id="{39E60B03-0924-4FEC-AF8D-21C05CE90EC6}"/>
                    </a:ext>
                  </a:extLst>
                </p14:cNvPr>
                <p14:cNvContentPartPr/>
                <p14:nvPr/>
              </p14:nvContentPartPr>
              <p14:xfrm>
                <a:off x="5363993" y="4302212"/>
                <a:ext cx="183960" cy="257760"/>
              </p14:xfrm>
            </p:contentPart>
          </mc:Choice>
          <mc:Fallback xmlns="">
            <p:pic>
              <p:nvPicPr>
                <p:cNvPr id="328" name="Ink 327">
                  <a:extLst>
                    <a:ext uri="{FF2B5EF4-FFF2-40B4-BE49-F238E27FC236}">
                      <a16:creationId xmlns:a16="http://schemas.microsoft.com/office/drawing/2014/main" id="{39E60B03-0924-4FEC-AF8D-21C05CE90EC6}"/>
                    </a:ext>
                  </a:extLst>
                </p:cNvPr>
                <p:cNvPicPr/>
                <p:nvPr/>
              </p:nvPicPr>
              <p:blipFill>
                <a:blip r:embed="rId519"/>
                <a:stretch>
                  <a:fillRect/>
                </a:stretch>
              </p:blipFill>
              <p:spPr>
                <a:xfrm>
                  <a:off x="5346353" y="4284212"/>
                  <a:ext cx="2196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9" name="Ink 328">
                  <a:extLst>
                    <a:ext uri="{FF2B5EF4-FFF2-40B4-BE49-F238E27FC236}">
                      <a16:creationId xmlns:a16="http://schemas.microsoft.com/office/drawing/2014/main" id="{653D3080-77BA-474C-81FD-41182F947D2F}"/>
                    </a:ext>
                  </a:extLst>
                </p14:cNvPr>
                <p14:cNvContentPartPr/>
                <p14:nvPr/>
              </p14:nvContentPartPr>
              <p14:xfrm>
                <a:off x="5375513" y="4407332"/>
                <a:ext cx="183240" cy="21600"/>
              </p14:xfrm>
            </p:contentPart>
          </mc:Choice>
          <mc:Fallback xmlns="">
            <p:pic>
              <p:nvPicPr>
                <p:cNvPr id="329" name="Ink 328">
                  <a:extLst>
                    <a:ext uri="{FF2B5EF4-FFF2-40B4-BE49-F238E27FC236}">
                      <a16:creationId xmlns:a16="http://schemas.microsoft.com/office/drawing/2014/main" id="{653D3080-77BA-474C-81FD-41182F947D2F}"/>
                    </a:ext>
                  </a:extLst>
                </p:cNvPr>
                <p:cNvPicPr/>
                <p:nvPr/>
              </p:nvPicPr>
              <p:blipFill>
                <a:blip r:embed="rId521"/>
                <a:stretch>
                  <a:fillRect/>
                </a:stretch>
              </p:blipFill>
              <p:spPr>
                <a:xfrm>
                  <a:off x="5357873" y="4389692"/>
                  <a:ext cx="218880" cy="5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2">
            <p14:nvContentPartPr>
              <p14:cNvPr id="331" name="Ink 330">
                <a:extLst>
                  <a:ext uri="{FF2B5EF4-FFF2-40B4-BE49-F238E27FC236}">
                    <a16:creationId xmlns:a16="http://schemas.microsoft.com/office/drawing/2014/main" id="{7E2BA62F-1A1B-4E0C-90D1-C8EDB1C1F26B}"/>
                  </a:ext>
                </a:extLst>
              </p14:cNvPr>
              <p14:cNvContentPartPr/>
              <p14:nvPr/>
            </p14:nvContentPartPr>
            <p14:xfrm>
              <a:off x="5730473" y="4224452"/>
              <a:ext cx="221400" cy="381960"/>
            </p14:xfrm>
          </p:contentPart>
        </mc:Choice>
        <mc:Fallback xmlns="">
          <p:pic>
            <p:nvPicPr>
              <p:cNvPr id="331" name="Ink 330">
                <a:extLst>
                  <a:ext uri="{FF2B5EF4-FFF2-40B4-BE49-F238E27FC236}">
                    <a16:creationId xmlns:a16="http://schemas.microsoft.com/office/drawing/2014/main" id="{7E2BA62F-1A1B-4E0C-90D1-C8EDB1C1F26B}"/>
                  </a:ext>
                </a:extLst>
              </p:cNvPr>
              <p:cNvPicPr/>
              <p:nvPr/>
            </p:nvPicPr>
            <p:blipFill>
              <a:blip r:embed="rId523"/>
              <a:stretch>
                <a:fillRect/>
              </a:stretch>
            </p:blipFill>
            <p:spPr>
              <a:xfrm>
                <a:off x="5712833" y="4206812"/>
                <a:ext cx="257040" cy="417600"/>
              </a:xfrm>
              <a:prstGeom prst="rect">
                <a:avLst/>
              </a:prstGeom>
            </p:spPr>
          </p:pic>
        </mc:Fallback>
      </mc:AlternateContent>
      <p:grpSp>
        <p:nvGrpSpPr>
          <p:cNvPr id="337" name="Group 336">
            <a:extLst>
              <a:ext uri="{FF2B5EF4-FFF2-40B4-BE49-F238E27FC236}">
                <a16:creationId xmlns:a16="http://schemas.microsoft.com/office/drawing/2014/main" id="{3BD95910-7D5D-401E-9FDD-1E03853FB3F1}"/>
              </a:ext>
            </a:extLst>
          </p:cNvPr>
          <p:cNvGrpSpPr/>
          <p:nvPr/>
        </p:nvGrpSpPr>
        <p:grpSpPr>
          <a:xfrm>
            <a:off x="6183353" y="4092692"/>
            <a:ext cx="788760" cy="728280"/>
            <a:chOff x="6183353" y="4092692"/>
            <a:chExt cx="788760" cy="728280"/>
          </a:xfrm>
        </p:grpSpPr>
        <mc:AlternateContent xmlns:mc="http://schemas.openxmlformats.org/markup-compatibility/2006" xmlns:p14="http://schemas.microsoft.com/office/powerpoint/2010/main">
          <mc:Choice Requires="p14">
            <p:contentPart p14:bwMode="auto" r:id="rId524">
              <p14:nvContentPartPr>
                <p14:cNvPr id="332" name="Ink 331">
                  <a:extLst>
                    <a:ext uri="{FF2B5EF4-FFF2-40B4-BE49-F238E27FC236}">
                      <a16:creationId xmlns:a16="http://schemas.microsoft.com/office/drawing/2014/main" id="{591471D9-FCF3-4FE8-978C-1683A9170FA0}"/>
                    </a:ext>
                  </a:extLst>
                </p14:cNvPr>
                <p14:cNvContentPartPr/>
                <p14:nvPr/>
              </p14:nvContentPartPr>
              <p14:xfrm>
                <a:off x="6183353" y="4354772"/>
                <a:ext cx="181800" cy="36360"/>
              </p14:xfrm>
            </p:contentPart>
          </mc:Choice>
          <mc:Fallback xmlns="">
            <p:pic>
              <p:nvPicPr>
                <p:cNvPr id="332" name="Ink 331">
                  <a:extLst>
                    <a:ext uri="{FF2B5EF4-FFF2-40B4-BE49-F238E27FC236}">
                      <a16:creationId xmlns:a16="http://schemas.microsoft.com/office/drawing/2014/main" id="{591471D9-FCF3-4FE8-978C-1683A9170FA0}"/>
                    </a:ext>
                  </a:extLst>
                </p:cNvPr>
                <p:cNvPicPr/>
                <p:nvPr/>
              </p:nvPicPr>
              <p:blipFill>
                <a:blip r:embed="rId525"/>
                <a:stretch>
                  <a:fillRect/>
                </a:stretch>
              </p:blipFill>
              <p:spPr>
                <a:xfrm>
                  <a:off x="6165353" y="4336772"/>
                  <a:ext cx="217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33" name="Ink 332">
                  <a:extLst>
                    <a:ext uri="{FF2B5EF4-FFF2-40B4-BE49-F238E27FC236}">
                      <a16:creationId xmlns:a16="http://schemas.microsoft.com/office/drawing/2014/main" id="{994C074C-6193-468C-ACF7-A3E1D719E4FA}"/>
                    </a:ext>
                  </a:extLst>
                </p14:cNvPr>
                <p14:cNvContentPartPr/>
                <p14:nvPr/>
              </p14:nvContentPartPr>
              <p14:xfrm>
                <a:off x="6549473" y="4263332"/>
                <a:ext cx="262080" cy="166320"/>
              </p14:xfrm>
            </p:contentPart>
          </mc:Choice>
          <mc:Fallback xmlns="">
            <p:pic>
              <p:nvPicPr>
                <p:cNvPr id="333" name="Ink 332">
                  <a:extLst>
                    <a:ext uri="{FF2B5EF4-FFF2-40B4-BE49-F238E27FC236}">
                      <a16:creationId xmlns:a16="http://schemas.microsoft.com/office/drawing/2014/main" id="{994C074C-6193-468C-ACF7-A3E1D719E4FA}"/>
                    </a:ext>
                  </a:extLst>
                </p:cNvPr>
                <p:cNvPicPr/>
                <p:nvPr/>
              </p:nvPicPr>
              <p:blipFill>
                <a:blip r:embed="rId527"/>
                <a:stretch>
                  <a:fillRect/>
                </a:stretch>
              </p:blipFill>
              <p:spPr>
                <a:xfrm>
                  <a:off x="6531833" y="4245332"/>
                  <a:ext cx="2977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34" name="Ink 333">
                  <a:extLst>
                    <a:ext uri="{FF2B5EF4-FFF2-40B4-BE49-F238E27FC236}">
                      <a16:creationId xmlns:a16="http://schemas.microsoft.com/office/drawing/2014/main" id="{37C32C16-B0F1-479C-9176-2C531BD266B3}"/>
                    </a:ext>
                  </a:extLst>
                </p14:cNvPr>
                <p14:cNvContentPartPr/>
                <p14:nvPr/>
              </p14:nvContentPartPr>
              <p14:xfrm>
                <a:off x="6562793" y="4523612"/>
                <a:ext cx="292680" cy="16200"/>
              </p14:xfrm>
            </p:contentPart>
          </mc:Choice>
          <mc:Fallback xmlns="">
            <p:pic>
              <p:nvPicPr>
                <p:cNvPr id="334" name="Ink 333">
                  <a:extLst>
                    <a:ext uri="{FF2B5EF4-FFF2-40B4-BE49-F238E27FC236}">
                      <a16:creationId xmlns:a16="http://schemas.microsoft.com/office/drawing/2014/main" id="{37C32C16-B0F1-479C-9176-2C531BD266B3}"/>
                    </a:ext>
                  </a:extLst>
                </p:cNvPr>
                <p:cNvPicPr/>
                <p:nvPr/>
              </p:nvPicPr>
              <p:blipFill>
                <a:blip r:embed="rId529"/>
                <a:stretch>
                  <a:fillRect/>
                </a:stretch>
              </p:blipFill>
              <p:spPr>
                <a:xfrm>
                  <a:off x="6544793" y="4505612"/>
                  <a:ext cx="328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5" name="Ink 334">
                  <a:extLst>
                    <a:ext uri="{FF2B5EF4-FFF2-40B4-BE49-F238E27FC236}">
                      <a16:creationId xmlns:a16="http://schemas.microsoft.com/office/drawing/2014/main" id="{4CD08C1F-1425-41E0-850F-55303A8D4872}"/>
                    </a:ext>
                  </a:extLst>
                </p14:cNvPr>
                <p14:cNvContentPartPr/>
                <p14:nvPr/>
              </p14:nvContentPartPr>
              <p14:xfrm>
                <a:off x="6426713" y="4685972"/>
                <a:ext cx="244080" cy="135000"/>
              </p14:xfrm>
            </p:contentPart>
          </mc:Choice>
          <mc:Fallback xmlns="">
            <p:pic>
              <p:nvPicPr>
                <p:cNvPr id="335" name="Ink 334">
                  <a:extLst>
                    <a:ext uri="{FF2B5EF4-FFF2-40B4-BE49-F238E27FC236}">
                      <a16:creationId xmlns:a16="http://schemas.microsoft.com/office/drawing/2014/main" id="{4CD08C1F-1425-41E0-850F-55303A8D4872}"/>
                    </a:ext>
                  </a:extLst>
                </p:cNvPr>
                <p:cNvPicPr/>
                <p:nvPr/>
              </p:nvPicPr>
              <p:blipFill>
                <a:blip r:embed="rId531"/>
                <a:stretch>
                  <a:fillRect/>
                </a:stretch>
              </p:blipFill>
              <p:spPr>
                <a:xfrm>
                  <a:off x="6409073" y="4668332"/>
                  <a:ext cx="279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6" name="Ink 335">
                  <a:extLst>
                    <a:ext uri="{FF2B5EF4-FFF2-40B4-BE49-F238E27FC236}">
                      <a16:creationId xmlns:a16="http://schemas.microsoft.com/office/drawing/2014/main" id="{6C8C4129-EB75-461D-86A7-4B26A3F38B70}"/>
                    </a:ext>
                  </a:extLst>
                </p14:cNvPr>
                <p14:cNvContentPartPr/>
                <p14:nvPr/>
              </p14:nvContentPartPr>
              <p14:xfrm>
                <a:off x="6769073" y="4092692"/>
                <a:ext cx="203040" cy="725760"/>
              </p14:xfrm>
            </p:contentPart>
          </mc:Choice>
          <mc:Fallback xmlns="">
            <p:pic>
              <p:nvPicPr>
                <p:cNvPr id="336" name="Ink 335">
                  <a:extLst>
                    <a:ext uri="{FF2B5EF4-FFF2-40B4-BE49-F238E27FC236}">
                      <a16:creationId xmlns:a16="http://schemas.microsoft.com/office/drawing/2014/main" id="{6C8C4129-EB75-461D-86A7-4B26A3F38B70}"/>
                    </a:ext>
                  </a:extLst>
                </p:cNvPr>
                <p:cNvPicPr/>
                <p:nvPr/>
              </p:nvPicPr>
              <p:blipFill>
                <a:blip r:embed="rId533"/>
                <a:stretch>
                  <a:fillRect/>
                </a:stretch>
              </p:blipFill>
              <p:spPr>
                <a:xfrm>
                  <a:off x="6751433" y="4075052"/>
                  <a:ext cx="238680" cy="761400"/>
                </a:xfrm>
                <a:prstGeom prst="rect">
                  <a:avLst/>
                </a:prstGeom>
              </p:spPr>
            </p:pic>
          </mc:Fallback>
        </mc:AlternateContent>
      </p:grpSp>
      <p:pic>
        <p:nvPicPr>
          <p:cNvPr id="339" name="Picture 338">
            <a:extLst>
              <a:ext uri="{FF2B5EF4-FFF2-40B4-BE49-F238E27FC236}">
                <a16:creationId xmlns:a16="http://schemas.microsoft.com/office/drawing/2014/main" id="{3B147869-FEAD-4CB0-9E9A-FA01917D4849}"/>
              </a:ext>
            </a:extLst>
          </p:cNvPr>
          <p:cNvPicPr>
            <a:picLocks noChangeAspect="1"/>
          </p:cNvPicPr>
          <p:nvPr/>
        </p:nvPicPr>
        <p:blipFill>
          <a:blip r:embed="rId534"/>
          <a:stretch>
            <a:fillRect/>
          </a:stretch>
        </p:blipFill>
        <p:spPr>
          <a:xfrm>
            <a:off x="788823" y="5054398"/>
            <a:ext cx="5304530" cy="1120109"/>
          </a:xfrm>
          <a:prstGeom prst="rect">
            <a:avLst/>
          </a:prstGeom>
        </p:spPr>
      </p:pic>
      <mc:AlternateContent xmlns:mc="http://schemas.openxmlformats.org/markup-compatibility/2006" xmlns:p14="http://schemas.microsoft.com/office/powerpoint/2010/main">
        <mc:Choice Requires="p14">
          <p:contentPart p14:bwMode="auto" r:id="rId535">
            <p14:nvContentPartPr>
              <p14:cNvPr id="345" name="Ink 344">
                <a:extLst>
                  <a:ext uri="{FF2B5EF4-FFF2-40B4-BE49-F238E27FC236}">
                    <a16:creationId xmlns:a16="http://schemas.microsoft.com/office/drawing/2014/main" id="{80930CCD-6A63-4B40-8945-12EE9EDD7110}"/>
                  </a:ext>
                </a:extLst>
              </p14:cNvPr>
              <p14:cNvContentPartPr/>
              <p14:nvPr/>
            </p14:nvContentPartPr>
            <p14:xfrm>
              <a:off x="7485473" y="5199332"/>
              <a:ext cx="20880" cy="282240"/>
            </p14:xfrm>
          </p:contentPart>
        </mc:Choice>
        <mc:Fallback xmlns="">
          <p:pic>
            <p:nvPicPr>
              <p:cNvPr id="345" name="Ink 344">
                <a:extLst>
                  <a:ext uri="{FF2B5EF4-FFF2-40B4-BE49-F238E27FC236}">
                    <a16:creationId xmlns:a16="http://schemas.microsoft.com/office/drawing/2014/main" id="{80930CCD-6A63-4B40-8945-12EE9EDD7110}"/>
                  </a:ext>
                </a:extLst>
              </p:cNvPr>
              <p:cNvPicPr/>
              <p:nvPr/>
            </p:nvPicPr>
            <p:blipFill>
              <a:blip r:embed="rId536"/>
              <a:stretch>
                <a:fillRect/>
              </a:stretch>
            </p:blipFill>
            <p:spPr>
              <a:xfrm>
                <a:off x="7467833" y="5181692"/>
                <a:ext cx="565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46" name="Ink 345">
                <a:extLst>
                  <a:ext uri="{FF2B5EF4-FFF2-40B4-BE49-F238E27FC236}">
                    <a16:creationId xmlns:a16="http://schemas.microsoft.com/office/drawing/2014/main" id="{965A3595-7644-44CD-B72C-ABB88CC0C134}"/>
                  </a:ext>
                </a:extLst>
              </p14:cNvPr>
              <p14:cNvContentPartPr/>
              <p14:nvPr/>
            </p14:nvContentPartPr>
            <p14:xfrm>
              <a:off x="7712633" y="5377892"/>
              <a:ext cx="425520" cy="7920"/>
            </p14:xfrm>
          </p:contentPart>
        </mc:Choice>
        <mc:Fallback xmlns="">
          <p:pic>
            <p:nvPicPr>
              <p:cNvPr id="346" name="Ink 345">
                <a:extLst>
                  <a:ext uri="{FF2B5EF4-FFF2-40B4-BE49-F238E27FC236}">
                    <a16:creationId xmlns:a16="http://schemas.microsoft.com/office/drawing/2014/main" id="{965A3595-7644-44CD-B72C-ABB88CC0C134}"/>
                  </a:ext>
                </a:extLst>
              </p:cNvPr>
              <p:cNvPicPr/>
              <p:nvPr/>
            </p:nvPicPr>
            <p:blipFill>
              <a:blip r:embed="rId538"/>
              <a:stretch>
                <a:fillRect/>
              </a:stretch>
            </p:blipFill>
            <p:spPr>
              <a:xfrm>
                <a:off x="7694993" y="5360252"/>
                <a:ext cx="461160" cy="43560"/>
              </a:xfrm>
              <a:prstGeom prst="rect">
                <a:avLst/>
              </a:prstGeom>
            </p:spPr>
          </p:pic>
        </mc:Fallback>
      </mc:AlternateContent>
      <p:grpSp>
        <p:nvGrpSpPr>
          <p:cNvPr id="364" name="Group 363">
            <a:extLst>
              <a:ext uri="{FF2B5EF4-FFF2-40B4-BE49-F238E27FC236}">
                <a16:creationId xmlns:a16="http://schemas.microsoft.com/office/drawing/2014/main" id="{411FF4F4-3841-4BF6-A50F-BD25129F6861}"/>
              </a:ext>
            </a:extLst>
          </p:cNvPr>
          <p:cNvGrpSpPr/>
          <p:nvPr/>
        </p:nvGrpSpPr>
        <p:grpSpPr>
          <a:xfrm>
            <a:off x="6192353" y="5137052"/>
            <a:ext cx="837000" cy="505800"/>
            <a:chOff x="6192353" y="5137052"/>
            <a:chExt cx="837000" cy="505800"/>
          </a:xfrm>
        </p:grpSpPr>
        <mc:AlternateContent xmlns:mc="http://schemas.openxmlformats.org/markup-compatibility/2006" xmlns:p14="http://schemas.microsoft.com/office/powerpoint/2010/main">
          <mc:Choice Requires="p14">
            <p:contentPart p14:bwMode="auto" r:id="rId539">
              <p14:nvContentPartPr>
                <p14:cNvPr id="340" name="Ink 339">
                  <a:extLst>
                    <a:ext uri="{FF2B5EF4-FFF2-40B4-BE49-F238E27FC236}">
                      <a16:creationId xmlns:a16="http://schemas.microsoft.com/office/drawing/2014/main" id="{10A36BFB-1C3B-4256-8486-830084553125}"/>
                    </a:ext>
                  </a:extLst>
                </p14:cNvPr>
                <p14:cNvContentPartPr/>
                <p14:nvPr/>
              </p14:nvContentPartPr>
              <p14:xfrm>
                <a:off x="6761873" y="5349452"/>
                <a:ext cx="183240" cy="14400"/>
              </p14:xfrm>
            </p:contentPart>
          </mc:Choice>
          <mc:Fallback xmlns="">
            <p:pic>
              <p:nvPicPr>
                <p:cNvPr id="340" name="Ink 339">
                  <a:extLst>
                    <a:ext uri="{FF2B5EF4-FFF2-40B4-BE49-F238E27FC236}">
                      <a16:creationId xmlns:a16="http://schemas.microsoft.com/office/drawing/2014/main" id="{10A36BFB-1C3B-4256-8486-830084553125}"/>
                    </a:ext>
                  </a:extLst>
                </p:cNvPr>
                <p:cNvPicPr/>
                <p:nvPr/>
              </p:nvPicPr>
              <p:blipFill>
                <a:blip r:embed="rId540"/>
                <a:stretch>
                  <a:fillRect/>
                </a:stretch>
              </p:blipFill>
              <p:spPr>
                <a:xfrm>
                  <a:off x="6744233" y="5331452"/>
                  <a:ext cx="2188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41" name="Ink 340">
                  <a:extLst>
                    <a:ext uri="{FF2B5EF4-FFF2-40B4-BE49-F238E27FC236}">
                      <a16:creationId xmlns:a16="http://schemas.microsoft.com/office/drawing/2014/main" id="{0B638F3B-7E7F-496F-8DAB-0C56B98B5668}"/>
                    </a:ext>
                  </a:extLst>
                </p14:cNvPr>
                <p14:cNvContentPartPr/>
                <p14:nvPr/>
              </p14:nvContentPartPr>
              <p14:xfrm>
                <a:off x="6797153" y="5475452"/>
                <a:ext cx="137520" cy="7560"/>
              </p14:xfrm>
            </p:contentPart>
          </mc:Choice>
          <mc:Fallback xmlns="">
            <p:pic>
              <p:nvPicPr>
                <p:cNvPr id="341" name="Ink 340">
                  <a:extLst>
                    <a:ext uri="{FF2B5EF4-FFF2-40B4-BE49-F238E27FC236}">
                      <a16:creationId xmlns:a16="http://schemas.microsoft.com/office/drawing/2014/main" id="{0B638F3B-7E7F-496F-8DAB-0C56B98B5668}"/>
                    </a:ext>
                  </a:extLst>
                </p:cNvPr>
                <p:cNvPicPr/>
                <p:nvPr/>
              </p:nvPicPr>
              <p:blipFill>
                <a:blip r:embed="rId542"/>
                <a:stretch>
                  <a:fillRect/>
                </a:stretch>
              </p:blipFill>
              <p:spPr>
                <a:xfrm>
                  <a:off x="6779513" y="5457812"/>
                  <a:ext cx="173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50" name="Ink 349">
                  <a:extLst>
                    <a:ext uri="{FF2B5EF4-FFF2-40B4-BE49-F238E27FC236}">
                      <a16:creationId xmlns:a16="http://schemas.microsoft.com/office/drawing/2014/main" id="{0773E49C-8527-4C28-ABB1-B76707037AAB}"/>
                    </a:ext>
                  </a:extLst>
                </p14:cNvPr>
                <p14:cNvContentPartPr/>
                <p14:nvPr/>
              </p14:nvContentPartPr>
              <p14:xfrm>
                <a:off x="6192353" y="5214092"/>
                <a:ext cx="15840" cy="259920"/>
              </p14:xfrm>
            </p:contentPart>
          </mc:Choice>
          <mc:Fallback xmlns="">
            <p:pic>
              <p:nvPicPr>
                <p:cNvPr id="350" name="Ink 349">
                  <a:extLst>
                    <a:ext uri="{FF2B5EF4-FFF2-40B4-BE49-F238E27FC236}">
                      <a16:creationId xmlns:a16="http://schemas.microsoft.com/office/drawing/2014/main" id="{0773E49C-8527-4C28-ABB1-B76707037AAB}"/>
                    </a:ext>
                  </a:extLst>
                </p:cNvPr>
                <p:cNvPicPr/>
                <p:nvPr/>
              </p:nvPicPr>
              <p:blipFill>
                <a:blip r:embed="rId544"/>
                <a:stretch>
                  <a:fillRect/>
                </a:stretch>
              </p:blipFill>
              <p:spPr>
                <a:xfrm>
                  <a:off x="6174713" y="5196092"/>
                  <a:ext cx="5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51" name="Ink 350">
                  <a:extLst>
                    <a:ext uri="{FF2B5EF4-FFF2-40B4-BE49-F238E27FC236}">
                      <a16:creationId xmlns:a16="http://schemas.microsoft.com/office/drawing/2014/main" id="{82EEDDC1-5BC9-40F3-A523-7EB2B95CCB87}"/>
                    </a:ext>
                  </a:extLst>
                </p14:cNvPr>
                <p14:cNvContentPartPr/>
                <p14:nvPr/>
              </p14:nvContentPartPr>
              <p14:xfrm>
                <a:off x="6214673" y="5155052"/>
                <a:ext cx="127800" cy="144360"/>
              </p14:xfrm>
            </p:contentPart>
          </mc:Choice>
          <mc:Fallback xmlns="">
            <p:pic>
              <p:nvPicPr>
                <p:cNvPr id="351" name="Ink 350">
                  <a:extLst>
                    <a:ext uri="{FF2B5EF4-FFF2-40B4-BE49-F238E27FC236}">
                      <a16:creationId xmlns:a16="http://schemas.microsoft.com/office/drawing/2014/main" id="{82EEDDC1-5BC9-40F3-A523-7EB2B95CCB87}"/>
                    </a:ext>
                  </a:extLst>
                </p:cNvPr>
                <p:cNvPicPr/>
                <p:nvPr/>
              </p:nvPicPr>
              <p:blipFill>
                <a:blip r:embed="rId546"/>
                <a:stretch>
                  <a:fillRect/>
                </a:stretch>
              </p:blipFill>
              <p:spPr>
                <a:xfrm>
                  <a:off x="6196673" y="5137052"/>
                  <a:ext cx="163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53" name="Ink 352">
                  <a:extLst>
                    <a:ext uri="{FF2B5EF4-FFF2-40B4-BE49-F238E27FC236}">
                      <a16:creationId xmlns:a16="http://schemas.microsoft.com/office/drawing/2014/main" id="{1254228A-067B-45CC-ACA9-E780CD4E7925}"/>
                    </a:ext>
                  </a:extLst>
                </p14:cNvPr>
                <p14:cNvContentPartPr/>
                <p14:nvPr/>
              </p14:nvContentPartPr>
              <p14:xfrm>
                <a:off x="6330953" y="5189612"/>
                <a:ext cx="102960" cy="326520"/>
              </p14:xfrm>
            </p:contentPart>
          </mc:Choice>
          <mc:Fallback xmlns="">
            <p:pic>
              <p:nvPicPr>
                <p:cNvPr id="353" name="Ink 352">
                  <a:extLst>
                    <a:ext uri="{FF2B5EF4-FFF2-40B4-BE49-F238E27FC236}">
                      <a16:creationId xmlns:a16="http://schemas.microsoft.com/office/drawing/2014/main" id="{1254228A-067B-45CC-ACA9-E780CD4E7925}"/>
                    </a:ext>
                  </a:extLst>
                </p:cNvPr>
                <p:cNvPicPr/>
                <p:nvPr/>
              </p:nvPicPr>
              <p:blipFill>
                <a:blip r:embed="rId548"/>
                <a:stretch>
                  <a:fillRect/>
                </a:stretch>
              </p:blipFill>
              <p:spPr>
                <a:xfrm>
                  <a:off x="6312953" y="5171612"/>
                  <a:ext cx="1386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55" name="Ink 354">
                  <a:extLst>
                    <a:ext uri="{FF2B5EF4-FFF2-40B4-BE49-F238E27FC236}">
                      <a16:creationId xmlns:a16="http://schemas.microsoft.com/office/drawing/2014/main" id="{58719DC4-7935-4A87-9A1E-EA9E1EAE49F0}"/>
                    </a:ext>
                  </a:extLst>
                </p14:cNvPr>
                <p14:cNvContentPartPr/>
                <p14:nvPr/>
              </p14:nvContentPartPr>
              <p14:xfrm>
                <a:off x="6417353" y="5275652"/>
                <a:ext cx="73080" cy="182160"/>
              </p14:xfrm>
            </p:contentPart>
          </mc:Choice>
          <mc:Fallback xmlns="">
            <p:pic>
              <p:nvPicPr>
                <p:cNvPr id="355" name="Ink 354">
                  <a:extLst>
                    <a:ext uri="{FF2B5EF4-FFF2-40B4-BE49-F238E27FC236}">
                      <a16:creationId xmlns:a16="http://schemas.microsoft.com/office/drawing/2014/main" id="{58719DC4-7935-4A87-9A1E-EA9E1EAE49F0}"/>
                    </a:ext>
                  </a:extLst>
                </p:cNvPr>
                <p:cNvPicPr/>
                <p:nvPr/>
              </p:nvPicPr>
              <p:blipFill>
                <a:blip r:embed="rId550"/>
                <a:stretch>
                  <a:fillRect/>
                </a:stretch>
              </p:blipFill>
              <p:spPr>
                <a:xfrm>
                  <a:off x="6399713" y="5258012"/>
                  <a:ext cx="108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56" name="Ink 355">
                  <a:extLst>
                    <a:ext uri="{FF2B5EF4-FFF2-40B4-BE49-F238E27FC236}">
                      <a16:creationId xmlns:a16="http://schemas.microsoft.com/office/drawing/2014/main" id="{4B6E34F7-E639-42F5-B312-B33BDD84A3AC}"/>
                    </a:ext>
                  </a:extLst>
                </p14:cNvPr>
                <p14:cNvContentPartPr/>
                <p14:nvPr/>
              </p14:nvContentPartPr>
              <p14:xfrm>
                <a:off x="6398633" y="5308052"/>
                <a:ext cx="100800" cy="157320"/>
              </p14:xfrm>
            </p:contentPart>
          </mc:Choice>
          <mc:Fallback xmlns="">
            <p:pic>
              <p:nvPicPr>
                <p:cNvPr id="356" name="Ink 355">
                  <a:extLst>
                    <a:ext uri="{FF2B5EF4-FFF2-40B4-BE49-F238E27FC236}">
                      <a16:creationId xmlns:a16="http://schemas.microsoft.com/office/drawing/2014/main" id="{4B6E34F7-E639-42F5-B312-B33BDD84A3AC}"/>
                    </a:ext>
                  </a:extLst>
                </p:cNvPr>
                <p:cNvPicPr/>
                <p:nvPr/>
              </p:nvPicPr>
              <p:blipFill>
                <a:blip r:embed="rId552"/>
                <a:stretch>
                  <a:fillRect/>
                </a:stretch>
              </p:blipFill>
              <p:spPr>
                <a:xfrm>
                  <a:off x="6380633" y="5290412"/>
                  <a:ext cx="1364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57" name="Ink 356">
                  <a:extLst>
                    <a:ext uri="{FF2B5EF4-FFF2-40B4-BE49-F238E27FC236}">
                      <a16:creationId xmlns:a16="http://schemas.microsoft.com/office/drawing/2014/main" id="{A5158A4B-15E5-4A7F-A548-50E6D962376F}"/>
                    </a:ext>
                  </a:extLst>
                </p14:cNvPr>
                <p14:cNvContentPartPr/>
                <p14:nvPr/>
              </p14:nvContentPartPr>
              <p14:xfrm>
                <a:off x="6533273" y="5283932"/>
                <a:ext cx="104400" cy="198360"/>
              </p14:xfrm>
            </p:contentPart>
          </mc:Choice>
          <mc:Fallback xmlns="">
            <p:pic>
              <p:nvPicPr>
                <p:cNvPr id="357" name="Ink 356">
                  <a:extLst>
                    <a:ext uri="{FF2B5EF4-FFF2-40B4-BE49-F238E27FC236}">
                      <a16:creationId xmlns:a16="http://schemas.microsoft.com/office/drawing/2014/main" id="{A5158A4B-15E5-4A7F-A548-50E6D962376F}"/>
                    </a:ext>
                  </a:extLst>
                </p:cNvPr>
                <p:cNvPicPr/>
                <p:nvPr/>
              </p:nvPicPr>
              <p:blipFill>
                <a:blip r:embed="rId554"/>
                <a:stretch>
                  <a:fillRect/>
                </a:stretch>
              </p:blipFill>
              <p:spPr>
                <a:xfrm>
                  <a:off x="6515633" y="5265932"/>
                  <a:ext cx="140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58" name="Ink 357">
                  <a:extLst>
                    <a:ext uri="{FF2B5EF4-FFF2-40B4-BE49-F238E27FC236}">
                      <a16:creationId xmlns:a16="http://schemas.microsoft.com/office/drawing/2014/main" id="{E2115511-6398-47B3-9020-CB6FCD13D61B}"/>
                    </a:ext>
                  </a:extLst>
                </p14:cNvPr>
                <p14:cNvContentPartPr/>
                <p14:nvPr/>
              </p14:nvContentPartPr>
              <p14:xfrm>
                <a:off x="6670433" y="5285012"/>
                <a:ext cx="108360" cy="189360"/>
              </p14:xfrm>
            </p:contentPart>
          </mc:Choice>
          <mc:Fallback xmlns="">
            <p:pic>
              <p:nvPicPr>
                <p:cNvPr id="358" name="Ink 357">
                  <a:extLst>
                    <a:ext uri="{FF2B5EF4-FFF2-40B4-BE49-F238E27FC236}">
                      <a16:creationId xmlns:a16="http://schemas.microsoft.com/office/drawing/2014/main" id="{E2115511-6398-47B3-9020-CB6FCD13D61B}"/>
                    </a:ext>
                  </a:extLst>
                </p:cNvPr>
                <p:cNvPicPr/>
                <p:nvPr/>
              </p:nvPicPr>
              <p:blipFill>
                <a:blip r:embed="rId556"/>
                <a:stretch>
                  <a:fillRect/>
                </a:stretch>
              </p:blipFill>
              <p:spPr>
                <a:xfrm>
                  <a:off x="6652793" y="5267372"/>
                  <a:ext cx="144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60" name="Ink 359">
                  <a:extLst>
                    <a:ext uri="{FF2B5EF4-FFF2-40B4-BE49-F238E27FC236}">
                      <a16:creationId xmlns:a16="http://schemas.microsoft.com/office/drawing/2014/main" id="{DFC9B68F-7078-4652-B508-A18813C83BB1}"/>
                    </a:ext>
                  </a:extLst>
                </p14:cNvPr>
                <p14:cNvContentPartPr/>
                <p14:nvPr/>
              </p14:nvContentPartPr>
              <p14:xfrm>
                <a:off x="6764033" y="5137052"/>
                <a:ext cx="65520" cy="505800"/>
              </p14:xfrm>
            </p:contentPart>
          </mc:Choice>
          <mc:Fallback xmlns="">
            <p:pic>
              <p:nvPicPr>
                <p:cNvPr id="360" name="Ink 359">
                  <a:extLst>
                    <a:ext uri="{FF2B5EF4-FFF2-40B4-BE49-F238E27FC236}">
                      <a16:creationId xmlns:a16="http://schemas.microsoft.com/office/drawing/2014/main" id="{DFC9B68F-7078-4652-B508-A18813C83BB1}"/>
                    </a:ext>
                  </a:extLst>
                </p:cNvPr>
                <p:cNvPicPr/>
                <p:nvPr/>
              </p:nvPicPr>
              <p:blipFill>
                <a:blip r:embed="rId558"/>
                <a:stretch>
                  <a:fillRect/>
                </a:stretch>
              </p:blipFill>
              <p:spPr>
                <a:xfrm>
                  <a:off x="6746033" y="5119412"/>
                  <a:ext cx="10116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62" name="Ink 361">
                  <a:extLst>
                    <a:ext uri="{FF2B5EF4-FFF2-40B4-BE49-F238E27FC236}">
                      <a16:creationId xmlns:a16="http://schemas.microsoft.com/office/drawing/2014/main" id="{48E91109-FDD9-4943-9BA8-ED9F77CCA777}"/>
                    </a:ext>
                  </a:extLst>
                </p14:cNvPr>
                <p14:cNvContentPartPr/>
                <p14:nvPr/>
              </p14:nvContentPartPr>
              <p14:xfrm>
                <a:off x="6880313" y="5323172"/>
                <a:ext cx="140400" cy="14760"/>
              </p14:xfrm>
            </p:contentPart>
          </mc:Choice>
          <mc:Fallback xmlns="">
            <p:pic>
              <p:nvPicPr>
                <p:cNvPr id="362" name="Ink 361">
                  <a:extLst>
                    <a:ext uri="{FF2B5EF4-FFF2-40B4-BE49-F238E27FC236}">
                      <a16:creationId xmlns:a16="http://schemas.microsoft.com/office/drawing/2014/main" id="{48E91109-FDD9-4943-9BA8-ED9F77CCA777}"/>
                    </a:ext>
                  </a:extLst>
                </p:cNvPr>
                <p:cNvPicPr/>
                <p:nvPr/>
              </p:nvPicPr>
              <p:blipFill>
                <a:blip r:embed="rId560"/>
                <a:stretch>
                  <a:fillRect/>
                </a:stretch>
              </p:blipFill>
              <p:spPr>
                <a:xfrm>
                  <a:off x="6862313" y="5305172"/>
                  <a:ext cx="176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63" name="Ink 362">
                  <a:extLst>
                    <a:ext uri="{FF2B5EF4-FFF2-40B4-BE49-F238E27FC236}">
                      <a16:creationId xmlns:a16="http://schemas.microsoft.com/office/drawing/2014/main" id="{9E48A93B-3460-49A5-8B9A-84F742B66BB6}"/>
                    </a:ext>
                  </a:extLst>
                </p14:cNvPr>
                <p14:cNvContentPartPr/>
                <p14:nvPr/>
              </p14:nvContentPartPr>
              <p14:xfrm>
                <a:off x="6878153" y="5462852"/>
                <a:ext cx="151200" cy="15480"/>
              </p14:xfrm>
            </p:contentPart>
          </mc:Choice>
          <mc:Fallback xmlns="">
            <p:pic>
              <p:nvPicPr>
                <p:cNvPr id="363" name="Ink 362">
                  <a:extLst>
                    <a:ext uri="{FF2B5EF4-FFF2-40B4-BE49-F238E27FC236}">
                      <a16:creationId xmlns:a16="http://schemas.microsoft.com/office/drawing/2014/main" id="{9E48A93B-3460-49A5-8B9A-84F742B66BB6}"/>
                    </a:ext>
                  </a:extLst>
                </p:cNvPr>
                <p:cNvPicPr/>
                <p:nvPr/>
              </p:nvPicPr>
              <p:blipFill>
                <a:blip r:embed="rId562"/>
                <a:stretch>
                  <a:fillRect/>
                </a:stretch>
              </p:blipFill>
              <p:spPr>
                <a:xfrm>
                  <a:off x="6860513" y="5445212"/>
                  <a:ext cx="186840" cy="5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3">
            <p14:nvContentPartPr>
              <p14:cNvPr id="375" name="Ink 374">
                <a:extLst>
                  <a:ext uri="{FF2B5EF4-FFF2-40B4-BE49-F238E27FC236}">
                    <a16:creationId xmlns:a16="http://schemas.microsoft.com/office/drawing/2014/main" id="{36826CC9-92C0-44DA-914B-6AB62753F435}"/>
                  </a:ext>
                </a:extLst>
              </p14:cNvPr>
              <p14:cNvContentPartPr/>
              <p14:nvPr/>
            </p14:nvContentPartPr>
            <p14:xfrm>
              <a:off x="7594913" y="5704772"/>
              <a:ext cx="15480" cy="185400"/>
            </p14:xfrm>
          </p:contentPart>
        </mc:Choice>
        <mc:Fallback xmlns="">
          <p:pic>
            <p:nvPicPr>
              <p:cNvPr id="375" name="Ink 374">
                <a:extLst>
                  <a:ext uri="{FF2B5EF4-FFF2-40B4-BE49-F238E27FC236}">
                    <a16:creationId xmlns:a16="http://schemas.microsoft.com/office/drawing/2014/main" id="{36826CC9-92C0-44DA-914B-6AB62753F435}"/>
                  </a:ext>
                </a:extLst>
              </p:cNvPr>
              <p:cNvPicPr/>
              <p:nvPr/>
            </p:nvPicPr>
            <p:blipFill>
              <a:blip r:embed="rId564"/>
              <a:stretch>
                <a:fillRect/>
              </a:stretch>
            </p:blipFill>
            <p:spPr>
              <a:xfrm>
                <a:off x="7576913" y="5686772"/>
                <a:ext cx="51120" cy="221040"/>
              </a:xfrm>
              <a:prstGeom prst="rect">
                <a:avLst/>
              </a:prstGeom>
            </p:spPr>
          </p:pic>
        </mc:Fallback>
      </mc:AlternateContent>
      <p:grpSp>
        <p:nvGrpSpPr>
          <p:cNvPr id="387" name="Group 386">
            <a:extLst>
              <a:ext uri="{FF2B5EF4-FFF2-40B4-BE49-F238E27FC236}">
                <a16:creationId xmlns:a16="http://schemas.microsoft.com/office/drawing/2014/main" id="{61B5D66A-A033-43B1-8D03-FFC44BD5F7F5}"/>
              </a:ext>
            </a:extLst>
          </p:cNvPr>
          <p:cNvGrpSpPr/>
          <p:nvPr/>
        </p:nvGrpSpPr>
        <p:grpSpPr>
          <a:xfrm>
            <a:off x="7910633" y="5084852"/>
            <a:ext cx="1523160" cy="1015200"/>
            <a:chOff x="7910633" y="5084852"/>
            <a:chExt cx="1523160" cy="1015200"/>
          </a:xfrm>
        </p:grpSpPr>
        <mc:AlternateContent xmlns:mc="http://schemas.openxmlformats.org/markup-compatibility/2006" xmlns:p14="http://schemas.microsoft.com/office/powerpoint/2010/main">
          <mc:Choice Requires="p14">
            <p:contentPart p14:bwMode="auto" r:id="rId565">
              <p14:nvContentPartPr>
                <p14:cNvPr id="365" name="Ink 364">
                  <a:extLst>
                    <a:ext uri="{FF2B5EF4-FFF2-40B4-BE49-F238E27FC236}">
                      <a16:creationId xmlns:a16="http://schemas.microsoft.com/office/drawing/2014/main" id="{05509B80-4620-4FD4-B6DE-1553DB369530}"/>
                    </a:ext>
                  </a:extLst>
                </p14:cNvPr>
                <p14:cNvContentPartPr/>
                <p14:nvPr/>
              </p14:nvContentPartPr>
              <p14:xfrm>
                <a:off x="8480153" y="5257652"/>
                <a:ext cx="320040" cy="119160"/>
              </p14:xfrm>
            </p:contentPart>
          </mc:Choice>
          <mc:Fallback xmlns="">
            <p:pic>
              <p:nvPicPr>
                <p:cNvPr id="365" name="Ink 364">
                  <a:extLst>
                    <a:ext uri="{FF2B5EF4-FFF2-40B4-BE49-F238E27FC236}">
                      <a16:creationId xmlns:a16="http://schemas.microsoft.com/office/drawing/2014/main" id="{05509B80-4620-4FD4-B6DE-1553DB369530}"/>
                    </a:ext>
                  </a:extLst>
                </p:cNvPr>
                <p:cNvPicPr/>
                <p:nvPr/>
              </p:nvPicPr>
              <p:blipFill>
                <a:blip r:embed="rId566"/>
                <a:stretch>
                  <a:fillRect/>
                </a:stretch>
              </p:blipFill>
              <p:spPr>
                <a:xfrm>
                  <a:off x="8462153" y="5239652"/>
                  <a:ext cx="355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66" name="Ink 365">
                  <a:extLst>
                    <a:ext uri="{FF2B5EF4-FFF2-40B4-BE49-F238E27FC236}">
                      <a16:creationId xmlns:a16="http://schemas.microsoft.com/office/drawing/2014/main" id="{03D0E02D-9A44-49CC-986F-D06284A49A52}"/>
                    </a:ext>
                  </a:extLst>
                </p14:cNvPr>
                <p14:cNvContentPartPr/>
                <p14:nvPr/>
              </p14:nvContentPartPr>
              <p14:xfrm>
                <a:off x="8659793" y="5232092"/>
                <a:ext cx="38160" cy="231120"/>
              </p14:xfrm>
            </p:contentPart>
          </mc:Choice>
          <mc:Fallback xmlns="">
            <p:pic>
              <p:nvPicPr>
                <p:cNvPr id="366" name="Ink 365">
                  <a:extLst>
                    <a:ext uri="{FF2B5EF4-FFF2-40B4-BE49-F238E27FC236}">
                      <a16:creationId xmlns:a16="http://schemas.microsoft.com/office/drawing/2014/main" id="{03D0E02D-9A44-49CC-986F-D06284A49A52}"/>
                    </a:ext>
                  </a:extLst>
                </p:cNvPr>
                <p:cNvPicPr/>
                <p:nvPr/>
              </p:nvPicPr>
              <p:blipFill>
                <a:blip r:embed="rId568"/>
                <a:stretch>
                  <a:fillRect/>
                </a:stretch>
              </p:blipFill>
              <p:spPr>
                <a:xfrm>
                  <a:off x="8642153" y="5214092"/>
                  <a:ext cx="738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67" name="Ink 366">
                  <a:extLst>
                    <a:ext uri="{FF2B5EF4-FFF2-40B4-BE49-F238E27FC236}">
                      <a16:creationId xmlns:a16="http://schemas.microsoft.com/office/drawing/2014/main" id="{88F13F57-20EF-41FD-B194-6E9948052658}"/>
                    </a:ext>
                  </a:extLst>
                </p14:cNvPr>
                <p14:cNvContentPartPr/>
                <p14:nvPr/>
              </p14:nvContentPartPr>
              <p14:xfrm>
                <a:off x="8876513" y="5143892"/>
                <a:ext cx="109440" cy="336600"/>
              </p14:xfrm>
            </p:contentPart>
          </mc:Choice>
          <mc:Fallback xmlns="">
            <p:pic>
              <p:nvPicPr>
                <p:cNvPr id="367" name="Ink 366">
                  <a:extLst>
                    <a:ext uri="{FF2B5EF4-FFF2-40B4-BE49-F238E27FC236}">
                      <a16:creationId xmlns:a16="http://schemas.microsoft.com/office/drawing/2014/main" id="{88F13F57-20EF-41FD-B194-6E9948052658}"/>
                    </a:ext>
                  </a:extLst>
                </p:cNvPr>
                <p:cNvPicPr/>
                <p:nvPr/>
              </p:nvPicPr>
              <p:blipFill>
                <a:blip r:embed="rId570"/>
                <a:stretch>
                  <a:fillRect/>
                </a:stretch>
              </p:blipFill>
              <p:spPr>
                <a:xfrm>
                  <a:off x="8858873" y="5126252"/>
                  <a:ext cx="1450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68" name="Ink 367">
                  <a:extLst>
                    <a:ext uri="{FF2B5EF4-FFF2-40B4-BE49-F238E27FC236}">
                      <a16:creationId xmlns:a16="http://schemas.microsoft.com/office/drawing/2014/main" id="{231FCFAC-C32E-4E9F-8A6E-0397A774151D}"/>
                    </a:ext>
                  </a:extLst>
                </p14:cNvPr>
                <p14:cNvContentPartPr/>
                <p14:nvPr/>
              </p14:nvContentPartPr>
              <p14:xfrm>
                <a:off x="9091433" y="5231732"/>
                <a:ext cx="142200" cy="183960"/>
              </p14:xfrm>
            </p:contentPart>
          </mc:Choice>
          <mc:Fallback xmlns="">
            <p:pic>
              <p:nvPicPr>
                <p:cNvPr id="368" name="Ink 367">
                  <a:extLst>
                    <a:ext uri="{FF2B5EF4-FFF2-40B4-BE49-F238E27FC236}">
                      <a16:creationId xmlns:a16="http://schemas.microsoft.com/office/drawing/2014/main" id="{231FCFAC-C32E-4E9F-8A6E-0397A774151D}"/>
                    </a:ext>
                  </a:extLst>
                </p:cNvPr>
                <p:cNvPicPr/>
                <p:nvPr/>
              </p:nvPicPr>
              <p:blipFill>
                <a:blip r:embed="rId572"/>
                <a:stretch>
                  <a:fillRect/>
                </a:stretch>
              </p:blipFill>
              <p:spPr>
                <a:xfrm>
                  <a:off x="9073433" y="5213732"/>
                  <a:ext cx="177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69" name="Ink 368">
                  <a:extLst>
                    <a:ext uri="{FF2B5EF4-FFF2-40B4-BE49-F238E27FC236}">
                      <a16:creationId xmlns:a16="http://schemas.microsoft.com/office/drawing/2014/main" id="{329A506D-E7CB-4AD0-B8C4-4DBFD36E434E}"/>
                    </a:ext>
                  </a:extLst>
                </p14:cNvPr>
                <p14:cNvContentPartPr/>
                <p14:nvPr/>
              </p14:nvContentPartPr>
              <p14:xfrm>
                <a:off x="9105113" y="5300852"/>
                <a:ext cx="110160" cy="13320"/>
              </p14:xfrm>
            </p:contentPart>
          </mc:Choice>
          <mc:Fallback xmlns="">
            <p:pic>
              <p:nvPicPr>
                <p:cNvPr id="369" name="Ink 368">
                  <a:extLst>
                    <a:ext uri="{FF2B5EF4-FFF2-40B4-BE49-F238E27FC236}">
                      <a16:creationId xmlns:a16="http://schemas.microsoft.com/office/drawing/2014/main" id="{329A506D-E7CB-4AD0-B8C4-4DBFD36E434E}"/>
                    </a:ext>
                  </a:extLst>
                </p:cNvPr>
                <p:cNvPicPr/>
                <p:nvPr/>
              </p:nvPicPr>
              <p:blipFill>
                <a:blip r:embed="rId574"/>
                <a:stretch>
                  <a:fillRect/>
                </a:stretch>
              </p:blipFill>
              <p:spPr>
                <a:xfrm>
                  <a:off x="9087473" y="5283212"/>
                  <a:ext cx="145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70" name="Ink 369">
                  <a:extLst>
                    <a:ext uri="{FF2B5EF4-FFF2-40B4-BE49-F238E27FC236}">
                      <a16:creationId xmlns:a16="http://schemas.microsoft.com/office/drawing/2014/main" id="{C3A9E295-8B5B-4C41-B061-D5B701338C7B}"/>
                    </a:ext>
                  </a:extLst>
                </p14:cNvPr>
                <p14:cNvContentPartPr/>
                <p14:nvPr/>
              </p14:nvContentPartPr>
              <p14:xfrm>
                <a:off x="9253073" y="5084852"/>
                <a:ext cx="153720" cy="389880"/>
              </p14:xfrm>
            </p:contentPart>
          </mc:Choice>
          <mc:Fallback xmlns="">
            <p:pic>
              <p:nvPicPr>
                <p:cNvPr id="370" name="Ink 369">
                  <a:extLst>
                    <a:ext uri="{FF2B5EF4-FFF2-40B4-BE49-F238E27FC236}">
                      <a16:creationId xmlns:a16="http://schemas.microsoft.com/office/drawing/2014/main" id="{C3A9E295-8B5B-4C41-B061-D5B701338C7B}"/>
                    </a:ext>
                  </a:extLst>
                </p:cNvPr>
                <p:cNvPicPr/>
                <p:nvPr/>
              </p:nvPicPr>
              <p:blipFill>
                <a:blip r:embed="rId576"/>
                <a:stretch>
                  <a:fillRect/>
                </a:stretch>
              </p:blipFill>
              <p:spPr>
                <a:xfrm>
                  <a:off x="9235433" y="5067212"/>
                  <a:ext cx="1893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76" name="Ink 375">
                  <a:extLst>
                    <a:ext uri="{FF2B5EF4-FFF2-40B4-BE49-F238E27FC236}">
                      <a16:creationId xmlns:a16="http://schemas.microsoft.com/office/drawing/2014/main" id="{A905829D-8424-43E7-A635-52B0981B7736}"/>
                    </a:ext>
                  </a:extLst>
                </p14:cNvPr>
                <p14:cNvContentPartPr/>
                <p14:nvPr/>
              </p14:nvContentPartPr>
              <p14:xfrm>
                <a:off x="7910633" y="5815652"/>
                <a:ext cx="149040" cy="4320"/>
              </p14:xfrm>
            </p:contentPart>
          </mc:Choice>
          <mc:Fallback xmlns="">
            <p:pic>
              <p:nvPicPr>
                <p:cNvPr id="376" name="Ink 375">
                  <a:extLst>
                    <a:ext uri="{FF2B5EF4-FFF2-40B4-BE49-F238E27FC236}">
                      <a16:creationId xmlns:a16="http://schemas.microsoft.com/office/drawing/2014/main" id="{A905829D-8424-43E7-A635-52B0981B7736}"/>
                    </a:ext>
                  </a:extLst>
                </p:cNvPr>
                <p:cNvPicPr/>
                <p:nvPr/>
              </p:nvPicPr>
              <p:blipFill>
                <a:blip r:embed="rId578"/>
                <a:stretch>
                  <a:fillRect/>
                </a:stretch>
              </p:blipFill>
              <p:spPr>
                <a:xfrm>
                  <a:off x="7892993" y="5798012"/>
                  <a:ext cx="1846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77" name="Ink 376">
                  <a:extLst>
                    <a:ext uri="{FF2B5EF4-FFF2-40B4-BE49-F238E27FC236}">
                      <a16:creationId xmlns:a16="http://schemas.microsoft.com/office/drawing/2014/main" id="{F14A1621-A7A8-448B-B144-32D87A554540}"/>
                    </a:ext>
                  </a:extLst>
                </p14:cNvPr>
                <p14:cNvContentPartPr/>
                <p14:nvPr/>
              </p14:nvContentPartPr>
              <p14:xfrm>
                <a:off x="8218433" y="5719172"/>
                <a:ext cx="285840" cy="112320"/>
              </p14:xfrm>
            </p:contentPart>
          </mc:Choice>
          <mc:Fallback xmlns="">
            <p:pic>
              <p:nvPicPr>
                <p:cNvPr id="377" name="Ink 376">
                  <a:extLst>
                    <a:ext uri="{FF2B5EF4-FFF2-40B4-BE49-F238E27FC236}">
                      <a16:creationId xmlns:a16="http://schemas.microsoft.com/office/drawing/2014/main" id="{F14A1621-A7A8-448B-B144-32D87A554540}"/>
                    </a:ext>
                  </a:extLst>
                </p:cNvPr>
                <p:cNvPicPr/>
                <p:nvPr/>
              </p:nvPicPr>
              <p:blipFill>
                <a:blip r:embed="rId580"/>
                <a:stretch>
                  <a:fillRect/>
                </a:stretch>
              </p:blipFill>
              <p:spPr>
                <a:xfrm>
                  <a:off x="8200793" y="5701172"/>
                  <a:ext cx="321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78" name="Ink 377">
                  <a:extLst>
                    <a:ext uri="{FF2B5EF4-FFF2-40B4-BE49-F238E27FC236}">
                      <a16:creationId xmlns:a16="http://schemas.microsoft.com/office/drawing/2014/main" id="{341AEA1B-03D1-414B-B77C-9AB0C63EAB45}"/>
                    </a:ext>
                  </a:extLst>
                </p14:cNvPr>
                <p14:cNvContentPartPr/>
                <p14:nvPr/>
              </p14:nvContentPartPr>
              <p14:xfrm>
                <a:off x="8327153" y="5685332"/>
                <a:ext cx="14400" cy="213480"/>
              </p14:xfrm>
            </p:contentPart>
          </mc:Choice>
          <mc:Fallback xmlns="">
            <p:pic>
              <p:nvPicPr>
                <p:cNvPr id="378" name="Ink 377">
                  <a:extLst>
                    <a:ext uri="{FF2B5EF4-FFF2-40B4-BE49-F238E27FC236}">
                      <a16:creationId xmlns:a16="http://schemas.microsoft.com/office/drawing/2014/main" id="{341AEA1B-03D1-414B-B77C-9AB0C63EAB45}"/>
                    </a:ext>
                  </a:extLst>
                </p:cNvPr>
                <p:cNvPicPr/>
                <p:nvPr/>
              </p:nvPicPr>
              <p:blipFill>
                <a:blip r:embed="rId582"/>
                <a:stretch>
                  <a:fillRect/>
                </a:stretch>
              </p:blipFill>
              <p:spPr>
                <a:xfrm>
                  <a:off x="8309153" y="5667692"/>
                  <a:ext cx="50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80" name="Ink 379">
                  <a:extLst>
                    <a:ext uri="{FF2B5EF4-FFF2-40B4-BE49-F238E27FC236}">
                      <a16:creationId xmlns:a16="http://schemas.microsoft.com/office/drawing/2014/main" id="{0FE757D8-73FB-4983-BC34-05AFF2F8282E}"/>
                    </a:ext>
                  </a:extLst>
                </p14:cNvPr>
                <p14:cNvContentPartPr/>
                <p14:nvPr/>
              </p14:nvContentPartPr>
              <p14:xfrm>
                <a:off x="8618753" y="5610092"/>
                <a:ext cx="96120" cy="433440"/>
              </p14:xfrm>
            </p:contentPart>
          </mc:Choice>
          <mc:Fallback xmlns="">
            <p:pic>
              <p:nvPicPr>
                <p:cNvPr id="380" name="Ink 379">
                  <a:extLst>
                    <a:ext uri="{FF2B5EF4-FFF2-40B4-BE49-F238E27FC236}">
                      <a16:creationId xmlns:a16="http://schemas.microsoft.com/office/drawing/2014/main" id="{0FE757D8-73FB-4983-BC34-05AFF2F8282E}"/>
                    </a:ext>
                  </a:extLst>
                </p:cNvPr>
                <p:cNvPicPr/>
                <p:nvPr/>
              </p:nvPicPr>
              <p:blipFill>
                <a:blip r:embed="rId584"/>
                <a:stretch>
                  <a:fillRect/>
                </a:stretch>
              </p:blipFill>
              <p:spPr>
                <a:xfrm>
                  <a:off x="8601113" y="5592452"/>
                  <a:ext cx="1317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81" name="Ink 380">
                  <a:extLst>
                    <a:ext uri="{FF2B5EF4-FFF2-40B4-BE49-F238E27FC236}">
                      <a16:creationId xmlns:a16="http://schemas.microsoft.com/office/drawing/2014/main" id="{64A92D1A-A2E3-4021-9392-BA29387F9FDB}"/>
                    </a:ext>
                  </a:extLst>
                </p14:cNvPr>
                <p14:cNvContentPartPr/>
                <p14:nvPr/>
              </p14:nvContentPartPr>
              <p14:xfrm>
                <a:off x="8789033" y="5720972"/>
                <a:ext cx="90000" cy="14040"/>
              </p14:xfrm>
            </p:contentPart>
          </mc:Choice>
          <mc:Fallback xmlns="">
            <p:pic>
              <p:nvPicPr>
                <p:cNvPr id="381" name="Ink 380">
                  <a:extLst>
                    <a:ext uri="{FF2B5EF4-FFF2-40B4-BE49-F238E27FC236}">
                      <a16:creationId xmlns:a16="http://schemas.microsoft.com/office/drawing/2014/main" id="{64A92D1A-A2E3-4021-9392-BA29387F9FDB}"/>
                    </a:ext>
                  </a:extLst>
                </p:cNvPr>
                <p:cNvPicPr/>
                <p:nvPr/>
              </p:nvPicPr>
              <p:blipFill>
                <a:blip r:embed="rId586"/>
                <a:stretch>
                  <a:fillRect/>
                </a:stretch>
              </p:blipFill>
              <p:spPr>
                <a:xfrm>
                  <a:off x="8771393" y="5702972"/>
                  <a:ext cx="12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82" name="Ink 381">
                  <a:extLst>
                    <a:ext uri="{FF2B5EF4-FFF2-40B4-BE49-F238E27FC236}">
                      <a16:creationId xmlns:a16="http://schemas.microsoft.com/office/drawing/2014/main" id="{A24E2E36-F9CB-4822-8B6A-B71E478B9DBD}"/>
                    </a:ext>
                  </a:extLst>
                </p14:cNvPr>
                <p14:cNvContentPartPr/>
                <p14:nvPr/>
              </p14:nvContentPartPr>
              <p14:xfrm>
                <a:off x="8950673" y="5656172"/>
                <a:ext cx="229320" cy="141840"/>
              </p14:xfrm>
            </p:contentPart>
          </mc:Choice>
          <mc:Fallback xmlns="">
            <p:pic>
              <p:nvPicPr>
                <p:cNvPr id="382" name="Ink 381">
                  <a:extLst>
                    <a:ext uri="{FF2B5EF4-FFF2-40B4-BE49-F238E27FC236}">
                      <a16:creationId xmlns:a16="http://schemas.microsoft.com/office/drawing/2014/main" id="{A24E2E36-F9CB-4822-8B6A-B71E478B9DBD}"/>
                    </a:ext>
                  </a:extLst>
                </p:cNvPr>
                <p:cNvPicPr/>
                <p:nvPr/>
              </p:nvPicPr>
              <p:blipFill>
                <a:blip r:embed="rId588"/>
                <a:stretch>
                  <a:fillRect/>
                </a:stretch>
              </p:blipFill>
              <p:spPr>
                <a:xfrm>
                  <a:off x="8933033" y="5638172"/>
                  <a:ext cx="264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84" name="Ink 383">
                  <a:extLst>
                    <a:ext uri="{FF2B5EF4-FFF2-40B4-BE49-F238E27FC236}">
                      <a16:creationId xmlns:a16="http://schemas.microsoft.com/office/drawing/2014/main" id="{35C9A711-445C-4CC4-BB16-56CBAC7E2B7E}"/>
                    </a:ext>
                  </a:extLst>
                </p14:cNvPr>
                <p14:cNvContentPartPr/>
                <p14:nvPr/>
              </p14:nvContentPartPr>
              <p14:xfrm>
                <a:off x="8872193" y="5845172"/>
                <a:ext cx="551880" cy="15480"/>
              </p14:xfrm>
            </p:contentPart>
          </mc:Choice>
          <mc:Fallback xmlns="">
            <p:pic>
              <p:nvPicPr>
                <p:cNvPr id="384" name="Ink 383">
                  <a:extLst>
                    <a:ext uri="{FF2B5EF4-FFF2-40B4-BE49-F238E27FC236}">
                      <a16:creationId xmlns:a16="http://schemas.microsoft.com/office/drawing/2014/main" id="{35C9A711-445C-4CC4-BB16-56CBAC7E2B7E}"/>
                    </a:ext>
                  </a:extLst>
                </p:cNvPr>
                <p:cNvPicPr/>
                <p:nvPr/>
              </p:nvPicPr>
              <p:blipFill>
                <a:blip r:embed="rId590"/>
                <a:stretch>
                  <a:fillRect/>
                </a:stretch>
              </p:blipFill>
              <p:spPr>
                <a:xfrm>
                  <a:off x="8854193" y="5827532"/>
                  <a:ext cx="5875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85" name="Ink 384">
                  <a:extLst>
                    <a:ext uri="{FF2B5EF4-FFF2-40B4-BE49-F238E27FC236}">
                      <a16:creationId xmlns:a16="http://schemas.microsoft.com/office/drawing/2014/main" id="{A3754CCD-69A8-4897-AF7B-A376F839DB6A}"/>
                    </a:ext>
                  </a:extLst>
                </p14:cNvPr>
                <p14:cNvContentPartPr/>
                <p14:nvPr/>
              </p14:nvContentPartPr>
              <p14:xfrm>
                <a:off x="8910713" y="5936972"/>
                <a:ext cx="259920" cy="109440"/>
              </p14:xfrm>
            </p:contentPart>
          </mc:Choice>
          <mc:Fallback xmlns="">
            <p:pic>
              <p:nvPicPr>
                <p:cNvPr id="385" name="Ink 384">
                  <a:extLst>
                    <a:ext uri="{FF2B5EF4-FFF2-40B4-BE49-F238E27FC236}">
                      <a16:creationId xmlns:a16="http://schemas.microsoft.com/office/drawing/2014/main" id="{A3754CCD-69A8-4897-AF7B-A376F839DB6A}"/>
                    </a:ext>
                  </a:extLst>
                </p:cNvPr>
                <p:cNvPicPr/>
                <p:nvPr/>
              </p:nvPicPr>
              <p:blipFill>
                <a:blip r:embed="rId592"/>
                <a:stretch>
                  <a:fillRect/>
                </a:stretch>
              </p:blipFill>
              <p:spPr>
                <a:xfrm>
                  <a:off x="8893073" y="5918972"/>
                  <a:ext cx="295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86" name="Ink 385">
                  <a:extLst>
                    <a:ext uri="{FF2B5EF4-FFF2-40B4-BE49-F238E27FC236}">
                      <a16:creationId xmlns:a16="http://schemas.microsoft.com/office/drawing/2014/main" id="{A2318B17-B4A6-4FF3-8F1E-7897A9FB4A3D}"/>
                    </a:ext>
                  </a:extLst>
                </p14:cNvPr>
                <p14:cNvContentPartPr/>
                <p14:nvPr/>
              </p14:nvContentPartPr>
              <p14:xfrm>
                <a:off x="9263513" y="5571932"/>
                <a:ext cx="170280" cy="528120"/>
              </p14:xfrm>
            </p:contentPart>
          </mc:Choice>
          <mc:Fallback xmlns="">
            <p:pic>
              <p:nvPicPr>
                <p:cNvPr id="386" name="Ink 385">
                  <a:extLst>
                    <a:ext uri="{FF2B5EF4-FFF2-40B4-BE49-F238E27FC236}">
                      <a16:creationId xmlns:a16="http://schemas.microsoft.com/office/drawing/2014/main" id="{A2318B17-B4A6-4FF3-8F1E-7897A9FB4A3D}"/>
                    </a:ext>
                  </a:extLst>
                </p:cNvPr>
                <p:cNvPicPr/>
                <p:nvPr/>
              </p:nvPicPr>
              <p:blipFill>
                <a:blip r:embed="rId594"/>
                <a:stretch>
                  <a:fillRect/>
                </a:stretch>
              </p:blipFill>
              <p:spPr>
                <a:xfrm>
                  <a:off x="9245873" y="5553932"/>
                  <a:ext cx="205920" cy="563760"/>
                </a:xfrm>
                <a:prstGeom prst="rect">
                  <a:avLst/>
                </a:prstGeom>
              </p:spPr>
            </p:pic>
          </mc:Fallback>
        </mc:AlternateContent>
      </p:grpSp>
      <p:grpSp>
        <p:nvGrpSpPr>
          <p:cNvPr id="396" name="Group 395">
            <a:extLst>
              <a:ext uri="{FF2B5EF4-FFF2-40B4-BE49-F238E27FC236}">
                <a16:creationId xmlns:a16="http://schemas.microsoft.com/office/drawing/2014/main" id="{235862C9-ADC3-4003-BE6D-F9E995622951}"/>
              </a:ext>
            </a:extLst>
          </p:cNvPr>
          <p:cNvGrpSpPr/>
          <p:nvPr/>
        </p:nvGrpSpPr>
        <p:grpSpPr>
          <a:xfrm>
            <a:off x="6122153" y="5738972"/>
            <a:ext cx="1131840" cy="387000"/>
            <a:chOff x="6122153" y="5738972"/>
            <a:chExt cx="1131840" cy="387000"/>
          </a:xfrm>
        </p:grpSpPr>
        <mc:AlternateContent xmlns:mc="http://schemas.openxmlformats.org/markup-compatibility/2006" xmlns:p14="http://schemas.microsoft.com/office/powerpoint/2010/main">
          <mc:Choice Requires="p14">
            <p:contentPart p14:bwMode="auto" r:id="rId595">
              <p14:nvContentPartPr>
                <p14:cNvPr id="372" name="Ink 371">
                  <a:extLst>
                    <a:ext uri="{FF2B5EF4-FFF2-40B4-BE49-F238E27FC236}">
                      <a16:creationId xmlns:a16="http://schemas.microsoft.com/office/drawing/2014/main" id="{2D75B13E-7090-456F-B3FE-A4432195F6F3}"/>
                    </a:ext>
                  </a:extLst>
                </p14:cNvPr>
                <p14:cNvContentPartPr/>
                <p14:nvPr/>
              </p14:nvContentPartPr>
              <p14:xfrm>
                <a:off x="7109633" y="5742572"/>
                <a:ext cx="107640" cy="6480"/>
              </p14:xfrm>
            </p:contentPart>
          </mc:Choice>
          <mc:Fallback xmlns="">
            <p:pic>
              <p:nvPicPr>
                <p:cNvPr id="372" name="Ink 371">
                  <a:extLst>
                    <a:ext uri="{FF2B5EF4-FFF2-40B4-BE49-F238E27FC236}">
                      <a16:creationId xmlns:a16="http://schemas.microsoft.com/office/drawing/2014/main" id="{2D75B13E-7090-456F-B3FE-A4432195F6F3}"/>
                    </a:ext>
                  </a:extLst>
                </p:cNvPr>
                <p:cNvPicPr/>
                <p:nvPr/>
              </p:nvPicPr>
              <p:blipFill>
                <a:blip r:embed="rId596"/>
                <a:stretch>
                  <a:fillRect/>
                </a:stretch>
              </p:blipFill>
              <p:spPr>
                <a:xfrm>
                  <a:off x="7091633" y="5724572"/>
                  <a:ext cx="1432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73" name="Ink 372">
                  <a:extLst>
                    <a:ext uri="{FF2B5EF4-FFF2-40B4-BE49-F238E27FC236}">
                      <a16:creationId xmlns:a16="http://schemas.microsoft.com/office/drawing/2014/main" id="{E27DA8EF-376F-4FB4-88BC-5ACDF53AB2B9}"/>
                    </a:ext>
                  </a:extLst>
                </p14:cNvPr>
                <p14:cNvContentPartPr/>
                <p14:nvPr/>
              </p14:nvContentPartPr>
              <p14:xfrm>
                <a:off x="7107473" y="5812412"/>
                <a:ext cx="146520" cy="12240"/>
              </p14:xfrm>
            </p:contentPart>
          </mc:Choice>
          <mc:Fallback xmlns="">
            <p:pic>
              <p:nvPicPr>
                <p:cNvPr id="373" name="Ink 372">
                  <a:extLst>
                    <a:ext uri="{FF2B5EF4-FFF2-40B4-BE49-F238E27FC236}">
                      <a16:creationId xmlns:a16="http://schemas.microsoft.com/office/drawing/2014/main" id="{E27DA8EF-376F-4FB4-88BC-5ACDF53AB2B9}"/>
                    </a:ext>
                  </a:extLst>
                </p:cNvPr>
                <p:cNvPicPr/>
                <p:nvPr/>
              </p:nvPicPr>
              <p:blipFill>
                <a:blip r:embed="rId598"/>
                <a:stretch>
                  <a:fillRect/>
                </a:stretch>
              </p:blipFill>
              <p:spPr>
                <a:xfrm>
                  <a:off x="7089833" y="5794412"/>
                  <a:ext cx="182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88" name="Ink 387">
                  <a:extLst>
                    <a:ext uri="{FF2B5EF4-FFF2-40B4-BE49-F238E27FC236}">
                      <a16:creationId xmlns:a16="http://schemas.microsoft.com/office/drawing/2014/main" id="{1B8BE2B7-EF7C-401E-93EF-A7CF0D235139}"/>
                    </a:ext>
                  </a:extLst>
                </p14:cNvPr>
                <p14:cNvContentPartPr/>
                <p14:nvPr/>
              </p14:nvContentPartPr>
              <p14:xfrm>
                <a:off x="6122153" y="5789012"/>
                <a:ext cx="23760" cy="256320"/>
              </p14:xfrm>
            </p:contentPart>
          </mc:Choice>
          <mc:Fallback xmlns="">
            <p:pic>
              <p:nvPicPr>
                <p:cNvPr id="388" name="Ink 387">
                  <a:extLst>
                    <a:ext uri="{FF2B5EF4-FFF2-40B4-BE49-F238E27FC236}">
                      <a16:creationId xmlns:a16="http://schemas.microsoft.com/office/drawing/2014/main" id="{1B8BE2B7-EF7C-401E-93EF-A7CF0D235139}"/>
                    </a:ext>
                  </a:extLst>
                </p:cNvPr>
                <p:cNvPicPr/>
                <p:nvPr/>
              </p:nvPicPr>
              <p:blipFill>
                <a:blip r:embed="rId600"/>
                <a:stretch>
                  <a:fillRect/>
                </a:stretch>
              </p:blipFill>
              <p:spPr>
                <a:xfrm>
                  <a:off x="6104153" y="5771372"/>
                  <a:ext cx="594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89" name="Ink 388">
                  <a:extLst>
                    <a:ext uri="{FF2B5EF4-FFF2-40B4-BE49-F238E27FC236}">
                      <a16:creationId xmlns:a16="http://schemas.microsoft.com/office/drawing/2014/main" id="{638F0EAD-1A2C-4830-80C2-6F2FBBD93470}"/>
                    </a:ext>
                  </a:extLst>
                </p14:cNvPr>
                <p14:cNvContentPartPr/>
                <p14:nvPr/>
              </p14:nvContentPartPr>
              <p14:xfrm>
                <a:off x="6129353" y="5743652"/>
                <a:ext cx="114120" cy="126360"/>
              </p14:xfrm>
            </p:contentPart>
          </mc:Choice>
          <mc:Fallback xmlns="">
            <p:pic>
              <p:nvPicPr>
                <p:cNvPr id="389" name="Ink 388">
                  <a:extLst>
                    <a:ext uri="{FF2B5EF4-FFF2-40B4-BE49-F238E27FC236}">
                      <a16:creationId xmlns:a16="http://schemas.microsoft.com/office/drawing/2014/main" id="{638F0EAD-1A2C-4830-80C2-6F2FBBD93470}"/>
                    </a:ext>
                  </a:extLst>
                </p:cNvPr>
                <p:cNvPicPr/>
                <p:nvPr/>
              </p:nvPicPr>
              <p:blipFill>
                <a:blip r:embed="rId602"/>
                <a:stretch>
                  <a:fillRect/>
                </a:stretch>
              </p:blipFill>
              <p:spPr>
                <a:xfrm>
                  <a:off x="6111713" y="5725652"/>
                  <a:ext cx="149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90" name="Ink 389">
                  <a:extLst>
                    <a:ext uri="{FF2B5EF4-FFF2-40B4-BE49-F238E27FC236}">
                      <a16:creationId xmlns:a16="http://schemas.microsoft.com/office/drawing/2014/main" id="{98B17CA2-EF98-414F-9051-EC88CF8639E9}"/>
                    </a:ext>
                  </a:extLst>
                </p14:cNvPr>
                <p14:cNvContentPartPr/>
                <p14:nvPr/>
              </p14:nvContentPartPr>
              <p14:xfrm>
                <a:off x="6326273" y="5762372"/>
                <a:ext cx="109440" cy="363600"/>
              </p14:xfrm>
            </p:contentPart>
          </mc:Choice>
          <mc:Fallback xmlns="">
            <p:pic>
              <p:nvPicPr>
                <p:cNvPr id="390" name="Ink 389">
                  <a:extLst>
                    <a:ext uri="{FF2B5EF4-FFF2-40B4-BE49-F238E27FC236}">
                      <a16:creationId xmlns:a16="http://schemas.microsoft.com/office/drawing/2014/main" id="{98B17CA2-EF98-414F-9051-EC88CF8639E9}"/>
                    </a:ext>
                  </a:extLst>
                </p:cNvPr>
                <p:cNvPicPr/>
                <p:nvPr/>
              </p:nvPicPr>
              <p:blipFill>
                <a:blip r:embed="rId604"/>
                <a:stretch>
                  <a:fillRect/>
                </a:stretch>
              </p:blipFill>
              <p:spPr>
                <a:xfrm>
                  <a:off x="6308633" y="5744732"/>
                  <a:ext cx="1450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91" name="Ink 390">
                  <a:extLst>
                    <a:ext uri="{FF2B5EF4-FFF2-40B4-BE49-F238E27FC236}">
                      <a16:creationId xmlns:a16="http://schemas.microsoft.com/office/drawing/2014/main" id="{096F6453-EE36-481F-96CE-2722B7770854}"/>
                    </a:ext>
                  </a:extLst>
                </p14:cNvPr>
                <p14:cNvContentPartPr/>
                <p14:nvPr/>
              </p14:nvContentPartPr>
              <p14:xfrm>
                <a:off x="6466673" y="5829332"/>
                <a:ext cx="69480" cy="204480"/>
              </p14:xfrm>
            </p:contentPart>
          </mc:Choice>
          <mc:Fallback xmlns="">
            <p:pic>
              <p:nvPicPr>
                <p:cNvPr id="391" name="Ink 390">
                  <a:extLst>
                    <a:ext uri="{FF2B5EF4-FFF2-40B4-BE49-F238E27FC236}">
                      <a16:creationId xmlns:a16="http://schemas.microsoft.com/office/drawing/2014/main" id="{096F6453-EE36-481F-96CE-2722B7770854}"/>
                    </a:ext>
                  </a:extLst>
                </p:cNvPr>
                <p:cNvPicPr/>
                <p:nvPr/>
              </p:nvPicPr>
              <p:blipFill>
                <a:blip r:embed="rId606"/>
                <a:stretch>
                  <a:fillRect/>
                </a:stretch>
              </p:blipFill>
              <p:spPr>
                <a:xfrm>
                  <a:off x="6448673" y="5811692"/>
                  <a:ext cx="105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92" name="Ink 391">
                  <a:extLst>
                    <a:ext uri="{FF2B5EF4-FFF2-40B4-BE49-F238E27FC236}">
                      <a16:creationId xmlns:a16="http://schemas.microsoft.com/office/drawing/2014/main" id="{18975B0E-8C43-4BD7-B9EA-5F395DAE9138}"/>
                    </a:ext>
                  </a:extLst>
                </p14:cNvPr>
                <p14:cNvContentPartPr/>
                <p14:nvPr/>
              </p14:nvContentPartPr>
              <p14:xfrm>
                <a:off x="6431033" y="5845532"/>
                <a:ext cx="150840" cy="209880"/>
              </p14:xfrm>
            </p:contentPart>
          </mc:Choice>
          <mc:Fallback xmlns="">
            <p:pic>
              <p:nvPicPr>
                <p:cNvPr id="392" name="Ink 391">
                  <a:extLst>
                    <a:ext uri="{FF2B5EF4-FFF2-40B4-BE49-F238E27FC236}">
                      <a16:creationId xmlns:a16="http://schemas.microsoft.com/office/drawing/2014/main" id="{18975B0E-8C43-4BD7-B9EA-5F395DAE9138}"/>
                    </a:ext>
                  </a:extLst>
                </p:cNvPr>
                <p:cNvPicPr/>
                <p:nvPr/>
              </p:nvPicPr>
              <p:blipFill>
                <a:blip r:embed="rId608"/>
                <a:stretch>
                  <a:fillRect/>
                </a:stretch>
              </p:blipFill>
              <p:spPr>
                <a:xfrm>
                  <a:off x="6413393" y="5827892"/>
                  <a:ext cx="1864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93" name="Ink 392">
                  <a:extLst>
                    <a:ext uri="{FF2B5EF4-FFF2-40B4-BE49-F238E27FC236}">
                      <a16:creationId xmlns:a16="http://schemas.microsoft.com/office/drawing/2014/main" id="{21EFCCF5-A779-4D50-A07D-9DC9E63F9DC2}"/>
                    </a:ext>
                  </a:extLst>
                </p14:cNvPr>
                <p14:cNvContentPartPr/>
                <p14:nvPr/>
              </p14:nvContentPartPr>
              <p14:xfrm>
                <a:off x="6611033" y="5819612"/>
                <a:ext cx="99360" cy="202320"/>
              </p14:xfrm>
            </p:contentPart>
          </mc:Choice>
          <mc:Fallback xmlns="">
            <p:pic>
              <p:nvPicPr>
                <p:cNvPr id="393" name="Ink 392">
                  <a:extLst>
                    <a:ext uri="{FF2B5EF4-FFF2-40B4-BE49-F238E27FC236}">
                      <a16:creationId xmlns:a16="http://schemas.microsoft.com/office/drawing/2014/main" id="{21EFCCF5-A779-4D50-A07D-9DC9E63F9DC2}"/>
                    </a:ext>
                  </a:extLst>
                </p:cNvPr>
                <p:cNvPicPr/>
                <p:nvPr/>
              </p:nvPicPr>
              <p:blipFill>
                <a:blip r:embed="rId610"/>
                <a:stretch>
                  <a:fillRect/>
                </a:stretch>
              </p:blipFill>
              <p:spPr>
                <a:xfrm>
                  <a:off x="6593033" y="5801972"/>
                  <a:ext cx="1350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94" name="Ink 393">
                  <a:extLst>
                    <a:ext uri="{FF2B5EF4-FFF2-40B4-BE49-F238E27FC236}">
                      <a16:creationId xmlns:a16="http://schemas.microsoft.com/office/drawing/2014/main" id="{D8377779-4A0B-4847-BD42-4FC22E6104E9}"/>
                    </a:ext>
                  </a:extLst>
                </p14:cNvPr>
                <p14:cNvContentPartPr/>
                <p14:nvPr/>
              </p14:nvContentPartPr>
              <p14:xfrm>
                <a:off x="6767993" y="5832212"/>
                <a:ext cx="78480" cy="178200"/>
              </p14:xfrm>
            </p:contentPart>
          </mc:Choice>
          <mc:Fallback xmlns="">
            <p:pic>
              <p:nvPicPr>
                <p:cNvPr id="394" name="Ink 393">
                  <a:extLst>
                    <a:ext uri="{FF2B5EF4-FFF2-40B4-BE49-F238E27FC236}">
                      <a16:creationId xmlns:a16="http://schemas.microsoft.com/office/drawing/2014/main" id="{D8377779-4A0B-4847-BD42-4FC22E6104E9}"/>
                    </a:ext>
                  </a:extLst>
                </p:cNvPr>
                <p:cNvPicPr/>
                <p:nvPr/>
              </p:nvPicPr>
              <p:blipFill>
                <a:blip r:embed="rId612"/>
                <a:stretch>
                  <a:fillRect/>
                </a:stretch>
              </p:blipFill>
              <p:spPr>
                <a:xfrm>
                  <a:off x="6749993" y="5814572"/>
                  <a:ext cx="114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95" name="Ink 394">
                  <a:extLst>
                    <a:ext uri="{FF2B5EF4-FFF2-40B4-BE49-F238E27FC236}">
                      <a16:creationId xmlns:a16="http://schemas.microsoft.com/office/drawing/2014/main" id="{9E8AE0BE-B519-47BF-A91F-5E62F6AC97A6}"/>
                    </a:ext>
                  </a:extLst>
                </p14:cNvPr>
                <p14:cNvContentPartPr/>
                <p14:nvPr/>
              </p14:nvContentPartPr>
              <p14:xfrm>
                <a:off x="6857273" y="5738972"/>
                <a:ext cx="115560" cy="303120"/>
              </p14:xfrm>
            </p:contentPart>
          </mc:Choice>
          <mc:Fallback xmlns="">
            <p:pic>
              <p:nvPicPr>
                <p:cNvPr id="395" name="Ink 394">
                  <a:extLst>
                    <a:ext uri="{FF2B5EF4-FFF2-40B4-BE49-F238E27FC236}">
                      <a16:creationId xmlns:a16="http://schemas.microsoft.com/office/drawing/2014/main" id="{9E8AE0BE-B519-47BF-A91F-5E62F6AC97A6}"/>
                    </a:ext>
                  </a:extLst>
                </p:cNvPr>
                <p:cNvPicPr/>
                <p:nvPr/>
              </p:nvPicPr>
              <p:blipFill>
                <a:blip r:embed="rId614"/>
                <a:stretch>
                  <a:fillRect/>
                </a:stretch>
              </p:blipFill>
              <p:spPr>
                <a:xfrm>
                  <a:off x="6839633" y="5721332"/>
                  <a:ext cx="151200" cy="338760"/>
                </a:xfrm>
                <a:prstGeom prst="rect">
                  <a:avLst/>
                </a:prstGeom>
              </p:spPr>
            </p:pic>
          </mc:Fallback>
        </mc:AlternateContent>
      </p:grpSp>
    </p:spTree>
    <p:extLst>
      <p:ext uri="{BB962C8B-B14F-4D97-AF65-F5344CB8AC3E}">
        <p14:creationId xmlns:p14="http://schemas.microsoft.com/office/powerpoint/2010/main" val="2690773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B86C-92CA-4C59-AAF1-F5B3A5D004DC}"/>
              </a:ext>
            </a:extLst>
          </p:cNvPr>
          <p:cNvSpPr>
            <a:spLocks noGrp="1"/>
          </p:cNvSpPr>
          <p:nvPr>
            <p:ph type="title"/>
          </p:nvPr>
        </p:nvSpPr>
        <p:spPr/>
        <p:txBody>
          <a:bodyPr/>
          <a:lstStyle/>
          <a:p>
            <a:r>
              <a:rPr lang="en-US" dirty="0" err="1"/>
              <a:t>CoVariance</a:t>
            </a:r>
            <a:r>
              <a:rPr lang="en-US" dirty="0"/>
              <a:t> –Gaussian random variable</a:t>
            </a:r>
            <a:endParaRPr lang="en-IN" dirty="0"/>
          </a:p>
        </p:txBody>
      </p:sp>
      <p:sp>
        <p:nvSpPr>
          <p:cNvPr id="3" name="Text Placeholder 2">
            <a:extLst>
              <a:ext uri="{FF2B5EF4-FFF2-40B4-BE49-F238E27FC236}">
                <a16:creationId xmlns:a16="http://schemas.microsoft.com/office/drawing/2014/main" id="{D2750CCE-EC1C-48F5-816E-A762F129081D}"/>
              </a:ext>
            </a:extLst>
          </p:cNvPr>
          <p:cNvSpPr>
            <a:spLocks noGrp="1"/>
          </p:cNvSpPr>
          <p:nvPr>
            <p:ph type="body" idx="1"/>
          </p:nvPr>
        </p:nvSpPr>
        <p:spPr/>
        <p:txBody>
          <a:bodyPr>
            <a:normAutofit/>
          </a:bodyPr>
          <a:lstStyle/>
          <a:p>
            <a:r>
              <a:rPr lang="en-US" sz="1800" dirty="0"/>
              <a:t>Variance refers to the spread of a data set around its mean value, while a covariance refers to the </a:t>
            </a:r>
          </a:p>
          <a:p>
            <a:r>
              <a:rPr lang="en-US" sz="1800" dirty="0"/>
              <a:t>measure of the directional relationship between two random variables. </a:t>
            </a:r>
          </a:p>
          <a:p>
            <a:endParaRPr lang="en-US" sz="1800" dirty="0"/>
          </a:p>
          <a:p>
            <a:r>
              <a:rPr lang="en-US" sz="1800" dirty="0"/>
              <a:t>Example in Data Science</a:t>
            </a:r>
          </a:p>
          <a:p>
            <a:r>
              <a:rPr lang="en-US" sz="1800" dirty="0"/>
              <a:t>Variance is used by financial experts to measure an asset's volatility, while covariance describes</a:t>
            </a:r>
          </a:p>
          <a:p>
            <a:r>
              <a:rPr lang="en-US" sz="1800" dirty="0"/>
              <a:t>two different investments' returns over a period of time when compared to different variables.</a:t>
            </a:r>
          </a:p>
          <a:p>
            <a:r>
              <a:rPr lang="en-US" sz="1800" dirty="0"/>
              <a:t>Portfolio managers can minimize risk in an investor's portfolio by purchasing investments that</a:t>
            </a:r>
          </a:p>
          <a:p>
            <a:r>
              <a:rPr lang="en-US" sz="1800" dirty="0"/>
              <a:t> have a negative covariance to one another. </a:t>
            </a:r>
            <a:endParaRPr lang="en-IN" sz="1800" dirty="0"/>
          </a:p>
        </p:txBody>
      </p:sp>
    </p:spTree>
    <p:extLst>
      <p:ext uri="{BB962C8B-B14F-4D97-AF65-F5344CB8AC3E}">
        <p14:creationId xmlns:p14="http://schemas.microsoft.com/office/powerpoint/2010/main" val="4098340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67E5-135C-43CE-B260-DEC4D848C7E1}"/>
              </a:ext>
            </a:extLst>
          </p:cNvPr>
          <p:cNvSpPr>
            <a:spLocks noGrp="1"/>
          </p:cNvSpPr>
          <p:nvPr>
            <p:ph type="title"/>
          </p:nvPr>
        </p:nvSpPr>
        <p:spPr/>
        <p:txBody>
          <a:bodyPr/>
          <a:lstStyle/>
          <a:p>
            <a:r>
              <a:rPr lang="en-US" dirty="0" err="1"/>
              <a:t>CoVariance</a:t>
            </a:r>
            <a:r>
              <a:rPr lang="en-US" dirty="0"/>
              <a:t> –Gaussian random variable</a:t>
            </a:r>
            <a:endParaRPr lang="en-IN" dirty="0"/>
          </a:p>
        </p:txBody>
      </p:sp>
      <p:sp>
        <p:nvSpPr>
          <p:cNvPr id="3" name="Text Placeholder 2">
            <a:extLst>
              <a:ext uri="{FF2B5EF4-FFF2-40B4-BE49-F238E27FC236}">
                <a16:creationId xmlns:a16="http://schemas.microsoft.com/office/drawing/2014/main" id="{79667E88-E065-4821-953C-7136EC35B8D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4ED6577-04FC-419F-A603-9AFC0EED2DBE}"/>
              </a:ext>
            </a:extLst>
          </p:cNvPr>
          <p:cNvPicPr>
            <a:picLocks noChangeAspect="1"/>
          </p:cNvPicPr>
          <p:nvPr/>
        </p:nvPicPr>
        <p:blipFill>
          <a:blip r:embed="rId2"/>
          <a:stretch>
            <a:fillRect/>
          </a:stretch>
        </p:blipFill>
        <p:spPr>
          <a:xfrm>
            <a:off x="918131" y="1604963"/>
            <a:ext cx="7810500" cy="4572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319D5B-4BD8-43B1-9800-FF4010B42033}"/>
                  </a:ext>
                </a:extLst>
              </p14:cNvPr>
              <p14:cNvContentPartPr/>
              <p14:nvPr/>
            </p14:nvContentPartPr>
            <p14:xfrm>
              <a:off x="6789233" y="3124292"/>
              <a:ext cx="231840" cy="30960"/>
            </p14:xfrm>
          </p:contentPart>
        </mc:Choice>
        <mc:Fallback xmlns="">
          <p:pic>
            <p:nvPicPr>
              <p:cNvPr id="6" name="Ink 5">
                <a:extLst>
                  <a:ext uri="{FF2B5EF4-FFF2-40B4-BE49-F238E27FC236}">
                    <a16:creationId xmlns:a16="http://schemas.microsoft.com/office/drawing/2014/main" id="{D0319D5B-4BD8-43B1-9800-FF4010B42033}"/>
                  </a:ext>
                </a:extLst>
              </p:cNvPr>
              <p:cNvPicPr/>
              <p:nvPr/>
            </p:nvPicPr>
            <p:blipFill>
              <a:blip r:embed="rId4"/>
              <a:stretch>
                <a:fillRect/>
              </a:stretch>
            </p:blipFill>
            <p:spPr>
              <a:xfrm>
                <a:off x="6771233" y="3106652"/>
                <a:ext cx="267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D9253D8-CDF1-4432-9C22-6AFB17CDF1C9}"/>
                  </a:ext>
                </a:extLst>
              </p14:cNvPr>
              <p14:cNvContentPartPr/>
              <p14:nvPr/>
            </p14:nvContentPartPr>
            <p14:xfrm>
              <a:off x="7660793" y="634892"/>
              <a:ext cx="2520" cy="5760"/>
            </p14:xfrm>
          </p:contentPart>
        </mc:Choice>
        <mc:Fallback xmlns="">
          <p:pic>
            <p:nvPicPr>
              <p:cNvPr id="7" name="Ink 6">
                <a:extLst>
                  <a:ext uri="{FF2B5EF4-FFF2-40B4-BE49-F238E27FC236}">
                    <a16:creationId xmlns:a16="http://schemas.microsoft.com/office/drawing/2014/main" id="{7D9253D8-CDF1-4432-9C22-6AFB17CDF1C9}"/>
                  </a:ext>
                </a:extLst>
              </p:cNvPr>
              <p:cNvPicPr/>
              <p:nvPr/>
            </p:nvPicPr>
            <p:blipFill>
              <a:blip r:embed="rId6"/>
              <a:stretch>
                <a:fillRect/>
              </a:stretch>
            </p:blipFill>
            <p:spPr>
              <a:xfrm>
                <a:off x="7642793" y="617252"/>
                <a:ext cx="38160" cy="41400"/>
              </a:xfrm>
              <a:prstGeom prst="rect">
                <a:avLst/>
              </a:prstGeom>
            </p:spPr>
          </p:pic>
        </mc:Fallback>
      </mc:AlternateContent>
      <p:grpSp>
        <p:nvGrpSpPr>
          <p:cNvPr id="10" name="Group 9">
            <a:extLst>
              <a:ext uri="{FF2B5EF4-FFF2-40B4-BE49-F238E27FC236}">
                <a16:creationId xmlns:a16="http://schemas.microsoft.com/office/drawing/2014/main" id="{522415D0-54D1-4E7A-94EA-72526D5C439D}"/>
              </a:ext>
            </a:extLst>
          </p:cNvPr>
          <p:cNvGrpSpPr/>
          <p:nvPr/>
        </p:nvGrpSpPr>
        <p:grpSpPr>
          <a:xfrm>
            <a:off x="6798953" y="3022772"/>
            <a:ext cx="307440" cy="302400"/>
            <a:chOff x="6798953" y="3022772"/>
            <a:chExt cx="307440" cy="3024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B966F4D-9C7F-42CD-B59C-36B16339AC7F}"/>
                    </a:ext>
                  </a:extLst>
                </p14:cNvPr>
                <p14:cNvContentPartPr/>
                <p14:nvPr/>
              </p14:nvContentPartPr>
              <p14:xfrm>
                <a:off x="6798953" y="3128972"/>
                <a:ext cx="245880" cy="27360"/>
              </p14:xfrm>
            </p:contentPart>
          </mc:Choice>
          <mc:Fallback xmlns="">
            <p:pic>
              <p:nvPicPr>
                <p:cNvPr id="8" name="Ink 7">
                  <a:extLst>
                    <a:ext uri="{FF2B5EF4-FFF2-40B4-BE49-F238E27FC236}">
                      <a16:creationId xmlns:a16="http://schemas.microsoft.com/office/drawing/2014/main" id="{1B966F4D-9C7F-42CD-B59C-36B16339AC7F}"/>
                    </a:ext>
                  </a:extLst>
                </p:cNvPr>
                <p:cNvPicPr/>
                <p:nvPr/>
              </p:nvPicPr>
              <p:blipFill>
                <a:blip r:embed="rId8"/>
                <a:stretch>
                  <a:fillRect/>
                </a:stretch>
              </p:blipFill>
              <p:spPr>
                <a:xfrm>
                  <a:off x="6780953" y="3110972"/>
                  <a:ext cx="2815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1B39DEA-FBF8-41DC-9010-BD12E952037F}"/>
                    </a:ext>
                  </a:extLst>
                </p14:cNvPr>
                <p14:cNvContentPartPr/>
                <p14:nvPr/>
              </p14:nvContentPartPr>
              <p14:xfrm>
                <a:off x="6924593" y="3022772"/>
                <a:ext cx="181800" cy="302400"/>
              </p14:xfrm>
            </p:contentPart>
          </mc:Choice>
          <mc:Fallback xmlns="">
            <p:pic>
              <p:nvPicPr>
                <p:cNvPr id="9" name="Ink 8">
                  <a:extLst>
                    <a:ext uri="{FF2B5EF4-FFF2-40B4-BE49-F238E27FC236}">
                      <a16:creationId xmlns:a16="http://schemas.microsoft.com/office/drawing/2014/main" id="{C1B39DEA-FBF8-41DC-9010-BD12E952037F}"/>
                    </a:ext>
                  </a:extLst>
                </p:cNvPr>
                <p:cNvPicPr/>
                <p:nvPr/>
              </p:nvPicPr>
              <p:blipFill>
                <a:blip r:embed="rId10"/>
                <a:stretch>
                  <a:fillRect/>
                </a:stretch>
              </p:blipFill>
              <p:spPr>
                <a:xfrm>
                  <a:off x="6906593" y="3004772"/>
                  <a:ext cx="217440" cy="338040"/>
                </a:xfrm>
                <a:prstGeom prst="rect">
                  <a:avLst/>
                </a:prstGeom>
              </p:spPr>
            </p:pic>
          </mc:Fallback>
        </mc:AlternateContent>
      </p:grpSp>
    </p:spTree>
    <p:extLst>
      <p:ext uri="{BB962C8B-B14F-4D97-AF65-F5344CB8AC3E}">
        <p14:creationId xmlns:p14="http://schemas.microsoft.com/office/powerpoint/2010/main" val="29426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EB98-8C66-423D-82E7-224F3A41631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D52A871-106B-46B9-958C-F968E5B40E7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CAC780E-AE77-4F9F-94CC-03DE3B6B371F}"/>
              </a:ext>
            </a:extLst>
          </p:cNvPr>
          <p:cNvPicPr>
            <a:picLocks noChangeAspect="1"/>
          </p:cNvPicPr>
          <p:nvPr/>
        </p:nvPicPr>
        <p:blipFill>
          <a:blip r:embed="rId2"/>
          <a:stretch>
            <a:fillRect/>
          </a:stretch>
        </p:blipFill>
        <p:spPr>
          <a:xfrm>
            <a:off x="1161607" y="2185546"/>
            <a:ext cx="9039225" cy="3486150"/>
          </a:xfrm>
          <a:prstGeom prst="rect">
            <a:avLst/>
          </a:prstGeom>
        </p:spPr>
      </p:pic>
    </p:spTree>
    <p:extLst>
      <p:ext uri="{BB962C8B-B14F-4D97-AF65-F5344CB8AC3E}">
        <p14:creationId xmlns:p14="http://schemas.microsoft.com/office/powerpoint/2010/main" val="1154739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27695-8E0C-4B4E-B74F-175FF03D1D7F}"/>
              </a:ext>
            </a:extLst>
          </p:cNvPr>
          <p:cNvSpPr>
            <a:spLocks noGrp="1"/>
          </p:cNvSpPr>
          <p:nvPr>
            <p:ph type="title"/>
          </p:nvPr>
        </p:nvSpPr>
        <p:spPr/>
        <p:txBody>
          <a:bodyPr/>
          <a:lstStyle/>
          <a:p>
            <a:r>
              <a:rPr lang="en-IN" b="1" dirty="0"/>
              <a:t>Variance of a sum:</a:t>
            </a:r>
            <a:br>
              <a:rPr lang="en-IN" b="1" dirty="0"/>
            </a:br>
            <a:endParaRPr lang="en-IN" dirty="0"/>
          </a:p>
        </p:txBody>
      </p:sp>
      <p:sp>
        <p:nvSpPr>
          <p:cNvPr id="3" name="Text Placeholder 2">
            <a:extLst>
              <a:ext uri="{FF2B5EF4-FFF2-40B4-BE49-F238E27FC236}">
                <a16:creationId xmlns:a16="http://schemas.microsoft.com/office/drawing/2014/main" id="{9F5C00B8-46DE-4E1E-9304-E29A6792AE3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7BCD9B3-751B-42F4-B5AE-55C539D3A7E1}"/>
              </a:ext>
            </a:extLst>
          </p:cNvPr>
          <p:cNvPicPr>
            <a:picLocks noChangeAspect="1"/>
          </p:cNvPicPr>
          <p:nvPr/>
        </p:nvPicPr>
        <p:blipFill>
          <a:blip r:embed="rId2"/>
          <a:stretch>
            <a:fillRect/>
          </a:stretch>
        </p:blipFill>
        <p:spPr>
          <a:xfrm>
            <a:off x="838200" y="1825625"/>
            <a:ext cx="9934575" cy="4800600"/>
          </a:xfrm>
          <a:prstGeom prst="rect">
            <a:avLst/>
          </a:prstGeom>
        </p:spPr>
      </p:pic>
    </p:spTree>
    <p:extLst>
      <p:ext uri="{BB962C8B-B14F-4D97-AF65-F5344CB8AC3E}">
        <p14:creationId xmlns:p14="http://schemas.microsoft.com/office/powerpoint/2010/main" val="202702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E0BE-8504-4EB6-9D6E-65D81BF74D9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938A540-56E4-45BF-ACFD-F9B7FA1393E0}"/>
              </a:ext>
            </a:extLst>
          </p:cNvPr>
          <p:cNvSpPr>
            <a:spLocks noGrp="1"/>
          </p:cNvSpPr>
          <p:nvPr>
            <p:ph type="body" idx="1"/>
          </p:nvPr>
        </p:nvSpPr>
        <p:spPr/>
        <p:txBody>
          <a:bodyPr/>
          <a:lstStyle/>
          <a:p>
            <a:endParaRPr lang="en-US" dirty="0"/>
          </a:p>
          <a:p>
            <a:endParaRPr lang="en-IN" dirty="0"/>
          </a:p>
          <a:p>
            <a:endParaRPr lang="en-IN" dirty="0"/>
          </a:p>
        </p:txBody>
      </p:sp>
      <p:pic>
        <p:nvPicPr>
          <p:cNvPr id="5" name="Picture 4">
            <a:extLst>
              <a:ext uri="{FF2B5EF4-FFF2-40B4-BE49-F238E27FC236}">
                <a16:creationId xmlns:a16="http://schemas.microsoft.com/office/drawing/2014/main" id="{8C4FA2EB-B1F0-4257-9C86-4828B7F3FBA3}"/>
              </a:ext>
            </a:extLst>
          </p:cNvPr>
          <p:cNvPicPr>
            <a:picLocks noChangeAspect="1"/>
          </p:cNvPicPr>
          <p:nvPr/>
        </p:nvPicPr>
        <p:blipFill>
          <a:blip r:embed="rId2"/>
          <a:stretch>
            <a:fillRect/>
          </a:stretch>
        </p:blipFill>
        <p:spPr>
          <a:xfrm>
            <a:off x="1238887" y="2036336"/>
            <a:ext cx="5019675" cy="428625"/>
          </a:xfrm>
          <a:prstGeom prst="rect">
            <a:avLst/>
          </a:prstGeom>
        </p:spPr>
      </p:pic>
      <p:pic>
        <p:nvPicPr>
          <p:cNvPr id="7" name="Picture 6">
            <a:extLst>
              <a:ext uri="{FF2B5EF4-FFF2-40B4-BE49-F238E27FC236}">
                <a16:creationId xmlns:a16="http://schemas.microsoft.com/office/drawing/2014/main" id="{C9DC39D9-9DC1-4E3D-B24A-CB6586514343}"/>
              </a:ext>
            </a:extLst>
          </p:cNvPr>
          <p:cNvPicPr>
            <a:picLocks noChangeAspect="1"/>
          </p:cNvPicPr>
          <p:nvPr/>
        </p:nvPicPr>
        <p:blipFill>
          <a:blip r:embed="rId3"/>
          <a:stretch>
            <a:fillRect/>
          </a:stretch>
        </p:blipFill>
        <p:spPr>
          <a:xfrm>
            <a:off x="1238887" y="2675672"/>
            <a:ext cx="4191000" cy="466725"/>
          </a:xfrm>
          <a:prstGeom prst="rect">
            <a:avLst/>
          </a:prstGeom>
        </p:spPr>
      </p:pic>
    </p:spTree>
    <p:extLst>
      <p:ext uri="{BB962C8B-B14F-4D97-AF65-F5344CB8AC3E}">
        <p14:creationId xmlns:p14="http://schemas.microsoft.com/office/powerpoint/2010/main" val="1985702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BC97-083D-4705-9E76-F6C7FC2CDB6D}"/>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440345FF-8591-4A40-B680-B0FE769D4DE4}"/>
              </a:ext>
            </a:extLst>
          </p:cNvPr>
          <p:cNvSpPr>
            <a:spLocks noGrp="1"/>
          </p:cNvSpPr>
          <p:nvPr>
            <p:ph type="body" idx="1"/>
          </p:nvPr>
        </p:nvSpPr>
        <p:spPr/>
        <p:txBody>
          <a:bodyPr/>
          <a:lstStyle/>
          <a:p>
            <a:endParaRPr lang="en-IN" dirty="0"/>
          </a:p>
        </p:txBody>
      </p:sp>
      <p:grpSp>
        <p:nvGrpSpPr>
          <p:cNvPr id="26" name="Group 25">
            <a:extLst>
              <a:ext uri="{FF2B5EF4-FFF2-40B4-BE49-F238E27FC236}">
                <a16:creationId xmlns:a16="http://schemas.microsoft.com/office/drawing/2014/main" id="{E5E7E8C0-37B8-4F6B-8F85-2459CE7B96B8}"/>
              </a:ext>
            </a:extLst>
          </p:cNvPr>
          <p:cNvGrpSpPr/>
          <p:nvPr/>
        </p:nvGrpSpPr>
        <p:grpSpPr>
          <a:xfrm>
            <a:off x="1042193" y="979998"/>
            <a:ext cx="1914480" cy="433800"/>
            <a:chOff x="1042193" y="979998"/>
            <a:chExt cx="1914480" cy="43380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808AC8C-A7C0-4EC1-8814-B9224FA24B86}"/>
                    </a:ext>
                  </a:extLst>
                </p14:cNvPr>
                <p14:cNvContentPartPr/>
                <p14:nvPr/>
              </p14:nvContentPartPr>
              <p14:xfrm>
                <a:off x="1042193" y="979998"/>
                <a:ext cx="192240" cy="385560"/>
              </p14:xfrm>
            </p:contentPart>
          </mc:Choice>
          <mc:Fallback xmlns="">
            <p:pic>
              <p:nvPicPr>
                <p:cNvPr id="4" name="Ink 3">
                  <a:extLst>
                    <a:ext uri="{FF2B5EF4-FFF2-40B4-BE49-F238E27FC236}">
                      <a16:creationId xmlns:a16="http://schemas.microsoft.com/office/drawing/2014/main" id="{0808AC8C-A7C0-4EC1-8814-B9224FA24B86}"/>
                    </a:ext>
                  </a:extLst>
                </p:cNvPr>
                <p:cNvPicPr/>
                <p:nvPr/>
              </p:nvPicPr>
              <p:blipFill>
                <a:blip r:embed="rId4"/>
                <a:stretch>
                  <a:fillRect/>
                </a:stretch>
              </p:blipFill>
              <p:spPr>
                <a:xfrm>
                  <a:off x="1024193" y="961998"/>
                  <a:ext cx="22788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BB8AECA-94E5-456F-9941-09C63A99E85A}"/>
                    </a:ext>
                  </a:extLst>
                </p14:cNvPr>
                <p14:cNvContentPartPr/>
                <p14:nvPr/>
              </p14:nvContentPartPr>
              <p14:xfrm>
                <a:off x="1277993" y="1176918"/>
                <a:ext cx="119520" cy="165960"/>
              </p14:xfrm>
            </p:contentPart>
          </mc:Choice>
          <mc:Fallback xmlns="">
            <p:pic>
              <p:nvPicPr>
                <p:cNvPr id="5" name="Ink 4">
                  <a:extLst>
                    <a:ext uri="{FF2B5EF4-FFF2-40B4-BE49-F238E27FC236}">
                      <a16:creationId xmlns:a16="http://schemas.microsoft.com/office/drawing/2014/main" id="{BBB8AECA-94E5-456F-9941-09C63A99E85A}"/>
                    </a:ext>
                  </a:extLst>
                </p:cNvPr>
                <p:cNvPicPr/>
                <p:nvPr/>
              </p:nvPicPr>
              <p:blipFill>
                <a:blip r:embed="rId6"/>
                <a:stretch>
                  <a:fillRect/>
                </a:stretch>
              </p:blipFill>
              <p:spPr>
                <a:xfrm>
                  <a:off x="1259993" y="1159278"/>
                  <a:ext cx="1551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918D869-F9AA-427C-80AC-7E1F84DAC527}"/>
                    </a:ext>
                  </a:extLst>
                </p14:cNvPr>
                <p14:cNvContentPartPr/>
                <p14:nvPr/>
              </p14:nvContentPartPr>
              <p14:xfrm>
                <a:off x="1482833" y="1168638"/>
                <a:ext cx="131400" cy="171720"/>
              </p14:xfrm>
            </p:contentPart>
          </mc:Choice>
          <mc:Fallback xmlns="">
            <p:pic>
              <p:nvPicPr>
                <p:cNvPr id="6" name="Ink 5">
                  <a:extLst>
                    <a:ext uri="{FF2B5EF4-FFF2-40B4-BE49-F238E27FC236}">
                      <a16:creationId xmlns:a16="http://schemas.microsoft.com/office/drawing/2014/main" id="{0918D869-F9AA-427C-80AC-7E1F84DAC527}"/>
                    </a:ext>
                  </a:extLst>
                </p:cNvPr>
                <p:cNvPicPr/>
                <p:nvPr/>
              </p:nvPicPr>
              <p:blipFill>
                <a:blip r:embed="rId8"/>
                <a:stretch>
                  <a:fillRect/>
                </a:stretch>
              </p:blipFill>
              <p:spPr>
                <a:xfrm>
                  <a:off x="1464833" y="1150638"/>
                  <a:ext cx="167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C221637-DC58-489F-9A64-DEDC3F8BF8E4}"/>
                    </a:ext>
                  </a:extLst>
                </p14:cNvPr>
                <p14:cNvContentPartPr/>
                <p14:nvPr/>
              </p14:nvContentPartPr>
              <p14:xfrm>
                <a:off x="1625753" y="1102038"/>
                <a:ext cx="34560" cy="311760"/>
              </p14:xfrm>
            </p:contentPart>
          </mc:Choice>
          <mc:Fallback xmlns="">
            <p:pic>
              <p:nvPicPr>
                <p:cNvPr id="7" name="Ink 6">
                  <a:extLst>
                    <a:ext uri="{FF2B5EF4-FFF2-40B4-BE49-F238E27FC236}">
                      <a16:creationId xmlns:a16="http://schemas.microsoft.com/office/drawing/2014/main" id="{CC221637-DC58-489F-9A64-DEDC3F8BF8E4}"/>
                    </a:ext>
                  </a:extLst>
                </p:cNvPr>
                <p:cNvPicPr/>
                <p:nvPr/>
              </p:nvPicPr>
              <p:blipFill>
                <a:blip r:embed="rId10"/>
                <a:stretch>
                  <a:fillRect/>
                </a:stretch>
              </p:blipFill>
              <p:spPr>
                <a:xfrm>
                  <a:off x="1608113" y="1084038"/>
                  <a:ext cx="702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E5DDB0A-0140-4532-98EE-42B894D2031D}"/>
                    </a:ext>
                  </a:extLst>
                </p14:cNvPr>
                <p14:cNvContentPartPr/>
                <p14:nvPr/>
              </p14:nvContentPartPr>
              <p14:xfrm>
                <a:off x="1693433" y="1203918"/>
                <a:ext cx="202320" cy="159480"/>
              </p14:xfrm>
            </p:contentPart>
          </mc:Choice>
          <mc:Fallback xmlns="">
            <p:pic>
              <p:nvPicPr>
                <p:cNvPr id="8" name="Ink 7">
                  <a:extLst>
                    <a:ext uri="{FF2B5EF4-FFF2-40B4-BE49-F238E27FC236}">
                      <a16:creationId xmlns:a16="http://schemas.microsoft.com/office/drawing/2014/main" id="{7E5DDB0A-0140-4532-98EE-42B894D2031D}"/>
                    </a:ext>
                  </a:extLst>
                </p:cNvPr>
                <p:cNvPicPr/>
                <p:nvPr/>
              </p:nvPicPr>
              <p:blipFill>
                <a:blip r:embed="rId12"/>
                <a:stretch>
                  <a:fillRect/>
                </a:stretch>
              </p:blipFill>
              <p:spPr>
                <a:xfrm>
                  <a:off x="1675433" y="1185918"/>
                  <a:ext cx="237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397030DA-89AC-46F9-9D5F-20A0DF2D5D6B}"/>
                    </a:ext>
                  </a:extLst>
                </p14:cNvPr>
                <p14:cNvContentPartPr/>
                <p14:nvPr/>
              </p14:nvContentPartPr>
              <p14:xfrm>
                <a:off x="1907993" y="1221918"/>
                <a:ext cx="150480" cy="133920"/>
              </p14:xfrm>
            </p:contentPart>
          </mc:Choice>
          <mc:Fallback xmlns="">
            <p:pic>
              <p:nvPicPr>
                <p:cNvPr id="9" name="Ink 8">
                  <a:extLst>
                    <a:ext uri="{FF2B5EF4-FFF2-40B4-BE49-F238E27FC236}">
                      <a16:creationId xmlns:a16="http://schemas.microsoft.com/office/drawing/2014/main" id="{397030DA-89AC-46F9-9D5F-20A0DF2D5D6B}"/>
                    </a:ext>
                  </a:extLst>
                </p:cNvPr>
                <p:cNvPicPr/>
                <p:nvPr/>
              </p:nvPicPr>
              <p:blipFill>
                <a:blip r:embed="rId14"/>
                <a:stretch>
                  <a:fillRect/>
                </a:stretch>
              </p:blipFill>
              <p:spPr>
                <a:xfrm>
                  <a:off x="1889993" y="1203918"/>
                  <a:ext cx="186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67922E4-6CE4-4DF8-8D6A-3F6569E4E39F}"/>
                    </a:ext>
                  </a:extLst>
                </p14:cNvPr>
                <p14:cNvContentPartPr/>
                <p14:nvPr/>
              </p14:nvContentPartPr>
              <p14:xfrm>
                <a:off x="2145953" y="1247118"/>
                <a:ext cx="25200" cy="106200"/>
              </p14:xfrm>
            </p:contentPart>
          </mc:Choice>
          <mc:Fallback xmlns="">
            <p:pic>
              <p:nvPicPr>
                <p:cNvPr id="10" name="Ink 9">
                  <a:extLst>
                    <a:ext uri="{FF2B5EF4-FFF2-40B4-BE49-F238E27FC236}">
                      <a16:creationId xmlns:a16="http://schemas.microsoft.com/office/drawing/2014/main" id="{767922E4-6CE4-4DF8-8D6A-3F6569E4E39F}"/>
                    </a:ext>
                  </a:extLst>
                </p:cNvPr>
                <p:cNvPicPr/>
                <p:nvPr/>
              </p:nvPicPr>
              <p:blipFill>
                <a:blip r:embed="rId16"/>
                <a:stretch>
                  <a:fillRect/>
                </a:stretch>
              </p:blipFill>
              <p:spPr>
                <a:xfrm>
                  <a:off x="2128313" y="1229118"/>
                  <a:ext cx="60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01DD264D-D946-4A73-B352-1F2E3B16F2F1}"/>
                    </a:ext>
                  </a:extLst>
                </p14:cNvPr>
                <p14:cNvContentPartPr/>
                <p14:nvPr/>
              </p14:nvContentPartPr>
              <p14:xfrm>
                <a:off x="2112473" y="1096998"/>
                <a:ext cx="2520" cy="27360"/>
              </p14:xfrm>
            </p:contentPart>
          </mc:Choice>
          <mc:Fallback xmlns="">
            <p:pic>
              <p:nvPicPr>
                <p:cNvPr id="11" name="Ink 10">
                  <a:extLst>
                    <a:ext uri="{FF2B5EF4-FFF2-40B4-BE49-F238E27FC236}">
                      <a16:creationId xmlns:a16="http://schemas.microsoft.com/office/drawing/2014/main" id="{01DD264D-D946-4A73-B352-1F2E3B16F2F1}"/>
                    </a:ext>
                  </a:extLst>
                </p:cNvPr>
                <p:cNvPicPr/>
                <p:nvPr/>
              </p:nvPicPr>
              <p:blipFill>
                <a:blip r:embed="rId18"/>
                <a:stretch>
                  <a:fillRect/>
                </a:stretch>
              </p:blipFill>
              <p:spPr>
                <a:xfrm>
                  <a:off x="2094473" y="1078998"/>
                  <a:ext cx="381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25239A3-F27D-4FA3-B88B-C66AF55FD8A3}"/>
                    </a:ext>
                  </a:extLst>
                </p14:cNvPr>
                <p14:cNvContentPartPr/>
                <p14:nvPr/>
              </p14:nvContentPartPr>
              <p14:xfrm>
                <a:off x="2264753" y="1239558"/>
                <a:ext cx="157320" cy="106560"/>
              </p14:xfrm>
            </p:contentPart>
          </mc:Choice>
          <mc:Fallback xmlns="">
            <p:pic>
              <p:nvPicPr>
                <p:cNvPr id="12" name="Ink 11">
                  <a:extLst>
                    <a:ext uri="{FF2B5EF4-FFF2-40B4-BE49-F238E27FC236}">
                      <a16:creationId xmlns:a16="http://schemas.microsoft.com/office/drawing/2014/main" id="{A25239A3-F27D-4FA3-B88B-C66AF55FD8A3}"/>
                    </a:ext>
                  </a:extLst>
                </p:cNvPr>
                <p:cNvPicPr/>
                <p:nvPr/>
              </p:nvPicPr>
              <p:blipFill>
                <a:blip r:embed="rId20"/>
                <a:stretch>
                  <a:fillRect/>
                </a:stretch>
              </p:blipFill>
              <p:spPr>
                <a:xfrm>
                  <a:off x="2247113" y="1221558"/>
                  <a:ext cx="1929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7CCFBC59-DED0-4F37-A37B-C8D2D62DAEA9}"/>
                    </a:ext>
                  </a:extLst>
                </p14:cNvPr>
                <p14:cNvContentPartPr/>
                <p14:nvPr/>
              </p14:nvContentPartPr>
              <p14:xfrm>
                <a:off x="2479313" y="1235238"/>
                <a:ext cx="29160" cy="120960"/>
              </p14:xfrm>
            </p:contentPart>
          </mc:Choice>
          <mc:Fallback xmlns="">
            <p:pic>
              <p:nvPicPr>
                <p:cNvPr id="13" name="Ink 12">
                  <a:extLst>
                    <a:ext uri="{FF2B5EF4-FFF2-40B4-BE49-F238E27FC236}">
                      <a16:creationId xmlns:a16="http://schemas.microsoft.com/office/drawing/2014/main" id="{7CCFBC59-DED0-4F37-A37B-C8D2D62DAEA9}"/>
                    </a:ext>
                  </a:extLst>
                </p:cNvPr>
                <p:cNvPicPr/>
                <p:nvPr/>
              </p:nvPicPr>
              <p:blipFill>
                <a:blip r:embed="rId22"/>
                <a:stretch>
                  <a:fillRect/>
                </a:stretch>
              </p:blipFill>
              <p:spPr>
                <a:xfrm>
                  <a:off x="2461313" y="1217598"/>
                  <a:ext cx="64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120D267E-3E7D-40CB-B99B-E7EFCA968D41}"/>
                    </a:ext>
                  </a:extLst>
                </p14:cNvPr>
                <p14:cNvContentPartPr/>
                <p14:nvPr/>
              </p14:nvContentPartPr>
              <p14:xfrm>
                <a:off x="2479673" y="1225518"/>
                <a:ext cx="265320" cy="132120"/>
              </p14:xfrm>
            </p:contentPart>
          </mc:Choice>
          <mc:Fallback xmlns="">
            <p:pic>
              <p:nvPicPr>
                <p:cNvPr id="14" name="Ink 13">
                  <a:extLst>
                    <a:ext uri="{FF2B5EF4-FFF2-40B4-BE49-F238E27FC236}">
                      <a16:creationId xmlns:a16="http://schemas.microsoft.com/office/drawing/2014/main" id="{120D267E-3E7D-40CB-B99B-E7EFCA968D41}"/>
                    </a:ext>
                  </a:extLst>
                </p:cNvPr>
                <p:cNvPicPr/>
                <p:nvPr/>
              </p:nvPicPr>
              <p:blipFill>
                <a:blip r:embed="rId24"/>
                <a:stretch>
                  <a:fillRect/>
                </a:stretch>
              </p:blipFill>
              <p:spPr>
                <a:xfrm>
                  <a:off x="2461673" y="1207878"/>
                  <a:ext cx="300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B8543B7F-9804-4FD3-B2AC-409EEC15EAF6}"/>
                    </a:ext>
                  </a:extLst>
                </p14:cNvPr>
                <p14:cNvContentPartPr/>
                <p14:nvPr/>
              </p14:nvContentPartPr>
              <p14:xfrm>
                <a:off x="2809433" y="1251078"/>
                <a:ext cx="147240" cy="118080"/>
              </p14:xfrm>
            </p:contentPart>
          </mc:Choice>
          <mc:Fallback xmlns="">
            <p:pic>
              <p:nvPicPr>
                <p:cNvPr id="15" name="Ink 14">
                  <a:extLst>
                    <a:ext uri="{FF2B5EF4-FFF2-40B4-BE49-F238E27FC236}">
                      <a16:creationId xmlns:a16="http://schemas.microsoft.com/office/drawing/2014/main" id="{B8543B7F-9804-4FD3-B2AC-409EEC15EAF6}"/>
                    </a:ext>
                  </a:extLst>
                </p:cNvPr>
                <p:cNvPicPr/>
                <p:nvPr/>
              </p:nvPicPr>
              <p:blipFill>
                <a:blip r:embed="rId26"/>
                <a:stretch>
                  <a:fillRect/>
                </a:stretch>
              </p:blipFill>
              <p:spPr>
                <a:xfrm>
                  <a:off x="2791793" y="1233078"/>
                  <a:ext cx="182880" cy="153720"/>
                </a:xfrm>
                <a:prstGeom prst="rect">
                  <a:avLst/>
                </a:prstGeom>
              </p:spPr>
            </p:pic>
          </mc:Fallback>
        </mc:AlternateContent>
      </p:grpSp>
      <p:grpSp>
        <p:nvGrpSpPr>
          <p:cNvPr id="25" name="Group 24">
            <a:extLst>
              <a:ext uri="{FF2B5EF4-FFF2-40B4-BE49-F238E27FC236}">
                <a16:creationId xmlns:a16="http://schemas.microsoft.com/office/drawing/2014/main" id="{F50DD111-DE20-4875-8675-C1FD633B6CCA}"/>
              </a:ext>
            </a:extLst>
          </p:cNvPr>
          <p:cNvGrpSpPr/>
          <p:nvPr/>
        </p:nvGrpSpPr>
        <p:grpSpPr>
          <a:xfrm>
            <a:off x="3336113" y="1002678"/>
            <a:ext cx="1538280" cy="436320"/>
            <a:chOff x="3336113" y="1002678"/>
            <a:chExt cx="1538280" cy="436320"/>
          </a:xfrm>
        </p:grpSpPr>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48724FBF-2B11-4B4E-80FC-0DA9E4C18B84}"/>
                    </a:ext>
                  </a:extLst>
                </p14:cNvPr>
                <p14:cNvContentPartPr/>
                <p14:nvPr/>
              </p14:nvContentPartPr>
              <p14:xfrm>
                <a:off x="3336113" y="1073238"/>
                <a:ext cx="202320" cy="240120"/>
              </p14:xfrm>
            </p:contentPart>
          </mc:Choice>
          <mc:Fallback xmlns="">
            <p:pic>
              <p:nvPicPr>
                <p:cNvPr id="16" name="Ink 15">
                  <a:extLst>
                    <a:ext uri="{FF2B5EF4-FFF2-40B4-BE49-F238E27FC236}">
                      <a16:creationId xmlns:a16="http://schemas.microsoft.com/office/drawing/2014/main" id="{48724FBF-2B11-4B4E-80FC-0DA9E4C18B84}"/>
                    </a:ext>
                  </a:extLst>
                </p:cNvPr>
                <p:cNvPicPr/>
                <p:nvPr/>
              </p:nvPicPr>
              <p:blipFill>
                <a:blip r:embed="rId28"/>
                <a:stretch>
                  <a:fillRect/>
                </a:stretch>
              </p:blipFill>
              <p:spPr>
                <a:xfrm>
                  <a:off x="3318113" y="1055598"/>
                  <a:ext cx="237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494CBE3E-1ED2-4437-9F1A-E5BDB8CEF4B9}"/>
                    </a:ext>
                  </a:extLst>
                </p14:cNvPr>
                <p14:cNvContentPartPr/>
                <p14:nvPr/>
              </p14:nvContentPartPr>
              <p14:xfrm>
                <a:off x="3515393" y="1160358"/>
                <a:ext cx="162720" cy="181440"/>
              </p14:xfrm>
            </p:contentPart>
          </mc:Choice>
          <mc:Fallback xmlns="">
            <p:pic>
              <p:nvPicPr>
                <p:cNvPr id="17" name="Ink 16">
                  <a:extLst>
                    <a:ext uri="{FF2B5EF4-FFF2-40B4-BE49-F238E27FC236}">
                      <a16:creationId xmlns:a16="http://schemas.microsoft.com/office/drawing/2014/main" id="{494CBE3E-1ED2-4437-9F1A-E5BDB8CEF4B9}"/>
                    </a:ext>
                  </a:extLst>
                </p:cNvPr>
                <p:cNvPicPr/>
                <p:nvPr/>
              </p:nvPicPr>
              <p:blipFill>
                <a:blip r:embed="rId30"/>
                <a:stretch>
                  <a:fillRect/>
                </a:stretch>
              </p:blipFill>
              <p:spPr>
                <a:xfrm>
                  <a:off x="3497753" y="1142358"/>
                  <a:ext cx="198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CE43C665-41F5-4C39-B285-81CCA5A8B9F4}"/>
                    </a:ext>
                  </a:extLst>
                </p14:cNvPr>
                <p14:cNvContentPartPr/>
                <p14:nvPr/>
              </p14:nvContentPartPr>
              <p14:xfrm>
                <a:off x="3740753" y="1175118"/>
                <a:ext cx="131760" cy="132840"/>
              </p14:xfrm>
            </p:contentPart>
          </mc:Choice>
          <mc:Fallback xmlns="">
            <p:pic>
              <p:nvPicPr>
                <p:cNvPr id="18" name="Ink 17">
                  <a:extLst>
                    <a:ext uri="{FF2B5EF4-FFF2-40B4-BE49-F238E27FC236}">
                      <a16:creationId xmlns:a16="http://schemas.microsoft.com/office/drawing/2014/main" id="{CE43C665-41F5-4C39-B285-81CCA5A8B9F4}"/>
                    </a:ext>
                  </a:extLst>
                </p:cNvPr>
                <p:cNvPicPr/>
                <p:nvPr/>
              </p:nvPicPr>
              <p:blipFill>
                <a:blip r:embed="rId32"/>
                <a:stretch>
                  <a:fillRect/>
                </a:stretch>
              </p:blipFill>
              <p:spPr>
                <a:xfrm>
                  <a:off x="3722753" y="1157118"/>
                  <a:ext cx="167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444EE7F1-394F-4DDD-8C5E-A357C10CA8DE}"/>
                    </a:ext>
                  </a:extLst>
                </p14:cNvPr>
                <p14:cNvContentPartPr/>
                <p14:nvPr/>
              </p14:nvContentPartPr>
              <p14:xfrm>
                <a:off x="3918233" y="1189878"/>
                <a:ext cx="196200" cy="90000"/>
              </p14:xfrm>
            </p:contentPart>
          </mc:Choice>
          <mc:Fallback xmlns="">
            <p:pic>
              <p:nvPicPr>
                <p:cNvPr id="19" name="Ink 18">
                  <a:extLst>
                    <a:ext uri="{FF2B5EF4-FFF2-40B4-BE49-F238E27FC236}">
                      <a16:creationId xmlns:a16="http://schemas.microsoft.com/office/drawing/2014/main" id="{444EE7F1-394F-4DDD-8C5E-A357C10CA8DE}"/>
                    </a:ext>
                  </a:extLst>
                </p:cNvPr>
                <p:cNvPicPr/>
                <p:nvPr/>
              </p:nvPicPr>
              <p:blipFill>
                <a:blip r:embed="rId34"/>
                <a:stretch>
                  <a:fillRect/>
                </a:stretch>
              </p:blipFill>
              <p:spPr>
                <a:xfrm>
                  <a:off x="3900593" y="1172238"/>
                  <a:ext cx="2318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02ACA049-0D82-485B-9B9A-945771A623DC}"/>
                    </a:ext>
                  </a:extLst>
                </p14:cNvPr>
                <p14:cNvContentPartPr/>
                <p14:nvPr/>
              </p14:nvContentPartPr>
              <p14:xfrm>
                <a:off x="4177433" y="1176198"/>
                <a:ext cx="29160" cy="262800"/>
              </p14:xfrm>
            </p:contentPart>
          </mc:Choice>
          <mc:Fallback xmlns="">
            <p:pic>
              <p:nvPicPr>
                <p:cNvPr id="20" name="Ink 19">
                  <a:extLst>
                    <a:ext uri="{FF2B5EF4-FFF2-40B4-BE49-F238E27FC236}">
                      <a16:creationId xmlns:a16="http://schemas.microsoft.com/office/drawing/2014/main" id="{02ACA049-0D82-485B-9B9A-945771A623DC}"/>
                    </a:ext>
                  </a:extLst>
                </p:cNvPr>
                <p:cNvPicPr/>
                <p:nvPr/>
              </p:nvPicPr>
              <p:blipFill>
                <a:blip r:embed="rId36"/>
                <a:stretch>
                  <a:fillRect/>
                </a:stretch>
              </p:blipFill>
              <p:spPr>
                <a:xfrm>
                  <a:off x="4159793" y="1158198"/>
                  <a:ext cx="64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11980ED3-A8B5-4FEF-92B5-0FD58D664D9E}"/>
                    </a:ext>
                  </a:extLst>
                </p14:cNvPr>
                <p14:cNvContentPartPr/>
                <p14:nvPr/>
              </p14:nvContentPartPr>
              <p14:xfrm>
                <a:off x="4187513" y="1156398"/>
                <a:ext cx="121680" cy="134280"/>
              </p14:xfrm>
            </p:contentPart>
          </mc:Choice>
          <mc:Fallback xmlns="">
            <p:pic>
              <p:nvPicPr>
                <p:cNvPr id="21" name="Ink 20">
                  <a:extLst>
                    <a:ext uri="{FF2B5EF4-FFF2-40B4-BE49-F238E27FC236}">
                      <a16:creationId xmlns:a16="http://schemas.microsoft.com/office/drawing/2014/main" id="{11980ED3-A8B5-4FEF-92B5-0FD58D664D9E}"/>
                    </a:ext>
                  </a:extLst>
                </p:cNvPr>
                <p:cNvPicPr/>
                <p:nvPr/>
              </p:nvPicPr>
              <p:blipFill>
                <a:blip r:embed="rId38"/>
                <a:stretch>
                  <a:fillRect/>
                </a:stretch>
              </p:blipFill>
              <p:spPr>
                <a:xfrm>
                  <a:off x="4169513" y="1138398"/>
                  <a:ext cx="157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24D68DEC-EAD9-49E8-8F4B-313F269A8DE2}"/>
                    </a:ext>
                  </a:extLst>
                </p14:cNvPr>
                <p14:cNvContentPartPr/>
                <p14:nvPr/>
              </p14:nvContentPartPr>
              <p14:xfrm>
                <a:off x="4388393" y="1002678"/>
                <a:ext cx="47520" cy="308520"/>
              </p14:xfrm>
            </p:contentPart>
          </mc:Choice>
          <mc:Fallback xmlns="">
            <p:pic>
              <p:nvPicPr>
                <p:cNvPr id="22" name="Ink 21">
                  <a:extLst>
                    <a:ext uri="{FF2B5EF4-FFF2-40B4-BE49-F238E27FC236}">
                      <a16:creationId xmlns:a16="http://schemas.microsoft.com/office/drawing/2014/main" id="{24D68DEC-EAD9-49E8-8F4B-313F269A8DE2}"/>
                    </a:ext>
                  </a:extLst>
                </p:cNvPr>
                <p:cNvPicPr/>
                <p:nvPr/>
              </p:nvPicPr>
              <p:blipFill>
                <a:blip r:embed="rId40"/>
                <a:stretch>
                  <a:fillRect/>
                </a:stretch>
              </p:blipFill>
              <p:spPr>
                <a:xfrm>
                  <a:off x="4370393" y="985038"/>
                  <a:ext cx="831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68175F07-4D83-43B3-B405-A18D6395600A}"/>
                    </a:ext>
                  </a:extLst>
                </p14:cNvPr>
                <p14:cNvContentPartPr/>
                <p14:nvPr/>
              </p14:nvContentPartPr>
              <p14:xfrm>
                <a:off x="4479113" y="1105278"/>
                <a:ext cx="301320" cy="192960"/>
              </p14:xfrm>
            </p:contentPart>
          </mc:Choice>
          <mc:Fallback xmlns="">
            <p:pic>
              <p:nvPicPr>
                <p:cNvPr id="23" name="Ink 22">
                  <a:extLst>
                    <a:ext uri="{FF2B5EF4-FFF2-40B4-BE49-F238E27FC236}">
                      <a16:creationId xmlns:a16="http://schemas.microsoft.com/office/drawing/2014/main" id="{68175F07-4D83-43B3-B405-A18D6395600A}"/>
                    </a:ext>
                  </a:extLst>
                </p:cNvPr>
                <p:cNvPicPr/>
                <p:nvPr/>
              </p:nvPicPr>
              <p:blipFill>
                <a:blip r:embed="rId42"/>
                <a:stretch>
                  <a:fillRect/>
                </a:stretch>
              </p:blipFill>
              <p:spPr>
                <a:xfrm>
                  <a:off x="4461473" y="1087638"/>
                  <a:ext cx="336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276941DA-92C3-4829-9190-86EF7738C27E}"/>
                    </a:ext>
                  </a:extLst>
                </p14:cNvPr>
                <p14:cNvContentPartPr/>
                <p14:nvPr/>
              </p14:nvContentPartPr>
              <p14:xfrm>
                <a:off x="4862513" y="1187718"/>
                <a:ext cx="11880" cy="3240"/>
              </p14:xfrm>
            </p:contentPart>
          </mc:Choice>
          <mc:Fallback xmlns="">
            <p:pic>
              <p:nvPicPr>
                <p:cNvPr id="24" name="Ink 23">
                  <a:extLst>
                    <a:ext uri="{FF2B5EF4-FFF2-40B4-BE49-F238E27FC236}">
                      <a16:creationId xmlns:a16="http://schemas.microsoft.com/office/drawing/2014/main" id="{276941DA-92C3-4829-9190-86EF7738C27E}"/>
                    </a:ext>
                  </a:extLst>
                </p:cNvPr>
                <p:cNvPicPr/>
                <p:nvPr/>
              </p:nvPicPr>
              <p:blipFill>
                <a:blip r:embed="rId44"/>
                <a:stretch>
                  <a:fillRect/>
                </a:stretch>
              </p:blipFill>
              <p:spPr>
                <a:xfrm>
                  <a:off x="4844873" y="1170078"/>
                  <a:ext cx="47520" cy="3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78" name="Ink 77">
                <a:extLst>
                  <a:ext uri="{FF2B5EF4-FFF2-40B4-BE49-F238E27FC236}">
                    <a16:creationId xmlns:a16="http://schemas.microsoft.com/office/drawing/2014/main" id="{7A3DC890-B8EA-4B5C-B9D9-B539F5A6E96F}"/>
                  </a:ext>
                </a:extLst>
              </p14:cNvPr>
              <p14:cNvContentPartPr/>
              <p14:nvPr/>
            </p14:nvContentPartPr>
            <p14:xfrm>
              <a:off x="8600393" y="2071292"/>
              <a:ext cx="274680" cy="128520"/>
            </p14:xfrm>
          </p:contentPart>
        </mc:Choice>
        <mc:Fallback xmlns="">
          <p:pic>
            <p:nvPicPr>
              <p:cNvPr id="78" name="Ink 77">
                <a:extLst>
                  <a:ext uri="{FF2B5EF4-FFF2-40B4-BE49-F238E27FC236}">
                    <a16:creationId xmlns:a16="http://schemas.microsoft.com/office/drawing/2014/main" id="{7A3DC890-B8EA-4B5C-B9D9-B539F5A6E96F}"/>
                  </a:ext>
                </a:extLst>
              </p:cNvPr>
              <p:cNvPicPr/>
              <p:nvPr/>
            </p:nvPicPr>
            <p:blipFill>
              <a:blip r:embed="rId46"/>
              <a:stretch>
                <a:fillRect/>
              </a:stretch>
            </p:blipFill>
            <p:spPr>
              <a:xfrm>
                <a:off x="8582393" y="2053292"/>
                <a:ext cx="310320" cy="164160"/>
              </a:xfrm>
              <a:prstGeom prst="rect">
                <a:avLst/>
              </a:prstGeom>
            </p:spPr>
          </p:pic>
        </mc:Fallback>
      </mc:AlternateContent>
      <p:grpSp>
        <p:nvGrpSpPr>
          <p:cNvPr id="82" name="Group 81">
            <a:extLst>
              <a:ext uri="{FF2B5EF4-FFF2-40B4-BE49-F238E27FC236}">
                <a16:creationId xmlns:a16="http://schemas.microsoft.com/office/drawing/2014/main" id="{2CA8B983-678F-434A-9B1D-FF47CD90F404}"/>
              </a:ext>
            </a:extLst>
          </p:cNvPr>
          <p:cNvGrpSpPr/>
          <p:nvPr/>
        </p:nvGrpSpPr>
        <p:grpSpPr>
          <a:xfrm>
            <a:off x="9040673" y="1970492"/>
            <a:ext cx="173160" cy="241560"/>
            <a:chOff x="9040673" y="1970492"/>
            <a:chExt cx="173160" cy="241560"/>
          </a:xfrm>
        </p:grpSpPr>
        <mc:AlternateContent xmlns:mc="http://schemas.openxmlformats.org/markup-compatibility/2006" xmlns:p14="http://schemas.microsoft.com/office/powerpoint/2010/main">
          <mc:Choice Requires="p14">
            <p:contentPart p14:bwMode="auto" r:id="rId47">
              <p14:nvContentPartPr>
                <p14:cNvPr id="79" name="Ink 78">
                  <a:extLst>
                    <a:ext uri="{FF2B5EF4-FFF2-40B4-BE49-F238E27FC236}">
                      <a16:creationId xmlns:a16="http://schemas.microsoft.com/office/drawing/2014/main" id="{1F93CCDF-56EB-4C6F-89E7-A5C03CBF4033}"/>
                    </a:ext>
                  </a:extLst>
                </p14:cNvPr>
                <p14:cNvContentPartPr/>
                <p14:nvPr/>
              </p14:nvContentPartPr>
              <p14:xfrm>
                <a:off x="9040673" y="2003252"/>
                <a:ext cx="31320" cy="185040"/>
              </p14:xfrm>
            </p:contentPart>
          </mc:Choice>
          <mc:Fallback xmlns="">
            <p:pic>
              <p:nvPicPr>
                <p:cNvPr id="79" name="Ink 78">
                  <a:extLst>
                    <a:ext uri="{FF2B5EF4-FFF2-40B4-BE49-F238E27FC236}">
                      <a16:creationId xmlns:a16="http://schemas.microsoft.com/office/drawing/2014/main" id="{1F93CCDF-56EB-4C6F-89E7-A5C03CBF4033}"/>
                    </a:ext>
                  </a:extLst>
                </p:cNvPr>
                <p:cNvPicPr/>
                <p:nvPr/>
              </p:nvPicPr>
              <p:blipFill>
                <a:blip r:embed="rId48"/>
                <a:stretch>
                  <a:fillRect/>
                </a:stretch>
              </p:blipFill>
              <p:spPr>
                <a:xfrm>
                  <a:off x="9022673" y="1985252"/>
                  <a:ext cx="66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0" name="Ink 79">
                  <a:extLst>
                    <a:ext uri="{FF2B5EF4-FFF2-40B4-BE49-F238E27FC236}">
                      <a16:creationId xmlns:a16="http://schemas.microsoft.com/office/drawing/2014/main" id="{FFD71673-A8D9-4848-8CF6-172ABD0DF278}"/>
                    </a:ext>
                  </a:extLst>
                </p14:cNvPr>
                <p14:cNvContentPartPr/>
                <p14:nvPr/>
              </p14:nvContentPartPr>
              <p14:xfrm>
                <a:off x="9050033" y="2051492"/>
                <a:ext cx="163800" cy="153720"/>
              </p14:xfrm>
            </p:contentPart>
          </mc:Choice>
          <mc:Fallback xmlns="">
            <p:pic>
              <p:nvPicPr>
                <p:cNvPr id="80" name="Ink 79">
                  <a:extLst>
                    <a:ext uri="{FF2B5EF4-FFF2-40B4-BE49-F238E27FC236}">
                      <a16:creationId xmlns:a16="http://schemas.microsoft.com/office/drawing/2014/main" id="{FFD71673-A8D9-4848-8CF6-172ABD0DF278}"/>
                    </a:ext>
                  </a:extLst>
                </p:cNvPr>
                <p:cNvPicPr/>
                <p:nvPr/>
              </p:nvPicPr>
              <p:blipFill>
                <a:blip r:embed="rId50"/>
                <a:stretch>
                  <a:fillRect/>
                </a:stretch>
              </p:blipFill>
              <p:spPr>
                <a:xfrm>
                  <a:off x="9032033" y="2033492"/>
                  <a:ext cx="1994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1" name="Ink 80">
                  <a:extLst>
                    <a:ext uri="{FF2B5EF4-FFF2-40B4-BE49-F238E27FC236}">
                      <a16:creationId xmlns:a16="http://schemas.microsoft.com/office/drawing/2014/main" id="{9D716747-F996-43C1-A3EB-470377A56ED8}"/>
                    </a:ext>
                  </a:extLst>
                </p14:cNvPr>
                <p14:cNvContentPartPr/>
                <p14:nvPr/>
              </p14:nvContentPartPr>
              <p14:xfrm>
                <a:off x="9198353" y="1970492"/>
                <a:ext cx="14760" cy="241560"/>
              </p14:xfrm>
            </p:contentPart>
          </mc:Choice>
          <mc:Fallback xmlns="">
            <p:pic>
              <p:nvPicPr>
                <p:cNvPr id="81" name="Ink 80">
                  <a:extLst>
                    <a:ext uri="{FF2B5EF4-FFF2-40B4-BE49-F238E27FC236}">
                      <a16:creationId xmlns:a16="http://schemas.microsoft.com/office/drawing/2014/main" id="{9D716747-F996-43C1-A3EB-470377A56ED8}"/>
                    </a:ext>
                  </a:extLst>
                </p:cNvPr>
                <p:cNvPicPr/>
                <p:nvPr/>
              </p:nvPicPr>
              <p:blipFill>
                <a:blip r:embed="rId52"/>
                <a:stretch>
                  <a:fillRect/>
                </a:stretch>
              </p:blipFill>
              <p:spPr>
                <a:xfrm>
                  <a:off x="9180713" y="1952492"/>
                  <a:ext cx="50400" cy="277200"/>
                </a:xfrm>
                <a:prstGeom prst="rect">
                  <a:avLst/>
                </a:prstGeom>
              </p:spPr>
            </p:pic>
          </mc:Fallback>
        </mc:AlternateContent>
      </p:grpSp>
      <p:grpSp>
        <p:nvGrpSpPr>
          <p:cNvPr id="90" name="Group 89">
            <a:extLst>
              <a:ext uri="{FF2B5EF4-FFF2-40B4-BE49-F238E27FC236}">
                <a16:creationId xmlns:a16="http://schemas.microsoft.com/office/drawing/2014/main" id="{7371A979-567B-4495-848F-4E600BCC74E2}"/>
              </a:ext>
            </a:extLst>
          </p:cNvPr>
          <p:cNvGrpSpPr/>
          <p:nvPr/>
        </p:nvGrpSpPr>
        <p:grpSpPr>
          <a:xfrm>
            <a:off x="9372593" y="1911092"/>
            <a:ext cx="644040" cy="420120"/>
            <a:chOff x="9372593" y="1911092"/>
            <a:chExt cx="644040" cy="420120"/>
          </a:xfrm>
        </p:grpSpPr>
        <mc:AlternateContent xmlns:mc="http://schemas.openxmlformats.org/markup-compatibility/2006" xmlns:p14="http://schemas.microsoft.com/office/powerpoint/2010/main">
          <mc:Choice Requires="p14">
            <p:contentPart p14:bwMode="auto" r:id="rId53">
              <p14:nvContentPartPr>
                <p14:cNvPr id="84" name="Ink 83">
                  <a:extLst>
                    <a:ext uri="{FF2B5EF4-FFF2-40B4-BE49-F238E27FC236}">
                      <a16:creationId xmlns:a16="http://schemas.microsoft.com/office/drawing/2014/main" id="{61F48F4D-C27E-4674-A0B6-99928EEB7415}"/>
                    </a:ext>
                  </a:extLst>
                </p14:cNvPr>
                <p14:cNvContentPartPr/>
                <p14:nvPr/>
              </p14:nvContentPartPr>
              <p14:xfrm>
                <a:off x="9417233" y="1911092"/>
                <a:ext cx="5760" cy="11520"/>
              </p14:xfrm>
            </p:contentPart>
          </mc:Choice>
          <mc:Fallback xmlns="">
            <p:pic>
              <p:nvPicPr>
                <p:cNvPr id="84" name="Ink 83">
                  <a:extLst>
                    <a:ext uri="{FF2B5EF4-FFF2-40B4-BE49-F238E27FC236}">
                      <a16:creationId xmlns:a16="http://schemas.microsoft.com/office/drawing/2014/main" id="{61F48F4D-C27E-4674-A0B6-99928EEB7415}"/>
                    </a:ext>
                  </a:extLst>
                </p:cNvPr>
                <p:cNvPicPr/>
                <p:nvPr/>
              </p:nvPicPr>
              <p:blipFill>
                <a:blip r:embed="rId54"/>
                <a:stretch>
                  <a:fillRect/>
                </a:stretch>
              </p:blipFill>
              <p:spPr>
                <a:xfrm>
                  <a:off x="9399233" y="1893092"/>
                  <a:ext cx="414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5" name="Ink 84">
                  <a:extLst>
                    <a:ext uri="{FF2B5EF4-FFF2-40B4-BE49-F238E27FC236}">
                      <a16:creationId xmlns:a16="http://schemas.microsoft.com/office/drawing/2014/main" id="{B8AD0073-BCD4-4885-8779-CC4AB8C155D2}"/>
                    </a:ext>
                  </a:extLst>
                </p14:cNvPr>
                <p14:cNvContentPartPr/>
                <p14:nvPr/>
              </p14:nvContentPartPr>
              <p14:xfrm>
                <a:off x="9372593" y="1919012"/>
                <a:ext cx="77760" cy="349560"/>
              </p14:xfrm>
            </p:contentPart>
          </mc:Choice>
          <mc:Fallback xmlns="">
            <p:pic>
              <p:nvPicPr>
                <p:cNvPr id="85" name="Ink 84">
                  <a:extLst>
                    <a:ext uri="{FF2B5EF4-FFF2-40B4-BE49-F238E27FC236}">
                      <a16:creationId xmlns:a16="http://schemas.microsoft.com/office/drawing/2014/main" id="{B8AD0073-BCD4-4885-8779-CC4AB8C155D2}"/>
                    </a:ext>
                  </a:extLst>
                </p:cNvPr>
                <p:cNvPicPr/>
                <p:nvPr/>
              </p:nvPicPr>
              <p:blipFill>
                <a:blip r:embed="rId56"/>
                <a:stretch>
                  <a:fillRect/>
                </a:stretch>
              </p:blipFill>
              <p:spPr>
                <a:xfrm>
                  <a:off x="9354593" y="1901012"/>
                  <a:ext cx="1134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6" name="Ink 85">
                  <a:extLst>
                    <a:ext uri="{FF2B5EF4-FFF2-40B4-BE49-F238E27FC236}">
                      <a16:creationId xmlns:a16="http://schemas.microsoft.com/office/drawing/2014/main" id="{D5FEEDD7-2644-4CC4-B40A-8EECB155CE73}"/>
                    </a:ext>
                  </a:extLst>
                </p14:cNvPr>
                <p14:cNvContentPartPr/>
                <p14:nvPr/>
              </p14:nvContentPartPr>
              <p14:xfrm>
                <a:off x="9503633" y="2025932"/>
                <a:ext cx="131400" cy="193680"/>
              </p14:xfrm>
            </p:contentPart>
          </mc:Choice>
          <mc:Fallback xmlns="">
            <p:pic>
              <p:nvPicPr>
                <p:cNvPr id="86" name="Ink 85">
                  <a:extLst>
                    <a:ext uri="{FF2B5EF4-FFF2-40B4-BE49-F238E27FC236}">
                      <a16:creationId xmlns:a16="http://schemas.microsoft.com/office/drawing/2014/main" id="{D5FEEDD7-2644-4CC4-B40A-8EECB155CE73}"/>
                    </a:ext>
                  </a:extLst>
                </p:cNvPr>
                <p:cNvPicPr/>
                <p:nvPr/>
              </p:nvPicPr>
              <p:blipFill>
                <a:blip r:embed="rId58"/>
                <a:stretch>
                  <a:fillRect/>
                </a:stretch>
              </p:blipFill>
              <p:spPr>
                <a:xfrm>
                  <a:off x="9485993" y="2008292"/>
                  <a:ext cx="167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7" name="Ink 86">
                  <a:extLst>
                    <a:ext uri="{FF2B5EF4-FFF2-40B4-BE49-F238E27FC236}">
                      <a16:creationId xmlns:a16="http://schemas.microsoft.com/office/drawing/2014/main" id="{3CA24950-996C-4C01-8A17-5F90B6FCBB81}"/>
                    </a:ext>
                  </a:extLst>
                </p14:cNvPr>
                <p14:cNvContentPartPr/>
                <p14:nvPr/>
              </p14:nvContentPartPr>
              <p14:xfrm>
                <a:off x="9699833" y="2154812"/>
                <a:ext cx="7560" cy="93240"/>
              </p14:xfrm>
            </p:contentPart>
          </mc:Choice>
          <mc:Fallback xmlns="">
            <p:pic>
              <p:nvPicPr>
                <p:cNvPr id="87" name="Ink 86">
                  <a:extLst>
                    <a:ext uri="{FF2B5EF4-FFF2-40B4-BE49-F238E27FC236}">
                      <a16:creationId xmlns:a16="http://schemas.microsoft.com/office/drawing/2014/main" id="{3CA24950-996C-4C01-8A17-5F90B6FCBB81}"/>
                    </a:ext>
                  </a:extLst>
                </p:cNvPr>
                <p:cNvPicPr/>
                <p:nvPr/>
              </p:nvPicPr>
              <p:blipFill>
                <a:blip r:embed="rId60"/>
                <a:stretch>
                  <a:fillRect/>
                </a:stretch>
              </p:blipFill>
              <p:spPr>
                <a:xfrm>
                  <a:off x="9682193" y="2137172"/>
                  <a:ext cx="432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8" name="Ink 87">
                  <a:extLst>
                    <a:ext uri="{FF2B5EF4-FFF2-40B4-BE49-F238E27FC236}">
                      <a16:creationId xmlns:a16="http://schemas.microsoft.com/office/drawing/2014/main" id="{32A02238-ED64-4FBB-9503-0433507F6D0A}"/>
                    </a:ext>
                  </a:extLst>
                </p14:cNvPr>
                <p14:cNvContentPartPr/>
                <p14:nvPr/>
              </p14:nvContentPartPr>
              <p14:xfrm>
                <a:off x="9798833" y="2067692"/>
                <a:ext cx="11880" cy="162720"/>
              </p14:xfrm>
            </p:contentPart>
          </mc:Choice>
          <mc:Fallback xmlns="">
            <p:pic>
              <p:nvPicPr>
                <p:cNvPr id="88" name="Ink 87">
                  <a:extLst>
                    <a:ext uri="{FF2B5EF4-FFF2-40B4-BE49-F238E27FC236}">
                      <a16:creationId xmlns:a16="http://schemas.microsoft.com/office/drawing/2014/main" id="{32A02238-ED64-4FBB-9503-0433507F6D0A}"/>
                    </a:ext>
                  </a:extLst>
                </p:cNvPr>
                <p:cNvPicPr/>
                <p:nvPr/>
              </p:nvPicPr>
              <p:blipFill>
                <a:blip r:embed="rId62"/>
                <a:stretch>
                  <a:fillRect/>
                </a:stretch>
              </p:blipFill>
              <p:spPr>
                <a:xfrm>
                  <a:off x="9781193" y="2049692"/>
                  <a:ext cx="475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9" name="Ink 88">
                  <a:extLst>
                    <a:ext uri="{FF2B5EF4-FFF2-40B4-BE49-F238E27FC236}">
                      <a16:creationId xmlns:a16="http://schemas.microsoft.com/office/drawing/2014/main" id="{14CC866E-D597-4030-8D98-B4C6CB3135F4}"/>
                    </a:ext>
                  </a:extLst>
                </p14:cNvPr>
                <p14:cNvContentPartPr/>
                <p14:nvPr/>
              </p14:nvContentPartPr>
              <p14:xfrm>
                <a:off x="9867953" y="1949252"/>
                <a:ext cx="148680" cy="381960"/>
              </p14:xfrm>
            </p:contentPart>
          </mc:Choice>
          <mc:Fallback xmlns="">
            <p:pic>
              <p:nvPicPr>
                <p:cNvPr id="89" name="Ink 88">
                  <a:extLst>
                    <a:ext uri="{FF2B5EF4-FFF2-40B4-BE49-F238E27FC236}">
                      <a16:creationId xmlns:a16="http://schemas.microsoft.com/office/drawing/2014/main" id="{14CC866E-D597-4030-8D98-B4C6CB3135F4}"/>
                    </a:ext>
                  </a:extLst>
                </p:cNvPr>
                <p:cNvPicPr/>
                <p:nvPr/>
              </p:nvPicPr>
              <p:blipFill>
                <a:blip r:embed="rId64"/>
                <a:stretch>
                  <a:fillRect/>
                </a:stretch>
              </p:blipFill>
              <p:spPr>
                <a:xfrm>
                  <a:off x="9850313" y="1931252"/>
                  <a:ext cx="184320" cy="417600"/>
                </a:xfrm>
                <a:prstGeom prst="rect">
                  <a:avLst/>
                </a:prstGeom>
              </p:spPr>
            </p:pic>
          </mc:Fallback>
        </mc:AlternateContent>
      </p:grpSp>
      <p:grpSp>
        <p:nvGrpSpPr>
          <p:cNvPr id="180" name="Group 179">
            <a:extLst>
              <a:ext uri="{FF2B5EF4-FFF2-40B4-BE49-F238E27FC236}">
                <a16:creationId xmlns:a16="http://schemas.microsoft.com/office/drawing/2014/main" id="{63F8A597-94AA-4533-B5D8-8A177A9C3A84}"/>
              </a:ext>
            </a:extLst>
          </p:cNvPr>
          <p:cNvGrpSpPr/>
          <p:nvPr/>
        </p:nvGrpSpPr>
        <p:grpSpPr>
          <a:xfrm>
            <a:off x="1272233" y="1913612"/>
            <a:ext cx="7155360" cy="1429920"/>
            <a:chOff x="1272233" y="1913612"/>
            <a:chExt cx="7155360" cy="1429920"/>
          </a:xfrm>
        </p:grpSpPr>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F52352FF-1FBE-4397-B445-ADEC33A56BA7}"/>
                    </a:ext>
                  </a:extLst>
                </p14:cNvPr>
                <p14:cNvContentPartPr/>
                <p14:nvPr/>
              </p14:nvContentPartPr>
              <p14:xfrm>
                <a:off x="3433673" y="2131412"/>
                <a:ext cx="111600" cy="155880"/>
              </p14:xfrm>
            </p:contentPart>
          </mc:Choice>
          <mc:Fallback xmlns="">
            <p:pic>
              <p:nvPicPr>
                <p:cNvPr id="39" name="Ink 38">
                  <a:extLst>
                    <a:ext uri="{FF2B5EF4-FFF2-40B4-BE49-F238E27FC236}">
                      <a16:creationId xmlns:a16="http://schemas.microsoft.com/office/drawing/2014/main" id="{F52352FF-1FBE-4397-B445-ADEC33A56BA7}"/>
                    </a:ext>
                  </a:extLst>
                </p:cNvPr>
                <p:cNvPicPr/>
                <p:nvPr/>
              </p:nvPicPr>
              <p:blipFill>
                <a:blip r:embed="rId66"/>
                <a:stretch>
                  <a:fillRect/>
                </a:stretch>
              </p:blipFill>
              <p:spPr>
                <a:xfrm>
                  <a:off x="3415673" y="2113772"/>
                  <a:ext cx="147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C42B9FAE-6157-4A31-BDAA-54D78D942F88}"/>
                    </a:ext>
                  </a:extLst>
                </p14:cNvPr>
                <p14:cNvContentPartPr/>
                <p14:nvPr/>
              </p14:nvContentPartPr>
              <p14:xfrm>
                <a:off x="3600713" y="2033852"/>
                <a:ext cx="109440" cy="228240"/>
              </p14:xfrm>
            </p:contentPart>
          </mc:Choice>
          <mc:Fallback xmlns="">
            <p:pic>
              <p:nvPicPr>
                <p:cNvPr id="40" name="Ink 39">
                  <a:extLst>
                    <a:ext uri="{FF2B5EF4-FFF2-40B4-BE49-F238E27FC236}">
                      <a16:creationId xmlns:a16="http://schemas.microsoft.com/office/drawing/2014/main" id="{C42B9FAE-6157-4A31-BDAA-54D78D942F88}"/>
                    </a:ext>
                  </a:extLst>
                </p:cNvPr>
                <p:cNvPicPr/>
                <p:nvPr/>
              </p:nvPicPr>
              <p:blipFill>
                <a:blip r:embed="rId68"/>
                <a:stretch>
                  <a:fillRect/>
                </a:stretch>
              </p:blipFill>
              <p:spPr>
                <a:xfrm>
                  <a:off x="3583073" y="2015852"/>
                  <a:ext cx="145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51F0F639-1A19-44CF-843E-057929461414}"/>
                    </a:ext>
                  </a:extLst>
                </p14:cNvPr>
                <p14:cNvContentPartPr/>
                <p14:nvPr/>
              </p14:nvContentPartPr>
              <p14:xfrm>
                <a:off x="3572633" y="2141852"/>
                <a:ext cx="134640" cy="24120"/>
              </p14:xfrm>
            </p:contentPart>
          </mc:Choice>
          <mc:Fallback xmlns="">
            <p:pic>
              <p:nvPicPr>
                <p:cNvPr id="41" name="Ink 40">
                  <a:extLst>
                    <a:ext uri="{FF2B5EF4-FFF2-40B4-BE49-F238E27FC236}">
                      <a16:creationId xmlns:a16="http://schemas.microsoft.com/office/drawing/2014/main" id="{51F0F639-1A19-44CF-843E-057929461414}"/>
                    </a:ext>
                  </a:extLst>
                </p:cNvPr>
                <p:cNvPicPr/>
                <p:nvPr/>
              </p:nvPicPr>
              <p:blipFill>
                <a:blip r:embed="rId70"/>
                <a:stretch>
                  <a:fillRect/>
                </a:stretch>
              </p:blipFill>
              <p:spPr>
                <a:xfrm>
                  <a:off x="3554993" y="2123852"/>
                  <a:ext cx="1702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C480A0DD-2AB0-4249-AD1B-019F0C5CE1DC}"/>
                    </a:ext>
                  </a:extLst>
                </p14:cNvPr>
                <p14:cNvContentPartPr/>
                <p14:nvPr/>
              </p14:nvContentPartPr>
              <p14:xfrm>
                <a:off x="3773153" y="2113412"/>
                <a:ext cx="135720" cy="132480"/>
              </p14:xfrm>
            </p:contentPart>
          </mc:Choice>
          <mc:Fallback xmlns="">
            <p:pic>
              <p:nvPicPr>
                <p:cNvPr id="42" name="Ink 41">
                  <a:extLst>
                    <a:ext uri="{FF2B5EF4-FFF2-40B4-BE49-F238E27FC236}">
                      <a16:creationId xmlns:a16="http://schemas.microsoft.com/office/drawing/2014/main" id="{C480A0DD-2AB0-4249-AD1B-019F0C5CE1DC}"/>
                    </a:ext>
                  </a:extLst>
                </p:cNvPr>
                <p:cNvPicPr/>
                <p:nvPr/>
              </p:nvPicPr>
              <p:blipFill>
                <a:blip r:embed="rId72"/>
                <a:stretch>
                  <a:fillRect/>
                </a:stretch>
              </p:blipFill>
              <p:spPr>
                <a:xfrm>
                  <a:off x="3755513" y="2095772"/>
                  <a:ext cx="1713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3D226B33-7580-4FCE-9D3D-20C2CB80ED4B}"/>
                    </a:ext>
                  </a:extLst>
                </p14:cNvPr>
                <p14:cNvContentPartPr/>
                <p14:nvPr/>
              </p14:nvContentPartPr>
              <p14:xfrm>
                <a:off x="3936953" y="2100092"/>
                <a:ext cx="72360" cy="101160"/>
              </p14:xfrm>
            </p:contentPart>
          </mc:Choice>
          <mc:Fallback xmlns="">
            <p:pic>
              <p:nvPicPr>
                <p:cNvPr id="43" name="Ink 42">
                  <a:extLst>
                    <a:ext uri="{FF2B5EF4-FFF2-40B4-BE49-F238E27FC236}">
                      <a16:creationId xmlns:a16="http://schemas.microsoft.com/office/drawing/2014/main" id="{3D226B33-7580-4FCE-9D3D-20C2CB80ED4B}"/>
                    </a:ext>
                  </a:extLst>
                </p:cNvPr>
                <p:cNvPicPr/>
                <p:nvPr/>
              </p:nvPicPr>
              <p:blipFill>
                <a:blip r:embed="rId74"/>
                <a:stretch>
                  <a:fillRect/>
                </a:stretch>
              </p:blipFill>
              <p:spPr>
                <a:xfrm>
                  <a:off x="3919313" y="2082452"/>
                  <a:ext cx="108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Ink 43">
                  <a:extLst>
                    <a:ext uri="{FF2B5EF4-FFF2-40B4-BE49-F238E27FC236}">
                      <a16:creationId xmlns:a16="http://schemas.microsoft.com/office/drawing/2014/main" id="{3755AAE9-4792-4EA9-8BFB-2947CC869510}"/>
                    </a:ext>
                  </a:extLst>
                </p14:cNvPr>
                <p14:cNvContentPartPr/>
                <p14:nvPr/>
              </p14:nvContentPartPr>
              <p14:xfrm>
                <a:off x="4059353" y="2076692"/>
                <a:ext cx="92880" cy="140040"/>
              </p14:xfrm>
            </p:contentPart>
          </mc:Choice>
          <mc:Fallback xmlns="">
            <p:pic>
              <p:nvPicPr>
                <p:cNvPr id="44" name="Ink 43">
                  <a:extLst>
                    <a:ext uri="{FF2B5EF4-FFF2-40B4-BE49-F238E27FC236}">
                      <a16:creationId xmlns:a16="http://schemas.microsoft.com/office/drawing/2014/main" id="{3755AAE9-4792-4EA9-8BFB-2947CC869510}"/>
                    </a:ext>
                  </a:extLst>
                </p:cNvPr>
                <p:cNvPicPr/>
                <p:nvPr/>
              </p:nvPicPr>
              <p:blipFill>
                <a:blip r:embed="rId76"/>
                <a:stretch>
                  <a:fillRect/>
                </a:stretch>
              </p:blipFill>
              <p:spPr>
                <a:xfrm>
                  <a:off x="4041713" y="2059052"/>
                  <a:ext cx="128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42CAA563-2A30-4A30-A868-42AB41D3763E}"/>
                    </a:ext>
                  </a:extLst>
                </p14:cNvPr>
                <p14:cNvContentPartPr/>
                <p14:nvPr/>
              </p14:nvContentPartPr>
              <p14:xfrm>
                <a:off x="4142873" y="1913612"/>
                <a:ext cx="108720" cy="334800"/>
              </p14:xfrm>
            </p:contentPart>
          </mc:Choice>
          <mc:Fallback xmlns="">
            <p:pic>
              <p:nvPicPr>
                <p:cNvPr id="45" name="Ink 44">
                  <a:extLst>
                    <a:ext uri="{FF2B5EF4-FFF2-40B4-BE49-F238E27FC236}">
                      <a16:creationId xmlns:a16="http://schemas.microsoft.com/office/drawing/2014/main" id="{42CAA563-2A30-4A30-A868-42AB41D3763E}"/>
                    </a:ext>
                  </a:extLst>
                </p:cNvPr>
                <p:cNvPicPr/>
                <p:nvPr/>
              </p:nvPicPr>
              <p:blipFill>
                <a:blip r:embed="rId78"/>
                <a:stretch>
                  <a:fillRect/>
                </a:stretch>
              </p:blipFill>
              <p:spPr>
                <a:xfrm>
                  <a:off x="4125233" y="1895612"/>
                  <a:ext cx="14436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9CE4A891-802E-4EF6-A939-813AC23A5780}"/>
                    </a:ext>
                  </a:extLst>
                </p14:cNvPr>
                <p14:cNvContentPartPr/>
                <p14:nvPr/>
              </p14:nvContentPartPr>
              <p14:xfrm>
                <a:off x="4283993" y="2124212"/>
                <a:ext cx="103320" cy="107640"/>
              </p14:xfrm>
            </p:contentPart>
          </mc:Choice>
          <mc:Fallback xmlns="">
            <p:pic>
              <p:nvPicPr>
                <p:cNvPr id="49" name="Ink 48">
                  <a:extLst>
                    <a:ext uri="{FF2B5EF4-FFF2-40B4-BE49-F238E27FC236}">
                      <a16:creationId xmlns:a16="http://schemas.microsoft.com/office/drawing/2014/main" id="{9CE4A891-802E-4EF6-A939-813AC23A5780}"/>
                    </a:ext>
                  </a:extLst>
                </p:cNvPr>
                <p:cNvPicPr/>
                <p:nvPr/>
              </p:nvPicPr>
              <p:blipFill>
                <a:blip r:embed="rId80"/>
                <a:stretch>
                  <a:fillRect/>
                </a:stretch>
              </p:blipFill>
              <p:spPr>
                <a:xfrm>
                  <a:off x="4266353" y="2106572"/>
                  <a:ext cx="1389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400F1221-4662-4E8E-961D-F7417B533ED1}"/>
                    </a:ext>
                  </a:extLst>
                </p14:cNvPr>
                <p14:cNvContentPartPr/>
                <p14:nvPr/>
              </p14:nvContentPartPr>
              <p14:xfrm>
                <a:off x="4375793" y="2162372"/>
                <a:ext cx="35640" cy="50040"/>
              </p14:xfrm>
            </p:contentPart>
          </mc:Choice>
          <mc:Fallback xmlns="">
            <p:pic>
              <p:nvPicPr>
                <p:cNvPr id="50" name="Ink 49">
                  <a:extLst>
                    <a:ext uri="{FF2B5EF4-FFF2-40B4-BE49-F238E27FC236}">
                      <a16:creationId xmlns:a16="http://schemas.microsoft.com/office/drawing/2014/main" id="{400F1221-4662-4E8E-961D-F7417B533ED1}"/>
                    </a:ext>
                  </a:extLst>
                </p:cNvPr>
                <p:cNvPicPr/>
                <p:nvPr/>
              </p:nvPicPr>
              <p:blipFill>
                <a:blip r:embed="rId82"/>
                <a:stretch>
                  <a:fillRect/>
                </a:stretch>
              </p:blipFill>
              <p:spPr>
                <a:xfrm>
                  <a:off x="4358153" y="2144372"/>
                  <a:ext cx="712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199EFFFC-215F-41E5-A4B4-9C917442400C}"/>
                    </a:ext>
                  </a:extLst>
                </p14:cNvPr>
                <p14:cNvContentPartPr/>
                <p14:nvPr/>
              </p14:nvContentPartPr>
              <p14:xfrm>
                <a:off x="4461473" y="2110532"/>
                <a:ext cx="214200" cy="110880"/>
              </p14:xfrm>
            </p:contentPart>
          </mc:Choice>
          <mc:Fallback xmlns="">
            <p:pic>
              <p:nvPicPr>
                <p:cNvPr id="51" name="Ink 50">
                  <a:extLst>
                    <a:ext uri="{FF2B5EF4-FFF2-40B4-BE49-F238E27FC236}">
                      <a16:creationId xmlns:a16="http://schemas.microsoft.com/office/drawing/2014/main" id="{199EFFFC-215F-41E5-A4B4-9C917442400C}"/>
                    </a:ext>
                  </a:extLst>
                </p:cNvPr>
                <p:cNvPicPr/>
                <p:nvPr/>
              </p:nvPicPr>
              <p:blipFill>
                <a:blip r:embed="rId84"/>
                <a:stretch>
                  <a:fillRect/>
                </a:stretch>
              </p:blipFill>
              <p:spPr>
                <a:xfrm>
                  <a:off x="4443833" y="2092532"/>
                  <a:ext cx="2498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246171A0-22F8-414D-9C98-2042F8EEA809}"/>
                    </a:ext>
                  </a:extLst>
                </p14:cNvPr>
                <p14:cNvContentPartPr/>
                <p14:nvPr/>
              </p14:nvContentPartPr>
              <p14:xfrm>
                <a:off x="4695833" y="1944932"/>
                <a:ext cx="105840" cy="298440"/>
              </p14:xfrm>
            </p:contentPart>
          </mc:Choice>
          <mc:Fallback xmlns="">
            <p:pic>
              <p:nvPicPr>
                <p:cNvPr id="52" name="Ink 51">
                  <a:extLst>
                    <a:ext uri="{FF2B5EF4-FFF2-40B4-BE49-F238E27FC236}">
                      <a16:creationId xmlns:a16="http://schemas.microsoft.com/office/drawing/2014/main" id="{246171A0-22F8-414D-9C98-2042F8EEA809}"/>
                    </a:ext>
                  </a:extLst>
                </p:cNvPr>
                <p:cNvPicPr/>
                <p:nvPr/>
              </p:nvPicPr>
              <p:blipFill>
                <a:blip r:embed="rId86"/>
                <a:stretch>
                  <a:fillRect/>
                </a:stretch>
              </p:blipFill>
              <p:spPr>
                <a:xfrm>
                  <a:off x="4678193" y="1927292"/>
                  <a:ext cx="1414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6DF09E75-6371-4954-A069-9E193CA762E9}"/>
                    </a:ext>
                  </a:extLst>
                </p14:cNvPr>
                <p14:cNvContentPartPr/>
                <p14:nvPr/>
              </p14:nvContentPartPr>
              <p14:xfrm>
                <a:off x="4990673" y="2093972"/>
                <a:ext cx="153000" cy="128160"/>
              </p14:xfrm>
            </p:contentPart>
          </mc:Choice>
          <mc:Fallback xmlns="">
            <p:pic>
              <p:nvPicPr>
                <p:cNvPr id="53" name="Ink 52">
                  <a:extLst>
                    <a:ext uri="{FF2B5EF4-FFF2-40B4-BE49-F238E27FC236}">
                      <a16:creationId xmlns:a16="http://schemas.microsoft.com/office/drawing/2014/main" id="{6DF09E75-6371-4954-A069-9E193CA762E9}"/>
                    </a:ext>
                  </a:extLst>
                </p:cNvPr>
                <p:cNvPicPr/>
                <p:nvPr/>
              </p:nvPicPr>
              <p:blipFill>
                <a:blip r:embed="rId88"/>
                <a:stretch>
                  <a:fillRect/>
                </a:stretch>
              </p:blipFill>
              <p:spPr>
                <a:xfrm>
                  <a:off x="4973033" y="2075972"/>
                  <a:ext cx="188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8F6F10D6-D64A-4458-AE25-E5F96D11A4EF}"/>
                    </a:ext>
                  </a:extLst>
                </p14:cNvPr>
                <p14:cNvContentPartPr/>
                <p14:nvPr/>
              </p14:nvContentPartPr>
              <p14:xfrm>
                <a:off x="5185433" y="2123132"/>
                <a:ext cx="98640" cy="113040"/>
              </p14:xfrm>
            </p:contentPart>
          </mc:Choice>
          <mc:Fallback xmlns="">
            <p:pic>
              <p:nvPicPr>
                <p:cNvPr id="54" name="Ink 53">
                  <a:extLst>
                    <a:ext uri="{FF2B5EF4-FFF2-40B4-BE49-F238E27FC236}">
                      <a16:creationId xmlns:a16="http://schemas.microsoft.com/office/drawing/2014/main" id="{8F6F10D6-D64A-4458-AE25-E5F96D11A4EF}"/>
                    </a:ext>
                  </a:extLst>
                </p:cNvPr>
                <p:cNvPicPr/>
                <p:nvPr/>
              </p:nvPicPr>
              <p:blipFill>
                <a:blip r:embed="rId90"/>
                <a:stretch>
                  <a:fillRect/>
                </a:stretch>
              </p:blipFill>
              <p:spPr>
                <a:xfrm>
                  <a:off x="5167433" y="2105132"/>
                  <a:ext cx="1342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71E259FE-046B-44FD-99A3-28B5CEE34B4C}"/>
                    </a:ext>
                  </a:extLst>
                </p14:cNvPr>
                <p14:cNvContentPartPr/>
                <p14:nvPr/>
              </p14:nvContentPartPr>
              <p14:xfrm>
                <a:off x="5288753" y="2118452"/>
                <a:ext cx="104400" cy="97200"/>
              </p14:xfrm>
            </p:contentPart>
          </mc:Choice>
          <mc:Fallback xmlns="">
            <p:pic>
              <p:nvPicPr>
                <p:cNvPr id="55" name="Ink 54">
                  <a:extLst>
                    <a:ext uri="{FF2B5EF4-FFF2-40B4-BE49-F238E27FC236}">
                      <a16:creationId xmlns:a16="http://schemas.microsoft.com/office/drawing/2014/main" id="{71E259FE-046B-44FD-99A3-28B5CEE34B4C}"/>
                    </a:ext>
                  </a:extLst>
                </p:cNvPr>
                <p:cNvPicPr/>
                <p:nvPr/>
              </p:nvPicPr>
              <p:blipFill>
                <a:blip r:embed="rId92"/>
                <a:stretch>
                  <a:fillRect/>
                </a:stretch>
              </p:blipFill>
              <p:spPr>
                <a:xfrm>
                  <a:off x="5271113" y="2100812"/>
                  <a:ext cx="140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21A2FAA4-305B-46CC-AAAE-AB555670238E}"/>
                    </a:ext>
                  </a:extLst>
                </p14:cNvPr>
                <p14:cNvContentPartPr/>
                <p14:nvPr/>
              </p14:nvContentPartPr>
              <p14:xfrm>
                <a:off x="5436353" y="2107292"/>
                <a:ext cx="97560" cy="95400"/>
              </p14:xfrm>
            </p:contentPart>
          </mc:Choice>
          <mc:Fallback xmlns="">
            <p:pic>
              <p:nvPicPr>
                <p:cNvPr id="56" name="Ink 55">
                  <a:extLst>
                    <a:ext uri="{FF2B5EF4-FFF2-40B4-BE49-F238E27FC236}">
                      <a16:creationId xmlns:a16="http://schemas.microsoft.com/office/drawing/2014/main" id="{21A2FAA4-305B-46CC-AAAE-AB555670238E}"/>
                    </a:ext>
                  </a:extLst>
                </p:cNvPr>
                <p:cNvPicPr/>
                <p:nvPr/>
              </p:nvPicPr>
              <p:blipFill>
                <a:blip r:embed="rId94"/>
                <a:stretch>
                  <a:fillRect/>
                </a:stretch>
              </p:blipFill>
              <p:spPr>
                <a:xfrm>
                  <a:off x="5418713" y="2089292"/>
                  <a:ext cx="133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Ink 56">
                  <a:extLst>
                    <a:ext uri="{FF2B5EF4-FFF2-40B4-BE49-F238E27FC236}">
                      <a16:creationId xmlns:a16="http://schemas.microsoft.com/office/drawing/2014/main" id="{3F1E8188-2C31-4937-BFDF-934F2C4DA871}"/>
                    </a:ext>
                  </a:extLst>
                </p14:cNvPr>
                <p14:cNvContentPartPr/>
                <p14:nvPr/>
              </p14:nvContentPartPr>
              <p14:xfrm>
                <a:off x="5534273" y="2100812"/>
                <a:ext cx="78120" cy="91800"/>
              </p14:xfrm>
            </p:contentPart>
          </mc:Choice>
          <mc:Fallback xmlns="">
            <p:pic>
              <p:nvPicPr>
                <p:cNvPr id="57" name="Ink 56">
                  <a:extLst>
                    <a:ext uri="{FF2B5EF4-FFF2-40B4-BE49-F238E27FC236}">
                      <a16:creationId xmlns:a16="http://schemas.microsoft.com/office/drawing/2014/main" id="{3F1E8188-2C31-4937-BFDF-934F2C4DA871}"/>
                    </a:ext>
                  </a:extLst>
                </p:cNvPr>
                <p:cNvPicPr/>
                <p:nvPr/>
              </p:nvPicPr>
              <p:blipFill>
                <a:blip r:embed="rId96"/>
                <a:stretch>
                  <a:fillRect/>
                </a:stretch>
              </p:blipFill>
              <p:spPr>
                <a:xfrm>
                  <a:off x="5516273" y="2082812"/>
                  <a:ext cx="113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Ink 57">
                  <a:extLst>
                    <a:ext uri="{FF2B5EF4-FFF2-40B4-BE49-F238E27FC236}">
                      <a16:creationId xmlns:a16="http://schemas.microsoft.com/office/drawing/2014/main" id="{EE6E693F-82C4-4B40-A578-B67F2B077281}"/>
                    </a:ext>
                  </a:extLst>
                </p14:cNvPr>
                <p14:cNvContentPartPr/>
                <p14:nvPr/>
              </p14:nvContentPartPr>
              <p14:xfrm>
                <a:off x="5678993" y="2092532"/>
                <a:ext cx="121320" cy="102600"/>
              </p14:xfrm>
            </p:contentPart>
          </mc:Choice>
          <mc:Fallback xmlns="">
            <p:pic>
              <p:nvPicPr>
                <p:cNvPr id="58" name="Ink 57">
                  <a:extLst>
                    <a:ext uri="{FF2B5EF4-FFF2-40B4-BE49-F238E27FC236}">
                      <a16:creationId xmlns:a16="http://schemas.microsoft.com/office/drawing/2014/main" id="{EE6E693F-82C4-4B40-A578-B67F2B077281}"/>
                    </a:ext>
                  </a:extLst>
                </p:cNvPr>
                <p:cNvPicPr/>
                <p:nvPr/>
              </p:nvPicPr>
              <p:blipFill>
                <a:blip r:embed="rId98"/>
                <a:stretch>
                  <a:fillRect/>
                </a:stretch>
              </p:blipFill>
              <p:spPr>
                <a:xfrm>
                  <a:off x="5661353" y="2074892"/>
                  <a:ext cx="156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Ink 58">
                  <a:extLst>
                    <a:ext uri="{FF2B5EF4-FFF2-40B4-BE49-F238E27FC236}">
                      <a16:creationId xmlns:a16="http://schemas.microsoft.com/office/drawing/2014/main" id="{30AB89F5-9FFF-4293-A17C-7FA2A0118FAC}"/>
                    </a:ext>
                  </a:extLst>
                </p14:cNvPr>
                <p14:cNvContentPartPr/>
                <p14:nvPr/>
              </p14:nvContentPartPr>
              <p14:xfrm>
                <a:off x="5878793" y="1944572"/>
                <a:ext cx="58680" cy="275400"/>
              </p14:xfrm>
            </p:contentPart>
          </mc:Choice>
          <mc:Fallback xmlns="">
            <p:pic>
              <p:nvPicPr>
                <p:cNvPr id="59" name="Ink 58">
                  <a:extLst>
                    <a:ext uri="{FF2B5EF4-FFF2-40B4-BE49-F238E27FC236}">
                      <a16:creationId xmlns:a16="http://schemas.microsoft.com/office/drawing/2014/main" id="{30AB89F5-9FFF-4293-A17C-7FA2A0118FAC}"/>
                    </a:ext>
                  </a:extLst>
                </p:cNvPr>
                <p:cNvPicPr/>
                <p:nvPr/>
              </p:nvPicPr>
              <p:blipFill>
                <a:blip r:embed="rId100"/>
                <a:stretch>
                  <a:fillRect/>
                </a:stretch>
              </p:blipFill>
              <p:spPr>
                <a:xfrm>
                  <a:off x="5861153" y="1926932"/>
                  <a:ext cx="943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0F14CD55-34E2-4966-A5D9-06B8CCB76394}"/>
                    </a:ext>
                  </a:extLst>
                </p14:cNvPr>
                <p14:cNvContentPartPr/>
                <p14:nvPr/>
              </p14:nvContentPartPr>
              <p14:xfrm>
                <a:off x="6083273" y="2113772"/>
                <a:ext cx="94680" cy="114840"/>
              </p14:xfrm>
            </p:contentPart>
          </mc:Choice>
          <mc:Fallback xmlns="">
            <p:pic>
              <p:nvPicPr>
                <p:cNvPr id="62" name="Ink 61">
                  <a:extLst>
                    <a:ext uri="{FF2B5EF4-FFF2-40B4-BE49-F238E27FC236}">
                      <a16:creationId xmlns:a16="http://schemas.microsoft.com/office/drawing/2014/main" id="{0F14CD55-34E2-4966-A5D9-06B8CCB76394}"/>
                    </a:ext>
                  </a:extLst>
                </p:cNvPr>
                <p:cNvPicPr/>
                <p:nvPr/>
              </p:nvPicPr>
              <p:blipFill>
                <a:blip r:embed="rId102"/>
                <a:stretch>
                  <a:fillRect/>
                </a:stretch>
              </p:blipFill>
              <p:spPr>
                <a:xfrm>
                  <a:off x="6065273" y="2095772"/>
                  <a:ext cx="1303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2446F119-AFD5-4476-AA01-17CCCBC9F6BE}"/>
                    </a:ext>
                  </a:extLst>
                </p14:cNvPr>
                <p14:cNvContentPartPr/>
                <p14:nvPr/>
              </p14:nvContentPartPr>
              <p14:xfrm>
                <a:off x="6182273" y="2101892"/>
                <a:ext cx="28440" cy="132120"/>
              </p14:xfrm>
            </p:contentPart>
          </mc:Choice>
          <mc:Fallback xmlns="">
            <p:pic>
              <p:nvPicPr>
                <p:cNvPr id="63" name="Ink 62">
                  <a:extLst>
                    <a:ext uri="{FF2B5EF4-FFF2-40B4-BE49-F238E27FC236}">
                      <a16:creationId xmlns:a16="http://schemas.microsoft.com/office/drawing/2014/main" id="{2446F119-AFD5-4476-AA01-17CCCBC9F6BE}"/>
                    </a:ext>
                  </a:extLst>
                </p:cNvPr>
                <p:cNvPicPr/>
                <p:nvPr/>
              </p:nvPicPr>
              <p:blipFill>
                <a:blip r:embed="rId104"/>
                <a:stretch>
                  <a:fillRect/>
                </a:stretch>
              </p:blipFill>
              <p:spPr>
                <a:xfrm>
                  <a:off x="6164273" y="2084252"/>
                  <a:ext cx="64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Ink 63">
                  <a:extLst>
                    <a:ext uri="{FF2B5EF4-FFF2-40B4-BE49-F238E27FC236}">
                      <a16:creationId xmlns:a16="http://schemas.microsoft.com/office/drawing/2014/main" id="{5A06DB37-CC4C-4437-A05E-A81FE6A4DF4A}"/>
                    </a:ext>
                  </a:extLst>
                </p14:cNvPr>
                <p14:cNvContentPartPr/>
                <p14:nvPr/>
              </p14:nvContentPartPr>
              <p14:xfrm>
                <a:off x="6234833" y="2110532"/>
                <a:ext cx="120240" cy="117000"/>
              </p14:xfrm>
            </p:contentPart>
          </mc:Choice>
          <mc:Fallback xmlns="">
            <p:pic>
              <p:nvPicPr>
                <p:cNvPr id="64" name="Ink 63">
                  <a:extLst>
                    <a:ext uri="{FF2B5EF4-FFF2-40B4-BE49-F238E27FC236}">
                      <a16:creationId xmlns:a16="http://schemas.microsoft.com/office/drawing/2014/main" id="{5A06DB37-CC4C-4437-A05E-A81FE6A4DF4A}"/>
                    </a:ext>
                  </a:extLst>
                </p:cNvPr>
                <p:cNvPicPr/>
                <p:nvPr/>
              </p:nvPicPr>
              <p:blipFill>
                <a:blip r:embed="rId106"/>
                <a:stretch>
                  <a:fillRect/>
                </a:stretch>
              </p:blipFill>
              <p:spPr>
                <a:xfrm>
                  <a:off x="6216833" y="2092532"/>
                  <a:ext cx="155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5" name="Ink 64">
                  <a:extLst>
                    <a:ext uri="{FF2B5EF4-FFF2-40B4-BE49-F238E27FC236}">
                      <a16:creationId xmlns:a16="http://schemas.microsoft.com/office/drawing/2014/main" id="{252A2006-C4A4-45AB-81AC-B2256780B204}"/>
                    </a:ext>
                  </a:extLst>
                </p14:cNvPr>
                <p14:cNvContentPartPr/>
                <p14:nvPr/>
              </p14:nvContentPartPr>
              <p14:xfrm>
                <a:off x="6312953" y="2163812"/>
                <a:ext cx="56880" cy="54000"/>
              </p14:xfrm>
            </p:contentPart>
          </mc:Choice>
          <mc:Fallback xmlns="">
            <p:pic>
              <p:nvPicPr>
                <p:cNvPr id="65" name="Ink 64">
                  <a:extLst>
                    <a:ext uri="{FF2B5EF4-FFF2-40B4-BE49-F238E27FC236}">
                      <a16:creationId xmlns:a16="http://schemas.microsoft.com/office/drawing/2014/main" id="{252A2006-C4A4-45AB-81AC-B2256780B204}"/>
                    </a:ext>
                  </a:extLst>
                </p:cNvPr>
                <p:cNvPicPr/>
                <p:nvPr/>
              </p:nvPicPr>
              <p:blipFill>
                <a:blip r:embed="rId108"/>
                <a:stretch>
                  <a:fillRect/>
                </a:stretch>
              </p:blipFill>
              <p:spPr>
                <a:xfrm>
                  <a:off x="6294953" y="2145812"/>
                  <a:ext cx="925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6" name="Ink 65">
                  <a:extLst>
                    <a:ext uri="{FF2B5EF4-FFF2-40B4-BE49-F238E27FC236}">
                      <a16:creationId xmlns:a16="http://schemas.microsoft.com/office/drawing/2014/main" id="{B969FB30-8378-47E4-9FAF-1CDCC5CE7DB4}"/>
                    </a:ext>
                  </a:extLst>
                </p14:cNvPr>
                <p14:cNvContentPartPr/>
                <p14:nvPr/>
              </p14:nvContentPartPr>
              <p14:xfrm>
                <a:off x="6397913" y="2109812"/>
                <a:ext cx="71280" cy="106560"/>
              </p14:xfrm>
            </p:contentPart>
          </mc:Choice>
          <mc:Fallback xmlns="">
            <p:pic>
              <p:nvPicPr>
                <p:cNvPr id="66" name="Ink 65">
                  <a:extLst>
                    <a:ext uri="{FF2B5EF4-FFF2-40B4-BE49-F238E27FC236}">
                      <a16:creationId xmlns:a16="http://schemas.microsoft.com/office/drawing/2014/main" id="{B969FB30-8378-47E4-9FAF-1CDCC5CE7DB4}"/>
                    </a:ext>
                  </a:extLst>
                </p:cNvPr>
                <p:cNvPicPr/>
                <p:nvPr/>
              </p:nvPicPr>
              <p:blipFill>
                <a:blip r:embed="rId110"/>
                <a:stretch>
                  <a:fillRect/>
                </a:stretch>
              </p:blipFill>
              <p:spPr>
                <a:xfrm>
                  <a:off x="6380273" y="2091812"/>
                  <a:ext cx="106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Ink 66">
                  <a:extLst>
                    <a:ext uri="{FF2B5EF4-FFF2-40B4-BE49-F238E27FC236}">
                      <a16:creationId xmlns:a16="http://schemas.microsoft.com/office/drawing/2014/main" id="{5955106F-8ADA-4B14-9BAE-179E63023424}"/>
                    </a:ext>
                  </a:extLst>
                </p14:cNvPr>
                <p14:cNvContentPartPr/>
                <p14:nvPr/>
              </p14:nvContentPartPr>
              <p14:xfrm>
                <a:off x="6509153" y="1998572"/>
                <a:ext cx="55440" cy="213120"/>
              </p14:xfrm>
            </p:contentPart>
          </mc:Choice>
          <mc:Fallback xmlns="">
            <p:pic>
              <p:nvPicPr>
                <p:cNvPr id="67" name="Ink 66">
                  <a:extLst>
                    <a:ext uri="{FF2B5EF4-FFF2-40B4-BE49-F238E27FC236}">
                      <a16:creationId xmlns:a16="http://schemas.microsoft.com/office/drawing/2014/main" id="{5955106F-8ADA-4B14-9BAE-179E63023424}"/>
                    </a:ext>
                  </a:extLst>
                </p:cNvPr>
                <p:cNvPicPr/>
                <p:nvPr/>
              </p:nvPicPr>
              <p:blipFill>
                <a:blip r:embed="rId112"/>
                <a:stretch>
                  <a:fillRect/>
                </a:stretch>
              </p:blipFill>
              <p:spPr>
                <a:xfrm>
                  <a:off x="6491153" y="1980572"/>
                  <a:ext cx="91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Ink 67">
                  <a:extLst>
                    <a:ext uri="{FF2B5EF4-FFF2-40B4-BE49-F238E27FC236}">
                      <a16:creationId xmlns:a16="http://schemas.microsoft.com/office/drawing/2014/main" id="{BE6A6CC3-FFB3-44DA-B551-579E41C70767}"/>
                    </a:ext>
                  </a:extLst>
                </p14:cNvPr>
                <p14:cNvContentPartPr/>
                <p14:nvPr/>
              </p14:nvContentPartPr>
              <p14:xfrm>
                <a:off x="6622913" y="2109812"/>
                <a:ext cx="118440" cy="77040"/>
              </p14:xfrm>
            </p:contentPart>
          </mc:Choice>
          <mc:Fallback xmlns="">
            <p:pic>
              <p:nvPicPr>
                <p:cNvPr id="68" name="Ink 67">
                  <a:extLst>
                    <a:ext uri="{FF2B5EF4-FFF2-40B4-BE49-F238E27FC236}">
                      <a16:creationId xmlns:a16="http://schemas.microsoft.com/office/drawing/2014/main" id="{BE6A6CC3-FFB3-44DA-B551-579E41C70767}"/>
                    </a:ext>
                  </a:extLst>
                </p:cNvPr>
                <p:cNvPicPr/>
                <p:nvPr/>
              </p:nvPicPr>
              <p:blipFill>
                <a:blip r:embed="rId114"/>
                <a:stretch>
                  <a:fillRect/>
                </a:stretch>
              </p:blipFill>
              <p:spPr>
                <a:xfrm>
                  <a:off x="6605273" y="2092172"/>
                  <a:ext cx="154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9" name="Ink 68">
                  <a:extLst>
                    <a:ext uri="{FF2B5EF4-FFF2-40B4-BE49-F238E27FC236}">
                      <a16:creationId xmlns:a16="http://schemas.microsoft.com/office/drawing/2014/main" id="{7A7D7B78-5C5D-472F-B623-8DD8E07C28F0}"/>
                    </a:ext>
                  </a:extLst>
                </p14:cNvPr>
                <p14:cNvContentPartPr/>
                <p14:nvPr/>
              </p14:nvContentPartPr>
              <p14:xfrm>
                <a:off x="6778073" y="1993532"/>
                <a:ext cx="142560" cy="222840"/>
              </p14:xfrm>
            </p:contentPart>
          </mc:Choice>
          <mc:Fallback xmlns="">
            <p:pic>
              <p:nvPicPr>
                <p:cNvPr id="69" name="Ink 68">
                  <a:extLst>
                    <a:ext uri="{FF2B5EF4-FFF2-40B4-BE49-F238E27FC236}">
                      <a16:creationId xmlns:a16="http://schemas.microsoft.com/office/drawing/2014/main" id="{7A7D7B78-5C5D-472F-B623-8DD8E07C28F0}"/>
                    </a:ext>
                  </a:extLst>
                </p:cNvPr>
                <p:cNvPicPr/>
                <p:nvPr/>
              </p:nvPicPr>
              <p:blipFill>
                <a:blip r:embed="rId116"/>
                <a:stretch>
                  <a:fillRect/>
                </a:stretch>
              </p:blipFill>
              <p:spPr>
                <a:xfrm>
                  <a:off x="6760433" y="1975532"/>
                  <a:ext cx="178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0" name="Ink 69">
                  <a:extLst>
                    <a:ext uri="{FF2B5EF4-FFF2-40B4-BE49-F238E27FC236}">
                      <a16:creationId xmlns:a16="http://schemas.microsoft.com/office/drawing/2014/main" id="{CDC4042D-DA87-4B07-B127-D2A1738B7A99}"/>
                    </a:ext>
                  </a:extLst>
                </p14:cNvPr>
                <p14:cNvContentPartPr/>
                <p14:nvPr/>
              </p14:nvContentPartPr>
              <p14:xfrm>
                <a:off x="6926033" y="2000732"/>
                <a:ext cx="30240" cy="220320"/>
              </p14:xfrm>
            </p:contentPart>
          </mc:Choice>
          <mc:Fallback xmlns="">
            <p:pic>
              <p:nvPicPr>
                <p:cNvPr id="70" name="Ink 69">
                  <a:extLst>
                    <a:ext uri="{FF2B5EF4-FFF2-40B4-BE49-F238E27FC236}">
                      <a16:creationId xmlns:a16="http://schemas.microsoft.com/office/drawing/2014/main" id="{CDC4042D-DA87-4B07-B127-D2A1738B7A99}"/>
                    </a:ext>
                  </a:extLst>
                </p:cNvPr>
                <p:cNvPicPr/>
                <p:nvPr/>
              </p:nvPicPr>
              <p:blipFill>
                <a:blip r:embed="rId118"/>
                <a:stretch>
                  <a:fillRect/>
                </a:stretch>
              </p:blipFill>
              <p:spPr>
                <a:xfrm>
                  <a:off x="6908033" y="1982732"/>
                  <a:ext cx="658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1" name="Ink 70">
                  <a:extLst>
                    <a:ext uri="{FF2B5EF4-FFF2-40B4-BE49-F238E27FC236}">
                      <a16:creationId xmlns:a16="http://schemas.microsoft.com/office/drawing/2014/main" id="{5346172E-4442-4E54-B7BC-94B68B07DF5A}"/>
                    </a:ext>
                  </a:extLst>
                </p14:cNvPr>
                <p14:cNvContentPartPr/>
                <p14:nvPr/>
              </p14:nvContentPartPr>
              <p14:xfrm>
                <a:off x="7017113" y="2131052"/>
                <a:ext cx="115200" cy="91800"/>
              </p14:xfrm>
            </p:contentPart>
          </mc:Choice>
          <mc:Fallback xmlns="">
            <p:pic>
              <p:nvPicPr>
                <p:cNvPr id="71" name="Ink 70">
                  <a:extLst>
                    <a:ext uri="{FF2B5EF4-FFF2-40B4-BE49-F238E27FC236}">
                      <a16:creationId xmlns:a16="http://schemas.microsoft.com/office/drawing/2014/main" id="{5346172E-4442-4E54-B7BC-94B68B07DF5A}"/>
                    </a:ext>
                  </a:extLst>
                </p:cNvPr>
                <p:cNvPicPr/>
                <p:nvPr/>
              </p:nvPicPr>
              <p:blipFill>
                <a:blip r:embed="rId120"/>
                <a:stretch>
                  <a:fillRect/>
                </a:stretch>
              </p:blipFill>
              <p:spPr>
                <a:xfrm>
                  <a:off x="6999473" y="2113052"/>
                  <a:ext cx="1508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2" name="Ink 71">
                  <a:extLst>
                    <a:ext uri="{FF2B5EF4-FFF2-40B4-BE49-F238E27FC236}">
                      <a16:creationId xmlns:a16="http://schemas.microsoft.com/office/drawing/2014/main" id="{A031FD1B-C5A3-4043-9A4A-3AEB2BCA1BBA}"/>
                    </a:ext>
                  </a:extLst>
                </p14:cNvPr>
                <p14:cNvContentPartPr/>
                <p14:nvPr/>
              </p14:nvContentPartPr>
              <p14:xfrm>
                <a:off x="7146353" y="2070572"/>
                <a:ext cx="90360" cy="145440"/>
              </p14:xfrm>
            </p:contentPart>
          </mc:Choice>
          <mc:Fallback xmlns="">
            <p:pic>
              <p:nvPicPr>
                <p:cNvPr id="72" name="Ink 71">
                  <a:extLst>
                    <a:ext uri="{FF2B5EF4-FFF2-40B4-BE49-F238E27FC236}">
                      <a16:creationId xmlns:a16="http://schemas.microsoft.com/office/drawing/2014/main" id="{A031FD1B-C5A3-4043-9A4A-3AEB2BCA1BBA}"/>
                    </a:ext>
                  </a:extLst>
                </p:cNvPr>
                <p:cNvPicPr/>
                <p:nvPr/>
              </p:nvPicPr>
              <p:blipFill>
                <a:blip r:embed="rId122"/>
                <a:stretch>
                  <a:fillRect/>
                </a:stretch>
              </p:blipFill>
              <p:spPr>
                <a:xfrm>
                  <a:off x="7128353" y="2052932"/>
                  <a:ext cx="126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4" name="Ink 73">
                  <a:extLst>
                    <a:ext uri="{FF2B5EF4-FFF2-40B4-BE49-F238E27FC236}">
                      <a16:creationId xmlns:a16="http://schemas.microsoft.com/office/drawing/2014/main" id="{0A7A4BC8-44B4-42CB-814E-F136365CB608}"/>
                    </a:ext>
                  </a:extLst>
                </p14:cNvPr>
                <p14:cNvContentPartPr/>
                <p14:nvPr/>
              </p14:nvContentPartPr>
              <p14:xfrm>
                <a:off x="7927553" y="1967972"/>
                <a:ext cx="156600" cy="221040"/>
              </p14:xfrm>
            </p:contentPart>
          </mc:Choice>
          <mc:Fallback xmlns="">
            <p:pic>
              <p:nvPicPr>
                <p:cNvPr id="74" name="Ink 73">
                  <a:extLst>
                    <a:ext uri="{FF2B5EF4-FFF2-40B4-BE49-F238E27FC236}">
                      <a16:creationId xmlns:a16="http://schemas.microsoft.com/office/drawing/2014/main" id="{0A7A4BC8-44B4-42CB-814E-F136365CB608}"/>
                    </a:ext>
                  </a:extLst>
                </p:cNvPr>
                <p:cNvPicPr/>
                <p:nvPr/>
              </p:nvPicPr>
              <p:blipFill>
                <a:blip r:embed="rId124"/>
                <a:stretch>
                  <a:fillRect/>
                </a:stretch>
              </p:blipFill>
              <p:spPr>
                <a:xfrm>
                  <a:off x="7909913" y="1949972"/>
                  <a:ext cx="1922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5" name="Ink 74">
                  <a:extLst>
                    <a:ext uri="{FF2B5EF4-FFF2-40B4-BE49-F238E27FC236}">
                      <a16:creationId xmlns:a16="http://schemas.microsoft.com/office/drawing/2014/main" id="{C5680EB0-4365-4A07-9091-575294F01AF7}"/>
                    </a:ext>
                  </a:extLst>
                </p14:cNvPr>
                <p14:cNvContentPartPr/>
                <p14:nvPr/>
              </p14:nvContentPartPr>
              <p14:xfrm>
                <a:off x="7903793" y="1963292"/>
                <a:ext cx="223560" cy="224640"/>
              </p14:xfrm>
            </p:contentPart>
          </mc:Choice>
          <mc:Fallback xmlns="">
            <p:pic>
              <p:nvPicPr>
                <p:cNvPr id="75" name="Ink 74">
                  <a:extLst>
                    <a:ext uri="{FF2B5EF4-FFF2-40B4-BE49-F238E27FC236}">
                      <a16:creationId xmlns:a16="http://schemas.microsoft.com/office/drawing/2014/main" id="{C5680EB0-4365-4A07-9091-575294F01AF7}"/>
                    </a:ext>
                  </a:extLst>
                </p:cNvPr>
                <p:cNvPicPr/>
                <p:nvPr/>
              </p:nvPicPr>
              <p:blipFill>
                <a:blip r:embed="rId126"/>
                <a:stretch>
                  <a:fillRect/>
                </a:stretch>
              </p:blipFill>
              <p:spPr>
                <a:xfrm>
                  <a:off x="7886153" y="1945652"/>
                  <a:ext cx="259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6" name="Ink 75">
                  <a:extLst>
                    <a:ext uri="{FF2B5EF4-FFF2-40B4-BE49-F238E27FC236}">
                      <a16:creationId xmlns:a16="http://schemas.microsoft.com/office/drawing/2014/main" id="{0C706BAC-86E2-441D-A181-82B5262DC8F0}"/>
                    </a:ext>
                  </a:extLst>
                </p14:cNvPr>
                <p14:cNvContentPartPr/>
                <p14:nvPr/>
              </p14:nvContentPartPr>
              <p14:xfrm>
                <a:off x="8169113" y="2168132"/>
                <a:ext cx="23400" cy="48240"/>
              </p14:xfrm>
            </p:contentPart>
          </mc:Choice>
          <mc:Fallback xmlns="">
            <p:pic>
              <p:nvPicPr>
                <p:cNvPr id="76" name="Ink 75">
                  <a:extLst>
                    <a:ext uri="{FF2B5EF4-FFF2-40B4-BE49-F238E27FC236}">
                      <a16:creationId xmlns:a16="http://schemas.microsoft.com/office/drawing/2014/main" id="{0C706BAC-86E2-441D-A181-82B5262DC8F0}"/>
                    </a:ext>
                  </a:extLst>
                </p:cNvPr>
                <p:cNvPicPr/>
                <p:nvPr/>
              </p:nvPicPr>
              <p:blipFill>
                <a:blip r:embed="rId128"/>
                <a:stretch>
                  <a:fillRect/>
                </a:stretch>
              </p:blipFill>
              <p:spPr>
                <a:xfrm>
                  <a:off x="8151113" y="2150492"/>
                  <a:ext cx="59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7" name="Ink 76">
                  <a:extLst>
                    <a:ext uri="{FF2B5EF4-FFF2-40B4-BE49-F238E27FC236}">
                      <a16:creationId xmlns:a16="http://schemas.microsoft.com/office/drawing/2014/main" id="{6CBD5A55-D882-435B-A272-F7277D2EB5F2}"/>
                    </a:ext>
                  </a:extLst>
                </p14:cNvPr>
                <p14:cNvContentPartPr/>
                <p14:nvPr/>
              </p14:nvContentPartPr>
              <p14:xfrm>
                <a:off x="8279993" y="1989932"/>
                <a:ext cx="147600" cy="284400"/>
              </p14:xfrm>
            </p:contentPart>
          </mc:Choice>
          <mc:Fallback xmlns="">
            <p:pic>
              <p:nvPicPr>
                <p:cNvPr id="77" name="Ink 76">
                  <a:extLst>
                    <a:ext uri="{FF2B5EF4-FFF2-40B4-BE49-F238E27FC236}">
                      <a16:creationId xmlns:a16="http://schemas.microsoft.com/office/drawing/2014/main" id="{6CBD5A55-D882-435B-A272-F7277D2EB5F2}"/>
                    </a:ext>
                  </a:extLst>
                </p:cNvPr>
                <p:cNvPicPr/>
                <p:nvPr/>
              </p:nvPicPr>
              <p:blipFill>
                <a:blip r:embed="rId130"/>
                <a:stretch>
                  <a:fillRect/>
                </a:stretch>
              </p:blipFill>
              <p:spPr>
                <a:xfrm>
                  <a:off x="8261993" y="1971932"/>
                  <a:ext cx="1832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 name="Ink 26">
                  <a:extLst>
                    <a:ext uri="{FF2B5EF4-FFF2-40B4-BE49-F238E27FC236}">
                      <a16:creationId xmlns:a16="http://schemas.microsoft.com/office/drawing/2014/main" id="{37935343-B115-4F13-93F9-50D34630AE5A}"/>
                    </a:ext>
                  </a:extLst>
                </p14:cNvPr>
                <p14:cNvContentPartPr/>
                <p14:nvPr/>
              </p14:nvContentPartPr>
              <p14:xfrm>
                <a:off x="1272233" y="2033492"/>
                <a:ext cx="129600" cy="282240"/>
              </p14:xfrm>
            </p:contentPart>
          </mc:Choice>
          <mc:Fallback xmlns="">
            <p:pic>
              <p:nvPicPr>
                <p:cNvPr id="27" name="Ink 26">
                  <a:extLst>
                    <a:ext uri="{FF2B5EF4-FFF2-40B4-BE49-F238E27FC236}">
                      <a16:creationId xmlns:a16="http://schemas.microsoft.com/office/drawing/2014/main" id="{37935343-B115-4F13-93F9-50D34630AE5A}"/>
                    </a:ext>
                  </a:extLst>
                </p:cNvPr>
                <p:cNvPicPr/>
                <p:nvPr/>
              </p:nvPicPr>
              <p:blipFill>
                <a:blip r:embed="rId132"/>
                <a:stretch>
                  <a:fillRect/>
                </a:stretch>
              </p:blipFill>
              <p:spPr>
                <a:xfrm>
                  <a:off x="1254593" y="2015492"/>
                  <a:ext cx="1652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 name="Ink 27">
                  <a:extLst>
                    <a:ext uri="{FF2B5EF4-FFF2-40B4-BE49-F238E27FC236}">
                      <a16:creationId xmlns:a16="http://schemas.microsoft.com/office/drawing/2014/main" id="{25BC0978-3DB8-467D-893A-5C4D1C8932BE}"/>
                    </a:ext>
                  </a:extLst>
                </p14:cNvPr>
                <p14:cNvContentPartPr/>
                <p14:nvPr/>
              </p14:nvContentPartPr>
              <p14:xfrm>
                <a:off x="1430633" y="2200892"/>
                <a:ext cx="96840" cy="118440"/>
              </p14:xfrm>
            </p:contentPart>
          </mc:Choice>
          <mc:Fallback xmlns="">
            <p:pic>
              <p:nvPicPr>
                <p:cNvPr id="28" name="Ink 27">
                  <a:extLst>
                    <a:ext uri="{FF2B5EF4-FFF2-40B4-BE49-F238E27FC236}">
                      <a16:creationId xmlns:a16="http://schemas.microsoft.com/office/drawing/2014/main" id="{25BC0978-3DB8-467D-893A-5C4D1C8932BE}"/>
                    </a:ext>
                  </a:extLst>
                </p:cNvPr>
                <p:cNvPicPr/>
                <p:nvPr/>
              </p:nvPicPr>
              <p:blipFill>
                <a:blip r:embed="rId134"/>
                <a:stretch>
                  <a:fillRect/>
                </a:stretch>
              </p:blipFill>
              <p:spPr>
                <a:xfrm>
                  <a:off x="1412993" y="2182892"/>
                  <a:ext cx="132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9" name="Ink 28">
                  <a:extLst>
                    <a:ext uri="{FF2B5EF4-FFF2-40B4-BE49-F238E27FC236}">
                      <a16:creationId xmlns:a16="http://schemas.microsoft.com/office/drawing/2014/main" id="{9FC330CA-4289-47C4-B80C-B6DF08D887AC}"/>
                    </a:ext>
                  </a:extLst>
                </p14:cNvPr>
                <p14:cNvContentPartPr/>
                <p14:nvPr/>
              </p14:nvContentPartPr>
              <p14:xfrm>
                <a:off x="1607753" y="2055812"/>
                <a:ext cx="95400" cy="242640"/>
              </p14:xfrm>
            </p:contentPart>
          </mc:Choice>
          <mc:Fallback xmlns="">
            <p:pic>
              <p:nvPicPr>
                <p:cNvPr id="29" name="Ink 28">
                  <a:extLst>
                    <a:ext uri="{FF2B5EF4-FFF2-40B4-BE49-F238E27FC236}">
                      <a16:creationId xmlns:a16="http://schemas.microsoft.com/office/drawing/2014/main" id="{9FC330CA-4289-47C4-B80C-B6DF08D887AC}"/>
                    </a:ext>
                  </a:extLst>
                </p:cNvPr>
                <p:cNvPicPr/>
                <p:nvPr/>
              </p:nvPicPr>
              <p:blipFill>
                <a:blip r:embed="rId136"/>
                <a:stretch>
                  <a:fillRect/>
                </a:stretch>
              </p:blipFill>
              <p:spPr>
                <a:xfrm>
                  <a:off x="1590113" y="2037812"/>
                  <a:ext cx="1310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0" name="Ink 29">
                  <a:extLst>
                    <a:ext uri="{FF2B5EF4-FFF2-40B4-BE49-F238E27FC236}">
                      <a16:creationId xmlns:a16="http://schemas.microsoft.com/office/drawing/2014/main" id="{D9703D12-3FCC-4F04-8009-B4094A8EAC69}"/>
                    </a:ext>
                  </a:extLst>
                </p14:cNvPr>
                <p14:cNvContentPartPr/>
                <p14:nvPr/>
              </p14:nvContentPartPr>
              <p14:xfrm>
                <a:off x="1572833" y="2180012"/>
                <a:ext cx="126360" cy="59400"/>
              </p14:xfrm>
            </p:contentPart>
          </mc:Choice>
          <mc:Fallback xmlns="">
            <p:pic>
              <p:nvPicPr>
                <p:cNvPr id="30" name="Ink 29">
                  <a:extLst>
                    <a:ext uri="{FF2B5EF4-FFF2-40B4-BE49-F238E27FC236}">
                      <a16:creationId xmlns:a16="http://schemas.microsoft.com/office/drawing/2014/main" id="{D9703D12-3FCC-4F04-8009-B4094A8EAC69}"/>
                    </a:ext>
                  </a:extLst>
                </p:cNvPr>
                <p:cNvPicPr/>
                <p:nvPr/>
              </p:nvPicPr>
              <p:blipFill>
                <a:blip r:embed="rId138"/>
                <a:stretch>
                  <a:fillRect/>
                </a:stretch>
              </p:blipFill>
              <p:spPr>
                <a:xfrm>
                  <a:off x="1554833" y="2162372"/>
                  <a:ext cx="162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2" name="Ink 31">
                  <a:extLst>
                    <a:ext uri="{FF2B5EF4-FFF2-40B4-BE49-F238E27FC236}">
                      <a16:creationId xmlns:a16="http://schemas.microsoft.com/office/drawing/2014/main" id="{059AFB1B-5AD8-4914-95FA-24AF9136F3A7}"/>
                    </a:ext>
                  </a:extLst>
                </p14:cNvPr>
                <p14:cNvContentPartPr/>
                <p14:nvPr/>
              </p14:nvContentPartPr>
              <p14:xfrm>
                <a:off x="2024273" y="2115572"/>
                <a:ext cx="116280" cy="259920"/>
              </p14:xfrm>
            </p:contentPart>
          </mc:Choice>
          <mc:Fallback xmlns="">
            <p:pic>
              <p:nvPicPr>
                <p:cNvPr id="32" name="Ink 31">
                  <a:extLst>
                    <a:ext uri="{FF2B5EF4-FFF2-40B4-BE49-F238E27FC236}">
                      <a16:creationId xmlns:a16="http://schemas.microsoft.com/office/drawing/2014/main" id="{059AFB1B-5AD8-4914-95FA-24AF9136F3A7}"/>
                    </a:ext>
                  </a:extLst>
                </p:cNvPr>
                <p:cNvPicPr/>
                <p:nvPr/>
              </p:nvPicPr>
              <p:blipFill>
                <a:blip r:embed="rId140"/>
                <a:stretch>
                  <a:fillRect/>
                </a:stretch>
              </p:blipFill>
              <p:spPr>
                <a:xfrm>
                  <a:off x="2006633" y="2097572"/>
                  <a:ext cx="1519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3" name="Ink 32">
                  <a:extLst>
                    <a:ext uri="{FF2B5EF4-FFF2-40B4-BE49-F238E27FC236}">
                      <a16:creationId xmlns:a16="http://schemas.microsoft.com/office/drawing/2014/main" id="{3D31CB1B-8BC9-4B5A-AF3F-8DBD97CDFB6F}"/>
                    </a:ext>
                  </a:extLst>
                </p14:cNvPr>
                <p14:cNvContentPartPr/>
                <p14:nvPr/>
              </p14:nvContentPartPr>
              <p14:xfrm>
                <a:off x="1972793" y="2174252"/>
                <a:ext cx="234360" cy="171000"/>
              </p14:xfrm>
            </p:contentPart>
          </mc:Choice>
          <mc:Fallback xmlns="">
            <p:pic>
              <p:nvPicPr>
                <p:cNvPr id="33" name="Ink 32">
                  <a:extLst>
                    <a:ext uri="{FF2B5EF4-FFF2-40B4-BE49-F238E27FC236}">
                      <a16:creationId xmlns:a16="http://schemas.microsoft.com/office/drawing/2014/main" id="{3D31CB1B-8BC9-4B5A-AF3F-8DBD97CDFB6F}"/>
                    </a:ext>
                  </a:extLst>
                </p:cNvPr>
                <p:cNvPicPr/>
                <p:nvPr/>
              </p:nvPicPr>
              <p:blipFill>
                <a:blip r:embed="rId142"/>
                <a:stretch>
                  <a:fillRect/>
                </a:stretch>
              </p:blipFill>
              <p:spPr>
                <a:xfrm>
                  <a:off x="1954793" y="2156612"/>
                  <a:ext cx="270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4" name="Ink 33">
                  <a:extLst>
                    <a:ext uri="{FF2B5EF4-FFF2-40B4-BE49-F238E27FC236}">
                      <a16:creationId xmlns:a16="http://schemas.microsoft.com/office/drawing/2014/main" id="{EB54A335-C30D-41FA-AA21-65720F58C79D}"/>
                    </a:ext>
                  </a:extLst>
                </p14:cNvPr>
                <p14:cNvContentPartPr/>
                <p14:nvPr/>
              </p14:nvContentPartPr>
              <p14:xfrm>
                <a:off x="2295353" y="2308532"/>
                <a:ext cx="7560" cy="61200"/>
              </p14:xfrm>
            </p:contentPart>
          </mc:Choice>
          <mc:Fallback xmlns="">
            <p:pic>
              <p:nvPicPr>
                <p:cNvPr id="34" name="Ink 33">
                  <a:extLst>
                    <a:ext uri="{FF2B5EF4-FFF2-40B4-BE49-F238E27FC236}">
                      <a16:creationId xmlns:a16="http://schemas.microsoft.com/office/drawing/2014/main" id="{EB54A335-C30D-41FA-AA21-65720F58C79D}"/>
                    </a:ext>
                  </a:extLst>
                </p:cNvPr>
                <p:cNvPicPr/>
                <p:nvPr/>
              </p:nvPicPr>
              <p:blipFill>
                <a:blip r:embed="rId144"/>
                <a:stretch>
                  <a:fillRect/>
                </a:stretch>
              </p:blipFill>
              <p:spPr>
                <a:xfrm>
                  <a:off x="2277353" y="2290892"/>
                  <a:ext cx="43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5" name="Ink 34">
                  <a:extLst>
                    <a:ext uri="{FF2B5EF4-FFF2-40B4-BE49-F238E27FC236}">
                      <a16:creationId xmlns:a16="http://schemas.microsoft.com/office/drawing/2014/main" id="{44383326-1AA5-4066-80B6-8FCE1FAA7400}"/>
                    </a:ext>
                  </a:extLst>
                </p14:cNvPr>
                <p14:cNvContentPartPr/>
                <p14:nvPr/>
              </p14:nvContentPartPr>
              <p14:xfrm>
                <a:off x="2404073" y="2154452"/>
                <a:ext cx="108360" cy="96480"/>
              </p14:xfrm>
            </p:contentPart>
          </mc:Choice>
          <mc:Fallback xmlns="">
            <p:pic>
              <p:nvPicPr>
                <p:cNvPr id="35" name="Ink 34">
                  <a:extLst>
                    <a:ext uri="{FF2B5EF4-FFF2-40B4-BE49-F238E27FC236}">
                      <a16:creationId xmlns:a16="http://schemas.microsoft.com/office/drawing/2014/main" id="{44383326-1AA5-4066-80B6-8FCE1FAA7400}"/>
                    </a:ext>
                  </a:extLst>
                </p:cNvPr>
                <p:cNvPicPr/>
                <p:nvPr/>
              </p:nvPicPr>
              <p:blipFill>
                <a:blip r:embed="rId146"/>
                <a:stretch>
                  <a:fillRect/>
                </a:stretch>
              </p:blipFill>
              <p:spPr>
                <a:xfrm>
                  <a:off x="2386073" y="2136812"/>
                  <a:ext cx="144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6" name="Ink 35">
                  <a:extLst>
                    <a:ext uri="{FF2B5EF4-FFF2-40B4-BE49-F238E27FC236}">
                      <a16:creationId xmlns:a16="http://schemas.microsoft.com/office/drawing/2014/main" id="{FBA4BFB9-D2F9-4988-9DFD-CB6735A32E4A}"/>
                    </a:ext>
                  </a:extLst>
                </p14:cNvPr>
                <p14:cNvContentPartPr/>
                <p14:nvPr/>
              </p14:nvContentPartPr>
              <p14:xfrm>
                <a:off x="2445473" y="2102612"/>
                <a:ext cx="109080" cy="299880"/>
              </p14:xfrm>
            </p:contentPart>
          </mc:Choice>
          <mc:Fallback xmlns="">
            <p:pic>
              <p:nvPicPr>
                <p:cNvPr id="36" name="Ink 35">
                  <a:extLst>
                    <a:ext uri="{FF2B5EF4-FFF2-40B4-BE49-F238E27FC236}">
                      <a16:creationId xmlns:a16="http://schemas.microsoft.com/office/drawing/2014/main" id="{FBA4BFB9-D2F9-4988-9DFD-CB6735A32E4A}"/>
                    </a:ext>
                  </a:extLst>
                </p:cNvPr>
                <p:cNvPicPr/>
                <p:nvPr/>
              </p:nvPicPr>
              <p:blipFill>
                <a:blip r:embed="rId148"/>
                <a:stretch>
                  <a:fillRect/>
                </a:stretch>
              </p:blipFill>
              <p:spPr>
                <a:xfrm>
                  <a:off x="2427473" y="2084612"/>
                  <a:ext cx="1447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7" name="Ink 36">
                  <a:extLst>
                    <a:ext uri="{FF2B5EF4-FFF2-40B4-BE49-F238E27FC236}">
                      <a16:creationId xmlns:a16="http://schemas.microsoft.com/office/drawing/2014/main" id="{26A259B2-E3D8-4AE7-950C-71923BAC0679}"/>
                    </a:ext>
                  </a:extLst>
                </p14:cNvPr>
                <p14:cNvContentPartPr/>
                <p14:nvPr/>
              </p14:nvContentPartPr>
              <p14:xfrm>
                <a:off x="2887193" y="2122052"/>
                <a:ext cx="112320" cy="208800"/>
              </p14:xfrm>
            </p:contentPart>
          </mc:Choice>
          <mc:Fallback xmlns="">
            <p:pic>
              <p:nvPicPr>
                <p:cNvPr id="37" name="Ink 36">
                  <a:extLst>
                    <a:ext uri="{FF2B5EF4-FFF2-40B4-BE49-F238E27FC236}">
                      <a16:creationId xmlns:a16="http://schemas.microsoft.com/office/drawing/2014/main" id="{26A259B2-E3D8-4AE7-950C-71923BAC0679}"/>
                    </a:ext>
                  </a:extLst>
                </p:cNvPr>
                <p:cNvPicPr/>
                <p:nvPr/>
              </p:nvPicPr>
              <p:blipFill>
                <a:blip r:embed="rId150"/>
                <a:stretch>
                  <a:fillRect/>
                </a:stretch>
              </p:blipFill>
              <p:spPr>
                <a:xfrm>
                  <a:off x="2869553" y="2104412"/>
                  <a:ext cx="1479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8" name="Ink 37">
                  <a:extLst>
                    <a:ext uri="{FF2B5EF4-FFF2-40B4-BE49-F238E27FC236}">
                      <a16:creationId xmlns:a16="http://schemas.microsoft.com/office/drawing/2014/main" id="{9C7613AD-0A18-40DC-B31B-385AACEC639E}"/>
                    </a:ext>
                  </a:extLst>
                </p14:cNvPr>
                <p14:cNvContentPartPr/>
                <p14:nvPr/>
              </p14:nvContentPartPr>
              <p14:xfrm>
                <a:off x="3065393" y="2197292"/>
                <a:ext cx="137880" cy="123840"/>
              </p14:xfrm>
            </p:contentPart>
          </mc:Choice>
          <mc:Fallback xmlns="">
            <p:pic>
              <p:nvPicPr>
                <p:cNvPr id="38" name="Ink 37">
                  <a:extLst>
                    <a:ext uri="{FF2B5EF4-FFF2-40B4-BE49-F238E27FC236}">
                      <a16:creationId xmlns:a16="http://schemas.microsoft.com/office/drawing/2014/main" id="{9C7613AD-0A18-40DC-B31B-385AACEC639E}"/>
                    </a:ext>
                  </a:extLst>
                </p:cNvPr>
                <p:cNvPicPr/>
                <p:nvPr/>
              </p:nvPicPr>
              <p:blipFill>
                <a:blip r:embed="rId152"/>
                <a:stretch>
                  <a:fillRect/>
                </a:stretch>
              </p:blipFill>
              <p:spPr>
                <a:xfrm>
                  <a:off x="3047393" y="2179292"/>
                  <a:ext cx="173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Ink 90">
                  <a:extLst>
                    <a:ext uri="{FF2B5EF4-FFF2-40B4-BE49-F238E27FC236}">
                      <a16:creationId xmlns:a16="http://schemas.microsoft.com/office/drawing/2014/main" id="{52241178-B2AE-473C-9C6F-B7DAF0DBBF20}"/>
                    </a:ext>
                  </a:extLst>
                </p14:cNvPr>
                <p14:cNvContentPartPr/>
                <p14:nvPr/>
              </p14:nvContentPartPr>
              <p14:xfrm>
                <a:off x="1504793" y="2456852"/>
                <a:ext cx="110880" cy="219600"/>
              </p14:xfrm>
            </p:contentPart>
          </mc:Choice>
          <mc:Fallback xmlns="">
            <p:pic>
              <p:nvPicPr>
                <p:cNvPr id="91" name="Ink 90">
                  <a:extLst>
                    <a:ext uri="{FF2B5EF4-FFF2-40B4-BE49-F238E27FC236}">
                      <a16:creationId xmlns:a16="http://schemas.microsoft.com/office/drawing/2014/main" id="{52241178-B2AE-473C-9C6F-B7DAF0DBBF20}"/>
                    </a:ext>
                  </a:extLst>
                </p:cNvPr>
                <p:cNvPicPr/>
                <p:nvPr/>
              </p:nvPicPr>
              <p:blipFill>
                <a:blip r:embed="rId154"/>
                <a:stretch>
                  <a:fillRect/>
                </a:stretch>
              </p:blipFill>
              <p:spPr>
                <a:xfrm>
                  <a:off x="1486793" y="2438852"/>
                  <a:ext cx="1465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Ink 91">
                  <a:extLst>
                    <a:ext uri="{FF2B5EF4-FFF2-40B4-BE49-F238E27FC236}">
                      <a16:creationId xmlns:a16="http://schemas.microsoft.com/office/drawing/2014/main" id="{6798E04E-1ACC-4178-9087-9744E5B3E1D5}"/>
                    </a:ext>
                  </a:extLst>
                </p14:cNvPr>
                <p14:cNvContentPartPr/>
                <p14:nvPr/>
              </p14:nvContentPartPr>
              <p14:xfrm>
                <a:off x="1691273" y="2552972"/>
                <a:ext cx="84960" cy="109080"/>
              </p14:xfrm>
            </p:contentPart>
          </mc:Choice>
          <mc:Fallback xmlns="">
            <p:pic>
              <p:nvPicPr>
                <p:cNvPr id="92" name="Ink 91">
                  <a:extLst>
                    <a:ext uri="{FF2B5EF4-FFF2-40B4-BE49-F238E27FC236}">
                      <a16:creationId xmlns:a16="http://schemas.microsoft.com/office/drawing/2014/main" id="{6798E04E-1ACC-4178-9087-9744E5B3E1D5}"/>
                    </a:ext>
                  </a:extLst>
                </p:cNvPr>
                <p:cNvPicPr/>
                <p:nvPr/>
              </p:nvPicPr>
              <p:blipFill>
                <a:blip r:embed="rId156"/>
                <a:stretch>
                  <a:fillRect/>
                </a:stretch>
              </p:blipFill>
              <p:spPr>
                <a:xfrm>
                  <a:off x="1673273" y="2535332"/>
                  <a:ext cx="120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4" name="Ink 93">
                  <a:extLst>
                    <a:ext uri="{FF2B5EF4-FFF2-40B4-BE49-F238E27FC236}">
                      <a16:creationId xmlns:a16="http://schemas.microsoft.com/office/drawing/2014/main" id="{D7B0B202-8881-4043-A159-8B24E678BB17}"/>
                    </a:ext>
                  </a:extLst>
                </p14:cNvPr>
                <p14:cNvContentPartPr/>
                <p14:nvPr/>
              </p14:nvContentPartPr>
              <p14:xfrm>
                <a:off x="1819073" y="2544692"/>
                <a:ext cx="99360" cy="131400"/>
              </p14:xfrm>
            </p:contentPart>
          </mc:Choice>
          <mc:Fallback xmlns="">
            <p:pic>
              <p:nvPicPr>
                <p:cNvPr id="94" name="Ink 93">
                  <a:extLst>
                    <a:ext uri="{FF2B5EF4-FFF2-40B4-BE49-F238E27FC236}">
                      <a16:creationId xmlns:a16="http://schemas.microsoft.com/office/drawing/2014/main" id="{D7B0B202-8881-4043-A159-8B24E678BB17}"/>
                    </a:ext>
                  </a:extLst>
                </p:cNvPr>
                <p:cNvPicPr/>
                <p:nvPr/>
              </p:nvPicPr>
              <p:blipFill>
                <a:blip r:embed="rId158"/>
                <a:stretch>
                  <a:fillRect/>
                </a:stretch>
              </p:blipFill>
              <p:spPr>
                <a:xfrm>
                  <a:off x="1801073" y="2526692"/>
                  <a:ext cx="1350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5" name="Ink 94">
                  <a:extLst>
                    <a:ext uri="{FF2B5EF4-FFF2-40B4-BE49-F238E27FC236}">
                      <a16:creationId xmlns:a16="http://schemas.microsoft.com/office/drawing/2014/main" id="{EDFCC338-DF91-467D-B2FC-48231F15A3D7}"/>
                    </a:ext>
                  </a:extLst>
                </p14:cNvPr>
                <p14:cNvContentPartPr/>
                <p14:nvPr/>
              </p14:nvContentPartPr>
              <p14:xfrm>
                <a:off x="2033273" y="2457572"/>
                <a:ext cx="83160" cy="272520"/>
              </p14:xfrm>
            </p:contentPart>
          </mc:Choice>
          <mc:Fallback xmlns="">
            <p:pic>
              <p:nvPicPr>
                <p:cNvPr id="95" name="Ink 94">
                  <a:extLst>
                    <a:ext uri="{FF2B5EF4-FFF2-40B4-BE49-F238E27FC236}">
                      <a16:creationId xmlns:a16="http://schemas.microsoft.com/office/drawing/2014/main" id="{EDFCC338-DF91-467D-B2FC-48231F15A3D7}"/>
                    </a:ext>
                  </a:extLst>
                </p:cNvPr>
                <p:cNvPicPr/>
                <p:nvPr/>
              </p:nvPicPr>
              <p:blipFill>
                <a:blip r:embed="rId160"/>
                <a:stretch>
                  <a:fillRect/>
                </a:stretch>
              </p:blipFill>
              <p:spPr>
                <a:xfrm>
                  <a:off x="2015633" y="2439932"/>
                  <a:ext cx="1188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6" name="Ink 95">
                  <a:extLst>
                    <a:ext uri="{FF2B5EF4-FFF2-40B4-BE49-F238E27FC236}">
                      <a16:creationId xmlns:a16="http://schemas.microsoft.com/office/drawing/2014/main" id="{B0CD5134-A036-412E-A810-19ECCC2B80E7}"/>
                    </a:ext>
                  </a:extLst>
                </p14:cNvPr>
                <p14:cNvContentPartPr/>
                <p14:nvPr/>
              </p14:nvContentPartPr>
              <p14:xfrm>
                <a:off x="2274833" y="2508332"/>
                <a:ext cx="99360" cy="194400"/>
              </p14:xfrm>
            </p:contentPart>
          </mc:Choice>
          <mc:Fallback xmlns="">
            <p:pic>
              <p:nvPicPr>
                <p:cNvPr id="96" name="Ink 95">
                  <a:extLst>
                    <a:ext uri="{FF2B5EF4-FFF2-40B4-BE49-F238E27FC236}">
                      <a16:creationId xmlns:a16="http://schemas.microsoft.com/office/drawing/2014/main" id="{B0CD5134-A036-412E-A810-19ECCC2B80E7}"/>
                    </a:ext>
                  </a:extLst>
                </p:cNvPr>
                <p:cNvPicPr/>
                <p:nvPr/>
              </p:nvPicPr>
              <p:blipFill>
                <a:blip r:embed="rId162"/>
                <a:stretch>
                  <a:fillRect/>
                </a:stretch>
              </p:blipFill>
              <p:spPr>
                <a:xfrm>
                  <a:off x="2256833" y="2490692"/>
                  <a:ext cx="135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7" name="Ink 96">
                  <a:extLst>
                    <a:ext uri="{FF2B5EF4-FFF2-40B4-BE49-F238E27FC236}">
                      <a16:creationId xmlns:a16="http://schemas.microsoft.com/office/drawing/2014/main" id="{A78BFAA4-65A8-4AAE-AF0C-E4437FDE70AB}"/>
                    </a:ext>
                  </a:extLst>
                </p14:cNvPr>
                <p14:cNvContentPartPr/>
                <p14:nvPr/>
              </p14:nvContentPartPr>
              <p14:xfrm>
                <a:off x="2234873" y="2525252"/>
                <a:ext cx="146520" cy="182880"/>
              </p14:xfrm>
            </p:contentPart>
          </mc:Choice>
          <mc:Fallback xmlns="">
            <p:pic>
              <p:nvPicPr>
                <p:cNvPr id="97" name="Ink 96">
                  <a:extLst>
                    <a:ext uri="{FF2B5EF4-FFF2-40B4-BE49-F238E27FC236}">
                      <a16:creationId xmlns:a16="http://schemas.microsoft.com/office/drawing/2014/main" id="{A78BFAA4-65A8-4AAE-AF0C-E4437FDE70AB}"/>
                    </a:ext>
                  </a:extLst>
                </p:cNvPr>
                <p:cNvPicPr/>
                <p:nvPr/>
              </p:nvPicPr>
              <p:blipFill>
                <a:blip r:embed="rId164"/>
                <a:stretch>
                  <a:fillRect/>
                </a:stretch>
              </p:blipFill>
              <p:spPr>
                <a:xfrm>
                  <a:off x="2216873" y="2507252"/>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98" name="Ink 97">
                  <a:extLst>
                    <a:ext uri="{FF2B5EF4-FFF2-40B4-BE49-F238E27FC236}">
                      <a16:creationId xmlns:a16="http://schemas.microsoft.com/office/drawing/2014/main" id="{6CB9538D-6328-496B-8B01-E369A95A6A38}"/>
                    </a:ext>
                  </a:extLst>
                </p14:cNvPr>
                <p14:cNvContentPartPr/>
                <p14:nvPr/>
              </p14:nvContentPartPr>
              <p14:xfrm>
                <a:off x="2438993" y="2671412"/>
                <a:ext cx="5400" cy="65880"/>
              </p14:xfrm>
            </p:contentPart>
          </mc:Choice>
          <mc:Fallback xmlns="">
            <p:pic>
              <p:nvPicPr>
                <p:cNvPr id="98" name="Ink 97">
                  <a:extLst>
                    <a:ext uri="{FF2B5EF4-FFF2-40B4-BE49-F238E27FC236}">
                      <a16:creationId xmlns:a16="http://schemas.microsoft.com/office/drawing/2014/main" id="{6CB9538D-6328-496B-8B01-E369A95A6A38}"/>
                    </a:ext>
                  </a:extLst>
                </p:cNvPr>
                <p:cNvPicPr/>
                <p:nvPr/>
              </p:nvPicPr>
              <p:blipFill>
                <a:blip r:embed="rId166"/>
                <a:stretch>
                  <a:fillRect/>
                </a:stretch>
              </p:blipFill>
              <p:spPr>
                <a:xfrm>
                  <a:off x="2421353" y="2653772"/>
                  <a:ext cx="410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9" name="Ink 98">
                  <a:extLst>
                    <a:ext uri="{FF2B5EF4-FFF2-40B4-BE49-F238E27FC236}">
                      <a16:creationId xmlns:a16="http://schemas.microsoft.com/office/drawing/2014/main" id="{E0DFE6F9-27CB-4812-AB8C-36BA71DD9A96}"/>
                    </a:ext>
                  </a:extLst>
                </p14:cNvPr>
                <p14:cNvContentPartPr/>
                <p14:nvPr/>
              </p14:nvContentPartPr>
              <p14:xfrm>
                <a:off x="2546633" y="2547572"/>
                <a:ext cx="60480" cy="87480"/>
              </p14:xfrm>
            </p:contentPart>
          </mc:Choice>
          <mc:Fallback xmlns="">
            <p:pic>
              <p:nvPicPr>
                <p:cNvPr id="99" name="Ink 98">
                  <a:extLst>
                    <a:ext uri="{FF2B5EF4-FFF2-40B4-BE49-F238E27FC236}">
                      <a16:creationId xmlns:a16="http://schemas.microsoft.com/office/drawing/2014/main" id="{E0DFE6F9-27CB-4812-AB8C-36BA71DD9A96}"/>
                    </a:ext>
                  </a:extLst>
                </p:cNvPr>
                <p:cNvPicPr/>
                <p:nvPr/>
              </p:nvPicPr>
              <p:blipFill>
                <a:blip r:embed="rId168"/>
                <a:stretch>
                  <a:fillRect/>
                </a:stretch>
              </p:blipFill>
              <p:spPr>
                <a:xfrm>
                  <a:off x="2528633" y="2529932"/>
                  <a:ext cx="96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0" name="Ink 99">
                  <a:extLst>
                    <a:ext uri="{FF2B5EF4-FFF2-40B4-BE49-F238E27FC236}">
                      <a16:creationId xmlns:a16="http://schemas.microsoft.com/office/drawing/2014/main" id="{27CFC386-588E-436D-A910-EAE228EFBD9C}"/>
                    </a:ext>
                  </a:extLst>
                </p14:cNvPr>
                <p14:cNvContentPartPr/>
                <p14:nvPr/>
              </p14:nvContentPartPr>
              <p14:xfrm>
                <a:off x="2573273" y="2528132"/>
                <a:ext cx="117000" cy="273600"/>
              </p14:xfrm>
            </p:contentPart>
          </mc:Choice>
          <mc:Fallback xmlns="">
            <p:pic>
              <p:nvPicPr>
                <p:cNvPr id="100" name="Ink 99">
                  <a:extLst>
                    <a:ext uri="{FF2B5EF4-FFF2-40B4-BE49-F238E27FC236}">
                      <a16:creationId xmlns:a16="http://schemas.microsoft.com/office/drawing/2014/main" id="{27CFC386-588E-436D-A910-EAE228EFBD9C}"/>
                    </a:ext>
                  </a:extLst>
                </p:cNvPr>
                <p:cNvPicPr/>
                <p:nvPr/>
              </p:nvPicPr>
              <p:blipFill>
                <a:blip r:embed="rId170"/>
                <a:stretch>
                  <a:fillRect/>
                </a:stretch>
              </p:blipFill>
              <p:spPr>
                <a:xfrm>
                  <a:off x="2555633" y="2510132"/>
                  <a:ext cx="1526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1" name="Ink 100">
                  <a:extLst>
                    <a:ext uri="{FF2B5EF4-FFF2-40B4-BE49-F238E27FC236}">
                      <a16:creationId xmlns:a16="http://schemas.microsoft.com/office/drawing/2014/main" id="{DA980263-1F60-46B0-8A32-98F151A6B40A}"/>
                    </a:ext>
                  </a:extLst>
                </p14:cNvPr>
                <p14:cNvContentPartPr/>
                <p14:nvPr/>
              </p14:nvContentPartPr>
              <p14:xfrm>
                <a:off x="2746433" y="2450012"/>
                <a:ext cx="160920" cy="347760"/>
              </p14:xfrm>
            </p:contentPart>
          </mc:Choice>
          <mc:Fallback xmlns="">
            <p:pic>
              <p:nvPicPr>
                <p:cNvPr id="101" name="Ink 100">
                  <a:extLst>
                    <a:ext uri="{FF2B5EF4-FFF2-40B4-BE49-F238E27FC236}">
                      <a16:creationId xmlns:a16="http://schemas.microsoft.com/office/drawing/2014/main" id="{DA980263-1F60-46B0-8A32-98F151A6B40A}"/>
                    </a:ext>
                  </a:extLst>
                </p:cNvPr>
                <p:cNvPicPr/>
                <p:nvPr/>
              </p:nvPicPr>
              <p:blipFill>
                <a:blip r:embed="rId172"/>
                <a:stretch>
                  <a:fillRect/>
                </a:stretch>
              </p:blipFill>
              <p:spPr>
                <a:xfrm>
                  <a:off x="2728793" y="2432372"/>
                  <a:ext cx="1965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3" name="Ink 102">
                  <a:extLst>
                    <a:ext uri="{FF2B5EF4-FFF2-40B4-BE49-F238E27FC236}">
                      <a16:creationId xmlns:a16="http://schemas.microsoft.com/office/drawing/2014/main" id="{E9CB782B-065B-4548-B704-26D37C2135DC}"/>
                    </a:ext>
                  </a:extLst>
                </p14:cNvPr>
                <p14:cNvContentPartPr/>
                <p14:nvPr/>
              </p14:nvContentPartPr>
              <p14:xfrm>
                <a:off x="3227393" y="2619932"/>
                <a:ext cx="172080" cy="13680"/>
              </p14:xfrm>
            </p:contentPart>
          </mc:Choice>
          <mc:Fallback xmlns="">
            <p:pic>
              <p:nvPicPr>
                <p:cNvPr id="103" name="Ink 102">
                  <a:extLst>
                    <a:ext uri="{FF2B5EF4-FFF2-40B4-BE49-F238E27FC236}">
                      <a16:creationId xmlns:a16="http://schemas.microsoft.com/office/drawing/2014/main" id="{E9CB782B-065B-4548-B704-26D37C2135DC}"/>
                    </a:ext>
                  </a:extLst>
                </p:cNvPr>
                <p:cNvPicPr/>
                <p:nvPr/>
              </p:nvPicPr>
              <p:blipFill>
                <a:blip r:embed="rId174"/>
                <a:stretch>
                  <a:fillRect/>
                </a:stretch>
              </p:blipFill>
              <p:spPr>
                <a:xfrm>
                  <a:off x="3209753" y="2601932"/>
                  <a:ext cx="207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4" name="Ink 103">
                  <a:extLst>
                    <a:ext uri="{FF2B5EF4-FFF2-40B4-BE49-F238E27FC236}">
                      <a16:creationId xmlns:a16="http://schemas.microsoft.com/office/drawing/2014/main" id="{430D8A7A-546E-46FD-B9A1-A5BD4FCBDBEB}"/>
                    </a:ext>
                  </a:extLst>
                </p14:cNvPr>
                <p14:cNvContentPartPr/>
                <p14:nvPr/>
              </p14:nvContentPartPr>
              <p14:xfrm>
                <a:off x="3337913" y="2585012"/>
                <a:ext cx="74520" cy="118080"/>
              </p14:xfrm>
            </p:contentPart>
          </mc:Choice>
          <mc:Fallback xmlns="">
            <p:pic>
              <p:nvPicPr>
                <p:cNvPr id="104" name="Ink 103">
                  <a:extLst>
                    <a:ext uri="{FF2B5EF4-FFF2-40B4-BE49-F238E27FC236}">
                      <a16:creationId xmlns:a16="http://schemas.microsoft.com/office/drawing/2014/main" id="{430D8A7A-546E-46FD-B9A1-A5BD4FCBDBEB}"/>
                    </a:ext>
                  </a:extLst>
                </p:cNvPr>
                <p:cNvPicPr/>
                <p:nvPr/>
              </p:nvPicPr>
              <p:blipFill>
                <a:blip r:embed="rId176"/>
                <a:stretch>
                  <a:fillRect/>
                </a:stretch>
              </p:blipFill>
              <p:spPr>
                <a:xfrm>
                  <a:off x="3319913" y="2567372"/>
                  <a:ext cx="110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5" name="Ink 104">
                  <a:extLst>
                    <a:ext uri="{FF2B5EF4-FFF2-40B4-BE49-F238E27FC236}">
                      <a16:creationId xmlns:a16="http://schemas.microsoft.com/office/drawing/2014/main" id="{00529086-88A9-4D60-9057-68787E4AC938}"/>
                    </a:ext>
                  </a:extLst>
                </p14:cNvPr>
                <p14:cNvContentPartPr/>
                <p14:nvPr/>
              </p14:nvContentPartPr>
              <p14:xfrm>
                <a:off x="3781073" y="2469452"/>
                <a:ext cx="128160" cy="218520"/>
              </p14:xfrm>
            </p:contentPart>
          </mc:Choice>
          <mc:Fallback xmlns="">
            <p:pic>
              <p:nvPicPr>
                <p:cNvPr id="105" name="Ink 104">
                  <a:extLst>
                    <a:ext uri="{FF2B5EF4-FFF2-40B4-BE49-F238E27FC236}">
                      <a16:creationId xmlns:a16="http://schemas.microsoft.com/office/drawing/2014/main" id="{00529086-88A9-4D60-9057-68787E4AC938}"/>
                    </a:ext>
                  </a:extLst>
                </p:cNvPr>
                <p:cNvPicPr/>
                <p:nvPr/>
              </p:nvPicPr>
              <p:blipFill>
                <a:blip r:embed="rId178"/>
                <a:stretch>
                  <a:fillRect/>
                </a:stretch>
              </p:blipFill>
              <p:spPr>
                <a:xfrm>
                  <a:off x="3763073" y="2451812"/>
                  <a:ext cx="1638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6" name="Ink 105">
                  <a:extLst>
                    <a:ext uri="{FF2B5EF4-FFF2-40B4-BE49-F238E27FC236}">
                      <a16:creationId xmlns:a16="http://schemas.microsoft.com/office/drawing/2014/main" id="{03498E1C-BD8A-4C7D-9F0F-2954E72E8989}"/>
                    </a:ext>
                  </a:extLst>
                </p14:cNvPr>
                <p14:cNvContentPartPr/>
                <p14:nvPr/>
              </p14:nvContentPartPr>
              <p14:xfrm>
                <a:off x="3945233" y="2588972"/>
                <a:ext cx="101520" cy="92160"/>
              </p14:xfrm>
            </p:contentPart>
          </mc:Choice>
          <mc:Fallback xmlns="">
            <p:pic>
              <p:nvPicPr>
                <p:cNvPr id="106" name="Ink 105">
                  <a:extLst>
                    <a:ext uri="{FF2B5EF4-FFF2-40B4-BE49-F238E27FC236}">
                      <a16:creationId xmlns:a16="http://schemas.microsoft.com/office/drawing/2014/main" id="{03498E1C-BD8A-4C7D-9F0F-2954E72E8989}"/>
                    </a:ext>
                  </a:extLst>
                </p:cNvPr>
                <p:cNvPicPr/>
                <p:nvPr/>
              </p:nvPicPr>
              <p:blipFill>
                <a:blip r:embed="rId180"/>
                <a:stretch>
                  <a:fillRect/>
                </a:stretch>
              </p:blipFill>
              <p:spPr>
                <a:xfrm>
                  <a:off x="3927233" y="2571332"/>
                  <a:ext cx="1371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7" name="Ink 106">
                  <a:extLst>
                    <a:ext uri="{FF2B5EF4-FFF2-40B4-BE49-F238E27FC236}">
                      <a16:creationId xmlns:a16="http://schemas.microsoft.com/office/drawing/2014/main" id="{518044E5-C7EF-449B-B8BD-732E0A360C3A}"/>
                    </a:ext>
                  </a:extLst>
                </p14:cNvPr>
                <p14:cNvContentPartPr/>
                <p14:nvPr/>
              </p14:nvContentPartPr>
              <p14:xfrm>
                <a:off x="4130993" y="2515892"/>
                <a:ext cx="97920" cy="146880"/>
              </p14:xfrm>
            </p:contentPart>
          </mc:Choice>
          <mc:Fallback xmlns="">
            <p:pic>
              <p:nvPicPr>
                <p:cNvPr id="107" name="Ink 106">
                  <a:extLst>
                    <a:ext uri="{FF2B5EF4-FFF2-40B4-BE49-F238E27FC236}">
                      <a16:creationId xmlns:a16="http://schemas.microsoft.com/office/drawing/2014/main" id="{518044E5-C7EF-449B-B8BD-732E0A360C3A}"/>
                    </a:ext>
                  </a:extLst>
                </p:cNvPr>
                <p:cNvPicPr/>
                <p:nvPr/>
              </p:nvPicPr>
              <p:blipFill>
                <a:blip r:embed="rId182"/>
                <a:stretch>
                  <a:fillRect/>
                </a:stretch>
              </p:blipFill>
              <p:spPr>
                <a:xfrm>
                  <a:off x="4112993" y="2497892"/>
                  <a:ext cx="133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8" name="Ink 107">
                  <a:extLst>
                    <a:ext uri="{FF2B5EF4-FFF2-40B4-BE49-F238E27FC236}">
                      <a16:creationId xmlns:a16="http://schemas.microsoft.com/office/drawing/2014/main" id="{9C4928AF-26E4-4C9C-8CDE-00A249827903}"/>
                    </a:ext>
                  </a:extLst>
                </p14:cNvPr>
                <p14:cNvContentPartPr/>
                <p14:nvPr/>
              </p14:nvContentPartPr>
              <p14:xfrm>
                <a:off x="4263473" y="2566292"/>
                <a:ext cx="86760" cy="117000"/>
              </p14:xfrm>
            </p:contentPart>
          </mc:Choice>
          <mc:Fallback xmlns="">
            <p:pic>
              <p:nvPicPr>
                <p:cNvPr id="108" name="Ink 107">
                  <a:extLst>
                    <a:ext uri="{FF2B5EF4-FFF2-40B4-BE49-F238E27FC236}">
                      <a16:creationId xmlns:a16="http://schemas.microsoft.com/office/drawing/2014/main" id="{9C4928AF-26E4-4C9C-8CDE-00A249827903}"/>
                    </a:ext>
                  </a:extLst>
                </p:cNvPr>
                <p:cNvPicPr/>
                <p:nvPr/>
              </p:nvPicPr>
              <p:blipFill>
                <a:blip r:embed="rId184"/>
                <a:stretch>
                  <a:fillRect/>
                </a:stretch>
              </p:blipFill>
              <p:spPr>
                <a:xfrm>
                  <a:off x="4245473" y="2548652"/>
                  <a:ext cx="1224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9" name="Ink 108">
                  <a:extLst>
                    <a:ext uri="{FF2B5EF4-FFF2-40B4-BE49-F238E27FC236}">
                      <a16:creationId xmlns:a16="http://schemas.microsoft.com/office/drawing/2014/main" id="{B8DB5FAE-8867-4026-AED4-0855D11EA2AC}"/>
                    </a:ext>
                  </a:extLst>
                </p14:cNvPr>
                <p14:cNvContentPartPr/>
                <p14:nvPr/>
              </p14:nvContentPartPr>
              <p14:xfrm>
                <a:off x="4353833" y="2603012"/>
                <a:ext cx="51120" cy="52200"/>
              </p14:xfrm>
            </p:contentPart>
          </mc:Choice>
          <mc:Fallback xmlns="">
            <p:pic>
              <p:nvPicPr>
                <p:cNvPr id="109" name="Ink 108">
                  <a:extLst>
                    <a:ext uri="{FF2B5EF4-FFF2-40B4-BE49-F238E27FC236}">
                      <a16:creationId xmlns:a16="http://schemas.microsoft.com/office/drawing/2014/main" id="{B8DB5FAE-8867-4026-AED4-0855D11EA2AC}"/>
                    </a:ext>
                  </a:extLst>
                </p:cNvPr>
                <p:cNvPicPr/>
                <p:nvPr/>
              </p:nvPicPr>
              <p:blipFill>
                <a:blip r:embed="rId186"/>
                <a:stretch>
                  <a:fillRect/>
                </a:stretch>
              </p:blipFill>
              <p:spPr>
                <a:xfrm>
                  <a:off x="4335833" y="2585372"/>
                  <a:ext cx="86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0" name="Ink 109">
                  <a:extLst>
                    <a:ext uri="{FF2B5EF4-FFF2-40B4-BE49-F238E27FC236}">
                      <a16:creationId xmlns:a16="http://schemas.microsoft.com/office/drawing/2014/main" id="{C4C5DFC9-D50F-4613-9D78-0148D0507481}"/>
                    </a:ext>
                  </a:extLst>
                </p14:cNvPr>
                <p14:cNvContentPartPr/>
                <p14:nvPr/>
              </p14:nvContentPartPr>
              <p14:xfrm>
                <a:off x="4423313" y="2547932"/>
                <a:ext cx="122760" cy="120240"/>
              </p14:xfrm>
            </p:contentPart>
          </mc:Choice>
          <mc:Fallback xmlns="">
            <p:pic>
              <p:nvPicPr>
                <p:cNvPr id="110" name="Ink 109">
                  <a:extLst>
                    <a:ext uri="{FF2B5EF4-FFF2-40B4-BE49-F238E27FC236}">
                      <a16:creationId xmlns:a16="http://schemas.microsoft.com/office/drawing/2014/main" id="{C4C5DFC9-D50F-4613-9D78-0148D0507481}"/>
                    </a:ext>
                  </a:extLst>
                </p:cNvPr>
                <p:cNvPicPr/>
                <p:nvPr/>
              </p:nvPicPr>
              <p:blipFill>
                <a:blip r:embed="rId188"/>
                <a:stretch>
                  <a:fillRect/>
                </a:stretch>
              </p:blipFill>
              <p:spPr>
                <a:xfrm>
                  <a:off x="4405313" y="2530292"/>
                  <a:ext cx="1584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1" name="Ink 110">
                  <a:extLst>
                    <a:ext uri="{FF2B5EF4-FFF2-40B4-BE49-F238E27FC236}">
                      <a16:creationId xmlns:a16="http://schemas.microsoft.com/office/drawing/2014/main" id="{61F3ACBB-F14F-4ED2-8DDE-8DC799C10147}"/>
                    </a:ext>
                  </a:extLst>
                </p14:cNvPr>
                <p14:cNvContentPartPr/>
                <p14:nvPr/>
              </p14:nvContentPartPr>
              <p14:xfrm>
                <a:off x="4619513" y="2538212"/>
                <a:ext cx="6480" cy="105840"/>
              </p14:xfrm>
            </p:contentPart>
          </mc:Choice>
          <mc:Fallback xmlns="">
            <p:pic>
              <p:nvPicPr>
                <p:cNvPr id="111" name="Ink 110">
                  <a:extLst>
                    <a:ext uri="{FF2B5EF4-FFF2-40B4-BE49-F238E27FC236}">
                      <a16:creationId xmlns:a16="http://schemas.microsoft.com/office/drawing/2014/main" id="{61F3ACBB-F14F-4ED2-8DDE-8DC799C10147}"/>
                    </a:ext>
                  </a:extLst>
                </p:cNvPr>
                <p:cNvPicPr/>
                <p:nvPr/>
              </p:nvPicPr>
              <p:blipFill>
                <a:blip r:embed="rId190"/>
                <a:stretch>
                  <a:fillRect/>
                </a:stretch>
              </p:blipFill>
              <p:spPr>
                <a:xfrm>
                  <a:off x="4601513" y="2520572"/>
                  <a:ext cx="42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2" name="Ink 111">
                  <a:extLst>
                    <a:ext uri="{FF2B5EF4-FFF2-40B4-BE49-F238E27FC236}">
                      <a16:creationId xmlns:a16="http://schemas.microsoft.com/office/drawing/2014/main" id="{C49734B0-0C2C-410E-B642-F4F82876FB40}"/>
                    </a:ext>
                  </a:extLst>
                </p14:cNvPr>
                <p14:cNvContentPartPr/>
                <p14:nvPr/>
              </p14:nvContentPartPr>
              <p14:xfrm>
                <a:off x="4606193" y="2428052"/>
                <a:ext cx="5760" cy="5040"/>
              </p14:xfrm>
            </p:contentPart>
          </mc:Choice>
          <mc:Fallback xmlns="">
            <p:pic>
              <p:nvPicPr>
                <p:cNvPr id="112" name="Ink 111">
                  <a:extLst>
                    <a:ext uri="{FF2B5EF4-FFF2-40B4-BE49-F238E27FC236}">
                      <a16:creationId xmlns:a16="http://schemas.microsoft.com/office/drawing/2014/main" id="{C49734B0-0C2C-410E-B642-F4F82876FB40}"/>
                    </a:ext>
                  </a:extLst>
                </p:cNvPr>
                <p:cNvPicPr/>
                <p:nvPr/>
              </p:nvPicPr>
              <p:blipFill>
                <a:blip r:embed="rId192"/>
                <a:stretch>
                  <a:fillRect/>
                </a:stretch>
              </p:blipFill>
              <p:spPr>
                <a:xfrm>
                  <a:off x="4588553" y="2410052"/>
                  <a:ext cx="41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3" name="Ink 112">
                  <a:extLst>
                    <a:ext uri="{FF2B5EF4-FFF2-40B4-BE49-F238E27FC236}">
                      <a16:creationId xmlns:a16="http://schemas.microsoft.com/office/drawing/2014/main" id="{0AD7D7A0-FF5C-43FF-9066-03C8269C5096}"/>
                    </a:ext>
                  </a:extLst>
                </p14:cNvPr>
                <p14:cNvContentPartPr/>
                <p14:nvPr/>
              </p14:nvContentPartPr>
              <p14:xfrm>
                <a:off x="4718873" y="2553692"/>
                <a:ext cx="124200" cy="111240"/>
              </p14:xfrm>
            </p:contentPart>
          </mc:Choice>
          <mc:Fallback xmlns="">
            <p:pic>
              <p:nvPicPr>
                <p:cNvPr id="113" name="Ink 112">
                  <a:extLst>
                    <a:ext uri="{FF2B5EF4-FFF2-40B4-BE49-F238E27FC236}">
                      <a16:creationId xmlns:a16="http://schemas.microsoft.com/office/drawing/2014/main" id="{0AD7D7A0-FF5C-43FF-9066-03C8269C5096}"/>
                    </a:ext>
                  </a:extLst>
                </p:cNvPr>
                <p:cNvPicPr/>
                <p:nvPr/>
              </p:nvPicPr>
              <p:blipFill>
                <a:blip r:embed="rId194"/>
                <a:stretch>
                  <a:fillRect/>
                </a:stretch>
              </p:blipFill>
              <p:spPr>
                <a:xfrm>
                  <a:off x="4700873" y="2535692"/>
                  <a:ext cx="159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4" name="Ink 113">
                  <a:extLst>
                    <a:ext uri="{FF2B5EF4-FFF2-40B4-BE49-F238E27FC236}">
                      <a16:creationId xmlns:a16="http://schemas.microsoft.com/office/drawing/2014/main" id="{C026AB57-C771-4004-A1ED-59DB9D6B5356}"/>
                    </a:ext>
                  </a:extLst>
                </p14:cNvPr>
                <p14:cNvContentPartPr/>
                <p14:nvPr/>
              </p14:nvContentPartPr>
              <p14:xfrm>
                <a:off x="4843793" y="2578172"/>
                <a:ext cx="42840" cy="54720"/>
              </p14:xfrm>
            </p:contentPart>
          </mc:Choice>
          <mc:Fallback xmlns="">
            <p:pic>
              <p:nvPicPr>
                <p:cNvPr id="114" name="Ink 113">
                  <a:extLst>
                    <a:ext uri="{FF2B5EF4-FFF2-40B4-BE49-F238E27FC236}">
                      <a16:creationId xmlns:a16="http://schemas.microsoft.com/office/drawing/2014/main" id="{C026AB57-C771-4004-A1ED-59DB9D6B5356}"/>
                    </a:ext>
                  </a:extLst>
                </p:cNvPr>
                <p:cNvPicPr/>
                <p:nvPr/>
              </p:nvPicPr>
              <p:blipFill>
                <a:blip r:embed="rId196"/>
                <a:stretch>
                  <a:fillRect/>
                </a:stretch>
              </p:blipFill>
              <p:spPr>
                <a:xfrm>
                  <a:off x="4825793" y="2560172"/>
                  <a:ext cx="784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5" name="Ink 114">
                  <a:extLst>
                    <a:ext uri="{FF2B5EF4-FFF2-40B4-BE49-F238E27FC236}">
                      <a16:creationId xmlns:a16="http://schemas.microsoft.com/office/drawing/2014/main" id="{D7BA119D-9462-451F-A52D-28EC83A60EC4}"/>
                    </a:ext>
                  </a:extLst>
                </p14:cNvPr>
                <p14:cNvContentPartPr/>
                <p14:nvPr/>
              </p14:nvContentPartPr>
              <p14:xfrm>
                <a:off x="4933793" y="2536412"/>
                <a:ext cx="92520" cy="118080"/>
              </p14:xfrm>
            </p:contentPart>
          </mc:Choice>
          <mc:Fallback xmlns="">
            <p:pic>
              <p:nvPicPr>
                <p:cNvPr id="115" name="Ink 114">
                  <a:extLst>
                    <a:ext uri="{FF2B5EF4-FFF2-40B4-BE49-F238E27FC236}">
                      <a16:creationId xmlns:a16="http://schemas.microsoft.com/office/drawing/2014/main" id="{D7BA119D-9462-451F-A52D-28EC83A60EC4}"/>
                    </a:ext>
                  </a:extLst>
                </p:cNvPr>
                <p:cNvPicPr/>
                <p:nvPr/>
              </p:nvPicPr>
              <p:blipFill>
                <a:blip r:embed="rId198"/>
                <a:stretch>
                  <a:fillRect/>
                </a:stretch>
              </p:blipFill>
              <p:spPr>
                <a:xfrm>
                  <a:off x="4915793" y="2518412"/>
                  <a:ext cx="1281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6" name="Ink 115">
                  <a:extLst>
                    <a:ext uri="{FF2B5EF4-FFF2-40B4-BE49-F238E27FC236}">
                      <a16:creationId xmlns:a16="http://schemas.microsoft.com/office/drawing/2014/main" id="{24CB604F-F99F-4814-95C2-BA17E921CFC4}"/>
                    </a:ext>
                  </a:extLst>
                </p14:cNvPr>
                <p14:cNvContentPartPr/>
                <p14:nvPr/>
              </p14:nvContentPartPr>
              <p14:xfrm>
                <a:off x="5124233" y="2528492"/>
                <a:ext cx="82800" cy="126720"/>
              </p14:xfrm>
            </p:contentPart>
          </mc:Choice>
          <mc:Fallback xmlns="">
            <p:pic>
              <p:nvPicPr>
                <p:cNvPr id="116" name="Ink 115">
                  <a:extLst>
                    <a:ext uri="{FF2B5EF4-FFF2-40B4-BE49-F238E27FC236}">
                      <a16:creationId xmlns:a16="http://schemas.microsoft.com/office/drawing/2014/main" id="{24CB604F-F99F-4814-95C2-BA17E921CFC4}"/>
                    </a:ext>
                  </a:extLst>
                </p:cNvPr>
                <p:cNvPicPr/>
                <p:nvPr/>
              </p:nvPicPr>
              <p:blipFill>
                <a:blip r:embed="rId200"/>
                <a:stretch>
                  <a:fillRect/>
                </a:stretch>
              </p:blipFill>
              <p:spPr>
                <a:xfrm>
                  <a:off x="5106233" y="2510852"/>
                  <a:ext cx="1184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7" name="Ink 116">
                  <a:extLst>
                    <a:ext uri="{FF2B5EF4-FFF2-40B4-BE49-F238E27FC236}">
                      <a16:creationId xmlns:a16="http://schemas.microsoft.com/office/drawing/2014/main" id="{676F0E65-DADC-452D-8AC8-BC657C21C927}"/>
                    </a:ext>
                  </a:extLst>
                </p14:cNvPr>
                <p14:cNvContentPartPr/>
                <p14:nvPr/>
              </p14:nvContentPartPr>
              <p14:xfrm>
                <a:off x="5254193" y="2518772"/>
                <a:ext cx="170640" cy="144360"/>
              </p14:xfrm>
            </p:contentPart>
          </mc:Choice>
          <mc:Fallback xmlns="">
            <p:pic>
              <p:nvPicPr>
                <p:cNvPr id="117" name="Ink 116">
                  <a:extLst>
                    <a:ext uri="{FF2B5EF4-FFF2-40B4-BE49-F238E27FC236}">
                      <a16:creationId xmlns:a16="http://schemas.microsoft.com/office/drawing/2014/main" id="{676F0E65-DADC-452D-8AC8-BC657C21C927}"/>
                    </a:ext>
                  </a:extLst>
                </p:cNvPr>
                <p:cNvPicPr/>
                <p:nvPr/>
              </p:nvPicPr>
              <p:blipFill>
                <a:blip r:embed="rId202"/>
                <a:stretch>
                  <a:fillRect/>
                </a:stretch>
              </p:blipFill>
              <p:spPr>
                <a:xfrm>
                  <a:off x="5236553" y="2500772"/>
                  <a:ext cx="2062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Ink 119">
                  <a:extLst>
                    <a:ext uri="{FF2B5EF4-FFF2-40B4-BE49-F238E27FC236}">
                      <a16:creationId xmlns:a16="http://schemas.microsoft.com/office/drawing/2014/main" id="{2228D9AC-4AB6-44C8-BBA8-10A43861DE5B}"/>
                    </a:ext>
                  </a:extLst>
                </p14:cNvPr>
                <p14:cNvContentPartPr/>
                <p14:nvPr/>
              </p14:nvContentPartPr>
              <p14:xfrm>
                <a:off x="5822633" y="2541092"/>
                <a:ext cx="120240" cy="114480"/>
              </p14:xfrm>
            </p:contentPart>
          </mc:Choice>
          <mc:Fallback xmlns="">
            <p:pic>
              <p:nvPicPr>
                <p:cNvPr id="120" name="Ink 119">
                  <a:extLst>
                    <a:ext uri="{FF2B5EF4-FFF2-40B4-BE49-F238E27FC236}">
                      <a16:creationId xmlns:a16="http://schemas.microsoft.com/office/drawing/2014/main" id="{2228D9AC-4AB6-44C8-BBA8-10A43861DE5B}"/>
                    </a:ext>
                  </a:extLst>
                </p:cNvPr>
                <p:cNvPicPr/>
                <p:nvPr/>
              </p:nvPicPr>
              <p:blipFill>
                <a:blip r:embed="rId204"/>
                <a:stretch>
                  <a:fillRect/>
                </a:stretch>
              </p:blipFill>
              <p:spPr>
                <a:xfrm>
                  <a:off x="5804633" y="2523092"/>
                  <a:ext cx="155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1" name="Ink 120">
                  <a:extLst>
                    <a:ext uri="{FF2B5EF4-FFF2-40B4-BE49-F238E27FC236}">
                      <a16:creationId xmlns:a16="http://schemas.microsoft.com/office/drawing/2014/main" id="{87877ACE-0D8F-4E44-AAFB-55FD64D41F84}"/>
                    </a:ext>
                  </a:extLst>
                </p14:cNvPr>
                <p14:cNvContentPartPr/>
                <p14:nvPr/>
              </p14:nvContentPartPr>
              <p14:xfrm>
                <a:off x="6045473" y="2395292"/>
                <a:ext cx="88560" cy="348120"/>
              </p14:xfrm>
            </p:contentPart>
          </mc:Choice>
          <mc:Fallback xmlns="">
            <p:pic>
              <p:nvPicPr>
                <p:cNvPr id="121" name="Ink 120">
                  <a:extLst>
                    <a:ext uri="{FF2B5EF4-FFF2-40B4-BE49-F238E27FC236}">
                      <a16:creationId xmlns:a16="http://schemas.microsoft.com/office/drawing/2014/main" id="{87877ACE-0D8F-4E44-AAFB-55FD64D41F84}"/>
                    </a:ext>
                  </a:extLst>
                </p:cNvPr>
                <p:cNvPicPr/>
                <p:nvPr/>
              </p:nvPicPr>
              <p:blipFill>
                <a:blip r:embed="rId206"/>
                <a:stretch>
                  <a:fillRect/>
                </a:stretch>
              </p:blipFill>
              <p:spPr>
                <a:xfrm>
                  <a:off x="6027833" y="2377652"/>
                  <a:ext cx="1242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2" name="Ink 121">
                  <a:extLst>
                    <a:ext uri="{FF2B5EF4-FFF2-40B4-BE49-F238E27FC236}">
                      <a16:creationId xmlns:a16="http://schemas.microsoft.com/office/drawing/2014/main" id="{113C6B8F-C0EF-407D-941F-D1B7DF9E677A}"/>
                    </a:ext>
                  </a:extLst>
                </p14:cNvPr>
                <p14:cNvContentPartPr/>
                <p14:nvPr/>
              </p14:nvContentPartPr>
              <p14:xfrm>
                <a:off x="5980313" y="2554412"/>
                <a:ext cx="158760" cy="35280"/>
              </p14:xfrm>
            </p:contentPart>
          </mc:Choice>
          <mc:Fallback xmlns="">
            <p:pic>
              <p:nvPicPr>
                <p:cNvPr id="122" name="Ink 121">
                  <a:extLst>
                    <a:ext uri="{FF2B5EF4-FFF2-40B4-BE49-F238E27FC236}">
                      <a16:creationId xmlns:a16="http://schemas.microsoft.com/office/drawing/2014/main" id="{113C6B8F-C0EF-407D-941F-D1B7DF9E677A}"/>
                    </a:ext>
                  </a:extLst>
                </p:cNvPr>
                <p:cNvPicPr/>
                <p:nvPr/>
              </p:nvPicPr>
              <p:blipFill>
                <a:blip r:embed="rId208"/>
                <a:stretch>
                  <a:fillRect/>
                </a:stretch>
              </p:blipFill>
              <p:spPr>
                <a:xfrm>
                  <a:off x="5962673" y="2536412"/>
                  <a:ext cx="1944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3" name="Ink 122">
                  <a:extLst>
                    <a:ext uri="{FF2B5EF4-FFF2-40B4-BE49-F238E27FC236}">
                      <a16:creationId xmlns:a16="http://schemas.microsoft.com/office/drawing/2014/main" id="{D484444C-C026-47C7-96C8-7D0F9C8708F4}"/>
                    </a:ext>
                  </a:extLst>
                </p14:cNvPr>
                <p14:cNvContentPartPr/>
                <p14:nvPr/>
              </p14:nvContentPartPr>
              <p14:xfrm>
                <a:off x="6391433" y="2469092"/>
                <a:ext cx="144360" cy="207000"/>
              </p14:xfrm>
            </p:contentPart>
          </mc:Choice>
          <mc:Fallback xmlns="">
            <p:pic>
              <p:nvPicPr>
                <p:cNvPr id="123" name="Ink 122">
                  <a:extLst>
                    <a:ext uri="{FF2B5EF4-FFF2-40B4-BE49-F238E27FC236}">
                      <a16:creationId xmlns:a16="http://schemas.microsoft.com/office/drawing/2014/main" id="{D484444C-C026-47C7-96C8-7D0F9C8708F4}"/>
                    </a:ext>
                  </a:extLst>
                </p:cNvPr>
                <p:cNvPicPr/>
                <p:nvPr/>
              </p:nvPicPr>
              <p:blipFill>
                <a:blip r:embed="rId210"/>
                <a:stretch>
                  <a:fillRect/>
                </a:stretch>
              </p:blipFill>
              <p:spPr>
                <a:xfrm>
                  <a:off x="6373433" y="2451452"/>
                  <a:ext cx="1800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4" name="Ink 123">
                  <a:extLst>
                    <a:ext uri="{FF2B5EF4-FFF2-40B4-BE49-F238E27FC236}">
                      <a16:creationId xmlns:a16="http://schemas.microsoft.com/office/drawing/2014/main" id="{425362CF-D602-43F5-BD0B-2318EF6A01FA}"/>
                    </a:ext>
                  </a:extLst>
                </p14:cNvPr>
                <p14:cNvContentPartPr/>
                <p14:nvPr/>
              </p14:nvContentPartPr>
              <p14:xfrm>
                <a:off x="6393593" y="2473772"/>
                <a:ext cx="154440" cy="221040"/>
              </p14:xfrm>
            </p:contentPart>
          </mc:Choice>
          <mc:Fallback xmlns="">
            <p:pic>
              <p:nvPicPr>
                <p:cNvPr id="124" name="Ink 123">
                  <a:extLst>
                    <a:ext uri="{FF2B5EF4-FFF2-40B4-BE49-F238E27FC236}">
                      <a16:creationId xmlns:a16="http://schemas.microsoft.com/office/drawing/2014/main" id="{425362CF-D602-43F5-BD0B-2318EF6A01FA}"/>
                    </a:ext>
                  </a:extLst>
                </p:cNvPr>
                <p:cNvPicPr/>
                <p:nvPr/>
              </p:nvPicPr>
              <p:blipFill>
                <a:blip r:embed="rId212"/>
                <a:stretch>
                  <a:fillRect/>
                </a:stretch>
              </p:blipFill>
              <p:spPr>
                <a:xfrm>
                  <a:off x="6375593" y="2455772"/>
                  <a:ext cx="1900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5" name="Ink 124">
                  <a:extLst>
                    <a:ext uri="{FF2B5EF4-FFF2-40B4-BE49-F238E27FC236}">
                      <a16:creationId xmlns:a16="http://schemas.microsoft.com/office/drawing/2014/main" id="{6E5C0078-82EC-4156-9711-23381B9F23AD}"/>
                    </a:ext>
                  </a:extLst>
                </p14:cNvPr>
                <p14:cNvContentPartPr/>
                <p14:nvPr/>
              </p14:nvContentPartPr>
              <p14:xfrm>
                <a:off x="6751073" y="2529212"/>
                <a:ext cx="137520" cy="133560"/>
              </p14:xfrm>
            </p:contentPart>
          </mc:Choice>
          <mc:Fallback xmlns="">
            <p:pic>
              <p:nvPicPr>
                <p:cNvPr id="125" name="Ink 124">
                  <a:extLst>
                    <a:ext uri="{FF2B5EF4-FFF2-40B4-BE49-F238E27FC236}">
                      <a16:creationId xmlns:a16="http://schemas.microsoft.com/office/drawing/2014/main" id="{6E5C0078-82EC-4156-9711-23381B9F23AD}"/>
                    </a:ext>
                  </a:extLst>
                </p:cNvPr>
                <p:cNvPicPr/>
                <p:nvPr/>
              </p:nvPicPr>
              <p:blipFill>
                <a:blip r:embed="rId214"/>
                <a:stretch>
                  <a:fillRect/>
                </a:stretch>
              </p:blipFill>
              <p:spPr>
                <a:xfrm>
                  <a:off x="6733433" y="2511572"/>
                  <a:ext cx="173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6" name="Ink 125">
                  <a:extLst>
                    <a:ext uri="{FF2B5EF4-FFF2-40B4-BE49-F238E27FC236}">
                      <a16:creationId xmlns:a16="http://schemas.microsoft.com/office/drawing/2014/main" id="{030D0DAA-3076-4C55-ACD6-88AC3D3E220D}"/>
                    </a:ext>
                  </a:extLst>
                </p14:cNvPr>
                <p14:cNvContentPartPr/>
                <p14:nvPr/>
              </p14:nvContentPartPr>
              <p14:xfrm>
                <a:off x="6867713" y="2565212"/>
                <a:ext cx="53280" cy="50760"/>
              </p14:xfrm>
            </p:contentPart>
          </mc:Choice>
          <mc:Fallback xmlns="">
            <p:pic>
              <p:nvPicPr>
                <p:cNvPr id="126" name="Ink 125">
                  <a:extLst>
                    <a:ext uri="{FF2B5EF4-FFF2-40B4-BE49-F238E27FC236}">
                      <a16:creationId xmlns:a16="http://schemas.microsoft.com/office/drawing/2014/main" id="{030D0DAA-3076-4C55-ACD6-88AC3D3E220D}"/>
                    </a:ext>
                  </a:extLst>
                </p:cNvPr>
                <p:cNvPicPr/>
                <p:nvPr/>
              </p:nvPicPr>
              <p:blipFill>
                <a:blip r:embed="rId216"/>
                <a:stretch>
                  <a:fillRect/>
                </a:stretch>
              </p:blipFill>
              <p:spPr>
                <a:xfrm>
                  <a:off x="6849713" y="2547572"/>
                  <a:ext cx="889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7" name="Ink 126">
                  <a:extLst>
                    <a:ext uri="{FF2B5EF4-FFF2-40B4-BE49-F238E27FC236}">
                      <a16:creationId xmlns:a16="http://schemas.microsoft.com/office/drawing/2014/main" id="{B18C9E59-2967-412B-AE8A-63F9B8CD96C6}"/>
                    </a:ext>
                  </a:extLst>
                </p14:cNvPr>
                <p14:cNvContentPartPr/>
                <p14:nvPr/>
              </p14:nvContentPartPr>
              <p14:xfrm>
                <a:off x="6933593" y="2514452"/>
                <a:ext cx="100440" cy="125640"/>
              </p14:xfrm>
            </p:contentPart>
          </mc:Choice>
          <mc:Fallback xmlns="">
            <p:pic>
              <p:nvPicPr>
                <p:cNvPr id="127" name="Ink 126">
                  <a:extLst>
                    <a:ext uri="{FF2B5EF4-FFF2-40B4-BE49-F238E27FC236}">
                      <a16:creationId xmlns:a16="http://schemas.microsoft.com/office/drawing/2014/main" id="{B18C9E59-2967-412B-AE8A-63F9B8CD96C6}"/>
                    </a:ext>
                  </a:extLst>
                </p:cNvPr>
                <p:cNvPicPr/>
                <p:nvPr/>
              </p:nvPicPr>
              <p:blipFill>
                <a:blip r:embed="rId218"/>
                <a:stretch>
                  <a:fillRect/>
                </a:stretch>
              </p:blipFill>
              <p:spPr>
                <a:xfrm>
                  <a:off x="6915953" y="2496812"/>
                  <a:ext cx="136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28" name="Ink 127">
                  <a:extLst>
                    <a:ext uri="{FF2B5EF4-FFF2-40B4-BE49-F238E27FC236}">
                      <a16:creationId xmlns:a16="http://schemas.microsoft.com/office/drawing/2014/main" id="{AD914ADC-E415-4DD9-A5CA-A951FDDA996B}"/>
                    </a:ext>
                  </a:extLst>
                </p14:cNvPr>
                <p14:cNvContentPartPr/>
                <p14:nvPr/>
              </p14:nvContentPartPr>
              <p14:xfrm>
                <a:off x="7068233" y="2540732"/>
                <a:ext cx="110880" cy="104040"/>
              </p14:xfrm>
            </p:contentPart>
          </mc:Choice>
          <mc:Fallback xmlns="">
            <p:pic>
              <p:nvPicPr>
                <p:cNvPr id="128" name="Ink 127">
                  <a:extLst>
                    <a:ext uri="{FF2B5EF4-FFF2-40B4-BE49-F238E27FC236}">
                      <a16:creationId xmlns:a16="http://schemas.microsoft.com/office/drawing/2014/main" id="{AD914ADC-E415-4DD9-A5CA-A951FDDA996B}"/>
                    </a:ext>
                  </a:extLst>
                </p:cNvPr>
                <p:cNvPicPr/>
                <p:nvPr/>
              </p:nvPicPr>
              <p:blipFill>
                <a:blip r:embed="rId220"/>
                <a:stretch>
                  <a:fillRect/>
                </a:stretch>
              </p:blipFill>
              <p:spPr>
                <a:xfrm>
                  <a:off x="7050233" y="2522732"/>
                  <a:ext cx="1465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29" name="Ink 128">
                  <a:extLst>
                    <a:ext uri="{FF2B5EF4-FFF2-40B4-BE49-F238E27FC236}">
                      <a16:creationId xmlns:a16="http://schemas.microsoft.com/office/drawing/2014/main" id="{3848F88E-BC83-4936-BB60-7F3E233ABDA2}"/>
                    </a:ext>
                  </a:extLst>
                </p14:cNvPr>
                <p14:cNvContentPartPr/>
                <p14:nvPr/>
              </p14:nvContentPartPr>
              <p14:xfrm>
                <a:off x="7174433" y="2388092"/>
                <a:ext cx="125640" cy="266400"/>
              </p14:xfrm>
            </p:contentPart>
          </mc:Choice>
          <mc:Fallback xmlns="">
            <p:pic>
              <p:nvPicPr>
                <p:cNvPr id="129" name="Ink 128">
                  <a:extLst>
                    <a:ext uri="{FF2B5EF4-FFF2-40B4-BE49-F238E27FC236}">
                      <a16:creationId xmlns:a16="http://schemas.microsoft.com/office/drawing/2014/main" id="{3848F88E-BC83-4936-BB60-7F3E233ABDA2}"/>
                    </a:ext>
                  </a:extLst>
                </p:cNvPr>
                <p:cNvPicPr/>
                <p:nvPr/>
              </p:nvPicPr>
              <p:blipFill>
                <a:blip r:embed="rId222"/>
                <a:stretch>
                  <a:fillRect/>
                </a:stretch>
              </p:blipFill>
              <p:spPr>
                <a:xfrm>
                  <a:off x="7156793" y="2370452"/>
                  <a:ext cx="1612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0" name="Ink 129">
                  <a:extLst>
                    <a:ext uri="{FF2B5EF4-FFF2-40B4-BE49-F238E27FC236}">
                      <a16:creationId xmlns:a16="http://schemas.microsoft.com/office/drawing/2014/main" id="{AF39F336-816F-4C8D-98C7-85A56E9DFC5E}"/>
                    </a:ext>
                  </a:extLst>
                </p14:cNvPr>
                <p14:cNvContentPartPr/>
                <p14:nvPr/>
              </p14:nvContentPartPr>
              <p14:xfrm>
                <a:off x="7511753" y="2398892"/>
                <a:ext cx="129960" cy="293400"/>
              </p14:xfrm>
            </p:contentPart>
          </mc:Choice>
          <mc:Fallback xmlns="">
            <p:pic>
              <p:nvPicPr>
                <p:cNvPr id="130" name="Ink 129">
                  <a:extLst>
                    <a:ext uri="{FF2B5EF4-FFF2-40B4-BE49-F238E27FC236}">
                      <a16:creationId xmlns:a16="http://schemas.microsoft.com/office/drawing/2014/main" id="{AF39F336-816F-4C8D-98C7-85A56E9DFC5E}"/>
                    </a:ext>
                  </a:extLst>
                </p:cNvPr>
                <p:cNvPicPr/>
                <p:nvPr/>
              </p:nvPicPr>
              <p:blipFill>
                <a:blip r:embed="rId224"/>
                <a:stretch>
                  <a:fillRect/>
                </a:stretch>
              </p:blipFill>
              <p:spPr>
                <a:xfrm>
                  <a:off x="7493753" y="2381252"/>
                  <a:ext cx="16560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1" name="Ink 130">
                  <a:extLst>
                    <a:ext uri="{FF2B5EF4-FFF2-40B4-BE49-F238E27FC236}">
                      <a16:creationId xmlns:a16="http://schemas.microsoft.com/office/drawing/2014/main" id="{2EBBFD52-7FA9-442F-9B61-B433A7F32B10}"/>
                    </a:ext>
                  </a:extLst>
                </p14:cNvPr>
                <p14:cNvContentPartPr/>
                <p14:nvPr/>
              </p14:nvContentPartPr>
              <p14:xfrm>
                <a:off x="7718753" y="2611292"/>
                <a:ext cx="6480" cy="1440"/>
              </p14:xfrm>
            </p:contentPart>
          </mc:Choice>
          <mc:Fallback xmlns="">
            <p:pic>
              <p:nvPicPr>
                <p:cNvPr id="131" name="Ink 130">
                  <a:extLst>
                    <a:ext uri="{FF2B5EF4-FFF2-40B4-BE49-F238E27FC236}">
                      <a16:creationId xmlns:a16="http://schemas.microsoft.com/office/drawing/2014/main" id="{2EBBFD52-7FA9-442F-9B61-B433A7F32B10}"/>
                    </a:ext>
                  </a:extLst>
                </p:cNvPr>
                <p:cNvPicPr/>
                <p:nvPr/>
              </p:nvPicPr>
              <p:blipFill>
                <a:blip r:embed="rId226"/>
                <a:stretch>
                  <a:fillRect/>
                </a:stretch>
              </p:blipFill>
              <p:spPr>
                <a:xfrm>
                  <a:off x="7701113" y="2593292"/>
                  <a:ext cx="42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6" name="Ink 135">
                  <a:extLst>
                    <a:ext uri="{FF2B5EF4-FFF2-40B4-BE49-F238E27FC236}">
                      <a16:creationId xmlns:a16="http://schemas.microsoft.com/office/drawing/2014/main" id="{F9DEDE15-F8AB-4FDA-A987-5DCFF55DF87C}"/>
                    </a:ext>
                  </a:extLst>
                </p14:cNvPr>
                <p14:cNvContentPartPr/>
                <p14:nvPr/>
              </p14:nvContentPartPr>
              <p14:xfrm>
                <a:off x="1334513" y="2925932"/>
                <a:ext cx="12600" cy="167400"/>
              </p14:xfrm>
            </p:contentPart>
          </mc:Choice>
          <mc:Fallback xmlns="">
            <p:pic>
              <p:nvPicPr>
                <p:cNvPr id="136" name="Ink 135">
                  <a:extLst>
                    <a:ext uri="{FF2B5EF4-FFF2-40B4-BE49-F238E27FC236}">
                      <a16:creationId xmlns:a16="http://schemas.microsoft.com/office/drawing/2014/main" id="{F9DEDE15-F8AB-4FDA-A987-5DCFF55DF87C}"/>
                    </a:ext>
                  </a:extLst>
                </p:cNvPr>
                <p:cNvPicPr/>
                <p:nvPr/>
              </p:nvPicPr>
              <p:blipFill>
                <a:blip r:embed="rId228"/>
                <a:stretch>
                  <a:fillRect/>
                </a:stretch>
              </p:blipFill>
              <p:spPr>
                <a:xfrm>
                  <a:off x="1316513" y="2908292"/>
                  <a:ext cx="482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7" name="Ink 136">
                  <a:extLst>
                    <a:ext uri="{FF2B5EF4-FFF2-40B4-BE49-F238E27FC236}">
                      <a16:creationId xmlns:a16="http://schemas.microsoft.com/office/drawing/2014/main" id="{A956D8E8-A0FC-4AD6-9F78-B37951301D39}"/>
                    </a:ext>
                  </a:extLst>
                </p14:cNvPr>
                <p14:cNvContentPartPr/>
                <p14:nvPr/>
              </p14:nvContentPartPr>
              <p14:xfrm>
                <a:off x="1304273" y="2859332"/>
                <a:ext cx="176040" cy="237960"/>
              </p14:xfrm>
            </p:contentPart>
          </mc:Choice>
          <mc:Fallback xmlns="">
            <p:pic>
              <p:nvPicPr>
                <p:cNvPr id="137" name="Ink 136">
                  <a:extLst>
                    <a:ext uri="{FF2B5EF4-FFF2-40B4-BE49-F238E27FC236}">
                      <a16:creationId xmlns:a16="http://schemas.microsoft.com/office/drawing/2014/main" id="{A956D8E8-A0FC-4AD6-9F78-B37951301D39}"/>
                    </a:ext>
                  </a:extLst>
                </p:cNvPr>
                <p:cNvPicPr/>
                <p:nvPr/>
              </p:nvPicPr>
              <p:blipFill>
                <a:blip r:embed="rId230"/>
                <a:stretch>
                  <a:fillRect/>
                </a:stretch>
              </p:blipFill>
              <p:spPr>
                <a:xfrm>
                  <a:off x="1286273" y="2841692"/>
                  <a:ext cx="2116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8" name="Ink 137">
                  <a:extLst>
                    <a:ext uri="{FF2B5EF4-FFF2-40B4-BE49-F238E27FC236}">
                      <a16:creationId xmlns:a16="http://schemas.microsoft.com/office/drawing/2014/main" id="{21AB353A-2E25-4BC2-82E9-EDC528E1EA70}"/>
                    </a:ext>
                  </a:extLst>
                </p14:cNvPr>
                <p14:cNvContentPartPr/>
                <p14:nvPr/>
              </p14:nvContentPartPr>
              <p14:xfrm>
                <a:off x="1508033" y="3000092"/>
                <a:ext cx="120960" cy="86400"/>
              </p14:xfrm>
            </p:contentPart>
          </mc:Choice>
          <mc:Fallback xmlns="">
            <p:pic>
              <p:nvPicPr>
                <p:cNvPr id="138" name="Ink 137">
                  <a:extLst>
                    <a:ext uri="{FF2B5EF4-FFF2-40B4-BE49-F238E27FC236}">
                      <a16:creationId xmlns:a16="http://schemas.microsoft.com/office/drawing/2014/main" id="{21AB353A-2E25-4BC2-82E9-EDC528E1EA70}"/>
                    </a:ext>
                  </a:extLst>
                </p:cNvPr>
                <p:cNvPicPr/>
                <p:nvPr/>
              </p:nvPicPr>
              <p:blipFill>
                <a:blip r:embed="rId232"/>
                <a:stretch>
                  <a:fillRect/>
                </a:stretch>
              </p:blipFill>
              <p:spPr>
                <a:xfrm>
                  <a:off x="1490033" y="2982092"/>
                  <a:ext cx="156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9" name="Ink 138">
                  <a:extLst>
                    <a:ext uri="{FF2B5EF4-FFF2-40B4-BE49-F238E27FC236}">
                      <a16:creationId xmlns:a16="http://schemas.microsoft.com/office/drawing/2014/main" id="{4EB9C642-9F8D-434D-A812-27CF6A0E0807}"/>
                    </a:ext>
                  </a:extLst>
                </p14:cNvPr>
                <p14:cNvContentPartPr/>
                <p14:nvPr/>
              </p14:nvContentPartPr>
              <p14:xfrm>
                <a:off x="1560953" y="2993612"/>
                <a:ext cx="104400" cy="349920"/>
              </p14:xfrm>
            </p:contentPart>
          </mc:Choice>
          <mc:Fallback xmlns="">
            <p:pic>
              <p:nvPicPr>
                <p:cNvPr id="139" name="Ink 138">
                  <a:extLst>
                    <a:ext uri="{FF2B5EF4-FFF2-40B4-BE49-F238E27FC236}">
                      <a16:creationId xmlns:a16="http://schemas.microsoft.com/office/drawing/2014/main" id="{4EB9C642-9F8D-434D-A812-27CF6A0E0807}"/>
                    </a:ext>
                  </a:extLst>
                </p:cNvPr>
                <p:cNvPicPr/>
                <p:nvPr/>
              </p:nvPicPr>
              <p:blipFill>
                <a:blip r:embed="rId234"/>
                <a:stretch>
                  <a:fillRect/>
                </a:stretch>
              </p:blipFill>
              <p:spPr>
                <a:xfrm>
                  <a:off x="1543313" y="2975972"/>
                  <a:ext cx="14004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0" name="Ink 139">
                  <a:extLst>
                    <a:ext uri="{FF2B5EF4-FFF2-40B4-BE49-F238E27FC236}">
                      <a16:creationId xmlns:a16="http://schemas.microsoft.com/office/drawing/2014/main" id="{90D900A4-CBFF-4534-8253-63B4BCE73B03}"/>
                    </a:ext>
                  </a:extLst>
                </p14:cNvPr>
                <p14:cNvContentPartPr/>
                <p14:nvPr/>
              </p14:nvContentPartPr>
              <p14:xfrm>
                <a:off x="1811153" y="2991092"/>
                <a:ext cx="110520" cy="106200"/>
              </p14:xfrm>
            </p:contentPart>
          </mc:Choice>
          <mc:Fallback xmlns="">
            <p:pic>
              <p:nvPicPr>
                <p:cNvPr id="140" name="Ink 139">
                  <a:extLst>
                    <a:ext uri="{FF2B5EF4-FFF2-40B4-BE49-F238E27FC236}">
                      <a16:creationId xmlns:a16="http://schemas.microsoft.com/office/drawing/2014/main" id="{90D900A4-CBFF-4534-8253-63B4BCE73B03}"/>
                    </a:ext>
                  </a:extLst>
                </p:cNvPr>
                <p:cNvPicPr/>
                <p:nvPr/>
              </p:nvPicPr>
              <p:blipFill>
                <a:blip r:embed="rId236"/>
                <a:stretch>
                  <a:fillRect/>
                </a:stretch>
              </p:blipFill>
              <p:spPr>
                <a:xfrm>
                  <a:off x="1793153" y="2973452"/>
                  <a:ext cx="146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1" name="Ink 140">
                  <a:extLst>
                    <a:ext uri="{FF2B5EF4-FFF2-40B4-BE49-F238E27FC236}">
                      <a16:creationId xmlns:a16="http://schemas.microsoft.com/office/drawing/2014/main" id="{70B758D0-762D-4647-BE67-16E2E9CE45C0}"/>
                    </a:ext>
                  </a:extLst>
                </p14:cNvPr>
                <p14:cNvContentPartPr/>
                <p14:nvPr/>
              </p14:nvContentPartPr>
              <p14:xfrm>
                <a:off x="1936073" y="2862932"/>
                <a:ext cx="16560" cy="243000"/>
              </p14:xfrm>
            </p:contentPart>
          </mc:Choice>
          <mc:Fallback xmlns="">
            <p:pic>
              <p:nvPicPr>
                <p:cNvPr id="141" name="Ink 140">
                  <a:extLst>
                    <a:ext uri="{FF2B5EF4-FFF2-40B4-BE49-F238E27FC236}">
                      <a16:creationId xmlns:a16="http://schemas.microsoft.com/office/drawing/2014/main" id="{70B758D0-762D-4647-BE67-16E2E9CE45C0}"/>
                    </a:ext>
                  </a:extLst>
                </p:cNvPr>
                <p:cNvPicPr/>
                <p:nvPr/>
              </p:nvPicPr>
              <p:blipFill>
                <a:blip r:embed="rId238"/>
                <a:stretch>
                  <a:fillRect/>
                </a:stretch>
              </p:blipFill>
              <p:spPr>
                <a:xfrm>
                  <a:off x="1918433" y="2844932"/>
                  <a:ext cx="522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2" name="Ink 141">
                  <a:extLst>
                    <a:ext uri="{FF2B5EF4-FFF2-40B4-BE49-F238E27FC236}">
                      <a16:creationId xmlns:a16="http://schemas.microsoft.com/office/drawing/2014/main" id="{647F7DCD-F345-4B94-AC51-CEFA43D29E25}"/>
                    </a:ext>
                  </a:extLst>
                </p14:cNvPr>
                <p14:cNvContentPartPr/>
                <p14:nvPr/>
              </p14:nvContentPartPr>
              <p14:xfrm>
                <a:off x="1997633" y="2993972"/>
                <a:ext cx="155520" cy="107640"/>
              </p14:xfrm>
            </p:contentPart>
          </mc:Choice>
          <mc:Fallback xmlns="">
            <p:pic>
              <p:nvPicPr>
                <p:cNvPr id="142" name="Ink 141">
                  <a:extLst>
                    <a:ext uri="{FF2B5EF4-FFF2-40B4-BE49-F238E27FC236}">
                      <a16:creationId xmlns:a16="http://schemas.microsoft.com/office/drawing/2014/main" id="{647F7DCD-F345-4B94-AC51-CEFA43D29E25}"/>
                    </a:ext>
                  </a:extLst>
                </p:cNvPr>
                <p:cNvPicPr/>
                <p:nvPr/>
              </p:nvPicPr>
              <p:blipFill>
                <a:blip r:embed="rId240"/>
                <a:stretch>
                  <a:fillRect/>
                </a:stretch>
              </p:blipFill>
              <p:spPr>
                <a:xfrm>
                  <a:off x="1979633" y="2975972"/>
                  <a:ext cx="1911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3" name="Ink 142">
                  <a:extLst>
                    <a:ext uri="{FF2B5EF4-FFF2-40B4-BE49-F238E27FC236}">
                      <a16:creationId xmlns:a16="http://schemas.microsoft.com/office/drawing/2014/main" id="{932E9E13-2FB4-42A7-913A-8B76FE4AA265}"/>
                    </a:ext>
                  </a:extLst>
                </p14:cNvPr>
                <p14:cNvContentPartPr/>
                <p14:nvPr/>
              </p14:nvContentPartPr>
              <p14:xfrm>
                <a:off x="2241353" y="2858972"/>
                <a:ext cx="76320" cy="324720"/>
              </p14:xfrm>
            </p:contentPart>
          </mc:Choice>
          <mc:Fallback xmlns="">
            <p:pic>
              <p:nvPicPr>
                <p:cNvPr id="143" name="Ink 142">
                  <a:extLst>
                    <a:ext uri="{FF2B5EF4-FFF2-40B4-BE49-F238E27FC236}">
                      <a16:creationId xmlns:a16="http://schemas.microsoft.com/office/drawing/2014/main" id="{932E9E13-2FB4-42A7-913A-8B76FE4AA265}"/>
                    </a:ext>
                  </a:extLst>
                </p:cNvPr>
                <p:cNvPicPr/>
                <p:nvPr/>
              </p:nvPicPr>
              <p:blipFill>
                <a:blip r:embed="rId242"/>
                <a:stretch>
                  <a:fillRect/>
                </a:stretch>
              </p:blipFill>
              <p:spPr>
                <a:xfrm>
                  <a:off x="2223353" y="2841332"/>
                  <a:ext cx="1119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4" name="Ink 143">
                  <a:extLst>
                    <a:ext uri="{FF2B5EF4-FFF2-40B4-BE49-F238E27FC236}">
                      <a16:creationId xmlns:a16="http://schemas.microsoft.com/office/drawing/2014/main" id="{BD878471-77D7-472C-B30E-12A0505C8CE6}"/>
                    </a:ext>
                  </a:extLst>
                </p14:cNvPr>
                <p14:cNvContentPartPr/>
                <p14:nvPr/>
              </p14:nvContentPartPr>
              <p14:xfrm>
                <a:off x="2160353" y="3017372"/>
                <a:ext cx="215280" cy="76320"/>
              </p14:xfrm>
            </p:contentPart>
          </mc:Choice>
          <mc:Fallback xmlns="">
            <p:pic>
              <p:nvPicPr>
                <p:cNvPr id="144" name="Ink 143">
                  <a:extLst>
                    <a:ext uri="{FF2B5EF4-FFF2-40B4-BE49-F238E27FC236}">
                      <a16:creationId xmlns:a16="http://schemas.microsoft.com/office/drawing/2014/main" id="{BD878471-77D7-472C-B30E-12A0505C8CE6}"/>
                    </a:ext>
                  </a:extLst>
                </p:cNvPr>
                <p:cNvPicPr/>
                <p:nvPr/>
              </p:nvPicPr>
              <p:blipFill>
                <a:blip r:embed="rId244"/>
                <a:stretch>
                  <a:fillRect/>
                </a:stretch>
              </p:blipFill>
              <p:spPr>
                <a:xfrm>
                  <a:off x="2142713" y="2999372"/>
                  <a:ext cx="250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5" name="Ink 144">
                  <a:extLst>
                    <a:ext uri="{FF2B5EF4-FFF2-40B4-BE49-F238E27FC236}">
                      <a16:creationId xmlns:a16="http://schemas.microsoft.com/office/drawing/2014/main" id="{5BCBC7CA-A931-432A-A0CC-E9C970D1A858}"/>
                    </a:ext>
                  </a:extLst>
                </p14:cNvPr>
                <p14:cNvContentPartPr/>
                <p14:nvPr/>
              </p14:nvContentPartPr>
              <p14:xfrm>
                <a:off x="2360873" y="2918372"/>
                <a:ext cx="7560" cy="14400"/>
              </p14:xfrm>
            </p:contentPart>
          </mc:Choice>
          <mc:Fallback xmlns="">
            <p:pic>
              <p:nvPicPr>
                <p:cNvPr id="145" name="Ink 144">
                  <a:extLst>
                    <a:ext uri="{FF2B5EF4-FFF2-40B4-BE49-F238E27FC236}">
                      <a16:creationId xmlns:a16="http://schemas.microsoft.com/office/drawing/2014/main" id="{5BCBC7CA-A931-432A-A0CC-E9C970D1A858}"/>
                    </a:ext>
                  </a:extLst>
                </p:cNvPr>
                <p:cNvPicPr/>
                <p:nvPr/>
              </p:nvPicPr>
              <p:blipFill>
                <a:blip r:embed="rId246"/>
                <a:stretch>
                  <a:fillRect/>
                </a:stretch>
              </p:blipFill>
              <p:spPr>
                <a:xfrm>
                  <a:off x="2342873" y="2900372"/>
                  <a:ext cx="43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6" name="Ink 145">
                  <a:extLst>
                    <a:ext uri="{FF2B5EF4-FFF2-40B4-BE49-F238E27FC236}">
                      <a16:creationId xmlns:a16="http://schemas.microsoft.com/office/drawing/2014/main" id="{D252FCA9-5DBC-46CF-9481-94C56BDC9425}"/>
                    </a:ext>
                  </a:extLst>
                </p14:cNvPr>
                <p14:cNvContentPartPr/>
                <p14:nvPr/>
              </p14:nvContentPartPr>
              <p14:xfrm>
                <a:off x="2450513" y="2973452"/>
                <a:ext cx="142920" cy="116640"/>
              </p14:xfrm>
            </p:contentPart>
          </mc:Choice>
          <mc:Fallback xmlns="">
            <p:pic>
              <p:nvPicPr>
                <p:cNvPr id="146" name="Ink 145">
                  <a:extLst>
                    <a:ext uri="{FF2B5EF4-FFF2-40B4-BE49-F238E27FC236}">
                      <a16:creationId xmlns:a16="http://schemas.microsoft.com/office/drawing/2014/main" id="{D252FCA9-5DBC-46CF-9481-94C56BDC9425}"/>
                    </a:ext>
                  </a:extLst>
                </p:cNvPr>
                <p:cNvPicPr/>
                <p:nvPr/>
              </p:nvPicPr>
              <p:blipFill>
                <a:blip r:embed="rId248"/>
                <a:stretch>
                  <a:fillRect/>
                </a:stretch>
              </p:blipFill>
              <p:spPr>
                <a:xfrm>
                  <a:off x="2432513" y="2955812"/>
                  <a:ext cx="178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7" name="Ink 146">
                  <a:extLst>
                    <a:ext uri="{FF2B5EF4-FFF2-40B4-BE49-F238E27FC236}">
                      <a16:creationId xmlns:a16="http://schemas.microsoft.com/office/drawing/2014/main" id="{18598DC1-A176-4C0D-BA9D-C4EB56ECC40A}"/>
                    </a:ext>
                  </a:extLst>
                </p14:cNvPr>
                <p14:cNvContentPartPr/>
                <p14:nvPr/>
              </p14:nvContentPartPr>
              <p14:xfrm>
                <a:off x="2647073" y="3006932"/>
                <a:ext cx="10080" cy="71640"/>
              </p14:xfrm>
            </p:contentPart>
          </mc:Choice>
          <mc:Fallback xmlns="">
            <p:pic>
              <p:nvPicPr>
                <p:cNvPr id="147" name="Ink 146">
                  <a:extLst>
                    <a:ext uri="{FF2B5EF4-FFF2-40B4-BE49-F238E27FC236}">
                      <a16:creationId xmlns:a16="http://schemas.microsoft.com/office/drawing/2014/main" id="{18598DC1-A176-4C0D-BA9D-C4EB56ECC40A}"/>
                    </a:ext>
                  </a:extLst>
                </p:cNvPr>
                <p:cNvPicPr/>
                <p:nvPr/>
              </p:nvPicPr>
              <p:blipFill>
                <a:blip r:embed="rId250"/>
                <a:stretch>
                  <a:fillRect/>
                </a:stretch>
              </p:blipFill>
              <p:spPr>
                <a:xfrm>
                  <a:off x="2629073" y="2989292"/>
                  <a:ext cx="457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8" name="Ink 147">
                  <a:extLst>
                    <a:ext uri="{FF2B5EF4-FFF2-40B4-BE49-F238E27FC236}">
                      <a16:creationId xmlns:a16="http://schemas.microsoft.com/office/drawing/2014/main" id="{BBDDF179-6BD6-4CAF-880C-451E14D8399D}"/>
                    </a:ext>
                  </a:extLst>
                </p14:cNvPr>
                <p14:cNvContentPartPr/>
                <p14:nvPr/>
              </p14:nvContentPartPr>
              <p14:xfrm>
                <a:off x="2662553" y="2868692"/>
                <a:ext cx="224640" cy="227520"/>
              </p14:xfrm>
            </p:contentPart>
          </mc:Choice>
          <mc:Fallback xmlns="">
            <p:pic>
              <p:nvPicPr>
                <p:cNvPr id="148" name="Ink 147">
                  <a:extLst>
                    <a:ext uri="{FF2B5EF4-FFF2-40B4-BE49-F238E27FC236}">
                      <a16:creationId xmlns:a16="http://schemas.microsoft.com/office/drawing/2014/main" id="{BBDDF179-6BD6-4CAF-880C-451E14D8399D}"/>
                    </a:ext>
                  </a:extLst>
                </p:cNvPr>
                <p:cNvPicPr/>
                <p:nvPr/>
              </p:nvPicPr>
              <p:blipFill>
                <a:blip r:embed="rId252"/>
                <a:stretch>
                  <a:fillRect/>
                </a:stretch>
              </p:blipFill>
              <p:spPr>
                <a:xfrm>
                  <a:off x="2644553" y="2850692"/>
                  <a:ext cx="260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9" name="Ink 148">
                  <a:extLst>
                    <a:ext uri="{FF2B5EF4-FFF2-40B4-BE49-F238E27FC236}">
                      <a16:creationId xmlns:a16="http://schemas.microsoft.com/office/drawing/2014/main" id="{AD21D6C9-5200-4C47-872E-BEA19B0BD517}"/>
                    </a:ext>
                  </a:extLst>
                </p14:cNvPr>
                <p14:cNvContentPartPr/>
                <p14:nvPr/>
              </p14:nvContentPartPr>
              <p14:xfrm>
                <a:off x="2752553" y="2997932"/>
                <a:ext cx="213120" cy="95760"/>
              </p14:xfrm>
            </p:contentPart>
          </mc:Choice>
          <mc:Fallback xmlns="">
            <p:pic>
              <p:nvPicPr>
                <p:cNvPr id="149" name="Ink 148">
                  <a:extLst>
                    <a:ext uri="{FF2B5EF4-FFF2-40B4-BE49-F238E27FC236}">
                      <a16:creationId xmlns:a16="http://schemas.microsoft.com/office/drawing/2014/main" id="{AD21D6C9-5200-4C47-872E-BEA19B0BD517}"/>
                    </a:ext>
                  </a:extLst>
                </p:cNvPr>
                <p:cNvPicPr/>
                <p:nvPr/>
              </p:nvPicPr>
              <p:blipFill>
                <a:blip r:embed="rId254"/>
                <a:stretch>
                  <a:fillRect/>
                </a:stretch>
              </p:blipFill>
              <p:spPr>
                <a:xfrm>
                  <a:off x="2734553" y="2980292"/>
                  <a:ext cx="2487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0" name="Ink 149">
                  <a:extLst>
                    <a:ext uri="{FF2B5EF4-FFF2-40B4-BE49-F238E27FC236}">
                      <a16:creationId xmlns:a16="http://schemas.microsoft.com/office/drawing/2014/main" id="{774E5601-77F7-4957-AF86-DA1F09E7F014}"/>
                    </a:ext>
                  </a:extLst>
                </p14:cNvPr>
                <p14:cNvContentPartPr/>
                <p14:nvPr/>
              </p14:nvContentPartPr>
              <p14:xfrm>
                <a:off x="3020033" y="2943572"/>
                <a:ext cx="272520" cy="133560"/>
              </p14:xfrm>
            </p:contentPart>
          </mc:Choice>
          <mc:Fallback xmlns="">
            <p:pic>
              <p:nvPicPr>
                <p:cNvPr id="150" name="Ink 149">
                  <a:extLst>
                    <a:ext uri="{FF2B5EF4-FFF2-40B4-BE49-F238E27FC236}">
                      <a16:creationId xmlns:a16="http://schemas.microsoft.com/office/drawing/2014/main" id="{774E5601-77F7-4957-AF86-DA1F09E7F014}"/>
                    </a:ext>
                  </a:extLst>
                </p:cNvPr>
                <p:cNvPicPr/>
                <p:nvPr/>
              </p:nvPicPr>
              <p:blipFill>
                <a:blip r:embed="rId256"/>
                <a:stretch>
                  <a:fillRect/>
                </a:stretch>
              </p:blipFill>
              <p:spPr>
                <a:xfrm>
                  <a:off x="3002393" y="2925932"/>
                  <a:ext cx="308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1" name="Ink 150">
                  <a:extLst>
                    <a:ext uri="{FF2B5EF4-FFF2-40B4-BE49-F238E27FC236}">
                      <a16:creationId xmlns:a16="http://schemas.microsoft.com/office/drawing/2014/main" id="{FA46D6E6-2208-4530-AA27-AC7EEF9254F5}"/>
                    </a:ext>
                  </a:extLst>
                </p14:cNvPr>
                <p14:cNvContentPartPr/>
                <p14:nvPr/>
              </p14:nvContentPartPr>
              <p14:xfrm>
                <a:off x="3741473" y="2961212"/>
                <a:ext cx="138240" cy="80280"/>
              </p14:xfrm>
            </p:contentPart>
          </mc:Choice>
          <mc:Fallback xmlns="">
            <p:pic>
              <p:nvPicPr>
                <p:cNvPr id="151" name="Ink 150">
                  <a:extLst>
                    <a:ext uri="{FF2B5EF4-FFF2-40B4-BE49-F238E27FC236}">
                      <a16:creationId xmlns:a16="http://schemas.microsoft.com/office/drawing/2014/main" id="{FA46D6E6-2208-4530-AA27-AC7EEF9254F5}"/>
                    </a:ext>
                  </a:extLst>
                </p:cNvPr>
                <p:cNvPicPr/>
                <p:nvPr/>
              </p:nvPicPr>
              <p:blipFill>
                <a:blip r:embed="rId258"/>
                <a:stretch>
                  <a:fillRect/>
                </a:stretch>
              </p:blipFill>
              <p:spPr>
                <a:xfrm>
                  <a:off x="3723473" y="2943572"/>
                  <a:ext cx="1738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2" name="Ink 151">
                  <a:extLst>
                    <a:ext uri="{FF2B5EF4-FFF2-40B4-BE49-F238E27FC236}">
                      <a16:creationId xmlns:a16="http://schemas.microsoft.com/office/drawing/2014/main" id="{7B60C38C-431E-4F43-9EC4-D4BC49DD476A}"/>
                    </a:ext>
                  </a:extLst>
                </p14:cNvPr>
                <p14:cNvContentPartPr/>
                <p14:nvPr/>
              </p14:nvContentPartPr>
              <p14:xfrm>
                <a:off x="3851633" y="2864732"/>
                <a:ext cx="90000" cy="415080"/>
              </p14:xfrm>
            </p:contentPart>
          </mc:Choice>
          <mc:Fallback xmlns="">
            <p:pic>
              <p:nvPicPr>
                <p:cNvPr id="152" name="Ink 151">
                  <a:extLst>
                    <a:ext uri="{FF2B5EF4-FFF2-40B4-BE49-F238E27FC236}">
                      <a16:creationId xmlns:a16="http://schemas.microsoft.com/office/drawing/2014/main" id="{7B60C38C-431E-4F43-9EC4-D4BC49DD476A}"/>
                    </a:ext>
                  </a:extLst>
                </p:cNvPr>
                <p:cNvPicPr/>
                <p:nvPr/>
              </p:nvPicPr>
              <p:blipFill>
                <a:blip r:embed="rId260"/>
                <a:stretch>
                  <a:fillRect/>
                </a:stretch>
              </p:blipFill>
              <p:spPr>
                <a:xfrm>
                  <a:off x="3833633" y="2847092"/>
                  <a:ext cx="1256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3" name="Ink 152">
                  <a:extLst>
                    <a:ext uri="{FF2B5EF4-FFF2-40B4-BE49-F238E27FC236}">
                      <a16:creationId xmlns:a16="http://schemas.microsoft.com/office/drawing/2014/main" id="{C3F19A91-D16B-4472-9402-D8BD2DDB7A17}"/>
                    </a:ext>
                  </a:extLst>
                </p14:cNvPr>
                <p14:cNvContentPartPr/>
                <p14:nvPr/>
              </p14:nvContentPartPr>
              <p14:xfrm>
                <a:off x="4228553" y="2859332"/>
                <a:ext cx="143280" cy="215280"/>
              </p14:xfrm>
            </p:contentPart>
          </mc:Choice>
          <mc:Fallback xmlns="">
            <p:pic>
              <p:nvPicPr>
                <p:cNvPr id="153" name="Ink 152">
                  <a:extLst>
                    <a:ext uri="{FF2B5EF4-FFF2-40B4-BE49-F238E27FC236}">
                      <a16:creationId xmlns:a16="http://schemas.microsoft.com/office/drawing/2014/main" id="{C3F19A91-D16B-4472-9402-D8BD2DDB7A17}"/>
                    </a:ext>
                  </a:extLst>
                </p:cNvPr>
                <p:cNvPicPr/>
                <p:nvPr/>
              </p:nvPicPr>
              <p:blipFill>
                <a:blip r:embed="rId262"/>
                <a:stretch>
                  <a:fillRect/>
                </a:stretch>
              </p:blipFill>
              <p:spPr>
                <a:xfrm>
                  <a:off x="4210553" y="2841692"/>
                  <a:ext cx="1789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4" name="Ink 153">
                  <a:extLst>
                    <a:ext uri="{FF2B5EF4-FFF2-40B4-BE49-F238E27FC236}">
                      <a16:creationId xmlns:a16="http://schemas.microsoft.com/office/drawing/2014/main" id="{4A94E48B-A419-45D5-B0EE-2BAC944AF676}"/>
                    </a:ext>
                  </a:extLst>
                </p14:cNvPr>
                <p14:cNvContentPartPr/>
                <p14:nvPr/>
              </p14:nvContentPartPr>
              <p14:xfrm>
                <a:off x="4380473" y="3001532"/>
                <a:ext cx="48240" cy="86400"/>
              </p14:xfrm>
            </p:contentPart>
          </mc:Choice>
          <mc:Fallback xmlns="">
            <p:pic>
              <p:nvPicPr>
                <p:cNvPr id="154" name="Ink 153">
                  <a:extLst>
                    <a:ext uri="{FF2B5EF4-FFF2-40B4-BE49-F238E27FC236}">
                      <a16:creationId xmlns:a16="http://schemas.microsoft.com/office/drawing/2014/main" id="{4A94E48B-A419-45D5-B0EE-2BAC944AF676}"/>
                    </a:ext>
                  </a:extLst>
                </p:cNvPr>
                <p:cNvPicPr/>
                <p:nvPr/>
              </p:nvPicPr>
              <p:blipFill>
                <a:blip r:embed="rId264"/>
                <a:stretch>
                  <a:fillRect/>
                </a:stretch>
              </p:blipFill>
              <p:spPr>
                <a:xfrm>
                  <a:off x="4362473" y="2983892"/>
                  <a:ext cx="83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5" name="Ink 154">
                  <a:extLst>
                    <a:ext uri="{FF2B5EF4-FFF2-40B4-BE49-F238E27FC236}">
                      <a16:creationId xmlns:a16="http://schemas.microsoft.com/office/drawing/2014/main" id="{F4245083-E0E1-41A1-BEEA-26972C45855A}"/>
                    </a:ext>
                  </a:extLst>
                </p14:cNvPr>
                <p14:cNvContentPartPr/>
                <p14:nvPr/>
              </p14:nvContentPartPr>
              <p14:xfrm>
                <a:off x="4469033" y="2952212"/>
                <a:ext cx="155160" cy="108720"/>
              </p14:xfrm>
            </p:contentPart>
          </mc:Choice>
          <mc:Fallback xmlns="">
            <p:pic>
              <p:nvPicPr>
                <p:cNvPr id="155" name="Ink 154">
                  <a:extLst>
                    <a:ext uri="{FF2B5EF4-FFF2-40B4-BE49-F238E27FC236}">
                      <a16:creationId xmlns:a16="http://schemas.microsoft.com/office/drawing/2014/main" id="{F4245083-E0E1-41A1-BEEA-26972C45855A}"/>
                    </a:ext>
                  </a:extLst>
                </p:cNvPr>
                <p:cNvPicPr/>
                <p:nvPr/>
              </p:nvPicPr>
              <p:blipFill>
                <a:blip r:embed="rId266"/>
                <a:stretch>
                  <a:fillRect/>
                </a:stretch>
              </p:blipFill>
              <p:spPr>
                <a:xfrm>
                  <a:off x="4451393" y="2934212"/>
                  <a:ext cx="1908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6" name="Ink 155">
                  <a:extLst>
                    <a:ext uri="{FF2B5EF4-FFF2-40B4-BE49-F238E27FC236}">
                      <a16:creationId xmlns:a16="http://schemas.microsoft.com/office/drawing/2014/main" id="{3BC92165-3E5E-4BE6-973F-E7C8CF793965}"/>
                    </a:ext>
                  </a:extLst>
                </p14:cNvPr>
                <p14:cNvContentPartPr/>
                <p14:nvPr/>
              </p14:nvContentPartPr>
              <p14:xfrm>
                <a:off x="4677473" y="2967692"/>
                <a:ext cx="106200" cy="108720"/>
              </p14:xfrm>
            </p:contentPart>
          </mc:Choice>
          <mc:Fallback xmlns="">
            <p:pic>
              <p:nvPicPr>
                <p:cNvPr id="156" name="Ink 155">
                  <a:extLst>
                    <a:ext uri="{FF2B5EF4-FFF2-40B4-BE49-F238E27FC236}">
                      <a16:creationId xmlns:a16="http://schemas.microsoft.com/office/drawing/2014/main" id="{3BC92165-3E5E-4BE6-973F-E7C8CF793965}"/>
                    </a:ext>
                  </a:extLst>
                </p:cNvPr>
                <p:cNvPicPr/>
                <p:nvPr/>
              </p:nvPicPr>
              <p:blipFill>
                <a:blip r:embed="rId268"/>
                <a:stretch>
                  <a:fillRect/>
                </a:stretch>
              </p:blipFill>
              <p:spPr>
                <a:xfrm>
                  <a:off x="4659833" y="2949692"/>
                  <a:ext cx="1418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57" name="Ink 156">
                  <a:extLst>
                    <a:ext uri="{FF2B5EF4-FFF2-40B4-BE49-F238E27FC236}">
                      <a16:creationId xmlns:a16="http://schemas.microsoft.com/office/drawing/2014/main" id="{C1E197F1-15D4-4385-847E-FADEEDEA016E}"/>
                    </a:ext>
                  </a:extLst>
                </p14:cNvPr>
                <p14:cNvContentPartPr/>
                <p14:nvPr/>
              </p14:nvContentPartPr>
              <p14:xfrm>
                <a:off x="4790513" y="2948252"/>
                <a:ext cx="44640" cy="105480"/>
              </p14:xfrm>
            </p:contentPart>
          </mc:Choice>
          <mc:Fallback xmlns="">
            <p:pic>
              <p:nvPicPr>
                <p:cNvPr id="157" name="Ink 156">
                  <a:extLst>
                    <a:ext uri="{FF2B5EF4-FFF2-40B4-BE49-F238E27FC236}">
                      <a16:creationId xmlns:a16="http://schemas.microsoft.com/office/drawing/2014/main" id="{C1E197F1-15D4-4385-847E-FADEEDEA016E}"/>
                    </a:ext>
                  </a:extLst>
                </p:cNvPr>
                <p:cNvPicPr/>
                <p:nvPr/>
              </p:nvPicPr>
              <p:blipFill>
                <a:blip r:embed="rId270"/>
                <a:stretch>
                  <a:fillRect/>
                </a:stretch>
              </p:blipFill>
              <p:spPr>
                <a:xfrm>
                  <a:off x="4772873" y="2930252"/>
                  <a:ext cx="80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58" name="Ink 157">
                  <a:extLst>
                    <a:ext uri="{FF2B5EF4-FFF2-40B4-BE49-F238E27FC236}">
                      <a16:creationId xmlns:a16="http://schemas.microsoft.com/office/drawing/2014/main" id="{FC6512AD-7E11-49EE-B47B-C4B363648B5A}"/>
                    </a:ext>
                  </a:extLst>
                </p14:cNvPr>
                <p14:cNvContentPartPr/>
                <p14:nvPr/>
              </p14:nvContentPartPr>
              <p14:xfrm>
                <a:off x="4914353" y="2929532"/>
                <a:ext cx="48600" cy="131040"/>
              </p14:xfrm>
            </p:contentPart>
          </mc:Choice>
          <mc:Fallback xmlns="">
            <p:pic>
              <p:nvPicPr>
                <p:cNvPr id="158" name="Ink 157">
                  <a:extLst>
                    <a:ext uri="{FF2B5EF4-FFF2-40B4-BE49-F238E27FC236}">
                      <a16:creationId xmlns:a16="http://schemas.microsoft.com/office/drawing/2014/main" id="{FC6512AD-7E11-49EE-B47B-C4B363648B5A}"/>
                    </a:ext>
                  </a:extLst>
                </p:cNvPr>
                <p:cNvPicPr/>
                <p:nvPr/>
              </p:nvPicPr>
              <p:blipFill>
                <a:blip r:embed="rId272"/>
                <a:stretch>
                  <a:fillRect/>
                </a:stretch>
              </p:blipFill>
              <p:spPr>
                <a:xfrm>
                  <a:off x="4896713" y="2911532"/>
                  <a:ext cx="842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59" name="Ink 158">
                  <a:extLst>
                    <a:ext uri="{FF2B5EF4-FFF2-40B4-BE49-F238E27FC236}">
                      <a16:creationId xmlns:a16="http://schemas.microsoft.com/office/drawing/2014/main" id="{A4DC457F-EDE4-480E-9C84-C31517CDB3DC}"/>
                    </a:ext>
                  </a:extLst>
                </p14:cNvPr>
                <p14:cNvContentPartPr/>
                <p14:nvPr/>
              </p14:nvContentPartPr>
              <p14:xfrm>
                <a:off x="5025953" y="2937452"/>
                <a:ext cx="111960" cy="127800"/>
              </p14:xfrm>
            </p:contentPart>
          </mc:Choice>
          <mc:Fallback xmlns="">
            <p:pic>
              <p:nvPicPr>
                <p:cNvPr id="159" name="Ink 158">
                  <a:extLst>
                    <a:ext uri="{FF2B5EF4-FFF2-40B4-BE49-F238E27FC236}">
                      <a16:creationId xmlns:a16="http://schemas.microsoft.com/office/drawing/2014/main" id="{A4DC457F-EDE4-480E-9C84-C31517CDB3DC}"/>
                    </a:ext>
                  </a:extLst>
                </p:cNvPr>
                <p:cNvPicPr/>
                <p:nvPr/>
              </p:nvPicPr>
              <p:blipFill>
                <a:blip r:embed="rId274"/>
                <a:stretch>
                  <a:fillRect/>
                </a:stretch>
              </p:blipFill>
              <p:spPr>
                <a:xfrm>
                  <a:off x="5007953" y="2919812"/>
                  <a:ext cx="147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0" name="Ink 159">
                  <a:extLst>
                    <a:ext uri="{FF2B5EF4-FFF2-40B4-BE49-F238E27FC236}">
                      <a16:creationId xmlns:a16="http://schemas.microsoft.com/office/drawing/2014/main" id="{FF83FDBF-C403-4019-A346-7C2E190EECD1}"/>
                    </a:ext>
                  </a:extLst>
                </p14:cNvPr>
                <p14:cNvContentPartPr/>
                <p14:nvPr/>
              </p14:nvContentPartPr>
              <p14:xfrm>
                <a:off x="5177153" y="2855732"/>
                <a:ext cx="30240" cy="175320"/>
              </p14:xfrm>
            </p:contentPart>
          </mc:Choice>
          <mc:Fallback xmlns="">
            <p:pic>
              <p:nvPicPr>
                <p:cNvPr id="160" name="Ink 159">
                  <a:extLst>
                    <a:ext uri="{FF2B5EF4-FFF2-40B4-BE49-F238E27FC236}">
                      <a16:creationId xmlns:a16="http://schemas.microsoft.com/office/drawing/2014/main" id="{FF83FDBF-C403-4019-A346-7C2E190EECD1}"/>
                    </a:ext>
                  </a:extLst>
                </p:cNvPr>
                <p:cNvPicPr/>
                <p:nvPr/>
              </p:nvPicPr>
              <p:blipFill>
                <a:blip r:embed="rId276"/>
                <a:stretch>
                  <a:fillRect/>
                </a:stretch>
              </p:blipFill>
              <p:spPr>
                <a:xfrm>
                  <a:off x="5159513" y="2838092"/>
                  <a:ext cx="658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1" name="Ink 160">
                  <a:extLst>
                    <a:ext uri="{FF2B5EF4-FFF2-40B4-BE49-F238E27FC236}">
                      <a16:creationId xmlns:a16="http://schemas.microsoft.com/office/drawing/2014/main" id="{23756FCF-0B2C-4116-A4C0-AA5D387D1494}"/>
                    </a:ext>
                  </a:extLst>
                </p14:cNvPr>
                <p14:cNvContentPartPr/>
                <p14:nvPr/>
              </p14:nvContentPartPr>
              <p14:xfrm>
                <a:off x="5277953" y="2917292"/>
                <a:ext cx="162720" cy="122040"/>
              </p14:xfrm>
            </p:contentPart>
          </mc:Choice>
          <mc:Fallback xmlns="">
            <p:pic>
              <p:nvPicPr>
                <p:cNvPr id="161" name="Ink 160">
                  <a:extLst>
                    <a:ext uri="{FF2B5EF4-FFF2-40B4-BE49-F238E27FC236}">
                      <a16:creationId xmlns:a16="http://schemas.microsoft.com/office/drawing/2014/main" id="{23756FCF-0B2C-4116-A4C0-AA5D387D1494}"/>
                    </a:ext>
                  </a:extLst>
                </p:cNvPr>
                <p:cNvPicPr/>
                <p:nvPr/>
              </p:nvPicPr>
              <p:blipFill>
                <a:blip r:embed="rId278"/>
                <a:stretch>
                  <a:fillRect/>
                </a:stretch>
              </p:blipFill>
              <p:spPr>
                <a:xfrm>
                  <a:off x="5259953" y="2899652"/>
                  <a:ext cx="198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2" name="Ink 161">
                  <a:extLst>
                    <a:ext uri="{FF2B5EF4-FFF2-40B4-BE49-F238E27FC236}">
                      <a16:creationId xmlns:a16="http://schemas.microsoft.com/office/drawing/2014/main" id="{69EEA263-9C82-410C-BB50-B3A97A89F74A}"/>
                    </a:ext>
                  </a:extLst>
                </p14:cNvPr>
                <p14:cNvContentPartPr/>
                <p14:nvPr/>
              </p14:nvContentPartPr>
              <p14:xfrm>
                <a:off x="5488193" y="2920172"/>
                <a:ext cx="119160" cy="145800"/>
              </p14:xfrm>
            </p:contentPart>
          </mc:Choice>
          <mc:Fallback xmlns="">
            <p:pic>
              <p:nvPicPr>
                <p:cNvPr id="162" name="Ink 161">
                  <a:extLst>
                    <a:ext uri="{FF2B5EF4-FFF2-40B4-BE49-F238E27FC236}">
                      <a16:creationId xmlns:a16="http://schemas.microsoft.com/office/drawing/2014/main" id="{69EEA263-9C82-410C-BB50-B3A97A89F74A}"/>
                    </a:ext>
                  </a:extLst>
                </p:cNvPr>
                <p:cNvPicPr/>
                <p:nvPr/>
              </p:nvPicPr>
              <p:blipFill>
                <a:blip r:embed="rId280"/>
                <a:stretch>
                  <a:fillRect/>
                </a:stretch>
              </p:blipFill>
              <p:spPr>
                <a:xfrm>
                  <a:off x="5470553" y="2902172"/>
                  <a:ext cx="154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3" name="Ink 162">
                  <a:extLst>
                    <a:ext uri="{FF2B5EF4-FFF2-40B4-BE49-F238E27FC236}">
                      <a16:creationId xmlns:a16="http://schemas.microsoft.com/office/drawing/2014/main" id="{196FD5C3-3C79-4933-91A4-E6AF99A59F54}"/>
                    </a:ext>
                  </a:extLst>
                </p14:cNvPr>
                <p14:cNvContentPartPr/>
                <p14:nvPr/>
              </p14:nvContentPartPr>
              <p14:xfrm>
                <a:off x="5955473" y="2941412"/>
                <a:ext cx="106920" cy="111240"/>
              </p14:xfrm>
            </p:contentPart>
          </mc:Choice>
          <mc:Fallback xmlns="">
            <p:pic>
              <p:nvPicPr>
                <p:cNvPr id="163" name="Ink 162">
                  <a:extLst>
                    <a:ext uri="{FF2B5EF4-FFF2-40B4-BE49-F238E27FC236}">
                      <a16:creationId xmlns:a16="http://schemas.microsoft.com/office/drawing/2014/main" id="{196FD5C3-3C79-4933-91A4-E6AF99A59F54}"/>
                    </a:ext>
                  </a:extLst>
                </p:cNvPr>
                <p:cNvPicPr/>
                <p:nvPr/>
              </p:nvPicPr>
              <p:blipFill>
                <a:blip r:embed="rId282"/>
                <a:stretch>
                  <a:fillRect/>
                </a:stretch>
              </p:blipFill>
              <p:spPr>
                <a:xfrm>
                  <a:off x="5937473" y="2923412"/>
                  <a:ext cx="142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4" name="Ink 163">
                  <a:extLst>
                    <a:ext uri="{FF2B5EF4-FFF2-40B4-BE49-F238E27FC236}">
                      <a16:creationId xmlns:a16="http://schemas.microsoft.com/office/drawing/2014/main" id="{BD85847A-BFDF-4112-ADE2-30CF89173DB1}"/>
                    </a:ext>
                  </a:extLst>
                </p14:cNvPr>
                <p14:cNvContentPartPr/>
                <p14:nvPr/>
              </p14:nvContentPartPr>
              <p14:xfrm>
                <a:off x="6076073" y="2820092"/>
                <a:ext cx="48960" cy="255600"/>
              </p14:xfrm>
            </p:contentPart>
          </mc:Choice>
          <mc:Fallback xmlns="">
            <p:pic>
              <p:nvPicPr>
                <p:cNvPr id="164" name="Ink 163">
                  <a:extLst>
                    <a:ext uri="{FF2B5EF4-FFF2-40B4-BE49-F238E27FC236}">
                      <a16:creationId xmlns:a16="http://schemas.microsoft.com/office/drawing/2014/main" id="{BD85847A-BFDF-4112-ADE2-30CF89173DB1}"/>
                    </a:ext>
                  </a:extLst>
                </p:cNvPr>
                <p:cNvPicPr/>
                <p:nvPr/>
              </p:nvPicPr>
              <p:blipFill>
                <a:blip r:embed="rId284"/>
                <a:stretch>
                  <a:fillRect/>
                </a:stretch>
              </p:blipFill>
              <p:spPr>
                <a:xfrm>
                  <a:off x="6058073" y="2802452"/>
                  <a:ext cx="846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65" name="Ink 164">
                  <a:extLst>
                    <a:ext uri="{FF2B5EF4-FFF2-40B4-BE49-F238E27FC236}">
                      <a16:creationId xmlns:a16="http://schemas.microsoft.com/office/drawing/2014/main" id="{D03A4DA8-5922-444B-B6BA-986AC0C6E713}"/>
                    </a:ext>
                  </a:extLst>
                </p14:cNvPr>
                <p14:cNvContentPartPr/>
                <p14:nvPr/>
              </p14:nvContentPartPr>
              <p14:xfrm>
                <a:off x="6184433" y="2843852"/>
                <a:ext cx="22320" cy="205560"/>
              </p14:xfrm>
            </p:contentPart>
          </mc:Choice>
          <mc:Fallback xmlns="">
            <p:pic>
              <p:nvPicPr>
                <p:cNvPr id="165" name="Ink 164">
                  <a:extLst>
                    <a:ext uri="{FF2B5EF4-FFF2-40B4-BE49-F238E27FC236}">
                      <a16:creationId xmlns:a16="http://schemas.microsoft.com/office/drawing/2014/main" id="{D03A4DA8-5922-444B-B6BA-986AC0C6E713}"/>
                    </a:ext>
                  </a:extLst>
                </p:cNvPr>
                <p:cNvPicPr/>
                <p:nvPr/>
              </p:nvPicPr>
              <p:blipFill>
                <a:blip r:embed="rId286"/>
                <a:stretch>
                  <a:fillRect/>
                </a:stretch>
              </p:blipFill>
              <p:spPr>
                <a:xfrm>
                  <a:off x="6166433" y="2826212"/>
                  <a:ext cx="579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66" name="Ink 165">
                  <a:extLst>
                    <a:ext uri="{FF2B5EF4-FFF2-40B4-BE49-F238E27FC236}">
                      <a16:creationId xmlns:a16="http://schemas.microsoft.com/office/drawing/2014/main" id="{E534D615-A8BE-4DFF-AF63-24DB7346257E}"/>
                    </a:ext>
                  </a:extLst>
                </p14:cNvPr>
                <p14:cNvContentPartPr/>
                <p14:nvPr/>
              </p14:nvContentPartPr>
              <p14:xfrm>
                <a:off x="6292433" y="2893172"/>
                <a:ext cx="73800" cy="166320"/>
              </p14:xfrm>
            </p:contentPart>
          </mc:Choice>
          <mc:Fallback xmlns="">
            <p:pic>
              <p:nvPicPr>
                <p:cNvPr id="166" name="Ink 165">
                  <a:extLst>
                    <a:ext uri="{FF2B5EF4-FFF2-40B4-BE49-F238E27FC236}">
                      <a16:creationId xmlns:a16="http://schemas.microsoft.com/office/drawing/2014/main" id="{E534D615-A8BE-4DFF-AF63-24DB7346257E}"/>
                    </a:ext>
                  </a:extLst>
                </p:cNvPr>
                <p:cNvPicPr/>
                <p:nvPr/>
              </p:nvPicPr>
              <p:blipFill>
                <a:blip r:embed="rId288"/>
                <a:stretch>
                  <a:fillRect/>
                </a:stretch>
              </p:blipFill>
              <p:spPr>
                <a:xfrm>
                  <a:off x="6274793" y="2875532"/>
                  <a:ext cx="109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67" name="Ink 166">
                  <a:extLst>
                    <a:ext uri="{FF2B5EF4-FFF2-40B4-BE49-F238E27FC236}">
                      <a16:creationId xmlns:a16="http://schemas.microsoft.com/office/drawing/2014/main" id="{0F6EF30D-1510-400D-898A-BDC5FA8F0ECE}"/>
                    </a:ext>
                  </a:extLst>
                </p14:cNvPr>
                <p14:cNvContentPartPr/>
                <p14:nvPr/>
              </p14:nvContentPartPr>
              <p14:xfrm>
                <a:off x="6419153" y="2832332"/>
                <a:ext cx="140760" cy="258120"/>
              </p14:xfrm>
            </p:contentPart>
          </mc:Choice>
          <mc:Fallback xmlns="">
            <p:pic>
              <p:nvPicPr>
                <p:cNvPr id="167" name="Ink 166">
                  <a:extLst>
                    <a:ext uri="{FF2B5EF4-FFF2-40B4-BE49-F238E27FC236}">
                      <a16:creationId xmlns:a16="http://schemas.microsoft.com/office/drawing/2014/main" id="{0F6EF30D-1510-400D-898A-BDC5FA8F0ECE}"/>
                    </a:ext>
                  </a:extLst>
                </p:cNvPr>
                <p:cNvPicPr/>
                <p:nvPr/>
              </p:nvPicPr>
              <p:blipFill>
                <a:blip r:embed="rId290"/>
                <a:stretch>
                  <a:fillRect/>
                </a:stretch>
              </p:blipFill>
              <p:spPr>
                <a:xfrm>
                  <a:off x="6401153" y="2814332"/>
                  <a:ext cx="1764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68" name="Ink 167">
                  <a:extLst>
                    <a:ext uri="{FF2B5EF4-FFF2-40B4-BE49-F238E27FC236}">
                      <a16:creationId xmlns:a16="http://schemas.microsoft.com/office/drawing/2014/main" id="{98A6B9E5-DBE7-4011-BAAC-8B402FD52EF1}"/>
                    </a:ext>
                  </a:extLst>
                </p14:cNvPr>
                <p14:cNvContentPartPr/>
                <p14:nvPr/>
              </p14:nvContentPartPr>
              <p14:xfrm>
                <a:off x="6610313" y="2967332"/>
                <a:ext cx="171360" cy="103680"/>
              </p14:xfrm>
            </p:contentPart>
          </mc:Choice>
          <mc:Fallback xmlns="">
            <p:pic>
              <p:nvPicPr>
                <p:cNvPr id="168" name="Ink 167">
                  <a:extLst>
                    <a:ext uri="{FF2B5EF4-FFF2-40B4-BE49-F238E27FC236}">
                      <a16:creationId xmlns:a16="http://schemas.microsoft.com/office/drawing/2014/main" id="{98A6B9E5-DBE7-4011-BAAC-8B402FD52EF1}"/>
                    </a:ext>
                  </a:extLst>
                </p:cNvPr>
                <p:cNvPicPr/>
                <p:nvPr/>
              </p:nvPicPr>
              <p:blipFill>
                <a:blip r:embed="rId292"/>
                <a:stretch>
                  <a:fillRect/>
                </a:stretch>
              </p:blipFill>
              <p:spPr>
                <a:xfrm>
                  <a:off x="6592313" y="2949692"/>
                  <a:ext cx="207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69" name="Ink 168">
                  <a:extLst>
                    <a:ext uri="{FF2B5EF4-FFF2-40B4-BE49-F238E27FC236}">
                      <a16:creationId xmlns:a16="http://schemas.microsoft.com/office/drawing/2014/main" id="{DC749234-9B1B-4FB8-91CD-4DB4CBFC6C57}"/>
                    </a:ext>
                  </a:extLst>
                </p14:cNvPr>
                <p14:cNvContentPartPr/>
                <p14:nvPr/>
              </p14:nvContentPartPr>
              <p14:xfrm>
                <a:off x="6787073" y="2898572"/>
                <a:ext cx="1440" cy="11520"/>
              </p14:xfrm>
            </p:contentPart>
          </mc:Choice>
          <mc:Fallback xmlns="">
            <p:pic>
              <p:nvPicPr>
                <p:cNvPr id="169" name="Ink 168">
                  <a:extLst>
                    <a:ext uri="{FF2B5EF4-FFF2-40B4-BE49-F238E27FC236}">
                      <a16:creationId xmlns:a16="http://schemas.microsoft.com/office/drawing/2014/main" id="{DC749234-9B1B-4FB8-91CD-4DB4CBFC6C57}"/>
                    </a:ext>
                  </a:extLst>
                </p:cNvPr>
                <p:cNvPicPr/>
                <p:nvPr/>
              </p:nvPicPr>
              <p:blipFill>
                <a:blip r:embed="rId294"/>
                <a:stretch>
                  <a:fillRect/>
                </a:stretch>
              </p:blipFill>
              <p:spPr>
                <a:xfrm>
                  <a:off x="6769073" y="2880932"/>
                  <a:ext cx="370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0" name="Ink 169">
                  <a:extLst>
                    <a:ext uri="{FF2B5EF4-FFF2-40B4-BE49-F238E27FC236}">
                      <a16:creationId xmlns:a16="http://schemas.microsoft.com/office/drawing/2014/main" id="{6A6D5E41-7594-407C-A9C3-908E65E1CCF1}"/>
                    </a:ext>
                  </a:extLst>
                </p14:cNvPr>
                <p14:cNvContentPartPr/>
                <p14:nvPr/>
              </p14:nvContentPartPr>
              <p14:xfrm>
                <a:off x="6923873" y="2860772"/>
                <a:ext cx="104760" cy="237240"/>
              </p14:xfrm>
            </p:contentPart>
          </mc:Choice>
          <mc:Fallback xmlns="">
            <p:pic>
              <p:nvPicPr>
                <p:cNvPr id="170" name="Ink 169">
                  <a:extLst>
                    <a:ext uri="{FF2B5EF4-FFF2-40B4-BE49-F238E27FC236}">
                      <a16:creationId xmlns:a16="http://schemas.microsoft.com/office/drawing/2014/main" id="{6A6D5E41-7594-407C-A9C3-908E65E1CCF1}"/>
                    </a:ext>
                  </a:extLst>
                </p:cNvPr>
                <p:cNvPicPr/>
                <p:nvPr/>
              </p:nvPicPr>
              <p:blipFill>
                <a:blip r:embed="rId296"/>
                <a:stretch>
                  <a:fillRect/>
                </a:stretch>
              </p:blipFill>
              <p:spPr>
                <a:xfrm>
                  <a:off x="6905873" y="2842772"/>
                  <a:ext cx="1404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1" name="Ink 170">
                  <a:extLst>
                    <a:ext uri="{FF2B5EF4-FFF2-40B4-BE49-F238E27FC236}">
                      <a16:creationId xmlns:a16="http://schemas.microsoft.com/office/drawing/2014/main" id="{FD6A3142-4B26-4C07-B268-B750BFD448A1}"/>
                    </a:ext>
                  </a:extLst>
                </p14:cNvPr>
                <p14:cNvContentPartPr/>
                <p14:nvPr/>
              </p14:nvContentPartPr>
              <p14:xfrm>
                <a:off x="7081913" y="3002612"/>
                <a:ext cx="134280" cy="98640"/>
              </p14:xfrm>
            </p:contentPart>
          </mc:Choice>
          <mc:Fallback xmlns="">
            <p:pic>
              <p:nvPicPr>
                <p:cNvPr id="171" name="Ink 170">
                  <a:extLst>
                    <a:ext uri="{FF2B5EF4-FFF2-40B4-BE49-F238E27FC236}">
                      <a16:creationId xmlns:a16="http://schemas.microsoft.com/office/drawing/2014/main" id="{FD6A3142-4B26-4C07-B268-B750BFD448A1}"/>
                    </a:ext>
                  </a:extLst>
                </p:cNvPr>
                <p:cNvPicPr/>
                <p:nvPr/>
              </p:nvPicPr>
              <p:blipFill>
                <a:blip r:embed="rId298"/>
                <a:stretch>
                  <a:fillRect/>
                </a:stretch>
              </p:blipFill>
              <p:spPr>
                <a:xfrm>
                  <a:off x="7063913" y="2984972"/>
                  <a:ext cx="169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2" name="Ink 171">
                  <a:extLst>
                    <a:ext uri="{FF2B5EF4-FFF2-40B4-BE49-F238E27FC236}">
                      <a16:creationId xmlns:a16="http://schemas.microsoft.com/office/drawing/2014/main" id="{1D9AE251-04FE-4888-8DEE-5402AF168F08}"/>
                    </a:ext>
                  </a:extLst>
                </p14:cNvPr>
                <p14:cNvContentPartPr/>
                <p14:nvPr/>
              </p14:nvContentPartPr>
              <p14:xfrm>
                <a:off x="7308353" y="2870132"/>
                <a:ext cx="104760" cy="232560"/>
              </p14:xfrm>
            </p:contentPart>
          </mc:Choice>
          <mc:Fallback xmlns="">
            <p:pic>
              <p:nvPicPr>
                <p:cNvPr id="172" name="Ink 171">
                  <a:extLst>
                    <a:ext uri="{FF2B5EF4-FFF2-40B4-BE49-F238E27FC236}">
                      <a16:creationId xmlns:a16="http://schemas.microsoft.com/office/drawing/2014/main" id="{1D9AE251-04FE-4888-8DEE-5402AF168F08}"/>
                    </a:ext>
                  </a:extLst>
                </p:cNvPr>
                <p:cNvPicPr/>
                <p:nvPr/>
              </p:nvPicPr>
              <p:blipFill>
                <a:blip r:embed="rId300"/>
                <a:stretch>
                  <a:fillRect/>
                </a:stretch>
              </p:blipFill>
              <p:spPr>
                <a:xfrm>
                  <a:off x="7290353" y="2852132"/>
                  <a:ext cx="1404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3" name="Ink 172">
                  <a:extLst>
                    <a:ext uri="{FF2B5EF4-FFF2-40B4-BE49-F238E27FC236}">
                      <a16:creationId xmlns:a16="http://schemas.microsoft.com/office/drawing/2014/main" id="{5EA1358B-1E24-476A-A8F8-EA4D08ABE43A}"/>
                    </a:ext>
                  </a:extLst>
                </p14:cNvPr>
                <p14:cNvContentPartPr/>
                <p14:nvPr/>
              </p14:nvContentPartPr>
              <p14:xfrm>
                <a:off x="7234193" y="3007292"/>
                <a:ext cx="217440" cy="82080"/>
              </p14:xfrm>
            </p:contentPart>
          </mc:Choice>
          <mc:Fallback xmlns="">
            <p:pic>
              <p:nvPicPr>
                <p:cNvPr id="173" name="Ink 172">
                  <a:extLst>
                    <a:ext uri="{FF2B5EF4-FFF2-40B4-BE49-F238E27FC236}">
                      <a16:creationId xmlns:a16="http://schemas.microsoft.com/office/drawing/2014/main" id="{5EA1358B-1E24-476A-A8F8-EA4D08ABE43A}"/>
                    </a:ext>
                  </a:extLst>
                </p:cNvPr>
                <p:cNvPicPr/>
                <p:nvPr/>
              </p:nvPicPr>
              <p:blipFill>
                <a:blip r:embed="rId302"/>
                <a:stretch>
                  <a:fillRect/>
                </a:stretch>
              </p:blipFill>
              <p:spPr>
                <a:xfrm>
                  <a:off x="7216553" y="2989292"/>
                  <a:ext cx="253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74" name="Ink 173">
                  <a:extLst>
                    <a:ext uri="{FF2B5EF4-FFF2-40B4-BE49-F238E27FC236}">
                      <a16:creationId xmlns:a16="http://schemas.microsoft.com/office/drawing/2014/main" id="{BC138187-1E41-40A7-B48E-4AF9C041A77F}"/>
                    </a:ext>
                  </a:extLst>
                </p14:cNvPr>
                <p14:cNvContentPartPr/>
                <p14:nvPr/>
              </p14:nvContentPartPr>
              <p14:xfrm>
                <a:off x="7445153" y="2902532"/>
                <a:ext cx="3240" cy="14760"/>
              </p14:xfrm>
            </p:contentPart>
          </mc:Choice>
          <mc:Fallback xmlns="">
            <p:pic>
              <p:nvPicPr>
                <p:cNvPr id="174" name="Ink 173">
                  <a:extLst>
                    <a:ext uri="{FF2B5EF4-FFF2-40B4-BE49-F238E27FC236}">
                      <a16:creationId xmlns:a16="http://schemas.microsoft.com/office/drawing/2014/main" id="{BC138187-1E41-40A7-B48E-4AF9C041A77F}"/>
                    </a:ext>
                  </a:extLst>
                </p:cNvPr>
                <p:cNvPicPr/>
                <p:nvPr/>
              </p:nvPicPr>
              <p:blipFill>
                <a:blip r:embed="rId304"/>
                <a:stretch>
                  <a:fillRect/>
                </a:stretch>
              </p:blipFill>
              <p:spPr>
                <a:xfrm>
                  <a:off x="7427513" y="2884532"/>
                  <a:ext cx="38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75" name="Ink 174">
                  <a:extLst>
                    <a:ext uri="{FF2B5EF4-FFF2-40B4-BE49-F238E27FC236}">
                      <a16:creationId xmlns:a16="http://schemas.microsoft.com/office/drawing/2014/main" id="{5E4B9E4C-ABB9-4510-8474-9B6CC408EC43}"/>
                    </a:ext>
                  </a:extLst>
                </p14:cNvPr>
                <p14:cNvContentPartPr/>
                <p14:nvPr/>
              </p14:nvContentPartPr>
              <p14:xfrm>
                <a:off x="7493393" y="2928452"/>
                <a:ext cx="239400" cy="159840"/>
              </p14:xfrm>
            </p:contentPart>
          </mc:Choice>
          <mc:Fallback xmlns="">
            <p:pic>
              <p:nvPicPr>
                <p:cNvPr id="175" name="Ink 174">
                  <a:extLst>
                    <a:ext uri="{FF2B5EF4-FFF2-40B4-BE49-F238E27FC236}">
                      <a16:creationId xmlns:a16="http://schemas.microsoft.com/office/drawing/2014/main" id="{5E4B9E4C-ABB9-4510-8474-9B6CC408EC43}"/>
                    </a:ext>
                  </a:extLst>
                </p:cNvPr>
                <p:cNvPicPr/>
                <p:nvPr/>
              </p:nvPicPr>
              <p:blipFill>
                <a:blip r:embed="rId306"/>
                <a:stretch>
                  <a:fillRect/>
                </a:stretch>
              </p:blipFill>
              <p:spPr>
                <a:xfrm>
                  <a:off x="7475393" y="2910452"/>
                  <a:ext cx="275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76" name="Ink 175">
                  <a:extLst>
                    <a:ext uri="{FF2B5EF4-FFF2-40B4-BE49-F238E27FC236}">
                      <a16:creationId xmlns:a16="http://schemas.microsoft.com/office/drawing/2014/main" id="{E27481CB-EF8C-43A7-82CE-809DD62B962F}"/>
                    </a:ext>
                  </a:extLst>
                </p14:cNvPr>
                <p14:cNvContentPartPr/>
                <p14:nvPr/>
              </p14:nvContentPartPr>
              <p14:xfrm>
                <a:off x="7805513" y="3043292"/>
                <a:ext cx="6480" cy="7560"/>
              </p14:xfrm>
            </p:contentPart>
          </mc:Choice>
          <mc:Fallback xmlns="">
            <p:pic>
              <p:nvPicPr>
                <p:cNvPr id="176" name="Ink 175">
                  <a:extLst>
                    <a:ext uri="{FF2B5EF4-FFF2-40B4-BE49-F238E27FC236}">
                      <a16:creationId xmlns:a16="http://schemas.microsoft.com/office/drawing/2014/main" id="{E27481CB-EF8C-43A7-82CE-809DD62B962F}"/>
                    </a:ext>
                  </a:extLst>
                </p:cNvPr>
                <p:cNvPicPr/>
                <p:nvPr/>
              </p:nvPicPr>
              <p:blipFill>
                <a:blip r:embed="rId308"/>
                <a:stretch>
                  <a:fillRect/>
                </a:stretch>
              </p:blipFill>
              <p:spPr>
                <a:xfrm>
                  <a:off x="7787513" y="3025292"/>
                  <a:ext cx="42120" cy="43200"/>
                </a:xfrm>
                <a:prstGeom prst="rect">
                  <a:avLst/>
                </a:prstGeom>
              </p:spPr>
            </p:pic>
          </mc:Fallback>
        </mc:AlternateContent>
      </p:grpSp>
      <p:grpSp>
        <p:nvGrpSpPr>
          <p:cNvPr id="190" name="Group 189">
            <a:extLst>
              <a:ext uri="{FF2B5EF4-FFF2-40B4-BE49-F238E27FC236}">
                <a16:creationId xmlns:a16="http://schemas.microsoft.com/office/drawing/2014/main" id="{CED8E36E-219F-4E66-B36D-A8CD41AEC3FA}"/>
              </a:ext>
            </a:extLst>
          </p:cNvPr>
          <p:cNvGrpSpPr/>
          <p:nvPr/>
        </p:nvGrpSpPr>
        <p:grpSpPr>
          <a:xfrm>
            <a:off x="1199873" y="3456572"/>
            <a:ext cx="184320" cy="285480"/>
            <a:chOff x="1199873" y="3456572"/>
            <a:chExt cx="184320" cy="285480"/>
          </a:xfrm>
        </p:grpSpPr>
        <mc:AlternateContent xmlns:mc="http://schemas.openxmlformats.org/markup-compatibility/2006" xmlns:p14="http://schemas.microsoft.com/office/powerpoint/2010/main">
          <mc:Choice Requires="p14">
            <p:contentPart p14:bwMode="auto" r:id="rId309">
              <p14:nvContentPartPr>
                <p14:cNvPr id="181" name="Ink 180">
                  <a:extLst>
                    <a:ext uri="{FF2B5EF4-FFF2-40B4-BE49-F238E27FC236}">
                      <a16:creationId xmlns:a16="http://schemas.microsoft.com/office/drawing/2014/main" id="{33D671A1-6922-467A-8251-6296A7DB5DE0}"/>
                    </a:ext>
                  </a:extLst>
                </p14:cNvPr>
                <p14:cNvContentPartPr/>
                <p14:nvPr/>
              </p14:nvContentPartPr>
              <p14:xfrm>
                <a:off x="1234793" y="3456572"/>
                <a:ext cx="149400" cy="16920"/>
              </p14:xfrm>
            </p:contentPart>
          </mc:Choice>
          <mc:Fallback xmlns="">
            <p:pic>
              <p:nvPicPr>
                <p:cNvPr id="181" name="Ink 180">
                  <a:extLst>
                    <a:ext uri="{FF2B5EF4-FFF2-40B4-BE49-F238E27FC236}">
                      <a16:creationId xmlns:a16="http://schemas.microsoft.com/office/drawing/2014/main" id="{33D671A1-6922-467A-8251-6296A7DB5DE0}"/>
                    </a:ext>
                  </a:extLst>
                </p:cNvPr>
                <p:cNvPicPr/>
                <p:nvPr/>
              </p:nvPicPr>
              <p:blipFill>
                <a:blip r:embed="rId310"/>
                <a:stretch>
                  <a:fillRect/>
                </a:stretch>
              </p:blipFill>
              <p:spPr>
                <a:xfrm>
                  <a:off x="1216793" y="3438932"/>
                  <a:ext cx="185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2" name="Ink 181">
                  <a:extLst>
                    <a:ext uri="{FF2B5EF4-FFF2-40B4-BE49-F238E27FC236}">
                      <a16:creationId xmlns:a16="http://schemas.microsoft.com/office/drawing/2014/main" id="{42F159BA-7ABC-4BDB-A241-9BF542F6E439}"/>
                    </a:ext>
                  </a:extLst>
                </p14:cNvPr>
                <p14:cNvContentPartPr/>
                <p14:nvPr/>
              </p14:nvContentPartPr>
              <p14:xfrm>
                <a:off x="1199873" y="3489692"/>
                <a:ext cx="163800" cy="252360"/>
              </p14:xfrm>
            </p:contentPart>
          </mc:Choice>
          <mc:Fallback xmlns="">
            <p:pic>
              <p:nvPicPr>
                <p:cNvPr id="182" name="Ink 181">
                  <a:extLst>
                    <a:ext uri="{FF2B5EF4-FFF2-40B4-BE49-F238E27FC236}">
                      <a16:creationId xmlns:a16="http://schemas.microsoft.com/office/drawing/2014/main" id="{42F159BA-7ABC-4BDB-A241-9BF542F6E439}"/>
                    </a:ext>
                  </a:extLst>
                </p:cNvPr>
                <p:cNvPicPr/>
                <p:nvPr/>
              </p:nvPicPr>
              <p:blipFill>
                <a:blip r:embed="rId312"/>
                <a:stretch>
                  <a:fillRect/>
                </a:stretch>
              </p:blipFill>
              <p:spPr>
                <a:xfrm>
                  <a:off x="1181873" y="3471692"/>
                  <a:ext cx="199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3" name="Ink 182">
                  <a:extLst>
                    <a:ext uri="{FF2B5EF4-FFF2-40B4-BE49-F238E27FC236}">
                      <a16:creationId xmlns:a16="http://schemas.microsoft.com/office/drawing/2014/main" id="{002587F1-D997-4CA4-A474-F53982B0847F}"/>
                    </a:ext>
                  </a:extLst>
                </p14:cNvPr>
                <p14:cNvContentPartPr/>
                <p14:nvPr/>
              </p14:nvContentPartPr>
              <p14:xfrm>
                <a:off x="1235513" y="3626852"/>
                <a:ext cx="138240" cy="16560"/>
              </p14:xfrm>
            </p:contentPart>
          </mc:Choice>
          <mc:Fallback xmlns="">
            <p:pic>
              <p:nvPicPr>
                <p:cNvPr id="183" name="Ink 182">
                  <a:extLst>
                    <a:ext uri="{FF2B5EF4-FFF2-40B4-BE49-F238E27FC236}">
                      <a16:creationId xmlns:a16="http://schemas.microsoft.com/office/drawing/2014/main" id="{002587F1-D997-4CA4-A474-F53982B0847F}"/>
                    </a:ext>
                  </a:extLst>
                </p:cNvPr>
                <p:cNvPicPr/>
                <p:nvPr/>
              </p:nvPicPr>
              <p:blipFill>
                <a:blip r:embed="rId314"/>
                <a:stretch>
                  <a:fillRect/>
                </a:stretch>
              </p:blipFill>
              <p:spPr>
                <a:xfrm>
                  <a:off x="1217513" y="3608852"/>
                  <a:ext cx="173880" cy="52200"/>
                </a:xfrm>
                <a:prstGeom prst="rect">
                  <a:avLst/>
                </a:prstGeom>
              </p:spPr>
            </p:pic>
          </mc:Fallback>
        </mc:AlternateContent>
      </p:grpSp>
      <p:grpSp>
        <p:nvGrpSpPr>
          <p:cNvPr id="189" name="Group 188">
            <a:extLst>
              <a:ext uri="{FF2B5EF4-FFF2-40B4-BE49-F238E27FC236}">
                <a16:creationId xmlns:a16="http://schemas.microsoft.com/office/drawing/2014/main" id="{5EE3A2ED-BC9A-419D-AE64-E0388CD64B9C}"/>
              </a:ext>
            </a:extLst>
          </p:cNvPr>
          <p:cNvGrpSpPr/>
          <p:nvPr/>
        </p:nvGrpSpPr>
        <p:grpSpPr>
          <a:xfrm>
            <a:off x="1540073" y="3380612"/>
            <a:ext cx="574560" cy="435600"/>
            <a:chOff x="1540073" y="3380612"/>
            <a:chExt cx="574560" cy="435600"/>
          </a:xfrm>
        </p:grpSpPr>
        <mc:AlternateContent xmlns:mc="http://schemas.openxmlformats.org/markup-compatibility/2006" xmlns:p14="http://schemas.microsoft.com/office/powerpoint/2010/main">
          <mc:Choice Requires="p14">
            <p:contentPart p14:bwMode="auto" r:id="rId315">
              <p14:nvContentPartPr>
                <p14:cNvPr id="184" name="Ink 183">
                  <a:extLst>
                    <a:ext uri="{FF2B5EF4-FFF2-40B4-BE49-F238E27FC236}">
                      <a16:creationId xmlns:a16="http://schemas.microsoft.com/office/drawing/2014/main" id="{B4185C0F-299E-448D-A210-8AEA96A163CC}"/>
                    </a:ext>
                  </a:extLst>
                </p14:cNvPr>
                <p14:cNvContentPartPr/>
                <p14:nvPr/>
              </p14:nvContentPartPr>
              <p14:xfrm>
                <a:off x="1540073" y="3383852"/>
                <a:ext cx="151920" cy="33120"/>
              </p14:xfrm>
            </p:contentPart>
          </mc:Choice>
          <mc:Fallback xmlns="">
            <p:pic>
              <p:nvPicPr>
                <p:cNvPr id="184" name="Ink 183">
                  <a:extLst>
                    <a:ext uri="{FF2B5EF4-FFF2-40B4-BE49-F238E27FC236}">
                      <a16:creationId xmlns:a16="http://schemas.microsoft.com/office/drawing/2014/main" id="{B4185C0F-299E-448D-A210-8AEA96A163CC}"/>
                    </a:ext>
                  </a:extLst>
                </p:cNvPr>
                <p:cNvPicPr/>
                <p:nvPr/>
              </p:nvPicPr>
              <p:blipFill>
                <a:blip r:embed="rId316"/>
                <a:stretch>
                  <a:fillRect/>
                </a:stretch>
              </p:blipFill>
              <p:spPr>
                <a:xfrm>
                  <a:off x="1522433" y="3366212"/>
                  <a:ext cx="187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5" name="Ink 184">
                  <a:extLst>
                    <a:ext uri="{FF2B5EF4-FFF2-40B4-BE49-F238E27FC236}">
                      <a16:creationId xmlns:a16="http://schemas.microsoft.com/office/drawing/2014/main" id="{5896CDCF-5A22-4B85-ACC9-C9CD8E14557E}"/>
                    </a:ext>
                  </a:extLst>
                </p14:cNvPr>
                <p14:cNvContentPartPr/>
                <p14:nvPr/>
              </p14:nvContentPartPr>
              <p14:xfrm>
                <a:off x="1557713" y="3396092"/>
                <a:ext cx="144720" cy="420120"/>
              </p14:xfrm>
            </p:contentPart>
          </mc:Choice>
          <mc:Fallback xmlns="">
            <p:pic>
              <p:nvPicPr>
                <p:cNvPr id="185" name="Ink 184">
                  <a:extLst>
                    <a:ext uri="{FF2B5EF4-FFF2-40B4-BE49-F238E27FC236}">
                      <a16:creationId xmlns:a16="http://schemas.microsoft.com/office/drawing/2014/main" id="{5896CDCF-5A22-4B85-ACC9-C9CD8E14557E}"/>
                    </a:ext>
                  </a:extLst>
                </p:cNvPr>
                <p:cNvPicPr/>
                <p:nvPr/>
              </p:nvPicPr>
              <p:blipFill>
                <a:blip r:embed="rId318"/>
                <a:stretch>
                  <a:fillRect/>
                </a:stretch>
              </p:blipFill>
              <p:spPr>
                <a:xfrm>
                  <a:off x="1539713" y="3378092"/>
                  <a:ext cx="1803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86" name="Ink 185">
                  <a:extLst>
                    <a:ext uri="{FF2B5EF4-FFF2-40B4-BE49-F238E27FC236}">
                      <a16:creationId xmlns:a16="http://schemas.microsoft.com/office/drawing/2014/main" id="{507C55C0-7BDF-4B64-BBA7-0748137A5AC6}"/>
                    </a:ext>
                  </a:extLst>
                </p14:cNvPr>
                <p14:cNvContentPartPr/>
                <p14:nvPr/>
              </p14:nvContentPartPr>
              <p14:xfrm>
                <a:off x="1825913" y="3515972"/>
                <a:ext cx="105480" cy="158040"/>
              </p14:xfrm>
            </p:contentPart>
          </mc:Choice>
          <mc:Fallback xmlns="">
            <p:pic>
              <p:nvPicPr>
                <p:cNvPr id="186" name="Ink 185">
                  <a:extLst>
                    <a:ext uri="{FF2B5EF4-FFF2-40B4-BE49-F238E27FC236}">
                      <a16:creationId xmlns:a16="http://schemas.microsoft.com/office/drawing/2014/main" id="{507C55C0-7BDF-4B64-BBA7-0748137A5AC6}"/>
                    </a:ext>
                  </a:extLst>
                </p:cNvPr>
                <p:cNvPicPr/>
                <p:nvPr/>
              </p:nvPicPr>
              <p:blipFill>
                <a:blip r:embed="rId320"/>
                <a:stretch>
                  <a:fillRect/>
                </a:stretch>
              </p:blipFill>
              <p:spPr>
                <a:xfrm>
                  <a:off x="1807913" y="3498332"/>
                  <a:ext cx="141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87" name="Ink 186">
                  <a:extLst>
                    <a:ext uri="{FF2B5EF4-FFF2-40B4-BE49-F238E27FC236}">
                      <a16:creationId xmlns:a16="http://schemas.microsoft.com/office/drawing/2014/main" id="{D2FB80FE-65EF-4D59-91AD-70FF7C4BF17F}"/>
                    </a:ext>
                  </a:extLst>
                </p14:cNvPr>
                <p14:cNvContentPartPr/>
                <p14:nvPr/>
              </p14:nvContentPartPr>
              <p14:xfrm>
                <a:off x="1828433" y="3490772"/>
                <a:ext cx="131400" cy="231480"/>
              </p14:xfrm>
            </p:contentPart>
          </mc:Choice>
          <mc:Fallback xmlns="">
            <p:pic>
              <p:nvPicPr>
                <p:cNvPr id="187" name="Ink 186">
                  <a:extLst>
                    <a:ext uri="{FF2B5EF4-FFF2-40B4-BE49-F238E27FC236}">
                      <a16:creationId xmlns:a16="http://schemas.microsoft.com/office/drawing/2014/main" id="{D2FB80FE-65EF-4D59-91AD-70FF7C4BF17F}"/>
                    </a:ext>
                  </a:extLst>
                </p:cNvPr>
                <p:cNvPicPr/>
                <p:nvPr/>
              </p:nvPicPr>
              <p:blipFill>
                <a:blip r:embed="rId322"/>
                <a:stretch>
                  <a:fillRect/>
                </a:stretch>
              </p:blipFill>
              <p:spPr>
                <a:xfrm>
                  <a:off x="1810793" y="3473132"/>
                  <a:ext cx="1670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88" name="Ink 187">
                  <a:extLst>
                    <a:ext uri="{FF2B5EF4-FFF2-40B4-BE49-F238E27FC236}">
                      <a16:creationId xmlns:a16="http://schemas.microsoft.com/office/drawing/2014/main" id="{46B04A40-6277-4C51-B326-47D6BC8CA656}"/>
                    </a:ext>
                  </a:extLst>
                </p14:cNvPr>
                <p14:cNvContentPartPr/>
                <p14:nvPr/>
              </p14:nvContentPartPr>
              <p14:xfrm>
                <a:off x="1973873" y="3380612"/>
                <a:ext cx="140760" cy="364680"/>
              </p14:xfrm>
            </p:contentPart>
          </mc:Choice>
          <mc:Fallback xmlns="">
            <p:pic>
              <p:nvPicPr>
                <p:cNvPr id="188" name="Ink 187">
                  <a:extLst>
                    <a:ext uri="{FF2B5EF4-FFF2-40B4-BE49-F238E27FC236}">
                      <a16:creationId xmlns:a16="http://schemas.microsoft.com/office/drawing/2014/main" id="{46B04A40-6277-4C51-B326-47D6BC8CA656}"/>
                    </a:ext>
                  </a:extLst>
                </p:cNvPr>
                <p:cNvPicPr/>
                <p:nvPr/>
              </p:nvPicPr>
              <p:blipFill>
                <a:blip r:embed="rId324"/>
                <a:stretch>
                  <a:fillRect/>
                </a:stretch>
              </p:blipFill>
              <p:spPr>
                <a:xfrm>
                  <a:off x="1955873" y="3362972"/>
                  <a:ext cx="176400" cy="400320"/>
                </a:xfrm>
                <a:prstGeom prst="rect">
                  <a:avLst/>
                </a:prstGeom>
              </p:spPr>
            </p:pic>
          </mc:Fallback>
        </mc:AlternateContent>
      </p:grpSp>
      <p:grpSp>
        <p:nvGrpSpPr>
          <p:cNvPr id="206" name="Group 205">
            <a:extLst>
              <a:ext uri="{FF2B5EF4-FFF2-40B4-BE49-F238E27FC236}">
                <a16:creationId xmlns:a16="http://schemas.microsoft.com/office/drawing/2014/main" id="{D1644C28-7354-47EE-BD12-9F7B9DAFA3F8}"/>
              </a:ext>
            </a:extLst>
          </p:cNvPr>
          <p:cNvGrpSpPr/>
          <p:nvPr/>
        </p:nvGrpSpPr>
        <p:grpSpPr>
          <a:xfrm>
            <a:off x="2327753" y="3573932"/>
            <a:ext cx="120600" cy="90720"/>
            <a:chOff x="2327753" y="3573932"/>
            <a:chExt cx="120600" cy="90720"/>
          </a:xfrm>
        </p:grpSpPr>
        <mc:AlternateContent xmlns:mc="http://schemas.openxmlformats.org/markup-compatibility/2006" xmlns:p14="http://schemas.microsoft.com/office/powerpoint/2010/main">
          <mc:Choice Requires="p14">
            <p:contentPart p14:bwMode="auto" r:id="rId325">
              <p14:nvContentPartPr>
                <p14:cNvPr id="191" name="Ink 190">
                  <a:extLst>
                    <a:ext uri="{FF2B5EF4-FFF2-40B4-BE49-F238E27FC236}">
                      <a16:creationId xmlns:a16="http://schemas.microsoft.com/office/drawing/2014/main" id="{B3597E6F-E5AD-4604-BDA3-61928340E630}"/>
                    </a:ext>
                  </a:extLst>
                </p14:cNvPr>
                <p14:cNvContentPartPr/>
                <p14:nvPr/>
              </p14:nvContentPartPr>
              <p14:xfrm>
                <a:off x="2327753" y="3573932"/>
                <a:ext cx="94680" cy="12600"/>
              </p14:xfrm>
            </p:contentPart>
          </mc:Choice>
          <mc:Fallback xmlns="">
            <p:pic>
              <p:nvPicPr>
                <p:cNvPr id="191" name="Ink 190">
                  <a:extLst>
                    <a:ext uri="{FF2B5EF4-FFF2-40B4-BE49-F238E27FC236}">
                      <a16:creationId xmlns:a16="http://schemas.microsoft.com/office/drawing/2014/main" id="{B3597E6F-E5AD-4604-BDA3-61928340E630}"/>
                    </a:ext>
                  </a:extLst>
                </p:cNvPr>
                <p:cNvPicPr/>
                <p:nvPr/>
              </p:nvPicPr>
              <p:blipFill>
                <a:blip r:embed="rId326"/>
                <a:stretch>
                  <a:fillRect/>
                </a:stretch>
              </p:blipFill>
              <p:spPr>
                <a:xfrm>
                  <a:off x="2310113" y="3555932"/>
                  <a:ext cx="130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2" name="Ink 191">
                  <a:extLst>
                    <a:ext uri="{FF2B5EF4-FFF2-40B4-BE49-F238E27FC236}">
                      <a16:creationId xmlns:a16="http://schemas.microsoft.com/office/drawing/2014/main" id="{0A5BECB9-9743-4797-B2A2-D4073404C5FF}"/>
                    </a:ext>
                  </a:extLst>
                </p14:cNvPr>
                <p14:cNvContentPartPr/>
                <p14:nvPr/>
              </p14:nvContentPartPr>
              <p14:xfrm>
                <a:off x="2330273" y="3648452"/>
                <a:ext cx="118080" cy="16200"/>
              </p14:xfrm>
            </p:contentPart>
          </mc:Choice>
          <mc:Fallback xmlns="">
            <p:pic>
              <p:nvPicPr>
                <p:cNvPr id="192" name="Ink 191">
                  <a:extLst>
                    <a:ext uri="{FF2B5EF4-FFF2-40B4-BE49-F238E27FC236}">
                      <a16:creationId xmlns:a16="http://schemas.microsoft.com/office/drawing/2014/main" id="{0A5BECB9-9743-4797-B2A2-D4073404C5FF}"/>
                    </a:ext>
                  </a:extLst>
                </p:cNvPr>
                <p:cNvPicPr/>
                <p:nvPr/>
              </p:nvPicPr>
              <p:blipFill>
                <a:blip r:embed="rId328"/>
                <a:stretch>
                  <a:fillRect/>
                </a:stretch>
              </p:blipFill>
              <p:spPr>
                <a:xfrm>
                  <a:off x="2312273" y="3630452"/>
                  <a:ext cx="153720" cy="51840"/>
                </a:xfrm>
                <a:prstGeom prst="rect">
                  <a:avLst/>
                </a:prstGeom>
              </p:spPr>
            </p:pic>
          </mc:Fallback>
        </mc:AlternateContent>
      </p:grpSp>
      <p:grpSp>
        <p:nvGrpSpPr>
          <p:cNvPr id="205" name="Group 204">
            <a:extLst>
              <a:ext uri="{FF2B5EF4-FFF2-40B4-BE49-F238E27FC236}">
                <a16:creationId xmlns:a16="http://schemas.microsoft.com/office/drawing/2014/main" id="{D88D6B5B-FCCA-447D-9536-70B436A663AF}"/>
              </a:ext>
            </a:extLst>
          </p:cNvPr>
          <p:cNvGrpSpPr/>
          <p:nvPr/>
        </p:nvGrpSpPr>
        <p:grpSpPr>
          <a:xfrm>
            <a:off x="2607833" y="3366572"/>
            <a:ext cx="772560" cy="381960"/>
            <a:chOff x="2607833" y="3366572"/>
            <a:chExt cx="772560" cy="381960"/>
          </a:xfrm>
        </p:grpSpPr>
        <mc:AlternateContent xmlns:mc="http://schemas.openxmlformats.org/markup-compatibility/2006" xmlns:p14="http://schemas.microsoft.com/office/powerpoint/2010/main">
          <mc:Choice Requires="p14">
            <p:contentPart p14:bwMode="auto" r:id="rId329">
              <p14:nvContentPartPr>
                <p14:cNvPr id="193" name="Ink 192">
                  <a:extLst>
                    <a:ext uri="{FF2B5EF4-FFF2-40B4-BE49-F238E27FC236}">
                      <a16:creationId xmlns:a16="http://schemas.microsoft.com/office/drawing/2014/main" id="{1C7E9F4C-2B3A-4904-B2B4-7172B4C46292}"/>
                    </a:ext>
                  </a:extLst>
                </p14:cNvPr>
                <p14:cNvContentPartPr/>
                <p14:nvPr/>
              </p14:nvContentPartPr>
              <p14:xfrm>
                <a:off x="2636633" y="3451892"/>
                <a:ext cx="72360" cy="14400"/>
              </p14:xfrm>
            </p:contentPart>
          </mc:Choice>
          <mc:Fallback xmlns="">
            <p:pic>
              <p:nvPicPr>
                <p:cNvPr id="193" name="Ink 192">
                  <a:extLst>
                    <a:ext uri="{FF2B5EF4-FFF2-40B4-BE49-F238E27FC236}">
                      <a16:creationId xmlns:a16="http://schemas.microsoft.com/office/drawing/2014/main" id="{1C7E9F4C-2B3A-4904-B2B4-7172B4C46292}"/>
                    </a:ext>
                  </a:extLst>
                </p:cNvPr>
                <p:cNvPicPr/>
                <p:nvPr/>
              </p:nvPicPr>
              <p:blipFill>
                <a:blip r:embed="rId330"/>
                <a:stretch>
                  <a:fillRect/>
                </a:stretch>
              </p:blipFill>
              <p:spPr>
                <a:xfrm>
                  <a:off x="2618633" y="3433892"/>
                  <a:ext cx="108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4" name="Ink 193">
                  <a:extLst>
                    <a:ext uri="{FF2B5EF4-FFF2-40B4-BE49-F238E27FC236}">
                      <a16:creationId xmlns:a16="http://schemas.microsoft.com/office/drawing/2014/main" id="{D7D1439B-C736-4C54-8361-594C9615D5E8}"/>
                    </a:ext>
                  </a:extLst>
                </p14:cNvPr>
                <p14:cNvContentPartPr/>
                <p14:nvPr/>
              </p14:nvContentPartPr>
              <p14:xfrm>
                <a:off x="2607833" y="3479252"/>
                <a:ext cx="162360" cy="258120"/>
              </p14:xfrm>
            </p:contentPart>
          </mc:Choice>
          <mc:Fallback xmlns="">
            <p:pic>
              <p:nvPicPr>
                <p:cNvPr id="194" name="Ink 193">
                  <a:extLst>
                    <a:ext uri="{FF2B5EF4-FFF2-40B4-BE49-F238E27FC236}">
                      <a16:creationId xmlns:a16="http://schemas.microsoft.com/office/drawing/2014/main" id="{D7D1439B-C736-4C54-8361-594C9615D5E8}"/>
                    </a:ext>
                  </a:extLst>
                </p:cNvPr>
                <p:cNvPicPr/>
                <p:nvPr/>
              </p:nvPicPr>
              <p:blipFill>
                <a:blip r:embed="rId332"/>
                <a:stretch>
                  <a:fillRect/>
                </a:stretch>
              </p:blipFill>
              <p:spPr>
                <a:xfrm>
                  <a:off x="2590193" y="3461612"/>
                  <a:ext cx="1980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5" name="Ink 194">
                  <a:extLst>
                    <a:ext uri="{FF2B5EF4-FFF2-40B4-BE49-F238E27FC236}">
                      <a16:creationId xmlns:a16="http://schemas.microsoft.com/office/drawing/2014/main" id="{996E231C-2C56-4AF8-B9A1-A55A3110A75A}"/>
                    </a:ext>
                  </a:extLst>
                </p14:cNvPr>
                <p14:cNvContentPartPr/>
                <p14:nvPr/>
              </p14:nvContentPartPr>
              <p14:xfrm>
                <a:off x="2656433" y="3618572"/>
                <a:ext cx="109080" cy="27720"/>
              </p14:xfrm>
            </p:contentPart>
          </mc:Choice>
          <mc:Fallback xmlns="">
            <p:pic>
              <p:nvPicPr>
                <p:cNvPr id="195" name="Ink 194">
                  <a:extLst>
                    <a:ext uri="{FF2B5EF4-FFF2-40B4-BE49-F238E27FC236}">
                      <a16:creationId xmlns:a16="http://schemas.microsoft.com/office/drawing/2014/main" id="{996E231C-2C56-4AF8-B9A1-A55A3110A75A}"/>
                    </a:ext>
                  </a:extLst>
                </p:cNvPr>
                <p:cNvPicPr/>
                <p:nvPr/>
              </p:nvPicPr>
              <p:blipFill>
                <a:blip r:embed="rId334"/>
                <a:stretch>
                  <a:fillRect/>
                </a:stretch>
              </p:blipFill>
              <p:spPr>
                <a:xfrm>
                  <a:off x="2638793" y="3600932"/>
                  <a:ext cx="144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96" name="Ink 195">
                  <a:extLst>
                    <a:ext uri="{FF2B5EF4-FFF2-40B4-BE49-F238E27FC236}">
                      <a16:creationId xmlns:a16="http://schemas.microsoft.com/office/drawing/2014/main" id="{B869E4B1-F512-4921-A499-DB84B9EF6836}"/>
                    </a:ext>
                  </a:extLst>
                </p14:cNvPr>
                <p14:cNvContentPartPr/>
                <p14:nvPr/>
              </p14:nvContentPartPr>
              <p14:xfrm>
                <a:off x="2896913" y="3369452"/>
                <a:ext cx="104760" cy="27360"/>
              </p14:xfrm>
            </p:contentPart>
          </mc:Choice>
          <mc:Fallback xmlns="">
            <p:pic>
              <p:nvPicPr>
                <p:cNvPr id="196" name="Ink 195">
                  <a:extLst>
                    <a:ext uri="{FF2B5EF4-FFF2-40B4-BE49-F238E27FC236}">
                      <a16:creationId xmlns:a16="http://schemas.microsoft.com/office/drawing/2014/main" id="{B869E4B1-F512-4921-A499-DB84B9EF6836}"/>
                    </a:ext>
                  </a:extLst>
                </p:cNvPr>
                <p:cNvPicPr/>
                <p:nvPr/>
              </p:nvPicPr>
              <p:blipFill>
                <a:blip r:embed="rId336"/>
                <a:stretch>
                  <a:fillRect/>
                </a:stretch>
              </p:blipFill>
              <p:spPr>
                <a:xfrm>
                  <a:off x="2878913" y="3351452"/>
                  <a:ext cx="1404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97" name="Ink 196">
                  <a:extLst>
                    <a:ext uri="{FF2B5EF4-FFF2-40B4-BE49-F238E27FC236}">
                      <a16:creationId xmlns:a16="http://schemas.microsoft.com/office/drawing/2014/main" id="{0C3BECE0-3130-4F18-8C7E-30BCBCAA3319}"/>
                    </a:ext>
                  </a:extLst>
                </p14:cNvPr>
                <p14:cNvContentPartPr/>
                <p14:nvPr/>
              </p14:nvContentPartPr>
              <p14:xfrm>
                <a:off x="2884313" y="3388892"/>
                <a:ext cx="164160" cy="359640"/>
              </p14:xfrm>
            </p:contentPart>
          </mc:Choice>
          <mc:Fallback xmlns="">
            <p:pic>
              <p:nvPicPr>
                <p:cNvPr id="197" name="Ink 196">
                  <a:extLst>
                    <a:ext uri="{FF2B5EF4-FFF2-40B4-BE49-F238E27FC236}">
                      <a16:creationId xmlns:a16="http://schemas.microsoft.com/office/drawing/2014/main" id="{0C3BECE0-3130-4F18-8C7E-30BCBCAA3319}"/>
                    </a:ext>
                  </a:extLst>
                </p:cNvPr>
                <p:cNvPicPr/>
                <p:nvPr/>
              </p:nvPicPr>
              <p:blipFill>
                <a:blip r:embed="rId338"/>
                <a:stretch>
                  <a:fillRect/>
                </a:stretch>
              </p:blipFill>
              <p:spPr>
                <a:xfrm>
                  <a:off x="2866673" y="3371252"/>
                  <a:ext cx="199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98" name="Ink 197">
                  <a:extLst>
                    <a:ext uri="{FF2B5EF4-FFF2-40B4-BE49-F238E27FC236}">
                      <a16:creationId xmlns:a16="http://schemas.microsoft.com/office/drawing/2014/main" id="{055B6D5F-5385-4DD7-AE58-FBFC8A9F82F4}"/>
                    </a:ext>
                  </a:extLst>
                </p14:cNvPr>
                <p14:cNvContentPartPr/>
                <p14:nvPr/>
              </p14:nvContentPartPr>
              <p14:xfrm>
                <a:off x="3078353" y="3454052"/>
                <a:ext cx="79560" cy="127080"/>
              </p14:xfrm>
            </p:contentPart>
          </mc:Choice>
          <mc:Fallback xmlns="">
            <p:pic>
              <p:nvPicPr>
                <p:cNvPr id="198" name="Ink 197">
                  <a:extLst>
                    <a:ext uri="{FF2B5EF4-FFF2-40B4-BE49-F238E27FC236}">
                      <a16:creationId xmlns:a16="http://schemas.microsoft.com/office/drawing/2014/main" id="{055B6D5F-5385-4DD7-AE58-FBFC8A9F82F4}"/>
                    </a:ext>
                  </a:extLst>
                </p:cNvPr>
                <p:cNvPicPr/>
                <p:nvPr/>
              </p:nvPicPr>
              <p:blipFill>
                <a:blip r:embed="rId340"/>
                <a:stretch>
                  <a:fillRect/>
                </a:stretch>
              </p:blipFill>
              <p:spPr>
                <a:xfrm>
                  <a:off x="3060713" y="3436052"/>
                  <a:ext cx="1152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99" name="Ink 198">
                  <a:extLst>
                    <a:ext uri="{FF2B5EF4-FFF2-40B4-BE49-F238E27FC236}">
                      <a16:creationId xmlns:a16="http://schemas.microsoft.com/office/drawing/2014/main" id="{55D9CD9E-62DE-459B-874D-66626C0D0AC7}"/>
                    </a:ext>
                  </a:extLst>
                </p14:cNvPr>
                <p14:cNvContentPartPr/>
                <p14:nvPr/>
              </p14:nvContentPartPr>
              <p14:xfrm>
                <a:off x="3122273" y="3462692"/>
                <a:ext cx="88920" cy="228960"/>
              </p14:xfrm>
            </p:contentPart>
          </mc:Choice>
          <mc:Fallback xmlns="">
            <p:pic>
              <p:nvPicPr>
                <p:cNvPr id="199" name="Ink 198">
                  <a:extLst>
                    <a:ext uri="{FF2B5EF4-FFF2-40B4-BE49-F238E27FC236}">
                      <a16:creationId xmlns:a16="http://schemas.microsoft.com/office/drawing/2014/main" id="{55D9CD9E-62DE-459B-874D-66626C0D0AC7}"/>
                    </a:ext>
                  </a:extLst>
                </p:cNvPr>
                <p:cNvPicPr/>
                <p:nvPr/>
              </p:nvPicPr>
              <p:blipFill>
                <a:blip r:embed="rId342"/>
                <a:stretch>
                  <a:fillRect/>
                </a:stretch>
              </p:blipFill>
              <p:spPr>
                <a:xfrm>
                  <a:off x="3104273" y="3445052"/>
                  <a:ext cx="1245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0" name="Ink 199">
                  <a:extLst>
                    <a:ext uri="{FF2B5EF4-FFF2-40B4-BE49-F238E27FC236}">
                      <a16:creationId xmlns:a16="http://schemas.microsoft.com/office/drawing/2014/main" id="{9E7631C4-8D21-40D0-961E-D51568A35972}"/>
                    </a:ext>
                  </a:extLst>
                </p14:cNvPr>
                <p14:cNvContentPartPr/>
                <p14:nvPr/>
              </p14:nvContentPartPr>
              <p14:xfrm>
                <a:off x="3288953" y="3366572"/>
                <a:ext cx="91440" cy="349560"/>
              </p14:xfrm>
            </p:contentPart>
          </mc:Choice>
          <mc:Fallback xmlns="">
            <p:pic>
              <p:nvPicPr>
                <p:cNvPr id="200" name="Ink 199">
                  <a:extLst>
                    <a:ext uri="{FF2B5EF4-FFF2-40B4-BE49-F238E27FC236}">
                      <a16:creationId xmlns:a16="http://schemas.microsoft.com/office/drawing/2014/main" id="{9E7631C4-8D21-40D0-961E-D51568A35972}"/>
                    </a:ext>
                  </a:extLst>
                </p:cNvPr>
                <p:cNvPicPr/>
                <p:nvPr/>
              </p:nvPicPr>
              <p:blipFill>
                <a:blip r:embed="rId344"/>
                <a:stretch>
                  <a:fillRect/>
                </a:stretch>
              </p:blipFill>
              <p:spPr>
                <a:xfrm>
                  <a:off x="3270953" y="3348572"/>
                  <a:ext cx="127080" cy="385200"/>
                </a:xfrm>
                <a:prstGeom prst="rect">
                  <a:avLst/>
                </a:prstGeom>
              </p:spPr>
            </p:pic>
          </mc:Fallback>
        </mc:AlternateContent>
      </p:grpSp>
      <p:grpSp>
        <p:nvGrpSpPr>
          <p:cNvPr id="204" name="Group 203">
            <a:extLst>
              <a:ext uri="{FF2B5EF4-FFF2-40B4-BE49-F238E27FC236}">
                <a16:creationId xmlns:a16="http://schemas.microsoft.com/office/drawing/2014/main" id="{E1591B96-FC8C-4114-A3E1-2F4AAF0FB69B}"/>
              </a:ext>
            </a:extLst>
          </p:cNvPr>
          <p:cNvGrpSpPr/>
          <p:nvPr/>
        </p:nvGrpSpPr>
        <p:grpSpPr>
          <a:xfrm>
            <a:off x="3545633" y="3422012"/>
            <a:ext cx="325800" cy="169920"/>
            <a:chOff x="3545633" y="3422012"/>
            <a:chExt cx="325800" cy="169920"/>
          </a:xfrm>
        </p:grpSpPr>
        <mc:AlternateContent xmlns:mc="http://schemas.openxmlformats.org/markup-compatibility/2006" xmlns:p14="http://schemas.microsoft.com/office/powerpoint/2010/main">
          <mc:Choice Requires="p14">
            <p:contentPart p14:bwMode="auto" r:id="rId345">
              <p14:nvContentPartPr>
                <p14:cNvPr id="201" name="Ink 200">
                  <a:extLst>
                    <a:ext uri="{FF2B5EF4-FFF2-40B4-BE49-F238E27FC236}">
                      <a16:creationId xmlns:a16="http://schemas.microsoft.com/office/drawing/2014/main" id="{EA9CB5F1-B7A6-400E-8DA7-9D08563C7A94}"/>
                    </a:ext>
                  </a:extLst>
                </p14:cNvPr>
                <p14:cNvContentPartPr/>
                <p14:nvPr/>
              </p14:nvContentPartPr>
              <p14:xfrm>
                <a:off x="3545633" y="3478532"/>
                <a:ext cx="76680" cy="8280"/>
              </p14:xfrm>
            </p:contentPart>
          </mc:Choice>
          <mc:Fallback xmlns="">
            <p:pic>
              <p:nvPicPr>
                <p:cNvPr id="201" name="Ink 200">
                  <a:extLst>
                    <a:ext uri="{FF2B5EF4-FFF2-40B4-BE49-F238E27FC236}">
                      <a16:creationId xmlns:a16="http://schemas.microsoft.com/office/drawing/2014/main" id="{EA9CB5F1-B7A6-400E-8DA7-9D08563C7A94}"/>
                    </a:ext>
                  </a:extLst>
                </p:cNvPr>
                <p:cNvPicPr/>
                <p:nvPr/>
              </p:nvPicPr>
              <p:blipFill>
                <a:blip r:embed="rId346"/>
                <a:stretch>
                  <a:fillRect/>
                </a:stretch>
              </p:blipFill>
              <p:spPr>
                <a:xfrm>
                  <a:off x="3527633" y="3460532"/>
                  <a:ext cx="112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2" name="Ink 201">
                  <a:extLst>
                    <a:ext uri="{FF2B5EF4-FFF2-40B4-BE49-F238E27FC236}">
                      <a16:creationId xmlns:a16="http://schemas.microsoft.com/office/drawing/2014/main" id="{BDEB9F82-1A5E-4A62-83C7-2CE5ECA9584D}"/>
                    </a:ext>
                  </a:extLst>
                </p14:cNvPr>
                <p14:cNvContentPartPr/>
                <p14:nvPr/>
              </p14:nvContentPartPr>
              <p14:xfrm>
                <a:off x="3572633" y="3547292"/>
                <a:ext cx="94680" cy="15120"/>
              </p14:xfrm>
            </p:contentPart>
          </mc:Choice>
          <mc:Fallback xmlns="">
            <p:pic>
              <p:nvPicPr>
                <p:cNvPr id="202" name="Ink 201">
                  <a:extLst>
                    <a:ext uri="{FF2B5EF4-FFF2-40B4-BE49-F238E27FC236}">
                      <a16:creationId xmlns:a16="http://schemas.microsoft.com/office/drawing/2014/main" id="{BDEB9F82-1A5E-4A62-83C7-2CE5ECA9584D}"/>
                    </a:ext>
                  </a:extLst>
                </p:cNvPr>
                <p:cNvPicPr/>
                <p:nvPr/>
              </p:nvPicPr>
              <p:blipFill>
                <a:blip r:embed="rId348"/>
                <a:stretch>
                  <a:fillRect/>
                </a:stretch>
              </p:blipFill>
              <p:spPr>
                <a:xfrm>
                  <a:off x="3554993" y="3529652"/>
                  <a:ext cx="130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3" name="Ink 202">
                  <a:extLst>
                    <a:ext uri="{FF2B5EF4-FFF2-40B4-BE49-F238E27FC236}">
                      <a16:creationId xmlns:a16="http://schemas.microsoft.com/office/drawing/2014/main" id="{40665C0C-9B38-4622-9050-2EABACB5EABF}"/>
                    </a:ext>
                  </a:extLst>
                </p14:cNvPr>
                <p14:cNvContentPartPr/>
                <p14:nvPr/>
              </p14:nvContentPartPr>
              <p14:xfrm>
                <a:off x="3751913" y="3422012"/>
                <a:ext cx="119520" cy="169920"/>
              </p14:xfrm>
            </p:contentPart>
          </mc:Choice>
          <mc:Fallback xmlns="">
            <p:pic>
              <p:nvPicPr>
                <p:cNvPr id="203" name="Ink 202">
                  <a:extLst>
                    <a:ext uri="{FF2B5EF4-FFF2-40B4-BE49-F238E27FC236}">
                      <a16:creationId xmlns:a16="http://schemas.microsoft.com/office/drawing/2014/main" id="{40665C0C-9B38-4622-9050-2EABACB5EABF}"/>
                    </a:ext>
                  </a:extLst>
                </p:cNvPr>
                <p:cNvPicPr/>
                <p:nvPr/>
              </p:nvPicPr>
              <p:blipFill>
                <a:blip r:embed="rId350"/>
                <a:stretch>
                  <a:fillRect/>
                </a:stretch>
              </p:blipFill>
              <p:spPr>
                <a:xfrm>
                  <a:off x="3733913" y="3404012"/>
                  <a:ext cx="155160" cy="205560"/>
                </a:xfrm>
                <a:prstGeom prst="rect">
                  <a:avLst/>
                </a:prstGeom>
              </p:spPr>
            </p:pic>
          </mc:Fallback>
        </mc:AlternateContent>
      </p:grpSp>
      <p:grpSp>
        <p:nvGrpSpPr>
          <p:cNvPr id="219" name="Group 218">
            <a:extLst>
              <a:ext uri="{FF2B5EF4-FFF2-40B4-BE49-F238E27FC236}">
                <a16:creationId xmlns:a16="http://schemas.microsoft.com/office/drawing/2014/main" id="{40835734-E4AA-439F-8B1A-5892CD1B5427}"/>
              </a:ext>
            </a:extLst>
          </p:cNvPr>
          <p:cNvGrpSpPr/>
          <p:nvPr/>
        </p:nvGrpSpPr>
        <p:grpSpPr>
          <a:xfrm>
            <a:off x="1234433" y="3942572"/>
            <a:ext cx="1164960" cy="421560"/>
            <a:chOff x="1234433" y="3942572"/>
            <a:chExt cx="1164960" cy="421560"/>
          </a:xfrm>
        </p:grpSpPr>
        <mc:AlternateContent xmlns:mc="http://schemas.openxmlformats.org/markup-compatibility/2006" xmlns:p14="http://schemas.microsoft.com/office/powerpoint/2010/main">
          <mc:Choice Requires="p14">
            <p:contentPart p14:bwMode="auto" r:id="rId351">
              <p14:nvContentPartPr>
                <p14:cNvPr id="207" name="Ink 206">
                  <a:extLst>
                    <a:ext uri="{FF2B5EF4-FFF2-40B4-BE49-F238E27FC236}">
                      <a16:creationId xmlns:a16="http://schemas.microsoft.com/office/drawing/2014/main" id="{F88DE573-349D-4BFE-AEB4-E0EB1A3A45B6}"/>
                    </a:ext>
                  </a:extLst>
                </p14:cNvPr>
                <p14:cNvContentPartPr/>
                <p14:nvPr/>
              </p14:nvContentPartPr>
              <p14:xfrm>
                <a:off x="1250633" y="4037612"/>
                <a:ext cx="89280" cy="19800"/>
              </p14:xfrm>
            </p:contentPart>
          </mc:Choice>
          <mc:Fallback xmlns="">
            <p:pic>
              <p:nvPicPr>
                <p:cNvPr id="207" name="Ink 206">
                  <a:extLst>
                    <a:ext uri="{FF2B5EF4-FFF2-40B4-BE49-F238E27FC236}">
                      <a16:creationId xmlns:a16="http://schemas.microsoft.com/office/drawing/2014/main" id="{F88DE573-349D-4BFE-AEB4-E0EB1A3A45B6}"/>
                    </a:ext>
                  </a:extLst>
                </p:cNvPr>
                <p:cNvPicPr/>
                <p:nvPr/>
              </p:nvPicPr>
              <p:blipFill>
                <a:blip r:embed="rId352"/>
                <a:stretch>
                  <a:fillRect/>
                </a:stretch>
              </p:blipFill>
              <p:spPr>
                <a:xfrm>
                  <a:off x="1232993" y="4019972"/>
                  <a:ext cx="1249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08" name="Ink 207">
                  <a:extLst>
                    <a:ext uri="{FF2B5EF4-FFF2-40B4-BE49-F238E27FC236}">
                      <a16:creationId xmlns:a16="http://schemas.microsoft.com/office/drawing/2014/main" id="{49427C43-DF6B-4CF7-AF94-39F587DD55BF}"/>
                    </a:ext>
                  </a:extLst>
                </p14:cNvPr>
                <p14:cNvContentPartPr/>
                <p14:nvPr/>
              </p14:nvContentPartPr>
              <p14:xfrm>
                <a:off x="1234433" y="4043732"/>
                <a:ext cx="126360" cy="217800"/>
              </p14:xfrm>
            </p:contentPart>
          </mc:Choice>
          <mc:Fallback xmlns="">
            <p:pic>
              <p:nvPicPr>
                <p:cNvPr id="208" name="Ink 207">
                  <a:extLst>
                    <a:ext uri="{FF2B5EF4-FFF2-40B4-BE49-F238E27FC236}">
                      <a16:creationId xmlns:a16="http://schemas.microsoft.com/office/drawing/2014/main" id="{49427C43-DF6B-4CF7-AF94-39F587DD55BF}"/>
                    </a:ext>
                  </a:extLst>
                </p:cNvPr>
                <p:cNvPicPr/>
                <p:nvPr/>
              </p:nvPicPr>
              <p:blipFill>
                <a:blip r:embed="rId354"/>
                <a:stretch>
                  <a:fillRect/>
                </a:stretch>
              </p:blipFill>
              <p:spPr>
                <a:xfrm>
                  <a:off x="1216433" y="4026092"/>
                  <a:ext cx="1620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09" name="Ink 208">
                  <a:extLst>
                    <a:ext uri="{FF2B5EF4-FFF2-40B4-BE49-F238E27FC236}">
                      <a16:creationId xmlns:a16="http://schemas.microsoft.com/office/drawing/2014/main" id="{0620C984-EF3A-4041-BE74-54CAAB0AA448}"/>
                    </a:ext>
                  </a:extLst>
                </p14:cNvPr>
                <p14:cNvContentPartPr/>
                <p14:nvPr/>
              </p14:nvContentPartPr>
              <p14:xfrm>
                <a:off x="1282313" y="4165412"/>
                <a:ext cx="62640" cy="15840"/>
              </p14:xfrm>
            </p:contentPart>
          </mc:Choice>
          <mc:Fallback xmlns="">
            <p:pic>
              <p:nvPicPr>
                <p:cNvPr id="209" name="Ink 208">
                  <a:extLst>
                    <a:ext uri="{FF2B5EF4-FFF2-40B4-BE49-F238E27FC236}">
                      <a16:creationId xmlns:a16="http://schemas.microsoft.com/office/drawing/2014/main" id="{0620C984-EF3A-4041-BE74-54CAAB0AA448}"/>
                    </a:ext>
                  </a:extLst>
                </p:cNvPr>
                <p:cNvPicPr/>
                <p:nvPr/>
              </p:nvPicPr>
              <p:blipFill>
                <a:blip r:embed="rId356"/>
                <a:stretch>
                  <a:fillRect/>
                </a:stretch>
              </p:blipFill>
              <p:spPr>
                <a:xfrm>
                  <a:off x="1264313" y="4147412"/>
                  <a:ext cx="98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10" name="Ink 209">
                  <a:extLst>
                    <a:ext uri="{FF2B5EF4-FFF2-40B4-BE49-F238E27FC236}">
                      <a16:creationId xmlns:a16="http://schemas.microsoft.com/office/drawing/2014/main" id="{FF682E07-5FF4-4FF1-BE2E-366A2A2515CF}"/>
                    </a:ext>
                  </a:extLst>
                </p14:cNvPr>
                <p14:cNvContentPartPr/>
                <p14:nvPr/>
              </p14:nvContentPartPr>
              <p14:xfrm>
                <a:off x="1447193" y="4008092"/>
                <a:ext cx="150480" cy="38160"/>
              </p14:xfrm>
            </p:contentPart>
          </mc:Choice>
          <mc:Fallback xmlns="">
            <p:pic>
              <p:nvPicPr>
                <p:cNvPr id="210" name="Ink 209">
                  <a:extLst>
                    <a:ext uri="{FF2B5EF4-FFF2-40B4-BE49-F238E27FC236}">
                      <a16:creationId xmlns:a16="http://schemas.microsoft.com/office/drawing/2014/main" id="{FF682E07-5FF4-4FF1-BE2E-366A2A2515CF}"/>
                    </a:ext>
                  </a:extLst>
                </p:cNvPr>
                <p:cNvPicPr/>
                <p:nvPr/>
              </p:nvPicPr>
              <p:blipFill>
                <a:blip r:embed="rId358"/>
                <a:stretch>
                  <a:fillRect/>
                </a:stretch>
              </p:blipFill>
              <p:spPr>
                <a:xfrm>
                  <a:off x="1429553" y="3990452"/>
                  <a:ext cx="1861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1" name="Ink 210">
                  <a:extLst>
                    <a:ext uri="{FF2B5EF4-FFF2-40B4-BE49-F238E27FC236}">
                      <a16:creationId xmlns:a16="http://schemas.microsoft.com/office/drawing/2014/main" id="{E02247E4-EF67-489A-94A5-43AA75964ACA}"/>
                    </a:ext>
                  </a:extLst>
                </p14:cNvPr>
                <p14:cNvContentPartPr/>
                <p14:nvPr/>
              </p14:nvContentPartPr>
              <p14:xfrm>
                <a:off x="1489313" y="4015292"/>
                <a:ext cx="115200" cy="348840"/>
              </p14:xfrm>
            </p:contentPart>
          </mc:Choice>
          <mc:Fallback xmlns="">
            <p:pic>
              <p:nvPicPr>
                <p:cNvPr id="211" name="Ink 210">
                  <a:extLst>
                    <a:ext uri="{FF2B5EF4-FFF2-40B4-BE49-F238E27FC236}">
                      <a16:creationId xmlns:a16="http://schemas.microsoft.com/office/drawing/2014/main" id="{E02247E4-EF67-489A-94A5-43AA75964ACA}"/>
                    </a:ext>
                  </a:extLst>
                </p:cNvPr>
                <p:cNvPicPr/>
                <p:nvPr/>
              </p:nvPicPr>
              <p:blipFill>
                <a:blip r:embed="rId360"/>
                <a:stretch>
                  <a:fillRect/>
                </a:stretch>
              </p:blipFill>
              <p:spPr>
                <a:xfrm>
                  <a:off x="1471673" y="3997292"/>
                  <a:ext cx="15084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2" name="Ink 211">
                  <a:extLst>
                    <a:ext uri="{FF2B5EF4-FFF2-40B4-BE49-F238E27FC236}">
                      <a16:creationId xmlns:a16="http://schemas.microsoft.com/office/drawing/2014/main" id="{84F2651B-EFFB-4594-9FF2-67BEDDFF950C}"/>
                    </a:ext>
                  </a:extLst>
                </p14:cNvPr>
                <p14:cNvContentPartPr/>
                <p14:nvPr/>
              </p14:nvContentPartPr>
              <p14:xfrm>
                <a:off x="1702073" y="4110692"/>
                <a:ext cx="98640" cy="142920"/>
              </p14:xfrm>
            </p:contentPart>
          </mc:Choice>
          <mc:Fallback xmlns="">
            <p:pic>
              <p:nvPicPr>
                <p:cNvPr id="212" name="Ink 211">
                  <a:extLst>
                    <a:ext uri="{FF2B5EF4-FFF2-40B4-BE49-F238E27FC236}">
                      <a16:creationId xmlns:a16="http://schemas.microsoft.com/office/drawing/2014/main" id="{84F2651B-EFFB-4594-9FF2-67BEDDFF950C}"/>
                    </a:ext>
                  </a:extLst>
                </p:cNvPr>
                <p:cNvPicPr/>
                <p:nvPr/>
              </p:nvPicPr>
              <p:blipFill>
                <a:blip r:embed="rId362"/>
                <a:stretch>
                  <a:fillRect/>
                </a:stretch>
              </p:blipFill>
              <p:spPr>
                <a:xfrm>
                  <a:off x="1684433" y="4093052"/>
                  <a:ext cx="1342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13" name="Ink 212">
                  <a:extLst>
                    <a:ext uri="{FF2B5EF4-FFF2-40B4-BE49-F238E27FC236}">
                      <a16:creationId xmlns:a16="http://schemas.microsoft.com/office/drawing/2014/main" id="{5C558604-F07F-4DFB-9FC1-744D99933C97}"/>
                    </a:ext>
                  </a:extLst>
                </p14:cNvPr>
                <p14:cNvContentPartPr/>
                <p14:nvPr/>
              </p14:nvContentPartPr>
              <p14:xfrm>
                <a:off x="1697393" y="4121132"/>
                <a:ext cx="130680" cy="181440"/>
              </p14:xfrm>
            </p:contentPart>
          </mc:Choice>
          <mc:Fallback xmlns="">
            <p:pic>
              <p:nvPicPr>
                <p:cNvPr id="213" name="Ink 212">
                  <a:extLst>
                    <a:ext uri="{FF2B5EF4-FFF2-40B4-BE49-F238E27FC236}">
                      <a16:creationId xmlns:a16="http://schemas.microsoft.com/office/drawing/2014/main" id="{5C558604-F07F-4DFB-9FC1-744D99933C97}"/>
                    </a:ext>
                  </a:extLst>
                </p:cNvPr>
                <p:cNvPicPr/>
                <p:nvPr/>
              </p:nvPicPr>
              <p:blipFill>
                <a:blip r:embed="rId364"/>
                <a:stretch>
                  <a:fillRect/>
                </a:stretch>
              </p:blipFill>
              <p:spPr>
                <a:xfrm>
                  <a:off x="1679393" y="4103132"/>
                  <a:ext cx="1663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15" name="Ink 214">
                  <a:extLst>
                    <a:ext uri="{FF2B5EF4-FFF2-40B4-BE49-F238E27FC236}">
                      <a16:creationId xmlns:a16="http://schemas.microsoft.com/office/drawing/2014/main" id="{269044BA-C730-4809-BCA1-E2C6067CDE7B}"/>
                    </a:ext>
                  </a:extLst>
                </p14:cNvPr>
                <p14:cNvContentPartPr/>
                <p14:nvPr/>
              </p14:nvContentPartPr>
              <p14:xfrm>
                <a:off x="1911233" y="4000892"/>
                <a:ext cx="136800" cy="286920"/>
              </p14:xfrm>
            </p:contentPart>
          </mc:Choice>
          <mc:Fallback xmlns="">
            <p:pic>
              <p:nvPicPr>
                <p:cNvPr id="215" name="Ink 214">
                  <a:extLst>
                    <a:ext uri="{FF2B5EF4-FFF2-40B4-BE49-F238E27FC236}">
                      <a16:creationId xmlns:a16="http://schemas.microsoft.com/office/drawing/2014/main" id="{269044BA-C730-4809-BCA1-E2C6067CDE7B}"/>
                    </a:ext>
                  </a:extLst>
                </p:cNvPr>
                <p:cNvPicPr/>
                <p:nvPr/>
              </p:nvPicPr>
              <p:blipFill>
                <a:blip r:embed="rId366"/>
                <a:stretch>
                  <a:fillRect/>
                </a:stretch>
              </p:blipFill>
              <p:spPr>
                <a:xfrm>
                  <a:off x="1893593" y="3982892"/>
                  <a:ext cx="1724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16" name="Ink 215">
                  <a:extLst>
                    <a:ext uri="{FF2B5EF4-FFF2-40B4-BE49-F238E27FC236}">
                      <a16:creationId xmlns:a16="http://schemas.microsoft.com/office/drawing/2014/main" id="{32713788-D80D-4F3F-9B56-F7E09E6A23C1}"/>
                    </a:ext>
                  </a:extLst>
                </p14:cNvPr>
                <p14:cNvContentPartPr/>
                <p14:nvPr/>
              </p14:nvContentPartPr>
              <p14:xfrm>
                <a:off x="2153153" y="3942572"/>
                <a:ext cx="94320" cy="137880"/>
              </p14:xfrm>
            </p:contentPart>
          </mc:Choice>
          <mc:Fallback xmlns="">
            <p:pic>
              <p:nvPicPr>
                <p:cNvPr id="216" name="Ink 215">
                  <a:extLst>
                    <a:ext uri="{FF2B5EF4-FFF2-40B4-BE49-F238E27FC236}">
                      <a16:creationId xmlns:a16="http://schemas.microsoft.com/office/drawing/2014/main" id="{32713788-D80D-4F3F-9B56-F7E09E6A23C1}"/>
                    </a:ext>
                  </a:extLst>
                </p:cNvPr>
                <p:cNvPicPr/>
                <p:nvPr/>
              </p:nvPicPr>
              <p:blipFill>
                <a:blip r:embed="rId368"/>
                <a:stretch>
                  <a:fillRect/>
                </a:stretch>
              </p:blipFill>
              <p:spPr>
                <a:xfrm>
                  <a:off x="2135153" y="3924572"/>
                  <a:ext cx="1299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17" name="Ink 216">
                  <a:extLst>
                    <a:ext uri="{FF2B5EF4-FFF2-40B4-BE49-F238E27FC236}">
                      <a16:creationId xmlns:a16="http://schemas.microsoft.com/office/drawing/2014/main" id="{9FEB136C-FF0A-4DF4-BBBB-BBB25E4B8F62}"/>
                    </a:ext>
                  </a:extLst>
                </p14:cNvPr>
                <p14:cNvContentPartPr/>
                <p14:nvPr/>
              </p14:nvContentPartPr>
              <p14:xfrm>
                <a:off x="2336033" y="4136612"/>
                <a:ext cx="63360" cy="11880"/>
              </p14:xfrm>
            </p:contentPart>
          </mc:Choice>
          <mc:Fallback xmlns="">
            <p:pic>
              <p:nvPicPr>
                <p:cNvPr id="217" name="Ink 216">
                  <a:extLst>
                    <a:ext uri="{FF2B5EF4-FFF2-40B4-BE49-F238E27FC236}">
                      <a16:creationId xmlns:a16="http://schemas.microsoft.com/office/drawing/2014/main" id="{9FEB136C-FF0A-4DF4-BBBB-BBB25E4B8F62}"/>
                    </a:ext>
                  </a:extLst>
                </p:cNvPr>
                <p:cNvPicPr/>
                <p:nvPr/>
              </p:nvPicPr>
              <p:blipFill>
                <a:blip r:embed="rId370"/>
                <a:stretch>
                  <a:fillRect/>
                </a:stretch>
              </p:blipFill>
              <p:spPr>
                <a:xfrm>
                  <a:off x="2318393" y="4118972"/>
                  <a:ext cx="99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8" name="Ink 217">
                  <a:extLst>
                    <a:ext uri="{FF2B5EF4-FFF2-40B4-BE49-F238E27FC236}">
                      <a16:creationId xmlns:a16="http://schemas.microsoft.com/office/drawing/2014/main" id="{5A78EBF8-B81E-49F1-9DC1-BDD0C4DEAAE0}"/>
                    </a:ext>
                  </a:extLst>
                </p14:cNvPr>
                <p14:cNvContentPartPr/>
                <p14:nvPr/>
              </p14:nvContentPartPr>
              <p14:xfrm>
                <a:off x="2331353" y="4223012"/>
                <a:ext cx="51120" cy="18360"/>
              </p14:xfrm>
            </p:contentPart>
          </mc:Choice>
          <mc:Fallback xmlns="">
            <p:pic>
              <p:nvPicPr>
                <p:cNvPr id="218" name="Ink 217">
                  <a:extLst>
                    <a:ext uri="{FF2B5EF4-FFF2-40B4-BE49-F238E27FC236}">
                      <a16:creationId xmlns:a16="http://schemas.microsoft.com/office/drawing/2014/main" id="{5A78EBF8-B81E-49F1-9DC1-BDD0C4DEAAE0}"/>
                    </a:ext>
                  </a:extLst>
                </p:cNvPr>
                <p:cNvPicPr/>
                <p:nvPr/>
              </p:nvPicPr>
              <p:blipFill>
                <a:blip r:embed="rId372"/>
                <a:stretch>
                  <a:fillRect/>
                </a:stretch>
              </p:blipFill>
              <p:spPr>
                <a:xfrm>
                  <a:off x="2313353" y="4205012"/>
                  <a:ext cx="86760" cy="54000"/>
                </a:xfrm>
                <a:prstGeom prst="rect">
                  <a:avLst/>
                </a:prstGeom>
              </p:spPr>
            </p:pic>
          </mc:Fallback>
        </mc:AlternateContent>
      </p:grpSp>
      <p:grpSp>
        <p:nvGrpSpPr>
          <p:cNvPr id="233" name="Group 232">
            <a:extLst>
              <a:ext uri="{FF2B5EF4-FFF2-40B4-BE49-F238E27FC236}">
                <a16:creationId xmlns:a16="http://schemas.microsoft.com/office/drawing/2014/main" id="{0AE1E6B7-8D1D-419E-99C0-AA975ADC1D2B}"/>
              </a:ext>
            </a:extLst>
          </p:cNvPr>
          <p:cNvGrpSpPr/>
          <p:nvPr/>
        </p:nvGrpSpPr>
        <p:grpSpPr>
          <a:xfrm>
            <a:off x="2704313" y="3930692"/>
            <a:ext cx="1337400" cy="347760"/>
            <a:chOff x="2704313" y="3930692"/>
            <a:chExt cx="1337400" cy="347760"/>
          </a:xfrm>
        </p:grpSpPr>
        <mc:AlternateContent xmlns:mc="http://schemas.openxmlformats.org/markup-compatibility/2006" xmlns:p14="http://schemas.microsoft.com/office/powerpoint/2010/main">
          <mc:Choice Requires="p14">
            <p:contentPart p14:bwMode="auto" r:id="rId373">
              <p14:nvContentPartPr>
                <p14:cNvPr id="220" name="Ink 219">
                  <a:extLst>
                    <a:ext uri="{FF2B5EF4-FFF2-40B4-BE49-F238E27FC236}">
                      <a16:creationId xmlns:a16="http://schemas.microsoft.com/office/drawing/2014/main" id="{080E3437-1432-4E36-AA5D-33353D41683B}"/>
                    </a:ext>
                  </a:extLst>
                </p14:cNvPr>
                <p14:cNvContentPartPr/>
                <p14:nvPr/>
              </p14:nvContentPartPr>
              <p14:xfrm>
                <a:off x="2743193" y="3966332"/>
                <a:ext cx="152640" cy="50760"/>
              </p14:xfrm>
            </p:contentPart>
          </mc:Choice>
          <mc:Fallback xmlns="">
            <p:pic>
              <p:nvPicPr>
                <p:cNvPr id="220" name="Ink 219">
                  <a:extLst>
                    <a:ext uri="{FF2B5EF4-FFF2-40B4-BE49-F238E27FC236}">
                      <a16:creationId xmlns:a16="http://schemas.microsoft.com/office/drawing/2014/main" id="{080E3437-1432-4E36-AA5D-33353D41683B}"/>
                    </a:ext>
                  </a:extLst>
                </p:cNvPr>
                <p:cNvPicPr/>
                <p:nvPr/>
              </p:nvPicPr>
              <p:blipFill>
                <a:blip r:embed="rId374"/>
                <a:stretch>
                  <a:fillRect/>
                </a:stretch>
              </p:blipFill>
              <p:spPr>
                <a:xfrm>
                  <a:off x="2725193" y="3948332"/>
                  <a:ext cx="1882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1" name="Ink 220">
                  <a:extLst>
                    <a:ext uri="{FF2B5EF4-FFF2-40B4-BE49-F238E27FC236}">
                      <a16:creationId xmlns:a16="http://schemas.microsoft.com/office/drawing/2014/main" id="{B8A7D7EF-9948-4DFC-B3E3-4C5AE890E4FD}"/>
                    </a:ext>
                  </a:extLst>
                </p14:cNvPr>
                <p14:cNvContentPartPr/>
                <p14:nvPr/>
              </p14:nvContentPartPr>
              <p14:xfrm>
                <a:off x="2704313" y="4007732"/>
                <a:ext cx="136800" cy="209880"/>
              </p14:xfrm>
            </p:contentPart>
          </mc:Choice>
          <mc:Fallback xmlns="">
            <p:pic>
              <p:nvPicPr>
                <p:cNvPr id="221" name="Ink 220">
                  <a:extLst>
                    <a:ext uri="{FF2B5EF4-FFF2-40B4-BE49-F238E27FC236}">
                      <a16:creationId xmlns:a16="http://schemas.microsoft.com/office/drawing/2014/main" id="{B8A7D7EF-9948-4DFC-B3E3-4C5AE890E4FD}"/>
                    </a:ext>
                  </a:extLst>
                </p:cNvPr>
                <p:cNvPicPr/>
                <p:nvPr/>
              </p:nvPicPr>
              <p:blipFill>
                <a:blip r:embed="rId376"/>
                <a:stretch>
                  <a:fillRect/>
                </a:stretch>
              </p:blipFill>
              <p:spPr>
                <a:xfrm>
                  <a:off x="2686673" y="3989732"/>
                  <a:ext cx="172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2" name="Ink 221">
                  <a:extLst>
                    <a:ext uri="{FF2B5EF4-FFF2-40B4-BE49-F238E27FC236}">
                      <a16:creationId xmlns:a16="http://schemas.microsoft.com/office/drawing/2014/main" id="{C4B3C561-FC91-4F18-9B6B-9AEB948CC4CF}"/>
                    </a:ext>
                  </a:extLst>
                </p14:cNvPr>
                <p14:cNvContentPartPr/>
                <p14:nvPr/>
              </p14:nvContentPartPr>
              <p14:xfrm>
                <a:off x="2719433" y="4100252"/>
                <a:ext cx="124560" cy="25920"/>
              </p14:xfrm>
            </p:contentPart>
          </mc:Choice>
          <mc:Fallback xmlns="">
            <p:pic>
              <p:nvPicPr>
                <p:cNvPr id="222" name="Ink 221">
                  <a:extLst>
                    <a:ext uri="{FF2B5EF4-FFF2-40B4-BE49-F238E27FC236}">
                      <a16:creationId xmlns:a16="http://schemas.microsoft.com/office/drawing/2014/main" id="{C4B3C561-FC91-4F18-9B6B-9AEB948CC4CF}"/>
                    </a:ext>
                  </a:extLst>
                </p:cNvPr>
                <p:cNvPicPr/>
                <p:nvPr/>
              </p:nvPicPr>
              <p:blipFill>
                <a:blip r:embed="rId378"/>
                <a:stretch>
                  <a:fillRect/>
                </a:stretch>
              </p:blipFill>
              <p:spPr>
                <a:xfrm>
                  <a:off x="2701793" y="4082252"/>
                  <a:ext cx="1602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23" name="Ink 222">
                  <a:extLst>
                    <a:ext uri="{FF2B5EF4-FFF2-40B4-BE49-F238E27FC236}">
                      <a16:creationId xmlns:a16="http://schemas.microsoft.com/office/drawing/2014/main" id="{39413761-ADC9-4E74-B647-A571080D05C0}"/>
                    </a:ext>
                  </a:extLst>
                </p14:cNvPr>
                <p14:cNvContentPartPr/>
                <p14:nvPr/>
              </p14:nvContentPartPr>
              <p14:xfrm>
                <a:off x="3030473" y="3952652"/>
                <a:ext cx="137160" cy="14760"/>
              </p14:xfrm>
            </p:contentPart>
          </mc:Choice>
          <mc:Fallback xmlns="">
            <p:pic>
              <p:nvPicPr>
                <p:cNvPr id="223" name="Ink 222">
                  <a:extLst>
                    <a:ext uri="{FF2B5EF4-FFF2-40B4-BE49-F238E27FC236}">
                      <a16:creationId xmlns:a16="http://schemas.microsoft.com/office/drawing/2014/main" id="{39413761-ADC9-4E74-B647-A571080D05C0}"/>
                    </a:ext>
                  </a:extLst>
                </p:cNvPr>
                <p:cNvPicPr/>
                <p:nvPr/>
              </p:nvPicPr>
              <p:blipFill>
                <a:blip r:embed="rId380"/>
                <a:stretch>
                  <a:fillRect/>
                </a:stretch>
              </p:blipFill>
              <p:spPr>
                <a:xfrm>
                  <a:off x="3012473" y="3934652"/>
                  <a:ext cx="172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24" name="Ink 223">
                  <a:extLst>
                    <a:ext uri="{FF2B5EF4-FFF2-40B4-BE49-F238E27FC236}">
                      <a16:creationId xmlns:a16="http://schemas.microsoft.com/office/drawing/2014/main" id="{3FF21083-1FE5-4321-83D9-DEDBA4A2F751}"/>
                    </a:ext>
                  </a:extLst>
                </p14:cNvPr>
                <p14:cNvContentPartPr/>
                <p14:nvPr/>
              </p14:nvContentPartPr>
              <p14:xfrm>
                <a:off x="3059273" y="3957692"/>
                <a:ext cx="150840" cy="293400"/>
              </p14:xfrm>
            </p:contentPart>
          </mc:Choice>
          <mc:Fallback xmlns="">
            <p:pic>
              <p:nvPicPr>
                <p:cNvPr id="224" name="Ink 223">
                  <a:extLst>
                    <a:ext uri="{FF2B5EF4-FFF2-40B4-BE49-F238E27FC236}">
                      <a16:creationId xmlns:a16="http://schemas.microsoft.com/office/drawing/2014/main" id="{3FF21083-1FE5-4321-83D9-DEDBA4A2F751}"/>
                    </a:ext>
                  </a:extLst>
                </p:cNvPr>
                <p:cNvPicPr/>
                <p:nvPr/>
              </p:nvPicPr>
              <p:blipFill>
                <a:blip r:embed="rId382"/>
                <a:stretch>
                  <a:fillRect/>
                </a:stretch>
              </p:blipFill>
              <p:spPr>
                <a:xfrm>
                  <a:off x="3041273" y="3939692"/>
                  <a:ext cx="1864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25" name="Ink 224">
                  <a:extLst>
                    <a:ext uri="{FF2B5EF4-FFF2-40B4-BE49-F238E27FC236}">
                      <a16:creationId xmlns:a16="http://schemas.microsoft.com/office/drawing/2014/main" id="{35A3A3A0-E029-410C-BACF-B7AFDB5AB43C}"/>
                    </a:ext>
                  </a:extLst>
                </p14:cNvPr>
                <p14:cNvContentPartPr/>
                <p14:nvPr/>
              </p14:nvContentPartPr>
              <p14:xfrm>
                <a:off x="3271673" y="3999812"/>
                <a:ext cx="86400" cy="128880"/>
              </p14:xfrm>
            </p:contentPart>
          </mc:Choice>
          <mc:Fallback xmlns="">
            <p:pic>
              <p:nvPicPr>
                <p:cNvPr id="225" name="Ink 224">
                  <a:extLst>
                    <a:ext uri="{FF2B5EF4-FFF2-40B4-BE49-F238E27FC236}">
                      <a16:creationId xmlns:a16="http://schemas.microsoft.com/office/drawing/2014/main" id="{35A3A3A0-E029-410C-BACF-B7AFDB5AB43C}"/>
                    </a:ext>
                  </a:extLst>
                </p:cNvPr>
                <p:cNvPicPr/>
                <p:nvPr/>
              </p:nvPicPr>
              <p:blipFill>
                <a:blip r:embed="rId384"/>
                <a:stretch>
                  <a:fillRect/>
                </a:stretch>
              </p:blipFill>
              <p:spPr>
                <a:xfrm>
                  <a:off x="3254033" y="3981812"/>
                  <a:ext cx="122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26" name="Ink 225">
                  <a:extLst>
                    <a:ext uri="{FF2B5EF4-FFF2-40B4-BE49-F238E27FC236}">
                      <a16:creationId xmlns:a16="http://schemas.microsoft.com/office/drawing/2014/main" id="{61B05769-C4AD-422E-A402-0C009E34581B}"/>
                    </a:ext>
                  </a:extLst>
                </p14:cNvPr>
                <p14:cNvContentPartPr/>
                <p14:nvPr/>
              </p14:nvContentPartPr>
              <p14:xfrm>
                <a:off x="3311993" y="4026452"/>
                <a:ext cx="109800" cy="252000"/>
              </p14:xfrm>
            </p:contentPart>
          </mc:Choice>
          <mc:Fallback xmlns="">
            <p:pic>
              <p:nvPicPr>
                <p:cNvPr id="226" name="Ink 225">
                  <a:extLst>
                    <a:ext uri="{FF2B5EF4-FFF2-40B4-BE49-F238E27FC236}">
                      <a16:creationId xmlns:a16="http://schemas.microsoft.com/office/drawing/2014/main" id="{61B05769-C4AD-422E-A402-0C009E34581B}"/>
                    </a:ext>
                  </a:extLst>
                </p:cNvPr>
                <p:cNvPicPr/>
                <p:nvPr/>
              </p:nvPicPr>
              <p:blipFill>
                <a:blip r:embed="rId386"/>
                <a:stretch>
                  <a:fillRect/>
                </a:stretch>
              </p:blipFill>
              <p:spPr>
                <a:xfrm>
                  <a:off x="3293993" y="4008812"/>
                  <a:ext cx="1454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8" name="Ink 227">
                  <a:extLst>
                    <a:ext uri="{FF2B5EF4-FFF2-40B4-BE49-F238E27FC236}">
                      <a16:creationId xmlns:a16="http://schemas.microsoft.com/office/drawing/2014/main" id="{095F626A-5B16-4236-AB86-981CEC81EA50}"/>
                    </a:ext>
                  </a:extLst>
                </p14:cNvPr>
                <p14:cNvContentPartPr/>
                <p14:nvPr/>
              </p14:nvContentPartPr>
              <p14:xfrm>
                <a:off x="3485513" y="3938972"/>
                <a:ext cx="110520" cy="316080"/>
              </p14:xfrm>
            </p:contentPart>
          </mc:Choice>
          <mc:Fallback xmlns="">
            <p:pic>
              <p:nvPicPr>
                <p:cNvPr id="228" name="Ink 227">
                  <a:extLst>
                    <a:ext uri="{FF2B5EF4-FFF2-40B4-BE49-F238E27FC236}">
                      <a16:creationId xmlns:a16="http://schemas.microsoft.com/office/drawing/2014/main" id="{095F626A-5B16-4236-AB86-981CEC81EA50}"/>
                    </a:ext>
                  </a:extLst>
                </p:cNvPr>
                <p:cNvPicPr/>
                <p:nvPr/>
              </p:nvPicPr>
              <p:blipFill>
                <a:blip r:embed="rId388"/>
                <a:stretch>
                  <a:fillRect/>
                </a:stretch>
              </p:blipFill>
              <p:spPr>
                <a:xfrm>
                  <a:off x="3467873" y="3920972"/>
                  <a:ext cx="1461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29" name="Ink 228">
                  <a:extLst>
                    <a:ext uri="{FF2B5EF4-FFF2-40B4-BE49-F238E27FC236}">
                      <a16:creationId xmlns:a16="http://schemas.microsoft.com/office/drawing/2014/main" id="{5AC6C802-9944-4477-BF8F-EC708ED0C66C}"/>
                    </a:ext>
                  </a:extLst>
                </p14:cNvPr>
                <p14:cNvContentPartPr/>
                <p14:nvPr/>
              </p14:nvContentPartPr>
              <p14:xfrm>
                <a:off x="3709793" y="3930692"/>
                <a:ext cx="83160" cy="107280"/>
              </p14:xfrm>
            </p:contentPart>
          </mc:Choice>
          <mc:Fallback xmlns="">
            <p:pic>
              <p:nvPicPr>
                <p:cNvPr id="229" name="Ink 228">
                  <a:extLst>
                    <a:ext uri="{FF2B5EF4-FFF2-40B4-BE49-F238E27FC236}">
                      <a16:creationId xmlns:a16="http://schemas.microsoft.com/office/drawing/2014/main" id="{5AC6C802-9944-4477-BF8F-EC708ED0C66C}"/>
                    </a:ext>
                  </a:extLst>
                </p:cNvPr>
                <p:cNvPicPr/>
                <p:nvPr/>
              </p:nvPicPr>
              <p:blipFill>
                <a:blip r:embed="rId390"/>
                <a:stretch>
                  <a:fillRect/>
                </a:stretch>
              </p:blipFill>
              <p:spPr>
                <a:xfrm>
                  <a:off x="3692153" y="3913052"/>
                  <a:ext cx="1188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0" name="Ink 229">
                  <a:extLst>
                    <a:ext uri="{FF2B5EF4-FFF2-40B4-BE49-F238E27FC236}">
                      <a16:creationId xmlns:a16="http://schemas.microsoft.com/office/drawing/2014/main" id="{B1BFE096-1806-40B3-AECA-C9E077079987}"/>
                    </a:ext>
                  </a:extLst>
                </p14:cNvPr>
                <p14:cNvContentPartPr/>
                <p14:nvPr/>
              </p14:nvContentPartPr>
              <p14:xfrm>
                <a:off x="3821753" y="4123292"/>
                <a:ext cx="62640" cy="19080"/>
              </p14:xfrm>
            </p:contentPart>
          </mc:Choice>
          <mc:Fallback xmlns="">
            <p:pic>
              <p:nvPicPr>
                <p:cNvPr id="230" name="Ink 229">
                  <a:extLst>
                    <a:ext uri="{FF2B5EF4-FFF2-40B4-BE49-F238E27FC236}">
                      <a16:creationId xmlns:a16="http://schemas.microsoft.com/office/drawing/2014/main" id="{B1BFE096-1806-40B3-AECA-C9E077079987}"/>
                    </a:ext>
                  </a:extLst>
                </p:cNvPr>
                <p:cNvPicPr/>
                <p:nvPr/>
              </p:nvPicPr>
              <p:blipFill>
                <a:blip r:embed="rId392"/>
                <a:stretch>
                  <a:fillRect/>
                </a:stretch>
              </p:blipFill>
              <p:spPr>
                <a:xfrm>
                  <a:off x="3804113" y="4105292"/>
                  <a:ext cx="982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1" name="Ink 230">
                  <a:extLst>
                    <a:ext uri="{FF2B5EF4-FFF2-40B4-BE49-F238E27FC236}">
                      <a16:creationId xmlns:a16="http://schemas.microsoft.com/office/drawing/2014/main" id="{7DF1625E-E066-4345-A159-233036B485CC}"/>
                    </a:ext>
                  </a:extLst>
                </p14:cNvPr>
                <p14:cNvContentPartPr/>
                <p14:nvPr/>
              </p14:nvContentPartPr>
              <p14:xfrm>
                <a:off x="3847313" y="4203932"/>
                <a:ext cx="60480" cy="10800"/>
              </p14:xfrm>
            </p:contentPart>
          </mc:Choice>
          <mc:Fallback xmlns="">
            <p:pic>
              <p:nvPicPr>
                <p:cNvPr id="231" name="Ink 230">
                  <a:extLst>
                    <a:ext uri="{FF2B5EF4-FFF2-40B4-BE49-F238E27FC236}">
                      <a16:creationId xmlns:a16="http://schemas.microsoft.com/office/drawing/2014/main" id="{7DF1625E-E066-4345-A159-233036B485CC}"/>
                    </a:ext>
                  </a:extLst>
                </p:cNvPr>
                <p:cNvPicPr/>
                <p:nvPr/>
              </p:nvPicPr>
              <p:blipFill>
                <a:blip r:embed="rId394"/>
                <a:stretch>
                  <a:fillRect/>
                </a:stretch>
              </p:blipFill>
              <p:spPr>
                <a:xfrm>
                  <a:off x="3829313" y="4185932"/>
                  <a:ext cx="961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32" name="Ink 231">
                  <a:extLst>
                    <a:ext uri="{FF2B5EF4-FFF2-40B4-BE49-F238E27FC236}">
                      <a16:creationId xmlns:a16="http://schemas.microsoft.com/office/drawing/2014/main" id="{A30CA311-2DC2-4F99-A2DD-A5A5D2487868}"/>
                    </a:ext>
                  </a:extLst>
                </p14:cNvPr>
                <p14:cNvContentPartPr/>
                <p14:nvPr/>
              </p14:nvContentPartPr>
              <p14:xfrm>
                <a:off x="4015433" y="4045172"/>
                <a:ext cx="26280" cy="189000"/>
              </p14:xfrm>
            </p:contentPart>
          </mc:Choice>
          <mc:Fallback xmlns="">
            <p:pic>
              <p:nvPicPr>
                <p:cNvPr id="232" name="Ink 231">
                  <a:extLst>
                    <a:ext uri="{FF2B5EF4-FFF2-40B4-BE49-F238E27FC236}">
                      <a16:creationId xmlns:a16="http://schemas.microsoft.com/office/drawing/2014/main" id="{A30CA311-2DC2-4F99-A2DD-A5A5D2487868}"/>
                    </a:ext>
                  </a:extLst>
                </p:cNvPr>
                <p:cNvPicPr/>
                <p:nvPr/>
              </p:nvPicPr>
              <p:blipFill>
                <a:blip r:embed="rId396"/>
                <a:stretch>
                  <a:fillRect/>
                </a:stretch>
              </p:blipFill>
              <p:spPr>
                <a:xfrm>
                  <a:off x="3997433" y="4027532"/>
                  <a:ext cx="61920" cy="22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7">
            <p14:nvContentPartPr>
              <p14:cNvPr id="234" name="Ink 233">
                <a:extLst>
                  <a:ext uri="{FF2B5EF4-FFF2-40B4-BE49-F238E27FC236}">
                    <a16:creationId xmlns:a16="http://schemas.microsoft.com/office/drawing/2014/main" id="{EB23F461-60DB-4DA9-8304-77785AE17D4A}"/>
                  </a:ext>
                </a:extLst>
              </p14:cNvPr>
              <p14:cNvContentPartPr/>
              <p14:nvPr/>
            </p14:nvContentPartPr>
            <p14:xfrm>
              <a:off x="5529233" y="3338492"/>
              <a:ext cx="5040" cy="6480"/>
            </p14:xfrm>
          </p:contentPart>
        </mc:Choice>
        <mc:Fallback xmlns="">
          <p:pic>
            <p:nvPicPr>
              <p:cNvPr id="234" name="Ink 233">
                <a:extLst>
                  <a:ext uri="{FF2B5EF4-FFF2-40B4-BE49-F238E27FC236}">
                    <a16:creationId xmlns:a16="http://schemas.microsoft.com/office/drawing/2014/main" id="{EB23F461-60DB-4DA9-8304-77785AE17D4A}"/>
                  </a:ext>
                </a:extLst>
              </p:cNvPr>
              <p:cNvPicPr/>
              <p:nvPr/>
            </p:nvPicPr>
            <p:blipFill>
              <a:blip r:embed="rId398"/>
              <a:stretch>
                <a:fillRect/>
              </a:stretch>
            </p:blipFill>
            <p:spPr>
              <a:xfrm>
                <a:off x="5511233" y="3320852"/>
                <a:ext cx="40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35" name="Ink 234">
                <a:extLst>
                  <a:ext uri="{FF2B5EF4-FFF2-40B4-BE49-F238E27FC236}">
                    <a16:creationId xmlns:a16="http://schemas.microsoft.com/office/drawing/2014/main" id="{BD874166-38B6-4DDF-B917-732A85D97B9E}"/>
                  </a:ext>
                </a:extLst>
              </p14:cNvPr>
              <p14:cNvContentPartPr/>
              <p14:nvPr/>
            </p14:nvContentPartPr>
            <p14:xfrm>
              <a:off x="5418713" y="3527852"/>
              <a:ext cx="15480" cy="19440"/>
            </p14:xfrm>
          </p:contentPart>
        </mc:Choice>
        <mc:Fallback xmlns="">
          <p:pic>
            <p:nvPicPr>
              <p:cNvPr id="235" name="Ink 234">
                <a:extLst>
                  <a:ext uri="{FF2B5EF4-FFF2-40B4-BE49-F238E27FC236}">
                    <a16:creationId xmlns:a16="http://schemas.microsoft.com/office/drawing/2014/main" id="{BD874166-38B6-4DDF-B917-732A85D97B9E}"/>
                  </a:ext>
                </a:extLst>
              </p:cNvPr>
              <p:cNvPicPr/>
              <p:nvPr/>
            </p:nvPicPr>
            <p:blipFill>
              <a:blip r:embed="rId400"/>
              <a:stretch>
                <a:fillRect/>
              </a:stretch>
            </p:blipFill>
            <p:spPr>
              <a:xfrm>
                <a:off x="5400713" y="3509852"/>
                <a:ext cx="51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36" name="Ink 235">
                <a:extLst>
                  <a:ext uri="{FF2B5EF4-FFF2-40B4-BE49-F238E27FC236}">
                    <a16:creationId xmlns:a16="http://schemas.microsoft.com/office/drawing/2014/main" id="{18621A4B-30BF-4B0A-8476-CD351EC5E106}"/>
                  </a:ext>
                </a:extLst>
              </p14:cNvPr>
              <p14:cNvContentPartPr/>
              <p14:nvPr/>
            </p14:nvContentPartPr>
            <p14:xfrm>
              <a:off x="5648033" y="3516332"/>
              <a:ext cx="18360" cy="3240"/>
            </p14:xfrm>
          </p:contentPart>
        </mc:Choice>
        <mc:Fallback xmlns="">
          <p:pic>
            <p:nvPicPr>
              <p:cNvPr id="236" name="Ink 235">
                <a:extLst>
                  <a:ext uri="{FF2B5EF4-FFF2-40B4-BE49-F238E27FC236}">
                    <a16:creationId xmlns:a16="http://schemas.microsoft.com/office/drawing/2014/main" id="{18621A4B-30BF-4B0A-8476-CD351EC5E106}"/>
                  </a:ext>
                </a:extLst>
              </p:cNvPr>
              <p:cNvPicPr/>
              <p:nvPr/>
            </p:nvPicPr>
            <p:blipFill>
              <a:blip r:embed="rId402"/>
              <a:stretch>
                <a:fillRect/>
              </a:stretch>
            </p:blipFill>
            <p:spPr>
              <a:xfrm>
                <a:off x="5630033" y="3498332"/>
                <a:ext cx="54000" cy="38880"/>
              </a:xfrm>
              <a:prstGeom prst="rect">
                <a:avLst/>
              </a:prstGeom>
            </p:spPr>
          </p:pic>
        </mc:Fallback>
      </mc:AlternateContent>
      <p:grpSp>
        <p:nvGrpSpPr>
          <p:cNvPr id="245" name="Group 244">
            <a:extLst>
              <a:ext uri="{FF2B5EF4-FFF2-40B4-BE49-F238E27FC236}">
                <a16:creationId xmlns:a16="http://schemas.microsoft.com/office/drawing/2014/main" id="{DC8B0256-90E7-4C2F-A4BB-DA0A17FC65C4}"/>
              </a:ext>
            </a:extLst>
          </p:cNvPr>
          <p:cNvGrpSpPr/>
          <p:nvPr/>
        </p:nvGrpSpPr>
        <p:grpSpPr>
          <a:xfrm>
            <a:off x="6088673" y="3345332"/>
            <a:ext cx="645840" cy="166680"/>
            <a:chOff x="6088673" y="3345332"/>
            <a:chExt cx="645840" cy="166680"/>
          </a:xfrm>
        </p:grpSpPr>
        <mc:AlternateContent xmlns:mc="http://schemas.openxmlformats.org/markup-compatibility/2006" xmlns:p14="http://schemas.microsoft.com/office/powerpoint/2010/main">
          <mc:Choice Requires="p14">
            <p:contentPart p14:bwMode="auto" r:id="rId403">
              <p14:nvContentPartPr>
                <p14:cNvPr id="237" name="Ink 236">
                  <a:extLst>
                    <a:ext uri="{FF2B5EF4-FFF2-40B4-BE49-F238E27FC236}">
                      <a16:creationId xmlns:a16="http://schemas.microsoft.com/office/drawing/2014/main" id="{1D28273D-F67A-402B-8EDA-1224D5DFD6B1}"/>
                    </a:ext>
                  </a:extLst>
                </p14:cNvPr>
                <p14:cNvContentPartPr/>
                <p14:nvPr/>
              </p14:nvContentPartPr>
              <p14:xfrm>
                <a:off x="6088673" y="3381692"/>
                <a:ext cx="232560" cy="123840"/>
              </p14:xfrm>
            </p:contentPart>
          </mc:Choice>
          <mc:Fallback xmlns="">
            <p:pic>
              <p:nvPicPr>
                <p:cNvPr id="237" name="Ink 236">
                  <a:extLst>
                    <a:ext uri="{FF2B5EF4-FFF2-40B4-BE49-F238E27FC236}">
                      <a16:creationId xmlns:a16="http://schemas.microsoft.com/office/drawing/2014/main" id="{1D28273D-F67A-402B-8EDA-1224D5DFD6B1}"/>
                    </a:ext>
                  </a:extLst>
                </p:cNvPr>
                <p:cNvPicPr/>
                <p:nvPr/>
              </p:nvPicPr>
              <p:blipFill>
                <a:blip r:embed="rId404"/>
                <a:stretch>
                  <a:fillRect/>
                </a:stretch>
              </p:blipFill>
              <p:spPr>
                <a:xfrm>
                  <a:off x="6070673" y="3363692"/>
                  <a:ext cx="268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38" name="Ink 237">
                  <a:extLst>
                    <a:ext uri="{FF2B5EF4-FFF2-40B4-BE49-F238E27FC236}">
                      <a16:creationId xmlns:a16="http://schemas.microsoft.com/office/drawing/2014/main" id="{7C9B0262-9840-4A28-A080-669FD5975497}"/>
                    </a:ext>
                  </a:extLst>
                </p14:cNvPr>
                <p14:cNvContentPartPr/>
                <p14:nvPr/>
              </p14:nvContentPartPr>
              <p14:xfrm>
                <a:off x="6389993" y="3375212"/>
                <a:ext cx="63720" cy="19440"/>
              </p14:xfrm>
            </p:contentPart>
          </mc:Choice>
          <mc:Fallback xmlns="">
            <p:pic>
              <p:nvPicPr>
                <p:cNvPr id="238" name="Ink 237">
                  <a:extLst>
                    <a:ext uri="{FF2B5EF4-FFF2-40B4-BE49-F238E27FC236}">
                      <a16:creationId xmlns:a16="http://schemas.microsoft.com/office/drawing/2014/main" id="{7C9B0262-9840-4A28-A080-669FD5975497}"/>
                    </a:ext>
                  </a:extLst>
                </p:cNvPr>
                <p:cNvPicPr/>
                <p:nvPr/>
              </p:nvPicPr>
              <p:blipFill>
                <a:blip r:embed="rId406"/>
                <a:stretch>
                  <a:fillRect/>
                </a:stretch>
              </p:blipFill>
              <p:spPr>
                <a:xfrm>
                  <a:off x="6371993" y="3357572"/>
                  <a:ext cx="993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39" name="Ink 238">
                  <a:extLst>
                    <a:ext uri="{FF2B5EF4-FFF2-40B4-BE49-F238E27FC236}">
                      <a16:creationId xmlns:a16="http://schemas.microsoft.com/office/drawing/2014/main" id="{5827BB11-D6FF-46ED-8C41-73459EEFFE9D}"/>
                    </a:ext>
                  </a:extLst>
                </p14:cNvPr>
                <p14:cNvContentPartPr/>
                <p14:nvPr/>
              </p14:nvContentPartPr>
              <p14:xfrm>
                <a:off x="6419513" y="3460172"/>
                <a:ext cx="77400" cy="21960"/>
              </p14:xfrm>
            </p:contentPart>
          </mc:Choice>
          <mc:Fallback xmlns="">
            <p:pic>
              <p:nvPicPr>
                <p:cNvPr id="239" name="Ink 238">
                  <a:extLst>
                    <a:ext uri="{FF2B5EF4-FFF2-40B4-BE49-F238E27FC236}">
                      <a16:creationId xmlns:a16="http://schemas.microsoft.com/office/drawing/2014/main" id="{5827BB11-D6FF-46ED-8C41-73459EEFFE9D}"/>
                    </a:ext>
                  </a:extLst>
                </p:cNvPr>
                <p:cNvPicPr/>
                <p:nvPr/>
              </p:nvPicPr>
              <p:blipFill>
                <a:blip r:embed="rId408"/>
                <a:stretch>
                  <a:fillRect/>
                </a:stretch>
              </p:blipFill>
              <p:spPr>
                <a:xfrm>
                  <a:off x="6401873" y="3442172"/>
                  <a:ext cx="1130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40" name="Ink 239">
                  <a:extLst>
                    <a:ext uri="{FF2B5EF4-FFF2-40B4-BE49-F238E27FC236}">
                      <a16:creationId xmlns:a16="http://schemas.microsoft.com/office/drawing/2014/main" id="{7A682E07-9837-4337-AA42-EF471AA64DF6}"/>
                    </a:ext>
                  </a:extLst>
                </p14:cNvPr>
                <p14:cNvContentPartPr/>
                <p14:nvPr/>
              </p14:nvContentPartPr>
              <p14:xfrm>
                <a:off x="6597353" y="3345332"/>
                <a:ext cx="137160" cy="166680"/>
              </p14:xfrm>
            </p:contentPart>
          </mc:Choice>
          <mc:Fallback xmlns="">
            <p:pic>
              <p:nvPicPr>
                <p:cNvPr id="240" name="Ink 239">
                  <a:extLst>
                    <a:ext uri="{FF2B5EF4-FFF2-40B4-BE49-F238E27FC236}">
                      <a16:creationId xmlns:a16="http://schemas.microsoft.com/office/drawing/2014/main" id="{7A682E07-9837-4337-AA42-EF471AA64DF6}"/>
                    </a:ext>
                  </a:extLst>
                </p:cNvPr>
                <p:cNvPicPr/>
                <p:nvPr/>
              </p:nvPicPr>
              <p:blipFill>
                <a:blip r:embed="rId410"/>
                <a:stretch>
                  <a:fillRect/>
                </a:stretch>
              </p:blipFill>
              <p:spPr>
                <a:xfrm>
                  <a:off x="6579713" y="3327692"/>
                  <a:ext cx="172800" cy="202320"/>
                </a:xfrm>
                <a:prstGeom prst="rect">
                  <a:avLst/>
                </a:prstGeom>
              </p:spPr>
            </p:pic>
          </mc:Fallback>
        </mc:AlternateContent>
      </p:grpSp>
      <p:grpSp>
        <p:nvGrpSpPr>
          <p:cNvPr id="244" name="Group 243">
            <a:extLst>
              <a:ext uri="{FF2B5EF4-FFF2-40B4-BE49-F238E27FC236}">
                <a16:creationId xmlns:a16="http://schemas.microsoft.com/office/drawing/2014/main" id="{74C47701-4179-41D1-9536-785F287A2746}"/>
              </a:ext>
            </a:extLst>
          </p:cNvPr>
          <p:cNvGrpSpPr/>
          <p:nvPr/>
        </p:nvGrpSpPr>
        <p:grpSpPr>
          <a:xfrm>
            <a:off x="7271633" y="3249572"/>
            <a:ext cx="563040" cy="163080"/>
            <a:chOff x="7271633" y="3249572"/>
            <a:chExt cx="563040" cy="163080"/>
          </a:xfrm>
        </p:grpSpPr>
        <mc:AlternateContent xmlns:mc="http://schemas.openxmlformats.org/markup-compatibility/2006" xmlns:p14="http://schemas.microsoft.com/office/powerpoint/2010/main">
          <mc:Choice Requires="p14">
            <p:contentPart p14:bwMode="auto" r:id="rId411">
              <p14:nvContentPartPr>
                <p14:cNvPr id="241" name="Ink 240">
                  <a:extLst>
                    <a:ext uri="{FF2B5EF4-FFF2-40B4-BE49-F238E27FC236}">
                      <a16:creationId xmlns:a16="http://schemas.microsoft.com/office/drawing/2014/main" id="{3F1B149B-5977-4101-849E-10BAA28ACA7E}"/>
                    </a:ext>
                  </a:extLst>
                </p14:cNvPr>
                <p14:cNvContentPartPr/>
                <p14:nvPr/>
              </p14:nvContentPartPr>
              <p14:xfrm>
                <a:off x="7271633" y="3271532"/>
                <a:ext cx="195480" cy="141120"/>
              </p14:xfrm>
            </p:contentPart>
          </mc:Choice>
          <mc:Fallback xmlns="">
            <p:pic>
              <p:nvPicPr>
                <p:cNvPr id="241" name="Ink 240">
                  <a:extLst>
                    <a:ext uri="{FF2B5EF4-FFF2-40B4-BE49-F238E27FC236}">
                      <a16:creationId xmlns:a16="http://schemas.microsoft.com/office/drawing/2014/main" id="{3F1B149B-5977-4101-849E-10BAA28ACA7E}"/>
                    </a:ext>
                  </a:extLst>
                </p:cNvPr>
                <p:cNvPicPr/>
                <p:nvPr/>
              </p:nvPicPr>
              <p:blipFill>
                <a:blip r:embed="rId412"/>
                <a:stretch>
                  <a:fillRect/>
                </a:stretch>
              </p:blipFill>
              <p:spPr>
                <a:xfrm>
                  <a:off x="7253633" y="3253892"/>
                  <a:ext cx="231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42" name="Ink 241">
                  <a:extLst>
                    <a:ext uri="{FF2B5EF4-FFF2-40B4-BE49-F238E27FC236}">
                      <a16:creationId xmlns:a16="http://schemas.microsoft.com/office/drawing/2014/main" id="{F9FA0F7E-414B-40DF-B974-0EF6A8F91F0C}"/>
                    </a:ext>
                  </a:extLst>
                </p14:cNvPr>
                <p14:cNvContentPartPr/>
                <p14:nvPr/>
              </p14:nvContentPartPr>
              <p14:xfrm>
                <a:off x="7551353" y="3325172"/>
                <a:ext cx="92880" cy="7920"/>
              </p14:xfrm>
            </p:contentPart>
          </mc:Choice>
          <mc:Fallback xmlns="">
            <p:pic>
              <p:nvPicPr>
                <p:cNvPr id="242" name="Ink 241">
                  <a:extLst>
                    <a:ext uri="{FF2B5EF4-FFF2-40B4-BE49-F238E27FC236}">
                      <a16:creationId xmlns:a16="http://schemas.microsoft.com/office/drawing/2014/main" id="{F9FA0F7E-414B-40DF-B974-0EF6A8F91F0C}"/>
                    </a:ext>
                  </a:extLst>
                </p:cNvPr>
                <p:cNvPicPr/>
                <p:nvPr/>
              </p:nvPicPr>
              <p:blipFill>
                <a:blip r:embed="rId414"/>
                <a:stretch>
                  <a:fillRect/>
                </a:stretch>
              </p:blipFill>
              <p:spPr>
                <a:xfrm>
                  <a:off x="7533353" y="3307532"/>
                  <a:ext cx="128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43" name="Ink 242">
                  <a:extLst>
                    <a:ext uri="{FF2B5EF4-FFF2-40B4-BE49-F238E27FC236}">
                      <a16:creationId xmlns:a16="http://schemas.microsoft.com/office/drawing/2014/main" id="{6DCFFB01-7EAA-4276-9B01-93D5DCBE6C68}"/>
                    </a:ext>
                  </a:extLst>
                </p14:cNvPr>
                <p14:cNvContentPartPr/>
                <p14:nvPr/>
              </p14:nvContentPartPr>
              <p14:xfrm>
                <a:off x="7597073" y="3249572"/>
                <a:ext cx="237600" cy="151200"/>
              </p14:xfrm>
            </p:contentPart>
          </mc:Choice>
          <mc:Fallback xmlns="">
            <p:pic>
              <p:nvPicPr>
                <p:cNvPr id="243" name="Ink 242">
                  <a:extLst>
                    <a:ext uri="{FF2B5EF4-FFF2-40B4-BE49-F238E27FC236}">
                      <a16:creationId xmlns:a16="http://schemas.microsoft.com/office/drawing/2014/main" id="{6DCFFB01-7EAA-4276-9B01-93D5DCBE6C68}"/>
                    </a:ext>
                  </a:extLst>
                </p:cNvPr>
                <p:cNvPicPr/>
                <p:nvPr/>
              </p:nvPicPr>
              <p:blipFill>
                <a:blip r:embed="rId416"/>
                <a:stretch>
                  <a:fillRect/>
                </a:stretch>
              </p:blipFill>
              <p:spPr>
                <a:xfrm>
                  <a:off x="7579073" y="3231572"/>
                  <a:ext cx="27324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7">
            <p14:nvContentPartPr>
              <p14:cNvPr id="246" name="Ink 245">
                <a:extLst>
                  <a:ext uri="{FF2B5EF4-FFF2-40B4-BE49-F238E27FC236}">
                    <a16:creationId xmlns:a16="http://schemas.microsoft.com/office/drawing/2014/main" id="{459C11FD-4EF2-4C6B-8B39-62921A5A5489}"/>
                  </a:ext>
                </a:extLst>
              </p14:cNvPr>
              <p14:cNvContentPartPr/>
              <p14:nvPr/>
            </p14:nvContentPartPr>
            <p14:xfrm>
              <a:off x="1343513" y="4812332"/>
              <a:ext cx="20160" cy="151200"/>
            </p14:xfrm>
          </p:contentPart>
        </mc:Choice>
        <mc:Fallback xmlns="">
          <p:pic>
            <p:nvPicPr>
              <p:cNvPr id="246" name="Ink 245">
                <a:extLst>
                  <a:ext uri="{FF2B5EF4-FFF2-40B4-BE49-F238E27FC236}">
                    <a16:creationId xmlns:a16="http://schemas.microsoft.com/office/drawing/2014/main" id="{459C11FD-4EF2-4C6B-8B39-62921A5A5489}"/>
                  </a:ext>
                </a:extLst>
              </p:cNvPr>
              <p:cNvPicPr/>
              <p:nvPr/>
            </p:nvPicPr>
            <p:blipFill>
              <a:blip r:embed="rId418"/>
              <a:stretch>
                <a:fillRect/>
              </a:stretch>
            </p:blipFill>
            <p:spPr>
              <a:xfrm>
                <a:off x="1325513" y="4794332"/>
                <a:ext cx="55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47" name="Ink 246">
                <a:extLst>
                  <a:ext uri="{FF2B5EF4-FFF2-40B4-BE49-F238E27FC236}">
                    <a16:creationId xmlns:a16="http://schemas.microsoft.com/office/drawing/2014/main" id="{50229E86-B580-45A7-80D8-755372C48311}"/>
                  </a:ext>
                </a:extLst>
              </p14:cNvPr>
              <p14:cNvContentPartPr/>
              <p14:nvPr/>
            </p14:nvContentPartPr>
            <p14:xfrm>
              <a:off x="1217873" y="4714052"/>
              <a:ext cx="284760" cy="272520"/>
            </p14:xfrm>
          </p:contentPart>
        </mc:Choice>
        <mc:Fallback xmlns="">
          <p:pic>
            <p:nvPicPr>
              <p:cNvPr id="247" name="Ink 246">
                <a:extLst>
                  <a:ext uri="{FF2B5EF4-FFF2-40B4-BE49-F238E27FC236}">
                    <a16:creationId xmlns:a16="http://schemas.microsoft.com/office/drawing/2014/main" id="{50229E86-B580-45A7-80D8-755372C48311}"/>
                  </a:ext>
                </a:extLst>
              </p:cNvPr>
              <p:cNvPicPr/>
              <p:nvPr/>
            </p:nvPicPr>
            <p:blipFill>
              <a:blip r:embed="rId420"/>
              <a:stretch>
                <a:fillRect/>
              </a:stretch>
            </p:blipFill>
            <p:spPr>
              <a:xfrm>
                <a:off x="1199873" y="4696412"/>
                <a:ext cx="320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48" name="Ink 247">
                <a:extLst>
                  <a:ext uri="{FF2B5EF4-FFF2-40B4-BE49-F238E27FC236}">
                    <a16:creationId xmlns:a16="http://schemas.microsoft.com/office/drawing/2014/main" id="{40931465-6077-4917-8D5F-011FFB3B9EBA}"/>
                  </a:ext>
                </a:extLst>
              </p14:cNvPr>
              <p14:cNvContentPartPr/>
              <p14:nvPr/>
            </p14:nvContentPartPr>
            <p14:xfrm>
              <a:off x="1907993" y="4722692"/>
              <a:ext cx="180720" cy="167400"/>
            </p14:xfrm>
          </p:contentPart>
        </mc:Choice>
        <mc:Fallback xmlns="">
          <p:pic>
            <p:nvPicPr>
              <p:cNvPr id="248" name="Ink 247">
                <a:extLst>
                  <a:ext uri="{FF2B5EF4-FFF2-40B4-BE49-F238E27FC236}">
                    <a16:creationId xmlns:a16="http://schemas.microsoft.com/office/drawing/2014/main" id="{40931465-6077-4917-8D5F-011FFB3B9EBA}"/>
                  </a:ext>
                </a:extLst>
              </p:cNvPr>
              <p:cNvPicPr/>
              <p:nvPr/>
            </p:nvPicPr>
            <p:blipFill>
              <a:blip r:embed="rId422"/>
              <a:stretch>
                <a:fillRect/>
              </a:stretch>
            </p:blipFill>
            <p:spPr>
              <a:xfrm>
                <a:off x="1890353" y="4704692"/>
                <a:ext cx="216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49" name="Ink 248">
                <a:extLst>
                  <a:ext uri="{FF2B5EF4-FFF2-40B4-BE49-F238E27FC236}">
                    <a16:creationId xmlns:a16="http://schemas.microsoft.com/office/drawing/2014/main" id="{79D8563F-DC43-4F4C-B9A2-ACA9F32A301F}"/>
                  </a:ext>
                </a:extLst>
              </p14:cNvPr>
              <p14:cNvContentPartPr/>
              <p14:nvPr/>
            </p14:nvContentPartPr>
            <p14:xfrm>
              <a:off x="2090513" y="4651052"/>
              <a:ext cx="24120" cy="297720"/>
            </p14:xfrm>
          </p:contentPart>
        </mc:Choice>
        <mc:Fallback xmlns="">
          <p:pic>
            <p:nvPicPr>
              <p:cNvPr id="249" name="Ink 248">
                <a:extLst>
                  <a:ext uri="{FF2B5EF4-FFF2-40B4-BE49-F238E27FC236}">
                    <a16:creationId xmlns:a16="http://schemas.microsoft.com/office/drawing/2014/main" id="{79D8563F-DC43-4F4C-B9A2-ACA9F32A301F}"/>
                  </a:ext>
                </a:extLst>
              </p:cNvPr>
              <p:cNvPicPr/>
              <p:nvPr/>
            </p:nvPicPr>
            <p:blipFill>
              <a:blip r:embed="rId424"/>
              <a:stretch>
                <a:fillRect/>
              </a:stretch>
            </p:blipFill>
            <p:spPr>
              <a:xfrm>
                <a:off x="2072513" y="4633052"/>
                <a:ext cx="597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50" name="Ink 249">
                <a:extLst>
                  <a:ext uri="{FF2B5EF4-FFF2-40B4-BE49-F238E27FC236}">
                    <a16:creationId xmlns:a16="http://schemas.microsoft.com/office/drawing/2014/main" id="{2FA9588E-B0FE-4FA2-9EBB-A5817C124ACF}"/>
                  </a:ext>
                </a:extLst>
              </p14:cNvPr>
              <p14:cNvContentPartPr/>
              <p14:nvPr/>
            </p14:nvContentPartPr>
            <p14:xfrm>
              <a:off x="2248193" y="4775612"/>
              <a:ext cx="142200" cy="139680"/>
            </p14:xfrm>
          </p:contentPart>
        </mc:Choice>
        <mc:Fallback xmlns="">
          <p:pic>
            <p:nvPicPr>
              <p:cNvPr id="250" name="Ink 249">
                <a:extLst>
                  <a:ext uri="{FF2B5EF4-FFF2-40B4-BE49-F238E27FC236}">
                    <a16:creationId xmlns:a16="http://schemas.microsoft.com/office/drawing/2014/main" id="{2FA9588E-B0FE-4FA2-9EBB-A5817C124ACF}"/>
                  </a:ext>
                </a:extLst>
              </p:cNvPr>
              <p:cNvPicPr/>
              <p:nvPr/>
            </p:nvPicPr>
            <p:blipFill>
              <a:blip r:embed="rId426"/>
              <a:stretch>
                <a:fillRect/>
              </a:stretch>
            </p:blipFill>
            <p:spPr>
              <a:xfrm>
                <a:off x="2230553" y="4757612"/>
                <a:ext cx="1778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51" name="Ink 250">
                <a:extLst>
                  <a:ext uri="{FF2B5EF4-FFF2-40B4-BE49-F238E27FC236}">
                    <a16:creationId xmlns:a16="http://schemas.microsoft.com/office/drawing/2014/main" id="{7B25043E-644D-4BF4-9A62-07ECDCEFF01A}"/>
                  </a:ext>
                </a:extLst>
              </p14:cNvPr>
              <p14:cNvContentPartPr/>
              <p14:nvPr/>
            </p14:nvContentPartPr>
            <p14:xfrm>
              <a:off x="2413073" y="4780652"/>
              <a:ext cx="120960" cy="122040"/>
            </p14:xfrm>
          </p:contentPart>
        </mc:Choice>
        <mc:Fallback xmlns="">
          <p:pic>
            <p:nvPicPr>
              <p:cNvPr id="251" name="Ink 250">
                <a:extLst>
                  <a:ext uri="{FF2B5EF4-FFF2-40B4-BE49-F238E27FC236}">
                    <a16:creationId xmlns:a16="http://schemas.microsoft.com/office/drawing/2014/main" id="{7B25043E-644D-4BF4-9A62-07ECDCEFF01A}"/>
                  </a:ext>
                </a:extLst>
              </p:cNvPr>
              <p:cNvPicPr/>
              <p:nvPr/>
            </p:nvPicPr>
            <p:blipFill>
              <a:blip r:embed="rId428"/>
              <a:stretch>
                <a:fillRect/>
              </a:stretch>
            </p:blipFill>
            <p:spPr>
              <a:xfrm>
                <a:off x="2395433" y="4762652"/>
                <a:ext cx="156600" cy="157680"/>
              </a:xfrm>
              <a:prstGeom prst="rect">
                <a:avLst/>
              </a:prstGeom>
            </p:spPr>
          </p:pic>
        </mc:Fallback>
      </mc:AlternateContent>
      <p:grpSp>
        <p:nvGrpSpPr>
          <p:cNvPr id="284" name="Group 283">
            <a:extLst>
              <a:ext uri="{FF2B5EF4-FFF2-40B4-BE49-F238E27FC236}">
                <a16:creationId xmlns:a16="http://schemas.microsoft.com/office/drawing/2014/main" id="{8F3C243D-C907-45C6-A6F3-0CF9486A8425}"/>
              </a:ext>
            </a:extLst>
          </p:cNvPr>
          <p:cNvGrpSpPr/>
          <p:nvPr/>
        </p:nvGrpSpPr>
        <p:grpSpPr>
          <a:xfrm>
            <a:off x="2723753" y="4523252"/>
            <a:ext cx="1347480" cy="425160"/>
            <a:chOff x="2723753" y="4523252"/>
            <a:chExt cx="1347480" cy="425160"/>
          </a:xfrm>
        </p:grpSpPr>
        <mc:AlternateContent xmlns:mc="http://schemas.openxmlformats.org/markup-compatibility/2006" xmlns:p14="http://schemas.microsoft.com/office/powerpoint/2010/main">
          <mc:Choice Requires="p14">
            <p:contentPart p14:bwMode="auto" r:id="rId429">
              <p14:nvContentPartPr>
                <p14:cNvPr id="252" name="Ink 251">
                  <a:extLst>
                    <a:ext uri="{FF2B5EF4-FFF2-40B4-BE49-F238E27FC236}">
                      <a16:creationId xmlns:a16="http://schemas.microsoft.com/office/drawing/2014/main" id="{F903B0CA-26B6-4D8E-A435-5EEC9D758477}"/>
                    </a:ext>
                  </a:extLst>
                </p14:cNvPr>
                <p14:cNvContentPartPr/>
                <p14:nvPr/>
              </p14:nvContentPartPr>
              <p14:xfrm>
                <a:off x="2723753" y="4627292"/>
                <a:ext cx="140760" cy="321120"/>
              </p14:xfrm>
            </p:contentPart>
          </mc:Choice>
          <mc:Fallback xmlns="">
            <p:pic>
              <p:nvPicPr>
                <p:cNvPr id="252" name="Ink 251">
                  <a:extLst>
                    <a:ext uri="{FF2B5EF4-FFF2-40B4-BE49-F238E27FC236}">
                      <a16:creationId xmlns:a16="http://schemas.microsoft.com/office/drawing/2014/main" id="{F903B0CA-26B6-4D8E-A435-5EEC9D758477}"/>
                    </a:ext>
                  </a:extLst>
                </p:cNvPr>
                <p:cNvPicPr/>
                <p:nvPr/>
              </p:nvPicPr>
              <p:blipFill>
                <a:blip r:embed="rId430"/>
                <a:stretch>
                  <a:fillRect/>
                </a:stretch>
              </p:blipFill>
              <p:spPr>
                <a:xfrm>
                  <a:off x="2706113" y="4609652"/>
                  <a:ext cx="1764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53" name="Ink 252">
                  <a:extLst>
                    <a:ext uri="{FF2B5EF4-FFF2-40B4-BE49-F238E27FC236}">
                      <a16:creationId xmlns:a16="http://schemas.microsoft.com/office/drawing/2014/main" id="{A59BB5E0-6F1D-450F-AA0A-B8EC76427245}"/>
                    </a:ext>
                  </a:extLst>
                </p14:cNvPr>
                <p14:cNvContentPartPr/>
                <p14:nvPr/>
              </p14:nvContentPartPr>
              <p14:xfrm>
                <a:off x="2990153" y="4642052"/>
                <a:ext cx="110880" cy="235800"/>
              </p14:xfrm>
            </p:contentPart>
          </mc:Choice>
          <mc:Fallback xmlns="">
            <p:pic>
              <p:nvPicPr>
                <p:cNvPr id="253" name="Ink 252">
                  <a:extLst>
                    <a:ext uri="{FF2B5EF4-FFF2-40B4-BE49-F238E27FC236}">
                      <a16:creationId xmlns:a16="http://schemas.microsoft.com/office/drawing/2014/main" id="{A59BB5E0-6F1D-450F-AA0A-B8EC76427245}"/>
                    </a:ext>
                  </a:extLst>
                </p:cNvPr>
                <p:cNvPicPr/>
                <p:nvPr/>
              </p:nvPicPr>
              <p:blipFill>
                <a:blip r:embed="rId432"/>
                <a:stretch>
                  <a:fillRect/>
                </a:stretch>
              </p:blipFill>
              <p:spPr>
                <a:xfrm>
                  <a:off x="2972153" y="4624052"/>
                  <a:ext cx="1465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54" name="Ink 253">
                  <a:extLst>
                    <a:ext uri="{FF2B5EF4-FFF2-40B4-BE49-F238E27FC236}">
                      <a16:creationId xmlns:a16="http://schemas.microsoft.com/office/drawing/2014/main" id="{C9BC8B54-9FFC-453B-9A95-0F0D8242A904}"/>
                    </a:ext>
                  </a:extLst>
                </p14:cNvPr>
                <p14:cNvContentPartPr/>
                <p14:nvPr/>
              </p14:nvContentPartPr>
              <p14:xfrm>
                <a:off x="2955953" y="4699292"/>
                <a:ext cx="140040" cy="163800"/>
              </p14:xfrm>
            </p:contentPart>
          </mc:Choice>
          <mc:Fallback xmlns="">
            <p:pic>
              <p:nvPicPr>
                <p:cNvPr id="254" name="Ink 253">
                  <a:extLst>
                    <a:ext uri="{FF2B5EF4-FFF2-40B4-BE49-F238E27FC236}">
                      <a16:creationId xmlns:a16="http://schemas.microsoft.com/office/drawing/2014/main" id="{C9BC8B54-9FFC-453B-9A95-0F0D8242A904}"/>
                    </a:ext>
                  </a:extLst>
                </p:cNvPr>
                <p:cNvPicPr/>
                <p:nvPr/>
              </p:nvPicPr>
              <p:blipFill>
                <a:blip r:embed="rId434"/>
                <a:stretch>
                  <a:fillRect/>
                </a:stretch>
              </p:blipFill>
              <p:spPr>
                <a:xfrm>
                  <a:off x="2937953" y="4681292"/>
                  <a:ext cx="1756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59" name="Ink 258">
                  <a:extLst>
                    <a:ext uri="{FF2B5EF4-FFF2-40B4-BE49-F238E27FC236}">
                      <a16:creationId xmlns:a16="http://schemas.microsoft.com/office/drawing/2014/main" id="{22877225-5D0E-472C-B3B3-F8851DFB9AA6}"/>
                    </a:ext>
                  </a:extLst>
                </p14:cNvPr>
                <p14:cNvContentPartPr/>
                <p14:nvPr/>
              </p14:nvContentPartPr>
              <p14:xfrm>
                <a:off x="3226673" y="4752572"/>
                <a:ext cx="193320" cy="11160"/>
              </p14:xfrm>
            </p:contentPart>
          </mc:Choice>
          <mc:Fallback xmlns="">
            <p:pic>
              <p:nvPicPr>
                <p:cNvPr id="259" name="Ink 258">
                  <a:extLst>
                    <a:ext uri="{FF2B5EF4-FFF2-40B4-BE49-F238E27FC236}">
                      <a16:creationId xmlns:a16="http://schemas.microsoft.com/office/drawing/2014/main" id="{22877225-5D0E-472C-B3B3-F8851DFB9AA6}"/>
                    </a:ext>
                  </a:extLst>
                </p:cNvPr>
                <p:cNvPicPr/>
                <p:nvPr/>
              </p:nvPicPr>
              <p:blipFill>
                <a:blip r:embed="rId436"/>
                <a:stretch>
                  <a:fillRect/>
                </a:stretch>
              </p:blipFill>
              <p:spPr>
                <a:xfrm>
                  <a:off x="3208673" y="4734572"/>
                  <a:ext cx="228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60" name="Ink 259">
                  <a:extLst>
                    <a:ext uri="{FF2B5EF4-FFF2-40B4-BE49-F238E27FC236}">
                      <a16:creationId xmlns:a16="http://schemas.microsoft.com/office/drawing/2014/main" id="{174DCE93-77D9-4FBF-A26B-09182C54E6FE}"/>
                    </a:ext>
                  </a:extLst>
                </p14:cNvPr>
                <p14:cNvContentPartPr/>
                <p14:nvPr/>
              </p14:nvContentPartPr>
              <p14:xfrm>
                <a:off x="3313793" y="4638812"/>
                <a:ext cx="32760" cy="180000"/>
              </p14:xfrm>
            </p:contentPart>
          </mc:Choice>
          <mc:Fallback xmlns="">
            <p:pic>
              <p:nvPicPr>
                <p:cNvPr id="260" name="Ink 259">
                  <a:extLst>
                    <a:ext uri="{FF2B5EF4-FFF2-40B4-BE49-F238E27FC236}">
                      <a16:creationId xmlns:a16="http://schemas.microsoft.com/office/drawing/2014/main" id="{174DCE93-77D9-4FBF-A26B-09182C54E6FE}"/>
                    </a:ext>
                  </a:extLst>
                </p:cNvPr>
                <p:cNvPicPr/>
                <p:nvPr/>
              </p:nvPicPr>
              <p:blipFill>
                <a:blip r:embed="rId438"/>
                <a:stretch>
                  <a:fillRect/>
                </a:stretch>
              </p:blipFill>
              <p:spPr>
                <a:xfrm>
                  <a:off x="3296153" y="4621172"/>
                  <a:ext cx="684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61" name="Ink 260">
                  <a:extLst>
                    <a:ext uri="{FF2B5EF4-FFF2-40B4-BE49-F238E27FC236}">
                      <a16:creationId xmlns:a16="http://schemas.microsoft.com/office/drawing/2014/main" id="{96C68E31-1B32-4D0C-B4B6-B245B91E86DA}"/>
                    </a:ext>
                  </a:extLst>
                </p14:cNvPr>
                <p14:cNvContentPartPr/>
                <p14:nvPr/>
              </p14:nvContentPartPr>
              <p14:xfrm>
                <a:off x="3479033" y="4639532"/>
                <a:ext cx="136800" cy="255600"/>
              </p14:xfrm>
            </p:contentPart>
          </mc:Choice>
          <mc:Fallback xmlns="">
            <p:pic>
              <p:nvPicPr>
                <p:cNvPr id="261" name="Ink 260">
                  <a:extLst>
                    <a:ext uri="{FF2B5EF4-FFF2-40B4-BE49-F238E27FC236}">
                      <a16:creationId xmlns:a16="http://schemas.microsoft.com/office/drawing/2014/main" id="{96C68E31-1B32-4D0C-B4B6-B245B91E86DA}"/>
                    </a:ext>
                  </a:extLst>
                </p:cNvPr>
                <p:cNvPicPr/>
                <p:nvPr/>
              </p:nvPicPr>
              <p:blipFill>
                <a:blip r:embed="rId440"/>
                <a:stretch>
                  <a:fillRect/>
                </a:stretch>
              </p:blipFill>
              <p:spPr>
                <a:xfrm>
                  <a:off x="3461033" y="4621532"/>
                  <a:ext cx="172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62" name="Ink 261">
                  <a:extLst>
                    <a:ext uri="{FF2B5EF4-FFF2-40B4-BE49-F238E27FC236}">
                      <a16:creationId xmlns:a16="http://schemas.microsoft.com/office/drawing/2014/main" id="{8BFFA47B-C585-4271-BBF6-3D047AC35E6D}"/>
                    </a:ext>
                  </a:extLst>
                </p14:cNvPr>
                <p14:cNvContentPartPr/>
                <p14:nvPr/>
              </p14:nvContentPartPr>
              <p14:xfrm>
                <a:off x="3672353" y="4523252"/>
                <a:ext cx="169560" cy="423000"/>
              </p14:xfrm>
            </p:contentPart>
          </mc:Choice>
          <mc:Fallback xmlns="">
            <p:pic>
              <p:nvPicPr>
                <p:cNvPr id="262" name="Ink 261">
                  <a:extLst>
                    <a:ext uri="{FF2B5EF4-FFF2-40B4-BE49-F238E27FC236}">
                      <a16:creationId xmlns:a16="http://schemas.microsoft.com/office/drawing/2014/main" id="{8BFFA47B-C585-4271-BBF6-3D047AC35E6D}"/>
                    </a:ext>
                  </a:extLst>
                </p:cNvPr>
                <p:cNvPicPr/>
                <p:nvPr/>
              </p:nvPicPr>
              <p:blipFill>
                <a:blip r:embed="rId442"/>
                <a:stretch>
                  <a:fillRect/>
                </a:stretch>
              </p:blipFill>
              <p:spPr>
                <a:xfrm>
                  <a:off x="3654353" y="4505612"/>
                  <a:ext cx="2052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63" name="Ink 262">
                  <a:extLst>
                    <a:ext uri="{FF2B5EF4-FFF2-40B4-BE49-F238E27FC236}">
                      <a16:creationId xmlns:a16="http://schemas.microsoft.com/office/drawing/2014/main" id="{E576D323-7DBA-41BC-A034-724E89DFA79C}"/>
                    </a:ext>
                  </a:extLst>
                </p14:cNvPr>
                <p14:cNvContentPartPr/>
                <p14:nvPr/>
              </p14:nvContentPartPr>
              <p14:xfrm>
                <a:off x="3967553" y="4724852"/>
                <a:ext cx="77400" cy="29520"/>
              </p14:xfrm>
            </p:contentPart>
          </mc:Choice>
          <mc:Fallback xmlns="">
            <p:pic>
              <p:nvPicPr>
                <p:cNvPr id="263" name="Ink 262">
                  <a:extLst>
                    <a:ext uri="{FF2B5EF4-FFF2-40B4-BE49-F238E27FC236}">
                      <a16:creationId xmlns:a16="http://schemas.microsoft.com/office/drawing/2014/main" id="{E576D323-7DBA-41BC-A034-724E89DFA79C}"/>
                    </a:ext>
                  </a:extLst>
                </p:cNvPr>
                <p:cNvPicPr/>
                <p:nvPr/>
              </p:nvPicPr>
              <p:blipFill>
                <a:blip r:embed="rId444"/>
                <a:stretch>
                  <a:fillRect/>
                </a:stretch>
              </p:blipFill>
              <p:spPr>
                <a:xfrm>
                  <a:off x="3949913" y="4707212"/>
                  <a:ext cx="113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64" name="Ink 263">
                  <a:extLst>
                    <a:ext uri="{FF2B5EF4-FFF2-40B4-BE49-F238E27FC236}">
                      <a16:creationId xmlns:a16="http://schemas.microsoft.com/office/drawing/2014/main" id="{614555E3-7103-4D1B-A9EA-412D1225E3BE}"/>
                    </a:ext>
                  </a:extLst>
                </p14:cNvPr>
                <p14:cNvContentPartPr/>
                <p14:nvPr/>
              </p14:nvContentPartPr>
              <p14:xfrm>
                <a:off x="3983393" y="4794692"/>
                <a:ext cx="87840" cy="10440"/>
              </p14:xfrm>
            </p:contentPart>
          </mc:Choice>
          <mc:Fallback xmlns="">
            <p:pic>
              <p:nvPicPr>
                <p:cNvPr id="264" name="Ink 263">
                  <a:extLst>
                    <a:ext uri="{FF2B5EF4-FFF2-40B4-BE49-F238E27FC236}">
                      <a16:creationId xmlns:a16="http://schemas.microsoft.com/office/drawing/2014/main" id="{614555E3-7103-4D1B-A9EA-412D1225E3BE}"/>
                    </a:ext>
                  </a:extLst>
                </p:cNvPr>
                <p:cNvPicPr/>
                <p:nvPr/>
              </p:nvPicPr>
              <p:blipFill>
                <a:blip r:embed="rId446"/>
                <a:stretch>
                  <a:fillRect/>
                </a:stretch>
              </p:blipFill>
              <p:spPr>
                <a:xfrm>
                  <a:off x="3965753" y="4777052"/>
                  <a:ext cx="123480" cy="46080"/>
                </a:xfrm>
                <a:prstGeom prst="rect">
                  <a:avLst/>
                </a:prstGeom>
              </p:spPr>
            </p:pic>
          </mc:Fallback>
        </mc:AlternateContent>
      </p:grpSp>
      <p:grpSp>
        <p:nvGrpSpPr>
          <p:cNvPr id="283" name="Group 282">
            <a:extLst>
              <a:ext uri="{FF2B5EF4-FFF2-40B4-BE49-F238E27FC236}">
                <a16:creationId xmlns:a16="http://schemas.microsoft.com/office/drawing/2014/main" id="{16EC8779-1FAC-43C5-8CF8-C519EF68413A}"/>
              </a:ext>
            </a:extLst>
          </p:cNvPr>
          <p:cNvGrpSpPr/>
          <p:nvPr/>
        </p:nvGrpSpPr>
        <p:grpSpPr>
          <a:xfrm>
            <a:off x="4300553" y="4556732"/>
            <a:ext cx="541080" cy="271080"/>
            <a:chOff x="4300553" y="4556732"/>
            <a:chExt cx="541080" cy="271080"/>
          </a:xfrm>
        </p:grpSpPr>
        <mc:AlternateContent xmlns:mc="http://schemas.openxmlformats.org/markup-compatibility/2006" xmlns:p14="http://schemas.microsoft.com/office/powerpoint/2010/main">
          <mc:Choice Requires="p14">
            <p:contentPart p14:bwMode="auto" r:id="rId447">
              <p14:nvContentPartPr>
                <p14:cNvPr id="265" name="Ink 264">
                  <a:extLst>
                    <a:ext uri="{FF2B5EF4-FFF2-40B4-BE49-F238E27FC236}">
                      <a16:creationId xmlns:a16="http://schemas.microsoft.com/office/drawing/2014/main" id="{9A15FEA5-FC0D-4AF2-88F8-37E098F36218}"/>
                    </a:ext>
                  </a:extLst>
                </p14:cNvPr>
                <p14:cNvContentPartPr/>
                <p14:nvPr/>
              </p14:nvContentPartPr>
              <p14:xfrm>
                <a:off x="4300553" y="4652492"/>
                <a:ext cx="112680" cy="157320"/>
              </p14:xfrm>
            </p:contentPart>
          </mc:Choice>
          <mc:Fallback xmlns="">
            <p:pic>
              <p:nvPicPr>
                <p:cNvPr id="265" name="Ink 264">
                  <a:extLst>
                    <a:ext uri="{FF2B5EF4-FFF2-40B4-BE49-F238E27FC236}">
                      <a16:creationId xmlns:a16="http://schemas.microsoft.com/office/drawing/2014/main" id="{9A15FEA5-FC0D-4AF2-88F8-37E098F36218}"/>
                    </a:ext>
                  </a:extLst>
                </p:cNvPr>
                <p:cNvPicPr/>
                <p:nvPr/>
              </p:nvPicPr>
              <p:blipFill>
                <a:blip r:embed="rId448"/>
                <a:stretch>
                  <a:fillRect/>
                </a:stretch>
              </p:blipFill>
              <p:spPr>
                <a:xfrm>
                  <a:off x="4282913" y="4634852"/>
                  <a:ext cx="148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66" name="Ink 265">
                  <a:extLst>
                    <a:ext uri="{FF2B5EF4-FFF2-40B4-BE49-F238E27FC236}">
                      <a16:creationId xmlns:a16="http://schemas.microsoft.com/office/drawing/2014/main" id="{628084EE-5CA9-4896-96AD-DCBAC357E77C}"/>
                    </a:ext>
                  </a:extLst>
                </p14:cNvPr>
                <p14:cNvContentPartPr/>
                <p14:nvPr/>
              </p14:nvContentPartPr>
              <p14:xfrm>
                <a:off x="4419713" y="4556732"/>
                <a:ext cx="27360" cy="271080"/>
              </p14:xfrm>
            </p:contentPart>
          </mc:Choice>
          <mc:Fallback xmlns="">
            <p:pic>
              <p:nvPicPr>
                <p:cNvPr id="266" name="Ink 265">
                  <a:extLst>
                    <a:ext uri="{FF2B5EF4-FFF2-40B4-BE49-F238E27FC236}">
                      <a16:creationId xmlns:a16="http://schemas.microsoft.com/office/drawing/2014/main" id="{628084EE-5CA9-4896-96AD-DCBAC357E77C}"/>
                    </a:ext>
                  </a:extLst>
                </p:cNvPr>
                <p:cNvPicPr/>
                <p:nvPr/>
              </p:nvPicPr>
              <p:blipFill>
                <a:blip r:embed="rId450"/>
                <a:stretch>
                  <a:fillRect/>
                </a:stretch>
              </p:blipFill>
              <p:spPr>
                <a:xfrm>
                  <a:off x="4401713" y="4538732"/>
                  <a:ext cx="630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67" name="Ink 266">
                  <a:extLst>
                    <a:ext uri="{FF2B5EF4-FFF2-40B4-BE49-F238E27FC236}">
                      <a16:creationId xmlns:a16="http://schemas.microsoft.com/office/drawing/2014/main" id="{8A2C7D98-0EFA-49C8-8E47-2A64DBC5B5A0}"/>
                    </a:ext>
                  </a:extLst>
                </p14:cNvPr>
                <p14:cNvContentPartPr/>
                <p14:nvPr/>
              </p14:nvContentPartPr>
              <p14:xfrm>
                <a:off x="4531313" y="4692452"/>
                <a:ext cx="139680" cy="108000"/>
              </p14:xfrm>
            </p:contentPart>
          </mc:Choice>
          <mc:Fallback xmlns="">
            <p:pic>
              <p:nvPicPr>
                <p:cNvPr id="267" name="Ink 266">
                  <a:extLst>
                    <a:ext uri="{FF2B5EF4-FFF2-40B4-BE49-F238E27FC236}">
                      <a16:creationId xmlns:a16="http://schemas.microsoft.com/office/drawing/2014/main" id="{8A2C7D98-0EFA-49C8-8E47-2A64DBC5B5A0}"/>
                    </a:ext>
                  </a:extLst>
                </p:cNvPr>
                <p:cNvPicPr/>
                <p:nvPr/>
              </p:nvPicPr>
              <p:blipFill>
                <a:blip r:embed="rId452"/>
                <a:stretch>
                  <a:fillRect/>
                </a:stretch>
              </p:blipFill>
              <p:spPr>
                <a:xfrm>
                  <a:off x="4513673" y="4674812"/>
                  <a:ext cx="175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68" name="Ink 267">
                  <a:extLst>
                    <a:ext uri="{FF2B5EF4-FFF2-40B4-BE49-F238E27FC236}">
                      <a16:creationId xmlns:a16="http://schemas.microsoft.com/office/drawing/2014/main" id="{0396A8D2-F27C-4124-A012-EDB34DB04501}"/>
                    </a:ext>
                  </a:extLst>
                </p14:cNvPr>
                <p14:cNvContentPartPr/>
                <p14:nvPr/>
              </p14:nvContentPartPr>
              <p14:xfrm>
                <a:off x="4707353" y="4659332"/>
                <a:ext cx="134280" cy="143640"/>
              </p14:xfrm>
            </p:contentPart>
          </mc:Choice>
          <mc:Fallback xmlns="">
            <p:pic>
              <p:nvPicPr>
                <p:cNvPr id="268" name="Ink 267">
                  <a:extLst>
                    <a:ext uri="{FF2B5EF4-FFF2-40B4-BE49-F238E27FC236}">
                      <a16:creationId xmlns:a16="http://schemas.microsoft.com/office/drawing/2014/main" id="{0396A8D2-F27C-4124-A012-EDB34DB04501}"/>
                    </a:ext>
                  </a:extLst>
                </p:cNvPr>
                <p:cNvPicPr/>
                <p:nvPr/>
              </p:nvPicPr>
              <p:blipFill>
                <a:blip r:embed="rId454"/>
                <a:stretch>
                  <a:fillRect/>
                </a:stretch>
              </p:blipFill>
              <p:spPr>
                <a:xfrm>
                  <a:off x="4689353" y="4641332"/>
                  <a:ext cx="169920" cy="179280"/>
                </a:xfrm>
                <a:prstGeom prst="rect">
                  <a:avLst/>
                </a:prstGeom>
              </p:spPr>
            </p:pic>
          </mc:Fallback>
        </mc:AlternateContent>
      </p:grpSp>
      <p:grpSp>
        <p:nvGrpSpPr>
          <p:cNvPr id="282" name="Group 281">
            <a:extLst>
              <a:ext uri="{FF2B5EF4-FFF2-40B4-BE49-F238E27FC236}">
                <a16:creationId xmlns:a16="http://schemas.microsoft.com/office/drawing/2014/main" id="{B2458820-FF3B-4600-BF76-F28463B5715E}"/>
              </a:ext>
            </a:extLst>
          </p:cNvPr>
          <p:cNvGrpSpPr/>
          <p:nvPr/>
        </p:nvGrpSpPr>
        <p:grpSpPr>
          <a:xfrm>
            <a:off x="5097233" y="4444412"/>
            <a:ext cx="1842840" cy="445680"/>
            <a:chOff x="5097233" y="4444412"/>
            <a:chExt cx="1842840" cy="445680"/>
          </a:xfrm>
        </p:grpSpPr>
        <mc:AlternateContent xmlns:mc="http://schemas.openxmlformats.org/markup-compatibility/2006" xmlns:p14="http://schemas.microsoft.com/office/powerpoint/2010/main">
          <mc:Choice Requires="p14">
            <p:contentPart p14:bwMode="auto" r:id="rId455">
              <p14:nvContentPartPr>
                <p14:cNvPr id="269" name="Ink 268">
                  <a:extLst>
                    <a:ext uri="{FF2B5EF4-FFF2-40B4-BE49-F238E27FC236}">
                      <a16:creationId xmlns:a16="http://schemas.microsoft.com/office/drawing/2014/main" id="{37FCC191-AB18-4CB4-B415-AB8668CD5461}"/>
                    </a:ext>
                  </a:extLst>
                </p14:cNvPr>
                <p14:cNvContentPartPr/>
                <p14:nvPr/>
              </p14:nvContentPartPr>
              <p14:xfrm>
                <a:off x="5097233" y="4484372"/>
                <a:ext cx="101520" cy="320760"/>
              </p14:xfrm>
            </p:contentPart>
          </mc:Choice>
          <mc:Fallback xmlns="">
            <p:pic>
              <p:nvPicPr>
                <p:cNvPr id="269" name="Ink 268">
                  <a:extLst>
                    <a:ext uri="{FF2B5EF4-FFF2-40B4-BE49-F238E27FC236}">
                      <a16:creationId xmlns:a16="http://schemas.microsoft.com/office/drawing/2014/main" id="{37FCC191-AB18-4CB4-B415-AB8668CD5461}"/>
                    </a:ext>
                  </a:extLst>
                </p:cNvPr>
                <p:cNvPicPr/>
                <p:nvPr/>
              </p:nvPicPr>
              <p:blipFill>
                <a:blip r:embed="rId456"/>
                <a:stretch>
                  <a:fillRect/>
                </a:stretch>
              </p:blipFill>
              <p:spPr>
                <a:xfrm>
                  <a:off x="5079593" y="4466732"/>
                  <a:ext cx="1371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70" name="Ink 269">
                  <a:extLst>
                    <a:ext uri="{FF2B5EF4-FFF2-40B4-BE49-F238E27FC236}">
                      <a16:creationId xmlns:a16="http://schemas.microsoft.com/office/drawing/2014/main" id="{3F435B1A-2C17-4153-B5D6-677789EE524F}"/>
                    </a:ext>
                  </a:extLst>
                </p14:cNvPr>
                <p14:cNvContentPartPr/>
                <p14:nvPr/>
              </p14:nvContentPartPr>
              <p14:xfrm>
                <a:off x="5284073" y="4575092"/>
                <a:ext cx="123840" cy="232920"/>
              </p14:xfrm>
            </p:contentPart>
          </mc:Choice>
          <mc:Fallback xmlns="">
            <p:pic>
              <p:nvPicPr>
                <p:cNvPr id="270" name="Ink 269">
                  <a:extLst>
                    <a:ext uri="{FF2B5EF4-FFF2-40B4-BE49-F238E27FC236}">
                      <a16:creationId xmlns:a16="http://schemas.microsoft.com/office/drawing/2014/main" id="{3F435B1A-2C17-4153-B5D6-677789EE524F}"/>
                    </a:ext>
                  </a:extLst>
                </p:cNvPr>
                <p:cNvPicPr/>
                <p:nvPr/>
              </p:nvPicPr>
              <p:blipFill>
                <a:blip r:embed="rId458"/>
                <a:stretch>
                  <a:fillRect/>
                </a:stretch>
              </p:blipFill>
              <p:spPr>
                <a:xfrm>
                  <a:off x="5266073" y="4557452"/>
                  <a:ext cx="159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71" name="Ink 270">
                  <a:extLst>
                    <a:ext uri="{FF2B5EF4-FFF2-40B4-BE49-F238E27FC236}">
                      <a16:creationId xmlns:a16="http://schemas.microsoft.com/office/drawing/2014/main" id="{99FCE5AE-C138-4E6A-B75D-847EDB2429FB}"/>
                    </a:ext>
                  </a:extLst>
                </p14:cNvPr>
                <p14:cNvContentPartPr/>
                <p14:nvPr/>
              </p14:nvContentPartPr>
              <p14:xfrm>
                <a:off x="5264633" y="4612532"/>
                <a:ext cx="142200" cy="194040"/>
              </p14:xfrm>
            </p:contentPart>
          </mc:Choice>
          <mc:Fallback xmlns="">
            <p:pic>
              <p:nvPicPr>
                <p:cNvPr id="271" name="Ink 270">
                  <a:extLst>
                    <a:ext uri="{FF2B5EF4-FFF2-40B4-BE49-F238E27FC236}">
                      <a16:creationId xmlns:a16="http://schemas.microsoft.com/office/drawing/2014/main" id="{99FCE5AE-C138-4E6A-B75D-847EDB2429FB}"/>
                    </a:ext>
                  </a:extLst>
                </p:cNvPr>
                <p:cNvPicPr/>
                <p:nvPr/>
              </p:nvPicPr>
              <p:blipFill>
                <a:blip r:embed="rId460"/>
                <a:stretch>
                  <a:fillRect/>
                </a:stretch>
              </p:blipFill>
              <p:spPr>
                <a:xfrm>
                  <a:off x="5246633" y="4594532"/>
                  <a:ext cx="1778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72" name="Ink 271">
                  <a:extLst>
                    <a:ext uri="{FF2B5EF4-FFF2-40B4-BE49-F238E27FC236}">
                      <a16:creationId xmlns:a16="http://schemas.microsoft.com/office/drawing/2014/main" id="{42A623E5-F347-4FE5-8A09-DAE629035F22}"/>
                    </a:ext>
                  </a:extLst>
                </p14:cNvPr>
                <p14:cNvContentPartPr/>
                <p14:nvPr/>
              </p14:nvContentPartPr>
              <p14:xfrm>
                <a:off x="5403953" y="4456652"/>
                <a:ext cx="117360" cy="410400"/>
              </p14:xfrm>
            </p:contentPart>
          </mc:Choice>
          <mc:Fallback xmlns="">
            <p:pic>
              <p:nvPicPr>
                <p:cNvPr id="272" name="Ink 271">
                  <a:extLst>
                    <a:ext uri="{FF2B5EF4-FFF2-40B4-BE49-F238E27FC236}">
                      <a16:creationId xmlns:a16="http://schemas.microsoft.com/office/drawing/2014/main" id="{42A623E5-F347-4FE5-8A09-DAE629035F22}"/>
                    </a:ext>
                  </a:extLst>
                </p:cNvPr>
                <p:cNvPicPr/>
                <p:nvPr/>
              </p:nvPicPr>
              <p:blipFill>
                <a:blip r:embed="rId462"/>
                <a:stretch>
                  <a:fillRect/>
                </a:stretch>
              </p:blipFill>
              <p:spPr>
                <a:xfrm>
                  <a:off x="5385953" y="4438652"/>
                  <a:ext cx="1530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73" name="Ink 272">
                  <a:extLst>
                    <a:ext uri="{FF2B5EF4-FFF2-40B4-BE49-F238E27FC236}">
                      <a16:creationId xmlns:a16="http://schemas.microsoft.com/office/drawing/2014/main" id="{6AE3B3E1-FA21-4726-989A-C2152BEAD3D4}"/>
                    </a:ext>
                  </a:extLst>
                </p14:cNvPr>
                <p14:cNvContentPartPr/>
                <p14:nvPr/>
              </p14:nvContentPartPr>
              <p14:xfrm>
                <a:off x="5648393" y="4693892"/>
                <a:ext cx="135720" cy="27000"/>
              </p14:xfrm>
            </p:contentPart>
          </mc:Choice>
          <mc:Fallback xmlns="">
            <p:pic>
              <p:nvPicPr>
                <p:cNvPr id="273" name="Ink 272">
                  <a:extLst>
                    <a:ext uri="{FF2B5EF4-FFF2-40B4-BE49-F238E27FC236}">
                      <a16:creationId xmlns:a16="http://schemas.microsoft.com/office/drawing/2014/main" id="{6AE3B3E1-FA21-4726-989A-C2152BEAD3D4}"/>
                    </a:ext>
                  </a:extLst>
                </p:cNvPr>
                <p:cNvPicPr/>
                <p:nvPr/>
              </p:nvPicPr>
              <p:blipFill>
                <a:blip r:embed="rId464"/>
                <a:stretch>
                  <a:fillRect/>
                </a:stretch>
              </p:blipFill>
              <p:spPr>
                <a:xfrm>
                  <a:off x="5630753" y="4675892"/>
                  <a:ext cx="171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74" name="Ink 273">
                  <a:extLst>
                    <a:ext uri="{FF2B5EF4-FFF2-40B4-BE49-F238E27FC236}">
                      <a16:creationId xmlns:a16="http://schemas.microsoft.com/office/drawing/2014/main" id="{06D84001-DCA5-4107-8B47-D5AD63D23488}"/>
                    </a:ext>
                  </a:extLst>
                </p14:cNvPr>
                <p14:cNvContentPartPr/>
                <p14:nvPr/>
              </p14:nvContentPartPr>
              <p14:xfrm>
                <a:off x="5711753" y="4604252"/>
                <a:ext cx="21240" cy="191880"/>
              </p14:xfrm>
            </p:contentPart>
          </mc:Choice>
          <mc:Fallback xmlns="">
            <p:pic>
              <p:nvPicPr>
                <p:cNvPr id="274" name="Ink 273">
                  <a:extLst>
                    <a:ext uri="{FF2B5EF4-FFF2-40B4-BE49-F238E27FC236}">
                      <a16:creationId xmlns:a16="http://schemas.microsoft.com/office/drawing/2014/main" id="{06D84001-DCA5-4107-8B47-D5AD63D23488}"/>
                    </a:ext>
                  </a:extLst>
                </p:cNvPr>
                <p:cNvPicPr/>
                <p:nvPr/>
              </p:nvPicPr>
              <p:blipFill>
                <a:blip r:embed="rId466"/>
                <a:stretch>
                  <a:fillRect/>
                </a:stretch>
              </p:blipFill>
              <p:spPr>
                <a:xfrm>
                  <a:off x="5693753" y="4586252"/>
                  <a:ext cx="568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75" name="Ink 274">
                  <a:extLst>
                    <a:ext uri="{FF2B5EF4-FFF2-40B4-BE49-F238E27FC236}">
                      <a16:creationId xmlns:a16="http://schemas.microsoft.com/office/drawing/2014/main" id="{AB0534DC-ACBD-43DB-9231-D2C3A684290E}"/>
                    </a:ext>
                  </a:extLst>
                </p14:cNvPr>
                <p14:cNvContentPartPr/>
                <p14:nvPr/>
              </p14:nvContentPartPr>
              <p14:xfrm>
                <a:off x="5881673" y="4556372"/>
                <a:ext cx="153720" cy="235080"/>
              </p14:xfrm>
            </p:contentPart>
          </mc:Choice>
          <mc:Fallback xmlns="">
            <p:pic>
              <p:nvPicPr>
                <p:cNvPr id="275" name="Ink 274">
                  <a:extLst>
                    <a:ext uri="{FF2B5EF4-FFF2-40B4-BE49-F238E27FC236}">
                      <a16:creationId xmlns:a16="http://schemas.microsoft.com/office/drawing/2014/main" id="{AB0534DC-ACBD-43DB-9231-D2C3A684290E}"/>
                    </a:ext>
                  </a:extLst>
                </p:cNvPr>
                <p:cNvPicPr/>
                <p:nvPr/>
              </p:nvPicPr>
              <p:blipFill>
                <a:blip r:embed="rId468"/>
                <a:stretch>
                  <a:fillRect/>
                </a:stretch>
              </p:blipFill>
              <p:spPr>
                <a:xfrm>
                  <a:off x="5863673" y="4538372"/>
                  <a:ext cx="1893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76" name="Ink 275">
                  <a:extLst>
                    <a:ext uri="{FF2B5EF4-FFF2-40B4-BE49-F238E27FC236}">
                      <a16:creationId xmlns:a16="http://schemas.microsoft.com/office/drawing/2014/main" id="{947AABE3-982A-4E7C-B13C-F5284E304726}"/>
                    </a:ext>
                  </a:extLst>
                </p14:cNvPr>
                <p14:cNvContentPartPr/>
                <p14:nvPr/>
              </p14:nvContentPartPr>
              <p14:xfrm>
                <a:off x="6079673" y="4657172"/>
                <a:ext cx="147240" cy="133560"/>
              </p14:xfrm>
            </p:contentPart>
          </mc:Choice>
          <mc:Fallback xmlns="">
            <p:pic>
              <p:nvPicPr>
                <p:cNvPr id="276" name="Ink 275">
                  <a:extLst>
                    <a:ext uri="{FF2B5EF4-FFF2-40B4-BE49-F238E27FC236}">
                      <a16:creationId xmlns:a16="http://schemas.microsoft.com/office/drawing/2014/main" id="{947AABE3-982A-4E7C-B13C-F5284E304726}"/>
                    </a:ext>
                  </a:extLst>
                </p:cNvPr>
                <p:cNvPicPr/>
                <p:nvPr/>
              </p:nvPicPr>
              <p:blipFill>
                <a:blip r:embed="rId470"/>
                <a:stretch>
                  <a:fillRect/>
                </a:stretch>
              </p:blipFill>
              <p:spPr>
                <a:xfrm>
                  <a:off x="6062033" y="4639532"/>
                  <a:ext cx="182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77" name="Ink 276">
                  <a:extLst>
                    <a:ext uri="{FF2B5EF4-FFF2-40B4-BE49-F238E27FC236}">
                      <a16:creationId xmlns:a16="http://schemas.microsoft.com/office/drawing/2014/main" id="{0F6C0333-9B1E-4C3F-819D-1091BE8097FD}"/>
                    </a:ext>
                  </a:extLst>
                </p14:cNvPr>
                <p14:cNvContentPartPr/>
                <p14:nvPr/>
              </p14:nvContentPartPr>
              <p14:xfrm>
                <a:off x="6240593" y="4635572"/>
                <a:ext cx="135720" cy="122400"/>
              </p14:xfrm>
            </p:contentPart>
          </mc:Choice>
          <mc:Fallback xmlns="">
            <p:pic>
              <p:nvPicPr>
                <p:cNvPr id="277" name="Ink 276">
                  <a:extLst>
                    <a:ext uri="{FF2B5EF4-FFF2-40B4-BE49-F238E27FC236}">
                      <a16:creationId xmlns:a16="http://schemas.microsoft.com/office/drawing/2014/main" id="{0F6C0333-9B1E-4C3F-819D-1091BE8097FD}"/>
                    </a:ext>
                  </a:extLst>
                </p:cNvPr>
                <p:cNvPicPr/>
                <p:nvPr/>
              </p:nvPicPr>
              <p:blipFill>
                <a:blip r:embed="rId472"/>
                <a:stretch>
                  <a:fillRect/>
                </a:stretch>
              </p:blipFill>
              <p:spPr>
                <a:xfrm>
                  <a:off x="6222953" y="4617572"/>
                  <a:ext cx="171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78" name="Ink 277">
                  <a:extLst>
                    <a:ext uri="{FF2B5EF4-FFF2-40B4-BE49-F238E27FC236}">
                      <a16:creationId xmlns:a16="http://schemas.microsoft.com/office/drawing/2014/main" id="{B3858042-5B10-4CED-A570-162F226D19BC}"/>
                    </a:ext>
                  </a:extLst>
                </p14:cNvPr>
                <p14:cNvContentPartPr/>
                <p14:nvPr/>
              </p14:nvContentPartPr>
              <p14:xfrm>
                <a:off x="6460193" y="4490852"/>
                <a:ext cx="67320" cy="304920"/>
              </p14:xfrm>
            </p:contentPart>
          </mc:Choice>
          <mc:Fallback xmlns="">
            <p:pic>
              <p:nvPicPr>
                <p:cNvPr id="278" name="Ink 277">
                  <a:extLst>
                    <a:ext uri="{FF2B5EF4-FFF2-40B4-BE49-F238E27FC236}">
                      <a16:creationId xmlns:a16="http://schemas.microsoft.com/office/drawing/2014/main" id="{B3858042-5B10-4CED-A570-162F226D19BC}"/>
                    </a:ext>
                  </a:extLst>
                </p:cNvPr>
                <p:cNvPicPr/>
                <p:nvPr/>
              </p:nvPicPr>
              <p:blipFill>
                <a:blip r:embed="rId474"/>
                <a:stretch>
                  <a:fillRect/>
                </a:stretch>
              </p:blipFill>
              <p:spPr>
                <a:xfrm>
                  <a:off x="6442553" y="4473212"/>
                  <a:ext cx="1029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79" name="Ink 278">
                  <a:extLst>
                    <a:ext uri="{FF2B5EF4-FFF2-40B4-BE49-F238E27FC236}">
                      <a16:creationId xmlns:a16="http://schemas.microsoft.com/office/drawing/2014/main" id="{66D4FDD6-9B2D-4971-8011-47613E78CD9D}"/>
                    </a:ext>
                  </a:extLst>
                </p14:cNvPr>
                <p14:cNvContentPartPr/>
                <p14:nvPr/>
              </p14:nvContentPartPr>
              <p14:xfrm>
                <a:off x="6639833" y="4512812"/>
                <a:ext cx="90000" cy="137880"/>
              </p14:xfrm>
            </p:contentPart>
          </mc:Choice>
          <mc:Fallback xmlns="">
            <p:pic>
              <p:nvPicPr>
                <p:cNvPr id="279" name="Ink 278">
                  <a:extLst>
                    <a:ext uri="{FF2B5EF4-FFF2-40B4-BE49-F238E27FC236}">
                      <a16:creationId xmlns:a16="http://schemas.microsoft.com/office/drawing/2014/main" id="{66D4FDD6-9B2D-4971-8011-47613E78CD9D}"/>
                    </a:ext>
                  </a:extLst>
                </p:cNvPr>
                <p:cNvPicPr/>
                <p:nvPr/>
              </p:nvPicPr>
              <p:blipFill>
                <a:blip r:embed="rId476"/>
                <a:stretch>
                  <a:fillRect/>
                </a:stretch>
              </p:blipFill>
              <p:spPr>
                <a:xfrm>
                  <a:off x="6622193" y="4494812"/>
                  <a:ext cx="125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80" name="Ink 279">
                  <a:extLst>
                    <a:ext uri="{FF2B5EF4-FFF2-40B4-BE49-F238E27FC236}">
                      <a16:creationId xmlns:a16="http://schemas.microsoft.com/office/drawing/2014/main" id="{9766FEEE-102B-436F-B98F-109781B18B87}"/>
                    </a:ext>
                  </a:extLst>
                </p14:cNvPr>
                <p14:cNvContentPartPr/>
                <p14:nvPr/>
              </p14:nvContentPartPr>
              <p14:xfrm>
                <a:off x="6664673" y="4556012"/>
                <a:ext cx="78120" cy="219600"/>
              </p14:xfrm>
            </p:contentPart>
          </mc:Choice>
          <mc:Fallback xmlns="">
            <p:pic>
              <p:nvPicPr>
                <p:cNvPr id="280" name="Ink 279">
                  <a:extLst>
                    <a:ext uri="{FF2B5EF4-FFF2-40B4-BE49-F238E27FC236}">
                      <a16:creationId xmlns:a16="http://schemas.microsoft.com/office/drawing/2014/main" id="{9766FEEE-102B-436F-B98F-109781B18B87}"/>
                    </a:ext>
                  </a:extLst>
                </p:cNvPr>
                <p:cNvPicPr/>
                <p:nvPr/>
              </p:nvPicPr>
              <p:blipFill>
                <a:blip r:embed="rId478"/>
                <a:stretch>
                  <a:fillRect/>
                </a:stretch>
              </p:blipFill>
              <p:spPr>
                <a:xfrm>
                  <a:off x="6646673" y="4538012"/>
                  <a:ext cx="1137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81" name="Ink 280">
                  <a:extLst>
                    <a:ext uri="{FF2B5EF4-FFF2-40B4-BE49-F238E27FC236}">
                      <a16:creationId xmlns:a16="http://schemas.microsoft.com/office/drawing/2014/main" id="{7C72CD97-7ADE-41D6-B000-A639D7E572CE}"/>
                    </a:ext>
                  </a:extLst>
                </p14:cNvPr>
                <p14:cNvContentPartPr/>
                <p14:nvPr/>
              </p14:nvContentPartPr>
              <p14:xfrm>
                <a:off x="6807233" y="4444412"/>
                <a:ext cx="132840" cy="445680"/>
              </p14:xfrm>
            </p:contentPart>
          </mc:Choice>
          <mc:Fallback xmlns="">
            <p:pic>
              <p:nvPicPr>
                <p:cNvPr id="281" name="Ink 280">
                  <a:extLst>
                    <a:ext uri="{FF2B5EF4-FFF2-40B4-BE49-F238E27FC236}">
                      <a16:creationId xmlns:a16="http://schemas.microsoft.com/office/drawing/2014/main" id="{7C72CD97-7ADE-41D6-B000-A639D7E572CE}"/>
                    </a:ext>
                  </a:extLst>
                </p:cNvPr>
                <p:cNvPicPr/>
                <p:nvPr/>
              </p:nvPicPr>
              <p:blipFill>
                <a:blip r:embed="rId480"/>
                <a:stretch>
                  <a:fillRect/>
                </a:stretch>
              </p:blipFill>
              <p:spPr>
                <a:xfrm>
                  <a:off x="6789593" y="4426412"/>
                  <a:ext cx="168480" cy="481320"/>
                </a:xfrm>
                <a:prstGeom prst="rect">
                  <a:avLst/>
                </a:prstGeom>
              </p:spPr>
            </p:pic>
          </mc:Fallback>
        </mc:AlternateContent>
      </p:grpSp>
      <p:grpSp>
        <p:nvGrpSpPr>
          <p:cNvPr id="296" name="Group 295">
            <a:extLst>
              <a:ext uri="{FF2B5EF4-FFF2-40B4-BE49-F238E27FC236}">
                <a16:creationId xmlns:a16="http://schemas.microsoft.com/office/drawing/2014/main" id="{57AED3F1-D0ED-4D99-9A4E-1FFCA0135283}"/>
              </a:ext>
            </a:extLst>
          </p:cNvPr>
          <p:cNvGrpSpPr/>
          <p:nvPr/>
        </p:nvGrpSpPr>
        <p:grpSpPr>
          <a:xfrm>
            <a:off x="4106513" y="5120852"/>
            <a:ext cx="155160" cy="92520"/>
            <a:chOff x="4106513" y="5120852"/>
            <a:chExt cx="155160" cy="92520"/>
          </a:xfrm>
        </p:grpSpPr>
        <mc:AlternateContent xmlns:mc="http://schemas.openxmlformats.org/markup-compatibility/2006" xmlns:p14="http://schemas.microsoft.com/office/powerpoint/2010/main">
          <mc:Choice Requires="p14">
            <p:contentPart p14:bwMode="auto" r:id="rId481">
              <p14:nvContentPartPr>
                <p14:cNvPr id="285" name="Ink 284">
                  <a:extLst>
                    <a:ext uri="{FF2B5EF4-FFF2-40B4-BE49-F238E27FC236}">
                      <a16:creationId xmlns:a16="http://schemas.microsoft.com/office/drawing/2014/main" id="{B65BFCAF-CA27-40F7-BB87-A36BCFABE6E4}"/>
                    </a:ext>
                  </a:extLst>
                </p14:cNvPr>
                <p14:cNvContentPartPr/>
                <p14:nvPr/>
              </p14:nvContentPartPr>
              <p14:xfrm>
                <a:off x="4106513" y="5120852"/>
                <a:ext cx="93600" cy="11160"/>
              </p14:xfrm>
            </p:contentPart>
          </mc:Choice>
          <mc:Fallback xmlns="">
            <p:pic>
              <p:nvPicPr>
                <p:cNvPr id="285" name="Ink 284">
                  <a:extLst>
                    <a:ext uri="{FF2B5EF4-FFF2-40B4-BE49-F238E27FC236}">
                      <a16:creationId xmlns:a16="http://schemas.microsoft.com/office/drawing/2014/main" id="{B65BFCAF-CA27-40F7-BB87-A36BCFABE6E4}"/>
                    </a:ext>
                  </a:extLst>
                </p:cNvPr>
                <p:cNvPicPr/>
                <p:nvPr/>
              </p:nvPicPr>
              <p:blipFill>
                <a:blip r:embed="rId482"/>
                <a:stretch>
                  <a:fillRect/>
                </a:stretch>
              </p:blipFill>
              <p:spPr>
                <a:xfrm>
                  <a:off x="4088873" y="5102852"/>
                  <a:ext cx="129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86" name="Ink 285">
                  <a:extLst>
                    <a:ext uri="{FF2B5EF4-FFF2-40B4-BE49-F238E27FC236}">
                      <a16:creationId xmlns:a16="http://schemas.microsoft.com/office/drawing/2014/main" id="{E5E57C67-2116-4993-8039-5BEF29426126}"/>
                    </a:ext>
                  </a:extLst>
                </p14:cNvPr>
                <p14:cNvContentPartPr/>
                <p14:nvPr/>
              </p14:nvContentPartPr>
              <p14:xfrm>
                <a:off x="4115153" y="5202932"/>
                <a:ext cx="146520" cy="10440"/>
              </p14:xfrm>
            </p:contentPart>
          </mc:Choice>
          <mc:Fallback xmlns="">
            <p:pic>
              <p:nvPicPr>
                <p:cNvPr id="286" name="Ink 285">
                  <a:extLst>
                    <a:ext uri="{FF2B5EF4-FFF2-40B4-BE49-F238E27FC236}">
                      <a16:creationId xmlns:a16="http://schemas.microsoft.com/office/drawing/2014/main" id="{E5E57C67-2116-4993-8039-5BEF29426126}"/>
                    </a:ext>
                  </a:extLst>
                </p:cNvPr>
                <p:cNvPicPr/>
                <p:nvPr/>
              </p:nvPicPr>
              <p:blipFill>
                <a:blip r:embed="rId484"/>
                <a:stretch>
                  <a:fillRect/>
                </a:stretch>
              </p:blipFill>
              <p:spPr>
                <a:xfrm>
                  <a:off x="4097513" y="5184932"/>
                  <a:ext cx="182160" cy="4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5">
            <p14:nvContentPartPr>
              <p14:cNvPr id="287" name="Ink 286">
                <a:extLst>
                  <a:ext uri="{FF2B5EF4-FFF2-40B4-BE49-F238E27FC236}">
                    <a16:creationId xmlns:a16="http://schemas.microsoft.com/office/drawing/2014/main" id="{A614C8B4-9BED-4A2A-AC9B-78CC10232775}"/>
                  </a:ext>
                </a:extLst>
              </p14:cNvPr>
              <p14:cNvContentPartPr/>
              <p14:nvPr/>
            </p14:nvContentPartPr>
            <p14:xfrm>
              <a:off x="4732193" y="4977572"/>
              <a:ext cx="51840" cy="213120"/>
            </p14:xfrm>
          </p:contentPart>
        </mc:Choice>
        <mc:Fallback xmlns="">
          <p:pic>
            <p:nvPicPr>
              <p:cNvPr id="287" name="Ink 286">
                <a:extLst>
                  <a:ext uri="{FF2B5EF4-FFF2-40B4-BE49-F238E27FC236}">
                    <a16:creationId xmlns:a16="http://schemas.microsoft.com/office/drawing/2014/main" id="{A614C8B4-9BED-4A2A-AC9B-78CC10232775}"/>
                  </a:ext>
                </a:extLst>
              </p:cNvPr>
              <p:cNvPicPr/>
              <p:nvPr/>
            </p:nvPicPr>
            <p:blipFill>
              <a:blip r:embed="rId486"/>
              <a:stretch>
                <a:fillRect/>
              </a:stretch>
            </p:blipFill>
            <p:spPr>
              <a:xfrm>
                <a:off x="4714193" y="4959572"/>
                <a:ext cx="87480" cy="248760"/>
              </a:xfrm>
              <a:prstGeom prst="rect">
                <a:avLst/>
              </a:prstGeom>
            </p:spPr>
          </p:pic>
        </mc:Fallback>
      </mc:AlternateContent>
      <p:grpSp>
        <p:nvGrpSpPr>
          <p:cNvPr id="295" name="Group 294">
            <a:extLst>
              <a:ext uri="{FF2B5EF4-FFF2-40B4-BE49-F238E27FC236}">
                <a16:creationId xmlns:a16="http://schemas.microsoft.com/office/drawing/2014/main" id="{CD153070-C688-44D1-9ACF-030586713BBB}"/>
              </a:ext>
            </a:extLst>
          </p:cNvPr>
          <p:cNvGrpSpPr/>
          <p:nvPr/>
        </p:nvGrpSpPr>
        <p:grpSpPr>
          <a:xfrm>
            <a:off x="5141873" y="4965332"/>
            <a:ext cx="334080" cy="204480"/>
            <a:chOff x="5141873" y="4965332"/>
            <a:chExt cx="334080" cy="204480"/>
          </a:xfrm>
        </p:grpSpPr>
        <mc:AlternateContent xmlns:mc="http://schemas.openxmlformats.org/markup-compatibility/2006" xmlns:p14="http://schemas.microsoft.com/office/powerpoint/2010/main">
          <mc:Choice Requires="p14">
            <p:contentPart p14:bwMode="auto" r:id="rId487">
              <p14:nvContentPartPr>
                <p14:cNvPr id="288" name="Ink 287">
                  <a:extLst>
                    <a:ext uri="{FF2B5EF4-FFF2-40B4-BE49-F238E27FC236}">
                      <a16:creationId xmlns:a16="http://schemas.microsoft.com/office/drawing/2014/main" id="{85A00377-51B5-4F56-AD03-3C755C2AADC3}"/>
                    </a:ext>
                  </a:extLst>
                </p14:cNvPr>
                <p14:cNvContentPartPr/>
                <p14:nvPr/>
              </p14:nvContentPartPr>
              <p14:xfrm>
                <a:off x="5141873" y="5057492"/>
                <a:ext cx="216360" cy="15120"/>
              </p14:xfrm>
            </p:contentPart>
          </mc:Choice>
          <mc:Fallback xmlns="">
            <p:pic>
              <p:nvPicPr>
                <p:cNvPr id="288" name="Ink 287">
                  <a:extLst>
                    <a:ext uri="{FF2B5EF4-FFF2-40B4-BE49-F238E27FC236}">
                      <a16:creationId xmlns:a16="http://schemas.microsoft.com/office/drawing/2014/main" id="{85A00377-51B5-4F56-AD03-3C755C2AADC3}"/>
                    </a:ext>
                  </a:extLst>
                </p:cNvPr>
                <p:cNvPicPr/>
                <p:nvPr/>
              </p:nvPicPr>
              <p:blipFill>
                <a:blip r:embed="rId488"/>
                <a:stretch>
                  <a:fillRect/>
                </a:stretch>
              </p:blipFill>
              <p:spPr>
                <a:xfrm>
                  <a:off x="5124233" y="5039492"/>
                  <a:ext cx="252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89" name="Ink 288">
                  <a:extLst>
                    <a:ext uri="{FF2B5EF4-FFF2-40B4-BE49-F238E27FC236}">
                      <a16:creationId xmlns:a16="http://schemas.microsoft.com/office/drawing/2014/main" id="{74DEC3F9-D5B5-4BA7-A137-458390B6CACA}"/>
                    </a:ext>
                  </a:extLst>
                </p14:cNvPr>
                <p14:cNvContentPartPr/>
                <p14:nvPr/>
              </p14:nvContentPartPr>
              <p14:xfrm>
                <a:off x="5239433" y="4965332"/>
                <a:ext cx="38880" cy="201240"/>
              </p14:xfrm>
            </p:contentPart>
          </mc:Choice>
          <mc:Fallback xmlns="">
            <p:pic>
              <p:nvPicPr>
                <p:cNvPr id="289" name="Ink 288">
                  <a:extLst>
                    <a:ext uri="{FF2B5EF4-FFF2-40B4-BE49-F238E27FC236}">
                      <a16:creationId xmlns:a16="http://schemas.microsoft.com/office/drawing/2014/main" id="{74DEC3F9-D5B5-4BA7-A137-458390B6CACA}"/>
                    </a:ext>
                  </a:extLst>
                </p:cNvPr>
                <p:cNvPicPr/>
                <p:nvPr/>
              </p:nvPicPr>
              <p:blipFill>
                <a:blip r:embed="rId490"/>
                <a:stretch>
                  <a:fillRect/>
                </a:stretch>
              </p:blipFill>
              <p:spPr>
                <a:xfrm>
                  <a:off x="5221433" y="4947692"/>
                  <a:ext cx="745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90" name="Ink 289">
                  <a:extLst>
                    <a:ext uri="{FF2B5EF4-FFF2-40B4-BE49-F238E27FC236}">
                      <a16:creationId xmlns:a16="http://schemas.microsoft.com/office/drawing/2014/main" id="{6A49B69B-7A4A-407B-BA36-CAA827C06B2A}"/>
                    </a:ext>
                  </a:extLst>
                </p14:cNvPr>
                <p14:cNvContentPartPr/>
                <p14:nvPr/>
              </p14:nvContentPartPr>
              <p14:xfrm>
                <a:off x="5449673" y="4979372"/>
                <a:ext cx="26280" cy="190440"/>
              </p14:xfrm>
            </p:contentPart>
          </mc:Choice>
          <mc:Fallback xmlns="">
            <p:pic>
              <p:nvPicPr>
                <p:cNvPr id="290" name="Ink 289">
                  <a:extLst>
                    <a:ext uri="{FF2B5EF4-FFF2-40B4-BE49-F238E27FC236}">
                      <a16:creationId xmlns:a16="http://schemas.microsoft.com/office/drawing/2014/main" id="{6A49B69B-7A4A-407B-BA36-CAA827C06B2A}"/>
                    </a:ext>
                  </a:extLst>
                </p:cNvPr>
                <p:cNvPicPr/>
                <p:nvPr/>
              </p:nvPicPr>
              <p:blipFill>
                <a:blip r:embed="rId492"/>
                <a:stretch>
                  <a:fillRect/>
                </a:stretch>
              </p:blipFill>
              <p:spPr>
                <a:xfrm>
                  <a:off x="5432033" y="4961732"/>
                  <a:ext cx="61920" cy="226080"/>
                </a:xfrm>
                <a:prstGeom prst="rect">
                  <a:avLst/>
                </a:prstGeom>
              </p:spPr>
            </p:pic>
          </mc:Fallback>
        </mc:AlternateContent>
      </p:grpSp>
      <p:grpSp>
        <p:nvGrpSpPr>
          <p:cNvPr id="294" name="Group 293">
            <a:extLst>
              <a:ext uri="{FF2B5EF4-FFF2-40B4-BE49-F238E27FC236}">
                <a16:creationId xmlns:a16="http://schemas.microsoft.com/office/drawing/2014/main" id="{4ADB5EB2-DC60-447B-9165-2C099FCAFBA9}"/>
              </a:ext>
            </a:extLst>
          </p:cNvPr>
          <p:cNvGrpSpPr/>
          <p:nvPr/>
        </p:nvGrpSpPr>
        <p:grpSpPr>
          <a:xfrm>
            <a:off x="5853953" y="4960652"/>
            <a:ext cx="468720" cy="219600"/>
            <a:chOff x="5853953" y="4960652"/>
            <a:chExt cx="468720" cy="219600"/>
          </a:xfrm>
        </p:grpSpPr>
        <mc:AlternateContent xmlns:mc="http://schemas.openxmlformats.org/markup-compatibility/2006" xmlns:p14="http://schemas.microsoft.com/office/powerpoint/2010/main">
          <mc:Choice Requires="p14">
            <p:contentPart p14:bwMode="auto" r:id="rId493">
              <p14:nvContentPartPr>
                <p14:cNvPr id="291" name="Ink 290">
                  <a:extLst>
                    <a:ext uri="{FF2B5EF4-FFF2-40B4-BE49-F238E27FC236}">
                      <a16:creationId xmlns:a16="http://schemas.microsoft.com/office/drawing/2014/main" id="{8A60145B-32C2-41A6-B5BB-EBD0BC461D22}"/>
                    </a:ext>
                  </a:extLst>
                </p14:cNvPr>
                <p14:cNvContentPartPr/>
                <p14:nvPr/>
              </p14:nvContentPartPr>
              <p14:xfrm>
                <a:off x="5853953" y="5060372"/>
                <a:ext cx="54720" cy="3600"/>
              </p14:xfrm>
            </p:contentPart>
          </mc:Choice>
          <mc:Fallback xmlns="">
            <p:pic>
              <p:nvPicPr>
                <p:cNvPr id="291" name="Ink 290">
                  <a:extLst>
                    <a:ext uri="{FF2B5EF4-FFF2-40B4-BE49-F238E27FC236}">
                      <a16:creationId xmlns:a16="http://schemas.microsoft.com/office/drawing/2014/main" id="{8A60145B-32C2-41A6-B5BB-EBD0BC461D22}"/>
                    </a:ext>
                  </a:extLst>
                </p:cNvPr>
                <p:cNvPicPr/>
                <p:nvPr/>
              </p:nvPicPr>
              <p:blipFill>
                <a:blip r:embed="rId494"/>
                <a:stretch>
                  <a:fillRect/>
                </a:stretch>
              </p:blipFill>
              <p:spPr>
                <a:xfrm>
                  <a:off x="5836313" y="5042732"/>
                  <a:ext cx="90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92" name="Ink 291">
                  <a:extLst>
                    <a:ext uri="{FF2B5EF4-FFF2-40B4-BE49-F238E27FC236}">
                      <a16:creationId xmlns:a16="http://schemas.microsoft.com/office/drawing/2014/main" id="{594BE607-142A-4DF5-8609-DB2A4DC4E74A}"/>
                    </a:ext>
                  </a:extLst>
                </p14:cNvPr>
                <p14:cNvContentPartPr/>
                <p14:nvPr/>
              </p14:nvContentPartPr>
              <p14:xfrm>
                <a:off x="5859353" y="5123372"/>
                <a:ext cx="103680" cy="10800"/>
              </p14:xfrm>
            </p:contentPart>
          </mc:Choice>
          <mc:Fallback xmlns="">
            <p:pic>
              <p:nvPicPr>
                <p:cNvPr id="292" name="Ink 291">
                  <a:extLst>
                    <a:ext uri="{FF2B5EF4-FFF2-40B4-BE49-F238E27FC236}">
                      <a16:creationId xmlns:a16="http://schemas.microsoft.com/office/drawing/2014/main" id="{594BE607-142A-4DF5-8609-DB2A4DC4E74A}"/>
                    </a:ext>
                  </a:extLst>
                </p:cNvPr>
                <p:cNvPicPr/>
                <p:nvPr/>
              </p:nvPicPr>
              <p:blipFill>
                <a:blip r:embed="rId496"/>
                <a:stretch>
                  <a:fillRect/>
                </a:stretch>
              </p:blipFill>
              <p:spPr>
                <a:xfrm>
                  <a:off x="5841713" y="5105732"/>
                  <a:ext cx="1393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93" name="Ink 292">
                  <a:extLst>
                    <a:ext uri="{FF2B5EF4-FFF2-40B4-BE49-F238E27FC236}">
                      <a16:creationId xmlns:a16="http://schemas.microsoft.com/office/drawing/2014/main" id="{C75AF2D1-4C4F-40D0-8466-A693ECC13FFC}"/>
                    </a:ext>
                  </a:extLst>
                </p14:cNvPr>
                <p14:cNvContentPartPr/>
                <p14:nvPr/>
              </p14:nvContentPartPr>
              <p14:xfrm>
                <a:off x="6113513" y="4960652"/>
                <a:ext cx="209160" cy="219600"/>
              </p14:xfrm>
            </p:contentPart>
          </mc:Choice>
          <mc:Fallback xmlns="">
            <p:pic>
              <p:nvPicPr>
                <p:cNvPr id="293" name="Ink 292">
                  <a:extLst>
                    <a:ext uri="{FF2B5EF4-FFF2-40B4-BE49-F238E27FC236}">
                      <a16:creationId xmlns:a16="http://schemas.microsoft.com/office/drawing/2014/main" id="{C75AF2D1-4C4F-40D0-8466-A693ECC13FFC}"/>
                    </a:ext>
                  </a:extLst>
                </p:cNvPr>
                <p:cNvPicPr/>
                <p:nvPr/>
              </p:nvPicPr>
              <p:blipFill>
                <a:blip r:embed="rId498"/>
                <a:stretch>
                  <a:fillRect/>
                </a:stretch>
              </p:blipFill>
              <p:spPr>
                <a:xfrm>
                  <a:off x="6095513" y="4943012"/>
                  <a:ext cx="244800" cy="255240"/>
                </a:xfrm>
                <a:prstGeom prst="rect">
                  <a:avLst/>
                </a:prstGeom>
              </p:spPr>
            </p:pic>
          </mc:Fallback>
        </mc:AlternateContent>
      </p:grpSp>
      <p:grpSp>
        <p:nvGrpSpPr>
          <p:cNvPr id="300" name="Group 299">
            <a:extLst>
              <a:ext uri="{FF2B5EF4-FFF2-40B4-BE49-F238E27FC236}">
                <a16:creationId xmlns:a16="http://schemas.microsoft.com/office/drawing/2014/main" id="{211FAAEC-0FDB-4ABD-93CA-89096C73D36D}"/>
              </a:ext>
            </a:extLst>
          </p:cNvPr>
          <p:cNvGrpSpPr/>
          <p:nvPr/>
        </p:nvGrpSpPr>
        <p:grpSpPr>
          <a:xfrm>
            <a:off x="1235873" y="5425772"/>
            <a:ext cx="357480" cy="410040"/>
            <a:chOff x="1235873" y="5425772"/>
            <a:chExt cx="357480" cy="410040"/>
          </a:xfrm>
        </p:grpSpPr>
        <mc:AlternateContent xmlns:mc="http://schemas.openxmlformats.org/markup-compatibility/2006" xmlns:p14="http://schemas.microsoft.com/office/powerpoint/2010/main">
          <mc:Choice Requires="p14">
            <p:contentPart p14:bwMode="auto" r:id="rId499">
              <p14:nvContentPartPr>
                <p14:cNvPr id="297" name="Ink 296">
                  <a:extLst>
                    <a:ext uri="{FF2B5EF4-FFF2-40B4-BE49-F238E27FC236}">
                      <a16:creationId xmlns:a16="http://schemas.microsoft.com/office/drawing/2014/main" id="{0F2F61E1-5BE7-4FBA-A978-986C5B7B2D1C}"/>
                    </a:ext>
                  </a:extLst>
                </p14:cNvPr>
                <p14:cNvContentPartPr/>
                <p14:nvPr/>
              </p14:nvContentPartPr>
              <p14:xfrm>
                <a:off x="1292033" y="5546372"/>
                <a:ext cx="101520" cy="163800"/>
              </p14:xfrm>
            </p:contentPart>
          </mc:Choice>
          <mc:Fallback xmlns="">
            <p:pic>
              <p:nvPicPr>
                <p:cNvPr id="297" name="Ink 296">
                  <a:extLst>
                    <a:ext uri="{FF2B5EF4-FFF2-40B4-BE49-F238E27FC236}">
                      <a16:creationId xmlns:a16="http://schemas.microsoft.com/office/drawing/2014/main" id="{0F2F61E1-5BE7-4FBA-A978-986C5B7B2D1C}"/>
                    </a:ext>
                  </a:extLst>
                </p:cNvPr>
                <p:cNvPicPr/>
                <p:nvPr/>
              </p:nvPicPr>
              <p:blipFill>
                <a:blip r:embed="rId500"/>
                <a:stretch>
                  <a:fillRect/>
                </a:stretch>
              </p:blipFill>
              <p:spPr>
                <a:xfrm>
                  <a:off x="1274393" y="5528732"/>
                  <a:ext cx="137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298" name="Ink 297">
                  <a:extLst>
                    <a:ext uri="{FF2B5EF4-FFF2-40B4-BE49-F238E27FC236}">
                      <a16:creationId xmlns:a16="http://schemas.microsoft.com/office/drawing/2014/main" id="{0F4302BE-9111-474C-BAB3-94819ECBB957}"/>
                    </a:ext>
                  </a:extLst>
                </p14:cNvPr>
                <p14:cNvContentPartPr/>
                <p14:nvPr/>
              </p14:nvContentPartPr>
              <p14:xfrm>
                <a:off x="1316873" y="5677052"/>
                <a:ext cx="124200" cy="39960"/>
              </p14:xfrm>
            </p:contentPart>
          </mc:Choice>
          <mc:Fallback xmlns="">
            <p:pic>
              <p:nvPicPr>
                <p:cNvPr id="298" name="Ink 297">
                  <a:extLst>
                    <a:ext uri="{FF2B5EF4-FFF2-40B4-BE49-F238E27FC236}">
                      <a16:creationId xmlns:a16="http://schemas.microsoft.com/office/drawing/2014/main" id="{0F4302BE-9111-474C-BAB3-94819ECBB957}"/>
                    </a:ext>
                  </a:extLst>
                </p:cNvPr>
                <p:cNvPicPr/>
                <p:nvPr/>
              </p:nvPicPr>
              <p:blipFill>
                <a:blip r:embed="rId502"/>
                <a:stretch>
                  <a:fillRect/>
                </a:stretch>
              </p:blipFill>
              <p:spPr>
                <a:xfrm>
                  <a:off x="1299233" y="5659412"/>
                  <a:ext cx="159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299" name="Ink 298">
                  <a:extLst>
                    <a:ext uri="{FF2B5EF4-FFF2-40B4-BE49-F238E27FC236}">
                      <a16:creationId xmlns:a16="http://schemas.microsoft.com/office/drawing/2014/main" id="{3FA90966-DFCA-4BB6-BB23-241521546F1A}"/>
                    </a:ext>
                  </a:extLst>
                </p14:cNvPr>
                <p14:cNvContentPartPr/>
                <p14:nvPr/>
              </p14:nvContentPartPr>
              <p14:xfrm>
                <a:off x="1235873" y="5425772"/>
                <a:ext cx="357480" cy="410040"/>
              </p14:xfrm>
            </p:contentPart>
          </mc:Choice>
          <mc:Fallback xmlns="">
            <p:pic>
              <p:nvPicPr>
                <p:cNvPr id="299" name="Ink 298">
                  <a:extLst>
                    <a:ext uri="{FF2B5EF4-FFF2-40B4-BE49-F238E27FC236}">
                      <a16:creationId xmlns:a16="http://schemas.microsoft.com/office/drawing/2014/main" id="{3FA90966-DFCA-4BB6-BB23-241521546F1A}"/>
                    </a:ext>
                  </a:extLst>
                </p:cNvPr>
                <p:cNvPicPr/>
                <p:nvPr/>
              </p:nvPicPr>
              <p:blipFill>
                <a:blip r:embed="rId504"/>
                <a:stretch>
                  <a:fillRect/>
                </a:stretch>
              </p:blipFill>
              <p:spPr>
                <a:xfrm>
                  <a:off x="1218233" y="5408132"/>
                  <a:ext cx="393120" cy="445680"/>
                </a:xfrm>
                <a:prstGeom prst="rect">
                  <a:avLst/>
                </a:prstGeom>
              </p:spPr>
            </p:pic>
          </mc:Fallback>
        </mc:AlternateContent>
      </p:grpSp>
      <p:grpSp>
        <p:nvGrpSpPr>
          <p:cNvPr id="314" name="Group 313">
            <a:extLst>
              <a:ext uri="{FF2B5EF4-FFF2-40B4-BE49-F238E27FC236}">
                <a16:creationId xmlns:a16="http://schemas.microsoft.com/office/drawing/2014/main" id="{055DC286-5474-4677-914C-52B4C2432B37}"/>
              </a:ext>
            </a:extLst>
          </p:cNvPr>
          <p:cNvGrpSpPr/>
          <p:nvPr/>
        </p:nvGrpSpPr>
        <p:grpSpPr>
          <a:xfrm>
            <a:off x="1790993" y="5326772"/>
            <a:ext cx="1538640" cy="496080"/>
            <a:chOff x="1790993" y="5326772"/>
            <a:chExt cx="1538640" cy="496080"/>
          </a:xfrm>
        </p:grpSpPr>
        <mc:AlternateContent xmlns:mc="http://schemas.openxmlformats.org/markup-compatibility/2006" xmlns:p14="http://schemas.microsoft.com/office/powerpoint/2010/main">
          <mc:Choice Requires="p14">
            <p:contentPart p14:bwMode="auto" r:id="rId505">
              <p14:nvContentPartPr>
                <p14:cNvPr id="301" name="Ink 300">
                  <a:extLst>
                    <a:ext uri="{FF2B5EF4-FFF2-40B4-BE49-F238E27FC236}">
                      <a16:creationId xmlns:a16="http://schemas.microsoft.com/office/drawing/2014/main" id="{0A62C9E2-F8B7-4A0E-B51A-897C7B771AA4}"/>
                    </a:ext>
                  </a:extLst>
                </p14:cNvPr>
                <p14:cNvContentPartPr/>
                <p14:nvPr/>
              </p14:nvContentPartPr>
              <p14:xfrm>
                <a:off x="1790993" y="5524412"/>
                <a:ext cx="111240" cy="171720"/>
              </p14:xfrm>
            </p:contentPart>
          </mc:Choice>
          <mc:Fallback xmlns="">
            <p:pic>
              <p:nvPicPr>
                <p:cNvPr id="301" name="Ink 300">
                  <a:extLst>
                    <a:ext uri="{FF2B5EF4-FFF2-40B4-BE49-F238E27FC236}">
                      <a16:creationId xmlns:a16="http://schemas.microsoft.com/office/drawing/2014/main" id="{0A62C9E2-F8B7-4A0E-B51A-897C7B771AA4}"/>
                    </a:ext>
                  </a:extLst>
                </p:cNvPr>
                <p:cNvPicPr/>
                <p:nvPr/>
              </p:nvPicPr>
              <p:blipFill>
                <a:blip r:embed="rId506"/>
                <a:stretch>
                  <a:fillRect/>
                </a:stretch>
              </p:blipFill>
              <p:spPr>
                <a:xfrm>
                  <a:off x="1772993" y="5506412"/>
                  <a:ext cx="1468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02" name="Ink 301">
                  <a:extLst>
                    <a:ext uri="{FF2B5EF4-FFF2-40B4-BE49-F238E27FC236}">
                      <a16:creationId xmlns:a16="http://schemas.microsoft.com/office/drawing/2014/main" id="{321DD2BD-17B1-44F2-AA58-253192955354}"/>
                    </a:ext>
                  </a:extLst>
                </p14:cNvPr>
                <p14:cNvContentPartPr/>
                <p14:nvPr/>
              </p14:nvContentPartPr>
              <p14:xfrm>
                <a:off x="1943273" y="5425772"/>
                <a:ext cx="24840" cy="261360"/>
              </p14:xfrm>
            </p:contentPart>
          </mc:Choice>
          <mc:Fallback xmlns="">
            <p:pic>
              <p:nvPicPr>
                <p:cNvPr id="302" name="Ink 301">
                  <a:extLst>
                    <a:ext uri="{FF2B5EF4-FFF2-40B4-BE49-F238E27FC236}">
                      <a16:creationId xmlns:a16="http://schemas.microsoft.com/office/drawing/2014/main" id="{321DD2BD-17B1-44F2-AA58-253192955354}"/>
                    </a:ext>
                  </a:extLst>
                </p:cNvPr>
                <p:cNvPicPr/>
                <p:nvPr/>
              </p:nvPicPr>
              <p:blipFill>
                <a:blip r:embed="rId508"/>
                <a:stretch>
                  <a:fillRect/>
                </a:stretch>
              </p:blipFill>
              <p:spPr>
                <a:xfrm>
                  <a:off x="1925633" y="5407772"/>
                  <a:ext cx="60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03" name="Ink 302">
                  <a:extLst>
                    <a:ext uri="{FF2B5EF4-FFF2-40B4-BE49-F238E27FC236}">
                      <a16:creationId xmlns:a16="http://schemas.microsoft.com/office/drawing/2014/main" id="{33709A84-3F0E-4899-89F3-CC5B73E60B07}"/>
                    </a:ext>
                  </a:extLst>
                </p14:cNvPr>
                <p14:cNvContentPartPr/>
                <p14:nvPr/>
              </p14:nvContentPartPr>
              <p14:xfrm>
                <a:off x="2039753" y="5554292"/>
                <a:ext cx="154080" cy="146160"/>
              </p14:xfrm>
            </p:contentPart>
          </mc:Choice>
          <mc:Fallback xmlns="">
            <p:pic>
              <p:nvPicPr>
                <p:cNvPr id="303" name="Ink 302">
                  <a:extLst>
                    <a:ext uri="{FF2B5EF4-FFF2-40B4-BE49-F238E27FC236}">
                      <a16:creationId xmlns:a16="http://schemas.microsoft.com/office/drawing/2014/main" id="{33709A84-3F0E-4899-89F3-CC5B73E60B07}"/>
                    </a:ext>
                  </a:extLst>
                </p:cNvPr>
                <p:cNvPicPr/>
                <p:nvPr/>
              </p:nvPicPr>
              <p:blipFill>
                <a:blip r:embed="rId510"/>
                <a:stretch>
                  <a:fillRect/>
                </a:stretch>
              </p:blipFill>
              <p:spPr>
                <a:xfrm>
                  <a:off x="2021753" y="5536652"/>
                  <a:ext cx="189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04" name="Ink 303">
                  <a:extLst>
                    <a:ext uri="{FF2B5EF4-FFF2-40B4-BE49-F238E27FC236}">
                      <a16:creationId xmlns:a16="http://schemas.microsoft.com/office/drawing/2014/main" id="{F1EA7242-7E00-4AFA-8E5E-EE4C0A4E8134}"/>
                    </a:ext>
                  </a:extLst>
                </p14:cNvPr>
                <p14:cNvContentPartPr/>
                <p14:nvPr/>
              </p14:nvContentPartPr>
              <p14:xfrm>
                <a:off x="2215433" y="5539892"/>
                <a:ext cx="141120" cy="134640"/>
              </p14:xfrm>
            </p:contentPart>
          </mc:Choice>
          <mc:Fallback xmlns="">
            <p:pic>
              <p:nvPicPr>
                <p:cNvPr id="304" name="Ink 303">
                  <a:extLst>
                    <a:ext uri="{FF2B5EF4-FFF2-40B4-BE49-F238E27FC236}">
                      <a16:creationId xmlns:a16="http://schemas.microsoft.com/office/drawing/2014/main" id="{F1EA7242-7E00-4AFA-8E5E-EE4C0A4E8134}"/>
                    </a:ext>
                  </a:extLst>
                </p:cNvPr>
                <p:cNvPicPr/>
                <p:nvPr/>
              </p:nvPicPr>
              <p:blipFill>
                <a:blip r:embed="rId512"/>
                <a:stretch>
                  <a:fillRect/>
                </a:stretch>
              </p:blipFill>
              <p:spPr>
                <a:xfrm>
                  <a:off x="2197793" y="5522252"/>
                  <a:ext cx="176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05" name="Ink 304">
                  <a:extLst>
                    <a:ext uri="{FF2B5EF4-FFF2-40B4-BE49-F238E27FC236}">
                      <a16:creationId xmlns:a16="http://schemas.microsoft.com/office/drawing/2014/main" id="{6C29B8DD-D0B2-4A31-9BF7-4AA2A8086CA0}"/>
                    </a:ext>
                  </a:extLst>
                </p14:cNvPr>
                <p14:cNvContentPartPr/>
                <p14:nvPr/>
              </p14:nvContentPartPr>
              <p14:xfrm>
                <a:off x="2508473" y="5372132"/>
                <a:ext cx="102240" cy="356040"/>
              </p14:xfrm>
            </p:contentPart>
          </mc:Choice>
          <mc:Fallback xmlns="">
            <p:pic>
              <p:nvPicPr>
                <p:cNvPr id="305" name="Ink 304">
                  <a:extLst>
                    <a:ext uri="{FF2B5EF4-FFF2-40B4-BE49-F238E27FC236}">
                      <a16:creationId xmlns:a16="http://schemas.microsoft.com/office/drawing/2014/main" id="{6C29B8DD-D0B2-4A31-9BF7-4AA2A8086CA0}"/>
                    </a:ext>
                  </a:extLst>
                </p:cNvPr>
                <p:cNvPicPr/>
                <p:nvPr/>
              </p:nvPicPr>
              <p:blipFill>
                <a:blip r:embed="rId514"/>
                <a:stretch>
                  <a:fillRect/>
                </a:stretch>
              </p:blipFill>
              <p:spPr>
                <a:xfrm>
                  <a:off x="2490833" y="5354132"/>
                  <a:ext cx="1378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06" name="Ink 305">
                  <a:extLst>
                    <a:ext uri="{FF2B5EF4-FFF2-40B4-BE49-F238E27FC236}">
                      <a16:creationId xmlns:a16="http://schemas.microsoft.com/office/drawing/2014/main" id="{E2A66722-1F46-42D0-A7FB-45F62901ADD7}"/>
                    </a:ext>
                  </a:extLst>
                </p14:cNvPr>
                <p14:cNvContentPartPr/>
                <p14:nvPr/>
              </p14:nvContentPartPr>
              <p14:xfrm>
                <a:off x="2732033" y="5428652"/>
                <a:ext cx="138600" cy="281880"/>
              </p14:xfrm>
            </p:contentPart>
          </mc:Choice>
          <mc:Fallback xmlns="">
            <p:pic>
              <p:nvPicPr>
                <p:cNvPr id="306" name="Ink 305">
                  <a:extLst>
                    <a:ext uri="{FF2B5EF4-FFF2-40B4-BE49-F238E27FC236}">
                      <a16:creationId xmlns:a16="http://schemas.microsoft.com/office/drawing/2014/main" id="{E2A66722-1F46-42D0-A7FB-45F62901ADD7}"/>
                    </a:ext>
                  </a:extLst>
                </p:cNvPr>
                <p:cNvPicPr/>
                <p:nvPr/>
              </p:nvPicPr>
              <p:blipFill>
                <a:blip r:embed="rId516"/>
                <a:stretch>
                  <a:fillRect/>
                </a:stretch>
              </p:blipFill>
              <p:spPr>
                <a:xfrm>
                  <a:off x="2714393" y="5410652"/>
                  <a:ext cx="1742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07" name="Ink 306">
                  <a:extLst>
                    <a:ext uri="{FF2B5EF4-FFF2-40B4-BE49-F238E27FC236}">
                      <a16:creationId xmlns:a16="http://schemas.microsoft.com/office/drawing/2014/main" id="{C056EF7E-F7A5-47AA-9640-2A88458B34F5}"/>
                    </a:ext>
                  </a:extLst>
                </p14:cNvPr>
                <p14:cNvContentPartPr/>
                <p14:nvPr/>
              </p14:nvContentPartPr>
              <p14:xfrm>
                <a:off x="2724833" y="5461772"/>
                <a:ext cx="163080" cy="201960"/>
              </p14:xfrm>
            </p:contentPart>
          </mc:Choice>
          <mc:Fallback xmlns="">
            <p:pic>
              <p:nvPicPr>
                <p:cNvPr id="307" name="Ink 306">
                  <a:extLst>
                    <a:ext uri="{FF2B5EF4-FFF2-40B4-BE49-F238E27FC236}">
                      <a16:creationId xmlns:a16="http://schemas.microsoft.com/office/drawing/2014/main" id="{C056EF7E-F7A5-47AA-9640-2A88458B34F5}"/>
                    </a:ext>
                  </a:extLst>
                </p:cNvPr>
                <p:cNvPicPr/>
                <p:nvPr/>
              </p:nvPicPr>
              <p:blipFill>
                <a:blip r:embed="rId518"/>
                <a:stretch>
                  <a:fillRect/>
                </a:stretch>
              </p:blipFill>
              <p:spPr>
                <a:xfrm>
                  <a:off x="2706833" y="5443772"/>
                  <a:ext cx="198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08" name="Ink 307">
                  <a:extLst>
                    <a:ext uri="{FF2B5EF4-FFF2-40B4-BE49-F238E27FC236}">
                      <a16:creationId xmlns:a16="http://schemas.microsoft.com/office/drawing/2014/main" id="{867AE59F-2FEA-41EE-B0DC-9503B4BC82DE}"/>
                    </a:ext>
                  </a:extLst>
                </p14:cNvPr>
                <p14:cNvContentPartPr/>
                <p14:nvPr/>
              </p14:nvContentPartPr>
              <p14:xfrm>
                <a:off x="2942633" y="5468972"/>
                <a:ext cx="87480" cy="132120"/>
              </p14:xfrm>
            </p:contentPart>
          </mc:Choice>
          <mc:Fallback xmlns="">
            <p:pic>
              <p:nvPicPr>
                <p:cNvPr id="308" name="Ink 307">
                  <a:extLst>
                    <a:ext uri="{FF2B5EF4-FFF2-40B4-BE49-F238E27FC236}">
                      <a16:creationId xmlns:a16="http://schemas.microsoft.com/office/drawing/2014/main" id="{867AE59F-2FEA-41EE-B0DC-9503B4BC82DE}"/>
                    </a:ext>
                  </a:extLst>
                </p:cNvPr>
                <p:cNvPicPr/>
                <p:nvPr/>
              </p:nvPicPr>
              <p:blipFill>
                <a:blip r:embed="rId520"/>
                <a:stretch>
                  <a:fillRect/>
                </a:stretch>
              </p:blipFill>
              <p:spPr>
                <a:xfrm>
                  <a:off x="2924633" y="5451332"/>
                  <a:ext cx="1231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09" name="Ink 308">
                  <a:extLst>
                    <a:ext uri="{FF2B5EF4-FFF2-40B4-BE49-F238E27FC236}">
                      <a16:creationId xmlns:a16="http://schemas.microsoft.com/office/drawing/2014/main" id="{EB7A313F-59E8-4838-A6A9-A029F4ECE095}"/>
                    </a:ext>
                  </a:extLst>
                </p14:cNvPr>
                <p14:cNvContentPartPr/>
                <p14:nvPr/>
              </p14:nvContentPartPr>
              <p14:xfrm>
                <a:off x="3009233" y="5441612"/>
                <a:ext cx="79560" cy="280800"/>
              </p14:xfrm>
            </p:contentPart>
          </mc:Choice>
          <mc:Fallback xmlns="">
            <p:pic>
              <p:nvPicPr>
                <p:cNvPr id="309" name="Ink 308">
                  <a:extLst>
                    <a:ext uri="{FF2B5EF4-FFF2-40B4-BE49-F238E27FC236}">
                      <a16:creationId xmlns:a16="http://schemas.microsoft.com/office/drawing/2014/main" id="{EB7A313F-59E8-4838-A6A9-A029F4ECE095}"/>
                    </a:ext>
                  </a:extLst>
                </p:cNvPr>
                <p:cNvPicPr/>
                <p:nvPr/>
              </p:nvPicPr>
              <p:blipFill>
                <a:blip r:embed="rId522"/>
                <a:stretch>
                  <a:fillRect/>
                </a:stretch>
              </p:blipFill>
              <p:spPr>
                <a:xfrm>
                  <a:off x="2991233" y="5423972"/>
                  <a:ext cx="1152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10" name="Ink 309">
                  <a:extLst>
                    <a:ext uri="{FF2B5EF4-FFF2-40B4-BE49-F238E27FC236}">
                      <a16:creationId xmlns:a16="http://schemas.microsoft.com/office/drawing/2014/main" id="{54B61BC5-D7EC-4118-84CC-78E4001176DD}"/>
                    </a:ext>
                  </a:extLst>
                </p14:cNvPr>
                <p14:cNvContentPartPr/>
                <p14:nvPr/>
              </p14:nvContentPartPr>
              <p14:xfrm>
                <a:off x="3148553" y="5326772"/>
                <a:ext cx="181080" cy="496080"/>
              </p14:xfrm>
            </p:contentPart>
          </mc:Choice>
          <mc:Fallback xmlns="">
            <p:pic>
              <p:nvPicPr>
                <p:cNvPr id="310" name="Ink 309">
                  <a:extLst>
                    <a:ext uri="{FF2B5EF4-FFF2-40B4-BE49-F238E27FC236}">
                      <a16:creationId xmlns:a16="http://schemas.microsoft.com/office/drawing/2014/main" id="{54B61BC5-D7EC-4118-84CC-78E4001176DD}"/>
                    </a:ext>
                  </a:extLst>
                </p:cNvPr>
                <p:cNvPicPr/>
                <p:nvPr/>
              </p:nvPicPr>
              <p:blipFill>
                <a:blip r:embed="rId524"/>
                <a:stretch>
                  <a:fillRect/>
                </a:stretch>
              </p:blipFill>
              <p:spPr>
                <a:xfrm>
                  <a:off x="3130553" y="5308772"/>
                  <a:ext cx="216720" cy="531720"/>
                </a:xfrm>
                <a:prstGeom prst="rect">
                  <a:avLst/>
                </a:prstGeom>
              </p:spPr>
            </p:pic>
          </mc:Fallback>
        </mc:AlternateContent>
      </p:grpSp>
      <p:grpSp>
        <p:nvGrpSpPr>
          <p:cNvPr id="313" name="Group 312">
            <a:extLst>
              <a:ext uri="{FF2B5EF4-FFF2-40B4-BE49-F238E27FC236}">
                <a16:creationId xmlns:a16="http://schemas.microsoft.com/office/drawing/2014/main" id="{A17D0F59-873C-4435-84FB-4A4363557BA9}"/>
              </a:ext>
            </a:extLst>
          </p:cNvPr>
          <p:cNvGrpSpPr/>
          <p:nvPr/>
        </p:nvGrpSpPr>
        <p:grpSpPr>
          <a:xfrm>
            <a:off x="3574433" y="5648252"/>
            <a:ext cx="92160" cy="94680"/>
            <a:chOff x="3574433" y="5648252"/>
            <a:chExt cx="92160" cy="94680"/>
          </a:xfrm>
        </p:grpSpPr>
        <mc:AlternateContent xmlns:mc="http://schemas.openxmlformats.org/markup-compatibility/2006" xmlns:p14="http://schemas.microsoft.com/office/powerpoint/2010/main">
          <mc:Choice Requires="p14">
            <p:contentPart p14:bwMode="auto" r:id="rId525">
              <p14:nvContentPartPr>
                <p14:cNvPr id="311" name="Ink 310">
                  <a:extLst>
                    <a:ext uri="{FF2B5EF4-FFF2-40B4-BE49-F238E27FC236}">
                      <a16:creationId xmlns:a16="http://schemas.microsoft.com/office/drawing/2014/main" id="{27B9F8E4-2AE1-44C4-8C2E-0393BD0F02D8}"/>
                    </a:ext>
                  </a:extLst>
                </p14:cNvPr>
                <p14:cNvContentPartPr/>
                <p14:nvPr/>
              </p14:nvContentPartPr>
              <p14:xfrm>
                <a:off x="3574433" y="5648252"/>
                <a:ext cx="78480" cy="6840"/>
              </p14:xfrm>
            </p:contentPart>
          </mc:Choice>
          <mc:Fallback xmlns="">
            <p:pic>
              <p:nvPicPr>
                <p:cNvPr id="311" name="Ink 310">
                  <a:extLst>
                    <a:ext uri="{FF2B5EF4-FFF2-40B4-BE49-F238E27FC236}">
                      <a16:creationId xmlns:a16="http://schemas.microsoft.com/office/drawing/2014/main" id="{27B9F8E4-2AE1-44C4-8C2E-0393BD0F02D8}"/>
                    </a:ext>
                  </a:extLst>
                </p:cNvPr>
                <p:cNvPicPr/>
                <p:nvPr/>
              </p:nvPicPr>
              <p:blipFill>
                <a:blip r:embed="rId526"/>
                <a:stretch>
                  <a:fillRect/>
                </a:stretch>
              </p:blipFill>
              <p:spPr>
                <a:xfrm>
                  <a:off x="3556433" y="5630612"/>
                  <a:ext cx="114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12" name="Ink 311">
                  <a:extLst>
                    <a:ext uri="{FF2B5EF4-FFF2-40B4-BE49-F238E27FC236}">
                      <a16:creationId xmlns:a16="http://schemas.microsoft.com/office/drawing/2014/main" id="{C785CBDE-1F5B-4B74-BEDC-9737D369B313}"/>
                    </a:ext>
                  </a:extLst>
                </p14:cNvPr>
                <p14:cNvContentPartPr/>
                <p14:nvPr/>
              </p14:nvContentPartPr>
              <p14:xfrm>
                <a:off x="3595313" y="5725292"/>
                <a:ext cx="71280" cy="17640"/>
              </p14:xfrm>
            </p:contentPart>
          </mc:Choice>
          <mc:Fallback xmlns="">
            <p:pic>
              <p:nvPicPr>
                <p:cNvPr id="312" name="Ink 311">
                  <a:extLst>
                    <a:ext uri="{FF2B5EF4-FFF2-40B4-BE49-F238E27FC236}">
                      <a16:creationId xmlns:a16="http://schemas.microsoft.com/office/drawing/2014/main" id="{C785CBDE-1F5B-4B74-BEDC-9737D369B313}"/>
                    </a:ext>
                  </a:extLst>
                </p:cNvPr>
                <p:cNvPicPr/>
                <p:nvPr/>
              </p:nvPicPr>
              <p:blipFill>
                <a:blip r:embed="rId528"/>
                <a:stretch>
                  <a:fillRect/>
                </a:stretch>
              </p:blipFill>
              <p:spPr>
                <a:xfrm>
                  <a:off x="3577673" y="5707652"/>
                  <a:ext cx="106920" cy="53280"/>
                </a:xfrm>
                <a:prstGeom prst="rect">
                  <a:avLst/>
                </a:prstGeom>
              </p:spPr>
            </p:pic>
          </mc:Fallback>
        </mc:AlternateContent>
      </p:grpSp>
      <p:grpSp>
        <p:nvGrpSpPr>
          <p:cNvPr id="339" name="Group 338">
            <a:extLst>
              <a:ext uri="{FF2B5EF4-FFF2-40B4-BE49-F238E27FC236}">
                <a16:creationId xmlns:a16="http://schemas.microsoft.com/office/drawing/2014/main" id="{E8807BC2-024E-44AC-A940-3FDD53EBEA94}"/>
              </a:ext>
            </a:extLst>
          </p:cNvPr>
          <p:cNvGrpSpPr/>
          <p:nvPr/>
        </p:nvGrpSpPr>
        <p:grpSpPr>
          <a:xfrm>
            <a:off x="3925793" y="5390132"/>
            <a:ext cx="1525320" cy="525960"/>
            <a:chOff x="3925793" y="5390132"/>
            <a:chExt cx="1525320" cy="525960"/>
          </a:xfrm>
        </p:grpSpPr>
        <mc:AlternateContent xmlns:mc="http://schemas.openxmlformats.org/markup-compatibility/2006" xmlns:p14="http://schemas.microsoft.com/office/powerpoint/2010/main">
          <mc:Choice Requires="p14">
            <p:contentPart p14:bwMode="auto" r:id="rId529">
              <p14:nvContentPartPr>
                <p14:cNvPr id="315" name="Ink 314">
                  <a:extLst>
                    <a:ext uri="{FF2B5EF4-FFF2-40B4-BE49-F238E27FC236}">
                      <a16:creationId xmlns:a16="http://schemas.microsoft.com/office/drawing/2014/main" id="{0E72C6AF-B94C-4DC0-9AC6-4EB49C8956B1}"/>
                    </a:ext>
                  </a:extLst>
                </p14:cNvPr>
                <p14:cNvContentPartPr/>
                <p14:nvPr/>
              </p14:nvContentPartPr>
              <p14:xfrm>
                <a:off x="3948473" y="5514332"/>
                <a:ext cx="96120" cy="11880"/>
              </p14:xfrm>
            </p:contentPart>
          </mc:Choice>
          <mc:Fallback xmlns="">
            <p:pic>
              <p:nvPicPr>
                <p:cNvPr id="315" name="Ink 314">
                  <a:extLst>
                    <a:ext uri="{FF2B5EF4-FFF2-40B4-BE49-F238E27FC236}">
                      <a16:creationId xmlns:a16="http://schemas.microsoft.com/office/drawing/2014/main" id="{0E72C6AF-B94C-4DC0-9AC6-4EB49C8956B1}"/>
                    </a:ext>
                  </a:extLst>
                </p:cNvPr>
                <p:cNvPicPr/>
                <p:nvPr/>
              </p:nvPicPr>
              <p:blipFill>
                <a:blip r:embed="rId530"/>
                <a:stretch>
                  <a:fillRect/>
                </a:stretch>
              </p:blipFill>
              <p:spPr>
                <a:xfrm>
                  <a:off x="3930833" y="5496692"/>
                  <a:ext cx="131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16" name="Ink 315">
                  <a:extLst>
                    <a:ext uri="{FF2B5EF4-FFF2-40B4-BE49-F238E27FC236}">
                      <a16:creationId xmlns:a16="http://schemas.microsoft.com/office/drawing/2014/main" id="{ADE1A00D-D043-4F37-B3E1-12810BC738BA}"/>
                    </a:ext>
                  </a:extLst>
                </p14:cNvPr>
                <p14:cNvContentPartPr/>
                <p14:nvPr/>
              </p14:nvContentPartPr>
              <p14:xfrm>
                <a:off x="3925793" y="5528732"/>
                <a:ext cx="107640" cy="280800"/>
              </p14:xfrm>
            </p:contentPart>
          </mc:Choice>
          <mc:Fallback xmlns="">
            <p:pic>
              <p:nvPicPr>
                <p:cNvPr id="316" name="Ink 315">
                  <a:extLst>
                    <a:ext uri="{FF2B5EF4-FFF2-40B4-BE49-F238E27FC236}">
                      <a16:creationId xmlns:a16="http://schemas.microsoft.com/office/drawing/2014/main" id="{ADE1A00D-D043-4F37-B3E1-12810BC738BA}"/>
                    </a:ext>
                  </a:extLst>
                </p:cNvPr>
                <p:cNvPicPr/>
                <p:nvPr/>
              </p:nvPicPr>
              <p:blipFill>
                <a:blip r:embed="rId532"/>
                <a:stretch>
                  <a:fillRect/>
                </a:stretch>
              </p:blipFill>
              <p:spPr>
                <a:xfrm>
                  <a:off x="3907793" y="5511092"/>
                  <a:ext cx="1432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17" name="Ink 316">
                  <a:extLst>
                    <a:ext uri="{FF2B5EF4-FFF2-40B4-BE49-F238E27FC236}">
                      <a16:creationId xmlns:a16="http://schemas.microsoft.com/office/drawing/2014/main" id="{F7AF1334-6231-4E0B-B4A8-A1D22B5FCA08}"/>
                    </a:ext>
                  </a:extLst>
                </p14:cNvPr>
                <p14:cNvContentPartPr/>
                <p14:nvPr/>
              </p14:nvContentPartPr>
              <p14:xfrm>
                <a:off x="3927953" y="5684972"/>
                <a:ext cx="126360" cy="4320"/>
              </p14:xfrm>
            </p:contentPart>
          </mc:Choice>
          <mc:Fallback xmlns="">
            <p:pic>
              <p:nvPicPr>
                <p:cNvPr id="317" name="Ink 316">
                  <a:extLst>
                    <a:ext uri="{FF2B5EF4-FFF2-40B4-BE49-F238E27FC236}">
                      <a16:creationId xmlns:a16="http://schemas.microsoft.com/office/drawing/2014/main" id="{F7AF1334-6231-4E0B-B4A8-A1D22B5FCA08}"/>
                    </a:ext>
                  </a:extLst>
                </p:cNvPr>
                <p:cNvPicPr/>
                <p:nvPr/>
              </p:nvPicPr>
              <p:blipFill>
                <a:blip r:embed="rId534"/>
                <a:stretch>
                  <a:fillRect/>
                </a:stretch>
              </p:blipFill>
              <p:spPr>
                <a:xfrm>
                  <a:off x="3909953" y="5667332"/>
                  <a:ext cx="1620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19" name="Ink 318">
                  <a:extLst>
                    <a:ext uri="{FF2B5EF4-FFF2-40B4-BE49-F238E27FC236}">
                      <a16:creationId xmlns:a16="http://schemas.microsoft.com/office/drawing/2014/main" id="{B12F4A8B-33F2-4CDE-B11A-9EE16E4156FF}"/>
                    </a:ext>
                  </a:extLst>
                </p14:cNvPr>
                <p14:cNvContentPartPr/>
                <p14:nvPr/>
              </p14:nvContentPartPr>
              <p14:xfrm>
                <a:off x="4159433" y="5390132"/>
                <a:ext cx="102600" cy="44640"/>
              </p14:xfrm>
            </p:contentPart>
          </mc:Choice>
          <mc:Fallback xmlns="">
            <p:pic>
              <p:nvPicPr>
                <p:cNvPr id="319" name="Ink 318">
                  <a:extLst>
                    <a:ext uri="{FF2B5EF4-FFF2-40B4-BE49-F238E27FC236}">
                      <a16:creationId xmlns:a16="http://schemas.microsoft.com/office/drawing/2014/main" id="{B12F4A8B-33F2-4CDE-B11A-9EE16E4156FF}"/>
                    </a:ext>
                  </a:extLst>
                </p:cNvPr>
                <p:cNvPicPr/>
                <p:nvPr/>
              </p:nvPicPr>
              <p:blipFill>
                <a:blip r:embed="rId536"/>
                <a:stretch>
                  <a:fillRect/>
                </a:stretch>
              </p:blipFill>
              <p:spPr>
                <a:xfrm>
                  <a:off x="4141433" y="5372132"/>
                  <a:ext cx="1382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20" name="Ink 319">
                  <a:extLst>
                    <a:ext uri="{FF2B5EF4-FFF2-40B4-BE49-F238E27FC236}">
                      <a16:creationId xmlns:a16="http://schemas.microsoft.com/office/drawing/2014/main" id="{5BAD70D1-FBEE-462C-A4D6-62257046195D}"/>
                    </a:ext>
                  </a:extLst>
                </p14:cNvPr>
                <p14:cNvContentPartPr/>
                <p14:nvPr/>
              </p14:nvContentPartPr>
              <p14:xfrm>
                <a:off x="4165553" y="5399492"/>
                <a:ext cx="197280" cy="466200"/>
              </p14:xfrm>
            </p:contentPart>
          </mc:Choice>
          <mc:Fallback xmlns="">
            <p:pic>
              <p:nvPicPr>
                <p:cNvPr id="320" name="Ink 319">
                  <a:extLst>
                    <a:ext uri="{FF2B5EF4-FFF2-40B4-BE49-F238E27FC236}">
                      <a16:creationId xmlns:a16="http://schemas.microsoft.com/office/drawing/2014/main" id="{5BAD70D1-FBEE-462C-A4D6-62257046195D}"/>
                    </a:ext>
                  </a:extLst>
                </p:cNvPr>
                <p:cNvPicPr/>
                <p:nvPr/>
              </p:nvPicPr>
              <p:blipFill>
                <a:blip r:embed="rId538"/>
                <a:stretch>
                  <a:fillRect/>
                </a:stretch>
              </p:blipFill>
              <p:spPr>
                <a:xfrm>
                  <a:off x="4147913" y="5381852"/>
                  <a:ext cx="23292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21" name="Ink 320">
                  <a:extLst>
                    <a:ext uri="{FF2B5EF4-FFF2-40B4-BE49-F238E27FC236}">
                      <a16:creationId xmlns:a16="http://schemas.microsoft.com/office/drawing/2014/main" id="{8739F102-6747-46C3-ABB0-09DF176CB4BF}"/>
                    </a:ext>
                  </a:extLst>
                </p14:cNvPr>
                <p14:cNvContentPartPr/>
                <p14:nvPr/>
              </p14:nvContentPartPr>
              <p14:xfrm>
                <a:off x="4388753" y="5548172"/>
                <a:ext cx="88200" cy="301320"/>
              </p14:xfrm>
            </p:contentPart>
          </mc:Choice>
          <mc:Fallback xmlns="">
            <p:pic>
              <p:nvPicPr>
                <p:cNvPr id="321" name="Ink 320">
                  <a:extLst>
                    <a:ext uri="{FF2B5EF4-FFF2-40B4-BE49-F238E27FC236}">
                      <a16:creationId xmlns:a16="http://schemas.microsoft.com/office/drawing/2014/main" id="{8739F102-6747-46C3-ABB0-09DF176CB4BF}"/>
                    </a:ext>
                  </a:extLst>
                </p:cNvPr>
                <p:cNvPicPr/>
                <p:nvPr/>
              </p:nvPicPr>
              <p:blipFill>
                <a:blip r:embed="rId540"/>
                <a:stretch>
                  <a:fillRect/>
                </a:stretch>
              </p:blipFill>
              <p:spPr>
                <a:xfrm>
                  <a:off x="4370753" y="5530532"/>
                  <a:ext cx="12384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22" name="Ink 321">
                  <a:extLst>
                    <a:ext uri="{FF2B5EF4-FFF2-40B4-BE49-F238E27FC236}">
                      <a16:creationId xmlns:a16="http://schemas.microsoft.com/office/drawing/2014/main" id="{36C5D43B-A839-4F86-AD64-746F325E0612}"/>
                    </a:ext>
                  </a:extLst>
                </p14:cNvPr>
                <p14:cNvContentPartPr/>
                <p14:nvPr/>
              </p14:nvContentPartPr>
              <p14:xfrm>
                <a:off x="4591433" y="5602892"/>
                <a:ext cx="139680" cy="177480"/>
              </p14:xfrm>
            </p:contentPart>
          </mc:Choice>
          <mc:Fallback xmlns="">
            <p:pic>
              <p:nvPicPr>
                <p:cNvPr id="322" name="Ink 321">
                  <a:extLst>
                    <a:ext uri="{FF2B5EF4-FFF2-40B4-BE49-F238E27FC236}">
                      <a16:creationId xmlns:a16="http://schemas.microsoft.com/office/drawing/2014/main" id="{36C5D43B-A839-4F86-AD64-746F325E0612}"/>
                    </a:ext>
                  </a:extLst>
                </p:cNvPr>
                <p:cNvPicPr/>
                <p:nvPr/>
              </p:nvPicPr>
              <p:blipFill>
                <a:blip r:embed="rId542"/>
                <a:stretch>
                  <a:fillRect/>
                </a:stretch>
              </p:blipFill>
              <p:spPr>
                <a:xfrm>
                  <a:off x="4573433" y="5585252"/>
                  <a:ext cx="175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23" name="Ink 322">
                  <a:extLst>
                    <a:ext uri="{FF2B5EF4-FFF2-40B4-BE49-F238E27FC236}">
                      <a16:creationId xmlns:a16="http://schemas.microsoft.com/office/drawing/2014/main" id="{2F96A031-D838-4F2A-8058-C8DF03D9402A}"/>
                    </a:ext>
                  </a:extLst>
                </p14:cNvPr>
                <p14:cNvContentPartPr/>
                <p14:nvPr/>
              </p14:nvContentPartPr>
              <p14:xfrm>
                <a:off x="4566953" y="5629892"/>
                <a:ext cx="153720" cy="168480"/>
              </p14:xfrm>
            </p:contentPart>
          </mc:Choice>
          <mc:Fallback xmlns="">
            <p:pic>
              <p:nvPicPr>
                <p:cNvPr id="323" name="Ink 322">
                  <a:extLst>
                    <a:ext uri="{FF2B5EF4-FFF2-40B4-BE49-F238E27FC236}">
                      <a16:creationId xmlns:a16="http://schemas.microsoft.com/office/drawing/2014/main" id="{2F96A031-D838-4F2A-8058-C8DF03D9402A}"/>
                    </a:ext>
                  </a:extLst>
                </p:cNvPr>
                <p:cNvPicPr/>
                <p:nvPr/>
              </p:nvPicPr>
              <p:blipFill>
                <a:blip r:embed="rId544"/>
                <a:stretch>
                  <a:fillRect/>
                </a:stretch>
              </p:blipFill>
              <p:spPr>
                <a:xfrm>
                  <a:off x="4549313" y="5611892"/>
                  <a:ext cx="189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24" name="Ink 323">
                  <a:extLst>
                    <a:ext uri="{FF2B5EF4-FFF2-40B4-BE49-F238E27FC236}">
                      <a16:creationId xmlns:a16="http://schemas.microsoft.com/office/drawing/2014/main" id="{D539ED8D-A7C3-4C28-AA6C-91FD119199EF}"/>
                    </a:ext>
                  </a:extLst>
                </p14:cNvPr>
                <p14:cNvContentPartPr/>
                <p14:nvPr/>
              </p14:nvContentPartPr>
              <p14:xfrm>
                <a:off x="4804193" y="5619812"/>
                <a:ext cx="95040" cy="109440"/>
              </p14:xfrm>
            </p:contentPart>
          </mc:Choice>
          <mc:Fallback xmlns="">
            <p:pic>
              <p:nvPicPr>
                <p:cNvPr id="324" name="Ink 323">
                  <a:extLst>
                    <a:ext uri="{FF2B5EF4-FFF2-40B4-BE49-F238E27FC236}">
                      <a16:creationId xmlns:a16="http://schemas.microsoft.com/office/drawing/2014/main" id="{D539ED8D-A7C3-4C28-AA6C-91FD119199EF}"/>
                    </a:ext>
                  </a:extLst>
                </p:cNvPr>
                <p:cNvPicPr/>
                <p:nvPr/>
              </p:nvPicPr>
              <p:blipFill>
                <a:blip r:embed="rId546"/>
                <a:stretch>
                  <a:fillRect/>
                </a:stretch>
              </p:blipFill>
              <p:spPr>
                <a:xfrm>
                  <a:off x="4786553" y="5601812"/>
                  <a:ext cx="130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25" name="Ink 324">
                  <a:extLst>
                    <a:ext uri="{FF2B5EF4-FFF2-40B4-BE49-F238E27FC236}">
                      <a16:creationId xmlns:a16="http://schemas.microsoft.com/office/drawing/2014/main" id="{19AAD965-A6CA-456B-88D2-175E97B00512}"/>
                    </a:ext>
                  </a:extLst>
                </p14:cNvPr>
                <p14:cNvContentPartPr/>
                <p14:nvPr/>
              </p14:nvContentPartPr>
              <p14:xfrm>
                <a:off x="4851353" y="5608292"/>
                <a:ext cx="80280" cy="217440"/>
              </p14:xfrm>
            </p:contentPart>
          </mc:Choice>
          <mc:Fallback xmlns="">
            <p:pic>
              <p:nvPicPr>
                <p:cNvPr id="325" name="Ink 324">
                  <a:extLst>
                    <a:ext uri="{FF2B5EF4-FFF2-40B4-BE49-F238E27FC236}">
                      <a16:creationId xmlns:a16="http://schemas.microsoft.com/office/drawing/2014/main" id="{19AAD965-A6CA-456B-88D2-175E97B00512}"/>
                    </a:ext>
                  </a:extLst>
                </p:cNvPr>
                <p:cNvPicPr/>
                <p:nvPr/>
              </p:nvPicPr>
              <p:blipFill>
                <a:blip r:embed="rId548"/>
                <a:stretch>
                  <a:fillRect/>
                </a:stretch>
              </p:blipFill>
              <p:spPr>
                <a:xfrm>
                  <a:off x="4833713" y="5590292"/>
                  <a:ext cx="1159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27" name="Ink 326">
                  <a:extLst>
                    <a:ext uri="{FF2B5EF4-FFF2-40B4-BE49-F238E27FC236}">
                      <a16:creationId xmlns:a16="http://schemas.microsoft.com/office/drawing/2014/main" id="{F32C2DFA-F7A1-4427-A7F8-3B04E369B5DF}"/>
                    </a:ext>
                  </a:extLst>
                </p14:cNvPr>
                <p14:cNvContentPartPr/>
                <p14:nvPr/>
              </p14:nvContentPartPr>
              <p14:xfrm>
                <a:off x="4982393" y="5492372"/>
                <a:ext cx="119880" cy="372240"/>
              </p14:xfrm>
            </p:contentPart>
          </mc:Choice>
          <mc:Fallback xmlns="">
            <p:pic>
              <p:nvPicPr>
                <p:cNvPr id="327" name="Ink 326">
                  <a:extLst>
                    <a:ext uri="{FF2B5EF4-FFF2-40B4-BE49-F238E27FC236}">
                      <a16:creationId xmlns:a16="http://schemas.microsoft.com/office/drawing/2014/main" id="{F32C2DFA-F7A1-4427-A7F8-3B04E369B5DF}"/>
                    </a:ext>
                  </a:extLst>
                </p:cNvPr>
                <p:cNvPicPr/>
                <p:nvPr/>
              </p:nvPicPr>
              <p:blipFill>
                <a:blip r:embed="rId550"/>
                <a:stretch>
                  <a:fillRect/>
                </a:stretch>
              </p:blipFill>
              <p:spPr>
                <a:xfrm>
                  <a:off x="4964393" y="5474732"/>
                  <a:ext cx="1555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28" name="Ink 327">
                  <a:extLst>
                    <a:ext uri="{FF2B5EF4-FFF2-40B4-BE49-F238E27FC236}">
                      <a16:creationId xmlns:a16="http://schemas.microsoft.com/office/drawing/2014/main" id="{9502CB04-F2DE-4C51-B292-218A8F19E544}"/>
                    </a:ext>
                  </a:extLst>
                </p14:cNvPr>
                <p14:cNvContentPartPr/>
                <p14:nvPr/>
              </p14:nvContentPartPr>
              <p14:xfrm>
                <a:off x="5175713" y="5499932"/>
                <a:ext cx="129600" cy="115920"/>
              </p14:xfrm>
            </p:contentPart>
          </mc:Choice>
          <mc:Fallback xmlns="">
            <p:pic>
              <p:nvPicPr>
                <p:cNvPr id="328" name="Ink 327">
                  <a:extLst>
                    <a:ext uri="{FF2B5EF4-FFF2-40B4-BE49-F238E27FC236}">
                      <a16:creationId xmlns:a16="http://schemas.microsoft.com/office/drawing/2014/main" id="{9502CB04-F2DE-4C51-B292-218A8F19E544}"/>
                    </a:ext>
                  </a:extLst>
                </p:cNvPr>
                <p:cNvPicPr/>
                <p:nvPr/>
              </p:nvPicPr>
              <p:blipFill>
                <a:blip r:embed="rId552"/>
                <a:stretch>
                  <a:fillRect/>
                </a:stretch>
              </p:blipFill>
              <p:spPr>
                <a:xfrm>
                  <a:off x="5157713" y="5481932"/>
                  <a:ext cx="165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29" name="Ink 328">
                  <a:extLst>
                    <a:ext uri="{FF2B5EF4-FFF2-40B4-BE49-F238E27FC236}">
                      <a16:creationId xmlns:a16="http://schemas.microsoft.com/office/drawing/2014/main" id="{F84D765B-6132-4CDE-A639-A3EE4DD0C9AC}"/>
                    </a:ext>
                  </a:extLst>
                </p14:cNvPr>
                <p14:cNvContentPartPr/>
                <p14:nvPr/>
              </p14:nvContentPartPr>
              <p14:xfrm>
                <a:off x="5340233" y="5412092"/>
                <a:ext cx="110880" cy="504000"/>
              </p14:xfrm>
            </p:contentPart>
          </mc:Choice>
          <mc:Fallback xmlns="">
            <p:pic>
              <p:nvPicPr>
                <p:cNvPr id="329" name="Ink 328">
                  <a:extLst>
                    <a:ext uri="{FF2B5EF4-FFF2-40B4-BE49-F238E27FC236}">
                      <a16:creationId xmlns:a16="http://schemas.microsoft.com/office/drawing/2014/main" id="{F84D765B-6132-4CDE-A639-A3EE4DD0C9AC}"/>
                    </a:ext>
                  </a:extLst>
                </p:cNvPr>
                <p:cNvPicPr/>
                <p:nvPr/>
              </p:nvPicPr>
              <p:blipFill>
                <a:blip r:embed="rId554"/>
                <a:stretch>
                  <a:fillRect/>
                </a:stretch>
              </p:blipFill>
              <p:spPr>
                <a:xfrm>
                  <a:off x="5322593" y="5394452"/>
                  <a:ext cx="146520" cy="539640"/>
                </a:xfrm>
                <a:prstGeom prst="rect">
                  <a:avLst/>
                </a:prstGeom>
              </p:spPr>
            </p:pic>
          </mc:Fallback>
        </mc:AlternateContent>
      </p:grpSp>
      <p:grpSp>
        <p:nvGrpSpPr>
          <p:cNvPr id="347" name="Group 346">
            <a:extLst>
              <a:ext uri="{FF2B5EF4-FFF2-40B4-BE49-F238E27FC236}">
                <a16:creationId xmlns:a16="http://schemas.microsoft.com/office/drawing/2014/main" id="{4CC5F9B6-D7B7-4033-B96C-C39ACF7127A8}"/>
              </a:ext>
            </a:extLst>
          </p:cNvPr>
          <p:cNvGrpSpPr/>
          <p:nvPr/>
        </p:nvGrpSpPr>
        <p:grpSpPr>
          <a:xfrm>
            <a:off x="5618153" y="5340092"/>
            <a:ext cx="1142640" cy="648000"/>
            <a:chOff x="5618153" y="5340092"/>
            <a:chExt cx="1142640" cy="648000"/>
          </a:xfrm>
        </p:grpSpPr>
        <mc:AlternateContent xmlns:mc="http://schemas.openxmlformats.org/markup-compatibility/2006" xmlns:p14="http://schemas.microsoft.com/office/powerpoint/2010/main">
          <mc:Choice Requires="p14">
            <p:contentPart p14:bwMode="auto" r:id="rId555">
              <p14:nvContentPartPr>
                <p14:cNvPr id="330" name="Ink 329">
                  <a:extLst>
                    <a:ext uri="{FF2B5EF4-FFF2-40B4-BE49-F238E27FC236}">
                      <a16:creationId xmlns:a16="http://schemas.microsoft.com/office/drawing/2014/main" id="{F1EEB69F-0216-4084-B74A-E581E2A01F36}"/>
                    </a:ext>
                  </a:extLst>
                </p14:cNvPr>
                <p14:cNvContentPartPr/>
                <p14:nvPr/>
              </p14:nvContentPartPr>
              <p14:xfrm>
                <a:off x="5618153" y="5688932"/>
                <a:ext cx="146880" cy="15480"/>
              </p14:xfrm>
            </p:contentPart>
          </mc:Choice>
          <mc:Fallback xmlns="">
            <p:pic>
              <p:nvPicPr>
                <p:cNvPr id="330" name="Ink 329">
                  <a:extLst>
                    <a:ext uri="{FF2B5EF4-FFF2-40B4-BE49-F238E27FC236}">
                      <a16:creationId xmlns:a16="http://schemas.microsoft.com/office/drawing/2014/main" id="{F1EEB69F-0216-4084-B74A-E581E2A01F36}"/>
                    </a:ext>
                  </a:extLst>
                </p:cNvPr>
                <p:cNvPicPr/>
                <p:nvPr/>
              </p:nvPicPr>
              <p:blipFill>
                <a:blip r:embed="rId556"/>
                <a:stretch>
                  <a:fillRect/>
                </a:stretch>
              </p:blipFill>
              <p:spPr>
                <a:xfrm>
                  <a:off x="5600153" y="5670932"/>
                  <a:ext cx="1825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31" name="Ink 330">
                  <a:extLst>
                    <a:ext uri="{FF2B5EF4-FFF2-40B4-BE49-F238E27FC236}">
                      <a16:creationId xmlns:a16="http://schemas.microsoft.com/office/drawing/2014/main" id="{BCAC83BB-08FD-4799-8E56-C7CA7EB1EAEA}"/>
                    </a:ext>
                  </a:extLst>
                </p14:cNvPr>
                <p14:cNvContentPartPr/>
                <p14:nvPr/>
              </p14:nvContentPartPr>
              <p14:xfrm>
                <a:off x="6031433" y="5475452"/>
                <a:ext cx="177120" cy="64080"/>
              </p14:xfrm>
            </p:contentPart>
          </mc:Choice>
          <mc:Fallback xmlns="">
            <p:pic>
              <p:nvPicPr>
                <p:cNvPr id="331" name="Ink 330">
                  <a:extLst>
                    <a:ext uri="{FF2B5EF4-FFF2-40B4-BE49-F238E27FC236}">
                      <a16:creationId xmlns:a16="http://schemas.microsoft.com/office/drawing/2014/main" id="{BCAC83BB-08FD-4799-8E56-C7CA7EB1EAEA}"/>
                    </a:ext>
                  </a:extLst>
                </p:cNvPr>
                <p:cNvPicPr/>
                <p:nvPr/>
              </p:nvPicPr>
              <p:blipFill>
                <a:blip r:embed="rId558"/>
                <a:stretch>
                  <a:fillRect/>
                </a:stretch>
              </p:blipFill>
              <p:spPr>
                <a:xfrm>
                  <a:off x="6013433" y="5457452"/>
                  <a:ext cx="2127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32" name="Ink 331">
                  <a:extLst>
                    <a:ext uri="{FF2B5EF4-FFF2-40B4-BE49-F238E27FC236}">
                      <a16:creationId xmlns:a16="http://schemas.microsoft.com/office/drawing/2014/main" id="{1D3CFAC0-EC15-47DC-A2B1-26897C9ECD82}"/>
                    </a:ext>
                  </a:extLst>
                </p14:cNvPr>
                <p14:cNvContentPartPr/>
                <p14:nvPr/>
              </p14:nvContentPartPr>
              <p14:xfrm>
                <a:off x="6053033" y="5480492"/>
                <a:ext cx="135000" cy="363960"/>
              </p14:xfrm>
            </p:contentPart>
          </mc:Choice>
          <mc:Fallback xmlns="">
            <p:pic>
              <p:nvPicPr>
                <p:cNvPr id="332" name="Ink 331">
                  <a:extLst>
                    <a:ext uri="{FF2B5EF4-FFF2-40B4-BE49-F238E27FC236}">
                      <a16:creationId xmlns:a16="http://schemas.microsoft.com/office/drawing/2014/main" id="{1D3CFAC0-EC15-47DC-A2B1-26897C9ECD82}"/>
                    </a:ext>
                  </a:extLst>
                </p:cNvPr>
                <p:cNvPicPr/>
                <p:nvPr/>
              </p:nvPicPr>
              <p:blipFill>
                <a:blip r:embed="rId560"/>
                <a:stretch>
                  <a:fillRect/>
                </a:stretch>
              </p:blipFill>
              <p:spPr>
                <a:xfrm>
                  <a:off x="6035393" y="5462852"/>
                  <a:ext cx="1706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33" name="Ink 332">
                  <a:extLst>
                    <a:ext uri="{FF2B5EF4-FFF2-40B4-BE49-F238E27FC236}">
                      <a16:creationId xmlns:a16="http://schemas.microsoft.com/office/drawing/2014/main" id="{BABFBCA4-A881-47ED-8C67-C8D94E5F27DF}"/>
                    </a:ext>
                  </a:extLst>
                </p14:cNvPr>
                <p14:cNvContentPartPr/>
                <p14:nvPr/>
              </p14:nvContentPartPr>
              <p14:xfrm>
                <a:off x="6052313" y="5686412"/>
                <a:ext cx="147960" cy="31320"/>
              </p14:xfrm>
            </p:contentPart>
          </mc:Choice>
          <mc:Fallback xmlns="">
            <p:pic>
              <p:nvPicPr>
                <p:cNvPr id="333" name="Ink 332">
                  <a:extLst>
                    <a:ext uri="{FF2B5EF4-FFF2-40B4-BE49-F238E27FC236}">
                      <a16:creationId xmlns:a16="http://schemas.microsoft.com/office/drawing/2014/main" id="{BABFBCA4-A881-47ED-8C67-C8D94E5F27DF}"/>
                    </a:ext>
                  </a:extLst>
                </p:cNvPr>
                <p:cNvPicPr/>
                <p:nvPr/>
              </p:nvPicPr>
              <p:blipFill>
                <a:blip r:embed="rId562"/>
                <a:stretch>
                  <a:fillRect/>
                </a:stretch>
              </p:blipFill>
              <p:spPr>
                <a:xfrm>
                  <a:off x="6034673" y="5668412"/>
                  <a:ext cx="1836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34" name="Ink 333">
                  <a:extLst>
                    <a:ext uri="{FF2B5EF4-FFF2-40B4-BE49-F238E27FC236}">
                      <a16:creationId xmlns:a16="http://schemas.microsoft.com/office/drawing/2014/main" id="{F0A31252-F9A7-4E9C-891B-5935731CA18D}"/>
                    </a:ext>
                  </a:extLst>
                </p14:cNvPr>
                <p14:cNvContentPartPr/>
                <p14:nvPr/>
              </p14:nvContentPartPr>
              <p14:xfrm>
                <a:off x="6357233" y="5424332"/>
                <a:ext cx="147240" cy="22320"/>
              </p14:xfrm>
            </p:contentPart>
          </mc:Choice>
          <mc:Fallback xmlns="">
            <p:pic>
              <p:nvPicPr>
                <p:cNvPr id="334" name="Ink 333">
                  <a:extLst>
                    <a:ext uri="{FF2B5EF4-FFF2-40B4-BE49-F238E27FC236}">
                      <a16:creationId xmlns:a16="http://schemas.microsoft.com/office/drawing/2014/main" id="{F0A31252-F9A7-4E9C-891B-5935731CA18D}"/>
                    </a:ext>
                  </a:extLst>
                </p:cNvPr>
                <p:cNvPicPr/>
                <p:nvPr/>
              </p:nvPicPr>
              <p:blipFill>
                <a:blip r:embed="rId564"/>
                <a:stretch>
                  <a:fillRect/>
                </a:stretch>
              </p:blipFill>
              <p:spPr>
                <a:xfrm>
                  <a:off x="6339593" y="5406332"/>
                  <a:ext cx="182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35" name="Ink 334">
                  <a:extLst>
                    <a:ext uri="{FF2B5EF4-FFF2-40B4-BE49-F238E27FC236}">
                      <a16:creationId xmlns:a16="http://schemas.microsoft.com/office/drawing/2014/main" id="{F604EA87-851B-4679-83F9-AD4B9B1AE9BB}"/>
                    </a:ext>
                  </a:extLst>
                </p14:cNvPr>
                <p14:cNvContentPartPr/>
                <p14:nvPr/>
              </p14:nvContentPartPr>
              <p14:xfrm>
                <a:off x="6374153" y="5425052"/>
                <a:ext cx="161280" cy="458640"/>
              </p14:xfrm>
            </p:contentPart>
          </mc:Choice>
          <mc:Fallback xmlns="">
            <p:pic>
              <p:nvPicPr>
                <p:cNvPr id="335" name="Ink 334">
                  <a:extLst>
                    <a:ext uri="{FF2B5EF4-FFF2-40B4-BE49-F238E27FC236}">
                      <a16:creationId xmlns:a16="http://schemas.microsoft.com/office/drawing/2014/main" id="{F604EA87-851B-4679-83F9-AD4B9B1AE9BB}"/>
                    </a:ext>
                  </a:extLst>
                </p:cNvPr>
                <p:cNvPicPr/>
                <p:nvPr/>
              </p:nvPicPr>
              <p:blipFill>
                <a:blip r:embed="rId566"/>
                <a:stretch>
                  <a:fillRect/>
                </a:stretch>
              </p:blipFill>
              <p:spPr>
                <a:xfrm>
                  <a:off x="6356153" y="5407052"/>
                  <a:ext cx="19692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36" name="Ink 335">
                  <a:extLst>
                    <a:ext uri="{FF2B5EF4-FFF2-40B4-BE49-F238E27FC236}">
                      <a16:creationId xmlns:a16="http://schemas.microsoft.com/office/drawing/2014/main" id="{D3022A7B-D40E-4549-9291-0C20E2DC8803}"/>
                    </a:ext>
                  </a:extLst>
                </p14:cNvPr>
                <p14:cNvContentPartPr/>
                <p14:nvPr/>
              </p14:nvContentPartPr>
              <p14:xfrm>
                <a:off x="6607433" y="5567972"/>
                <a:ext cx="137160" cy="170280"/>
              </p14:xfrm>
            </p:contentPart>
          </mc:Choice>
          <mc:Fallback xmlns="">
            <p:pic>
              <p:nvPicPr>
                <p:cNvPr id="336" name="Ink 335">
                  <a:extLst>
                    <a:ext uri="{FF2B5EF4-FFF2-40B4-BE49-F238E27FC236}">
                      <a16:creationId xmlns:a16="http://schemas.microsoft.com/office/drawing/2014/main" id="{D3022A7B-D40E-4549-9291-0C20E2DC8803}"/>
                    </a:ext>
                  </a:extLst>
                </p:cNvPr>
                <p:cNvPicPr/>
                <p:nvPr/>
              </p:nvPicPr>
              <p:blipFill>
                <a:blip r:embed="rId568"/>
                <a:stretch>
                  <a:fillRect/>
                </a:stretch>
              </p:blipFill>
              <p:spPr>
                <a:xfrm>
                  <a:off x="6589433" y="5550332"/>
                  <a:ext cx="1728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37" name="Ink 336">
                  <a:extLst>
                    <a:ext uri="{FF2B5EF4-FFF2-40B4-BE49-F238E27FC236}">
                      <a16:creationId xmlns:a16="http://schemas.microsoft.com/office/drawing/2014/main" id="{017AA90F-376D-4B6A-8585-4B44C7486AEE}"/>
                    </a:ext>
                  </a:extLst>
                </p14:cNvPr>
                <p14:cNvContentPartPr/>
                <p14:nvPr/>
              </p14:nvContentPartPr>
              <p14:xfrm>
                <a:off x="6620033" y="5573012"/>
                <a:ext cx="140760" cy="204480"/>
              </p14:xfrm>
            </p:contentPart>
          </mc:Choice>
          <mc:Fallback xmlns="">
            <p:pic>
              <p:nvPicPr>
                <p:cNvPr id="337" name="Ink 336">
                  <a:extLst>
                    <a:ext uri="{FF2B5EF4-FFF2-40B4-BE49-F238E27FC236}">
                      <a16:creationId xmlns:a16="http://schemas.microsoft.com/office/drawing/2014/main" id="{017AA90F-376D-4B6A-8585-4B44C7486AEE}"/>
                    </a:ext>
                  </a:extLst>
                </p:cNvPr>
                <p:cNvPicPr/>
                <p:nvPr/>
              </p:nvPicPr>
              <p:blipFill>
                <a:blip r:embed="rId570"/>
                <a:stretch>
                  <a:fillRect/>
                </a:stretch>
              </p:blipFill>
              <p:spPr>
                <a:xfrm>
                  <a:off x="6602393" y="5555372"/>
                  <a:ext cx="176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42" name="Ink 341">
                  <a:extLst>
                    <a:ext uri="{FF2B5EF4-FFF2-40B4-BE49-F238E27FC236}">
                      <a16:creationId xmlns:a16="http://schemas.microsoft.com/office/drawing/2014/main" id="{CC1A8801-F3CA-4077-ABEF-B57A6B0146F7}"/>
                    </a:ext>
                  </a:extLst>
                </p14:cNvPr>
                <p14:cNvContentPartPr/>
                <p14:nvPr/>
              </p14:nvContentPartPr>
              <p14:xfrm>
                <a:off x="5952233" y="5340092"/>
                <a:ext cx="140400" cy="17280"/>
              </p14:xfrm>
            </p:contentPart>
          </mc:Choice>
          <mc:Fallback xmlns="">
            <p:pic>
              <p:nvPicPr>
                <p:cNvPr id="342" name="Ink 341">
                  <a:extLst>
                    <a:ext uri="{FF2B5EF4-FFF2-40B4-BE49-F238E27FC236}">
                      <a16:creationId xmlns:a16="http://schemas.microsoft.com/office/drawing/2014/main" id="{CC1A8801-F3CA-4077-ABEF-B57A6B0146F7}"/>
                    </a:ext>
                  </a:extLst>
                </p:cNvPr>
                <p:cNvPicPr/>
                <p:nvPr/>
              </p:nvPicPr>
              <p:blipFill>
                <a:blip r:embed="rId572"/>
                <a:stretch>
                  <a:fillRect/>
                </a:stretch>
              </p:blipFill>
              <p:spPr>
                <a:xfrm>
                  <a:off x="5934593" y="5322092"/>
                  <a:ext cx="176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43" name="Ink 342">
                  <a:extLst>
                    <a:ext uri="{FF2B5EF4-FFF2-40B4-BE49-F238E27FC236}">
                      <a16:creationId xmlns:a16="http://schemas.microsoft.com/office/drawing/2014/main" id="{88B4E0AD-8AD9-4D12-BFC3-D7664DFD96BE}"/>
                    </a:ext>
                  </a:extLst>
                </p14:cNvPr>
                <p14:cNvContentPartPr/>
                <p14:nvPr/>
              </p14:nvContentPartPr>
              <p14:xfrm>
                <a:off x="5885273" y="5355932"/>
                <a:ext cx="236880" cy="632160"/>
              </p14:xfrm>
            </p:contentPart>
          </mc:Choice>
          <mc:Fallback xmlns="">
            <p:pic>
              <p:nvPicPr>
                <p:cNvPr id="343" name="Ink 342">
                  <a:extLst>
                    <a:ext uri="{FF2B5EF4-FFF2-40B4-BE49-F238E27FC236}">
                      <a16:creationId xmlns:a16="http://schemas.microsoft.com/office/drawing/2014/main" id="{88B4E0AD-8AD9-4D12-BFC3-D7664DFD96BE}"/>
                    </a:ext>
                  </a:extLst>
                </p:cNvPr>
                <p:cNvPicPr/>
                <p:nvPr/>
              </p:nvPicPr>
              <p:blipFill>
                <a:blip r:embed="rId574"/>
                <a:stretch>
                  <a:fillRect/>
                </a:stretch>
              </p:blipFill>
              <p:spPr>
                <a:xfrm>
                  <a:off x="5867273" y="5338292"/>
                  <a:ext cx="272520" cy="667800"/>
                </a:xfrm>
                <a:prstGeom prst="rect">
                  <a:avLst/>
                </a:prstGeom>
              </p:spPr>
            </p:pic>
          </mc:Fallback>
        </mc:AlternateContent>
      </p:grpSp>
      <p:grpSp>
        <p:nvGrpSpPr>
          <p:cNvPr id="346" name="Group 345">
            <a:extLst>
              <a:ext uri="{FF2B5EF4-FFF2-40B4-BE49-F238E27FC236}">
                <a16:creationId xmlns:a16="http://schemas.microsoft.com/office/drawing/2014/main" id="{3C9E31F3-B38D-4135-AB68-575DD34A9696}"/>
              </a:ext>
            </a:extLst>
          </p:cNvPr>
          <p:cNvGrpSpPr/>
          <p:nvPr/>
        </p:nvGrpSpPr>
        <p:grpSpPr>
          <a:xfrm>
            <a:off x="6940793" y="5260532"/>
            <a:ext cx="741600" cy="649800"/>
            <a:chOff x="6940793" y="5260532"/>
            <a:chExt cx="741600" cy="649800"/>
          </a:xfrm>
        </p:grpSpPr>
        <mc:AlternateContent xmlns:mc="http://schemas.openxmlformats.org/markup-compatibility/2006" xmlns:p14="http://schemas.microsoft.com/office/powerpoint/2010/main">
          <mc:Choice Requires="p14">
            <p:contentPart p14:bwMode="auto" r:id="rId575">
              <p14:nvContentPartPr>
                <p14:cNvPr id="340" name="Ink 339">
                  <a:extLst>
                    <a:ext uri="{FF2B5EF4-FFF2-40B4-BE49-F238E27FC236}">
                      <a16:creationId xmlns:a16="http://schemas.microsoft.com/office/drawing/2014/main" id="{611DE2F4-8516-40C4-8D27-55C66B25480C}"/>
                    </a:ext>
                  </a:extLst>
                </p14:cNvPr>
                <p14:cNvContentPartPr/>
                <p14:nvPr/>
              </p14:nvContentPartPr>
              <p14:xfrm>
                <a:off x="6940793" y="5508212"/>
                <a:ext cx="146160" cy="310320"/>
              </p14:xfrm>
            </p:contentPart>
          </mc:Choice>
          <mc:Fallback xmlns="">
            <p:pic>
              <p:nvPicPr>
                <p:cNvPr id="340" name="Ink 339">
                  <a:extLst>
                    <a:ext uri="{FF2B5EF4-FFF2-40B4-BE49-F238E27FC236}">
                      <a16:creationId xmlns:a16="http://schemas.microsoft.com/office/drawing/2014/main" id="{611DE2F4-8516-40C4-8D27-55C66B25480C}"/>
                    </a:ext>
                  </a:extLst>
                </p:cNvPr>
                <p:cNvPicPr/>
                <p:nvPr/>
              </p:nvPicPr>
              <p:blipFill>
                <a:blip r:embed="rId576"/>
                <a:stretch>
                  <a:fillRect/>
                </a:stretch>
              </p:blipFill>
              <p:spPr>
                <a:xfrm>
                  <a:off x="6923153" y="5490212"/>
                  <a:ext cx="1818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41" name="Ink 340">
                  <a:extLst>
                    <a:ext uri="{FF2B5EF4-FFF2-40B4-BE49-F238E27FC236}">
                      <a16:creationId xmlns:a16="http://schemas.microsoft.com/office/drawing/2014/main" id="{5952AC9C-BA10-4F58-AC02-D0AB44EDD5FF}"/>
                    </a:ext>
                  </a:extLst>
                </p14:cNvPr>
                <p14:cNvContentPartPr/>
                <p14:nvPr/>
              </p14:nvContentPartPr>
              <p14:xfrm>
                <a:off x="7130513" y="5360972"/>
                <a:ext cx="165960" cy="454680"/>
              </p14:xfrm>
            </p:contentPart>
          </mc:Choice>
          <mc:Fallback xmlns="">
            <p:pic>
              <p:nvPicPr>
                <p:cNvPr id="341" name="Ink 340">
                  <a:extLst>
                    <a:ext uri="{FF2B5EF4-FFF2-40B4-BE49-F238E27FC236}">
                      <a16:creationId xmlns:a16="http://schemas.microsoft.com/office/drawing/2014/main" id="{5952AC9C-BA10-4F58-AC02-D0AB44EDD5FF}"/>
                    </a:ext>
                  </a:extLst>
                </p:cNvPr>
                <p:cNvPicPr/>
                <p:nvPr/>
              </p:nvPicPr>
              <p:blipFill>
                <a:blip r:embed="rId578"/>
                <a:stretch>
                  <a:fillRect/>
                </a:stretch>
              </p:blipFill>
              <p:spPr>
                <a:xfrm>
                  <a:off x="7112873" y="5343332"/>
                  <a:ext cx="2016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44" name="Ink 343">
                  <a:extLst>
                    <a:ext uri="{FF2B5EF4-FFF2-40B4-BE49-F238E27FC236}">
                      <a16:creationId xmlns:a16="http://schemas.microsoft.com/office/drawing/2014/main" id="{3EF92CB9-3765-424F-84AC-33A7905D1CAE}"/>
                    </a:ext>
                  </a:extLst>
                </p14:cNvPr>
                <p14:cNvContentPartPr/>
                <p14:nvPr/>
              </p14:nvContentPartPr>
              <p14:xfrm>
                <a:off x="7268753" y="5260532"/>
                <a:ext cx="194760" cy="649800"/>
              </p14:xfrm>
            </p:contentPart>
          </mc:Choice>
          <mc:Fallback xmlns="">
            <p:pic>
              <p:nvPicPr>
                <p:cNvPr id="344" name="Ink 343">
                  <a:extLst>
                    <a:ext uri="{FF2B5EF4-FFF2-40B4-BE49-F238E27FC236}">
                      <a16:creationId xmlns:a16="http://schemas.microsoft.com/office/drawing/2014/main" id="{3EF92CB9-3765-424F-84AC-33A7905D1CAE}"/>
                    </a:ext>
                  </a:extLst>
                </p:cNvPr>
                <p:cNvPicPr/>
                <p:nvPr/>
              </p:nvPicPr>
              <p:blipFill>
                <a:blip r:embed="rId580"/>
                <a:stretch>
                  <a:fillRect/>
                </a:stretch>
              </p:blipFill>
              <p:spPr>
                <a:xfrm>
                  <a:off x="7250753" y="5242892"/>
                  <a:ext cx="23040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45" name="Ink 344">
                  <a:extLst>
                    <a:ext uri="{FF2B5EF4-FFF2-40B4-BE49-F238E27FC236}">
                      <a16:creationId xmlns:a16="http://schemas.microsoft.com/office/drawing/2014/main" id="{8AD28F4D-388E-4471-8743-672E9C1DC0F5}"/>
                    </a:ext>
                  </a:extLst>
                </p14:cNvPr>
                <p14:cNvContentPartPr/>
                <p14:nvPr/>
              </p14:nvContentPartPr>
              <p14:xfrm>
                <a:off x="7539473" y="5282852"/>
                <a:ext cx="142920" cy="136440"/>
              </p14:xfrm>
            </p:contentPart>
          </mc:Choice>
          <mc:Fallback xmlns="">
            <p:pic>
              <p:nvPicPr>
                <p:cNvPr id="345" name="Ink 344">
                  <a:extLst>
                    <a:ext uri="{FF2B5EF4-FFF2-40B4-BE49-F238E27FC236}">
                      <a16:creationId xmlns:a16="http://schemas.microsoft.com/office/drawing/2014/main" id="{8AD28F4D-388E-4471-8743-672E9C1DC0F5}"/>
                    </a:ext>
                  </a:extLst>
                </p:cNvPr>
                <p:cNvPicPr/>
                <p:nvPr/>
              </p:nvPicPr>
              <p:blipFill>
                <a:blip r:embed="rId582"/>
                <a:stretch>
                  <a:fillRect/>
                </a:stretch>
              </p:blipFill>
              <p:spPr>
                <a:xfrm>
                  <a:off x="7521833" y="5265212"/>
                  <a:ext cx="178560" cy="172080"/>
                </a:xfrm>
                <a:prstGeom prst="rect">
                  <a:avLst/>
                </a:prstGeom>
              </p:spPr>
            </p:pic>
          </mc:Fallback>
        </mc:AlternateContent>
      </p:grpSp>
      <p:grpSp>
        <p:nvGrpSpPr>
          <p:cNvPr id="350" name="Group 349">
            <a:extLst>
              <a:ext uri="{FF2B5EF4-FFF2-40B4-BE49-F238E27FC236}">
                <a16:creationId xmlns:a16="http://schemas.microsoft.com/office/drawing/2014/main" id="{0B3B0A68-E322-4A0A-90B6-7A1424902255}"/>
              </a:ext>
            </a:extLst>
          </p:cNvPr>
          <p:cNvGrpSpPr/>
          <p:nvPr/>
        </p:nvGrpSpPr>
        <p:grpSpPr>
          <a:xfrm>
            <a:off x="7859513" y="5197892"/>
            <a:ext cx="96120" cy="110160"/>
            <a:chOff x="7859513" y="5197892"/>
            <a:chExt cx="96120" cy="110160"/>
          </a:xfrm>
        </p:grpSpPr>
        <mc:AlternateContent xmlns:mc="http://schemas.openxmlformats.org/markup-compatibility/2006" xmlns:p14="http://schemas.microsoft.com/office/powerpoint/2010/main">
          <mc:Choice Requires="p14">
            <p:contentPart p14:bwMode="auto" r:id="rId583">
              <p14:nvContentPartPr>
                <p14:cNvPr id="348" name="Ink 347">
                  <a:extLst>
                    <a:ext uri="{FF2B5EF4-FFF2-40B4-BE49-F238E27FC236}">
                      <a16:creationId xmlns:a16="http://schemas.microsoft.com/office/drawing/2014/main" id="{3A6C9560-CFDB-41A5-810A-6B4E70533C21}"/>
                    </a:ext>
                  </a:extLst>
                </p14:cNvPr>
                <p14:cNvContentPartPr/>
                <p14:nvPr/>
              </p14:nvContentPartPr>
              <p14:xfrm>
                <a:off x="7873553" y="5197892"/>
                <a:ext cx="82080" cy="2520"/>
              </p14:xfrm>
            </p:contentPart>
          </mc:Choice>
          <mc:Fallback xmlns="">
            <p:pic>
              <p:nvPicPr>
                <p:cNvPr id="348" name="Ink 347">
                  <a:extLst>
                    <a:ext uri="{FF2B5EF4-FFF2-40B4-BE49-F238E27FC236}">
                      <a16:creationId xmlns:a16="http://schemas.microsoft.com/office/drawing/2014/main" id="{3A6C9560-CFDB-41A5-810A-6B4E70533C21}"/>
                    </a:ext>
                  </a:extLst>
                </p:cNvPr>
                <p:cNvPicPr/>
                <p:nvPr/>
              </p:nvPicPr>
              <p:blipFill>
                <a:blip r:embed="rId584"/>
                <a:stretch>
                  <a:fillRect/>
                </a:stretch>
              </p:blipFill>
              <p:spPr>
                <a:xfrm>
                  <a:off x="7855553" y="5179892"/>
                  <a:ext cx="117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49" name="Ink 348">
                  <a:extLst>
                    <a:ext uri="{FF2B5EF4-FFF2-40B4-BE49-F238E27FC236}">
                      <a16:creationId xmlns:a16="http://schemas.microsoft.com/office/drawing/2014/main" id="{C0C728F1-FBDA-4CFE-B9DE-0E3A60A06433}"/>
                    </a:ext>
                  </a:extLst>
                </p14:cNvPr>
                <p14:cNvContentPartPr/>
                <p14:nvPr/>
              </p14:nvContentPartPr>
              <p14:xfrm>
                <a:off x="7859513" y="5288972"/>
                <a:ext cx="93960" cy="19080"/>
              </p14:xfrm>
            </p:contentPart>
          </mc:Choice>
          <mc:Fallback xmlns="">
            <p:pic>
              <p:nvPicPr>
                <p:cNvPr id="349" name="Ink 348">
                  <a:extLst>
                    <a:ext uri="{FF2B5EF4-FFF2-40B4-BE49-F238E27FC236}">
                      <a16:creationId xmlns:a16="http://schemas.microsoft.com/office/drawing/2014/main" id="{C0C728F1-FBDA-4CFE-B9DE-0E3A60A06433}"/>
                    </a:ext>
                  </a:extLst>
                </p:cNvPr>
                <p:cNvPicPr/>
                <p:nvPr/>
              </p:nvPicPr>
              <p:blipFill>
                <a:blip r:embed="rId586"/>
                <a:stretch>
                  <a:fillRect/>
                </a:stretch>
              </p:blipFill>
              <p:spPr>
                <a:xfrm>
                  <a:off x="7841873" y="5270972"/>
                  <a:ext cx="129600" cy="54720"/>
                </a:xfrm>
                <a:prstGeom prst="rect">
                  <a:avLst/>
                </a:prstGeom>
              </p:spPr>
            </p:pic>
          </mc:Fallback>
        </mc:AlternateContent>
      </p:grpSp>
      <p:grpSp>
        <p:nvGrpSpPr>
          <p:cNvPr id="401" name="Group 400">
            <a:extLst>
              <a:ext uri="{FF2B5EF4-FFF2-40B4-BE49-F238E27FC236}">
                <a16:creationId xmlns:a16="http://schemas.microsoft.com/office/drawing/2014/main" id="{9BF8775C-C2BB-4006-9A5D-63C5865DC79C}"/>
              </a:ext>
            </a:extLst>
          </p:cNvPr>
          <p:cNvGrpSpPr/>
          <p:nvPr/>
        </p:nvGrpSpPr>
        <p:grpSpPr>
          <a:xfrm>
            <a:off x="7947353" y="5735012"/>
            <a:ext cx="135360" cy="59400"/>
            <a:chOff x="7947353" y="5735012"/>
            <a:chExt cx="135360" cy="59400"/>
          </a:xfrm>
        </p:grpSpPr>
        <mc:AlternateContent xmlns:mc="http://schemas.openxmlformats.org/markup-compatibility/2006" xmlns:p14="http://schemas.microsoft.com/office/powerpoint/2010/main">
          <mc:Choice Requires="p14">
            <p:contentPart p14:bwMode="auto" r:id="rId587">
              <p14:nvContentPartPr>
                <p14:cNvPr id="399" name="Ink 398">
                  <a:extLst>
                    <a:ext uri="{FF2B5EF4-FFF2-40B4-BE49-F238E27FC236}">
                      <a16:creationId xmlns:a16="http://schemas.microsoft.com/office/drawing/2014/main" id="{6A90B34C-FD82-4168-84B0-5053C5C66B79}"/>
                    </a:ext>
                  </a:extLst>
                </p14:cNvPr>
                <p14:cNvContentPartPr/>
                <p14:nvPr/>
              </p14:nvContentPartPr>
              <p14:xfrm>
                <a:off x="7947353" y="5735012"/>
                <a:ext cx="102240" cy="6840"/>
              </p14:xfrm>
            </p:contentPart>
          </mc:Choice>
          <mc:Fallback xmlns="">
            <p:pic>
              <p:nvPicPr>
                <p:cNvPr id="399" name="Ink 398">
                  <a:extLst>
                    <a:ext uri="{FF2B5EF4-FFF2-40B4-BE49-F238E27FC236}">
                      <a16:creationId xmlns:a16="http://schemas.microsoft.com/office/drawing/2014/main" id="{6A90B34C-FD82-4168-84B0-5053C5C66B79}"/>
                    </a:ext>
                  </a:extLst>
                </p:cNvPr>
                <p:cNvPicPr/>
                <p:nvPr/>
              </p:nvPicPr>
              <p:blipFill>
                <a:blip r:embed="rId588"/>
                <a:stretch>
                  <a:fillRect/>
                </a:stretch>
              </p:blipFill>
              <p:spPr>
                <a:xfrm>
                  <a:off x="7929353" y="5717372"/>
                  <a:ext cx="137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400" name="Ink 399">
                  <a:extLst>
                    <a:ext uri="{FF2B5EF4-FFF2-40B4-BE49-F238E27FC236}">
                      <a16:creationId xmlns:a16="http://schemas.microsoft.com/office/drawing/2014/main" id="{839C72A3-89C3-4017-BCC5-A2552CB983C2}"/>
                    </a:ext>
                  </a:extLst>
                </p14:cNvPr>
                <p14:cNvContentPartPr/>
                <p14:nvPr/>
              </p14:nvContentPartPr>
              <p14:xfrm>
                <a:off x="7976873" y="5778212"/>
                <a:ext cx="105840" cy="16200"/>
              </p14:xfrm>
            </p:contentPart>
          </mc:Choice>
          <mc:Fallback xmlns="">
            <p:pic>
              <p:nvPicPr>
                <p:cNvPr id="400" name="Ink 399">
                  <a:extLst>
                    <a:ext uri="{FF2B5EF4-FFF2-40B4-BE49-F238E27FC236}">
                      <a16:creationId xmlns:a16="http://schemas.microsoft.com/office/drawing/2014/main" id="{839C72A3-89C3-4017-BCC5-A2552CB983C2}"/>
                    </a:ext>
                  </a:extLst>
                </p:cNvPr>
                <p:cNvPicPr/>
                <p:nvPr/>
              </p:nvPicPr>
              <p:blipFill>
                <a:blip r:embed="rId590"/>
                <a:stretch>
                  <a:fillRect/>
                </a:stretch>
              </p:blipFill>
              <p:spPr>
                <a:xfrm>
                  <a:off x="7958873" y="5760572"/>
                  <a:ext cx="141480" cy="51840"/>
                </a:xfrm>
                <a:prstGeom prst="rect">
                  <a:avLst/>
                </a:prstGeom>
              </p:spPr>
            </p:pic>
          </mc:Fallback>
        </mc:AlternateContent>
      </p:grpSp>
      <p:grpSp>
        <p:nvGrpSpPr>
          <p:cNvPr id="403" name="Group 402">
            <a:extLst>
              <a:ext uri="{FF2B5EF4-FFF2-40B4-BE49-F238E27FC236}">
                <a16:creationId xmlns:a16="http://schemas.microsoft.com/office/drawing/2014/main" id="{257DA3DC-591C-4484-B5BA-2FEBE86A3C56}"/>
              </a:ext>
            </a:extLst>
          </p:cNvPr>
          <p:cNvGrpSpPr/>
          <p:nvPr/>
        </p:nvGrpSpPr>
        <p:grpSpPr>
          <a:xfrm>
            <a:off x="8169113" y="5008892"/>
            <a:ext cx="3102480" cy="488880"/>
            <a:chOff x="8169113" y="5008892"/>
            <a:chExt cx="3102480" cy="488880"/>
          </a:xfrm>
        </p:grpSpPr>
        <mc:AlternateContent xmlns:mc="http://schemas.openxmlformats.org/markup-compatibility/2006" xmlns:p14="http://schemas.microsoft.com/office/powerpoint/2010/main">
          <mc:Choice Requires="p14">
            <p:contentPart p14:bwMode="auto" r:id="rId591">
              <p14:nvContentPartPr>
                <p14:cNvPr id="351" name="Ink 350">
                  <a:extLst>
                    <a:ext uri="{FF2B5EF4-FFF2-40B4-BE49-F238E27FC236}">
                      <a16:creationId xmlns:a16="http://schemas.microsoft.com/office/drawing/2014/main" id="{CAEF5DD3-2432-4549-8009-96BA3C4C67FC}"/>
                    </a:ext>
                  </a:extLst>
                </p14:cNvPr>
                <p14:cNvContentPartPr/>
                <p14:nvPr/>
              </p14:nvContentPartPr>
              <p14:xfrm>
                <a:off x="8169113" y="5139572"/>
                <a:ext cx="149040" cy="30240"/>
              </p14:xfrm>
            </p:contentPart>
          </mc:Choice>
          <mc:Fallback xmlns="">
            <p:pic>
              <p:nvPicPr>
                <p:cNvPr id="351" name="Ink 350">
                  <a:extLst>
                    <a:ext uri="{FF2B5EF4-FFF2-40B4-BE49-F238E27FC236}">
                      <a16:creationId xmlns:a16="http://schemas.microsoft.com/office/drawing/2014/main" id="{CAEF5DD3-2432-4549-8009-96BA3C4C67FC}"/>
                    </a:ext>
                  </a:extLst>
                </p:cNvPr>
                <p:cNvPicPr/>
                <p:nvPr/>
              </p:nvPicPr>
              <p:blipFill>
                <a:blip r:embed="rId592"/>
                <a:stretch>
                  <a:fillRect/>
                </a:stretch>
              </p:blipFill>
              <p:spPr>
                <a:xfrm>
                  <a:off x="8151473" y="5121932"/>
                  <a:ext cx="184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52" name="Ink 351">
                  <a:extLst>
                    <a:ext uri="{FF2B5EF4-FFF2-40B4-BE49-F238E27FC236}">
                      <a16:creationId xmlns:a16="http://schemas.microsoft.com/office/drawing/2014/main" id="{22799CD6-9727-49C2-A470-A0A978F4A4C5}"/>
                    </a:ext>
                  </a:extLst>
                </p14:cNvPr>
                <p14:cNvContentPartPr/>
                <p14:nvPr/>
              </p14:nvContentPartPr>
              <p14:xfrm>
                <a:off x="8186033" y="5155052"/>
                <a:ext cx="105120" cy="205560"/>
              </p14:xfrm>
            </p:contentPart>
          </mc:Choice>
          <mc:Fallback xmlns="">
            <p:pic>
              <p:nvPicPr>
                <p:cNvPr id="352" name="Ink 351">
                  <a:extLst>
                    <a:ext uri="{FF2B5EF4-FFF2-40B4-BE49-F238E27FC236}">
                      <a16:creationId xmlns:a16="http://schemas.microsoft.com/office/drawing/2014/main" id="{22799CD6-9727-49C2-A470-A0A978F4A4C5}"/>
                    </a:ext>
                  </a:extLst>
                </p:cNvPr>
                <p:cNvPicPr/>
                <p:nvPr/>
              </p:nvPicPr>
              <p:blipFill>
                <a:blip r:embed="rId594"/>
                <a:stretch>
                  <a:fillRect/>
                </a:stretch>
              </p:blipFill>
              <p:spPr>
                <a:xfrm>
                  <a:off x="8168393" y="5137052"/>
                  <a:ext cx="1407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53" name="Ink 352">
                  <a:extLst>
                    <a:ext uri="{FF2B5EF4-FFF2-40B4-BE49-F238E27FC236}">
                      <a16:creationId xmlns:a16="http://schemas.microsoft.com/office/drawing/2014/main" id="{0523FB63-F3AE-4434-8C3F-3AD946D7A27A}"/>
                    </a:ext>
                  </a:extLst>
                </p14:cNvPr>
                <p14:cNvContentPartPr/>
                <p14:nvPr/>
              </p14:nvContentPartPr>
              <p14:xfrm>
                <a:off x="8208353" y="5276012"/>
                <a:ext cx="72000" cy="9000"/>
              </p14:xfrm>
            </p:contentPart>
          </mc:Choice>
          <mc:Fallback xmlns="">
            <p:pic>
              <p:nvPicPr>
                <p:cNvPr id="353" name="Ink 352">
                  <a:extLst>
                    <a:ext uri="{FF2B5EF4-FFF2-40B4-BE49-F238E27FC236}">
                      <a16:creationId xmlns:a16="http://schemas.microsoft.com/office/drawing/2014/main" id="{0523FB63-F3AE-4434-8C3F-3AD946D7A27A}"/>
                    </a:ext>
                  </a:extLst>
                </p:cNvPr>
                <p:cNvPicPr/>
                <p:nvPr/>
              </p:nvPicPr>
              <p:blipFill>
                <a:blip r:embed="rId596"/>
                <a:stretch>
                  <a:fillRect/>
                </a:stretch>
              </p:blipFill>
              <p:spPr>
                <a:xfrm>
                  <a:off x="8190353" y="5258012"/>
                  <a:ext cx="1076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55" name="Ink 354">
                  <a:extLst>
                    <a:ext uri="{FF2B5EF4-FFF2-40B4-BE49-F238E27FC236}">
                      <a16:creationId xmlns:a16="http://schemas.microsoft.com/office/drawing/2014/main" id="{4B3C92E5-9FAE-4601-8F7C-8759693EE38A}"/>
                    </a:ext>
                  </a:extLst>
                </p14:cNvPr>
                <p14:cNvContentPartPr/>
                <p14:nvPr/>
              </p14:nvContentPartPr>
              <p14:xfrm>
                <a:off x="8446673" y="5079092"/>
                <a:ext cx="97560" cy="19440"/>
              </p14:xfrm>
            </p:contentPart>
          </mc:Choice>
          <mc:Fallback xmlns="">
            <p:pic>
              <p:nvPicPr>
                <p:cNvPr id="355" name="Ink 354">
                  <a:extLst>
                    <a:ext uri="{FF2B5EF4-FFF2-40B4-BE49-F238E27FC236}">
                      <a16:creationId xmlns:a16="http://schemas.microsoft.com/office/drawing/2014/main" id="{4B3C92E5-9FAE-4601-8F7C-8759693EE38A}"/>
                    </a:ext>
                  </a:extLst>
                </p:cNvPr>
                <p:cNvPicPr/>
                <p:nvPr/>
              </p:nvPicPr>
              <p:blipFill>
                <a:blip r:embed="rId598"/>
                <a:stretch>
                  <a:fillRect/>
                </a:stretch>
              </p:blipFill>
              <p:spPr>
                <a:xfrm>
                  <a:off x="8428673" y="5061452"/>
                  <a:ext cx="1332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56" name="Ink 355">
                  <a:extLst>
                    <a:ext uri="{FF2B5EF4-FFF2-40B4-BE49-F238E27FC236}">
                      <a16:creationId xmlns:a16="http://schemas.microsoft.com/office/drawing/2014/main" id="{89ED4F5A-C3EF-425E-9DCF-5990DD13C4E8}"/>
                    </a:ext>
                  </a:extLst>
                </p14:cNvPr>
                <p14:cNvContentPartPr/>
                <p14:nvPr/>
              </p14:nvContentPartPr>
              <p14:xfrm>
                <a:off x="8456033" y="5086652"/>
                <a:ext cx="123480" cy="327240"/>
              </p14:xfrm>
            </p:contentPart>
          </mc:Choice>
          <mc:Fallback xmlns="">
            <p:pic>
              <p:nvPicPr>
                <p:cNvPr id="356" name="Ink 355">
                  <a:extLst>
                    <a:ext uri="{FF2B5EF4-FFF2-40B4-BE49-F238E27FC236}">
                      <a16:creationId xmlns:a16="http://schemas.microsoft.com/office/drawing/2014/main" id="{89ED4F5A-C3EF-425E-9DCF-5990DD13C4E8}"/>
                    </a:ext>
                  </a:extLst>
                </p:cNvPr>
                <p:cNvPicPr/>
                <p:nvPr/>
              </p:nvPicPr>
              <p:blipFill>
                <a:blip r:embed="rId600"/>
                <a:stretch>
                  <a:fillRect/>
                </a:stretch>
              </p:blipFill>
              <p:spPr>
                <a:xfrm>
                  <a:off x="8438393" y="5068652"/>
                  <a:ext cx="159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57" name="Ink 356">
                  <a:extLst>
                    <a:ext uri="{FF2B5EF4-FFF2-40B4-BE49-F238E27FC236}">
                      <a16:creationId xmlns:a16="http://schemas.microsoft.com/office/drawing/2014/main" id="{D4B494C3-76B4-4103-AE58-0066A4E693FD}"/>
                    </a:ext>
                  </a:extLst>
                </p14:cNvPr>
                <p14:cNvContentPartPr/>
                <p14:nvPr/>
              </p14:nvContentPartPr>
              <p14:xfrm>
                <a:off x="8585273" y="5165492"/>
                <a:ext cx="135720" cy="186120"/>
              </p14:xfrm>
            </p:contentPart>
          </mc:Choice>
          <mc:Fallback xmlns="">
            <p:pic>
              <p:nvPicPr>
                <p:cNvPr id="357" name="Ink 356">
                  <a:extLst>
                    <a:ext uri="{FF2B5EF4-FFF2-40B4-BE49-F238E27FC236}">
                      <a16:creationId xmlns:a16="http://schemas.microsoft.com/office/drawing/2014/main" id="{D4B494C3-76B4-4103-AE58-0066A4E693FD}"/>
                    </a:ext>
                  </a:extLst>
                </p:cNvPr>
                <p:cNvPicPr/>
                <p:nvPr/>
              </p:nvPicPr>
              <p:blipFill>
                <a:blip r:embed="rId602"/>
                <a:stretch>
                  <a:fillRect/>
                </a:stretch>
              </p:blipFill>
              <p:spPr>
                <a:xfrm>
                  <a:off x="8567633" y="5147852"/>
                  <a:ext cx="1713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58" name="Ink 357">
                  <a:extLst>
                    <a:ext uri="{FF2B5EF4-FFF2-40B4-BE49-F238E27FC236}">
                      <a16:creationId xmlns:a16="http://schemas.microsoft.com/office/drawing/2014/main" id="{72779144-EFDA-4C11-A6FD-7B1FAE822B2D}"/>
                    </a:ext>
                  </a:extLst>
                </p14:cNvPr>
                <p14:cNvContentPartPr/>
                <p14:nvPr/>
              </p14:nvContentPartPr>
              <p14:xfrm>
                <a:off x="8600033" y="5192132"/>
                <a:ext cx="137880" cy="173520"/>
              </p14:xfrm>
            </p:contentPart>
          </mc:Choice>
          <mc:Fallback xmlns="">
            <p:pic>
              <p:nvPicPr>
                <p:cNvPr id="358" name="Ink 357">
                  <a:extLst>
                    <a:ext uri="{FF2B5EF4-FFF2-40B4-BE49-F238E27FC236}">
                      <a16:creationId xmlns:a16="http://schemas.microsoft.com/office/drawing/2014/main" id="{72779144-EFDA-4C11-A6FD-7B1FAE822B2D}"/>
                    </a:ext>
                  </a:extLst>
                </p:cNvPr>
                <p:cNvPicPr/>
                <p:nvPr/>
              </p:nvPicPr>
              <p:blipFill>
                <a:blip r:embed="rId604"/>
                <a:stretch>
                  <a:fillRect/>
                </a:stretch>
              </p:blipFill>
              <p:spPr>
                <a:xfrm>
                  <a:off x="8582393" y="5174132"/>
                  <a:ext cx="1735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59" name="Ink 358">
                  <a:extLst>
                    <a:ext uri="{FF2B5EF4-FFF2-40B4-BE49-F238E27FC236}">
                      <a16:creationId xmlns:a16="http://schemas.microsoft.com/office/drawing/2014/main" id="{64E57F1F-DF7F-445D-8A6D-32DF511A2011}"/>
                    </a:ext>
                  </a:extLst>
                </p14:cNvPr>
                <p14:cNvContentPartPr/>
                <p14:nvPr/>
              </p14:nvContentPartPr>
              <p14:xfrm>
                <a:off x="8747993" y="5052812"/>
                <a:ext cx="119880" cy="124200"/>
              </p14:xfrm>
            </p:contentPart>
          </mc:Choice>
          <mc:Fallback xmlns="">
            <p:pic>
              <p:nvPicPr>
                <p:cNvPr id="359" name="Ink 358">
                  <a:extLst>
                    <a:ext uri="{FF2B5EF4-FFF2-40B4-BE49-F238E27FC236}">
                      <a16:creationId xmlns:a16="http://schemas.microsoft.com/office/drawing/2014/main" id="{64E57F1F-DF7F-445D-8A6D-32DF511A2011}"/>
                    </a:ext>
                  </a:extLst>
                </p:cNvPr>
                <p:cNvPicPr/>
                <p:nvPr/>
              </p:nvPicPr>
              <p:blipFill>
                <a:blip r:embed="rId606"/>
                <a:stretch>
                  <a:fillRect/>
                </a:stretch>
              </p:blipFill>
              <p:spPr>
                <a:xfrm>
                  <a:off x="8730353" y="5034812"/>
                  <a:ext cx="155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60" name="Ink 359">
                  <a:extLst>
                    <a:ext uri="{FF2B5EF4-FFF2-40B4-BE49-F238E27FC236}">
                      <a16:creationId xmlns:a16="http://schemas.microsoft.com/office/drawing/2014/main" id="{D074A363-8A42-4B79-91F1-F449B9C44BC8}"/>
                    </a:ext>
                  </a:extLst>
                </p14:cNvPr>
                <p14:cNvContentPartPr/>
                <p14:nvPr/>
              </p14:nvContentPartPr>
              <p14:xfrm>
                <a:off x="8899553" y="5046332"/>
                <a:ext cx="109080" cy="395280"/>
              </p14:xfrm>
            </p:contentPart>
          </mc:Choice>
          <mc:Fallback xmlns="">
            <p:pic>
              <p:nvPicPr>
                <p:cNvPr id="360" name="Ink 359">
                  <a:extLst>
                    <a:ext uri="{FF2B5EF4-FFF2-40B4-BE49-F238E27FC236}">
                      <a16:creationId xmlns:a16="http://schemas.microsoft.com/office/drawing/2014/main" id="{D074A363-8A42-4B79-91F1-F449B9C44BC8}"/>
                    </a:ext>
                  </a:extLst>
                </p:cNvPr>
                <p:cNvPicPr/>
                <p:nvPr/>
              </p:nvPicPr>
              <p:blipFill>
                <a:blip r:embed="rId608"/>
                <a:stretch>
                  <a:fillRect/>
                </a:stretch>
              </p:blipFill>
              <p:spPr>
                <a:xfrm>
                  <a:off x="8881913" y="5028332"/>
                  <a:ext cx="1447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62" name="Ink 361">
                  <a:extLst>
                    <a:ext uri="{FF2B5EF4-FFF2-40B4-BE49-F238E27FC236}">
                      <a16:creationId xmlns:a16="http://schemas.microsoft.com/office/drawing/2014/main" id="{02CA2C4F-1A24-43B1-94B1-00BE56DB4475}"/>
                    </a:ext>
                  </a:extLst>
                </p14:cNvPr>
                <p14:cNvContentPartPr/>
                <p14:nvPr/>
              </p14:nvContentPartPr>
              <p14:xfrm>
                <a:off x="9097553" y="5167292"/>
                <a:ext cx="97560" cy="185040"/>
              </p14:xfrm>
            </p:contentPart>
          </mc:Choice>
          <mc:Fallback xmlns="">
            <p:pic>
              <p:nvPicPr>
                <p:cNvPr id="362" name="Ink 361">
                  <a:extLst>
                    <a:ext uri="{FF2B5EF4-FFF2-40B4-BE49-F238E27FC236}">
                      <a16:creationId xmlns:a16="http://schemas.microsoft.com/office/drawing/2014/main" id="{02CA2C4F-1A24-43B1-94B1-00BE56DB4475}"/>
                    </a:ext>
                  </a:extLst>
                </p:cNvPr>
                <p:cNvPicPr/>
                <p:nvPr/>
              </p:nvPicPr>
              <p:blipFill>
                <a:blip r:embed="rId610"/>
                <a:stretch>
                  <a:fillRect/>
                </a:stretch>
              </p:blipFill>
              <p:spPr>
                <a:xfrm>
                  <a:off x="9079913" y="5149652"/>
                  <a:ext cx="1332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63" name="Ink 362">
                  <a:extLst>
                    <a:ext uri="{FF2B5EF4-FFF2-40B4-BE49-F238E27FC236}">
                      <a16:creationId xmlns:a16="http://schemas.microsoft.com/office/drawing/2014/main" id="{C13537FB-4C70-4C65-B68F-BA9F0563364D}"/>
                    </a:ext>
                  </a:extLst>
                </p14:cNvPr>
                <p14:cNvContentPartPr/>
                <p14:nvPr/>
              </p14:nvContentPartPr>
              <p14:xfrm>
                <a:off x="9130313" y="5258732"/>
                <a:ext cx="20880" cy="18360"/>
              </p14:xfrm>
            </p:contentPart>
          </mc:Choice>
          <mc:Fallback xmlns="">
            <p:pic>
              <p:nvPicPr>
                <p:cNvPr id="363" name="Ink 362">
                  <a:extLst>
                    <a:ext uri="{FF2B5EF4-FFF2-40B4-BE49-F238E27FC236}">
                      <a16:creationId xmlns:a16="http://schemas.microsoft.com/office/drawing/2014/main" id="{C13537FB-4C70-4C65-B68F-BA9F0563364D}"/>
                    </a:ext>
                  </a:extLst>
                </p:cNvPr>
                <p:cNvPicPr/>
                <p:nvPr/>
              </p:nvPicPr>
              <p:blipFill>
                <a:blip r:embed="rId612"/>
                <a:stretch>
                  <a:fillRect/>
                </a:stretch>
              </p:blipFill>
              <p:spPr>
                <a:xfrm>
                  <a:off x="9112673" y="5240732"/>
                  <a:ext cx="565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64" name="Ink 363">
                  <a:extLst>
                    <a:ext uri="{FF2B5EF4-FFF2-40B4-BE49-F238E27FC236}">
                      <a16:creationId xmlns:a16="http://schemas.microsoft.com/office/drawing/2014/main" id="{B195A758-EFBB-4714-819D-24A2D88072B7}"/>
                    </a:ext>
                  </a:extLst>
                </p14:cNvPr>
                <p14:cNvContentPartPr/>
                <p14:nvPr/>
              </p14:nvContentPartPr>
              <p14:xfrm>
                <a:off x="9098273" y="5148212"/>
                <a:ext cx="105480" cy="24840"/>
              </p14:xfrm>
            </p:contentPart>
          </mc:Choice>
          <mc:Fallback xmlns="">
            <p:pic>
              <p:nvPicPr>
                <p:cNvPr id="364" name="Ink 363">
                  <a:extLst>
                    <a:ext uri="{FF2B5EF4-FFF2-40B4-BE49-F238E27FC236}">
                      <a16:creationId xmlns:a16="http://schemas.microsoft.com/office/drawing/2014/main" id="{B195A758-EFBB-4714-819D-24A2D88072B7}"/>
                    </a:ext>
                  </a:extLst>
                </p:cNvPr>
                <p:cNvPicPr/>
                <p:nvPr/>
              </p:nvPicPr>
              <p:blipFill>
                <a:blip r:embed="rId614"/>
                <a:stretch>
                  <a:fillRect/>
                </a:stretch>
              </p:blipFill>
              <p:spPr>
                <a:xfrm>
                  <a:off x="9080633" y="5130212"/>
                  <a:ext cx="1411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65" name="Ink 364">
                  <a:extLst>
                    <a:ext uri="{FF2B5EF4-FFF2-40B4-BE49-F238E27FC236}">
                      <a16:creationId xmlns:a16="http://schemas.microsoft.com/office/drawing/2014/main" id="{385196FC-CA6D-46BB-8C38-4C2EC665C796}"/>
                    </a:ext>
                  </a:extLst>
                </p14:cNvPr>
                <p14:cNvContentPartPr/>
                <p14:nvPr/>
              </p14:nvContentPartPr>
              <p14:xfrm>
                <a:off x="9197993" y="5050292"/>
                <a:ext cx="76320" cy="17280"/>
              </p14:xfrm>
            </p:contentPart>
          </mc:Choice>
          <mc:Fallback xmlns="">
            <p:pic>
              <p:nvPicPr>
                <p:cNvPr id="365" name="Ink 364">
                  <a:extLst>
                    <a:ext uri="{FF2B5EF4-FFF2-40B4-BE49-F238E27FC236}">
                      <a16:creationId xmlns:a16="http://schemas.microsoft.com/office/drawing/2014/main" id="{385196FC-CA6D-46BB-8C38-4C2EC665C796}"/>
                    </a:ext>
                  </a:extLst>
                </p:cNvPr>
                <p:cNvPicPr/>
                <p:nvPr/>
              </p:nvPicPr>
              <p:blipFill>
                <a:blip r:embed="rId616"/>
                <a:stretch>
                  <a:fillRect/>
                </a:stretch>
              </p:blipFill>
              <p:spPr>
                <a:xfrm>
                  <a:off x="9180353" y="5032292"/>
                  <a:ext cx="111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66" name="Ink 365">
                  <a:extLst>
                    <a:ext uri="{FF2B5EF4-FFF2-40B4-BE49-F238E27FC236}">
                      <a16:creationId xmlns:a16="http://schemas.microsoft.com/office/drawing/2014/main" id="{A78A86EE-EC9C-4AC3-9F15-A708237E0D98}"/>
                    </a:ext>
                  </a:extLst>
                </p14:cNvPr>
                <p14:cNvContentPartPr/>
                <p14:nvPr/>
              </p14:nvContentPartPr>
              <p14:xfrm>
                <a:off x="9200153" y="5057132"/>
                <a:ext cx="137520" cy="340920"/>
              </p14:xfrm>
            </p:contentPart>
          </mc:Choice>
          <mc:Fallback xmlns="">
            <p:pic>
              <p:nvPicPr>
                <p:cNvPr id="366" name="Ink 365">
                  <a:extLst>
                    <a:ext uri="{FF2B5EF4-FFF2-40B4-BE49-F238E27FC236}">
                      <a16:creationId xmlns:a16="http://schemas.microsoft.com/office/drawing/2014/main" id="{A78A86EE-EC9C-4AC3-9F15-A708237E0D98}"/>
                    </a:ext>
                  </a:extLst>
                </p:cNvPr>
                <p:cNvPicPr/>
                <p:nvPr/>
              </p:nvPicPr>
              <p:blipFill>
                <a:blip r:embed="rId618"/>
                <a:stretch>
                  <a:fillRect/>
                </a:stretch>
              </p:blipFill>
              <p:spPr>
                <a:xfrm>
                  <a:off x="9182513" y="5039132"/>
                  <a:ext cx="1731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67" name="Ink 366">
                  <a:extLst>
                    <a:ext uri="{FF2B5EF4-FFF2-40B4-BE49-F238E27FC236}">
                      <a16:creationId xmlns:a16="http://schemas.microsoft.com/office/drawing/2014/main" id="{2B7764F5-8963-4477-9666-95929D427654}"/>
                    </a:ext>
                  </a:extLst>
                </p14:cNvPr>
                <p14:cNvContentPartPr/>
                <p14:nvPr/>
              </p14:nvContentPartPr>
              <p14:xfrm>
                <a:off x="9308513" y="5131292"/>
                <a:ext cx="87840" cy="121320"/>
              </p14:xfrm>
            </p:contentPart>
          </mc:Choice>
          <mc:Fallback xmlns="">
            <p:pic>
              <p:nvPicPr>
                <p:cNvPr id="367" name="Ink 366">
                  <a:extLst>
                    <a:ext uri="{FF2B5EF4-FFF2-40B4-BE49-F238E27FC236}">
                      <a16:creationId xmlns:a16="http://schemas.microsoft.com/office/drawing/2014/main" id="{2B7764F5-8963-4477-9666-95929D427654}"/>
                    </a:ext>
                  </a:extLst>
                </p:cNvPr>
                <p:cNvPicPr/>
                <p:nvPr/>
              </p:nvPicPr>
              <p:blipFill>
                <a:blip r:embed="rId620"/>
                <a:stretch>
                  <a:fillRect/>
                </a:stretch>
              </p:blipFill>
              <p:spPr>
                <a:xfrm>
                  <a:off x="9290873" y="5113652"/>
                  <a:ext cx="123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68" name="Ink 367">
                  <a:extLst>
                    <a:ext uri="{FF2B5EF4-FFF2-40B4-BE49-F238E27FC236}">
                      <a16:creationId xmlns:a16="http://schemas.microsoft.com/office/drawing/2014/main" id="{4544E8FB-9B9D-4A86-A6F8-B9D3E5BBA47B}"/>
                    </a:ext>
                  </a:extLst>
                </p14:cNvPr>
                <p14:cNvContentPartPr/>
                <p14:nvPr/>
              </p14:nvContentPartPr>
              <p14:xfrm>
                <a:off x="9335153" y="5158652"/>
                <a:ext cx="82080" cy="227160"/>
              </p14:xfrm>
            </p:contentPart>
          </mc:Choice>
          <mc:Fallback xmlns="">
            <p:pic>
              <p:nvPicPr>
                <p:cNvPr id="368" name="Ink 367">
                  <a:extLst>
                    <a:ext uri="{FF2B5EF4-FFF2-40B4-BE49-F238E27FC236}">
                      <a16:creationId xmlns:a16="http://schemas.microsoft.com/office/drawing/2014/main" id="{4544E8FB-9B9D-4A86-A6F8-B9D3E5BBA47B}"/>
                    </a:ext>
                  </a:extLst>
                </p:cNvPr>
                <p:cNvPicPr/>
                <p:nvPr/>
              </p:nvPicPr>
              <p:blipFill>
                <a:blip r:embed="rId622"/>
                <a:stretch>
                  <a:fillRect/>
                </a:stretch>
              </p:blipFill>
              <p:spPr>
                <a:xfrm>
                  <a:off x="9317513" y="5140652"/>
                  <a:ext cx="1177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69" name="Ink 368">
                  <a:extLst>
                    <a:ext uri="{FF2B5EF4-FFF2-40B4-BE49-F238E27FC236}">
                      <a16:creationId xmlns:a16="http://schemas.microsoft.com/office/drawing/2014/main" id="{ECCE735A-6EC1-4B37-AF87-61A95D71F23C}"/>
                    </a:ext>
                  </a:extLst>
                </p14:cNvPr>
                <p14:cNvContentPartPr/>
                <p14:nvPr/>
              </p14:nvContentPartPr>
              <p14:xfrm>
                <a:off x="9456833" y="5106092"/>
                <a:ext cx="87480" cy="100080"/>
              </p14:xfrm>
            </p:contentPart>
          </mc:Choice>
          <mc:Fallback xmlns="">
            <p:pic>
              <p:nvPicPr>
                <p:cNvPr id="369" name="Ink 368">
                  <a:extLst>
                    <a:ext uri="{FF2B5EF4-FFF2-40B4-BE49-F238E27FC236}">
                      <a16:creationId xmlns:a16="http://schemas.microsoft.com/office/drawing/2014/main" id="{ECCE735A-6EC1-4B37-AF87-61A95D71F23C}"/>
                    </a:ext>
                  </a:extLst>
                </p:cNvPr>
                <p:cNvPicPr/>
                <p:nvPr/>
              </p:nvPicPr>
              <p:blipFill>
                <a:blip r:embed="rId624"/>
                <a:stretch>
                  <a:fillRect/>
                </a:stretch>
              </p:blipFill>
              <p:spPr>
                <a:xfrm>
                  <a:off x="9439193" y="5088092"/>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70" name="Ink 369">
                  <a:extLst>
                    <a:ext uri="{FF2B5EF4-FFF2-40B4-BE49-F238E27FC236}">
                      <a16:creationId xmlns:a16="http://schemas.microsoft.com/office/drawing/2014/main" id="{50DAFC73-9253-4525-82FF-15F06917DF1A}"/>
                    </a:ext>
                  </a:extLst>
                </p14:cNvPr>
                <p14:cNvContentPartPr/>
                <p14:nvPr/>
              </p14:nvContentPartPr>
              <p14:xfrm>
                <a:off x="9536033" y="5056412"/>
                <a:ext cx="95040" cy="376920"/>
              </p14:xfrm>
            </p:contentPart>
          </mc:Choice>
          <mc:Fallback xmlns="">
            <p:pic>
              <p:nvPicPr>
                <p:cNvPr id="370" name="Ink 369">
                  <a:extLst>
                    <a:ext uri="{FF2B5EF4-FFF2-40B4-BE49-F238E27FC236}">
                      <a16:creationId xmlns:a16="http://schemas.microsoft.com/office/drawing/2014/main" id="{50DAFC73-9253-4525-82FF-15F06917DF1A}"/>
                    </a:ext>
                  </a:extLst>
                </p:cNvPr>
                <p:cNvPicPr/>
                <p:nvPr/>
              </p:nvPicPr>
              <p:blipFill>
                <a:blip r:embed="rId626"/>
                <a:stretch>
                  <a:fillRect/>
                </a:stretch>
              </p:blipFill>
              <p:spPr>
                <a:xfrm>
                  <a:off x="9518393" y="5038412"/>
                  <a:ext cx="1306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72" name="Ink 371">
                  <a:extLst>
                    <a:ext uri="{FF2B5EF4-FFF2-40B4-BE49-F238E27FC236}">
                      <a16:creationId xmlns:a16="http://schemas.microsoft.com/office/drawing/2014/main" id="{98D33B64-9AC3-4663-8993-D37DA864C504}"/>
                    </a:ext>
                  </a:extLst>
                </p14:cNvPr>
                <p14:cNvContentPartPr/>
                <p14:nvPr/>
              </p14:nvContentPartPr>
              <p14:xfrm>
                <a:off x="9722873" y="5263772"/>
                <a:ext cx="50760" cy="9000"/>
              </p14:xfrm>
            </p:contentPart>
          </mc:Choice>
          <mc:Fallback xmlns="">
            <p:pic>
              <p:nvPicPr>
                <p:cNvPr id="372" name="Ink 371">
                  <a:extLst>
                    <a:ext uri="{FF2B5EF4-FFF2-40B4-BE49-F238E27FC236}">
                      <a16:creationId xmlns:a16="http://schemas.microsoft.com/office/drawing/2014/main" id="{98D33B64-9AC3-4663-8993-D37DA864C504}"/>
                    </a:ext>
                  </a:extLst>
                </p:cNvPr>
                <p:cNvPicPr/>
                <p:nvPr/>
              </p:nvPicPr>
              <p:blipFill>
                <a:blip r:embed="rId628"/>
                <a:stretch>
                  <a:fillRect/>
                </a:stretch>
              </p:blipFill>
              <p:spPr>
                <a:xfrm>
                  <a:off x="9704873" y="5245772"/>
                  <a:ext cx="86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74" name="Ink 373">
                  <a:extLst>
                    <a:ext uri="{FF2B5EF4-FFF2-40B4-BE49-F238E27FC236}">
                      <a16:creationId xmlns:a16="http://schemas.microsoft.com/office/drawing/2014/main" id="{67AE03DC-E860-4B15-A7A2-384A9D2F7341}"/>
                    </a:ext>
                  </a:extLst>
                </p14:cNvPr>
                <p14:cNvContentPartPr/>
                <p14:nvPr/>
              </p14:nvContentPartPr>
              <p14:xfrm>
                <a:off x="9832673" y="5085572"/>
                <a:ext cx="123480" cy="412200"/>
              </p14:xfrm>
            </p:contentPart>
          </mc:Choice>
          <mc:Fallback xmlns="">
            <p:pic>
              <p:nvPicPr>
                <p:cNvPr id="374" name="Ink 373">
                  <a:extLst>
                    <a:ext uri="{FF2B5EF4-FFF2-40B4-BE49-F238E27FC236}">
                      <a16:creationId xmlns:a16="http://schemas.microsoft.com/office/drawing/2014/main" id="{67AE03DC-E860-4B15-A7A2-384A9D2F7341}"/>
                    </a:ext>
                  </a:extLst>
                </p:cNvPr>
                <p:cNvPicPr/>
                <p:nvPr/>
              </p:nvPicPr>
              <p:blipFill>
                <a:blip r:embed="rId630"/>
                <a:stretch>
                  <a:fillRect/>
                </a:stretch>
              </p:blipFill>
              <p:spPr>
                <a:xfrm>
                  <a:off x="9815033" y="5067572"/>
                  <a:ext cx="15912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76" name="Ink 375">
                  <a:extLst>
                    <a:ext uri="{FF2B5EF4-FFF2-40B4-BE49-F238E27FC236}">
                      <a16:creationId xmlns:a16="http://schemas.microsoft.com/office/drawing/2014/main" id="{5EA470BE-4506-48EA-A7E1-6D46B2741C02}"/>
                    </a:ext>
                  </a:extLst>
                </p14:cNvPr>
                <p14:cNvContentPartPr/>
                <p14:nvPr/>
              </p14:nvContentPartPr>
              <p14:xfrm>
                <a:off x="9953273" y="5188892"/>
                <a:ext cx="82080" cy="199440"/>
              </p14:xfrm>
            </p:contentPart>
          </mc:Choice>
          <mc:Fallback xmlns="">
            <p:pic>
              <p:nvPicPr>
                <p:cNvPr id="376" name="Ink 375">
                  <a:extLst>
                    <a:ext uri="{FF2B5EF4-FFF2-40B4-BE49-F238E27FC236}">
                      <a16:creationId xmlns:a16="http://schemas.microsoft.com/office/drawing/2014/main" id="{5EA470BE-4506-48EA-A7E1-6D46B2741C02}"/>
                    </a:ext>
                  </a:extLst>
                </p:cNvPr>
                <p:cNvPicPr/>
                <p:nvPr/>
              </p:nvPicPr>
              <p:blipFill>
                <a:blip r:embed="rId632"/>
                <a:stretch>
                  <a:fillRect/>
                </a:stretch>
              </p:blipFill>
              <p:spPr>
                <a:xfrm>
                  <a:off x="9935633" y="5170892"/>
                  <a:ext cx="117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77" name="Ink 376">
                  <a:extLst>
                    <a:ext uri="{FF2B5EF4-FFF2-40B4-BE49-F238E27FC236}">
                      <a16:creationId xmlns:a16="http://schemas.microsoft.com/office/drawing/2014/main" id="{75984737-2BFE-4B1C-B27F-EF546A70136A}"/>
                    </a:ext>
                  </a:extLst>
                </p14:cNvPr>
                <p14:cNvContentPartPr/>
                <p14:nvPr/>
              </p14:nvContentPartPr>
              <p14:xfrm>
                <a:off x="9980633" y="5273492"/>
                <a:ext cx="72000" cy="24120"/>
              </p14:xfrm>
            </p:contentPart>
          </mc:Choice>
          <mc:Fallback xmlns="">
            <p:pic>
              <p:nvPicPr>
                <p:cNvPr id="377" name="Ink 376">
                  <a:extLst>
                    <a:ext uri="{FF2B5EF4-FFF2-40B4-BE49-F238E27FC236}">
                      <a16:creationId xmlns:a16="http://schemas.microsoft.com/office/drawing/2014/main" id="{75984737-2BFE-4B1C-B27F-EF546A70136A}"/>
                    </a:ext>
                  </a:extLst>
                </p:cNvPr>
                <p:cNvPicPr/>
                <p:nvPr/>
              </p:nvPicPr>
              <p:blipFill>
                <a:blip r:embed="rId634"/>
                <a:stretch>
                  <a:fillRect/>
                </a:stretch>
              </p:blipFill>
              <p:spPr>
                <a:xfrm>
                  <a:off x="9962993" y="5255492"/>
                  <a:ext cx="1076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78" name="Ink 377">
                  <a:extLst>
                    <a:ext uri="{FF2B5EF4-FFF2-40B4-BE49-F238E27FC236}">
                      <a16:creationId xmlns:a16="http://schemas.microsoft.com/office/drawing/2014/main" id="{53166913-1A20-43F8-BE08-CBF2CE6EAA5D}"/>
                    </a:ext>
                  </a:extLst>
                </p14:cNvPr>
                <p14:cNvContentPartPr/>
                <p14:nvPr/>
              </p14:nvContentPartPr>
              <p14:xfrm>
                <a:off x="9968393" y="5183132"/>
                <a:ext cx="85320" cy="7560"/>
              </p14:xfrm>
            </p:contentPart>
          </mc:Choice>
          <mc:Fallback xmlns="">
            <p:pic>
              <p:nvPicPr>
                <p:cNvPr id="378" name="Ink 377">
                  <a:extLst>
                    <a:ext uri="{FF2B5EF4-FFF2-40B4-BE49-F238E27FC236}">
                      <a16:creationId xmlns:a16="http://schemas.microsoft.com/office/drawing/2014/main" id="{53166913-1A20-43F8-BE08-CBF2CE6EAA5D}"/>
                    </a:ext>
                  </a:extLst>
                </p:cNvPr>
                <p:cNvPicPr/>
                <p:nvPr/>
              </p:nvPicPr>
              <p:blipFill>
                <a:blip r:embed="rId636"/>
                <a:stretch>
                  <a:fillRect/>
                </a:stretch>
              </p:blipFill>
              <p:spPr>
                <a:xfrm>
                  <a:off x="9950753" y="5165492"/>
                  <a:ext cx="120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80" name="Ink 379">
                  <a:extLst>
                    <a:ext uri="{FF2B5EF4-FFF2-40B4-BE49-F238E27FC236}">
                      <a16:creationId xmlns:a16="http://schemas.microsoft.com/office/drawing/2014/main" id="{D10A47C2-C453-4C5B-ACA4-AA248A2C431E}"/>
                    </a:ext>
                  </a:extLst>
                </p14:cNvPr>
                <p14:cNvContentPartPr/>
                <p14:nvPr/>
              </p14:nvContentPartPr>
              <p14:xfrm>
                <a:off x="10154873" y="5162612"/>
                <a:ext cx="102240" cy="36000"/>
              </p14:xfrm>
            </p:contentPart>
          </mc:Choice>
          <mc:Fallback xmlns="">
            <p:pic>
              <p:nvPicPr>
                <p:cNvPr id="380" name="Ink 379">
                  <a:extLst>
                    <a:ext uri="{FF2B5EF4-FFF2-40B4-BE49-F238E27FC236}">
                      <a16:creationId xmlns:a16="http://schemas.microsoft.com/office/drawing/2014/main" id="{D10A47C2-C453-4C5B-ACA4-AA248A2C431E}"/>
                    </a:ext>
                  </a:extLst>
                </p:cNvPr>
                <p:cNvPicPr/>
                <p:nvPr/>
              </p:nvPicPr>
              <p:blipFill>
                <a:blip r:embed="rId638"/>
                <a:stretch>
                  <a:fillRect/>
                </a:stretch>
              </p:blipFill>
              <p:spPr>
                <a:xfrm>
                  <a:off x="10137233" y="5144972"/>
                  <a:ext cx="1378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381" name="Ink 380">
                  <a:extLst>
                    <a:ext uri="{FF2B5EF4-FFF2-40B4-BE49-F238E27FC236}">
                      <a16:creationId xmlns:a16="http://schemas.microsoft.com/office/drawing/2014/main" id="{B30ECE6F-6051-4519-AD5D-6D1AB1157496}"/>
                    </a:ext>
                  </a:extLst>
                </p14:cNvPr>
                <p14:cNvContentPartPr/>
                <p14:nvPr/>
              </p14:nvContentPartPr>
              <p14:xfrm>
                <a:off x="10140833" y="5153252"/>
                <a:ext cx="98640" cy="287640"/>
              </p14:xfrm>
            </p:contentPart>
          </mc:Choice>
          <mc:Fallback xmlns="">
            <p:pic>
              <p:nvPicPr>
                <p:cNvPr id="381" name="Ink 380">
                  <a:extLst>
                    <a:ext uri="{FF2B5EF4-FFF2-40B4-BE49-F238E27FC236}">
                      <a16:creationId xmlns:a16="http://schemas.microsoft.com/office/drawing/2014/main" id="{B30ECE6F-6051-4519-AD5D-6D1AB1157496}"/>
                    </a:ext>
                  </a:extLst>
                </p:cNvPr>
                <p:cNvPicPr/>
                <p:nvPr/>
              </p:nvPicPr>
              <p:blipFill>
                <a:blip r:embed="rId640"/>
                <a:stretch>
                  <a:fillRect/>
                </a:stretch>
              </p:blipFill>
              <p:spPr>
                <a:xfrm>
                  <a:off x="10122833" y="5135612"/>
                  <a:ext cx="1342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382" name="Ink 381">
                  <a:extLst>
                    <a:ext uri="{FF2B5EF4-FFF2-40B4-BE49-F238E27FC236}">
                      <a16:creationId xmlns:a16="http://schemas.microsoft.com/office/drawing/2014/main" id="{0C15E15A-7AA9-4F68-B2A9-76537A69D0DE}"/>
                    </a:ext>
                  </a:extLst>
                </p14:cNvPr>
                <p14:cNvContentPartPr/>
                <p14:nvPr/>
              </p14:nvContentPartPr>
              <p14:xfrm>
                <a:off x="10234793" y="5260532"/>
                <a:ext cx="80280" cy="109800"/>
              </p14:xfrm>
            </p:contentPart>
          </mc:Choice>
          <mc:Fallback xmlns="">
            <p:pic>
              <p:nvPicPr>
                <p:cNvPr id="382" name="Ink 381">
                  <a:extLst>
                    <a:ext uri="{FF2B5EF4-FFF2-40B4-BE49-F238E27FC236}">
                      <a16:creationId xmlns:a16="http://schemas.microsoft.com/office/drawing/2014/main" id="{0C15E15A-7AA9-4F68-B2A9-76537A69D0DE}"/>
                    </a:ext>
                  </a:extLst>
                </p:cNvPr>
                <p:cNvPicPr/>
                <p:nvPr/>
              </p:nvPicPr>
              <p:blipFill>
                <a:blip r:embed="rId642"/>
                <a:stretch>
                  <a:fillRect/>
                </a:stretch>
              </p:blipFill>
              <p:spPr>
                <a:xfrm>
                  <a:off x="10216793" y="5242892"/>
                  <a:ext cx="115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383" name="Ink 382">
                  <a:extLst>
                    <a:ext uri="{FF2B5EF4-FFF2-40B4-BE49-F238E27FC236}">
                      <a16:creationId xmlns:a16="http://schemas.microsoft.com/office/drawing/2014/main" id="{EB8736F6-20C8-4E22-A6FC-26786AD3E1D1}"/>
                    </a:ext>
                  </a:extLst>
                </p14:cNvPr>
                <p14:cNvContentPartPr/>
                <p14:nvPr/>
              </p14:nvContentPartPr>
              <p14:xfrm>
                <a:off x="10232633" y="5279252"/>
                <a:ext cx="109080" cy="106920"/>
              </p14:xfrm>
            </p:contentPart>
          </mc:Choice>
          <mc:Fallback xmlns="">
            <p:pic>
              <p:nvPicPr>
                <p:cNvPr id="383" name="Ink 382">
                  <a:extLst>
                    <a:ext uri="{FF2B5EF4-FFF2-40B4-BE49-F238E27FC236}">
                      <a16:creationId xmlns:a16="http://schemas.microsoft.com/office/drawing/2014/main" id="{EB8736F6-20C8-4E22-A6FC-26786AD3E1D1}"/>
                    </a:ext>
                  </a:extLst>
                </p:cNvPr>
                <p:cNvPicPr/>
                <p:nvPr/>
              </p:nvPicPr>
              <p:blipFill>
                <a:blip r:embed="rId644"/>
                <a:stretch>
                  <a:fillRect/>
                </a:stretch>
              </p:blipFill>
              <p:spPr>
                <a:xfrm>
                  <a:off x="10214633" y="5261612"/>
                  <a:ext cx="144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385" name="Ink 384">
                  <a:extLst>
                    <a:ext uri="{FF2B5EF4-FFF2-40B4-BE49-F238E27FC236}">
                      <a16:creationId xmlns:a16="http://schemas.microsoft.com/office/drawing/2014/main" id="{C4EE83FD-87CE-400A-B474-BB7C8D017098}"/>
                    </a:ext>
                  </a:extLst>
                </p14:cNvPr>
                <p14:cNvContentPartPr/>
                <p14:nvPr/>
              </p14:nvContentPartPr>
              <p14:xfrm>
                <a:off x="10333073" y="5178092"/>
                <a:ext cx="108360" cy="274320"/>
              </p14:xfrm>
            </p:contentPart>
          </mc:Choice>
          <mc:Fallback xmlns="">
            <p:pic>
              <p:nvPicPr>
                <p:cNvPr id="385" name="Ink 384">
                  <a:extLst>
                    <a:ext uri="{FF2B5EF4-FFF2-40B4-BE49-F238E27FC236}">
                      <a16:creationId xmlns:a16="http://schemas.microsoft.com/office/drawing/2014/main" id="{C4EE83FD-87CE-400A-B474-BB7C8D017098}"/>
                    </a:ext>
                  </a:extLst>
                </p:cNvPr>
                <p:cNvPicPr/>
                <p:nvPr/>
              </p:nvPicPr>
              <p:blipFill>
                <a:blip r:embed="rId646"/>
                <a:stretch>
                  <a:fillRect/>
                </a:stretch>
              </p:blipFill>
              <p:spPr>
                <a:xfrm>
                  <a:off x="10315073" y="5160452"/>
                  <a:ext cx="1440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386" name="Ink 385">
                  <a:extLst>
                    <a:ext uri="{FF2B5EF4-FFF2-40B4-BE49-F238E27FC236}">
                      <a16:creationId xmlns:a16="http://schemas.microsoft.com/office/drawing/2014/main" id="{6C91799E-4AC0-4220-8555-6C4FAAE2738F}"/>
                    </a:ext>
                  </a:extLst>
                </p14:cNvPr>
                <p14:cNvContentPartPr/>
                <p14:nvPr/>
              </p14:nvContentPartPr>
              <p14:xfrm>
                <a:off x="10439273" y="5008892"/>
                <a:ext cx="100440" cy="110880"/>
              </p14:xfrm>
            </p:contentPart>
          </mc:Choice>
          <mc:Fallback xmlns="">
            <p:pic>
              <p:nvPicPr>
                <p:cNvPr id="386" name="Ink 385">
                  <a:extLst>
                    <a:ext uri="{FF2B5EF4-FFF2-40B4-BE49-F238E27FC236}">
                      <a16:creationId xmlns:a16="http://schemas.microsoft.com/office/drawing/2014/main" id="{6C91799E-4AC0-4220-8555-6C4FAAE2738F}"/>
                    </a:ext>
                  </a:extLst>
                </p:cNvPr>
                <p:cNvPicPr/>
                <p:nvPr/>
              </p:nvPicPr>
              <p:blipFill>
                <a:blip r:embed="rId648"/>
                <a:stretch>
                  <a:fillRect/>
                </a:stretch>
              </p:blipFill>
              <p:spPr>
                <a:xfrm>
                  <a:off x="10421273" y="4990892"/>
                  <a:ext cx="136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388" name="Ink 387">
                  <a:extLst>
                    <a:ext uri="{FF2B5EF4-FFF2-40B4-BE49-F238E27FC236}">
                      <a16:creationId xmlns:a16="http://schemas.microsoft.com/office/drawing/2014/main" id="{1C05FB36-B737-4F7D-BC7C-22401422155C}"/>
                    </a:ext>
                  </a:extLst>
                </p14:cNvPr>
                <p14:cNvContentPartPr/>
                <p14:nvPr/>
              </p14:nvContentPartPr>
              <p14:xfrm>
                <a:off x="10596593" y="5195012"/>
                <a:ext cx="78480" cy="8280"/>
              </p14:xfrm>
            </p:contentPart>
          </mc:Choice>
          <mc:Fallback xmlns="">
            <p:pic>
              <p:nvPicPr>
                <p:cNvPr id="388" name="Ink 387">
                  <a:extLst>
                    <a:ext uri="{FF2B5EF4-FFF2-40B4-BE49-F238E27FC236}">
                      <a16:creationId xmlns:a16="http://schemas.microsoft.com/office/drawing/2014/main" id="{1C05FB36-B737-4F7D-BC7C-22401422155C}"/>
                    </a:ext>
                  </a:extLst>
                </p:cNvPr>
                <p:cNvPicPr/>
                <p:nvPr/>
              </p:nvPicPr>
              <p:blipFill>
                <a:blip r:embed="rId650"/>
                <a:stretch>
                  <a:fillRect/>
                </a:stretch>
              </p:blipFill>
              <p:spPr>
                <a:xfrm>
                  <a:off x="10578593" y="5177012"/>
                  <a:ext cx="114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389" name="Ink 388">
                  <a:extLst>
                    <a:ext uri="{FF2B5EF4-FFF2-40B4-BE49-F238E27FC236}">
                      <a16:creationId xmlns:a16="http://schemas.microsoft.com/office/drawing/2014/main" id="{2A681F1F-2CFC-4D51-9D01-0716918FADDB}"/>
                    </a:ext>
                  </a:extLst>
                </p14:cNvPr>
                <p14:cNvContentPartPr/>
                <p14:nvPr/>
              </p14:nvContentPartPr>
              <p14:xfrm>
                <a:off x="10572473" y="5197172"/>
                <a:ext cx="99720" cy="199440"/>
              </p14:xfrm>
            </p:contentPart>
          </mc:Choice>
          <mc:Fallback xmlns="">
            <p:pic>
              <p:nvPicPr>
                <p:cNvPr id="389" name="Ink 388">
                  <a:extLst>
                    <a:ext uri="{FF2B5EF4-FFF2-40B4-BE49-F238E27FC236}">
                      <a16:creationId xmlns:a16="http://schemas.microsoft.com/office/drawing/2014/main" id="{2A681F1F-2CFC-4D51-9D01-0716918FADDB}"/>
                    </a:ext>
                  </a:extLst>
                </p:cNvPr>
                <p:cNvPicPr/>
                <p:nvPr/>
              </p:nvPicPr>
              <p:blipFill>
                <a:blip r:embed="rId652"/>
                <a:stretch>
                  <a:fillRect/>
                </a:stretch>
              </p:blipFill>
              <p:spPr>
                <a:xfrm>
                  <a:off x="10554833" y="5179532"/>
                  <a:ext cx="135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390" name="Ink 389">
                  <a:extLst>
                    <a:ext uri="{FF2B5EF4-FFF2-40B4-BE49-F238E27FC236}">
                      <a16:creationId xmlns:a16="http://schemas.microsoft.com/office/drawing/2014/main" id="{01BCFFF0-3B22-4E61-94C0-7168A30E70B6}"/>
                    </a:ext>
                  </a:extLst>
                </p14:cNvPr>
                <p14:cNvContentPartPr/>
                <p14:nvPr/>
              </p14:nvContentPartPr>
              <p14:xfrm>
                <a:off x="10592633" y="5294012"/>
                <a:ext cx="67680" cy="12600"/>
              </p14:xfrm>
            </p:contentPart>
          </mc:Choice>
          <mc:Fallback xmlns="">
            <p:pic>
              <p:nvPicPr>
                <p:cNvPr id="390" name="Ink 389">
                  <a:extLst>
                    <a:ext uri="{FF2B5EF4-FFF2-40B4-BE49-F238E27FC236}">
                      <a16:creationId xmlns:a16="http://schemas.microsoft.com/office/drawing/2014/main" id="{01BCFFF0-3B22-4E61-94C0-7168A30E70B6}"/>
                    </a:ext>
                  </a:extLst>
                </p:cNvPr>
                <p:cNvPicPr/>
                <p:nvPr/>
              </p:nvPicPr>
              <p:blipFill>
                <a:blip r:embed="rId654"/>
                <a:stretch>
                  <a:fillRect/>
                </a:stretch>
              </p:blipFill>
              <p:spPr>
                <a:xfrm>
                  <a:off x="10574993" y="5276372"/>
                  <a:ext cx="103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391" name="Ink 390">
                  <a:extLst>
                    <a:ext uri="{FF2B5EF4-FFF2-40B4-BE49-F238E27FC236}">
                      <a16:creationId xmlns:a16="http://schemas.microsoft.com/office/drawing/2014/main" id="{649A10F2-2965-4500-93E2-56FFC5179B38}"/>
                    </a:ext>
                  </a:extLst>
                </p14:cNvPr>
                <p14:cNvContentPartPr/>
                <p14:nvPr/>
              </p14:nvContentPartPr>
              <p14:xfrm>
                <a:off x="10757153" y="5151812"/>
                <a:ext cx="105840" cy="246240"/>
              </p14:xfrm>
            </p:contentPart>
          </mc:Choice>
          <mc:Fallback xmlns="">
            <p:pic>
              <p:nvPicPr>
                <p:cNvPr id="391" name="Ink 390">
                  <a:extLst>
                    <a:ext uri="{FF2B5EF4-FFF2-40B4-BE49-F238E27FC236}">
                      <a16:creationId xmlns:a16="http://schemas.microsoft.com/office/drawing/2014/main" id="{649A10F2-2965-4500-93E2-56FFC5179B38}"/>
                    </a:ext>
                  </a:extLst>
                </p:cNvPr>
                <p:cNvPicPr/>
                <p:nvPr/>
              </p:nvPicPr>
              <p:blipFill>
                <a:blip r:embed="rId656"/>
                <a:stretch>
                  <a:fillRect/>
                </a:stretch>
              </p:blipFill>
              <p:spPr>
                <a:xfrm>
                  <a:off x="10739513" y="5134172"/>
                  <a:ext cx="1414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393" name="Ink 392">
                  <a:extLst>
                    <a:ext uri="{FF2B5EF4-FFF2-40B4-BE49-F238E27FC236}">
                      <a16:creationId xmlns:a16="http://schemas.microsoft.com/office/drawing/2014/main" id="{44968155-F4E5-400D-A88E-EC5E811162C3}"/>
                    </a:ext>
                  </a:extLst>
                </p14:cNvPr>
                <p14:cNvContentPartPr/>
                <p14:nvPr/>
              </p14:nvContentPartPr>
              <p14:xfrm>
                <a:off x="10875233" y="5202572"/>
                <a:ext cx="110160" cy="181080"/>
              </p14:xfrm>
            </p:contentPart>
          </mc:Choice>
          <mc:Fallback xmlns="">
            <p:pic>
              <p:nvPicPr>
                <p:cNvPr id="393" name="Ink 392">
                  <a:extLst>
                    <a:ext uri="{FF2B5EF4-FFF2-40B4-BE49-F238E27FC236}">
                      <a16:creationId xmlns:a16="http://schemas.microsoft.com/office/drawing/2014/main" id="{44968155-F4E5-400D-A88E-EC5E811162C3}"/>
                    </a:ext>
                  </a:extLst>
                </p:cNvPr>
                <p:cNvPicPr/>
                <p:nvPr/>
              </p:nvPicPr>
              <p:blipFill>
                <a:blip r:embed="rId658"/>
                <a:stretch>
                  <a:fillRect/>
                </a:stretch>
              </p:blipFill>
              <p:spPr>
                <a:xfrm>
                  <a:off x="10857593" y="5184572"/>
                  <a:ext cx="1458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394" name="Ink 393">
                  <a:extLst>
                    <a:ext uri="{FF2B5EF4-FFF2-40B4-BE49-F238E27FC236}">
                      <a16:creationId xmlns:a16="http://schemas.microsoft.com/office/drawing/2014/main" id="{B8261C74-C352-42B6-B189-FC25122116AF}"/>
                    </a:ext>
                  </a:extLst>
                </p14:cNvPr>
                <p14:cNvContentPartPr/>
                <p14:nvPr/>
              </p14:nvContentPartPr>
              <p14:xfrm>
                <a:off x="11003033" y="5167652"/>
                <a:ext cx="70560" cy="300240"/>
              </p14:xfrm>
            </p:contentPart>
          </mc:Choice>
          <mc:Fallback xmlns="">
            <p:pic>
              <p:nvPicPr>
                <p:cNvPr id="394" name="Ink 393">
                  <a:extLst>
                    <a:ext uri="{FF2B5EF4-FFF2-40B4-BE49-F238E27FC236}">
                      <a16:creationId xmlns:a16="http://schemas.microsoft.com/office/drawing/2014/main" id="{B8261C74-C352-42B6-B189-FC25122116AF}"/>
                    </a:ext>
                  </a:extLst>
                </p:cNvPr>
                <p:cNvPicPr/>
                <p:nvPr/>
              </p:nvPicPr>
              <p:blipFill>
                <a:blip r:embed="rId660"/>
                <a:stretch>
                  <a:fillRect/>
                </a:stretch>
              </p:blipFill>
              <p:spPr>
                <a:xfrm>
                  <a:off x="10985033" y="5149652"/>
                  <a:ext cx="1062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395" name="Ink 394">
                  <a:extLst>
                    <a:ext uri="{FF2B5EF4-FFF2-40B4-BE49-F238E27FC236}">
                      <a16:creationId xmlns:a16="http://schemas.microsoft.com/office/drawing/2014/main" id="{95B9042C-866B-45F0-BDEC-A642CC8F4CCE}"/>
                    </a:ext>
                  </a:extLst>
                </p14:cNvPr>
                <p14:cNvContentPartPr/>
                <p14:nvPr/>
              </p14:nvContentPartPr>
              <p14:xfrm>
                <a:off x="11071433" y="5021132"/>
                <a:ext cx="95400" cy="106920"/>
              </p14:xfrm>
            </p:contentPart>
          </mc:Choice>
          <mc:Fallback xmlns="">
            <p:pic>
              <p:nvPicPr>
                <p:cNvPr id="395" name="Ink 394">
                  <a:extLst>
                    <a:ext uri="{FF2B5EF4-FFF2-40B4-BE49-F238E27FC236}">
                      <a16:creationId xmlns:a16="http://schemas.microsoft.com/office/drawing/2014/main" id="{95B9042C-866B-45F0-BDEC-A642CC8F4CCE}"/>
                    </a:ext>
                  </a:extLst>
                </p:cNvPr>
                <p:cNvPicPr/>
                <p:nvPr/>
              </p:nvPicPr>
              <p:blipFill>
                <a:blip r:embed="rId662"/>
                <a:stretch>
                  <a:fillRect/>
                </a:stretch>
              </p:blipFill>
              <p:spPr>
                <a:xfrm>
                  <a:off x="11053793" y="5003492"/>
                  <a:ext cx="1310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397" name="Ink 396">
                  <a:extLst>
                    <a:ext uri="{FF2B5EF4-FFF2-40B4-BE49-F238E27FC236}">
                      <a16:creationId xmlns:a16="http://schemas.microsoft.com/office/drawing/2014/main" id="{72CDDD9B-C388-452B-9155-BA5F61D3D1A9}"/>
                    </a:ext>
                  </a:extLst>
                </p14:cNvPr>
                <p14:cNvContentPartPr/>
                <p14:nvPr/>
              </p14:nvContentPartPr>
              <p14:xfrm>
                <a:off x="11202473" y="5075852"/>
                <a:ext cx="69120" cy="381600"/>
              </p14:xfrm>
            </p:contentPart>
          </mc:Choice>
          <mc:Fallback xmlns="">
            <p:pic>
              <p:nvPicPr>
                <p:cNvPr id="397" name="Ink 396">
                  <a:extLst>
                    <a:ext uri="{FF2B5EF4-FFF2-40B4-BE49-F238E27FC236}">
                      <a16:creationId xmlns:a16="http://schemas.microsoft.com/office/drawing/2014/main" id="{72CDDD9B-C388-452B-9155-BA5F61D3D1A9}"/>
                    </a:ext>
                  </a:extLst>
                </p:cNvPr>
                <p:cNvPicPr/>
                <p:nvPr/>
              </p:nvPicPr>
              <p:blipFill>
                <a:blip r:embed="rId664"/>
                <a:stretch>
                  <a:fillRect/>
                </a:stretch>
              </p:blipFill>
              <p:spPr>
                <a:xfrm>
                  <a:off x="11184833" y="5058212"/>
                  <a:ext cx="10476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02" name="Ink 401">
                  <a:extLst>
                    <a:ext uri="{FF2B5EF4-FFF2-40B4-BE49-F238E27FC236}">
                      <a16:creationId xmlns:a16="http://schemas.microsoft.com/office/drawing/2014/main" id="{9AAE7EFB-72EB-4C08-A3D4-EE8FBEF9030B}"/>
                    </a:ext>
                  </a:extLst>
                </p14:cNvPr>
                <p14:cNvContentPartPr/>
                <p14:nvPr/>
              </p14:nvContentPartPr>
              <p14:xfrm>
                <a:off x="9124913" y="5237852"/>
                <a:ext cx="52200" cy="18360"/>
              </p14:xfrm>
            </p:contentPart>
          </mc:Choice>
          <mc:Fallback xmlns="">
            <p:pic>
              <p:nvPicPr>
                <p:cNvPr id="402" name="Ink 401">
                  <a:extLst>
                    <a:ext uri="{FF2B5EF4-FFF2-40B4-BE49-F238E27FC236}">
                      <a16:creationId xmlns:a16="http://schemas.microsoft.com/office/drawing/2014/main" id="{9AAE7EFB-72EB-4C08-A3D4-EE8FBEF9030B}"/>
                    </a:ext>
                  </a:extLst>
                </p:cNvPr>
                <p:cNvPicPr/>
                <p:nvPr/>
              </p:nvPicPr>
              <p:blipFill>
                <a:blip r:embed="rId666"/>
                <a:stretch>
                  <a:fillRect/>
                </a:stretch>
              </p:blipFill>
              <p:spPr>
                <a:xfrm>
                  <a:off x="9107273" y="5220212"/>
                  <a:ext cx="87840" cy="54000"/>
                </a:xfrm>
                <a:prstGeom prst="rect">
                  <a:avLst/>
                </a:prstGeom>
              </p:spPr>
            </p:pic>
          </mc:Fallback>
        </mc:AlternateContent>
      </p:grpSp>
      <p:grpSp>
        <p:nvGrpSpPr>
          <p:cNvPr id="407" name="Group 406">
            <a:extLst>
              <a:ext uri="{FF2B5EF4-FFF2-40B4-BE49-F238E27FC236}">
                <a16:creationId xmlns:a16="http://schemas.microsoft.com/office/drawing/2014/main" id="{A5C9EB7D-785A-4415-AE62-6ABE088E64FA}"/>
              </a:ext>
            </a:extLst>
          </p:cNvPr>
          <p:cNvGrpSpPr/>
          <p:nvPr/>
        </p:nvGrpSpPr>
        <p:grpSpPr>
          <a:xfrm>
            <a:off x="8229593" y="5689292"/>
            <a:ext cx="23400" cy="211320"/>
            <a:chOff x="8229593" y="5689292"/>
            <a:chExt cx="23400" cy="211320"/>
          </a:xfrm>
        </p:grpSpPr>
        <mc:AlternateContent xmlns:mc="http://schemas.openxmlformats.org/markup-compatibility/2006" xmlns:p14="http://schemas.microsoft.com/office/powerpoint/2010/main">
          <mc:Choice Requires="p14">
            <p:contentPart p14:bwMode="auto" r:id="rId667">
              <p14:nvContentPartPr>
                <p14:cNvPr id="405" name="Ink 404">
                  <a:extLst>
                    <a:ext uri="{FF2B5EF4-FFF2-40B4-BE49-F238E27FC236}">
                      <a16:creationId xmlns:a16="http://schemas.microsoft.com/office/drawing/2014/main" id="{D5D815B3-05AA-4CEA-95E7-CF6311DC1BBE}"/>
                    </a:ext>
                  </a:extLst>
                </p14:cNvPr>
                <p14:cNvContentPartPr/>
                <p14:nvPr/>
              </p14:nvContentPartPr>
              <p14:xfrm>
                <a:off x="8229593" y="5692172"/>
                <a:ext cx="11880" cy="208440"/>
              </p14:xfrm>
            </p:contentPart>
          </mc:Choice>
          <mc:Fallback xmlns="">
            <p:pic>
              <p:nvPicPr>
                <p:cNvPr id="405" name="Ink 404">
                  <a:extLst>
                    <a:ext uri="{FF2B5EF4-FFF2-40B4-BE49-F238E27FC236}">
                      <a16:creationId xmlns:a16="http://schemas.microsoft.com/office/drawing/2014/main" id="{D5D815B3-05AA-4CEA-95E7-CF6311DC1BBE}"/>
                    </a:ext>
                  </a:extLst>
                </p:cNvPr>
                <p:cNvPicPr/>
                <p:nvPr/>
              </p:nvPicPr>
              <p:blipFill>
                <a:blip r:embed="rId668"/>
                <a:stretch>
                  <a:fillRect/>
                </a:stretch>
              </p:blipFill>
              <p:spPr>
                <a:xfrm>
                  <a:off x="8211953" y="5674172"/>
                  <a:ext cx="47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06" name="Ink 405">
                  <a:extLst>
                    <a:ext uri="{FF2B5EF4-FFF2-40B4-BE49-F238E27FC236}">
                      <a16:creationId xmlns:a16="http://schemas.microsoft.com/office/drawing/2014/main" id="{24B9A978-99BF-493B-B95C-FA6CF90775D4}"/>
                    </a:ext>
                  </a:extLst>
                </p14:cNvPr>
                <p14:cNvContentPartPr/>
                <p14:nvPr/>
              </p14:nvContentPartPr>
              <p14:xfrm>
                <a:off x="8240753" y="5689292"/>
                <a:ext cx="12240" cy="106920"/>
              </p14:xfrm>
            </p:contentPart>
          </mc:Choice>
          <mc:Fallback xmlns="">
            <p:pic>
              <p:nvPicPr>
                <p:cNvPr id="406" name="Ink 405">
                  <a:extLst>
                    <a:ext uri="{FF2B5EF4-FFF2-40B4-BE49-F238E27FC236}">
                      <a16:creationId xmlns:a16="http://schemas.microsoft.com/office/drawing/2014/main" id="{24B9A978-99BF-493B-B95C-FA6CF90775D4}"/>
                    </a:ext>
                  </a:extLst>
                </p:cNvPr>
                <p:cNvPicPr/>
                <p:nvPr/>
              </p:nvPicPr>
              <p:blipFill>
                <a:blip r:embed="rId670"/>
                <a:stretch>
                  <a:fillRect/>
                </a:stretch>
              </p:blipFill>
              <p:spPr>
                <a:xfrm>
                  <a:off x="8222753" y="5671652"/>
                  <a:ext cx="47880" cy="142560"/>
                </a:xfrm>
                <a:prstGeom prst="rect">
                  <a:avLst/>
                </a:prstGeom>
              </p:spPr>
            </p:pic>
          </mc:Fallback>
        </mc:AlternateContent>
      </p:grpSp>
      <p:grpSp>
        <p:nvGrpSpPr>
          <p:cNvPr id="419" name="Group 418">
            <a:extLst>
              <a:ext uri="{FF2B5EF4-FFF2-40B4-BE49-F238E27FC236}">
                <a16:creationId xmlns:a16="http://schemas.microsoft.com/office/drawing/2014/main" id="{6EA60358-F16C-42F4-87EA-AA18C0C8E8F3}"/>
              </a:ext>
            </a:extLst>
          </p:cNvPr>
          <p:cNvGrpSpPr/>
          <p:nvPr/>
        </p:nvGrpSpPr>
        <p:grpSpPr>
          <a:xfrm>
            <a:off x="8430833" y="5744372"/>
            <a:ext cx="742320" cy="203760"/>
            <a:chOff x="8430833" y="5744372"/>
            <a:chExt cx="742320" cy="203760"/>
          </a:xfrm>
        </p:grpSpPr>
        <mc:AlternateContent xmlns:mc="http://schemas.openxmlformats.org/markup-compatibility/2006" xmlns:p14="http://schemas.microsoft.com/office/powerpoint/2010/main">
          <mc:Choice Requires="p14">
            <p:contentPart p14:bwMode="auto" r:id="rId671">
              <p14:nvContentPartPr>
                <p14:cNvPr id="408" name="Ink 407">
                  <a:extLst>
                    <a:ext uri="{FF2B5EF4-FFF2-40B4-BE49-F238E27FC236}">
                      <a16:creationId xmlns:a16="http://schemas.microsoft.com/office/drawing/2014/main" id="{B3087204-3611-4982-BD54-54C3C7A2EEDB}"/>
                    </a:ext>
                  </a:extLst>
                </p14:cNvPr>
                <p14:cNvContentPartPr/>
                <p14:nvPr/>
              </p14:nvContentPartPr>
              <p14:xfrm>
                <a:off x="8438393" y="5772092"/>
                <a:ext cx="83520" cy="115560"/>
              </p14:xfrm>
            </p:contentPart>
          </mc:Choice>
          <mc:Fallback xmlns="">
            <p:pic>
              <p:nvPicPr>
                <p:cNvPr id="408" name="Ink 407">
                  <a:extLst>
                    <a:ext uri="{FF2B5EF4-FFF2-40B4-BE49-F238E27FC236}">
                      <a16:creationId xmlns:a16="http://schemas.microsoft.com/office/drawing/2014/main" id="{B3087204-3611-4982-BD54-54C3C7A2EEDB}"/>
                    </a:ext>
                  </a:extLst>
                </p:cNvPr>
                <p:cNvPicPr/>
                <p:nvPr/>
              </p:nvPicPr>
              <p:blipFill>
                <a:blip r:embed="rId672"/>
                <a:stretch>
                  <a:fillRect/>
                </a:stretch>
              </p:blipFill>
              <p:spPr>
                <a:xfrm>
                  <a:off x="8420393" y="5754452"/>
                  <a:ext cx="119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09" name="Ink 408">
                  <a:extLst>
                    <a:ext uri="{FF2B5EF4-FFF2-40B4-BE49-F238E27FC236}">
                      <a16:creationId xmlns:a16="http://schemas.microsoft.com/office/drawing/2014/main" id="{314E00D8-2873-4A90-A88E-C272B05F928E}"/>
                    </a:ext>
                  </a:extLst>
                </p14:cNvPr>
                <p14:cNvContentPartPr/>
                <p14:nvPr/>
              </p14:nvContentPartPr>
              <p14:xfrm>
                <a:off x="8430833" y="5778212"/>
                <a:ext cx="101520" cy="147240"/>
              </p14:xfrm>
            </p:contentPart>
          </mc:Choice>
          <mc:Fallback xmlns="">
            <p:pic>
              <p:nvPicPr>
                <p:cNvPr id="409" name="Ink 408">
                  <a:extLst>
                    <a:ext uri="{FF2B5EF4-FFF2-40B4-BE49-F238E27FC236}">
                      <a16:creationId xmlns:a16="http://schemas.microsoft.com/office/drawing/2014/main" id="{314E00D8-2873-4A90-A88E-C272B05F928E}"/>
                    </a:ext>
                  </a:extLst>
                </p:cNvPr>
                <p:cNvPicPr/>
                <p:nvPr/>
              </p:nvPicPr>
              <p:blipFill>
                <a:blip r:embed="rId674"/>
                <a:stretch>
                  <a:fillRect/>
                </a:stretch>
              </p:blipFill>
              <p:spPr>
                <a:xfrm>
                  <a:off x="8413193" y="5760572"/>
                  <a:ext cx="1371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410" name="Ink 409">
                  <a:extLst>
                    <a:ext uri="{FF2B5EF4-FFF2-40B4-BE49-F238E27FC236}">
                      <a16:creationId xmlns:a16="http://schemas.microsoft.com/office/drawing/2014/main" id="{DB2E5C0B-4913-45FE-9B9B-EDA849FA2DDD}"/>
                    </a:ext>
                  </a:extLst>
                </p14:cNvPr>
                <p14:cNvContentPartPr/>
                <p14:nvPr/>
              </p14:nvContentPartPr>
              <p14:xfrm>
                <a:off x="8626673" y="5744372"/>
                <a:ext cx="18360" cy="188280"/>
              </p14:xfrm>
            </p:contentPart>
          </mc:Choice>
          <mc:Fallback xmlns="">
            <p:pic>
              <p:nvPicPr>
                <p:cNvPr id="410" name="Ink 409">
                  <a:extLst>
                    <a:ext uri="{FF2B5EF4-FFF2-40B4-BE49-F238E27FC236}">
                      <a16:creationId xmlns:a16="http://schemas.microsoft.com/office/drawing/2014/main" id="{DB2E5C0B-4913-45FE-9B9B-EDA849FA2DDD}"/>
                    </a:ext>
                  </a:extLst>
                </p:cNvPr>
                <p:cNvPicPr/>
                <p:nvPr/>
              </p:nvPicPr>
              <p:blipFill>
                <a:blip r:embed="rId676"/>
                <a:stretch>
                  <a:fillRect/>
                </a:stretch>
              </p:blipFill>
              <p:spPr>
                <a:xfrm>
                  <a:off x="8609033" y="5726732"/>
                  <a:ext cx="540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11" name="Ink 410">
                  <a:extLst>
                    <a:ext uri="{FF2B5EF4-FFF2-40B4-BE49-F238E27FC236}">
                      <a16:creationId xmlns:a16="http://schemas.microsoft.com/office/drawing/2014/main" id="{474F291A-EB05-4568-B0E8-2026D20E7708}"/>
                    </a:ext>
                  </a:extLst>
                </p14:cNvPr>
                <p14:cNvContentPartPr/>
                <p14:nvPr/>
              </p14:nvContentPartPr>
              <p14:xfrm>
                <a:off x="8780753" y="5836172"/>
                <a:ext cx="138600" cy="15480"/>
              </p14:xfrm>
            </p:contentPart>
          </mc:Choice>
          <mc:Fallback xmlns="">
            <p:pic>
              <p:nvPicPr>
                <p:cNvPr id="411" name="Ink 410">
                  <a:extLst>
                    <a:ext uri="{FF2B5EF4-FFF2-40B4-BE49-F238E27FC236}">
                      <a16:creationId xmlns:a16="http://schemas.microsoft.com/office/drawing/2014/main" id="{474F291A-EB05-4568-B0E8-2026D20E7708}"/>
                    </a:ext>
                  </a:extLst>
                </p:cNvPr>
                <p:cNvPicPr/>
                <p:nvPr/>
              </p:nvPicPr>
              <p:blipFill>
                <a:blip r:embed="rId678"/>
                <a:stretch>
                  <a:fillRect/>
                </a:stretch>
              </p:blipFill>
              <p:spPr>
                <a:xfrm>
                  <a:off x="8763113" y="5818532"/>
                  <a:ext cx="174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12" name="Ink 411">
                  <a:extLst>
                    <a:ext uri="{FF2B5EF4-FFF2-40B4-BE49-F238E27FC236}">
                      <a16:creationId xmlns:a16="http://schemas.microsoft.com/office/drawing/2014/main" id="{2F636033-44BA-4520-85C2-D7476AA83ACA}"/>
                    </a:ext>
                  </a:extLst>
                </p14:cNvPr>
                <p14:cNvContentPartPr/>
                <p14:nvPr/>
              </p14:nvContentPartPr>
              <p14:xfrm>
                <a:off x="9028793" y="5766332"/>
                <a:ext cx="144360" cy="181800"/>
              </p14:xfrm>
            </p:contentPart>
          </mc:Choice>
          <mc:Fallback xmlns="">
            <p:pic>
              <p:nvPicPr>
                <p:cNvPr id="412" name="Ink 411">
                  <a:extLst>
                    <a:ext uri="{FF2B5EF4-FFF2-40B4-BE49-F238E27FC236}">
                      <a16:creationId xmlns:a16="http://schemas.microsoft.com/office/drawing/2014/main" id="{2F636033-44BA-4520-85C2-D7476AA83ACA}"/>
                    </a:ext>
                  </a:extLst>
                </p:cNvPr>
                <p:cNvPicPr/>
                <p:nvPr/>
              </p:nvPicPr>
              <p:blipFill>
                <a:blip r:embed="rId680"/>
                <a:stretch>
                  <a:fillRect/>
                </a:stretch>
              </p:blipFill>
              <p:spPr>
                <a:xfrm>
                  <a:off x="9010793" y="5748692"/>
                  <a:ext cx="180000" cy="217440"/>
                </a:xfrm>
                <a:prstGeom prst="rect">
                  <a:avLst/>
                </a:prstGeom>
              </p:spPr>
            </p:pic>
          </mc:Fallback>
        </mc:AlternateContent>
      </p:grpSp>
      <p:grpSp>
        <p:nvGrpSpPr>
          <p:cNvPr id="418" name="Group 417">
            <a:extLst>
              <a:ext uri="{FF2B5EF4-FFF2-40B4-BE49-F238E27FC236}">
                <a16:creationId xmlns:a16="http://schemas.microsoft.com/office/drawing/2014/main" id="{1CC6B100-DE90-4B32-AC87-CC4BFA810AE0}"/>
              </a:ext>
            </a:extLst>
          </p:cNvPr>
          <p:cNvGrpSpPr/>
          <p:nvPr/>
        </p:nvGrpSpPr>
        <p:grpSpPr>
          <a:xfrm>
            <a:off x="9464033" y="5818172"/>
            <a:ext cx="185040" cy="70560"/>
            <a:chOff x="9464033" y="5818172"/>
            <a:chExt cx="185040" cy="70560"/>
          </a:xfrm>
        </p:grpSpPr>
        <mc:AlternateContent xmlns:mc="http://schemas.openxmlformats.org/markup-compatibility/2006" xmlns:p14="http://schemas.microsoft.com/office/powerpoint/2010/main">
          <mc:Choice Requires="p14">
            <p:contentPart p14:bwMode="auto" r:id="rId681">
              <p14:nvContentPartPr>
                <p14:cNvPr id="413" name="Ink 412">
                  <a:extLst>
                    <a:ext uri="{FF2B5EF4-FFF2-40B4-BE49-F238E27FC236}">
                      <a16:creationId xmlns:a16="http://schemas.microsoft.com/office/drawing/2014/main" id="{50B94C11-EAAE-4174-A254-4E26533943D7}"/>
                    </a:ext>
                  </a:extLst>
                </p14:cNvPr>
                <p14:cNvContentPartPr/>
                <p14:nvPr/>
              </p14:nvContentPartPr>
              <p14:xfrm>
                <a:off x="9464033" y="5818172"/>
                <a:ext cx="114840" cy="7560"/>
              </p14:xfrm>
            </p:contentPart>
          </mc:Choice>
          <mc:Fallback xmlns="">
            <p:pic>
              <p:nvPicPr>
                <p:cNvPr id="413" name="Ink 412">
                  <a:extLst>
                    <a:ext uri="{FF2B5EF4-FFF2-40B4-BE49-F238E27FC236}">
                      <a16:creationId xmlns:a16="http://schemas.microsoft.com/office/drawing/2014/main" id="{50B94C11-EAAE-4174-A254-4E26533943D7}"/>
                    </a:ext>
                  </a:extLst>
                </p:cNvPr>
                <p:cNvPicPr/>
                <p:nvPr/>
              </p:nvPicPr>
              <p:blipFill>
                <a:blip r:embed="rId682"/>
                <a:stretch>
                  <a:fillRect/>
                </a:stretch>
              </p:blipFill>
              <p:spPr>
                <a:xfrm>
                  <a:off x="9446393" y="5800532"/>
                  <a:ext cx="150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14" name="Ink 413">
                  <a:extLst>
                    <a:ext uri="{FF2B5EF4-FFF2-40B4-BE49-F238E27FC236}">
                      <a16:creationId xmlns:a16="http://schemas.microsoft.com/office/drawing/2014/main" id="{2370CAB3-1815-4D39-84BD-5E7EED158E89}"/>
                    </a:ext>
                  </a:extLst>
                </p14:cNvPr>
                <p14:cNvContentPartPr/>
                <p14:nvPr/>
              </p14:nvContentPartPr>
              <p14:xfrm>
                <a:off x="9518753" y="5869292"/>
                <a:ext cx="130320" cy="19440"/>
              </p14:xfrm>
            </p:contentPart>
          </mc:Choice>
          <mc:Fallback xmlns="">
            <p:pic>
              <p:nvPicPr>
                <p:cNvPr id="414" name="Ink 413">
                  <a:extLst>
                    <a:ext uri="{FF2B5EF4-FFF2-40B4-BE49-F238E27FC236}">
                      <a16:creationId xmlns:a16="http://schemas.microsoft.com/office/drawing/2014/main" id="{2370CAB3-1815-4D39-84BD-5E7EED158E89}"/>
                    </a:ext>
                  </a:extLst>
                </p:cNvPr>
                <p:cNvPicPr/>
                <p:nvPr/>
              </p:nvPicPr>
              <p:blipFill>
                <a:blip r:embed="rId684"/>
                <a:stretch>
                  <a:fillRect/>
                </a:stretch>
              </p:blipFill>
              <p:spPr>
                <a:xfrm>
                  <a:off x="9501113" y="5851292"/>
                  <a:ext cx="165960" cy="55080"/>
                </a:xfrm>
                <a:prstGeom prst="rect">
                  <a:avLst/>
                </a:prstGeom>
              </p:spPr>
            </p:pic>
          </mc:Fallback>
        </mc:AlternateContent>
      </p:grpSp>
      <p:grpSp>
        <p:nvGrpSpPr>
          <p:cNvPr id="417" name="Group 416">
            <a:extLst>
              <a:ext uri="{FF2B5EF4-FFF2-40B4-BE49-F238E27FC236}">
                <a16:creationId xmlns:a16="http://schemas.microsoft.com/office/drawing/2014/main" id="{0B31ABAA-9207-4583-A96C-56E70F66A47D}"/>
              </a:ext>
            </a:extLst>
          </p:cNvPr>
          <p:cNvGrpSpPr/>
          <p:nvPr/>
        </p:nvGrpSpPr>
        <p:grpSpPr>
          <a:xfrm>
            <a:off x="9860033" y="5750492"/>
            <a:ext cx="266400" cy="325440"/>
            <a:chOff x="9860033" y="5750492"/>
            <a:chExt cx="266400" cy="325440"/>
          </a:xfrm>
        </p:grpSpPr>
        <mc:AlternateContent xmlns:mc="http://schemas.openxmlformats.org/markup-compatibility/2006" xmlns:p14="http://schemas.microsoft.com/office/powerpoint/2010/main">
          <mc:Choice Requires="p14">
            <p:contentPart p14:bwMode="auto" r:id="rId685">
              <p14:nvContentPartPr>
                <p14:cNvPr id="415" name="Ink 414">
                  <a:extLst>
                    <a:ext uri="{FF2B5EF4-FFF2-40B4-BE49-F238E27FC236}">
                      <a16:creationId xmlns:a16="http://schemas.microsoft.com/office/drawing/2014/main" id="{ABEECD07-95D1-42B3-9B02-9679484DCC28}"/>
                    </a:ext>
                  </a:extLst>
                </p14:cNvPr>
                <p14:cNvContentPartPr/>
                <p14:nvPr/>
              </p14:nvContentPartPr>
              <p14:xfrm>
                <a:off x="9955073" y="5750492"/>
                <a:ext cx="15480" cy="201960"/>
              </p14:xfrm>
            </p:contentPart>
          </mc:Choice>
          <mc:Fallback xmlns="">
            <p:pic>
              <p:nvPicPr>
                <p:cNvPr id="415" name="Ink 414">
                  <a:extLst>
                    <a:ext uri="{FF2B5EF4-FFF2-40B4-BE49-F238E27FC236}">
                      <a16:creationId xmlns:a16="http://schemas.microsoft.com/office/drawing/2014/main" id="{ABEECD07-95D1-42B3-9B02-9679484DCC28}"/>
                    </a:ext>
                  </a:extLst>
                </p:cNvPr>
                <p:cNvPicPr/>
                <p:nvPr/>
              </p:nvPicPr>
              <p:blipFill>
                <a:blip r:embed="rId686"/>
                <a:stretch>
                  <a:fillRect/>
                </a:stretch>
              </p:blipFill>
              <p:spPr>
                <a:xfrm>
                  <a:off x="9937433" y="5732492"/>
                  <a:ext cx="51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16" name="Ink 415">
                  <a:extLst>
                    <a:ext uri="{FF2B5EF4-FFF2-40B4-BE49-F238E27FC236}">
                      <a16:creationId xmlns:a16="http://schemas.microsoft.com/office/drawing/2014/main" id="{E966D9E7-C594-4C41-833C-9BFA642DFD0E}"/>
                    </a:ext>
                  </a:extLst>
                </p14:cNvPr>
                <p14:cNvContentPartPr/>
                <p14:nvPr/>
              </p14:nvContentPartPr>
              <p14:xfrm>
                <a:off x="9860033" y="6017612"/>
                <a:ext cx="266400" cy="58320"/>
              </p14:xfrm>
            </p:contentPart>
          </mc:Choice>
          <mc:Fallback xmlns="">
            <p:pic>
              <p:nvPicPr>
                <p:cNvPr id="416" name="Ink 415">
                  <a:extLst>
                    <a:ext uri="{FF2B5EF4-FFF2-40B4-BE49-F238E27FC236}">
                      <a16:creationId xmlns:a16="http://schemas.microsoft.com/office/drawing/2014/main" id="{E966D9E7-C594-4C41-833C-9BFA642DFD0E}"/>
                    </a:ext>
                  </a:extLst>
                </p:cNvPr>
                <p:cNvPicPr/>
                <p:nvPr/>
              </p:nvPicPr>
              <p:blipFill>
                <a:blip r:embed="rId688"/>
                <a:stretch>
                  <a:fillRect/>
                </a:stretch>
              </p:blipFill>
              <p:spPr>
                <a:xfrm>
                  <a:off x="9842033" y="5999972"/>
                  <a:ext cx="302040" cy="93960"/>
                </a:xfrm>
                <a:prstGeom prst="rect">
                  <a:avLst/>
                </a:prstGeom>
              </p:spPr>
            </p:pic>
          </mc:Fallback>
        </mc:AlternateContent>
      </p:grpSp>
    </p:spTree>
    <p:extLst>
      <p:ext uri="{BB962C8B-B14F-4D97-AF65-F5344CB8AC3E}">
        <p14:creationId xmlns:p14="http://schemas.microsoft.com/office/powerpoint/2010/main" val="3230264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AEFF-176C-4FCD-8A6F-D930BC54C23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1F455D9-C343-4713-8255-99CB81C5F778}"/>
              </a:ext>
            </a:extLst>
          </p:cNvPr>
          <p:cNvSpPr>
            <a:spLocks noGrp="1"/>
          </p:cNvSpPr>
          <p:nvPr>
            <p:ph type="body" idx="1"/>
          </p:nvPr>
        </p:nvSpPr>
        <p:spPr/>
        <p:txBody>
          <a:bodyPr/>
          <a:lstStyle/>
          <a:p>
            <a:endParaRPr lang="en-IN"/>
          </a:p>
        </p:txBody>
      </p:sp>
      <p:grpSp>
        <p:nvGrpSpPr>
          <p:cNvPr id="16" name="Group 15">
            <a:extLst>
              <a:ext uri="{FF2B5EF4-FFF2-40B4-BE49-F238E27FC236}">
                <a16:creationId xmlns:a16="http://schemas.microsoft.com/office/drawing/2014/main" id="{A7339B69-F076-44D4-8FA8-C58C7FB8423F}"/>
              </a:ext>
            </a:extLst>
          </p:cNvPr>
          <p:cNvGrpSpPr/>
          <p:nvPr/>
        </p:nvGrpSpPr>
        <p:grpSpPr>
          <a:xfrm>
            <a:off x="1240193" y="1989572"/>
            <a:ext cx="2346480" cy="427320"/>
            <a:chOff x="1240193" y="1989572"/>
            <a:chExt cx="2346480" cy="42732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A21FBA7-1A90-4157-AEC3-E3C89B6DDB6E}"/>
                    </a:ext>
                  </a:extLst>
                </p14:cNvPr>
                <p14:cNvContentPartPr/>
                <p14:nvPr/>
              </p14:nvContentPartPr>
              <p14:xfrm>
                <a:off x="1240193" y="2103692"/>
                <a:ext cx="162360" cy="213480"/>
              </p14:xfrm>
            </p:contentPart>
          </mc:Choice>
          <mc:Fallback xmlns="">
            <p:pic>
              <p:nvPicPr>
                <p:cNvPr id="4" name="Ink 3">
                  <a:extLst>
                    <a:ext uri="{FF2B5EF4-FFF2-40B4-BE49-F238E27FC236}">
                      <a16:creationId xmlns:a16="http://schemas.microsoft.com/office/drawing/2014/main" id="{9A21FBA7-1A90-4157-AEC3-E3C89B6DDB6E}"/>
                    </a:ext>
                  </a:extLst>
                </p:cNvPr>
                <p:cNvPicPr/>
                <p:nvPr/>
              </p:nvPicPr>
              <p:blipFill>
                <a:blip r:embed="rId3"/>
                <a:stretch>
                  <a:fillRect/>
                </a:stretch>
              </p:blipFill>
              <p:spPr>
                <a:xfrm>
                  <a:off x="1222193" y="2086052"/>
                  <a:ext cx="198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2E774A9-2BFB-42B8-A55C-5771EFAD1CFF}"/>
                    </a:ext>
                  </a:extLst>
                </p14:cNvPr>
                <p14:cNvContentPartPr/>
                <p14:nvPr/>
              </p14:nvContentPartPr>
              <p14:xfrm>
                <a:off x="1469873" y="2146172"/>
                <a:ext cx="167040" cy="189000"/>
              </p14:xfrm>
            </p:contentPart>
          </mc:Choice>
          <mc:Fallback xmlns="">
            <p:pic>
              <p:nvPicPr>
                <p:cNvPr id="5" name="Ink 4">
                  <a:extLst>
                    <a:ext uri="{FF2B5EF4-FFF2-40B4-BE49-F238E27FC236}">
                      <a16:creationId xmlns:a16="http://schemas.microsoft.com/office/drawing/2014/main" id="{A2E774A9-2BFB-42B8-A55C-5771EFAD1CFF}"/>
                    </a:ext>
                  </a:extLst>
                </p:cNvPr>
                <p:cNvPicPr/>
                <p:nvPr/>
              </p:nvPicPr>
              <p:blipFill>
                <a:blip r:embed="rId5"/>
                <a:stretch>
                  <a:fillRect/>
                </a:stretch>
              </p:blipFill>
              <p:spPr>
                <a:xfrm>
                  <a:off x="1452233" y="2128172"/>
                  <a:ext cx="202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9FD23FE-607D-48FC-9249-E6271064549C}"/>
                    </a:ext>
                  </a:extLst>
                </p14:cNvPr>
                <p14:cNvContentPartPr/>
                <p14:nvPr/>
              </p14:nvContentPartPr>
              <p14:xfrm>
                <a:off x="1721873" y="2122412"/>
                <a:ext cx="235440" cy="191880"/>
              </p14:xfrm>
            </p:contentPart>
          </mc:Choice>
          <mc:Fallback xmlns="">
            <p:pic>
              <p:nvPicPr>
                <p:cNvPr id="6" name="Ink 5">
                  <a:extLst>
                    <a:ext uri="{FF2B5EF4-FFF2-40B4-BE49-F238E27FC236}">
                      <a16:creationId xmlns:a16="http://schemas.microsoft.com/office/drawing/2014/main" id="{79FD23FE-607D-48FC-9249-E6271064549C}"/>
                    </a:ext>
                  </a:extLst>
                </p:cNvPr>
                <p:cNvPicPr/>
                <p:nvPr/>
              </p:nvPicPr>
              <p:blipFill>
                <a:blip r:embed="rId7"/>
                <a:stretch>
                  <a:fillRect/>
                </a:stretch>
              </p:blipFill>
              <p:spPr>
                <a:xfrm>
                  <a:off x="1703873" y="2104772"/>
                  <a:ext cx="2710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9CBB4B2-5B76-4AB6-9F89-559F7ABE41B4}"/>
                    </a:ext>
                  </a:extLst>
                </p14:cNvPr>
                <p14:cNvContentPartPr/>
                <p14:nvPr/>
              </p14:nvContentPartPr>
              <p14:xfrm>
                <a:off x="2150633" y="1989572"/>
                <a:ext cx="247320" cy="362520"/>
              </p14:xfrm>
            </p:contentPart>
          </mc:Choice>
          <mc:Fallback xmlns="">
            <p:pic>
              <p:nvPicPr>
                <p:cNvPr id="8" name="Ink 7">
                  <a:extLst>
                    <a:ext uri="{FF2B5EF4-FFF2-40B4-BE49-F238E27FC236}">
                      <a16:creationId xmlns:a16="http://schemas.microsoft.com/office/drawing/2014/main" id="{99CBB4B2-5B76-4AB6-9F89-559F7ABE41B4}"/>
                    </a:ext>
                  </a:extLst>
                </p:cNvPr>
                <p:cNvPicPr/>
                <p:nvPr/>
              </p:nvPicPr>
              <p:blipFill>
                <a:blip r:embed="rId9"/>
                <a:stretch>
                  <a:fillRect/>
                </a:stretch>
              </p:blipFill>
              <p:spPr>
                <a:xfrm>
                  <a:off x="2132633" y="1971572"/>
                  <a:ext cx="2829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9BDA990-C021-40EA-B4E7-1281C5285C41}"/>
                    </a:ext>
                  </a:extLst>
                </p14:cNvPr>
                <p14:cNvContentPartPr/>
                <p14:nvPr/>
              </p14:nvContentPartPr>
              <p14:xfrm>
                <a:off x="2431073" y="2073812"/>
                <a:ext cx="218160" cy="214560"/>
              </p14:xfrm>
            </p:contentPart>
          </mc:Choice>
          <mc:Fallback xmlns="">
            <p:pic>
              <p:nvPicPr>
                <p:cNvPr id="9" name="Ink 8">
                  <a:extLst>
                    <a:ext uri="{FF2B5EF4-FFF2-40B4-BE49-F238E27FC236}">
                      <a16:creationId xmlns:a16="http://schemas.microsoft.com/office/drawing/2014/main" id="{F9BDA990-C021-40EA-B4E7-1281C5285C41}"/>
                    </a:ext>
                  </a:extLst>
                </p:cNvPr>
                <p:cNvPicPr/>
                <p:nvPr/>
              </p:nvPicPr>
              <p:blipFill>
                <a:blip r:embed="rId11"/>
                <a:stretch>
                  <a:fillRect/>
                </a:stretch>
              </p:blipFill>
              <p:spPr>
                <a:xfrm>
                  <a:off x="2413433" y="2055812"/>
                  <a:ext cx="2538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F01BCB0-1511-438F-9688-7B738002B5DC}"/>
                    </a:ext>
                  </a:extLst>
                </p14:cNvPr>
                <p14:cNvContentPartPr/>
                <p14:nvPr/>
              </p14:nvContentPartPr>
              <p14:xfrm>
                <a:off x="2441153" y="2059772"/>
                <a:ext cx="184680" cy="214200"/>
              </p14:xfrm>
            </p:contentPart>
          </mc:Choice>
          <mc:Fallback xmlns="">
            <p:pic>
              <p:nvPicPr>
                <p:cNvPr id="10" name="Ink 9">
                  <a:extLst>
                    <a:ext uri="{FF2B5EF4-FFF2-40B4-BE49-F238E27FC236}">
                      <a16:creationId xmlns:a16="http://schemas.microsoft.com/office/drawing/2014/main" id="{CF01BCB0-1511-438F-9688-7B738002B5DC}"/>
                    </a:ext>
                  </a:extLst>
                </p:cNvPr>
                <p:cNvPicPr/>
                <p:nvPr/>
              </p:nvPicPr>
              <p:blipFill>
                <a:blip r:embed="rId13"/>
                <a:stretch>
                  <a:fillRect/>
                </a:stretch>
              </p:blipFill>
              <p:spPr>
                <a:xfrm>
                  <a:off x="2423513" y="2041772"/>
                  <a:ext cx="2203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A4D13173-9B4B-4ECE-99D2-03751D78489C}"/>
                    </a:ext>
                  </a:extLst>
                </p14:cNvPr>
                <p14:cNvContentPartPr/>
                <p14:nvPr/>
              </p14:nvContentPartPr>
              <p14:xfrm>
                <a:off x="2719433" y="2201612"/>
                <a:ext cx="84600" cy="120600"/>
              </p14:xfrm>
            </p:contentPart>
          </mc:Choice>
          <mc:Fallback xmlns="">
            <p:pic>
              <p:nvPicPr>
                <p:cNvPr id="11" name="Ink 10">
                  <a:extLst>
                    <a:ext uri="{FF2B5EF4-FFF2-40B4-BE49-F238E27FC236}">
                      <a16:creationId xmlns:a16="http://schemas.microsoft.com/office/drawing/2014/main" id="{A4D13173-9B4B-4ECE-99D2-03751D78489C}"/>
                    </a:ext>
                  </a:extLst>
                </p:cNvPr>
                <p:cNvPicPr/>
                <p:nvPr/>
              </p:nvPicPr>
              <p:blipFill>
                <a:blip r:embed="rId15"/>
                <a:stretch>
                  <a:fillRect/>
                </a:stretch>
              </p:blipFill>
              <p:spPr>
                <a:xfrm>
                  <a:off x="2701793" y="2183612"/>
                  <a:ext cx="120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EF01826-1A0C-42E3-BD0D-F955BA4F6757}"/>
                    </a:ext>
                  </a:extLst>
                </p14:cNvPr>
                <p14:cNvContentPartPr/>
                <p14:nvPr/>
              </p14:nvContentPartPr>
              <p14:xfrm>
                <a:off x="2855153" y="2056892"/>
                <a:ext cx="195480" cy="351720"/>
              </p14:xfrm>
            </p:contentPart>
          </mc:Choice>
          <mc:Fallback xmlns="">
            <p:pic>
              <p:nvPicPr>
                <p:cNvPr id="12" name="Ink 11">
                  <a:extLst>
                    <a:ext uri="{FF2B5EF4-FFF2-40B4-BE49-F238E27FC236}">
                      <a16:creationId xmlns:a16="http://schemas.microsoft.com/office/drawing/2014/main" id="{4EF01826-1A0C-42E3-BD0D-F955BA4F6757}"/>
                    </a:ext>
                  </a:extLst>
                </p:cNvPr>
                <p:cNvPicPr/>
                <p:nvPr/>
              </p:nvPicPr>
              <p:blipFill>
                <a:blip r:embed="rId17"/>
                <a:stretch>
                  <a:fillRect/>
                </a:stretch>
              </p:blipFill>
              <p:spPr>
                <a:xfrm>
                  <a:off x="2837513" y="2039252"/>
                  <a:ext cx="2311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6C01D6AA-24FA-43BF-9B87-312793C6F80F}"/>
                    </a:ext>
                  </a:extLst>
                </p14:cNvPr>
                <p14:cNvContentPartPr/>
                <p14:nvPr/>
              </p14:nvContentPartPr>
              <p14:xfrm>
                <a:off x="3056393" y="2016212"/>
                <a:ext cx="162720" cy="400680"/>
              </p14:xfrm>
            </p:contentPart>
          </mc:Choice>
          <mc:Fallback xmlns="">
            <p:pic>
              <p:nvPicPr>
                <p:cNvPr id="13" name="Ink 12">
                  <a:extLst>
                    <a:ext uri="{FF2B5EF4-FFF2-40B4-BE49-F238E27FC236}">
                      <a16:creationId xmlns:a16="http://schemas.microsoft.com/office/drawing/2014/main" id="{6C01D6AA-24FA-43BF-9B87-312793C6F80F}"/>
                    </a:ext>
                  </a:extLst>
                </p:cNvPr>
                <p:cNvPicPr/>
                <p:nvPr/>
              </p:nvPicPr>
              <p:blipFill>
                <a:blip r:embed="rId19"/>
                <a:stretch>
                  <a:fillRect/>
                </a:stretch>
              </p:blipFill>
              <p:spPr>
                <a:xfrm>
                  <a:off x="3038753" y="1998572"/>
                  <a:ext cx="1983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31DDEAE-865A-40F0-A56B-0A0F4353B620}"/>
                    </a:ext>
                  </a:extLst>
                </p14:cNvPr>
                <p14:cNvContentPartPr/>
                <p14:nvPr/>
              </p14:nvContentPartPr>
              <p14:xfrm>
                <a:off x="3425753" y="2252372"/>
                <a:ext cx="127800" cy="8640"/>
              </p14:xfrm>
            </p:contentPart>
          </mc:Choice>
          <mc:Fallback xmlns="">
            <p:pic>
              <p:nvPicPr>
                <p:cNvPr id="14" name="Ink 13">
                  <a:extLst>
                    <a:ext uri="{FF2B5EF4-FFF2-40B4-BE49-F238E27FC236}">
                      <a16:creationId xmlns:a16="http://schemas.microsoft.com/office/drawing/2014/main" id="{231DDEAE-865A-40F0-A56B-0A0F4353B620}"/>
                    </a:ext>
                  </a:extLst>
                </p:cNvPr>
                <p:cNvPicPr/>
                <p:nvPr/>
              </p:nvPicPr>
              <p:blipFill>
                <a:blip r:embed="rId21"/>
                <a:stretch>
                  <a:fillRect/>
                </a:stretch>
              </p:blipFill>
              <p:spPr>
                <a:xfrm>
                  <a:off x="3408113" y="2234372"/>
                  <a:ext cx="163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B28D3974-B7ED-4386-AD7C-FEF955089520}"/>
                    </a:ext>
                  </a:extLst>
                </p14:cNvPr>
                <p14:cNvContentPartPr/>
                <p14:nvPr/>
              </p14:nvContentPartPr>
              <p14:xfrm>
                <a:off x="3452033" y="2346692"/>
                <a:ext cx="134640" cy="20880"/>
              </p14:xfrm>
            </p:contentPart>
          </mc:Choice>
          <mc:Fallback xmlns="">
            <p:pic>
              <p:nvPicPr>
                <p:cNvPr id="15" name="Ink 14">
                  <a:extLst>
                    <a:ext uri="{FF2B5EF4-FFF2-40B4-BE49-F238E27FC236}">
                      <a16:creationId xmlns:a16="http://schemas.microsoft.com/office/drawing/2014/main" id="{B28D3974-B7ED-4386-AD7C-FEF955089520}"/>
                    </a:ext>
                  </a:extLst>
                </p:cNvPr>
                <p:cNvPicPr/>
                <p:nvPr/>
              </p:nvPicPr>
              <p:blipFill>
                <a:blip r:embed="rId23"/>
                <a:stretch>
                  <a:fillRect/>
                </a:stretch>
              </p:blipFill>
              <p:spPr>
                <a:xfrm>
                  <a:off x="3434033" y="2328692"/>
                  <a:ext cx="170280" cy="56520"/>
                </a:xfrm>
                <a:prstGeom prst="rect">
                  <a:avLst/>
                </a:prstGeom>
              </p:spPr>
            </p:pic>
          </mc:Fallback>
        </mc:AlternateContent>
      </p:grpSp>
      <p:grpSp>
        <p:nvGrpSpPr>
          <p:cNvPr id="29" name="Group 28">
            <a:extLst>
              <a:ext uri="{FF2B5EF4-FFF2-40B4-BE49-F238E27FC236}">
                <a16:creationId xmlns:a16="http://schemas.microsoft.com/office/drawing/2014/main" id="{C0B72DDB-581E-4EAE-901B-84946D19BA56}"/>
              </a:ext>
            </a:extLst>
          </p:cNvPr>
          <p:cNvGrpSpPr/>
          <p:nvPr/>
        </p:nvGrpSpPr>
        <p:grpSpPr>
          <a:xfrm>
            <a:off x="3843353" y="1980572"/>
            <a:ext cx="1396080" cy="451440"/>
            <a:chOff x="3843353" y="1980572"/>
            <a:chExt cx="1396080" cy="45144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6AEC443-ACE8-4324-AC54-5BE347458056}"/>
                    </a:ext>
                  </a:extLst>
                </p14:cNvPr>
                <p14:cNvContentPartPr/>
                <p14:nvPr/>
              </p14:nvContentPartPr>
              <p14:xfrm>
                <a:off x="3887993" y="2064452"/>
                <a:ext cx="178920" cy="6840"/>
              </p14:xfrm>
            </p:contentPart>
          </mc:Choice>
          <mc:Fallback xmlns="">
            <p:pic>
              <p:nvPicPr>
                <p:cNvPr id="17" name="Ink 16">
                  <a:extLst>
                    <a:ext uri="{FF2B5EF4-FFF2-40B4-BE49-F238E27FC236}">
                      <a16:creationId xmlns:a16="http://schemas.microsoft.com/office/drawing/2014/main" id="{16AEC443-ACE8-4324-AC54-5BE347458056}"/>
                    </a:ext>
                  </a:extLst>
                </p:cNvPr>
                <p:cNvPicPr/>
                <p:nvPr/>
              </p:nvPicPr>
              <p:blipFill>
                <a:blip r:embed="rId25"/>
                <a:stretch>
                  <a:fillRect/>
                </a:stretch>
              </p:blipFill>
              <p:spPr>
                <a:xfrm>
                  <a:off x="3870353" y="2046812"/>
                  <a:ext cx="214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A733E55D-415C-41E1-B021-A5EF5D691328}"/>
                    </a:ext>
                  </a:extLst>
                </p14:cNvPr>
                <p14:cNvContentPartPr/>
                <p14:nvPr/>
              </p14:nvContentPartPr>
              <p14:xfrm>
                <a:off x="3843353" y="2068052"/>
                <a:ext cx="176040" cy="295920"/>
              </p14:xfrm>
            </p:contentPart>
          </mc:Choice>
          <mc:Fallback xmlns="">
            <p:pic>
              <p:nvPicPr>
                <p:cNvPr id="18" name="Ink 17">
                  <a:extLst>
                    <a:ext uri="{FF2B5EF4-FFF2-40B4-BE49-F238E27FC236}">
                      <a16:creationId xmlns:a16="http://schemas.microsoft.com/office/drawing/2014/main" id="{A733E55D-415C-41E1-B021-A5EF5D691328}"/>
                    </a:ext>
                  </a:extLst>
                </p:cNvPr>
                <p:cNvPicPr/>
                <p:nvPr/>
              </p:nvPicPr>
              <p:blipFill>
                <a:blip r:embed="rId27"/>
                <a:stretch>
                  <a:fillRect/>
                </a:stretch>
              </p:blipFill>
              <p:spPr>
                <a:xfrm>
                  <a:off x="3825353" y="2050052"/>
                  <a:ext cx="2116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1E624E84-443A-420C-9629-2BF059F01AB8}"/>
                    </a:ext>
                  </a:extLst>
                </p14:cNvPr>
                <p14:cNvContentPartPr/>
                <p14:nvPr/>
              </p14:nvContentPartPr>
              <p14:xfrm>
                <a:off x="3875393" y="2204492"/>
                <a:ext cx="160560" cy="19800"/>
              </p14:xfrm>
            </p:contentPart>
          </mc:Choice>
          <mc:Fallback xmlns="">
            <p:pic>
              <p:nvPicPr>
                <p:cNvPr id="19" name="Ink 18">
                  <a:extLst>
                    <a:ext uri="{FF2B5EF4-FFF2-40B4-BE49-F238E27FC236}">
                      <a16:creationId xmlns:a16="http://schemas.microsoft.com/office/drawing/2014/main" id="{1E624E84-443A-420C-9629-2BF059F01AB8}"/>
                    </a:ext>
                  </a:extLst>
                </p:cNvPr>
                <p:cNvPicPr/>
                <p:nvPr/>
              </p:nvPicPr>
              <p:blipFill>
                <a:blip r:embed="rId29"/>
                <a:stretch>
                  <a:fillRect/>
                </a:stretch>
              </p:blipFill>
              <p:spPr>
                <a:xfrm>
                  <a:off x="3857753" y="2186492"/>
                  <a:ext cx="1962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1886F25E-433E-4BF1-9B70-A62A69B04B6B}"/>
                    </a:ext>
                  </a:extLst>
                </p14:cNvPr>
                <p14:cNvContentPartPr/>
                <p14:nvPr/>
              </p14:nvContentPartPr>
              <p14:xfrm>
                <a:off x="4223513" y="1980572"/>
                <a:ext cx="203400" cy="17280"/>
              </p14:xfrm>
            </p:contentPart>
          </mc:Choice>
          <mc:Fallback xmlns="">
            <p:pic>
              <p:nvPicPr>
                <p:cNvPr id="21" name="Ink 20">
                  <a:extLst>
                    <a:ext uri="{FF2B5EF4-FFF2-40B4-BE49-F238E27FC236}">
                      <a16:creationId xmlns:a16="http://schemas.microsoft.com/office/drawing/2014/main" id="{1886F25E-433E-4BF1-9B70-A62A69B04B6B}"/>
                    </a:ext>
                  </a:extLst>
                </p:cNvPr>
                <p:cNvPicPr/>
                <p:nvPr/>
              </p:nvPicPr>
              <p:blipFill>
                <a:blip r:embed="rId31"/>
                <a:stretch>
                  <a:fillRect/>
                </a:stretch>
              </p:blipFill>
              <p:spPr>
                <a:xfrm>
                  <a:off x="4205513" y="1962932"/>
                  <a:ext cx="239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49463AE9-3D7E-44E2-A22D-523A2E227D1A}"/>
                    </a:ext>
                  </a:extLst>
                </p14:cNvPr>
                <p14:cNvContentPartPr/>
                <p14:nvPr/>
              </p14:nvContentPartPr>
              <p14:xfrm>
                <a:off x="4196513" y="1984892"/>
                <a:ext cx="179640" cy="402120"/>
              </p14:xfrm>
            </p:contentPart>
          </mc:Choice>
          <mc:Fallback xmlns="">
            <p:pic>
              <p:nvPicPr>
                <p:cNvPr id="22" name="Ink 21">
                  <a:extLst>
                    <a:ext uri="{FF2B5EF4-FFF2-40B4-BE49-F238E27FC236}">
                      <a16:creationId xmlns:a16="http://schemas.microsoft.com/office/drawing/2014/main" id="{49463AE9-3D7E-44E2-A22D-523A2E227D1A}"/>
                    </a:ext>
                  </a:extLst>
                </p:cNvPr>
                <p:cNvPicPr/>
                <p:nvPr/>
              </p:nvPicPr>
              <p:blipFill>
                <a:blip r:embed="rId33"/>
                <a:stretch>
                  <a:fillRect/>
                </a:stretch>
              </p:blipFill>
              <p:spPr>
                <a:xfrm>
                  <a:off x="4178513" y="1967252"/>
                  <a:ext cx="21528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4FF41BC2-5C01-4AE0-8286-8C67348916B2}"/>
                    </a:ext>
                  </a:extLst>
                </p14:cNvPr>
                <p14:cNvContentPartPr/>
                <p14:nvPr/>
              </p14:nvContentPartPr>
              <p14:xfrm>
                <a:off x="4529513" y="2064452"/>
                <a:ext cx="182880" cy="178200"/>
              </p14:xfrm>
            </p:contentPart>
          </mc:Choice>
          <mc:Fallback xmlns="">
            <p:pic>
              <p:nvPicPr>
                <p:cNvPr id="23" name="Ink 22">
                  <a:extLst>
                    <a:ext uri="{FF2B5EF4-FFF2-40B4-BE49-F238E27FC236}">
                      <a16:creationId xmlns:a16="http://schemas.microsoft.com/office/drawing/2014/main" id="{4FF41BC2-5C01-4AE0-8286-8C67348916B2}"/>
                    </a:ext>
                  </a:extLst>
                </p:cNvPr>
                <p:cNvPicPr/>
                <p:nvPr/>
              </p:nvPicPr>
              <p:blipFill>
                <a:blip r:embed="rId35"/>
                <a:stretch>
                  <a:fillRect/>
                </a:stretch>
              </p:blipFill>
              <p:spPr>
                <a:xfrm>
                  <a:off x="4511513" y="2046452"/>
                  <a:ext cx="218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DE650B15-8E94-41A2-A10B-E8FD6A39545E}"/>
                    </a:ext>
                  </a:extLst>
                </p14:cNvPr>
                <p14:cNvContentPartPr/>
                <p14:nvPr/>
              </p14:nvContentPartPr>
              <p14:xfrm>
                <a:off x="4506833" y="2079572"/>
                <a:ext cx="168840" cy="191160"/>
              </p14:xfrm>
            </p:contentPart>
          </mc:Choice>
          <mc:Fallback xmlns="">
            <p:pic>
              <p:nvPicPr>
                <p:cNvPr id="24" name="Ink 23">
                  <a:extLst>
                    <a:ext uri="{FF2B5EF4-FFF2-40B4-BE49-F238E27FC236}">
                      <a16:creationId xmlns:a16="http://schemas.microsoft.com/office/drawing/2014/main" id="{DE650B15-8E94-41A2-A10B-E8FD6A39545E}"/>
                    </a:ext>
                  </a:extLst>
                </p:cNvPr>
                <p:cNvPicPr/>
                <p:nvPr/>
              </p:nvPicPr>
              <p:blipFill>
                <a:blip r:embed="rId37"/>
                <a:stretch>
                  <a:fillRect/>
                </a:stretch>
              </p:blipFill>
              <p:spPr>
                <a:xfrm>
                  <a:off x="4488833" y="2061572"/>
                  <a:ext cx="204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574EF681-AF78-4C59-B4AB-579F17171450}"/>
                    </a:ext>
                  </a:extLst>
                </p14:cNvPr>
                <p14:cNvContentPartPr/>
                <p14:nvPr/>
              </p14:nvContentPartPr>
              <p14:xfrm>
                <a:off x="4878353" y="2049692"/>
                <a:ext cx="150840" cy="382320"/>
              </p14:xfrm>
            </p:contentPart>
          </mc:Choice>
          <mc:Fallback xmlns="">
            <p:pic>
              <p:nvPicPr>
                <p:cNvPr id="26" name="Ink 25">
                  <a:extLst>
                    <a:ext uri="{FF2B5EF4-FFF2-40B4-BE49-F238E27FC236}">
                      <a16:creationId xmlns:a16="http://schemas.microsoft.com/office/drawing/2014/main" id="{574EF681-AF78-4C59-B4AB-579F17171450}"/>
                    </a:ext>
                  </a:extLst>
                </p:cNvPr>
                <p:cNvPicPr/>
                <p:nvPr/>
              </p:nvPicPr>
              <p:blipFill>
                <a:blip r:embed="rId39"/>
                <a:stretch>
                  <a:fillRect/>
                </a:stretch>
              </p:blipFill>
              <p:spPr>
                <a:xfrm>
                  <a:off x="4860353" y="2032052"/>
                  <a:ext cx="1864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395B3563-9597-435F-BE73-F467994C32D0}"/>
                    </a:ext>
                  </a:extLst>
                </p14:cNvPr>
                <p14:cNvContentPartPr/>
                <p14:nvPr/>
              </p14:nvContentPartPr>
              <p14:xfrm>
                <a:off x="5057993" y="2036372"/>
                <a:ext cx="181440" cy="366840"/>
              </p14:xfrm>
            </p:contentPart>
          </mc:Choice>
          <mc:Fallback xmlns="">
            <p:pic>
              <p:nvPicPr>
                <p:cNvPr id="27" name="Ink 26">
                  <a:extLst>
                    <a:ext uri="{FF2B5EF4-FFF2-40B4-BE49-F238E27FC236}">
                      <a16:creationId xmlns:a16="http://schemas.microsoft.com/office/drawing/2014/main" id="{395B3563-9597-435F-BE73-F467994C32D0}"/>
                    </a:ext>
                  </a:extLst>
                </p:cNvPr>
                <p:cNvPicPr/>
                <p:nvPr/>
              </p:nvPicPr>
              <p:blipFill>
                <a:blip r:embed="rId41"/>
                <a:stretch>
                  <a:fillRect/>
                </a:stretch>
              </p:blipFill>
              <p:spPr>
                <a:xfrm>
                  <a:off x="5039993" y="2018732"/>
                  <a:ext cx="217080" cy="40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09A78DD9-F35F-42CC-ACFD-6B5467943097}"/>
                  </a:ext>
                </a:extLst>
              </p14:cNvPr>
              <p14:cNvContentPartPr/>
              <p14:nvPr/>
            </p14:nvContentPartPr>
            <p14:xfrm>
              <a:off x="5579993" y="2269292"/>
              <a:ext cx="110160" cy="16560"/>
            </p14:xfrm>
          </p:contentPart>
        </mc:Choice>
        <mc:Fallback xmlns="">
          <p:pic>
            <p:nvPicPr>
              <p:cNvPr id="28" name="Ink 27">
                <a:extLst>
                  <a:ext uri="{FF2B5EF4-FFF2-40B4-BE49-F238E27FC236}">
                    <a16:creationId xmlns:a16="http://schemas.microsoft.com/office/drawing/2014/main" id="{09A78DD9-F35F-42CC-ACFD-6B5467943097}"/>
                  </a:ext>
                </a:extLst>
              </p:cNvPr>
              <p:cNvPicPr/>
              <p:nvPr/>
            </p:nvPicPr>
            <p:blipFill>
              <a:blip r:embed="rId43"/>
              <a:stretch>
                <a:fillRect/>
              </a:stretch>
            </p:blipFill>
            <p:spPr>
              <a:xfrm>
                <a:off x="5562353" y="2251652"/>
                <a:ext cx="145800" cy="52200"/>
              </a:xfrm>
              <a:prstGeom prst="rect">
                <a:avLst/>
              </a:prstGeom>
            </p:spPr>
          </p:pic>
        </mc:Fallback>
      </mc:AlternateContent>
      <p:grpSp>
        <p:nvGrpSpPr>
          <p:cNvPr id="37" name="Group 36">
            <a:extLst>
              <a:ext uri="{FF2B5EF4-FFF2-40B4-BE49-F238E27FC236}">
                <a16:creationId xmlns:a16="http://schemas.microsoft.com/office/drawing/2014/main" id="{2C7B2813-8924-4E30-8D56-3AB80791E744}"/>
              </a:ext>
            </a:extLst>
          </p:cNvPr>
          <p:cNvGrpSpPr/>
          <p:nvPr/>
        </p:nvGrpSpPr>
        <p:grpSpPr>
          <a:xfrm>
            <a:off x="5953673" y="1942412"/>
            <a:ext cx="974880" cy="404640"/>
            <a:chOff x="5953673" y="1942412"/>
            <a:chExt cx="974880" cy="404640"/>
          </a:xfrm>
        </p:grpSpPr>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8EAA7917-AAF4-42EE-81CD-51349DA8B43F}"/>
                    </a:ext>
                  </a:extLst>
                </p14:cNvPr>
                <p14:cNvContentPartPr/>
                <p14:nvPr/>
              </p14:nvContentPartPr>
              <p14:xfrm>
                <a:off x="5953673" y="1942412"/>
                <a:ext cx="183960" cy="404640"/>
              </p14:xfrm>
            </p:contentPart>
          </mc:Choice>
          <mc:Fallback xmlns="">
            <p:pic>
              <p:nvPicPr>
                <p:cNvPr id="30" name="Ink 29">
                  <a:extLst>
                    <a:ext uri="{FF2B5EF4-FFF2-40B4-BE49-F238E27FC236}">
                      <a16:creationId xmlns:a16="http://schemas.microsoft.com/office/drawing/2014/main" id="{8EAA7917-AAF4-42EE-81CD-51349DA8B43F}"/>
                    </a:ext>
                  </a:extLst>
                </p:cNvPr>
                <p:cNvPicPr/>
                <p:nvPr/>
              </p:nvPicPr>
              <p:blipFill>
                <a:blip r:embed="rId45"/>
                <a:stretch>
                  <a:fillRect/>
                </a:stretch>
              </p:blipFill>
              <p:spPr>
                <a:xfrm>
                  <a:off x="5936033" y="1924772"/>
                  <a:ext cx="2196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6FB6C108-8448-41F7-AAFD-CF5461D6FDD1}"/>
                    </a:ext>
                  </a:extLst>
                </p14:cNvPr>
                <p14:cNvContentPartPr/>
                <p14:nvPr/>
              </p14:nvContentPartPr>
              <p14:xfrm>
                <a:off x="6232313" y="2037092"/>
                <a:ext cx="116280" cy="231840"/>
              </p14:xfrm>
            </p:contentPart>
          </mc:Choice>
          <mc:Fallback xmlns="">
            <p:pic>
              <p:nvPicPr>
                <p:cNvPr id="31" name="Ink 30">
                  <a:extLst>
                    <a:ext uri="{FF2B5EF4-FFF2-40B4-BE49-F238E27FC236}">
                      <a16:creationId xmlns:a16="http://schemas.microsoft.com/office/drawing/2014/main" id="{6FB6C108-8448-41F7-AAFD-CF5461D6FDD1}"/>
                    </a:ext>
                  </a:extLst>
                </p:cNvPr>
                <p:cNvPicPr/>
                <p:nvPr/>
              </p:nvPicPr>
              <p:blipFill>
                <a:blip r:embed="rId47"/>
                <a:stretch>
                  <a:fillRect/>
                </a:stretch>
              </p:blipFill>
              <p:spPr>
                <a:xfrm>
                  <a:off x="6214673" y="2019092"/>
                  <a:ext cx="1519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C8D9C9A2-C5E4-4983-81BF-0799613890AE}"/>
                    </a:ext>
                  </a:extLst>
                </p14:cNvPr>
                <p14:cNvContentPartPr/>
                <p14:nvPr/>
              </p14:nvContentPartPr>
              <p14:xfrm>
                <a:off x="6230513" y="2113772"/>
                <a:ext cx="153360" cy="50760"/>
              </p14:xfrm>
            </p:contentPart>
          </mc:Choice>
          <mc:Fallback xmlns="">
            <p:pic>
              <p:nvPicPr>
                <p:cNvPr id="32" name="Ink 31">
                  <a:extLst>
                    <a:ext uri="{FF2B5EF4-FFF2-40B4-BE49-F238E27FC236}">
                      <a16:creationId xmlns:a16="http://schemas.microsoft.com/office/drawing/2014/main" id="{C8D9C9A2-C5E4-4983-81BF-0799613890AE}"/>
                    </a:ext>
                  </a:extLst>
                </p:cNvPr>
                <p:cNvPicPr/>
                <p:nvPr/>
              </p:nvPicPr>
              <p:blipFill>
                <a:blip r:embed="rId49"/>
                <a:stretch>
                  <a:fillRect/>
                </a:stretch>
              </p:blipFill>
              <p:spPr>
                <a:xfrm>
                  <a:off x="6212873" y="2096132"/>
                  <a:ext cx="1890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40791BAE-882E-453B-91AB-4474C5B9B51F}"/>
                    </a:ext>
                  </a:extLst>
                </p14:cNvPr>
                <p14:cNvContentPartPr/>
                <p14:nvPr/>
              </p14:nvContentPartPr>
              <p14:xfrm>
                <a:off x="6283073" y="2005052"/>
                <a:ext cx="128880" cy="44280"/>
              </p14:xfrm>
            </p:contentPart>
          </mc:Choice>
          <mc:Fallback xmlns="">
            <p:pic>
              <p:nvPicPr>
                <p:cNvPr id="33" name="Ink 32">
                  <a:extLst>
                    <a:ext uri="{FF2B5EF4-FFF2-40B4-BE49-F238E27FC236}">
                      <a16:creationId xmlns:a16="http://schemas.microsoft.com/office/drawing/2014/main" id="{40791BAE-882E-453B-91AB-4474C5B9B51F}"/>
                    </a:ext>
                  </a:extLst>
                </p:cNvPr>
                <p:cNvPicPr/>
                <p:nvPr/>
              </p:nvPicPr>
              <p:blipFill>
                <a:blip r:embed="rId51"/>
                <a:stretch>
                  <a:fillRect/>
                </a:stretch>
              </p:blipFill>
              <p:spPr>
                <a:xfrm>
                  <a:off x="6265073" y="1987412"/>
                  <a:ext cx="1645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E54DE57C-C49C-494A-8647-E74AC67ABBD0}"/>
                    </a:ext>
                  </a:extLst>
                </p14:cNvPr>
                <p14:cNvContentPartPr/>
                <p14:nvPr/>
              </p14:nvContentPartPr>
              <p14:xfrm>
                <a:off x="6516353" y="2068772"/>
                <a:ext cx="151560" cy="183240"/>
              </p14:xfrm>
            </p:contentPart>
          </mc:Choice>
          <mc:Fallback xmlns="">
            <p:pic>
              <p:nvPicPr>
                <p:cNvPr id="34" name="Ink 33">
                  <a:extLst>
                    <a:ext uri="{FF2B5EF4-FFF2-40B4-BE49-F238E27FC236}">
                      <a16:creationId xmlns:a16="http://schemas.microsoft.com/office/drawing/2014/main" id="{E54DE57C-C49C-494A-8647-E74AC67ABBD0}"/>
                    </a:ext>
                  </a:extLst>
                </p:cNvPr>
                <p:cNvPicPr/>
                <p:nvPr/>
              </p:nvPicPr>
              <p:blipFill>
                <a:blip r:embed="rId53"/>
                <a:stretch>
                  <a:fillRect/>
                </a:stretch>
              </p:blipFill>
              <p:spPr>
                <a:xfrm>
                  <a:off x="6498353" y="2051132"/>
                  <a:ext cx="187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1B09DDDA-2FD1-41D8-B73B-C277951BE8D6}"/>
                    </a:ext>
                  </a:extLst>
                </p14:cNvPr>
                <p14:cNvContentPartPr/>
                <p14:nvPr/>
              </p14:nvContentPartPr>
              <p14:xfrm>
                <a:off x="6513833" y="2102972"/>
                <a:ext cx="171360" cy="168840"/>
              </p14:xfrm>
            </p:contentPart>
          </mc:Choice>
          <mc:Fallback xmlns="">
            <p:pic>
              <p:nvPicPr>
                <p:cNvPr id="35" name="Ink 34">
                  <a:extLst>
                    <a:ext uri="{FF2B5EF4-FFF2-40B4-BE49-F238E27FC236}">
                      <a16:creationId xmlns:a16="http://schemas.microsoft.com/office/drawing/2014/main" id="{1B09DDDA-2FD1-41D8-B73B-C277951BE8D6}"/>
                    </a:ext>
                  </a:extLst>
                </p:cNvPr>
                <p:cNvPicPr/>
                <p:nvPr/>
              </p:nvPicPr>
              <p:blipFill>
                <a:blip r:embed="rId55"/>
                <a:stretch>
                  <a:fillRect/>
                </a:stretch>
              </p:blipFill>
              <p:spPr>
                <a:xfrm>
                  <a:off x="6496193" y="2084972"/>
                  <a:ext cx="207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1B9F5913-7C08-469D-B706-0DD570F97A97}"/>
                    </a:ext>
                  </a:extLst>
                </p14:cNvPr>
                <p14:cNvContentPartPr/>
                <p14:nvPr/>
              </p14:nvContentPartPr>
              <p14:xfrm>
                <a:off x="6730913" y="2021972"/>
                <a:ext cx="197640" cy="315720"/>
              </p14:xfrm>
            </p:contentPart>
          </mc:Choice>
          <mc:Fallback xmlns="">
            <p:pic>
              <p:nvPicPr>
                <p:cNvPr id="36" name="Ink 35">
                  <a:extLst>
                    <a:ext uri="{FF2B5EF4-FFF2-40B4-BE49-F238E27FC236}">
                      <a16:creationId xmlns:a16="http://schemas.microsoft.com/office/drawing/2014/main" id="{1B9F5913-7C08-469D-B706-0DD570F97A97}"/>
                    </a:ext>
                  </a:extLst>
                </p:cNvPr>
                <p:cNvPicPr/>
                <p:nvPr/>
              </p:nvPicPr>
              <p:blipFill>
                <a:blip r:embed="rId57"/>
                <a:stretch>
                  <a:fillRect/>
                </a:stretch>
              </p:blipFill>
              <p:spPr>
                <a:xfrm>
                  <a:off x="6713273" y="2004332"/>
                  <a:ext cx="233280" cy="351360"/>
                </a:xfrm>
                <a:prstGeom prst="rect">
                  <a:avLst/>
                </a:prstGeom>
              </p:spPr>
            </p:pic>
          </mc:Fallback>
        </mc:AlternateContent>
      </p:grpSp>
      <p:grpSp>
        <p:nvGrpSpPr>
          <p:cNvPr id="44" name="Group 43">
            <a:extLst>
              <a:ext uri="{FF2B5EF4-FFF2-40B4-BE49-F238E27FC236}">
                <a16:creationId xmlns:a16="http://schemas.microsoft.com/office/drawing/2014/main" id="{15A915B4-D5AC-4905-A402-A11FBE0E070B}"/>
              </a:ext>
            </a:extLst>
          </p:cNvPr>
          <p:cNvGrpSpPr/>
          <p:nvPr/>
        </p:nvGrpSpPr>
        <p:grpSpPr>
          <a:xfrm>
            <a:off x="7135913" y="1930892"/>
            <a:ext cx="953640" cy="420840"/>
            <a:chOff x="7135913" y="1930892"/>
            <a:chExt cx="953640" cy="420840"/>
          </a:xfrm>
        </p:grpSpPr>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3427617D-4D07-4E96-B090-DD5B3AB49E4C}"/>
                    </a:ext>
                  </a:extLst>
                </p14:cNvPr>
                <p14:cNvContentPartPr/>
                <p14:nvPr/>
              </p14:nvContentPartPr>
              <p14:xfrm>
                <a:off x="7135913" y="2003252"/>
                <a:ext cx="166680" cy="313560"/>
              </p14:xfrm>
            </p:contentPart>
          </mc:Choice>
          <mc:Fallback xmlns="">
            <p:pic>
              <p:nvPicPr>
                <p:cNvPr id="38" name="Ink 37">
                  <a:extLst>
                    <a:ext uri="{FF2B5EF4-FFF2-40B4-BE49-F238E27FC236}">
                      <a16:creationId xmlns:a16="http://schemas.microsoft.com/office/drawing/2014/main" id="{3427617D-4D07-4E96-B090-DD5B3AB49E4C}"/>
                    </a:ext>
                  </a:extLst>
                </p:cNvPr>
                <p:cNvPicPr/>
                <p:nvPr/>
              </p:nvPicPr>
              <p:blipFill>
                <a:blip r:embed="rId59"/>
                <a:stretch>
                  <a:fillRect/>
                </a:stretch>
              </p:blipFill>
              <p:spPr>
                <a:xfrm>
                  <a:off x="7118273" y="1985252"/>
                  <a:ext cx="2023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F6698068-61E3-4C5B-9762-29D09621EC84}"/>
                    </a:ext>
                  </a:extLst>
                </p14:cNvPr>
                <p14:cNvContentPartPr/>
                <p14:nvPr/>
              </p14:nvContentPartPr>
              <p14:xfrm>
                <a:off x="7479353" y="2025212"/>
                <a:ext cx="125640" cy="221400"/>
              </p14:xfrm>
            </p:contentPart>
          </mc:Choice>
          <mc:Fallback xmlns="">
            <p:pic>
              <p:nvPicPr>
                <p:cNvPr id="39" name="Ink 38">
                  <a:extLst>
                    <a:ext uri="{FF2B5EF4-FFF2-40B4-BE49-F238E27FC236}">
                      <a16:creationId xmlns:a16="http://schemas.microsoft.com/office/drawing/2014/main" id="{F6698068-61E3-4C5B-9762-29D09621EC84}"/>
                    </a:ext>
                  </a:extLst>
                </p:cNvPr>
                <p:cNvPicPr/>
                <p:nvPr/>
              </p:nvPicPr>
              <p:blipFill>
                <a:blip r:embed="rId61"/>
                <a:stretch>
                  <a:fillRect/>
                </a:stretch>
              </p:blipFill>
              <p:spPr>
                <a:xfrm>
                  <a:off x="7461713" y="2007572"/>
                  <a:ext cx="1612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F98C2C1C-C7ED-4A59-8920-4902E547E941}"/>
                    </a:ext>
                  </a:extLst>
                </p14:cNvPr>
                <p14:cNvContentPartPr/>
                <p14:nvPr/>
              </p14:nvContentPartPr>
              <p14:xfrm>
                <a:off x="7495193" y="2128892"/>
                <a:ext cx="96840" cy="34560"/>
              </p14:xfrm>
            </p:contentPart>
          </mc:Choice>
          <mc:Fallback xmlns="">
            <p:pic>
              <p:nvPicPr>
                <p:cNvPr id="40" name="Ink 39">
                  <a:extLst>
                    <a:ext uri="{FF2B5EF4-FFF2-40B4-BE49-F238E27FC236}">
                      <a16:creationId xmlns:a16="http://schemas.microsoft.com/office/drawing/2014/main" id="{F98C2C1C-C7ED-4A59-8920-4902E547E941}"/>
                    </a:ext>
                  </a:extLst>
                </p:cNvPr>
                <p:cNvPicPr/>
                <p:nvPr/>
              </p:nvPicPr>
              <p:blipFill>
                <a:blip r:embed="rId63"/>
                <a:stretch>
                  <a:fillRect/>
                </a:stretch>
              </p:blipFill>
              <p:spPr>
                <a:xfrm>
                  <a:off x="7477193" y="2110892"/>
                  <a:ext cx="132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71A073AF-C0EF-4208-9EC0-56011614F741}"/>
                    </a:ext>
                  </a:extLst>
                </p14:cNvPr>
                <p14:cNvContentPartPr/>
                <p14:nvPr/>
              </p14:nvContentPartPr>
              <p14:xfrm>
                <a:off x="7507433" y="2031692"/>
                <a:ext cx="110520" cy="48240"/>
              </p14:xfrm>
            </p:contentPart>
          </mc:Choice>
          <mc:Fallback xmlns="">
            <p:pic>
              <p:nvPicPr>
                <p:cNvPr id="41" name="Ink 40">
                  <a:extLst>
                    <a:ext uri="{FF2B5EF4-FFF2-40B4-BE49-F238E27FC236}">
                      <a16:creationId xmlns:a16="http://schemas.microsoft.com/office/drawing/2014/main" id="{71A073AF-C0EF-4208-9EC0-56011614F741}"/>
                    </a:ext>
                  </a:extLst>
                </p:cNvPr>
                <p:cNvPicPr/>
                <p:nvPr/>
              </p:nvPicPr>
              <p:blipFill>
                <a:blip r:embed="rId65"/>
                <a:stretch>
                  <a:fillRect/>
                </a:stretch>
              </p:blipFill>
              <p:spPr>
                <a:xfrm>
                  <a:off x="7489433" y="2014052"/>
                  <a:ext cx="1461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13D3A869-EF1C-43F9-9667-36A4348A35F2}"/>
                    </a:ext>
                  </a:extLst>
                </p14:cNvPr>
                <p14:cNvContentPartPr/>
                <p14:nvPr/>
              </p14:nvContentPartPr>
              <p14:xfrm>
                <a:off x="7689593" y="2023412"/>
                <a:ext cx="218520" cy="306000"/>
              </p14:xfrm>
            </p:contentPart>
          </mc:Choice>
          <mc:Fallback xmlns="">
            <p:pic>
              <p:nvPicPr>
                <p:cNvPr id="42" name="Ink 41">
                  <a:extLst>
                    <a:ext uri="{FF2B5EF4-FFF2-40B4-BE49-F238E27FC236}">
                      <a16:creationId xmlns:a16="http://schemas.microsoft.com/office/drawing/2014/main" id="{13D3A869-EF1C-43F9-9667-36A4348A35F2}"/>
                    </a:ext>
                  </a:extLst>
                </p:cNvPr>
                <p:cNvPicPr/>
                <p:nvPr/>
              </p:nvPicPr>
              <p:blipFill>
                <a:blip r:embed="rId67"/>
                <a:stretch>
                  <a:fillRect/>
                </a:stretch>
              </p:blipFill>
              <p:spPr>
                <a:xfrm>
                  <a:off x="7671593" y="2005772"/>
                  <a:ext cx="2541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328E0C58-A0C5-4FC9-B419-AE39BE809658}"/>
                    </a:ext>
                  </a:extLst>
                </p14:cNvPr>
                <p14:cNvContentPartPr/>
                <p14:nvPr/>
              </p14:nvContentPartPr>
              <p14:xfrm>
                <a:off x="7901273" y="1930892"/>
                <a:ext cx="188280" cy="420840"/>
              </p14:xfrm>
            </p:contentPart>
          </mc:Choice>
          <mc:Fallback xmlns="">
            <p:pic>
              <p:nvPicPr>
                <p:cNvPr id="43" name="Ink 42">
                  <a:extLst>
                    <a:ext uri="{FF2B5EF4-FFF2-40B4-BE49-F238E27FC236}">
                      <a16:creationId xmlns:a16="http://schemas.microsoft.com/office/drawing/2014/main" id="{328E0C58-A0C5-4FC9-B419-AE39BE809658}"/>
                    </a:ext>
                  </a:extLst>
                </p:cNvPr>
                <p:cNvPicPr/>
                <p:nvPr/>
              </p:nvPicPr>
              <p:blipFill>
                <a:blip r:embed="rId69"/>
                <a:stretch>
                  <a:fillRect/>
                </a:stretch>
              </p:blipFill>
              <p:spPr>
                <a:xfrm>
                  <a:off x="7883273" y="1913252"/>
                  <a:ext cx="223920" cy="456480"/>
                </a:xfrm>
                <a:prstGeom prst="rect">
                  <a:avLst/>
                </a:prstGeom>
              </p:spPr>
            </p:pic>
          </mc:Fallback>
        </mc:AlternateContent>
      </p:grpSp>
      <p:grpSp>
        <p:nvGrpSpPr>
          <p:cNvPr id="54" name="Group 53">
            <a:extLst>
              <a:ext uri="{FF2B5EF4-FFF2-40B4-BE49-F238E27FC236}">
                <a16:creationId xmlns:a16="http://schemas.microsoft.com/office/drawing/2014/main" id="{42829E4A-CC9D-4E01-8C79-C47DB23431F1}"/>
              </a:ext>
            </a:extLst>
          </p:cNvPr>
          <p:cNvGrpSpPr/>
          <p:nvPr/>
        </p:nvGrpSpPr>
        <p:grpSpPr>
          <a:xfrm>
            <a:off x="3150713" y="2791652"/>
            <a:ext cx="180360" cy="97200"/>
            <a:chOff x="3150713" y="2791652"/>
            <a:chExt cx="180360" cy="97200"/>
          </a:xfrm>
        </p:grpSpPr>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2F1B834B-FDBC-4287-8C50-8C82070010BF}"/>
                    </a:ext>
                  </a:extLst>
                </p14:cNvPr>
                <p14:cNvContentPartPr/>
                <p14:nvPr/>
              </p14:nvContentPartPr>
              <p14:xfrm>
                <a:off x="3178433" y="2791652"/>
                <a:ext cx="152640" cy="9360"/>
              </p14:xfrm>
            </p:contentPart>
          </mc:Choice>
          <mc:Fallback xmlns="">
            <p:pic>
              <p:nvPicPr>
                <p:cNvPr id="45" name="Ink 44">
                  <a:extLst>
                    <a:ext uri="{FF2B5EF4-FFF2-40B4-BE49-F238E27FC236}">
                      <a16:creationId xmlns:a16="http://schemas.microsoft.com/office/drawing/2014/main" id="{2F1B834B-FDBC-4287-8C50-8C82070010BF}"/>
                    </a:ext>
                  </a:extLst>
                </p:cNvPr>
                <p:cNvPicPr/>
                <p:nvPr/>
              </p:nvPicPr>
              <p:blipFill>
                <a:blip r:embed="rId71"/>
                <a:stretch>
                  <a:fillRect/>
                </a:stretch>
              </p:blipFill>
              <p:spPr>
                <a:xfrm>
                  <a:off x="3160433" y="2774012"/>
                  <a:ext cx="188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83DE4E3F-0D86-4A37-8156-CA2648BAD1D5}"/>
                    </a:ext>
                  </a:extLst>
                </p14:cNvPr>
                <p14:cNvContentPartPr/>
                <p14:nvPr/>
              </p14:nvContentPartPr>
              <p14:xfrm>
                <a:off x="3150713" y="2873372"/>
                <a:ext cx="153360" cy="15480"/>
              </p14:xfrm>
            </p:contentPart>
          </mc:Choice>
          <mc:Fallback xmlns="">
            <p:pic>
              <p:nvPicPr>
                <p:cNvPr id="46" name="Ink 45">
                  <a:extLst>
                    <a:ext uri="{FF2B5EF4-FFF2-40B4-BE49-F238E27FC236}">
                      <a16:creationId xmlns:a16="http://schemas.microsoft.com/office/drawing/2014/main" id="{83DE4E3F-0D86-4A37-8156-CA2648BAD1D5}"/>
                    </a:ext>
                  </a:extLst>
                </p:cNvPr>
                <p:cNvPicPr/>
                <p:nvPr/>
              </p:nvPicPr>
              <p:blipFill>
                <a:blip r:embed="rId73"/>
                <a:stretch>
                  <a:fillRect/>
                </a:stretch>
              </p:blipFill>
              <p:spPr>
                <a:xfrm>
                  <a:off x="3132713" y="2855732"/>
                  <a:ext cx="189000" cy="51120"/>
                </a:xfrm>
                <a:prstGeom prst="rect">
                  <a:avLst/>
                </a:prstGeom>
              </p:spPr>
            </p:pic>
          </mc:Fallback>
        </mc:AlternateContent>
      </p:grpSp>
      <p:grpSp>
        <p:nvGrpSpPr>
          <p:cNvPr id="53" name="Group 52">
            <a:extLst>
              <a:ext uri="{FF2B5EF4-FFF2-40B4-BE49-F238E27FC236}">
                <a16:creationId xmlns:a16="http://schemas.microsoft.com/office/drawing/2014/main" id="{404A23E5-477A-4353-88A4-A413C9B49143}"/>
              </a:ext>
            </a:extLst>
          </p:cNvPr>
          <p:cNvGrpSpPr/>
          <p:nvPr/>
        </p:nvGrpSpPr>
        <p:grpSpPr>
          <a:xfrm>
            <a:off x="3542753" y="2784812"/>
            <a:ext cx="874800" cy="473400"/>
            <a:chOff x="3542753" y="2784812"/>
            <a:chExt cx="874800" cy="473400"/>
          </a:xfrm>
        </p:grpSpPr>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1FAF0059-5BFA-4194-89BE-C4534336E89F}"/>
                    </a:ext>
                  </a:extLst>
                </p14:cNvPr>
                <p14:cNvContentPartPr/>
                <p14:nvPr/>
              </p14:nvContentPartPr>
              <p14:xfrm>
                <a:off x="3638153" y="2803172"/>
                <a:ext cx="123480" cy="5400"/>
              </p14:xfrm>
            </p:contentPart>
          </mc:Choice>
          <mc:Fallback xmlns="">
            <p:pic>
              <p:nvPicPr>
                <p:cNvPr id="47" name="Ink 46">
                  <a:extLst>
                    <a:ext uri="{FF2B5EF4-FFF2-40B4-BE49-F238E27FC236}">
                      <a16:creationId xmlns:a16="http://schemas.microsoft.com/office/drawing/2014/main" id="{1FAF0059-5BFA-4194-89BE-C4534336E89F}"/>
                    </a:ext>
                  </a:extLst>
                </p:cNvPr>
                <p:cNvPicPr/>
                <p:nvPr/>
              </p:nvPicPr>
              <p:blipFill>
                <a:blip r:embed="rId75"/>
                <a:stretch>
                  <a:fillRect/>
                </a:stretch>
              </p:blipFill>
              <p:spPr>
                <a:xfrm>
                  <a:off x="3620153" y="2785172"/>
                  <a:ext cx="15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EEF31C9D-113F-4913-A261-A0C77CAD0752}"/>
                    </a:ext>
                  </a:extLst>
                </p14:cNvPr>
                <p14:cNvContentPartPr/>
                <p14:nvPr/>
              </p14:nvContentPartPr>
              <p14:xfrm>
                <a:off x="3542753" y="2814332"/>
                <a:ext cx="179640" cy="309240"/>
              </p14:xfrm>
            </p:contentPart>
          </mc:Choice>
          <mc:Fallback xmlns="">
            <p:pic>
              <p:nvPicPr>
                <p:cNvPr id="48" name="Ink 47">
                  <a:extLst>
                    <a:ext uri="{FF2B5EF4-FFF2-40B4-BE49-F238E27FC236}">
                      <a16:creationId xmlns:a16="http://schemas.microsoft.com/office/drawing/2014/main" id="{EEF31C9D-113F-4913-A261-A0C77CAD0752}"/>
                    </a:ext>
                  </a:extLst>
                </p:cNvPr>
                <p:cNvPicPr/>
                <p:nvPr/>
              </p:nvPicPr>
              <p:blipFill>
                <a:blip r:embed="rId77"/>
                <a:stretch>
                  <a:fillRect/>
                </a:stretch>
              </p:blipFill>
              <p:spPr>
                <a:xfrm>
                  <a:off x="3524753" y="2796692"/>
                  <a:ext cx="2152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CC810185-8188-43B1-9AC3-EE658EC2F59F}"/>
                    </a:ext>
                  </a:extLst>
                </p14:cNvPr>
                <p14:cNvContentPartPr/>
                <p14:nvPr/>
              </p14:nvContentPartPr>
              <p14:xfrm>
                <a:off x="3558593" y="2969852"/>
                <a:ext cx="217800" cy="12960"/>
              </p14:xfrm>
            </p:contentPart>
          </mc:Choice>
          <mc:Fallback xmlns="">
            <p:pic>
              <p:nvPicPr>
                <p:cNvPr id="49" name="Ink 48">
                  <a:extLst>
                    <a:ext uri="{FF2B5EF4-FFF2-40B4-BE49-F238E27FC236}">
                      <a16:creationId xmlns:a16="http://schemas.microsoft.com/office/drawing/2014/main" id="{CC810185-8188-43B1-9AC3-EE658EC2F59F}"/>
                    </a:ext>
                  </a:extLst>
                </p:cNvPr>
                <p:cNvPicPr/>
                <p:nvPr/>
              </p:nvPicPr>
              <p:blipFill>
                <a:blip r:embed="rId79"/>
                <a:stretch>
                  <a:fillRect/>
                </a:stretch>
              </p:blipFill>
              <p:spPr>
                <a:xfrm>
                  <a:off x="3540953" y="2952212"/>
                  <a:ext cx="253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1CDA98D5-DB7B-4B26-AEE5-79563B9F9C0E}"/>
                    </a:ext>
                  </a:extLst>
                </p14:cNvPr>
                <p14:cNvContentPartPr/>
                <p14:nvPr/>
              </p14:nvContentPartPr>
              <p14:xfrm>
                <a:off x="3863873" y="2784812"/>
                <a:ext cx="321120" cy="473400"/>
              </p14:xfrm>
            </p:contentPart>
          </mc:Choice>
          <mc:Fallback xmlns="">
            <p:pic>
              <p:nvPicPr>
                <p:cNvPr id="50" name="Ink 49">
                  <a:extLst>
                    <a:ext uri="{FF2B5EF4-FFF2-40B4-BE49-F238E27FC236}">
                      <a16:creationId xmlns:a16="http://schemas.microsoft.com/office/drawing/2014/main" id="{1CDA98D5-DB7B-4B26-AEE5-79563B9F9C0E}"/>
                    </a:ext>
                  </a:extLst>
                </p:cNvPr>
                <p:cNvPicPr/>
                <p:nvPr/>
              </p:nvPicPr>
              <p:blipFill>
                <a:blip r:embed="rId81"/>
                <a:stretch>
                  <a:fillRect/>
                </a:stretch>
              </p:blipFill>
              <p:spPr>
                <a:xfrm>
                  <a:off x="3845873" y="2766812"/>
                  <a:ext cx="35676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A20EE49B-F206-4707-AA49-FD7DA61233F9}"/>
                    </a:ext>
                  </a:extLst>
                </p14:cNvPr>
                <p14:cNvContentPartPr/>
                <p14:nvPr/>
              </p14:nvContentPartPr>
              <p14:xfrm>
                <a:off x="4200113" y="2889212"/>
                <a:ext cx="217440" cy="220680"/>
              </p14:xfrm>
            </p:contentPart>
          </mc:Choice>
          <mc:Fallback xmlns="">
            <p:pic>
              <p:nvPicPr>
                <p:cNvPr id="51" name="Ink 50">
                  <a:extLst>
                    <a:ext uri="{FF2B5EF4-FFF2-40B4-BE49-F238E27FC236}">
                      <a16:creationId xmlns:a16="http://schemas.microsoft.com/office/drawing/2014/main" id="{A20EE49B-F206-4707-AA49-FD7DA61233F9}"/>
                    </a:ext>
                  </a:extLst>
                </p:cNvPr>
                <p:cNvPicPr/>
                <p:nvPr/>
              </p:nvPicPr>
              <p:blipFill>
                <a:blip r:embed="rId83"/>
                <a:stretch>
                  <a:fillRect/>
                </a:stretch>
              </p:blipFill>
              <p:spPr>
                <a:xfrm>
                  <a:off x="4182473" y="2871212"/>
                  <a:ext cx="2530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7CE129DF-E42C-436C-B495-A560CCC2A929}"/>
                    </a:ext>
                  </a:extLst>
                </p14:cNvPr>
                <p14:cNvContentPartPr/>
                <p14:nvPr/>
              </p14:nvContentPartPr>
              <p14:xfrm>
                <a:off x="4235753" y="2878772"/>
                <a:ext cx="160920" cy="261720"/>
              </p14:xfrm>
            </p:contentPart>
          </mc:Choice>
          <mc:Fallback xmlns="">
            <p:pic>
              <p:nvPicPr>
                <p:cNvPr id="52" name="Ink 51">
                  <a:extLst>
                    <a:ext uri="{FF2B5EF4-FFF2-40B4-BE49-F238E27FC236}">
                      <a16:creationId xmlns:a16="http://schemas.microsoft.com/office/drawing/2014/main" id="{7CE129DF-E42C-436C-B495-A560CCC2A929}"/>
                    </a:ext>
                  </a:extLst>
                </p:cNvPr>
                <p:cNvPicPr/>
                <p:nvPr/>
              </p:nvPicPr>
              <p:blipFill>
                <a:blip r:embed="rId85"/>
                <a:stretch>
                  <a:fillRect/>
                </a:stretch>
              </p:blipFill>
              <p:spPr>
                <a:xfrm>
                  <a:off x="4217753" y="2861132"/>
                  <a:ext cx="196560" cy="297360"/>
                </a:xfrm>
                <a:prstGeom prst="rect">
                  <a:avLst/>
                </a:prstGeom>
              </p:spPr>
            </p:pic>
          </mc:Fallback>
        </mc:AlternateContent>
      </p:grpSp>
      <p:grpSp>
        <p:nvGrpSpPr>
          <p:cNvPr id="65" name="Group 64">
            <a:extLst>
              <a:ext uri="{FF2B5EF4-FFF2-40B4-BE49-F238E27FC236}">
                <a16:creationId xmlns:a16="http://schemas.microsoft.com/office/drawing/2014/main" id="{8FF1387A-405D-48CF-8611-83D0F9EC5D25}"/>
              </a:ext>
            </a:extLst>
          </p:cNvPr>
          <p:cNvGrpSpPr/>
          <p:nvPr/>
        </p:nvGrpSpPr>
        <p:grpSpPr>
          <a:xfrm>
            <a:off x="4641833" y="2741612"/>
            <a:ext cx="1414800" cy="494280"/>
            <a:chOff x="4641833" y="2741612"/>
            <a:chExt cx="1414800" cy="494280"/>
          </a:xfrm>
        </p:grpSpPr>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DF001AB9-7AD2-48C4-8EB8-86A64726F77E}"/>
                    </a:ext>
                  </a:extLst>
                </p14:cNvPr>
                <p14:cNvContentPartPr/>
                <p14:nvPr/>
              </p14:nvContentPartPr>
              <p14:xfrm>
                <a:off x="4641833" y="2795972"/>
                <a:ext cx="175680" cy="393120"/>
              </p14:xfrm>
            </p:contentPart>
          </mc:Choice>
          <mc:Fallback xmlns="">
            <p:pic>
              <p:nvPicPr>
                <p:cNvPr id="55" name="Ink 54">
                  <a:extLst>
                    <a:ext uri="{FF2B5EF4-FFF2-40B4-BE49-F238E27FC236}">
                      <a16:creationId xmlns:a16="http://schemas.microsoft.com/office/drawing/2014/main" id="{DF001AB9-7AD2-48C4-8EB8-86A64726F77E}"/>
                    </a:ext>
                  </a:extLst>
                </p:cNvPr>
                <p:cNvPicPr/>
                <p:nvPr/>
              </p:nvPicPr>
              <p:blipFill>
                <a:blip r:embed="rId87"/>
                <a:stretch>
                  <a:fillRect/>
                </a:stretch>
              </p:blipFill>
              <p:spPr>
                <a:xfrm>
                  <a:off x="4624193" y="2777972"/>
                  <a:ext cx="211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7CB45567-8D2E-4A7E-A623-D3FC66E536F6}"/>
                    </a:ext>
                  </a:extLst>
                </p14:cNvPr>
                <p14:cNvContentPartPr/>
                <p14:nvPr/>
              </p14:nvContentPartPr>
              <p14:xfrm>
                <a:off x="4950353" y="2901092"/>
                <a:ext cx="183240" cy="195120"/>
              </p14:xfrm>
            </p:contentPart>
          </mc:Choice>
          <mc:Fallback xmlns="">
            <p:pic>
              <p:nvPicPr>
                <p:cNvPr id="56" name="Ink 55">
                  <a:extLst>
                    <a:ext uri="{FF2B5EF4-FFF2-40B4-BE49-F238E27FC236}">
                      <a16:creationId xmlns:a16="http://schemas.microsoft.com/office/drawing/2014/main" id="{7CB45567-8D2E-4A7E-A623-D3FC66E536F6}"/>
                    </a:ext>
                  </a:extLst>
                </p:cNvPr>
                <p:cNvPicPr/>
                <p:nvPr/>
              </p:nvPicPr>
              <p:blipFill>
                <a:blip r:embed="rId89"/>
                <a:stretch>
                  <a:fillRect/>
                </a:stretch>
              </p:blipFill>
              <p:spPr>
                <a:xfrm>
                  <a:off x="4932713" y="2883452"/>
                  <a:ext cx="2188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67671B51-8B16-4B6B-B5F8-B0D08827493B}"/>
                    </a:ext>
                  </a:extLst>
                </p14:cNvPr>
                <p14:cNvContentPartPr/>
                <p14:nvPr/>
              </p14:nvContentPartPr>
              <p14:xfrm>
                <a:off x="4917953" y="2873732"/>
                <a:ext cx="200880" cy="219600"/>
              </p14:xfrm>
            </p:contentPart>
          </mc:Choice>
          <mc:Fallback xmlns="">
            <p:pic>
              <p:nvPicPr>
                <p:cNvPr id="57" name="Ink 56">
                  <a:extLst>
                    <a:ext uri="{FF2B5EF4-FFF2-40B4-BE49-F238E27FC236}">
                      <a16:creationId xmlns:a16="http://schemas.microsoft.com/office/drawing/2014/main" id="{67671B51-8B16-4B6B-B5F8-B0D08827493B}"/>
                    </a:ext>
                  </a:extLst>
                </p:cNvPr>
                <p:cNvPicPr/>
                <p:nvPr/>
              </p:nvPicPr>
              <p:blipFill>
                <a:blip r:embed="rId91"/>
                <a:stretch>
                  <a:fillRect/>
                </a:stretch>
              </p:blipFill>
              <p:spPr>
                <a:xfrm>
                  <a:off x="4899953" y="2855732"/>
                  <a:ext cx="2365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1595AAE5-C17C-44F6-A328-30740AF9651F}"/>
                    </a:ext>
                  </a:extLst>
                </p14:cNvPr>
                <p14:cNvContentPartPr/>
                <p14:nvPr/>
              </p14:nvContentPartPr>
              <p14:xfrm>
                <a:off x="5237633" y="2965892"/>
                <a:ext cx="168840" cy="18360"/>
              </p14:xfrm>
            </p:contentPart>
          </mc:Choice>
          <mc:Fallback xmlns="">
            <p:pic>
              <p:nvPicPr>
                <p:cNvPr id="58" name="Ink 57">
                  <a:extLst>
                    <a:ext uri="{FF2B5EF4-FFF2-40B4-BE49-F238E27FC236}">
                      <a16:creationId xmlns:a16="http://schemas.microsoft.com/office/drawing/2014/main" id="{1595AAE5-C17C-44F6-A328-30740AF9651F}"/>
                    </a:ext>
                  </a:extLst>
                </p:cNvPr>
                <p:cNvPicPr/>
                <p:nvPr/>
              </p:nvPicPr>
              <p:blipFill>
                <a:blip r:embed="rId93"/>
                <a:stretch>
                  <a:fillRect/>
                </a:stretch>
              </p:blipFill>
              <p:spPr>
                <a:xfrm>
                  <a:off x="5219633" y="2947892"/>
                  <a:ext cx="2044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E697320E-749F-4D02-9F16-16E418BD9301}"/>
                    </a:ext>
                  </a:extLst>
                </p14:cNvPr>
                <p14:cNvContentPartPr/>
                <p14:nvPr/>
              </p14:nvContentPartPr>
              <p14:xfrm>
                <a:off x="5316473" y="2849972"/>
                <a:ext cx="19440" cy="226440"/>
              </p14:xfrm>
            </p:contentPart>
          </mc:Choice>
          <mc:Fallback xmlns="">
            <p:pic>
              <p:nvPicPr>
                <p:cNvPr id="59" name="Ink 58">
                  <a:extLst>
                    <a:ext uri="{FF2B5EF4-FFF2-40B4-BE49-F238E27FC236}">
                      <a16:creationId xmlns:a16="http://schemas.microsoft.com/office/drawing/2014/main" id="{E697320E-749F-4D02-9F16-16E418BD9301}"/>
                    </a:ext>
                  </a:extLst>
                </p:cNvPr>
                <p:cNvPicPr/>
                <p:nvPr/>
              </p:nvPicPr>
              <p:blipFill>
                <a:blip r:embed="rId95"/>
                <a:stretch>
                  <a:fillRect/>
                </a:stretch>
              </p:blipFill>
              <p:spPr>
                <a:xfrm>
                  <a:off x="5298473" y="2831972"/>
                  <a:ext cx="550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D796A039-E061-4801-9CD1-F0567524C9AD}"/>
                    </a:ext>
                  </a:extLst>
                </p14:cNvPr>
                <p14:cNvContentPartPr/>
                <p14:nvPr/>
              </p14:nvContentPartPr>
              <p14:xfrm>
                <a:off x="5452913" y="2902532"/>
                <a:ext cx="169920" cy="263160"/>
              </p14:xfrm>
            </p:contentPart>
          </mc:Choice>
          <mc:Fallback xmlns="">
            <p:pic>
              <p:nvPicPr>
                <p:cNvPr id="60" name="Ink 59">
                  <a:extLst>
                    <a:ext uri="{FF2B5EF4-FFF2-40B4-BE49-F238E27FC236}">
                      <a16:creationId xmlns:a16="http://schemas.microsoft.com/office/drawing/2014/main" id="{D796A039-E061-4801-9CD1-F0567524C9AD}"/>
                    </a:ext>
                  </a:extLst>
                </p:cNvPr>
                <p:cNvPicPr/>
                <p:nvPr/>
              </p:nvPicPr>
              <p:blipFill>
                <a:blip r:embed="rId97"/>
                <a:stretch>
                  <a:fillRect/>
                </a:stretch>
              </p:blipFill>
              <p:spPr>
                <a:xfrm>
                  <a:off x="5435273" y="2884532"/>
                  <a:ext cx="2055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70D1A493-2920-477A-8063-C68C39E4E39D}"/>
                    </a:ext>
                  </a:extLst>
                </p14:cNvPr>
                <p14:cNvContentPartPr/>
                <p14:nvPr/>
              </p14:nvContentPartPr>
              <p14:xfrm>
                <a:off x="5673233" y="2761412"/>
                <a:ext cx="158400" cy="464400"/>
              </p14:xfrm>
            </p:contentPart>
          </mc:Choice>
          <mc:Fallback xmlns="">
            <p:pic>
              <p:nvPicPr>
                <p:cNvPr id="61" name="Ink 60">
                  <a:extLst>
                    <a:ext uri="{FF2B5EF4-FFF2-40B4-BE49-F238E27FC236}">
                      <a16:creationId xmlns:a16="http://schemas.microsoft.com/office/drawing/2014/main" id="{70D1A493-2920-477A-8063-C68C39E4E39D}"/>
                    </a:ext>
                  </a:extLst>
                </p:cNvPr>
                <p:cNvPicPr/>
                <p:nvPr/>
              </p:nvPicPr>
              <p:blipFill>
                <a:blip r:embed="rId99"/>
                <a:stretch>
                  <a:fillRect/>
                </a:stretch>
              </p:blipFill>
              <p:spPr>
                <a:xfrm>
                  <a:off x="5655593" y="2743412"/>
                  <a:ext cx="19404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AD1CEA0D-CAB8-44BE-914F-11B1D3E872EB}"/>
                    </a:ext>
                  </a:extLst>
                </p14:cNvPr>
                <p14:cNvContentPartPr/>
                <p14:nvPr/>
              </p14:nvContentPartPr>
              <p14:xfrm>
                <a:off x="5876273" y="2741612"/>
                <a:ext cx="180360" cy="494280"/>
              </p14:xfrm>
            </p:contentPart>
          </mc:Choice>
          <mc:Fallback xmlns="">
            <p:pic>
              <p:nvPicPr>
                <p:cNvPr id="63" name="Ink 62">
                  <a:extLst>
                    <a:ext uri="{FF2B5EF4-FFF2-40B4-BE49-F238E27FC236}">
                      <a16:creationId xmlns:a16="http://schemas.microsoft.com/office/drawing/2014/main" id="{AD1CEA0D-CAB8-44BE-914F-11B1D3E872EB}"/>
                    </a:ext>
                  </a:extLst>
                </p:cNvPr>
                <p:cNvPicPr/>
                <p:nvPr/>
              </p:nvPicPr>
              <p:blipFill>
                <a:blip r:embed="rId101"/>
                <a:stretch>
                  <a:fillRect/>
                </a:stretch>
              </p:blipFill>
              <p:spPr>
                <a:xfrm>
                  <a:off x="5858633" y="2723972"/>
                  <a:ext cx="216000" cy="529920"/>
                </a:xfrm>
                <a:prstGeom prst="rect">
                  <a:avLst/>
                </a:prstGeom>
              </p:spPr>
            </p:pic>
          </mc:Fallback>
        </mc:AlternateContent>
      </p:grpSp>
      <p:grpSp>
        <p:nvGrpSpPr>
          <p:cNvPr id="90" name="Group 89">
            <a:extLst>
              <a:ext uri="{FF2B5EF4-FFF2-40B4-BE49-F238E27FC236}">
                <a16:creationId xmlns:a16="http://schemas.microsoft.com/office/drawing/2014/main" id="{AE351E42-0163-4454-AE3E-53707C0B207E}"/>
              </a:ext>
            </a:extLst>
          </p:cNvPr>
          <p:cNvGrpSpPr/>
          <p:nvPr/>
        </p:nvGrpSpPr>
        <p:grpSpPr>
          <a:xfrm>
            <a:off x="6263633" y="2524172"/>
            <a:ext cx="3231360" cy="699120"/>
            <a:chOff x="6263633" y="2524172"/>
            <a:chExt cx="3231360" cy="699120"/>
          </a:xfrm>
        </p:grpSpPr>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BCE444DD-3796-4B93-9CC7-02A8F273F9F3}"/>
                    </a:ext>
                  </a:extLst>
                </p14:cNvPr>
                <p14:cNvContentPartPr/>
                <p14:nvPr/>
              </p14:nvContentPartPr>
              <p14:xfrm>
                <a:off x="6263633" y="2940332"/>
                <a:ext cx="175680" cy="30960"/>
              </p14:xfrm>
            </p:contentPart>
          </mc:Choice>
          <mc:Fallback xmlns="">
            <p:pic>
              <p:nvPicPr>
                <p:cNvPr id="64" name="Ink 63">
                  <a:extLst>
                    <a:ext uri="{FF2B5EF4-FFF2-40B4-BE49-F238E27FC236}">
                      <a16:creationId xmlns:a16="http://schemas.microsoft.com/office/drawing/2014/main" id="{BCE444DD-3796-4B93-9CC7-02A8F273F9F3}"/>
                    </a:ext>
                  </a:extLst>
                </p:cNvPr>
                <p:cNvPicPr/>
                <p:nvPr/>
              </p:nvPicPr>
              <p:blipFill>
                <a:blip r:embed="rId103"/>
                <a:stretch>
                  <a:fillRect/>
                </a:stretch>
              </p:blipFill>
              <p:spPr>
                <a:xfrm>
                  <a:off x="6245993" y="2922332"/>
                  <a:ext cx="2113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0217E30F-2C1E-4199-847D-920CB76D89D8}"/>
                    </a:ext>
                  </a:extLst>
                </p14:cNvPr>
                <p14:cNvContentPartPr/>
                <p14:nvPr/>
              </p14:nvContentPartPr>
              <p14:xfrm>
                <a:off x="6656393" y="2725772"/>
                <a:ext cx="172800" cy="37080"/>
              </p14:xfrm>
            </p:contentPart>
          </mc:Choice>
          <mc:Fallback xmlns="">
            <p:pic>
              <p:nvPicPr>
                <p:cNvPr id="66" name="Ink 65">
                  <a:extLst>
                    <a:ext uri="{FF2B5EF4-FFF2-40B4-BE49-F238E27FC236}">
                      <a16:creationId xmlns:a16="http://schemas.microsoft.com/office/drawing/2014/main" id="{0217E30F-2C1E-4199-847D-920CB76D89D8}"/>
                    </a:ext>
                  </a:extLst>
                </p:cNvPr>
                <p:cNvPicPr/>
                <p:nvPr/>
              </p:nvPicPr>
              <p:blipFill>
                <a:blip r:embed="rId105"/>
                <a:stretch>
                  <a:fillRect/>
                </a:stretch>
              </p:blipFill>
              <p:spPr>
                <a:xfrm>
                  <a:off x="6638753" y="2707772"/>
                  <a:ext cx="208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01668966-8AEF-4D69-9495-51EF9E87E1B3}"/>
                    </a:ext>
                  </a:extLst>
                </p14:cNvPr>
                <p14:cNvContentPartPr/>
                <p14:nvPr/>
              </p14:nvContentPartPr>
              <p14:xfrm>
                <a:off x="6646673" y="2729372"/>
                <a:ext cx="185040" cy="299520"/>
              </p14:xfrm>
            </p:contentPart>
          </mc:Choice>
          <mc:Fallback xmlns="">
            <p:pic>
              <p:nvPicPr>
                <p:cNvPr id="67" name="Ink 66">
                  <a:extLst>
                    <a:ext uri="{FF2B5EF4-FFF2-40B4-BE49-F238E27FC236}">
                      <a16:creationId xmlns:a16="http://schemas.microsoft.com/office/drawing/2014/main" id="{01668966-8AEF-4D69-9495-51EF9E87E1B3}"/>
                    </a:ext>
                  </a:extLst>
                </p:cNvPr>
                <p:cNvPicPr/>
                <p:nvPr/>
              </p:nvPicPr>
              <p:blipFill>
                <a:blip r:embed="rId107"/>
                <a:stretch>
                  <a:fillRect/>
                </a:stretch>
              </p:blipFill>
              <p:spPr>
                <a:xfrm>
                  <a:off x="6629033" y="2711372"/>
                  <a:ext cx="2206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94817A61-E7D4-453D-9DE0-4BDA9797380C}"/>
                    </a:ext>
                  </a:extLst>
                </p14:cNvPr>
                <p14:cNvContentPartPr/>
                <p14:nvPr/>
              </p14:nvContentPartPr>
              <p14:xfrm>
                <a:off x="6664313" y="2879852"/>
                <a:ext cx="159840" cy="10440"/>
              </p14:xfrm>
            </p:contentPart>
          </mc:Choice>
          <mc:Fallback xmlns="">
            <p:pic>
              <p:nvPicPr>
                <p:cNvPr id="68" name="Ink 67">
                  <a:extLst>
                    <a:ext uri="{FF2B5EF4-FFF2-40B4-BE49-F238E27FC236}">
                      <a16:creationId xmlns:a16="http://schemas.microsoft.com/office/drawing/2014/main" id="{94817A61-E7D4-453D-9DE0-4BDA9797380C}"/>
                    </a:ext>
                  </a:extLst>
                </p:cNvPr>
                <p:cNvPicPr/>
                <p:nvPr/>
              </p:nvPicPr>
              <p:blipFill>
                <a:blip r:embed="rId109"/>
                <a:stretch>
                  <a:fillRect/>
                </a:stretch>
              </p:blipFill>
              <p:spPr>
                <a:xfrm>
                  <a:off x="6646313" y="2862212"/>
                  <a:ext cx="195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2B716716-6230-427A-8A44-7CB8B37E53EA}"/>
                    </a:ext>
                  </a:extLst>
                </p14:cNvPr>
                <p14:cNvContentPartPr/>
                <p14:nvPr/>
              </p14:nvContentPartPr>
              <p14:xfrm>
                <a:off x="6962033" y="2776892"/>
                <a:ext cx="159120" cy="185400"/>
              </p14:xfrm>
            </p:contentPart>
          </mc:Choice>
          <mc:Fallback xmlns="">
            <p:pic>
              <p:nvPicPr>
                <p:cNvPr id="70" name="Ink 69">
                  <a:extLst>
                    <a:ext uri="{FF2B5EF4-FFF2-40B4-BE49-F238E27FC236}">
                      <a16:creationId xmlns:a16="http://schemas.microsoft.com/office/drawing/2014/main" id="{2B716716-6230-427A-8A44-7CB8B37E53EA}"/>
                    </a:ext>
                  </a:extLst>
                </p:cNvPr>
                <p:cNvPicPr/>
                <p:nvPr/>
              </p:nvPicPr>
              <p:blipFill>
                <a:blip r:embed="rId111"/>
                <a:stretch>
                  <a:fillRect/>
                </a:stretch>
              </p:blipFill>
              <p:spPr>
                <a:xfrm>
                  <a:off x="6944393" y="2759252"/>
                  <a:ext cx="1947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Ink 70">
                  <a:extLst>
                    <a:ext uri="{FF2B5EF4-FFF2-40B4-BE49-F238E27FC236}">
                      <a16:creationId xmlns:a16="http://schemas.microsoft.com/office/drawing/2014/main" id="{B17CBF67-07D7-4291-AF43-4940E95A4D51}"/>
                    </a:ext>
                  </a:extLst>
                </p14:cNvPr>
                <p14:cNvContentPartPr/>
                <p14:nvPr/>
              </p14:nvContentPartPr>
              <p14:xfrm>
                <a:off x="6969593" y="2788052"/>
                <a:ext cx="142560" cy="219600"/>
              </p14:xfrm>
            </p:contentPart>
          </mc:Choice>
          <mc:Fallback xmlns="">
            <p:pic>
              <p:nvPicPr>
                <p:cNvPr id="71" name="Ink 70">
                  <a:extLst>
                    <a:ext uri="{FF2B5EF4-FFF2-40B4-BE49-F238E27FC236}">
                      <a16:creationId xmlns:a16="http://schemas.microsoft.com/office/drawing/2014/main" id="{B17CBF67-07D7-4291-AF43-4940E95A4D51}"/>
                    </a:ext>
                  </a:extLst>
                </p:cNvPr>
                <p:cNvPicPr/>
                <p:nvPr/>
              </p:nvPicPr>
              <p:blipFill>
                <a:blip r:embed="rId113"/>
                <a:stretch>
                  <a:fillRect/>
                </a:stretch>
              </p:blipFill>
              <p:spPr>
                <a:xfrm>
                  <a:off x="6951953" y="2770052"/>
                  <a:ext cx="1782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Ink 71">
                  <a:extLst>
                    <a:ext uri="{FF2B5EF4-FFF2-40B4-BE49-F238E27FC236}">
                      <a16:creationId xmlns:a16="http://schemas.microsoft.com/office/drawing/2014/main" id="{5DFDAEB7-7816-4966-A0FF-17BF8AFD538C}"/>
                    </a:ext>
                  </a:extLst>
                </p14:cNvPr>
                <p14:cNvContentPartPr/>
                <p14:nvPr/>
              </p14:nvContentPartPr>
              <p14:xfrm>
                <a:off x="7199993" y="2636132"/>
                <a:ext cx="141840" cy="389160"/>
              </p14:xfrm>
            </p:contentPart>
          </mc:Choice>
          <mc:Fallback xmlns="">
            <p:pic>
              <p:nvPicPr>
                <p:cNvPr id="72" name="Ink 71">
                  <a:extLst>
                    <a:ext uri="{FF2B5EF4-FFF2-40B4-BE49-F238E27FC236}">
                      <a16:creationId xmlns:a16="http://schemas.microsoft.com/office/drawing/2014/main" id="{5DFDAEB7-7816-4966-A0FF-17BF8AFD538C}"/>
                    </a:ext>
                  </a:extLst>
                </p:cNvPr>
                <p:cNvPicPr/>
                <p:nvPr/>
              </p:nvPicPr>
              <p:blipFill>
                <a:blip r:embed="rId115"/>
                <a:stretch>
                  <a:fillRect/>
                </a:stretch>
              </p:blipFill>
              <p:spPr>
                <a:xfrm>
                  <a:off x="7182353" y="2618132"/>
                  <a:ext cx="17748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Ink 72">
                  <a:extLst>
                    <a:ext uri="{FF2B5EF4-FFF2-40B4-BE49-F238E27FC236}">
                      <a16:creationId xmlns:a16="http://schemas.microsoft.com/office/drawing/2014/main" id="{6DC347EF-0EEC-49E9-A291-D332815D5777}"/>
                    </a:ext>
                  </a:extLst>
                </p14:cNvPr>
                <p14:cNvContentPartPr/>
                <p14:nvPr/>
              </p14:nvContentPartPr>
              <p14:xfrm>
                <a:off x="6548393" y="2602652"/>
                <a:ext cx="159480" cy="620640"/>
              </p14:xfrm>
            </p:contentPart>
          </mc:Choice>
          <mc:Fallback xmlns="">
            <p:pic>
              <p:nvPicPr>
                <p:cNvPr id="73" name="Ink 72">
                  <a:extLst>
                    <a:ext uri="{FF2B5EF4-FFF2-40B4-BE49-F238E27FC236}">
                      <a16:creationId xmlns:a16="http://schemas.microsoft.com/office/drawing/2014/main" id="{6DC347EF-0EEC-49E9-A291-D332815D5777}"/>
                    </a:ext>
                  </a:extLst>
                </p:cNvPr>
                <p:cNvPicPr/>
                <p:nvPr/>
              </p:nvPicPr>
              <p:blipFill>
                <a:blip r:embed="rId117"/>
                <a:stretch>
                  <a:fillRect/>
                </a:stretch>
              </p:blipFill>
              <p:spPr>
                <a:xfrm>
                  <a:off x="6530393" y="2584652"/>
                  <a:ext cx="1951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B3574E7A-4E3C-4ACC-B4C4-F61300606952}"/>
                    </a:ext>
                  </a:extLst>
                </p14:cNvPr>
                <p14:cNvContentPartPr/>
                <p14:nvPr/>
              </p14:nvContentPartPr>
              <p14:xfrm>
                <a:off x="7531193" y="2676452"/>
                <a:ext cx="172440" cy="429480"/>
              </p14:xfrm>
            </p:contentPart>
          </mc:Choice>
          <mc:Fallback xmlns="">
            <p:pic>
              <p:nvPicPr>
                <p:cNvPr id="75" name="Ink 74">
                  <a:extLst>
                    <a:ext uri="{FF2B5EF4-FFF2-40B4-BE49-F238E27FC236}">
                      <a16:creationId xmlns:a16="http://schemas.microsoft.com/office/drawing/2014/main" id="{B3574E7A-4E3C-4ACC-B4C4-F61300606952}"/>
                    </a:ext>
                  </a:extLst>
                </p:cNvPr>
                <p:cNvPicPr/>
                <p:nvPr/>
              </p:nvPicPr>
              <p:blipFill>
                <a:blip r:embed="rId119"/>
                <a:stretch>
                  <a:fillRect/>
                </a:stretch>
              </p:blipFill>
              <p:spPr>
                <a:xfrm>
                  <a:off x="7513553" y="2658812"/>
                  <a:ext cx="2080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68DD7D1E-8342-494A-BABA-B90C4374D2E5}"/>
                    </a:ext>
                  </a:extLst>
                </p14:cNvPr>
                <p14:cNvContentPartPr/>
                <p14:nvPr/>
              </p14:nvContentPartPr>
              <p14:xfrm>
                <a:off x="7805873" y="2673932"/>
                <a:ext cx="155160" cy="252000"/>
              </p14:xfrm>
            </p:contentPart>
          </mc:Choice>
          <mc:Fallback xmlns="">
            <p:pic>
              <p:nvPicPr>
                <p:cNvPr id="76" name="Ink 75">
                  <a:extLst>
                    <a:ext uri="{FF2B5EF4-FFF2-40B4-BE49-F238E27FC236}">
                      <a16:creationId xmlns:a16="http://schemas.microsoft.com/office/drawing/2014/main" id="{68DD7D1E-8342-494A-BABA-B90C4374D2E5}"/>
                    </a:ext>
                  </a:extLst>
                </p:cNvPr>
                <p:cNvPicPr/>
                <p:nvPr/>
              </p:nvPicPr>
              <p:blipFill>
                <a:blip r:embed="rId121"/>
                <a:stretch>
                  <a:fillRect/>
                </a:stretch>
              </p:blipFill>
              <p:spPr>
                <a:xfrm>
                  <a:off x="7787873" y="2655932"/>
                  <a:ext cx="1908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2B6E084E-0411-41C9-81A0-BC82E1CFC981}"/>
                    </a:ext>
                  </a:extLst>
                </p14:cNvPr>
                <p14:cNvContentPartPr/>
                <p14:nvPr/>
              </p14:nvContentPartPr>
              <p14:xfrm>
                <a:off x="7851593" y="2793092"/>
                <a:ext cx="95760" cy="45000"/>
              </p14:xfrm>
            </p:contentPart>
          </mc:Choice>
          <mc:Fallback xmlns="">
            <p:pic>
              <p:nvPicPr>
                <p:cNvPr id="77" name="Ink 76">
                  <a:extLst>
                    <a:ext uri="{FF2B5EF4-FFF2-40B4-BE49-F238E27FC236}">
                      <a16:creationId xmlns:a16="http://schemas.microsoft.com/office/drawing/2014/main" id="{2B6E084E-0411-41C9-81A0-BC82E1CFC981}"/>
                    </a:ext>
                  </a:extLst>
                </p:cNvPr>
                <p:cNvPicPr/>
                <p:nvPr/>
              </p:nvPicPr>
              <p:blipFill>
                <a:blip r:embed="rId123"/>
                <a:stretch>
                  <a:fillRect/>
                </a:stretch>
              </p:blipFill>
              <p:spPr>
                <a:xfrm>
                  <a:off x="7833953" y="2775092"/>
                  <a:ext cx="131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C3670CCC-78CE-4A3C-9DCB-68A2FFD03868}"/>
                    </a:ext>
                  </a:extLst>
                </p14:cNvPr>
                <p14:cNvContentPartPr/>
                <p14:nvPr/>
              </p14:nvContentPartPr>
              <p14:xfrm>
                <a:off x="7792193" y="2701292"/>
                <a:ext cx="239400" cy="18000"/>
              </p14:xfrm>
            </p:contentPart>
          </mc:Choice>
          <mc:Fallback xmlns="">
            <p:pic>
              <p:nvPicPr>
                <p:cNvPr id="78" name="Ink 77">
                  <a:extLst>
                    <a:ext uri="{FF2B5EF4-FFF2-40B4-BE49-F238E27FC236}">
                      <a16:creationId xmlns:a16="http://schemas.microsoft.com/office/drawing/2014/main" id="{C3670CCC-78CE-4A3C-9DCB-68A2FFD03868}"/>
                    </a:ext>
                  </a:extLst>
                </p:cNvPr>
                <p:cNvPicPr/>
                <p:nvPr/>
              </p:nvPicPr>
              <p:blipFill>
                <a:blip r:embed="rId125"/>
                <a:stretch>
                  <a:fillRect/>
                </a:stretch>
              </p:blipFill>
              <p:spPr>
                <a:xfrm>
                  <a:off x="7774553" y="2683652"/>
                  <a:ext cx="2750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5AC46193-58B7-457C-9A63-DA7F6BFBEA8A}"/>
                    </a:ext>
                  </a:extLst>
                </p14:cNvPr>
                <p14:cNvContentPartPr/>
                <p14:nvPr/>
              </p14:nvContentPartPr>
              <p14:xfrm>
                <a:off x="8157233" y="2689772"/>
                <a:ext cx="142200" cy="371880"/>
              </p14:xfrm>
            </p:contentPart>
          </mc:Choice>
          <mc:Fallback xmlns="">
            <p:pic>
              <p:nvPicPr>
                <p:cNvPr id="80" name="Ink 79">
                  <a:extLst>
                    <a:ext uri="{FF2B5EF4-FFF2-40B4-BE49-F238E27FC236}">
                      <a16:creationId xmlns:a16="http://schemas.microsoft.com/office/drawing/2014/main" id="{5AC46193-58B7-457C-9A63-DA7F6BFBEA8A}"/>
                    </a:ext>
                  </a:extLst>
                </p:cNvPr>
                <p:cNvPicPr/>
                <p:nvPr/>
              </p:nvPicPr>
              <p:blipFill>
                <a:blip r:embed="rId127"/>
                <a:stretch>
                  <a:fillRect/>
                </a:stretch>
              </p:blipFill>
              <p:spPr>
                <a:xfrm>
                  <a:off x="8139593" y="2671772"/>
                  <a:ext cx="1778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C0F6381F-92B8-4E5F-869C-9A1B7D15E002}"/>
                    </a:ext>
                  </a:extLst>
                </p14:cNvPr>
                <p14:cNvContentPartPr/>
                <p14:nvPr/>
              </p14:nvContentPartPr>
              <p14:xfrm>
                <a:off x="8432993" y="2753492"/>
                <a:ext cx="205560" cy="196920"/>
              </p14:xfrm>
            </p:contentPart>
          </mc:Choice>
          <mc:Fallback xmlns="">
            <p:pic>
              <p:nvPicPr>
                <p:cNvPr id="81" name="Ink 80">
                  <a:extLst>
                    <a:ext uri="{FF2B5EF4-FFF2-40B4-BE49-F238E27FC236}">
                      <a16:creationId xmlns:a16="http://schemas.microsoft.com/office/drawing/2014/main" id="{C0F6381F-92B8-4E5F-869C-9A1B7D15E002}"/>
                    </a:ext>
                  </a:extLst>
                </p:cNvPr>
                <p:cNvPicPr/>
                <p:nvPr/>
              </p:nvPicPr>
              <p:blipFill>
                <a:blip r:embed="rId129"/>
                <a:stretch>
                  <a:fillRect/>
                </a:stretch>
              </p:blipFill>
              <p:spPr>
                <a:xfrm>
                  <a:off x="8414993" y="2735492"/>
                  <a:ext cx="2412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035F13E6-4D0E-4E36-8764-C98986FC3644}"/>
                    </a:ext>
                  </a:extLst>
                </p14:cNvPr>
                <p14:cNvContentPartPr/>
                <p14:nvPr/>
              </p14:nvContentPartPr>
              <p14:xfrm>
                <a:off x="8442713" y="2752412"/>
                <a:ext cx="210960" cy="194400"/>
              </p14:xfrm>
            </p:contentPart>
          </mc:Choice>
          <mc:Fallback xmlns="">
            <p:pic>
              <p:nvPicPr>
                <p:cNvPr id="82" name="Ink 81">
                  <a:extLst>
                    <a:ext uri="{FF2B5EF4-FFF2-40B4-BE49-F238E27FC236}">
                      <a16:creationId xmlns:a16="http://schemas.microsoft.com/office/drawing/2014/main" id="{035F13E6-4D0E-4E36-8764-C98986FC3644}"/>
                    </a:ext>
                  </a:extLst>
                </p:cNvPr>
                <p:cNvPicPr/>
                <p:nvPr/>
              </p:nvPicPr>
              <p:blipFill>
                <a:blip r:embed="rId131"/>
                <a:stretch>
                  <a:fillRect/>
                </a:stretch>
              </p:blipFill>
              <p:spPr>
                <a:xfrm>
                  <a:off x="8425073" y="2734772"/>
                  <a:ext cx="2466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3C163016-1D07-4278-8A5B-F32DAD49BC71}"/>
                    </a:ext>
                  </a:extLst>
                </p14:cNvPr>
                <p14:cNvContentPartPr/>
                <p14:nvPr/>
              </p14:nvContentPartPr>
              <p14:xfrm>
                <a:off x="8736113" y="2791652"/>
                <a:ext cx="192600" cy="37440"/>
              </p14:xfrm>
            </p:contentPart>
          </mc:Choice>
          <mc:Fallback xmlns="">
            <p:pic>
              <p:nvPicPr>
                <p:cNvPr id="83" name="Ink 82">
                  <a:extLst>
                    <a:ext uri="{FF2B5EF4-FFF2-40B4-BE49-F238E27FC236}">
                      <a16:creationId xmlns:a16="http://schemas.microsoft.com/office/drawing/2014/main" id="{3C163016-1D07-4278-8A5B-F32DAD49BC71}"/>
                    </a:ext>
                  </a:extLst>
                </p:cNvPr>
                <p:cNvPicPr/>
                <p:nvPr/>
              </p:nvPicPr>
              <p:blipFill>
                <a:blip r:embed="rId133"/>
                <a:stretch>
                  <a:fillRect/>
                </a:stretch>
              </p:blipFill>
              <p:spPr>
                <a:xfrm>
                  <a:off x="8718113" y="2773652"/>
                  <a:ext cx="2282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2BD3DDCE-2DDA-4AE6-B488-E26675248A8D}"/>
                    </a:ext>
                  </a:extLst>
                </p14:cNvPr>
                <p14:cNvContentPartPr/>
                <p14:nvPr/>
              </p14:nvContentPartPr>
              <p14:xfrm>
                <a:off x="8812793" y="2706332"/>
                <a:ext cx="19080" cy="218880"/>
              </p14:xfrm>
            </p:contentPart>
          </mc:Choice>
          <mc:Fallback xmlns="">
            <p:pic>
              <p:nvPicPr>
                <p:cNvPr id="84" name="Ink 83">
                  <a:extLst>
                    <a:ext uri="{FF2B5EF4-FFF2-40B4-BE49-F238E27FC236}">
                      <a16:creationId xmlns:a16="http://schemas.microsoft.com/office/drawing/2014/main" id="{2BD3DDCE-2DDA-4AE6-B488-E26675248A8D}"/>
                    </a:ext>
                  </a:extLst>
                </p:cNvPr>
                <p:cNvPicPr/>
                <p:nvPr/>
              </p:nvPicPr>
              <p:blipFill>
                <a:blip r:embed="rId135"/>
                <a:stretch>
                  <a:fillRect/>
                </a:stretch>
              </p:blipFill>
              <p:spPr>
                <a:xfrm>
                  <a:off x="8795153" y="2688692"/>
                  <a:ext cx="54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D83FB991-F8BF-4190-8DFE-8595A7A7D92C}"/>
                    </a:ext>
                  </a:extLst>
                </p14:cNvPr>
                <p14:cNvContentPartPr/>
                <p14:nvPr/>
              </p14:nvContentPartPr>
              <p14:xfrm>
                <a:off x="8974073" y="2746292"/>
                <a:ext cx="134280" cy="102600"/>
              </p14:xfrm>
            </p:contentPart>
          </mc:Choice>
          <mc:Fallback xmlns="">
            <p:pic>
              <p:nvPicPr>
                <p:cNvPr id="85" name="Ink 84">
                  <a:extLst>
                    <a:ext uri="{FF2B5EF4-FFF2-40B4-BE49-F238E27FC236}">
                      <a16:creationId xmlns:a16="http://schemas.microsoft.com/office/drawing/2014/main" id="{D83FB991-F8BF-4190-8DFE-8595A7A7D92C}"/>
                    </a:ext>
                  </a:extLst>
                </p:cNvPr>
                <p:cNvPicPr/>
                <p:nvPr/>
              </p:nvPicPr>
              <p:blipFill>
                <a:blip r:embed="rId137"/>
                <a:stretch>
                  <a:fillRect/>
                </a:stretch>
              </p:blipFill>
              <p:spPr>
                <a:xfrm>
                  <a:off x="8956433" y="2728652"/>
                  <a:ext cx="1699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985E5EBB-665F-4C7D-AF8E-ACB85615ED12}"/>
                    </a:ext>
                  </a:extLst>
                </p14:cNvPr>
                <p14:cNvContentPartPr/>
                <p14:nvPr/>
              </p14:nvContentPartPr>
              <p14:xfrm>
                <a:off x="9008273" y="2754932"/>
                <a:ext cx="119880" cy="230040"/>
              </p14:xfrm>
            </p:contentPart>
          </mc:Choice>
          <mc:Fallback xmlns="">
            <p:pic>
              <p:nvPicPr>
                <p:cNvPr id="86" name="Ink 85">
                  <a:extLst>
                    <a:ext uri="{FF2B5EF4-FFF2-40B4-BE49-F238E27FC236}">
                      <a16:creationId xmlns:a16="http://schemas.microsoft.com/office/drawing/2014/main" id="{985E5EBB-665F-4C7D-AF8E-ACB85615ED12}"/>
                    </a:ext>
                  </a:extLst>
                </p:cNvPr>
                <p:cNvPicPr/>
                <p:nvPr/>
              </p:nvPicPr>
              <p:blipFill>
                <a:blip r:embed="rId139"/>
                <a:stretch>
                  <a:fillRect/>
                </a:stretch>
              </p:blipFill>
              <p:spPr>
                <a:xfrm>
                  <a:off x="8990273" y="2736932"/>
                  <a:ext cx="1555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2A49233C-B9B0-4B0C-8E24-CFEBFF7A7AF9}"/>
                    </a:ext>
                  </a:extLst>
                </p14:cNvPr>
                <p14:cNvContentPartPr/>
                <p14:nvPr/>
              </p14:nvContentPartPr>
              <p14:xfrm>
                <a:off x="9160553" y="2634332"/>
                <a:ext cx="150120" cy="389520"/>
              </p14:xfrm>
            </p:contentPart>
          </mc:Choice>
          <mc:Fallback xmlns="">
            <p:pic>
              <p:nvPicPr>
                <p:cNvPr id="87" name="Ink 86">
                  <a:extLst>
                    <a:ext uri="{FF2B5EF4-FFF2-40B4-BE49-F238E27FC236}">
                      <a16:creationId xmlns:a16="http://schemas.microsoft.com/office/drawing/2014/main" id="{2A49233C-B9B0-4B0C-8E24-CFEBFF7A7AF9}"/>
                    </a:ext>
                  </a:extLst>
                </p:cNvPr>
                <p:cNvPicPr/>
                <p:nvPr/>
              </p:nvPicPr>
              <p:blipFill>
                <a:blip r:embed="rId141"/>
                <a:stretch>
                  <a:fillRect/>
                </a:stretch>
              </p:blipFill>
              <p:spPr>
                <a:xfrm>
                  <a:off x="9142553" y="2616332"/>
                  <a:ext cx="18576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Ink 88">
                  <a:extLst>
                    <a:ext uri="{FF2B5EF4-FFF2-40B4-BE49-F238E27FC236}">
                      <a16:creationId xmlns:a16="http://schemas.microsoft.com/office/drawing/2014/main" id="{729C9650-4FA9-473D-B8BF-377C0E57CCEF}"/>
                    </a:ext>
                  </a:extLst>
                </p14:cNvPr>
                <p14:cNvContentPartPr/>
                <p14:nvPr/>
              </p14:nvContentPartPr>
              <p14:xfrm>
                <a:off x="9230033" y="2524172"/>
                <a:ext cx="264960" cy="534600"/>
              </p14:xfrm>
            </p:contentPart>
          </mc:Choice>
          <mc:Fallback xmlns="">
            <p:pic>
              <p:nvPicPr>
                <p:cNvPr id="89" name="Ink 88">
                  <a:extLst>
                    <a:ext uri="{FF2B5EF4-FFF2-40B4-BE49-F238E27FC236}">
                      <a16:creationId xmlns:a16="http://schemas.microsoft.com/office/drawing/2014/main" id="{729C9650-4FA9-473D-B8BF-377C0E57CCEF}"/>
                    </a:ext>
                  </a:extLst>
                </p:cNvPr>
                <p:cNvPicPr/>
                <p:nvPr/>
              </p:nvPicPr>
              <p:blipFill>
                <a:blip r:embed="rId143"/>
                <a:stretch>
                  <a:fillRect/>
                </a:stretch>
              </p:blipFill>
              <p:spPr>
                <a:xfrm>
                  <a:off x="9212393" y="2506532"/>
                  <a:ext cx="300600" cy="570240"/>
                </a:xfrm>
                <a:prstGeom prst="rect">
                  <a:avLst/>
                </a:prstGeom>
              </p:spPr>
            </p:pic>
          </mc:Fallback>
        </mc:AlternateContent>
      </p:grpSp>
      <p:grpSp>
        <p:nvGrpSpPr>
          <p:cNvPr id="111" name="Group 110">
            <a:extLst>
              <a:ext uri="{FF2B5EF4-FFF2-40B4-BE49-F238E27FC236}">
                <a16:creationId xmlns:a16="http://schemas.microsoft.com/office/drawing/2014/main" id="{69CB07E1-49B7-4AE8-AFC9-01475D3C146A}"/>
              </a:ext>
            </a:extLst>
          </p:cNvPr>
          <p:cNvGrpSpPr/>
          <p:nvPr/>
        </p:nvGrpSpPr>
        <p:grpSpPr>
          <a:xfrm>
            <a:off x="3234953" y="3593732"/>
            <a:ext cx="1751040" cy="490680"/>
            <a:chOff x="3234953" y="3593732"/>
            <a:chExt cx="1751040" cy="490680"/>
          </a:xfrm>
        </p:grpSpPr>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F4CA1FE7-0F6D-4843-9C9B-D4A969E1B5BD}"/>
                    </a:ext>
                  </a:extLst>
                </p14:cNvPr>
                <p14:cNvContentPartPr/>
                <p14:nvPr/>
              </p14:nvContentPartPr>
              <p14:xfrm>
                <a:off x="3246833" y="3718652"/>
                <a:ext cx="157320" cy="19440"/>
              </p14:xfrm>
            </p:contentPart>
          </mc:Choice>
          <mc:Fallback xmlns="">
            <p:pic>
              <p:nvPicPr>
                <p:cNvPr id="91" name="Ink 90">
                  <a:extLst>
                    <a:ext uri="{FF2B5EF4-FFF2-40B4-BE49-F238E27FC236}">
                      <a16:creationId xmlns:a16="http://schemas.microsoft.com/office/drawing/2014/main" id="{F4CA1FE7-0F6D-4843-9C9B-D4A969E1B5BD}"/>
                    </a:ext>
                  </a:extLst>
                </p:cNvPr>
                <p:cNvPicPr/>
                <p:nvPr/>
              </p:nvPicPr>
              <p:blipFill>
                <a:blip r:embed="rId145"/>
                <a:stretch>
                  <a:fillRect/>
                </a:stretch>
              </p:blipFill>
              <p:spPr>
                <a:xfrm>
                  <a:off x="3228833" y="3700652"/>
                  <a:ext cx="192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Ink 91">
                  <a:extLst>
                    <a:ext uri="{FF2B5EF4-FFF2-40B4-BE49-F238E27FC236}">
                      <a16:creationId xmlns:a16="http://schemas.microsoft.com/office/drawing/2014/main" id="{63321640-35B5-48D1-A1FC-91C4AB600665}"/>
                    </a:ext>
                  </a:extLst>
                </p14:cNvPr>
                <p14:cNvContentPartPr/>
                <p14:nvPr/>
              </p14:nvContentPartPr>
              <p14:xfrm>
                <a:off x="3234953" y="3817652"/>
                <a:ext cx="166320" cy="18000"/>
              </p14:xfrm>
            </p:contentPart>
          </mc:Choice>
          <mc:Fallback xmlns="">
            <p:pic>
              <p:nvPicPr>
                <p:cNvPr id="92" name="Ink 91">
                  <a:extLst>
                    <a:ext uri="{FF2B5EF4-FFF2-40B4-BE49-F238E27FC236}">
                      <a16:creationId xmlns:a16="http://schemas.microsoft.com/office/drawing/2014/main" id="{63321640-35B5-48D1-A1FC-91C4AB600665}"/>
                    </a:ext>
                  </a:extLst>
                </p:cNvPr>
                <p:cNvPicPr/>
                <p:nvPr/>
              </p:nvPicPr>
              <p:blipFill>
                <a:blip r:embed="rId147"/>
                <a:stretch>
                  <a:fillRect/>
                </a:stretch>
              </p:blipFill>
              <p:spPr>
                <a:xfrm>
                  <a:off x="3217313" y="3800012"/>
                  <a:ext cx="201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4" name="Ink 93">
                  <a:extLst>
                    <a:ext uri="{FF2B5EF4-FFF2-40B4-BE49-F238E27FC236}">
                      <a16:creationId xmlns:a16="http://schemas.microsoft.com/office/drawing/2014/main" id="{DD777410-3E9A-459A-BC5F-B686EDF0DE11}"/>
                    </a:ext>
                  </a:extLst>
                </p14:cNvPr>
                <p14:cNvContentPartPr/>
                <p14:nvPr/>
              </p14:nvContentPartPr>
              <p14:xfrm>
                <a:off x="3646793" y="3694532"/>
                <a:ext cx="122760" cy="7920"/>
              </p14:xfrm>
            </p:contentPart>
          </mc:Choice>
          <mc:Fallback xmlns="">
            <p:pic>
              <p:nvPicPr>
                <p:cNvPr id="94" name="Ink 93">
                  <a:extLst>
                    <a:ext uri="{FF2B5EF4-FFF2-40B4-BE49-F238E27FC236}">
                      <a16:creationId xmlns:a16="http://schemas.microsoft.com/office/drawing/2014/main" id="{DD777410-3E9A-459A-BC5F-B686EDF0DE11}"/>
                    </a:ext>
                  </a:extLst>
                </p:cNvPr>
                <p:cNvPicPr/>
                <p:nvPr/>
              </p:nvPicPr>
              <p:blipFill>
                <a:blip r:embed="rId149"/>
                <a:stretch>
                  <a:fillRect/>
                </a:stretch>
              </p:blipFill>
              <p:spPr>
                <a:xfrm>
                  <a:off x="3628793" y="3676892"/>
                  <a:ext cx="158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Ink 94">
                  <a:extLst>
                    <a:ext uri="{FF2B5EF4-FFF2-40B4-BE49-F238E27FC236}">
                      <a16:creationId xmlns:a16="http://schemas.microsoft.com/office/drawing/2014/main" id="{630C20FC-0D81-4E59-9FB1-0A47920F964D}"/>
                    </a:ext>
                  </a:extLst>
                </p14:cNvPr>
                <p14:cNvContentPartPr/>
                <p14:nvPr/>
              </p14:nvContentPartPr>
              <p14:xfrm>
                <a:off x="3576953" y="3721172"/>
                <a:ext cx="189720" cy="316440"/>
              </p14:xfrm>
            </p:contentPart>
          </mc:Choice>
          <mc:Fallback xmlns="">
            <p:pic>
              <p:nvPicPr>
                <p:cNvPr id="95" name="Ink 94">
                  <a:extLst>
                    <a:ext uri="{FF2B5EF4-FFF2-40B4-BE49-F238E27FC236}">
                      <a16:creationId xmlns:a16="http://schemas.microsoft.com/office/drawing/2014/main" id="{630C20FC-0D81-4E59-9FB1-0A47920F964D}"/>
                    </a:ext>
                  </a:extLst>
                </p:cNvPr>
                <p:cNvPicPr/>
                <p:nvPr/>
              </p:nvPicPr>
              <p:blipFill>
                <a:blip r:embed="rId151"/>
                <a:stretch>
                  <a:fillRect/>
                </a:stretch>
              </p:blipFill>
              <p:spPr>
                <a:xfrm>
                  <a:off x="3558953" y="3703172"/>
                  <a:ext cx="2253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Ink 95">
                  <a:extLst>
                    <a:ext uri="{FF2B5EF4-FFF2-40B4-BE49-F238E27FC236}">
                      <a16:creationId xmlns:a16="http://schemas.microsoft.com/office/drawing/2014/main" id="{FC73BCC6-DBB0-45A4-9F3B-9F0109F96D66}"/>
                    </a:ext>
                  </a:extLst>
                </p14:cNvPr>
                <p14:cNvContentPartPr/>
                <p14:nvPr/>
              </p14:nvContentPartPr>
              <p14:xfrm>
                <a:off x="3561113" y="3857612"/>
                <a:ext cx="170640" cy="14760"/>
              </p14:xfrm>
            </p:contentPart>
          </mc:Choice>
          <mc:Fallback xmlns="">
            <p:pic>
              <p:nvPicPr>
                <p:cNvPr id="96" name="Ink 95">
                  <a:extLst>
                    <a:ext uri="{FF2B5EF4-FFF2-40B4-BE49-F238E27FC236}">
                      <a16:creationId xmlns:a16="http://schemas.microsoft.com/office/drawing/2014/main" id="{FC73BCC6-DBB0-45A4-9F3B-9F0109F96D66}"/>
                    </a:ext>
                  </a:extLst>
                </p:cNvPr>
                <p:cNvPicPr/>
                <p:nvPr/>
              </p:nvPicPr>
              <p:blipFill>
                <a:blip r:embed="rId153"/>
                <a:stretch>
                  <a:fillRect/>
                </a:stretch>
              </p:blipFill>
              <p:spPr>
                <a:xfrm>
                  <a:off x="3543113" y="3839612"/>
                  <a:ext cx="2062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Ink 97">
                  <a:extLst>
                    <a:ext uri="{FF2B5EF4-FFF2-40B4-BE49-F238E27FC236}">
                      <a16:creationId xmlns:a16="http://schemas.microsoft.com/office/drawing/2014/main" id="{686852D0-3774-4F61-A15E-ED487FD4D4F2}"/>
                    </a:ext>
                  </a:extLst>
                </p14:cNvPr>
                <p14:cNvContentPartPr/>
                <p14:nvPr/>
              </p14:nvContentPartPr>
              <p14:xfrm>
                <a:off x="3900953" y="3683732"/>
                <a:ext cx="122760" cy="389160"/>
              </p14:xfrm>
            </p:contentPart>
          </mc:Choice>
          <mc:Fallback xmlns="">
            <p:pic>
              <p:nvPicPr>
                <p:cNvPr id="98" name="Ink 97">
                  <a:extLst>
                    <a:ext uri="{FF2B5EF4-FFF2-40B4-BE49-F238E27FC236}">
                      <a16:creationId xmlns:a16="http://schemas.microsoft.com/office/drawing/2014/main" id="{686852D0-3774-4F61-A15E-ED487FD4D4F2}"/>
                    </a:ext>
                  </a:extLst>
                </p:cNvPr>
                <p:cNvPicPr/>
                <p:nvPr/>
              </p:nvPicPr>
              <p:blipFill>
                <a:blip r:embed="rId155"/>
                <a:stretch>
                  <a:fillRect/>
                </a:stretch>
              </p:blipFill>
              <p:spPr>
                <a:xfrm>
                  <a:off x="3882953" y="3665732"/>
                  <a:ext cx="15840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9" name="Ink 98">
                  <a:extLst>
                    <a:ext uri="{FF2B5EF4-FFF2-40B4-BE49-F238E27FC236}">
                      <a16:creationId xmlns:a16="http://schemas.microsoft.com/office/drawing/2014/main" id="{7AF30294-4D83-4F71-9EDF-64E6E855ED84}"/>
                    </a:ext>
                  </a:extLst>
                </p14:cNvPr>
                <p14:cNvContentPartPr/>
                <p14:nvPr/>
              </p14:nvContentPartPr>
              <p14:xfrm>
                <a:off x="4094273" y="3736292"/>
                <a:ext cx="138600" cy="257040"/>
              </p14:xfrm>
            </p:contentPart>
          </mc:Choice>
          <mc:Fallback xmlns="">
            <p:pic>
              <p:nvPicPr>
                <p:cNvPr id="99" name="Ink 98">
                  <a:extLst>
                    <a:ext uri="{FF2B5EF4-FFF2-40B4-BE49-F238E27FC236}">
                      <a16:creationId xmlns:a16="http://schemas.microsoft.com/office/drawing/2014/main" id="{7AF30294-4D83-4F71-9EDF-64E6E855ED84}"/>
                    </a:ext>
                  </a:extLst>
                </p:cNvPr>
                <p:cNvPicPr/>
                <p:nvPr/>
              </p:nvPicPr>
              <p:blipFill>
                <a:blip r:embed="rId157"/>
                <a:stretch>
                  <a:fillRect/>
                </a:stretch>
              </p:blipFill>
              <p:spPr>
                <a:xfrm>
                  <a:off x="4076273" y="3718292"/>
                  <a:ext cx="1742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0" name="Ink 99">
                  <a:extLst>
                    <a:ext uri="{FF2B5EF4-FFF2-40B4-BE49-F238E27FC236}">
                      <a16:creationId xmlns:a16="http://schemas.microsoft.com/office/drawing/2014/main" id="{4FC7AF84-DB76-4EEB-B431-5AC2D82C14CA}"/>
                    </a:ext>
                  </a:extLst>
                </p14:cNvPr>
                <p14:cNvContentPartPr/>
                <p14:nvPr/>
              </p14:nvContentPartPr>
              <p14:xfrm>
                <a:off x="4053233" y="3741692"/>
                <a:ext cx="217080" cy="241560"/>
              </p14:xfrm>
            </p:contentPart>
          </mc:Choice>
          <mc:Fallback xmlns="">
            <p:pic>
              <p:nvPicPr>
                <p:cNvPr id="100" name="Ink 99">
                  <a:extLst>
                    <a:ext uri="{FF2B5EF4-FFF2-40B4-BE49-F238E27FC236}">
                      <a16:creationId xmlns:a16="http://schemas.microsoft.com/office/drawing/2014/main" id="{4FC7AF84-DB76-4EEB-B431-5AC2D82C14CA}"/>
                    </a:ext>
                  </a:extLst>
                </p:cNvPr>
                <p:cNvPicPr/>
                <p:nvPr/>
              </p:nvPicPr>
              <p:blipFill>
                <a:blip r:embed="rId159"/>
                <a:stretch>
                  <a:fillRect/>
                </a:stretch>
              </p:blipFill>
              <p:spPr>
                <a:xfrm>
                  <a:off x="4035233" y="3723692"/>
                  <a:ext cx="2527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Ink 101">
                  <a:extLst>
                    <a:ext uri="{FF2B5EF4-FFF2-40B4-BE49-F238E27FC236}">
                      <a16:creationId xmlns:a16="http://schemas.microsoft.com/office/drawing/2014/main" id="{2CABEA04-BE84-4A16-9F76-A1845AC3E2A0}"/>
                    </a:ext>
                  </a:extLst>
                </p14:cNvPr>
                <p14:cNvContentPartPr/>
                <p14:nvPr/>
              </p14:nvContentPartPr>
              <p14:xfrm>
                <a:off x="4306673" y="3642332"/>
                <a:ext cx="150840" cy="442080"/>
              </p14:xfrm>
            </p:contentPart>
          </mc:Choice>
          <mc:Fallback xmlns="">
            <p:pic>
              <p:nvPicPr>
                <p:cNvPr id="102" name="Ink 101">
                  <a:extLst>
                    <a:ext uri="{FF2B5EF4-FFF2-40B4-BE49-F238E27FC236}">
                      <a16:creationId xmlns:a16="http://schemas.microsoft.com/office/drawing/2014/main" id="{2CABEA04-BE84-4A16-9F76-A1845AC3E2A0}"/>
                    </a:ext>
                  </a:extLst>
                </p:cNvPr>
                <p:cNvPicPr/>
                <p:nvPr/>
              </p:nvPicPr>
              <p:blipFill>
                <a:blip r:embed="rId161"/>
                <a:stretch>
                  <a:fillRect/>
                </a:stretch>
              </p:blipFill>
              <p:spPr>
                <a:xfrm>
                  <a:off x="4289033" y="3624692"/>
                  <a:ext cx="18648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Ink 102">
                  <a:extLst>
                    <a:ext uri="{FF2B5EF4-FFF2-40B4-BE49-F238E27FC236}">
                      <a16:creationId xmlns:a16="http://schemas.microsoft.com/office/drawing/2014/main" id="{EF5CDF43-66AC-4089-AC83-961D1FB581DC}"/>
                    </a:ext>
                  </a:extLst>
                </p14:cNvPr>
                <p14:cNvContentPartPr/>
                <p14:nvPr/>
              </p14:nvContentPartPr>
              <p14:xfrm>
                <a:off x="4519433" y="3593732"/>
                <a:ext cx="163800" cy="149760"/>
              </p14:xfrm>
            </p:contentPart>
          </mc:Choice>
          <mc:Fallback xmlns="">
            <p:pic>
              <p:nvPicPr>
                <p:cNvPr id="103" name="Ink 102">
                  <a:extLst>
                    <a:ext uri="{FF2B5EF4-FFF2-40B4-BE49-F238E27FC236}">
                      <a16:creationId xmlns:a16="http://schemas.microsoft.com/office/drawing/2014/main" id="{EF5CDF43-66AC-4089-AC83-961D1FB581DC}"/>
                    </a:ext>
                  </a:extLst>
                </p:cNvPr>
                <p:cNvPicPr/>
                <p:nvPr/>
              </p:nvPicPr>
              <p:blipFill>
                <a:blip r:embed="rId163"/>
                <a:stretch>
                  <a:fillRect/>
                </a:stretch>
              </p:blipFill>
              <p:spPr>
                <a:xfrm>
                  <a:off x="4501793" y="3575732"/>
                  <a:ext cx="199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Ink 104">
                  <a:extLst>
                    <a:ext uri="{FF2B5EF4-FFF2-40B4-BE49-F238E27FC236}">
                      <a16:creationId xmlns:a16="http://schemas.microsoft.com/office/drawing/2014/main" id="{F784D4EB-B1EA-4F10-8639-B435DE90FF54}"/>
                    </a:ext>
                  </a:extLst>
                </p14:cNvPr>
                <p14:cNvContentPartPr/>
                <p14:nvPr/>
              </p14:nvContentPartPr>
              <p14:xfrm>
                <a:off x="4833713" y="3859772"/>
                <a:ext cx="152280" cy="34200"/>
              </p14:xfrm>
            </p:contentPart>
          </mc:Choice>
          <mc:Fallback xmlns="">
            <p:pic>
              <p:nvPicPr>
                <p:cNvPr id="105" name="Ink 104">
                  <a:extLst>
                    <a:ext uri="{FF2B5EF4-FFF2-40B4-BE49-F238E27FC236}">
                      <a16:creationId xmlns:a16="http://schemas.microsoft.com/office/drawing/2014/main" id="{F784D4EB-B1EA-4F10-8639-B435DE90FF54}"/>
                    </a:ext>
                  </a:extLst>
                </p:cNvPr>
                <p:cNvPicPr/>
                <p:nvPr/>
              </p:nvPicPr>
              <p:blipFill>
                <a:blip r:embed="rId165"/>
                <a:stretch>
                  <a:fillRect/>
                </a:stretch>
              </p:blipFill>
              <p:spPr>
                <a:xfrm>
                  <a:off x="4815713" y="3841772"/>
                  <a:ext cx="1879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6" name="Ink 105">
                  <a:extLst>
                    <a:ext uri="{FF2B5EF4-FFF2-40B4-BE49-F238E27FC236}">
                      <a16:creationId xmlns:a16="http://schemas.microsoft.com/office/drawing/2014/main" id="{4B3ABE92-FFEF-4630-B0C2-8B5FB9B2F6BB}"/>
                    </a:ext>
                  </a:extLst>
                </p14:cNvPr>
                <p14:cNvContentPartPr/>
                <p14:nvPr/>
              </p14:nvContentPartPr>
              <p14:xfrm>
                <a:off x="4874753" y="3763292"/>
                <a:ext cx="48960" cy="250920"/>
              </p14:xfrm>
            </p:contentPart>
          </mc:Choice>
          <mc:Fallback xmlns="">
            <p:pic>
              <p:nvPicPr>
                <p:cNvPr id="106" name="Ink 105">
                  <a:extLst>
                    <a:ext uri="{FF2B5EF4-FFF2-40B4-BE49-F238E27FC236}">
                      <a16:creationId xmlns:a16="http://schemas.microsoft.com/office/drawing/2014/main" id="{4B3ABE92-FFEF-4630-B0C2-8B5FB9B2F6BB}"/>
                    </a:ext>
                  </a:extLst>
                </p:cNvPr>
                <p:cNvPicPr/>
                <p:nvPr/>
              </p:nvPicPr>
              <p:blipFill>
                <a:blip r:embed="rId167"/>
                <a:stretch>
                  <a:fillRect/>
                </a:stretch>
              </p:blipFill>
              <p:spPr>
                <a:xfrm>
                  <a:off x="4857113" y="3745652"/>
                  <a:ext cx="84600" cy="286560"/>
                </a:xfrm>
                <a:prstGeom prst="rect">
                  <a:avLst/>
                </a:prstGeom>
              </p:spPr>
            </p:pic>
          </mc:Fallback>
        </mc:AlternateContent>
      </p:grpSp>
      <p:grpSp>
        <p:nvGrpSpPr>
          <p:cNvPr id="132" name="Group 131">
            <a:extLst>
              <a:ext uri="{FF2B5EF4-FFF2-40B4-BE49-F238E27FC236}">
                <a16:creationId xmlns:a16="http://schemas.microsoft.com/office/drawing/2014/main" id="{C823E8A0-EAD3-4778-8143-5216F84D43BA}"/>
              </a:ext>
            </a:extLst>
          </p:cNvPr>
          <p:cNvGrpSpPr/>
          <p:nvPr/>
        </p:nvGrpSpPr>
        <p:grpSpPr>
          <a:xfrm>
            <a:off x="5225753" y="3678692"/>
            <a:ext cx="873360" cy="369360"/>
            <a:chOff x="5225753" y="3678692"/>
            <a:chExt cx="873360" cy="369360"/>
          </a:xfrm>
        </p:grpSpPr>
        <mc:AlternateContent xmlns:mc="http://schemas.openxmlformats.org/markup-compatibility/2006" xmlns:p14="http://schemas.microsoft.com/office/powerpoint/2010/main">
          <mc:Choice Requires="p14">
            <p:contentPart p14:bwMode="auto" r:id="rId168">
              <p14:nvContentPartPr>
                <p14:cNvPr id="107" name="Ink 106">
                  <a:extLst>
                    <a:ext uri="{FF2B5EF4-FFF2-40B4-BE49-F238E27FC236}">
                      <a16:creationId xmlns:a16="http://schemas.microsoft.com/office/drawing/2014/main" id="{650BC1E7-5402-438D-8ED7-319F8DF69EDD}"/>
                    </a:ext>
                  </a:extLst>
                </p14:cNvPr>
                <p14:cNvContentPartPr/>
                <p14:nvPr/>
              </p14:nvContentPartPr>
              <p14:xfrm>
                <a:off x="5225753" y="3724052"/>
                <a:ext cx="197640" cy="217800"/>
              </p14:xfrm>
            </p:contentPart>
          </mc:Choice>
          <mc:Fallback xmlns="">
            <p:pic>
              <p:nvPicPr>
                <p:cNvPr id="107" name="Ink 106">
                  <a:extLst>
                    <a:ext uri="{FF2B5EF4-FFF2-40B4-BE49-F238E27FC236}">
                      <a16:creationId xmlns:a16="http://schemas.microsoft.com/office/drawing/2014/main" id="{650BC1E7-5402-438D-8ED7-319F8DF69EDD}"/>
                    </a:ext>
                  </a:extLst>
                </p:cNvPr>
                <p:cNvPicPr/>
                <p:nvPr/>
              </p:nvPicPr>
              <p:blipFill>
                <a:blip r:embed="rId169"/>
                <a:stretch>
                  <a:fillRect/>
                </a:stretch>
              </p:blipFill>
              <p:spPr>
                <a:xfrm>
                  <a:off x="5207753" y="3706412"/>
                  <a:ext cx="233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8" name="Ink 107">
                  <a:extLst>
                    <a:ext uri="{FF2B5EF4-FFF2-40B4-BE49-F238E27FC236}">
                      <a16:creationId xmlns:a16="http://schemas.microsoft.com/office/drawing/2014/main" id="{6D59EF09-AE53-4AC7-B634-9C0371CFC034}"/>
                    </a:ext>
                  </a:extLst>
                </p14:cNvPr>
                <p14:cNvContentPartPr/>
                <p14:nvPr/>
              </p14:nvContentPartPr>
              <p14:xfrm>
                <a:off x="5275073" y="3830252"/>
                <a:ext cx="79920" cy="33840"/>
              </p14:xfrm>
            </p:contentPart>
          </mc:Choice>
          <mc:Fallback xmlns="">
            <p:pic>
              <p:nvPicPr>
                <p:cNvPr id="108" name="Ink 107">
                  <a:extLst>
                    <a:ext uri="{FF2B5EF4-FFF2-40B4-BE49-F238E27FC236}">
                      <a16:creationId xmlns:a16="http://schemas.microsoft.com/office/drawing/2014/main" id="{6D59EF09-AE53-4AC7-B634-9C0371CFC034}"/>
                    </a:ext>
                  </a:extLst>
                </p:cNvPr>
                <p:cNvPicPr/>
                <p:nvPr/>
              </p:nvPicPr>
              <p:blipFill>
                <a:blip r:embed="rId171"/>
                <a:stretch>
                  <a:fillRect/>
                </a:stretch>
              </p:blipFill>
              <p:spPr>
                <a:xfrm>
                  <a:off x="5257433" y="3812252"/>
                  <a:ext cx="1155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9" name="Ink 108">
                  <a:extLst>
                    <a:ext uri="{FF2B5EF4-FFF2-40B4-BE49-F238E27FC236}">
                      <a16:creationId xmlns:a16="http://schemas.microsoft.com/office/drawing/2014/main" id="{C1B0F3CC-2902-4C0E-8B98-EC18A0FA1BE4}"/>
                    </a:ext>
                  </a:extLst>
                </p14:cNvPr>
                <p14:cNvContentPartPr/>
                <p14:nvPr/>
              </p14:nvContentPartPr>
              <p14:xfrm>
                <a:off x="5233313" y="3736292"/>
                <a:ext cx="153360" cy="34200"/>
              </p14:xfrm>
            </p:contentPart>
          </mc:Choice>
          <mc:Fallback xmlns="">
            <p:pic>
              <p:nvPicPr>
                <p:cNvPr id="109" name="Ink 108">
                  <a:extLst>
                    <a:ext uri="{FF2B5EF4-FFF2-40B4-BE49-F238E27FC236}">
                      <a16:creationId xmlns:a16="http://schemas.microsoft.com/office/drawing/2014/main" id="{C1B0F3CC-2902-4C0E-8B98-EC18A0FA1BE4}"/>
                    </a:ext>
                  </a:extLst>
                </p:cNvPr>
                <p:cNvPicPr/>
                <p:nvPr/>
              </p:nvPicPr>
              <p:blipFill>
                <a:blip r:embed="rId173"/>
                <a:stretch>
                  <a:fillRect/>
                </a:stretch>
              </p:blipFill>
              <p:spPr>
                <a:xfrm>
                  <a:off x="5215313" y="3718292"/>
                  <a:ext cx="189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Ink 111">
                  <a:extLst>
                    <a:ext uri="{FF2B5EF4-FFF2-40B4-BE49-F238E27FC236}">
                      <a16:creationId xmlns:a16="http://schemas.microsoft.com/office/drawing/2014/main" id="{3170C715-0B1B-4184-B410-B6B67ADA99A1}"/>
                    </a:ext>
                  </a:extLst>
                </p14:cNvPr>
                <p14:cNvContentPartPr/>
                <p14:nvPr/>
              </p14:nvContentPartPr>
              <p14:xfrm>
                <a:off x="5513393" y="3678692"/>
                <a:ext cx="193680" cy="369360"/>
              </p14:xfrm>
            </p:contentPart>
          </mc:Choice>
          <mc:Fallback xmlns="">
            <p:pic>
              <p:nvPicPr>
                <p:cNvPr id="112" name="Ink 111">
                  <a:extLst>
                    <a:ext uri="{FF2B5EF4-FFF2-40B4-BE49-F238E27FC236}">
                      <a16:creationId xmlns:a16="http://schemas.microsoft.com/office/drawing/2014/main" id="{3170C715-0B1B-4184-B410-B6B67ADA99A1}"/>
                    </a:ext>
                  </a:extLst>
                </p:cNvPr>
                <p:cNvPicPr/>
                <p:nvPr/>
              </p:nvPicPr>
              <p:blipFill>
                <a:blip r:embed="rId175"/>
                <a:stretch>
                  <a:fillRect/>
                </a:stretch>
              </p:blipFill>
              <p:spPr>
                <a:xfrm>
                  <a:off x="5495753" y="3660692"/>
                  <a:ext cx="2293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Ink 112">
                  <a:extLst>
                    <a:ext uri="{FF2B5EF4-FFF2-40B4-BE49-F238E27FC236}">
                      <a16:creationId xmlns:a16="http://schemas.microsoft.com/office/drawing/2014/main" id="{B8F7FC56-B0FD-4DC3-8C53-3F12F2E2932D}"/>
                    </a:ext>
                  </a:extLst>
                </p14:cNvPr>
                <p14:cNvContentPartPr/>
                <p14:nvPr/>
              </p14:nvContentPartPr>
              <p14:xfrm>
                <a:off x="5757113" y="3764012"/>
                <a:ext cx="148320" cy="193320"/>
              </p14:xfrm>
            </p:contentPart>
          </mc:Choice>
          <mc:Fallback xmlns="">
            <p:pic>
              <p:nvPicPr>
                <p:cNvPr id="113" name="Ink 112">
                  <a:extLst>
                    <a:ext uri="{FF2B5EF4-FFF2-40B4-BE49-F238E27FC236}">
                      <a16:creationId xmlns:a16="http://schemas.microsoft.com/office/drawing/2014/main" id="{B8F7FC56-B0FD-4DC3-8C53-3F12F2E2932D}"/>
                    </a:ext>
                  </a:extLst>
                </p:cNvPr>
                <p:cNvPicPr/>
                <p:nvPr/>
              </p:nvPicPr>
              <p:blipFill>
                <a:blip r:embed="rId177"/>
                <a:stretch>
                  <a:fillRect/>
                </a:stretch>
              </p:blipFill>
              <p:spPr>
                <a:xfrm>
                  <a:off x="5739473" y="3746372"/>
                  <a:ext cx="1839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Ink 113">
                  <a:extLst>
                    <a:ext uri="{FF2B5EF4-FFF2-40B4-BE49-F238E27FC236}">
                      <a16:creationId xmlns:a16="http://schemas.microsoft.com/office/drawing/2014/main" id="{C1957AC6-15C1-479F-8912-7E7E565467EE}"/>
                    </a:ext>
                  </a:extLst>
                </p14:cNvPr>
                <p14:cNvContentPartPr/>
                <p14:nvPr/>
              </p14:nvContentPartPr>
              <p14:xfrm>
                <a:off x="5742353" y="3797132"/>
                <a:ext cx="156960" cy="154440"/>
              </p14:xfrm>
            </p:contentPart>
          </mc:Choice>
          <mc:Fallback xmlns="">
            <p:pic>
              <p:nvPicPr>
                <p:cNvPr id="114" name="Ink 113">
                  <a:extLst>
                    <a:ext uri="{FF2B5EF4-FFF2-40B4-BE49-F238E27FC236}">
                      <a16:creationId xmlns:a16="http://schemas.microsoft.com/office/drawing/2014/main" id="{C1957AC6-15C1-479F-8912-7E7E565467EE}"/>
                    </a:ext>
                  </a:extLst>
                </p:cNvPr>
                <p:cNvPicPr/>
                <p:nvPr/>
              </p:nvPicPr>
              <p:blipFill>
                <a:blip r:embed="rId179"/>
                <a:stretch>
                  <a:fillRect/>
                </a:stretch>
              </p:blipFill>
              <p:spPr>
                <a:xfrm>
                  <a:off x="5724713" y="3779492"/>
                  <a:ext cx="192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Ink 114">
                  <a:extLst>
                    <a:ext uri="{FF2B5EF4-FFF2-40B4-BE49-F238E27FC236}">
                      <a16:creationId xmlns:a16="http://schemas.microsoft.com/office/drawing/2014/main" id="{C06A538B-BB2C-462B-B9ED-48547C0C0E3F}"/>
                    </a:ext>
                  </a:extLst>
                </p14:cNvPr>
                <p14:cNvContentPartPr/>
                <p14:nvPr/>
              </p14:nvContentPartPr>
              <p14:xfrm>
                <a:off x="5935673" y="3692012"/>
                <a:ext cx="163440" cy="325800"/>
              </p14:xfrm>
            </p:contentPart>
          </mc:Choice>
          <mc:Fallback xmlns="">
            <p:pic>
              <p:nvPicPr>
                <p:cNvPr id="115" name="Ink 114">
                  <a:extLst>
                    <a:ext uri="{FF2B5EF4-FFF2-40B4-BE49-F238E27FC236}">
                      <a16:creationId xmlns:a16="http://schemas.microsoft.com/office/drawing/2014/main" id="{C06A538B-BB2C-462B-B9ED-48547C0C0E3F}"/>
                    </a:ext>
                  </a:extLst>
                </p:cNvPr>
                <p:cNvPicPr/>
                <p:nvPr/>
              </p:nvPicPr>
              <p:blipFill>
                <a:blip r:embed="rId181"/>
                <a:stretch>
                  <a:fillRect/>
                </a:stretch>
              </p:blipFill>
              <p:spPr>
                <a:xfrm>
                  <a:off x="5918033" y="3674012"/>
                  <a:ext cx="199080" cy="361440"/>
                </a:xfrm>
                <a:prstGeom prst="rect">
                  <a:avLst/>
                </a:prstGeom>
              </p:spPr>
            </p:pic>
          </mc:Fallback>
        </mc:AlternateContent>
      </p:grpSp>
      <p:grpSp>
        <p:nvGrpSpPr>
          <p:cNvPr id="163" name="Group 162">
            <a:extLst>
              <a:ext uri="{FF2B5EF4-FFF2-40B4-BE49-F238E27FC236}">
                <a16:creationId xmlns:a16="http://schemas.microsoft.com/office/drawing/2014/main" id="{3A22EBE8-A719-46E0-A666-C79DDBF58649}"/>
              </a:ext>
            </a:extLst>
          </p:cNvPr>
          <p:cNvGrpSpPr/>
          <p:nvPr/>
        </p:nvGrpSpPr>
        <p:grpSpPr>
          <a:xfrm>
            <a:off x="3306233" y="4484372"/>
            <a:ext cx="145800" cy="115200"/>
            <a:chOff x="3306233" y="4484372"/>
            <a:chExt cx="145800" cy="115200"/>
          </a:xfrm>
        </p:grpSpPr>
        <mc:AlternateContent xmlns:mc="http://schemas.openxmlformats.org/markup-compatibility/2006" xmlns:p14="http://schemas.microsoft.com/office/powerpoint/2010/main">
          <mc:Choice Requires="p14">
            <p:contentPart p14:bwMode="auto" r:id="rId182">
              <p14:nvContentPartPr>
                <p14:cNvPr id="161" name="Ink 160">
                  <a:extLst>
                    <a:ext uri="{FF2B5EF4-FFF2-40B4-BE49-F238E27FC236}">
                      <a16:creationId xmlns:a16="http://schemas.microsoft.com/office/drawing/2014/main" id="{38503CFC-9B21-4B10-8A8C-52BDB856B181}"/>
                    </a:ext>
                  </a:extLst>
                </p14:cNvPr>
                <p14:cNvContentPartPr/>
                <p14:nvPr/>
              </p14:nvContentPartPr>
              <p14:xfrm>
                <a:off x="3306953" y="4484372"/>
                <a:ext cx="124560" cy="10800"/>
              </p14:xfrm>
            </p:contentPart>
          </mc:Choice>
          <mc:Fallback xmlns="">
            <p:pic>
              <p:nvPicPr>
                <p:cNvPr id="161" name="Ink 160">
                  <a:extLst>
                    <a:ext uri="{FF2B5EF4-FFF2-40B4-BE49-F238E27FC236}">
                      <a16:creationId xmlns:a16="http://schemas.microsoft.com/office/drawing/2014/main" id="{38503CFC-9B21-4B10-8A8C-52BDB856B181}"/>
                    </a:ext>
                  </a:extLst>
                </p:cNvPr>
                <p:cNvPicPr/>
                <p:nvPr/>
              </p:nvPicPr>
              <p:blipFill>
                <a:blip r:embed="rId183"/>
                <a:stretch>
                  <a:fillRect/>
                </a:stretch>
              </p:blipFill>
              <p:spPr>
                <a:xfrm>
                  <a:off x="3289313" y="4466372"/>
                  <a:ext cx="160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2" name="Ink 161">
                  <a:extLst>
                    <a:ext uri="{FF2B5EF4-FFF2-40B4-BE49-F238E27FC236}">
                      <a16:creationId xmlns:a16="http://schemas.microsoft.com/office/drawing/2014/main" id="{F9FA8232-FCF2-4F79-B220-B8FA42B338CB}"/>
                    </a:ext>
                  </a:extLst>
                </p14:cNvPr>
                <p14:cNvContentPartPr/>
                <p14:nvPr/>
              </p14:nvContentPartPr>
              <p14:xfrm>
                <a:off x="3306233" y="4585172"/>
                <a:ext cx="145800" cy="14400"/>
              </p14:xfrm>
            </p:contentPart>
          </mc:Choice>
          <mc:Fallback xmlns="">
            <p:pic>
              <p:nvPicPr>
                <p:cNvPr id="162" name="Ink 161">
                  <a:extLst>
                    <a:ext uri="{FF2B5EF4-FFF2-40B4-BE49-F238E27FC236}">
                      <a16:creationId xmlns:a16="http://schemas.microsoft.com/office/drawing/2014/main" id="{F9FA8232-FCF2-4F79-B220-B8FA42B338CB}"/>
                    </a:ext>
                  </a:extLst>
                </p:cNvPr>
                <p:cNvPicPr/>
                <p:nvPr/>
              </p:nvPicPr>
              <p:blipFill>
                <a:blip r:embed="rId185"/>
                <a:stretch>
                  <a:fillRect/>
                </a:stretch>
              </p:blipFill>
              <p:spPr>
                <a:xfrm>
                  <a:off x="3288593" y="4567172"/>
                  <a:ext cx="181440" cy="50040"/>
                </a:xfrm>
                <a:prstGeom prst="rect">
                  <a:avLst/>
                </a:prstGeom>
              </p:spPr>
            </p:pic>
          </mc:Fallback>
        </mc:AlternateContent>
      </p:grpSp>
      <p:grpSp>
        <p:nvGrpSpPr>
          <p:cNvPr id="171" name="Group 170">
            <a:extLst>
              <a:ext uri="{FF2B5EF4-FFF2-40B4-BE49-F238E27FC236}">
                <a16:creationId xmlns:a16="http://schemas.microsoft.com/office/drawing/2014/main" id="{58D03A8C-A9A3-43D4-9C06-267C28939F5D}"/>
              </a:ext>
            </a:extLst>
          </p:cNvPr>
          <p:cNvGrpSpPr/>
          <p:nvPr/>
        </p:nvGrpSpPr>
        <p:grpSpPr>
          <a:xfrm>
            <a:off x="1240193" y="3527132"/>
            <a:ext cx="216000" cy="21240"/>
            <a:chOff x="1240193" y="3527132"/>
            <a:chExt cx="216000" cy="21240"/>
          </a:xfrm>
        </p:grpSpPr>
        <mc:AlternateContent xmlns:mc="http://schemas.openxmlformats.org/markup-compatibility/2006" xmlns:p14="http://schemas.microsoft.com/office/powerpoint/2010/main">
          <mc:Choice Requires="p14">
            <p:contentPart p14:bwMode="auto" r:id="rId186">
              <p14:nvContentPartPr>
                <p14:cNvPr id="164" name="Ink 163">
                  <a:extLst>
                    <a:ext uri="{FF2B5EF4-FFF2-40B4-BE49-F238E27FC236}">
                      <a16:creationId xmlns:a16="http://schemas.microsoft.com/office/drawing/2014/main" id="{BDD12A13-D9D1-4F89-8A0D-902F75838F28}"/>
                    </a:ext>
                  </a:extLst>
                </p14:cNvPr>
                <p14:cNvContentPartPr/>
                <p14:nvPr/>
              </p14:nvContentPartPr>
              <p14:xfrm>
                <a:off x="1240193" y="3527132"/>
                <a:ext cx="3600" cy="4680"/>
              </p14:xfrm>
            </p:contentPart>
          </mc:Choice>
          <mc:Fallback xmlns="">
            <p:pic>
              <p:nvPicPr>
                <p:cNvPr id="164" name="Ink 163">
                  <a:extLst>
                    <a:ext uri="{FF2B5EF4-FFF2-40B4-BE49-F238E27FC236}">
                      <a16:creationId xmlns:a16="http://schemas.microsoft.com/office/drawing/2014/main" id="{BDD12A13-D9D1-4F89-8A0D-902F75838F28}"/>
                    </a:ext>
                  </a:extLst>
                </p:cNvPr>
                <p:cNvPicPr/>
                <p:nvPr/>
              </p:nvPicPr>
              <p:blipFill>
                <a:blip r:embed="rId187"/>
                <a:stretch>
                  <a:fillRect/>
                </a:stretch>
              </p:blipFill>
              <p:spPr>
                <a:xfrm>
                  <a:off x="1222553" y="3509492"/>
                  <a:ext cx="392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5" name="Ink 164">
                  <a:extLst>
                    <a:ext uri="{FF2B5EF4-FFF2-40B4-BE49-F238E27FC236}">
                      <a16:creationId xmlns:a16="http://schemas.microsoft.com/office/drawing/2014/main" id="{286DD7BD-FA1C-497D-B13C-88B4A03118ED}"/>
                    </a:ext>
                  </a:extLst>
                </p14:cNvPr>
                <p14:cNvContentPartPr/>
                <p14:nvPr/>
              </p14:nvContentPartPr>
              <p14:xfrm>
                <a:off x="1438553" y="3544412"/>
                <a:ext cx="17640" cy="3960"/>
              </p14:xfrm>
            </p:contentPart>
          </mc:Choice>
          <mc:Fallback xmlns="">
            <p:pic>
              <p:nvPicPr>
                <p:cNvPr id="165" name="Ink 164">
                  <a:extLst>
                    <a:ext uri="{FF2B5EF4-FFF2-40B4-BE49-F238E27FC236}">
                      <a16:creationId xmlns:a16="http://schemas.microsoft.com/office/drawing/2014/main" id="{286DD7BD-FA1C-497D-B13C-88B4A03118ED}"/>
                    </a:ext>
                  </a:extLst>
                </p:cNvPr>
                <p:cNvPicPr/>
                <p:nvPr/>
              </p:nvPicPr>
              <p:blipFill>
                <a:blip r:embed="rId189"/>
                <a:stretch>
                  <a:fillRect/>
                </a:stretch>
              </p:blipFill>
              <p:spPr>
                <a:xfrm>
                  <a:off x="1420553" y="3526412"/>
                  <a:ext cx="5328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66" name="Ink 165">
                <a:extLst>
                  <a:ext uri="{FF2B5EF4-FFF2-40B4-BE49-F238E27FC236}">
                    <a16:creationId xmlns:a16="http://schemas.microsoft.com/office/drawing/2014/main" id="{78EE0603-2B39-4B20-B6D6-845F5EEE0545}"/>
                  </a:ext>
                </a:extLst>
              </p14:cNvPr>
              <p14:cNvContentPartPr/>
              <p14:nvPr/>
            </p14:nvContentPartPr>
            <p14:xfrm>
              <a:off x="1323353" y="3705332"/>
              <a:ext cx="9720" cy="12960"/>
            </p14:xfrm>
          </p:contentPart>
        </mc:Choice>
        <mc:Fallback xmlns="">
          <p:pic>
            <p:nvPicPr>
              <p:cNvPr id="166" name="Ink 165">
                <a:extLst>
                  <a:ext uri="{FF2B5EF4-FFF2-40B4-BE49-F238E27FC236}">
                    <a16:creationId xmlns:a16="http://schemas.microsoft.com/office/drawing/2014/main" id="{78EE0603-2B39-4B20-B6D6-845F5EEE0545}"/>
                  </a:ext>
                </a:extLst>
              </p:cNvPr>
              <p:cNvPicPr/>
              <p:nvPr/>
            </p:nvPicPr>
            <p:blipFill>
              <a:blip r:embed="rId191"/>
              <a:stretch>
                <a:fillRect/>
              </a:stretch>
            </p:blipFill>
            <p:spPr>
              <a:xfrm>
                <a:off x="1305353" y="3687332"/>
                <a:ext cx="45360" cy="48600"/>
              </a:xfrm>
              <a:prstGeom prst="rect">
                <a:avLst/>
              </a:prstGeom>
            </p:spPr>
          </p:pic>
        </mc:Fallback>
      </mc:AlternateContent>
      <p:grpSp>
        <p:nvGrpSpPr>
          <p:cNvPr id="179" name="Group 178">
            <a:extLst>
              <a:ext uri="{FF2B5EF4-FFF2-40B4-BE49-F238E27FC236}">
                <a16:creationId xmlns:a16="http://schemas.microsoft.com/office/drawing/2014/main" id="{363CDC91-E108-4808-AF01-CA88836E2244}"/>
              </a:ext>
            </a:extLst>
          </p:cNvPr>
          <p:cNvGrpSpPr/>
          <p:nvPr/>
        </p:nvGrpSpPr>
        <p:grpSpPr>
          <a:xfrm>
            <a:off x="1029593" y="3913772"/>
            <a:ext cx="1219320" cy="349560"/>
            <a:chOff x="1029593" y="3913772"/>
            <a:chExt cx="1219320" cy="349560"/>
          </a:xfrm>
        </p:grpSpPr>
        <mc:AlternateContent xmlns:mc="http://schemas.openxmlformats.org/markup-compatibility/2006" xmlns:p14="http://schemas.microsoft.com/office/powerpoint/2010/main">
          <mc:Choice Requires="p14">
            <p:contentPart p14:bwMode="auto" r:id="rId192">
              <p14:nvContentPartPr>
                <p14:cNvPr id="167" name="Ink 166">
                  <a:extLst>
                    <a:ext uri="{FF2B5EF4-FFF2-40B4-BE49-F238E27FC236}">
                      <a16:creationId xmlns:a16="http://schemas.microsoft.com/office/drawing/2014/main" id="{6B5AB0AE-C3AA-4AFB-A742-3DB7420E399A}"/>
                    </a:ext>
                  </a:extLst>
                </p14:cNvPr>
                <p14:cNvContentPartPr/>
                <p14:nvPr/>
              </p14:nvContentPartPr>
              <p14:xfrm>
                <a:off x="1047233" y="3951932"/>
                <a:ext cx="92520" cy="9000"/>
              </p14:xfrm>
            </p:contentPart>
          </mc:Choice>
          <mc:Fallback xmlns="">
            <p:pic>
              <p:nvPicPr>
                <p:cNvPr id="167" name="Ink 166">
                  <a:extLst>
                    <a:ext uri="{FF2B5EF4-FFF2-40B4-BE49-F238E27FC236}">
                      <a16:creationId xmlns:a16="http://schemas.microsoft.com/office/drawing/2014/main" id="{6B5AB0AE-C3AA-4AFB-A742-3DB7420E399A}"/>
                    </a:ext>
                  </a:extLst>
                </p:cNvPr>
                <p:cNvPicPr/>
                <p:nvPr/>
              </p:nvPicPr>
              <p:blipFill>
                <a:blip r:embed="rId193"/>
                <a:stretch>
                  <a:fillRect/>
                </a:stretch>
              </p:blipFill>
              <p:spPr>
                <a:xfrm>
                  <a:off x="1029593" y="3934292"/>
                  <a:ext cx="128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8" name="Ink 167">
                  <a:extLst>
                    <a:ext uri="{FF2B5EF4-FFF2-40B4-BE49-F238E27FC236}">
                      <a16:creationId xmlns:a16="http://schemas.microsoft.com/office/drawing/2014/main" id="{EE1CA674-DDAA-4C8F-86FD-942386A516E2}"/>
                    </a:ext>
                  </a:extLst>
                </p14:cNvPr>
                <p14:cNvContentPartPr/>
                <p14:nvPr/>
              </p14:nvContentPartPr>
              <p14:xfrm>
                <a:off x="1029593" y="3947612"/>
                <a:ext cx="143280" cy="259200"/>
              </p14:xfrm>
            </p:contentPart>
          </mc:Choice>
          <mc:Fallback xmlns="">
            <p:pic>
              <p:nvPicPr>
                <p:cNvPr id="168" name="Ink 167">
                  <a:extLst>
                    <a:ext uri="{FF2B5EF4-FFF2-40B4-BE49-F238E27FC236}">
                      <a16:creationId xmlns:a16="http://schemas.microsoft.com/office/drawing/2014/main" id="{EE1CA674-DDAA-4C8F-86FD-942386A516E2}"/>
                    </a:ext>
                  </a:extLst>
                </p:cNvPr>
                <p:cNvPicPr/>
                <p:nvPr/>
              </p:nvPicPr>
              <p:blipFill>
                <a:blip r:embed="rId195"/>
                <a:stretch>
                  <a:fillRect/>
                </a:stretch>
              </p:blipFill>
              <p:spPr>
                <a:xfrm>
                  <a:off x="1011953" y="3929612"/>
                  <a:ext cx="178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9" name="Ink 168">
                  <a:extLst>
                    <a:ext uri="{FF2B5EF4-FFF2-40B4-BE49-F238E27FC236}">
                      <a16:creationId xmlns:a16="http://schemas.microsoft.com/office/drawing/2014/main" id="{E2851F31-967E-4E2D-9233-84ED0A4CB3B1}"/>
                    </a:ext>
                  </a:extLst>
                </p14:cNvPr>
                <p14:cNvContentPartPr/>
                <p14:nvPr/>
              </p14:nvContentPartPr>
              <p14:xfrm>
                <a:off x="1036433" y="4086572"/>
                <a:ext cx="151560" cy="7560"/>
              </p14:xfrm>
            </p:contentPart>
          </mc:Choice>
          <mc:Fallback xmlns="">
            <p:pic>
              <p:nvPicPr>
                <p:cNvPr id="169" name="Ink 168">
                  <a:extLst>
                    <a:ext uri="{FF2B5EF4-FFF2-40B4-BE49-F238E27FC236}">
                      <a16:creationId xmlns:a16="http://schemas.microsoft.com/office/drawing/2014/main" id="{E2851F31-967E-4E2D-9233-84ED0A4CB3B1}"/>
                    </a:ext>
                  </a:extLst>
                </p:cNvPr>
                <p:cNvPicPr/>
                <p:nvPr/>
              </p:nvPicPr>
              <p:blipFill>
                <a:blip r:embed="rId197"/>
                <a:stretch>
                  <a:fillRect/>
                </a:stretch>
              </p:blipFill>
              <p:spPr>
                <a:xfrm>
                  <a:off x="1018793" y="4068932"/>
                  <a:ext cx="187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2" name="Ink 171">
                  <a:extLst>
                    <a:ext uri="{FF2B5EF4-FFF2-40B4-BE49-F238E27FC236}">
                      <a16:creationId xmlns:a16="http://schemas.microsoft.com/office/drawing/2014/main" id="{4E4D28C9-6E04-45D2-974E-F65B44B438BE}"/>
                    </a:ext>
                  </a:extLst>
                </p14:cNvPr>
                <p14:cNvContentPartPr/>
                <p14:nvPr/>
              </p14:nvContentPartPr>
              <p14:xfrm>
                <a:off x="1274753" y="3913772"/>
                <a:ext cx="178200" cy="349560"/>
              </p14:xfrm>
            </p:contentPart>
          </mc:Choice>
          <mc:Fallback xmlns="">
            <p:pic>
              <p:nvPicPr>
                <p:cNvPr id="172" name="Ink 171">
                  <a:extLst>
                    <a:ext uri="{FF2B5EF4-FFF2-40B4-BE49-F238E27FC236}">
                      <a16:creationId xmlns:a16="http://schemas.microsoft.com/office/drawing/2014/main" id="{4E4D28C9-6E04-45D2-974E-F65B44B438BE}"/>
                    </a:ext>
                  </a:extLst>
                </p:cNvPr>
                <p:cNvPicPr/>
                <p:nvPr/>
              </p:nvPicPr>
              <p:blipFill>
                <a:blip r:embed="rId199"/>
                <a:stretch>
                  <a:fillRect/>
                </a:stretch>
              </p:blipFill>
              <p:spPr>
                <a:xfrm>
                  <a:off x="1257113" y="3895772"/>
                  <a:ext cx="2138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3" name="Ink 172">
                  <a:extLst>
                    <a:ext uri="{FF2B5EF4-FFF2-40B4-BE49-F238E27FC236}">
                      <a16:creationId xmlns:a16="http://schemas.microsoft.com/office/drawing/2014/main" id="{B7A5F8B8-6401-4AF8-A3B6-8198B16EB999}"/>
                    </a:ext>
                  </a:extLst>
                </p14:cNvPr>
                <p14:cNvContentPartPr/>
                <p14:nvPr/>
              </p14:nvContentPartPr>
              <p14:xfrm>
                <a:off x="1527833" y="3984692"/>
                <a:ext cx="127440" cy="185400"/>
              </p14:xfrm>
            </p:contentPart>
          </mc:Choice>
          <mc:Fallback xmlns="">
            <p:pic>
              <p:nvPicPr>
                <p:cNvPr id="173" name="Ink 172">
                  <a:extLst>
                    <a:ext uri="{FF2B5EF4-FFF2-40B4-BE49-F238E27FC236}">
                      <a16:creationId xmlns:a16="http://schemas.microsoft.com/office/drawing/2014/main" id="{B7A5F8B8-6401-4AF8-A3B6-8198B16EB999}"/>
                    </a:ext>
                  </a:extLst>
                </p:cNvPr>
                <p:cNvPicPr/>
                <p:nvPr/>
              </p:nvPicPr>
              <p:blipFill>
                <a:blip r:embed="rId201"/>
                <a:stretch>
                  <a:fillRect/>
                </a:stretch>
              </p:blipFill>
              <p:spPr>
                <a:xfrm>
                  <a:off x="1509833" y="3967052"/>
                  <a:ext cx="1630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4" name="Ink 173">
                  <a:extLst>
                    <a:ext uri="{FF2B5EF4-FFF2-40B4-BE49-F238E27FC236}">
                      <a16:creationId xmlns:a16="http://schemas.microsoft.com/office/drawing/2014/main" id="{A97E0207-7539-42A6-B273-5ACFF6A29A17}"/>
                    </a:ext>
                  </a:extLst>
                </p14:cNvPr>
                <p14:cNvContentPartPr/>
                <p14:nvPr/>
              </p14:nvContentPartPr>
              <p14:xfrm>
                <a:off x="1505513" y="4003052"/>
                <a:ext cx="166680" cy="196560"/>
              </p14:xfrm>
            </p:contentPart>
          </mc:Choice>
          <mc:Fallback xmlns="">
            <p:pic>
              <p:nvPicPr>
                <p:cNvPr id="174" name="Ink 173">
                  <a:extLst>
                    <a:ext uri="{FF2B5EF4-FFF2-40B4-BE49-F238E27FC236}">
                      <a16:creationId xmlns:a16="http://schemas.microsoft.com/office/drawing/2014/main" id="{A97E0207-7539-42A6-B273-5ACFF6A29A17}"/>
                    </a:ext>
                  </a:extLst>
                </p:cNvPr>
                <p:cNvPicPr/>
                <p:nvPr/>
              </p:nvPicPr>
              <p:blipFill>
                <a:blip r:embed="rId203"/>
                <a:stretch>
                  <a:fillRect/>
                </a:stretch>
              </p:blipFill>
              <p:spPr>
                <a:xfrm>
                  <a:off x="1487513" y="3985052"/>
                  <a:ext cx="202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5" name="Ink 174">
                  <a:extLst>
                    <a:ext uri="{FF2B5EF4-FFF2-40B4-BE49-F238E27FC236}">
                      <a16:creationId xmlns:a16="http://schemas.microsoft.com/office/drawing/2014/main" id="{496FC8E4-51B8-4D9F-9A9D-810A1F54362B}"/>
                    </a:ext>
                  </a:extLst>
                </p14:cNvPr>
                <p14:cNvContentPartPr/>
                <p14:nvPr/>
              </p14:nvContentPartPr>
              <p14:xfrm>
                <a:off x="1736633" y="3917372"/>
                <a:ext cx="142920" cy="303120"/>
              </p14:xfrm>
            </p:contentPart>
          </mc:Choice>
          <mc:Fallback xmlns="">
            <p:pic>
              <p:nvPicPr>
                <p:cNvPr id="175" name="Ink 174">
                  <a:extLst>
                    <a:ext uri="{FF2B5EF4-FFF2-40B4-BE49-F238E27FC236}">
                      <a16:creationId xmlns:a16="http://schemas.microsoft.com/office/drawing/2014/main" id="{496FC8E4-51B8-4D9F-9A9D-810A1F54362B}"/>
                    </a:ext>
                  </a:extLst>
                </p:cNvPr>
                <p:cNvPicPr/>
                <p:nvPr/>
              </p:nvPicPr>
              <p:blipFill>
                <a:blip r:embed="rId205"/>
                <a:stretch>
                  <a:fillRect/>
                </a:stretch>
              </p:blipFill>
              <p:spPr>
                <a:xfrm>
                  <a:off x="1718993" y="3899732"/>
                  <a:ext cx="17856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6" name="Ink 175">
                  <a:extLst>
                    <a:ext uri="{FF2B5EF4-FFF2-40B4-BE49-F238E27FC236}">
                      <a16:creationId xmlns:a16="http://schemas.microsoft.com/office/drawing/2014/main" id="{2E314490-5110-4519-9014-90DACD4E1514}"/>
                    </a:ext>
                  </a:extLst>
                </p14:cNvPr>
                <p14:cNvContentPartPr/>
                <p14:nvPr/>
              </p14:nvContentPartPr>
              <p14:xfrm>
                <a:off x="1933193" y="4061372"/>
                <a:ext cx="98640" cy="16920"/>
              </p14:xfrm>
            </p:contentPart>
          </mc:Choice>
          <mc:Fallback xmlns="">
            <p:pic>
              <p:nvPicPr>
                <p:cNvPr id="176" name="Ink 175">
                  <a:extLst>
                    <a:ext uri="{FF2B5EF4-FFF2-40B4-BE49-F238E27FC236}">
                      <a16:creationId xmlns:a16="http://schemas.microsoft.com/office/drawing/2014/main" id="{2E314490-5110-4519-9014-90DACD4E1514}"/>
                    </a:ext>
                  </a:extLst>
                </p:cNvPr>
                <p:cNvPicPr/>
                <p:nvPr/>
              </p:nvPicPr>
              <p:blipFill>
                <a:blip r:embed="rId207"/>
                <a:stretch>
                  <a:fillRect/>
                </a:stretch>
              </p:blipFill>
              <p:spPr>
                <a:xfrm>
                  <a:off x="1915553" y="4043372"/>
                  <a:ext cx="134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7" name="Ink 176">
                  <a:extLst>
                    <a:ext uri="{FF2B5EF4-FFF2-40B4-BE49-F238E27FC236}">
                      <a16:creationId xmlns:a16="http://schemas.microsoft.com/office/drawing/2014/main" id="{B745354B-4A72-410B-82AE-517C0D0D89D9}"/>
                    </a:ext>
                  </a:extLst>
                </p14:cNvPr>
                <p14:cNvContentPartPr/>
                <p14:nvPr/>
              </p14:nvContentPartPr>
              <p14:xfrm>
                <a:off x="1953353" y="4134452"/>
                <a:ext cx="81360" cy="11880"/>
              </p14:xfrm>
            </p:contentPart>
          </mc:Choice>
          <mc:Fallback xmlns="">
            <p:pic>
              <p:nvPicPr>
                <p:cNvPr id="177" name="Ink 176">
                  <a:extLst>
                    <a:ext uri="{FF2B5EF4-FFF2-40B4-BE49-F238E27FC236}">
                      <a16:creationId xmlns:a16="http://schemas.microsoft.com/office/drawing/2014/main" id="{B745354B-4A72-410B-82AE-517C0D0D89D9}"/>
                    </a:ext>
                  </a:extLst>
                </p:cNvPr>
                <p:cNvPicPr/>
                <p:nvPr/>
              </p:nvPicPr>
              <p:blipFill>
                <a:blip r:embed="rId209"/>
                <a:stretch>
                  <a:fillRect/>
                </a:stretch>
              </p:blipFill>
              <p:spPr>
                <a:xfrm>
                  <a:off x="1935713" y="4116452"/>
                  <a:ext cx="117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8" name="Ink 177">
                  <a:extLst>
                    <a:ext uri="{FF2B5EF4-FFF2-40B4-BE49-F238E27FC236}">
                      <a16:creationId xmlns:a16="http://schemas.microsoft.com/office/drawing/2014/main" id="{DECFA179-53C2-4DFB-99B4-C7FA2D1D99BA}"/>
                    </a:ext>
                  </a:extLst>
                </p14:cNvPr>
                <p14:cNvContentPartPr/>
                <p14:nvPr/>
              </p14:nvContentPartPr>
              <p14:xfrm>
                <a:off x="2099873" y="3987212"/>
                <a:ext cx="149040" cy="189360"/>
              </p14:xfrm>
            </p:contentPart>
          </mc:Choice>
          <mc:Fallback xmlns="">
            <p:pic>
              <p:nvPicPr>
                <p:cNvPr id="178" name="Ink 177">
                  <a:extLst>
                    <a:ext uri="{FF2B5EF4-FFF2-40B4-BE49-F238E27FC236}">
                      <a16:creationId xmlns:a16="http://schemas.microsoft.com/office/drawing/2014/main" id="{DECFA179-53C2-4DFB-99B4-C7FA2D1D99BA}"/>
                    </a:ext>
                  </a:extLst>
                </p:cNvPr>
                <p:cNvPicPr/>
                <p:nvPr/>
              </p:nvPicPr>
              <p:blipFill>
                <a:blip r:embed="rId211"/>
                <a:stretch>
                  <a:fillRect/>
                </a:stretch>
              </p:blipFill>
              <p:spPr>
                <a:xfrm>
                  <a:off x="2081873" y="3969572"/>
                  <a:ext cx="184680" cy="225000"/>
                </a:xfrm>
                <a:prstGeom prst="rect">
                  <a:avLst/>
                </a:prstGeom>
              </p:spPr>
            </p:pic>
          </mc:Fallback>
        </mc:AlternateContent>
      </p:grpSp>
      <p:grpSp>
        <p:nvGrpSpPr>
          <p:cNvPr id="199" name="Group 198">
            <a:extLst>
              <a:ext uri="{FF2B5EF4-FFF2-40B4-BE49-F238E27FC236}">
                <a16:creationId xmlns:a16="http://schemas.microsoft.com/office/drawing/2014/main" id="{2DE56935-FA44-4338-96A5-41942A02F6AD}"/>
              </a:ext>
            </a:extLst>
          </p:cNvPr>
          <p:cNvGrpSpPr/>
          <p:nvPr/>
        </p:nvGrpSpPr>
        <p:grpSpPr>
          <a:xfrm>
            <a:off x="991073" y="4496252"/>
            <a:ext cx="1177560" cy="522000"/>
            <a:chOff x="991073" y="4496252"/>
            <a:chExt cx="1177560" cy="522000"/>
          </a:xfrm>
        </p:grpSpPr>
        <mc:AlternateContent xmlns:mc="http://schemas.openxmlformats.org/markup-compatibility/2006" xmlns:p14="http://schemas.microsoft.com/office/powerpoint/2010/main">
          <mc:Choice Requires="p14">
            <p:contentPart p14:bwMode="auto" r:id="rId212">
              <p14:nvContentPartPr>
                <p14:cNvPr id="180" name="Ink 179">
                  <a:extLst>
                    <a:ext uri="{FF2B5EF4-FFF2-40B4-BE49-F238E27FC236}">
                      <a16:creationId xmlns:a16="http://schemas.microsoft.com/office/drawing/2014/main" id="{FCCBBEB0-4B41-4EC2-88C5-B52E79EF296E}"/>
                    </a:ext>
                  </a:extLst>
                </p14:cNvPr>
                <p14:cNvContentPartPr/>
                <p14:nvPr/>
              </p14:nvContentPartPr>
              <p14:xfrm>
                <a:off x="991073" y="4680572"/>
                <a:ext cx="164160" cy="7560"/>
              </p14:xfrm>
            </p:contentPart>
          </mc:Choice>
          <mc:Fallback xmlns="">
            <p:pic>
              <p:nvPicPr>
                <p:cNvPr id="180" name="Ink 179">
                  <a:extLst>
                    <a:ext uri="{FF2B5EF4-FFF2-40B4-BE49-F238E27FC236}">
                      <a16:creationId xmlns:a16="http://schemas.microsoft.com/office/drawing/2014/main" id="{FCCBBEB0-4B41-4EC2-88C5-B52E79EF296E}"/>
                    </a:ext>
                  </a:extLst>
                </p:cNvPr>
                <p:cNvPicPr/>
                <p:nvPr/>
              </p:nvPicPr>
              <p:blipFill>
                <a:blip r:embed="rId213"/>
                <a:stretch>
                  <a:fillRect/>
                </a:stretch>
              </p:blipFill>
              <p:spPr>
                <a:xfrm>
                  <a:off x="973433" y="4662572"/>
                  <a:ext cx="199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1" name="Ink 180">
                  <a:extLst>
                    <a:ext uri="{FF2B5EF4-FFF2-40B4-BE49-F238E27FC236}">
                      <a16:creationId xmlns:a16="http://schemas.microsoft.com/office/drawing/2014/main" id="{5AB52C5B-D0C0-412A-9DEC-6A81F43D6763}"/>
                    </a:ext>
                  </a:extLst>
                </p14:cNvPr>
                <p14:cNvContentPartPr/>
                <p14:nvPr/>
              </p14:nvContentPartPr>
              <p14:xfrm>
                <a:off x="1000793" y="4692812"/>
                <a:ext cx="154440" cy="280800"/>
              </p14:xfrm>
            </p:contentPart>
          </mc:Choice>
          <mc:Fallback xmlns="">
            <p:pic>
              <p:nvPicPr>
                <p:cNvPr id="181" name="Ink 180">
                  <a:extLst>
                    <a:ext uri="{FF2B5EF4-FFF2-40B4-BE49-F238E27FC236}">
                      <a16:creationId xmlns:a16="http://schemas.microsoft.com/office/drawing/2014/main" id="{5AB52C5B-D0C0-412A-9DEC-6A81F43D6763}"/>
                    </a:ext>
                  </a:extLst>
                </p:cNvPr>
                <p:cNvPicPr/>
                <p:nvPr/>
              </p:nvPicPr>
              <p:blipFill>
                <a:blip r:embed="rId215"/>
                <a:stretch>
                  <a:fillRect/>
                </a:stretch>
              </p:blipFill>
              <p:spPr>
                <a:xfrm>
                  <a:off x="983153" y="4674812"/>
                  <a:ext cx="1900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82" name="Ink 181">
                  <a:extLst>
                    <a:ext uri="{FF2B5EF4-FFF2-40B4-BE49-F238E27FC236}">
                      <a16:creationId xmlns:a16="http://schemas.microsoft.com/office/drawing/2014/main" id="{4D8206E4-F2DD-41EB-B907-2ECF7E359A46}"/>
                    </a:ext>
                  </a:extLst>
                </p14:cNvPr>
                <p14:cNvContentPartPr/>
                <p14:nvPr/>
              </p14:nvContentPartPr>
              <p14:xfrm>
                <a:off x="1014473" y="4837532"/>
                <a:ext cx="127080" cy="16560"/>
              </p14:xfrm>
            </p:contentPart>
          </mc:Choice>
          <mc:Fallback xmlns="">
            <p:pic>
              <p:nvPicPr>
                <p:cNvPr id="182" name="Ink 181">
                  <a:extLst>
                    <a:ext uri="{FF2B5EF4-FFF2-40B4-BE49-F238E27FC236}">
                      <a16:creationId xmlns:a16="http://schemas.microsoft.com/office/drawing/2014/main" id="{4D8206E4-F2DD-41EB-B907-2ECF7E359A46}"/>
                    </a:ext>
                  </a:extLst>
                </p:cNvPr>
                <p:cNvPicPr/>
                <p:nvPr/>
              </p:nvPicPr>
              <p:blipFill>
                <a:blip r:embed="rId217"/>
                <a:stretch>
                  <a:fillRect/>
                </a:stretch>
              </p:blipFill>
              <p:spPr>
                <a:xfrm>
                  <a:off x="996473" y="4819532"/>
                  <a:ext cx="1627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4" name="Ink 183">
                  <a:extLst>
                    <a:ext uri="{FF2B5EF4-FFF2-40B4-BE49-F238E27FC236}">
                      <a16:creationId xmlns:a16="http://schemas.microsoft.com/office/drawing/2014/main" id="{A52E5D68-D4D0-42E2-AA47-52F577D3FDE2}"/>
                    </a:ext>
                  </a:extLst>
                </p14:cNvPr>
                <p14:cNvContentPartPr/>
                <p14:nvPr/>
              </p14:nvContentPartPr>
              <p14:xfrm>
                <a:off x="1153433" y="4616132"/>
                <a:ext cx="151200" cy="9360"/>
              </p14:xfrm>
            </p:contentPart>
          </mc:Choice>
          <mc:Fallback xmlns="">
            <p:pic>
              <p:nvPicPr>
                <p:cNvPr id="184" name="Ink 183">
                  <a:extLst>
                    <a:ext uri="{FF2B5EF4-FFF2-40B4-BE49-F238E27FC236}">
                      <a16:creationId xmlns:a16="http://schemas.microsoft.com/office/drawing/2014/main" id="{A52E5D68-D4D0-42E2-AA47-52F577D3FDE2}"/>
                    </a:ext>
                  </a:extLst>
                </p:cNvPr>
                <p:cNvPicPr/>
                <p:nvPr/>
              </p:nvPicPr>
              <p:blipFill>
                <a:blip r:embed="rId219"/>
                <a:stretch>
                  <a:fillRect/>
                </a:stretch>
              </p:blipFill>
              <p:spPr>
                <a:xfrm>
                  <a:off x="1135793" y="4598492"/>
                  <a:ext cx="186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5" name="Ink 184">
                  <a:extLst>
                    <a:ext uri="{FF2B5EF4-FFF2-40B4-BE49-F238E27FC236}">
                      <a16:creationId xmlns:a16="http://schemas.microsoft.com/office/drawing/2014/main" id="{E28C58E6-98CB-45C5-95CD-AD42969EBE46}"/>
                    </a:ext>
                  </a:extLst>
                </p14:cNvPr>
                <p14:cNvContentPartPr/>
                <p14:nvPr/>
              </p14:nvContentPartPr>
              <p14:xfrm>
                <a:off x="1166753" y="4617572"/>
                <a:ext cx="252360" cy="400680"/>
              </p14:xfrm>
            </p:contentPart>
          </mc:Choice>
          <mc:Fallback xmlns="">
            <p:pic>
              <p:nvPicPr>
                <p:cNvPr id="185" name="Ink 184">
                  <a:extLst>
                    <a:ext uri="{FF2B5EF4-FFF2-40B4-BE49-F238E27FC236}">
                      <a16:creationId xmlns:a16="http://schemas.microsoft.com/office/drawing/2014/main" id="{E28C58E6-98CB-45C5-95CD-AD42969EBE46}"/>
                    </a:ext>
                  </a:extLst>
                </p:cNvPr>
                <p:cNvPicPr/>
                <p:nvPr/>
              </p:nvPicPr>
              <p:blipFill>
                <a:blip r:embed="rId221"/>
                <a:stretch>
                  <a:fillRect/>
                </a:stretch>
              </p:blipFill>
              <p:spPr>
                <a:xfrm>
                  <a:off x="1148753" y="4599932"/>
                  <a:ext cx="28800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6" name="Ink 185">
                  <a:extLst>
                    <a:ext uri="{FF2B5EF4-FFF2-40B4-BE49-F238E27FC236}">
                      <a16:creationId xmlns:a16="http://schemas.microsoft.com/office/drawing/2014/main" id="{710AAAE6-FC90-4928-9C82-B5D96365E571}"/>
                    </a:ext>
                  </a:extLst>
                </p14:cNvPr>
                <p14:cNvContentPartPr/>
                <p14:nvPr/>
              </p14:nvContentPartPr>
              <p14:xfrm>
                <a:off x="1438913" y="4698932"/>
                <a:ext cx="102600" cy="198720"/>
              </p14:xfrm>
            </p:contentPart>
          </mc:Choice>
          <mc:Fallback xmlns="">
            <p:pic>
              <p:nvPicPr>
                <p:cNvPr id="186" name="Ink 185">
                  <a:extLst>
                    <a:ext uri="{FF2B5EF4-FFF2-40B4-BE49-F238E27FC236}">
                      <a16:creationId xmlns:a16="http://schemas.microsoft.com/office/drawing/2014/main" id="{710AAAE6-FC90-4928-9C82-B5D96365E571}"/>
                    </a:ext>
                  </a:extLst>
                </p:cNvPr>
                <p:cNvPicPr/>
                <p:nvPr/>
              </p:nvPicPr>
              <p:blipFill>
                <a:blip r:embed="rId223"/>
                <a:stretch>
                  <a:fillRect/>
                </a:stretch>
              </p:blipFill>
              <p:spPr>
                <a:xfrm>
                  <a:off x="1421273" y="4681292"/>
                  <a:ext cx="138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7" name="Ink 186">
                  <a:extLst>
                    <a:ext uri="{FF2B5EF4-FFF2-40B4-BE49-F238E27FC236}">
                      <a16:creationId xmlns:a16="http://schemas.microsoft.com/office/drawing/2014/main" id="{F5FDE86D-91A8-4D78-9C1C-8265EB182576}"/>
                    </a:ext>
                  </a:extLst>
                </p14:cNvPr>
                <p14:cNvContentPartPr/>
                <p14:nvPr/>
              </p14:nvContentPartPr>
              <p14:xfrm>
                <a:off x="1385993" y="4723772"/>
                <a:ext cx="192960" cy="181800"/>
              </p14:xfrm>
            </p:contentPart>
          </mc:Choice>
          <mc:Fallback xmlns="">
            <p:pic>
              <p:nvPicPr>
                <p:cNvPr id="187" name="Ink 186">
                  <a:extLst>
                    <a:ext uri="{FF2B5EF4-FFF2-40B4-BE49-F238E27FC236}">
                      <a16:creationId xmlns:a16="http://schemas.microsoft.com/office/drawing/2014/main" id="{F5FDE86D-91A8-4D78-9C1C-8265EB182576}"/>
                    </a:ext>
                  </a:extLst>
                </p:cNvPr>
                <p:cNvPicPr/>
                <p:nvPr/>
              </p:nvPicPr>
              <p:blipFill>
                <a:blip r:embed="rId225"/>
                <a:stretch>
                  <a:fillRect/>
                </a:stretch>
              </p:blipFill>
              <p:spPr>
                <a:xfrm>
                  <a:off x="1368353" y="4705772"/>
                  <a:ext cx="2286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8" name="Ink 187">
                  <a:extLst>
                    <a:ext uri="{FF2B5EF4-FFF2-40B4-BE49-F238E27FC236}">
                      <a16:creationId xmlns:a16="http://schemas.microsoft.com/office/drawing/2014/main" id="{9DC1F075-9007-4C74-90AF-48EC6A014D25}"/>
                    </a:ext>
                  </a:extLst>
                </p14:cNvPr>
                <p14:cNvContentPartPr/>
                <p14:nvPr/>
              </p14:nvContentPartPr>
              <p14:xfrm>
                <a:off x="1619273" y="4638452"/>
                <a:ext cx="148320" cy="358200"/>
              </p14:xfrm>
            </p:contentPart>
          </mc:Choice>
          <mc:Fallback xmlns="">
            <p:pic>
              <p:nvPicPr>
                <p:cNvPr id="188" name="Ink 187">
                  <a:extLst>
                    <a:ext uri="{FF2B5EF4-FFF2-40B4-BE49-F238E27FC236}">
                      <a16:creationId xmlns:a16="http://schemas.microsoft.com/office/drawing/2014/main" id="{9DC1F075-9007-4C74-90AF-48EC6A014D25}"/>
                    </a:ext>
                  </a:extLst>
                </p:cNvPr>
                <p:cNvPicPr/>
                <p:nvPr/>
              </p:nvPicPr>
              <p:blipFill>
                <a:blip r:embed="rId227"/>
                <a:stretch>
                  <a:fillRect/>
                </a:stretch>
              </p:blipFill>
              <p:spPr>
                <a:xfrm>
                  <a:off x="1601273" y="4620452"/>
                  <a:ext cx="1839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9" name="Ink 188">
                  <a:extLst>
                    <a:ext uri="{FF2B5EF4-FFF2-40B4-BE49-F238E27FC236}">
                      <a16:creationId xmlns:a16="http://schemas.microsoft.com/office/drawing/2014/main" id="{EE57CAC1-8DC0-4A58-B2B3-1AA1A9BAB7AF}"/>
                    </a:ext>
                  </a:extLst>
                </p14:cNvPr>
                <p14:cNvContentPartPr/>
                <p14:nvPr/>
              </p14:nvContentPartPr>
              <p14:xfrm>
                <a:off x="1797113" y="4496252"/>
                <a:ext cx="154440" cy="136080"/>
              </p14:xfrm>
            </p:contentPart>
          </mc:Choice>
          <mc:Fallback xmlns="">
            <p:pic>
              <p:nvPicPr>
                <p:cNvPr id="189" name="Ink 188">
                  <a:extLst>
                    <a:ext uri="{FF2B5EF4-FFF2-40B4-BE49-F238E27FC236}">
                      <a16:creationId xmlns:a16="http://schemas.microsoft.com/office/drawing/2014/main" id="{EE57CAC1-8DC0-4A58-B2B3-1AA1A9BAB7AF}"/>
                    </a:ext>
                  </a:extLst>
                </p:cNvPr>
                <p:cNvPicPr/>
                <p:nvPr/>
              </p:nvPicPr>
              <p:blipFill>
                <a:blip r:embed="rId229"/>
                <a:stretch>
                  <a:fillRect/>
                </a:stretch>
              </p:blipFill>
              <p:spPr>
                <a:xfrm>
                  <a:off x="1779113" y="4478612"/>
                  <a:ext cx="190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0" name="Ink 189">
                  <a:extLst>
                    <a:ext uri="{FF2B5EF4-FFF2-40B4-BE49-F238E27FC236}">
                      <a16:creationId xmlns:a16="http://schemas.microsoft.com/office/drawing/2014/main" id="{78A1B2EB-00F6-4AA8-BF0D-D85E0EE286C4}"/>
                    </a:ext>
                  </a:extLst>
                </p14:cNvPr>
                <p14:cNvContentPartPr/>
                <p14:nvPr/>
              </p14:nvContentPartPr>
              <p14:xfrm>
                <a:off x="1937153" y="4816652"/>
                <a:ext cx="60480" cy="12600"/>
              </p14:xfrm>
            </p:contentPart>
          </mc:Choice>
          <mc:Fallback xmlns="">
            <p:pic>
              <p:nvPicPr>
                <p:cNvPr id="190" name="Ink 189">
                  <a:extLst>
                    <a:ext uri="{FF2B5EF4-FFF2-40B4-BE49-F238E27FC236}">
                      <a16:creationId xmlns:a16="http://schemas.microsoft.com/office/drawing/2014/main" id="{78A1B2EB-00F6-4AA8-BF0D-D85E0EE286C4}"/>
                    </a:ext>
                  </a:extLst>
                </p:cNvPr>
                <p:cNvPicPr/>
                <p:nvPr/>
              </p:nvPicPr>
              <p:blipFill>
                <a:blip r:embed="rId231"/>
                <a:stretch>
                  <a:fillRect/>
                </a:stretch>
              </p:blipFill>
              <p:spPr>
                <a:xfrm>
                  <a:off x="1919513" y="4798652"/>
                  <a:ext cx="961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1" name="Ink 190">
                  <a:extLst>
                    <a:ext uri="{FF2B5EF4-FFF2-40B4-BE49-F238E27FC236}">
                      <a16:creationId xmlns:a16="http://schemas.microsoft.com/office/drawing/2014/main" id="{F56097C2-05CB-48BC-9C9F-D4FD451317E4}"/>
                    </a:ext>
                  </a:extLst>
                </p14:cNvPr>
                <p14:cNvContentPartPr/>
                <p14:nvPr/>
              </p14:nvContentPartPr>
              <p14:xfrm>
                <a:off x="1921313" y="4881812"/>
                <a:ext cx="100440" cy="19800"/>
              </p14:xfrm>
            </p:contentPart>
          </mc:Choice>
          <mc:Fallback xmlns="">
            <p:pic>
              <p:nvPicPr>
                <p:cNvPr id="191" name="Ink 190">
                  <a:extLst>
                    <a:ext uri="{FF2B5EF4-FFF2-40B4-BE49-F238E27FC236}">
                      <a16:creationId xmlns:a16="http://schemas.microsoft.com/office/drawing/2014/main" id="{F56097C2-05CB-48BC-9C9F-D4FD451317E4}"/>
                    </a:ext>
                  </a:extLst>
                </p:cNvPr>
                <p:cNvPicPr/>
                <p:nvPr/>
              </p:nvPicPr>
              <p:blipFill>
                <a:blip r:embed="rId233"/>
                <a:stretch>
                  <a:fillRect/>
                </a:stretch>
              </p:blipFill>
              <p:spPr>
                <a:xfrm>
                  <a:off x="1903313" y="4864172"/>
                  <a:ext cx="1360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3" name="Ink 192">
                  <a:extLst>
                    <a:ext uri="{FF2B5EF4-FFF2-40B4-BE49-F238E27FC236}">
                      <a16:creationId xmlns:a16="http://schemas.microsoft.com/office/drawing/2014/main" id="{E959CD3F-F60A-42D0-A58A-1C032A5B8248}"/>
                    </a:ext>
                  </a:extLst>
                </p14:cNvPr>
                <p14:cNvContentPartPr/>
                <p14:nvPr/>
              </p14:nvContentPartPr>
              <p14:xfrm>
                <a:off x="2156393" y="4730972"/>
                <a:ext cx="12240" cy="196560"/>
              </p14:xfrm>
            </p:contentPart>
          </mc:Choice>
          <mc:Fallback xmlns="">
            <p:pic>
              <p:nvPicPr>
                <p:cNvPr id="193" name="Ink 192">
                  <a:extLst>
                    <a:ext uri="{FF2B5EF4-FFF2-40B4-BE49-F238E27FC236}">
                      <a16:creationId xmlns:a16="http://schemas.microsoft.com/office/drawing/2014/main" id="{E959CD3F-F60A-42D0-A58A-1C032A5B8248}"/>
                    </a:ext>
                  </a:extLst>
                </p:cNvPr>
                <p:cNvPicPr/>
                <p:nvPr/>
              </p:nvPicPr>
              <p:blipFill>
                <a:blip r:embed="rId235"/>
                <a:stretch>
                  <a:fillRect/>
                </a:stretch>
              </p:blipFill>
              <p:spPr>
                <a:xfrm>
                  <a:off x="2138393" y="4713332"/>
                  <a:ext cx="47880" cy="23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94" name="Ink 193">
                <a:extLst>
                  <a:ext uri="{FF2B5EF4-FFF2-40B4-BE49-F238E27FC236}">
                    <a16:creationId xmlns:a16="http://schemas.microsoft.com/office/drawing/2014/main" id="{95BA4C6A-E364-49BB-AFBF-456201212D7C}"/>
                  </a:ext>
                </a:extLst>
              </p14:cNvPr>
              <p14:cNvContentPartPr/>
              <p14:nvPr/>
            </p14:nvContentPartPr>
            <p14:xfrm>
              <a:off x="3907073" y="4539092"/>
              <a:ext cx="34920" cy="256320"/>
            </p14:xfrm>
          </p:contentPart>
        </mc:Choice>
        <mc:Fallback xmlns="">
          <p:pic>
            <p:nvPicPr>
              <p:cNvPr id="194" name="Ink 193">
                <a:extLst>
                  <a:ext uri="{FF2B5EF4-FFF2-40B4-BE49-F238E27FC236}">
                    <a16:creationId xmlns:a16="http://schemas.microsoft.com/office/drawing/2014/main" id="{95BA4C6A-E364-49BB-AFBF-456201212D7C}"/>
                  </a:ext>
                </a:extLst>
              </p:cNvPr>
              <p:cNvPicPr/>
              <p:nvPr/>
            </p:nvPicPr>
            <p:blipFill>
              <a:blip r:embed="rId237"/>
              <a:stretch>
                <a:fillRect/>
              </a:stretch>
            </p:blipFill>
            <p:spPr>
              <a:xfrm>
                <a:off x="3889433" y="4521452"/>
                <a:ext cx="70560" cy="291960"/>
              </a:xfrm>
              <a:prstGeom prst="rect">
                <a:avLst/>
              </a:prstGeom>
            </p:spPr>
          </p:pic>
        </mc:Fallback>
      </mc:AlternateContent>
      <p:grpSp>
        <p:nvGrpSpPr>
          <p:cNvPr id="198" name="Group 197">
            <a:extLst>
              <a:ext uri="{FF2B5EF4-FFF2-40B4-BE49-F238E27FC236}">
                <a16:creationId xmlns:a16="http://schemas.microsoft.com/office/drawing/2014/main" id="{C3FA0872-E9C3-473B-BF11-68CD3879E44E}"/>
              </a:ext>
            </a:extLst>
          </p:cNvPr>
          <p:cNvGrpSpPr/>
          <p:nvPr/>
        </p:nvGrpSpPr>
        <p:grpSpPr>
          <a:xfrm>
            <a:off x="4284713" y="4575812"/>
            <a:ext cx="186840" cy="259920"/>
            <a:chOff x="4284713" y="4575812"/>
            <a:chExt cx="186840" cy="259920"/>
          </a:xfrm>
        </p:grpSpPr>
        <mc:AlternateContent xmlns:mc="http://schemas.openxmlformats.org/markup-compatibility/2006" xmlns:p14="http://schemas.microsoft.com/office/powerpoint/2010/main">
          <mc:Choice Requires="p14">
            <p:contentPart p14:bwMode="auto" r:id="rId238">
              <p14:nvContentPartPr>
                <p14:cNvPr id="195" name="Ink 194">
                  <a:extLst>
                    <a:ext uri="{FF2B5EF4-FFF2-40B4-BE49-F238E27FC236}">
                      <a16:creationId xmlns:a16="http://schemas.microsoft.com/office/drawing/2014/main" id="{776C0DE0-8B54-4890-A672-D701D7D78792}"/>
                    </a:ext>
                  </a:extLst>
                </p14:cNvPr>
                <p14:cNvContentPartPr/>
                <p14:nvPr/>
              </p14:nvContentPartPr>
              <p14:xfrm>
                <a:off x="4284713" y="4688492"/>
                <a:ext cx="186840" cy="8280"/>
              </p14:xfrm>
            </p:contentPart>
          </mc:Choice>
          <mc:Fallback xmlns="">
            <p:pic>
              <p:nvPicPr>
                <p:cNvPr id="195" name="Ink 194">
                  <a:extLst>
                    <a:ext uri="{FF2B5EF4-FFF2-40B4-BE49-F238E27FC236}">
                      <a16:creationId xmlns:a16="http://schemas.microsoft.com/office/drawing/2014/main" id="{776C0DE0-8B54-4890-A672-D701D7D78792}"/>
                    </a:ext>
                  </a:extLst>
                </p:cNvPr>
                <p:cNvPicPr/>
                <p:nvPr/>
              </p:nvPicPr>
              <p:blipFill>
                <a:blip r:embed="rId239"/>
                <a:stretch>
                  <a:fillRect/>
                </a:stretch>
              </p:blipFill>
              <p:spPr>
                <a:xfrm>
                  <a:off x="4267073" y="4670492"/>
                  <a:ext cx="2224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6" name="Ink 195">
                  <a:extLst>
                    <a:ext uri="{FF2B5EF4-FFF2-40B4-BE49-F238E27FC236}">
                      <a16:creationId xmlns:a16="http://schemas.microsoft.com/office/drawing/2014/main" id="{2B723803-D36C-451D-9AA8-CE5D21C0B868}"/>
                    </a:ext>
                  </a:extLst>
                </p14:cNvPr>
                <p14:cNvContentPartPr/>
                <p14:nvPr/>
              </p14:nvContentPartPr>
              <p14:xfrm>
                <a:off x="4375793" y="4575812"/>
                <a:ext cx="26280" cy="259920"/>
              </p14:xfrm>
            </p:contentPart>
          </mc:Choice>
          <mc:Fallback xmlns="">
            <p:pic>
              <p:nvPicPr>
                <p:cNvPr id="196" name="Ink 195">
                  <a:extLst>
                    <a:ext uri="{FF2B5EF4-FFF2-40B4-BE49-F238E27FC236}">
                      <a16:creationId xmlns:a16="http://schemas.microsoft.com/office/drawing/2014/main" id="{2B723803-D36C-451D-9AA8-CE5D21C0B868}"/>
                    </a:ext>
                  </a:extLst>
                </p:cNvPr>
                <p:cNvPicPr/>
                <p:nvPr/>
              </p:nvPicPr>
              <p:blipFill>
                <a:blip r:embed="rId241"/>
                <a:stretch>
                  <a:fillRect/>
                </a:stretch>
              </p:blipFill>
              <p:spPr>
                <a:xfrm>
                  <a:off x="4358153" y="4557812"/>
                  <a:ext cx="6192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97" name="Ink 196">
                <a:extLst>
                  <a:ext uri="{FF2B5EF4-FFF2-40B4-BE49-F238E27FC236}">
                    <a16:creationId xmlns:a16="http://schemas.microsoft.com/office/drawing/2014/main" id="{93B18660-F4DD-48D6-AF27-103129FEA690}"/>
                  </a:ext>
                </a:extLst>
              </p14:cNvPr>
              <p14:cNvContentPartPr/>
              <p14:nvPr/>
            </p14:nvContentPartPr>
            <p14:xfrm>
              <a:off x="4780073" y="4602452"/>
              <a:ext cx="168480" cy="214560"/>
            </p14:xfrm>
          </p:contentPart>
        </mc:Choice>
        <mc:Fallback xmlns="">
          <p:pic>
            <p:nvPicPr>
              <p:cNvPr id="197" name="Ink 196">
                <a:extLst>
                  <a:ext uri="{FF2B5EF4-FFF2-40B4-BE49-F238E27FC236}">
                    <a16:creationId xmlns:a16="http://schemas.microsoft.com/office/drawing/2014/main" id="{93B18660-F4DD-48D6-AF27-103129FEA690}"/>
                  </a:ext>
                </a:extLst>
              </p:cNvPr>
              <p:cNvPicPr/>
              <p:nvPr/>
            </p:nvPicPr>
            <p:blipFill>
              <a:blip r:embed="rId243"/>
              <a:stretch>
                <a:fillRect/>
              </a:stretch>
            </p:blipFill>
            <p:spPr>
              <a:xfrm>
                <a:off x="4762073" y="4584812"/>
                <a:ext cx="2041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16" name="Ink 115">
                <a:extLst>
                  <a:ext uri="{FF2B5EF4-FFF2-40B4-BE49-F238E27FC236}">
                    <a16:creationId xmlns:a16="http://schemas.microsoft.com/office/drawing/2014/main" id="{A66ABA6F-EF94-4C21-9D97-139B29942BFA}"/>
                  </a:ext>
                </a:extLst>
              </p14:cNvPr>
              <p14:cNvContentPartPr/>
              <p14:nvPr/>
            </p14:nvContentPartPr>
            <p14:xfrm>
              <a:off x="6352553" y="3710372"/>
              <a:ext cx="158400" cy="240480"/>
            </p14:xfrm>
          </p:contentPart>
        </mc:Choice>
        <mc:Fallback xmlns="">
          <p:pic>
            <p:nvPicPr>
              <p:cNvPr id="116" name="Ink 115">
                <a:extLst>
                  <a:ext uri="{FF2B5EF4-FFF2-40B4-BE49-F238E27FC236}">
                    <a16:creationId xmlns:a16="http://schemas.microsoft.com/office/drawing/2014/main" id="{A66ABA6F-EF94-4C21-9D97-139B29942BFA}"/>
                  </a:ext>
                </a:extLst>
              </p:cNvPr>
              <p:cNvPicPr/>
              <p:nvPr/>
            </p:nvPicPr>
            <p:blipFill>
              <a:blip r:embed="rId245"/>
              <a:stretch>
                <a:fillRect/>
              </a:stretch>
            </p:blipFill>
            <p:spPr>
              <a:xfrm>
                <a:off x="6334913" y="3692372"/>
                <a:ext cx="1940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17" name="Ink 116">
                <a:extLst>
                  <a:ext uri="{FF2B5EF4-FFF2-40B4-BE49-F238E27FC236}">
                    <a16:creationId xmlns:a16="http://schemas.microsoft.com/office/drawing/2014/main" id="{277E3AE6-A28D-4BCA-9CF4-2A2C9225C397}"/>
                  </a:ext>
                </a:extLst>
              </p14:cNvPr>
              <p14:cNvContentPartPr/>
              <p14:nvPr/>
            </p14:nvContentPartPr>
            <p14:xfrm>
              <a:off x="6377033" y="3828092"/>
              <a:ext cx="99720" cy="46080"/>
            </p14:xfrm>
          </p:contentPart>
        </mc:Choice>
        <mc:Fallback xmlns="">
          <p:pic>
            <p:nvPicPr>
              <p:cNvPr id="117" name="Ink 116">
                <a:extLst>
                  <a:ext uri="{FF2B5EF4-FFF2-40B4-BE49-F238E27FC236}">
                    <a16:creationId xmlns:a16="http://schemas.microsoft.com/office/drawing/2014/main" id="{277E3AE6-A28D-4BCA-9CF4-2A2C9225C397}"/>
                  </a:ext>
                </a:extLst>
              </p:cNvPr>
              <p:cNvPicPr/>
              <p:nvPr/>
            </p:nvPicPr>
            <p:blipFill>
              <a:blip r:embed="rId247"/>
              <a:stretch>
                <a:fillRect/>
              </a:stretch>
            </p:blipFill>
            <p:spPr>
              <a:xfrm>
                <a:off x="6359393" y="3810452"/>
                <a:ext cx="1353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8" name="Ink 117">
                <a:extLst>
                  <a:ext uri="{FF2B5EF4-FFF2-40B4-BE49-F238E27FC236}">
                    <a16:creationId xmlns:a16="http://schemas.microsoft.com/office/drawing/2014/main" id="{064FA801-5548-44C6-83CE-B26EDD7EB82F}"/>
                  </a:ext>
                </a:extLst>
              </p14:cNvPr>
              <p14:cNvContentPartPr/>
              <p14:nvPr/>
            </p14:nvContentPartPr>
            <p14:xfrm>
              <a:off x="6376673" y="3719372"/>
              <a:ext cx="109080" cy="24840"/>
            </p14:xfrm>
          </p:contentPart>
        </mc:Choice>
        <mc:Fallback xmlns="">
          <p:pic>
            <p:nvPicPr>
              <p:cNvPr id="118" name="Ink 117">
                <a:extLst>
                  <a:ext uri="{FF2B5EF4-FFF2-40B4-BE49-F238E27FC236}">
                    <a16:creationId xmlns:a16="http://schemas.microsoft.com/office/drawing/2014/main" id="{064FA801-5548-44C6-83CE-B26EDD7EB82F}"/>
                  </a:ext>
                </a:extLst>
              </p:cNvPr>
              <p:cNvPicPr/>
              <p:nvPr/>
            </p:nvPicPr>
            <p:blipFill>
              <a:blip r:embed="rId249"/>
              <a:stretch>
                <a:fillRect/>
              </a:stretch>
            </p:blipFill>
            <p:spPr>
              <a:xfrm>
                <a:off x="6359033" y="3701372"/>
                <a:ext cx="144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19" name="Ink 118">
                <a:extLst>
                  <a:ext uri="{FF2B5EF4-FFF2-40B4-BE49-F238E27FC236}">
                    <a16:creationId xmlns:a16="http://schemas.microsoft.com/office/drawing/2014/main" id="{34B4CF94-5DA6-4E60-94E9-304F493F6DF9}"/>
                  </a:ext>
                </a:extLst>
              </p14:cNvPr>
              <p14:cNvContentPartPr/>
              <p14:nvPr/>
            </p14:nvContentPartPr>
            <p14:xfrm>
              <a:off x="6647753" y="3600572"/>
              <a:ext cx="219960" cy="42120"/>
            </p14:xfrm>
          </p:contentPart>
        </mc:Choice>
        <mc:Fallback xmlns="">
          <p:pic>
            <p:nvPicPr>
              <p:cNvPr id="119" name="Ink 118">
                <a:extLst>
                  <a:ext uri="{FF2B5EF4-FFF2-40B4-BE49-F238E27FC236}">
                    <a16:creationId xmlns:a16="http://schemas.microsoft.com/office/drawing/2014/main" id="{34B4CF94-5DA6-4E60-94E9-304F493F6DF9}"/>
                  </a:ext>
                </a:extLst>
              </p:cNvPr>
              <p:cNvPicPr/>
              <p:nvPr/>
            </p:nvPicPr>
            <p:blipFill>
              <a:blip r:embed="rId251"/>
              <a:stretch>
                <a:fillRect/>
              </a:stretch>
            </p:blipFill>
            <p:spPr>
              <a:xfrm>
                <a:off x="6630113" y="3582572"/>
                <a:ext cx="255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0" name="Ink 119">
                <a:extLst>
                  <a:ext uri="{FF2B5EF4-FFF2-40B4-BE49-F238E27FC236}">
                    <a16:creationId xmlns:a16="http://schemas.microsoft.com/office/drawing/2014/main" id="{F26FDA8D-EE3C-4C51-B8E1-676994CC5C05}"/>
                  </a:ext>
                </a:extLst>
              </p14:cNvPr>
              <p14:cNvContentPartPr/>
              <p14:nvPr/>
            </p14:nvContentPartPr>
            <p14:xfrm>
              <a:off x="6702113" y="3613892"/>
              <a:ext cx="186840" cy="342360"/>
            </p14:xfrm>
          </p:contentPart>
        </mc:Choice>
        <mc:Fallback xmlns="">
          <p:pic>
            <p:nvPicPr>
              <p:cNvPr id="120" name="Ink 119">
                <a:extLst>
                  <a:ext uri="{FF2B5EF4-FFF2-40B4-BE49-F238E27FC236}">
                    <a16:creationId xmlns:a16="http://schemas.microsoft.com/office/drawing/2014/main" id="{F26FDA8D-EE3C-4C51-B8E1-676994CC5C05}"/>
                  </a:ext>
                </a:extLst>
              </p:cNvPr>
              <p:cNvPicPr/>
              <p:nvPr/>
            </p:nvPicPr>
            <p:blipFill>
              <a:blip r:embed="rId253"/>
              <a:stretch>
                <a:fillRect/>
              </a:stretch>
            </p:blipFill>
            <p:spPr>
              <a:xfrm>
                <a:off x="6684113" y="3596252"/>
                <a:ext cx="2224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1" name="Ink 120">
                <a:extLst>
                  <a:ext uri="{FF2B5EF4-FFF2-40B4-BE49-F238E27FC236}">
                    <a16:creationId xmlns:a16="http://schemas.microsoft.com/office/drawing/2014/main" id="{DDE0ECCF-3385-48DE-8996-EED1B523C84D}"/>
                  </a:ext>
                </a:extLst>
              </p14:cNvPr>
              <p14:cNvContentPartPr/>
              <p14:nvPr/>
            </p14:nvContentPartPr>
            <p14:xfrm>
              <a:off x="6926033" y="3689852"/>
              <a:ext cx="79920" cy="91080"/>
            </p14:xfrm>
          </p:contentPart>
        </mc:Choice>
        <mc:Fallback xmlns="">
          <p:pic>
            <p:nvPicPr>
              <p:cNvPr id="121" name="Ink 120">
                <a:extLst>
                  <a:ext uri="{FF2B5EF4-FFF2-40B4-BE49-F238E27FC236}">
                    <a16:creationId xmlns:a16="http://schemas.microsoft.com/office/drawing/2014/main" id="{DDE0ECCF-3385-48DE-8996-EED1B523C84D}"/>
                  </a:ext>
                </a:extLst>
              </p:cNvPr>
              <p:cNvPicPr/>
              <p:nvPr/>
            </p:nvPicPr>
            <p:blipFill>
              <a:blip r:embed="rId255"/>
              <a:stretch>
                <a:fillRect/>
              </a:stretch>
            </p:blipFill>
            <p:spPr>
              <a:xfrm>
                <a:off x="6908393" y="3672212"/>
                <a:ext cx="115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2" name="Ink 121">
                <a:extLst>
                  <a:ext uri="{FF2B5EF4-FFF2-40B4-BE49-F238E27FC236}">
                    <a16:creationId xmlns:a16="http://schemas.microsoft.com/office/drawing/2014/main" id="{4C25511F-E2E6-4BB7-9237-1B040F19C41C}"/>
                  </a:ext>
                </a:extLst>
              </p14:cNvPr>
              <p14:cNvContentPartPr/>
              <p14:nvPr/>
            </p14:nvContentPartPr>
            <p14:xfrm>
              <a:off x="6964913" y="3690212"/>
              <a:ext cx="67680" cy="224640"/>
            </p14:xfrm>
          </p:contentPart>
        </mc:Choice>
        <mc:Fallback xmlns="">
          <p:pic>
            <p:nvPicPr>
              <p:cNvPr id="122" name="Ink 121">
                <a:extLst>
                  <a:ext uri="{FF2B5EF4-FFF2-40B4-BE49-F238E27FC236}">
                    <a16:creationId xmlns:a16="http://schemas.microsoft.com/office/drawing/2014/main" id="{4C25511F-E2E6-4BB7-9237-1B040F19C41C}"/>
                  </a:ext>
                </a:extLst>
              </p:cNvPr>
              <p:cNvPicPr/>
              <p:nvPr/>
            </p:nvPicPr>
            <p:blipFill>
              <a:blip r:embed="rId257"/>
              <a:stretch>
                <a:fillRect/>
              </a:stretch>
            </p:blipFill>
            <p:spPr>
              <a:xfrm>
                <a:off x="6946913" y="3672572"/>
                <a:ext cx="1033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3" name="Ink 122">
                <a:extLst>
                  <a:ext uri="{FF2B5EF4-FFF2-40B4-BE49-F238E27FC236}">
                    <a16:creationId xmlns:a16="http://schemas.microsoft.com/office/drawing/2014/main" id="{2EE935A3-CAA9-4292-BD1C-F531580D7D97}"/>
                  </a:ext>
                </a:extLst>
              </p14:cNvPr>
              <p14:cNvContentPartPr/>
              <p14:nvPr/>
            </p14:nvContentPartPr>
            <p14:xfrm>
              <a:off x="7068593" y="3609212"/>
              <a:ext cx="210960" cy="376560"/>
            </p14:xfrm>
          </p:contentPart>
        </mc:Choice>
        <mc:Fallback xmlns="">
          <p:pic>
            <p:nvPicPr>
              <p:cNvPr id="123" name="Ink 122">
                <a:extLst>
                  <a:ext uri="{FF2B5EF4-FFF2-40B4-BE49-F238E27FC236}">
                    <a16:creationId xmlns:a16="http://schemas.microsoft.com/office/drawing/2014/main" id="{2EE935A3-CAA9-4292-BD1C-F531580D7D97}"/>
                  </a:ext>
                </a:extLst>
              </p:cNvPr>
              <p:cNvPicPr/>
              <p:nvPr/>
            </p:nvPicPr>
            <p:blipFill>
              <a:blip r:embed="rId259"/>
              <a:stretch>
                <a:fillRect/>
              </a:stretch>
            </p:blipFill>
            <p:spPr>
              <a:xfrm>
                <a:off x="7050953" y="3591212"/>
                <a:ext cx="246600" cy="412200"/>
              </a:xfrm>
              <a:prstGeom prst="rect">
                <a:avLst/>
              </a:prstGeom>
            </p:spPr>
          </p:pic>
        </mc:Fallback>
      </mc:AlternateContent>
      <p:grpSp>
        <p:nvGrpSpPr>
          <p:cNvPr id="203" name="Group 202">
            <a:extLst>
              <a:ext uri="{FF2B5EF4-FFF2-40B4-BE49-F238E27FC236}">
                <a16:creationId xmlns:a16="http://schemas.microsoft.com/office/drawing/2014/main" id="{71319DE7-EA3D-4062-AE48-2CBAAAAB95B6}"/>
              </a:ext>
            </a:extLst>
          </p:cNvPr>
          <p:cNvGrpSpPr/>
          <p:nvPr/>
        </p:nvGrpSpPr>
        <p:grpSpPr>
          <a:xfrm>
            <a:off x="7486913" y="3504812"/>
            <a:ext cx="3800520" cy="610560"/>
            <a:chOff x="7486913" y="3504812"/>
            <a:chExt cx="3800520" cy="610560"/>
          </a:xfrm>
        </p:grpSpPr>
        <mc:AlternateContent xmlns:mc="http://schemas.openxmlformats.org/markup-compatibility/2006" xmlns:p14="http://schemas.microsoft.com/office/powerpoint/2010/main">
          <mc:Choice Requires="p14">
            <p:contentPart p14:bwMode="auto" r:id="rId260">
              <p14:nvContentPartPr>
                <p14:cNvPr id="200" name="Ink 199">
                  <a:extLst>
                    <a:ext uri="{FF2B5EF4-FFF2-40B4-BE49-F238E27FC236}">
                      <a16:creationId xmlns:a16="http://schemas.microsoft.com/office/drawing/2014/main" id="{E747BDFE-E2DB-4645-A6B5-E0603F880BBD}"/>
                    </a:ext>
                  </a:extLst>
                </p14:cNvPr>
                <p14:cNvContentPartPr/>
                <p14:nvPr/>
              </p14:nvContentPartPr>
              <p14:xfrm>
                <a:off x="7492673" y="3752492"/>
                <a:ext cx="162000" cy="28800"/>
              </p14:xfrm>
            </p:contentPart>
          </mc:Choice>
          <mc:Fallback xmlns="">
            <p:pic>
              <p:nvPicPr>
                <p:cNvPr id="200" name="Ink 199">
                  <a:extLst>
                    <a:ext uri="{FF2B5EF4-FFF2-40B4-BE49-F238E27FC236}">
                      <a16:creationId xmlns:a16="http://schemas.microsoft.com/office/drawing/2014/main" id="{E747BDFE-E2DB-4645-A6B5-E0603F880BBD}"/>
                    </a:ext>
                  </a:extLst>
                </p:cNvPr>
                <p:cNvPicPr/>
                <p:nvPr/>
              </p:nvPicPr>
              <p:blipFill>
                <a:blip r:embed="rId261"/>
                <a:stretch>
                  <a:fillRect/>
                </a:stretch>
              </p:blipFill>
              <p:spPr>
                <a:xfrm>
                  <a:off x="7475033" y="3734492"/>
                  <a:ext cx="1976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24" name="Ink 123">
                  <a:extLst>
                    <a:ext uri="{FF2B5EF4-FFF2-40B4-BE49-F238E27FC236}">
                      <a16:creationId xmlns:a16="http://schemas.microsoft.com/office/drawing/2014/main" id="{D715030D-80B3-4EA3-B497-A8ED9702C462}"/>
                    </a:ext>
                  </a:extLst>
                </p14:cNvPr>
                <p14:cNvContentPartPr/>
                <p14:nvPr/>
              </p14:nvContentPartPr>
              <p14:xfrm>
                <a:off x="7486913" y="3747812"/>
                <a:ext cx="186480" cy="13680"/>
              </p14:xfrm>
            </p:contentPart>
          </mc:Choice>
          <mc:Fallback xmlns="">
            <p:pic>
              <p:nvPicPr>
                <p:cNvPr id="124" name="Ink 123">
                  <a:extLst>
                    <a:ext uri="{FF2B5EF4-FFF2-40B4-BE49-F238E27FC236}">
                      <a16:creationId xmlns:a16="http://schemas.microsoft.com/office/drawing/2014/main" id="{D715030D-80B3-4EA3-B497-A8ED9702C462}"/>
                    </a:ext>
                  </a:extLst>
                </p:cNvPr>
                <p:cNvPicPr/>
                <p:nvPr/>
              </p:nvPicPr>
              <p:blipFill>
                <a:blip r:embed="rId263"/>
                <a:stretch>
                  <a:fillRect/>
                </a:stretch>
              </p:blipFill>
              <p:spPr>
                <a:xfrm>
                  <a:off x="7468913" y="3729812"/>
                  <a:ext cx="2221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5" name="Ink 124">
                  <a:extLst>
                    <a:ext uri="{FF2B5EF4-FFF2-40B4-BE49-F238E27FC236}">
                      <a16:creationId xmlns:a16="http://schemas.microsoft.com/office/drawing/2014/main" id="{70D49D5B-C61C-4097-8EDE-52C750D009C2}"/>
                    </a:ext>
                  </a:extLst>
                </p14:cNvPr>
                <p14:cNvContentPartPr/>
                <p14:nvPr/>
              </p14:nvContentPartPr>
              <p14:xfrm>
                <a:off x="7557473" y="3653492"/>
                <a:ext cx="15840" cy="305280"/>
              </p14:xfrm>
            </p:contentPart>
          </mc:Choice>
          <mc:Fallback xmlns="">
            <p:pic>
              <p:nvPicPr>
                <p:cNvPr id="125" name="Ink 124">
                  <a:extLst>
                    <a:ext uri="{FF2B5EF4-FFF2-40B4-BE49-F238E27FC236}">
                      <a16:creationId xmlns:a16="http://schemas.microsoft.com/office/drawing/2014/main" id="{70D49D5B-C61C-4097-8EDE-52C750D009C2}"/>
                    </a:ext>
                  </a:extLst>
                </p:cNvPr>
                <p:cNvPicPr/>
                <p:nvPr/>
              </p:nvPicPr>
              <p:blipFill>
                <a:blip r:embed="rId265"/>
                <a:stretch>
                  <a:fillRect/>
                </a:stretch>
              </p:blipFill>
              <p:spPr>
                <a:xfrm>
                  <a:off x="7539473" y="3635492"/>
                  <a:ext cx="514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26" name="Ink 125">
                  <a:extLst>
                    <a:ext uri="{FF2B5EF4-FFF2-40B4-BE49-F238E27FC236}">
                      <a16:creationId xmlns:a16="http://schemas.microsoft.com/office/drawing/2014/main" id="{EACC2A97-63D1-48B6-BBE3-5D4A8CD432B6}"/>
                    </a:ext>
                  </a:extLst>
                </p14:cNvPr>
                <p14:cNvContentPartPr/>
                <p14:nvPr/>
              </p14:nvContentPartPr>
              <p14:xfrm>
                <a:off x="7910633" y="3630812"/>
                <a:ext cx="172080" cy="286920"/>
              </p14:xfrm>
            </p:contentPart>
          </mc:Choice>
          <mc:Fallback xmlns="">
            <p:pic>
              <p:nvPicPr>
                <p:cNvPr id="126" name="Ink 125">
                  <a:extLst>
                    <a:ext uri="{FF2B5EF4-FFF2-40B4-BE49-F238E27FC236}">
                      <a16:creationId xmlns:a16="http://schemas.microsoft.com/office/drawing/2014/main" id="{EACC2A97-63D1-48B6-BBE3-5D4A8CD432B6}"/>
                    </a:ext>
                  </a:extLst>
                </p:cNvPr>
                <p:cNvPicPr/>
                <p:nvPr/>
              </p:nvPicPr>
              <p:blipFill>
                <a:blip r:embed="rId267"/>
                <a:stretch>
                  <a:fillRect/>
                </a:stretch>
              </p:blipFill>
              <p:spPr>
                <a:xfrm>
                  <a:off x="7892633" y="3612812"/>
                  <a:ext cx="2077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7" name="Ink 126">
                  <a:extLst>
                    <a:ext uri="{FF2B5EF4-FFF2-40B4-BE49-F238E27FC236}">
                      <a16:creationId xmlns:a16="http://schemas.microsoft.com/office/drawing/2014/main" id="{4062FF03-538E-420D-8019-D8B01F0DBF89}"/>
                    </a:ext>
                  </a:extLst>
                </p14:cNvPr>
                <p14:cNvContentPartPr/>
                <p14:nvPr/>
              </p14:nvContentPartPr>
              <p14:xfrm>
                <a:off x="7947353" y="3777332"/>
                <a:ext cx="90000" cy="29160"/>
              </p14:xfrm>
            </p:contentPart>
          </mc:Choice>
          <mc:Fallback xmlns="">
            <p:pic>
              <p:nvPicPr>
                <p:cNvPr id="127" name="Ink 126">
                  <a:extLst>
                    <a:ext uri="{FF2B5EF4-FFF2-40B4-BE49-F238E27FC236}">
                      <a16:creationId xmlns:a16="http://schemas.microsoft.com/office/drawing/2014/main" id="{4062FF03-538E-420D-8019-D8B01F0DBF89}"/>
                    </a:ext>
                  </a:extLst>
                </p:cNvPr>
                <p:cNvPicPr/>
                <p:nvPr/>
              </p:nvPicPr>
              <p:blipFill>
                <a:blip r:embed="rId269"/>
                <a:stretch>
                  <a:fillRect/>
                </a:stretch>
              </p:blipFill>
              <p:spPr>
                <a:xfrm>
                  <a:off x="7929353" y="3759692"/>
                  <a:ext cx="1256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28" name="Ink 127">
                  <a:extLst>
                    <a:ext uri="{FF2B5EF4-FFF2-40B4-BE49-F238E27FC236}">
                      <a16:creationId xmlns:a16="http://schemas.microsoft.com/office/drawing/2014/main" id="{63C4B260-C87F-4B6E-9CB5-3561953BFB50}"/>
                    </a:ext>
                  </a:extLst>
                </p14:cNvPr>
                <p14:cNvContentPartPr/>
                <p14:nvPr/>
              </p14:nvContentPartPr>
              <p14:xfrm>
                <a:off x="7931873" y="3649532"/>
                <a:ext cx="179280" cy="8640"/>
              </p14:xfrm>
            </p:contentPart>
          </mc:Choice>
          <mc:Fallback xmlns="">
            <p:pic>
              <p:nvPicPr>
                <p:cNvPr id="128" name="Ink 127">
                  <a:extLst>
                    <a:ext uri="{FF2B5EF4-FFF2-40B4-BE49-F238E27FC236}">
                      <a16:creationId xmlns:a16="http://schemas.microsoft.com/office/drawing/2014/main" id="{63C4B260-C87F-4B6E-9CB5-3561953BFB50}"/>
                    </a:ext>
                  </a:extLst>
                </p:cNvPr>
                <p:cNvPicPr/>
                <p:nvPr/>
              </p:nvPicPr>
              <p:blipFill>
                <a:blip r:embed="rId271"/>
                <a:stretch>
                  <a:fillRect/>
                </a:stretch>
              </p:blipFill>
              <p:spPr>
                <a:xfrm>
                  <a:off x="7914233" y="3631892"/>
                  <a:ext cx="214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33" name="Ink 132">
                  <a:extLst>
                    <a:ext uri="{FF2B5EF4-FFF2-40B4-BE49-F238E27FC236}">
                      <a16:creationId xmlns:a16="http://schemas.microsoft.com/office/drawing/2014/main" id="{01CC52C2-C39F-4242-9EBE-BABAC6549A2B}"/>
                    </a:ext>
                  </a:extLst>
                </p14:cNvPr>
                <p14:cNvContentPartPr/>
                <p14:nvPr/>
              </p14:nvContentPartPr>
              <p14:xfrm>
                <a:off x="8222753" y="3631172"/>
                <a:ext cx="95040" cy="326880"/>
              </p14:xfrm>
            </p:contentPart>
          </mc:Choice>
          <mc:Fallback xmlns="">
            <p:pic>
              <p:nvPicPr>
                <p:cNvPr id="133" name="Ink 132">
                  <a:extLst>
                    <a:ext uri="{FF2B5EF4-FFF2-40B4-BE49-F238E27FC236}">
                      <a16:creationId xmlns:a16="http://schemas.microsoft.com/office/drawing/2014/main" id="{01CC52C2-C39F-4242-9EBE-BABAC6549A2B}"/>
                    </a:ext>
                  </a:extLst>
                </p:cNvPr>
                <p:cNvPicPr/>
                <p:nvPr/>
              </p:nvPicPr>
              <p:blipFill>
                <a:blip r:embed="rId273"/>
                <a:stretch>
                  <a:fillRect/>
                </a:stretch>
              </p:blipFill>
              <p:spPr>
                <a:xfrm>
                  <a:off x="8204753" y="3613532"/>
                  <a:ext cx="1306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34" name="Ink 133">
                  <a:extLst>
                    <a:ext uri="{FF2B5EF4-FFF2-40B4-BE49-F238E27FC236}">
                      <a16:creationId xmlns:a16="http://schemas.microsoft.com/office/drawing/2014/main" id="{18F07CF7-3D1C-4DF9-BDFF-6868DA612328}"/>
                    </a:ext>
                  </a:extLst>
                </p14:cNvPr>
                <p14:cNvContentPartPr/>
                <p14:nvPr/>
              </p14:nvContentPartPr>
              <p14:xfrm>
                <a:off x="8389433" y="3709292"/>
                <a:ext cx="120960" cy="174240"/>
              </p14:xfrm>
            </p:contentPart>
          </mc:Choice>
          <mc:Fallback xmlns="">
            <p:pic>
              <p:nvPicPr>
                <p:cNvPr id="134" name="Ink 133">
                  <a:extLst>
                    <a:ext uri="{FF2B5EF4-FFF2-40B4-BE49-F238E27FC236}">
                      <a16:creationId xmlns:a16="http://schemas.microsoft.com/office/drawing/2014/main" id="{18F07CF7-3D1C-4DF9-BDFF-6868DA612328}"/>
                    </a:ext>
                  </a:extLst>
                </p:cNvPr>
                <p:cNvPicPr/>
                <p:nvPr/>
              </p:nvPicPr>
              <p:blipFill>
                <a:blip r:embed="rId275"/>
                <a:stretch>
                  <a:fillRect/>
                </a:stretch>
              </p:blipFill>
              <p:spPr>
                <a:xfrm>
                  <a:off x="8371433" y="3691292"/>
                  <a:ext cx="156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35" name="Ink 134">
                  <a:extLst>
                    <a:ext uri="{FF2B5EF4-FFF2-40B4-BE49-F238E27FC236}">
                      <a16:creationId xmlns:a16="http://schemas.microsoft.com/office/drawing/2014/main" id="{7D6DF35F-1321-4E3D-814E-28C9876A53ED}"/>
                    </a:ext>
                  </a:extLst>
                </p14:cNvPr>
                <p14:cNvContentPartPr/>
                <p14:nvPr/>
              </p14:nvContentPartPr>
              <p14:xfrm>
                <a:off x="8388713" y="3716492"/>
                <a:ext cx="125640" cy="165240"/>
              </p14:xfrm>
            </p:contentPart>
          </mc:Choice>
          <mc:Fallback xmlns="">
            <p:pic>
              <p:nvPicPr>
                <p:cNvPr id="135" name="Ink 134">
                  <a:extLst>
                    <a:ext uri="{FF2B5EF4-FFF2-40B4-BE49-F238E27FC236}">
                      <a16:creationId xmlns:a16="http://schemas.microsoft.com/office/drawing/2014/main" id="{7D6DF35F-1321-4E3D-814E-28C9876A53ED}"/>
                    </a:ext>
                  </a:extLst>
                </p:cNvPr>
                <p:cNvPicPr/>
                <p:nvPr/>
              </p:nvPicPr>
              <p:blipFill>
                <a:blip r:embed="rId277"/>
                <a:stretch>
                  <a:fillRect/>
                </a:stretch>
              </p:blipFill>
              <p:spPr>
                <a:xfrm>
                  <a:off x="8371073" y="3698492"/>
                  <a:ext cx="161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36" name="Ink 135">
                  <a:extLst>
                    <a:ext uri="{FF2B5EF4-FFF2-40B4-BE49-F238E27FC236}">
                      <a16:creationId xmlns:a16="http://schemas.microsoft.com/office/drawing/2014/main" id="{07B3E818-24CE-4D7A-BD4B-2942E060F323}"/>
                    </a:ext>
                  </a:extLst>
                </p14:cNvPr>
                <p14:cNvContentPartPr/>
                <p14:nvPr/>
              </p14:nvContentPartPr>
              <p14:xfrm>
                <a:off x="8576633" y="3633692"/>
                <a:ext cx="116640" cy="300960"/>
              </p14:xfrm>
            </p:contentPart>
          </mc:Choice>
          <mc:Fallback xmlns="">
            <p:pic>
              <p:nvPicPr>
                <p:cNvPr id="136" name="Ink 135">
                  <a:extLst>
                    <a:ext uri="{FF2B5EF4-FFF2-40B4-BE49-F238E27FC236}">
                      <a16:creationId xmlns:a16="http://schemas.microsoft.com/office/drawing/2014/main" id="{07B3E818-24CE-4D7A-BD4B-2942E060F323}"/>
                    </a:ext>
                  </a:extLst>
                </p:cNvPr>
                <p:cNvPicPr/>
                <p:nvPr/>
              </p:nvPicPr>
              <p:blipFill>
                <a:blip r:embed="rId279"/>
                <a:stretch>
                  <a:fillRect/>
                </a:stretch>
              </p:blipFill>
              <p:spPr>
                <a:xfrm>
                  <a:off x="8558633" y="3616052"/>
                  <a:ext cx="1522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37" name="Ink 136">
                  <a:extLst>
                    <a:ext uri="{FF2B5EF4-FFF2-40B4-BE49-F238E27FC236}">
                      <a16:creationId xmlns:a16="http://schemas.microsoft.com/office/drawing/2014/main" id="{4326F031-3F4D-4893-9E18-257AE0E5F5BC}"/>
                    </a:ext>
                  </a:extLst>
                </p14:cNvPr>
                <p14:cNvContentPartPr/>
                <p14:nvPr/>
              </p14:nvContentPartPr>
              <p14:xfrm>
                <a:off x="8722793" y="3535772"/>
                <a:ext cx="204840" cy="462240"/>
              </p14:xfrm>
            </p:contentPart>
          </mc:Choice>
          <mc:Fallback xmlns="">
            <p:pic>
              <p:nvPicPr>
                <p:cNvPr id="137" name="Ink 136">
                  <a:extLst>
                    <a:ext uri="{FF2B5EF4-FFF2-40B4-BE49-F238E27FC236}">
                      <a16:creationId xmlns:a16="http://schemas.microsoft.com/office/drawing/2014/main" id="{4326F031-3F4D-4893-9E18-257AE0E5F5BC}"/>
                    </a:ext>
                  </a:extLst>
                </p:cNvPr>
                <p:cNvPicPr/>
                <p:nvPr/>
              </p:nvPicPr>
              <p:blipFill>
                <a:blip r:embed="rId281"/>
                <a:stretch>
                  <a:fillRect/>
                </a:stretch>
              </p:blipFill>
              <p:spPr>
                <a:xfrm>
                  <a:off x="8705153" y="3517772"/>
                  <a:ext cx="2404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38" name="Ink 137">
                  <a:extLst>
                    <a:ext uri="{FF2B5EF4-FFF2-40B4-BE49-F238E27FC236}">
                      <a16:creationId xmlns:a16="http://schemas.microsoft.com/office/drawing/2014/main" id="{B701BDAA-325D-4EB5-87E5-8E3C2ED80C7D}"/>
                    </a:ext>
                  </a:extLst>
                </p14:cNvPr>
                <p14:cNvContentPartPr/>
                <p14:nvPr/>
              </p14:nvContentPartPr>
              <p14:xfrm>
                <a:off x="7849073" y="3514892"/>
                <a:ext cx="113760" cy="22680"/>
              </p14:xfrm>
            </p:contentPart>
          </mc:Choice>
          <mc:Fallback xmlns="">
            <p:pic>
              <p:nvPicPr>
                <p:cNvPr id="138" name="Ink 137">
                  <a:extLst>
                    <a:ext uri="{FF2B5EF4-FFF2-40B4-BE49-F238E27FC236}">
                      <a16:creationId xmlns:a16="http://schemas.microsoft.com/office/drawing/2014/main" id="{B701BDAA-325D-4EB5-87E5-8E3C2ED80C7D}"/>
                    </a:ext>
                  </a:extLst>
                </p:cNvPr>
                <p:cNvPicPr/>
                <p:nvPr/>
              </p:nvPicPr>
              <p:blipFill>
                <a:blip r:embed="rId283"/>
                <a:stretch>
                  <a:fillRect/>
                </a:stretch>
              </p:blipFill>
              <p:spPr>
                <a:xfrm>
                  <a:off x="7831073" y="3496892"/>
                  <a:ext cx="1494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39" name="Ink 138">
                  <a:extLst>
                    <a:ext uri="{FF2B5EF4-FFF2-40B4-BE49-F238E27FC236}">
                      <a16:creationId xmlns:a16="http://schemas.microsoft.com/office/drawing/2014/main" id="{E63A6F34-6D6F-4A9B-97F8-562EE21B8A6F}"/>
                    </a:ext>
                  </a:extLst>
                </p14:cNvPr>
                <p14:cNvContentPartPr/>
                <p14:nvPr/>
              </p14:nvContentPartPr>
              <p14:xfrm>
                <a:off x="7777073" y="3524252"/>
                <a:ext cx="324720" cy="591120"/>
              </p14:xfrm>
            </p:contentPart>
          </mc:Choice>
          <mc:Fallback xmlns="">
            <p:pic>
              <p:nvPicPr>
                <p:cNvPr id="139" name="Ink 138">
                  <a:extLst>
                    <a:ext uri="{FF2B5EF4-FFF2-40B4-BE49-F238E27FC236}">
                      <a16:creationId xmlns:a16="http://schemas.microsoft.com/office/drawing/2014/main" id="{E63A6F34-6D6F-4A9B-97F8-562EE21B8A6F}"/>
                    </a:ext>
                  </a:extLst>
                </p:cNvPr>
                <p:cNvPicPr/>
                <p:nvPr/>
              </p:nvPicPr>
              <p:blipFill>
                <a:blip r:embed="rId285"/>
                <a:stretch>
                  <a:fillRect/>
                </a:stretch>
              </p:blipFill>
              <p:spPr>
                <a:xfrm>
                  <a:off x="7759073" y="3506252"/>
                  <a:ext cx="36036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41" name="Ink 140">
                  <a:extLst>
                    <a:ext uri="{FF2B5EF4-FFF2-40B4-BE49-F238E27FC236}">
                      <a16:creationId xmlns:a16="http://schemas.microsoft.com/office/drawing/2014/main" id="{D270F70C-2EAE-4148-94F4-266ED1E9B8E4}"/>
                    </a:ext>
                  </a:extLst>
                </p14:cNvPr>
                <p14:cNvContentPartPr/>
                <p14:nvPr/>
              </p14:nvContentPartPr>
              <p14:xfrm>
                <a:off x="9012593" y="3504812"/>
                <a:ext cx="168840" cy="177840"/>
              </p14:xfrm>
            </p:contentPart>
          </mc:Choice>
          <mc:Fallback xmlns="">
            <p:pic>
              <p:nvPicPr>
                <p:cNvPr id="141" name="Ink 140">
                  <a:extLst>
                    <a:ext uri="{FF2B5EF4-FFF2-40B4-BE49-F238E27FC236}">
                      <a16:creationId xmlns:a16="http://schemas.microsoft.com/office/drawing/2014/main" id="{D270F70C-2EAE-4148-94F4-266ED1E9B8E4}"/>
                    </a:ext>
                  </a:extLst>
                </p:cNvPr>
                <p:cNvPicPr/>
                <p:nvPr/>
              </p:nvPicPr>
              <p:blipFill>
                <a:blip r:embed="rId287"/>
                <a:stretch>
                  <a:fillRect/>
                </a:stretch>
              </p:blipFill>
              <p:spPr>
                <a:xfrm>
                  <a:off x="8994953" y="3487172"/>
                  <a:ext cx="204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42" name="Ink 141">
                  <a:extLst>
                    <a:ext uri="{FF2B5EF4-FFF2-40B4-BE49-F238E27FC236}">
                      <a16:creationId xmlns:a16="http://schemas.microsoft.com/office/drawing/2014/main" id="{6C6EDEAE-338D-4088-A255-98384DC6D6F1}"/>
                    </a:ext>
                  </a:extLst>
                </p14:cNvPr>
                <p14:cNvContentPartPr/>
                <p14:nvPr/>
              </p14:nvContentPartPr>
              <p14:xfrm>
                <a:off x="9339833" y="3775892"/>
                <a:ext cx="187560" cy="3600"/>
              </p14:xfrm>
            </p:contentPart>
          </mc:Choice>
          <mc:Fallback xmlns="">
            <p:pic>
              <p:nvPicPr>
                <p:cNvPr id="142" name="Ink 141">
                  <a:extLst>
                    <a:ext uri="{FF2B5EF4-FFF2-40B4-BE49-F238E27FC236}">
                      <a16:creationId xmlns:a16="http://schemas.microsoft.com/office/drawing/2014/main" id="{6C6EDEAE-338D-4088-A255-98384DC6D6F1}"/>
                    </a:ext>
                  </a:extLst>
                </p:cNvPr>
                <p:cNvPicPr/>
                <p:nvPr/>
              </p:nvPicPr>
              <p:blipFill>
                <a:blip r:embed="rId289"/>
                <a:stretch>
                  <a:fillRect/>
                </a:stretch>
              </p:blipFill>
              <p:spPr>
                <a:xfrm>
                  <a:off x="9321833" y="3757892"/>
                  <a:ext cx="223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43" name="Ink 142">
                  <a:extLst>
                    <a:ext uri="{FF2B5EF4-FFF2-40B4-BE49-F238E27FC236}">
                      <a16:creationId xmlns:a16="http://schemas.microsoft.com/office/drawing/2014/main" id="{E5BB43DC-2A96-4ED8-B286-410CE0CC3F13}"/>
                    </a:ext>
                  </a:extLst>
                </p14:cNvPr>
                <p14:cNvContentPartPr/>
                <p14:nvPr/>
              </p14:nvContentPartPr>
              <p14:xfrm>
                <a:off x="9439193" y="3674012"/>
                <a:ext cx="37440" cy="279000"/>
              </p14:xfrm>
            </p:contentPart>
          </mc:Choice>
          <mc:Fallback xmlns="">
            <p:pic>
              <p:nvPicPr>
                <p:cNvPr id="143" name="Ink 142">
                  <a:extLst>
                    <a:ext uri="{FF2B5EF4-FFF2-40B4-BE49-F238E27FC236}">
                      <a16:creationId xmlns:a16="http://schemas.microsoft.com/office/drawing/2014/main" id="{E5BB43DC-2A96-4ED8-B286-410CE0CC3F13}"/>
                    </a:ext>
                  </a:extLst>
                </p:cNvPr>
                <p:cNvPicPr/>
                <p:nvPr/>
              </p:nvPicPr>
              <p:blipFill>
                <a:blip r:embed="rId291"/>
                <a:stretch>
                  <a:fillRect/>
                </a:stretch>
              </p:blipFill>
              <p:spPr>
                <a:xfrm>
                  <a:off x="9421553" y="3656012"/>
                  <a:ext cx="73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44" name="Ink 143">
                  <a:extLst>
                    <a:ext uri="{FF2B5EF4-FFF2-40B4-BE49-F238E27FC236}">
                      <a16:creationId xmlns:a16="http://schemas.microsoft.com/office/drawing/2014/main" id="{8C0C3377-5D67-4344-B27B-C5F7E6878379}"/>
                    </a:ext>
                  </a:extLst>
                </p14:cNvPr>
                <p14:cNvContentPartPr/>
                <p14:nvPr/>
              </p14:nvContentPartPr>
              <p14:xfrm>
                <a:off x="9642953" y="3694172"/>
                <a:ext cx="142200" cy="203040"/>
              </p14:xfrm>
            </p:contentPart>
          </mc:Choice>
          <mc:Fallback xmlns="">
            <p:pic>
              <p:nvPicPr>
                <p:cNvPr id="144" name="Ink 143">
                  <a:extLst>
                    <a:ext uri="{FF2B5EF4-FFF2-40B4-BE49-F238E27FC236}">
                      <a16:creationId xmlns:a16="http://schemas.microsoft.com/office/drawing/2014/main" id="{8C0C3377-5D67-4344-B27B-C5F7E6878379}"/>
                    </a:ext>
                  </a:extLst>
                </p:cNvPr>
                <p:cNvPicPr/>
                <p:nvPr/>
              </p:nvPicPr>
              <p:blipFill>
                <a:blip r:embed="rId293"/>
                <a:stretch>
                  <a:fillRect/>
                </a:stretch>
              </p:blipFill>
              <p:spPr>
                <a:xfrm>
                  <a:off x="9624953" y="3676172"/>
                  <a:ext cx="1778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45" name="Ink 144">
                  <a:extLst>
                    <a:ext uri="{FF2B5EF4-FFF2-40B4-BE49-F238E27FC236}">
                      <a16:creationId xmlns:a16="http://schemas.microsoft.com/office/drawing/2014/main" id="{FA939ADA-F93D-40B1-BC88-3F37D4378EB9}"/>
                    </a:ext>
                  </a:extLst>
                </p14:cNvPr>
                <p14:cNvContentPartPr/>
                <p14:nvPr/>
              </p14:nvContentPartPr>
              <p14:xfrm>
                <a:off x="9659153" y="3768332"/>
                <a:ext cx="136800" cy="42480"/>
              </p14:xfrm>
            </p:contentPart>
          </mc:Choice>
          <mc:Fallback xmlns="">
            <p:pic>
              <p:nvPicPr>
                <p:cNvPr id="145" name="Ink 144">
                  <a:extLst>
                    <a:ext uri="{FF2B5EF4-FFF2-40B4-BE49-F238E27FC236}">
                      <a16:creationId xmlns:a16="http://schemas.microsoft.com/office/drawing/2014/main" id="{FA939ADA-F93D-40B1-BC88-3F37D4378EB9}"/>
                    </a:ext>
                  </a:extLst>
                </p:cNvPr>
                <p:cNvPicPr/>
                <p:nvPr/>
              </p:nvPicPr>
              <p:blipFill>
                <a:blip r:embed="rId295"/>
                <a:stretch>
                  <a:fillRect/>
                </a:stretch>
              </p:blipFill>
              <p:spPr>
                <a:xfrm>
                  <a:off x="9641153" y="3750332"/>
                  <a:ext cx="1724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6" name="Ink 145">
                  <a:extLst>
                    <a:ext uri="{FF2B5EF4-FFF2-40B4-BE49-F238E27FC236}">
                      <a16:creationId xmlns:a16="http://schemas.microsoft.com/office/drawing/2014/main" id="{FFB04E5E-95F3-4984-B706-8B03740C76A8}"/>
                    </a:ext>
                  </a:extLst>
                </p14:cNvPr>
                <p14:cNvContentPartPr/>
                <p14:nvPr/>
              </p14:nvContentPartPr>
              <p14:xfrm>
                <a:off x="9694433" y="3662492"/>
                <a:ext cx="143640" cy="27720"/>
              </p14:xfrm>
            </p:contentPart>
          </mc:Choice>
          <mc:Fallback xmlns="">
            <p:pic>
              <p:nvPicPr>
                <p:cNvPr id="146" name="Ink 145">
                  <a:extLst>
                    <a:ext uri="{FF2B5EF4-FFF2-40B4-BE49-F238E27FC236}">
                      <a16:creationId xmlns:a16="http://schemas.microsoft.com/office/drawing/2014/main" id="{FFB04E5E-95F3-4984-B706-8B03740C76A8}"/>
                    </a:ext>
                  </a:extLst>
                </p:cNvPr>
                <p:cNvPicPr/>
                <p:nvPr/>
              </p:nvPicPr>
              <p:blipFill>
                <a:blip r:embed="rId297"/>
                <a:stretch>
                  <a:fillRect/>
                </a:stretch>
              </p:blipFill>
              <p:spPr>
                <a:xfrm>
                  <a:off x="9676793" y="3644852"/>
                  <a:ext cx="1792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47" name="Ink 146">
                  <a:extLst>
                    <a:ext uri="{FF2B5EF4-FFF2-40B4-BE49-F238E27FC236}">
                      <a16:creationId xmlns:a16="http://schemas.microsoft.com/office/drawing/2014/main" id="{43D55917-0C77-4B04-874E-0DA30388CB32}"/>
                    </a:ext>
                  </a:extLst>
                </p14:cNvPr>
                <p14:cNvContentPartPr/>
                <p14:nvPr/>
              </p14:nvContentPartPr>
              <p14:xfrm>
                <a:off x="9919793" y="3605972"/>
                <a:ext cx="146520" cy="12240"/>
              </p14:xfrm>
            </p:contentPart>
          </mc:Choice>
          <mc:Fallback xmlns="">
            <p:pic>
              <p:nvPicPr>
                <p:cNvPr id="147" name="Ink 146">
                  <a:extLst>
                    <a:ext uri="{FF2B5EF4-FFF2-40B4-BE49-F238E27FC236}">
                      <a16:creationId xmlns:a16="http://schemas.microsoft.com/office/drawing/2014/main" id="{43D55917-0C77-4B04-874E-0DA30388CB32}"/>
                    </a:ext>
                  </a:extLst>
                </p:cNvPr>
                <p:cNvPicPr/>
                <p:nvPr/>
              </p:nvPicPr>
              <p:blipFill>
                <a:blip r:embed="rId299"/>
                <a:stretch>
                  <a:fillRect/>
                </a:stretch>
              </p:blipFill>
              <p:spPr>
                <a:xfrm>
                  <a:off x="9901793" y="3587972"/>
                  <a:ext cx="182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48" name="Ink 147">
                  <a:extLst>
                    <a:ext uri="{FF2B5EF4-FFF2-40B4-BE49-F238E27FC236}">
                      <a16:creationId xmlns:a16="http://schemas.microsoft.com/office/drawing/2014/main" id="{EBCCCA3F-0DE9-4C67-8815-3579EE539337}"/>
                    </a:ext>
                  </a:extLst>
                </p14:cNvPr>
                <p14:cNvContentPartPr/>
                <p14:nvPr/>
              </p14:nvContentPartPr>
              <p14:xfrm>
                <a:off x="9919793" y="3606332"/>
                <a:ext cx="164160" cy="381240"/>
              </p14:xfrm>
            </p:contentPart>
          </mc:Choice>
          <mc:Fallback xmlns="">
            <p:pic>
              <p:nvPicPr>
                <p:cNvPr id="148" name="Ink 147">
                  <a:extLst>
                    <a:ext uri="{FF2B5EF4-FFF2-40B4-BE49-F238E27FC236}">
                      <a16:creationId xmlns:a16="http://schemas.microsoft.com/office/drawing/2014/main" id="{EBCCCA3F-0DE9-4C67-8815-3579EE539337}"/>
                    </a:ext>
                  </a:extLst>
                </p:cNvPr>
                <p:cNvPicPr/>
                <p:nvPr/>
              </p:nvPicPr>
              <p:blipFill>
                <a:blip r:embed="rId301"/>
                <a:stretch>
                  <a:fillRect/>
                </a:stretch>
              </p:blipFill>
              <p:spPr>
                <a:xfrm>
                  <a:off x="9901793" y="3588692"/>
                  <a:ext cx="19980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49" name="Ink 148">
                  <a:extLst>
                    <a:ext uri="{FF2B5EF4-FFF2-40B4-BE49-F238E27FC236}">
                      <a16:creationId xmlns:a16="http://schemas.microsoft.com/office/drawing/2014/main" id="{0148D7A4-B732-499C-962A-BEBC77DE8CDA}"/>
                    </a:ext>
                  </a:extLst>
                </p14:cNvPr>
                <p14:cNvContentPartPr/>
                <p14:nvPr/>
              </p14:nvContentPartPr>
              <p14:xfrm>
                <a:off x="10132193" y="3699572"/>
                <a:ext cx="117000" cy="189720"/>
              </p14:xfrm>
            </p:contentPart>
          </mc:Choice>
          <mc:Fallback xmlns="">
            <p:pic>
              <p:nvPicPr>
                <p:cNvPr id="149" name="Ink 148">
                  <a:extLst>
                    <a:ext uri="{FF2B5EF4-FFF2-40B4-BE49-F238E27FC236}">
                      <a16:creationId xmlns:a16="http://schemas.microsoft.com/office/drawing/2014/main" id="{0148D7A4-B732-499C-962A-BEBC77DE8CDA}"/>
                    </a:ext>
                  </a:extLst>
                </p:cNvPr>
                <p:cNvPicPr/>
                <p:nvPr/>
              </p:nvPicPr>
              <p:blipFill>
                <a:blip r:embed="rId303"/>
                <a:stretch>
                  <a:fillRect/>
                </a:stretch>
              </p:blipFill>
              <p:spPr>
                <a:xfrm>
                  <a:off x="10114553" y="3681932"/>
                  <a:ext cx="152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50" name="Ink 149">
                  <a:extLst>
                    <a:ext uri="{FF2B5EF4-FFF2-40B4-BE49-F238E27FC236}">
                      <a16:creationId xmlns:a16="http://schemas.microsoft.com/office/drawing/2014/main" id="{299E532F-965F-4D37-B4EE-1F4EA5126D73}"/>
                    </a:ext>
                  </a:extLst>
                </p14:cNvPr>
                <p14:cNvContentPartPr/>
                <p14:nvPr/>
              </p14:nvContentPartPr>
              <p14:xfrm>
                <a:off x="10130393" y="3695252"/>
                <a:ext cx="135360" cy="214560"/>
              </p14:xfrm>
            </p:contentPart>
          </mc:Choice>
          <mc:Fallback xmlns="">
            <p:pic>
              <p:nvPicPr>
                <p:cNvPr id="150" name="Ink 149">
                  <a:extLst>
                    <a:ext uri="{FF2B5EF4-FFF2-40B4-BE49-F238E27FC236}">
                      <a16:creationId xmlns:a16="http://schemas.microsoft.com/office/drawing/2014/main" id="{299E532F-965F-4D37-B4EE-1F4EA5126D73}"/>
                    </a:ext>
                  </a:extLst>
                </p:cNvPr>
                <p:cNvPicPr/>
                <p:nvPr/>
              </p:nvPicPr>
              <p:blipFill>
                <a:blip r:embed="rId305"/>
                <a:stretch>
                  <a:fillRect/>
                </a:stretch>
              </p:blipFill>
              <p:spPr>
                <a:xfrm>
                  <a:off x="10112393" y="3677252"/>
                  <a:ext cx="1710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51" name="Ink 150">
                  <a:extLst>
                    <a:ext uri="{FF2B5EF4-FFF2-40B4-BE49-F238E27FC236}">
                      <a16:creationId xmlns:a16="http://schemas.microsoft.com/office/drawing/2014/main" id="{FC5CB2CA-A35E-4803-A628-4E1E5E59582E}"/>
                    </a:ext>
                  </a:extLst>
                </p14:cNvPr>
                <p14:cNvContentPartPr/>
                <p14:nvPr/>
              </p14:nvContentPartPr>
              <p14:xfrm>
                <a:off x="10309313" y="3625412"/>
                <a:ext cx="154440" cy="292680"/>
              </p14:xfrm>
            </p:contentPart>
          </mc:Choice>
          <mc:Fallback xmlns="">
            <p:pic>
              <p:nvPicPr>
                <p:cNvPr id="151" name="Ink 150">
                  <a:extLst>
                    <a:ext uri="{FF2B5EF4-FFF2-40B4-BE49-F238E27FC236}">
                      <a16:creationId xmlns:a16="http://schemas.microsoft.com/office/drawing/2014/main" id="{FC5CB2CA-A35E-4803-A628-4E1E5E59582E}"/>
                    </a:ext>
                  </a:extLst>
                </p:cNvPr>
                <p:cNvPicPr/>
                <p:nvPr/>
              </p:nvPicPr>
              <p:blipFill>
                <a:blip r:embed="rId307"/>
                <a:stretch>
                  <a:fillRect/>
                </a:stretch>
              </p:blipFill>
              <p:spPr>
                <a:xfrm>
                  <a:off x="10291313" y="3607772"/>
                  <a:ext cx="1900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52" name="Ink 151">
                  <a:extLst>
                    <a:ext uri="{FF2B5EF4-FFF2-40B4-BE49-F238E27FC236}">
                      <a16:creationId xmlns:a16="http://schemas.microsoft.com/office/drawing/2014/main" id="{36B3C804-DE3B-42BC-B5C3-3B24F971F4A3}"/>
                    </a:ext>
                  </a:extLst>
                </p14:cNvPr>
                <p14:cNvContentPartPr/>
                <p14:nvPr/>
              </p14:nvContentPartPr>
              <p14:xfrm>
                <a:off x="10589753" y="3587972"/>
                <a:ext cx="133920" cy="20520"/>
              </p14:xfrm>
            </p:contentPart>
          </mc:Choice>
          <mc:Fallback xmlns="">
            <p:pic>
              <p:nvPicPr>
                <p:cNvPr id="152" name="Ink 151">
                  <a:extLst>
                    <a:ext uri="{FF2B5EF4-FFF2-40B4-BE49-F238E27FC236}">
                      <a16:creationId xmlns:a16="http://schemas.microsoft.com/office/drawing/2014/main" id="{36B3C804-DE3B-42BC-B5C3-3B24F971F4A3}"/>
                    </a:ext>
                  </a:extLst>
                </p:cNvPr>
                <p:cNvPicPr/>
                <p:nvPr/>
              </p:nvPicPr>
              <p:blipFill>
                <a:blip r:embed="rId309"/>
                <a:stretch>
                  <a:fillRect/>
                </a:stretch>
              </p:blipFill>
              <p:spPr>
                <a:xfrm>
                  <a:off x="10572113" y="3570332"/>
                  <a:ext cx="169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53" name="Ink 152">
                  <a:extLst>
                    <a:ext uri="{FF2B5EF4-FFF2-40B4-BE49-F238E27FC236}">
                      <a16:creationId xmlns:a16="http://schemas.microsoft.com/office/drawing/2014/main" id="{FB4CEDBE-4E40-4D70-927B-C3C8603D7560}"/>
                    </a:ext>
                  </a:extLst>
                </p14:cNvPr>
                <p14:cNvContentPartPr/>
                <p14:nvPr/>
              </p14:nvContentPartPr>
              <p14:xfrm>
                <a:off x="10613513" y="3580052"/>
                <a:ext cx="108000" cy="270000"/>
              </p14:xfrm>
            </p:contentPart>
          </mc:Choice>
          <mc:Fallback xmlns="">
            <p:pic>
              <p:nvPicPr>
                <p:cNvPr id="153" name="Ink 152">
                  <a:extLst>
                    <a:ext uri="{FF2B5EF4-FFF2-40B4-BE49-F238E27FC236}">
                      <a16:creationId xmlns:a16="http://schemas.microsoft.com/office/drawing/2014/main" id="{FB4CEDBE-4E40-4D70-927B-C3C8603D7560}"/>
                    </a:ext>
                  </a:extLst>
                </p:cNvPr>
                <p:cNvPicPr/>
                <p:nvPr/>
              </p:nvPicPr>
              <p:blipFill>
                <a:blip r:embed="rId311"/>
                <a:stretch>
                  <a:fillRect/>
                </a:stretch>
              </p:blipFill>
              <p:spPr>
                <a:xfrm>
                  <a:off x="10595873" y="3562412"/>
                  <a:ext cx="1436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54" name="Ink 153">
                  <a:extLst>
                    <a:ext uri="{FF2B5EF4-FFF2-40B4-BE49-F238E27FC236}">
                      <a16:creationId xmlns:a16="http://schemas.microsoft.com/office/drawing/2014/main" id="{80761064-C8A0-4280-8A92-24AF940A8683}"/>
                    </a:ext>
                  </a:extLst>
                </p14:cNvPr>
                <p14:cNvContentPartPr/>
                <p14:nvPr/>
              </p14:nvContentPartPr>
              <p14:xfrm>
                <a:off x="10595873" y="3719732"/>
                <a:ext cx="158760" cy="16560"/>
              </p14:xfrm>
            </p:contentPart>
          </mc:Choice>
          <mc:Fallback xmlns="">
            <p:pic>
              <p:nvPicPr>
                <p:cNvPr id="154" name="Ink 153">
                  <a:extLst>
                    <a:ext uri="{FF2B5EF4-FFF2-40B4-BE49-F238E27FC236}">
                      <a16:creationId xmlns:a16="http://schemas.microsoft.com/office/drawing/2014/main" id="{80761064-C8A0-4280-8A92-24AF940A8683}"/>
                    </a:ext>
                  </a:extLst>
                </p:cNvPr>
                <p:cNvPicPr/>
                <p:nvPr/>
              </p:nvPicPr>
              <p:blipFill>
                <a:blip r:embed="rId313"/>
                <a:stretch>
                  <a:fillRect/>
                </a:stretch>
              </p:blipFill>
              <p:spPr>
                <a:xfrm>
                  <a:off x="10577873" y="3702092"/>
                  <a:ext cx="194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55" name="Ink 154">
                  <a:extLst>
                    <a:ext uri="{FF2B5EF4-FFF2-40B4-BE49-F238E27FC236}">
                      <a16:creationId xmlns:a16="http://schemas.microsoft.com/office/drawing/2014/main" id="{B311DD33-43AA-4538-B171-1472EE793000}"/>
                    </a:ext>
                  </a:extLst>
                </p14:cNvPr>
                <p14:cNvContentPartPr/>
                <p14:nvPr/>
              </p14:nvContentPartPr>
              <p14:xfrm>
                <a:off x="10834913" y="3530012"/>
                <a:ext cx="113400" cy="28440"/>
              </p14:xfrm>
            </p:contentPart>
          </mc:Choice>
          <mc:Fallback xmlns="">
            <p:pic>
              <p:nvPicPr>
                <p:cNvPr id="155" name="Ink 154">
                  <a:extLst>
                    <a:ext uri="{FF2B5EF4-FFF2-40B4-BE49-F238E27FC236}">
                      <a16:creationId xmlns:a16="http://schemas.microsoft.com/office/drawing/2014/main" id="{B311DD33-43AA-4538-B171-1472EE793000}"/>
                    </a:ext>
                  </a:extLst>
                </p:cNvPr>
                <p:cNvPicPr/>
                <p:nvPr/>
              </p:nvPicPr>
              <p:blipFill>
                <a:blip r:embed="rId315"/>
                <a:stretch>
                  <a:fillRect/>
                </a:stretch>
              </p:blipFill>
              <p:spPr>
                <a:xfrm>
                  <a:off x="10817273" y="3512012"/>
                  <a:ext cx="149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56" name="Ink 155">
                  <a:extLst>
                    <a:ext uri="{FF2B5EF4-FFF2-40B4-BE49-F238E27FC236}">
                      <a16:creationId xmlns:a16="http://schemas.microsoft.com/office/drawing/2014/main" id="{5FD126D1-066A-4C72-8801-A94FC52240ED}"/>
                    </a:ext>
                  </a:extLst>
                </p14:cNvPr>
                <p14:cNvContentPartPr/>
                <p14:nvPr/>
              </p14:nvContentPartPr>
              <p14:xfrm>
                <a:off x="10843913" y="3519212"/>
                <a:ext cx="144000" cy="383760"/>
              </p14:xfrm>
            </p:contentPart>
          </mc:Choice>
          <mc:Fallback xmlns="">
            <p:pic>
              <p:nvPicPr>
                <p:cNvPr id="156" name="Ink 155">
                  <a:extLst>
                    <a:ext uri="{FF2B5EF4-FFF2-40B4-BE49-F238E27FC236}">
                      <a16:creationId xmlns:a16="http://schemas.microsoft.com/office/drawing/2014/main" id="{5FD126D1-066A-4C72-8801-A94FC52240ED}"/>
                    </a:ext>
                  </a:extLst>
                </p:cNvPr>
                <p:cNvPicPr/>
                <p:nvPr/>
              </p:nvPicPr>
              <p:blipFill>
                <a:blip r:embed="rId317"/>
                <a:stretch>
                  <a:fillRect/>
                </a:stretch>
              </p:blipFill>
              <p:spPr>
                <a:xfrm>
                  <a:off x="10825913" y="3501212"/>
                  <a:ext cx="17964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57" name="Ink 156">
                  <a:extLst>
                    <a:ext uri="{FF2B5EF4-FFF2-40B4-BE49-F238E27FC236}">
                      <a16:creationId xmlns:a16="http://schemas.microsoft.com/office/drawing/2014/main" id="{853C4423-996C-4BC1-BC81-62F6EBC7A192}"/>
                    </a:ext>
                  </a:extLst>
                </p14:cNvPr>
                <p14:cNvContentPartPr/>
                <p14:nvPr/>
              </p14:nvContentPartPr>
              <p14:xfrm>
                <a:off x="10993673" y="3589052"/>
                <a:ext cx="81360" cy="124560"/>
              </p14:xfrm>
            </p:contentPart>
          </mc:Choice>
          <mc:Fallback xmlns="">
            <p:pic>
              <p:nvPicPr>
                <p:cNvPr id="157" name="Ink 156">
                  <a:extLst>
                    <a:ext uri="{FF2B5EF4-FFF2-40B4-BE49-F238E27FC236}">
                      <a16:creationId xmlns:a16="http://schemas.microsoft.com/office/drawing/2014/main" id="{853C4423-996C-4BC1-BC81-62F6EBC7A192}"/>
                    </a:ext>
                  </a:extLst>
                </p:cNvPr>
                <p:cNvPicPr/>
                <p:nvPr/>
              </p:nvPicPr>
              <p:blipFill>
                <a:blip r:embed="rId319"/>
                <a:stretch>
                  <a:fillRect/>
                </a:stretch>
              </p:blipFill>
              <p:spPr>
                <a:xfrm>
                  <a:off x="10975673" y="3571052"/>
                  <a:ext cx="117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58" name="Ink 157">
                  <a:extLst>
                    <a:ext uri="{FF2B5EF4-FFF2-40B4-BE49-F238E27FC236}">
                      <a16:creationId xmlns:a16="http://schemas.microsoft.com/office/drawing/2014/main" id="{A0D63905-1F83-418E-92E1-FFE7F786AB65}"/>
                    </a:ext>
                  </a:extLst>
                </p14:cNvPr>
                <p14:cNvContentPartPr/>
                <p14:nvPr/>
              </p14:nvContentPartPr>
              <p14:xfrm>
                <a:off x="10973153" y="3633692"/>
                <a:ext cx="110880" cy="226080"/>
              </p14:xfrm>
            </p:contentPart>
          </mc:Choice>
          <mc:Fallback xmlns="">
            <p:pic>
              <p:nvPicPr>
                <p:cNvPr id="158" name="Ink 157">
                  <a:extLst>
                    <a:ext uri="{FF2B5EF4-FFF2-40B4-BE49-F238E27FC236}">
                      <a16:creationId xmlns:a16="http://schemas.microsoft.com/office/drawing/2014/main" id="{A0D63905-1F83-418E-92E1-FFE7F786AB65}"/>
                    </a:ext>
                  </a:extLst>
                </p:cNvPr>
                <p:cNvPicPr/>
                <p:nvPr/>
              </p:nvPicPr>
              <p:blipFill>
                <a:blip r:embed="rId321"/>
                <a:stretch>
                  <a:fillRect/>
                </a:stretch>
              </p:blipFill>
              <p:spPr>
                <a:xfrm>
                  <a:off x="10955153" y="3615692"/>
                  <a:ext cx="1465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59" name="Ink 158">
                  <a:extLst>
                    <a:ext uri="{FF2B5EF4-FFF2-40B4-BE49-F238E27FC236}">
                      <a16:creationId xmlns:a16="http://schemas.microsoft.com/office/drawing/2014/main" id="{55779A6F-547D-4415-99B9-BB81681BEB9B}"/>
                    </a:ext>
                  </a:extLst>
                </p14:cNvPr>
                <p14:cNvContentPartPr/>
                <p14:nvPr/>
              </p14:nvContentPartPr>
              <p14:xfrm>
                <a:off x="11060633" y="3550892"/>
                <a:ext cx="226800" cy="347400"/>
              </p14:xfrm>
            </p:contentPart>
          </mc:Choice>
          <mc:Fallback xmlns="">
            <p:pic>
              <p:nvPicPr>
                <p:cNvPr id="159" name="Ink 158">
                  <a:extLst>
                    <a:ext uri="{FF2B5EF4-FFF2-40B4-BE49-F238E27FC236}">
                      <a16:creationId xmlns:a16="http://schemas.microsoft.com/office/drawing/2014/main" id="{55779A6F-547D-4415-99B9-BB81681BEB9B}"/>
                    </a:ext>
                  </a:extLst>
                </p:cNvPr>
                <p:cNvPicPr/>
                <p:nvPr/>
              </p:nvPicPr>
              <p:blipFill>
                <a:blip r:embed="rId323"/>
                <a:stretch>
                  <a:fillRect/>
                </a:stretch>
              </p:blipFill>
              <p:spPr>
                <a:xfrm>
                  <a:off x="11042633" y="3533252"/>
                  <a:ext cx="262440" cy="38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4">
            <p14:nvContentPartPr>
              <p14:cNvPr id="201" name="Ink 200">
                <a:extLst>
                  <a:ext uri="{FF2B5EF4-FFF2-40B4-BE49-F238E27FC236}">
                    <a16:creationId xmlns:a16="http://schemas.microsoft.com/office/drawing/2014/main" id="{4C11EDF8-38D6-473B-ABD4-EF22C3B231F8}"/>
                  </a:ext>
                </a:extLst>
              </p14:cNvPr>
              <p14:cNvContentPartPr/>
              <p14:nvPr/>
            </p14:nvContentPartPr>
            <p14:xfrm>
              <a:off x="7403033" y="3674372"/>
              <a:ext cx="282600" cy="219960"/>
            </p14:xfrm>
          </p:contentPart>
        </mc:Choice>
        <mc:Fallback xmlns="">
          <p:pic>
            <p:nvPicPr>
              <p:cNvPr id="201" name="Ink 200">
                <a:extLst>
                  <a:ext uri="{FF2B5EF4-FFF2-40B4-BE49-F238E27FC236}">
                    <a16:creationId xmlns:a16="http://schemas.microsoft.com/office/drawing/2014/main" id="{4C11EDF8-38D6-473B-ABD4-EF22C3B231F8}"/>
                  </a:ext>
                </a:extLst>
              </p:cNvPr>
              <p:cNvPicPr/>
              <p:nvPr/>
            </p:nvPicPr>
            <p:blipFill>
              <a:blip r:embed="rId325"/>
              <a:stretch>
                <a:fillRect/>
              </a:stretch>
            </p:blipFill>
            <p:spPr>
              <a:xfrm>
                <a:off x="7385033" y="3656732"/>
                <a:ext cx="3182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4" name="Ink 203">
                <a:extLst>
                  <a:ext uri="{FF2B5EF4-FFF2-40B4-BE49-F238E27FC236}">
                    <a16:creationId xmlns:a16="http://schemas.microsoft.com/office/drawing/2014/main" id="{781ACCCC-EE52-41DC-827E-43333A4B98FE}"/>
                  </a:ext>
                </a:extLst>
              </p14:cNvPr>
              <p14:cNvContentPartPr/>
              <p14:nvPr/>
            </p14:nvContentPartPr>
            <p14:xfrm>
              <a:off x="5129993" y="4661852"/>
              <a:ext cx="324720" cy="74520"/>
            </p14:xfrm>
          </p:contentPart>
        </mc:Choice>
        <mc:Fallback xmlns="">
          <p:pic>
            <p:nvPicPr>
              <p:cNvPr id="204" name="Ink 203">
                <a:extLst>
                  <a:ext uri="{FF2B5EF4-FFF2-40B4-BE49-F238E27FC236}">
                    <a16:creationId xmlns:a16="http://schemas.microsoft.com/office/drawing/2014/main" id="{781ACCCC-EE52-41DC-827E-43333A4B98FE}"/>
                  </a:ext>
                </a:extLst>
              </p:cNvPr>
              <p:cNvPicPr/>
              <p:nvPr/>
            </p:nvPicPr>
            <p:blipFill>
              <a:blip r:embed="rId327"/>
              <a:stretch>
                <a:fillRect/>
              </a:stretch>
            </p:blipFill>
            <p:spPr>
              <a:xfrm>
                <a:off x="5111993" y="4644212"/>
                <a:ext cx="360360" cy="110160"/>
              </a:xfrm>
              <a:prstGeom prst="rect">
                <a:avLst/>
              </a:prstGeom>
            </p:spPr>
          </p:pic>
        </mc:Fallback>
      </mc:AlternateContent>
      <p:grpSp>
        <p:nvGrpSpPr>
          <p:cNvPr id="209" name="Group 208">
            <a:extLst>
              <a:ext uri="{FF2B5EF4-FFF2-40B4-BE49-F238E27FC236}">
                <a16:creationId xmlns:a16="http://schemas.microsoft.com/office/drawing/2014/main" id="{8990CC74-3061-42BE-9E9F-E9D771DE1CEC}"/>
              </a:ext>
            </a:extLst>
          </p:cNvPr>
          <p:cNvGrpSpPr/>
          <p:nvPr/>
        </p:nvGrpSpPr>
        <p:grpSpPr>
          <a:xfrm>
            <a:off x="5688353" y="4575812"/>
            <a:ext cx="814680" cy="231480"/>
            <a:chOff x="5688353" y="4575812"/>
            <a:chExt cx="814680" cy="231480"/>
          </a:xfrm>
        </p:grpSpPr>
        <mc:AlternateContent xmlns:mc="http://schemas.openxmlformats.org/markup-compatibility/2006" xmlns:p14="http://schemas.microsoft.com/office/powerpoint/2010/main">
          <mc:Choice Requires="p14">
            <p:contentPart p14:bwMode="auto" r:id="rId328">
              <p14:nvContentPartPr>
                <p14:cNvPr id="205" name="Ink 204">
                  <a:extLst>
                    <a:ext uri="{FF2B5EF4-FFF2-40B4-BE49-F238E27FC236}">
                      <a16:creationId xmlns:a16="http://schemas.microsoft.com/office/drawing/2014/main" id="{3F60A3E4-B4F8-42B9-A994-F3C319C05862}"/>
                    </a:ext>
                  </a:extLst>
                </p14:cNvPr>
                <p14:cNvContentPartPr/>
                <p14:nvPr/>
              </p14:nvContentPartPr>
              <p14:xfrm>
                <a:off x="5688353" y="4595972"/>
                <a:ext cx="185760" cy="198000"/>
              </p14:xfrm>
            </p:contentPart>
          </mc:Choice>
          <mc:Fallback xmlns="">
            <p:pic>
              <p:nvPicPr>
                <p:cNvPr id="205" name="Ink 204">
                  <a:extLst>
                    <a:ext uri="{FF2B5EF4-FFF2-40B4-BE49-F238E27FC236}">
                      <a16:creationId xmlns:a16="http://schemas.microsoft.com/office/drawing/2014/main" id="{3F60A3E4-B4F8-42B9-A994-F3C319C05862}"/>
                    </a:ext>
                  </a:extLst>
                </p:cNvPr>
                <p:cNvPicPr/>
                <p:nvPr/>
              </p:nvPicPr>
              <p:blipFill>
                <a:blip r:embed="rId329"/>
                <a:stretch>
                  <a:fillRect/>
                </a:stretch>
              </p:blipFill>
              <p:spPr>
                <a:xfrm>
                  <a:off x="5670713" y="4577972"/>
                  <a:ext cx="221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6" name="Ink 205">
                  <a:extLst>
                    <a:ext uri="{FF2B5EF4-FFF2-40B4-BE49-F238E27FC236}">
                      <a16:creationId xmlns:a16="http://schemas.microsoft.com/office/drawing/2014/main" id="{997B11CF-5313-4BE2-A912-31161E68C5CA}"/>
                    </a:ext>
                  </a:extLst>
                </p14:cNvPr>
                <p14:cNvContentPartPr/>
                <p14:nvPr/>
              </p14:nvContentPartPr>
              <p14:xfrm>
                <a:off x="6050513" y="4680932"/>
                <a:ext cx="226440" cy="3960"/>
              </p14:xfrm>
            </p:contentPart>
          </mc:Choice>
          <mc:Fallback xmlns="">
            <p:pic>
              <p:nvPicPr>
                <p:cNvPr id="206" name="Ink 205">
                  <a:extLst>
                    <a:ext uri="{FF2B5EF4-FFF2-40B4-BE49-F238E27FC236}">
                      <a16:creationId xmlns:a16="http://schemas.microsoft.com/office/drawing/2014/main" id="{997B11CF-5313-4BE2-A912-31161E68C5CA}"/>
                    </a:ext>
                  </a:extLst>
                </p:cNvPr>
                <p:cNvPicPr/>
                <p:nvPr/>
              </p:nvPicPr>
              <p:blipFill>
                <a:blip r:embed="rId331"/>
                <a:stretch>
                  <a:fillRect/>
                </a:stretch>
              </p:blipFill>
              <p:spPr>
                <a:xfrm>
                  <a:off x="6032873" y="4663292"/>
                  <a:ext cx="262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7" name="Ink 206">
                  <a:extLst>
                    <a:ext uri="{FF2B5EF4-FFF2-40B4-BE49-F238E27FC236}">
                      <a16:creationId xmlns:a16="http://schemas.microsoft.com/office/drawing/2014/main" id="{627B6E68-43ED-40D5-84DC-2DF394FB5A80}"/>
                    </a:ext>
                  </a:extLst>
                </p14:cNvPr>
                <p14:cNvContentPartPr/>
                <p14:nvPr/>
              </p14:nvContentPartPr>
              <p14:xfrm>
                <a:off x="6161393" y="4575812"/>
                <a:ext cx="34200" cy="223200"/>
              </p14:xfrm>
            </p:contentPart>
          </mc:Choice>
          <mc:Fallback xmlns="">
            <p:pic>
              <p:nvPicPr>
                <p:cNvPr id="207" name="Ink 206">
                  <a:extLst>
                    <a:ext uri="{FF2B5EF4-FFF2-40B4-BE49-F238E27FC236}">
                      <a16:creationId xmlns:a16="http://schemas.microsoft.com/office/drawing/2014/main" id="{627B6E68-43ED-40D5-84DC-2DF394FB5A80}"/>
                    </a:ext>
                  </a:extLst>
                </p:cNvPr>
                <p:cNvPicPr/>
                <p:nvPr/>
              </p:nvPicPr>
              <p:blipFill>
                <a:blip r:embed="rId333"/>
                <a:stretch>
                  <a:fillRect/>
                </a:stretch>
              </p:blipFill>
              <p:spPr>
                <a:xfrm>
                  <a:off x="6143753" y="4557812"/>
                  <a:ext cx="698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8" name="Ink 207">
                  <a:extLst>
                    <a:ext uri="{FF2B5EF4-FFF2-40B4-BE49-F238E27FC236}">
                      <a16:creationId xmlns:a16="http://schemas.microsoft.com/office/drawing/2014/main" id="{BFF77CC5-7703-4314-B4E8-F126FE865E95}"/>
                    </a:ext>
                  </a:extLst>
                </p14:cNvPr>
                <p14:cNvContentPartPr/>
                <p14:nvPr/>
              </p14:nvContentPartPr>
              <p14:xfrm>
                <a:off x="6361913" y="4607132"/>
                <a:ext cx="141120" cy="200160"/>
              </p14:xfrm>
            </p:contentPart>
          </mc:Choice>
          <mc:Fallback xmlns="">
            <p:pic>
              <p:nvPicPr>
                <p:cNvPr id="208" name="Ink 207">
                  <a:extLst>
                    <a:ext uri="{FF2B5EF4-FFF2-40B4-BE49-F238E27FC236}">
                      <a16:creationId xmlns:a16="http://schemas.microsoft.com/office/drawing/2014/main" id="{BFF77CC5-7703-4314-B4E8-F126FE865E95}"/>
                    </a:ext>
                  </a:extLst>
                </p:cNvPr>
                <p:cNvPicPr/>
                <p:nvPr/>
              </p:nvPicPr>
              <p:blipFill>
                <a:blip r:embed="rId335"/>
                <a:stretch>
                  <a:fillRect/>
                </a:stretch>
              </p:blipFill>
              <p:spPr>
                <a:xfrm>
                  <a:off x="6344273" y="4589132"/>
                  <a:ext cx="176760" cy="235800"/>
                </a:xfrm>
                <a:prstGeom prst="rect">
                  <a:avLst/>
                </a:prstGeom>
              </p:spPr>
            </p:pic>
          </mc:Fallback>
        </mc:AlternateContent>
      </p:grpSp>
      <p:grpSp>
        <p:nvGrpSpPr>
          <p:cNvPr id="213" name="Group 212">
            <a:extLst>
              <a:ext uri="{FF2B5EF4-FFF2-40B4-BE49-F238E27FC236}">
                <a16:creationId xmlns:a16="http://schemas.microsoft.com/office/drawing/2014/main" id="{991ABBBC-10CD-43A9-B1BC-759EA07BF057}"/>
              </a:ext>
            </a:extLst>
          </p:cNvPr>
          <p:cNvGrpSpPr/>
          <p:nvPr/>
        </p:nvGrpSpPr>
        <p:grpSpPr>
          <a:xfrm>
            <a:off x="3380393" y="5368532"/>
            <a:ext cx="239040" cy="99720"/>
            <a:chOff x="3380393" y="5368532"/>
            <a:chExt cx="239040" cy="99720"/>
          </a:xfrm>
        </p:grpSpPr>
        <mc:AlternateContent xmlns:mc="http://schemas.openxmlformats.org/markup-compatibility/2006" xmlns:p14="http://schemas.microsoft.com/office/powerpoint/2010/main">
          <mc:Choice Requires="p14">
            <p:contentPart p14:bwMode="auto" r:id="rId336">
              <p14:nvContentPartPr>
                <p14:cNvPr id="210" name="Ink 209">
                  <a:extLst>
                    <a:ext uri="{FF2B5EF4-FFF2-40B4-BE49-F238E27FC236}">
                      <a16:creationId xmlns:a16="http://schemas.microsoft.com/office/drawing/2014/main" id="{4EA6AE75-DFD2-4D56-9B32-03B06E92F730}"/>
                    </a:ext>
                  </a:extLst>
                </p14:cNvPr>
                <p14:cNvContentPartPr/>
                <p14:nvPr/>
              </p14:nvContentPartPr>
              <p14:xfrm>
                <a:off x="3380393" y="5368532"/>
                <a:ext cx="165240" cy="12240"/>
              </p14:xfrm>
            </p:contentPart>
          </mc:Choice>
          <mc:Fallback xmlns="">
            <p:pic>
              <p:nvPicPr>
                <p:cNvPr id="210" name="Ink 209">
                  <a:extLst>
                    <a:ext uri="{FF2B5EF4-FFF2-40B4-BE49-F238E27FC236}">
                      <a16:creationId xmlns:a16="http://schemas.microsoft.com/office/drawing/2014/main" id="{4EA6AE75-DFD2-4D56-9B32-03B06E92F730}"/>
                    </a:ext>
                  </a:extLst>
                </p:cNvPr>
                <p:cNvPicPr/>
                <p:nvPr/>
              </p:nvPicPr>
              <p:blipFill>
                <a:blip r:embed="rId337"/>
                <a:stretch>
                  <a:fillRect/>
                </a:stretch>
              </p:blipFill>
              <p:spPr>
                <a:xfrm>
                  <a:off x="3362753" y="5350892"/>
                  <a:ext cx="2008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1" name="Ink 210">
                  <a:extLst>
                    <a:ext uri="{FF2B5EF4-FFF2-40B4-BE49-F238E27FC236}">
                      <a16:creationId xmlns:a16="http://schemas.microsoft.com/office/drawing/2014/main" id="{FF396494-2EAB-45F7-A324-CB3023251253}"/>
                    </a:ext>
                  </a:extLst>
                </p14:cNvPr>
                <p14:cNvContentPartPr/>
                <p14:nvPr/>
              </p14:nvContentPartPr>
              <p14:xfrm>
                <a:off x="3400913" y="5443412"/>
                <a:ext cx="218520" cy="24840"/>
              </p14:xfrm>
            </p:contentPart>
          </mc:Choice>
          <mc:Fallback xmlns="">
            <p:pic>
              <p:nvPicPr>
                <p:cNvPr id="211" name="Ink 210">
                  <a:extLst>
                    <a:ext uri="{FF2B5EF4-FFF2-40B4-BE49-F238E27FC236}">
                      <a16:creationId xmlns:a16="http://schemas.microsoft.com/office/drawing/2014/main" id="{FF396494-2EAB-45F7-A324-CB3023251253}"/>
                    </a:ext>
                  </a:extLst>
                </p:cNvPr>
                <p:cNvPicPr/>
                <p:nvPr/>
              </p:nvPicPr>
              <p:blipFill>
                <a:blip r:embed="rId339"/>
                <a:stretch>
                  <a:fillRect/>
                </a:stretch>
              </p:blipFill>
              <p:spPr>
                <a:xfrm>
                  <a:off x="3383273" y="5425412"/>
                  <a:ext cx="254160" cy="6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0">
            <p14:nvContentPartPr>
              <p14:cNvPr id="212" name="Ink 211">
                <a:extLst>
                  <a:ext uri="{FF2B5EF4-FFF2-40B4-BE49-F238E27FC236}">
                    <a16:creationId xmlns:a16="http://schemas.microsoft.com/office/drawing/2014/main" id="{8C3625BA-3FEF-4335-A662-4769F0AA0C26}"/>
                  </a:ext>
                </a:extLst>
              </p14:cNvPr>
              <p14:cNvContentPartPr/>
              <p14:nvPr/>
            </p14:nvContentPartPr>
            <p14:xfrm>
              <a:off x="3897353" y="5247932"/>
              <a:ext cx="21600" cy="342000"/>
            </p14:xfrm>
          </p:contentPart>
        </mc:Choice>
        <mc:Fallback xmlns="">
          <p:pic>
            <p:nvPicPr>
              <p:cNvPr id="212" name="Ink 211">
                <a:extLst>
                  <a:ext uri="{FF2B5EF4-FFF2-40B4-BE49-F238E27FC236}">
                    <a16:creationId xmlns:a16="http://schemas.microsoft.com/office/drawing/2014/main" id="{8C3625BA-3FEF-4335-A662-4769F0AA0C26}"/>
                  </a:ext>
                </a:extLst>
              </p:cNvPr>
              <p:cNvPicPr/>
              <p:nvPr/>
            </p:nvPicPr>
            <p:blipFill>
              <a:blip r:embed="rId341"/>
              <a:stretch>
                <a:fillRect/>
              </a:stretch>
            </p:blipFill>
            <p:spPr>
              <a:xfrm>
                <a:off x="3879713" y="5229932"/>
                <a:ext cx="57240" cy="377640"/>
              </a:xfrm>
              <a:prstGeom prst="rect">
                <a:avLst/>
              </a:prstGeom>
            </p:spPr>
          </p:pic>
        </mc:Fallback>
      </mc:AlternateContent>
    </p:spTree>
    <p:extLst>
      <p:ext uri="{BB962C8B-B14F-4D97-AF65-F5344CB8AC3E}">
        <p14:creationId xmlns:p14="http://schemas.microsoft.com/office/powerpoint/2010/main" val="3835202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DBAD-7E2C-4EA6-8D79-5C5CE6EA74D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A324C14-6746-4C2A-A503-2E379A6FF2F8}"/>
              </a:ext>
            </a:extLst>
          </p:cNvPr>
          <p:cNvSpPr>
            <a:spLocks noGrp="1"/>
          </p:cNvSpPr>
          <p:nvPr>
            <p:ph type="body" idx="1"/>
          </p:nvPr>
        </p:nvSpPr>
        <p:spPr/>
        <p:txBody>
          <a:bodyPr/>
          <a:lstStyle/>
          <a:p>
            <a:endParaRPr lang="en-IN"/>
          </a:p>
        </p:txBody>
      </p:sp>
      <p:grpSp>
        <p:nvGrpSpPr>
          <p:cNvPr id="20" name="Group 19">
            <a:extLst>
              <a:ext uri="{FF2B5EF4-FFF2-40B4-BE49-F238E27FC236}">
                <a16:creationId xmlns:a16="http://schemas.microsoft.com/office/drawing/2014/main" id="{6FCD1FBE-F843-4E67-8A1C-8EF4BCAD82DA}"/>
              </a:ext>
            </a:extLst>
          </p:cNvPr>
          <p:cNvGrpSpPr/>
          <p:nvPr/>
        </p:nvGrpSpPr>
        <p:grpSpPr>
          <a:xfrm>
            <a:off x="1501193" y="2160932"/>
            <a:ext cx="688680" cy="266400"/>
            <a:chOff x="1501193" y="2160932"/>
            <a:chExt cx="688680" cy="266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2B7AF1C-5E26-44F1-BDA2-BF593D1294A4}"/>
                    </a:ext>
                  </a:extLst>
                </p14:cNvPr>
                <p14:cNvContentPartPr/>
                <p14:nvPr/>
              </p14:nvContentPartPr>
              <p14:xfrm>
                <a:off x="1501193" y="2160932"/>
                <a:ext cx="201960" cy="249840"/>
              </p14:xfrm>
            </p:contentPart>
          </mc:Choice>
          <mc:Fallback xmlns="">
            <p:pic>
              <p:nvPicPr>
                <p:cNvPr id="4" name="Ink 3">
                  <a:extLst>
                    <a:ext uri="{FF2B5EF4-FFF2-40B4-BE49-F238E27FC236}">
                      <a16:creationId xmlns:a16="http://schemas.microsoft.com/office/drawing/2014/main" id="{A2B7AF1C-5E26-44F1-BDA2-BF593D1294A4}"/>
                    </a:ext>
                  </a:extLst>
                </p:cNvPr>
                <p:cNvPicPr/>
                <p:nvPr/>
              </p:nvPicPr>
              <p:blipFill>
                <a:blip r:embed="rId3"/>
                <a:stretch>
                  <a:fillRect/>
                </a:stretch>
              </p:blipFill>
              <p:spPr>
                <a:xfrm>
                  <a:off x="1483193" y="2143292"/>
                  <a:ext cx="2376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63EC9F2-FE8D-4D6A-97B1-B2F08F86F542}"/>
                    </a:ext>
                  </a:extLst>
                </p14:cNvPr>
                <p14:cNvContentPartPr/>
                <p14:nvPr/>
              </p14:nvContentPartPr>
              <p14:xfrm>
                <a:off x="1784513" y="2228252"/>
                <a:ext cx="154800" cy="165240"/>
              </p14:xfrm>
            </p:contentPart>
          </mc:Choice>
          <mc:Fallback xmlns="">
            <p:pic>
              <p:nvPicPr>
                <p:cNvPr id="5" name="Ink 4">
                  <a:extLst>
                    <a:ext uri="{FF2B5EF4-FFF2-40B4-BE49-F238E27FC236}">
                      <a16:creationId xmlns:a16="http://schemas.microsoft.com/office/drawing/2014/main" id="{863EC9F2-FE8D-4D6A-97B1-B2F08F86F542}"/>
                    </a:ext>
                  </a:extLst>
                </p:cNvPr>
                <p:cNvPicPr/>
                <p:nvPr/>
              </p:nvPicPr>
              <p:blipFill>
                <a:blip r:embed="rId5"/>
                <a:stretch>
                  <a:fillRect/>
                </a:stretch>
              </p:blipFill>
              <p:spPr>
                <a:xfrm>
                  <a:off x="1766513" y="2210612"/>
                  <a:ext cx="1904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488BAC9-A716-4505-8C48-FD7EED43478C}"/>
                    </a:ext>
                  </a:extLst>
                </p14:cNvPr>
                <p14:cNvContentPartPr/>
                <p14:nvPr/>
              </p14:nvContentPartPr>
              <p14:xfrm>
                <a:off x="1969193" y="2228972"/>
                <a:ext cx="220680" cy="198360"/>
              </p14:xfrm>
            </p:contentPart>
          </mc:Choice>
          <mc:Fallback xmlns="">
            <p:pic>
              <p:nvPicPr>
                <p:cNvPr id="6" name="Ink 5">
                  <a:extLst>
                    <a:ext uri="{FF2B5EF4-FFF2-40B4-BE49-F238E27FC236}">
                      <a16:creationId xmlns:a16="http://schemas.microsoft.com/office/drawing/2014/main" id="{E488BAC9-A716-4505-8C48-FD7EED43478C}"/>
                    </a:ext>
                  </a:extLst>
                </p:cNvPr>
                <p:cNvPicPr/>
                <p:nvPr/>
              </p:nvPicPr>
              <p:blipFill>
                <a:blip r:embed="rId7"/>
                <a:stretch>
                  <a:fillRect/>
                </a:stretch>
              </p:blipFill>
              <p:spPr>
                <a:xfrm>
                  <a:off x="1951553" y="2211332"/>
                  <a:ext cx="256320" cy="23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E0FB113-E240-4A60-AB7E-2355D179899C}"/>
                  </a:ext>
                </a:extLst>
              </p14:cNvPr>
              <p14:cNvContentPartPr/>
              <p14:nvPr/>
            </p14:nvContentPartPr>
            <p14:xfrm>
              <a:off x="2433593" y="2065172"/>
              <a:ext cx="213840" cy="474120"/>
            </p14:xfrm>
          </p:contentPart>
        </mc:Choice>
        <mc:Fallback xmlns="">
          <p:pic>
            <p:nvPicPr>
              <p:cNvPr id="7" name="Ink 6">
                <a:extLst>
                  <a:ext uri="{FF2B5EF4-FFF2-40B4-BE49-F238E27FC236}">
                    <a16:creationId xmlns:a16="http://schemas.microsoft.com/office/drawing/2014/main" id="{CE0FB113-E240-4A60-AB7E-2355D179899C}"/>
                  </a:ext>
                </a:extLst>
              </p:cNvPr>
              <p:cNvPicPr/>
              <p:nvPr/>
            </p:nvPicPr>
            <p:blipFill>
              <a:blip r:embed="rId9"/>
              <a:stretch>
                <a:fillRect/>
              </a:stretch>
            </p:blipFill>
            <p:spPr>
              <a:xfrm>
                <a:off x="2415953" y="2047172"/>
                <a:ext cx="24948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1CC955DD-3BBC-42B8-AFFF-AD9841E74C84}"/>
                  </a:ext>
                </a:extLst>
              </p14:cNvPr>
              <p14:cNvContentPartPr/>
              <p14:nvPr/>
            </p14:nvContentPartPr>
            <p14:xfrm>
              <a:off x="2800073" y="2174612"/>
              <a:ext cx="177480" cy="226080"/>
            </p14:xfrm>
          </p:contentPart>
        </mc:Choice>
        <mc:Fallback xmlns="">
          <p:pic>
            <p:nvPicPr>
              <p:cNvPr id="8" name="Ink 7">
                <a:extLst>
                  <a:ext uri="{FF2B5EF4-FFF2-40B4-BE49-F238E27FC236}">
                    <a16:creationId xmlns:a16="http://schemas.microsoft.com/office/drawing/2014/main" id="{1CC955DD-3BBC-42B8-AFFF-AD9841E74C84}"/>
                  </a:ext>
                </a:extLst>
              </p:cNvPr>
              <p:cNvPicPr/>
              <p:nvPr/>
            </p:nvPicPr>
            <p:blipFill>
              <a:blip r:embed="rId11"/>
              <a:stretch>
                <a:fillRect/>
              </a:stretch>
            </p:blipFill>
            <p:spPr>
              <a:xfrm>
                <a:off x="2782073" y="2156972"/>
                <a:ext cx="213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4562346-26B8-4CA8-9E0C-28CA3BC59A38}"/>
                  </a:ext>
                </a:extLst>
              </p14:cNvPr>
              <p14:cNvContentPartPr/>
              <p14:nvPr/>
            </p14:nvContentPartPr>
            <p14:xfrm>
              <a:off x="2768753" y="2174612"/>
              <a:ext cx="234360" cy="198000"/>
            </p14:xfrm>
          </p:contentPart>
        </mc:Choice>
        <mc:Fallback xmlns="">
          <p:pic>
            <p:nvPicPr>
              <p:cNvPr id="9" name="Ink 8">
                <a:extLst>
                  <a:ext uri="{FF2B5EF4-FFF2-40B4-BE49-F238E27FC236}">
                    <a16:creationId xmlns:a16="http://schemas.microsoft.com/office/drawing/2014/main" id="{24562346-26B8-4CA8-9E0C-28CA3BC59A38}"/>
                  </a:ext>
                </a:extLst>
              </p:cNvPr>
              <p:cNvPicPr/>
              <p:nvPr/>
            </p:nvPicPr>
            <p:blipFill>
              <a:blip r:embed="rId13"/>
              <a:stretch>
                <a:fillRect/>
              </a:stretch>
            </p:blipFill>
            <p:spPr>
              <a:xfrm>
                <a:off x="2750753" y="2156972"/>
                <a:ext cx="2700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0642516-2C82-49A2-AA29-7B543398B18C}"/>
                  </a:ext>
                </a:extLst>
              </p14:cNvPr>
              <p14:cNvContentPartPr/>
              <p14:nvPr/>
            </p14:nvContentPartPr>
            <p14:xfrm>
              <a:off x="3108233" y="2381972"/>
              <a:ext cx="29520" cy="90000"/>
            </p14:xfrm>
          </p:contentPart>
        </mc:Choice>
        <mc:Fallback xmlns="">
          <p:pic>
            <p:nvPicPr>
              <p:cNvPr id="10" name="Ink 9">
                <a:extLst>
                  <a:ext uri="{FF2B5EF4-FFF2-40B4-BE49-F238E27FC236}">
                    <a16:creationId xmlns:a16="http://schemas.microsoft.com/office/drawing/2014/main" id="{70642516-2C82-49A2-AA29-7B543398B18C}"/>
                  </a:ext>
                </a:extLst>
              </p:cNvPr>
              <p:cNvPicPr/>
              <p:nvPr/>
            </p:nvPicPr>
            <p:blipFill>
              <a:blip r:embed="rId15"/>
              <a:stretch>
                <a:fillRect/>
              </a:stretch>
            </p:blipFill>
            <p:spPr>
              <a:xfrm>
                <a:off x="3090593" y="2364332"/>
                <a:ext cx="651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8792E1B8-ACFA-4111-993F-092C630CA884}"/>
                  </a:ext>
                </a:extLst>
              </p14:cNvPr>
              <p14:cNvContentPartPr/>
              <p14:nvPr/>
            </p14:nvContentPartPr>
            <p14:xfrm>
              <a:off x="3377513" y="2181452"/>
              <a:ext cx="123120" cy="153360"/>
            </p14:xfrm>
          </p:contentPart>
        </mc:Choice>
        <mc:Fallback xmlns="">
          <p:pic>
            <p:nvPicPr>
              <p:cNvPr id="11" name="Ink 10">
                <a:extLst>
                  <a:ext uri="{FF2B5EF4-FFF2-40B4-BE49-F238E27FC236}">
                    <a16:creationId xmlns:a16="http://schemas.microsoft.com/office/drawing/2014/main" id="{8792E1B8-ACFA-4111-993F-092C630CA884}"/>
                  </a:ext>
                </a:extLst>
              </p:cNvPr>
              <p:cNvPicPr/>
              <p:nvPr/>
            </p:nvPicPr>
            <p:blipFill>
              <a:blip r:embed="rId17"/>
              <a:stretch>
                <a:fillRect/>
              </a:stretch>
            </p:blipFill>
            <p:spPr>
              <a:xfrm>
                <a:off x="3359873" y="2163452"/>
                <a:ext cx="1587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4A1AB91-3613-4F6A-95AD-4E373129E69C}"/>
                  </a:ext>
                </a:extLst>
              </p14:cNvPr>
              <p14:cNvContentPartPr/>
              <p14:nvPr/>
            </p14:nvContentPartPr>
            <p14:xfrm>
              <a:off x="3348713" y="2147252"/>
              <a:ext cx="210600" cy="219600"/>
            </p14:xfrm>
          </p:contentPart>
        </mc:Choice>
        <mc:Fallback xmlns="">
          <p:pic>
            <p:nvPicPr>
              <p:cNvPr id="12" name="Ink 11">
                <a:extLst>
                  <a:ext uri="{FF2B5EF4-FFF2-40B4-BE49-F238E27FC236}">
                    <a16:creationId xmlns:a16="http://schemas.microsoft.com/office/drawing/2014/main" id="{64A1AB91-3613-4F6A-95AD-4E373129E69C}"/>
                  </a:ext>
                </a:extLst>
              </p:cNvPr>
              <p:cNvPicPr/>
              <p:nvPr/>
            </p:nvPicPr>
            <p:blipFill>
              <a:blip r:embed="rId19"/>
              <a:stretch>
                <a:fillRect/>
              </a:stretch>
            </p:blipFill>
            <p:spPr>
              <a:xfrm>
                <a:off x="3330713" y="2129612"/>
                <a:ext cx="2462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DF58EFF2-D862-4523-8AD8-77E0A30997D5}"/>
                  </a:ext>
                </a:extLst>
              </p14:cNvPr>
              <p14:cNvContentPartPr/>
              <p14:nvPr/>
            </p14:nvContentPartPr>
            <p14:xfrm>
              <a:off x="3597473" y="2160572"/>
              <a:ext cx="147960" cy="308160"/>
            </p14:xfrm>
          </p:contentPart>
        </mc:Choice>
        <mc:Fallback xmlns="">
          <p:pic>
            <p:nvPicPr>
              <p:cNvPr id="13" name="Ink 12">
                <a:extLst>
                  <a:ext uri="{FF2B5EF4-FFF2-40B4-BE49-F238E27FC236}">
                    <a16:creationId xmlns:a16="http://schemas.microsoft.com/office/drawing/2014/main" id="{DF58EFF2-D862-4523-8AD8-77E0A30997D5}"/>
                  </a:ext>
                </a:extLst>
              </p:cNvPr>
              <p:cNvPicPr/>
              <p:nvPr/>
            </p:nvPicPr>
            <p:blipFill>
              <a:blip r:embed="rId21"/>
              <a:stretch>
                <a:fillRect/>
              </a:stretch>
            </p:blipFill>
            <p:spPr>
              <a:xfrm>
                <a:off x="3579833" y="2142932"/>
                <a:ext cx="1836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94B202C-7F89-45F2-A8CF-698F931B788F}"/>
                  </a:ext>
                </a:extLst>
              </p14:cNvPr>
              <p14:cNvContentPartPr/>
              <p14:nvPr/>
            </p14:nvContentPartPr>
            <p14:xfrm>
              <a:off x="3757313" y="2001452"/>
              <a:ext cx="202320" cy="546120"/>
            </p14:xfrm>
          </p:contentPart>
        </mc:Choice>
        <mc:Fallback xmlns="">
          <p:pic>
            <p:nvPicPr>
              <p:cNvPr id="14" name="Ink 13">
                <a:extLst>
                  <a:ext uri="{FF2B5EF4-FFF2-40B4-BE49-F238E27FC236}">
                    <a16:creationId xmlns:a16="http://schemas.microsoft.com/office/drawing/2014/main" id="{D94B202C-7F89-45F2-A8CF-698F931B788F}"/>
                  </a:ext>
                </a:extLst>
              </p:cNvPr>
              <p:cNvPicPr/>
              <p:nvPr/>
            </p:nvPicPr>
            <p:blipFill>
              <a:blip r:embed="rId23"/>
              <a:stretch>
                <a:fillRect/>
              </a:stretch>
            </p:blipFill>
            <p:spPr>
              <a:xfrm>
                <a:off x="3739313" y="1983812"/>
                <a:ext cx="23796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3C24FAA1-41BA-44FA-A2DA-3854758B4916}"/>
                  </a:ext>
                </a:extLst>
              </p14:cNvPr>
              <p14:cNvContentPartPr/>
              <p14:nvPr/>
            </p14:nvContentPartPr>
            <p14:xfrm>
              <a:off x="4173113" y="2334452"/>
              <a:ext cx="115560" cy="14040"/>
            </p14:xfrm>
          </p:contentPart>
        </mc:Choice>
        <mc:Fallback xmlns="">
          <p:pic>
            <p:nvPicPr>
              <p:cNvPr id="15" name="Ink 14">
                <a:extLst>
                  <a:ext uri="{FF2B5EF4-FFF2-40B4-BE49-F238E27FC236}">
                    <a16:creationId xmlns:a16="http://schemas.microsoft.com/office/drawing/2014/main" id="{3C24FAA1-41BA-44FA-A2DA-3854758B4916}"/>
                  </a:ext>
                </a:extLst>
              </p:cNvPr>
              <p:cNvPicPr/>
              <p:nvPr/>
            </p:nvPicPr>
            <p:blipFill>
              <a:blip r:embed="rId25"/>
              <a:stretch>
                <a:fillRect/>
              </a:stretch>
            </p:blipFill>
            <p:spPr>
              <a:xfrm>
                <a:off x="4155473" y="2316452"/>
                <a:ext cx="151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FCA90815-8F8C-45D0-AD73-172F9BA1E851}"/>
                  </a:ext>
                </a:extLst>
              </p14:cNvPr>
              <p14:cNvContentPartPr/>
              <p14:nvPr/>
            </p14:nvContentPartPr>
            <p14:xfrm>
              <a:off x="4168793" y="2431292"/>
              <a:ext cx="121680" cy="24480"/>
            </p14:xfrm>
          </p:contentPart>
        </mc:Choice>
        <mc:Fallback xmlns="">
          <p:pic>
            <p:nvPicPr>
              <p:cNvPr id="16" name="Ink 15">
                <a:extLst>
                  <a:ext uri="{FF2B5EF4-FFF2-40B4-BE49-F238E27FC236}">
                    <a16:creationId xmlns:a16="http://schemas.microsoft.com/office/drawing/2014/main" id="{FCA90815-8F8C-45D0-AD73-172F9BA1E851}"/>
                  </a:ext>
                </a:extLst>
              </p:cNvPr>
              <p:cNvPicPr/>
              <p:nvPr/>
            </p:nvPicPr>
            <p:blipFill>
              <a:blip r:embed="rId27"/>
              <a:stretch>
                <a:fillRect/>
              </a:stretch>
            </p:blipFill>
            <p:spPr>
              <a:xfrm>
                <a:off x="4150793" y="2413652"/>
                <a:ext cx="157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833C055C-2AE6-4922-91A3-A464F7E0C66F}"/>
                  </a:ext>
                </a:extLst>
              </p14:cNvPr>
              <p14:cNvContentPartPr/>
              <p14:nvPr/>
            </p14:nvContentPartPr>
            <p14:xfrm>
              <a:off x="4548953" y="2123492"/>
              <a:ext cx="225360" cy="15480"/>
            </p14:xfrm>
          </p:contentPart>
        </mc:Choice>
        <mc:Fallback xmlns="">
          <p:pic>
            <p:nvPicPr>
              <p:cNvPr id="21" name="Ink 20">
                <a:extLst>
                  <a:ext uri="{FF2B5EF4-FFF2-40B4-BE49-F238E27FC236}">
                    <a16:creationId xmlns:a16="http://schemas.microsoft.com/office/drawing/2014/main" id="{833C055C-2AE6-4922-91A3-A464F7E0C66F}"/>
                  </a:ext>
                </a:extLst>
              </p:cNvPr>
              <p:cNvPicPr/>
              <p:nvPr/>
            </p:nvPicPr>
            <p:blipFill>
              <a:blip r:embed="rId29"/>
              <a:stretch>
                <a:fillRect/>
              </a:stretch>
            </p:blipFill>
            <p:spPr>
              <a:xfrm>
                <a:off x="4530953" y="2105492"/>
                <a:ext cx="261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2E0C44D7-7201-4C70-9E2D-02E9E57383D3}"/>
                  </a:ext>
                </a:extLst>
              </p14:cNvPr>
              <p14:cNvContentPartPr/>
              <p14:nvPr/>
            </p14:nvContentPartPr>
            <p14:xfrm>
              <a:off x="4480913" y="2125292"/>
              <a:ext cx="196560" cy="267480"/>
            </p14:xfrm>
          </p:contentPart>
        </mc:Choice>
        <mc:Fallback xmlns="">
          <p:pic>
            <p:nvPicPr>
              <p:cNvPr id="22" name="Ink 21">
                <a:extLst>
                  <a:ext uri="{FF2B5EF4-FFF2-40B4-BE49-F238E27FC236}">
                    <a16:creationId xmlns:a16="http://schemas.microsoft.com/office/drawing/2014/main" id="{2E0C44D7-7201-4C70-9E2D-02E9E57383D3}"/>
                  </a:ext>
                </a:extLst>
              </p:cNvPr>
              <p:cNvPicPr/>
              <p:nvPr/>
            </p:nvPicPr>
            <p:blipFill>
              <a:blip r:embed="rId31"/>
              <a:stretch>
                <a:fillRect/>
              </a:stretch>
            </p:blipFill>
            <p:spPr>
              <a:xfrm>
                <a:off x="4463273" y="2107292"/>
                <a:ext cx="2322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A195000D-428E-48F4-9795-826EF9FA378D}"/>
                  </a:ext>
                </a:extLst>
              </p14:cNvPr>
              <p14:cNvContentPartPr/>
              <p14:nvPr/>
            </p14:nvContentPartPr>
            <p14:xfrm>
              <a:off x="4473713" y="2267852"/>
              <a:ext cx="176040" cy="4320"/>
            </p14:xfrm>
          </p:contentPart>
        </mc:Choice>
        <mc:Fallback xmlns="">
          <p:pic>
            <p:nvPicPr>
              <p:cNvPr id="23" name="Ink 22">
                <a:extLst>
                  <a:ext uri="{FF2B5EF4-FFF2-40B4-BE49-F238E27FC236}">
                    <a16:creationId xmlns:a16="http://schemas.microsoft.com/office/drawing/2014/main" id="{A195000D-428E-48F4-9795-826EF9FA378D}"/>
                  </a:ext>
                </a:extLst>
              </p:cNvPr>
              <p:cNvPicPr/>
              <p:nvPr/>
            </p:nvPicPr>
            <p:blipFill>
              <a:blip r:embed="rId33"/>
              <a:stretch>
                <a:fillRect/>
              </a:stretch>
            </p:blipFill>
            <p:spPr>
              <a:xfrm>
                <a:off x="4455713" y="2250212"/>
                <a:ext cx="211680" cy="39960"/>
              </a:xfrm>
              <a:prstGeom prst="rect">
                <a:avLst/>
              </a:prstGeom>
            </p:spPr>
          </p:pic>
        </mc:Fallback>
      </mc:AlternateContent>
      <p:grpSp>
        <p:nvGrpSpPr>
          <p:cNvPr id="63" name="Group 62">
            <a:extLst>
              <a:ext uri="{FF2B5EF4-FFF2-40B4-BE49-F238E27FC236}">
                <a16:creationId xmlns:a16="http://schemas.microsoft.com/office/drawing/2014/main" id="{5A33E202-05AF-4EEB-9739-C16287875D31}"/>
              </a:ext>
            </a:extLst>
          </p:cNvPr>
          <p:cNvGrpSpPr/>
          <p:nvPr/>
        </p:nvGrpSpPr>
        <p:grpSpPr>
          <a:xfrm>
            <a:off x="4987073" y="1935212"/>
            <a:ext cx="4617360" cy="619560"/>
            <a:chOff x="4987073" y="1935212"/>
            <a:chExt cx="4617360" cy="619560"/>
          </a:xfrm>
        </p:grpSpPr>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55CB3413-EA51-44AD-8E4A-415582C04859}"/>
                    </a:ext>
                  </a:extLst>
                </p14:cNvPr>
                <p14:cNvContentPartPr/>
                <p14:nvPr/>
              </p14:nvContentPartPr>
              <p14:xfrm>
                <a:off x="5007953" y="1935212"/>
                <a:ext cx="201600" cy="27000"/>
              </p14:xfrm>
            </p:contentPart>
          </mc:Choice>
          <mc:Fallback xmlns="">
            <p:pic>
              <p:nvPicPr>
                <p:cNvPr id="25" name="Ink 24">
                  <a:extLst>
                    <a:ext uri="{FF2B5EF4-FFF2-40B4-BE49-F238E27FC236}">
                      <a16:creationId xmlns:a16="http://schemas.microsoft.com/office/drawing/2014/main" id="{55CB3413-EA51-44AD-8E4A-415582C04859}"/>
                    </a:ext>
                  </a:extLst>
                </p:cNvPr>
                <p:cNvPicPr/>
                <p:nvPr/>
              </p:nvPicPr>
              <p:blipFill>
                <a:blip r:embed="rId35"/>
                <a:stretch>
                  <a:fillRect/>
                </a:stretch>
              </p:blipFill>
              <p:spPr>
                <a:xfrm>
                  <a:off x="4989953" y="1917572"/>
                  <a:ext cx="2372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695C5BA8-8D61-4ED4-86DC-DD6BCB623EBA}"/>
                    </a:ext>
                  </a:extLst>
                </p14:cNvPr>
                <p14:cNvContentPartPr/>
                <p14:nvPr/>
              </p14:nvContentPartPr>
              <p14:xfrm>
                <a:off x="4987073" y="1951052"/>
                <a:ext cx="247680" cy="590040"/>
              </p14:xfrm>
            </p:contentPart>
          </mc:Choice>
          <mc:Fallback xmlns="">
            <p:pic>
              <p:nvPicPr>
                <p:cNvPr id="26" name="Ink 25">
                  <a:extLst>
                    <a:ext uri="{FF2B5EF4-FFF2-40B4-BE49-F238E27FC236}">
                      <a16:creationId xmlns:a16="http://schemas.microsoft.com/office/drawing/2014/main" id="{695C5BA8-8D61-4ED4-86DC-DD6BCB623EBA}"/>
                    </a:ext>
                  </a:extLst>
                </p:cNvPr>
                <p:cNvPicPr/>
                <p:nvPr/>
              </p:nvPicPr>
              <p:blipFill>
                <a:blip r:embed="rId37"/>
                <a:stretch>
                  <a:fillRect/>
                </a:stretch>
              </p:blipFill>
              <p:spPr>
                <a:xfrm>
                  <a:off x="4969433" y="1933052"/>
                  <a:ext cx="28332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43C22B8A-ACE4-4A23-83DE-AC123EE8AA46}"/>
                    </a:ext>
                  </a:extLst>
                </p14:cNvPr>
                <p14:cNvContentPartPr/>
                <p14:nvPr/>
              </p14:nvContentPartPr>
              <p14:xfrm>
                <a:off x="5278313" y="2062652"/>
                <a:ext cx="182160" cy="424080"/>
              </p14:xfrm>
            </p:contentPart>
          </mc:Choice>
          <mc:Fallback xmlns="">
            <p:pic>
              <p:nvPicPr>
                <p:cNvPr id="28" name="Ink 27">
                  <a:extLst>
                    <a:ext uri="{FF2B5EF4-FFF2-40B4-BE49-F238E27FC236}">
                      <a16:creationId xmlns:a16="http://schemas.microsoft.com/office/drawing/2014/main" id="{43C22B8A-ACE4-4A23-83DE-AC123EE8AA46}"/>
                    </a:ext>
                  </a:extLst>
                </p:cNvPr>
                <p:cNvPicPr/>
                <p:nvPr/>
              </p:nvPicPr>
              <p:blipFill>
                <a:blip r:embed="rId39"/>
                <a:stretch>
                  <a:fillRect/>
                </a:stretch>
              </p:blipFill>
              <p:spPr>
                <a:xfrm>
                  <a:off x="5260673" y="2044652"/>
                  <a:ext cx="21780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D0E2084E-54F9-4395-88DD-8EBBDEC6BE6D}"/>
                    </a:ext>
                  </a:extLst>
                </p14:cNvPr>
                <p14:cNvContentPartPr/>
                <p14:nvPr/>
              </p14:nvContentPartPr>
              <p14:xfrm>
                <a:off x="5518793" y="2166692"/>
                <a:ext cx="153720" cy="214920"/>
              </p14:xfrm>
            </p:contentPart>
          </mc:Choice>
          <mc:Fallback xmlns="">
            <p:pic>
              <p:nvPicPr>
                <p:cNvPr id="29" name="Ink 28">
                  <a:extLst>
                    <a:ext uri="{FF2B5EF4-FFF2-40B4-BE49-F238E27FC236}">
                      <a16:creationId xmlns:a16="http://schemas.microsoft.com/office/drawing/2014/main" id="{D0E2084E-54F9-4395-88DD-8EBBDEC6BE6D}"/>
                    </a:ext>
                  </a:extLst>
                </p:cNvPr>
                <p:cNvPicPr/>
                <p:nvPr/>
              </p:nvPicPr>
              <p:blipFill>
                <a:blip r:embed="rId41"/>
                <a:stretch>
                  <a:fillRect/>
                </a:stretch>
              </p:blipFill>
              <p:spPr>
                <a:xfrm>
                  <a:off x="5500793" y="2149052"/>
                  <a:ext cx="189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BA9B2308-D2C0-42FB-A1AB-FD9DD320E7AF}"/>
                    </a:ext>
                  </a:extLst>
                </p14:cNvPr>
                <p14:cNvContentPartPr/>
                <p14:nvPr/>
              </p14:nvContentPartPr>
              <p14:xfrm>
                <a:off x="5497193" y="2163812"/>
                <a:ext cx="205920" cy="220320"/>
              </p14:xfrm>
            </p:contentPart>
          </mc:Choice>
          <mc:Fallback xmlns="">
            <p:pic>
              <p:nvPicPr>
                <p:cNvPr id="30" name="Ink 29">
                  <a:extLst>
                    <a:ext uri="{FF2B5EF4-FFF2-40B4-BE49-F238E27FC236}">
                      <a16:creationId xmlns:a16="http://schemas.microsoft.com/office/drawing/2014/main" id="{BA9B2308-D2C0-42FB-A1AB-FD9DD320E7AF}"/>
                    </a:ext>
                  </a:extLst>
                </p:cNvPr>
                <p:cNvPicPr/>
                <p:nvPr/>
              </p:nvPicPr>
              <p:blipFill>
                <a:blip r:embed="rId43"/>
                <a:stretch>
                  <a:fillRect/>
                </a:stretch>
              </p:blipFill>
              <p:spPr>
                <a:xfrm>
                  <a:off x="5479553" y="2145812"/>
                  <a:ext cx="2415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65BE382B-617A-4874-9DD7-8EEC42A8AC91}"/>
                    </a:ext>
                  </a:extLst>
                </p14:cNvPr>
                <p14:cNvContentPartPr/>
                <p14:nvPr/>
              </p14:nvContentPartPr>
              <p14:xfrm>
                <a:off x="5798873" y="2278292"/>
                <a:ext cx="155160" cy="16200"/>
              </p14:xfrm>
            </p:contentPart>
          </mc:Choice>
          <mc:Fallback xmlns="">
            <p:pic>
              <p:nvPicPr>
                <p:cNvPr id="31" name="Ink 30">
                  <a:extLst>
                    <a:ext uri="{FF2B5EF4-FFF2-40B4-BE49-F238E27FC236}">
                      <a16:creationId xmlns:a16="http://schemas.microsoft.com/office/drawing/2014/main" id="{65BE382B-617A-4874-9DD7-8EEC42A8AC91}"/>
                    </a:ext>
                  </a:extLst>
                </p:cNvPr>
                <p:cNvPicPr/>
                <p:nvPr/>
              </p:nvPicPr>
              <p:blipFill>
                <a:blip r:embed="rId45"/>
                <a:stretch>
                  <a:fillRect/>
                </a:stretch>
              </p:blipFill>
              <p:spPr>
                <a:xfrm>
                  <a:off x="5780873" y="2260652"/>
                  <a:ext cx="190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7ADB903C-7365-4EA9-A58F-FB699AB5C054}"/>
                    </a:ext>
                  </a:extLst>
                </p14:cNvPr>
                <p14:cNvContentPartPr/>
                <p14:nvPr/>
              </p14:nvContentPartPr>
              <p14:xfrm>
                <a:off x="6213953" y="2099372"/>
                <a:ext cx="8280" cy="45000"/>
              </p14:xfrm>
            </p:contentPart>
          </mc:Choice>
          <mc:Fallback xmlns="">
            <p:pic>
              <p:nvPicPr>
                <p:cNvPr id="33" name="Ink 32">
                  <a:extLst>
                    <a:ext uri="{FF2B5EF4-FFF2-40B4-BE49-F238E27FC236}">
                      <a16:creationId xmlns:a16="http://schemas.microsoft.com/office/drawing/2014/main" id="{7ADB903C-7365-4EA9-A58F-FB699AB5C054}"/>
                    </a:ext>
                  </a:extLst>
                </p:cNvPr>
                <p:cNvPicPr/>
                <p:nvPr/>
              </p:nvPicPr>
              <p:blipFill>
                <a:blip r:embed="rId47"/>
                <a:stretch>
                  <a:fillRect/>
                </a:stretch>
              </p:blipFill>
              <p:spPr>
                <a:xfrm>
                  <a:off x="6195953" y="2081732"/>
                  <a:ext cx="439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08047808-CF39-403C-91AB-A4E4DCF4F6CE}"/>
                    </a:ext>
                  </a:extLst>
                </p14:cNvPr>
                <p14:cNvContentPartPr/>
                <p14:nvPr/>
              </p14:nvContentPartPr>
              <p14:xfrm>
                <a:off x="5875913" y="2115212"/>
                <a:ext cx="307080" cy="392760"/>
              </p14:xfrm>
            </p:contentPart>
          </mc:Choice>
          <mc:Fallback xmlns="">
            <p:pic>
              <p:nvPicPr>
                <p:cNvPr id="34" name="Ink 33">
                  <a:extLst>
                    <a:ext uri="{FF2B5EF4-FFF2-40B4-BE49-F238E27FC236}">
                      <a16:creationId xmlns:a16="http://schemas.microsoft.com/office/drawing/2014/main" id="{08047808-CF39-403C-91AB-A4E4DCF4F6CE}"/>
                    </a:ext>
                  </a:extLst>
                </p:cNvPr>
                <p:cNvPicPr/>
                <p:nvPr/>
              </p:nvPicPr>
              <p:blipFill>
                <a:blip r:embed="rId49"/>
                <a:stretch>
                  <a:fillRect/>
                </a:stretch>
              </p:blipFill>
              <p:spPr>
                <a:xfrm>
                  <a:off x="5857913" y="2097212"/>
                  <a:ext cx="3427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FA414E93-C1AD-4908-85F4-F99D1FC2A8F0}"/>
                    </a:ext>
                  </a:extLst>
                </p14:cNvPr>
                <p14:cNvContentPartPr/>
                <p14:nvPr/>
              </p14:nvContentPartPr>
              <p14:xfrm>
                <a:off x="6166433" y="2197292"/>
                <a:ext cx="156960" cy="225720"/>
              </p14:xfrm>
            </p:contentPart>
          </mc:Choice>
          <mc:Fallback xmlns="">
            <p:pic>
              <p:nvPicPr>
                <p:cNvPr id="35" name="Ink 34">
                  <a:extLst>
                    <a:ext uri="{FF2B5EF4-FFF2-40B4-BE49-F238E27FC236}">
                      <a16:creationId xmlns:a16="http://schemas.microsoft.com/office/drawing/2014/main" id="{FA414E93-C1AD-4908-85F4-F99D1FC2A8F0}"/>
                    </a:ext>
                  </a:extLst>
                </p:cNvPr>
                <p:cNvPicPr/>
                <p:nvPr/>
              </p:nvPicPr>
              <p:blipFill>
                <a:blip r:embed="rId51"/>
                <a:stretch>
                  <a:fillRect/>
                </a:stretch>
              </p:blipFill>
              <p:spPr>
                <a:xfrm>
                  <a:off x="6148433" y="2179292"/>
                  <a:ext cx="1926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F2EA5D1A-CC1F-4AB2-8A42-8D70FCB67927}"/>
                    </a:ext>
                  </a:extLst>
                </p14:cNvPr>
                <p14:cNvContentPartPr/>
                <p14:nvPr/>
              </p14:nvContentPartPr>
              <p14:xfrm>
                <a:off x="6157793" y="2251652"/>
                <a:ext cx="189000" cy="165960"/>
              </p14:xfrm>
            </p:contentPart>
          </mc:Choice>
          <mc:Fallback xmlns="">
            <p:pic>
              <p:nvPicPr>
                <p:cNvPr id="36" name="Ink 35">
                  <a:extLst>
                    <a:ext uri="{FF2B5EF4-FFF2-40B4-BE49-F238E27FC236}">
                      <a16:creationId xmlns:a16="http://schemas.microsoft.com/office/drawing/2014/main" id="{F2EA5D1A-CC1F-4AB2-8A42-8D70FCB67927}"/>
                    </a:ext>
                  </a:extLst>
                </p:cNvPr>
                <p:cNvPicPr/>
                <p:nvPr/>
              </p:nvPicPr>
              <p:blipFill>
                <a:blip r:embed="rId53"/>
                <a:stretch>
                  <a:fillRect/>
                </a:stretch>
              </p:blipFill>
              <p:spPr>
                <a:xfrm>
                  <a:off x="6140153" y="2233652"/>
                  <a:ext cx="224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59264EBE-9A2B-4835-AA0A-31D37B096079}"/>
                    </a:ext>
                  </a:extLst>
                </p14:cNvPr>
                <p14:cNvContentPartPr/>
                <p14:nvPr/>
              </p14:nvContentPartPr>
              <p14:xfrm>
                <a:off x="6411593" y="2223572"/>
                <a:ext cx="134640" cy="252360"/>
              </p14:xfrm>
            </p:contentPart>
          </mc:Choice>
          <mc:Fallback xmlns="">
            <p:pic>
              <p:nvPicPr>
                <p:cNvPr id="37" name="Ink 36">
                  <a:extLst>
                    <a:ext uri="{FF2B5EF4-FFF2-40B4-BE49-F238E27FC236}">
                      <a16:creationId xmlns:a16="http://schemas.microsoft.com/office/drawing/2014/main" id="{59264EBE-9A2B-4835-AA0A-31D37B096079}"/>
                    </a:ext>
                  </a:extLst>
                </p:cNvPr>
                <p:cNvPicPr/>
                <p:nvPr/>
              </p:nvPicPr>
              <p:blipFill>
                <a:blip r:embed="rId55"/>
                <a:stretch>
                  <a:fillRect/>
                </a:stretch>
              </p:blipFill>
              <p:spPr>
                <a:xfrm>
                  <a:off x="6393953" y="2205932"/>
                  <a:ext cx="1702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0C6AA6CF-3B99-4593-8C84-F043E431DFA8}"/>
                    </a:ext>
                  </a:extLst>
                </p14:cNvPr>
                <p14:cNvContentPartPr/>
                <p14:nvPr/>
              </p14:nvContentPartPr>
              <p14:xfrm>
                <a:off x="6634433" y="2111612"/>
                <a:ext cx="140040" cy="390960"/>
              </p14:xfrm>
            </p:contentPart>
          </mc:Choice>
          <mc:Fallback xmlns="">
            <p:pic>
              <p:nvPicPr>
                <p:cNvPr id="39" name="Ink 38">
                  <a:extLst>
                    <a:ext uri="{FF2B5EF4-FFF2-40B4-BE49-F238E27FC236}">
                      <a16:creationId xmlns:a16="http://schemas.microsoft.com/office/drawing/2014/main" id="{0C6AA6CF-3B99-4593-8C84-F043E431DFA8}"/>
                    </a:ext>
                  </a:extLst>
                </p:cNvPr>
                <p:cNvPicPr/>
                <p:nvPr/>
              </p:nvPicPr>
              <p:blipFill>
                <a:blip r:embed="rId57"/>
                <a:stretch>
                  <a:fillRect/>
                </a:stretch>
              </p:blipFill>
              <p:spPr>
                <a:xfrm>
                  <a:off x="6616433" y="2093972"/>
                  <a:ext cx="1756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82423F44-A078-43D8-8044-7291D57BC5DC}"/>
                    </a:ext>
                  </a:extLst>
                </p14:cNvPr>
                <p14:cNvContentPartPr/>
                <p14:nvPr/>
              </p14:nvContentPartPr>
              <p14:xfrm>
                <a:off x="6796793" y="2077052"/>
                <a:ext cx="162720" cy="477720"/>
              </p14:xfrm>
            </p:contentPart>
          </mc:Choice>
          <mc:Fallback xmlns="">
            <p:pic>
              <p:nvPicPr>
                <p:cNvPr id="40" name="Ink 39">
                  <a:extLst>
                    <a:ext uri="{FF2B5EF4-FFF2-40B4-BE49-F238E27FC236}">
                      <a16:creationId xmlns:a16="http://schemas.microsoft.com/office/drawing/2014/main" id="{82423F44-A078-43D8-8044-7291D57BC5DC}"/>
                    </a:ext>
                  </a:extLst>
                </p:cNvPr>
                <p:cNvPicPr/>
                <p:nvPr/>
              </p:nvPicPr>
              <p:blipFill>
                <a:blip r:embed="rId59"/>
                <a:stretch>
                  <a:fillRect/>
                </a:stretch>
              </p:blipFill>
              <p:spPr>
                <a:xfrm>
                  <a:off x="6779153" y="2059052"/>
                  <a:ext cx="1983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85CC23FB-81D7-4091-AEF4-A636DB5334D7}"/>
                    </a:ext>
                  </a:extLst>
                </p14:cNvPr>
                <p14:cNvContentPartPr/>
                <p14:nvPr/>
              </p14:nvContentPartPr>
              <p14:xfrm>
                <a:off x="7070393" y="2292332"/>
                <a:ext cx="91440" cy="12960"/>
              </p14:xfrm>
            </p:contentPart>
          </mc:Choice>
          <mc:Fallback xmlns="">
            <p:pic>
              <p:nvPicPr>
                <p:cNvPr id="41" name="Ink 40">
                  <a:extLst>
                    <a:ext uri="{FF2B5EF4-FFF2-40B4-BE49-F238E27FC236}">
                      <a16:creationId xmlns:a16="http://schemas.microsoft.com/office/drawing/2014/main" id="{85CC23FB-81D7-4091-AEF4-A636DB5334D7}"/>
                    </a:ext>
                  </a:extLst>
                </p:cNvPr>
                <p:cNvPicPr/>
                <p:nvPr/>
              </p:nvPicPr>
              <p:blipFill>
                <a:blip r:embed="rId61"/>
                <a:stretch>
                  <a:fillRect/>
                </a:stretch>
              </p:blipFill>
              <p:spPr>
                <a:xfrm>
                  <a:off x="7052393" y="2274692"/>
                  <a:ext cx="1270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B7D62878-293E-4ED7-A464-923814CE3AD3}"/>
                    </a:ext>
                  </a:extLst>
                </p14:cNvPr>
                <p14:cNvContentPartPr/>
                <p14:nvPr/>
              </p14:nvContentPartPr>
              <p14:xfrm>
                <a:off x="7328513" y="2178572"/>
                <a:ext cx="126000" cy="263160"/>
              </p14:xfrm>
            </p:contentPart>
          </mc:Choice>
          <mc:Fallback xmlns="">
            <p:pic>
              <p:nvPicPr>
                <p:cNvPr id="42" name="Ink 41">
                  <a:extLst>
                    <a:ext uri="{FF2B5EF4-FFF2-40B4-BE49-F238E27FC236}">
                      <a16:creationId xmlns:a16="http://schemas.microsoft.com/office/drawing/2014/main" id="{B7D62878-293E-4ED7-A464-923814CE3AD3}"/>
                    </a:ext>
                  </a:extLst>
                </p:cNvPr>
                <p:cNvPicPr/>
                <p:nvPr/>
              </p:nvPicPr>
              <p:blipFill>
                <a:blip r:embed="rId63"/>
                <a:stretch>
                  <a:fillRect/>
                </a:stretch>
              </p:blipFill>
              <p:spPr>
                <a:xfrm>
                  <a:off x="7310873" y="2160572"/>
                  <a:ext cx="1616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2D664C94-F087-4FFD-A321-CE0842768366}"/>
                    </a:ext>
                  </a:extLst>
                </p14:cNvPr>
                <p14:cNvContentPartPr/>
                <p14:nvPr/>
              </p14:nvContentPartPr>
              <p14:xfrm>
                <a:off x="7305113" y="2282972"/>
                <a:ext cx="159480" cy="35640"/>
              </p14:xfrm>
            </p:contentPart>
          </mc:Choice>
          <mc:Fallback xmlns="">
            <p:pic>
              <p:nvPicPr>
                <p:cNvPr id="43" name="Ink 42">
                  <a:extLst>
                    <a:ext uri="{FF2B5EF4-FFF2-40B4-BE49-F238E27FC236}">
                      <a16:creationId xmlns:a16="http://schemas.microsoft.com/office/drawing/2014/main" id="{2D664C94-F087-4FFD-A321-CE0842768366}"/>
                    </a:ext>
                  </a:extLst>
                </p:cNvPr>
                <p:cNvPicPr/>
                <p:nvPr/>
              </p:nvPicPr>
              <p:blipFill>
                <a:blip r:embed="rId65"/>
                <a:stretch>
                  <a:fillRect/>
                </a:stretch>
              </p:blipFill>
              <p:spPr>
                <a:xfrm>
                  <a:off x="7287113" y="2264972"/>
                  <a:ext cx="1951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259BDD4F-C172-486B-8204-E5BFC4B3A923}"/>
                    </a:ext>
                  </a:extLst>
                </p14:cNvPr>
                <p14:cNvContentPartPr/>
                <p14:nvPr/>
              </p14:nvContentPartPr>
              <p14:xfrm>
                <a:off x="7377833" y="2173892"/>
                <a:ext cx="122400" cy="11880"/>
              </p14:xfrm>
            </p:contentPart>
          </mc:Choice>
          <mc:Fallback xmlns="">
            <p:pic>
              <p:nvPicPr>
                <p:cNvPr id="44" name="Ink 43">
                  <a:extLst>
                    <a:ext uri="{FF2B5EF4-FFF2-40B4-BE49-F238E27FC236}">
                      <a16:creationId xmlns:a16="http://schemas.microsoft.com/office/drawing/2014/main" id="{259BDD4F-C172-486B-8204-E5BFC4B3A923}"/>
                    </a:ext>
                  </a:extLst>
                </p:cNvPr>
                <p:cNvPicPr/>
                <p:nvPr/>
              </p:nvPicPr>
              <p:blipFill>
                <a:blip r:embed="rId67"/>
                <a:stretch>
                  <a:fillRect/>
                </a:stretch>
              </p:blipFill>
              <p:spPr>
                <a:xfrm>
                  <a:off x="7360193" y="2156252"/>
                  <a:ext cx="158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B65B1A6A-2D18-4A20-95CE-BD0D077D1A82}"/>
                    </a:ext>
                  </a:extLst>
                </p14:cNvPr>
                <p14:cNvContentPartPr/>
                <p14:nvPr/>
              </p14:nvContentPartPr>
              <p14:xfrm>
                <a:off x="7622993" y="2060132"/>
                <a:ext cx="209880" cy="7560"/>
              </p14:xfrm>
            </p:contentPart>
          </mc:Choice>
          <mc:Fallback xmlns="">
            <p:pic>
              <p:nvPicPr>
                <p:cNvPr id="46" name="Ink 45">
                  <a:extLst>
                    <a:ext uri="{FF2B5EF4-FFF2-40B4-BE49-F238E27FC236}">
                      <a16:creationId xmlns:a16="http://schemas.microsoft.com/office/drawing/2014/main" id="{B65B1A6A-2D18-4A20-95CE-BD0D077D1A82}"/>
                    </a:ext>
                  </a:extLst>
                </p:cNvPr>
                <p:cNvPicPr/>
                <p:nvPr/>
              </p:nvPicPr>
              <p:blipFill>
                <a:blip r:embed="rId69"/>
                <a:stretch>
                  <a:fillRect/>
                </a:stretch>
              </p:blipFill>
              <p:spPr>
                <a:xfrm>
                  <a:off x="7605353" y="2042132"/>
                  <a:ext cx="2455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E31F3270-5113-4DFB-9F00-D6541DF21110}"/>
                    </a:ext>
                  </a:extLst>
                </p14:cNvPr>
                <p14:cNvContentPartPr/>
                <p14:nvPr/>
              </p14:nvContentPartPr>
              <p14:xfrm>
                <a:off x="7595273" y="2053652"/>
                <a:ext cx="216000" cy="417240"/>
              </p14:xfrm>
            </p:contentPart>
          </mc:Choice>
          <mc:Fallback xmlns="">
            <p:pic>
              <p:nvPicPr>
                <p:cNvPr id="47" name="Ink 46">
                  <a:extLst>
                    <a:ext uri="{FF2B5EF4-FFF2-40B4-BE49-F238E27FC236}">
                      <a16:creationId xmlns:a16="http://schemas.microsoft.com/office/drawing/2014/main" id="{E31F3270-5113-4DFB-9F00-D6541DF21110}"/>
                    </a:ext>
                  </a:extLst>
                </p:cNvPr>
                <p:cNvPicPr/>
                <p:nvPr/>
              </p:nvPicPr>
              <p:blipFill>
                <a:blip r:embed="rId71"/>
                <a:stretch>
                  <a:fillRect/>
                </a:stretch>
              </p:blipFill>
              <p:spPr>
                <a:xfrm>
                  <a:off x="7577633" y="2036012"/>
                  <a:ext cx="25164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6522DF83-36B2-493D-AE3B-F8B5A657C996}"/>
                    </a:ext>
                  </a:extLst>
                </p14:cNvPr>
                <p14:cNvContentPartPr/>
                <p14:nvPr/>
              </p14:nvContentPartPr>
              <p14:xfrm>
                <a:off x="7840433" y="2187572"/>
                <a:ext cx="137160" cy="199440"/>
              </p14:xfrm>
            </p:contentPart>
          </mc:Choice>
          <mc:Fallback xmlns="">
            <p:pic>
              <p:nvPicPr>
                <p:cNvPr id="48" name="Ink 47">
                  <a:extLst>
                    <a:ext uri="{FF2B5EF4-FFF2-40B4-BE49-F238E27FC236}">
                      <a16:creationId xmlns:a16="http://schemas.microsoft.com/office/drawing/2014/main" id="{6522DF83-36B2-493D-AE3B-F8B5A657C996}"/>
                    </a:ext>
                  </a:extLst>
                </p:cNvPr>
                <p:cNvPicPr/>
                <p:nvPr/>
              </p:nvPicPr>
              <p:blipFill>
                <a:blip r:embed="rId73"/>
                <a:stretch>
                  <a:fillRect/>
                </a:stretch>
              </p:blipFill>
              <p:spPr>
                <a:xfrm>
                  <a:off x="7822793" y="2169932"/>
                  <a:ext cx="172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8877D67E-0AE0-4347-B86B-58DB6F1C389A}"/>
                    </a:ext>
                  </a:extLst>
                </p14:cNvPr>
                <p14:cNvContentPartPr/>
                <p14:nvPr/>
              </p14:nvContentPartPr>
              <p14:xfrm>
                <a:off x="7831073" y="2181092"/>
                <a:ext cx="145080" cy="223920"/>
              </p14:xfrm>
            </p:contentPart>
          </mc:Choice>
          <mc:Fallback xmlns="">
            <p:pic>
              <p:nvPicPr>
                <p:cNvPr id="49" name="Ink 48">
                  <a:extLst>
                    <a:ext uri="{FF2B5EF4-FFF2-40B4-BE49-F238E27FC236}">
                      <a16:creationId xmlns:a16="http://schemas.microsoft.com/office/drawing/2014/main" id="{8877D67E-0AE0-4347-B86B-58DB6F1C389A}"/>
                    </a:ext>
                  </a:extLst>
                </p:cNvPr>
                <p:cNvPicPr/>
                <p:nvPr/>
              </p:nvPicPr>
              <p:blipFill>
                <a:blip r:embed="rId75"/>
                <a:stretch>
                  <a:fillRect/>
                </a:stretch>
              </p:blipFill>
              <p:spPr>
                <a:xfrm>
                  <a:off x="7813433" y="2163092"/>
                  <a:ext cx="1807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7BEA8D1F-2BE2-4570-8A81-2A04505C6282}"/>
                    </a:ext>
                  </a:extLst>
                </p14:cNvPr>
                <p14:cNvContentPartPr/>
                <p14:nvPr/>
              </p14:nvContentPartPr>
              <p14:xfrm>
                <a:off x="8038073" y="2084252"/>
                <a:ext cx="175320" cy="380520"/>
              </p14:xfrm>
            </p:contentPart>
          </mc:Choice>
          <mc:Fallback xmlns="">
            <p:pic>
              <p:nvPicPr>
                <p:cNvPr id="51" name="Ink 50">
                  <a:extLst>
                    <a:ext uri="{FF2B5EF4-FFF2-40B4-BE49-F238E27FC236}">
                      <a16:creationId xmlns:a16="http://schemas.microsoft.com/office/drawing/2014/main" id="{7BEA8D1F-2BE2-4570-8A81-2A04505C6282}"/>
                    </a:ext>
                  </a:extLst>
                </p:cNvPr>
                <p:cNvPicPr/>
                <p:nvPr/>
              </p:nvPicPr>
              <p:blipFill>
                <a:blip r:embed="rId77"/>
                <a:stretch>
                  <a:fillRect/>
                </a:stretch>
              </p:blipFill>
              <p:spPr>
                <a:xfrm>
                  <a:off x="8020073" y="2066252"/>
                  <a:ext cx="2109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E0F52887-FA69-4C76-AC75-279C112BBB70}"/>
                    </a:ext>
                  </a:extLst>
                </p14:cNvPr>
                <p14:cNvContentPartPr/>
                <p14:nvPr/>
              </p14:nvContentPartPr>
              <p14:xfrm>
                <a:off x="8410313" y="2147972"/>
                <a:ext cx="152640" cy="10800"/>
              </p14:xfrm>
            </p:contentPart>
          </mc:Choice>
          <mc:Fallback xmlns="">
            <p:pic>
              <p:nvPicPr>
                <p:cNvPr id="53" name="Ink 52">
                  <a:extLst>
                    <a:ext uri="{FF2B5EF4-FFF2-40B4-BE49-F238E27FC236}">
                      <a16:creationId xmlns:a16="http://schemas.microsoft.com/office/drawing/2014/main" id="{E0F52887-FA69-4C76-AC75-279C112BBB70}"/>
                    </a:ext>
                  </a:extLst>
                </p:cNvPr>
                <p:cNvPicPr/>
                <p:nvPr/>
              </p:nvPicPr>
              <p:blipFill>
                <a:blip r:embed="rId79"/>
                <a:stretch>
                  <a:fillRect/>
                </a:stretch>
              </p:blipFill>
              <p:spPr>
                <a:xfrm>
                  <a:off x="8392673" y="2129972"/>
                  <a:ext cx="1882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A4737596-AA0E-49BB-A337-11D760C1BEF9}"/>
                    </a:ext>
                  </a:extLst>
                </p14:cNvPr>
                <p14:cNvContentPartPr/>
                <p14:nvPr/>
              </p14:nvContentPartPr>
              <p14:xfrm>
                <a:off x="8358113" y="2150492"/>
                <a:ext cx="136440" cy="238320"/>
              </p14:xfrm>
            </p:contentPart>
          </mc:Choice>
          <mc:Fallback xmlns="">
            <p:pic>
              <p:nvPicPr>
                <p:cNvPr id="54" name="Ink 53">
                  <a:extLst>
                    <a:ext uri="{FF2B5EF4-FFF2-40B4-BE49-F238E27FC236}">
                      <a16:creationId xmlns:a16="http://schemas.microsoft.com/office/drawing/2014/main" id="{A4737596-AA0E-49BB-A337-11D760C1BEF9}"/>
                    </a:ext>
                  </a:extLst>
                </p:cNvPr>
                <p:cNvPicPr/>
                <p:nvPr/>
              </p:nvPicPr>
              <p:blipFill>
                <a:blip r:embed="rId81"/>
                <a:stretch>
                  <a:fillRect/>
                </a:stretch>
              </p:blipFill>
              <p:spPr>
                <a:xfrm>
                  <a:off x="8340113" y="2132492"/>
                  <a:ext cx="172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62418DE4-EDB3-4C55-84A1-5E4AE3004E3C}"/>
                    </a:ext>
                  </a:extLst>
                </p14:cNvPr>
                <p14:cNvContentPartPr/>
                <p14:nvPr/>
              </p14:nvContentPartPr>
              <p14:xfrm>
                <a:off x="8378993" y="2268932"/>
                <a:ext cx="151920" cy="11880"/>
              </p14:xfrm>
            </p:contentPart>
          </mc:Choice>
          <mc:Fallback xmlns="">
            <p:pic>
              <p:nvPicPr>
                <p:cNvPr id="55" name="Ink 54">
                  <a:extLst>
                    <a:ext uri="{FF2B5EF4-FFF2-40B4-BE49-F238E27FC236}">
                      <a16:creationId xmlns:a16="http://schemas.microsoft.com/office/drawing/2014/main" id="{62418DE4-EDB3-4C55-84A1-5E4AE3004E3C}"/>
                    </a:ext>
                  </a:extLst>
                </p:cNvPr>
                <p:cNvPicPr/>
                <p:nvPr/>
              </p:nvPicPr>
              <p:blipFill>
                <a:blip r:embed="rId83"/>
                <a:stretch>
                  <a:fillRect/>
                </a:stretch>
              </p:blipFill>
              <p:spPr>
                <a:xfrm>
                  <a:off x="8361353" y="2250932"/>
                  <a:ext cx="1875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608B90DD-44BE-40F1-B919-B995DA060C99}"/>
                    </a:ext>
                  </a:extLst>
                </p14:cNvPr>
                <p14:cNvContentPartPr/>
                <p14:nvPr/>
              </p14:nvContentPartPr>
              <p14:xfrm>
                <a:off x="8696873" y="2056532"/>
                <a:ext cx="189720" cy="1440"/>
              </p14:xfrm>
            </p:contentPart>
          </mc:Choice>
          <mc:Fallback xmlns="">
            <p:pic>
              <p:nvPicPr>
                <p:cNvPr id="57" name="Ink 56">
                  <a:extLst>
                    <a:ext uri="{FF2B5EF4-FFF2-40B4-BE49-F238E27FC236}">
                      <a16:creationId xmlns:a16="http://schemas.microsoft.com/office/drawing/2014/main" id="{608B90DD-44BE-40F1-B919-B995DA060C99}"/>
                    </a:ext>
                  </a:extLst>
                </p:cNvPr>
                <p:cNvPicPr/>
                <p:nvPr/>
              </p:nvPicPr>
              <p:blipFill>
                <a:blip r:embed="rId85"/>
                <a:stretch>
                  <a:fillRect/>
                </a:stretch>
              </p:blipFill>
              <p:spPr>
                <a:xfrm>
                  <a:off x="8679233" y="2038892"/>
                  <a:ext cx="225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777BD4CB-5B14-4C16-BE97-9EFFA022A870}"/>
                    </a:ext>
                  </a:extLst>
                </p14:cNvPr>
                <p14:cNvContentPartPr/>
                <p14:nvPr/>
              </p14:nvContentPartPr>
              <p14:xfrm>
                <a:off x="8703353" y="2047532"/>
                <a:ext cx="242640" cy="412560"/>
              </p14:xfrm>
            </p:contentPart>
          </mc:Choice>
          <mc:Fallback xmlns="">
            <p:pic>
              <p:nvPicPr>
                <p:cNvPr id="58" name="Ink 57">
                  <a:extLst>
                    <a:ext uri="{FF2B5EF4-FFF2-40B4-BE49-F238E27FC236}">
                      <a16:creationId xmlns:a16="http://schemas.microsoft.com/office/drawing/2014/main" id="{777BD4CB-5B14-4C16-BE97-9EFFA022A870}"/>
                    </a:ext>
                  </a:extLst>
                </p:cNvPr>
                <p:cNvPicPr/>
                <p:nvPr/>
              </p:nvPicPr>
              <p:blipFill>
                <a:blip r:embed="rId87"/>
                <a:stretch>
                  <a:fillRect/>
                </a:stretch>
              </p:blipFill>
              <p:spPr>
                <a:xfrm>
                  <a:off x="8685353" y="2029532"/>
                  <a:ext cx="27828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62C326D5-FD3F-4408-B87B-8F3B1EA626E4}"/>
                    </a:ext>
                  </a:extLst>
                </p14:cNvPr>
                <p14:cNvContentPartPr/>
                <p14:nvPr/>
              </p14:nvContentPartPr>
              <p14:xfrm>
                <a:off x="8947073" y="2175692"/>
                <a:ext cx="174960" cy="178560"/>
              </p14:xfrm>
            </p:contentPart>
          </mc:Choice>
          <mc:Fallback xmlns="">
            <p:pic>
              <p:nvPicPr>
                <p:cNvPr id="59" name="Ink 58">
                  <a:extLst>
                    <a:ext uri="{FF2B5EF4-FFF2-40B4-BE49-F238E27FC236}">
                      <a16:creationId xmlns:a16="http://schemas.microsoft.com/office/drawing/2014/main" id="{62C326D5-FD3F-4408-B87B-8F3B1EA626E4}"/>
                    </a:ext>
                  </a:extLst>
                </p:cNvPr>
                <p:cNvPicPr/>
                <p:nvPr/>
              </p:nvPicPr>
              <p:blipFill>
                <a:blip r:embed="rId89"/>
                <a:stretch>
                  <a:fillRect/>
                </a:stretch>
              </p:blipFill>
              <p:spPr>
                <a:xfrm>
                  <a:off x="8929433" y="2157692"/>
                  <a:ext cx="2106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02DE61D5-D4E3-41B8-9357-06BD9810A98D}"/>
                    </a:ext>
                  </a:extLst>
                </p14:cNvPr>
                <p14:cNvContentPartPr/>
                <p14:nvPr/>
              </p14:nvContentPartPr>
              <p14:xfrm>
                <a:off x="8971913" y="2160212"/>
                <a:ext cx="137520" cy="193320"/>
              </p14:xfrm>
            </p:contentPart>
          </mc:Choice>
          <mc:Fallback xmlns="">
            <p:pic>
              <p:nvPicPr>
                <p:cNvPr id="60" name="Ink 59">
                  <a:extLst>
                    <a:ext uri="{FF2B5EF4-FFF2-40B4-BE49-F238E27FC236}">
                      <a16:creationId xmlns:a16="http://schemas.microsoft.com/office/drawing/2014/main" id="{02DE61D5-D4E3-41B8-9357-06BD9810A98D}"/>
                    </a:ext>
                  </a:extLst>
                </p:cNvPr>
                <p:cNvPicPr/>
                <p:nvPr/>
              </p:nvPicPr>
              <p:blipFill>
                <a:blip r:embed="rId91"/>
                <a:stretch>
                  <a:fillRect/>
                </a:stretch>
              </p:blipFill>
              <p:spPr>
                <a:xfrm>
                  <a:off x="8954273" y="2142212"/>
                  <a:ext cx="173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359A6795-166F-4BCA-A5EC-7E4945341185}"/>
                    </a:ext>
                  </a:extLst>
                </p14:cNvPr>
                <p14:cNvContentPartPr/>
                <p14:nvPr/>
              </p14:nvContentPartPr>
              <p14:xfrm>
                <a:off x="9182513" y="2205572"/>
                <a:ext cx="174600" cy="246240"/>
              </p14:xfrm>
            </p:contentPart>
          </mc:Choice>
          <mc:Fallback xmlns="">
            <p:pic>
              <p:nvPicPr>
                <p:cNvPr id="61" name="Ink 60">
                  <a:extLst>
                    <a:ext uri="{FF2B5EF4-FFF2-40B4-BE49-F238E27FC236}">
                      <a16:creationId xmlns:a16="http://schemas.microsoft.com/office/drawing/2014/main" id="{359A6795-166F-4BCA-A5EC-7E4945341185}"/>
                    </a:ext>
                  </a:extLst>
                </p:cNvPr>
                <p:cNvPicPr/>
                <p:nvPr/>
              </p:nvPicPr>
              <p:blipFill>
                <a:blip r:embed="rId93"/>
                <a:stretch>
                  <a:fillRect/>
                </a:stretch>
              </p:blipFill>
              <p:spPr>
                <a:xfrm>
                  <a:off x="9164513" y="2187932"/>
                  <a:ext cx="2102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7808F727-D0AA-4128-8706-8B9E4AA9ADA1}"/>
                    </a:ext>
                  </a:extLst>
                </p14:cNvPr>
                <p14:cNvContentPartPr/>
                <p14:nvPr/>
              </p14:nvContentPartPr>
              <p14:xfrm>
                <a:off x="9349913" y="2104052"/>
                <a:ext cx="254520" cy="431640"/>
              </p14:xfrm>
            </p:contentPart>
          </mc:Choice>
          <mc:Fallback xmlns="">
            <p:pic>
              <p:nvPicPr>
                <p:cNvPr id="62" name="Ink 61">
                  <a:extLst>
                    <a:ext uri="{FF2B5EF4-FFF2-40B4-BE49-F238E27FC236}">
                      <a16:creationId xmlns:a16="http://schemas.microsoft.com/office/drawing/2014/main" id="{7808F727-D0AA-4128-8706-8B9E4AA9ADA1}"/>
                    </a:ext>
                  </a:extLst>
                </p:cNvPr>
                <p:cNvPicPr/>
                <p:nvPr/>
              </p:nvPicPr>
              <p:blipFill>
                <a:blip r:embed="rId95"/>
                <a:stretch>
                  <a:fillRect/>
                </a:stretch>
              </p:blipFill>
              <p:spPr>
                <a:xfrm>
                  <a:off x="9332273" y="2086052"/>
                  <a:ext cx="290160" cy="467280"/>
                </a:xfrm>
                <a:prstGeom prst="rect">
                  <a:avLst/>
                </a:prstGeom>
              </p:spPr>
            </p:pic>
          </mc:Fallback>
        </mc:AlternateContent>
      </p:grpSp>
      <p:grpSp>
        <p:nvGrpSpPr>
          <p:cNvPr id="113" name="Group 112">
            <a:extLst>
              <a:ext uri="{FF2B5EF4-FFF2-40B4-BE49-F238E27FC236}">
                <a16:creationId xmlns:a16="http://schemas.microsoft.com/office/drawing/2014/main" id="{DB9471BB-604B-40D0-A19A-3E55A3F6ECBF}"/>
              </a:ext>
            </a:extLst>
          </p:cNvPr>
          <p:cNvGrpSpPr/>
          <p:nvPr/>
        </p:nvGrpSpPr>
        <p:grpSpPr>
          <a:xfrm>
            <a:off x="5449673" y="2985332"/>
            <a:ext cx="1592640" cy="573840"/>
            <a:chOff x="5449673" y="2985332"/>
            <a:chExt cx="1592640" cy="573840"/>
          </a:xfrm>
        </p:grpSpPr>
        <mc:AlternateContent xmlns:mc="http://schemas.openxmlformats.org/markup-compatibility/2006" xmlns:p14="http://schemas.microsoft.com/office/powerpoint/2010/main">
          <mc:Choice Requires="p14">
            <p:contentPart p14:bwMode="auto" r:id="rId96">
              <p14:nvContentPartPr>
                <p14:cNvPr id="97" name="Ink 96">
                  <a:extLst>
                    <a:ext uri="{FF2B5EF4-FFF2-40B4-BE49-F238E27FC236}">
                      <a16:creationId xmlns:a16="http://schemas.microsoft.com/office/drawing/2014/main" id="{E56D03DD-F519-41D2-801D-2BA84A79FCB4}"/>
                    </a:ext>
                  </a:extLst>
                </p14:cNvPr>
                <p14:cNvContentPartPr/>
                <p14:nvPr/>
              </p14:nvContentPartPr>
              <p14:xfrm>
                <a:off x="5449673" y="3279092"/>
                <a:ext cx="123480" cy="12960"/>
              </p14:xfrm>
            </p:contentPart>
          </mc:Choice>
          <mc:Fallback xmlns="">
            <p:pic>
              <p:nvPicPr>
                <p:cNvPr id="97" name="Ink 96">
                  <a:extLst>
                    <a:ext uri="{FF2B5EF4-FFF2-40B4-BE49-F238E27FC236}">
                      <a16:creationId xmlns:a16="http://schemas.microsoft.com/office/drawing/2014/main" id="{E56D03DD-F519-41D2-801D-2BA84A79FCB4}"/>
                    </a:ext>
                  </a:extLst>
                </p:cNvPr>
                <p:cNvPicPr/>
                <p:nvPr/>
              </p:nvPicPr>
              <p:blipFill>
                <a:blip r:embed="rId97"/>
                <a:stretch>
                  <a:fillRect/>
                </a:stretch>
              </p:blipFill>
              <p:spPr>
                <a:xfrm>
                  <a:off x="5431673" y="3261452"/>
                  <a:ext cx="1591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8" name="Ink 97">
                  <a:extLst>
                    <a:ext uri="{FF2B5EF4-FFF2-40B4-BE49-F238E27FC236}">
                      <a16:creationId xmlns:a16="http://schemas.microsoft.com/office/drawing/2014/main" id="{D16E2812-BEB6-47DA-85BF-1C535A40526A}"/>
                    </a:ext>
                  </a:extLst>
                </p14:cNvPr>
                <p14:cNvContentPartPr/>
                <p14:nvPr/>
              </p14:nvContentPartPr>
              <p14:xfrm>
                <a:off x="5781593" y="3143732"/>
                <a:ext cx="162000" cy="20880"/>
              </p14:xfrm>
            </p:contentPart>
          </mc:Choice>
          <mc:Fallback xmlns="">
            <p:pic>
              <p:nvPicPr>
                <p:cNvPr id="98" name="Ink 97">
                  <a:extLst>
                    <a:ext uri="{FF2B5EF4-FFF2-40B4-BE49-F238E27FC236}">
                      <a16:creationId xmlns:a16="http://schemas.microsoft.com/office/drawing/2014/main" id="{D16E2812-BEB6-47DA-85BF-1C535A40526A}"/>
                    </a:ext>
                  </a:extLst>
                </p:cNvPr>
                <p:cNvPicPr/>
                <p:nvPr/>
              </p:nvPicPr>
              <p:blipFill>
                <a:blip r:embed="rId99"/>
                <a:stretch>
                  <a:fillRect/>
                </a:stretch>
              </p:blipFill>
              <p:spPr>
                <a:xfrm>
                  <a:off x="5763953" y="3126092"/>
                  <a:ext cx="1976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9" name="Ink 98">
                  <a:extLst>
                    <a:ext uri="{FF2B5EF4-FFF2-40B4-BE49-F238E27FC236}">
                      <a16:creationId xmlns:a16="http://schemas.microsoft.com/office/drawing/2014/main" id="{F5D622FA-A057-419C-BDE3-36AF189CC1BC}"/>
                    </a:ext>
                  </a:extLst>
                </p14:cNvPr>
                <p14:cNvContentPartPr/>
                <p14:nvPr/>
              </p14:nvContentPartPr>
              <p14:xfrm>
                <a:off x="5780873" y="3149492"/>
                <a:ext cx="154080" cy="274320"/>
              </p14:xfrm>
            </p:contentPart>
          </mc:Choice>
          <mc:Fallback xmlns="">
            <p:pic>
              <p:nvPicPr>
                <p:cNvPr id="99" name="Ink 98">
                  <a:extLst>
                    <a:ext uri="{FF2B5EF4-FFF2-40B4-BE49-F238E27FC236}">
                      <a16:creationId xmlns:a16="http://schemas.microsoft.com/office/drawing/2014/main" id="{F5D622FA-A057-419C-BDE3-36AF189CC1BC}"/>
                    </a:ext>
                  </a:extLst>
                </p:cNvPr>
                <p:cNvPicPr/>
                <p:nvPr/>
              </p:nvPicPr>
              <p:blipFill>
                <a:blip r:embed="rId101"/>
                <a:stretch>
                  <a:fillRect/>
                </a:stretch>
              </p:blipFill>
              <p:spPr>
                <a:xfrm>
                  <a:off x="5763233" y="3131852"/>
                  <a:ext cx="1897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0" name="Ink 99">
                  <a:extLst>
                    <a:ext uri="{FF2B5EF4-FFF2-40B4-BE49-F238E27FC236}">
                      <a16:creationId xmlns:a16="http://schemas.microsoft.com/office/drawing/2014/main" id="{D8108695-2218-46B8-AB2C-D41FC35E2897}"/>
                    </a:ext>
                  </a:extLst>
                </p14:cNvPr>
                <p14:cNvContentPartPr/>
                <p14:nvPr/>
              </p14:nvContentPartPr>
              <p14:xfrm>
                <a:off x="5820473" y="3286292"/>
                <a:ext cx="113400" cy="27000"/>
              </p14:xfrm>
            </p:contentPart>
          </mc:Choice>
          <mc:Fallback xmlns="">
            <p:pic>
              <p:nvPicPr>
                <p:cNvPr id="100" name="Ink 99">
                  <a:extLst>
                    <a:ext uri="{FF2B5EF4-FFF2-40B4-BE49-F238E27FC236}">
                      <a16:creationId xmlns:a16="http://schemas.microsoft.com/office/drawing/2014/main" id="{D8108695-2218-46B8-AB2C-D41FC35E2897}"/>
                    </a:ext>
                  </a:extLst>
                </p:cNvPr>
                <p:cNvPicPr/>
                <p:nvPr/>
              </p:nvPicPr>
              <p:blipFill>
                <a:blip r:embed="rId103"/>
                <a:stretch>
                  <a:fillRect/>
                </a:stretch>
              </p:blipFill>
              <p:spPr>
                <a:xfrm>
                  <a:off x="5802473" y="3268652"/>
                  <a:ext cx="1490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2" name="Ink 101">
                  <a:extLst>
                    <a:ext uri="{FF2B5EF4-FFF2-40B4-BE49-F238E27FC236}">
                      <a16:creationId xmlns:a16="http://schemas.microsoft.com/office/drawing/2014/main" id="{784FC037-1709-4686-B596-03BE890B7383}"/>
                    </a:ext>
                  </a:extLst>
                </p14:cNvPr>
                <p14:cNvContentPartPr/>
                <p14:nvPr/>
              </p14:nvContentPartPr>
              <p14:xfrm>
                <a:off x="6058433" y="3121052"/>
                <a:ext cx="139320" cy="9360"/>
              </p14:xfrm>
            </p:contentPart>
          </mc:Choice>
          <mc:Fallback xmlns="">
            <p:pic>
              <p:nvPicPr>
                <p:cNvPr id="102" name="Ink 101">
                  <a:extLst>
                    <a:ext uri="{FF2B5EF4-FFF2-40B4-BE49-F238E27FC236}">
                      <a16:creationId xmlns:a16="http://schemas.microsoft.com/office/drawing/2014/main" id="{784FC037-1709-4686-B596-03BE890B7383}"/>
                    </a:ext>
                  </a:extLst>
                </p:cNvPr>
                <p:cNvPicPr/>
                <p:nvPr/>
              </p:nvPicPr>
              <p:blipFill>
                <a:blip r:embed="rId105"/>
                <a:stretch>
                  <a:fillRect/>
                </a:stretch>
              </p:blipFill>
              <p:spPr>
                <a:xfrm>
                  <a:off x="6040793" y="3103412"/>
                  <a:ext cx="174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3" name="Ink 102">
                  <a:extLst>
                    <a:ext uri="{FF2B5EF4-FFF2-40B4-BE49-F238E27FC236}">
                      <a16:creationId xmlns:a16="http://schemas.microsoft.com/office/drawing/2014/main" id="{A040E935-BD7B-471D-838D-D94771BCC83F}"/>
                    </a:ext>
                  </a:extLst>
                </p14:cNvPr>
                <p14:cNvContentPartPr/>
                <p14:nvPr/>
              </p14:nvContentPartPr>
              <p14:xfrm>
                <a:off x="6040433" y="3111692"/>
                <a:ext cx="27000" cy="6120"/>
              </p14:xfrm>
            </p:contentPart>
          </mc:Choice>
          <mc:Fallback xmlns="">
            <p:pic>
              <p:nvPicPr>
                <p:cNvPr id="103" name="Ink 102">
                  <a:extLst>
                    <a:ext uri="{FF2B5EF4-FFF2-40B4-BE49-F238E27FC236}">
                      <a16:creationId xmlns:a16="http://schemas.microsoft.com/office/drawing/2014/main" id="{A040E935-BD7B-471D-838D-D94771BCC83F}"/>
                    </a:ext>
                  </a:extLst>
                </p:cNvPr>
                <p:cNvPicPr/>
                <p:nvPr/>
              </p:nvPicPr>
              <p:blipFill>
                <a:blip r:embed="rId107"/>
                <a:stretch>
                  <a:fillRect/>
                </a:stretch>
              </p:blipFill>
              <p:spPr>
                <a:xfrm>
                  <a:off x="6022793" y="3093692"/>
                  <a:ext cx="62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4" name="Ink 103">
                  <a:extLst>
                    <a:ext uri="{FF2B5EF4-FFF2-40B4-BE49-F238E27FC236}">
                      <a16:creationId xmlns:a16="http://schemas.microsoft.com/office/drawing/2014/main" id="{9B46DE8C-AB56-4DA8-849A-78D39AFA01DC}"/>
                    </a:ext>
                  </a:extLst>
                </p14:cNvPr>
                <p14:cNvContentPartPr/>
                <p14:nvPr/>
              </p14:nvContentPartPr>
              <p14:xfrm>
                <a:off x="6013433" y="3120332"/>
                <a:ext cx="129960" cy="360720"/>
              </p14:xfrm>
            </p:contentPart>
          </mc:Choice>
          <mc:Fallback xmlns="">
            <p:pic>
              <p:nvPicPr>
                <p:cNvPr id="104" name="Ink 103">
                  <a:extLst>
                    <a:ext uri="{FF2B5EF4-FFF2-40B4-BE49-F238E27FC236}">
                      <a16:creationId xmlns:a16="http://schemas.microsoft.com/office/drawing/2014/main" id="{9B46DE8C-AB56-4DA8-849A-78D39AFA01DC}"/>
                    </a:ext>
                  </a:extLst>
                </p:cNvPr>
                <p:cNvPicPr/>
                <p:nvPr/>
              </p:nvPicPr>
              <p:blipFill>
                <a:blip r:embed="rId109"/>
                <a:stretch>
                  <a:fillRect/>
                </a:stretch>
              </p:blipFill>
              <p:spPr>
                <a:xfrm>
                  <a:off x="5995433" y="3102332"/>
                  <a:ext cx="1656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5" name="Ink 104">
                  <a:extLst>
                    <a:ext uri="{FF2B5EF4-FFF2-40B4-BE49-F238E27FC236}">
                      <a16:creationId xmlns:a16="http://schemas.microsoft.com/office/drawing/2014/main" id="{4B3646B0-764E-4A3F-9082-7C6DCE65F85C}"/>
                    </a:ext>
                  </a:extLst>
                </p14:cNvPr>
                <p14:cNvContentPartPr/>
                <p14:nvPr/>
              </p14:nvContentPartPr>
              <p14:xfrm>
                <a:off x="6238073" y="3223652"/>
                <a:ext cx="127080" cy="158760"/>
              </p14:xfrm>
            </p:contentPart>
          </mc:Choice>
          <mc:Fallback xmlns="">
            <p:pic>
              <p:nvPicPr>
                <p:cNvPr id="105" name="Ink 104">
                  <a:extLst>
                    <a:ext uri="{FF2B5EF4-FFF2-40B4-BE49-F238E27FC236}">
                      <a16:creationId xmlns:a16="http://schemas.microsoft.com/office/drawing/2014/main" id="{4B3646B0-764E-4A3F-9082-7C6DCE65F85C}"/>
                    </a:ext>
                  </a:extLst>
                </p:cNvPr>
                <p:cNvPicPr/>
                <p:nvPr/>
              </p:nvPicPr>
              <p:blipFill>
                <a:blip r:embed="rId111"/>
                <a:stretch>
                  <a:fillRect/>
                </a:stretch>
              </p:blipFill>
              <p:spPr>
                <a:xfrm>
                  <a:off x="6220073" y="3205652"/>
                  <a:ext cx="162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6" name="Ink 105">
                  <a:extLst>
                    <a:ext uri="{FF2B5EF4-FFF2-40B4-BE49-F238E27FC236}">
                      <a16:creationId xmlns:a16="http://schemas.microsoft.com/office/drawing/2014/main" id="{B52030D9-A0B5-4C36-A561-D78ABEE83010}"/>
                    </a:ext>
                  </a:extLst>
                </p14:cNvPr>
                <p14:cNvContentPartPr/>
                <p14:nvPr/>
              </p14:nvContentPartPr>
              <p14:xfrm>
                <a:off x="6245993" y="3223292"/>
                <a:ext cx="157320" cy="144000"/>
              </p14:xfrm>
            </p:contentPart>
          </mc:Choice>
          <mc:Fallback xmlns="">
            <p:pic>
              <p:nvPicPr>
                <p:cNvPr id="106" name="Ink 105">
                  <a:extLst>
                    <a:ext uri="{FF2B5EF4-FFF2-40B4-BE49-F238E27FC236}">
                      <a16:creationId xmlns:a16="http://schemas.microsoft.com/office/drawing/2014/main" id="{B52030D9-A0B5-4C36-A561-D78ABEE83010}"/>
                    </a:ext>
                  </a:extLst>
                </p:cNvPr>
                <p:cNvPicPr/>
                <p:nvPr/>
              </p:nvPicPr>
              <p:blipFill>
                <a:blip r:embed="rId113"/>
                <a:stretch>
                  <a:fillRect/>
                </a:stretch>
              </p:blipFill>
              <p:spPr>
                <a:xfrm>
                  <a:off x="6227993" y="3205292"/>
                  <a:ext cx="192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7" name="Ink 106">
                  <a:extLst>
                    <a:ext uri="{FF2B5EF4-FFF2-40B4-BE49-F238E27FC236}">
                      <a16:creationId xmlns:a16="http://schemas.microsoft.com/office/drawing/2014/main" id="{A0CA4D59-62EA-49D7-8978-4E30FBE52B11}"/>
                    </a:ext>
                  </a:extLst>
                </p14:cNvPr>
                <p14:cNvContentPartPr/>
                <p14:nvPr/>
              </p14:nvContentPartPr>
              <p14:xfrm>
                <a:off x="6446513" y="3130052"/>
                <a:ext cx="92880" cy="291600"/>
              </p14:xfrm>
            </p:contentPart>
          </mc:Choice>
          <mc:Fallback xmlns="">
            <p:pic>
              <p:nvPicPr>
                <p:cNvPr id="107" name="Ink 106">
                  <a:extLst>
                    <a:ext uri="{FF2B5EF4-FFF2-40B4-BE49-F238E27FC236}">
                      <a16:creationId xmlns:a16="http://schemas.microsoft.com/office/drawing/2014/main" id="{A0CA4D59-62EA-49D7-8978-4E30FBE52B11}"/>
                    </a:ext>
                  </a:extLst>
                </p:cNvPr>
                <p:cNvPicPr/>
                <p:nvPr/>
              </p:nvPicPr>
              <p:blipFill>
                <a:blip r:embed="rId115"/>
                <a:stretch>
                  <a:fillRect/>
                </a:stretch>
              </p:blipFill>
              <p:spPr>
                <a:xfrm>
                  <a:off x="6428873" y="3112412"/>
                  <a:ext cx="1285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8" name="Ink 107">
                  <a:extLst>
                    <a:ext uri="{FF2B5EF4-FFF2-40B4-BE49-F238E27FC236}">
                      <a16:creationId xmlns:a16="http://schemas.microsoft.com/office/drawing/2014/main" id="{FD34F68F-D5C8-4375-BD6E-F9DBFC0490B8}"/>
                    </a:ext>
                  </a:extLst>
                </p14:cNvPr>
                <p14:cNvContentPartPr/>
                <p14:nvPr/>
              </p14:nvContentPartPr>
              <p14:xfrm>
                <a:off x="6586913" y="3050492"/>
                <a:ext cx="165600" cy="433440"/>
              </p14:xfrm>
            </p:contentPart>
          </mc:Choice>
          <mc:Fallback xmlns="">
            <p:pic>
              <p:nvPicPr>
                <p:cNvPr id="108" name="Ink 107">
                  <a:extLst>
                    <a:ext uri="{FF2B5EF4-FFF2-40B4-BE49-F238E27FC236}">
                      <a16:creationId xmlns:a16="http://schemas.microsoft.com/office/drawing/2014/main" id="{FD34F68F-D5C8-4375-BD6E-F9DBFC0490B8}"/>
                    </a:ext>
                  </a:extLst>
                </p:cNvPr>
                <p:cNvPicPr/>
                <p:nvPr/>
              </p:nvPicPr>
              <p:blipFill>
                <a:blip r:embed="rId117"/>
                <a:stretch>
                  <a:fillRect/>
                </a:stretch>
              </p:blipFill>
              <p:spPr>
                <a:xfrm>
                  <a:off x="6568913" y="3032492"/>
                  <a:ext cx="20124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0" name="Ink 109">
                  <a:extLst>
                    <a:ext uri="{FF2B5EF4-FFF2-40B4-BE49-F238E27FC236}">
                      <a16:creationId xmlns:a16="http://schemas.microsoft.com/office/drawing/2014/main" id="{78D92A54-ABDA-4E72-AD6D-F0C4AC1D0358}"/>
                    </a:ext>
                  </a:extLst>
                </p14:cNvPr>
                <p14:cNvContentPartPr/>
                <p14:nvPr/>
              </p14:nvContentPartPr>
              <p14:xfrm>
                <a:off x="5633633" y="3020252"/>
                <a:ext cx="104400" cy="21960"/>
              </p14:xfrm>
            </p:contentPart>
          </mc:Choice>
          <mc:Fallback xmlns="">
            <p:pic>
              <p:nvPicPr>
                <p:cNvPr id="110" name="Ink 109">
                  <a:extLst>
                    <a:ext uri="{FF2B5EF4-FFF2-40B4-BE49-F238E27FC236}">
                      <a16:creationId xmlns:a16="http://schemas.microsoft.com/office/drawing/2014/main" id="{78D92A54-ABDA-4E72-AD6D-F0C4AC1D0358}"/>
                    </a:ext>
                  </a:extLst>
                </p:cNvPr>
                <p:cNvPicPr/>
                <p:nvPr/>
              </p:nvPicPr>
              <p:blipFill>
                <a:blip r:embed="rId119"/>
                <a:stretch>
                  <a:fillRect/>
                </a:stretch>
              </p:blipFill>
              <p:spPr>
                <a:xfrm>
                  <a:off x="5615993" y="3002612"/>
                  <a:ext cx="1400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1" name="Ink 110">
                  <a:extLst>
                    <a:ext uri="{FF2B5EF4-FFF2-40B4-BE49-F238E27FC236}">
                      <a16:creationId xmlns:a16="http://schemas.microsoft.com/office/drawing/2014/main" id="{E72EF07B-9518-473F-A092-F5DD1271A3CB}"/>
                    </a:ext>
                  </a:extLst>
                </p14:cNvPr>
                <p14:cNvContentPartPr/>
                <p14:nvPr/>
              </p14:nvContentPartPr>
              <p14:xfrm>
                <a:off x="5612033" y="3031412"/>
                <a:ext cx="160560" cy="527760"/>
              </p14:xfrm>
            </p:contentPart>
          </mc:Choice>
          <mc:Fallback xmlns="">
            <p:pic>
              <p:nvPicPr>
                <p:cNvPr id="111" name="Ink 110">
                  <a:extLst>
                    <a:ext uri="{FF2B5EF4-FFF2-40B4-BE49-F238E27FC236}">
                      <a16:creationId xmlns:a16="http://schemas.microsoft.com/office/drawing/2014/main" id="{E72EF07B-9518-473F-A092-F5DD1271A3CB}"/>
                    </a:ext>
                  </a:extLst>
                </p:cNvPr>
                <p:cNvPicPr/>
                <p:nvPr/>
              </p:nvPicPr>
              <p:blipFill>
                <a:blip r:embed="rId121"/>
                <a:stretch>
                  <a:fillRect/>
                </a:stretch>
              </p:blipFill>
              <p:spPr>
                <a:xfrm>
                  <a:off x="5594033" y="3013412"/>
                  <a:ext cx="19620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2" name="Ink 111">
                  <a:extLst>
                    <a:ext uri="{FF2B5EF4-FFF2-40B4-BE49-F238E27FC236}">
                      <a16:creationId xmlns:a16="http://schemas.microsoft.com/office/drawing/2014/main" id="{9D782377-9D6A-4A7C-BF73-2FBB41C69126}"/>
                    </a:ext>
                  </a:extLst>
                </p14:cNvPr>
                <p14:cNvContentPartPr/>
                <p14:nvPr/>
              </p14:nvContentPartPr>
              <p14:xfrm>
                <a:off x="6875273" y="2985332"/>
                <a:ext cx="167040" cy="159120"/>
              </p14:xfrm>
            </p:contentPart>
          </mc:Choice>
          <mc:Fallback xmlns="">
            <p:pic>
              <p:nvPicPr>
                <p:cNvPr id="112" name="Ink 111">
                  <a:extLst>
                    <a:ext uri="{FF2B5EF4-FFF2-40B4-BE49-F238E27FC236}">
                      <a16:creationId xmlns:a16="http://schemas.microsoft.com/office/drawing/2014/main" id="{9D782377-9D6A-4A7C-BF73-2FBB41C69126}"/>
                    </a:ext>
                  </a:extLst>
                </p:cNvPr>
                <p:cNvPicPr/>
                <p:nvPr/>
              </p:nvPicPr>
              <p:blipFill>
                <a:blip r:embed="rId123"/>
                <a:stretch>
                  <a:fillRect/>
                </a:stretch>
              </p:blipFill>
              <p:spPr>
                <a:xfrm>
                  <a:off x="6857633" y="2967692"/>
                  <a:ext cx="202680" cy="194760"/>
                </a:xfrm>
                <a:prstGeom prst="rect">
                  <a:avLst/>
                </a:prstGeom>
              </p:spPr>
            </p:pic>
          </mc:Fallback>
        </mc:AlternateContent>
      </p:grpSp>
      <p:grpSp>
        <p:nvGrpSpPr>
          <p:cNvPr id="133" name="Group 132">
            <a:extLst>
              <a:ext uri="{FF2B5EF4-FFF2-40B4-BE49-F238E27FC236}">
                <a16:creationId xmlns:a16="http://schemas.microsoft.com/office/drawing/2014/main" id="{7A2C9356-CE19-40BC-B170-540FEF35876F}"/>
              </a:ext>
            </a:extLst>
          </p:cNvPr>
          <p:cNvGrpSpPr/>
          <p:nvPr/>
        </p:nvGrpSpPr>
        <p:grpSpPr>
          <a:xfrm>
            <a:off x="1677593" y="3744932"/>
            <a:ext cx="154440" cy="99360"/>
            <a:chOff x="1677593" y="3744932"/>
            <a:chExt cx="154440" cy="99360"/>
          </a:xfrm>
        </p:grpSpPr>
        <mc:AlternateContent xmlns:mc="http://schemas.openxmlformats.org/markup-compatibility/2006" xmlns:p14="http://schemas.microsoft.com/office/powerpoint/2010/main">
          <mc:Choice Requires="p14">
            <p:contentPart p14:bwMode="auto" r:id="rId124">
              <p14:nvContentPartPr>
                <p14:cNvPr id="131" name="Ink 130">
                  <a:extLst>
                    <a:ext uri="{FF2B5EF4-FFF2-40B4-BE49-F238E27FC236}">
                      <a16:creationId xmlns:a16="http://schemas.microsoft.com/office/drawing/2014/main" id="{3C083CBD-CC45-4C91-BBC1-C80924F90D1F}"/>
                    </a:ext>
                  </a:extLst>
                </p14:cNvPr>
                <p14:cNvContentPartPr/>
                <p14:nvPr/>
              </p14:nvContentPartPr>
              <p14:xfrm>
                <a:off x="1677593" y="3744932"/>
                <a:ext cx="105840" cy="1800"/>
              </p14:xfrm>
            </p:contentPart>
          </mc:Choice>
          <mc:Fallback xmlns="">
            <p:pic>
              <p:nvPicPr>
                <p:cNvPr id="131" name="Ink 130">
                  <a:extLst>
                    <a:ext uri="{FF2B5EF4-FFF2-40B4-BE49-F238E27FC236}">
                      <a16:creationId xmlns:a16="http://schemas.microsoft.com/office/drawing/2014/main" id="{3C083CBD-CC45-4C91-BBC1-C80924F90D1F}"/>
                    </a:ext>
                  </a:extLst>
                </p:cNvPr>
                <p:cNvPicPr/>
                <p:nvPr/>
              </p:nvPicPr>
              <p:blipFill>
                <a:blip r:embed="rId125"/>
                <a:stretch>
                  <a:fillRect/>
                </a:stretch>
              </p:blipFill>
              <p:spPr>
                <a:xfrm>
                  <a:off x="1659953" y="3727292"/>
                  <a:ext cx="141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2" name="Ink 131">
                  <a:extLst>
                    <a:ext uri="{FF2B5EF4-FFF2-40B4-BE49-F238E27FC236}">
                      <a16:creationId xmlns:a16="http://schemas.microsoft.com/office/drawing/2014/main" id="{2207E642-C4D8-491D-B76E-9834D349A871}"/>
                    </a:ext>
                  </a:extLst>
                </p14:cNvPr>
                <p14:cNvContentPartPr/>
                <p14:nvPr/>
              </p14:nvContentPartPr>
              <p14:xfrm>
                <a:off x="1678673" y="3837452"/>
                <a:ext cx="153360" cy="6840"/>
              </p14:xfrm>
            </p:contentPart>
          </mc:Choice>
          <mc:Fallback xmlns="">
            <p:pic>
              <p:nvPicPr>
                <p:cNvPr id="132" name="Ink 131">
                  <a:extLst>
                    <a:ext uri="{FF2B5EF4-FFF2-40B4-BE49-F238E27FC236}">
                      <a16:creationId xmlns:a16="http://schemas.microsoft.com/office/drawing/2014/main" id="{2207E642-C4D8-491D-B76E-9834D349A871}"/>
                    </a:ext>
                  </a:extLst>
                </p:cNvPr>
                <p:cNvPicPr/>
                <p:nvPr/>
              </p:nvPicPr>
              <p:blipFill>
                <a:blip r:embed="rId127"/>
                <a:stretch>
                  <a:fillRect/>
                </a:stretch>
              </p:blipFill>
              <p:spPr>
                <a:xfrm>
                  <a:off x="1661033" y="3819812"/>
                  <a:ext cx="189000" cy="42480"/>
                </a:xfrm>
                <a:prstGeom prst="rect">
                  <a:avLst/>
                </a:prstGeom>
              </p:spPr>
            </p:pic>
          </mc:Fallback>
        </mc:AlternateContent>
      </p:grpSp>
      <p:grpSp>
        <p:nvGrpSpPr>
          <p:cNvPr id="135" name="Group 134">
            <a:extLst>
              <a:ext uri="{FF2B5EF4-FFF2-40B4-BE49-F238E27FC236}">
                <a16:creationId xmlns:a16="http://schemas.microsoft.com/office/drawing/2014/main" id="{89A76DF8-E71F-43E3-9528-E5CA42387B5D}"/>
              </a:ext>
            </a:extLst>
          </p:cNvPr>
          <p:cNvGrpSpPr/>
          <p:nvPr/>
        </p:nvGrpSpPr>
        <p:grpSpPr>
          <a:xfrm>
            <a:off x="1400033" y="2957612"/>
            <a:ext cx="3783240" cy="552960"/>
            <a:chOff x="1400033" y="2957612"/>
            <a:chExt cx="3783240" cy="552960"/>
          </a:xfrm>
        </p:grpSpPr>
        <mc:AlternateContent xmlns:mc="http://schemas.openxmlformats.org/markup-compatibility/2006" xmlns:p14="http://schemas.microsoft.com/office/powerpoint/2010/main">
          <mc:Choice Requires="p14">
            <p:contentPart p14:bwMode="auto" r:id="rId128">
              <p14:nvContentPartPr>
                <p14:cNvPr id="64" name="Ink 63">
                  <a:extLst>
                    <a:ext uri="{FF2B5EF4-FFF2-40B4-BE49-F238E27FC236}">
                      <a16:creationId xmlns:a16="http://schemas.microsoft.com/office/drawing/2014/main" id="{03513E20-F267-4F6E-8D6B-2DBF6F461130}"/>
                    </a:ext>
                  </a:extLst>
                </p14:cNvPr>
                <p14:cNvContentPartPr/>
                <p14:nvPr/>
              </p14:nvContentPartPr>
              <p14:xfrm>
                <a:off x="1400033" y="3248852"/>
                <a:ext cx="263520" cy="11520"/>
              </p14:xfrm>
            </p:contentPart>
          </mc:Choice>
          <mc:Fallback xmlns="">
            <p:pic>
              <p:nvPicPr>
                <p:cNvPr id="64" name="Ink 63">
                  <a:extLst>
                    <a:ext uri="{FF2B5EF4-FFF2-40B4-BE49-F238E27FC236}">
                      <a16:creationId xmlns:a16="http://schemas.microsoft.com/office/drawing/2014/main" id="{03513E20-F267-4F6E-8D6B-2DBF6F461130}"/>
                    </a:ext>
                  </a:extLst>
                </p:cNvPr>
                <p:cNvPicPr/>
                <p:nvPr/>
              </p:nvPicPr>
              <p:blipFill>
                <a:blip r:embed="rId129"/>
                <a:stretch>
                  <a:fillRect/>
                </a:stretch>
              </p:blipFill>
              <p:spPr>
                <a:xfrm>
                  <a:off x="1382033" y="3230852"/>
                  <a:ext cx="299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5" name="Ink 64">
                  <a:extLst>
                    <a:ext uri="{FF2B5EF4-FFF2-40B4-BE49-F238E27FC236}">
                      <a16:creationId xmlns:a16="http://schemas.microsoft.com/office/drawing/2014/main" id="{6402CE64-E3BC-4359-AD94-7E67E26BC573}"/>
                    </a:ext>
                  </a:extLst>
                </p14:cNvPr>
                <p14:cNvContentPartPr/>
                <p14:nvPr/>
              </p14:nvContentPartPr>
              <p14:xfrm>
                <a:off x="1439993" y="3341372"/>
                <a:ext cx="184680" cy="18000"/>
              </p14:xfrm>
            </p:contentPart>
          </mc:Choice>
          <mc:Fallback xmlns="">
            <p:pic>
              <p:nvPicPr>
                <p:cNvPr id="65" name="Ink 64">
                  <a:extLst>
                    <a:ext uri="{FF2B5EF4-FFF2-40B4-BE49-F238E27FC236}">
                      <a16:creationId xmlns:a16="http://schemas.microsoft.com/office/drawing/2014/main" id="{6402CE64-E3BC-4359-AD94-7E67E26BC573}"/>
                    </a:ext>
                  </a:extLst>
                </p:cNvPr>
                <p:cNvPicPr/>
                <p:nvPr/>
              </p:nvPicPr>
              <p:blipFill>
                <a:blip r:embed="rId131"/>
                <a:stretch>
                  <a:fillRect/>
                </a:stretch>
              </p:blipFill>
              <p:spPr>
                <a:xfrm>
                  <a:off x="1422353" y="3323732"/>
                  <a:ext cx="22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6" name="Ink 65">
                  <a:extLst>
                    <a:ext uri="{FF2B5EF4-FFF2-40B4-BE49-F238E27FC236}">
                      <a16:creationId xmlns:a16="http://schemas.microsoft.com/office/drawing/2014/main" id="{AA055FB8-9E2F-4B10-B767-8BEFDE2553A1}"/>
                    </a:ext>
                  </a:extLst>
                </p14:cNvPr>
                <p14:cNvContentPartPr/>
                <p14:nvPr/>
              </p14:nvContentPartPr>
              <p14:xfrm>
                <a:off x="1871993" y="3162812"/>
                <a:ext cx="155520" cy="245880"/>
              </p14:xfrm>
            </p:contentPart>
          </mc:Choice>
          <mc:Fallback xmlns="">
            <p:pic>
              <p:nvPicPr>
                <p:cNvPr id="66" name="Ink 65">
                  <a:extLst>
                    <a:ext uri="{FF2B5EF4-FFF2-40B4-BE49-F238E27FC236}">
                      <a16:creationId xmlns:a16="http://schemas.microsoft.com/office/drawing/2014/main" id="{AA055FB8-9E2F-4B10-B767-8BEFDE2553A1}"/>
                    </a:ext>
                  </a:extLst>
                </p:cNvPr>
                <p:cNvPicPr/>
                <p:nvPr/>
              </p:nvPicPr>
              <p:blipFill>
                <a:blip r:embed="rId133"/>
                <a:stretch>
                  <a:fillRect/>
                </a:stretch>
              </p:blipFill>
              <p:spPr>
                <a:xfrm>
                  <a:off x="1854353" y="3144812"/>
                  <a:ext cx="1911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7" name="Ink 66">
                  <a:extLst>
                    <a:ext uri="{FF2B5EF4-FFF2-40B4-BE49-F238E27FC236}">
                      <a16:creationId xmlns:a16="http://schemas.microsoft.com/office/drawing/2014/main" id="{B3D0916F-6B2D-4DCB-9BBB-8D7F53774415}"/>
                    </a:ext>
                  </a:extLst>
                </p14:cNvPr>
                <p14:cNvContentPartPr/>
                <p14:nvPr/>
              </p14:nvContentPartPr>
              <p14:xfrm>
                <a:off x="1880273" y="3270452"/>
                <a:ext cx="125640" cy="23760"/>
              </p14:xfrm>
            </p:contentPart>
          </mc:Choice>
          <mc:Fallback xmlns="">
            <p:pic>
              <p:nvPicPr>
                <p:cNvPr id="67" name="Ink 66">
                  <a:extLst>
                    <a:ext uri="{FF2B5EF4-FFF2-40B4-BE49-F238E27FC236}">
                      <a16:creationId xmlns:a16="http://schemas.microsoft.com/office/drawing/2014/main" id="{B3D0916F-6B2D-4DCB-9BBB-8D7F53774415}"/>
                    </a:ext>
                  </a:extLst>
                </p:cNvPr>
                <p:cNvPicPr/>
                <p:nvPr/>
              </p:nvPicPr>
              <p:blipFill>
                <a:blip r:embed="rId135"/>
                <a:stretch>
                  <a:fillRect/>
                </a:stretch>
              </p:blipFill>
              <p:spPr>
                <a:xfrm>
                  <a:off x="1862273" y="3252812"/>
                  <a:ext cx="1612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8" name="Ink 67">
                  <a:extLst>
                    <a:ext uri="{FF2B5EF4-FFF2-40B4-BE49-F238E27FC236}">
                      <a16:creationId xmlns:a16="http://schemas.microsoft.com/office/drawing/2014/main" id="{A3B3AD3D-83D6-4B2F-B759-F6CD0C4933F9}"/>
                    </a:ext>
                  </a:extLst>
                </p14:cNvPr>
                <p14:cNvContentPartPr/>
                <p14:nvPr/>
              </p14:nvContentPartPr>
              <p14:xfrm>
                <a:off x="1838153" y="3117452"/>
                <a:ext cx="164880" cy="15480"/>
              </p14:xfrm>
            </p:contentPart>
          </mc:Choice>
          <mc:Fallback xmlns="">
            <p:pic>
              <p:nvPicPr>
                <p:cNvPr id="68" name="Ink 67">
                  <a:extLst>
                    <a:ext uri="{FF2B5EF4-FFF2-40B4-BE49-F238E27FC236}">
                      <a16:creationId xmlns:a16="http://schemas.microsoft.com/office/drawing/2014/main" id="{A3B3AD3D-83D6-4B2F-B759-F6CD0C4933F9}"/>
                    </a:ext>
                  </a:extLst>
                </p:cNvPr>
                <p:cNvPicPr/>
                <p:nvPr/>
              </p:nvPicPr>
              <p:blipFill>
                <a:blip r:embed="rId137"/>
                <a:stretch>
                  <a:fillRect/>
                </a:stretch>
              </p:blipFill>
              <p:spPr>
                <a:xfrm>
                  <a:off x="1820153" y="3099452"/>
                  <a:ext cx="2005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0" name="Ink 69">
                  <a:extLst>
                    <a:ext uri="{FF2B5EF4-FFF2-40B4-BE49-F238E27FC236}">
                      <a16:creationId xmlns:a16="http://schemas.microsoft.com/office/drawing/2014/main" id="{26DD3026-8E40-4AED-822A-F1A08FFA47DF}"/>
                    </a:ext>
                  </a:extLst>
                </p14:cNvPr>
                <p14:cNvContentPartPr/>
                <p14:nvPr/>
              </p14:nvContentPartPr>
              <p14:xfrm>
                <a:off x="2157833" y="3110972"/>
                <a:ext cx="133200" cy="369000"/>
              </p14:xfrm>
            </p:contentPart>
          </mc:Choice>
          <mc:Fallback xmlns="">
            <p:pic>
              <p:nvPicPr>
                <p:cNvPr id="70" name="Ink 69">
                  <a:extLst>
                    <a:ext uri="{FF2B5EF4-FFF2-40B4-BE49-F238E27FC236}">
                      <a16:creationId xmlns:a16="http://schemas.microsoft.com/office/drawing/2014/main" id="{26DD3026-8E40-4AED-822A-F1A08FFA47DF}"/>
                    </a:ext>
                  </a:extLst>
                </p:cNvPr>
                <p:cNvPicPr/>
                <p:nvPr/>
              </p:nvPicPr>
              <p:blipFill>
                <a:blip r:embed="rId139"/>
                <a:stretch>
                  <a:fillRect/>
                </a:stretch>
              </p:blipFill>
              <p:spPr>
                <a:xfrm>
                  <a:off x="2140193" y="3092972"/>
                  <a:ext cx="16884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1" name="Ink 70">
                  <a:extLst>
                    <a:ext uri="{FF2B5EF4-FFF2-40B4-BE49-F238E27FC236}">
                      <a16:creationId xmlns:a16="http://schemas.microsoft.com/office/drawing/2014/main" id="{7EC42284-B621-4D92-B960-32EDA0CA032F}"/>
                    </a:ext>
                  </a:extLst>
                </p14:cNvPr>
                <p14:cNvContentPartPr/>
                <p14:nvPr/>
              </p14:nvContentPartPr>
              <p14:xfrm>
                <a:off x="2407313" y="3208892"/>
                <a:ext cx="167040" cy="170640"/>
              </p14:xfrm>
            </p:contentPart>
          </mc:Choice>
          <mc:Fallback xmlns="">
            <p:pic>
              <p:nvPicPr>
                <p:cNvPr id="71" name="Ink 70">
                  <a:extLst>
                    <a:ext uri="{FF2B5EF4-FFF2-40B4-BE49-F238E27FC236}">
                      <a16:creationId xmlns:a16="http://schemas.microsoft.com/office/drawing/2014/main" id="{7EC42284-B621-4D92-B960-32EDA0CA032F}"/>
                    </a:ext>
                  </a:extLst>
                </p:cNvPr>
                <p:cNvPicPr/>
                <p:nvPr/>
              </p:nvPicPr>
              <p:blipFill>
                <a:blip r:embed="rId141"/>
                <a:stretch>
                  <a:fillRect/>
                </a:stretch>
              </p:blipFill>
              <p:spPr>
                <a:xfrm>
                  <a:off x="2389673" y="3190892"/>
                  <a:ext cx="2026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2" name="Ink 71">
                  <a:extLst>
                    <a:ext uri="{FF2B5EF4-FFF2-40B4-BE49-F238E27FC236}">
                      <a16:creationId xmlns:a16="http://schemas.microsoft.com/office/drawing/2014/main" id="{6D490B4E-3632-427B-ABCE-BBB2BB0E3F70}"/>
                    </a:ext>
                  </a:extLst>
                </p14:cNvPr>
                <p14:cNvContentPartPr/>
                <p14:nvPr/>
              </p14:nvContentPartPr>
              <p14:xfrm>
                <a:off x="2409113" y="3186932"/>
                <a:ext cx="135720" cy="186840"/>
              </p14:xfrm>
            </p:contentPart>
          </mc:Choice>
          <mc:Fallback xmlns="">
            <p:pic>
              <p:nvPicPr>
                <p:cNvPr id="72" name="Ink 71">
                  <a:extLst>
                    <a:ext uri="{FF2B5EF4-FFF2-40B4-BE49-F238E27FC236}">
                      <a16:creationId xmlns:a16="http://schemas.microsoft.com/office/drawing/2014/main" id="{6D490B4E-3632-427B-ABCE-BBB2BB0E3F70}"/>
                    </a:ext>
                  </a:extLst>
                </p:cNvPr>
                <p:cNvPicPr/>
                <p:nvPr/>
              </p:nvPicPr>
              <p:blipFill>
                <a:blip r:embed="rId143"/>
                <a:stretch>
                  <a:fillRect/>
                </a:stretch>
              </p:blipFill>
              <p:spPr>
                <a:xfrm>
                  <a:off x="2391473" y="3168932"/>
                  <a:ext cx="1713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4" name="Ink 73">
                  <a:extLst>
                    <a:ext uri="{FF2B5EF4-FFF2-40B4-BE49-F238E27FC236}">
                      <a16:creationId xmlns:a16="http://schemas.microsoft.com/office/drawing/2014/main" id="{018239D7-3E70-4AC4-9879-41E7B5112155}"/>
                    </a:ext>
                  </a:extLst>
                </p14:cNvPr>
                <p14:cNvContentPartPr/>
                <p14:nvPr/>
              </p14:nvContentPartPr>
              <p14:xfrm>
                <a:off x="2661113" y="3112412"/>
                <a:ext cx="97560" cy="357480"/>
              </p14:xfrm>
            </p:contentPart>
          </mc:Choice>
          <mc:Fallback xmlns="">
            <p:pic>
              <p:nvPicPr>
                <p:cNvPr id="74" name="Ink 73">
                  <a:extLst>
                    <a:ext uri="{FF2B5EF4-FFF2-40B4-BE49-F238E27FC236}">
                      <a16:creationId xmlns:a16="http://schemas.microsoft.com/office/drawing/2014/main" id="{018239D7-3E70-4AC4-9879-41E7B5112155}"/>
                    </a:ext>
                  </a:extLst>
                </p:cNvPr>
                <p:cNvPicPr/>
                <p:nvPr/>
              </p:nvPicPr>
              <p:blipFill>
                <a:blip r:embed="rId145"/>
                <a:stretch>
                  <a:fillRect/>
                </a:stretch>
              </p:blipFill>
              <p:spPr>
                <a:xfrm>
                  <a:off x="2643473" y="3094412"/>
                  <a:ext cx="13320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5" name="Ink 74">
                  <a:extLst>
                    <a:ext uri="{FF2B5EF4-FFF2-40B4-BE49-F238E27FC236}">
                      <a16:creationId xmlns:a16="http://schemas.microsoft.com/office/drawing/2014/main" id="{CDDB250E-5536-486D-9CD5-392E91C8837B}"/>
                    </a:ext>
                  </a:extLst>
                </p14:cNvPr>
                <p14:cNvContentPartPr/>
                <p14:nvPr/>
              </p14:nvContentPartPr>
              <p14:xfrm>
                <a:off x="2890073" y="2957612"/>
                <a:ext cx="148320" cy="149040"/>
              </p14:xfrm>
            </p:contentPart>
          </mc:Choice>
          <mc:Fallback xmlns="">
            <p:pic>
              <p:nvPicPr>
                <p:cNvPr id="75" name="Ink 74">
                  <a:extLst>
                    <a:ext uri="{FF2B5EF4-FFF2-40B4-BE49-F238E27FC236}">
                      <a16:creationId xmlns:a16="http://schemas.microsoft.com/office/drawing/2014/main" id="{CDDB250E-5536-486D-9CD5-392E91C8837B}"/>
                    </a:ext>
                  </a:extLst>
                </p:cNvPr>
                <p:cNvPicPr/>
                <p:nvPr/>
              </p:nvPicPr>
              <p:blipFill>
                <a:blip r:embed="rId147"/>
                <a:stretch>
                  <a:fillRect/>
                </a:stretch>
              </p:blipFill>
              <p:spPr>
                <a:xfrm>
                  <a:off x="2872073" y="2939972"/>
                  <a:ext cx="18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6" name="Ink 75">
                  <a:extLst>
                    <a:ext uri="{FF2B5EF4-FFF2-40B4-BE49-F238E27FC236}">
                      <a16:creationId xmlns:a16="http://schemas.microsoft.com/office/drawing/2014/main" id="{DAE03F00-90AF-4A33-9B89-5078B9BC1B9E}"/>
                    </a:ext>
                  </a:extLst>
                </p14:cNvPr>
                <p14:cNvContentPartPr/>
                <p14:nvPr/>
              </p14:nvContentPartPr>
              <p14:xfrm>
                <a:off x="3061433" y="3314012"/>
                <a:ext cx="209520" cy="5400"/>
              </p14:xfrm>
            </p:contentPart>
          </mc:Choice>
          <mc:Fallback xmlns="">
            <p:pic>
              <p:nvPicPr>
                <p:cNvPr id="76" name="Ink 75">
                  <a:extLst>
                    <a:ext uri="{FF2B5EF4-FFF2-40B4-BE49-F238E27FC236}">
                      <a16:creationId xmlns:a16="http://schemas.microsoft.com/office/drawing/2014/main" id="{DAE03F00-90AF-4A33-9B89-5078B9BC1B9E}"/>
                    </a:ext>
                  </a:extLst>
                </p:cNvPr>
                <p:cNvPicPr/>
                <p:nvPr/>
              </p:nvPicPr>
              <p:blipFill>
                <a:blip r:embed="rId149"/>
                <a:stretch>
                  <a:fillRect/>
                </a:stretch>
              </p:blipFill>
              <p:spPr>
                <a:xfrm>
                  <a:off x="3043433" y="3296012"/>
                  <a:ext cx="2451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7" name="Ink 76">
                  <a:extLst>
                    <a:ext uri="{FF2B5EF4-FFF2-40B4-BE49-F238E27FC236}">
                      <a16:creationId xmlns:a16="http://schemas.microsoft.com/office/drawing/2014/main" id="{265B693A-324E-49A0-BB2E-F24363A70A04}"/>
                    </a:ext>
                  </a:extLst>
                </p14:cNvPr>
                <p14:cNvContentPartPr/>
                <p14:nvPr/>
              </p14:nvContentPartPr>
              <p14:xfrm>
                <a:off x="3142073" y="3193412"/>
                <a:ext cx="21960" cy="220680"/>
              </p14:xfrm>
            </p:contentPart>
          </mc:Choice>
          <mc:Fallback xmlns="">
            <p:pic>
              <p:nvPicPr>
                <p:cNvPr id="77" name="Ink 76">
                  <a:extLst>
                    <a:ext uri="{FF2B5EF4-FFF2-40B4-BE49-F238E27FC236}">
                      <a16:creationId xmlns:a16="http://schemas.microsoft.com/office/drawing/2014/main" id="{265B693A-324E-49A0-BB2E-F24363A70A04}"/>
                    </a:ext>
                  </a:extLst>
                </p:cNvPr>
                <p:cNvPicPr/>
                <p:nvPr/>
              </p:nvPicPr>
              <p:blipFill>
                <a:blip r:embed="rId151"/>
                <a:stretch>
                  <a:fillRect/>
                </a:stretch>
              </p:blipFill>
              <p:spPr>
                <a:xfrm>
                  <a:off x="3124073" y="3175412"/>
                  <a:ext cx="576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9" name="Ink 78">
                  <a:extLst>
                    <a:ext uri="{FF2B5EF4-FFF2-40B4-BE49-F238E27FC236}">
                      <a16:creationId xmlns:a16="http://schemas.microsoft.com/office/drawing/2014/main" id="{631ECDC3-E2DF-4A6A-96DD-6BD01B8BE41B}"/>
                    </a:ext>
                  </a:extLst>
                </p14:cNvPr>
                <p14:cNvContentPartPr/>
                <p14:nvPr/>
              </p14:nvContentPartPr>
              <p14:xfrm>
                <a:off x="3447713" y="3181532"/>
                <a:ext cx="137880" cy="219960"/>
              </p14:xfrm>
            </p:contentPart>
          </mc:Choice>
          <mc:Fallback xmlns="">
            <p:pic>
              <p:nvPicPr>
                <p:cNvPr id="79" name="Ink 78">
                  <a:extLst>
                    <a:ext uri="{FF2B5EF4-FFF2-40B4-BE49-F238E27FC236}">
                      <a16:creationId xmlns:a16="http://schemas.microsoft.com/office/drawing/2014/main" id="{631ECDC3-E2DF-4A6A-96DD-6BD01B8BE41B}"/>
                    </a:ext>
                  </a:extLst>
                </p:cNvPr>
                <p:cNvPicPr/>
                <p:nvPr/>
              </p:nvPicPr>
              <p:blipFill>
                <a:blip r:embed="rId153"/>
                <a:stretch>
                  <a:fillRect/>
                </a:stretch>
              </p:blipFill>
              <p:spPr>
                <a:xfrm>
                  <a:off x="3429713" y="3163532"/>
                  <a:ext cx="173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0" name="Ink 79">
                  <a:extLst>
                    <a:ext uri="{FF2B5EF4-FFF2-40B4-BE49-F238E27FC236}">
                      <a16:creationId xmlns:a16="http://schemas.microsoft.com/office/drawing/2014/main" id="{CFC8E890-09A6-4A5C-A55E-1D6E073E8078}"/>
                    </a:ext>
                  </a:extLst>
                </p14:cNvPr>
                <p14:cNvContentPartPr/>
                <p14:nvPr/>
              </p14:nvContentPartPr>
              <p14:xfrm>
                <a:off x="3486593" y="3295292"/>
                <a:ext cx="83520" cy="21960"/>
              </p14:xfrm>
            </p:contentPart>
          </mc:Choice>
          <mc:Fallback xmlns="">
            <p:pic>
              <p:nvPicPr>
                <p:cNvPr id="80" name="Ink 79">
                  <a:extLst>
                    <a:ext uri="{FF2B5EF4-FFF2-40B4-BE49-F238E27FC236}">
                      <a16:creationId xmlns:a16="http://schemas.microsoft.com/office/drawing/2014/main" id="{CFC8E890-09A6-4A5C-A55E-1D6E073E8078}"/>
                    </a:ext>
                  </a:extLst>
                </p:cNvPr>
                <p:cNvPicPr/>
                <p:nvPr/>
              </p:nvPicPr>
              <p:blipFill>
                <a:blip r:embed="rId155"/>
                <a:stretch>
                  <a:fillRect/>
                </a:stretch>
              </p:blipFill>
              <p:spPr>
                <a:xfrm>
                  <a:off x="3468953" y="3277652"/>
                  <a:ext cx="1191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1" name="Ink 80">
                  <a:extLst>
                    <a:ext uri="{FF2B5EF4-FFF2-40B4-BE49-F238E27FC236}">
                      <a16:creationId xmlns:a16="http://schemas.microsoft.com/office/drawing/2014/main" id="{84C8F807-0E28-4A47-BDB0-1D18B0343215}"/>
                    </a:ext>
                  </a:extLst>
                </p14:cNvPr>
                <p14:cNvContentPartPr/>
                <p14:nvPr/>
              </p14:nvContentPartPr>
              <p14:xfrm>
                <a:off x="3466793" y="3168572"/>
                <a:ext cx="156960" cy="33840"/>
              </p14:xfrm>
            </p:contentPart>
          </mc:Choice>
          <mc:Fallback xmlns="">
            <p:pic>
              <p:nvPicPr>
                <p:cNvPr id="81" name="Ink 80">
                  <a:extLst>
                    <a:ext uri="{FF2B5EF4-FFF2-40B4-BE49-F238E27FC236}">
                      <a16:creationId xmlns:a16="http://schemas.microsoft.com/office/drawing/2014/main" id="{84C8F807-0E28-4A47-BDB0-1D18B0343215}"/>
                    </a:ext>
                  </a:extLst>
                </p:cNvPr>
                <p:cNvPicPr/>
                <p:nvPr/>
              </p:nvPicPr>
              <p:blipFill>
                <a:blip r:embed="rId157"/>
                <a:stretch>
                  <a:fillRect/>
                </a:stretch>
              </p:blipFill>
              <p:spPr>
                <a:xfrm>
                  <a:off x="3449153" y="3150932"/>
                  <a:ext cx="1926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3" name="Ink 82">
                  <a:extLst>
                    <a:ext uri="{FF2B5EF4-FFF2-40B4-BE49-F238E27FC236}">
                      <a16:creationId xmlns:a16="http://schemas.microsoft.com/office/drawing/2014/main" id="{B1F77617-F656-4757-9C43-D55158FED7B4}"/>
                    </a:ext>
                  </a:extLst>
                </p14:cNvPr>
                <p14:cNvContentPartPr/>
                <p14:nvPr/>
              </p14:nvContentPartPr>
              <p14:xfrm>
                <a:off x="3786473" y="3063452"/>
                <a:ext cx="126720" cy="18000"/>
              </p14:xfrm>
            </p:contentPart>
          </mc:Choice>
          <mc:Fallback xmlns="">
            <p:pic>
              <p:nvPicPr>
                <p:cNvPr id="83" name="Ink 82">
                  <a:extLst>
                    <a:ext uri="{FF2B5EF4-FFF2-40B4-BE49-F238E27FC236}">
                      <a16:creationId xmlns:a16="http://schemas.microsoft.com/office/drawing/2014/main" id="{B1F77617-F656-4757-9C43-D55158FED7B4}"/>
                    </a:ext>
                  </a:extLst>
                </p:cNvPr>
                <p:cNvPicPr/>
                <p:nvPr/>
              </p:nvPicPr>
              <p:blipFill>
                <a:blip r:embed="rId159"/>
                <a:stretch>
                  <a:fillRect/>
                </a:stretch>
              </p:blipFill>
              <p:spPr>
                <a:xfrm>
                  <a:off x="3768473" y="3045452"/>
                  <a:ext cx="1623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4" name="Ink 83">
                  <a:extLst>
                    <a:ext uri="{FF2B5EF4-FFF2-40B4-BE49-F238E27FC236}">
                      <a16:creationId xmlns:a16="http://schemas.microsoft.com/office/drawing/2014/main" id="{D8FD585D-33D0-4CDE-94A5-4EF2D2B6E246}"/>
                    </a:ext>
                  </a:extLst>
                </p14:cNvPr>
                <p14:cNvContentPartPr/>
                <p14:nvPr/>
              </p14:nvContentPartPr>
              <p14:xfrm>
                <a:off x="3752633" y="3063452"/>
                <a:ext cx="145080" cy="447120"/>
              </p14:xfrm>
            </p:contentPart>
          </mc:Choice>
          <mc:Fallback xmlns="">
            <p:pic>
              <p:nvPicPr>
                <p:cNvPr id="84" name="Ink 83">
                  <a:extLst>
                    <a:ext uri="{FF2B5EF4-FFF2-40B4-BE49-F238E27FC236}">
                      <a16:creationId xmlns:a16="http://schemas.microsoft.com/office/drawing/2014/main" id="{D8FD585D-33D0-4CDE-94A5-4EF2D2B6E246}"/>
                    </a:ext>
                  </a:extLst>
                </p:cNvPr>
                <p:cNvPicPr/>
                <p:nvPr/>
              </p:nvPicPr>
              <p:blipFill>
                <a:blip r:embed="rId161"/>
                <a:stretch>
                  <a:fillRect/>
                </a:stretch>
              </p:blipFill>
              <p:spPr>
                <a:xfrm>
                  <a:off x="3734993" y="3045812"/>
                  <a:ext cx="18072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5" name="Ink 84">
                  <a:extLst>
                    <a:ext uri="{FF2B5EF4-FFF2-40B4-BE49-F238E27FC236}">
                      <a16:creationId xmlns:a16="http://schemas.microsoft.com/office/drawing/2014/main" id="{4D3401D1-E7DD-4382-BF41-93A17D97BC79}"/>
                    </a:ext>
                  </a:extLst>
                </p14:cNvPr>
                <p14:cNvContentPartPr/>
                <p14:nvPr/>
              </p14:nvContentPartPr>
              <p14:xfrm>
                <a:off x="3923633" y="3213212"/>
                <a:ext cx="114480" cy="180720"/>
              </p14:xfrm>
            </p:contentPart>
          </mc:Choice>
          <mc:Fallback xmlns="">
            <p:pic>
              <p:nvPicPr>
                <p:cNvPr id="85" name="Ink 84">
                  <a:extLst>
                    <a:ext uri="{FF2B5EF4-FFF2-40B4-BE49-F238E27FC236}">
                      <a16:creationId xmlns:a16="http://schemas.microsoft.com/office/drawing/2014/main" id="{4D3401D1-E7DD-4382-BF41-93A17D97BC79}"/>
                    </a:ext>
                  </a:extLst>
                </p:cNvPr>
                <p:cNvPicPr/>
                <p:nvPr/>
              </p:nvPicPr>
              <p:blipFill>
                <a:blip r:embed="rId163"/>
                <a:stretch>
                  <a:fillRect/>
                </a:stretch>
              </p:blipFill>
              <p:spPr>
                <a:xfrm>
                  <a:off x="3905633" y="3195212"/>
                  <a:ext cx="150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6" name="Ink 85">
                  <a:extLst>
                    <a:ext uri="{FF2B5EF4-FFF2-40B4-BE49-F238E27FC236}">
                      <a16:creationId xmlns:a16="http://schemas.microsoft.com/office/drawing/2014/main" id="{5ADE5A2C-35CE-4C8F-9F38-136C49743A88}"/>
                    </a:ext>
                  </a:extLst>
                </p14:cNvPr>
                <p14:cNvContentPartPr/>
                <p14:nvPr/>
              </p14:nvContentPartPr>
              <p14:xfrm>
                <a:off x="3915713" y="3198812"/>
                <a:ext cx="146160" cy="191880"/>
              </p14:xfrm>
            </p:contentPart>
          </mc:Choice>
          <mc:Fallback xmlns="">
            <p:pic>
              <p:nvPicPr>
                <p:cNvPr id="86" name="Ink 85">
                  <a:extLst>
                    <a:ext uri="{FF2B5EF4-FFF2-40B4-BE49-F238E27FC236}">
                      <a16:creationId xmlns:a16="http://schemas.microsoft.com/office/drawing/2014/main" id="{5ADE5A2C-35CE-4C8F-9F38-136C49743A88}"/>
                    </a:ext>
                  </a:extLst>
                </p:cNvPr>
                <p:cNvPicPr/>
                <p:nvPr/>
              </p:nvPicPr>
              <p:blipFill>
                <a:blip r:embed="rId165"/>
                <a:stretch>
                  <a:fillRect/>
                </a:stretch>
              </p:blipFill>
              <p:spPr>
                <a:xfrm>
                  <a:off x="3898073" y="3181172"/>
                  <a:ext cx="1818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7" name="Ink 86">
                  <a:extLst>
                    <a:ext uri="{FF2B5EF4-FFF2-40B4-BE49-F238E27FC236}">
                      <a16:creationId xmlns:a16="http://schemas.microsoft.com/office/drawing/2014/main" id="{BA21F75C-EF8C-46FD-8A34-55564085F665}"/>
                    </a:ext>
                  </a:extLst>
                </p14:cNvPr>
                <p14:cNvContentPartPr/>
                <p14:nvPr/>
              </p14:nvContentPartPr>
              <p14:xfrm>
                <a:off x="4092833" y="3083972"/>
                <a:ext cx="150840" cy="377280"/>
              </p14:xfrm>
            </p:contentPart>
          </mc:Choice>
          <mc:Fallback xmlns="">
            <p:pic>
              <p:nvPicPr>
                <p:cNvPr id="87" name="Ink 86">
                  <a:extLst>
                    <a:ext uri="{FF2B5EF4-FFF2-40B4-BE49-F238E27FC236}">
                      <a16:creationId xmlns:a16="http://schemas.microsoft.com/office/drawing/2014/main" id="{BA21F75C-EF8C-46FD-8A34-55564085F665}"/>
                    </a:ext>
                  </a:extLst>
                </p:cNvPr>
                <p:cNvPicPr/>
                <p:nvPr/>
              </p:nvPicPr>
              <p:blipFill>
                <a:blip r:embed="rId167"/>
                <a:stretch>
                  <a:fillRect/>
                </a:stretch>
              </p:blipFill>
              <p:spPr>
                <a:xfrm>
                  <a:off x="4075193" y="3065972"/>
                  <a:ext cx="1864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8" name="Ink 87">
                  <a:extLst>
                    <a:ext uri="{FF2B5EF4-FFF2-40B4-BE49-F238E27FC236}">
                      <a16:creationId xmlns:a16="http://schemas.microsoft.com/office/drawing/2014/main" id="{4095E5B8-19C0-4F05-8DFB-224F80735C80}"/>
                    </a:ext>
                  </a:extLst>
                </p14:cNvPr>
                <p14:cNvContentPartPr/>
                <p14:nvPr/>
              </p14:nvContentPartPr>
              <p14:xfrm>
                <a:off x="4404233" y="3151292"/>
                <a:ext cx="93240" cy="254880"/>
              </p14:xfrm>
            </p:contentPart>
          </mc:Choice>
          <mc:Fallback xmlns="">
            <p:pic>
              <p:nvPicPr>
                <p:cNvPr id="88" name="Ink 87">
                  <a:extLst>
                    <a:ext uri="{FF2B5EF4-FFF2-40B4-BE49-F238E27FC236}">
                      <a16:creationId xmlns:a16="http://schemas.microsoft.com/office/drawing/2014/main" id="{4095E5B8-19C0-4F05-8DFB-224F80735C80}"/>
                    </a:ext>
                  </a:extLst>
                </p:cNvPr>
                <p:cNvPicPr/>
                <p:nvPr/>
              </p:nvPicPr>
              <p:blipFill>
                <a:blip r:embed="rId169"/>
                <a:stretch>
                  <a:fillRect/>
                </a:stretch>
              </p:blipFill>
              <p:spPr>
                <a:xfrm>
                  <a:off x="4386233" y="3133652"/>
                  <a:ext cx="1288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89" name="Ink 88">
                  <a:extLst>
                    <a:ext uri="{FF2B5EF4-FFF2-40B4-BE49-F238E27FC236}">
                      <a16:creationId xmlns:a16="http://schemas.microsoft.com/office/drawing/2014/main" id="{58F88E63-B942-4D26-A849-55EE711A28BF}"/>
                    </a:ext>
                  </a:extLst>
                </p14:cNvPr>
                <p14:cNvContentPartPr/>
                <p14:nvPr/>
              </p14:nvContentPartPr>
              <p14:xfrm>
                <a:off x="4396313" y="3258572"/>
                <a:ext cx="98640" cy="33840"/>
              </p14:xfrm>
            </p:contentPart>
          </mc:Choice>
          <mc:Fallback xmlns="">
            <p:pic>
              <p:nvPicPr>
                <p:cNvPr id="89" name="Ink 88">
                  <a:extLst>
                    <a:ext uri="{FF2B5EF4-FFF2-40B4-BE49-F238E27FC236}">
                      <a16:creationId xmlns:a16="http://schemas.microsoft.com/office/drawing/2014/main" id="{58F88E63-B942-4D26-A849-55EE711A28BF}"/>
                    </a:ext>
                  </a:extLst>
                </p:cNvPr>
                <p:cNvPicPr/>
                <p:nvPr/>
              </p:nvPicPr>
              <p:blipFill>
                <a:blip r:embed="rId171"/>
                <a:stretch>
                  <a:fillRect/>
                </a:stretch>
              </p:blipFill>
              <p:spPr>
                <a:xfrm>
                  <a:off x="4378673" y="3240932"/>
                  <a:ext cx="134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0" name="Ink 89">
                  <a:extLst>
                    <a:ext uri="{FF2B5EF4-FFF2-40B4-BE49-F238E27FC236}">
                      <a16:creationId xmlns:a16="http://schemas.microsoft.com/office/drawing/2014/main" id="{C3EE57F8-AF46-45E4-9DAC-31D84B68BF4A}"/>
                    </a:ext>
                  </a:extLst>
                </p14:cNvPr>
                <p14:cNvContentPartPr/>
                <p14:nvPr/>
              </p14:nvContentPartPr>
              <p14:xfrm>
                <a:off x="4437353" y="3148052"/>
                <a:ext cx="122040" cy="12960"/>
              </p14:xfrm>
            </p:contentPart>
          </mc:Choice>
          <mc:Fallback xmlns="">
            <p:pic>
              <p:nvPicPr>
                <p:cNvPr id="90" name="Ink 89">
                  <a:extLst>
                    <a:ext uri="{FF2B5EF4-FFF2-40B4-BE49-F238E27FC236}">
                      <a16:creationId xmlns:a16="http://schemas.microsoft.com/office/drawing/2014/main" id="{C3EE57F8-AF46-45E4-9DAC-31D84B68BF4A}"/>
                    </a:ext>
                  </a:extLst>
                </p:cNvPr>
                <p:cNvPicPr/>
                <p:nvPr/>
              </p:nvPicPr>
              <p:blipFill>
                <a:blip r:embed="rId173"/>
                <a:stretch>
                  <a:fillRect/>
                </a:stretch>
              </p:blipFill>
              <p:spPr>
                <a:xfrm>
                  <a:off x="4419353" y="3130412"/>
                  <a:ext cx="1576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1" name="Ink 90">
                  <a:extLst>
                    <a:ext uri="{FF2B5EF4-FFF2-40B4-BE49-F238E27FC236}">
                      <a16:creationId xmlns:a16="http://schemas.microsoft.com/office/drawing/2014/main" id="{3ED492A7-6FBE-421C-9DFE-28DAD379B7E4}"/>
                    </a:ext>
                  </a:extLst>
                </p14:cNvPr>
                <p14:cNvContentPartPr/>
                <p14:nvPr/>
              </p14:nvContentPartPr>
              <p14:xfrm>
                <a:off x="4636793" y="3105932"/>
                <a:ext cx="167400" cy="16560"/>
              </p14:xfrm>
            </p:contentPart>
          </mc:Choice>
          <mc:Fallback xmlns="">
            <p:pic>
              <p:nvPicPr>
                <p:cNvPr id="91" name="Ink 90">
                  <a:extLst>
                    <a:ext uri="{FF2B5EF4-FFF2-40B4-BE49-F238E27FC236}">
                      <a16:creationId xmlns:a16="http://schemas.microsoft.com/office/drawing/2014/main" id="{3ED492A7-6FBE-421C-9DFE-28DAD379B7E4}"/>
                    </a:ext>
                  </a:extLst>
                </p:cNvPr>
                <p:cNvPicPr/>
                <p:nvPr/>
              </p:nvPicPr>
              <p:blipFill>
                <a:blip r:embed="rId175"/>
                <a:stretch>
                  <a:fillRect/>
                </a:stretch>
              </p:blipFill>
              <p:spPr>
                <a:xfrm>
                  <a:off x="4618793" y="3088292"/>
                  <a:ext cx="203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2" name="Ink 91">
                  <a:extLst>
                    <a:ext uri="{FF2B5EF4-FFF2-40B4-BE49-F238E27FC236}">
                      <a16:creationId xmlns:a16="http://schemas.microsoft.com/office/drawing/2014/main" id="{CD0FEB91-E671-4DFF-B19F-53F407B83C7C}"/>
                    </a:ext>
                  </a:extLst>
                </p14:cNvPr>
                <p14:cNvContentPartPr/>
                <p14:nvPr/>
              </p14:nvContentPartPr>
              <p14:xfrm>
                <a:off x="4656233" y="3093332"/>
                <a:ext cx="151200" cy="380160"/>
              </p14:xfrm>
            </p:contentPart>
          </mc:Choice>
          <mc:Fallback xmlns="">
            <p:pic>
              <p:nvPicPr>
                <p:cNvPr id="92" name="Ink 91">
                  <a:extLst>
                    <a:ext uri="{FF2B5EF4-FFF2-40B4-BE49-F238E27FC236}">
                      <a16:creationId xmlns:a16="http://schemas.microsoft.com/office/drawing/2014/main" id="{CD0FEB91-E671-4DFF-B19F-53F407B83C7C}"/>
                    </a:ext>
                  </a:extLst>
                </p:cNvPr>
                <p:cNvPicPr/>
                <p:nvPr/>
              </p:nvPicPr>
              <p:blipFill>
                <a:blip r:embed="rId177"/>
                <a:stretch>
                  <a:fillRect/>
                </a:stretch>
              </p:blipFill>
              <p:spPr>
                <a:xfrm>
                  <a:off x="4638593" y="3075332"/>
                  <a:ext cx="1868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3" name="Ink 92">
                  <a:extLst>
                    <a:ext uri="{FF2B5EF4-FFF2-40B4-BE49-F238E27FC236}">
                      <a16:creationId xmlns:a16="http://schemas.microsoft.com/office/drawing/2014/main" id="{BCF6942C-CDE9-49F3-A733-BC4719BF15A9}"/>
                    </a:ext>
                  </a:extLst>
                </p14:cNvPr>
                <p14:cNvContentPartPr/>
                <p14:nvPr/>
              </p14:nvContentPartPr>
              <p14:xfrm>
                <a:off x="4856033" y="3188012"/>
                <a:ext cx="90720" cy="124560"/>
              </p14:xfrm>
            </p:contentPart>
          </mc:Choice>
          <mc:Fallback xmlns="">
            <p:pic>
              <p:nvPicPr>
                <p:cNvPr id="93" name="Ink 92">
                  <a:extLst>
                    <a:ext uri="{FF2B5EF4-FFF2-40B4-BE49-F238E27FC236}">
                      <a16:creationId xmlns:a16="http://schemas.microsoft.com/office/drawing/2014/main" id="{BCF6942C-CDE9-49F3-A733-BC4719BF15A9}"/>
                    </a:ext>
                  </a:extLst>
                </p:cNvPr>
                <p:cNvPicPr/>
                <p:nvPr/>
              </p:nvPicPr>
              <p:blipFill>
                <a:blip r:embed="rId179"/>
                <a:stretch>
                  <a:fillRect/>
                </a:stretch>
              </p:blipFill>
              <p:spPr>
                <a:xfrm>
                  <a:off x="4838393" y="3170012"/>
                  <a:ext cx="126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4" name="Ink 93">
                  <a:extLst>
                    <a:ext uri="{FF2B5EF4-FFF2-40B4-BE49-F238E27FC236}">
                      <a16:creationId xmlns:a16="http://schemas.microsoft.com/office/drawing/2014/main" id="{2A45776E-03B4-4468-979D-3841D582AE81}"/>
                    </a:ext>
                  </a:extLst>
                </p14:cNvPr>
                <p14:cNvContentPartPr/>
                <p14:nvPr/>
              </p14:nvContentPartPr>
              <p14:xfrm>
                <a:off x="4855313" y="3175052"/>
                <a:ext cx="119880" cy="273960"/>
              </p14:xfrm>
            </p:contentPart>
          </mc:Choice>
          <mc:Fallback xmlns="">
            <p:pic>
              <p:nvPicPr>
                <p:cNvPr id="94" name="Ink 93">
                  <a:extLst>
                    <a:ext uri="{FF2B5EF4-FFF2-40B4-BE49-F238E27FC236}">
                      <a16:creationId xmlns:a16="http://schemas.microsoft.com/office/drawing/2014/main" id="{2A45776E-03B4-4468-979D-3841D582AE81}"/>
                    </a:ext>
                  </a:extLst>
                </p:cNvPr>
                <p:cNvPicPr/>
                <p:nvPr/>
              </p:nvPicPr>
              <p:blipFill>
                <a:blip r:embed="rId181"/>
                <a:stretch>
                  <a:fillRect/>
                </a:stretch>
              </p:blipFill>
              <p:spPr>
                <a:xfrm>
                  <a:off x="4837673" y="3157412"/>
                  <a:ext cx="1555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5" name="Ink 94">
                  <a:extLst>
                    <a:ext uri="{FF2B5EF4-FFF2-40B4-BE49-F238E27FC236}">
                      <a16:creationId xmlns:a16="http://schemas.microsoft.com/office/drawing/2014/main" id="{4D3D609F-4E31-46F0-9C24-ABE7FDDA4F09}"/>
                    </a:ext>
                  </a:extLst>
                </p14:cNvPr>
                <p14:cNvContentPartPr/>
                <p14:nvPr/>
              </p14:nvContentPartPr>
              <p14:xfrm>
                <a:off x="5032793" y="3114212"/>
                <a:ext cx="150480" cy="367560"/>
              </p14:xfrm>
            </p:contentPart>
          </mc:Choice>
          <mc:Fallback xmlns="">
            <p:pic>
              <p:nvPicPr>
                <p:cNvPr id="95" name="Ink 94">
                  <a:extLst>
                    <a:ext uri="{FF2B5EF4-FFF2-40B4-BE49-F238E27FC236}">
                      <a16:creationId xmlns:a16="http://schemas.microsoft.com/office/drawing/2014/main" id="{4D3D609F-4E31-46F0-9C24-ABE7FDDA4F09}"/>
                    </a:ext>
                  </a:extLst>
                </p:cNvPr>
                <p:cNvPicPr/>
                <p:nvPr/>
              </p:nvPicPr>
              <p:blipFill>
                <a:blip r:embed="rId183"/>
                <a:stretch>
                  <a:fillRect/>
                </a:stretch>
              </p:blipFill>
              <p:spPr>
                <a:xfrm>
                  <a:off x="5014793" y="3096212"/>
                  <a:ext cx="18612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4" name="Ink 133">
                  <a:extLst>
                    <a:ext uri="{FF2B5EF4-FFF2-40B4-BE49-F238E27FC236}">
                      <a16:creationId xmlns:a16="http://schemas.microsoft.com/office/drawing/2014/main" id="{DE2BC48E-69B0-4194-B1F5-0EF86E6C011B}"/>
                    </a:ext>
                  </a:extLst>
                </p14:cNvPr>
                <p14:cNvContentPartPr/>
                <p14:nvPr/>
              </p14:nvContentPartPr>
              <p14:xfrm>
                <a:off x="3100313" y="3214652"/>
                <a:ext cx="127800" cy="154080"/>
              </p14:xfrm>
            </p:contentPart>
          </mc:Choice>
          <mc:Fallback xmlns="">
            <p:pic>
              <p:nvPicPr>
                <p:cNvPr id="134" name="Ink 133">
                  <a:extLst>
                    <a:ext uri="{FF2B5EF4-FFF2-40B4-BE49-F238E27FC236}">
                      <a16:creationId xmlns:a16="http://schemas.microsoft.com/office/drawing/2014/main" id="{DE2BC48E-69B0-4194-B1F5-0EF86E6C011B}"/>
                    </a:ext>
                  </a:extLst>
                </p:cNvPr>
                <p:cNvPicPr/>
                <p:nvPr/>
              </p:nvPicPr>
              <p:blipFill>
                <a:blip r:embed="rId185"/>
                <a:stretch>
                  <a:fillRect/>
                </a:stretch>
              </p:blipFill>
              <p:spPr>
                <a:xfrm>
                  <a:off x="3082673" y="3197012"/>
                  <a:ext cx="163440" cy="189720"/>
                </a:xfrm>
                <a:prstGeom prst="rect">
                  <a:avLst/>
                </a:prstGeom>
              </p:spPr>
            </p:pic>
          </mc:Fallback>
        </mc:AlternateContent>
      </p:grpSp>
      <p:grpSp>
        <p:nvGrpSpPr>
          <p:cNvPr id="137" name="Group 136">
            <a:extLst>
              <a:ext uri="{FF2B5EF4-FFF2-40B4-BE49-F238E27FC236}">
                <a16:creationId xmlns:a16="http://schemas.microsoft.com/office/drawing/2014/main" id="{5F0E5EF7-C916-4EA3-88ED-8135CA920E81}"/>
              </a:ext>
            </a:extLst>
          </p:cNvPr>
          <p:cNvGrpSpPr/>
          <p:nvPr/>
        </p:nvGrpSpPr>
        <p:grpSpPr>
          <a:xfrm>
            <a:off x="7050953" y="3045092"/>
            <a:ext cx="1617120" cy="420120"/>
            <a:chOff x="7050953" y="3045092"/>
            <a:chExt cx="1617120" cy="420120"/>
          </a:xfrm>
        </p:grpSpPr>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id="{C4E2764D-203C-475A-85C4-4C6FCD614408}"/>
                    </a:ext>
                  </a:extLst>
                </p14:cNvPr>
                <p14:cNvContentPartPr/>
                <p14:nvPr/>
              </p14:nvContentPartPr>
              <p14:xfrm>
                <a:off x="7074713" y="3288452"/>
                <a:ext cx="97200" cy="24120"/>
              </p14:xfrm>
            </p:contentPart>
          </mc:Choice>
          <mc:Fallback xmlns="">
            <p:pic>
              <p:nvPicPr>
                <p:cNvPr id="114" name="Ink 113">
                  <a:extLst>
                    <a:ext uri="{FF2B5EF4-FFF2-40B4-BE49-F238E27FC236}">
                      <a16:creationId xmlns:a16="http://schemas.microsoft.com/office/drawing/2014/main" id="{C4E2764D-203C-475A-85C4-4C6FCD614408}"/>
                    </a:ext>
                  </a:extLst>
                </p:cNvPr>
                <p:cNvPicPr/>
                <p:nvPr/>
              </p:nvPicPr>
              <p:blipFill>
                <a:blip r:embed="rId187"/>
                <a:stretch>
                  <a:fillRect/>
                </a:stretch>
              </p:blipFill>
              <p:spPr>
                <a:xfrm>
                  <a:off x="7056713" y="3270812"/>
                  <a:ext cx="1328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id="{7E78E5AB-0F0C-43B1-AADE-359C282DA6D4}"/>
                    </a:ext>
                  </a:extLst>
                </p14:cNvPr>
                <p14:cNvContentPartPr/>
                <p14:nvPr/>
              </p14:nvContentPartPr>
              <p14:xfrm>
                <a:off x="7347233" y="3193772"/>
                <a:ext cx="135360" cy="182520"/>
              </p14:xfrm>
            </p:contentPart>
          </mc:Choice>
          <mc:Fallback xmlns="">
            <p:pic>
              <p:nvPicPr>
                <p:cNvPr id="115" name="Ink 114">
                  <a:extLst>
                    <a:ext uri="{FF2B5EF4-FFF2-40B4-BE49-F238E27FC236}">
                      <a16:creationId xmlns:a16="http://schemas.microsoft.com/office/drawing/2014/main" id="{7E78E5AB-0F0C-43B1-AADE-359C282DA6D4}"/>
                    </a:ext>
                  </a:extLst>
                </p:cNvPr>
                <p:cNvPicPr/>
                <p:nvPr/>
              </p:nvPicPr>
              <p:blipFill>
                <a:blip r:embed="rId189"/>
                <a:stretch>
                  <a:fillRect/>
                </a:stretch>
              </p:blipFill>
              <p:spPr>
                <a:xfrm>
                  <a:off x="7329593" y="3176132"/>
                  <a:ext cx="171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id="{D2270FDD-C6E8-48B2-8533-8B0EC301639C}"/>
                    </a:ext>
                  </a:extLst>
                </p14:cNvPr>
                <p14:cNvContentPartPr/>
                <p14:nvPr/>
              </p14:nvContentPartPr>
              <p14:xfrm>
                <a:off x="7376753" y="3268292"/>
                <a:ext cx="86760" cy="27720"/>
              </p14:xfrm>
            </p:contentPart>
          </mc:Choice>
          <mc:Fallback xmlns="">
            <p:pic>
              <p:nvPicPr>
                <p:cNvPr id="116" name="Ink 115">
                  <a:extLst>
                    <a:ext uri="{FF2B5EF4-FFF2-40B4-BE49-F238E27FC236}">
                      <a16:creationId xmlns:a16="http://schemas.microsoft.com/office/drawing/2014/main" id="{D2270FDD-C6E8-48B2-8533-8B0EC301639C}"/>
                    </a:ext>
                  </a:extLst>
                </p:cNvPr>
                <p:cNvPicPr/>
                <p:nvPr/>
              </p:nvPicPr>
              <p:blipFill>
                <a:blip r:embed="rId191"/>
                <a:stretch>
                  <a:fillRect/>
                </a:stretch>
              </p:blipFill>
              <p:spPr>
                <a:xfrm>
                  <a:off x="7359113" y="3250292"/>
                  <a:ext cx="1224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EA5639F6-4237-4516-A5D6-80BEAC4A2B6F}"/>
                    </a:ext>
                  </a:extLst>
                </p14:cNvPr>
                <p14:cNvContentPartPr/>
                <p14:nvPr/>
              </p14:nvContentPartPr>
              <p14:xfrm>
                <a:off x="7358753" y="3168932"/>
                <a:ext cx="134280" cy="32040"/>
              </p14:xfrm>
            </p:contentPart>
          </mc:Choice>
          <mc:Fallback xmlns="">
            <p:pic>
              <p:nvPicPr>
                <p:cNvPr id="117" name="Ink 116">
                  <a:extLst>
                    <a:ext uri="{FF2B5EF4-FFF2-40B4-BE49-F238E27FC236}">
                      <a16:creationId xmlns:a16="http://schemas.microsoft.com/office/drawing/2014/main" id="{EA5639F6-4237-4516-A5D6-80BEAC4A2B6F}"/>
                    </a:ext>
                  </a:extLst>
                </p:cNvPr>
                <p:cNvPicPr/>
                <p:nvPr/>
              </p:nvPicPr>
              <p:blipFill>
                <a:blip r:embed="rId193"/>
                <a:stretch>
                  <a:fillRect/>
                </a:stretch>
              </p:blipFill>
              <p:spPr>
                <a:xfrm>
                  <a:off x="7341113" y="3150932"/>
                  <a:ext cx="1699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43FA614D-4C99-416E-A1AC-57797153F381}"/>
                    </a:ext>
                  </a:extLst>
                </p14:cNvPr>
                <p14:cNvContentPartPr/>
                <p14:nvPr/>
              </p14:nvContentPartPr>
              <p14:xfrm>
                <a:off x="7622273" y="3077132"/>
                <a:ext cx="139680" cy="19440"/>
              </p14:xfrm>
            </p:contentPart>
          </mc:Choice>
          <mc:Fallback xmlns="">
            <p:pic>
              <p:nvPicPr>
                <p:cNvPr id="119" name="Ink 118">
                  <a:extLst>
                    <a:ext uri="{FF2B5EF4-FFF2-40B4-BE49-F238E27FC236}">
                      <a16:creationId xmlns:a16="http://schemas.microsoft.com/office/drawing/2014/main" id="{43FA614D-4C99-416E-A1AC-57797153F381}"/>
                    </a:ext>
                  </a:extLst>
                </p:cNvPr>
                <p:cNvPicPr/>
                <p:nvPr/>
              </p:nvPicPr>
              <p:blipFill>
                <a:blip r:embed="rId195"/>
                <a:stretch>
                  <a:fillRect/>
                </a:stretch>
              </p:blipFill>
              <p:spPr>
                <a:xfrm>
                  <a:off x="7604633" y="3059492"/>
                  <a:ext cx="1753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id="{67499C9F-5D92-47D9-93AB-F67DBE8B63E8}"/>
                    </a:ext>
                  </a:extLst>
                </p14:cNvPr>
                <p14:cNvContentPartPr/>
                <p14:nvPr/>
              </p14:nvContentPartPr>
              <p14:xfrm>
                <a:off x="7626233" y="3068132"/>
                <a:ext cx="197280" cy="387360"/>
              </p14:xfrm>
            </p:contentPart>
          </mc:Choice>
          <mc:Fallback xmlns="">
            <p:pic>
              <p:nvPicPr>
                <p:cNvPr id="120" name="Ink 119">
                  <a:extLst>
                    <a:ext uri="{FF2B5EF4-FFF2-40B4-BE49-F238E27FC236}">
                      <a16:creationId xmlns:a16="http://schemas.microsoft.com/office/drawing/2014/main" id="{67499C9F-5D92-47D9-93AB-F67DBE8B63E8}"/>
                    </a:ext>
                  </a:extLst>
                </p:cNvPr>
                <p:cNvPicPr/>
                <p:nvPr/>
              </p:nvPicPr>
              <p:blipFill>
                <a:blip r:embed="rId197"/>
                <a:stretch>
                  <a:fillRect/>
                </a:stretch>
              </p:blipFill>
              <p:spPr>
                <a:xfrm>
                  <a:off x="7608233" y="3050492"/>
                  <a:ext cx="2329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Ink 120">
                  <a:extLst>
                    <a:ext uri="{FF2B5EF4-FFF2-40B4-BE49-F238E27FC236}">
                      <a16:creationId xmlns:a16="http://schemas.microsoft.com/office/drawing/2014/main" id="{6132A3E4-2101-458E-8FAE-8E794BF6A7E2}"/>
                    </a:ext>
                  </a:extLst>
                </p14:cNvPr>
                <p14:cNvContentPartPr/>
                <p14:nvPr/>
              </p14:nvContentPartPr>
              <p14:xfrm>
                <a:off x="7847993" y="3148412"/>
                <a:ext cx="113760" cy="196200"/>
              </p14:xfrm>
            </p:contentPart>
          </mc:Choice>
          <mc:Fallback xmlns="">
            <p:pic>
              <p:nvPicPr>
                <p:cNvPr id="121" name="Ink 120">
                  <a:extLst>
                    <a:ext uri="{FF2B5EF4-FFF2-40B4-BE49-F238E27FC236}">
                      <a16:creationId xmlns:a16="http://schemas.microsoft.com/office/drawing/2014/main" id="{6132A3E4-2101-458E-8FAE-8E794BF6A7E2}"/>
                    </a:ext>
                  </a:extLst>
                </p:cNvPr>
                <p:cNvPicPr/>
                <p:nvPr/>
              </p:nvPicPr>
              <p:blipFill>
                <a:blip r:embed="rId199"/>
                <a:stretch>
                  <a:fillRect/>
                </a:stretch>
              </p:blipFill>
              <p:spPr>
                <a:xfrm>
                  <a:off x="7829993" y="3130772"/>
                  <a:ext cx="149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Ink 121">
                  <a:extLst>
                    <a:ext uri="{FF2B5EF4-FFF2-40B4-BE49-F238E27FC236}">
                      <a16:creationId xmlns:a16="http://schemas.microsoft.com/office/drawing/2014/main" id="{C4808AF2-0C24-42D1-9C01-DD93DB428BA5}"/>
                    </a:ext>
                  </a:extLst>
                </p14:cNvPr>
                <p14:cNvContentPartPr/>
                <p14:nvPr/>
              </p14:nvContentPartPr>
              <p14:xfrm>
                <a:off x="7853393" y="3156332"/>
                <a:ext cx="107640" cy="183960"/>
              </p14:xfrm>
            </p:contentPart>
          </mc:Choice>
          <mc:Fallback xmlns="">
            <p:pic>
              <p:nvPicPr>
                <p:cNvPr id="122" name="Ink 121">
                  <a:extLst>
                    <a:ext uri="{FF2B5EF4-FFF2-40B4-BE49-F238E27FC236}">
                      <a16:creationId xmlns:a16="http://schemas.microsoft.com/office/drawing/2014/main" id="{C4808AF2-0C24-42D1-9C01-DD93DB428BA5}"/>
                    </a:ext>
                  </a:extLst>
                </p:cNvPr>
                <p:cNvPicPr/>
                <p:nvPr/>
              </p:nvPicPr>
              <p:blipFill>
                <a:blip r:embed="rId201"/>
                <a:stretch>
                  <a:fillRect/>
                </a:stretch>
              </p:blipFill>
              <p:spPr>
                <a:xfrm>
                  <a:off x="7835753" y="3138332"/>
                  <a:ext cx="143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id="{7801650B-BE01-4FB8-B14F-E7AE9E0F724B}"/>
                    </a:ext>
                  </a:extLst>
                </p14:cNvPr>
                <p14:cNvContentPartPr/>
                <p14:nvPr/>
              </p14:nvContentPartPr>
              <p14:xfrm>
                <a:off x="8009273" y="3068132"/>
                <a:ext cx="123480" cy="344880"/>
              </p14:xfrm>
            </p:contentPart>
          </mc:Choice>
          <mc:Fallback xmlns="">
            <p:pic>
              <p:nvPicPr>
                <p:cNvPr id="123" name="Ink 122">
                  <a:extLst>
                    <a:ext uri="{FF2B5EF4-FFF2-40B4-BE49-F238E27FC236}">
                      <a16:creationId xmlns:a16="http://schemas.microsoft.com/office/drawing/2014/main" id="{7801650B-BE01-4FB8-B14F-E7AE9E0F724B}"/>
                    </a:ext>
                  </a:extLst>
                </p:cNvPr>
                <p:cNvPicPr/>
                <p:nvPr/>
              </p:nvPicPr>
              <p:blipFill>
                <a:blip r:embed="rId203"/>
                <a:stretch>
                  <a:fillRect/>
                </a:stretch>
              </p:blipFill>
              <p:spPr>
                <a:xfrm>
                  <a:off x="7991633" y="3050132"/>
                  <a:ext cx="15912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54B899C8-3EF7-490A-A85F-954920B0B44E}"/>
                    </a:ext>
                  </a:extLst>
                </p14:cNvPr>
                <p14:cNvContentPartPr/>
                <p14:nvPr/>
              </p14:nvContentPartPr>
              <p14:xfrm>
                <a:off x="8191433" y="3060572"/>
                <a:ext cx="175320" cy="13680"/>
              </p14:xfrm>
            </p:contentPart>
          </mc:Choice>
          <mc:Fallback xmlns="">
            <p:pic>
              <p:nvPicPr>
                <p:cNvPr id="125" name="Ink 124">
                  <a:extLst>
                    <a:ext uri="{FF2B5EF4-FFF2-40B4-BE49-F238E27FC236}">
                      <a16:creationId xmlns:a16="http://schemas.microsoft.com/office/drawing/2014/main" id="{54B899C8-3EF7-490A-A85F-954920B0B44E}"/>
                    </a:ext>
                  </a:extLst>
                </p:cNvPr>
                <p:cNvPicPr/>
                <p:nvPr/>
              </p:nvPicPr>
              <p:blipFill>
                <a:blip r:embed="rId205"/>
                <a:stretch>
                  <a:fillRect/>
                </a:stretch>
              </p:blipFill>
              <p:spPr>
                <a:xfrm>
                  <a:off x="8173793" y="3042932"/>
                  <a:ext cx="210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Ink 125">
                  <a:extLst>
                    <a:ext uri="{FF2B5EF4-FFF2-40B4-BE49-F238E27FC236}">
                      <a16:creationId xmlns:a16="http://schemas.microsoft.com/office/drawing/2014/main" id="{029B791B-1281-4E86-BAD9-1FED095CB4B5}"/>
                    </a:ext>
                  </a:extLst>
                </p14:cNvPr>
                <p14:cNvContentPartPr/>
                <p14:nvPr/>
              </p14:nvContentPartPr>
              <p14:xfrm>
                <a:off x="8204753" y="3045092"/>
                <a:ext cx="169920" cy="349200"/>
              </p14:xfrm>
            </p:contentPart>
          </mc:Choice>
          <mc:Fallback xmlns="">
            <p:pic>
              <p:nvPicPr>
                <p:cNvPr id="126" name="Ink 125">
                  <a:extLst>
                    <a:ext uri="{FF2B5EF4-FFF2-40B4-BE49-F238E27FC236}">
                      <a16:creationId xmlns:a16="http://schemas.microsoft.com/office/drawing/2014/main" id="{029B791B-1281-4E86-BAD9-1FED095CB4B5}"/>
                    </a:ext>
                  </a:extLst>
                </p:cNvPr>
                <p:cNvPicPr/>
                <p:nvPr/>
              </p:nvPicPr>
              <p:blipFill>
                <a:blip r:embed="rId207"/>
                <a:stretch>
                  <a:fillRect/>
                </a:stretch>
              </p:blipFill>
              <p:spPr>
                <a:xfrm>
                  <a:off x="8187113" y="3027452"/>
                  <a:ext cx="20556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7" name="Ink 126">
                  <a:extLst>
                    <a:ext uri="{FF2B5EF4-FFF2-40B4-BE49-F238E27FC236}">
                      <a16:creationId xmlns:a16="http://schemas.microsoft.com/office/drawing/2014/main" id="{A273BD86-0ADA-4856-A568-50170B4F3C97}"/>
                    </a:ext>
                  </a:extLst>
                </p14:cNvPr>
                <p14:cNvContentPartPr/>
                <p14:nvPr/>
              </p14:nvContentPartPr>
              <p14:xfrm>
                <a:off x="8434073" y="3115292"/>
                <a:ext cx="79920" cy="126720"/>
              </p14:xfrm>
            </p:contentPart>
          </mc:Choice>
          <mc:Fallback xmlns="">
            <p:pic>
              <p:nvPicPr>
                <p:cNvPr id="127" name="Ink 126">
                  <a:extLst>
                    <a:ext uri="{FF2B5EF4-FFF2-40B4-BE49-F238E27FC236}">
                      <a16:creationId xmlns:a16="http://schemas.microsoft.com/office/drawing/2014/main" id="{A273BD86-0ADA-4856-A568-50170B4F3C97}"/>
                    </a:ext>
                  </a:extLst>
                </p:cNvPr>
                <p:cNvPicPr/>
                <p:nvPr/>
              </p:nvPicPr>
              <p:blipFill>
                <a:blip r:embed="rId209"/>
                <a:stretch>
                  <a:fillRect/>
                </a:stretch>
              </p:blipFill>
              <p:spPr>
                <a:xfrm>
                  <a:off x="8416073" y="3097292"/>
                  <a:ext cx="11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8" name="Ink 127">
                  <a:extLst>
                    <a:ext uri="{FF2B5EF4-FFF2-40B4-BE49-F238E27FC236}">
                      <a16:creationId xmlns:a16="http://schemas.microsoft.com/office/drawing/2014/main" id="{29C30733-E157-4959-9625-0A28F9545EAB}"/>
                    </a:ext>
                  </a:extLst>
                </p14:cNvPr>
                <p14:cNvContentPartPr/>
                <p14:nvPr/>
              </p14:nvContentPartPr>
              <p14:xfrm>
                <a:off x="8432993" y="3134732"/>
                <a:ext cx="96120" cy="247680"/>
              </p14:xfrm>
            </p:contentPart>
          </mc:Choice>
          <mc:Fallback xmlns="">
            <p:pic>
              <p:nvPicPr>
                <p:cNvPr id="128" name="Ink 127">
                  <a:extLst>
                    <a:ext uri="{FF2B5EF4-FFF2-40B4-BE49-F238E27FC236}">
                      <a16:creationId xmlns:a16="http://schemas.microsoft.com/office/drawing/2014/main" id="{29C30733-E157-4959-9625-0A28F9545EAB}"/>
                    </a:ext>
                  </a:extLst>
                </p:cNvPr>
                <p:cNvPicPr/>
                <p:nvPr/>
              </p:nvPicPr>
              <p:blipFill>
                <a:blip r:embed="rId211"/>
                <a:stretch>
                  <a:fillRect/>
                </a:stretch>
              </p:blipFill>
              <p:spPr>
                <a:xfrm>
                  <a:off x="8415353" y="3117092"/>
                  <a:ext cx="1317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9" name="Ink 128">
                  <a:extLst>
                    <a:ext uri="{FF2B5EF4-FFF2-40B4-BE49-F238E27FC236}">
                      <a16:creationId xmlns:a16="http://schemas.microsoft.com/office/drawing/2014/main" id="{819D6F70-8012-4646-8352-440CF295794F}"/>
                    </a:ext>
                  </a:extLst>
                </p14:cNvPr>
                <p14:cNvContentPartPr/>
                <p14:nvPr/>
              </p14:nvContentPartPr>
              <p14:xfrm>
                <a:off x="8553233" y="3086132"/>
                <a:ext cx="114840" cy="379080"/>
              </p14:xfrm>
            </p:contentPart>
          </mc:Choice>
          <mc:Fallback xmlns="">
            <p:pic>
              <p:nvPicPr>
                <p:cNvPr id="129" name="Ink 128">
                  <a:extLst>
                    <a:ext uri="{FF2B5EF4-FFF2-40B4-BE49-F238E27FC236}">
                      <a16:creationId xmlns:a16="http://schemas.microsoft.com/office/drawing/2014/main" id="{819D6F70-8012-4646-8352-440CF295794F}"/>
                    </a:ext>
                  </a:extLst>
                </p:cNvPr>
                <p:cNvPicPr/>
                <p:nvPr/>
              </p:nvPicPr>
              <p:blipFill>
                <a:blip r:embed="rId213"/>
                <a:stretch>
                  <a:fillRect/>
                </a:stretch>
              </p:blipFill>
              <p:spPr>
                <a:xfrm>
                  <a:off x="8535593" y="3068132"/>
                  <a:ext cx="15048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Ink 135">
                  <a:extLst>
                    <a:ext uri="{FF2B5EF4-FFF2-40B4-BE49-F238E27FC236}">
                      <a16:creationId xmlns:a16="http://schemas.microsoft.com/office/drawing/2014/main" id="{CCB6C9BD-5966-4941-AC4F-A5021FCB4761}"/>
                    </a:ext>
                  </a:extLst>
                </p14:cNvPr>
                <p14:cNvContentPartPr/>
                <p14:nvPr/>
              </p14:nvContentPartPr>
              <p14:xfrm>
                <a:off x="7050953" y="3262892"/>
                <a:ext cx="117360" cy="99000"/>
              </p14:xfrm>
            </p:contentPart>
          </mc:Choice>
          <mc:Fallback xmlns="">
            <p:pic>
              <p:nvPicPr>
                <p:cNvPr id="136" name="Ink 135">
                  <a:extLst>
                    <a:ext uri="{FF2B5EF4-FFF2-40B4-BE49-F238E27FC236}">
                      <a16:creationId xmlns:a16="http://schemas.microsoft.com/office/drawing/2014/main" id="{CCB6C9BD-5966-4941-AC4F-A5021FCB4761}"/>
                    </a:ext>
                  </a:extLst>
                </p:cNvPr>
                <p:cNvPicPr/>
                <p:nvPr/>
              </p:nvPicPr>
              <p:blipFill>
                <a:blip r:embed="rId215"/>
                <a:stretch>
                  <a:fillRect/>
                </a:stretch>
              </p:blipFill>
              <p:spPr>
                <a:xfrm>
                  <a:off x="7033313" y="3244892"/>
                  <a:ext cx="153000" cy="13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6">
            <p14:nvContentPartPr>
              <p14:cNvPr id="138" name="Ink 137">
                <a:extLst>
                  <a:ext uri="{FF2B5EF4-FFF2-40B4-BE49-F238E27FC236}">
                    <a16:creationId xmlns:a16="http://schemas.microsoft.com/office/drawing/2014/main" id="{A979AF29-1848-4D64-8014-D0050FDFEF0A}"/>
                  </a:ext>
                </a:extLst>
              </p14:cNvPr>
              <p14:cNvContentPartPr/>
              <p14:nvPr/>
            </p14:nvContentPartPr>
            <p14:xfrm>
              <a:off x="2442233" y="3734132"/>
              <a:ext cx="26640" cy="228240"/>
            </p14:xfrm>
          </p:contentPart>
        </mc:Choice>
        <mc:Fallback xmlns="">
          <p:pic>
            <p:nvPicPr>
              <p:cNvPr id="138" name="Ink 137">
                <a:extLst>
                  <a:ext uri="{FF2B5EF4-FFF2-40B4-BE49-F238E27FC236}">
                    <a16:creationId xmlns:a16="http://schemas.microsoft.com/office/drawing/2014/main" id="{A979AF29-1848-4D64-8014-D0050FDFEF0A}"/>
                  </a:ext>
                </a:extLst>
              </p:cNvPr>
              <p:cNvPicPr/>
              <p:nvPr/>
            </p:nvPicPr>
            <p:blipFill>
              <a:blip r:embed="rId217"/>
              <a:stretch>
                <a:fillRect/>
              </a:stretch>
            </p:blipFill>
            <p:spPr>
              <a:xfrm>
                <a:off x="2424233" y="3716492"/>
                <a:ext cx="62280" cy="263880"/>
              </a:xfrm>
              <a:prstGeom prst="rect">
                <a:avLst/>
              </a:prstGeom>
            </p:spPr>
          </p:pic>
        </mc:Fallback>
      </mc:AlternateContent>
      <p:grpSp>
        <p:nvGrpSpPr>
          <p:cNvPr id="142" name="Group 141">
            <a:extLst>
              <a:ext uri="{FF2B5EF4-FFF2-40B4-BE49-F238E27FC236}">
                <a16:creationId xmlns:a16="http://schemas.microsoft.com/office/drawing/2014/main" id="{4048F996-2EE1-4E4E-9912-FE462C262488}"/>
              </a:ext>
            </a:extLst>
          </p:cNvPr>
          <p:cNvGrpSpPr/>
          <p:nvPr/>
        </p:nvGrpSpPr>
        <p:grpSpPr>
          <a:xfrm>
            <a:off x="2769473" y="3749972"/>
            <a:ext cx="435240" cy="237960"/>
            <a:chOff x="2769473" y="3749972"/>
            <a:chExt cx="435240" cy="237960"/>
          </a:xfrm>
        </p:grpSpPr>
        <mc:AlternateContent xmlns:mc="http://schemas.openxmlformats.org/markup-compatibility/2006" xmlns:p14="http://schemas.microsoft.com/office/powerpoint/2010/main">
          <mc:Choice Requires="p14">
            <p:contentPart p14:bwMode="auto" r:id="rId218">
              <p14:nvContentPartPr>
                <p14:cNvPr id="139" name="Ink 138">
                  <a:extLst>
                    <a:ext uri="{FF2B5EF4-FFF2-40B4-BE49-F238E27FC236}">
                      <a16:creationId xmlns:a16="http://schemas.microsoft.com/office/drawing/2014/main" id="{777C2300-0757-43C8-BC76-BA2579B7D78B}"/>
                    </a:ext>
                  </a:extLst>
                </p14:cNvPr>
                <p14:cNvContentPartPr/>
                <p14:nvPr/>
              </p14:nvContentPartPr>
              <p14:xfrm>
                <a:off x="2793593" y="3771932"/>
                <a:ext cx="114840" cy="172080"/>
              </p14:xfrm>
            </p:contentPart>
          </mc:Choice>
          <mc:Fallback xmlns="">
            <p:pic>
              <p:nvPicPr>
                <p:cNvPr id="139" name="Ink 138">
                  <a:extLst>
                    <a:ext uri="{FF2B5EF4-FFF2-40B4-BE49-F238E27FC236}">
                      <a16:creationId xmlns:a16="http://schemas.microsoft.com/office/drawing/2014/main" id="{777C2300-0757-43C8-BC76-BA2579B7D78B}"/>
                    </a:ext>
                  </a:extLst>
                </p:cNvPr>
                <p:cNvPicPr/>
                <p:nvPr/>
              </p:nvPicPr>
              <p:blipFill>
                <a:blip r:embed="rId219"/>
                <a:stretch>
                  <a:fillRect/>
                </a:stretch>
              </p:blipFill>
              <p:spPr>
                <a:xfrm>
                  <a:off x="2775593" y="3754292"/>
                  <a:ext cx="150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Ink 139">
                  <a:extLst>
                    <a:ext uri="{FF2B5EF4-FFF2-40B4-BE49-F238E27FC236}">
                      <a16:creationId xmlns:a16="http://schemas.microsoft.com/office/drawing/2014/main" id="{908E5239-E295-46DA-9DB8-25E658F577EC}"/>
                    </a:ext>
                  </a:extLst>
                </p14:cNvPr>
                <p14:cNvContentPartPr/>
                <p14:nvPr/>
              </p14:nvContentPartPr>
              <p14:xfrm>
                <a:off x="2769473" y="3749972"/>
                <a:ext cx="183960" cy="208080"/>
              </p14:xfrm>
            </p:contentPart>
          </mc:Choice>
          <mc:Fallback xmlns="">
            <p:pic>
              <p:nvPicPr>
                <p:cNvPr id="140" name="Ink 139">
                  <a:extLst>
                    <a:ext uri="{FF2B5EF4-FFF2-40B4-BE49-F238E27FC236}">
                      <a16:creationId xmlns:a16="http://schemas.microsoft.com/office/drawing/2014/main" id="{908E5239-E295-46DA-9DB8-25E658F577EC}"/>
                    </a:ext>
                  </a:extLst>
                </p:cNvPr>
                <p:cNvPicPr/>
                <p:nvPr/>
              </p:nvPicPr>
              <p:blipFill>
                <a:blip r:embed="rId221"/>
                <a:stretch>
                  <a:fillRect/>
                </a:stretch>
              </p:blipFill>
              <p:spPr>
                <a:xfrm>
                  <a:off x="2751833" y="3731972"/>
                  <a:ext cx="219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Ink 140">
                  <a:extLst>
                    <a:ext uri="{FF2B5EF4-FFF2-40B4-BE49-F238E27FC236}">
                      <a16:creationId xmlns:a16="http://schemas.microsoft.com/office/drawing/2014/main" id="{B10A4BB4-A8D8-464E-A4A2-EE86A764B3CA}"/>
                    </a:ext>
                  </a:extLst>
                </p14:cNvPr>
                <p14:cNvContentPartPr/>
                <p14:nvPr/>
              </p14:nvContentPartPr>
              <p14:xfrm>
                <a:off x="3045953" y="3782732"/>
                <a:ext cx="158760" cy="205200"/>
              </p14:xfrm>
            </p:contentPart>
          </mc:Choice>
          <mc:Fallback xmlns="">
            <p:pic>
              <p:nvPicPr>
                <p:cNvPr id="141" name="Ink 140">
                  <a:extLst>
                    <a:ext uri="{FF2B5EF4-FFF2-40B4-BE49-F238E27FC236}">
                      <a16:creationId xmlns:a16="http://schemas.microsoft.com/office/drawing/2014/main" id="{B10A4BB4-A8D8-464E-A4A2-EE86A764B3CA}"/>
                    </a:ext>
                  </a:extLst>
                </p:cNvPr>
                <p:cNvPicPr/>
                <p:nvPr/>
              </p:nvPicPr>
              <p:blipFill>
                <a:blip r:embed="rId223"/>
                <a:stretch>
                  <a:fillRect/>
                </a:stretch>
              </p:blipFill>
              <p:spPr>
                <a:xfrm>
                  <a:off x="3027953" y="3764732"/>
                  <a:ext cx="194400" cy="24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43" name="Ink 142">
                <a:extLst>
                  <a:ext uri="{FF2B5EF4-FFF2-40B4-BE49-F238E27FC236}">
                    <a16:creationId xmlns:a16="http://schemas.microsoft.com/office/drawing/2014/main" id="{660B9A8A-FC09-4D83-A422-D753844C0927}"/>
                  </a:ext>
                </a:extLst>
              </p14:cNvPr>
              <p14:cNvContentPartPr/>
              <p14:nvPr/>
            </p14:nvContentPartPr>
            <p14:xfrm>
              <a:off x="3442313" y="3885692"/>
              <a:ext cx="184320" cy="11160"/>
            </p14:xfrm>
          </p:contentPart>
        </mc:Choice>
        <mc:Fallback xmlns="">
          <p:pic>
            <p:nvPicPr>
              <p:cNvPr id="143" name="Ink 142">
                <a:extLst>
                  <a:ext uri="{FF2B5EF4-FFF2-40B4-BE49-F238E27FC236}">
                    <a16:creationId xmlns:a16="http://schemas.microsoft.com/office/drawing/2014/main" id="{660B9A8A-FC09-4D83-A422-D753844C0927}"/>
                  </a:ext>
                </a:extLst>
              </p:cNvPr>
              <p:cNvPicPr/>
              <p:nvPr/>
            </p:nvPicPr>
            <p:blipFill>
              <a:blip r:embed="rId225"/>
              <a:stretch>
                <a:fillRect/>
              </a:stretch>
            </p:blipFill>
            <p:spPr>
              <a:xfrm>
                <a:off x="3424313" y="3867692"/>
                <a:ext cx="219960" cy="46800"/>
              </a:xfrm>
              <a:prstGeom prst="rect">
                <a:avLst/>
              </a:prstGeom>
            </p:spPr>
          </p:pic>
        </mc:Fallback>
      </mc:AlternateContent>
      <p:grpSp>
        <p:nvGrpSpPr>
          <p:cNvPr id="148" name="Group 147">
            <a:extLst>
              <a:ext uri="{FF2B5EF4-FFF2-40B4-BE49-F238E27FC236}">
                <a16:creationId xmlns:a16="http://schemas.microsoft.com/office/drawing/2014/main" id="{0078B40C-22B6-49C7-A7D8-5664565EF197}"/>
              </a:ext>
            </a:extLst>
          </p:cNvPr>
          <p:cNvGrpSpPr/>
          <p:nvPr/>
        </p:nvGrpSpPr>
        <p:grpSpPr>
          <a:xfrm>
            <a:off x="3954953" y="3805772"/>
            <a:ext cx="581400" cy="231480"/>
            <a:chOff x="3954953" y="3805772"/>
            <a:chExt cx="581400" cy="231480"/>
          </a:xfrm>
        </p:grpSpPr>
        <mc:AlternateContent xmlns:mc="http://schemas.openxmlformats.org/markup-compatibility/2006" xmlns:p14="http://schemas.microsoft.com/office/powerpoint/2010/main">
          <mc:Choice Requires="p14">
            <p:contentPart p14:bwMode="auto" r:id="rId226">
              <p14:nvContentPartPr>
                <p14:cNvPr id="144" name="Ink 143">
                  <a:extLst>
                    <a:ext uri="{FF2B5EF4-FFF2-40B4-BE49-F238E27FC236}">
                      <a16:creationId xmlns:a16="http://schemas.microsoft.com/office/drawing/2014/main" id="{74F75E6E-2E46-450E-A6A9-B5E4561DF1E7}"/>
                    </a:ext>
                  </a:extLst>
                </p14:cNvPr>
                <p14:cNvContentPartPr/>
                <p14:nvPr/>
              </p14:nvContentPartPr>
              <p14:xfrm>
                <a:off x="3954953" y="3805772"/>
                <a:ext cx="106200" cy="182880"/>
              </p14:xfrm>
            </p:contentPart>
          </mc:Choice>
          <mc:Fallback xmlns="">
            <p:pic>
              <p:nvPicPr>
                <p:cNvPr id="144" name="Ink 143">
                  <a:extLst>
                    <a:ext uri="{FF2B5EF4-FFF2-40B4-BE49-F238E27FC236}">
                      <a16:creationId xmlns:a16="http://schemas.microsoft.com/office/drawing/2014/main" id="{74F75E6E-2E46-450E-A6A9-B5E4561DF1E7}"/>
                    </a:ext>
                  </a:extLst>
                </p:cNvPr>
                <p:cNvPicPr/>
                <p:nvPr/>
              </p:nvPicPr>
              <p:blipFill>
                <a:blip r:embed="rId227"/>
                <a:stretch>
                  <a:fillRect/>
                </a:stretch>
              </p:blipFill>
              <p:spPr>
                <a:xfrm>
                  <a:off x="3936953" y="3788132"/>
                  <a:ext cx="141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Ink 144">
                  <a:extLst>
                    <a:ext uri="{FF2B5EF4-FFF2-40B4-BE49-F238E27FC236}">
                      <a16:creationId xmlns:a16="http://schemas.microsoft.com/office/drawing/2014/main" id="{CD369F85-8B1D-496A-82D9-D4088E671F59}"/>
                    </a:ext>
                  </a:extLst>
                </p14:cNvPr>
                <p14:cNvContentPartPr/>
                <p14:nvPr/>
              </p14:nvContentPartPr>
              <p14:xfrm>
                <a:off x="4166273" y="3821612"/>
                <a:ext cx="126720" cy="184680"/>
              </p14:xfrm>
            </p:contentPart>
          </mc:Choice>
          <mc:Fallback xmlns="">
            <p:pic>
              <p:nvPicPr>
                <p:cNvPr id="145" name="Ink 144">
                  <a:extLst>
                    <a:ext uri="{FF2B5EF4-FFF2-40B4-BE49-F238E27FC236}">
                      <a16:creationId xmlns:a16="http://schemas.microsoft.com/office/drawing/2014/main" id="{CD369F85-8B1D-496A-82D9-D4088E671F59}"/>
                    </a:ext>
                  </a:extLst>
                </p:cNvPr>
                <p:cNvPicPr/>
                <p:nvPr/>
              </p:nvPicPr>
              <p:blipFill>
                <a:blip r:embed="rId229"/>
                <a:stretch>
                  <a:fillRect/>
                </a:stretch>
              </p:blipFill>
              <p:spPr>
                <a:xfrm>
                  <a:off x="4148633" y="3803612"/>
                  <a:ext cx="162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Ink 145">
                  <a:extLst>
                    <a:ext uri="{FF2B5EF4-FFF2-40B4-BE49-F238E27FC236}">
                      <a16:creationId xmlns:a16="http://schemas.microsoft.com/office/drawing/2014/main" id="{2149259E-C6DB-4983-BBA8-04837E756463}"/>
                    </a:ext>
                  </a:extLst>
                </p14:cNvPr>
                <p14:cNvContentPartPr/>
                <p14:nvPr/>
              </p14:nvContentPartPr>
              <p14:xfrm>
                <a:off x="4164833" y="3848972"/>
                <a:ext cx="180720" cy="154800"/>
              </p14:xfrm>
            </p:contentPart>
          </mc:Choice>
          <mc:Fallback xmlns="">
            <p:pic>
              <p:nvPicPr>
                <p:cNvPr id="146" name="Ink 145">
                  <a:extLst>
                    <a:ext uri="{FF2B5EF4-FFF2-40B4-BE49-F238E27FC236}">
                      <a16:creationId xmlns:a16="http://schemas.microsoft.com/office/drawing/2014/main" id="{2149259E-C6DB-4983-BBA8-04837E756463}"/>
                    </a:ext>
                  </a:extLst>
                </p:cNvPr>
                <p:cNvPicPr/>
                <p:nvPr/>
              </p:nvPicPr>
              <p:blipFill>
                <a:blip r:embed="rId231"/>
                <a:stretch>
                  <a:fillRect/>
                </a:stretch>
              </p:blipFill>
              <p:spPr>
                <a:xfrm>
                  <a:off x="4147193" y="3830972"/>
                  <a:ext cx="216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Ink 146">
                  <a:extLst>
                    <a:ext uri="{FF2B5EF4-FFF2-40B4-BE49-F238E27FC236}">
                      <a16:creationId xmlns:a16="http://schemas.microsoft.com/office/drawing/2014/main" id="{CCB42887-D5B8-450E-8FE2-270B6DD7EE75}"/>
                    </a:ext>
                  </a:extLst>
                </p14:cNvPr>
                <p14:cNvContentPartPr/>
                <p14:nvPr/>
              </p14:nvContentPartPr>
              <p14:xfrm>
                <a:off x="4413593" y="3826292"/>
                <a:ext cx="122760" cy="210960"/>
              </p14:xfrm>
            </p:contentPart>
          </mc:Choice>
          <mc:Fallback xmlns="">
            <p:pic>
              <p:nvPicPr>
                <p:cNvPr id="147" name="Ink 146">
                  <a:extLst>
                    <a:ext uri="{FF2B5EF4-FFF2-40B4-BE49-F238E27FC236}">
                      <a16:creationId xmlns:a16="http://schemas.microsoft.com/office/drawing/2014/main" id="{CCB42887-D5B8-450E-8FE2-270B6DD7EE75}"/>
                    </a:ext>
                  </a:extLst>
                </p:cNvPr>
                <p:cNvPicPr/>
                <p:nvPr/>
              </p:nvPicPr>
              <p:blipFill>
                <a:blip r:embed="rId233"/>
                <a:stretch>
                  <a:fillRect/>
                </a:stretch>
              </p:blipFill>
              <p:spPr>
                <a:xfrm>
                  <a:off x="4395593" y="3808292"/>
                  <a:ext cx="158400" cy="246600"/>
                </a:xfrm>
                <a:prstGeom prst="rect">
                  <a:avLst/>
                </a:prstGeom>
              </p:spPr>
            </p:pic>
          </mc:Fallback>
        </mc:AlternateContent>
      </p:grpSp>
      <p:grpSp>
        <p:nvGrpSpPr>
          <p:cNvPr id="152" name="Group 151">
            <a:extLst>
              <a:ext uri="{FF2B5EF4-FFF2-40B4-BE49-F238E27FC236}">
                <a16:creationId xmlns:a16="http://schemas.microsoft.com/office/drawing/2014/main" id="{A16B9F89-09BE-4E6C-BA4F-42B70F50D219}"/>
              </a:ext>
            </a:extLst>
          </p:cNvPr>
          <p:cNvGrpSpPr/>
          <p:nvPr/>
        </p:nvGrpSpPr>
        <p:grpSpPr>
          <a:xfrm>
            <a:off x="1864073" y="4615772"/>
            <a:ext cx="241200" cy="76680"/>
            <a:chOff x="1864073" y="4615772"/>
            <a:chExt cx="241200" cy="76680"/>
          </a:xfrm>
        </p:grpSpPr>
        <mc:AlternateContent xmlns:mc="http://schemas.openxmlformats.org/markup-compatibility/2006" xmlns:p14="http://schemas.microsoft.com/office/powerpoint/2010/main">
          <mc:Choice Requires="p14">
            <p:contentPart p14:bwMode="auto" r:id="rId234">
              <p14:nvContentPartPr>
                <p14:cNvPr id="149" name="Ink 148">
                  <a:extLst>
                    <a:ext uri="{FF2B5EF4-FFF2-40B4-BE49-F238E27FC236}">
                      <a16:creationId xmlns:a16="http://schemas.microsoft.com/office/drawing/2014/main" id="{3174AB1C-1371-47BA-B7B9-B08499F14ED3}"/>
                    </a:ext>
                  </a:extLst>
                </p14:cNvPr>
                <p14:cNvContentPartPr/>
                <p14:nvPr/>
              </p14:nvContentPartPr>
              <p14:xfrm>
                <a:off x="1864073" y="4615772"/>
                <a:ext cx="221040" cy="7560"/>
              </p14:xfrm>
            </p:contentPart>
          </mc:Choice>
          <mc:Fallback xmlns="">
            <p:pic>
              <p:nvPicPr>
                <p:cNvPr id="149" name="Ink 148">
                  <a:extLst>
                    <a:ext uri="{FF2B5EF4-FFF2-40B4-BE49-F238E27FC236}">
                      <a16:creationId xmlns:a16="http://schemas.microsoft.com/office/drawing/2014/main" id="{3174AB1C-1371-47BA-B7B9-B08499F14ED3}"/>
                    </a:ext>
                  </a:extLst>
                </p:cNvPr>
                <p:cNvPicPr/>
                <p:nvPr/>
              </p:nvPicPr>
              <p:blipFill>
                <a:blip r:embed="rId235"/>
                <a:stretch>
                  <a:fillRect/>
                </a:stretch>
              </p:blipFill>
              <p:spPr>
                <a:xfrm>
                  <a:off x="1846433" y="4598132"/>
                  <a:ext cx="256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0" name="Ink 149">
                  <a:extLst>
                    <a:ext uri="{FF2B5EF4-FFF2-40B4-BE49-F238E27FC236}">
                      <a16:creationId xmlns:a16="http://schemas.microsoft.com/office/drawing/2014/main" id="{31C18BCF-3599-418F-8700-8175DC7517BB}"/>
                    </a:ext>
                  </a:extLst>
                </p14:cNvPr>
                <p14:cNvContentPartPr/>
                <p14:nvPr/>
              </p14:nvContentPartPr>
              <p14:xfrm>
                <a:off x="1956593" y="4685612"/>
                <a:ext cx="148680" cy="6840"/>
              </p14:xfrm>
            </p:contentPart>
          </mc:Choice>
          <mc:Fallback xmlns="">
            <p:pic>
              <p:nvPicPr>
                <p:cNvPr id="150" name="Ink 149">
                  <a:extLst>
                    <a:ext uri="{FF2B5EF4-FFF2-40B4-BE49-F238E27FC236}">
                      <a16:creationId xmlns:a16="http://schemas.microsoft.com/office/drawing/2014/main" id="{31C18BCF-3599-418F-8700-8175DC7517BB}"/>
                    </a:ext>
                  </a:extLst>
                </p:cNvPr>
                <p:cNvPicPr/>
                <p:nvPr/>
              </p:nvPicPr>
              <p:blipFill>
                <a:blip r:embed="rId237"/>
                <a:stretch>
                  <a:fillRect/>
                </a:stretch>
              </p:blipFill>
              <p:spPr>
                <a:xfrm>
                  <a:off x="1938593" y="4667972"/>
                  <a:ext cx="18432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8">
            <p14:nvContentPartPr>
              <p14:cNvPr id="151" name="Ink 150">
                <a:extLst>
                  <a:ext uri="{FF2B5EF4-FFF2-40B4-BE49-F238E27FC236}">
                    <a16:creationId xmlns:a16="http://schemas.microsoft.com/office/drawing/2014/main" id="{02123467-91D2-4A1C-8840-84401D0B415E}"/>
                  </a:ext>
                </a:extLst>
              </p14:cNvPr>
              <p14:cNvContentPartPr/>
              <p14:nvPr/>
            </p14:nvContentPartPr>
            <p14:xfrm>
              <a:off x="2320553" y="4537652"/>
              <a:ext cx="186840" cy="275760"/>
            </p14:xfrm>
          </p:contentPart>
        </mc:Choice>
        <mc:Fallback xmlns="">
          <p:pic>
            <p:nvPicPr>
              <p:cNvPr id="151" name="Ink 150">
                <a:extLst>
                  <a:ext uri="{FF2B5EF4-FFF2-40B4-BE49-F238E27FC236}">
                    <a16:creationId xmlns:a16="http://schemas.microsoft.com/office/drawing/2014/main" id="{02123467-91D2-4A1C-8840-84401D0B415E}"/>
                  </a:ext>
                </a:extLst>
              </p:cNvPr>
              <p:cNvPicPr/>
              <p:nvPr/>
            </p:nvPicPr>
            <p:blipFill>
              <a:blip r:embed="rId239"/>
              <a:stretch>
                <a:fillRect/>
              </a:stretch>
            </p:blipFill>
            <p:spPr>
              <a:xfrm>
                <a:off x="2302913" y="4520012"/>
                <a:ext cx="222480" cy="311400"/>
              </a:xfrm>
              <a:prstGeom prst="rect">
                <a:avLst/>
              </a:prstGeom>
            </p:spPr>
          </p:pic>
        </mc:Fallback>
      </mc:AlternateContent>
    </p:spTree>
    <p:extLst>
      <p:ext uri="{BB962C8B-B14F-4D97-AF65-F5344CB8AC3E}">
        <p14:creationId xmlns:p14="http://schemas.microsoft.com/office/powerpoint/2010/main" val="2103842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7D4E-AFEE-4C8A-B612-4710F044F1F9}"/>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42668DFE-6EB4-4716-B5C9-3F7267BBE5D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0CB2239-2395-40D0-9F32-EDF3E9D513EA}"/>
              </a:ext>
            </a:extLst>
          </p:cNvPr>
          <p:cNvPicPr>
            <a:picLocks noChangeAspect="1"/>
          </p:cNvPicPr>
          <p:nvPr/>
        </p:nvPicPr>
        <p:blipFill>
          <a:blip r:embed="rId2"/>
          <a:stretch>
            <a:fillRect/>
          </a:stretch>
        </p:blipFill>
        <p:spPr>
          <a:xfrm>
            <a:off x="1907357" y="2406192"/>
            <a:ext cx="6096000" cy="914400"/>
          </a:xfrm>
          <a:prstGeom prst="rect">
            <a:avLst/>
          </a:prstGeom>
        </p:spPr>
      </p:pic>
      <p:pic>
        <p:nvPicPr>
          <p:cNvPr id="7" name="Picture 6">
            <a:extLst>
              <a:ext uri="{FF2B5EF4-FFF2-40B4-BE49-F238E27FC236}">
                <a16:creationId xmlns:a16="http://schemas.microsoft.com/office/drawing/2014/main" id="{EDDAEB15-CC7F-461B-A56A-FCCD21CA17AA}"/>
              </a:ext>
            </a:extLst>
          </p:cNvPr>
          <p:cNvPicPr>
            <a:picLocks noChangeAspect="1"/>
          </p:cNvPicPr>
          <p:nvPr/>
        </p:nvPicPr>
        <p:blipFill>
          <a:blip r:embed="rId3"/>
          <a:stretch>
            <a:fillRect/>
          </a:stretch>
        </p:blipFill>
        <p:spPr>
          <a:xfrm>
            <a:off x="1976880" y="3901159"/>
            <a:ext cx="5410200" cy="285750"/>
          </a:xfrm>
          <a:prstGeom prst="rect">
            <a:avLst/>
          </a:prstGeom>
        </p:spPr>
      </p:pic>
      <p:grpSp>
        <p:nvGrpSpPr>
          <p:cNvPr id="25" name="Group 24">
            <a:extLst>
              <a:ext uri="{FF2B5EF4-FFF2-40B4-BE49-F238E27FC236}">
                <a16:creationId xmlns:a16="http://schemas.microsoft.com/office/drawing/2014/main" id="{40A92F83-66AE-4427-9618-0E3888165DBC}"/>
              </a:ext>
            </a:extLst>
          </p:cNvPr>
          <p:cNvGrpSpPr/>
          <p:nvPr/>
        </p:nvGrpSpPr>
        <p:grpSpPr>
          <a:xfrm>
            <a:off x="982433" y="968838"/>
            <a:ext cx="835920" cy="486720"/>
            <a:chOff x="982433" y="968838"/>
            <a:chExt cx="835920" cy="486720"/>
          </a:xfrm>
        </p:grpSpPr>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935A618F-1685-4E2D-8C11-80E782894191}"/>
                    </a:ext>
                  </a:extLst>
                </p14:cNvPr>
                <p14:cNvContentPartPr/>
                <p14:nvPr/>
              </p14:nvContentPartPr>
              <p14:xfrm>
                <a:off x="982433" y="968838"/>
                <a:ext cx="440640" cy="280440"/>
              </p14:xfrm>
            </p:contentPart>
          </mc:Choice>
          <mc:Fallback xmlns="">
            <p:pic>
              <p:nvPicPr>
                <p:cNvPr id="21" name="Ink 20">
                  <a:extLst>
                    <a:ext uri="{FF2B5EF4-FFF2-40B4-BE49-F238E27FC236}">
                      <a16:creationId xmlns:a16="http://schemas.microsoft.com/office/drawing/2014/main" id="{935A618F-1685-4E2D-8C11-80E782894191}"/>
                    </a:ext>
                  </a:extLst>
                </p:cNvPr>
                <p:cNvPicPr/>
                <p:nvPr/>
              </p:nvPicPr>
              <p:blipFill>
                <a:blip r:embed="rId5"/>
                <a:stretch>
                  <a:fillRect/>
                </a:stretch>
              </p:blipFill>
              <p:spPr>
                <a:xfrm>
                  <a:off x="964793" y="950838"/>
                  <a:ext cx="4762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C38510E1-E3F3-4C3B-8410-BDBF90F8A00D}"/>
                    </a:ext>
                  </a:extLst>
                </p14:cNvPr>
                <p14:cNvContentPartPr/>
                <p14:nvPr/>
              </p14:nvContentPartPr>
              <p14:xfrm>
                <a:off x="1199513" y="1134798"/>
                <a:ext cx="29160" cy="320760"/>
              </p14:xfrm>
            </p:contentPart>
          </mc:Choice>
          <mc:Fallback xmlns="">
            <p:pic>
              <p:nvPicPr>
                <p:cNvPr id="22" name="Ink 21">
                  <a:extLst>
                    <a:ext uri="{FF2B5EF4-FFF2-40B4-BE49-F238E27FC236}">
                      <a16:creationId xmlns:a16="http://schemas.microsoft.com/office/drawing/2014/main" id="{C38510E1-E3F3-4C3B-8410-BDBF90F8A00D}"/>
                    </a:ext>
                  </a:extLst>
                </p:cNvPr>
                <p:cNvPicPr/>
                <p:nvPr/>
              </p:nvPicPr>
              <p:blipFill>
                <a:blip r:embed="rId7"/>
                <a:stretch>
                  <a:fillRect/>
                </a:stretch>
              </p:blipFill>
              <p:spPr>
                <a:xfrm>
                  <a:off x="1181873" y="1116798"/>
                  <a:ext cx="648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55A43E1-AA0D-4913-A844-21CCF4655A52}"/>
                    </a:ext>
                  </a:extLst>
                </p14:cNvPr>
                <p14:cNvContentPartPr/>
                <p14:nvPr/>
              </p14:nvContentPartPr>
              <p14:xfrm>
                <a:off x="1275473" y="1306878"/>
                <a:ext cx="334440" cy="127440"/>
              </p14:xfrm>
            </p:contentPart>
          </mc:Choice>
          <mc:Fallback xmlns="">
            <p:pic>
              <p:nvPicPr>
                <p:cNvPr id="23" name="Ink 22">
                  <a:extLst>
                    <a:ext uri="{FF2B5EF4-FFF2-40B4-BE49-F238E27FC236}">
                      <a16:creationId xmlns:a16="http://schemas.microsoft.com/office/drawing/2014/main" id="{055A43E1-AA0D-4913-A844-21CCF4655A52}"/>
                    </a:ext>
                  </a:extLst>
                </p:cNvPr>
                <p:cNvPicPr/>
                <p:nvPr/>
              </p:nvPicPr>
              <p:blipFill>
                <a:blip r:embed="rId9"/>
                <a:stretch>
                  <a:fillRect/>
                </a:stretch>
              </p:blipFill>
              <p:spPr>
                <a:xfrm>
                  <a:off x="1257833" y="1288878"/>
                  <a:ext cx="370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F7450C23-DE4D-4AEA-A76D-5105941DC8BA}"/>
                    </a:ext>
                  </a:extLst>
                </p14:cNvPr>
                <p14:cNvContentPartPr/>
                <p14:nvPr/>
              </p14:nvContentPartPr>
              <p14:xfrm>
                <a:off x="1667153" y="1308318"/>
                <a:ext cx="151200" cy="131040"/>
              </p14:xfrm>
            </p:contentPart>
          </mc:Choice>
          <mc:Fallback xmlns="">
            <p:pic>
              <p:nvPicPr>
                <p:cNvPr id="24" name="Ink 23">
                  <a:extLst>
                    <a:ext uri="{FF2B5EF4-FFF2-40B4-BE49-F238E27FC236}">
                      <a16:creationId xmlns:a16="http://schemas.microsoft.com/office/drawing/2014/main" id="{F7450C23-DE4D-4AEA-A76D-5105941DC8BA}"/>
                    </a:ext>
                  </a:extLst>
                </p:cNvPr>
                <p:cNvPicPr/>
                <p:nvPr/>
              </p:nvPicPr>
              <p:blipFill>
                <a:blip r:embed="rId11"/>
                <a:stretch>
                  <a:fillRect/>
                </a:stretch>
              </p:blipFill>
              <p:spPr>
                <a:xfrm>
                  <a:off x="1649513" y="1290318"/>
                  <a:ext cx="186840" cy="16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CFA431FE-D56A-4511-9C3F-D09A889A2129}"/>
                  </a:ext>
                </a:extLst>
              </p14:cNvPr>
              <p14:cNvContentPartPr/>
              <p14:nvPr/>
            </p14:nvContentPartPr>
            <p14:xfrm>
              <a:off x="2226593" y="1219038"/>
              <a:ext cx="271440" cy="177120"/>
            </p14:xfrm>
          </p:contentPart>
        </mc:Choice>
        <mc:Fallback xmlns="">
          <p:pic>
            <p:nvPicPr>
              <p:cNvPr id="26" name="Ink 25">
                <a:extLst>
                  <a:ext uri="{FF2B5EF4-FFF2-40B4-BE49-F238E27FC236}">
                    <a16:creationId xmlns:a16="http://schemas.microsoft.com/office/drawing/2014/main" id="{CFA431FE-D56A-4511-9C3F-D09A889A2129}"/>
                  </a:ext>
                </a:extLst>
              </p:cNvPr>
              <p:cNvPicPr/>
              <p:nvPr/>
            </p:nvPicPr>
            <p:blipFill>
              <a:blip r:embed="rId13"/>
              <a:stretch>
                <a:fillRect/>
              </a:stretch>
            </p:blipFill>
            <p:spPr>
              <a:xfrm>
                <a:off x="2208953" y="1201038"/>
                <a:ext cx="307080" cy="212760"/>
              </a:xfrm>
              <a:prstGeom prst="rect">
                <a:avLst/>
              </a:prstGeom>
            </p:spPr>
          </p:pic>
        </mc:Fallback>
      </mc:AlternateContent>
      <p:grpSp>
        <p:nvGrpSpPr>
          <p:cNvPr id="34" name="Group 33">
            <a:extLst>
              <a:ext uri="{FF2B5EF4-FFF2-40B4-BE49-F238E27FC236}">
                <a16:creationId xmlns:a16="http://schemas.microsoft.com/office/drawing/2014/main" id="{8590DFD8-633D-4EDE-B839-C5D864AE7544}"/>
              </a:ext>
            </a:extLst>
          </p:cNvPr>
          <p:cNvGrpSpPr/>
          <p:nvPr/>
        </p:nvGrpSpPr>
        <p:grpSpPr>
          <a:xfrm>
            <a:off x="2879633" y="1001958"/>
            <a:ext cx="925920" cy="339120"/>
            <a:chOff x="2879633" y="1001958"/>
            <a:chExt cx="925920" cy="339120"/>
          </a:xfrm>
        </p:grpSpPr>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E65D1003-DE55-4EB9-A4AB-C19AE76946BA}"/>
                    </a:ext>
                  </a:extLst>
                </p14:cNvPr>
                <p14:cNvContentPartPr/>
                <p14:nvPr/>
              </p14:nvContentPartPr>
              <p14:xfrm>
                <a:off x="2891873" y="1127598"/>
                <a:ext cx="29880" cy="213480"/>
              </p14:xfrm>
            </p:contentPart>
          </mc:Choice>
          <mc:Fallback xmlns="">
            <p:pic>
              <p:nvPicPr>
                <p:cNvPr id="27" name="Ink 26">
                  <a:extLst>
                    <a:ext uri="{FF2B5EF4-FFF2-40B4-BE49-F238E27FC236}">
                      <a16:creationId xmlns:a16="http://schemas.microsoft.com/office/drawing/2014/main" id="{E65D1003-DE55-4EB9-A4AB-C19AE76946BA}"/>
                    </a:ext>
                  </a:extLst>
                </p:cNvPr>
                <p:cNvPicPr/>
                <p:nvPr/>
              </p:nvPicPr>
              <p:blipFill>
                <a:blip r:embed="rId15"/>
                <a:stretch>
                  <a:fillRect/>
                </a:stretch>
              </p:blipFill>
              <p:spPr>
                <a:xfrm>
                  <a:off x="2873873" y="1109598"/>
                  <a:ext cx="655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288B1F70-DABB-451C-8B7E-9450693926C8}"/>
                    </a:ext>
                  </a:extLst>
                </p14:cNvPr>
                <p14:cNvContentPartPr/>
                <p14:nvPr/>
              </p14:nvContentPartPr>
              <p14:xfrm>
                <a:off x="2879633" y="1001958"/>
                <a:ext cx="146160" cy="101160"/>
              </p14:xfrm>
            </p:contentPart>
          </mc:Choice>
          <mc:Fallback xmlns="">
            <p:pic>
              <p:nvPicPr>
                <p:cNvPr id="28" name="Ink 27">
                  <a:extLst>
                    <a:ext uri="{FF2B5EF4-FFF2-40B4-BE49-F238E27FC236}">
                      <a16:creationId xmlns:a16="http://schemas.microsoft.com/office/drawing/2014/main" id="{288B1F70-DABB-451C-8B7E-9450693926C8}"/>
                    </a:ext>
                  </a:extLst>
                </p:cNvPr>
                <p:cNvPicPr/>
                <p:nvPr/>
              </p:nvPicPr>
              <p:blipFill>
                <a:blip r:embed="rId17"/>
                <a:stretch>
                  <a:fillRect/>
                </a:stretch>
              </p:blipFill>
              <p:spPr>
                <a:xfrm>
                  <a:off x="2861633" y="984318"/>
                  <a:ext cx="1818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C3CF77A8-0BE2-4985-A284-864ECA558E16}"/>
                    </a:ext>
                  </a:extLst>
                </p14:cNvPr>
                <p14:cNvContentPartPr/>
                <p14:nvPr/>
              </p14:nvContentPartPr>
              <p14:xfrm>
                <a:off x="2905913" y="1132998"/>
                <a:ext cx="84960" cy="3960"/>
              </p14:xfrm>
            </p:contentPart>
          </mc:Choice>
          <mc:Fallback xmlns="">
            <p:pic>
              <p:nvPicPr>
                <p:cNvPr id="29" name="Ink 28">
                  <a:extLst>
                    <a:ext uri="{FF2B5EF4-FFF2-40B4-BE49-F238E27FC236}">
                      <a16:creationId xmlns:a16="http://schemas.microsoft.com/office/drawing/2014/main" id="{C3CF77A8-0BE2-4985-A284-864ECA558E16}"/>
                    </a:ext>
                  </a:extLst>
                </p:cNvPr>
                <p:cNvPicPr/>
                <p:nvPr/>
              </p:nvPicPr>
              <p:blipFill>
                <a:blip r:embed="rId19"/>
                <a:stretch>
                  <a:fillRect/>
                </a:stretch>
              </p:blipFill>
              <p:spPr>
                <a:xfrm>
                  <a:off x="2888273" y="1115358"/>
                  <a:ext cx="1206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03FB69F7-58B1-4873-9837-AB208FB76EFA}"/>
                    </a:ext>
                  </a:extLst>
                </p14:cNvPr>
                <p14:cNvContentPartPr/>
                <p14:nvPr/>
              </p14:nvContentPartPr>
              <p14:xfrm>
                <a:off x="3079433" y="1157118"/>
                <a:ext cx="201960" cy="158040"/>
              </p14:xfrm>
            </p:contentPart>
          </mc:Choice>
          <mc:Fallback xmlns="">
            <p:pic>
              <p:nvPicPr>
                <p:cNvPr id="30" name="Ink 29">
                  <a:extLst>
                    <a:ext uri="{FF2B5EF4-FFF2-40B4-BE49-F238E27FC236}">
                      <a16:creationId xmlns:a16="http://schemas.microsoft.com/office/drawing/2014/main" id="{03FB69F7-58B1-4873-9837-AB208FB76EFA}"/>
                    </a:ext>
                  </a:extLst>
                </p:cNvPr>
                <p:cNvPicPr/>
                <p:nvPr/>
              </p:nvPicPr>
              <p:blipFill>
                <a:blip r:embed="rId21"/>
                <a:stretch>
                  <a:fillRect/>
                </a:stretch>
              </p:blipFill>
              <p:spPr>
                <a:xfrm>
                  <a:off x="3061793" y="1139478"/>
                  <a:ext cx="237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F5290A54-8FBF-4857-8AF9-2C7DA1CB835B}"/>
                    </a:ext>
                  </a:extLst>
                </p14:cNvPr>
                <p14:cNvContentPartPr/>
                <p14:nvPr/>
              </p14:nvContentPartPr>
              <p14:xfrm>
                <a:off x="3345473" y="1026798"/>
                <a:ext cx="38520" cy="289440"/>
              </p14:xfrm>
            </p:contentPart>
          </mc:Choice>
          <mc:Fallback xmlns="">
            <p:pic>
              <p:nvPicPr>
                <p:cNvPr id="31" name="Ink 30">
                  <a:extLst>
                    <a:ext uri="{FF2B5EF4-FFF2-40B4-BE49-F238E27FC236}">
                      <a16:creationId xmlns:a16="http://schemas.microsoft.com/office/drawing/2014/main" id="{F5290A54-8FBF-4857-8AF9-2C7DA1CB835B}"/>
                    </a:ext>
                  </a:extLst>
                </p:cNvPr>
                <p:cNvPicPr/>
                <p:nvPr/>
              </p:nvPicPr>
              <p:blipFill>
                <a:blip r:embed="rId23"/>
                <a:stretch>
                  <a:fillRect/>
                </a:stretch>
              </p:blipFill>
              <p:spPr>
                <a:xfrm>
                  <a:off x="3327833" y="1008798"/>
                  <a:ext cx="741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8462D14B-22BF-480B-BD06-E8F811DA2D1C}"/>
                    </a:ext>
                  </a:extLst>
                </p14:cNvPr>
                <p14:cNvContentPartPr/>
                <p14:nvPr/>
              </p14:nvContentPartPr>
              <p14:xfrm>
                <a:off x="3448793" y="1133718"/>
                <a:ext cx="110880" cy="182520"/>
              </p14:xfrm>
            </p:contentPart>
          </mc:Choice>
          <mc:Fallback xmlns="">
            <p:pic>
              <p:nvPicPr>
                <p:cNvPr id="32" name="Ink 31">
                  <a:extLst>
                    <a:ext uri="{FF2B5EF4-FFF2-40B4-BE49-F238E27FC236}">
                      <a16:creationId xmlns:a16="http://schemas.microsoft.com/office/drawing/2014/main" id="{8462D14B-22BF-480B-BD06-E8F811DA2D1C}"/>
                    </a:ext>
                  </a:extLst>
                </p:cNvPr>
                <p:cNvPicPr/>
                <p:nvPr/>
              </p:nvPicPr>
              <p:blipFill>
                <a:blip r:embed="rId25"/>
                <a:stretch>
                  <a:fillRect/>
                </a:stretch>
              </p:blipFill>
              <p:spPr>
                <a:xfrm>
                  <a:off x="3430793" y="1116078"/>
                  <a:ext cx="146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2C43B590-0D78-46FC-B39F-ED4D124DE682}"/>
                    </a:ext>
                  </a:extLst>
                </p14:cNvPr>
                <p14:cNvContentPartPr/>
                <p14:nvPr/>
              </p14:nvContentPartPr>
              <p14:xfrm>
                <a:off x="3612953" y="1182318"/>
                <a:ext cx="192600" cy="120600"/>
              </p14:xfrm>
            </p:contentPart>
          </mc:Choice>
          <mc:Fallback xmlns="">
            <p:pic>
              <p:nvPicPr>
                <p:cNvPr id="33" name="Ink 32">
                  <a:extLst>
                    <a:ext uri="{FF2B5EF4-FFF2-40B4-BE49-F238E27FC236}">
                      <a16:creationId xmlns:a16="http://schemas.microsoft.com/office/drawing/2014/main" id="{2C43B590-0D78-46FC-B39F-ED4D124DE682}"/>
                    </a:ext>
                  </a:extLst>
                </p:cNvPr>
                <p:cNvPicPr/>
                <p:nvPr/>
              </p:nvPicPr>
              <p:blipFill>
                <a:blip r:embed="rId27"/>
                <a:stretch>
                  <a:fillRect/>
                </a:stretch>
              </p:blipFill>
              <p:spPr>
                <a:xfrm>
                  <a:off x="3595313" y="1164678"/>
                  <a:ext cx="228240" cy="156240"/>
                </a:xfrm>
                <a:prstGeom prst="rect">
                  <a:avLst/>
                </a:prstGeom>
              </p:spPr>
            </p:pic>
          </mc:Fallback>
        </mc:AlternateContent>
      </p:grpSp>
    </p:spTree>
    <p:extLst>
      <p:ext uri="{BB962C8B-B14F-4D97-AF65-F5344CB8AC3E}">
        <p14:creationId xmlns:p14="http://schemas.microsoft.com/office/powerpoint/2010/main" val="73705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41D6-52A9-4608-BA6E-D1AF23C7B5E6}"/>
              </a:ext>
            </a:extLst>
          </p:cNvPr>
          <p:cNvSpPr>
            <a:spLocks noGrp="1"/>
          </p:cNvSpPr>
          <p:nvPr>
            <p:ph type="title"/>
          </p:nvPr>
        </p:nvSpPr>
        <p:spPr/>
        <p:txBody>
          <a:bodyPr>
            <a:normAutofit/>
          </a:bodyPr>
          <a:lstStyle/>
          <a:p>
            <a:r>
              <a:rPr lang="en-US" sz="4000" dirty="0"/>
              <a:t>Expected Mean </a:t>
            </a:r>
            <a:endParaRPr lang="en-IN" sz="4000" dirty="0"/>
          </a:p>
        </p:txBody>
      </p:sp>
      <p:sp>
        <p:nvSpPr>
          <p:cNvPr id="3" name="Text Placeholder 2">
            <a:extLst>
              <a:ext uri="{FF2B5EF4-FFF2-40B4-BE49-F238E27FC236}">
                <a16:creationId xmlns:a16="http://schemas.microsoft.com/office/drawing/2014/main" id="{A74B252E-860B-4507-AF1E-45CC2F8AF5BE}"/>
              </a:ext>
            </a:extLst>
          </p:cNvPr>
          <p:cNvSpPr>
            <a:spLocks noGrp="1"/>
          </p:cNvSpPr>
          <p:nvPr>
            <p:ph type="body" idx="1"/>
          </p:nvPr>
        </p:nvSpPr>
        <p:spPr/>
        <p:txBody>
          <a:bodyPr>
            <a:normAutofit fontScale="55000" lnSpcReduction="20000"/>
          </a:bodyPr>
          <a:lstStyle/>
          <a:p>
            <a:r>
              <a:rPr lang="en-US" sz="3200" dirty="0"/>
              <a:t>A marketer for a new cloud technology,</a:t>
            </a:r>
          </a:p>
          <a:p>
            <a:r>
              <a:rPr lang="en-US" sz="3200" dirty="0"/>
              <a:t>for example, offers two levels of service, one priced at $300/month and another at</a:t>
            </a:r>
          </a:p>
          <a:p>
            <a:r>
              <a:rPr lang="en-US" sz="3200" dirty="0"/>
              <a:t>$50/month. The marketer offers free webinars to generate leads, and the firm figures</a:t>
            </a:r>
          </a:p>
          <a:p>
            <a:r>
              <a:rPr lang="en-US" sz="3200" dirty="0"/>
              <a:t>that 5% of the attendees will sign up for the $300 service, 15% will sign up for the $50</a:t>
            </a:r>
          </a:p>
          <a:p>
            <a:r>
              <a:rPr lang="en-US" sz="3200" dirty="0"/>
              <a:t>service, and 80% will not sign up for anything. This data can be summed up, for</a:t>
            </a:r>
          </a:p>
          <a:p>
            <a:r>
              <a:rPr lang="en-US" sz="3200" dirty="0"/>
              <a:t>financial purposes, in a single “expected value,” which is a form of weighted mean, in</a:t>
            </a:r>
          </a:p>
          <a:p>
            <a:r>
              <a:rPr lang="en-US" sz="3200" dirty="0"/>
              <a:t>which the weights are probabilities.</a:t>
            </a:r>
          </a:p>
          <a:p>
            <a:r>
              <a:rPr lang="en-US" sz="3200" dirty="0"/>
              <a:t>The expected value is calculated as follows:</a:t>
            </a:r>
          </a:p>
          <a:p>
            <a:r>
              <a:rPr lang="en-US" sz="3200" dirty="0"/>
              <a:t>1. Multiply each outcome by its probability of occurrence.</a:t>
            </a:r>
          </a:p>
          <a:p>
            <a:r>
              <a:rPr lang="en-US" sz="3200" dirty="0"/>
              <a:t>2. Sum these values.</a:t>
            </a:r>
          </a:p>
          <a:p>
            <a:r>
              <a:rPr lang="en-US" sz="3200" dirty="0"/>
              <a:t>In the cloud service example, the expected value of a webinar attendee is thus $22.50</a:t>
            </a:r>
          </a:p>
          <a:p>
            <a:r>
              <a:rPr lang="en-US" sz="3200" dirty="0"/>
              <a:t>per month, calculated as follows:</a:t>
            </a:r>
          </a:p>
          <a:p>
            <a:r>
              <a:rPr lang="en-US" sz="3200" dirty="0"/>
              <a:t>EV = 0 . 05 300 + 0 . 15 50 + 0 . 80 0 = 22 . 5</a:t>
            </a:r>
            <a:endParaRPr lang="en-IN" sz="3200" dirty="0"/>
          </a:p>
        </p:txBody>
      </p:sp>
    </p:spTree>
    <p:extLst>
      <p:ext uri="{BB962C8B-B14F-4D97-AF65-F5344CB8AC3E}">
        <p14:creationId xmlns:p14="http://schemas.microsoft.com/office/powerpoint/2010/main" val="310867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0C12-15A5-4FF0-B020-C1C344027C4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7BA013A-3228-4505-8CFF-3B2E65EE38E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A3B4D85-735B-4635-A054-BC1249408234}"/>
              </a:ext>
            </a:extLst>
          </p:cNvPr>
          <p:cNvPicPr>
            <a:picLocks noChangeAspect="1"/>
          </p:cNvPicPr>
          <p:nvPr/>
        </p:nvPicPr>
        <p:blipFill>
          <a:blip r:embed="rId2"/>
          <a:stretch>
            <a:fillRect/>
          </a:stretch>
        </p:blipFill>
        <p:spPr>
          <a:xfrm>
            <a:off x="904482" y="1825625"/>
            <a:ext cx="8629650" cy="2933700"/>
          </a:xfrm>
          <a:prstGeom prst="rect">
            <a:avLst/>
          </a:prstGeom>
        </p:spPr>
      </p:pic>
      <p:pic>
        <p:nvPicPr>
          <p:cNvPr id="7" name="Picture 6">
            <a:extLst>
              <a:ext uri="{FF2B5EF4-FFF2-40B4-BE49-F238E27FC236}">
                <a16:creationId xmlns:a16="http://schemas.microsoft.com/office/drawing/2014/main" id="{8BF2FBC7-CA67-4D3E-A542-8567A2197BC7}"/>
              </a:ext>
            </a:extLst>
          </p:cNvPr>
          <p:cNvPicPr>
            <a:picLocks noChangeAspect="1"/>
          </p:cNvPicPr>
          <p:nvPr/>
        </p:nvPicPr>
        <p:blipFill>
          <a:blip r:embed="rId3"/>
          <a:stretch>
            <a:fillRect/>
          </a:stretch>
        </p:blipFill>
        <p:spPr>
          <a:xfrm>
            <a:off x="1045442" y="4920456"/>
            <a:ext cx="2314575" cy="1095375"/>
          </a:xfrm>
          <a:prstGeom prst="rect">
            <a:avLst/>
          </a:prstGeom>
        </p:spPr>
      </p:pic>
      <p:pic>
        <p:nvPicPr>
          <p:cNvPr id="9" name="Picture 8">
            <a:extLst>
              <a:ext uri="{FF2B5EF4-FFF2-40B4-BE49-F238E27FC236}">
                <a16:creationId xmlns:a16="http://schemas.microsoft.com/office/drawing/2014/main" id="{1C75BB07-84EF-4060-9004-CDB672A3D522}"/>
              </a:ext>
            </a:extLst>
          </p:cNvPr>
          <p:cNvPicPr>
            <a:picLocks noChangeAspect="1"/>
          </p:cNvPicPr>
          <p:nvPr/>
        </p:nvPicPr>
        <p:blipFill>
          <a:blip r:embed="rId4"/>
          <a:stretch>
            <a:fillRect/>
          </a:stretch>
        </p:blipFill>
        <p:spPr>
          <a:xfrm>
            <a:off x="3769739" y="4420394"/>
            <a:ext cx="6896100" cy="2095500"/>
          </a:xfrm>
          <a:prstGeom prst="rect">
            <a:avLst/>
          </a:prstGeom>
        </p:spPr>
      </p:pic>
    </p:spTree>
    <p:extLst>
      <p:ext uri="{BB962C8B-B14F-4D97-AF65-F5344CB8AC3E}">
        <p14:creationId xmlns:p14="http://schemas.microsoft.com/office/powerpoint/2010/main" val="28352302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37F6-9C1B-4A2F-BFE3-898CCA824FB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32C7E84-B24C-4856-B8C9-6AD29B610A0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F9DB6B0-CE7C-42F5-B18F-B9B8E0E330C6}"/>
              </a:ext>
            </a:extLst>
          </p:cNvPr>
          <p:cNvPicPr>
            <a:picLocks noChangeAspect="1"/>
          </p:cNvPicPr>
          <p:nvPr/>
        </p:nvPicPr>
        <p:blipFill>
          <a:blip r:embed="rId2"/>
          <a:stretch>
            <a:fillRect/>
          </a:stretch>
        </p:blipFill>
        <p:spPr>
          <a:xfrm>
            <a:off x="1033708" y="1915319"/>
            <a:ext cx="9163050" cy="4171950"/>
          </a:xfrm>
          <a:prstGeom prst="rect">
            <a:avLst/>
          </a:prstGeom>
        </p:spPr>
      </p:pic>
    </p:spTree>
    <p:extLst>
      <p:ext uri="{BB962C8B-B14F-4D97-AF65-F5344CB8AC3E}">
        <p14:creationId xmlns:p14="http://schemas.microsoft.com/office/powerpoint/2010/main" val="3262983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B96C-DD70-4C5C-8B77-22A0C8A69D7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238F533-37D0-468A-AFD2-FBB1CE15C86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6BA50B0-CEC5-4E1D-BA7B-51844ECC2AF1}"/>
              </a:ext>
            </a:extLst>
          </p:cNvPr>
          <p:cNvPicPr>
            <a:picLocks noChangeAspect="1"/>
          </p:cNvPicPr>
          <p:nvPr/>
        </p:nvPicPr>
        <p:blipFill>
          <a:blip r:embed="rId2"/>
          <a:stretch>
            <a:fillRect/>
          </a:stretch>
        </p:blipFill>
        <p:spPr>
          <a:xfrm>
            <a:off x="918033" y="1825625"/>
            <a:ext cx="7829550" cy="4452627"/>
          </a:xfrm>
          <a:prstGeom prst="rect">
            <a:avLst/>
          </a:prstGeom>
        </p:spPr>
      </p:pic>
    </p:spTree>
    <p:extLst>
      <p:ext uri="{BB962C8B-B14F-4D97-AF65-F5344CB8AC3E}">
        <p14:creationId xmlns:p14="http://schemas.microsoft.com/office/powerpoint/2010/main" val="24378744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5EB3B-6D74-4DDC-9760-9C176CEB0FDC}"/>
              </a:ext>
            </a:extLst>
          </p:cNvPr>
          <p:cNvSpPr>
            <a:spLocks noGrp="1"/>
          </p:cNvSpPr>
          <p:nvPr>
            <p:ph type="title"/>
          </p:nvPr>
        </p:nvSpPr>
        <p:spPr/>
        <p:txBody>
          <a:bodyPr/>
          <a:lstStyle/>
          <a:p>
            <a:r>
              <a:rPr lang="en-US" dirty="0"/>
              <a:t>Uniform Random Variable</a:t>
            </a:r>
            <a:endParaRPr lang="en-IN" dirty="0"/>
          </a:p>
        </p:txBody>
      </p:sp>
      <p:sp>
        <p:nvSpPr>
          <p:cNvPr id="3" name="Text Placeholder 2">
            <a:extLst>
              <a:ext uri="{FF2B5EF4-FFF2-40B4-BE49-F238E27FC236}">
                <a16:creationId xmlns:a16="http://schemas.microsoft.com/office/drawing/2014/main" id="{C74B1EB8-61DB-4232-8E0A-C3B5321FED4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61CF59D-57EA-4EDB-9455-1456EE95D8E6}"/>
              </a:ext>
            </a:extLst>
          </p:cNvPr>
          <p:cNvPicPr>
            <a:picLocks noChangeAspect="1"/>
          </p:cNvPicPr>
          <p:nvPr/>
        </p:nvPicPr>
        <p:blipFill>
          <a:blip r:embed="rId2"/>
          <a:stretch>
            <a:fillRect/>
          </a:stretch>
        </p:blipFill>
        <p:spPr>
          <a:xfrm>
            <a:off x="1022660" y="1825625"/>
            <a:ext cx="8562975" cy="4351338"/>
          </a:xfrm>
          <a:prstGeom prst="rect">
            <a:avLst/>
          </a:prstGeom>
        </p:spPr>
      </p:pic>
      <p:grpSp>
        <p:nvGrpSpPr>
          <p:cNvPr id="28" name="Group 27">
            <a:extLst>
              <a:ext uri="{FF2B5EF4-FFF2-40B4-BE49-F238E27FC236}">
                <a16:creationId xmlns:a16="http://schemas.microsoft.com/office/drawing/2014/main" id="{F1A8D6ED-5577-4D79-8CF1-62DB6DBB9E99}"/>
              </a:ext>
            </a:extLst>
          </p:cNvPr>
          <p:cNvGrpSpPr/>
          <p:nvPr/>
        </p:nvGrpSpPr>
        <p:grpSpPr>
          <a:xfrm>
            <a:off x="9675353" y="2280092"/>
            <a:ext cx="1643040" cy="641520"/>
            <a:chOff x="9675353" y="2280092"/>
            <a:chExt cx="1643040" cy="6415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FB4DB3D-BE1F-4433-8508-711352A4ED96}"/>
                    </a:ext>
                  </a:extLst>
                </p14:cNvPr>
                <p14:cNvContentPartPr/>
                <p14:nvPr/>
              </p14:nvContentPartPr>
              <p14:xfrm>
                <a:off x="9699113" y="2385932"/>
                <a:ext cx="113760" cy="26280"/>
              </p14:xfrm>
            </p:contentPart>
          </mc:Choice>
          <mc:Fallback xmlns="">
            <p:pic>
              <p:nvPicPr>
                <p:cNvPr id="6" name="Ink 5">
                  <a:extLst>
                    <a:ext uri="{FF2B5EF4-FFF2-40B4-BE49-F238E27FC236}">
                      <a16:creationId xmlns:a16="http://schemas.microsoft.com/office/drawing/2014/main" id="{FFB4DB3D-BE1F-4433-8508-711352A4ED96}"/>
                    </a:ext>
                  </a:extLst>
                </p:cNvPr>
                <p:cNvPicPr/>
                <p:nvPr/>
              </p:nvPicPr>
              <p:blipFill>
                <a:blip r:embed="rId4"/>
                <a:stretch>
                  <a:fillRect/>
                </a:stretch>
              </p:blipFill>
              <p:spPr>
                <a:xfrm>
                  <a:off x="9681113" y="2368292"/>
                  <a:ext cx="1494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82E1C0A-03DE-4274-A629-C1CBD882E858}"/>
                    </a:ext>
                  </a:extLst>
                </p14:cNvPr>
                <p14:cNvContentPartPr/>
                <p14:nvPr/>
              </p14:nvContentPartPr>
              <p14:xfrm>
                <a:off x="9675353" y="2387372"/>
                <a:ext cx="128520" cy="244800"/>
              </p14:xfrm>
            </p:contentPart>
          </mc:Choice>
          <mc:Fallback xmlns="">
            <p:pic>
              <p:nvPicPr>
                <p:cNvPr id="7" name="Ink 6">
                  <a:extLst>
                    <a:ext uri="{FF2B5EF4-FFF2-40B4-BE49-F238E27FC236}">
                      <a16:creationId xmlns:a16="http://schemas.microsoft.com/office/drawing/2014/main" id="{782E1C0A-03DE-4274-A629-C1CBD882E858}"/>
                    </a:ext>
                  </a:extLst>
                </p:cNvPr>
                <p:cNvPicPr/>
                <p:nvPr/>
              </p:nvPicPr>
              <p:blipFill>
                <a:blip r:embed="rId6"/>
                <a:stretch>
                  <a:fillRect/>
                </a:stretch>
              </p:blipFill>
              <p:spPr>
                <a:xfrm>
                  <a:off x="9657713" y="2369372"/>
                  <a:ext cx="1641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4422818-15EE-4790-9001-2C94A47DCAC8}"/>
                    </a:ext>
                  </a:extLst>
                </p14:cNvPr>
                <p14:cNvContentPartPr/>
                <p14:nvPr/>
              </p14:nvContentPartPr>
              <p14:xfrm>
                <a:off x="9679313" y="2506892"/>
                <a:ext cx="87480" cy="15120"/>
              </p14:xfrm>
            </p:contentPart>
          </mc:Choice>
          <mc:Fallback xmlns="">
            <p:pic>
              <p:nvPicPr>
                <p:cNvPr id="8" name="Ink 7">
                  <a:extLst>
                    <a:ext uri="{FF2B5EF4-FFF2-40B4-BE49-F238E27FC236}">
                      <a16:creationId xmlns:a16="http://schemas.microsoft.com/office/drawing/2014/main" id="{E4422818-15EE-4790-9001-2C94A47DCAC8}"/>
                    </a:ext>
                  </a:extLst>
                </p:cNvPr>
                <p:cNvPicPr/>
                <p:nvPr/>
              </p:nvPicPr>
              <p:blipFill>
                <a:blip r:embed="rId8"/>
                <a:stretch>
                  <a:fillRect/>
                </a:stretch>
              </p:blipFill>
              <p:spPr>
                <a:xfrm>
                  <a:off x="9661673" y="2489252"/>
                  <a:ext cx="123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80F330E-26DE-4D59-B5A2-8FA41DBC3703}"/>
                    </a:ext>
                  </a:extLst>
                </p14:cNvPr>
                <p14:cNvContentPartPr/>
                <p14:nvPr/>
              </p14:nvContentPartPr>
              <p14:xfrm>
                <a:off x="9889553" y="2280092"/>
                <a:ext cx="65880" cy="12240"/>
              </p14:xfrm>
            </p:contentPart>
          </mc:Choice>
          <mc:Fallback xmlns="">
            <p:pic>
              <p:nvPicPr>
                <p:cNvPr id="10" name="Ink 9">
                  <a:extLst>
                    <a:ext uri="{FF2B5EF4-FFF2-40B4-BE49-F238E27FC236}">
                      <a16:creationId xmlns:a16="http://schemas.microsoft.com/office/drawing/2014/main" id="{C80F330E-26DE-4D59-B5A2-8FA41DBC3703}"/>
                    </a:ext>
                  </a:extLst>
                </p:cNvPr>
                <p:cNvPicPr/>
                <p:nvPr/>
              </p:nvPicPr>
              <p:blipFill>
                <a:blip r:embed="rId10"/>
                <a:stretch>
                  <a:fillRect/>
                </a:stretch>
              </p:blipFill>
              <p:spPr>
                <a:xfrm>
                  <a:off x="9871913" y="2262452"/>
                  <a:ext cx="101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75525FE-CD1F-47F2-9A4F-CC4CF671BB98}"/>
                    </a:ext>
                  </a:extLst>
                </p14:cNvPr>
                <p14:cNvContentPartPr/>
                <p14:nvPr/>
              </p14:nvContentPartPr>
              <p14:xfrm>
                <a:off x="9884873" y="2296292"/>
                <a:ext cx="108720" cy="420840"/>
              </p14:xfrm>
            </p:contentPart>
          </mc:Choice>
          <mc:Fallback xmlns="">
            <p:pic>
              <p:nvPicPr>
                <p:cNvPr id="11" name="Ink 10">
                  <a:extLst>
                    <a:ext uri="{FF2B5EF4-FFF2-40B4-BE49-F238E27FC236}">
                      <a16:creationId xmlns:a16="http://schemas.microsoft.com/office/drawing/2014/main" id="{675525FE-CD1F-47F2-9A4F-CC4CF671BB98}"/>
                    </a:ext>
                  </a:extLst>
                </p:cNvPr>
                <p:cNvPicPr/>
                <p:nvPr/>
              </p:nvPicPr>
              <p:blipFill>
                <a:blip r:embed="rId12"/>
                <a:stretch>
                  <a:fillRect/>
                </a:stretch>
              </p:blipFill>
              <p:spPr>
                <a:xfrm>
                  <a:off x="9866873" y="2278292"/>
                  <a:ext cx="1443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9C2BF606-3368-42C4-B4E6-266089F2A427}"/>
                    </a:ext>
                  </a:extLst>
                </p14:cNvPr>
                <p14:cNvContentPartPr/>
                <p14:nvPr/>
              </p14:nvContentPartPr>
              <p14:xfrm>
                <a:off x="9984593" y="2430572"/>
                <a:ext cx="81720" cy="164880"/>
              </p14:xfrm>
            </p:contentPart>
          </mc:Choice>
          <mc:Fallback xmlns="">
            <p:pic>
              <p:nvPicPr>
                <p:cNvPr id="12" name="Ink 11">
                  <a:extLst>
                    <a:ext uri="{FF2B5EF4-FFF2-40B4-BE49-F238E27FC236}">
                      <a16:creationId xmlns:a16="http://schemas.microsoft.com/office/drawing/2014/main" id="{9C2BF606-3368-42C4-B4E6-266089F2A427}"/>
                    </a:ext>
                  </a:extLst>
                </p:cNvPr>
                <p:cNvPicPr/>
                <p:nvPr/>
              </p:nvPicPr>
              <p:blipFill>
                <a:blip r:embed="rId14"/>
                <a:stretch>
                  <a:fillRect/>
                </a:stretch>
              </p:blipFill>
              <p:spPr>
                <a:xfrm>
                  <a:off x="9966593" y="2412932"/>
                  <a:ext cx="1173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34845907-7E99-49D8-BDC0-6F263371C906}"/>
                    </a:ext>
                  </a:extLst>
                </p14:cNvPr>
                <p14:cNvContentPartPr/>
                <p14:nvPr/>
              </p14:nvContentPartPr>
              <p14:xfrm>
                <a:off x="9975953" y="2442812"/>
                <a:ext cx="129600" cy="141120"/>
              </p14:xfrm>
            </p:contentPart>
          </mc:Choice>
          <mc:Fallback xmlns="">
            <p:pic>
              <p:nvPicPr>
                <p:cNvPr id="13" name="Ink 12">
                  <a:extLst>
                    <a:ext uri="{FF2B5EF4-FFF2-40B4-BE49-F238E27FC236}">
                      <a16:creationId xmlns:a16="http://schemas.microsoft.com/office/drawing/2014/main" id="{34845907-7E99-49D8-BDC0-6F263371C906}"/>
                    </a:ext>
                  </a:extLst>
                </p:cNvPr>
                <p:cNvPicPr/>
                <p:nvPr/>
              </p:nvPicPr>
              <p:blipFill>
                <a:blip r:embed="rId16"/>
                <a:stretch>
                  <a:fillRect/>
                </a:stretch>
              </p:blipFill>
              <p:spPr>
                <a:xfrm>
                  <a:off x="9958313" y="2424812"/>
                  <a:ext cx="165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733DFE8E-3E0C-429B-AB37-DAB25F935353}"/>
                    </a:ext>
                  </a:extLst>
                </p14:cNvPr>
                <p14:cNvContentPartPr/>
                <p14:nvPr/>
              </p14:nvContentPartPr>
              <p14:xfrm>
                <a:off x="10118873" y="2309612"/>
                <a:ext cx="88560" cy="388440"/>
              </p14:xfrm>
            </p:contentPart>
          </mc:Choice>
          <mc:Fallback xmlns="">
            <p:pic>
              <p:nvPicPr>
                <p:cNvPr id="14" name="Ink 13">
                  <a:extLst>
                    <a:ext uri="{FF2B5EF4-FFF2-40B4-BE49-F238E27FC236}">
                      <a16:creationId xmlns:a16="http://schemas.microsoft.com/office/drawing/2014/main" id="{733DFE8E-3E0C-429B-AB37-DAB25F935353}"/>
                    </a:ext>
                  </a:extLst>
                </p:cNvPr>
                <p:cNvPicPr/>
                <p:nvPr/>
              </p:nvPicPr>
              <p:blipFill>
                <a:blip r:embed="rId18"/>
                <a:stretch>
                  <a:fillRect/>
                </a:stretch>
              </p:blipFill>
              <p:spPr>
                <a:xfrm>
                  <a:off x="10101233" y="2291612"/>
                  <a:ext cx="12420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088FFA0B-6D87-4C45-A69D-EE3A17061BFB}"/>
                    </a:ext>
                  </a:extLst>
                </p14:cNvPr>
                <p14:cNvContentPartPr/>
                <p14:nvPr/>
              </p14:nvContentPartPr>
              <p14:xfrm>
                <a:off x="10299953" y="2479892"/>
                <a:ext cx="68400" cy="25920"/>
              </p14:xfrm>
            </p:contentPart>
          </mc:Choice>
          <mc:Fallback xmlns="">
            <p:pic>
              <p:nvPicPr>
                <p:cNvPr id="15" name="Ink 14">
                  <a:extLst>
                    <a:ext uri="{FF2B5EF4-FFF2-40B4-BE49-F238E27FC236}">
                      <a16:creationId xmlns:a16="http://schemas.microsoft.com/office/drawing/2014/main" id="{088FFA0B-6D87-4C45-A69D-EE3A17061BFB}"/>
                    </a:ext>
                  </a:extLst>
                </p:cNvPr>
                <p:cNvPicPr/>
                <p:nvPr/>
              </p:nvPicPr>
              <p:blipFill>
                <a:blip r:embed="rId20"/>
                <a:stretch>
                  <a:fillRect/>
                </a:stretch>
              </p:blipFill>
              <p:spPr>
                <a:xfrm>
                  <a:off x="10281953" y="2461892"/>
                  <a:ext cx="104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2EDD6183-629C-4B9E-9A20-5F3C8D6BC248}"/>
                    </a:ext>
                  </a:extLst>
                </p14:cNvPr>
                <p14:cNvContentPartPr/>
                <p14:nvPr/>
              </p14:nvContentPartPr>
              <p14:xfrm>
                <a:off x="10312553" y="2539292"/>
                <a:ext cx="50040" cy="13680"/>
              </p14:xfrm>
            </p:contentPart>
          </mc:Choice>
          <mc:Fallback xmlns="">
            <p:pic>
              <p:nvPicPr>
                <p:cNvPr id="16" name="Ink 15">
                  <a:extLst>
                    <a:ext uri="{FF2B5EF4-FFF2-40B4-BE49-F238E27FC236}">
                      <a16:creationId xmlns:a16="http://schemas.microsoft.com/office/drawing/2014/main" id="{2EDD6183-629C-4B9E-9A20-5F3C8D6BC248}"/>
                    </a:ext>
                  </a:extLst>
                </p:cNvPr>
                <p:cNvPicPr/>
                <p:nvPr/>
              </p:nvPicPr>
              <p:blipFill>
                <a:blip r:embed="rId22"/>
                <a:stretch>
                  <a:fillRect/>
                </a:stretch>
              </p:blipFill>
              <p:spPr>
                <a:xfrm>
                  <a:off x="10294553" y="2521652"/>
                  <a:ext cx="85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414AA920-3857-4D25-AAC1-EAE91D6B78D8}"/>
                    </a:ext>
                  </a:extLst>
                </p14:cNvPr>
                <p14:cNvContentPartPr/>
                <p14:nvPr/>
              </p14:nvContentPartPr>
              <p14:xfrm>
                <a:off x="10508033" y="2370812"/>
                <a:ext cx="20880" cy="183600"/>
              </p14:xfrm>
            </p:contentPart>
          </mc:Choice>
          <mc:Fallback xmlns="">
            <p:pic>
              <p:nvPicPr>
                <p:cNvPr id="18" name="Ink 17">
                  <a:extLst>
                    <a:ext uri="{FF2B5EF4-FFF2-40B4-BE49-F238E27FC236}">
                      <a16:creationId xmlns:a16="http://schemas.microsoft.com/office/drawing/2014/main" id="{414AA920-3857-4D25-AAC1-EAE91D6B78D8}"/>
                    </a:ext>
                  </a:extLst>
                </p:cNvPr>
                <p:cNvPicPr/>
                <p:nvPr/>
              </p:nvPicPr>
              <p:blipFill>
                <a:blip r:embed="rId24"/>
                <a:stretch>
                  <a:fillRect/>
                </a:stretch>
              </p:blipFill>
              <p:spPr>
                <a:xfrm>
                  <a:off x="10490033" y="2353172"/>
                  <a:ext cx="565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87D2E5BD-C98C-4C96-8875-54D823FEDD50}"/>
                    </a:ext>
                  </a:extLst>
                </p14:cNvPr>
                <p14:cNvContentPartPr/>
                <p14:nvPr/>
              </p14:nvContentPartPr>
              <p14:xfrm>
                <a:off x="10487153" y="2594732"/>
                <a:ext cx="128520" cy="53280"/>
              </p14:xfrm>
            </p:contentPart>
          </mc:Choice>
          <mc:Fallback xmlns="">
            <p:pic>
              <p:nvPicPr>
                <p:cNvPr id="19" name="Ink 18">
                  <a:extLst>
                    <a:ext uri="{FF2B5EF4-FFF2-40B4-BE49-F238E27FC236}">
                      <a16:creationId xmlns:a16="http://schemas.microsoft.com/office/drawing/2014/main" id="{87D2E5BD-C98C-4C96-8875-54D823FEDD50}"/>
                    </a:ext>
                  </a:extLst>
                </p:cNvPr>
                <p:cNvPicPr/>
                <p:nvPr/>
              </p:nvPicPr>
              <p:blipFill>
                <a:blip r:embed="rId26"/>
                <a:stretch>
                  <a:fillRect/>
                </a:stretch>
              </p:blipFill>
              <p:spPr>
                <a:xfrm>
                  <a:off x="10469153" y="2577092"/>
                  <a:ext cx="164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57D44C75-BAB6-4B30-AEFE-70A9F805D745}"/>
                    </a:ext>
                  </a:extLst>
                </p14:cNvPr>
                <p14:cNvContentPartPr/>
                <p14:nvPr/>
              </p14:nvContentPartPr>
              <p14:xfrm>
                <a:off x="10491113" y="2779412"/>
                <a:ext cx="124560" cy="142200"/>
              </p14:xfrm>
            </p:contentPart>
          </mc:Choice>
          <mc:Fallback xmlns="">
            <p:pic>
              <p:nvPicPr>
                <p:cNvPr id="21" name="Ink 20">
                  <a:extLst>
                    <a:ext uri="{FF2B5EF4-FFF2-40B4-BE49-F238E27FC236}">
                      <a16:creationId xmlns:a16="http://schemas.microsoft.com/office/drawing/2014/main" id="{57D44C75-BAB6-4B30-AEFE-70A9F805D745}"/>
                    </a:ext>
                  </a:extLst>
                </p:cNvPr>
                <p:cNvPicPr/>
                <p:nvPr/>
              </p:nvPicPr>
              <p:blipFill>
                <a:blip r:embed="rId28"/>
                <a:stretch>
                  <a:fillRect/>
                </a:stretch>
              </p:blipFill>
              <p:spPr>
                <a:xfrm>
                  <a:off x="10473473" y="2761772"/>
                  <a:ext cx="1602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A632537-8D36-4EB8-B9CA-80512DD99CE3}"/>
                    </a:ext>
                  </a:extLst>
                </p14:cNvPr>
                <p14:cNvContentPartPr/>
                <p14:nvPr/>
              </p14:nvContentPartPr>
              <p14:xfrm>
                <a:off x="10708913" y="2313572"/>
                <a:ext cx="92520" cy="313920"/>
              </p14:xfrm>
            </p:contentPart>
          </mc:Choice>
          <mc:Fallback xmlns="">
            <p:pic>
              <p:nvPicPr>
                <p:cNvPr id="22" name="Ink 21">
                  <a:extLst>
                    <a:ext uri="{FF2B5EF4-FFF2-40B4-BE49-F238E27FC236}">
                      <a16:creationId xmlns:a16="http://schemas.microsoft.com/office/drawing/2014/main" id="{6A632537-8D36-4EB8-B9CA-80512DD99CE3}"/>
                    </a:ext>
                  </a:extLst>
                </p:cNvPr>
                <p:cNvPicPr/>
                <p:nvPr/>
              </p:nvPicPr>
              <p:blipFill>
                <a:blip r:embed="rId30"/>
                <a:stretch>
                  <a:fillRect/>
                </a:stretch>
              </p:blipFill>
              <p:spPr>
                <a:xfrm>
                  <a:off x="10691273" y="2295572"/>
                  <a:ext cx="12816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3602884A-AF84-4014-AC2B-DA4F956929EA}"/>
                    </a:ext>
                  </a:extLst>
                </p14:cNvPr>
                <p14:cNvContentPartPr/>
                <p14:nvPr/>
              </p14:nvContentPartPr>
              <p14:xfrm>
                <a:off x="10850033" y="2386292"/>
                <a:ext cx="109800" cy="201240"/>
              </p14:xfrm>
            </p:contentPart>
          </mc:Choice>
          <mc:Fallback xmlns="">
            <p:pic>
              <p:nvPicPr>
                <p:cNvPr id="23" name="Ink 22">
                  <a:extLst>
                    <a:ext uri="{FF2B5EF4-FFF2-40B4-BE49-F238E27FC236}">
                      <a16:creationId xmlns:a16="http://schemas.microsoft.com/office/drawing/2014/main" id="{3602884A-AF84-4014-AC2B-DA4F956929EA}"/>
                    </a:ext>
                  </a:extLst>
                </p:cNvPr>
                <p:cNvPicPr/>
                <p:nvPr/>
              </p:nvPicPr>
              <p:blipFill>
                <a:blip r:embed="rId32"/>
                <a:stretch>
                  <a:fillRect/>
                </a:stretch>
              </p:blipFill>
              <p:spPr>
                <a:xfrm>
                  <a:off x="10832033" y="2368292"/>
                  <a:ext cx="1454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CA6E4DB4-2FB6-436C-932B-BC723AFF35F1}"/>
                    </a:ext>
                  </a:extLst>
                </p14:cNvPr>
                <p14:cNvContentPartPr/>
                <p14:nvPr/>
              </p14:nvContentPartPr>
              <p14:xfrm>
                <a:off x="10995473" y="2516612"/>
                <a:ext cx="90360" cy="13680"/>
              </p14:xfrm>
            </p:contentPart>
          </mc:Choice>
          <mc:Fallback xmlns="">
            <p:pic>
              <p:nvPicPr>
                <p:cNvPr id="24" name="Ink 23">
                  <a:extLst>
                    <a:ext uri="{FF2B5EF4-FFF2-40B4-BE49-F238E27FC236}">
                      <a16:creationId xmlns:a16="http://schemas.microsoft.com/office/drawing/2014/main" id="{CA6E4DB4-2FB6-436C-932B-BC723AFF35F1}"/>
                    </a:ext>
                  </a:extLst>
                </p:cNvPr>
                <p:cNvPicPr/>
                <p:nvPr/>
              </p:nvPicPr>
              <p:blipFill>
                <a:blip r:embed="rId34"/>
                <a:stretch>
                  <a:fillRect/>
                </a:stretch>
              </p:blipFill>
              <p:spPr>
                <a:xfrm>
                  <a:off x="10977473" y="2498612"/>
                  <a:ext cx="126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4AD359AC-6FAB-424F-B807-9206BA34A4A4}"/>
                    </a:ext>
                  </a:extLst>
                </p14:cNvPr>
                <p14:cNvContentPartPr/>
                <p14:nvPr/>
              </p14:nvContentPartPr>
              <p14:xfrm>
                <a:off x="11031113" y="2446052"/>
                <a:ext cx="20160" cy="137520"/>
              </p14:xfrm>
            </p:contentPart>
          </mc:Choice>
          <mc:Fallback xmlns="">
            <p:pic>
              <p:nvPicPr>
                <p:cNvPr id="25" name="Ink 24">
                  <a:extLst>
                    <a:ext uri="{FF2B5EF4-FFF2-40B4-BE49-F238E27FC236}">
                      <a16:creationId xmlns:a16="http://schemas.microsoft.com/office/drawing/2014/main" id="{4AD359AC-6FAB-424F-B807-9206BA34A4A4}"/>
                    </a:ext>
                  </a:extLst>
                </p:cNvPr>
                <p:cNvPicPr/>
                <p:nvPr/>
              </p:nvPicPr>
              <p:blipFill>
                <a:blip r:embed="rId36"/>
                <a:stretch>
                  <a:fillRect/>
                </a:stretch>
              </p:blipFill>
              <p:spPr>
                <a:xfrm>
                  <a:off x="11013113" y="2428412"/>
                  <a:ext cx="55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3B507B23-20F7-4313-BBB7-04FA9B0649C0}"/>
                    </a:ext>
                  </a:extLst>
                </p14:cNvPr>
                <p14:cNvContentPartPr/>
                <p14:nvPr/>
              </p14:nvContentPartPr>
              <p14:xfrm>
                <a:off x="11120393" y="2452532"/>
                <a:ext cx="138600" cy="118080"/>
              </p14:xfrm>
            </p:contentPart>
          </mc:Choice>
          <mc:Fallback xmlns="">
            <p:pic>
              <p:nvPicPr>
                <p:cNvPr id="26" name="Ink 25">
                  <a:extLst>
                    <a:ext uri="{FF2B5EF4-FFF2-40B4-BE49-F238E27FC236}">
                      <a16:creationId xmlns:a16="http://schemas.microsoft.com/office/drawing/2014/main" id="{3B507B23-20F7-4313-BBB7-04FA9B0649C0}"/>
                    </a:ext>
                  </a:extLst>
                </p:cNvPr>
                <p:cNvPicPr/>
                <p:nvPr/>
              </p:nvPicPr>
              <p:blipFill>
                <a:blip r:embed="rId38"/>
                <a:stretch>
                  <a:fillRect/>
                </a:stretch>
              </p:blipFill>
              <p:spPr>
                <a:xfrm>
                  <a:off x="11102753" y="2434532"/>
                  <a:ext cx="174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9B27A1BA-FA82-46E4-BAE5-94A8D790C063}"/>
                    </a:ext>
                  </a:extLst>
                </p14:cNvPr>
                <p14:cNvContentPartPr/>
                <p14:nvPr/>
              </p14:nvContentPartPr>
              <p14:xfrm>
                <a:off x="11234513" y="2281892"/>
                <a:ext cx="83880" cy="378000"/>
              </p14:xfrm>
            </p:contentPart>
          </mc:Choice>
          <mc:Fallback xmlns="">
            <p:pic>
              <p:nvPicPr>
                <p:cNvPr id="27" name="Ink 26">
                  <a:extLst>
                    <a:ext uri="{FF2B5EF4-FFF2-40B4-BE49-F238E27FC236}">
                      <a16:creationId xmlns:a16="http://schemas.microsoft.com/office/drawing/2014/main" id="{9B27A1BA-FA82-46E4-BAE5-94A8D790C063}"/>
                    </a:ext>
                  </a:extLst>
                </p:cNvPr>
                <p:cNvPicPr/>
                <p:nvPr/>
              </p:nvPicPr>
              <p:blipFill>
                <a:blip r:embed="rId40"/>
                <a:stretch>
                  <a:fillRect/>
                </a:stretch>
              </p:blipFill>
              <p:spPr>
                <a:xfrm>
                  <a:off x="11216513" y="2264252"/>
                  <a:ext cx="119520" cy="413640"/>
                </a:xfrm>
                <a:prstGeom prst="rect">
                  <a:avLst/>
                </a:prstGeom>
              </p:spPr>
            </p:pic>
          </mc:Fallback>
        </mc:AlternateContent>
      </p:grpSp>
      <p:grpSp>
        <p:nvGrpSpPr>
          <p:cNvPr id="53" name="Group 52">
            <a:extLst>
              <a:ext uri="{FF2B5EF4-FFF2-40B4-BE49-F238E27FC236}">
                <a16:creationId xmlns:a16="http://schemas.microsoft.com/office/drawing/2014/main" id="{8F6E88C8-EB29-44B5-A00D-52812EBED80A}"/>
              </a:ext>
            </a:extLst>
          </p:cNvPr>
          <p:cNvGrpSpPr/>
          <p:nvPr/>
        </p:nvGrpSpPr>
        <p:grpSpPr>
          <a:xfrm>
            <a:off x="9643313" y="3528932"/>
            <a:ext cx="1697760" cy="720000"/>
            <a:chOff x="9643313" y="3528932"/>
            <a:chExt cx="1697760" cy="720000"/>
          </a:xfrm>
        </p:grpSpPr>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A2E97136-0E0D-426A-BF60-08B1979F97DB}"/>
                    </a:ext>
                  </a:extLst>
                </p14:cNvPr>
                <p14:cNvContentPartPr/>
                <p14:nvPr/>
              </p14:nvContentPartPr>
              <p14:xfrm>
                <a:off x="9643313" y="3578252"/>
                <a:ext cx="121320" cy="208440"/>
              </p14:xfrm>
            </p:contentPart>
          </mc:Choice>
          <mc:Fallback xmlns="">
            <p:pic>
              <p:nvPicPr>
                <p:cNvPr id="29" name="Ink 28">
                  <a:extLst>
                    <a:ext uri="{FF2B5EF4-FFF2-40B4-BE49-F238E27FC236}">
                      <a16:creationId xmlns:a16="http://schemas.microsoft.com/office/drawing/2014/main" id="{A2E97136-0E0D-426A-BF60-08B1979F97DB}"/>
                    </a:ext>
                  </a:extLst>
                </p:cNvPr>
                <p:cNvPicPr/>
                <p:nvPr/>
              </p:nvPicPr>
              <p:blipFill>
                <a:blip r:embed="rId42"/>
                <a:stretch>
                  <a:fillRect/>
                </a:stretch>
              </p:blipFill>
              <p:spPr>
                <a:xfrm>
                  <a:off x="9625313" y="3560252"/>
                  <a:ext cx="1569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E92F3BE7-9735-4AC9-A742-CB19694ACAC1}"/>
                    </a:ext>
                  </a:extLst>
                </p14:cNvPr>
                <p14:cNvContentPartPr/>
                <p14:nvPr/>
              </p14:nvContentPartPr>
              <p14:xfrm>
                <a:off x="9756713" y="3573212"/>
                <a:ext cx="25200" cy="205200"/>
              </p14:xfrm>
            </p:contentPart>
          </mc:Choice>
          <mc:Fallback xmlns="">
            <p:pic>
              <p:nvPicPr>
                <p:cNvPr id="30" name="Ink 29">
                  <a:extLst>
                    <a:ext uri="{FF2B5EF4-FFF2-40B4-BE49-F238E27FC236}">
                      <a16:creationId xmlns:a16="http://schemas.microsoft.com/office/drawing/2014/main" id="{E92F3BE7-9735-4AC9-A742-CB19694ACAC1}"/>
                    </a:ext>
                  </a:extLst>
                </p:cNvPr>
                <p:cNvPicPr/>
                <p:nvPr/>
              </p:nvPicPr>
              <p:blipFill>
                <a:blip r:embed="rId44"/>
                <a:stretch>
                  <a:fillRect/>
                </a:stretch>
              </p:blipFill>
              <p:spPr>
                <a:xfrm>
                  <a:off x="9739073" y="3555572"/>
                  <a:ext cx="60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BD59A65D-24AF-48C5-B317-BE6E7FB8C617}"/>
                    </a:ext>
                  </a:extLst>
                </p14:cNvPr>
                <p14:cNvContentPartPr/>
                <p14:nvPr/>
              </p14:nvContentPartPr>
              <p14:xfrm>
                <a:off x="9874433" y="3581492"/>
                <a:ext cx="93960" cy="7560"/>
              </p14:xfrm>
            </p:contentPart>
          </mc:Choice>
          <mc:Fallback xmlns="">
            <p:pic>
              <p:nvPicPr>
                <p:cNvPr id="32" name="Ink 31">
                  <a:extLst>
                    <a:ext uri="{FF2B5EF4-FFF2-40B4-BE49-F238E27FC236}">
                      <a16:creationId xmlns:a16="http://schemas.microsoft.com/office/drawing/2014/main" id="{BD59A65D-24AF-48C5-B317-BE6E7FB8C617}"/>
                    </a:ext>
                  </a:extLst>
                </p:cNvPr>
                <p:cNvPicPr/>
                <p:nvPr/>
              </p:nvPicPr>
              <p:blipFill>
                <a:blip r:embed="rId46"/>
                <a:stretch>
                  <a:fillRect/>
                </a:stretch>
              </p:blipFill>
              <p:spPr>
                <a:xfrm>
                  <a:off x="9856793" y="3563852"/>
                  <a:ext cx="129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F734EDEE-FB16-4553-B3FD-83122115BA4C}"/>
                    </a:ext>
                  </a:extLst>
                </p14:cNvPr>
                <p14:cNvContentPartPr/>
                <p14:nvPr/>
              </p14:nvContentPartPr>
              <p14:xfrm>
                <a:off x="9867593" y="3594812"/>
                <a:ext cx="102600" cy="239040"/>
              </p14:xfrm>
            </p:contentPart>
          </mc:Choice>
          <mc:Fallback xmlns="">
            <p:pic>
              <p:nvPicPr>
                <p:cNvPr id="33" name="Ink 32">
                  <a:extLst>
                    <a:ext uri="{FF2B5EF4-FFF2-40B4-BE49-F238E27FC236}">
                      <a16:creationId xmlns:a16="http://schemas.microsoft.com/office/drawing/2014/main" id="{F734EDEE-FB16-4553-B3FD-83122115BA4C}"/>
                    </a:ext>
                  </a:extLst>
                </p:cNvPr>
                <p:cNvPicPr/>
                <p:nvPr/>
              </p:nvPicPr>
              <p:blipFill>
                <a:blip r:embed="rId48"/>
                <a:stretch>
                  <a:fillRect/>
                </a:stretch>
              </p:blipFill>
              <p:spPr>
                <a:xfrm>
                  <a:off x="9849953" y="3576812"/>
                  <a:ext cx="1382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EE76F96C-B1DD-41D9-8236-8D3CBC9D1175}"/>
                    </a:ext>
                  </a:extLst>
                </p14:cNvPr>
                <p14:cNvContentPartPr/>
                <p14:nvPr/>
              </p14:nvContentPartPr>
              <p14:xfrm>
                <a:off x="10002593" y="3635492"/>
                <a:ext cx="95400" cy="169200"/>
              </p14:xfrm>
            </p:contentPart>
          </mc:Choice>
          <mc:Fallback xmlns="">
            <p:pic>
              <p:nvPicPr>
                <p:cNvPr id="34" name="Ink 33">
                  <a:extLst>
                    <a:ext uri="{FF2B5EF4-FFF2-40B4-BE49-F238E27FC236}">
                      <a16:creationId xmlns:a16="http://schemas.microsoft.com/office/drawing/2014/main" id="{EE76F96C-B1DD-41D9-8236-8D3CBC9D1175}"/>
                    </a:ext>
                  </a:extLst>
                </p:cNvPr>
                <p:cNvPicPr/>
                <p:nvPr/>
              </p:nvPicPr>
              <p:blipFill>
                <a:blip r:embed="rId50"/>
                <a:stretch>
                  <a:fillRect/>
                </a:stretch>
              </p:blipFill>
              <p:spPr>
                <a:xfrm>
                  <a:off x="9984593" y="3617852"/>
                  <a:ext cx="131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3A22B8B5-0685-4CF9-847E-F5CDCEB495EC}"/>
                    </a:ext>
                  </a:extLst>
                </p14:cNvPr>
                <p14:cNvContentPartPr/>
                <p14:nvPr/>
              </p14:nvContentPartPr>
              <p14:xfrm>
                <a:off x="10004393" y="3672932"/>
                <a:ext cx="73440" cy="136800"/>
              </p14:xfrm>
            </p:contentPart>
          </mc:Choice>
          <mc:Fallback xmlns="">
            <p:pic>
              <p:nvPicPr>
                <p:cNvPr id="35" name="Ink 34">
                  <a:extLst>
                    <a:ext uri="{FF2B5EF4-FFF2-40B4-BE49-F238E27FC236}">
                      <a16:creationId xmlns:a16="http://schemas.microsoft.com/office/drawing/2014/main" id="{3A22B8B5-0685-4CF9-847E-F5CDCEB495EC}"/>
                    </a:ext>
                  </a:extLst>
                </p:cNvPr>
                <p:cNvPicPr/>
                <p:nvPr/>
              </p:nvPicPr>
              <p:blipFill>
                <a:blip r:embed="rId52"/>
                <a:stretch>
                  <a:fillRect/>
                </a:stretch>
              </p:blipFill>
              <p:spPr>
                <a:xfrm>
                  <a:off x="9986393" y="3655292"/>
                  <a:ext cx="109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7297F881-BA8F-44A1-A2BC-3D8D4A2AAB81}"/>
                    </a:ext>
                  </a:extLst>
                </p14:cNvPr>
                <p14:cNvContentPartPr/>
                <p14:nvPr/>
              </p14:nvContentPartPr>
              <p14:xfrm>
                <a:off x="10092593" y="3539732"/>
                <a:ext cx="149400" cy="315000"/>
              </p14:xfrm>
            </p:contentPart>
          </mc:Choice>
          <mc:Fallback xmlns="">
            <p:pic>
              <p:nvPicPr>
                <p:cNvPr id="36" name="Ink 35">
                  <a:extLst>
                    <a:ext uri="{FF2B5EF4-FFF2-40B4-BE49-F238E27FC236}">
                      <a16:creationId xmlns:a16="http://schemas.microsoft.com/office/drawing/2014/main" id="{7297F881-BA8F-44A1-A2BC-3D8D4A2AAB81}"/>
                    </a:ext>
                  </a:extLst>
                </p:cNvPr>
                <p:cNvPicPr/>
                <p:nvPr/>
              </p:nvPicPr>
              <p:blipFill>
                <a:blip r:embed="rId54"/>
                <a:stretch>
                  <a:fillRect/>
                </a:stretch>
              </p:blipFill>
              <p:spPr>
                <a:xfrm>
                  <a:off x="10074953" y="3521732"/>
                  <a:ext cx="1850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99014850-3530-486C-966A-30566F43A0D7}"/>
                    </a:ext>
                  </a:extLst>
                </p14:cNvPr>
                <p14:cNvContentPartPr/>
                <p14:nvPr/>
              </p14:nvContentPartPr>
              <p14:xfrm>
                <a:off x="10338113" y="3672572"/>
                <a:ext cx="55440" cy="9000"/>
              </p14:xfrm>
            </p:contentPart>
          </mc:Choice>
          <mc:Fallback xmlns="">
            <p:pic>
              <p:nvPicPr>
                <p:cNvPr id="37" name="Ink 36">
                  <a:extLst>
                    <a:ext uri="{FF2B5EF4-FFF2-40B4-BE49-F238E27FC236}">
                      <a16:creationId xmlns:a16="http://schemas.microsoft.com/office/drawing/2014/main" id="{99014850-3530-486C-966A-30566F43A0D7}"/>
                    </a:ext>
                  </a:extLst>
                </p:cNvPr>
                <p:cNvPicPr/>
                <p:nvPr/>
              </p:nvPicPr>
              <p:blipFill>
                <a:blip r:embed="rId56"/>
                <a:stretch>
                  <a:fillRect/>
                </a:stretch>
              </p:blipFill>
              <p:spPr>
                <a:xfrm>
                  <a:off x="10320113" y="3654932"/>
                  <a:ext cx="910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92A33D76-0870-4A68-BBDC-2343B805B52C}"/>
                    </a:ext>
                  </a:extLst>
                </p14:cNvPr>
                <p14:cNvContentPartPr/>
                <p14:nvPr/>
              </p14:nvContentPartPr>
              <p14:xfrm>
                <a:off x="10312193" y="3740972"/>
                <a:ext cx="45000" cy="12240"/>
              </p14:xfrm>
            </p:contentPart>
          </mc:Choice>
          <mc:Fallback xmlns="">
            <p:pic>
              <p:nvPicPr>
                <p:cNvPr id="38" name="Ink 37">
                  <a:extLst>
                    <a:ext uri="{FF2B5EF4-FFF2-40B4-BE49-F238E27FC236}">
                      <a16:creationId xmlns:a16="http://schemas.microsoft.com/office/drawing/2014/main" id="{92A33D76-0870-4A68-BBDC-2343B805B52C}"/>
                    </a:ext>
                  </a:extLst>
                </p:cNvPr>
                <p:cNvPicPr/>
                <p:nvPr/>
              </p:nvPicPr>
              <p:blipFill>
                <a:blip r:embed="rId58"/>
                <a:stretch>
                  <a:fillRect/>
                </a:stretch>
              </p:blipFill>
              <p:spPr>
                <a:xfrm>
                  <a:off x="10294553" y="3722972"/>
                  <a:ext cx="80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B74BAA84-4E9C-483D-AB05-05745FDDAA79}"/>
                    </a:ext>
                  </a:extLst>
                </p14:cNvPr>
                <p14:cNvContentPartPr/>
                <p14:nvPr/>
              </p14:nvContentPartPr>
              <p14:xfrm>
                <a:off x="10456553" y="3666452"/>
                <a:ext cx="45720" cy="236880"/>
              </p14:xfrm>
            </p:contentPart>
          </mc:Choice>
          <mc:Fallback xmlns="">
            <p:pic>
              <p:nvPicPr>
                <p:cNvPr id="40" name="Ink 39">
                  <a:extLst>
                    <a:ext uri="{FF2B5EF4-FFF2-40B4-BE49-F238E27FC236}">
                      <a16:creationId xmlns:a16="http://schemas.microsoft.com/office/drawing/2014/main" id="{B74BAA84-4E9C-483D-AB05-05745FDDAA79}"/>
                    </a:ext>
                  </a:extLst>
                </p:cNvPr>
                <p:cNvPicPr/>
                <p:nvPr/>
              </p:nvPicPr>
              <p:blipFill>
                <a:blip r:embed="rId60"/>
                <a:stretch>
                  <a:fillRect/>
                </a:stretch>
              </p:blipFill>
              <p:spPr>
                <a:xfrm>
                  <a:off x="10438913" y="3648452"/>
                  <a:ext cx="813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Ink 40">
                  <a:extLst>
                    <a:ext uri="{FF2B5EF4-FFF2-40B4-BE49-F238E27FC236}">
                      <a16:creationId xmlns:a16="http://schemas.microsoft.com/office/drawing/2014/main" id="{89A2BE1F-9C0E-488E-869D-E96476B8F237}"/>
                    </a:ext>
                  </a:extLst>
                </p14:cNvPr>
                <p14:cNvContentPartPr/>
                <p14:nvPr/>
              </p14:nvContentPartPr>
              <p14:xfrm>
                <a:off x="10405433" y="3964532"/>
                <a:ext cx="208080" cy="14400"/>
              </p14:xfrm>
            </p:contentPart>
          </mc:Choice>
          <mc:Fallback xmlns="">
            <p:pic>
              <p:nvPicPr>
                <p:cNvPr id="41" name="Ink 40">
                  <a:extLst>
                    <a:ext uri="{FF2B5EF4-FFF2-40B4-BE49-F238E27FC236}">
                      <a16:creationId xmlns:a16="http://schemas.microsoft.com/office/drawing/2014/main" id="{89A2BE1F-9C0E-488E-869D-E96476B8F237}"/>
                    </a:ext>
                  </a:extLst>
                </p:cNvPr>
                <p:cNvPicPr/>
                <p:nvPr/>
              </p:nvPicPr>
              <p:blipFill>
                <a:blip r:embed="rId62"/>
                <a:stretch>
                  <a:fillRect/>
                </a:stretch>
              </p:blipFill>
              <p:spPr>
                <a:xfrm>
                  <a:off x="10387433" y="3946532"/>
                  <a:ext cx="243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40E4D570-ED34-45AA-BC1B-9BF22D4F190E}"/>
                    </a:ext>
                  </a:extLst>
                </p14:cNvPr>
                <p14:cNvContentPartPr/>
                <p14:nvPr/>
              </p14:nvContentPartPr>
              <p14:xfrm>
                <a:off x="10391753" y="4102412"/>
                <a:ext cx="12960" cy="146520"/>
              </p14:xfrm>
            </p:contentPart>
          </mc:Choice>
          <mc:Fallback xmlns="">
            <p:pic>
              <p:nvPicPr>
                <p:cNvPr id="42" name="Ink 41">
                  <a:extLst>
                    <a:ext uri="{FF2B5EF4-FFF2-40B4-BE49-F238E27FC236}">
                      <a16:creationId xmlns:a16="http://schemas.microsoft.com/office/drawing/2014/main" id="{40E4D570-ED34-45AA-BC1B-9BF22D4F190E}"/>
                    </a:ext>
                  </a:extLst>
                </p:cNvPr>
                <p:cNvPicPr/>
                <p:nvPr/>
              </p:nvPicPr>
              <p:blipFill>
                <a:blip r:embed="rId64"/>
                <a:stretch>
                  <a:fillRect/>
                </a:stretch>
              </p:blipFill>
              <p:spPr>
                <a:xfrm>
                  <a:off x="10374113" y="4084412"/>
                  <a:ext cx="48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5D621132-CAFA-4FA6-82F1-90C598B51B7F}"/>
                    </a:ext>
                  </a:extLst>
                </p14:cNvPr>
                <p14:cNvContentPartPr/>
                <p14:nvPr/>
              </p14:nvContentPartPr>
              <p14:xfrm>
                <a:off x="10453313" y="4114292"/>
                <a:ext cx="202320" cy="114120"/>
              </p14:xfrm>
            </p:contentPart>
          </mc:Choice>
          <mc:Fallback xmlns="">
            <p:pic>
              <p:nvPicPr>
                <p:cNvPr id="43" name="Ink 42">
                  <a:extLst>
                    <a:ext uri="{FF2B5EF4-FFF2-40B4-BE49-F238E27FC236}">
                      <a16:creationId xmlns:a16="http://schemas.microsoft.com/office/drawing/2014/main" id="{5D621132-CAFA-4FA6-82F1-90C598B51B7F}"/>
                    </a:ext>
                  </a:extLst>
                </p:cNvPr>
                <p:cNvPicPr/>
                <p:nvPr/>
              </p:nvPicPr>
              <p:blipFill>
                <a:blip r:embed="rId66"/>
                <a:stretch>
                  <a:fillRect/>
                </a:stretch>
              </p:blipFill>
              <p:spPr>
                <a:xfrm>
                  <a:off x="10435673" y="4096292"/>
                  <a:ext cx="237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Ink 45">
                  <a:extLst>
                    <a:ext uri="{FF2B5EF4-FFF2-40B4-BE49-F238E27FC236}">
                      <a16:creationId xmlns:a16="http://schemas.microsoft.com/office/drawing/2014/main" id="{B8C5A0E5-E72C-4E7E-AE32-6A2BB46B6C33}"/>
                    </a:ext>
                  </a:extLst>
                </p14:cNvPr>
                <p14:cNvContentPartPr/>
                <p14:nvPr/>
              </p14:nvContentPartPr>
              <p14:xfrm>
                <a:off x="10636553" y="3717572"/>
                <a:ext cx="105480" cy="289800"/>
              </p14:xfrm>
            </p:contentPart>
          </mc:Choice>
          <mc:Fallback xmlns="">
            <p:pic>
              <p:nvPicPr>
                <p:cNvPr id="46" name="Ink 45">
                  <a:extLst>
                    <a:ext uri="{FF2B5EF4-FFF2-40B4-BE49-F238E27FC236}">
                      <a16:creationId xmlns:a16="http://schemas.microsoft.com/office/drawing/2014/main" id="{B8C5A0E5-E72C-4E7E-AE32-6A2BB46B6C33}"/>
                    </a:ext>
                  </a:extLst>
                </p:cNvPr>
                <p:cNvPicPr/>
                <p:nvPr/>
              </p:nvPicPr>
              <p:blipFill>
                <a:blip r:embed="rId68"/>
                <a:stretch>
                  <a:fillRect/>
                </a:stretch>
              </p:blipFill>
              <p:spPr>
                <a:xfrm>
                  <a:off x="10618553" y="3699572"/>
                  <a:ext cx="1411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8543FC15-A621-409E-8C00-3742AFAE9EB3}"/>
                    </a:ext>
                  </a:extLst>
                </p14:cNvPr>
                <p14:cNvContentPartPr/>
                <p14:nvPr/>
              </p14:nvContentPartPr>
              <p14:xfrm>
                <a:off x="10770833" y="3696332"/>
                <a:ext cx="109080" cy="209520"/>
              </p14:xfrm>
            </p:contentPart>
          </mc:Choice>
          <mc:Fallback xmlns="">
            <p:pic>
              <p:nvPicPr>
                <p:cNvPr id="48" name="Ink 47">
                  <a:extLst>
                    <a:ext uri="{FF2B5EF4-FFF2-40B4-BE49-F238E27FC236}">
                      <a16:creationId xmlns:a16="http://schemas.microsoft.com/office/drawing/2014/main" id="{8543FC15-A621-409E-8C00-3742AFAE9EB3}"/>
                    </a:ext>
                  </a:extLst>
                </p:cNvPr>
                <p:cNvPicPr/>
                <p:nvPr/>
              </p:nvPicPr>
              <p:blipFill>
                <a:blip r:embed="rId70"/>
                <a:stretch>
                  <a:fillRect/>
                </a:stretch>
              </p:blipFill>
              <p:spPr>
                <a:xfrm>
                  <a:off x="10752833" y="3678692"/>
                  <a:ext cx="1447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Ink 48">
                  <a:extLst>
                    <a:ext uri="{FF2B5EF4-FFF2-40B4-BE49-F238E27FC236}">
                      <a16:creationId xmlns:a16="http://schemas.microsoft.com/office/drawing/2014/main" id="{AEC1B555-1865-4B05-AC0F-267AD1B7F99C}"/>
                    </a:ext>
                  </a:extLst>
                </p14:cNvPr>
                <p14:cNvContentPartPr/>
                <p14:nvPr/>
              </p14:nvContentPartPr>
              <p14:xfrm>
                <a:off x="10941113" y="3834572"/>
                <a:ext cx="63720" cy="3240"/>
              </p14:xfrm>
            </p:contentPart>
          </mc:Choice>
          <mc:Fallback xmlns="">
            <p:pic>
              <p:nvPicPr>
                <p:cNvPr id="49" name="Ink 48">
                  <a:extLst>
                    <a:ext uri="{FF2B5EF4-FFF2-40B4-BE49-F238E27FC236}">
                      <a16:creationId xmlns:a16="http://schemas.microsoft.com/office/drawing/2014/main" id="{AEC1B555-1865-4B05-AC0F-267AD1B7F99C}"/>
                    </a:ext>
                  </a:extLst>
                </p:cNvPr>
                <p:cNvPicPr/>
                <p:nvPr/>
              </p:nvPicPr>
              <p:blipFill>
                <a:blip r:embed="rId72"/>
                <a:stretch>
                  <a:fillRect/>
                </a:stretch>
              </p:blipFill>
              <p:spPr>
                <a:xfrm>
                  <a:off x="10923473" y="3816572"/>
                  <a:ext cx="993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Ink 49">
                  <a:extLst>
                    <a:ext uri="{FF2B5EF4-FFF2-40B4-BE49-F238E27FC236}">
                      <a16:creationId xmlns:a16="http://schemas.microsoft.com/office/drawing/2014/main" id="{CE40CD24-338C-46E0-88C3-DCE71247E568}"/>
                    </a:ext>
                  </a:extLst>
                </p14:cNvPr>
                <p14:cNvContentPartPr/>
                <p14:nvPr/>
              </p14:nvContentPartPr>
              <p14:xfrm>
                <a:off x="11062073" y="3787772"/>
                <a:ext cx="157680" cy="142560"/>
              </p14:xfrm>
            </p:contentPart>
          </mc:Choice>
          <mc:Fallback xmlns="">
            <p:pic>
              <p:nvPicPr>
                <p:cNvPr id="50" name="Ink 49">
                  <a:extLst>
                    <a:ext uri="{FF2B5EF4-FFF2-40B4-BE49-F238E27FC236}">
                      <a16:creationId xmlns:a16="http://schemas.microsoft.com/office/drawing/2014/main" id="{CE40CD24-338C-46E0-88C3-DCE71247E568}"/>
                    </a:ext>
                  </a:extLst>
                </p:cNvPr>
                <p:cNvPicPr/>
                <p:nvPr/>
              </p:nvPicPr>
              <p:blipFill>
                <a:blip r:embed="rId74"/>
                <a:stretch>
                  <a:fillRect/>
                </a:stretch>
              </p:blipFill>
              <p:spPr>
                <a:xfrm>
                  <a:off x="11044433" y="3770132"/>
                  <a:ext cx="1933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Ink 50">
                  <a:extLst>
                    <a:ext uri="{FF2B5EF4-FFF2-40B4-BE49-F238E27FC236}">
                      <a16:creationId xmlns:a16="http://schemas.microsoft.com/office/drawing/2014/main" id="{DF6501AD-7765-42AF-AFB5-597C2C5C7DF7}"/>
                    </a:ext>
                  </a:extLst>
                </p14:cNvPr>
                <p14:cNvContentPartPr/>
                <p14:nvPr/>
              </p14:nvContentPartPr>
              <p14:xfrm>
                <a:off x="11195633" y="3678692"/>
                <a:ext cx="75240" cy="324720"/>
              </p14:xfrm>
            </p:contentPart>
          </mc:Choice>
          <mc:Fallback xmlns="">
            <p:pic>
              <p:nvPicPr>
                <p:cNvPr id="51" name="Ink 50">
                  <a:extLst>
                    <a:ext uri="{FF2B5EF4-FFF2-40B4-BE49-F238E27FC236}">
                      <a16:creationId xmlns:a16="http://schemas.microsoft.com/office/drawing/2014/main" id="{DF6501AD-7765-42AF-AFB5-597C2C5C7DF7}"/>
                    </a:ext>
                  </a:extLst>
                </p:cNvPr>
                <p:cNvPicPr/>
                <p:nvPr/>
              </p:nvPicPr>
              <p:blipFill>
                <a:blip r:embed="rId76"/>
                <a:stretch>
                  <a:fillRect/>
                </a:stretch>
              </p:blipFill>
              <p:spPr>
                <a:xfrm>
                  <a:off x="11177993" y="3660692"/>
                  <a:ext cx="1108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Ink 51">
                  <a:extLst>
                    <a:ext uri="{FF2B5EF4-FFF2-40B4-BE49-F238E27FC236}">
                      <a16:creationId xmlns:a16="http://schemas.microsoft.com/office/drawing/2014/main" id="{865F52CC-5208-4440-AD93-22187FDD1813}"/>
                    </a:ext>
                  </a:extLst>
                </p14:cNvPr>
                <p14:cNvContentPartPr/>
                <p14:nvPr/>
              </p14:nvContentPartPr>
              <p14:xfrm>
                <a:off x="11226233" y="3528932"/>
                <a:ext cx="114840" cy="127080"/>
              </p14:xfrm>
            </p:contentPart>
          </mc:Choice>
          <mc:Fallback xmlns="">
            <p:pic>
              <p:nvPicPr>
                <p:cNvPr id="52" name="Ink 51">
                  <a:extLst>
                    <a:ext uri="{FF2B5EF4-FFF2-40B4-BE49-F238E27FC236}">
                      <a16:creationId xmlns:a16="http://schemas.microsoft.com/office/drawing/2014/main" id="{865F52CC-5208-4440-AD93-22187FDD1813}"/>
                    </a:ext>
                  </a:extLst>
                </p:cNvPr>
                <p:cNvPicPr/>
                <p:nvPr/>
              </p:nvPicPr>
              <p:blipFill>
                <a:blip r:embed="rId78"/>
                <a:stretch>
                  <a:fillRect/>
                </a:stretch>
              </p:blipFill>
              <p:spPr>
                <a:xfrm>
                  <a:off x="11208593" y="3511292"/>
                  <a:ext cx="150480" cy="162720"/>
                </a:xfrm>
                <a:prstGeom prst="rect">
                  <a:avLst/>
                </a:prstGeom>
              </p:spPr>
            </p:pic>
          </mc:Fallback>
        </mc:AlternateContent>
      </p:grpSp>
    </p:spTree>
    <p:extLst>
      <p:ext uri="{BB962C8B-B14F-4D97-AF65-F5344CB8AC3E}">
        <p14:creationId xmlns:p14="http://schemas.microsoft.com/office/powerpoint/2010/main" val="1281482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5534-850D-4F53-A94D-3D48AAC3695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4C66DA1-9F7D-4490-9FC0-682C9C831AD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BFD037C4-DE0F-4F65-BE64-8D7738DE20C3}"/>
              </a:ext>
            </a:extLst>
          </p:cNvPr>
          <p:cNvPicPr>
            <a:picLocks noChangeAspect="1"/>
          </p:cNvPicPr>
          <p:nvPr/>
        </p:nvPicPr>
        <p:blipFill>
          <a:blip r:embed="rId2"/>
          <a:stretch>
            <a:fillRect/>
          </a:stretch>
        </p:blipFill>
        <p:spPr>
          <a:xfrm>
            <a:off x="3000375" y="2837468"/>
            <a:ext cx="6191250" cy="1102936"/>
          </a:xfrm>
          <a:prstGeom prst="rect">
            <a:avLst/>
          </a:prstGeom>
        </p:spPr>
      </p:pic>
    </p:spTree>
    <p:extLst>
      <p:ext uri="{BB962C8B-B14F-4D97-AF65-F5344CB8AC3E}">
        <p14:creationId xmlns:p14="http://schemas.microsoft.com/office/powerpoint/2010/main" val="457955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9B38-C22A-4DB1-87C2-DE69098A54F5}"/>
              </a:ext>
            </a:extLst>
          </p:cNvPr>
          <p:cNvSpPr>
            <a:spLocks noGrp="1"/>
          </p:cNvSpPr>
          <p:nvPr>
            <p:ph type="title"/>
          </p:nvPr>
        </p:nvSpPr>
        <p:spPr/>
        <p:txBody>
          <a:bodyPr/>
          <a:lstStyle/>
          <a:p>
            <a:r>
              <a:rPr lang="en-US" dirty="0"/>
              <a:t>Expectation and Moments of Uniform Random Variable</a:t>
            </a:r>
            <a:endParaRPr lang="en-IN" dirty="0"/>
          </a:p>
        </p:txBody>
      </p:sp>
      <p:sp>
        <p:nvSpPr>
          <p:cNvPr id="3" name="Text Placeholder 2">
            <a:extLst>
              <a:ext uri="{FF2B5EF4-FFF2-40B4-BE49-F238E27FC236}">
                <a16:creationId xmlns:a16="http://schemas.microsoft.com/office/drawing/2014/main" id="{4FB568D2-D662-4F5A-9434-273D69D57A6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CA30C11-17B2-4F0B-9146-12F217C04A8D}"/>
              </a:ext>
            </a:extLst>
          </p:cNvPr>
          <p:cNvPicPr>
            <a:picLocks noChangeAspect="1"/>
          </p:cNvPicPr>
          <p:nvPr/>
        </p:nvPicPr>
        <p:blipFill>
          <a:blip r:embed="rId2"/>
          <a:stretch>
            <a:fillRect/>
          </a:stretch>
        </p:blipFill>
        <p:spPr>
          <a:xfrm>
            <a:off x="838200" y="1690688"/>
            <a:ext cx="7172325" cy="4352925"/>
          </a:xfrm>
          <a:prstGeom prst="rect">
            <a:avLst/>
          </a:prstGeom>
        </p:spPr>
      </p:pic>
    </p:spTree>
    <p:extLst>
      <p:ext uri="{BB962C8B-B14F-4D97-AF65-F5344CB8AC3E}">
        <p14:creationId xmlns:p14="http://schemas.microsoft.com/office/powerpoint/2010/main" val="3801866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3262-8C3E-4BD8-80C1-3A418EA11E5B}"/>
              </a:ext>
            </a:extLst>
          </p:cNvPr>
          <p:cNvSpPr>
            <a:spLocks noGrp="1"/>
          </p:cNvSpPr>
          <p:nvPr>
            <p:ph type="title"/>
          </p:nvPr>
        </p:nvSpPr>
        <p:spPr>
          <a:xfrm>
            <a:off x="825333" y="443060"/>
            <a:ext cx="10515600" cy="1256679"/>
          </a:xfrm>
        </p:spPr>
        <p:txBody>
          <a:bodyPr/>
          <a:lstStyle/>
          <a:p>
            <a:endParaRPr lang="en-IN" dirty="0"/>
          </a:p>
        </p:txBody>
      </p:sp>
      <p:sp>
        <p:nvSpPr>
          <p:cNvPr id="3" name="Text Placeholder 2">
            <a:extLst>
              <a:ext uri="{FF2B5EF4-FFF2-40B4-BE49-F238E27FC236}">
                <a16:creationId xmlns:a16="http://schemas.microsoft.com/office/drawing/2014/main" id="{16FE42FC-8D84-4993-B563-CCC5CBA57F82}"/>
              </a:ext>
            </a:extLst>
          </p:cNvPr>
          <p:cNvSpPr>
            <a:spLocks noGrp="1"/>
          </p:cNvSpPr>
          <p:nvPr>
            <p:ph type="body"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AACE112-D751-4531-8BA4-B64A1EE7F56B}"/>
                  </a:ext>
                </a:extLst>
              </p14:cNvPr>
              <p14:cNvContentPartPr/>
              <p14:nvPr/>
            </p14:nvContentPartPr>
            <p14:xfrm>
              <a:off x="3808073" y="1241852"/>
              <a:ext cx="4680" cy="24480"/>
            </p14:xfrm>
          </p:contentPart>
        </mc:Choice>
        <mc:Fallback xmlns="">
          <p:pic>
            <p:nvPicPr>
              <p:cNvPr id="4" name="Ink 3">
                <a:extLst>
                  <a:ext uri="{FF2B5EF4-FFF2-40B4-BE49-F238E27FC236}">
                    <a16:creationId xmlns:a16="http://schemas.microsoft.com/office/drawing/2014/main" id="{0AACE112-D751-4531-8BA4-B64A1EE7F56B}"/>
                  </a:ext>
                </a:extLst>
              </p:cNvPr>
              <p:cNvPicPr/>
              <p:nvPr/>
            </p:nvPicPr>
            <p:blipFill>
              <a:blip r:embed="rId3"/>
              <a:stretch>
                <a:fillRect/>
              </a:stretch>
            </p:blipFill>
            <p:spPr>
              <a:xfrm>
                <a:off x="3790073" y="1223852"/>
                <a:ext cx="40320" cy="60120"/>
              </a:xfrm>
              <a:prstGeom prst="rect">
                <a:avLst/>
              </a:prstGeom>
            </p:spPr>
          </p:pic>
        </mc:Fallback>
      </mc:AlternateContent>
      <p:grpSp>
        <p:nvGrpSpPr>
          <p:cNvPr id="12" name="Group 11">
            <a:extLst>
              <a:ext uri="{FF2B5EF4-FFF2-40B4-BE49-F238E27FC236}">
                <a16:creationId xmlns:a16="http://schemas.microsoft.com/office/drawing/2014/main" id="{D851FF89-5E51-4782-BD56-D61C579CDABD}"/>
              </a:ext>
            </a:extLst>
          </p:cNvPr>
          <p:cNvGrpSpPr/>
          <p:nvPr/>
        </p:nvGrpSpPr>
        <p:grpSpPr>
          <a:xfrm>
            <a:off x="1112753" y="622652"/>
            <a:ext cx="553680" cy="328680"/>
            <a:chOff x="1112753" y="622652"/>
            <a:chExt cx="553680" cy="3286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5F287DE-2E9D-4727-AF1D-A8E724EC662B}"/>
                    </a:ext>
                  </a:extLst>
                </p14:cNvPr>
                <p14:cNvContentPartPr/>
                <p14:nvPr/>
              </p14:nvContentPartPr>
              <p14:xfrm>
                <a:off x="1112753" y="622652"/>
                <a:ext cx="143640" cy="328680"/>
              </p14:xfrm>
            </p:contentPart>
          </mc:Choice>
          <mc:Fallback xmlns="">
            <p:pic>
              <p:nvPicPr>
                <p:cNvPr id="5" name="Ink 4">
                  <a:extLst>
                    <a:ext uri="{FF2B5EF4-FFF2-40B4-BE49-F238E27FC236}">
                      <a16:creationId xmlns:a16="http://schemas.microsoft.com/office/drawing/2014/main" id="{75F287DE-2E9D-4727-AF1D-A8E724EC662B}"/>
                    </a:ext>
                  </a:extLst>
                </p:cNvPr>
                <p:cNvPicPr/>
                <p:nvPr/>
              </p:nvPicPr>
              <p:blipFill>
                <a:blip r:embed="rId5"/>
                <a:stretch>
                  <a:fillRect/>
                </a:stretch>
              </p:blipFill>
              <p:spPr>
                <a:xfrm>
                  <a:off x="1094753" y="604652"/>
                  <a:ext cx="179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57E1950-0AFF-4C53-8F50-0420A9A37AA2}"/>
                    </a:ext>
                  </a:extLst>
                </p14:cNvPr>
                <p14:cNvContentPartPr/>
                <p14:nvPr/>
              </p14:nvContentPartPr>
              <p14:xfrm>
                <a:off x="1332353" y="778892"/>
                <a:ext cx="92520" cy="134640"/>
              </p14:xfrm>
            </p:contentPart>
          </mc:Choice>
          <mc:Fallback xmlns="">
            <p:pic>
              <p:nvPicPr>
                <p:cNvPr id="6" name="Ink 5">
                  <a:extLst>
                    <a:ext uri="{FF2B5EF4-FFF2-40B4-BE49-F238E27FC236}">
                      <a16:creationId xmlns:a16="http://schemas.microsoft.com/office/drawing/2014/main" id="{757E1950-0AFF-4C53-8F50-0420A9A37AA2}"/>
                    </a:ext>
                  </a:extLst>
                </p:cNvPr>
                <p:cNvPicPr/>
                <p:nvPr/>
              </p:nvPicPr>
              <p:blipFill>
                <a:blip r:embed="rId7"/>
                <a:stretch>
                  <a:fillRect/>
                </a:stretch>
              </p:blipFill>
              <p:spPr>
                <a:xfrm>
                  <a:off x="1314713" y="761252"/>
                  <a:ext cx="1281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FC77F44-8787-40F4-BE72-BE89A7FE38EF}"/>
                    </a:ext>
                  </a:extLst>
                </p14:cNvPr>
                <p14:cNvContentPartPr/>
                <p14:nvPr/>
              </p14:nvContentPartPr>
              <p14:xfrm>
                <a:off x="1569953" y="644612"/>
                <a:ext cx="96480" cy="272160"/>
              </p14:xfrm>
            </p:contentPart>
          </mc:Choice>
          <mc:Fallback xmlns="">
            <p:pic>
              <p:nvPicPr>
                <p:cNvPr id="7" name="Ink 6">
                  <a:extLst>
                    <a:ext uri="{FF2B5EF4-FFF2-40B4-BE49-F238E27FC236}">
                      <a16:creationId xmlns:a16="http://schemas.microsoft.com/office/drawing/2014/main" id="{0FC77F44-8787-40F4-BE72-BE89A7FE38EF}"/>
                    </a:ext>
                  </a:extLst>
                </p:cNvPr>
                <p:cNvPicPr/>
                <p:nvPr/>
              </p:nvPicPr>
              <p:blipFill>
                <a:blip r:embed="rId9"/>
                <a:stretch>
                  <a:fillRect/>
                </a:stretch>
              </p:blipFill>
              <p:spPr>
                <a:xfrm>
                  <a:off x="1551953" y="626972"/>
                  <a:ext cx="1321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16B7374-8CE3-44C8-A285-5E2839C10DC9}"/>
                    </a:ext>
                  </a:extLst>
                </p14:cNvPr>
                <p14:cNvContentPartPr/>
                <p14:nvPr/>
              </p14:nvContentPartPr>
              <p14:xfrm>
                <a:off x="1535753" y="782492"/>
                <a:ext cx="119160" cy="42120"/>
              </p14:xfrm>
            </p:contentPart>
          </mc:Choice>
          <mc:Fallback xmlns="">
            <p:pic>
              <p:nvPicPr>
                <p:cNvPr id="8" name="Ink 7">
                  <a:extLst>
                    <a:ext uri="{FF2B5EF4-FFF2-40B4-BE49-F238E27FC236}">
                      <a16:creationId xmlns:a16="http://schemas.microsoft.com/office/drawing/2014/main" id="{016B7374-8CE3-44C8-A285-5E2839C10DC9}"/>
                    </a:ext>
                  </a:extLst>
                </p:cNvPr>
                <p:cNvPicPr/>
                <p:nvPr/>
              </p:nvPicPr>
              <p:blipFill>
                <a:blip r:embed="rId11"/>
                <a:stretch>
                  <a:fillRect/>
                </a:stretch>
              </p:blipFill>
              <p:spPr>
                <a:xfrm>
                  <a:off x="1517753" y="764852"/>
                  <a:ext cx="154800" cy="77760"/>
                </a:xfrm>
                <a:prstGeom prst="rect">
                  <a:avLst/>
                </a:prstGeom>
              </p:spPr>
            </p:pic>
          </mc:Fallback>
        </mc:AlternateContent>
      </p:grpSp>
      <p:grpSp>
        <p:nvGrpSpPr>
          <p:cNvPr id="11" name="Group 10">
            <a:extLst>
              <a:ext uri="{FF2B5EF4-FFF2-40B4-BE49-F238E27FC236}">
                <a16:creationId xmlns:a16="http://schemas.microsoft.com/office/drawing/2014/main" id="{3A7B83B6-F469-4BC9-B17E-3A94CB262573}"/>
              </a:ext>
            </a:extLst>
          </p:cNvPr>
          <p:cNvGrpSpPr/>
          <p:nvPr/>
        </p:nvGrpSpPr>
        <p:grpSpPr>
          <a:xfrm>
            <a:off x="1952273" y="647132"/>
            <a:ext cx="199800" cy="226440"/>
            <a:chOff x="1952273" y="647132"/>
            <a:chExt cx="199800" cy="22644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42C91EB-D97B-489B-BDB2-78F0647B7969}"/>
                    </a:ext>
                  </a:extLst>
                </p14:cNvPr>
                <p14:cNvContentPartPr/>
                <p14:nvPr/>
              </p14:nvContentPartPr>
              <p14:xfrm>
                <a:off x="1965593" y="647132"/>
                <a:ext cx="110160" cy="226440"/>
              </p14:xfrm>
            </p:contentPart>
          </mc:Choice>
          <mc:Fallback xmlns="">
            <p:pic>
              <p:nvPicPr>
                <p:cNvPr id="9" name="Ink 8">
                  <a:extLst>
                    <a:ext uri="{FF2B5EF4-FFF2-40B4-BE49-F238E27FC236}">
                      <a16:creationId xmlns:a16="http://schemas.microsoft.com/office/drawing/2014/main" id="{442C91EB-D97B-489B-BDB2-78F0647B7969}"/>
                    </a:ext>
                  </a:extLst>
                </p:cNvPr>
                <p:cNvPicPr/>
                <p:nvPr/>
              </p:nvPicPr>
              <p:blipFill>
                <a:blip r:embed="rId13"/>
                <a:stretch>
                  <a:fillRect/>
                </a:stretch>
              </p:blipFill>
              <p:spPr>
                <a:xfrm>
                  <a:off x="1947593" y="629492"/>
                  <a:ext cx="1458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FC8DCEB8-2F72-4DCD-989A-9EA77745A258}"/>
                    </a:ext>
                  </a:extLst>
                </p14:cNvPr>
                <p14:cNvContentPartPr/>
                <p14:nvPr/>
              </p14:nvContentPartPr>
              <p14:xfrm>
                <a:off x="1952273" y="687452"/>
                <a:ext cx="199800" cy="172440"/>
              </p14:xfrm>
            </p:contentPart>
          </mc:Choice>
          <mc:Fallback xmlns="">
            <p:pic>
              <p:nvPicPr>
                <p:cNvPr id="10" name="Ink 9">
                  <a:extLst>
                    <a:ext uri="{FF2B5EF4-FFF2-40B4-BE49-F238E27FC236}">
                      <a16:creationId xmlns:a16="http://schemas.microsoft.com/office/drawing/2014/main" id="{FC8DCEB8-2F72-4DCD-989A-9EA77745A258}"/>
                    </a:ext>
                  </a:extLst>
                </p:cNvPr>
                <p:cNvPicPr/>
                <p:nvPr/>
              </p:nvPicPr>
              <p:blipFill>
                <a:blip r:embed="rId15"/>
                <a:stretch>
                  <a:fillRect/>
                </a:stretch>
              </p:blipFill>
              <p:spPr>
                <a:xfrm>
                  <a:off x="1934273" y="669812"/>
                  <a:ext cx="235440" cy="208080"/>
                </a:xfrm>
                <a:prstGeom prst="rect">
                  <a:avLst/>
                </a:prstGeom>
              </p:spPr>
            </p:pic>
          </mc:Fallback>
        </mc:AlternateContent>
      </p:grpSp>
      <p:grpSp>
        <p:nvGrpSpPr>
          <p:cNvPr id="15" name="Group 14">
            <a:extLst>
              <a:ext uri="{FF2B5EF4-FFF2-40B4-BE49-F238E27FC236}">
                <a16:creationId xmlns:a16="http://schemas.microsoft.com/office/drawing/2014/main" id="{63F46346-27A9-4F69-BB24-33FB57A502FD}"/>
              </a:ext>
            </a:extLst>
          </p:cNvPr>
          <p:cNvGrpSpPr/>
          <p:nvPr/>
        </p:nvGrpSpPr>
        <p:grpSpPr>
          <a:xfrm>
            <a:off x="2419193" y="644612"/>
            <a:ext cx="291600" cy="254160"/>
            <a:chOff x="2419193" y="644612"/>
            <a:chExt cx="291600" cy="254160"/>
          </a:xfrm>
        </p:grpSpPr>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02049B87-C93A-4093-A2F5-F97E2837F43D}"/>
                    </a:ext>
                  </a:extLst>
                </p14:cNvPr>
                <p14:cNvContentPartPr/>
                <p14:nvPr/>
              </p14:nvContentPartPr>
              <p14:xfrm>
                <a:off x="2419193" y="644612"/>
                <a:ext cx="144360" cy="232920"/>
              </p14:xfrm>
            </p:contentPart>
          </mc:Choice>
          <mc:Fallback xmlns="">
            <p:pic>
              <p:nvPicPr>
                <p:cNvPr id="13" name="Ink 12">
                  <a:extLst>
                    <a:ext uri="{FF2B5EF4-FFF2-40B4-BE49-F238E27FC236}">
                      <a16:creationId xmlns:a16="http://schemas.microsoft.com/office/drawing/2014/main" id="{02049B87-C93A-4093-A2F5-F97E2837F43D}"/>
                    </a:ext>
                  </a:extLst>
                </p:cNvPr>
                <p:cNvPicPr/>
                <p:nvPr/>
              </p:nvPicPr>
              <p:blipFill>
                <a:blip r:embed="rId17"/>
                <a:stretch>
                  <a:fillRect/>
                </a:stretch>
              </p:blipFill>
              <p:spPr>
                <a:xfrm>
                  <a:off x="2401193" y="626612"/>
                  <a:ext cx="1800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E9D27F32-79BA-4E8E-8D26-CF83857C989B}"/>
                    </a:ext>
                  </a:extLst>
                </p14:cNvPr>
                <p14:cNvContentPartPr/>
                <p14:nvPr/>
              </p14:nvContentPartPr>
              <p14:xfrm>
                <a:off x="2570753" y="769892"/>
                <a:ext cx="140040" cy="128880"/>
              </p14:xfrm>
            </p:contentPart>
          </mc:Choice>
          <mc:Fallback xmlns="">
            <p:pic>
              <p:nvPicPr>
                <p:cNvPr id="14" name="Ink 13">
                  <a:extLst>
                    <a:ext uri="{FF2B5EF4-FFF2-40B4-BE49-F238E27FC236}">
                      <a16:creationId xmlns:a16="http://schemas.microsoft.com/office/drawing/2014/main" id="{E9D27F32-79BA-4E8E-8D26-CF83857C989B}"/>
                    </a:ext>
                  </a:extLst>
                </p:cNvPr>
                <p:cNvPicPr/>
                <p:nvPr/>
              </p:nvPicPr>
              <p:blipFill>
                <a:blip r:embed="rId19"/>
                <a:stretch>
                  <a:fillRect/>
                </a:stretch>
              </p:blipFill>
              <p:spPr>
                <a:xfrm>
                  <a:off x="2552753" y="752252"/>
                  <a:ext cx="17568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2DB01570-DF29-4112-8795-300385C96297}"/>
                  </a:ext>
                </a:extLst>
              </p14:cNvPr>
              <p14:cNvContentPartPr/>
              <p14:nvPr/>
            </p14:nvContentPartPr>
            <p14:xfrm>
              <a:off x="5309273" y="861332"/>
              <a:ext cx="4320" cy="8280"/>
            </p14:xfrm>
          </p:contentPart>
        </mc:Choice>
        <mc:Fallback xmlns="">
          <p:pic>
            <p:nvPicPr>
              <p:cNvPr id="20" name="Ink 19">
                <a:extLst>
                  <a:ext uri="{FF2B5EF4-FFF2-40B4-BE49-F238E27FC236}">
                    <a16:creationId xmlns:a16="http://schemas.microsoft.com/office/drawing/2014/main" id="{2DB01570-DF29-4112-8795-300385C96297}"/>
                  </a:ext>
                </a:extLst>
              </p:cNvPr>
              <p:cNvPicPr/>
              <p:nvPr/>
            </p:nvPicPr>
            <p:blipFill>
              <a:blip r:embed="rId21"/>
              <a:stretch>
                <a:fillRect/>
              </a:stretch>
            </p:blipFill>
            <p:spPr>
              <a:xfrm>
                <a:off x="5291273" y="843692"/>
                <a:ext cx="39960" cy="43920"/>
              </a:xfrm>
              <a:prstGeom prst="rect">
                <a:avLst/>
              </a:prstGeom>
            </p:spPr>
          </p:pic>
        </mc:Fallback>
      </mc:AlternateContent>
      <p:grpSp>
        <p:nvGrpSpPr>
          <p:cNvPr id="26" name="Group 25">
            <a:extLst>
              <a:ext uri="{FF2B5EF4-FFF2-40B4-BE49-F238E27FC236}">
                <a16:creationId xmlns:a16="http://schemas.microsoft.com/office/drawing/2014/main" id="{EE383BE0-5134-4012-B1F4-53B7F2AF5C9F}"/>
              </a:ext>
            </a:extLst>
          </p:cNvPr>
          <p:cNvGrpSpPr/>
          <p:nvPr/>
        </p:nvGrpSpPr>
        <p:grpSpPr>
          <a:xfrm>
            <a:off x="2942993" y="650732"/>
            <a:ext cx="1136880" cy="221400"/>
            <a:chOff x="2942993" y="650732"/>
            <a:chExt cx="1136880" cy="22140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3C8C5E1A-A6E7-4356-8C26-227D64DED8DB}"/>
                    </a:ext>
                  </a:extLst>
                </p14:cNvPr>
                <p14:cNvContentPartPr/>
                <p14:nvPr/>
              </p14:nvContentPartPr>
              <p14:xfrm>
                <a:off x="2942993" y="725972"/>
                <a:ext cx="129240" cy="141120"/>
              </p14:xfrm>
            </p:contentPart>
          </mc:Choice>
          <mc:Fallback xmlns="">
            <p:pic>
              <p:nvPicPr>
                <p:cNvPr id="16" name="Ink 15">
                  <a:extLst>
                    <a:ext uri="{FF2B5EF4-FFF2-40B4-BE49-F238E27FC236}">
                      <a16:creationId xmlns:a16="http://schemas.microsoft.com/office/drawing/2014/main" id="{3C8C5E1A-A6E7-4356-8C26-227D64DED8DB}"/>
                    </a:ext>
                  </a:extLst>
                </p:cNvPr>
                <p:cNvPicPr/>
                <p:nvPr/>
              </p:nvPicPr>
              <p:blipFill>
                <a:blip r:embed="rId23"/>
                <a:stretch>
                  <a:fillRect/>
                </a:stretch>
              </p:blipFill>
              <p:spPr>
                <a:xfrm>
                  <a:off x="2925353" y="707972"/>
                  <a:ext cx="1648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02843859-5A48-4DB1-9AFC-BCC0D4E8FBBE}"/>
                    </a:ext>
                  </a:extLst>
                </p14:cNvPr>
                <p14:cNvContentPartPr/>
                <p14:nvPr/>
              </p14:nvContentPartPr>
              <p14:xfrm>
                <a:off x="3144593" y="725252"/>
                <a:ext cx="128160" cy="122040"/>
              </p14:xfrm>
            </p:contentPart>
          </mc:Choice>
          <mc:Fallback xmlns="">
            <p:pic>
              <p:nvPicPr>
                <p:cNvPr id="17" name="Ink 16">
                  <a:extLst>
                    <a:ext uri="{FF2B5EF4-FFF2-40B4-BE49-F238E27FC236}">
                      <a16:creationId xmlns:a16="http://schemas.microsoft.com/office/drawing/2014/main" id="{02843859-5A48-4DB1-9AFC-BCC0D4E8FBBE}"/>
                    </a:ext>
                  </a:extLst>
                </p:cNvPr>
                <p:cNvPicPr/>
                <p:nvPr/>
              </p:nvPicPr>
              <p:blipFill>
                <a:blip r:embed="rId25"/>
                <a:stretch>
                  <a:fillRect/>
                </a:stretch>
              </p:blipFill>
              <p:spPr>
                <a:xfrm>
                  <a:off x="3126593" y="707252"/>
                  <a:ext cx="163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64E599CC-899F-44A9-AF71-BAD425770A9C}"/>
                    </a:ext>
                  </a:extLst>
                </p14:cNvPr>
                <p14:cNvContentPartPr/>
                <p14:nvPr/>
              </p14:nvContentPartPr>
              <p14:xfrm>
                <a:off x="3320273" y="766652"/>
                <a:ext cx="11520" cy="68040"/>
              </p14:xfrm>
            </p:contentPart>
          </mc:Choice>
          <mc:Fallback xmlns="">
            <p:pic>
              <p:nvPicPr>
                <p:cNvPr id="18" name="Ink 17">
                  <a:extLst>
                    <a:ext uri="{FF2B5EF4-FFF2-40B4-BE49-F238E27FC236}">
                      <a16:creationId xmlns:a16="http://schemas.microsoft.com/office/drawing/2014/main" id="{64E599CC-899F-44A9-AF71-BAD425770A9C}"/>
                    </a:ext>
                  </a:extLst>
                </p:cNvPr>
                <p:cNvPicPr/>
                <p:nvPr/>
              </p:nvPicPr>
              <p:blipFill>
                <a:blip r:embed="rId27"/>
                <a:stretch>
                  <a:fillRect/>
                </a:stretch>
              </p:blipFill>
              <p:spPr>
                <a:xfrm>
                  <a:off x="3302633" y="748652"/>
                  <a:ext cx="471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D64C8101-B6C2-4512-A15A-9CB0EA80335C}"/>
                    </a:ext>
                  </a:extLst>
                </p14:cNvPr>
                <p14:cNvContentPartPr/>
                <p14:nvPr/>
              </p14:nvContentPartPr>
              <p14:xfrm>
                <a:off x="3297233" y="653972"/>
                <a:ext cx="1080" cy="2520"/>
              </p14:xfrm>
            </p:contentPart>
          </mc:Choice>
          <mc:Fallback xmlns="">
            <p:pic>
              <p:nvPicPr>
                <p:cNvPr id="21" name="Ink 20">
                  <a:extLst>
                    <a:ext uri="{FF2B5EF4-FFF2-40B4-BE49-F238E27FC236}">
                      <a16:creationId xmlns:a16="http://schemas.microsoft.com/office/drawing/2014/main" id="{D64C8101-B6C2-4512-A15A-9CB0EA80335C}"/>
                    </a:ext>
                  </a:extLst>
                </p:cNvPr>
                <p:cNvPicPr/>
                <p:nvPr/>
              </p:nvPicPr>
              <p:blipFill>
                <a:blip r:embed="rId29"/>
                <a:stretch>
                  <a:fillRect/>
                </a:stretch>
              </p:blipFill>
              <p:spPr>
                <a:xfrm>
                  <a:off x="3279233" y="636332"/>
                  <a:ext cx="36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138C87DC-CA76-4756-B91F-0CF29D5E3DF3}"/>
                    </a:ext>
                  </a:extLst>
                </p14:cNvPr>
                <p14:cNvContentPartPr/>
                <p14:nvPr/>
              </p14:nvContentPartPr>
              <p14:xfrm>
                <a:off x="3454913" y="650732"/>
                <a:ext cx="129960" cy="221400"/>
              </p14:xfrm>
            </p:contentPart>
          </mc:Choice>
          <mc:Fallback xmlns="">
            <p:pic>
              <p:nvPicPr>
                <p:cNvPr id="22" name="Ink 21">
                  <a:extLst>
                    <a:ext uri="{FF2B5EF4-FFF2-40B4-BE49-F238E27FC236}">
                      <a16:creationId xmlns:a16="http://schemas.microsoft.com/office/drawing/2014/main" id="{138C87DC-CA76-4756-B91F-0CF29D5E3DF3}"/>
                    </a:ext>
                  </a:extLst>
                </p:cNvPr>
                <p:cNvPicPr/>
                <p:nvPr/>
              </p:nvPicPr>
              <p:blipFill>
                <a:blip r:embed="rId31"/>
                <a:stretch>
                  <a:fillRect/>
                </a:stretch>
              </p:blipFill>
              <p:spPr>
                <a:xfrm>
                  <a:off x="3436913" y="632732"/>
                  <a:ext cx="165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8E4DBABB-5DA5-451F-A75B-99FF7A783E49}"/>
                    </a:ext>
                  </a:extLst>
                </p14:cNvPr>
                <p14:cNvContentPartPr/>
                <p14:nvPr/>
              </p14:nvContentPartPr>
              <p14:xfrm>
                <a:off x="3386513" y="740012"/>
                <a:ext cx="241920" cy="99000"/>
              </p14:xfrm>
            </p:contentPart>
          </mc:Choice>
          <mc:Fallback xmlns="">
            <p:pic>
              <p:nvPicPr>
                <p:cNvPr id="23" name="Ink 22">
                  <a:extLst>
                    <a:ext uri="{FF2B5EF4-FFF2-40B4-BE49-F238E27FC236}">
                      <a16:creationId xmlns:a16="http://schemas.microsoft.com/office/drawing/2014/main" id="{8E4DBABB-5DA5-451F-A75B-99FF7A783E49}"/>
                    </a:ext>
                  </a:extLst>
                </p:cNvPr>
                <p:cNvPicPr/>
                <p:nvPr/>
              </p:nvPicPr>
              <p:blipFill>
                <a:blip r:embed="rId33"/>
                <a:stretch>
                  <a:fillRect/>
                </a:stretch>
              </p:blipFill>
              <p:spPr>
                <a:xfrm>
                  <a:off x="3368873" y="722012"/>
                  <a:ext cx="277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A3CE54FE-D48F-4134-848D-DC09BFBF13FD}"/>
                    </a:ext>
                  </a:extLst>
                </p14:cNvPr>
                <p14:cNvContentPartPr/>
                <p14:nvPr/>
              </p14:nvContentPartPr>
              <p14:xfrm>
                <a:off x="3699713" y="763052"/>
                <a:ext cx="117000" cy="96120"/>
              </p14:xfrm>
            </p:contentPart>
          </mc:Choice>
          <mc:Fallback xmlns="">
            <p:pic>
              <p:nvPicPr>
                <p:cNvPr id="24" name="Ink 23">
                  <a:extLst>
                    <a:ext uri="{FF2B5EF4-FFF2-40B4-BE49-F238E27FC236}">
                      <a16:creationId xmlns:a16="http://schemas.microsoft.com/office/drawing/2014/main" id="{A3CE54FE-D48F-4134-848D-DC09BFBF13FD}"/>
                    </a:ext>
                  </a:extLst>
                </p:cNvPr>
                <p:cNvPicPr/>
                <p:nvPr/>
              </p:nvPicPr>
              <p:blipFill>
                <a:blip r:embed="rId35"/>
                <a:stretch>
                  <a:fillRect/>
                </a:stretch>
              </p:blipFill>
              <p:spPr>
                <a:xfrm>
                  <a:off x="3682073" y="745052"/>
                  <a:ext cx="152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60FF18EB-C130-46AA-9F37-68888F60723B}"/>
                    </a:ext>
                  </a:extLst>
                </p14:cNvPr>
                <p14:cNvContentPartPr/>
                <p14:nvPr/>
              </p14:nvContentPartPr>
              <p14:xfrm>
                <a:off x="3863873" y="731732"/>
                <a:ext cx="216000" cy="114840"/>
              </p14:xfrm>
            </p:contentPart>
          </mc:Choice>
          <mc:Fallback xmlns="">
            <p:pic>
              <p:nvPicPr>
                <p:cNvPr id="25" name="Ink 24">
                  <a:extLst>
                    <a:ext uri="{FF2B5EF4-FFF2-40B4-BE49-F238E27FC236}">
                      <a16:creationId xmlns:a16="http://schemas.microsoft.com/office/drawing/2014/main" id="{60FF18EB-C130-46AA-9F37-68888F60723B}"/>
                    </a:ext>
                  </a:extLst>
                </p:cNvPr>
                <p:cNvPicPr/>
                <p:nvPr/>
              </p:nvPicPr>
              <p:blipFill>
                <a:blip r:embed="rId37"/>
                <a:stretch>
                  <a:fillRect/>
                </a:stretch>
              </p:blipFill>
              <p:spPr>
                <a:xfrm>
                  <a:off x="3845873" y="714092"/>
                  <a:ext cx="251640" cy="150480"/>
                </a:xfrm>
                <a:prstGeom prst="rect">
                  <a:avLst/>
                </a:prstGeom>
              </p:spPr>
            </p:pic>
          </mc:Fallback>
        </mc:AlternateContent>
      </p:grpSp>
      <p:grpSp>
        <p:nvGrpSpPr>
          <p:cNvPr id="31" name="Group 30">
            <a:extLst>
              <a:ext uri="{FF2B5EF4-FFF2-40B4-BE49-F238E27FC236}">
                <a16:creationId xmlns:a16="http://schemas.microsoft.com/office/drawing/2014/main" id="{5FB9AC6F-6036-4E91-B31A-EBA1E2869C5D}"/>
              </a:ext>
            </a:extLst>
          </p:cNvPr>
          <p:cNvGrpSpPr/>
          <p:nvPr/>
        </p:nvGrpSpPr>
        <p:grpSpPr>
          <a:xfrm>
            <a:off x="4332953" y="625172"/>
            <a:ext cx="350280" cy="232560"/>
            <a:chOff x="4332953" y="625172"/>
            <a:chExt cx="350280" cy="232560"/>
          </a:xfrm>
        </p:grpSpPr>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8FEF1402-AF23-490D-8BDF-CEF4D0A9B527}"/>
                    </a:ext>
                  </a:extLst>
                </p14:cNvPr>
                <p14:cNvContentPartPr/>
                <p14:nvPr/>
              </p14:nvContentPartPr>
              <p14:xfrm>
                <a:off x="4332953" y="625172"/>
                <a:ext cx="132480" cy="230040"/>
              </p14:xfrm>
            </p:contentPart>
          </mc:Choice>
          <mc:Fallback xmlns="">
            <p:pic>
              <p:nvPicPr>
                <p:cNvPr id="29" name="Ink 28">
                  <a:extLst>
                    <a:ext uri="{FF2B5EF4-FFF2-40B4-BE49-F238E27FC236}">
                      <a16:creationId xmlns:a16="http://schemas.microsoft.com/office/drawing/2014/main" id="{8FEF1402-AF23-490D-8BDF-CEF4D0A9B527}"/>
                    </a:ext>
                  </a:extLst>
                </p:cNvPr>
                <p:cNvPicPr/>
                <p:nvPr/>
              </p:nvPicPr>
              <p:blipFill>
                <a:blip r:embed="rId39"/>
                <a:stretch>
                  <a:fillRect/>
                </a:stretch>
              </p:blipFill>
              <p:spPr>
                <a:xfrm>
                  <a:off x="4314953" y="607532"/>
                  <a:ext cx="1681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E5FCA0D4-90EB-4900-8FC2-A85DBBB53D9F}"/>
                    </a:ext>
                  </a:extLst>
                </p14:cNvPr>
                <p14:cNvContentPartPr/>
                <p14:nvPr/>
              </p14:nvContentPartPr>
              <p14:xfrm>
                <a:off x="4539953" y="665132"/>
                <a:ext cx="143280" cy="192600"/>
              </p14:xfrm>
            </p:contentPart>
          </mc:Choice>
          <mc:Fallback xmlns="">
            <p:pic>
              <p:nvPicPr>
                <p:cNvPr id="30" name="Ink 29">
                  <a:extLst>
                    <a:ext uri="{FF2B5EF4-FFF2-40B4-BE49-F238E27FC236}">
                      <a16:creationId xmlns:a16="http://schemas.microsoft.com/office/drawing/2014/main" id="{E5FCA0D4-90EB-4900-8FC2-A85DBBB53D9F}"/>
                    </a:ext>
                  </a:extLst>
                </p:cNvPr>
                <p:cNvPicPr/>
                <p:nvPr/>
              </p:nvPicPr>
              <p:blipFill>
                <a:blip r:embed="rId41"/>
                <a:stretch>
                  <a:fillRect/>
                </a:stretch>
              </p:blipFill>
              <p:spPr>
                <a:xfrm>
                  <a:off x="4521953" y="647492"/>
                  <a:ext cx="178920" cy="228240"/>
                </a:xfrm>
                <a:prstGeom prst="rect">
                  <a:avLst/>
                </a:prstGeom>
              </p:spPr>
            </p:pic>
          </mc:Fallback>
        </mc:AlternateContent>
      </p:grpSp>
      <p:grpSp>
        <p:nvGrpSpPr>
          <p:cNvPr id="40" name="Group 39">
            <a:extLst>
              <a:ext uri="{FF2B5EF4-FFF2-40B4-BE49-F238E27FC236}">
                <a16:creationId xmlns:a16="http://schemas.microsoft.com/office/drawing/2014/main" id="{74DD5E4A-5E6D-4483-A21A-0C096C4C19EC}"/>
              </a:ext>
            </a:extLst>
          </p:cNvPr>
          <p:cNvGrpSpPr/>
          <p:nvPr/>
        </p:nvGrpSpPr>
        <p:grpSpPr>
          <a:xfrm>
            <a:off x="4977353" y="680612"/>
            <a:ext cx="1057680" cy="188280"/>
            <a:chOff x="4977353" y="680612"/>
            <a:chExt cx="1057680" cy="188280"/>
          </a:xfrm>
        </p:grpSpPr>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7B5CDB6E-CE2A-4302-B23B-CCE8EA008395}"/>
                    </a:ext>
                  </a:extLst>
                </p14:cNvPr>
                <p14:cNvContentPartPr/>
                <p14:nvPr/>
              </p14:nvContentPartPr>
              <p14:xfrm>
                <a:off x="4977353" y="761252"/>
                <a:ext cx="24840" cy="91440"/>
              </p14:xfrm>
            </p:contentPart>
          </mc:Choice>
          <mc:Fallback xmlns="">
            <p:pic>
              <p:nvPicPr>
                <p:cNvPr id="32" name="Ink 31">
                  <a:extLst>
                    <a:ext uri="{FF2B5EF4-FFF2-40B4-BE49-F238E27FC236}">
                      <a16:creationId xmlns:a16="http://schemas.microsoft.com/office/drawing/2014/main" id="{7B5CDB6E-CE2A-4302-B23B-CCE8EA008395}"/>
                    </a:ext>
                  </a:extLst>
                </p:cNvPr>
                <p:cNvPicPr/>
                <p:nvPr/>
              </p:nvPicPr>
              <p:blipFill>
                <a:blip r:embed="rId43"/>
                <a:stretch>
                  <a:fillRect/>
                </a:stretch>
              </p:blipFill>
              <p:spPr>
                <a:xfrm>
                  <a:off x="4959713" y="743252"/>
                  <a:ext cx="60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CE47B4DC-9217-408E-8E3B-711DFF12BB73}"/>
                    </a:ext>
                  </a:extLst>
                </p14:cNvPr>
                <p14:cNvContentPartPr/>
                <p14:nvPr/>
              </p14:nvContentPartPr>
              <p14:xfrm>
                <a:off x="5063393" y="717332"/>
                <a:ext cx="160920" cy="134640"/>
              </p14:xfrm>
            </p:contentPart>
          </mc:Choice>
          <mc:Fallback xmlns="">
            <p:pic>
              <p:nvPicPr>
                <p:cNvPr id="33" name="Ink 32">
                  <a:extLst>
                    <a:ext uri="{FF2B5EF4-FFF2-40B4-BE49-F238E27FC236}">
                      <a16:creationId xmlns:a16="http://schemas.microsoft.com/office/drawing/2014/main" id="{CE47B4DC-9217-408E-8E3B-711DFF12BB73}"/>
                    </a:ext>
                  </a:extLst>
                </p:cNvPr>
                <p:cNvPicPr/>
                <p:nvPr/>
              </p:nvPicPr>
              <p:blipFill>
                <a:blip r:embed="rId45"/>
                <a:stretch>
                  <a:fillRect/>
                </a:stretch>
              </p:blipFill>
              <p:spPr>
                <a:xfrm>
                  <a:off x="5045753" y="699332"/>
                  <a:ext cx="1965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57669BA9-FD58-4242-8631-AAE2617C265A}"/>
                    </a:ext>
                  </a:extLst>
                </p14:cNvPr>
                <p14:cNvContentPartPr/>
                <p14:nvPr/>
              </p14:nvContentPartPr>
              <p14:xfrm>
                <a:off x="5259233" y="680612"/>
                <a:ext cx="62640" cy="188280"/>
              </p14:xfrm>
            </p:contentPart>
          </mc:Choice>
          <mc:Fallback xmlns="">
            <p:pic>
              <p:nvPicPr>
                <p:cNvPr id="34" name="Ink 33">
                  <a:extLst>
                    <a:ext uri="{FF2B5EF4-FFF2-40B4-BE49-F238E27FC236}">
                      <a16:creationId xmlns:a16="http://schemas.microsoft.com/office/drawing/2014/main" id="{57669BA9-FD58-4242-8631-AAE2617C265A}"/>
                    </a:ext>
                  </a:extLst>
                </p:cNvPr>
                <p:cNvPicPr/>
                <p:nvPr/>
              </p:nvPicPr>
              <p:blipFill>
                <a:blip r:embed="rId47"/>
                <a:stretch>
                  <a:fillRect/>
                </a:stretch>
              </p:blipFill>
              <p:spPr>
                <a:xfrm>
                  <a:off x="5241233" y="662612"/>
                  <a:ext cx="98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9F41B48C-E8EC-43C6-895F-48B86F5DFBD3}"/>
                    </a:ext>
                  </a:extLst>
                </p14:cNvPr>
                <p14:cNvContentPartPr/>
                <p14:nvPr/>
              </p14:nvContentPartPr>
              <p14:xfrm>
                <a:off x="5203433" y="771692"/>
                <a:ext cx="157320" cy="27360"/>
              </p14:xfrm>
            </p:contentPart>
          </mc:Choice>
          <mc:Fallback xmlns="">
            <p:pic>
              <p:nvPicPr>
                <p:cNvPr id="35" name="Ink 34">
                  <a:extLst>
                    <a:ext uri="{FF2B5EF4-FFF2-40B4-BE49-F238E27FC236}">
                      <a16:creationId xmlns:a16="http://schemas.microsoft.com/office/drawing/2014/main" id="{9F41B48C-E8EC-43C6-895F-48B86F5DFBD3}"/>
                    </a:ext>
                  </a:extLst>
                </p:cNvPr>
                <p:cNvPicPr/>
                <p:nvPr/>
              </p:nvPicPr>
              <p:blipFill>
                <a:blip r:embed="rId49"/>
                <a:stretch>
                  <a:fillRect/>
                </a:stretch>
              </p:blipFill>
              <p:spPr>
                <a:xfrm>
                  <a:off x="5185433" y="753692"/>
                  <a:ext cx="1929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A170995E-CBD7-4BF1-9C3A-B411C1B3785B}"/>
                    </a:ext>
                  </a:extLst>
                </p14:cNvPr>
                <p14:cNvContentPartPr/>
                <p14:nvPr/>
              </p14:nvContentPartPr>
              <p14:xfrm>
                <a:off x="5392793" y="746852"/>
                <a:ext cx="95760" cy="92160"/>
              </p14:xfrm>
            </p:contentPart>
          </mc:Choice>
          <mc:Fallback xmlns="">
            <p:pic>
              <p:nvPicPr>
                <p:cNvPr id="36" name="Ink 35">
                  <a:extLst>
                    <a:ext uri="{FF2B5EF4-FFF2-40B4-BE49-F238E27FC236}">
                      <a16:creationId xmlns:a16="http://schemas.microsoft.com/office/drawing/2014/main" id="{A170995E-CBD7-4BF1-9C3A-B411C1B3785B}"/>
                    </a:ext>
                  </a:extLst>
                </p:cNvPr>
                <p:cNvPicPr/>
                <p:nvPr/>
              </p:nvPicPr>
              <p:blipFill>
                <a:blip r:embed="rId51"/>
                <a:stretch>
                  <a:fillRect/>
                </a:stretch>
              </p:blipFill>
              <p:spPr>
                <a:xfrm>
                  <a:off x="5375153" y="729212"/>
                  <a:ext cx="131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20D7D4B2-ABA9-4679-A0E6-EBA7D4A46ED2}"/>
                    </a:ext>
                  </a:extLst>
                </p14:cNvPr>
                <p14:cNvContentPartPr/>
                <p14:nvPr/>
              </p14:nvContentPartPr>
              <p14:xfrm>
                <a:off x="5537513" y="746492"/>
                <a:ext cx="108360" cy="94320"/>
              </p14:xfrm>
            </p:contentPart>
          </mc:Choice>
          <mc:Fallback xmlns="">
            <p:pic>
              <p:nvPicPr>
                <p:cNvPr id="37" name="Ink 36">
                  <a:extLst>
                    <a:ext uri="{FF2B5EF4-FFF2-40B4-BE49-F238E27FC236}">
                      <a16:creationId xmlns:a16="http://schemas.microsoft.com/office/drawing/2014/main" id="{20D7D4B2-ABA9-4679-A0E6-EBA7D4A46ED2}"/>
                    </a:ext>
                  </a:extLst>
                </p:cNvPr>
                <p:cNvPicPr/>
                <p:nvPr/>
              </p:nvPicPr>
              <p:blipFill>
                <a:blip r:embed="rId53"/>
                <a:stretch>
                  <a:fillRect/>
                </a:stretch>
              </p:blipFill>
              <p:spPr>
                <a:xfrm>
                  <a:off x="5519513" y="728492"/>
                  <a:ext cx="144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6875011E-E3BC-441F-B2A9-8866A3ADA8AC}"/>
                    </a:ext>
                  </a:extLst>
                </p14:cNvPr>
                <p14:cNvContentPartPr/>
                <p14:nvPr/>
              </p14:nvContentPartPr>
              <p14:xfrm>
                <a:off x="5717513" y="747932"/>
                <a:ext cx="145080" cy="120600"/>
              </p14:xfrm>
            </p:contentPart>
          </mc:Choice>
          <mc:Fallback xmlns="">
            <p:pic>
              <p:nvPicPr>
                <p:cNvPr id="38" name="Ink 37">
                  <a:extLst>
                    <a:ext uri="{FF2B5EF4-FFF2-40B4-BE49-F238E27FC236}">
                      <a16:creationId xmlns:a16="http://schemas.microsoft.com/office/drawing/2014/main" id="{6875011E-E3BC-441F-B2A9-8866A3ADA8AC}"/>
                    </a:ext>
                  </a:extLst>
                </p:cNvPr>
                <p:cNvPicPr/>
                <p:nvPr/>
              </p:nvPicPr>
              <p:blipFill>
                <a:blip r:embed="rId55"/>
                <a:stretch>
                  <a:fillRect/>
                </a:stretch>
              </p:blipFill>
              <p:spPr>
                <a:xfrm>
                  <a:off x="5699513" y="729932"/>
                  <a:ext cx="180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D3B8BE12-6CB5-4EF4-B595-0B25E21ADD33}"/>
                    </a:ext>
                  </a:extLst>
                </p14:cNvPr>
                <p14:cNvContentPartPr/>
                <p14:nvPr/>
              </p14:nvContentPartPr>
              <p14:xfrm>
                <a:off x="5898233" y="749012"/>
                <a:ext cx="136800" cy="100440"/>
              </p14:xfrm>
            </p:contentPart>
          </mc:Choice>
          <mc:Fallback xmlns="">
            <p:pic>
              <p:nvPicPr>
                <p:cNvPr id="39" name="Ink 38">
                  <a:extLst>
                    <a:ext uri="{FF2B5EF4-FFF2-40B4-BE49-F238E27FC236}">
                      <a16:creationId xmlns:a16="http://schemas.microsoft.com/office/drawing/2014/main" id="{D3B8BE12-6CB5-4EF4-B595-0B25E21ADD33}"/>
                    </a:ext>
                  </a:extLst>
                </p:cNvPr>
                <p:cNvPicPr/>
                <p:nvPr/>
              </p:nvPicPr>
              <p:blipFill>
                <a:blip r:embed="rId57"/>
                <a:stretch>
                  <a:fillRect/>
                </a:stretch>
              </p:blipFill>
              <p:spPr>
                <a:xfrm>
                  <a:off x="5880593" y="731372"/>
                  <a:ext cx="17244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85F5F7A6-D754-493A-9EC5-0F5046AB2820}"/>
                  </a:ext>
                </a:extLst>
              </p14:cNvPr>
              <p14:cNvContentPartPr/>
              <p14:nvPr/>
            </p14:nvContentPartPr>
            <p14:xfrm>
              <a:off x="6062753" y="666438"/>
              <a:ext cx="21600" cy="193680"/>
            </p14:xfrm>
          </p:contentPart>
        </mc:Choice>
        <mc:Fallback xmlns="">
          <p:pic>
            <p:nvPicPr>
              <p:cNvPr id="41" name="Ink 40">
                <a:extLst>
                  <a:ext uri="{FF2B5EF4-FFF2-40B4-BE49-F238E27FC236}">
                    <a16:creationId xmlns:a16="http://schemas.microsoft.com/office/drawing/2014/main" id="{85F5F7A6-D754-493A-9EC5-0F5046AB2820}"/>
                  </a:ext>
                </a:extLst>
              </p:cNvPr>
              <p:cNvPicPr/>
              <p:nvPr/>
            </p:nvPicPr>
            <p:blipFill>
              <a:blip r:embed="rId59"/>
              <a:stretch>
                <a:fillRect/>
              </a:stretch>
            </p:blipFill>
            <p:spPr>
              <a:xfrm>
                <a:off x="6045113" y="648438"/>
                <a:ext cx="57240" cy="229320"/>
              </a:xfrm>
              <a:prstGeom prst="rect">
                <a:avLst/>
              </a:prstGeom>
            </p:spPr>
          </p:pic>
        </mc:Fallback>
      </mc:AlternateContent>
      <p:grpSp>
        <p:nvGrpSpPr>
          <p:cNvPr id="51" name="Group 50">
            <a:extLst>
              <a:ext uri="{FF2B5EF4-FFF2-40B4-BE49-F238E27FC236}">
                <a16:creationId xmlns:a16="http://schemas.microsoft.com/office/drawing/2014/main" id="{E52E5D16-6ED7-4F3F-9298-60E061ED67F5}"/>
              </a:ext>
            </a:extLst>
          </p:cNvPr>
          <p:cNvGrpSpPr/>
          <p:nvPr/>
        </p:nvGrpSpPr>
        <p:grpSpPr>
          <a:xfrm>
            <a:off x="6295673" y="654558"/>
            <a:ext cx="1275120" cy="286920"/>
            <a:chOff x="6295673" y="654558"/>
            <a:chExt cx="1275120" cy="286920"/>
          </a:xfrm>
        </p:grpSpPr>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2D921091-14CB-43F6-9911-54BE02D90552}"/>
                    </a:ext>
                  </a:extLst>
                </p14:cNvPr>
                <p14:cNvContentPartPr/>
                <p14:nvPr/>
              </p14:nvContentPartPr>
              <p14:xfrm>
                <a:off x="6298193" y="672918"/>
                <a:ext cx="132840" cy="18000"/>
              </p14:xfrm>
            </p:contentPart>
          </mc:Choice>
          <mc:Fallback xmlns="">
            <p:pic>
              <p:nvPicPr>
                <p:cNvPr id="42" name="Ink 41">
                  <a:extLst>
                    <a:ext uri="{FF2B5EF4-FFF2-40B4-BE49-F238E27FC236}">
                      <a16:creationId xmlns:a16="http://schemas.microsoft.com/office/drawing/2014/main" id="{2D921091-14CB-43F6-9911-54BE02D90552}"/>
                    </a:ext>
                  </a:extLst>
                </p:cNvPr>
                <p:cNvPicPr/>
                <p:nvPr/>
              </p:nvPicPr>
              <p:blipFill>
                <a:blip r:embed="rId61"/>
                <a:stretch>
                  <a:fillRect/>
                </a:stretch>
              </p:blipFill>
              <p:spPr>
                <a:xfrm>
                  <a:off x="6280193" y="654918"/>
                  <a:ext cx="168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1C6ABCFF-2412-436C-B5CA-752C871BDE3C}"/>
                    </a:ext>
                  </a:extLst>
                </p14:cNvPr>
                <p14:cNvContentPartPr/>
                <p14:nvPr/>
              </p14:nvContentPartPr>
              <p14:xfrm>
                <a:off x="6295673" y="676158"/>
                <a:ext cx="142200" cy="210240"/>
              </p14:xfrm>
            </p:contentPart>
          </mc:Choice>
          <mc:Fallback xmlns="">
            <p:pic>
              <p:nvPicPr>
                <p:cNvPr id="43" name="Ink 42">
                  <a:extLst>
                    <a:ext uri="{FF2B5EF4-FFF2-40B4-BE49-F238E27FC236}">
                      <a16:creationId xmlns:a16="http://schemas.microsoft.com/office/drawing/2014/main" id="{1C6ABCFF-2412-436C-B5CA-752C871BDE3C}"/>
                    </a:ext>
                  </a:extLst>
                </p:cNvPr>
                <p:cNvPicPr/>
                <p:nvPr/>
              </p:nvPicPr>
              <p:blipFill>
                <a:blip r:embed="rId63"/>
                <a:stretch>
                  <a:fillRect/>
                </a:stretch>
              </p:blipFill>
              <p:spPr>
                <a:xfrm>
                  <a:off x="6277673" y="658158"/>
                  <a:ext cx="177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F0002B36-9260-4763-874B-6DAE921824E3}"/>
                    </a:ext>
                  </a:extLst>
                </p14:cNvPr>
                <p14:cNvContentPartPr/>
                <p14:nvPr/>
              </p14:nvContentPartPr>
              <p14:xfrm>
                <a:off x="6531113" y="712518"/>
                <a:ext cx="134640" cy="165960"/>
              </p14:xfrm>
            </p:contentPart>
          </mc:Choice>
          <mc:Fallback xmlns="">
            <p:pic>
              <p:nvPicPr>
                <p:cNvPr id="44" name="Ink 43">
                  <a:extLst>
                    <a:ext uri="{FF2B5EF4-FFF2-40B4-BE49-F238E27FC236}">
                      <a16:creationId xmlns:a16="http://schemas.microsoft.com/office/drawing/2014/main" id="{F0002B36-9260-4763-874B-6DAE921824E3}"/>
                    </a:ext>
                  </a:extLst>
                </p:cNvPr>
                <p:cNvPicPr/>
                <p:nvPr/>
              </p:nvPicPr>
              <p:blipFill>
                <a:blip r:embed="rId65"/>
                <a:stretch>
                  <a:fillRect/>
                </a:stretch>
              </p:blipFill>
              <p:spPr>
                <a:xfrm>
                  <a:off x="6513113" y="694878"/>
                  <a:ext cx="170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7C0936FE-B91F-44E1-9829-295EA8A7F4C8}"/>
                    </a:ext>
                  </a:extLst>
                </p14:cNvPr>
                <p14:cNvContentPartPr/>
                <p14:nvPr/>
              </p14:nvContentPartPr>
              <p14:xfrm>
                <a:off x="6740993" y="850758"/>
                <a:ext cx="24120" cy="63000"/>
              </p14:xfrm>
            </p:contentPart>
          </mc:Choice>
          <mc:Fallback xmlns="">
            <p:pic>
              <p:nvPicPr>
                <p:cNvPr id="45" name="Ink 44">
                  <a:extLst>
                    <a:ext uri="{FF2B5EF4-FFF2-40B4-BE49-F238E27FC236}">
                      <a16:creationId xmlns:a16="http://schemas.microsoft.com/office/drawing/2014/main" id="{7C0936FE-B91F-44E1-9829-295EA8A7F4C8}"/>
                    </a:ext>
                  </a:extLst>
                </p:cNvPr>
                <p:cNvPicPr/>
                <p:nvPr/>
              </p:nvPicPr>
              <p:blipFill>
                <a:blip r:embed="rId67"/>
                <a:stretch>
                  <a:fillRect/>
                </a:stretch>
              </p:blipFill>
              <p:spPr>
                <a:xfrm>
                  <a:off x="6723353" y="832758"/>
                  <a:ext cx="597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B4DBC5C8-2BA9-4011-A62B-F298F89D9AA7}"/>
                    </a:ext>
                  </a:extLst>
                </p14:cNvPr>
                <p14:cNvContentPartPr/>
                <p14:nvPr/>
              </p14:nvContentPartPr>
              <p14:xfrm>
                <a:off x="6878513" y="703878"/>
                <a:ext cx="119160" cy="203760"/>
              </p14:xfrm>
            </p:contentPart>
          </mc:Choice>
          <mc:Fallback xmlns="">
            <p:pic>
              <p:nvPicPr>
                <p:cNvPr id="46" name="Ink 45">
                  <a:extLst>
                    <a:ext uri="{FF2B5EF4-FFF2-40B4-BE49-F238E27FC236}">
                      <a16:creationId xmlns:a16="http://schemas.microsoft.com/office/drawing/2014/main" id="{B4DBC5C8-2BA9-4011-A62B-F298F89D9AA7}"/>
                    </a:ext>
                  </a:extLst>
                </p:cNvPr>
                <p:cNvPicPr/>
                <p:nvPr/>
              </p:nvPicPr>
              <p:blipFill>
                <a:blip r:embed="rId69"/>
                <a:stretch>
                  <a:fillRect/>
                </a:stretch>
              </p:blipFill>
              <p:spPr>
                <a:xfrm>
                  <a:off x="6860513" y="685878"/>
                  <a:ext cx="1548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6043661E-73D6-4023-8A9A-63578B9A6CFD}"/>
                    </a:ext>
                  </a:extLst>
                </p14:cNvPr>
                <p14:cNvContentPartPr/>
                <p14:nvPr/>
              </p14:nvContentPartPr>
              <p14:xfrm>
                <a:off x="7085153" y="802158"/>
                <a:ext cx="8640" cy="2880"/>
              </p14:xfrm>
            </p:contentPart>
          </mc:Choice>
          <mc:Fallback xmlns="">
            <p:pic>
              <p:nvPicPr>
                <p:cNvPr id="47" name="Ink 46">
                  <a:extLst>
                    <a:ext uri="{FF2B5EF4-FFF2-40B4-BE49-F238E27FC236}">
                      <a16:creationId xmlns:a16="http://schemas.microsoft.com/office/drawing/2014/main" id="{6043661E-73D6-4023-8A9A-63578B9A6CFD}"/>
                    </a:ext>
                  </a:extLst>
                </p:cNvPr>
                <p:cNvPicPr/>
                <p:nvPr/>
              </p:nvPicPr>
              <p:blipFill>
                <a:blip r:embed="rId71"/>
                <a:stretch>
                  <a:fillRect/>
                </a:stretch>
              </p:blipFill>
              <p:spPr>
                <a:xfrm>
                  <a:off x="7067153" y="784518"/>
                  <a:ext cx="44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0CCACE7C-200D-4A43-9795-F04DF5668EB8}"/>
                    </a:ext>
                  </a:extLst>
                </p14:cNvPr>
                <p14:cNvContentPartPr/>
                <p14:nvPr/>
              </p14:nvContentPartPr>
              <p14:xfrm>
                <a:off x="7211513" y="726198"/>
                <a:ext cx="148320" cy="24840"/>
              </p14:xfrm>
            </p:contentPart>
          </mc:Choice>
          <mc:Fallback xmlns="">
            <p:pic>
              <p:nvPicPr>
                <p:cNvPr id="48" name="Ink 47">
                  <a:extLst>
                    <a:ext uri="{FF2B5EF4-FFF2-40B4-BE49-F238E27FC236}">
                      <a16:creationId xmlns:a16="http://schemas.microsoft.com/office/drawing/2014/main" id="{0CCACE7C-200D-4A43-9795-F04DF5668EB8}"/>
                    </a:ext>
                  </a:extLst>
                </p:cNvPr>
                <p:cNvPicPr/>
                <p:nvPr/>
              </p:nvPicPr>
              <p:blipFill>
                <a:blip r:embed="rId73"/>
                <a:stretch>
                  <a:fillRect/>
                </a:stretch>
              </p:blipFill>
              <p:spPr>
                <a:xfrm>
                  <a:off x="7193873" y="708198"/>
                  <a:ext cx="183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57719A88-26D2-462A-9FE5-ABE10F91A003}"/>
                    </a:ext>
                  </a:extLst>
                </p14:cNvPr>
                <p14:cNvContentPartPr/>
                <p14:nvPr/>
              </p14:nvContentPartPr>
              <p14:xfrm>
                <a:off x="7205393" y="734478"/>
                <a:ext cx="128160" cy="127440"/>
              </p14:xfrm>
            </p:contentPart>
          </mc:Choice>
          <mc:Fallback xmlns="">
            <p:pic>
              <p:nvPicPr>
                <p:cNvPr id="49" name="Ink 48">
                  <a:extLst>
                    <a:ext uri="{FF2B5EF4-FFF2-40B4-BE49-F238E27FC236}">
                      <a16:creationId xmlns:a16="http://schemas.microsoft.com/office/drawing/2014/main" id="{57719A88-26D2-462A-9FE5-ABE10F91A003}"/>
                    </a:ext>
                  </a:extLst>
                </p:cNvPr>
                <p:cNvPicPr/>
                <p:nvPr/>
              </p:nvPicPr>
              <p:blipFill>
                <a:blip r:embed="rId75"/>
                <a:stretch>
                  <a:fillRect/>
                </a:stretch>
              </p:blipFill>
              <p:spPr>
                <a:xfrm>
                  <a:off x="7187393" y="716478"/>
                  <a:ext cx="163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Ink 49">
                  <a:extLst>
                    <a:ext uri="{FF2B5EF4-FFF2-40B4-BE49-F238E27FC236}">
                      <a16:creationId xmlns:a16="http://schemas.microsoft.com/office/drawing/2014/main" id="{3BE0721B-7854-4879-8C65-2D6F3BE51BB3}"/>
                    </a:ext>
                  </a:extLst>
                </p14:cNvPr>
                <p14:cNvContentPartPr/>
                <p14:nvPr/>
              </p14:nvContentPartPr>
              <p14:xfrm>
                <a:off x="7389713" y="654558"/>
                <a:ext cx="181080" cy="286920"/>
              </p14:xfrm>
            </p:contentPart>
          </mc:Choice>
          <mc:Fallback xmlns="">
            <p:pic>
              <p:nvPicPr>
                <p:cNvPr id="50" name="Ink 49">
                  <a:extLst>
                    <a:ext uri="{FF2B5EF4-FFF2-40B4-BE49-F238E27FC236}">
                      <a16:creationId xmlns:a16="http://schemas.microsoft.com/office/drawing/2014/main" id="{3BE0721B-7854-4879-8C65-2D6F3BE51BB3}"/>
                    </a:ext>
                  </a:extLst>
                </p:cNvPr>
                <p:cNvPicPr/>
                <p:nvPr/>
              </p:nvPicPr>
              <p:blipFill>
                <a:blip r:embed="rId77"/>
                <a:stretch>
                  <a:fillRect/>
                </a:stretch>
              </p:blipFill>
              <p:spPr>
                <a:xfrm>
                  <a:off x="7371713" y="636918"/>
                  <a:ext cx="216720" cy="32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F534D027-2187-43E5-A157-8999B10A7235}"/>
                  </a:ext>
                </a:extLst>
              </p14:cNvPr>
              <p14:cNvContentPartPr/>
              <p14:nvPr/>
            </p14:nvContentPartPr>
            <p14:xfrm>
              <a:off x="7664753" y="799638"/>
              <a:ext cx="8640" cy="11880"/>
            </p14:xfrm>
          </p:contentPart>
        </mc:Choice>
        <mc:Fallback xmlns="">
          <p:pic>
            <p:nvPicPr>
              <p:cNvPr id="52" name="Ink 51">
                <a:extLst>
                  <a:ext uri="{FF2B5EF4-FFF2-40B4-BE49-F238E27FC236}">
                    <a16:creationId xmlns:a16="http://schemas.microsoft.com/office/drawing/2014/main" id="{F534D027-2187-43E5-A157-8999B10A7235}"/>
                  </a:ext>
                </a:extLst>
              </p:cNvPr>
              <p:cNvPicPr/>
              <p:nvPr/>
            </p:nvPicPr>
            <p:blipFill>
              <a:blip r:embed="rId79"/>
              <a:stretch>
                <a:fillRect/>
              </a:stretch>
            </p:blipFill>
            <p:spPr>
              <a:xfrm>
                <a:off x="7646753" y="781998"/>
                <a:ext cx="44280" cy="47520"/>
              </a:xfrm>
              <a:prstGeom prst="rect">
                <a:avLst/>
              </a:prstGeom>
            </p:spPr>
          </p:pic>
        </mc:Fallback>
      </mc:AlternateContent>
      <p:grpSp>
        <p:nvGrpSpPr>
          <p:cNvPr id="64" name="Group 63">
            <a:extLst>
              <a:ext uri="{FF2B5EF4-FFF2-40B4-BE49-F238E27FC236}">
                <a16:creationId xmlns:a16="http://schemas.microsoft.com/office/drawing/2014/main" id="{F9FD5211-33FF-4429-964C-E48BF7064656}"/>
              </a:ext>
            </a:extLst>
          </p:cNvPr>
          <p:cNvGrpSpPr/>
          <p:nvPr/>
        </p:nvGrpSpPr>
        <p:grpSpPr>
          <a:xfrm>
            <a:off x="7873193" y="670398"/>
            <a:ext cx="1640160" cy="252360"/>
            <a:chOff x="7873193" y="670398"/>
            <a:chExt cx="1640160" cy="252360"/>
          </a:xfrm>
        </p:grpSpPr>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53A3A2E6-DBF4-4AA4-9190-C9C945EBECA3}"/>
                    </a:ext>
                  </a:extLst>
                </p14:cNvPr>
                <p14:cNvContentPartPr/>
                <p14:nvPr/>
              </p14:nvContentPartPr>
              <p14:xfrm>
                <a:off x="7873193" y="698478"/>
                <a:ext cx="115560" cy="216000"/>
              </p14:xfrm>
            </p:contentPart>
          </mc:Choice>
          <mc:Fallback xmlns="">
            <p:pic>
              <p:nvPicPr>
                <p:cNvPr id="53" name="Ink 52">
                  <a:extLst>
                    <a:ext uri="{FF2B5EF4-FFF2-40B4-BE49-F238E27FC236}">
                      <a16:creationId xmlns:a16="http://schemas.microsoft.com/office/drawing/2014/main" id="{53A3A2E6-DBF4-4AA4-9190-C9C945EBECA3}"/>
                    </a:ext>
                  </a:extLst>
                </p:cNvPr>
                <p:cNvPicPr/>
                <p:nvPr/>
              </p:nvPicPr>
              <p:blipFill>
                <a:blip r:embed="rId81"/>
                <a:stretch>
                  <a:fillRect/>
                </a:stretch>
              </p:blipFill>
              <p:spPr>
                <a:xfrm>
                  <a:off x="7855193" y="680478"/>
                  <a:ext cx="151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AF545E09-53DC-44F0-B09C-E86328C2F904}"/>
                    </a:ext>
                  </a:extLst>
                </p14:cNvPr>
                <p14:cNvContentPartPr/>
                <p14:nvPr/>
              </p14:nvContentPartPr>
              <p14:xfrm>
                <a:off x="8074793" y="778038"/>
                <a:ext cx="115560" cy="91080"/>
              </p14:xfrm>
            </p:contentPart>
          </mc:Choice>
          <mc:Fallback xmlns="">
            <p:pic>
              <p:nvPicPr>
                <p:cNvPr id="54" name="Ink 53">
                  <a:extLst>
                    <a:ext uri="{FF2B5EF4-FFF2-40B4-BE49-F238E27FC236}">
                      <a16:creationId xmlns:a16="http://schemas.microsoft.com/office/drawing/2014/main" id="{AF545E09-53DC-44F0-B09C-E86328C2F904}"/>
                    </a:ext>
                  </a:extLst>
                </p:cNvPr>
                <p:cNvPicPr/>
                <p:nvPr/>
              </p:nvPicPr>
              <p:blipFill>
                <a:blip r:embed="rId83"/>
                <a:stretch>
                  <a:fillRect/>
                </a:stretch>
              </p:blipFill>
              <p:spPr>
                <a:xfrm>
                  <a:off x="8056793" y="760038"/>
                  <a:ext cx="151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230A36D4-89A1-4D40-BB90-527D3C0ADD1B}"/>
                    </a:ext>
                  </a:extLst>
                </p14:cNvPr>
                <p14:cNvContentPartPr/>
                <p14:nvPr/>
              </p14:nvContentPartPr>
              <p14:xfrm>
                <a:off x="8180633" y="793878"/>
                <a:ext cx="63360" cy="74880"/>
              </p14:xfrm>
            </p:contentPart>
          </mc:Choice>
          <mc:Fallback xmlns="">
            <p:pic>
              <p:nvPicPr>
                <p:cNvPr id="55" name="Ink 54">
                  <a:extLst>
                    <a:ext uri="{FF2B5EF4-FFF2-40B4-BE49-F238E27FC236}">
                      <a16:creationId xmlns:a16="http://schemas.microsoft.com/office/drawing/2014/main" id="{230A36D4-89A1-4D40-BB90-527D3C0ADD1B}"/>
                    </a:ext>
                  </a:extLst>
                </p:cNvPr>
                <p:cNvPicPr/>
                <p:nvPr/>
              </p:nvPicPr>
              <p:blipFill>
                <a:blip r:embed="rId85"/>
                <a:stretch>
                  <a:fillRect/>
                </a:stretch>
              </p:blipFill>
              <p:spPr>
                <a:xfrm>
                  <a:off x="8162633" y="776238"/>
                  <a:ext cx="990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85C9401D-6699-4C89-BD7F-9AB56491E856}"/>
                    </a:ext>
                  </a:extLst>
                </p14:cNvPr>
                <p14:cNvContentPartPr/>
                <p14:nvPr/>
              </p14:nvContentPartPr>
              <p14:xfrm>
                <a:off x="8304833" y="670398"/>
                <a:ext cx="16560" cy="237240"/>
              </p14:xfrm>
            </p:contentPart>
          </mc:Choice>
          <mc:Fallback xmlns="">
            <p:pic>
              <p:nvPicPr>
                <p:cNvPr id="56" name="Ink 55">
                  <a:extLst>
                    <a:ext uri="{FF2B5EF4-FFF2-40B4-BE49-F238E27FC236}">
                      <a16:creationId xmlns:a16="http://schemas.microsoft.com/office/drawing/2014/main" id="{85C9401D-6699-4C89-BD7F-9AB56491E856}"/>
                    </a:ext>
                  </a:extLst>
                </p:cNvPr>
                <p:cNvPicPr/>
                <p:nvPr/>
              </p:nvPicPr>
              <p:blipFill>
                <a:blip r:embed="rId87"/>
                <a:stretch>
                  <a:fillRect/>
                </a:stretch>
              </p:blipFill>
              <p:spPr>
                <a:xfrm>
                  <a:off x="8287193" y="652758"/>
                  <a:ext cx="522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EF9839A4-0BA0-4848-AD42-0F45D815B170}"/>
                    </a:ext>
                  </a:extLst>
                </p14:cNvPr>
                <p14:cNvContentPartPr/>
                <p14:nvPr/>
              </p14:nvContentPartPr>
              <p14:xfrm>
                <a:off x="8430473" y="771198"/>
                <a:ext cx="56160" cy="129240"/>
              </p14:xfrm>
            </p:contentPart>
          </mc:Choice>
          <mc:Fallback xmlns="">
            <p:pic>
              <p:nvPicPr>
                <p:cNvPr id="57" name="Ink 56">
                  <a:extLst>
                    <a:ext uri="{FF2B5EF4-FFF2-40B4-BE49-F238E27FC236}">
                      <a16:creationId xmlns:a16="http://schemas.microsoft.com/office/drawing/2014/main" id="{EF9839A4-0BA0-4848-AD42-0F45D815B170}"/>
                    </a:ext>
                  </a:extLst>
                </p:cNvPr>
                <p:cNvPicPr/>
                <p:nvPr/>
              </p:nvPicPr>
              <p:blipFill>
                <a:blip r:embed="rId89"/>
                <a:stretch>
                  <a:fillRect/>
                </a:stretch>
              </p:blipFill>
              <p:spPr>
                <a:xfrm>
                  <a:off x="8412473" y="753198"/>
                  <a:ext cx="918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35C52606-AF8B-4A06-BB01-B5012BC42F9D}"/>
                    </a:ext>
                  </a:extLst>
                </p14:cNvPr>
                <p14:cNvContentPartPr/>
                <p14:nvPr/>
              </p14:nvContentPartPr>
              <p14:xfrm>
                <a:off x="8567273" y="789198"/>
                <a:ext cx="171000" cy="108360"/>
              </p14:xfrm>
            </p:contentPart>
          </mc:Choice>
          <mc:Fallback xmlns="">
            <p:pic>
              <p:nvPicPr>
                <p:cNvPr id="58" name="Ink 57">
                  <a:extLst>
                    <a:ext uri="{FF2B5EF4-FFF2-40B4-BE49-F238E27FC236}">
                      <a16:creationId xmlns:a16="http://schemas.microsoft.com/office/drawing/2014/main" id="{35C52606-AF8B-4A06-BB01-B5012BC42F9D}"/>
                    </a:ext>
                  </a:extLst>
                </p:cNvPr>
                <p:cNvPicPr/>
                <p:nvPr/>
              </p:nvPicPr>
              <p:blipFill>
                <a:blip r:embed="rId91"/>
                <a:stretch>
                  <a:fillRect/>
                </a:stretch>
              </p:blipFill>
              <p:spPr>
                <a:xfrm>
                  <a:off x="8549273" y="771198"/>
                  <a:ext cx="206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2E163FAE-1662-45DB-9C05-3D1E006B0B60}"/>
                    </a:ext>
                  </a:extLst>
                </p14:cNvPr>
                <p14:cNvContentPartPr/>
                <p14:nvPr/>
              </p14:nvContentPartPr>
              <p14:xfrm>
                <a:off x="8791913" y="692358"/>
                <a:ext cx="56160" cy="212760"/>
              </p14:xfrm>
            </p:contentPart>
          </mc:Choice>
          <mc:Fallback xmlns="">
            <p:pic>
              <p:nvPicPr>
                <p:cNvPr id="59" name="Ink 58">
                  <a:extLst>
                    <a:ext uri="{FF2B5EF4-FFF2-40B4-BE49-F238E27FC236}">
                      <a16:creationId xmlns:a16="http://schemas.microsoft.com/office/drawing/2014/main" id="{2E163FAE-1662-45DB-9C05-3D1E006B0B60}"/>
                    </a:ext>
                  </a:extLst>
                </p:cNvPr>
                <p:cNvPicPr/>
                <p:nvPr/>
              </p:nvPicPr>
              <p:blipFill>
                <a:blip r:embed="rId93"/>
                <a:stretch>
                  <a:fillRect/>
                </a:stretch>
              </p:blipFill>
              <p:spPr>
                <a:xfrm>
                  <a:off x="8774273" y="674358"/>
                  <a:ext cx="918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20CE1DD3-1EC2-451D-A9F1-C1EA7A766A6D}"/>
                    </a:ext>
                  </a:extLst>
                </p14:cNvPr>
                <p14:cNvContentPartPr/>
                <p14:nvPr/>
              </p14:nvContentPartPr>
              <p14:xfrm>
                <a:off x="8927273" y="770838"/>
                <a:ext cx="96120" cy="118440"/>
              </p14:xfrm>
            </p:contentPart>
          </mc:Choice>
          <mc:Fallback xmlns="">
            <p:pic>
              <p:nvPicPr>
                <p:cNvPr id="60" name="Ink 59">
                  <a:extLst>
                    <a:ext uri="{FF2B5EF4-FFF2-40B4-BE49-F238E27FC236}">
                      <a16:creationId xmlns:a16="http://schemas.microsoft.com/office/drawing/2014/main" id="{20CE1DD3-1EC2-451D-A9F1-C1EA7A766A6D}"/>
                    </a:ext>
                  </a:extLst>
                </p:cNvPr>
                <p:cNvPicPr/>
                <p:nvPr/>
              </p:nvPicPr>
              <p:blipFill>
                <a:blip r:embed="rId95"/>
                <a:stretch>
                  <a:fillRect/>
                </a:stretch>
              </p:blipFill>
              <p:spPr>
                <a:xfrm>
                  <a:off x="8909273" y="753198"/>
                  <a:ext cx="1317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42F59943-DB6C-4D5B-A8D1-25015DE17FFA}"/>
                    </a:ext>
                  </a:extLst>
                </p14:cNvPr>
                <p14:cNvContentPartPr/>
                <p14:nvPr/>
              </p14:nvContentPartPr>
              <p14:xfrm>
                <a:off x="9027353" y="817998"/>
                <a:ext cx="66960" cy="104760"/>
              </p14:xfrm>
            </p:contentPart>
          </mc:Choice>
          <mc:Fallback xmlns="">
            <p:pic>
              <p:nvPicPr>
                <p:cNvPr id="61" name="Ink 60">
                  <a:extLst>
                    <a:ext uri="{FF2B5EF4-FFF2-40B4-BE49-F238E27FC236}">
                      <a16:creationId xmlns:a16="http://schemas.microsoft.com/office/drawing/2014/main" id="{42F59943-DB6C-4D5B-A8D1-25015DE17FFA}"/>
                    </a:ext>
                  </a:extLst>
                </p:cNvPr>
                <p:cNvPicPr/>
                <p:nvPr/>
              </p:nvPicPr>
              <p:blipFill>
                <a:blip r:embed="rId97"/>
                <a:stretch>
                  <a:fillRect/>
                </a:stretch>
              </p:blipFill>
              <p:spPr>
                <a:xfrm>
                  <a:off x="9009353" y="799998"/>
                  <a:ext cx="1026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B3297E86-B87F-411C-8AC2-423F584D7A8D}"/>
                    </a:ext>
                  </a:extLst>
                </p14:cNvPr>
                <p14:cNvContentPartPr/>
                <p14:nvPr/>
              </p14:nvContentPartPr>
              <p14:xfrm>
                <a:off x="9177473" y="680838"/>
                <a:ext cx="149040" cy="230040"/>
              </p14:xfrm>
            </p:contentPart>
          </mc:Choice>
          <mc:Fallback xmlns="">
            <p:pic>
              <p:nvPicPr>
                <p:cNvPr id="62" name="Ink 61">
                  <a:extLst>
                    <a:ext uri="{FF2B5EF4-FFF2-40B4-BE49-F238E27FC236}">
                      <a16:creationId xmlns:a16="http://schemas.microsoft.com/office/drawing/2014/main" id="{B3297E86-B87F-411C-8AC2-423F584D7A8D}"/>
                    </a:ext>
                  </a:extLst>
                </p:cNvPr>
                <p:cNvPicPr/>
                <p:nvPr/>
              </p:nvPicPr>
              <p:blipFill>
                <a:blip r:embed="rId99"/>
                <a:stretch>
                  <a:fillRect/>
                </a:stretch>
              </p:blipFill>
              <p:spPr>
                <a:xfrm>
                  <a:off x="9159833" y="662838"/>
                  <a:ext cx="1846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A30C8669-935C-4B06-9169-9B2DFD0475A5}"/>
                    </a:ext>
                  </a:extLst>
                </p14:cNvPr>
                <p14:cNvContentPartPr/>
                <p14:nvPr/>
              </p14:nvContentPartPr>
              <p14:xfrm>
                <a:off x="9372233" y="783798"/>
                <a:ext cx="141120" cy="121320"/>
              </p14:xfrm>
            </p:contentPart>
          </mc:Choice>
          <mc:Fallback xmlns="">
            <p:pic>
              <p:nvPicPr>
                <p:cNvPr id="63" name="Ink 62">
                  <a:extLst>
                    <a:ext uri="{FF2B5EF4-FFF2-40B4-BE49-F238E27FC236}">
                      <a16:creationId xmlns:a16="http://schemas.microsoft.com/office/drawing/2014/main" id="{A30C8669-935C-4B06-9169-9B2DFD0475A5}"/>
                    </a:ext>
                  </a:extLst>
                </p:cNvPr>
                <p:cNvPicPr/>
                <p:nvPr/>
              </p:nvPicPr>
              <p:blipFill>
                <a:blip r:embed="rId101"/>
                <a:stretch>
                  <a:fillRect/>
                </a:stretch>
              </p:blipFill>
              <p:spPr>
                <a:xfrm>
                  <a:off x="9354593" y="765798"/>
                  <a:ext cx="176760" cy="156960"/>
                </a:xfrm>
                <a:prstGeom prst="rect">
                  <a:avLst/>
                </a:prstGeom>
              </p:spPr>
            </p:pic>
          </mc:Fallback>
        </mc:AlternateContent>
      </p:grpSp>
      <p:grpSp>
        <p:nvGrpSpPr>
          <p:cNvPr id="74" name="Group 73">
            <a:extLst>
              <a:ext uri="{FF2B5EF4-FFF2-40B4-BE49-F238E27FC236}">
                <a16:creationId xmlns:a16="http://schemas.microsoft.com/office/drawing/2014/main" id="{6D61F414-A75F-4349-963D-82BD60AEAC0D}"/>
              </a:ext>
            </a:extLst>
          </p:cNvPr>
          <p:cNvGrpSpPr/>
          <p:nvPr/>
        </p:nvGrpSpPr>
        <p:grpSpPr>
          <a:xfrm>
            <a:off x="9808913" y="626118"/>
            <a:ext cx="952560" cy="304200"/>
            <a:chOff x="9808913" y="626118"/>
            <a:chExt cx="952560" cy="304200"/>
          </a:xfrm>
        </p:grpSpPr>
        <mc:AlternateContent xmlns:mc="http://schemas.openxmlformats.org/markup-compatibility/2006" xmlns:p14="http://schemas.microsoft.com/office/powerpoint/2010/main">
          <mc:Choice Requires="p14">
            <p:contentPart p14:bwMode="auto" r:id="rId102">
              <p14:nvContentPartPr>
                <p14:cNvPr id="65" name="Ink 64">
                  <a:extLst>
                    <a:ext uri="{FF2B5EF4-FFF2-40B4-BE49-F238E27FC236}">
                      <a16:creationId xmlns:a16="http://schemas.microsoft.com/office/drawing/2014/main" id="{C4E842BF-2AE9-4889-BF80-7E00D798668F}"/>
                    </a:ext>
                  </a:extLst>
                </p14:cNvPr>
                <p14:cNvContentPartPr/>
                <p14:nvPr/>
              </p14:nvContentPartPr>
              <p14:xfrm>
                <a:off x="9837713" y="626118"/>
                <a:ext cx="144000" cy="13680"/>
              </p14:xfrm>
            </p:contentPart>
          </mc:Choice>
          <mc:Fallback xmlns="">
            <p:pic>
              <p:nvPicPr>
                <p:cNvPr id="65" name="Ink 64">
                  <a:extLst>
                    <a:ext uri="{FF2B5EF4-FFF2-40B4-BE49-F238E27FC236}">
                      <a16:creationId xmlns:a16="http://schemas.microsoft.com/office/drawing/2014/main" id="{C4E842BF-2AE9-4889-BF80-7E00D798668F}"/>
                    </a:ext>
                  </a:extLst>
                </p:cNvPr>
                <p:cNvPicPr/>
                <p:nvPr/>
              </p:nvPicPr>
              <p:blipFill>
                <a:blip r:embed="rId103"/>
                <a:stretch>
                  <a:fillRect/>
                </a:stretch>
              </p:blipFill>
              <p:spPr>
                <a:xfrm>
                  <a:off x="9819713" y="608118"/>
                  <a:ext cx="1796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B9A3DE47-AB61-4F2E-B99A-07DF1E6D57C6}"/>
                    </a:ext>
                  </a:extLst>
                </p14:cNvPr>
                <p14:cNvContentPartPr/>
                <p14:nvPr/>
              </p14:nvContentPartPr>
              <p14:xfrm>
                <a:off x="9808913" y="632598"/>
                <a:ext cx="142560" cy="227880"/>
              </p14:xfrm>
            </p:contentPart>
          </mc:Choice>
          <mc:Fallback xmlns="">
            <p:pic>
              <p:nvPicPr>
                <p:cNvPr id="66" name="Ink 65">
                  <a:extLst>
                    <a:ext uri="{FF2B5EF4-FFF2-40B4-BE49-F238E27FC236}">
                      <a16:creationId xmlns:a16="http://schemas.microsoft.com/office/drawing/2014/main" id="{B9A3DE47-AB61-4F2E-B99A-07DF1E6D57C6}"/>
                    </a:ext>
                  </a:extLst>
                </p:cNvPr>
                <p:cNvPicPr/>
                <p:nvPr/>
              </p:nvPicPr>
              <p:blipFill>
                <a:blip r:embed="rId105"/>
                <a:stretch>
                  <a:fillRect/>
                </a:stretch>
              </p:blipFill>
              <p:spPr>
                <a:xfrm>
                  <a:off x="9791273" y="614598"/>
                  <a:ext cx="1782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4086CDD9-6383-4F9A-BDC5-6BF3D27ADD6B}"/>
                    </a:ext>
                  </a:extLst>
                </p14:cNvPr>
                <p14:cNvContentPartPr/>
                <p14:nvPr/>
              </p14:nvContentPartPr>
              <p14:xfrm>
                <a:off x="9838793" y="751398"/>
                <a:ext cx="74880" cy="4320"/>
              </p14:xfrm>
            </p:contentPart>
          </mc:Choice>
          <mc:Fallback xmlns="">
            <p:pic>
              <p:nvPicPr>
                <p:cNvPr id="67" name="Ink 66">
                  <a:extLst>
                    <a:ext uri="{FF2B5EF4-FFF2-40B4-BE49-F238E27FC236}">
                      <a16:creationId xmlns:a16="http://schemas.microsoft.com/office/drawing/2014/main" id="{4086CDD9-6383-4F9A-BDC5-6BF3D27ADD6B}"/>
                    </a:ext>
                  </a:extLst>
                </p:cNvPr>
                <p:cNvPicPr/>
                <p:nvPr/>
              </p:nvPicPr>
              <p:blipFill>
                <a:blip r:embed="rId107"/>
                <a:stretch>
                  <a:fillRect/>
                </a:stretch>
              </p:blipFill>
              <p:spPr>
                <a:xfrm>
                  <a:off x="9820793" y="733758"/>
                  <a:ext cx="110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012BB6C4-27F7-41D8-BD67-E0594E6F1237}"/>
                    </a:ext>
                  </a:extLst>
                </p14:cNvPr>
                <p14:cNvContentPartPr/>
                <p14:nvPr/>
              </p14:nvContentPartPr>
              <p14:xfrm>
                <a:off x="10111673" y="633318"/>
                <a:ext cx="130680" cy="19080"/>
              </p14:xfrm>
            </p:contentPart>
          </mc:Choice>
          <mc:Fallback xmlns="">
            <p:pic>
              <p:nvPicPr>
                <p:cNvPr id="68" name="Ink 67">
                  <a:extLst>
                    <a:ext uri="{FF2B5EF4-FFF2-40B4-BE49-F238E27FC236}">
                      <a16:creationId xmlns:a16="http://schemas.microsoft.com/office/drawing/2014/main" id="{012BB6C4-27F7-41D8-BD67-E0594E6F1237}"/>
                    </a:ext>
                  </a:extLst>
                </p:cNvPr>
                <p:cNvPicPr/>
                <p:nvPr/>
              </p:nvPicPr>
              <p:blipFill>
                <a:blip r:embed="rId109"/>
                <a:stretch>
                  <a:fillRect/>
                </a:stretch>
              </p:blipFill>
              <p:spPr>
                <a:xfrm>
                  <a:off x="10093673" y="615318"/>
                  <a:ext cx="1663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B5CC51BE-0088-4D3A-8A17-3802376D4503}"/>
                    </a:ext>
                  </a:extLst>
                </p14:cNvPr>
                <p14:cNvContentPartPr/>
                <p14:nvPr/>
              </p14:nvContentPartPr>
              <p14:xfrm>
                <a:off x="10086113" y="638358"/>
                <a:ext cx="112320" cy="258120"/>
              </p14:xfrm>
            </p:contentPart>
          </mc:Choice>
          <mc:Fallback xmlns="">
            <p:pic>
              <p:nvPicPr>
                <p:cNvPr id="69" name="Ink 68">
                  <a:extLst>
                    <a:ext uri="{FF2B5EF4-FFF2-40B4-BE49-F238E27FC236}">
                      <a16:creationId xmlns:a16="http://schemas.microsoft.com/office/drawing/2014/main" id="{B5CC51BE-0088-4D3A-8A17-3802376D4503}"/>
                    </a:ext>
                  </a:extLst>
                </p:cNvPr>
                <p:cNvPicPr/>
                <p:nvPr/>
              </p:nvPicPr>
              <p:blipFill>
                <a:blip r:embed="rId111"/>
                <a:stretch>
                  <a:fillRect/>
                </a:stretch>
              </p:blipFill>
              <p:spPr>
                <a:xfrm>
                  <a:off x="10068473" y="620718"/>
                  <a:ext cx="1479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0725979F-65B5-46BC-AB1D-7DE9502E2D94}"/>
                    </a:ext>
                  </a:extLst>
                </p14:cNvPr>
                <p14:cNvContentPartPr/>
                <p14:nvPr/>
              </p14:nvContentPartPr>
              <p14:xfrm>
                <a:off x="10281953" y="695598"/>
                <a:ext cx="126720" cy="150120"/>
              </p14:xfrm>
            </p:contentPart>
          </mc:Choice>
          <mc:Fallback xmlns="">
            <p:pic>
              <p:nvPicPr>
                <p:cNvPr id="70" name="Ink 69">
                  <a:extLst>
                    <a:ext uri="{FF2B5EF4-FFF2-40B4-BE49-F238E27FC236}">
                      <a16:creationId xmlns:a16="http://schemas.microsoft.com/office/drawing/2014/main" id="{0725979F-65B5-46BC-AB1D-7DE9502E2D94}"/>
                    </a:ext>
                  </a:extLst>
                </p:cNvPr>
                <p:cNvPicPr/>
                <p:nvPr/>
              </p:nvPicPr>
              <p:blipFill>
                <a:blip r:embed="rId113"/>
                <a:stretch>
                  <a:fillRect/>
                </a:stretch>
              </p:blipFill>
              <p:spPr>
                <a:xfrm>
                  <a:off x="10263953" y="677958"/>
                  <a:ext cx="1623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5AE33764-7C5D-4CDC-BF6E-58285329AC86}"/>
                    </a:ext>
                  </a:extLst>
                </p14:cNvPr>
                <p14:cNvContentPartPr/>
                <p14:nvPr/>
              </p14:nvContentPartPr>
              <p14:xfrm>
                <a:off x="10256753" y="698478"/>
                <a:ext cx="142920" cy="161640"/>
              </p14:xfrm>
            </p:contentPart>
          </mc:Choice>
          <mc:Fallback xmlns="">
            <p:pic>
              <p:nvPicPr>
                <p:cNvPr id="71" name="Ink 70">
                  <a:extLst>
                    <a:ext uri="{FF2B5EF4-FFF2-40B4-BE49-F238E27FC236}">
                      <a16:creationId xmlns:a16="http://schemas.microsoft.com/office/drawing/2014/main" id="{5AE33764-7C5D-4CDC-BF6E-58285329AC86}"/>
                    </a:ext>
                  </a:extLst>
                </p:cNvPr>
                <p:cNvPicPr/>
                <p:nvPr/>
              </p:nvPicPr>
              <p:blipFill>
                <a:blip r:embed="rId115"/>
                <a:stretch>
                  <a:fillRect/>
                </a:stretch>
              </p:blipFill>
              <p:spPr>
                <a:xfrm>
                  <a:off x="10239113" y="680478"/>
                  <a:ext cx="178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F0EF7C9C-301F-4285-88E2-BD701D4D5814}"/>
                    </a:ext>
                  </a:extLst>
                </p14:cNvPr>
                <p14:cNvContentPartPr/>
                <p14:nvPr/>
              </p14:nvContentPartPr>
              <p14:xfrm>
                <a:off x="10512713" y="667158"/>
                <a:ext cx="113040" cy="219960"/>
              </p14:xfrm>
            </p:contentPart>
          </mc:Choice>
          <mc:Fallback xmlns="">
            <p:pic>
              <p:nvPicPr>
                <p:cNvPr id="72" name="Ink 71">
                  <a:extLst>
                    <a:ext uri="{FF2B5EF4-FFF2-40B4-BE49-F238E27FC236}">
                      <a16:creationId xmlns:a16="http://schemas.microsoft.com/office/drawing/2014/main" id="{F0EF7C9C-301F-4285-88E2-BD701D4D5814}"/>
                    </a:ext>
                  </a:extLst>
                </p:cNvPr>
                <p:cNvPicPr/>
                <p:nvPr/>
              </p:nvPicPr>
              <p:blipFill>
                <a:blip r:embed="rId117"/>
                <a:stretch>
                  <a:fillRect/>
                </a:stretch>
              </p:blipFill>
              <p:spPr>
                <a:xfrm>
                  <a:off x="10494713" y="649158"/>
                  <a:ext cx="1486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BE3AC904-65E9-422E-8C19-7A0AFFDDB4B9}"/>
                    </a:ext>
                  </a:extLst>
                </p14:cNvPr>
                <p14:cNvContentPartPr/>
                <p14:nvPr/>
              </p14:nvContentPartPr>
              <p14:xfrm>
                <a:off x="10680473" y="879558"/>
                <a:ext cx="81000" cy="50760"/>
              </p14:xfrm>
            </p:contentPart>
          </mc:Choice>
          <mc:Fallback xmlns="">
            <p:pic>
              <p:nvPicPr>
                <p:cNvPr id="73" name="Ink 72">
                  <a:extLst>
                    <a:ext uri="{FF2B5EF4-FFF2-40B4-BE49-F238E27FC236}">
                      <a16:creationId xmlns:a16="http://schemas.microsoft.com/office/drawing/2014/main" id="{BE3AC904-65E9-422E-8C19-7A0AFFDDB4B9}"/>
                    </a:ext>
                  </a:extLst>
                </p:cNvPr>
                <p:cNvPicPr/>
                <p:nvPr/>
              </p:nvPicPr>
              <p:blipFill>
                <a:blip r:embed="rId119"/>
                <a:stretch>
                  <a:fillRect/>
                </a:stretch>
              </p:blipFill>
              <p:spPr>
                <a:xfrm>
                  <a:off x="10662473" y="861558"/>
                  <a:ext cx="116640" cy="86400"/>
                </a:xfrm>
                <a:prstGeom prst="rect">
                  <a:avLst/>
                </a:prstGeom>
              </p:spPr>
            </p:pic>
          </mc:Fallback>
        </mc:AlternateContent>
      </p:grpSp>
      <p:grpSp>
        <p:nvGrpSpPr>
          <p:cNvPr id="86" name="Group 85">
            <a:extLst>
              <a:ext uri="{FF2B5EF4-FFF2-40B4-BE49-F238E27FC236}">
                <a16:creationId xmlns:a16="http://schemas.microsoft.com/office/drawing/2014/main" id="{A82D57FC-57AC-4B46-879F-C33A56934E43}"/>
              </a:ext>
            </a:extLst>
          </p:cNvPr>
          <p:cNvGrpSpPr/>
          <p:nvPr/>
        </p:nvGrpSpPr>
        <p:grpSpPr>
          <a:xfrm>
            <a:off x="1040753" y="1264038"/>
            <a:ext cx="1639800" cy="350280"/>
            <a:chOff x="1040753" y="1264038"/>
            <a:chExt cx="1639800" cy="350280"/>
          </a:xfrm>
        </p:grpSpPr>
        <mc:AlternateContent xmlns:mc="http://schemas.openxmlformats.org/markup-compatibility/2006" xmlns:p14="http://schemas.microsoft.com/office/powerpoint/2010/main">
          <mc:Choice Requires="p14">
            <p:contentPart p14:bwMode="auto" r:id="rId120">
              <p14:nvContentPartPr>
                <p14:cNvPr id="75" name="Ink 74">
                  <a:extLst>
                    <a:ext uri="{FF2B5EF4-FFF2-40B4-BE49-F238E27FC236}">
                      <a16:creationId xmlns:a16="http://schemas.microsoft.com/office/drawing/2014/main" id="{F4C95E75-4EAE-49A7-BA85-19E86B1EC3CD}"/>
                    </a:ext>
                  </a:extLst>
                </p14:cNvPr>
                <p14:cNvContentPartPr/>
                <p14:nvPr/>
              </p14:nvContentPartPr>
              <p14:xfrm>
                <a:off x="1040753" y="1336758"/>
                <a:ext cx="136080" cy="163800"/>
              </p14:xfrm>
            </p:contentPart>
          </mc:Choice>
          <mc:Fallback xmlns="">
            <p:pic>
              <p:nvPicPr>
                <p:cNvPr id="75" name="Ink 74">
                  <a:extLst>
                    <a:ext uri="{FF2B5EF4-FFF2-40B4-BE49-F238E27FC236}">
                      <a16:creationId xmlns:a16="http://schemas.microsoft.com/office/drawing/2014/main" id="{F4C95E75-4EAE-49A7-BA85-19E86B1EC3CD}"/>
                    </a:ext>
                  </a:extLst>
                </p:cNvPr>
                <p:cNvPicPr/>
                <p:nvPr/>
              </p:nvPicPr>
              <p:blipFill>
                <a:blip r:embed="rId121"/>
                <a:stretch>
                  <a:fillRect/>
                </a:stretch>
              </p:blipFill>
              <p:spPr>
                <a:xfrm>
                  <a:off x="1022753" y="1318758"/>
                  <a:ext cx="171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6" name="Ink 75">
                  <a:extLst>
                    <a:ext uri="{FF2B5EF4-FFF2-40B4-BE49-F238E27FC236}">
                      <a16:creationId xmlns:a16="http://schemas.microsoft.com/office/drawing/2014/main" id="{E85A13DF-E64F-43F5-9C6E-86AF184B35DC}"/>
                    </a:ext>
                  </a:extLst>
                </p14:cNvPr>
                <p14:cNvContentPartPr/>
                <p14:nvPr/>
              </p14:nvContentPartPr>
              <p14:xfrm>
                <a:off x="1172873" y="1264038"/>
                <a:ext cx="8640" cy="259200"/>
              </p14:xfrm>
            </p:contentPart>
          </mc:Choice>
          <mc:Fallback xmlns="">
            <p:pic>
              <p:nvPicPr>
                <p:cNvPr id="76" name="Ink 75">
                  <a:extLst>
                    <a:ext uri="{FF2B5EF4-FFF2-40B4-BE49-F238E27FC236}">
                      <a16:creationId xmlns:a16="http://schemas.microsoft.com/office/drawing/2014/main" id="{E85A13DF-E64F-43F5-9C6E-86AF184B35DC}"/>
                    </a:ext>
                  </a:extLst>
                </p:cNvPr>
                <p:cNvPicPr/>
                <p:nvPr/>
              </p:nvPicPr>
              <p:blipFill>
                <a:blip r:embed="rId123"/>
                <a:stretch>
                  <a:fillRect/>
                </a:stretch>
              </p:blipFill>
              <p:spPr>
                <a:xfrm>
                  <a:off x="1154873" y="1246398"/>
                  <a:ext cx="44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7" name="Ink 76">
                  <a:extLst>
                    <a:ext uri="{FF2B5EF4-FFF2-40B4-BE49-F238E27FC236}">
                      <a16:creationId xmlns:a16="http://schemas.microsoft.com/office/drawing/2014/main" id="{BEE5AB96-35D0-4115-959F-AEF3AF67925C}"/>
                    </a:ext>
                  </a:extLst>
                </p14:cNvPr>
                <p14:cNvContentPartPr/>
                <p14:nvPr/>
              </p14:nvContentPartPr>
              <p14:xfrm>
                <a:off x="1319033" y="1366998"/>
                <a:ext cx="113760" cy="156600"/>
              </p14:xfrm>
            </p:contentPart>
          </mc:Choice>
          <mc:Fallback xmlns="">
            <p:pic>
              <p:nvPicPr>
                <p:cNvPr id="77" name="Ink 76">
                  <a:extLst>
                    <a:ext uri="{FF2B5EF4-FFF2-40B4-BE49-F238E27FC236}">
                      <a16:creationId xmlns:a16="http://schemas.microsoft.com/office/drawing/2014/main" id="{BEE5AB96-35D0-4115-959F-AEF3AF67925C}"/>
                    </a:ext>
                  </a:extLst>
                </p:cNvPr>
                <p:cNvPicPr/>
                <p:nvPr/>
              </p:nvPicPr>
              <p:blipFill>
                <a:blip r:embed="rId125"/>
                <a:stretch>
                  <a:fillRect/>
                </a:stretch>
              </p:blipFill>
              <p:spPr>
                <a:xfrm>
                  <a:off x="1301033" y="1349358"/>
                  <a:ext cx="149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Ink 77">
                  <a:extLst>
                    <a:ext uri="{FF2B5EF4-FFF2-40B4-BE49-F238E27FC236}">
                      <a16:creationId xmlns:a16="http://schemas.microsoft.com/office/drawing/2014/main" id="{52DB658A-4D3E-47D9-B146-0BF75BE2C429}"/>
                    </a:ext>
                  </a:extLst>
                </p14:cNvPr>
                <p14:cNvContentPartPr/>
                <p14:nvPr/>
              </p14:nvContentPartPr>
              <p14:xfrm>
                <a:off x="1402193" y="1395438"/>
                <a:ext cx="54360" cy="102960"/>
              </p14:xfrm>
            </p:contentPart>
          </mc:Choice>
          <mc:Fallback xmlns="">
            <p:pic>
              <p:nvPicPr>
                <p:cNvPr id="78" name="Ink 77">
                  <a:extLst>
                    <a:ext uri="{FF2B5EF4-FFF2-40B4-BE49-F238E27FC236}">
                      <a16:creationId xmlns:a16="http://schemas.microsoft.com/office/drawing/2014/main" id="{52DB658A-4D3E-47D9-B146-0BF75BE2C429}"/>
                    </a:ext>
                  </a:extLst>
                </p:cNvPr>
                <p:cNvPicPr/>
                <p:nvPr/>
              </p:nvPicPr>
              <p:blipFill>
                <a:blip r:embed="rId127"/>
                <a:stretch>
                  <a:fillRect/>
                </a:stretch>
              </p:blipFill>
              <p:spPr>
                <a:xfrm>
                  <a:off x="1384193" y="1377438"/>
                  <a:ext cx="900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Ink 78">
                  <a:extLst>
                    <a:ext uri="{FF2B5EF4-FFF2-40B4-BE49-F238E27FC236}">
                      <a16:creationId xmlns:a16="http://schemas.microsoft.com/office/drawing/2014/main" id="{22087743-60B3-48DB-AF68-FBF59151A66C}"/>
                    </a:ext>
                  </a:extLst>
                </p14:cNvPr>
                <p14:cNvContentPartPr/>
                <p14:nvPr/>
              </p14:nvContentPartPr>
              <p14:xfrm>
                <a:off x="1495073" y="1357638"/>
                <a:ext cx="192240" cy="122040"/>
              </p14:xfrm>
            </p:contentPart>
          </mc:Choice>
          <mc:Fallback xmlns="">
            <p:pic>
              <p:nvPicPr>
                <p:cNvPr id="79" name="Ink 78">
                  <a:extLst>
                    <a:ext uri="{FF2B5EF4-FFF2-40B4-BE49-F238E27FC236}">
                      <a16:creationId xmlns:a16="http://schemas.microsoft.com/office/drawing/2014/main" id="{22087743-60B3-48DB-AF68-FBF59151A66C}"/>
                    </a:ext>
                  </a:extLst>
                </p:cNvPr>
                <p:cNvPicPr/>
                <p:nvPr/>
              </p:nvPicPr>
              <p:blipFill>
                <a:blip r:embed="rId129"/>
                <a:stretch>
                  <a:fillRect/>
                </a:stretch>
              </p:blipFill>
              <p:spPr>
                <a:xfrm>
                  <a:off x="1477073" y="1339998"/>
                  <a:ext cx="2278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Ink 79">
                  <a:extLst>
                    <a:ext uri="{FF2B5EF4-FFF2-40B4-BE49-F238E27FC236}">
                      <a16:creationId xmlns:a16="http://schemas.microsoft.com/office/drawing/2014/main" id="{C70740EF-4C59-43FC-A25B-95B360B83409}"/>
                    </a:ext>
                  </a:extLst>
                </p14:cNvPr>
                <p14:cNvContentPartPr/>
                <p14:nvPr/>
              </p14:nvContentPartPr>
              <p14:xfrm>
                <a:off x="1815113" y="1274838"/>
                <a:ext cx="183960" cy="31680"/>
              </p14:xfrm>
            </p:contentPart>
          </mc:Choice>
          <mc:Fallback xmlns="">
            <p:pic>
              <p:nvPicPr>
                <p:cNvPr id="80" name="Ink 79">
                  <a:extLst>
                    <a:ext uri="{FF2B5EF4-FFF2-40B4-BE49-F238E27FC236}">
                      <a16:creationId xmlns:a16="http://schemas.microsoft.com/office/drawing/2014/main" id="{C70740EF-4C59-43FC-A25B-95B360B83409}"/>
                    </a:ext>
                  </a:extLst>
                </p:cNvPr>
                <p:cNvPicPr/>
                <p:nvPr/>
              </p:nvPicPr>
              <p:blipFill>
                <a:blip r:embed="rId131"/>
                <a:stretch>
                  <a:fillRect/>
                </a:stretch>
              </p:blipFill>
              <p:spPr>
                <a:xfrm>
                  <a:off x="1797473" y="1257198"/>
                  <a:ext cx="2196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E1B8AA03-1682-4C9F-93AF-E59AA8EE8B36}"/>
                    </a:ext>
                  </a:extLst>
                </p14:cNvPr>
                <p14:cNvContentPartPr/>
                <p14:nvPr/>
              </p14:nvContentPartPr>
              <p14:xfrm>
                <a:off x="1847873" y="1296438"/>
                <a:ext cx="109080" cy="317880"/>
              </p14:xfrm>
            </p:contentPart>
          </mc:Choice>
          <mc:Fallback xmlns="">
            <p:pic>
              <p:nvPicPr>
                <p:cNvPr id="81" name="Ink 80">
                  <a:extLst>
                    <a:ext uri="{FF2B5EF4-FFF2-40B4-BE49-F238E27FC236}">
                      <a16:creationId xmlns:a16="http://schemas.microsoft.com/office/drawing/2014/main" id="{E1B8AA03-1682-4C9F-93AF-E59AA8EE8B36}"/>
                    </a:ext>
                  </a:extLst>
                </p:cNvPr>
                <p:cNvPicPr/>
                <p:nvPr/>
              </p:nvPicPr>
              <p:blipFill>
                <a:blip r:embed="rId133"/>
                <a:stretch>
                  <a:fillRect/>
                </a:stretch>
              </p:blipFill>
              <p:spPr>
                <a:xfrm>
                  <a:off x="1830233" y="1278798"/>
                  <a:ext cx="1447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5EC43CB4-AAFE-47C2-A5CA-4EBFEEA82C37}"/>
                    </a:ext>
                  </a:extLst>
                </p14:cNvPr>
                <p14:cNvContentPartPr/>
                <p14:nvPr/>
              </p14:nvContentPartPr>
              <p14:xfrm>
                <a:off x="2121113" y="1368078"/>
                <a:ext cx="129240" cy="146880"/>
              </p14:xfrm>
            </p:contentPart>
          </mc:Choice>
          <mc:Fallback xmlns="">
            <p:pic>
              <p:nvPicPr>
                <p:cNvPr id="82" name="Ink 81">
                  <a:extLst>
                    <a:ext uri="{FF2B5EF4-FFF2-40B4-BE49-F238E27FC236}">
                      <a16:creationId xmlns:a16="http://schemas.microsoft.com/office/drawing/2014/main" id="{5EC43CB4-AAFE-47C2-A5CA-4EBFEEA82C37}"/>
                    </a:ext>
                  </a:extLst>
                </p:cNvPr>
                <p:cNvPicPr/>
                <p:nvPr/>
              </p:nvPicPr>
              <p:blipFill>
                <a:blip r:embed="rId135"/>
                <a:stretch>
                  <a:fillRect/>
                </a:stretch>
              </p:blipFill>
              <p:spPr>
                <a:xfrm>
                  <a:off x="2103473" y="1350078"/>
                  <a:ext cx="1648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E9E3A740-A428-4B6E-96BA-B74CB579807D}"/>
                    </a:ext>
                  </a:extLst>
                </p14:cNvPr>
                <p14:cNvContentPartPr/>
                <p14:nvPr/>
              </p14:nvContentPartPr>
              <p14:xfrm>
                <a:off x="2083673" y="1374198"/>
                <a:ext cx="188280" cy="165600"/>
              </p14:xfrm>
            </p:contentPart>
          </mc:Choice>
          <mc:Fallback xmlns="">
            <p:pic>
              <p:nvPicPr>
                <p:cNvPr id="83" name="Ink 82">
                  <a:extLst>
                    <a:ext uri="{FF2B5EF4-FFF2-40B4-BE49-F238E27FC236}">
                      <a16:creationId xmlns:a16="http://schemas.microsoft.com/office/drawing/2014/main" id="{E9E3A740-A428-4B6E-96BA-B74CB579807D}"/>
                    </a:ext>
                  </a:extLst>
                </p:cNvPr>
                <p:cNvPicPr/>
                <p:nvPr/>
              </p:nvPicPr>
              <p:blipFill>
                <a:blip r:embed="rId137"/>
                <a:stretch>
                  <a:fillRect/>
                </a:stretch>
              </p:blipFill>
              <p:spPr>
                <a:xfrm>
                  <a:off x="2065673" y="1356198"/>
                  <a:ext cx="223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997FB0A6-7DB1-4976-9940-0E712FC4229C}"/>
                    </a:ext>
                  </a:extLst>
                </p14:cNvPr>
                <p14:cNvContentPartPr/>
                <p14:nvPr/>
              </p14:nvContentPartPr>
              <p14:xfrm>
                <a:off x="2331713" y="1318038"/>
                <a:ext cx="153360" cy="237600"/>
              </p14:xfrm>
            </p:contentPart>
          </mc:Choice>
          <mc:Fallback xmlns="">
            <p:pic>
              <p:nvPicPr>
                <p:cNvPr id="84" name="Ink 83">
                  <a:extLst>
                    <a:ext uri="{FF2B5EF4-FFF2-40B4-BE49-F238E27FC236}">
                      <a16:creationId xmlns:a16="http://schemas.microsoft.com/office/drawing/2014/main" id="{997FB0A6-7DB1-4976-9940-0E712FC4229C}"/>
                    </a:ext>
                  </a:extLst>
                </p:cNvPr>
                <p:cNvPicPr/>
                <p:nvPr/>
              </p:nvPicPr>
              <p:blipFill>
                <a:blip r:embed="rId139"/>
                <a:stretch>
                  <a:fillRect/>
                </a:stretch>
              </p:blipFill>
              <p:spPr>
                <a:xfrm>
                  <a:off x="2314073" y="1300038"/>
                  <a:ext cx="1890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5CB023C6-DEB4-4700-AB9B-0D9D07C226A6}"/>
                    </a:ext>
                  </a:extLst>
                </p14:cNvPr>
                <p14:cNvContentPartPr/>
                <p14:nvPr/>
              </p14:nvContentPartPr>
              <p14:xfrm>
                <a:off x="2625473" y="1490838"/>
                <a:ext cx="55080" cy="44640"/>
              </p14:xfrm>
            </p:contentPart>
          </mc:Choice>
          <mc:Fallback xmlns="">
            <p:pic>
              <p:nvPicPr>
                <p:cNvPr id="85" name="Ink 84">
                  <a:extLst>
                    <a:ext uri="{FF2B5EF4-FFF2-40B4-BE49-F238E27FC236}">
                      <a16:creationId xmlns:a16="http://schemas.microsoft.com/office/drawing/2014/main" id="{5CB023C6-DEB4-4700-AB9B-0D9D07C226A6}"/>
                    </a:ext>
                  </a:extLst>
                </p:cNvPr>
                <p:cNvPicPr/>
                <p:nvPr/>
              </p:nvPicPr>
              <p:blipFill>
                <a:blip r:embed="rId141"/>
                <a:stretch>
                  <a:fillRect/>
                </a:stretch>
              </p:blipFill>
              <p:spPr>
                <a:xfrm>
                  <a:off x="2607833" y="1473198"/>
                  <a:ext cx="90720" cy="80280"/>
                </a:xfrm>
                <a:prstGeom prst="rect">
                  <a:avLst/>
                </a:prstGeom>
              </p:spPr>
            </p:pic>
          </mc:Fallback>
        </mc:AlternateContent>
      </p:grpSp>
      <p:grpSp>
        <p:nvGrpSpPr>
          <p:cNvPr id="112" name="Group 111">
            <a:extLst>
              <a:ext uri="{FF2B5EF4-FFF2-40B4-BE49-F238E27FC236}">
                <a16:creationId xmlns:a16="http://schemas.microsoft.com/office/drawing/2014/main" id="{6256E26D-8A36-4795-9EC7-78923206AD37}"/>
              </a:ext>
            </a:extLst>
          </p:cNvPr>
          <p:cNvGrpSpPr/>
          <p:nvPr/>
        </p:nvGrpSpPr>
        <p:grpSpPr>
          <a:xfrm>
            <a:off x="3002753" y="1276278"/>
            <a:ext cx="1559160" cy="252360"/>
            <a:chOff x="3002753" y="1276278"/>
            <a:chExt cx="1559160" cy="252360"/>
          </a:xfrm>
        </p:grpSpPr>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FB3BAA53-F77D-41A1-8138-2A9119E1077A}"/>
                    </a:ext>
                  </a:extLst>
                </p14:cNvPr>
                <p14:cNvContentPartPr/>
                <p14:nvPr/>
              </p14:nvContentPartPr>
              <p14:xfrm>
                <a:off x="3032633" y="1323438"/>
                <a:ext cx="2520" cy="205200"/>
              </p14:xfrm>
            </p:contentPart>
          </mc:Choice>
          <mc:Fallback xmlns="">
            <p:pic>
              <p:nvPicPr>
                <p:cNvPr id="87" name="Ink 86">
                  <a:extLst>
                    <a:ext uri="{FF2B5EF4-FFF2-40B4-BE49-F238E27FC236}">
                      <a16:creationId xmlns:a16="http://schemas.microsoft.com/office/drawing/2014/main" id="{FB3BAA53-F77D-41A1-8138-2A9119E1077A}"/>
                    </a:ext>
                  </a:extLst>
                </p:cNvPr>
                <p:cNvPicPr/>
                <p:nvPr/>
              </p:nvPicPr>
              <p:blipFill>
                <a:blip r:embed="rId143"/>
                <a:stretch>
                  <a:fillRect/>
                </a:stretch>
              </p:blipFill>
              <p:spPr>
                <a:xfrm>
                  <a:off x="3014633" y="1305798"/>
                  <a:ext cx="38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9C5FEFB9-1067-47F2-8F18-902646F0390A}"/>
                    </a:ext>
                  </a:extLst>
                </p14:cNvPr>
                <p14:cNvContentPartPr/>
                <p14:nvPr/>
              </p14:nvContentPartPr>
              <p14:xfrm>
                <a:off x="3002753" y="1287078"/>
                <a:ext cx="166320" cy="113040"/>
              </p14:xfrm>
            </p:contentPart>
          </mc:Choice>
          <mc:Fallback xmlns="">
            <p:pic>
              <p:nvPicPr>
                <p:cNvPr id="88" name="Ink 87">
                  <a:extLst>
                    <a:ext uri="{FF2B5EF4-FFF2-40B4-BE49-F238E27FC236}">
                      <a16:creationId xmlns:a16="http://schemas.microsoft.com/office/drawing/2014/main" id="{9C5FEFB9-1067-47F2-8F18-902646F0390A}"/>
                    </a:ext>
                  </a:extLst>
                </p:cNvPr>
                <p:cNvPicPr/>
                <p:nvPr/>
              </p:nvPicPr>
              <p:blipFill>
                <a:blip r:embed="rId145"/>
                <a:stretch>
                  <a:fillRect/>
                </a:stretch>
              </p:blipFill>
              <p:spPr>
                <a:xfrm>
                  <a:off x="2984753" y="1269438"/>
                  <a:ext cx="2019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8BD6E654-5A30-4C2E-994A-DE1148DEE359}"/>
                    </a:ext>
                  </a:extLst>
                </p14:cNvPr>
                <p14:cNvContentPartPr/>
                <p14:nvPr/>
              </p14:nvContentPartPr>
              <p14:xfrm>
                <a:off x="3310553" y="1276278"/>
                <a:ext cx="92880" cy="237600"/>
              </p14:xfrm>
            </p:contentPart>
          </mc:Choice>
          <mc:Fallback xmlns="">
            <p:pic>
              <p:nvPicPr>
                <p:cNvPr id="90" name="Ink 89">
                  <a:extLst>
                    <a:ext uri="{FF2B5EF4-FFF2-40B4-BE49-F238E27FC236}">
                      <a16:creationId xmlns:a16="http://schemas.microsoft.com/office/drawing/2014/main" id="{8BD6E654-5A30-4C2E-994A-DE1148DEE359}"/>
                    </a:ext>
                  </a:extLst>
                </p:cNvPr>
                <p:cNvPicPr/>
                <p:nvPr/>
              </p:nvPicPr>
              <p:blipFill>
                <a:blip r:embed="rId147"/>
                <a:stretch>
                  <a:fillRect/>
                </a:stretch>
              </p:blipFill>
              <p:spPr>
                <a:xfrm>
                  <a:off x="3292913" y="1258278"/>
                  <a:ext cx="1285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E41B2500-4249-45A6-B55E-271CC574911E}"/>
                    </a:ext>
                  </a:extLst>
                </p14:cNvPr>
                <p14:cNvContentPartPr/>
                <p14:nvPr/>
              </p14:nvContentPartPr>
              <p14:xfrm>
                <a:off x="3607193" y="1310118"/>
                <a:ext cx="114480" cy="140400"/>
              </p14:xfrm>
            </p:contentPart>
          </mc:Choice>
          <mc:Fallback xmlns="">
            <p:pic>
              <p:nvPicPr>
                <p:cNvPr id="91" name="Ink 90">
                  <a:extLst>
                    <a:ext uri="{FF2B5EF4-FFF2-40B4-BE49-F238E27FC236}">
                      <a16:creationId xmlns:a16="http://schemas.microsoft.com/office/drawing/2014/main" id="{E41B2500-4249-45A6-B55E-271CC574911E}"/>
                    </a:ext>
                  </a:extLst>
                </p:cNvPr>
                <p:cNvPicPr/>
                <p:nvPr/>
              </p:nvPicPr>
              <p:blipFill>
                <a:blip r:embed="rId149"/>
                <a:stretch>
                  <a:fillRect/>
                </a:stretch>
              </p:blipFill>
              <p:spPr>
                <a:xfrm>
                  <a:off x="3589193" y="1292478"/>
                  <a:ext cx="150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8121BC67-5C22-4FD3-BA73-3FFEC8D688D3}"/>
                    </a:ext>
                  </a:extLst>
                </p14:cNvPr>
                <p14:cNvContentPartPr/>
                <p14:nvPr/>
              </p14:nvContentPartPr>
              <p14:xfrm>
                <a:off x="3560753" y="1290678"/>
                <a:ext cx="185400" cy="167040"/>
              </p14:xfrm>
            </p:contentPart>
          </mc:Choice>
          <mc:Fallback xmlns="">
            <p:pic>
              <p:nvPicPr>
                <p:cNvPr id="92" name="Ink 91">
                  <a:extLst>
                    <a:ext uri="{FF2B5EF4-FFF2-40B4-BE49-F238E27FC236}">
                      <a16:creationId xmlns:a16="http://schemas.microsoft.com/office/drawing/2014/main" id="{8121BC67-5C22-4FD3-BA73-3FFEC8D688D3}"/>
                    </a:ext>
                  </a:extLst>
                </p:cNvPr>
                <p:cNvPicPr/>
                <p:nvPr/>
              </p:nvPicPr>
              <p:blipFill>
                <a:blip r:embed="rId151"/>
                <a:stretch>
                  <a:fillRect/>
                </a:stretch>
              </p:blipFill>
              <p:spPr>
                <a:xfrm>
                  <a:off x="3542753" y="1272678"/>
                  <a:ext cx="221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3525168D-EB17-4D83-8FB4-69E9806FABD7}"/>
                    </a:ext>
                  </a:extLst>
                </p14:cNvPr>
                <p14:cNvContentPartPr/>
                <p14:nvPr/>
              </p14:nvContentPartPr>
              <p14:xfrm>
                <a:off x="3845153" y="1310838"/>
                <a:ext cx="151560" cy="190080"/>
              </p14:xfrm>
            </p:contentPart>
          </mc:Choice>
          <mc:Fallback xmlns="">
            <p:pic>
              <p:nvPicPr>
                <p:cNvPr id="93" name="Ink 92">
                  <a:extLst>
                    <a:ext uri="{FF2B5EF4-FFF2-40B4-BE49-F238E27FC236}">
                      <a16:creationId xmlns:a16="http://schemas.microsoft.com/office/drawing/2014/main" id="{3525168D-EB17-4D83-8FB4-69E9806FABD7}"/>
                    </a:ext>
                  </a:extLst>
                </p:cNvPr>
                <p:cNvPicPr/>
                <p:nvPr/>
              </p:nvPicPr>
              <p:blipFill>
                <a:blip r:embed="rId153"/>
                <a:stretch>
                  <a:fillRect/>
                </a:stretch>
              </p:blipFill>
              <p:spPr>
                <a:xfrm>
                  <a:off x="3827153" y="1293198"/>
                  <a:ext cx="187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6E5DB935-9741-4DE2-A557-3EF1DF73518F}"/>
                    </a:ext>
                  </a:extLst>
                </p14:cNvPr>
                <p14:cNvContentPartPr/>
                <p14:nvPr/>
              </p14:nvContentPartPr>
              <p14:xfrm>
                <a:off x="3974393" y="1406238"/>
                <a:ext cx="90720" cy="80640"/>
              </p14:xfrm>
            </p:contentPart>
          </mc:Choice>
          <mc:Fallback xmlns="">
            <p:pic>
              <p:nvPicPr>
                <p:cNvPr id="94" name="Ink 93">
                  <a:extLst>
                    <a:ext uri="{FF2B5EF4-FFF2-40B4-BE49-F238E27FC236}">
                      <a16:creationId xmlns:a16="http://schemas.microsoft.com/office/drawing/2014/main" id="{6E5DB935-9741-4DE2-A557-3EF1DF73518F}"/>
                    </a:ext>
                  </a:extLst>
                </p:cNvPr>
                <p:cNvPicPr/>
                <p:nvPr/>
              </p:nvPicPr>
              <p:blipFill>
                <a:blip r:embed="rId155"/>
                <a:stretch>
                  <a:fillRect/>
                </a:stretch>
              </p:blipFill>
              <p:spPr>
                <a:xfrm>
                  <a:off x="3956753" y="1388238"/>
                  <a:ext cx="126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923B0BE9-F076-4734-805B-63E00378378E}"/>
                    </a:ext>
                  </a:extLst>
                </p14:cNvPr>
                <p14:cNvContentPartPr/>
                <p14:nvPr/>
              </p14:nvContentPartPr>
              <p14:xfrm>
                <a:off x="4197953" y="1330998"/>
                <a:ext cx="178200" cy="128880"/>
              </p14:xfrm>
            </p:contentPart>
          </mc:Choice>
          <mc:Fallback xmlns="">
            <p:pic>
              <p:nvPicPr>
                <p:cNvPr id="95" name="Ink 94">
                  <a:extLst>
                    <a:ext uri="{FF2B5EF4-FFF2-40B4-BE49-F238E27FC236}">
                      <a16:creationId xmlns:a16="http://schemas.microsoft.com/office/drawing/2014/main" id="{923B0BE9-F076-4734-805B-63E00378378E}"/>
                    </a:ext>
                  </a:extLst>
                </p:cNvPr>
                <p:cNvPicPr/>
                <p:nvPr/>
              </p:nvPicPr>
              <p:blipFill>
                <a:blip r:embed="rId157"/>
                <a:stretch>
                  <a:fillRect/>
                </a:stretch>
              </p:blipFill>
              <p:spPr>
                <a:xfrm>
                  <a:off x="4180313" y="1312998"/>
                  <a:ext cx="2138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A3EA3A18-D62C-4A51-842B-7525AA3E3A9C}"/>
                    </a:ext>
                  </a:extLst>
                </p14:cNvPr>
                <p14:cNvContentPartPr/>
                <p14:nvPr/>
              </p14:nvContentPartPr>
              <p14:xfrm>
                <a:off x="4315673" y="1362318"/>
                <a:ext cx="22680" cy="128160"/>
              </p14:xfrm>
            </p:contentPart>
          </mc:Choice>
          <mc:Fallback xmlns="">
            <p:pic>
              <p:nvPicPr>
                <p:cNvPr id="96" name="Ink 95">
                  <a:extLst>
                    <a:ext uri="{FF2B5EF4-FFF2-40B4-BE49-F238E27FC236}">
                      <a16:creationId xmlns:a16="http://schemas.microsoft.com/office/drawing/2014/main" id="{A3EA3A18-D62C-4A51-842B-7525AA3E3A9C}"/>
                    </a:ext>
                  </a:extLst>
                </p:cNvPr>
                <p:cNvPicPr/>
                <p:nvPr/>
              </p:nvPicPr>
              <p:blipFill>
                <a:blip r:embed="rId159"/>
                <a:stretch>
                  <a:fillRect/>
                </a:stretch>
              </p:blipFill>
              <p:spPr>
                <a:xfrm>
                  <a:off x="4298033" y="1344318"/>
                  <a:ext cx="583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29130002-BC3B-46C4-B34B-D4DED03357B1}"/>
                    </a:ext>
                  </a:extLst>
                </p14:cNvPr>
                <p14:cNvContentPartPr/>
                <p14:nvPr/>
              </p14:nvContentPartPr>
              <p14:xfrm>
                <a:off x="4401353" y="1286358"/>
                <a:ext cx="160560" cy="239400"/>
              </p14:xfrm>
            </p:contentPart>
          </mc:Choice>
          <mc:Fallback xmlns="">
            <p:pic>
              <p:nvPicPr>
                <p:cNvPr id="97" name="Ink 96">
                  <a:extLst>
                    <a:ext uri="{FF2B5EF4-FFF2-40B4-BE49-F238E27FC236}">
                      <a16:creationId xmlns:a16="http://schemas.microsoft.com/office/drawing/2014/main" id="{29130002-BC3B-46C4-B34B-D4DED03357B1}"/>
                    </a:ext>
                  </a:extLst>
                </p:cNvPr>
                <p:cNvPicPr/>
                <p:nvPr/>
              </p:nvPicPr>
              <p:blipFill>
                <a:blip r:embed="rId161"/>
                <a:stretch>
                  <a:fillRect/>
                </a:stretch>
              </p:blipFill>
              <p:spPr>
                <a:xfrm>
                  <a:off x="4383713" y="1268358"/>
                  <a:ext cx="196200" cy="275040"/>
                </a:xfrm>
                <a:prstGeom prst="rect">
                  <a:avLst/>
                </a:prstGeom>
              </p:spPr>
            </p:pic>
          </mc:Fallback>
        </mc:AlternateContent>
      </p:grpSp>
      <p:grpSp>
        <p:nvGrpSpPr>
          <p:cNvPr id="111" name="Group 110">
            <a:extLst>
              <a:ext uri="{FF2B5EF4-FFF2-40B4-BE49-F238E27FC236}">
                <a16:creationId xmlns:a16="http://schemas.microsoft.com/office/drawing/2014/main" id="{DF216D0F-4468-466E-97E3-2989934F35E2}"/>
              </a:ext>
            </a:extLst>
          </p:cNvPr>
          <p:cNvGrpSpPr/>
          <p:nvPr/>
        </p:nvGrpSpPr>
        <p:grpSpPr>
          <a:xfrm>
            <a:off x="1046873" y="2269652"/>
            <a:ext cx="239400" cy="290520"/>
            <a:chOff x="1046873" y="2269652"/>
            <a:chExt cx="239400" cy="290520"/>
          </a:xfrm>
        </p:grpSpPr>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7D45A4D9-3B68-4AE4-BCFA-16508AC2D5A0}"/>
                    </a:ext>
                  </a:extLst>
                </p14:cNvPr>
                <p14:cNvContentPartPr/>
                <p14:nvPr/>
              </p14:nvContentPartPr>
              <p14:xfrm>
                <a:off x="1127153" y="2361452"/>
                <a:ext cx="21960" cy="86760"/>
              </p14:xfrm>
            </p:contentPart>
          </mc:Choice>
          <mc:Fallback xmlns="">
            <p:pic>
              <p:nvPicPr>
                <p:cNvPr id="98" name="Ink 97">
                  <a:extLst>
                    <a:ext uri="{FF2B5EF4-FFF2-40B4-BE49-F238E27FC236}">
                      <a16:creationId xmlns:a16="http://schemas.microsoft.com/office/drawing/2014/main" id="{7D45A4D9-3B68-4AE4-BCFA-16508AC2D5A0}"/>
                    </a:ext>
                  </a:extLst>
                </p:cNvPr>
                <p:cNvPicPr/>
                <p:nvPr/>
              </p:nvPicPr>
              <p:blipFill>
                <a:blip r:embed="rId163"/>
                <a:stretch>
                  <a:fillRect/>
                </a:stretch>
              </p:blipFill>
              <p:spPr>
                <a:xfrm>
                  <a:off x="1109153" y="2343452"/>
                  <a:ext cx="57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88F7EC7E-83A7-4440-BB77-60968DEC6398}"/>
                    </a:ext>
                  </a:extLst>
                </p14:cNvPr>
                <p14:cNvContentPartPr/>
                <p14:nvPr/>
              </p14:nvContentPartPr>
              <p14:xfrm>
                <a:off x="1046873" y="2269652"/>
                <a:ext cx="239400" cy="290520"/>
              </p14:xfrm>
            </p:contentPart>
          </mc:Choice>
          <mc:Fallback xmlns="">
            <p:pic>
              <p:nvPicPr>
                <p:cNvPr id="99" name="Ink 98">
                  <a:extLst>
                    <a:ext uri="{FF2B5EF4-FFF2-40B4-BE49-F238E27FC236}">
                      <a16:creationId xmlns:a16="http://schemas.microsoft.com/office/drawing/2014/main" id="{88F7EC7E-83A7-4440-BB77-60968DEC6398}"/>
                    </a:ext>
                  </a:extLst>
                </p:cNvPr>
                <p:cNvPicPr/>
                <p:nvPr/>
              </p:nvPicPr>
              <p:blipFill>
                <a:blip r:embed="rId165"/>
                <a:stretch>
                  <a:fillRect/>
                </a:stretch>
              </p:blipFill>
              <p:spPr>
                <a:xfrm>
                  <a:off x="1028873" y="2252012"/>
                  <a:ext cx="275040" cy="326160"/>
                </a:xfrm>
                <a:prstGeom prst="rect">
                  <a:avLst/>
                </a:prstGeom>
              </p:spPr>
            </p:pic>
          </mc:Fallback>
        </mc:AlternateContent>
      </p:grpSp>
      <p:grpSp>
        <p:nvGrpSpPr>
          <p:cNvPr id="110" name="Group 109">
            <a:extLst>
              <a:ext uri="{FF2B5EF4-FFF2-40B4-BE49-F238E27FC236}">
                <a16:creationId xmlns:a16="http://schemas.microsoft.com/office/drawing/2014/main" id="{8DD6DCA5-568B-4E36-A2EE-9A79B1BF88B4}"/>
              </a:ext>
            </a:extLst>
          </p:cNvPr>
          <p:cNvGrpSpPr/>
          <p:nvPr/>
        </p:nvGrpSpPr>
        <p:grpSpPr>
          <a:xfrm>
            <a:off x="1468073" y="2283332"/>
            <a:ext cx="981720" cy="330840"/>
            <a:chOff x="1468073" y="2283332"/>
            <a:chExt cx="981720" cy="330840"/>
          </a:xfrm>
        </p:grpSpPr>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B14B0B90-296D-4F6F-8411-CE57C29AF10C}"/>
                    </a:ext>
                  </a:extLst>
                </p14:cNvPr>
                <p14:cNvContentPartPr/>
                <p14:nvPr/>
              </p14:nvContentPartPr>
              <p14:xfrm>
                <a:off x="1484273" y="2287652"/>
                <a:ext cx="153360" cy="11520"/>
              </p14:xfrm>
            </p:contentPart>
          </mc:Choice>
          <mc:Fallback xmlns="">
            <p:pic>
              <p:nvPicPr>
                <p:cNvPr id="100" name="Ink 99">
                  <a:extLst>
                    <a:ext uri="{FF2B5EF4-FFF2-40B4-BE49-F238E27FC236}">
                      <a16:creationId xmlns:a16="http://schemas.microsoft.com/office/drawing/2014/main" id="{B14B0B90-296D-4F6F-8411-CE57C29AF10C}"/>
                    </a:ext>
                  </a:extLst>
                </p:cNvPr>
                <p:cNvPicPr/>
                <p:nvPr/>
              </p:nvPicPr>
              <p:blipFill>
                <a:blip r:embed="rId167"/>
                <a:stretch>
                  <a:fillRect/>
                </a:stretch>
              </p:blipFill>
              <p:spPr>
                <a:xfrm>
                  <a:off x="1466273" y="2270012"/>
                  <a:ext cx="1890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FB94BF12-524D-454C-BDDE-EA3B88EBF310}"/>
                    </a:ext>
                  </a:extLst>
                </p14:cNvPr>
                <p14:cNvContentPartPr/>
                <p14:nvPr/>
              </p14:nvContentPartPr>
              <p14:xfrm>
                <a:off x="1468073" y="2290532"/>
                <a:ext cx="145800" cy="277920"/>
              </p14:xfrm>
            </p:contentPart>
          </mc:Choice>
          <mc:Fallback xmlns="">
            <p:pic>
              <p:nvPicPr>
                <p:cNvPr id="101" name="Ink 100">
                  <a:extLst>
                    <a:ext uri="{FF2B5EF4-FFF2-40B4-BE49-F238E27FC236}">
                      <a16:creationId xmlns:a16="http://schemas.microsoft.com/office/drawing/2014/main" id="{FB94BF12-524D-454C-BDDE-EA3B88EBF310}"/>
                    </a:ext>
                  </a:extLst>
                </p:cNvPr>
                <p:cNvPicPr/>
                <p:nvPr/>
              </p:nvPicPr>
              <p:blipFill>
                <a:blip r:embed="rId169"/>
                <a:stretch>
                  <a:fillRect/>
                </a:stretch>
              </p:blipFill>
              <p:spPr>
                <a:xfrm>
                  <a:off x="1450433" y="2272892"/>
                  <a:ext cx="1814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B033205F-42EE-490A-A98C-76FF3E709845}"/>
                    </a:ext>
                  </a:extLst>
                </p14:cNvPr>
                <p14:cNvContentPartPr/>
                <p14:nvPr/>
              </p14:nvContentPartPr>
              <p14:xfrm>
                <a:off x="1508033" y="2448212"/>
                <a:ext cx="77400" cy="17640"/>
              </p14:xfrm>
            </p:contentPart>
          </mc:Choice>
          <mc:Fallback xmlns="">
            <p:pic>
              <p:nvPicPr>
                <p:cNvPr id="102" name="Ink 101">
                  <a:extLst>
                    <a:ext uri="{FF2B5EF4-FFF2-40B4-BE49-F238E27FC236}">
                      <a16:creationId xmlns:a16="http://schemas.microsoft.com/office/drawing/2014/main" id="{B033205F-42EE-490A-A98C-76FF3E709845}"/>
                    </a:ext>
                  </a:extLst>
                </p:cNvPr>
                <p:cNvPicPr/>
                <p:nvPr/>
              </p:nvPicPr>
              <p:blipFill>
                <a:blip r:embed="rId171"/>
                <a:stretch>
                  <a:fillRect/>
                </a:stretch>
              </p:blipFill>
              <p:spPr>
                <a:xfrm>
                  <a:off x="1490033" y="2430212"/>
                  <a:ext cx="113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C57D05D8-C057-4B2D-91B3-C61B50639643}"/>
                    </a:ext>
                  </a:extLst>
                </p14:cNvPr>
                <p14:cNvContentPartPr/>
                <p14:nvPr/>
              </p14:nvContentPartPr>
              <p14:xfrm>
                <a:off x="1743113" y="2290172"/>
                <a:ext cx="158760" cy="17640"/>
              </p14:xfrm>
            </p:contentPart>
          </mc:Choice>
          <mc:Fallback xmlns="">
            <p:pic>
              <p:nvPicPr>
                <p:cNvPr id="103" name="Ink 102">
                  <a:extLst>
                    <a:ext uri="{FF2B5EF4-FFF2-40B4-BE49-F238E27FC236}">
                      <a16:creationId xmlns:a16="http://schemas.microsoft.com/office/drawing/2014/main" id="{C57D05D8-C057-4B2D-91B3-C61B50639643}"/>
                    </a:ext>
                  </a:extLst>
                </p:cNvPr>
                <p:cNvPicPr/>
                <p:nvPr/>
              </p:nvPicPr>
              <p:blipFill>
                <a:blip r:embed="rId173"/>
                <a:stretch>
                  <a:fillRect/>
                </a:stretch>
              </p:blipFill>
              <p:spPr>
                <a:xfrm>
                  <a:off x="1725473" y="2272172"/>
                  <a:ext cx="1944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11EFC83B-862C-4B75-9237-A9BE4C806512}"/>
                    </a:ext>
                  </a:extLst>
                </p14:cNvPr>
                <p14:cNvContentPartPr/>
                <p14:nvPr/>
              </p14:nvContentPartPr>
              <p14:xfrm>
                <a:off x="1763273" y="2283332"/>
                <a:ext cx="84240" cy="330840"/>
              </p14:xfrm>
            </p:contentPart>
          </mc:Choice>
          <mc:Fallback xmlns="">
            <p:pic>
              <p:nvPicPr>
                <p:cNvPr id="104" name="Ink 103">
                  <a:extLst>
                    <a:ext uri="{FF2B5EF4-FFF2-40B4-BE49-F238E27FC236}">
                      <a16:creationId xmlns:a16="http://schemas.microsoft.com/office/drawing/2014/main" id="{11EFC83B-862C-4B75-9237-A9BE4C806512}"/>
                    </a:ext>
                  </a:extLst>
                </p:cNvPr>
                <p:cNvPicPr/>
                <p:nvPr/>
              </p:nvPicPr>
              <p:blipFill>
                <a:blip r:embed="rId175"/>
                <a:stretch>
                  <a:fillRect/>
                </a:stretch>
              </p:blipFill>
              <p:spPr>
                <a:xfrm>
                  <a:off x="1745633" y="2265692"/>
                  <a:ext cx="1198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F76A837C-E0E6-4A5C-8B27-531891719B8B}"/>
                    </a:ext>
                  </a:extLst>
                </p14:cNvPr>
                <p14:cNvContentPartPr/>
                <p14:nvPr/>
              </p14:nvContentPartPr>
              <p14:xfrm>
                <a:off x="1948673" y="2387732"/>
                <a:ext cx="117000" cy="155160"/>
              </p14:xfrm>
            </p:contentPart>
          </mc:Choice>
          <mc:Fallback xmlns="">
            <p:pic>
              <p:nvPicPr>
                <p:cNvPr id="105" name="Ink 104">
                  <a:extLst>
                    <a:ext uri="{FF2B5EF4-FFF2-40B4-BE49-F238E27FC236}">
                      <a16:creationId xmlns:a16="http://schemas.microsoft.com/office/drawing/2014/main" id="{F76A837C-E0E6-4A5C-8B27-531891719B8B}"/>
                    </a:ext>
                  </a:extLst>
                </p:cNvPr>
                <p:cNvPicPr/>
                <p:nvPr/>
              </p:nvPicPr>
              <p:blipFill>
                <a:blip r:embed="rId177"/>
                <a:stretch>
                  <a:fillRect/>
                </a:stretch>
              </p:blipFill>
              <p:spPr>
                <a:xfrm>
                  <a:off x="1930673" y="2370092"/>
                  <a:ext cx="1526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4B7AE89F-833C-4A88-8B60-8CC032BB368D}"/>
                    </a:ext>
                  </a:extLst>
                </p14:cNvPr>
                <p14:cNvContentPartPr/>
                <p14:nvPr/>
              </p14:nvContentPartPr>
              <p14:xfrm>
                <a:off x="1925633" y="2383772"/>
                <a:ext cx="158400" cy="156240"/>
              </p14:xfrm>
            </p:contentPart>
          </mc:Choice>
          <mc:Fallback xmlns="">
            <p:pic>
              <p:nvPicPr>
                <p:cNvPr id="106" name="Ink 105">
                  <a:extLst>
                    <a:ext uri="{FF2B5EF4-FFF2-40B4-BE49-F238E27FC236}">
                      <a16:creationId xmlns:a16="http://schemas.microsoft.com/office/drawing/2014/main" id="{4B7AE89F-833C-4A88-8B60-8CC032BB368D}"/>
                    </a:ext>
                  </a:extLst>
                </p:cNvPr>
                <p:cNvPicPr/>
                <p:nvPr/>
              </p:nvPicPr>
              <p:blipFill>
                <a:blip r:embed="rId179"/>
                <a:stretch>
                  <a:fillRect/>
                </a:stretch>
              </p:blipFill>
              <p:spPr>
                <a:xfrm>
                  <a:off x="1907633" y="2365772"/>
                  <a:ext cx="1940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90479646-1EDD-463E-A00A-1B13D85806A4}"/>
                    </a:ext>
                  </a:extLst>
                </p14:cNvPr>
                <p14:cNvContentPartPr/>
                <p14:nvPr/>
              </p14:nvContentPartPr>
              <p14:xfrm>
                <a:off x="2113553" y="2304212"/>
                <a:ext cx="144000" cy="261000"/>
              </p14:xfrm>
            </p:contentPart>
          </mc:Choice>
          <mc:Fallback xmlns="">
            <p:pic>
              <p:nvPicPr>
                <p:cNvPr id="107" name="Ink 106">
                  <a:extLst>
                    <a:ext uri="{FF2B5EF4-FFF2-40B4-BE49-F238E27FC236}">
                      <a16:creationId xmlns:a16="http://schemas.microsoft.com/office/drawing/2014/main" id="{90479646-1EDD-463E-A00A-1B13D85806A4}"/>
                    </a:ext>
                  </a:extLst>
                </p:cNvPr>
                <p:cNvPicPr/>
                <p:nvPr/>
              </p:nvPicPr>
              <p:blipFill>
                <a:blip r:embed="rId181"/>
                <a:stretch>
                  <a:fillRect/>
                </a:stretch>
              </p:blipFill>
              <p:spPr>
                <a:xfrm>
                  <a:off x="2095553" y="2286572"/>
                  <a:ext cx="1796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3A496097-A67E-4D45-B57D-8C87B729249F}"/>
                    </a:ext>
                  </a:extLst>
                </p14:cNvPr>
                <p14:cNvContentPartPr/>
                <p14:nvPr/>
              </p14:nvContentPartPr>
              <p14:xfrm>
                <a:off x="2378513" y="2408972"/>
                <a:ext cx="71280" cy="6840"/>
              </p14:xfrm>
            </p:contentPart>
          </mc:Choice>
          <mc:Fallback xmlns="">
            <p:pic>
              <p:nvPicPr>
                <p:cNvPr id="108" name="Ink 107">
                  <a:extLst>
                    <a:ext uri="{FF2B5EF4-FFF2-40B4-BE49-F238E27FC236}">
                      <a16:creationId xmlns:a16="http://schemas.microsoft.com/office/drawing/2014/main" id="{3A496097-A67E-4D45-B57D-8C87B729249F}"/>
                    </a:ext>
                  </a:extLst>
                </p:cNvPr>
                <p:cNvPicPr/>
                <p:nvPr/>
              </p:nvPicPr>
              <p:blipFill>
                <a:blip r:embed="rId183"/>
                <a:stretch>
                  <a:fillRect/>
                </a:stretch>
              </p:blipFill>
              <p:spPr>
                <a:xfrm>
                  <a:off x="2360513" y="2391332"/>
                  <a:ext cx="106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041319D6-3BB7-4829-A365-7511672730DF}"/>
                    </a:ext>
                  </a:extLst>
                </p14:cNvPr>
                <p14:cNvContentPartPr/>
                <p14:nvPr/>
              </p14:nvContentPartPr>
              <p14:xfrm>
                <a:off x="2380673" y="2467292"/>
                <a:ext cx="43560" cy="15480"/>
              </p14:xfrm>
            </p:contentPart>
          </mc:Choice>
          <mc:Fallback xmlns="">
            <p:pic>
              <p:nvPicPr>
                <p:cNvPr id="109" name="Ink 108">
                  <a:extLst>
                    <a:ext uri="{FF2B5EF4-FFF2-40B4-BE49-F238E27FC236}">
                      <a16:creationId xmlns:a16="http://schemas.microsoft.com/office/drawing/2014/main" id="{041319D6-3BB7-4829-A365-7511672730DF}"/>
                    </a:ext>
                  </a:extLst>
                </p:cNvPr>
                <p:cNvPicPr/>
                <p:nvPr/>
              </p:nvPicPr>
              <p:blipFill>
                <a:blip r:embed="rId185"/>
                <a:stretch>
                  <a:fillRect/>
                </a:stretch>
              </p:blipFill>
              <p:spPr>
                <a:xfrm>
                  <a:off x="2363033" y="2449652"/>
                  <a:ext cx="79200" cy="51120"/>
                </a:xfrm>
                <a:prstGeom prst="rect">
                  <a:avLst/>
                </a:prstGeom>
              </p:spPr>
            </p:pic>
          </mc:Fallback>
        </mc:AlternateContent>
      </p:grpSp>
      <p:grpSp>
        <p:nvGrpSpPr>
          <p:cNvPr id="122" name="Group 121">
            <a:extLst>
              <a:ext uri="{FF2B5EF4-FFF2-40B4-BE49-F238E27FC236}">
                <a16:creationId xmlns:a16="http://schemas.microsoft.com/office/drawing/2014/main" id="{274C2FB2-4B8C-4358-AD72-CF9F2E644E9C}"/>
              </a:ext>
            </a:extLst>
          </p:cNvPr>
          <p:cNvGrpSpPr/>
          <p:nvPr/>
        </p:nvGrpSpPr>
        <p:grpSpPr>
          <a:xfrm>
            <a:off x="2593433" y="2173892"/>
            <a:ext cx="1249920" cy="564480"/>
            <a:chOff x="2593433" y="2173892"/>
            <a:chExt cx="1249920" cy="564480"/>
          </a:xfrm>
        </p:grpSpPr>
        <mc:AlternateContent xmlns:mc="http://schemas.openxmlformats.org/markup-compatibility/2006" xmlns:p14="http://schemas.microsoft.com/office/powerpoint/2010/main">
          <mc:Choice Requires="p14">
            <p:contentPart p14:bwMode="auto" r:id="rId186">
              <p14:nvContentPartPr>
                <p14:cNvPr id="113" name="Ink 112">
                  <a:extLst>
                    <a:ext uri="{FF2B5EF4-FFF2-40B4-BE49-F238E27FC236}">
                      <a16:creationId xmlns:a16="http://schemas.microsoft.com/office/drawing/2014/main" id="{10D78615-A59F-4AED-B036-2FE2106A9865}"/>
                    </a:ext>
                  </a:extLst>
                </p14:cNvPr>
                <p14:cNvContentPartPr/>
                <p14:nvPr/>
              </p14:nvContentPartPr>
              <p14:xfrm>
                <a:off x="2643113" y="2287292"/>
                <a:ext cx="8640" cy="167040"/>
              </p14:xfrm>
            </p:contentPart>
          </mc:Choice>
          <mc:Fallback xmlns="">
            <p:pic>
              <p:nvPicPr>
                <p:cNvPr id="113" name="Ink 112">
                  <a:extLst>
                    <a:ext uri="{FF2B5EF4-FFF2-40B4-BE49-F238E27FC236}">
                      <a16:creationId xmlns:a16="http://schemas.microsoft.com/office/drawing/2014/main" id="{10D78615-A59F-4AED-B036-2FE2106A9865}"/>
                    </a:ext>
                  </a:extLst>
                </p:cNvPr>
                <p:cNvPicPr/>
                <p:nvPr/>
              </p:nvPicPr>
              <p:blipFill>
                <a:blip r:embed="rId187"/>
                <a:stretch>
                  <a:fillRect/>
                </a:stretch>
              </p:blipFill>
              <p:spPr>
                <a:xfrm>
                  <a:off x="2625473" y="2269292"/>
                  <a:ext cx="44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4" name="Ink 113">
                  <a:extLst>
                    <a:ext uri="{FF2B5EF4-FFF2-40B4-BE49-F238E27FC236}">
                      <a16:creationId xmlns:a16="http://schemas.microsoft.com/office/drawing/2014/main" id="{07E115F7-9797-4B26-881D-5978EC2F1AA4}"/>
                    </a:ext>
                  </a:extLst>
                </p14:cNvPr>
                <p14:cNvContentPartPr/>
                <p14:nvPr/>
              </p14:nvContentPartPr>
              <p14:xfrm>
                <a:off x="2593433" y="2479892"/>
                <a:ext cx="194760" cy="78480"/>
              </p14:xfrm>
            </p:contentPart>
          </mc:Choice>
          <mc:Fallback xmlns="">
            <p:pic>
              <p:nvPicPr>
                <p:cNvPr id="114" name="Ink 113">
                  <a:extLst>
                    <a:ext uri="{FF2B5EF4-FFF2-40B4-BE49-F238E27FC236}">
                      <a16:creationId xmlns:a16="http://schemas.microsoft.com/office/drawing/2014/main" id="{07E115F7-9797-4B26-881D-5978EC2F1AA4}"/>
                    </a:ext>
                  </a:extLst>
                </p:cNvPr>
                <p:cNvPicPr/>
                <p:nvPr/>
              </p:nvPicPr>
              <p:blipFill>
                <a:blip r:embed="rId189"/>
                <a:stretch>
                  <a:fillRect/>
                </a:stretch>
              </p:blipFill>
              <p:spPr>
                <a:xfrm>
                  <a:off x="2575433" y="2462252"/>
                  <a:ext cx="2304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Ink 114">
                  <a:extLst>
                    <a:ext uri="{FF2B5EF4-FFF2-40B4-BE49-F238E27FC236}">
                      <a16:creationId xmlns:a16="http://schemas.microsoft.com/office/drawing/2014/main" id="{D0A65C3A-E906-4679-A07F-78512B67F031}"/>
                    </a:ext>
                  </a:extLst>
                </p14:cNvPr>
                <p14:cNvContentPartPr/>
                <p14:nvPr/>
              </p14:nvContentPartPr>
              <p14:xfrm>
                <a:off x="2657873" y="2585732"/>
                <a:ext cx="149040" cy="152640"/>
              </p14:xfrm>
            </p:contentPart>
          </mc:Choice>
          <mc:Fallback xmlns="">
            <p:pic>
              <p:nvPicPr>
                <p:cNvPr id="115" name="Ink 114">
                  <a:extLst>
                    <a:ext uri="{FF2B5EF4-FFF2-40B4-BE49-F238E27FC236}">
                      <a16:creationId xmlns:a16="http://schemas.microsoft.com/office/drawing/2014/main" id="{D0A65C3A-E906-4679-A07F-78512B67F031}"/>
                    </a:ext>
                  </a:extLst>
                </p:cNvPr>
                <p:cNvPicPr/>
                <p:nvPr/>
              </p:nvPicPr>
              <p:blipFill>
                <a:blip r:embed="rId191"/>
                <a:stretch>
                  <a:fillRect/>
                </a:stretch>
              </p:blipFill>
              <p:spPr>
                <a:xfrm>
                  <a:off x="2640233" y="2568092"/>
                  <a:ext cx="1846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id="{CC245B4F-3415-41B8-A41B-AE80599D60C9}"/>
                    </a:ext>
                  </a:extLst>
                </p14:cNvPr>
                <p14:cNvContentPartPr/>
                <p14:nvPr/>
              </p14:nvContentPartPr>
              <p14:xfrm>
                <a:off x="2887553" y="2237972"/>
                <a:ext cx="122040" cy="300960"/>
              </p14:xfrm>
            </p:contentPart>
          </mc:Choice>
          <mc:Fallback xmlns="">
            <p:pic>
              <p:nvPicPr>
                <p:cNvPr id="117" name="Ink 116">
                  <a:extLst>
                    <a:ext uri="{FF2B5EF4-FFF2-40B4-BE49-F238E27FC236}">
                      <a16:creationId xmlns:a16="http://schemas.microsoft.com/office/drawing/2014/main" id="{CC245B4F-3415-41B8-A41B-AE80599D60C9}"/>
                    </a:ext>
                  </a:extLst>
                </p:cNvPr>
                <p:cNvPicPr/>
                <p:nvPr/>
              </p:nvPicPr>
              <p:blipFill>
                <a:blip r:embed="rId193"/>
                <a:stretch>
                  <a:fillRect/>
                </a:stretch>
              </p:blipFill>
              <p:spPr>
                <a:xfrm>
                  <a:off x="2869913" y="2219972"/>
                  <a:ext cx="1576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id="{B8063C2D-07DC-4D03-A61E-BF00DAC025B8}"/>
                    </a:ext>
                  </a:extLst>
                </p14:cNvPr>
                <p14:cNvContentPartPr/>
                <p14:nvPr/>
              </p14:nvContentPartPr>
              <p14:xfrm>
                <a:off x="3112193" y="2243372"/>
                <a:ext cx="136080" cy="231120"/>
              </p14:xfrm>
            </p:contentPart>
          </mc:Choice>
          <mc:Fallback xmlns="">
            <p:pic>
              <p:nvPicPr>
                <p:cNvPr id="118" name="Ink 117">
                  <a:extLst>
                    <a:ext uri="{FF2B5EF4-FFF2-40B4-BE49-F238E27FC236}">
                      <a16:creationId xmlns:a16="http://schemas.microsoft.com/office/drawing/2014/main" id="{B8063C2D-07DC-4D03-A61E-BF00DAC025B8}"/>
                    </a:ext>
                  </a:extLst>
                </p:cNvPr>
                <p:cNvPicPr/>
                <p:nvPr/>
              </p:nvPicPr>
              <p:blipFill>
                <a:blip r:embed="rId195"/>
                <a:stretch>
                  <a:fillRect/>
                </a:stretch>
              </p:blipFill>
              <p:spPr>
                <a:xfrm>
                  <a:off x="3094553" y="2225732"/>
                  <a:ext cx="171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B4988CCE-B076-4DD0-A283-7454826C1E0B}"/>
                    </a:ext>
                  </a:extLst>
                </p14:cNvPr>
                <p14:cNvContentPartPr/>
                <p14:nvPr/>
              </p14:nvContentPartPr>
              <p14:xfrm>
                <a:off x="3340793" y="2378012"/>
                <a:ext cx="108720" cy="13320"/>
              </p14:xfrm>
            </p:contentPart>
          </mc:Choice>
          <mc:Fallback xmlns="">
            <p:pic>
              <p:nvPicPr>
                <p:cNvPr id="119" name="Ink 118">
                  <a:extLst>
                    <a:ext uri="{FF2B5EF4-FFF2-40B4-BE49-F238E27FC236}">
                      <a16:creationId xmlns:a16="http://schemas.microsoft.com/office/drawing/2014/main" id="{B4988CCE-B076-4DD0-A283-7454826C1E0B}"/>
                    </a:ext>
                  </a:extLst>
                </p:cNvPr>
                <p:cNvPicPr/>
                <p:nvPr/>
              </p:nvPicPr>
              <p:blipFill>
                <a:blip r:embed="rId197"/>
                <a:stretch>
                  <a:fillRect/>
                </a:stretch>
              </p:blipFill>
              <p:spPr>
                <a:xfrm>
                  <a:off x="3322793" y="2360012"/>
                  <a:ext cx="144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Ink 119">
                  <a:extLst>
                    <a:ext uri="{FF2B5EF4-FFF2-40B4-BE49-F238E27FC236}">
                      <a16:creationId xmlns:a16="http://schemas.microsoft.com/office/drawing/2014/main" id="{B9C83C71-00B1-4A9D-8287-5DE94D16ACEC}"/>
                    </a:ext>
                  </a:extLst>
                </p14:cNvPr>
                <p14:cNvContentPartPr/>
                <p14:nvPr/>
              </p14:nvContentPartPr>
              <p14:xfrm>
                <a:off x="3551033" y="2324732"/>
                <a:ext cx="145080" cy="96480"/>
              </p14:xfrm>
            </p:contentPart>
          </mc:Choice>
          <mc:Fallback xmlns="">
            <p:pic>
              <p:nvPicPr>
                <p:cNvPr id="120" name="Ink 119">
                  <a:extLst>
                    <a:ext uri="{FF2B5EF4-FFF2-40B4-BE49-F238E27FC236}">
                      <a16:creationId xmlns:a16="http://schemas.microsoft.com/office/drawing/2014/main" id="{B9C83C71-00B1-4A9D-8287-5DE94D16ACEC}"/>
                    </a:ext>
                  </a:extLst>
                </p:cNvPr>
                <p:cNvPicPr/>
                <p:nvPr/>
              </p:nvPicPr>
              <p:blipFill>
                <a:blip r:embed="rId199"/>
                <a:stretch>
                  <a:fillRect/>
                </a:stretch>
              </p:blipFill>
              <p:spPr>
                <a:xfrm>
                  <a:off x="3533033" y="2307092"/>
                  <a:ext cx="1807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Ink 120">
                  <a:extLst>
                    <a:ext uri="{FF2B5EF4-FFF2-40B4-BE49-F238E27FC236}">
                      <a16:creationId xmlns:a16="http://schemas.microsoft.com/office/drawing/2014/main" id="{F4563B0F-E4AE-4439-A05E-EE1AD46FE315}"/>
                    </a:ext>
                  </a:extLst>
                </p14:cNvPr>
                <p14:cNvContentPartPr/>
                <p14:nvPr/>
              </p14:nvContentPartPr>
              <p14:xfrm>
                <a:off x="3725633" y="2173892"/>
                <a:ext cx="117720" cy="294480"/>
              </p14:xfrm>
            </p:contentPart>
          </mc:Choice>
          <mc:Fallback xmlns="">
            <p:pic>
              <p:nvPicPr>
                <p:cNvPr id="121" name="Ink 120">
                  <a:extLst>
                    <a:ext uri="{FF2B5EF4-FFF2-40B4-BE49-F238E27FC236}">
                      <a16:creationId xmlns:a16="http://schemas.microsoft.com/office/drawing/2014/main" id="{F4563B0F-E4AE-4439-A05E-EE1AD46FE315}"/>
                    </a:ext>
                  </a:extLst>
                </p:cNvPr>
                <p:cNvPicPr/>
                <p:nvPr/>
              </p:nvPicPr>
              <p:blipFill>
                <a:blip r:embed="rId201"/>
                <a:stretch>
                  <a:fillRect/>
                </a:stretch>
              </p:blipFill>
              <p:spPr>
                <a:xfrm>
                  <a:off x="3707993" y="2156252"/>
                  <a:ext cx="153360" cy="330120"/>
                </a:xfrm>
                <a:prstGeom prst="rect">
                  <a:avLst/>
                </a:prstGeom>
              </p:spPr>
            </p:pic>
          </mc:Fallback>
        </mc:AlternateContent>
      </p:grpSp>
      <p:grpSp>
        <p:nvGrpSpPr>
          <p:cNvPr id="140" name="Group 139">
            <a:extLst>
              <a:ext uri="{FF2B5EF4-FFF2-40B4-BE49-F238E27FC236}">
                <a16:creationId xmlns:a16="http://schemas.microsoft.com/office/drawing/2014/main" id="{DF348EAB-227E-4DCC-B82E-83DC512F82A3}"/>
              </a:ext>
            </a:extLst>
          </p:cNvPr>
          <p:cNvGrpSpPr/>
          <p:nvPr/>
        </p:nvGrpSpPr>
        <p:grpSpPr>
          <a:xfrm>
            <a:off x="981353" y="2978492"/>
            <a:ext cx="320400" cy="383760"/>
            <a:chOff x="981353" y="2978492"/>
            <a:chExt cx="320400" cy="383760"/>
          </a:xfrm>
        </p:grpSpPr>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id="{B3EBEE2A-19B3-482C-955B-68D5678389DC}"/>
                    </a:ext>
                  </a:extLst>
                </p14:cNvPr>
                <p14:cNvContentPartPr/>
                <p14:nvPr/>
              </p14:nvContentPartPr>
              <p14:xfrm>
                <a:off x="1053713" y="3069212"/>
                <a:ext cx="131760" cy="185040"/>
              </p14:xfrm>
            </p:contentPart>
          </mc:Choice>
          <mc:Fallback xmlns="">
            <p:pic>
              <p:nvPicPr>
                <p:cNvPr id="123" name="Ink 122">
                  <a:extLst>
                    <a:ext uri="{FF2B5EF4-FFF2-40B4-BE49-F238E27FC236}">
                      <a16:creationId xmlns:a16="http://schemas.microsoft.com/office/drawing/2014/main" id="{B3EBEE2A-19B3-482C-955B-68D5678389DC}"/>
                    </a:ext>
                  </a:extLst>
                </p:cNvPr>
                <p:cNvPicPr/>
                <p:nvPr/>
              </p:nvPicPr>
              <p:blipFill>
                <a:blip r:embed="rId203"/>
                <a:stretch>
                  <a:fillRect/>
                </a:stretch>
              </p:blipFill>
              <p:spPr>
                <a:xfrm>
                  <a:off x="1035713" y="3051572"/>
                  <a:ext cx="167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 name="Ink 123">
                  <a:extLst>
                    <a:ext uri="{FF2B5EF4-FFF2-40B4-BE49-F238E27FC236}">
                      <a16:creationId xmlns:a16="http://schemas.microsoft.com/office/drawing/2014/main" id="{EEB6F9B0-9875-41E8-A26A-E29BF1DF26C3}"/>
                    </a:ext>
                  </a:extLst>
                </p14:cNvPr>
                <p14:cNvContentPartPr/>
                <p14:nvPr/>
              </p14:nvContentPartPr>
              <p14:xfrm>
                <a:off x="981353" y="2978492"/>
                <a:ext cx="320400" cy="383760"/>
              </p14:xfrm>
            </p:contentPart>
          </mc:Choice>
          <mc:Fallback xmlns="">
            <p:pic>
              <p:nvPicPr>
                <p:cNvPr id="124" name="Ink 123">
                  <a:extLst>
                    <a:ext uri="{FF2B5EF4-FFF2-40B4-BE49-F238E27FC236}">
                      <a16:creationId xmlns:a16="http://schemas.microsoft.com/office/drawing/2014/main" id="{EEB6F9B0-9875-41E8-A26A-E29BF1DF26C3}"/>
                    </a:ext>
                  </a:extLst>
                </p:cNvPr>
                <p:cNvPicPr/>
                <p:nvPr/>
              </p:nvPicPr>
              <p:blipFill>
                <a:blip r:embed="rId205"/>
                <a:stretch>
                  <a:fillRect/>
                </a:stretch>
              </p:blipFill>
              <p:spPr>
                <a:xfrm>
                  <a:off x="963713" y="2960852"/>
                  <a:ext cx="356040" cy="419400"/>
                </a:xfrm>
                <a:prstGeom prst="rect">
                  <a:avLst/>
                </a:prstGeom>
              </p:spPr>
            </p:pic>
          </mc:Fallback>
        </mc:AlternateContent>
      </p:grpSp>
      <p:grpSp>
        <p:nvGrpSpPr>
          <p:cNvPr id="139" name="Group 138">
            <a:extLst>
              <a:ext uri="{FF2B5EF4-FFF2-40B4-BE49-F238E27FC236}">
                <a16:creationId xmlns:a16="http://schemas.microsoft.com/office/drawing/2014/main" id="{8C906A0E-F8D6-4D16-8577-A2018DD2376E}"/>
              </a:ext>
            </a:extLst>
          </p:cNvPr>
          <p:cNvGrpSpPr/>
          <p:nvPr/>
        </p:nvGrpSpPr>
        <p:grpSpPr>
          <a:xfrm>
            <a:off x="1553753" y="3121772"/>
            <a:ext cx="562320" cy="294120"/>
            <a:chOff x="1553753" y="3121772"/>
            <a:chExt cx="562320" cy="294120"/>
          </a:xfrm>
        </p:grpSpPr>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E92C08C6-6122-4EFC-A7FA-41CF261FEBEE}"/>
                    </a:ext>
                  </a:extLst>
                </p14:cNvPr>
                <p14:cNvContentPartPr/>
                <p14:nvPr/>
              </p14:nvContentPartPr>
              <p14:xfrm>
                <a:off x="1553753" y="3198452"/>
                <a:ext cx="149040" cy="178920"/>
              </p14:xfrm>
            </p:contentPart>
          </mc:Choice>
          <mc:Fallback xmlns="">
            <p:pic>
              <p:nvPicPr>
                <p:cNvPr id="125" name="Ink 124">
                  <a:extLst>
                    <a:ext uri="{FF2B5EF4-FFF2-40B4-BE49-F238E27FC236}">
                      <a16:creationId xmlns:a16="http://schemas.microsoft.com/office/drawing/2014/main" id="{E92C08C6-6122-4EFC-A7FA-41CF261FEBEE}"/>
                    </a:ext>
                  </a:extLst>
                </p:cNvPr>
                <p:cNvPicPr/>
                <p:nvPr/>
              </p:nvPicPr>
              <p:blipFill>
                <a:blip r:embed="rId207"/>
                <a:stretch>
                  <a:fillRect/>
                </a:stretch>
              </p:blipFill>
              <p:spPr>
                <a:xfrm>
                  <a:off x="1536113" y="3180812"/>
                  <a:ext cx="184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7EBA9330-7EF2-44FE-84B8-8FC357A5043E}"/>
                    </a:ext>
                  </a:extLst>
                </p14:cNvPr>
                <p14:cNvContentPartPr/>
                <p14:nvPr/>
              </p14:nvContentPartPr>
              <p14:xfrm>
                <a:off x="1701353" y="3121772"/>
                <a:ext cx="40320" cy="294120"/>
              </p14:xfrm>
            </p:contentPart>
          </mc:Choice>
          <mc:Fallback xmlns="">
            <p:pic>
              <p:nvPicPr>
                <p:cNvPr id="126" name="Ink 125">
                  <a:extLst>
                    <a:ext uri="{FF2B5EF4-FFF2-40B4-BE49-F238E27FC236}">
                      <a16:creationId xmlns:a16="http://schemas.microsoft.com/office/drawing/2014/main" id="{7EBA9330-7EF2-44FE-84B8-8FC357A5043E}"/>
                    </a:ext>
                  </a:extLst>
                </p:cNvPr>
                <p:cNvPicPr/>
                <p:nvPr/>
              </p:nvPicPr>
              <p:blipFill>
                <a:blip r:embed="rId209"/>
                <a:stretch>
                  <a:fillRect/>
                </a:stretch>
              </p:blipFill>
              <p:spPr>
                <a:xfrm>
                  <a:off x="1683353" y="3104132"/>
                  <a:ext cx="759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Ink 126">
                  <a:extLst>
                    <a:ext uri="{FF2B5EF4-FFF2-40B4-BE49-F238E27FC236}">
                      <a16:creationId xmlns:a16="http://schemas.microsoft.com/office/drawing/2014/main" id="{FEC8AF93-65DF-49D9-8096-447C0B869F96}"/>
                    </a:ext>
                  </a:extLst>
                </p14:cNvPr>
                <p14:cNvContentPartPr/>
                <p14:nvPr/>
              </p14:nvContentPartPr>
              <p14:xfrm>
                <a:off x="1792793" y="3271172"/>
                <a:ext cx="105120" cy="128520"/>
              </p14:xfrm>
            </p:contentPart>
          </mc:Choice>
          <mc:Fallback xmlns="">
            <p:pic>
              <p:nvPicPr>
                <p:cNvPr id="127" name="Ink 126">
                  <a:extLst>
                    <a:ext uri="{FF2B5EF4-FFF2-40B4-BE49-F238E27FC236}">
                      <a16:creationId xmlns:a16="http://schemas.microsoft.com/office/drawing/2014/main" id="{FEC8AF93-65DF-49D9-8096-447C0B869F96}"/>
                    </a:ext>
                  </a:extLst>
                </p:cNvPr>
                <p:cNvPicPr/>
                <p:nvPr/>
              </p:nvPicPr>
              <p:blipFill>
                <a:blip r:embed="rId211"/>
                <a:stretch>
                  <a:fillRect/>
                </a:stretch>
              </p:blipFill>
              <p:spPr>
                <a:xfrm>
                  <a:off x="1774793" y="3253532"/>
                  <a:ext cx="140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8" name="Ink 127">
                  <a:extLst>
                    <a:ext uri="{FF2B5EF4-FFF2-40B4-BE49-F238E27FC236}">
                      <a16:creationId xmlns:a16="http://schemas.microsoft.com/office/drawing/2014/main" id="{F0968FE2-28C2-4C55-B414-D18A59CB327D}"/>
                    </a:ext>
                  </a:extLst>
                </p14:cNvPr>
                <p14:cNvContentPartPr/>
                <p14:nvPr/>
              </p14:nvContentPartPr>
              <p14:xfrm>
                <a:off x="1893233" y="3311852"/>
                <a:ext cx="64440" cy="75960"/>
              </p14:xfrm>
            </p:contentPart>
          </mc:Choice>
          <mc:Fallback xmlns="">
            <p:pic>
              <p:nvPicPr>
                <p:cNvPr id="128" name="Ink 127">
                  <a:extLst>
                    <a:ext uri="{FF2B5EF4-FFF2-40B4-BE49-F238E27FC236}">
                      <a16:creationId xmlns:a16="http://schemas.microsoft.com/office/drawing/2014/main" id="{F0968FE2-28C2-4C55-B414-D18A59CB327D}"/>
                    </a:ext>
                  </a:extLst>
                </p:cNvPr>
                <p:cNvPicPr/>
                <p:nvPr/>
              </p:nvPicPr>
              <p:blipFill>
                <a:blip r:embed="rId213"/>
                <a:stretch>
                  <a:fillRect/>
                </a:stretch>
              </p:blipFill>
              <p:spPr>
                <a:xfrm>
                  <a:off x="1875233" y="3294212"/>
                  <a:ext cx="1000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id="{A84E13B0-716D-47FB-A1B4-738E70519A00}"/>
                    </a:ext>
                  </a:extLst>
                </p14:cNvPr>
                <p14:cNvContentPartPr/>
                <p14:nvPr/>
              </p14:nvContentPartPr>
              <p14:xfrm>
                <a:off x="1986473" y="3253532"/>
                <a:ext cx="129600" cy="113760"/>
              </p14:xfrm>
            </p:contentPart>
          </mc:Choice>
          <mc:Fallback xmlns="">
            <p:pic>
              <p:nvPicPr>
                <p:cNvPr id="129" name="Ink 128">
                  <a:extLst>
                    <a:ext uri="{FF2B5EF4-FFF2-40B4-BE49-F238E27FC236}">
                      <a16:creationId xmlns:a16="http://schemas.microsoft.com/office/drawing/2014/main" id="{A84E13B0-716D-47FB-A1B4-738E70519A00}"/>
                    </a:ext>
                  </a:extLst>
                </p:cNvPr>
                <p:cNvPicPr/>
                <p:nvPr/>
              </p:nvPicPr>
              <p:blipFill>
                <a:blip r:embed="rId215"/>
                <a:stretch>
                  <a:fillRect/>
                </a:stretch>
              </p:blipFill>
              <p:spPr>
                <a:xfrm>
                  <a:off x="1968473" y="3235532"/>
                  <a:ext cx="165240" cy="149400"/>
                </a:xfrm>
                <a:prstGeom prst="rect">
                  <a:avLst/>
                </a:prstGeom>
              </p:spPr>
            </p:pic>
          </mc:Fallback>
        </mc:AlternateContent>
      </p:grpSp>
      <p:grpSp>
        <p:nvGrpSpPr>
          <p:cNvPr id="138" name="Group 137">
            <a:extLst>
              <a:ext uri="{FF2B5EF4-FFF2-40B4-BE49-F238E27FC236}">
                <a16:creationId xmlns:a16="http://schemas.microsoft.com/office/drawing/2014/main" id="{516401B9-AEC8-4A57-A607-D74E5C9DACE0}"/>
              </a:ext>
            </a:extLst>
          </p:cNvPr>
          <p:cNvGrpSpPr/>
          <p:nvPr/>
        </p:nvGrpSpPr>
        <p:grpSpPr>
          <a:xfrm>
            <a:off x="2314073" y="3124292"/>
            <a:ext cx="554760" cy="343080"/>
            <a:chOff x="2314073" y="3124292"/>
            <a:chExt cx="554760" cy="343080"/>
          </a:xfrm>
        </p:grpSpPr>
        <mc:AlternateContent xmlns:mc="http://schemas.openxmlformats.org/markup-compatibility/2006" xmlns:p14="http://schemas.microsoft.com/office/powerpoint/2010/main">
          <mc:Choice Requires="p14">
            <p:contentPart p14:bwMode="auto" r:id="rId216">
              <p14:nvContentPartPr>
                <p14:cNvPr id="130" name="Ink 129">
                  <a:extLst>
                    <a:ext uri="{FF2B5EF4-FFF2-40B4-BE49-F238E27FC236}">
                      <a16:creationId xmlns:a16="http://schemas.microsoft.com/office/drawing/2014/main" id="{69D52096-FE19-4A57-81A3-0C97DA1C9D20}"/>
                    </a:ext>
                  </a:extLst>
                </p14:cNvPr>
                <p14:cNvContentPartPr/>
                <p14:nvPr/>
              </p14:nvContentPartPr>
              <p14:xfrm>
                <a:off x="2368793" y="3124292"/>
                <a:ext cx="138960" cy="16200"/>
              </p14:xfrm>
            </p:contentPart>
          </mc:Choice>
          <mc:Fallback xmlns="">
            <p:pic>
              <p:nvPicPr>
                <p:cNvPr id="130" name="Ink 129">
                  <a:extLst>
                    <a:ext uri="{FF2B5EF4-FFF2-40B4-BE49-F238E27FC236}">
                      <a16:creationId xmlns:a16="http://schemas.microsoft.com/office/drawing/2014/main" id="{69D52096-FE19-4A57-81A3-0C97DA1C9D20}"/>
                    </a:ext>
                  </a:extLst>
                </p:cNvPr>
                <p:cNvPicPr/>
                <p:nvPr/>
              </p:nvPicPr>
              <p:blipFill>
                <a:blip r:embed="rId217"/>
                <a:stretch>
                  <a:fillRect/>
                </a:stretch>
              </p:blipFill>
              <p:spPr>
                <a:xfrm>
                  <a:off x="2350793" y="3106652"/>
                  <a:ext cx="1746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Ink 130">
                  <a:extLst>
                    <a:ext uri="{FF2B5EF4-FFF2-40B4-BE49-F238E27FC236}">
                      <a16:creationId xmlns:a16="http://schemas.microsoft.com/office/drawing/2014/main" id="{CA992ACB-0227-43DE-8340-0C5C59D98B67}"/>
                    </a:ext>
                  </a:extLst>
                </p14:cNvPr>
                <p14:cNvContentPartPr/>
                <p14:nvPr/>
              </p14:nvContentPartPr>
              <p14:xfrm>
                <a:off x="2314073" y="3130052"/>
                <a:ext cx="124560" cy="337320"/>
              </p14:xfrm>
            </p:contentPart>
          </mc:Choice>
          <mc:Fallback xmlns="">
            <p:pic>
              <p:nvPicPr>
                <p:cNvPr id="131" name="Ink 130">
                  <a:extLst>
                    <a:ext uri="{FF2B5EF4-FFF2-40B4-BE49-F238E27FC236}">
                      <a16:creationId xmlns:a16="http://schemas.microsoft.com/office/drawing/2014/main" id="{CA992ACB-0227-43DE-8340-0C5C59D98B67}"/>
                    </a:ext>
                  </a:extLst>
                </p:cNvPr>
                <p:cNvPicPr/>
                <p:nvPr/>
              </p:nvPicPr>
              <p:blipFill>
                <a:blip r:embed="rId219"/>
                <a:stretch>
                  <a:fillRect/>
                </a:stretch>
              </p:blipFill>
              <p:spPr>
                <a:xfrm>
                  <a:off x="2296433" y="3112412"/>
                  <a:ext cx="16020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2" name="Ink 131">
                  <a:extLst>
                    <a:ext uri="{FF2B5EF4-FFF2-40B4-BE49-F238E27FC236}">
                      <a16:creationId xmlns:a16="http://schemas.microsoft.com/office/drawing/2014/main" id="{C917EC1C-6CE6-43EF-9DD6-13829B56D057}"/>
                    </a:ext>
                  </a:extLst>
                </p14:cNvPr>
                <p14:cNvContentPartPr/>
                <p14:nvPr/>
              </p14:nvContentPartPr>
              <p14:xfrm>
                <a:off x="2550233" y="3232292"/>
                <a:ext cx="107640" cy="163080"/>
              </p14:xfrm>
            </p:contentPart>
          </mc:Choice>
          <mc:Fallback xmlns="">
            <p:pic>
              <p:nvPicPr>
                <p:cNvPr id="132" name="Ink 131">
                  <a:extLst>
                    <a:ext uri="{FF2B5EF4-FFF2-40B4-BE49-F238E27FC236}">
                      <a16:creationId xmlns:a16="http://schemas.microsoft.com/office/drawing/2014/main" id="{C917EC1C-6CE6-43EF-9DD6-13829B56D057}"/>
                    </a:ext>
                  </a:extLst>
                </p:cNvPr>
                <p:cNvPicPr/>
                <p:nvPr/>
              </p:nvPicPr>
              <p:blipFill>
                <a:blip r:embed="rId221"/>
                <a:stretch>
                  <a:fillRect/>
                </a:stretch>
              </p:blipFill>
              <p:spPr>
                <a:xfrm>
                  <a:off x="2532233" y="3214292"/>
                  <a:ext cx="143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Ink 132">
                  <a:extLst>
                    <a:ext uri="{FF2B5EF4-FFF2-40B4-BE49-F238E27FC236}">
                      <a16:creationId xmlns:a16="http://schemas.microsoft.com/office/drawing/2014/main" id="{688CFF21-4A86-44C5-AFE6-D68C2DF458C6}"/>
                    </a:ext>
                  </a:extLst>
                </p14:cNvPr>
                <p14:cNvContentPartPr/>
                <p14:nvPr/>
              </p14:nvContentPartPr>
              <p14:xfrm>
                <a:off x="2522513" y="3249572"/>
                <a:ext cx="157680" cy="170280"/>
              </p14:xfrm>
            </p:contentPart>
          </mc:Choice>
          <mc:Fallback xmlns="">
            <p:pic>
              <p:nvPicPr>
                <p:cNvPr id="133" name="Ink 132">
                  <a:extLst>
                    <a:ext uri="{FF2B5EF4-FFF2-40B4-BE49-F238E27FC236}">
                      <a16:creationId xmlns:a16="http://schemas.microsoft.com/office/drawing/2014/main" id="{688CFF21-4A86-44C5-AFE6-D68C2DF458C6}"/>
                    </a:ext>
                  </a:extLst>
                </p:cNvPr>
                <p:cNvPicPr/>
                <p:nvPr/>
              </p:nvPicPr>
              <p:blipFill>
                <a:blip r:embed="rId223"/>
                <a:stretch>
                  <a:fillRect/>
                </a:stretch>
              </p:blipFill>
              <p:spPr>
                <a:xfrm>
                  <a:off x="2504873" y="3231572"/>
                  <a:ext cx="193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Ink 133">
                  <a:extLst>
                    <a:ext uri="{FF2B5EF4-FFF2-40B4-BE49-F238E27FC236}">
                      <a16:creationId xmlns:a16="http://schemas.microsoft.com/office/drawing/2014/main" id="{CD7F74C8-EB5F-4CA0-A74B-23E9563E9B29}"/>
                    </a:ext>
                  </a:extLst>
                </p14:cNvPr>
                <p14:cNvContentPartPr/>
                <p14:nvPr/>
              </p14:nvContentPartPr>
              <p14:xfrm>
                <a:off x="2734913" y="3125732"/>
                <a:ext cx="133920" cy="339840"/>
              </p14:xfrm>
            </p:contentPart>
          </mc:Choice>
          <mc:Fallback xmlns="">
            <p:pic>
              <p:nvPicPr>
                <p:cNvPr id="134" name="Ink 133">
                  <a:extLst>
                    <a:ext uri="{FF2B5EF4-FFF2-40B4-BE49-F238E27FC236}">
                      <a16:creationId xmlns:a16="http://schemas.microsoft.com/office/drawing/2014/main" id="{CD7F74C8-EB5F-4CA0-A74B-23E9563E9B29}"/>
                    </a:ext>
                  </a:extLst>
                </p:cNvPr>
                <p:cNvPicPr/>
                <p:nvPr/>
              </p:nvPicPr>
              <p:blipFill>
                <a:blip r:embed="rId225"/>
                <a:stretch>
                  <a:fillRect/>
                </a:stretch>
              </p:blipFill>
              <p:spPr>
                <a:xfrm>
                  <a:off x="2716913" y="3108092"/>
                  <a:ext cx="169560" cy="375480"/>
                </a:xfrm>
                <a:prstGeom prst="rect">
                  <a:avLst/>
                </a:prstGeom>
              </p:spPr>
            </p:pic>
          </mc:Fallback>
        </mc:AlternateContent>
      </p:grpSp>
      <p:grpSp>
        <p:nvGrpSpPr>
          <p:cNvPr id="137" name="Group 136">
            <a:extLst>
              <a:ext uri="{FF2B5EF4-FFF2-40B4-BE49-F238E27FC236}">
                <a16:creationId xmlns:a16="http://schemas.microsoft.com/office/drawing/2014/main" id="{4E9AF736-9579-4BDA-9702-FDDB73BEDBF1}"/>
              </a:ext>
            </a:extLst>
          </p:cNvPr>
          <p:cNvGrpSpPr/>
          <p:nvPr/>
        </p:nvGrpSpPr>
        <p:grpSpPr>
          <a:xfrm>
            <a:off x="3039113" y="3302492"/>
            <a:ext cx="109440" cy="68040"/>
            <a:chOff x="3039113" y="3302492"/>
            <a:chExt cx="109440" cy="68040"/>
          </a:xfrm>
        </p:grpSpPr>
        <mc:AlternateContent xmlns:mc="http://schemas.openxmlformats.org/markup-compatibility/2006" xmlns:p14="http://schemas.microsoft.com/office/powerpoint/2010/main">
          <mc:Choice Requires="p14">
            <p:contentPart p14:bwMode="auto" r:id="rId226">
              <p14:nvContentPartPr>
                <p14:cNvPr id="135" name="Ink 134">
                  <a:extLst>
                    <a:ext uri="{FF2B5EF4-FFF2-40B4-BE49-F238E27FC236}">
                      <a16:creationId xmlns:a16="http://schemas.microsoft.com/office/drawing/2014/main" id="{6C09AB1A-933B-45D8-8F4E-6E2767063074}"/>
                    </a:ext>
                  </a:extLst>
                </p14:cNvPr>
                <p14:cNvContentPartPr/>
                <p14:nvPr/>
              </p14:nvContentPartPr>
              <p14:xfrm>
                <a:off x="3039113" y="3302492"/>
                <a:ext cx="109440" cy="8280"/>
              </p14:xfrm>
            </p:contentPart>
          </mc:Choice>
          <mc:Fallback xmlns="">
            <p:pic>
              <p:nvPicPr>
                <p:cNvPr id="135" name="Ink 134">
                  <a:extLst>
                    <a:ext uri="{FF2B5EF4-FFF2-40B4-BE49-F238E27FC236}">
                      <a16:creationId xmlns:a16="http://schemas.microsoft.com/office/drawing/2014/main" id="{6C09AB1A-933B-45D8-8F4E-6E2767063074}"/>
                    </a:ext>
                  </a:extLst>
                </p:cNvPr>
                <p:cNvPicPr/>
                <p:nvPr/>
              </p:nvPicPr>
              <p:blipFill>
                <a:blip r:embed="rId227"/>
                <a:stretch>
                  <a:fillRect/>
                </a:stretch>
              </p:blipFill>
              <p:spPr>
                <a:xfrm>
                  <a:off x="3021473" y="3284852"/>
                  <a:ext cx="145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Ink 135">
                  <a:extLst>
                    <a:ext uri="{FF2B5EF4-FFF2-40B4-BE49-F238E27FC236}">
                      <a16:creationId xmlns:a16="http://schemas.microsoft.com/office/drawing/2014/main" id="{DD5462D1-907F-4DBB-B4BC-AA301E09E627}"/>
                    </a:ext>
                  </a:extLst>
                </p14:cNvPr>
                <p14:cNvContentPartPr/>
                <p14:nvPr/>
              </p14:nvContentPartPr>
              <p14:xfrm>
                <a:off x="3076193" y="3361532"/>
                <a:ext cx="51840" cy="9000"/>
              </p14:xfrm>
            </p:contentPart>
          </mc:Choice>
          <mc:Fallback xmlns="">
            <p:pic>
              <p:nvPicPr>
                <p:cNvPr id="136" name="Ink 135">
                  <a:extLst>
                    <a:ext uri="{FF2B5EF4-FFF2-40B4-BE49-F238E27FC236}">
                      <a16:creationId xmlns:a16="http://schemas.microsoft.com/office/drawing/2014/main" id="{DD5462D1-907F-4DBB-B4BC-AA301E09E627}"/>
                    </a:ext>
                  </a:extLst>
                </p:cNvPr>
                <p:cNvPicPr/>
                <p:nvPr/>
              </p:nvPicPr>
              <p:blipFill>
                <a:blip r:embed="rId229"/>
                <a:stretch>
                  <a:fillRect/>
                </a:stretch>
              </p:blipFill>
              <p:spPr>
                <a:xfrm>
                  <a:off x="3058193" y="3343892"/>
                  <a:ext cx="87480" cy="44640"/>
                </a:xfrm>
                <a:prstGeom prst="rect">
                  <a:avLst/>
                </a:prstGeom>
              </p:spPr>
            </p:pic>
          </mc:Fallback>
        </mc:AlternateContent>
      </p:grpSp>
      <p:grpSp>
        <p:nvGrpSpPr>
          <p:cNvPr id="145" name="Group 144">
            <a:extLst>
              <a:ext uri="{FF2B5EF4-FFF2-40B4-BE49-F238E27FC236}">
                <a16:creationId xmlns:a16="http://schemas.microsoft.com/office/drawing/2014/main" id="{B110DF5C-13F5-4A82-90D7-028538AC8BA1}"/>
              </a:ext>
            </a:extLst>
          </p:cNvPr>
          <p:cNvGrpSpPr/>
          <p:nvPr/>
        </p:nvGrpSpPr>
        <p:grpSpPr>
          <a:xfrm>
            <a:off x="3314513" y="3132572"/>
            <a:ext cx="414360" cy="455040"/>
            <a:chOff x="3314513" y="3132572"/>
            <a:chExt cx="414360" cy="455040"/>
          </a:xfrm>
        </p:grpSpPr>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id="{3510FCA5-6519-401A-8D4C-EAA6535380A6}"/>
                    </a:ext>
                  </a:extLst>
                </p14:cNvPr>
                <p14:cNvContentPartPr/>
                <p14:nvPr/>
              </p14:nvContentPartPr>
              <p14:xfrm>
                <a:off x="3407393" y="3132572"/>
                <a:ext cx="14760" cy="151200"/>
              </p14:xfrm>
            </p:contentPart>
          </mc:Choice>
          <mc:Fallback xmlns="">
            <p:pic>
              <p:nvPicPr>
                <p:cNvPr id="141" name="Ink 140">
                  <a:extLst>
                    <a:ext uri="{FF2B5EF4-FFF2-40B4-BE49-F238E27FC236}">
                      <a16:creationId xmlns:a16="http://schemas.microsoft.com/office/drawing/2014/main" id="{3510FCA5-6519-401A-8D4C-EAA6535380A6}"/>
                    </a:ext>
                  </a:extLst>
                </p:cNvPr>
                <p:cNvPicPr/>
                <p:nvPr/>
              </p:nvPicPr>
              <p:blipFill>
                <a:blip r:embed="rId231"/>
                <a:stretch>
                  <a:fillRect/>
                </a:stretch>
              </p:blipFill>
              <p:spPr>
                <a:xfrm>
                  <a:off x="3389753" y="3114572"/>
                  <a:ext cx="50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id="{7A1B485B-D8F2-43B3-B782-210F5DFCD763}"/>
                    </a:ext>
                  </a:extLst>
                </p14:cNvPr>
                <p14:cNvContentPartPr/>
                <p14:nvPr/>
              </p14:nvContentPartPr>
              <p14:xfrm>
                <a:off x="3314513" y="3271892"/>
                <a:ext cx="202320" cy="191880"/>
              </p14:xfrm>
            </p:contentPart>
          </mc:Choice>
          <mc:Fallback xmlns="">
            <p:pic>
              <p:nvPicPr>
                <p:cNvPr id="142" name="Ink 141">
                  <a:extLst>
                    <a:ext uri="{FF2B5EF4-FFF2-40B4-BE49-F238E27FC236}">
                      <a16:creationId xmlns:a16="http://schemas.microsoft.com/office/drawing/2014/main" id="{7A1B485B-D8F2-43B3-B782-210F5DFCD763}"/>
                    </a:ext>
                  </a:extLst>
                </p:cNvPr>
                <p:cNvPicPr/>
                <p:nvPr/>
              </p:nvPicPr>
              <p:blipFill>
                <a:blip r:embed="rId233"/>
                <a:stretch>
                  <a:fillRect/>
                </a:stretch>
              </p:blipFill>
              <p:spPr>
                <a:xfrm>
                  <a:off x="3296513" y="3253892"/>
                  <a:ext cx="2379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D6BF817D-578B-40BA-BCE5-B61EFFA9A572}"/>
                    </a:ext>
                  </a:extLst>
                </p14:cNvPr>
                <p14:cNvContentPartPr/>
                <p14:nvPr/>
              </p14:nvContentPartPr>
              <p14:xfrm>
                <a:off x="3445913" y="3435332"/>
                <a:ext cx="29160" cy="152280"/>
              </p14:xfrm>
            </p:contentPart>
          </mc:Choice>
          <mc:Fallback xmlns="">
            <p:pic>
              <p:nvPicPr>
                <p:cNvPr id="143" name="Ink 142">
                  <a:extLst>
                    <a:ext uri="{FF2B5EF4-FFF2-40B4-BE49-F238E27FC236}">
                      <a16:creationId xmlns:a16="http://schemas.microsoft.com/office/drawing/2014/main" id="{D6BF817D-578B-40BA-BCE5-B61EFFA9A572}"/>
                    </a:ext>
                  </a:extLst>
                </p:cNvPr>
                <p:cNvPicPr/>
                <p:nvPr/>
              </p:nvPicPr>
              <p:blipFill>
                <a:blip r:embed="rId235"/>
                <a:stretch>
                  <a:fillRect/>
                </a:stretch>
              </p:blipFill>
              <p:spPr>
                <a:xfrm>
                  <a:off x="3427913" y="3417332"/>
                  <a:ext cx="64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Ink 143">
                  <a:extLst>
                    <a:ext uri="{FF2B5EF4-FFF2-40B4-BE49-F238E27FC236}">
                      <a16:creationId xmlns:a16="http://schemas.microsoft.com/office/drawing/2014/main" id="{1A067BBE-BCBB-40DA-A7F4-95DE39729DA8}"/>
                    </a:ext>
                  </a:extLst>
                </p14:cNvPr>
                <p14:cNvContentPartPr/>
                <p14:nvPr/>
              </p14:nvContentPartPr>
              <p14:xfrm>
                <a:off x="3550313" y="3450812"/>
                <a:ext cx="178560" cy="101880"/>
              </p14:xfrm>
            </p:contentPart>
          </mc:Choice>
          <mc:Fallback xmlns="">
            <p:pic>
              <p:nvPicPr>
                <p:cNvPr id="144" name="Ink 143">
                  <a:extLst>
                    <a:ext uri="{FF2B5EF4-FFF2-40B4-BE49-F238E27FC236}">
                      <a16:creationId xmlns:a16="http://schemas.microsoft.com/office/drawing/2014/main" id="{1A067BBE-BCBB-40DA-A7F4-95DE39729DA8}"/>
                    </a:ext>
                  </a:extLst>
                </p:cNvPr>
                <p:cNvPicPr/>
                <p:nvPr/>
              </p:nvPicPr>
              <p:blipFill>
                <a:blip r:embed="rId237"/>
                <a:stretch>
                  <a:fillRect/>
                </a:stretch>
              </p:blipFill>
              <p:spPr>
                <a:xfrm>
                  <a:off x="3532313" y="3433172"/>
                  <a:ext cx="214200" cy="137520"/>
                </a:xfrm>
                <a:prstGeom prst="rect">
                  <a:avLst/>
                </a:prstGeom>
              </p:spPr>
            </p:pic>
          </mc:Fallback>
        </mc:AlternateContent>
      </p:grpSp>
      <p:grpSp>
        <p:nvGrpSpPr>
          <p:cNvPr id="174" name="Group 173">
            <a:extLst>
              <a:ext uri="{FF2B5EF4-FFF2-40B4-BE49-F238E27FC236}">
                <a16:creationId xmlns:a16="http://schemas.microsoft.com/office/drawing/2014/main" id="{1FB181EC-96AB-4145-BEE8-B6CDDD588A89}"/>
              </a:ext>
            </a:extLst>
          </p:cNvPr>
          <p:cNvGrpSpPr/>
          <p:nvPr/>
        </p:nvGrpSpPr>
        <p:grpSpPr>
          <a:xfrm>
            <a:off x="3708713" y="2984612"/>
            <a:ext cx="1141200" cy="340560"/>
            <a:chOff x="3708713" y="2984612"/>
            <a:chExt cx="1141200" cy="340560"/>
          </a:xfrm>
        </p:grpSpPr>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a16="http://schemas.microsoft.com/office/drawing/2014/main" id="{464B9D1E-01C9-454E-9B21-823A77B68497}"/>
                    </a:ext>
                  </a:extLst>
                </p14:cNvPr>
                <p14:cNvContentPartPr/>
                <p14:nvPr/>
              </p14:nvContentPartPr>
              <p14:xfrm>
                <a:off x="3708713" y="3019892"/>
                <a:ext cx="125280" cy="290520"/>
              </p14:xfrm>
            </p:contentPart>
          </mc:Choice>
          <mc:Fallback xmlns="">
            <p:pic>
              <p:nvPicPr>
                <p:cNvPr id="146" name="Ink 145">
                  <a:extLst>
                    <a:ext uri="{FF2B5EF4-FFF2-40B4-BE49-F238E27FC236}">
                      <a16:creationId xmlns:a16="http://schemas.microsoft.com/office/drawing/2014/main" id="{464B9D1E-01C9-454E-9B21-823A77B68497}"/>
                    </a:ext>
                  </a:extLst>
                </p:cNvPr>
                <p:cNvPicPr/>
                <p:nvPr/>
              </p:nvPicPr>
              <p:blipFill>
                <a:blip r:embed="rId239"/>
                <a:stretch>
                  <a:fillRect/>
                </a:stretch>
              </p:blipFill>
              <p:spPr>
                <a:xfrm>
                  <a:off x="3690713" y="3002252"/>
                  <a:ext cx="1609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id="{C2148C02-C571-4798-A2B8-A0E4AFA125D2}"/>
                    </a:ext>
                  </a:extLst>
                </p14:cNvPr>
                <p14:cNvContentPartPr/>
                <p14:nvPr/>
              </p14:nvContentPartPr>
              <p14:xfrm>
                <a:off x="3943073" y="3041852"/>
                <a:ext cx="21240" cy="250200"/>
              </p14:xfrm>
            </p:contentPart>
          </mc:Choice>
          <mc:Fallback xmlns="">
            <p:pic>
              <p:nvPicPr>
                <p:cNvPr id="147" name="Ink 146">
                  <a:extLst>
                    <a:ext uri="{FF2B5EF4-FFF2-40B4-BE49-F238E27FC236}">
                      <a16:creationId xmlns:a16="http://schemas.microsoft.com/office/drawing/2014/main" id="{C2148C02-C571-4798-A2B8-A0E4AFA125D2}"/>
                    </a:ext>
                  </a:extLst>
                </p:cNvPr>
                <p:cNvPicPr/>
                <p:nvPr/>
              </p:nvPicPr>
              <p:blipFill>
                <a:blip r:embed="rId241"/>
                <a:stretch>
                  <a:fillRect/>
                </a:stretch>
              </p:blipFill>
              <p:spPr>
                <a:xfrm>
                  <a:off x="3925073" y="3024212"/>
                  <a:ext cx="568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id="{40AF4369-B59F-4A8B-B39C-B9B732B542BA}"/>
                    </a:ext>
                  </a:extLst>
                </p14:cNvPr>
                <p14:cNvContentPartPr/>
                <p14:nvPr/>
              </p14:nvContentPartPr>
              <p14:xfrm>
                <a:off x="3959633" y="3198812"/>
                <a:ext cx="88920" cy="106560"/>
              </p14:xfrm>
            </p:contentPart>
          </mc:Choice>
          <mc:Fallback xmlns="">
            <p:pic>
              <p:nvPicPr>
                <p:cNvPr id="148" name="Ink 147">
                  <a:extLst>
                    <a:ext uri="{FF2B5EF4-FFF2-40B4-BE49-F238E27FC236}">
                      <a16:creationId xmlns:a16="http://schemas.microsoft.com/office/drawing/2014/main" id="{40AF4369-B59F-4A8B-B39C-B9B732B542BA}"/>
                    </a:ext>
                  </a:extLst>
                </p:cNvPr>
                <p:cNvPicPr/>
                <p:nvPr/>
              </p:nvPicPr>
              <p:blipFill>
                <a:blip r:embed="rId243"/>
                <a:stretch>
                  <a:fillRect/>
                </a:stretch>
              </p:blipFill>
              <p:spPr>
                <a:xfrm>
                  <a:off x="3941633" y="3181172"/>
                  <a:ext cx="124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 name="Ink 148">
                  <a:extLst>
                    <a:ext uri="{FF2B5EF4-FFF2-40B4-BE49-F238E27FC236}">
                      <a16:creationId xmlns:a16="http://schemas.microsoft.com/office/drawing/2014/main" id="{5DF195BD-C5D2-4092-9FA0-AC555749A844}"/>
                    </a:ext>
                  </a:extLst>
                </p14:cNvPr>
                <p14:cNvContentPartPr/>
                <p14:nvPr/>
              </p14:nvContentPartPr>
              <p14:xfrm>
                <a:off x="4114433" y="3200252"/>
                <a:ext cx="153360" cy="22680"/>
              </p14:xfrm>
            </p:contentPart>
          </mc:Choice>
          <mc:Fallback xmlns="">
            <p:pic>
              <p:nvPicPr>
                <p:cNvPr id="149" name="Ink 148">
                  <a:extLst>
                    <a:ext uri="{FF2B5EF4-FFF2-40B4-BE49-F238E27FC236}">
                      <a16:creationId xmlns:a16="http://schemas.microsoft.com/office/drawing/2014/main" id="{5DF195BD-C5D2-4092-9FA0-AC555749A844}"/>
                    </a:ext>
                  </a:extLst>
                </p:cNvPr>
                <p:cNvPicPr/>
                <p:nvPr/>
              </p:nvPicPr>
              <p:blipFill>
                <a:blip r:embed="rId245"/>
                <a:stretch>
                  <a:fillRect/>
                </a:stretch>
              </p:blipFill>
              <p:spPr>
                <a:xfrm>
                  <a:off x="4096793" y="3182612"/>
                  <a:ext cx="189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Ink 149">
                  <a:extLst>
                    <a:ext uri="{FF2B5EF4-FFF2-40B4-BE49-F238E27FC236}">
                      <a16:creationId xmlns:a16="http://schemas.microsoft.com/office/drawing/2014/main" id="{09496294-AA72-4B11-BD3B-1681EC2511DA}"/>
                    </a:ext>
                  </a:extLst>
                </p14:cNvPr>
                <p14:cNvContentPartPr/>
                <p14:nvPr/>
              </p14:nvContentPartPr>
              <p14:xfrm>
                <a:off x="4322873" y="3142652"/>
                <a:ext cx="140760" cy="117720"/>
              </p14:xfrm>
            </p:contentPart>
          </mc:Choice>
          <mc:Fallback xmlns="">
            <p:pic>
              <p:nvPicPr>
                <p:cNvPr id="150" name="Ink 149">
                  <a:extLst>
                    <a:ext uri="{FF2B5EF4-FFF2-40B4-BE49-F238E27FC236}">
                      <a16:creationId xmlns:a16="http://schemas.microsoft.com/office/drawing/2014/main" id="{09496294-AA72-4B11-BD3B-1681EC2511DA}"/>
                    </a:ext>
                  </a:extLst>
                </p:cNvPr>
                <p:cNvPicPr/>
                <p:nvPr/>
              </p:nvPicPr>
              <p:blipFill>
                <a:blip r:embed="rId247"/>
                <a:stretch>
                  <a:fillRect/>
                </a:stretch>
              </p:blipFill>
              <p:spPr>
                <a:xfrm>
                  <a:off x="4304873" y="3125012"/>
                  <a:ext cx="176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1" name="Ink 150">
                  <a:extLst>
                    <a:ext uri="{FF2B5EF4-FFF2-40B4-BE49-F238E27FC236}">
                      <a16:creationId xmlns:a16="http://schemas.microsoft.com/office/drawing/2014/main" id="{8D02796B-3D59-48B0-8BAD-13716EA789B5}"/>
                    </a:ext>
                  </a:extLst>
                </p14:cNvPr>
                <p14:cNvContentPartPr/>
                <p14:nvPr/>
              </p14:nvContentPartPr>
              <p14:xfrm>
                <a:off x="4497113" y="3028892"/>
                <a:ext cx="103680" cy="296280"/>
              </p14:xfrm>
            </p:contentPart>
          </mc:Choice>
          <mc:Fallback xmlns="">
            <p:pic>
              <p:nvPicPr>
                <p:cNvPr id="151" name="Ink 150">
                  <a:extLst>
                    <a:ext uri="{FF2B5EF4-FFF2-40B4-BE49-F238E27FC236}">
                      <a16:creationId xmlns:a16="http://schemas.microsoft.com/office/drawing/2014/main" id="{8D02796B-3D59-48B0-8BAD-13716EA789B5}"/>
                    </a:ext>
                  </a:extLst>
                </p:cNvPr>
                <p:cNvPicPr/>
                <p:nvPr/>
              </p:nvPicPr>
              <p:blipFill>
                <a:blip r:embed="rId249"/>
                <a:stretch>
                  <a:fillRect/>
                </a:stretch>
              </p:blipFill>
              <p:spPr>
                <a:xfrm>
                  <a:off x="4479473" y="3010892"/>
                  <a:ext cx="13932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2" name="Ink 151">
                  <a:extLst>
                    <a:ext uri="{FF2B5EF4-FFF2-40B4-BE49-F238E27FC236}">
                      <a16:creationId xmlns:a16="http://schemas.microsoft.com/office/drawing/2014/main" id="{0A89B212-E17A-4D27-8BD9-443335F74440}"/>
                    </a:ext>
                  </a:extLst>
                </p14:cNvPr>
                <p14:cNvContentPartPr/>
                <p14:nvPr/>
              </p14:nvContentPartPr>
              <p14:xfrm>
                <a:off x="4741553" y="2984612"/>
                <a:ext cx="108360" cy="112320"/>
              </p14:xfrm>
            </p:contentPart>
          </mc:Choice>
          <mc:Fallback xmlns="">
            <p:pic>
              <p:nvPicPr>
                <p:cNvPr id="152" name="Ink 151">
                  <a:extLst>
                    <a:ext uri="{FF2B5EF4-FFF2-40B4-BE49-F238E27FC236}">
                      <a16:creationId xmlns:a16="http://schemas.microsoft.com/office/drawing/2014/main" id="{0A89B212-E17A-4D27-8BD9-443335F74440}"/>
                    </a:ext>
                  </a:extLst>
                </p:cNvPr>
                <p:cNvPicPr/>
                <p:nvPr/>
              </p:nvPicPr>
              <p:blipFill>
                <a:blip r:embed="rId251"/>
                <a:stretch>
                  <a:fillRect/>
                </a:stretch>
              </p:blipFill>
              <p:spPr>
                <a:xfrm>
                  <a:off x="4723553" y="2966972"/>
                  <a:ext cx="144000" cy="147960"/>
                </a:xfrm>
                <a:prstGeom prst="rect">
                  <a:avLst/>
                </a:prstGeom>
              </p:spPr>
            </p:pic>
          </mc:Fallback>
        </mc:AlternateContent>
      </p:grpSp>
      <p:grpSp>
        <p:nvGrpSpPr>
          <p:cNvPr id="173" name="Group 172">
            <a:extLst>
              <a:ext uri="{FF2B5EF4-FFF2-40B4-BE49-F238E27FC236}">
                <a16:creationId xmlns:a16="http://schemas.microsoft.com/office/drawing/2014/main" id="{54CFD82C-67AB-438C-B980-0CAF5355F5C4}"/>
              </a:ext>
            </a:extLst>
          </p:cNvPr>
          <p:cNvGrpSpPr/>
          <p:nvPr/>
        </p:nvGrpSpPr>
        <p:grpSpPr>
          <a:xfrm>
            <a:off x="945353" y="4148852"/>
            <a:ext cx="333720" cy="363600"/>
            <a:chOff x="945353" y="4148852"/>
            <a:chExt cx="333720" cy="363600"/>
          </a:xfrm>
        </p:grpSpPr>
        <mc:AlternateContent xmlns:mc="http://schemas.openxmlformats.org/markup-compatibility/2006" xmlns:p14="http://schemas.microsoft.com/office/powerpoint/2010/main">
          <mc:Choice Requires="p14">
            <p:contentPart p14:bwMode="auto" r:id="rId252">
              <p14:nvContentPartPr>
                <p14:cNvPr id="153" name="Ink 152">
                  <a:extLst>
                    <a:ext uri="{FF2B5EF4-FFF2-40B4-BE49-F238E27FC236}">
                      <a16:creationId xmlns:a16="http://schemas.microsoft.com/office/drawing/2014/main" id="{2F5729CF-63A9-4194-9F51-B47558B0A477}"/>
                    </a:ext>
                  </a:extLst>
                </p14:cNvPr>
                <p14:cNvContentPartPr/>
                <p14:nvPr/>
              </p14:nvContentPartPr>
              <p14:xfrm>
                <a:off x="1098713" y="4276292"/>
                <a:ext cx="78120" cy="127800"/>
              </p14:xfrm>
            </p:contentPart>
          </mc:Choice>
          <mc:Fallback xmlns="">
            <p:pic>
              <p:nvPicPr>
                <p:cNvPr id="153" name="Ink 152">
                  <a:extLst>
                    <a:ext uri="{FF2B5EF4-FFF2-40B4-BE49-F238E27FC236}">
                      <a16:creationId xmlns:a16="http://schemas.microsoft.com/office/drawing/2014/main" id="{2F5729CF-63A9-4194-9F51-B47558B0A477}"/>
                    </a:ext>
                  </a:extLst>
                </p:cNvPr>
                <p:cNvPicPr/>
                <p:nvPr/>
              </p:nvPicPr>
              <p:blipFill>
                <a:blip r:embed="rId253"/>
                <a:stretch>
                  <a:fillRect/>
                </a:stretch>
              </p:blipFill>
              <p:spPr>
                <a:xfrm>
                  <a:off x="1080713" y="4258652"/>
                  <a:ext cx="113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4" name="Ink 153">
                  <a:extLst>
                    <a:ext uri="{FF2B5EF4-FFF2-40B4-BE49-F238E27FC236}">
                      <a16:creationId xmlns:a16="http://schemas.microsoft.com/office/drawing/2014/main" id="{914BF6C0-BAD8-4F98-A817-4CD5EB46AD0F}"/>
                    </a:ext>
                  </a:extLst>
                </p14:cNvPr>
                <p14:cNvContentPartPr/>
                <p14:nvPr/>
              </p14:nvContentPartPr>
              <p14:xfrm>
                <a:off x="945353" y="4148852"/>
                <a:ext cx="333720" cy="363600"/>
              </p14:xfrm>
            </p:contentPart>
          </mc:Choice>
          <mc:Fallback xmlns="">
            <p:pic>
              <p:nvPicPr>
                <p:cNvPr id="154" name="Ink 153">
                  <a:extLst>
                    <a:ext uri="{FF2B5EF4-FFF2-40B4-BE49-F238E27FC236}">
                      <a16:creationId xmlns:a16="http://schemas.microsoft.com/office/drawing/2014/main" id="{914BF6C0-BAD8-4F98-A817-4CD5EB46AD0F}"/>
                    </a:ext>
                  </a:extLst>
                </p:cNvPr>
                <p:cNvPicPr/>
                <p:nvPr/>
              </p:nvPicPr>
              <p:blipFill>
                <a:blip r:embed="rId255"/>
                <a:stretch>
                  <a:fillRect/>
                </a:stretch>
              </p:blipFill>
              <p:spPr>
                <a:xfrm>
                  <a:off x="927713" y="4131212"/>
                  <a:ext cx="369360" cy="399240"/>
                </a:xfrm>
                <a:prstGeom prst="rect">
                  <a:avLst/>
                </a:prstGeom>
              </p:spPr>
            </p:pic>
          </mc:Fallback>
        </mc:AlternateContent>
      </p:grpSp>
      <p:grpSp>
        <p:nvGrpSpPr>
          <p:cNvPr id="172" name="Group 171">
            <a:extLst>
              <a:ext uri="{FF2B5EF4-FFF2-40B4-BE49-F238E27FC236}">
                <a16:creationId xmlns:a16="http://schemas.microsoft.com/office/drawing/2014/main" id="{63527078-D958-4A1F-8BF1-E5127F8BC6A9}"/>
              </a:ext>
            </a:extLst>
          </p:cNvPr>
          <p:cNvGrpSpPr/>
          <p:nvPr/>
        </p:nvGrpSpPr>
        <p:grpSpPr>
          <a:xfrm>
            <a:off x="1658873" y="4145252"/>
            <a:ext cx="1379880" cy="347760"/>
            <a:chOff x="1658873" y="4145252"/>
            <a:chExt cx="1379880" cy="347760"/>
          </a:xfrm>
        </p:grpSpPr>
        <mc:AlternateContent xmlns:mc="http://schemas.openxmlformats.org/markup-compatibility/2006" xmlns:p14="http://schemas.microsoft.com/office/powerpoint/2010/main">
          <mc:Choice Requires="p14">
            <p:contentPart p14:bwMode="auto" r:id="rId256">
              <p14:nvContentPartPr>
                <p14:cNvPr id="155" name="Ink 154">
                  <a:extLst>
                    <a:ext uri="{FF2B5EF4-FFF2-40B4-BE49-F238E27FC236}">
                      <a16:creationId xmlns:a16="http://schemas.microsoft.com/office/drawing/2014/main" id="{FA293661-1281-4731-B5D3-34B27FDA1DD3}"/>
                    </a:ext>
                  </a:extLst>
                </p14:cNvPr>
                <p14:cNvContentPartPr/>
                <p14:nvPr/>
              </p14:nvContentPartPr>
              <p14:xfrm>
                <a:off x="1667873" y="4210772"/>
                <a:ext cx="43560" cy="192240"/>
              </p14:xfrm>
            </p:contentPart>
          </mc:Choice>
          <mc:Fallback xmlns="">
            <p:pic>
              <p:nvPicPr>
                <p:cNvPr id="155" name="Ink 154">
                  <a:extLst>
                    <a:ext uri="{FF2B5EF4-FFF2-40B4-BE49-F238E27FC236}">
                      <a16:creationId xmlns:a16="http://schemas.microsoft.com/office/drawing/2014/main" id="{FA293661-1281-4731-B5D3-34B27FDA1DD3}"/>
                    </a:ext>
                  </a:extLst>
                </p:cNvPr>
                <p:cNvPicPr/>
                <p:nvPr/>
              </p:nvPicPr>
              <p:blipFill>
                <a:blip r:embed="rId257"/>
                <a:stretch>
                  <a:fillRect/>
                </a:stretch>
              </p:blipFill>
              <p:spPr>
                <a:xfrm>
                  <a:off x="1649873" y="4192772"/>
                  <a:ext cx="79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Ink 155">
                  <a:extLst>
                    <a:ext uri="{FF2B5EF4-FFF2-40B4-BE49-F238E27FC236}">
                      <a16:creationId xmlns:a16="http://schemas.microsoft.com/office/drawing/2014/main" id="{5039E6C9-7B76-434B-8BFB-41E982426B15}"/>
                    </a:ext>
                  </a:extLst>
                </p14:cNvPr>
                <p14:cNvContentPartPr/>
                <p14:nvPr/>
              </p14:nvContentPartPr>
              <p14:xfrm>
                <a:off x="1658873" y="4145252"/>
                <a:ext cx="125640" cy="153360"/>
              </p14:xfrm>
            </p:contentPart>
          </mc:Choice>
          <mc:Fallback xmlns="">
            <p:pic>
              <p:nvPicPr>
                <p:cNvPr id="156" name="Ink 155">
                  <a:extLst>
                    <a:ext uri="{FF2B5EF4-FFF2-40B4-BE49-F238E27FC236}">
                      <a16:creationId xmlns:a16="http://schemas.microsoft.com/office/drawing/2014/main" id="{5039E6C9-7B76-434B-8BFB-41E982426B15}"/>
                    </a:ext>
                  </a:extLst>
                </p:cNvPr>
                <p:cNvPicPr/>
                <p:nvPr/>
              </p:nvPicPr>
              <p:blipFill>
                <a:blip r:embed="rId259"/>
                <a:stretch>
                  <a:fillRect/>
                </a:stretch>
              </p:blipFill>
              <p:spPr>
                <a:xfrm>
                  <a:off x="1641233" y="4127252"/>
                  <a:ext cx="1612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7" name="Ink 156">
                  <a:extLst>
                    <a:ext uri="{FF2B5EF4-FFF2-40B4-BE49-F238E27FC236}">
                      <a16:creationId xmlns:a16="http://schemas.microsoft.com/office/drawing/2014/main" id="{B0C0E70F-E3C1-4D91-BBCD-FC99A93DD26D}"/>
                    </a:ext>
                  </a:extLst>
                </p14:cNvPr>
                <p14:cNvContentPartPr/>
                <p14:nvPr/>
              </p14:nvContentPartPr>
              <p14:xfrm>
                <a:off x="1931393" y="4149572"/>
                <a:ext cx="155520" cy="343440"/>
              </p14:xfrm>
            </p:contentPart>
          </mc:Choice>
          <mc:Fallback xmlns="">
            <p:pic>
              <p:nvPicPr>
                <p:cNvPr id="157" name="Ink 156">
                  <a:extLst>
                    <a:ext uri="{FF2B5EF4-FFF2-40B4-BE49-F238E27FC236}">
                      <a16:creationId xmlns:a16="http://schemas.microsoft.com/office/drawing/2014/main" id="{B0C0E70F-E3C1-4D91-BBCD-FC99A93DD26D}"/>
                    </a:ext>
                  </a:extLst>
                </p:cNvPr>
                <p:cNvPicPr/>
                <p:nvPr/>
              </p:nvPicPr>
              <p:blipFill>
                <a:blip r:embed="rId261"/>
                <a:stretch>
                  <a:fillRect/>
                </a:stretch>
              </p:blipFill>
              <p:spPr>
                <a:xfrm>
                  <a:off x="1913753" y="4131932"/>
                  <a:ext cx="1911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8" name="Ink 157">
                  <a:extLst>
                    <a:ext uri="{FF2B5EF4-FFF2-40B4-BE49-F238E27FC236}">
                      <a16:creationId xmlns:a16="http://schemas.microsoft.com/office/drawing/2014/main" id="{4D058870-599D-46E5-92BD-E3B6C8CC7B74}"/>
                    </a:ext>
                  </a:extLst>
                </p14:cNvPr>
                <p14:cNvContentPartPr/>
                <p14:nvPr/>
              </p14:nvContentPartPr>
              <p14:xfrm>
                <a:off x="2181953" y="4200692"/>
                <a:ext cx="158760" cy="205920"/>
              </p14:xfrm>
            </p:contentPart>
          </mc:Choice>
          <mc:Fallback xmlns="">
            <p:pic>
              <p:nvPicPr>
                <p:cNvPr id="158" name="Ink 157">
                  <a:extLst>
                    <a:ext uri="{FF2B5EF4-FFF2-40B4-BE49-F238E27FC236}">
                      <a16:creationId xmlns:a16="http://schemas.microsoft.com/office/drawing/2014/main" id="{4D058870-599D-46E5-92BD-E3B6C8CC7B74}"/>
                    </a:ext>
                  </a:extLst>
                </p:cNvPr>
                <p:cNvPicPr/>
                <p:nvPr/>
              </p:nvPicPr>
              <p:blipFill>
                <a:blip r:embed="rId263"/>
                <a:stretch>
                  <a:fillRect/>
                </a:stretch>
              </p:blipFill>
              <p:spPr>
                <a:xfrm>
                  <a:off x="2163953" y="4183052"/>
                  <a:ext cx="194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9" name="Ink 158">
                  <a:extLst>
                    <a:ext uri="{FF2B5EF4-FFF2-40B4-BE49-F238E27FC236}">
                      <a16:creationId xmlns:a16="http://schemas.microsoft.com/office/drawing/2014/main" id="{1B4375A3-6777-4129-B392-DFF4E532BF37}"/>
                    </a:ext>
                  </a:extLst>
                </p14:cNvPr>
                <p14:cNvContentPartPr/>
                <p14:nvPr/>
              </p14:nvContentPartPr>
              <p14:xfrm>
                <a:off x="2145593" y="4236692"/>
                <a:ext cx="209520" cy="154080"/>
              </p14:xfrm>
            </p:contentPart>
          </mc:Choice>
          <mc:Fallback xmlns="">
            <p:pic>
              <p:nvPicPr>
                <p:cNvPr id="159" name="Ink 158">
                  <a:extLst>
                    <a:ext uri="{FF2B5EF4-FFF2-40B4-BE49-F238E27FC236}">
                      <a16:creationId xmlns:a16="http://schemas.microsoft.com/office/drawing/2014/main" id="{1B4375A3-6777-4129-B392-DFF4E532BF37}"/>
                    </a:ext>
                  </a:extLst>
                </p:cNvPr>
                <p:cNvPicPr/>
                <p:nvPr/>
              </p:nvPicPr>
              <p:blipFill>
                <a:blip r:embed="rId265"/>
                <a:stretch>
                  <a:fillRect/>
                </a:stretch>
              </p:blipFill>
              <p:spPr>
                <a:xfrm>
                  <a:off x="2127593" y="4218692"/>
                  <a:ext cx="2451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0" name="Ink 159">
                  <a:extLst>
                    <a:ext uri="{FF2B5EF4-FFF2-40B4-BE49-F238E27FC236}">
                      <a16:creationId xmlns:a16="http://schemas.microsoft.com/office/drawing/2014/main" id="{000B2D18-B261-4A5D-8D82-5AE6C66A5B77}"/>
                    </a:ext>
                  </a:extLst>
                </p14:cNvPr>
                <p14:cNvContentPartPr/>
                <p14:nvPr/>
              </p14:nvContentPartPr>
              <p14:xfrm>
                <a:off x="2436473" y="4231652"/>
                <a:ext cx="154800" cy="182520"/>
              </p14:xfrm>
            </p:contentPart>
          </mc:Choice>
          <mc:Fallback xmlns="">
            <p:pic>
              <p:nvPicPr>
                <p:cNvPr id="160" name="Ink 159">
                  <a:extLst>
                    <a:ext uri="{FF2B5EF4-FFF2-40B4-BE49-F238E27FC236}">
                      <a16:creationId xmlns:a16="http://schemas.microsoft.com/office/drawing/2014/main" id="{000B2D18-B261-4A5D-8D82-5AE6C66A5B77}"/>
                    </a:ext>
                  </a:extLst>
                </p:cNvPr>
                <p:cNvPicPr/>
                <p:nvPr/>
              </p:nvPicPr>
              <p:blipFill>
                <a:blip r:embed="rId267"/>
                <a:stretch>
                  <a:fillRect/>
                </a:stretch>
              </p:blipFill>
              <p:spPr>
                <a:xfrm>
                  <a:off x="2418833" y="4214012"/>
                  <a:ext cx="190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1" name="Ink 160">
                  <a:extLst>
                    <a:ext uri="{FF2B5EF4-FFF2-40B4-BE49-F238E27FC236}">
                      <a16:creationId xmlns:a16="http://schemas.microsoft.com/office/drawing/2014/main" id="{D7E57C04-6778-4DF5-A331-BE094B132E93}"/>
                    </a:ext>
                  </a:extLst>
                </p14:cNvPr>
                <p14:cNvContentPartPr/>
                <p14:nvPr/>
              </p14:nvContentPartPr>
              <p14:xfrm>
                <a:off x="2585873" y="4309412"/>
                <a:ext cx="80280" cy="101520"/>
              </p14:xfrm>
            </p:contentPart>
          </mc:Choice>
          <mc:Fallback xmlns="">
            <p:pic>
              <p:nvPicPr>
                <p:cNvPr id="161" name="Ink 160">
                  <a:extLst>
                    <a:ext uri="{FF2B5EF4-FFF2-40B4-BE49-F238E27FC236}">
                      <a16:creationId xmlns:a16="http://schemas.microsoft.com/office/drawing/2014/main" id="{D7E57C04-6778-4DF5-A331-BE094B132E93}"/>
                    </a:ext>
                  </a:extLst>
                </p:cNvPr>
                <p:cNvPicPr/>
                <p:nvPr/>
              </p:nvPicPr>
              <p:blipFill>
                <a:blip r:embed="rId269"/>
                <a:stretch>
                  <a:fillRect/>
                </a:stretch>
              </p:blipFill>
              <p:spPr>
                <a:xfrm>
                  <a:off x="2567873" y="4291772"/>
                  <a:ext cx="1159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2" name="Ink 161">
                  <a:extLst>
                    <a:ext uri="{FF2B5EF4-FFF2-40B4-BE49-F238E27FC236}">
                      <a16:creationId xmlns:a16="http://schemas.microsoft.com/office/drawing/2014/main" id="{43643E05-EC1D-4048-B256-0A2E5C28F3F2}"/>
                    </a:ext>
                  </a:extLst>
                </p14:cNvPr>
                <p14:cNvContentPartPr/>
                <p14:nvPr/>
              </p14:nvContentPartPr>
              <p14:xfrm>
                <a:off x="2802953" y="4242812"/>
                <a:ext cx="140760" cy="149760"/>
              </p14:xfrm>
            </p:contentPart>
          </mc:Choice>
          <mc:Fallback xmlns="">
            <p:pic>
              <p:nvPicPr>
                <p:cNvPr id="162" name="Ink 161">
                  <a:extLst>
                    <a:ext uri="{FF2B5EF4-FFF2-40B4-BE49-F238E27FC236}">
                      <a16:creationId xmlns:a16="http://schemas.microsoft.com/office/drawing/2014/main" id="{43643E05-EC1D-4048-B256-0A2E5C28F3F2}"/>
                    </a:ext>
                  </a:extLst>
                </p:cNvPr>
                <p:cNvPicPr/>
                <p:nvPr/>
              </p:nvPicPr>
              <p:blipFill>
                <a:blip r:embed="rId271"/>
                <a:stretch>
                  <a:fillRect/>
                </a:stretch>
              </p:blipFill>
              <p:spPr>
                <a:xfrm>
                  <a:off x="2784953" y="4224812"/>
                  <a:ext cx="176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Ink 162">
                  <a:extLst>
                    <a:ext uri="{FF2B5EF4-FFF2-40B4-BE49-F238E27FC236}">
                      <a16:creationId xmlns:a16="http://schemas.microsoft.com/office/drawing/2014/main" id="{C4CF2944-64C6-4033-9EFF-59915308ADFC}"/>
                    </a:ext>
                  </a:extLst>
                </p14:cNvPr>
                <p14:cNvContentPartPr/>
                <p14:nvPr/>
              </p14:nvContentPartPr>
              <p14:xfrm>
                <a:off x="2900873" y="4306532"/>
                <a:ext cx="18360" cy="126000"/>
              </p14:xfrm>
            </p:contentPart>
          </mc:Choice>
          <mc:Fallback xmlns="">
            <p:pic>
              <p:nvPicPr>
                <p:cNvPr id="163" name="Ink 162">
                  <a:extLst>
                    <a:ext uri="{FF2B5EF4-FFF2-40B4-BE49-F238E27FC236}">
                      <a16:creationId xmlns:a16="http://schemas.microsoft.com/office/drawing/2014/main" id="{C4CF2944-64C6-4033-9EFF-59915308ADFC}"/>
                    </a:ext>
                  </a:extLst>
                </p:cNvPr>
                <p:cNvPicPr/>
                <p:nvPr/>
              </p:nvPicPr>
              <p:blipFill>
                <a:blip r:embed="rId273"/>
                <a:stretch>
                  <a:fillRect/>
                </a:stretch>
              </p:blipFill>
              <p:spPr>
                <a:xfrm>
                  <a:off x="2882873" y="4288892"/>
                  <a:ext cx="54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4" name="Ink 163">
                  <a:extLst>
                    <a:ext uri="{FF2B5EF4-FFF2-40B4-BE49-F238E27FC236}">
                      <a16:creationId xmlns:a16="http://schemas.microsoft.com/office/drawing/2014/main" id="{1ED114F5-8176-44CB-B7DC-B69CD82A44C8}"/>
                    </a:ext>
                  </a:extLst>
                </p14:cNvPr>
                <p14:cNvContentPartPr/>
                <p14:nvPr/>
              </p14:nvContentPartPr>
              <p14:xfrm>
                <a:off x="2912033" y="4200332"/>
                <a:ext cx="126720" cy="266400"/>
              </p14:xfrm>
            </p:contentPart>
          </mc:Choice>
          <mc:Fallback xmlns="">
            <p:pic>
              <p:nvPicPr>
                <p:cNvPr id="164" name="Ink 163">
                  <a:extLst>
                    <a:ext uri="{FF2B5EF4-FFF2-40B4-BE49-F238E27FC236}">
                      <a16:creationId xmlns:a16="http://schemas.microsoft.com/office/drawing/2014/main" id="{1ED114F5-8176-44CB-B7DC-B69CD82A44C8}"/>
                    </a:ext>
                  </a:extLst>
                </p:cNvPr>
                <p:cNvPicPr/>
                <p:nvPr/>
              </p:nvPicPr>
              <p:blipFill>
                <a:blip r:embed="rId275"/>
                <a:stretch>
                  <a:fillRect/>
                </a:stretch>
              </p:blipFill>
              <p:spPr>
                <a:xfrm>
                  <a:off x="2894033" y="4182692"/>
                  <a:ext cx="162360" cy="302040"/>
                </a:xfrm>
                <a:prstGeom prst="rect">
                  <a:avLst/>
                </a:prstGeom>
              </p:spPr>
            </p:pic>
          </mc:Fallback>
        </mc:AlternateContent>
      </p:grpSp>
      <p:grpSp>
        <p:nvGrpSpPr>
          <p:cNvPr id="171" name="Group 170">
            <a:extLst>
              <a:ext uri="{FF2B5EF4-FFF2-40B4-BE49-F238E27FC236}">
                <a16:creationId xmlns:a16="http://schemas.microsoft.com/office/drawing/2014/main" id="{E86A8132-ACB4-48AE-8AFF-4BB29D209735}"/>
              </a:ext>
            </a:extLst>
          </p:cNvPr>
          <p:cNvGrpSpPr/>
          <p:nvPr/>
        </p:nvGrpSpPr>
        <p:grpSpPr>
          <a:xfrm>
            <a:off x="3347993" y="4300052"/>
            <a:ext cx="83160" cy="95760"/>
            <a:chOff x="3347993" y="4300052"/>
            <a:chExt cx="83160" cy="95760"/>
          </a:xfrm>
        </p:grpSpPr>
        <mc:AlternateContent xmlns:mc="http://schemas.openxmlformats.org/markup-compatibility/2006" xmlns:p14="http://schemas.microsoft.com/office/powerpoint/2010/main">
          <mc:Choice Requires="p14">
            <p:contentPart p14:bwMode="auto" r:id="rId276">
              <p14:nvContentPartPr>
                <p14:cNvPr id="165" name="Ink 164">
                  <a:extLst>
                    <a:ext uri="{FF2B5EF4-FFF2-40B4-BE49-F238E27FC236}">
                      <a16:creationId xmlns:a16="http://schemas.microsoft.com/office/drawing/2014/main" id="{AF123151-3F40-49F3-BAC5-011F2CA1DA7D}"/>
                    </a:ext>
                  </a:extLst>
                </p14:cNvPr>
                <p14:cNvContentPartPr/>
                <p14:nvPr/>
              </p14:nvContentPartPr>
              <p14:xfrm>
                <a:off x="3357353" y="4300052"/>
                <a:ext cx="70920" cy="13320"/>
              </p14:xfrm>
            </p:contentPart>
          </mc:Choice>
          <mc:Fallback xmlns="">
            <p:pic>
              <p:nvPicPr>
                <p:cNvPr id="165" name="Ink 164">
                  <a:extLst>
                    <a:ext uri="{FF2B5EF4-FFF2-40B4-BE49-F238E27FC236}">
                      <a16:creationId xmlns:a16="http://schemas.microsoft.com/office/drawing/2014/main" id="{AF123151-3F40-49F3-BAC5-011F2CA1DA7D}"/>
                    </a:ext>
                  </a:extLst>
                </p:cNvPr>
                <p:cNvPicPr/>
                <p:nvPr/>
              </p:nvPicPr>
              <p:blipFill>
                <a:blip r:embed="rId277"/>
                <a:stretch>
                  <a:fillRect/>
                </a:stretch>
              </p:blipFill>
              <p:spPr>
                <a:xfrm>
                  <a:off x="3339353" y="4282052"/>
                  <a:ext cx="106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6" name="Ink 165">
                  <a:extLst>
                    <a:ext uri="{FF2B5EF4-FFF2-40B4-BE49-F238E27FC236}">
                      <a16:creationId xmlns:a16="http://schemas.microsoft.com/office/drawing/2014/main" id="{CE66EA23-D424-464D-87AD-F45AEB17AEB6}"/>
                    </a:ext>
                  </a:extLst>
                </p14:cNvPr>
                <p14:cNvContentPartPr/>
                <p14:nvPr/>
              </p14:nvContentPartPr>
              <p14:xfrm>
                <a:off x="3347993" y="4374932"/>
                <a:ext cx="83160" cy="20880"/>
              </p14:xfrm>
            </p:contentPart>
          </mc:Choice>
          <mc:Fallback xmlns="">
            <p:pic>
              <p:nvPicPr>
                <p:cNvPr id="166" name="Ink 165">
                  <a:extLst>
                    <a:ext uri="{FF2B5EF4-FFF2-40B4-BE49-F238E27FC236}">
                      <a16:creationId xmlns:a16="http://schemas.microsoft.com/office/drawing/2014/main" id="{CE66EA23-D424-464D-87AD-F45AEB17AEB6}"/>
                    </a:ext>
                  </a:extLst>
                </p:cNvPr>
                <p:cNvPicPr/>
                <p:nvPr/>
              </p:nvPicPr>
              <p:blipFill>
                <a:blip r:embed="rId279"/>
                <a:stretch>
                  <a:fillRect/>
                </a:stretch>
              </p:blipFill>
              <p:spPr>
                <a:xfrm>
                  <a:off x="3330353" y="4356932"/>
                  <a:ext cx="118800" cy="56520"/>
                </a:xfrm>
                <a:prstGeom prst="rect">
                  <a:avLst/>
                </a:prstGeom>
              </p:spPr>
            </p:pic>
          </mc:Fallback>
        </mc:AlternateContent>
      </p:grpSp>
      <p:grpSp>
        <p:nvGrpSpPr>
          <p:cNvPr id="170" name="Group 169">
            <a:extLst>
              <a:ext uri="{FF2B5EF4-FFF2-40B4-BE49-F238E27FC236}">
                <a16:creationId xmlns:a16="http://schemas.microsoft.com/office/drawing/2014/main" id="{BDED1185-01E0-48E3-983B-A4E330DB804F}"/>
              </a:ext>
            </a:extLst>
          </p:cNvPr>
          <p:cNvGrpSpPr/>
          <p:nvPr/>
        </p:nvGrpSpPr>
        <p:grpSpPr>
          <a:xfrm>
            <a:off x="3754073" y="4738532"/>
            <a:ext cx="183600" cy="180360"/>
            <a:chOff x="3754073" y="4738532"/>
            <a:chExt cx="183600" cy="180360"/>
          </a:xfrm>
        </p:grpSpPr>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a16="http://schemas.microsoft.com/office/drawing/2014/main" id="{49477AEE-03C0-47E2-B575-1F780A55DF32}"/>
                    </a:ext>
                  </a:extLst>
                </p14:cNvPr>
                <p14:cNvContentPartPr/>
                <p14:nvPr/>
              </p14:nvContentPartPr>
              <p14:xfrm>
                <a:off x="3754073" y="4744292"/>
                <a:ext cx="183600" cy="96840"/>
              </p14:xfrm>
            </p:contentPart>
          </mc:Choice>
          <mc:Fallback xmlns="">
            <p:pic>
              <p:nvPicPr>
                <p:cNvPr id="168" name="Ink 167">
                  <a:extLst>
                    <a:ext uri="{FF2B5EF4-FFF2-40B4-BE49-F238E27FC236}">
                      <a16:creationId xmlns:a16="http://schemas.microsoft.com/office/drawing/2014/main" id="{49477AEE-03C0-47E2-B575-1F780A55DF32}"/>
                    </a:ext>
                  </a:extLst>
                </p:cNvPr>
                <p:cNvPicPr/>
                <p:nvPr/>
              </p:nvPicPr>
              <p:blipFill>
                <a:blip r:embed="rId281"/>
                <a:stretch>
                  <a:fillRect/>
                </a:stretch>
              </p:blipFill>
              <p:spPr>
                <a:xfrm>
                  <a:off x="3736073" y="4726292"/>
                  <a:ext cx="2192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a16="http://schemas.microsoft.com/office/drawing/2014/main" id="{C0424FB3-DA24-41B0-83A7-F037F4BC0C26}"/>
                    </a:ext>
                  </a:extLst>
                </p14:cNvPr>
                <p14:cNvContentPartPr/>
                <p14:nvPr/>
              </p14:nvContentPartPr>
              <p14:xfrm>
                <a:off x="3912473" y="4738532"/>
                <a:ext cx="5760" cy="180360"/>
              </p14:xfrm>
            </p:contentPart>
          </mc:Choice>
          <mc:Fallback xmlns="">
            <p:pic>
              <p:nvPicPr>
                <p:cNvPr id="169" name="Ink 168">
                  <a:extLst>
                    <a:ext uri="{FF2B5EF4-FFF2-40B4-BE49-F238E27FC236}">
                      <a16:creationId xmlns:a16="http://schemas.microsoft.com/office/drawing/2014/main" id="{C0424FB3-DA24-41B0-83A7-F037F4BC0C26}"/>
                    </a:ext>
                  </a:extLst>
                </p:cNvPr>
                <p:cNvPicPr/>
                <p:nvPr/>
              </p:nvPicPr>
              <p:blipFill>
                <a:blip r:embed="rId283"/>
                <a:stretch>
                  <a:fillRect/>
                </a:stretch>
              </p:blipFill>
              <p:spPr>
                <a:xfrm>
                  <a:off x="3894473" y="4720892"/>
                  <a:ext cx="41400" cy="216000"/>
                </a:xfrm>
                <a:prstGeom prst="rect">
                  <a:avLst/>
                </a:prstGeom>
              </p:spPr>
            </p:pic>
          </mc:Fallback>
        </mc:AlternateContent>
      </p:grpSp>
      <p:grpSp>
        <p:nvGrpSpPr>
          <p:cNvPr id="186" name="Group 185">
            <a:extLst>
              <a:ext uri="{FF2B5EF4-FFF2-40B4-BE49-F238E27FC236}">
                <a16:creationId xmlns:a16="http://schemas.microsoft.com/office/drawing/2014/main" id="{0C881B97-2A78-4928-87F5-2A31FFD9DF60}"/>
              </a:ext>
            </a:extLst>
          </p:cNvPr>
          <p:cNvGrpSpPr/>
          <p:nvPr/>
        </p:nvGrpSpPr>
        <p:grpSpPr>
          <a:xfrm>
            <a:off x="3806273" y="3822692"/>
            <a:ext cx="1833840" cy="787680"/>
            <a:chOff x="3806273" y="3822692"/>
            <a:chExt cx="1833840" cy="787680"/>
          </a:xfrm>
        </p:grpSpPr>
        <mc:AlternateContent xmlns:mc="http://schemas.openxmlformats.org/markup-compatibility/2006" xmlns:p14="http://schemas.microsoft.com/office/powerpoint/2010/main">
          <mc:Choice Requires="p14">
            <p:contentPart p14:bwMode="auto" r:id="rId284">
              <p14:nvContentPartPr>
                <p14:cNvPr id="167" name="Ink 166">
                  <a:extLst>
                    <a:ext uri="{FF2B5EF4-FFF2-40B4-BE49-F238E27FC236}">
                      <a16:creationId xmlns:a16="http://schemas.microsoft.com/office/drawing/2014/main" id="{17DDD477-C8A7-4ED1-9D8C-EFF871306CB7}"/>
                    </a:ext>
                  </a:extLst>
                </p14:cNvPr>
                <p14:cNvContentPartPr/>
                <p14:nvPr/>
              </p14:nvContentPartPr>
              <p14:xfrm>
                <a:off x="3806273" y="4115372"/>
                <a:ext cx="208800" cy="495000"/>
              </p14:xfrm>
            </p:contentPart>
          </mc:Choice>
          <mc:Fallback xmlns="">
            <p:pic>
              <p:nvPicPr>
                <p:cNvPr id="167" name="Ink 166">
                  <a:extLst>
                    <a:ext uri="{FF2B5EF4-FFF2-40B4-BE49-F238E27FC236}">
                      <a16:creationId xmlns:a16="http://schemas.microsoft.com/office/drawing/2014/main" id="{17DDD477-C8A7-4ED1-9D8C-EFF871306CB7}"/>
                    </a:ext>
                  </a:extLst>
                </p:cNvPr>
                <p:cNvPicPr/>
                <p:nvPr/>
              </p:nvPicPr>
              <p:blipFill>
                <a:blip r:embed="rId285"/>
                <a:stretch>
                  <a:fillRect/>
                </a:stretch>
              </p:blipFill>
              <p:spPr>
                <a:xfrm>
                  <a:off x="3788633" y="4097372"/>
                  <a:ext cx="24444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5" name="Ink 174">
                  <a:extLst>
                    <a:ext uri="{FF2B5EF4-FFF2-40B4-BE49-F238E27FC236}">
                      <a16:creationId xmlns:a16="http://schemas.microsoft.com/office/drawing/2014/main" id="{1F0C2FB9-4D67-4AA2-8DE4-D1C09C5DA617}"/>
                    </a:ext>
                  </a:extLst>
                </p14:cNvPr>
                <p14:cNvContentPartPr/>
                <p14:nvPr/>
              </p14:nvContentPartPr>
              <p14:xfrm>
                <a:off x="4100033" y="3822692"/>
                <a:ext cx="83160" cy="197280"/>
              </p14:xfrm>
            </p:contentPart>
          </mc:Choice>
          <mc:Fallback xmlns="">
            <p:pic>
              <p:nvPicPr>
                <p:cNvPr id="175" name="Ink 174">
                  <a:extLst>
                    <a:ext uri="{FF2B5EF4-FFF2-40B4-BE49-F238E27FC236}">
                      <a16:creationId xmlns:a16="http://schemas.microsoft.com/office/drawing/2014/main" id="{1F0C2FB9-4D67-4AA2-8DE4-D1C09C5DA617}"/>
                    </a:ext>
                  </a:extLst>
                </p:cNvPr>
                <p:cNvPicPr/>
                <p:nvPr/>
              </p:nvPicPr>
              <p:blipFill>
                <a:blip r:embed="rId287"/>
                <a:stretch>
                  <a:fillRect/>
                </a:stretch>
              </p:blipFill>
              <p:spPr>
                <a:xfrm>
                  <a:off x="4082393" y="3805052"/>
                  <a:ext cx="1188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E582972A-5467-4AFD-B04B-376EE8E07ECF}"/>
                    </a:ext>
                  </a:extLst>
                </p14:cNvPr>
                <p14:cNvContentPartPr/>
                <p14:nvPr/>
              </p14:nvContentPartPr>
              <p14:xfrm>
                <a:off x="4281473" y="3937532"/>
                <a:ext cx="1440" cy="6480"/>
              </p14:xfrm>
            </p:contentPart>
          </mc:Choice>
          <mc:Fallback xmlns="">
            <p:pic>
              <p:nvPicPr>
                <p:cNvPr id="176" name="Ink 175">
                  <a:extLst>
                    <a:ext uri="{FF2B5EF4-FFF2-40B4-BE49-F238E27FC236}">
                      <a16:creationId xmlns:a16="http://schemas.microsoft.com/office/drawing/2014/main" id="{E582972A-5467-4AFD-B04B-376EE8E07ECF}"/>
                    </a:ext>
                  </a:extLst>
                </p:cNvPr>
                <p:cNvPicPr/>
                <p:nvPr/>
              </p:nvPicPr>
              <p:blipFill>
                <a:blip r:embed="rId289"/>
                <a:stretch>
                  <a:fillRect/>
                </a:stretch>
              </p:blipFill>
              <p:spPr>
                <a:xfrm>
                  <a:off x="4263833" y="3919892"/>
                  <a:ext cx="37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7" name="Ink 176">
                  <a:extLst>
                    <a:ext uri="{FF2B5EF4-FFF2-40B4-BE49-F238E27FC236}">
                      <a16:creationId xmlns:a16="http://schemas.microsoft.com/office/drawing/2014/main" id="{DBD69CC8-CF84-4732-BFB8-0A6D9D573D1C}"/>
                    </a:ext>
                  </a:extLst>
                </p14:cNvPr>
                <p14:cNvContentPartPr/>
                <p14:nvPr/>
              </p14:nvContentPartPr>
              <p14:xfrm>
                <a:off x="4397753" y="3866972"/>
                <a:ext cx="132480" cy="22320"/>
              </p14:xfrm>
            </p:contentPart>
          </mc:Choice>
          <mc:Fallback xmlns="">
            <p:pic>
              <p:nvPicPr>
                <p:cNvPr id="177" name="Ink 176">
                  <a:extLst>
                    <a:ext uri="{FF2B5EF4-FFF2-40B4-BE49-F238E27FC236}">
                      <a16:creationId xmlns:a16="http://schemas.microsoft.com/office/drawing/2014/main" id="{DBD69CC8-CF84-4732-BFB8-0A6D9D573D1C}"/>
                    </a:ext>
                  </a:extLst>
                </p:cNvPr>
                <p:cNvPicPr/>
                <p:nvPr/>
              </p:nvPicPr>
              <p:blipFill>
                <a:blip r:embed="rId291"/>
                <a:stretch>
                  <a:fillRect/>
                </a:stretch>
              </p:blipFill>
              <p:spPr>
                <a:xfrm>
                  <a:off x="4380113" y="3849332"/>
                  <a:ext cx="168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8" name="Ink 177">
                  <a:extLst>
                    <a:ext uri="{FF2B5EF4-FFF2-40B4-BE49-F238E27FC236}">
                      <a16:creationId xmlns:a16="http://schemas.microsoft.com/office/drawing/2014/main" id="{E0F8D999-9B5E-4C79-9FBF-1ECA68683FFA}"/>
                    </a:ext>
                  </a:extLst>
                </p14:cNvPr>
                <p14:cNvContentPartPr/>
                <p14:nvPr/>
              </p14:nvContentPartPr>
              <p14:xfrm>
                <a:off x="4382633" y="3853652"/>
                <a:ext cx="100080" cy="185760"/>
              </p14:xfrm>
            </p:contentPart>
          </mc:Choice>
          <mc:Fallback xmlns="">
            <p:pic>
              <p:nvPicPr>
                <p:cNvPr id="178" name="Ink 177">
                  <a:extLst>
                    <a:ext uri="{FF2B5EF4-FFF2-40B4-BE49-F238E27FC236}">
                      <a16:creationId xmlns:a16="http://schemas.microsoft.com/office/drawing/2014/main" id="{E0F8D999-9B5E-4C79-9FBF-1ECA68683FFA}"/>
                    </a:ext>
                  </a:extLst>
                </p:cNvPr>
                <p:cNvPicPr/>
                <p:nvPr/>
              </p:nvPicPr>
              <p:blipFill>
                <a:blip r:embed="rId293"/>
                <a:stretch>
                  <a:fillRect/>
                </a:stretch>
              </p:blipFill>
              <p:spPr>
                <a:xfrm>
                  <a:off x="4364633" y="3835652"/>
                  <a:ext cx="135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9" name="Ink 178">
                  <a:extLst>
                    <a:ext uri="{FF2B5EF4-FFF2-40B4-BE49-F238E27FC236}">
                      <a16:creationId xmlns:a16="http://schemas.microsoft.com/office/drawing/2014/main" id="{4E2E6049-257D-40F7-9666-B07272E0E1FE}"/>
                    </a:ext>
                  </a:extLst>
                </p14:cNvPr>
                <p14:cNvContentPartPr/>
                <p14:nvPr/>
              </p14:nvContentPartPr>
              <p14:xfrm>
                <a:off x="4303433" y="3915572"/>
                <a:ext cx="13680" cy="36720"/>
              </p14:xfrm>
            </p:contentPart>
          </mc:Choice>
          <mc:Fallback xmlns="">
            <p:pic>
              <p:nvPicPr>
                <p:cNvPr id="179" name="Ink 178">
                  <a:extLst>
                    <a:ext uri="{FF2B5EF4-FFF2-40B4-BE49-F238E27FC236}">
                      <a16:creationId xmlns:a16="http://schemas.microsoft.com/office/drawing/2014/main" id="{4E2E6049-257D-40F7-9666-B07272E0E1FE}"/>
                    </a:ext>
                  </a:extLst>
                </p:cNvPr>
                <p:cNvPicPr/>
                <p:nvPr/>
              </p:nvPicPr>
              <p:blipFill>
                <a:blip r:embed="rId295"/>
                <a:stretch>
                  <a:fillRect/>
                </a:stretch>
              </p:blipFill>
              <p:spPr>
                <a:xfrm>
                  <a:off x="4285793" y="3897932"/>
                  <a:ext cx="493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0" name="Ink 179">
                  <a:extLst>
                    <a:ext uri="{FF2B5EF4-FFF2-40B4-BE49-F238E27FC236}">
                      <a16:creationId xmlns:a16="http://schemas.microsoft.com/office/drawing/2014/main" id="{4EBB05C7-6343-4938-A992-ACFC7E4EA9A7}"/>
                    </a:ext>
                  </a:extLst>
                </p14:cNvPr>
                <p14:cNvContentPartPr/>
                <p14:nvPr/>
              </p14:nvContentPartPr>
              <p14:xfrm>
                <a:off x="4721753" y="4145972"/>
                <a:ext cx="63360" cy="107280"/>
              </p14:xfrm>
            </p:contentPart>
          </mc:Choice>
          <mc:Fallback xmlns="">
            <p:pic>
              <p:nvPicPr>
                <p:cNvPr id="180" name="Ink 179">
                  <a:extLst>
                    <a:ext uri="{FF2B5EF4-FFF2-40B4-BE49-F238E27FC236}">
                      <a16:creationId xmlns:a16="http://schemas.microsoft.com/office/drawing/2014/main" id="{4EBB05C7-6343-4938-A992-ACFC7E4EA9A7}"/>
                    </a:ext>
                  </a:extLst>
                </p:cNvPr>
                <p:cNvPicPr/>
                <p:nvPr/>
              </p:nvPicPr>
              <p:blipFill>
                <a:blip r:embed="rId297"/>
                <a:stretch>
                  <a:fillRect/>
                </a:stretch>
              </p:blipFill>
              <p:spPr>
                <a:xfrm>
                  <a:off x="4703753" y="4128332"/>
                  <a:ext cx="99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1" name="Ink 180">
                  <a:extLst>
                    <a:ext uri="{FF2B5EF4-FFF2-40B4-BE49-F238E27FC236}">
                      <a16:creationId xmlns:a16="http://schemas.microsoft.com/office/drawing/2014/main" id="{4939E91D-7B40-4BD1-9F49-474453E9C612}"/>
                    </a:ext>
                  </a:extLst>
                </p14:cNvPr>
                <p14:cNvContentPartPr/>
                <p14:nvPr/>
              </p14:nvContentPartPr>
              <p14:xfrm>
                <a:off x="4686113" y="4168292"/>
                <a:ext cx="220320" cy="392760"/>
              </p14:xfrm>
            </p:contentPart>
          </mc:Choice>
          <mc:Fallback xmlns="">
            <p:pic>
              <p:nvPicPr>
                <p:cNvPr id="181" name="Ink 180">
                  <a:extLst>
                    <a:ext uri="{FF2B5EF4-FFF2-40B4-BE49-F238E27FC236}">
                      <a16:creationId xmlns:a16="http://schemas.microsoft.com/office/drawing/2014/main" id="{4939E91D-7B40-4BD1-9F49-474453E9C612}"/>
                    </a:ext>
                  </a:extLst>
                </p:cNvPr>
                <p:cNvPicPr/>
                <p:nvPr/>
              </p:nvPicPr>
              <p:blipFill>
                <a:blip r:embed="rId299"/>
                <a:stretch>
                  <a:fillRect/>
                </a:stretch>
              </p:blipFill>
              <p:spPr>
                <a:xfrm>
                  <a:off x="4668113" y="4150292"/>
                  <a:ext cx="2559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2" name="Ink 181">
                  <a:extLst>
                    <a:ext uri="{FF2B5EF4-FFF2-40B4-BE49-F238E27FC236}">
                      <a16:creationId xmlns:a16="http://schemas.microsoft.com/office/drawing/2014/main" id="{A72FF8B1-88A7-42AB-89B5-4CBEDF240AE8}"/>
                    </a:ext>
                  </a:extLst>
                </p14:cNvPr>
                <p14:cNvContentPartPr/>
                <p14:nvPr/>
              </p14:nvContentPartPr>
              <p14:xfrm>
                <a:off x="5028833" y="4300772"/>
                <a:ext cx="151200" cy="275760"/>
              </p14:xfrm>
            </p:contentPart>
          </mc:Choice>
          <mc:Fallback xmlns="">
            <p:pic>
              <p:nvPicPr>
                <p:cNvPr id="182" name="Ink 181">
                  <a:extLst>
                    <a:ext uri="{FF2B5EF4-FFF2-40B4-BE49-F238E27FC236}">
                      <a16:creationId xmlns:a16="http://schemas.microsoft.com/office/drawing/2014/main" id="{A72FF8B1-88A7-42AB-89B5-4CBEDF240AE8}"/>
                    </a:ext>
                  </a:extLst>
                </p:cNvPr>
                <p:cNvPicPr/>
                <p:nvPr/>
              </p:nvPicPr>
              <p:blipFill>
                <a:blip r:embed="rId301"/>
                <a:stretch>
                  <a:fillRect/>
                </a:stretch>
              </p:blipFill>
              <p:spPr>
                <a:xfrm>
                  <a:off x="5010833" y="4282772"/>
                  <a:ext cx="1868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3" name="Ink 182">
                  <a:extLst>
                    <a:ext uri="{FF2B5EF4-FFF2-40B4-BE49-F238E27FC236}">
                      <a16:creationId xmlns:a16="http://schemas.microsoft.com/office/drawing/2014/main" id="{82F552A5-6404-45C8-BE51-CD1A28A97C3C}"/>
                    </a:ext>
                  </a:extLst>
                </p14:cNvPr>
                <p14:cNvContentPartPr/>
                <p14:nvPr/>
              </p14:nvContentPartPr>
              <p14:xfrm>
                <a:off x="5258873" y="4475732"/>
                <a:ext cx="118080" cy="6120"/>
              </p14:xfrm>
            </p:contentPart>
          </mc:Choice>
          <mc:Fallback xmlns="">
            <p:pic>
              <p:nvPicPr>
                <p:cNvPr id="183" name="Ink 182">
                  <a:extLst>
                    <a:ext uri="{FF2B5EF4-FFF2-40B4-BE49-F238E27FC236}">
                      <a16:creationId xmlns:a16="http://schemas.microsoft.com/office/drawing/2014/main" id="{82F552A5-6404-45C8-BE51-CD1A28A97C3C}"/>
                    </a:ext>
                  </a:extLst>
                </p:cNvPr>
                <p:cNvPicPr/>
                <p:nvPr/>
              </p:nvPicPr>
              <p:blipFill>
                <a:blip r:embed="rId303"/>
                <a:stretch>
                  <a:fillRect/>
                </a:stretch>
              </p:blipFill>
              <p:spPr>
                <a:xfrm>
                  <a:off x="5241233" y="4457732"/>
                  <a:ext cx="153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4" name="Ink 183">
                  <a:extLst>
                    <a:ext uri="{FF2B5EF4-FFF2-40B4-BE49-F238E27FC236}">
                      <a16:creationId xmlns:a16="http://schemas.microsoft.com/office/drawing/2014/main" id="{4C2A4C99-48E9-4C28-BB19-15D0EE81285C}"/>
                    </a:ext>
                  </a:extLst>
                </p14:cNvPr>
                <p14:cNvContentPartPr/>
                <p14:nvPr/>
              </p14:nvContentPartPr>
              <p14:xfrm>
                <a:off x="5482433" y="4390772"/>
                <a:ext cx="157680" cy="140400"/>
              </p14:xfrm>
            </p:contentPart>
          </mc:Choice>
          <mc:Fallback xmlns="">
            <p:pic>
              <p:nvPicPr>
                <p:cNvPr id="184" name="Ink 183">
                  <a:extLst>
                    <a:ext uri="{FF2B5EF4-FFF2-40B4-BE49-F238E27FC236}">
                      <a16:creationId xmlns:a16="http://schemas.microsoft.com/office/drawing/2014/main" id="{4C2A4C99-48E9-4C28-BB19-15D0EE81285C}"/>
                    </a:ext>
                  </a:extLst>
                </p:cNvPr>
                <p:cNvPicPr/>
                <p:nvPr/>
              </p:nvPicPr>
              <p:blipFill>
                <a:blip r:embed="rId305"/>
                <a:stretch>
                  <a:fillRect/>
                </a:stretch>
              </p:blipFill>
              <p:spPr>
                <a:xfrm>
                  <a:off x="5464433" y="4373132"/>
                  <a:ext cx="193320" cy="176040"/>
                </a:xfrm>
                <a:prstGeom prst="rect">
                  <a:avLst/>
                </a:prstGeom>
              </p:spPr>
            </p:pic>
          </mc:Fallback>
        </mc:AlternateContent>
      </p:grpSp>
      <p:grpSp>
        <p:nvGrpSpPr>
          <p:cNvPr id="192" name="Group 191">
            <a:extLst>
              <a:ext uri="{FF2B5EF4-FFF2-40B4-BE49-F238E27FC236}">
                <a16:creationId xmlns:a16="http://schemas.microsoft.com/office/drawing/2014/main" id="{82122554-BFDE-476F-9678-CF7DA69B3572}"/>
              </a:ext>
            </a:extLst>
          </p:cNvPr>
          <p:cNvGrpSpPr/>
          <p:nvPr/>
        </p:nvGrpSpPr>
        <p:grpSpPr>
          <a:xfrm>
            <a:off x="5891393" y="4035092"/>
            <a:ext cx="322200" cy="329040"/>
            <a:chOff x="5891393" y="4035092"/>
            <a:chExt cx="322200" cy="329040"/>
          </a:xfrm>
        </p:grpSpPr>
        <mc:AlternateContent xmlns:mc="http://schemas.openxmlformats.org/markup-compatibility/2006" xmlns:p14="http://schemas.microsoft.com/office/powerpoint/2010/main">
          <mc:Choice Requires="p14">
            <p:contentPart p14:bwMode="auto" r:id="rId306">
              <p14:nvContentPartPr>
                <p14:cNvPr id="187" name="Ink 186">
                  <a:extLst>
                    <a:ext uri="{FF2B5EF4-FFF2-40B4-BE49-F238E27FC236}">
                      <a16:creationId xmlns:a16="http://schemas.microsoft.com/office/drawing/2014/main" id="{3062C8FA-C036-4141-BF3E-44909F2580AD}"/>
                    </a:ext>
                  </a:extLst>
                </p14:cNvPr>
                <p14:cNvContentPartPr/>
                <p14:nvPr/>
              </p14:nvContentPartPr>
              <p14:xfrm>
                <a:off x="5891393" y="4035092"/>
                <a:ext cx="136440" cy="329040"/>
              </p14:xfrm>
            </p:contentPart>
          </mc:Choice>
          <mc:Fallback xmlns="">
            <p:pic>
              <p:nvPicPr>
                <p:cNvPr id="187" name="Ink 186">
                  <a:extLst>
                    <a:ext uri="{FF2B5EF4-FFF2-40B4-BE49-F238E27FC236}">
                      <a16:creationId xmlns:a16="http://schemas.microsoft.com/office/drawing/2014/main" id="{3062C8FA-C036-4141-BF3E-44909F2580AD}"/>
                    </a:ext>
                  </a:extLst>
                </p:cNvPr>
                <p:cNvPicPr/>
                <p:nvPr/>
              </p:nvPicPr>
              <p:blipFill>
                <a:blip r:embed="rId307"/>
                <a:stretch>
                  <a:fillRect/>
                </a:stretch>
              </p:blipFill>
              <p:spPr>
                <a:xfrm>
                  <a:off x="5873393" y="4017092"/>
                  <a:ext cx="1720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8" name="Ink 187">
                  <a:extLst>
                    <a:ext uri="{FF2B5EF4-FFF2-40B4-BE49-F238E27FC236}">
                      <a16:creationId xmlns:a16="http://schemas.microsoft.com/office/drawing/2014/main" id="{525FE8B1-0F3C-4A65-B173-D48684A35D94}"/>
                    </a:ext>
                  </a:extLst>
                </p14:cNvPr>
                <p14:cNvContentPartPr/>
                <p14:nvPr/>
              </p14:nvContentPartPr>
              <p14:xfrm>
                <a:off x="6059873" y="4209332"/>
                <a:ext cx="153720" cy="130320"/>
              </p14:xfrm>
            </p:contentPart>
          </mc:Choice>
          <mc:Fallback xmlns="">
            <p:pic>
              <p:nvPicPr>
                <p:cNvPr id="188" name="Ink 187">
                  <a:extLst>
                    <a:ext uri="{FF2B5EF4-FFF2-40B4-BE49-F238E27FC236}">
                      <a16:creationId xmlns:a16="http://schemas.microsoft.com/office/drawing/2014/main" id="{525FE8B1-0F3C-4A65-B173-D48684A35D94}"/>
                    </a:ext>
                  </a:extLst>
                </p:cNvPr>
                <p:cNvPicPr/>
                <p:nvPr/>
              </p:nvPicPr>
              <p:blipFill>
                <a:blip r:embed="rId309"/>
                <a:stretch>
                  <a:fillRect/>
                </a:stretch>
              </p:blipFill>
              <p:spPr>
                <a:xfrm>
                  <a:off x="6042233" y="4191692"/>
                  <a:ext cx="189360" cy="165960"/>
                </a:xfrm>
                <a:prstGeom prst="rect">
                  <a:avLst/>
                </a:prstGeom>
              </p:spPr>
            </p:pic>
          </mc:Fallback>
        </mc:AlternateContent>
      </p:grpSp>
      <p:grpSp>
        <p:nvGrpSpPr>
          <p:cNvPr id="191" name="Group 190">
            <a:extLst>
              <a:ext uri="{FF2B5EF4-FFF2-40B4-BE49-F238E27FC236}">
                <a16:creationId xmlns:a16="http://schemas.microsoft.com/office/drawing/2014/main" id="{1EEA1D06-729D-4BBE-8C8A-6FCD01B3A2E7}"/>
              </a:ext>
            </a:extLst>
          </p:cNvPr>
          <p:cNvGrpSpPr/>
          <p:nvPr/>
        </p:nvGrpSpPr>
        <p:grpSpPr>
          <a:xfrm>
            <a:off x="6778793" y="4410572"/>
            <a:ext cx="110160" cy="105480"/>
            <a:chOff x="6778793" y="4410572"/>
            <a:chExt cx="110160" cy="105480"/>
          </a:xfrm>
        </p:grpSpPr>
        <mc:AlternateContent xmlns:mc="http://schemas.openxmlformats.org/markup-compatibility/2006" xmlns:p14="http://schemas.microsoft.com/office/powerpoint/2010/main">
          <mc:Choice Requires="p14">
            <p:contentPart p14:bwMode="auto" r:id="rId310">
              <p14:nvContentPartPr>
                <p14:cNvPr id="189" name="Ink 188">
                  <a:extLst>
                    <a:ext uri="{FF2B5EF4-FFF2-40B4-BE49-F238E27FC236}">
                      <a16:creationId xmlns:a16="http://schemas.microsoft.com/office/drawing/2014/main" id="{015F2C8A-2256-4A9B-A69D-8495699E2C76}"/>
                    </a:ext>
                  </a:extLst>
                </p14:cNvPr>
                <p14:cNvContentPartPr/>
                <p14:nvPr/>
              </p14:nvContentPartPr>
              <p14:xfrm>
                <a:off x="6778793" y="4410572"/>
                <a:ext cx="89640" cy="8280"/>
              </p14:xfrm>
            </p:contentPart>
          </mc:Choice>
          <mc:Fallback xmlns="">
            <p:pic>
              <p:nvPicPr>
                <p:cNvPr id="189" name="Ink 188">
                  <a:extLst>
                    <a:ext uri="{FF2B5EF4-FFF2-40B4-BE49-F238E27FC236}">
                      <a16:creationId xmlns:a16="http://schemas.microsoft.com/office/drawing/2014/main" id="{015F2C8A-2256-4A9B-A69D-8495699E2C76}"/>
                    </a:ext>
                  </a:extLst>
                </p:cNvPr>
                <p:cNvPicPr/>
                <p:nvPr/>
              </p:nvPicPr>
              <p:blipFill>
                <a:blip r:embed="rId311"/>
                <a:stretch>
                  <a:fillRect/>
                </a:stretch>
              </p:blipFill>
              <p:spPr>
                <a:xfrm>
                  <a:off x="6760793" y="4392572"/>
                  <a:ext cx="1252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0" name="Ink 189">
                  <a:extLst>
                    <a:ext uri="{FF2B5EF4-FFF2-40B4-BE49-F238E27FC236}">
                      <a16:creationId xmlns:a16="http://schemas.microsoft.com/office/drawing/2014/main" id="{B6EDF76E-415E-4178-BDC1-9BABBAB898A0}"/>
                    </a:ext>
                  </a:extLst>
                </p14:cNvPr>
                <p14:cNvContentPartPr/>
                <p14:nvPr/>
              </p14:nvContentPartPr>
              <p14:xfrm>
                <a:off x="6785993" y="4494812"/>
                <a:ext cx="102960" cy="21240"/>
              </p14:xfrm>
            </p:contentPart>
          </mc:Choice>
          <mc:Fallback xmlns="">
            <p:pic>
              <p:nvPicPr>
                <p:cNvPr id="190" name="Ink 189">
                  <a:extLst>
                    <a:ext uri="{FF2B5EF4-FFF2-40B4-BE49-F238E27FC236}">
                      <a16:creationId xmlns:a16="http://schemas.microsoft.com/office/drawing/2014/main" id="{B6EDF76E-415E-4178-BDC1-9BABBAB898A0}"/>
                    </a:ext>
                  </a:extLst>
                </p:cNvPr>
                <p:cNvPicPr/>
                <p:nvPr/>
              </p:nvPicPr>
              <p:blipFill>
                <a:blip r:embed="rId313"/>
                <a:stretch>
                  <a:fillRect/>
                </a:stretch>
              </p:blipFill>
              <p:spPr>
                <a:xfrm>
                  <a:off x="6768353" y="4476812"/>
                  <a:ext cx="138600" cy="56880"/>
                </a:xfrm>
                <a:prstGeom prst="rect">
                  <a:avLst/>
                </a:prstGeom>
              </p:spPr>
            </p:pic>
          </mc:Fallback>
        </mc:AlternateContent>
      </p:grpSp>
      <p:grpSp>
        <p:nvGrpSpPr>
          <p:cNvPr id="208" name="Group 207">
            <a:extLst>
              <a:ext uri="{FF2B5EF4-FFF2-40B4-BE49-F238E27FC236}">
                <a16:creationId xmlns:a16="http://schemas.microsoft.com/office/drawing/2014/main" id="{27E2B94F-2D0C-48BA-87EA-12CD8E64CB00}"/>
              </a:ext>
            </a:extLst>
          </p:cNvPr>
          <p:cNvGrpSpPr/>
          <p:nvPr/>
        </p:nvGrpSpPr>
        <p:grpSpPr>
          <a:xfrm>
            <a:off x="7071113" y="4176932"/>
            <a:ext cx="511200" cy="373320"/>
            <a:chOff x="7071113" y="4176932"/>
            <a:chExt cx="511200" cy="373320"/>
          </a:xfrm>
        </p:grpSpPr>
        <mc:AlternateContent xmlns:mc="http://schemas.openxmlformats.org/markup-compatibility/2006" xmlns:p14="http://schemas.microsoft.com/office/powerpoint/2010/main">
          <mc:Choice Requires="p14">
            <p:contentPart p14:bwMode="auto" r:id="rId314">
              <p14:nvContentPartPr>
                <p14:cNvPr id="193" name="Ink 192">
                  <a:extLst>
                    <a:ext uri="{FF2B5EF4-FFF2-40B4-BE49-F238E27FC236}">
                      <a16:creationId xmlns:a16="http://schemas.microsoft.com/office/drawing/2014/main" id="{639F968C-8E43-4FB6-862A-33BF4A2F304B}"/>
                    </a:ext>
                  </a:extLst>
                </p14:cNvPr>
                <p14:cNvContentPartPr/>
                <p14:nvPr/>
              </p14:nvContentPartPr>
              <p14:xfrm>
                <a:off x="7082633" y="4176932"/>
                <a:ext cx="123480" cy="29520"/>
              </p14:xfrm>
            </p:contentPart>
          </mc:Choice>
          <mc:Fallback xmlns="">
            <p:pic>
              <p:nvPicPr>
                <p:cNvPr id="193" name="Ink 192">
                  <a:extLst>
                    <a:ext uri="{FF2B5EF4-FFF2-40B4-BE49-F238E27FC236}">
                      <a16:creationId xmlns:a16="http://schemas.microsoft.com/office/drawing/2014/main" id="{639F968C-8E43-4FB6-862A-33BF4A2F304B}"/>
                    </a:ext>
                  </a:extLst>
                </p:cNvPr>
                <p:cNvPicPr/>
                <p:nvPr/>
              </p:nvPicPr>
              <p:blipFill>
                <a:blip r:embed="rId315"/>
                <a:stretch>
                  <a:fillRect/>
                </a:stretch>
              </p:blipFill>
              <p:spPr>
                <a:xfrm>
                  <a:off x="7064633" y="4159292"/>
                  <a:ext cx="1591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4" name="Ink 193">
                  <a:extLst>
                    <a:ext uri="{FF2B5EF4-FFF2-40B4-BE49-F238E27FC236}">
                      <a16:creationId xmlns:a16="http://schemas.microsoft.com/office/drawing/2014/main" id="{7089AEF5-A8DF-40F9-9548-8B54994B6475}"/>
                    </a:ext>
                  </a:extLst>
                </p14:cNvPr>
                <p14:cNvContentPartPr/>
                <p14:nvPr/>
              </p14:nvContentPartPr>
              <p14:xfrm>
                <a:off x="7071113" y="4180892"/>
                <a:ext cx="149760" cy="198000"/>
              </p14:xfrm>
            </p:contentPart>
          </mc:Choice>
          <mc:Fallback xmlns="">
            <p:pic>
              <p:nvPicPr>
                <p:cNvPr id="194" name="Ink 193">
                  <a:extLst>
                    <a:ext uri="{FF2B5EF4-FFF2-40B4-BE49-F238E27FC236}">
                      <a16:creationId xmlns:a16="http://schemas.microsoft.com/office/drawing/2014/main" id="{7089AEF5-A8DF-40F9-9548-8B54994B6475}"/>
                    </a:ext>
                  </a:extLst>
                </p:cNvPr>
                <p:cNvPicPr/>
                <p:nvPr/>
              </p:nvPicPr>
              <p:blipFill>
                <a:blip r:embed="rId317"/>
                <a:stretch>
                  <a:fillRect/>
                </a:stretch>
              </p:blipFill>
              <p:spPr>
                <a:xfrm>
                  <a:off x="7053473" y="4163252"/>
                  <a:ext cx="185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5" name="Ink 194">
                  <a:extLst>
                    <a:ext uri="{FF2B5EF4-FFF2-40B4-BE49-F238E27FC236}">
                      <a16:creationId xmlns:a16="http://schemas.microsoft.com/office/drawing/2014/main" id="{6EC09522-1F19-4BA2-8AEC-16CB33B64BEE}"/>
                    </a:ext>
                  </a:extLst>
                </p14:cNvPr>
                <p14:cNvContentPartPr/>
                <p14:nvPr/>
              </p14:nvContentPartPr>
              <p14:xfrm>
                <a:off x="7263713" y="4251812"/>
                <a:ext cx="109080" cy="298440"/>
              </p14:xfrm>
            </p:contentPart>
          </mc:Choice>
          <mc:Fallback xmlns="">
            <p:pic>
              <p:nvPicPr>
                <p:cNvPr id="195" name="Ink 194">
                  <a:extLst>
                    <a:ext uri="{FF2B5EF4-FFF2-40B4-BE49-F238E27FC236}">
                      <a16:creationId xmlns:a16="http://schemas.microsoft.com/office/drawing/2014/main" id="{6EC09522-1F19-4BA2-8AEC-16CB33B64BEE}"/>
                    </a:ext>
                  </a:extLst>
                </p:cNvPr>
                <p:cNvPicPr/>
                <p:nvPr/>
              </p:nvPicPr>
              <p:blipFill>
                <a:blip r:embed="rId319"/>
                <a:stretch>
                  <a:fillRect/>
                </a:stretch>
              </p:blipFill>
              <p:spPr>
                <a:xfrm>
                  <a:off x="7245713" y="4234172"/>
                  <a:ext cx="1447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7" name="Ink 196">
                  <a:extLst>
                    <a:ext uri="{FF2B5EF4-FFF2-40B4-BE49-F238E27FC236}">
                      <a16:creationId xmlns:a16="http://schemas.microsoft.com/office/drawing/2014/main" id="{D1D2EB9D-F34F-419E-A415-3102603DCC76}"/>
                    </a:ext>
                  </a:extLst>
                </p14:cNvPr>
                <p14:cNvContentPartPr/>
                <p14:nvPr/>
              </p14:nvContentPartPr>
              <p14:xfrm>
                <a:off x="7462073" y="4364492"/>
                <a:ext cx="120240" cy="174960"/>
              </p14:xfrm>
            </p:contentPart>
          </mc:Choice>
          <mc:Fallback xmlns="">
            <p:pic>
              <p:nvPicPr>
                <p:cNvPr id="197" name="Ink 196">
                  <a:extLst>
                    <a:ext uri="{FF2B5EF4-FFF2-40B4-BE49-F238E27FC236}">
                      <a16:creationId xmlns:a16="http://schemas.microsoft.com/office/drawing/2014/main" id="{D1D2EB9D-F34F-419E-A415-3102603DCC76}"/>
                    </a:ext>
                  </a:extLst>
                </p:cNvPr>
                <p:cNvPicPr/>
                <p:nvPr/>
              </p:nvPicPr>
              <p:blipFill>
                <a:blip r:embed="rId321"/>
                <a:stretch>
                  <a:fillRect/>
                </a:stretch>
              </p:blipFill>
              <p:spPr>
                <a:xfrm>
                  <a:off x="7444433" y="4346852"/>
                  <a:ext cx="155880" cy="210600"/>
                </a:xfrm>
                <a:prstGeom prst="rect">
                  <a:avLst/>
                </a:prstGeom>
              </p:spPr>
            </p:pic>
          </mc:Fallback>
        </mc:AlternateContent>
      </p:grpSp>
      <p:grpSp>
        <p:nvGrpSpPr>
          <p:cNvPr id="207" name="Group 206">
            <a:extLst>
              <a:ext uri="{FF2B5EF4-FFF2-40B4-BE49-F238E27FC236}">
                <a16:creationId xmlns:a16="http://schemas.microsoft.com/office/drawing/2014/main" id="{75B30CB4-38D6-470B-ABEB-7B26EED67690}"/>
              </a:ext>
            </a:extLst>
          </p:cNvPr>
          <p:cNvGrpSpPr/>
          <p:nvPr/>
        </p:nvGrpSpPr>
        <p:grpSpPr>
          <a:xfrm>
            <a:off x="7847993" y="4437212"/>
            <a:ext cx="150840" cy="97920"/>
            <a:chOff x="7847993" y="4437212"/>
            <a:chExt cx="150840" cy="97920"/>
          </a:xfrm>
        </p:grpSpPr>
        <mc:AlternateContent xmlns:mc="http://schemas.openxmlformats.org/markup-compatibility/2006" xmlns:p14="http://schemas.microsoft.com/office/powerpoint/2010/main">
          <mc:Choice Requires="p14">
            <p:contentPart p14:bwMode="auto" r:id="rId322">
              <p14:nvContentPartPr>
                <p14:cNvPr id="198" name="Ink 197">
                  <a:extLst>
                    <a:ext uri="{FF2B5EF4-FFF2-40B4-BE49-F238E27FC236}">
                      <a16:creationId xmlns:a16="http://schemas.microsoft.com/office/drawing/2014/main" id="{517B6A46-9D9F-4742-91E7-50C66136C48F}"/>
                    </a:ext>
                  </a:extLst>
                </p14:cNvPr>
                <p14:cNvContentPartPr/>
                <p14:nvPr/>
              </p14:nvContentPartPr>
              <p14:xfrm>
                <a:off x="7847993" y="4437212"/>
                <a:ext cx="134640" cy="15480"/>
              </p14:xfrm>
            </p:contentPart>
          </mc:Choice>
          <mc:Fallback xmlns="">
            <p:pic>
              <p:nvPicPr>
                <p:cNvPr id="198" name="Ink 197">
                  <a:extLst>
                    <a:ext uri="{FF2B5EF4-FFF2-40B4-BE49-F238E27FC236}">
                      <a16:creationId xmlns:a16="http://schemas.microsoft.com/office/drawing/2014/main" id="{517B6A46-9D9F-4742-91E7-50C66136C48F}"/>
                    </a:ext>
                  </a:extLst>
                </p:cNvPr>
                <p:cNvPicPr/>
                <p:nvPr/>
              </p:nvPicPr>
              <p:blipFill>
                <a:blip r:embed="rId323"/>
                <a:stretch>
                  <a:fillRect/>
                </a:stretch>
              </p:blipFill>
              <p:spPr>
                <a:xfrm>
                  <a:off x="7829993" y="4419212"/>
                  <a:ext cx="1702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9" name="Ink 198">
                  <a:extLst>
                    <a:ext uri="{FF2B5EF4-FFF2-40B4-BE49-F238E27FC236}">
                      <a16:creationId xmlns:a16="http://schemas.microsoft.com/office/drawing/2014/main" id="{548A1F1A-ECD3-41CE-9E38-3A53924FC760}"/>
                    </a:ext>
                  </a:extLst>
                </p14:cNvPr>
                <p14:cNvContentPartPr/>
                <p14:nvPr/>
              </p14:nvContentPartPr>
              <p14:xfrm>
                <a:off x="7901993" y="4511372"/>
                <a:ext cx="96840" cy="23760"/>
              </p14:xfrm>
            </p:contentPart>
          </mc:Choice>
          <mc:Fallback xmlns="">
            <p:pic>
              <p:nvPicPr>
                <p:cNvPr id="199" name="Ink 198">
                  <a:extLst>
                    <a:ext uri="{FF2B5EF4-FFF2-40B4-BE49-F238E27FC236}">
                      <a16:creationId xmlns:a16="http://schemas.microsoft.com/office/drawing/2014/main" id="{548A1F1A-ECD3-41CE-9E38-3A53924FC760}"/>
                    </a:ext>
                  </a:extLst>
                </p:cNvPr>
                <p:cNvPicPr/>
                <p:nvPr/>
              </p:nvPicPr>
              <p:blipFill>
                <a:blip r:embed="rId325"/>
                <a:stretch>
                  <a:fillRect/>
                </a:stretch>
              </p:blipFill>
              <p:spPr>
                <a:xfrm>
                  <a:off x="7883993" y="4493732"/>
                  <a:ext cx="132480" cy="59400"/>
                </a:xfrm>
                <a:prstGeom prst="rect">
                  <a:avLst/>
                </a:prstGeom>
              </p:spPr>
            </p:pic>
          </mc:Fallback>
        </mc:AlternateContent>
      </p:grpSp>
      <p:grpSp>
        <p:nvGrpSpPr>
          <p:cNvPr id="206" name="Group 205">
            <a:extLst>
              <a:ext uri="{FF2B5EF4-FFF2-40B4-BE49-F238E27FC236}">
                <a16:creationId xmlns:a16="http://schemas.microsoft.com/office/drawing/2014/main" id="{23F47AFB-3D62-4764-9C4A-799007306B5E}"/>
              </a:ext>
            </a:extLst>
          </p:cNvPr>
          <p:cNvGrpSpPr/>
          <p:nvPr/>
        </p:nvGrpSpPr>
        <p:grpSpPr>
          <a:xfrm>
            <a:off x="8205113" y="4388252"/>
            <a:ext cx="757800" cy="225720"/>
            <a:chOff x="8205113" y="4388252"/>
            <a:chExt cx="757800" cy="225720"/>
          </a:xfrm>
        </p:grpSpPr>
        <mc:AlternateContent xmlns:mc="http://schemas.openxmlformats.org/markup-compatibility/2006" xmlns:p14="http://schemas.microsoft.com/office/powerpoint/2010/main">
          <mc:Choice Requires="p14">
            <p:contentPart p14:bwMode="auto" r:id="rId326">
              <p14:nvContentPartPr>
                <p14:cNvPr id="200" name="Ink 199">
                  <a:extLst>
                    <a:ext uri="{FF2B5EF4-FFF2-40B4-BE49-F238E27FC236}">
                      <a16:creationId xmlns:a16="http://schemas.microsoft.com/office/drawing/2014/main" id="{31EEC54F-5AF4-4CF9-A731-239A06C77A33}"/>
                    </a:ext>
                  </a:extLst>
                </p14:cNvPr>
                <p14:cNvContentPartPr/>
                <p14:nvPr/>
              </p14:nvContentPartPr>
              <p14:xfrm>
                <a:off x="8205113" y="4458092"/>
                <a:ext cx="182520" cy="155880"/>
              </p14:xfrm>
            </p:contentPart>
          </mc:Choice>
          <mc:Fallback xmlns="">
            <p:pic>
              <p:nvPicPr>
                <p:cNvPr id="200" name="Ink 199">
                  <a:extLst>
                    <a:ext uri="{FF2B5EF4-FFF2-40B4-BE49-F238E27FC236}">
                      <a16:creationId xmlns:a16="http://schemas.microsoft.com/office/drawing/2014/main" id="{31EEC54F-5AF4-4CF9-A731-239A06C77A33}"/>
                    </a:ext>
                  </a:extLst>
                </p:cNvPr>
                <p:cNvPicPr/>
                <p:nvPr/>
              </p:nvPicPr>
              <p:blipFill>
                <a:blip r:embed="rId327"/>
                <a:stretch>
                  <a:fillRect/>
                </a:stretch>
              </p:blipFill>
              <p:spPr>
                <a:xfrm>
                  <a:off x="8187113" y="4440452"/>
                  <a:ext cx="218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1" name="Ink 200">
                  <a:extLst>
                    <a:ext uri="{FF2B5EF4-FFF2-40B4-BE49-F238E27FC236}">
                      <a16:creationId xmlns:a16="http://schemas.microsoft.com/office/drawing/2014/main" id="{7B51064C-568A-46D7-B8DE-956610B90F1E}"/>
                    </a:ext>
                  </a:extLst>
                </p14:cNvPr>
                <p14:cNvContentPartPr/>
                <p14:nvPr/>
              </p14:nvContentPartPr>
              <p14:xfrm>
                <a:off x="8562953" y="4400852"/>
                <a:ext cx="189000" cy="36720"/>
              </p14:xfrm>
            </p:contentPart>
          </mc:Choice>
          <mc:Fallback xmlns="">
            <p:pic>
              <p:nvPicPr>
                <p:cNvPr id="201" name="Ink 200">
                  <a:extLst>
                    <a:ext uri="{FF2B5EF4-FFF2-40B4-BE49-F238E27FC236}">
                      <a16:creationId xmlns:a16="http://schemas.microsoft.com/office/drawing/2014/main" id="{7B51064C-568A-46D7-B8DE-956610B90F1E}"/>
                    </a:ext>
                  </a:extLst>
                </p:cNvPr>
                <p:cNvPicPr/>
                <p:nvPr/>
              </p:nvPicPr>
              <p:blipFill>
                <a:blip r:embed="rId329"/>
                <a:stretch>
                  <a:fillRect/>
                </a:stretch>
              </p:blipFill>
              <p:spPr>
                <a:xfrm>
                  <a:off x="8544953" y="4383212"/>
                  <a:ext cx="2246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2" name="Ink 201">
                  <a:extLst>
                    <a:ext uri="{FF2B5EF4-FFF2-40B4-BE49-F238E27FC236}">
                      <a16:creationId xmlns:a16="http://schemas.microsoft.com/office/drawing/2014/main" id="{69D4A187-C73F-4B09-BBC1-4A74ADDC1D22}"/>
                    </a:ext>
                  </a:extLst>
                </p14:cNvPr>
                <p14:cNvContentPartPr/>
                <p14:nvPr/>
              </p14:nvContentPartPr>
              <p14:xfrm>
                <a:off x="8543873" y="4388252"/>
                <a:ext cx="135720" cy="208080"/>
              </p14:xfrm>
            </p:contentPart>
          </mc:Choice>
          <mc:Fallback xmlns="">
            <p:pic>
              <p:nvPicPr>
                <p:cNvPr id="202" name="Ink 201">
                  <a:extLst>
                    <a:ext uri="{FF2B5EF4-FFF2-40B4-BE49-F238E27FC236}">
                      <a16:creationId xmlns:a16="http://schemas.microsoft.com/office/drawing/2014/main" id="{69D4A187-C73F-4B09-BBC1-4A74ADDC1D22}"/>
                    </a:ext>
                  </a:extLst>
                </p:cNvPr>
                <p:cNvPicPr/>
                <p:nvPr/>
              </p:nvPicPr>
              <p:blipFill>
                <a:blip r:embed="rId331"/>
                <a:stretch>
                  <a:fillRect/>
                </a:stretch>
              </p:blipFill>
              <p:spPr>
                <a:xfrm>
                  <a:off x="8525873" y="4370252"/>
                  <a:ext cx="171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3" name="Ink 202">
                  <a:extLst>
                    <a:ext uri="{FF2B5EF4-FFF2-40B4-BE49-F238E27FC236}">
                      <a16:creationId xmlns:a16="http://schemas.microsoft.com/office/drawing/2014/main" id="{3462B2F4-F438-4BFA-A845-F69336B324D9}"/>
                    </a:ext>
                  </a:extLst>
                </p14:cNvPr>
                <p14:cNvContentPartPr/>
                <p14:nvPr/>
              </p14:nvContentPartPr>
              <p14:xfrm>
                <a:off x="8810273" y="4411652"/>
                <a:ext cx="152640" cy="22680"/>
              </p14:xfrm>
            </p:contentPart>
          </mc:Choice>
          <mc:Fallback xmlns="">
            <p:pic>
              <p:nvPicPr>
                <p:cNvPr id="203" name="Ink 202">
                  <a:extLst>
                    <a:ext uri="{FF2B5EF4-FFF2-40B4-BE49-F238E27FC236}">
                      <a16:creationId xmlns:a16="http://schemas.microsoft.com/office/drawing/2014/main" id="{3462B2F4-F438-4BFA-A845-F69336B324D9}"/>
                    </a:ext>
                  </a:extLst>
                </p:cNvPr>
                <p:cNvPicPr/>
                <p:nvPr/>
              </p:nvPicPr>
              <p:blipFill>
                <a:blip r:embed="rId333"/>
                <a:stretch>
                  <a:fillRect/>
                </a:stretch>
              </p:blipFill>
              <p:spPr>
                <a:xfrm>
                  <a:off x="8792273" y="4394012"/>
                  <a:ext cx="1882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4" name="Ink 203">
                  <a:extLst>
                    <a:ext uri="{FF2B5EF4-FFF2-40B4-BE49-F238E27FC236}">
                      <a16:creationId xmlns:a16="http://schemas.microsoft.com/office/drawing/2014/main" id="{5FF40A85-4177-430B-A4D4-F1BFD84741FC}"/>
                    </a:ext>
                  </a:extLst>
                </p14:cNvPr>
                <p14:cNvContentPartPr/>
                <p14:nvPr/>
              </p14:nvContentPartPr>
              <p14:xfrm>
                <a:off x="8811353" y="4408772"/>
                <a:ext cx="118080" cy="179640"/>
              </p14:xfrm>
            </p:contentPart>
          </mc:Choice>
          <mc:Fallback xmlns="">
            <p:pic>
              <p:nvPicPr>
                <p:cNvPr id="204" name="Ink 203">
                  <a:extLst>
                    <a:ext uri="{FF2B5EF4-FFF2-40B4-BE49-F238E27FC236}">
                      <a16:creationId xmlns:a16="http://schemas.microsoft.com/office/drawing/2014/main" id="{5FF40A85-4177-430B-A4D4-F1BFD84741FC}"/>
                    </a:ext>
                  </a:extLst>
                </p:cNvPr>
                <p:cNvPicPr/>
                <p:nvPr/>
              </p:nvPicPr>
              <p:blipFill>
                <a:blip r:embed="rId335"/>
                <a:stretch>
                  <a:fillRect/>
                </a:stretch>
              </p:blipFill>
              <p:spPr>
                <a:xfrm>
                  <a:off x="8793353" y="4391132"/>
                  <a:ext cx="1537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5" name="Ink 204">
                  <a:extLst>
                    <a:ext uri="{FF2B5EF4-FFF2-40B4-BE49-F238E27FC236}">
                      <a16:creationId xmlns:a16="http://schemas.microsoft.com/office/drawing/2014/main" id="{74EF7F2A-55EA-45AD-A0F3-3DD40D15DB8C}"/>
                    </a:ext>
                  </a:extLst>
                </p14:cNvPr>
                <p14:cNvContentPartPr/>
                <p14:nvPr/>
              </p14:nvContentPartPr>
              <p14:xfrm>
                <a:off x="8404553" y="4472132"/>
                <a:ext cx="30600" cy="30600"/>
              </p14:xfrm>
            </p:contentPart>
          </mc:Choice>
          <mc:Fallback xmlns="">
            <p:pic>
              <p:nvPicPr>
                <p:cNvPr id="205" name="Ink 204">
                  <a:extLst>
                    <a:ext uri="{FF2B5EF4-FFF2-40B4-BE49-F238E27FC236}">
                      <a16:creationId xmlns:a16="http://schemas.microsoft.com/office/drawing/2014/main" id="{74EF7F2A-55EA-45AD-A0F3-3DD40D15DB8C}"/>
                    </a:ext>
                  </a:extLst>
                </p:cNvPr>
                <p:cNvPicPr/>
                <p:nvPr/>
              </p:nvPicPr>
              <p:blipFill>
                <a:blip r:embed="rId337"/>
                <a:stretch>
                  <a:fillRect/>
                </a:stretch>
              </p:blipFill>
              <p:spPr>
                <a:xfrm>
                  <a:off x="8386913" y="4454132"/>
                  <a:ext cx="66240" cy="66240"/>
                </a:xfrm>
                <a:prstGeom prst="rect">
                  <a:avLst/>
                </a:prstGeom>
              </p:spPr>
            </p:pic>
          </mc:Fallback>
        </mc:AlternateContent>
      </p:grpSp>
    </p:spTree>
    <p:extLst>
      <p:ext uri="{BB962C8B-B14F-4D97-AF65-F5344CB8AC3E}">
        <p14:creationId xmlns:p14="http://schemas.microsoft.com/office/powerpoint/2010/main" val="261466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B8D1-31A7-4E37-8FDB-0BD7E018861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C93BDC1-475B-4104-9B2B-CD5E8B978D06}"/>
              </a:ext>
            </a:extLst>
          </p:cNvPr>
          <p:cNvSpPr>
            <a:spLocks noGrp="1"/>
          </p:cNvSpPr>
          <p:nvPr>
            <p:ph type="body" idx="1"/>
          </p:nvPr>
        </p:nvSpPr>
        <p:spPr/>
        <p:txBody>
          <a:bodyPr/>
          <a:lstStyle/>
          <a:p>
            <a:endParaRPr lang="en-IN" dirty="0"/>
          </a:p>
        </p:txBody>
      </p:sp>
      <p:grpSp>
        <p:nvGrpSpPr>
          <p:cNvPr id="12" name="Group 11">
            <a:extLst>
              <a:ext uri="{FF2B5EF4-FFF2-40B4-BE49-F238E27FC236}">
                <a16:creationId xmlns:a16="http://schemas.microsoft.com/office/drawing/2014/main" id="{AFB03E4E-6BC9-4667-9376-3041D165F61B}"/>
              </a:ext>
            </a:extLst>
          </p:cNvPr>
          <p:cNvGrpSpPr/>
          <p:nvPr/>
        </p:nvGrpSpPr>
        <p:grpSpPr>
          <a:xfrm>
            <a:off x="1013753" y="524238"/>
            <a:ext cx="685440" cy="254160"/>
            <a:chOff x="1013753" y="524238"/>
            <a:chExt cx="685440" cy="25416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6CC1826-B434-4216-8E08-BAD5D0E965D5}"/>
                    </a:ext>
                  </a:extLst>
                </p14:cNvPr>
                <p14:cNvContentPartPr/>
                <p14:nvPr/>
              </p14:nvContentPartPr>
              <p14:xfrm>
                <a:off x="1013753" y="524238"/>
                <a:ext cx="255240" cy="89640"/>
              </p14:xfrm>
            </p:contentPart>
          </mc:Choice>
          <mc:Fallback xmlns="">
            <p:pic>
              <p:nvPicPr>
                <p:cNvPr id="7" name="Ink 6">
                  <a:extLst>
                    <a:ext uri="{FF2B5EF4-FFF2-40B4-BE49-F238E27FC236}">
                      <a16:creationId xmlns:a16="http://schemas.microsoft.com/office/drawing/2014/main" id="{36CC1826-B434-4216-8E08-BAD5D0E965D5}"/>
                    </a:ext>
                  </a:extLst>
                </p:cNvPr>
                <p:cNvPicPr/>
                <p:nvPr/>
              </p:nvPicPr>
              <p:blipFill>
                <a:blip r:embed="rId3"/>
                <a:stretch>
                  <a:fillRect/>
                </a:stretch>
              </p:blipFill>
              <p:spPr>
                <a:xfrm>
                  <a:off x="995753" y="506238"/>
                  <a:ext cx="290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FAB6D5C-1155-4BF9-84D2-EE15F6AEFB79}"/>
                    </a:ext>
                  </a:extLst>
                </p14:cNvPr>
                <p14:cNvContentPartPr/>
                <p14:nvPr/>
              </p14:nvContentPartPr>
              <p14:xfrm>
                <a:off x="1153793" y="604158"/>
                <a:ext cx="24840" cy="174240"/>
              </p14:xfrm>
            </p:contentPart>
          </mc:Choice>
          <mc:Fallback xmlns="">
            <p:pic>
              <p:nvPicPr>
                <p:cNvPr id="8" name="Ink 7">
                  <a:extLst>
                    <a:ext uri="{FF2B5EF4-FFF2-40B4-BE49-F238E27FC236}">
                      <a16:creationId xmlns:a16="http://schemas.microsoft.com/office/drawing/2014/main" id="{4FAB6D5C-1155-4BF9-84D2-EE15F6AEFB79}"/>
                    </a:ext>
                  </a:extLst>
                </p:cNvPr>
                <p:cNvPicPr/>
                <p:nvPr/>
              </p:nvPicPr>
              <p:blipFill>
                <a:blip r:embed="rId5"/>
                <a:stretch>
                  <a:fillRect/>
                </a:stretch>
              </p:blipFill>
              <p:spPr>
                <a:xfrm>
                  <a:off x="1136153" y="586518"/>
                  <a:ext cx="60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27BAB39-049A-4749-9C85-251B87CA4E59}"/>
                    </a:ext>
                  </a:extLst>
                </p14:cNvPr>
                <p14:cNvContentPartPr/>
                <p14:nvPr/>
              </p14:nvContentPartPr>
              <p14:xfrm>
                <a:off x="1297073" y="634758"/>
                <a:ext cx="196200" cy="105840"/>
              </p14:xfrm>
            </p:contentPart>
          </mc:Choice>
          <mc:Fallback xmlns="">
            <p:pic>
              <p:nvPicPr>
                <p:cNvPr id="10" name="Ink 9">
                  <a:extLst>
                    <a:ext uri="{FF2B5EF4-FFF2-40B4-BE49-F238E27FC236}">
                      <a16:creationId xmlns:a16="http://schemas.microsoft.com/office/drawing/2014/main" id="{E27BAB39-049A-4749-9C85-251B87CA4E59}"/>
                    </a:ext>
                  </a:extLst>
                </p:cNvPr>
                <p:cNvPicPr/>
                <p:nvPr/>
              </p:nvPicPr>
              <p:blipFill>
                <a:blip r:embed="rId7"/>
                <a:stretch>
                  <a:fillRect/>
                </a:stretch>
              </p:blipFill>
              <p:spPr>
                <a:xfrm>
                  <a:off x="1279073" y="617118"/>
                  <a:ext cx="231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B24919CE-026B-41B9-B341-73F4FC4D434F}"/>
                    </a:ext>
                  </a:extLst>
                </p14:cNvPr>
                <p14:cNvContentPartPr/>
                <p14:nvPr/>
              </p14:nvContentPartPr>
              <p14:xfrm>
                <a:off x="1568153" y="634398"/>
                <a:ext cx="131040" cy="113760"/>
              </p14:xfrm>
            </p:contentPart>
          </mc:Choice>
          <mc:Fallback xmlns="">
            <p:pic>
              <p:nvPicPr>
                <p:cNvPr id="11" name="Ink 10">
                  <a:extLst>
                    <a:ext uri="{FF2B5EF4-FFF2-40B4-BE49-F238E27FC236}">
                      <a16:creationId xmlns:a16="http://schemas.microsoft.com/office/drawing/2014/main" id="{B24919CE-026B-41B9-B341-73F4FC4D434F}"/>
                    </a:ext>
                  </a:extLst>
                </p:cNvPr>
                <p:cNvPicPr/>
                <p:nvPr/>
              </p:nvPicPr>
              <p:blipFill>
                <a:blip r:embed="rId9"/>
                <a:stretch>
                  <a:fillRect/>
                </a:stretch>
              </p:blipFill>
              <p:spPr>
                <a:xfrm>
                  <a:off x="1550153" y="616398"/>
                  <a:ext cx="166680" cy="149400"/>
                </a:xfrm>
                <a:prstGeom prst="rect">
                  <a:avLst/>
                </a:prstGeom>
              </p:spPr>
            </p:pic>
          </mc:Fallback>
        </mc:AlternateContent>
      </p:grpSp>
      <p:grpSp>
        <p:nvGrpSpPr>
          <p:cNvPr id="27" name="Group 26">
            <a:extLst>
              <a:ext uri="{FF2B5EF4-FFF2-40B4-BE49-F238E27FC236}">
                <a16:creationId xmlns:a16="http://schemas.microsoft.com/office/drawing/2014/main" id="{603CA1C1-0924-4EBA-8D83-587FB702E07A}"/>
              </a:ext>
            </a:extLst>
          </p:cNvPr>
          <p:cNvGrpSpPr/>
          <p:nvPr/>
        </p:nvGrpSpPr>
        <p:grpSpPr>
          <a:xfrm>
            <a:off x="2311553" y="447198"/>
            <a:ext cx="2075760" cy="483840"/>
            <a:chOff x="2311553" y="447198"/>
            <a:chExt cx="2075760" cy="48384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7276F5C0-F536-4DBA-BAA7-A2FF1A2D22CF}"/>
                    </a:ext>
                  </a:extLst>
                </p14:cNvPr>
                <p14:cNvContentPartPr/>
                <p14:nvPr/>
              </p14:nvContentPartPr>
              <p14:xfrm>
                <a:off x="2311553" y="447198"/>
                <a:ext cx="183600" cy="255960"/>
              </p14:xfrm>
            </p:contentPart>
          </mc:Choice>
          <mc:Fallback xmlns="">
            <p:pic>
              <p:nvPicPr>
                <p:cNvPr id="13" name="Ink 12">
                  <a:extLst>
                    <a:ext uri="{FF2B5EF4-FFF2-40B4-BE49-F238E27FC236}">
                      <a16:creationId xmlns:a16="http://schemas.microsoft.com/office/drawing/2014/main" id="{7276F5C0-F536-4DBA-BAA7-A2FF1A2D22CF}"/>
                    </a:ext>
                  </a:extLst>
                </p:cNvPr>
                <p:cNvPicPr/>
                <p:nvPr/>
              </p:nvPicPr>
              <p:blipFill>
                <a:blip r:embed="rId11"/>
                <a:stretch>
                  <a:fillRect/>
                </a:stretch>
              </p:blipFill>
              <p:spPr>
                <a:xfrm>
                  <a:off x="2293913" y="429558"/>
                  <a:ext cx="2192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DB89556C-076D-4CB6-B651-F3E58931FA02}"/>
                    </a:ext>
                  </a:extLst>
                </p14:cNvPr>
                <p14:cNvContentPartPr/>
                <p14:nvPr/>
              </p14:nvContentPartPr>
              <p14:xfrm>
                <a:off x="2388233" y="719358"/>
                <a:ext cx="87480" cy="4320"/>
              </p14:xfrm>
            </p:contentPart>
          </mc:Choice>
          <mc:Fallback xmlns="">
            <p:pic>
              <p:nvPicPr>
                <p:cNvPr id="14" name="Ink 13">
                  <a:extLst>
                    <a:ext uri="{FF2B5EF4-FFF2-40B4-BE49-F238E27FC236}">
                      <a16:creationId xmlns:a16="http://schemas.microsoft.com/office/drawing/2014/main" id="{DB89556C-076D-4CB6-B651-F3E58931FA02}"/>
                    </a:ext>
                  </a:extLst>
                </p:cNvPr>
                <p:cNvPicPr/>
                <p:nvPr/>
              </p:nvPicPr>
              <p:blipFill>
                <a:blip r:embed="rId13"/>
                <a:stretch>
                  <a:fillRect/>
                </a:stretch>
              </p:blipFill>
              <p:spPr>
                <a:xfrm>
                  <a:off x="2370233" y="701358"/>
                  <a:ext cx="123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1509031-2B88-46E8-B0E8-54B9946603A1}"/>
                    </a:ext>
                  </a:extLst>
                </p14:cNvPr>
                <p14:cNvContentPartPr/>
                <p14:nvPr/>
              </p14:nvContentPartPr>
              <p14:xfrm>
                <a:off x="2532593" y="626838"/>
                <a:ext cx="147960" cy="110520"/>
              </p14:xfrm>
            </p:contentPart>
          </mc:Choice>
          <mc:Fallback xmlns="">
            <p:pic>
              <p:nvPicPr>
                <p:cNvPr id="15" name="Ink 14">
                  <a:extLst>
                    <a:ext uri="{FF2B5EF4-FFF2-40B4-BE49-F238E27FC236}">
                      <a16:creationId xmlns:a16="http://schemas.microsoft.com/office/drawing/2014/main" id="{C1509031-2B88-46E8-B0E8-54B9946603A1}"/>
                    </a:ext>
                  </a:extLst>
                </p:cNvPr>
                <p:cNvPicPr/>
                <p:nvPr/>
              </p:nvPicPr>
              <p:blipFill>
                <a:blip r:embed="rId15"/>
                <a:stretch>
                  <a:fillRect/>
                </a:stretch>
              </p:blipFill>
              <p:spPr>
                <a:xfrm>
                  <a:off x="2514953" y="609198"/>
                  <a:ext cx="1836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DB9FEDD0-9F8A-41D3-99ED-FB5112775421}"/>
                    </a:ext>
                  </a:extLst>
                </p14:cNvPr>
                <p14:cNvContentPartPr/>
                <p14:nvPr/>
              </p14:nvContentPartPr>
              <p14:xfrm>
                <a:off x="2795033" y="655638"/>
                <a:ext cx="86040" cy="90000"/>
              </p14:xfrm>
            </p:contentPart>
          </mc:Choice>
          <mc:Fallback xmlns="">
            <p:pic>
              <p:nvPicPr>
                <p:cNvPr id="16" name="Ink 15">
                  <a:extLst>
                    <a:ext uri="{FF2B5EF4-FFF2-40B4-BE49-F238E27FC236}">
                      <a16:creationId xmlns:a16="http://schemas.microsoft.com/office/drawing/2014/main" id="{DB9FEDD0-9F8A-41D3-99ED-FB5112775421}"/>
                    </a:ext>
                  </a:extLst>
                </p:cNvPr>
                <p:cNvPicPr/>
                <p:nvPr/>
              </p:nvPicPr>
              <p:blipFill>
                <a:blip r:embed="rId17"/>
                <a:stretch>
                  <a:fillRect/>
                </a:stretch>
              </p:blipFill>
              <p:spPr>
                <a:xfrm>
                  <a:off x="2777033" y="637638"/>
                  <a:ext cx="1216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D3FE824B-8260-4B9A-947D-02FC459E8C56}"/>
                    </a:ext>
                  </a:extLst>
                </p14:cNvPr>
                <p14:cNvContentPartPr/>
                <p14:nvPr/>
              </p14:nvContentPartPr>
              <p14:xfrm>
                <a:off x="2873153" y="518478"/>
                <a:ext cx="33120" cy="220680"/>
              </p14:xfrm>
            </p:contentPart>
          </mc:Choice>
          <mc:Fallback xmlns="">
            <p:pic>
              <p:nvPicPr>
                <p:cNvPr id="17" name="Ink 16">
                  <a:extLst>
                    <a:ext uri="{FF2B5EF4-FFF2-40B4-BE49-F238E27FC236}">
                      <a16:creationId xmlns:a16="http://schemas.microsoft.com/office/drawing/2014/main" id="{D3FE824B-8260-4B9A-947D-02FC459E8C56}"/>
                    </a:ext>
                  </a:extLst>
                </p:cNvPr>
                <p:cNvPicPr/>
                <p:nvPr/>
              </p:nvPicPr>
              <p:blipFill>
                <a:blip r:embed="rId19"/>
                <a:stretch>
                  <a:fillRect/>
                </a:stretch>
              </p:blipFill>
              <p:spPr>
                <a:xfrm>
                  <a:off x="2855153" y="500478"/>
                  <a:ext cx="687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E15F1AAB-661C-4F2B-9CD9-EA8D96AB52FF}"/>
                    </a:ext>
                  </a:extLst>
                </p14:cNvPr>
                <p14:cNvContentPartPr/>
                <p14:nvPr/>
              </p14:nvContentPartPr>
              <p14:xfrm>
                <a:off x="2975753" y="632238"/>
                <a:ext cx="224640" cy="298800"/>
              </p14:xfrm>
            </p:contentPart>
          </mc:Choice>
          <mc:Fallback xmlns="">
            <p:pic>
              <p:nvPicPr>
                <p:cNvPr id="18" name="Ink 17">
                  <a:extLst>
                    <a:ext uri="{FF2B5EF4-FFF2-40B4-BE49-F238E27FC236}">
                      <a16:creationId xmlns:a16="http://schemas.microsoft.com/office/drawing/2014/main" id="{E15F1AAB-661C-4F2B-9CD9-EA8D96AB52FF}"/>
                    </a:ext>
                  </a:extLst>
                </p:cNvPr>
                <p:cNvPicPr/>
                <p:nvPr/>
              </p:nvPicPr>
              <p:blipFill>
                <a:blip r:embed="rId21"/>
                <a:stretch>
                  <a:fillRect/>
                </a:stretch>
              </p:blipFill>
              <p:spPr>
                <a:xfrm>
                  <a:off x="2957753" y="614238"/>
                  <a:ext cx="2602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0598D4A-B321-4536-90C6-47C3E8DB560E}"/>
                    </a:ext>
                  </a:extLst>
                </p14:cNvPr>
                <p14:cNvContentPartPr/>
                <p14:nvPr/>
              </p14:nvContentPartPr>
              <p14:xfrm>
                <a:off x="3167273" y="684078"/>
                <a:ext cx="103680" cy="103680"/>
              </p14:xfrm>
            </p:contentPart>
          </mc:Choice>
          <mc:Fallback xmlns="">
            <p:pic>
              <p:nvPicPr>
                <p:cNvPr id="19" name="Ink 18">
                  <a:extLst>
                    <a:ext uri="{FF2B5EF4-FFF2-40B4-BE49-F238E27FC236}">
                      <a16:creationId xmlns:a16="http://schemas.microsoft.com/office/drawing/2014/main" id="{F0598D4A-B321-4536-90C6-47C3E8DB560E}"/>
                    </a:ext>
                  </a:extLst>
                </p:cNvPr>
                <p:cNvPicPr/>
                <p:nvPr/>
              </p:nvPicPr>
              <p:blipFill>
                <a:blip r:embed="rId23"/>
                <a:stretch>
                  <a:fillRect/>
                </a:stretch>
              </p:blipFill>
              <p:spPr>
                <a:xfrm>
                  <a:off x="3149273" y="666438"/>
                  <a:ext cx="139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AC9502DF-23E6-445F-A309-1399F96AC248}"/>
                    </a:ext>
                  </a:extLst>
                </p14:cNvPr>
                <p14:cNvContentPartPr/>
                <p14:nvPr/>
              </p14:nvContentPartPr>
              <p14:xfrm>
                <a:off x="3351233" y="636918"/>
                <a:ext cx="95040" cy="105840"/>
              </p14:xfrm>
            </p:contentPart>
          </mc:Choice>
          <mc:Fallback xmlns="">
            <p:pic>
              <p:nvPicPr>
                <p:cNvPr id="20" name="Ink 19">
                  <a:extLst>
                    <a:ext uri="{FF2B5EF4-FFF2-40B4-BE49-F238E27FC236}">
                      <a16:creationId xmlns:a16="http://schemas.microsoft.com/office/drawing/2014/main" id="{AC9502DF-23E6-445F-A309-1399F96AC248}"/>
                    </a:ext>
                  </a:extLst>
                </p:cNvPr>
                <p:cNvPicPr/>
                <p:nvPr/>
              </p:nvPicPr>
              <p:blipFill>
                <a:blip r:embed="rId25"/>
                <a:stretch>
                  <a:fillRect/>
                </a:stretch>
              </p:blipFill>
              <p:spPr>
                <a:xfrm>
                  <a:off x="3333233" y="619278"/>
                  <a:ext cx="130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F225000C-677E-47EA-9B06-CA70DDAFB557}"/>
                    </a:ext>
                  </a:extLst>
                </p14:cNvPr>
                <p14:cNvContentPartPr/>
                <p14:nvPr/>
              </p14:nvContentPartPr>
              <p14:xfrm>
                <a:off x="3477233" y="639798"/>
                <a:ext cx="128160" cy="111600"/>
              </p14:xfrm>
            </p:contentPart>
          </mc:Choice>
          <mc:Fallback xmlns="">
            <p:pic>
              <p:nvPicPr>
                <p:cNvPr id="21" name="Ink 20">
                  <a:extLst>
                    <a:ext uri="{FF2B5EF4-FFF2-40B4-BE49-F238E27FC236}">
                      <a16:creationId xmlns:a16="http://schemas.microsoft.com/office/drawing/2014/main" id="{F225000C-677E-47EA-9B06-CA70DDAFB557}"/>
                    </a:ext>
                  </a:extLst>
                </p:cNvPr>
                <p:cNvPicPr/>
                <p:nvPr/>
              </p:nvPicPr>
              <p:blipFill>
                <a:blip r:embed="rId27"/>
                <a:stretch>
                  <a:fillRect/>
                </a:stretch>
              </p:blipFill>
              <p:spPr>
                <a:xfrm>
                  <a:off x="3459233" y="622158"/>
                  <a:ext cx="1638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660948B7-90E4-4554-B761-1A4F58130091}"/>
                    </a:ext>
                  </a:extLst>
                </p14:cNvPr>
                <p14:cNvContentPartPr/>
                <p14:nvPr/>
              </p14:nvContentPartPr>
              <p14:xfrm>
                <a:off x="3690353" y="655278"/>
                <a:ext cx="96840" cy="114480"/>
              </p14:xfrm>
            </p:contentPart>
          </mc:Choice>
          <mc:Fallback xmlns="">
            <p:pic>
              <p:nvPicPr>
                <p:cNvPr id="22" name="Ink 21">
                  <a:extLst>
                    <a:ext uri="{FF2B5EF4-FFF2-40B4-BE49-F238E27FC236}">
                      <a16:creationId xmlns:a16="http://schemas.microsoft.com/office/drawing/2014/main" id="{660948B7-90E4-4554-B761-1A4F58130091}"/>
                    </a:ext>
                  </a:extLst>
                </p:cNvPr>
                <p:cNvPicPr/>
                <p:nvPr/>
              </p:nvPicPr>
              <p:blipFill>
                <a:blip r:embed="rId29"/>
                <a:stretch>
                  <a:fillRect/>
                </a:stretch>
              </p:blipFill>
              <p:spPr>
                <a:xfrm>
                  <a:off x="3672353" y="637638"/>
                  <a:ext cx="132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7F9B8C8F-B57F-4B1C-A126-F36D3489EE31}"/>
                    </a:ext>
                  </a:extLst>
                </p14:cNvPr>
                <p14:cNvContentPartPr/>
                <p14:nvPr/>
              </p14:nvContentPartPr>
              <p14:xfrm>
                <a:off x="3801953" y="545838"/>
                <a:ext cx="41760" cy="219600"/>
              </p14:xfrm>
            </p:contentPart>
          </mc:Choice>
          <mc:Fallback xmlns="">
            <p:pic>
              <p:nvPicPr>
                <p:cNvPr id="23" name="Ink 22">
                  <a:extLst>
                    <a:ext uri="{FF2B5EF4-FFF2-40B4-BE49-F238E27FC236}">
                      <a16:creationId xmlns:a16="http://schemas.microsoft.com/office/drawing/2014/main" id="{7F9B8C8F-B57F-4B1C-A126-F36D3489EE31}"/>
                    </a:ext>
                  </a:extLst>
                </p:cNvPr>
                <p:cNvPicPr/>
                <p:nvPr/>
              </p:nvPicPr>
              <p:blipFill>
                <a:blip r:embed="rId31"/>
                <a:stretch>
                  <a:fillRect/>
                </a:stretch>
              </p:blipFill>
              <p:spPr>
                <a:xfrm>
                  <a:off x="3784313" y="528198"/>
                  <a:ext cx="774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94F364C9-69C0-4F3D-825B-B1C0CB4A3FD3}"/>
                    </a:ext>
                  </a:extLst>
                </p14:cNvPr>
                <p14:cNvContentPartPr/>
                <p14:nvPr/>
              </p14:nvContentPartPr>
              <p14:xfrm>
                <a:off x="3863873" y="681918"/>
                <a:ext cx="110520" cy="98640"/>
              </p14:xfrm>
            </p:contentPart>
          </mc:Choice>
          <mc:Fallback xmlns="">
            <p:pic>
              <p:nvPicPr>
                <p:cNvPr id="24" name="Ink 23">
                  <a:extLst>
                    <a:ext uri="{FF2B5EF4-FFF2-40B4-BE49-F238E27FC236}">
                      <a16:creationId xmlns:a16="http://schemas.microsoft.com/office/drawing/2014/main" id="{94F364C9-69C0-4F3D-825B-B1C0CB4A3FD3}"/>
                    </a:ext>
                  </a:extLst>
                </p:cNvPr>
                <p:cNvPicPr/>
                <p:nvPr/>
              </p:nvPicPr>
              <p:blipFill>
                <a:blip r:embed="rId33"/>
                <a:stretch>
                  <a:fillRect/>
                </a:stretch>
              </p:blipFill>
              <p:spPr>
                <a:xfrm>
                  <a:off x="3845873" y="663918"/>
                  <a:ext cx="1461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C1BFB92-7F98-48BB-AEE6-E4E872F1ECA4}"/>
                    </a:ext>
                  </a:extLst>
                </p14:cNvPr>
                <p14:cNvContentPartPr/>
                <p14:nvPr/>
              </p14:nvContentPartPr>
              <p14:xfrm>
                <a:off x="4056113" y="650238"/>
                <a:ext cx="118800" cy="134280"/>
              </p14:xfrm>
            </p:contentPart>
          </mc:Choice>
          <mc:Fallback xmlns="">
            <p:pic>
              <p:nvPicPr>
                <p:cNvPr id="25" name="Ink 24">
                  <a:extLst>
                    <a:ext uri="{FF2B5EF4-FFF2-40B4-BE49-F238E27FC236}">
                      <a16:creationId xmlns:a16="http://schemas.microsoft.com/office/drawing/2014/main" id="{2C1BFB92-7F98-48BB-AEE6-E4E872F1ECA4}"/>
                    </a:ext>
                  </a:extLst>
                </p:cNvPr>
                <p:cNvPicPr/>
                <p:nvPr/>
              </p:nvPicPr>
              <p:blipFill>
                <a:blip r:embed="rId35"/>
                <a:stretch>
                  <a:fillRect/>
                </a:stretch>
              </p:blipFill>
              <p:spPr>
                <a:xfrm>
                  <a:off x="4038113" y="632598"/>
                  <a:ext cx="1544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899181B-B85A-4AC0-9AF4-ACFE5FD69DFC}"/>
                    </a:ext>
                  </a:extLst>
                </p14:cNvPr>
                <p14:cNvContentPartPr/>
                <p14:nvPr/>
              </p14:nvContentPartPr>
              <p14:xfrm>
                <a:off x="4213433" y="585078"/>
                <a:ext cx="173880" cy="223920"/>
              </p14:xfrm>
            </p:contentPart>
          </mc:Choice>
          <mc:Fallback xmlns="">
            <p:pic>
              <p:nvPicPr>
                <p:cNvPr id="26" name="Ink 25">
                  <a:extLst>
                    <a:ext uri="{FF2B5EF4-FFF2-40B4-BE49-F238E27FC236}">
                      <a16:creationId xmlns:a16="http://schemas.microsoft.com/office/drawing/2014/main" id="{4899181B-B85A-4AC0-9AF4-ACFE5FD69DFC}"/>
                    </a:ext>
                  </a:extLst>
                </p:cNvPr>
                <p:cNvPicPr/>
                <p:nvPr/>
              </p:nvPicPr>
              <p:blipFill>
                <a:blip r:embed="rId37"/>
                <a:stretch>
                  <a:fillRect/>
                </a:stretch>
              </p:blipFill>
              <p:spPr>
                <a:xfrm>
                  <a:off x="4195793" y="567078"/>
                  <a:ext cx="209520" cy="259560"/>
                </a:xfrm>
                <a:prstGeom prst="rect">
                  <a:avLst/>
                </a:prstGeom>
              </p:spPr>
            </p:pic>
          </mc:Fallback>
        </mc:AlternateContent>
      </p:grpSp>
      <p:grpSp>
        <p:nvGrpSpPr>
          <p:cNvPr id="34" name="Group 33">
            <a:extLst>
              <a:ext uri="{FF2B5EF4-FFF2-40B4-BE49-F238E27FC236}">
                <a16:creationId xmlns:a16="http://schemas.microsoft.com/office/drawing/2014/main" id="{088247C3-3459-4CB7-99C7-B94244BE129E}"/>
              </a:ext>
            </a:extLst>
          </p:cNvPr>
          <p:cNvGrpSpPr/>
          <p:nvPr/>
        </p:nvGrpSpPr>
        <p:grpSpPr>
          <a:xfrm>
            <a:off x="4892753" y="520278"/>
            <a:ext cx="1020240" cy="508680"/>
            <a:chOff x="4892753" y="520278"/>
            <a:chExt cx="1020240" cy="508680"/>
          </a:xfrm>
        </p:grpSpPr>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1176A380-EC9A-4FC3-A65D-4DFFCCD69169}"/>
                    </a:ext>
                  </a:extLst>
                </p14:cNvPr>
                <p14:cNvContentPartPr/>
                <p14:nvPr/>
              </p14:nvContentPartPr>
              <p14:xfrm>
                <a:off x="4892753" y="520278"/>
                <a:ext cx="171360" cy="258480"/>
              </p14:xfrm>
            </p:contentPart>
          </mc:Choice>
          <mc:Fallback xmlns="">
            <p:pic>
              <p:nvPicPr>
                <p:cNvPr id="28" name="Ink 27">
                  <a:extLst>
                    <a:ext uri="{FF2B5EF4-FFF2-40B4-BE49-F238E27FC236}">
                      <a16:creationId xmlns:a16="http://schemas.microsoft.com/office/drawing/2014/main" id="{1176A380-EC9A-4FC3-A65D-4DFFCCD69169}"/>
                    </a:ext>
                  </a:extLst>
                </p:cNvPr>
                <p:cNvPicPr/>
                <p:nvPr/>
              </p:nvPicPr>
              <p:blipFill>
                <a:blip r:embed="rId39"/>
                <a:stretch>
                  <a:fillRect/>
                </a:stretch>
              </p:blipFill>
              <p:spPr>
                <a:xfrm>
                  <a:off x="4874753" y="502278"/>
                  <a:ext cx="20700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69B814ED-98F3-4E4F-BBE6-76872695CE46}"/>
                    </a:ext>
                  </a:extLst>
                </p14:cNvPr>
                <p14:cNvContentPartPr/>
                <p14:nvPr/>
              </p14:nvContentPartPr>
              <p14:xfrm>
                <a:off x="5099393" y="658878"/>
                <a:ext cx="133920" cy="110880"/>
              </p14:xfrm>
            </p:contentPart>
          </mc:Choice>
          <mc:Fallback xmlns="">
            <p:pic>
              <p:nvPicPr>
                <p:cNvPr id="29" name="Ink 28">
                  <a:extLst>
                    <a:ext uri="{FF2B5EF4-FFF2-40B4-BE49-F238E27FC236}">
                      <a16:creationId xmlns:a16="http://schemas.microsoft.com/office/drawing/2014/main" id="{69B814ED-98F3-4E4F-BBE6-76872695CE46}"/>
                    </a:ext>
                  </a:extLst>
                </p:cNvPr>
                <p:cNvPicPr/>
                <p:nvPr/>
              </p:nvPicPr>
              <p:blipFill>
                <a:blip r:embed="rId41"/>
                <a:stretch>
                  <a:fillRect/>
                </a:stretch>
              </p:blipFill>
              <p:spPr>
                <a:xfrm>
                  <a:off x="5081753" y="641238"/>
                  <a:ext cx="169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3688AF7D-59D7-4A6B-848F-ACEBF25AC058}"/>
                    </a:ext>
                  </a:extLst>
                </p14:cNvPr>
                <p14:cNvContentPartPr/>
                <p14:nvPr/>
              </p14:nvContentPartPr>
              <p14:xfrm>
                <a:off x="5291633" y="666078"/>
                <a:ext cx="73800" cy="362880"/>
              </p14:xfrm>
            </p:contentPart>
          </mc:Choice>
          <mc:Fallback xmlns="">
            <p:pic>
              <p:nvPicPr>
                <p:cNvPr id="30" name="Ink 29">
                  <a:extLst>
                    <a:ext uri="{FF2B5EF4-FFF2-40B4-BE49-F238E27FC236}">
                      <a16:creationId xmlns:a16="http://schemas.microsoft.com/office/drawing/2014/main" id="{3688AF7D-59D7-4A6B-848F-ACEBF25AC058}"/>
                    </a:ext>
                  </a:extLst>
                </p:cNvPr>
                <p:cNvPicPr/>
                <p:nvPr/>
              </p:nvPicPr>
              <p:blipFill>
                <a:blip r:embed="rId43"/>
                <a:stretch>
                  <a:fillRect/>
                </a:stretch>
              </p:blipFill>
              <p:spPr>
                <a:xfrm>
                  <a:off x="5273993" y="648078"/>
                  <a:ext cx="1094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890C9B96-0798-4F25-8F83-9D8A1179161B}"/>
                    </a:ext>
                  </a:extLst>
                </p14:cNvPr>
                <p14:cNvContentPartPr/>
                <p14:nvPr/>
              </p14:nvContentPartPr>
              <p14:xfrm>
                <a:off x="5306033" y="673638"/>
                <a:ext cx="137520" cy="140760"/>
              </p14:xfrm>
            </p:contentPart>
          </mc:Choice>
          <mc:Fallback xmlns="">
            <p:pic>
              <p:nvPicPr>
                <p:cNvPr id="31" name="Ink 30">
                  <a:extLst>
                    <a:ext uri="{FF2B5EF4-FFF2-40B4-BE49-F238E27FC236}">
                      <a16:creationId xmlns:a16="http://schemas.microsoft.com/office/drawing/2014/main" id="{890C9B96-0798-4F25-8F83-9D8A1179161B}"/>
                    </a:ext>
                  </a:extLst>
                </p:cNvPr>
                <p:cNvPicPr/>
                <p:nvPr/>
              </p:nvPicPr>
              <p:blipFill>
                <a:blip r:embed="rId45"/>
                <a:stretch>
                  <a:fillRect/>
                </a:stretch>
              </p:blipFill>
              <p:spPr>
                <a:xfrm>
                  <a:off x="5288033" y="655998"/>
                  <a:ext cx="1731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94A42721-1C8B-4A32-B5D4-5E2334B402B0}"/>
                    </a:ext>
                  </a:extLst>
                </p14:cNvPr>
                <p14:cNvContentPartPr/>
                <p14:nvPr/>
              </p14:nvContentPartPr>
              <p14:xfrm>
                <a:off x="5531033" y="562398"/>
                <a:ext cx="36720" cy="221400"/>
              </p14:xfrm>
            </p:contentPart>
          </mc:Choice>
          <mc:Fallback xmlns="">
            <p:pic>
              <p:nvPicPr>
                <p:cNvPr id="32" name="Ink 31">
                  <a:extLst>
                    <a:ext uri="{FF2B5EF4-FFF2-40B4-BE49-F238E27FC236}">
                      <a16:creationId xmlns:a16="http://schemas.microsoft.com/office/drawing/2014/main" id="{94A42721-1C8B-4A32-B5D4-5E2334B402B0}"/>
                    </a:ext>
                  </a:extLst>
                </p:cNvPr>
                <p:cNvPicPr/>
                <p:nvPr/>
              </p:nvPicPr>
              <p:blipFill>
                <a:blip r:embed="rId47"/>
                <a:stretch>
                  <a:fillRect/>
                </a:stretch>
              </p:blipFill>
              <p:spPr>
                <a:xfrm>
                  <a:off x="5513033" y="544398"/>
                  <a:ext cx="723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DACEAE39-A43D-47D9-B078-651997721FC8}"/>
                    </a:ext>
                  </a:extLst>
                </p14:cNvPr>
                <p14:cNvContentPartPr/>
                <p14:nvPr/>
              </p14:nvContentPartPr>
              <p14:xfrm>
                <a:off x="5629673" y="608118"/>
                <a:ext cx="283320" cy="182880"/>
              </p14:xfrm>
            </p:contentPart>
          </mc:Choice>
          <mc:Fallback xmlns="">
            <p:pic>
              <p:nvPicPr>
                <p:cNvPr id="33" name="Ink 32">
                  <a:extLst>
                    <a:ext uri="{FF2B5EF4-FFF2-40B4-BE49-F238E27FC236}">
                      <a16:creationId xmlns:a16="http://schemas.microsoft.com/office/drawing/2014/main" id="{DACEAE39-A43D-47D9-B078-651997721FC8}"/>
                    </a:ext>
                  </a:extLst>
                </p:cNvPr>
                <p:cNvPicPr/>
                <p:nvPr/>
              </p:nvPicPr>
              <p:blipFill>
                <a:blip r:embed="rId49"/>
                <a:stretch>
                  <a:fillRect/>
                </a:stretch>
              </p:blipFill>
              <p:spPr>
                <a:xfrm>
                  <a:off x="5612033" y="590118"/>
                  <a:ext cx="318960" cy="218520"/>
                </a:xfrm>
                <a:prstGeom prst="rect">
                  <a:avLst/>
                </a:prstGeom>
              </p:spPr>
            </p:pic>
          </mc:Fallback>
        </mc:AlternateContent>
      </p:grpSp>
      <p:grpSp>
        <p:nvGrpSpPr>
          <p:cNvPr id="61" name="Group 60">
            <a:extLst>
              <a:ext uri="{FF2B5EF4-FFF2-40B4-BE49-F238E27FC236}">
                <a16:creationId xmlns:a16="http://schemas.microsoft.com/office/drawing/2014/main" id="{F21BCFF9-8D1C-475A-B809-B7BE6EF9C15A}"/>
              </a:ext>
            </a:extLst>
          </p:cNvPr>
          <p:cNvGrpSpPr/>
          <p:nvPr/>
        </p:nvGrpSpPr>
        <p:grpSpPr>
          <a:xfrm>
            <a:off x="6188393" y="618558"/>
            <a:ext cx="12240" cy="142560"/>
            <a:chOff x="6188393" y="618558"/>
            <a:chExt cx="12240" cy="142560"/>
          </a:xfrm>
        </p:grpSpPr>
        <mc:AlternateContent xmlns:mc="http://schemas.openxmlformats.org/markup-compatibility/2006" xmlns:p14="http://schemas.microsoft.com/office/powerpoint/2010/main">
          <mc:Choice Requires="p14">
            <p:contentPart p14:bwMode="auto" r:id="rId50">
              <p14:nvContentPartPr>
                <p14:cNvPr id="46" name="Ink 45">
                  <a:extLst>
                    <a:ext uri="{FF2B5EF4-FFF2-40B4-BE49-F238E27FC236}">
                      <a16:creationId xmlns:a16="http://schemas.microsoft.com/office/drawing/2014/main" id="{9E4847CC-97C7-4A73-BD4E-DBCF543065B2}"/>
                    </a:ext>
                  </a:extLst>
                </p14:cNvPr>
                <p14:cNvContentPartPr/>
                <p14:nvPr/>
              </p14:nvContentPartPr>
              <p14:xfrm>
                <a:off x="6188393" y="618558"/>
                <a:ext cx="2520" cy="24840"/>
              </p14:xfrm>
            </p:contentPart>
          </mc:Choice>
          <mc:Fallback xmlns="">
            <p:pic>
              <p:nvPicPr>
                <p:cNvPr id="46" name="Ink 45">
                  <a:extLst>
                    <a:ext uri="{FF2B5EF4-FFF2-40B4-BE49-F238E27FC236}">
                      <a16:creationId xmlns:a16="http://schemas.microsoft.com/office/drawing/2014/main" id="{9E4847CC-97C7-4A73-BD4E-DBCF543065B2}"/>
                    </a:ext>
                  </a:extLst>
                </p:cNvPr>
                <p:cNvPicPr/>
                <p:nvPr/>
              </p:nvPicPr>
              <p:blipFill>
                <a:blip r:embed="rId51"/>
                <a:stretch>
                  <a:fillRect/>
                </a:stretch>
              </p:blipFill>
              <p:spPr>
                <a:xfrm>
                  <a:off x="6170753" y="600558"/>
                  <a:ext cx="38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Ink 46">
                  <a:extLst>
                    <a:ext uri="{FF2B5EF4-FFF2-40B4-BE49-F238E27FC236}">
                      <a16:creationId xmlns:a16="http://schemas.microsoft.com/office/drawing/2014/main" id="{B12A19C6-149E-463B-92E3-133592B7EFD5}"/>
                    </a:ext>
                  </a:extLst>
                </p14:cNvPr>
                <p14:cNvContentPartPr/>
                <p14:nvPr/>
              </p14:nvContentPartPr>
              <p14:xfrm>
                <a:off x="6199193" y="736998"/>
                <a:ext cx="1440" cy="24120"/>
              </p14:xfrm>
            </p:contentPart>
          </mc:Choice>
          <mc:Fallback xmlns="">
            <p:pic>
              <p:nvPicPr>
                <p:cNvPr id="47" name="Ink 46">
                  <a:extLst>
                    <a:ext uri="{FF2B5EF4-FFF2-40B4-BE49-F238E27FC236}">
                      <a16:creationId xmlns:a16="http://schemas.microsoft.com/office/drawing/2014/main" id="{B12A19C6-149E-463B-92E3-133592B7EFD5}"/>
                    </a:ext>
                  </a:extLst>
                </p:cNvPr>
                <p:cNvPicPr/>
                <p:nvPr/>
              </p:nvPicPr>
              <p:blipFill>
                <a:blip r:embed="rId53"/>
                <a:stretch>
                  <a:fillRect/>
                </a:stretch>
              </p:blipFill>
              <p:spPr>
                <a:xfrm>
                  <a:off x="6181193" y="718998"/>
                  <a:ext cx="37080" cy="59760"/>
                </a:xfrm>
                <a:prstGeom prst="rect">
                  <a:avLst/>
                </a:prstGeom>
              </p:spPr>
            </p:pic>
          </mc:Fallback>
        </mc:AlternateContent>
      </p:grpSp>
      <p:grpSp>
        <p:nvGrpSpPr>
          <p:cNvPr id="60" name="Group 59">
            <a:extLst>
              <a:ext uri="{FF2B5EF4-FFF2-40B4-BE49-F238E27FC236}">
                <a16:creationId xmlns:a16="http://schemas.microsoft.com/office/drawing/2014/main" id="{1349DE21-4EC4-4D9E-BD7B-48A2D41D4CCF}"/>
              </a:ext>
            </a:extLst>
          </p:cNvPr>
          <p:cNvGrpSpPr/>
          <p:nvPr/>
        </p:nvGrpSpPr>
        <p:grpSpPr>
          <a:xfrm>
            <a:off x="6585833" y="565278"/>
            <a:ext cx="655920" cy="285120"/>
            <a:chOff x="6585833" y="565278"/>
            <a:chExt cx="655920" cy="285120"/>
          </a:xfrm>
        </p:grpSpPr>
        <mc:AlternateContent xmlns:mc="http://schemas.openxmlformats.org/markup-compatibility/2006" xmlns:p14="http://schemas.microsoft.com/office/powerpoint/2010/main">
          <mc:Choice Requires="p14">
            <p:contentPart p14:bwMode="auto" r:id="rId54">
              <p14:nvContentPartPr>
                <p14:cNvPr id="48" name="Ink 47">
                  <a:extLst>
                    <a:ext uri="{FF2B5EF4-FFF2-40B4-BE49-F238E27FC236}">
                      <a16:creationId xmlns:a16="http://schemas.microsoft.com/office/drawing/2014/main" id="{F8594547-3C4B-4108-B338-B665F5D13967}"/>
                    </a:ext>
                  </a:extLst>
                </p14:cNvPr>
                <p14:cNvContentPartPr/>
                <p14:nvPr/>
              </p14:nvContentPartPr>
              <p14:xfrm>
                <a:off x="6585833" y="565278"/>
                <a:ext cx="208800" cy="252360"/>
              </p14:xfrm>
            </p:contentPart>
          </mc:Choice>
          <mc:Fallback xmlns="">
            <p:pic>
              <p:nvPicPr>
                <p:cNvPr id="48" name="Ink 47">
                  <a:extLst>
                    <a:ext uri="{FF2B5EF4-FFF2-40B4-BE49-F238E27FC236}">
                      <a16:creationId xmlns:a16="http://schemas.microsoft.com/office/drawing/2014/main" id="{F8594547-3C4B-4108-B338-B665F5D13967}"/>
                    </a:ext>
                  </a:extLst>
                </p:cNvPr>
                <p:cNvPicPr/>
                <p:nvPr/>
              </p:nvPicPr>
              <p:blipFill>
                <a:blip r:embed="rId55"/>
                <a:stretch>
                  <a:fillRect/>
                </a:stretch>
              </p:blipFill>
              <p:spPr>
                <a:xfrm>
                  <a:off x="6567833" y="547278"/>
                  <a:ext cx="2444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41FE9B49-611D-433B-B75B-AE2A6BCDFD77}"/>
                    </a:ext>
                  </a:extLst>
                </p14:cNvPr>
                <p14:cNvContentPartPr/>
                <p14:nvPr/>
              </p14:nvContentPartPr>
              <p14:xfrm>
                <a:off x="6865913" y="712878"/>
                <a:ext cx="95760" cy="117360"/>
              </p14:xfrm>
            </p:contentPart>
          </mc:Choice>
          <mc:Fallback xmlns="">
            <p:pic>
              <p:nvPicPr>
                <p:cNvPr id="49" name="Ink 48">
                  <a:extLst>
                    <a:ext uri="{FF2B5EF4-FFF2-40B4-BE49-F238E27FC236}">
                      <a16:creationId xmlns:a16="http://schemas.microsoft.com/office/drawing/2014/main" id="{41FE9B49-611D-433B-B75B-AE2A6BCDFD77}"/>
                    </a:ext>
                  </a:extLst>
                </p:cNvPr>
                <p:cNvPicPr/>
                <p:nvPr/>
              </p:nvPicPr>
              <p:blipFill>
                <a:blip r:embed="rId57"/>
                <a:stretch>
                  <a:fillRect/>
                </a:stretch>
              </p:blipFill>
              <p:spPr>
                <a:xfrm>
                  <a:off x="6847913" y="694878"/>
                  <a:ext cx="131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9AC231D3-A053-4E22-A3CA-FE77F72263D6}"/>
                    </a:ext>
                  </a:extLst>
                </p14:cNvPr>
                <p14:cNvContentPartPr/>
                <p14:nvPr/>
              </p14:nvContentPartPr>
              <p14:xfrm>
                <a:off x="7077593" y="597678"/>
                <a:ext cx="158400" cy="252720"/>
              </p14:xfrm>
            </p:contentPart>
          </mc:Choice>
          <mc:Fallback xmlns="">
            <p:pic>
              <p:nvPicPr>
                <p:cNvPr id="50" name="Ink 49">
                  <a:extLst>
                    <a:ext uri="{FF2B5EF4-FFF2-40B4-BE49-F238E27FC236}">
                      <a16:creationId xmlns:a16="http://schemas.microsoft.com/office/drawing/2014/main" id="{9AC231D3-A053-4E22-A3CA-FE77F72263D6}"/>
                    </a:ext>
                  </a:extLst>
                </p:cNvPr>
                <p:cNvPicPr/>
                <p:nvPr/>
              </p:nvPicPr>
              <p:blipFill>
                <a:blip r:embed="rId59"/>
                <a:stretch>
                  <a:fillRect/>
                </a:stretch>
              </p:blipFill>
              <p:spPr>
                <a:xfrm>
                  <a:off x="7059593" y="580038"/>
                  <a:ext cx="1940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Ink 50">
                  <a:extLst>
                    <a:ext uri="{FF2B5EF4-FFF2-40B4-BE49-F238E27FC236}">
                      <a16:creationId xmlns:a16="http://schemas.microsoft.com/office/drawing/2014/main" id="{9E2436E5-8D03-408A-B294-B146EEE663AE}"/>
                    </a:ext>
                  </a:extLst>
                </p14:cNvPr>
                <p14:cNvContentPartPr/>
                <p14:nvPr/>
              </p14:nvContentPartPr>
              <p14:xfrm>
                <a:off x="7057073" y="713238"/>
                <a:ext cx="184680" cy="22320"/>
              </p14:xfrm>
            </p:contentPart>
          </mc:Choice>
          <mc:Fallback xmlns="">
            <p:pic>
              <p:nvPicPr>
                <p:cNvPr id="51" name="Ink 50">
                  <a:extLst>
                    <a:ext uri="{FF2B5EF4-FFF2-40B4-BE49-F238E27FC236}">
                      <a16:creationId xmlns:a16="http://schemas.microsoft.com/office/drawing/2014/main" id="{9E2436E5-8D03-408A-B294-B146EEE663AE}"/>
                    </a:ext>
                  </a:extLst>
                </p:cNvPr>
                <p:cNvPicPr/>
                <p:nvPr/>
              </p:nvPicPr>
              <p:blipFill>
                <a:blip r:embed="rId61"/>
                <a:stretch>
                  <a:fillRect/>
                </a:stretch>
              </p:blipFill>
              <p:spPr>
                <a:xfrm>
                  <a:off x="7039073" y="695598"/>
                  <a:ext cx="220320" cy="57960"/>
                </a:xfrm>
                <a:prstGeom prst="rect">
                  <a:avLst/>
                </a:prstGeom>
              </p:spPr>
            </p:pic>
          </mc:Fallback>
        </mc:AlternateContent>
      </p:grpSp>
      <p:grpSp>
        <p:nvGrpSpPr>
          <p:cNvPr id="59" name="Group 58">
            <a:extLst>
              <a:ext uri="{FF2B5EF4-FFF2-40B4-BE49-F238E27FC236}">
                <a16:creationId xmlns:a16="http://schemas.microsoft.com/office/drawing/2014/main" id="{E2653C7E-F0C5-428B-BA71-00089790F154}"/>
              </a:ext>
            </a:extLst>
          </p:cNvPr>
          <p:cNvGrpSpPr/>
          <p:nvPr/>
        </p:nvGrpSpPr>
        <p:grpSpPr>
          <a:xfrm>
            <a:off x="7585193" y="509118"/>
            <a:ext cx="1402920" cy="309240"/>
            <a:chOff x="7585193" y="509118"/>
            <a:chExt cx="1402920" cy="309240"/>
          </a:xfrm>
        </p:grpSpPr>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BBEA3618-50EE-4D04-9A67-69416FAD358E}"/>
                    </a:ext>
                  </a:extLst>
                </p14:cNvPr>
                <p14:cNvContentPartPr/>
                <p14:nvPr/>
              </p14:nvContentPartPr>
              <p14:xfrm>
                <a:off x="7585193" y="554838"/>
                <a:ext cx="201240" cy="263520"/>
              </p14:xfrm>
            </p:contentPart>
          </mc:Choice>
          <mc:Fallback xmlns="">
            <p:pic>
              <p:nvPicPr>
                <p:cNvPr id="52" name="Ink 51">
                  <a:extLst>
                    <a:ext uri="{FF2B5EF4-FFF2-40B4-BE49-F238E27FC236}">
                      <a16:creationId xmlns:a16="http://schemas.microsoft.com/office/drawing/2014/main" id="{BBEA3618-50EE-4D04-9A67-69416FAD358E}"/>
                    </a:ext>
                  </a:extLst>
                </p:cNvPr>
                <p:cNvPicPr/>
                <p:nvPr/>
              </p:nvPicPr>
              <p:blipFill>
                <a:blip r:embed="rId63"/>
                <a:stretch>
                  <a:fillRect/>
                </a:stretch>
              </p:blipFill>
              <p:spPr>
                <a:xfrm>
                  <a:off x="7567193" y="536838"/>
                  <a:ext cx="23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id="{C6924308-54E2-4176-B52D-CF72EFD45D2F}"/>
                    </a:ext>
                  </a:extLst>
                </p14:cNvPr>
                <p14:cNvContentPartPr/>
                <p14:nvPr/>
              </p14:nvContentPartPr>
              <p14:xfrm>
                <a:off x="7946993" y="664638"/>
                <a:ext cx="102600" cy="119520"/>
              </p14:xfrm>
            </p:contentPart>
          </mc:Choice>
          <mc:Fallback xmlns="">
            <p:pic>
              <p:nvPicPr>
                <p:cNvPr id="53" name="Ink 52">
                  <a:extLst>
                    <a:ext uri="{FF2B5EF4-FFF2-40B4-BE49-F238E27FC236}">
                      <a16:creationId xmlns:a16="http://schemas.microsoft.com/office/drawing/2014/main" id="{C6924308-54E2-4176-B52D-CF72EFD45D2F}"/>
                    </a:ext>
                  </a:extLst>
                </p:cNvPr>
                <p:cNvPicPr/>
                <p:nvPr/>
              </p:nvPicPr>
              <p:blipFill>
                <a:blip r:embed="rId65"/>
                <a:stretch>
                  <a:fillRect/>
                </a:stretch>
              </p:blipFill>
              <p:spPr>
                <a:xfrm>
                  <a:off x="7928993" y="646998"/>
                  <a:ext cx="138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Ink 53">
                  <a:extLst>
                    <a:ext uri="{FF2B5EF4-FFF2-40B4-BE49-F238E27FC236}">
                      <a16:creationId xmlns:a16="http://schemas.microsoft.com/office/drawing/2014/main" id="{12FD6600-3F67-483D-83FB-2B11A1C30DB7}"/>
                    </a:ext>
                  </a:extLst>
                </p14:cNvPr>
                <p14:cNvContentPartPr/>
                <p14:nvPr/>
              </p14:nvContentPartPr>
              <p14:xfrm>
                <a:off x="8044553" y="700998"/>
                <a:ext cx="62640" cy="54360"/>
              </p14:xfrm>
            </p:contentPart>
          </mc:Choice>
          <mc:Fallback xmlns="">
            <p:pic>
              <p:nvPicPr>
                <p:cNvPr id="54" name="Ink 53">
                  <a:extLst>
                    <a:ext uri="{FF2B5EF4-FFF2-40B4-BE49-F238E27FC236}">
                      <a16:creationId xmlns:a16="http://schemas.microsoft.com/office/drawing/2014/main" id="{12FD6600-3F67-483D-83FB-2B11A1C30DB7}"/>
                    </a:ext>
                  </a:extLst>
                </p:cNvPr>
                <p:cNvPicPr/>
                <p:nvPr/>
              </p:nvPicPr>
              <p:blipFill>
                <a:blip r:embed="rId67"/>
                <a:stretch>
                  <a:fillRect/>
                </a:stretch>
              </p:blipFill>
              <p:spPr>
                <a:xfrm>
                  <a:off x="8026913" y="682998"/>
                  <a:ext cx="982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id="{7D5AB4F0-4B50-4160-9058-BC97818B3A68}"/>
                    </a:ext>
                  </a:extLst>
                </p14:cNvPr>
                <p14:cNvContentPartPr/>
                <p14:nvPr/>
              </p14:nvContentPartPr>
              <p14:xfrm>
                <a:off x="8164433" y="645198"/>
                <a:ext cx="145080" cy="114120"/>
              </p14:xfrm>
            </p:contentPart>
          </mc:Choice>
          <mc:Fallback xmlns="">
            <p:pic>
              <p:nvPicPr>
                <p:cNvPr id="55" name="Ink 54">
                  <a:extLst>
                    <a:ext uri="{FF2B5EF4-FFF2-40B4-BE49-F238E27FC236}">
                      <a16:creationId xmlns:a16="http://schemas.microsoft.com/office/drawing/2014/main" id="{7D5AB4F0-4B50-4160-9058-BC97818B3A68}"/>
                    </a:ext>
                  </a:extLst>
                </p:cNvPr>
                <p:cNvPicPr/>
                <p:nvPr/>
              </p:nvPicPr>
              <p:blipFill>
                <a:blip r:embed="rId69"/>
                <a:stretch>
                  <a:fillRect/>
                </a:stretch>
              </p:blipFill>
              <p:spPr>
                <a:xfrm>
                  <a:off x="8146433" y="627198"/>
                  <a:ext cx="1807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Ink 55">
                  <a:extLst>
                    <a:ext uri="{FF2B5EF4-FFF2-40B4-BE49-F238E27FC236}">
                      <a16:creationId xmlns:a16="http://schemas.microsoft.com/office/drawing/2014/main" id="{94AAB89F-4D4D-46AD-B333-391EF148EB28}"/>
                    </a:ext>
                  </a:extLst>
                </p14:cNvPr>
                <p14:cNvContentPartPr/>
                <p14:nvPr/>
              </p14:nvContentPartPr>
              <p14:xfrm>
                <a:off x="8421473" y="648438"/>
                <a:ext cx="113040" cy="124560"/>
              </p14:xfrm>
            </p:contentPart>
          </mc:Choice>
          <mc:Fallback xmlns="">
            <p:pic>
              <p:nvPicPr>
                <p:cNvPr id="56" name="Ink 55">
                  <a:extLst>
                    <a:ext uri="{FF2B5EF4-FFF2-40B4-BE49-F238E27FC236}">
                      <a16:creationId xmlns:a16="http://schemas.microsoft.com/office/drawing/2014/main" id="{94AAB89F-4D4D-46AD-B333-391EF148EB28}"/>
                    </a:ext>
                  </a:extLst>
                </p:cNvPr>
                <p:cNvPicPr/>
                <p:nvPr/>
              </p:nvPicPr>
              <p:blipFill>
                <a:blip r:embed="rId71"/>
                <a:stretch>
                  <a:fillRect/>
                </a:stretch>
              </p:blipFill>
              <p:spPr>
                <a:xfrm>
                  <a:off x="8403473" y="630798"/>
                  <a:ext cx="1486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Ink 56">
                  <a:extLst>
                    <a:ext uri="{FF2B5EF4-FFF2-40B4-BE49-F238E27FC236}">
                      <a16:creationId xmlns:a16="http://schemas.microsoft.com/office/drawing/2014/main" id="{79C17506-62C0-4E74-BA1A-805EF49C529D}"/>
                    </a:ext>
                  </a:extLst>
                </p14:cNvPr>
                <p14:cNvContentPartPr/>
                <p14:nvPr/>
              </p14:nvContentPartPr>
              <p14:xfrm>
                <a:off x="8541353" y="532878"/>
                <a:ext cx="374040" cy="261360"/>
              </p14:xfrm>
            </p:contentPart>
          </mc:Choice>
          <mc:Fallback xmlns="">
            <p:pic>
              <p:nvPicPr>
                <p:cNvPr id="57" name="Ink 56">
                  <a:extLst>
                    <a:ext uri="{FF2B5EF4-FFF2-40B4-BE49-F238E27FC236}">
                      <a16:creationId xmlns:a16="http://schemas.microsoft.com/office/drawing/2014/main" id="{79C17506-62C0-4E74-BA1A-805EF49C529D}"/>
                    </a:ext>
                  </a:extLst>
                </p:cNvPr>
                <p:cNvPicPr/>
                <p:nvPr/>
              </p:nvPicPr>
              <p:blipFill>
                <a:blip r:embed="rId73"/>
                <a:stretch>
                  <a:fillRect/>
                </a:stretch>
              </p:blipFill>
              <p:spPr>
                <a:xfrm>
                  <a:off x="8523353" y="515238"/>
                  <a:ext cx="4096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F19DF8E3-6B85-45BF-913F-620079CBCB98}"/>
                    </a:ext>
                  </a:extLst>
                </p14:cNvPr>
                <p14:cNvContentPartPr/>
                <p14:nvPr/>
              </p14:nvContentPartPr>
              <p14:xfrm>
                <a:off x="8911793" y="509118"/>
                <a:ext cx="76320" cy="277560"/>
              </p14:xfrm>
            </p:contentPart>
          </mc:Choice>
          <mc:Fallback xmlns="">
            <p:pic>
              <p:nvPicPr>
                <p:cNvPr id="58" name="Ink 57">
                  <a:extLst>
                    <a:ext uri="{FF2B5EF4-FFF2-40B4-BE49-F238E27FC236}">
                      <a16:creationId xmlns:a16="http://schemas.microsoft.com/office/drawing/2014/main" id="{F19DF8E3-6B85-45BF-913F-620079CBCB98}"/>
                    </a:ext>
                  </a:extLst>
                </p:cNvPr>
                <p:cNvPicPr/>
                <p:nvPr/>
              </p:nvPicPr>
              <p:blipFill>
                <a:blip r:embed="rId75"/>
                <a:stretch>
                  <a:fillRect/>
                </a:stretch>
              </p:blipFill>
              <p:spPr>
                <a:xfrm>
                  <a:off x="8894153" y="491478"/>
                  <a:ext cx="111960" cy="313200"/>
                </a:xfrm>
                <a:prstGeom prst="rect">
                  <a:avLst/>
                </a:prstGeom>
              </p:spPr>
            </p:pic>
          </mc:Fallback>
        </mc:AlternateContent>
      </p:grpSp>
      <p:grpSp>
        <p:nvGrpSpPr>
          <p:cNvPr id="64" name="Group 63">
            <a:extLst>
              <a:ext uri="{FF2B5EF4-FFF2-40B4-BE49-F238E27FC236}">
                <a16:creationId xmlns:a16="http://schemas.microsoft.com/office/drawing/2014/main" id="{95C06BEA-FEE3-4BDE-8D6E-C580A499C956}"/>
              </a:ext>
            </a:extLst>
          </p:cNvPr>
          <p:cNvGrpSpPr/>
          <p:nvPr/>
        </p:nvGrpSpPr>
        <p:grpSpPr>
          <a:xfrm>
            <a:off x="9273953" y="501198"/>
            <a:ext cx="329760" cy="239400"/>
            <a:chOff x="9273953" y="501198"/>
            <a:chExt cx="329760" cy="239400"/>
          </a:xfrm>
        </p:grpSpPr>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5808F2DE-1C82-485F-9E40-877EA8F8D252}"/>
                    </a:ext>
                  </a:extLst>
                </p14:cNvPr>
                <p14:cNvContentPartPr/>
                <p14:nvPr/>
              </p14:nvContentPartPr>
              <p14:xfrm>
                <a:off x="9273953" y="501198"/>
                <a:ext cx="125280" cy="239400"/>
              </p14:xfrm>
            </p:contentPart>
          </mc:Choice>
          <mc:Fallback xmlns="">
            <p:pic>
              <p:nvPicPr>
                <p:cNvPr id="62" name="Ink 61">
                  <a:extLst>
                    <a:ext uri="{FF2B5EF4-FFF2-40B4-BE49-F238E27FC236}">
                      <a16:creationId xmlns:a16="http://schemas.microsoft.com/office/drawing/2014/main" id="{5808F2DE-1C82-485F-9E40-877EA8F8D252}"/>
                    </a:ext>
                  </a:extLst>
                </p:cNvPr>
                <p:cNvPicPr/>
                <p:nvPr/>
              </p:nvPicPr>
              <p:blipFill>
                <a:blip r:embed="rId77"/>
                <a:stretch>
                  <a:fillRect/>
                </a:stretch>
              </p:blipFill>
              <p:spPr>
                <a:xfrm>
                  <a:off x="9256313" y="483558"/>
                  <a:ext cx="1609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05364FD7-2842-472C-9B05-9C11C2544A8C}"/>
                    </a:ext>
                  </a:extLst>
                </p14:cNvPr>
                <p14:cNvContentPartPr/>
                <p14:nvPr/>
              </p14:nvContentPartPr>
              <p14:xfrm>
                <a:off x="9473033" y="601998"/>
                <a:ext cx="130680" cy="133920"/>
              </p14:xfrm>
            </p:contentPart>
          </mc:Choice>
          <mc:Fallback xmlns="">
            <p:pic>
              <p:nvPicPr>
                <p:cNvPr id="63" name="Ink 62">
                  <a:extLst>
                    <a:ext uri="{FF2B5EF4-FFF2-40B4-BE49-F238E27FC236}">
                      <a16:creationId xmlns:a16="http://schemas.microsoft.com/office/drawing/2014/main" id="{05364FD7-2842-472C-9B05-9C11C2544A8C}"/>
                    </a:ext>
                  </a:extLst>
                </p:cNvPr>
                <p:cNvPicPr/>
                <p:nvPr/>
              </p:nvPicPr>
              <p:blipFill>
                <a:blip r:embed="rId79"/>
                <a:stretch>
                  <a:fillRect/>
                </a:stretch>
              </p:blipFill>
              <p:spPr>
                <a:xfrm>
                  <a:off x="9455393" y="584358"/>
                  <a:ext cx="166320" cy="169560"/>
                </a:xfrm>
                <a:prstGeom prst="rect">
                  <a:avLst/>
                </a:prstGeom>
              </p:spPr>
            </p:pic>
          </mc:Fallback>
        </mc:AlternateContent>
      </p:grpSp>
      <p:grpSp>
        <p:nvGrpSpPr>
          <p:cNvPr id="72" name="Group 71">
            <a:extLst>
              <a:ext uri="{FF2B5EF4-FFF2-40B4-BE49-F238E27FC236}">
                <a16:creationId xmlns:a16="http://schemas.microsoft.com/office/drawing/2014/main" id="{DA086329-A515-4796-8D20-86A8225A7665}"/>
              </a:ext>
            </a:extLst>
          </p:cNvPr>
          <p:cNvGrpSpPr/>
          <p:nvPr/>
        </p:nvGrpSpPr>
        <p:grpSpPr>
          <a:xfrm>
            <a:off x="9803873" y="442518"/>
            <a:ext cx="1242360" cy="294840"/>
            <a:chOff x="9803873" y="442518"/>
            <a:chExt cx="1242360" cy="294840"/>
          </a:xfrm>
        </p:grpSpPr>
        <mc:AlternateContent xmlns:mc="http://schemas.openxmlformats.org/markup-compatibility/2006" xmlns:p14="http://schemas.microsoft.com/office/powerpoint/2010/main">
          <mc:Choice Requires="p14">
            <p:contentPart p14:bwMode="auto" r:id="rId80">
              <p14:nvContentPartPr>
                <p14:cNvPr id="65" name="Ink 64">
                  <a:extLst>
                    <a:ext uri="{FF2B5EF4-FFF2-40B4-BE49-F238E27FC236}">
                      <a16:creationId xmlns:a16="http://schemas.microsoft.com/office/drawing/2014/main" id="{388C00A2-A17C-458C-8023-A2B93D77F8C8}"/>
                    </a:ext>
                  </a:extLst>
                </p14:cNvPr>
                <p14:cNvContentPartPr/>
                <p14:nvPr/>
              </p14:nvContentPartPr>
              <p14:xfrm>
                <a:off x="9803873" y="560598"/>
                <a:ext cx="344160" cy="156240"/>
              </p14:xfrm>
            </p:contentPart>
          </mc:Choice>
          <mc:Fallback xmlns="">
            <p:pic>
              <p:nvPicPr>
                <p:cNvPr id="65" name="Ink 64">
                  <a:extLst>
                    <a:ext uri="{FF2B5EF4-FFF2-40B4-BE49-F238E27FC236}">
                      <a16:creationId xmlns:a16="http://schemas.microsoft.com/office/drawing/2014/main" id="{388C00A2-A17C-458C-8023-A2B93D77F8C8}"/>
                    </a:ext>
                  </a:extLst>
                </p:cNvPr>
                <p:cNvPicPr/>
                <p:nvPr/>
              </p:nvPicPr>
              <p:blipFill>
                <a:blip r:embed="rId81"/>
                <a:stretch>
                  <a:fillRect/>
                </a:stretch>
              </p:blipFill>
              <p:spPr>
                <a:xfrm>
                  <a:off x="9785873" y="542958"/>
                  <a:ext cx="3798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6" name="Ink 65">
                  <a:extLst>
                    <a:ext uri="{FF2B5EF4-FFF2-40B4-BE49-F238E27FC236}">
                      <a16:creationId xmlns:a16="http://schemas.microsoft.com/office/drawing/2014/main" id="{960672B2-8B42-487C-891D-06D45E519AC6}"/>
                    </a:ext>
                  </a:extLst>
                </p14:cNvPr>
                <p14:cNvContentPartPr/>
                <p14:nvPr/>
              </p14:nvContentPartPr>
              <p14:xfrm>
                <a:off x="10129313" y="604518"/>
                <a:ext cx="73800" cy="71280"/>
              </p14:xfrm>
            </p:contentPart>
          </mc:Choice>
          <mc:Fallback xmlns="">
            <p:pic>
              <p:nvPicPr>
                <p:cNvPr id="66" name="Ink 65">
                  <a:extLst>
                    <a:ext uri="{FF2B5EF4-FFF2-40B4-BE49-F238E27FC236}">
                      <a16:creationId xmlns:a16="http://schemas.microsoft.com/office/drawing/2014/main" id="{960672B2-8B42-487C-891D-06D45E519AC6}"/>
                    </a:ext>
                  </a:extLst>
                </p:cNvPr>
                <p:cNvPicPr/>
                <p:nvPr/>
              </p:nvPicPr>
              <p:blipFill>
                <a:blip r:embed="rId83"/>
                <a:stretch>
                  <a:fillRect/>
                </a:stretch>
              </p:blipFill>
              <p:spPr>
                <a:xfrm>
                  <a:off x="10111673" y="586878"/>
                  <a:ext cx="1094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7" name="Ink 66">
                  <a:extLst>
                    <a:ext uri="{FF2B5EF4-FFF2-40B4-BE49-F238E27FC236}">
                      <a16:creationId xmlns:a16="http://schemas.microsoft.com/office/drawing/2014/main" id="{878EF7EE-604F-4668-9ADB-B247BA536E0A}"/>
                    </a:ext>
                  </a:extLst>
                </p14:cNvPr>
                <p14:cNvContentPartPr/>
                <p14:nvPr/>
              </p14:nvContentPartPr>
              <p14:xfrm>
                <a:off x="10219313" y="579678"/>
                <a:ext cx="114480" cy="104040"/>
              </p14:xfrm>
            </p:contentPart>
          </mc:Choice>
          <mc:Fallback xmlns="">
            <p:pic>
              <p:nvPicPr>
                <p:cNvPr id="67" name="Ink 66">
                  <a:extLst>
                    <a:ext uri="{FF2B5EF4-FFF2-40B4-BE49-F238E27FC236}">
                      <a16:creationId xmlns:a16="http://schemas.microsoft.com/office/drawing/2014/main" id="{878EF7EE-604F-4668-9ADB-B247BA536E0A}"/>
                    </a:ext>
                  </a:extLst>
                </p:cNvPr>
                <p:cNvPicPr/>
                <p:nvPr/>
              </p:nvPicPr>
              <p:blipFill>
                <a:blip r:embed="rId85"/>
                <a:stretch>
                  <a:fillRect/>
                </a:stretch>
              </p:blipFill>
              <p:spPr>
                <a:xfrm>
                  <a:off x="10201673" y="561678"/>
                  <a:ext cx="150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8" name="Ink 67">
                  <a:extLst>
                    <a:ext uri="{FF2B5EF4-FFF2-40B4-BE49-F238E27FC236}">
                      <a16:creationId xmlns:a16="http://schemas.microsoft.com/office/drawing/2014/main" id="{D4B6BF4B-7A4C-4263-BFC2-7B6920A0D198}"/>
                    </a:ext>
                  </a:extLst>
                </p14:cNvPr>
                <p14:cNvContentPartPr/>
                <p14:nvPr/>
              </p14:nvContentPartPr>
              <p14:xfrm>
                <a:off x="10414793" y="442518"/>
                <a:ext cx="142560" cy="294840"/>
              </p14:xfrm>
            </p:contentPart>
          </mc:Choice>
          <mc:Fallback xmlns="">
            <p:pic>
              <p:nvPicPr>
                <p:cNvPr id="68" name="Ink 67">
                  <a:extLst>
                    <a:ext uri="{FF2B5EF4-FFF2-40B4-BE49-F238E27FC236}">
                      <a16:creationId xmlns:a16="http://schemas.microsoft.com/office/drawing/2014/main" id="{D4B6BF4B-7A4C-4263-BFC2-7B6920A0D198}"/>
                    </a:ext>
                  </a:extLst>
                </p:cNvPr>
                <p:cNvPicPr/>
                <p:nvPr/>
              </p:nvPicPr>
              <p:blipFill>
                <a:blip r:embed="rId87"/>
                <a:stretch>
                  <a:fillRect/>
                </a:stretch>
              </p:blipFill>
              <p:spPr>
                <a:xfrm>
                  <a:off x="10397153" y="424518"/>
                  <a:ext cx="1782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FB919D34-5F76-4CAA-9D42-3EB972E6D37E}"/>
                    </a:ext>
                  </a:extLst>
                </p14:cNvPr>
                <p14:cNvContentPartPr/>
                <p14:nvPr/>
              </p14:nvContentPartPr>
              <p14:xfrm>
                <a:off x="10620353" y="604158"/>
                <a:ext cx="130680" cy="119520"/>
              </p14:xfrm>
            </p:contentPart>
          </mc:Choice>
          <mc:Fallback xmlns="">
            <p:pic>
              <p:nvPicPr>
                <p:cNvPr id="69" name="Ink 68">
                  <a:extLst>
                    <a:ext uri="{FF2B5EF4-FFF2-40B4-BE49-F238E27FC236}">
                      <a16:creationId xmlns:a16="http://schemas.microsoft.com/office/drawing/2014/main" id="{FB919D34-5F76-4CAA-9D42-3EB972E6D37E}"/>
                    </a:ext>
                  </a:extLst>
                </p:cNvPr>
                <p:cNvPicPr/>
                <p:nvPr/>
              </p:nvPicPr>
              <p:blipFill>
                <a:blip r:embed="rId89"/>
                <a:stretch>
                  <a:fillRect/>
                </a:stretch>
              </p:blipFill>
              <p:spPr>
                <a:xfrm>
                  <a:off x="10602353" y="586518"/>
                  <a:ext cx="166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0" name="Ink 69">
                  <a:extLst>
                    <a:ext uri="{FF2B5EF4-FFF2-40B4-BE49-F238E27FC236}">
                      <a16:creationId xmlns:a16="http://schemas.microsoft.com/office/drawing/2014/main" id="{08FB50BA-3F3E-48E3-B9E4-76BC1D50844C}"/>
                    </a:ext>
                  </a:extLst>
                </p14:cNvPr>
                <p14:cNvContentPartPr/>
                <p14:nvPr/>
              </p14:nvContentPartPr>
              <p14:xfrm>
                <a:off x="10803233" y="629358"/>
                <a:ext cx="128520" cy="101160"/>
              </p14:xfrm>
            </p:contentPart>
          </mc:Choice>
          <mc:Fallback xmlns="">
            <p:pic>
              <p:nvPicPr>
                <p:cNvPr id="70" name="Ink 69">
                  <a:extLst>
                    <a:ext uri="{FF2B5EF4-FFF2-40B4-BE49-F238E27FC236}">
                      <a16:creationId xmlns:a16="http://schemas.microsoft.com/office/drawing/2014/main" id="{08FB50BA-3F3E-48E3-B9E4-76BC1D50844C}"/>
                    </a:ext>
                  </a:extLst>
                </p:cNvPr>
                <p:cNvPicPr/>
                <p:nvPr/>
              </p:nvPicPr>
              <p:blipFill>
                <a:blip r:embed="rId91"/>
                <a:stretch>
                  <a:fillRect/>
                </a:stretch>
              </p:blipFill>
              <p:spPr>
                <a:xfrm>
                  <a:off x="10785233" y="611718"/>
                  <a:ext cx="164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 name="Ink 70">
                  <a:extLst>
                    <a:ext uri="{FF2B5EF4-FFF2-40B4-BE49-F238E27FC236}">
                      <a16:creationId xmlns:a16="http://schemas.microsoft.com/office/drawing/2014/main" id="{29824C6A-D1C0-4044-B797-751390E73C53}"/>
                    </a:ext>
                  </a:extLst>
                </p14:cNvPr>
                <p14:cNvContentPartPr/>
                <p14:nvPr/>
              </p14:nvContentPartPr>
              <p14:xfrm>
                <a:off x="10933913" y="597678"/>
                <a:ext cx="112320" cy="117360"/>
              </p14:xfrm>
            </p:contentPart>
          </mc:Choice>
          <mc:Fallback xmlns="">
            <p:pic>
              <p:nvPicPr>
                <p:cNvPr id="71" name="Ink 70">
                  <a:extLst>
                    <a:ext uri="{FF2B5EF4-FFF2-40B4-BE49-F238E27FC236}">
                      <a16:creationId xmlns:a16="http://schemas.microsoft.com/office/drawing/2014/main" id="{29824C6A-D1C0-4044-B797-751390E73C53}"/>
                    </a:ext>
                  </a:extLst>
                </p:cNvPr>
                <p:cNvPicPr/>
                <p:nvPr/>
              </p:nvPicPr>
              <p:blipFill>
                <a:blip r:embed="rId93"/>
                <a:stretch>
                  <a:fillRect/>
                </a:stretch>
              </p:blipFill>
              <p:spPr>
                <a:xfrm>
                  <a:off x="10916273" y="579678"/>
                  <a:ext cx="147960" cy="153000"/>
                </a:xfrm>
                <a:prstGeom prst="rect">
                  <a:avLst/>
                </a:prstGeom>
              </p:spPr>
            </p:pic>
          </mc:Fallback>
        </mc:AlternateContent>
      </p:grpSp>
      <p:grpSp>
        <p:nvGrpSpPr>
          <p:cNvPr id="84" name="Group 83">
            <a:extLst>
              <a:ext uri="{FF2B5EF4-FFF2-40B4-BE49-F238E27FC236}">
                <a16:creationId xmlns:a16="http://schemas.microsoft.com/office/drawing/2014/main" id="{09CF6A8D-75A5-445F-9264-D0E4021D3CA1}"/>
              </a:ext>
            </a:extLst>
          </p:cNvPr>
          <p:cNvGrpSpPr/>
          <p:nvPr/>
        </p:nvGrpSpPr>
        <p:grpSpPr>
          <a:xfrm>
            <a:off x="1069553" y="1254318"/>
            <a:ext cx="1486800" cy="300960"/>
            <a:chOff x="1069553" y="1254318"/>
            <a:chExt cx="1486800" cy="300960"/>
          </a:xfrm>
        </p:grpSpPr>
        <mc:AlternateContent xmlns:mc="http://schemas.openxmlformats.org/markup-compatibility/2006" xmlns:p14="http://schemas.microsoft.com/office/powerpoint/2010/main">
          <mc:Choice Requires="p14">
            <p:contentPart p14:bwMode="auto" r:id="rId94">
              <p14:nvContentPartPr>
                <p14:cNvPr id="73" name="Ink 72">
                  <a:extLst>
                    <a:ext uri="{FF2B5EF4-FFF2-40B4-BE49-F238E27FC236}">
                      <a16:creationId xmlns:a16="http://schemas.microsoft.com/office/drawing/2014/main" id="{49F97327-FA9E-4E29-9AAA-2DDD4F72BBEE}"/>
                    </a:ext>
                  </a:extLst>
                </p14:cNvPr>
                <p14:cNvContentPartPr/>
                <p14:nvPr/>
              </p14:nvContentPartPr>
              <p14:xfrm>
                <a:off x="1069553" y="1340358"/>
                <a:ext cx="98640" cy="149400"/>
              </p14:xfrm>
            </p:contentPart>
          </mc:Choice>
          <mc:Fallback xmlns="">
            <p:pic>
              <p:nvPicPr>
                <p:cNvPr id="73" name="Ink 72">
                  <a:extLst>
                    <a:ext uri="{FF2B5EF4-FFF2-40B4-BE49-F238E27FC236}">
                      <a16:creationId xmlns:a16="http://schemas.microsoft.com/office/drawing/2014/main" id="{49F97327-FA9E-4E29-9AAA-2DDD4F72BBEE}"/>
                    </a:ext>
                  </a:extLst>
                </p:cNvPr>
                <p:cNvPicPr/>
                <p:nvPr/>
              </p:nvPicPr>
              <p:blipFill>
                <a:blip r:embed="rId95"/>
                <a:stretch>
                  <a:fillRect/>
                </a:stretch>
              </p:blipFill>
              <p:spPr>
                <a:xfrm>
                  <a:off x="1051913" y="1322358"/>
                  <a:ext cx="1342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Ink 73">
                  <a:extLst>
                    <a:ext uri="{FF2B5EF4-FFF2-40B4-BE49-F238E27FC236}">
                      <a16:creationId xmlns:a16="http://schemas.microsoft.com/office/drawing/2014/main" id="{D3742D1E-B087-4852-97E8-C7AA4A809DF0}"/>
                    </a:ext>
                  </a:extLst>
                </p14:cNvPr>
                <p14:cNvContentPartPr/>
                <p14:nvPr/>
              </p14:nvContentPartPr>
              <p14:xfrm>
                <a:off x="1167113" y="1313358"/>
                <a:ext cx="57960" cy="241920"/>
              </p14:xfrm>
            </p:contentPart>
          </mc:Choice>
          <mc:Fallback xmlns="">
            <p:pic>
              <p:nvPicPr>
                <p:cNvPr id="74" name="Ink 73">
                  <a:extLst>
                    <a:ext uri="{FF2B5EF4-FFF2-40B4-BE49-F238E27FC236}">
                      <a16:creationId xmlns:a16="http://schemas.microsoft.com/office/drawing/2014/main" id="{D3742D1E-B087-4852-97E8-C7AA4A809DF0}"/>
                    </a:ext>
                  </a:extLst>
                </p:cNvPr>
                <p:cNvPicPr/>
                <p:nvPr/>
              </p:nvPicPr>
              <p:blipFill>
                <a:blip r:embed="rId97"/>
                <a:stretch>
                  <a:fillRect/>
                </a:stretch>
              </p:blipFill>
              <p:spPr>
                <a:xfrm>
                  <a:off x="1149473" y="1295358"/>
                  <a:ext cx="936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Ink 74">
                  <a:extLst>
                    <a:ext uri="{FF2B5EF4-FFF2-40B4-BE49-F238E27FC236}">
                      <a16:creationId xmlns:a16="http://schemas.microsoft.com/office/drawing/2014/main" id="{F902C48B-6442-4E16-B508-20761081ABE5}"/>
                    </a:ext>
                  </a:extLst>
                </p14:cNvPr>
                <p14:cNvContentPartPr/>
                <p14:nvPr/>
              </p14:nvContentPartPr>
              <p14:xfrm>
                <a:off x="1314353" y="1351518"/>
                <a:ext cx="89640" cy="153360"/>
              </p14:xfrm>
            </p:contentPart>
          </mc:Choice>
          <mc:Fallback xmlns="">
            <p:pic>
              <p:nvPicPr>
                <p:cNvPr id="75" name="Ink 74">
                  <a:extLst>
                    <a:ext uri="{FF2B5EF4-FFF2-40B4-BE49-F238E27FC236}">
                      <a16:creationId xmlns:a16="http://schemas.microsoft.com/office/drawing/2014/main" id="{F902C48B-6442-4E16-B508-20761081ABE5}"/>
                    </a:ext>
                  </a:extLst>
                </p:cNvPr>
                <p:cNvPicPr/>
                <p:nvPr/>
              </p:nvPicPr>
              <p:blipFill>
                <a:blip r:embed="rId99"/>
                <a:stretch>
                  <a:fillRect/>
                </a:stretch>
              </p:blipFill>
              <p:spPr>
                <a:xfrm>
                  <a:off x="1296713" y="1333878"/>
                  <a:ext cx="1252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6" name="Ink 75">
                  <a:extLst>
                    <a:ext uri="{FF2B5EF4-FFF2-40B4-BE49-F238E27FC236}">
                      <a16:creationId xmlns:a16="http://schemas.microsoft.com/office/drawing/2014/main" id="{AD394C68-5D01-45CF-9430-3C7577DCC745}"/>
                    </a:ext>
                  </a:extLst>
                </p14:cNvPr>
                <p14:cNvContentPartPr/>
                <p14:nvPr/>
              </p14:nvContentPartPr>
              <p14:xfrm>
                <a:off x="1388153" y="1363398"/>
                <a:ext cx="47880" cy="124920"/>
              </p14:xfrm>
            </p:contentPart>
          </mc:Choice>
          <mc:Fallback xmlns="">
            <p:pic>
              <p:nvPicPr>
                <p:cNvPr id="76" name="Ink 75">
                  <a:extLst>
                    <a:ext uri="{FF2B5EF4-FFF2-40B4-BE49-F238E27FC236}">
                      <a16:creationId xmlns:a16="http://schemas.microsoft.com/office/drawing/2014/main" id="{AD394C68-5D01-45CF-9430-3C7577DCC745}"/>
                    </a:ext>
                  </a:extLst>
                </p:cNvPr>
                <p:cNvPicPr/>
                <p:nvPr/>
              </p:nvPicPr>
              <p:blipFill>
                <a:blip r:embed="rId101"/>
                <a:stretch>
                  <a:fillRect/>
                </a:stretch>
              </p:blipFill>
              <p:spPr>
                <a:xfrm>
                  <a:off x="1370153" y="1345398"/>
                  <a:ext cx="83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Ink 76">
                  <a:extLst>
                    <a:ext uri="{FF2B5EF4-FFF2-40B4-BE49-F238E27FC236}">
                      <a16:creationId xmlns:a16="http://schemas.microsoft.com/office/drawing/2014/main" id="{28FAD4BC-17D1-4542-9B22-D5ACACBEA26B}"/>
                    </a:ext>
                  </a:extLst>
                </p14:cNvPr>
                <p14:cNvContentPartPr/>
                <p14:nvPr/>
              </p14:nvContentPartPr>
              <p14:xfrm>
                <a:off x="1459433" y="1351518"/>
                <a:ext cx="220320" cy="126360"/>
              </p14:xfrm>
            </p:contentPart>
          </mc:Choice>
          <mc:Fallback xmlns="">
            <p:pic>
              <p:nvPicPr>
                <p:cNvPr id="77" name="Ink 76">
                  <a:extLst>
                    <a:ext uri="{FF2B5EF4-FFF2-40B4-BE49-F238E27FC236}">
                      <a16:creationId xmlns:a16="http://schemas.microsoft.com/office/drawing/2014/main" id="{28FAD4BC-17D1-4542-9B22-D5ACACBEA26B}"/>
                    </a:ext>
                  </a:extLst>
                </p:cNvPr>
                <p:cNvPicPr/>
                <p:nvPr/>
              </p:nvPicPr>
              <p:blipFill>
                <a:blip r:embed="rId103"/>
                <a:stretch>
                  <a:fillRect/>
                </a:stretch>
              </p:blipFill>
              <p:spPr>
                <a:xfrm>
                  <a:off x="1441433" y="1333878"/>
                  <a:ext cx="255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Ink 77">
                  <a:extLst>
                    <a:ext uri="{FF2B5EF4-FFF2-40B4-BE49-F238E27FC236}">
                      <a16:creationId xmlns:a16="http://schemas.microsoft.com/office/drawing/2014/main" id="{D79BC0C0-CB70-4564-B282-B52227358151}"/>
                    </a:ext>
                  </a:extLst>
                </p14:cNvPr>
                <p14:cNvContentPartPr/>
                <p14:nvPr/>
              </p14:nvContentPartPr>
              <p14:xfrm>
                <a:off x="1653833" y="1260078"/>
                <a:ext cx="20520" cy="20880"/>
              </p14:xfrm>
            </p:contentPart>
          </mc:Choice>
          <mc:Fallback xmlns="">
            <p:pic>
              <p:nvPicPr>
                <p:cNvPr id="78" name="Ink 77">
                  <a:extLst>
                    <a:ext uri="{FF2B5EF4-FFF2-40B4-BE49-F238E27FC236}">
                      <a16:creationId xmlns:a16="http://schemas.microsoft.com/office/drawing/2014/main" id="{D79BC0C0-CB70-4564-B282-B52227358151}"/>
                    </a:ext>
                  </a:extLst>
                </p:cNvPr>
                <p:cNvPicPr/>
                <p:nvPr/>
              </p:nvPicPr>
              <p:blipFill>
                <a:blip r:embed="rId105"/>
                <a:stretch>
                  <a:fillRect/>
                </a:stretch>
              </p:blipFill>
              <p:spPr>
                <a:xfrm>
                  <a:off x="1636193" y="1242078"/>
                  <a:ext cx="56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 name="Ink 78">
                  <a:extLst>
                    <a:ext uri="{FF2B5EF4-FFF2-40B4-BE49-F238E27FC236}">
                      <a16:creationId xmlns:a16="http://schemas.microsoft.com/office/drawing/2014/main" id="{99F7E259-1A31-430A-9DAD-A34C9E954119}"/>
                    </a:ext>
                  </a:extLst>
                </p14:cNvPr>
                <p14:cNvContentPartPr/>
                <p14:nvPr/>
              </p14:nvContentPartPr>
              <p14:xfrm>
                <a:off x="1794953" y="1351518"/>
                <a:ext cx="115920" cy="148680"/>
              </p14:xfrm>
            </p:contentPart>
          </mc:Choice>
          <mc:Fallback xmlns="">
            <p:pic>
              <p:nvPicPr>
                <p:cNvPr id="79" name="Ink 78">
                  <a:extLst>
                    <a:ext uri="{FF2B5EF4-FFF2-40B4-BE49-F238E27FC236}">
                      <a16:creationId xmlns:a16="http://schemas.microsoft.com/office/drawing/2014/main" id="{99F7E259-1A31-430A-9DAD-A34C9E954119}"/>
                    </a:ext>
                  </a:extLst>
                </p:cNvPr>
                <p:cNvPicPr/>
                <p:nvPr/>
              </p:nvPicPr>
              <p:blipFill>
                <a:blip r:embed="rId107"/>
                <a:stretch>
                  <a:fillRect/>
                </a:stretch>
              </p:blipFill>
              <p:spPr>
                <a:xfrm>
                  <a:off x="1776953" y="1333878"/>
                  <a:ext cx="151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Ink 79">
                  <a:extLst>
                    <a:ext uri="{FF2B5EF4-FFF2-40B4-BE49-F238E27FC236}">
                      <a16:creationId xmlns:a16="http://schemas.microsoft.com/office/drawing/2014/main" id="{F46B5CEC-05C9-407C-8604-22D0A22644FB}"/>
                    </a:ext>
                  </a:extLst>
                </p14:cNvPr>
                <p14:cNvContentPartPr/>
                <p14:nvPr/>
              </p14:nvContentPartPr>
              <p14:xfrm>
                <a:off x="1897553" y="1365558"/>
                <a:ext cx="54000" cy="100800"/>
              </p14:xfrm>
            </p:contentPart>
          </mc:Choice>
          <mc:Fallback xmlns="">
            <p:pic>
              <p:nvPicPr>
                <p:cNvPr id="80" name="Ink 79">
                  <a:extLst>
                    <a:ext uri="{FF2B5EF4-FFF2-40B4-BE49-F238E27FC236}">
                      <a16:creationId xmlns:a16="http://schemas.microsoft.com/office/drawing/2014/main" id="{F46B5CEC-05C9-407C-8604-22D0A22644FB}"/>
                    </a:ext>
                  </a:extLst>
                </p:cNvPr>
                <p:cNvPicPr/>
                <p:nvPr/>
              </p:nvPicPr>
              <p:blipFill>
                <a:blip r:embed="rId109"/>
                <a:stretch>
                  <a:fillRect/>
                </a:stretch>
              </p:blipFill>
              <p:spPr>
                <a:xfrm>
                  <a:off x="1879553" y="1347918"/>
                  <a:ext cx="89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Ink 80">
                  <a:extLst>
                    <a:ext uri="{FF2B5EF4-FFF2-40B4-BE49-F238E27FC236}">
                      <a16:creationId xmlns:a16="http://schemas.microsoft.com/office/drawing/2014/main" id="{1C712DDD-3448-4838-8B53-2BA5C753D15A}"/>
                    </a:ext>
                  </a:extLst>
                </p14:cNvPr>
                <p14:cNvContentPartPr/>
                <p14:nvPr/>
              </p14:nvContentPartPr>
              <p14:xfrm>
                <a:off x="1983593" y="1254318"/>
                <a:ext cx="163440" cy="233640"/>
              </p14:xfrm>
            </p:contentPart>
          </mc:Choice>
          <mc:Fallback xmlns="">
            <p:pic>
              <p:nvPicPr>
                <p:cNvPr id="81" name="Ink 80">
                  <a:extLst>
                    <a:ext uri="{FF2B5EF4-FFF2-40B4-BE49-F238E27FC236}">
                      <a16:creationId xmlns:a16="http://schemas.microsoft.com/office/drawing/2014/main" id="{1C712DDD-3448-4838-8B53-2BA5C753D15A}"/>
                    </a:ext>
                  </a:extLst>
                </p:cNvPr>
                <p:cNvPicPr/>
                <p:nvPr/>
              </p:nvPicPr>
              <p:blipFill>
                <a:blip r:embed="rId111"/>
                <a:stretch>
                  <a:fillRect/>
                </a:stretch>
              </p:blipFill>
              <p:spPr>
                <a:xfrm>
                  <a:off x="1965593" y="1236678"/>
                  <a:ext cx="1990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Ink 81">
                  <a:extLst>
                    <a:ext uri="{FF2B5EF4-FFF2-40B4-BE49-F238E27FC236}">
                      <a16:creationId xmlns:a16="http://schemas.microsoft.com/office/drawing/2014/main" id="{A6709751-E28C-46C0-8275-BFE05EA95387}"/>
                    </a:ext>
                  </a:extLst>
                </p14:cNvPr>
                <p14:cNvContentPartPr/>
                <p14:nvPr/>
              </p14:nvContentPartPr>
              <p14:xfrm>
                <a:off x="2230913" y="1260798"/>
                <a:ext cx="30960" cy="263160"/>
              </p14:xfrm>
            </p:contentPart>
          </mc:Choice>
          <mc:Fallback xmlns="">
            <p:pic>
              <p:nvPicPr>
                <p:cNvPr id="82" name="Ink 81">
                  <a:extLst>
                    <a:ext uri="{FF2B5EF4-FFF2-40B4-BE49-F238E27FC236}">
                      <a16:creationId xmlns:a16="http://schemas.microsoft.com/office/drawing/2014/main" id="{A6709751-E28C-46C0-8275-BFE05EA95387}"/>
                    </a:ext>
                  </a:extLst>
                </p:cNvPr>
                <p:cNvPicPr/>
                <p:nvPr/>
              </p:nvPicPr>
              <p:blipFill>
                <a:blip r:embed="rId113"/>
                <a:stretch>
                  <a:fillRect/>
                </a:stretch>
              </p:blipFill>
              <p:spPr>
                <a:xfrm>
                  <a:off x="2213273" y="1242798"/>
                  <a:ext cx="666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3" name="Ink 82">
                  <a:extLst>
                    <a:ext uri="{FF2B5EF4-FFF2-40B4-BE49-F238E27FC236}">
                      <a16:creationId xmlns:a16="http://schemas.microsoft.com/office/drawing/2014/main" id="{BB36B380-FC45-441F-AEDE-DCBBE18E1227}"/>
                    </a:ext>
                  </a:extLst>
                </p14:cNvPr>
                <p14:cNvContentPartPr/>
                <p14:nvPr/>
              </p14:nvContentPartPr>
              <p14:xfrm>
                <a:off x="2328113" y="1327398"/>
                <a:ext cx="228240" cy="172800"/>
              </p14:xfrm>
            </p:contentPart>
          </mc:Choice>
          <mc:Fallback xmlns="">
            <p:pic>
              <p:nvPicPr>
                <p:cNvPr id="83" name="Ink 82">
                  <a:extLst>
                    <a:ext uri="{FF2B5EF4-FFF2-40B4-BE49-F238E27FC236}">
                      <a16:creationId xmlns:a16="http://schemas.microsoft.com/office/drawing/2014/main" id="{BB36B380-FC45-441F-AEDE-DCBBE18E1227}"/>
                    </a:ext>
                  </a:extLst>
                </p:cNvPr>
                <p:cNvPicPr/>
                <p:nvPr/>
              </p:nvPicPr>
              <p:blipFill>
                <a:blip r:embed="rId115"/>
                <a:stretch>
                  <a:fillRect/>
                </a:stretch>
              </p:blipFill>
              <p:spPr>
                <a:xfrm>
                  <a:off x="2310473" y="1309758"/>
                  <a:ext cx="263880" cy="208440"/>
                </a:xfrm>
                <a:prstGeom prst="rect">
                  <a:avLst/>
                </a:prstGeom>
              </p:spPr>
            </p:pic>
          </mc:Fallback>
        </mc:AlternateContent>
      </p:grpSp>
      <p:grpSp>
        <p:nvGrpSpPr>
          <p:cNvPr id="110" name="Group 109">
            <a:extLst>
              <a:ext uri="{FF2B5EF4-FFF2-40B4-BE49-F238E27FC236}">
                <a16:creationId xmlns:a16="http://schemas.microsoft.com/office/drawing/2014/main" id="{510E72C4-5786-4D33-8D4D-C3EA57524D73}"/>
              </a:ext>
            </a:extLst>
          </p:cNvPr>
          <p:cNvGrpSpPr/>
          <p:nvPr/>
        </p:nvGrpSpPr>
        <p:grpSpPr>
          <a:xfrm>
            <a:off x="3115433" y="1168278"/>
            <a:ext cx="1553760" cy="441000"/>
            <a:chOff x="3115433" y="1168278"/>
            <a:chExt cx="1553760" cy="441000"/>
          </a:xfrm>
        </p:grpSpPr>
        <mc:AlternateContent xmlns:mc="http://schemas.openxmlformats.org/markup-compatibility/2006" xmlns:p14="http://schemas.microsoft.com/office/powerpoint/2010/main">
          <mc:Choice Requires="p14">
            <p:contentPart p14:bwMode="auto" r:id="rId116">
              <p14:nvContentPartPr>
                <p14:cNvPr id="85" name="Ink 84">
                  <a:extLst>
                    <a:ext uri="{FF2B5EF4-FFF2-40B4-BE49-F238E27FC236}">
                      <a16:creationId xmlns:a16="http://schemas.microsoft.com/office/drawing/2014/main" id="{A3DB961A-8609-4442-87FE-3732B508E4F4}"/>
                    </a:ext>
                  </a:extLst>
                </p14:cNvPr>
                <p14:cNvContentPartPr/>
                <p14:nvPr/>
              </p14:nvContentPartPr>
              <p14:xfrm>
                <a:off x="3115433" y="1326318"/>
                <a:ext cx="151200" cy="141120"/>
              </p14:xfrm>
            </p:contentPart>
          </mc:Choice>
          <mc:Fallback xmlns="">
            <p:pic>
              <p:nvPicPr>
                <p:cNvPr id="85" name="Ink 84">
                  <a:extLst>
                    <a:ext uri="{FF2B5EF4-FFF2-40B4-BE49-F238E27FC236}">
                      <a16:creationId xmlns:a16="http://schemas.microsoft.com/office/drawing/2014/main" id="{A3DB961A-8609-4442-87FE-3732B508E4F4}"/>
                    </a:ext>
                  </a:extLst>
                </p:cNvPr>
                <p:cNvPicPr/>
                <p:nvPr/>
              </p:nvPicPr>
              <p:blipFill>
                <a:blip r:embed="rId117"/>
                <a:stretch>
                  <a:fillRect/>
                </a:stretch>
              </p:blipFill>
              <p:spPr>
                <a:xfrm>
                  <a:off x="3097433" y="1308678"/>
                  <a:ext cx="1868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362A57CA-5E09-4CFA-9AD0-2CAB326F8D9A}"/>
                    </a:ext>
                  </a:extLst>
                </p14:cNvPr>
                <p14:cNvContentPartPr/>
                <p14:nvPr/>
              </p14:nvContentPartPr>
              <p14:xfrm>
                <a:off x="3282113" y="1322718"/>
                <a:ext cx="124560" cy="128160"/>
              </p14:xfrm>
            </p:contentPart>
          </mc:Choice>
          <mc:Fallback xmlns="">
            <p:pic>
              <p:nvPicPr>
                <p:cNvPr id="86" name="Ink 85">
                  <a:extLst>
                    <a:ext uri="{FF2B5EF4-FFF2-40B4-BE49-F238E27FC236}">
                      <a16:creationId xmlns:a16="http://schemas.microsoft.com/office/drawing/2014/main" id="{362A57CA-5E09-4CFA-9AD0-2CAB326F8D9A}"/>
                    </a:ext>
                  </a:extLst>
                </p:cNvPr>
                <p:cNvPicPr/>
                <p:nvPr/>
              </p:nvPicPr>
              <p:blipFill>
                <a:blip r:embed="rId119"/>
                <a:stretch>
                  <a:fillRect/>
                </a:stretch>
              </p:blipFill>
              <p:spPr>
                <a:xfrm>
                  <a:off x="3264473" y="1304718"/>
                  <a:ext cx="160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7" name="Ink 86">
                  <a:extLst>
                    <a:ext uri="{FF2B5EF4-FFF2-40B4-BE49-F238E27FC236}">
                      <a16:creationId xmlns:a16="http://schemas.microsoft.com/office/drawing/2014/main" id="{71BB4EA1-CC89-4F2F-A9F2-EA9920349B03}"/>
                    </a:ext>
                  </a:extLst>
                </p14:cNvPr>
                <p14:cNvContentPartPr/>
                <p14:nvPr/>
              </p14:nvContentPartPr>
              <p14:xfrm>
                <a:off x="3444833" y="1198158"/>
                <a:ext cx="26280" cy="257760"/>
              </p14:xfrm>
            </p:contentPart>
          </mc:Choice>
          <mc:Fallback xmlns="">
            <p:pic>
              <p:nvPicPr>
                <p:cNvPr id="87" name="Ink 86">
                  <a:extLst>
                    <a:ext uri="{FF2B5EF4-FFF2-40B4-BE49-F238E27FC236}">
                      <a16:creationId xmlns:a16="http://schemas.microsoft.com/office/drawing/2014/main" id="{71BB4EA1-CC89-4F2F-A9F2-EA9920349B03}"/>
                    </a:ext>
                  </a:extLst>
                </p:cNvPr>
                <p:cNvPicPr/>
                <p:nvPr/>
              </p:nvPicPr>
              <p:blipFill>
                <a:blip r:embed="rId121"/>
                <a:stretch>
                  <a:fillRect/>
                </a:stretch>
              </p:blipFill>
              <p:spPr>
                <a:xfrm>
                  <a:off x="3426833" y="1180518"/>
                  <a:ext cx="61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8" name="Ink 87">
                  <a:extLst>
                    <a:ext uri="{FF2B5EF4-FFF2-40B4-BE49-F238E27FC236}">
                      <a16:creationId xmlns:a16="http://schemas.microsoft.com/office/drawing/2014/main" id="{D40DE8EE-09DA-4190-AE40-6387B1A777E5}"/>
                    </a:ext>
                  </a:extLst>
                </p14:cNvPr>
                <p14:cNvContentPartPr/>
                <p14:nvPr/>
              </p14:nvContentPartPr>
              <p14:xfrm>
                <a:off x="3652553" y="1168278"/>
                <a:ext cx="51480" cy="357840"/>
              </p14:xfrm>
            </p:contentPart>
          </mc:Choice>
          <mc:Fallback xmlns="">
            <p:pic>
              <p:nvPicPr>
                <p:cNvPr id="88" name="Ink 87">
                  <a:extLst>
                    <a:ext uri="{FF2B5EF4-FFF2-40B4-BE49-F238E27FC236}">
                      <a16:creationId xmlns:a16="http://schemas.microsoft.com/office/drawing/2014/main" id="{D40DE8EE-09DA-4190-AE40-6387B1A777E5}"/>
                    </a:ext>
                  </a:extLst>
                </p:cNvPr>
                <p:cNvPicPr/>
                <p:nvPr/>
              </p:nvPicPr>
              <p:blipFill>
                <a:blip r:embed="rId123"/>
                <a:stretch>
                  <a:fillRect/>
                </a:stretch>
              </p:blipFill>
              <p:spPr>
                <a:xfrm>
                  <a:off x="3634553" y="1150638"/>
                  <a:ext cx="871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Ink 88">
                  <a:extLst>
                    <a:ext uri="{FF2B5EF4-FFF2-40B4-BE49-F238E27FC236}">
                      <a16:creationId xmlns:a16="http://schemas.microsoft.com/office/drawing/2014/main" id="{1B5FDDC6-A417-4389-995D-56B83F635B54}"/>
                    </a:ext>
                  </a:extLst>
                </p14:cNvPr>
                <p14:cNvContentPartPr/>
                <p14:nvPr/>
              </p14:nvContentPartPr>
              <p14:xfrm>
                <a:off x="3522953" y="1338198"/>
                <a:ext cx="341640" cy="106920"/>
              </p14:xfrm>
            </p:contentPart>
          </mc:Choice>
          <mc:Fallback xmlns="">
            <p:pic>
              <p:nvPicPr>
                <p:cNvPr id="89" name="Ink 88">
                  <a:extLst>
                    <a:ext uri="{FF2B5EF4-FFF2-40B4-BE49-F238E27FC236}">
                      <a16:creationId xmlns:a16="http://schemas.microsoft.com/office/drawing/2014/main" id="{1B5FDDC6-A417-4389-995D-56B83F635B54}"/>
                    </a:ext>
                  </a:extLst>
                </p:cNvPr>
                <p:cNvPicPr/>
                <p:nvPr/>
              </p:nvPicPr>
              <p:blipFill>
                <a:blip r:embed="rId125"/>
                <a:stretch>
                  <a:fillRect/>
                </a:stretch>
              </p:blipFill>
              <p:spPr>
                <a:xfrm>
                  <a:off x="3505313" y="1320558"/>
                  <a:ext cx="377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 name="Ink 89">
                  <a:extLst>
                    <a:ext uri="{FF2B5EF4-FFF2-40B4-BE49-F238E27FC236}">
                      <a16:creationId xmlns:a16="http://schemas.microsoft.com/office/drawing/2014/main" id="{D926AA73-DD92-4831-AA3C-2CC51A156BE8}"/>
                    </a:ext>
                  </a:extLst>
                </p14:cNvPr>
                <p14:cNvContentPartPr/>
                <p14:nvPr/>
              </p14:nvContentPartPr>
              <p14:xfrm>
                <a:off x="3903473" y="1314078"/>
                <a:ext cx="183240" cy="144000"/>
              </p14:xfrm>
            </p:contentPart>
          </mc:Choice>
          <mc:Fallback xmlns="">
            <p:pic>
              <p:nvPicPr>
                <p:cNvPr id="90" name="Ink 89">
                  <a:extLst>
                    <a:ext uri="{FF2B5EF4-FFF2-40B4-BE49-F238E27FC236}">
                      <a16:creationId xmlns:a16="http://schemas.microsoft.com/office/drawing/2014/main" id="{D926AA73-DD92-4831-AA3C-2CC51A156BE8}"/>
                    </a:ext>
                  </a:extLst>
                </p:cNvPr>
                <p:cNvPicPr/>
                <p:nvPr/>
              </p:nvPicPr>
              <p:blipFill>
                <a:blip r:embed="rId127"/>
                <a:stretch>
                  <a:fillRect/>
                </a:stretch>
              </p:blipFill>
              <p:spPr>
                <a:xfrm>
                  <a:off x="3885833" y="1296438"/>
                  <a:ext cx="218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Ink 90">
                  <a:extLst>
                    <a:ext uri="{FF2B5EF4-FFF2-40B4-BE49-F238E27FC236}">
                      <a16:creationId xmlns:a16="http://schemas.microsoft.com/office/drawing/2014/main" id="{4411D11C-0501-46C9-BBF1-2059F3F7D27A}"/>
                    </a:ext>
                  </a:extLst>
                </p14:cNvPr>
                <p14:cNvContentPartPr/>
                <p14:nvPr/>
              </p14:nvContentPartPr>
              <p14:xfrm>
                <a:off x="4109753" y="1317678"/>
                <a:ext cx="133920" cy="115920"/>
              </p14:xfrm>
            </p:contentPart>
          </mc:Choice>
          <mc:Fallback xmlns="">
            <p:pic>
              <p:nvPicPr>
                <p:cNvPr id="91" name="Ink 90">
                  <a:extLst>
                    <a:ext uri="{FF2B5EF4-FFF2-40B4-BE49-F238E27FC236}">
                      <a16:creationId xmlns:a16="http://schemas.microsoft.com/office/drawing/2014/main" id="{4411D11C-0501-46C9-BBF1-2059F3F7D27A}"/>
                    </a:ext>
                  </a:extLst>
                </p:cNvPr>
                <p:cNvPicPr/>
                <p:nvPr/>
              </p:nvPicPr>
              <p:blipFill>
                <a:blip r:embed="rId129"/>
                <a:stretch>
                  <a:fillRect/>
                </a:stretch>
              </p:blipFill>
              <p:spPr>
                <a:xfrm>
                  <a:off x="4091753" y="1299678"/>
                  <a:ext cx="169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2" name="Ink 91">
                  <a:extLst>
                    <a:ext uri="{FF2B5EF4-FFF2-40B4-BE49-F238E27FC236}">
                      <a16:creationId xmlns:a16="http://schemas.microsoft.com/office/drawing/2014/main" id="{AE4D917C-F2E8-4A36-B4AF-2D89CB40777D}"/>
                    </a:ext>
                  </a:extLst>
                </p14:cNvPr>
                <p14:cNvContentPartPr/>
                <p14:nvPr/>
              </p14:nvContentPartPr>
              <p14:xfrm>
                <a:off x="4243313" y="1320918"/>
                <a:ext cx="84960" cy="98640"/>
              </p14:xfrm>
            </p:contentPart>
          </mc:Choice>
          <mc:Fallback xmlns="">
            <p:pic>
              <p:nvPicPr>
                <p:cNvPr id="92" name="Ink 91">
                  <a:extLst>
                    <a:ext uri="{FF2B5EF4-FFF2-40B4-BE49-F238E27FC236}">
                      <a16:creationId xmlns:a16="http://schemas.microsoft.com/office/drawing/2014/main" id="{AE4D917C-F2E8-4A36-B4AF-2D89CB40777D}"/>
                    </a:ext>
                  </a:extLst>
                </p:cNvPr>
                <p:cNvPicPr/>
                <p:nvPr/>
              </p:nvPicPr>
              <p:blipFill>
                <a:blip r:embed="rId131"/>
                <a:stretch>
                  <a:fillRect/>
                </a:stretch>
              </p:blipFill>
              <p:spPr>
                <a:xfrm>
                  <a:off x="4225313" y="1302918"/>
                  <a:ext cx="120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3" name="Ink 92">
                  <a:extLst>
                    <a:ext uri="{FF2B5EF4-FFF2-40B4-BE49-F238E27FC236}">
                      <a16:creationId xmlns:a16="http://schemas.microsoft.com/office/drawing/2014/main" id="{B92DD3DC-A52B-4258-959F-FD32EEA8F1F0}"/>
                    </a:ext>
                  </a:extLst>
                </p14:cNvPr>
                <p14:cNvContentPartPr/>
                <p14:nvPr/>
              </p14:nvContentPartPr>
              <p14:xfrm>
                <a:off x="4370393" y="1209678"/>
                <a:ext cx="208800" cy="249120"/>
              </p14:xfrm>
            </p:contentPart>
          </mc:Choice>
          <mc:Fallback xmlns="">
            <p:pic>
              <p:nvPicPr>
                <p:cNvPr id="93" name="Ink 92">
                  <a:extLst>
                    <a:ext uri="{FF2B5EF4-FFF2-40B4-BE49-F238E27FC236}">
                      <a16:creationId xmlns:a16="http://schemas.microsoft.com/office/drawing/2014/main" id="{B92DD3DC-A52B-4258-959F-FD32EEA8F1F0}"/>
                    </a:ext>
                  </a:extLst>
                </p:cNvPr>
                <p:cNvPicPr/>
                <p:nvPr/>
              </p:nvPicPr>
              <p:blipFill>
                <a:blip r:embed="rId133"/>
                <a:stretch>
                  <a:fillRect/>
                </a:stretch>
              </p:blipFill>
              <p:spPr>
                <a:xfrm>
                  <a:off x="4352393" y="1192038"/>
                  <a:ext cx="2444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4" name="Ink 93">
                  <a:extLst>
                    <a:ext uri="{FF2B5EF4-FFF2-40B4-BE49-F238E27FC236}">
                      <a16:creationId xmlns:a16="http://schemas.microsoft.com/office/drawing/2014/main" id="{B23FFD05-AC55-45B7-AB01-BB8CD7F2FD23}"/>
                    </a:ext>
                  </a:extLst>
                </p14:cNvPr>
                <p14:cNvContentPartPr/>
                <p14:nvPr/>
              </p14:nvContentPartPr>
              <p14:xfrm>
                <a:off x="4484513" y="1335318"/>
                <a:ext cx="184680" cy="273960"/>
              </p14:xfrm>
            </p:contentPart>
          </mc:Choice>
          <mc:Fallback xmlns="">
            <p:pic>
              <p:nvPicPr>
                <p:cNvPr id="94" name="Ink 93">
                  <a:extLst>
                    <a:ext uri="{FF2B5EF4-FFF2-40B4-BE49-F238E27FC236}">
                      <a16:creationId xmlns:a16="http://schemas.microsoft.com/office/drawing/2014/main" id="{B23FFD05-AC55-45B7-AB01-BB8CD7F2FD23}"/>
                    </a:ext>
                  </a:extLst>
                </p:cNvPr>
                <p:cNvPicPr/>
                <p:nvPr/>
              </p:nvPicPr>
              <p:blipFill>
                <a:blip r:embed="rId135"/>
                <a:stretch>
                  <a:fillRect/>
                </a:stretch>
              </p:blipFill>
              <p:spPr>
                <a:xfrm>
                  <a:off x="4466873" y="1317318"/>
                  <a:ext cx="220320" cy="309600"/>
                </a:xfrm>
                <a:prstGeom prst="rect">
                  <a:avLst/>
                </a:prstGeom>
              </p:spPr>
            </p:pic>
          </mc:Fallback>
        </mc:AlternateContent>
      </p:grpSp>
      <p:grpSp>
        <p:nvGrpSpPr>
          <p:cNvPr id="109" name="Group 108">
            <a:extLst>
              <a:ext uri="{FF2B5EF4-FFF2-40B4-BE49-F238E27FC236}">
                <a16:creationId xmlns:a16="http://schemas.microsoft.com/office/drawing/2014/main" id="{390896BB-A48F-4BB2-90E4-AB3FD362027A}"/>
              </a:ext>
            </a:extLst>
          </p:cNvPr>
          <p:cNvGrpSpPr/>
          <p:nvPr/>
        </p:nvGrpSpPr>
        <p:grpSpPr>
          <a:xfrm>
            <a:off x="5055473" y="1141638"/>
            <a:ext cx="1891440" cy="343800"/>
            <a:chOff x="5055473" y="1141638"/>
            <a:chExt cx="1891440" cy="343800"/>
          </a:xfrm>
        </p:grpSpPr>
        <mc:AlternateContent xmlns:mc="http://schemas.openxmlformats.org/markup-compatibility/2006" xmlns:p14="http://schemas.microsoft.com/office/powerpoint/2010/main">
          <mc:Choice Requires="p14">
            <p:contentPart p14:bwMode="auto" r:id="rId136">
              <p14:nvContentPartPr>
                <p14:cNvPr id="95" name="Ink 94">
                  <a:extLst>
                    <a:ext uri="{FF2B5EF4-FFF2-40B4-BE49-F238E27FC236}">
                      <a16:creationId xmlns:a16="http://schemas.microsoft.com/office/drawing/2014/main" id="{ADF5DB7C-AA28-4137-89C8-02D714B5CDF7}"/>
                    </a:ext>
                  </a:extLst>
                </p14:cNvPr>
                <p14:cNvContentPartPr/>
                <p14:nvPr/>
              </p14:nvContentPartPr>
              <p14:xfrm>
                <a:off x="5055473" y="1329558"/>
                <a:ext cx="125640" cy="129240"/>
              </p14:xfrm>
            </p:contentPart>
          </mc:Choice>
          <mc:Fallback xmlns="">
            <p:pic>
              <p:nvPicPr>
                <p:cNvPr id="95" name="Ink 94">
                  <a:extLst>
                    <a:ext uri="{FF2B5EF4-FFF2-40B4-BE49-F238E27FC236}">
                      <a16:creationId xmlns:a16="http://schemas.microsoft.com/office/drawing/2014/main" id="{ADF5DB7C-AA28-4137-89C8-02D714B5CDF7}"/>
                    </a:ext>
                  </a:extLst>
                </p:cNvPr>
                <p:cNvPicPr/>
                <p:nvPr/>
              </p:nvPicPr>
              <p:blipFill>
                <a:blip r:embed="rId137"/>
                <a:stretch>
                  <a:fillRect/>
                </a:stretch>
              </p:blipFill>
              <p:spPr>
                <a:xfrm>
                  <a:off x="5037473" y="1311918"/>
                  <a:ext cx="161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6" name="Ink 95">
                  <a:extLst>
                    <a:ext uri="{FF2B5EF4-FFF2-40B4-BE49-F238E27FC236}">
                      <a16:creationId xmlns:a16="http://schemas.microsoft.com/office/drawing/2014/main" id="{77ABF42E-4155-4D03-ABDA-2D85D7F0A8C1}"/>
                    </a:ext>
                  </a:extLst>
                </p14:cNvPr>
                <p14:cNvContentPartPr/>
                <p14:nvPr/>
              </p14:nvContentPartPr>
              <p14:xfrm>
                <a:off x="5179313" y="1185198"/>
                <a:ext cx="72360" cy="300240"/>
              </p14:xfrm>
            </p:contentPart>
          </mc:Choice>
          <mc:Fallback xmlns="">
            <p:pic>
              <p:nvPicPr>
                <p:cNvPr id="96" name="Ink 95">
                  <a:extLst>
                    <a:ext uri="{FF2B5EF4-FFF2-40B4-BE49-F238E27FC236}">
                      <a16:creationId xmlns:a16="http://schemas.microsoft.com/office/drawing/2014/main" id="{77ABF42E-4155-4D03-ABDA-2D85D7F0A8C1}"/>
                    </a:ext>
                  </a:extLst>
                </p:cNvPr>
                <p:cNvPicPr/>
                <p:nvPr/>
              </p:nvPicPr>
              <p:blipFill>
                <a:blip r:embed="rId139"/>
                <a:stretch>
                  <a:fillRect/>
                </a:stretch>
              </p:blipFill>
              <p:spPr>
                <a:xfrm>
                  <a:off x="5161673" y="1167558"/>
                  <a:ext cx="1080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Ink 96">
                  <a:extLst>
                    <a:ext uri="{FF2B5EF4-FFF2-40B4-BE49-F238E27FC236}">
                      <a16:creationId xmlns:a16="http://schemas.microsoft.com/office/drawing/2014/main" id="{58421CBB-BA12-45E5-9804-26712B8AF317}"/>
                    </a:ext>
                  </a:extLst>
                </p14:cNvPr>
                <p14:cNvContentPartPr/>
                <p14:nvPr/>
              </p14:nvContentPartPr>
              <p14:xfrm>
                <a:off x="5296673" y="1228398"/>
                <a:ext cx="45720" cy="214200"/>
              </p14:xfrm>
            </p:contentPart>
          </mc:Choice>
          <mc:Fallback xmlns="">
            <p:pic>
              <p:nvPicPr>
                <p:cNvPr id="97" name="Ink 96">
                  <a:extLst>
                    <a:ext uri="{FF2B5EF4-FFF2-40B4-BE49-F238E27FC236}">
                      <a16:creationId xmlns:a16="http://schemas.microsoft.com/office/drawing/2014/main" id="{58421CBB-BA12-45E5-9804-26712B8AF317}"/>
                    </a:ext>
                  </a:extLst>
                </p:cNvPr>
                <p:cNvPicPr/>
                <p:nvPr/>
              </p:nvPicPr>
              <p:blipFill>
                <a:blip r:embed="rId141"/>
                <a:stretch>
                  <a:fillRect/>
                </a:stretch>
              </p:blipFill>
              <p:spPr>
                <a:xfrm>
                  <a:off x="5278673" y="1210758"/>
                  <a:ext cx="81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 name="Ink 97">
                  <a:extLst>
                    <a:ext uri="{FF2B5EF4-FFF2-40B4-BE49-F238E27FC236}">
                      <a16:creationId xmlns:a16="http://schemas.microsoft.com/office/drawing/2014/main" id="{86F4E727-6EEF-4742-926F-A934D51D1F39}"/>
                    </a:ext>
                  </a:extLst>
                </p14:cNvPr>
                <p14:cNvContentPartPr/>
                <p14:nvPr/>
              </p14:nvContentPartPr>
              <p14:xfrm>
                <a:off x="5422673" y="1301478"/>
                <a:ext cx="81360" cy="151920"/>
              </p14:xfrm>
            </p:contentPart>
          </mc:Choice>
          <mc:Fallback xmlns="">
            <p:pic>
              <p:nvPicPr>
                <p:cNvPr id="98" name="Ink 97">
                  <a:extLst>
                    <a:ext uri="{FF2B5EF4-FFF2-40B4-BE49-F238E27FC236}">
                      <a16:creationId xmlns:a16="http://schemas.microsoft.com/office/drawing/2014/main" id="{86F4E727-6EEF-4742-926F-A934D51D1F39}"/>
                    </a:ext>
                  </a:extLst>
                </p:cNvPr>
                <p:cNvPicPr/>
                <p:nvPr/>
              </p:nvPicPr>
              <p:blipFill>
                <a:blip r:embed="rId143"/>
                <a:stretch>
                  <a:fillRect/>
                </a:stretch>
              </p:blipFill>
              <p:spPr>
                <a:xfrm>
                  <a:off x="5404673" y="1283478"/>
                  <a:ext cx="117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 name="Ink 98">
                  <a:extLst>
                    <a:ext uri="{FF2B5EF4-FFF2-40B4-BE49-F238E27FC236}">
                      <a16:creationId xmlns:a16="http://schemas.microsoft.com/office/drawing/2014/main" id="{400FB14E-7F61-4337-ACEF-E492A06F6462}"/>
                    </a:ext>
                  </a:extLst>
                </p14:cNvPr>
                <p14:cNvContentPartPr/>
                <p14:nvPr/>
              </p14:nvContentPartPr>
              <p14:xfrm>
                <a:off x="5603753" y="1196718"/>
                <a:ext cx="94320" cy="231120"/>
              </p14:xfrm>
            </p:contentPart>
          </mc:Choice>
          <mc:Fallback xmlns="">
            <p:pic>
              <p:nvPicPr>
                <p:cNvPr id="99" name="Ink 98">
                  <a:extLst>
                    <a:ext uri="{FF2B5EF4-FFF2-40B4-BE49-F238E27FC236}">
                      <a16:creationId xmlns:a16="http://schemas.microsoft.com/office/drawing/2014/main" id="{400FB14E-7F61-4337-ACEF-E492A06F6462}"/>
                    </a:ext>
                  </a:extLst>
                </p:cNvPr>
                <p:cNvPicPr/>
                <p:nvPr/>
              </p:nvPicPr>
              <p:blipFill>
                <a:blip r:embed="rId145"/>
                <a:stretch>
                  <a:fillRect/>
                </a:stretch>
              </p:blipFill>
              <p:spPr>
                <a:xfrm>
                  <a:off x="5585753" y="1178718"/>
                  <a:ext cx="1299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0" name="Ink 99">
                  <a:extLst>
                    <a:ext uri="{FF2B5EF4-FFF2-40B4-BE49-F238E27FC236}">
                      <a16:creationId xmlns:a16="http://schemas.microsoft.com/office/drawing/2014/main" id="{54949784-8059-45F8-80DB-A50AB5BD9C9D}"/>
                    </a:ext>
                  </a:extLst>
                </p14:cNvPr>
                <p14:cNvContentPartPr/>
                <p14:nvPr/>
              </p14:nvContentPartPr>
              <p14:xfrm>
                <a:off x="5565953" y="1319838"/>
                <a:ext cx="110520" cy="28080"/>
              </p14:xfrm>
            </p:contentPart>
          </mc:Choice>
          <mc:Fallback xmlns="">
            <p:pic>
              <p:nvPicPr>
                <p:cNvPr id="100" name="Ink 99">
                  <a:extLst>
                    <a:ext uri="{FF2B5EF4-FFF2-40B4-BE49-F238E27FC236}">
                      <a16:creationId xmlns:a16="http://schemas.microsoft.com/office/drawing/2014/main" id="{54949784-8059-45F8-80DB-A50AB5BD9C9D}"/>
                    </a:ext>
                  </a:extLst>
                </p:cNvPr>
                <p:cNvPicPr/>
                <p:nvPr/>
              </p:nvPicPr>
              <p:blipFill>
                <a:blip r:embed="rId147"/>
                <a:stretch>
                  <a:fillRect/>
                </a:stretch>
              </p:blipFill>
              <p:spPr>
                <a:xfrm>
                  <a:off x="5548313" y="1302198"/>
                  <a:ext cx="1461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1" name="Ink 100">
                  <a:extLst>
                    <a:ext uri="{FF2B5EF4-FFF2-40B4-BE49-F238E27FC236}">
                      <a16:creationId xmlns:a16="http://schemas.microsoft.com/office/drawing/2014/main" id="{89A115AB-74F8-4A8D-B0E9-FCA5B10E31B1}"/>
                    </a:ext>
                  </a:extLst>
                </p14:cNvPr>
                <p14:cNvContentPartPr/>
                <p14:nvPr/>
              </p14:nvContentPartPr>
              <p14:xfrm>
                <a:off x="5708873" y="1141638"/>
                <a:ext cx="234000" cy="278280"/>
              </p14:xfrm>
            </p:contentPart>
          </mc:Choice>
          <mc:Fallback xmlns="">
            <p:pic>
              <p:nvPicPr>
                <p:cNvPr id="101" name="Ink 100">
                  <a:extLst>
                    <a:ext uri="{FF2B5EF4-FFF2-40B4-BE49-F238E27FC236}">
                      <a16:creationId xmlns:a16="http://schemas.microsoft.com/office/drawing/2014/main" id="{89A115AB-74F8-4A8D-B0E9-FCA5B10E31B1}"/>
                    </a:ext>
                  </a:extLst>
                </p:cNvPr>
                <p:cNvPicPr/>
                <p:nvPr/>
              </p:nvPicPr>
              <p:blipFill>
                <a:blip r:embed="rId149"/>
                <a:stretch>
                  <a:fillRect/>
                </a:stretch>
              </p:blipFill>
              <p:spPr>
                <a:xfrm>
                  <a:off x="5690873" y="1123998"/>
                  <a:ext cx="2696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2" name="Ink 101">
                  <a:extLst>
                    <a:ext uri="{FF2B5EF4-FFF2-40B4-BE49-F238E27FC236}">
                      <a16:creationId xmlns:a16="http://schemas.microsoft.com/office/drawing/2014/main" id="{59D77AEA-ACF7-4515-90FA-89949E0B84D6}"/>
                    </a:ext>
                  </a:extLst>
                </p14:cNvPr>
                <p14:cNvContentPartPr/>
                <p14:nvPr/>
              </p14:nvContentPartPr>
              <p14:xfrm>
                <a:off x="5956193" y="1142358"/>
                <a:ext cx="143280" cy="290880"/>
              </p14:xfrm>
            </p:contentPart>
          </mc:Choice>
          <mc:Fallback xmlns="">
            <p:pic>
              <p:nvPicPr>
                <p:cNvPr id="102" name="Ink 101">
                  <a:extLst>
                    <a:ext uri="{FF2B5EF4-FFF2-40B4-BE49-F238E27FC236}">
                      <a16:creationId xmlns:a16="http://schemas.microsoft.com/office/drawing/2014/main" id="{59D77AEA-ACF7-4515-90FA-89949E0B84D6}"/>
                    </a:ext>
                  </a:extLst>
                </p:cNvPr>
                <p:cNvPicPr/>
                <p:nvPr/>
              </p:nvPicPr>
              <p:blipFill>
                <a:blip r:embed="rId151"/>
                <a:stretch>
                  <a:fillRect/>
                </a:stretch>
              </p:blipFill>
              <p:spPr>
                <a:xfrm>
                  <a:off x="5938553" y="1124358"/>
                  <a:ext cx="1789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3" name="Ink 102">
                  <a:extLst>
                    <a:ext uri="{FF2B5EF4-FFF2-40B4-BE49-F238E27FC236}">
                      <a16:creationId xmlns:a16="http://schemas.microsoft.com/office/drawing/2014/main" id="{78365000-EFAF-4441-B56D-D7CE3FFF2E7C}"/>
                    </a:ext>
                  </a:extLst>
                </p14:cNvPr>
                <p14:cNvContentPartPr/>
                <p14:nvPr/>
              </p14:nvContentPartPr>
              <p14:xfrm>
                <a:off x="6124673" y="1309758"/>
                <a:ext cx="105840" cy="100080"/>
              </p14:xfrm>
            </p:contentPart>
          </mc:Choice>
          <mc:Fallback xmlns="">
            <p:pic>
              <p:nvPicPr>
                <p:cNvPr id="103" name="Ink 102">
                  <a:extLst>
                    <a:ext uri="{FF2B5EF4-FFF2-40B4-BE49-F238E27FC236}">
                      <a16:creationId xmlns:a16="http://schemas.microsoft.com/office/drawing/2014/main" id="{78365000-EFAF-4441-B56D-D7CE3FFF2E7C}"/>
                    </a:ext>
                  </a:extLst>
                </p:cNvPr>
                <p:cNvPicPr/>
                <p:nvPr/>
              </p:nvPicPr>
              <p:blipFill>
                <a:blip r:embed="rId153"/>
                <a:stretch>
                  <a:fillRect/>
                </a:stretch>
              </p:blipFill>
              <p:spPr>
                <a:xfrm>
                  <a:off x="6106673" y="1292118"/>
                  <a:ext cx="141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4" name="Ink 103">
                  <a:extLst>
                    <a:ext uri="{FF2B5EF4-FFF2-40B4-BE49-F238E27FC236}">
                      <a16:creationId xmlns:a16="http://schemas.microsoft.com/office/drawing/2014/main" id="{5CBFAB7C-6D0F-42AF-AFBE-6E7C80A7BFCB}"/>
                    </a:ext>
                  </a:extLst>
                </p14:cNvPr>
                <p14:cNvContentPartPr/>
                <p14:nvPr/>
              </p14:nvContentPartPr>
              <p14:xfrm>
                <a:off x="6248513" y="1318038"/>
                <a:ext cx="29520" cy="94680"/>
              </p14:xfrm>
            </p:contentPart>
          </mc:Choice>
          <mc:Fallback xmlns="">
            <p:pic>
              <p:nvPicPr>
                <p:cNvPr id="104" name="Ink 103">
                  <a:extLst>
                    <a:ext uri="{FF2B5EF4-FFF2-40B4-BE49-F238E27FC236}">
                      <a16:creationId xmlns:a16="http://schemas.microsoft.com/office/drawing/2014/main" id="{5CBFAB7C-6D0F-42AF-AFBE-6E7C80A7BFCB}"/>
                    </a:ext>
                  </a:extLst>
                </p:cNvPr>
                <p:cNvPicPr/>
                <p:nvPr/>
              </p:nvPicPr>
              <p:blipFill>
                <a:blip r:embed="rId155"/>
                <a:stretch>
                  <a:fillRect/>
                </a:stretch>
              </p:blipFill>
              <p:spPr>
                <a:xfrm>
                  <a:off x="6230873" y="1300398"/>
                  <a:ext cx="651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5" name="Ink 104">
                  <a:extLst>
                    <a:ext uri="{FF2B5EF4-FFF2-40B4-BE49-F238E27FC236}">
                      <a16:creationId xmlns:a16="http://schemas.microsoft.com/office/drawing/2014/main" id="{1EFF526D-B044-456F-B6E4-B42ED8993735}"/>
                    </a:ext>
                  </a:extLst>
                </p14:cNvPr>
                <p14:cNvContentPartPr/>
                <p14:nvPr/>
              </p14:nvContentPartPr>
              <p14:xfrm>
                <a:off x="6335633" y="1192758"/>
                <a:ext cx="123480" cy="246960"/>
              </p14:xfrm>
            </p:contentPart>
          </mc:Choice>
          <mc:Fallback xmlns="">
            <p:pic>
              <p:nvPicPr>
                <p:cNvPr id="105" name="Ink 104">
                  <a:extLst>
                    <a:ext uri="{FF2B5EF4-FFF2-40B4-BE49-F238E27FC236}">
                      <a16:creationId xmlns:a16="http://schemas.microsoft.com/office/drawing/2014/main" id="{1EFF526D-B044-456F-B6E4-B42ED8993735}"/>
                    </a:ext>
                  </a:extLst>
                </p:cNvPr>
                <p:cNvPicPr/>
                <p:nvPr/>
              </p:nvPicPr>
              <p:blipFill>
                <a:blip r:embed="rId157"/>
                <a:stretch>
                  <a:fillRect/>
                </a:stretch>
              </p:blipFill>
              <p:spPr>
                <a:xfrm>
                  <a:off x="6317993" y="1174758"/>
                  <a:ext cx="159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6" name="Ink 105">
                  <a:extLst>
                    <a:ext uri="{FF2B5EF4-FFF2-40B4-BE49-F238E27FC236}">
                      <a16:creationId xmlns:a16="http://schemas.microsoft.com/office/drawing/2014/main" id="{65D415D9-38E5-411B-991C-8750E02929A3}"/>
                    </a:ext>
                  </a:extLst>
                </p14:cNvPr>
                <p14:cNvContentPartPr/>
                <p14:nvPr/>
              </p14:nvContentPartPr>
              <p14:xfrm>
                <a:off x="6506273" y="1317318"/>
                <a:ext cx="181080" cy="124920"/>
              </p14:xfrm>
            </p:contentPart>
          </mc:Choice>
          <mc:Fallback xmlns="">
            <p:pic>
              <p:nvPicPr>
                <p:cNvPr id="106" name="Ink 105">
                  <a:extLst>
                    <a:ext uri="{FF2B5EF4-FFF2-40B4-BE49-F238E27FC236}">
                      <a16:creationId xmlns:a16="http://schemas.microsoft.com/office/drawing/2014/main" id="{65D415D9-38E5-411B-991C-8750E02929A3}"/>
                    </a:ext>
                  </a:extLst>
                </p:cNvPr>
                <p:cNvPicPr/>
                <p:nvPr/>
              </p:nvPicPr>
              <p:blipFill>
                <a:blip r:embed="rId159"/>
                <a:stretch>
                  <a:fillRect/>
                </a:stretch>
              </p:blipFill>
              <p:spPr>
                <a:xfrm>
                  <a:off x="6488273" y="1299318"/>
                  <a:ext cx="2167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884DD018-E0A2-467E-8949-DACE2C17D6D0}"/>
                    </a:ext>
                  </a:extLst>
                </p14:cNvPr>
                <p14:cNvContentPartPr/>
                <p14:nvPr/>
              </p14:nvContentPartPr>
              <p14:xfrm>
                <a:off x="6719753" y="1323798"/>
                <a:ext cx="99360" cy="123120"/>
              </p14:xfrm>
            </p:contentPart>
          </mc:Choice>
          <mc:Fallback xmlns="">
            <p:pic>
              <p:nvPicPr>
                <p:cNvPr id="107" name="Ink 106">
                  <a:extLst>
                    <a:ext uri="{FF2B5EF4-FFF2-40B4-BE49-F238E27FC236}">
                      <a16:creationId xmlns:a16="http://schemas.microsoft.com/office/drawing/2014/main" id="{884DD018-E0A2-467E-8949-DACE2C17D6D0}"/>
                    </a:ext>
                  </a:extLst>
                </p:cNvPr>
                <p:cNvPicPr/>
                <p:nvPr/>
              </p:nvPicPr>
              <p:blipFill>
                <a:blip r:embed="rId161"/>
                <a:stretch>
                  <a:fillRect/>
                </a:stretch>
              </p:blipFill>
              <p:spPr>
                <a:xfrm>
                  <a:off x="6701753" y="1305798"/>
                  <a:ext cx="1350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8" name="Ink 107">
                  <a:extLst>
                    <a:ext uri="{FF2B5EF4-FFF2-40B4-BE49-F238E27FC236}">
                      <a16:creationId xmlns:a16="http://schemas.microsoft.com/office/drawing/2014/main" id="{06C1809A-E25A-46D5-BC69-0E647EBAF9C0}"/>
                    </a:ext>
                  </a:extLst>
                </p14:cNvPr>
                <p14:cNvContentPartPr/>
                <p14:nvPr/>
              </p14:nvContentPartPr>
              <p14:xfrm>
                <a:off x="6825953" y="1150998"/>
                <a:ext cx="120960" cy="302760"/>
              </p14:xfrm>
            </p:contentPart>
          </mc:Choice>
          <mc:Fallback xmlns="">
            <p:pic>
              <p:nvPicPr>
                <p:cNvPr id="108" name="Ink 107">
                  <a:extLst>
                    <a:ext uri="{FF2B5EF4-FFF2-40B4-BE49-F238E27FC236}">
                      <a16:creationId xmlns:a16="http://schemas.microsoft.com/office/drawing/2014/main" id="{06C1809A-E25A-46D5-BC69-0E647EBAF9C0}"/>
                    </a:ext>
                  </a:extLst>
                </p:cNvPr>
                <p:cNvPicPr/>
                <p:nvPr/>
              </p:nvPicPr>
              <p:blipFill>
                <a:blip r:embed="rId163"/>
                <a:stretch>
                  <a:fillRect/>
                </a:stretch>
              </p:blipFill>
              <p:spPr>
                <a:xfrm>
                  <a:off x="6807953" y="1132998"/>
                  <a:ext cx="156600" cy="33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12" name="Ink 111">
                <a:extLst>
                  <a:ext uri="{FF2B5EF4-FFF2-40B4-BE49-F238E27FC236}">
                    <a16:creationId xmlns:a16="http://schemas.microsoft.com/office/drawing/2014/main" id="{CA45BB91-645E-4BAC-B7E2-B1A27E82618B}"/>
                  </a:ext>
                </a:extLst>
              </p14:cNvPr>
              <p14:cNvContentPartPr/>
              <p14:nvPr/>
            </p14:nvContentPartPr>
            <p14:xfrm>
              <a:off x="7184873" y="1150638"/>
              <a:ext cx="47520" cy="27360"/>
            </p14:xfrm>
          </p:contentPart>
        </mc:Choice>
        <mc:Fallback xmlns="">
          <p:pic>
            <p:nvPicPr>
              <p:cNvPr id="112" name="Ink 111">
                <a:extLst>
                  <a:ext uri="{FF2B5EF4-FFF2-40B4-BE49-F238E27FC236}">
                    <a16:creationId xmlns:a16="http://schemas.microsoft.com/office/drawing/2014/main" id="{CA45BB91-645E-4BAC-B7E2-B1A27E82618B}"/>
                  </a:ext>
                </a:extLst>
              </p:cNvPr>
              <p:cNvPicPr/>
              <p:nvPr/>
            </p:nvPicPr>
            <p:blipFill>
              <a:blip r:embed="rId165"/>
              <a:stretch>
                <a:fillRect/>
              </a:stretch>
            </p:blipFill>
            <p:spPr>
              <a:xfrm>
                <a:off x="7167233" y="1132998"/>
                <a:ext cx="83160" cy="63000"/>
              </a:xfrm>
              <a:prstGeom prst="rect">
                <a:avLst/>
              </a:prstGeom>
            </p:spPr>
          </p:pic>
        </mc:Fallback>
      </mc:AlternateContent>
      <p:grpSp>
        <p:nvGrpSpPr>
          <p:cNvPr id="122" name="Group 121">
            <a:extLst>
              <a:ext uri="{FF2B5EF4-FFF2-40B4-BE49-F238E27FC236}">
                <a16:creationId xmlns:a16="http://schemas.microsoft.com/office/drawing/2014/main" id="{1EECC8BD-4924-41EF-ACEA-1FB3FC71AA37}"/>
              </a:ext>
            </a:extLst>
          </p:cNvPr>
          <p:cNvGrpSpPr/>
          <p:nvPr/>
        </p:nvGrpSpPr>
        <p:grpSpPr>
          <a:xfrm>
            <a:off x="7220513" y="1291758"/>
            <a:ext cx="237600" cy="119520"/>
            <a:chOff x="7220513" y="1291758"/>
            <a:chExt cx="237600" cy="119520"/>
          </a:xfrm>
        </p:grpSpPr>
        <mc:AlternateContent xmlns:mc="http://schemas.openxmlformats.org/markup-compatibility/2006" xmlns:p14="http://schemas.microsoft.com/office/powerpoint/2010/main">
          <mc:Choice Requires="p14">
            <p:contentPart p14:bwMode="auto" r:id="rId166">
              <p14:nvContentPartPr>
                <p14:cNvPr id="111" name="Ink 110">
                  <a:extLst>
                    <a:ext uri="{FF2B5EF4-FFF2-40B4-BE49-F238E27FC236}">
                      <a16:creationId xmlns:a16="http://schemas.microsoft.com/office/drawing/2014/main" id="{946859CE-8E10-42AC-BFA8-7D00958852F1}"/>
                    </a:ext>
                  </a:extLst>
                </p14:cNvPr>
                <p14:cNvContentPartPr/>
                <p14:nvPr/>
              </p14:nvContentPartPr>
              <p14:xfrm>
                <a:off x="7220513" y="1314798"/>
                <a:ext cx="27720" cy="96480"/>
              </p14:xfrm>
            </p:contentPart>
          </mc:Choice>
          <mc:Fallback xmlns="">
            <p:pic>
              <p:nvPicPr>
                <p:cNvPr id="111" name="Ink 110">
                  <a:extLst>
                    <a:ext uri="{FF2B5EF4-FFF2-40B4-BE49-F238E27FC236}">
                      <a16:creationId xmlns:a16="http://schemas.microsoft.com/office/drawing/2014/main" id="{946859CE-8E10-42AC-BFA8-7D00958852F1}"/>
                    </a:ext>
                  </a:extLst>
                </p:cNvPr>
                <p:cNvPicPr/>
                <p:nvPr/>
              </p:nvPicPr>
              <p:blipFill>
                <a:blip r:embed="rId167"/>
                <a:stretch>
                  <a:fillRect/>
                </a:stretch>
              </p:blipFill>
              <p:spPr>
                <a:xfrm>
                  <a:off x="7202873" y="1296798"/>
                  <a:ext cx="633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3" name="Ink 112">
                  <a:extLst>
                    <a:ext uri="{FF2B5EF4-FFF2-40B4-BE49-F238E27FC236}">
                      <a16:creationId xmlns:a16="http://schemas.microsoft.com/office/drawing/2014/main" id="{AE2EF4E5-8CBF-437F-A63A-F564B83567B2}"/>
                    </a:ext>
                  </a:extLst>
                </p14:cNvPr>
                <p14:cNvContentPartPr/>
                <p14:nvPr/>
              </p14:nvContentPartPr>
              <p14:xfrm>
                <a:off x="7318073" y="1291758"/>
                <a:ext cx="140040" cy="118080"/>
              </p14:xfrm>
            </p:contentPart>
          </mc:Choice>
          <mc:Fallback xmlns="">
            <p:pic>
              <p:nvPicPr>
                <p:cNvPr id="113" name="Ink 112">
                  <a:extLst>
                    <a:ext uri="{FF2B5EF4-FFF2-40B4-BE49-F238E27FC236}">
                      <a16:creationId xmlns:a16="http://schemas.microsoft.com/office/drawing/2014/main" id="{AE2EF4E5-8CBF-437F-A63A-F564B83567B2}"/>
                    </a:ext>
                  </a:extLst>
                </p:cNvPr>
                <p:cNvPicPr/>
                <p:nvPr/>
              </p:nvPicPr>
              <p:blipFill>
                <a:blip r:embed="rId169"/>
                <a:stretch>
                  <a:fillRect/>
                </a:stretch>
              </p:blipFill>
              <p:spPr>
                <a:xfrm>
                  <a:off x="7300433" y="1274118"/>
                  <a:ext cx="175680" cy="153720"/>
                </a:xfrm>
                <a:prstGeom prst="rect">
                  <a:avLst/>
                </a:prstGeom>
              </p:spPr>
            </p:pic>
          </mc:Fallback>
        </mc:AlternateContent>
      </p:grpSp>
      <p:grpSp>
        <p:nvGrpSpPr>
          <p:cNvPr id="121" name="Group 120">
            <a:extLst>
              <a:ext uri="{FF2B5EF4-FFF2-40B4-BE49-F238E27FC236}">
                <a16:creationId xmlns:a16="http://schemas.microsoft.com/office/drawing/2014/main" id="{53968F50-441A-49A3-B93C-5C962FA8E1BB}"/>
              </a:ext>
            </a:extLst>
          </p:cNvPr>
          <p:cNvGrpSpPr/>
          <p:nvPr/>
        </p:nvGrpSpPr>
        <p:grpSpPr>
          <a:xfrm>
            <a:off x="7793273" y="1137678"/>
            <a:ext cx="483840" cy="385560"/>
            <a:chOff x="7793273" y="1137678"/>
            <a:chExt cx="483840" cy="385560"/>
          </a:xfrm>
        </p:grpSpPr>
        <mc:AlternateContent xmlns:mc="http://schemas.openxmlformats.org/markup-compatibility/2006" xmlns:p14="http://schemas.microsoft.com/office/powerpoint/2010/main">
          <mc:Choice Requires="p14">
            <p:contentPart p14:bwMode="auto" r:id="rId170">
              <p14:nvContentPartPr>
                <p14:cNvPr id="114" name="Ink 113">
                  <a:extLst>
                    <a:ext uri="{FF2B5EF4-FFF2-40B4-BE49-F238E27FC236}">
                      <a16:creationId xmlns:a16="http://schemas.microsoft.com/office/drawing/2014/main" id="{D07CBD99-00D8-4E54-9667-2BF360E9FB40}"/>
                    </a:ext>
                  </a:extLst>
                </p14:cNvPr>
                <p14:cNvContentPartPr/>
                <p14:nvPr/>
              </p14:nvContentPartPr>
              <p14:xfrm>
                <a:off x="7808033" y="1143438"/>
                <a:ext cx="189720" cy="38160"/>
              </p14:xfrm>
            </p:contentPart>
          </mc:Choice>
          <mc:Fallback xmlns="">
            <p:pic>
              <p:nvPicPr>
                <p:cNvPr id="114" name="Ink 113">
                  <a:extLst>
                    <a:ext uri="{FF2B5EF4-FFF2-40B4-BE49-F238E27FC236}">
                      <a16:creationId xmlns:a16="http://schemas.microsoft.com/office/drawing/2014/main" id="{D07CBD99-00D8-4E54-9667-2BF360E9FB40}"/>
                    </a:ext>
                  </a:extLst>
                </p:cNvPr>
                <p:cNvPicPr/>
                <p:nvPr/>
              </p:nvPicPr>
              <p:blipFill>
                <a:blip r:embed="rId171"/>
                <a:stretch>
                  <a:fillRect/>
                </a:stretch>
              </p:blipFill>
              <p:spPr>
                <a:xfrm>
                  <a:off x="7790393" y="1125438"/>
                  <a:ext cx="225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5" name="Ink 114">
                  <a:extLst>
                    <a:ext uri="{FF2B5EF4-FFF2-40B4-BE49-F238E27FC236}">
                      <a16:creationId xmlns:a16="http://schemas.microsoft.com/office/drawing/2014/main" id="{D8F7AD33-4929-4851-B00C-69BFEA9AD074}"/>
                    </a:ext>
                  </a:extLst>
                </p14:cNvPr>
                <p14:cNvContentPartPr/>
                <p14:nvPr/>
              </p14:nvContentPartPr>
              <p14:xfrm>
                <a:off x="7793273" y="1137678"/>
                <a:ext cx="166680" cy="385560"/>
              </p14:xfrm>
            </p:contentPart>
          </mc:Choice>
          <mc:Fallback xmlns="">
            <p:pic>
              <p:nvPicPr>
                <p:cNvPr id="115" name="Ink 114">
                  <a:extLst>
                    <a:ext uri="{FF2B5EF4-FFF2-40B4-BE49-F238E27FC236}">
                      <a16:creationId xmlns:a16="http://schemas.microsoft.com/office/drawing/2014/main" id="{D8F7AD33-4929-4851-B00C-69BFEA9AD074}"/>
                    </a:ext>
                  </a:extLst>
                </p:cNvPr>
                <p:cNvPicPr/>
                <p:nvPr/>
              </p:nvPicPr>
              <p:blipFill>
                <a:blip r:embed="rId173"/>
                <a:stretch>
                  <a:fillRect/>
                </a:stretch>
              </p:blipFill>
              <p:spPr>
                <a:xfrm>
                  <a:off x="7775633" y="1120038"/>
                  <a:ext cx="2023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6" name="Ink 115">
                  <a:extLst>
                    <a:ext uri="{FF2B5EF4-FFF2-40B4-BE49-F238E27FC236}">
                      <a16:creationId xmlns:a16="http://schemas.microsoft.com/office/drawing/2014/main" id="{45782180-3FCE-4202-95AC-322C44808CF2}"/>
                    </a:ext>
                  </a:extLst>
                </p14:cNvPr>
                <p14:cNvContentPartPr/>
                <p14:nvPr/>
              </p14:nvContentPartPr>
              <p14:xfrm>
                <a:off x="8010353" y="1210758"/>
                <a:ext cx="171000" cy="205560"/>
              </p14:xfrm>
            </p:contentPart>
          </mc:Choice>
          <mc:Fallback xmlns="">
            <p:pic>
              <p:nvPicPr>
                <p:cNvPr id="116" name="Ink 115">
                  <a:extLst>
                    <a:ext uri="{FF2B5EF4-FFF2-40B4-BE49-F238E27FC236}">
                      <a16:creationId xmlns:a16="http://schemas.microsoft.com/office/drawing/2014/main" id="{45782180-3FCE-4202-95AC-322C44808CF2}"/>
                    </a:ext>
                  </a:extLst>
                </p:cNvPr>
                <p:cNvPicPr/>
                <p:nvPr/>
              </p:nvPicPr>
              <p:blipFill>
                <a:blip r:embed="rId175"/>
                <a:stretch>
                  <a:fillRect/>
                </a:stretch>
              </p:blipFill>
              <p:spPr>
                <a:xfrm>
                  <a:off x="7992713" y="1192758"/>
                  <a:ext cx="206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7" name="Ink 116">
                  <a:extLst>
                    <a:ext uri="{FF2B5EF4-FFF2-40B4-BE49-F238E27FC236}">
                      <a16:creationId xmlns:a16="http://schemas.microsoft.com/office/drawing/2014/main" id="{48762D2D-2993-4F1B-AFC9-6C81AAE5D79C}"/>
                    </a:ext>
                  </a:extLst>
                </p14:cNvPr>
                <p14:cNvContentPartPr/>
                <p14:nvPr/>
              </p14:nvContentPartPr>
              <p14:xfrm>
                <a:off x="8265593" y="1350798"/>
                <a:ext cx="11520" cy="112320"/>
              </p14:xfrm>
            </p:contentPart>
          </mc:Choice>
          <mc:Fallback xmlns="">
            <p:pic>
              <p:nvPicPr>
                <p:cNvPr id="117" name="Ink 116">
                  <a:extLst>
                    <a:ext uri="{FF2B5EF4-FFF2-40B4-BE49-F238E27FC236}">
                      <a16:creationId xmlns:a16="http://schemas.microsoft.com/office/drawing/2014/main" id="{48762D2D-2993-4F1B-AFC9-6C81AAE5D79C}"/>
                    </a:ext>
                  </a:extLst>
                </p:cNvPr>
                <p:cNvPicPr/>
                <p:nvPr/>
              </p:nvPicPr>
              <p:blipFill>
                <a:blip r:embed="rId177"/>
                <a:stretch>
                  <a:fillRect/>
                </a:stretch>
              </p:blipFill>
              <p:spPr>
                <a:xfrm>
                  <a:off x="8247593" y="1333158"/>
                  <a:ext cx="47160" cy="147960"/>
                </a:xfrm>
                <a:prstGeom prst="rect">
                  <a:avLst/>
                </a:prstGeom>
              </p:spPr>
            </p:pic>
          </mc:Fallback>
        </mc:AlternateContent>
      </p:grpSp>
      <p:grpSp>
        <p:nvGrpSpPr>
          <p:cNvPr id="120" name="Group 119">
            <a:extLst>
              <a:ext uri="{FF2B5EF4-FFF2-40B4-BE49-F238E27FC236}">
                <a16:creationId xmlns:a16="http://schemas.microsoft.com/office/drawing/2014/main" id="{AE36FC9C-B727-4417-9CE6-E7077DC54B2D}"/>
              </a:ext>
            </a:extLst>
          </p:cNvPr>
          <p:cNvGrpSpPr/>
          <p:nvPr/>
        </p:nvGrpSpPr>
        <p:grpSpPr>
          <a:xfrm>
            <a:off x="8441273" y="1145598"/>
            <a:ext cx="328680" cy="342360"/>
            <a:chOff x="8441273" y="1145598"/>
            <a:chExt cx="328680" cy="342360"/>
          </a:xfrm>
        </p:grpSpPr>
        <mc:AlternateContent xmlns:mc="http://schemas.openxmlformats.org/markup-compatibility/2006" xmlns:p14="http://schemas.microsoft.com/office/powerpoint/2010/main">
          <mc:Choice Requires="p14">
            <p:contentPart p14:bwMode="auto" r:id="rId178">
              <p14:nvContentPartPr>
                <p14:cNvPr id="118" name="Ink 117">
                  <a:extLst>
                    <a:ext uri="{FF2B5EF4-FFF2-40B4-BE49-F238E27FC236}">
                      <a16:creationId xmlns:a16="http://schemas.microsoft.com/office/drawing/2014/main" id="{7635BAA6-CEA5-4A97-8511-CA002D1E3E79}"/>
                    </a:ext>
                  </a:extLst>
                </p14:cNvPr>
                <p14:cNvContentPartPr/>
                <p14:nvPr/>
              </p14:nvContentPartPr>
              <p14:xfrm>
                <a:off x="8441273" y="1225518"/>
                <a:ext cx="41760" cy="190080"/>
              </p14:xfrm>
            </p:contentPart>
          </mc:Choice>
          <mc:Fallback xmlns="">
            <p:pic>
              <p:nvPicPr>
                <p:cNvPr id="118" name="Ink 117">
                  <a:extLst>
                    <a:ext uri="{FF2B5EF4-FFF2-40B4-BE49-F238E27FC236}">
                      <a16:creationId xmlns:a16="http://schemas.microsoft.com/office/drawing/2014/main" id="{7635BAA6-CEA5-4A97-8511-CA002D1E3E79}"/>
                    </a:ext>
                  </a:extLst>
                </p:cNvPr>
                <p:cNvPicPr/>
                <p:nvPr/>
              </p:nvPicPr>
              <p:blipFill>
                <a:blip r:embed="rId179"/>
                <a:stretch>
                  <a:fillRect/>
                </a:stretch>
              </p:blipFill>
              <p:spPr>
                <a:xfrm>
                  <a:off x="8423273" y="1207518"/>
                  <a:ext cx="774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9" name="Ink 118">
                  <a:extLst>
                    <a:ext uri="{FF2B5EF4-FFF2-40B4-BE49-F238E27FC236}">
                      <a16:creationId xmlns:a16="http://schemas.microsoft.com/office/drawing/2014/main" id="{0104B376-ADA7-43E5-B5C7-867A3FB01EE0}"/>
                    </a:ext>
                  </a:extLst>
                </p14:cNvPr>
                <p14:cNvContentPartPr/>
                <p14:nvPr/>
              </p14:nvContentPartPr>
              <p14:xfrm>
                <a:off x="8550713" y="1145598"/>
                <a:ext cx="219240" cy="342360"/>
              </p14:xfrm>
            </p:contentPart>
          </mc:Choice>
          <mc:Fallback xmlns="">
            <p:pic>
              <p:nvPicPr>
                <p:cNvPr id="119" name="Ink 118">
                  <a:extLst>
                    <a:ext uri="{FF2B5EF4-FFF2-40B4-BE49-F238E27FC236}">
                      <a16:creationId xmlns:a16="http://schemas.microsoft.com/office/drawing/2014/main" id="{0104B376-ADA7-43E5-B5C7-867A3FB01EE0}"/>
                    </a:ext>
                  </a:extLst>
                </p:cNvPr>
                <p:cNvPicPr/>
                <p:nvPr/>
              </p:nvPicPr>
              <p:blipFill>
                <a:blip r:embed="rId181"/>
                <a:stretch>
                  <a:fillRect/>
                </a:stretch>
              </p:blipFill>
              <p:spPr>
                <a:xfrm>
                  <a:off x="8532713" y="1127958"/>
                  <a:ext cx="254880" cy="378000"/>
                </a:xfrm>
                <a:prstGeom prst="rect">
                  <a:avLst/>
                </a:prstGeom>
              </p:spPr>
            </p:pic>
          </mc:Fallback>
        </mc:AlternateContent>
      </p:grpSp>
      <p:grpSp>
        <p:nvGrpSpPr>
          <p:cNvPr id="139" name="Group 138">
            <a:extLst>
              <a:ext uri="{FF2B5EF4-FFF2-40B4-BE49-F238E27FC236}">
                <a16:creationId xmlns:a16="http://schemas.microsoft.com/office/drawing/2014/main" id="{E5DFD567-0776-4A89-8C23-19E2C87808C5}"/>
              </a:ext>
            </a:extLst>
          </p:cNvPr>
          <p:cNvGrpSpPr/>
          <p:nvPr/>
        </p:nvGrpSpPr>
        <p:grpSpPr>
          <a:xfrm>
            <a:off x="1014833" y="2220692"/>
            <a:ext cx="1816920" cy="564480"/>
            <a:chOff x="1014833" y="2220692"/>
            <a:chExt cx="1816920" cy="564480"/>
          </a:xfrm>
        </p:grpSpPr>
        <mc:AlternateContent xmlns:mc="http://schemas.openxmlformats.org/markup-compatibility/2006" xmlns:p14="http://schemas.microsoft.com/office/powerpoint/2010/main">
          <mc:Choice Requires="p14">
            <p:contentPart p14:bwMode="auto" r:id="rId182">
              <p14:nvContentPartPr>
                <p14:cNvPr id="123" name="Ink 122">
                  <a:extLst>
                    <a:ext uri="{FF2B5EF4-FFF2-40B4-BE49-F238E27FC236}">
                      <a16:creationId xmlns:a16="http://schemas.microsoft.com/office/drawing/2014/main" id="{A91CC819-83F6-4EE5-AA9D-49D2B831E7E1}"/>
                    </a:ext>
                  </a:extLst>
                </p14:cNvPr>
                <p14:cNvContentPartPr/>
                <p14:nvPr/>
              </p14:nvContentPartPr>
              <p14:xfrm>
                <a:off x="1068833" y="2417972"/>
                <a:ext cx="158760" cy="19080"/>
              </p14:xfrm>
            </p:contentPart>
          </mc:Choice>
          <mc:Fallback xmlns="">
            <p:pic>
              <p:nvPicPr>
                <p:cNvPr id="123" name="Ink 122">
                  <a:extLst>
                    <a:ext uri="{FF2B5EF4-FFF2-40B4-BE49-F238E27FC236}">
                      <a16:creationId xmlns:a16="http://schemas.microsoft.com/office/drawing/2014/main" id="{A91CC819-83F6-4EE5-AA9D-49D2B831E7E1}"/>
                    </a:ext>
                  </a:extLst>
                </p:cNvPr>
                <p:cNvPicPr/>
                <p:nvPr/>
              </p:nvPicPr>
              <p:blipFill>
                <a:blip r:embed="rId183"/>
                <a:stretch>
                  <a:fillRect/>
                </a:stretch>
              </p:blipFill>
              <p:spPr>
                <a:xfrm>
                  <a:off x="1051193" y="2400332"/>
                  <a:ext cx="194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Ink 123">
                  <a:extLst>
                    <a:ext uri="{FF2B5EF4-FFF2-40B4-BE49-F238E27FC236}">
                      <a16:creationId xmlns:a16="http://schemas.microsoft.com/office/drawing/2014/main" id="{2B407717-18C5-4FB7-8EDC-6D3A4A97E6C4}"/>
                    </a:ext>
                  </a:extLst>
                </p14:cNvPr>
                <p14:cNvContentPartPr/>
                <p14:nvPr/>
              </p14:nvContentPartPr>
              <p14:xfrm>
                <a:off x="1014833" y="2411132"/>
                <a:ext cx="159120" cy="243720"/>
              </p14:xfrm>
            </p:contentPart>
          </mc:Choice>
          <mc:Fallback xmlns="">
            <p:pic>
              <p:nvPicPr>
                <p:cNvPr id="124" name="Ink 123">
                  <a:extLst>
                    <a:ext uri="{FF2B5EF4-FFF2-40B4-BE49-F238E27FC236}">
                      <a16:creationId xmlns:a16="http://schemas.microsoft.com/office/drawing/2014/main" id="{2B407717-18C5-4FB7-8EDC-6D3A4A97E6C4}"/>
                    </a:ext>
                  </a:extLst>
                </p:cNvPr>
                <p:cNvPicPr/>
                <p:nvPr/>
              </p:nvPicPr>
              <p:blipFill>
                <a:blip r:embed="rId185"/>
                <a:stretch>
                  <a:fillRect/>
                </a:stretch>
              </p:blipFill>
              <p:spPr>
                <a:xfrm>
                  <a:off x="997193" y="2393492"/>
                  <a:ext cx="1947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Ink 124">
                  <a:extLst>
                    <a:ext uri="{FF2B5EF4-FFF2-40B4-BE49-F238E27FC236}">
                      <a16:creationId xmlns:a16="http://schemas.microsoft.com/office/drawing/2014/main" id="{98E7319F-DF71-4F9E-BBE8-0587BEEA4D80}"/>
                    </a:ext>
                  </a:extLst>
                </p14:cNvPr>
                <p14:cNvContentPartPr/>
                <p14:nvPr/>
              </p14:nvContentPartPr>
              <p14:xfrm>
                <a:off x="1015913" y="2534972"/>
                <a:ext cx="134640" cy="16920"/>
              </p14:xfrm>
            </p:contentPart>
          </mc:Choice>
          <mc:Fallback xmlns="">
            <p:pic>
              <p:nvPicPr>
                <p:cNvPr id="125" name="Ink 124">
                  <a:extLst>
                    <a:ext uri="{FF2B5EF4-FFF2-40B4-BE49-F238E27FC236}">
                      <a16:creationId xmlns:a16="http://schemas.microsoft.com/office/drawing/2014/main" id="{98E7319F-DF71-4F9E-BBE8-0587BEEA4D80}"/>
                    </a:ext>
                  </a:extLst>
                </p:cNvPr>
                <p:cNvPicPr/>
                <p:nvPr/>
              </p:nvPicPr>
              <p:blipFill>
                <a:blip r:embed="rId187"/>
                <a:stretch>
                  <a:fillRect/>
                </a:stretch>
              </p:blipFill>
              <p:spPr>
                <a:xfrm>
                  <a:off x="997913" y="2516972"/>
                  <a:ext cx="170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Ink 126">
                  <a:extLst>
                    <a:ext uri="{FF2B5EF4-FFF2-40B4-BE49-F238E27FC236}">
                      <a16:creationId xmlns:a16="http://schemas.microsoft.com/office/drawing/2014/main" id="{8C8CEEAF-CF53-4C03-8927-04AE0DC98D2A}"/>
                    </a:ext>
                  </a:extLst>
                </p14:cNvPr>
                <p14:cNvContentPartPr/>
                <p14:nvPr/>
              </p14:nvContentPartPr>
              <p14:xfrm>
                <a:off x="1305713" y="2220692"/>
                <a:ext cx="123120" cy="45720"/>
              </p14:xfrm>
            </p:contentPart>
          </mc:Choice>
          <mc:Fallback xmlns="">
            <p:pic>
              <p:nvPicPr>
                <p:cNvPr id="127" name="Ink 126">
                  <a:extLst>
                    <a:ext uri="{FF2B5EF4-FFF2-40B4-BE49-F238E27FC236}">
                      <a16:creationId xmlns:a16="http://schemas.microsoft.com/office/drawing/2014/main" id="{8C8CEEAF-CF53-4C03-8927-04AE0DC98D2A}"/>
                    </a:ext>
                  </a:extLst>
                </p:cNvPr>
                <p:cNvPicPr/>
                <p:nvPr/>
              </p:nvPicPr>
              <p:blipFill>
                <a:blip r:embed="rId189"/>
                <a:stretch>
                  <a:fillRect/>
                </a:stretch>
              </p:blipFill>
              <p:spPr>
                <a:xfrm>
                  <a:off x="1287713" y="2202692"/>
                  <a:ext cx="1587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8" name="Ink 127">
                  <a:extLst>
                    <a:ext uri="{FF2B5EF4-FFF2-40B4-BE49-F238E27FC236}">
                      <a16:creationId xmlns:a16="http://schemas.microsoft.com/office/drawing/2014/main" id="{E7BA9834-9699-4E9A-BDFE-88C63C6B399D}"/>
                    </a:ext>
                  </a:extLst>
                </p14:cNvPr>
                <p14:cNvContentPartPr/>
                <p14:nvPr/>
              </p14:nvContentPartPr>
              <p14:xfrm>
                <a:off x="1276193" y="2222132"/>
                <a:ext cx="156240" cy="563040"/>
              </p14:xfrm>
            </p:contentPart>
          </mc:Choice>
          <mc:Fallback xmlns="">
            <p:pic>
              <p:nvPicPr>
                <p:cNvPr id="128" name="Ink 127">
                  <a:extLst>
                    <a:ext uri="{FF2B5EF4-FFF2-40B4-BE49-F238E27FC236}">
                      <a16:creationId xmlns:a16="http://schemas.microsoft.com/office/drawing/2014/main" id="{E7BA9834-9699-4E9A-BDFE-88C63C6B399D}"/>
                    </a:ext>
                  </a:extLst>
                </p:cNvPr>
                <p:cNvPicPr/>
                <p:nvPr/>
              </p:nvPicPr>
              <p:blipFill>
                <a:blip r:embed="rId191"/>
                <a:stretch>
                  <a:fillRect/>
                </a:stretch>
              </p:blipFill>
              <p:spPr>
                <a:xfrm>
                  <a:off x="1258553" y="2204132"/>
                  <a:ext cx="19188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9" name="Ink 128">
                  <a:extLst>
                    <a:ext uri="{FF2B5EF4-FFF2-40B4-BE49-F238E27FC236}">
                      <a16:creationId xmlns:a16="http://schemas.microsoft.com/office/drawing/2014/main" id="{70248C11-51F0-4CF6-98E1-308880BD811E}"/>
                    </a:ext>
                  </a:extLst>
                </p14:cNvPr>
                <p14:cNvContentPartPr/>
                <p14:nvPr/>
              </p14:nvContentPartPr>
              <p14:xfrm>
                <a:off x="1563113" y="2309612"/>
                <a:ext cx="7200" cy="380880"/>
              </p14:xfrm>
            </p:contentPart>
          </mc:Choice>
          <mc:Fallback xmlns="">
            <p:pic>
              <p:nvPicPr>
                <p:cNvPr id="129" name="Ink 128">
                  <a:extLst>
                    <a:ext uri="{FF2B5EF4-FFF2-40B4-BE49-F238E27FC236}">
                      <a16:creationId xmlns:a16="http://schemas.microsoft.com/office/drawing/2014/main" id="{70248C11-51F0-4CF6-98E1-308880BD811E}"/>
                    </a:ext>
                  </a:extLst>
                </p:cNvPr>
                <p:cNvPicPr/>
                <p:nvPr/>
              </p:nvPicPr>
              <p:blipFill>
                <a:blip r:embed="rId193"/>
                <a:stretch>
                  <a:fillRect/>
                </a:stretch>
              </p:blipFill>
              <p:spPr>
                <a:xfrm>
                  <a:off x="1545473" y="2291612"/>
                  <a:ext cx="4284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Ink 129">
                  <a:extLst>
                    <a:ext uri="{FF2B5EF4-FFF2-40B4-BE49-F238E27FC236}">
                      <a16:creationId xmlns:a16="http://schemas.microsoft.com/office/drawing/2014/main" id="{D0179863-1CE1-43F0-9B55-6BDC5B2059CA}"/>
                    </a:ext>
                  </a:extLst>
                </p14:cNvPr>
                <p14:cNvContentPartPr/>
                <p14:nvPr/>
              </p14:nvContentPartPr>
              <p14:xfrm>
                <a:off x="1717553" y="2374412"/>
                <a:ext cx="190080" cy="258480"/>
              </p14:xfrm>
            </p:contentPart>
          </mc:Choice>
          <mc:Fallback xmlns="">
            <p:pic>
              <p:nvPicPr>
                <p:cNvPr id="130" name="Ink 129">
                  <a:extLst>
                    <a:ext uri="{FF2B5EF4-FFF2-40B4-BE49-F238E27FC236}">
                      <a16:creationId xmlns:a16="http://schemas.microsoft.com/office/drawing/2014/main" id="{D0179863-1CE1-43F0-9B55-6BDC5B2059CA}"/>
                    </a:ext>
                  </a:extLst>
                </p:cNvPr>
                <p:cNvPicPr/>
                <p:nvPr/>
              </p:nvPicPr>
              <p:blipFill>
                <a:blip r:embed="rId195"/>
                <a:stretch>
                  <a:fillRect/>
                </a:stretch>
              </p:blipFill>
              <p:spPr>
                <a:xfrm>
                  <a:off x="1699553" y="2356772"/>
                  <a:ext cx="2257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3F368D4D-3D08-4F02-A6B1-6DC86B2C58FF}"/>
                    </a:ext>
                  </a:extLst>
                </p14:cNvPr>
                <p14:cNvContentPartPr/>
                <p14:nvPr/>
              </p14:nvContentPartPr>
              <p14:xfrm>
                <a:off x="2028953" y="2486732"/>
                <a:ext cx="132480" cy="9000"/>
              </p14:xfrm>
            </p:contentPart>
          </mc:Choice>
          <mc:Fallback xmlns="">
            <p:pic>
              <p:nvPicPr>
                <p:cNvPr id="131" name="Ink 130">
                  <a:extLst>
                    <a:ext uri="{FF2B5EF4-FFF2-40B4-BE49-F238E27FC236}">
                      <a16:creationId xmlns:a16="http://schemas.microsoft.com/office/drawing/2014/main" id="{3F368D4D-3D08-4F02-A6B1-6DC86B2C58FF}"/>
                    </a:ext>
                  </a:extLst>
                </p:cNvPr>
                <p:cNvPicPr/>
                <p:nvPr/>
              </p:nvPicPr>
              <p:blipFill>
                <a:blip r:embed="rId197"/>
                <a:stretch>
                  <a:fillRect/>
                </a:stretch>
              </p:blipFill>
              <p:spPr>
                <a:xfrm>
                  <a:off x="2011313" y="2468732"/>
                  <a:ext cx="168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8A10616D-B4A9-46D1-A50F-1B4E6A505A48}"/>
                    </a:ext>
                  </a:extLst>
                </p14:cNvPr>
                <p14:cNvContentPartPr/>
                <p14:nvPr/>
              </p14:nvContentPartPr>
              <p14:xfrm>
                <a:off x="2256473" y="2418692"/>
                <a:ext cx="149040" cy="187560"/>
              </p14:xfrm>
            </p:contentPart>
          </mc:Choice>
          <mc:Fallback xmlns="">
            <p:pic>
              <p:nvPicPr>
                <p:cNvPr id="132" name="Ink 131">
                  <a:extLst>
                    <a:ext uri="{FF2B5EF4-FFF2-40B4-BE49-F238E27FC236}">
                      <a16:creationId xmlns:a16="http://schemas.microsoft.com/office/drawing/2014/main" id="{8A10616D-B4A9-46D1-A50F-1B4E6A505A48}"/>
                    </a:ext>
                  </a:extLst>
                </p:cNvPr>
                <p:cNvPicPr/>
                <p:nvPr/>
              </p:nvPicPr>
              <p:blipFill>
                <a:blip r:embed="rId199"/>
                <a:stretch>
                  <a:fillRect/>
                </a:stretch>
              </p:blipFill>
              <p:spPr>
                <a:xfrm>
                  <a:off x="2238473" y="2400692"/>
                  <a:ext cx="184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4C95B7B3-2783-43D1-8514-F938FA54B29D}"/>
                    </a:ext>
                  </a:extLst>
                </p14:cNvPr>
                <p14:cNvContentPartPr/>
                <p14:nvPr/>
              </p14:nvContentPartPr>
              <p14:xfrm>
                <a:off x="2381393" y="2372252"/>
                <a:ext cx="42480" cy="260280"/>
              </p14:xfrm>
            </p:contentPart>
          </mc:Choice>
          <mc:Fallback xmlns="">
            <p:pic>
              <p:nvPicPr>
                <p:cNvPr id="133" name="Ink 132">
                  <a:extLst>
                    <a:ext uri="{FF2B5EF4-FFF2-40B4-BE49-F238E27FC236}">
                      <a16:creationId xmlns:a16="http://schemas.microsoft.com/office/drawing/2014/main" id="{4C95B7B3-2783-43D1-8514-F938FA54B29D}"/>
                    </a:ext>
                  </a:extLst>
                </p:cNvPr>
                <p:cNvPicPr/>
                <p:nvPr/>
              </p:nvPicPr>
              <p:blipFill>
                <a:blip r:embed="rId201"/>
                <a:stretch>
                  <a:fillRect/>
                </a:stretch>
              </p:blipFill>
              <p:spPr>
                <a:xfrm>
                  <a:off x="2363393" y="2354612"/>
                  <a:ext cx="781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4" name="Ink 133">
                  <a:extLst>
                    <a:ext uri="{FF2B5EF4-FFF2-40B4-BE49-F238E27FC236}">
                      <a16:creationId xmlns:a16="http://schemas.microsoft.com/office/drawing/2014/main" id="{D0CFF92E-5EB6-44A3-B392-6E0DF24C25BF}"/>
                    </a:ext>
                  </a:extLst>
                </p14:cNvPr>
                <p14:cNvContentPartPr/>
                <p14:nvPr/>
              </p14:nvContentPartPr>
              <p14:xfrm>
                <a:off x="2545193" y="2372252"/>
                <a:ext cx="6480" cy="251640"/>
              </p14:xfrm>
            </p:contentPart>
          </mc:Choice>
          <mc:Fallback xmlns="">
            <p:pic>
              <p:nvPicPr>
                <p:cNvPr id="134" name="Ink 133">
                  <a:extLst>
                    <a:ext uri="{FF2B5EF4-FFF2-40B4-BE49-F238E27FC236}">
                      <a16:creationId xmlns:a16="http://schemas.microsoft.com/office/drawing/2014/main" id="{D0CFF92E-5EB6-44A3-B392-6E0DF24C25BF}"/>
                    </a:ext>
                  </a:extLst>
                </p:cNvPr>
                <p:cNvPicPr/>
                <p:nvPr/>
              </p:nvPicPr>
              <p:blipFill>
                <a:blip r:embed="rId203"/>
                <a:stretch>
                  <a:fillRect/>
                </a:stretch>
              </p:blipFill>
              <p:spPr>
                <a:xfrm>
                  <a:off x="2527553" y="2354252"/>
                  <a:ext cx="421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5" name="Ink 134">
                  <a:extLst>
                    <a:ext uri="{FF2B5EF4-FFF2-40B4-BE49-F238E27FC236}">
                      <a16:creationId xmlns:a16="http://schemas.microsoft.com/office/drawing/2014/main" id="{C0FBBBF7-62DF-4CCB-8779-03BD4F150FC6}"/>
                    </a:ext>
                  </a:extLst>
                </p14:cNvPr>
                <p14:cNvContentPartPr/>
                <p14:nvPr/>
              </p14:nvContentPartPr>
              <p14:xfrm>
                <a:off x="2635553" y="2255972"/>
                <a:ext cx="196200" cy="503640"/>
              </p14:xfrm>
            </p:contentPart>
          </mc:Choice>
          <mc:Fallback xmlns="">
            <p:pic>
              <p:nvPicPr>
                <p:cNvPr id="135" name="Ink 134">
                  <a:extLst>
                    <a:ext uri="{FF2B5EF4-FFF2-40B4-BE49-F238E27FC236}">
                      <a16:creationId xmlns:a16="http://schemas.microsoft.com/office/drawing/2014/main" id="{C0FBBBF7-62DF-4CCB-8779-03BD4F150FC6}"/>
                    </a:ext>
                  </a:extLst>
                </p:cNvPr>
                <p:cNvPicPr/>
                <p:nvPr/>
              </p:nvPicPr>
              <p:blipFill>
                <a:blip r:embed="rId205"/>
                <a:stretch>
                  <a:fillRect/>
                </a:stretch>
              </p:blipFill>
              <p:spPr>
                <a:xfrm>
                  <a:off x="2617553" y="2237972"/>
                  <a:ext cx="231840" cy="539280"/>
                </a:xfrm>
                <a:prstGeom prst="rect">
                  <a:avLst/>
                </a:prstGeom>
              </p:spPr>
            </p:pic>
          </mc:Fallback>
        </mc:AlternateContent>
      </p:grpSp>
      <p:grpSp>
        <p:nvGrpSpPr>
          <p:cNvPr id="138" name="Group 137">
            <a:extLst>
              <a:ext uri="{FF2B5EF4-FFF2-40B4-BE49-F238E27FC236}">
                <a16:creationId xmlns:a16="http://schemas.microsoft.com/office/drawing/2014/main" id="{62A0CD8D-447A-4D19-854F-BE0F838A8752}"/>
              </a:ext>
            </a:extLst>
          </p:cNvPr>
          <p:cNvGrpSpPr/>
          <p:nvPr/>
        </p:nvGrpSpPr>
        <p:grpSpPr>
          <a:xfrm>
            <a:off x="3020393" y="2510132"/>
            <a:ext cx="104400" cy="87120"/>
            <a:chOff x="3020393" y="2510132"/>
            <a:chExt cx="104400" cy="87120"/>
          </a:xfrm>
        </p:grpSpPr>
        <mc:AlternateContent xmlns:mc="http://schemas.openxmlformats.org/markup-compatibility/2006" xmlns:p14="http://schemas.microsoft.com/office/powerpoint/2010/main">
          <mc:Choice Requires="p14">
            <p:contentPart p14:bwMode="auto" r:id="rId206">
              <p14:nvContentPartPr>
                <p14:cNvPr id="136" name="Ink 135">
                  <a:extLst>
                    <a:ext uri="{FF2B5EF4-FFF2-40B4-BE49-F238E27FC236}">
                      <a16:creationId xmlns:a16="http://schemas.microsoft.com/office/drawing/2014/main" id="{7D6401D6-BE81-457F-8626-9A0035005535}"/>
                    </a:ext>
                  </a:extLst>
                </p14:cNvPr>
                <p14:cNvContentPartPr/>
                <p14:nvPr/>
              </p14:nvContentPartPr>
              <p14:xfrm>
                <a:off x="3020393" y="2510132"/>
                <a:ext cx="104400" cy="13320"/>
              </p14:xfrm>
            </p:contentPart>
          </mc:Choice>
          <mc:Fallback xmlns="">
            <p:pic>
              <p:nvPicPr>
                <p:cNvPr id="136" name="Ink 135">
                  <a:extLst>
                    <a:ext uri="{FF2B5EF4-FFF2-40B4-BE49-F238E27FC236}">
                      <a16:creationId xmlns:a16="http://schemas.microsoft.com/office/drawing/2014/main" id="{7D6401D6-BE81-457F-8626-9A0035005535}"/>
                    </a:ext>
                  </a:extLst>
                </p:cNvPr>
                <p:cNvPicPr/>
                <p:nvPr/>
              </p:nvPicPr>
              <p:blipFill>
                <a:blip r:embed="rId207"/>
                <a:stretch>
                  <a:fillRect/>
                </a:stretch>
              </p:blipFill>
              <p:spPr>
                <a:xfrm>
                  <a:off x="3002753" y="2492132"/>
                  <a:ext cx="140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7" name="Ink 136">
                  <a:extLst>
                    <a:ext uri="{FF2B5EF4-FFF2-40B4-BE49-F238E27FC236}">
                      <a16:creationId xmlns:a16="http://schemas.microsoft.com/office/drawing/2014/main" id="{75C0F232-905C-4CAA-AE19-8E41F912A0B1}"/>
                    </a:ext>
                  </a:extLst>
                </p14:cNvPr>
                <p14:cNvContentPartPr/>
                <p14:nvPr/>
              </p14:nvContentPartPr>
              <p14:xfrm>
                <a:off x="3039473" y="2577092"/>
                <a:ext cx="81720" cy="20160"/>
              </p14:xfrm>
            </p:contentPart>
          </mc:Choice>
          <mc:Fallback xmlns="">
            <p:pic>
              <p:nvPicPr>
                <p:cNvPr id="137" name="Ink 136">
                  <a:extLst>
                    <a:ext uri="{FF2B5EF4-FFF2-40B4-BE49-F238E27FC236}">
                      <a16:creationId xmlns:a16="http://schemas.microsoft.com/office/drawing/2014/main" id="{75C0F232-905C-4CAA-AE19-8E41F912A0B1}"/>
                    </a:ext>
                  </a:extLst>
                </p:cNvPr>
                <p:cNvPicPr/>
                <p:nvPr/>
              </p:nvPicPr>
              <p:blipFill>
                <a:blip r:embed="rId209"/>
                <a:stretch>
                  <a:fillRect/>
                </a:stretch>
              </p:blipFill>
              <p:spPr>
                <a:xfrm>
                  <a:off x="3021473" y="2559452"/>
                  <a:ext cx="117360" cy="55800"/>
                </a:xfrm>
                <a:prstGeom prst="rect">
                  <a:avLst/>
                </a:prstGeom>
              </p:spPr>
            </p:pic>
          </mc:Fallback>
        </mc:AlternateContent>
      </p:grpSp>
      <p:grpSp>
        <p:nvGrpSpPr>
          <p:cNvPr id="158" name="Group 157">
            <a:extLst>
              <a:ext uri="{FF2B5EF4-FFF2-40B4-BE49-F238E27FC236}">
                <a16:creationId xmlns:a16="http://schemas.microsoft.com/office/drawing/2014/main" id="{21F8758F-04B1-4183-8F42-FB4A1E9906CD}"/>
              </a:ext>
            </a:extLst>
          </p:cNvPr>
          <p:cNvGrpSpPr/>
          <p:nvPr/>
        </p:nvGrpSpPr>
        <p:grpSpPr>
          <a:xfrm>
            <a:off x="3527273" y="2195852"/>
            <a:ext cx="1289520" cy="521280"/>
            <a:chOff x="3527273" y="2195852"/>
            <a:chExt cx="1289520" cy="521280"/>
          </a:xfrm>
        </p:grpSpPr>
        <mc:AlternateContent xmlns:mc="http://schemas.openxmlformats.org/markup-compatibility/2006" xmlns:p14="http://schemas.microsoft.com/office/powerpoint/2010/main">
          <mc:Choice Requires="p14">
            <p:contentPart p14:bwMode="auto" r:id="rId210">
              <p14:nvContentPartPr>
                <p14:cNvPr id="140" name="Ink 139">
                  <a:extLst>
                    <a:ext uri="{FF2B5EF4-FFF2-40B4-BE49-F238E27FC236}">
                      <a16:creationId xmlns:a16="http://schemas.microsoft.com/office/drawing/2014/main" id="{181E490A-66D6-423E-B736-22C524547CA5}"/>
                    </a:ext>
                  </a:extLst>
                </p14:cNvPr>
                <p14:cNvContentPartPr/>
                <p14:nvPr/>
              </p14:nvContentPartPr>
              <p14:xfrm>
                <a:off x="3527273" y="2382692"/>
                <a:ext cx="149760" cy="241920"/>
              </p14:xfrm>
            </p:contentPart>
          </mc:Choice>
          <mc:Fallback xmlns="">
            <p:pic>
              <p:nvPicPr>
                <p:cNvPr id="140" name="Ink 139">
                  <a:extLst>
                    <a:ext uri="{FF2B5EF4-FFF2-40B4-BE49-F238E27FC236}">
                      <a16:creationId xmlns:a16="http://schemas.microsoft.com/office/drawing/2014/main" id="{181E490A-66D6-423E-B736-22C524547CA5}"/>
                    </a:ext>
                  </a:extLst>
                </p:cNvPr>
                <p:cNvPicPr/>
                <p:nvPr/>
              </p:nvPicPr>
              <p:blipFill>
                <a:blip r:embed="rId211"/>
                <a:stretch>
                  <a:fillRect/>
                </a:stretch>
              </p:blipFill>
              <p:spPr>
                <a:xfrm>
                  <a:off x="3509273" y="2365052"/>
                  <a:ext cx="1854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1" name="Ink 140">
                  <a:extLst>
                    <a:ext uri="{FF2B5EF4-FFF2-40B4-BE49-F238E27FC236}">
                      <a16:creationId xmlns:a16="http://schemas.microsoft.com/office/drawing/2014/main" id="{F35F0523-0A61-4448-91D8-EA616F5AC28E}"/>
                    </a:ext>
                  </a:extLst>
                </p14:cNvPr>
                <p14:cNvContentPartPr/>
                <p14:nvPr/>
              </p14:nvContentPartPr>
              <p14:xfrm>
                <a:off x="3539873" y="2480252"/>
                <a:ext cx="87840" cy="34920"/>
              </p14:xfrm>
            </p:contentPart>
          </mc:Choice>
          <mc:Fallback xmlns="">
            <p:pic>
              <p:nvPicPr>
                <p:cNvPr id="141" name="Ink 140">
                  <a:extLst>
                    <a:ext uri="{FF2B5EF4-FFF2-40B4-BE49-F238E27FC236}">
                      <a16:creationId xmlns:a16="http://schemas.microsoft.com/office/drawing/2014/main" id="{F35F0523-0A61-4448-91D8-EA616F5AC28E}"/>
                    </a:ext>
                  </a:extLst>
                </p:cNvPr>
                <p:cNvPicPr/>
                <p:nvPr/>
              </p:nvPicPr>
              <p:blipFill>
                <a:blip r:embed="rId213"/>
                <a:stretch>
                  <a:fillRect/>
                </a:stretch>
              </p:blipFill>
              <p:spPr>
                <a:xfrm>
                  <a:off x="3521873" y="2462252"/>
                  <a:ext cx="1234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2" name="Ink 141">
                  <a:extLst>
                    <a:ext uri="{FF2B5EF4-FFF2-40B4-BE49-F238E27FC236}">
                      <a16:creationId xmlns:a16="http://schemas.microsoft.com/office/drawing/2014/main" id="{11945018-D6CB-416C-8083-70E4DD1F5FB0}"/>
                    </a:ext>
                  </a:extLst>
                </p14:cNvPr>
                <p14:cNvContentPartPr/>
                <p14:nvPr/>
              </p14:nvContentPartPr>
              <p14:xfrm>
                <a:off x="3536633" y="2361092"/>
                <a:ext cx="106200" cy="23760"/>
              </p14:xfrm>
            </p:contentPart>
          </mc:Choice>
          <mc:Fallback xmlns="">
            <p:pic>
              <p:nvPicPr>
                <p:cNvPr id="142" name="Ink 141">
                  <a:extLst>
                    <a:ext uri="{FF2B5EF4-FFF2-40B4-BE49-F238E27FC236}">
                      <a16:creationId xmlns:a16="http://schemas.microsoft.com/office/drawing/2014/main" id="{11945018-D6CB-416C-8083-70E4DD1F5FB0}"/>
                    </a:ext>
                  </a:extLst>
                </p:cNvPr>
                <p:cNvPicPr/>
                <p:nvPr/>
              </p:nvPicPr>
              <p:blipFill>
                <a:blip r:embed="rId215"/>
                <a:stretch>
                  <a:fillRect/>
                </a:stretch>
              </p:blipFill>
              <p:spPr>
                <a:xfrm>
                  <a:off x="3518633" y="2343092"/>
                  <a:ext cx="1418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4" name="Ink 143">
                  <a:extLst>
                    <a:ext uri="{FF2B5EF4-FFF2-40B4-BE49-F238E27FC236}">
                      <a16:creationId xmlns:a16="http://schemas.microsoft.com/office/drawing/2014/main" id="{C74CD7CC-3F8B-4014-A1C7-A5A2583126C1}"/>
                    </a:ext>
                  </a:extLst>
                </p14:cNvPr>
                <p14:cNvContentPartPr/>
                <p14:nvPr/>
              </p14:nvContentPartPr>
              <p14:xfrm>
                <a:off x="3786833" y="2217092"/>
                <a:ext cx="153360" cy="48240"/>
              </p14:xfrm>
            </p:contentPart>
          </mc:Choice>
          <mc:Fallback xmlns="">
            <p:pic>
              <p:nvPicPr>
                <p:cNvPr id="144" name="Ink 143">
                  <a:extLst>
                    <a:ext uri="{FF2B5EF4-FFF2-40B4-BE49-F238E27FC236}">
                      <a16:creationId xmlns:a16="http://schemas.microsoft.com/office/drawing/2014/main" id="{C74CD7CC-3F8B-4014-A1C7-A5A2583126C1}"/>
                    </a:ext>
                  </a:extLst>
                </p:cNvPr>
                <p:cNvPicPr/>
                <p:nvPr/>
              </p:nvPicPr>
              <p:blipFill>
                <a:blip r:embed="rId217"/>
                <a:stretch>
                  <a:fillRect/>
                </a:stretch>
              </p:blipFill>
              <p:spPr>
                <a:xfrm>
                  <a:off x="3769193" y="2199452"/>
                  <a:ext cx="189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5" name="Ink 144">
                  <a:extLst>
                    <a:ext uri="{FF2B5EF4-FFF2-40B4-BE49-F238E27FC236}">
                      <a16:creationId xmlns:a16="http://schemas.microsoft.com/office/drawing/2014/main" id="{70F05812-B1FF-47C9-BA08-4DB287E8401B}"/>
                    </a:ext>
                  </a:extLst>
                </p14:cNvPr>
                <p14:cNvContentPartPr/>
                <p14:nvPr/>
              </p14:nvContentPartPr>
              <p14:xfrm>
                <a:off x="3766673" y="2231492"/>
                <a:ext cx="200160" cy="485640"/>
              </p14:xfrm>
            </p:contentPart>
          </mc:Choice>
          <mc:Fallback xmlns="">
            <p:pic>
              <p:nvPicPr>
                <p:cNvPr id="145" name="Ink 144">
                  <a:extLst>
                    <a:ext uri="{FF2B5EF4-FFF2-40B4-BE49-F238E27FC236}">
                      <a16:creationId xmlns:a16="http://schemas.microsoft.com/office/drawing/2014/main" id="{70F05812-B1FF-47C9-BA08-4DB287E8401B}"/>
                    </a:ext>
                  </a:extLst>
                </p:cNvPr>
                <p:cNvPicPr/>
                <p:nvPr/>
              </p:nvPicPr>
              <p:blipFill>
                <a:blip r:embed="rId219"/>
                <a:stretch>
                  <a:fillRect/>
                </a:stretch>
              </p:blipFill>
              <p:spPr>
                <a:xfrm>
                  <a:off x="3748673" y="2213852"/>
                  <a:ext cx="23580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6" name="Ink 145">
                  <a:extLst>
                    <a:ext uri="{FF2B5EF4-FFF2-40B4-BE49-F238E27FC236}">
                      <a16:creationId xmlns:a16="http://schemas.microsoft.com/office/drawing/2014/main" id="{6DC93DB4-64C5-4EED-972A-427A723741C5}"/>
                    </a:ext>
                  </a:extLst>
                </p14:cNvPr>
                <p14:cNvContentPartPr/>
                <p14:nvPr/>
              </p14:nvContentPartPr>
              <p14:xfrm>
                <a:off x="4001753" y="2403932"/>
                <a:ext cx="119880" cy="205560"/>
              </p14:xfrm>
            </p:contentPart>
          </mc:Choice>
          <mc:Fallback xmlns="">
            <p:pic>
              <p:nvPicPr>
                <p:cNvPr id="146" name="Ink 145">
                  <a:extLst>
                    <a:ext uri="{FF2B5EF4-FFF2-40B4-BE49-F238E27FC236}">
                      <a16:creationId xmlns:a16="http://schemas.microsoft.com/office/drawing/2014/main" id="{6DC93DB4-64C5-4EED-972A-427A723741C5}"/>
                    </a:ext>
                  </a:extLst>
                </p:cNvPr>
                <p:cNvPicPr/>
                <p:nvPr/>
              </p:nvPicPr>
              <p:blipFill>
                <a:blip r:embed="rId221"/>
                <a:stretch>
                  <a:fillRect/>
                </a:stretch>
              </p:blipFill>
              <p:spPr>
                <a:xfrm>
                  <a:off x="3984113" y="2386292"/>
                  <a:ext cx="155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Ink 146">
                  <a:extLst>
                    <a:ext uri="{FF2B5EF4-FFF2-40B4-BE49-F238E27FC236}">
                      <a16:creationId xmlns:a16="http://schemas.microsoft.com/office/drawing/2014/main" id="{6758FC58-80F6-4EA9-A562-79E030F6D494}"/>
                    </a:ext>
                  </a:extLst>
                </p14:cNvPr>
                <p14:cNvContentPartPr/>
                <p14:nvPr/>
              </p14:nvContentPartPr>
              <p14:xfrm>
                <a:off x="4103633" y="2339132"/>
                <a:ext cx="87120" cy="282600"/>
              </p14:xfrm>
            </p:contentPart>
          </mc:Choice>
          <mc:Fallback xmlns="">
            <p:pic>
              <p:nvPicPr>
                <p:cNvPr id="147" name="Ink 146">
                  <a:extLst>
                    <a:ext uri="{FF2B5EF4-FFF2-40B4-BE49-F238E27FC236}">
                      <a16:creationId xmlns:a16="http://schemas.microsoft.com/office/drawing/2014/main" id="{6758FC58-80F6-4EA9-A562-79E030F6D494}"/>
                    </a:ext>
                  </a:extLst>
                </p:cNvPr>
                <p:cNvPicPr/>
                <p:nvPr/>
              </p:nvPicPr>
              <p:blipFill>
                <a:blip r:embed="rId223"/>
                <a:stretch>
                  <a:fillRect/>
                </a:stretch>
              </p:blipFill>
              <p:spPr>
                <a:xfrm>
                  <a:off x="4085993" y="2321132"/>
                  <a:ext cx="1227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8" name="Ink 147">
                  <a:extLst>
                    <a:ext uri="{FF2B5EF4-FFF2-40B4-BE49-F238E27FC236}">
                      <a16:creationId xmlns:a16="http://schemas.microsoft.com/office/drawing/2014/main" id="{6A02CE6E-F9AD-4E46-802F-C7D2C1C501CB}"/>
                    </a:ext>
                  </a:extLst>
                </p14:cNvPr>
                <p14:cNvContentPartPr/>
                <p14:nvPr/>
              </p14:nvContentPartPr>
              <p14:xfrm>
                <a:off x="4290833" y="2195852"/>
                <a:ext cx="130320" cy="125280"/>
              </p14:xfrm>
            </p:contentPart>
          </mc:Choice>
          <mc:Fallback xmlns="">
            <p:pic>
              <p:nvPicPr>
                <p:cNvPr id="148" name="Ink 147">
                  <a:extLst>
                    <a:ext uri="{FF2B5EF4-FFF2-40B4-BE49-F238E27FC236}">
                      <a16:creationId xmlns:a16="http://schemas.microsoft.com/office/drawing/2014/main" id="{6A02CE6E-F9AD-4E46-802F-C7D2C1C501CB}"/>
                    </a:ext>
                  </a:extLst>
                </p:cNvPr>
                <p:cNvPicPr/>
                <p:nvPr/>
              </p:nvPicPr>
              <p:blipFill>
                <a:blip r:embed="rId225"/>
                <a:stretch>
                  <a:fillRect/>
                </a:stretch>
              </p:blipFill>
              <p:spPr>
                <a:xfrm>
                  <a:off x="4273193" y="2177852"/>
                  <a:ext cx="165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9" name="Ink 148">
                  <a:extLst>
                    <a:ext uri="{FF2B5EF4-FFF2-40B4-BE49-F238E27FC236}">
                      <a16:creationId xmlns:a16="http://schemas.microsoft.com/office/drawing/2014/main" id="{B1ED72D5-19F5-4307-9727-6E7E98618FA5}"/>
                    </a:ext>
                  </a:extLst>
                </p14:cNvPr>
                <p14:cNvContentPartPr/>
                <p14:nvPr/>
              </p14:nvContentPartPr>
              <p14:xfrm>
                <a:off x="4439873" y="2455772"/>
                <a:ext cx="93600" cy="30600"/>
              </p14:xfrm>
            </p:contentPart>
          </mc:Choice>
          <mc:Fallback xmlns="">
            <p:pic>
              <p:nvPicPr>
                <p:cNvPr id="149" name="Ink 148">
                  <a:extLst>
                    <a:ext uri="{FF2B5EF4-FFF2-40B4-BE49-F238E27FC236}">
                      <a16:creationId xmlns:a16="http://schemas.microsoft.com/office/drawing/2014/main" id="{B1ED72D5-19F5-4307-9727-6E7E98618FA5}"/>
                    </a:ext>
                  </a:extLst>
                </p:cNvPr>
                <p:cNvPicPr/>
                <p:nvPr/>
              </p:nvPicPr>
              <p:blipFill>
                <a:blip r:embed="rId227"/>
                <a:stretch>
                  <a:fillRect/>
                </a:stretch>
              </p:blipFill>
              <p:spPr>
                <a:xfrm>
                  <a:off x="4422233" y="2437772"/>
                  <a:ext cx="1292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0" name="Ink 149">
                  <a:extLst>
                    <a:ext uri="{FF2B5EF4-FFF2-40B4-BE49-F238E27FC236}">
                      <a16:creationId xmlns:a16="http://schemas.microsoft.com/office/drawing/2014/main" id="{8745B3AD-FC97-41B7-9ACF-FC1EC17C41B8}"/>
                    </a:ext>
                  </a:extLst>
                </p14:cNvPr>
                <p14:cNvContentPartPr/>
                <p14:nvPr/>
              </p14:nvContentPartPr>
              <p14:xfrm>
                <a:off x="4643993" y="2382692"/>
                <a:ext cx="144000" cy="173880"/>
              </p14:xfrm>
            </p:contentPart>
          </mc:Choice>
          <mc:Fallback xmlns="">
            <p:pic>
              <p:nvPicPr>
                <p:cNvPr id="150" name="Ink 149">
                  <a:extLst>
                    <a:ext uri="{FF2B5EF4-FFF2-40B4-BE49-F238E27FC236}">
                      <a16:creationId xmlns:a16="http://schemas.microsoft.com/office/drawing/2014/main" id="{8745B3AD-FC97-41B7-9ACF-FC1EC17C41B8}"/>
                    </a:ext>
                  </a:extLst>
                </p:cNvPr>
                <p:cNvPicPr/>
                <p:nvPr/>
              </p:nvPicPr>
              <p:blipFill>
                <a:blip r:embed="rId229"/>
                <a:stretch>
                  <a:fillRect/>
                </a:stretch>
              </p:blipFill>
              <p:spPr>
                <a:xfrm>
                  <a:off x="4625993" y="2365052"/>
                  <a:ext cx="1796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1" name="Ink 150">
                  <a:extLst>
                    <a:ext uri="{FF2B5EF4-FFF2-40B4-BE49-F238E27FC236}">
                      <a16:creationId xmlns:a16="http://schemas.microsoft.com/office/drawing/2014/main" id="{E9EAC638-49FF-485B-89B6-3E3F9DB1ADB1}"/>
                    </a:ext>
                  </a:extLst>
                </p14:cNvPr>
                <p14:cNvContentPartPr/>
                <p14:nvPr/>
              </p14:nvContentPartPr>
              <p14:xfrm>
                <a:off x="4772873" y="2353532"/>
                <a:ext cx="43920" cy="196560"/>
              </p14:xfrm>
            </p:contentPart>
          </mc:Choice>
          <mc:Fallback xmlns="">
            <p:pic>
              <p:nvPicPr>
                <p:cNvPr id="151" name="Ink 150">
                  <a:extLst>
                    <a:ext uri="{FF2B5EF4-FFF2-40B4-BE49-F238E27FC236}">
                      <a16:creationId xmlns:a16="http://schemas.microsoft.com/office/drawing/2014/main" id="{E9EAC638-49FF-485B-89B6-3E3F9DB1ADB1}"/>
                    </a:ext>
                  </a:extLst>
                </p:cNvPr>
                <p:cNvPicPr/>
                <p:nvPr/>
              </p:nvPicPr>
              <p:blipFill>
                <a:blip r:embed="rId231"/>
                <a:stretch>
                  <a:fillRect/>
                </a:stretch>
              </p:blipFill>
              <p:spPr>
                <a:xfrm>
                  <a:off x="4755233" y="2335532"/>
                  <a:ext cx="79560" cy="232200"/>
                </a:xfrm>
                <a:prstGeom prst="rect">
                  <a:avLst/>
                </a:prstGeom>
              </p:spPr>
            </p:pic>
          </mc:Fallback>
        </mc:AlternateContent>
      </p:grpSp>
      <p:grpSp>
        <p:nvGrpSpPr>
          <p:cNvPr id="157" name="Group 156">
            <a:extLst>
              <a:ext uri="{FF2B5EF4-FFF2-40B4-BE49-F238E27FC236}">
                <a16:creationId xmlns:a16="http://schemas.microsoft.com/office/drawing/2014/main" id="{1B01C6F3-4D60-49FE-B7BB-4B4D3BA1CACB}"/>
              </a:ext>
            </a:extLst>
          </p:cNvPr>
          <p:cNvGrpSpPr/>
          <p:nvPr/>
        </p:nvGrpSpPr>
        <p:grpSpPr>
          <a:xfrm>
            <a:off x="4984553" y="2269652"/>
            <a:ext cx="718920" cy="574560"/>
            <a:chOff x="4984553" y="2269652"/>
            <a:chExt cx="718920" cy="574560"/>
          </a:xfrm>
        </p:grpSpPr>
        <mc:AlternateContent xmlns:mc="http://schemas.openxmlformats.org/markup-compatibility/2006" xmlns:p14="http://schemas.microsoft.com/office/powerpoint/2010/main">
          <mc:Choice Requires="p14">
            <p:contentPart p14:bwMode="auto" r:id="rId232">
              <p14:nvContentPartPr>
                <p14:cNvPr id="152" name="Ink 151">
                  <a:extLst>
                    <a:ext uri="{FF2B5EF4-FFF2-40B4-BE49-F238E27FC236}">
                      <a16:creationId xmlns:a16="http://schemas.microsoft.com/office/drawing/2014/main" id="{7F8DAF2D-78BF-468F-AC8F-D709514D1970}"/>
                    </a:ext>
                  </a:extLst>
                </p14:cNvPr>
                <p14:cNvContentPartPr/>
                <p14:nvPr/>
              </p14:nvContentPartPr>
              <p14:xfrm>
                <a:off x="4984553" y="2335892"/>
                <a:ext cx="146160" cy="207360"/>
              </p14:xfrm>
            </p:contentPart>
          </mc:Choice>
          <mc:Fallback xmlns="">
            <p:pic>
              <p:nvPicPr>
                <p:cNvPr id="152" name="Ink 151">
                  <a:extLst>
                    <a:ext uri="{FF2B5EF4-FFF2-40B4-BE49-F238E27FC236}">
                      <a16:creationId xmlns:a16="http://schemas.microsoft.com/office/drawing/2014/main" id="{7F8DAF2D-78BF-468F-AC8F-D709514D1970}"/>
                    </a:ext>
                  </a:extLst>
                </p:cNvPr>
                <p:cNvPicPr/>
                <p:nvPr/>
              </p:nvPicPr>
              <p:blipFill>
                <a:blip r:embed="rId233"/>
                <a:stretch>
                  <a:fillRect/>
                </a:stretch>
              </p:blipFill>
              <p:spPr>
                <a:xfrm>
                  <a:off x="4966913" y="2318252"/>
                  <a:ext cx="181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3" name="Ink 152">
                  <a:extLst>
                    <a:ext uri="{FF2B5EF4-FFF2-40B4-BE49-F238E27FC236}">
                      <a16:creationId xmlns:a16="http://schemas.microsoft.com/office/drawing/2014/main" id="{AA845BDA-5FCD-4800-B7F5-4A9AFC328B0F}"/>
                    </a:ext>
                  </a:extLst>
                </p14:cNvPr>
                <p14:cNvContentPartPr/>
                <p14:nvPr/>
              </p14:nvContentPartPr>
              <p14:xfrm>
                <a:off x="5286233" y="2314652"/>
                <a:ext cx="34200" cy="203040"/>
              </p14:xfrm>
            </p:contentPart>
          </mc:Choice>
          <mc:Fallback xmlns="">
            <p:pic>
              <p:nvPicPr>
                <p:cNvPr id="153" name="Ink 152">
                  <a:extLst>
                    <a:ext uri="{FF2B5EF4-FFF2-40B4-BE49-F238E27FC236}">
                      <a16:creationId xmlns:a16="http://schemas.microsoft.com/office/drawing/2014/main" id="{AA845BDA-5FCD-4800-B7F5-4A9AFC328B0F}"/>
                    </a:ext>
                  </a:extLst>
                </p:cNvPr>
                <p:cNvPicPr/>
                <p:nvPr/>
              </p:nvPicPr>
              <p:blipFill>
                <a:blip r:embed="rId235"/>
                <a:stretch>
                  <a:fillRect/>
                </a:stretch>
              </p:blipFill>
              <p:spPr>
                <a:xfrm>
                  <a:off x="5268233" y="2296652"/>
                  <a:ext cx="698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4" name="Ink 153">
                  <a:extLst>
                    <a:ext uri="{FF2B5EF4-FFF2-40B4-BE49-F238E27FC236}">
                      <a16:creationId xmlns:a16="http://schemas.microsoft.com/office/drawing/2014/main" id="{E5D64809-DBD5-4D90-A5B2-B5C9E2343008}"/>
                    </a:ext>
                  </a:extLst>
                </p14:cNvPr>
                <p14:cNvContentPartPr/>
                <p14:nvPr/>
              </p14:nvContentPartPr>
              <p14:xfrm>
                <a:off x="5231513" y="2589692"/>
                <a:ext cx="183240" cy="4680"/>
              </p14:xfrm>
            </p:contentPart>
          </mc:Choice>
          <mc:Fallback xmlns="">
            <p:pic>
              <p:nvPicPr>
                <p:cNvPr id="154" name="Ink 153">
                  <a:extLst>
                    <a:ext uri="{FF2B5EF4-FFF2-40B4-BE49-F238E27FC236}">
                      <a16:creationId xmlns:a16="http://schemas.microsoft.com/office/drawing/2014/main" id="{E5D64809-DBD5-4D90-A5B2-B5C9E2343008}"/>
                    </a:ext>
                  </a:extLst>
                </p:cNvPr>
                <p:cNvPicPr/>
                <p:nvPr/>
              </p:nvPicPr>
              <p:blipFill>
                <a:blip r:embed="rId237"/>
                <a:stretch>
                  <a:fillRect/>
                </a:stretch>
              </p:blipFill>
              <p:spPr>
                <a:xfrm>
                  <a:off x="5213513" y="2572052"/>
                  <a:ext cx="2188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5" name="Ink 154">
                  <a:extLst>
                    <a:ext uri="{FF2B5EF4-FFF2-40B4-BE49-F238E27FC236}">
                      <a16:creationId xmlns:a16="http://schemas.microsoft.com/office/drawing/2014/main" id="{932584F4-0FAF-421C-86EB-E48A5BAEA5ED}"/>
                    </a:ext>
                  </a:extLst>
                </p14:cNvPr>
                <p14:cNvContentPartPr/>
                <p14:nvPr/>
              </p14:nvContentPartPr>
              <p14:xfrm>
                <a:off x="5320433" y="2691932"/>
                <a:ext cx="133920" cy="152280"/>
              </p14:xfrm>
            </p:contentPart>
          </mc:Choice>
          <mc:Fallback xmlns="">
            <p:pic>
              <p:nvPicPr>
                <p:cNvPr id="155" name="Ink 154">
                  <a:extLst>
                    <a:ext uri="{FF2B5EF4-FFF2-40B4-BE49-F238E27FC236}">
                      <a16:creationId xmlns:a16="http://schemas.microsoft.com/office/drawing/2014/main" id="{932584F4-0FAF-421C-86EB-E48A5BAEA5ED}"/>
                    </a:ext>
                  </a:extLst>
                </p:cNvPr>
                <p:cNvPicPr/>
                <p:nvPr/>
              </p:nvPicPr>
              <p:blipFill>
                <a:blip r:embed="rId239"/>
                <a:stretch>
                  <a:fillRect/>
                </a:stretch>
              </p:blipFill>
              <p:spPr>
                <a:xfrm>
                  <a:off x="5302433" y="2673932"/>
                  <a:ext cx="169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6" name="Ink 155">
                  <a:extLst>
                    <a:ext uri="{FF2B5EF4-FFF2-40B4-BE49-F238E27FC236}">
                      <a16:creationId xmlns:a16="http://schemas.microsoft.com/office/drawing/2014/main" id="{CF932FC7-4B93-4680-B189-089A761D3184}"/>
                    </a:ext>
                  </a:extLst>
                </p14:cNvPr>
                <p14:cNvContentPartPr/>
                <p14:nvPr/>
              </p14:nvContentPartPr>
              <p14:xfrm>
                <a:off x="5492153" y="2269652"/>
                <a:ext cx="211320" cy="502920"/>
              </p14:xfrm>
            </p:contentPart>
          </mc:Choice>
          <mc:Fallback xmlns="">
            <p:pic>
              <p:nvPicPr>
                <p:cNvPr id="156" name="Ink 155">
                  <a:extLst>
                    <a:ext uri="{FF2B5EF4-FFF2-40B4-BE49-F238E27FC236}">
                      <a16:creationId xmlns:a16="http://schemas.microsoft.com/office/drawing/2014/main" id="{CF932FC7-4B93-4680-B189-089A761D3184}"/>
                    </a:ext>
                  </a:extLst>
                </p:cNvPr>
                <p:cNvPicPr/>
                <p:nvPr/>
              </p:nvPicPr>
              <p:blipFill>
                <a:blip r:embed="rId241"/>
                <a:stretch>
                  <a:fillRect/>
                </a:stretch>
              </p:blipFill>
              <p:spPr>
                <a:xfrm>
                  <a:off x="5474513" y="2251652"/>
                  <a:ext cx="246960" cy="53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59" name="Ink 158">
                <a:extLst>
                  <a:ext uri="{FF2B5EF4-FFF2-40B4-BE49-F238E27FC236}">
                    <a16:creationId xmlns:a16="http://schemas.microsoft.com/office/drawing/2014/main" id="{C7B66D37-1480-4DAE-8636-B1F815488B32}"/>
                  </a:ext>
                </a:extLst>
              </p14:cNvPr>
              <p14:cNvContentPartPr/>
              <p14:nvPr/>
            </p14:nvContentPartPr>
            <p14:xfrm>
              <a:off x="7790033" y="2130692"/>
              <a:ext cx="134640" cy="10440"/>
            </p14:xfrm>
          </p:contentPart>
        </mc:Choice>
        <mc:Fallback xmlns="">
          <p:pic>
            <p:nvPicPr>
              <p:cNvPr id="159" name="Ink 158">
                <a:extLst>
                  <a:ext uri="{FF2B5EF4-FFF2-40B4-BE49-F238E27FC236}">
                    <a16:creationId xmlns:a16="http://schemas.microsoft.com/office/drawing/2014/main" id="{C7B66D37-1480-4DAE-8636-B1F815488B32}"/>
                  </a:ext>
                </a:extLst>
              </p:cNvPr>
              <p:cNvPicPr/>
              <p:nvPr/>
            </p:nvPicPr>
            <p:blipFill>
              <a:blip r:embed="rId243"/>
              <a:stretch>
                <a:fillRect/>
              </a:stretch>
            </p:blipFill>
            <p:spPr>
              <a:xfrm>
                <a:off x="7772033" y="2112692"/>
                <a:ext cx="170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0" name="Ink 159">
                <a:extLst>
                  <a:ext uri="{FF2B5EF4-FFF2-40B4-BE49-F238E27FC236}">
                    <a16:creationId xmlns:a16="http://schemas.microsoft.com/office/drawing/2014/main" id="{58A5644F-88C6-4CE4-ACE8-ACDF8C5CB22F}"/>
                  </a:ext>
                </a:extLst>
              </p14:cNvPr>
              <p14:cNvContentPartPr/>
              <p14:nvPr/>
            </p14:nvContentPartPr>
            <p14:xfrm>
              <a:off x="7756553" y="2147252"/>
              <a:ext cx="115560" cy="221400"/>
            </p14:xfrm>
          </p:contentPart>
        </mc:Choice>
        <mc:Fallback xmlns="">
          <p:pic>
            <p:nvPicPr>
              <p:cNvPr id="160" name="Ink 159">
                <a:extLst>
                  <a:ext uri="{FF2B5EF4-FFF2-40B4-BE49-F238E27FC236}">
                    <a16:creationId xmlns:a16="http://schemas.microsoft.com/office/drawing/2014/main" id="{58A5644F-88C6-4CE4-ACE8-ACDF8C5CB22F}"/>
                  </a:ext>
                </a:extLst>
              </p:cNvPr>
              <p:cNvPicPr/>
              <p:nvPr/>
            </p:nvPicPr>
            <p:blipFill>
              <a:blip r:embed="rId245"/>
              <a:stretch>
                <a:fillRect/>
              </a:stretch>
            </p:blipFill>
            <p:spPr>
              <a:xfrm>
                <a:off x="7738913" y="2129612"/>
                <a:ext cx="1512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1" name="Ink 160">
                <a:extLst>
                  <a:ext uri="{FF2B5EF4-FFF2-40B4-BE49-F238E27FC236}">
                    <a16:creationId xmlns:a16="http://schemas.microsoft.com/office/drawing/2014/main" id="{F539E142-B8C9-427A-8339-4686DED4791A}"/>
                  </a:ext>
                </a:extLst>
              </p14:cNvPr>
              <p14:cNvContentPartPr/>
              <p14:nvPr/>
            </p14:nvContentPartPr>
            <p14:xfrm>
              <a:off x="7772393" y="2236532"/>
              <a:ext cx="138960" cy="45360"/>
            </p14:xfrm>
          </p:contentPart>
        </mc:Choice>
        <mc:Fallback xmlns="">
          <p:pic>
            <p:nvPicPr>
              <p:cNvPr id="161" name="Ink 160">
                <a:extLst>
                  <a:ext uri="{FF2B5EF4-FFF2-40B4-BE49-F238E27FC236}">
                    <a16:creationId xmlns:a16="http://schemas.microsoft.com/office/drawing/2014/main" id="{F539E142-B8C9-427A-8339-4686DED4791A}"/>
                  </a:ext>
                </a:extLst>
              </p:cNvPr>
              <p:cNvPicPr/>
              <p:nvPr/>
            </p:nvPicPr>
            <p:blipFill>
              <a:blip r:embed="rId247"/>
              <a:stretch>
                <a:fillRect/>
              </a:stretch>
            </p:blipFill>
            <p:spPr>
              <a:xfrm>
                <a:off x="7754393" y="2218892"/>
                <a:ext cx="1746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2" name="Ink 161">
                <a:extLst>
                  <a:ext uri="{FF2B5EF4-FFF2-40B4-BE49-F238E27FC236}">
                    <a16:creationId xmlns:a16="http://schemas.microsoft.com/office/drawing/2014/main" id="{3DB8C354-4F8A-4080-8EA4-53DACC93BEF8}"/>
                  </a:ext>
                </a:extLst>
              </p14:cNvPr>
              <p14:cNvContentPartPr/>
              <p14:nvPr/>
            </p14:nvContentPartPr>
            <p14:xfrm>
              <a:off x="8040233" y="2068052"/>
              <a:ext cx="131400" cy="42120"/>
            </p14:xfrm>
          </p:contentPart>
        </mc:Choice>
        <mc:Fallback xmlns="">
          <p:pic>
            <p:nvPicPr>
              <p:cNvPr id="162" name="Ink 161">
                <a:extLst>
                  <a:ext uri="{FF2B5EF4-FFF2-40B4-BE49-F238E27FC236}">
                    <a16:creationId xmlns:a16="http://schemas.microsoft.com/office/drawing/2014/main" id="{3DB8C354-4F8A-4080-8EA4-53DACC93BEF8}"/>
                  </a:ext>
                </a:extLst>
              </p:cNvPr>
              <p:cNvPicPr/>
              <p:nvPr/>
            </p:nvPicPr>
            <p:blipFill>
              <a:blip r:embed="rId249"/>
              <a:stretch>
                <a:fillRect/>
              </a:stretch>
            </p:blipFill>
            <p:spPr>
              <a:xfrm>
                <a:off x="8022233" y="2050412"/>
                <a:ext cx="1670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3" name="Ink 162">
                <a:extLst>
                  <a:ext uri="{FF2B5EF4-FFF2-40B4-BE49-F238E27FC236}">
                    <a16:creationId xmlns:a16="http://schemas.microsoft.com/office/drawing/2014/main" id="{6D672936-F7CA-47E2-ABBF-AEA4C6D7684E}"/>
                  </a:ext>
                </a:extLst>
              </p14:cNvPr>
              <p14:cNvContentPartPr/>
              <p14:nvPr/>
            </p14:nvContentPartPr>
            <p14:xfrm>
              <a:off x="8018993" y="2056532"/>
              <a:ext cx="157320" cy="380160"/>
            </p14:xfrm>
          </p:contentPart>
        </mc:Choice>
        <mc:Fallback xmlns="">
          <p:pic>
            <p:nvPicPr>
              <p:cNvPr id="163" name="Ink 162">
                <a:extLst>
                  <a:ext uri="{FF2B5EF4-FFF2-40B4-BE49-F238E27FC236}">
                    <a16:creationId xmlns:a16="http://schemas.microsoft.com/office/drawing/2014/main" id="{6D672936-F7CA-47E2-ABBF-AEA4C6D7684E}"/>
                  </a:ext>
                </a:extLst>
              </p:cNvPr>
              <p:cNvPicPr/>
              <p:nvPr/>
            </p:nvPicPr>
            <p:blipFill>
              <a:blip r:embed="rId251"/>
              <a:stretch>
                <a:fillRect/>
              </a:stretch>
            </p:blipFill>
            <p:spPr>
              <a:xfrm>
                <a:off x="8001353" y="2038532"/>
                <a:ext cx="1929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4" name="Ink 163">
                <a:extLst>
                  <a:ext uri="{FF2B5EF4-FFF2-40B4-BE49-F238E27FC236}">
                    <a16:creationId xmlns:a16="http://schemas.microsoft.com/office/drawing/2014/main" id="{D5AA4EDA-80A1-4F86-82D5-1130096C034B}"/>
                  </a:ext>
                </a:extLst>
              </p14:cNvPr>
              <p14:cNvContentPartPr/>
              <p14:nvPr/>
            </p14:nvContentPartPr>
            <p14:xfrm>
              <a:off x="8201873" y="2205572"/>
              <a:ext cx="113040" cy="149040"/>
            </p14:xfrm>
          </p:contentPart>
        </mc:Choice>
        <mc:Fallback xmlns="">
          <p:pic>
            <p:nvPicPr>
              <p:cNvPr id="164" name="Ink 163">
                <a:extLst>
                  <a:ext uri="{FF2B5EF4-FFF2-40B4-BE49-F238E27FC236}">
                    <a16:creationId xmlns:a16="http://schemas.microsoft.com/office/drawing/2014/main" id="{D5AA4EDA-80A1-4F86-82D5-1130096C034B}"/>
                  </a:ext>
                </a:extLst>
              </p:cNvPr>
              <p:cNvPicPr/>
              <p:nvPr/>
            </p:nvPicPr>
            <p:blipFill>
              <a:blip r:embed="rId253"/>
              <a:stretch>
                <a:fillRect/>
              </a:stretch>
            </p:blipFill>
            <p:spPr>
              <a:xfrm>
                <a:off x="8184233" y="2187932"/>
                <a:ext cx="148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5" name="Ink 164">
                <a:extLst>
                  <a:ext uri="{FF2B5EF4-FFF2-40B4-BE49-F238E27FC236}">
                    <a16:creationId xmlns:a16="http://schemas.microsoft.com/office/drawing/2014/main" id="{4A28BE74-01CB-47F5-8AB3-C2ADC98BA506}"/>
                  </a:ext>
                </a:extLst>
              </p14:cNvPr>
              <p14:cNvContentPartPr/>
              <p14:nvPr/>
            </p14:nvContentPartPr>
            <p14:xfrm>
              <a:off x="8319593" y="2116652"/>
              <a:ext cx="28080" cy="262800"/>
            </p14:xfrm>
          </p:contentPart>
        </mc:Choice>
        <mc:Fallback xmlns="">
          <p:pic>
            <p:nvPicPr>
              <p:cNvPr id="165" name="Ink 164">
                <a:extLst>
                  <a:ext uri="{FF2B5EF4-FFF2-40B4-BE49-F238E27FC236}">
                    <a16:creationId xmlns:a16="http://schemas.microsoft.com/office/drawing/2014/main" id="{4A28BE74-01CB-47F5-8AB3-C2ADC98BA506}"/>
                  </a:ext>
                </a:extLst>
              </p:cNvPr>
              <p:cNvPicPr/>
              <p:nvPr/>
            </p:nvPicPr>
            <p:blipFill>
              <a:blip r:embed="rId255"/>
              <a:stretch>
                <a:fillRect/>
              </a:stretch>
            </p:blipFill>
            <p:spPr>
              <a:xfrm>
                <a:off x="8301953" y="2098652"/>
                <a:ext cx="63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6" name="Ink 165">
                <a:extLst>
                  <a:ext uri="{FF2B5EF4-FFF2-40B4-BE49-F238E27FC236}">
                    <a16:creationId xmlns:a16="http://schemas.microsoft.com/office/drawing/2014/main" id="{F23BB04C-8C25-4DF3-B739-8E34F78CD4F5}"/>
                  </a:ext>
                </a:extLst>
              </p14:cNvPr>
              <p14:cNvContentPartPr/>
              <p14:nvPr/>
            </p14:nvContentPartPr>
            <p14:xfrm>
              <a:off x="8447393" y="2140412"/>
              <a:ext cx="133560" cy="120600"/>
            </p14:xfrm>
          </p:contentPart>
        </mc:Choice>
        <mc:Fallback xmlns="">
          <p:pic>
            <p:nvPicPr>
              <p:cNvPr id="166" name="Ink 165">
                <a:extLst>
                  <a:ext uri="{FF2B5EF4-FFF2-40B4-BE49-F238E27FC236}">
                    <a16:creationId xmlns:a16="http://schemas.microsoft.com/office/drawing/2014/main" id="{F23BB04C-8C25-4DF3-B739-8E34F78CD4F5}"/>
                  </a:ext>
                </a:extLst>
              </p:cNvPr>
              <p:cNvPicPr/>
              <p:nvPr/>
            </p:nvPicPr>
            <p:blipFill>
              <a:blip r:embed="rId257"/>
              <a:stretch>
                <a:fillRect/>
              </a:stretch>
            </p:blipFill>
            <p:spPr>
              <a:xfrm>
                <a:off x="8429393" y="2122412"/>
                <a:ext cx="1692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7" name="Ink 166">
                <a:extLst>
                  <a:ext uri="{FF2B5EF4-FFF2-40B4-BE49-F238E27FC236}">
                    <a16:creationId xmlns:a16="http://schemas.microsoft.com/office/drawing/2014/main" id="{B9071141-3C13-4030-81E9-029CEFC824CE}"/>
                  </a:ext>
                </a:extLst>
              </p14:cNvPr>
              <p14:cNvContentPartPr/>
              <p14:nvPr/>
            </p14:nvContentPartPr>
            <p14:xfrm>
              <a:off x="8631353" y="2067332"/>
              <a:ext cx="138960" cy="357840"/>
            </p14:xfrm>
          </p:contentPart>
        </mc:Choice>
        <mc:Fallback xmlns="">
          <p:pic>
            <p:nvPicPr>
              <p:cNvPr id="167" name="Ink 166">
                <a:extLst>
                  <a:ext uri="{FF2B5EF4-FFF2-40B4-BE49-F238E27FC236}">
                    <a16:creationId xmlns:a16="http://schemas.microsoft.com/office/drawing/2014/main" id="{B9071141-3C13-4030-81E9-029CEFC824CE}"/>
                  </a:ext>
                </a:extLst>
              </p:cNvPr>
              <p:cNvPicPr/>
              <p:nvPr/>
            </p:nvPicPr>
            <p:blipFill>
              <a:blip r:embed="rId259"/>
              <a:stretch>
                <a:fillRect/>
              </a:stretch>
            </p:blipFill>
            <p:spPr>
              <a:xfrm>
                <a:off x="8613353" y="2049692"/>
                <a:ext cx="17460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8" name="Ink 167">
                <a:extLst>
                  <a:ext uri="{FF2B5EF4-FFF2-40B4-BE49-F238E27FC236}">
                    <a16:creationId xmlns:a16="http://schemas.microsoft.com/office/drawing/2014/main" id="{B3AD4B34-BD46-45BF-A5D6-9CFC61A6C7E5}"/>
                  </a:ext>
                </a:extLst>
              </p14:cNvPr>
              <p14:cNvContentPartPr/>
              <p14:nvPr/>
            </p14:nvContentPartPr>
            <p14:xfrm>
              <a:off x="8941313" y="2239772"/>
              <a:ext cx="84240" cy="91080"/>
            </p14:xfrm>
          </p:contentPart>
        </mc:Choice>
        <mc:Fallback xmlns="">
          <p:pic>
            <p:nvPicPr>
              <p:cNvPr id="168" name="Ink 167">
                <a:extLst>
                  <a:ext uri="{FF2B5EF4-FFF2-40B4-BE49-F238E27FC236}">
                    <a16:creationId xmlns:a16="http://schemas.microsoft.com/office/drawing/2014/main" id="{B3AD4B34-BD46-45BF-A5D6-9CFC61A6C7E5}"/>
                  </a:ext>
                </a:extLst>
              </p:cNvPr>
              <p:cNvPicPr/>
              <p:nvPr/>
            </p:nvPicPr>
            <p:blipFill>
              <a:blip r:embed="rId261"/>
              <a:stretch>
                <a:fillRect/>
              </a:stretch>
            </p:blipFill>
            <p:spPr>
              <a:xfrm>
                <a:off x="8923313" y="2221772"/>
                <a:ext cx="119880" cy="126720"/>
              </a:xfrm>
              <a:prstGeom prst="rect">
                <a:avLst/>
              </a:prstGeom>
            </p:spPr>
          </p:pic>
        </mc:Fallback>
      </mc:AlternateContent>
      <p:grpSp>
        <p:nvGrpSpPr>
          <p:cNvPr id="188" name="Group 187">
            <a:extLst>
              <a:ext uri="{FF2B5EF4-FFF2-40B4-BE49-F238E27FC236}">
                <a16:creationId xmlns:a16="http://schemas.microsoft.com/office/drawing/2014/main" id="{3D1014AB-FF12-4C95-9F0B-0C9D672DE9A3}"/>
              </a:ext>
            </a:extLst>
          </p:cNvPr>
          <p:cNvGrpSpPr/>
          <p:nvPr/>
        </p:nvGrpSpPr>
        <p:grpSpPr>
          <a:xfrm>
            <a:off x="7800113" y="2925572"/>
            <a:ext cx="1359720" cy="422640"/>
            <a:chOff x="7800113" y="2925572"/>
            <a:chExt cx="1359720" cy="422640"/>
          </a:xfrm>
        </p:grpSpPr>
        <mc:AlternateContent xmlns:mc="http://schemas.openxmlformats.org/markup-compatibility/2006" xmlns:p14="http://schemas.microsoft.com/office/powerpoint/2010/main">
          <mc:Choice Requires="p14">
            <p:contentPart p14:bwMode="auto" r:id="rId262">
              <p14:nvContentPartPr>
                <p14:cNvPr id="174" name="Ink 173">
                  <a:extLst>
                    <a:ext uri="{FF2B5EF4-FFF2-40B4-BE49-F238E27FC236}">
                      <a16:creationId xmlns:a16="http://schemas.microsoft.com/office/drawing/2014/main" id="{7F0C6FD4-245B-4BC9-A7AD-3BE63A7DB11A}"/>
                    </a:ext>
                  </a:extLst>
                </p14:cNvPr>
                <p14:cNvContentPartPr/>
                <p14:nvPr/>
              </p14:nvContentPartPr>
              <p14:xfrm>
                <a:off x="7848713" y="2998652"/>
                <a:ext cx="127080" cy="19440"/>
              </p14:xfrm>
            </p:contentPart>
          </mc:Choice>
          <mc:Fallback xmlns="">
            <p:pic>
              <p:nvPicPr>
                <p:cNvPr id="174" name="Ink 173">
                  <a:extLst>
                    <a:ext uri="{FF2B5EF4-FFF2-40B4-BE49-F238E27FC236}">
                      <a16:creationId xmlns:a16="http://schemas.microsoft.com/office/drawing/2014/main" id="{7F0C6FD4-245B-4BC9-A7AD-3BE63A7DB11A}"/>
                    </a:ext>
                  </a:extLst>
                </p:cNvPr>
                <p:cNvPicPr/>
                <p:nvPr/>
              </p:nvPicPr>
              <p:blipFill>
                <a:blip r:embed="rId263"/>
                <a:stretch>
                  <a:fillRect/>
                </a:stretch>
              </p:blipFill>
              <p:spPr>
                <a:xfrm>
                  <a:off x="7830713" y="2981012"/>
                  <a:ext cx="162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5" name="Ink 174">
                  <a:extLst>
                    <a:ext uri="{FF2B5EF4-FFF2-40B4-BE49-F238E27FC236}">
                      <a16:creationId xmlns:a16="http://schemas.microsoft.com/office/drawing/2014/main" id="{BDB4A55E-2160-4356-82D6-A852C94D7D29}"/>
                    </a:ext>
                  </a:extLst>
                </p14:cNvPr>
                <p14:cNvContentPartPr/>
                <p14:nvPr/>
              </p14:nvContentPartPr>
              <p14:xfrm>
                <a:off x="7800113" y="2983892"/>
                <a:ext cx="113760" cy="255960"/>
              </p14:xfrm>
            </p:contentPart>
          </mc:Choice>
          <mc:Fallback xmlns="">
            <p:pic>
              <p:nvPicPr>
                <p:cNvPr id="175" name="Ink 174">
                  <a:extLst>
                    <a:ext uri="{FF2B5EF4-FFF2-40B4-BE49-F238E27FC236}">
                      <a16:creationId xmlns:a16="http://schemas.microsoft.com/office/drawing/2014/main" id="{BDB4A55E-2160-4356-82D6-A852C94D7D29}"/>
                    </a:ext>
                  </a:extLst>
                </p:cNvPr>
                <p:cNvPicPr/>
                <p:nvPr/>
              </p:nvPicPr>
              <p:blipFill>
                <a:blip r:embed="rId265"/>
                <a:stretch>
                  <a:fillRect/>
                </a:stretch>
              </p:blipFill>
              <p:spPr>
                <a:xfrm>
                  <a:off x="7782113" y="2966252"/>
                  <a:ext cx="1494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6" name="Ink 175">
                  <a:extLst>
                    <a:ext uri="{FF2B5EF4-FFF2-40B4-BE49-F238E27FC236}">
                      <a16:creationId xmlns:a16="http://schemas.microsoft.com/office/drawing/2014/main" id="{92ECE9AF-61A7-4CDE-9B2E-9D949E67C45C}"/>
                    </a:ext>
                  </a:extLst>
                </p14:cNvPr>
                <p14:cNvContentPartPr/>
                <p14:nvPr/>
              </p14:nvContentPartPr>
              <p14:xfrm>
                <a:off x="7828193" y="3134732"/>
                <a:ext cx="95760" cy="13680"/>
              </p14:xfrm>
            </p:contentPart>
          </mc:Choice>
          <mc:Fallback xmlns="">
            <p:pic>
              <p:nvPicPr>
                <p:cNvPr id="176" name="Ink 175">
                  <a:extLst>
                    <a:ext uri="{FF2B5EF4-FFF2-40B4-BE49-F238E27FC236}">
                      <a16:creationId xmlns:a16="http://schemas.microsoft.com/office/drawing/2014/main" id="{92ECE9AF-61A7-4CDE-9B2E-9D949E67C45C}"/>
                    </a:ext>
                  </a:extLst>
                </p:cNvPr>
                <p:cNvPicPr/>
                <p:nvPr/>
              </p:nvPicPr>
              <p:blipFill>
                <a:blip r:embed="rId267"/>
                <a:stretch>
                  <a:fillRect/>
                </a:stretch>
              </p:blipFill>
              <p:spPr>
                <a:xfrm>
                  <a:off x="7810193" y="3117092"/>
                  <a:ext cx="131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7" name="Ink 176">
                  <a:extLst>
                    <a:ext uri="{FF2B5EF4-FFF2-40B4-BE49-F238E27FC236}">
                      <a16:creationId xmlns:a16="http://schemas.microsoft.com/office/drawing/2014/main" id="{0515FB3E-25F2-474C-B4E4-E1218213ADC3}"/>
                    </a:ext>
                  </a:extLst>
                </p14:cNvPr>
                <p14:cNvContentPartPr/>
                <p14:nvPr/>
              </p14:nvContentPartPr>
              <p14:xfrm>
                <a:off x="8093153" y="2936012"/>
                <a:ext cx="144720" cy="39600"/>
              </p14:xfrm>
            </p:contentPart>
          </mc:Choice>
          <mc:Fallback xmlns="">
            <p:pic>
              <p:nvPicPr>
                <p:cNvPr id="177" name="Ink 176">
                  <a:extLst>
                    <a:ext uri="{FF2B5EF4-FFF2-40B4-BE49-F238E27FC236}">
                      <a16:creationId xmlns:a16="http://schemas.microsoft.com/office/drawing/2014/main" id="{0515FB3E-25F2-474C-B4E4-E1218213ADC3}"/>
                    </a:ext>
                  </a:extLst>
                </p:cNvPr>
                <p:cNvPicPr/>
                <p:nvPr/>
              </p:nvPicPr>
              <p:blipFill>
                <a:blip r:embed="rId269"/>
                <a:stretch>
                  <a:fillRect/>
                </a:stretch>
              </p:blipFill>
              <p:spPr>
                <a:xfrm>
                  <a:off x="8075513" y="2918012"/>
                  <a:ext cx="1803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8" name="Ink 177">
                  <a:extLst>
                    <a:ext uri="{FF2B5EF4-FFF2-40B4-BE49-F238E27FC236}">
                      <a16:creationId xmlns:a16="http://schemas.microsoft.com/office/drawing/2014/main" id="{A09C970A-5628-4110-9202-6211B163C89A}"/>
                    </a:ext>
                  </a:extLst>
                </p14:cNvPr>
                <p14:cNvContentPartPr/>
                <p14:nvPr/>
              </p14:nvContentPartPr>
              <p14:xfrm>
                <a:off x="8107553" y="2928452"/>
                <a:ext cx="192960" cy="419760"/>
              </p14:xfrm>
            </p:contentPart>
          </mc:Choice>
          <mc:Fallback xmlns="">
            <p:pic>
              <p:nvPicPr>
                <p:cNvPr id="178" name="Ink 177">
                  <a:extLst>
                    <a:ext uri="{FF2B5EF4-FFF2-40B4-BE49-F238E27FC236}">
                      <a16:creationId xmlns:a16="http://schemas.microsoft.com/office/drawing/2014/main" id="{A09C970A-5628-4110-9202-6211B163C89A}"/>
                    </a:ext>
                  </a:extLst>
                </p:cNvPr>
                <p:cNvPicPr/>
                <p:nvPr/>
              </p:nvPicPr>
              <p:blipFill>
                <a:blip r:embed="rId271"/>
                <a:stretch>
                  <a:fillRect/>
                </a:stretch>
              </p:blipFill>
              <p:spPr>
                <a:xfrm>
                  <a:off x="8089553" y="2910452"/>
                  <a:ext cx="22860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9" name="Ink 178">
                  <a:extLst>
                    <a:ext uri="{FF2B5EF4-FFF2-40B4-BE49-F238E27FC236}">
                      <a16:creationId xmlns:a16="http://schemas.microsoft.com/office/drawing/2014/main" id="{E4666453-118F-49D9-B849-1CA642CFE242}"/>
                    </a:ext>
                  </a:extLst>
                </p14:cNvPr>
                <p14:cNvContentPartPr/>
                <p14:nvPr/>
              </p14:nvContentPartPr>
              <p14:xfrm>
                <a:off x="8364953" y="3062012"/>
                <a:ext cx="162720" cy="193320"/>
              </p14:xfrm>
            </p:contentPart>
          </mc:Choice>
          <mc:Fallback xmlns="">
            <p:pic>
              <p:nvPicPr>
                <p:cNvPr id="179" name="Ink 178">
                  <a:extLst>
                    <a:ext uri="{FF2B5EF4-FFF2-40B4-BE49-F238E27FC236}">
                      <a16:creationId xmlns:a16="http://schemas.microsoft.com/office/drawing/2014/main" id="{E4666453-118F-49D9-B849-1CA642CFE242}"/>
                    </a:ext>
                  </a:extLst>
                </p:cNvPr>
                <p:cNvPicPr/>
                <p:nvPr/>
              </p:nvPicPr>
              <p:blipFill>
                <a:blip r:embed="rId273"/>
                <a:stretch>
                  <a:fillRect/>
                </a:stretch>
              </p:blipFill>
              <p:spPr>
                <a:xfrm>
                  <a:off x="8346953" y="3044372"/>
                  <a:ext cx="1983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0" name="Ink 179">
                  <a:extLst>
                    <a:ext uri="{FF2B5EF4-FFF2-40B4-BE49-F238E27FC236}">
                      <a16:creationId xmlns:a16="http://schemas.microsoft.com/office/drawing/2014/main" id="{C6DB68D7-B03A-47A8-869E-4567B5F43465}"/>
                    </a:ext>
                  </a:extLst>
                </p14:cNvPr>
                <p14:cNvContentPartPr/>
                <p14:nvPr/>
              </p14:nvContentPartPr>
              <p14:xfrm>
                <a:off x="8570873" y="2938532"/>
                <a:ext cx="105120" cy="159120"/>
              </p14:xfrm>
            </p:contentPart>
          </mc:Choice>
          <mc:Fallback xmlns="">
            <p:pic>
              <p:nvPicPr>
                <p:cNvPr id="180" name="Ink 179">
                  <a:extLst>
                    <a:ext uri="{FF2B5EF4-FFF2-40B4-BE49-F238E27FC236}">
                      <a16:creationId xmlns:a16="http://schemas.microsoft.com/office/drawing/2014/main" id="{C6DB68D7-B03A-47A8-869E-4567B5F43465}"/>
                    </a:ext>
                  </a:extLst>
                </p:cNvPr>
                <p:cNvPicPr/>
                <p:nvPr/>
              </p:nvPicPr>
              <p:blipFill>
                <a:blip r:embed="rId275"/>
                <a:stretch>
                  <a:fillRect/>
                </a:stretch>
              </p:blipFill>
              <p:spPr>
                <a:xfrm>
                  <a:off x="8553233" y="2920892"/>
                  <a:ext cx="1407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1" name="Ink 180">
                  <a:extLst>
                    <a:ext uri="{FF2B5EF4-FFF2-40B4-BE49-F238E27FC236}">
                      <a16:creationId xmlns:a16="http://schemas.microsoft.com/office/drawing/2014/main" id="{C0F56A6B-3DB9-4D4B-A260-33B2BF8CD253}"/>
                    </a:ext>
                  </a:extLst>
                </p14:cNvPr>
                <p14:cNvContentPartPr/>
                <p14:nvPr/>
              </p14:nvContentPartPr>
              <p14:xfrm>
                <a:off x="8763473" y="2925572"/>
                <a:ext cx="141120" cy="384840"/>
              </p14:xfrm>
            </p:contentPart>
          </mc:Choice>
          <mc:Fallback xmlns="">
            <p:pic>
              <p:nvPicPr>
                <p:cNvPr id="181" name="Ink 180">
                  <a:extLst>
                    <a:ext uri="{FF2B5EF4-FFF2-40B4-BE49-F238E27FC236}">
                      <a16:creationId xmlns:a16="http://schemas.microsoft.com/office/drawing/2014/main" id="{C0F56A6B-3DB9-4D4B-A260-33B2BF8CD253}"/>
                    </a:ext>
                  </a:extLst>
                </p:cNvPr>
                <p:cNvPicPr/>
                <p:nvPr/>
              </p:nvPicPr>
              <p:blipFill>
                <a:blip r:embed="rId277"/>
                <a:stretch>
                  <a:fillRect/>
                </a:stretch>
              </p:blipFill>
              <p:spPr>
                <a:xfrm>
                  <a:off x="8745473" y="2907932"/>
                  <a:ext cx="17676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2" name="Ink 181">
                  <a:extLst>
                    <a:ext uri="{FF2B5EF4-FFF2-40B4-BE49-F238E27FC236}">
                      <a16:creationId xmlns:a16="http://schemas.microsoft.com/office/drawing/2014/main" id="{88D0C70A-7535-47BF-886B-D20B55FF08FE}"/>
                    </a:ext>
                  </a:extLst>
                </p14:cNvPr>
                <p14:cNvContentPartPr/>
                <p14:nvPr/>
              </p14:nvContentPartPr>
              <p14:xfrm>
                <a:off x="9063713" y="3138332"/>
                <a:ext cx="83880" cy="6480"/>
              </p14:xfrm>
            </p:contentPart>
          </mc:Choice>
          <mc:Fallback xmlns="">
            <p:pic>
              <p:nvPicPr>
                <p:cNvPr id="182" name="Ink 181">
                  <a:extLst>
                    <a:ext uri="{FF2B5EF4-FFF2-40B4-BE49-F238E27FC236}">
                      <a16:creationId xmlns:a16="http://schemas.microsoft.com/office/drawing/2014/main" id="{88D0C70A-7535-47BF-886B-D20B55FF08FE}"/>
                    </a:ext>
                  </a:extLst>
                </p:cNvPr>
                <p:cNvPicPr/>
                <p:nvPr/>
              </p:nvPicPr>
              <p:blipFill>
                <a:blip r:embed="rId279"/>
                <a:stretch>
                  <a:fillRect/>
                </a:stretch>
              </p:blipFill>
              <p:spPr>
                <a:xfrm>
                  <a:off x="9045713" y="3120692"/>
                  <a:ext cx="11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3" name="Ink 182">
                  <a:extLst>
                    <a:ext uri="{FF2B5EF4-FFF2-40B4-BE49-F238E27FC236}">
                      <a16:creationId xmlns:a16="http://schemas.microsoft.com/office/drawing/2014/main" id="{71C2F918-E6A6-4E2B-B751-393E069DE759}"/>
                    </a:ext>
                  </a:extLst>
                </p14:cNvPr>
                <p14:cNvContentPartPr/>
                <p14:nvPr/>
              </p14:nvContentPartPr>
              <p14:xfrm>
                <a:off x="9087113" y="3213572"/>
                <a:ext cx="72720" cy="12240"/>
              </p14:xfrm>
            </p:contentPart>
          </mc:Choice>
          <mc:Fallback xmlns="">
            <p:pic>
              <p:nvPicPr>
                <p:cNvPr id="183" name="Ink 182">
                  <a:extLst>
                    <a:ext uri="{FF2B5EF4-FFF2-40B4-BE49-F238E27FC236}">
                      <a16:creationId xmlns:a16="http://schemas.microsoft.com/office/drawing/2014/main" id="{71C2F918-E6A6-4E2B-B751-393E069DE759}"/>
                    </a:ext>
                  </a:extLst>
                </p:cNvPr>
                <p:cNvPicPr/>
                <p:nvPr/>
              </p:nvPicPr>
              <p:blipFill>
                <a:blip r:embed="rId281"/>
                <a:stretch>
                  <a:fillRect/>
                </a:stretch>
              </p:blipFill>
              <p:spPr>
                <a:xfrm>
                  <a:off x="9069113" y="3195932"/>
                  <a:ext cx="108360" cy="47880"/>
                </a:xfrm>
                <a:prstGeom prst="rect">
                  <a:avLst/>
                </a:prstGeom>
              </p:spPr>
            </p:pic>
          </mc:Fallback>
        </mc:AlternateContent>
      </p:grpSp>
      <p:grpSp>
        <p:nvGrpSpPr>
          <p:cNvPr id="192" name="Group 191">
            <a:extLst>
              <a:ext uri="{FF2B5EF4-FFF2-40B4-BE49-F238E27FC236}">
                <a16:creationId xmlns:a16="http://schemas.microsoft.com/office/drawing/2014/main" id="{355CC20F-9A15-48BE-8E36-21CA148F254D}"/>
              </a:ext>
            </a:extLst>
          </p:cNvPr>
          <p:cNvGrpSpPr/>
          <p:nvPr/>
        </p:nvGrpSpPr>
        <p:grpSpPr>
          <a:xfrm>
            <a:off x="9583553" y="2742692"/>
            <a:ext cx="1089720" cy="425880"/>
            <a:chOff x="9583553" y="2742692"/>
            <a:chExt cx="1089720" cy="425880"/>
          </a:xfrm>
        </p:grpSpPr>
        <mc:AlternateContent xmlns:mc="http://schemas.openxmlformats.org/markup-compatibility/2006" xmlns:p14="http://schemas.microsoft.com/office/powerpoint/2010/main">
          <mc:Choice Requires="p14">
            <p:contentPart p14:bwMode="auto" r:id="rId282">
              <p14:nvContentPartPr>
                <p14:cNvPr id="184" name="Ink 183">
                  <a:extLst>
                    <a:ext uri="{FF2B5EF4-FFF2-40B4-BE49-F238E27FC236}">
                      <a16:creationId xmlns:a16="http://schemas.microsoft.com/office/drawing/2014/main" id="{AA5F38F8-9C82-4281-9A08-99C93B555BF9}"/>
                    </a:ext>
                  </a:extLst>
                </p14:cNvPr>
                <p14:cNvContentPartPr/>
                <p14:nvPr/>
              </p14:nvContentPartPr>
              <p14:xfrm>
                <a:off x="9583553" y="2902172"/>
                <a:ext cx="149400" cy="266400"/>
              </p14:xfrm>
            </p:contentPart>
          </mc:Choice>
          <mc:Fallback xmlns="">
            <p:pic>
              <p:nvPicPr>
                <p:cNvPr id="184" name="Ink 183">
                  <a:extLst>
                    <a:ext uri="{FF2B5EF4-FFF2-40B4-BE49-F238E27FC236}">
                      <a16:creationId xmlns:a16="http://schemas.microsoft.com/office/drawing/2014/main" id="{AA5F38F8-9C82-4281-9A08-99C93B555BF9}"/>
                    </a:ext>
                  </a:extLst>
                </p:cNvPr>
                <p:cNvPicPr/>
                <p:nvPr/>
              </p:nvPicPr>
              <p:blipFill>
                <a:blip r:embed="rId283"/>
                <a:stretch>
                  <a:fillRect/>
                </a:stretch>
              </p:blipFill>
              <p:spPr>
                <a:xfrm>
                  <a:off x="9565913" y="2884532"/>
                  <a:ext cx="1850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 name="Ink 184">
                  <a:extLst>
                    <a:ext uri="{FF2B5EF4-FFF2-40B4-BE49-F238E27FC236}">
                      <a16:creationId xmlns:a16="http://schemas.microsoft.com/office/drawing/2014/main" id="{EEE17381-49B7-4F37-8079-F03C2552C2E3}"/>
                    </a:ext>
                  </a:extLst>
                </p14:cNvPr>
                <p14:cNvContentPartPr/>
                <p14:nvPr/>
              </p14:nvContentPartPr>
              <p14:xfrm>
                <a:off x="9833753" y="2793812"/>
                <a:ext cx="143280" cy="176400"/>
              </p14:xfrm>
            </p:contentPart>
          </mc:Choice>
          <mc:Fallback xmlns="">
            <p:pic>
              <p:nvPicPr>
                <p:cNvPr id="185" name="Ink 184">
                  <a:extLst>
                    <a:ext uri="{FF2B5EF4-FFF2-40B4-BE49-F238E27FC236}">
                      <a16:creationId xmlns:a16="http://schemas.microsoft.com/office/drawing/2014/main" id="{EEE17381-49B7-4F37-8079-F03C2552C2E3}"/>
                    </a:ext>
                  </a:extLst>
                </p:cNvPr>
                <p:cNvPicPr/>
                <p:nvPr/>
              </p:nvPicPr>
              <p:blipFill>
                <a:blip r:embed="rId285"/>
                <a:stretch>
                  <a:fillRect/>
                </a:stretch>
              </p:blipFill>
              <p:spPr>
                <a:xfrm>
                  <a:off x="9815753" y="2775812"/>
                  <a:ext cx="178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Ink 185">
                  <a:extLst>
                    <a:ext uri="{FF2B5EF4-FFF2-40B4-BE49-F238E27FC236}">
                      <a16:creationId xmlns:a16="http://schemas.microsoft.com/office/drawing/2014/main" id="{B1B9D7D0-26D7-4B2C-B898-D9B2F16ACBC1}"/>
                    </a:ext>
                  </a:extLst>
                </p14:cNvPr>
                <p14:cNvContentPartPr/>
                <p14:nvPr/>
              </p14:nvContentPartPr>
              <p14:xfrm>
                <a:off x="10028153" y="3066692"/>
                <a:ext cx="103680" cy="19800"/>
              </p14:xfrm>
            </p:contentPart>
          </mc:Choice>
          <mc:Fallback xmlns="">
            <p:pic>
              <p:nvPicPr>
                <p:cNvPr id="186" name="Ink 185">
                  <a:extLst>
                    <a:ext uri="{FF2B5EF4-FFF2-40B4-BE49-F238E27FC236}">
                      <a16:creationId xmlns:a16="http://schemas.microsoft.com/office/drawing/2014/main" id="{B1B9D7D0-26D7-4B2C-B898-D9B2F16ACBC1}"/>
                    </a:ext>
                  </a:extLst>
                </p:cNvPr>
                <p:cNvPicPr/>
                <p:nvPr/>
              </p:nvPicPr>
              <p:blipFill>
                <a:blip r:embed="rId287"/>
                <a:stretch>
                  <a:fillRect/>
                </a:stretch>
              </p:blipFill>
              <p:spPr>
                <a:xfrm>
                  <a:off x="10010153" y="3049052"/>
                  <a:ext cx="1393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9" name="Ink 188">
                  <a:extLst>
                    <a:ext uri="{FF2B5EF4-FFF2-40B4-BE49-F238E27FC236}">
                      <a16:creationId xmlns:a16="http://schemas.microsoft.com/office/drawing/2014/main" id="{FC9036E4-1899-46CF-BF0C-9C9884B99031}"/>
                    </a:ext>
                  </a:extLst>
                </p14:cNvPr>
                <p14:cNvContentPartPr/>
                <p14:nvPr/>
              </p14:nvContentPartPr>
              <p14:xfrm>
                <a:off x="10292393" y="2987852"/>
                <a:ext cx="180000" cy="174600"/>
              </p14:xfrm>
            </p:contentPart>
          </mc:Choice>
          <mc:Fallback xmlns="">
            <p:pic>
              <p:nvPicPr>
                <p:cNvPr id="189" name="Ink 188">
                  <a:extLst>
                    <a:ext uri="{FF2B5EF4-FFF2-40B4-BE49-F238E27FC236}">
                      <a16:creationId xmlns:a16="http://schemas.microsoft.com/office/drawing/2014/main" id="{FC9036E4-1899-46CF-BF0C-9C9884B99031}"/>
                    </a:ext>
                  </a:extLst>
                </p:cNvPr>
                <p:cNvPicPr/>
                <p:nvPr/>
              </p:nvPicPr>
              <p:blipFill>
                <a:blip r:embed="rId289"/>
                <a:stretch>
                  <a:fillRect/>
                </a:stretch>
              </p:blipFill>
              <p:spPr>
                <a:xfrm>
                  <a:off x="10274753" y="2969852"/>
                  <a:ext cx="2156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0" name="Ink 189">
                  <a:extLst>
                    <a:ext uri="{FF2B5EF4-FFF2-40B4-BE49-F238E27FC236}">
                      <a16:creationId xmlns:a16="http://schemas.microsoft.com/office/drawing/2014/main" id="{A61143F2-EFE3-4962-99B1-48FED636F5EA}"/>
                    </a:ext>
                  </a:extLst>
                </p14:cNvPr>
                <p14:cNvContentPartPr/>
                <p14:nvPr/>
              </p14:nvContentPartPr>
              <p14:xfrm>
                <a:off x="10549073" y="2742692"/>
                <a:ext cx="124200" cy="207360"/>
              </p14:xfrm>
            </p:contentPart>
          </mc:Choice>
          <mc:Fallback xmlns="">
            <p:pic>
              <p:nvPicPr>
                <p:cNvPr id="190" name="Ink 189">
                  <a:extLst>
                    <a:ext uri="{FF2B5EF4-FFF2-40B4-BE49-F238E27FC236}">
                      <a16:creationId xmlns:a16="http://schemas.microsoft.com/office/drawing/2014/main" id="{A61143F2-EFE3-4962-99B1-48FED636F5EA}"/>
                    </a:ext>
                  </a:extLst>
                </p:cNvPr>
                <p:cNvPicPr/>
                <p:nvPr/>
              </p:nvPicPr>
              <p:blipFill>
                <a:blip r:embed="rId291"/>
                <a:stretch>
                  <a:fillRect/>
                </a:stretch>
              </p:blipFill>
              <p:spPr>
                <a:xfrm>
                  <a:off x="10531073" y="2725052"/>
                  <a:ext cx="15984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191" name="Ink 190">
                <a:extLst>
                  <a:ext uri="{FF2B5EF4-FFF2-40B4-BE49-F238E27FC236}">
                    <a16:creationId xmlns:a16="http://schemas.microsoft.com/office/drawing/2014/main" id="{69511B1C-5BE0-48F2-BB8C-485EB17E3DAE}"/>
                  </a:ext>
                </a:extLst>
              </p14:cNvPr>
              <p14:cNvContentPartPr/>
              <p14:nvPr/>
            </p14:nvContentPartPr>
            <p14:xfrm>
              <a:off x="9547193" y="3304292"/>
              <a:ext cx="1119600" cy="45000"/>
            </p14:xfrm>
          </p:contentPart>
        </mc:Choice>
        <mc:Fallback xmlns="">
          <p:pic>
            <p:nvPicPr>
              <p:cNvPr id="191" name="Ink 190">
                <a:extLst>
                  <a:ext uri="{FF2B5EF4-FFF2-40B4-BE49-F238E27FC236}">
                    <a16:creationId xmlns:a16="http://schemas.microsoft.com/office/drawing/2014/main" id="{69511B1C-5BE0-48F2-BB8C-485EB17E3DAE}"/>
                  </a:ext>
                </a:extLst>
              </p:cNvPr>
              <p:cNvPicPr/>
              <p:nvPr/>
            </p:nvPicPr>
            <p:blipFill>
              <a:blip r:embed="rId293"/>
              <a:stretch>
                <a:fillRect/>
              </a:stretch>
            </p:blipFill>
            <p:spPr>
              <a:xfrm>
                <a:off x="9529193" y="3286292"/>
                <a:ext cx="1155240" cy="80640"/>
              </a:xfrm>
              <a:prstGeom prst="rect">
                <a:avLst/>
              </a:prstGeom>
            </p:spPr>
          </p:pic>
        </mc:Fallback>
      </mc:AlternateContent>
      <p:grpSp>
        <p:nvGrpSpPr>
          <p:cNvPr id="198" name="Group 197">
            <a:extLst>
              <a:ext uri="{FF2B5EF4-FFF2-40B4-BE49-F238E27FC236}">
                <a16:creationId xmlns:a16="http://schemas.microsoft.com/office/drawing/2014/main" id="{B552EA41-A0D0-46F4-8106-06408F60D863}"/>
              </a:ext>
            </a:extLst>
          </p:cNvPr>
          <p:cNvGrpSpPr/>
          <p:nvPr/>
        </p:nvGrpSpPr>
        <p:grpSpPr>
          <a:xfrm>
            <a:off x="9660953" y="3499772"/>
            <a:ext cx="1086480" cy="270720"/>
            <a:chOff x="9660953" y="3499772"/>
            <a:chExt cx="1086480" cy="270720"/>
          </a:xfrm>
        </p:grpSpPr>
        <mc:AlternateContent xmlns:mc="http://schemas.openxmlformats.org/markup-compatibility/2006" xmlns:p14="http://schemas.microsoft.com/office/powerpoint/2010/main">
          <mc:Choice Requires="p14">
            <p:contentPart p14:bwMode="auto" r:id="rId294">
              <p14:nvContentPartPr>
                <p14:cNvPr id="193" name="Ink 192">
                  <a:extLst>
                    <a:ext uri="{FF2B5EF4-FFF2-40B4-BE49-F238E27FC236}">
                      <a16:creationId xmlns:a16="http://schemas.microsoft.com/office/drawing/2014/main" id="{DFB6B8EC-F050-495D-8E0A-AB02BE9DB86A}"/>
                    </a:ext>
                  </a:extLst>
                </p14:cNvPr>
                <p14:cNvContentPartPr/>
                <p14:nvPr/>
              </p14:nvContentPartPr>
              <p14:xfrm>
                <a:off x="9660953" y="3521012"/>
                <a:ext cx="129960" cy="218520"/>
              </p14:xfrm>
            </p:contentPart>
          </mc:Choice>
          <mc:Fallback xmlns="">
            <p:pic>
              <p:nvPicPr>
                <p:cNvPr id="193" name="Ink 192">
                  <a:extLst>
                    <a:ext uri="{FF2B5EF4-FFF2-40B4-BE49-F238E27FC236}">
                      <a16:creationId xmlns:a16="http://schemas.microsoft.com/office/drawing/2014/main" id="{DFB6B8EC-F050-495D-8E0A-AB02BE9DB86A}"/>
                    </a:ext>
                  </a:extLst>
                </p:cNvPr>
                <p:cNvPicPr/>
                <p:nvPr/>
              </p:nvPicPr>
              <p:blipFill>
                <a:blip r:embed="rId295"/>
                <a:stretch>
                  <a:fillRect/>
                </a:stretch>
              </p:blipFill>
              <p:spPr>
                <a:xfrm>
                  <a:off x="9642953" y="3503012"/>
                  <a:ext cx="1656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4" name="Ink 193">
                  <a:extLst>
                    <a:ext uri="{FF2B5EF4-FFF2-40B4-BE49-F238E27FC236}">
                      <a16:creationId xmlns:a16="http://schemas.microsoft.com/office/drawing/2014/main" id="{A4FC2E15-E680-457A-AC33-812F56740A79}"/>
                    </a:ext>
                  </a:extLst>
                </p14:cNvPr>
                <p14:cNvContentPartPr/>
                <p14:nvPr/>
              </p14:nvContentPartPr>
              <p14:xfrm>
                <a:off x="9858593" y="3499772"/>
                <a:ext cx="147600" cy="270720"/>
              </p14:xfrm>
            </p:contentPart>
          </mc:Choice>
          <mc:Fallback xmlns="">
            <p:pic>
              <p:nvPicPr>
                <p:cNvPr id="194" name="Ink 193">
                  <a:extLst>
                    <a:ext uri="{FF2B5EF4-FFF2-40B4-BE49-F238E27FC236}">
                      <a16:creationId xmlns:a16="http://schemas.microsoft.com/office/drawing/2014/main" id="{A4FC2E15-E680-457A-AC33-812F56740A79}"/>
                    </a:ext>
                  </a:extLst>
                </p:cNvPr>
                <p:cNvPicPr/>
                <p:nvPr/>
              </p:nvPicPr>
              <p:blipFill>
                <a:blip r:embed="rId297"/>
                <a:stretch>
                  <a:fillRect/>
                </a:stretch>
              </p:blipFill>
              <p:spPr>
                <a:xfrm>
                  <a:off x="9840593" y="3481772"/>
                  <a:ext cx="1832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5" name="Ink 194">
                  <a:extLst>
                    <a:ext uri="{FF2B5EF4-FFF2-40B4-BE49-F238E27FC236}">
                      <a16:creationId xmlns:a16="http://schemas.microsoft.com/office/drawing/2014/main" id="{F6A062D0-A7A1-484A-BE85-5B0FE9EF9122}"/>
                    </a:ext>
                  </a:extLst>
                </p14:cNvPr>
                <p14:cNvContentPartPr/>
                <p14:nvPr/>
              </p14:nvContentPartPr>
              <p14:xfrm>
                <a:off x="10133273" y="3653132"/>
                <a:ext cx="117360" cy="26280"/>
              </p14:xfrm>
            </p:contentPart>
          </mc:Choice>
          <mc:Fallback xmlns="">
            <p:pic>
              <p:nvPicPr>
                <p:cNvPr id="195" name="Ink 194">
                  <a:extLst>
                    <a:ext uri="{FF2B5EF4-FFF2-40B4-BE49-F238E27FC236}">
                      <a16:creationId xmlns:a16="http://schemas.microsoft.com/office/drawing/2014/main" id="{F6A062D0-A7A1-484A-BE85-5B0FE9EF9122}"/>
                    </a:ext>
                  </a:extLst>
                </p:cNvPr>
                <p:cNvPicPr/>
                <p:nvPr/>
              </p:nvPicPr>
              <p:blipFill>
                <a:blip r:embed="rId299"/>
                <a:stretch>
                  <a:fillRect/>
                </a:stretch>
              </p:blipFill>
              <p:spPr>
                <a:xfrm>
                  <a:off x="10115273" y="3635132"/>
                  <a:ext cx="1530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6" name="Ink 195">
                  <a:extLst>
                    <a:ext uri="{FF2B5EF4-FFF2-40B4-BE49-F238E27FC236}">
                      <a16:creationId xmlns:a16="http://schemas.microsoft.com/office/drawing/2014/main" id="{EB056806-0E01-443F-B7E6-CEE0918B56FC}"/>
                    </a:ext>
                  </a:extLst>
                </p14:cNvPr>
                <p14:cNvContentPartPr/>
                <p14:nvPr/>
              </p14:nvContentPartPr>
              <p14:xfrm>
                <a:off x="10379513" y="3534332"/>
                <a:ext cx="125640" cy="203400"/>
              </p14:xfrm>
            </p:contentPart>
          </mc:Choice>
          <mc:Fallback xmlns="">
            <p:pic>
              <p:nvPicPr>
                <p:cNvPr id="196" name="Ink 195">
                  <a:extLst>
                    <a:ext uri="{FF2B5EF4-FFF2-40B4-BE49-F238E27FC236}">
                      <a16:creationId xmlns:a16="http://schemas.microsoft.com/office/drawing/2014/main" id="{EB056806-0E01-443F-B7E6-CEE0918B56FC}"/>
                    </a:ext>
                  </a:extLst>
                </p:cNvPr>
                <p:cNvPicPr/>
                <p:nvPr/>
              </p:nvPicPr>
              <p:blipFill>
                <a:blip r:embed="rId301"/>
                <a:stretch>
                  <a:fillRect/>
                </a:stretch>
              </p:blipFill>
              <p:spPr>
                <a:xfrm>
                  <a:off x="10361513" y="3516332"/>
                  <a:ext cx="161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7" name="Ink 196">
                  <a:extLst>
                    <a:ext uri="{FF2B5EF4-FFF2-40B4-BE49-F238E27FC236}">
                      <a16:creationId xmlns:a16="http://schemas.microsoft.com/office/drawing/2014/main" id="{2A2BB0ED-0ADE-4A6F-B06F-4445FDD3BD93}"/>
                    </a:ext>
                  </a:extLst>
                </p14:cNvPr>
                <p14:cNvContentPartPr/>
                <p14:nvPr/>
              </p14:nvContentPartPr>
              <p14:xfrm>
                <a:off x="10588313" y="3571412"/>
                <a:ext cx="159120" cy="137880"/>
              </p14:xfrm>
            </p:contentPart>
          </mc:Choice>
          <mc:Fallback xmlns="">
            <p:pic>
              <p:nvPicPr>
                <p:cNvPr id="197" name="Ink 196">
                  <a:extLst>
                    <a:ext uri="{FF2B5EF4-FFF2-40B4-BE49-F238E27FC236}">
                      <a16:creationId xmlns:a16="http://schemas.microsoft.com/office/drawing/2014/main" id="{2A2BB0ED-0ADE-4A6F-B06F-4445FDD3BD93}"/>
                    </a:ext>
                  </a:extLst>
                </p:cNvPr>
                <p:cNvPicPr/>
                <p:nvPr/>
              </p:nvPicPr>
              <p:blipFill>
                <a:blip r:embed="rId303"/>
                <a:stretch>
                  <a:fillRect/>
                </a:stretch>
              </p:blipFill>
              <p:spPr>
                <a:xfrm>
                  <a:off x="10570313" y="3553772"/>
                  <a:ext cx="194760" cy="173520"/>
                </a:xfrm>
                <a:prstGeom prst="rect">
                  <a:avLst/>
                </a:prstGeom>
              </p:spPr>
            </p:pic>
          </mc:Fallback>
        </mc:AlternateContent>
      </p:grpSp>
      <p:grpSp>
        <p:nvGrpSpPr>
          <p:cNvPr id="202" name="Group 201">
            <a:extLst>
              <a:ext uri="{FF2B5EF4-FFF2-40B4-BE49-F238E27FC236}">
                <a16:creationId xmlns:a16="http://schemas.microsoft.com/office/drawing/2014/main" id="{F0428786-D8A0-47BF-861E-365CD0B18AB8}"/>
              </a:ext>
            </a:extLst>
          </p:cNvPr>
          <p:cNvGrpSpPr/>
          <p:nvPr/>
        </p:nvGrpSpPr>
        <p:grpSpPr>
          <a:xfrm>
            <a:off x="9356033" y="2024492"/>
            <a:ext cx="400320" cy="396000"/>
            <a:chOff x="9356033" y="2024492"/>
            <a:chExt cx="400320" cy="396000"/>
          </a:xfrm>
        </p:grpSpPr>
        <mc:AlternateContent xmlns:mc="http://schemas.openxmlformats.org/markup-compatibility/2006" xmlns:p14="http://schemas.microsoft.com/office/powerpoint/2010/main">
          <mc:Choice Requires="p14">
            <p:contentPart p14:bwMode="auto" r:id="rId304">
              <p14:nvContentPartPr>
                <p14:cNvPr id="199" name="Ink 198">
                  <a:extLst>
                    <a:ext uri="{FF2B5EF4-FFF2-40B4-BE49-F238E27FC236}">
                      <a16:creationId xmlns:a16="http://schemas.microsoft.com/office/drawing/2014/main" id="{21375D99-68B2-4228-9E3B-889B2D804B60}"/>
                    </a:ext>
                  </a:extLst>
                </p14:cNvPr>
                <p14:cNvContentPartPr/>
                <p14:nvPr/>
              </p14:nvContentPartPr>
              <p14:xfrm>
                <a:off x="9356033" y="2082452"/>
                <a:ext cx="9720" cy="118800"/>
              </p14:xfrm>
            </p:contentPart>
          </mc:Choice>
          <mc:Fallback xmlns="">
            <p:pic>
              <p:nvPicPr>
                <p:cNvPr id="199" name="Ink 198">
                  <a:extLst>
                    <a:ext uri="{FF2B5EF4-FFF2-40B4-BE49-F238E27FC236}">
                      <a16:creationId xmlns:a16="http://schemas.microsoft.com/office/drawing/2014/main" id="{21375D99-68B2-4228-9E3B-889B2D804B60}"/>
                    </a:ext>
                  </a:extLst>
                </p:cNvPr>
                <p:cNvPicPr/>
                <p:nvPr/>
              </p:nvPicPr>
              <p:blipFill>
                <a:blip r:embed="rId305"/>
                <a:stretch>
                  <a:fillRect/>
                </a:stretch>
              </p:blipFill>
              <p:spPr>
                <a:xfrm>
                  <a:off x="9338033" y="2064452"/>
                  <a:ext cx="45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0" name="Ink 199">
                  <a:extLst>
                    <a:ext uri="{FF2B5EF4-FFF2-40B4-BE49-F238E27FC236}">
                      <a16:creationId xmlns:a16="http://schemas.microsoft.com/office/drawing/2014/main" id="{2626F8AD-5C75-4BD5-BE42-5262B1542B65}"/>
                    </a:ext>
                  </a:extLst>
                </p14:cNvPr>
                <p14:cNvContentPartPr/>
                <p14:nvPr/>
              </p14:nvContentPartPr>
              <p14:xfrm>
                <a:off x="9412913" y="2024492"/>
                <a:ext cx="96120" cy="396000"/>
              </p14:xfrm>
            </p:contentPart>
          </mc:Choice>
          <mc:Fallback xmlns="">
            <p:pic>
              <p:nvPicPr>
                <p:cNvPr id="200" name="Ink 199">
                  <a:extLst>
                    <a:ext uri="{FF2B5EF4-FFF2-40B4-BE49-F238E27FC236}">
                      <a16:creationId xmlns:a16="http://schemas.microsoft.com/office/drawing/2014/main" id="{2626F8AD-5C75-4BD5-BE42-5262B1542B65}"/>
                    </a:ext>
                  </a:extLst>
                </p:cNvPr>
                <p:cNvPicPr/>
                <p:nvPr/>
              </p:nvPicPr>
              <p:blipFill>
                <a:blip r:embed="rId307"/>
                <a:stretch>
                  <a:fillRect/>
                </a:stretch>
              </p:blipFill>
              <p:spPr>
                <a:xfrm>
                  <a:off x="9395273" y="2006852"/>
                  <a:ext cx="1317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1" name="Ink 200">
                  <a:extLst>
                    <a:ext uri="{FF2B5EF4-FFF2-40B4-BE49-F238E27FC236}">
                      <a16:creationId xmlns:a16="http://schemas.microsoft.com/office/drawing/2014/main" id="{0713AD67-4697-40B4-96C7-7E5AD805AB0D}"/>
                    </a:ext>
                  </a:extLst>
                </p14:cNvPr>
                <p14:cNvContentPartPr/>
                <p14:nvPr/>
              </p14:nvContentPartPr>
              <p14:xfrm>
                <a:off x="9612713" y="2169572"/>
                <a:ext cx="143640" cy="201240"/>
              </p14:xfrm>
            </p:contentPart>
          </mc:Choice>
          <mc:Fallback xmlns="">
            <p:pic>
              <p:nvPicPr>
                <p:cNvPr id="201" name="Ink 200">
                  <a:extLst>
                    <a:ext uri="{FF2B5EF4-FFF2-40B4-BE49-F238E27FC236}">
                      <a16:creationId xmlns:a16="http://schemas.microsoft.com/office/drawing/2014/main" id="{0713AD67-4697-40B4-96C7-7E5AD805AB0D}"/>
                    </a:ext>
                  </a:extLst>
                </p:cNvPr>
                <p:cNvPicPr/>
                <p:nvPr/>
              </p:nvPicPr>
              <p:blipFill>
                <a:blip r:embed="rId309"/>
                <a:stretch>
                  <a:fillRect/>
                </a:stretch>
              </p:blipFill>
              <p:spPr>
                <a:xfrm>
                  <a:off x="9594713" y="2151572"/>
                  <a:ext cx="179280" cy="236880"/>
                </a:xfrm>
                <a:prstGeom prst="rect">
                  <a:avLst/>
                </a:prstGeom>
              </p:spPr>
            </p:pic>
          </mc:Fallback>
        </mc:AlternateContent>
      </p:grpSp>
      <p:grpSp>
        <p:nvGrpSpPr>
          <p:cNvPr id="219" name="Group 218">
            <a:extLst>
              <a:ext uri="{FF2B5EF4-FFF2-40B4-BE49-F238E27FC236}">
                <a16:creationId xmlns:a16="http://schemas.microsoft.com/office/drawing/2014/main" id="{9C25177D-B6FB-42E0-AEA0-D9C6860E5A69}"/>
              </a:ext>
            </a:extLst>
          </p:cNvPr>
          <p:cNvGrpSpPr/>
          <p:nvPr/>
        </p:nvGrpSpPr>
        <p:grpSpPr>
          <a:xfrm>
            <a:off x="1186553" y="3095132"/>
            <a:ext cx="1014120" cy="552960"/>
            <a:chOff x="1186553" y="3095132"/>
            <a:chExt cx="1014120" cy="552960"/>
          </a:xfrm>
        </p:grpSpPr>
        <mc:AlternateContent xmlns:mc="http://schemas.openxmlformats.org/markup-compatibility/2006" xmlns:p14="http://schemas.microsoft.com/office/powerpoint/2010/main">
          <mc:Choice Requires="p14">
            <p:contentPart p14:bwMode="auto" r:id="rId310">
              <p14:nvContentPartPr>
                <p14:cNvPr id="203" name="Ink 202">
                  <a:extLst>
                    <a:ext uri="{FF2B5EF4-FFF2-40B4-BE49-F238E27FC236}">
                      <a16:creationId xmlns:a16="http://schemas.microsoft.com/office/drawing/2014/main" id="{C607F2C1-5ACD-450A-B856-334CE0E9D9DD}"/>
                    </a:ext>
                  </a:extLst>
                </p14:cNvPr>
                <p14:cNvContentPartPr/>
                <p14:nvPr/>
              </p14:nvContentPartPr>
              <p14:xfrm>
                <a:off x="1216073" y="3197012"/>
                <a:ext cx="133920" cy="39960"/>
              </p14:xfrm>
            </p:contentPart>
          </mc:Choice>
          <mc:Fallback xmlns="">
            <p:pic>
              <p:nvPicPr>
                <p:cNvPr id="203" name="Ink 202">
                  <a:extLst>
                    <a:ext uri="{FF2B5EF4-FFF2-40B4-BE49-F238E27FC236}">
                      <a16:creationId xmlns:a16="http://schemas.microsoft.com/office/drawing/2014/main" id="{C607F2C1-5ACD-450A-B856-334CE0E9D9DD}"/>
                    </a:ext>
                  </a:extLst>
                </p:cNvPr>
                <p:cNvPicPr/>
                <p:nvPr/>
              </p:nvPicPr>
              <p:blipFill>
                <a:blip r:embed="rId311"/>
                <a:stretch>
                  <a:fillRect/>
                </a:stretch>
              </p:blipFill>
              <p:spPr>
                <a:xfrm>
                  <a:off x="1198073" y="3179012"/>
                  <a:ext cx="1695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4" name="Ink 203">
                  <a:extLst>
                    <a:ext uri="{FF2B5EF4-FFF2-40B4-BE49-F238E27FC236}">
                      <a16:creationId xmlns:a16="http://schemas.microsoft.com/office/drawing/2014/main" id="{19F305AE-84A8-4C1B-B722-D7E869624D32}"/>
                    </a:ext>
                  </a:extLst>
                </p14:cNvPr>
                <p14:cNvContentPartPr/>
                <p14:nvPr/>
              </p14:nvContentPartPr>
              <p14:xfrm>
                <a:off x="1186553" y="3213212"/>
                <a:ext cx="132480" cy="293040"/>
              </p14:xfrm>
            </p:contentPart>
          </mc:Choice>
          <mc:Fallback xmlns="">
            <p:pic>
              <p:nvPicPr>
                <p:cNvPr id="204" name="Ink 203">
                  <a:extLst>
                    <a:ext uri="{FF2B5EF4-FFF2-40B4-BE49-F238E27FC236}">
                      <a16:creationId xmlns:a16="http://schemas.microsoft.com/office/drawing/2014/main" id="{19F305AE-84A8-4C1B-B722-D7E869624D32}"/>
                    </a:ext>
                  </a:extLst>
                </p:cNvPr>
                <p:cNvPicPr/>
                <p:nvPr/>
              </p:nvPicPr>
              <p:blipFill>
                <a:blip r:embed="rId313"/>
                <a:stretch>
                  <a:fillRect/>
                </a:stretch>
              </p:blipFill>
              <p:spPr>
                <a:xfrm>
                  <a:off x="1168913" y="3195212"/>
                  <a:ext cx="168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5" name="Ink 204">
                  <a:extLst>
                    <a:ext uri="{FF2B5EF4-FFF2-40B4-BE49-F238E27FC236}">
                      <a16:creationId xmlns:a16="http://schemas.microsoft.com/office/drawing/2014/main" id="{86503AC7-7818-406F-AB5B-6CF55CCDBA96}"/>
                    </a:ext>
                  </a:extLst>
                </p14:cNvPr>
                <p14:cNvContentPartPr/>
                <p14:nvPr/>
              </p14:nvContentPartPr>
              <p14:xfrm>
                <a:off x="1215353" y="3324092"/>
                <a:ext cx="96120" cy="31320"/>
              </p14:xfrm>
            </p:contentPart>
          </mc:Choice>
          <mc:Fallback xmlns="">
            <p:pic>
              <p:nvPicPr>
                <p:cNvPr id="205" name="Ink 204">
                  <a:extLst>
                    <a:ext uri="{FF2B5EF4-FFF2-40B4-BE49-F238E27FC236}">
                      <a16:creationId xmlns:a16="http://schemas.microsoft.com/office/drawing/2014/main" id="{86503AC7-7818-406F-AB5B-6CF55CCDBA96}"/>
                    </a:ext>
                  </a:extLst>
                </p:cNvPr>
                <p:cNvPicPr/>
                <p:nvPr/>
              </p:nvPicPr>
              <p:blipFill>
                <a:blip r:embed="rId315"/>
                <a:stretch>
                  <a:fillRect/>
                </a:stretch>
              </p:blipFill>
              <p:spPr>
                <a:xfrm>
                  <a:off x="1197353" y="3306092"/>
                  <a:ext cx="1317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6" name="Ink 205">
                  <a:extLst>
                    <a:ext uri="{FF2B5EF4-FFF2-40B4-BE49-F238E27FC236}">
                      <a16:creationId xmlns:a16="http://schemas.microsoft.com/office/drawing/2014/main" id="{8E3F7E15-2524-4228-AF3B-1BCB375D812C}"/>
                    </a:ext>
                  </a:extLst>
                </p14:cNvPr>
                <p14:cNvContentPartPr/>
                <p14:nvPr/>
              </p14:nvContentPartPr>
              <p14:xfrm>
                <a:off x="1421993" y="3095132"/>
                <a:ext cx="159480" cy="47520"/>
              </p14:xfrm>
            </p:contentPart>
          </mc:Choice>
          <mc:Fallback xmlns="">
            <p:pic>
              <p:nvPicPr>
                <p:cNvPr id="206" name="Ink 205">
                  <a:extLst>
                    <a:ext uri="{FF2B5EF4-FFF2-40B4-BE49-F238E27FC236}">
                      <a16:creationId xmlns:a16="http://schemas.microsoft.com/office/drawing/2014/main" id="{8E3F7E15-2524-4228-AF3B-1BCB375D812C}"/>
                    </a:ext>
                  </a:extLst>
                </p:cNvPr>
                <p:cNvPicPr/>
                <p:nvPr/>
              </p:nvPicPr>
              <p:blipFill>
                <a:blip r:embed="rId317"/>
                <a:stretch>
                  <a:fillRect/>
                </a:stretch>
              </p:blipFill>
              <p:spPr>
                <a:xfrm>
                  <a:off x="1403993" y="3077492"/>
                  <a:ext cx="1951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7" name="Ink 206">
                  <a:extLst>
                    <a:ext uri="{FF2B5EF4-FFF2-40B4-BE49-F238E27FC236}">
                      <a16:creationId xmlns:a16="http://schemas.microsoft.com/office/drawing/2014/main" id="{E2C989ED-9ED7-42A7-B26F-8E12982CA3B9}"/>
                    </a:ext>
                  </a:extLst>
                </p14:cNvPr>
                <p14:cNvContentPartPr/>
                <p14:nvPr/>
              </p14:nvContentPartPr>
              <p14:xfrm>
                <a:off x="1438193" y="3095132"/>
                <a:ext cx="138600" cy="552960"/>
              </p14:xfrm>
            </p:contentPart>
          </mc:Choice>
          <mc:Fallback xmlns="">
            <p:pic>
              <p:nvPicPr>
                <p:cNvPr id="207" name="Ink 206">
                  <a:extLst>
                    <a:ext uri="{FF2B5EF4-FFF2-40B4-BE49-F238E27FC236}">
                      <a16:creationId xmlns:a16="http://schemas.microsoft.com/office/drawing/2014/main" id="{E2C989ED-9ED7-42A7-B26F-8E12982CA3B9}"/>
                    </a:ext>
                  </a:extLst>
                </p:cNvPr>
                <p:cNvPicPr/>
                <p:nvPr/>
              </p:nvPicPr>
              <p:blipFill>
                <a:blip r:embed="rId319"/>
                <a:stretch>
                  <a:fillRect/>
                </a:stretch>
              </p:blipFill>
              <p:spPr>
                <a:xfrm>
                  <a:off x="1420553" y="3077492"/>
                  <a:ext cx="17424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8" name="Ink 207">
                  <a:extLst>
                    <a:ext uri="{FF2B5EF4-FFF2-40B4-BE49-F238E27FC236}">
                      <a16:creationId xmlns:a16="http://schemas.microsoft.com/office/drawing/2014/main" id="{4FD31B17-68C3-43A9-A2B2-B043A85A2095}"/>
                    </a:ext>
                  </a:extLst>
                </p14:cNvPr>
                <p14:cNvContentPartPr/>
                <p14:nvPr/>
              </p14:nvContentPartPr>
              <p14:xfrm>
                <a:off x="1612793" y="3279092"/>
                <a:ext cx="148680" cy="185400"/>
              </p14:xfrm>
            </p:contentPart>
          </mc:Choice>
          <mc:Fallback xmlns="">
            <p:pic>
              <p:nvPicPr>
                <p:cNvPr id="208" name="Ink 207">
                  <a:extLst>
                    <a:ext uri="{FF2B5EF4-FFF2-40B4-BE49-F238E27FC236}">
                      <a16:creationId xmlns:a16="http://schemas.microsoft.com/office/drawing/2014/main" id="{4FD31B17-68C3-43A9-A2B2-B043A85A2095}"/>
                    </a:ext>
                  </a:extLst>
                </p:cNvPr>
                <p:cNvPicPr/>
                <p:nvPr/>
              </p:nvPicPr>
              <p:blipFill>
                <a:blip r:embed="rId321"/>
                <a:stretch>
                  <a:fillRect/>
                </a:stretch>
              </p:blipFill>
              <p:spPr>
                <a:xfrm>
                  <a:off x="1595153" y="3261452"/>
                  <a:ext cx="1843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9" name="Ink 208">
                  <a:extLst>
                    <a:ext uri="{FF2B5EF4-FFF2-40B4-BE49-F238E27FC236}">
                      <a16:creationId xmlns:a16="http://schemas.microsoft.com/office/drawing/2014/main" id="{4A997995-3EAC-490E-BBDF-6A6B206CAA7E}"/>
                    </a:ext>
                  </a:extLst>
                </p14:cNvPr>
                <p14:cNvContentPartPr/>
                <p14:nvPr/>
              </p14:nvContentPartPr>
              <p14:xfrm>
                <a:off x="1748153" y="3206012"/>
                <a:ext cx="38160" cy="282240"/>
              </p14:xfrm>
            </p:contentPart>
          </mc:Choice>
          <mc:Fallback xmlns="">
            <p:pic>
              <p:nvPicPr>
                <p:cNvPr id="209" name="Ink 208">
                  <a:extLst>
                    <a:ext uri="{FF2B5EF4-FFF2-40B4-BE49-F238E27FC236}">
                      <a16:creationId xmlns:a16="http://schemas.microsoft.com/office/drawing/2014/main" id="{4A997995-3EAC-490E-BBDF-6A6B206CAA7E}"/>
                    </a:ext>
                  </a:extLst>
                </p:cNvPr>
                <p:cNvPicPr/>
                <p:nvPr/>
              </p:nvPicPr>
              <p:blipFill>
                <a:blip r:embed="rId323"/>
                <a:stretch>
                  <a:fillRect/>
                </a:stretch>
              </p:blipFill>
              <p:spPr>
                <a:xfrm>
                  <a:off x="1730513" y="3188372"/>
                  <a:ext cx="738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0" name="Ink 209">
                  <a:extLst>
                    <a:ext uri="{FF2B5EF4-FFF2-40B4-BE49-F238E27FC236}">
                      <a16:creationId xmlns:a16="http://schemas.microsoft.com/office/drawing/2014/main" id="{0377570A-54A8-44B3-BC69-1A3F83F813A4}"/>
                    </a:ext>
                  </a:extLst>
                </p14:cNvPr>
                <p14:cNvContentPartPr/>
                <p14:nvPr/>
              </p14:nvContentPartPr>
              <p14:xfrm>
                <a:off x="1900433" y="3144092"/>
                <a:ext cx="105840" cy="131040"/>
              </p14:xfrm>
            </p:contentPart>
          </mc:Choice>
          <mc:Fallback xmlns="">
            <p:pic>
              <p:nvPicPr>
                <p:cNvPr id="210" name="Ink 209">
                  <a:extLst>
                    <a:ext uri="{FF2B5EF4-FFF2-40B4-BE49-F238E27FC236}">
                      <a16:creationId xmlns:a16="http://schemas.microsoft.com/office/drawing/2014/main" id="{0377570A-54A8-44B3-BC69-1A3F83F813A4}"/>
                    </a:ext>
                  </a:extLst>
                </p:cNvPr>
                <p:cNvPicPr/>
                <p:nvPr/>
              </p:nvPicPr>
              <p:blipFill>
                <a:blip r:embed="rId325"/>
                <a:stretch>
                  <a:fillRect/>
                </a:stretch>
              </p:blipFill>
              <p:spPr>
                <a:xfrm>
                  <a:off x="1882433" y="3126092"/>
                  <a:ext cx="1414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1" name="Ink 210">
                  <a:extLst>
                    <a:ext uri="{FF2B5EF4-FFF2-40B4-BE49-F238E27FC236}">
                      <a16:creationId xmlns:a16="http://schemas.microsoft.com/office/drawing/2014/main" id="{FF66B5E6-F21D-42F9-96BE-410869379D29}"/>
                    </a:ext>
                  </a:extLst>
                </p14:cNvPr>
                <p14:cNvContentPartPr/>
                <p14:nvPr/>
              </p14:nvContentPartPr>
              <p14:xfrm>
                <a:off x="2054873" y="3109532"/>
                <a:ext cx="145800" cy="437400"/>
              </p14:xfrm>
            </p:contentPart>
          </mc:Choice>
          <mc:Fallback xmlns="">
            <p:pic>
              <p:nvPicPr>
                <p:cNvPr id="211" name="Ink 210">
                  <a:extLst>
                    <a:ext uri="{FF2B5EF4-FFF2-40B4-BE49-F238E27FC236}">
                      <a16:creationId xmlns:a16="http://schemas.microsoft.com/office/drawing/2014/main" id="{FF66B5E6-F21D-42F9-96BE-410869379D29}"/>
                    </a:ext>
                  </a:extLst>
                </p:cNvPr>
                <p:cNvPicPr/>
                <p:nvPr/>
              </p:nvPicPr>
              <p:blipFill>
                <a:blip r:embed="rId327"/>
                <a:stretch>
                  <a:fillRect/>
                </a:stretch>
              </p:blipFill>
              <p:spPr>
                <a:xfrm>
                  <a:off x="2037233" y="3091892"/>
                  <a:ext cx="181440" cy="473040"/>
                </a:xfrm>
                <a:prstGeom prst="rect">
                  <a:avLst/>
                </a:prstGeom>
              </p:spPr>
            </p:pic>
          </mc:Fallback>
        </mc:AlternateContent>
      </p:grpSp>
      <p:grpSp>
        <p:nvGrpSpPr>
          <p:cNvPr id="218" name="Group 217">
            <a:extLst>
              <a:ext uri="{FF2B5EF4-FFF2-40B4-BE49-F238E27FC236}">
                <a16:creationId xmlns:a16="http://schemas.microsoft.com/office/drawing/2014/main" id="{485BEB66-2B96-4220-998B-A8FF7D0AD7B9}"/>
              </a:ext>
            </a:extLst>
          </p:cNvPr>
          <p:cNvGrpSpPr/>
          <p:nvPr/>
        </p:nvGrpSpPr>
        <p:grpSpPr>
          <a:xfrm>
            <a:off x="2490113" y="3324092"/>
            <a:ext cx="107640" cy="125640"/>
            <a:chOff x="2490113" y="3324092"/>
            <a:chExt cx="107640" cy="125640"/>
          </a:xfrm>
        </p:grpSpPr>
        <mc:AlternateContent xmlns:mc="http://schemas.openxmlformats.org/markup-compatibility/2006" xmlns:p14="http://schemas.microsoft.com/office/powerpoint/2010/main">
          <mc:Choice Requires="p14">
            <p:contentPart p14:bwMode="auto" r:id="rId328">
              <p14:nvContentPartPr>
                <p14:cNvPr id="212" name="Ink 211">
                  <a:extLst>
                    <a:ext uri="{FF2B5EF4-FFF2-40B4-BE49-F238E27FC236}">
                      <a16:creationId xmlns:a16="http://schemas.microsoft.com/office/drawing/2014/main" id="{FA59116B-FA21-43BF-9D49-0445661CD7B8}"/>
                    </a:ext>
                  </a:extLst>
                </p14:cNvPr>
                <p14:cNvContentPartPr/>
                <p14:nvPr/>
              </p14:nvContentPartPr>
              <p14:xfrm>
                <a:off x="2490113" y="3324092"/>
                <a:ext cx="107640" cy="12240"/>
              </p14:xfrm>
            </p:contentPart>
          </mc:Choice>
          <mc:Fallback xmlns="">
            <p:pic>
              <p:nvPicPr>
                <p:cNvPr id="212" name="Ink 211">
                  <a:extLst>
                    <a:ext uri="{FF2B5EF4-FFF2-40B4-BE49-F238E27FC236}">
                      <a16:creationId xmlns:a16="http://schemas.microsoft.com/office/drawing/2014/main" id="{FA59116B-FA21-43BF-9D49-0445661CD7B8}"/>
                    </a:ext>
                  </a:extLst>
                </p:cNvPr>
                <p:cNvPicPr/>
                <p:nvPr/>
              </p:nvPicPr>
              <p:blipFill>
                <a:blip r:embed="rId329"/>
                <a:stretch>
                  <a:fillRect/>
                </a:stretch>
              </p:blipFill>
              <p:spPr>
                <a:xfrm>
                  <a:off x="2472113" y="3306092"/>
                  <a:ext cx="143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3" name="Ink 212">
                  <a:extLst>
                    <a:ext uri="{FF2B5EF4-FFF2-40B4-BE49-F238E27FC236}">
                      <a16:creationId xmlns:a16="http://schemas.microsoft.com/office/drawing/2014/main" id="{678A9AF2-C60F-4A5B-9F82-0A7BCCEABD94}"/>
                    </a:ext>
                  </a:extLst>
                </p14:cNvPr>
                <p14:cNvContentPartPr/>
                <p14:nvPr/>
              </p14:nvContentPartPr>
              <p14:xfrm>
                <a:off x="2497313" y="3437492"/>
                <a:ext cx="99720" cy="12240"/>
              </p14:xfrm>
            </p:contentPart>
          </mc:Choice>
          <mc:Fallback xmlns="">
            <p:pic>
              <p:nvPicPr>
                <p:cNvPr id="213" name="Ink 212">
                  <a:extLst>
                    <a:ext uri="{FF2B5EF4-FFF2-40B4-BE49-F238E27FC236}">
                      <a16:creationId xmlns:a16="http://schemas.microsoft.com/office/drawing/2014/main" id="{678A9AF2-C60F-4A5B-9F82-0A7BCCEABD94}"/>
                    </a:ext>
                  </a:extLst>
                </p:cNvPr>
                <p:cNvPicPr/>
                <p:nvPr/>
              </p:nvPicPr>
              <p:blipFill>
                <a:blip r:embed="rId331"/>
                <a:stretch>
                  <a:fillRect/>
                </a:stretch>
              </p:blipFill>
              <p:spPr>
                <a:xfrm>
                  <a:off x="2479673" y="3419852"/>
                  <a:ext cx="135360" cy="47880"/>
                </a:xfrm>
                <a:prstGeom prst="rect">
                  <a:avLst/>
                </a:prstGeom>
              </p:spPr>
            </p:pic>
          </mc:Fallback>
        </mc:AlternateContent>
      </p:grpSp>
      <p:grpSp>
        <p:nvGrpSpPr>
          <p:cNvPr id="217" name="Group 216">
            <a:extLst>
              <a:ext uri="{FF2B5EF4-FFF2-40B4-BE49-F238E27FC236}">
                <a16:creationId xmlns:a16="http://schemas.microsoft.com/office/drawing/2014/main" id="{68C953F5-8F58-4C46-B7AD-1D0D4D7B6093}"/>
              </a:ext>
            </a:extLst>
          </p:cNvPr>
          <p:cNvGrpSpPr/>
          <p:nvPr/>
        </p:nvGrpSpPr>
        <p:grpSpPr>
          <a:xfrm>
            <a:off x="2907713" y="3094412"/>
            <a:ext cx="447120" cy="479520"/>
            <a:chOff x="2907713" y="3094412"/>
            <a:chExt cx="447120" cy="479520"/>
          </a:xfrm>
        </p:grpSpPr>
        <mc:AlternateContent xmlns:mc="http://schemas.openxmlformats.org/markup-compatibility/2006" xmlns:p14="http://schemas.microsoft.com/office/powerpoint/2010/main">
          <mc:Choice Requires="p14">
            <p:contentPart p14:bwMode="auto" r:id="rId332">
              <p14:nvContentPartPr>
                <p14:cNvPr id="214" name="Ink 213">
                  <a:extLst>
                    <a:ext uri="{FF2B5EF4-FFF2-40B4-BE49-F238E27FC236}">
                      <a16:creationId xmlns:a16="http://schemas.microsoft.com/office/drawing/2014/main" id="{A0BE22C8-EF5D-4031-9781-9F26365982CA}"/>
                    </a:ext>
                  </a:extLst>
                </p14:cNvPr>
                <p14:cNvContentPartPr/>
                <p14:nvPr/>
              </p14:nvContentPartPr>
              <p14:xfrm>
                <a:off x="2907713" y="3193052"/>
                <a:ext cx="44640" cy="80640"/>
              </p14:xfrm>
            </p:contentPart>
          </mc:Choice>
          <mc:Fallback xmlns="">
            <p:pic>
              <p:nvPicPr>
                <p:cNvPr id="214" name="Ink 213">
                  <a:extLst>
                    <a:ext uri="{FF2B5EF4-FFF2-40B4-BE49-F238E27FC236}">
                      <a16:creationId xmlns:a16="http://schemas.microsoft.com/office/drawing/2014/main" id="{A0BE22C8-EF5D-4031-9781-9F26365982CA}"/>
                    </a:ext>
                  </a:extLst>
                </p:cNvPr>
                <p:cNvPicPr/>
                <p:nvPr/>
              </p:nvPicPr>
              <p:blipFill>
                <a:blip r:embed="rId333"/>
                <a:stretch>
                  <a:fillRect/>
                </a:stretch>
              </p:blipFill>
              <p:spPr>
                <a:xfrm>
                  <a:off x="2890073" y="3175412"/>
                  <a:ext cx="80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5" name="Ink 214">
                  <a:extLst>
                    <a:ext uri="{FF2B5EF4-FFF2-40B4-BE49-F238E27FC236}">
                      <a16:creationId xmlns:a16="http://schemas.microsoft.com/office/drawing/2014/main" id="{AD820070-A3A0-49B4-9BCA-5F4ADCFE9C01}"/>
                    </a:ext>
                  </a:extLst>
                </p14:cNvPr>
                <p14:cNvContentPartPr/>
                <p14:nvPr/>
              </p14:nvContentPartPr>
              <p14:xfrm>
                <a:off x="2993753" y="3094412"/>
                <a:ext cx="102960" cy="479520"/>
              </p14:xfrm>
            </p:contentPart>
          </mc:Choice>
          <mc:Fallback xmlns="">
            <p:pic>
              <p:nvPicPr>
                <p:cNvPr id="215" name="Ink 214">
                  <a:extLst>
                    <a:ext uri="{FF2B5EF4-FFF2-40B4-BE49-F238E27FC236}">
                      <a16:creationId xmlns:a16="http://schemas.microsoft.com/office/drawing/2014/main" id="{AD820070-A3A0-49B4-9BCA-5F4ADCFE9C01}"/>
                    </a:ext>
                  </a:extLst>
                </p:cNvPr>
                <p:cNvPicPr/>
                <p:nvPr/>
              </p:nvPicPr>
              <p:blipFill>
                <a:blip r:embed="rId335"/>
                <a:stretch>
                  <a:fillRect/>
                </a:stretch>
              </p:blipFill>
              <p:spPr>
                <a:xfrm>
                  <a:off x="2976113" y="3076772"/>
                  <a:ext cx="13860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6" name="Ink 215">
                  <a:extLst>
                    <a:ext uri="{FF2B5EF4-FFF2-40B4-BE49-F238E27FC236}">
                      <a16:creationId xmlns:a16="http://schemas.microsoft.com/office/drawing/2014/main" id="{E99B839C-022A-4D76-AD25-402076800963}"/>
                    </a:ext>
                  </a:extLst>
                </p14:cNvPr>
                <p14:cNvContentPartPr/>
                <p14:nvPr/>
              </p14:nvContentPartPr>
              <p14:xfrm>
                <a:off x="3166193" y="3236612"/>
                <a:ext cx="188640" cy="198000"/>
              </p14:xfrm>
            </p:contentPart>
          </mc:Choice>
          <mc:Fallback xmlns="">
            <p:pic>
              <p:nvPicPr>
                <p:cNvPr id="216" name="Ink 215">
                  <a:extLst>
                    <a:ext uri="{FF2B5EF4-FFF2-40B4-BE49-F238E27FC236}">
                      <a16:creationId xmlns:a16="http://schemas.microsoft.com/office/drawing/2014/main" id="{E99B839C-022A-4D76-AD25-402076800963}"/>
                    </a:ext>
                  </a:extLst>
                </p:cNvPr>
                <p:cNvPicPr/>
                <p:nvPr/>
              </p:nvPicPr>
              <p:blipFill>
                <a:blip r:embed="rId337"/>
                <a:stretch>
                  <a:fillRect/>
                </a:stretch>
              </p:blipFill>
              <p:spPr>
                <a:xfrm>
                  <a:off x="3148553" y="3218972"/>
                  <a:ext cx="224280" cy="233640"/>
                </a:xfrm>
                <a:prstGeom prst="rect">
                  <a:avLst/>
                </a:prstGeom>
              </p:spPr>
            </p:pic>
          </mc:Fallback>
        </mc:AlternateContent>
      </p:grpSp>
      <p:grpSp>
        <p:nvGrpSpPr>
          <p:cNvPr id="240" name="Group 239">
            <a:extLst>
              <a:ext uri="{FF2B5EF4-FFF2-40B4-BE49-F238E27FC236}">
                <a16:creationId xmlns:a16="http://schemas.microsoft.com/office/drawing/2014/main" id="{558E5A4B-857F-490F-8763-A012DFBF5541}"/>
              </a:ext>
            </a:extLst>
          </p:cNvPr>
          <p:cNvGrpSpPr/>
          <p:nvPr/>
        </p:nvGrpSpPr>
        <p:grpSpPr>
          <a:xfrm>
            <a:off x="1105913" y="3752132"/>
            <a:ext cx="151920" cy="270720"/>
            <a:chOff x="1105913" y="3752132"/>
            <a:chExt cx="151920" cy="270720"/>
          </a:xfrm>
        </p:grpSpPr>
        <mc:AlternateContent xmlns:mc="http://schemas.openxmlformats.org/markup-compatibility/2006" xmlns:p14="http://schemas.microsoft.com/office/powerpoint/2010/main">
          <mc:Choice Requires="p14">
            <p:contentPart p14:bwMode="auto" r:id="rId338">
              <p14:nvContentPartPr>
                <p14:cNvPr id="220" name="Ink 219">
                  <a:extLst>
                    <a:ext uri="{FF2B5EF4-FFF2-40B4-BE49-F238E27FC236}">
                      <a16:creationId xmlns:a16="http://schemas.microsoft.com/office/drawing/2014/main" id="{E0E82BED-D39A-4C70-821D-68CAC159D4BD}"/>
                    </a:ext>
                  </a:extLst>
                </p14:cNvPr>
                <p14:cNvContentPartPr/>
                <p14:nvPr/>
              </p14:nvContentPartPr>
              <p14:xfrm>
                <a:off x="1128233" y="3756812"/>
                <a:ext cx="116280" cy="30960"/>
              </p14:xfrm>
            </p:contentPart>
          </mc:Choice>
          <mc:Fallback xmlns="">
            <p:pic>
              <p:nvPicPr>
                <p:cNvPr id="220" name="Ink 219">
                  <a:extLst>
                    <a:ext uri="{FF2B5EF4-FFF2-40B4-BE49-F238E27FC236}">
                      <a16:creationId xmlns:a16="http://schemas.microsoft.com/office/drawing/2014/main" id="{E0E82BED-D39A-4C70-821D-68CAC159D4BD}"/>
                    </a:ext>
                  </a:extLst>
                </p:cNvPr>
                <p:cNvPicPr/>
                <p:nvPr/>
              </p:nvPicPr>
              <p:blipFill>
                <a:blip r:embed="rId339"/>
                <a:stretch>
                  <a:fillRect/>
                </a:stretch>
              </p:blipFill>
              <p:spPr>
                <a:xfrm>
                  <a:off x="1110233" y="3739172"/>
                  <a:ext cx="1519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1" name="Ink 220">
                  <a:extLst>
                    <a:ext uri="{FF2B5EF4-FFF2-40B4-BE49-F238E27FC236}">
                      <a16:creationId xmlns:a16="http://schemas.microsoft.com/office/drawing/2014/main" id="{5959D1D7-1057-4334-89DE-01B9A2183D4D}"/>
                    </a:ext>
                  </a:extLst>
                </p14:cNvPr>
                <p14:cNvContentPartPr/>
                <p14:nvPr/>
              </p14:nvContentPartPr>
              <p14:xfrm>
                <a:off x="1105913" y="3752132"/>
                <a:ext cx="140760" cy="270720"/>
              </p14:xfrm>
            </p:contentPart>
          </mc:Choice>
          <mc:Fallback xmlns="">
            <p:pic>
              <p:nvPicPr>
                <p:cNvPr id="221" name="Ink 220">
                  <a:extLst>
                    <a:ext uri="{FF2B5EF4-FFF2-40B4-BE49-F238E27FC236}">
                      <a16:creationId xmlns:a16="http://schemas.microsoft.com/office/drawing/2014/main" id="{5959D1D7-1057-4334-89DE-01B9A2183D4D}"/>
                    </a:ext>
                  </a:extLst>
                </p:cNvPr>
                <p:cNvPicPr/>
                <p:nvPr/>
              </p:nvPicPr>
              <p:blipFill>
                <a:blip r:embed="rId341"/>
                <a:stretch>
                  <a:fillRect/>
                </a:stretch>
              </p:blipFill>
              <p:spPr>
                <a:xfrm>
                  <a:off x="1087913" y="3734132"/>
                  <a:ext cx="1764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2" name="Ink 221">
                  <a:extLst>
                    <a:ext uri="{FF2B5EF4-FFF2-40B4-BE49-F238E27FC236}">
                      <a16:creationId xmlns:a16="http://schemas.microsoft.com/office/drawing/2014/main" id="{E4105D7C-62CA-4CF2-921F-EDDA577C33C5}"/>
                    </a:ext>
                  </a:extLst>
                </p14:cNvPr>
                <p14:cNvContentPartPr/>
                <p14:nvPr/>
              </p14:nvContentPartPr>
              <p14:xfrm>
                <a:off x="1126433" y="3869852"/>
                <a:ext cx="131400" cy="32400"/>
              </p14:xfrm>
            </p:contentPart>
          </mc:Choice>
          <mc:Fallback xmlns="">
            <p:pic>
              <p:nvPicPr>
                <p:cNvPr id="222" name="Ink 221">
                  <a:extLst>
                    <a:ext uri="{FF2B5EF4-FFF2-40B4-BE49-F238E27FC236}">
                      <a16:creationId xmlns:a16="http://schemas.microsoft.com/office/drawing/2014/main" id="{E4105D7C-62CA-4CF2-921F-EDDA577C33C5}"/>
                    </a:ext>
                  </a:extLst>
                </p:cNvPr>
                <p:cNvPicPr/>
                <p:nvPr/>
              </p:nvPicPr>
              <p:blipFill>
                <a:blip r:embed="rId343"/>
                <a:stretch>
                  <a:fillRect/>
                </a:stretch>
              </p:blipFill>
              <p:spPr>
                <a:xfrm>
                  <a:off x="1108433" y="3851852"/>
                  <a:ext cx="167040" cy="68040"/>
                </a:xfrm>
                <a:prstGeom prst="rect">
                  <a:avLst/>
                </a:prstGeom>
              </p:spPr>
            </p:pic>
          </mc:Fallback>
        </mc:AlternateContent>
      </p:grpSp>
      <p:grpSp>
        <p:nvGrpSpPr>
          <p:cNvPr id="239" name="Group 238">
            <a:extLst>
              <a:ext uri="{FF2B5EF4-FFF2-40B4-BE49-F238E27FC236}">
                <a16:creationId xmlns:a16="http://schemas.microsoft.com/office/drawing/2014/main" id="{5951F3F0-A91F-49A6-9B88-5F0B48C6B099}"/>
              </a:ext>
            </a:extLst>
          </p:cNvPr>
          <p:cNvGrpSpPr/>
          <p:nvPr/>
        </p:nvGrpSpPr>
        <p:grpSpPr>
          <a:xfrm>
            <a:off x="1428473" y="3688412"/>
            <a:ext cx="137880" cy="486720"/>
            <a:chOff x="1428473" y="3688412"/>
            <a:chExt cx="137880" cy="486720"/>
          </a:xfrm>
        </p:grpSpPr>
        <mc:AlternateContent xmlns:mc="http://schemas.openxmlformats.org/markup-compatibility/2006" xmlns:p14="http://schemas.microsoft.com/office/powerpoint/2010/main">
          <mc:Choice Requires="p14">
            <p:contentPart p14:bwMode="auto" r:id="rId344">
              <p14:nvContentPartPr>
                <p14:cNvPr id="223" name="Ink 222">
                  <a:extLst>
                    <a:ext uri="{FF2B5EF4-FFF2-40B4-BE49-F238E27FC236}">
                      <a16:creationId xmlns:a16="http://schemas.microsoft.com/office/drawing/2014/main" id="{85C6152C-31A7-4B65-A82E-BA366282E962}"/>
                    </a:ext>
                  </a:extLst>
                </p14:cNvPr>
                <p14:cNvContentPartPr/>
                <p14:nvPr/>
              </p14:nvContentPartPr>
              <p14:xfrm>
                <a:off x="1430633" y="3694892"/>
                <a:ext cx="135720" cy="35280"/>
              </p14:xfrm>
            </p:contentPart>
          </mc:Choice>
          <mc:Fallback xmlns="">
            <p:pic>
              <p:nvPicPr>
                <p:cNvPr id="223" name="Ink 222">
                  <a:extLst>
                    <a:ext uri="{FF2B5EF4-FFF2-40B4-BE49-F238E27FC236}">
                      <a16:creationId xmlns:a16="http://schemas.microsoft.com/office/drawing/2014/main" id="{85C6152C-31A7-4B65-A82E-BA366282E962}"/>
                    </a:ext>
                  </a:extLst>
                </p:cNvPr>
                <p:cNvPicPr/>
                <p:nvPr/>
              </p:nvPicPr>
              <p:blipFill>
                <a:blip r:embed="rId345"/>
                <a:stretch>
                  <a:fillRect/>
                </a:stretch>
              </p:blipFill>
              <p:spPr>
                <a:xfrm>
                  <a:off x="1412993" y="3677252"/>
                  <a:ext cx="1713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4" name="Ink 223">
                  <a:extLst>
                    <a:ext uri="{FF2B5EF4-FFF2-40B4-BE49-F238E27FC236}">
                      <a16:creationId xmlns:a16="http://schemas.microsoft.com/office/drawing/2014/main" id="{443DCD57-14F8-4CFF-A684-68DBAD169A1C}"/>
                    </a:ext>
                  </a:extLst>
                </p14:cNvPr>
                <p14:cNvContentPartPr/>
                <p14:nvPr/>
              </p14:nvContentPartPr>
              <p14:xfrm>
                <a:off x="1428473" y="3688412"/>
                <a:ext cx="124560" cy="486720"/>
              </p14:xfrm>
            </p:contentPart>
          </mc:Choice>
          <mc:Fallback xmlns="">
            <p:pic>
              <p:nvPicPr>
                <p:cNvPr id="224" name="Ink 223">
                  <a:extLst>
                    <a:ext uri="{FF2B5EF4-FFF2-40B4-BE49-F238E27FC236}">
                      <a16:creationId xmlns:a16="http://schemas.microsoft.com/office/drawing/2014/main" id="{443DCD57-14F8-4CFF-A684-68DBAD169A1C}"/>
                    </a:ext>
                  </a:extLst>
                </p:cNvPr>
                <p:cNvPicPr/>
                <p:nvPr/>
              </p:nvPicPr>
              <p:blipFill>
                <a:blip r:embed="rId347"/>
                <a:stretch>
                  <a:fillRect/>
                </a:stretch>
              </p:blipFill>
              <p:spPr>
                <a:xfrm>
                  <a:off x="1410833" y="3670772"/>
                  <a:ext cx="160200" cy="522360"/>
                </a:xfrm>
                <a:prstGeom prst="rect">
                  <a:avLst/>
                </a:prstGeom>
              </p:spPr>
            </p:pic>
          </mc:Fallback>
        </mc:AlternateContent>
      </p:grpSp>
      <p:grpSp>
        <p:nvGrpSpPr>
          <p:cNvPr id="238" name="Group 237">
            <a:extLst>
              <a:ext uri="{FF2B5EF4-FFF2-40B4-BE49-F238E27FC236}">
                <a16:creationId xmlns:a16="http://schemas.microsoft.com/office/drawing/2014/main" id="{74BD1CEA-F183-4D3A-8324-36BFE72F9438}"/>
              </a:ext>
            </a:extLst>
          </p:cNvPr>
          <p:cNvGrpSpPr/>
          <p:nvPr/>
        </p:nvGrpSpPr>
        <p:grpSpPr>
          <a:xfrm>
            <a:off x="1735913" y="3692372"/>
            <a:ext cx="1195200" cy="384120"/>
            <a:chOff x="1735913" y="3692372"/>
            <a:chExt cx="1195200" cy="384120"/>
          </a:xfrm>
        </p:grpSpPr>
        <mc:AlternateContent xmlns:mc="http://schemas.openxmlformats.org/markup-compatibility/2006" xmlns:p14="http://schemas.microsoft.com/office/powerpoint/2010/main">
          <mc:Choice Requires="p14">
            <p:contentPart p14:bwMode="auto" r:id="rId348">
              <p14:nvContentPartPr>
                <p14:cNvPr id="225" name="Ink 224">
                  <a:extLst>
                    <a:ext uri="{FF2B5EF4-FFF2-40B4-BE49-F238E27FC236}">
                      <a16:creationId xmlns:a16="http://schemas.microsoft.com/office/drawing/2014/main" id="{76D13A92-19EF-4D92-834D-1194AEB1A9AD}"/>
                    </a:ext>
                  </a:extLst>
                </p14:cNvPr>
                <p14:cNvContentPartPr/>
                <p14:nvPr/>
              </p14:nvContentPartPr>
              <p14:xfrm>
                <a:off x="1735913" y="3771572"/>
                <a:ext cx="18720" cy="285480"/>
              </p14:xfrm>
            </p:contentPart>
          </mc:Choice>
          <mc:Fallback xmlns="">
            <p:pic>
              <p:nvPicPr>
                <p:cNvPr id="225" name="Ink 224">
                  <a:extLst>
                    <a:ext uri="{FF2B5EF4-FFF2-40B4-BE49-F238E27FC236}">
                      <a16:creationId xmlns:a16="http://schemas.microsoft.com/office/drawing/2014/main" id="{76D13A92-19EF-4D92-834D-1194AEB1A9AD}"/>
                    </a:ext>
                  </a:extLst>
                </p:cNvPr>
                <p:cNvPicPr/>
                <p:nvPr/>
              </p:nvPicPr>
              <p:blipFill>
                <a:blip r:embed="rId349"/>
                <a:stretch>
                  <a:fillRect/>
                </a:stretch>
              </p:blipFill>
              <p:spPr>
                <a:xfrm>
                  <a:off x="1718273" y="3753932"/>
                  <a:ext cx="543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6" name="Ink 225">
                  <a:extLst>
                    <a:ext uri="{FF2B5EF4-FFF2-40B4-BE49-F238E27FC236}">
                      <a16:creationId xmlns:a16="http://schemas.microsoft.com/office/drawing/2014/main" id="{58F83F7A-D8F1-4F11-8E5A-DF3198D6C8D0}"/>
                    </a:ext>
                  </a:extLst>
                </p14:cNvPr>
                <p14:cNvContentPartPr/>
                <p14:nvPr/>
              </p14:nvContentPartPr>
              <p14:xfrm>
                <a:off x="1847153" y="3832412"/>
                <a:ext cx="203040" cy="216360"/>
              </p14:xfrm>
            </p:contentPart>
          </mc:Choice>
          <mc:Fallback xmlns="">
            <p:pic>
              <p:nvPicPr>
                <p:cNvPr id="226" name="Ink 225">
                  <a:extLst>
                    <a:ext uri="{FF2B5EF4-FFF2-40B4-BE49-F238E27FC236}">
                      <a16:creationId xmlns:a16="http://schemas.microsoft.com/office/drawing/2014/main" id="{58F83F7A-D8F1-4F11-8E5A-DF3198D6C8D0}"/>
                    </a:ext>
                  </a:extLst>
                </p:cNvPr>
                <p:cNvPicPr/>
                <p:nvPr/>
              </p:nvPicPr>
              <p:blipFill>
                <a:blip r:embed="rId351"/>
                <a:stretch>
                  <a:fillRect/>
                </a:stretch>
              </p:blipFill>
              <p:spPr>
                <a:xfrm>
                  <a:off x="1829513" y="3814412"/>
                  <a:ext cx="238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7" name="Ink 226">
                  <a:extLst>
                    <a:ext uri="{FF2B5EF4-FFF2-40B4-BE49-F238E27FC236}">
                      <a16:creationId xmlns:a16="http://schemas.microsoft.com/office/drawing/2014/main" id="{75CBBB22-D303-4AC3-BD1A-474EF504093E}"/>
                    </a:ext>
                  </a:extLst>
                </p14:cNvPr>
                <p14:cNvContentPartPr/>
                <p14:nvPr/>
              </p14:nvContentPartPr>
              <p14:xfrm>
                <a:off x="2170793" y="3912692"/>
                <a:ext cx="157680" cy="16920"/>
              </p14:xfrm>
            </p:contentPart>
          </mc:Choice>
          <mc:Fallback xmlns="">
            <p:pic>
              <p:nvPicPr>
                <p:cNvPr id="227" name="Ink 226">
                  <a:extLst>
                    <a:ext uri="{FF2B5EF4-FFF2-40B4-BE49-F238E27FC236}">
                      <a16:creationId xmlns:a16="http://schemas.microsoft.com/office/drawing/2014/main" id="{75CBBB22-D303-4AC3-BD1A-474EF504093E}"/>
                    </a:ext>
                  </a:extLst>
                </p:cNvPr>
                <p:cNvPicPr/>
                <p:nvPr/>
              </p:nvPicPr>
              <p:blipFill>
                <a:blip r:embed="rId353"/>
                <a:stretch>
                  <a:fillRect/>
                </a:stretch>
              </p:blipFill>
              <p:spPr>
                <a:xfrm>
                  <a:off x="2153153" y="3895052"/>
                  <a:ext cx="1933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8" name="Ink 227">
                  <a:extLst>
                    <a:ext uri="{FF2B5EF4-FFF2-40B4-BE49-F238E27FC236}">
                      <a16:creationId xmlns:a16="http://schemas.microsoft.com/office/drawing/2014/main" id="{E58C0CFC-7197-41BA-9035-8D42272A9624}"/>
                    </a:ext>
                  </a:extLst>
                </p14:cNvPr>
                <p14:cNvContentPartPr/>
                <p14:nvPr/>
              </p14:nvContentPartPr>
              <p14:xfrm>
                <a:off x="2405153" y="3800372"/>
                <a:ext cx="165960" cy="246240"/>
              </p14:xfrm>
            </p:contentPart>
          </mc:Choice>
          <mc:Fallback xmlns="">
            <p:pic>
              <p:nvPicPr>
                <p:cNvPr id="228" name="Ink 227">
                  <a:extLst>
                    <a:ext uri="{FF2B5EF4-FFF2-40B4-BE49-F238E27FC236}">
                      <a16:creationId xmlns:a16="http://schemas.microsoft.com/office/drawing/2014/main" id="{E58C0CFC-7197-41BA-9035-8D42272A9624}"/>
                    </a:ext>
                  </a:extLst>
                </p:cNvPr>
                <p:cNvPicPr/>
                <p:nvPr/>
              </p:nvPicPr>
              <p:blipFill>
                <a:blip r:embed="rId355"/>
                <a:stretch>
                  <a:fillRect/>
                </a:stretch>
              </p:blipFill>
              <p:spPr>
                <a:xfrm>
                  <a:off x="2387153" y="3782372"/>
                  <a:ext cx="2016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9" name="Ink 228">
                  <a:extLst>
                    <a:ext uri="{FF2B5EF4-FFF2-40B4-BE49-F238E27FC236}">
                      <a16:creationId xmlns:a16="http://schemas.microsoft.com/office/drawing/2014/main" id="{5A165084-2214-4127-A155-64B12F672A40}"/>
                    </a:ext>
                  </a:extLst>
                </p14:cNvPr>
                <p14:cNvContentPartPr/>
                <p14:nvPr/>
              </p14:nvContentPartPr>
              <p14:xfrm>
                <a:off x="2707193" y="3764012"/>
                <a:ext cx="14760" cy="264960"/>
              </p14:xfrm>
            </p:contentPart>
          </mc:Choice>
          <mc:Fallback xmlns="">
            <p:pic>
              <p:nvPicPr>
                <p:cNvPr id="229" name="Ink 228">
                  <a:extLst>
                    <a:ext uri="{FF2B5EF4-FFF2-40B4-BE49-F238E27FC236}">
                      <a16:creationId xmlns:a16="http://schemas.microsoft.com/office/drawing/2014/main" id="{5A165084-2214-4127-A155-64B12F672A40}"/>
                    </a:ext>
                  </a:extLst>
                </p:cNvPr>
                <p:cNvPicPr/>
                <p:nvPr/>
              </p:nvPicPr>
              <p:blipFill>
                <a:blip r:embed="rId357"/>
                <a:stretch>
                  <a:fillRect/>
                </a:stretch>
              </p:blipFill>
              <p:spPr>
                <a:xfrm>
                  <a:off x="2689553" y="3746012"/>
                  <a:ext cx="504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0" name="Ink 229">
                  <a:extLst>
                    <a:ext uri="{FF2B5EF4-FFF2-40B4-BE49-F238E27FC236}">
                      <a16:creationId xmlns:a16="http://schemas.microsoft.com/office/drawing/2014/main" id="{5451B28D-0181-4BE5-8060-F423BEA4891A}"/>
                    </a:ext>
                  </a:extLst>
                </p14:cNvPr>
                <p14:cNvContentPartPr/>
                <p14:nvPr/>
              </p14:nvContentPartPr>
              <p14:xfrm>
                <a:off x="2764793" y="3692372"/>
                <a:ext cx="166320" cy="384120"/>
              </p14:xfrm>
            </p:contentPart>
          </mc:Choice>
          <mc:Fallback xmlns="">
            <p:pic>
              <p:nvPicPr>
                <p:cNvPr id="230" name="Ink 229">
                  <a:extLst>
                    <a:ext uri="{FF2B5EF4-FFF2-40B4-BE49-F238E27FC236}">
                      <a16:creationId xmlns:a16="http://schemas.microsoft.com/office/drawing/2014/main" id="{5451B28D-0181-4BE5-8060-F423BEA4891A}"/>
                    </a:ext>
                  </a:extLst>
                </p:cNvPr>
                <p:cNvPicPr/>
                <p:nvPr/>
              </p:nvPicPr>
              <p:blipFill>
                <a:blip r:embed="rId359"/>
                <a:stretch>
                  <a:fillRect/>
                </a:stretch>
              </p:blipFill>
              <p:spPr>
                <a:xfrm>
                  <a:off x="2746793" y="3674372"/>
                  <a:ext cx="201960" cy="419760"/>
                </a:xfrm>
                <a:prstGeom prst="rect">
                  <a:avLst/>
                </a:prstGeom>
              </p:spPr>
            </p:pic>
          </mc:Fallback>
        </mc:AlternateContent>
      </p:grpSp>
      <p:grpSp>
        <p:nvGrpSpPr>
          <p:cNvPr id="237" name="Group 236">
            <a:extLst>
              <a:ext uri="{FF2B5EF4-FFF2-40B4-BE49-F238E27FC236}">
                <a16:creationId xmlns:a16="http://schemas.microsoft.com/office/drawing/2014/main" id="{9A447E20-830F-4F6F-9995-50154FE391A7}"/>
              </a:ext>
            </a:extLst>
          </p:cNvPr>
          <p:cNvGrpSpPr/>
          <p:nvPr/>
        </p:nvGrpSpPr>
        <p:grpSpPr>
          <a:xfrm>
            <a:off x="3155393" y="3913772"/>
            <a:ext cx="74880" cy="94320"/>
            <a:chOff x="3155393" y="3913772"/>
            <a:chExt cx="74880" cy="94320"/>
          </a:xfrm>
        </p:grpSpPr>
        <mc:AlternateContent xmlns:mc="http://schemas.openxmlformats.org/markup-compatibility/2006" xmlns:p14="http://schemas.microsoft.com/office/powerpoint/2010/main">
          <mc:Choice Requires="p14">
            <p:contentPart p14:bwMode="auto" r:id="rId360">
              <p14:nvContentPartPr>
                <p14:cNvPr id="231" name="Ink 230">
                  <a:extLst>
                    <a:ext uri="{FF2B5EF4-FFF2-40B4-BE49-F238E27FC236}">
                      <a16:creationId xmlns:a16="http://schemas.microsoft.com/office/drawing/2014/main" id="{D88156F7-BDDC-4329-9ABB-D0E24C5E3A25}"/>
                    </a:ext>
                  </a:extLst>
                </p14:cNvPr>
                <p14:cNvContentPartPr/>
                <p14:nvPr/>
              </p14:nvContentPartPr>
              <p14:xfrm>
                <a:off x="3155393" y="3913772"/>
                <a:ext cx="74880" cy="4320"/>
              </p14:xfrm>
            </p:contentPart>
          </mc:Choice>
          <mc:Fallback xmlns="">
            <p:pic>
              <p:nvPicPr>
                <p:cNvPr id="231" name="Ink 230">
                  <a:extLst>
                    <a:ext uri="{FF2B5EF4-FFF2-40B4-BE49-F238E27FC236}">
                      <a16:creationId xmlns:a16="http://schemas.microsoft.com/office/drawing/2014/main" id="{D88156F7-BDDC-4329-9ABB-D0E24C5E3A25}"/>
                    </a:ext>
                  </a:extLst>
                </p:cNvPr>
                <p:cNvPicPr/>
                <p:nvPr/>
              </p:nvPicPr>
              <p:blipFill>
                <a:blip r:embed="rId361"/>
                <a:stretch>
                  <a:fillRect/>
                </a:stretch>
              </p:blipFill>
              <p:spPr>
                <a:xfrm>
                  <a:off x="3137393" y="3895772"/>
                  <a:ext cx="110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2" name="Ink 231">
                  <a:extLst>
                    <a:ext uri="{FF2B5EF4-FFF2-40B4-BE49-F238E27FC236}">
                      <a16:creationId xmlns:a16="http://schemas.microsoft.com/office/drawing/2014/main" id="{F65DF8D3-CE5E-46C6-9441-D507B4BD65DB}"/>
                    </a:ext>
                  </a:extLst>
                </p14:cNvPr>
                <p14:cNvContentPartPr/>
                <p14:nvPr/>
              </p14:nvContentPartPr>
              <p14:xfrm>
                <a:off x="3155393" y="3987932"/>
                <a:ext cx="46440" cy="20160"/>
              </p14:xfrm>
            </p:contentPart>
          </mc:Choice>
          <mc:Fallback xmlns="">
            <p:pic>
              <p:nvPicPr>
                <p:cNvPr id="232" name="Ink 231">
                  <a:extLst>
                    <a:ext uri="{FF2B5EF4-FFF2-40B4-BE49-F238E27FC236}">
                      <a16:creationId xmlns:a16="http://schemas.microsoft.com/office/drawing/2014/main" id="{F65DF8D3-CE5E-46C6-9441-D507B4BD65DB}"/>
                    </a:ext>
                  </a:extLst>
                </p:cNvPr>
                <p:cNvPicPr/>
                <p:nvPr/>
              </p:nvPicPr>
              <p:blipFill>
                <a:blip r:embed="rId363"/>
                <a:stretch>
                  <a:fillRect/>
                </a:stretch>
              </p:blipFill>
              <p:spPr>
                <a:xfrm>
                  <a:off x="3137393" y="3970292"/>
                  <a:ext cx="82080" cy="55800"/>
                </a:xfrm>
                <a:prstGeom prst="rect">
                  <a:avLst/>
                </a:prstGeom>
              </p:spPr>
            </p:pic>
          </mc:Fallback>
        </mc:AlternateContent>
      </p:grpSp>
      <p:grpSp>
        <p:nvGrpSpPr>
          <p:cNvPr id="242" name="Group 241">
            <a:extLst>
              <a:ext uri="{FF2B5EF4-FFF2-40B4-BE49-F238E27FC236}">
                <a16:creationId xmlns:a16="http://schemas.microsoft.com/office/drawing/2014/main" id="{01F85A25-9675-423C-99AD-17AF60429D07}"/>
              </a:ext>
            </a:extLst>
          </p:cNvPr>
          <p:cNvGrpSpPr/>
          <p:nvPr/>
        </p:nvGrpSpPr>
        <p:grpSpPr>
          <a:xfrm>
            <a:off x="3581993" y="3685532"/>
            <a:ext cx="568440" cy="397080"/>
            <a:chOff x="3581993" y="3685532"/>
            <a:chExt cx="568440" cy="397080"/>
          </a:xfrm>
        </p:grpSpPr>
        <mc:AlternateContent xmlns:mc="http://schemas.openxmlformats.org/markup-compatibility/2006" xmlns:p14="http://schemas.microsoft.com/office/powerpoint/2010/main">
          <mc:Choice Requires="p14">
            <p:contentPart p14:bwMode="auto" r:id="rId364">
              <p14:nvContentPartPr>
                <p14:cNvPr id="233" name="Ink 232">
                  <a:extLst>
                    <a:ext uri="{FF2B5EF4-FFF2-40B4-BE49-F238E27FC236}">
                      <a16:creationId xmlns:a16="http://schemas.microsoft.com/office/drawing/2014/main" id="{3D6860DD-3499-4BC8-A86C-7A5194D90239}"/>
                    </a:ext>
                  </a:extLst>
                </p14:cNvPr>
                <p14:cNvContentPartPr/>
                <p14:nvPr/>
              </p14:nvContentPartPr>
              <p14:xfrm>
                <a:off x="3581993" y="3710372"/>
                <a:ext cx="45000" cy="84960"/>
              </p14:xfrm>
            </p:contentPart>
          </mc:Choice>
          <mc:Fallback xmlns="">
            <p:pic>
              <p:nvPicPr>
                <p:cNvPr id="233" name="Ink 232">
                  <a:extLst>
                    <a:ext uri="{FF2B5EF4-FFF2-40B4-BE49-F238E27FC236}">
                      <a16:creationId xmlns:a16="http://schemas.microsoft.com/office/drawing/2014/main" id="{3D6860DD-3499-4BC8-A86C-7A5194D90239}"/>
                    </a:ext>
                  </a:extLst>
                </p:cNvPr>
                <p:cNvPicPr/>
                <p:nvPr/>
              </p:nvPicPr>
              <p:blipFill>
                <a:blip r:embed="rId365"/>
                <a:stretch>
                  <a:fillRect/>
                </a:stretch>
              </p:blipFill>
              <p:spPr>
                <a:xfrm>
                  <a:off x="3564353" y="3692732"/>
                  <a:ext cx="80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4" name="Ink 233">
                  <a:extLst>
                    <a:ext uri="{FF2B5EF4-FFF2-40B4-BE49-F238E27FC236}">
                      <a16:creationId xmlns:a16="http://schemas.microsoft.com/office/drawing/2014/main" id="{BB03B94F-B700-439D-86CC-39B3A87B542F}"/>
                    </a:ext>
                  </a:extLst>
                </p14:cNvPr>
                <p14:cNvContentPartPr/>
                <p14:nvPr/>
              </p14:nvContentPartPr>
              <p14:xfrm>
                <a:off x="3609713" y="3685532"/>
                <a:ext cx="142560" cy="397080"/>
              </p14:xfrm>
            </p:contentPart>
          </mc:Choice>
          <mc:Fallback xmlns="">
            <p:pic>
              <p:nvPicPr>
                <p:cNvPr id="234" name="Ink 233">
                  <a:extLst>
                    <a:ext uri="{FF2B5EF4-FFF2-40B4-BE49-F238E27FC236}">
                      <a16:creationId xmlns:a16="http://schemas.microsoft.com/office/drawing/2014/main" id="{BB03B94F-B700-439D-86CC-39B3A87B542F}"/>
                    </a:ext>
                  </a:extLst>
                </p:cNvPr>
                <p:cNvPicPr/>
                <p:nvPr/>
              </p:nvPicPr>
              <p:blipFill>
                <a:blip r:embed="rId367"/>
                <a:stretch>
                  <a:fillRect/>
                </a:stretch>
              </p:blipFill>
              <p:spPr>
                <a:xfrm>
                  <a:off x="3591713" y="3667892"/>
                  <a:ext cx="17820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5" name="Ink 234">
                  <a:extLst>
                    <a:ext uri="{FF2B5EF4-FFF2-40B4-BE49-F238E27FC236}">
                      <a16:creationId xmlns:a16="http://schemas.microsoft.com/office/drawing/2014/main" id="{197ADBC3-61EB-472A-AB71-FD0D29CEEBDF}"/>
                    </a:ext>
                  </a:extLst>
                </p14:cNvPr>
                <p14:cNvContentPartPr/>
                <p14:nvPr/>
              </p14:nvContentPartPr>
              <p14:xfrm>
                <a:off x="3811313" y="3818372"/>
                <a:ext cx="115920" cy="171360"/>
              </p14:xfrm>
            </p:contentPart>
          </mc:Choice>
          <mc:Fallback xmlns="">
            <p:pic>
              <p:nvPicPr>
                <p:cNvPr id="235" name="Ink 234">
                  <a:extLst>
                    <a:ext uri="{FF2B5EF4-FFF2-40B4-BE49-F238E27FC236}">
                      <a16:creationId xmlns:a16="http://schemas.microsoft.com/office/drawing/2014/main" id="{197ADBC3-61EB-472A-AB71-FD0D29CEEBDF}"/>
                    </a:ext>
                  </a:extLst>
                </p:cNvPr>
                <p:cNvPicPr/>
                <p:nvPr/>
              </p:nvPicPr>
              <p:blipFill>
                <a:blip r:embed="rId369"/>
                <a:stretch>
                  <a:fillRect/>
                </a:stretch>
              </p:blipFill>
              <p:spPr>
                <a:xfrm>
                  <a:off x="3793673" y="3800732"/>
                  <a:ext cx="151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1" name="Ink 240">
                  <a:extLst>
                    <a:ext uri="{FF2B5EF4-FFF2-40B4-BE49-F238E27FC236}">
                      <a16:creationId xmlns:a16="http://schemas.microsoft.com/office/drawing/2014/main" id="{A2F0F073-ED2F-4C16-9719-518A37047D74}"/>
                    </a:ext>
                  </a:extLst>
                </p14:cNvPr>
                <p14:cNvContentPartPr/>
                <p14:nvPr/>
              </p14:nvContentPartPr>
              <p14:xfrm>
                <a:off x="4055033" y="3827732"/>
                <a:ext cx="95400" cy="6480"/>
              </p14:xfrm>
            </p:contentPart>
          </mc:Choice>
          <mc:Fallback xmlns="">
            <p:pic>
              <p:nvPicPr>
                <p:cNvPr id="241" name="Ink 240">
                  <a:extLst>
                    <a:ext uri="{FF2B5EF4-FFF2-40B4-BE49-F238E27FC236}">
                      <a16:creationId xmlns:a16="http://schemas.microsoft.com/office/drawing/2014/main" id="{A2F0F073-ED2F-4C16-9719-518A37047D74}"/>
                    </a:ext>
                  </a:extLst>
                </p:cNvPr>
                <p:cNvPicPr/>
                <p:nvPr/>
              </p:nvPicPr>
              <p:blipFill>
                <a:blip r:embed="rId371"/>
                <a:stretch>
                  <a:fillRect/>
                </a:stretch>
              </p:blipFill>
              <p:spPr>
                <a:xfrm>
                  <a:off x="4037033" y="3809732"/>
                  <a:ext cx="13104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2">
            <p14:nvContentPartPr>
              <p14:cNvPr id="243" name="Ink 242">
                <a:extLst>
                  <a:ext uri="{FF2B5EF4-FFF2-40B4-BE49-F238E27FC236}">
                    <a16:creationId xmlns:a16="http://schemas.microsoft.com/office/drawing/2014/main" id="{34FA62C9-D053-48EA-9984-6C4BFBC10ED5}"/>
                  </a:ext>
                </a:extLst>
              </p14:cNvPr>
              <p14:cNvContentPartPr/>
              <p14:nvPr/>
            </p14:nvContentPartPr>
            <p14:xfrm>
              <a:off x="4318553" y="3685532"/>
              <a:ext cx="34560" cy="84960"/>
            </p14:xfrm>
          </p:contentPart>
        </mc:Choice>
        <mc:Fallback xmlns="">
          <p:pic>
            <p:nvPicPr>
              <p:cNvPr id="243" name="Ink 242">
                <a:extLst>
                  <a:ext uri="{FF2B5EF4-FFF2-40B4-BE49-F238E27FC236}">
                    <a16:creationId xmlns:a16="http://schemas.microsoft.com/office/drawing/2014/main" id="{34FA62C9-D053-48EA-9984-6C4BFBC10ED5}"/>
                  </a:ext>
                </a:extLst>
              </p:cNvPr>
              <p:cNvPicPr/>
              <p:nvPr/>
            </p:nvPicPr>
            <p:blipFill>
              <a:blip r:embed="rId373"/>
              <a:stretch>
                <a:fillRect/>
              </a:stretch>
            </p:blipFill>
            <p:spPr>
              <a:xfrm>
                <a:off x="4300553" y="3667532"/>
                <a:ext cx="702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4" name="Ink 243">
                <a:extLst>
                  <a:ext uri="{FF2B5EF4-FFF2-40B4-BE49-F238E27FC236}">
                    <a16:creationId xmlns:a16="http://schemas.microsoft.com/office/drawing/2014/main" id="{8EB43475-72A8-4AFA-B9C6-E3C282310BF2}"/>
                  </a:ext>
                </a:extLst>
              </p14:cNvPr>
              <p14:cNvContentPartPr/>
              <p14:nvPr/>
            </p14:nvContentPartPr>
            <p14:xfrm>
              <a:off x="4400273" y="3698852"/>
              <a:ext cx="91440" cy="305280"/>
            </p14:xfrm>
          </p:contentPart>
        </mc:Choice>
        <mc:Fallback xmlns="">
          <p:pic>
            <p:nvPicPr>
              <p:cNvPr id="244" name="Ink 243">
                <a:extLst>
                  <a:ext uri="{FF2B5EF4-FFF2-40B4-BE49-F238E27FC236}">
                    <a16:creationId xmlns:a16="http://schemas.microsoft.com/office/drawing/2014/main" id="{8EB43475-72A8-4AFA-B9C6-E3C282310BF2}"/>
                  </a:ext>
                </a:extLst>
              </p:cNvPr>
              <p:cNvPicPr/>
              <p:nvPr/>
            </p:nvPicPr>
            <p:blipFill>
              <a:blip r:embed="rId375"/>
              <a:stretch>
                <a:fillRect/>
              </a:stretch>
            </p:blipFill>
            <p:spPr>
              <a:xfrm>
                <a:off x="4382273" y="3681212"/>
                <a:ext cx="127080" cy="340920"/>
              </a:xfrm>
              <a:prstGeom prst="rect">
                <a:avLst/>
              </a:prstGeom>
            </p:spPr>
          </p:pic>
        </mc:Fallback>
      </mc:AlternateContent>
      <p:grpSp>
        <p:nvGrpSpPr>
          <p:cNvPr id="252" name="Group 251">
            <a:extLst>
              <a:ext uri="{FF2B5EF4-FFF2-40B4-BE49-F238E27FC236}">
                <a16:creationId xmlns:a16="http://schemas.microsoft.com/office/drawing/2014/main" id="{163D45A2-B1FC-42A7-916D-647D3D1F32DF}"/>
              </a:ext>
            </a:extLst>
          </p:cNvPr>
          <p:cNvGrpSpPr/>
          <p:nvPr/>
        </p:nvGrpSpPr>
        <p:grpSpPr>
          <a:xfrm>
            <a:off x="4558673" y="3654572"/>
            <a:ext cx="875520" cy="365040"/>
            <a:chOff x="4558673" y="3654572"/>
            <a:chExt cx="875520" cy="365040"/>
          </a:xfrm>
        </p:grpSpPr>
        <mc:AlternateContent xmlns:mc="http://schemas.openxmlformats.org/markup-compatibility/2006" xmlns:p14="http://schemas.microsoft.com/office/powerpoint/2010/main">
          <mc:Choice Requires="p14">
            <p:contentPart p14:bwMode="auto" r:id="rId376">
              <p14:nvContentPartPr>
                <p14:cNvPr id="247" name="Ink 246">
                  <a:extLst>
                    <a:ext uri="{FF2B5EF4-FFF2-40B4-BE49-F238E27FC236}">
                      <a16:creationId xmlns:a16="http://schemas.microsoft.com/office/drawing/2014/main" id="{9DFE2C8F-F91C-42F2-A35F-CC63CF93F455}"/>
                    </a:ext>
                  </a:extLst>
                </p14:cNvPr>
                <p14:cNvContentPartPr/>
                <p14:nvPr/>
              </p14:nvContentPartPr>
              <p14:xfrm>
                <a:off x="4558673" y="3803612"/>
                <a:ext cx="169920" cy="216000"/>
              </p14:xfrm>
            </p:contentPart>
          </mc:Choice>
          <mc:Fallback xmlns="">
            <p:pic>
              <p:nvPicPr>
                <p:cNvPr id="247" name="Ink 246">
                  <a:extLst>
                    <a:ext uri="{FF2B5EF4-FFF2-40B4-BE49-F238E27FC236}">
                      <a16:creationId xmlns:a16="http://schemas.microsoft.com/office/drawing/2014/main" id="{9DFE2C8F-F91C-42F2-A35F-CC63CF93F455}"/>
                    </a:ext>
                  </a:extLst>
                </p:cNvPr>
                <p:cNvPicPr/>
                <p:nvPr/>
              </p:nvPicPr>
              <p:blipFill>
                <a:blip r:embed="rId377"/>
                <a:stretch>
                  <a:fillRect/>
                </a:stretch>
              </p:blipFill>
              <p:spPr>
                <a:xfrm>
                  <a:off x="4541033" y="3785972"/>
                  <a:ext cx="2055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8" name="Ink 247">
                  <a:extLst>
                    <a:ext uri="{FF2B5EF4-FFF2-40B4-BE49-F238E27FC236}">
                      <a16:creationId xmlns:a16="http://schemas.microsoft.com/office/drawing/2014/main" id="{DFEB6CD2-C225-4439-A29A-86A49D8562E8}"/>
                    </a:ext>
                  </a:extLst>
                </p14:cNvPr>
                <p14:cNvContentPartPr/>
                <p14:nvPr/>
              </p14:nvContentPartPr>
              <p14:xfrm>
                <a:off x="4856393" y="3769412"/>
                <a:ext cx="153720" cy="37440"/>
              </p14:xfrm>
            </p:contentPart>
          </mc:Choice>
          <mc:Fallback xmlns="">
            <p:pic>
              <p:nvPicPr>
                <p:cNvPr id="248" name="Ink 247">
                  <a:extLst>
                    <a:ext uri="{FF2B5EF4-FFF2-40B4-BE49-F238E27FC236}">
                      <a16:creationId xmlns:a16="http://schemas.microsoft.com/office/drawing/2014/main" id="{DFEB6CD2-C225-4439-A29A-86A49D8562E8}"/>
                    </a:ext>
                  </a:extLst>
                </p:cNvPr>
                <p:cNvPicPr/>
                <p:nvPr/>
              </p:nvPicPr>
              <p:blipFill>
                <a:blip r:embed="rId379"/>
                <a:stretch>
                  <a:fillRect/>
                </a:stretch>
              </p:blipFill>
              <p:spPr>
                <a:xfrm>
                  <a:off x="4838753" y="3751412"/>
                  <a:ext cx="1893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9" name="Ink 248">
                  <a:extLst>
                    <a:ext uri="{FF2B5EF4-FFF2-40B4-BE49-F238E27FC236}">
                      <a16:creationId xmlns:a16="http://schemas.microsoft.com/office/drawing/2014/main" id="{F0F89D5F-70AA-473C-9917-350126F817C1}"/>
                    </a:ext>
                  </a:extLst>
                </p14:cNvPr>
                <p14:cNvContentPartPr/>
                <p14:nvPr/>
              </p14:nvContentPartPr>
              <p14:xfrm>
                <a:off x="4948553" y="3683012"/>
                <a:ext cx="7560" cy="172080"/>
              </p14:xfrm>
            </p:contentPart>
          </mc:Choice>
          <mc:Fallback xmlns="">
            <p:pic>
              <p:nvPicPr>
                <p:cNvPr id="249" name="Ink 248">
                  <a:extLst>
                    <a:ext uri="{FF2B5EF4-FFF2-40B4-BE49-F238E27FC236}">
                      <a16:creationId xmlns:a16="http://schemas.microsoft.com/office/drawing/2014/main" id="{F0F89D5F-70AA-473C-9917-350126F817C1}"/>
                    </a:ext>
                  </a:extLst>
                </p:cNvPr>
                <p:cNvPicPr/>
                <p:nvPr/>
              </p:nvPicPr>
              <p:blipFill>
                <a:blip r:embed="rId381"/>
                <a:stretch>
                  <a:fillRect/>
                </a:stretch>
              </p:blipFill>
              <p:spPr>
                <a:xfrm>
                  <a:off x="4930913" y="3665012"/>
                  <a:ext cx="43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50" name="Ink 249">
                  <a:extLst>
                    <a:ext uri="{FF2B5EF4-FFF2-40B4-BE49-F238E27FC236}">
                      <a16:creationId xmlns:a16="http://schemas.microsoft.com/office/drawing/2014/main" id="{0BADDF0B-2DCF-4641-8641-B76D31DAD5CB}"/>
                    </a:ext>
                  </a:extLst>
                </p14:cNvPr>
                <p14:cNvContentPartPr/>
                <p14:nvPr/>
              </p14:nvContentPartPr>
              <p14:xfrm>
                <a:off x="5120993" y="3654572"/>
                <a:ext cx="171720" cy="344160"/>
              </p14:xfrm>
            </p:contentPart>
          </mc:Choice>
          <mc:Fallback xmlns="">
            <p:pic>
              <p:nvPicPr>
                <p:cNvPr id="250" name="Ink 249">
                  <a:extLst>
                    <a:ext uri="{FF2B5EF4-FFF2-40B4-BE49-F238E27FC236}">
                      <a16:creationId xmlns:a16="http://schemas.microsoft.com/office/drawing/2014/main" id="{0BADDF0B-2DCF-4641-8641-B76D31DAD5CB}"/>
                    </a:ext>
                  </a:extLst>
                </p:cNvPr>
                <p:cNvPicPr/>
                <p:nvPr/>
              </p:nvPicPr>
              <p:blipFill>
                <a:blip r:embed="rId383"/>
                <a:stretch>
                  <a:fillRect/>
                </a:stretch>
              </p:blipFill>
              <p:spPr>
                <a:xfrm>
                  <a:off x="5102993" y="3636572"/>
                  <a:ext cx="2073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1" name="Ink 250">
                  <a:extLst>
                    <a:ext uri="{FF2B5EF4-FFF2-40B4-BE49-F238E27FC236}">
                      <a16:creationId xmlns:a16="http://schemas.microsoft.com/office/drawing/2014/main" id="{851A3A21-0C45-4DD2-8FDC-F0CE4649B5DA}"/>
                    </a:ext>
                  </a:extLst>
                </p14:cNvPr>
                <p14:cNvContentPartPr/>
                <p14:nvPr/>
              </p14:nvContentPartPr>
              <p14:xfrm>
                <a:off x="5291273" y="3805772"/>
                <a:ext cx="142920" cy="153720"/>
              </p14:xfrm>
            </p:contentPart>
          </mc:Choice>
          <mc:Fallback xmlns="">
            <p:pic>
              <p:nvPicPr>
                <p:cNvPr id="251" name="Ink 250">
                  <a:extLst>
                    <a:ext uri="{FF2B5EF4-FFF2-40B4-BE49-F238E27FC236}">
                      <a16:creationId xmlns:a16="http://schemas.microsoft.com/office/drawing/2014/main" id="{851A3A21-0C45-4DD2-8FDC-F0CE4649B5DA}"/>
                    </a:ext>
                  </a:extLst>
                </p:cNvPr>
                <p:cNvPicPr/>
                <p:nvPr/>
              </p:nvPicPr>
              <p:blipFill>
                <a:blip r:embed="rId385"/>
                <a:stretch>
                  <a:fillRect/>
                </a:stretch>
              </p:blipFill>
              <p:spPr>
                <a:xfrm>
                  <a:off x="5273273" y="3788132"/>
                  <a:ext cx="178560" cy="189360"/>
                </a:xfrm>
                <a:prstGeom prst="rect">
                  <a:avLst/>
                </a:prstGeom>
              </p:spPr>
            </p:pic>
          </mc:Fallback>
        </mc:AlternateContent>
      </p:grpSp>
      <p:grpSp>
        <p:nvGrpSpPr>
          <p:cNvPr id="258" name="Group 257">
            <a:extLst>
              <a:ext uri="{FF2B5EF4-FFF2-40B4-BE49-F238E27FC236}">
                <a16:creationId xmlns:a16="http://schemas.microsoft.com/office/drawing/2014/main" id="{2FD60095-0A6D-4CE9-B73E-00546E8F76F3}"/>
              </a:ext>
            </a:extLst>
          </p:cNvPr>
          <p:cNvGrpSpPr/>
          <p:nvPr/>
        </p:nvGrpSpPr>
        <p:grpSpPr>
          <a:xfrm>
            <a:off x="5884913" y="3684452"/>
            <a:ext cx="131040" cy="97560"/>
            <a:chOff x="5884913" y="3684452"/>
            <a:chExt cx="131040" cy="97560"/>
          </a:xfrm>
        </p:grpSpPr>
        <mc:AlternateContent xmlns:mc="http://schemas.openxmlformats.org/markup-compatibility/2006" xmlns:p14="http://schemas.microsoft.com/office/powerpoint/2010/main">
          <mc:Choice Requires="p14">
            <p:contentPart p14:bwMode="auto" r:id="rId386">
              <p14:nvContentPartPr>
                <p14:cNvPr id="253" name="Ink 252">
                  <a:extLst>
                    <a:ext uri="{FF2B5EF4-FFF2-40B4-BE49-F238E27FC236}">
                      <a16:creationId xmlns:a16="http://schemas.microsoft.com/office/drawing/2014/main" id="{D6E03DE4-5C8D-464B-8B99-53AB1846714C}"/>
                    </a:ext>
                  </a:extLst>
                </p14:cNvPr>
                <p14:cNvContentPartPr/>
                <p14:nvPr/>
              </p14:nvContentPartPr>
              <p14:xfrm>
                <a:off x="5940353" y="3684452"/>
                <a:ext cx="75600" cy="6480"/>
              </p14:xfrm>
            </p:contentPart>
          </mc:Choice>
          <mc:Fallback xmlns="">
            <p:pic>
              <p:nvPicPr>
                <p:cNvPr id="253" name="Ink 252">
                  <a:extLst>
                    <a:ext uri="{FF2B5EF4-FFF2-40B4-BE49-F238E27FC236}">
                      <a16:creationId xmlns:a16="http://schemas.microsoft.com/office/drawing/2014/main" id="{D6E03DE4-5C8D-464B-8B99-53AB1846714C}"/>
                    </a:ext>
                  </a:extLst>
                </p:cNvPr>
                <p:cNvPicPr/>
                <p:nvPr/>
              </p:nvPicPr>
              <p:blipFill>
                <a:blip r:embed="rId387"/>
                <a:stretch>
                  <a:fillRect/>
                </a:stretch>
              </p:blipFill>
              <p:spPr>
                <a:xfrm>
                  <a:off x="5922713" y="3666452"/>
                  <a:ext cx="111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4" name="Ink 253">
                  <a:extLst>
                    <a:ext uri="{FF2B5EF4-FFF2-40B4-BE49-F238E27FC236}">
                      <a16:creationId xmlns:a16="http://schemas.microsoft.com/office/drawing/2014/main" id="{A5FD9F7A-4616-4D27-BFFD-439F1F8600BE}"/>
                    </a:ext>
                  </a:extLst>
                </p14:cNvPr>
                <p14:cNvContentPartPr/>
                <p14:nvPr/>
              </p14:nvContentPartPr>
              <p14:xfrm>
                <a:off x="5884913" y="3771932"/>
                <a:ext cx="94320" cy="10080"/>
              </p14:xfrm>
            </p:contentPart>
          </mc:Choice>
          <mc:Fallback xmlns="">
            <p:pic>
              <p:nvPicPr>
                <p:cNvPr id="254" name="Ink 253">
                  <a:extLst>
                    <a:ext uri="{FF2B5EF4-FFF2-40B4-BE49-F238E27FC236}">
                      <a16:creationId xmlns:a16="http://schemas.microsoft.com/office/drawing/2014/main" id="{A5FD9F7A-4616-4D27-BFFD-439F1F8600BE}"/>
                    </a:ext>
                  </a:extLst>
                </p:cNvPr>
                <p:cNvPicPr/>
                <p:nvPr/>
              </p:nvPicPr>
              <p:blipFill>
                <a:blip r:embed="rId389"/>
                <a:stretch>
                  <a:fillRect/>
                </a:stretch>
              </p:blipFill>
              <p:spPr>
                <a:xfrm>
                  <a:off x="5866913" y="3754292"/>
                  <a:ext cx="129960" cy="45720"/>
                </a:xfrm>
                <a:prstGeom prst="rect">
                  <a:avLst/>
                </a:prstGeom>
              </p:spPr>
            </p:pic>
          </mc:Fallback>
        </mc:AlternateContent>
      </p:grpSp>
      <p:grpSp>
        <p:nvGrpSpPr>
          <p:cNvPr id="257" name="Group 256">
            <a:extLst>
              <a:ext uri="{FF2B5EF4-FFF2-40B4-BE49-F238E27FC236}">
                <a16:creationId xmlns:a16="http://schemas.microsoft.com/office/drawing/2014/main" id="{73E67A14-311E-490D-9BF0-1277C839E99C}"/>
              </a:ext>
            </a:extLst>
          </p:cNvPr>
          <p:cNvGrpSpPr/>
          <p:nvPr/>
        </p:nvGrpSpPr>
        <p:grpSpPr>
          <a:xfrm>
            <a:off x="6184433" y="3538652"/>
            <a:ext cx="409680" cy="402840"/>
            <a:chOff x="6184433" y="3538652"/>
            <a:chExt cx="409680" cy="402840"/>
          </a:xfrm>
        </p:grpSpPr>
        <mc:AlternateContent xmlns:mc="http://schemas.openxmlformats.org/markup-compatibility/2006" xmlns:p14="http://schemas.microsoft.com/office/powerpoint/2010/main">
          <mc:Choice Requires="p14">
            <p:contentPart p14:bwMode="auto" r:id="rId390">
              <p14:nvContentPartPr>
                <p14:cNvPr id="255" name="Ink 254">
                  <a:extLst>
                    <a:ext uri="{FF2B5EF4-FFF2-40B4-BE49-F238E27FC236}">
                      <a16:creationId xmlns:a16="http://schemas.microsoft.com/office/drawing/2014/main" id="{82C4CAA5-FF79-4F51-A756-2B1BE6981A21}"/>
                    </a:ext>
                  </a:extLst>
                </p14:cNvPr>
                <p14:cNvContentPartPr/>
                <p14:nvPr/>
              </p14:nvContentPartPr>
              <p14:xfrm>
                <a:off x="6184433" y="3538652"/>
                <a:ext cx="184680" cy="402840"/>
              </p14:xfrm>
            </p:contentPart>
          </mc:Choice>
          <mc:Fallback xmlns="">
            <p:pic>
              <p:nvPicPr>
                <p:cNvPr id="255" name="Ink 254">
                  <a:extLst>
                    <a:ext uri="{FF2B5EF4-FFF2-40B4-BE49-F238E27FC236}">
                      <a16:creationId xmlns:a16="http://schemas.microsoft.com/office/drawing/2014/main" id="{82C4CAA5-FF79-4F51-A756-2B1BE6981A21}"/>
                    </a:ext>
                  </a:extLst>
                </p:cNvPr>
                <p:cNvPicPr/>
                <p:nvPr/>
              </p:nvPicPr>
              <p:blipFill>
                <a:blip r:embed="rId391"/>
                <a:stretch>
                  <a:fillRect/>
                </a:stretch>
              </p:blipFill>
              <p:spPr>
                <a:xfrm>
                  <a:off x="6166433" y="3520652"/>
                  <a:ext cx="22032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6" name="Ink 255">
                  <a:extLst>
                    <a:ext uri="{FF2B5EF4-FFF2-40B4-BE49-F238E27FC236}">
                      <a16:creationId xmlns:a16="http://schemas.microsoft.com/office/drawing/2014/main" id="{D66DAF39-BB71-496E-B40C-2591B9394B28}"/>
                    </a:ext>
                  </a:extLst>
                </p14:cNvPr>
                <p14:cNvContentPartPr/>
                <p14:nvPr/>
              </p14:nvContentPartPr>
              <p14:xfrm>
                <a:off x="6449753" y="3682292"/>
                <a:ext cx="144360" cy="152280"/>
              </p14:xfrm>
            </p:contentPart>
          </mc:Choice>
          <mc:Fallback xmlns="">
            <p:pic>
              <p:nvPicPr>
                <p:cNvPr id="256" name="Ink 255">
                  <a:extLst>
                    <a:ext uri="{FF2B5EF4-FFF2-40B4-BE49-F238E27FC236}">
                      <a16:creationId xmlns:a16="http://schemas.microsoft.com/office/drawing/2014/main" id="{D66DAF39-BB71-496E-B40C-2591B9394B28}"/>
                    </a:ext>
                  </a:extLst>
                </p:cNvPr>
                <p:cNvPicPr/>
                <p:nvPr/>
              </p:nvPicPr>
              <p:blipFill>
                <a:blip r:embed="rId393"/>
                <a:stretch>
                  <a:fillRect/>
                </a:stretch>
              </p:blipFill>
              <p:spPr>
                <a:xfrm>
                  <a:off x="6432113" y="3664292"/>
                  <a:ext cx="180000" cy="187920"/>
                </a:xfrm>
                <a:prstGeom prst="rect">
                  <a:avLst/>
                </a:prstGeom>
              </p:spPr>
            </p:pic>
          </mc:Fallback>
        </mc:AlternateContent>
      </p:grpSp>
      <p:grpSp>
        <p:nvGrpSpPr>
          <p:cNvPr id="265" name="Group 264">
            <a:extLst>
              <a:ext uri="{FF2B5EF4-FFF2-40B4-BE49-F238E27FC236}">
                <a16:creationId xmlns:a16="http://schemas.microsoft.com/office/drawing/2014/main" id="{4A45F597-94F1-459A-9555-409409E9B766}"/>
              </a:ext>
            </a:extLst>
          </p:cNvPr>
          <p:cNvGrpSpPr/>
          <p:nvPr/>
        </p:nvGrpSpPr>
        <p:grpSpPr>
          <a:xfrm>
            <a:off x="917993" y="4402292"/>
            <a:ext cx="349920" cy="436680"/>
            <a:chOff x="917993" y="4402292"/>
            <a:chExt cx="349920" cy="436680"/>
          </a:xfrm>
        </p:grpSpPr>
        <mc:AlternateContent xmlns:mc="http://schemas.openxmlformats.org/markup-compatibility/2006" xmlns:p14="http://schemas.microsoft.com/office/powerpoint/2010/main">
          <mc:Choice Requires="p14">
            <p:contentPart p14:bwMode="auto" r:id="rId394">
              <p14:nvContentPartPr>
                <p14:cNvPr id="259" name="Ink 258">
                  <a:extLst>
                    <a:ext uri="{FF2B5EF4-FFF2-40B4-BE49-F238E27FC236}">
                      <a16:creationId xmlns:a16="http://schemas.microsoft.com/office/drawing/2014/main" id="{708411C5-C117-4674-B655-2948ECCFFDC7}"/>
                    </a:ext>
                  </a:extLst>
                </p14:cNvPr>
                <p14:cNvContentPartPr/>
                <p14:nvPr/>
              </p14:nvContentPartPr>
              <p14:xfrm>
                <a:off x="1024193" y="4556732"/>
                <a:ext cx="123120" cy="144360"/>
              </p14:xfrm>
            </p:contentPart>
          </mc:Choice>
          <mc:Fallback xmlns="">
            <p:pic>
              <p:nvPicPr>
                <p:cNvPr id="259" name="Ink 258">
                  <a:extLst>
                    <a:ext uri="{FF2B5EF4-FFF2-40B4-BE49-F238E27FC236}">
                      <a16:creationId xmlns:a16="http://schemas.microsoft.com/office/drawing/2014/main" id="{708411C5-C117-4674-B655-2948ECCFFDC7}"/>
                    </a:ext>
                  </a:extLst>
                </p:cNvPr>
                <p:cNvPicPr/>
                <p:nvPr/>
              </p:nvPicPr>
              <p:blipFill>
                <a:blip r:embed="rId395"/>
                <a:stretch>
                  <a:fillRect/>
                </a:stretch>
              </p:blipFill>
              <p:spPr>
                <a:xfrm>
                  <a:off x="1006193" y="4538732"/>
                  <a:ext cx="1587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60" name="Ink 259">
                  <a:extLst>
                    <a:ext uri="{FF2B5EF4-FFF2-40B4-BE49-F238E27FC236}">
                      <a16:creationId xmlns:a16="http://schemas.microsoft.com/office/drawing/2014/main" id="{F630CD4F-57C8-470A-88CF-3FF1C577793A}"/>
                    </a:ext>
                  </a:extLst>
                </p14:cNvPr>
                <p14:cNvContentPartPr/>
                <p14:nvPr/>
              </p14:nvContentPartPr>
              <p14:xfrm>
                <a:off x="917993" y="4402292"/>
                <a:ext cx="349920" cy="436680"/>
              </p14:xfrm>
            </p:contentPart>
          </mc:Choice>
          <mc:Fallback xmlns="">
            <p:pic>
              <p:nvPicPr>
                <p:cNvPr id="260" name="Ink 259">
                  <a:extLst>
                    <a:ext uri="{FF2B5EF4-FFF2-40B4-BE49-F238E27FC236}">
                      <a16:creationId xmlns:a16="http://schemas.microsoft.com/office/drawing/2014/main" id="{F630CD4F-57C8-470A-88CF-3FF1C577793A}"/>
                    </a:ext>
                  </a:extLst>
                </p:cNvPr>
                <p:cNvPicPr/>
                <p:nvPr/>
              </p:nvPicPr>
              <p:blipFill>
                <a:blip r:embed="rId397"/>
                <a:stretch>
                  <a:fillRect/>
                </a:stretch>
              </p:blipFill>
              <p:spPr>
                <a:xfrm>
                  <a:off x="899993" y="4384652"/>
                  <a:ext cx="385560" cy="472320"/>
                </a:xfrm>
                <a:prstGeom prst="rect">
                  <a:avLst/>
                </a:prstGeom>
              </p:spPr>
            </p:pic>
          </mc:Fallback>
        </mc:AlternateContent>
      </p:grpSp>
      <p:grpSp>
        <p:nvGrpSpPr>
          <p:cNvPr id="273" name="Group 272">
            <a:extLst>
              <a:ext uri="{FF2B5EF4-FFF2-40B4-BE49-F238E27FC236}">
                <a16:creationId xmlns:a16="http://schemas.microsoft.com/office/drawing/2014/main" id="{54D5E3D2-19F2-4B1A-ABD6-CC3CBA790A0A}"/>
              </a:ext>
            </a:extLst>
          </p:cNvPr>
          <p:cNvGrpSpPr/>
          <p:nvPr/>
        </p:nvGrpSpPr>
        <p:grpSpPr>
          <a:xfrm>
            <a:off x="1451153" y="4440812"/>
            <a:ext cx="1429920" cy="375120"/>
            <a:chOff x="1451153" y="4440812"/>
            <a:chExt cx="1429920" cy="375120"/>
          </a:xfrm>
        </p:grpSpPr>
        <mc:AlternateContent xmlns:mc="http://schemas.openxmlformats.org/markup-compatibility/2006" xmlns:p14="http://schemas.microsoft.com/office/powerpoint/2010/main">
          <mc:Choice Requires="p14">
            <p:contentPart p14:bwMode="auto" r:id="rId398">
              <p14:nvContentPartPr>
                <p14:cNvPr id="261" name="Ink 260">
                  <a:extLst>
                    <a:ext uri="{FF2B5EF4-FFF2-40B4-BE49-F238E27FC236}">
                      <a16:creationId xmlns:a16="http://schemas.microsoft.com/office/drawing/2014/main" id="{9AB7BDB1-2D7B-4FB2-9521-C7D53E6E1F50}"/>
                    </a:ext>
                  </a:extLst>
                </p14:cNvPr>
                <p14:cNvContentPartPr/>
                <p14:nvPr/>
              </p14:nvContentPartPr>
              <p14:xfrm>
                <a:off x="1451153" y="4529012"/>
                <a:ext cx="56160" cy="262800"/>
              </p14:xfrm>
            </p:contentPart>
          </mc:Choice>
          <mc:Fallback xmlns="">
            <p:pic>
              <p:nvPicPr>
                <p:cNvPr id="261" name="Ink 260">
                  <a:extLst>
                    <a:ext uri="{FF2B5EF4-FFF2-40B4-BE49-F238E27FC236}">
                      <a16:creationId xmlns:a16="http://schemas.microsoft.com/office/drawing/2014/main" id="{9AB7BDB1-2D7B-4FB2-9521-C7D53E6E1F50}"/>
                    </a:ext>
                  </a:extLst>
                </p:cNvPr>
                <p:cNvPicPr/>
                <p:nvPr/>
              </p:nvPicPr>
              <p:blipFill>
                <a:blip r:embed="rId399"/>
                <a:stretch>
                  <a:fillRect/>
                </a:stretch>
              </p:blipFill>
              <p:spPr>
                <a:xfrm>
                  <a:off x="1433513" y="4511372"/>
                  <a:ext cx="91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2" name="Ink 261">
                  <a:extLst>
                    <a:ext uri="{FF2B5EF4-FFF2-40B4-BE49-F238E27FC236}">
                      <a16:creationId xmlns:a16="http://schemas.microsoft.com/office/drawing/2014/main" id="{35FCC607-5EBD-4F1B-9689-6345DA17FDBB}"/>
                    </a:ext>
                  </a:extLst>
                </p14:cNvPr>
                <p14:cNvContentPartPr/>
                <p14:nvPr/>
              </p14:nvContentPartPr>
              <p14:xfrm>
                <a:off x="1471673" y="4490492"/>
                <a:ext cx="122400" cy="149760"/>
              </p14:xfrm>
            </p:contentPart>
          </mc:Choice>
          <mc:Fallback xmlns="">
            <p:pic>
              <p:nvPicPr>
                <p:cNvPr id="262" name="Ink 261">
                  <a:extLst>
                    <a:ext uri="{FF2B5EF4-FFF2-40B4-BE49-F238E27FC236}">
                      <a16:creationId xmlns:a16="http://schemas.microsoft.com/office/drawing/2014/main" id="{35FCC607-5EBD-4F1B-9689-6345DA17FDBB}"/>
                    </a:ext>
                  </a:extLst>
                </p:cNvPr>
                <p:cNvPicPr/>
                <p:nvPr/>
              </p:nvPicPr>
              <p:blipFill>
                <a:blip r:embed="rId401"/>
                <a:stretch>
                  <a:fillRect/>
                </a:stretch>
              </p:blipFill>
              <p:spPr>
                <a:xfrm>
                  <a:off x="1453673" y="4472852"/>
                  <a:ext cx="158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63" name="Ink 262">
                  <a:extLst>
                    <a:ext uri="{FF2B5EF4-FFF2-40B4-BE49-F238E27FC236}">
                      <a16:creationId xmlns:a16="http://schemas.microsoft.com/office/drawing/2014/main" id="{14A64DEE-078A-4651-9E83-6614DF0210ED}"/>
                    </a:ext>
                  </a:extLst>
                </p14:cNvPr>
                <p14:cNvContentPartPr/>
                <p14:nvPr/>
              </p14:nvContentPartPr>
              <p14:xfrm>
                <a:off x="1723673" y="4442972"/>
                <a:ext cx="123840" cy="356400"/>
              </p14:xfrm>
            </p:contentPart>
          </mc:Choice>
          <mc:Fallback xmlns="">
            <p:pic>
              <p:nvPicPr>
                <p:cNvPr id="263" name="Ink 262">
                  <a:extLst>
                    <a:ext uri="{FF2B5EF4-FFF2-40B4-BE49-F238E27FC236}">
                      <a16:creationId xmlns:a16="http://schemas.microsoft.com/office/drawing/2014/main" id="{14A64DEE-078A-4651-9E83-6614DF0210ED}"/>
                    </a:ext>
                  </a:extLst>
                </p:cNvPr>
                <p:cNvPicPr/>
                <p:nvPr/>
              </p:nvPicPr>
              <p:blipFill>
                <a:blip r:embed="rId403"/>
                <a:stretch>
                  <a:fillRect/>
                </a:stretch>
              </p:blipFill>
              <p:spPr>
                <a:xfrm>
                  <a:off x="1706033" y="4425332"/>
                  <a:ext cx="1594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66" name="Ink 265">
                  <a:extLst>
                    <a:ext uri="{FF2B5EF4-FFF2-40B4-BE49-F238E27FC236}">
                      <a16:creationId xmlns:a16="http://schemas.microsoft.com/office/drawing/2014/main" id="{4C267F89-6795-4975-BBBD-F52DA2400805}"/>
                    </a:ext>
                  </a:extLst>
                </p14:cNvPr>
                <p14:cNvContentPartPr/>
                <p14:nvPr/>
              </p14:nvContentPartPr>
              <p14:xfrm>
                <a:off x="1962713" y="4495892"/>
                <a:ext cx="140400" cy="252360"/>
              </p14:xfrm>
            </p:contentPart>
          </mc:Choice>
          <mc:Fallback xmlns="">
            <p:pic>
              <p:nvPicPr>
                <p:cNvPr id="266" name="Ink 265">
                  <a:extLst>
                    <a:ext uri="{FF2B5EF4-FFF2-40B4-BE49-F238E27FC236}">
                      <a16:creationId xmlns:a16="http://schemas.microsoft.com/office/drawing/2014/main" id="{4C267F89-6795-4975-BBBD-F52DA2400805}"/>
                    </a:ext>
                  </a:extLst>
                </p:cNvPr>
                <p:cNvPicPr/>
                <p:nvPr/>
              </p:nvPicPr>
              <p:blipFill>
                <a:blip r:embed="rId405"/>
                <a:stretch>
                  <a:fillRect/>
                </a:stretch>
              </p:blipFill>
              <p:spPr>
                <a:xfrm>
                  <a:off x="1944713" y="4478252"/>
                  <a:ext cx="176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67" name="Ink 266">
                  <a:extLst>
                    <a:ext uri="{FF2B5EF4-FFF2-40B4-BE49-F238E27FC236}">
                      <a16:creationId xmlns:a16="http://schemas.microsoft.com/office/drawing/2014/main" id="{8532FD61-033C-4A21-95EE-9FF7F560F49D}"/>
                    </a:ext>
                  </a:extLst>
                </p14:cNvPr>
                <p14:cNvContentPartPr/>
                <p14:nvPr/>
              </p14:nvContentPartPr>
              <p14:xfrm>
                <a:off x="2254313" y="4613612"/>
                <a:ext cx="94320" cy="14760"/>
              </p14:xfrm>
            </p:contentPart>
          </mc:Choice>
          <mc:Fallback xmlns="">
            <p:pic>
              <p:nvPicPr>
                <p:cNvPr id="267" name="Ink 266">
                  <a:extLst>
                    <a:ext uri="{FF2B5EF4-FFF2-40B4-BE49-F238E27FC236}">
                      <a16:creationId xmlns:a16="http://schemas.microsoft.com/office/drawing/2014/main" id="{8532FD61-033C-4A21-95EE-9FF7F560F49D}"/>
                    </a:ext>
                  </a:extLst>
                </p:cNvPr>
                <p:cNvPicPr/>
                <p:nvPr/>
              </p:nvPicPr>
              <p:blipFill>
                <a:blip r:embed="rId407"/>
                <a:stretch>
                  <a:fillRect/>
                </a:stretch>
              </p:blipFill>
              <p:spPr>
                <a:xfrm>
                  <a:off x="2236673" y="4595612"/>
                  <a:ext cx="1299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68" name="Ink 267">
                  <a:extLst>
                    <a:ext uri="{FF2B5EF4-FFF2-40B4-BE49-F238E27FC236}">
                      <a16:creationId xmlns:a16="http://schemas.microsoft.com/office/drawing/2014/main" id="{C2D8CE62-D261-4D52-BBCA-60EF1C0968D0}"/>
                    </a:ext>
                  </a:extLst>
                </p14:cNvPr>
                <p14:cNvContentPartPr/>
                <p14:nvPr/>
              </p14:nvContentPartPr>
              <p14:xfrm>
                <a:off x="2303633" y="4567892"/>
                <a:ext cx="353160" cy="150120"/>
              </p14:xfrm>
            </p:contentPart>
          </mc:Choice>
          <mc:Fallback xmlns="">
            <p:pic>
              <p:nvPicPr>
                <p:cNvPr id="268" name="Ink 267">
                  <a:extLst>
                    <a:ext uri="{FF2B5EF4-FFF2-40B4-BE49-F238E27FC236}">
                      <a16:creationId xmlns:a16="http://schemas.microsoft.com/office/drawing/2014/main" id="{C2D8CE62-D261-4D52-BBCA-60EF1C0968D0}"/>
                    </a:ext>
                  </a:extLst>
                </p:cNvPr>
                <p:cNvPicPr/>
                <p:nvPr/>
              </p:nvPicPr>
              <p:blipFill>
                <a:blip r:embed="rId409"/>
                <a:stretch>
                  <a:fillRect/>
                </a:stretch>
              </p:blipFill>
              <p:spPr>
                <a:xfrm>
                  <a:off x="2285633" y="4549892"/>
                  <a:ext cx="388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69" name="Ink 268">
                  <a:extLst>
                    <a:ext uri="{FF2B5EF4-FFF2-40B4-BE49-F238E27FC236}">
                      <a16:creationId xmlns:a16="http://schemas.microsoft.com/office/drawing/2014/main" id="{61957F52-DF7F-46BD-B3A5-9CF467017968}"/>
                    </a:ext>
                  </a:extLst>
                </p14:cNvPr>
                <p14:cNvContentPartPr/>
                <p14:nvPr/>
              </p14:nvContentPartPr>
              <p14:xfrm>
                <a:off x="2648513" y="4494092"/>
                <a:ext cx="78480" cy="269640"/>
              </p14:xfrm>
            </p:contentPart>
          </mc:Choice>
          <mc:Fallback xmlns="">
            <p:pic>
              <p:nvPicPr>
                <p:cNvPr id="269" name="Ink 268">
                  <a:extLst>
                    <a:ext uri="{FF2B5EF4-FFF2-40B4-BE49-F238E27FC236}">
                      <a16:creationId xmlns:a16="http://schemas.microsoft.com/office/drawing/2014/main" id="{61957F52-DF7F-46BD-B3A5-9CF467017968}"/>
                    </a:ext>
                  </a:extLst>
                </p:cNvPr>
                <p:cNvPicPr/>
                <p:nvPr/>
              </p:nvPicPr>
              <p:blipFill>
                <a:blip r:embed="rId411"/>
                <a:stretch>
                  <a:fillRect/>
                </a:stretch>
              </p:blipFill>
              <p:spPr>
                <a:xfrm>
                  <a:off x="2630873" y="4476092"/>
                  <a:ext cx="1141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70" name="Ink 269">
                  <a:extLst>
                    <a:ext uri="{FF2B5EF4-FFF2-40B4-BE49-F238E27FC236}">
                      <a16:creationId xmlns:a16="http://schemas.microsoft.com/office/drawing/2014/main" id="{953547E6-D4B1-4CB4-B2C4-A52ADED4B715}"/>
                    </a:ext>
                  </a:extLst>
                </p14:cNvPr>
                <p14:cNvContentPartPr/>
                <p14:nvPr/>
              </p14:nvContentPartPr>
              <p14:xfrm>
                <a:off x="2747513" y="4440812"/>
                <a:ext cx="133560" cy="375120"/>
              </p14:xfrm>
            </p:contentPart>
          </mc:Choice>
          <mc:Fallback xmlns="">
            <p:pic>
              <p:nvPicPr>
                <p:cNvPr id="270" name="Ink 269">
                  <a:extLst>
                    <a:ext uri="{FF2B5EF4-FFF2-40B4-BE49-F238E27FC236}">
                      <a16:creationId xmlns:a16="http://schemas.microsoft.com/office/drawing/2014/main" id="{953547E6-D4B1-4CB4-B2C4-A52ADED4B715}"/>
                    </a:ext>
                  </a:extLst>
                </p:cNvPr>
                <p:cNvPicPr/>
                <p:nvPr/>
              </p:nvPicPr>
              <p:blipFill>
                <a:blip r:embed="rId413"/>
                <a:stretch>
                  <a:fillRect/>
                </a:stretch>
              </p:blipFill>
              <p:spPr>
                <a:xfrm>
                  <a:off x="2729873" y="4423172"/>
                  <a:ext cx="169200" cy="41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4">
            <p14:nvContentPartPr>
              <p14:cNvPr id="271" name="Ink 270">
                <a:extLst>
                  <a:ext uri="{FF2B5EF4-FFF2-40B4-BE49-F238E27FC236}">
                    <a16:creationId xmlns:a16="http://schemas.microsoft.com/office/drawing/2014/main" id="{A8F92EDC-F859-4E4F-BB68-5DF660416DC3}"/>
                  </a:ext>
                </a:extLst>
              </p14:cNvPr>
              <p14:cNvContentPartPr/>
              <p14:nvPr/>
            </p14:nvContentPartPr>
            <p14:xfrm>
              <a:off x="3125153" y="4656092"/>
              <a:ext cx="146160" cy="84600"/>
            </p14:xfrm>
          </p:contentPart>
        </mc:Choice>
        <mc:Fallback xmlns="">
          <p:pic>
            <p:nvPicPr>
              <p:cNvPr id="271" name="Ink 270">
                <a:extLst>
                  <a:ext uri="{FF2B5EF4-FFF2-40B4-BE49-F238E27FC236}">
                    <a16:creationId xmlns:a16="http://schemas.microsoft.com/office/drawing/2014/main" id="{A8F92EDC-F859-4E4F-BB68-5DF660416DC3}"/>
                  </a:ext>
                </a:extLst>
              </p:cNvPr>
              <p:cNvPicPr/>
              <p:nvPr/>
            </p:nvPicPr>
            <p:blipFill>
              <a:blip r:embed="rId415"/>
              <a:stretch>
                <a:fillRect/>
              </a:stretch>
            </p:blipFill>
            <p:spPr>
              <a:xfrm>
                <a:off x="3107513" y="4638092"/>
                <a:ext cx="1818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72" name="Ink 271">
                <a:extLst>
                  <a:ext uri="{FF2B5EF4-FFF2-40B4-BE49-F238E27FC236}">
                    <a16:creationId xmlns:a16="http://schemas.microsoft.com/office/drawing/2014/main" id="{46910ACF-A895-4983-B60F-82A536CC6749}"/>
                  </a:ext>
                </a:extLst>
              </p14:cNvPr>
              <p14:cNvContentPartPr/>
              <p14:nvPr/>
            </p14:nvContentPartPr>
            <p14:xfrm>
              <a:off x="3577673" y="4426772"/>
              <a:ext cx="165960" cy="239760"/>
            </p14:xfrm>
          </p:contentPart>
        </mc:Choice>
        <mc:Fallback xmlns="">
          <p:pic>
            <p:nvPicPr>
              <p:cNvPr id="272" name="Ink 271">
                <a:extLst>
                  <a:ext uri="{FF2B5EF4-FFF2-40B4-BE49-F238E27FC236}">
                    <a16:creationId xmlns:a16="http://schemas.microsoft.com/office/drawing/2014/main" id="{46910ACF-A895-4983-B60F-82A536CC6749}"/>
                  </a:ext>
                </a:extLst>
              </p:cNvPr>
              <p:cNvPicPr/>
              <p:nvPr/>
            </p:nvPicPr>
            <p:blipFill>
              <a:blip r:embed="rId417"/>
              <a:stretch>
                <a:fillRect/>
              </a:stretch>
            </p:blipFill>
            <p:spPr>
              <a:xfrm>
                <a:off x="3560033" y="4408772"/>
                <a:ext cx="2016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4" name="Ink 273">
                <a:extLst>
                  <a:ext uri="{FF2B5EF4-FFF2-40B4-BE49-F238E27FC236}">
                    <a16:creationId xmlns:a16="http://schemas.microsoft.com/office/drawing/2014/main" id="{A5FCCEF6-1171-49CD-BD71-E73B6476E253}"/>
                  </a:ext>
                </a:extLst>
              </p14:cNvPr>
              <p14:cNvContentPartPr/>
              <p14:nvPr/>
            </p14:nvContentPartPr>
            <p14:xfrm>
              <a:off x="4149713" y="4444412"/>
              <a:ext cx="271800" cy="171720"/>
            </p14:xfrm>
          </p:contentPart>
        </mc:Choice>
        <mc:Fallback xmlns="">
          <p:pic>
            <p:nvPicPr>
              <p:cNvPr id="274" name="Ink 273">
                <a:extLst>
                  <a:ext uri="{FF2B5EF4-FFF2-40B4-BE49-F238E27FC236}">
                    <a16:creationId xmlns:a16="http://schemas.microsoft.com/office/drawing/2014/main" id="{A5FCCEF6-1171-49CD-BD71-E73B6476E253}"/>
                  </a:ext>
                </a:extLst>
              </p:cNvPr>
              <p:cNvPicPr/>
              <p:nvPr/>
            </p:nvPicPr>
            <p:blipFill>
              <a:blip r:embed="rId419"/>
              <a:stretch>
                <a:fillRect/>
              </a:stretch>
            </p:blipFill>
            <p:spPr>
              <a:xfrm>
                <a:off x="4131713" y="4426412"/>
                <a:ext cx="307440" cy="207360"/>
              </a:xfrm>
              <a:prstGeom prst="rect">
                <a:avLst/>
              </a:prstGeom>
            </p:spPr>
          </p:pic>
        </mc:Fallback>
      </mc:AlternateContent>
      <p:grpSp>
        <p:nvGrpSpPr>
          <p:cNvPr id="302" name="Group 301">
            <a:extLst>
              <a:ext uri="{FF2B5EF4-FFF2-40B4-BE49-F238E27FC236}">
                <a16:creationId xmlns:a16="http://schemas.microsoft.com/office/drawing/2014/main" id="{CC9AC7D9-40E3-4999-A58B-387D1032E748}"/>
              </a:ext>
            </a:extLst>
          </p:cNvPr>
          <p:cNvGrpSpPr/>
          <p:nvPr/>
        </p:nvGrpSpPr>
        <p:grpSpPr>
          <a:xfrm>
            <a:off x="4702673" y="4289612"/>
            <a:ext cx="1707840" cy="478800"/>
            <a:chOff x="4702673" y="4289612"/>
            <a:chExt cx="1707840" cy="478800"/>
          </a:xfrm>
        </p:grpSpPr>
        <mc:AlternateContent xmlns:mc="http://schemas.openxmlformats.org/markup-compatibility/2006" xmlns:p14="http://schemas.microsoft.com/office/powerpoint/2010/main">
          <mc:Choice Requires="p14">
            <p:contentPart p14:bwMode="auto" r:id="rId420">
              <p14:nvContentPartPr>
                <p14:cNvPr id="275" name="Ink 274">
                  <a:extLst>
                    <a:ext uri="{FF2B5EF4-FFF2-40B4-BE49-F238E27FC236}">
                      <a16:creationId xmlns:a16="http://schemas.microsoft.com/office/drawing/2014/main" id="{AA50024E-8588-4062-85D5-65CA1E302A84}"/>
                    </a:ext>
                  </a:extLst>
                </p14:cNvPr>
                <p14:cNvContentPartPr/>
                <p14:nvPr/>
              </p14:nvContentPartPr>
              <p14:xfrm>
                <a:off x="4748033" y="4441532"/>
                <a:ext cx="53280" cy="326880"/>
              </p14:xfrm>
            </p:contentPart>
          </mc:Choice>
          <mc:Fallback xmlns="">
            <p:pic>
              <p:nvPicPr>
                <p:cNvPr id="275" name="Ink 274">
                  <a:extLst>
                    <a:ext uri="{FF2B5EF4-FFF2-40B4-BE49-F238E27FC236}">
                      <a16:creationId xmlns:a16="http://schemas.microsoft.com/office/drawing/2014/main" id="{AA50024E-8588-4062-85D5-65CA1E302A84}"/>
                    </a:ext>
                  </a:extLst>
                </p:cNvPr>
                <p:cNvPicPr/>
                <p:nvPr/>
              </p:nvPicPr>
              <p:blipFill>
                <a:blip r:embed="rId421"/>
                <a:stretch>
                  <a:fillRect/>
                </a:stretch>
              </p:blipFill>
              <p:spPr>
                <a:xfrm>
                  <a:off x="4730393" y="4423532"/>
                  <a:ext cx="889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6" name="Ink 275">
                  <a:extLst>
                    <a:ext uri="{FF2B5EF4-FFF2-40B4-BE49-F238E27FC236}">
                      <a16:creationId xmlns:a16="http://schemas.microsoft.com/office/drawing/2014/main" id="{C27896F6-FDBC-4936-817E-65D9920F4FCF}"/>
                    </a:ext>
                  </a:extLst>
                </p14:cNvPr>
                <p14:cNvContentPartPr/>
                <p14:nvPr/>
              </p14:nvContentPartPr>
              <p14:xfrm>
                <a:off x="4702673" y="4439012"/>
                <a:ext cx="126000" cy="154080"/>
              </p14:xfrm>
            </p:contentPart>
          </mc:Choice>
          <mc:Fallback xmlns="">
            <p:pic>
              <p:nvPicPr>
                <p:cNvPr id="276" name="Ink 275">
                  <a:extLst>
                    <a:ext uri="{FF2B5EF4-FFF2-40B4-BE49-F238E27FC236}">
                      <a16:creationId xmlns:a16="http://schemas.microsoft.com/office/drawing/2014/main" id="{C27896F6-FDBC-4936-817E-65D9920F4FCF}"/>
                    </a:ext>
                  </a:extLst>
                </p:cNvPr>
                <p:cNvPicPr/>
                <p:nvPr/>
              </p:nvPicPr>
              <p:blipFill>
                <a:blip r:embed="rId423"/>
                <a:stretch>
                  <a:fillRect/>
                </a:stretch>
              </p:blipFill>
              <p:spPr>
                <a:xfrm>
                  <a:off x="4684673" y="4421372"/>
                  <a:ext cx="161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7" name="Ink 276">
                  <a:extLst>
                    <a:ext uri="{FF2B5EF4-FFF2-40B4-BE49-F238E27FC236}">
                      <a16:creationId xmlns:a16="http://schemas.microsoft.com/office/drawing/2014/main" id="{D583601B-1EE3-498B-BDA4-BF50BA9969A2}"/>
                    </a:ext>
                  </a:extLst>
                </p14:cNvPr>
                <p14:cNvContentPartPr/>
                <p14:nvPr/>
              </p14:nvContentPartPr>
              <p14:xfrm>
                <a:off x="4869713" y="4446212"/>
                <a:ext cx="205200" cy="115560"/>
              </p14:xfrm>
            </p:contentPart>
          </mc:Choice>
          <mc:Fallback xmlns="">
            <p:pic>
              <p:nvPicPr>
                <p:cNvPr id="277" name="Ink 276">
                  <a:extLst>
                    <a:ext uri="{FF2B5EF4-FFF2-40B4-BE49-F238E27FC236}">
                      <a16:creationId xmlns:a16="http://schemas.microsoft.com/office/drawing/2014/main" id="{D583601B-1EE3-498B-BDA4-BF50BA9969A2}"/>
                    </a:ext>
                  </a:extLst>
                </p:cNvPr>
                <p:cNvPicPr/>
                <p:nvPr/>
              </p:nvPicPr>
              <p:blipFill>
                <a:blip r:embed="rId425"/>
                <a:stretch>
                  <a:fillRect/>
                </a:stretch>
              </p:blipFill>
              <p:spPr>
                <a:xfrm>
                  <a:off x="4852073" y="4428572"/>
                  <a:ext cx="240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8" name="Ink 277">
                  <a:extLst>
                    <a:ext uri="{FF2B5EF4-FFF2-40B4-BE49-F238E27FC236}">
                      <a16:creationId xmlns:a16="http://schemas.microsoft.com/office/drawing/2014/main" id="{0B062214-4441-48FE-8515-717D3E08783F}"/>
                    </a:ext>
                  </a:extLst>
                </p14:cNvPr>
                <p14:cNvContentPartPr/>
                <p14:nvPr/>
              </p14:nvContentPartPr>
              <p14:xfrm>
                <a:off x="5187953" y="4323452"/>
                <a:ext cx="129240" cy="217440"/>
              </p14:xfrm>
            </p:contentPart>
          </mc:Choice>
          <mc:Fallback xmlns="">
            <p:pic>
              <p:nvPicPr>
                <p:cNvPr id="278" name="Ink 277">
                  <a:extLst>
                    <a:ext uri="{FF2B5EF4-FFF2-40B4-BE49-F238E27FC236}">
                      <a16:creationId xmlns:a16="http://schemas.microsoft.com/office/drawing/2014/main" id="{0B062214-4441-48FE-8515-717D3E08783F}"/>
                    </a:ext>
                  </a:extLst>
                </p:cNvPr>
                <p:cNvPicPr/>
                <p:nvPr/>
              </p:nvPicPr>
              <p:blipFill>
                <a:blip r:embed="rId427"/>
                <a:stretch>
                  <a:fillRect/>
                </a:stretch>
              </p:blipFill>
              <p:spPr>
                <a:xfrm>
                  <a:off x="5169953" y="4305812"/>
                  <a:ext cx="1648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9" name="Ink 278">
                  <a:extLst>
                    <a:ext uri="{FF2B5EF4-FFF2-40B4-BE49-F238E27FC236}">
                      <a16:creationId xmlns:a16="http://schemas.microsoft.com/office/drawing/2014/main" id="{E9E69D52-CD0C-40F2-92FF-C149ABCA4EFD}"/>
                    </a:ext>
                  </a:extLst>
                </p14:cNvPr>
                <p14:cNvContentPartPr/>
                <p14:nvPr/>
              </p14:nvContentPartPr>
              <p14:xfrm>
                <a:off x="5368313" y="4414892"/>
                <a:ext cx="218520" cy="143280"/>
              </p14:xfrm>
            </p:contentPart>
          </mc:Choice>
          <mc:Fallback xmlns="">
            <p:pic>
              <p:nvPicPr>
                <p:cNvPr id="279" name="Ink 278">
                  <a:extLst>
                    <a:ext uri="{FF2B5EF4-FFF2-40B4-BE49-F238E27FC236}">
                      <a16:creationId xmlns:a16="http://schemas.microsoft.com/office/drawing/2014/main" id="{E9E69D52-CD0C-40F2-92FF-C149ABCA4EFD}"/>
                    </a:ext>
                  </a:extLst>
                </p:cNvPr>
                <p:cNvPicPr/>
                <p:nvPr/>
              </p:nvPicPr>
              <p:blipFill>
                <a:blip r:embed="rId429"/>
                <a:stretch>
                  <a:fillRect/>
                </a:stretch>
              </p:blipFill>
              <p:spPr>
                <a:xfrm>
                  <a:off x="5350673" y="4397252"/>
                  <a:ext cx="2541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80" name="Ink 279">
                  <a:extLst>
                    <a:ext uri="{FF2B5EF4-FFF2-40B4-BE49-F238E27FC236}">
                      <a16:creationId xmlns:a16="http://schemas.microsoft.com/office/drawing/2014/main" id="{FE8970F0-0526-4494-B49F-F5ED14655225}"/>
                    </a:ext>
                  </a:extLst>
                </p14:cNvPr>
                <p14:cNvContentPartPr/>
                <p14:nvPr/>
              </p14:nvContentPartPr>
              <p14:xfrm>
                <a:off x="5560913" y="4302932"/>
                <a:ext cx="153720" cy="241560"/>
              </p14:xfrm>
            </p:contentPart>
          </mc:Choice>
          <mc:Fallback xmlns="">
            <p:pic>
              <p:nvPicPr>
                <p:cNvPr id="280" name="Ink 279">
                  <a:extLst>
                    <a:ext uri="{FF2B5EF4-FFF2-40B4-BE49-F238E27FC236}">
                      <a16:creationId xmlns:a16="http://schemas.microsoft.com/office/drawing/2014/main" id="{FE8970F0-0526-4494-B49F-F5ED14655225}"/>
                    </a:ext>
                  </a:extLst>
                </p:cNvPr>
                <p:cNvPicPr/>
                <p:nvPr/>
              </p:nvPicPr>
              <p:blipFill>
                <a:blip r:embed="rId431"/>
                <a:stretch>
                  <a:fillRect/>
                </a:stretch>
              </p:blipFill>
              <p:spPr>
                <a:xfrm>
                  <a:off x="5542913" y="4285292"/>
                  <a:ext cx="1893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81" name="Ink 280">
                  <a:extLst>
                    <a:ext uri="{FF2B5EF4-FFF2-40B4-BE49-F238E27FC236}">
                      <a16:creationId xmlns:a16="http://schemas.microsoft.com/office/drawing/2014/main" id="{1166923E-8680-44B9-973C-871CCAE772D8}"/>
                    </a:ext>
                  </a:extLst>
                </p14:cNvPr>
                <p14:cNvContentPartPr/>
                <p14:nvPr/>
              </p14:nvContentPartPr>
              <p14:xfrm>
                <a:off x="5758193" y="4439732"/>
                <a:ext cx="29880" cy="111240"/>
              </p14:xfrm>
            </p:contentPart>
          </mc:Choice>
          <mc:Fallback xmlns="">
            <p:pic>
              <p:nvPicPr>
                <p:cNvPr id="281" name="Ink 280">
                  <a:extLst>
                    <a:ext uri="{FF2B5EF4-FFF2-40B4-BE49-F238E27FC236}">
                      <a16:creationId xmlns:a16="http://schemas.microsoft.com/office/drawing/2014/main" id="{1166923E-8680-44B9-973C-871CCAE772D8}"/>
                    </a:ext>
                  </a:extLst>
                </p:cNvPr>
                <p:cNvPicPr/>
                <p:nvPr/>
              </p:nvPicPr>
              <p:blipFill>
                <a:blip r:embed="rId433"/>
                <a:stretch>
                  <a:fillRect/>
                </a:stretch>
              </p:blipFill>
              <p:spPr>
                <a:xfrm>
                  <a:off x="5740553" y="4422092"/>
                  <a:ext cx="65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82" name="Ink 281">
                  <a:extLst>
                    <a:ext uri="{FF2B5EF4-FFF2-40B4-BE49-F238E27FC236}">
                      <a16:creationId xmlns:a16="http://schemas.microsoft.com/office/drawing/2014/main" id="{32206BB8-08A3-4DA7-B938-7E78C73A1403}"/>
                    </a:ext>
                  </a:extLst>
                </p14:cNvPr>
                <p14:cNvContentPartPr/>
                <p14:nvPr/>
              </p14:nvContentPartPr>
              <p14:xfrm>
                <a:off x="5750273" y="4328852"/>
                <a:ext cx="74160" cy="53640"/>
              </p14:xfrm>
            </p:contentPart>
          </mc:Choice>
          <mc:Fallback xmlns="">
            <p:pic>
              <p:nvPicPr>
                <p:cNvPr id="282" name="Ink 281">
                  <a:extLst>
                    <a:ext uri="{FF2B5EF4-FFF2-40B4-BE49-F238E27FC236}">
                      <a16:creationId xmlns:a16="http://schemas.microsoft.com/office/drawing/2014/main" id="{32206BB8-08A3-4DA7-B938-7E78C73A1403}"/>
                    </a:ext>
                  </a:extLst>
                </p:cNvPr>
                <p:cNvPicPr/>
                <p:nvPr/>
              </p:nvPicPr>
              <p:blipFill>
                <a:blip r:embed="rId435"/>
                <a:stretch>
                  <a:fillRect/>
                </a:stretch>
              </p:blipFill>
              <p:spPr>
                <a:xfrm>
                  <a:off x="5732273" y="4311212"/>
                  <a:ext cx="1098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83" name="Ink 282">
                  <a:extLst>
                    <a:ext uri="{FF2B5EF4-FFF2-40B4-BE49-F238E27FC236}">
                      <a16:creationId xmlns:a16="http://schemas.microsoft.com/office/drawing/2014/main" id="{48D19E07-B6F8-44A0-A683-3DC163E2ECD0}"/>
                    </a:ext>
                  </a:extLst>
                </p14:cNvPr>
                <p14:cNvContentPartPr/>
                <p14:nvPr/>
              </p14:nvContentPartPr>
              <p14:xfrm>
                <a:off x="5892833" y="4302932"/>
                <a:ext cx="12240" cy="249840"/>
              </p14:xfrm>
            </p:contentPart>
          </mc:Choice>
          <mc:Fallback xmlns="">
            <p:pic>
              <p:nvPicPr>
                <p:cNvPr id="283" name="Ink 282">
                  <a:extLst>
                    <a:ext uri="{FF2B5EF4-FFF2-40B4-BE49-F238E27FC236}">
                      <a16:creationId xmlns:a16="http://schemas.microsoft.com/office/drawing/2014/main" id="{48D19E07-B6F8-44A0-A683-3DC163E2ECD0}"/>
                    </a:ext>
                  </a:extLst>
                </p:cNvPr>
                <p:cNvPicPr/>
                <p:nvPr/>
              </p:nvPicPr>
              <p:blipFill>
                <a:blip r:embed="rId437"/>
                <a:stretch>
                  <a:fillRect/>
                </a:stretch>
              </p:blipFill>
              <p:spPr>
                <a:xfrm>
                  <a:off x="5874833" y="4285292"/>
                  <a:ext cx="478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84" name="Ink 283">
                  <a:extLst>
                    <a:ext uri="{FF2B5EF4-FFF2-40B4-BE49-F238E27FC236}">
                      <a16:creationId xmlns:a16="http://schemas.microsoft.com/office/drawing/2014/main" id="{518983D0-B12A-46F8-830C-3A80E5C5C7A3}"/>
                    </a:ext>
                  </a:extLst>
                </p14:cNvPr>
                <p14:cNvContentPartPr/>
                <p14:nvPr/>
              </p14:nvContentPartPr>
              <p14:xfrm>
                <a:off x="5983913" y="4440092"/>
                <a:ext cx="34560" cy="111960"/>
              </p14:xfrm>
            </p:contentPart>
          </mc:Choice>
          <mc:Fallback xmlns="">
            <p:pic>
              <p:nvPicPr>
                <p:cNvPr id="284" name="Ink 283">
                  <a:extLst>
                    <a:ext uri="{FF2B5EF4-FFF2-40B4-BE49-F238E27FC236}">
                      <a16:creationId xmlns:a16="http://schemas.microsoft.com/office/drawing/2014/main" id="{518983D0-B12A-46F8-830C-3A80E5C5C7A3}"/>
                    </a:ext>
                  </a:extLst>
                </p:cNvPr>
                <p:cNvPicPr/>
                <p:nvPr/>
              </p:nvPicPr>
              <p:blipFill>
                <a:blip r:embed="rId439"/>
                <a:stretch>
                  <a:fillRect/>
                </a:stretch>
              </p:blipFill>
              <p:spPr>
                <a:xfrm>
                  <a:off x="5965913" y="4422452"/>
                  <a:ext cx="702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5" name="Ink 284">
                  <a:extLst>
                    <a:ext uri="{FF2B5EF4-FFF2-40B4-BE49-F238E27FC236}">
                      <a16:creationId xmlns:a16="http://schemas.microsoft.com/office/drawing/2014/main" id="{FC01EB9A-A456-41E9-88F2-840526CAC6B3}"/>
                    </a:ext>
                  </a:extLst>
                </p14:cNvPr>
                <p14:cNvContentPartPr/>
                <p14:nvPr/>
              </p14:nvContentPartPr>
              <p14:xfrm>
                <a:off x="6015233" y="4336772"/>
                <a:ext cx="51120" cy="37080"/>
              </p14:xfrm>
            </p:contentPart>
          </mc:Choice>
          <mc:Fallback xmlns="">
            <p:pic>
              <p:nvPicPr>
                <p:cNvPr id="285" name="Ink 284">
                  <a:extLst>
                    <a:ext uri="{FF2B5EF4-FFF2-40B4-BE49-F238E27FC236}">
                      <a16:creationId xmlns:a16="http://schemas.microsoft.com/office/drawing/2014/main" id="{FC01EB9A-A456-41E9-88F2-840526CAC6B3}"/>
                    </a:ext>
                  </a:extLst>
                </p:cNvPr>
                <p:cNvPicPr/>
                <p:nvPr/>
              </p:nvPicPr>
              <p:blipFill>
                <a:blip r:embed="rId441"/>
                <a:stretch>
                  <a:fillRect/>
                </a:stretch>
              </p:blipFill>
              <p:spPr>
                <a:xfrm>
                  <a:off x="5997233" y="4319132"/>
                  <a:ext cx="867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6" name="Ink 285">
                  <a:extLst>
                    <a:ext uri="{FF2B5EF4-FFF2-40B4-BE49-F238E27FC236}">
                      <a16:creationId xmlns:a16="http://schemas.microsoft.com/office/drawing/2014/main" id="{FD4CB7D7-AD17-4C44-8AEF-9415B5DE8389}"/>
                    </a:ext>
                  </a:extLst>
                </p14:cNvPr>
                <p14:cNvContentPartPr/>
                <p14:nvPr/>
              </p14:nvContentPartPr>
              <p14:xfrm>
                <a:off x="6159233" y="4289612"/>
                <a:ext cx="63360" cy="276120"/>
              </p14:xfrm>
            </p:contentPart>
          </mc:Choice>
          <mc:Fallback xmlns="">
            <p:pic>
              <p:nvPicPr>
                <p:cNvPr id="286" name="Ink 285">
                  <a:extLst>
                    <a:ext uri="{FF2B5EF4-FFF2-40B4-BE49-F238E27FC236}">
                      <a16:creationId xmlns:a16="http://schemas.microsoft.com/office/drawing/2014/main" id="{FD4CB7D7-AD17-4C44-8AEF-9415B5DE8389}"/>
                    </a:ext>
                  </a:extLst>
                </p:cNvPr>
                <p:cNvPicPr/>
                <p:nvPr/>
              </p:nvPicPr>
              <p:blipFill>
                <a:blip r:embed="rId443"/>
                <a:stretch>
                  <a:fillRect/>
                </a:stretch>
              </p:blipFill>
              <p:spPr>
                <a:xfrm>
                  <a:off x="6141593" y="4271972"/>
                  <a:ext cx="9900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7" name="Ink 286">
                  <a:extLst>
                    <a:ext uri="{FF2B5EF4-FFF2-40B4-BE49-F238E27FC236}">
                      <a16:creationId xmlns:a16="http://schemas.microsoft.com/office/drawing/2014/main" id="{BF2C1FC1-5F7E-4898-B2BF-450077C856EB}"/>
                    </a:ext>
                  </a:extLst>
                </p14:cNvPr>
                <p14:cNvContentPartPr/>
                <p14:nvPr/>
              </p14:nvContentPartPr>
              <p14:xfrm>
                <a:off x="6085433" y="4428212"/>
                <a:ext cx="289800" cy="130320"/>
              </p14:xfrm>
            </p:contentPart>
          </mc:Choice>
          <mc:Fallback xmlns="">
            <p:pic>
              <p:nvPicPr>
                <p:cNvPr id="287" name="Ink 286">
                  <a:extLst>
                    <a:ext uri="{FF2B5EF4-FFF2-40B4-BE49-F238E27FC236}">
                      <a16:creationId xmlns:a16="http://schemas.microsoft.com/office/drawing/2014/main" id="{BF2C1FC1-5F7E-4898-B2BF-450077C856EB}"/>
                    </a:ext>
                  </a:extLst>
                </p:cNvPr>
                <p:cNvPicPr/>
                <p:nvPr/>
              </p:nvPicPr>
              <p:blipFill>
                <a:blip r:embed="rId445"/>
                <a:stretch>
                  <a:fillRect/>
                </a:stretch>
              </p:blipFill>
              <p:spPr>
                <a:xfrm>
                  <a:off x="6067433" y="4410572"/>
                  <a:ext cx="325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8" name="Ink 287">
                  <a:extLst>
                    <a:ext uri="{FF2B5EF4-FFF2-40B4-BE49-F238E27FC236}">
                      <a16:creationId xmlns:a16="http://schemas.microsoft.com/office/drawing/2014/main" id="{0C13139D-E270-4326-860B-E92BD0F65258}"/>
                    </a:ext>
                  </a:extLst>
                </p14:cNvPr>
                <p14:cNvContentPartPr/>
                <p14:nvPr/>
              </p14:nvContentPartPr>
              <p14:xfrm>
                <a:off x="6203873" y="4428572"/>
                <a:ext cx="206640" cy="299160"/>
              </p14:xfrm>
            </p:contentPart>
          </mc:Choice>
          <mc:Fallback xmlns="">
            <p:pic>
              <p:nvPicPr>
                <p:cNvPr id="288" name="Ink 287">
                  <a:extLst>
                    <a:ext uri="{FF2B5EF4-FFF2-40B4-BE49-F238E27FC236}">
                      <a16:creationId xmlns:a16="http://schemas.microsoft.com/office/drawing/2014/main" id="{0C13139D-E270-4326-860B-E92BD0F65258}"/>
                    </a:ext>
                  </a:extLst>
                </p:cNvPr>
                <p:cNvPicPr/>
                <p:nvPr/>
              </p:nvPicPr>
              <p:blipFill>
                <a:blip r:embed="rId447"/>
                <a:stretch>
                  <a:fillRect/>
                </a:stretch>
              </p:blipFill>
              <p:spPr>
                <a:xfrm>
                  <a:off x="6185873" y="4410932"/>
                  <a:ext cx="242280" cy="33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8">
            <p14:nvContentPartPr>
              <p14:cNvPr id="289" name="Ink 288">
                <a:extLst>
                  <a:ext uri="{FF2B5EF4-FFF2-40B4-BE49-F238E27FC236}">
                    <a16:creationId xmlns:a16="http://schemas.microsoft.com/office/drawing/2014/main" id="{687E9798-EBD1-472E-9191-4099CA046144}"/>
                  </a:ext>
                </a:extLst>
              </p14:cNvPr>
              <p14:cNvContentPartPr/>
              <p14:nvPr/>
            </p14:nvContentPartPr>
            <p14:xfrm>
              <a:off x="6686273" y="4186292"/>
              <a:ext cx="216360" cy="587880"/>
            </p14:xfrm>
          </p:contentPart>
        </mc:Choice>
        <mc:Fallback xmlns="">
          <p:pic>
            <p:nvPicPr>
              <p:cNvPr id="289" name="Ink 288">
                <a:extLst>
                  <a:ext uri="{FF2B5EF4-FFF2-40B4-BE49-F238E27FC236}">
                    <a16:creationId xmlns:a16="http://schemas.microsoft.com/office/drawing/2014/main" id="{687E9798-EBD1-472E-9191-4099CA046144}"/>
                  </a:ext>
                </a:extLst>
              </p:cNvPr>
              <p:cNvPicPr/>
              <p:nvPr/>
            </p:nvPicPr>
            <p:blipFill>
              <a:blip r:embed="rId449"/>
              <a:stretch>
                <a:fillRect/>
              </a:stretch>
            </p:blipFill>
            <p:spPr>
              <a:xfrm>
                <a:off x="6668273" y="4168292"/>
                <a:ext cx="252000" cy="623520"/>
              </a:xfrm>
              <a:prstGeom prst="rect">
                <a:avLst/>
              </a:prstGeom>
            </p:spPr>
          </p:pic>
        </mc:Fallback>
      </mc:AlternateContent>
      <p:grpSp>
        <p:nvGrpSpPr>
          <p:cNvPr id="301" name="Group 300">
            <a:extLst>
              <a:ext uri="{FF2B5EF4-FFF2-40B4-BE49-F238E27FC236}">
                <a16:creationId xmlns:a16="http://schemas.microsoft.com/office/drawing/2014/main" id="{621E2C0A-4CCF-4B8D-8494-FA4CB57497E3}"/>
              </a:ext>
            </a:extLst>
          </p:cNvPr>
          <p:cNvGrpSpPr/>
          <p:nvPr/>
        </p:nvGrpSpPr>
        <p:grpSpPr>
          <a:xfrm>
            <a:off x="7214753" y="4144532"/>
            <a:ext cx="1180440" cy="431280"/>
            <a:chOff x="7214753" y="4144532"/>
            <a:chExt cx="1180440" cy="431280"/>
          </a:xfrm>
        </p:grpSpPr>
        <mc:AlternateContent xmlns:mc="http://schemas.openxmlformats.org/markup-compatibility/2006" xmlns:p14="http://schemas.microsoft.com/office/powerpoint/2010/main">
          <mc:Choice Requires="p14">
            <p:contentPart p14:bwMode="auto" r:id="rId450">
              <p14:nvContentPartPr>
                <p14:cNvPr id="290" name="Ink 289">
                  <a:extLst>
                    <a:ext uri="{FF2B5EF4-FFF2-40B4-BE49-F238E27FC236}">
                      <a16:creationId xmlns:a16="http://schemas.microsoft.com/office/drawing/2014/main" id="{FF7AE981-F023-4519-A9EB-5892CB6FF37B}"/>
                    </a:ext>
                  </a:extLst>
                </p14:cNvPr>
                <p14:cNvContentPartPr/>
                <p14:nvPr/>
              </p14:nvContentPartPr>
              <p14:xfrm>
                <a:off x="7214753" y="4351172"/>
                <a:ext cx="203040" cy="160560"/>
              </p14:xfrm>
            </p:contentPart>
          </mc:Choice>
          <mc:Fallback xmlns="">
            <p:pic>
              <p:nvPicPr>
                <p:cNvPr id="290" name="Ink 289">
                  <a:extLst>
                    <a:ext uri="{FF2B5EF4-FFF2-40B4-BE49-F238E27FC236}">
                      <a16:creationId xmlns:a16="http://schemas.microsoft.com/office/drawing/2014/main" id="{FF7AE981-F023-4519-A9EB-5892CB6FF37B}"/>
                    </a:ext>
                  </a:extLst>
                </p:cNvPr>
                <p:cNvPicPr/>
                <p:nvPr/>
              </p:nvPicPr>
              <p:blipFill>
                <a:blip r:embed="rId451"/>
                <a:stretch>
                  <a:fillRect/>
                </a:stretch>
              </p:blipFill>
              <p:spPr>
                <a:xfrm>
                  <a:off x="7197113" y="4333172"/>
                  <a:ext cx="238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91" name="Ink 290">
                  <a:extLst>
                    <a:ext uri="{FF2B5EF4-FFF2-40B4-BE49-F238E27FC236}">
                      <a16:creationId xmlns:a16="http://schemas.microsoft.com/office/drawing/2014/main" id="{F4E0776C-1AD3-4578-8DE5-FE9D142D240F}"/>
                    </a:ext>
                  </a:extLst>
                </p14:cNvPr>
                <p14:cNvContentPartPr/>
                <p14:nvPr/>
              </p14:nvContentPartPr>
              <p14:xfrm>
                <a:off x="7480073" y="4349012"/>
                <a:ext cx="131040" cy="137520"/>
              </p14:xfrm>
            </p:contentPart>
          </mc:Choice>
          <mc:Fallback xmlns="">
            <p:pic>
              <p:nvPicPr>
                <p:cNvPr id="291" name="Ink 290">
                  <a:extLst>
                    <a:ext uri="{FF2B5EF4-FFF2-40B4-BE49-F238E27FC236}">
                      <a16:creationId xmlns:a16="http://schemas.microsoft.com/office/drawing/2014/main" id="{F4E0776C-1AD3-4578-8DE5-FE9D142D240F}"/>
                    </a:ext>
                  </a:extLst>
                </p:cNvPr>
                <p:cNvPicPr/>
                <p:nvPr/>
              </p:nvPicPr>
              <p:blipFill>
                <a:blip r:embed="rId453"/>
                <a:stretch>
                  <a:fillRect/>
                </a:stretch>
              </p:blipFill>
              <p:spPr>
                <a:xfrm>
                  <a:off x="7462073" y="4331012"/>
                  <a:ext cx="1666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92" name="Ink 291">
                  <a:extLst>
                    <a:ext uri="{FF2B5EF4-FFF2-40B4-BE49-F238E27FC236}">
                      <a16:creationId xmlns:a16="http://schemas.microsoft.com/office/drawing/2014/main" id="{011C0D45-55E2-47BF-9A2E-225A36F297E0}"/>
                    </a:ext>
                  </a:extLst>
                </p14:cNvPr>
                <p14:cNvContentPartPr/>
                <p14:nvPr/>
              </p14:nvContentPartPr>
              <p14:xfrm>
                <a:off x="7667993" y="4363412"/>
                <a:ext cx="26640" cy="105840"/>
              </p14:xfrm>
            </p:contentPart>
          </mc:Choice>
          <mc:Fallback xmlns="">
            <p:pic>
              <p:nvPicPr>
                <p:cNvPr id="292" name="Ink 291">
                  <a:extLst>
                    <a:ext uri="{FF2B5EF4-FFF2-40B4-BE49-F238E27FC236}">
                      <a16:creationId xmlns:a16="http://schemas.microsoft.com/office/drawing/2014/main" id="{011C0D45-55E2-47BF-9A2E-225A36F297E0}"/>
                    </a:ext>
                  </a:extLst>
                </p:cNvPr>
                <p:cNvPicPr/>
                <p:nvPr/>
              </p:nvPicPr>
              <p:blipFill>
                <a:blip r:embed="rId455"/>
                <a:stretch>
                  <a:fillRect/>
                </a:stretch>
              </p:blipFill>
              <p:spPr>
                <a:xfrm>
                  <a:off x="7649993" y="4345772"/>
                  <a:ext cx="62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3" name="Ink 292">
                  <a:extLst>
                    <a:ext uri="{FF2B5EF4-FFF2-40B4-BE49-F238E27FC236}">
                      <a16:creationId xmlns:a16="http://schemas.microsoft.com/office/drawing/2014/main" id="{F193EAD6-2558-4746-8084-474B8E05C615}"/>
                    </a:ext>
                  </a:extLst>
                </p14:cNvPr>
                <p14:cNvContentPartPr/>
                <p14:nvPr/>
              </p14:nvContentPartPr>
              <p14:xfrm>
                <a:off x="7642793" y="4220492"/>
                <a:ext cx="50040" cy="37440"/>
              </p14:xfrm>
            </p:contentPart>
          </mc:Choice>
          <mc:Fallback xmlns="">
            <p:pic>
              <p:nvPicPr>
                <p:cNvPr id="293" name="Ink 292">
                  <a:extLst>
                    <a:ext uri="{FF2B5EF4-FFF2-40B4-BE49-F238E27FC236}">
                      <a16:creationId xmlns:a16="http://schemas.microsoft.com/office/drawing/2014/main" id="{F193EAD6-2558-4746-8084-474B8E05C615}"/>
                    </a:ext>
                  </a:extLst>
                </p:cNvPr>
                <p:cNvPicPr/>
                <p:nvPr/>
              </p:nvPicPr>
              <p:blipFill>
                <a:blip r:embed="rId457"/>
                <a:stretch>
                  <a:fillRect/>
                </a:stretch>
              </p:blipFill>
              <p:spPr>
                <a:xfrm>
                  <a:off x="7624793" y="4202852"/>
                  <a:ext cx="856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4" name="Ink 293">
                  <a:extLst>
                    <a:ext uri="{FF2B5EF4-FFF2-40B4-BE49-F238E27FC236}">
                      <a16:creationId xmlns:a16="http://schemas.microsoft.com/office/drawing/2014/main" id="{67A0305D-CD52-4D87-A9DD-62F21FDE03C6}"/>
                    </a:ext>
                  </a:extLst>
                </p14:cNvPr>
                <p14:cNvContentPartPr/>
                <p14:nvPr/>
              </p14:nvContentPartPr>
              <p14:xfrm>
                <a:off x="7845113" y="4144532"/>
                <a:ext cx="80640" cy="431280"/>
              </p14:xfrm>
            </p:contentPart>
          </mc:Choice>
          <mc:Fallback xmlns="">
            <p:pic>
              <p:nvPicPr>
                <p:cNvPr id="294" name="Ink 293">
                  <a:extLst>
                    <a:ext uri="{FF2B5EF4-FFF2-40B4-BE49-F238E27FC236}">
                      <a16:creationId xmlns:a16="http://schemas.microsoft.com/office/drawing/2014/main" id="{67A0305D-CD52-4D87-A9DD-62F21FDE03C6}"/>
                    </a:ext>
                  </a:extLst>
                </p:cNvPr>
                <p:cNvPicPr/>
                <p:nvPr/>
              </p:nvPicPr>
              <p:blipFill>
                <a:blip r:embed="rId459"/>
                <a:stretch>
                  <a:fillRect/>
                </a:stretch>
              </p:blipFill>
              <p:spPr>
                <a:xfrm>
                  <a:off x="7827113" y="4126532"/>
                  <a:ext cx="1162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95" name="Ink 294">
                  <a:extLst>
                    <a:ext uri="{FF2B5EF4-FFF2-40B4-BE49-F238E27FC236}">
                      <a16:creationId xmlns:a16="http://schemas.microsoft.com/office/drawing/2014/main" id="{64F86ADD-BEF2-4059-90B6-5C2A970527EC}"/>
                    </a:ext>
                  </a:extLst>
                </p14:cNvPr>
                <p14:cNvContentPartPr/>
                <p14:nvPr/>
              </p14:nvContentPartPr>
              <p14:xfrm>
                <a:off x="7775633" y="4320932"/>
                <a:ext cx="619560" cy="169920"/>
              </p14:xfrm>
            </p:contentPart>
          </mc:Choice>
          <mc:Fallback xmlns="">
            <p:pic>
              <p:nvPicPr>
                <p:cNvPr id="295" name="Ink 294">
                  <a:extLst>
                    <a:ext uri="{FF2B5EF4-FFF2-40B4-BE49-F238E27FC236}">
                      <a16:creationId xmlns:a16="http://schemas.microsoft.com/office/drawing/2014/main" id="{64F86ADD-BEF2-4059-90B6-5C2A970527EC}"/>
                    </a:ext>
                  </a:extLst>
                </p:cNvPr>
                <p:cNvPicPr/>
                <p:nvPr/>
              </p:nvPicPr>
              <p:blipFill>
                <a:blip r:embed="rId461"/>
                <a:stretch>
                  <a:fillRect/>
                </a:stretch>
              </p:blipFill>
              <p:spPr>
                <a:xfrm>
                  <a:off x="7757993" y="4302932"/>
                  <a:ext cx="655200" cy="205560"/>
                </a:xfrm>
                <a:prstGeom prst="rect">
                  <a:avLst/>
                </a:prstGeom>
              </p:spPr>
            </p:pic>
          </mc:Fallback>
        </mc:AlternateContent>
      </p:grpSp>
      <p:grpSp>
        <p:nvGrpSpPr>
          <p:cNvPr id="300" name="Group 299">
            <a:extLst>
              <a:ext uri="{FF2B5EF4-FFF2-40B4-BE49-F238E27FC236}">
                <a16:creationId xmlns:a16="http://schemas.microsoft.com/office/drawing/2014/main" id="{6FE035FE-1471-41C7-84FD-C568F2291D4E}"/>
              </a:ext>
            </a:extLst>
          </p:cNvPr>
          <p:cNvGrpSpPr/>
          <p:nvPr/>
        </p:nvGrpSpPr>
        <p:grpSpPr>
          <a:xfrm>
            <a:off x="8648993" y="4208612"/>
            <a:ext cx="389880" cy="295920"/>
            <a:chOff x="8648993" y="4208612"/>
            <a:chExt cx="389880" cy="295920"/>
          </a:xfrm>
        </p:grpSpPr>
        <mc:AlternateContent xmlns:mc="http://schemas.openxmlformats.org/markup-compatibility/2006" xmlns:p14="http://schemas.microsoft.com/office/powerpoint/2010/main">
          <mc:Choice Requires="p14">
            <p:contentPart p14:bwMode="auto" r:id="rId462">
              <p14:nvContentPartPr>
                <p14:cNvPr id="296" name="Ink 295">
                  <a:extLst>
                    <a:ext uri="{FF2B5EF4-FFF2-40B4-BE49-F238E27FC236}">
                      <a16:creationId xmlns:a16="http://schemas.microsoft.com/office/drawing/2014/main" id="{DCB1BE1E-5729-4492-90C5-011EE3E4D787}"/>
                    </a:ext>
                  </a:extLst>
                </p14:cNvPr>
                <p14:cNvContentPartPr/>
                <p14:nvPr/>
              </p14:nvContentPartPr>
              <p14:xfrm>
                <a:off x="8648993" y="4280972"/>
                <a:ext cx="58320" cy="163080"/>
              </p14:xfrm>
            </p:contentPart>
          </mc:Choice>
          <mc:Fallback xmlns="">
            <p:pic>
              <p:nvPicPr>
                <p:cNvPr id="296" name="Ink 295">
                  <a:extLst>
                    <a:ext uri="{FF2B5EF4-FFF2-40B4-BE49-F238E27FC236}">
                      <a16:creationId xmlns:a16="http://schemas.microsoft.com/office/drawing/2014/main" id="{DCB1BE1E-5729-4492-90C5-011EE3E4D787}"/>
                    </a:ext>
                  </a:extLst>
                </p:cNvPr>
                <p:cNvPicPr/>
                <p:nvPr/>
              </p:nvPicPr>
              <p:blipFill>
                <a:blip r:embed="rId463"/>
                <a:stretch>
                  <a:fillRect/>
                </a:stretch>
              </p:blipFill>
              <p:spPr>
                <a:xfrm>
                  <a:off x="8630993" y="4263332"/>
                  <a:ext cx="93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7" name="Ink 296">
                  <a:extLst>
                    <a:ext uri="{FF2B5EF4-FFF2-40B4-BE49-F238E27FC236}">
                      <a16:creationId xmlns:a16="http://schemas.microsoft.com/office/drawing/2014/main" id="{62631E36-D79A-49CF-ABBD-FD31479EB41D}"/>
                    </a:ext>
                  </a:extLst>
                </p14:cNvPr>
                <p14:cNvContentPartPr/>
                <p14:nvPr/>
              </p14:nvContentPartPr>
              <p14:xfrm>
                <a:off x="8684993" y="4208612"/>
                <a:ext cx="176760" cy="295920"/>
              </p14:xfrm>
            </p:contentPart>
          </mc:Choice>
          <mc:Fallback xmlns="">
            <p:pic>
              <p:nvPicPr>
                <p:cNvPr id="297" name="Ink 296">
                  <a:extLst>
                    <a:ext uri="{FF2B5EF4-FFF2-40B4-BE49-F238E27FC236}">
                      <a16:creationId xmlns:a16="http://schemas.microsoft.com/office/drawing/2014/main" id="{62631E36-D79A-49CF-ABBD-FD31479EB41D}"/>
                    </a:ext>
                  </a:extLst>
                </p:cNvPr>
                <p:cNvPicPr/>
                <p:nvPr/>
              </p:nvPicPr>
              <p:blipFill>
                <a:blip r:embed="rId465"/>
                <a:stretch>
                  <a:fillRect/>
                </a:stretch>
              </p:blipFill>
              <p:spPr>
                <a:xfrm>
                  <a:off x="8667353" y="4190612"/>
                  <a:ext cx="2124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8" name="Ink 297">
                  <a:extLst>
                    <a:ext uri="{FF2B5EF4-FFF2-40B4-BE49-F238E27FC236}">
                      <a16:creationId xmlns:a16="http://schemas.microsoft.com/office/drawing/2014/main" id="{3DE9C0E0-16E4-4C47-8FAB-70C9FACEC5FE}"/>
                    </a:ext>
                  </a:extLst>
                </p14:cNvPr>
                <p14:cNvContentPartPr/>
                <p14:nvPr/>
              </p14:nvContentPartPr>
              <p14:xfrm>
                <a:off x="8903513" y="4252892"/>
                <a:ext cx="87120" cy="135000"/>
              </p14:xfrm>
            </p:contentPart>
          </mc:Choice>
          <mc:Fallback xmlns="">
            <p:pic>
              <p:nvPicPr>
                <p:cNvPr id="298" name="Ink 297">
                  <a:extLst>
                    <a:ext uri="{FF2B5EF4-FFF2-40B4-BE49-F238E27FC236}">
                      <a16:creationId xmlns:a16="http://schemas.microsoft.com/office/drawing/2014/main" id="{3DE9C0E0-16E4-4C47-8FAB-70C9FACEC5FE}"/>
                    </a:ext>
                  </a:extLst>
                </p:cNvPr>
                <p:cNvPicPr/>
                <p:nvPr/>
              </p:nvPicPr>
              <p:blipFill>
                <a:blip r:embed="rId467"/>
                <a:stretch>
                  <a:fillRect/>
                </a:stretch>
              </p:blipFill>
              <p:spPr>
                <a:xfrm>
                  <a:off x="8885873" y="4235252"/>
                  <a:ext cx="122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9" name="Ink 298">
                  <a:extLst>
                    <a:ext uri="{FF2B5EF4-FFF2-40B4-BE49-F238E27FC236}">
                      <a16:creationId xmlns:a16="http://schemas.microsoft.com/office/drawing/2014/main" id="{7DD022F6-273E-48E8-97FF-27D86FBAC06A}"/>
                    </a:ext>
                  </a:extLst>
                </p14:cNvPr>
                <p14:cNvContentPartPr/>
                <p14:nvPr/>
              </p14:nvContentPartPr>
              <p14:xfrm>
                <a:off x="8982353" y="4235252"/>
                <a:ext cx="56520" cy="187200"/>
              </p14:xfrm>
            </p:contentPart>
          </mc:Choice>
          <mc:Fallback xmlns="">
            <p:pic>
              <p:nvPicPr>
                <p:cNvPr id="299" name="Ink 298">
                  <a:extLst>
                    <a:ext uri="{FF2B5EF4-FFF2-40B4-BE49-F238E27FC236}">
                      <a16:creationId xmlns:a16="http://schemas.microsoft.com/office/drawing/2014/main" id="{7DD022F6-273E-48E8-97FF-27D86FBAC06A}"/>
                    </a:ext>
                  </a:extLst>
                </p:cNvPr>
                <p:cNvPicPr/>
                <p:nvPr/>
              </p:nvPicPr>
              <p:blipFill>
                <a:blip r:embed="rId469"/>
                <a:stretch>
                  <a:fillRect/>
                </a:stretch>
              </p:blipFill>
              <p:spPr>
                <a:xfrm>
                  <a:off x="8964713" y="4217612"/>
                  <a:ext cx="92160" cy="222840"/>
                </a:xfrm>
                <a:prstGeom prst="rect">
                  <a:avLst/>
                </a:prstGeom>
              </p:spPr>
            </p:pic>
          </mc:Fallback>
        </mc:AlternateContent>
      </p:grpSp>
      <p:grpSp>
        <p:nvGrpSpPr>
          <p:cNvPr id="312" name="Group 311">
            <a:extLst>
              <a:ext uri="{FF2B5EF4-FFF2-40B4-BE49-F238E27FC236}">
                <a16:creationId xmlns:a16="http://schemas.microsoft.com/office/drawing/2014/main" id="{AE930285-F169-4378-9CC4-F46FCEFAFE99}"/>
              </a:ext>
            </a:extLst>
          </p:cNvPr>
          <p:cNvGrpSpPr/>
          <p:nvPr/>
        </p:nvGrpSpPr>
        <p:grpSpPr>
          <a:xfrm>
            <a:off x="9312113" y="4176932"/>
            <a:ext cx="183600" cy="244800"/>
            <a:chOff x="9312113" y="4176932"/>
            <a:chExt cx="183600" cy="244800"/>
          </a:xfrm>
        </p:grpSpPr>
        <mc:AlternateContent xmlns:mc="http://schemas.openxmlformats.org/markup-compatibility/2006" xmlns:p14="http://schemas.microsoft.com/office/powerpoint/2010/main">
          <mc:Choice Requires="p14">
            <p:contentPart p14:bwMode="auto" r:id="rId470">
              <p14:nvContentPartPr>
                <p14:cNvPr id="303" name="Ink 302">
                  <a:extLst>
                    <a:ext uri="{FF2B5EF4-FFF2-40B4-BE49-F238E27FC236}">
                      <a16:creationId xmlns:a16="http://schemas.microsoft.com/office/drawing/2014/main" id="{FEE7FF5A-69B2-4542-9B7E-B42BECD5157E}"/>
                    </a:ext>
                  </a:extLst>
                </p14:cNvPr>
                <p14:cNvContentPartPr/>
                <p14:nvPr/>
              </p14:nvContentPartPr>
              <p14:xfrm>
                <a:off x="9333353" y="4318052"/>
                <a:ext cx="14040" cy="103680"/>
              </p14:xfrm>
            </p:contentPart>
          </mc:Choice>
          <mc:Fallback xmlns="">
            <p:pic>
              <p:nvPicPr>
                <p:cNvPr id="303" name="Ink 302">
                  <a:extLst>
                    <a:ext uri="{FF2B5EF4-FFF2-40B4-BE49-F238E27FC236}">
                      <a16:creationId xmlns:a16="http://schemas.microsoft.com/office/drawing/2014/main" id="{FEE7FF5A-69B2-4542-9B7E-B42BECD5157E}"/>
                    </a:ext>
                  </a:extLst>
                </p:cNvPr>
                <p:cNvPicPr/>
                <p:nvPr/>
              </p:nvPicPr>
              <p:blipFill>
                <a:blip r:embed="rId471"/>
                <a:stretch>
                  <a:fillRect/>
                </a:stretch>
              </p:blipFill>
              <p:spPr>
                <a:xfrm>
                  <a:off x="9315713" y="4300052"/>
                  <a:ext cx="496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04" name="Ink 303">
                  <a:extLst>
                    <a:ext uri="{FF2B5EF4-FFF2-40B4-BE49-F238E27FC236}">
                      <a16:creationId xmlns:a16="http://schemas.microsoft.com/office/drawing/2014/main" id="{ED859C59-B717-433D-915F-17EF44CA46FF}"/>
                    </a:ext>
                  </a:extLst>
                </p14:cNvPr>
                <p14:cNvContentPartPr/>
                <p14:nvPr/>
              </p14:nvContentPartPr>
              <p14:xfrm>
                <a:off x="9312113" y="4176932"/>
                <a:ext cx="44280" cy="54360"/>
              </p14:xfrm>
            </p:contentPart>
          </mc:Choice>
          <mc:Fallback xmlns="">
            <p:pic>
              <p:nvPicPr>
                <p:cNvPr id="304" name="Ink 303">
                  <a:extLst>
                    <a:ext uri="{FF2B5EF4-FFF2-40B4-BE49-F238E27FC236}">
                      <a16:creationId xmlns:a16="http://schemas.microsoft.com/office/drawing/2014/main" id="{ED859C59-B717-433D-915F-17EF44CA46FF}"/>
                    </a:ext>
                  </a:extLst>
                </p:cNvPr>
                <p:cNvPicPr/>
                <p:nvPr/>
              </p:nvPicPr>
              <p:blipFill>
                <a:blip r:embed="rId473"/>
                <a:stretch>
                  <a:fillRect/>
                </a:stretch>
              </p:blipFill>
              <p:spPr>
                <a:xfrm>
                  <a:off x="9294113" y="4159292"/>
                  <a:ext cx="799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05" name="Ink 304">
                  <a:extLst>
                    <a:ext uri="{FF2B5EF4-FFF2-40B4-BE49-F238E27FC236}">
                      <a16:creationId xmlns:a16="http://schemas.microsoft.com/office/drawing/2014/main" id="{C702C9CC-F690-4867-B432-6AB63CB0AD24}"/>
                    </a:ext>
                  </a:extLst>
                </p14:cNvPr>
                <p14:cNvContentPartPr/>
                <p14:nvPr/>
              </p14:nvContentPartPr>
              <p14:xfrm>
                <a:off x="9422273" y="4234532"/>
                <a:ext cx="73440" cy="179280"/>
              </p14:xfrm>
            </p:contentPart>
          </mc:Choice>
          <mc:Fallback xmlns="">
            <p:pic>
              <p:nvPicPr>
                <p:cNvPr id="305" name="Ink 304">
                  <a:extLst>
                    <a:ext uri="{FF2B5EF4-FFF2-40B4-BE49-F238E27FC236}">
                      <a16:creationId xmlns:a16="http://schemas.microsoft.com/office/drawing/2014/main" id="{C702C9CC-F690-4867-B432-6AB63CB0AD24}"/>
                    </a:ext>
                  </a:extLst>
                </p:cNvPr>
                <p:cNvPicPr/>
                <p:nvPr/>
              </p:nvPicPr>
              <p:blipFill>
                <a:blip r:embed="rId475"/>
                <a:stretch>
                  <a:fillRect/>
                </a:stretch>
              </p:blipFill>
              <p:spPr>
                <a:xfrm>
                  <a:off x="9404273" y="4216532"/>
                  <a:ext cx="109080" cy="214920"/>
                </a:xfrm>
                <a:prstGeom prst="rect">
                  <a:avLst/>
                </a:prstGeom>
              </p:spPr>
            </p:pic>
          </mc:Fallback>
        </mc:AlternateContent>
      </p:grpSp>
      <p:grpSp>
        <p:nvGrpSpPr>
          <p:cNvPr id="311" name="Group 310">
            <a:extLst>
              <a:ext uri="{FF2B5EF4-FFF2-40B4-BE49-F238E27FC236}">
                <a16:creationId xmlns:a16="http://schemas.microsoft.com/office/drawing/2014/main" id="{D3E5F3F7-B7D2-43BE-85F5-AE22B4EFB31D}"/>
              </a:ext>
            </a:extLst>
          </p:cNvPr>
          <p:cNvGrpSpPr/>
          <p:nvPr/>
        </p:nvGrpSpPr>
        <p:grpSpPr>
          <a:xfrm>
            <a:off x="9750953" y="4067132"/>
            <a:ext cx="897480" cy="537120"/>
            <a:chOff x="9750953" y="4067132"/>
            <a:chExt cx="897480" cy="537120"/>
          </a:xfrm>
        </p:grpSpPr>
        <mc:AlternateContent xmlns:mc="http://schemas.openxmlformats.org/markup-compatibility/2006" xmlns:p14="http://schemas.microsoft.com/office/powerpoint/2010/main">
          <mc:Choice Requires="p14">
            <p:contentPart p14:bwMode="auto" r:id="rId476">
              <p14:nvContentPartPr>
                <p14:cNvPr id="306" name="Ink 305">
                  <a:extLst>
                    <a:ext uri="{FF2B5EF4-FFF2-40B4-BE49-F238E27FC236}">
                      <a16:creationId xmlns:a16="http://schemas.microsoft.com/office/drawing/2014/main" id="{3B10FF31-93C7-492C-A1A3-07BC2B37ACF7}"/>
                    </a:ext>
                  </a:extLst>
                </p14:cNvPr>
                <p14:cNvContentPartPr/>
                <p14:nvPr/>
              </p14:nvContentPartPr>
              <p14:xfrm>
                <a:off x="9750953" y="4248932"/>
                <a:ext cx="214200" cy="136800"/>
              </p14:xfrm>
            </p:contentPart>
          </mc:Choice>
          <mc:Fallback xmlns="">
            <p:pic>
              <p:nvPicPr>
                <p:cNvPr id="306" name="Ink 305">
                  <a:extLst>
                    <a:ext uri="{FF2B5EF4-FFF2-40B4-BE49-F238E27FC236}">
                      <a16:creationId xmlns:a16="http://schemas.microsoft.com/office/drawing/2014/main" id="{3B10FF31-93C7-492C-A1A3-07BC2B37ACF7}"/>
                    </a:ext>
                  </a:extLst>
                </p:cNvPr>
                <p:cNvPicPr/>
                <p:nvPr/>
              </p:nvPicPr>
              <p:blipFill>
                <a:blip r:embed="rId477"/>
                <a:stretch>
                  <a:fillRect/>
                </a:stretch>
              </p:blipFill>
              <p:spPr>
                <a:xfrm>
                  <a:off x="9732953" y="4230932"/>
                  <a:ext cx="2498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7" name="Ink 306">
                  <a:extLst>
                    <a:ext uri="{FF2B5EF4-FFF2-40B4-BE49-F238E27FC236}">
                      <a16:creationId xmlns:a16="http://schemas.microsoft.com/office/drawing/2014/main" id="{336BF2DD-E2A6-4C2F-A5BA-BDF4CE2481CE}"/>
                    </a:ext>
                  </a:extLst>
                </p14:cNvPr>
                <p14:cNvContentPartPr/>
                <p14:nvPr/>
              </p14:nvContentPartPr>
              <p14:xfrm>
                <a:off x="9948953" y="4248212"/>
                <a:ext cx="171360" cy="356040"/>
              </p14:xfrm>
            </p:contentPart>
          </mc:Choice>
          <mc:Fallback xmlns="">
            <p:pic>
              <p:nvPicPr>
                <p:cNvPr id="307" name="Ink 306">
                  <a:extLst>
                    <a:ext uri="{FF2B5EF4-FFF2-40B4-BE49-F238E27FC236}">
                      <a16:creationId xmlns:a16="http://schemas.microsoft.com/office/drawing/2014/main" id="{336BF2DD-E2A6-4C2F-A5BA-BDF4CE2481CE}"/>
                    </a:ext>
                  </a:extLst>
                </p:cNvPr>
                <p:cNvPicPr/>
                <p:nvPr/>
              </p:nvPicPr>
              <p:blipFill>
                <a:blip r:embed="rId479"/>
                <a:stretch>
                  <a:fillRect/>
                </a:stretch>
              </p:blipFill>
              <p:spPr>
                <a:xfrm>
                  <a:off x="9931313" y="4230572"/>
                  <a:ext cx="2070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08" name="Ink 307">
                  <a:extLst>
                    <a:ext uri="{FF2B5EF4-FFF2-40B4-BE49-F238E27FC236}">
                      <a16:creationId xmlns:a16="http://schemas.microsoft.com/office/drawing/2014/main" id="{D50DBFDC-9637-4611-A3F5-11BAE6EB915B}"/>
                    </a:ext>
                  </a:extLst>
                </p14:cNvPr>
                <p14:cNvContentPartPr/>
                <p14:nvPr/>
              </p14:nvContentPartPr>
              <p14:xfrm>
                <a:off x="10160633" y="4233812"/>
                <a:ext cx="165240" cy="118080"/>
              </p14:xfrm>
            </p:contentPart>
          </mc:Choice>
          <mc:Fallback xmlns="">
            <p:pic>
              <p:nvPicPr>
                <p:cNvPr id="308" name="Ink 307">
                  <a:extLst>
                    <a:ext uri="{FF2B5EF4-FFF2-40B4-BE49-F238E27FC236}">
                      <a16:creationId xmlns:a16="http://schemas.microsoft.com/office/drawing/2014/main" id="{D50DBFDC-9637-4611-A3F5-11BAE6EB915B}"/>
                    </a:ext>
                  </a:extLst>
                </p:cNvPr>
                <p:cNvPicPr/>
                <p:nvPr/>
              </p:nvPicPr>
              <p:blipFill>
                <a:blip r:embed="rId481"/>
                <a:stretch>
                  <a:fillRect/>
                </a:stretch>
              </p:blipFill>
              <p:spPr>
                <a:xfrm>
                  <a:off x="10142993" y="4215812"/>
                  <a:ext cx="200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9" name="Ink 308">
                  <a:extLst>
                    <a:ext uri="{FF2B5EF4-FFF2-40B4-BE49-F238E27FC236}">
                      <a16:creationId xmlns:a16="http://schemas.microsoft.com/office/drawing/2014/main" id="{BCBC61A5-A4D5-4EEF-BA83-72722B9EF032}"/>
                    </a:ext>
                  </a:extLst>
                </p14:cNvPr>
                <p14:cNvContentPartPr/>
                <p14:nvPr/>
              </p14:nvContentPartPr>
              <p14:xfrm>
                <a:off x="10366193" y="4237412"/>
                <a:ext cx="167040" cy="127800"/>
              </p14:xfrm>
            </p:contentPart>
          </mc:Choice>
          <mc:Fallback xmlns="">
            <p:pic>
              <p:nvPicPr>
                <p:cNvPr id="309" name="Ink 308">
                  <a:extLst>
                    <a:ext uri="{FF2B5EF4-FFF2-40B4-BE49-F238E27FC236}">
                      <a16:creationId xmlns:a16="http://schemas.microsoft.com/office/drawing/2014/main" id="{BCBC61A5-A4D5-4EEF-BA83-72722B9EF032}"/>
                    </a:ext>
                  </a:extLst>
                </p:cNvPr>
                <p:cNvPicPr/>
                <p:nvPr/>
              </p:nvPicPr>
              <p:blipFill>
                <a:blip r:embed="rId483"/>
                <a:stretch>
                  <a:fillRect/>
                </a:stretch>
              </p:blipFill>
              <p:spPr>
                <a:xfrm>
                  <a:off x="10348553" y="4219772"/>
                  <a:ext cx="202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10" name="Ink 309">
                  <a:extLst>
                    <a:ext uri="{FF2B5EF4-FFF2-40B4-BE49-F238E27FC236}">
                      <a16:creationId xmlns:a16="http://schemas.microsoft.com/office/drawing/2014/main" id="{31401B70-E9F0-4FC3-860B-05B3E9A77B63}"/>
                    </a:ext>
                  </a:extLst>
                </p14:cNvPr>
                <p14:cNvContentPartPr/>
                <p14:nvPr/>
              </p14:nvContentPartPr>
              <p14:xfrm>
                <a:off x="10601273" y="4067132"/>
                <a:ext cx="47160" cy="289080"/>
              </p14:xfrm>
            </p:contentPart>
          </mc:Choice>
          <mc:Fallback xmlns="">
            <p:pic>
              <p:nvPicPr>
                <p:cNvPr id="310" name="Ink 309">
                  <a:extLst>
                    <a:ext uri="{FF2B5EF4-FFF2-40B4-BE49-F238E27FC236}">
                      <a16:creationId xmlns:a16="http://schemas.microsoft.com/office/drawing/2014/main" id="{31401B70-E9F0-4FC3-860B-05B3E9A77B63}"/>
                    </a:ext>
                  </a:extLst>
                </p:cNvPr>
                <p:cNvPicPr/>
                <p:nvPr/>
              </p:nvPicPr>
              <p:blipFill>
                <a:blip r:embed="rId485"/>
                <a:stretch>
                  <a:fillRect/>
                </a:stretch>
              </p:blipFill>
              <p:spPr>
                <a:xfrm>
                  <a:off x="10583273" y="4049492"/>
                  <a:ext cx="82800" cy="324720"/>
                </a:xfrm>
                <a:prstGeom prst="rect">
                  <a:avLst/>
                </a:prstGeom>
              </p:spPr>
            </p:pic>
          </mc:Fallback>
        </mc:AlternateContent>
      </p:grpSp>
      <p:grpSp>
        <p:nvGrpSpPr>
          <p:cNvPr id="326" name="Group 325">
            <a:extLst>
              <a:ext uri="{FF2B5EF4-FFF2-40B4-BE49-F238E27FC236}">
                <a16:creationId xmlns:a16="http://schemas.microsoft.com/office/drawing/2014/main" id="{DA0BD213-BB0D-4E35-AE1B-559FCA437D54}"/>
              </a:ext>
            </a:extLst>
          </p:cNvPr>
          <p:cNvGrpSpPr/>
          <p:nvPr/>
        </p:nvGrpSpPr>
        <p:grpSpPr>
          <a:xfrm>
            <a:off x="1094033" y="4918892"/>
            <a:ext cx="311040" cy="269280"/>
            <a:chOff x="1094033" y="4918892"/>
            <a:chExt cx="311040" cy="269280"/>
          </a:xfrm>
        </p:grpSpPr>
        <mc:AlternateContent xmlns:mc="http://schemas.openxmlformats.org/markup-compatibility/2006" xmlns:p14="http://schemas.microsoft.com/office/powerpoint/2010/main">
          <mc:Choice Requires="p14">
            <p:contentPart p14:bwMode="auto" r:id="rId486">
              <p14:nvContentPartPr>
                <p14:cNvPr id="313" name="Ink 312">
                  <a:extLst>
                    <a:ext uri="{FF2B5EF4-FFF2-40B4-BE49-F238E27FC236}">
                      <a16:creationId xmlns:a16="http://schemas.microsoft.com/office/drawing/2014/main" id="{8CC48179-84F7-401F-BB69-39EAFA4B122C}"/>
                    </a:ext>
                  </a:extLst>
                </p14:cNvPr>
                <p14:cNvContentPartPr/>
                <p14:nvPr/>
              </p14:nvContentPartPr>
              <p14:xfrm>
                <a:off x="1198433" y="4918892"/>
                <a:ext cx="75960" cy="269280"/>
              </p14:xfrm>
            </p:contentPart>
          </mc:Choice>
          <mc:Fallback xmlns="">
            <p:pic>
              <p:nvPicPr>
                <p:cNvPr id="313" name="Ink 312">
                  <a:extLst>
                    <a:ext uri="{FF2B5EF4-FFF2-40B4-BE49-F238E27FC236}">
                      <a16:creationId xmlns:a16="http://schemas.microsoft.com/office/drawing/2014/main" id="{8CC48179-84F7-401F-BB69-39EAFA4B122C}"/>
                    </a:ext>
                  </a:extLst>
                </p:cNvPr>
                <p:cNvPicPr/>
                <p:nvPr/>
              </p:nvPicPr>
              <p:blipFill>
                <a:blip r:embed="rId487"/>
                <a:stretch>
                  <a:fillRect/>
                </a:stretch>
              </p:blipFill>
              <p:spPr>
                <a:xfrm>
                  <a:off x="1180793" y="4901252"/>
                  <a:ext cx="1116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14" name="Ink 313">
                  <a:extLst>
                    <a:ext uri="{FF2B5EF4-FFF2-40B4-BE49-F238E27FC236}">
                      <a16:creationId xmlns:a16="http://schemas.microsoft.com/office/drawing/2014/main" id="{35A381C9-7BF0-445C-960E-8527C0B9E3E4}"/>
                    </a:ext>
                  </a:extLst>
                </p14:cNvPr>
                <p14:cNvContentPartPr/>
                <p14:nvPr/>
              </p14:nvContentPartPr>
              <p14:xfrm>
                <a:off x="1094033" y="4990892"/>
                <a:ext cx="311040" cy="116280"/>
              </p14:xfrm>
            </p:contentPart>
          </mc:Choice>
          <mc:Fallback xmlns="">
            <p:pic>
              <p:nvPicPr>
                <p:cNvPr id="314" name="Ink 313">
                  <a:extLst>
                    <a:ext uri="{FF2B5EF4-FFF2-40B4-BE49-F238E27FC236}">
                      <a16:creationId xmlns:a16="http://schemas.microsoft.com/office/drawing/2014/main" id="{35A381C9-7BF0-445C-960E-8527C0B9E3E4}"/>
                    </a:ext>
                  </a:extLst>
                </p:cNvPr>
                <p:cNvPicPr/>
                <p:nvPr/>
              </p:nvPicPr>
              <p:blipFill>
                <a:blip r:embed="rId489"/>
                <a:stretch>
                  <a:fillRect/>
                </a:stretch>
              </p:blipFill>
              <p:spPr>
                <a:xfrm>
                  <a:off x="1076033" y="4973252"/>
                  <a:ext cx="346680" cy="151920"/>
                </a:xfrm>
                <a:prstGeom prst="rect">
                  <a:avLst/>
                </a:prstGeom>
              </p:spPr>
            </p:pic>
          </mc:Fallback>
        </mc:AlternateContent>
      </p:grpSp>
      <p:grpSp>
        <p:nvGrpSpPr>
          <p:cNvPr id="325" name="Group 324">
            <a:extLst>
              <a:ext uri="{FF2B5EF4-FFF2-40B4-BE49-F238E27FC236}">
                <a16:creationId xmlns:a16="http://schemas.microsoft.com/office/drawing/2014/main" id="{77CD969F-5ABD-4321-90ED-9083515E9B17}"/>
              </a:ext>
            </a:extLst>
          </p:cNvPr>
          <p:cNvGrpSpPr/>
          <p:nvPr/>
        </p:nvGrpSpPr>
        <p:grpSpPr>
          <a:xfrm>
            <a:off x="1591913" y="4918532"/>
            <a:ext cx="1611360" cy="476640"/>
            <a:chOff x="1591913" y="4918532"/>
            <a:chExt cx="1611360" cy="476640"/>
          </a:xfrm>
        </p:grpSpPr>
        <mc:AlternateContent xmlns:mc="http://schemas.openxmlformats.org/markup-compatibility/2006" xmlns:p14="http://schemas.microsoft.com/office/powerpoint/2010/main">
          <mc:Choice Requires="p14">
            <p:contentPart p14:bwMode="auto" r:id="rId490">
              <p14:nvContentPartPr>
                <p14:cNvPr id="315" name="Ink 314">
                  <a:extLst>
                    <a:ext uri="{FF2B5EF4-FFF2-40B4-BE49-F238E27FC236}">
                      <a16:creationId xmlns:a16="http://schemas.microsoft.com/office/drawing/2014/main" id="{24E5CF55-1B5C-4398-A20E-46E440390F54}"/>
                    </a:ext>
                  </a:extLst>
                </p14:cNvPr>
                <p14:cNvContentPartPr/>
                <p14:nvPr/>
              </p14:nvContentPartPr>
              <p14:xfrm>
                <a:off x="1591913" y="4959212"/>
                <a:ext cx="171000" cy="126000"/>
              </p14:xfrm>
            </p:contentPart>
          </mc:Choice>
          <mc:Fallback xmlns="">
            <p:pic>
              <p:nvPicPr>
                <p:cNvPr id="315" name="Ink 314">
                  <a:extLst>
                    <a:ext uri="{FF2B5EF4-FFF2-40B4-BE49-F238E27FC236}">
                      <a16:creationId xmlns:a16="http://schemas.microsoft.com/office/drawing/2014/main" id="{24E5CF55-1B5C-4398-A20E-46E440390F54}"/>
                    </a:ext>
                  </a:extLst>
                </p:cNvPr>
                <p:cNvPicPr/>
                <p:nvPr/>
              </p:nvPicPr>
              <p:blipFill>
                <a:blip r:embed="rId491"/>
                <a:stretch>
                  <a:fillRect/>
                </a:stretch>
              </p:blipFill>
              <p:spPr>
                <a:xfrm>
                  <a:off x="1574273" y="4941572"/>
                  <a:ext cx="206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16" name="Ink 315">
                  <a:extLst>
                    <a:ext uri="{FF2B5EF4-FFF2-40B4-BE49-F238E27FC236}">
                      <a16:creationId xmlns:a16="http://schemas.microsoft.com/office/drawing/2014/main" id="{7788CB60-10D7-4408-9CB2-59E58A7ED551}"/>
                    </a:ext>
                  </a:extLst>
                </p14:cNvPr>
                <p14:cNvContentPartPr/>
                <p14:nvPr/>
              </p14:nvContentPartPr>
              <p14:xfrm>
                <a:off x="1801073" y="4976132"/>
                <a:ext cx="172080" cy="118440"/>
              </p14:xfrm>
            </p:contentPart>
          </mc:Choice>
          <mc:Fallback xmlns="">
            <p:pic>
              <p:nvPicPr>
                <p:cNvPr id="316" name="Ink 315">
                  <a:extLst>
                    <a:ext uri="{FF2B5EF4-FFF2-40B4-BE49-F238E27FC236}">
                      <a16:creationId xmlns:a16="http://schemas.microsoft.com/office/drawing/2014/main" id="{7788CB60-10D7-4408-9CB2-59E58A7ED551}"/>
                    </a:ext>
                  </a:extLst>
                </p:cNvPr>
                <p:cNvPicPr/>
                <p:nvPr/>
              </p:nvPicPr>
              <p:blipFill>
                <a:blip r:embed="rId493"/>
                <a:stretch>
                  <a:fillRect/>
                </a:stretch>
              </p:blipFill>
              <p:spPr>
                <a:xfrm>
                  <a:off x="1783073" y="4958132"/>
                  <a:ext cx="207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17" name="Ink 316">
                  <a:extLst>
                    <a:ext uri="{FF2B5EF4-FFF2-40B4-BE49-F238E27FC236}">
                      <a16:creationId xmlns:a16="http://schemas.microsoft.com/office/drawing/2014/main" id="{BAC69A16-FE00-4EB7-BAF8-A9E0BEA35EEB}"/>
                    </a:ext>
                  </a:extLst>
                </p14:cNvPr>
                <p14:cNvContentPartPr/>
                <p14:nvPr/>
              </p14:nvContentPartPr>
              <p14:xfrm>
                <a:off x="2054873" y="4987652"/>
                <a:ext cx="93600" cy="153000"/>
              </p14:xfrm>
            </p:contentPart>
          </mc:Choice>
          <mc:Fallback xmlns="">
            <p:pic>
              <p:nvPicPr>
                <p:cNvPr id="317" name="Ink 316">
                  <a:extLst>
                    <a:ext uri="{FF2B5EF4-FFF2-40B4-BE49-F238E27FC236}">
                      <a16:creationId xmlns:a16="http://schemas.microsoft.com/office/drawing/2014/main" id="{BAC69A16-FE00-4EB7-BAF8-A9E0BEA35EEB}"/>
                    </a:ext>
                  </a:extLst>
                </p:cNvPr>
                <p:cNvPicPr/>
                <p:nvPr/>
              </p:nvPicPr>
              <p:blipFill>
                <a:blip r:embed="rId495"/>
                <a:stretch>
                  <a:fillRect/>
                </a:stretch>
              </p:blipFill>
              <p:spPr>
                <a:xfrm>
                  <a:off x="2037233" y="4970012"/>
                  <a:ext cx="129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18" name="Ink 317">
                  <a:extLst>
                    <a:ext uri="{FF2B5EF4-FFF2-40B4-BE49-F238E27FC236}">
                      <a16:creationId xmlns:a16="http://schemas.microsoft.com/office/drawing/2014/main" id="{4C23CB38-17F1-4BE0-813A-27685319B046}"/>
                    </a:ext>
                  </a:extLst>
                </p14:cNvPr>
                <p14:cNvContentPartPr/>
                <p14:nvPr/>
              </p14:nvContentPartPr>
              <p14:xfrm>
                <a:off x="2105273" y="5032652"/>
                <a:ext cx="124920" cy="362520"/>
              </p14:xfrm>
            </p:contentPart>
          </mc:Choice>
          <mc:Fallback xmlns="">
            <p:pic>
              <p:nvPicPr>
                <p:cNvPr id="318" name="Ink 317">
                  <a:extLst>
                    <a:ext uri="{FF2B5EF4-FFF2-40B4-BE49-F238E27FC236}">
                      <a16:creationId xmlns:a16="http://schemas.microsoft.com/office/drawing/2014/main" id="{4C23CB38-17F1-4BE0-813A-27685319B046}"/>
                    </a:ext>
                  </a:extLst>
                </p:cNvPr>
                <p:cNvPicPr/>
                <p:nvPr/>
              </p:nvPicPr>
              <p:blipFill>
                <a:blip r:embed="rId497"/>
                <a:stretch>
                  <a:fillRect/>
                </a:stretch>
              </p:blipFill>
              <p:spPr>
                <a:xfrm>
                  <a:off x="2087633" y="5015012"/>
                  <a:ext cx="1605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9" name="Ink 318">
                  <a:extLst>
                    <a:ext uri="{FF2B5EF4-FFF2-40B4-BE49-F238E27FC236}">
                      <a16:creationId xmlns:a16="http://schemas.microsoft.com/office/drawing/2014/main" id="{7670D2BF-E0D6-4719-ACCD-268336D90DCE}"/>
                    </a:ext>
                  </a:extLst>
                </p14:cNvPr>
                <p14:cNvContentPartPr/>
                <p14:nvPr/>
              </p14:nvContentPartPr>
              <p14:xfrm>
                <a:off x="2510633" y="4940852"/>
                <a:ext cx="48240" cy="320400"/>
              </p14:xfrm>
            </p:contentPart>
          </mc:Choice>
          <mc:Fallback xmlns="">
            <p:pic>
              <p:nvPicPr>
                <p:cNvPr id="319" name="Ink 318">
                  <a:extLst>
                    <a:ext uri="{FF2B5EF4-FFF2-40B4-BE49-F238E27FC236}">
                      <a16:creationId xmlns:a16="http://schemas.microsoft.com/office/drawing/2014/main" id="{7670D2BF-E0D6-4719-ACCD-268336D90DCE}"/>
                    </a:ext>
                  </a:extLst>
                </p:cNvPr>
                <p:cNvPicPr/>
                <p:nvPr/>
              </p:nvPicPr>
              <p:blipFill>
                <a:blip r:embed="rId499"/>
                <a:stretch>
                  <a:fillRect/>
                </a:stretch>
              </p:blipFill>
              <p:spPr>
                <a:xfrm>
                  <a:off x="2492633" y="4923212"/>
                  <a:ext cx="838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20" name="Ink 319">
                  <a:extLst>
                    <a:ext uri="{FF2B5EF4-FFF2-40B4-BE49-F238E27FC236}">
                      <a16:creationId xmlns:a16="http://schemas.microsoft.com/office/drawing/2014/main" id="{7F8528FA-9B65-4B72-980F-7BDAF4B5A418}"/>
                    </a:ext>
                  </a:extLst>
                </p14:cNvPr>
                <p14:cNvContentPartPr/>
                <p14:nvPr/>
              </p14:nvContentPartPr>
              <p14:xfrm>
                <a:off x="2397953" y="5105732"/>
                <a:ext cx="207000" cy="78840"/>
              </p14:xfrm>
            </p:contentPart>
          </mc:Choice>
          <mc:Fallback xmlns="">
            <p:pic>
              <p:nvPicPr>
                <p:cNvPr id="320" name="Ink 319">
                  <a:extLst>
                    <a:ext uri="{FF2B5EF4-FFF2-40B4-BE49-F238E27FC236}">
                      <a16:creationId xmlns:a16="http://schemas.microsoft.com/office/drawing/2014/main" id="{7F8528FA-9B65-4B72-980F-7BDAF4B5A418}"/>
                    </a:ext>
                  </a:extLst>
                </p:cNvPr>
                <p:cNvPicPr/>
                <p:nvPr/>
              </p:nvPicPr>
              <p:blipFill>
                <a:blip r:embed="rId501"/>
                <a:stretch>
                  <a:fillRect/>
                </a:stretch>
              </p:blipFill>
              <p:spPr>
                <a:xfrm>
                  <a:off x="2379953" y="5088092"/>
                  <a:ext cx="242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21" name="Ink 320">
                  <a:extLst>
                    <a:ext uri="{FF2B5EF4-FFF2-40B4-BE49-F238E27FC236}">
                      <a16:creationId xmlns:a16="http://schemas.microsoft.com/office/drawing/2014/main" id="{5F4DDEC0-463F-4E94-A35F-3CEAA0D07D3A}"/>
                    </a:ext>
                  </a:extLst>
                </p14:cNvPr>
                <p14:cNvContentPartPr/>
                <p14:nvPr/>
              </p14:nvContentPartPr>
              <p14:xfrm>
                <a:off x="2680913" y="5019692"/>
                <a:ext cx="96480" cy="169920"/>
              </p14:xfrm>
            </p:contentPart>
          </mc:Choice>
          <mc:Fallback xmlns="">
            <p:pic>
              <p:nvPicPr>
                <p:cNvPr id="321" name="Ink 320">
                  <a:extLst>
                    <a:ext uri="{FF2B5EF4-FFF2-40B4-BE49-F238E27FC236}">
                      <a16:creationId xmlns:a16="http://schemas.microsoft.com/office/drawing/2014/main" id="{5F4DDEC0-463F-4E94-A35F-3CEAA0D07D3A}"/>
                    </a:ext>
                  </a:extLst>
                </p:cNvPr>
                <p:cNvPicPr/>
                <p:nvPr/>
              </p:nvPicPr>
              <p:blipFill>
                <a:blip r:embed="rId503"/>
                <a:stretch>
                  <a:fillRect/>
                </a:stretch>
              </p:blipFill>
              <p:spPr>
                <a:xfrm>
                  <a:off x="2662913" y="5002052"/>
                  <a:ext cx="132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22" name="Ink 321">
                  <a:extLst>
                    <a:ext uri="{FF2B5EF4-FFF2-40B4-BE49-F238E27FC236}">
                      <a16:creationId xmlns:a16="http://schemas.microsoft.com/office/drawing/2014/main" id="{50A960D7-5704-4073-AC2F-E01A9B1F17E1}"/>
                    </a:ext>
                  </a:extLst>
                </p14:cNvPr>
                <p14:cNvContentPartPr/>
                <p14:nvPr/>
              </p14:nvContentPartPr>
              <p14:xfrm>
                <a:off x="2640233" y="5062532"/>
                <a:ext cx="146520" cy="139320"/>
              </p14:xfrm>
            </p:contentPart>
          </mc:Choice>
          <mc:Fallback xmlns="">
            <p:pic>
              <p:nvPicPr>
                <p:cNvPr id="322" name="Ink 321">
                  <a:extLst>
                    <a:ext uri="{FF2B5EF4-FFF2-40B4-BE49-F238E27FC236}">
                      <a16:creationId xmlns:a16="http://schemas.microsoft.com/office/drawing/2014/main" id="{50A960D7-5704-4073-AC2F-E01A9B1F17E1}"/>
                    </a:ext>
                  </a:extLst>
                </p:cNvPr>
                <p:cNvPicPr/>
                <p:nvPr/>
              </p:nvPicPr>
              <p:blipFill>
                <a:blip r:embed="rId505"/>
                <a:stretch>
                  <a:fillRect/>
                </a:stretch>
              </p:blipFill>
              <p:spPr>
                <a:xfrm>
                  <a:off x="2622233" y="5044892"/>
                  <a:ext cx="1821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23" name="Ink 322">
                  <a:extLst>
                    <a:ext uri="{FF2B5EF4-FFF2-40B4-BE49-F238E27FC236}">
                      <a16:creationId xmlns:a16="http://schemas.microsoft.com/office/drawing/2014/main" id="{58BA2B94-D944-4647-9857-BB8C966C3BB1}"/>
                    </a:ext>
                  </a:extLst>
                </p14:cNvPr>
                <p14:cNvContentPartPr/>
                <p14:nvPr/>
              </p14:nvContentPartPr>
              <p14:xfrm>
                <a:off x="2841833" y="5083052"/>
                <a:ext cx="140040" cy="81360"/>
              </p14:xfrm>
            </p:contentPart>
          </mc:Choice>
          <mc:Fallback xmlns="">
            <p:pic>
              <p:nvPicPr>
                <p:cNvPr id="323" name="Ink 322">
                  <a:extLst>
                    <a:ext uri="{FF2B5EF4-FFF2-40B4-BE49-F238E27FC236}">
                      <a16:creationId xmlns:a16="http://schemas.microsoft.com/office/drawing/2014/main" id="{58BA2B94-D944-4647-9857-BB8C966C3BB1}"/>
                    </a:ext>
                  </a:extLst>
                </p:cNvPr>
                <p:cNvPicPr/>
                <p:nvPr/>
              </p:nvPicPr>
              <p:blipFill>
                <a:blip r:embed="rId507"/>
                <a:stretch>
                  <a:fillRect/>
                </a:stretch>
              </p:blipFill>
              <p:spPr>
                <a:xfrm>
                  <a:off x="2824193" y="5065052"/>
                  <a:ext cx="175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24" name="Ink 323">
                  <a:extLst>
                    <a:ext uri="{FF2B5EF4-FFF2-40B4-BE49-F238E27FC236}">
                      <a16:creationId xmlns:a16="http://schemas.microsoft.com/office/drawing/2014/main" id="{1D1D9B59-73FA-48D9-A88F-3C8905BF61FB}"/>
                    </a:ext>
                  </a:extLst>
                </p14:cNvPr>
                <p14:cNvContentPartPr/>
                <p14:nvPr/>
              </p14:nvContentPartPr>
              <p14:xfrm>
                <a:off x="3016793" y="4918532"/>
                <a:ext cx="186480" cy="286920"/>
              </p14:xfrm>
            </p:contentPart>
          </mc:Choice>
          <mc:Fallback xmlns="">
            <p:pic>
              <p:nvPicPr>
                <p:cNvPr id="324" name="Ink 323">
                  <a:extLst>
                    <a:ext uri="{FF2B5EF4-FFF2-40B4-BE49-F238E27FC236}">
                      <a16:creationId xmlns:a16="http://schemas.microsoft.com/office/drawing/2014/main" id="{1D1D9B59-73FA-48D9-A88F-3C8905BF61FB}"/>
                    </a:ext>
                  </a:extLst>
                </p:cNvPr>
                <p:cNvPicPr/>
                <p:nvPr/>
              </p:nvPicPr>
              <p:blipFill>
                <a:blip r:embed="rId509"/>
                <a:stretch>
                  <a:fillRect/>
                </a:stretch>
              </p:blipFill>
              <p:spPr>
                <a:xfrm>
                  <a:off x="2998793" y="4900532"/>
                  <a:ext cx="222120" cy="322560"/>
                </a:xfrm>
                <a:prstGeom prst="rect">
                  <a:avLst/>
                </a:prstGeom>
              </p:spPr>
            </p:pic>
          </mc:Fallback>
        </mc:AlternateContent>
      </p:grpSp>
      <p:grpSp>
        <p:nvGrpSpPr>
          <p:cNvPr id="344" name="Group 343">
            <a:extLst>
              <a:ext uri="{FF2B5EF4-FFF2-40B4-BE49-F238E27FC236}">
                <a16:creationId xmlns:a16="http://schemas.microsoft.com/office/drawing/2014/main" id="{A6FA940F-1468-4464-82CC-6100CFC2D565}"/>
              </a:ext>
            </a:extLst>
          </p:cNvPr>
          <p:cNvGrpSpPr/>
          <p:nvPr/>
        </p:nvGrpSpPr>
        <p:grpSpPr>
          <a:xfrm>
            <a:off x="3507473" y="4871012"/>
            <a:ext cx="1308600" cy="297000"/>
            <a:chOff x="3507473" y="4871012"/>
            <a:chExt cx="1308600" cy="297000"/>
          </a:xfrm>
        </p:grpSpPr>
        <mc:AlternateContent xmlns:mc="http://schemas.openxmlformats.org/markup-compatibility/2006" xmlns:p14="http://schemas.microsoft.com/office/powerpoint/2010/main">
          <mc:Choice Requires="p14">
            <p:contentPart p14:bwMode="auto" r:id="rId510">
              <p14:nvContentPartPr>
                <p14:cNvPr id="327" name="Ink 326">
                  <a:extLst>
                    <a:ext uri="{FF2B5EF4-FFF2-40B4-BE49-F238E27FC236}">
                      <a16:creationId xmlns:a16="http://schemas.microsoft.com/office/drawing/2014/main" id="{E7561AD8-73D2-416B-B8F2-11C0CB75CAFD}"/>
                    </a:ext>
                  </a:extLst>
                </p14:cNvPr>
                <p14:cNvContentPartPr/>
                <p14:nvPr/>
              </p14:nvContentPartPr>
              <p14:xfrm>
                <a:off x="3507473" y="4910972"/>
                <a:ext cx="137520" cy="257040"/>
              </p14:xfrm>
            </p:contentPart>
          </mc:Choice>
          <mc:Fallback xmlns="">
            <p:pic>
              <p:nvPicPr>
                <p:cNvPr id="327" name="Ink 326">
                  <a:extLst>
                    <a:ext uri="{FF2B5EF4-FFF2-40B4-BE49-F238E27FC236}">
                      <a16:creationId xmlns:a16="http://schemas.microsoft.com/office/drawing/2014/main" id="{E7561AD8-73D2-416B-B8F2-11C0CB75CAFD}"/>
                    </a:ext>
                  </a:extLst>
                </p:cNvPr>
                <p:cNvPicPr/>
                <p:nvPr/>
              </p:nvPicPr>
              <p:blipFill>
                <a:blip r:embed="rId511"/>
                <a:stretch>
                  <a:fillRect/>
                </a:stretch>
              </p:blipFill>
              <p:spPr>
                <a:xfrm>
                  <a:off x="3489833" y="4892972"/>
                  <a:ext cx="173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8" name="Ink 327">
                  <a:extLst>
                    <a:ext uri="{FF2B5EF4-FFF2-40B4-BE49-F238E27FC236}">
                      <a16:creationId xmlns:a16="http://schemas.microsoft.com/office/drawing/2014/main" id="{CE85D850-2382-46C6-AB25-55E35D2966B0}"/>
                    </a:ext>
                  </a:extLst>
                </p14:cNvPr>
                <p14:cNvContentPartPr/>
                <p14:nvPr/>
              </p14:nvContentPartPr>
              <p14:xfrm>
                <a:off x="3645353" y="5013212"/>
                <a:ext cx="168120" cy="123480"/>
              </p14:xfrm>
            </p:contentPart>
          </mc:Choice>
          <mc:Fallback xmlns="">
            <p:pic>
              <p:nvPicPr>
                <p:cNvPr id="328" name="Ink 327">
                  <a:extLst>
                    <a:ext uri="{FF2B5EF4-FFF2-40B4-BE49-F238E27FC236}">
                      <a16:creationId xmlns:a16="http://schemas.microsoft.com/office/drawing/2014/main" id="{CE85D850-2382-46C6-AB25-55E35D2966B0}"/>
                    </a:ext>
                  </a:extLst>
                </p:cNvPr>
                <p:cNvPicPr/>
                <p:nvPr/>
              </p:nvPicPr>
              <p:blipFill>
                <a:blip r:embed="rId513"/>
                <a:stretch>
                  <a:fillRect/>
                </a:stretch>
              </p:blipFill>
              <p:spPr>
                <a:xfrm>
                  <a:off x="3627353" y="4995572"/>
                  <a:ext cx="203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9" name="Ink 328">
                  <a:extLst>
                    <a:ext uri="{FF2B5EF4-FFF2-40B4-BE49-F238E27FC236}">
                      <a16:creationId xmlns:a16="http://schemas.microsoft.com/office/drawing/2014/main" id="{D88BD38E-7280-498F-A2D3-D09AF661167B}"/>
                    </a:ext>
                  </a:extLst>
                </p14:cNvPr>
                <p14:cNvContentPartPr/>
                <p14:nvPr/>
              </p14:nvContentPartPr>
              <p14:xfrm>
                <a:off x="3920753" y="4871012"/>
                <a:ext cx="101520" cy="263520"/>
              </p14:xfrm>
            </p:contentPart>
          </mc:Choice>
          <mc:Fallback xmlns="">
            <p:pic>
              <p:nvPicPr>
                <p:cNvPr id="329" name="Ink 328">
                  <a:extLst>
                    <a:ext uri="{FF2B5EF4-FFF2-40B4-BE49-F238E27FC236}">
                      <a16:creationId xmlns:a16="http://schemas.microsoft.com/office/drawing/2014/main" id="{D88BD38E-7280-498F-A2D3-D09AF661167B}"/>
                    </a:ext>
                  </a:extLst>
                </p:cNvPr>
                <p:cNvPicPr/>
                <p:nvPr/>
              </p:nvPicPr>
              <p:blipFill>
                <a:blip r:embed="rId515"/>
                <a:stretch>
                  <a:fillRect/>
                </a:stretch>
              </p:blipFill>
              <p:spPr>
                <a:xfrm>
                  <a:off x="3903113" y="4853372"/>
                  <a:ext cx="1371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30" name="Ink 329">
                  <a:extLst>
                    <a:ext uri="{FF2B5EF4-FFF2-40B4-BE49-F238E27FC236}">
                      <a16:creationId xmlns:a16="http://schemas.microsoft.com/office/drawing/2014/main" id="{FE635130-110B-45A8-903F-0F125869C633}"/>
                    </a:ext>
                  </a:extLst>
                </p14:cNvPr>
                <p14:cNvContentPartPr/>
                <p14:nvPr/>
              </p14:nvContentPartPr>
              <p14:xfrm>
                <a:off x="3879713" y="5012492"/>
                <a:ext cx="120960" cy="46440"/>
              </p14:xfrm>
            </p:contentPart>
          </mc:Choice>
          <mc:Fallback xmlns="">
            <p:pic>
              <p:nvPicPr>
                <p:cNvPr id="330" name="Ink 329">
                  <a:extLst>
                    <a:ext uri="{FF2B5EF4-FFF2-40B4-BE49-F238E27FC236}">
                      <a16:creationId xmlns:a16="http://schemas.microsoft.com/office/drawing/2014/main" id="{FE635130-110B-45A8-903F-0F125869C633}"/>
                    </a:ext>
                  </a:extLst>
                </p:cNvPr>
                <p:cNvPicPr/>
                <p:nvPr/>
              </p:nvPicPr>
              <p:blipFill>
                <a:blip r:embed="rId517"/>
                <a:stretch>
                  <a:fillRect/>
                </a:stretch>
              </p:blipFill>
              <p:spPr>
                <a:xfrm>
                  <a:off x="3862073" y="4994852"/>
                  <a:ext cx="156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31" name="Ink 330">
                  <a:extLst>
                    <a:ext uri="{FF2B5EF4-FFF2-40B4-BE49-F238E27FC236}">
                      <a16:creationId xmlns:a16="http://schemas.microsoft.com/office/drawing/2014/main" id="{D2D78064-423F-4956-BE09-7D04AF44F984}"/>
                    </a:ext>
                  </a:extLst>
                </p14:cNvPr>
                <p14:cNvContentPartPr/>
                <p14:nvPr/>
              </p14:nvContentPartPr>
              <p14:xfrm>
                <a:off x="4063673" y="4973972"/>
                <a:ext cx="222480" cy="137520"/>
              </p14:xfrm>
            </p:contentPart>
          </mc:Choice>
          <mc:Fallback xmlns="">
            <p:pic>
              <p:nvPicPr>
                <p:cNvPr id="331" name="Ink 330">
                  <a:extLst>
                    <a:ext uri="{FF2B5EF4-FFF2-40B4-BE49-F238E27FC236}">
                      <a16:creationId xmlns:a16="http://schemas.microsoft.com/office/drawing/2014/main" id="{D2D78064-423F-4956-BE09-7D04AF44F984}"/>
                    </a:ext>
                  </a:extLst>
                </p:cNvPr>
                <p:cNvPicPr/>
                <p:nvPr/>
              </p:nvPicPr>
              <p:blipFill>
                <a:blip r:embed="rId519"/>
                <a:stretch>
                  <a:fillRect/>
                </a:stretch>
              </p:blipFill>
              <p:spPr>
                <a:xfrm>
                  <a:off x="4046033" y="4956332"/>
                  <a:ext cx="258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32" name="Ink 331">
                  <a:extLst>
                    <a:ext uri="{FF2B5EF4-FFF2-40B4-BE49-F238E27FC236}">
                      <a16:creationId xmlns:a16="http://schemas.microsoft.com/office/drawing/2014/main" id="{9487320A-D6FA-4900-8078-D4A73AD8197D}"/>
                    </a:ext>
                  </a:extLst>
                </p14:cNvPr>
                <p14:cNvContentPartPr/>
                <p14:nvPr/>
              </p14:nvContentPartPr>
              <p14:xfrm>
                <a:off x="4366433" y="4991972"/>
                <a:ext cx="132480" cy="145440"/>
              </p14:xfrm>
            </p:contentPart>
          </mc:Choice>
          <mc:Fallback xmlns="">
            <p:pic>
              <p:nvPicPr>
                <p:cNvPr id="332" name="Ink 331">
                  <a:extLst>
                    <a:ext uri="{FF2B5EF4-FFF2-40B4-BE49-F238E27FC236}">
                      <a16:creationId xmlns:a16="http://schemas.microsoft.com/office/drawing/2014/main" id="{9487320A-D6FA-4900-8078-D4A73AD8197D}"/>
                    </a:ext>
                  </a:extLst>
                </p:cNvPr>
                <p:cNvPicPr/>
                <p:nvPr/>
              </p:nvPicPr>
              <p:blipFill>
                <a:blip r:embed="rId521"/>
                <a:stretch>
                  <a:fillRect/>
                </a:stretch>
              </p:blipFill>
              <p:spPr>
                <a:xfrm>
                  <a:off x="4348793" y="4973972"/>
                  <a:ext cx="168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33" name="Ink 332">
                  <a:extLst>
                    <a:ext uri="{FF2B5EF4-FFF2-40B4-BE49-F238E27FC236}">
                      <a16:creationId xmlns:a16="http://schemas.microsoft.com/office/drawing/2014/main" id="{6B2ACC63-3B32-46ED-A2C7-080BBC9227C2}"/>
                    </a:ext>
                  </a:extLst>
                </p14:cNvPr>
                <p14:cNvContentPartPr/>
                <p14:nvPr/>
              </p14:nvContentPartPr>
              <p14:xfrm>
                <a:off x="4495313" y="4983332"/>
                <a:ext cx="141480" cy="141840"/>
              </p14:xfrm>
            </p:contentPart>
          </mc:Choice>
          <mc:Fallback xmlns="">
            <p:pic>
              <p:nvPicPr>
                <p:cNvPr id="333" name="Ink 332">
                  <a:extLst>
                    <a:ext uri="{FF2B5EF4-FFF2-40B4-BE49-F238E27FC236}">
                      <a16:creationId xmlns:a16="http://schemas.microsoft.com/office/drawing/2014/main" id="{6B2ACC63-3B32-46ED-A2C7-080BBC9227C2}"/>
                    </a:ext>
                  </a:extLst>
                </p:cNvPr>
                <p:cNvPicPr/>
                <p:nvPr/>
              </p:nvPicPr>
              <p:blipFill>
                <a:blip r:embed="rId523"/>
                <a:stretch>
                  <a:fillRect/>
                </a:stretch>
              </p:blipFill>
              <p:spPr>
                <a:xfrm>
                  <a:off x="4477673" y="4965692"/>
                  <a:ext cx="177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34" name="Ink 333">
                  <a:extLst>
                    <a:ext uri="{FF2B5EF4-FFF2-40B4-BE49-F238E27FC236}">
                      <a16:creationId xmlns:a16="http://schemas.microsoft.com/office/drawing/2014/main" id="{F58D01E3-09C7-4181-A8C4-CA251730C2DC}"/>
                    </a:ext>
                  </a:extLst>
                </p14:cNvPr>
                <p14:cNvContentPartPr/>
                <p14:nvPr/>
              </p14:nvContentPartPr>
              <p14:xfrm>
                <a:off x="4655153" y="4943012"/>
                <a:ext cx="160920" cy="173520"/>
              </p14:xfrm>
            </p:contentPart>
          </mc:Choice>
          <mc:Fallback xmlns="">
            <p:pic>
              <p:nvPicPr>
                <p:cNvPr id="334" name="Ink 333">
                  <a:extLst>
                    <a:ext uri="{FF2B5EF4-FFF2-40B4-BE49-F238E27FC236}">
                      <a16:creationId xmlns:a16="http://schemas.microsoft.com/office/drawing/2014/main" id="{F58D01E3-09C7-4181-A8C4-CA251730C2DC}"/>
                    </a:ext>
                  </a:extLst>
                </p:cNvPr>
                <p:cNvPicPr/>
                <p:nvPr/>
              </p:nvPicPr>
              <p:blipFill>
                <a:blip r:embed="rId525"/>
                <a:stretch>
                  <a:fillRect/>
                </a:stretch>
              </p:blipFill>
              <p:spPr>
                <a:xfrm>
                  <a:off x="4637153" y="4925372"/>
                  <a:ext cx="196560" cy="20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6">
            <p14:nvContentPartPr>
              <p14:cNvPr id="335" name="Ink 334">
                <a:extLst>
                  <a:ext uri="{FF2B5EF4-FFF2-40B4-BE49-F238E27FC236}">
                    <a16:creationId xmlns:a16="http://schemas.microsoft.com/office/drawing/2014/main" id="{B33FFDB0-2FA6-47B4-8D67-2B10FF3B7DBC}"/>
                  </a:ext>
                </a:extLst>
              </p14:cNvPr>
              <p14:cNvContentPartPr/>
              <p14:nvPr/>
            </p14:nvContentPartPr>
            <p14:xfrm>
              <a:off x="5205953" y="4824572"/>
              <a:ext cx="196560" cy="279720"/>
            </p14:xfrm>
          </p:contentPart>
        </mc:Choice>
        <mc:Fallback xmlns="">
          <p:pic>
            <p:nvPicPr>
              <p:cNvPr id="335" name="Ink 334">
                <a:extLst>
                  <a:ext uri="{FF2B5EF4-FFF2-40B4-BE49-F238E27FC236}">
                    <a16:creationId xmlns:a16="http://schemas.microsoft.com/office/drawing/2014/main" id="{B33FFDB0-2FA6-47B4-8D67-2B10FF3B7DBC}"/>
                  </a:ext>
                </a:extLst>
              </p:cNvPr>
              <p:cNvPicPr/>
              <p:nvPr/>
            </p:nvPicPr>
            <p:blipFill>
              <a:blip r:embed="rId527"/>
              <a:stretch>
                <a:fillRect/>
              </a:stretch>
            </p:blipFill>
            <p:spPr>
              <a:xfrm>
                <a:off x="5187953" y="4806572"/>
                <a:ext cx="232200" cy="315360"/>
              </a:xfrm>
              <a:prstGeom prst="rect">
                <a:avLst/>
              </a:prstGeom>
            </p:spPr>
          </p:pic>
        </mc:Fallback>
      </mc:AlternateContent>
      <p:grpSp>
        <p:nvGrpSpPr>
          <p:cNvPr id="343" name="Group 342">
            <a:extLst>
              <a:ext uri="{FF2B5EF4-FFF2-40B4-BE49-F238E27FC236}">
                <a16:creationId xmlns:a16="http://schemas.microsoft.com/office/drawing/2014/main" id="{25742B0A-A0E2-48F1-8F9F-284EA3416D21}"/>
              </a:ext>
            </a:extLst>
          </p:cNvPr>
          <p:cNvGrpSpPr/>
          <p:nvPr/>
        </p:nvGrpSpPr>
        <p:grpSpPr>
          <a:xfrm>
            <a:off x="5642993" y="4756172"/>
            <a:ext cx="808920" cy="363240"/>
            <a:chOff x="5642993" y="4756172"/>
            <a:chExt cx="808920" cy="363240"/>
          </a:xfrm>
        </p:grpSpPr>
        <mc:AlternateContent xmlns:mc="http://schemas.openxmlformats.org/markup-compatibility/2006" xmlns:p14="http://schemas.microsoft.com/office/powerpoint/2010/main">
          <mc:Choice Requires="p14">
            <p:contentPart p14:bwMode="auto" r:id="rId528">
              <p14:nvContentPartPr>
                <p14:cNvPr id="336" name="Ink 335">
                  <a:extLst>
                    <a:ext uri="{FF2B5EF4-FFF2-40B4-BE49-F238E27FC236}">
                      <a16:creationId xmlns:a16="http://schemas.microsoft.com/office/drawing/2014/main" id="{2F3A6C26-3326-4B59-9486-80E128ECDE12}"/>
                    </a:ext>
                  </a:extLst>
                </p14:cNvPr>
                <p14:cNvContentPartPr/>
                <p14:nvPr/>
              </p14:nvContentPartPr>
              <p14:xfrm>
                <a:off x="5642993" y="4926812"/>
                <a:ext cx="192240" cy="133200"/>
              </p14:xfrm>
            </p:contentPart>
          </mc:Choice>
          <mc:Fallback xmlns="">
            <p:pic>
              <p:nvPicPr>
                <p:cNvPr id="336" name="Ink 335">
                  <a:extLst>
                    <a:ext uri="{FF2B5EF4-FFF2-40B4-BE49-F238E27FC236}">
                      <a16:creationId xmlns:a16="http://schemas.microsoft.com/office/drawing/2014/main" id="{2F3A6C26-3326-4B59-9486-80E128ECDE12}"/>
                    </a:ext>
                  </a:extLst>
                </p:cNvPr>
                <p:cNvPicPr/>
                <p:nvPr/>
              </p:nvPicPr>
              <p:blipFill>
                <a:blip r:embed="rId529"/>
                <a:stretch>
                  <a:fillRect/>
                </a:stretch>
              </p:blipFill>
              <p:spPr>
                <a:xfrm>
                  <a:off x="5625353" y="4908812"/>
                  <a:ext cx="227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7" name="Ink 336">
                  <a:extLst>
                    <a:ext uri="{FF2B5EF4-FFF2-40B4-BE49-F238E27FC236}">
                      <a16:creationId xmlns:a16="http://schemas.microsoft.com/office/drawing/2014/main" id="{BA6AC3B6-A4FB-4E9B-9024-7BDAC1F34176}"/>
                    </a:ext>
                  </a:extLst>
                </p14:cNvPr>
                <p14:cNvContentPartPr/>
                <p14:nvPr/>
              </p14:nvContentPartPr>
              <p14:xfrm>
                <a:off x="5861873" y="4916732"/>
                <a:ext cx="128880" cy="132120"/>
              </p14:xfrm>
            </p:contentPart>
          </mc:Choice>
          <mc:Fallback xmlns="">
            <p:pic>
              <p:nvPicPr>
                <p:cNvPr id="337" name="Ink 336">
                  <a:extLst>
                    <a:ext uri="{FF2B5EF4-FFF2-40B4-BE49-F238E27FC236}">
                      <a16:creationId xmlns:a16="http://schemas.microsoft.com/office/drawing/2014/main" id="{BA6AC3B6-A4FB-4E9B-9024-7BDAC1F34176}"/>
                    </a:ext>
                  </a:extLst>
                </p:cNvPr>
                <p:cNvPicPr/>
                <p:nvPr/>
              </p:nvPicPr>
              <p:blipFill>
                <a:blip r:embed="rId531"/>
                <a:stretch>
                  <a:fillRect/>
                </a:stretch>
              </p:blipFill>
              <p:spPr>
                <a:xfrm>
                  <a:off x="5843873" y="4898732"/>
                  <a:ext cx="164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8" name="Ink 337">
                  <a:extLst>
                    <a:ext uri="{FF2B5EF4-FFF2-40B4-BE49-F238E27FC236}">
                      <a16:creationId xmlns:a16="http://schemas.microsoft.com/office/drawing/2014/main" id="{670E7445-3695-4A74-BB6A-27C85A1439F1}"/>
                    </a:ext>
                  </a:extLst>
                </p14:cNvPr>
                <p14:cNvContentPartPr/>
                <p14:nvPr/>
              </p14:nvContentPartPr>
              <p14:xfrm>
                <a:off x="6047273" y="4913132"/>
                <a:ext cx="101160" cy="130680"/>
              </p14:xfrm>
            </p:contentPart>
          </mc:Choice>
          <mc:Fallback xmlns="">
            <p:pic>
              <p:nvPicPr>
                <p:cNvPr id="338" name="Ink 337">
                  <a:extLst>
                    <a:ext uri="{FF2B5EF4-FFF2-40B4-BE49-F238E27FC236}">
                      <a16:creationId xmlns:a16="http://schemas.microsoft.com/office/drawing/2014/main" id="{670E7445-3695-4A74-BB6A-27C85A1439F1}"/>
                    </a:ext>
                  </a:extLst>
                </p:cNvPr>
                <p:cNvPicPr/>
                <p:nvPr/>
              </p:nvPicPr>
              <p:blipFill>
                <a:blip r:embed="rId533"/>
                <a:stretch>
                  <a:fillRect/>
                </a:stretch>
              </p:blipFill>
              <p:spPr>
                <a:xfrm>
                  <a:off x="6029273" y="4895132"/>
                  <a:ext cx="1368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9" name="Ink 338">
                  <a:extLst>
                    <a:ext uri="{FF2B5EF4-FFF2-40B4-BE49-F238E27FC236}">
                      <a16:creationId xmlns:a16="http://schemas.microsoft.com/office/drawing/2014/main" id="{CE1D7811-A096-4756-9C73-7FC3460375E5}"/>
                    </a:ext>
                  </a:extLst>
                </p14:cNvPr>
                <p14:cNvContentPartPr/>
                <p14:nvPr/>
              </p14:nvContentPartPr>
              <p14:xfrm>
                <a:off x="6141593" y="4756172"/>
                <a:ext cx="70560" cy="278280"/>
              </p14:xfrm>
            </p:contentPart>
          </mc:Choice>
          <mc:Fallback xmlns="">
            <p:pic>
              <p:nvPicPr>
                <p:cNvPr id="339" name="Ink 338">
                  <a:extLst>
                    <a:ext uri="{FF2B5EF4-FFF2-40B4-BE49-F238E27FC236}">
                      <a16:creationId xmlns:a16="http://schemas.microsoft.com/office/drawing/2014/main" id="{CE1D7811-A096-4756-9C73-7FC3460375E5}"/>
                    </a:ext>
                  </a:extLst>
                </p:cNvPr>
                <p:cNvPicPr/>
                <p:nvPr/>
              </p:nvPicPr>
              <p:blipFill>
                <a:blip r:embed="rId535"/>
                <a:stretch>
                  <a:fillRect/>
                </a:stretch>
              </p:blipFill>
              <p:spPr>
                <a:xfrm>
                  <a:off x="6123953" y="4738172"/>
                  <a:ext cx="1062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40" name="Ink 339">
                  <a:extLst>
                    <a:ext uri="{FF2B5EF4-FFF2-40B4-BE49-F238E27FC236}">
                      <a16:creationId xmlns:a16="http://schemas.microsoft.com/office/drawing/2014/main" id="{804DDD26-D62A-4AD2-A6CF-F6BD9D686AEF}"/>
                    </a:ext>
                  </a:extLst>
                </p14:cNvPr>
                <p14:cNvContentPartPr/>
                <p14:nvPr/>
              </p14:nvContentPartPr>
              <p14:xfrm>
                <a:off x="6314753" y="4773092"/>
                <a:ext cx="73440" cy="277200"/>
              </p14:xfrm>
            </p:contentPart>
          </mc:Choice>
          <mc:Fallback xmlns="">
            <p:pic>
              <p:nvPicPr>
                <p:cNvPr id="340" name="Ink 339">
                  <a:extLst>
                    <a:ext uri="{FF2B5EF4-FFF2-40B4-BE49-F238E27FC236}">
                      <a16:creationId xmlns:a16="http://schemas.microsoft.com/office/drawing/2014/main" id="{804DDD26-D62A-4AD2-A6CF-F6BD9D686AEF}"/>
                    </a:ext>
                  </a:extLst>
                </p:cNvPr>
                <p:cNvPicPr/>
                <p:nvPr/>
              </p:nvPicPr>
              <p:blipFill>
                <a:blip r:embed="rId537"/>
                <a:stretch>
                  <a:fillRect/>
                </a:stretch>
              </p:blipFill>
              <p:spPr>
                <a:xfrm>
                  <a:off x="6297113" y="4755092"/>
                  <a:ext cx="1090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41" name="Ink 340">
                  <a:extLst>
                    <a:ext uri="{FF2B5EF4-FFF2-40B4-BE49-F238E27FC236}">
                      <a16:creationId xmlns:a16="http://schemas.microsoft.com/office/drawing/2014/main" id="{F3B8592C-7784-4C15-8745-7F846423DE65}"/>
                    </a:ext>
                  </a:extLst>
                </p14:cNvPr>
                <p14:cNvContentPartPr/>
                <p14:nvPr/>
              </p14:nvContentPartPr>
              <p14:xfrm>
                <a:off x="6290273" y="5086292"/>
                <a:ext cx="111960" cy="33120"/>
              </p14:xfrm>
            </p:contentPart>
          </mc:Choice>
          <mc:Fallback xmlns="">
            <p:pic>
              <p:nvPicPr>
                <p:cNvPr id="341" name="Ink 340">
                  <a:extLst>
                    <a:ext uri="{FF2B5EF4-FFF2-40B4-BE49-F238E27FC236}">
                      <a16:creationId xmlns:a16="http://schemas.microsoft.com/office/drawing/2014/main" id="{F3B8592C-7784-4C15-8745-7F846423DE65}"/>
                    </a:ext>
                  </a:extLst>
                </p:cNvPr>
                <p:cNvPicPr/>
                <p:nvPr/>
              </p:nvPicPr>
              <p:blipFill>
                <a:blip r:embed="rId539"/>
                <a:stretch>
                  <a:fillRect/>
                </a:stretch>
              </p:blipFill>
              <p:spPr>
                <a:xfrm>
                  <a:off x="6272273" y="5068292"/>
                  <a:ext cx="147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42" name="Ink 341">
                  <a:extLst>
                    <a:ext uri="{FF2B5EF4-FFF2-40B4-BE49-F238E27FC236}">
                      <a16:creationId xmlns:a16="http://schemas.microsoft.com/office/drawing/2014/main" id="{E01B841E-611F-4EF2-BCFA-298CE0FA1FF2}"/>
                    </a:ext>
                  </a:extLst>
                </p14:cNvPr>
                <p14:cNvContentPartPr/>
                <p14:nvPr/>
              </p14:nvContentPartPr>
              <p14:xfrm>
                <a:off x="6442553" y="5061452"/>
                <a:ext cx="9360" cy="10080"/>
              </p14:xfrm>
            </p:contentPart>
          </mc:Choice>
          <mc:Fallback xmlns="">
            <p:pic>
              <p:nvPicPr>
                <p:cNvPr id="342" name="Ink 341">
                  <a:extLst>
                    <a:ext uri="{FF2B5EF4-FFF2-40B4-BE49-F238E27FC236}">
                      <a16:creationId xmlns:a16="http://schemas.microsoft.com/office/drawing/2014/main" id="{E01B841E-611F-4EF2-BCFA-298CE0FA1FF2}"/>
                    </a:ext>
                  </a:extLst>
                </p:cNvPr>
                <p:cNvPicPr/>
                <p:nvPr/>
              </p:nvPicPr>
              <p:blipFill>
                <a:blip r:embed="rId541"/>
                <a:stretch>
                  <a:fillRect/>
                </a:stretch>
              </p:blipFill>
              <p:spPr>
                <a:xfrm>
                  <a:off x="6424913" y="5043812"/>
                  <a:ext cx="45000" cy="45720"/>
                </a:xfrm>
                <a:prstGeom prst="rect">
                  <a:avLst/>
                </a:prstGeom>
              </p:spPr>
            </p:pic>
          </mc:Fallback>
        </mc:AlternateContent>
      </p:grpSp>
      <p:grpSp>
        <p:nvGrpSpPr>
          <p:cNvPr id="349" name="Group 348">
            <a:extLst>
              <a:ext uri="{FF2B5EF4-FFF2-40B4-BE49-F238E27FC236}">
                <a16:creationId xmlns:a16="http://schemas.microsoft.com/office/drawing/2014/main" id="{49D79C6F-CEA5-4207-B8B7-747C335A6332}"/>
              </a:ext>
            </a:extLst>
          </p:cNvPr>
          <p:cNvGrpSpPr/>
          <p:nvPr/>
        </p:nvGrpSpPr>
        <p:grpSpPr>
          <a:xfrm>
            <a:off x="829073" y="5475452"/>
            <a:ext cx="451080" cy="524520"/>
            <a:chOff x="829073" y="5475452"/>
            <a:chExt cx="451080" cy="524520"/>
          </a:xfrm>
        </p:grpSpPr>
        <mc:AlternateContent xmlns:mc="http://schemas.openxmlformats.org/markup-compatibility/2006" xmlns:p14="http://schemas.microsoft.com/office/powerpoint/2010/main">
          <mc:Choice Requires="p14">
            <p:contentPart p14:bwMode="auto" r:id="rId542">
              <p14:nvContentPartPr>
                <p14:cNvPr id="345" name="Ink 344">
                  <a:extLst>
                    <a:ext uri="{FF2B5EF4-FFF2-40B4-BE49-F238E27FC236}">
                      <a16:creationId xmlns:a16="http://schemas.microsoft.com/office/drawing/2014/main" id="{E7BAB56C-C542-4772-8780-8E82BCC6516E}"/>
                    </a:ext>
                  </a:extLst>
                </p14:cNvPr>
                <p14:cNvContentPartPr/>
                <p14:nvPr/>
              </p14:nvContentPartPr>
              <p14:xfrm>
                <a:off x="967673" y="5669852"/>
                <a:ext cx="137160" cy="162000"/>
              </p14:xfrm>
            </p:contentPart>
          </mc:Choice>
          <mc:Fallback xmlns="">
            <p:pic>
              <p:nvPicPr>
                <p:cNvPr id="345" name="Ink 344">
                  <a:extLst>
                    <a:ext uri="{FF2B5EF4-FFF2-40B4-BE49-F238E27FC236}">
                      <a16:creationId xmlns:a16="http://schemas.microsoft.com/office/drawing/2014/main" id="{E7BAB56C-C542-4772-8780-8E82BCC6516E}"/>
                    </a:ext>
                  </a:extLst>
                </p:cNvPr>
                <p:cNvPicPr/>
                <p:nvPr/>
              </p:nvPicPr>
              <p:blipFill>
                <a:blip r:embed="rId543"/>
                <a:stretch>
                  <a:fillRect/>
                </a:stretch>
              </p:blipFill>
              <p:spPr>
                <a:xfrm>
                  <a:off x="950033" y="5652212"/>
                  <a:ext cx="1728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46" name="Ink 345">
                  <a:extLst>
                    <a:ext uri="{FF2B5EF4-FFF2-40B4-BE49-F238E27FC236}">
                      <a16:creationId xmlns:a16="http://schemas.microsoft.com/office/drawing/2014/main" id="{724F776F-4B4C-4339-AED1-2FD29B47D395}"/>
                    </a:ext>
                  </a:extLst>
                </p14:cNvPr>
                <p14:cNvContentPartPr/>
                <p14:nvPr/>
              </p14:nvContentPartPr>
              <p14:xfrm>
                <a:off x="984593" y="5585612"/>
                <a:ext cx="38520" cy="64080"/>
              </p14:xfrm>
            </p:contentPart>
          </mc:Choice>
          <mc:Fallback xmlns="">
            <p:pic>
              <p:nvPicPr>
                <p:cNvPr id="346" name="Ink 345">
                  <a:extLst>
                    <a:ext uri="{FF2B5EF4-FFF2-40B4-BE49-F238E27FC236}">
                      <a16:creationId xmlns:a16="http://schemas.microsoft.com/office/drawing/2014/main" id="{724F776F-4B4C-4339-AED1-2FD29B47D395}"/>
                    </a:ext>
                  </a:extLst>
                </p:cNvPr>
                <p:cNvPicPr/>
                <p:nvPr/>
              </p:nvPicPr>
              <p:blipFill>
                <a:blip r:embed="rId545"/>
                <a:stretch>
                  <a:fillRect/>
                </a:stretch>
              </p:blipFill>
              <p:spPr>
                <a:xfrm>
                  <a:off x="966593" y="5567612"/>
                  <a:ext cx="74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47" name="Ink 346">
                  <a:extLst>
                    <a:ext uri="{FF2B5EF4-FFF2-40B4-BE49-F238E27FC236}">
                      <a16:creationId xmlns:a16="http://schemas.microsoft.com/office/drawing/2014/main" id="{372E2814-6DC0-40FF-A377-5CBDE4D40D23}"/>
                    </a:ext>
                  </a:extLst>
                </p14:cNvPr>
                <p14:cNvContentPartPr/>
                <p14:nvPr/>
              </p14:nvContentPartPr>
              <p14:xfrm>
                <a:off x="829073" y="5475452"/>
                <a:ext cx="451080" cy="524520"/>
              </p14:xfrm>
            </p:contentPart>
          </mc:Choice>
          <mc:Fallback xmlns="">
            <p:pic>
              <p:nvPicPr>
                <p:cNvPr id="347" name="Ink 346">
                  <a:extLst>
                    <a:ext uri="{FF2B5EF4-FFF2-40B4-BE49-F238E27FC236}">
                      <a16:creationId xmlns:a16="http://schemas.microsoft.com/office/drawing/2014/main" id="{372E2814-6DC0-40FF-A377-5CBDE4D40D23}"/>
                    </a:ext>
                  </a:extLst>
                </p:cNvPr>
                <p:cNvPicPr/>
                <p:nvPr/>
              </p:nvPicPr>
              <p:blipFill>
                <a:blip r:embed="rId547"/>
                <a:stretch>
                  <a:fillRect/>
                </a:stretch>
              </p:blipFill>
              <p:spPr>
                <a:xfrm>
                  <a:off x="811433" y="5457452"/>
                  <a:ext cx="48672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48" name="Ink 347">
                  <a:extLst>
                    <a:ext uri="{FF2B5EF4-FFF2-40B4-BE49-F238E27FC236}">
                      <a16:creationId xmlns:a16="http://schemas.microsoft.com/office/drawing/2014/main" id="{F6097A4F-84D2-48CD-8285-47A9ECBAD38D}"/>
                    </a:ext>
                  </a:extLst>
                </p14:cNvPr>
                <p14:cNvContentPartPr/>
                <p14:nvPr/>
              </p14:nvContentPartPr>
              <p14:xfrm>
                <a:off x="962633" y="5583812"/>
                <a:ext cx="112680" cy="114480"/>
              </p14:xfrm>
            </p:contentPart>
          </mc:Choice>
          <mc:Fallback xmlns="">
            <p:pic>
              <p:nvPicPr>
                <p:cNvPr id="348" name="Ink 347">
                  <a:extLst>
                    <a:ext uri="{FF2B5EF4-FFF2-40B4-BE49-F238E27FC236}">
                      <a16:creationId xmlns:a16="http://schemas.microsoft.com/office/drawing/2014/main" id="{F6097A4F-84D2-48CD-8285-47A9ECBAD38D}"/>
                    </a:ext>
                  </a:extLst>
                </p:cNvPr>
                <p:cNvPicPr/>
                <p:nvPr/>
              </p:nvPicPr>
              <p:blipFill>
                <a:blip r:embed="rId549"/>
                <a:stretch>
                  <a:fillRect/>
                </a:stretch>
              </p:blipFill>
              <p:spPr>
                <a:xfrm>
                  <a:off x="944993" y="5566172"/>
                  <a:ext cx="148320" cy="15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0">
            <p14:nvContentPartPr>
              <p14:cNvPr id="359" name="Ink 358">
                <a:extLst>
                  <a:ext uri="{FF2B5EF4-FFF2-40B4-BE49-F238E27FC236}">
                    <a16:creationId xmlns:a16="http://schemas.microsoft.com/office/drawing/2014/main" id="{3063B4B4-BC8A-4639-AE13-992FAC9595E7}"/>
                  </a:ext>
                </a:extLst>
              </p14:cNvPr>
              <p14:cNvContentPartPr/>
              <p14:nvPr/>
            </p14:nvContentPartPr>
            <p14:xfrm>
              <a:off x="2514233" y="5661572"/>
              <a:ext cx="2160" cy="1800"/>
            </p14:xfrm>
          </p:contentPart>
        </mc:Choice>
        <mc:Fallback xmlns="">
          <p:pic>
            <p:nvPicPr>
              <p:cNvPr id="359" name="Ink 358">
                <a:extLst>
                  <a:ext uri="{FF2B5EF4-FFF2-40B4-BE49-F238E27FC236}">
                    <a16:creationId xmlns:a16="http://schemas.microsoft.com/office/drawing/2014/main" id="{3063B4B4-BC8A-4639-AE13-992FAC9595E7}"/>
                  </a:ext>
                </a:extLst>
              </p:cNvPr>
              <p:cNvPicPr/>
              <p:nvPr/>
            </p:nvPicPr>
            <p:blipFill>
              <a:blip r:embed="rId551"/>
              <a:stretch>
                <a:fillRect/>
              </a:stretch>
            </p:blipFill>
            <p:spPr>
              <a:xfrm>
                <a:off x="2496593" y="5643932"/>
                <a:ext cx="37800" cy="37440"/>
              </a:xfrm>
              <a:prstGeom prst="rect">
                <a:avLst/>
              </a:prstGeom>
            </p:spPr>
          </p:pic>
        </mc:Fallback>
      </mc:AlternateContent>
      <p:grpSp>
        <p:nvGrpSpPr>
          <p:cNvPr id="365" name="Group 364">
            <a:extLst>
              <a:ext uri="{FF2B5EF4-FFF2-40B4-BE49-F238E27FC236}">
                <a16:creationId xmlns:a16="http://schemas.microsoft.com/office/drawing/2014/main" id="{13EA7D05-BA1D-4BBB-8E50-B9DFCD8940B5}"/>
              </a:ext>
            </a:extLst>
          </p:cNvPr>
          <p:cNvGrpSpPr/>
          <p:nvPr/>
        </p:nvGrpSpPr>
        <p:grpSpPr>
          <a:xfrm>
            <a:off x="1549433" y="5514332"/>
            <a:ext cx="1283400" cy="459720"/>
            <a:chOff x="1549433" y="5514332"/>
            <a:chExt cx="1283400" cy="459720"/>
          </a:xfrm>
        </p:grpSpPr>
        <mc:AlternateContent xmlns:mc="http://schemas.openxmlformats.org/markup-compatibility/2006" xmlns:p14="http://schemas.microsoft.com/office/powerpoint/2010/main">
          <mc:Choice Requires="p14">
            <p:contentPart p14:bwMode="auto" r:id="rId552">
              <p14:nvContentPartPr>
                <p14:cNvPr id="350" name="Ink 349">
                  <a:extLst>
                    <a:ext uri="{FF2B5EF4-FFF2-40B4-BE49-F238E27FC236}">
                      <a16:creationId xmlns:a16="http://schemas.microsoft.com/office/drawing/2014/main" id="{618A34DD-54B9-4D04-B0A9-6DC8A52F9B31}"/>
                    </a:ext>
                  </a:extLst>
                </p14:cNvPr>
                <p14:cNvContentPartPr/>
                <p14:nvPr/>
              </p14:nvContentPartPr>
              <p14:xfrm>
                <a:off x="1575353" y="5627012"/>
                <a:ext cx="10080" cy="264240"/>
              </p14:xfrm>
            </p:contentPart>
          </mc:Choice>
          <mc:Fallback xmlns="">
            <p:pic>
              <p:nvPicPr>
                <p:cNvPr id="350" name="Ink 349">
                  <a:extLst>
                    <a:ext uri="{FF2B5EF4-FFF2-40B4-BE49-F238E27FC236}">
                      <a16:creationId xmlns:a16="http://schemas.microsoft.com/office/drawing/2014/main" id="{618A34DD-54B9-4D04-B0A9-6DC8A52F9B31}"/>
                    </a:ext>
                  </a:extLst>
                </p:cNvPr>
                <p:cNvPicPr/>
                <p:nvPr/>
              </p:nvPicPr>
              <p:blipFill>
                <a:blip r:embed="rId553"/>
                <a:stretch>
                  <a:fillRect/>
                </a:stretch>
              </p:blipFill>
              <p:spPr>
                <a:xfrm>
                  <a:off x="1557713" y="5609372"/>
                  <a:ext cx="457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51" name="Ink 350">
                  <a:extLst>
                    <a:ext uri="{FF2B5EF4-FFF2-40B4-BE49-F238E27FC236}">
                      <a16:creationId xmlns:a16="http://schemas.microsoft.com/office/drawing/2014/main" id="{8E8ACF80-82A7-401F-882E-7B42DEFC46F3}"/>
                    </a:ext>
                  </a:extLst>
                </p14:cNvPr>
                <p14:cNvContentPartPr/>
                <p14:nvPr/>
              </p14:nvContentPartPr>
              <p14:xfrm>
                <a:off x="1549433" y="5574812"/>
                <a:ext cx="128520" cy="163440"/>
              </p14:xfrm>
            </p:contentPart>
          </mc:Choice>
          <mc:Fallback xmlns="">
            <p:pic>
              <p:nvPicPr>
                <p:cNvPr id="351" name="Ink 350">
                  <a:extLst>
                    <a:ext uri="{FF2B5EF4-FFF2-40B4-BE49-F238E27FC236}">
                      <a16:creationId xmlns:a16="http://schemas.microsoft.com/office/drawing/2014/main" id="{8E8ACF80-82A7-401F-882E-7B42DEFC46F3}"/>
                    </a:ext>
                  </a:extLst>
                </p:cNvPr>
                <p:cNvPicPr/>
                <p:nvPr/>
              </p:nvPicPr>
              <p:blipFill>
                <a:blip r:embed="rId555"/>
                <a:stretch>
                  <a:fillRect/>
                </a:stretch>
              </p:blipFill>
              <p:spPr>
                <a:xfrm>
                  <a:off x="1531793" y="5556812"/>
                  <a:ext cx="1641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52" name="Ink 351">
                  <a:extLst>
                    <a:ext uri="{FF2B5EF4-FFF2-40B4-BE49-F238E27FC236}">
                      <a16:creationId xmlns:a16="http://schemas.microsoft.com/office/drawing/2014/main" id="{63C2CF2A-7665-49EE-9A82-C1A9BBC419C3}"/>
                    </a:ext>
                  </a:extLst>
                </p14:cNvPr>
                <p14:cNvContentPartPr/>
                <p14:nvPr/>
              </p14:nvContentPartPr>
              <p14:xfrm>
                <a:off x="1772273" y="5575892"/>
                <a:ext cx="106920" cy="320400"/>
              </p14:xfrm>
            </p:contentPart>
          </mc:Choice>
          <mc:Fallback xmlns="">
            <p:pic>
              <p:nvPicPr>
                <p:cNvPr id="352" name="Ink 351">
                  <a:extLst>
                    <a:ext uri="{FF2B5EF4-FFF2-40B4-BE49-F238E27FC236}">
                      <a16:creationId xmlns:a16="http://schemas.microsoft.com/office/drawing/2014/main" id="{63C2CF2A-7665-49EE-9A82-C1A9BBC419C3}"/>
                    </a:ext>
                  </a:extLst>
                </p:cNvPr>
                <p:cNvPicPr/>
                <p:nvPr/>
              </p:nvPicPr>
              <p:blipFill>
                <a:blip r:embed="rId557"/>
                <a:stretch>
                  <a:fillRect/>
                </a:stretch>
              </p:blipFill>
              <p:spPr>
                <a:xfrm>
                  <a:off x="1754273" y="5557892"/>
                  <a:ext cx="1425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53" name="Ink 352">
                  <a:extLst>
                    <a:ext uri="{FF2B5EF4-FFF2-40B4-BE49-F238E27FC236}">
                      <a16:creationId xmlns:a16="http://schemas.microsoft.com/office/drawing/2014/main" id="{4E23A026-3888-4E71-A3F4-C2EC2187D841}"/>
                    </a:ext>
                  </a:extLst>
                </p14:cNvPr>
                <p14:cNvContentPartPr/>
                <p14:nvPr/>
              </p14:nvContentPartPr>
              <p14:xfrm>
                <a:off x="1957673" y="5638892"/>
                <a:ext cx="139680" cy="199800"/>
              </p14:xfrm>
            </p:contentPart>
          </mc:Choice>
          <mc:Fallback xmlns="">
            <p:pic>
              <p:nvPicPr>
                <p:cNvPr id="353" name="Ink 352">
                  <a:extLst>
                    <a:ext uri="{FF2B5EF4-FFF2-40B4-BE49-F238E27FC236}">
                      <a16:creationId xmlns:a16="http://schemas.microsoft.com/office/drawing/2014/main" id="{4E23A026-3888-4E71-A3F4-C2EC2187D841}"/>
                    </a:ext>
                  </a:extLst>
                </p:cNvPr>
                <p:cNvPicPr/>
                <p:nvPr/>
              </p:nvPicPr>
              <p:blipFill>
                <a:blip r:embed="rId559"/>
                <a:stretch>
                  <a:fillRect/>
                </a:stretch>
              </p:blipFill>
              <p:spPr>
                <a:xfrm>
                  <a:off x="1940033" y="5620892"/>
                  <a:ext cx="175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54" name="Ink 353">
                  <a:extLst>
                    <a:ext uri="{FF2B5EF4-FFF2-40B4-BE49-F238E27FC236}">
                      <a16:creationId xmlns:a16="http://schemas.microsoft.com/office/drawing/2014/main" id="{51F93CE8-C022-406D-9887-71F706266C0B}"/>
                    </a:ext>
                  </a:extLst>
                </p14:cNvPr>
                <p14:cNvContentPartPr/>
                <p14:nvPr/>
              </p14:nvContentPartPr>
              <p14:xfrm>
                <a:off x="2210393" y="5618732"/>
                <a:ext cx="160200" cy="159840"/>
              </p14:xfrm>
            </p:contentPart>
          </mc:Choice>
          <mc:Fallback xmlns="">
            <p:pic>
              <p:nvPicPr>
                <p:cNvPr id="354" name="Ink 353">
                  <a:extLst>
                    <a:ext uri="{FF2B5EF4-FFF2-40B4-BE49-F238E27FC236}">
                      <a16:creationId xmlns:a16="http://schemas.microsoft.com/office/drawing/2014/main" id="{51F93CE8-C022-406D-9887-71F706266C0B}"/>
                    </a:ext>
                  </a:extLst>
                </p:cNvPr>
                <p:cNvPicPr/>
                <p:nvPr/>
              </p:nvPicPr>
              <p:blipFill>
                <a:blip r:embed="rId561"/>
                <a:stretch>
                  <a:fillRect/>
                </a:stretch>
              </p:blipFill>
              <p:spPr>
                <a:xfrm>
                  <a:off x="2192393" y="5600732"/>
                  <a:ext cx="195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55" name="Ink 354">
                  <a:extLst>
                    <a:ext uri="{FF2B5EF4-FFF2-40B4-BE49-F238E27FC236}">
                      <a16:creationId xmlns:a16="http://schemas.microsoft.com/office/drawing/2014/main" id="{E8C0FC1F-6B35-4B7F-B519-9090CBBA3701}"/>
                    </a:ext>
                  </a:extLst>
                </p14:cNvPr>
                <p14:cNvContentPartPr/>
                <p14:nvPr/>
              </p14:nvContentPartPr>
              <p14:xfrm>
                <a:off x="2244233" y="5808812"/>
                <a:ext cx="98280" cy="32760"/>
              </p14:xfrm>
            </p:contentPart>
          </mc:Choice>
          <mc:Fallback xmlns="">
            <p:pic>
              <p:nvPicPr>
                <p:cNvPr id="355" name="Ink 354">
                  <a:extLst>
                    <a:ext uri="{FF2B5EF4-FFF2-40B4-BE49-F238E27FC236}">
                      <a16:creationId xmlns:a16="http://schemas.microsoft.com/office/drawing/2014/main" id="{E8C0FC1F-6B35-4B7F-B519-9090CBBA3701}"/>
                    </a:ext>
                  </a:extLst>
                </p:cNvPr>
                <p:cNvPicPr/>
                <p:nvPr/>
              </p:nvPicPr>
              <p:blipFill>
                <a:blip r:embed="rId563"/>
                <a:stretch>
                  <a:fillRect/>
                </a:stretch>
              </p:blipFill>
              <p:spPr>
                <a:xfrm>
                  <a:off x="2226593" y="5790812"/>
                  <a:ext cx="1339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62" name="Ink 361">
                  <a:extLst>
                    <a:ext uri="{FF2B5EF4-FFF2-40B4-BE49-F238E27FC236}">
                      <a16:creationId xmlns:a16="http://schemas.microsoft.com/office/drawing/2014/main" id="{C29144C0-C3BF-41B3-B29F-91C2FE224732}"/>
                    </a:ext>
                  </a:extLst>
                </p14:cNvPr>
                <p14:cNvContentPartPr/>
                <p14:nvPr/>
              </p14:nvContentPartPr>
              <p14:xfrm>
                <a:off x="2507753" y="5641772"/>
                <a:ext cx="122760" cy="169560"/>
              </p14:xfrm>
            </p:contentPart>
          </mc:Choice>
          <mc:Fallback xmlns="">
            <p:pic>
              <p:nvPicPr>
                <p:cNvPr id="362" name="Ink 361">
                  <a:extLst>
                    <a:ext uri="{FF2B5EF4-FFF2-40B4-BE49-F238E27FC236}">
                      <a16:creationId xmlns:a16="http://schemas.microsoft.com/office/drawing/2014/main" id="{C29144C0-C3BF-41B3-B29F-91C2FE224732}"/>
                    </a:ext>
                  </a:extLst>
                </p:cNvPr>
                <p:cNvPicPr/>
                <p:nvPr/>
              </p:nvPicPr>
              <p:blipFill>
                <a:blip r:embed="rId565"/>
                <a:stretch>
                  <a:fillRect/>
                </a:stretch>
              </p:blipFill>
              <p:spPr>
                <a:xfrm>
                  <a:off x="2490113" y="5624132"/>
                  <a:ext cx="158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63" name="Ink 362">
                  <a:extLst>
                    <a:ext uri="{FF2B5EF4-FFF2-40B4-BE49-F238E27FC236}">
                      <a16:creationId xmlns:a16="http://schemas.microsoft.com/office/drawing/2014/main" id="{76AFD220-BDEF-4740-905E-228D0006B8A4}"/>
                    </a:ext>
                  </a:extLst>
                </p14:cNvPr>
                <p14:cNvContentPartPr/>
                <p14:nvPr/>
              </p14:nvContentPartPr>
              <p14:xfrm>
                <a:off x="2606753" y="5625932"/>
                <a:ext cx="90360" cy="213120"/>
              </p14:xfrm>
            </p:contentPart>
          </mc:Choice>
          <mc:Fallback xmlns="">
            <p:pic>
              <p:nvPicPr>
                <p:cNvPr id="363" name="Ink 362">
                  <a:extLst>
                    <a:ext uri="{FF2B5EF4-FFF2-40B4-BE49-F238E27FC236}">
                      <a16:creationId xmlns:a16="http://schemas.microsoft.com/office/drawing/2014/main" id="{76AFD220-BDEF-4740-905E-228D0006B8A4}"/>
                    </a:ext>
                  </a:extLst>
                </p:cNvPr>
                <p:cNvPicPr/>
                <p:nvPr/>
              </p:nvPicPr>
              <p:blipFill>
                <a:blip r:embed="rId567"/>
                <a:stretch>
                  <a:fillRect/>
                </a:stretch>
              </p:blipFill>
              <p:spPr>
                <a:xfrm>
                  <a:off x="2589113" y="5608292"/>
                  <a:ext cx="1260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64" name="Ink 363">
                  <a:extLst>
                    <a:ext uri="{FF2B5EF4-FFF2-40B4-BE49-F238E27FC236}">
                      <a16:creationId xmlns:a16="http://schemas.microsoft.com/office/drawing/2014/main" id="{9F527E97-0BC1-4DE7-8D80-14E0CB8FE979}"/>
                    </a:ext>
                  </a:extLst>
                </p14:cNvPr>
                <p14:cNvContentPartPr/>
                <p14:nvPr/>
              </p14:nvContentPartPr>
              <p14:xfrm>
                <a:off x="2720153" y="5514332"/>
                <a:ext cx="112680" cy="459720"/>
              </p14:xfrm>
            </p:contentPart>
          </mc:Choice>
          <mc:Fallback xmlns="">
            <p:pic>
              <p:nvPicPr>
                <p:cNvPr id="364" name="Ink 363">
                  <a:extLst>
                    <a:ext uri="{FF2B5EF4-FFF2-40B4-BE49-F238E27FC236}">
                      <a16:creationId xmlns:a16="http://schemas.microsoft.com/office/drawing/2014/main" id="{9F527E97-0BC1-4DE7-8D80-14E0CB8FE979}"/>
                    </a:ext>
                  </a:extLst>
                </p:cNvPr>
                <p:cNvPicPr/>
                <p:nvPr/>
              </p:nvPicPr>
              <p:blipFill>
                <a:blip r:embed="rId569"/>
                <a:stretch>
                  <a:fillRect/>
                </a:stretch>
              </p:blipFill>
              <p:spPr>
                <a:xfrm>
                  <a:off x="2702153" y="5496692"/>
                  <a:ext cx="148320" cy="49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0">
            <p14:nvContentPartPr>
              <p14:cNvPr id="366" name="Ink 365">
                <a:extLst>
                  <a:ext uri="{FF2B5EF4-FFF2-40B4-BE49-F238E27FC236}">
                    <a16:creationId xmlns:a16="http://schemas.microsoft.com/office/drawing/2014/main" id="{E4C90952-20BF-4D11-9C9B-37713700B7D6}"/>
                  </a:ext>
                </a:extLst>
              </p14:cNvPr>
              <p14:cNvContentPartPr/>
              <p14:nvPr/>
            </p14:nvContentPartPr>
            <p14:xfrm>
              <a:off x="3247193" y="5722412"/>
              <a:ext cx="106200" cy="23040"/>
            </p14:xfrm>
          </p:contentPart>
        </mc:Choice>
        <mc:Fallback xmlns="">
          <p:pic>
            <p:nvPicPr>
              <p:cNvPr id="366" name="Ink 365">
                <a:extLst>
                  <a:ext uri="{FF2B5EF4-FFF2-40B4-BE49-F238E27FC236}">
                    <a16:creationId xmlns:a16="http://schemas.microsoft.com/office/drawing/2014/main" id="{E4C90952-20BF-4D11-9C9B-37713700B7D6}"/>
                  </a:ext>
                </a:extLst>
              </p:cNvPr>
              <p:cNvPicPr/>
              <p:nvPr/>
            </p:nvPicPr>
            <p:blipFill>
              <a:blip r:embed="rId571"/>
              <a:stretch>
                <a:fillRect/>
              </a:stretch>
            </p:blipFill>
            <p:spPr>
              <a:xfrm>
                <a:off x="3229193" y="5704772"/>
                <a:ext cx="141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67" name="Ink 366">
                <a:extLst>
                  <a:ext uri="{FF2B5EF4-FFF2-40B4-BE49-F238E27FC236}">
                    <a16:creationId xmlns:a16="http://schemas.microsoft.com/office/drawing/2014/main" id="{BAE02235-F0B9-4A90-B9EB-E8D5F8CF84EE}"/>
                  </a:ext>
                </a:extLst>
              </p14:cNvPr>
              <p14:cNvContentPartPr/>
              <p14:nvPr/>
            </p14:nvContentPartPr>
            <p14:xfrm>
              <a:off x="3244673" y="5783612"/>
              <a:ext cx="95400" cy="9720"/>
            </p14:xfrm>
          </p:contentPart>
        </mc:Choice>
        <mc:Fallback xmlns="">
          <p:pic>
            <p:nvPicPr>
              <p:cNvPr id="367" name="Ink 366">
                <a:extLst>
                  <a:ext uri="{FF2B5EF4-FFF2-40B4-BE49-F238E27FC236}">
                    <a16:creationId xmlns:a16="http://schemas.microsoft.com/office/drawing/2014/main" id="{BAE02235-F0B9-4A90-B9EB-E8D5F8CF84EE}"/>
                  </a:ext>
                </a:extLst>
              </p:cNvPr>
              <p:cNvPicPr/>
              <p:nvPr/>
            </p:nvPicPr>
            <p:blipFill>
              <a:blip r:embed="rId573"/>
              <a:stretch>
                <a:fillRect/>
              </a:stretch>
            </p:blipFill>
            <p:spPr>
              <a:xfrm>
                <a:off x="3227033" y="5765612"/>
                <a:ext cx="1310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68" name="Ink 367">
                <a:extLst>
                  <a:ext uri="{FF2B5EF4-FFF2-40B4-BE49-F238E27FC236}">
                    <a16:creationId xmlns:a16="http://schemas.microsoft.com/office/drawing/2014/main" id="{1661819C-C079-4F80-8046-5B4041C1CB73}"/>
                  </a:ext>
                </a:extLst>
              </p14:cNvPr>
              <p14:cNvContentPartPr/>
              <p14:nvPr/>
            </p14:nvContentPartPr>
            <p14:xfrm>
              <a:off x="3596393" y="5583092"/>
              <a:ext cx="162000" cy="45720"/>
            </p14:xfrm>
          </p:contentPart>
        </mc:Choice>
        <mc:Fallback xmlns="">
          <p:pic>
            <p:nvPicPr>
              <p:cNvPr id="368" name="Ink 367">
                <a:extLst>
                  <a:ext uri="{FF2B5EF4-FFF2-40B4-BE49-F238E27FC236}">
                    <a16:creationId xmlns:a16="http://schemas.microsoft.com/office/drawing/2014/main" id="{1661819C-C079-4F80-8046-5B4041C1CB73}"/>
                  </a:ext>
                </a:extLst>
              </p:cNvPr>
              <p:cNvPicPr/>
              <p:nvPr/>
            </p:nvPicPr>
            <p:blipFill>
              <a:blip r:embed="rId575"/>
              <a:stretch>
                <a:fillRect/>
              </a:stretch>
            </p:blipFill>
            <p:spPr>
              <a:xfrm>
                <a:off x="3578753" y="5565452"/>
                <a:ext cx="197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69" name="Ink 368">
                <a:extLst>
                  <a:ext uri="{FF2B5EF4-FFF2-40B4-BE49-F238E27FC236}">
                    <a16:creationId xmlns:a16="http://schemas.microsoft.com/office/drawing/2014/main" id="{874FD63B-FD47-43CF-A975-62CF7F1177D3}"/>
                  </a:ext>
                </a:extLst>
              </p14:cNvPr>
              <p14:cNvContentPartPr/>
              <p14:nvPr/>
            </p14:nvContentPartPr>
            <p14:xfrm>
              <a:off x="3617273" y="5598932"/>
              <a:ext cx="128160" cy="266400"/>
            </p14:xfrm>
          </p:contentPart>
        </mc:Choice>
        <mc:Fallback xmlns="">
          <p:pic>
            <p:nvPicPr>
              <p:cNvPr id="369" name="Ink 368">
                <a:extLst>
                  <a:ext uri="{FF2B5EF4-FFF2-40B4-BE49-F238E27FC236}">
                    <a16:creationId xmlns:a16="http://schemas.microsoft.com/office/drawing/2014/main" id="{874FD63B-FD47-43CF-A975-62CF7F1177D3}"/>
                  </a:ext>
                </a:extLst>
              </p:cNvPr>
              <p:cNvPicPr/>
              <p:nvPr/>
            </p:nvPicPr>
            <p:blipFill>
              <a:blip r:embed="rId577"/>
              <a:stretch>
                <a:fillRect/>
              </a:stretch>
            </p:blipFill>
            <p:spPr>
              <a:xfrm>
                <a:off x="3599273" y="5580932"/>
                <a:ext cx="1638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70" name="Ink 369">
                <a:extLst>
                  <a:ext uri="{FF2B5EF4-FFF2-40B4-BE49-F238E27FC236}">
                    <a16:creationId xmlns:a16="http://schemas.microsoft.com/office/drawing/2014/main" id="{44DA1B99-137B-49EE-A442-1DCCAD9B00A9}"/>
                  </a:ext>
                </a:extLst>
              </p14:cNvPr>
              <p14:cNvContentPartPr/>
              <p14:nvPr/>
            </p14:nvContentPartPr>
            <p14:xfrm>
              <a:off x="3623393" y="5710172"/>
              <a:ext cx="129600" cy="13320"/>
            </p14:xfrm>
          </p:contentPart>
        </mc:Choice>
        <mc:Fallback xmlns="">
          <p:pic>
            <p:nvPicPr>
              <p:cNvPr id="370" name="Ink 369">
                <a:extLst>
                  <a:ext uri="{FF2B5EF4-FFF2-40B4-BE49-F238E27FC236}">
                    <a16:creationId xmlns:a16="http://schemas.microsoft.com/office/drawing/2014/main" id="{44DA1B99-137B-49EE-A442-1DCCAD9B00A9}"/>
                  </a:ext>
                </a:extLst>
              </p:cNvPr>
              <p:cNvPicPr/>
              <p:nvPr/>
            </p:nvPicPr>
            <p:blipFill>
              <a:blip r:embed="rId579"/>
              <a:stretch>
                <a:fillRect/>
              </a:stretch>
            </p:blipFill>
            <p:spPr>
              <a:xfrm>
                <a:off x="3605753" y="5692532"/>
                <a:ext cx="165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71" name="Ink 370">
                <a:extLst>
                  <a:ext uri="{FF2B5EF4-FFF2-40B4-BE49-F238E27FC236}">
                    <a16:creationId xmlns:a16="http://schemas.microsoft.com/office/drawing/2014/main" id="{AF2C8437-4354-434E-A040-A19C403203E3}"/>
                  </a:ext>
                </a:extLst>
              </p14:cNvPr>
              <p14:cNvContentPartPr/>
              <p14:nvPr/>
            </p14:nvContentPartPr>
            <p14:xfrm>
              <a:off x="3855593" y="5493812"/>
              <a:ext cx="144360" cy="45360"/>
            </p14:xfrm>
          </p:contentPart>
        </mc:Choice>
        <mc:Fallback xmlns="">
          <p:pic>
            <p:nvPicPr>
              <p:cNvPr id="371" name="Ink 370">
                <a:extLst>
                  <a:ext uri="{FF2B5EF4-FFF2-40B4-BE49-F238E27FC236}">
                    <a16:creationId xmlns:a16="http://schemas.microsoft.com/office/drawing/2014/main" id="{AF2C8437-4354-434E-A040-A19C403203E3}"/>
                  </a:ext>
                </a:extLst>
              </p:cNvPr>
              <p:cNvPicPr/>
              <p:nvPr/>
            </p:nvPicPr>
            <p:blipFill>
              <a:blip r:embed="rId581"/>
              <a:stretch>
                <a:fillRect/>
              </a:stretch>
            </p:blipFill>
            <p:spPr>
              <a:xfrm>
                <a:off x="3837593" y="5476172"/>
                <a:ext cx="180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72" name="Ink 371">
                <a:extLst>
                  <a:ext uri="{FF2B5EF4-FFF2-40B4-BE49-F238E27FC236}">
                    <a16:creationId xmlns:a16="http://schemas.microsoft.com/office/drawing/2014/main" id="{A823DEBE-695E-44C0-AB5F-7CCFDDAB60B3}"/>
                  </a:ext>
                </a:extLst>
              </p14:cNvPr>
              <p14:cNvContentPartPr/>
              <p14:nvPr/>
            </p14:nvContentPartPr>
            <p14:xfrm>
              <a:off x="3814553" y="5503172"/>
              <a:ext cx="145080" cy="430920"/>
            </p14:xfrm>
          </p:contentPart>
        </mc:Choice>
        <mc:Fallback xmlns="">
          <p:pic>
            <p:nvPicPr>
              <p:cNvPr id="372" name="Ink 371">
                <a:extLst>
                  <a:ext uri="{FF2B5EF4-FFF2-40B4-BE49-F238E27FC236}">
                    <a16:creationId xmlns:a16="http://schemas.microsoft.com/office/drawing/2014/main" id="{A823DEBE-695E-44C0-AB5F-7CCFDDAB60B3}"/>
                  </a:ext>
                </a:extLst>
              </p:cNvPr>
              <p:cNvPicPr/>
              <p:nvPr/>
            </p:nvPicPr>
            <p:blipFill>
              <a:blip r:embed="rId583"/>
              <a:stretch>
                <a:fillRect/>
              </a:stretch>
            </p:blipFill>
            <p:spPr>
              <a:xfrm>
                <a:off x="3796913" y="5485172"/>
                <a:ext cx="18072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73" name="Ink 372">
                <a:extLst>
                  <a:ext uri="{FF2B5EF4-FFF2-40B4-BE49-F238E27FC236}">
                    <a16:creationId xmlns:a16="http://schemas.microsoft.com/office/drawing/2014/main" id="{43420836-4703-4BC5-9FAC-47D69E75E809}"/>
                  </a:ext>
                </a:extLst>
              </p14:cNvPr>
              <p14:cNvContentPartPr/>
              <p14:nvPr/>
            </p14:nvContentPartPr>
            <p14:xfrm>
              <a:off x="4005713" y="5657972"/>
              <a:ext cx="117720" cy="151920"/>
            </p14:xfrm>
          </p:contentPart>
        </mc:Choice>
        <mc:Fallback xmlns="">
          <p:pic>
            <p:nvPicPr>
              <p:cNvPr id="373" name="Ink 372">
                <a:extLst>
                  <a:ext uri="{FF2B5EF4-FFF2-40B4-BE49-F238E27FC236}">
                    <a16:creationId xmlns:a16="http://schemas.microsoft.com/office/drawing/2014/main" id="{43420836-4703-4BC5-9FAC-47D69E75E809}"/>
                  </a:ext>
                </a:extLst>
              </p:cNvPr>
              <p:cNvPicPr/>
              <p:nvPr/>
            </p:nvPicPr>
            <p:blipFill>
              <a:blip r:embed="rId585"/>
              <a:stretch>
                <a:fillRect/>
              </a:stretch>
            </p:blipFill>
            <p:spPr>
              <a:xfrm>
                <a:off x="3987713" y="5639972"/>
                <a:ext cx="153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74" name="Ink 373">
                <a:extLst>
                  <a:ext uri="{FF2B5EF4-FFF2-40B4-BE49-F238E27FC236}">
                    <a16:creationId xmlns:a16="http://schemas.microsoft.com/office/drawing/2014/main" id="{CB7A2827-7881-427B-AD48-4E44F3BC882C}"/>
                  </a:ext>
                </a:extLst>
              </p14:cNvPr>
              <p14:cNvContentPartPr/>
              <p14:nvPr/>
            </p14:nvContentPartPr>
            <p14:xfrm>
              <a:off x="4123793" y="5609372"/>
              <a:ext cx="58680" cy="194760"/>
            </p14:xfrm>
          </p:contentPart>
        </mc:Choice>
        <mc:Fallback xmlns="">
          <p:pic>
            <p:nvPicPr>
              <p:cNvPr id="374" name="Ink 373">
                <a:extLst>
                  <a:ext uri="{FF2B5EF4-FFF2-40B4-BE49-F238E27FC236}">
                    <a16:creationId xmlns:a16="http://schemas.microsoft.com/office/drawing/2014/main" id="{CB7A2827-7881-427B-AD48-4E44F3BC882C}"/>
                  </a:ext>
                </a:extLst>
              </p:cNvPr>
              <p:cNvPicPr/>
              <p:nvPr/>
            </p:nvPicPr>
            <p:blipFill>
              <a:blip r:embed="rId587"/>
              <a:stretch>
                <a:fillRect/>
              </a:stretch>
            </p:blipFill>
            <p:spPr>
              <a:xfrm>
                <a:off x="4105793" y="5591732"/>
                <a:ext cx="943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75" name="Ink 374">
                <a:extLst>
                  <a:ext uri="{FF2B5EF4-FFF2-40B4-BE49-F238E27FC236}">
                    <a16:creationId xmlns:a16="http://schemas.microsoft.com/office/drawing/2014/main" id="{A27045B7-FD39-4C16-8FF2-C3453088E94A}"/>
                  </a:ext>
                </a:extLst>
              </p14:cNvPr>
              <p14:cNvContentPartPr/>
              <p14:nvPr/>
            </p14:nvContentPartPr>
            <p14:xfrm>
              <a:off x="4220273" y="5562572"/>
              <a:ext cx="148680" cy="311400"/>
            </p14:xfrm>
          </p:contentPart>
        </mc:Choice>
        <mc:Fallback xmlns="">
          <p:pic>
            <p:nvPicPr>
              <p:cNvPr id="375" name="Ink 374">
                <a:extLst>
                  <a:ext uri="{FF2B5EF4-FFF2-40B4-BE49-F238E27FC236}">
                    <a16:creationId xmlns:a16="http://schemas.microsoft.com/office/drawing/2014/main" id="{A27045B7-FD39-4C16-8FF2-C3453088E94A}"/>
                  </a:ext>
                </a:extLst>
              </p:cNvPr>
              <p:cNvPicPr/>
              <p:nvPr/>
            </p:nvPicPr>
            <p:blipFill>
              <a:blip r:embed="rId589"/>
              <a:stretch>
                <a:fillRect/>
              </a:stretch>
            </p:blipFill>
            <p:spPr>
              <a:xfrm>
                <a:off x="4202273" y="5544932"/>
                <a:ext cx="1843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76" name="Ink 375">
                <a:extLst>
                  <a:ext uri="{FF2B5EF4-FFF2-40B4-BE49-F238E27FC236}">
                    <a16:creationId xmlns:a16="http://schemas.microsoft.com/office/drawing/2014/main" id="{8192D3D9-DD5E-4D58-9CF6-79C8E2FA55BE}"/>
                  </a:ext>
                </a:extLst>
              </p14:cNvPr>
              <p14:cNvContentPartPr/>
              <p14:nvPr/>
            </p14:nvContentPartPr>
            <p14:xfrm>
              <a:off x="4695833" y="5678852"/>
              <a:ext cx="96120" cy="25920"/>
            </p14:xfrm>
          </p:contentPart>
        </mc:Choice>
        <mc:Fallback xmlns="">
          <p:pic>
            <p:nvPicPr>
              <p:cNvPr id="376" name="Ink 375">
                <a:extLst>
                  <a:ext uri="{FF2B5EF4-FFF2-40B4-BE49-F238E27FC236}">
                    <a16:creationId xmlns:a16="http://schemas.microsoft.com/office/drawing/2014/main" id="{8192D3D9-DD5E-4D58-9CF6-79C8E2FA55BE}"/>
                  </a:ext>
                </a:extLst>
              </p:cNvPr>
              <p:cNvPicPr/>
              <p:nvPr/>
            </p:nvPicPr>
            <p:blipFill>
              <a:blip r:embed="rId591"/>
              <a:stretch>
                <a:fillRect/>
              </a:stretch>
            </p:blipFill>
            <p:spPr>
              <a:xfrm>
                <a:off x="4677833" y="5660852"/>
                <a:ext cx="1317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77" name="Ink 376">
                <a:extLst>
                  <a:ext uri="{FF2B5EF4-FFF2-40B4-BE49-F238E27FC236}">
                    <a16:creationId xmlns:a16="http://schemas.microsoft.com/office/drawing/2014/main" id="{7DD3F413-CE6B-4345-8D1A-B96664EF3527}"/>
                  </a:ext>
                </a:extLst>
              </p14:cNvPr>
              <p14:cNvContentPartPr/>
              <p14:nvPr/>
            </p14:nvContentPartPr>
            <p14:xfrm>
              <a:off x="4748033" y="5728532"/>
              <a:ext cx="90720" cy="18720"/>
            </p14:xfrm>
          </p:contentPart>
        </mc:Choice>
        <mc:Fallback xmlns="">
          <p:pic>
            <p:nvPicPr>
              <p:cNvPr id="377" name="Ink 376">
                <a:extLst>
                  <a:ext uri="{FF2B5EF4-FFF2-40B4-BE49-F238E27FC236}">
                    <a16:creationId xmlns:a16="http://schemas.microsoft.com/office/drawing/2014/main" id="{7DD3F413-CE6B-4345-8D1A-B96664EF3527}"/>
                  </a:ext>
                </a:extLst>
              </p:cNvPr>
              <p:cNvPicPr/>
              <p:nvPr/>
            </p:nvPicPr>
            <p:blipFill>
              <a:blip r:embed="rId593"/>
              <a:stretch>
                <a:fillRect/>
              </a:stretch>
            </p:blipFill>
            <p:spPr>
              <a:xfrm>
                <a:off x="4730393" y="5710532"/>
                <a:ext cx="126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78" name="Ink 377">
                <a:extLst>
                  <a:ext uri="{FF2B5EF4-FFF2-40B4-BE49-F238E27FC236}">
                    <a16:creationId xmlns:a16="http://schemas.microsoft.com/office/drawing/2014/main" id="{286A934A-6885-4B20-BA55-AD1E80E93945}"/>
                  </a:ext>
                </a:extLst>
              </p14:cNvPr>
              <p14:cNvContentPartPr/>
              <p14:nvPr/>
            </p14:nvContentPartPr>
            <p14:xfrm>
              <a:off x="5033873" y="5605412"/>
              <a:ext cx="91080" cy="58320"/>
            </p14:xfrm>
          </p:contentPart>
        </mc:Choice>
        <mc:Fallback xmlns="">
          <p:pic>
            <p:nvPicPr>
              <p:cNvPr id="378" name="Ink 377">
                <a:extLst>
                  <a:ext uri="{FF2B5EF4-FFF2-40B4-BE49-F238E27FC236}">
                    <a16:creationId xmlns:a16="http://schemas.microsoft.com/office/drawing/2014/main" id="{286A934A-6885-4B20-BA55-AD1E80E93945}"/>
                  </a:ext>
                </a:extLst>
              </p:cNvPr>
              <p:cNvPicPr/>
              <p:nvPr/>
            </p:nvPicPr>
            <p:blipFill>
              <a:blip r:embed="rId595"/>
              <a:stretch>
                <a:fillRect/>
              </a:stretch>
            </p:blipFill>
            <p:spPr>
              <a:xfrm>
                <a:off x="5015873" y="5587412"/>
                <a:ext cx="126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79" name="Ink 378">
                <a:extLst>
                  <a:ext uri="{FF2B5EF4-FFF2-40B4-BE49-F238E27FC236}">
                    <a16:creationId xmlns:a16="http://schemas.microsoft.com/office/drawing/2014/main" id="{1B5AFBA6-C336-481E-9868-9ED760972D72}"/>
                  </a:ext>
                </a:extLst>
              </p14:cNvPr>
              <p14:cNvContentPartPr/>
              <p14:nvPr/>
            </p14:nvContentPartPr>
            <p14:xfrm>
              <a:off x="5082833" y="5520452"/>
              <a:ext cx="128520" cy="370440"/>
            </p14:xfrm>
          </p:contentPart>
        </mc:Choice>
        <mc:Fallback xmlns="">
          <p:pic>
            <p:nvPicPr>
              <p:cNvPr id="379" name="Ink 378">
                <a:extLst>
                  <a:ext uri="{FF2B5EF4-FFF2-40B4-BE49-F238E27FC236}">
                    <a16:creationId xmlns:a16="http://schemas.microsoft.com/office/drawing/2014/main" id="{1B5AFBA6-C336-481E-9868-9ED760972D72}"/>
                  </a:ext>
                </a:extLst>
              </p:cNvPr>
              <p:cNvPicPr/>
              <p:nvPr/>
            </p:nvPicPr>
            <p:blipFill>
              <a:blip r:embed="rId597"/>
              <a:stretch>
                <a:fillRect/>
              </a:stretch>
            </p:blipFill>
            <p:spPr>
              <a:xfrm>
                <a:off x="5065193" y="5502452"/>
                <a:ext cx="164160" cy="406080"/>
              </a:xfrm>
              <a:prstGeom prst="rect">
                <a:avLst/>
              </a:prstGeom>
            </p:spPr>
          </p:pic>
        </mc:Fallback>
      </mc:AlternateContent>
    </p:spTree>
    <p:extLst>
      <p:ext uri="{BB962C8B-B14F-4D97-AF65-F5344CB8AC3E}">
        <p14:creationId xmlns:p14="http://schemas.microsoft.com/office/powerpoint/2010/main" val="3406511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870E-32FF-449B-87BC-C9C72F52011D}"/>
              </a:ext>
            </a:extLst>
          </p:cNvPr>
          <p:cNvSpPr>
            <a:spLocks noGrp="1"/>
          </p:cNvSpPr>
          <p:nvPr>
            <p:ph type="title"/>
          </p:nvPr>
        </p:nvSpPr>
        <p:spPr>
          <a:xfrm>
            <a:off x="838200" y="417554"/>
            <a:ext cx="10515600" cy="1325563"/>
          </a:xfrm>
        </p:spPr>
        <p:txBody>
          <a:bodyPr/>
          <a:lstStyle/>
          <a:p>
            <a:endParaRPr lang="en-IN"/>
          </a:p>
        </p:txBody>
      </p:sp>
      <p:sp>
        <p:nvSpPr>
          <p:cNvPr id="3" name="Text Placeholder 2">
            <a:extLst>
              <a:ext uri="{FF2B5EF4-FFF2-40B4-BE49-F238E27FC236}">
                <a16:creationId xmlns:a16="http://schemas.microsoft.com/office/drawing/2014/main" id="{B6EDAF77-7696-4BAE-BDCD-07514ACD3635}"/>
              </a:ext>
            </a:extLst>
          </p:cNvPr>
          <p:cNvSpPr>
            <a:spLocks noGrp="1"/>
          </p:cNvSpPr>
          <p:nvPr>
            <p:ph type="body" idx="1"/>
          </p:nvPr>
        </p:nvSpPr>
        <p:spPr/>
        <p:txBody>
          <a:bodyPr/>
          <a:lstStyle/>
          <a:p>
            <a:endParaRPr lang="en-IN"/>
          </a:p>
        </p:txBody>
      </p:sp>
      <p:grpSp>
        <p:nvGrpSpPr>
          <p:cNvPr id="13" name="Group 12">
            <a:extLst>
              <a:ext uri="{FF2B5EF4-FFF2-40B4-BE49-F238E27FC236}">
                <a16:creationId xmlns:a16="http://schemas.microsoft.com/office/drawing/2014/main" id="{0E651FBD-F222-4C2B-B0CB-CA23CF10876F}"/>
              </a:ext>
            </a:extLst>
          </p:cNvPr>
          <p:cNvGrpSpPr/>
          <p:nvPr/>
        </p:nvGrpSpPr>
        <p:grpSpPr>
          <a:xfrm>
            <a:off x="1103393" y="492558"/>
            <a:ext cx="577800" cy="239760"/>
            <a:chOff x="1103393" y="492558"/>
            <a:chExt cx="577800" cy="2397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34CDF5C-2005-45AC-A694-2A2F0F1F5924}"/>
                    </a:ext>
                  </a:extLst>
                </p14:cNvPr>
                <p14:cNvContentPartPr/>
                <p14:nvPr/>
              </p14:nvContentPartPr>
              <p14:xfrm>
                <a:off x="1140833" y="499038"/>
                <a:ext cx="12240" cy="186840"/>
              </p14:xfrm>
            </p:contentPart>
          </mc:Choice>
          <mc:Fallback xmlns="">
            <p:pic>
              <p:nvPicPr>
                <p:cNvPr id="4" name="Ink 3">
                  <a:extLst>
                    <a:ext uri="{FF2B5EF4-FFF2-40B4-BE49-F238E27FC236}">
                      <a16:creationId xmlns:a16="http://schemas.microsoft.com/office/drawing/2014/main" id="{E34CDF5C-2005-45AC-A694-2A2F0F1F5924}"/>
                    </a:ext>
                  </a:extLst>
                </p:cNvPr>
                <p:cNvPicPr/>
                <p:nvPr/>
              </p:nvPicPr>
              <p:blipFill>
                <a:blip r:embed="rId3"/>
                <a:stretch>
                  <a:fillRect/>
                </a:stretch>
              </p:blipFill>
              <p:spPr>
                <a:xfrm>
                  <a:off x="1122833" y="481398"/>
                  <a:ext cx="478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D7EEFD4-EE26-4418-8DF4-5AAA42B2CF33}"/>
                    </a:ext>
                  </a:extLst>
                </p14:cNvPr>
                <p14:cNvContentPartPr/>
                <p14:nvPr/>
              </p14:nvContentPartPr>
              <p14:xfrm>
                <a:off x="1190513" y="492558"/>
                <a:ext cx="16560" cy="6120"/>
              </p14:xfrm>
            </p:contentPart>
          </mc:Choice>
          <mc:Fallback xmlns="">
            <p:pic>
              <p:nvPicPr>
                <p:cNvPr id="5" name="Ink 4">
                  <a:extLst>
                    <a:ext uri="{FF2B5EF4-FFF2-40B4-BE49-F238E27FC236}">
                      <a16:creationId xmlns:a16="http://schemas.microsoft.com/office/drawing/2014/main" id="{8D7EEFD4-EE26-4418-8DF4-5AAA42B2CF33}"/>
                    </a:ext>
                  </a:extLst>
                </p:cNvPr>
                <p:cNvPicPr/>
                <p:nvPr/>
              </p:nvPicPr>
              <p:blipFill>
                <a:blip r:embed="rId5"/>
                <a:stretch>
                  <a:fillRect/>
                </a:stretch>
              </p:blipFill>
              <p:spPr>
                <a:xfrm>
                  <a:off x="1172513" y="474558"/>
                  <a:ext cx="52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A74294E-D9F2-4C5F-B4EC-58B64B679377}"/>
                    </a:ext>
                  </a:extLst>
                </p14:cNvPr>
                <p14:cNvContentPartPr/>
                <p14:nvPr/>
              </p14:nvContentPartPr>
              <p14:xfrm>
                <a:off x="1133993" y="499038"/>
                <a:ext cx="160560" cy="18000"/>
              </p14:xfrm>
            </p:contentPart>
          </mc:Choice>
          <mc:Fallback xmlns="">
            <p:pic>
              <p:nvPicPr>
                <p:cNvPr id="6" name="Ink 5">
                  <a:extLst>
                    <a:ext uri="{FF2B5EF4-FFF2-40B4-BE49-F238E27FC236}">
                      <a16:creationId xmlns:a16="http://schemas.microsoft.com/office/drawing/2014/main" id="{AA74294E-D9F2-4C5F-B4EC-58B64B679377}"/>
                    </a:ext>
                  </a:extLst>
                </p:cNvPr>
                <p:cNvPicPr/>
                <p:nvPr/>
              </p:nvPicPr>
              <p:blipFill>
                <a:blip r:embed="rId7"/>
                <a:stretch>
                  <a:fillRect/>
                </a:stretch>
              </p:blipFill>
              <p:spPr>
                <a:xfrm>
                  <a:off x="1116353" y="481038"/>
                  <a:ext cx="196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3984861-DC7D-4276-985C-CBC311BB4B27}"/>
                    </a:ext>
                  </a:extLst>
                </p14:cNvPr>
                <p14:cNvContentPartPr/>
                <p14:nvPr/>
              </p14:nvContentPartPr>
              <p14:xfrm>
                <a:off x="1103393" y="585078"/>
                <a:ext cx="72720" cy="1080"/>
              </p14:xfrm>
            </p:contentPart>
          </mc:Choice>
          <mc:Fallback xmlns="">
            <p:pic>
              <p:nvPicPr>
                <p:cNvPr id="7" name="Ink 6">
                  <a:extLst>
                    <a:ext uri="{FF2B5EF4-FFF2-40B4-BE49-F238E27FC236}">
                      <a16:creationId xmlns:a16="http://schemas.microsoft.com/office/drawing/2014/main" id="{13984861-DC7D-4276-985C-CBC311BB4B27}"/>
                    </a:ext>
                  </a:extLst>
                </p:cNvPr>
                <p:cNvPicPr/>
                <p:nvPr/>
              </p:nvPicPr>
              <p:blipFill>
                <a:blip r:embed="rId9"/>
                <a:stretch>
                  <a:fillRect/>
                </a:stretch>
              </p:blipFill>
              <p:spPr>
                <a:xfrm>
                  <a:off x="1085393" y="567078"/>
                  <a:ext cx="108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EEAC898-4AF2-4934-BCD8-61B6CC4E9977}"/>
                    </a:ext>
                  </a:extLst>
                </p14:cNvPr>
                <p14:cNvContentPartPr/>
                <p14:nvPr/>
              </p14:nvContentPartPr>
              <p14:xfrm>
                <a:off x="1290953" y="642318"/>
                <a:ext cx="17640" cy="87840"/>
              </p14:xfrm>
            </p:contentPart>
          </mc:Choice>
          <mc:Fallback xmlns="">
            <p:pic>
              <p:nvPicPr>
                <p:cNvPr id="8" name="Ink 7">
                  <a:extLst>
                    <a:ext uri="{FF2B5EF4-FFF2-40B4-BE49-F238E27FC236}">
                      <a16:creationId xmlns:a16="http://schemas.microsoft.com/office/drawing/2014/main" id="{2EEAC898-4AF2-4934-BCD8-61B6CC4E9977}"/>
                    </a:ext>
                  </a:extLst>
                </p:cNvPr>
                <p:cNvPicPr/>
                <p:nvPr/>
              </p:nvPicPr>
              <p:blipFill>
                <a:blip r:embed="rId11"/>
                <a:stretch>
                  <a:fillRect/>
                </a:stretch>
              </p:blipFill>
              <p:spPr>
                <a:xfrm>
                  <a:off x="1272953" y="624318"/>
                  <a:ext cx="532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A105342-5CBF-41E9-8A3E-5ABF65E49049}"/>
                    </a:ext>
                  </a:extLst>
                </p14:cNvPr>
                <p14:cNvContentPartPr/>
                <p14:nvPr/>
              </p14:nvContentPartPr>
              <p14:xfrm>
                <a:off x="1373753" y="625398"/>
                <a:ext cx="110880" cy="98280"/>
              </p14:xfrm>
            </p:contentPart>
          </mc:Choice>
          <mc:Fallback xmlns="">
            <p:pic>
              <p:nvPicPr>
                <p:cNvPr id="9" name="Ink 8">
                  <a:extLst>
                    <a:ext uri="{FF2B5EF4-FFF2-40B4-BE49-F238E27FC236}">
                      <a16:creationId xmlns:a16="http://schemas.microsoft.com/office/drawing/2014/main" id="{EA105342-5CBF-41E9-8A3E-5ABF65E49049}"/>
                    </a:ext>
                  </a:extLst>
                </p:cNvPr>
                <p:cNvPicPr/>
                <p:nvPr/>
              </p:nvPicPr>
              <p:blipFill>
                <a:blip r:embed="rId13"/>
                <a:stretch>
                  <a:fillRect/>
                </a:stretch>
              </p:blipFill>
              <p:spPr>
                <a:xfrm>
                  <a:off x="1356113" y="607398"/>
                  <a:ext cx="146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83FDB3E-84BD-47E7-9166-3E1445B401D8}"/>
                    </a:ext>
                  </a:extLst>
                </p14:cNvPr>
                <p14:cNvContentPartPr/>
                <p14:nvPr/>
              </p14:nvContentPartPr>
              <p14:xfrm>
                <a:off x="1539353" y="637638"/>
                <a:ext cx="114840" cy="94680"/>
              </p14:xfrm>
            </p:contentPart>
          </mc:Choice>
          <mc:Fallback xmlns="">
            <p:pic>
              <p:nvPicPr>
                <p:cNvPr id="10" name="Ink 9">
                  <a:extLst>
                    <a:ext uri="{FF2B5EF4-FFF2-40B4-BE49-F238E27FC236}">
                      <a16:creationId xmlns:a16="http://schemas.microsoft.com/office/drawing/2014/main" id="{E83FDB3E-84BD-47E7-9166-3E1445B401D8}"/>
                    </a:ext>
                  </a:extLst>
                </p:cNvPr>
                <p:cNvPicPr/>
                <p:nvPr/>
              </p:nvPicPr>
              <p:blipFill>
                <a:blip r:embed="rId15"/>
                <a:stretch>
                  <a:fillRect/>
                </a:stretch>
              </p:blipFill>
              <p:spPr>
                <a:xfrm>
                  <a:off x="1521353" y="619638"/>
                  <a:ext cx="1504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0845FCBB-573D-4AF5-AB23-7BB6BB02BA29}"/>
                    </a:ext>
                  </a:extLst>
                </p14:cNvPr>
                <p14:cNvContentPartPr/>
                <p14:nvPr/>
              </p14:nvContentPartPr>
              <p14:xfrm>
                <a:off x="1653833" y="526398"/>
                <a:ext cx="27360" cy="172440"/>
              </p14:xfrm>
            </p:contentPart>
          </mc:Choice>
          <mc:Fallback xmlns="">
            <p:pic>
              <p:nvPicPr>
                <p:cNvPr id="11" name="Ink 10">
                  <a:extLst>
                    <a:ext uri="{FF2B5EF4-FFF2-40B4-BE49-F238E27FC236}">
                      <a16:creationId xmlns:a16="http://schemas.microsoft.com/office/drawing/2014/main" id="{0845FCBB-573D-4AF5-AB23-7BB6BB02BA29}"/>
                    </a:ext>
                  </a:extLst>
                </p:cNvPr>
                <p:cNvPicPr/>
                <p:nvPr/>
              </p:nvPicPr>
              <p:blipFill>
                <a:blip r:embed="rId17"/>
                <a:stretch>
                  <a:fillRect/>
                </a:stretch>
              </p:blipFill>
              <p:spPr>
                <a:xfrm>
                  <a:off x="1636193" y="508398"/>
                  <a:ext cx="63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6D32F08-086E-417E-94C1-F5F14592B0EE}"/>
                    </a:ext>
                  </a:extLst>
                </p14:cNvPr>
                <p14:cNvContentPartPr/>
                <p14:nvPr/>
              </p14:nvContentPartPr>
              <p14:xfrm>
                <a:off x="1372313" y="547278"/>
                <a:ext cx="7560" cy="3240"/>
              </p14:xfrm>
            </p:contentPart>
          </mc:Choice>
          <mc:Fallback xmlns="">
            <p:pic>
              <p:nvPicPr>
                <p:cNvPr id="12" name="Ink 11">
                  <a:extLst>
                    <a:ext uri="{FF2B5EF4-FFF2-40B4-BE49-F238E27FC236}">
                      <a16:creationId xmlns:a16="http://schemas.microsoft.com/office/drawing/2014/main" id="{F6D32F08-086E-417E-94C1-F5F14592B0EE}"/>
                    </a:ext>
                  </a:extLst>
                </p:cNvPr>
                <p:cNvPicPr/>
                <p:nvPr/>
              </p:nvPicPr>
              <p:blipFill>
                <a:blip r:embed="rId19"/>
                <a:stretch>
                  <a:fillRect/>
                </a:stretch>
              </p:blipFill>
              <p:spPr>
                <a:xfrm>
                  <a:off x="1354313" y="529278"/>
                  <a:ext cx="43200" cy="38880"/>
                </a:xfrm>
                <a:prstGeom prst="rect">
                  <a:avLst/>
                </a:prstGeom>
              </p:spPr>
            </p:pic>
          </mc:Fallback>
        </mc:AlternateContent>
      </p:grpSp>
      <p:grpSp>
        <p:nvGrpSpPr>
          <p:cNvPr id="21" name="Group 20">
            <a:extLst>
              <a:ext uri="{FF2B5EF4-FFF2-40B4-BE49-F238E27FC236}">
                <a16:creationId xmlns:a16="http://schemas.microsoft.com/office/drawing/2014/main" id="{B12DFB95-02BB-41DD-B872-187EEAD87C6C}"/>
              </a:ext>
            </a:extLst>
          </p:cNvPr>
          <p:cNvGrpSpPr/>
          <p:nvPr/>
        </p:nvGrpSpPr>
        <p:grpSpPr>
          <a:xfrm>
            <a:off x="2141993" y="576078"/>
            <a:ext cx="203760" cy="143640"/>
            <a:chOff x="2141993" y="576078"/>
            <a:chExt cx="203760" cy="14364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3C92008-5DCD-4F85-936C-4DDC84A847F7}"/>
                    </a:ext>
                  </a:extLst>
                </p14:cNvPr>
                <p14:cNvContentPartPr/>
                <p14:nvPr/>
              </p14:nvContentPartPr>
              <p14:xfrm>
                <a:off x="2289593" y="576078"/>
                <a:ext cx="1800" cy="70920"/>
              </p14:xfrm>
            </p:contentPart>
          </mc:Choice>
          <mc:Fallback xmlns="">
            <p:pic>
              <p:nvPicPr>
                <p:cNvPr id="14" name="Ink 13">
                  <a:extLst>
                    <a:ext uri="{FF2B5EF4-FFF2-40B4-BE49-F238E27FC236}">
                      <a16:creationId xmlns:a16="http://schemas.microsoft.com/office/drawing/2014/main" id="{23C92008-5DCD-4F85-936C-4DDC84A847F7}"/>
                    </a:ext>
                  </a:extLst>
                </p:cNvPr>
                <p:cNvPicPr/>
                <p:nvPr/>
              </p:nvPicPr>
              <p:blipFill>
                <a:blip r:embed="rId21"/>
                <a:stretch>
                  <a:fillRect/>
                </a:stretch>
              </p:blipFill>
              <p:spPr>
                <a:xfrm>
                  <a:off x="2271593" y="558438"/>
                  <a:ext cx="37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9780699-10D7-48DC-83BC-9894CA697FA8}"/>
                    </a:ext>
                  </a:extLst>
                </p14:cNvPr>
                <p14:cNvContentPartPr/>
                <p14:nvPr/>
              </p14:nvContentPartPr>
              <p14:xfrm>
                <a:off x="2141993" y="590478"/>
                <a:ext cx="203760" cy="129240"/>
              </p14:xfrm>
            </p:contentPart>
          </mc:Choice>
          <mc:Fallback xmlns="">
            <p:pic>
              <p:nvPicPr>
                <p:cNvPr id="15" name="Ink 14">
                  <a:extLst>
                    <a:ext uri="{FF2B5EF4-FFF2-40B4-BE49-F238E27FC236}">
                      <a16:creationId xmlns:a16="http://schemas.microsoft.com/office/drawing/2014/main" id="{79780699-10D7-48DC-83BC-9894CA697FA8}"/>
                    </a:ext>
                  </a:extLst>
                </p:cNvPr>
                <p:cNvPicPr/>
                <p:nvPr/>
              </p:nvPicPr>
              <p:blipFill>
                <a:blip r:embed="rId23"/>
                <a:stretch>
                  <a:fillRect/>
                </a:stretch>
              </p:blipFill>
              <p:spPr>
                <a:xfrm>
                  <a:off x="2123993" y="572838"/>
                  <a:ext cx="2394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ECF3A0D1-4636-4CE8-95D9-35F2D298B294}"/>
                    </a:ext>
                  </a:extLst>
                </p14:cNvPr>
                <p14:cNvContentPartPr/>
                <p14:nvPr/>
              </p14:nvContentPartPr>
              <p14:xfrm>
                <a:off x="2244233" y="652758"/>
                <a:ext cx="3600" cy="39960"/>
              </p14:xfrm>
            </p:contentPart>
          </mc:Choice>
          <mc:Fallback xmlns="">
            <p:pic>
              <p:nvPicPr>
                <p:cNvPr id="16" name="Ink 15">
                  <a:extLst>
                    <a:ext uri="{FF2B5EF4-FFF2-40B4-BE49-F238E27FC236}">
                      <a16:creationId xmlns:a16="http://schemas.microsoft.com/office/drawing/2014/main" id="{ECF3A0D1-4636-4CE8-95D9-35F2D298B294}"/>
                    </a:ext>
                  </a:extLst>
                </p:cNvPr>
                <p:cNvPicPr/>
                <p:nvPr/>
              </p:nvPicPr>
              <p:blipFill>
                <a:blip r:embed="rId25"/>
                <a:stretch>
                  <a:fillRect/>
                </a:stretch>
              </p:blipFill>
              <p:spPr>
                <a:xfrm>
                  <a:off x="2226593" y="634758"/>
                  <a:ext cx="39240" cy="75600"/>
                </a:xfrm>
                <a:prstGeom prst="rect">
                  <a:avLst/>
                </a:prstGeom>
              </p:spPr>
            </p:pic>
          </mc:Fallback>
        </mc:AlternateContent>
      </p:grpSp>
      <p:grpSp>
        <p:nvGrpSpPr>
          <p:cNvPr id="35" name="Group 34">
            <a:extLst>
              <a:ext uri="{FF2B5EF4-FFF2-40B4-BE49-F238E27FC236}">
                <a16:creationId xmlns:a16="http://schemas.microsoft.com/office/drawing/2014/main" id="{180611F3-D1C9-475E-83D6-29D2BF49B616}"/>
              </a:ext>
            </a:extLst>
          </p:cNvPr>
          <p:cNvGrpSpPr/>
          <p:nvPr/>
        </p:nvGrpSpPr>
        <p:grpSpPr>
          <a:xfrm>
            <a:off x="2686673" y="535038"/>
            <a:ext cx="1616040" cy="472387"/>
            <a:chOff x="2686673" y="535038"/>
            <a:chExt cx="1616040" cy="472387"/>
          </a:xfrm>
        </p:grpSpPr>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3EEAE07C-E593-4AD9-BB57-2617A93B44D0}"/>
                    </a:ext>
                  </a:extLst>
                </p14:cNvPr>
                <p14:cNvContentPartPr/>
                <p14:nvPr/>
              </p14:nvContentPartPr>
              <p14:xfrm>
                <a:off x="2686673" y="617478"/>
                <a:ext cx="132840" cy="165960"/>
              </p14:xfrm>
            </p:contentPart>
          </mc:Choice>
          <mc:Fallback xmlns="">
            <p:pic>
              <p:nvPicPr>
                <p:cNvPr id="17" name="Ink 16">
                  <a:extLst>
                    <a:ext uri="{FF2B5EF4-FFF2-40B4-BE49-F238E27FC236}">
                      <a16:creationId xmlns:a16="http://schemas.microsoft.com/office/drawing/2014/main" id="{3EEAE07C-E593-4AD9-BB57-2617A93B44D0}"/>
                    </a:ext>
                  </a:extLst>
                </p:cNvPr>
                <p:cNvPicPr/>
                <p:nvPr/>
              </p:nvPicPr>
              <p:blipFill>
                <a:blip r:embed="rId27"/>
                <a:stretch>
                  <a:fillRect/>
                </a:stretch>
              </p:blipFill>
              <p:spPr>
                <a:xfrm>
                  <a:off x="2669033" y="599478"/>
                  <a:ext cx="1684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43AACF78-A5DD-4E97-A705-54AEFDBFF1E4}"/>
                    </a:ext>
                  </a:extLst>
                </p14:cNvPr>
                <p14:cNvContentPartPr/>
                <p14:nvPr/>
              </p14:nvContentPartPr>
              <p14:xfrm>
                <a:off x="2750393" y="697758"/>
                <a:ext cx="72000" cy="20520"/>
              </p14:xfrm>
            </p:contentPart>
          </mc:Choice>
          <mc:Fallback xmlns="">
            <p:pic>
              <p:nvPicPr>
                <p:cNvPr id="18" name="Ink 17">
                  <a:extLst>
                    <a:ext uri="{FF2B5EF4-FFF2-40B4-BE49-F238E27FC236}">
                      <a16:creationId xmlns:a16="http://schemas.microsoft.com/office/drawing/2014/main" id="{43AACF78-A5DD-4E97-A705-54AEFDBFF1E4}"/>
                    </a:ext>
                  </a:extLst>
                </p:cNvPr>
                <p:cNvPicPr/>
                <p:nvPr/>
              </p:nvPicPr>
              <p:blipFill>
                <a:blip r:embed="rId29"/>
                <a:stretch>
                  <a:fillRect/>
                </a:stretch>
              </p:blipFill>
              <p:spPr>
                <a:xfrm>
                  <a:off x="2732393" y="680118"/>
                  <a:ext cx="107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368458D-669C-47B9-83E8-0BE3DBB713C7}"/>
                    </a:ext>
                  </a:extLst>
                </p14:cNvPr>
                <p14:cNvContentPartPr/>
                <p14:nvPr/>
              </p14:nvContentPartPr>
              <p14:xfrm>
                <a:off x="2720873" y="610638"/>
                <a:ext cx="169200" cy="2880"/>
              </p14:xfrm>
            </p:contentPart>
          </mc:Choice>
          <mc:Fallback xmlns="">
            <p:pic>
              <p:nvPicPr>
                <p:cNvPr id="19" name="Ink 18">
                  <a:extLst>
                    <a:ext uri="{FF2B5EF4-FFF2-40B4-BE49-F238E27FC236}">
                      <a16:creationId xmlns:a16="http://schemas.microsoft.com/office/drawing/2014/main" id="{B368458D-669C-47B9-83E8-0BE3DBB713C7}"/>
                    </a:ext>
                  </a:extLst>
                </p:cNvPr>
                <p:cNvPicPr/>
                <p:nvPr/>
              </p:nvPicPr>
              <p:blipFill>
                <a:blip r:embed="rId31"/>
                <a:stretch>
                  <a:fillRect/>
                </a:stretch>
              </p:blipFill>
              <p:spPr>
                <a:xfrm>
                  <a:off x="2703233" y="592638"/>
                  <a:ext cx="204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6FE2EBEE-895B-4782-9A9A-0D9423868CDD}"/>
                    </a:ext>
                  </a:extLst>
                </p14:cNvPr>
                <p14:cNvContentPartPr/>
                <p14:nvPr/>
              </p14:nvContentPartPr>
              <p14:xfrm>
                <a:off x="3021113" y="604225"/>
                <a:ext cx="224640" cy="29880"/>
              </p14:xfrm>
            </p:contentPart>
          </mc:Choice>
          <mc:Fallback xmlns="">
            <p:pic>
              <p:nvPicPr>
                <p:cNvPr id="22" name="Ink 21">
                  <a:extLst>
                    <a:ext uri="{FF2B5EF4-FFF2-40B4-BE49-F238E27FC236}">
                      <a16:creationId xmlns:a16="http://schemas.microsoft.com/office/drawing/2014/main" id="{6FE2EBEE-895B-4782-9A9A-0D9423868CDD}"/>
                    </a:ext>
                  </a:extLst>
                </p:cNvPr>
                <p:cNvPicPr/>
                <p:nvPr/>
              </p:nvPicPr>
              <p:blipFill>
                <a:blip r:embed="rId33"/>
                <a:stretch>
                  <a:fillRect/>
                </a:stretch>
              </p:blipFill>
              <p:spPr>
                <a:xfrm>
                  <a:off x="3003113" y="586585"/>
                  <a:ext cx="2602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2E729DA0-692A-42D3-B36C-CA73A829EB33}"/>
                    </a:ext>
                  </a:extLst>
                </p14:cNvPr>
                <p14:cNvContentPartPr/>
                <p14:nvPr/>
              </p14:nvContentPartPr>
              <p14:xfrm>
                <a:off x="2980433" y="622225"/>
                <a:ext cx="196920" cy="214200"/>
              </p14:xfrm>
            </p:contentPart>
          </mc:Choice>
          <mc:Fallback xmlns="">
            <p:pic>
              <p:nvPicPr>
                <p:cNvPr id="23" name="Ink 22">
                  <a:extLst>
                    <a:ext uri="{FF2B5EF4-FFF2-40B4-BE49-F238E27FC236}">
                      <a16:creationId xmlns:a16="http://schemas.microsoft.com/office/drawing/2014/main" id="{2E729DA0-692A-42D3-B36C-CA73A829EB33}"/>
                    </a:ext>
                  </a:extLst>
                </p:cNvPr>
                <p:cNvPicPr/>
                <p:nvPr/>
              </p:nvPicPr>
              <p:blipFill>
                <a:blip r:embed="rId35"/>
                <a:stretch>
                  <a:fillRect/>
                </a:stretch>
              </p:blipFill>
              <p:spPr>
                <a:xfrm>
                  <a:off x="2962433" y="604225"/>
                  <a:ext cx="2325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B6AA907F-F1C6-47B2-8098-A8C5E433C1A2}"/>
                    </a:ext>
                  </a:extLst>
                </p14:cNvPr>
                <p14:cNvContentPartPr/>
                <p14:nvPr/>
              </p14:nvContentPartPr>
              <p14:xfrm>
                <a:off x="3231353" y="678025"/>
                <a:ext cx="179280" cy="143280"/>
              </p14:xfrm>
            </p:contentPart>
          </mc:Choice>
          <mc:Fallback xmlns="">
            <p:pic>
              <p:nvPicPr>
                <p:cNvPr id="24" name="Ink 23">
                  <a:extLst>
                    <a:ext uri="{FF2B5EF4-FFF2-40B4-BE49-F238E27FC236}">
                      <a16:creationId xmlns:a16="http://schemas.microsoft.com/office/drawing/2014/main" id="{B6AA907F-F1C6-47B2-8098-A8C5E433C1A2}"/>
                    </a:ext>
                  </a:extLst>
                </p:cNvPr>
                <p:cNvPicPr/>
                <p:nvPr/>
              </p:nvPicPr>
              <p:blipFill>
                <a:blip r:embed="rId37"/>
                <a:stretch>
                  <a:fillRect/>
                </a:stretch>
              </p:blipFill>
              <p:spPr>
                <a:xfrm>
                  <a:off x="3213713" y="660385"/>
                  <a:ext cx="214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E3AF9647-AE7B-4141-932B-60F5CC930B83}"/>
                    </a:ext>
                  </a:extLst>
                </p14:cNvPr>
                <p14:cNvContentPartPr/>
                <p14:nvPr/>
              </p14:nvContentPartPr>
              <p14:xfrm>
                <a:off x="3489473" y="617905"/>
                <a:ext cx="109440" cy="83520"/>
              </p14:xfrm>
            </p:contentPart>
          </mc:Choice>
          <mc:Fallback xmlns="">
            <p:pic>
              <p:nvPicPr>
                <p:cNvPr id="25" name="Ink 24">
                  <a:extLst>
                    <a:ext uri="{FF2B5EF4-FFF2-40B4-BE49-F238E27FC236}">
                      <a16:creationId xmlns:a16="http://schemas.microsoft.com/office/drawing/2014/main" id="{E3AF9647-AE7B-4141-932B-60F5CC930B83}"/>
                    </a:ext>
                  </a:extLst>
                </p:cNvPr>
                <p:cNvPicPr/>
                <p:nvPr/>
              </p:nvPicPr>
              <p:blipFill>
                <a:blip r:embed="rId39"/>
                <a:stretch>
                  <a:fillRect/>
                </a:stretch>
              </p:blipFill>
              <p:spPr>
                <a:xfrm>
                  <a:off x="3471473" y="600265"/>
                  <a:ext cx="145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2DA80E8B-3680-4493-8D30-8F4A283B73F3}"/>
                    </a:ext>
                  </a:extLst>
                </p14:cNvPr>
                <p14:cNvContentPartPr/>
                <p14:nvPr/>
              </p14:nvContentPartPr>
              <p14:xfrm>
                <a:off x="3684233" y="733465"/>
                <a:ext cx="163800" cy="10080"/>
              </p14:xfrm>
            </p:contentPart>
          </mc:Choice>
          <mc:Fallback xmlns="">
            <p:pic>
              <p:nvPicPr>
                <p:cNvPr id="26" name="Ink 25">
                  <a:extLst>
                    <a:ext uri="{FF2B5EF4-FFF2-40B4-BE49-F238E27FC236}">
                      <a16:creationId xmlns:a16="http://schemas.microsoft.com/office/drawing/2014/main" id="{2DA80E8B-3680-4493-8D30-8F4A283B73F3}"/>
                    </a:ext>
                  </a:extLst>
                </p:cNvPr>
                <p:cNvPicPr/>
                <p:nvPr/>
              </p:nvPicPr>
              <p:blipFill>
                <a:blip r:embed="rId41"/>
                <a:stretch>
                  <a:fillRect/>
                </a:stretch>
              </p:blipFill>
              <p:spPr>
                <a:xfrm>
                  <a:off x="3666593" y="715465"/>
                  <a:ext cx="1994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3C640B3B-4ED2-49BE-93A2-71EFA1905710}"/>
                    </a:ext>
                  </a:extLst>
                </p14:cNvPr>
                <p14:cNvContentPartPr/>
                <p14:nvPr/>
              </p14:nvContentPartPr>
              <p14:xfrm>
                <a:off x="3756233" y="661825"/>
                <a:ext cx="11880" cy="179280"/>
              </p14:xfrm>
            </p:contentPart>
          </mc:Choice>
          <mc:Fallback xmlns="">
            <p:pic>
              <p:nvPicPr>
                <p:cNvPr id="27" name="Ink 26">
                  <a:extLst>
                    <a:ext uri="{FF2B5EF4-FFF2-40B4-BE49-F238E27FC236}">
                      <a16:creationId xmlns:a16="http://schemas.microsoft.com/office/drawing/2014/main" id="{3C640B3B-4ED2-49BE-93A2-71EFA1905710}"/>
                    </a:ext>
                  </a:extLst>
                </p:cNvPr>
                <p:cNvPicPr/>
                <p:nvPr/>
              </p:nvPicPr>
              <p:blipFill>
                <a:blip r:embed="rId43"/>
                <a:stretch>
                  <a:fillRect/>
                </a:stretch>
              </p:blipFill>
              <p:spPr>
                <a:xfrm>
                  <a:off x="3738233" y="643825"/>
                  <a:ext cx="47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D85335F8-C9A3-4101-A191-F5C40109CB3B}"/>
                    </a:ext>
                  </a:extLst>
                </p14:cNvPr>
                <p14:cNvContentPartPr/>
                <p14:nvPr/>
              </p14:nvContentPartPr>
              <p14:xfrm>
                <a:off x="3873233" y="717985"/>
                <a:ext cx="110160" cy="289440"/>
              </p14:xfrm>
            </p:contentPart>
          </mc:Choice>
          <mc:Fallback xmlns="">
            <p:pic>
              <p:nvPicPr>
                <p:cNvPr id="28" name="Ink 27">
                  <a:extLst>
                    <a:ext uri="{FF2B5EF4-FFF2-40B4-BE49-F238E27FC236}">
                      <a16:creationId xmlns:a16="http://schemas.microsoft.com/office/drawing/2014/main" id="{D85335F8-C9A3-4101-A191-F5C40109CB3B}"/>
                    </a:ext>
                  </a:extLst>
                </p:cNvPr>
                <p:cNvPicPr/>
                <p:nvPr/>
              </p:nvPicPr>
              <p:blipFill>
                <a:blip r:embed="rId45"/>
                <a:stretch>
                  <a:fillRect/>
                </a:stretch>
              </p:blipFill>
              <p:spPr>
                <a:xfrm>
                  <a:off x="3855593" y="700345"/>
                  <a:ext cx="1458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33BF586E-23CA-4B27-9B4C-3BE8B100877A}"/>
                    </a:ext>
                  </a:extLst>
                </p14:cNvPr>
                <p14:cNvContentPartPr/>
                <p14:nvPr/>
              </p14:nvContentPartPr>
              <p14:xfrm>
                <a:off x="4107233" y="684865"/>
                <a:ext cx="98280" cy="73440"/>
              </p14:xfrm>
            </p:contentPart>
          </mc:Choice>
          <mc:Fallback xmlns="">
            <p:pic>
              <p:nvPicPr>
                <p:cNvPr id="29" name="Ink 28">
                  <a:extLst>
                    <a:ext uri="{FF2B5EF4-FFF2-40B4-BE49-F238E27FC236}">
                      <a16:creationId xmlns:a16="http://schemas.microsoft.com/office/drawing/2014/main" id="{33BF586E-23CA-4B27-9B4C-3BE8B100877A}"/>
                    </a:ext>
                  </a:extLst>
                </p:cNvPr>
                <p:cNvPicPr/>
                <p:nvPr/>
              </p:nvPicPr>
              <p:blipFill>
                <a:blip r:embed="rId47"/>
                <a:stretch>
                  <a:fillRect/>
                </a:stretch>
              </p:blipFill>
              <p:spPr>
                <a:xfrm>
                  <a:off x="4089593" y="667225"/>
                  <a:ext cx="1339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89D425A6-8B23-40E8-B265-3D44D0930691}"/>
                    </a:ext>
                  </a:extLst>
                </p14:cNvPr>
                <p14:cNvContentPartPr/>
                <p14:nvPr/>
              </p14:nvContentPartPr>
              <p14:xfrm>
                <a:off x="4119473" y="535038"/>
                <a:ext cx="183240" cy="286560"/>
              </p14:xfrm>
            </p:contentPart>
          </mc:Choice>
          <mc:Fallback xmlns="">
            <p:pic>
              <p:nvPicPr>
                <p:cNvPr id="31" name="Ink 30">
                  <a:extLst>
                    <a:ext uri="{FF2B5EF4-FFF2-40B4-BE49-F238E27FC236}">
                      <a16:creationId xmlns:a16="http://schemas.microsoft.com/office/drawing/2014/main" id="{89D425A6-8B23-40E8-B265-3D44D0930691}"/>
                    </a:ext>
                  </a:extLst>
                </p:cNvPr>
                <p:cNvPicPr/>
                <p:nvPr/>
              </p:nvPicPr>
              <p:blipFill>
                <a:blip r:embed="rId49"/>
                <a:stretch>
                  <a:fillRect/>
                </a:stretch>
              </p:blipFill>
              <p:spPr>
                <a:xfrm>
                  <a:off x="4101833" y="517038"/>
                  <a:ext cx="218880" cy="322200"/>
                </a:xfrm>
                <a:prstGeom prst="rect">
                  <a:avLst/>
                </a:prstGeom>
              </p:spPr>
            </p:pic>
          </mc:Fallback>
        </mc:AlternateContent>
      </p:grpSp>
      <p:grpSp>
        <p:nvGrpSpPr>
          <p:cNvPr id="34" name="Group 33">
            <a:extLst>
              <a:ext uri="{FF2B5EF4-FFF2-40B4-BE49-F238E27FC236}">
                <a16:creationId xmlns:a16="http://schemas.microsoft.com/office/drawing/2014/main" id="{92C3B958-78C1-49F2-9624-E58A1D17C8D5}"/>
              </a:ext>
            </a:extLst>
          </p:cNvPr>
          <p:cNvGrpSpPr/>
          <p:nvPr/>
        </p:nvGrpSpPr>
        <p:grpSpPr>
          <a:xfrm>
            <a:off x="4687193" y="610638"/>
            <a:ext cx="306000" cy="290520"/>
            <a:chOff x="4687193" y="610638"/>
            <a:chExt cx="306000" cy="290520"/>
          </a:xfrm>
        </p:grpSpPr>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E676BF89-1BCF-43D4-874E-FE69E8BD6F26}"/>
                    </a:ext>
                  </a:extLst>
                </p14:cNvPr>
                <p14:cNvContentPartPr/>
                <p14:nvPr/>
              </p14:nvContentPartPr>
              <p14:xfrm>
                <a:off x="4716713" y="705318"/>
                <a:ext cx="166680" cy="120240"/>
              </p14:xfrm>
            </p:contentPart>
          </mc:Choice>
          <mc:Fallback xmlns="">
            <p:pic>
              <p:nvPicPr>
                <p:cNvPr id="32" name="Ink 31">
                  <a:extLst>
                    <a:ext uri="{FF2B5EF4-FFF2-40B4-BE49-F238E27FC236}">
                      <a16:creationId xmlns:a16="http://schemas.microsoft.com/office/drawing/2014/main" id="{E676BF89-1BCF-43D4-874E-FE69E8BD6F26}"/>
                    </a:ext>
                  </a:extLst>
                </p:cNvPr>
                <p:cNvPicPr/>
                <p:nvPr/>
              </p:nvPicPr>
              <p:blipFill>
                <a:blip r:embed="rId51"/>
                <a:stretch>
                  <a:fillRect/>
                </a:stretch>
              </p:blipFill>
              <p:spPr>
                <a:xfrm>
                  <a:off x="4698713" y="687678"/>
                  <a:ext cx="202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D6629068-2BA4-4D6A-9411-CFE5F5EA3F8F}"/>
                    </a:ext>
                  </a:extLst>
                </p14:cNvPr>
                <p14:cNvContentPartPr/>
                <p14:nvPr/>
              </p14:nvContentPartPr>
              <p14:xfrm>
                <a:off x="4687193" y="610638"/>
                <a:ext cx="306000" cy="290520"/>
              </p14:xfrm>
            </p:contentPart>
          </mc:Choice>
          <mc:Fallback xmlns="">
            <p:pic>
              <p:nvPicPr>
                <p:cNvPr id="33" name="Ink 32">
                  <a:extLst>
                    <a:ext uri="{FF2B5EF4-FFF2-40B4-BE49-F238E27FC236}">
                      <a16:creationId xmlns:a16="http://schemas.microsoft.com/office/drawing/2014/main" id="{D6629068-2BA4-4D6A-9411-CFE5F5EA3F8F}"/>
                    </a:ext>
                  </a:extLst>
                </p:cNvPr>
                <p:cNvPicPr/>
                <p:nvPr/>
              </p:nvPicPr>
              <p:blipFill>
                <a:blip r:embed="rId53"/>
                <a:stretch>
                  <a:fillRect/>
                </a:stretch>
              </p:blipFill>
              <p:spPr>
                <a:xfrm>
                  <a:off x="4669553" y="592998"/>
                  <a:ext cx="341640" cy="326160"/>
                </a:xfrm>
                <a:prstGeom prst="rect">
                  <a:avLst/>
                </a:prstGeom>
              </p:spPr>
            </p:pic>
          </mc:Fallback>
        </mc:AlternateContent>
      </p:grpSp>
      <p:grpSp>
        <p:nvGrpSpPr>
          <p:cNvPr id="51" name="Group 50">
            <a:extLst>
              <a:ext uri="{FF2B5EF4-FFF2-40B4-BE49-F238E27FC236}">
                <a16:creationId xmlns:a16="http://schemas.microsoft.com/office/drawing/2014/main" id="{8391AD47-9BC9-4864-9828-93D95B316C54}"/>
              </a:ext>
            </a:extLst>
          </p:cNvPr>
          <p:cNvGrpSpPr/>
          <p:nvPr/>
        </p:nvGrpSpPr>
        <p:grpSpPr>
          <a:xfrm>
            <a:off x="5234033" y="617838"/>
            <a:ext cx="1338840" cy="452520"/>
            <a:chOff x="5234033" y="617838"/>
            <a:chExt cx="1338840" cy="452520"/>
          </a:xfrm>
        </p:grpSpPr>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B646BDF2-0ED1-4D47-A773-BD4200BE60CB}"/>
                    </a:ext>
                  </a:extLst>
                </p14:cNvPr>
                <p14:cNvContentPartPr/>
                <p14:nvPr/>
              </p14:nvContentPartPr>
              <p14:xfrm>
                <a:off x="5281553" y="693438"/>
                <a:ext cx="159480" cy="3960"/>
              </p14:xfrm>
            </p:contentPart>
          </mc:Choice>
          <mc:Fallback xmlns="">
            <p:pic>
              <p:nvPicPr>
                <p:cNvPr id="36" name="Ink 35">
                  <a:extLst>
                    <a:ext uri="{FF2B5EF4-FFF2-40B4-BE49-F238E27FC236}">
                      <a16:creationId xmlns:a16="http://schemas.microsoft.com/office/drawing/2014/main" id="{B646BDF2-0ED1-4D47-A773-BD4200BE60CB}"/>
                    </a:ext>
                  </a:extLst>
                </p:cNvPr>
                <p:cNvPicPr/>
                <p:nvPr/>
              </p:nvPicPr>
              <p:blipFill>
                <a:blip r:embed="rId55"/>
                <a:stretch>
                  <a:fillRect/>
                </a:stretch>
              </p:blipFill>
              <p:spPr>
                <a:xfrm>
                  <a:off x="5263913" y="675438"/>
                  <a:ext cx="1951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347EB991-A145-4EB5-ABD1-91673FC280DB}"/>
                    </a:ext>
                  </a:extLst>
                </p14:cNvPr>
                <p14:cNvContentPartPr/>
                <p14:nvPr/>
              </p14:nvContentPartPr>
              <p14:xfrm>
                <a:off x="5234033" y="688038"/>
                <a:ext cx="126360" cy="230400"/>
              </p14:xfrm>
            </p:contentPart>
          </mc:Choice>
          <mc:Fallback xmlns="">
            <p:pic>
              <p:nvPicPr>
                <p:cNvPr id="37" name="Ink 36">
                  <a:extLst>
                    <a:ext uri="{FF2B5EF4-FFF2-40B4-BE49-F238E27FC236}">
                      <a16:creationId xmlns:a16="http://schemas.microsoft.com/office/drawing/2014/main" id="{347EB991-A145-4EB5-ABD1-91673FC280DB}"/>
                    </a:ext>
                  </a:extLst>
                </p:cNvPr>
                <p:cNvPicPr/>
                <p:nvPr/>
              </p:nvPicPr>
              <p:blipFill>
                <a:blip r:embed="rId57"/>
                <a:stretch>
                  <a:fillRect/>
                </a:stretch>
              </p:blipFill>
              <p:spPr>
                <a:xfrm>
                  <a:off x="5216393" y="670398"/>
                  <a:ext cx="1620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DD8F9BD0-C64F-46AE-ABA5-DA7606510BB8}"/>
                    </a:ext>
                  </a:extLst>
                </p14:cNvPr>
                <p14:cNvContentPartPr/>
                <p14:nvPr/>
              </p14:nvContentPartPr>
              <p14:xfrm>
                <a:off x="5242673" y="796398"/>
                <a:ext cx="153360" cy="13320"/>
              </p14:xfrm>
            </p:contentPart>
          </mc:Choice>
          <mc:Fallback xmlns="">
            <p:pic>
              <p:nvPicPr>
                <p:cNvPr id="38" name="Ink 37">
                  <a:extLst>
                    <a:ext uri="{FF2B5EF4-FFF2-40B4-BE49-F238E27FC236}">
                      <a16:creationId xmlns:a16="http://schemas.microsoft.com/office/drawing/2014/main" id="{DD8F9BD0-C64F-46AE-ABA5-DA7606510BB8}"/>
                    </a:ext>
                  </a:extLst>
                </p:cNvPr>
                <p:cNvPicPr/>
                <p:nvPr/>
              </p:nvPicPr>
              <p:blipFill>
                <a:blip r:embed="rId59"/>
                <a:stretch>
                  <a:fillRect/>
                </a:stretch>
              </p:blipFill>
              <p:spPr>
                <a:xfrm>
                  <a:off x="5224673" y="778398"/>
                  <a:ext cx="189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4BB8EF39-7D47-4770-97AF-C800A3FC4863}"/>
                    </a:ext>
                  </a:extLst>
                </p14:cNvPr>
                <p14:cNvContentPartPr/>
                <p14:nvPr/>
              </p14:nvContentPartPr>
              <p14:xfrm>
                <a:off x="5595473" y="626118"/>
                <a:ext cx="129600" cy="15120"/>
              </p14:xfrm>
            </p:contentPart>
          </mc:Choice>
          <mc:Fallback xmlns="">
            <p:pic>
              <p:nvPicPr>
                <p:cNvPr id="39" name="Ink 38">
                  <a:extLst>
                    <a:ext uri="{FF2B5EF4-FFF2-40B4-BE49-F238E27FC236}">
                      <a16:creationId xmlns:a16="http://schemas.microsoft.com/office/drawing/2014/main" id="{4BB8EF39-7D47-4770-97AF-C800A3FC4863}"/>
                    </a:ext>
                  </a:extLst>
                </p:cNvPr>
                <p:cNvPicPr/>
                <p:nvPr/>
              </p:nvPicPr>
              <p:blipFill>
                <a:blip r:embed="rId61"/>
                <a:stretch>
                  <a:fillRect/>
                </a:stretch>
              </p:blipFill>
              <p:spPr>
                <a:xfrm>
                  <a:off x="5577473" y="608118"/>
                  <a:ext cx="165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D59A97B3-60DE-420D-8A26-6874DCFB5424}"/>
                    </a:ext>
                  </a:extLst>
                </p14:cNvPr>
                <p14:cNvContentPartPr/>
                <p14:nvPr/>
              </p14:nvContentPartPr>
              <p14:xfrm>
                <a:off x="5587553" y="617838"/>
                <a:ext cx="83160" cy="345960"/>
              </p14:xfrm>
            </p:contentPart>
          </mc:Choice>
          <mc:Fallback xmlns="">
            <p:pic>
              <p:nvPicPr>
                <p:cNvPr id="40" name="Ink 39">
                  <a:extLst>
                    <a:ext uri="{FF2B5EF4-FFF2-40B4-BE49-F238E27FC236}">
                      <a16:creationId xmlns:a16="http://schemas.microsoft.com/office/drawing/2014/main" id="{D59A97B3-60DE-420D-8A26-6874DCFB5424}"/>
                    </a:ext>
                  </a:extLst>
                </p:cNvPr>
                <p:cNvPicPr/>
                <p:nvPr/>
              </p:nvPicPr>
              <p:blipFill>
                <a:blip r:embed="rId63"/>
                <a:stretch>
                  <a:fillRect/>
                </a:stretch>
              </p:blipFill>
              <p:spPr>
                <a:xfrm>
                  <a:off x="5569553" y="600198"/>
                  <a:ext cx="1188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8586F308-5F6A-4CB5-B165-8ADE8975E887}"/>
                    </a:ext>
                  </a:extLst>
                </p14:cNvPr>
                <p14:cNvContentPartPr/>
                <p14:nvPr/>
              </p14:nvContentPartPr>
              <p14:xfrm>
                <a:off x="5748833" y="710718"/>
                <a:ext cx="179280" cy="137880"/>
              </p14:xfrm>
            </p:contentPart>
          </mc:Choice>
          <mc:Fallback xmlns="">
            <p:pic>
              <p:nvPicPr>
                <p:cNvPr id="41" name="Ink 40">
                  <a:extLst>
                    <a:ext uri="{FF2B5EF4-FFF2-40B4-BE49-F238E27FC236}">
                      <a16:creationId xmlns:a16="http://schemas.microsoft.com/office/drawing/2014/main" id="{8586F308-5F6A-4CB5-B165-8ADE8975E887}"/>
                    </a:ext>
                  </a:extLst>
                </p:cNvPr>
                <p:cNvPicPr/>
                <p:nvPr/>
              </p:nvPicPr>
              <p:blipFill>
                <a:blip r:embed="rId65"/>
                <a:stretch>
                  <a:fillRect/>
                </a:stretch>
              </p:blipFill>
              <p:spPr>
                <a:xfrm>
                  <a:off x="5731193" y="692718"/>
                  <a:ext cx="2149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BC88DA47-9169-44CD-BAAB-5D13C7B1F49B}"/>
                    </a:ext>
                  </a:extLst>
                </p14:cNvPr>
                <p14:cNvContentPartPr/>
                <p14:nvPr/>
              </p14:nvContentPartPr>
              <p14:xfrm>
                <a:off x="6032513" y="638718"/>
                <a:ext cx="144000" cy="103680"/>
              </p14:xfrm>
            </p:contentPart>
          </mc:Choice>
          <mc:Fallback xmlns="">
            <p:pic>
              <p:nvPicPr>
                <p:cNvPr id="42" name="Ink 41">
                  <a:extLst>
                    <a:ext uri="{FF2B5EF4-FFF2-40B4-BE49-F238E27FC236}">
                      <a16:creationId xmlns:a16="http://schemas.microsoft.com/office/drawing/2014/main" id="{BC88DA47-9169-44CD-BAAB-5D13C7B1F49B}"/>
                    </a:ext>
                  </a:extLst>
                </p:cNvPr>
                <p:cNvPicPr/>
                <p:nvPr/>
              </p:nvPicPr>
              <p:blipFill>
                <a:blip r:embed="rId67"/>
                <a:stretch>
                  <a:fillRect/>
                </a:stretch>
              </p:blipFill>
              <p:spPr>
                <a:xfrm>
                  <a:off x="6014513" y="621078"/>
                  <a:ext cx="1796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5E8C3662-BD8E-4E1D-A31B-AE77BF66222A}"/>
                    </a:ext>
                  </a:extLst>
                </p14:cNvPr>
                <p14:cNvContentPartPr/>
                <p14:nvPr/>
              </p14:nvContentPartPr>
              <p14:xfrm>
                <a:off x="6216473" y="721158"/>
                <a:ext cx="150480" cy="349200"/>
              </p14:xfrm>
            </p:contentPart>
          </mc:Choice>
          <mc:Fallback xmlns="">
            <p:pic>
              <p:nvPicPr>
                <p:cNvPr id="43" name="Ink 42">
                  <a:extLst>
                    <a:ext uri="{FF2B5EF4-FFF2-40B4-BE49-F238E27FC236}">
                      <a16:creationId xmlns:a16="http://schemas.microsoft.com/office/drawing/2014/main" id="{5E8C3662-BD8E-4E1D-A31B-AE77BF66222A}"/>
                    </a:ext>
                  </a:extLst>
                </p:cNvPr>
                <p:cNvPicPr/>
                <p:nvPr/>
              </p:nvPicPr>
              <p:blipFill>
                <a:blip r:embed="rId69"/>
                <a:stretch>
                  <a:fillRect/>
                </a:stretch>
              </p:blipFill>
              <p:spPr>
                <a:xfrm>
                  <a:off x="6198473" y="703158"/>
                  <a:ext cx="1861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1EE041E8-A7FE-40A4-993A-A38D5130BA1C}"/>
                    </a:ext>
                  </a:extLst>
                </p14:cNvPr>
                <p14:cNvContentPartPr/>
                <p14:nvPr/>
              </p14:nvContentPartPr>
              <p14:xfrm>
                <a:off x="6410873" y="661038"/>
                <a:ext cx="162000" cy="403920"/>
              </p14:xfrm>
            </p:contentPart>
          </mc:Choice>
          <mc:Fallback xmlns="">
            <p:pic>
              <p:nvPicPr>
                <p:cNvPr id="44" name="Ink 43">
                  <a:extLst>
                    <a:ext uri="{FF2B5EF4-FFF2-40B4-BE49-F238E27FC236}">
                      <a16:creationId xmlns:a16="http://schemas.microsoft.com/office/drawing/2014/main" id="{1EE041E8-A7FE-40A4-993A-A38D5130BA1C}"/>
                    </a:ext>
                  </a:extLst>
                </p:cNvPr>
                <p:cNvPicPr/>
                <p:nvPr/>
              </p:nvPicPr>
              <p:blipFill>
                <a:blip r:embed="rId71"/>
                <a:stretch>
                  <a:fillRect/>
                </a:stretch>
              </p:blipFill>
              <p:spPr>
                <a:xfrm>
                  <a:off x="6392873" y="643398"/>
                  <a:ext cx="19764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AA62E1B5-F561-427F-904C-805FEEC9CDA1}"/>
                    </a:ext>
                  </a:extLst>
                </p14:cNvPr>
                <p14:cNvContentPartPr/>
                <p14:nvPr/>
              </p14:nvContentPartPr>
              <p14:xfrm>
                <a:off x="5749913" y="691638"/>
                <a:ext cx="158040" cy="180360"/>
              </p14:xfrm>
            </p:contentPart>
          </mc:Choice>
          <mc:Fallback xmlns="">
            <p:pic>
              <p:nvPicPr>
                <p:cNvPr id="46" name="Ink 45">
                  <a:extLst>
                    <a:ext uri="{FF2B5EF4-FFF2-40B4-BE49-F238E27FC236}">
                      <a16:creationId xmlns:a16="http://schemas.microsoft.com/office/drawing/2014/main" id="{AA62E1B5-F561-427F-904C-805FEEC9CDA1}"/>
                    </a:ext>
                  </a:extLst>
                </p:cNvPr>
                <p:cNvPicPr/>
                <p:nvPr/>
              </p:nvPicPr>
              <p:blipFill>
                <a:blip r:embed="rId73"/>
                <a:stretch>
                  <a:fillRect/>
                </a:stretch>
              </p:blipFill>
              <p:spPr>
                <a:xfrm>
                  <a:off x="5731913" y="673638"/>
                  <a:ext cx="193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E9410AD7-CD72-4E2A-86E8-8BA52B281A2A}"/>
                    </a:ext>
                  </a:extLst>
                </p14:cNvPr>
                <p14:cNvContentPartPr/>
                <p14:nvPr/>
              </p14:nvContentPartPr>
              <p14:xfrm>
                <a:off x="5772233" y="690918"/>
                <a:ext cx="160920" cy="234720"/>
              </p14:xfrm>
            </p:contentPart>
          </mc:Choice>
          <mc:Fallback xmlns="">
            <p:pic>
              <p:nvPicPr>
                <p:cNvPr id="47" name="Ink 46">
                  <a:extLst>
                    <a:ext uri="{FF2B5EF4-FFF2-40B4-BE49-F238E27FC236}">
                      <a16:creationId xmlns:a16="http://schemas.microsoft.com/office/drawing/2014/main" id="{E9410AD7-CD72-4E2A-86E8-8BA52B281A2A}"/>
                    </a:ext>
                  </a:extLst>
                </p:cNvPr>
                <p:cNvPicPr/>
                <p:nvPr/>
              </p:nvPicPr>
              <p:blipFill>
                <a:blip r:embed="rId75"/>
                <a:stretch>
                  <a:fillRect/>
                </a:stretch>
              </p:blipFill>
              <p:spPr>
                <a:xfrm>
                  <a:off x="5754593" y="672918"/>
                  <a:ext cx="196560" cy="270360"/>
                </a:xfrm>
                <a:prstGeom prst="rect">
                  <a:avLst/>
                </a:prstGeom>
              </p:spPr>
            </p:pic>
          </mc:Fallback>
        </mc:AlternateContent>
      </p:grpSp>
      <p:grpSp>
        <p:nvGrpSpPr>
          <p:cNvPr id="50" name="Group 49">
            <a:extLst>
              <a:ext uri="{FF2B5EF4-FFF2-40B4-BE49-F238E27FC236}">
                <a16:creationId xmlns:a16="http://schemas.microsoft.com/office/drawing/2014/main" id="{904C8366-7CC3-41D5-A693-AAA27449983B}"/>
              </a:ext>
            </a:extLst>
          </p:cNvPr>
          <p:cNvGrpSpPr/>
          <p:nvPr/>
        </p:nvGrpSpPr>
        <p:grpSpPr>
          <a:xfrm>
            <a:off x="6924233" y="613878"/>
            <a:ext cx="381960" cy="368640"/>
            <a:chOff x="6924233" y="613878"/>
            <a:chExt cx="381960" cy="368640"/>
          </a:xfrm>
        </p:grpSpPr>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EA3F800F-CD30-4389-B0F4-6B2BD657E51A}"/>
                    </a:ext>
                  </a:extLst>
                </p14:cNvPr>
                <p14:cNvContentPartPr/>
                <p14:nvPr/>
              </p14:nvContentPartPr>
              <p14:xfrm>
                <a:off x="7090193" y="711438"/>
                <a:ext cx="119160" cy="145800"/>
              </p14:xfrm>
            </p:contentPart>
          </mc:Choice>
          <mc:Fallback xmlns="">
            <p:pic>
              <p:nvPicPr>
                <p:cNvPr id="48" name="Ink 47">
                  <a:extLst>
                    <a:ext uri="{FF2B5EF4-FFF2-40B4-BE49-F238E27FC236}">
                      <a16:creationId xmlns:a16="http://schemas.microsoft.com/office/drawing/2014/main" id="{EA3F800F-CD30-4389-B0F4-6B2BD657E51A}"/>
                    </a:ext>
                  </a:extLst>
                </p:cNvPr>
                <p:cNvPicPr/>
                <p:nvPr/>
              </p:nvPicPr>
              <p:blipFill>
                <a:blip r:embed="rId77"/>
                <a:stretch>
                  <a:fillRect/>
                </a:stretch>
              </p:blipFill>
              <p:spPr>
                <a:xfrm>
                  <a:off x="7072193" y="693438"/>
                  <a:ext cx="154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EFD176D0-C15C-4844-BC33-0DDCD3D3985C}"/>
                    </a:ext>
                  </a:extLst>
                </p14:cNvPr>
                <p14:cNvContentPartPr/>
                <p14:nvPr/>
              </p14:nvContentPartPr>
              <p14:xfrm>
                <a:off x="6924233" y="613878"/>
                <a:ext cx="381960" cy="368640"/>
              </p14:xfrm>
            </p:contentPart>
          </mc:Choice>
          <mc:Fallback xmlns="">
            <p:pic>
              <p:nvPicPr>
                <p:cNvPr id="49" name="Ink 48">
                  <a:extLst>
                    <a:ext uri="{FF2B5EF4-FFF2-40B4-BE49-F238E27FC236}">
                      <a16:creationId xmlns:a16="http://schemas.microsoft.com/office/drawing/2014/main" id="{EFD176D0-C15C-4844-BC33-0DDCD3D3985C}"/>
                    </a:ext>
                  </a:extLst>
                </p:cNvPr>
                <p:cNvPicPr/>
                <p:nvPr/>
              </p:nvPicPr>
              <p:blipFill>
                <a:blip r:embed="rId79"/>
                <a:stretch>
                  <a:fillRect/>
                </a:stretch>
              </p:blipFill>
              <p:spPr>
                <a:xfrm>
                  <a:off x="6906233" y="595878"/>
                  <a:ext cx="417600" cy="404280"/>
                </a:xfrm>
                <a:prstGeom prst="rect">
                  <a:avLst/>
                </a:prstGeom>
              </p:spPr>
            </p:pic>
          </mc:Fallback>
        </mc:AlternateContent>
      </p:grpSp>
      <p:grpSp>
        <p:nvGrpSpPr>
          <p:cNvPr id="55" name="Group 54">
            <a:extLst>
              <a:ext uri="{FF2B5EF4-FFF2-40B4-BE49-F238E27FC236}">
                <a16:creationId xmlns:a16="http://schemas.microsoft.com/office/drawing/2014/main" id="{F951A8D9-5386-4482-AFF2-776FC5A00B6E}"/>
              </a:ext>
            </a:extLst>
          </p:cNvPr>
          <p:cNvGrpSpPr/>
          <p:nvPr/>
        </p:nvGrpSpPr>
        <p:grpSpPr>
          <a:xfrm>
            <a:off x="7527953" y="656718"/>
            <a:ext cx="564480" cy="271080"/>
            <a:chOff x="7527953" y="656718"/>
            <a:chExt cx="564480" cy="271080"/>
          </a:xfrm>
        </p:grpSpPr>
        <mc:AlternateContent xmlns:mc="http://schemas.openxmlformats.org/markup-compatibility/2006" xmlns:p14="http://schemas.microsoft.com/office/powerpoint/2010/main">
          <mc:Choice Requires="p14">
            <p:contentPart p14:bwMode="auto" r:id="rId80">
              <p14:nvContentPartPr>
                <p14:cNvPr id="52" name="Ink 51">
                  <a:extLst>
                    <a:ext uri="{FF2B5EF4-FFF2-40B4-BE49-F238E27FC236}">
                      <a16:creationId xmlns:a16="http://schemas.microsoft.com/office/drawing/2014/main" id="{79CE9C91-891A-44F7-835D-676DB4D4934F}"/>
                    </a:ext>
                  </a:extLst>
                </p14:cNvPr>
                <p14:cNvContentPartPr/>
                <p14:nvPr/>
              </p14:nvContentPartPr>
              <p14:xfrm>
                <a:off x="7527953" y="656718"/>
                <a:ext cx="225000" cy="271080"/>
              </p14:xfrm>
            </p:contentPart>
          </mc:Choice>
          <mc:Fallback xmlns="">
            <p:pic>
              <p:nvPicPr>
                <p:cNvPr id="52" name="Ink 51">
                  <a:extLst>
                    <a:ext uri="{FF2B5EF4-FFF2-40B4-BE49-F238E27FC236}">
                      <a16:creationId xmlns:a16="http://schemas.microsoft.com/office/drawing/2014/main" id="{79CE9C91-891A-44F7-835D-676DB4D4934F}"/>
                    </a:ext>
                  </a:extLst>
                </p:cNvPr>
                <p:cNvPicPr/>
                <p:nvPr/>
              </p:nvPicPr>
              <p:blipFill>
                <a:blip r:embed="rId81"/>
                <a:stretch>
                  <a:fillRect/>
                </a:stretch>
              </p:blipFill>
              <p:spPr>
                <a:xfrm>
                  <a:off x="7510313" y="638718"/>
                  <a:ext cx="2606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D58323A4-EAD4-445C-AF72-6CB841F295C9}"/>
                    </a:ext>
                  </a:extLst>
                </p14:cNvPr>
                <p14:cNvContentPartPr/>
                <p14:nvPr/>
              </p14:nvContentPartPr>
              <p14:xfrm>
                <a:off x="7765913" y="784158"/>
                <a:ext cx="153720" cy="115920"/>
              </p14:xfrm>
            </p:contentPart>
          </mc:Choice>
          <mc:Fallback xmlns="">
            <p:pic>
              <p:nvPicPr>
                <p:cNvPr id="53" name="Ink 52">
                  <a:extLst>
                    <a:ext uri="{FF2B5EF4-FFF2-40B4-BE49-F238E27FC236}">
                      <a16:creationId xmlns:a16="http://schemas.microsoft.com/office/drawing/2014/main" id="{D58323A4-EAD4-445C-AF72-6CB841F295C9}"/>
                    </a:ext>
                  </a:extLst>
                </p:cNvPr>
                <p:cNvPicPr/>
                <p:nvPr/>
              </p:nvPicPr>
              <p:blipFill>
                <a:blip r:embed="rId83"/>
                <a:stretch>
                  <a:fillRect/>
                </a:stretch>
              </p:blipFill>
              <p:spPr>
                <a:xfrm>
                  <a:off x="7747913" y="766158"/>
                  <a:ext cx="189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857CE19F-DB5E-4368-8AD5-2B865D7A1D83}"/>
                    </a:ext>
                  </a:extLst>
                </p14:cNvPr>
                <p14:cNvContentPartPr/>
                <p14:nvPr/>
              </p14:nvContentPartPr>
              <p14:xfrm>
                <a:off x="7963913" y="793158"/>
                <a:ext cx="128520" cy="126360"/>
              </p14:xfrm>
            </p:contentPart>
          </mc:Choice>
          <mc:Fallback xmlns="">
            <p:pic>
              <p:nvPicPr>
                <p:cNvPr id="54" name="Ink 53">
                  <a:extLst>
                    <a:ext uri="{FF2B5EF4-FFF2-40B4-BE49-F238E27FC236}">
                      <a16:creationId xmlns:a16="http://schemas.microsoft.com/office/drawing/2014/main" id="{857CE19F-DB5E-4368-8AD5-2B865D7A1D83}"/>
                    </a:ext>
                  </a:extLst>
                </p:cNvPr>
                <p:cNvPicPr/>
                <p:nvPr/>
              </p:nvPicPr>
              <p:blipFill>
                <a:blip r:embed="rId85"/>
                <a:stretch>
                  <a:fillRect/>
                </a:stretch>
              </p:blipFill>
              <p:spPr>
                <a:xfrm>
                  <a:off x="7945913" y="775158"/>
                  <a:ext cx="164160" cy="162000"/>
                </a:xfrm>
                <a:prstGeom prst="rect">
                  <a:avLst/>
                </a:prstGeom>
              </p:spPr>
            </p:pic>
          </mc:Fallback>
        </mc:AlternateContent>
      </p:grpSp>
      <p:grpSp>
        <p:nvGrpSpPr>
          <p:cNvPr id="67" name="Group 66">
            <a:extLst>
              <a:ext uri="{FF2B5EF4-FFF2-40B4-BE49-F238E27FC236}">
                <a16:creationId xmlns:a16="http://schemas.microsoft.com/office/drawing/2014/main" id="{8E03553A-EBF7-4359-B801-71A359DF925E}"/>
              </a:ext>
            </a:extLst>
          </p:cNvPr>
          <p:cNvGrpSpPr/>
          <p:nvPr/>
        </p:nvGrpSpPr>
        <p:grpSpPr>
          <a:xfrm>
            <a:off x="8332913" y="581118"/>
            <a:ext cx="1612080" cy="371880"/>
            <a:chOff x="8332913" y="581118"/>
            <a:chExt cx="1612080" cy="371880"/>
          </a:xfrm>
        </p:grpSpPr>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206D5CD9-3C2C-4929-8BE6-7E177EC0A1AC}"/>
                    </a:ext>
                  </a:extLst>
                </p14:cNvPr>
                <p14:cNvContentPartPr/>
                <p14:nvPr/>
              </p14:nvContentPartPr>
              <p14:xfrm>
                <a:off x="8332913" y="617478"/>
                <a:ext cx="133560" cy="325800"/>
              </p14:xfrm>
            </p:contentPart>
          </mc:Choice>
          <mc:Fallback xmlns="">
            <p:pic>
              <p:nvPicPr>
                <p:cNvPr id="56" name="Ink 55">
                  <a:extLst>
                    <a:ext uri="{FF2B5EF4-FFF2-40B4-BE49-F238E27FC236}">
                      <a16:creationId xmlns:a16="http://schemas.microsoft.com/office/drawing/2014/main" id="{206D5CD9-3C2C-4929-8BE6-7E177EC0A1AC}"/>
                    </a:ext>
                  </a:extLst>
                </p:cNvPr>
                <p:cNvPicPr/>
                <p:nvPr/>
              </p:nvPicPr>
              <p:blipFill>
                <a:blip r:embed="rId87"/>
                <a:stretch>
                  <a:fillRect/>
                </a:stretch>
              </p:blipFill>
              <p:spPr>
                <a:xfrm>
                  <a:off x="8314913" y="599838"/>
                  <a:ext cx="1692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B88CDEAA-B762-4962-86ED-BAE65ECB71AF}"/>
                    </a:ext>
                  </a:extLst>
                </p14:cNvPr>
                <p14:cNvContentPartPr/>
                <p14:nvPr/>
              </p14:nvContentPartPr>
              <p14:xfrm>
                <a:off x="8498873" y="682278"/>
                <a:ext cx="186480" cy="194400"/>
              </p14:xfrm>
            </p:contentPart>
          </mc:Choice>
          <mc:Fallback xmlns="">
            <p:pic>
              <p:nvPicPr>
                <p:cNvPr id="57" name="Ink 56">
                  <a:extLst>
                    <a:ext uri="{FF2B5EF4-FFF2-40B4-BE49-F238E27FC236}">
                      <a16:creationId xmlns:a16="http://schemas.microsoft.com/office/drawing/2014/main" id="{B88CDEAA-B762-4962-86ED-BAE65ECB71AF}"/>
                    </a:ext>
                  </a:extLst>
                </p:cNvPr>
                <p:cNvPicPr/>
                <p:nvPr/>
              </p:nvPicPr>
              <p:blipFill>
                <a:blip r:embed="rId89"/>
                <a:stretch>
                  <a:fillRect/>
                </a:stretch>
              </p:blipFill>
              <p:spPr>
                <a:xfrm>
                  <a:off x="8480873" y="664278"/>
                  <a:ext cx="2221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Ink 57">
                  <a:extLst>
                    <a:ext uri="{FF2B5EF4-FFF2-40B4-BE49-F238E27FC236}">
                      <a16:creationId xmlns:a16="http://schemas.microsoft.com/office/drawing/2014/main" id="{F06A75D1-EA8F-4ED2-A6B8-6B2FD9D8A4F5}"/>
                    </a:ext>
                  </a:extLst>
                </p14:cNvPr>
                <p14:cNvContentPartPr/>
                <p14:nvPr/>
              </p14:nvContentPartPr>
              <p14:xfrm>
                <a:off x="8800193" y="731238"/>
                <a:ext cx="82440" cy="123480"/>
              </p14:xfrm>
            </p:contentPart>
          </mc:Choice>
          <mc:Fallback xmlns="">
            <p:pic>
              <p:nvPicPr>
                <p:cNvPr id="58" name="Ink 57">
                  <a:extLst>
                    <a:ext uri="{FF2B5EF4-FFF2-40B4-BE49-F238E27FC236}">
                      <a16:creationId xmlns:a16="http://schemas.microsoft.com/office/drawing/2014/main" id="{F06A75D1-EA8F-4ED2-A6B8-6B2FD9D8A4F5}"/>
                    </a:ext>
                  </a:extLst>
                </p:cNvPr>
                <p:cNvPicPr/>
                <p:nvPr/>
              </p:nvPicPr>
              <p:blipFill>
                <a:blip r:embed="rId91"/>
                <a:stretch>
                  <a:fillRect/>
                </a:stretch>
              </p:blipFill>
              <p:spPr>
                <a:xfrm>
                  <a:off x="8782553" y="713598"/>
                  <a:ext cx="1180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Ink 58">
                  <a:extLst>
                    <a:ext uri="{FF2B5EF4-FFF2-40B4-BE49-F238E27FC236}">
                      <a16:creationId xmlns:a16="http://schemas.microsoft.com/office/drawing/2014/main" id="{C8B40098-5A1D-4DEF-819D-D14477BC6628}"/>
                    </a:ext>
                  </a:extLst>
                </p14:cNvPr>
                <p14:cNvContentPartPr/>
                <p14:nvPr/>
              </p14:nvContentPartPr>
              <p14:xfrm>
                <a:off x="8765993" y="674358"/>
                <a:ext cx="181800" cy="199800"/>
              </p14:xfrm>
            </p:contentPart>
          </mc:Choice>
          <mc:Fallback xmlns="">
            <p:pic>
              <p:nvPicPr>
                <p:cNvPr id="59" name="Ink 58">
                  <a:extLst>
                    <a:ext uri="{FF2B5EF4-FFF2-40B4-BE49-F238E27FC236}">
                      <a16:creationId xmlns:a16="http://schemas.microsoft.com/office/drawing/2014/main" id="{C8B40098-5A1D-4DEF-819D-D14477BC6628}"/>
                    </a:ext>
                  </a:extLst>
                </p:cNvPr>
                <p:cNvPicPr/>
                <p:nvPr/>
              </p:nvPicPr>
              <p:blipFill>
                <a:blip r:embed="rId93"/>
                <a:stretch>
                  <a:fillRect/>
                </a:stretch>
              </p:blipFill>
              <p:spPr>
                <a:xfrm>
                  <a:off x="8747993" y="656718"/>
                  <a:ext cx="217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1DD6235F-CAA2-4608-8807-A6BA6CA0A3ED}"/>
                    </a:ext>
                  </a:extLst>
                </p14:cNvPr>
                <p14:cNvContentPartPr/>
                <p14:nvPr/>
              </p14:nvContentPartPr>
              <p14:xfrm>
                <a:off x="8773193" y="640158"/>
                <a:ext cx="175320" cy="217080"/>
              </p14:xfrm>
            </p:contentPart>
          </mc:Choice>
          <mc:Fallback xmlns="">
            <p:pic>
              <p:nvPicPr>
                <p:cNvPr id="60" name="Ink 59">
                  <a:extLst>
                    <a:ext uri="{FF2B5EF4-FFF2-40B4-BE49-F238E27FC236}">
                      <a16:creationId xmlns:a16="http://schemas.microsoft.com/office/drawing/2014/main" id="{1DD6235F-CAA2-4608-8807-A6BA6CA0A3ED}"/>
                    </a:ext>
                  </a:extLst>
                </p:cNvPr>
                <p:cNvPicPr/>
                <p:nvPr/>
              </p:nvPicPr>
              <p:blipFill>
                <a:blip r:embed="rId95"/>
                <a:stretch>
                  <a:fillRect/>
                </a:stretch>
              </p:blipFill>
              <p:spPr>
                <a:xfrm>
                  <a:off x="8755553" y="622158"/>
                  <a:ext cx="2109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AD704F1E-0962-455F-92F9-3F0749D0570C}"/>
                    </a:ext>
                  </a:extLst>
                </p14:cNvPr>
                <p14:cNvContentPartPr/>
                <p14:nvPr/>
              </p14:nvContentPartPr>
              <p14:xfrm>
                <a:off x="9045713" y="727998"/>
                <a:ext cx="186840" cy="14400"/>
              </p14:xfrm>
            </p:contentPart>
          </mc:Choice>
          <mc:Fallback xmlns="">
            <p:pic>
              <p:nvPicPr>
                <p:cNvPr id="61" name="Ink 60">
                  <a:extLst>
                    <a:ext uri="{FF2B5EF4-FFF2-40B4-BE49-F238E27FC236}">
                      <a16:creationId xmlns:a16="http://schemas.microsoft.com/office/drawing/2014/main" id="{AD704F1E-0962-455F-92F9-3F0749D0570C}"/>
                    </a:ext>
                  </a:extLst>
                </p:cNvPr>
                <p:cNvPicPr/>
                <p:nvPr/>
              </p:nvPicPr>
              <p:blipFill>
                <a:blip r:embed="rId97"/>
                <a:stretch>
                  <a:fillRect/>
                </a:stretch>
              </p:blipFill>
              <p:spPr>
                <a:xfrm>
                  <a:off x="9027713" y="710358"/>
                  <a:ext cx="222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Ink 61">
                  <a:extLst>
                    <a:ext uri="{FF2B5EF4-FFF2-40B4-BE49-F238E27FC236}">
                      <a16:creationId xmlns:a16="http://schemas.microsoft.com/office/drawing/2014/main" id="{2A382409-5BDA-4E82-8F4E-3073EB97CF6D}"/>
                    </a:ext>
                  </a:extLst>
                </p14:cNvPr>
                <p14:cNvContentPartPr/>
                <p14:nvPr/>
              </p14:nvContentPartPr>
              <p14:xfrm>
                <a:off x="9146153" y="623958"/>
                <a:ext cx="40320" cy="219960"/>
              </p14:xfrm>
            </p:contentPart>
          </mc:Choice>
          <mc:Fallback xmlns="">
            <p:pic>
              <p:nvPicPr>
                <p:cNvPr id="62" name="Ink 61">
                  <a:extLst>
                    <a:ext uri="{FF2B5EF4-FFF2-40B4-BE49-F238E27FC236}">
                      <a16:creationId xmlns:a16="http://schemas.microsoft.com/office/drawing/2014/main" id="{2A382409-5BDA-4E82-8F4E-3073EB97CF6D}"/>
                    </a:ext>
                  </a:extLst>
                </p:cNvPr>
                <p:cNvPicPr/>
                <p:nvPr/>
              </p:nvPicPr>
              <p:blipFill>
                <a:blip r:embed="rId99"/>
                <a:stretch>
                  <a:fillRect/>
                </a:stretch>
              </p:blipFill>
              <p:spPr>
                <a:xfrm>
                  <a:off x="9128153" y="605958"/>
                  <a:ext cx="759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Ink 62">
                  <a:extLst>
                    <a:ext uri="{FF2B5EF4-FFF2-40B4-BE49-F238E27FC236}">
                      <a16:creationId xmlns:a16="http://schemas.microsoft.com/office/drawing/2014/main" id="{EF3BE7DC-E202-435E-91C5-647CA5266741}"/>
                    </a:ext>
                  </a:extLst>
                </p14:cNvPr>
                <p14:cNvContentPartPr/>
                <p14:nvPr/>
              </p14:nvContentPartPr>
              <p14:xfrm>
                <a:off x="9350273" y="662478"/>
                <a:ext cx="156600" cy="175320"/>
              </p14:xfrm>
            </p:contentPart>
          </mc:Choice>
          <mc:Fallback xmlns="">
            <p:pic>
              <p:nvPicPr>
                <p:cNvPr id="63" name="Ink 62">
                  <a:extLst>
                    <a:ext uri="{FF2B5EF4-FFF2-40B4-BE49-F238E27FC236}">
                      <a16:creationId xmlns:a16="http://schemas.microsoft.com/office/drawing/2014/main" id="{EF3BE7DC-E202-435E-91C5-647CA5266741}"/>
                    </a:ext>
                  </a:extLst>
                </p:cNvPr>
                <p:cNvPicPr/>
                <p:nvPr/>
              </p:nvPicPr>
              <p:blipFill>
                <a:blip r:embed="rId101"/>
                <a:stretch>
                  <a:fillRect/>
                </a:stretch>
              </p:blipFill>
              <p:spPr>
                <a:xfrm>
                  <a:off x="9332633" y="644838"/>
                  <a:ext cx="1922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F224002B-7E21-44E2-ACB3-457BB171AF36}"/>
                    </a:ext>
                  </a:extLst>
                </p14:cNvPr>
                <p14:cNvContentPartPr/>
                <p14:nvPr/>
              </p14:nvContentPartPr>
              <p14:xfrm>
                <a:off x="9596153" y="633318"/>
                <a:ext cx="72000" cy="101160"/>
              </p14:xfrm>
            </p:contentPart>
          </mc:Choice>
          <mc:Fallback xmlns="">
            <p:pic>
              <p:nvPicPr>
                <p:cNvPr id="64" name="Ink 63">
                  <a:extLst>
                    <a:ext uri="{FF2B5EF4-FFF2-40B4-BE49-F238E27FC236}">
                      <a16:creationId xmlns:a16="http://schemas.microsoft.com/office/drawing/2014/main" id="{F224002B-7E21-44E2-ACB3-457BB171AF36}"/>
                    </a:ext>
                  </a:extLst>
                </p:cNvPr>
                <p:cNvPicPr/>
                <p:nvPr/>
              </p:nvPicPr>
              <p:blipFill>
                <a:blip r:embed="rId103"/>
                <a:stretch>
                  <a:fillRect/>
                </a:stretch>
              </p:blipFill>
              <p:spPr>
                <a:xfrm>
                  <a:off x="9578513" y="615678"/>
                  <a:ext cx="1076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Ink 64">
                  <a:extLst>
                    <a:ext uri="{FF2B5EF4-FFF2-40B4-BE49-F238E27FC236}">
                      <a16:creationId xmlns:a16="http://schemas.microsoft.com/office/drawing/2014/main" id="{5E437147-FE1B-4997-821C-5D72A320A68D}"/>
                    </a:ext>
                  </a:extLst>
                </p14:cNvPr>
                <p14:cNvContentPartPr/>
                <p14:nvPr/>
              </p14:nvContentPartPr>
              <p14:xfrm>
                <a:off x="9618473" y="658158"/>
                <a:ext cx="114120" cy="235800"/>
              </p14:xfrm>
            </p:contentPart>
          </mc:Choice>
          <mc:Fallback xmlns="">
            <p:pic>
              <p:nvPicPr>
                <p:cNvPr id="65" name="Ink 64">
                  <a:extLst>
                    <a:ext uri="{FF2B5EF4-FFF2-40B4-BE49-F238E27FC236}">
                      <a16:creationId xmlns:a16="http://schemas.microsoft.com/office/drawing/2014/main" id="{5E437147-FE1B-4997-821C-5D72A320A68D}"/>
                    </a:ext>
                  </a:extLst>
                </p:cNvPr>
                <p:cNvPicPr/>
                <p:nvPr/>
              </p:nvPicPr>
              <p:blipFill>
                <a:blip r:embed="rId105"/>
                <a:stretch>
                  <a:fillRect/>
                </a:stretch>
              </p:blipFill>
              <p:spPr>
                <a:xfrm>
                  <a:off x="9600473" y="640158"/>
                  <a:ext cx="1497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77B9DD05-3C1D-4A8C-BD69-94989BDBFBB8}"/>
                    </a:ext>
                  </a:extLst>
                </p14:cNvPr>
                <p14:cNvContentPartPr/>
                <p14:nvPr/>
              </p14:nvContentPartPr>
              <p14:xfrm>
                <a:off x="9815033" y="581118"/>
                <a:ext cx="129960" cy="371880"/>
              </p14:xfrm>
            </p:contentPart>
          </mc:Choice>
          <mc:Fallback xmlns="">
            <p:pic>
              <p:nvPicPr>
                <p:cNvPr id="66" name="Ink 65">
                  <a:extLst>
                    <a:ext uri="{FF2B5EF4-FFF2-40B4-BE49-F238E27FC236}">
                      <a16:creationId xmlns:a16="http://schemas.microsoft.com/office/drawing/2014/main" id="{77B9DD05-3C1D-4A8C-BD69-94989BDBFBB8}"/>
                    </a:ext>
                  </a:extLst>
                </p:cNvPr>
                <p:cNvPicPr/>
                <p:nvPr/>
              </p:nvPicPr>
              <p:blipFill>
                <a:blip r:embed="rId107"/>
                <a:stretch>
                  <a:fillRect/>
                </a:stretch>
              </p:blipFill>
              <p:spPr>
                <a:xfrm>
                  <a:off x="9797033" y="563118"/>
                  <a:ext cx="165600" cy="407520"/>
                </a:xfrm>
                <a:prstGeom prst="rect">
                  <a:avLst/>
                </a:prstGeom>
              </p:spPr>
            </p:pic>
          </mc:Fallback>
        </mc:AlternateContent>
      </p:grpSp>
      <p:grpSp>
        <p:nvGrpSpPr>
          <p:cNvPr id="74" name="Group 73">
            <a:extLst>
              <a:ext uri="{FF2B5EF4-FFF2-40B4-BE49-F238E27FC236}">
                <a16:creationId xmlns:a16="http://schemas.microsoft.com/office/drawing/2014/main" id="{B520A208-E741-43CB-8327-9261DE7FAC92}"/>
              </a:ext>
            </a:extLst>
          </p:cNvPr>
          <p:cNvGrpSpPr/>
          <p:nvPr/>
        </p:nvGrpSpPr>
        <p:grpSpPr>
          <a:xfrm>
            <a:off x="1181153" y="1969412"/>
            <a:ext cx="313920" cy="458640"/>
            <a:chOff x="1181153" y="1969412"/>
            <a:chExt cx="313920" cy="458640"/>
          </a:xfrm>
        </p:grpSpPr>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9BDA6405-075A-47A7-8CBD-ED2386B48699}"/>
                    </a:ext>
                  </a:extLst>
                </p14:cNvPr>
                <p14:cNvContentPartPr/>
                <p14:nvPr/>
              </p14:nvContentPartPr>
              <p14:xfrm>
                <a:off x="1320833" y="2131772"/>
                <a:ext cx="9000" cy="163800"/>
              </p14:xfrm>
            </p:contentPart>
          </mc:Choice>
          <mc:Fallback xmlns="">
            <p:pic>
              <p:nvPicPr>
                <p:cNvPr id="68" name="Ink 67">
                  <a:extLst>
                    <a:ext uri="{FF2B5EF4-FFF2-40B4-BE49-F238E27FC236}">
                      <a16:creationId xmlns:a16="http://schemas.microsoft.com/office/drawing/2014/main" id="{9BDA6405-075A-47A7-8CBD-ED2386B48699}"/>
                    </a:ext>
                  </a:extLst>
                </p:cNvPr>
                <p:cNvPicPr/>
                <p:nvPr/>
              </p:nvPicPr>
              <p:blipFill>
                <a:blip r:embed="rId109"/>
                <a:stretch>
                  <a:fillRect/>
                </a:stretch>
              </p:blipFill>
              <p:spPr>
                <a:xfrm>
                  <a:off x="1303193" y="2113772"/>
                  <a:ext cx="446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05FF2157-26E6-454F-A35F-9A75DC215B13}"/>
                    </a:ext>
                  </a:extLst>
                </p14:cNvPr>
                <p14:cNvContentPartPr/>
                <p14:nvPr/>
              </p14:nvContentPartPr>
              <p14:xfrm>
                <a:off x="1181153" y="1969412"/>
                <a:ext cx="313920" cy="458640"/>
              </p14:xfrm>
            </p:contentPart>
          </mc:Choice>
          <mc:Fallback xmlns="">
            <p:pic>
              <p:nvPicPr>
                <p:cNvPr id="69" name="Ink 68">
                  <a:extLst>
                    <a:ext uri="{FF2B5EF4-FFF2-40B4-BE49-F238E27FC236}">
                      <a16:creationId xmlns:a16="http://schemas.microsoft.com/office/drawing/2014/main" id="{05FF2157-26E6-454F-A35F-9A75DC215B13}"/>
                    </a:ext>
                  </a:extLst>
                </p:cNvPr>
                <p:cNvPicPr/>
                <p:nvPr/>
              </p:nvPicPr>
              <p:blipFill>
                <a:blip r:embed="rId111"/>
                <a:stretch>
                  <a:fillRect/>
                </a:stretch>
              </p:blipFill>
              <p:spPr>
                <a:xfrm>
                  <a:off x="1163153" y="1951412"/>
                  <a:ext cx="349560" cy="494280"/>
                </a:xfrm>
                <a:prstGeom prst="rect">
                  <a:avLst/>
                </a:prstGeom>
              </p:spPr>
            </p:pic>
          </mc:Fallback>
        </mc:AlternateContent>
      </p:grpSp>
      <p:grpSp>
        <p:nvGrpSpPr>
          <p:cNvPr id="73" name="Group 72">
            <a:extLst>
              <a:ext uri="{FF2B5EF4-FFF2-40B4-BE49-F238E27FC236}">
                <a16:creationId xmlns:a16="http://schemas.microsoft.com/office/drawing/2014/main" id="{D3F047A0-BA68-489E-AE4D-847FCCC923D3}"/>
              </a:ext>
            </a:extLst>
          </p:cNvPr>
          <p:cNvGrpSpPr/>
          <p:nvPr/>
        </p:nvGrpSpPr>
        <p:grpSpPr>
          <a:xfrm>
            <a:off x="1731593" y="2135012"/>
            <a:ext cx="189360" cy="270720"/>
            <a:chOff x="1731593" y="2135012"/>
            <a:chExt cx="189360" cy="270720"/>
          </a:xfrm>
        </p:grpSpPr>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1241D1F0-EB66-444F-97F1-492274679D77}"/>
                    </a:ext>
                  </a:extLst>
                </p14:cNvPr>
                <p14:cNvContentPartPr/>
                <p14:nvPr/>
              </p14:nvContentPartPr>
              <p14:xfrm>
                <a:off x="1731593" y="2135012"/>
                <a:ext cx="172080" cy="270720"/>
              </p14:xfrm>
            </p:contentPart>
          </mc:Choice>
          <mc:Fallback xmlns="">
            <p:pic>
              <p:nvPicPr>
                <p:cNvPr id="70" name="Ink 69">
                  <a:extLst>
                    <a:ext uri="{FF2B5EF4-FFF2-40B4-BE49-F238E27FC236}">
                      <a16:creationId xmlns:a16="http://schemas.microsoft.com/office/drawing/2014/main" id="{1241D1F0-EB66-444F-97F1-492274679D77}"/>
                    </a:ext>
                  </a:extLst>
                </p:cNvPr>
                <p:cNvPicPr/>
                <p:nvPr/>
              </p:nvPicPr>
              <p:blipFill>
                <a:blip r:embed="rId113"/>
                <a:stretch>
                  <a:fillRect/>
                </a:stretch>
              </p:blipFill>
              <p:spPr>
                <a:xfrm>
                  <a:off x="1713593" y="2117012"/>
                  <a:ext cx="2077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B6C41961-D3AC-4CF1-8FBE-980A5C6955AE}"/>
                    </a:ext>
                  </a:extLst>
                </p14:cNvPr>
                <p14:cNvContentPartPr/>
                <p14:nvPr/>
              </p14:nvContentPartPr>
              <p14:xfrm>
                <a:off x="1789553" y="2263172"/>
                <a:ext cx="124920" cy="42840"/>
              </p14:xfrm>
            </p:contentPart>
          </mc:Choice>
          <mc:Fallback xmlns="">
            <p:pic>
              <p:nvPicPr>
                <p:cNvPr id="71" name="Ink 70">
                  <a:extLst>
                    <a:ext uri="{FF2B5EF4-FFF2-40B4-BE49-F238E27FC236}">
                      <a16:creationId xmlns:a16="http://schemas.microsoft.com/office/drawing/2014/main" id="{B6C41961-D3AC-4CF1-8FBE-980A5C6955AE}"/>
                    </a:ext>
                  </a:extLst>
                </p:cNvPr>
                <p:cNvPicPr/>
                <p:nvPr/>
              </p:nvPicPr>
              <p:blipFill>
                <a:blip r:embed="rId115"/>
                <a:stretch>
                  <a:fillRect/>
                </a:stretch>
              </p:blipFill>
              <p:spPr>
                <a:xfrm>
                  <a:off x="1771913" y="2245532"/>
                  <a:ext cx="1605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20A22E1B-EBEB-4135-B270-E30EE259279A}"/>
                    </a:ext>
                  </a:extLst>
                </p14:cNvPr>
                <p14:cNvContentPartPr/>
                <p14:nvPr/>
              </p14:nvContentPartPr>
              <p14:xfrm>
                <a:off x="1779833" y="2140412"/>
                <a:ext cx="141120" cy="42480"/>
              </p14:xfrm>
            </p:contentPart>
          </mc:Choice>
          <mc:Fallback xmlns="">
            <p:pic>
              <p:nvPicPr>
                <p:cNvPr id="72" name="Ink 71">
                  <a:extLst>
                    <a:ext uri="{FF2B5EF4-FFF2-40B4-BE49-F238E27FC236}">
                      <a16:creationId xmlns:a16="http://schemas.microsoft.com/office/drawing/2014/main" id="{20A22E1B-EBEB-4135-B270-E30EE259279A}"/>
                    </a:ext>
                  </a:extLst>
                </p:cNvPr>
                <p:cNvPicPr/>
                <p:nvPr/>
              </p:nvPicPr>
              <p:blipFill>
                <a:blip r:embed="rId117"/>
                <a:stretch>
                  <a:fillRect/>
                </a:stretch>
              </p:blipFill>
              <p:spPr>
                <a:xfrm>
                  <a:off x="1762193" y="2122412"/>
                  <a:ext cx="176760" cy="78120"/>
                </a:xfrm>
                <a:prstGeom prst="rect">
                  <a:avLst/>
                </a:prstGeom>
              </p:spPr>
            </p:pic>
          </mc:Fallback>
        </mc:AlternateContent>
      </p:grpSp>
      <p:grpSp>
        <p:nvGrpSpPr>
          <p:cNvPr id="110" name="Group 109">
            <a:extLst>
              <a:ext uri="{FF2B5EF4-FFF2-40B4-BE49-F238E27FC236}">
                <a16:creationId xmlns:a16="http://schemas.microsoft.com/office/drawing/2014/main" id="{FA38CF6A-0B67-48F5-B23E-9F00AF6B9B24}"/>
              </a:ext>
            </a:extLst>
          </p:cNvPr>
          <p:cNvGrpSpPr/>
          <p:nvPr/>
        </p:nvGrpSpPr>
        <p:grpSpPr>
          <a:xfrm>
            <a:off x="2164673" y="2016932"/>
            <a:ext cx="1236600" cy="491040"/>
            <a:chOff x="2164673" y="2016932"/>
            <a:chExt cx="1236600" cy="491040"/>
          </a:xfrm>
        </p:grpSpPr>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45F81E52-B528-46E2-AD62-3864978D0AC2}"/>
                    </a:ext>
                  </a:extLst>
                </p14:cNvPr>
                <p14:cNvContentPartPr/>
                <p14:nvPr/>
              </p14:nvContentPartPr>
              <p14:xfrm>
                <a:off x="2207513" y="2034932"/>
                <a:ext cx="222120" cy="31680"/>
              </p14:xfrm>
            </p:contentPart>
          </mc:Choice>
          <mc:Fallback xmlns="">
            <p:pic>
              <p:nvPicPr>
                <p:cNvPr id="75" name="Ink 74">
                  <a:extLst>
                    <a:ext uri="{FF2B5EF4-FFF2-40B4-BE49-F238E27FC236}">
                      <a16:creationId xmlns:a16="http://schemas.microsoft.com/office/drawing/2014/main" id="{45F81E52-B528-46E2-AD62-3864978D0AC2}"/>
                    </a:ext>
                  </a:extLst>
                </p:cNvPr>
                <p:cNvPicPr/>
                <p:nvPr/>
              </p:nvPicPr>
              <p:blipFill>
                <a:blip r:embed="rId119"/>
                <a:stretch>
                  <a:fillRect/>
                </a:stretch>
              </p:blipFill>
              <p:spPr>
                <a:xfrm>
                  <a:off x="2189513" y="2017292"/>
                  <a:ext cx="2577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75AFEABB-68DF-4C0A-AC0A-408C02B9EEFB}"/>
                    </a:ext>
                  </a:extLst>
                </p14:cNvPr>
                <p14:cNvContentPartPr/>
                <p14:nvPr/>
              </p14:nvContentPartPr>
              <p14:xfrm>
                <a:off x="2164673" y="2030612"/>
                <a:ext cx="185400" cy="477360"/>
              </p14:xfrm>
            </p:contentPart>
          </mc:Choice>
          <mc:Fallback xmlns="">
            <p:pic>
              <p:nvPicPr>
                <p:cNvPr id="76" name="Ink 75">
                  <a:extLst>
                    <a:ext uri="{FF2B5EF4-FFF2-40B4-BE49-F238E27FC236}">
                      <a16:creationId xmlns:a16="http://schemas.microsoft.com/office/drawing/2014/main" id="{75AFEABB-68DF-4C0A-AC0A-408C02B9EEFB}"/>
                    </a:ext>
                  </a:extLst>
                </p:cNvPr>
                <p:cNvPicPr/>
                <p:nvPr/>
              </p:nvPicPr>
              <p:blipFill>
                <a:blip r:embed="rId121"/>
                <a:stretch>
                  <a:fillRect/>
                </a:stretch>
              </p:blipFill>
              <p:spPr>
                <a:xfrm>
                  <a:off x="2146673" y="2012612"/>
                  <a:ext cx="22104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DEAC7BF3-CB5B-4CC1-ADEA-E3B05D056A62}"/>
                    </a:ext>
                  </a:extLst>
                </p14:cNvPr>
                <p14:cNvContentPartPr/>
                <p14:nvPr/>
              </p14:nvContentPartPr>
              <p14:xfrm>
                <a:off x="2447993" y="2100812"/>
                <a:ext cx="199440" cy="234360"/>
              </p14:xfrm>
            </p:contentPart>
          </mc:Choice>
          <mc:Fallback xmlns="">
            <p:pic>
              <p:nvPicPr>
                <p:cNvPr id="77" name="Ink 76">
                  <a:extLst>
                    <a:ext uri="{FF2B5EF4-FFF2-40B4-BE49-F238E27FC236}">
                      <a16:creationId xmlns:a16="http://schemas.microsoft.com/office/drawing/2014/main" id="{DEAC7BF3-CB5B-4CC1-ADEA-E3B05D056A62}"/>
                    </a:ext>
                  </a:extLst>
                </p:cNvPr>
                <p:cNvPicPr/>
                <p:nvPr/>
              </p:nvPicPr>
              <p:blipFill>
                <a:blip r:embed="rId123"/>
                <a:stretch>
                  <a:fillRect/>
                </a:stretch>
              </p:blipFill>
              <p:spPr>
                <a:xfrm>
                  <a:off x="2430353" y="2082812"/>
                  <a:ext cx="2350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9F94BEFD-0080-49D6-BBA2-31E627701618}"/>
                    </a:ext>
                  </a:extLst>
                </p14:cNvPr>
                <p14:cNvContentPartPr/>
                <p14:nvPr/>
              </p14:nvContentPartPr>
              <p14:xfrm>
                <a:off x="2449433" y="2171372"/>
                <a:ext cx="176400" cy="198360"/>
              </p14:xfrm>
            </p:contentPart>
          </mc:Choice>
          <mc:Fallback xmlns="">
            <p:pic>
              <p:nvPicPr>
                <p:cNvPr id="78" name="Ink 77">
                  <a:extLst>
                    <a:ext uri="{FF2B5EF4-FFF2-40B4-BE49-F238E27FC236}">
                      <a16:creationId xmlns:a16="http://schemas.microsoft.com/office/drawing/2014/main" id="{9F94BEFD-0080-49D6-BBA2-31E627701618}"/>
                    </a:ext>
                  </a:extLst>
                </p:cNvPr>
                <p:cNvPicPr/>
                <p:nvPr/>
              </p:nvPicPr>
              <p:blipFill>
                <a:blip r:embed="rId125"/>
                <a:stretch>
                  <a:fillRect/>
                </a:stretch>
              </p:blipFill>
              <p:spPr>
                <a:xfrm>
                  <a:off x="2431433" y="2153372"/>
                  <a:ext cx="212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8D3244C8-C060-4449-8648-A76DD734F8D7}"/>
                    </a:ext>
                  </a:extLst>
                </p14:cNvPr>
                <p14:cNvContentPartPr/>
                <p14:nvPr/>
              </p14:nvContentPartPr>
              <p14:xfrm>
                <a:off x="2768753" y="2016932"/>
                <a:ext cx="81000" cy="174600"/>
              </p14:xfrm>
            </p:contentPart>
          </mc:Choice>
          <mc:Fallback xmlns="">
            <p:pic>
              <p:nvPicPr>
                <p:cNvPr id="79" name="Ink 78">
                  <a:extLst>
                    <a:ext uri="{FF2B5EF4-FFF2-40B4-BE49-F238E27FC236}">
                      <a16:creationId xmlns:a16="http://schemas.microsoft.com/office/drawing/2014/main" id="{8D3244C8-C060-4449-8648-A76DD734F8D7}"/>
                    </a:ext>
                  </a:extLst>
                </p:cNvPr>
                <p:cNvPicPr/>
                <p:nvPr/>
              </p:nvPicPr>
              <p:blipFill>
                <a:blip r:embed="rId127"/>
                <a:stretch>
                  <a:fillRect/>
                </a:stretch>
              </p:blipFill>
              <p:spPr>
                <a:xfrm>
                  <a:off x="2750753" y="1999292"/>
                  <a:ext cx="1166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98A4BF16-C180-42EE-97E5-D201E10E2FBB}"/>
                    </a:ext>
                  </a:extLst>
                </p14:cNvPr>
                <p14:cNvContentPartPr/>
                <p14:nvPr/>
              </p14:nvContentPartPr>
              <p14:xfrm>
                <a:off x="2933633" y="2253812"/>
                <a:ext cx="207000" cy="37080"/>
              </p14:xfrm>
            </p:contentPart>
          </mc:Choice>
          <mc:Fallback xmlns="">
            <p:pic>
              <p:nvPicPr>
                <p:cNvPr id="80" name="Ink 79">
                  <a:extLst>
                    <a:ext uri="{FF2B5EF4-FFF2-40B4-BE49-F238E27FC236}">
                      <a16:creationId xmlns:a16="http://schemas.microsoft.com/office/drawing/2014/main" id="{98A4BF16-C180-42EE-97E5-D201E10E2FBB}"/>
                    </a:ext>
                  </a:extLst>
                </p:cNvPr>
                <p:cNvPicPr/>
                <p:nvPr/>
              </p:nvPicPr>
              <p:blipFill>
                <a:blip r:embed="rId129"/>
                <a:stretch>
                  <a:fillRect/>
                </a:stretch>
              </p:blipFill>
              <p:spPr>
                <a:xfrm>
                  <a:off x="2915993" y="2235812"/>
                  <a:ext cx="242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A73D2915-5816-4BB5-8058-F263241E0548}"/>
                    </a:ext>
                  </a:extLst>
                </p14:cNvPr>
                <p14:cNvContentPartPr/>
                <p14:nvPr/>
              </p14:nvContentPartPr>
              <p14:xfrm>
                <a:off x="3047033" y="2180372"/>
                <a:ext cx="281880" cy="219600"/>
              </p14:xfrm>
            </p:contentPart>
          </mc:Choice>
          <mc:Fallback xmlns="">
            <p:pic>
              <p:nvPicPr>
                <p:cNvPr id="81" name="Ink 80">
                  <a:extLst>
                    <a:ext uri="{FF2B5EF4-FFF2-40B4-BE49-F238E27FC236}">
                      <a16:creationId xmlns:a16="http://schemas.microsoft.com/office/drawing/2014/main" id="{A73D2915-5816-4BB5-8058-F263241E0548}"/>
                    </a:ext>
                  </a:extLst>
                </p:cNvPr>
                <p:cNvPicPr/>
                <p:nvPr/>
              </p:nvPicPr>
              <p:blipFill>
                <a:blip r:embed="rId131"/>
                <a:stretch>
                  <a:fillRect/>
                </a:stretch>
              </p:blipFill>
              <p:spPr>
                <a:xfrm>
                  <a:off x="3029393" y="2162372"/>
                  <a:ext cx="3175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16E829EC-38EB-48DC-BC35-96477DBBBF31}"/>
                    </a:ext>
                  </a:extLst>
                </p14:cNvPr>
                <p14:cNvContentPartPr/>
                <p14:nvPr/>
              </p14:nvContentPartPr>
              <p14:xfrm>
                <a:off x="3214073" y="2172092"/>
                <a:ext cx="187200" cy="288720"/>
              </p14:xfrm>
            </p:contentPart>
          </mc:Choice>
          <mc:Fallback xmlns="">
            <p:pic>
              <p:nvPicPr>
                <p:cNvPr id="82" name="Ink 81">
                  <a:extLst>
                    <a:ext uri="{FF2B5EF4-FFF2-40B4-BE49-F238E27FC236}">
                      <a16:creationId xmlns:a16="http://schemas.microsoft.com/office/drawing/2014/main" id="{16E829EC-38EB-48DC-BC35-96477DBBBF31}"/>
                    </a:ext>
                  </a:extLst>
                </p:cNvPr>
                <p:cNvPicPr/>
                <p:nvPr/>
              </p:nvPicPr>
              <p:blipFill>
                <a:blip r:embed="rId133"/>
                <a:stretch>
                  <a:fillRect/>
                </a:stretch>
              </p:blipFill>
              <p:spPr>
                <a:xfrm>
                  <a:off x="3196433" y="2154092"/>
                  <a:ext cx="222840" cy="324360"/>
                </a:xfrm>
                <a:prstGeom prst="rect">
                  <a:avLst/>
                </a:prstGeom>
              </p:spPr>
            </p:pic>
          </mc:Fallback>
        </mc:AlternateContent>
      </p:grpSp>
      <p:grpSp>
        <p:nvGrpSpPr>
          <p:cNvPr id="109" name="Group 108">
            <a:extLst>
              <a:ext uri="{FF2B5EF4-FFF2-40B4-BE49-F238E27FC236}">
                <a16:creationId xmlns:a16="http://schemas.microsoft.com/office/drawing/2014/main" id="{75EB805C-39D5-4A0D-9263-020C9DD4468D}"/>
              </a:ext>
            </a:extLst>
          </p:cNvPr>
          <p:cNvGrpSpPr/>
          <p:nvPr/>
        </p:nvGrpSpPr>
        <p:grpSpPr>
          <a:xfrm>
            <a:off x="3587033" y="2011172"/>
            <a:ext cx="383400" cy="493560"/>
            <a:chOff x="3587033" y="2011172"/>
            <a:chExt cx="383400" cy="493560"/>
          </a:xfrm>
        </p:grpSpPr>
        <mc:AlternateContent xmlns:mc="http://schemas.openxmlformats.org/markup-compatibility/2006" xmlns:p14="http://schemas.microsoft.com/office/powerpoint/2010/main">
          <mc:Choice Requires="p14">
            <p:contentPart p14:bwMode="auto" r:id="rId134">
              <p14:nvContentPartPr>
                <p14:cNvPr id="83" name="Ink 82">
                  <a:extLst>
                    <a:ext uri="{FF2B5EF4-FFF2-40B4-BE49-F238E27FC236}">
                      <a16:creationId xmlns:a16="http://schemas.microsoft.com/office/drawing/2014/main" id="{CB5EA0F3-38CC-43D9-B484-74EEF597F388}"/>
                    </a:ext>
                  </a:extLst>
                </p14:cNvPr>
                <p14:cNvContentPartPr/>
                <p14:nvPr/>
              </p14:nvContentPartPr>
              <p14:xfrm>
                <a:off x="3587033" y="2074892"/>
                <a:ext cx="168120" cy="144720"/>
              </p14:xfrm>
            </p:contentPart>
          </mc:Choice>
          <mc:Fallback xmlns="">
            <p:pic>
              <p:nvPicPr>
                <p:cNvPr id="83" name="Ink 82">
                  <a:extLst>
                    <a:ext uri="{FF2B5EF4-FFF2-40B4-BE49-F238E27FC236}">
                      <a16:creationId xmlns:a16="http://schemas.microsoft.com/office/drawing/2014/main" id="{CB5EA0F3-38CC-43D9-B484-74EEF597F388}"/>
                    </a:ext>
                  </a:extLst>
                </p:cNvPr>
                <p:cNvPicPr/>
                <p:nvPr/>
              </p:nvPicPr>
              <p:blipFill>
                <a:blip r:embed="rId135"/>
                <a:stretch>
                  <a:fillRect/>
                </a:stretch>
              </p:blipFill>
              <p:spPr>
                <a:xfrm>
                  <a:off x="3569393" y="2056892"/>
                  <a:ext cx="203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4BF4B26A-D2FA-4555-AA39-D6C56CE8C3C7}"/>
                    </a:ext>
                  </a:extLst>
                </p14:cNvPr>
                <p14:cNvContentPartPr/>
                <p14:nvPr/>
              </p14:nvContentPartPr>
              <p14:xfrm>
                <a:off x="3702593" y="2011172"/>
                <a:ext cx="267840" cy="493560"/>
              </p14:xfrm>
            </p:contentPart>
          </mc:Choice>
          <mc:Fallback xmlns="">
            <p:pic>
              <p:nvPicPr>
                <p:cNvPr id="84" name="Ink 83">
                  <a:extLst>
                    <a:ext uri="{FF2B5EF4-FFF2-40B4-BE49-F238E27FC236}">
                      <a16:creationId xmlns:a16="http://schemas.microsoft.com/office/drawing/2014/main" id="{4BF4B26A-D2FA-4555-AA39-D6C56CE8C3C7}"/>
                    </a:ext>
                  </a:extLst>
                </p:cNvPr>
                <p:cNvPicPr/>
                <p:nvPr/>
              </p:nvPicPr>
              <p:blipFill>
                <a:blip r:embed="rId137"/>
                <a:stretch>
                  <a:fillRect/>
                </a:stretch>
              </p:blipFill>
              <p:spPr>
                <a:xfrm>
                  <a:off x="3684953" y="1993172"/>
                  <a:ext cx="303480" cy="529200"/>
                </a:xfrm>
                <a:prstGeom prst="rect">
                  <a:avLst/>
                </a:prstGeom>
              </p:spPr>
            </p:pic>
          </mc:Fallback>
        </mc:AlternateContent>
      </p:grpSp>
      <p:grpSp>
        <p:nvGrpSpPr>
          <p:cNvPr id="108" name="Group 107">
            <a:extLst>
              <a:ext uri="{FF2B5EF4-FFF2-40B4-BE49-F238E27FC236}">
                <a16:creationId xmlns:a16="http://schemas.microsoft.com/office/drawing/2014/main" id="{98E8DC81-AD00-41C0-9BF5-434994F060C2}"/>
              </a:ext>
            </a:extLst>
          </p:cNvPr>
          <p:cNvGrpSpPr/>
          <p:nvPr/>
        </p:nvGrpSpPr>
        <p:grpSpPr>
          <a:xfrm>
            <a:off x="4287953" y="2292332"/>
            <a:ext cx="159840" cy="106560"/>
            <a:chOff x="4287953" y="2292332"/>
            <a:chExt cx="159840" cy="106560"/>
          </a:xfrm>
        </p:grpSpPr>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7896ECD2-04F5-489C-9FF4-94D964AE6722}"/>
                    </a:ext>
                  </a:extLst>
                </p14:cNvPr>
                <p14:cNvContentPartPr/>
                <p14:nvPr/>
              </p14:nvContentPartPr>
              <p14:xfrm>
                <a:off x="4289753" y="2292332"/>
                <a:ext cx="135720" cy="3960"/>
              </p14:xfrm>
            </p:contentPart>
          </mc:Choice>
          <mc:Fallback xmlns="">
            <p:pic>
              <p:nvPicPr>
                <p:cNvPr id="85" name="Ink 84">
                  <a:extLst>
                    <a:ext uri="{FF2B5EF4-FFF2-40B4-BE49-F238E27FC236}">
                      <a16:creationId xmlns:a16="http://schemas.microsoft.com/office/drawing/2014/main" id="{7896ECD2-04F5-489C-9FF4-94D964AE6722}"/>
                    </a:ext>
                  </a:extLst>
                </p:cNvPr>
                <p:cNvPicPr/>
                <p:nvPr/>
              </p:nvPicPr>
              <p:blipFill>
                <a:blip r:embed="rId139"/>
                <a:stretch>
                  <a:fillRect/>
                </a:stretch>
              </p:blipFill>
              <p:spPr>
                <a:xfrm>
                  <a:off x="4272113" y="2274692"/>
                  <a:ext cx="171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CC500240-5E2E-4139-9ECD-AA8A9ADF0DE0}"/>
                    </a:ext>
                  </a:extLst>
                </p14:cNvPr>
                <p14:cNvContentPartPr/>
                <p14:nvPr/>
              </p14:nvContentPartPr>
              <p14:xfrm>
                <a:off x="4287953" y="2374052"/>
                <a:ext cx="159840" cy="24840"/>
              </p14:xfrm>
            </p:contentPart>
          </mc:Choice>
          <mc:Fallback xmlns="">
            <p:pic>
              <p:nvPicPr>
                <p:cNvPr id="86" name="Ink 85">
                  <a:extLst>
                    <a:ext uri="{FF2B5EF4-FFF2-40B4-BE49-F238E27FC236}">
                      <a16:creationId xmlns:a16="http://schemas.microsoft.com/office/drawing/2014/main" id="{CC500240-5E2E-4139-9ECD-AA8A9ADF0DE0}"/>
                    </a:ext>
                  </a:extLst>
                </p:cNvPr>
                <p:cNvPicPr/>
                <p:nvPr/>
              </p:nvPicPr>
              <p:blipFill>
                <a:blip r:embed="rId141"/>
                <a:stretch>
                  <a:fillRect/>
                </a:stretch>
              </p:blipFill>
              <p:spPr>
                <a:xfrm>
                  <a:off x="4270313" y="2356052"/>
                  <a:ext cx="195480" cy="60480"/>
                </a:xfrm>
                <a:prstGeom prst="rect">
                  <a:avLst/>
                </a:prstGeom>
              </p:spPr>
            </p:pic>
          </mc:Fallback>
        </mc:AlternateContent>
      </p:grpSp>
      <p:grpSp>
        <p:nvGrpSpPr>
          <p:cNvPr id="107" name="Group 106">
            <a:extLst>
              <a:ext uri="{FF2B5EF4-FFF2-40B4-BE49-F238E27FC236}">
                <a16:creationId xmlns:a16="http://schemas.microsoft.com/office/drawing/2014/main" id="{7E5013CA-92CA-4618-8511-E93230D609CB}"/>
              </a:ext>
            </a:extLst>
          </p:cNvPr>
          <p:cNvGrpSpPr/>
          <p:nvPr/>
        </p:nvGrpSpPr>
        <p:grpSpPr>
          <a:xfrm>
            <a:off x="4873673" y="2020172"/>
            <a:ext cx="1310400" cy="476640"/>
            <a:chOff x="4873673" y="2020172"/>
            <a:chExt cx="1310400" cy="476640"/>
          </a:xfrm>
        </p:grpSpPr>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2AECE52F-D94E-4024-BEF3-0A123B23B5E8}"/>
                    </a:ext>
                  </a:extLst>
                </p14:cNvPr>
                <p14:cNvContentPartPr/>
                <p14:nvPr/>
              </p14:nvContentPartPr>
              <p14:xfrm>
                <a:off x="4924433" y="2120972"/>
                <a:ext cx="153360" cy="17640"/>
              </p14:xfrm>
            </p:contentPart>
          </mc:Choice>
          <mc:Fallback xmlns="">
            <p:pic>
              <p:nvPicPr>
                <p:cNvPr id="87" name="Ink 86">
                  <a:extLst>
                    <a:ext uri="{FF2B5EF4-FFF2-40B4-BE49-F238E27FC236}">
                      <a16:creationId xmlns:a16="http://schemas.microsoft.com/office/drawing/2014/main" id="{2AECE52F-D94E-4024-BEF3-0A123B23B5E8}"/>
                    </a:ext>
                  </a:extLst>
                </p:cNvPr>
                <p:cNvPicPr/>
                <p:nvPr/>
              </p:nvPicPr>
              <p:blipFill>
                <a:blip r:embed="rId143"/>
                <a:stretch>
                  <a:fillRect/>
                </a:stretch>
              </p:blipFill>
              <p:spPr>
                <a:xfrm>
                  <a:off x="4906433" y="2102972"/>
                  <a:ext cx="1890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34A3FB88-F55B-4799-A8A1-95BE9E1C4817}"/>
                    </a:ext>
                  </a:extLst>
                </p14:cNvPr>
                <p14:cNvContentPartPr/>
                <p14:nvPr/>
              </p14:nvContentPartPr>
              <p14:xfrm>
                <a:off x="4873673" y="2109812"/>
                <a:ext cx="157320" cy="262800"/>
              </p14:xfrm>
            </p:contentPart>
          </mc:Choice>
          <mc:Fallback xmlns="">
            <p:pic>
              <p:nvPicPr>
                <p:cNvPr id="88" name="Ink 87">
                  <a:extLst>
                    <a:ext uri="{FF2B5EF4-FFF2-40B4-BE49-F238E27FC236}">
                      <a16:creationId xmlns:a16="http://schemas.microsoft.com/office/drawing/2014/main" id="{34A3FB88-F55B-4799-A8A1-95BE9E1C4817}"/>
                    </a:ext>
                  </a:extLst>
                </p:cNvPr>
                <p:cNvPicPr/>
                <p:nvPr/>
              </p:nvPicPr>
              <p:blipFill>
                <a:blip r:embed="rId145"/>
                <a:stretch>
                  <a:fillRect/>
                </a:stretch>
              </p:blipFill>
              <p:spPr>
                <a:xfrm>
                  <a:off x="4856033" y="2092172"/>
                  <a:ext cx="192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71FA4EC3-7A3B-47C7-82B0-158D4C51B919}"/>
                    </a:ext>
                  </a:extLst>
                </p14:cNvPr>
                <p14:cNvContentPartPr/>
                <p14:nvPr/>
              </p14:nvContentPartPr>
              <p14:xfrm>
                <a:off x="4905713" y="2250932"/>
                <a:ext cx="172080" cy="33840"/>
              </p14:xfrm>
            </p:contentPart>
          </mc:Choice>
          <mc:Fallback xmlns="">
            <p:pic>
              <p:nvPicPr>
                <p:cNvPr id="89" name="Ink 88">
                  <a:extLst>
                    <a:ext uri="{FF2B5EF4-FFF2-40B4-BE49-F238E27FC236}">
                      <a16:creationId xmlns:a16="http://schemas.microsoft.com/office/drawing/2014/main" id="{71FA4EC3-7A3B-47C7-82B0-158D4C51B919}"/>
                    </a:ext>
                  </a:extLst>
                </p:cNvPr>
                <p:cNvPicPr/>
                <p:nvPr/>
              </p:nvPicPr>
              <p:blipFill>
                <a:blip r:embed="rId147"/>
                <a:stretch>
                  <a:fillRect/>
                </a:stretch>
              </p:blipFill>
              <p:spPr>
                <a:xfrm>
                  <a:off x="4887713" y="2232932"/>
                  <a:ext cx="2077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BA51CD72-A6DF-4D46-941D-2562DEDA5121}"/>
                    </a:ext>
                  </a:extLst>
                </p14:cNvPr>
                <p14:cNvContentPartPr/>
                <p14:nvPr/>
              </p14:nvContentPartPr>
              <p14:xfrm>
                <a:off x="5276153" y="2056892"/>
                <a:ext cx="171000" cy="11160"/>
              </p14:xfrm>
            </p:contentPart>
          </mc:Choice>
          <mc:Fallback xmlns="">
            <p:pic>
              <p:nvPicPr>
                <p:cNvPr id="90" name="Ink 89">
                  <a:extLst>
                    <a:ext uri="{FF2B5EF4-FFF2-40B4-BE49-F238E27FC236}">
                      <a16:creationId xmlns:a16="http://schemas.microsoft.com/office/drawing/2014/main" id="{BA51CD72-A6DF-4D46-941D-2562DEDA5121}"/>
                    </a:ext>
                  </a:extLst>
                </p:cNvPr>
                <p:cNvPicPr/>
                <p:nvPr/>
              </p:nvPicPr>
              <p:blipFill>
                <a:blip r:embed="rId149"/>
                <a:stretch>
                  <a:fillRect/>
                </a:stretch>
              </p:blipFill>
              <p:spPr>
                <a:xfrm>
                  <a:off x="5258513" y="2039252"/>
                  <a:ext cx="206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AA884D4F-4D21-4476-AC75-C78F7353AF5C}"/>
                    </a:ext>
                  </a:extLst>
                </p14:cNvPr>
                <p14:cNvContentPartPr/>
                <p14:nvPr/>
              </p14:nvContentPartPr>
              <p14:xfrm>
                <a:off x="5250953" y="2036732"/>
                <a:ext cx="148680" cy="393120"/>
              </p14:xfrm>
            </p:contentPart>
          </mc:Choice>
          <mc:Fallback xmlns="">
            <p:pic>
              <p:nvPicPr>
                <p:cNvPr id="91" name="Ink 90">
                  <a:extLst>
                    <a:ext uri="{FF2B5EF4-FFF2-40B4-BE49-F238E27FC236}">
                      <a16:creationId xmlns:a16="http://schemas.microsoft.com/office/drawing/2014/main" id="{AA884D4F-4D21-4476-AC75-C78F7353AF5C}"/>
                    </a:ext>
                  </a:extLst>
                </p:cNvPr>
                <p:cNvPicPr/>
                <p:nvPr/>
              </p:nvPicPr>
              <p:blipFill>
                <a:blip r:embed="rId151"/>
                <a:stretch>
                  <a:fillRect/>
                </a:stretch>
              </p:blipFill>
              <p:spPr>
                <a:xfrm>
                  <a:off x="5232953" y="2019092"/>
                  <a:ext cx="184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295E5D7F-A05C-4BD4-B9EB-C60901FEA34B}"/>
                    </a:ext>
                  </a:extLst>
                </p14:cNvPr>
                <p14:cNvContentPartPr/>
                <p14:nvPr/>
              </p14:nvContentPartPr>
              <p14:xfrm>
                <a:off x="5503313" y="2150492"/>
                <a:ext cx="229680" cy="220680"/>
              </p14:xfrm>
            </p:contentPart>
          </mc:Choice>
          <mc:Fallback xmlns="">
            <p:pic>
              <p:nvPicPr>
                <p:cNvPr id="92" name="Ink 91">
                  <a:extLst>
                    <a:ext uri="{FF2B5EF4-FFF2-40B4-BE49-F238E27FC236}">
                      <a16:creationId xmlns:a16="http://schemas.microsoft.com/office/drawing/2014/main" id="{295E5D7F-A05C-4BD4-B9EB-C60901FEA34B}"/>
                    </a:ext>
                  </a:extLst>
                </p:cNvPr>
                <p:cNvPicPr/>
                <p:nvPr/>
              </p:nvPicPr>
              <p:blipFill>
                <a:blip r:embed="rId153"/>
                <a:stretch>
                  <a:fillRect/>
                </a:stretch>
              </p:blipFill>
              <p:spPr>
                <a:xfrm>
                  <a:off x="5485673" y="2132852"/>
                  <a:ext cx="2653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6E932BDD-092C-4DE7-BBC3-DE072981AAF2}"/>
                    </a:ext>
                  </a:extLst>
                </p14:cNvPr>
                <p14:cNvContentPartPr/>
                <p14:nvPr/>
              </p14:nvContentPartPr>
              <p14:xfrm>
                <a:off x="5506553" y="2166332"/>
                <a:ext cx="208080" cy="211320"/>
              </p14:xfrm>
            </p:contentPart>
          </mc:Choice>
          <mc:Fallback xmlns="">
            <p:pic>
              <p:nvPicPr>
                <p:cNvPr id="93" name="Ink 92">
                  <a:extLst>
                    <a:ext uri="{FF2B5EF4-FFF2-40B4-BE49-F238E27FC236}">
                      <a16:creationId xmlns:a16="http://schemas.microsoft.com/office/drawing/2014/main" id="{6E932BDD-092C-4DE7-BBC3-DE072981AAF2}"/>
                    </a:ext>
                  </a:extLst>
                </p:cNvPr>
                <p:cNvPicPr/>
                <p:nvPr/>
              </p:nvPicPr>
              <p:blipFill>
                <a:blip r:embed="rId155"/>
                <a:stretch>
                  <a:fillRect/>
                </a:stretch>
              </p:blipFill>
              <p:spPr>
                <a:xfrm>
                  <a:off x="5488553" y="2148332"/>
                  <a:ext cx="243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02530D42-A97E-4164-8793-1FF9FD8F2C54}"/>
                    </a:ext>
                  </a:extLst>
                </p14:cNvPr>
                <p14:cNvContentPartPr/>
                <p14:nvPr/>
              </p14:nvContentPartPr>
              <p14:xfrm>
                <a:off x="5844953" y="2088932"/>
                <a:ext cx="126000" cy="123120"/>
              </p14:xfrm>
            </p:contentPart>
          </mc:Choice>
          <mc:Fallback xmlns="">
            <p:pic>
              <p:nvPicPr>
                <p:cNvPr id="94" name="Ink 93">
                  <a:extLst>
                    <a:ext uri="{FF2B5EF4-FFF2-40B4-BE49-F238E27FC236}">
                      <a16:creationId xmlns:a16="http://schemas.microsoft.com/office/drawing/2014/main" id="{02530D42-A97E-4164-8793-1FF9FD8F2C54}"/>
                    </a:ext>
                  </a:extLst>
                </p:cNvPr>
                <p:cNvPicPr/>
                <p:nvPr/>
              </p:nvPicPr>
              <p:blipFill>
                <a:blip r:embed="rId157"/>
                <a:stretch>
                  <a:fillRect/>
                </a:stretch>
              </p:blipFill>
              <p:spPr>
                <a:xfrm>
                  <a:off x="5827313" y="2071292"/>
                  <a:ext cx="161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206DD386-0C0A-4426-ADC7-B00138DD0C07}"/>
                    </a:ext>
                  </a:extLst>
                </p14:cNvPr>
                <p14:cNvContentPartPr/>
                <p14:nvPr/>
              </p14:nvContentPartPr>
              <p14:xfrm>
                <a:off x="5951153" y="2020172"/>
                <a:ext cx="232920" cy="476640"/>
              </p14:xfrm>
            </p:contentPart>
          </mc:Choice>
          <mc:Fallback xmlns="">
            <p:pic>
              <p:nvPicPr>
                <p:cNvPr id="95" name="Ink 94">
                  <a:extLst>
                    <a:ext uri="{FF2B5EF4-FFF2-40B4-BE49-F238E27FC236}">
                      <a16:creationId xmlns:a16="http://schemas.microsoft.com/office/drawing/2014/main" id="{206DD386-0C0A-4426-ADC7-B00138DD0C07}"/>
                    </a:ext>
                  </a:extLst>
                </p:cNvPr>
                <p:cNvPicPr/>
                <p:nvPr/>
              </p:nvPicPr>
              <p:blipFill>
                <a:blip r:embed="rId159"/>
                <a:stretch>
                  <a:fillRect/>
                </a:stretch>
              </p:blipFill>
              <p:spPr>
                <a:xfrm>
                  <a:off x="5933513" y="2002532"/>
                  <a:ext cx="268560" cy="512280"/>
                </a:xfrm>
                <a:prstGeom prst="rect">
                  <a:avLst/>
                </a:prstGeom>
              </p:spPr>
            </p:pic>
          </mc:Fallback>
        </mc:AlternateContent>
      </p:grpSp>
      <p:grpSp>
        <p:nvGrpSpPr>
          <p:cNvPr id="106" name="Group 105">
            <a:extLst>
              <a:ext uri="{FF2B5EF4-FFF2-40B4-BE49-F238E27FC236}">
                <a16:creationId xmlns:a16="http://schemas.microsoft.com/office/drawing/2014/main" id="{BC6BDF54-83F4-43D3-9DC4-06985AC43602}"/>
              </a:ext>
            </a:extLst>
          </p:cNvPr>
          <p:cNvGrpSpPr/>
          <p:nvPr/>
        </p:nvGrpSpPr>
        <p:grpSpPr>
          <a:xfrm>
            <a:off x="6584753" y="2006492"/>
            <a:ext cx="1550520" cy="406080"/>
            <a:chOff x="6584753" y="2006492"/>
            <a:chExt cx="1550520" cy="406080"/>
          </a:xfrm>
        </p:grpSpPr>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9ADA3511-5415-47FF-AC39-282579D45EDC}"/>
                    </a:ext>
                  </a:extLst>
                </p14:cNvPr>
                <p14:cNvContentPartPr/>
                <p14:nvPr/>
              </p14:nvContentPartPr>
              <p14:xfrm>
                <a:off x="6584753" y="2253452"/>
                <a:ext cx="181440" cy="33120"/>
              </p14:xfrm>
            </p:contentPart>
          </mc:Choice>
          <mc:Fallback xmlns="">
            <p:pic>
              <p:nvPicPr>
                <p:cNvPr id="96" name="Ink 95">
                  <a:extLst>
                    <a:ext uri="{FF2B5EF4-FFF2-40B4-BE49-F238E27FC236}">
                      <a16:creationId xmlns:a16="http://schemas.microsoft.com/office/drawing/2014/main" id="{9ADA3511-5415-47FF-AC39-282579D45EDC}"/>
                    </a:ext>
                  </a:extLst>
                </p:cNvPr>
                <p:cNvPicPr/>
                <p:nvPr/>
              </p:nvPicPr>
              <p:blipFill>
                <a:blip r:embed="rId161"/>
                <a:stretch>
                  <a:fillRect/>
                </a:stretch>
              </p:blipFill>
              <p:spPr>
                <a:xfrm>
                  <a:off x="6566753" y="2235452"/>
                  <a:ext cx="217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52FC832C-054D-4F6F-AEBF-E459815FE626}"/>
                    </a:ext>
                  </a:extLst>
                </p14:cNvPr>
                <p14:cNvContentPartPr/>
                <p14:nvPr/>
              </p14:nvContentPartPr>
              <p14:xfrm>
                <a:off x="6657473" y="2158412"/>
                <a:ext cx="10440" cy="195120"/>
              </p14:xfrm>
            </p:contentPart>
          </mc:Choice>
          <mc:Fallback xmlns="">
            <p:pic>
              <p:nvPicPr>
                <p:cNvPr id="97" name="Ink 96">
                  <a:extLst>
                    <a:ext uri="{FF2B5EF4-FFF2-40B4-BE49-F238E27FC236}">
                      <a16:creationId xmlns:a16="http://schemas.microsoft.com/office/drawing/2014/main" id="{52FC832C-054D-4F6F-AEBF-E459815FE626}"/>
                    </a:ext>
                  </a:extLst>
                </p:cNvPr>
                <p:cNvPicPr/>
                <p:nvPr/>
              </p:nvPicPr>
              <p:blipFill>
                <a:blip r:embed="rId163"/>
                <a:stretch>
                  <a:fillRect/>
                </a:stretch>
              </p:blipFill>
              <p:spPr>
                <a:xfrm>
                  <a:off x="6639833" y="2140412"/>
                  <a:ext cx="46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6399A08F-7521-4ECD-A5C2-66AC3D5C037F}"/>
                    </a:ext>
                  </a:extLst>
                </p14:cNvPr>
                <p14:cNvContentPartPr/>
                <p14:nvPr/>
              </p14:nvContentPartPr>
              <p14:xfrm>
                <a:off x="6882473" y="2114132"/>
                <a:ext cx="181440" cy="191520"/>
              </p14:xfrm>
            </p:contentPart>
          </mc:Choice>
          <mc:Fallback xmlns="">
            <p:pic>
              <p:nvPicPr>
                <p:cNvPr id="98" name="Ink 97">
                  <a:extLst>
                    <a:ext uri="{FF2B5EF4-FFF2-40B4-BE49-F238E27FC236}">
                      <a16:creationId xmlns:a16="http://schemas.microsoft.com/office/drawing/2014/main" id="{6399A08F-7521-4ECD-A5C2-66AC3D5C037F}"/>
                    </a:ext>
                  </a:extLst>
                </p:cNvPr>
                <p:cNvPicPr/>
                <p:nvPr/>
              </p:nvPicPr>
              <p:blipFill>
                <a:blip r:embed="rId165"/>
                <a:stretch>
                  <a:fillRect/>
                </a:stretch>
              </p:blipFill>
              <p:spPr>
                <a:xfrm>
                  <a:off x="6864473" y="2096132"/>
                  <a:ext cx="2170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5E3CC648-5765-4872-8692-6C607764968C}"/>
                    </a:ext>
                  </a:extLst>
                </p14:cNvPr>
                <p14:cNvContentPartPr/>
                <p14:nvPr/>
              </p14:nvContentPartPr>
              <p14:xfrm>
                <a:off x="6953753" y="2082452"/>
                <a:ext cx="110520" cy="144720"/>
              </p14:xfrm>
            </p:contentPart>
          </mc:Choice>
          <mc:Fallback xmlns="">
            <p:pic>
              <p:nvPicPr>
                <p:cNvPr id="99" name="Ink 98">
                  <a:extLst>
                    <a:ext uri="{FF2B5EF4-FFF2-40B4-BE49-F238E27FC236}">
                      <a16:creationId xmlns:a16="http://schemas.microsoft.com/office/drawing/2014/main" id="{5E3CC648-5765-4872-8692-6C607764968C}"/>
                    </a:ext>
                  </a:extLst>
                </p:cNvPr>
                <p:cNvPicPr/>
                <p:nvPr/>
              </p:nvPicPr>
              <p:blipFill>
                <a:blip r:embed="rId167"/>
                <a:stretch>
                  <a:fillRect/>
                </a:stretch>
              </p:blipFill>
              <p:spPr>
                <a:xfrm>
                  <a:off x="6936113" y="2064452"/>
                  <a:ext cx="1461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498E9289-162B-42C1-A6E1-580261BD2CF2}"/>
                    </a:ext>
                  </a:extLst>
                </p14:cNvPr>
                <p14:cNvContentPartPr/>
                <p14:nvPr/>
              </p14:nvContentPartPr>
              <p14:xfrm>
                <a:off x="7236353" y="2006492"/>
                <a:ext cx="186480" cy="8280"/>
              </p14:xfrm>
            </p:contentPart>
          </mc:Choice>
          <mc:Fallback xmlns="">
            <p:pic>
              <p:nvPicPr>
                <p:cNvPr id="100" name="Ink 99">
                  <a:extLst>
                    <a:ext uri="{FF2B5EF4-FFF2-40B4-BE49-F238E27FC236}">
                      <a16:creationId xmlns:a16="http://schemas.microsoft.com/office/drawing/2014/main" id="{498E9289-162B-42C1-A6E1-580261BD2CF2}"/>
                    </a:ext>
                  </a:extLst>
                </p:cNvPr>
                <p:cNvPicPr/>
                <p:nvPr/>
              </p:nvPicPr>
              <p:blipFill>
                <a:blip r:embed="rId169"/>
                <a:stretch>
                  <a:fillRect/>
                </a:stretch>
              </p:blipFill>
              <p:spPr>
                <a:xfrm>
                  <a:off x="7218713" y="1988852"/>
                  <a:ext cx="222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34E6392B-8E7D-4902-8E7D-8EE7949C2330}"/>
                    </a:ext>
                  </a:extLst>
                </p14:cNvPr>
                <p14:cNvContentPartPr/>
                <p14:nvPr/>
              </p14:nvContentPartPr>
              <p14:xfrm>
                <a:off x="7234193" y="2011892"/>
                <a:ext cx="128880" cy="334080"/>
              </p14:xfrm>
            </p:contentPart>
          </mc:Choice>
          <mc:Fallback xmlns="">
            <p:pic>
              <p:nvPicPr>
                <p:cNvPr id="101" name="Ink 100">
                  <a:extLst>
                    <a:ext uri="{FF2B5EF4-FFF2-40B4-BE49-F238E27FC236}">
                      <a16:creationId xmlns:a16="http://schemas.microsoft.com/office/drawing/2014/main" id="{34E6392B-8E7D-4902-8E7D-8EE7949C2330}"/>
                    </a:ext>
                  </a:extLst>
                </p:cNvPr>
                <p:cNvPicPr/>
                <p:nvPr/>
              </p:nvPicPr>
              <p:blipFill>
                <a:blip r:embed="rId171"/>
                <a:stretch>
                  <a:fillRect/>
                </a:stretch>
              </p:blipFill>
              <p:spPr>
                <a:xfrm>
                  <a:off x="7216553" y="1994252"/>
                  <a:ext cx="1645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9BD03AE6-5B8C-4194-9925-05C94822496F}"/>
                    </a:ext>
                  </a:extLst>
                </p14:cNvPr>
                <p14:cNvContentPartPr/>
                <p14:nvPr/>
              </p14:nvContentPartPr>
              <p14:xfrm>
                <a:off x="7512113" y="2078492"/>
                <a:ext cx="110880" cy="113040"/>
              </p14:xfrm>
            </p:contentPart>
          </mc:Choice>
          <mc:Fallback xmlns="">
            <p:pic>
              <p:nvPicPr>
                <p:cNvPr id="102" name="Ink 101">
                  <a:extLst>
                    <a:ext uri="{FF2B5EF4-FFF2-40B4-BE49-F238E27FC236}">
                      <a16:creationId xmlns:a16="http://schemas.microsoft.com/office/drawing/2014/main" id="{9BD03AE6-5B8C-4194-9925-05C94822496F}"/>
                    </a:ext>
                  </a:extLst>
                </p:cNvPr>
                <p:cNvPicPr/>
                <p:nvPr/>
              </p:nvPicPr>
              <p:blipFill>
                <a:blip r:embed="rId173"/>
                <a:stretch>
                  <a:fillRect/>
                </a:stretch>
              </p:blipFill>
              <p:spPr>
                <a:xfrm>
                  <a:off x="7494473" y="2060852"/>
                  <a:ext cx="1465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4504781D-9E15-46F4-AFD5-5E1344FA0D32}"/>
                    </a:ext>
                  </a:extLst>
                </p14:cNvPr>
                <p14:cNvContentPartPr/>
                <p14:nvPr/>
              </p14:nvContentPartPr>
              <p14:xfrm>
                <a:off x="7522913" y="2079572"/>
                <a:ext cx="144000" cy="226440"/>
              </p14:xfrm>
            </p:contentPart>
          </mc:Choice>
          <mc:Fallback xmlns="">
            <p:pic>
              <p:nvPicPr>
                <p:cNvPr id="103" name="Ink 102">
                  <a:extLst>
                    <a:ext uri="{FF2B5EF4-FFF2-40B4-BE49-F238E27FC236}">
                      <a16:creationId xmlns:a16="http://schemas.microsoft.com/office/drawing/2014/main" id="{4504781D-9E15-46F4-AFD5-5E1344FA0D32}"/>
                    </a:ext>
                  </a:extLst>
                </p:cNvPr>
                <p:cNvPicPr/>
                <p:nvPr/>
              </p:nvPicPr>
              <p:blipFill>
                <a:blip r:embed="rId175"/>
                <a:stretch>
                  <a:fillRect/>
                </a:stretch>
              </p:blipFill>
              <p:spPr>
                <a:xfrm>
                  <a:off x="7505273" y="2061572"/>
                  <a:ext cx="179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3EB8DC80-E00C-454B-9948-7681F15ED70A}"/>
                    </a:ext>
                  </a:extLst>
                </p14:cNvPr>
                <p14:cNvContentPartPr/>
                <p14:nvPr/>
              </p14:nvContentPartPr>
              <p14:xfrm>
                <a:off x="7815233" y="2070932"/>
                <a:ext cx="122040" cy="123840"/>
              </p14:xfrm>
            </p:contentPart>
          </mc:Choice>
          <mc:Fallback xmlns="">
            <p:pic>
              <p:nvPicPr>
                <p:cNvPr id="104" name="Ink 103">
                  <a:extLst>
                    <a:ext uri="{FF2B5EF4-FFF2-40B4-BE49-F238E27FC236}">
                      <a16:creationId xmlns:a16="http://schemas.microsoft.com/office/drawing/2014/main" id="{3EB8DC80-E00C-454B-9948-7681F15ED70A}"/>
                    </a:ext>
                  </a:extLst>
                </p:cNvPr>
                <p:cNvPicPr/>
                <p:nvPr/>
              </p:nvPicPr>
              <p:blipFill>
                <a:blip r:embed="rId177"/>
                <a:stretch>
                  <a:fillRect/>
                </a:stretch>
              </p:blipFill>
              <p:spPr>
                <a:xfrm>
                  <a:off x="7797233" y="2052932"/>
                  <a:ext cx="157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7C3D38F9-BBFD-4881-85C7-24A8B0298985}"/>
                    </a:ext>
                  </a:extLst>
                </p14:cNvPr>
                <p14:cNvContentPartPr/>
                <p14:nvPr/>
              </p14:nvContentPartPr>
              <p14:xfrm>
                <a:off x="7946273" y="2035652"/>
                <a:ext cx="189000" cy="376920"/>
              </p14:xfrm>
            </p:contentPart>
          </mc:Choice>
          <mc:Fallback xmlns="">
            <p:pic>
              <p:nvPicPr>
                <p:cNvPr id="105" name="Ink 104">
                  <a:extLst>
                    <a:ext uri="{FF2B5EF4-FFF2-40B4-BE49-F238E27FC236}">
                      <a16:creationId xmlns:a16="http://schemas.microsoft.com/office/drawing/2014/main" id="{7C3D38F9-BBFD-4881-85C7-24A8B0298985}"/>
                    </a:ext>
                  </a:extLst>
                </p:cNvPr>
                <p:cNvPicPr/>
                <p:nvPr/>
              </p:nvPicPr>
              <p:blipFill>
                <a:blip r:embed="rId179"/>
                <a:stretch>
                  <a:fillRect/>
                </a:stretch>
              </p:blipFill>
              <p:spPr>
                <a:xfrm>
                  <a:off x="7928273" y="2017652"/>
                  <a:ext cx="224640" cy="412560"/>
                </a:xfrm>
                <a:prstGeom prst="rect">
                  <a:avLst/>
                </a:prstGeom>
              </p:spPr>
            </p:pic>
          </mc:Fallback>
        </mc:AlternateContent>
      </p:grpSp>
      <p:grpSp>
        <p:nvGrpSpPr>
          <p:cNvPr id="113" name="Group 112">
            <a:extLst>
              <a:ext uri="{FF2B5EF4-FFF2-40B4-BE49-F238E27FC236}">
                <a16:creationId xmlns:a16="http://schemas.microsoft.com/office/drawing/2014/main" id="{199FFEE0-5ABA-455E-9B0B-60ABBC12A2DC}"/>
              </a:ext>
            </a:extLst>
          </p:cNvPr>
          <p:cNvGrpSpPr/>
          <p:nvPr/>
        </p:nvGrpSpPr>
        <p:grpSpPr>
          <a:xfrm>
            <a:off x="4232873" y="2719292"/>
            <a:ext cx="120240" cy="76320"/>
            <a:chOff x="4232873" y="2719292"/>
            <a:chExt cx="120240" cy="76320"/>
          </a:xfrm>
        </p:grpSpPr>
        <mc:AlternateContent xmlns:mc="http://schemas.openxmlformats.org/markup-compatibility/2006" xmlns:p14="http://schemas.microsoft.com/office/powerpoint/2010/main">
          <mc:Choice Requires="p14">
            <p:contentPart p14:bwMode="auto" r:id="rId180">
              <p14:nvContentPartPr>
                <p14:cNvPr id="111" name="Ink 110">
                  <a:extLst>
                    <a:ext uri="{FF2B5EF4-FFF2-40B4-BE49-F238E27FC236}">
                      <a16:creationId xmlns:a16="http://schemas.microsoft.com/office/drawing/2014/main" id="{38D41F82-2951-4B4F-8A30-282C3278DB9E}"/>
                    </a:ext>
                  </a:extLst>
                </p14:cNvPr>
                <p14:cNvContentPartPr/>
                <p14:nvPr/>
              </p14:nvContentPartPr>
              <p14:xfrm>
                <a:off x="4255553" y="2719292"/>
                <a:ext cx="84600" cy="10440"/>
              </p14:xfrm>
            </p:contentPart>
          </mc:Choice>
          <mc:Fallback xmlns="">
            <p:pic>
              <p:nvPicPr>
                <p:cNvPr id="111" name="Ink 110">
                  <a:extLst>
                    <a:ext uri="{FF2B5EF4-FFF2-40B4-BE49-F238E27FC236}">
                      <a16:creationId xmlns:a16="http://schemas.microsoft.com/office/drawing/2014/main" id="{38D41F82-2951-4B4F-8A30-282C3278DB9E}"/>
                    </a:ext>
                  </a:extLst>
                </p:cNvPr>
                <p:cNvPicPr/>
                <p:nvPr/>
              </p:nvPicPr>
              <p:blipFill>
                <a:blip r:embed="rId181"/>
                <a:stretch>
                  <a:fillRect/>
                </a:stretch>
              </p:blipFill>
              <p:spPr>
                <a:xfrm>
                  <a:off x="4237553" y="2701652"/>
                  <a:ext cx="120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2" name="Ink 111">
                  <a:extLst>
                    <a:ext uri="{FF2B5EF4-FFF2-40B4-BE49-F238E27FC236}">
                      <a16:creationId xmlns:a16="http://schemas.microsoft.com/office/drawing/2014/main" id="{F4628F99-1096-43F8-AA5E-45DC7C044E10}"/>
                    </a:ext>
                  </a:extLst>
                </p14:cNvPr>
                <p14:cNvContentPartPr/>
                <p14:nvPr/>
              </p14:nvContentPartPr>
              <p14:xfrm>
                <a:off x="4232873" y="2782292"/>
                <a:ext cx="120240" cy="13320"/>
              </p14:xfrm>
            </p:contentPart>
          </mc:Choice>
          <mc:Fallback xmlns="">
            <p:pic>
              <p:nvPicPr>
                <p:cNvPr id="112" name="Ink 111">
                  <a:extLst>
                    <a:ext uri="{FF2B5EF4-FFF2-40B4-BE49-F238E27FC236}">
                      <a16:creationId xmlns:a16="http://schemas.microsoft.com/office/drawing/2014/main" id="{F4628F99-1096-43F8-AA5E-45DC7C044E10}"/>
                    </a:ext>
                  </a:extLst>
                </p:cNvPr>
                <p:cNvPicPr/>
                <p:nvPr/>
              </p:nvPicPr>
              <p:blipFill>
                <a:blip r:embed="rId183"/>
                <a:stretch>
                  <a:fillRect/>
                </a:stretch>
              </p:blipFill>
              <p:spPr>
                <a:xfrm>
                  <a:off x="4214873" y="2764292"/>
                  <a:ext cx="155880" cy="48960"/>
                </a:xfrm>
                <a:prstGeom prst="rect">
                  <a:avLst/>
                </a:prstGeom>
              </p:spPr>
            </p:pic>
          </mc:Fallback>
        </mc:AlternateContent>
      </p:grpSp>
      <p:grpSp>
        <p:nvGrpSpPr>
          <p:cNvPr id="119" name="Group 118">
            <a:extLst>
              <a:ext uri="{FF2B5EF4-FFF2-40B4-BE49-F238E27FC236}">
                <a16:creationId xmlns:a16="http://schemas.microsoft.com/office/drawing/2014/main" id="{BB489782-512F-4819-ABCA-FA3BEFD56061}"/>
              </a:ext>
            </a:extLst>
          </p:cNvPr>
          <p:cNvGrpSpPr/>
          <p:nvPr/>
        </p:nvGrpSpPr>
        <p:grpSpPr>
          <a:xfrm>
            <a:off x="4781153" y="2661692"/>
            <a:ext cx="517320" cy="726480"/>
            <a:chOff x="4781153" y="2661692"/>
            <a:chExt cx="517320" cy="726480"/>
          </a:xfrm>
        </p:grpSpPr>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5FA23C27-63AA-4D16-994D-09DCC63F0604}"/>
                    </a:ext>
                  </a:extLst>
                </p14:cNvPr>
                <p14:cNvContentPartPr/>
                <p14:nvPr/>
              </p14:nvContentPartPr>
              <p14:xfrm>
                <a:off x="4878713" y="2661692"/>
                <a:ext cx="226800" cy="217080"/>
              </p14:xfrm>
            </p:contentPart>
          </mc:Choice>
          <mc:Fallback xmlns="">
            <p:pic>
              <p:nvPicPr>
                <p:cNvPr id="114" name="Ink 113">
                  <a:extLst>
                    <a:ext uri="{FF2B5EF4-FFF2-40B4-BE49-F238E27FC236}">
                      <a16:creationId xmlns:a16="http://schemas.microsoft.com/office/drawing/2014/main" id="{5FA23C27-63AA-4D16-994D-09DCC63F0604}"/>
                    </a:ext>
                  </a:extLst>
                </p:cNvPr>
                <p:cNvPicPr/>
                <p:nvPr/>
              </p:nvPicPr>
              <p:blipFill>
                <a:blip r:embed="rId185"/>
                <a:stretch>
                  <a:fillRect/>
                </a:stretch>
              </p:blipFill>
              <p:spPr>
                <a:xfrm>
                  <a:off x="4861073" y="2643692"/>
                  <a:ext cx="2624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14B2B766-EA6E-49F8-8583-88030B1C9FD7}"/>
                    </a:ext>
                  </a:extLst>
                </p14:cNvPr>
                <p14:cNvContentPartPr/>
                <p14:nvPr/>
              </p14:nvContentPartPr>
              <p14:xfrm>
                <a:off x="4781153" y="2927372"/>
                <a:ext cx="502200" cy="11880"/>
              </p14:xfrm>
            </p:contentPart>
          </mc:Choice>
          <mc:Fallback xmlns="">
            <p:pic>
              <p:nvPicPr>
                <p:cNvPr id="115" name="Ink 114">
                  <a:extLst>
                    <a:ext uri="{FF2B5EF4-FFF2-40B4-BE49-F238E27FC236}">
                      <a16:creationId xmlns:a16="http://schemas.microsoft.com/office/drawing/2014/main" id="{14B2B766-EA6E-49F8-8583-88030B1C9FD7}"/>
                    </a:ext>
                  </a:extLst>
                </p:cNvPr>
                <p:cNvPicPr/>
                <p:nvPr/>
              </p:nvPicPr>
              <p:blipFill>
                <a:blip r:embed="rId187"/>
                <a:stretch>
                  <a:fillRect/>
                </a:stretch>
              </p:blipFill>
              <p:spPr>
                <a:xfrm>
                  <a:off x="4763513" y="2909372"/>
                  <a:ext cx="5378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EF2FDABB-0870-4E7B-8614-E741C4A652B0}"/>
                    </a:ext>
                  </a:extLst>
                </p14:cNvPr>
                <p14:cNvContentPartPr/>
                <p14:nvPr/>
              </p14:nvContentPartPr>
              <p14:xfrm>
                <a:off x="4893473" y="3158852"/>
                <a:ext cx="122040" cy="216360"/>
              </p14:xfrm>
            </p:contentPart>
          </mc:Choice>
          <mc:Fallback xmlns="">
            <p:pic>
              <p:nvPicPr>
                <p:cNvPr id="116" name="Ink 115">
                  <a:extLst>
                    <a:ext uri="{FF2B5EF4-FFF2-40B4-BE49-F238E27FC236}">
                      <a16:creationId xmlns:a16="http://schemas.microsoft.com/office/drawing/2014/main" id="{EF2FDABB-0870-4E7B-8614-E741C4A652B0}"/>
                    </a:ext>
                  </a:extLst>
                </p:cNvPr>
                <p:cNvPicPr/>
                <p:nvPr/>
              </p:nvPicPr>
              <p:blipFill>
                <a:blip r:embed="rId189"/>
                <a:stretch>
                  <a:fillRect/>
                </a:stretch>
              </p:blipFill>
              <p:spPr>
                <a:xfrm>
                  <a:off x="4875833" y="3141212"/>
                  <a:ext cx="157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a:extLst>
                    <a:ext uri="{FF2B5EF4-FFF2-40B4-BE49-F238E27FC236}">
                      <a16:creationId xmlns:a16="http://schemas.microsoft.com/office/drawing/2014/main" id="{0ABDB390-32FC-4EA9-8131-CD9C523BA8CE}"/>
                    </a:ext>
                  </a:extLst>
                </p14:cNvPr>
                <p14:cNvContentPartPr/>
                <p14:nvPr/>
              </p14:nvContentPartPr>
              <p14:xfrm>
                <a:off x="4921913" y="3071012"/>
                <a:ext cx="207720" cy="317160"/>
              </p14:xfrm>
            </p:contentPart>
          </mc:Choice>
          <mc:Fallback xmlns="">
            <p:pic>
              <p:nvPicPr>
                <p:cNvPr id="117" name="Ink 116">
                  <a:extLst>
                    <a:ext uri="{FF2B5EF4-FFF2-40B4-BE49-F238E27FC236}">
                      <a16:creationId xmlns:a16="http://schemas.microsoft.com/office/drawing/2014/main" id="{0ABDB390-32FC-4EA9-8131-CD9C523BA8CE}"/>
                    </a:ext>
                  </a:extLst>
                </p:cNvPr>
                <p:cNvPicPr/>
                <p:nvPr/>
              </p:nvPicPr>
              <p:blipFill>
                <a:blip r:embed="rId191"/>
                <a:stretch>
                  <a:fillRect/>
                </a:stretch>
              </p:blipFill>
              <p:spPr>
                <a:xfrm>
                  <a:off x="4903913" y="3053012"/>
                  <a:ext cx="2433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8" name="Ink 117">
                  <a:extLst>
                    <a:ext uri="{FF2B5EF4-FFF2-40B4-BE49-F238E27FC236}">
                      <a16:creationId xmlns:a16="http://schemas.microsoft.com/office/drawing/2014/main" id="{890976FF-A09B-4C92-AB1F-CAFBFBE88689}"/>
                    </a:ext>
                  </a:extLst>
                </p14:cNvPr>
                <p14:cNvContentPartPr/>
                <p14:nvPr/>
              </p14:nvContentPartPr>
              <p14:xfrm>
                <a:off x="5166713" y="3008012"/>
                <a:ext cx="131760" cy="169560"/>
              </p14:xfrm>
            </p:contentPart>
          </mc:Choice>
          <mc:Fallback xmlns="">
            <p:pic>
              <p:nvPicPr>
                <p:cNvPr id="118" name="Ink 117">
                  <a:extLst>
                    <a:ext uri="{FF2B5EF4-FFF2-40B4-BE49-F238E27FC236}">
                      <a16:creationId xmlns:a16="http://schemas.microsoft.com/office/drawing/2014/main" id="{890976FF-A09B-4C92-AB1F-CAFBFBE88689}"/>
                    </a:ext>
                  </a:extLst>
                </p:cNvPr>
                <p:cNvPicPr/>
                <p:nvPr/>
              </p:nvPicPr>
              <p:blipFill>
                <a:blip r:embed="rId193"/>
                <a:stretch>
                  <a:fillRect/>
                </a:stretch>
              </p:blipFill>
              <p:spPr>
                <a:xfrm>
                  <a:off x="5149073" y="2990012"/>
                  <a:ext cx="167400" cy="205200"/>
                </a:xfrm>
                <a:prstGeom prst="rect">
                  <a:avLst/>
                </a:prstGeom>
              </p:spPr>
            </p:pic>
          </mc:Fallback>
        </mc:AlternateContent>
      </p:grpSp>
      <p:grpSp>
        <p:nvGrpSpPr>
          <p:cNvPr id="128" name="Group 127">
            <a:extLst>
              <a:ext uri="{FF2B5EF4-FFF2-40B4-BE49-F238E27FC236}">
                <a16:creationId xmlns:a16="http://schemas.microsoft.com/office/drawing/2014/main" id="{590372FD-FB01-4C42-87C5-518F50AD9EAB}"/>
              </a:ext>
            </a:extLst>
          </p:cNvPr>
          <p:cNvGrpSpPr/>
          <p:nvPr/>
        </p:nvGrpSpPr>
        <p:grpSpPr>
          <a:xfrm>
            <a:off x="5612753" y="2560892"/>
            <a:ext cx="1476000" cy="373320"/>
            <a:chOff x="5612753" y="2560892"/>
            <a:chExt cx="1476000" cy="373320"/>
          </a:xfrm>
        </p:grpSpPr>
        <mc:AlternateContent xmlns:mc="http://schemas.openxmlformats.org/markup-compatibility/2006" xmlns:p14="http://schemas.microsoft.com/office/powerpoint/2010/main">
          <mc:Choice Requires="p14">
            <p:contentPart p14:bwMode="auto" r:id="rId194">
              <p14:nvContentPartPr>
                <p14:cNvPr id="120" name="Ink 119">
                  <a:extLst>
                    <a:ext uri="{FF2B5EF4-FFF2-40B4-BE49-F238E27FC236}">
                      <a16:creationId xmlns:a16="http://schemas.microsoft.com/office/drawing/2014/main" id="{8A1FA811-7133-40B7-A24D-B9584E79F945}"/>
                    </a:ext>
                  </a:extLst>
                </p14:cNvPr>
                <p14:cNvContentPartPr/>
                <p14:nvPr/>
              </p14:nvContentPartPr>
              <p14:xfrm>
                <a:off x="5612753" y="2803532"/>
                <a:ext cx="150840" cy="14040"/>
              </p14:xfrm>
            </p:contentPart>
          </mc:Choice>
          <mc:Fallback xmlns="">
            <p:pic>
              <p:nvPicPr>
                <p:cNvPr id="120" name="Ink 119">
                  <a:extLst>
                    <a:ext uri="{FF2B5EF4-FFF2-40B4-BE49-F238E27FC236}">
                      <a16:creationId xmlns:a16="http://schemas.microsoft.com/office/drawing/2014/main" id="{8A1FA811-7133-40B7-A24D-B9584E79F945}"/>
                    </a:ext>
                  </a:extLst>
                </p:cNvPr>
                <p:cNvPicPr/>
                <p:nvPr/>
              </p:nvPicPr>
              <p:blipFill>
                <a:blip r:embed="rId195"/>
                <a:stretch>
                  <a:fillRect/>
                </a:stretch>
              </p:blipFill>
              <p:spPr>
                <a:xfrm>
                  <a:off x="5594753" y="2785892"/>
                  <a:ext cx="186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Ink 120">
                  <a:extLst>
                    <a:ext uri="{FF2B5EF4-FFF2-40B4-BE49-F238E27FC236}">
                      <a16:creationId xmlns:a16="http://schemas.microsoft.com/office/drawing/2014/main" id="{FEF0356F-B7AA-4089-A47E-78E730BC465E}"/>
                    </a:ext>
                  </a:extLst>
                </p14:cNvPr>
                <p14:cNvContentPartPr/>
                <p14:nvPr/>
              </p14:nvContentPartPr>
              <p14:xfrm>
                <a:off x="5676473" y="2721092"/>
                <a:ext cx="21600" cy="199800"/>
              </p14:xfrm>
            </p:contentPart>
          </mc:Choice>
          <mc:Fallback xmlns="">
            <p:pic>
              <p:nvPicPr>
                <p:cNvPr id="121" name="Ink 120">
                  <a:extLst>
                    <a:ext uri="{FF2B5EF4-FFF2-40B4-BE49-F238E27FC236}">
                      <a16:creationId xmlns:a16="http://schemas.microsoft.com/office/drawing/2014/main" id="{FEF0356F-B7AA-4089-A47E-78E730BC465E}"/>
                    </a:ext>
                  </a:extLst>
                </p:cNvPr>
                <p:cNvPicPr/>
                <p:nvPr/>
              </p:nvPicPr>
              <p:blipFill>
                <a:blip r:embed="rId197"/>
                <a:stretch>
                  <a:fillRect/>
                </a:stretch>
              </p:blipFill>
              <p:spPr>
                <a:xfrm>
                  <a:off x="5658473" y="2703452"/>
                  <a:ext cx="572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id="{90CA50FA-45A7-4268-9E80-E2FA40B89C6B}"/>
                    </a:ext>
                  </a:extLst>
                </p14:cNvPr>
                <p14:cNvContentPartPr/>
                <p14:nvPr/>
              </p14:nvContentPartPr>
              <p14:xfrm>
                <a:off x="5828033" y="2724332"/>
                <a:ext cx="320400" cy="209880"/>
              </p14:xfrm>
            </p:contentPart>
          </mc:Choice>
          <mc:Fallback xmlns="">
            <p:pic>
              <p:nvPicPr>
                <p:cNvPr id="123" name="Ink 122">
                  <a:extLst>
                    <a:ext uri="{FF2B5EF4-FFF2-40B4-BE49-F238E27FC236}">
                      <a16:creationId xmlns:a16="http://schemas.microsoft.com/office/drawing/2014/main" id="{90CA50FA-45A7-4268-9E80-E2FA40B89C6B}"/>
                    </a:ext>
                  </a:extLst>
                </p:cNvPr>
                <p:cNvPicPr/>
                <p:nvPr/>
              </p:nvPicPr>
              <p:blipFill>
                <a:blip r:embed="rId199"/>
                <a:stretch>
                  <a:fillRect/>
                </a:stretch>
              </p:blipFill>
              <p:spPr>
                <a:xfrm>
                  <a:off x="5810033" y="2706332"/>
                  <a:ext cx="3560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Ink 123">
                  <a:extLst>
                    <a:ext uri="{FF2B5EF4-FFF2-40B4-BE49-F238E27FC236}">
                      <a16:creationId xmlns:a16="http://schemas.microsoft.com/office/drawing/2014/main" id="{0E2A819E-22F8-4F9A-ACBA-86AB62A641C2}"/>
                    </a:ext>
                  </a:extLst>
                </p14:cNvPr>
                <p14:cNvContentPartPr/>
                <p14:nvPr/>
              </p14:nvContentPartPr>
              <p14:xfrm>
                <a:off x="6292433" y="2793452"/>
                <a:ext cx="168480" cy="24120"/>
              </p14:xfrm>
            </p:contentPart>
          </mc:Choice>
          <mc:Fallback xmlns="">
            <p:pic>
              <p:nvPicPr>
                <p:cNvPr id="124" name="Ink 123">
                  <a:extLst>
                    <a:ext uri="{FF2B5EF4-FFF2-40B4-BE49-F238E27FC236}">
                      <a16:creationId xmlns:a16="http://schemas.microsoft.com/office/drawing/2014/main" id="{0E2A819E-22F8-4F9A-ACBA-86AB62A641C2}"/>
                    </a:ext>
                  </a:extLst>
                </p:cNvPr>
                <p:cNvPicPr/>
                <p:nvPr/>
              </p:nvPicPr>
              <p:blipFill>
                <a:blip r:embed="rId201"/>
                <a:stretch>
                  <a:fillRect/>
                </a:stretch>
              </p:blipFill>
              <p:spPr>
                <a:xfrm>
                  <a:off x="6274793" y="2775452"/>
                  <a:ext cx="2041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Ink 124">
                  <a:extLst>
                    <a:ext uri="{FF2B5EF4-FFF2-40B4-BE49-F238E27FC236}">
                      <a16:creationId xmlns:a16="http://schemas.microsoft.com/office/drawing/2014/main" id="{DE6A6A7C-22D6-4BEC-9167-FCD72909FF4B}"/>
                    </a:ext>
                  </a:extLst>
                </p14:cNvPr>
                <p14:cNvContentPartPr/>
                <p14:nvPr/>
              </p14:nvContentPartPr>
              <p14:xfrm>
                <a:off x="6392873" y="2703812"/>
                <a:ext cx="27720" cy="214920"/>
              </p14:xfrm>
            </p:contentPart>
          </mc:Choice>
          <mc:Fallback xmlns="">
            <p:pic>
              <p:nvPicPr>
                <p:cNvPr id="125" name="Ink 124">
                  <a:extLst>
                    <a:ext uri="{FF2B5EF4-FFF2-40B4-BE49-F238E27FC236}">
                      <a16:creationId xmlns:a16="http://schemas.microsoft.com/office/drawing/2014/main" id="{DE6A6A7C-22D6-4BEC-9167-FCD72909FF4B}"/>
                    </a:ext>
                  </a:extLst>
                </p:cNvPr>
                <p:cNvPicPr/>
                <p:nvPr/>
              </p:nvPicPr>
              <p:blipFill>
                <a:blip r:embed="rId203"/>
                <a:stretch>
                  <a:fillRect/>
                </a:stretch>
              </p:blipFill>
              <p:spPr>
                <a:xfrm>
                  <a:off x="6374873" y="2685812"/>
                  <a:ext cx="633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Ink 125">
                  <a:extLst>
                    <a:ext uri="{FF2B5EF4-FFF2-40B4-BE49-F238E27FC236}">
                      <a16:creationId xmlns:a16="http://schemas.microsoft.com/office/drawing/2014/main" id="{23BB7FF4-B21E-4C82-81C6-D2958FF05E32}"/>
                    </a:ext>
                  </a:extLst>
                </p14:cNvPr>
                <p14:cNvContentPartPr/>
                <p14:nvPr/>
              </p14:nvContentPartPr>
              <p14:xfrm>
                <a:off x="6623273" y="2700932"/>
                <a:ext cx="308520" cy="182520"/>
              </p14:xfrm>
            </p:contentPart>
          </mc:Choice>
          <mc:Fallback xmlns="">
            <p:pic>
              <p:nvPicPr>
                <p:cNvPr id="126" name="Ink 125">
                  <a:extLst>
                    <a:ext uri="{FF2B5EF4-FFF2-40B4-BE49-F238E27FC236}">
                      <a16:creationId xmlns:a16="http://schemas.microsoft.com/office/drawing/2014/main" id="{23BB7FF4-B21E-4C82-81C6-D2958FF05E32}"/>
                    </a:ext>
                  </a:extLst>
                </p:cNvPr>
                <p:cNvPicPr/>
                <p:nvPr/>
              </p:nvPicPr>
              <p:blipFill>
                <a:blip r:embed="rId205"/>
                <a:stretch>
                  <a:fillRect/>
                </a:stretch>
              </p:blipFill>
              <p:spPr>
                <a:xfrm>
                  <a:off x="6605633" y="2683292"/>
                  <a:ext cx="3441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Ink 126">
                  <a:extLst>
                    <a:ext uri="{FF2B5EF4-FFF2-40B4-BE49-F238E27FC236}">
                      <a16:creationId xmlns:a16="http://schemas.microsoft.com/office/drawing/2014/main" id="{0E6BAEEB-C677-4597-A6FE-57D13E28BE67}"/>
                    </a:ext>
                  </a:extLst>
                </p14:cNvPr>
                <p14:cNvContentPartPr/>
                <p14:nvPr/>
              </p14:nvContentPartPr>
              <p14:xfrm>
                <a:off x="6964913" y="2560892"/>
                <a:ext cx="123840" cy="175680"/>
              </p14:xfrm>
            </p:contentPart>
          </mc:Choice>
          <mc:Fallback xmlns="">
            <p:pic>
              <p:nvPicPr>
                <p:cNvPr id="127" name="Ink 126">
                  <a:extLst>
                    <a:ext uri="{FF2B5EF4-FFF2-40B4-BE49-F238E27FC236}">
                      <a16:creationId xmlns:a16="http://schemas.microsoft.com/office/drawing/2014/main" id="{0E6BAEEB-C677-4597-A6FE-57D13E28BE67}"/>
                    </a:ext>
                  </a:extLst>
                </p:cNvPr>
                <p:cNvPicPr/>
                <p:nvPr/>
              </p:nvPicPr>
              <p:blipFill>
                <a:blip r:embed="rId207"/>
                <a:stretch>
                  <a:fillRect/>
                </a:stretch>
              </p:blipFill>
              <p:spPr>
                <a:xfrm>
                  <a:off x="6946913" y="2542892"/>
                  <a:ext cx="159480" cy="211320"/>
                </a:xfrm>
                <a:prstGeom prst="rect">
                  <a:avLst/>
                </a:prstGeom>
              </p:spPr>
            </p:pic>
          </mc:Fallback>
        </mc:AlternateContent>
      </p:grpSp>
      <p:grpSp>
        <p:nvGrpSpPr>
          <p:cNvPr id="150" name="Group 149">
            <a:extLst>
              <a:ext uri="{FF2B5EF4-FFF2-40B4-BE49-F238E27FC236}">
                <a16:creationId xmlns:a16="http://schemas.microsoft.com/office/drawing/2014/main" id="{3189E0B9-C4F1-4076-B2EC-4B630893A300}"/>
              </a:ext>
            </a:extLst>
          </p:cNvPr>
          <p:cNvGrpSpPr/>
          <p:nvPr/>
        </p:nvGrpSpPr>
        <p:grpSpPr>
          <a:xfrm>
            <a:off x="1062353" y="3774452"/>
            <a:ext cx="438120" cy="513000"/>
            <a:chOff x="1062353" y="3774452"/>
            <a:chExt cx="438120" cy="513000"/>
          </a:xfrm>
        </p:grpSpPr>
        <mc:AlternateContent xmlns:mc="http://schemas.openxmlformats.org/markup-compatibility/2006" xmlns:p14="http://schemas.microsoft.com/office/powerpoint/2010/main">
          <mc:Choice Requires="p14">
            <p:contentPart p14:bwMode="auto" r:id="rId208">
              <p14:nvContentPartPr>
                <p14:cNvPr id="129" name="Ink 128">
                  <a:extLst>
                    <a:ext uri="{FF2B5EF4-FFF2-40B4-BE49-F238E27FC236}">
                      <a16:creationId xmlns:a16="http://schemas.microsoft.com/office/drawing/2014/main" id="{82F54A94-D2D1-4CC5-BA58-F52075DB1FA9}"/>
                    </a:ext>
                  </a:extLst>
                </p14:cNvPr>
                <p14:cNvContentPartPr/>
                <p14:nvPr/>
              </p14:nvContentPartPr>
              <p14:xfrm>
                <a:off x="1153433" y="3925292"/>
                <a:ext cx="187560" cy="204120"/>
              </p14:xfrm>
            </p:contentPart>
          </mc:Choice>
          <mc:Fallback xmlns="">
            <p:pic>
              <p:nvPicPr>
                <p:cNvPr id="129" name="Ink 128">
                  <a:extLst>
                    <a:ext uri="{FF2B5EF4-FFF2-40B4-BE49-F238E27FC236}">
                      <a16:creationId xmlns:a16="http://schemas.microsoft.com/office/drawing/2014/main" id="{82F54A94-D2D1-4CC5-BA58-F52075DB1FA9}"/>
                    </a:ext>
                  </a:extLst>
                </p:cNvPr>
                <p:cNvPicPr/>
                <p:nvPr/>
              </p:nvPicPr>
              <p:blipFill>
                <a:blip r:embed="rId209"/>
                <a:stretch>
                  <a:fillRect/>
                </a:stretch>
              </p:blipFill>
              <p:spPr>
                <a:xfrm>
                  <a:off x="1135433" y="3907652"/>
                  <a:ext cx="223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0" name="Ink 129">
                  <a:extLst>
                    <a:ext uri="{FF2B5EF4-FFF2-40B4-BE49-F238E27FC236}">
                      <a16:creationId xmlns:a16="http://schemas.microsoft.com/office/drawing/2014/main" id="{8693B9B4-E546-4779-8D4D-D7CF4E299F5B}"/>
                    </a:ext>
                  </a:extLst>
                </p14:cNvPr>
                <p14:cNvContentPartPr/>
                <p14:nvPr/>
              </p14:nvContentPartPr>
              <p14:xfrm>
                <a:off x="1062353" y="3774452"/>
                <a:ext cx="438120" cy="513000"/>
              </p14:xfrm>
            </p:contentPart>
          </mc:Choice>
          <mc:Fallback xmlns="">
            <p:pic>
              <p:nvPicPr>
                <p:cNvPr id="130" name="Ink 129">
                  <a:extLst>
                    <a:ext uri="{FF2B5EF4-FFF2-40B4-BE49-F238E27FC236}">
                      <a16:creationId xmlns:a16="http://schemas.microsoft.com/office/drawing/2014/main" id="{8693B9B4-E546-4779-8D4D-D7CF4E299F5B}"/>
                    </a:ext>
                  </a:extLst>
                </p:cNvPr>
                <p:cNvPicPr/>
                <p:nvPr/>
              </p:nvPicPr>
              <p:blipFill>
                <a:blip r:embed="rId211"/>
                <a:stretch>
                  <a:fillRect/>
                </a:stretch>
              </p:blipFill>
              <p:spPr>
                <a:xfrm>
                  <a:off x="1044713" y="3756452"/>
                  <a:ext cx="473760" cy="548640"/>
                </a:xfrm>
                <a:prstGeom prst="rect">
                  <a:avLst/>
                </a:prstGeom>
              </p:spPr>
            </p:pic>
          </mc:Fallback>
        </mc:AlternateContent>
      </p:grpSp>
      <p:grpSp>
        <p:nvGrpSpPr>
          <p:cNvPr id="149" name="Group 148">
            <a:extLst>
              <a:ext uri="{FF2B5EF4-FFF2-40B4-BE49-F238E27FC236}">
                <a16:creationId xmlns:a16="http://schemas.microsoft.com/office/drawing/2014/main" id="{6B57A9CD-EA37-434E-8CA2-2DF20D629E97}"/>
              </a:ext>
            </a:extLst>
          </p:cNvPr>
          <p:cNvGrpSpPr/>
          <p:nvPr/>
        </p:nvGrpSpPr>
        <p:grpSpPr>
          <a:xfrm>
            <a:off x="1732673" y="3700652"/>
            <a:ext cx="1740240" cy="669960"/>
            <a:chOff x="1732673" y="3700652"/>
            <a:chExt cx="1740240" cy="669960"/>
          </a:xfrm>
        </p:grpSpPr>
        <mc:AlternateContent xmlns:mc="http://schemas.openxmlformats.org/markup-compatibility/2006" xmlns:p14="http://schemas.microsoft.com/office/powerpoint/2010/main">
          <mc:Choice Requires="p14">
            <p:contentPart p14:bwMode="auto" r:id="rId212">
              <p14:nvContentPartPr>
                <p14:cNvPr id="131" name="Ink 130">
                  <a:extLst>
                    <a:ext uri="{FF2B5EF4-FFF2-40B4-BE49-F238E27FC236}">
                      <a16:creationId xmlns:a16="http://schemas.microsoft.com/office/drawing/2014/main" id="{A5E1AA30-32BE-421C-8C53-72E97E798660}"/>
                    </a:ext>
                  </a:extLst>
                </p14:cNvPr>
                <p14:cNvContentPartPr/>
                <p14:nvPr/>
              </p14:nvContentPartPr>
              <p14:xfrm>
                <a:off x="1757153" y="3869852"/>
                <a:ext cx="177480" cy="40320"/>
              </p14:xfrm>
            </p:contentPart>
          </mc:Choice>
          <mc:Fallback xmlns="">
            <p:pic>
              <p:nvPicPr>
                <p:cNvPr id="131" name="Ink 130">
                  <a:extLst>
                    <a:ext uri="{FF2B5EF4-FFF2-40B4-BE49-F238E27FC236}">
                      <a16:creationId xmlns:a16="http://schemas.microsoft.com/office/drawing/2014/main" id="{A5E1AA30-32BE-421C-8C53-72E97E798660}"/>
                    </a:ext>
                  </a:extLst>
                </p:cNvPr>
                <p:cNvPicPr/>
                <p:nvPr/>
              </p:nvPicPr>
              <p:blipFill>
                <a:blip r:embed="rId213"/>
                <a:stretch>
                  <a:fillRect/>
                </a:stretch>
              </p:blipFill>
              <p:spPr>
                <a:xfrm>
                  <a:off x="1739513" y="3851852"/>
                  <a:ext cx="2131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2" name="Ink 131">
                  <a:extLst>
                    <a:ext uri="{FF2B5EF4-FFF2-40B4-BE49-F238E27FC236}">
                      <a16:creationId xmlns:a16="http://schemas.microsoft.com/office/drawing/2014/main" id="{F74E372C-E4E6-47C6-8406-6DA98FA99C02}"/>
                    </a:ext>
                  </a:extLst>
                </p14:cNvPr>
                <p14:cNvContentPartPr/>
                <p14:nvPr/>
              </p14:nvContentPartPr>
              <p14:xfrm>
                <a:off x="1732673" y="3893972"/>
                <a:ext cx="151920" cy="314640"/>
              </p14:xfrm>
            </p:contentPart>
          </mc:Choice>
          <mc:Fallback xmlns="">
            <p:pic>
              <p:nvPicPr>
                <p:cNvPr id="132" name="Ink 131">
                  <a:extLst>
                    <a:ext uri="{FF2B5EF4-FFF2-40B4-BE49-F238E27FC236}">
                      <a16:creationId xmlns:a16="http://schemas.microsoft.com/office/drawing/2014/main" id="{F74E372C-E4E6-47C6-8406-6DA98FA99C02}"/>
                    </a:ext>
                  </a:extLst>
                </p:cNvPr>
                <p:cNvPicPr/>
                <p:nvPr/>
              </p:nvPicPr>
              <p:blipFill>
                <a:blip r:embed="rId215"/>
                <a:stretch>
                  <a:fillRect/>
                </a:stretch>
              </p:blipFill>
              <p:spPr>
                <a:xfrm>
                  <a:off x="1714673" y="3875972"/>
                  <a:ext cx="1875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3" name="Ink 132">
                  <a:extLst>
                    <a:ext uri="{FF2B5EF4-FFF2-40B4-BE49-F238E27FC236}">
                      <a16:creationId xmlns:a16="http://schemas.microsoft.com/office/drawing/2014/main" id="{A3F750EB-FC9D-49E5-9FB8-7D2ED8B81C13}"/>
                    </a:ext>
                  </a:extLst>
                </p14:cNvPr>
                <p14:cNvContentPartPr/>
                <p14:nvPr/>
              </p14:nvContentPartPr>
              <p14:xfrm>
                <a:off x="1769753" y="4026092"/>
                <a:ext cx="179280" cy="46080"/>
              </p14:xfrm>
            </p:contentPart>
          </mc:Choice>
          <mc:Fallback xmlns="">
            <p:pic>
              <p:nvPicPr>
                <p:cNvPr id="133" name="Ink 132">
                  <a:extLst>
                    <a:ext uri="{FF2B5EF4-FFF2-40B4-BE49-F238E27FC236}">
                      <a16:creationId xmlns:a16="http://schemas.microsoft.com/office/drawing/2014/main" id="{A3F750EB-FC9D-49E5-9FB8-7D2ED8B81C13}"/>
                    </a:ext>
                  </a:extLst>
                </p:cNvPr>
                <p:cNvPicPr/>
                <p:nvPr/>
              </p:nvPicPr>
              <p:blipFill>
                <a:blip r:embed="rId217"/>
                <a:stretch>
                  <a:fillRect/>
                </a:stretch>
              </p:blipFill>
              <p:spPr>
                <a:xfrm>
                  <a:off x="1752113" y="4008092"/>
                  <a:ext cx="214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4" name="Ink 133">
                  <a:extLst>
                    <a:ext uri="{FF2B5EF4-FFF2-40B4-BE49-F238E27FC236}">
                      <a16:creationId xmlns:a16="http://schemas.microsoft.com/office/drawing/2014/main" id="{CD091303-B756-45D3-8199-4328253EF02D}"/>
                    </a:ext>
                  </a:extLst>
                </p14:cNvPr>
                <p14:cNvContentPartPr/>
                <p14:nvPr/>
              </p14:nvContentPartPr>
              <p14:xfrm>
                <a:off x="2058113" y="3744572"/>
                <a:ext cx="242280" cy="32400"/>
              </p14:xfrm>
            </p:contentPart>
          </mc:Choice>
          <mc:Fallback xmlns="">
            <p:pic>
              <p:nvPicPr>
                <p:cNvPr id="134" name="Ink 133">
                  <a:extLst>
                    <a:ext uri="{FF2B5EF4-FFF2-40B4-BE49-F238E27FC236}">
                      <a16:creationId xmlns:a16="http://schemas.microsoft.com/office/drawing/2014/main" id="{CD091303-B756-45D3-8199-4328253EF02D}"/>
                    </a:ext>
                  </a:extLst>
                </p:cNvPr>
                <p:cNvPicPr/>
                <p:nvPr/>
              </p:nvPicPr>
              <p:blipFill>
                <a:blip r:embed="rId219"/>
                <a:stretch>
                  <a:fillRect/>
                </a:stretch>
              </p:blipFill>
              <p:spPr>
                <a:xfrm>
                  <a:off x="2040473" y="3726932"/>
                  <a:ext cx="277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5" name="Ink 134">
                  <a:extLst>
                    <a:ext uri="{FF2B5EF4-FFF2-40B4-BE49-F238E27FC236}">
                      <a16:creationId xmlns:a16="http://schemas.microsoft.com/office/drawing/2014/main" id="{FE194EAD-8F5F-462A-B324-7D4A7981D751}"/>
                    </a:ext>
                  </a:extLst>
                </p14:cNvPr>
                <p14:cNvContentPartPr/>
                <p14:nvPr/>
              </p14:nvContentPartPr>
              <p14:xfrm>
                <a:off x="2128673" y="3704972"/>
                <a:ext cx="241920" cy="665640"/>
              </p14:xfrm>
            </p:contentPart>
          </mc:Choice>
          <mc:Fallback xmlns="">
            <p:pic>
              <p:nvPicPr>
                <p:cNvPr id="135" name="Ink 134">
                  <a:extLst>
                    <a:ext uri="{FF2B5EF4-FFF2-40B4-BE49-F238E27FC236}">
                      <a16:creationId xmlns:a16="http://schemas.microsoft.com/office/drawing/2014/main" id="{FE194EAD-8F5F-462A-B324-7D4A7981D751}"/>
                    </a:ext>
                  </a:extLst>
                </p:cNvPr>
                <p:cNvPicPr/>
                <p:nvPr/>
              </p:nvPicPr>
              <p:blipFill>
                <a:blip r:embed="rId221"/>
                <a:stretch>
                  <a:fillRect/>
                </a:stretch>
              </p:blipFill>
              <p:spPr>
                <a:xfrm>
                  <a:off x="2110673" y="3686972"/>
                  <a:ext cx="27756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Ink 135">
                  <a:extLst>
                    <a:ext uri="{FF2B5EF4-FFF2-40B4-BE49-F238E27FC236}">
                      <a16:creationId xmlns:a16="http://schemas.microsoft.com/office/drawing/2014/main" id="{62B66DB2-71CE-4D73-8A2F-08201352F52B}"/>
                    </a:ext>
                  </a:extLst>
                </p14:cNvPr>
                <p14:cNvContentPartPr/>
                <p14:nvPr/>
              </p14:nvContentPartPr>
              <p14:xfrm>
                <a:off x="2431433" y="3866972"/>
                <a:ext cx="17640" cy="11520"/>
              </p14:xfrm>
            </p:contentPart>
          </mc:Choice>
          <mc:Fallback xmlns="">
            <p:pic>
              <p:nvPicPr>
                <p:cNvPr id="136" name="Ink 135">
                  <a:extLst>
                    <a:ext uri="{FF2B5EF4-FFF2-40B4-BE49-F238E27FC236}">
                      <a16:creationId xmlns:a16="http://schemas.microsoft.com/office/drawing/2014/main" id="{62B66DB2-71CE-4D73-8A2F-08201352F52B}"/>
                    </a:ext>
                  </a:extLst>
                </p:cNvPr>
                <p:cNvPicPr/>
                <p:nvPr/>
              </p:nvPicPr>
              <p:blipFill>
                <a:blip r:embed="rId223"/>
                <a:stretch>
                  <a:fillRect/>
                </a:stretch>
              </p:blipFill>
              <p:spPr>
                <a:xfrm>
                  <a:off x="2413793" y="3849332"/>
                  <a:ext cx="53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7" name="Ink 136">
                  <a:extLst>
                    <a:ext uri="{FF2B5EF4-FFF2-40B4-BE49-F238E27FC236}">
                      <a16:creationId xmlns:a16="http://schemas.microsoft.com/office/drawing/2014/main" id="{60F5519B-0FF6-41DE-B13F-EDFD89263343}"/>
                    </a:ext>
                  </a:extLst>
                </p14:cNvPr>
                <p14:cNvContentPartPr/>
                <p14:nvPr/>
              </p14:nvContentPartPr>
              <p14:xfrm>
                <a:off x="2309033" y="3842852"/>
                <a:ext cx="238680" cy="299160"/>
              </p14:xfrm>
            </p:contentPart>
          </mc:Choice>
          <mc:Fallback xmlns="">
            <p:pic>
              <p:nvPicPr>
                <p:cNvPr id="137" name="Ink 136">
                  <a:extLst>
                    <a:ext uri="{FF2B5EF4-FFF2-40B4-BE49-F238E27FC236}">
                      <a16:creationId xmlns:a16="http://schemas.microsoft.com/office/drawing/2014/main" id="{60F5519B-0FF6-41DE-B13F-EDFD89263343}"/>
                    </a:ext>
                  </a:extLst>
                </p:cNvPr>
                <p:cNvPicPr/>
                <p:nvPr/>
              </p:nvPicPr>
              <p:blipFill>
                <a:blip r:embed="rId225"/>
                <a:stretch>
                  <a:fillRect/>
                </a:stretch>
              </p:blipFill>
              <p:spPr>
                <a:xfrm>
                  <a:off x="2291393" y="3824852"/>
                  <a:ext cx="2743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Ink 137">
                  <a:extLst>
                    <a:ext uri="{FF2B5EF4-FFF2-40B4-BE49-F238E27FC236}">
                      <a16:creationId xmlns:a16="http://schemas.microsoft.com/office/drawing/2014/main" id="{36A30189-198A-4318-AED3-C003D51EAA77}"/>
                    </a:ext>
                  </a:extLst>
                </p14:cNvPr>
                <p14:cNvContentPartPr/>
                <p14:nvPr/>
              </p14:nvContentPartPr>
              <p14:xfrm>
                <a:off x="2644553" y="3700652"/>
                <a:ext cx="202680" cy="204480"/>
              </p14:xfrm>
            </p:contentPart>
          </mc:Choice>
          <mc:Fallback xmlns="">
            <p:pic>
              <p:nvPicPr>
                <p:cNvPr id="138" name="Ink 137">
                  <a:extLst>
                    <a:ext uri="{FF2B5EF4-FFF2-40B4-BE49-F238E27FC236}">
                      <a16:creationId xmlns:a16="http://schemas.microsoft.com/office/drawing/2014/main" id="{36A30189-198A-4318-AED3-C003D51EAA77}"/>
                    </a:ext>
                  </a:extLst>
                </p:cNvPr>
                <p:cNvPicPr/>
                <p:nvPr/>
              </p:nvPicPr>
              <p:blipFill>
                <a:blip r:embed="rId227"/>
                <a:stretch>
                  <a:fillRect/>
                </a:stretch>
              </p:blipFill>
              <p:spPr>
                <a:xfrm>
                  <a:off x="2626553" y="3682652"/>
                  <a:ext cx="2383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Ink 138">
                  <a:extLst>
                    <a:ext uri="{FF2B5EF4-FFF2-40B4-BE49-F238E27FC236}">
                      <a16:creationId xmlns:a16="http://schemas.microsoft.com/office/drawing/2014/main" id="{4C235AEA-5DFF-491A-8B07-2C493F116CD5}"/>
                    </a:ext>
                  </a:extLst>
                </p14:cNvPr>
                <p14:cNvContentPartPr/>
                <p14:nvPr/>
              </p14:nvContentPartPr>
              <p14:xfrm>
                <a:off x="2934713" y="3829532"/>
                <a:ext cx="94680" cy="149400"/>
              </p14:xfrm>
            </p:contentPart>
          </mc:Choice>
          <mc:Fallback xmlns="">
            <p:pic>
              <p:nvPicPr>
                <p:cNvPr id="139" name="Ink 138">
                  <a:extLst>
                    <a:ext uri="{FF2B5EF4-FFF2-40B4-BE49-F238E27FC236}">
                      <a16:creationId xmlns:a16="http://schemas.microsoft.com/office/drawing/2014/main" id="{4C235AEA-5DFF-491A-8B07-2C493F116CD5}"/>
                    </a:ext>
                  </a:extLst>
                </p:cNvPr>
                <p:cNvPicPr/>
                <p:nvPr/>
              </p:nvPicPr>
              <p:blipFill>
                <a:blip r:embed="rId229"/>
                <a:stretch>
                  <a:fillRect/>
                </a:stretch>
              </p:blipFill>
              <p:spPr>
                <a:xfrm>
                  <a:off x="2917073" y="3811532"/>
                  <a:ext cx="130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Ink 139">
                  <a:extLst>
                    <a:ext uri="{FF2B5EF4-FFF2-40B4-BE49-F238E27FC236}">
                      <a16:creationId xmlns:a16="http://schemas.microsoft.com/office/drawing/2014/main" id="{7C03613C-F37A-48E0-8721-C38610365B4F}"/>
                    </a:ext>
                  </a:extLst>
                </p14:cNvPr>
                <p14:cNvContentPartPr/>
                <p14:nvPr/>
              </p14:nvContentPartPr>
              <p14:xfrm>
                <a:off x="2959193" y="3830972"/>
                <a:ext cx="149400" cy="346320"/>
              </p14:xfrm>
            </p:contentPart>
          </mc:Choice>
          <mc:Fallback xmlns="">
            <p:pic>
              <p:nvPicPr>
                <p:cNvPr id="140" name="Ink 139">
                  <a:extLst>
                    <a:ext uri="{FF2B5EF4-FFF2-40B4-BE49-F238E27FC236}">
                      <a16:creationId xmlns:a16="http://schemas.microsoft.com/office/drawing/2014/main" id="{7C03613C-F37A-48E0-8721-C38610365B4F}"/>
                    </a:ext>
                  </a:extLst>
                </p:cNvPr>
                <p:cNvPicPr/>
                <p:nvPr/>
              </p:nvPicPr>
              <p:blipFill>
                <a:blip r:embed="rId231"/>
                <a:stretch>
                  <a:fillRect/>
                </a:stretch>
              </p:blipFill>
              <p:spPr>
                <a:xfrm>
                  <a:off x="2941193" y="3813332"/>
                  <a:ext cx="18504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Ink 140">
                  <a:extLst>
                    <a:ext uri="{FF2B5EF4-FFF2-40B4-BE49-F238E27FC236}">
                      <a16:creationId xmlns:a16="http://schemas.microsoft.com/office/drawing/2014/main" id="{9AEA94B7-AF23-42D3-81B0-F16D65398894}"/>
                    </a:ext>
                  </a:extLst>
                </p14:cNvPr>
                <p14:cNvContentPartPr/>
                <p14:nvPr/>
              </p14:nvContentPartPr>
              <p14:xfrm>
                <a:off x="3182753" y="3712172"/>
                <a:ext cx="290160" cy="586440"/>
              </p14:xfrm>
            </p:contentPart>
          </mc:Choice>
          <mc:Fallback xmlns="">
            <p:pic>
              <p:nvPicPr>
                <p:cNvPr id="141" name="Ink 140">
                  <a:extLst>
                    <a:ext uri="{FF2B5EF4-FFF2-40B4-BE49-F238E27FC236}">
                      <a16:creationId xmlns:a16="http://schemas.microsoft.com/office/drawing/2014/main" id="{9AEA94B7-AF23-42D3-81B0-F16D65398894}"/>
                    </a:ext>
                  </a:extLst>
                </p:cNvPr>
                <p:cNvPicPr/>
                <p:nvPr/>
              </p:nvPicPr>
              <p:blipFill>
                <a:blip r:embed="rId233"/>
                <a:stretch>
                  <a:fillRect/>
                </a:stretch>
              </p:blipFill>
              <p:spPr>
                <a:xfrm>
                  <a:off x="3165113" y="3694532"/>
                  <a:ext cx="325800" cy="622080"/>
                </a:xfrm>
                <a:prstGeom prst="rect">
                  <a:avLst/>
                </a:prstGeom>
              </p:spPr>
            </p:pic>
          </mc:Fallback>
        </mc:AlternateContent>
      </p:grpSp>
      <p:grpSp>
        <p:nvGrpSpPr>
          <p:cNvPr id="148" name="Group 147">
            <a:extLst>
              <a:ext uri="{FF2B5EF4-FFF2-40B4-BE49-F238E27FC236}">
                <a16:creationId xmlns:a16="http://schemas.microsoft.com/office/drawing/2014/main" id="{75523C52-806B-4DD9-AED4-12F776063BF1}"/>
              </a:ext>
            </a:extLst>
          </p:cNvPr>
          <p:cNvGrpSpPr/>
          <p:nvPr/>
        </p:nvGrpSpPr>
        <p:grpSpPr>
          <a:xfrm>
            <a:off x="3902033" y="3976052"/>
            <a:ext cx="170280" cy="102600"/>
            <a:chOff x="3902033" y="3976052"/>
            <a:chExt cx="170280" cy="102600"/>
          </a:xfrm>
        </p:grpSpPr>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a16="http://schemas.microsoft.com/office/drawing/2014/main" id="{FF4D1B18-63D2-464B-93A9-534F9396B029}"/>
                    </a:ext>
                  </a:extLst>
                </p14:cNvPr>
                <p14:cNvContentPartPr/>
                <p14:nvPr/>
              </p14:nvContentPartPr>
              <p14:xfrm>
                <a:off x="3902033" y="3976052"/>
                <a:ext cx="138600" cy="33840"/>
              </p14:xfrm>
            </p:contentPart>
          </mc:Choice>
          <mc:Fallback xmlns="">
            <p:pic>
              <p:nvPicPr>
                <p:cNvPr id="142" name="Ink 141">
                  <a:extLst>
                    <a:ext uri="{FF2B5EF4-FFF2-40B4-BE49-F238E27FC236}">
                      <a16:creationId xmlns:a16="http://schemas.microsoft.com/office/drawing/2014/main" id="{FF4D1B18-63D2-464B-93A9-534F9396B029}"/>
                    </a:ext>
                  </a:extLst>
                </p:cNvPr>
                <p:cNvPicPr/>
                <p:nvPr/>
              </p:nvPicPr>
              <p:blipFill>
                <a:blip r:embed="rId235"/>
                <a:stretch>
                  <a:fillRect/>
                </a:stretch>
              </p:blipFill>
              <p:spPr>
                <a:xfrm>
                  <a:off x="3884393" y="3958412"/>
                  <a:ext cx="1742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3" name="Ink 142">
                  <a:extLst>
                    <a:ext uri="{FF2B5EF4-FFF2-40B4-BE49-F238E27FC236}">
                      <a16:creationId xmlns:a16="http://schemas.microsoft.com/office/drawing/2014/main" id="{1F90B92C-8B15-4335-B258-458C4ABFEAF4}"/>
                    </a:ext>
                  </a:extLst>
                </p14:cNvPr>
                <p14:cNvContentPartPr/>
                <p14:nvPr/>
              </p14:nvContentPartPr>
              <p14:xfrm>
                <a:off x="3958913" y="4043012"/>
                <a:ext cx="113400" cy="35640"/>
              </p14:xfrm>
            </p:contentPart>
          </mc:Choice>
          <mc:Fallback xmlns="">
            <p:pic>
              <p:nvPicPr>
                <p:cNvPr id="143" name="Ink 142">
                  <a:extLst>
                    <a:ext uri="{FF2B5EF4-FFF2-40B4-BE49-F238E27FC236}">
                      <a16:creationId xmlns:a16="http://schemas.microsoft.com/office/drawing/2014/main" id="{1F90B92C-8B15-4335-B258-458C4ABFEAF4}"/>
                    </a:ext>
                  </a:extLst>
                </p:cNvPr>
                <p:cNvPicPr/>
                <p:nvPr/>
              </p:nvPicPr>
              <p:blipFill>
                <a:blip r:embed="rId237"/>
                <a:stretch>
                  <a:fillRect/>
                </a:stretch>
              </p:blipFill>
              <p:spPr>
                <a:xfrm>
                  <a:off x="3941273" y="4025012"/>
                  <a:ext cx="149040" cy="71280"/>
                </a:xfrm>
                <a:prstGeom prst="rect">
                  <a:avLst/>
                </a:prstGeom>
              </p:spPr>
            </p:pic>
          </mc:Fallback>
        </mc:AlternateContent>
      </p:grpSp>
      <p:grpSp>
        <p:nvGrpSpPr>
          <p:cNvPr id="147" name="Group 146">
            <a:extLst>
              <a:ext uri="{FF2B5EF4-FFF2-40B4-BE49-F238E27FC236}">
                <a16:creationId xmlns:a16="http://schemas.microsoft.com/office/drawing/2014/main" id="{1E17C08B-E6BE-457B-A3D9-57D994520966}"/>
              </a:ext>
            </a:extLst>
          </p:cNvPr>
          <p:cNvGrpSpPr/>
          <p:nvPr/>
        </p:nvGrpSpPr>
        <p:grpSpPr>
          <a:xfrm>
            <a:off x="4522313" y="3809372"/>
            <a:ext cx="190440" cy="349560"/>
            <a:chOff x="4522313" y="3809372"/>
            <a:chExt cx="190440" cy="349560"/>
          </a:xfrm>
        </p:grpSpPr>
        <mc:AlternateContent xmlns:mc="http://schemas.openxmlformats.org/markup-compatibility/2006" xmlns:p14="http://schemas.microsoft.com/office/powerpoint/2010/main">
          <mc:Choice Requires="p14">
            <p:contentPart p14:bwMode="auto" r:id="rId238">
              <p14:nvContentPartPr>
                <p14:cNvPr id="144" name="Ink 143">
                  <a:extLst>
                    <a:ext uri="{FF2B5EF4-FFF2-40B4-BE49-F238E27FC236}">
                      <a16:creationId xmlns:a16="http://schemas.microsoft.com/office/drawing/2014/main" id="{D2D0C0A0-2D58-4A0E-B092-8B30A1C58F3B}"/>
                    </a:ext>
                  </a:extLst>
                </p14:cNvPr>
                <p14:cNvContentPartPr/>
                <p14:nvPr/>
              </p14:nvContentPartPr>
              <p14:xfrm>
                <a:off x="4578113" y="3809372"/>
                <a:ext cx="134640" cy="24120"/>
              </p14:xfrm>
            </p:contentPart>
          </mc:Choice>
          <mc:Fallback xmlns="">
            <p:pic>
              <p:nvPicPr>
                <p:cNvPr id="144" name="Ink 143">
                  <a:extLst>
                    <a:ext uri="{FF2B5EF4-FFF2-40B4-BE49-F238E27FC236}">
                      <a16:creationId xmlns:a16="http://schemas.microsoft.com/office/drawing/2014/main" id="{D2D0C0A0-2D58-4A0E-B092-8B30A1C58F3B}"/>
                    </a:ext>
                  </a:extLst>
                </p:cNvPr>
                <p:cNvPicPr/>
                <p:nvPr/>
              </p:nvPicPr>
              <p:blipFill>
                <a:blip r:embed="rId239"/>
                <a:stretch>
                  <a:fillRect/>
                </a:stretch>
              </p:blipFill>
              <p:spPr>
                <a:xfrm>
                  <a:off x="4560113" y="3791372"/>
                  <a:ext cx="1702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5" name="Ink 144">
                  <a:extLst>
                    <a:ext uri="{FF2B5EF4-FFF2-40B4-BE49-F238E27FC236}">
                      <a16:creationId xmlns:a16="http://schemas.microsoft.com/office/drawing/2014/main" id="{F6866BE1-B77A-479B-AD5C-0248EE9CA1D1}"/>
                    </a:ext>
                  </a:extLst>
                </p14:cNvPr>
                <p14:cNvContentPartPr/>
                <p14:nvPr/>
              </p14:nvContentPartPr>
              <p14:xfrm>
                <a:off x="4527353" y="3827732"/>
                <a:ext cx="150120" cy="331200"/>
              </p14:xfrm>
            </p:contentPart>
          </mc:Choice>
          <mc:Fallback xmlns="">
            <p:pic>
              <p:nvPicPr>
                <p:cNvPr id="145" name="Ink 144">
                  <a:extLst>
                    <a:ext uri="{FF2B5EF4-FFF2-40B4-BE49-F238E27FC236}">
                      <a16:creationId xmlns:a16="http://schemas.microsoft.com/office/drawing/2014/main" id="{F6866BE1-B77A-479B-AD5C-0248EE9CA1D1}"/>
                    </a:ext>
                  </a:extLst>
                </p:cNvPr>
                <p:cNvPicPr/>
                <p:nvPr/>
              </p:nvPicPr>
              <p:blipFill>
                <a:blip r:embed="rId241"/>
                <a:stretch>
                  <a:fillRect/>
                </a:stretch>
              </p:blipFill>
              <p:spPr>
                <a:xfrm>
                  <a:off x="4509713" y="3809732"/>
                  <a:ext cx="1857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6" name="Ink 145">
                  <a:extLst>
                    <a:ext uri="{FF2B5EF4-FFF2-40B4-BE49-F238E27FC236}">
                      <a16:creationId xmlns:a16="http://schemas.microsoft.com/office/drawing/2014/main" id="{0B6C07EF-E7E2-41F0-BFBB-213447562C7F}"/>
                    </a:ext>
                  </a:extLst>
                </p14:cNvPr>
                <p14:cNvContentPartPr/>
                <p14:nvPr/>
              </p14:nvContentPartPr>
              <p14:xfrm>
                <a:off x="4522313" y="3965972"/>
                <a:ext cx="189720" cy="63000"/>
              </p14:xfrm>
            </p:contentPart>
          </mc:Choice>
          <mc:Fallback xmlns="">
            <p:pic>
              <p:nvPicPr>
                <p:cNvPr id="146" name="Ink 145">
                  <a:extLst>
                    <a:ext uri="{FF2B5EF4-FFF2-40B4-BE49-F238E27FC236}">
                      <a16:creationId xmlns:a16="http://schemas.microsoft.com/office/drawing/2014/main" id="{0B6C07EF-E7E2-41F0-BFBB-213447562C7F}"/>
                    </a:ext>
                  </a:extLst>
                </p:cNvPr>
                <p:cNvPicPr/>
                <p:nvPr/>
              </p:nvPicPr>
              <p:blipFill>
                <a:blip r:embed="rId243"/>
                <a:stretch>
                  <a:fillRect/>
                </a:stretch>
              </p:blipFill>
              <p:spPr>
                <a:xfrm>
                  <a:off x="4504313" y="3947972"/>
                  <a:ext cx="225360" cy="98640"/>
                </a:xfrm>
                <a:prstGeom prst="rect">
                  <a:avLst/>
                </a:prstGeom>
              </p:spPr>
            </p:pic>
          </mc:Fallback>
        </mc:AlternateContent>
      </p:grpSp>
      <p:grpSp>
        <p:nvGrpSpPr>
          <p:cNvPr id="175" name="Group 174">
            <a:extLst>
              <a:ext uri="{FF2B5EF4-FFF2-40B4-BE49-F238E27FC236}">
                <a16:creationId xmlns:a16="http://schemas.microsoft.com/office/drawing/2014/main" id="{0442593F-AF29-4F38-8170-74F5885EB9BF}"/>
              </a:ext>
            </a:extLst>
          </p:cNvPr>
          <p:cNvGrpSpPr/>
          <p:nvPr/>
        </p:nvGrpSpPr>
        <p:grpSpPr>
          <a:xfrm>
            <a:off x="4957193" y="3546572"/>
            <a:ext cx="983520" cy="664560"/>
            <a:chOff x="4957193" y="3546572"/>
            <a:chExt cx="983520" cy="664560"/>
          </a:xfrm>
        </p:grpSpPr>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B1AF0709-6534-438C-9A09-4E8B905B080F}"/>
                    </a:ext>
                  </a:extLst>
                </p14:cNvPr>
                <p14:cNvContentPartPr/>
                <p14:nvPr/>
              </p14:nvContentPartPr>
              <p14:xfrm>
                <a:off x="4993913" y="3671852"/>
                <a:ext cx="157680" cy="13320"/>
              </p14:xfrm>
            </p:contentPart>
          </mc:Choice>
          <mc:Fallback xmlns="">
            <p:pic>
              <p:nvPicPr>
                <p:cNvPr id="151" name="Ink 150">
                  <a:extLst>
                    <a:ext uri="{FF2B5EF4-FFF2-40B4-BE49-F238E27FC236}">
                      <a16:creationId xmlns:a16="http://schemas.microsoft.com/office/drawing/2014/main" id="{B1AF0709-6534-438C-9A09-4E8B905B080F}"/>
                    </a:ext>
                  </a:extLst>
                </p:cNvPr>
                <p:cNvPicPr/>
                <p:nvPr/>
              </p:nvPicPr>
              <p:blipFill>
                <a:blip r:embed="rId245"/>
                <a:stretch>
                  <a:fillRect/>
                </a:stretch>
              </p:blipFill>
              <p:spPr>
                <a:xfrm>
                  <a:off x="4976273" y="3654212"/>
                  <a:ext cx="193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C15FF2D9-0D94-401B-A2E8-4A47C451F340}"/>
                    </a:ext>
                  </a:extLst>
                </p14:cNvPr>
                <p14:cNvContentPartPr/>
                <p14:nvPr/>
              </p14:nvContentPartPr>
              <p14:xfrm>
                <a:off x="4957193" y="3671132"/>
                <a:ext cx="204120" cy="540000"/>
              </p14:xfrm>
            </p:contentPart>
          </mc:Choice>
          <mc:Fallback xmlns="">
            <p:pic>
              <p:nvPicPr>
                <p:cNvPr id="152" name="Ink 151">
                  <a:extLst>
                    <a:ext uri="{FF2B5EF4-FFF2-40B4-BE49-F238E27FC236}">
                      <a16:creationId xmlns:a16="http://schemas.microsoft.com/office/drawing/2014/main" id="{C15FF2D9-0D94-401B-A2E8-4A47C451F340}"/>
                    </a:ext>
                  </a:extLst>
                </p:cNvPr>
                <p:cNvPicPr/>
                <p:nvPr/>
              </p:nvPicPr>
              <p:blipFill>
                <a:blip r:embed="rId247"/>
                <a:stretch>
                  <a:fillRect/>
                </a:stretch>
              </p:blipFill>
              <p:spPr>
                <a:xfrm>
                  <a:off x="4939193" y="3653492"/>
                  <a:ext cx="23976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4DAEF0D0-40E4-4815-BBE3-0E429E1EC9C5}"/>
                    </a:ext>
                  </a:extLst>
                </p14:cNvPr>
                <p14:cNvContentPartPr/>
                <p14:nvPr/>
              </p14:nvContentPartPr>
              <p14:xfrm>
                <a:off x="5195513" y="3788492"/>
                <a:ext cx="195480" cy="263520"/>
              </p14:xfrm>
            </p:contentPart>
          </mc:Choice>
          <mc:Fallback xmlns="">
            <p:pic>
              <p:nvPicPr>
                <p:cNvPr id="153" name="Ink 152">
                  <a:extLst>
                    <a:ext uri="{FF2B5EF4-FFF2-40B4-BE49-F238E27FC236}">
                      <a16:creationId xmlns:a16="http://schemas.microsoft.com/office/drawing/2014/main" id="{4DAEF0D0-40E4-4815-BBE3-0E429E1EC9C5}"/>
                    </a:ext>
                  </a:extLst>
                </p:cNvPr>
                <p:cNvPicPr/>
                <p:nvPr/>
              </p:nvPicPr>
              <p:blipFill>
                <a:blip r:embed="rId249"/>
                <a:stretch>
                  <a:fillRect/>
                </a:stretch>
              </p:blipFill>
              <p:spPr>
                <a:xfrm>
                  <a:off x="5177873" y="3770852"/>
                  <a:ext cx="231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6C4E1311-AED6-4C29-8FA1-0F2F59C01483}"/>
                    </a:ext>
                  </a:extLst>
                </p14:cNvPr>
                <p14:cNvContentPartPr/>
                <p14:nvPr/>
              </p14:nvContentPartPr>
              <p14:xfrm>
                <a:off x="5180033" y="3821252"/>
                <a:ext cx="213120" cy="237240"/>
              </p14:xfrm>
            </p:contentPart>
          </mc:Choice>
          <mc:Fallback xmlns="">
            <p:pic>
              <p:nvPicPr>
                <p:cNvPr id="154" name="Ink 153">
                  <a:extLst>
                    <a:ext uri="{FF2B5EF4-FFF2-40B4-BE49-F238E27FC236}">
                      <a16:creationId xmlns:a16="http://schemas.microsoft.com/office/drawing/2014/main" id="{6C4E1311-AED6-4C29-8FA1-0F2F59C01483}"/>
                    </a:ext>
                  </a:extLst>
                </p:cNvPr>
                <p:cNvPicPr/>
                <p:nvPr/>
              </p:nvPicPr>
              <p:blipFill>
                <a:blip r:embed="rId251"/>
                <a:stretch>
                  <a:fillRect/>
                </a:stretch>
              </p:blipFill>
              <p:spPr>
                <a:xfrm>
                  <a:off x="5162033" y="3803612"/>
                  <a:ext cx="2487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A9D3E344-D713-4F0B-AE80-19C1F2575753}"/>
                    </a:ext>
                  </a:extLst>
                </p14:cNvPr>
                <p14:cNvContentPartPr/>
                <p14:nvPr/>
              </p14:nvContentPartPr>
              <p14:xfrm>
                <a:off x="5536793" y="3703172"/>
                <a:ext cx="126360" cy="142920"/>
              </p14:xfrm>
            </p:contentPart>
          </mc:Choice>
          <mc:Fallback xmlns="">
            <p:pic>
              <p:nvPicPr>
                <p:cNvPr id="155" name="Ink 154">
                  <a:extLst>
                    <a:ext uri="{FF2B5EF4-FFF2-40B4-BE49-F238E27FC236}">
                      <a16:creationId xmlns:a16="http://schemas.microsoft.com/office/drawing/2014/main" id="{A9D3E344-D713-4F0B-AE80-19C1F2575753}"/>
                    </a:ext>
                  </a:extLst>
                </p:cNvPr>
                <p:cNvPicPr/>
                <p:nvPr/>
              </p:nvPicPr>
              <p:blipFill>
                <a:blip r:embed="rId253"/>
                <a:stretch>
                  <a:fillRect/>
                </a:stretch>
              </p:blipFill>
              <p:spPr>
                <a:xfrm>
                  <a:off x="5519153" y="3685172"/>
                  <a:ext cx="1620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D09843CC-2D5C-43F0-B1D5-16D92039E484}"/>
                    </a:ext>
                  </a:extLst>
                </p14:cNvPr>
                <p14:cNvContentPartPr/>
                <p14:nvPr/>
              </p14:nvContentPartPr>
              <p14:xfrm>
                <a:off x="5757113" y="3546572"/>
                <a:ext cx="183600" cy="522360"/>
              </p14:xfrm>
            </p:contentPart>
          </mc:Choice>
          <mc:Fallback xmlns="">
            <p:pic>
              <p:nvPicPr>
                <p:cNvPr id="156" name="Ink 155">
                  <a:extLst>
                    <a:ext uri="{FF2B5EF4-FFF2-40B4-BE49-F238E27FC236}">
                      <a16:creationId xmlns:a16="http://schemas.microsoft.com/office/drawing/2014/main" id="{D09843CC-2D5C-43F0-B1D5-16D92039E484}"/>
                    </a:ext>
                  </a:extLst>
                </p:cNvPr>
                <p:cNvPicPr/>
                <p:nvPr/>
              </p:nvPicPr>
              <p:blipFill>
                <a:blip r:embed="rId255"/>
                <a:stretch>
                  <a:fillRect/>
                </a:stretch>
              </p:blipFill>
              <p:spPr>
                <a:xfrm>
                  <a:off x="5739473" y="3528572"/>
                  <a:ext cx="219240" cy="558000"/>
                </a:xfrm>
                <a:prstGeom prst="rect">
                  <a:avLst/>
                </a:prstGeom>
              </p:spPr>
            </p:pic>
          </mc:Fallback>
        </mc:AlternateContent>
      </p:grpSp>
      <p:grpSp>
        <p:nvGrpSpPr>
          <p:cNvPr id="174" name="Group 173">
            <a:extLst>
              <a:ext uri="{FF2B5EF4-FFF2-40B4-BE49-F238E27FC236}">
                <a16:creationId xmlns:a16="http://schemas.microsoft.com/office/drawing/2014/main" id="{71AAE1B4-B105-424B-BB5A-765BD10C3788}"/>
              </a:ext>
            </a:extLst>
          </p:cNvPr>
          <p:cNvGrpSpPr/>
          <p:nvPr/>
        </p:nvGrpSpPr>
        <p:grpSpPr>
          <a:xfrm>
            <a:off x="6251753" y="3584372"/>
            <a:ext cx="1155960" cy="540000"/>
            <a:chOff x="6251753" y="3584372"/>
            <a:chExt cx="1155960" cy="540000"/>
          </a:xfrm>
        </p:grpSpPr>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15FA0498-7116-49C5-8D68-BCF2664559A6}"/>
                    </a:ext>
                  </a:extLst>
                </p14:cNvPr>
                <p14:cNvContentPartPr/>
                <p14:nvPr/>
              </p14:nvContentPartPr>
              <p14:xfrm>
                <a:off x="6251753" y="3717212"/>
                <a:ext cx="149040" cy="263880"/>
              </p14:xfrm>
            </p:contentPart>
          </mc:Choice>
          <mc:Fallback xmlns="">
            <p:pic>
              <p:nvPicPr>
                <p:cNvPr id="157" name="Ink 156">
                  <a:extLst>
                    <a:ext uri="{FF2B5EF4-FFF2-40B4-BE49-F238E27FC236}">
                      <a16:creationId xmlns:a16="http://schemas.microsoft.com/office/drawing/2014/main" id="{15FA0498-7116-49C5-8D68-BCF2664559A6}"/>
                    </a:ext>
                  </a:extLst>
                </p:cNvPr>
                <p:cNvPicPr/>
                <p:nvPr/>
              </p:nvPicPr>
              <p:blipFill>
                <a:blip r:embed="rId257"/>
                <a:stretch>
                  <a:fillRect/>
                </a:stretch>
              </p:blipFill>
              <p:spPr>
                <a:xfrm>
                  <a:off x="6234113" y="3699212"/>
                  <a:ext cx="1846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3DC05E91-B224-4CC1-9793-0E0B7286FEB2}"/>
                    </a:ext>
                  </a:extLst>
                </p14:cNvPr>
                <p14:cNvContentPartPr/>
                <p14:nvPr/>
              </p14:nvContentPartPr>
              <p14:xfrm>
                <a:off x="6333473" y="3722612"/>
                <a:ext cx="90360" cy="187200"/>
              </p14:xfrm>
            </p:contentPart>
          </mc:Choice>
          <mc:Fallback xmlns="">
            <p:pic>
              <p:nvPicPr>
                <p:cNvPr id="158" name="Ink 157">
                  <a:extLst>
                    <a:ext uri="{FF2B5EF4-FFF2-40B4-BE49-F238E27FC236}">
                      <a16:creationId xmlns:a16="http://schemas.microsoft.com/office/drawing/2014/main" id="{3DC05E91-B224-4CC1-9793-0E0B7286FEB2}"/>
                    </a:ext>
                  </a:extLst>
                </p:cNvPr>
                <p:cNvPicPr/>
                <p:nvPr/>
              </p:nvPicPr>
              <p:blipFill>
                <a:blip r:embed="rId259"/>
                <a:stretch>
                  <a:fillRect/>
                </a:stretch>
              </p:blipFill>
              <p:spPr>
                <a:xfrm>
                  <a:off x="6315473" y="3704972"/>
                  <a:ext cx="126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F94AF21E-8CBD-4826-A075-4484516C6DD8}"/>
                    </a:ext>
                  </a:extLst>
                </p14:cNvPr>
                <p14:cNvContentPartPr/>
                <p14:nvPr/>
              </p14:nvContentPartPr>
              <p14:xfrm>
                <a:off x="6555953" y="3640172"/>
                <a:ext cx="233640" cy="22680"/>
              </p14:xfrm>
            </p:contentPart>
          </mc:Choice>
          <mc:Fallback xmlns="">
            <p:pic>
              <p:nvPicPr>
                <p:cNvPr id="159" name="Ink 158">
                  <a:extLst>
                    <a:ext uri="{FF2B5EF4-FFF2-40B4-BE49-F238E27FC236}">
                      <a16:creationId xmlns:a16="http://schemas.microsoft.com/office/drawing/2014/main" id="{F94AF21E-8CBD-4826-A075-4484516C6DD8}"/>
                    </a:ext>
                  </a:extLst>
                </p:cNvPr>
                <p:cNvPicPr/>
                <p:nvPr/>
              </p:nvPicPr>
              <p:blipFill>
                <a:blip r:embed="rId261"/>
                <a:stretch>
                  <a:fillRect/>
                </a:stretch>
              </p:blipFill>
              <p:spPr>
                <a:xfrm>
                  <a:off x="6538313" y="3622172"/>
                  <a:ext cx="2692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F0FF39AE-624A-488A-8159-B227A6C3B311}"/>
                    </a:ext>
                  </a:extLst>
                </p14:cNvPr>
                <p14:cNvContentPartPr/>
                <p14:nvPr/>
              </p14:nvContentPartPr>
              <p14:xfrm>
                <a:off x="6690593" y="3618572"/>
                <a:ext cx="171360" cy="505800"/>
              </p14:xfrm>
            </p:contentPart>
          </mc:Choice>
          <mc:Fallback xmlns="">
            <p:pic>
              <p:nvPicPr>
                <p:cNvPr id="160" name="Ink 159">
                  <a:extLst>
                    <a:ext uri="{FF2B5EF4-FFF2-40B4-BE49-F238E27FC236}">
                      <a16:creationId xmlns:a16="http://schemas.microsoft.com/office/drawing/2014/main" id="{F0FF39AE-624A-488A-8159-B227A6C3B311}"/>
                    </a:ext>
                  </a:extLst>
                </p:cNvPr>
                <p:cNvPicPr/>
                <p:nvPr/>
              </p:nvPicPr>
              <p:blipFill>
                <a:blip r:embed="rId263"/>
                <a:stretch>
                  <a:fillRect/>
                </a:stretch>
              </p:blipFill>
              <p:spPr>
                <a:xfrm>
                  <a:off x="6672593" y="3600572"/>
                  <a:ext cx="20700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Ink 160">
                  <a:extLst>
                    <a:ext uri="{FF2B5EF4-FFF2-40B4-BE49-F238E27FC236}">
                      <a16:creationId xmlns:a16="http://schemas.microsoft.com/office/drawing/2014/main" id="{B4ED160B-70E5-4584-BE11-FD49BCECEFD7}"/>
                    </a:ext>
                  </a:extLst>
                </p14:cNvPr>
                <p14:cNvContentPartPr/>
                <p14:nvPr/>
              </p14:nvContentPartPr>
              <p14:xfrm>
                <a:off x="6976433" y="3694172"/>
                <a:ext cx="130320" cy="130320"/>
              </p14:xfrm>
            </p:contentPart>
          </mc:Choice>
          <mc:Fallback xmlns="">
            <p:pic>
              <p:nvPicPr>
                <p:cNvPr id="161" name="Ink 160">
                  <a:extLst>
                    <a:ext uri="{FF2B5EF4-FFF2-40B4-BE49-F238E27FC236}">
                      <a16:creationId xmlns:a16="http://schemas.microsoft.com/office/drawing/2014/main" id="{B4ED160B-70E5-4584-BE11-FD49BCECEFD7}"/>
                    </a:ext>
                  </a:extLst>
                </p:cNvPr>
                <p:cNvPicPr/>
                <p:nvPr/>
              </p:nvPicPr>
              <p:blipFill>
                <a:blip r:embed="rId265"/>
                <a:stretch>
                  <a:fillRect/>
                </a:stretch>
              </p:blipFill>
              <p:spPr>
                <a:xfrm>
                  <a:off x="6958433" y="3676172"/>
                  <a:ext cx="1659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Ink 161">
                  <a:extLst>
                    <a:ext uri="{FF2B5EF4-FFF2-40B4-BE49-F238E27FC236}">
                      <a16:creationId xmlns:a16="http://schemas.microsoft.com/office/drawing/2014/main" id="{6DEDC76A-FE7E-4FE1-8128-1634B7181269}"/>
                    </a:ext>
                  </a:extLst>
                </p14:cNvPr>
                <p14:cNvContentPartPr/>
                <p14:nvPr/>
              </p14:nvContentPartPr>
              <p14:xfrm>
                <a:off x="6976073" y="3703172"/>
                <a:ext cx="164160" cy="305280"/>
              </p14:xfrm>
            </p:contentPart>
          </mc:Choice>
          <mc:Fallback xmlns="">
            <p:pic>
              <p:nvPicPr>
                <p:cNvPr id="162" name="Ink 161">
                  <a:extLst>
                    <a:ext uri="{FF2B5EF4-FFF2-40B4-BE49-F238E27FC236}">
                      <a16:creationId xmlns:a16="http://schemas.microsoft.com/office/drawing/2014/main" id="{6DEDC76A-FE7E-4FE1-8128-1634B7181269}"/>
                    </a:ext>
                  </a:extLst>
                </p:cNvPr>
                <p:cNvPicPr/>
                <p:nvPr/>
              </p:nvPicPr>
              <p:blipFill>
                <a:blip r:embed="rId267"/>
                <a:stretch>
                  <a:fillRect/>
                </a:stretch>
              </p:blipFill>
              <p:spPr>
                <a:xfrm>
                  <a:off x="6958433" y="3685172"/>
                  <a:ext cx="1998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3" name="Ink 162">
                  <a:extLst>
                    <a:ext uri="{FF2B5EF4-FFF2-40B4-BE49-F238E27FC236}">
                      <a16:creationId xmlns:a16="http://schemas.microsoft.com/office/drawing/2014/main" id="{D76B8619-E87D-4031-A0D5-3C4FAE6A9F9A}"/>
                    </a:ext>
                  </a:extLst>
                </p14:cNvPr>
                <p14:cNvContentPartPr/>
                <p14:nvPr/>
              </p14:nvContentPartPr>
              <p14:xfrm>
                <a:off x="7176953" y="3584372"/>
                <a:ext cx="230760" cy="473400"/>
              </p14:xfrm>
            </p:contentPart>
          </mc:Choice>
          <mc:Fallback xmlns="">
            <p:pic>
              <p:nvPicPr>
                <p:cNvPr id="163" name="Ink 162">
                  <a:extLst>
                    <a:ext uri="{FF2B5EF4-FFF2-40B4-BE49-F238E27FC236}">
                      <a16:creationId xmlns:a16="http://schemas.microsoft.com/office/drawing/2014/main" id="{D76B8619-E87D-4031-A0D5-3C4FAE6A9F9A}"/>
                    </a:ext>
                  </a:extLst>
                </p:cNvPr>
                <p:cNvPicPr/>
                <p:nvPr/>
              </p:nvPicPr>
              <p:blipFill>
                <a:blip r:embed="rId269"/>
                <a:stretch>
                  <a:fillRect/>
                </a:stretch>
              </p:blipFill>
              <p:spPr>
                <a:xfrm>
                  <a:off x="7158953" y="3566372"/>
                  <a:ext cx="266400" cy="509040"/>
                </a:xfrm>
                <a:prstGeom prst="rect">
                  <a:avLst/>
                </a:prstGeom>
              </p:spPr>
            </p:pic>
          </mc:Fallback>
        </mc:AlternateContent>
      </p:grpSp>
      <p:grpSp>
        <p:nvGrpSpPr>
          <p:cNvPr id="173" name="Group 172">
            <a:extLst>
              <a:ext uri="{FF2B5EF4-FFF2-40B4-BE49-F238E27FC236}">
                <a16:creationId xmlns:a16="http://schemas.microsoft.com/office/drawing/2014/main" id="{01162737-BB6B-4859-80D5-8E0D324979D5}"/>
              </a:ext>
            </a:extLst>
          </p:cNvPr>
          <p:cNvGrpSpPr/>
          <p:nvPr/>
        </p:nvGrpSpPr>
        <p:grpSpPr>
          <a:xfrm>
            <a:off x="8093513" y="3834212"/>
            <a:ext cx="115560" cy="94680"/>
            <a:chOff x="8093513" y="3834212"/>
            <a:chExt cx="115560" cy="94680"/>
          </a:xfrm>
        </p:grpSpPr>
        <mc:AlternateContent xmlns:mc="http://schemas.openxmlformats.org/markup-compatibility/2006" xmlns:p14="http://schemas.microsoft.com/office/powerpoint/2010/main">
          <mc:Choice Requires="p14">
            <p:contentPart p14:bwMode="auto" r:id="rId270">
              <p14:nvContentPartPr>
                <p14:cNvPr id="164" name="Ink 163">
                  <a:extLst>
                    <a:ext uri="{FF2B5EF4-FFF2-40B4-BE49-F238E27FC236}">
                      <a16:creationId xmlns:a16="http://schemas.microsoft.com/office/drawing/2014/main" id="{6BD1EF67-18D5-4CFD-BF8A-F4285EA6B84F}"/>
                    </a:ext>
                  </a:extLst>
                </p14:cNvPr>
                <p14:cNvContentPartPr/>
                <p14:nvPr/>
              </p14:nvContentPartPr>
              <p14:xfrm>
                <a:off x="8108633" y="3834212"/>
                <a:ext cx="100440" cy="12600"/>
              </p14:xfrm>
            </p:contentPart>
          </mc:Choice>
          <mc:Fallback xmlns="">
            <p:pic>
              <p:nvPicPr>
                <p:cNvPr id="164" name="Ink 163">
                  <a:extLst>
                    <a:ext uri="{FF2B5EF4-FFF2-40B4-BE49-F238E27FC236}">
                      <a16:creationId xmlns:a16="http://schemas.microsoft.com/office/drawing/2014/main" id="{6BD1EF67-18D5-4CFD-BF8A-F4285EA6B84F}"/>
                    </a:ext>
                  </a:extLst>
                </p:cNvPr>
                <p:cNvPicPr/>
                <p:nvPr/>
              </p:nvPicPr>
              <p:blipFill>
                <a:blip r:embed="rId271"/>
                <a:stretch>
                  <a:fillRect/>
                </a:stretch>
              </p:blipFill>
              <p:spPr>
                <a:xfrm>
                  <a:off x="8090993" y="3816212"/>
                  <a:ext cx="1360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5" name="Ink 164">
                  <a:extLst>
                    <a:ext uri="{FF2B5EF4-FFF2-40B4-BE49-F238E27FC236}">
                      <a16:creationId xmlns:a16="http://schemas.microsoft.com/office/drawing/2014/main" id="{86EDA755-00B8-47DE-8D1E-217290CC995D}"/>
                    </a:ext>
                  </a:extLst>
                </p14:cNvPr>
                <p14:cNvContentPartPr/>
                <p14:nvPr/>
              </p14:nvContentPartPr>
              <p14:xfrm>
                <a:off x="8093513" y="3912692"/>
                <a:ext cx="105120" cy="16200"/>
              </p14:xfrm>
            </p:contentPart>
          </mc:Choice>
          <mc:Fallback xmlns="">
            <p:pic>
              <p:nvPicPr>
                <p:cNvPr id="165" name="Ink 164">
                  <a:extLst>
                    <a:ext uri="{FF2B5EF4-FFF2-40B4-BE49-F238E27FC236}">
                      <a16:creationId xmlns:a16="http://schemas.microsoft.com/office/drawing/2014/main" id="{86EDA755-00B8-47DE-8D1E-217290CC995D}"/>
                    </a:ext>
                  </a:extLst>
                </p:cNvPr>
                <p:cNvPicPr/>
                <p:nvPr/>
              </p:nvPicPr>
              <p:blipFill>
                <a:blip r:embed="rId273"/>
                <a:stretch>
                  <a:fillRect/>
                </a:stretch>
              </p:blipFill>
              <p:spPr>
                <a:xfrm>
                  <a:off x="8075513" y="3895052"/>
                  <a:ext cx="140760" cy="51840"/>
                </a:xfrm>
                <a:prstGeom prst="rect">
                  <a:avLst/>
                </a:prstGeom>
              </p:spPr>
            </p:pic>
          </mc:Fallback>
        </mc:AlternateContent>
      </p:grpSp>
      <p:grpSp>
        <p:nvGrpSpPr>
          <p:cNvPr id="172" name="Group 171">
            <a:extLst>
              <a:ext uri="{FF2B5EF4-FFF2-40B4-BE49-F238E27FC236}">
                <a16:creationId xmlns:a16="http://schemas.microsoft.com/office/drawing/2014/main" id="{E6DB0847-7316-40C7-852E-8A5F8A0139AF}"/>
              </a:ext>
            </a:extLst>
          </p:cNvPr>
          <p:cNvGrpSpPr/>
          <p:nvPr/>
        </p:nvGrpSpPr>
        <p:grpSpPr>
          <a:xfrm>
            <a:off x="8753753" y="3518132"/>
            <a:ext cx="988920" cy="650160"/>
            <a:chOff x="8753753" y="3518132"/>
            <a:chExt cx="988920" cy="650160"/>
          </a:xfrm>
        </p:grpSpPr>
        <mc:AlternateContent xmlns:mc="http://schemas.openxmlformats.org/markup-compatibility/2006" xmlns:p14="http://schemas.microsoft.com/office/powerpoint/2010/main">
          <mc:Choice Requires="p14">
            <p:contentPart p14:bwMode="auto" r:id="rId274">
              <p14:nvContentPartPr>
                <p14:cNvPr id="166" name="Ink 165">
                  <a:extLst>
                    <a:ext uri="{FF2B5EF4-FFF2-40B4-BE49-F238E27FC236}">
                      <a16:creationId xmlns:a16="http://schemas.microsoft.com/office/drawing/2014/main" id="{BA8717D1-A504-4BC6-AF2B-B606D0FBD2EA}"/>
                    </a:ext>
                  </a:extLst>
                </p14:cNvPr>
                <p14:cNvContentPartPr/>
                <p14:nvPr/>
              </p14:nvContentPartPr>
              <p14:xfrm>
                <a:off x="8756993" y="3590492"/>
                <a:ext cx="153000" cy="228240"/>
              </p14:xfrm>
            </p:contentPart>
          </mc:Choice>
          <mc:Fallback xmlns="">
            <p:pic>
              <p:nvPicPr>
                <p:cNvPr id="166" name="Ink 165">
                  <a:extLst>
                    <a:ext uri="{FF2B5EF4-FFF2-40B4-BE49-F238E27FC236}">
                      <a16:creationId xmlns:a16="http://schemas.microsoft.com/office/drawing/2014/main" id="{BA8717D1-A504-4BC6-AF2B-B606D0FBD2EA}"/>
                    </a:ext>
                  </a:extLst>
                </p:cNvPr>
                <p:cNvPicPr/>
                <p:nvPr/>
              </p:nvPicPr>
              <p:blipFill>
                <a:blip r:embed="rId275"/>
                <a:stretch>
                  <a:fillRect/>
                </a:stretch>
              </p:blipFill>
              <p:spPr>
                <a:xfrm>
                  <a:off x="8738993" y="3572852"/>
                  <a:ext cx="1886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7" name="Ink 166">
                  <a:extLst>
                    <a:ext uri="{FF2B5EF4-FFF2-40B4-BE49-F238E27FC236}">
                      <a16:creationId xmlns:a16="http://schemas.microsoft.com/office/drawing/2014/main" id="{CD7A3535-9796-40CB-ACED-169FEFE7EFE0}"/>
                    </a:ext>
                  </a:extLst>
                </p14:cNvPr>
                <p14:cNvContentPartPr/>
                <p14:nvPr/>
              </p14:nvContentPartPr>
              <p14:xfrm>
                <a:off x="8753753" y="3688052"/>
                <a:ext cx="346320" cy="378720"/>
              </p14:xfrm>
            </p:contentPart>
          </mc:Choice>
          <mc:Fallback xmlns="">
            <p:pic>
              <p:nvPicPr>
                <p:cNvPr id="167" name="Ink 166">
                  <a:extLst>
                    <a:ext uri="{FF2B5EF4-FFF2-40B4-BE49-F238E27FC236}">
                      <a16:creationId xmlns:a16="http://schemas.microsoft.com/office/drawing/2014/main" id="{CD7A3535-9796-40CB-ACED-169FEFE7EFE0}"/>
                    </a:ext>
                  </a:extLst>
                </p:cNvPr>
                <p:cNvPicPr/>
                <p:nvPr/>
              </p:nvPicPr>
              <p:blipFill>
                <a:blip r:embed="rId277"/>
                <a:stretch>
                  <a:fillRect/>
                </a:stretch>
              </p:blipFill>
              <p:spPr>
                <a:xfrm>
                  <a:off x="8735753" y="3670412"/>
                  <a:ext cx="3819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8" name="Ink 167">
                  <a:extLst>
                    <a:ext uri="{FF2B5EF4-FFF2-40B4-BE49-F238E27FC236}">
                      <a16:creationId xmlns:a16="http://schemas.microsoft.com/office/drawing/2014/main" id="{C5B06ABF-D3FC-4265-BC4E-041304C07547}"/>
                    </a:ext>
                  </a:extLst>
                </p14:cNvPr>
                <p14:cNvContentPartPr/>
                <p14:nvPr/>
              </p14:nvContentPartPr>
              <p14:xfrm>
                <a:off x="9062633" y="3946892"/>
                <a:ext cx="123480" cy="221400"/>
              </p14:xfrm>
            </p:contentPart>
          </mc:Choice>
          <mc:Fallback xmlns="">
            <p:pic>
              <p:nvPicPr>
                <p:cNvPr id="168" name="Ink 167">
                  <a:extLst>
                    <a:ext uri="{FF2B5EF4-FFF2-40B4-BE49-F238E27FC236}">
                      <a16:creationId xmlns:a16="http://schemas.microsoft.com/office/drawing/2014/main" id="{C5B06ABF-D3FC-4265-BC4E-041304C07547}"/>
                    </a:ext>
                  </a:extLst>
                </p:cNvPr>
                <p:cNvPicPr/>
                <p:nvPr/>
              </p:nvPicPr>
              <p:blipFill>
                <a:blip r:embed="rId279"/>
                <a:stretch>
                  <a:fillRect/>
                </a:stretch>
              </p:blipFill>
              <p:spPr>
                <a:xfrm>
                  <a:off x="9044633" y="3929252"/>
                  <a:ext cx="159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9" name="Ink 168">
                  <a:extLst>
                    <a:ext uri="{FF2B5EF4-FFF2-40B4-BE49-F238E27FC236}">
                      <a16:creationId xmlns:a16="http://schemas.microsoft.com/office/drawing/2014/main" id="{E37CB066-CDEE-4DB8-B66F-91A16A54E937}"/>
                    </a:ext>
                  </a:extLst>
                </p14:cNvPr>
                <p14:cNvContentPartPr/>
                <p14:nvPr/>
              </p14:nvContentPartPr>
              <p14:xfrm>
                <a:off x="9150473" y="3803612"/>
                <a:ext cx="95400" cy="336960"/>
              </p14:xfrm>
            </p:contentPart>
          </mc:Choice>
          <mc:Fallback xmlns="">
            <p:pic>
              <p:nvPicPr>
                <p:cNvPr id="169" name="Ink 168">
                  <a:extLst>
                    <a:ext uri="{FF2B5EF4-FFF2-40B4-BE49-F238E27FC236}">
                      <a16:creationId xmlns:a16="http://schemas.microsoft.com/office/drawing/2014/main" id="{E37CB066-CDEE-4DB8-B66F-91A16A54E937}"/>
                    </a:ext>
                  </a:extLst>
                </p:cNvPr>
                <p:cNvPicPr/>
                <p:nvPr/>
              </p:nvPicPr>
              <p:blipFill>
                <a:blip r:embed="rId281"/>
                <a:stretch>
                  <a:fillRect/>
                </a:stretch>
              </p:blipFill>
              <p:spPr>
                <a:xfrm>
                  <a:off x="9132473" y="3785972"/>
                  <a:ext cx="1310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0" name="Ink 169">
                  <a:extLst>
                    <a:ext uri="{FF2B5EF4-FFF2-40B4-BE49-F238E27FC236}">
                      <a16:creationId xmlns:a16="http://schemas.microsoft.com/office/drawing/2014/main" id="{219B3A56-18E7-40FA-AA76-CB4DEE262671}"/>
                    </a:ext>
                  </a:extLst>
                </p14:cNvPr>
                <p14:cNvContentPartPr/>
                <p14:nvPr/>
              </p14:nvContentPartPr>
              <p14:xfrm>
                <a:off x="9313913" y="3724412"/>
                <a:ext cx="107640" cy="160560"/>
              </p14:xfrm>
            </p:contentPart>
          </mc:Choice>
          <mc:Fallback xmlns="">
            <p:pic>
              <p:nvPicPr>
                <p:cNvPr id="170" name="Ink 169">
                  <a:extLst>
                    <a:ext uri="{FF2B5EF4-FFF2-40B4-BE49-F238E27FC236}">
                      <a16:creationId xmlns:a16="http://schemas.microsoft.com/office/drawing/2014/main" id="{219B3A56-18E7-40FA-AA76-CB4DEE262671}"/>
                    </a:ext>
                  </a:extLst>
                </p:cNvPr>
                <p:cNvPicPr/>
                <p:nvPr/>
              </p:nvPicPr>
              <p:blipFill>
                <a:blip r:embed="rId283"/>
                <a:stretch>
                  <a:fillRect/>
                </a:stretch>
              </p:blipFill>
              <p:spPr>
                <a:xfrm>
                  <a:off x="9295913" y="3706772"/>
                  <a:ext cx="1432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1" name="Ink 170">
                  <a:extLst>
                    <a:ext uri="{FF2B5EF4-FFF2-40B4-BE49-F238E27FC236}">
                      <a16:creationId xmlns:a16="http://schemas.microsoft.com/office/drawing/2014/main" id="{D7AC63F0-FB3F-4A97-B7A9-CDBE63B53EF8}"/>
                    </a:ext>
                  </a:extLst>
                </p14:cNvPr>
                <p14:cNvContentPartPr/>
                <p14:nvPr/>
              </p14:nvContentPartPr>
              <p14:xfrm>
                <a:off x="9456833" y="3518132"/>
                <a:ext cx="285840" cy="245520"/>
              </p14:xfrm>
            </p:contentPart>
          </mc:Choice>
          <mc:Fallback xmlns="">
            <p:pic>
              <p:nvPicPr>
                <p:cNvPr id="171" name="Ink 170">
                  <a:extLst>
                    <a:ext uri="{FF2B5EF4-FFF2-40B4-BE49-F238E27FC236}">
                      <a16:creationId xmlns:a16="http://schemas.microsoft.com/office/drawing/2014/main" id="{D7AC63F0-FB3F-4A97-B7A9-CDBE63B53EF8}"/>
                    </a:ext>
                  </a:extLst>
                </p:cNvPr>
                <p:cNvPicPr/>
                <p:nvPr/>
              </p:nvPicPr>
              <p:blipFill>
                <a:blip r:embed="rId285"/>
                <a:stretch>
                  <a:fillRect/>
                </a:stretch>
              </p:blipFill>
              <p:spPr>
                <a:xfrm>
                  <a:off x="9439193" y="3500132"/>
                  <a:ext cx="321480" cy="281160"/>
                </a:xfrm>
                <a:prstGeom prst="rect">
                  <a:avLst/>
                </a:prstGeom>
              </p:spPr>
            </p:pic>
          </mc:Fallback>
        </mc:AlternateContent>
      </p:grpSp>
      <p:grpSp>
        <p:nvGrpSpPr>
          <p:cNvPr id="207" name="Group 206">
            <a:extLst>
              <a:ext uri="{FF2B5EF4-FFF2-40B4-BE49-F238E27FC236}">
                <a16:creationId xmlns:a16="http://schemas.microsoft.com/office/drawing/2014/main" id="{1F2ED617-5EBA-4BA5-8D79-8341AA4E7D0B}"/>
              </a:ext>
            </a:extLst>
          </p:cNvPr>
          <p:cNvGrpSpPr/>
          <p:nvPr/>
        </p:nvGrpSpPr>
        <p:grpSpPr>
          <a:xfrm>
            <a:off x="5416553" y="4456292"/>
            <a:ext cx="2147400" cy="558360"/>
            <a:chOff x="5416553" y="4456292"/>
            <a:chExt cx="2147400" cy="558360"/>
          </a:xfrm>
        </p:grpSpPr>
        <mc:AlternateContent xmlns:mc="http://schemas.openxmlformats.org/markup-compatibility/2006" xmlns:p14="http://schemas.microsoft.com/office/powerpoint/2010/main">
          <mc:Choice Requires="p14">
            <p:contentPart p14:bwMode="auto" r:id="rId286">
              <p14:nvContentPartPr>
                <p14:cNvPr id="198" name="Ink 197">
                  <a:extLst>
                    <a:ext uri="{FF2B5EF4-FFF2-40B4-BE49-F238E27FC236}">
                      <a16:creationId xmlns:a16="http://schemas.microsoft.com/office/drawing/2014/main" id="{616D4352-8337-4717-ABC1-011EF5AEE597}"/>
                    </a:ext>
                  </a:extLst>
                </p14:cNvPr>
                <p14:cNvContentPartPr/>
                <p14:nvPr/>
              </p14:nvContentPartPr>
              <p14:xfrm>
                <a:off x="5416553" y="4712972"/>
                <a:ext cx="341280" cy="156600"/>
              </p14:xfrm>
            </p:contentPart>
          </mc:Choice>
          <mc:Fallback xmlns="">
            <p:pic>
              <p:nvPicPr>
                <p:cNvPr id="198" name="Ink 197">
                  <a:extLst>
                    <a:ext uri="{FF2B5EF4-FFF2-40B4-BE49-F238E27FC236}">
                      <a16:creationId xmlns:a16="http://schemas.microsoft.com/office/drawing/2014/main" id="{616D4352-8337-4717-ABC1-011EF5AEE597}"/>
                    </a:ext>
                  </a:extLst>
                </p:cNvPr>
                <p:cNvPicPr/>
                <p:nvPr/>
              </p:nvPicPr>
              <p:blipFill>
                <a:blip r:embed="rId287"/>
                <a:stretch>
                  <a:fillRect/>
                </a:stretch>
              </p:blipFill>
              <p:spPr>
                <a:xfrm>
                  <a:off x="5398553" y="4694972"/>
                  <a:ext cx="3769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9" name="Ink 198">
                  <a:extLst>
                    <a:ext uri="{FF2B5EF4-FFF2-40B4-BE49-F238E27FC236}">
                      <a16:creationId xmlns:a16="http://schemas.microsoft.com/office/drawing/2014/main" id="{EDEFA665-56BD-4C62-8441-06715FC95064}"/>
                    </a:ext>
                  </a:extLst>
                </p14:cNvPr>
                <p14:cNvContentPartPr/>
                <p14:nvPr/>
              </p14:nvContentPartPr>
              <p14:xfrm>
                <a:off x="5821553" y="4710812"/>
                <a:ext cx="180720" cy="123480"/>
              </p14:xfrm>
            </p:contentPart>
          </mc:Choice>
          <mc:Fallback xmlns="">
            <p:pic>
              <p:nvPicPr>
                <p:cNvPr id="199" name="Ink 198">
                  <a:extLst>
                    <a:ext uri="{FF2B5EF4-FFF2-40B4-BE49-F238E27FC236}">
                      <a16:creationId xmlns:a16="http://schemas.microsoft.com/office/drawing/2014/main" id="{EDEFA665-56BD-4C62-8441-06715FC95064}"/>
                    </a:ext>
                  </a:extLst>
                </p:cNvPr>
                <p:cNvPicPr/>
                <p:nvPr/>
              </p:nvPicPr>
              <p:blipFill>
                <a:blip r:embed="rId289"/>
                <a:stretch>
                  <a:fillRect/>
                </a:stretch>
              </p:blipFill>
              <p:spPr>
                <a:xfrm>
                  <a:off x="5803553" y="4693172"/>
                  <a:ext cx="216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1" name="Ink 200">
                  <a:extLst>
                    <a:ext uri="{FF2B5EF4-FFF2-40B4-BE49-F238E27FC236}">
                      <a16:creationId xmlns:a16="http://schemas.microsoft.com/office/drawing/2014/main" id="{D94304CC-88EB-43FD-BC21-1B818776F875}"/>
                    </a:ext>
                  </a:extLst>
                </p14:cNvPr>
                <p14:cNvContentPartPr/>
                <p14:nvPr/>
              </p14:nvContentPartPr>
              <p14:xfrm>
                <a:off x="6274073" y="4456292"/>
                <a:ext cx="97200" cy="558360"/>
              </p14:xfrm>
            </p:contentPart>
          </mc:Choice>
          <mc:Fallback xmlns="">
            <p:pic>
              <p:nvPicPr>
                <p:cNvPr id="201" name="Ink 200">
                  <a:extLst>
                    <a:ext uri="{FF2B5EF4-FFF2-40B4-BE49-F238E27FC236}">
                      <a16:creationId xmlns:a16="http://schemas.microsoft.com/office/drawing/2014/main" id="{D94304CC-88EB-43FD-BC21-1B818776F875}"/>
                    </a:ext>
                  </a:extLst>
                </p:cNvPr>
                <p:cNvPicPr/>
                <p:nvPr/>
              </p:nvPicPr>
              <p:blipFill>
                <a:blip r:embed="rId291"/>
                <a:stretch>
                  <a:fillRect/>
                </a:stretch>
              </p:blipFill>
              <p:spPr>
                <a:xfrm>
                  <a:off x="6256433" y="4438292"/>
                  <a:ext cx="132840" cy="594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2" name="Ink 201">
                  <a:extLst>
                    <a:ext uri="{FF2B5EF4-FFF2-40B4-BE49-F238E27FC236}">
                      <a16:creationId xmlns:a16="http://schemas.microsoft.com/office/drawing/2014/main" id="{8FCA8A07-36E5-4FB9-B0E2-5F706168B8DD}"/>
                    </a:ext>
                  </a:extLst>
                </p14:cNvPr>
                <p14:cNvContentPartPr/>
                <p14:nvPr/>
              </p14:nvContentPartPr>
              <p14:xfrm>
                <a:off x="6155993" y="4632692"/>
                <a:ext cx="502920" cy="159120"/>
              </p14:xfrm>
            </p:contentPart>
          </mc:Choice>
          <mc:Fallback xmlns="">
            <p:pic>
              <p:nvPicPr>
                <p:cNvPr id="202" name="Ink 201">
                  <a:extLst>
                    <a:ext uri="{FF2B5EF4-FFF2-40B4-BE49-F238E27FC236}">
                      <a16:creationId xmlns:a16="http://schemas.microsoft.com/office/drawing/2014/main" id="{8FCA8A07-36E5-4FB9-B0E2-5F706168B8DD}"/>
                    </a:ext>
                  </a:extLst>
                </p:cNvPr>
                <p:cNvPicPr/>
                <p:nvPr/>
              </p:nvPicPr>
              <p:blipFill>
                <a:blip r:embed="rId293"/>
                <a:stretch>
                  <a:fillRect/>
                </a:stretch>
              </p:blipFill>
              <p:spPr>
                <a:xfrm>
                  <a:off x="6138353" y="4614692"/>
                  <a:ext cx="538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3" name="Ink 202">
                  <a:extLst>
                    <a:ext uri="{FF2B5EF4-FFF2-40B4-BE49-F238E27FC236}">
                      <a16:creationId xmlns:a16="http://schemas.microsoft.com/office/drawing/2014/main" id="{FB113766-0CC0-466E-B6FF-18899ADE4247}"/>
                    </a:ext>
                  </a:extLst>
                </p14:cNvPr>
                <p14:cNvContentPartPr/>
                <p14:nvPr/>
              </p14:nvContentPartPr>
              <p14:xfrm>
                <a:off x="6697433" y="4628372"/>
                <a:ext cx="226080" cy="134640"/>
              </p14:xfrm>
            </p:contentPart>
          </mc:Choice>
          <mc:Fallback xmlns="">
            <p:pic>
              <p:nvPicPr>
                <p:cNvPr id="203" name="Ink 202">
                  <a:extLst>
                    <a:ext uri="{FF2B5EF4-FFF2-40B4-BE49-F238E27FC236}">
                      <a16:creationId xmlns:a16="http://schemas.microsoft.com/office/drawing/2014/main" id="{FB113766-0CC0-466E-B6FF-18899ADE4247}"/>
                    </a:ext>
                  </a:extLst>
                </p:cNvPr>
                <p:cNvPicPr/>
                <p:nvPr/>
              </p:nvPicPr>
              <p:blipFill>
                <a:blip r:embed="rId295"/>
                <a:stretch>
                  <a:fillRect/>
                </a:stretch>
              </p:blipFill>
              <p:spPr>
                <a:xfrm>
                  <a:off x="6679433" y="4610372"/>
                  <a:ext cx="2617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4" name="Ink 203">
                  <a:extLst>
                    <a:ext uri="{FF2B5EF4-FFF2-40B4-BE49-F238E27FC236}">
                      <a16:creationId xmlns:a16="http://schemas.microsoft.com/office/drawing/2014/main" id="{AE9E946A-D98A-43C3-A38E-422B4735FD62}"/>
                    </a:ext>
                  </a:extLst>
                </p14:cNvPr>
                <p14:cNvContentPartPr/>
                <p14:nvPr/>
              </p14:nvContentPartPr>
              <p14:xfrm>
                <a:off x="6969593" y="4665452"/>
                <a:ext cx="194400" cy="94680"/>
              </p14:xfrm>
            </p:contentPart>
          </mc:Choice>
          <mc:Fallback xmlns="">
            <p:pic>
              <p:nvPicPr>
                <p:cNvPr id="204" name="Ink 203">
                  <a:extLst>
                    <a:ext uri="{FF2B5EF4-FFF2-40B4-BE49-F238E27FC236}">
                      <a16:creationId xmlns:a16="http://schemas.microsoft.com/office/drawing/2014/main" id="{AE9E946A-D98A-43C3-A38E-422B4735FD62}"/>
                    </a:ext>
                  </a:extLst>
                </p:cNvPr>
                <p:cNvPicPr/>
                <p:nvPr/>
              </p:nvPicPr>
              <p:blipFill>
                <a:blip r:embed="rId297"/>
                <a:stretch>
                  <a:fillRect/>
                </a:stretch>
              </p:blipFill>
              <p:spPr>
                <a:xfrm>
                  <a:off x="6951953" y="4647452"/>
                  <a:ext cx="2300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5" name="Ink 204">
                  <a:extLst>
                    <a:ext uri="{FF2B5EF4-FFF2-40B4-BE49-F238E27FC236}">
                      <a16:creationId xmlns:a16="http://schemas.microsoft.com/office/drawing/2014/main" id="{8282EEEB-2FEC-4741-801E-17DFDB92FFC2}"/>
                    </a:ext>
                  </a:extLst>
                </p14:cNvPr>
                <p14:cNvContentPartPr/>
                <p14:nvPr/>
              </p14:nvContentPartPr>
              <p14:xfrm>
                <a:off x="7155353" y="4497332"/>
                <a:ext cx="311400" cy="232200"/>
              </p14:xfrm>
            </p:contentPart>
          </mc:Choice>
          <mc:Fallback xmlns="">
            <p:pic>
              <p:nvPicPr>
                <p:cNvPr id="205" name="Ink 204">
                  <a:extLst>
                    <a:ext uri="{FF2B5EF4-FFF2-40B4-BE49-F238E27FC236}">
                      <a16:creationId xmlns:a16="http://schemas.microsoft.com/office/drawing/2014/main" id="{8282EEEB-2FEC-4741-801E-17DFDB92FFC2}"/>
                    </a:ext>
                  </a:extLst>
                </p:cNvPr>
                <p:cNvPicPr/>
                <p:nvPr/>
              </p:nvPicPr>
              <p:blipFill>
                <a:blip r:embed="rId299"/>
                <a:stretch>
                  <a:fillRect/>
                </a:stretch>
              </p:blipFill>
              <p:spPr>
                <a:xfrm>
                  <a:off x="7137353" y="4479692"/>
                  <a:ext cx="3470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6" name="Ink 205">
                  <a:extLst>
                    <a:ext uri="{FF2B5EF4-FFF2-40B4-BE49-F238E27FC236}">
                      <a16:creationId xmlns:a16="http://schemas.microsoft.com/office/drawing/2014/main" id="{B8F3AB96-D456-4814-B469-74725EB32BAD}"/>
                    </a:ext>
                  </a:extLst>
                </p14:cNvPr>
                <p14:cNvContentPartPr/>
                <p14:nvPr/>
              </p14:nvContentPartPr>
              <p14:xfrm>
                <a:off x="7552433" y="4649252"/>
                <a:ext cx="11520" cy="10440"/>
              </p14:xfrm>
            </p:contentPart>
          </mc:Choice>
          <mc:Fallback xmlns="">
            <p:pic>
              <p:nvPicPr>
                <p:cNvPr id="206" name="Ink 205">
                  <a:extLst>
                    <a:ext uri="{FF2B5EF4-FFF2-40B4-BE49-F238E27FC236}">
                      <a16:creationId xmlns:a16="http://schemas.microsoft.com/office/drawing/2014/main" id="{B8F3AB96-D456-4814-B469-74725EB32BAD}"/>
                    </a:ext>
                  </a:extLst>
                </p:cNvPr>
                <p:cNvPicPr/>
                <p:nvPr/>
              </p:nvPicPr>
              <p:blipFill>
                <a:blip r:embed="rId301"/>
                <a:stretch>
                  <a:fillRect/>
                </a:stretch>
              </p:blipFill>
              <p:spPr>
                <a:xfrm>
                  <a:off x="7534433" y="4631252"/>
                  <a:ext cx="47160" cy="46080"/>
                </a:xfrm>
                <a:prstGeom prst="rect">
                  <a:avLst/>
                </a:prstGeom>
              </p:spPr>
            </p:pic>
          </mc:Fallback>
        </mc:AlternateContent>
      </p:grpSp>
      <p:grpSp>
        <p:nvGrpSpPr>
          <p:cNvPr id="249" name="Group 248">
            <a:extLst>
              <a:ext uri="{FF2B5EF4-FFF2-40B4-BE49-F238E27FC236}">
                <a16:creationId xmlns:a16="http://schemas.microsoft.com/office/drawing/2014/main" id="{70711C6C-1298-49DE-852B-A1D969D23262}"/>
              </a:ext>
            </a:extLst>
          </p:cNvPr>
          <p:cNvGrpSpPr/>
          <p:nvPr/>
        </p:nvGrpSpPr>
        <p:grpSpPr>
          <a:xfrm>
            <a:off x="9820433" y="5281772"/>
            <a:ext cx="142560" cy="255600"/>
            <a:chOff x="9820433" y="5281772"/>
            <a:chExt cx="142560" cy="255600"/>
          </a:xfrm>
        </p:grpSpPr>
        <mc:AlternateContent xmlns:mc="http://schemas.openxmlformats.org/markup-compatibility/2006" xmlns:p14="http://schemas.microsoft.com/office/powerpoint/2010/main">
          <mc:Choice Requires="p14">
            <p:contentPart p14:bwMode="auto" r:id="rId302">
              <p14:nvContentPartPr>
                <p14:cNvPr id="247" name="Ink 246">
                  <a:extLst>
                    <a:ext uri="{FF2B5EF4-FFF2-40B4-BE49-F238E27FC236}">
                      <a16:creationId xmlns:a16="http://schemas.microsoft.com/office/drawing/2014/main" id="{D646B0D1-16D9-4CD7-AA05-F8F9478302F3}"/>
                    </a:ext>
                  </a:extLst>
                </p14:cNvPr>
                <p14:cNvContentPartPr/>
                <p14:nvPr/>
              </p14:nvContentPartPr>
              <p14:xfrm>
                <a:off x="9820433" y="5385092"/>
                <a:ext cx="142560" cy="19440"/>
              </p14:xfrm>
            </p:contentPart>
          </mc:Choice>
          <mc:Fallback xmlns="">
            <p:pic>
              <p:nvPicPr>
                <p:cNvPr id="247" name="Ink 246">
                  <a:extLst>
                    <a:ext uri="{FF2B5EF4-FFF2-40B4-BE49-F238E27FC236}">
                      <a16:creationId xmlns:a16="http://schemas.microsoft.com/office/drawing/2014/main" id="{D646B0D1-16D9-4CD7-AA05-F8F9478302F3}"/>
                    </a:ext>
                  </a:extLst>
                </p:cNvPr>
                <p:cNvPicPr/>
                <p:nvPr/>
              </p:nvPicPr>
              <p:blipFill>
                <a:blip r:embed="rId303"/>
                <a:stretch>
                  <a:fillRect/>
                </a:stretch>
              </p:blipFill>
              <p:spPr>
                <a:xfrm>
                  <a:off x="9802433" y="5367452"/>
                  <a:ext cx="1782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8" name="Ink 247">
                  <a:extLst>
                    <a:ext uri="{FF2B5EF4-FFF2-40B4-BE49-F238E27FC236}">
                      <a16:creationId xmlns:a16="http://schemas.microsoft.com/office/drawing/2014/main" id="{1CE3FC3C-AB1C-4E74-AC4E-DDEB5D2E9A94}"/>
                    </a:ext>
                  </a:extLst>
                </p14:cNvPr>
                <p14:cNvContentPartPr/>
                <p14:nvPr/>
              </p14:nvContentPartPr>
              <p14:xfrm>
                <a:off x="9869753" y="5281772"/>
                <a:ext cx="33480" cy="255600"/>
              </p14:xfrm>
            </p:contentPart>
          </mc:Choice>
          <mc:Fallback xmlns="">
            <p:pic>
              <p:nvPicPr>
                <p:cNvPr id="248" name="Ink 247">
                  <a:extLst>
                    <a:ext uri="{FF2B5EF4-FFF2-40B4-BE49-F238E27FC236}">
                      <a16:creationId xmlns:a16="http://schemas.microsoft.com/office/drawing/2014/main" id="{1CE3FC3C-AB1C-4E74-AC4E-DDEB5D2E9A94}"/>
                    </a:ext>
                  </a:extLst>
                </p:cNvPr>
                <p:cNvPicPr/>
                <p:nvPr/>
              </p:nvPicPr>
              <p:blipFill>
                <a:blip r:embed="rId305"/>
                <a:stretch>
                  <a:fillRect/>
                </a:stretch>
              </p:blipFill>
              <p:spPr>
                <a:xfrm>
                  <a:off x="9851753" y="5264132"/>
                  <a:ext cx="69120" cy="291240"/>
                </a:xfrm>
                <a:prstGeom prst="rect">
                  <a:avLst/>
                </a:prstGeom>
              </p:spPr>
            </p:pic>
          </mc:Fallback>
        </mc:AlternateContent>
      </p:grpSp>
      <p:grpSp>
        <p:nvGrpSpPr>
          <p:cNvPr id="265" name="Group 264">
            <a:extLst>
              <a:ext uri="{FF2B5EF4-FFF2-40B4-BE49-F238E27FC236}">
                <a16:creationId xmlns:a16="http://schemas.microsoft.com/office/drawing/2014/main" id="{432C194B-214B-4236-B1B5-CE4E2F6A1ECE}"/>
              </a:ext>
            </a:extLst>
          </p:cNvPr>
          <p:cNvGrpSpPr/>
          <p:nvPr/>
        </p:nvGrpSpPr>
        <p:grpSpPr>
          <a:xfrm>
            <a:off x="5346353" y="5060732"/>
            <a:ext cx="4169880" cy="1047960"/>
            <a:chOff x="5346353" y="5060732"/>
            <a:chExt cx="4169880" cy="1047960"/>
          </a:xfrm>
        </p:grpSpPr>
        <mc:AlternateContent xmlns:mc="http://schemas.openxmlformats.org/markup-compatibility/2006" xmlns:p14="http://schemas.microsoft.com/office/powerpoint/2010/main">
          <mc:Choice Requires="p14">
            <p:contentPart p14:bwMode="auto" r:id="rId306">
              <p14:nvContentPartPr>
                <p14:cNvPr id="224" name="Ink 223">
                  <a:extLst>
                    <a:ext uri="{FF2B5EF4-FFF2-40B4-BE49-F238E27FC236}">
                      <a16:creationId xmlns:a16="http://schemas.microsoft.com/office/drawing/2014/main" id="{EB2D1324-7A6B-42B5-9804-125EA5B8ADA9}"/>
                    </a:ext>
                  </a:extLst>
                </p14:cNvPr>
                <p14:cNvContentPartPr/>
                <p14:nvPr/>
              </p14:nvContentPartPr>
              <p14:xfrm>
                <a:off x="5346353" y="5439452"/>
                <a:ext cx="226440" cy="163440"/>
              </p14:xfrm>
            </p:contentPart>
          </mc:Choice>
          <mc:Fallback xmlns="">
            <p:pic>
              <p:nvPicPr>
                <p:cNvPr id="224" name="Ink 223">
                  <a:extLst>
                    <a:ext uri="{FF2B5EF4-FFF2-40B4-BE49-F238E27FC236}">
                      <a16:creationId xmlns:a16="http://schemas.microsoft.com/office/drawing/2014/main" id="{EB2D1324-7A6B-42B5-9804-125EA5B8ADA9}"/>
                    </a:ext>
                  </a:extLst>
                </p:cNvPr>
                <p:cNvPicPr/>
                <p:nvPr/>
              </p:nvPicPr>
              <p:blipFill>
                <a:blip r:embed="rId307"/>
                <a:stretch>
                  <a:fillRect/>
                </a:stretch>
              </p:blipFill>
              <p:spPr>
                <a:xfrm>
                  <a:off x="5328713" y="5421812"/>
                  <a:ext cx="2620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5" name="Ink 224">
                  <a:extLst>
                    <a:ext uri="{FF2B5EF4-FFF2-40B4-BE49-F238E27FC236}">
                      <a16:creationId xmlns:a16="http://schemas.microsoft.com/office/drawing/2014/main" id="{A9A0A5B5-3066-4F5D-ACE3-BFC281F6C30A}"/>
                    </a:ext>
                  </a:extLst>
                </p14:cNvPr>
                <p14:cNvContentPartPr/>
                <p14:nvPr/>
              </p14:nvContentPartPr>
              <p14:xfrm>
                <a:off x="5595113" y="5191412"/>
                <a:ext cx="131400" cy="138960"/>
              </p14:xfrm>
            </p:contentPart>
          </mc:Choice>
          <mc:Fallback xmlns="">
            <p:pic>
              <p:nvPicPr>
                <p:cNvPr id="225" name="Ink 224">
                  <a:extLst>
                    <a:ext uri="{FF2B5EF4-FFF2-40B4-BE49-F238E27FC236}">
                      <a16:creationId xmlns:a16="http://schemas.microsoft.com/office/drawing/2014/main" id="{A9A0A5B5-3066-4F5D-ACE3-BFC281F6C30A}"/>
                    </a:ext>
                  </a:extLst>
                </p:cNvPr>
                <p:cNvPicPr/>
                <p:nvPr/>
              </p:nvPicPr>
              <p:blipFill>
                <a:blip r:embed="rId309"/>
                <a:stretch>
                  <a:fillRect/>
                </a:stretch>
              </p:blipFill>
              <p:spPr>
                <a:xfrm>
                  <a:off x="5577113" y="5173412"/>
                  <a:ext cx="1670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6" name="Ink 225">
                  <a:extLst>
                    <a:ext uri="{FF2B5EF4-FFF2-40B4-BE49-F238E27FC236}">
                      <a16:creationId xmlns:a16="http://schemas.microsoft.com/office/drawing/2014/main" id="{DBB7DBA5-AF28-4FF8-9EA8-19A0EEAEB77D}"/>
                    </a:ext>
                  </a:extLst>
                </p14:cNvPr>
                <p14:cNvContentPartPr/>
                <p14:nvPr/>
              </p14:nvContentPartPr>
              <p14:xfrm>
                <a:off x="5816513" y="5237852"/>
                <a:ext cx="205920" cy="306720"/>
              </p14:xfrm>
            </p:contentPart>
          </mc:Choice>
          <mc:Fallback xmlns="">
            <p:pic>
              <p:nvPicPr>
                <p:cNvPr id="226" name="Ink 225">
                  <a:extLst>
                    <a:ext uri="{FF2B5EF4-FFF2-40B4-BE49-F238E27FC236}">
                      <a16:creationId xmlns:a16="http://schemas.microsoft.com/office/drawing/2014/main" id="{DBB7DBA5-AF28-4FF8-9EA8-19A0EEAEB77D}"/>
                    </a:ext>
                  </a:extLst>
                </p:cNvPr>
                <p:cNvPicPr/>
                <p:nvPr/>
              </p:nvPicPr>
              <p:blipFill>
                <a:blip r:embed="rId311"/>
                <a:stretch>
                  <a:fillRect/>
                </a:stretch>
              </p:blipFill>
              <p:spPr>
                <a:xfrm>
                  <a:off x="5798513" y="5219852"/>
                  <a:ext cx="24156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7" name="Ink 226">
                  <a:extLst>
                    <a:ext uri="{FF2B5EF4-FFF2-40B4-BE49-F238E27FC236}">
                      <a16:creationId xmlns:a16="http://schemas.microsoft.com/office/drawing/2014/main" id="{7B3743A6-D419-4BD7-8BC7-8AB3B2C2A3DB}"/>
                    </a:ext>
                  </a:extLst>
                </p14:cNvPr>
                <p14:cNvContentPartPr/>
                <p14:nvPr/>
              </p14:nvContentPartPr>
              <p14:xfrm>
                <a:off x="6042233" y="5405612"/>
                <a:ext cx="164520" cy="152640"/>
              </p14:xfrm>
            </p:contentPart>
          </mc:Choice>
          <mc:Fallback xmlns="">
            <p:pic>
              <p:nvPicPr>
                <p:cNvPr id="227" name="Ink 226">
                  <a:extLst>
                    <a:ext uri="{FF2B5EF4-FFF2-40B4-BE49-F238E27FC236}">
                      <a16:creationId xmlns:a16="http://schemas.microsoft.com/office/drawing/2014/main" id="{7B3743A6-D419-4BD7-8BC7-8AB3B2C2A3DB}"/>
                    </a:ext>
                  </a:extLst>
                </p:cNvPr>
                <p:cNvPicPr/>
                <p:nvPr/>
              </p:nvPicPr>
              <p:blipFill>
                <a:blip r:embed="rId313"/>
                <a:stretch>
                  <a:fillRect/>
                </a:stretch>
              </p:blipFill>
              <p:spPr>
                <a:xfrm>
                  <a:off x="6024233" y="5387972"/>
                  <a:ext cx="200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8" name="Ink 227">
                  <a:extLst>
                    <a:ext uri="{FF2B5EF4-FFF2-40B4-BE49-F238E27FC236}">
                      <a16:creationId xmlns:a16="http://schemas.microsoft.com/office/drawing/2014/main" id="{965A2230-4A54-4554-A6F6-AD5F8038219C}"/>
                    </a:ext>
                  </a:extLst>
                </p14:cNvPr>
                <p14:cNvContentPartPr/>
                <p14:nvPr/>
              </p14:nvContentPartPr>
              <p14:xfrm>
                <a:off x="6231233" y="5377892"/>
                <a:ext cx="188280" cy="151560"/>
              </p14:xfrm>
            </p:contentPart>
          </mc:Choice>
          <mc:Fallback xmlns="">
            <p:pic>
              <p:nvPicPr>
                <p:cNvPr id="228" name="Ink 227">
                  <a:extLst>
                    <a:ext uri="{FF2B5EF4-FFF2-40B4-BE49-F238E27FC236}">
                      <a16:creationId xmlns:a16="http://schemas.microsoft.com/office/drawing/2014/main" id="{965A2230-4A54-4554-A6F6-AD5F8038219C}"/>
                    </a:ext>
                  </a:extLst>
                </p:cNvPr>
                <p:cNvPicPr/>
                <p:nvPr/>
              </p:nvPicPr>
              <p:blipFill>
                <a:blip r:embed="rId315"/>
                <a:stretch>
                  <a:fillRect/>
                </a:stretch>
              </p:blipFill>
              <p:spPr>
                <a:xfrm>
                  <a:off x="6213233" y="5360252"/>
                  <a:ext cx="223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9" name="Ink 228">
                  <a:extLst>
                    <a:ext uri="{FF2B5EF4-FFF2-40B4-BE49-F238E27FC236}">
                      <a16:creationId xmlns:a16="http://schemas.microsoft.com/office/drawing/2014/main" id="{B96CED17-236B-488F-8490-F9F0BB5D963F}"/>
                    </a:ext>
                  </a:extLst>
                </p14:cNvPr>
                <p14:cNvContentPartPr/>
                <p14:nvPr/>
              </p14:nvContentPartPr>
              <p14:xfrm>
                <a:off x="6654233" y="5216252"/>
                <a:ext cx="129960" cy="381600"/>
              </p14:xfrm>
            </p:contentPart>
          </mc:Choice>
          <mc:Fallback xmlns="">
            <p:pic>
              <p:nvPicPr>
                <p:cNvPr id="229" name="Ink 228">
                  <a:extLst>
                    <a:ext uri="{FF2B5EF4-FFF2-40B4-BE49-F238E27FC236}">
                      <a16:creationId xmlns:a16="http://schemas.microsoft.com/office/drawing/2014/main" id="{B96CED17-236B-488F-8490-F9F0BB5D963F}"/>
                    </a:ext>
                  </a:extLst>
                </p:cNvPr>
                <p:cNvPicPr/>
                <p:nvPr/>
              </p:nvPicPr>
              <p:blipFill>
                <a:blip r:embed="rId317"/>
                <a:stretch>
                  <a:fillRect/>
                </a:stretch>
              </p:blipFill>
              <p:spPr>
                <a:xfrm>
                  <a:off x="6636233" y="5198252"/>
                  <a:ext cx="16560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0" name="Ink 229">
                  <a:extLst>
                    <a:ext uri="{FF2B5EF4-FFF2-40B4-BE49-F238E27FC236}">
                      <a16:creationId xmlns:a16="http://schemas.microsoft.com/office/drawing/2014/main" id="{B093C9DD-7E8A-4BE3-A22E-B3231D052685}"/>
                    </a:ext>
                  </a:extLst>
                </p14:cNvPr>
                <p14:cNvContentPartPr/>
                <p14:nvPr/>
              </p14:nvContentPartPr>
              <p14:xfrm>
                <a:off x="6815153" y="5312732"/>
                <a:ext cx="161280" cy="222480"/>
              </p14:xfrm>
            </p:contentPart>
          </mc:Choice>
          <mc:Fallback xmlns="">
            <p:pic>
              <p:nvPicPr>
                <p:cNvPr id="230" name="Ink 229">
                  <a:extLst>
                    <a:ext uri="{FF2B5EF4-FFF2-40B4-BE49-F238E27FC236}">
                      <a16:creationId xmlns:a16="http://schemas.microsoft.com/office/drawing/2014/main" id="{B093C9DD-7E8A-4BE3-A22E-B3231D052685}"/>
                    </a:ext>
                  </a:extLst>
                </p:cNvPr>
                <p:cNvPicPr/>
                <p:nvPr/>
              </p:nvPicPr>
              <p:blipFill>
                <a:blip r:embed="rId319"/>
                <a:stretch>
                  <a:fillRect/>
                </a:stretch>
              </p:blipFill>
              <p:spPr>
                <a:xfrm>
                  <a:off x="6797153" y="5295092"/>
                  <a:ext cx="1969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1" name="Ink 230">
                  <a:extLst>
                    <a:ext uri="{FF2B5EF4-FFF2-40B4-BE49-F238E27FC236}">
                      <a16:creationId xmlns:a16="http://schemas.microsoft.com/office/drawing/2014/main" id="{EBA4893A-D5DC-4239-80EB-010DAA5B9622}"/>
                    </a:ext>
                  </a:extLst>
                </p14:cNvPr>
                <p14:cNvContentPartPr/>
                <p14:nvPr/>
              </p14:nvContentPartPr>
              <p14:xfrm>
                <a:off x="6794633" y="5359172"/>
                <a:ext cx="152280" cy="161280"/>
              </p14:xfrm>
            </p:contentPart>
          </mc:Choice>
          <mc:Fallback xmlns="">
            <p:pic>
              <p:nvPicPr>
                <p:cNvPr id="231" name="Ink 230">
                  <a:extLst>
                    <a:ext uri="{FF2B5EF4-FFF2-40B4-BE49-F238E27FC236}">
                      <a16:creationId xmlns:a16="http://schemas.microsoft.com/office/drawing/2014/main" id="{EBA4893A-D5DC-4239-80EB-010DAA5B9622}"/>
                    </a:ext>
                  </a:extLst>
                </p:cNvPr>
                <p:cNvPicPr/>
                <p:nvPr/>
              </p:nvPicPr>
              <p:blipFill>
                <a:blip r:embed="rId321"/>
                <a:stretch>
                  <a:fillRect/>
                </a:stretch>
              </p:blipFill>
              <p:spPr>
                <a:xfrm>
                  <a:off x="6776633" y="5341172"/>
                  <a:ext cx="1879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2" name="Ink 231">
                  <a:extLst>
                    <a:ext uri="{FF2B5EF4-FFF2-40B4-BE49-F238E27FC236}">
                      <a16:creationId xmlns:a16="http://schemas.microsoft.com/office/drawing/2014/main" id="{E4704707-40BF-4EB8-B124-4DDD54FA8DED}"/>
                    </a:ext>
                  </a:extLst>
                </p14:cNvPr>
                <p14:cNvContentPartPr/>
                <p14:nvPr/>
              </p14:nvContentPartPr>
              <p14:xfrm>
                <a:off x="6973193" y="5194652"/>
                <a:ext cx="617400" cy="376200"/>
              </p14:xfrm>
            </p:contentPart>
          </mc:Choice>
          <mc:Fallback xmlns="">
            <p:pic>
              <p:nvPicPr>
                <p:cNvPr id="232" name="Ink 231">
                  <a:extLst>
                    <a:ext uri="{FF2B5EF4-FFF2-40B4-BE49-F238E27FC236}">
                      <a16:creationId xmlns:a16="http://schemas.microsoft.com/office/drawing/2014/main" id="{E4704707-40BF-4EB8-B124-4DDD54FA8DED}"/>
                    </a:ext>
                  </a:extLst>
                </p:cNvPr>
                <p:cNvPicPr/>
                <p:nvPr/>
              </p:nvPicPr>
              <p:blipFill>
                <a:blip r:embed="rId323"/>
                <a:stretch>
                  <a:fillRect/>
                </a:stretch>
              </p:blipFill>
              <p:spPr>
                <a:xfrm>
                  <a:off x="6955193" y="5176652"/>
                  <a:ext cx="6530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3" name="Ink 232">
                  <a:extLst>
                    <a:ext uri="{FF2B5EF4-FFF2-40B4-BE49-F238E27FC236}">
                      <a16:creationId xmlns:a16="http://schemas.microsoft.com/office/drawing/2014/main" id="{9D8D8C79-29F1-4AC4-9F42-017DC91DDD02}"/>
                    </a:ext>
                  </a:extLst>
                </p14:cNvPr>
                <p14:cNvContentPartPr/>
                <p14:nvPr/>
              </p14:nvContentPartPr>
              <p14:xfrm>
                <a:off x="7520753" y="5308412"/>
                <a:ext cx="10440" cy="210240"/>
              </p14:xfrm>
            </p:contentPart>
          </mc:Choice>
          <mc:Fallback xmlns="">
            <p:pic>
              <p:nvPicPr>
                <p:cNvPr id="233" name="Ink 232">
                  <a:extLst>
                    <a:ext uri="{FF2B5EF4-FFF2-40B4-BE49-F238E27FC236}">
                      <a16:creationId xmlns:a16="http://schemas.microsoft.com/office/drawing/2014/main" id="{9D8D8C79-29F1-4AC4-9F42-017DC91DDD02}"/>
                    </a:ext>
                  </a:extLst>
                </p:cNvPr>
                <p:cNvPicPr/>
                <p:nvPr/>
              </p:nvPicPr>
              <p:blipFill>
                <a:blip r:embed="rId325"/>
                <a:stretch>
                  <a:fillRect/>
                </a:stretch>
              </p:blipFill>
              <p:spPr>
                <a:xfrm>
                  <a:off x="7503113" y="5290412"/>
                  <a:ext cx="460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4" name="Ink 233">
                  <a:extLst>
                    <a:ext uri="{FF2B5EF4-FFF2-40B4-BE49-F238E27FC236}">
                      <a16:creationId xmlns:a16="http://schemas.microsoft.com/office/drawing/2014/main" id="{6CFA2460-813D-47D4-9AE8-CAEAAD05F2E5}"/>
                    </a:ext>
                  </a:extLst>
                </p14:cNvPr>
                <p14:cNvContentPartPr/>
                <p14:nvPr/>
              </p14:nvContentPartPr>
              <p14:xfrm>
                <a:off x="7797233" y="5206532"/>
                <a:ext cx="158400" cy="285840"/>
              </p14:xfrm>
            </p:contentPart>
          </mc:Choice>
          <mc:Fallback xmlns="">
            <p:pic>
              <p:nvPicPr>
                <p:cNvPr id="234" name="Ink 233">
                  <a:extLst>
                    <a:ext uri="{FF2B5EF4-FFF2-40B4-BE49-F238E27FC236}">
                      <a16:creationId xmlns:a16="http://schemas.microsoft.com/office/drawing/2014/main" id="{6CFA2460-813D-47D4-9AE8-CAEAAD05F2E5}"/>
                    </a:ext>
                  </a:extLst>
                </p:cNvPr>
                <p:cNvPicPr/>
                <p:nvPr/>
              </p:nvPicPr>
              <p:blipFill>
                <a:blip r:embed="rId327"/>
                <a:stretch>
                  <a:fillRect/>
                </a:stretch>
              </p:blipFill>
              <p:spPr>
                <a:xfrm>
                  <a:off x="7779233" y="5188532"/>
                  <a:ext cx="194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5" name="Ink 234">
                  <a:extLst>
                    <a:ext uri="{FF2B5EF4-FFF2-40B4-BE49-F238E27FC236}">
                      <a16:creationId xmlns:a16="http://schemas.microsoft.com/office/drawing/2014/main" id="{AC2319E0-4F4B-4D62-ACE7-3D1B0832777D}"/>
                    </a:ext>
                  </a:extLst>
                </p14:cNvPr>
                <p14:cNvContentPartPr/>
                <p14:nvPr/>
              </p14:nvContentPartPr>
              <p14:xfrm>
                <a:off x="8021873" y="5133452"/>
                <a:ext cx="110880" cy="120600"/>
              </p14:xfrm>
            </p:contentPart>
          </mc:Choice>
          <mc:Fallback xmlns="">
            <p:pic>
              <p:nvPicPr>
                <p:cNvPr id="235" name="Ink 234">
                  <a:extLst>
                    <a:ext uri="{FF2B5EF4-FFF2-40B4-BE49-F238E27FC236}">
                      <a16:creationId xmlns:a16="http://schemas.microsoft.com/office/drawing/2014/main" id="{AC2319E0-4F4B-4D62-ACE7-3D1B0832777D}"/>
                    </a:ext>
                  </a:extLst>
                </p:cNvPr>
                <p:cNvPicPr/>
                <p:nvPr/>
              </p:nvPicPr>
              <p:blipFill>
                <a:blip r:embed="rId329"/>
                <a:stretch>
                  <a:fillRect/>
                </a:stretch>
              </p:blipFill>
              <p:spPr>
                <a:xfrm>
                  <a:off x="8004233" y="5115812"/>
                  <a:ext cx="1465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1" name="Ink 240">
                  <a:extLst>
                    <a:ext uri="{FF2B5EF4-FFF2-40B4-BE49-F238E27FC236}">
                      <a16:creationId xmlns:a16="http://schemas.microsoft.com/office/drawing/2014/main" id="{7EA853BB-0255-455E-8D3D-ECA051B873F2}"/>
                    </a:ext>
                  </a:extLst>
                </p14:cNvPr>
                <p14:cNvContentPartPr/>
                <p14:nvPr/>
              </p14:nvContentPartPr>
              <p14:xfrm>
                <a:off x="8317793" y="5158292"/>
                <a:ext cx="182160" cy="357840"/>
              </p14:xfrm>
            </p:contentPart>
          </mc:Choice>
          <mc:Fallback xmlns="">
            <p:pic>
              <p:nvPicPr>
                <p:cNvPr id="241" name="Ink 240">
                  <a:extLst>
                    <a:ext uri="{FF2B5EF4-FFF2-40B4-BE49-F238E27FC236}">
                      <a16:creationId xmlns:a16="http://schemas.microsoft.com/office/drawing/2014/main" id="{7EA853BB-0255-455E-8D3D-ECA051B873F2}"/>
                    </a:ext>
                  </a:extLst>
                </p:cNvPr>
                <p:cNvPicPr/>
                <p:nvPr/>
              </p:nvPicPr>
              <p:blipFill>
                <a:blip r:embed="rId331"/>
                <a:stretch>
                  <a:fillRect/>
                </a:stretch>
              </p:blipFill>
              <p:spPr>
                <a:xfrm>
                  <a:off x="8300153" y="5140652"/>
                  <a:ext cx="21780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2" name="Ink 241">
                  <a:extLst>
                    <a:ext uri="{FF2B5EF4-FFF2-40B4-BE49-F238E27FC236}">
                      <a16:creationId xmlns:a16="http://schemas.microsoft.com/office/drawing/2014/main" id="{9E5D35D8-8F4E-480A-9A9F-1E99B6ED3EE6}"/>
                    </a:ext>
                  </a:extLst>
                </p14:cNvPr>
                <p14:cNvContentPartPr/>
                <p14:nvPr/>
              </p14:nvContentPartPr>
              <p14:xfrm>
                <a:off x="8588153" y="5302652"/>
                <a:ext cx="137160" cy="173520"/>
              </p14:xfrm>
            </p:contentPart>
          </mc:Choice>
          <mc:Fallback xmlns="">
            <p:pic>
              <p:nvPicPr>
                <p:cNvPr id="242" name="Ink 241">
                  <a:extLst>
                    <a:ext uri="{FF2B5EF4-FFF2-40B4-BE49-F238E27FC236}">
                      <a16:creationId xmlns:a16="http://schemas.microsoft.com/office/drawing/2014/main" id="{9E5D35D8-8F4E-480A-9A9F-1E99B6ED3EE6}"/>
                    </a:ext>
                  </a:extLst>
                </p:cNvPr>
                <p:cNvPicPr/>
                <p:nvPr/>
              </p:nvPicPr>
              <p:blipFill>
                <a:blip r:embed="rId333"/>
                <a:stretch>
                  <a:fillRect/>
                </a:stretch>
              </p:blipFill>
              <p:spPr>
                <a:xfrm>
                  <a:off x="8570513" y="5284652"/>
                  <a:ext cx="172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3" name="Ink 242">
                  <a:extLst>
                    <a:ext uri="{FF2B5EF4-FFF2-40B4-BE49-F238E27FC236}">
                      <a16:creationId xmlns:a16="http://schemas.microsoft.com/office/drawing/2014/main" id="{7DCBE196-276A-4660-AD8F-A2C6BBE5236C}"/>
                    </a:ext>
                  </a:extLst>
                </p14:cNvPr>
                <p14:cNvContentPartPr/>
                <p14:nvPr/>
              </p14:nvContentPartPr>
              <p14:xfrm>
                <a:off x="8735753" y="5309132"/>
                <a:ext cx="169200" cy="133560"/>
              </p14:xfrm>
            </p:contentPart>
          </mc:Choice>
          <mc:Fallback xmlns="">
            <p:pic>
              <p:nvPicPr>
                <p:cNvPr id="243" name="Ink 242">
                  <a:extLst>
                    <a:ext uri="{FF2B5EF4-FFF2-40B4-BE49-F238E27FC236}">
                      <a16:creationId xmlns:a16="http://schemas.microsoft.com/office/drawing/2014/main" id="{7DCBE196-276A-4660-AD8F-A2C6BBE5236C}"/>
                    </a:ext>
                  </a:extLst>
                </p:cNvPr>
                <p:cNvPicPr/>
                <p:nvPr/>
              </p:nvPicPr>
              <p:blipFill>
                <a:blip r:embed="rId335"/>
                <a:stretch>
                  <a:fillRect/>
                </a:stretch>
              </p:blipFill>
              <p:spPr>
                <a:xfrm>
                  <a:off x="8717753" y="5291132"/>
                  <a:ext cx="204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4" name="Ink 243">
                  <a:extLst>
                    <a:ext uri="{FF2B5EF4-FFF2-40B4-BE49-F238E27FC236}">
                      <a16:creationId xmlns:a16="http://schemas.microsoft.com/office/drawing/2014/main" id="{7482680E-0542-415D-90AF-7504A5D16B2B}"/>
                    </a:ext>
                  </a:extLst>
                </p14:cNvPr>
                <p14:cNvContentPartPr/>
                <p14:nvPr/>
              </p14:nvContentPartPr>
              <p14:xfrm>
                <a:off x="8985233" y="5171612"/>
                <a:ext cx="84600" cy="302400"/>
              </p14:xfrm>
            </p:contentPart>
          </mc:Choice>
          <mc:Fallback xmlns="">
            <p:pic>
              <p:nvPicPr>
                <p:cNvPr id="244" name="Ink 243">
                  <a:extLst>
                    <a:ext uri="{FF2B5EF4-FFF2-40B4-BE49-F238E27FC236}">
                      <a16:creationId xmlns:a16="http://schemas.microsoft.com/office/drawing/2014/main" id="{7482680E-0542-415D-90AF-7504A5D16B2B}"/>
                    </a:ext>
                  </a:extLst>
                </p:cNvPr>
                <p:cNvPicPr/>
                <p:nvPr/>
              </p:nvPicPr>
              <p:blipFill>
                <a:blip r:embed="rId337"/>
                <a:stretch>
                  <a:fillRect/>
                </a:stretch>
              </p:blipFill>
              <p:spPr>
                <a:xfrm>
                  <a:off x="8967233" y="5153972"/>
                  <a:ext cx="120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5" name="Ink 244">
                  <a:extLst>
                    <a:ext uri="{FF2B5EF4-FFF2-40B4-BE49-F238E27FC236}">
                      <a16:creationId xmlns:a16="http://schemas.microsoft.com/office/drawing/2014/main" id="{0FEB85D3-E851-479D-A7DB-179B0CD1D295}"/>
                    </a:ext>
                  </a:extLst>
                </p14:cNvPr>
                <p14:cNvContentPartPr/>
                <p14:nvPr/>
              </p14:nvContentPartPr>
              <p14:xfrm>
                <a:off x="9159833" y="5181332"/>
                <a:ext cx="154080" cy="275040"/>
              </p14:xfrm>
            </p:contentPart>
          </mc:Choice>
          <mc:Fallback xmlns="">
            <p:pic>
              <p:nvPicPr>
                <p:cNvPr id="245" name="Ink 244">
                  <a:extLst>
                    <a:ext uri="{FF2B5EF4-FFF2-40B4-BE49-F238E27FC236}">
                      <a16:creationId xmlns:a16="http://schemas.microsoft.com/office/drawing/2014/main" id="{0FEB85D3-E851-479D-A7DB-179B0CD1D295}"/>
                    </a:ext>
                  </a:extLst>
                </p:cNvPr>
                <p:cNvPicPr/>
                <p:nvPr/>
              </p:nvPicPr>
              <p:blipFill>
                <a:blip r:embed="rId339"/>
                <a:stretch>
                  <a:fillRect/>
                </a:stretch>
              </p:blipFill>
              <p:spPr>
                <a:xfrm>
                  <a:off x="9141833" y="5163332"/>
                  <a:ext cx="1897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6" name="Ink 245">
                  <a:extLst>
                    <a:ext uri="{FF2B5EF4-FFF2-40B4-BE49-F238E27FC236}">
                      <a16:creationId xmlns:a16="http://schemas.microsoft.com/office/drawing/2014/main" id="{5D196E0A-F6FC-4F5C-809C-891C4BD4EB4A}"/>
                    </a:ext>
                  </a:extLst>
                </p14:cNvPr>
                <p14:cNvContentPartPr/>
                <p14:nvPr/>
              </p14:nvContentPartPr>
              <p14:xfrm>
                <a:off x="9335513" y="5060732"/>
                <a:ext cx="180720" cy="471600"/>
              </p14:xfrm>
            </p:contentPart>
          </mc:Choice>
          <mc:Fallback xmlns="">
            <p:pic>
              <p:nvPicPr>
                <p:cNvPr id="246" name="Ink 245">
                  <a:extLst>
                    <a:ext uri="{FF2B5EF4-FFF2-40B4-BE49-F238E27FC236}">
                      <a16:creationId xmlns:a16="http://schemas.microsoft.com/office/drawing/2014/main" id="{5D196E0A-F6FC-4F5C-809C-891C4BD4EB4A}"/>
                    </a:ext>
                  </a:extLst>
                </p:cNvPr>
                <p:cNvPicPr/>
                <p:nvPr/>
              </p:nvPicPr>
              <p:blipFill>
                <a:blip r:embed="rId341"/>
                <a:stretch>
                  <a:fillRect/>
                </a:stretch>
              </p:blipFill>
              <p:spPr>
                <a:xfrm>
                  <a:off x="9317513" y="5043092"/>
                  <a:ext cx="21636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51" name="Ink 250">
                  <a:extLst>
                    <a:ext uri="{FF2B5EF4-FFF2-40B4-BE49-F238E27FC236}">
                      <a16:creationId xmlns:a16="http://schemas.microsoft.com/office/drawing/2014/main" id="{7FCA1650-613B-4E06-A4E6-413D9679AD65}"/>
                    </a:ext>
                  </a:extLst>
                </p14:cNvPr>
                <p14:cNvContentPartPr/>
                <p14:nvPr/>
              </p14:nvContentPartPr>
              <p14:xfrm>
                <a:off x="5638313" y="5791532"/>
                <a:ext cx="254520" cy="317160"/>
              </p14:xfrm>
            </p:contentPart>
          </mc:Choice>
          <mc:Fallback xmlns="">
            <p:pic>
              <p:nvPicPr>
                <p:cNvPr id="251" name="Ink 250">
                  <a:extLst>
                    <a:ext uri="{FF2B5EF4-FFF2-40B4-BE49-F238E27FC236}">
                      <a16:creationId xmlns:a16="http://schemas.microsoft.com/office/drawing/2014/main" id="{7FCA1650-613B-4E06-A4E6-413D9679AD65}"/>
                    </a:ext>
                  </a:extLst>
                </p:cNvPr>
                <p:cNvPicPr/>
                <p:nvPr/>
              </p:nvPicPr>
              <p:blipFill>
                <a:blip r:embed="rId343"/>
                <a:stretch>
                  <a:fillRect/>
                </a:stretch>
              </p:blipFill>
              <p:spPr>
                <a:xfrm>
                  <a:off x="5620673" y="5773532"/>
                  <a:ext cx="2901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52" name="Ink 251">
                  <a:extLst>
                    <a:ext uri="{FF2B5EF4-FFF2-40B4-BE49-F238E27FC236}">
                      <a16:creationId xmlns:a16="http://schemas.microsoft.com/office/drawing/2014/main" id="{37C9D236-1948-45D5-ACB0-0A75C55C1FA3}"/>
                    </a:ext>
                  </a:extLst>
                </p14:cNvPr>
                <p14:cNvContentPartPr/>
                <p14:nvPr/>
              </p14:nvContentPartPr>
              <p14:xfrm>
                <a:off x="5976353" y="5896292"/>
                <a:ext cx="192240" cy="150840"/>
              </p14:xfrm>
            </p:contentPart>
          </mc:Choice>
          <mc:Fallback xmlns="">
            <p:pic>
              <p:nvPicPr>
                <p:cNvPr id="252" name="Ink 251">
                  <a:extLst>
                    <a:ext uri="{FF2B5EF4-FFF2-40B4-BE49-F238E27FC236}">
                      <a16:creationId xmlns:a16="http://schemas.microsoft.com/office/drawing/2014/main" id="{37C9D236-1948-45D5-ACB0-0A75C55C1FA3}"/>
                    </a:ext>
                  </a:extLst>
                </p:cNvPr>
                <p:cNvPicPr/>
                <p:nvPr/>
              </p:nvPicPr>
              <p:blipFill>
                <a:blip r:embed="rId345"/>
                <a:stretch>
                  <a:fillRect/>
                </a:stretch>
              </p:blipFill>
              <p:spPr>
                <a:xfrm>
                  <a:off x="5958353" y="5878652"/>
                  <a:ext cx="227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53" name="Ink 252">
                  <a:extLst>
                    <a:ext uri="{FF2B5EF4-FFF2-40B4-BE49-F238E27FC236}">
                      <a16:creationId xmlns:a16="http://schemas.microsoft.com/office/drawing/2014/main" id="{630D238B-6C7D-4A50-A1A4-6C13770FEF76}"/>
                    </a:ext>
                  </a:extLst>
                </p14:cNvPr>
                <p14:cNvContentPartPr/>
                <p14:nvPr/>
              </p14:nvContentPartPr>
              <p14:xfrm>
                <a:off x="6248153" y="5745452"/>
                <a:ext cx="169560" cy="294480"/>
              </p14:xfrm>
            </p:contentPart>
          </mc:Choice>
          <mc:Fallback xmlns="">
            <p:pic>
              <p:nvPicPr>
                <p:cNvPr id="253" name="Ink 252">
                  <a:extLst>
                    <a:ext uri="{FF2B5EF4-FFF2-40B4-BE49-F238E27FC236}">
                      <a16:creationId xmlns:a16="http://schemas.microsoft.com/office/drawing/2014/main" id="{630D238B-6C7D-4A50-A1A4-6C13770FEF76}"/>
                    </a:ext>
                  </a:extLst>
                </p:cNvPr>
                <p:cNvPicPr/>
                <p:nvPr/>
              </p:nvPicPr>
              <p:blipFill>
                <a:blip r:embed="rId347"/>
                <a:stretch>
                  <a:fillRect/>
                </a:stretch>
              </p:blipFill>
              <p:spPr>
                <a:xfrm>
                  <a:off x="6230513" y="5727812"/>
                  <a:ext cx="2052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54" name="Ink 253">
                  <a:extLst>
                    <a:ext uri="{FF2B5EF4-FFF2-40B4-BE49-F238E27FC236}">
                      <a16:creationId xmlns:a16="http://schemas.microsoft.com/office/drawing/2014/main" id="{9D924C8F-2F6E-4DC7-BA20-BB98160C5083}"/>
                    </a:ext>
                  </a:extLst>
                </p14:cNvPr>
                <p14:cNvContentPartPr/>
                <p14:nvPr/>
              </p14:nvContentPartPr>
              <p14:xfrm>
                <a:off x="6625433" y="5764532"/>
                <a:ext cx="130320" cy="238680"/>
              </p14:xfrm>
            </p:contentPart>
          </mc:Choice>
          <mc:Fallback xmlns="">
            <p:pic>
              <p:nvPicPr>
                <p:cNvPr id="254" name="Ink 253">
                  <a:extLst>
                    <a:ext uri="{FF2B5EF4-FFF2-40B4-BE49-F238E27FC236}">
                      <a16:creationId xmlns:a16="http://schemas.microsoft.com/office/drawing/2014/main" id="{9D924C8F-2F6E-4DC7-BA20-BB98160C5083}"/>
                    </a:ext>
                  </a:extLst>
                </p:cNvPr>
                <p:cNvPicPr/>
                <p:nvPr/>
              </p:nvPicPr>
              <p:blipFill>
                <a:blip r:embed="rId349"/>
                <a:stretch>
                  <a:fillRect/>
                </a:stretch>
              </p:blipFill>
              <p:spPr>
                <a:xfrm>
                  <a:off x="6607793" y="5746532"/>
                  <a:ext cx="1659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5" name="Ink 254">
                  <a:extLst>
                    <a:ext uri="{FF2B5EF4-FFF2-40B4-BE49-F238E27FC236}">
                      <a16:creationId xmlns:a16="http://schemas.microsoft.com/office/drawing/2014/main" id="{4FCE69FD-CD43-47E6-82A7-7737637D463A}"/>
                    </a:ext>
                  </a:extLst>
                </p14:cNvPr>
                <p14:cNvContentPartPr/>
                <p14:nvPr/>
              </p14:nvContentPartPr>
              <p14:xfrm>
                <a:off x="6833513" y="5826092"/>
                <a:ext cx="108360" cy="160560"/>
              </p14:xfrm>
            </p:contentPart>
          </mc:Choice>
          <mc:Fallback xmlns="">
            <p:pic>
              <p:nvPicPr>
                <p:cNvPr id="255" name="Ink 254">
                  <a:extLst>
                    <a:ext uri="{FF2B5EF4-FFF2-40B4-BE49-F238E27FC236}">
                      <a16:creationId xmlns:a16="http://schemas.microsoft.com/office/drawing/2014/main" id="{4FCE69FD-CD43-47E6-82A7-7737637D463A}"/>
                    </a:ext>
                  </a:extLst>
                </p:cNvPr>
                <p:cNvPicPr/>
                <p:nvPr/>
              </p:nvPicPr>
              <p:blipFill>
                <a:blip r:embed="rId351"/>
                <a:stretch>
                  <a:fillRect/>
                </a:stretch>
              </p:blipFill>
              <p:spPr>
                <a:xfrm>
                  <a:off x="6815873" y="5808452"/>
                  <a:ext cx="144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6" name="Ink 255">
                  <a:extLst>
                    <a:ext uri="{FF2B5EF4-FFF2-40B4-BE49-F238E27FC236}">
                      <a16:creationId xmlns:a16="http://schemas.microsoft.com/office/drawing/2014/main" id="{E1354F83-A8F0-476B-A82F-F4DFFAED5824}"/>
                    </a:ext>
                  </a:extLst>
                </p14:cNvPr>
                <p14:cNvContentPartPr/>
                <p14:nvPr/>
              </p14:nvContentPartPr>
              <p14:xfrm>
                <a:off x="6950513" y="5814212"/>
                <a:ext cx="200880" cy="176040"/>
              </p14:xfrm>
            </p:contentPart>
          </mc:Choice>
          <mc:Fallback xmlns="">
            <p:pic>
              <p:nvPicPr>
                <p:cNvPr id="256" name="Ink 255">
                  <a:extLst>
                    <a:ext uri="{FF2B5EF4-FFF2-40B4-BE49-F238E27FC236}">
                      <a16:creationId xmlns:a16="http://schemas.microsoft.com/office/drawing/2014/main" id="{E1354F83-A8F0-476B-A82F-F4DFFAED5824}"/>
                    </a:ext>
                  </a:extLst>
                </p:cNvPr>
                <p:cNvPicPr/>
                <p:nvPr/>
              </p:nvPicPr>
              <p:blipFill>
                <a:blip r:embed="rId353"/>
                <a:stretch>
                  <a:fillRect/>
                </a:stretch>
              </p:blipFill>
              <p:spPr>
                <a:xfrm>
                  <a:off x="6932513" y="5796572"/>
                  <a:ext cx="236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59" name="Ink 258">
                  <a:extLst>
                    <a:ext uri="{FF2B5EF4-FFF2-40B4-BE49-F238E27FC236}">
                      <a16:creationId xmlns:a16="http://schemas.microsoft.com/office/drawing/2014/main" id="{BEEBF484-0F3D-4441-8252-85C85AC4DA89}"/>
                    </a:ext>
                  </a:extLst>
                </p14:cNvPr>
                <p14:cNvContentPartPr/>
                <p14:nvPr/>
              </p14:nvContentPartPr>
              <p14:xfrm>
                <a:off x="7273793" y="5720972"/>
                <a:ext cx="150840" cy="338400"/>
              </p14:xfrm>
            </p:contentPart>
          </mc:Choice>
          <mc:Fallback xmlns="">
            <p:pic>
              <p:nvPicPr>
                <p:cNvPr id="259" name="Ink 258">
                  <a:extLst>
                    <a:ext uri="{FF2B5EF4-FFF2-40B4-BE49-F238E27FC236}">
                      <a16:creationId xmlns:a16="http://schemas.microsoft.com/office/drawing/2014/main" id="{BEEBF484-0F3D-4441-8252-85C85AC4DA89}"/>
                    </a:ext>
                  </a:extLst>
                </p:cNvPr>
                <p:cNvPicPr/>
                <p:nvPr/>
              </p:nvPicPr>
              <p:blipFill>
                <a:blip r:embed="rId355"/>
                <a:stretch>
                  <a:fillRect/>
                </a:stretch>
              </p:blipFill>
              <p:spPr>
                <a:xfrm>
                  <a:off x="7255793" y="5702972"/>
                  <a:ext cx="1864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60" name="Ink 259">
                  <a:extLst>
                    <a:ext uri="{FF2B5EF4-FFF2-40B4-BE49-F238E27FC236}">
                      <a16:creationId xmlns:a16="http://schemas.microsoft.com/office/drawing/2014/main" id="{8548E976-BD10-428B-9FAA-A6BB74926B1D}"/>
                    </a:ext>
                  </a:extLst>
                </p14:cNvPr>
                <p14:cNvContentPartPr/>
                <p14:nvPr/>
              </p14:nvContentPartPr>
              <p14:xfrm>
                <a:off x="7489433" y="5768132"/>
                <a:ext cx="171000" cy="221760"/>
              </p14:xfrm>
            </p:contentPart>
          </mc:Choice>
          <mc:Fallback xmlns="">
            <p:pic>
              <p:nvPicPr>
                <p:cNvPr id="260" name="Ink 259">
                  <a:extLst>
                    <a:ext uri="{FF2B5EF4-FFF2-40B4-BE49-F238E27FC236}">
                      <a16:creationId xmlns:a16="http://schemas.microsoft.com/office/drawing/2014/main" id="{8548E976-BD10-428B-9FAA-A6BB74926B1D}"/>
                    </a:ext>
                  </a:extLst>
                </p:cNvPr>
                <p:cNvPicPr/>
                <p:nvPr/>
              </p:nvPicPr>
              <p:blipFill>
                <a:blip r:embed="rId357"/>
                <a:stretch>
                  <a:fillRect/>
                </a:stretch>
              </p:blipFill>
              <p:spPr>
                <a:xfrm>
                  <a:off x="7471793" y="5750492"/>
                  <a:ext cx="2066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61" name="Ink 260">
                  <a:extLst>
                    <a:ext uri="{FF2B5EF4-FFF2-40B4-BE49-F238E27FC236}">
                      <a16:creationId xmlns:a16="http://schemas.microsoft.com/office/drawing/2014/main" id="{A8035034-1D5F-4468-AA71-884BB5663266}"/>
                    </a:ext>
                  </a:extLst>
                </p14:cNvPr>
                <p14:cNvContentPartPr/>
                <p14:nvPr/>
              </p14:nvContentPartPr>
              <p14:xfrm>
                <a:off x="7477553" y="5777132"/>
                <a:ext cx="236160" cy="234720"/>
              </p14:xfrm>
            </p:contentPart>
          </mc:Choice>
          <mc:Fallback xmlns="">
            <p:pic>
              <p:nvPicPr>
                <p:cNvPr id="261" name="Ink 260">
                  <a:extLst>
                    <a:ext uri="{FF2B5EF4-FFF2-40B4-BE49-F238E27FC236}">
                      <a16:creationId xmlns:a16="http://schemas.microsoft.com/office/drawing/2014/main" id="{A8035034-1D5F-4468-AA71-884BB5663266}"/>
                    </a:ext>
                  </a:extLst>
                </p:cNvPr>
                <p:cNvPicPr/>
                <p:nvPr/>
              </p:nvPicPr>
              <p:blipFill>
                <a:blip r:embed="rId359"/>
                <a:stretch>
                  <a:fillRect/>
                </a:stretch>
              </p:blipFill>
              <p:spPr>
                <a:xfrm>
                  <a:off x="7459553" y="5759492"/>
                  <a:ext cx="271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62" name="Ink 261">
                  <a:extLst>
                    <a:ext uri="{FF2B5EF4-FFF2-40B4-BE49-F238E27FC236}">
                      <a16:creationId xmlns:a16="http://schemas.microsoft.com/office/drawing/2014/main" id="{80990755-4DDC-4C55-9674-E5185CD9A152}"/>
                    </a:ext>
                  </a:extLst>
                </p14:cNvPr>
                <p14:cNvContentPartPr/>
                <p14:nvPr/>
              </p14:nvContentPartPr>
              <p14:xfrm>
                <a:off x="7797233" y="5746172"/>
                <a:ext cx="277200" cy="282240"/>
              </p14:xfrm>
            </p:contentPart>
          </mc:Choice>
          <mc:Fallback xmlns="">
            <p:pic>
              <p:nvPicPr>
                <p:cNvPr id="262" name="Ink 261">
                  <a:extLst>
                    <a:ext uri="{FF2B5EF4-FFF2-40B4-BE49-F238E27FC236}">
                      <a16:creationId xmlns:a16="http://schemas.microsoft.com/office/drawing/2014/main" id="{80990755-4DDC-4C55-9674-E5185CD9A152}"/>
                    </a:ext>
                  </a:extLst>
                </p:cNvPr>
                <p:cNvPicPr/>
                <p:nvPr/>
              </p:nvPicPr>
              <p:blipFill>
                <a:blip r:embed="rId361"/>
                <a:stretch>
                  <a:fillRect/>
                </a:stretch>
              </p:blipFill>
              <p:spPr>
                <a:xfrm>
                  <a:off x="7779233" y="5728532"/>
                  <a:ext cx="3128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63" name="Ink 262">
                  <a:extLst>
                    <a:ext uri="{FF2B5EF4-FFF2-40B4-BE49-F238E27FC236}">
                      <a16:creationId xmlns:a16="http://schemas.microsoft.com/office/drawing/2014/main" id="{EAC8D214-D3BC-4845-ADF0-661F578EEC36}"/>
                    </a:ext>
                  </a:extLst>
                </p14:cNvPr>
                <p14:cNvContentPartPr/>
                <p14:nvPr/>
              </p14:nvContentPartPr>
              <p14:xfrm>
                <a:off x="7998833" y="5747612"/>
                <a:ext cx="124560" cy="248760"/>
              </p14:xfrm>
            </p:contentPart>
          </mc:Choice>
          <mc:Fallback xmlns="">
            <p:pic>
              <p:nvPicPr>
                <p:cNvPr id="263" name="Ink 262">
                  <a:extLst>
                    <a:ext uri="{FF2B5EF4-FFF2-40B4-BE49-F238E27FC236}">
                      <a16:creationId xmlns:a16="http://schemas.microsoft.com/office/drawing/2014/main" id="{EAC8D214-D3BC-4845-ADF0-661F578EEC36}"/>
                    </a:ext>
                  </a:extLst>
                </p:cNvPr>
                <p:cNvPicPr/>
                <p:nvPr/>
              </p:nvPicPr>
              <p:blipFill>
                <a:blip r:embed="rId363"/>
                <a:stretch>
                  <a:fillRect/>
                </a:stretch>
              </p:blipFill>
              <p:spPr>
                <a:xfrm>
                  <a:off x="7980833" y="5729612"/>
                  <a:ext cx="16020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64" name="Ink 263">
                  <a:extLst>
                    <a:ext uri="{FF2B5EF4-FFF2-40B4-BE49-F238E27FC236}">
                      <a16:creationId xmlns:a16="http://schemas.microsoft.com/office/drawing/2014/main" id="{3B58A4F4-6282-4C84-B586-A42E2320A399}"/>
                    </a:ext>
                  </a:extLst>
                </p14:cNvPr>
                <p14:cNvContentPartPr/>
                <p14:nvPr/>
              </p14:nvContentPartPr>
              <p14:xfrm>
                <a:off x="8160113" y="5591372"/>
                <a:ext cx="191160" cy="465120"/>
              </p14:xfrm>
            </p:contentPart>
          </mc:Choice>
          <mc:Fallback xmlns="">
            <p:pic>
              <p:nvPicPr>
                <p:cNvPr id="264" name="Ink 263">
                  <a:extLst>
                    <a:ext uri="{FF2B5EF4-FFF2-40B4-BE49-F238E27FC236}">
                      <a16:creationId xmlns:a16="http://schemas.microsoft.com/office/drawing/2014/main" id="{3B58A4F4-6282-4C84-B586-A42E2320A399}"/>
                    </a:ext>
                  </a:extLst>
                </p:cNvPr>
                <p:cNvPicPr/>
                <p:nvPr/>
              </p:nvPicPr>
              <p:blipFill>
                <a:blip r:embed="rId365"/>
                <a:stretch>
                  <a:fillRect/>
                </a:stretch>
              </p:blipFill>
              <p:spPr>
                <a:xfrm>
                  <a:off x="8142113" y="5573732"/>
                  <a:ext cx="226800" cy="500760"/>
                </a:xfrm>
                <a:prstGeom prst="rect">
                  <a:avLst/>
                </a:prstGeom>
              </p:spPr>
            </p:pic>
          </mc:Fallback>
        </mc:AlternateContent>
      </p:grpSp>
      <p:grpSp>
        <p:nvGrpSpPr>
          <p:cNvPr id="286" name="Group 285">
            <a:extLst>
              <a:ext uri="{FF2B5EF4-FFF2-40B4-BE49-F238E27FC236}">
                <a16:creationId xmlns:a16="http://schemas.microsoft.com/office/drawing/2014/main" id="{E4515D20-60FF-443E-8D70-709BD0C6EA43}"/>
              </a:ext>
            </a:extLst>
          </p:cNvPr>
          <p:cNvGrpSpPr/>
          <p:nvPr/>
        </p:nvGrpSpPr>
        <p:grpSpPr>
          <a:xfrm>
            <a:off x="948233" y="4510652"/>
            <a:ext cx="4019040" cy="1728000"/>
            <a:chOff x="948233" y="4510652"/>
            <a:chExt cx="4019040" cy="1728000"/>
          </a:xfrm>
        </p:grpSpPr>
        <mc:AlternateContent xmlns:mc="http://schemas.openxmlformats.org/markup-compatibility/2006" xmlns:p14="http://schemas.microsoft.com/office/powerpoint/2010/main">
          <mc:Choice Requires="p14">
            <p:contentPart p14:bwMode="auto" r:id="rId366">
              <p14:nvContentPartPr>
                <p14:cNvPr id="176" name="Ink 175">
                  <a:extLst>
                    <a:ext uri="{FF2B5EF4-FFF2-40B4-BE49-F238E27FC236}">
                      <a16:creationId xmlns:a16="http://schemas.microsoft.com/office/drawing/2014/main" id="{DFF7E299-C19F-433B-A873-19678E226036}"/>
                    </a:ext>
                  </a:extLst>
                </p14:cNvPr>
                <p14:cNvContentPartPr/>
                <p14:nvPr/>
              </p14:nvContentPartPr>
              <p14:xfrm>
                <a:off x="1104473" y="4725572"/>
                <a:ext cx="151200" cy="202680"/>
              </p14:xfrm>
            </p:contentPart>
          </mc:Choice>
          <mc:Fallback xmlns="">
            <p:pic>
              <p:nvPicPr>
                <p:cNvPr id="176" name="Ink 175">
                  <a:extLst>
                    <a:ext uri="{FF2B5EF4-FFF2-40B4-BE49-F238E27FC236}">
                      <a16:creationId xmlns:a16="http://schemas.microsoft.com/office/drawing/2014/main" id="{DFF7E299-C19F-433B-A873-19678E226036}"/>
                    </a:ext>
                  </a:extLst>
                </p:cNvPr>
                <p:cNvPicPr/>
                <p:nvPr/>
              </p:nvPicPr>
              <p:blipFill>
                <a:blip r:embed="rId367"/>
                <a:stretch>
                  <a:fillRect/>
                </a:stretch>
              </p:blipFill>
              <p:spPr>
                <a:xfrm>
                  <a:off x="1086473" y="4707932"/>
                  <a:ext cx="1868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77" name="Ink 176">
                  <a:extLst>
                    <a:ext uri="{FF2B5EF4-FFF2-40B4-BE49-F238E27FC236}">
                      <a16:creationId xmlns:a16="http://schemas.microsoft.com/office/drawing/2014/main" id="{3261C765-CC6E-4ED5-9860-EEDC7F0A150A}"/>
                    </a:ext>
                  </a:extLst>
                </p14:cNvPr>
                <p14:cNvContentPartPr/>
                <p14:nvPr/>
              </p14:nvContentPartPr>
              <p14:xfrm>
                <a:off x="948233" y="4576892"/>
                <a:ext cx="420480" cy="537480"/>
              </p14:xfrm>
            </p:contentPart>
          </mc:Choice>
          <mc:Fallback xmlns="">
            <p:pic>
              <p:nvPicPr>
                <p:cNvPr id="177" name="Ink 176">
                  <a:extLst>
                    <a:ext uri="{FF2B5EF4-FFF2-40B4-BE49-F238E27FC236}">
                      <a16:creationId xmlns:a16="http://schemas.microsoft.com/office/drawing/2014/main" id="{3261C765-CC6E-4ED5-9860-EEDC7F0A150A}"/>
                    </a:ext>
                  </a:extLst>
                </p:cNvPr>
                <p:cNvPicPr/>
                <p:nvPr/>
              </p:nvPicPr>
              <p:blipFill>
                <a:blip r:embed="rId369"/>
                <a:stretch>
                  <a:fillRect/>
                </a:stretch>
              </p:blipFill>
              <p:spPr>
                <a:xfrm>
                  <a:off x="930593" y="4558892"/>
                  <a:ext cx="4561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78" name="Ink 177">
                  <a:extLst>
                    <a:ext uri="{FF2B5EF4-FFF2-40B4-BE49-F238E27FC236}">
                      <a16:creationId xmlns:a16="http://schemas.microsoft.com/office/drawing/2014/main" id="{8DF86846-218D-42EE-8931-64100CAF1E61}"/>
                    </a:ext>
                  </a:extLst>
                </p14:cNvPr>
                <p14:cNvContentPartPr/>
                <p14:nvPr/>
              </p14:nvContentPartPr>
              <p14:xfrm>
                <a:off x="1649873" y="4753292"/>
                <a:ext cx="154440" cy="237960"/>
              </p14:xfrm>
            </p:contentPart>
          </mc:Choice>
          <mc:Fallback xmlns="">
            <p:pic>
              <p:nvPicPr>
                <p:cNvPr id="178" name="Ink 177">
                  <a:extLst>
                    <a:ext uri="{FF2B5EF4-FFF2-40B4-BE49-F238E27FC236}">
                      <a16:creationId xmlns:a16="http://schemas.microsoft.com/office/drawing/2014/main" id="{8DF86846-218D-42EE-8931-64100CAF1E61}"/>
                    </a:ext>
                  </a:extLst>
                </p:cNvPr>
                <p:cNvPicPr/>
                <p:nvPr/>
              </p:nvPicPr>
              <p:blipFill>
                <a:blip r:embed="rId371"/>
                <a:stretch>
                  <a:fillRect/>
                </a:stretch>
              </p:blipFill>
              <p:spPr>
                <a:xfrm>
                  <a:off x="1632233" y="4735292"/>
                  <a:ext cx="1900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79" name="Ink 178">
                  <a:extLst>
                    <a:ext uri="{FF2B5EF4-FFF2-40B4-BE49-F238E27FC236}">
                      <a16:creationId xmlns:a16="http://schemas.microsoft.com/office/drawing/2014/main" id="{AC7ADF89-5AF9-4CFA-BEFF-8A5ECF7F9AA1}"/>
                    </a:ext>
                  </a:extLst>
                </p14:cNvPr>
                <p14:cNvContentPartPr/>
                <p14:nvPr/>
              </p14:nvContentPartPr>
              <p14:xfrm>
                <a:off x="1793153" y="4687412"/>
                <a:ext cx="45360" cy="347760"/>
              </p14:xfrm>
            </p:contentPart>
          </mc:Choice>
          <mc:Fallback xmlns="">
            <p:pic>
              <p:nvPicPr>
                <p:cNvPr id="179" name="Ink 178">
                  <a:extLst>
                    <a:ext uri="{FF2B5EF4-FFF2-40B4-BE49-F238E27FC236}">
                      <a16:creationId xmlns:a16="http://schemas.microsoft.com/office/drawing/2014/main" id="{AC7ADF89-5AF9-4CFA-BEFF-8A5ECF7F9AA1}"/>
                    </a:ext>
                  </a:extLst>
                </p:cNvPr>
                <p:cNvPicPr/>
                <p:nvPr/>
              </p:nvPicPr>
              <p:blipFill>
                <a:blip r:embed="rId373"/>
                <a:stretch>
                  <a:fillRect/>
                </a:stretch>
              </p:blipFill>
              <p:spPr>
                <a:xfrm>
                  <a:off x="1775153" y="4669412"/>
                  <a:ext cx="810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80" name="Ink 179">
                  <a:extLst>
                    <a:ext uri="{FF2B5EF4-FFF2-40B4-BE49-F238E27FC236}">
                      <a16:creationId xmlns:a16="http://schemas.microsoft.com/office/drawing/2014/main" id="{69150C80-4F9A-41F1-9519-5688D45956FE}"/>
                    </a:ext>
                  </a:extLst>
                </p14:cNvPr>
                <p14:cNvContentPartPr/>
                <p14:nvPr/>
              </p14:nvContentPartPr>
              <p14:xfrm>
                <a:off x="1942553" y="4838972"/>
                <a:ext cx="126360" cy="173520"/>
              </p14:xfrm>
            </p:contentPart>
          </mc:Choice>
          <mc:Fallback xmlns="">
            <p:pic>
              <p:nvPicPr>
                <p:cNvPr id="180" name="Ink 179">
                  <a:extLst>
                    <a:ext uri="{FF2B5EF4-FFF2-40B4-BE49-F238E27FC236}">
                      <a16:creationId xmlns:a16="http://schemas.microsoft.com/office/drawing/2014/main" id="{69150C80-4F9A-41F1-9519-5688D45956FE}"/>
                    </a:ext>
                  </a:extLst>
                </p:cNvPr>
                <p:cNvPicPr/>
                <p:nvPr/>
              </p:nvPicPr>
              <p:blipFill>
                <a:blip r:embed="rId375"/>
                <a:stretch>
                  <a:fillRect/>
                </a:stretch>
              </p:blipFill>
              <p:spPr>
                <a:xfrm>
                  <a:off x="1924913" y="4821332"/>
                  <a:ext cx="162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81" name="Ink 180">
                  <a:extLst>
                    <a:ext uri="{FF2B5EF4-FFF2-40B4-BE49-F238E27FC236}">
                      <a16:creationId xmlns:a16="http://schemas.microsoft.com/office/drawing/2014/main" id="{2CEEF465-A68C-4591-991C-8EEB0DDB797F}"/>
                    </a:ext>
                  </a:extLst>
                </p14:cNvPr>
                <p14:cNvContentPartPr/>
                <p14:nvPr/>
              </p14:nvContentPartPr>
              <p14:xfrm>
                <a:off x="2057033" y="4867412"/>
                <a:ext cx="69480" cy="131400"/>
              </p14:xfrm>
            </p:contentPart>
          </mc:Choice>
          <mc:Fallback xmlns="">
            <p:pic>
              <p:nvPicPr>
                <p:cNvPr id="181" name="Ink 180">
                  <a:extLst>
                    <a:ext uri="{FF2B5EF4-FFF2-40B4-BE49-F238E27FC236}">
                      <a16:creationId xmlns:a16="http://schemas.microsoft.com/office/drawing/2014/main" id="{2CEEF465-A68C-4591-991C-8EEB0DDB797F}"/>
                    </a:ext>
                  </a:extLst>
                </p:cNvPr>
                <p:cNvPicPr/>
                <p:nvPr/>
              </p:nvPicPr>
              <p:blipFill>
                <a:blip r:embed="rId377"/>
                <a:stretch>
                  <a:fillRect/>
                </a:stretch>
              </p:blipFill>
              <p:spPr>
                <a:xfrm>
                  <a:off x="2039393" y="4849772"/>
                  <a:ext cx="1051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82" name="Ink 181">
                  <a:extLst>
                    <a:ext uri="{FF2B5EF4-FFF2-40B4-BE49-F238E27FC236}">
                      <a16:creationId xmlns:a16="http://schemas.microsoft.com/office/drawing/2014/main" id="{8071D97A-54EA-4C39-9D04-2AAE305FBFB8}"/>
                    </a:ext>
                  </a:extLst>
                </p14:cNvPr>
                <p14:cNvContentPartPr/>
                <p14:nvPr/>
              </p14:nvContentPartPr>
              <p14:xfrm>
                <a:off x="2188793" y="4834292"/>
                <a:ext cx="153360" cy="158400"/>
              </p14:xfrm>
            </p:contentPart>
          </mc:Choice>
          <mc:Fallback xmlns="">
            <p:pic>
              <p:nvPicPr>
                <p:cNvPr id="182" name="Ink 181">
                  <a:extLst>
                    <a:ext uri="{FF2B5EF4-FFF2-40B4-BE49-F238E27FC236}">
                      <a16:creationId xmlns:a16="http://schemas.microsoft.com/office/drawing/2014/main" id="{8071D97A-54EA-4C39-9D04-2AAE305FBFB8}"/>
                    </a:ext>
                  </a:extLst>
                </p:cNvPr>
                <p:cNvPicPr/>
                <p:nvPr/>
              </p:nvPicPr>
              <p:blipFill>
                <a:blip r:embed="rId379"/>
                <a:stretch>
                  <a:fillRect/>
                </a:stretch>
              </p:blipFill>
              <p:spPr>
                <a:xfrm>
                  <a:off x="2170793" y="4816292"/>
                  <a:ext cx="189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83" name="Ink 182">
                  <a:extLst>
                    <a:ext uri="{FF2B5EF4-FFF2-40B4-BE49-F238E27FC236}">
                      <a16:creationId xmlns:a16="http://schemas.microsoft.com/office/drawing/2014/main" id="{D3E7C212-99D5-45B1-9C8B-64E2B57BF0A3}"/>
                    </a:ext>
                  </a:extLst>
                </p14:cNvPr>
                <p14:cNvContentPartPr/>
                <p14:nvPr/>
              </p14:nvContentPartPr>
              <p14:xfrm>
                <a:off x="2639513" y="4556012"/>
                <a:ext cx="116280" cy="516960"/>
              </p14:xfrm>
            </p:contentPart>
          </mc:Choice>
          <mc:Fallback xmlns="">
            <p:pic>
              <p:nvPicPr>
                <p:cNvPr id="183" name="Ink 182">
                  <a:extLst>
                    <a:ext uri="{FF2B5EF4-FFF2-40B4-BE49-F238E27FC236}">
                      <a16:creationId xmlns:a16="http://schemas.microsoft.com/office/drawing/2014/main" id="{D3E7C212-99D5-45B1-9C8B-64E2B57BF0A3}"/>
                    </a:ext>
                  </a:extLst>
                </p:cNvPr>
                <p:cNvPicPr/>
                <p:nvPr/>
              </p:nvPicPr>
              <p:blipFill>
                <a:blip r:embed="rId381"/>
                <a:stretch>
                  <a:fillRect/>
                </a:stretch>
              </p:blipFill>
              <p:spPr>
                <a:xfrm>
                  <a:off x="2621873" y="4538012"/>
                  <a:ext cx="15192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84" name="Ink 183">
                  <a:extLst>
                    <a:ext uri="{FF2B5EF4-FFF2-40B4-BE49-F238E27FC236}">
                      <a16:creationId xmlns:a16="http://schemas.microsoft.com/office/drawing/2014/main" id="{6EBD821A-0400-4FD2-9526-0D5DEEE4C2F9}"/>
                    </a:ext>
                  </a:extLst>
                </p14:cNvPr>
                <p14:cNvContentPartPr/>
                <p14:nvPr/>
              </p14:nvContentPartPr>
              <p14:xfrm>
                <a:off x="2767313" y="4689212"/>
                <a:ext cx="213120" cy="271440"/>
              </p14:xfrm>
            </p:contentPart>
          </mc:Choice>
          <mc:Fallback xmlns="">
            <p:pic>
              <p:nvPicPr>
                <p:cNvPr id="184" name="Ink 183">
                  <a:extLst>
                    <a:ext uri="{FF2B5EF4-FFF2-40B4-BE49-F238E27FC236}">
                      <a16:creationId xmlns:a16="http://schemas.microsoft.com/office/drawing/2014/main" id="{6EBD821A-0400-4FD2-9526-0D5DEEE4C2F9}"/>
                    </a:ext>
                  </a:extLst>
                </p:cNvPr>
                <p:cNvPicPr/>
                <p:nvPr/>
              </p:nvPicPr>
              <p:blipFill>
                <a:blip r:embed="rId383"/>
                <a:stretch>
                  <a:fillRect/>
                </a:stretch>
              </p:blipFill>
              <p:spPr>
                <a:xfrm>
                  <a:off x="2749673" y="4671212"/>
                  <a:ext cx="2487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85" name="Ink 184">
                  <a:extLst>
                    <a:ext uri="{FF2B5EF4-FFF2-40B4-BE49-F238E27FC236}">
                      <a16:creationId xmlns:a16="http://schemas.microsoft.com/office/drawing/2014/main" id="{1C112BEC-8F3A-4082-B7D5-FE2F502B7A2F}"/>
                    </a:ext>
                  </a:extLst>
                </p14:cNvPr>
                <p14:cNvContentPartPr/>
                <p14:nvPr/>
              </p14:nvContentPartPr>
              <p14:xfrm>
                <a:off x="3085553" y="4772372"/>
                <a:ext cx="191880" cy="228960"/>
              </p14:xfrm>
            </p:contentPart>
          </mc:Choice>
          <mc:Fallback xmlns="">
            <p:pic>
              <p:nvPicPr>
                <p:cNvPr id="185" name="Ink 184">
                  <a:extLst>
                    <a:ext uri="{FF2B5EF4-FFF2-40B4-BE49-F238E27FC236}">
                      <a16:creationId xmlns:a16="http://schemas.microsoft.com/office/drawing/2014/main" id="{1C112BEC-8F3A-4082-B7D5-FE2F502B7A2F}"/>
                    </a:ext>
                  </a:extLst>
                </p:cNvPr>
                <p:cNvPicPr/>
                <p:nvPr/>
              </p:nvPicPr>
              <p:blipFill>
                <a:blip r:embed="rId385"/>
                <a:stretch>
                  <a:fillRect/>
                </a:stretch>
              </p:blipFill>
              <p:spPr>
                <a:xfrm>
                  <a:off x="3067913" y="4754372"/>
                  <a:ext cx="2275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86" name="Ink 185">
                  <a:extLst>
                    <a:ext uri="{FF2B5EF4-FFF2-40B4-BE49-F238E27FC236}">
                      <a16:creationId xmlns:a16="http://schemas.microsoft.com/office/drawing/2014/main" id="{C835C8AB-38B7-417E-961E-4E1E0B0A36E7}"/>
                    </a:ext>
                  </a:extLst>
                </p14:cNvPr>
                <p14:cNvContentPartPr/>
                <p14:nvPr/>
              </p14:nvContentPartPr>
              <p14:xfrm>
                <a:off x="3079433" y="4774532"/>
                <a:ext cx="213480" cy="231840"/>
              </p14:xfrm>
            </p:contentPart>
          </mc:Choice>
          <mc:Fallback xmlns="">
            <p:pic>
              <p:nvPicPr>
                <p:cNvPr id="186" name="Ink 185">
                  <a:extLst>
                    <a:ext uri="{FF2B5EF4-FFF2-40B4-BE49-F238E27FC236}">
                      <a16:creationId xmlns:a16="http://schemas.microsoft.com/office/drawing/2014/main" id="{C835C8AB-38B7-417E-961E-4E1E0B0A36E7}"/>
                    </a:ext>
                  </a:extLst>
                </p:cNvPr>
                <p:cNvPicPr/>
                <p:nvPr/>
              </p:nvPicPr>
              <p:blipFill>
                <a:blip r:embed="rId387"/>
                <a:stretch>
                  <a:fillRect/>
                </a:stretch>
              </p:blipFill>
              <p:spPr>
                <a:xfrm>
                  <a:off x="3061793" y="4756892"/>
                  <a:ext cx="249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87" name="Ink 186">
                  <a:extLst>
                    <a:ext uri="{FF2B5EF4-FFF2-40B4-BE49-F238E27FC236}">
                      <a16:creationId xmlns:a16="http://schemas.microsoft.com/office/drawing/2014/main" id="{9094836C-4627-4861-AD4C-FE1F0F70719D}"/>
                    </a:ext>
                  </a:extLst>
                </p14:cNvPr>
                <p14:cNvContentPartPr/>
                <p14:nvPr/>
              </p14:nvContentPartPr>
              <p14:xfrm>
                <a:off x="3395513" y="4744292"/>
                <a:ext cx="200880" cy="244800"/>
              </p14:xfrm>
            </p:contentPart>
          </mc:Choice>
          <mc:Fallback xmlns="">
            <p:pic>
              <p:nvPicPr>
                <p:cNvPr id="187" name="Ink 186">
                  <a:extLst>
                    <a:ext uri="{FF2B5EF4-FFF2-40B4-BE49-F238E27FC236}">
                      <a16:creationId xmlns:a16="http://schemas.microsoft.com/office/drawing/2014/main" id="{9094836C-4627-4861-AD4C-FE1F0F70719D}"/>
                    </a:ext>
                  </a:extLst>
                </p:cNvPr>
                <p:cNvPicPr/>
                <p:nvPr/>
              </p:nvPicPr>
              <p:blipFill>
                <a:blip r:embed="rId389"/>
                <a:stretch>
                  <a:fillRect/>
                </a:stretch>
              </p:blipFill>
              <p:spPr>
                <a:xfrm>
                  <a:off x="3377513" y="4726292"/>
                  <a:ext cx="2365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88" name="Ink 187">
                  <a:extLst>
                    <a:ext uri="{FF2B5EF4-FFF2-40B4-BE49-F238E27FC236}">
                      <a16:creationId xmlns:a16="http://schemas.microsoft.com/office/drawing/2014/main" id="{AA623E83-2176-4279-9493-193A4CC7B990}"/>
                    </a:ext>
                  </a:extLst>
                </p14:cNvPr>
                <p14:cNvContentPartPr/>
                <p14:nvPr/>
              </p14:nvContentPartPr>
              <p14:xfrm>
                <a:off x="3768833" y="4649252"/>
                <a:ext cx="178200" cy="282960"/>
              </p14:xfrm>
            </p:contentPart>
          </mc:Choice>
          <mc:Fallback xmlns="">
            <p:pic>
              <p:nvPicPr>
                <p:cNvPr id="188" name="Ink 187">
                  <a:extLst>
                    <a:ext uri="{FF2B5EF4-FFF2-40B4-BE49-F238E27FC236}">
                      <a16:creationId xmlns:a16="http://schemas.microsoft.com/office/drawing/2014/main" id="{AA623E83-2176-4279-9493-193A4CC7B990}"/>
                    </a:ext>
                  </a:extLst>
                </p:cNvPr>
                <p:cNvPicPr/>
                <p:nvPr/>
              </p:nvPicPr>
              <p:blipFill>
                <a:blip r:embed="rId391"/>
                <a:stretch>
                  <a:fillRect/>
                </a:stretch>
              </p:blipFill>
              <p:spPr>
                <a:xfrm>
                  <a:off x="3750833" y="4631252"/>
                  <a:ext cx="2138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189" name="Ink 188">
                  <a:extLst>
                    <a:ext uri="{FF2B5EF4-FFF2-40B4-BE49-F238E27FC236}">
                      <a16:creationId xmlns:a16="http://schemas.microsoft.com/office/drawing/2014/main" id="{16EF4708-19EE-4A45-8883-F6F2981AFC7F}"/>
                    </a:ext>
                  </a:extLst>
                </p14:cNvPr>
                <p14:cNvContentPartPr/>
                <p14:nvPr/>
              </p14:nvContentPartPr>
              <p14:xfrm>
                <a:off x="4041353" y="4690292"/>
                <a:ext cx="128520" cy="102960"/>
              </p14:xfrm>
            </p:contentPart>
          </mc:Choice>
          <mc:Fallback xmlns="">
            <p:pic>
              <p:nvPicPr>
                <p:cNvPr id="189" name="Ink 188">
                  <a:extLst>
                    <a:ext uri="{FF2B5EF4-FFF2-40B4-BE49-F238E27FC236}">
                      <a16:creationId xmlns:a16="http://schemas.microsoft.com/office/drawing/2014/main" id="{16EF4708-19EE-4A45-8883-F6F2981AFC7F}"/>
                    </a:ext>
                  </a:extLst>
                </p:cNvPr>
                <p:cNvPicPr/>
                <p:nvPr/>
              </p:nvPicPr>
              <p:blipFill>
                <a:blip r:embed="rId393"/>
                <a:stretch>
                  <a:fillRect/>
                </a:stretch>
              </p:blipFill>
              <p:spPr>
                <a:xfrm>
                  <a:off x="4023353" y="4672652"/>
                  <a:ext cx="164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90" name="Ink 189">
                  <a:extLst>
                    <a:ext uri="{FF2B5EF4-FFF2-40B4-BE49-F238E27FC236}">
                      <a16:creationId xmlns:a16="http://schemas.microsoft.com/office/drawing/2014/main" id="{4F5EE105-E14A-43EE-B002-E19C30C63A49}"/>
                    </a:ext>
                  </a:extLst>
                </p14:cNvPr>
                <p14:cNvContentPartPr/>
                <p14:nvPr/>
              </p14:nvContentPartPr>
              <p14:xfrm>
                <a:off x="4040993" y="4663652"/>
                <a:ext cx="202680" cy="311400"/>
              </p14:xfrm>
            </p:contentPart>
          </mc:Choice>
          <mc:Fallback xmlns="">
            <p:pic>
              <p:nvPicPr>
                <p:cNvPr id="190" name="Ink 189">
                  <a:extLst>
                    <a:ext uri="{FF2B5EF4-FFF2-40B4-BE49-F238E27FC236}">
                      <a16:creationId xmlns:a16="http://schemas.microsoft.com/office/drawing/2014/main" id="{4F5EE105-E14A-43EE-B002-E19C30C63A49}"/>
                    </a:ext>
                  </a:extLst>
                </p:cNvPr>
                <p:cNvPicPr/>
                <p:nvPr/>
              </p:nvPicPr>
              <p:blipFill>
                <a:blip r:embed="rId395"/>
                <a:stretch>
                  <a:fillRect/>
                </a:stretch>
              </p:blipFill>
              <p:spPr>
                <a:xfrm>
                  <a:off x="4022993" y="4646012"/>
                  <a:ext cx="2383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91" name="Ink 190">
                  <a:extLst>
                    <a:ext uri="{FF2B5EF4-FFF2-40B4-BE49-F238E27FC236}">
                      <a16:creationId xmlns:a16="http://schemas.microsoft.com/office/drawing/2014/main" id="{E95021A3-3441-4CA2-9B55-34A4AB6E6769}"/>
                    </a:ext>
                  </a:extLst>
                </p14:cNvPr>
                <p14:cNvContentPartPr/>
                <p14:nvPr/>
              </p14:nvContentPartPr>
              <p14:xfrm>
                <a:off x="4324673" y="4510652"/>
                <a:ext cx="183960" cy="594720"/>
              </p14:xfrm>
            </p:contentPart>
          </mc:Choice>
          <mc:Fallback xmlns="">
            <p:pic>
              <p:nvPicPr>
                <p:cNvPr id="191" name="Ink 190">
                  <a:extLst>
                    <a:ext uri="{FF2B5EF4-FFF2-40B4-BE49-F238E27FC236}">
                      <a16:creationId xmlns:a16="http://schemas.microsoft.com/office/drawing/2014/main" id="{E95021A3-3441-4CA2-9B55-34A4AB6E6769}"/>
                    </a:ext>
                  </a:extLst>
                </p:cNvPr>
                <p:cNvPicPr/>
                <p:nvPr/>
              </p:nvPicPr>
              <p:blipFill>
                <a:blip r:embed="rId397"/>
                <a:stretch>
                  <a:fillRect/>
                </a:stretch>
              </p:blipFill>
              <p:spPr>
                <a:xfrm>
                  <a:off x="4306673" y="4493012"/>
                  <a:ext cx="21960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92" name="Ink 191">
                  <a:extLst>
                    <a:ext uri="{FF2B5EF4-FFF2-40B4-BE49-F238E27FC236}">
                      <a16:creationId xmlns:a16="http://schemas.microsoft.com/office/drawing/2014/main" id="{8F41CB04-7359-436E-A036-E449A8AB53A6}"/>
                    </a:ext>
                  </a:extLst>
                </p14:cNvPr>
                <p14:cNvContentPartPr/>
                <p14:nvPr/>
              </p14:nvContentPartPr>
              <p14:xfrm>
                <a:off x="4811753" y="4801892"/>
                <a:ext cx="127080" cy="12240"/>
              </p14:xfrm>
            </p:contentPart>
          </mc:Choice>
          <mc:Fallback xmlns="">
            <p:pic>
              <p:nvPicPr>
                <p:cNvPr id="192" name="Ink 191">
                  <a:extLst>
                    <a:ext uri="{FF2B5EF4-FFF2-40B4-BE49-F238E27FC236}">
                      <a16:creationId xmlns:a16="http://schemas.microsoft.com/office/drawing/2014/main" id="{8F41CB04-7359-436E-A036-E449A8AB53A6}"/>
                    </a:ext>
                  </a:extLst>
                </p:cNvPr>
                <p:cNvPicPr/>
                <p:nvPr/>
              </p:nvPicPr>
              <p:blipFill>
                <a:blip r:embed="rId399"/>
                <a:stretch>
                  <a:fillRect/>
                </a:stretch>
              </p:blipFill>
              <p:spPr>
                <a:xfrm>
                  <a:off x="4793753" y="4784252"/>
                  <a:ext cx="162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93" name="Ink 192">
                  <a:extLst>
                    <a:ext uri="{FF2B5EF4-FFF2-40B4-BE49-F238E27FC236}">
                      <a16:creationId xmlns:a16="http://schemas.microsoft.com/office/drawing/2014/main" id="{2EE70F3A-FB13-4001-8C87-F33CDBE9775E}"/>
                    </a:ext>
                  </a:extLst>
                </p14:cNvPr>
                <p14:cNvContentPartPr/>
                <p14:nvPr/>
              </p14:nvContentPartPr>
              <p14:xfrm>
                <a:off x="4825073" y="4927532"/>
                <a:ext cx="142200" cy="21600"/>
              </p14:xfrm>
            </p:contentPart>
          </mc:Choice>
          <mc:Fallback xmlns="">
            <p:pic>
              <p:nvPicPr>
                <p:cNvPr id="193" name="Ink 192">
                  <a:extLst>
                    <a:ext uri="{FF2B5EF4-FFF2-40B4-BE49-F238E27FC236}">
                      <a16:creationId xmlns:a16="http://schemas.microsoft.com/office/drawing/2014/main" id="{2EE70F3A-FB13-4001-8C87-F33CDBE9775E}"/>
                    </a:ext>
                  </a:extLst>
                </p:cNvPr>
                <p:cNvPicPr/>
                <p:nvPr/>
              </p:nvPicPr>
              <p:blipFill>
                <a:blip r:embed="rId401"/>
                <a:stretch>
                  <a:fillRect/>
                </a:stretch>
              </p:blipFill>
              <p:spPr>
                <a:xfrm>
                  <a:off x="4807433" y="4909532"/>
                  <a:ext cx="177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08" name="Ink 207">
                  <a:extLst>
                    <a:ext uri="{FF2B5EF4-FFF2-40B4-BE49-F238E27FC236}">
                      <a16:creationId xmlns:a16="http://schemas.microsoft.com/office/drawing/2014/main" id="{13CEB01C-EEF3-44DA-8A68-7BA5466277B3}"/>
                    </a:ext>
                  </a:extLst>
                </p14:cNvPr>
                <p14:cNvContentPartPr/>
                <p14:nvPr/>
              </p14:nvContentPartPr>
              <p14:xfrm>
                <a:off x="1479233" y="5414612"/>
                <a:ext cx="168840" cy="192240"/>
              </p14:xfrm>
            </p:contentPart>
          </mc:Choice>
          <mc:Fallback xmlns="">
            <p:pic>
              <p:nvPicPr>
                <p:cNvPr id="208" name="Ink 207">
                  <a:extLst>
                    <a:ext uri="{FF2B5EF4-FFF2-40B4-BE49-F238E27FC236}">
                      <a16:creationId xmlns:a16="http://schemas.microsoft.com/office/drawing/2014/main" id="{13CEB01C-EEF3-44DA-8A68-7BA5466277B3}"/>
                    </a:ext>
                  </a:extLst>
                </p:cNvPr>
                <p:cNvPicPr/>
                <p:nvPr/>
              </p:nvPicPr>
              <p:blipFill>
                <a:blip r:embed="rId403"/>
                <a:stretch>
                  <a:fillRect/>
                </a:stretch>
              </p:blipFill>
              <p:spPr>
                <a:xfrm>
                  <a:off x="1461233" y="5396972"/>
                  <a:ext cx="204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09" name="Ink 208">
                  <a:extLst>
                    <a:ext uri="{FF2B5EF4-FFF2-40B4-BE49-F238E27FC236}">
                      <a16:creationId xmlns:a16="http://schemas.microsoft.com/office/drawing/2014/main" id="{2A7FC922-2422-42DB-9D96-9916ADF51B76}"/>
                    </a:ext>
                  </a:extLst>
                </p14:cNvPr>
                <p14:cNvContentPartPr/>
                <p14:nvPr/>
              </p14:nvContentPartPr>
              <p14:xfrm>
                <a:off x="1665353" y="5368892"/>
                <a:ext cx="7200" cy="255600"/>
              </p14:xfrm>
            </p:contentPart>
          </mc:Choice>
          <mc:Fallback xmlns="">
            <p:pic>
              <p:nvPicPr>
                <p:cNvPr id="209" name="Ink 208">
                  <a:extLst>
                    <a:ext uri="{FF2B5EF4-FFF2-40B4-BE49-F238E27FC236}">
                      <a16:creationId xmlns:a16="http://schemas.microsoft.com/office/drawing/2014/main" id="{2A7FC922-2422-42DB-9D96-9916ADF51B76}"/>
                    </a:ext>
                  </a:extLst>
                </p:cNvPr>
                <p:cNvPicPr/>
                <p:nvPr/>
              </p:nvPicPr>
              <p:blipFill>
                <a:blip r:embed="rId405"/>
                <a:stretch>
                  <a:fillRect/>
                </a:stretch>
              </p:blipFill>
              <p:spPr>
                <a:xfrm>
                  <a:off x="1647713" y="5350892"/>
                  <a:ext cx="428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10" name="Ink 209">
                  <a:extLst>
                    <a:ext uri="{FF2B5EF4-FFF2-40B4-BE49-F238E27FC236}">
                      <a16:creationId xmlns:a16="http://schemas.microsoft.com/office/drawing/2014/main" id="{4FBA2464-CA7A-4325-9FEC-56CD9EFB0735}"/>
                    </a:ext>
                  </a:extLst>
                </p14:cNvPr>
                <p14:cNvContentPartPr/>
                <p14:nvPr/>
              </p14:nvContentPartPr>
              <p14:xfrm>
                <a:off x="1825193" y="5472932"/>
                <a:ext cx="158760" cy="168480"/>
              </p14:xfrm>
            </p:contentPart>
          </mc:Choice>
          <mc:Fallback xmlns="">
            <p:pic>
              <p:nvPicPr>
                <p:cNvPr id="210" name="Ink 209">
                  <a:extLst>
                    <a:ext uri="{FF2B5EF4-FFF2-40B4-BE49-F238E27FC236}">
                      <a16:creationId xmlns:a16="http://schemas.microsoft.com/office/drawing/2014/main" id="{4FBA2464-CA7A-4325-9FEC-56CD9EFB0735}"/>
                    </a:ext>
                  </a:extLst>
                </p:cNvPr>
                <p:cNvPicPr/>
                <p:nvPr/>
              </p:nvPicPr>
              <p:blipFill>
                <a:blip r:embed="rId407"/>
                <a:stretch>
                  <a:fillRect/>
                </a:stretch>
              </p:blipFill>
              <p:spPr>
                <a:xfrm>
                  <a:off x="1807193" y="5455292"/>
                  <a:ext cx="1944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11" name="Ink 210">
                  <a:extLst>
                    <a:ext uri="{FF2B5EF4-FFF2-40B4-BE49-F238E27FC236}">
                      <a16:creationId xmlns:a16="http://schemas.microsoft.com/office/drawing/2014/main" id="{130DC880-AE25-46F6-B8FD-FFF035953D97}"/>
                    </a:ext>
                  </a:extLst>
                </p14:cNvPr>
                <p14:cNvContentPartPr/>
                <p14:nvPr/>
              </p14:nvContentPartPr>
              <p14:xfrm>
                <a:off x="1991513" y="5442692"/>
                <a:ext cx="191520" cy="152640"/>
              </p14:xfrm>
            </p:contentPart>
          </mc:Choice>
          <mc:Fallback xmlns="">
            <p:pic>
              <p:nvPicPr>
                <p:cNvPr id="211" name="Ink 210">
                  <a:extLst>
                    <a:ext uri="{FF2B5EF4-FFF2-40B4-BE49-F238E27FC236}">
                      <a16:creationId xmlns:a16="http://schemas.microsoft.com/office/drawing/2014/main" id="{130DC880-AE25-46F6-B8FD-FFF035953D97}"/>
                    </a:ext>
                  </a:extLst>
                </p:cNvPr>
                <p:cNvPicPr/>
                <p:nvPr/>
              </p:nvPicPr>
              <p:blipFill>
                <a:blip r:embed="rId409"/>
                <a:stretch>
                  <a:fillRect/>
                </a:stretch>
              </p:blipFill>
              <p:spPr>
                <a:xfrm>
                  <a:off x="1973513" y="5424692"/>
                  <a:ext cx="227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12" name="Ink 211">
                  <a:extLst>
                    <a:ext uri="{FF2B5EF4-FFF2-40B4-BE49-F238E27FC236}">
                      <a16:creationId xmlns:a16="http://schemas.microsoft.com/office/drawing/2014/main" id="{A724A981-4F67-4D0E-B128-96E506F2E703}"/>
                    </a:ext>
                  </a:extLst>
                </p14:cNvPr>
                <p14:cNvContentPartPr/>
                <p14:nvPr/>
              </p14:nvContentPartPr>
              <p14:xfrm>
                <a:off x="2541233" y="5186732"/>
                <a:ext cx="160560" cy="477720"/>
              </p14:xfrm>
            </p:contentPart>
          </mc:Choice>
          <mc:Fallback xmlns="">
            <p:pic>
              <p:nvPicPr>
                <p:cNvPr id="212" name="Ink 211">
                  <a:extLst>
                    <a:ext uri="{FF2B5EF4-FFF2-40B4-BE49-F238E27FC236}">
                      <a16:creationId xmlns:a16="http://schemas.microsoft.com/office/drawing/2014/main" id="{A724A981-4F67-4D0E-B128-96E506F2E703}"/>
                    </a:ext>
                  </a:extLst>
                </p:cNvPr>
                <p:cNvPicPr/>
                <p:nvPr/>
              </p:nvPicPr>
              <p:blipFill>
                <a:blip r:embed="rId411"/>
                <a:stretch>
                  <a:fillRect/>
                </a:stretch>
              </p:blipFill>
              <p:spPr>
                <a:xfrm>
                  <a:off x="2523593" y="5169092"/>
                  <a:ext cx="19620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3" name="Ink 212">
                  <a:extLst>
                    <a:ext uri="{FF2B5EF4-FFF2-40B4-BE49-F238E27FC236}">
                      <a16:creationId xmlns:a16="http://schemas.microsoft.com/office/drawing/2014/main" id="{A1F3D118-56D6-44AC-BC77-B0C1E9166182}"/>
                    </a:ext>
                  </a:extLst>
                </p14:cNvPr>
                <p14:cNvContentPartPr/>
                <p14:nvPr/>
              </p14:nvContentPartPr>
              <p14:xfrm>
                <a:off x="2730233" y="5380412"/>
                <a:ext cx="229320" cy="235440"/>
              </p14:xfrm>
            </p:contentPart>
          </mc:Choice>
          <mc:Fallback xmlns="">
            <p:pic>
              <p:nvPicPr>
                <p:cNvPr id="213" name="Ink 212">
                  <a:extLst>
                    <a:ext uri="{FF2B5EF4-FFF2-40B4-BE49-F238E27FC236}">
                      <a16:creationId xmlns:a16="http://schemas.microsoft.com/office/drawing/2014/main" id="{A1F3D118-56D6-44AC-BC77-B0C1E9166182}"/>
                    </a:ext>
                  </a:extLst>
                </p:cNvPr>
                <p:cNvPicPr/>
                <p:nvPr/>
              </p:nvPicPr>
              <p:blipFill>
                <a:blip r:embed="rId413"/>
                <a:stretch>
                  <a:fillRect/>
                </a:stretch>
              </p:blipFill>
              <p:spPr>
                <a:xfrm>
                  <a:off x="2712233" y="5362772"/>
                  <a:ext cx="264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14" name="Ink 213">
                  <a:extLst>
                    <a:ext uri="{FF2B5EF4-FFF2-40B4-BE49-F238E27FC236}">
                      <a16:creationId xmlns:a16="http://schemas.microsoft.com/office/drawing/2014/main" id="{AFA2D808-0A1C-4746-89CC-7F6E94DA2D7E}"/>
                    </a:ext>
                  </a:extLst>
                </p14:cNvPr>
                <p14:cNvContentPartPr/>
                <p14:nvPr/>
              </p14:nvContentPartPr>
              <p14:xfrm>
                <a:off x="3129113" y="5290052"/>
                <a:ext cx="181440" cy="336600"/>
              </p14:xfrm>
            </p:contentPart>
          </mc:Choice>
          <mc:Fallback xmlns="">
            <p:pic>
              <p:nvPicPr>
                <p:cNvPr id="214" name="Ink 213">
                  <a:extLst>
                    <a:ext uri="{FF2B5EF4-FFF2-40B4-BE49-F238E27FC236}">
                      <a16:creationId xmlns:a16="http://schemas.microsoft.com/office/drawing/2014/main" id="{AFA2D808-0A1C-4746-89CC-7F6E94DA2D7E}"/>
                    </a:ext>
                  </a:extLst>
                </p:cNvPr>
                <p:cNvPicPr/>
                <p:nvPr/>
              </p:nvPicPr>
              <p:blipFill>
                <a:blip r:embed="rId415"/>
                <a:stretch>
                  <a:fillRect/>
                </a:stretch>
              </p:blipFill>
              <p:spPr>
                <a:xfrm>
                  <a:off x="3111473" y="5272412"/>
                  <a:ext cx="2170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15" name="Ink 214">
                  <a:extLst>
                    <a:ext uri="{FF2B5EF4-FFF2-40B4-BE49-F238E27FC236}">
                      <a16:creationId xmlns:a16="http://schemas.microsoft.com/office/drawing/2014/main" id="{6EF908FC-3427-4D6A-850C-359A0243EB58}"/>
                    </a:ext>
                  </a:extLst>
                </p14:cNvPr>
                <p14:cNvContentPartPr/>
                <p14:nvPr/>
              </p14:nvContentPartPr>
              <p14:xfrm>
                <a:off x="3124793" y="5292572"/>
                <a:ext cx="195120" cy="313560"/>
              </p14:xfrm>
            </p:contentPart>
          </mc:Choice>
          <mc:Fallback xmlns="">
            <p:pic>
              <p:nvPicPr>
                <p:cNvPr id="215" name="Ink 214">
                  <a:extLst>
                    <a:ext uri="{FF2B5EF4-FFF2-40B4-BE49-F238E27FC236}">
                      <a16:creationId xmlns:a16="http://schemas.microsoft.com/office/drawing/2014/main" id="{6EF908FC-3427-4D6A-850C-359A0243EB58}"/>
                    </a:ext>
                  </a:extLst>
                </p:cNvPr>
                <p:cNvPicPr/>
                <p:nvPr/>
              </p:nvPicPr>
              <p:blipFill>
                <a:blip r:embed="rId417"/>
                <a:stretch>
                  <a:fillRect/>
                </a:stretch>
              </p:blipFill>
              <p:spPr>
                <a:xfrm>
                  <a:off x="3107153" y="5274932"/>
                  <a:ext cx="2307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16" name="Ink 215">
                  <a:extLst>
                    <a:ext uri="{FF2B5EF4-FFF2-40B4-BE49-F238E27FC236}">
                      <a16:creationId xmlns:a16="http://schemas.microsoft.com/office/drawing/2014/main" id="{6750D65F-3881-402F-9C6C-7B2825D65902}"/>
                    </a:ext>
                  </a:extLst>
                </p14:cNvPr>
                <p14:cNvContentPartPr/>
                <p14:nvPr/>
              </p14:nvContentPartPr>
              <p14:xfrm>
                <a:off x="3388673" y="5505692"/>
                <a:ext cx="213120" cy="20160"/>
              </p14:xfrm>
            </p:contentPart>
          </mc:Choice>
          <mc:Fallback xmlns="">
            <p:pic>
              <p:nvPicPr>
                <p:cNvPr id="216" name="Ink 215">
                  <a:extLst>
                    <a:ext uri="{FF2B5EF4-FFF2-40B4-BE49-F238E27FC236}">
                      <a16:creationId xmlns:a16="http://schemas.microsoft.com/office/drawing/2014/main" id="{6750D65F-3881-402F-9C6C-7B2825D65902}"/>
                    </a:ext>
                  </a:extLst>
                </p:cNvPr>
                <p:cNvPicPr/>
                <p:nvPr/>
              </p:nvPicPr>
              <p:blipFill>
                <a:blip r:embed="rId419"/>
                <a:stretch>
                  <a:fillRect/>
                </a:stretch>
              </p:blipFill>
              <p:spPr>
                <a:xfrm>
                  <a:off x="3371033" y="5487692"/>
                  <a:ext cx="2487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17" name="Ink 216">
                  <a:extLst>
                    <a:ext uri="{FF2B5EF4-FFF2-40B4-BE49-F238E27FC236}">
                      <a16:creationId xmlns:a16="http://schemas.microsoft.com/office/drawing/2014/main" id="{0CB8DCDF-3B8A-4B9E-9BA8-86C15D386FB5}"/>
                    </a:ext>
                  </a:extLst>
                </p14:cNvPr>
                <p14:cNvContentPartPr/>
                <p14:nvPr/>
              </p14:nvContentPartPr>
              <p14:xfrm>
                <a:off x="3526193" y="5357012"/>
                <a:ext cx="19080" cy="231840"/>
              </p14:xfrm>
            </p:contentPart>
          </mc:Choice>
          <mc:Fallback xmlns="">
            <p:pic>
              <p:nvPicPr>
                <p:cNvPr id="217" name="Ink 216">
                  <a:extLst>
                    <a:ext uri="{FF2B5EF4-FFF2-40B4-BE49-F238E27FC236}">
                      <a16:creationId xmlns:a16="http://schemas.microsoft.com/office/drawing/2014/main" id="{0CB8DCDF-3B8A-4B9E-9BA8-86C15D386FB5}"/>
                    </a:ext>
                  </a:extLst>
                </p:cNvPr>
                <p:cNvPicPr/>
                <p:nvPr/>
              </p:nvPicPr>
              <p:blipFill>
                <a:blip r:embed="rId421"/>
                <a:stretch>
                  <a:fillRect/>
                </a:stretch>
              </p:blipFill>
              <p:spPr>
                <a:xfrm>
                  <a:off x="3508553" y="5339012"/>
                  <a:ext cx="547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18" name="Ink 217">
                  <a:extLst>
                    <a:ext uri="{FF2B5EF4-FFF2-40B4-BE49-F238E27FC236}">
                      <a16:creationId xmlns:a16="http://schemas.microsoft.com/office/drawing/2014/main" id="{CEC57710-F733-451B-99CC-214E9365A801}"/>
                    </a:ext>
                  </a:extLst>
                </p14:cNvPr>
                <p14:cNvContentPartPr/>
                <p14:nvPr/>
              </p14:nvContentPartPr>
              <p14:xfrm>
                <a:off x="3734273" y="5272772"/>
                <a:ext cx="182520" cy="295920"/>
              </p14:xfrm>
            </p:contentPart>
          </mc:Choice>
          <mc:Fallback xmlns="">
            <p:pic>
              <p:nvPicPr>
                <p:cNvPr id="218" name="Ink 217">
                  <a:extLst>
                    <a:ext uri="{FF2B5EF4-FFF2-40B4-BE49-F238E27FC236}">
                      <a16:creationId xmlns:a16="http://schemas.microsoft.com/office/drawing/2014/main" id="{CEC57710-F733-451B-99CC-214E9365A801}"/>
                    </a:ext>
                  </a:extLst>
                </p:cNvPr>
                <p:cNvPicPr/>
                <p:nvPr/>
              </p:nvPicPr>
              <p:blipFill>
                <a:blip r:embed="rId423"/>
                <a:stretch>
                  <a:fillRect/>
                </a:stretch>
              </p:blipFill>
              <p:spPr>
                <a:xfrm>
                  <a:off x="3716633" y="5254772"/>
                  <a:ext cx="2181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19" name="Ink 218">
                  <a:extLst>
                    <a:ext uri="{FF2B5EF4-FFF2-40B4-BE49-F238E27FC236}">
                      <a16:creationId xmlns:a16="http://schemas.microsoft.com/office/drawing/2014/main" id="{6B1D3A88-2EED-449C-9DD8-294C1F4AE755}"/>
                    </a:ext>
                  </a:extLst>
                </p14:cNvPr>
                <p14:cNvContentPartPr/>
                <p14:nvPr/>
              </p14:nvContentPartPr>
              <p14:xfrm>
                <a:off x="4024073" y="5315252"/>
                <a:ext cx="85680" cy="135000"/>
              </p14:xfrm>
            </p:contentPart>
          </mc:Choice>
          <mc:Fallback xmlns="">
            <p:pic>
              <p:nvPicPr>
                <p:cNvPr id="219" name="Ink 218">
                  <a:extLst>
                    <a:ext uri="{FF2B5EF4-FFF2-40B4-BE49-F238E27FC236}">
                      <a16:creationId xmlns:a16="http://schemas.microsoft.com/office/drawing/2014/main" id="{6B1D3A88-2EED-449C-9DD8-294C1F4AE755}"/>
                    </a:ext>
                  </a:extLst>
                </p:cNvPr>
                <p:cNvPicPr/>
                <p:nvPr/>
              </p:nvPicPr>
              <p:blipFill>
                <a:blip r:embed="rId425"/>
                <a:stretch>
                  <a:fillRect/>
                </a:stretch>
              </p:blipFill>
              <p:spPr>
                <a:xfrm>
                  <a:off x="4006433" y="5297612"/>
                  <a:ext cx="1213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20" name="Ink 219">
                  <a:extLst>
                    <a:ext uri="{FF2B5EF4-FFF2-40B4-BE49-F238E27FC236}">
                      <a16:creationId xmlns:a16="http://schemas.microsoft.com/office/drawing/2014/main" id="{EBFA566F-ADA7-47D6-AABD-01A098CB34C9}"/>
                    </a:ext>
                  </a:extLst>
                </p14:cNvPr>
                <p14:cNvContentPartPr/>
                <p14:nvPr/>
              </p14:nvContentPartPr>
              <p14:xfrm>
                <a:off x="4051793" y="5287892"/>
                <a:ext cx="133920" cy="356760"/>
              </p14:xfrm>
            </p:contentPart>
          </mc:Choice>
          <mc:Fallback xmlns="">
            <p:pic>
              <p:nvPicPr>
                <p:cNvPr id="220" name="Ink 219">
                  <a:extLst>
                    <a:ext uri="{FF2B5EF4-FFF2-40B4-BE49-F238E27FC236}">
                      <a16:creationId xmlns:a16="http://schemas.microsoft.com/office/drawing/2014/main" id="{EBFA566F-ADA7-47D6-AABD-01A098CB34C9}"/>
                    </a:ext>
                  </a:extLst>
                </p:cNvPr>
                <p:cNvPicPr/>
                <p:nvPr/>
              </p:nvPicPr>
              <p:blipFill>
                <a:blip r:embed="rId427"/>
                <a:stretch>
                  <a:fillRect/>
                </a:stretch>
              </p:blipFill>
              <p:spPr>
                <a:xfrm>
                  <a:off x="4033793" y="5269892"/>
                  <a:ext cx="16956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21" name="Ink 220">
                  <a:extLst>
                    <a:ext uri="{FF2B5EF4-FFF2-40B4-BE49-F238E27FC236}">
                      <a16:creationId xmlns:a16="http://schemas.microsoft.com/office/drawing/2014/main" id="{FEF9273A-D2E6-43E8-BAB0-FEFDF6D702C7}"/>
                    </a:ext>
                  </a:extLst>
                </p14:cNvPr>
                <p14:cNvContentPartPr/>
                <p14:nvPr/>
              </p14:nvContentPartPr>
              <p14:xfrm>
                <a:off x="4279673" y="5159372"/>
                <a:ext cx="199080" cy="542160"/>
              </p14:xfrm>
            </p:contentPart>
          </mc:Choice>
          <mc:Fallback xmlns="">
            <p:pic>
              <p:nvPicPr>
                <p:cNvPr id="221" name="Ink 220">
                  <a:extLst>
                    <a:ext uri="{FF2B5EF4-FFF2-40B4-BE49-F238E27FC236}">
                      <a16:creationId xmlns:a16="http://schemas.microsoft.com/office/drawing/2014/main" id="{FEF9273A-D2E6-43E8-BAB0-FEFDF6D702C7}"/>
                    </a:ext>
                  </a:extLst>
                </p:cNvPr>
                <p:cNvPicPr/>
                <p:nvPr/>
              </p:nvPicPr>
              <p:blipFill>
                <a:blip r:embed="rId429"/>
                <a:stretch>
                  <a:fillRect/>
                </a:stretch>
              </p:blipFill>
              <p:spPr>
                <a:xfrm>
                  <a:off x="4262033" y="5141372"/>
                  <a:ext cx="23472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22" name="Ink 221">
                  <a:extLst>
                    <a:ext uri="{FF2B5EF4-FFF2-40B4-BE49-F238E27FC236}">
                      <a16:creationId xmlns:a16="http://schemas.microsoft.com/office/drawing/2014/main" id="{E3117B64-3E45-4E50-911C-5CCB5901215B}"/>
                    </a:ext>
                  </a:extLst>
                </p14:cNvPr>
                <p14:cNvContentPartPr/>
                <p14:nvPr/>
              </p14:nvContentPartPr>
              <p14:xfrm>
                <a:off x="4689713" y="5489132"/>
                <a:ext cx="102960" cy="12240"/>
              </p14:xfrm>
            </p:contentPart>
          </mc:Choice>
          <mc:Fallback xmlns="">
            <p:pic>
              <p:nvPicPr>
                <p:cNvPr id="222" name="Ink 221">
                  <a:extLst>
                    <a:ext uri="{FF2B5EF4-FFF2-40B4-BE49-F238E27FC236}">
                      <a16:creationId xmlns:a16="http://schemas.microsoft.com/office/drawing/2014/main" id="{E3117B64-3E45-4E50-911C-5CCB5901215B}"/>
                    </a:ext>
                  </a:extLst>
                </p:cNvPr>
                <p:cNvPicPr/>
                <p:nvPr/>
              </p:nvPicPr>
              <p:blipFill>
                <a:blip r:embed="rId431"/>
                <a:stretch>
                  <a:fillRect/>
                </a:stretch>
              </p:blipFill>
              <p:spPr>
                <a:xfrm>
                  <a:off x="4671713" y="5471132"/>
                  <a:ext cx="138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23" name="Ink 222">
                  <a:extLst>
                    <a:ext uri="{FF2B5EF4-FFF2-40B4-BE49-F238E27FC236}">
                      <a16:creationId xmlns:a16="http://schemas.microsoft.com/office/drawing/2014/main" id="{E943C265-2936-41F2-B445-E6BE1DC1633F}"/>
                    </a:ext>
                  </a:extLst>
                </p14:cNvPr>
                <p14:cNvContentPartPr/>
                <p14:nvPr/>
              </p14:nvContentPartPr>
              <p14:xfrm>
                <a:off x="4699073" y="5593892"/>
                <a:ext cx="150120" cy="25560"/>
              </p14:xfrm>
            </p:contentPart>
          </mc:Choice>
          <mc:Fallback xmlns="">
            <p:pic>
              <p:nvPicPr>
                <p:cNvPr id="223" name="Ink 222">
                  <a:extLst>
                    <a:ext uri="{FF2B5EF4-FFF2-40B4-BE49-F238E27FC236}">
                      <a16:creationId xmlns:a16="http://schemas.microsoft.com/office/drawing/2014/main" id="{E943C265-2936-41F2-B445-E6BE1DC1633F}"/>
                    </a:ext>
                  </a:extLst>
                </p:cNvPr>
                <p:cNvPicPr/>
                <p:nvPr/>
              </p:nvPicPr>
              <p:blipFill>
                <a:blip r:embed="rId433"/>
                <a:stretch>
                  <a:fillRect/>
                </a:stretch>
              </p:blipFill>
              <p:spPr>
                <a:xfrm>
                  <a:off x="4681073" y="5576252"/>
                  <a:ext cx="185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6" name="Ink 265">
                  <a:extLst>
                    <a:ext uri="{FF2B5EF4-FFF2-40B4-BE49-F238E27FC236}">
                      <a16:creationId xmlns:a16="http://schemas.microsoft.com/office/drawing/2014/main" id="{14ECA560-BF4F-4D8B-BA4C-9BAE950B107B}"/>
                    </a:ext>
                  </a:extLst>
                </p14:cNvPr>
                <p14:cNvContentPartPr/>
                <p14:nvPr/>
              </p14:nvContentPartPr>
              <p14:xfrm>
                <a:off x="1310033" y="5965412"/>
                <a:ext cx="155160" cy="21960"/>
              </p14:xfrm>
            </p:contentPart>
          </mc:Choice>
          <mc:Fallback xmlns="">
            <p:pic>
              <p:nvPicPr>
                <p:cNvPr id="266" name="Ink 265">
                  <a:extLst>
                    <a:ext uri="{FF2B5EF4-FFF2-40B4-BE49-F238E27FC236}">
                      <a16:creationId xmlns:a16="http://schemas.microsoft.com/office/drawing/2014/main" id="{14ECA560-BF4F-4D8B-BA4C-9BAE950B107B}"/>
                    </a:ext>
                  </a:extLst>
                </p:cNvPr>
                <p:cNvPicPr/>
                <p:nvPr/>
              </p:nvPicPr>
              <p:blipFill>
                <a:blip r:embed="rId435"/>
                <a:stretch>
                  <a:fillRect/>
                </a:stretch>
              </p:blipFill>
              <p:spPr>
                <a:xfrm>
                  <a:off x="1292033" y="5947772"/>
                  <a:ext cx="1908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7" name="Ink 266">
                  <a:extLst>
                    <a:ext uri="{FF2B5EF4-FFF2-40B4-BE49-F238E27FC236}">
                      <a16:creationId xmlns:a16="http://schemas.microsoft.com/office/drawing/2014/main" id="{43E8F95B-E5B5-471E-B62D-F8A227641865}"/>
                    </a:ext>
                  </a:extLst>
                </p14:cNvPr>
                <p14:cNvContentPartPr/>
                <p14:nvPr/>
              </p14:nvContentPartPr>
              <p14:xfrm>
                <a:off x="1305353" y="6054332"/>
                <a:ext cx="141120" cy="18360"/>
              </p14:xfrm>
            </p:contentPart>
          </mc:Choice>
          <mc:Fallback xmlns="">
            <p:pic>
              <p:nvPicPr>
                <p:cNvPr id="267" name="Ink 266">
                  <a:extLst>
                    <a:ext uri="{FF2B5EF4-FFF2-40B4-BE49-F238E27FC236}">
                      <a16:creationId xmlns:a16="http://schemas.microsoft.com/office/drawing/2014/main" id="{43E8F95B-E5B5-471E-B62D-F8A227641865}"/>
                    </a:ext>
                  </a:extLst>
                </p:cNvPr>
                <p:cNvPicPr/>
                <p:nvPr/>
              </p:nvPicPr>
              <p:blipFill>
                <a:blip r:embed="rId437"/>
                <a:stretch>
                  <a:fillRect/>
                </a:stretch>
              </p:blipFill>
              <p:spPr>
                <a:xfrm>
                  <a:off x="1287353" y="6036692"/>
                  <a:ext cx="1767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9" name="Ink 268">
                  <a:extLst>
                    <a:ext uri="{FF2B5EF4-FFF2-40B4-BE49-F238E27FC236}">
                      <a16:creationId xmlns:a16="http://schemas.microsoft.com/office/drawing/2014/main" id="{4D0B4B8A-40AD-4473-BCFA-68E03101DEC5}"/>
                    </a:ext>
                  </a:extLst>
                </p14:cNvPr>
                <p14:cNvContentPartPr/>
                <p14:nvPr/>
              </p14:nvContentPartPr>
              <p14:xfrm>
                <a:off x="1886033" y="5864252"/>
                <a:ext cx="155520" cy="153360"/>
              </p14:xfrm>
            </p:contentPart>
          </mc:Choice>
          <mc:Fallback xmlns="">
            <p:pic>
              <p:nvPicPr>
                <p:cNvPr id="269" name="Ink 268">
                  <a:extLst>
                    <a:ext uri="{FF2B5EF4-FFF2-40B4-BE49-F238E27FC236}">
                      <a16:creationId xmlns:a16="http://schemas.microsoft.com/office/drawing/2014/main" id="{4D0B4B8A-40AD-4473-BCFA-68E03101DEC5}"/>
                    </a:ext>
                  </a:extLst>
                </p:cNvPr>
                <p:cNvPicPr/>
                <p:nvPr/>
              </p:nvPicPr>
              <p:blipFill>
                <a:blip r:embed="rId439"/>
                <a:stretch>
                  <a:fillRect/>
                </a:stretch>
              </p:blipFill>
              <p:spPr>
                <a:xfrm>
                  <a:off x="1868033" y="5846252"/>
                  <a:ext cx="1911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0" name="Ink 269">
                  <a:extLst>
                    <a:ext uri="{FF2B5EF4-FFF2-40B4-BE49-F238E27FC236}">
                      <a16:creationId xmlns:a16="http://schemas.microsoft.com/office/drawing/2014/main" id="{593FFFDA-0ED0-49C2-B313-AC96AD7E3ECA}"/>
                    </a:ext>
                  </a:extLst>
                </p14:cNvPr>
                <p14:cNvContentPartPr/>
                <p14:nvPr/>
              </p14:nvContentPartPr>
              <p14:xfrm>
                <a:off x="2015633" y="5857052"/>
                <a:ext cx="22680" cy="205560"/>
              </p14:xfrm>
            </p:contentPart>
          </mc:Choice>
          <mc:Fallback xmlns="">
            <p:pic>
              <p:nvPicPr>
                <p:cNvPr id="270" name="Ink 269">
                  <a:extLst>
                    <a:ext uri="{FF2B5EF4-FFF2-40B4-BE49-F238E27FC236}">
                      <a16:creationId xmlns:a16="http://schemas.microsoft.com/office/drawing/2014/main" id="{593FFFDA-0ED0-49C2-B313-AC96AD7E3ECA}"/>
                    </a:ext>
                  </a:extLst>
                </p:cNvPr>
                <p:cNvPicPr/>
                <p:nvPr/>
              </p:nvPicPr>
              <p:blipFill>
                <a:blip r:embed="rId441"/>
                <a:stretch>
                  <a:fillRect/>
                </a:stretch>
              </p:blipFill>
              <p:spPr>
                <a:xfrm>
                  <a:off x="1997633" y="5839412"/>
                  <a:ext cx="583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Ink 271">
                  <a:extLst>
                    <a:ext uri="{FF2B5EF4-FFF2-40B4-BE49-F238E27FC236}">
                      <a16:creationId xmlns:a16="http://schemas.microsoft.com/office/drawing/2014/main" id="{95B223A3-CD6D-4FA7-94FF-AB318D623CC6}"/>
                    </a:ext>
                  </a:extLst>
                </p14:cNvPr>
                <p14:cNvContentPartPr/>
                <p14:nvPr/>
              </p14:nvContentPartPr>
              <p14:xfrm>
                <a:off x="2215433" y="5826812"/>
                <a:ext cx="41400" cy="83520"/>
              </p14:xfrm>
            </p:contentPart>
          </mc:Choice>
          <mc:Fallback xmlns="">
            <p:pic>
              <p:nvPicPr>
                <p:cNvPr id="272" name="Ink 271">
                  <a:extLst>
                    <a:ext uri="{FF2B5EF4-FFF2-40B4-BE49-F238E27FC236}">
                      <a16:creationId xmlns:a16="http://schemas.microsoft.com/office/drawing/2014/main" id="{95B223A3-CD6D-4FA7-94FF-AB318D623CC6}"/>
                    </a:ext>
                  </a:extLst>
                </p:cNvPr>
                <p:cNvPicPr/>
                <p:nvPr/>
              </p:nvPicPr>
              <p:blipFill>
                <a:blip r:embed="rId443"/>
                <a:stretch>
                  <a:fillRect/>
                </a:stretch>
              </p:blipFill>
              <p:spPr>
                <a:xfrm>
                  <a:off x="2197793" y="5809172"/>
                  <a:ext cx="770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3" name="Ink 272">
                  <a:extLst>
                    <a:ext uri="{FF2B5EF4-FFF2-40B4-BE49-F238E27FC236}">
                      <a16:creationId xmlns:a16="http://schemas.microsoft.com/office/drawing/2014/main" id="{F8224162-F38D-4253-8355-C8772AF90B09}"/>
                    </a:ext>
                  </a:extLst>
                </p14:cNvPr>
                <p14:cNvContentPartPr/>
                <p14:nvPr/>
              </p14:nvContentPartPr>
              <p14:xfrm>
                <a:off x="2233793" y="5775692"/>
                <a:ext cx="28080" cy="196920"/>
              </p14:xfrm>
            </p:contentPart>
          </mc:Choice>
          <mc:Fallback xmlns="">
            <p:pic>
              <p:nvPicPr>
                <p:cNvPr id="273" name="Ink 272">
                  <a:extLst>
                    <a:ext uri="{FF2B5EF4-FFF2-40B4-BE49-F238E27FC236}">
                      <a16:creationId xmlns:a16="http://schemas.microsoft.com/office/drawing/2014/main" id="{F8224162-F38D-4253-8355-C8772AF90B09}"/>
                    </a:ext>
                  </a:extLst>
                </p:cNvPr>
                <p:cNvPicPr/>
                <p:nvPr/>
              </p:nvPicPr>
              <p:blipFill>
                <a:blip r:embed="rId445"/>
                <a:stretch>
                  <a:fillRect/>
                </a:stretch>
              </p:blipFill>
              <p:spPr>
                <a:xfrm>
                  <a:off x="2216153" y="5757692"/>
                  <a:ext cx="63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4" name="Ink 273">
                  <a:extLst>
                    <a:ext uri="{FF2B5EF4-FFF2-40B4-BE49-F238E27FC236}">
                      <a16:creationId xmlns:a16="http://schemas.microsoft.com/office/drawing/2014/main" id="{E9135002-8B6F-4260-855B-8EB3331E8C99}"/>
                    </a:ext>
                  </a:extLst>
                </p14:cNvPr>
                <p14:cNvContentPartPr/>
                <p14:nvPr/>
              </p14:nvContentPartPr>
              <p14:xfrm>
                <a:off x="2292113" y="5789372"/>
                <a:ext cx="85680" cy="278280"/>
              </p14:xfrm>
            </p:contentPart>
          </mc:Choice>
          <mc:Fallback xmlns="">
            <p:pic>
              <p:nvPicPr>
                <p:cNvPr id="274" name="Ink 273">
                  <a:extLst>
                    <a:ext uri="{FF2B5EF4-FFF2-40B4-BE49-F238E27FC236}">
                      <a16:creationId xmlns:a16="http://schemas.microsoft.com/office/drawing/2014/main" id="{E9135002-8B6F-4260-855B-8EB3331E8C99}"/>
                    </a:ext>
                  </a:extLst>
                </p:cNvPr>
                <p:cNvPicPr/>
                <p:nvPr/>
              </p:nvPicPr>
              <p:blipFill>
                <a:blip r:embed="rId447"/>
                <a:stretch>
                  <a:fillRect/>
                </a:stretch>
              </p:blipFill>
              <p:spPr>
                <a:xfrm>
                  <a:off x="2274113" y="5771372"/>
                  <a:ext cx="1213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6" name="Ink 275">
                  <a:extLst>
                    <a:ext uri="{FF2B5EF4-FFF2-40B4-BE49-F238E27FC236}">
                      <a16:creationId xmlns:a16="http://schemas.microsoft.com/office/drawing/2014/main" id="{76981D05-E0B0-4C79-926B-CCFB83BAD83A}"/>
                    </a:ext>
                  </a:extLst>
                </p14:cNvPr>
                <p14:cNvContentPartPr/>
                <p14:nvPr/>
              </p14:nvContentPartPr>
              <p14:xfrm>
                <a:off x="2515313" y="5949212"/>
                <a:ext cx="82080" cy="95760"/>
              </p14:xfrm>
            </p:contentPart>
          </mc:Choice>
          <mc:Fallback xmlns="">
            <p:pic>
              <p:nvPicPr>
                <p:cNvPr id="276" name="Ink 275">
                  <a:extLst>
                    <a:ext uri="{FF2B5EF4-FFF2-40B4-BE49-F238E27FC236}">
                      <a16:creationId xmlns:a16="http://schemas.microsoft.com/office/drawing/2014/main" id="{76981D05-E0B0-4C79-926B-CCFB83BAD83A}"/>
                    </a:ext>
                  </a:extLst>
                </p:cNvPr>
                <p:cNvPicPr/>
                <p:nvPr/>
              </p:nvPicPr>
              <p:blipFill>
                <a:blip r:embed="rId449"/>
                <a:stretch>
                  <a:fillRect/>
                </a:stretch>
              </p:blipFill>
              <p:spPr>
                <a:xfrm>
                  <a:off x="2497673" y="5931212"/>
                  <a:ext cx="117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7" name="Ink 276">
                  <a:extLst>
                    <a:ext uri="{FF2B5EF4-FFF2-40B4-BE49-F238E27FC236}">
                      <a16:creationId xmlns:a16="http://schemas.microsoft.com/office/drawing/2014/main" id="{82D4CC45-75C5-4F85-AF19-0EBF46E5FA2B}"/>
                    </a:ext>
                  </a:extLst>
                </p14:cNvPr>
                <p14:cNvContentPartPr/>
                <p14:nvPr/>
              </p14:nvContentPartPr>
              <p14:xfrm>
                <a:off x="2523593" y="5833292"/>
                <a:ext cx="99720" cy="237600"/>
              </p14:xfrm>
            </p:contentPart>
          </mc:Choice>
          <mc:Fallback xmlns="">
            <p:pic>
              <p:nvPicPr>
                <p:cNvPr id="277" name="Ink 276">
                  <a:extLst>
                    <a:ext uri="{FF2B5EF4-FFF2-40B4-BE49-F238E27FC236}">
                      <a16:creationId xmlns:a16="http://schemas.microsoft.com/office/drawing/2014/main" id="{82D4CC45-75C5-4F85-AF19-0EBF46E5FA2B}"/>
                    </a:ext>
                  </a:extLst>
                </p:cNvPr>
                <p:cNvPicPr/>
                <p:nvPr/>
              </p:nvPicPr>
              <p:blipFill>
                <a:blip r:embed="rId451"/>
                <a:stretch>
                  <a:fillRect/>
                </a:stretch>
              </p:blipFill>
              <p:spPr>
                <a:xfrm>
                  <a:off x="2505953" y="5815292"/>
                  <a:ext cx="1353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8" name="Ink 277">
                  <a:extLst>
                    <a:ext uri="{FF2B5EF4-FFF2-40B4-BE49-F238E27FC236}">
                      <a16:creationId xmlns:a16="http://schemas.microsoft.com/office/drawing/2014/main" id="{D9A49FB9-35AF-42BE-A811-1851D2CAE498}"/>
                    </a:ext>
                  </a:extLst>
                </p14:cNvPr>
                <p14:cNvContentPartPr/>
                <p14:nvPr/>
              </p14:nvContentPartPr>
              <p14:xfrm>
                <a:off x="2672633" y="5785412"/>
                <a:ext cx="154800" cy="104760"/>
              </p14:xfrm>
            </p:contentPart>
          </mc:Choice>
          <mc:Fallback xmlns="">
            <p:pic>
              <p:nvPicPr>
                <p:cNvPr id="278" name="Ink 277">
                  <a:extLst>
                    <a:ext uri="{FF2B5EF4-FFF2-40B4-BE49-F238E27FC236}">
                      <a16:creationId xmlns:a16="http://schemas.microsoft.com/office/drawing/2014/main" id="{D9A49FB9-35AF-42BE-A811-1851D2CAE498}"/>
                    </a:ext>
                  </a:extLst>
                </p:cNvPr>
                <p:cNvPicPr/>
                <p:nvPr/>
              </p:nvPicPr>
              <p:blipFill>
                <a:blip r:embed="rId453"/>
                <a:stretch>
                  <a:fillRect/>
                </a:stretch>
              </p:blipFill>
              <p:spPr>
                <a:xfrm>
                  <a:off x="2654633" y="5767772"/>
                  <a:ext cx="1904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9" name="Ink 278">
                  <a:extLst>
                    <a:ext uri="{FF2B5EF4-FFF2-40B4-BE49-F238E27FC236}">
                      <a16:creationId xmlns:a16="http://schemas.microsoft.com/office/drawing/2014/main" id="{AB6D9C48-1C56-488C-88A4-05AC4B8C01DB}"/>
                    </a:ext>
                  </a:extLst>
                </p14:cNvPr>
                <p14:cNvContentPartPr/>
                <p14:nvPr/>
              </p14:nvContentPartPr>
              <p14:xfrm>
                <a:off x="2865953" y="5940572"/>
                <a:ext cx="202320" cy="25920"/>
              </p14:xfrm>
            </p:contentPart>
          </mc:Choice>
          <mc:Fallback xmlns="">
            <p:pic>
              <p:nvPicPr>
                <p:cNvPr id="279" name="Ink 278">
                  <a:extLst>
                    <a:ext uri="{FF2B5EF4-FFF2-40B4-BE49-F238E27FC236}">
                      <a16:creationId xmlns:a16="http://schemas.microsoft.com/office/drawing/2014/main" id="{AB6D9C48-1C56-488C-88A4-05AC4B8C01DB}"/>
                    </a:ext>
                  </a:extLst>
                </p:cNvPr>
                <p:cNvPicPr/>
                <p:nvPr/>
              </p:nvPicPr>
              <p:blipFill>
                <a:blip r:embed="rId455"/>
                <a:stretch>
                  <a:fillRect/>
                </a:stretch>
              </p:blipFill>
              <p:spPr>
                <a:xfrm>
                  <a:off x="2847953" y="5922572"/>
                  <a:ext cx="2379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0" name="Ink 279">
                  <a:extLst>
                    <a:ext uri="{FF2B5EF4-FFF2-40B4-BE49-F238E27FC236}">
                      <a16:creationId xmlns:a16="http://schemas.microsoft.com/office/drawing/2014/main" id="{0AE6BAF5-5E61-4376-A487-3BB365B4D913}"/>
                    </a:ext>
                  </a:extLst>
                </p14:cNvPr>
                <p14:cNvContentPartPr/>
                <p14:nvPr/>
              </p14:nvContentPartPr>
              <p14:xfrm>
                <a:off x="2965313" y="5857052"/>
                <a:ext cx="37080" cy="201600"/>
              </p14:xfrm>
            </p:contentPart>
          </mc:Choice>
          <mc:Fallback xmlns="">
            <p:pic>
              <p:nvPicPr>
                <p:cNvPr id="280" name="Ink 279">
                  <a:extLst>
                    <a:ext uri="{FF2B5EF4-FFF2-40B4-BE49-F238E27FC236}">
                      <a16:creationId xmlns:a16="http://schemas.microsoft.com/office/drawing/2014/main" id="{0AE6BAF5-5E61-4376-A487-3BB365B4D913}"/>
                    </a:ext>
                  </a:extLst>
                </p:cNvPr>
                <p:cNvPicPr/>
                <p:nvPr/>
              </p:nvPicPr>
              <p:blipFill>
                <a:blip r:embed="rId457"/>
                <a:stretch>
                  <a:fillRect/>
                </a:stretch>
              </p:blipFill>
              <p:spPr>
                <a:xfrm>
                  <a:off x="2947313" y="5839412"/>
                  <a:ext cx="727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1" name="Ink 280">
                  <a:extLst>
                    <a:ext uri="{FF2B5EF4-FFF2-40B4-BE49-F238E27FC236}">
                      <a16:creationId xmlns:a16="http://schemas.microsoft.com/office/drawing/2014/main" id="{E06753D9-202A-4C1D-B531-66246DC9EF00}"/>
                    </a:ext>
                  </a:extLst>
                </p14:cNvPr>
                <p14:cNvContentPartPr/>
                <p14:nvPr/>
              </p14:nvContentPartPr>
              <p14:xfrm>
                <a:off x="3151073" y="5782892"/>
                <a:ext cx="211320" cy="298080"/>
              </p14:xfrm>
            </p:contentPart>
          </mc:Choice>
          <mc:Fallback xmlns="">
            <p:pic>
              <p:nvPicPr>
                <p:cNvPr id="281" name="Ink 280">
                  <a:extLst>
                    <a:ext uri="{FF2B5EF4-FFF2-40B4-BE49-F238E27FC236}">
                      <a16:creationId xmlns:a16="http://schemas.microsoft.com/office/drawing/2014/main" id="{E06753D9-202A-4C1D-B531-66246DC9EF00}"/>
                    </a:ext>
                  </a:extLst>
                </p:cNvPr>
                <p:cNvPicPr/>
                <p:nvPr/>
              </p:nvPicPr>
              <p:blipFill>
                <a:blip r:embed="rId459"/>
                <a:stretch>
                  <a:fillRect/>
                </a:stretch>
              </p:blipFill>
              <p:spPr>
                <a:xfrm>
                  <a:off x="3133433" y="5764892"/>
                  <a:ext cx="2469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3" name="Ink 282">
                  <a:extLst>
                    <a:ext uri="{FF2B5EF4-FFF2-40B4-BE49-F238E27FC236}">
                      <a16:creationId xmlns:a16="http://schemas.microsoft.com/office/drawing/2014/main" id="{B7CF23C9-BB8D-4DDD-B766-C50F1CFA72C2}"/>
                    </a:ext>
                  </a:extLst>
                </p14:cNvPr>
                <p14:cNvContentPartPr/>
                <p14:nvPr/>
              </p14:nvContentPartPr>
              <p14:xfrm>
                <a:off x="3451313" y="5871092"/>
                <a:ext cx="199800" cy="163080"/>
              </p14:xfrm>
            </p:contentPart>
          </mc:Choice>
          <mc:Fallback xmlns="">
            <p:pic>
              <p:nvPicPr>
                <p:cNvPr id="283" name="Ink 282">
                  <a:extLst>
                    <a:ext uri="{FF2B5EF4-FFF2-40B4-BE49-F238E27FC236}">
                      <a16:creationId xmlns:a16="http://schemas.microsoft.com/office/drawing/2014/main" id="{B7CF23C9-BB8D-4DDD-B766-C50F1CFA72C2}"/>
                    </a:ext>
                  </a:extLst>
                </p:cNvPr>
                <p:cNvPicPr/>
                <p:nvPr/>
              </p:nvPicPr>
              <p:blipFill>
                <a:blip r:embed="rId461"/>
                <a:stretch>
                  <a:fillRect/>
                </a:stretch>
              </p:blipFill>
              <p:spPr>
                <a:xfrm>
                  <a:off x="3433313" y="5853452"/>
                  <a:ext cx="2354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4" name="Ink 283">
                  <a:extLst>
                    <a:ext uri="{FF2B5EF4-FFF2-40B4-BE49-F238E27FC236}">
                      <a16:creationId xmlns:a16="http://schemas.microsoft.com/office/drawing/2014/main" id="{2877C191-E188-48D1-BBF7-227004FE2A06}"/>
                    </a:ext>
                  </a:extLst>
                </p14:cNvPr>
                <p14:cNvContentPartPr/>
                <p14:nvPr/>
              </p14:nvContentPartPr>
              <p14:xfrm>
                <a:off x="1037153" y="5771012"/>
                <a:ext cx="43200" cy="467640"/>
              </p14:xfrm>
            </p:contentPart>
          </mc:Choice>
          <mc:Fallback xmlns="">
            <p:pic>
              <p:nvPicPr>
                <p:cNvPr id="284" name="Ink 283">
                  <a:extLst>
                    <a:ext uri="{FF2B5EF4-FFF2-40B4-BE49-F238E27FC236}">
                      <a16:creationId xmlns:a16="http://schemas.microsoft.com/office/drawing/2014/main" id="{2877C191-E188-48D1-BBF7-227004FE2A06}"/>
                    </a:ext>
                  </a:extLst>
                </p:cNvPr>
                <p:cNvPicPr/>
                <p:nvPr/>
              </p:nvPicPr>
              <p:blipFill>
                <a:blip r:embed="rId463"/>
                <a:stretch>
                  <a:fillRect/>
                </a:stretch>
              </p:blipFill>
              <p:spPr>
                <a:xfrm>
                  <a:off x="1019153" y="5753012"/>
                  <a:ext cx="788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5" name="Ink 284">
                  <a:extLst>
                    <a:ext uri="{FF2B5EF4-FFF2-40B4-BE49-F238E27FC236}">
                      <a16:creationId xmlns:a16="http://schemas.microsoft.com/office/drawing/2014/main" id="{06355564-B95B-463C-B2B0-FFF524053932}"/>
                    </a:ext>
                  </a:extLst>
                </p14:cNvPr>
                <p14:cNvContentPartPr/>
                <p14:nvPr/>
              </p14:nvContentPartPr>
              <p14:xfrm>
                <a:off x="1013393" y="5660132"/>
                <a:ext cx="2804760" cy="447840"/>
              </p14:xfrm>
            </p:contentPart>
          </mc:Choice>
          <mc:Fallback xmlns="">
            <p:pic>
              <p:nvPicPr>
                <p:cNvPr id="285" name="Ink 284">
                  <a:extLst>
                    <a:ext uri="{FF2B5EF4-FFF2-40B4-BE49-F238E27FC236}">
                      <a16:creationId xmlns:a16="http://schemas.microsoft.com/office/drawing/2014/main" id="{06355564-B95B-463C-B2B0-FFF524053932}"/>
                    </a:ext>
                  </a:extLst>
                </p:cNvPr>
                <p:cNvPicPr/>
                <p:nvPr/>
              </p:nvPicPr>
              <p:blipFill>
                <a:blip r:embed="rId465"/>
                <a:stretch>
                  <a:fillRect/>
                </a:stretch>
              </p:blipFill>
              <p:spPr>
                <a:xfrm>
                  <a:off x="995393" y="5642492"/>
                  <a:ext cx="2840400" cy="483480"/>
                </a:xfrm>
                <a:prstGeom prst="rect">
                  <a:avLst/>
                </a:prstGeom>
              </p:spPr>
            </p:pic>
          </mc:Fallback>
        </mc:AlternateContent>
      </p:grpSp>
    </p:spTree>
    <p:extLst>
      <p:ext uri="{BB962C8B-B14F-4D97-AF65-F5344CB8AC3E}">
        <p14:creationId xmlns:p14="http://schemas.microsoft.com/office/powerpoint/2010/main" val="36867917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FA6AC-9EC2-4C93-8603-43508B668F66}"/>
              </a:ext>
            </a:extLst>
          </p:cNvPr>
          <p:cNvSpPr>
            <a:spLocks noGrp="1"/>
          </p:cNvSpPr>
          <p:nvPr>
            <p:ph type="title"/>
          </p:nvPr>
        </p:nvSpPr>
        <p:spPr>
          <a:xfrm>
            <a:off x="838200" y="681037"/>
            <a:ext cx="10515600" cy="1009651"/>
          </a:xfrm>
        </p:spPr>
        <p:txBody>
          <a:bodyPr/>
          <a:lstStyle/>
          <a:p>
            <a:endParaRPr lang="en-IN" dirty="0"/>
          </a:p>
        </p:txBody>
      </p:sp>
      <p:sp>
        <p:nvSpPr>
          <p:cNvPr id="3" name="Text Placeholder 2">
            <a:extLst>
              <a:ext uri="{FF2B5EF4-FFF2-40B4-BE49-F238E27FC236}">
                <a16:creationId xmlns:a16="http://schemas.microsoft.com/office/drawing/2014/main" id="{39E8EC9D-AC7B-4DD7-A180-0DCB778F2D1F}"/>
              </a:ext>
            </a:extLst>
          </p:cNvPr>
          <p:cNvSpPr>
            <a:spLocks noGrp="1"/>
          </p:cNvSpPr>
          <p:nvPr>
            <p:ph type="body" idx="1"/>
          </p:nvPr>
        </p:nvSpPr>
        <p:spPr/>
        <p:txBody>
          <a:bodyPr/>
          <a:lstStyle/>
          <a:p>
            <a:endParaRPr lang="en-IN"/>
          </a:p>
        </p:txBody>
      </p:sp>
      <p:grpSp>
        <p:nvGrpSpPr>
          <p:cNvPr id="8" name="Group 7">
            <a:extLst>
              <a:ext uri="{FF2B5EF4-FFF2-40B4-BE49-F238E27FC236}">
                <a16:creationId xmlns:a16="http://schemas.microsoft.com/office/drawing/2014/main" id="{1A8B0376-8C44-4358-ABBD-F18550646B16}"/>
              </a:ext>
            </a:extLst>
          </p:cNvPr>
          <p:cNvGrpSpPr/>
          <p:nvPr/>
        </p:nvGrpSpPr>
        <p:grpSpPr>
          <a:xfrm>
            <a:off x="1132553" y="850172"/>
            <a:ext cx="470520" cy="334440"/>
            <a:chOff x="1132553" y="850172"/>
            <a:chExt cx="470520" cy="3344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C8C5DD0-0135-4944-81AE-E1681E9ED6ED}"/>
                    </a:ext>
                  </a:extLst>
                </p14:cNvPr>
                <p14:cNvContentPartPr/>
                <p14:nvPr/>
              </p14:nvContentPartPr>
              <p14:xfrm>
                <a:off x="1132553" y="884372"/>
                <a:ext cx="180360" cy="300240"/>
              </p14:xfrm>
            </p:contentPart>
          </mc:Choice>
          <mc:Fallback xmlns="">
            <p:pic>
              <p:nvPicPr>
                <p:cNvPr id="4" name="Ink 3">
                  <a:extLst>
                    <a:ext uri="{FF2B5EF4-FFF2-40B4-BE49-F238E27FC236}">
                      <a16:creationId xmlns:a16="http://schemas.microsoft.com/office/drawing/2014/main" id="{2C8C5DD0-0135-4944-81AE-E1681E9ED6ED}"/>
                    </a:ext>
                  </a:extLst>
                </p:cNvPr>
                <p:cNvPicPr/>
                <p:nvPr/>
              </p:nvPicPr>
              <p:blipFill>
                <a:blip r:embed="rId3"/>
                <a:stretch>
                  <a:fillRect/>
                </a:stretch>
              </p:blipFill>
              <p:spPr>
                <a:xfrm>
                  <a:off x="1114553" y="866732"/>
                  <a:ext cx="2160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8872FEE-B644-4919-95F4-98BB6854ED8D}"/>
                    </a:ext>
                  </a:extLst>
                </p14:cNvPr>
                <p14:cNvContentPartPr/>
                <p14:nvPr/>
              </p14:nvContentPartPr>
              <p14:xfrm>
                <a:off x="1334513" y="1001012"/>
                <a:ext cx="64800" cy="91080"/>
              </p14:xfrm>
            </p:contentPart>
          </mc:Choice>
          <mc:Fallback xmlns="">
            <p:pic>
              <p:nvPicPr>
                <p:cNvPr id="5" name="Ink 4">
                  <a:extLst>
                    <a:ext uri="{FF2B5EF4-FFF2-40B4-BE49-F238E27FC236}">
                      <a16:creationId xmlns:a16="http://schemas.microsoft.com/office/drawing/2014/main" id="{68872FEE-B644-4919-95F4-98BB6854ED8D}"/>
                    </a:ext>
                  </a:extLst>
                </p:cNvPr>
                <p:cNvPicPr/>
                <p:nvPr/>
              </p:nvPicPr>
              <p:blipFill>
                <a:blip r:embed="rId5"/>
                <a:stretch>
                  <a:fillRect/>
                </a:stretch>
              </p:blipFill>
              <p:spPr>
                <a:xfrm>
                  <a:off x="1316873" y="983012"/>
                  <a:ext cx="100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74BAD19-C00D-4A11-A713-D8D44313615F}"/>
                    </a:ext>
                  </a:extLst>
                </p14:cNvPr>
                <p14:cNvContentPartPr/>
                <p14:nvPr/>
              </p14:nvContentPartPr>
              <p14:xfrm>
                <a:off x="1472753" y="850172"/>
                <a:ext cx="130320" cy="226800"/>
              </p14:xfrm>
            </p:contentPart>
          </mc:Choice>
          <mc:Fallback xmlns="">
            <p:pic>
              <p:nvPicPr>
                <p:cNvPr id="6" name="Ink 5">
                  <a:extLst>
                    <a:ext uri="{FF2B5EF4-FFF2-40B4-BE49-F238E27FC236}">
                      <a16:creationId xmlns:a16="http://schemas.microsoft.com/office/drawing/2014/main" id="{B74BAD19-C00D-4A11-A713-D8D44313615F}"/>
                    </a:ext>
                  </a:extLst>
                </p:cNvPr>
                <p:cNvPicPr/>
                <p:nvPr/>
              </p:nvPicPr>
              <p:blipFill>
                <a:blip r:embed="rId7"/>
                <a:stretch>
                  <a:fillRect/>
                </a:stretch>
              </p:blipFill>
              <p:spPr>
                <a:xfrm>
                  <a:off x="1455113" y="832532"/>
                  <a:ext cx="165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9F0D272-CC4F-49AF-B1DB-B27CAFB47754}"/>
                    </a:ext>
                  </a:extLst>
                </p14:cNvPr>
                <p14:cNvContentPartPr/>
                <p14:nvPr/>
              </p14:nvContentPartPr>
              <p14:xfrm>
                <a:off x="1463753" y="930452"/>
                <a:ext cx="102600" cy="49680"/>
              </p14:xfrm>
            </p:contentPart>
          </mc:Choice>
          <mc:Fallback xmlns="">
            <p:pic>
              <p:nvPicPr>
                <p:cNvPr id="7" name="Ink 6">
                  <a:extLst>
                    <a:ext uri="{FF2B5EF4-FFF2-40B4-BE49-F238E27FC236}">
                      <a16:creationId xmlns:a16="http://schemas.microsoft.com/office/drawing/2014/main" id="{E9F0D272-CC4F-49AF-B1DB-B27CAFB47754}"/>
                    </a:ext>
                  </a:extLst>
                </p:cNvPr>
                <p:cNvPicPr/>
                <p:nvPr/>
              </p:nvPicPr>
              <p:blipFill>
                <a:blip r:embed="rId9"/>
                <a:stretch>
                  <a:fillRect/>
                </a:stretch>
              </p:blipFill>
              <p:spPr>
                <a:xfrm>
                  <a:off x="1446113" y="912452"/>
                  <a:ext cx="138240" cy="85320"/>
                </a:xfrm>
                <a:prstGeom prst="rect">
                  <a:avLst/>
                </a:prstGeom>
              </p:spPr>
            </p:pic>
          </mc:Fallback>
        </mc:AlternateContent>
      </p:grpSp>
      <p:grpSp>
        <p:nvGrpSpPr>
          <p:cNvPr id="19" name="Group 18">
            <a:extLst>
              <a:ext uri="{FF2B5EF4-FFF2-40B4-BE49-F238E27FC236}">
                <a16:creationId xmlns:a16="http://schemas.microsoft.com/office/drawing/2014/main" id="{A7B8C3CF-2720-4C59-B301-41FAB2BF2F0B}"/>
              </a:ext>
            </a:extLst>
          </p:cNvPr>
          <p:cNvGrpSpPr/>
          <p:nvPr/>
        </p:nvGrpSpPr>
        <p:grpSpPr>
          <a:xfrm>
            <a:off x="1931033" y="757652"/>
            <a:ext cx="1521000" cy="371160"/>
            <a:chOff x="1931033" y="757652"/>
            <a:chExt cx="1521000" cy="371160"/>
          </a:xfrm>
        </p:grpSpPr>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772FAA7-3BB7-4544-AAB2-024D825D7C01}"/>
                    </a:ext>
                  </a:extLst>
                </p14:cNvPr>
                <p14:cNvContentPartPr/>
                <p14:nvPr/>
              </p14:nvContentPartPr>
              <p14:xfrm>
                <a:off x="1996553" y="809492"/>
                <a:ext cx="139680" cy="256680"/>
              </p14:xfrm>
            </p:contentPart>
          </mc:Choice>
          <mc:Fallback xmlns="">
            <p:pic>
              <p:nvPicPr>
                <p:cNvPr id="9" name="Ink 8">
                  <a:extLst>
                    <a:ext uri="{FF2B5EF4-FFF2-40B4-BE49-F238E27FC236}">
                      <a16:creationId xmlns:a16="http://schemas.microsoft.com/office/drawing/2014/main" id="{D772FAA7-3BB7-4544-AAB2-024D825D7C01}"/>
                    </a:ext>
                  </a:extLst>
                </p:cNvPr>
                <p:cNvPicPr/>
                <p:nvPr/>
              </p:nvPicPr>
              <p:blipFill>
                <a:blip r:embed="rId11"/>
                <a:stretch>
                  <a:fillRect/>
                </a:stretch>
              </p:blipFill>
              <p:spPr>
                <a:xfrm>
                  <a:off x="1978553" y="791492"/>
                  <a:ext cx="1753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34703D6-8CD6-4FED-9A2A-8E1EBC3EE4CC}"/>
                    </a:ext>
                  </a:extLst>
                </p14:cNvPr>
                <p14:cNvContentPartPr/>
                <p14:nvPr/>
              </p14:nvContentPartPr>
              <p14:xfrm>
                <a:off x="1931033" y="883292"/>
                <a:ext cx="210960" cy="165600"/>
              </p14:xfrm>
            </p:contentPart>
          </mc:Choice>
          <mc:Fallback xmlns="">
            <p:pic>
              <p:nvPicPr>
                <p:cNvPr id="10" name="Ink 9">
                  <a:extLst>
                    <a:ext uri="{FF2B5EF4-FFF2-40B4-BE49-F238E27FC236}">
                      <a16:creationId xmlns:a16="http://schemas.microsoft.com/office/drawing/2014/main" id="{634703D6-8CD6-4FED-9A2A-8E1EBC3EE4CC}"/>
                    </a:ext>
                  </a:extLst>
                </p:cNvPr>
                <p:cNvPicPr/>
                <p:nvPr/>
              </p:nvPicPr>
              <p:blipFill>
                <a:blip r:embed="rId13"/>
                <a:stretch>
                  <a:fillRect/>
                </a:stretch>
              </p:blipFill>
              <p:spPr>
                <a:xfrm>
                  <a:off x="1913393" y="865292"/>
                  <a:ext cx="246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CD98270-27B8-4AAA-840C-EAE2CCD7CE37}"/>
                    </a:ext>
                  </a:extLst>
                </p14:cNvPr>
                <p14:cNvContentPartPr/>
                <p14:nvPr/>
              </p14:nvContentPartPr>
              <p14:xfrm>
                <a:off x="2211833" y="1031972"/>
                <a:ext cx="13680" cy="96840"/>
              </p14:xfrm>
            </p:contentPart>
          </mc:Choice>
          <mc:Fallback xmlns="">
            <p:pic>
              <p:nvPicPr>
                <p:cNvPr id="11" name="Ink 10">
                  <a:extLst>
                    <a:ext uri="{FF2B5EF4-FFF2-40B4-BE49-F238E27FC236}">
                      <a16:creationId xmlns:a16="http://schemas.microsoft.com/office/drawing/2014/main" id="{CCD98270-27B8-4AAA-840C-EAE2CCD7CE37}"/>
                    </a:ext>
                  </a:extLst>
                </p:cNvPr>
                <p:cNvPicPr/>
                <p:nvPr/>
              </p:nvPicPr>
              <p:blipFill>
                <a:blip r:embed="rId15"/>
                <a:stretch>
                  <a:fillRect/>
                </a:stretch>
              </p:blipFill>
              <p:spPr>
                <a:xfrm>
                  <a:off x="2193833" y="1014332"/>
                  <a:ext cx="49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9F5C56A-A10B-4551-98D2-F84F7F025C07}"/>
                    </a:ext>
                  </a:extLst>
                </p14:cNvPr>
                <p14:cNvContentPartPr/>
                <p14:nvPr/>
              </p14:nvContentPartPr>
              <p14:xfrm>
                <a:off x="2313353" y="819572"/>
                <a:ext cx="157680" cy="255960"/>
              </p14:xfrm>
            </p:contentPart>
          </mc:Choice>
          <mc:Fallback xmlns="">
            <p:pic>
              <p:nvPicPr>
                <p:cNvPr id="12" name="Ink 11">
                  <a:extLst>
                    <a:ext uri="{FF2B5EF4-FFF2-40B4-BE49-F238E27FC236}">
                      <a16:creationId xmlns:a16="http://schemas.microsoft.com/office/drawing/2014/main" id="{39F5C56A-A10B-4551-98D2-F84F7F025C07}"/>
                    </a:ext>
                  </a:extLst>
                </p:cNvPr>
                <p:cNvPicPr/>
                <p:nvPr/>
              </p:nvPicPr>
              <p:blipFill>
                <a:blip r:embed="rId17"/>
                <a:stretch>
                  <a:fillRect/>
                </a:stretch>
              </p:blipFill>
              <p:spPr>
                <a:xfrm>
                  <a:off x="2295353" y="801932"/>
                  <a:ext cx="1933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C7E4DB1-5390-464D-A2FB-4540E2ED46F2}"/>
                    </a:ext>
                  </a:extLst>
                </p14:cNvPr>
                <p14:cNvContentPartPr/>
                <p14:nvPr/>
              </p14:nvContentPartPr>
              <p14:xfrm>
                <a:off x="2600633" y="923972"/>
                <a:ext cx="189000" cy="132120"/>
              </p14:xfrm>
            </p:contentPart>
          </mc:Choice>
          <mc:Fallback xmlns="">
            <p:pic>
              <p:nvPicPr>
                <p:cNvPr id="13" name="Ink 12">
                  <a:extLst>
                    <a:ext uri="{FF2B5EF4-FFF2-40B4-BE49-F238E27FC236}">
                      <a16:creationId xmlns:a16="http://schemas.microsoft.com/office/drawing/2014/main" id="{EC7E4DB1-5390-464D-A2FB-4540E2ED46F2}"/>
                    </a:ext>
                  </a:extLst>
                </p:cNvPr>
                <p:cNvPicPr/>
                <p:nvPr/>
              </p:nvPicPr>
              <p:blipFill>
                <a:blip r:embed="rId19"/>
                <a:stretch>
                  <a:fillRect/>
                </a:stretch>
              </p:blipFill>
              <p:spPr>
                <a:xfrm>
                  <a:off x="2582633" y="905972"/>
                  <a:ext cx="224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F3671967-27DE-4EA5-82D7-7CBF130E3AA8}"/>
                    </a:ext>
                  </a:extLst>
                </p14:cNvPr>
                <p14:cNvContentPartPr/>
                <p14:nvPr/>
              </p14:nvContentPartPr>
              <p14:xfrm>
                <a:off x="2800073" y="925412"/>
                <a:ext cx="118440" cy="125280"/>
              </p14:xfrm>
            </p:contentPart>
          </mc:Choice>
          <mc:Fallback xmlns="">
            <p:pic>
              <p:nvPicPr>
                <p:cNvPr id="14" name="Ink 13">
                  <a:extLst>
                    <a:ext uri="{FF2B5EF4-FFF2-40B4-BE49-F238E27FC236}">
                      <a16:creationId xmlns:a16="http://schemas.microsoft.com/office/drawing/2014/main" id="{F3671967-27DE-4EA5-82D7-7CBF130E3AA8}"/>
                    </a:ext>
                  </a:extLst>
                </p:cNvPr>
                <p:cNvPicPr/>
                <p:nvPr/>
              </p:nvPicPr>
              <p:blipFill>
                <a:blip r:embed="rId21"/>
                <a:stretch>
                  <a:fillRect/>
                </a:stretch>
              </p:blipFill>
              <p:spPr>
                <a:xfrm>
                  <a:off x="2782073" y="907772"/>
                  <a:ext cx="154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C5DF992A-29EA-4935-A28B-4C1E249821C3}"/>
                    </a:ext>
                  </a:extLst>
                </p14:cNvPr>
                <p14:cNvContentPartPr/>
                <p14:nvPr/>
              </p14:nvContentPartPr>
              <p14:xfrm>
                <a:off x="2958473" y="916052"/>
                <a:ext cx="110880" cy="135000"/>
              </p14:xfrm>
            </p:contentPart>
          </mc:Choice>
          <mc:Fallback xmlns="">
            <p:pic>
              <p:nvPicPr>
                <p:cNvPr id="15" name="Ink 14">
                  <a:extLst>
                    <a:ext uri="{FF2B5EF4-FFF2-40B4-BE49-F238E27FC236}">
                      <a16:creationId xmlns:a16="http://schemas.microsoft.com/office/drawing/2014/main" id="{C5DF992A-29EA-4935-A28B-4C1E249821C3}"/>
                    </a:ext>
                  </a:extLst>
                </p:cNvPr>
                <p:cNvPicPr/>
                <p:nvPr/>
              </p:nvPicPr>
              <p:blipFill>
                <a:blip r:embed="rId23"/>
                <a:stretch>
                  <a:fillRect/>
                </a:stretch>
              </p:blipFill>
              <p:spPr>
                <a:xfrm>
                  <a:off x="2940473" y="898412"/>
                  <a:ext cx="146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9151E01-D8C7-4A73-9B4A-C7246D59EFED}"/>
                    </a:ext>
                  </a:extLst>
                </p14:cNvPr>
                <p14:cNvContentPartPr/>
                <p14:nvPr/>
              </p14:nvContentPartPr>
              <p14:xfrm>
                <a:off x="3033713" y="757652"/>
                <a:ext cx="105840" cy="292320"/>
              </p14:xfrm>
            </p:contentPart>
          </mc:Choice>
          <mc:Fallback xmlns="">
            <p:pic>
              <p:nvPicPr>
                <p:cNvPr id="16" name="Ink 15">
                  <a:extLst>
                    <a:ext uri="{FF2B5EF4-FFF2-40B4-BE49-F238E27FC236}">
                      <a16:creationId xmlns:a16="http://schemas.microsoft.com/office/drawing/2014/main" id="{79151E01-D8C7-4A73-9B4A-C7246D59EFED}"/>
                    </a:ext>
                  </a:extLst>
                </p:cNvPr>
                <p:cNvPicPr/>
                <p:nvPr/>
              </p:nvPicPr>
              <p:blipFill>
                <a:blip r:embed="rId25"/>
                <a:stretch>
                  <a:fillRect/>
                </a:stretch>
              </p:blipFill>
              <p:spPr>
                <a:xfrm>
                  <a:off x="3016073" y="739652"/>
                  <a:ext cx="1414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086ED570-CCA3-4574-9680-45269CC3BB58}"/>
                    </a:ext>
                  </a:extLst>
                </p14:cNvPr>
                <p14:cNvContentPartPr/>
                <p14:nvPr/>
              </p14:nvContentPartPr>
              <p14:xfrm>
                <a:off x="3326393" y="777452"/>
                <a:ext cx="124560" cy="291600"/>
              </p14:xfrm>
            </p:contentPart>
          </mc:Choice>
          <mc:Fallback xmlns="">
            <p:pic>
              <p:nvPicPr>
                <p:cNvPr id="17" name="Ink 16">
                  <a:extLst>
                    <a:ext uri="{FF2B5EF4-FFF2-40B4-BE49-F238E27FC236}">
                      <a16:creationId xmlns:a16="http://schemas.microsoft.com/office/drawing/2014/main" id="{086ED570-CCA3-4574-9680-45269CC3BB58}"/>
                    </a:ext>
                  </a:extLst>
                </p:cNvPr>
                <p:cNvPicPr/>
                <p:nvPr/>
              </p:nvPicPr>
              <p:blipFill>
                <a:blip r:embed="rId27"/>
                <a:stretch>
                  <a:fillRect/>
                </a:stretch>
              </p:blipFill>
              <p:spPr>
                <a:xfrm>
                  <a:off x="3308393" y="759812"/>
                  <a:ext cx="1602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1917471-2CB3-41A1-832D-05C49DE15619}"/>
                    </a:ext>
                  </a:extLst>
                </p14:cNvPr>
                <p14:cNvContentPartPr/>
                <p14:nvPr/>
              </p14:nvContentPartPr>
              <p14:xfrm>
                <a:off x="3301913" y="919292"/>
                <a:ext cx="150120" cy="28440"/>
              </p14:xfrm>
            </p:contentPart>
          </mc:Choice>
          <mc:Fallback xmlns="">
            <p:pic>
              <p:nvPicPr>
                <p:cNvPr id="18" name="Ink 17">
                  <a:extLst>
                    <a:ext uri="{FF2B5EF4-FFF2-40B4-BE49-F238E27FC236}">
                      <a16:creationId xmlns:a16="http://schemas.microsoft.com/office/drawing/2014/main" id="{A1917471-2CB3-41A1-832D-05C49DE15619}"/>
                    </a:ext>
                  </a:extLst>
                </p:cNvPr>
                <p:cNvPicPr/>
                <p:nvPr/>
              </p:nvPicPr>
              <p:blipFill>
                <a:blip r:embed="rId29"/>
                <a:stretch>
                  <a:fillRect/>
                </a:stretch>
              </p:blipFill>
              <p:spPr>
                <a:xfrm>
                  <a:off x="3284273" y="901652"/>
                  <a:ext cx="185760" cy="64080"/>
                </a:xfrm>
                <a:prstGeom prst="rect">
                  <a:avLst/>
                </a:prstGeom>
              </p:spPr>
            </p:pic>
          </mc:Fallback>
        </mc:AlternateContent>
      </p:grpSp>
      <p:grpSp>
        <p:nvGrpSpPr>
          <p:cNvPr id="43" name="Group 42">
            <a:extLst>
              <a:ext uri="{FF2B5EF4-FFF2-40B4-BE49-F238E27FC236}">
                <a16:creationId xmlns:a16="http://schemas.microsoft.com/office/drawing/2014/main" id="{7900611F-430B-41AF-B89E-BE3F764D70D0}"/>
              </a:ext>
            </a:extLst>
          </p:cNvPr>
          <p:cNvGrpSpPr/>
          <p:nvPr/>
        </p:nvGrpSpPr>
        <p:grpSpPr>
          <a:xfrm>
            <a:off x="3716273" y="819212"/>
            <a:ext cx="334800" cy="238320"/>
            <a:chOff x="3716273" y="819212"/>
            <a:chExt cx="334800" cy="23832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54961863-E87A-4172-9C50-093D7499C3E8}"/>
                    </a:ext>
                  </a:extLst>
                </p14:cNvPr>
                <p14:cNvContentPartPr/>
                <p14:nvPr/>
              </p14:nvContentPartPr>
              <p14:xfrm>
                <a:off x="3716273" y="819212"/>
                <a:ext cx="148680" cy="235080"/>
              </p14:xfrm>
            </p:contentPart>
          </mc:Choice>
          <mc:Fallback xmlns="">
            <p:pic>
              <p:nvPicPr>
                <p:cNvPr id="20" name="Ink 19">
                  <a:extLst>
                    <a:ext uri="{FF2B5EF4-FFF2-40B4-BE49-F238E27FC236}">
                      <a16:creationId xmlns:a16="http://schemas.microsoft.com/office/drawing/2014/main" id="{54961863-E87A-4172-9C50-093D7499C3E8}"/>
                    </a:ext>
                  </a:extLst>
                </p:cNvPr>
                <p:cNvPicPr/>
                <p:nvPr/>
              </p:nvPicPr>
              <p:blipFill>
                <a:blip r:embed="rId31"/>
                <a:stretch>
                  <a:fillRect/>
                </a:stretch>
              </p:blipFill>
              <p:spPr>
                <a:xfrm>
                  <a:off x="3698633" y="801212"/>
                  <a:ext cx="1843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EC0CAB80-722F-40FC-A32B-F73BB319BF59}"/>
                    </a:ext>
                  </a:extLst>
                </p14:cNvPr>
                <p14:cNvContentPartPr/>
                <p14:nvPr/>
              </p14:nvContentPartPr>
              <p14:xfrm>
                <a:off x="3914633" y="923612"/>
                <a:ext cx="136440" cy="133920"/>
              </p14:xfrm>
            </p:contentPart>
          </mc:Choice>
          <mc:Fallback xmlns="">
            <p:pic>
              <p:nvPicPr>
                <p:cNvPr id="21" name="Ink 20">
                  <a:extLst>
                    <a:ext uri="{FF2B5EF4-FFF2-40B4-BE49-F238E27FC236}">
                      <a16:creationId xmlns:a16="http://schemas.microsoft.com/office/drawing/2014/main" id="{EC0CAB80-722F-40FC-A32B-F73BB319BF59}"/>
                    </a:ext>
                  </a:extLst>
                </p:cNvPr>
                <p:cNvPicPr/>
                <p:nvPr/>
              </p:nvPicPr>
              <p:blipFill>
                <a:blip r:embed="rId33"/>
                <a:stretch>
                  <a:fillRect/>
                </a:stretch>
              </p:blipFill>
              <p:spPr>
                <a:xfrm>
                  <a:off x="3896633" y="905972"/>
                  <a:ext cx="172080" cy="169560"/>
                </a:xfrm>
                <a:prstGeom prst="rect">
                  <a:avLst/>
                </a:prstGeom>
              </p:spPr>
            </p:pic>
          </mc:Fallback>
        </mc:AlternateContent>
      </p:grpSp>
      <p:grpSp>
        <p:nvGrpSpPr>
          <p:cNvPr id="42" name="Group 41">
            <a:extLst>
              <a:ext uri="{FF2B5EF4-FFF2-40B4-BE49-F238E27FC236}">
                <a16:creationId xmlns:a16="http://schemas.microsoft.com/office/drawing/2014/main" id="{340533F9-8DA1-474E-9D02-CAA149CC3FEC}"/>
              </a:ext>
            </a:extLst>
          </p:cNvPr>
          <p:cNvGrpSpPr/>
          <p:nvPr/>
        </p:nvGrpSpPr>
        <p:grpSpPr>
          <a:xfrm>
            <a:off x="4278593" y="814892"/>
            <a:ext cx="1163520" cy="279000"/>
            <a:chOff x="4278593" y="814892"/>
            <a:chExt cx="1163520" cy="279000"/>
          </a:xfrm>
        </p:grpSpPr>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B9A55181-78A7-4614-9053-B414E0C736E2}"/>
                    </a:ext>
                  </a:extLst>
                </p14:cNvPr>
                <p14:cNvContentPartPr/>
                <p14:nvPr/>
              </p14:nvContentPartPr>
              <p14:xfrm>
                <a:off x="4278593" y="876452"/>
                <a:ext cx="293040" cy="162000"/>
              </p14:xfrm>
            </p:contentPart>
          </mc:Choice>
          <mc:Fallback xmlns="">
            <p:pic>
              <p:nvPicPr>
                <p:cNvPr id="22" name="Ink 21">
                  <a:extLst>
                    <a:ext uri="{FF2B5EF4-FFF2-40B4-BE49-F238E27FC236}">
                      <a16:creationId xmlns:a16="http://schemas.microsoft.com/office/drawing/2014/main" id="{B9A55181-78A7-4614-9053-B414E0C736E2}"/>
                    </a:ext>
                  </a:extLst>
                </p:cNvPr>
                <p:cNvPicPr/>
                <p:nvPr/>
              </p:nvPicPr>
              <p:blipFill>
                <a:blip r:embed="rId35"/>
                <a:stretch>
                  <a:fillRect/>
                </a:stretch>
              </p:blipFill>
              <p:spPr>
                <a:xfrm>
                  <a:off x="4260953" y="858812"/>
                  <a:ext cx="3286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DE570546-9EAB-4489-BCA6-5487E3C7EFFD}"/>
                    </a:ext>
                  </a:extLst>
                </p14:cNvPr>
                <p14:cNvContentPartPr/>
                <p14:nvPr/>
              </p14:nvContentPartPr>
              <p14:xfrm>
                <a:off x="4559393" y="914612"/>
                <a:ext cx="61200" cy="106920"/>
              </p14:xfrm>
            </p:contentPart>
          </mc:Choice>
          <mc:Fallback xmlns="">
            <p:pic>
              <p:nvPicPr>
                <p:cNvPr id="23" name="Ink 22">
                  <a:extLst>
                    <a:ext uri="{FF2B5EF4-FFF2-40B4-BE49-F238E27FC236}">
                      <a16:creationId xmlns:a16="http://schemas.microsoft.com/office/drawing/2014/main" id="{DE570546-9EAB-4489-BCA6-5487E3C7EFFD}"/>
                    </a:ext>
                  </a:extLst>
                </p:cNvPr>
                <p:cNvPicPr/>
                <p:nvPr/>
              </p:nvPicPr>
              <p:blipFill>
                <a:blip r:embed="rId37"/>
                <a:stretch>
                  <a:fillRect/>
                </a:stretch>
              </p:blipFill>
              <p:spPr>
                <a:xfrm>
                  <a:off x="4541393" y="896612"/>
                  <a:ext cx="96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37C6C63F-9377-4A32-93A1-7C34FA6719BB}"/>
                    </a:ext>
                  </a:extLst>
                </p14:cNvPr>
                <p14:cNvContentPartPr/>
                <p14:nvPr/>
              </p14:nvContentPartPr>
              <p14:xfrm>
                <a:off x="4657313" y="906692"/>
                <a:ext cx="136440" cy="116280"/>
              </p14:xfrm>
            </p:contentPart>
          </mc:Choice>
          <mc:Fallback xmlns="">
            <p:pic>
              <p:nvPicPr>
                <p:cNvPr id="24" name="Ink 23">
                  <a:extLst>
                    <a:ext uri="{FF2B5EF4-FFF2-40B4-BE49-F238E27FC236}">
                      <a16:creationId xmlns:a16="http://schemas.microsoft.com/office/drawing/2014/main" id="{37C6C63F-9377-4A32-93A1-7C34FA6719BB}"/>
                    </a:ext>
                  </a:extLst>
                </p:cNvPr>
                <p:cNvPicPr/>
                <p:nvPr/>
              </p:nvPicPr>
              <p:blipFill>
                <a:blip r:embed="rId39"/>
                <a:stretch>
                  <a:fillRect/>
                </a:stretch>
              </p:blipFill>
              <p:spPr>
                <a:xfrm>
                  <a:off x="4639673" y="889052"/>
                  <a:ext cx="172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A336ACF2-16F0-454B-ACC8-4A0B449F839F}"/>
                    </a:ext>
                  </a:extLst>
                </p14:cNvPr>
                <p14:cNvContentPartPr/>
                <p14:nvPr/>
              </p14:nvContentPartPr>
              <p14:xfrm>
                <a:off x="4870433" y="917492"/>
                <a:ext cx="94320" cy="141840"/>
              </p14:xfrm>
            </p:contentPart>
          </mc:Choice>
          <mc:Fallback xmlns="">
            <p:pic>
              <p:nvPicPr>
                <p:cNvPr id="25" name="Ink 24">
                  <a:extLst>
                    <a:ext uri="{FF2B5EF4-FFF2-40B4-BE49-F238E27FC236}">
                      <a16:creationId xmlns:a16="http://schemas.microsoft.com/office/drawing/2014/main" id="{A336ACF2-16F0-454B-ACC8-4A0B449F839F}"/>
                    </a:ext>
                  </a:extLst>
                </p:cNvPr>
                <p:cNvPicPr/>
                <p:nvPr/>
              </p:nvPicPr>
              <p:blipFill>
                <a:blip r:embed="rId41"/>
                <a:stretch>
                  <a:fillRect/>
                </a:stretch>
              </p:blipFill>
              <p:spPr>
                <a:xfrm>
                  <a:off x="4852433" y="899852"/>
                  <a:ext cx="129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6A717693-07AA-4274-B5E7-135E0E28EFC8}"/>
                    </a:ext>
                  </a:extLst>
                </p14:cNvPr>
                <p14:cNvContentPartPr/>
                <p14:nvPr/>
              </p14:nvContentPartPr>
              <p14:xfrm>
                <a:off x="4957553" y="814892"/>
                <a:ext cx="48960" cy="279000"/>
              </p14:xfrm>
            </p:contentPart>
          </mc:Choice>
          <mc:Fallback xmlns="">
            <p:pic>
              <p:nvPicPr>
                <p:cNvPr id="26" name="Ink 25">
                  <a:extLst>
                    <a:ext uri="{FF2B5EF4-FFF2-40B4-BE49-F238E27FC236}">
                      <a16:creationId xmlns:a16="http://schemas.microsoft.com/office/drawing/2014/main" id="{6A717693-07AA-4274-B5E7-135E0E28EFC8}"/>
                    </a:ext>
                  </a:extLst>
                </p:cNvPr>
                <p:cNvPicPr/>
                <p:nvPr/>
              </p:nvPicPr>
              <p:blipFill>
                <a:blip r:embed="rId43"/>
                <a:stretch>
                  <a:fillRect/>
                </a:stretch>
              </p:blipFill>
              <p:spPr>
                <a:xfrm>
                  <a:off x="4939553" y="797252"/>
                  <a:ext cx="84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F37419D6-D6E6-4932-A710-8AB44E141C7C}"/>
                    </a:ext>
                  </a:extLst>
                </p14:cNvPr>
                <p14:cNvContentPartPr/>
                <p14:nvPr/>
              </p14:nvContentPartPr>
              <p14:xfrm>
                <a:off x="5055833" y="962132"/>
                <a:ext cx="133560" cy="124920"/>
              </p14:xfrm>
            </p:contentPart>
          </mc:Choice>
          <mc:Fallback xmlns="">
            <p:pic>
              <p:nvPicPr>
                <p:cNvPr id="27" name="Ink 26">
                  <a:extLst>
                    <a:ext uri="{FF2B5EF4-FFF2-40B4-BE49-F238E27FC236}">
                      <a16:creationId xmlns:a16="http://schemas.microsoft.com/office/drawing/2014/main" id="{F37419D6-D6E6-4932-A710-8AB44E141C7C}"/>
                    </a:ext>
                  </a:extLst>
                </p:cNvPr>
                <p:cNvPicPr/>
                <p:nvPr/>
              </p:nvPicPr>
              <p:blipFill>
                <a:blip r:embed="rId45"/>
                <a:stretch>
                  <a:fillRect/>
                </a:stretch>
              </p:blipFill>
              <p:spPr>
                <a:xfrm>
                  <a:off x="5037833" y="944132"/>
                  <a:ext cx="169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0B7DCDB2-138F-4E23-A412-588F33F374DD}"/>
                    </a:ext>
                  </a:extLst>
                </p14:cNvPr>
                <p14:cNvContentPartPr/>
                <p14:nvPr/>
              </p14:nvContentPartPr>
              <p14:xfrm>
                <a:off x="5200553" y="978332"/>
                <a:ext cx="136080" cy="87840"/>
              </p14:xfrm>
            </p:contentPart>
          </mc:Choice>
          <mc:Fallback xmlns="">
            <p:pic>
              <p:nvPicPr>
                <p:cNvPr id="28" name="Ink 27">
                  <a:extLst>
                    <a:ext uri="{FF2B5EF4-FFF2-40B4-BE49-F238E27FC236}">
                      <a16:creationId xmlns:a16="http://schemas.microsoft.com/office/drawing/2014/main" id="{0B7DCDB2-138F-4E23-A412-588F33F374DD}"/>
                    </a:ext>
                  </a:extLst>
                </p:cNvPr>
                <p:cNvPicPr/>
                <p:nvPr/>
              </p:nvPicPr>
              <p:blipFill>
                <a:blip r:embed="rId47"/>
                <a:stretch>
                  <a:fillRect/>
                </a:stretch>
              </p:blipFill>
              <p:spPr>
                <a:xfrm>
                  <a:off x="5182553" y="960332"/>
                  <a:ext cx="171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26BF0B20-2362-48D7-AD53-358B42D477FC}"/>
                    </a:ext>
                  </a:extLst>
                </p14:cNvPr>
                <p14:cNvContentPartPr/>
                <p14:nvPr/>
              </p14:nvContentPartPr>
              <p14:xfrm>
                <a:off x="5341313" y="922892"/>
                <a:ext cx="100800" cy="125280"/>
              </p14:xfrm>
            </p:contentPart>
          </mc:Choice>
          <mc:Fallback xmlns="">
            <p:pic>
              <p:nvPicPr>
                <p:cNvPr id="29" name="Ink 28">
                  <a:extLst>
                    <a:ext uri="{FF2B5EF4-FFF2-40B4-BE49-F238E27FC236}">
                      <a16:creationId xmlns:a16="http://schemas.microsoft.com/office/drawing/2014/main" id="{26BF0B20-2362-48D7-AD53-358B42D477FC}"/>
                    </a:ext>
                  </a:extLst>
                </p:cNvPr>
                <p:cNvPicPr/>
                <p:nvPr/>
              </p:nvPicPr>
              <p:blipFill>
                <a:blip r:embed="rId49"/>
                <a:stretch>
                  <a:fillRect/>
                </a:stretch>
              </p:blipFill>
              <p:spPr>
                <a:xfrm>
                  <a:off x="5323673" y="904892"/>
                  <a:ext cx="136440" cy="160920"/>
                </a:xfrm>
                <a:prstGeom prst="rect">
                  <a:avLst/>
                </a:prstGeom>
              </p:spPr>
            </p:pic>
          </mc:Fallback>
        </mc:AlternateContent>
      </p:grpSp>
      <p:grpSp>
        <p:nvGrpSpPr>
          <p:cNvPr id="41" name="Group 40">
            <a:extLst>
              <a:ext uri="{FF2B5EF4-FFF2-40B4-BE49-F238E27FC236}">
                <a16:creationId xmlns:a16="http://schemas.microsoft.com/office/drawing/2014/main" id="{877D1396-78A8-4B97-9B16-D08E4326CDDE}"/>
              </a:ext>
            </a:extLst>
          </p:cNvPr>
          <p:cNvGrpSpPr/>
          <p:nvPr/>
        </p:nvGrpSpPr>
        <p:grpSpPr>
          <a:xfrm>
            <a:off x="5780873" y="807692"/>
            <a:ext cx="1340640" cy="266040"/>
            <a:chOff x="5780873" y="807692"/>
            <a:chExt cx="1340640" cy="266040"/>
          </a:xfrm>
        </p:grpSpPr>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69515C9D-6ADC-4C01-A5E9-411B3C602198}"/>
                    </a:ext>
                  </a:extLst>
                </p14:cNvPr>
                <p14:cNvContentPartPr/>
                <p14:nvPr/>
              </p14:nvContentPartPr>
              <p14:xfrm>
                <a:off x="5780873" y="918212"/>
                <a:ext cx="97920" cy="139680"/>
              </p14:xfrm>
            </p:contentPart>
          </mc:Choice>
          <mc:Fallback xmlns="">
            <p:pic>
              <p:nvPicPr>
                <p:cNvPr id="30" name="Ink 29">
                  <a:extLst>
                    <a:ext uri="{FF2B5EF4-FFF2-40B4-BE49-F238E27FC236}">
                      <a16:creationId xmlns:a16="http://schemas.microsoft.com/office/drawing/2014/main" id="{69515C9D-6ADC-4C01-A5E9-411B3C602198}"/>
                    </a:ext>
                  </a:extLst>
                </p:cNvPr>
                <p:cNvPicPr/>
                <p:nvPr/>
              </p:nvPicPr>
              <p:blipFill>
                <a:blip r:embed="rId51"/>
                <a:stretch>
                  <a:fillRect/>
                </a:stretch>
              </p:blipFill>
              <p:spPr>
                <a:xfrm>
                  <a:off x="5763233" y="900212"/>
                  <a:ext cx="133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A60FA092-69BE-4391-918A-B6F09D8B600B}"/>
                    </a:ext>
                  </a:extLst>
                </p14:cNvPr>
                <p14:cNvContentPartPr/>
                <p14:nvPr/>
              </p14:nvContentPartPr>
              <p14:xfrm>
                <a:off x="5860793" y="906692"/>
                <a:ext cx="65880" cy="146520"/>
              </p14:xfrm>
            </p:contentPart>
          </mc:Choice>
          <mc:Fallback xmlns="">
            <p:pic>
              <p:nvPicPr>
                <p:cNvPr id="31" name="Ink 30">
                  <a:extLst>
                    <a:ext uri="{FF2B5EF4-FFF2-40B4-BE49-F238E27FC236}">
                      <a16:creationId xmlns:a16="http://schemas.microsoft.com/office/drawing/2014/main" id="{A60FA092-69BE-4391-918A-B6F09D8B600B}"/>
                    </a:ext>
                  </a:extLst>
                </p:cNvPr>
                <p:cNvPicPr/>
                <p:nvPr/>
              </p:nvPicPr>
              <p:blipFill>
                <a:blip r:embed="rId53"/>
                <a:stretch>
                  <a:fillRect/>
                </a:stretch>
              </p:blipFill>
              <p:spPr>
                <a:xfrm>
                  <a:off x="5843153" y="889052"/>
                  <a:ext cx="1015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50FE8F1E-A8A3-43D5-A62D-2E24BF62C9B6}"/>
                    </a:ext>
                  </a:extLst>
                </p14:cNvPr>
                <p14:cNvContentPartPr/>
                <p14:nvPr/>
              </p14:nvContentPartPr>
              <p14:xfrm>
                <a:off x="5952953" y="933332"/>
                <a:ext cx="110880" cy="140400"/>
              </p14:xfrm>
            </p:contentPart>
          </mc:Choice>
          <mc:Fallback xmlns="">
            <p:pic>
              <p:nvPicPr>
                <p:cNvPr id="32" name="Ink 31">
                  <a:extLst>
                    <a:ext uri="{FF2B5EF4-FFF2-40B4-BE49-F238E27FC236}">
                      <a16:creationId xmlns:a16="http://schemas.microsoft.com/office/drawing/2014/main" id="{50FE8F1E-A8A3-43D5-A62D-2E24BF62C9B6}"/>
                    </a:ext>
                  </a:extLst>
                </p:cNvPr>
                <p:cNvPicPr/>
                <p:nvPr/>
              </p:nvPicPr>
              <p:blipFill>
                <a:blip r:embed="rId55"/>
                <a:stretch>
                  <a:fillRect/>
                </a:stretch>
              </p:blipFill>
              <p:spPr>
                <a:xfrm>
                  <a:off x="5934953" y="915692"/>
                  <a:ext cx="146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9797A52C-42BE-42AB-A988-087FD4C6F9B0}"/>
                    </a:ext>
                  </a:extLst>
                </p14:cNvPr>
                <p14:cNvContentPartPr/>
                <p14:nvPr/>
              </p14:nvContentPartPr>
              <p14:xfrm>
                <a:off x="6056993" y="959252"/>
                <a:ext cx="47880" cy="83520"/>
              </p14:xfrm>
            </p:contentPart>
          </mc:Choice>
          <mc:Fallback xmlns="">
            <p:pic>
              <p:nvPicPr>
                <p:cNvPr id="33" name="Ink 32">
                  <a:extLst>
                    <a:ext uri="{FF2B5EF4-FFF2-40B4-BE49-F238E27FC236}">
                      <a16:creationId xmlns:a16="http://schemas.microsoft.com/office/drawing/2014/main" id="{9797A52C-42BE-42AB-A988-087FD4C6F9B0}"/>
                    </a:ext>
                  </a:extLst>
                </p:cNvPr>
                <p:cNvPicPr/>
                <p:nvPr/>
              </p:nvPicPr>
              <p:blipFill>
                <a:blip r:embed="rId57"/>
                <a:stretch>
                  <a:fillRect/>
                </a:stretch>
              </p:blipFill>
              <p:spPr>
                <a:xfrm>
                  <a:off x="6039353" y="941612"/>
                  <a:ext cx="835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C3321AED-DBA1-4E4C-AB81-F6004A027D14}"/>
                    </a:ext>
                  </a:extLst>
                </p14:cNvPr>
                <p14:cNvContentPartPr/>
                <p14:nvPr/>
              </p14:nvContentPartPr>
              <p14:xfrm>
                <a:off x="6140513" y="934052"/>
                <a:ext cx="210960" cy="115920"/>
              </p14:xfrm>
            </p:contentPart>
          </mc:Choice>
          <mc:Fallback xmlns="">
            <p:pic>
              <p:nvPicPr>
                <p:cNvPr id="34" name="Ink 33">
                  <a:extLst>
                    <a:ext uri="{FF2B5EF4-FFF2-40B4-BE49-F238E27FC236}">
                      <a16:creationId xmlns:a16="http://schemas.microsoft.com/office/drawing/2014/main" id="{C3321AED-DBA1-4E4C-AB81-F6004A027D14}"/>
                    </a:ext>
                  </a:extLst>
                </p:cNvPr>
                <p:cNvPicPr/>
                <p:nvPr/>
              </p:nvPicPr>
              <p:blipFill>
                <a:blip r:embed="rId59"/>
                <a:stretch>
                  <a:fillRect/>
                </a:stretch>
              </p:blipFill>
              <p:spPr>
                <a:xfrm>
                  <a:off x="6122873" y="916412"/>
                  <a:ext cx="246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E369FDC0-DE2C-4076-B83A-3ED655DBE4AD}"/>
                    </a:ext>
                  </a:extLst>
                </p14:cNvPr>
                <p14:cNvContentPartPr/>
                <p14:nvPr/>
              </p14:nvContentPartPr>
              <p14:xfrm>
                <a:off x="6334193" y="807692"/>
                <a:ext cx="44640" cy="30240"/>
              </p14:xfrm>
            </p:contentPart>
          </mc:Choice>
          <mc:Fallback xmlns="">
            <p:pic>
              <p:nvPicPr>
                <p:cNvPr id="35" name="Ink 34">
                  <a:extLst>
                    <a:ext uri="{FF2B5EF4-FFF2-40B4-BE49-F238E27FC236}">
                      <a16:creationId xmlns:a16="http://schemas.microsoft.com/office/drawing/2014/main" id="{E369FDC0-DE2C-4076-B83A-3ED655DBE4AD}"/>
                    </a:ext>
                  </a:extLst>
                </p:cNvPr>
                <p:cNvPicPr/>
                <p:nvPr/>
              </p:nvPicPr>
              <p:blipFill>
                <a:blip r:embed="rId61"/>
                <a:stretch>
                  <a:fillRect/>
                </a:stretch>
              </p:blipFill>
              <p:spPr>
                <a:xfrm>
                  <a:off x="6316193" y="790052"/>
                  <a:ext cx="80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E5F8C124-006C-480F-AB2F-62005DFFD2FA}"/>
                    </a:ext>
                  </a:extLst>
                </p14:cNvPr>
                <p14:cNvContentPartPr/>
                <p14:nvPr/>
              </p14:nvContentPartPr>
              <p14:xfrm>
                <a:off x="6431393" y="899132"/>
                <a:ext cx="128880" cy="141120"/>
              </p14:xfrm>
            </p:contentPart>
          </mc:Choice>
          <mc:Fallback xmlns="">
            <p:pic>
              <p:nvPicPr>
                <p:cNvPr id="36" name="Ink 35">
                  <a:extLst>
                    <a:ext uri="{FF2B5EF4-FFF2-40B4-BE49-F238E27FC236}">
                      <a16:creationId xmlns:a16="http://schemas.microsoft.com/office/drawing/2014/main" id="{E5F8C124-006C-480F-AB2F-62005DFFD2FA}"/>
                    </a:ext>
                  </a:extLst>
                </p:cNvPr>
                <p:cNvPicPr/>
                <p:nvPr/>
              </p:nvPicPr>
              <p:blipFill>
                <a:blip r:embed="rId63"/>
                <a:stretch>
                  <a:fillRect/>
                </a:stretch>
              </p:blipFill>
              <p:spPr>
                <a:xfrm>
                  <a:off x="6413753" y="881132"/>
                  <a:ext cx="1645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6E407F5F-0335-4479-B16E-F8DD5A542911}"/>
                    </a:ext>
                  </a:extLst>
                </p14:cNvPr>
                <p14:cNvContentPartPr/>
                <p14:nvPr/>
              </p14:nvContentPartPr>
              <p14:xfrm>
                <a:off x="6587633" y="812732"/>
                <a:ext cx="133560" cy="245160"/>
              </p14:xfrm>
            </p:contentPart>
          </mc:Choice>
          <mc:Fallback xmlns="">
            <p:pic>
              <p:nvPicPr>
                <p:cNvPr id="37" name="Ink 36">
                  <a:extLst>
                    <a:ext uri="{FF2B5EF4-FFF2-40B4-BE49-F238E27FC236}">
                      <a16:creationId xmlns:a16="http://schemas.microsoft.com/office/drawing/2014/main" id="{6E407F5F-0335-4479-B16E-F8DD5A542911}"/>
                    </a:ext>
                  </a:extLst>
                </p:cNvPr>
                <p:cNvPicPr/>
                <p:nvPr/>
              </p:nvPicPr>
              <p:blipFill>
                <a:blip r:embed="rId65"/>
                <a:stretch>
                  <a:fillRect/>
                </a:stretch>
              </p:blipFill>
              <p:spPr>
                <a:xfrm>
                  <a:off x="6569633" y="795092"/>
                  <a:ext cx="1692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1B6B94F3-560C-47D4-8A6B-ABA703E755E7}"/>
                    </a:ext>
                  </a:extLst>
                </p14:cNvPr>
                <p14:cNvContentPartPr/>
                <p14:nvPr/>
              </p14:nvContentPartPr>
              <p14:xfrm>
                <a:off x="6814073" y="828572"/>
                <a:ext cx="34560" cy="225720"/>
              </p14:xfrm>
            </p:contentPart>
          </mc:Choice>
          <mc:Fallback xmlns="">
            <p:pic>
              <p:nvPicPr>
                <p:cNvPr id="38" name="Ink 37">
                  <a:extLst>
                    <a:ext uri="{FF2B5EF4-FFF2-40B4-BE49-F238E27FC236}">
                      <a16:creationId xmlns:a16="http://schemas.microsoft.com/office/drawing/2014/main" id="{1B6B94F3-560C-47D4-8A6B-ABA703E755E7}"/>
                    </a:ext>
                  </a:extLst>
                </p:cNvPr>
                <p:cNvPicPr/>
                <p:nvPr/>
              </p:nvPicPr>
              <p:blipFill>
                <a:blip r:embed="rId67"/>
                <a:stretch>
                  <a:fillRect/>
                </a:stretch>
              </p:blipFill>
              <p:spPr>
                <a:xfrm>
                  <a:off x="6796073" y="810572"/>
                  <a:ext cx="702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80E700FF-59FB-4291-97D4-2E2581039B6A}"/>
                    </a:ext>
                  </a:extLst>
                </p14:cNvPr>
                <p14:cNvContentPartPr/>
                <p14:nvPr/>
              </p14:nvContentPartPr>
              <p14:xfrm>
                <a:off x="6902633" y="920372"/>
                <a:ext cx="153720" cy="147600"/>
              </p14:xfrm>
            </p:contentPart>
          </mc:Choice>
          <mc:Fallback xmlns="">
            <p:pic>
              <p:nvPicPr>
                <p:cNvPr id="39" name="Ink 38">
                  <a:extLst>
                    <a:ext uri="{FF2B5EF4-FFF2-40B4-BE49-F238E27FC236}">
                      <a16:creationId xmlns:a16="http://schemas.microsoft.com/office/drawing/2014/main" id="{80E700FF-59FB-4291-97D4-2E2581039B6A}"/>
                    </a:ext>
                  </a:extLst>
                </p:cNvPr>
                <p:cNvPicPr/>
                <p:nvPr/>
              </p:nvPicPr>
              <p:blipFill>
                <a:blip r:embed="rId69"/>
                <a:stretch>
                  <a:fillRect/>
                </a:stretch>
              </p:blipFill>
              <p:spPr>
                <a:xfrm>
                  <a:off x="6884993" y="902732"/>
                  <a:ext cx="1893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A0EEDEB6-CAF7-4F24-927B-029E2579EA33}"/>
                    </a:ext>
                  </a:extLst>
                </p14:cNvPr>
                <p14:cNvContentPartPr/>
                <p14:nvPr/>
              </p14:nvContentPartPr>
              <p14:xfrm>
                <a:off x="7046993" y="898052"/>
                <a:ext cx="74520" cy="156600"/>
              </p14:xfrm>
            </p:contentPart>
          </mc:Choice>
          <mc:Fallback xmlns="">
            <p:pic>
              <p:nvPicPr>
                <p:cNvPr id="40" name="Ink 39">
                  <a:extLst>
                    <a:ext uri="{FF2B5EF4-FFF2-40B4-BE49-F238E27FC236}">
                      <a16:creationId xmlns:a16="http://schemas.microsoft.com/office/drawing/2014/main" id="{A0EEDEB6-CAF7-4F24-927B-029E2579EA33}"/>
                    </a:ext>
                  </a:extLst>
                </p:cNvPr>
                <p:cNvPicPr/>
                <p:nvPr/>
              </p:nvPicPr>
              <p:blipFill>
                <a:blip r:embed="rId71"/>
                <a:stretch>
                  <a:fillRect/>
                </a:stretch>
              </p:blipFill>
              <p:spPr>
                <a:xfrm>
                  <a:off x="7029353" y="880412"/>
                  <a:ext cx="110160" cy="192240"/>
                </a:xfrm>
                <a:prstGeom prst="rect">
                  <a:avLst/>
                </a:prstGeom>
              </p:spPr>
            </p:pic>
          </mc:Fallback>
        </mc:AlternateContent>
      </p:grpSp>
      <p:grpSp>
        <p:nvGrpSpPr>
          <p:cNvPr id="67" name="Group 66">
            <a:extLst>
              <a:ext uri="{FF2B5EF4-FFF2-40B4-BE49-F238E27FC236}">
                <a16:creationId xmlns:a16="http://schemas.microsoft.com/office/drawing/2014/main" id="{E287CA61-60D5-41DD-BD5D-789594396573}"/>
              </a:ext>
            </a:extLst>
          </p:cNvPr>
          <p:cNvGrpSpPr/>
          <p:nvPr/>
        </p:nvGrpSpPr>
        <p:grpSpPr>
          <a:xfrm>
            <a:off x="1266473" y="1258772"/>
            <a:ext cx="2987280" cy="353880"/>
            <a:chOff x="1266473" y="1258772"/>
            <a:chExt cx="2987280" cy="353880"/>
          </a:xfrm>
        </p:grpSpPr>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00F225C6-ABA7-4163-AB46-AFCA20B9CBEE}"/>
                    </a:ext>
                  </a:extLst>
                </p14:cNvPr>
                <p14:cNvContentPartPr/>
                <p14:nvPr/>
              </p14:nvContentPartPr>
              <p14:xfrm>
                <a:off x="1298153" y="1353812"/>
                <a:ext cx="118080" cy="2160"/>
              </p14:xfrm>
            </p:contentPart>
          </mc:Choice>
          <mc:Fallback xmlns="">
            <p:pic>
              <p:nvPicPr>
                <p:cNvPr id="44" name="Ink 43">
                  <a:extLst>
                    <a:ext uri="{FF2B5EF4-FFF2-40B4-BE49-F238E27FC236}">
                      <a16:creationId xmlns:a16="http://schemas.microsoft.com/office/drawing/2014/main" id="{00F225C6-ABA7-4163-AB46-AFCA20B9CBEE}"/>
                    </a:ext>
                  </a:extLst>
                </p:cNvPr>
                <p:cNvPicPr/>
                <p:nvPr/>
              </p:nvPicPr>
              <p:blipFill>
                <a:blip r:embed="rId73"/>
                <a:stretch>
                  <a:fillRect/>
                </a:stretch>
              </p:blipFill>
              <p:spPr>
                <a:xfrm>
                  <a:off x="1280153" y="1336172"/>
                  <a:ext cx="153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A8A06D59-8668-4A98-8A4D-C8430C3ABAA2}"/>
                    </a:ext>
                  </a:extLst>
                </p14:cNvPr>
                <p14:cNvContentPartPr/>
                <p14:nvPr/>
              </p14:nvContentPartPr>
              <p14:xfrm>
                <a:off x="1266473" y="1358492"/>
                <a:ext cx="108360" cy="210960"/>
              </p14:xfrm>
            </p:contentPart>
          </mc:Choice>
          <mc:Fallback xmlns="">
            <p:pic>
              <p:nvPicPr>
                <p:cNvPr id="45" name="Ink 44">
                  <a:extLst>
                    <a:ext uri="{FF2B5EF4-FFF2-40B4-BE49-F238E27FC236}">
                      <a16:creationId xmlns:a16="http://schemas.microsoft.com/office/drawing/2014/main" id="{A8A06D59-8668-4A98-8A4D-C8430C3ABAA2}"/>
                    </a:ext>
                  </a:extLst>
                </p:cNvPr>
                <p:cNvPicPr/>
                <p:nvPr/>
              </p:nvPicPr>
              <p:blipFill>
                <a:blip r:embed="rId75"/>
                <a:stretch>
                  <a:fillRect/>
                </a:stretch>
              </p:blipFill>
              <p:spPr>
                <a:xfrm>
                  <a:off x="1248473" y="1340852"/>
                  <a:ext cx="144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8499203F-D90F-46CB-A711-2F6DA1AD7401}"/>
                    </a:ext>
                  </a:extLst>
                </p14:cNvPr>
                <p14:cNvContentPartPr/>
                <p14:nvPr/>
              </p14:nvContentPartPr>
              <p14:xfrm>
                <a:off x="1280513" y="1463612"/>
                <a:ext cx="79200" cy="25560"/>
              </p14:xfrm>
            </p:contentPart>
          </mc:Choice>
          <mc:Fallback xmlns="">
            <p:pic>
              <p:nvPicPr>
                <p:cNvPr id="46" name="Ink 45">
                  <a:extLst>
                    <a:ext uri="{FF2B5EF4-FFF2-40B4-BE49-F238E27FC236}">
                      <a16:creationId xmlns:a16="http://schemas.microsoft.com/office/drawing/2014/main" id="{8499203F-D90F-46CB-A711-2F6DA1AD7401}"/>
                    </a:ext>
                  </a:extLst>
                </p:cNvPr>
                <p:cNvPicPr/>
                <p:nvPr/>
              </p:nvPicPr>
              <p:blipFill>
                <a:blip r:embed="rId77"/>
                <a:stretch>
                  <a:fillRect/>
                </a:stretch>
              </p:blipFill>
              <p:spPr>
                <a:xfrm>
                  <a:off x="1262513" y="1445612"/>
                  <a:ext cx="1148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2AD4C649-C3EA-48C1-BF26-170B65A85BAC}"/>
                    </a:ext>
                  </a:extLst>
                </p14:cNvPr>
                <p14:cNvContentPartPr/>
                <p14:nvPr/>
              </p14:nvContentPartPr>
              <p14:xfrm>
                <a:off x="1500833" y="1302332"/>
                <a:ext cx="102600" cy="19080"/>
              </p14:xfrm>
            </p:contentPart>
          </mc:Choice>
          <mc:Fallback xmlns="">
            <p:pic>
              <p:nvPicPr>
                <p:cNvPr id="47" name="Ink 46">
                  <a:extLst>
                    <a:ext uri="{FF2B5EF4-FFF2-40B4-BE49-F238E27FC236}">
                      <a16:creationId xmlns:a16="http://schemas.microsoft.com/office/drawing/2014/main" id="{2AD4C649-C3EA-48C1-BF26-170B65A85BAC}"/>
                    </a:ext>
                  </a:extLst>
                </p:cNvPr>
                <p:cNvPicPr/>
                <p:nvPr/>
              </p:nvPicPr>
              <p:blipFill>
                <a:blip r:embed="rId79"/>
                <a:stretch>
                  <a:fillRect/>
                </a:stretch>
              </p:blipFill>
              <p:spPr>
                <a:xfrm>
                  <a:off x="1482833" y="1284332"/>
                  <a:ext cx="138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CBCD3CCE-2EAB-464C-80AB-F489C49FB916}"/>
                    </a:ext>
                  </a:extLst>
                </p14:cNvPr>
                <p14:cNvContentPartPr/>
                <p14:nvPr/>
              </p14:nvContentPartPr>
              <p14:xfrm>
                <a:off x="1486073" y="1306652"/>
                <a:ext cx="150840" cy="303480"/>
              </p14:xfrm>
            </p:contentPart>
          </mc:Choice>
          <mc:Fallback xmlns="">
            <p:pic>
              <p:nvPicPr>
                <p:cNvPr id="48" name="Ink 47">
                  <a:extLst>
                    <a:ext uri="{FF2B5EF4-FFF2-40B4-BE49-F238E27FC236}">
                      <a16:creationId xmlns:a16="http://schemas.microsoft.com/office/drawing/2014/main" id="{CBCD3CCE-2EAB-464C-80AB-F489C49FB916}"/>
                    </a:ext>
                  </a:extLst>
                </p:cNvPr>
                <p:cNvPicPr/>
                <p:nvPr/>
              </p:nvPicPr>
              <p:blipFill>
                <a:blip r:embed="rId81"/>
                <a:stretch>
                  <a:fillRect/>
                </a:stretch>
              </p:blipFill>
              <p:spPr>
                <a:xfrm>
                  <a:off x="1468073" y="1289012"/>
                  <a:ext cx="1864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19D1C96E-4993-498C-876D-1247BADB935B}"/>
                    </a:ext>
                  </a:extLst>
                </p14:cNvPr>
                <p14:cNvContentPartPr/>
                <p14:nvPr/>
              </p14:nvContentPartPr>
              <p14:xfrm>
                <a:off x="1721873" y="1391972"/>
                <a:ext cx="160560" cy="185040"/>
              </p14:xfrm>
            </p:contentPart>
          </mc:Choice>
          <mc:Fallback xmlns="">
            <p:pic>
              <p:nvPicPr>
                <p:cNvPr id="49" name="Ink 48">
                  <a:extLst>
                    <a:ext uri="{FF2B5EF4-FFF2-40B4-BE49-F238E27FC236}">
                      <a16:creationId xmlns:a16="http://schemas.microsoft.com/office/drawing/2014/main" id="{19D1C96E-4993-498C-876D-1247BADB935B}"/>
                    </a:ext>
                  </a:extLst>
                </p:cNvPr>
                <p:cNvPicPr/>
                <p:nvPr/>
              </p:nvPicPr>
              <p:blipFill>
                <a:blip r:embed="rId83"/>
                <a:stretch>
                  <a:fillRect/>
                </a:stretch>
              </p:blipFill>
              <p:spPr>
                <a:xfrm>
                  <a:off x="1703873" y="1374332"/>
                  <a:ext cx="1962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6D4073C3-725D-4551-B931-23F5410ADEE0}"/>
                    </a:ext>
                  </a:extLst>
                </p14:cNvPr>
                <p14:cNvContentPartPr/>
                <p14:nvPr/>
              </p14:nvContentPartPr>
              <p14:xfrm>
                <a:off x="1869473" y="1309532"/>
                <a:ext cx="162360" cy="303120"/>
              </p14:xfrm>
            </p:contentPart>
          </mc:Choice>
          <mc:Fallback xmlns="">
            <p:pic>
              <p:nvPicPr>
                <p:cNvPr id="50" name="Ink 49">
                  <a:extLst>
                    <a:ext uri="{FF2B5EF4-FFF2-40B4-BE49-F238E27FC236}">
                      <a16:creationId xmlns:a16="http://schemas.microsoft.com/office/drawing/2014/main" id="{6D4073C3-725D-4551-B931-23F5410ADEE0}"/>
                    </a:ext>
                  </a:extLst>
                </p:cNvPr>
                <p:cNvPicPr/>
                <p:nvPr/>
              </p:nvPicPr>
              <p:blipFill>
                <a:blip r:embed="rId85"/>
                <a:stretch>
                  <a:fillRect/>
                </a:stretch>
              </p:blipFill>
              <p:spPr>
                <a:xfrm>
                  <a:off x="1851473" y="1291532"/>
                  <a:ext cx="1980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EC2633F5-F52A-4DF4-871F-A53DAA951548}"/>
                    </a:ext>
                  </a:extLst>
                </p14:cNvPr>
                <p14:cNvContentPartPr/>
                <p14:nvPr/>
              </p14:nvContentPartPr>
              <p14:xfrm>
                <a:off x="2163593" y="1429052"/>
                <a:ext cx="103320" cy="16200"/>
              </p14:xfrm>
            </p:contentPart>
          </mc:Choice>
          <mc:Fallback xmlns="">
            <p:pic>
              <p:nvPicPr>
                <p:cNvPr id="51" name="Ink 50">
                  <a:extLst>
                    <a:ext uri="{FF2B5EF4-FFF2-40B4-BE49-F238E27FC236}">
                      <a16:creationId xmlns:a16="http://schemas.microsoft.com/office/drawing/2014/main" id="{EC2633F5-F52A-4DF4-871F-A53DAA951548}"/>
                    </a:ext>
                  </a:extLst>
                </p:cNvPr>
                <p:cNvPicPr/>
                <p:nvPr/>
              </p:nvPicPr>
              <p:blipFill>
                <a:blip r:embed="rId87"/>
                <a:stretch>
                  <a:fillRect/>
                </a:stretch>
              </p:blipFill>
              <p:spPr>
                <a:xfrm>
                  <a:off x="2145953" y="1411412"/>
                  <a:ext cx="1389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AD44BB06-C2ED-44AA-BF35-440C1C4DD008}"/>
                    </a:ext>
                  </a:extLst>
                </p14:cNvPr>
                <p14:cNvContentPartPr/>
                <p14:nvPr/>
              </p14:nvContentPartPr>
              <p14:xfrm>
                <a:off x="2204633" y="1499612"/>
                <a:ext cx="102240" cy="15840"/>
              </p14:xfrm>
            </p:contentPart>
          </mc:Choice>
          <mc:Fallback xmlns="">
            <p:pic>
              <p:nvPicPr>
                <p:cNvPr id="52" name="Ink 51">
                  <a:extLst>
                    <a:ext uri="{FF2B5EF4-FFF2-40B4-BE49-F238E27FC236}">
                      <a16:creationId xmlns:a16="http://schemas.microsoft.com/office/drawing/2014/main" id="{AD44BB06-C2ED-44AA-BF35-440C1C4DD008}"/>
                    </a:ext>
                  </a:extLst>
                </p:cNvPr>
                <p:cNvPicPr/>
                <p:nvPr/>
              </p:nvPicPr>
              <p:blipFill>
                <a:blip r:embed="rId89"/>
                <a:stretch>
                  <a:fillRect/>
                </a:stretch>
              </p:blipFill>
              <p:spPr>
                <a:xfrm>
                  <a:off x="2186633" y="1481612"/>
                  <a:ext cx="1378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6CCCC154-DBB4-4BEA-A6E0-CE67E59487CD}"/>
                    </a:ext>
                  </a:extLst>
                </p14:cNvPr>
                <p14:cNvContentPartPr/>
                <p14:nvPr/>
              </p14:nvContentPartPr>
              <p14:xfrm>
                <a:off x="2437553" y="1369652"/>
                <a:ext cx="209160" cy="176760"/>
              </p14:xfrm>
            </p:contentPart>
          </mc:Choice>
          <mc:Fallback xmlns="">
            <p:pic>
              <p:nvPicPr>
                <p:cNvPr id="54" name="Ink 53">
                  <a:extLst>
                    <a:ext uri="{FF2B5EF4-FFF2-40B4-BE49-F238E27FC236}">
                      <a16:creationId xmlns:a16="http://schemas.microsoft.com/office/drawing/2014/main" id="{6CCCC154-DBB4-4BEA-A6E0-CE67E59487CD}"/>
                    </a:ext>
                  </a:extLst>
                </p:cNvPr>
                <p:cNvPicPr/>
                <p:nvPr/>
              </p:nvPicPr>
              <p:blipFill>
                <a:blip r:embed="rId91"/>
                <a:stretch>
                  <a:fillRect/>
                </a:stretch>
              </p:blipFill>
              <p:spPr>
                <a:xfrm>
                  <a:off x="2419553" y="1351652"/>
                  <a:ext cx="2448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773A1090-AF1D-43BD-93F2-28F9A8BF14B0}"/>
                    </a:ext>
                  </a:extLst>
                </p14:cNvPr>
                <p14:cNvContentPartPr/>
                <p14:nvPr/>
              </p14:nvContentPartPr>
              <p14:xfrm>
                <a:off x="2948753" y="1300172"/>
                <a:ext cx="117360" cy="11520"/>
              </p14:xfrm>
            </p:contentPart>
          </mc:Choice>
          <mc:Fallback xmlns="">
            <p:pic>
              <p:nvPicPr>
                <p:cNvPr id="55" name="Ink 54">
                  <a:extLst>
                    <a:ext uri="{FF2B5EF4-FFF2-40B4-BE49-F238E27FC236}">
                      <a16:creationId xmlns:a16="http://schemas.microsoft.com/office/drawing/2014/main" id="{773A1090-AF1D-43BD-93F2-28F9A8BF14B0}"/>
                    </a:ext>
                  </a:extLst>
                </p:cNvPr>
                <p:cNvPicPr/>
                <p:nvPr/>
              </p:nvPicPr>
              <p:blipFill>
                <a:blip r:embed="rId93"/>
                <a:stretch>
                  <a:fillRect/>
                </a:stretch>
              </p:blipFill>
              <p:spPr>
                <a:xfrm>
                  <a:off x="2930753" y="1282172"/>
                  <a:ext cx="1530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BA1AED32-C22F-438A-A396-37F756A52DF0}"/>
                    </a:ext>
                  </a:extLst>
                </p14:cNvPr>
                <p14:cNvContentPartPr/>
                <p14:nvPr/>
              </p14:nvContentPartPr>
              <p14:xfrm>
                <a:off x="2921753" y="1313492"/>
                <a:ext cx="109440" cy="231840"/>
              </p14:xfrm>
            </p:contentPart>
          </mc:Choice>
          <mc:Fallback xmlns="">
            <p:pic>
              <p:nvPicPr>
                <p:cNvPr id="56" name="Ink 55">
                  <a:extLst>
                    <a:ext uri="{FF2B5EF4-FFF2-40B4-BE49-F238E27FC236}">
                      <a16:creationId xmlns:a16="http://schemas.microsoft.com/office/drawing/2014/main" id="{BA1AED32-C22F-438A-A396-37F756A52DF0}"/>
                    </a:ext>
                  </a:extLst>
                </p:cNvPr>
                <p:cNvPicPr/>
                <p:nvPr/>
              </p:nvPicPr>
              <p:blipFill>
                <a:blip r:embed="rId95"/>
                <a:stretch>
                  <a:fillRect/>
                </a:stretch>
              </p:blipFill>
              <p:spPr>
                <a:xfrm>
                  <a:off x="2903753" y="1295852"/>
                  <a:ext cx="1450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F04CC27B-9E42-4496-9678-605B711BEC3F}"/>
                    </a:ext>
                  </a:extLst>
                </p14:cNvPr>
                <p14:cNvContentPartPr/>
                <p14:nvPr/>
              </p14:nvContentPartPr>
              <p14:xfrm>
                <a:off x="2918513" y="1423652"/>
                <a:ext cx="138600" cy="34200"/>
              </p14:xfrm>
            </p:contentPart>
          </mc:Choice>
          <mc:Fallback xmlns="">
            <p:pic>
              <p:nvPicPr>
                <p:cNvPr id="57" name="Ink 56">
                  <a:extLst>
                    <a:ext uri="{FF2B5EF4-FFF2-40B4-BE49-F238E27FC236}">
                      <a16:creationId xmlns:a16="http://schemas.microsoft.com/office/drawing/2014/main" id="{F04CC27B-9E42-4496-9678-605B711BEC3F}"/>
                    </a:ext>
                  </a:extLst>
                </p:cNvPr>
                <p:cNvPicPr/>
                <p:nvPr/>
              </p:nvPicPr>
              <p:blipFill>
                <a:blip r:embed="rId97"/>
                <a:stretch>
                  <a:fillRect/>
                </a:stretch>
              </p:blipFill>
              <p:spPr>
                <a:xfrm>
                  <a:off x="2900873" y="1406012"/>
                  <a:ext cx="1742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AD8731F0-060F-4750-9B21-8A80481A9B05}"/>
                    </a:ext>
                  </a:extLst>
                </p14:cNvPr>
                <p14:cNvContentPartPr/>
                <p14:nvPr/>
              </p14:nvContentPartPr>
              <p14:xfrm>
                <a:off x="2741393" y="1486652"/>
                <a:ext cx="53280" cy="63720"/>
              </p14:xfrm>
            </p:contentPart>
          </mc:Choice>
          <mc:Fallback xmlns="">
            <p:pic>
              <p:nvPicPr>
                <p:cNvPr id="58" name="Ink 57">
                  <a:extLst>
                    <a:ext uri="{FF2B5EF4-FFF2-40B4-BE49-F238E27FC236}">
                      <a16:creationId xmlns:a16="http://schemas.microsoft.com/office/drawing/2014/main" id="{AD8731F0-060F-4750-9B21-8A80481A9B05}"/>
                    </a:ext>
                  </a:extLst>
                </p:cNvPr>
                <p:cNvPicPr/>
                <p:nvPr/>
              </p:nvPicPr>
              <p:blipFill>
                <a:blip r:embed="rId99"/>
                <a:stretch>
                  <a:fillRect/>
                </a:stretch>
              </p:blipFill>
              <p:spPr>
                <a:xfrm>
                  <a:off x="2723753" y="1468652"/>
                  <a:ext cx="889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526584D2-3B39-463B-95AC-D6E29E442FAA}"/>
                    </a:ext>
                  </a:extLst>
                </p14:cNvPr>
                <p14:cNvContentPartPr/>
                <p14:nvPr/>
              </p14:nvContentPartPr>
              <p14:xfrm>
                <a:off x="3206873" y="1259132"/>
                <a:ext cx="132840" cy="12240"/>
              </p14:xfrm>
            </p:contentPart>
          </mc:Choice>
          <mc:Fallback xmlns="">
            <p:pic>
              <p:nvPicPr>
                <p:cNvPr id="59" name="Ink 58">
                  <a:extLst>
                    <a:ext uri="{FF2B5EF4-FFF2-40B4-BE49-F238E27FC236}">
                      <a16:creationId xmlns:a16="http://schemas.microsoft.com/office/drawing/2014/main" id="{526584D2-3B39-463B-95AC-D6E29E442FAA}"/>
                    </a:ext>
                  </a:extLst>
                </p:cNvPr>
                <p:cNvPicPr/>
                <p:nvPr/>
              </p:nvPicPr>
              <p:blipFill>
                <a:blip r:embed="rId101"/>
                <a:stretch>
                  <a:fillRect/>
                </a:stretch>
              </p:blipFill>
              <p:spPr>
                <a:xfrm>
                  <a:off x="3189233" y="1241132"/>
                  <a:ext cx="168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6D01CB43-DA34-4FE8-B05A-A36BA928CBF2}"/>
                    </a:ext>
                  </a:extLst>
                </p14:cNvPr>
                <p14:cNvContentPartPr/>
                <p14:nvPr/>
              </p14:nvContentPartPr>
              <p14:xfrm>
                <a:off x="3194633" y="1262012"/>
                <a:ext cx="117360" cy="297360"/>
              </p14:xfrm>
            </p:contentPart>
          </mc:Choice>
          <mc:Fallback xmlns="">
            <p:pic>
              <p:nvPicPr>
                <p:cNvPr id="60" name="Ink 59">
                  <a:extLst>
                    <a:ext uri="{FF2B5EF4-FFF2-40B4-BE49-F238E27FC236}">
                      <a16:creationId xmlns:a16="http://schemas.microsoft.com/office/drawing/2014/main" id="{6D01CB43-DA34-4FE8-B05A-A36BA928CBF2}"/>
                    </a:ext>
                  </a:extLst>
                </p:cNvPr>
                <p:cNvPicPr/>
                <p:nvPr/>
              </p:nvPicPr>
              <p:blipFill>
                <a:blip r:embed="rId103"/>
                <a:stretch>
                  <a:fillRect/>
                </a:stretch>
              </p:blipFill>
              <p:spPr>
                <a:xfrm>
                  <a:off x="3176633" y="1244012"/>
                  <a:ext cx="1530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85E50E0F-61D5-4D23-B82E-DBCBA12C7288}"/>
                    </a:ext>
                  </a:extLst>
                </p14:cNvPr>
                <p14:cNvContentPartPr/>
                <p14:nvPr/>
              </p14:nvContentPartPr>
              <p14:xfrm>
                <a:off x="3374633" y="1343732"/>
                <a:ext cx="108720" cy="99000"/>
              </p14:xfrm>
            </p:contentPart>
          </mc:Choice>
          <mc:Fallback xmlns="">
            <p:pic>
              <p:nvPicPr>
                <p:cNvPr id="61" name="Ink 60">
                  <a:extLst>
                    <a:ext uri="{FF2B5EF4-FFF2-40B4-BE49-F238E27FC236}">
                      <a16:creationId xmlns:a16="http://schemas.microsoft.com/office/drawing/2014/main" id="{85E50E0F-61D5-4D23-B82E-DBCBA12C7288}"/>
                    </a:ext>
                  </a:extLst>
                </p:cNvPr>
                <p:cNvPicPr/>
                <p:nvPr/>
              </p:nvPicPr>
              <p:blipFill>
                <a:blip r:embed="rId105"/>
                <a:stretch>
                  <a:fillRect/>
                </a:stretch>
              </p:blipFill>
              <p:spPr>
                <a:xfrm>
                  <a:off x="3356633" y="1326092"/>
                  <a:ext cx="144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07277157-FF9D-483B-B30B-E757DAE54D40}"/>
                    </a:ext>
                  </a:extLst>
                </p14:cNvPr>
                <p14:cNvContentPartPr/>
                <p14:nvPr/>
              </p14:nvContentPartPr>
              <p14:xfrm>
                <a:off x="3422153" y="1314212"/>
                <a:ext cx="93960" cy="264960"/>
              </p14:xfrm>
            </p:contentPart>
          </mc:Choice>
          <mc:Fallback xmlns="">
            <p:pic>
              <p:nvPicPr>
                <p:cNvPr id="62" name="Ink 61">
                  <a:extLst>
                    <a:ext uri="{FF2B5EF4-FFF2-40B4-BE49-F238E27FC236}">
                      <a16:creationId xmlns:a16="http://schemas.microsoft.com/office/drawing/2014/main" id="{07277157-FF9D-483B-B30B-E757DAE54D40}"/>
                    </a:ext>
                  </a:extLst>
                </p:cNvPr>
                <p:cNvPicPr/>
                <p:nvPr/>
              </p:nvPicPr>
              <p:blipFill>
                <a:blip r:embed="rId107"/>
                <a:stretch>
                  <a:fillRect/>
                </a:stretch>
              </p:blipFill>
              <p:spPr>
                <a:xfrm>
                  <a:off x="3404153" y="1296572"/>
                  <a:ext cx="1296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FCD191BC-A8F7-4FB4-A58A-5D3BA0226C54}"/>
                    </a:ext>
                  </a:extLst>
                </p14:cNvPr>
                <p14:cNvContentPartPr/>
                <p14:nvPr/>
              </p14:nvContentPartPr>
              <p14:xfrm>
                <a:off x="3574073" y="1258772"/>
                <a:ext cx="166680" cy="349200"/>
              </p14:xfrm>
            </p:contentPart>
          </mc:Choice>
          <mc:Fallback xmlns="">
            <p:pic>
              <p:nvPicPr>
                <p:cNvPr id="63" name="Ink 62">
                  <a:extLst>
                    <a:ext uri="{FF2B5EF4-FFF2-40B4-BE49-F238E27FC236}">
                      <a16:creationId xmlns:a16="http://schemas.microsoft.com/office/drawing/2014/main" id="{FCD191BC-A8F7-4FB4-A58A-5D3BA0226C54}"/>
                    </a:ext>
                  </a:extLst>
                </p:cNvPr>
                <p:cNvPicPr/>
                <p:nvPr/>
              </p:nvPicPr>
              <p:blipFill>
                <a:blip r:embed="rId109"/>
                <a:stretch>
                  <a:fillRect/>
                </a:stretch>
              </p:blipFill>
              <p:spPr>
                <a:xfrm>
                  <a:off x="3556073" y="1240772"/>
                  <a:ext cx="2023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Ink 63">
                  <a:extLst>
                    <a:ext uri="{FF2B5EF4-FFF2-40B4-BE49-F238E27FC236}">
                      <a16:creationId xmlns:a16="http://schemas.microsoft.com/office/drawing/2014/main" id="{E8A14F1B-F19F-43F3-A08E-D427A7003841}"/>
                    </a:ext>
                  </a:extLst>
                </p14:cNvPr>
                <p14:cNvContentPartPr/>
                <p14:nvPr/>
              </p14:nvContentPartPr>
              <p14:xfrm>
                <a:off x="3854153" y="1398452"/>
                <a:ext cx="91800" cy="10440"/>
              </p14:xfrm>
            </p:contentPart>
          </mc:Choice>
          <mc:Fallback xmlns="">
            <p:pic>
              <p:nvPicPr>
                <p:cNvPr id="64" name="Ink 63">
                  <a:extLst>
                    <a:ext uri="{FF2B5EF4-FFF2-40B4-BE49-F238E27FC236}">
                      <a16:creationId xmlns:a16="http://schemas.microsoft.com/office/drawing/2014/main" id="{E8A14F1B-F19F-43F3-A08E-D427A7003841}"/>
                    </a:ext>
                  </a:extLst>
                </p:cNvPr>
                <p:cNvPicPr/>
                <p:nvPr/>
              </p:nvPicPr>
              <p:blipFill>
                <a:blip r:embed="rId111"/>
                <a:stretch>
                  <a:fillRect/>
                </a:stretch>
              </p:blipFill>
              <p:spPr>
                <a:xfrm>
                  <a:off x="3836153" y="1380452"/>
                  <a:ext cx="127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Ink 64">
                  <a:extLst>
                    <a:ext uri="{FF2B5EF4-FFF2-40B4-BE49-F238E27FC236}">
                      <a16:creationId xmlns:a16="http://schemas.microsoft.com/office/drawing/2014/main" id="{72DCBDFC-C909-4ACF-908E-EC993504284D}"/>
                    </a:ext>
                  </a:extLst>
                </p14:cNvPr>
                <p14:cNvContentPartPr/>
                <p14:nvPr/>
              </p14:nvContentPartPr>
              <p14:xfrm>
                <a:off x="3858113" y="1474052"/>
                <a:ext cx="96840" cy="19080"/>
              </p14:xfrm>
            </p:contentPart>
          </mc:Choice>
          <mc:Fallback xmlns="">
            <p:pic>
              <p:nvPicPr>
                <p:cNvPr id="65" name="Ink 64">
                  <a:extLst>
                    <a:ext uri="{FF2B5EF4-FFF2-40B4-BE49-F238E27FC236}">
                      <a16:creationId xmlns:a16="http://schemas.microsoft.com/office/drawing/2014/main" id="{72DCBDFC-C909-4ACF-908E-EC993504284D}"/>
                    </a:ext>
                  </a:extLst>
                </p:cNvPr>
                <p:cNvPicPr/>
                <p:nvPr/>
              </p:nvPicPr>
              <p:blipFill>
                <a:blip r:embed="rId113"/>
                <a:stretch>
                  <a:fillRect/>
                </a:stretch>
              </p:blipFill>
              <p:spPr>
                <a:xfrm>
                  <a:off x="3840113" y="1456412"/>
                  <a:ext cx="1324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Ink 65">
                  <a:extLst>
                    <a:ext uri="{FF2B5EF4-FFF2-40B4-BE49-F238E27FC236}">
                      <a16:creationId xmlns:a16="http://schemas.microsoft.com/office/drawing/2014/main" id="{12BBD349-221A-4941-9A0E-5FFAF101608A}"/>
                    </a:ext>
                  </a:extLst>
                </p14:cNvPr>
                <p14:cNvContentPartPr/>
                <p14:nvPr/>
              </p14:nvContentPartPr>
              <p14:xfrm>
                <a:off x="4072673" y="1346252"/>
                <a:ext cx="181080" cy="186840"/>
              </p14:xfrm>
            </p:contentPart>
          </mc:Choice>
          <mc:Fallback xmlns="">
            <p:pic>
              <p:nvPicPr>
                <p:cNvPr id="66" name="Ink 65">
                  <a:extLst>
                    <a:ext uri="{FF2B5EF4-FFF2-40B4-BE49-F238E27FC236}">
                      <a16:creationId xmlns:a16="http://schemas.microsoft.com/office/drawing/2014/main" id="{12BBD349-221A-4941-9A0E-5FFAF101608A}"/>
                    </a:ext>
                  </a:extLst>
                </p:cNvPr>
                <p:cNvPicPr/>
                <p:nvPr/>
              </p:nvPicPr>
              <p:blipFill>
                <a:blip r:embed="rId115"/>
                <a:stretch>
                  <a:fillRect/>
                </a:stretch>
              </p:blipFill>
              <p:spPr>
                <a:xfrm>
                  <a:off x="4054673" y="1328252"/>
                  <a:ext cx="216720" cy="22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19E4F7BB-702A-4F7F-9412-58368D7DD986}"/>
                  </a:ext>
                </a:extLst>
              </p14:cNvPr>
              <p14:cNvContentPartPr/>
              <p14:nvPr/>
            </p14:nvContentPartPr>
            <p14:xfrm>
              <a:off x="4588553" y="1491332"/>
              <a:ext cx="88200" cy="71640"/>
            </p14:xfrm>
          </p:contentPart>
        </mc:Choice>
        <mc:Fallback xmlns="">
          <p:pic>
            <p:nvPicPr>
              <p:cNvPr id="68" name="Ink 67">
                <a:extLst>
                  <a:ext uri="{FF2B5EF4-FFF2-40B4-BE49-F238E27FC236}">
                    <a16:creationId xmlns:a16="http://schemas.microsoft.com/office/drawing/2014/main" id="{19E4F7BB-702A-4F7F-9412-58368D7DD986}"/>
                  </a:ext>
                </a:extLst>
              </p:cNvPr>
              <p:cNvPicPr/>
              <p:nvPr/>
            </p:nvPicPr>
            <p:blipFill>
              <a:blip r:embed="rId117"/>
              <a:stretch>
                <a:fillRect/>
              </a:stretch>
            </p:blipFill>
            <p:spPr>
              <a:xfrm>
                <a:off x="4570913" y="1473692"/>
                <a:ext cx="123840" cy="107280"/>
              </a:xfrm>
              <a:prstGeom prst="rect">
                <a:avLst/>
              </a:prstGeom>
            </p:spPr>
          </p:pic>
        </mc:Fallback>
      </mc:AlternateContent>
      <p:grpSp>
        <p:nvGrpSpPr>
          <p:cNvPr id="81" name="Group 80">
            <a:extLst>
              <a:ext uri="{FF2B5EF4-FFF2-40B4-BE49-F238E27FC236}">
                <a16:creationId xmlns:a16="http://schemas.microsoft.com/office/drawing/2014/main" id="{C7D406EE-E8A7-4369-A68E-14C1702F6459}"/>
              </a:ext>
            </a:extLst>
          </p:cNvPr>
          <p:cNvGrpSpPr/>
          <p:nvPr/>
        </p:nvGrpSpPr>
        <p:grpSpPr>
          <a:xfrm>
            <a:off x="4871153" y="1253372"/>
            <a:ext cx="1354680" cy="316080"/>
            <a:chOff x="4871153" y="1253372"/>
            <a:chExt cx="1354680" cy="316080"/>
          </a:xfrm>
        </p:grpSpPr>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3086983E-C27D-4E13-85BD-223671699B4F}"/>
                    </a:ext>
                  </a:extLst>
                </p14:cNvPr>
                <p14:cNvContentPartPr/>
                <p14:nvPr/>
              </p14:nvContentPartPr>
              <p14:xfrm>
                <a:off x="4871153" y="1312772"/>
                <a:ext cx="146880" cy="29160"/>
              </p14:xfrm>
            </p:contentPart>
          </mc:Choice>
          <mc:Fallback xmlns="">
            <p:pic>
              <p:nvPicPr>
                <p:cNvPr id="69" name="Ink 68">
                  <a:extLst>
                    <a:ext uri="{FF2B5EF4-FFF2-40B4-BE49-F238E27FC236}">
                      <a16:creationId xmlns:a16="http://schemas.microsoft.com/office/drawing/2014/main" id="{3086983E-C27D-4E13-85BD-223671699B4F}"/>
                    </a:ext>
                  </a:extLst>
                </p:cNvPr>
                <p:cNvPicPr/>
                <p:nvPr/>
              </p:nvPicPr>
              <p:blipFill>
                <a:blip r:embed="rId119"/>
                <a:stretch>
                  <a:fillRect/>
                </a:stretch>
              </p:blipFill>
              <p:spPr>
                <a:xfrm>
                  <a:off x="4853513" y="1294772"/>
                  <a:ext cx="182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D78BE17D-673A-4AF6-BDAD-0C2EBE49B238}"/>
                    </a:ext>
                  </a:extLst>
                </p14:cNvPr>
                <p14:cNvContentPartPr/>
                <p14:nvPr/>
              </p14:nvContentPartPr>
              <p14:xfrm>
                <a:off x="4887353" y="1322852"/>
                <a:ext cx="110880" cy="246600"/>
              </p14:xfrm>
            </p:contentPart>
          </mc:Choice>
          <mc:Fallback xmlns="">
            <p:pic>
              <p:nvPicPr>
                <p:cNvPr id="70" name="Ink 69">
                  <a:extLst>
                    <a:ext uri="{FF2B5EF4-FFF2-40B4-BE49-F238E27FC236}">
                      <a16:creationId xmlns:a16="http://schemas.microsoft.com/office/drawing/2014/main" id="{D78BE17D-673A-4AF6-BDAD-0C2EBE49B238}"/>
                    </a:ext>
                  </a:extLst>
                </p:cNvPr>
                <p:cNvPicPr/>
                <p:nvPr/>
              </p:nvPicPr>
              <p:blipFill>
                <a:blip r:embed="rId121"/>
                <a:stretch>
                  <a:fillRect/>
                </a:stretch>
              </p:blipFill>
              <p:spPr>
                <a:xfrm>
                  <a:off x="4869713" y="1304852"/>
                  <a:ext cx="1465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CB6020C3-B039-4CDA-85A4-666AF5F16CA3}"/>
                    </a:ext>
                  </a:extLst>
                </p14:cNvPr>
                <p14:cNvContentPartPr/>
                <p14:nvPr/>
              </p14:nvContentPartPr>
              <p14:xfrm>
                <a:off x="4883393" y="1434812"/>
                <a:ext cx="73080" cy="21960"/>
              </p14:xfrm>
            </p:contentPart>
          </mc:Choice>
          <mc:Fallback xmlns="">
            <p:pic>
              <p:nvPicPr>
                <p:cNvPr id="71" name="Ink 70">
                  <a:extLst>
                    <a:ext uri="{FF2B5EF4-FFF2-40B4-BE49-F238E27FC236}">
                      <a16:creationId xmlns:a16="http://schemas.microsoft.com/office/drawing/2014/main" id="{CB6020C3-B039-4CDA-85A4-666AF5F16CA3}"/>
                    </a:ext>
                  </a:extLst>
                </p:cNvPr>
                <p:cNvPicPr/>
                <p:nvPr/>
              </p:nvPicPr>
              <p:blipFill>
                <a:blip r:embed="rId123"/>
                <a:stretch>
                  <a:fillRect/>
                </a:stretch>
              </p:blipFill>
              <p:spPr>
                <a:xfrm>
                  <a:off x="4865753" y="1417172"/>
                  <a:ext cx="1087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749AD7BD-720B-4D53-A453-808CFF50E120}"/>
                    </a:ext>
                  </a:extLst>
                </p14:cNvPr>
                <p14:cNvContentPartPr/>
                <p14:nvPr/>
              </p14:nvContentPartPr>
              <p14:xfrm>
                <a:off x="5145473" y="1256972"/>
                <a:ext cx="158760" cy="29160"/>
              </p14:xfrm>
            </p:contentPart>
          </mc:Choice>
          <mc:Fallback xmlns="">
            <p:pic>
              <p:nvPicPr>
                <p:cNvPr id="72" name="Ink 71">
                  <a:extLst>
                    <a:ext uri="{FF2B5EF4-FFF2-40B4-BE49-F238E27FC236}">
                      <a16:creationId xmlns:a16="http://schemas.microsoft.com/office/drawing/2014/main" id="{749AD7BD-720B-4D53-A453-808CFF50E120}"/>
                    </a:ext>
                  </a:extLst>
                </p:cNvPr>
                <p:cNvPicPr/>
                <p:nvPr/>
              </p:nvPicPr>
              <p:blipFill>
                <a:blip r:embed="rId125"/>
                <a:stretch>
                  <a:fillRect/>
                </a:stretch>
              </p:blipFill>
              <p:spPr>
                <a:xfrm>
                  <a:off x="5127473" y="1239332"/>
                  <a:ext cx="194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75CFFB1C-BE34-4ED2-B77C-E5B653CDB541}"/>
                    </a:ext>
                  </a:extLst>
                </p14:cNvPr>
                <p14:cNvContentPartPr/>
                <p14:nvPr/>
              </p14:nvContentPartPr>
              <p14:xfrm>
                <a:off x="5155193" y="1255892"/>
                <a:ext cx="108000" cy="306000"/>
              </p14:xfrm>
            </p:contentPart>
          </mc:Choice>
          <mc:Fallback xmlns="">
            <p:pic>
              <p:nvPicPr>
                <p:cNvPr id="73" name="Ink 72">
                  <a:extLst>
                    <a:ext uri="{FF2B5EF4-FFF2-40B4-BE49-F238E27FC236}">
                      <a16:creationId xmlns:a16="http://schemas.microsoft.com/office/drawing/2014/main" id="{75CFFB1C-BE34-4ED2-B77C-E5B653CDB541}"/>
                    </a:ext>
                  </a:extLst>
                </p:cNvPr>
                <p:cNvPicPr/>
                <p:nvPr/>
              </p:nvPicPr>
              <p:blipFill>
                <a:blip r:embed="rId127"/>
                <a:stretch>
                  <a:fillRect/>
                </a:stretch>
              </p:blipFill>
              <p:spPr>
                <a:xfrm>
                  <a:off x="5137193" y="1238252"/>
                  <a:ext cx="1436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E4B851AE-CA83-4EBF-95B3-F7613D3E59CB}"/>
                    </a:ext>
                  </a:extLst>
                </p14:cNvPr>
                <p14:cNvContentPartPr/>
                <p14:nvPr/>
              </p14:nvContentPartPr>
              <p14:xfrm>
                <a:off x="5343473" y="1310972"/>
                <a:ext cx="144360" cy="183960"/>
              </p14:xfrm>
            </p:contentPart>
          </mc:Choice>
          <mc:Fallback xmlns="">
            <p:pic>
              <p:nvPicPr>
                <p:cNvPr id="74" name="Ink 73">
                  <a:extLst>
                    <a:ext uri="{FF2B5EF4-FFF2-40B4-BE49-F238E27FC236}">
                      <a16:creationId xmlns:a16="http://schemas.microsoft.com/office/drawing/2014/main" id="{E4B851AE-CA83-4EBF-95B3-F7613D3E59CB}"/>
                    </a:ext>
                  </a:extLst>
                </p:cNvPr>
                <p:cNvPicPr/>
                <p:nvPr/>
              </p:nvPicPr>
              <p:blipFill>
                <a:blip r:embed="rId129"/>
                <a:stretch>
                  <a:fillRect/>
                </a:stretch>
              </p:blipFill>
              <p:spPr>
                <a:xfrm>
                  <a:off x="5325833" y="1292972"/>
                  <a:ext cx="180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A4CD947A-3766-4D77-9601-C62B8F6E4535}"/>
                    </a:ext>
                  </a:extLst>
                </p14:cNvPr>
                <p14:cNvContentPartPr/>
                <p14:nvPr/>
              </p14:nvContentPartPr>
              <p14:xfrm>
                <a:off x="5360033" y="1402412"/>
                <a:ext cx="132840" cy="14760"/>
              </p14:xfrm>
            </p:contentPart>
          </mc:Choice>
          <mc:Fallback xmlns="">
            <p:pic>
              <p:nvPicPr>
                <p:cNvPr id="75" name="Ink 74">
                  <a:extLst>
                    <a:ext uri="{FF2B5EF4-FFF2-40B4-BE49-F238E27FC236}">
                      <a16:creationId xmlns:a16="http://schemas.microsoft.com/office/drawing/2014/main" id="{A4CD947A-3766-4D77-9601-C62B8F6E4535}"/>
                    </a:ext>
                  </a:extLst>
                </p:cNvPr>
                <p:cNvPicPr/>
                <p:nvPr/>
              </p:nvPicPr>
              <p:blipFill>
                <a:blip r:embed="rId131"/>
                <a:stretch>
                  <a:fillRect/>
                </a:stretch>
              </p:blipFill>
              <p:spPr>
                <a:xfrm>
                  <a:off x="5342393" y="1384412"/>
                  <a:ext cx="168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6" name="Ink 75">
                  <a:extLst>
                    <a:ext uri="{FF2B5EF4-FFF2-40B4-BE49-F238E27FC236}">
                      <a16:creationId xmlns:a16="http://schemas.microsoft.com/office/drawing/2014/main" id="{161BD68A-378A-47F7-BA89-9D9FBD4A092D}"/>
                    </a:ext>
                  </a:extLst>
                </p14:cNvPr>
                <p14:cNvContentPartPr/>
                <p14:nvPr/>
              </p14:nvContentPartPr>
              <p14:xfrm>
                <a:off x="5509433" y="1253372"/>
                <a:ext cx="178560" cy="304200"/>
              </p14:xfrm>
            </p:contentPart>
          </mc:Choice>
          <mc:Fallback xmlns="">
            <p:pic>
              <p:nvPicPr>
                <p:cNvPr id="76" name="Ink 75">
                  <a:extLst>
                    <a:ext uri="{FF2B5EF4-FFF2-40B4-BE49-F238E27FC236}">
                      <a16:creationId xmlns:a16="http://schemas.microsoft.com/office/drawing/2014/main" id="{161BD68A-378A-47F7-BA89-9D9FBD4A092D}"/>
                    </a:ext>
                  </a:extLst>
                </p:cNvPr>
                <p:cNvPicPr/>
                <p:nvPr/>
              </p:nvPicPr>
              <p:blipFill>
                <a:blip r:embed="rId133"/>
                <a:stretch>
                  <a:fillRect/>
                </a:stretch>
              </p:blipFill>
              <p:spPr>
                <a:xfrm>
                  <a:off x="5491433" y="1235372"/>
                  <a:ext cx="2142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7" name="Ink 76">
                  <a:extLst>
                    <a:ext uri="{FF2B5EF4-FFF2-40B4-BE49-F238E27FC236}">
                      <a16:creationId xmlns:a16="http://schemas.microsoft.com/office/drawing/2014/main" id="{293E0573-C1CA-4377-AA99-D15AB1513B34}"/>
                    </a:ext>
                  </a:extLst>
                </p14:cNvPr>
                <p14:cNvContentPartPr/>
                <p14:nvPr/>
              </p14:nvContentPartPr>
              <p14:xfrm>
                <a:off x="5831273" y="1379012"/>
                <a:ext cx="96480" cy="9360"/>
              </p14:xfrm>
            </p:contentPart>
          </mc:Choice>
          <mc:Fallback xmlns="">
            <p:pic>
              <p:nvPicPr>
                <p:cNvPr id="77" name="Ink 76">
                  <a:extLst>
                    <a:ext uri="{FF2B5EF4-FFF2-40B4-BE49-F238E27FC236}">
                      <a16:creationId xmlns:a16="http://schemas.microsoft.com/office/drawing/2014/main" id="{293E0573-C1CA-4377-AA99-D15AB1513B34}"/>
                    </a:ext>
                  </a:extLst>
                </p:cNvPr>
                <p:cNvPicPr/>
                <p:nvPr/>
              </p:nvPicPr>
              <p:blipFill>
                <a:blip r:embed="rId135"/>
                <a:stretch>
                  <a:fillRect/>
                </a:stretch>
              </p:blipFill>
              <p:spPr>
                <a:xfrm>
                  <a:off x="5813633" y="1361372"/>
                  <a:ext cx="1321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8" name="Ink 77">
                  <a:extLst>
                    <a:ext uri="{FF2B5EF4-FFF2-40B4-BE49-F238E27FC236}">
                      <a16:creationId xmlns:a16="http://schemas.microsoft.com/office/drawing/2014/main" id="{9861E844-9BAE-41ED-BF5D-978F1DB740B8}"/>
                    </a:ext>
                  </a:extLst>
                </p14:cNvPr>
                <p14:cNvContentPartPr/>
                <p14:nvPr/>
              </p14:nvContentPartPr>
              <p14:xfrm>
                <a:off x="5836313" y="1441292"/>
                <a:ext cx="118440" cy="30240"/>
              </p14:xfrm>
            </p:contentPart>
          </mc:Choice>
          <mc:Fallback xmlns="">
            <p:pic>
              <p:nvPicPr>
                <p:cNvPr id="78" name="Ink 77">
                  <a:extLst>
                    <a:ext uri="{FF2B5EF4-FFF2-40B4-BE49-F238E27FC236}">
                      <a16:creationId xmlns:a16="http://schemas.microsoft.com/office/drawing/2014/main" id="{9861E844-9BAE-41ED-BF5D-978F1DB740B8}"/>
                    </a:ext>
                  </a:extLst>
                </p:cNvPr>
                <p:cNvPicPr/>
                <p:nvPr/>
              </p:nvPicPr>
              <p:blipFill>
                <a:blip r:embed="rId137"/>
                <a:stretch>
                  <a:fillRect/>
                </a:stretch>
              </p:blipFill>
              <p:spPr>
                <a:xfrm>
                  <a:off x="5818313" y="1423292"/>
                  <a:ext cx="154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9" name="Ink 78">
                  <a:extLst>
                    <a:ext uri="{FF2B5EF4-FFF2-40B4-BE49-F238E27FC236}">
                      <a16:creationId xmlns:a16="http://schemas.microsoft.com/office/drawing/2014/main" id="{FC5337F8-7E3A-4D15-AD68-846270D849A9}"/>
                    </a:ext>
                  </a:extLst>
                </p14:cNvPr>
                <p14:cNvContentPartPr/>
                <p14:nvPr/>
              </p14:nvContentPartPr>
              <p14:xfrm>
                <a:off x="6043673" y="1314932"/>
                <a:ext cx="182160" cy="160560"/>
              </p14:xfrm>
            </p:contentPart>
          </mc:Choice>
          <mc:Fallback xmlns="">
            <p:pic>
              <p:nvPicPr>
                <p:cNvPr id="79" name="Ink 78">
                  <a:extLst>
                    <a:ext uri="{FF2B5EF4-FFF2-40B4-BE49-F238E27FC236}">
                      <a16:creationId xmlns:a16="http://schemas.microsoft.com/office/drawing/2014/main" id="{FC5337F8-7E3A-4D15-AD68-846270D849A9}"/>
                    </a:ext>
                  </a:extLst>
                </p:cNvPr>
                <p:cNvPicPr/>
                <p:nvPr/>
              </p:nvPicPr>
              <p:blipFill>
                <a:blip r:embed="rId139"/>
                <a:stretch>
                  <a:fillRect/>
                </a:stretch>
              </p:blipFill>
              <p:spPr>
                <a:xfrm>
                  <a:off x="6025673" y="1297292"/>
                  <a:ext cx="217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0" name="Ink 79">
                  <a:extLst>
                    <a:ext uri="{FF2B5EF4-FFF2-40B4-BE49-F238E27FC236}">
                      <a16:creationId xmlns:a16="http://schemas.microsoft.com/office/drawing/2014/main" id="{EF57B4D9-178D-42AE-AA0B-7A76067E29D6}"/>
                    </a:ext>
                  </a:extLst>
                </p14:cNvPr>
                <p14:cNvContentPartPr/>
                <p14:nvPr/>
              </p14:nvContentPartPr>
              <p14:xfrm>
                <a:off x="6147713" y="1373612"/>
                <a:ext cx="41760" cy="167760"/>
              </p14:xfrm>
            </p:contentPart>
          </mc:Choice>
          <mc:Fallback xmlns="">
            <p:pic>
              <p:nvPicPr>
                <p:cNvPr id="80" name="Ink 79">
                  <a:extLst>
                    <a:ext uri="{FF2B5EF4-FFF2-40B4-BE49-F238E27FC236}">
                      <a16:creationId xmlns:a16="http://schemas.microsoft.com/office/drawing/2014/main" id="{EF57B4D9-178D-42AE-AA0B-7A76067E29D6}"/>
                    </a:ext>
                  </a:extLst>
                </p:cNvPr>
                <p:cNvPicPr/>
                <p:nvPr/>
              </p:nvPicPr>
              <p:blipFill>
                <a:blip r:embed="rId141"/>
                <a:stretch>
                  <a:fillRect/>
                </a:stretch>
              </p:blipFill>
              <p:spPr>
                <a:xfrm>
                  <a:off x="6130073" y="1355612"/>
                  <a:ext cx="77400" cy="203400"/>
                </a:xfrm>
                <a:prstGeom prst="rect">
                  <a:avLst/>
                </a:prstGeom>
              </p:spPr>
            </p:pic>
          </mc:Fallback>
        </mc:AlternateContent>
      </p:grpSp>
      <p:grpSp>
        <p:nvGrpSpPr>
          <p:cNvPr id="112" name="Group 111">
            <a:extLst>
              <a:ext uri="{FF2B5EF4-FFF2-40B4-BE49-F238E27FC236}">
                <a16:creationId xmlns:a16="http://schemas.microsoft.com/office/drawing/2014/main" id="{6BBF49C9-8682-4DB1-A3F3-40AF78C0DCB4}"/>
              </a:ext>
            </a:extLst>
          </p:cNvPr>
          <p:cNvGrpSpPr/>
          <p:nvPr/>
        </p:nvGrpSpPr>
        <p:grpSpPr>
          <a:xfrm>
            <a:off x="6419513" y="1242212"/>
            <a:ext cx="3290400" cy="327240"/>
            <a:chOff x="6419513" y="1242212"/>
            <a:chExt cx="3290400" cy="327240"/>
          </a:xfrm>
        </p:grpSpPr>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972EDE13-65E0-4C9E-88BC-025E28BC410A}"/>
                    </a:ext>
                  </a:extLst>
                </p14:cNvPr>
                <p14:cNvContentPartPr/>
                <p14:nvPr/>
              </p14:nvContentPartPr>
              <p14:xfrm>
                <a:off x="6419513" y="1445972"/>
                <a:ext cx="60120" cy="66600"/>
              </p14:xfrm>
            </p:contentPart>
          </mc:Choice>
          <mc:Fallback xmlns="">
            <p:pic>
              <p:nvPicPr>
                <p:cNvPr id="82" name="Ink 81">
                  <a:extLst>
                    <a:ext uri="{FF2B5EF4-FFF2-40B4-BE49-F238E27FC236}">
                      <a16:creationId xmlns:a16="http://schemas.microsoft.com/office/drawing/2014/main" id="{972EDE13-65E0-4C9E-88BC-025E28BC410A}"/>
                    </a:ext>
                  </a:extLst>
                </p:cNvPr>
                <p:cNvPicPr/>
                <p:nvPr/>
              </p:nvPicPr>
              <p:blipFill>
                <a:blip r:embed="rId143"/>
                <a:stretch>
                  <a:fillRect/>
                </a:stretch>
              </p:blipFill>
              <p:spPr>
                <a:xfrm>
                  <a:off x="6401873" y="1428332"/>
                  <a:ext cx="95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AB4B42EE-BB5B-4F59-8F56-29FEAB1CE8C6}"/>
                    </a:ext>
                  </a:extLst>
                </p14:cNvPr>
                <p14:cNvContentPartPr/>
                <p14:nvPr/>
              </p14:nvContentPartPr>
              <p14:xfrm>
                <a:off x="6623633" y="1357052"/>
                <a:ext cx="171360" cy="141480"/>
              </p14:xfrm>
            </p:contentPart>
          </mc:Choice>
          <mc:Fallback xmlns="">
            <p:pic>
              <p:nvPicPr>
                <p:cNvPr id="83" name="Ink 82">
                  <a:extLst>
                    <a:ext uri="{FF2B5EF4-FFF2-40B4-BE49-F238E27FC236}">
                      <a16:creationId xmlns:a16="http://schemas.microsoft.com/office/drawing/2014/main" id="{AB4B42EE-BB5B-4F59-8F56-29FEAB1CE8C6}"/>
                    </a:ext>
                  </a:extLst>
                </p:cNvPr>
                <p:cNvPicPr/>
                <p:nvPr/>
              </p:nvPicPr>
              <p:blipFill>
                <a:blip r:embed="rId145"/>
                <a:stretch>
                  <a:fillRect/>
                </a:stretch>
              </p:blipFill>
              <p:spPr>
                <a:xfrm>
                  <a:off x="6605993" y="1339412"/>
                  <a:ext cx="207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05518FE8-93F0-4262-B97D-FCFF65862881}"/>
                    </a:ext>
                  </a:extLst>
                </p14:cNvPr>
                <p14:cNvContentPartPr/>
                <p14:nvPr/>
              </p14:nvContentPartPr>
              <p14:xfrm>
                <a:off x="6791033" y="1301612"/>
                <a:ext cx="18000" cy="216000"/>
              </p14:xfrm>
            </p:contentPart>
          </mc:Choice>
          <mc:Fallback xmlns="">
            <p:pic>
              <p:nvPicPr>
                <p:cNvPr id="84" name="Ink 83">
                  <a:extLst>
                    <a:ext uri="{FF2B5EF4-FFF2-40B4-BE49-F238E27FC236}">
                      <a16:creationId xmlns:a16="http://schemas.microsoft.com/office/drawing/2014/main" id="{05518FE8-93F0-4262-B97D-FCFF65862881}"/>
                    </a:ext>
                  </a:extLst>
                </p:cNvPr>
                <p:cNvPicPr/>
                <p:nvPr/>
              </p:nvPicPr>
              <p:blipFill>
                <a:blip r:embed="rId147"/>
                <a:stretch>
                  <a:fillRect/>
                </a:stretch>
              </p:blipFill>
              <p:spPr>
                <a:xfrm>
                  <a:off x="6773033" y="1283972"/>
                  <a:ext cx="536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E0D5AD7F-2B34-4FA1-A6CA-78134E70583A}"/>
                    </a:ext>
                  </a:extLst>
                </p14:cNvPr>
                <p14:cNvContentPartPr/>
                <p14:nvPr/>
              </p14:nvContentPartPr>
              <p14:xfrm>
                <a:off x="6877073" y="1396292"/>
                <a:ext cx="150480" cy="137160"/>
              </p14:xfrm>
            </p:contentPart>
          </mc:Choice>
          <mc:Fallback xmlns="">
            <p:pic>
              <p:nvPicPr>
                <p:cNvPr id="85" name="Ink 84">
                  <a:extLst>
                    <a:ext uri="{FF2B5EF4-FFF2-40B4-BE49-F238E27FC236}">
                      <a16:creationId xmlns:a16="http://schemas.microsoft.com/office/drawing/2014/main" id="{E0D5AD7F-2B34-4FA1-A6CA-78134E70583A}"/>
                    </a:ext>
                  </a:extLst>
                </p:cNvPr>
                <p:cNvPicPr/>
                <p:nvPr/>
              </p:nvPicPr>
              <p:blipFill>
                <a:blip r:embed="rId149"/>
                <a:stretch>
                  <a:fillRect/>
                </a:stretch>
              </p:blipFill>
              <p:spPr>
                <a:xfrm>
                  <a:off x="6859073" y="1378652"/>
                  <a:ext cx="186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id="{3913BDBA-8E75-4BD3-9937-788C4EDCCA4C}"/>
                    </a:ext>
                  </a:extLst>
                </p14:cNvPr>
                <p14:cNvContentPartPr/>
                <p14:nvPr/>
              </p14:nvContentPartPr>
              <p14:xfrm>
                <a:off x="7055273" y="1379012"/>
                <a:ext cx="138600" cy="128880"/>
              </p14:xfrm>
            </p:contentPart>
          </mc:Choice>
          <mc:Fallback xmlns="">
            <p:pic>
              <p:nvPicPr>
                <p:cNvPr id="86" name="Ink 85">
                  <a:extLst>
                    <a:ext uri="{FF2B5EF4-FFF2-40B4-BE49-F238E27FC236}">
                      <a16:creationId xmlns:a16="http://schemas.microsoft.com/office/drawing/2014/main" id="{3913BDBA-8E75-4BD3-9937-788C4EDCCA4C}"/>
                    </a:ext>
                  </a:extLst>
                </p:cNvPr>
                <p:cNvPicPr/>
                <p:nvPr/>
              </p:nvPicPr>
              <p:blipFill>
                <a:blip r:embed="rId151"/>
                <a:stretch>
                  <a:fillRect/>
                </a:stretch>
              </p:blipFill>
              <p:spPr>
                <a:xfrm>
                  <a:off x="7037273" y="1361372"/>
                  <a:ext cx="1742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C0803043-44DA-47AD-B43C-92F3962FB9AF}"/>
                    </a:ext>
                  </a:extLst>
                </p14:cNvPr>
                <p14:cNvContentPartPr/>
                <p14:nvPr/>
              </p14:nvContentPartPr>
              <p14:xfrm>
                <a:off x="7314473" y="1257332"/>
                <a:ext cx="173880" cy="25200"/>
              </p14:xfrm>
            </p:contentPart>
          </mc:Choice>
          <mc:Fallback xmlns="">
            <p:pic>
              <p:nvPicPr>
                <p:cNvPr id="88" name="Ink 87">
                  <a:extLst>
                    <a:ext uri="{FF2B5EF4-FFF2-40B4-BE49-F238E27FC236}">
                      <a16:creationId xmlns:a16="http://schemas.microsoft.com/office/drawing/2014/main" id="{C0803043-44DA-47AD-B43C-92F3962FB9AF}"/>
                    </a:ext>
                  </a:extLst>
                </p:cNvPr>
                <p:cNvPicPr/>
                <p:nvPr/>
              </p:nvPicPr>
              <p:blipFill>
                <a:blip r:embed="rId153"/>
                <a:stretch>
                  <a:fillRect/>
                </a:stretch>
              </p:blipFill>
              <p:spPr>
                <a:xfrm>
                  <a:off x="7296473" y="1239332"/>
                  <a:ext cx="209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08D4BF99-DC4D-4070-8495-16E1B070F20F}"/>
                    </a:ext>
                  </a:extLst>
                </p14:cNvPr>
                <p14:cNvContentPartPr/>
                <p14:nvPr/>
              </p14:nvContentPartPr>
              <p14:xfrm>
                <a:off x="7301153" y="1267412"/>
                <a:ext cx="107640" cy="289080"/>
              </p14:xfrm>
            </p:contentPart>
          </mc:Choice>
          <mc:Fallback xmlns="">
            <p:pic>
              <p:nvPicPr>
                <p:cNvPr id="89" name="Ink 88">
                  <a:extLst>
                    <a:ext uri="{FF2B5EF4-FFF2-40B4-BE49-F238E27FC236}">
                      <a16:creationId xmlns:a16="http://schemas.microsoft.com/office/drawing/2014/main" id="{08D4BF99-DC4D-4070-8495-16E1B070F20F}"/>
                    </a:ext>
                  </a:extLst>
                </p:cNvPr>
                <p:cNvPicPr/>
                <p:nvPr/>
              </p:nvPicPr>
              <p:blipFill>
                <a:blip r:embed="rId155"/>
                <a:stretch>
                  <a:fillRect/>
                </a:stretch>
              </p:blipFill>
              <p:spPr>
                <a:xfrm>
                  <a:off x="7283153" y="1249412"/>
                  <a:ext cx="1432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F8B80E68-8235-48D8-85B0-73AE5F012E1F}"/>
                    </a:ext>
                  </a:extLst>
                </p14:cNvPr>
                <p14:cNvContentPartPr/>
                <p14:nvPr/>
              </p14:nvContentPartPr>
              <p14:xfrm>
                <a:off x="7418873" y="1355972"/>
                <a:ext cx="117720" cy="135720"/>
              </p14:xfrm>
            </p:contentPart>
          </mc:Choice>
          <mc:Fallback xmlns="">
            <p:pic>
              <p:nvPicPr>
                <p:cNvPr id="90" name="Ink 89">
                  <a:extLst>
                    <a:ext uri="{FF2B5EF4-FFF2-40B4-BE49-F238E27FC236}">
                      <a16:creationId xmlns:a16="http://schemas.microsoft.com/office/drawing/2014/main" id="{F8B80E68-8235-48D8-85B0-73AE5F012E1F}"/>
                    </a:ext>
                  </a:extLst>
                </p:cNvPr>
                <p:cNvPicPr/>
                <p:nvPr/>
              </p:nvPicPr>
              <p:blipFill>
                <a:blip r:embed="rId157"/>
                <a:stretch>
                  <a:fillRect/>
                </a:stretch>
              </p:blipFill>
              <p:spPr>
                <a:xfrm>
                  <a:off x="7400873" y="1338332"/>
                  <a:ext cx="1533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a16="http://schemas.microsoft.com/office/drawing/2014/main" id="{A8B681E3-2E27-4FCF-A4B0-825AE4A8C5EF}"/>
                    </a:ext>
                  </a:extLst>
                </p14:cNvPr>
                <p14:cNvContentPartPr/>
                <p14:nvPr/>
              </p14:nvContentPartPr>
              <p14:xfrm>
                <a:off x="7409513" y="1359572"/>
                <a:ext cx="151560" cy="153000"/>
              </p14:xfrm>
            </p:contentPart>
          </mc:Choice>
          <mc:Fallback xmlns="">
            <p:pic>
              <p:nvPicPr>
                <p:cNvPr id="91" name="Ink 90">
                  <a:extLst>
                    <a:ext uri="{FF2B5EF4-FFF2-40B4-BE49-F238E27FC236}">
                      <a16:creationId xmlns:a16="http://schemas.microsoft.com/office/drawing/2014/main" id="{A8B681E3-2E27-4FCF-A4B0-825AE4A8C5EF}"/>
                    </a:ext>
                  </a:extLst>
                </p:cNvPr>
                <p:cNvPicPr/>
                <p:nvPr/>
              </p:nvPicPr>
              <p:blipFill>
                <a:blip r:embed="rId159"/>
                <a:stretch>
                  <a:fillRect/>
                </a:stretch>
              </p:blipFill>
              <p:spPr>
                <a:xfrm>
                  <a:off x="7391513" y="1341572"/>
                  <a:ext cx="187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Ink 91">
                  <a:extLst>
                    <a:ext uri="{FF2B5EF4-FFF2-40B4-BE49-F238E27FC236}">
                      <a16:creationId xmlns:a16="http://schemas.microsoft.com/office/drawing/2014/main" id="{B689BE2B-EADF-46FF-A5B8-4447392F1711}"/>
                    </a:ext>
                  </a:extLst>
                </p14:cNvPr>
                <p14:cNvContentPartPr/>
                <p14:nvPr/>
              </p14:nvContentPartPr>
              <p14:xfrm>
                <a:off x="7540193" y="1285412"/>
                <a:ext cx="135360" cy="274320"/>
              </p14:xfrm>
            </p:contentPart>
          </mc:Choice>
          <mc:Fallback xmlns="">
            <p:pic>
              <p:nvPicPr>
                <p:cNvPr id="92" name="Ink 91">
                  <a:extLst>
                    <a:ext uri="{FF2B5EF4-FFF2-40B4-BE49-F238E27FC236}">
                      <a16:creationId xmlns:a16="http://schemas.microsoft.com/office/drawing/2014/main" id="{B689BE2B-EADF-46FF-A5B8-4447392F1711}"/>
                    </a:ext>
                  </a:extLst>
                </p:cNvPr>
                <p:cNvPicPr/>
                <p:nvPr/>
              </p:nvPicPr>
              <p:blipFill>
                <a:blip r:embed="rId161"/>
                <a:stretch>
                  <a:fillRect/>
                </a:stretch>
              </p:blipFill>
              <p:spPr>
                <a:xfrm>
                  <a:off x="7522553" y="1267772"/>
                  <a:ext cx="1710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Ink 92">
                  <a:extLst>
                    <a:ext uri="{FF2B5EF4-FFF2-40B4-BE49-F238E27FC236}">
                      <a16:creationId xmlns:a16="http://schemas.microsoft.com/office/drawing/2014/main" id="{04C5806D-F619-4897-88C1-B506F72A7402}"/>
                    </a:ext>
                  </a:extLst>
                </p14:cNvPr>
                <p14:cNvContentPartPr/>
                <p14:nvPr/>
              </p14:nvContentPartPr>
              <p14:xfrm>
                <a:off x="7775633" y="1373972"/>
                <a:ext cx="87120" cy="10440"/>
              </p14:xfrm>
            </p:contentPart>
          </mc:Choice>
          <mc:Fallback xmlns="">
            <p:pic>
              <p:nvPicPr>
                <p:cNvPr id="93" name="Ink 92">
                  <a:extLst>
                    <a:ext uri="{FF2B5EF4-FFF2-40B4-BE49-F238E27FC236}">
                      <a16:creationId xmlns:a16="http://schemas.microsoft.com/office/drawing/2014/main" id="{04C5806D-F619-4897-88C1-B506F72A7402}"/>
                    </a:ext>
                  </a:extLst>
                </p:cNvPr>
                <p:cNvPicPr/>
                <p:nvPr/>
              </p:nvPicPr>
              <p:blipFill>
                <a:blip r:embed="rId163"/>
                <a:stretch>
                  <a:fillRect/>
                </a:stretch>
              </p:blipFill>
              <p:spPr>
                <a:xfrm>
                  <a:off x="7757633" y="1356332"/>
                  <a:ext cx="122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Ink 93">
                  <a:extLst>
                    <a:ext uri="{FF2B5EF4-FFF2-40B4-BE49-F238E27FC236}">
                      <a16:creationId xmlns:a16="http://schemas.microsoft.com/office/drawing/2014/main" id="{65EF89F9-9FBD-433D-81A5-7F7E2DC23EDB}"/>
                    </a:ext>
                  </a:extLst>
                </p14:cNvPr>
                <p14:cNvContentPartPr/>
                <p14:nvPr/>
              </p14:nvContentPartPr>
              <p14:xfrm>
                <a:off x="7792193" y="1444532"/>
                <a:ext cx="77760" cy="14040"/>
              </p14:xfrm>
            </p:contentPart>
          </mc:Choice>
          <mc:Fallback xmlns="">
            <p:pic>
              <p:nvPicPr>
                <p:cNvPr id="94" name="Ink 93">
                  <a:extLst>
                    <a:ext uri="{FF2B5EF4-FFF2-40B4-BE49-F238E27FC236}">
                      <a16:creationId xmlns:a16="http://schemas.microsoft.com/office/drawing/2014/main" id="{65EF89F9-9FBD-433D-81A5-7F7E2DC23EDB}"/>
                    </a:ext>
                  </a:extLst>
                </p:cNvPr>
                <p:cNvPicPr/>
                <p:nvPr/>
              </p:nvPicPr>
              <p:blipFill>
                <a:blip r:embed="rId165"/>
                <a:stretch>
                  <a:fillRect/>
                </a:stretch>
              </p:blipFill>
              <p:spPr>
                <a:xfrm>
                  <a:off x="7774193" y="1426892"/>
                  <a:ext cx="113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Ink 94">
                  <a:extLst>
                    <a:ext uri="{FF2B5EF4-FFF2-40B4-BE49-F238E27FC236}">
                      <a16:creationId xmlns:a16="http://schemas.microsoft.com/office/drawing/2014/main" id="{9A3BE67A-1F89-47C6-9348-7BA68389A1E4}"/>
                    </a:ext>
                  </a:extLst>
                </p14:cNvPr>
                <p14:cNvContentPartPr/>
                <p14:nvPr/>
              </p14:nvContentPartPr>
              <p14:xfrm>
                <a:off x="7944833" y="1321772"/>
                <a:ext cx="142200" cy="168840"/>
              </p14:xfrm>
            </p:contentPart>
          </mc:Choice>
          <mc:Fallback xmlns="">
            <p:pic>
              <p:nvPicPr>
                <p:cNvPr id="95" name="Ink 94">
                  <a:extLst>
                    <a:ext uri="{FF2B5EF4-FFF2-40B4-BE49-F238E27FC236}">
                      <a16:creationId xmlns:a16="http://schemas.microsoft.com/office/drawing/2014/main" id="{9A3BE67A-1F89-47C6-9348-7BA68389A1E4}"/>
                    </a:ext>
                  </a:extLst>
                </p:cNvPr>
                <p:cNvPicPr/>
                <p:nvPr/>
              </p:nvPicPr>
              <p:blipFill>
                <a:blip r:embed="rId167"/>
                <a:stretch>
                  <a:fillRect/>
                </a:stretch>
              </p:blipFill>
              <p:spPr>
                <a:xfrm>
                  <a:off x="7926833" y="1303772"/>
                  <a:ext cx="1778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Ink 95">
                  <a:extLst>
                    <a:ext uri="{FF2B5EF4-FFF2-40B4-BE49-F238E27FC236}">
                      <a16:creationId xmlns:a16="http://schemas.microsoft.com/office/drawing/2014/main" id="{50D20A3E-D641-45B9-A7DD-6149623B9D2B}"/>
                    </a:ext>
                  </a:extLst>
                </p14:cNvPr>
                <p14:cNvContentPartPr/>
                <p14:nvPr/>
              </p14:nvContentPartPr>
              <p14:xfrm>
                <a:off x="8105393" y="1498892"/>
                <a:ext cx="29160" cy="70560"/>
              </p14:xfrm>
            </p:contentPart>
          </mc:Choice>
          <mc:Fallback xmlns="">
            <p:pic>
              <p:nvPicPr>
                <p:cNvPr id="96" name="Ink 95">
                  <a:extLst>
                    <a:ext uri="{FF2B5EF4-FFF2-40B4-BE49-F238E27FC236}">
                      <a16:creationId xmlns:a16="http://schemas.microsoft.com/office/drawing/2014/main" id="{50D20A3E-D641-45B9-A7DD-6149623B9D2B}"/>
                    </a:ext>
                  </a:extLst>
                </p:cNvPr>
                <p:cNvPicPr/>
                <p:nvPr/>
              </p:nvPicPr>
              <p:blipFill>
                <a:blip r:embed="rId169"/>
                <a:stretch>
                  <a:fillRect/>
                </a:stretch>
              </p:blipFill>
              <p:spPr>
                <a:xfrm>
                  <a:off x="8087753" y="1481252"/>
                  <a:ext cx="64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Ink 96">
                  <a:extLst>
                    <a:ext uri="{FF2B5EF4-FFF2-40B4-BE49-F238E27FC236}">
                      <a16:creationId xmlns:a16="http://schemas.microsoft.com/office/drawing/2014/main" id="{6FB11C12-EE41-48C7-9B86-B452F4DBD962}"/>
                    </a:ext>
                  </a:extLst>
                </p14:cNvPr>
                <p14:cNvContentPartPr/>
                <p14:nvPr/>
              </p14:nvContentPartPr>
              <p14:xfrm>
                <a:off x="8198993" y="1312412"/>
                <a:ext cx="190800" cy="192600"/>
              </p14:xfrm>
            </p:contentPart>
          </mc:Choice>
          <mc:Fallback xmlns="">
            <p:pic>
              <p:nvPicPr>
                <p:cNvPr id="97" name="Ink 96">
                  <a:extLst>
                    <a:ext uri="{FF2B5EF4-FFF2-40B4-BE49-F238E27FC236}">
                      <a16:creationId xmlns:a16="http://schemas.microsoft.com/office/drawing/2014/main" id="{6FB11C12-EE41-48C7-9B86-B452F4DBD962}"/>
                    </a:ext>
                  </a:extLst>
                </p:cNvPr>
                <p:cNvPicPr/>
                <p:nvPr/>
              </p:nvPicPr>
              <p:blipFill>
                <a:blip r:embed="rId171"/>
                <a:stretch>
                  <a:fillRect/>
                </a:stretch>
              </p:blipFill>
              <p:spPr>
                <a:xfrm>
                  <a:off x="8180993" y="1294772"/>
                  <a:ext cx="2264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 name="Ink 97">
                  <a:extLst>
                    <a:ext uri="{FF2B5EF4-FFF2-40B4-BE49-F238E27FC236}">
                      <a16:creationId xmlns:a16="http://schemas.microsoft.com/office/drawing/2014/main" id="{C0E1E68C-7448-43B2-9BAF-BC91F4DAECAF}"/>
                    </a:ext>
                  </a:extLst>
                </p14:cNvPr>
                <p14:cNvContentPartPr/>
                <p14:nvPr/>
              </p14:nvContentPartPr>
              <p14:xfrm>
                <a:off x="8400233" y="1391252"/>
                <a:ext cx="140400" cy="125640"/>
              </p14:xfrm>
            </p:contentPart>
          </mc:Choice>
          <mc:Fallback xmlns="">
            <p:pic>
              <p:nvPicPr>
                <p:cNvPr id="98" name="Ink 97">
                  <a:extLst>
                    <a:ext uri="{FF2B5EF4-FFF2-40B4-BE49-F238E27FC236}">
                      <a16:creationId xmlns:a16="http://schemas.microsoft.com/office/drawing/2014/main" id="{C0E1E68C-7448-43B2-9BAF-BC91F4DAECAF}"/>
                    </a:ext>
                  </a:extLst>
                </p:cNvPr>
                <p:cNvPicPr/>
                <p:nvPr/>
              </p:nvPicPr>
              <p:blipFill>
                <a:blip r:embed="rId173"/>
                <a:stretch>
                  <a:fillRect/>
                </a:stretch>
              </p:blipFill>
              <p:spPr>
                <a:xfrm>
                  <a:off x="8382593" y="1373612"/>
                  <a:ext cx="1760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Ink 98">
                  <a:extLst>
                    <a:ext uri="{FF2B5EF4-FFF2-40B4-BE49-F238E27FC236}">
                      <a16:creationId xmlns:a16="http://schemas.microsoft.com/office/drawing/2014/main" id="{3796A0AA-F3BD-4804-BDE8-B6068C6B9E68}"/>
                    </a:ext>
                  </a:extLst>
                </p14:cNvPr>
                <p14:cNvContentPartPr/>
                <p14:nvPr/>
              </p14:nvContentPartPr>
              <p14:xfrm>
                <a:off x="8579153" y="1402772"/>
                <a:ext cx="115200" cy="99360"/>
              </p14:xfrm>
            </p:contentPart>
          </mc:Choice>
          <mc:Fallback xmlns="">
            <p:pic>
              <p:nvPicPr>
                <p:cNvPr id="99" name="Ink 98">
                  <a:extLst>
                    <a:ext uri="{FF2B5EF4-FFF2-40B4-BE49-F238E27FC236}">
                      <a16:creationId xmlns:a16="http://schemas.microsoft.com/office/drawing/2014/main" id="{3796A0AA-F3BD-4804-BDE8-B6068C6B9E68}"/>
                    </a:ext>
                  </a:extLst>
                </p:cNvPr>
                <p:cNvPicPr/>
                <p:nvPr/>
              </p:nvPicPr>
              <p:blipFill>
                <a:blip r:embed="rId175"/>
                <a:stretch>
                  <a:fillRect/>
                </a:stretch>
              </p:blipFill>
              <p:spPr>
                <a:xfrm>
                  <a:off x="8561153" y="1385132"/>
                  <a:ext cx="1508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Ink 99">
                  <a:extLst>
                    <a:ext uri="{FF2B5EF4-FFF2-40B4-BE49-F238E27FC236}">
                      <a16:creationId xmlns:a16="http://schemas.microsoft.com/office/drawing/2014/main" id="{B0D9196B-04ED-4F5E-8DB1-3FAD99FB71C5}"/>
                    </a:ext>
                  </a:extLst>
                </p14:cNvPr>
                <p14:cNvContentPartPr/>
                <p14:nvPr/>
              </p14:nvContentPartPr>
              <p14:xfrm>
                <a:off x="8757353" y="1260212"/>
                <a:ext cx="148680" cy="19800"/>
              </p14:xfrm>
            </p:contentPart>
          </mc:Choice>
          <mc:Fallback xmlns="">
            <p:pic>
              <p:nvPicPr>
                <p:cNvPr id="100" name="Ink 99">
                  <a:extLst>
                    <a:ext uri="{FF2B5EF4-FFF2-40B4-BE49-F238E27FC236}">
                      <a16:creationId xmlns:a16="http://schemas.microsoft.com/office/drawing/2014/main" id="{B0D9196B-04ED-4F5E-8DB1-3FAD99FB71C5}"/>
                    </a:ext>
                  </a:extLst>
                </p:cNvPr>
                <p:cNvPicPr/>
                <p:nvPr/>
              </p:nvPicPr>
              <p:blipFill>
                <a:blip r:embed="rId177"/>
                <a:stretch>
                  <a:fillRect/>
                </a:stretch>
              </p:blipFill>
              <p:spPr>
                <a:xfrm>
                  <a:off x="8739353" y="1242572"/>
                  <a:ext cx="1843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Ink 100">
                  <a:extLst>
                    <a:ext uri="{FF2B5EF4-FFF2-40B4-BE49-F238E27FC236}">
                      <a16:creationId xmlns:a16="http://schemas.microsoft.com/office/drawing/2014/main" id="{7685302A-C9A0-42B7-958E-D93B085AC853}"/>
                    </a:ext>
                  </a:extLst>
                </p14:cNvPr>
                <p14:cNvContentPartPr/>
                <p14:nvPr/>
              </p14:nvContentPartPr>
              <p14:xfrm>
                <a:off x="8767433" y="1269212"/>
                <a:ext cx="144360" cy="251280"/>
              </p14:xfrm>
            </p:contentPart>
          </mc:Choice>
          <mc:Fallback xmlns="">
            <p:pic>
              <p:nvPicPr>
                <p:cNvPr id="101" name="Ink 100">
                  <a:extLst>
                    <a:ext uri="{FF2B5EF4-FFF2-40B4-BE49-F238E27FC236}">
                      <a16:creationId xmlns:a16="http://schemas.microsoft.com/office/drawing/2014/main" id="{7685302A-C9A0-42B7-958E-D93B085AC853}"/>
                    </a:ext>
                  </a:extLst>
                </p:cNvPr>
                <p:cNvPicPr/>
                <p:nvPr/>
              </p:nvPicPr>
              <p:blipFill>
                <a:blip r:embed="rId179"/>
                <a:stretch>
                  <a:fillRect/>
                </a:stretch>
              </p:blipFill>
              <p:spPr>
                <a:xfrm>
                  <a:off x="8749793" y="1251212"/>
                  <a:ext cx="1800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3" name="Ink 102">
                  <a:extLst>
                    <a:ext uri="{FF2B5EF4-FFF2-40B4-BE49-F238E27FC236}">
                      <a16:creationId xmlns:a16="http://schemas.microsoft.com/office/drawing/2014/main" id="{E2422691-2AA0-4CAA-A042-B610D4947D4F}"/>
                    </a:ext>
                  </a:extLst>
                </p14:cNvPr>
                <p14:cNvContentPartPr/>
                <p14:nvPr/>
              </p14:nvContentPartPr>
              <p14:xfrm>
                <a:off x="8973713" y="1278572"/>
                <a:ext cx="133920" cy="227520"/>
              </p14:xfrm>
            </p:contentPart>
          </mc:Choice>
          <mc:Fallback xmlns="">
            <p:pic>
              <p:nvPicPr>
                <p:cNvPr id="103" name="Ink 102">
                  <a:extLst>
                    <a:ext uri="{FF2B5EF4-FFF2-40B4-BE49-F238E27FC236}">
                      <a16:creationId xmlns:a16="http://schemas.microsoft.com/office/drawing/2014/main" id="{E2422691-2AA0-4CAA-A042-B610D4947D4F}"/>
                    </a:ext>
                  </a:extLst>
                </p:cNvPr>
                <p:cNvPicPr/>
                <p:nvPr/>
              </p:nvPicPr>
              <p:blipFill>
                <a:blip r:embed="rId181"/>
                <a:stretch>
                  <a:fillRect/>
                </a:stretch>
              </p:blipFill>
              <p:spPr>
                <a:xfrm>
                  <a:off x="8955713" y="1260572"/>
                  <a:ext cx="1695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4" name="Ink 103">
                  <a:extLst>
                    <a:ext uri="{FF2B5EF4-FFF2-40B4-BE49-F238E27FC236}">
                      <a16:creationId xmlns:a16="http://schemas.microsoft.com/office/drawing/2014/main" id="{98A7D17D-4FE5-4A49-983D-319F92CE73DA}"/>
                    </a:ext>
                  </a:extLst>
                </p14:cNvPr>
                <p14:cNvContentPartPr/>
                <p14:nvPr/>
              </p14:nvContentPartPr>
              <p14:xfrm>
                <a:off x="9182873" y="1242212"/>
                <a:ext cx="109800" cy="280440"/>
              </p14:xfrm>
            </p:contentPart>
          </mc:Choice>
          <mc:Fallback xmlns="">
            <p:pic>
              <p:nvPicPr>
                <p:cNvPr id="104" name="Ink 103">
                  <a:extLst>
                    <a:ext uri="{FF2B5EF4-FFF2-40B4-BE49-F238E27FC236}">
                      <a16:creationId xmlns:a16="http://schemas.microsoft.com/office/drawing/2014/main" id="{98A7D17D-4FE5-4A49-983D-319F92CE73DA}"/>
                    </a:ext>
                  </a:extLst>
                </p:cNvPr>
                <p:cNvPicPr/>
                <p:nvPr/>
              </p:nvPicPr>
              <p:blipFill>
                <a:blip r:embed="rId183"/>
                <a:stretch>
                  <a:fillRect/>
                </a:stretch>
              </p:blipFill>
              <p:spPr>
                <a:xfrm>
                  <a:off x="9165233" y="1224572"/>
                  <a:ext cx="1454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5" name="Ink 104">
                  <a:extLst>
                    <a:ext uri="{FF2B5EF4-FFF2-40B4-BE49-F238E27FC236}">
                      <a16:creationId xmlns:a16="http://schemas.microsoft.com/office/drawing/2014/main" id="{3C524FE6-E9C5-4F4C-B46E-E069327D08CB}"/>
                    </a:ext>
                  </a:extLst>
                </p14:cNvPr>
                <p14:cNvContentPartPr/>
                <p14:nvPr/>
              </p14:nvContentPartPr>
              <p14:xfrm>
                <a:off x="9358553" y="1370012"/>
                <a:ext cx="88560" cy="96840"/>
              </p14:xfrm>
            </p:contentPart>
          </mc:Choice>
          <mc:Fallback xmlns="">
            <p:pic>
              <p:nvPicPr>
                <p:cNvPr id="105" name="Ink 104">
                  <a:extLst>
                    <a:ext uri="{FF2B5EF4-FFF2-40B4-BE49-F238E27FC236}">
                      <a16:creationId xmlns:a16="http://schemas.microsoft.com/office/drawing/2014/main" id="{3C524FE6-E9C5-4F4C-B46E-E069327D08CB}"/>
                    </a:ext>
                  </a:extLst>
                </p:cNvPr>
                <p:cNvPicPr/>
                <p:nvPr/>
              </p:nvPicPr>
              <p:blipFill>
                <a:blip r:embed="rId185"/>
                <a:stretch>
                  <a:fillRect/>
                </a:stretch>
              </p:blipFill>
              <p:spPr>
                <a:xfrm>
                  <a:off x="9340913" y="1352372"/>
                  <a:ext cx="1242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6" name="Ink 105">
                  <a:extLst>
                    <a:ext uri="{FF2B5EF4-FFF2-40B4-BE49-F238E27FC236}">
                      <a16:creationId xmlns:a16="http://schemas.microsoft.com/office/drawing/2014/main" id="{1708762E-D170-4141-9FC4-79BF0EEA7C86}"/>
                    </a:ext>
                  </a:extLst>
                </p14:cNvPr>
                <p14:cNvContentPartPr/>
                <p14:nvPr/>
              </p14:nvContentPartPr>
              <p14:xfrm>
                <a:off x="9530633" y="1278572"/>
                <a:ext cx="114480" cy="200160"/>
              </p14:xfrm>
            </p:contentPart>
          </mc:Choice>
          <mc:Fallback xmlns="">
            <p:pic>
              <p:nvPicPr>
                <p:cNvPr id="106" name="Ink 105">
                  <a:extLst>
                    <a:ext uri="{FF2B5EF4-FFF2-40B4-BE49-F238E27FC236}">
                      <a16:creationId xmlns:a16="http://schemas.microsoft.com/office/drawing/2014/main" id="{1708762E-D170-4141-9FC4-79BF0EEA7C86}"/>
                    </a:ext>
                  </a:extLst>
                </p:cNvPr>
                <p:cNvPicPr/>
                <p:nvPr/>
              </p:nvPicPr>
              <p:blipFill>
                <a:blip r:embed="rId187"/>
                <a:stretch>
                  <a:fillRect/>
                </a:stretch>
              </p:blipFill>
              <p:spPr>
                <a:xfrm>
                  <a:off x="9512993" y="1260572"/>
                  <a:ext cx="150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7" name="Ink 106">
                  <a:extLst>
                    <a:ext uri="{FF2B5EF4-FFF2-40B4-BE49-F238E27FC236}">
                      <a16:creationId xmlns:a16="http://schemas.microsoft.com/office/drawing/2014/main" id="{92CCC88E-F762-461C-958F-CB9E6B0CC1A7}"/>
                    </a:ext>
                  </a:extLst>
                </p14:cNvPr>
                <p14:cNvContentPartPr/>
                <p14:nvPr/>
              </p14:nvContentPartPr>
              <p14:xfrm>
                <a:off x="9698753" y="1484492"/>
                <a:ext cx="11160" cy="52560"/>
              </p14:xfrm>
            </p:contentPart>
          </mc:Choice>
          <mc:Fallback xmlns="">
            <p:pic>
              <p:nvPicPr>
                <p:cNvPr id="107" name="Ink 106">
                  <a:extLst>
                    <a:ext uri="{FF2B5EF4-FFF2-40B4-BE49-F238E27FC236}">
                      <a16:creationId xmlns:a16="http://schemas.microsoft.com/office/drawing/2014/main" id="{92CCC88E-F762-461C-958F-CB9E6B0CC1A7}"/>
                    </a:ext>
                  </a:extLst>
                </p:cNvPr>
                <p:cNvPicPr/>
                <p:nvPr/>
              </p:nvPicPr>
              <p:blipFill>
                <a:blip r:embed="rId189"/>
                <a:stretch>
                  <a:fillRect/>
                </a:stretch>
              </p:blipFill>
              <p:spPr>
                <a:xfrm>
                  <a:off x="9681113" y="1466492"/>
                  <a:ext cx="46800" cy="88200"/>
                </a:xfrm>
                <a:prstGeom prst="rect">
                  <a:avLst/>
                </a:prstGeom>
              </p:spPr>
            </p:pic>
          </mc:Fallback>
        </mc:AlternateContent>
      </p:grpSp>
      <p:grpSp>
        <p:nvGrpSpPr>
          <p:cNvPr id="120" name="Group 119">
            <a:extLst>
              <a:ext uri="{FF2B5EF4-FFF2-40B4-BE49-F238E27FC236}">
                <a16:creationId xmlns:a16="http://schemas.microsoft.com/office/drawing/2014/main" id="{A9C08D34-C995-4E1F-8CC9-C45543D4088D}"/>
              </a:ext>
            </a:extLst>
          </p:cNvPr>
          <p:cNvGrpSpPr/>
          <p:nvPr/>
        </p:nvGrpSpPr>
        <p:grpSpPr>
          <a:xfrm>
            <a:off x="9918353" y="1220252"/>
            <a:ext cx="1273680" cy="366480"/>
            <a:chOff x="9918353" y="1220252"/>
            <a:chExt cx="1273680" cy="366480"/>
          </a:xfrm>
        </p:grpSpPr>
        <mc:AlternateContent xmlns:mc="http://schemas.openxmlformats.org/markup-compatibility/2006" xmlns:p14="http://schemas.microsoft.com/office/powerpoint/2010/main">
          <mc:Choice Requires="p14">
            <p:contentPart p14:bwMode="auto" r:id="rId190">
              <p14:nvContentPartPr>
                <p14:cNvPr id="108" name="Ink 107">
                  <a:extLst>
                    <a:ext uri="{FF2B5EF4-FFF2-40B4-BE49-F238E27FC236}">
                      <a16:creationId xmlns:a16="http://schemas.microsoft.com/office/drawing/2014/main" id="{8402074C-7C80-41B2-8A52-419393E420D7}"/>
                    </a:ext>
                  </a:extLst>
                </p14:cNvPr>
                <p14:cNvContentPartPr/>
                <p14:nvPr/>
              </p14:nvContentPartPr>
              <p14:xfrm>
                <a:off x="9918353" y="1300892"/>
                <a:ext cx="104040" cy="242640"/>
              </p14:xfrm>
            </p:contentPart>
          </mc:Choice>
          <mc:Fallback xmlns="">
            <p:pic>
              <p:nvPicPr>
                <p:cNvPr id="108" name="Ink 107">
                  <a:extLst>
                    <a:ext uri="{FF2B5EF4-FFF2-40B4-BE49-F238E27FC236}">
                      <a16:creationId xmlns:a16="http://schemas.microsoft.com/office/drawing/2014/main" id="{8402074C-7C80-41B2-8A52-419393E420D7}"/>
                    </a:ext>
                  </a:extLst>
                </p:cNvPr>
                <p:cNvPicPr/>
                <p:nvPr/>
              </p:nvPicPr>
              <p:blipFill>
                <a:blip r:embed="rId191"/>
                <a:stretch>
                  <a:fillRect/>
                </a:stretch>
              </p:blipFill>
              <p:spPr>
                <a:xfrm>
                  <a:off x="9900353" y="1283252"/>
                  <a:ext cx="1396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9" name="Ink 108">
                  <a:extLst>
                    <a:ext uri="{FF2B5EF4-FFF2-40B4-BE49-F238E27FC236}">
                      <a16:creationId xmlns:a16="http://schemas.microsoft.com/office/drawing/2014/main" id="{5718C5F7-1A7E-4410-8E19-84936B83E8B2}"/>
                    </a:ext>
                  </a:extLst>
                </p14:cNvPr>
                <p14:cNvContentPartPr/>
                <p14:nvPr/>
              </p14:nvContentPartPr>
              <p14:xfrm>
                <a:off x="10071713" y="1408892"/>
                <a:ext cx="128520" cy="124560"/>
              </p14:xfrm>
            </p:contentPart>
          </mc:Choice>
          <mc:Fallback xmlns="">
            <p:pic>
              <p:nvPicPr>
                <p:cNvPr id="109" name="Ink 108">
                  <a:extLst>
                    <a:ext uri="{FF2B5EF4-FFF2-40B4-BE49-F238E27FC236}">
                      <a16:creationId xmlns:a16="http://schemas.microsoft.com/office/drawing/2014/main" id="{5718C5F7-1A7E-4410-8E19-84936B83E8B2}"/>
                    </a:ext>
                  </a:extLst>
                </p:cNvPr>
                <p:cNvPicPr/>
                <p:nvPr/>
              </p:nvPicPr>
              <p:blipFill>
                <a:blip r:embed="rId193"/>
                <a:stretch>
                  <a:fillRect/>
                </a:stretch>
              </p:blipFill>
              <p:spPr>
                <a:xfrm>
                  <a:off x="10053713" y="1391252"/>
                  <a:ext cx="1641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0" name="Ink 109">
                  <a:extLst>
                    <a:ext uri="{FF2B5EF4-FFF2-40B4-BE49-F238E27FC236}">
                      <a16:creationId xmlns:a16="http://schemas.microsoft.com/office/drawing/2014/main" id="{657A846A-C3F5-4203-8413-DBD174A84BAA}"/>
                    </a:ext>
                  </a:extLst>
                </p14:cNvPr>
                <p14:cNvContentPartPr/>
                <p14:nvPr/>
              </p14:nvContentPartPr>
              <p14:xfrm>
                <a:off x="10214633" y="1398452"/>
                <a:ext cx="130680" cy="117000"/>
              </p14:xfrm>
            </p:contentPart>
          </mc:Choice>
          <mc:Fallback xmlns="">
            <p:pic>
              <p:nvPicPr>
                <p:cNvPr id="110" name="Ink 109">
                  <a:extLst>
                    <a:ext uri="{FF2B5EF4-FFF2-40B4-BE49-F238E27FC236}">
                      <a16:creationId xmlns:a16="http://schemas.microsoft.com/office/drawing/2014/main" id="{657A846A-C3F5-4203-8413-DBD174A84BAA}"/>
                    </a:ext>
                  </a:extLst>
                </p:cNvPr>
                <p:cNvPicPr/>
                <p:nvPr/>
              </p:nvPicPr>
              <p:blipFill>
                <a:blip r:embed="rId195"/>
                <a:stretch>
                  <a:fillRect/>
                </a:stretch>
              </p:blipFill>
              <p:spPr>
                <a:xfrm>
                  <a:off x="10196993" y="1380452"/>
                  <a:ext cx="166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3" name="Ink 112">
                  <a:extLst>
                    <a:ext uri="{FF2B5EF4-FFF2-40B4-BE49-F238E27FC236}">
                      <a16:creationId xmlns:a16="http://schemas.microsoft.com/office/drawing/2014/main" id="{EDE6DD24-F175-4B20-9358-8DF597FBE163}"/>
                    </a:ext>
                  </a:extLst>
                </p14:cNvPr>
                <p14:cNvContentPartPr/>
                <p14:nvPr/>
              </p14:nvContentPartPr>
              <p14:xfrm>
                <a:off x="10416953" y="1250852"/>
                <a:ext cx="105120" cy="279360"/>
              </p14:xfrm>
            </p:contentPart>
          </mc:Choice>
          <mc:Fallback xmlns="">
            <p:pic>
              <p:nvPicPr>
                <p:cNvPr id="113" name="Ink 112">
                  <a:extLst>
                    <a:ext uri="{FF2B5EF4-FFF2-40B4-BE49-F238E27FC236}">
                      <a16:creationId xmlns:a16="http://schemas.microsoft.com/office/drawing/2014/main" id="{EDE6DD24-F175-4B20-9358-8DF597FBE163}"/>
                    </a:ext>
                  </a:extLst>
                </p:cNvPr>
                <p:cNvPicPr/>
                <p:nvPr/>
              </p:nvPicPr>
              <p:blipFill>
                <a:blip r:embed="rId197"/>
                <a:stretch>
                  <a:fillRect/>
                </a:stretch>
              </p:blipFill>
              <p:spPr>
                <a:xfrm>
                  <a:off x="10399313" y="1232852"/>
                  <a:ext cx="1407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4" name="Ink 113">
                  <a:extLst>
                    <a:ext uri="{FF2B5EF4-FFF2-40B4-BE49-F238E27FC236}">
                      <a16:creationId xmlns:a16="http://schemas.microsoft.com/office/drawing/2014/main" id="{DC4CAA1A-F0E3-4E19-BC18-0B9C5C383691}"/>
                    </a:ext>
                  </a:extLst>
                </p14:cNvPr>
                <p14:cNvContentPartPr/>
                <p14:nvPr/>
              </p14:nvContentPartPr>
              <p14:xfrm>
                <a:off x="10562753" y="1256972"/>
                <a:ext cx="108720" cy="184680"/>
              </p14:xfrm>
            </p:contentPart>
          </mc:Choice>
          <mc:Fallback xmlns="">
            <p:pic>
              <p:nvPicPr>
                <p:cNvPr id="114" name="Ink 113">
                  <a:extLst>
                    <a:ext uri="{FF2B5EF4-FFF2-40B4-BE49-F238E27FC236}">
                      <a16:creationId xmlns:a16="http://schemas.microsoft.com/office/drawing/2014/main" id="{DC4CAA1A-F0E3-4E19-BC18-0B9C5C383691}"/>
                    </a:ext>
                  </a:extLst>
                </p:cNvPr>
                <p:cNvPicPr/>
                <p:nvPr/>
              </p:nvPicPr>
              <p:blipFill>
                <a:blip r:embed="rId199"/>
                <a:stretch>
                  <a:fillRect/>
                </a:stretch>
              </p:blipFill>
              <p:spPr>
                <a:xfrm>
                  <a:off x="10545113" y="1239332"/>
                  <a:ext cx="144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5" name="Ink 114">
                  <a:extLst>
                    <a:ext uri="{FF2B5EF4-FFF2-40B4-BE49-F238E27FC236}">
                      <a16:creationId xmlns:a16="http://schemas.microsoft.com/office/drawing/2014/main" id="{C0CD7AF8-D360-4FC7-821B-EF9709ED2646}"/>
                    </a:ext>
                  </a:extLst>
                </p14:cNvPr>
                <p14:cNvContentPartPr/>
                <p14:nvPr/>
              </p14:nvContentPartPr>
              <p14:xfrm>
                <a:off x="10554473" y="1337972"/>
                <a:ext cx="112320" cy="27720"/>
              </p14:xfrm>
            </p:contentPart>
          </mc:Choice>
          <mc:Fallback xmlns="">
            <p:pic>
              <p:nvPicPr>
                <p:cNvPr id="115" name="Ink 114">
                  <a:extLst>
                    <a:ext uri="{FF2B5EF4-FFF2-40B4-BE49-F238E27FC236}">
                      <a16:creationId xmlns:a16="http://schemas.microsoft.com/office/drawing/2014/main" id="{C0CD7AF8-D360-4FC7-821B-EF9709ED2646}"/>
                    </a:ext>
                  </a:extLst>
                </p:cNvPr>
                <p:cNvPicPr/>
                <p:nvPr/>
              </p:nvPicPr>
              <p:blipFill>
                <a:blip r:embed="rId201"/>
                <a:stretch>
                  <a:fillRect/>
                </a:stretch>
              </p:blipFill>
              <p:spPr>
                <a:xfrm>
                  <a:off x="10536833" y="1319972"/>
                  <a:ext cx="147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6" name="Ink 115">
                  <a:extLst>
                    <a:ext uri="{FF2B5EF4-FFF2-40B4-BE49-F238E27FC236}">
                      <a16:creationId xmlns:a16="http://schemas.microsoft.com/office/drawing/2014/main" id="{138A280F-FD7B-46EE-8FF4-A497CDAD0607}"/>
                    </a:ext>
                  </a:extLst>
                </p14:cNvPr>
                <p14:cNvContentPartPr/>
                <p14:nvPr/>
              </p14:nvContentPartPr>
              <p14:xfrm>
                <a:off x="10704233" y="1220252"/>
                <a:ext cx="251640" cy="366480"/>
              </p14:xfrm>
            </p:contentPart>
          </mc:Choice>
          <mc:Fallback xmlns="">
            <p:pic>
              <p:nvPicPr>
                <p:cNvPr id="116" name="Ink 115">
                  <a:extLst>
                    <a:ext uri="{FF2B5EF4-FFF2-40B4-BE49-F238E27FC236}">
                      <a16:creationId xmlns:a16="http://schemas.microsoft.com/office/drawing/2014/main" id="{138A280F-FD7B-46EE-8FF4-A497CDAD0607}"/>
                    </a:ext>
                  </a:extLst>
                </p:cNvPr>
                <p:cNvPicPr/>
                <p:nvPr/>
              </p:nvPicPr>
              <p:blipFill>
                <a:blip r:embed="rId203"/>
                <a:stretch>
                  <a:fillRect/>
                </a:stretch>
              </p:blipFill>
              <p:spPr>
                <a:xfrm>
                  <a:off x="10686233" y="1202612"/>
                  <a:ext cx="28728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7" name="Ink 116">
                  <a:extLst>
                    <a:ext uri="{FF2B5EF4-FFF2-40B4-BE49-F238E27FC236}">
                      <a16:creationId xmlns:a16="http://schemas.microsoft.com/office/drawing/2014/main" id="{B4516715-6C7D-453B-A6C2-7026B4629C03}"/>
                    </a:ext>
                  </a:extLst>
                </p14:cNvPr>
                <p14:cNvContentPartPr/>
                <p14:nvPr/>
              </p14:nvContentPartPr>
              <p14:xfrm>
                <a:off x="10898633" y="1466132"/>
                <a:ext cx="62640" cy="11160"/>
              </p14:xfrm>
            </p:contentPart>
          </mc:Choice>
          <mc:Fallback xmlns="">
            <p:pic>
              <p:nvPicPr>
                <p:cNvPr id="117" name="Ink 116">
                  <a:extLst>
                    <a:ext uri="{FF2B5EF4-FFF2-40B4-BE49-F238E27FC236}">
                      <a16:creationId xmlns:a16="http://schemas.microsoft.com/office/drawing/2014/main" id="{B4516715-6C7D-453B-A6C2-7026B4629C03}"/>
                    </a:ext>
                  </a:extLst>
                </p:cNvPr>
                <p:cNvPicPr/>
                <p:nvPr/>
              </p:nvPicPr>
              <p:blipFill>
                <a:blip r:embed="rId205"/>
                <a:stretch>
                  <a:fillRect/>
                </a:stretch>
              </p:blipFill>
              <p:spPr>
                <a:xfrm>
                  <a:off x="10880633" y="1448492"/>
                  <a:ext cx="98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8" name="Ink 117">
                  <a:extLst>
                    <a:ext uri="{FF2B5EF4-FFF2-40B4-BE49-F238E27FC236}">
                      <a16:creationId xmlns:a16="http://schemas.microsoft.com/office/drawing/2014/main" id="{7D77DA65-D52E-4A7B-BC32-FB54796551AC}"/>
                    </a:ext>
                  </a:extLst>
                </p14:cNvPr>
                <p14:cNvContentPartPr/>
                <p14:nvPr/>
              </p14:nvContentPartPr>
              <p14:xfrm>
                <a:off x="11036513" y="1331492"/>
                <a:ext cx="30240" cy="162360"/>
              </p14:xfrm>
            </p:contentPart>
          </mc:Choice>
          <mc:Fallback xmlns="">
            <p:pic>
              <p:nvPicPr>
                <p:cNvPr id="118" name="Ink 117">
                  <a:extLst>
                    <a:ext uri="{FF2B5EF4-FFF2-40B4-BE49-F238E27FC236}">
                      <a16:creationId xmlns:a16="http://schemas.microsoft.com/office/drawing/2014/main" id="{7D77DA65-D52E-4A7B-BC32-FB54796551AC}"/>
                    </a:ext>
                  </a:extLst>
                </p:cNvPr>
                <p:cNvPicPr/>
                <p:nvPr/>
              </p:nvPicPr>
              <p:blipFill>
                <a:blip r:embed="rId207"/>
                <a:stretch>
                  <a:fillRect/>
                </a:stretch>
              </p:blipFill>
              <p:spPr>
                <a:xfrm>
                  <a:off x="11018873" y="1313852"/>
                  <a:ext cx="65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9" name="Ink 118">
                  <a:extLst>
                    <a:ext uri="{FF2B5EF4-FFF2-40B4-BE49-F238E27FC236}">
                      <a16:creationId xmlns:a16="http://schemas.microsoft.com/office/drawing/2014/main" id="{883882E2-8F53-440B-8F47-357C8C777E4E}"/>
                    </a:ext>
                  </a:extLst>
                </p14:cNvPr>
                <p14:cNvContentPartPr/>
                <p14:nvPr/>
              </p14:nvContentPartPr>
              <p14:xfrm>
                <a:off x="11129393" y="1304852"/>
                <a:ext cx="62640" cy="210600"/>
              </p14:xfrm>
            </p:contentPart>
          </mc:Choice>
          <mc:Fallback xmlns="">
            <p:pic>
              <p:nvPicPr>
                <p:cNvPr id="119" name="Ink 118">
                  <a:extLst>
                    <a:ext uri="{FF2B5EF4-FFF2-40B4-BE49-F238E27FC236}">
                      <a16:creationId xmlns:a16="http://schemas.microsoft.com/office/drawing/2014/main" id="{883882E2-8F53-440B-8F47-357C8C777E4E}"/>
                    </a:ext>
                  </a:extLst>
                </p:cNvPr>
                <p:cNvPicPr/>
                <p:nvPr/>
              </p:nvPicPr>
              <p:blipFill>
                <a:blip r:embed="rId209"/>
                <a:stretch>
                  <a:fillRect/>
                </a:stretch>
              </p:blipFill>
              <p:spPr>
                <a:xfrm>
                  <a:off x="11111393" y="1286852"/>
                  <a:ext cx="98280" cy="246240"/>
                </a:xfrm>
                <a:prstGeom prst="rect">
                  <a:avLst/>
                </a:prstGeom>
              </p:spPr>
            </p:pic>
          </mc:Fallback>
        </mc:AlternateContent>
      </p:grpSp>
      <p:grpSp>
        <p:nvGrpSpPr>
          <p:cNvPr id="151" name="Group 150">
            <a:extLst>
              <a:ext uri="{FF2B5EF4-FFF2-40B4-BE49-F238E27FC236}">
                <a16:creationId xmlns:a16="http://schemas.microsoft.com/office/drawing/2014/main" id="{D30D2BEC-391E-4594-8538-B375320C12FF}"/>
              </a:ext>
            </a:extLst>
          </p:cNvPr>
          <p:cNvGrpSpPr/>
          <p:nvPr/>
        </p:nvGrpSpPr>
        <p:grpSpPr>
          <a:xfrm>
            <a:off x="1326953" y="2073452"/>
            <a:ext cx="208800" cy="221760"/>
            <a:chOff x="1326953" y="2073452"/>
            <a:chExt cx="208800" cy="221760"/>
          </a:xfrm>
        </p:grpSpPr>
        <mc:AlternateContent xmlns:mc="http://schemas.openxmlformats.org/markup-compatibility/2006" xmlns:p14="http://schemas.microsoft.com/office/powerpoint/2010/main">
          <mc:Choice Requires="p14">
            <p:contentPart p14:bwMode="auto" r:id="rId210">
              <p14:nvContentPartPr>
                <p14:cNvPr id="121" name="Ink 120">
                  <a:extLst>
                    <a:ext uri="{FF2B5EF4-FFF2-40B4-BE49-F238E27FC236}">
                      <a16:creationId xmlns:a16="http://schemas.microsoft.com/office/drawing/2014/main" id="{213DEE2A-43EA-4D0E-84ED-C02E4C328721}"/>
                    </a:ext>
                  </a:extLst>
                </p14:cNvPr>
                <p14:cNvContentPartPr/>
                <p14:nvPr/>
              </p14:nvContentPartPr>
              <p14:xfrm>
                <a:off x="1362233" y="2073452"/>
                <a:ext cx="148320" cy="221760"/>
              </p14:xfrm>
            </p:contentPart>
          </mc:Choice>
          <mc:Fallback xmlns="">
            <p:pic>
              <p:nvPicPr>
                <p:cNvPr id="121" name="Ink 120">
                  <a:extLst>
                    <a:ext uri="{FF2B5EF4-FFF2-40B4-BE49-F238E27FC236}">
                      <a16:creationId xmlns:a16="http://schemas.microsoft.com/office/drawing/2014/main" id="{213DEE2A-43EA-4D0E-84ED-C02E4C328721}"/>
                    </a:ext>
                  </a:extLst>
                </p:cNvPr>
                <p:cNvPicPr/>
                <p:nvPr/>
              </p:nvPicPr>
              <p:blipFill>
                <a:blip r:embed="rId211"/>
                <a:stretch>
                  <a:fillRect/>
                </a:stretch>
              </p:blipFill>
              <p:spPr>
                <a:xfrm>
                  <a:off x="1344593" y="2055452"/>
                  <a:ext cx="1839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2" name="Ink 121">
                  <a:extLst>
                    <a:ext uri="{FF2B5EF4-FFF2-40B4-BE49-F238E27FC236}">
                      <a16:creationId xmlns:a16="http://schemas.microsoft.com/office/drawing/2014/main" id="{394B8F0A-0FF3-4A2D-A5B6-887424DE1792}"/>
                    </a:ext>
                  </a:extLst>
                </p14:cNvPr>
                <p14:cNvContentPartPr/>
                <p14:nvPr/>
              </p14:nvContentPartPr>
              <p14:xfrm>
                <a:off x="1326953" y="2214932"/>
                <a:ext cx="208800" cy="24480"/>
              </p14:xfrm>
            </p:contentPart>
          </mc:Choice>
          <mc:Fallback xmlns="">
            <p:pic>
              <p:nvPicPr>
                <p:cNvPr id="122" name="Ink 121">
                  <a:extLst>
                    <a:ext uri="{FF2B5EF4-FFF2-40B4-BE49-F238E27FC236}">
                      <a16:creationId xmlns:a16="http://schemas.microsoft.com/office/drawing/2014/main" id="{394B8F0A-0FF3-4A2D-A5B6-887424DE1792}"/>
                    </a:ext>
                  </a:extLst>
                </p:cNvPr>
                <p:cNvPicPr/>
                <p:nvPr/>
              </p:nvPicPr>
              <p:blipFill>
                <a:blip r:embed="rId213"/>
                <a:stretch>
                  <a:fillRect/>
                </a:stretch>
              </p:blipFill>
              <p:spPr>
                <a:xfrm>
                  <a:off x="1308953" y="2196932"/>
                  <a:ext cx="244440" cy="60120"/>
                </a:xfrm>
                <a:prstGeom prst="rect">
                  <a:avLst/>
                </a:prstGeom>
              </p:spPr>
            </p:pic>
          </mc:Fallback>
        </mc:AlternateContent>
      </p:grpSp>
      <p:grpSp>
        <p:nvGrpSpPr>
          <p:cNvPr id="148" name="Group 147">
            <a:extLst>
              <a:ext uri="{FF2B5EF4-FFF2-40B4-BE49-F238E27FC236}">
                <a16:creationId xmlns:a16="http://schemas.microsoft.com/office/drawing/2014/main" id="{BC4068D5-B382-4EC4-B765-C056EE40DC10}"/>
              </a:ext>
            </a:extLst>
          </p:cNvPr>
          <p:cNvGrpSpPr/>
          <p:nvPr/>
        </p:nvGrpSpPr>
        <p:grpSpPr>
          <a:xfrm>
            <a:off x="4890233" y="1879412"/>
            <a:ext cx="1832400" cy="523080"/>
            <a:chOff x="4890233" y="1879412"/>
            <a:chExt cx="1832400" cy="523080"/>
          </a:xfrm>
        </p:grpSpPr>
        <mc:AlternateContent xmlns:mc="http://schemas.openxmlformats.org/markup-compatibility/2006" xmlns:p14="http://schemas.microsoft.com/office/powerpoint/2010/main">
          <mc:Choice Requires="p14">
            <p:contentPart p14:bwMode="auto" r:id="rId214">
              <p14:nvContentPartPr>
                <p14:cNvPr id="138" name="Ink 137">
                  <a:extLst>
                    <a:ext uri="{FF2B5EF4-FFF2-40B4-BE49-F238E27FC236}">
                      <a16:creationId xmlns:a16="http://schemas.microsoft.com/office/drawing/2014/main" id="{90D5D72F-7E9C-4ECD-96A1-135939AEE41F}"/>
                    </a:ext>
                  </a:extLst>
                </p14:cNvPr>
                <p14:cNvContentPartPr/>
                <p14:nvPr/>
              </p14:nvContentPartPr>
              <p14:xfrm>
                <a:off x="4890233" y="2014772"/>
                <a:ext cx="91440" cy="91800"/>
              </p14:xfrm>
            </p:contentPart>
          </mc:Choice>
          <mc:Fallback xmlns="">
            <p:pic>
              <p:nvPicPr>
                <p:cNvPr id="138" name="Ink 137">
                  <a:extLst>
                    <a:ext uri="{FF2B5EF4-FFF2-40B4-BE49-F238E27FC236}">
                      <a16:creationId xmlns:a16="http://schemas.microsoft.com/office/drawing/2014/main" id="{90D5D72F-7E9C-4ECD-96A1-135939AEE41F}"/>
                    </a:ext>
                  </a:extLst>
                </p:cNvPr>
                <p:cNvPicPr/>
                <p:nvPr/>
              </p:nvPicPr>
              <p:blipFill>
                <a:blip r:embed="rId215"/>
                <a:stretch>
                  <a:fillRect/>
                </a:stretch>
              </p:blipFill>
              <p:spPr>
                <a:xfrm>
                  <a:off x="4872593" y="1997132"/>
                  <a:ext cx="1270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Ink 138">
                  <a:extLst>
                    <a:ext uri="{FF2B5EF4-FFF2-40B4-BE49-F238E27FC236}">
                      <a16:creationId xmlns:a16="http://schemas.microsoft.com/office/drawing/2014/main" id="{A2A4506F-72EE-49B9-A4B5-BBF9BED38661}"/>
                    </a:ext>
                  </a:extLst>
                </p14:cNvPr>
                <p14:cNvContentPartPr/>
                <p14:nvPr/>
              </p14:nvContentPartPr>
              <p14:xfrm>
                <a:off x="4940273" y="1903172"/>
                <a:ext cx="258480" cy="499320"/>
              </p14:xfrm>
            </p:contentPart>
          </mc:Choice>
          <mc:Fallback xmlns="">
            <p:pic>
              <p:nvPicPr>
                <p:cNvPr id="139" name="Ink 138">
                  <a:extLst>
                    <a:ext uri="{FF2B5EF4-FFF2-40B4-BE49-F238E27FC236}">
                      <a16:creationId xmlns:a16="http://schemas.microsoft.com/office/drawing/2014/main" id="{A2A4506F-72EE-49B9-A4B5-BBF9BED38661}"/>
                    </a:ext>
                  </a:extLst>
                </p:cNvPr>
                <p:cNvPicPr/>
                <p:nvPr/>
              </p:nvPicPr>
              <p:blipFill>
                <a:blip r:embed="rId217"/>
                <a:stretch>
                  <a:fillRect/>
                </a:stretch>
              </p:blipFill>
              <p:spPr>
                <a:xfrm>
                  <a:off x="4922273" y="1885172"/>
                  <a:ext cx="29412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0" name="Ink 139">
                  <a:extLst>
                    <a:ext uri="{FF2B5EF4-FFF2-40B4-BE49-F238E27FC236}">
                      <a16:creationId xmlns:a16="http://schemas.microsoft.com/office/drawing/2014/main" id="{F4F00854-2786-46F7-BBE9-7E8F6BFB38A8}"/>
                    </a:ext>
                  </a:extLst>
                </p14:cNvPr>
                <p14:cNvContentPartPr/>
                <p14:nvPr/>
              </p14:nvContentPartPr>
              <p14:xfrm>
                <a:off x="5381273" y="1947812"/>
                <a:ext cx="101520" cy="223920"/>
              </p14:xfrm>
            </p:contentPart>
          </mc:Choice>
          <mc:Fallback xmlns="">
            <p:pic>
              <p:nvPicPr>
                <p:cNvPr id="140" name="Ink 139">
                  <a:extLst>
                    <a:ext uri="{FF2B5EF4-FFF2-40B4-BE49-F238E27FC236}">
                      <a16:creationId xmlns:a16="http://schemas.microsoft.com/office/drawing/2014/main" id="{F4F00854-2786-46F7-BBE9-7E8F6BFB38A8}"/>
                    </a:ext>
                  </a:extLst>
                </p:cNvPr>
                <p:cNvPicPr/>
                <p:nvPr/>
              </p:nvPicPr>
              <p:blipFill>
                <a:blip r:embed="rId219"/>
                <a:stretch>
                  <a:fillRect/>
                </a:stretch>
              </p:blipFill>
              <p:spPr>
                <a:xfrm>
                  <a:off x="5363273" y="1929812"/>
                  <a:ext cx="1371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Ink 140">
                  <a:extLst>
                    <a:ext uri="{FF2B5EF4-FFF2-40B4-BE49-F238E27FC236}">
                      <a16:creationId xmlns:a16="http://schemas.microsoft.com/office/drawing/2014/main" id="{824CEF1A-520E-493F-8BC2-66223A4DC7E6}"/>
                    </a:ext>
                  </a:extLst>
                </p14:cNvPr>
                <p14:cNvContentPartPr/>
                <p14:nvPr/>
              </p14:nvContentPartPr>
              <p14:xfrm>
                <a:off x="5338433" y="1988852"/>
                <a:ext cx="227520" cy="217080"/>
              </p14:xfrm>
            </p:contentPart>
          </mc:Choice>
          <mc:Fallback xmlns="">
            <p:pic>
              <p:nvPicPr>
                <p:cNvPr id="141" name="Ink 140">
                  <a:extLst>
                    <a:ext uri="{FF2B5EF4-FFF2-40B4-BE49-F238E27FC236}">
                      <a16:creationId xmlns:a16="http://schemas.microsoft.com/office/drawing/2014/main" id="{824CEF1A-520E-493F-8BC2-66223A4DC7E6}"/>
                    </a:ext>
                  </a:extLst>
                </p:cNvPr>
                <p:cNvPicPr/>
                <p:nvPr/>
              </p:nvPicPr>
              <p:blipFill>
                <a:blip r:embed="rId221"/>
                <a:stretch>
                  <a:fillRect/>
                </a:stretch>
              </p:blipFill>
              <p:spPr>
                <a:xfrm>
                  <a:off x="5320793" y="1970852"/>
                  <a:ext cx="2631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Ink 141">
                  <a:extLst>
                    <a:ext uri="{FF2B5EF4-FFF2-40B4-BE49-F238E27FC236}">
                      <a16:creationId xmlns:a16="http://schemas.microsoft.com/office/drawing/2014/main" id="{5B5A5629-E3FD-4CCD-9E30-999C6475DFE8}"/>
                    </a:ext>
                  </a:extLst>
                </p14:cNvPr>
                <p14:cNvContentPartPr/>
                <p14:nvPr/>
              </p14:nvContentPartPr>
              <p14:xfrm>
                <a:off x="5660993" y="1998572"/>
                <a:ext cx="184320" cy="151920"/>
              </p14:xfrm>
            </p:contentPart>
          </mc:Choice>
          <mc:Fallback xmlns="">
            <p:pic>
              <p:nvPicPr>
                <p:cNvPr id="142" name="Ink 141">
                  <a:extLst>
                    <a:ext uri="{FF2B5EF4-FFF2-40B4-BE49-F238E27FC236}">
                      <a16:creationId xmlns:a16="http://schemas.microsoft.com/office/drawing/2014/main" id="{5B5A5629-E3FD-4CCD-9E30-999C6475DFE8}"/>
                    </a:ext>
                  </a:extLst>
                </p:cNvPr>
                <p:cNvPicPr/>
                <p:nvPr/>
              </p:nvPicPr>
              <p:blipFill>
                <a:blip r:embed="rId223"/>
                <a:stretch>
                  <a:fillRect/>
                </a:stretch>
              </p:blipFill>
              <p:spPr>
                <a:xfrm>
                  <a:off x="5643353" y="1980932"/>
                  <a:ext cx="2199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3" name="Ink 142">
                  <a:extLst>
                    <a:ext uri="{FF2B5EF4-FFF2-40B4-BE49-F238E27FC236}">
                      <a16:creationId xmlns:a16="http://schemas.microsoft.com/office/drawing/2014/main" id="{3645C2EE-2294-4687-ABC3-06EAEC4A1A0E}"/>
                    </a:ext>
                  </a:extLst>
                </p14:cNvPr>
                <p14:cNvContentPartPr/>
                <p14:nvPr/>
              </p14:nvContentPartPr>
              <p14:xfrm>
                <a:off x="5885633" y="1986332"/>
                <a:ext cx="139320" cy="142200"/>
              </p14:xfrm>
            </p:contentPart>
          </mc:Choice>
          <mc:Fallback xmlns="">
            <p:pic>
              <p:nvPicPr>
                <p:cNvPr id="143" name="Ink 142">
                  <a:extLst>
                    <a:ext uri="{FF2B5EF4-FFF2-40B4-BE49-F238E27FC236}">
                      <a16:creationId xmlns:a16="http://schemas.microsoft.com/office/drawing/2014/main" id="{3645C2EE-2294-4687-ABC3-06EAEC4A1A0E}"/>
                    </a:ext>
                  </a:extLst>
                </p:cNvPr>
                <p:cNvPicPr/>
                <p:nvPr/>
              </p:nvPicPr>
              <p:blipFill>
                <a:blip r:embed="rId225"/>
                <a:stretch>
                  <a:fillRect/>
                </a:stretch>
              </p:blipFill>
              <p:spPr>
                <a:xfrm>
                  <a:off x="5867633" y="1968692"/>
                  <a:ext cx="1749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4" name="Ink 143">
                  <a:extLst>
                    <a:ext uri="{FF2B5EF4-FFF2-40B4-BE49-F238E27FC236}">
                      <a16:creationId xmlns:a16="http://schemas.microsoft.com/office/drawing/2014/main" id="{B58BAA04-E3F2-465A-A853-AFC26057F39A}"/>
                    </a:ext>
                  </a:extLst>
                </p14:cNvPr>
                <p14:cNvContentPartPr/>
                <p14:nvPr/>
              </p14:nvContentPartPr>
              <p14:xfrm>
                <a:off x="6119993" y="1984892"/>
                <a:ext cx="119160" cy="159480"/>
              </p14:xfrm>
            </p:contentPart>
          </mc:Choice>
          <mc:Fallback xmlns="">
            <p:pic>
              <p:nvPicPr>
                <p:cNvPr id="144" name="Ink 143">
                  <a:extLst>
                    <a:ext uri="{FF2B5EF4-FFF2-40B4-BE49-F238E27FC236}">
                      <a16:creationId xmlns:a16="http://schemas.microsoft.com/office/drawing/2014/main" id="{B58BAA04-E3F2-465A-A853-AFC26057F39A}"/>
                    </a:ext>
                  </a:extLst>
                </p:cNvPr>
                <p:cNvPicPr/>
                <p:nvPr/>
              </p:nvPicPr>
              <p:blipFill>
                <a:blip r:embed="rId227"/>
                <a:stretch>
                  <a:fillRect/>
                </a:stretch>
              </p:blipFill>
              <p:spPr>
                <a:xfrm>
                  <a:off x="6102353" y="1966892"/>
                  <a:ext cx="1548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Ink 144">
                  <a:extLst>
                    <a:ext uri="{FF2B5EF4-FFF2-40B4-BE49-F238E27FC236}">
                      <a16:creationId xmlns:a16="http://schemas.microsoft.com/office/drawing/2014/main" id="{1F07428A-9235-4EA3-9F7F-6E97662419D8}"/>
                    </a:ext>
                  </a:extLst>
                </p14:cNvPr>
                <p14:cNvContentPartPr/>
                <p14:nvPr/>
              </p14:nvContentPartPr>
              <p14:xfrm>
                <a:off x="6229073" y="1879412"/>
                <a:ext cx="116280" cy="297000"/>
              </p14:xfrm>
            </p:contentPart>
          </mc:Choice>
          <mc:Fallback xmlns="">
            <p:pic>
              <p:nvPicPr>
                <p:cNvPr id="145" name="Ink 144">
                  <a:extLst>
                    <a:ext uri="{FF2B5EF4-FFF2-40B4-BE49-F238E27FC236}">
                      <a16:creationId xmlns:a16="http://schemas.microsoft.com/office/drawing/2014/main" id="{1F07428A-9235-4EA3-9F7F-6E97662419D8}"/>
                    </a:ext>
                  </a:extLst>
                </p:cNvPr>
                <p:cNvPicPr/>
                <p:nvPr/>
              </p:nvPicPr>
              <p:blipFill>
                <a:blip r:embed="rId229"/>
                <a:stretch>
                  <a:fillRect/>
                </a:stretch>
              </p:blipFill>
              <p:spPr>
                <a:xfrm>
                  <a:off x="6211073" y="1861412"/>
                  <a:ext cx="1519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Ink 145">
                  <a:extLst>
                    <a:ext uri="{FF2B5EF4-FFF2-40B4-BE49-F238E27FC236}">
                      <a16:creationId xmlns:a16="http://schemas.microsoft.com/office/drawing/2014/main" id="{82237438-7AB5-491A-A0C7-63B8C8E27BE2}"/>
                    </a:ext>
                  </a:extLst>
                </p14:cNvPr>
                <p14:cNvContentPartPr/>
                <p14:nvPr/>
              </p14:nvContentPartPr>
              <p14:xfrm>
                <a:off x="6457673" y="1941692"/>
                <a:ext cx="152280" cy="333000"/>
              </p14:xfrm>
            </p:contentPart>
          </mc:Choice>
          <mc:Fallback xmlns="">
            <p:pic>
              <p:nvPicPr>
                <p:cNvPr id="146" name="Ink 145">
                  <a:extLst>
                    <a:ext uri="{FF2B5EF4-FFF2-40B4-BE49-F238E27FC236}">
                      <a16:creationId xmlns:a16="http://schemas.microsoft.com/office/drawing/2014/main" id="{82237438-7AB5-491A-A0C7-63B8C8E27BE2}"/>
                    </a:ext>
                  </a:extLst>
                </p:cNvPr>
                <p:cNvPicPr/>
                <p:nvPr/>
              </p:nvPicPr>
              <p:blipFill>
                <a:blip r:embed="rId231"/>
                <a:stretch>
                  <a:fillRect/>
                </a:stretch>
              </p:blipFill>
              <p:spPr>
                <a:xfrm>
                  <a:off x="6440033" y="1924052"/>
                  <a:ext cx="1879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Ink 146">
                  <a:extLst>
                    <a:ext uri="{FF2B5EF4-FFF2-40B4-BE49-F238E27FC236}">
                      <a16:creationId xmlns:a16="http://schemas.microsoft.com/office/drawing/2014/main" id="{DA21625A-1AD1-4044-AF8F-5454B31E3662}"/>
                    </a:ext>
                  </a:extLst>
                </p14:cNvPr>
                <p14:cNvContentPartPr/>
                <p14:nvPr/>
              </p14:nvContentPartPr>
              <p14:xfrm>
                <a:off x="6718313" y="2150492"/>
                <a:ext cx="4320" cy="1080"/>
              </p14:xfrm>
            </p:contentPart>
          </mc:Choice>
          <mc:Fallback xmlns="">
            <p:pic>
              <p:nvPicPr>
                <p:cNvPr id="147" name="Ink 146">
                  <a:extLst>
                    <a:ext uri="{FF2B5EF4-FFF2-40B4-BE49-F238E27FC236}">
                      <a16:creationId xmlns:a16="http://schemas.microsoft.com/office/drawing/2014/main" id="{DA21625A-1AD1-4044-AF8F-5454B31E3662}"/>
                    </a:ext>
                  </a:extLst>
                </p:cNvPr>
                <p:cNvPicPr/>
                <p:nvPr/>
              </p:nvPicPr>
              <p:blipFill>
                <a:blip r:embed="rId233"/>
                <a:stretch>
                  <a:fillRect/>
                </a:stretch>
              </p:blipFill>
              <p:spPr>
                <a:xfrm>
                  <a:off x="6700673" y="2132492"/>
                  <a:ext cx="39960" cy="36720"/>
                </a:xfrm>
                <a:prstGeom prst="rect">
                  <a:avLst/>
                </a:prstGeom>
              </p:spPr>
            </p:pic>
          </mc:Fallback>
        </mc:AlternateContent>
      </p:grpSp>
      <p:grpSp>
        <p:nvGrpSpPr>
          <p:cNvPr id="163" name="Group 162">
            <a:extLst>
              <a:ext uri="{FF2B5EF4-FFF2-40B4-BE49-F238E27FC236}">
                <a16:creationId xmlns:a16="http://schemas.microsoft.com/office/drawing/2014/main" id="{44B4C80F-5671-4921-BA36-FDA481D8F070}"/>
              </a:ext>
            </a:extLst>
          </p:cNvPr>
          <p:cNvGrpSpPr/>
          <p:nvPr/>
        </p:nvGrpSpPr>
        <p:grpSpPr>
          <a:xfrm>
            <a:off x="1058753" y="2611652"/>
            <a:ext cx="545760" cy="297000"/>
            <a:chOff x="1058753" y="2611652"/>
            <a:chExt cx="545760" cy="297000"/>
          </a:xfrm>
        </p:grpSpPr>
        <mc:AlternateContent xmlns:mc="http://schemas.openxmlformats.org/markup-compatibility/2006" xmlns:p14="http://schemas.microsoft.com/office/powerpoint/2010/main">
          <mc:Choice Requires="p14">
            <p:contentPart p14:bwMode="auto" r:id="rId234">
              <p14:nvContentPartPr>
                <p14:cNvPr id="152" name="Ink 151">
                  <a:extLst>
                    <a:ext uri="{FF2B5EF4-FFF2-40B4-BE49-F238E27FC236}">
                      <a16:creationId xmlns:a16="http://schemas.microsoft.com/office/drawing/2014/main" id="{235141C2-09DC-4074-B6C1-BD5E3032DEB5}"/>
                    </a:ext>
                  </a:extLst>
                </p14:cNvPr>
                <p14:cNvContentPartPr/>
                <p14:nvPr/>
              </p14:nvContentPartPr>
              <p14:xfrm>
                <a:off x="1162073" y="2700212"/>
                <a:ext cx="16560" cy="104760"/>
              </p14:xfrm>
            </p:contentPart>
          </mc:Choice>
          <mc:Fallback xmlns="">
            <p:pic>
              <p:nvPicPr>
                <p:cNvPr id="152" name="Ink 151">
                  <a:extLst>
                    <a:ext uri="{FF2B5EF4-FFF2-40B4-BE49-F238E27FC236}">
                      <a16:creationId xmlns:a16="http://schemas.microsoft.com/office/drawing/2014/main" id="{235141C2-09DC-4074-B6C1-BD5E3032DEB5}"/>
                    </a:ext>
                  </a:extLst>
                </p:cNvPr>
                <p:cNvPicPr/>
                <p:nvPr/>
              </p:nvPicPr>
              <p:blipFill>
                <a:blip r:embed="rId235"/>
                <a:stretch>
                  <a:fillRect/>
                </a:stretch>
              </p:blipFill>
              <p:spPr>
                <a:xfrm>
                  <a:off x="1144433" y="2682212"/>
                  <a:ext cx="522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3" name="Ink 152">
                  <a:extLst>
                    <a:ext uri="{FF2B5EF4-FFF2-40B4-BE49-F238E27FC236}">
                      <a16:creationId xmlns:a16="http://schemas.microsoft.com/office/drawing/2014/main" id="{7FF577AC-3EA9-469E-BC38-A1D89196BB4C}"/>
                    </a:ext>
                  </a:extLst>
                </p14:cNvPr>
                <p14:cNvContentPartPr/>
                <p14:nvPr/>
              </p14:nvContentPartPr>
              <p14:xfrm>
                <a:off x="1058753" y="2611652"/>
                <a:ext cx="229320" cy="297000"/>
              </p14:xfrm>
            </p:contentPart>
          </mc:Choice>
          <mc:Fallback xmlns="">
            <p:pic>
              <p:nvPicPr>
                <p:cNvPr id="153" name="Ink 152">
                  <a:extLst>
                    <a:ext uri="{FF2B5EF4-FFF2-40B4-BE49-F238E27FC236}">
                      <a16:creationId xmlns:a16="http://schemas.microsoft.com/office/drawing/2014/main" id="{7FF577AC-3EA9-469E-BC38-A1D89196BB4C}"/>
                    </a:ext>
                  </a:extLst>
                </p:cNvPr>
                <p:cNvPicPr/>
                <p:nvPr/>
              </p:nvPicPr>
              <p:blipFill>
                <a:blip r:embed="rId237"/>
                <a:stretch>
                  <a:fillRect/>
                </a:stretch>
              </p:blipFill>
              <p:spPr>
                <a:xfrm>
                  <a:off x="1041113" y="2594012"/>
                  <a:ext cx="2649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4" name="Ink 153">
                  <a:extLst>
                    <a:ext uri="{FF2B5EF4-FFF2-40B4-BE49-F238E27FC236}">
                      <a16:creationId xmlns:a16="http://schemas.microsoft.com/office/drawing/2014/main" id="{4B16DF3C-8FE9-4372-99FC-C2C73A725465}"/>
                    </a:ext>
                  </a:extLst>
                </p14:cNvPr>
                <p14:cNvContentPartPr/>
                <p14:nvPr/>
              </p14:nvContentPartPr>
              <p14:xfrm>
                <a:off x="1452593" y="2626052"/>
                <a:ext cx="142920" cy="214200"/>
              </p14:xfrm>
            </p:contentPart>
          </mc:Choice>
          <mc:Fallback xmlns="">
            <p:pic>
              <p:nvPicPr>
                <p:cNvPr id="154" name="Ink 153">
                  <a:extLst>
                    <a:ext uri="{FF2B5EF4-FFF2-40B4-BE49-F238E27FC236}">
                      <a16:creationId xmlns:a16="http://schemas.microsoft.com/office/drawing/2014/main" id="{4B16DF3C-8FE9-4372-99FC-C2C73A725465}"/>
                    </a:ext>
                  </a:extLst>
                </p:cNvPr>
                <p:cNvPicPr/>
                <p:nvPr/>
              </p:nvPicPr>
              <p:blipFill>
                <a:blip r:embed="rId239"/>
                <a:stretch>
                  <a:fillRect/>
                </a:stretch>
              </p:blipFill>
              <p:spPr>
                <a:xfrm>
                  <a:off x="1434953" y="2608412"/>
                  <a:ext cx="1785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5" name="Ink 154">
                  <a:extLst>
                    <a:ext uri="{FF2B5EF4-FFF2-40B4-BE49-F238E27FC236}">
                      <a16:creationId xmlns:a16="http://schemas.microsoft.com/office/drawing/2014/main" id="{4C255B30-8FD8-48A7-BE6A-7F5D4D4C284A}"/>
                    </a:ext>
                  </a:extLst>
                </p14:cNvPr>
                <p14:cNvContentPartPr/>
                <p14:nvPr/>
              </p14:nvContentPartPr>
              <p14:xfrm>
                <a:off x="1484993" y="2630372"/>
                <a:ext cx="119520" cy="128160"/>
              </p14:xfrm>
            </p:contentPart>
          </mc:Choice>
          <mc:Fallback xmlns="">
            <p:pic>
              <p:nvPicPr>
                <p:cNvPr id="155" name="Ink 154">
                  <a:extLst>
                    <a:ext uri="{FF2B5EF4-FFF2-40B4-BE49-F238E27FC236}">
                      <a16:creationId xmlns:a16="http://schemas.microsoft.com/office/drawing/2014/main" id="{4C255B30-8FD8-48A7-BE6A-7F5D4D4C284A}"/>
                    </a:ext>
                  </a:extLst>
                </p:cNvPr>
                <p:cNvPicPr/>
                <p:nvPr/>
              </p:nvPicPr>
              <p:blipFill>
                <a:blip r:embed="rId241"/>
                <a:stretch>
                  <a:fillRect/>
                </a:stretch>
              </p:blipFill>
              <p:spPr>
                <a:xfrm>
                  <a:off x="1466993" y="2612372"/>
                  <a:ext cx="155160" cy="163800"/>
                </a:xfrm>
                <a:prstGeom prst="rect">
                  <a:avLst/>
                </a:prstGeom>
              </p:spPr>
            </p:pic>
          </mc:Fallback>
        </mc:AlternateContent>
      </p:grpSp>
      <p:grpSp>
        <p:nvGrpSpPr>
          <p:cNvPr id="162" name="Group 161">
            <a:extLst>
              <a:ext uri="{FF2B5EF4-FFF2-40B4-BE49-F238E27FC236}">
                <a16:creationId xmlns:a16="http://schemas.microsoft.com/office/drawing/2014/main" id="{5A9CCE49-3915-4333-AFD9-66902CC1FBCE}"/>
              </a:ext>
            </a:extLst>
          </p:cNvPr>
          <p:cNvGrpSpPr/>
          <p:nvPr/>
        </p:nvGrpSpPr>
        <p:grpSpPr>
          <a:xfrm>
            <a:off x="1788113" y="1951052"/>
            <a:ext cx="2497320" cy="979200"/>
            <a:chOff x="1788113" y="1951052"/>
            <a:chExt cx="2497320" cy="979200"/>
          </a:xfrm>
        </p:grpSpPr>
        <mc:AlternateContent xmlns:mc="http://schemas.openxmlformats.org/markup-compatibility/2006" xmlns:p14="http://schemas.microsoft.com/office/powerpoint/2010/main">
          <mc:Choice Requires="p14">
            <p:contentPart p14:bwMode="auto" r:id="rId242">
              <p14:nvContentPartPr>
                <p14:cNvPr id="123" name="Ink 122">
                  <a:extLst>
                    <a:ext uri="{FF2B5EF4-FFF2-40B4-BE49-F238E27FC236}">
                      <a16:creationId xmlns:a16="http://schemas.microsoft.com/office/drawing/2014/main" id="{EDC754FE-2F7E-489A-A6C7-5F4E8F089029}"/>
                    </a:ext>
                  </a:extLst>
                </p14:cNvPr>
                <p14:cNvContentPartPr/>
                <p14:nvPr/>
              </p14:nvContentPartPr>
              <p14:xfrm>
                <a:off x="1803593" y="2167412"/>
                <a:ext cx="38160" cy="130320"/>
              </p14:xfrm>
            </p:contentPart>
          </mc:Choice>
          <mc:Fallback xmlns="">
            <p:pic>
              <p:nvPicPr>
                <p:cNvPr id="123" name="Ink 122">
                  <a:extLst>
                    <a:ext uri="{FF2B5EF4-FFF2-40B4-BE49-F238E27FC236}">
                      <a16:creationId xmlns:a16="http://schemas.microsoft.com/office/drawing/2014/main" id="{EDC754FE-2F7E-489A-A6C7-5F4E8F089029}"/>
                    </a:ext>
                  </a:extLst>
                </p:cNvPr>
                <p:cNvPicPr/>
                <p:nvPr/>
              </p:nvPicPr>
              <p:blipFill>
                <a:blip r:embed="rId243"/>
                <a:stretch>
                  <a:fillRect/>
                </a:stretch>
              </p:blipFill>
              <p:spPr>
                <a:xfrm>
                  <a:off x="1785593" y="2149772"/>
                  <a:ext cx="738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4" name="Ink 123">
                  <a:extLst>
                    <a:ext uri="{FF2B5EF4-FFF2-40B4-BE49-F238E27FC236}">
                      <a16:creationId xmlns:a16="http://schemas.microsoft.com/office/drawing/2014/main" id="{0ACD2679-436A-425E-8310-2473AEC9E9A9}"/>
                    </a:ext>
                  </a:extLst>
                </p14:cNvPr>
                <p14:cNvContentPartPr/>
                <p14:nvPr/>
              </p14:nvContentPartPr>
              <p14:xfrm>
                <a:off x="1788113" y="2072732"/>
                <a:ext cx="6120" cy="22680"/>
              </p14:xfrm>
            </p:contentPart>
          </mc:Choice>
          <mc:Fallback xmlns="">
            <p:pic>
              <p:nvPicPr>
                <p:cNvPr id="124" name="Ink 123">
                  <a:extLst>
                    <a:ext uri="{FF2B5EF4-FFF2-40B4-BE49-F238E27FC236}">
                      <a16:creationId xmlns:a16="http://schemas.microsoft.com/office/drawing/2014/main" id="{0ACD2679-436A-425E-8310-2473AEC9E9A9}"/>
                    </a:ext>
                  </a:extLst>
                </p:cNvPr>
                <p:cNvPicPr/>
                <p:nvPr/>
              </p:nvPicPr>
              <p:blipFill>
                <a:blip r:embed="rId245"/>
                <a:stretch>
                  <a:fillRect/>
                </a:stretch>
              </p:blipFill>
              <p:spPr>
                <a:xfrm>
                  <a:off x="1770113" y="2055092"/>
                  <a:ext cx="417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5" name="Ink 124">
                  <a:extLst>
                    <a:ext uri="{FF2B5EF4-FFF2-40B4-BE49-F238E27FC236}">
                      <a16:creationId xmlns:a16="http://schemas.microsoft.com/office/drawing/2014/main" id="{67358ED1-67F6-4D94-A3E3-964F77F1EF0C}"/>
                    </a:ext>
                  </a:extLst>
                </p14:cNvPr>
                <p14:cNvContentPartPr/>
                <p14:nvPr/>
              </p14:nvContentPartPr>
              <p14:xfrm>
                <a:off x="1931753" y="2130692"/>
                <a:ext cx="78480" cy="179640"/>
              </p14:xfrm>
            </p:contentPart>
          </mc:Choice>
          <mc:Fallback xmlns="">
            <p:pic>
              <p:nvPicPr>
                <p:cNvPr id="125" name="Ink 124">
                  <a:extLst>
                    <a:ext uri="{FF2B5EF4-FFF2-40B4-BE49-F238E27FC236}">
                      <a16:creationId xmlns:a16="http://schemas.microsoft.com/office/drawing/2014/main" id="{67358ED1-67F6-4D94-A3E3-964F77F1EF0C}"/>
                    </a:ext>
                  </a:extLst>
                </p:cNvPr>
                <p:cNvPicPr/>
                <p:nvPr/>
              </p:nvPicPr>
              <p:blipFill>
                <a:blip r:embed="rId247"/>
                <a:stretch>
                  <a:fillRect/>
                </a:stretch>
              </p:blipFill>
              <p:spPr>
                <a:xfrm>
                  <a:off x="1914113" y="2112692"/>
                  <a:ext cx="1141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6" name="Ink 125">
                  <a:extLst>
                    <a:ext uri="{FF2B5EF4-FFF2-40B4-BE49-F238E27FC236}">
                      <a16:creationId xmlns:a16="http://schemas.microsoft.com/office/drawing/2014/main" id="{A96F985F-ADE1-467D-970B-BE74A7C12CDA}"/>
                    </a:ext>
                  </a:extLst>
                </p14:cNvPr>
                <p14:cNvContentPartPr/>
                <p14:nvPr/>
              </p14:nvContentPartPr>
              <p14:xfrm>
                <a:off x="2359433" y="2160212"/>
                <a:ext cx="5040" cy="114480"/>
              </p14:xfrm>
            </p:contentPart>
          </mc:Choice>
          <mc:Fallback xmlns="">
            <p:pic>
              <p:nvPicPr>
                <p:cNvPr id="126" name="Ink 125">
                  <a:extLst>
                    <a:ext uri="{FF2B5EF4-FFF2-40B4-BE49-F238E27FC236}">
                      <a16:creationId xmlns:a16="http://schemas.microsoft.com/office/drawing/2014/main" id="{A96F985F-ADE1-467D-970B-BE74A7C12CDA}"/>
                    </a:ext>
                  </a:extLst>
                </p:cNvPr>
                <p:cNvPicPr/>
                <p:nvPr/>
              </p:nvPicPr>
              <p:blipFill>
                <a:blip r:embed="rId249"/>
                <a:stretch>
                  <a:fillRect/>
                </a:stretch>
              </p:blipFill>
              <p:spPr>
                <a:xfrm>
                  <a:off x="2341433" y="2142212"/>
                  <a:ext cx="40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7" name="Ink 126">
                  <a:extLst>
                    <a:ext uri="{FF2B5EF4-FFF2-40B4-BE49-F238E27FC236}">
                      <a16:creationId xmlns:a16="http://schemas.microsoft.com/office/drawing/2014/main" id="{EF4F7577-D066-4A3E-9F9E-CC6037CD3086}"/>
                    </a:ext>
                  </a:extLst>
                </p14:cNvPr>
                <p14:cNvContentPartPr/>
                <p14:nvPr/>
              </p14:nvContentPartPr>
              <p14:xfrm>
                <a:off x="2329193" y="2005412"/>
                <a:ext cx="19440" cy="41760"/>
              </p14:xfrm>
            </p:contentPart>
          </mc:Choice>
          <mc:Fallback xmlns="">
            <p:pic>
              <p:nvPicPr>
                <p:cNvPr id="127" name="Ink 126">
                  <a:extLst>
                    <a:ext uri="{FF2B5EF4-FFF2-40B4-BE49-F238E27FC236}">
                      <a16:creationId xmlns:a16="http://schemas.microsoft.com/office/drawing/2014/main" id="{EF4F7577-D066-4A3E-9F9E-CC6037CD3086}"/>
                    </a:ext>
                  </a:extLst>
                </p:cNvPr>
                <p:cNvPicPr/>
                <p:nvPr/>
              </p:nvPicPr>
              <p:blipFill>
                <a:blip r:embed="rId251"/>
                <a:stretch>
                  <a:fillRect/>
                </a:stretch>
              </p:blipFill>
              <p:spPr>
                <a:xfrm>
                  <a:off x="2311193" y="1987412"/>
                  <a:ext cx="550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8" name="Ink 127">
                  <a:extLst>
                    <a:ext uri="{FF2B5EF4-FFF2-40B4-BE49-F238E27FC236}">
                      <a16:creationId xmlns:a16="http://schemas.microsoft.com/office/drawing/2014/main" id="{3EECA319-67DB-4958-BE8D-08EBDFD0872C}"/>
                    </a:ext>
                  </a:extLst>
                </p14:cNvPr>
                <p14:cNvContentPartPr/>
                <p14:nvPr/>
              </p14:nvContentPartPr>
              <p14:xfrm>
                <a:off x="2478233" y="2104412"/>
                <a:ext cx="171720" cy="149040"/>
              </p14:xfrm>
            </p:contentPart>
          </mc:Choice>
          <mc:Fallback xmlns="">
            <p:pic>
              <p:nvPicPr>
                <p:cNvPr id="128" name="Ink 127">
                  <a:extLst>
                    <a:ext uri="{FF2B5EF4-FFF2-40B4-BE49-F238E27FC236}">
                      <a16:creationId xmlns:a16="http://schemas.microsoft.com/office/drawing/2014/main" id="{3EECA319-67DB-4958-BE8D-08EBDFD0872C}"/>
                    </a:ext>
                  </a:extLst>
                </p:cNvPr>
                <p:cNvPicPr/>
                <p:nvPr/>
              </p:nvPicPr>
              <p:blipFill>
                <a:blip r:embed="rId253"/>
                <a:stretch>
                  <a:fillRect/>
                </a:stretch>
              </p:blipFill>
              <p:spPr>
                <a:xfrm>
                  <a:off x="2460233" y="2086772"/>
                  <a:ext cx="2073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9" name="Ink 128">
                  <a:extLst>
                    <a:ext uri="{FF2B5EF4-FFF2-40B4-BE49-F238E27FC236}">
                      <a16:creationId xmlns:a16="http://schemas.microsoft.com/office/drawing/2014/main" id="{DD02CCC6-CD31-43F1-9D16-88681864B376}"/>
                    </a:ext>
                  </a:extLst>
                </p14:cNvPr>
                <p14:cNvContentPartPr/>
                <p14:nvPr/>
              </p14:nvContentPartPr>
              <p14:xfrm>
                <a:off x="2741033" y="2093972"/>
                <a:ext cx="96480" cy="133560"/>
              </p14:xfrm>
            </p:contentPart>
          </mc:Choice>
          <mc:Fallback xmlns="">
            <p:pic>
              <p:nvPicPr>
                <p:cNvPr id="129" name="Ink 128">
                  <a:extLst>
                    <a:ext uri="{FF2B5EF4-FFF2-40B4-BE49-F238E27FC236}">
                      <a16:creationId xmlns:a16="http://schemas.microsoft.com/office/drawing/2014/main" id="{DD02CCC6-CD31-43F1-9D16-88681864B376}"/>
                    </a:ext>
                  </a:extLst>
                </p:cNvPr>
                <p:cNvPicPr/>
                <p:nvPr/>
              </p:nvPicPr>
              <p:blipFill>
                <a:blip r:embed="rId255"/>
                <a:stretch>
                  <a:fillRect/>
                </a:stretch>
              </p:blipFill>
              <p:spPr>
                <a:xfrm>
                  <a:off x="2723393" y="2075972"/>
                  <a:ext cx="1321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30" name="Ink 129">
                  <a:extLst>
                    <a:ext uri="{FF2B5EF4-FFF2-40B4-BE49-F238E27FC236}">
                      <a16:creationId xmlns:a16="http://schemas.microsoft.com/office/drawing/2014/main" id="{51821CBA-09EE-4B43-BC8E-FBF271FC7924}"/>
                    </a:ext>
                  </a:extLst>
                </p14:cNvPr>
                <p14:cNvContentPartPr/>
                <p14:nvPr/>
              </p14:nvContentPartPr>
              <p14:xfrm>
                <a:off x="2795753" y="1973012"/>
                <a:ext cx="207360" cy="273600"/>
              </p14:xfrm>
            </p:contentPart>
          </mc:Choice>
          <mc:Fallback xmlns="">
            <p:pic>
              <p:nvPicPr>
                <p:cNvPr id="130" name="Ink 129">
                  <a:extLst>
                    <a:ext uri="{FF2B5EF4-FFF2-40B4-BE49-F238E27FC236}">
                      <a16:creationId xmlns:a16="http://schemas.microsoft.com/office/drawing/2014/main" id="{51821CBA-09EE-4B43-BC8E-FBF271FC7924}"/>
                    </a:ext>
                  </a:extLst>
                </p:cNvPr>
                <p:cNvPicPr/>
                <p:nvPr/>
              </p:nvPicPr>
              <p:blipFill>
                <a:blip r:embed="rId257"/>
                <a:stretch>
                  <a:fillRect/>
                </a:stretch>
              </p:blipFill>
              <p:spPr>
                <a:xfrm>
                  <a:off x="2777753" y="1955372"/>
                  <a:ext cx="2430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31" name="Ink 130">
                  <a:extLst>
                    <a:ext uri="{FF2B5EF4-FFF2-40B4-BE49-F238E27FC236}">
                      <a16:creationId xmlns:a16="http://schemas.microsoft.com/office/drawing/2014/main" id="{395829DC-5C04-4809-B555-6A3B1FDA7503}"/>
                    </a:ext>
                  </a:extLst>
                </p14:cNvPr>
                <p14:cNvContentPartPr/>
                <p14:nvPr/>
              </p14:nvContentPartPr>
              <p14:xfrm>
                <a:off x="3016073" y="2110532"/>
                <a:ext cx="119520" cy="353880"/>
              </p14:xfrm>
            </p:contentPart>
          </mc:Choice>
          <mc:Fallback xmlns="">
            <p:pic>
              <p:nvPicPr>
                <p:cNvPr id="131" name="Ink 130">
                  <a:extLst>
                    <a:ext uri="{FF2B5EF4-FFF2-40B4-BE49-F238E27FC236}">
                      <a16:creationId xmlns:a16="http://schemas.microsoft.com/office/drawing/2014/main" id="{395829DC-5C04-4809-B555-6A3B1FDA7503}"/>
                    </a:ext>
                  </a:extLst>
                </p:cNvPr>
                <p:cNvPicPr/>
                <p:nvPr/>
              </p:nvPicPr>
              <p:blipFill>
                <a:blip r:embed="rId259"/>
                <a:stretch>
                  <a:fillRect/>
                </a:stretch>
              </p:blipFill>
              <p:spPr>
                <a:xfrm>
                  <a:off x="2998433" y="2092532"/>
                  <a:ext cx="1551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32" name="Ink 131">
                  <a:extLst>
                    <a:ext uri="{FF2B5EF4-FFF2-40B4-BE49-F238E27FC236}">
                      <a16:creationId xmlns:a16="http://schemas.microsoft.com/office/drawing/2014/main" id="{387C5565-E306-43BD-9C08-6778388795D2}"/>
                    </a:ext>
                  </a:extLst>
                </p14:cNvPr>
                <p14:cNvContentPartPr/>
                <p14:nvPr/>
              </p14:nvContentPartPr>
              <p14:xfrm>
                <a:off x="3267353" y="2084612"/>
                <a:ext cx="131760" cy="150480"/>
              </p14:xfrm>
            </p:contentPart>
          </mc:Choice>
          <mc:Fallback xmlns="">
            <p:pic>
              <p:nvPicPr>
                <p:cNvPr id="132" name="Ink 131">
                  <a:extLst>
                    <a:ext uri="{FF2B5EF4-FFF2-40B4-BE49-F238E27FC236}">
                      <a16:creationId xmlns:a16="http://schemas.microsoft.com/office/drawing/2014/main" id="{387C5565-E306-43BD-9C08-6778388795D2}"/>
                    </a:ext>
                  </a:extLst>
                </p:cNvPr>
                <p:cNvPicPr/>
                <p:nvPr/>
              </p:nvPicPr>
              <p:blipFill>
                <a:blip r:embed="rId261"/>
                <a:stretch>
                  <a:fillRect/>
                </a:stretch>
              </p:blipFill>
              <p:spPr>
                <a:xfrm>
                  <a:off x="3249353" y="2066612"/>
                  <a:ext cx="167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33" name="Ink 132">
                  <a:extLst>
                    <a:ext uri="{FF2B5EF4-FFF2-40B4-BE49-F238E27FC236}">
                      <a16:creationId xmlns:a16="http://schemas.microsoft.com/office/drawing/2014/main" id="{2653410F-D2C0-49F0-A4DA-585CCB786F03}"/>
                    </a:ext>
                  </a:extLst>
                </p14:cNvPr>
                <p14:cNvContentPartPr/>
                <p14:nvPr/>
              </p14:nvContentPartPr>
              <p14:xfrm>
                <a:off x="3422513" y="2085332"/>
                <a:ext cx="134640" cy="117720"/>
              </p14:xfrm>
            </p:contentPart>
          </mc:Choice>
          <mc:Fallback xmlns="">
            <p:pic>
              <p:nvPicPr>
                <p:cNvPr id="133" name="Ink 132">
                  <a:extLst>
                    <a:ext uri="{FF2B5EF4-FFF2-40B4-BE49-F238E27FC236}">
                      <a16:creationId xmlns:a16="http://schemas.microsoft.com/office/drawing/2014/main" id="{2653410F-D2C0-49F0-A4DA-585CCB786F03}"/>
                    </a:ext>
                  </a:extLst>
                </p:cNvPr>
                <p:cNvPicPr/>
                <p:nvPr/>
              </p:nvPicPr>
              <p:blipFill>
                <a:blip r:embed="rId263"/>
                <a:stretch>
                  <a:fillRect/>
                </a:stretch>
              </p:blipFill>
              <p:spPr>
                <a:xfrm>
                  <a:off x="3404873" y="2067692"/>
                  <a:ext cx="170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34" name="Ink 133">
                  <a:extLst>
                    <a:ext uri="{FF2B5EF4-FFF2-40B4-BE49-F238E27FC236}">
                      <a16:creationId xmlns:a16="http://schemas.microsoft.com/office/drawing/2014/main" id="{E3FDEAE9-B0F6-49E8-B19E-1727D6BCC3EB}"/>
                    </a:ext>
                  </a:extLst>
                </p14:cNvPr>
                <p14:cNvContentPartPr/>
                <p14:nvPr/>
              </p14:nvContentPartPr>
              <p14:xfrm>
                <a:off x="3623033" y="1959692"/>
                <a:ext cx="313560" cy="266760"/>
              </p14:xfrm>
            </p:contentPart>
          </mc:Choice>
          <mc:Fallback xmlns="">
            <p:pic>
              <p:nvPicPr>
                <p:cNvPr id="134" name="Ink 133">
                  <a:extLst>
                    <a:ext uri="{FF2B5EF4-FFF2-40B4-BE49-F238E27FC236}">
                      <a16:creationId xmlns:a16="http://schemas.microsoft.com/office/drawing/2014/main" id="{E3FDEAE9-B0F6-49E8-B19E-1727D6BCC3EB}"/>
                    </a:ext>
                  </a:extLst>
                </p:cNvPr>
                <p:cNvPicPr/>
                <p:nvPr/>
              </p:nvPicPr>
              <p:blipFill>
                <a:blip r:embed="rId265"/>
                <a:stretch>
                  <a:fillRect/>
                </a:stretch>
              </p:blipFill>
              <p:spPr>
                <a:xfrm>
                  <a:off x="3605033" y="1941692"/>
                  <a:ext cx="3492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35" name="Ink 134">
                  <a:extLst>
                    <a:ext uri="{FF2B5EF4-FFF2-40B4-BE49-F238E27FC236}">
                      <a16:creationId xmlns:a16="http://schemas.microsoft.com/office/drawing/2014/main" id="{42920F10-901F-4C5B-8302-D74643AFD143}"/>
                    </a:ext>
                  </a:extLst>
                </p14:cNvPr>
                <p14:cNvContentPartPr/>
                <p14:nvPr/>
              </p14:nvContentPartPr>
              <p14:xfrm>
                <a:off x="3944153" y="2116292"/>
                <a:ext cx="25200" cy="103320"/>
              </p14:xfrm>
            </p:contentPart>
          </mc:Choice>
          <mc:Fallback xmlns="">
            <p:pic>
              <p:nvPicPr>
                <p:cNvPr id="135" name="Ink 134">
                  <a:extLst>
                    <a:ext uri="{FF2B5EF4-FFF2-40B4-BE49-F238E27FC236}">
                      <a16:creationId xmlns:a16="http://schemas.microsoft.com/office/drawing/2014/main" id="{42920F10-901F-4C5B-8302-D74643AFD143}"/>
                    </a:ext>
                  </a:extLst>
                </p:cNvPr>
                <p:cNvPicPr/>
                <p:nvPr/>
              </p:nvPicPr>
              <p:blipFill>
                <a:blip r:embed="rId267"/>
                <a:stretch>
                  <a:fillRect/>
                </a:stretch>
              </p:blipFill>
              <p:spPr>
                <a:xfrm>
                  <a:off x="3926153" y="2098652"/>
                  <a:ext cx="608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36" name="Ink 135">
                  <a:extLst>
                    <a:ext uri="{FF2B5EF4-FFF2-40B4-BE49-F238E27FC236}">
                      <a16:creationId xmlns:a16="http://schemas.microsoft.com/office/drawing/2014/main" id="{EE538B8B-621B-4385-AC52-45C396D47A66}"/>
                    </a:ext>
                  </a:extLst>
                </p14:cNvPr>
                <p14:cNvContentPartPr/>
                <p14:nvPr/>
              </p14:nvContentPartPr>
              <p14:xfrm>
                <a:off x="3992033" y="1951052"/>
                <a:ext cx="288360" cy="272520"/>
              </p14:xfrm>
            </p:contentPart>
          </mc:Choice>
          <mc:Fallback xmlns="">
            <p:pic>
              <p:nvPicPr>
                <p:cNvPr id="136" name="Ink 135">
                  <a:extLst>
                    <a:ext uri="{FF2B5EF4-FFF2-40B4-BE49-F238E27FC236}">
                      <a16:creationId xmlns:a16="http://schemas.microsoft.com/office/drawing/2014/main" id="{EE538B8B-621B-4385-AC52-45C396D47A66}"/>
                    </a:ext>
                  </a:extLst>
                </p:cNvPr>
                <p:cNvPicPr/>
                <p:nvPr/>
              </p:nvPicPr>
              <p:blipFill>
                <a:blip r:embed="rId269"/>
                <a:stretch>
                  <a:fillRect/>
                </a:stretch>
              </p:blipFill>
              <p:spPr>
                <a:xfrm>
                  <a:off x="3974393" y="1933052"/>
                  <a:ext cx="3240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37" name="Ink 136">
                  <a:extLst>
                    <a:ext uri="{FF2B5EF4-FFF2-40B4-BE49-F238E27FC236}">
                      <a16:creationId xmlns:a16="http://schemas.microsoft.com/office/drawing/2014/main" id="{2F577370-4BC5-414F-9EBB-D522F5AFC669}"/>
                    </a:ext>
                  </a:extLst>
                </p14:cNvPr>
                <p14:cNvContentPartPr/>
                <p14:nvPr/>
              </p14:nvContentPartPr>
              <p14:xfrm>
                <a:off x="4113713" y="2084612"/>
                <a:ext cx="171720" cy="59400"/>
              </p14:xfrm>
            </p:contentPart>
          </mc:Choice>
          <mc:Fallback xmlns="">
            <p:pic>
              <p:nvPicPr>
                <p:cNvPr id="137" name="Ink 136">
                  <a:extLst>
                    <a:ext uri="{FF2B5EF4-FFF2-40B4-BE49-F238E27FC236}">
                      <a16:creationId xmlns:a16="http://schemas.microsoft.com/office/drawing/2014/main" id="{2F577370-4BC5-414F-9EBB-D522F5AFC669}"/>
                    </a:ext>
                  </a:extLst>
                </p:cNvPr>
                <p:cNvPicPr/>
                <p:nvPr/>
              </p:nvPicPr>
              <p:blipFill>
                <a:blip r:embed="rId271"/>
                <a:stretch>
                  <a:fillRect/>
                </a:stretch>
              </p:blipFill>
              <p:spPr>
                <a:xfrm>
                  <a:off x="4096073" y="2066972"/>
                  <a:ext cx="2073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6" name="Ink 155">
                  <a:extLst>
                    <a:ext uri="{FF2B5EF4-FFF2-40B4-BE49-F238E27FC236}">
                      <a16:creationId xmlns:a16="http://schemas.microsoft.com/office/drawing/2014/main" id="{3E907BF6-BC24-47DD-A77A-C85561AE87CF}"/>
                    </a:ext>
                  </a:extLst>
                </p14:cNvPr>
                <p14:cNvContentPartPr/>
                <p14:nvPr/>
              </p14:nvContentPartPr>
              <p14:xfrm>
                <a:off x="1822673" y="2568452"/>
                <a:ext cx="123120" cy="314640"/>
              </p14:xfrm>
            </p:contentPart>
          </mc:Choice>
          <mc:Fallback xmlns="">
            <p:pic>
              <p:nvPicPr>
                <p:cNvPr id="156" name="Ink 155">
                  <a:extLst>
                    <a:ext uri="{FF2B5EF4-FFF2-40B4-BE49-F238E27FC236}">
                      <a16:creationId xmlns:a16="http://schemas.microsoft.com/office/drawing/2014/main" id="{3E907BF6-BC24-47DD-A77A-C85561AE87CF}"/>
                    </a:ext>
                  </a:extLst>
                </p:cNvPr>
                <p:cNvPicPr/>
                <p:nvPr/>
              </p:nvPicPr>
              <p:blipFill>
                <a:blip r:embed="rId273"/>
                <a:stretch>
                  <a:fillRect/>
                </a:stretch>
              </p:blipFill>
              <p:spPr>
                <a:xfrm>
                  <a:off x="1805033" y="2550812"/>
                  <a:ext cx="1587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7" name="Ink 156">
                  <a:extLst>
                    <a:ext uri="{FF2B5EF4-FFF2-40B4-BE49-F238E27FC236}">
                      <a16:creationId xmlns:a16="http://schemas.microsoft.com/office/drawing/2014/main" id="{3789ADDE-349D-4583-B46F-C2719112CEE3}"/>
                    </a:ext>
                  </a:extLst>
                </p14:cNvPr>
                <p14:cNvContentPartPr/>
                <p14:nvPr/>
              </p14:nvContentPartPr>
              <p14:xfrm>
                <a:off x="2001593" y="2649452"/>
                <a:ext cx="153000" cy="215640"/>
              </p14:xfrm>
            </p:contentPart>
          </mc:Choice>
          <mc:Fallback xmlns="">
            <p:pic>
              <p:nvPicPr>
                <p:cNvPr id="157" name="Ink 156">
                  <a:extLst>
                    <a:ext uri="{FF2B5EF4-FFF2-40B4-BE49-F238E27FC236}">
                      <a16:creationId xmlns:a16="http://schemas.microsoft.com/office/drawing/2014/main" id="{3789ADDE-349D-4583-B46F-C2719112CEE3}"/>
                    </a:ext>
                  </a:extLst>
                </p:cNvPr>
                <p:cNvPicPr/>
                <p:nvPr/>
              </p:nvPicPr>
              <p:blipFill>
                <a:blip r:embed="rId275"/>
                <a:stretch>
                  <a:fillRect/>
                </a:stretch>
              </p:blipFill>
              <p:spPr>
                <a:xfrm>
                  <a:off x="1983953" y="2631452"/>
                  <a:ext cx="1886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8" name="Ink 157">
                  <a:extLst>
                    <a:ext uri="{FF2B5EF4-FFF2-40B4-BE49-F238E27FC236}">
                      <a16:creationId xmlns:a16="http://schemas.microsoft.com/office/drawing/2014/main" id="{48A987BA-7CA5-4AF8-B979-EBF864803663}"/>
                    </a:ext>
                  </a:extLst>
                </p14:cNvPr>
                <p14:cNvContentPartPr/>
                <p14:nvPr/>
              </p14:nvContentPartPr>
              <p14:xfrm>
                <a:off x="2004833" y="2678972"/>
                <a:ext cx="468000" cy="132840"/>
              </p14:xfrm>
            </p:contentPart>
          </mc:Choice>
          <mc:Fallback xmlns="">
            <p:pic>
              <p:nvPicPr>
                <p:cNvPr id="158" name="Ink 157">
                  <a:extLst>
                    <a:ext uri="{FF2B5EF4-FFF2-40B4-BE49-F238E27FC236}">
                      <a16:creationId xmlns:a16="http://schemas.microsoft.com/office/drawing/2014/main" id="{48A987BA-7CA5-4AF8-B979-EBF864803663}"/>
                    </a:ext>
                  </a:extLst>
                </p:cNvPr>
                <p:cNvPicPr/>
                <p:nvPr/>
              </p:nvPicPr>
              <p:blipFill>
                <a:blip r:embed="rId277"/>
                <a:stretch>
                  <a:fillRect/>
                </a:stretch>
              </p:blipFill>
              <p:spPr>
                <a:xfrm>
                  <a:off x="1986833" y="2661332"/>
                  <a:ext cx="503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9" name="Ink 158">
                  <a:extLst>
                    <a:ext uri="{FF2B5EF4-FFF2-40B4-BE49-F238E27FC236}">
                      <a16:creationId xmlns:a16="http://schemas.microsoft.com/office/drawing/2014/main" id="{8A033802-6D60-430E-8696-BDBD302A27A5}"/>
                    </a:ext>
                  </a:extLst>
                </p14:cNvPr>
                <p14:cNvContentPartPr/>
                <p14:nvPr/>
              </p14:nvContentPartPr>
              <p14:xfrm>
                <a:off x="2377793" y="2608772"/>
                <a:ext cx="38160" cy="241200"/>
              </p14:xfrm>
            </p:contentPart>
          </mc:Choice>
          <mc:Fallback xmlns="">
            <p:pic>
              <p:nvPicPr>
                <p:cNvPr id="159" name="Ink 158">
                  <a:extLst>
                    <a:ext uri="{FF2B5EF4-FFF2-40B4-BE49-F238E27FC236}">
                      <a16:creationId xmlns:a16="http://schemas.microsoft.com/office/drawing/2014/main" id="{8A033802-6D60-430E-8696-BDBD302A27A5}"/>
                    </a:ext>
                  </a:extLst>
                </p:cNvPr>
                <p:cNvPicPr/>
                <p:nvPr/>
              </p:nvPicPr>
              <p:blipFill>
                <a:blip r:embed="rId279"/>
                <a:stretch>
                  <a:fillRect/>
                </a:stretch>
              </p:blipFill>
              <p:spPr>
                <a:xfrm>
                  <a:off x="2360153" y="2590772"/>
                  <a:ext cx="738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0" name="Ink 159">
                  <a:extLst>
                    <a:ext uri="{FF2B5EF4-FFF2-40B4-BE49-F238E27FC236}">
                      <a16:creationId xmlns:a16="http://schemas.microsoft.com/office/drawing/2014/main" id="{08E4C870-35C1-4783-ACD3-394BDB14B55A}"/>
                    </a:ext>
                  </a:extLst>
                </p14:cNvPr>
                <p14:cNvContentPartPr/>
                <p14:nvPr/>
              </p14:nvContentPartPr>
              <p14:xfrm>
                <a:off x="2510633" y="2652332"/>
                <a:ext cx="191520" cy="234720"/>
              </p14:xfrm>
            </p:contentPart>
          </mc:Choice>
          <mc:Fallback xmlns="">
            <p:pic>
              <p:nvPicPr>
                <p:cNvPr id="160" name="Ink 159">
                  <a:extLst>
                    <a:ext uri="{FF2B5EF4-FFF2-40B4-BE49-F238E27FC236}">
                      <a16:creationId xmlns:a16="http://schemas.microsoft.com/office/drawing/2014/main" id="{08E4C870-35C1-4783-ACD3-394BDB14B55A}"/>
                    </a:ext>
                  </a:extLst>
                </p:cNvPr>
                <p:cNvPicPr/>
                <p:nvPr/>
              </p:nvPicPr>
              <p:blipFill>
                <a:blip r:embed="rId281"/>
                <a:stretch>
                  <a:fillRect/>
                </a:stretch>
              </p:blipFill>
              <p:spPr>
                <a:xfrm>
                  <a:off x="2492633" y="2634332"/>
                  <a:ext cx="2271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1" name="Ink 160">
                  <a:extLst>
                    <a:ext uri="{FF2B5EF4-FFF2-40B4-BE49-F238E27FC236}">
                      <a16:creationId xmlns:a16="http://schemas.microsoft.com/office/drawing/2014/main" id="{D4353D61-C7E7-4744-ABC8-1C143A0CC7CA}"/>
                    </a:ext>
                  </a:extLst>
                </p14:cNvPr>
                <p14:cNvContentPartPr/>
                <p14:nvPr/>
              </p14:nvContentPartPr>
              <p14:xfrm>
                <a:off x="2730233" y="2495012"/>
                <a:ext cx="182520" cy="435240"/>
              </p14:xfrm>
            </p:contentPart>
          </mc:Choice>
          <mc:Fallback xmlns="">
            <p:pic>
              <p:nvPicPr>
                <p:cNvPr id="161" name="Ink 160">
                  <a:extLst>
                    <a:ext uri="{FF2B5EF4-FFF2-40B4-BE49-F238E27FC236}">
                      <a16:creationId xmlns:a16="http://schemas.microsoft.com/office/drawing/2014/main" id="{D4353D61-C7E7-4744-ABC8-1C143A0CC7CA}"/>
                    </a:ext>
                  </a:extLst>
                </p:cNvPr>
                <p:cNvPicPr/>
                <p:nvPr/>
              </p:nvPicPr>
              <p:blipFill>
                <a:blip r:embed="rId283"/>
                <a:stretch>
                  <a:fillRect/>
                </a:stretch>
              </p:blipFill>
              <p:spPr>
                <a:xfrm>
                  <a:off x="2712593" y="2477012"/>
                  <a:ext cx="218160" cy="470880"/>
                </a:xfrm>
                <a:prstGeom prst="rect">
                  <a:avLst/>
                </a:prstGeom>
              </p:spPr>
            </p:pic>
          </mc:Fallback>
        </mc:AlternateContent>
      </p:grpSp>
      <p:grpSp>
        <p:nvGrpSpPr>
          <p:cNvPr id="166" name="Group 165">
            <a:extLst>
              <a:ext uri="{FF2B5EF4-FFF2-40B4-BE49-F238E27FC236}">
                <a16:creationId xmlns:a16="http://schemas.microsoft.com/office/drawing/2014/main" id="{3352486F-1DBE-49B1-A170-9208B454F085}"/>
              </a:ext>
            </a:extLst>
          </p:cNvPr>
          <p:cNvGrpSpPr/>
          <p:nvPr/>
        </p:nvGrpSpPr>
        <p:grpSpPr>
          <a:xfrm>
            <a:off x="930593" y="3164972"/>
            <a:ext cx="381960" cy="417240"/>
            <a:chOff x="930593" y="3164972"/>
            <a:chExt cx="381960" cy="417240"/>
          </a:xfrm>
        </p:grpSpPr>
        <mc:AlternateContent xmlns:mc="http://schemas.openxmlformats.org/markup-compatibility/2006" xmlns:p14="http://schemas.microsoft.com/office/powerpoint/2010/main">
          <mc:Choice Requires="p14">
            <p:contentPart p14:bwMode="auto" r:id="rId284">
              <p14:nvContentPartPr>
                <p14:cNvPr id="164" name="Ink 163">
                  <a:extLst>
                    <a:ext uri="{FF2B5EF4-FFF2-40B4-BE49-F238E27FC236}">
                      <a16:creationId xmlns:a16="http://schemas.microsoft.com/office/drawing/2014/main" id="{F564B32A-9E18-4F94-9744-A2023187F730}"/>
                    </a:ext>
                  </a:extLst>
                </p14:cNvPr>
                <p14:cNvContentPartPr/>
                <p14:nvPr/>
              </p14:nvContentPartPr>
              <p14:xfrm>
                <a:off x="1032473" y="3266132"/>
                <a:ext cx="135000" cy="164880"/>
              </p14:xfrm>
            </p:contentPart>
          </mc:Choice>
          <mc:Fallback xmlns="">
            <p:pic>
              <p:nvPicPr>
                <p:cNvPr id="164" name="Ink 163">
                  <a:extLst>
                    <a:ext uri="{FF2B5EF4-FFF2-40B4-BE49-F238E27FC236}">
                      <a16:creationId xmlns:a16="http://schemas.microsoft.com/office/drawing/2014/main" id="{F564B32A-9E18-4F94-9744-A2023187F730}"/>
                    </a:ext>
                  </a:extLst>
                </p:cNvPr>
                <p:cNvPicPr/>
                <p:nvPr/>
              </p:nvPicPr>
              <p:blipFill>
                <a:blip r:embed="rId285"/>
                <a:stretch>
                  <a:fillRect/>
                </a:stretch>
              </p:blipFill>
              <p:spPr>
                <a:xfrm>
                  <a:off x="1014833" y="3248492"/>
                  <a:ext cx="170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5" name="Ink 164">
                  <a:extLst>
                    <a:ext uri="{FF2B5EF4-FFF2-40B4-BE49-F238E27FC236}">
                      <a16:creationId xmlns:a16="http://schemas.microsoft.com/office/drawing/2014/main" id="{425E452C-EE0D-4083-AD5B-3CBDC29A5577}"/>
                    </a:ext>
                  </a:extLst>
                </p14:cNvPr>
                <p14:cNvContentPartPr/>
                <p14:nvPr/>
              </p14:nvContentPartPr>
              <p14:xfrm>
                <a:off x="930593" y="3164972"/>
                <a:ext cx="381960" cy="417240"/>
              </p14:xfrm>
            </p:contentPart>
          </mc:Choice>
          <mc:Fallback xmlns="">
            <p:pic>
              <p:nvPicPr>
                <p:cNvPr id="165" name="Ink 164">
                  <a:extLst>
                    <a:ext uri="{FF2B5EF4-FFF2-40B4-BE49-F238E27FC236}">
                      <a16:creationId xmlns:a16="http://schemas.microsoft.com/office/drawing/2014/main" id="{425E452C-EE0D-4083-AD5B-3CBDC29A5577}"/>
                    </a:ext>
                  </a:extLst>
                </p:cNvPr>
                <p:cNvPicPr/>
                <p:nvPr/>
              </p:nvPicPr>
              <p:blipFill>
                <a:blip r:embed="rId287"/>
                <a:stretch>
                  <a:fillRect/>
                </a:stretch>
              </p:blipFill>
              <p:spPr>
                <a:xfrm>
                  <a:off x="912953" y="3146972"/>
                  <a:ext cx="417600" cy="452880"/>
                </a:xfrm>
                <a:prstGeom prst="rect">
                  <a:avLst/>
                </a:prstGeom>
              </p:spPr>
            </p:pic>
          </mc:Fallback>
        </mc:AlternateContent>
      </p:grpSp>
      <p:grpSp>
        <p:nvGrpSpPr>
          <p:cNvPr id="184" name="Group 183">
            <a:extLst>
              <a:ext uri="{FF2B5EF4-FFF2-40B4-BE49-F238E27FC236}">
                <a16:creationId xmlns:a16="http://schemas.microsoft.com/office/drawing/2014/main" id="{59E531EA-8B9E-473D-BB8B-55C2B371643B}"/>
              </a:ext>
            </a:extLst>
          </p:cNvPr>
          <p:cNvGrpSpPr/>
          <p:nvPr/>
        </p:nvGrpSpPr>
        <p:grpSpPr>
          <a:xfrm>
            <a:off x="1510193" y="3083972"/>
            <a:ext cx="2363760" cy="500400"/>
            <a:chOff x="1510193" y="3083972"/>
            <a:chExt cx="2363760" cy="500400"/>
          </a:xfrm>
        </p:grpSpPr>
        <mc:AlternateContent xmlns:mc="http://schemas.openxmlformats.org/markup-compatibility/2006" xmlns:p14="http://schemas.microsoft.com/office/powerpoint/2010/main">
          <mc:Choice Requires="p14">
            <p:contentPart p14:bwMode="auto" r:id="rId288">
              <p14:nvContentPartPr>
                <p14:cNvPr id="167" name="Ink 166">
                  <a:extLst>
                    <a:ext uri="{FF2B5EF4-FFF2-40B4-BE49-F238E27FC236}">
                      <a16:creationId xmlns:a16="http://schemas.microsoft.com/office/drawing/2014/main" id="{7E5C2D6A-5FB8-4CC5-9F06-5B6023F12F53}"/>
                    </a:ext>
                  </a:extLst>
                </p14:cNvPr>
                <p14:cNvContentPartPr/>
                <p14:nvPr/>
              </p14:nvContentPartPr>
              <p14:xfrm>
                <a:off x="1510193" y="3342452"/>
                <a:ext cx="111960" cy="164160"/>
              </p14:xfrm>
            </p:contentPart>
          </mc:Choice>
          <mc:Fallback xmlns="">
            <p:pic>
              <p:nvPicPr>
                <p:cNvPr id="167" name="Ink 166">
                  <a:extLst>
                    <a:ext uri="{FF2B5EF4-FFF2-40B4-BE49-F238E27FC236}">
                      <a16:creationId xmlns:a16="http://schemas.microsoft.com/office/drawing/2014/main" id="{7E5C2D6A-5FB8-4CC5-9F06-5B6023F12F53}"/>
                    </a:ext>
                  </a:extLst>
                </p:cNvPr>
                <p:cNvPicPr/>
                <p:nvPr/>
              </p:nvPicPr>
              <p:blipFill>
                <a:blip r:embed="rId289"/>
                <a:stretch>
                  <a:fillRect/>
                </a:stretch>
              </p:blipFill>
              <p:spPr>
                <a:xfrm>
                  <a:off x="1492553" y="3324452"/>
                  <a:ext cx="147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8" name="Ink 167">
                  <a:extLst>
                    <a:ext uri="{FF2B5EF4-FFF2-40B4-BE49-F238E27FC236}">
                      <a16:creationId xmlns:a16="http://schemas.microsoft.com/office/drawing/2014/main" id="{E88D3B42-96FE-4F8C-ADBE-B972164E0F59}"/>
                    </a:ext>
                  </a:extLst>
                </p14:cNvPr>
                <p14:cNvContentPartPr/>
                <p14:nvPr/>
              </p14:nvContentPartPr>
              <p14:xfrm>
                <a:off x="1626113" y="3285572"/>
                <a:ext cx="32400" cy="246240"/>
              </p14:xfrm>
            </p:contentPart>
          </mc:Choice>
          <mc:Fallback xmlns="">
            <p:pic>
              <p:nvPicPr>
                <p:cNvPr id="168" name="Ink 167">
                  <a:extLst>
                    <a:ext uri="{FF2B5EF4-FFF2-40B4-BE49-F238E27FC236}">
                      <a16:creationId xmlns:a16="http://schemas.microsoft.com/office/drawing/2014/main" id="{E88D3B42-96FE-4F8C-ADBE-B972164E0F59}"/>
                    </a:ext>
                  </a:extLst>
                </p:cNvPr>
                <p:cNvPicPr/>
                <p:nvPr/>
              </p:nvPicPr>
              <p:blipFill>
                <a:blip r:embed="rId291"/>
                <a:stretch>
                  <a:fillRect/>
                </a:stretch>
              </p:blipFill>
              <p:spPr>
                <a:xfrm>
                  <a:off x="1608473" y="3267572"/>
                  <a:ext cx="680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9" name="Ink 168">
                  <a:extLst>
                    <a:ext uri="{FF2B5EF4-FFF2-40B4-BE49-F238E27FC236}">
                      <a16:creationId xmlns:a16="http://schemas.microsoft.com/office/drawing/2014/main" id="{0EA405A6-1B38-4394-BD6A-E2CC34C491D1}"/>
                    </a:ext>
                  </a:extLst>
                </p14:cNvPr>
                <p14:cNvContentPartPr/>
                <p14:nvPr/>
              </p14:nvContentPartPr>
              <p14:xfrm>
                <a:off x="1733753" y="3375212"/>
                <a:ext cx="152280" cy="153000"/>
              </p14:xfrm>
            </p:contentPart>
          </mc:Choice>
          <mc:Fallback xmlns="">
            <p:pic>
              <p:nvPicPr>
                <p:cNvPr id="169" name="Ink 168">
                  <a:extLst>
                    <a:ext uri="{FF2B5EF4-FFF2-40B4-BE49-F238E27FC236}">
                      <a16:creationId xmlns:a16="http://schemas.microsoft.com/office/drawing/2014/main" id="{0EA405A6-1B38-4394-BD6A-E2CC34C491D1}"/>
                    </a:ext>
                  </a:extLst>
                </p:cNvPr>
                <p:cNvPicPr/>
                <p:nvPr/>
              </p:nvPicPr>
              <p:blipFill>
                <a:blip r:embed="rId293"/>
                <a:stretch>
                  <a:fillRect/>
                </a:stretch>
              </p:blipFill>
              <p:spPr>
                <a:xfrm>
                  <a:off x="1716113" y="3357572"/>
                  <a:ext cx="1879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0" name="Ink 169">
                  <a:extLst>
                    <a:ext uri="{FF2B5EF4-FFF2-40B4-BE49-F238E27FC236}">
                      <a16:creationId xmlns:a16="http://schemas.microsoft.com/office/drawing/2014/main" id="{4DA12B2C-39BB-473D-AAF4-3226B89623B0}"/>
                    </a:ext>
                  </a:extLst>
                </p14:cNvPr>
                <p14:cNvContentPartPr/>
                <p14:nvPr/>
              </p14:nvContentPartPr>
              <p14:xfrm>
                <a:off x="1893593" y="3350012"/>
                <a:ext cx="154440" cy="123840"/>
              </p14:xfrm>
            </p:contentPart>
          </mc:Choice>
          <mc:Fallback xmlns="">
            <p:pic>
              <p:nvPicPr>
                <p:cNvPr id="170" name="Ink 169">
                  <a:extLst>
                    <a:ext uri="{FF2B5EF4-FFF2-40B4-BE49-F238E27FC236}">
                      <a16:creationId xmlns:a16="http://schemas.microsoft.com/office/drawing/2014/main" id="{4DA12B2C-39BB-473D-AAF4-3226B89623B0}"/>
                    </a:ext>
                  </a:extLst>
                </p:cNvPr>
                <p:cNvPicPr/>
                <p:nvPr/>
              </p:nvPicPr>
              <p:blipFill>
                <a:blip r:embed="rId295"/>
                <a:stretch>
                  <a:fillRect/>
                </a:stretch>
              </p:blipFill>
              <p:spPr>
                <a:xfrm>
                  <a:off x="1875593" y="3332012"/>
                  <a:ext cx="1900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1" name="Ink 170">
                  <a:extLst>
                    <a:ext uri="{FF2B5EF4-FFF2-40B4-BE49-F238E27FC236}">
                      <a16:creationId xmlns:a16="http://schemas.microsoft.com/office/drawing/2014/main" id="{63ACAD83-BCA8-42C5-B566-40A33ED3F00D}"/>
                    </a:ext>
                  </a:extLst>
                </p14:cNvPr>
                <p14:cNvContentPartPr/>
                <p14:nvPr/>
              </p14:nvContentPartPr>
              <p14:xfrm>
                <a:off x="2199953" y="3212132"/>
                <a:ext cx="120600" cy="367200"/>
              </p14:xfrm>
            </p:contentPart>
          </mc:Choice>
          <mc:Fallback xmlns="">
            <p:pic>
              <p:nvPicPr>
                <p:cNvPr id="171" name="Ink 170">
                  <a:extLst>
                    <a:ext uri="{FF2B5EF4-FFF2-40B4-BE49-F238E27FC236}">
                      <a16:creationId xmlns:a16="http://schemas.microsoft.com/office/drawing/2014/main" id="{63ACAD83-BCA8-42C5-B566-40A33ED3F00D}"/>
                    </a:ext>
                  </a:extLst>
                </p:cNvPr>
                <p:cNvPicPr/>
                <p:nvPr/>
              </p:nvPicPr>
              <p:blipFill>
                <a:blip r:embed="rId297"/>
                <a:stretch>
                  <a:fillRect/>
                </a:stretch>
              </p:blipFill>
              <p:spPr>
                <a:xfrm>
                  <a:off x="2181953" y="3194132"/>
                  <a:ext cx="1562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2" name="Ink 171">
                  <a:extLst>
                    <a:ext uri="{FF2B5EF4-FFF2-40B4-BE49-F238E27FC236}">
                      <a16:creationId xmlns:a16="http://schemas.microsoft.com/office/drawing/2014/main" id="{CB478E1C-2CFA-409F-A25A-E97E54FB067E}"/>
                    </a:ext>
                  </a:extLst>
                </p14:cNvPr>
                <p14:cNvContentPartPr/>
                <p14:nvPr/>
              </p14:nvContentPartPr>
              <p14:xfrm>
                <a:off x="2453753" y="3213572"/>
                <a:ext cx="195120" cy="283680"/>
              </p14:xfrm>
            </p:contentPart>
          </mc:Choice>
          <mc:Fallback xmlns="">
            <p:pic>
              <p:nvPicPr>
                <p:cNvPr id="172" name="Ink 171">
                  <a:extLst>
                    <a:ext uri="{FF2B5EF4-FFF2-40B4-BE49-F238E27FC236}">
                      <a16:creationId xmlns:a16="http://schemas.microsoft.com/office/drawing/2014/main" id="{CB478E1C-2CFA-409F-A25A-E97E54FB067E}"/>
                    </a:ext>
                  </a:extLst>
                </p:cNvPr>
                <p:cNvPicPr/>
                <p:nvPr/>
              </p:nvPicPr>
              <p:blipFill>
                <a:blip r:embed="rId299"/>
                <a:stretch>
                  <a:fillRect/>
                </a:stretch>
              </p:blipFill>
              <p:spPr>
                <a:xfrm>
                  <a:off x="2435753" y="3195572"/>
                  <a:ext cx="230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4" name="Ink 173">
                  <a:extLst>
                    <a:ext uri="{FF2B5EF4-FFF2-40B4-BE49-F238E27FC236}">
                      <a16:creationId xmlns:a16="http://schemas.microsoft.com/office/drawing/2014/main" id="{BEAFEE68-1196-4FA8-B724-30D0A634E31C}"/>
                    </a:ext>
                  </a:extLst>
                </p14:cNvPr>
                <p14:cNvContentPartPr/>
                <p14:nvPr/>
              </p14:nvContentPartPr>
              <p14:xfrm>
                <a:off x="2734913" y="3258572"/>
                <a:ext cx="140760" cy="177120"/>
              </p14:xfrm>
            </p:contentPart>
          </mc:Choice>
          <mc:Fallback xmlns="">
            <p:pic>
              <p:nvPicPr>
                <p:cNvPr id="174" name="Ink 173">
                  <a:extLst>
                    <a:ext uri="{FF2B5EF4-FFF2-40B4-BE49-F238E27FC236}">
                      <a16:creationId xmlns:a16="http://schemas.microsoft.com/office/drawing/2014/main" id="{BEAFEE68-1196-4FA8-B724-30D0A634E31C}"/>
                    </a:ext>
                  </a:extLst>
                </p:cNvPr>
                <p:cNvPicPr/>
                <p:nvPr/>
              </p:nvPicPr>
              <p:blipFill>
                <a:blip r:embed="rId301"/>
                <a:stretch>
                  <a:fillRect/>
                </a:stretch>
              </p:blipFill>
              <p:spPr>
                <a:xfrm>
                  <a:off x="2716913" y="3240572"/>
                  <a:ext cx="176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5" name="Ink 174">
                  <a:extLst>
                    <a:ext uri="{FF2B5EF4-FFF2-40B4-BE49-F238E27FC236}">
                      <a16:creationId xmlns:a16="http://schemas.microsoft.com/office/drawing/2014/main" id="{5BC620B7-D3CF-4F57-AFE6-E16663EF5E5D}"/>
                    </a:ext>
                  </a:extLst>
                </p14:cNvPr>
                <p14:cNvContentPartPr/>
                <p14:nvPr/>
              </p14:nvContentPartPr>
              <p14:xfrm>
                <a:off x="2733833" y="3281612"/>
                <a:ext cx="165240" cy="198360"/>
              </p14:xfrm>
            </p:contentPart>
          </mc:Choice>
          <mc:Fallback xmlns="">
            <p:pic>
              <p:nvPicPr>
                <p:cNvPr id="175" name="Ink 174">
                  <a:extLst>
                    <a:ext uri="{FF2B5EF4-FFF2-40B4-BE49-F238E27FC236}">
                      <a16:creationId xmlns:a16="http://schemas.microsoft.com/office/drawing/2014/main" id="{5BC620B7-D3CF-4F57-AFE6-E16663EF5E5D}"/>
                    </a:ext>
                  </a:extLst>
                </p:cNvPr>
                <p:cNvPicPr/>
                <p:nvPr/>
              </p:nvPicPr>
              <p:blipFill>
                <a:blip r:embed="rId303"/>
                <a:stretch>
                  <a:fillRect/>
                </a:stretch>
              </p:blipFill>
              <p:spPr>
                <a:xfrm>
                  <a:off x="2715833" y="3263612"/>
                  <a:ext cx="2008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6" name="Ink 175">
                  <a:extLst>
                    <a:ext uri="{FF2B5EF4-FFF2-40B4-BE49-F238E27FC236}">
                      <a16:creationId xmlns:a16="http://schemas.microsoft.com/office/drawing/2014/main" id="{D00BE698-D8D4-4F83-8E11-A77704A9AB09}"/>
                    </a:ext>
                  </a:extLst>
                </p14:cNvPr>
                <p14:cNvContentPartPr/>
                <p14:nvPr/>
              </p14:nvContentPartPr>
              <p14:xfrm>
                <a:off x="2991233" y="3360452"/>
                <a:ext cx="124920" cy="25920"/>
              </p14:xfrm>
            </p:contentPart>
          </mc:Choice>
          <mc:Fallback xmlns="">
            <p:pic>
              <p:nvPicPr>
                <p:cNvPr id="176" name="Ink 175">
                  <a:extLst>
                    <a:ext uri="{FF2B5EF4-FFF2-40B4-BE49-F238E27FC236}">
                      <a16:creationId xmlns:a16="http://schemas.microsoft.com/office/drawing/2014/main" id="{D00BE698-D8D4-4F83-8E11-A77704A9AB09}"/>
                    </a:ext>
                  </a:extLst>
                </p:cNvPr>
                <p:cNvPicPr/>
                <p:nvPr/>
              </p:nvPicPr>
              <p:blipFill>
                <a:blip r:embed="rId305"/>
                <a:stretch>
                  <a:fillRect/>
                </a:stretch>
              </p:blipFill>
              <p:spPr>
                <a:xfrm>
                  <a:off x="2973233" y="3342452"/>
                  <a:ext cx="160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7" name="Ink 176">
                  <a:extLst>
                    <a:ext uri="{FF2B5EF4-FFF2-40B4-BE49-F238E27FC236}">
                      <a16:creationId xmlns:a16="http://schemas.microsoft.com/office/drawing/2014/main" id="{ECF52D34-380F-4A2F-8E2A-8A1D2C20F941}"/>
                    </a:ext>
                  </a:extLst>
                </p14:cNvPr>
                <p14:cNvContentPartPr/>
                <p14:nvPr/>
              </p14:nvContentPartPr>
              <p14:xfrm>
                <a:off x="3245393" y="3233732"/>
                <a:ext cx="203040" cy="192600"/>
              </p14:xfrm>
            </p:contentPart>
          </mc:Choice>
          <mc:Fallback xmlns="">
            <p:pic>
              <p:nvPicPr>
                <p:cNvPr id="177" name="Ink 176">
                  <a:extLst>
                    <a:ext uri="{FF2B5EF4-FFF2-40B4-BE49-F238E27FC236}">
                      <a16:creationId xmlns:a16="http://schemas.microsoft.com/office/drawing/2014/main" id="{ECF52D34-380F-4A2F-8E2A-8A1D2C20F941}"/>
                    </a:ext>
                  </a:extLst>
                </p:cNvPr>
                <p:cNvPicPr/>
                <p:nvPr/>
              </p:nvPicPr>
              <p:blipFill>
                <a:blip r:embed="rId307"/>
                <a:stretch>
                  <a:fillRect/>
                </a:stretch>
              </p:blipFill>
              <p:spPr>
                <a:xfrm>
                  <a:off x="3227393" y="3215732"/>
                  <a:ext cx="238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8" name="Ink 177">
                  <a:extLst>
                    <a:ext uri="{FF2B5EF4-FFF2-40B4-BE49-F238E27FC236}">
                      <a16:creationId xmlns:a16="http://schemas.microsoft.com/office/drawing/2014/main" id="{C2932224-69A4-42CE-8BC5-C83A57367004}"/>
                    </a:ext>
                  </a:extLst>
                </p14:cNvPr>
                <p14:cNvContentPartPr/>
                <p14:nvPr/>
              </p14:nvContentPartPr>
              <p14:xfrm>
                <a:off x="3539513" y="3218252"/>
                <a:ext cx="86040" cy="140760"/>
              </p14:xfrm>
            </p:contentPart>
          </mc:Choice>
          <mc:Fallback xmlns="">
            <p:pic>
              <p:nvPicPr>
                <p:cNvPr id="178" name="Ink 177">
                  <a:extLst>
                    <a:ext uri="{FF2B5EF4-FFF2-40B4-BE49-F238E27FC236}">
                      <a16:creationId xmlns:a16="http://schemas.microsoft.com/office/drawing/2014/main" id="{C2932224-69A4-42CE-8BC5-C83A57367004}"/>
                    </a:ext>
                  </a:extLst>
                </p:cNvPr>
                <p:cNvPicPr/>
                <p:nvPr/>
              </p:nvPicPr>
              <p:blipFill>
                <a:blip r:embed="rId309"/>
                <a:stretch>
                  <a:fillRect/>
                </a:stretch>
              </p:blipFill>
              <p:spPr>
                <a:xfrm>
                  <a:off x="3521873" y="3200612"/>
                  <a:ext cx="1216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9" name="Ink 178">
                  <a:extLst>
                    <a:ext uri="{FF2B5EF4-FFF2-40B4-BE49-F238E27FC236}">
                      <a16:creationId xmlns:a16="http://schemas.microsoft.com/office/drawing/2014/main" id="{C9691408-4BCA-45E7-90B5-413882F5C95A}"/>
                    </a:ext>
                  </a:extLst>
                </p14:cNvPr>
                <p14:cNvContentPartPr/>
                <p14:nvPr/>
              </p14:nvContentPartPr>
              <p14:xfrm>
                <a:off x="3559313" y="3252812"/>
                <a:ext cx="109080" cy="237960"/>
              </p14:xfrm>
            </p:contentPart>
          </mc:Choice>
          <mc:Fallback xmlns="">
            <p:pic>
              <p:nvPicPr>
                <p:cNvPr id="179" name="Ink 178">
                  <a:extLst>
                    <a:ext uri="{FF2B5EF4-FFF2-40B4-BE49-F238E27FC236}">
                      <a16:creationId xmlns:a16="http://schemas.microsoft.com/office/drawing/2014/main" id="{C9691408-4BCA-45E7-90B5-413882F5C95A}"/>
                    </a:ext>
                  </a:extLst>
                </p:cNvPr>
                <p:cNvPicPr/>
                <p:nvPr/>
              </p:nvPicPr>
              <p:blipFill>
                <a:blip r:embed="rId311"/>
                <a:stretch>
                  <a:fillRect/>
                </a:stretch>
              </p:blipFill>
              <p:spPr>
                <a:xfrm>
                  <a:off x="3541313" y="3234812"/>
                  <a:ext cx="1447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0" name="Ink 179">
                  <a:extLst>
                    <a:ext uri="{FF2B5EF4-FFF2-40B4-BE49-F238E27FC236}">
                      <a16:creationId xmlns:a16="http://schemas.microsoft.com/office/drawing/2014/main" id="{7B04F970-DDDF-47ED-A42C-8698444C5B56}"/>
                    </a:ext>
                  </a:extLst>
                </p14:cNvPr>
                <p14:cNvContentPartPr/>
                <p14:nvPr/>
              </p14:nvContentPartPr>
              <p14:xfrm>
                <a:off x="3690713" y="3083972"/>
                <a:ext cx="183240" cy="500400"/>
              </p14:xfrm>
            </p:contentPart>
          </mc:Choice>
          <mc:Fallback xmlns="">
            <p:pic>
              <p:nvPicPr>
                <p:cNvPr id="180" name="Ink 179">
                  <a:extLst>
                    <a:ext uri="{FF2B5EF4-FFF2-40B4-BE49-F238E27FC236}">
                      <a16:creationId xmlns:a16="http://schemas.microsoft.com/office/drawing/2014/main" id="{7B04F970-DDDF-47ED-A42C-8698444C5B56}"/>
                    </a:ext>
                  </a:extLst>
                </p:cNvPr>
                <p:cNvPicPr/>
                <p:nvPr/>
              </p:nvPicPr>
              <p:blipFill>
                <a:blip r:embed="rId313"/>
                <a:stretch>
                  <a:fillRect/>
                </a:stretch>
              </p:blipFill>
              <p:spPr>
                <a:xfrm>
                  <a:off x="3673073" y="3066332"/>
                  <a:ext cx="218880" cy="536040"/>
                </a:xfrm>
                <a:prstGeom prst="rect">
                  <a:avLst/>
                </a:prstGeom>
              </p:spPr>
            </p:pic>
          </mc:Fallback>
        </mc:AlternateContent>
      </p:grpSp>
      <p:grpSp>
        <p:nvGrpSpPr>
          <p:cNvPr id="183" name="Group 182">
            <a:extLst>
              <a:ext uri="{FF2B5EF4-FFF2-40B4-BE49-F238E27FC236}">
                <a16:creationId xmlns:a16="http://schemas.microsoft.com/office/drawing/2014/main" id="{6F30A296-73FF-435A-8DBF-D3E311EB4C6B}"/>
              </a:ext>
            </a:extLst>
          </p:cNvPr>
          <p:cNvGrpSpPr/>
          <p:nvPr/>
        </p:nvGrpSpPr>
        <p:grpSpPr>
          <a:xfrm>
            <a:off x="1015913" y="3782012"/>
            <a:ext cx="402120" cy="399600"/>
            <a:chOff x="1015913" y="3782012"/>
            <a:chExt cx="402120" cy="399600"/>
          </a:xfrm>
        </p:grpSpPr>
        <mc:AlternateContent xmlns:mc="http://schemas.openxmlformats.org/markup-compatibility/2006" xmlns:p14="http://schemas.microsoft.com/office/powerpoint/2010/main">
          <mc:Choice Requires="p14">
            <p:contentPart p14:bwMode="auto" r:id="rId314">
              <p14:nvContentPartPr>
                <p14:cNvPr id="181" name="Ink 180">
                  <a:extLst>
                    <a:ext uri="{FF2B5EF4-FFF2-40B4-BE49-F238E27FC236}">
                      <a16:creationId xmlns:a16="http://schemas.microsoft.com/office/drawing/2014/main" id="{1F5823D5-02F6-4041-ABD8-21242D7E3EB6}"/>
                    </a:ext>
                  </a:extLst>
                </p14:cNvPr>
                <p14:cNvContentPartPr/>
                <p14:nvPr/>
              </p14:nvContentPartPr>
              <p14:xfrm>
                <a:off x="1143353" y="3906212"/>
                <a:ext cx="151560" cy="187200"/>
              </p14:xfrm>
            </p:contentPart>
          </mc:Choice>
          <mc:Fallback xmlns="">
            <p:pic>
              <p:nvPicPr>
                <p:cNvPr id="181" name="Ink 180">
                  <a:extLst>
                    <a:ext uri="{FF2B5EF4-FFF2-40B4-BE49-F238E27FC236}">
                      <a16:creationId xmlns:a16="http://schemas.microsoft.com/office/drawing/2014/main" id="{1F5823D5-02F6-4041-ABD8-21242D7E3EB6}"/>
                    </a:ext>
                  </a:extLst>
                </p:cNvPr>
                <p:cNvPicPr/>
                <p:nvPr/>
              </p:nvPicPr>
              <p:blipFill>
                <a:blip r:embed="rId315"/>
                <a:stretch>
                  <a:fillRect/>
                </a:stretch>
              </p:blipFill>
              <p:spPr>
                <a:xfrm>
                  <a:off x="1125353" y="3888572"/>
                  <a:ext cx="187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2" name="Ink 181">
                  <a:extLst>
                    <a:ext uri="{FF2B5EF4-FFF2-40B4-BE49-F238E27FC236}">
                      <a16:creationId xmlns:a16="http://schemas.microsoft.com/office/drawing/2014/main" id="{72503B6C-5DAF-461D-A797-F1199AE5C0BA}"/>
                    </a:ext>
                  </a:extLst>
                </p14:cNvPr>
                <p14:cNvContentPartPr/>
                <p14:nvPr/>
              </p14:nvContentPartPr>
              <p14:xfrm>
                <a:off x="1015913" y="3782012"/>
                <a:ext cx="402120" cy="399600"/>
              </p14:xfrm>
            </p:contentPart>
          </mc:Choice>
          <mc:Fallback xmlns="">
            <p:pic>
              <p:nvPicPr>
                <p:cNvPr id="182" name="Ink 181">
                  <a:extLst>
                    <a:ext uri="{FF2B5EF4-FFF2-40B4-BE49-F238E27FC236}">
                      <a16:creationId xmlns:a16="http://schemas.microsoft.com/office/drawing/2014/main" id="{72503B6C-5DAF-461D-A797-F1199AE5C0BA}"/>
                    </a:ext>
                  </a:extLst>
                </p:cNvPr>
                <p:cNvPicPr/>
                <p:nvPr/>
              </p:nvPicPr>
              <p:blipFill>
                <a:blip r:embed="rId317"/>
                <a:stretch>
                  <a:fillRect/>
                </a:stretch>
              </p:blipFill>
              <p:spPr>
                <a:xfrm>
                  <a:off x="998273" y="3764372"/>
                  <a:ext cx="437760" cy="435240"/>
                </a:xfrm>
                <a:prstGeom prst="rect">
                  <a:avLst/>
                </a:prstGeom>
              </p:spPr>
            </p:pic>
          </mc:Fallback>
        </mc:AlternateContent>
      </p:grpSp>
      <p:grpSp>
        <p:nvGrpSpPr>
          <p:cNvPr id="189" name="Group 188">
            <a:extLst>
              <a:ext uri="{FF2B5EF4-FFF2-40B4-BE49-F238E27FC236}">
                <a16:creationId xmlns:a16="http://schemas.microsoft.com/office/drawing/2014/main" id="{EF729C1E-48A7-484D-815C-95C7442403A4}"/>
              </a:ext>
            </a:extLst>
          </p:cNvPr>
          <p:cNvGrpSpPr/>
          <p:nvPr/>
        </p:nvGrpSpPr>
        <p:grpSpPr>
          <a:xfrm>
            <a:off x="1600553" y="3890012"/>
            <a:ext cx="579600" cy="266040"/>
            <a:chOff x="1600553" y="3890012"/>
            <a:chExt cx="579600" cy="266040"/>
          </a:xfrm>
        </p:grpSpPr>
        <mc:AlternateContent xmlns:mc="http://schemas.openxmlformats.org/markup-compatibility/2006" xmlns:p14="http://schemas.microsoft.com/office/powerpoint/2010/main">
          <mc:Choice Requires="p14">
            <p:contentPart p14:bwMode="auto" r:id="rId318">
              <p14:nvContentPartPr>
                <p14:cNvPr id="185" name="Ink 184">
                  <a:extLst>
                    <a:ext uri="{FF2B5EF4-FFF2-40B4-BE49-F238E27FC236}">
                      <a16:creationId xmlns:a16="http://schemas.microsoft.com/office/drawing/2014/main" id="{0A4B1A48-31A7-415B-A3A2-E7FBC3FB2362}"/>
                    </a:ext>
                  </a:extLst>
                </p14:cNvPr>
                <p14:cNvContentPartPr/>
                <p14:nvPr/>
              </p14:nvContentPartPr>
              <p14:xfrm>
                <a:off x="1600553" y="3965612"/>
                <a:ext cx="189000" cy="183240"/>
              </p14:xfrm>
            </p:contentPart>
          </mc:Choice>
          <mc:Fallback xmlns="">
            <p:pic>
              <p:nvPicPr>
                <p:cNvPr id="185" name="Ink 184">
                  <a:extLst>
                    <a:ext uri="{FF2B5EF4-FFF2-40B4-BE49-F238E27FC236}">
                      <a16:creationId xmlns:a16="http://schemas.microsoft.com/office/drawing/2014/main" id="{0A4B1A48-31A7-415B-A3A2-E7FBC3FB2362}"/>
                    </a:ext>
                  </a:extLst>
                </p:cNvPr>
                <p:cNvPicPr/>
                <p:nvPr/>
              </p:nvPicPr>
              <p:blipFill>
                <a:blip r:embed="rId319"/>
                <a:stretch>
                  <a:fillRect/>
                </a:stretch>
              </p:blipFill>
              <p:spPr>
                <a:xfrm>
                  <a:off x="1582553" y="3947612"/>
                  <a:ext cx="224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6" name="Ink 185">
                  <a:extLst>
                    <a:ext uri="{FF2B5EF4-FFF2-40B4-BE49-F238E27FC236}">
                      <a16:creationId xmlns:a16="http://schemas.microsoft.com/office/drawing/2014/main" id="{25FC7E72-B31F-4BA2-9C72-994029AD5702}"/>
                    </a:ext>
                  </a:extLst>
                </p14:cNvPr>
                <p14:cNvContentPartPr/>
                <p14:nvPr/>
              </p14:nvContentPartPr>
              <p14:xfrm>
                <a:off x="1776593" y="3890012"/>
                <a:ext cx="37800" cy="265320"/>
              </p14:xfrm>
            </p:contentPart>
          </mc:Choice>
          <mc:Fallback xmlns="">
            <p:pic>
              <p:nvPicPr>
                <p:cNvPr id="186" name="Ink 185">
                  <a:extLst>
                    <a:ext uri="{FF2B5EF4-FFF2-40B4-BE49-F238E27FC236}">
                      <a16:creationId xmlns:a16="http://schemas.microsoft.com/office/drawing/2014/main" id="{25FC7E72-B31F-4BA2-9C72-994029AD5702}"/>
                    </a:ext>
                  </a:extLst>
                </p:cNvPr>
                <p:cNvPicPr/>
                <p:nvPr/>
              </p:nvPicPr>
              <p:blipFill>
                <a:blip r:embed="rId321"/>
                <a:stretch>
                  <a:fillRect/>
                </a:stretch>
              </p:blipFill>
              <p:spPr>
                <a:xfrm>
                  <a:off x="1758953" y="3872372"/>
                  <a:ext cx="73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7" name="Ink 186">
                  <a:extLst>
                    <a:ext uri="{FF2B5EF4-FFF2-40B4-BE49-F238E27FC236}">
                      <a16:creationId xmlns:a16="http://schemas.microsoft.com/office/drawing/2014/main" id="{D85CD3EE-2666-4CBA-BC9C-E1561E64C635}"/>
                    </a:ext>
                  </a:extLst>
                </p14:cNvPr>
                <p14:cNvContentPartPr/>
                <p14:nvPr/>
              </p14:nvContentPartPr>
              <p14:xfrm>
                <a:off x="1884233" y="4001252"/>
                <a:ext cx="125640" cy="154800"/>
              </p14:xfrm>
            </p:contentPart>
          </mc:Choice>
          <mc:Fallback xmlns="">
            <p:pic>
              <p:nvPicPr>
                <p:cNvPr id="187" name="Ink 186">
                  <a:extLst>
                    <a:ext uri="{FF2B5EF4-FFF2-40B4-BE49-F238E27FC236}">
                      <a16:creationId xmlns:a16="http://schemas.microsoft.com/office/drawing/2014/main" id="{D85CD3EE-2666-4CBA-BC9C-E1561E64C635}"/>
                    </a:ext>
                  </a:extLst>
                </p:cNvPr>
                <p:cNvPicPr/>
                <p:nvPr/>
              </p:nvPicPr>
              <p:blipFill>
                <a:blip r:embed="rId323"/>
                <a:stretch>
                  <a:fillRect/>
                </a:stretch>
              </p:blipFill>
              <p:spPr>
                <a:xfrm>
                  <a:off x="1866593" y="3983612"/>
                  <a:ext cx="1612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8" name="Ink 187">
                  <a:extLst>
                    <a:ext uri="{FF2B5EF4-FFF2-40B4-BE49-F238E27FC236}">
                      <a16:creationId xmlns:a16="http://schemas.microsoft.com/office/drawing/2014/main" id="{8AFE3469-9215-4A1B-9EAD-8E2DE791A1FC}"/>
                    </a:ext>
                  </a:extLst>
                </p14:cNvPr>
                <p14:cNvContentPartPr/>
                <p14:nvPr/>
              </p14:nvContentPartPr>
              <p14:xfrm>
                <a:off x="2039753" y="4012052"/>
                <a:ext cx="140400" cy="121320"/>
              </p14:xfrm>
            </p:contentPart>
          </mc:Choice>
          <mc:Fallback xmlns="">
            <p:pic>
              <p:nvPicPr>
                <p:cNvPr id="188" name="Ink 187">
                  <a:extLst>
                    <a:ext uri="{FF2B5EF4-FFF2-40B4-BE49-F238E27FC236}">
                      <a16:creationId xmlns:a16="http://schemas.microsoft.com/office/drawing/2014/main" id="{8AFE3469-9215-4A1B-9EAD-8E2DE791A1FC}"/>
                    </a:ext>
                  </a:extLst>
                </p:cNvPr>
                <p:cNvPicPr/>
                <p:nvPr/>
              </p:nvPicPr>
              <p:blipFill>
                <a:blip r:embed="rId325"/>
                <a:stretch>
                  <a:fillRect/>
                </a:stretch>
              </p:blipFill>
              <p:spPr>
                <a:xfrm>
                  <a:off x="2021753" y="3994412"/>
                  <a:ext cx="176040" cy="156960"/>
                </a:xfrm>
                <a:prstGeom prst="rect">
                  <a:avLst/>
                </a:prstGeom>
              </p:spPr>
            </p:pic>
          </mc:Fallback>
        </mc:AlternateContent>
      </p:grpSp>
      <p:grpSp>
        <p:nvGrpSpPr>
          <p:cNvPr id="204" name="Group 203">
            <a:extLst>
              <a:ext uri="{FF2B5EF4-FFF2-40B4-BE49-F238E27FC236}">
                <a16:creationId xmlns:a16="http://schemas.microsoft.com/office/drawing/2014/main" id="{1725C912-70E2-4EA8-892E-B1E53853BE04}"/>
              </a:ext>
            </a:extLst>
          </p:cNvPr>
          <p:cNvGrpSpPr/>
          <p:nvPr/>
        </p:nvGrpSpPr>
        <p:grpSpPr>
          <a:xfrm>
            <a:off x="2435393" y="3796412"/>
            <a:ext cx="2148480" cy="468360"/>
            <a:chOff x="2435393" y="3796412"/>
            <a:chExt cx="2148480" cy="468360"/>
          </a:xfrm>
        </p:grpSpPr>
        <mc:AlternateContent xmlns:mc="http://schemas.openxmlformats.org/markup-compatibility/2006" xmlns:p14="http://schemas.microsoft.com/office/powerpoint/2010/main">
          <mc:Choice Requires="p14">
            <p:contentPart p14:bwMode="auto" r:id="rId326">
              <p14:nvContentPartPr>
                <p14:cNvPr id="190" name="Ink 189">
                  <a:extLst>
                    <a:ext uri="{FF2B5EF4-FFF2-40B4-BE49-F238E27FC236}">
                      <a16:creationId xmlns:a16="http://schemas.microsoft.com/office/drawing/2014/main" id="{80841F9F-1BC7-436F-BAAA-EBA12B749A39}"/>
                    </a:ext>
                  </a:extLst>
                </p14:cNvPr>
                <p14:cNvContentPartPr/>
                <p14:nvPr/>
              </p14:nvContentPartPr>
              <p14:xfrm>
                <a:off x="2435393" y="3832412"/>
                <a:ext cx="136800" cy="432360"/>
              </p14:xfrm>
            </p:contentPart>
          </mc:Choice>
          <mc:Fallback xmlns="">
            <p:pic>
              <p:nvPicPr>
                <p:cNvPr id="190" name="Ink 189">
                  <a:extLst>
                    <a:ext uri="{FF2B5EF4-FFF2-40B4-BE49-F238E27FC236}">
                      <a16:creationId xmlns:a16="http://schemas.microsoft.com/office/drawing/2014/main" id="{80841F9F-1BC7-436F-BAAA-EBA12B749A39}"/>
                    </a:ext>
                  </a:extLst>
                </p:cNvPr>
                <p:cNvPicPr/>
                <p:nvPr/>
              </p:nvPicPr>
              <p:blipFill>
                <a:blip r:embed="rId327"/>
                <a:stretch>
                  <a:fillRect/>
                </a:stretch>
              </p:blipFill>
              <p:spPr>
                <a:xfrm>
                  <a:off x="2417753" y="3814412"/>
                  <a:ext cx="17244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1" name="Ink 190">
                  <a:extLst>
                    <a:ext uri="{FF2B5EF4-FFF2-40B4-BE49-F238E27FC236}">
                      <a16:creationId xmlns:a16="http://schemas.microsoft.com/office/drawing/2014/main" id="{3CC76174-AD6E-4F60-B332-771A2F8F0430}"/>
                    </a:ext>
                  </a:extLst>
                </p14:cNvPr>
                <p14:cNvContentPartPr/>
                <p14:nvPr/>
              </p14:nvContentPartPr>
              <p14:xfrm>
                <a:off x="2602793" y="3902252"/>
                <a:ext cx="204840" cy="275760"/>
              </p14:xfrm>
            </p:contentPart>
          </mc:Choice>
          <mc:Fallback xmlns="">
            <p:pic>
              <p:nvPicPr>
                <p:cNvPr id="191" name="Ink 190">
                  <a:extLst>
                    <a:ext uri="{FF2B5EF4-FFF2-40B4-BE49-F238E27FC236}">
                      <a16:creationId xmlns:a16="http://schemas.microsoft.com/office/drawing/2014/main" id="{3CC76174-AD6E-4F60-B332-771A2F8F0430}"/>
                    </a:ext>
                  </a:extLst>
                </p:cNvPr>
                <p:cNvPicPr/>
                <p:nvPr/>
              </p:nvPicPr>
              <p:blipFill>
                <a:blip r:embed="rId329"/>
                <a:stretch>
                  <a:fillRect/>
                </a:stretch>
              </p:blipFill>
              <p:spPr>
                <a:xfrm>
                  <a:off x="2584793" y="3884252"/>
                  <a:ext cx="2404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2" name="Ink 191">
                  <a:extLst>
                    <a:ext uri="{FF2B5EF4-FFF2-40B4-BE49-F238E27FC236}">
                      <a16:creationId xmlns:a16="http://schemas.microsoft.com/office/drawing/2014/main" id="{D2EE61EE-6F05-4D35-A06E-45E6B6DAC655}"/>
                    </a:ext>
                  </a:extLst>
                </p14:cNvPr>
                <p14:cNvContentPartPr/>
                <p14:nvPr/>
              </p14:nvContentPartPr>
              <p14:xfrm>
                <a:off x="2883593" y="3958412"/>
                <a:ext cx="153360" cy="177120"/>
              </p14:xfrm>
            </p:contentPart>
          </mc:Choice>
          <mc:Fallback xmlns="">
            <p:pic>
              <p:nvPicPr>
                <p:cNvPr id="192" name="Ink 191">
                  <a:extLst>
                    <a:ext uri="{FF2B5EF4-FFF2-40B4-BE49-F238E27FC236}">
                      <a16:creationId xmlns:a16="http://schemas.microsoft.com/office/drawing/2014/main" id="{D2EE61EE-6F05-4D35-A06E-45E6B6DAC655}"/>
                    </a:ext>
                  </a:extLst>
                </p:cNvPr>
                <p:cNvPicPr/>
                <p:nvPr/>
              </p:nvPicPr>
              <p:blipFill>
                <a:blip r:embed="rId331"/>
                <a:stretch>
                  <a:fillRect/>
                </a:stretch>
              </p:blipFill>
              <p:spPr>
                <a:xfrm>
                  <a:off x="2865953" y="3940412"/>
                  <a:ext cx="1890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3" name="Ink 192">
                  <a:extLst>
                    <a:ext uri="{FF2B5EF4-FFF2-40B4-BE49-F238E27FC236}">
                      <a16:creationId xmlns:a16="http://schemas.microsoft.com/office/drawing/2014/main" id="{7071E69A-AA68-4F4B-AA3D-9A8BAE6CC723}"/>
                    </a:ext>
                  </a:extLst>
                </p14:cNvPr>
                <p14:cNvContentPartPr/>
                <p14:nvPr/>
              </p14:nvContentPartPr>
              <p14:xfrm>
                <a:off x="2870993" y="3918452"/>
                <a:ext cx="181440" cy="203040"/>
              </p14:xfrm>
            </p:contentPart>
          </mc:Choice>
          <mc:Fallback xmlns="">
            <p:pic>
              <p:nvPicPr>
                <p:cNvPr id="193" name="Ink 192">
                  <a:extLst>
                    <a:ext uri="{FF2B5EF4-FFF2-40B4-BE49-F238E27FC236}">
                      <a16:creationId xmlns:a16="http://schemas.microsoft.com/office/drawing/2014/main" id="{7071E69A-AA68-4F4B-AA3D-9A8BAE6CC723}"/>
                    </a:ext>
                  </a:extLst>
                </p:cNvPr>
                <p:cNvPicPr/>
                <p:nvPr/>
              </p:nvPicPr>
              <p:blipFill>
                <a:blip r:embed="rId333"/>
                <a:stretch>
                  <a:fillRect/>
                </a:stretch>
              </p:blipFill>
              <p:spPr>
                <a:xfrm>
                  <a:off x="2853353" y="3900452"/>
                  <a:ext cx="217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4" name="Ink 193">
                  <a:extLst>
                    <a:ext uri="{FF2B5EF4-FFF2-40B4-BE49-F238E27FC236}">
                      <a16:creationId xmlns:a16="http://schemas.microsoft.com/office/drawing/2014/main" id="{A13C0527-0834-40F2-9C4D-082C8B35EB0E}"/>
                    </a:ext>
                  </a:extLst>
                </p14:cNvPr>
                <p14:cNvContentPartPr/>
                <p14:nvPr/>
              </p14:nvContentPartPr>
              <p14:xfrm>
                <a:off x="3152513" y="4035812"/>
                <a:ext cx="155160" cy="14040"/>
              </p14:xfrm>
            </p:contentPart>
          </mc:Choice>
          <mc:Fallback xmlns="">
            <p:pic>
              <p:nvPicPr>
                <p:cNvPr id="194" name="Ink 193">
                  <a:extLst>
                    <a:ext uri="{FF2B5EF4-FFF2-40B4-BE49-F238E27FC236}">
                      <a16:creationId xmlns:a16="http://schemas.microsoft.com/office/drawing/2014/main" id="{A13C0527-0834-40F2-9C4D-082C8B35EB0E}"/>
                    </a:ext>
                  </a:extLst>
                </p:cNvPr>
                <p:cNvPicPr/>
                <p:nvPr/>
              </p:nvPicPr>
              <p:blipFill>
                <a:blip r:embed="rId335"/>
                <a:stretch>
                  <a:fillRect/>
                </a:stretch>
              </p:blipFill>
              <p:spPr>
                <a:xfrm>
                  <a:off x="3134513" y="4018172"/>
                  <a:ext cx="190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6" name="Ink 195">
                  <a:extLst>
                    <a:ext uri="{FF2B5EF4-FFF2-40B4-BE49-F238E27FC236}">
                      <a16:creationId xmlns:a16="http://schemas.microsoft.com/office/drawing/2014/main" id="{C71C98F1-87B4-4936-A79A-931DA4B2DD6E}"/>
                    </a:ext>
                  </a:extLst>
                </p14:cNvPr>
                <p14:cNvContentPartPr/>
                <p14:nvPr/>
              </p14:nvContentPartPr>
              <p14:xfrm>
                <a:off x="3435113" y="3882452"/>
                <a:ext cx="137160" cy="275400"/>
              </p14:xfrm>
            </p:contentPart>
          </mc:Choice>
          <mc:Fallback xmlns="">
            <p:pic>
              <p:nvPicPr>
                <p:cNvPr id="196" name="Ink 195">
                  <a:extLst>
                    <a:ext uri="{FF2B5EF4-FFF2-40B4-BE49-F238E27FC236}">
                      <a16:creationId xmlns:a16="http://schemas.microsoft.com/office/drawing/2014/main" id="{C71C98F1-87B4-4936-A79A-931DA4B2DD6E}"/>
                    </a:ext>
                  </a:extLst>
                </p:cNvPr>
                <p:cNvPicPr/>
                <p:nvPr/>
              </p:nvPicPr>
              <p:blipFill>
                <a:blip r:embed="rId337"/>
                <a:stretch>
                  <a:fillRect/>
                </a:stretch>
              </p:blipFill>
              <p:spPr>
                <a:xfrm>
                  <a:off x="3417473" y="3864452"/>
                  <a:ext cx="1728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7" name="Ink 196">
                  <a:extLst>
                    <a:ext uri="{FF2B5EF4-FFF2-40B4-BE49-F238E27FC236}">
                      <a16:creationId xmlns:a16="http://schemas.microsoft.com/office/drawing/2014/main" id="{9EEF2A83-DCEE-45A9-99FF-24755D17A910}"/>
                    </a:ext>
                  </a:extLst>
                </p14:cNvPr>
                <p14:cNvContentPartPr/>
                <p14:nvPr/>
              </p14:nvContentPartPr>
              <p14:xfrm>
                <a:off x="3679193" y="4004852"/>
                <a:ext cx="210960" cy="21240"/>
              </p14:xfrm>
            </p:contentPart>
          </mc:Choice>
          <mc:Fallback xmlns="">
            <p:pic>
              <p:nvPicPr>
                <p:cNvPr id="197" name="Ink 196">
                  <a:extLst>
                    <a:ext uri="{FF2B5EF4-FFF2-40B4-BE49-F238E27FC236}">
                      <a16:creationId xmlns:a16="http://schemas.microsoft.com/office/drawing/2014/main" id="{9EEF2A83-DCEE-45A9-99FF-24755D17A910}"/>
                    </a:ext>
                  </a:extLst>
                </p:cNvPr>
                <p:cNvPicPr/>
                <p:nvPr/>
              </p:nvPicPr>
              <p:blipFill>
                <a:blip r:embed="rId339"/>
                <a:stretch>
                  <a:fillRect/>
                </a:stretch>
              </p:blipFill>
              <p:spPr>
                <a:xfrm>
                  <a:off x="3661553" y="3987212"/>
                  <a:ext cx="246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9" name="Ink 198">
                  <a:extLst>
                    <a:ext uri="{FF2B5EF4-FFF2-40B4-BE49-F238E27FC236}">
                      <a16:creationId xmlns:a16="http://schemas.microsoft.com/office/drawing/2014/main" id="{788A91F8-8909-48F3-9B77-DDA3B2B6230E}"/>
                    </a:ext>
                  </a:extLst>
                </p14:cNvPr>
                <p14:cNvContentPartPr/>
                <p14:nvPr/>
              </p14:nvContentPartPr>
              <p14:xfrm>
                <a:off x="3774593" y="3896852"/>
                <a:ext cx="32760" cy="236160"/>
              </p14:xfrm>
            </p:contentPart>
          </mc:Choice>
          <mc:Fallback xmlns="">
            <p:pic>
              <p:nvPicPr>
                <p:cNvPr id="199" name="Ink 198">
                  <a:extLst>
                    <a:ext uri="{FF2B5EF4-FFF2-40B4-BE49-F238E27FC236}">
                      <a16:creationId xmlns:a16="http://schemas.microsoft.com/office/drawing/2014/main" id="{788A91F8-8909-48F3-9B77-DDA3B2B6230E}"/>
                    </a:ext>
                  </a:extLst>
                </p:cNvPr>
                <p:cNvPicPr/>
                <p:nvPr/>
              </p:nvPicPr>
              <p:blipFill>
                <a:blip r:embed="rId341"/>
                <a:stretch>
                  <a:fillRect/>
                </a:stretch>
              </p:blipFill>
              <p:spPr>
                <a:xfrm>
                  <a:off x="3756593" y="3878852"/>
                  <a:ext cx="684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0" name="Ink 199">
                  <a:extLst>
                    <a:ext uri="{FF2B5EF4-FFF2-40B4-BE49-F238E27FC236}">
                      <a16:creationId xmlns:a16="http://schemas.microsoft.com/office/drawing/2014/main" id="{AD94C60D-0B5C-475C-8357-CE9876E054C0}"/>
                    </a:ext>
                  </a:extLst>
                </p14:cNvPr>
                <p14:cNvContentPartPr/>
                <p14:nvPr/>
              </p14:nvContentPartPr>
              <p14:xfrm>
                <a:off x="3959633" y="3895052"/>
                <a:ext cx="185040" cy="238680"/>
              </p14:xfrm>
            </p:contentPart>
          </mc:Choice>
          <mc:Fallback xmlns="">
            <p:pic>
              <p:nvPicPr>
                <p:cNvPr id="200" name="Ink 199">
                  <a:extLst>
                    <a:ext uri="{FF2B5EF4-FFF2-40B4-BE49-F238E27FC236}">
                      <a16:creationId xmlns:a16="http://schemas.microsoft.com/office/drawing/2014/main" id="{AD94C60D-0B5C-475C-8357-CE9876E054C0}"/>
                    </a:ext>
                  </a:extLst>
                </p:cNvPr>
                <p:cNvPicPr/>
                <p:nvPr/>
              </p:nvPicPr>
              <p:blipFill>
                <a:blip r:embed="rId343"/>
                <a:stretch>
                  <a:fillRect/>
                </a:stretch>
              </p:blipFill>
              <p:spPr>
                <a:xfrm>
                  <a:off x="3941993" y="3877412"/>
                  <a:ext cx="2206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1" name="Ink 200">
                  <a:extLst>
                    <a:ext uri="{FF2B5EF4-FFF2-40B4-BE49-F238E27FC236}">
                      <a16:creationId xmlns:a16="http://schemas.microsoft.com/office/drawing/2014/main" id="{26D91FFC-17A4-45BC-B1AC-F9F15A5B7AAF}"/>
                    </a:ext>
                  </a:extLst>
                </p14:cNvPr>
                <p14:cNvContentPartPr/>
                <p14:nvPr/>
              </p14:nvContentPartPr>
              <p14:xfrm>
                <a:off x="4220273" y="3899372"/>
                <a:ext cx="163440" cy="203040"/>
              </p14:xfrm>
            </p:contentPart>
          </mc:Choice>
          <mc:Fallback xmlns="">
            <p:pic>
              <p:nvPicPr>
                <p:cNvPr id="201" name="Ink 200">
                  <a:extLst>
                    <a:ext uri="{FF2B5EF4-FFF2-40B4-BE49-F238E27FC236}">
                      <a16:creationId xmlns:a16="http://schemas.microsoft.com/office/drawing/2014/main" id="{26D91FFC-17A4-45BC-B1AC-F9F15A5B7AAF}"/>
                    </a:ext>
                  </a:extLst>
                </p:cNvPr>
                <p:cNvPicPr/>
                <p:nvPr/>
              </p:nvPicPr>
              <p:blipFill>
                <a:blip r:embed="rId345"/>
                <a:stretch>
                  <a:fillRect/>
                </a:stretch>
              </p:blipFill>
              <p:spPr>
                <a:xfrm>
                  <a:off x="4202273" y="3881732"/>
                  <a:ext cx="199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2" name="Ink 201">
                  <a:extLst>
                    <a:ext uri="{FF2B5EF4-FFF2-40B4-BE49-F238E27FC236}">
                      <a16:creationId xmlns:a16="http://schemas.microsoft.com/office/drawing/2014/main" id="{D3F1D6C8-3118-4317-AF91-461304B90302}"/>
                    </a:ext>
                  </a:extLst>
                </p14:cNvPr>
                <p14:cNvContentPartPr/>
                <p14:nvPr/>
              </p14:nvContentPartPr>
              <p14:xfrm>
                <a:off x="4260593" y="4004492"/>
                <a:ext cx="78840" cy="7200"/>
              </p14:xfrm>
            </p:contentPart>
          </mc:Choice>
          <mc:Fallback xmlns="">
            <p:pic>
              <p:nvPicPr>
                <p:cNvPr id="202" name="Ink 201">
                  <a:extLst>
                    <a:ext uri="{FF2B5EF4-FFF2-40B4-BE49-F238E27FC236}">
                      <a16:creationId xmlns:a16="http://schemas.microsoft.com/office/drawing/2014/main" id="{D3F1D6C8-3118-4317-AF91-461304B90302}"/>
                    </a:ext>
                  </a:extLst>
                </p:cNvPr>
                <p:cNvPicPr/>
                <p:nvPr/>
              </p:nvPicPr>
              <p:blipFill>
                <a:blip r:embed="rId347"/>
                <a:stretch>
                  <a:fillRect/>
                </a:stretch>
              </p:blipFill>
              <p:spPr>
                <a:xfrm>
                  <a:off x="4242593" y="3986492"/>
                  <a:ext cx="114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3" name="Ink 202">
                  <a:extLst>
                    <a:ext uri="{FF2B5EF4-FFF2-40B4-BE49-F238E27FC236}">
                      <a16:creationId xmlns:a16="http://schemas.microsoft.com/office/drawing/2014/main" id="{C71699CF-B596-4CB2-93FF-0A397535A66E}"/>
                    </a:ext>
                  </a:extLst>
                </p14:cNvPr>
                <p14:cNvContentPartPr/>
                <p14:nvPr/>
              </p14:nvContentPartPr>
              <p14:xfrm>
                <a:off x="4404953" y="3796412"/>
                <a:ext cx="178920" cy="341280"/>
              </p14:xfrm>
            </p:contentPart>
          </mc:Choice>
          <mc:Fallback xmlns="">
            <p:pic>
              <p:nvPicPr>
                <p:cNvPr id="203" name="Ink 202">
                  <a:extLst>
                    <a:ext uri="{FF2B5EF4-FFF2-40B4-BE49-F238E27FC236}">
                      <a16:creationId xmlns:a16="http://schemas.microsoft.com/office/drawing/2014/main" id="{C71699CF-B596-4CB2-93FF-0A397535A66E}"/>
                    </a:ext>
                  </a:extLst>
                </p:cNvPr>
                <p:cNvPicPr/>
                <p:nvPr/>
              </p:nvPicPr>
              <p:blipFill>
                <a:blip r:embed="rId349"/>
                <a:stretch>
                  <a:fillRect/>
                </a:stretch>
              </p:blipFill>
              <p:spPr>
                <a:xfrm>
                  <a:off x="4387313" y="3778412"/>
                  <a:ext cx="214560" cy="376920"/>
                </a:xfrm>
                <a:prstGeom prst="rect">
                  <a:avLst/>
                </a:prstGeom>
              </p:spPr>
            </p:pic>
          </mc:Fallback>
        </mc:AlternateContent>
      </p:grpSp>
      <p:grpSp>
        <p:nvGrpSpPr>
          <p:cNvPr id="208" name="Group 207">
            <a:extLst>
              <a:ext uri="{FF2B5EF4-FFF2-40B4-BE49-F238E27FC236}">
                <a16:creationId xmlns:a16="http://schemas.microsoft.com/office/drawing/2014/main" id="{FB7E0868-FB52-46C3-A793-268A35D0C94D}"/>
              </a:ext>
            </a:extLst>
          </p:cNvPr>
          <p:cNvGrpSpPr/>
          <p:nvPr/>
        </p:nvGrpSpPr>
        <p:grpSpPr>
          <a:xfrm>
            <a:off x="918713" y="4551332"/>
            <a:ext cx="365400" cy="502200"/>
            <a:chOff x="918713" y="4551332"/>
            <a:chExt cx="365400" cy="502200"/>
          </a:xfrm>
        </p:grpSpPr>
        <mc:AlternateContent xmlns:mc="http://schemas.openxmlformats.org/markup-compatibility/2006" xmlns:p14="http://schemas.microsoft.com/office/powerpoint/2010/main">
          <mc:Choice Requires="p14">
            <p:contentPart p14:bwMode="auto" r:id="rId350">
              <p14:nvContentPartPr>
                <p14:cNvPr id="205" name="Ink 204">
                  <a:extLst>
                    <a:ext uri="{FF2B5EF4-FFF2-40B4-BE49-F238E27FC236}">
                      <a16:creationId xmlns:a16="http://schemas.microsoft.com/office/drawing/2014/main" id="{32CB4BB5-A155-45B5-B368-91EA8E01AB04}"/>
                    </a:ext>
                  </a:extLst>
                </p14:cNvPr>
                <p14:cNvContentPartPr/>
                <p14:nvPr/>
              </p14:nvContentPartPr>
              <p14:xfrm>
                <a:off x="971273" y="4684172"/>
                <a:ext cx="156600" cy="160200"/>
              </p14:xfrm>
            </p:contentPart>
          </mc:Choice>
          <mc:Fallback xmlns="">
            <p:pic>
              <p:nvPicPr>
                <p:cNvPr id="205" name="Ink 204">
                  <a:extLst>
                    <a:ext uri="{FF2B5EF4-FFF2-40B4-BE49-F238E27FC236}">
                      <a16:creationId xmlns:a16="http://schemas.microsoft.com/office/drawing/2014/main" id="{32CB4BB5-A155-45B5-B368-91EA8E01AB04}"/>
                    </a:ext>
                  </a:extLst>
                </p:cNvPr>
                <p:cNvPicPr/>
                <p:nvPr/>
              </p:nvPicPr>
              <p:blipFill>
                <a:blip r:embed="rId351"/>
                <a:stretch>
                  <a:fillRect/>
                </a:stretch>
              </p:blipFill>
              <p:spPr>
                <a:xfrm>
                  <a:off x="953273" y="4666532"/>
                  <a:ext cx="192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6" name="Ink 205">
                  <a:extLst>
                    <a:ext uri="{FF2B5EF4-FFF2-40B4-BE49-F238E27FC236}">
                      <a16:creationId xmlns:a16="http://schemas.microsoft.com/office/drawing/2014/main" id="{A719C162-1CBD-4A15-A3BB-149FC5C10068}"/>
                    </a:ext>
                  </a:extLst>
                </p14:cNvPr>
                <p14:cNvContentPartPr/>
                <p14:nvPr/>
              </p14:nvContentPartPr>
              <p14:xfrm>
                <a:off x="1097273" y="4720532"/>
                <a:ext cx="12960" cy="171720"/>
              </p14:xfrm>
            </p:contentPart>
          </mc:Choice>
          <mc:Fallback xmlns="">
            <p:pic>
              <p:nvPicPr>
                <p:cNvPr id="206" name="Ink 205">
                  <a:extLst>
                    <a:ext uri="{FF2B5EF4-FFF2-40B4-BE49-F238E27FC236}">
                      <a16:creationId xmlns:a16="http://schemas.microsoft.com/office/drawing/2014/main" id="{A719C162-1CBD-4A15-A3BB-149FC5C10068}"/>
                    </a:ext>
                  </a:extLst>
                </p:cNvPr>
                <p:cNvPicPr/>
                <p:nvPr/>
              </p:nvPicPr>
              <p:blipFill>
                <a:blip r:embed="rId353"/>
                <a:stretch>
                  <a:fillRect/>
                </a:stretch>
              </p:blipFill>
              <p:spPr>
                <a:xfrm>
                  <a:off x="1079273" y="4702532"/>
                  <a:ext cx="48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7" name="Ink 206">
                  <a:extLst>
                    <a:ext uri="{FF2B5EF4-FFF2-40B4-BE49-F238E27FC236}">
                      <a16:creationId xmlns:a16="http://schemas.microsoft.com/office/drawing/2014/main" id="{6550B664-1E94-4550-869D-9DC4A85C71E5}"/>
                    </a:ext>
                  </a:extLst>
                </p14:cNvPr>
                <p14:cNvContentPartPr/>
                <p14:nvPr/>
              </p14:nvContentPartPr>
              <p14:xfrm>
                <a:off x="918713" y="4551332"/>
                <a:ext cx="365400" cy="502200"/>
              </p14:xfrm>
            </p:contentPart>
          </mc:Choice>
          <mc:Fallback xmlns="">
            <p:pic>
              <p:nvPicPr>
                <p:cNvPr id="207" name="Ink 206">
                  <a:extLst>
                    <a:ext uri="{FF2B5EF4-FFF2-40B4-BE49-F238E27FC236}">
                      <a16:creationId xmlns:a16="http://schemas.microsoft.com/office/drawing/2014/main" id="{6550B664-1E94-4550-869D-9DC4A85C71E5}"/>
                    </a:ext>
                  </a:extLst>
                </p:cNvPr>
                <p:cNvPicPr/>
                <p:nvPr/>
              </p:nvPicPr>
              <p:blipFill>
                <a:blip r:embed="rId355"/>
                <a:stretch>
                  <a:fillRect/>
                </a:stretch>
              </p:blipFill>
              <p:spPr>
                <a:xfrm>
                  <a:off x="901073" y="4533692"/>
                  <a:ext cx="401040" cy="537840"/>
                </a:xfrm>
                <a:prstGeom prst="rect">
                  <a:avLst/>
                </a:prstGeom>
              </p:spPr>
            </p:pic>
          </mc:Fallback>
        </mc:AlternateContent>
      </p:grpSp>
      <p:grpSp>
        <p:nvGrpSpPr>
          <p:cNvPr id="218" name="Group 217">
            <a:extLst>
              <a:ext uri="{FF2B5EF4-FFF2-40B4-BE49-F238E27FC236}">
                <a16:creationId xmlns:a16="http://schemas.microsoft.com/office/drawing/2014/main" id="{F825BE13-CD3B-4B53-8489-2B762B728A40}"/>
              </a:ext>
            </a:extLst>
          </p:cNvPr>
          <p:cNvGrpSpPr/>
          <p:nvPr/>
        </p:nvGrpSpPr>
        <p:grpSpPr>
          <a:xfrm>
            <a:off x="1668953" y="4564292"/>
            <a:ext cx="1063800" cy="442800"/>
            <a:chOff x="1668953" y="4564292"/>
            <a:chExt cx="1063800" cy="442800"/>
          </a:xfrm>
        </p:grpSpPr>
        <mc:AlternateContent xmlns:mc="http://schemas.openxmlformats.org/markup-compatibility/2006" xmlns:p14="http://schemas.microsoft.com/office/powerpoint/2010/main">
          <mc:Choice Requires="p14">
            <p:contentPart p14:bwMode="auto" r:id="rId356">
              <p14:nvContentPartPr>
                <p14:cNvPr id="209" name="Ink 208">
                  <a:extLst>
                    <a:ext uri="{FF2B5EF4-FFF2-40B4-BE49-F238E27FC236}">
                      <a16:creationId xmlns:a16="http://schemas.microsoft.com/office/drawing/2014/main" id="{ECF21138-B924-4123-939E-9C6F84CC4565}"/>
                    </a:ext>
                  </a:extLst>
                </p14:cNvPr>
                <p14:cNvContentPartPr/>
                <p14:nvPr/>
              </p14:nvContentPartPr>
              <p14:xfrm>
                <a:off x="1683713" y="4673012"/>
                <a:ext cx="156600" cy="20880"/>
              </p14:xfrm>
            </p:contentPart>
          </mc:Choice>
          <mc:Fallback xmlns="">
            <p:pic>
              <p:nvPicPr>
                <p:cNvPr id="209" name="Ink 208">
                  <a:extLst>
                    <a:ext uri="{FF2B5EF4-FFF2-40B4-BE49-F238E27FC236}">
                      <a16:creationId xmlns:a16="http://schemas.microsoft.com/office/drawing/2014/main" id="{ECF21138-B924-4123-939E-9C6F84CC4565}"/>
                    </a:ext>
                  </a:extLst>
                </p:cNvPr>
                <p:cNvPicPr/>
                <p:nvPr/>
              </p:nvPicPr>
              <p:blipFill>
                <a:blip r:embed="rId357"/>
                <a:stretch>
                  <a:fillRect/>
                </a:stretch>
              </p:blipFill>
              <p:spPr>
                <a:xfrm>
                  <a:off x="1666073" y="4655012"/>
                  <a:ext cx="192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0" name="Ink 209">
                  <a:extLst>
                    <a:ext uri="{FF2B5EF4-FFF2-40B4-BE49-F238E27FC236}">
                      <a16:creationId xmlns:a16="http://schemas.microsoft.com/office/drawing/2014/main" id="{F7E0469B-8F18-41B6-B574-50AB413A8077}"/>
                    </a:ext>
                  </a:extLst>
                </p14:cNvPr>
                <p14:cNvContentPartPr/>
                <p14:nvPr/>
              </p14:nvContentPartPr>
              <p14:xfrm>
                <a:off x="1668953" y="4675532"/>
                <a:ext cx="161640" cy="248760"/>
              </p14:xfrm>
            </p:contentPart>
          </mc:Choice>
          <mc:Fallback xmlns="">
            <p:pic>
              <p:nvPicPr>
                <p:cNvPr id="210" name="Ink 209">
                  <a:extLst>
                    <a:ext uri="{FF2B5EF4-FFF2-40B4-BE49-F238E27FC236}">
                      <a16:creationId xmlns:a16="http://schemas.microsoft.com/office/drawing/2014/main" id="{F7E0469B-8F18-41B6-B574-50AB413A8077}"/>
                    </a:ext>
                  </a:extLst>
                </p:cNvPr>
                <p:cNvPicPr/>
                <p:nvPr/>
              </p:nvPicPr>
              <p:blipFill>
                <a:blip r:embed="rId359"/>
                <a:stretch>
                  <a:fillRect/>
                </a:stretch>
              </p:blipFill>
              <p:spPr>
                <a:xfrm>
                  <a:off x="1650953" y="4657892"/>
                  <a:ext cx="197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1" name="Ink 210">
                  <a:extLst>
                    <a:ext uri="{FF2B5EF4-FFF2-40B4-BE49-F238E27FC236}">
                      <a16:creationId xmlns:a16="http://schemas.microsoft.com/office/drawing/2014/main" id="{0ABC2469-3B0C-426C-BE35-8246574DE174}"/>
                    </a:ext>
                  </a:extLst>
                </p14:cNvPr>
                <p14:cNvContentPartPr/>
                <p14:nvPr/>
              </p14:nvContentPartPr>
              <p14:xfrm>
                <a:off x="1668953" y="4814492"/>
                <a:ext cx="150120" cy="29520"/>
              </p14:xfrm>
            </p:contentPart>
          </mc:Choice>
          <mc:Fallback xmlns="">
            <p:pic>
              <p:nvPicPr>
                <p:cNvPr id="211" name="Ink 210">
                  <a:extLst>
                    <a:ext uri="{FF2B5EF4-FFF2-40B4-BE49-F238E27FC236}">
                      <a16:creationId xmlns:a16="http://schemas.microsoft.com/office/drawing/2014/main" id="{0ABC2469-3B0C-426C-BE35-8246574DE174}"/>
                    </a:ext>
                  </a:extLst>
                </p:cNvPr>
                <p:cNvPicPr/>
                <p:nvPr/>
              </p:nvPicPr>
              <p:blipFill>
                <a:blip r:embed="rId361"/>
                <a:stretch>
                  <a:fillRect/>
                </a:stretch>
              </p:blipFill>
              <p:spPr>
                <a:xfrm>
                  <a:off x="1650953" y="4796852"/>
                  <a:ext cx="1857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3" name="Ink 212">
                  <a:extLst>
                    <a:ext uri="{FF2B5EF4-FFF2-40B4-BE49-F238E27FC236}">
                      <a16:creationId xmlns:a16="http://schemas.microsoft.com/office/drawing/2014/main" id="{ADB83C9C-93E6-4BA7-B409-4D61018B8E40}"/>
                    </a:ext>
                  </a:extLst>
                </p14:cNvPr>
                <p14:cNvContentPartPr/>
                <p14:nvPr/>
              </p14:nvContentPartPr>
              <p14:xfrm>
                <a:off x="1910513" y="4599932"/>
                <a:ext cx="160560" cy="407160"/>
              </p14:xfrm>
            </p:contentPart>
          </mc:Choice>
          <mc:Fallback xmlns="">
            <p:pic>
              <p:nvPicPr>
                <p:cNvPr id="213" name="Ink 212">
                  <a:extLst>
                    <a:ext uri="{FF2B5EF4-FFF2-40B4-BE49-F238E27FC236}">
                      <a16:creationId xmlns:a16="http://schemas.microsoft.com/office/drawing/2014/main" id="{ADB83C9C-93E6-4BA7-B409-4D61018B8E40}"/>
                    </a:ext>
                  </a:extLst>
                </p:cNvPr>
                <p:cNvPicPr/>
                <p:nvPr/>
              </p:nvPicPr>
              <p:blipFill>
                <a:blip r:embed="rId363"/>
                <a:stretch>
                  <a:fillRect/>
                </a:stretch>
              </p:blipFill>
              <p:spPr>
                <a:xfrm>
                  <a:off x="1892513" y="4581932"/>
                  <a:ext cx="1962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4" name="Ink 213">
                  <a:extLst>
                    <a:ext uri="{FF2B5EF4-FFF2-40B4-BE49-F238E27FC236}">
                      <a16:creationId xmlns:a16="http://schemas.microsoft.com/office/drawing/2014/main" id="{4F582764-DAEA-4235-B709-2C268376B574}"/>
                    </a:ext>
                  </a:extLst>
                </p14:cNvPr>
                <p14:cNvContentPartPr/>
                <p14:nvPr/>
              </p14:nvContentPartPr>
              <p14:xfrm>
                <a:off x="2170433" y="4676972"/>
                <a:ext cx="156600" cy="253440"/>
              </p14:xfrm>
            </p:contentPart>
          </mc:Choice>
          <mc:Fallback xmlns="">
            <p:pic>
              <p:nvPicPr>
                <p:cNvPr id="214" name="Ink 213">
                  <a:extLst>
                    <a:ext uri="{FF2B5EF4-FFF2-40B4-BE49-F238E27FC236}">
                      <a16:creationId xmlns:a16="http://schemas.microsoft.com/office/drawing/2014/main" id="{4F582764-DAEA-4235-B709-2C268376B574}"/>
                    </a:ext>
                  </a:extLst>
                </p:cNvPr>
                <p:cNvPicPr/>
                <p:nvPr/>
              </p:nvPicPr>
              <p:blipFill>
                <a:blip r:embed="rId365"/>
                <a:stretch>
                  <a:fillRect/>
                </a:stretch>
              </p:blipFill>
              <p:spPr>
                <a:xfrm>
                  <a:off x="2152433" y="4659332"/>
                  <a:ext cx="1922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5" name="Ink 214">
                  <a:extLst>
                    <a:ext uri="{FF2B5EF4-FFF2-40B4-BE49-F238E27FC236}">
                      <a16:creationId xmlns:a16="http://schemas.microsoft.com/office/drawing/2014/main" id="{AAB3FE46-0088-494B-941B-3C8740BCC1B1}"/>
                    </a:ext>
                  </a:extLst>
                </p14:cNvPr>
                <p14:cNvContentPartPr/>
                <p14:nvPr/>
              </p14:nvContentPartPr>
              <p14:xfrm>
                <a:off x="2132633" y="4700012"/>
                <a:ext cx="231840" cy="206280"/>
              </p14:xfrm>
            </p:contentPart>
          </mc:Choice>
          <mc:Fallback xmlns="">
            <p:pic>
              <p:nvPicPr>
                <p:cNvPr id="215" name="Ink 214">
                  <a:extLst>
                    <a:ext uri="{FF2B5EF4-FFF2-40B4-BE49-F238E27FC236}">
                      <a16:creationId xmlns:a16="http://schemas.microsoft.com/office/drawing/2014/main" id="{AAB3FE46-0088-494B-941B-3C8740BCC1B1}"/>
                    </a:ext>
                  </a:extLst>
                </p:cNvPr>
                <p:cNvPicPr/>
                <p:nvPr/>
              </p:nvPicPr>
              <p:blipFill>
                <a:blip r:embed="rId367"/>
                <a:stretch>
                  <a:fillRect/>
                </a:stretch>
              </p:blipFill>
              <p:spPr>
                <a:xfrm>
                  <a:off x="2114993" y="4682012"/>
                  <a:ext cx="2674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6" name="Ink 215">
                  <a:extLst>
                    <a:ext uri="{FF2B5EF4-FFF2-40B4-BE49-F238E27FC236}">
                      <a16:creationId xmlns:a16="http://schemas.microsoft.com/office/drawing/2014/main" id="{7D9CAC5B-2611-42F5-A4E6-6E0B9D9AA1E9}"/>
                    </a:ext>
                  </a:extLst>
                </p14:cNvPr>
                <p14:cNvContentPartPr/>
                <p14:nvPr/>
              </p14:nvContentPartPr>
              <p14:xfrm>
                <a:off x="2407313" y="4597412"/>
                <a:ext cx="135720" cy="171720"/>
              </p14:xfrm>
            </p:contentPart>
          </mc:Choice>
          <mc:Fallback xmlns="">
            <p:pic>
              <p:nvPicPr>
                <p:cNvPr id="216" name="Ink 215">
                  <a:extLst>
                    <a:ext uri="{FF2B5EF4-FFF2-40B4-BE49-F238E27FC236}">
                      <a16:creationId xmlns:a16="http://schemas.microsoft.com/office/drawing/2014/main" id="{7D9CAC5B-2611-42F5-A4E6-6E0B9D9AA1E9}"/>
                    </a:ext>
                  </a:extLst>
                </p:cNvPr>
                <p:cNvPicPr/>
                <p:nvPr/>
              </p:nvPicPr>
              <p:blipFill>
                <a:blip r:embed="rId369"/>
                <a:stretch>
                  <a:fillRect/>
                </a:stretch>
              </p:blipFill>
              <p:spPr>
                <a:xfrm>
                  <a:off x="2389673" y="4579772"/>
                  <a:ext cx="1713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7" name="Ink 216">
                  <a:extLst>
                    <a:ext uri="{FF2B5EF4-FFF2-40B4-BE49-F238E27FC236}">
                      <a16:creationId xmlns:a16="http://schemas.microsoft.com/office/drawing/2014/main" id="{0B1796E2-F069-4881-AF02-47DF5048A1C6}"/>
                    </a:ext>
                  </a:extLst>
                </p14:cNvPr>
                <p14:cNvContentPartPr/>
                <p14:nvPr/>
              </p14:nvContentPartPr>
              <p14:xfrm>
                <a:off x="2581553" y="4564292"/>
                <a:ext cx="151200" cy="387360"/>
              </p14:xfrm>
            </p:contentPart>
          </mc:Choice>
          <mc:Fallback xmlns="">
            <p:pic>
              <p:nvPicPr>
                <p:cNvPr id="217" name="Ink 216">
                  <a:extLst>
                    <a:ext uri="{FF2B5EF4-FFF2-40B4-BE49-F238E27FC236}">
                      <a16:creationId xmlns:a16="http://schemas.microsoft.com/office/drawing/2014/main" id="{0B1796E2-F069-4881-AF02-47DF5048A1C6}"/>
                    </a:ext>
                  </a:extLst>
                </p:cNvPr>
                <p:cNvPicPr/>
                <p:nvPr/>
              </p:nvPicPr>
              <p:blipFill>
                <a:blip r:embed="rId371"/>
                <a:stretch>
                  <a:fillRect/>
                </a:stretch>
              </p:blipFill>
              <p:spPr>
                <a:xfrm>
                  <a:off x="2563553" y="4546292"/>
                  <a:ext cx="186840" cy="423000"/>
                </a:xfrm>
                <a:prstGeom prst="rect">
                  <a:avLst/>
                </a:prstGeom>
              </p:spPr>
            </p:pic>
          </mc:Fallback>
        </mc:AlternateContent>
      </p:grpSp>
      <p:grpSp>
        <p:nvGrpSpPr>
          <p:cNvPr id="227" name="Group 226">
            <a:extLst>
              <a:ext uri="{FF2B5EF4-FFF2-40B4-BE49-F238E27FC236}">
                <a16:creationId xmlns:a16="http://schemas.microsoft.com/office/drawing/2014/main" id="{DD1EC2D1-3AC3-4DE1-A98B-1090A16F2AA2}"/>
              </a:ext>
            </a:extLst>
          </p:cNvPr>
          <p:cNvGrpSpPr/>
          <p:nvPr/>
        </p:nvGrpSpPr>
        <p:grpSpPr>
          <a:xfrm>
            <a:off x="2978273" y="4694252"/>
            <a:ext cx="132120" cy="102600"/>
            <a:chOff x="2978273" y="4694252"/>
            <a:chExt cx="132120" cy="102600"/>
          </a:xfrm>
        </p:grpSpPr>
        <mc:AlternateContent xmlns:mc="http://schemas.openxmlformats.org/markup-compatibility/2006" xmlns:p14="http://schemas.microsoft.com/office/powerpoint/2010/main">
          <mc:Choice Requires="p14">
            <p:contentPart p14:bwMode="auto" r:id="rId372">
              <p14:nvContentPartPr>
                <p14:cNvPr id="219" name="Ink 218">
                  <a:extLst>
                    <a:ext uri="{FF2B5EF4-FFF2-40B4-BE49-F238E27FC236}">
                      <a16:creationId xmlns:a16="http://schemas.microsoft.com/office/drawing/2014/main" id="{C37C5DD5-75BB-4E7B-95C3-3A3247859CE0}"/>
                    </a:ext>
                  </a:extLst>
                </p14:cNvPr>
                <p14:cNvContentPartPr/>
                <p14:nvPr/>
              </p14:nvContentPartPr>
              <p14:xfrm>
                <a:off x="2984393" y="4694252"/>
                <a:ext cx="120600" cy="12240"/>
              </p14:xfrm>
            </p:contentPart>
          </mc:Choice>
          <mc:Fallback xmlns="">
            <p:pic>
              <p:nvPicPr>
                <p:cNvPr id="219" name="Ink 218">
                  <a:extLst>
                    <a:ext uri="{FF2B5EF4-FFF2-40B4-BE49-F238E27FC236}">
                      <a16:creationId xmlns:a16="http://schemas.microsoft.com/office/drawing/2014/main" id="{C37C5DD5-75BB-4E7B-95C3-3A3247859CE0}"/>
                    </a:ext>
                  </a:extLst>
                </p:cNvPr>
                <p:cNvPicPr/>
                <p:nvPr/>
              </p:nvPicPr>
              <p:blipFill>
                <a:blip r:embed="rId373"/>
                <a:stretch>
                  <a:fillRect/>
                </a:stretch>
              </p:blipFill>
              <p:spPr>
                <a:xfrm>
                  <a:off x="2966753" y="4676612"/>
                  <a:ext cx="1562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0" name="Ink 219">
                  <a:extLst>
                    <a:ext uri="{FF2B5EF4-FFF2-40B4-BE49-F238E27FC236}">
                      <a16:creationId xmlns:a16="http://schemas.microsoft.com/office/drawing/2014/main" id="{5E565C38-F040-4D07-9AF3-CB7BC5DAF7DC}"/>
                    </a:ext>
                  </a:extLst>
                </p14:cNvPr>
                <p14:cNvContentPartPr/>
                <p14:nvPr/>
              </p14:nvContentPartPr>
              <p14:xfrm>
                <a:off x="2978273" y="4781372"/>
                <a:ext cx="132120" cy="15480"/>
              </p14:xfrm>
            </p:contentPart>
          </mc:Choice>
          <mc:Fallback xmlns="">
            <p:pic>
              <p:nvPicPr>
                <p:cNvPr id="220" name="Ink 219">
                  <a:extLst>
                    <a:ext uri="{FF2B5EF4-FFF2-40B4-BE49-F238E27FC236}">
                      <a16:creationId xmlns:a16="http://schemas.microsoft.com/office/drawing/2014/main" id="{5E565C38-F040-4D07-9AF3-CB7BC5DAF7DC}"/>
                    </a:ext>
                  </a:extLst>
                </p:cNvPr>
                <p:cNvPicPr/>
                <p:nvPr/>
              </p:nvPicPr>
              <p:blipFill>
                <a:blip r:embed="rId375"/>
                <a:stretch>
                  <a:fillRect/>
                </a:stretch>
              </p:blipFill>
              <p:spPr>
                <a:xfrm>
                  <a:off x="2960273" y="4763732"/>
                  <a:ext cx="167760" cy="51120"/>
                </a:xfrm>
                <a:prstGeom prst="rect">
                  <a:avLst/>
                </a:prstGeom>
              </p:spPr>
            </p:pic>
          </mc:Fallback>
        </mc:AlternateContent>
      </p:grpSp>
      <p:grpSp>
        <p:nvGrpSpPr>
          <p:cNvPr id="238" name="Group 237">
            <a:extLst>
              <a:ext uri="{FF2B5EF4-FFF2-40B4-BE49-F238E27FC236}">
                <a16:creationId xmlns:a16="http://schemas.microsoft.com/office/drawing/2014/main" id="{05ECAD00-6DFE-4720-81D6-841CC394D14B}"/>
              </a:ext>
            </a:extLst>
          </p:cNvPr>
          <p:cNvGrpSpPr/>
          <p:nvPr/>
        </p:nvGrpSpPr>
        <p:grpSpPr>
          <a:xfrm>
            <a:off x="3332153" y="4454132"/>
            <a:ext cx="1191960" cy="480960"/>
            <a:chOff x="3332153" y="4454132"/>
            <a:chExt cx="1191960" cy="480960"/>
          </a:xfrm>
        </p:grpSpPr>
        <mc:AlternateContent xmlns:mc="http://schemas.openxmlformats.org/markup-compatibility/2006" xmlns:p14="http://schemas.microsoft.com/office/powerpoint/2010/main">
          <mc:Choice Requires="p14">
            <p:contentPart p14:bwMode="auto" r:id="rId376">
              <p14:nvContentPartPr>
                <p14:cNvPr id="221" name="Ink 220">
                  <a:extLst>
                    <a:ext uri="{FF2B5EF4-FFF2-40B4-BE49-F238E27FC236}">
                      <a16:creationId xmlns:a16="http://schemas.microsoft.com/office/drawing/2014/main" id="{C81D04BD-1959-443F-9FB2-0FD2A63CBD9E}"/>
                    </a:ext>
                  </a:extLst>
                </p14:cNvPr>
                <p14:cNvContentPartPr/>
                <p14:nvPr/>
              </p14:nvContentPartPr>
              <p14:xfrm>
                <a:off x="3332153" y="4634132"/>
                <a:ext cx="114120" cy="211320"/>
              </p14:xfrm>
            </p:contentPart>
          </mc:Choice>
          <mc:Fallback xmlns="">
            <p:pic>
              <p:nvPicPr>
                <p:cNvPr id="221" name="Ink 220">
                  <a:extLst>
                    <a:ext uri="{FF2B5EF4-FFF2-40B4-BE49-F238E27FC236}">
                      <a16:creationId xmlns:a16="http://schemas.microsoft.com/office/drawing/2014/main" id="{C81D04BD-1959-443F-9FB2-0FD2A63CBD9E}"/>
                    </a:ext>
                  </a:extLst>
                </p:cNvPr>
                <p:cNvPicPr/>
                <p:nvPr/>
              </p:nvPicPr>
              <p:blipFill>
                <a:blip r:embed="rId377"/>
                <a:stretch>
                  <a:fillRect/>
                </a:stretch>
              </p:blipFill>
              <p:spPr>
                <a:xfrm>
                  <a:off x="3314153" y="4616132"/>
                  <a:ext cx="149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2" name="Ink 221">
                  <a:extLst>
                    <a:ext uri="{FF2B5EF4-FFF2-40B4-BE49-F238E27FC236}">
                      <a16:creationId xmlns:a16="http://schemas.microsoft.com/office/drawing/2014/main" id="{4AA2F64D-3961-45E9-B99F-678FBD2A1715}"/>
                    </a:ext>
                  </a:extLst>
                </p14:cNvPr>
                <p14:cNvContentPartPr/>
                <p14:nvPr/>
              </p14:nvContentPartPr>
              <p14:xfrm>
                <a:off x="3447713" y="4614332"/>
                <a:ext cx="38160" cy="237600"/>
              </p14:xfrm>
            </p:contentPart>
          </mc:Choice>
          <mc:Fallback xmlns="">
            <p:pic>
              <p:nvPicPr>
                <p:cNvPr id="222" name="Ink 221">
                  <a:extLst>
                    <a:ext uri="{FF2B5EF4-FFF2-40B4-BE49-F238E27FC236}">
                      <a16:creationId xmlns:a16="http://schemas.microsoft.com/office/drawing/2014/main" id="{4AA2F64D-3961-45E9-B99F-678FBD2A1715}"/>
                    </a:ext>
                  </a:extLst>
                </p:cNvPr>
                <p:cNvPicPr/>
                <p:nvPr/>
              </p:nvPicPr>
              <p:blipFill>
                <a:blip r:embed="rId379"/>
                <a:stretch>
                  <a:fillRect/>
                </a:stretch>
              </p:blipFill>
              <p:spPr>
                <a:xfrm>
                  <a:off x="3430073" y="4596332"/>
                  <a:ext cx="73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3" name="Ink 222">
                  <a:extLst>
                    <a:ext uri="{FF2B5EF4-FFF2-40B4-BE49-F238E27FC236}">
                      <a16:creationId xmlns:a16="http://schemas.microsoft.com/office/drawing/2014/main" id="{D052FB69-E66B-4893-9631-DFF00E8B1E01}"/>
                    </a:ext>
                  </a:extLst>
                </p14:cNvPr>
                <p14:cNvContentPartPr/>
                <p14:nvPr/>
              </p14:nvContentPartPr>
              <p14:xfrm>
                <a:off x="3540233" y="4699652"/>
                <a:ext cx="124920" cy="118080"/>
              </p14:xfrm>
            </p:contentPart>
          </mc:Choice>
          <mc:Fallback xmlns="">
            <p:pic>
              <p:nvPicPr>
                <p:cNvPr id="223" name="Ink 222">
                  <a:extLst>
                    <a:ext uri="{FF2B5EF4-FFF2-40B4-BE49-F238E27FC236}">
                      <a16:creationId xmlns:a16="http://schemas.microsoft.com/office/drawing/2014/main" id="{D052FB69-E66B-4893-9631-DFF00E8B1E01}"/>
                    </a:ext>
                  </a:extLst>
                </p:cNvPr>
                <p:cNvPicPr/>
                <p:nvPr/>
              </p:nvPicPr>
              <p:blipFill>
                <a:blip r:embed="rId381"/>
                <a:stretch>
                  <a:fillRect/>
                </a:stretch>
              </p:blipFill>
              <p:spPr>
                <a:xfrm>
                  <a:off x="3522233" y="4682012"/>
                  <a:ext cx="160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4" name="Ink 223">
                  <a:extLst>
                    <a:ext uri="{FF2B5EF4-FFF2-40B4-BE49-F238E27FC236}">
                      <a16:creationId xmlns:a16="http://schemas.microsoft.com/office/drawing/2014/main" id="{CAC92076-7F5C-495A-9980-E04E0A479F2E}"/>
                    </a:ext>
                  </a:extLst>
                </p14:cNvPr>
                <p14:cNvContentPartPr/>
                <p14:nvPr/>
              </p14:nvContentPartPr>
              <p14:xfrm>
                <a:off x="3649673" y="4723052"/>
                <a:ext cx="62640" cy="98640"/>
              </p14:xfrm>
            </p:contentPart>
          </mc:Choice>
          <mc:Fallback xmlns="">
            <p:pic>
              <p:nvPicPr>
                <p:cNvPr id="224" name="Ink 223">
                  <a:extLst>
                    <a:ext uri="{FF2B5EF4-FFF2-40B4-BE49-F238E27FC236}">
                      <a16:creationId xmlns:a16="http://schemas.microsoft.com/office/drawing/2014/main" id="{CAC92076-7F5C-495A-9980-E04E0A479F2E}"/>
                    </a:ext>
                  </a:extLst>
                </p:cNvPr>
                <p:cNvPicPr/>
                <p:nvPr/>
              </p:nvPicPr>
              <p:blipFill>
                <a:blip r:embed="rId383"/>
                <a:stretch>
                  <a:fillRect/>
                </a:stretch>
              </p:blipFill>
              <p:spPr>
                <a:xfrm>
                  <a:off x="3631673" y="4705052"/>
                  <a:ext cx="98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5" name="Ink 224">
                  <a:extLst>
                    <a:ext uri="{FF2B5EF4-FFF2-40B4-BE49-F238E27FC236}">
                      <a16:creationId xmlns:a16="http://schemas.microsoft.com/office/drawing/2014/main" id="{2DB70795-204F-4B65-9735-028A9112991D}"/>
                    </a:ext>
                  </a:extLst>
                </p14:cNvPr>
                <p14:cNvContentPartPr/>
                <p14:nvPr/>
              </p14:nvContentPartPr>
              <p14:xfrm>
                <a:off x="3717353" y="4681652"/>
                <a:ext cx="137160" cy="137880"/>
              </p14:xfrm>
            </p:contentPart>
          </mc:Choice>
          <mc:Fallback xmlns="">
            <p:pic>
              <p:nvPicPr>
                <p:cNvPr id="225" name="Ink 224">
                  <a:extLst>
                    <a:ext uri="{FF2B5EF4-FFF2-40B4-BE49-F238E27FC236}">
                      <a16:creationId xmlns:a16="http://schemas.microsoft.com/office/drawing/2014/main" id="{2DB70795-204F-4B65-9735-028A9112991D}"/>
                    </a:ext>
                  </a:extLst>
                </p:cNvPr>
                <p:cNvPicPr/>
                <p:nvPr/>
              </p:nvPicPr>
              <p:blipFill>
                <a:blip r:embed="rId385"/>
                <a:stretch>
                  <a:fillRect/>
                </a:stretch>
              </p:blipFill>
              <p:spPr>
                <a:xfrm>
                  <a:off x="3699353" y="4664012"/>
                  <a:ext cx="172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8" name="Ink 227">
                  <a:extLst>
                    <a:ext uri="{FF2B5EF4-FFF2-40B4-BE49-F238E27FC236}">
                      <a16:creationId xmlns:a16="http://schemas.microsoft.com/office/drawing/2014/main" id="{551A6B8A-9724-4A87-875A-0A9F1A923337}"/>
                    </a:ext>
                  </a:extLst>
                </p14:cNvPr>
                <p14:cNvContentPartPr/>
                <p14:nvPr/>
              </p14:nvContentPartPr>
              <p14:xfrm>
                <a:off x="3944873" y="4579052"/>
                <a:ext cx="160200" cy="356040"/>
              </p14:xfrm>
            </p:contentPart>
          </mc:Choice>
          <mc:Fallback xmlns="">
            <p:pic>
              <p:nvPicPr>
                <p:cNvPr id="228" name="Ink 227">
                  <a:extLst>
                    <a:ext uri="{FF2B5EF4-FFF2-40B4-BE49-F238E27FC236}">
                      <a16:creationId xmlns:a16="http://schemas.microsoft.com/office/drawing/2014/main" id="{551A6B8A-9724-4A87-875A-0A9F1A923337}"/>
                    </a:ext>
                  </a:extLst>
                </p:cNvPr>
                <p:cNvPicPr/>
                <p:nvPr/>
              </p:nvPicPr>
              <p:blipFill>
                <a:blip r:embed="rId387"/>
                <a:stretch>
                  <a:fillRect/>
                </a:stretch>
              </p:blipFill>
              <p:spPr>
                <a:xfrm>
                  <a:off x="3927233" y="4561052"/>
                  <a:ext cx="1958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9" name="Ink 228">
                  <a:extLst>
                    <a:ext uri="{FF2B5EF4-FFF2-40B4-BE49-F238E27FC236}">
                      <a16:creationId xmlns:a16="http://schemas.microsoft.com/office/drawing/2014/main" id="{D78976D8-4187-4604-A99F-2B9535DA0D7A}"/>
                    </a:ext>
                  </a:extLst>
                </p14:cNvPr>
                <p14:cNvContentPartPr/>
                <p14:nvPr/>
              </p14:nvContentPartPr>
              <p14:xfrm>
                <a:off x="4201193" y="4626572"/>
                <a:ext cx="186480" cy="189000"/>
              </p14:xfrm>
            </p:contentPart>
          </mc:Choice>
          <mc:Fallback xmlns="">
            <p:pic>
              <p:nvPicPr>
                <p:cNvPr id="229" name="Ink 228">
                  <a:extLst>
                    <a:ext uri="{FF2B5EF4-FFF2-40B4-BE49-F238E27FC236}">
                      <a16:creationId xmlns:a16="http://schemas.microsoft.com/office/drawing/2014/main" id="{D78976D8-4187-4604-A99F-2B9535DA0D7A}"/>
                    </a:ext>
                  </a:extLst>
                </p:cNvPr>
                <p:cNvPicPr/>
                <p:nvPr/>
              </p:nvPicPr>
              <p:blipFill>
                <a:blip r:embed="rId389"/>
                <a:stretch>
                  <a:fillRect/>
                </a:stretch>
              </p:blipFill>
              <p:spPr>
                <a:xfrm>
                  <a:off x="4183193" y="4608932"/>
                  <a:ext cx="2221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0" name="Ink 229">
                  <a:extLst>
                    <a:ext uri="{FF2B5EF4-FFF2-40B4-BE49-F238E27FC236}">
                      <a16:creationId xmlns:a16="http://schemas.microsoft.com/office/drawing/2014/main" id="{2D299294-163D-4033-A6FA-A3F6C749B8FE}"/>
                    </a:ext>
                  </a:extLst>
                </p14:cNvPr>
                <p14:cNvContentPartPr/>
                <p14:nvPr/>
              </p14:nvContentPartPr>
              <p14:xfrm>
                <a:off x="4191473" y="4611812"/>
                <a:ext cx="192600" cy="170280"/>
              </p14:xfrm>
            </p:contentPart>
          </mc:Choice>
          <mc:Fallback xmlns="">
            <p:pic>
              <p:nvPicPr>
                <p:cNvPr id="230" name="Ink 229">
                  <a:extLst>
                    <a:ext uri="{FF2B5EF4-FFF2-40B4-BE49-F238E27FC236}">
                      <a16:creationId xmlns:a16="http://schemas.microsoft.com/office/drawing/2014/main" id="{2D299294-163D-4033-A6FA-A3F6C749B8FE}"/>
                    </a:ext>
                  </a:extLst>
                </p:cNvPr>
                <p:cNvPicPr/>
                <p:nvPr/>
              </p:nvPicPr>
              <p:blipFill>
                <a:blip r:embed="rId391"/>
                <a:stretch>
                  <a:fillRect/>
                </a:stretch>
              </p:blipFill>
              <p:spPr>
                <a:xfrm>
                  <a:off x="4173833" y="4594172"/>
                  <a:ext cx="2282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1" name="Ink 230">
                  <a:extLst>
                    <a:ext uri="{FF2B5EF4-FFF2-40B4-BE49-F238E27FC236}">
                      <a16:creationId xmlns:a16="http://schemas.microsoft.com/office/drawing/2014/main" id="{54421492-894E-4544-B5E1-B6B4F8C0E6A3}"/>
                    </a:ext>
                  </a:extLst>
                </p14:cNvPr>
                <p14:cNvContentPartPr/>
                <p14:nvPr/>
              </p14:nvContentPartPr>
              <p14:xfrm>
                <a:off x="4373993" y="4454132"/>
                <a:ext cx="150120" cy="384480"/>
              </p14:xfrm>
            </p:contentPart>
          </mc:Choice>
          <mc:Fallback xmlns="">
            <p:pic>
              <p:nvPicPr>
                <p:cNvPr id="231" name="Ink 230">
                  <a:extLst>
                    <a:ext uri="{FF2B5EF4-FFF2-40B4-BE49-F238E27FC236}">
                      <a16:creationId xmlns:a16="http://schemas.microsoft.com/office/drawing/2014/main" id="{54421492-894E-4544-B5E1-B6B4F8C0E6A3}"/>
                    </a:ext>
                  </a:extLst>
                </p:cNvPr>
                <p:cNvPicPr/>
                <p:nvPr/>
              </p:nvPicPr>
              <p:blipFill>
                <a:blip r:embed="rId393"/>
                <a:stretch>
                  <a:fillRect/>
                </a:stretch>
              </p:blipFill>
              <p:spPr>
                <a:xfrm>
                  <a:off x="4356353" y="4436132"/>
                  <a:ext cx="185760" cy="420120"/>
                </a:xfrm>
                <a:prstGeom prst="rect">
                  <a:avLst/>
                </a:prstGeom>
              </p:spPr>
            </p:pic>
          </mc:Fallback>
        </mc:AlternateContent>
      </p:grpSp>
      <p:grpSp>
        <p:nvGrpSpPr>
          <p:cNvPr id="245" name="Group 244">
            <a:extLst>
              <a:ext uri="{FF2B5EF4-FFF2-40B4-BE49-F238E27FC236}">
                <a16:creationId xmlns:a16="http://schemas.microsoft.com/office/drawing/2014/main" id="{92F41ED3-4C84-4A14-B698-1AEDBE52D5F9}"/>
              </a:ext>
            </a:extLst>
          </p:cNvPr>
          <p:cNvGrpSpPr/>
          <p:nvPr/>
        </p:nvGrpSpPr>
        <p:grpSpPr>
          <a:xfrm>
            <a:off x="4758113" y="4428572"/>
            <a:ext cx="1431000" cy="406800"/>
            <a:chOff x="4758113" y="4428572"/>
            <a:chExt cx="1431000" cy="406800"/>
          </a:xfrm>
        </p:grpSpPr>
        <mc:AlternateContent xmlns:mc="http://schemas.openxmlformats.org/markup-compatibility/2006" xmlns:p14="http://schemas.microsoft.com/office/powerpoint/2010/main">
          <mc:Choice Requires="p14">
            <p:contentPart p14:bwMode="auto" r:id="rId394">
              <p14:nvContentPartPr>
                <p14:cNvPr id="232" name="Ink 231">
                  <a:extLst>
                    <a:ext uri="{FF2B5EF4-FFF2-40B4-BE49-F238E27FC236}">
                      <a16:creationId xmlns:a16="http://schemas.microsoft.com/office/drawing/2014/main" id="{272AEE44-4E08-4B02-BB78-8BD3B16072E1}"/>
                    </a:ext>
                  </a:extLst>
                </p14:cNvPr>
                <p14:cNvContentPartPr/>
                <p14:nvPr/>
              </p14:nvContentPartPr>
              <p14:xfrm>
                <a:off x="4758113" y="4672652"/>
                <a:ext cx="195840" cy="29520"/>
              </p14:xfrm>
            </p:contentPart>
          </mc:Choice>
          <mc:Fallback xmlns="">
            <p:pic>
              <p:nvPicPr>
                <p:cNvPr id="232" name="Ink 231">
                  <a:extLst>
                    <a:ext uri="{FF2B5EF4-FFF2-40B4-BE49-F238E27FC236}">
                      <a16:creationId xmlns:a16="http://schemas.microsoft.com/office/drawing/2014/main" id="{272AEE44-4E08-4B02-BB78-8BD3B16072E1}"/>
                    </a:ext>
                  </a:extLst>
                </p:cNvPr>
                <p:cNvPicPr/>
                <p:nvPr/>
              </p:nvPicPr>
              <p:blipFill>
                <a:blip r:embed="rId395"/>
                <a:stretch>
                  <a:fillRect/>
                </a:stretch>
              </p:blipFill>
              <p:spPr>
                <a:xfrm>
                  <a:off x="4740473" y="4655012"/>
                  <a:ext cx="2314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3" name="Ink 232">
                  <a:extLst>
                    <a:ext uri="{FF2B5EF4-FFF2-40B4-BE49-F238E27FC236}">
                      <a16:creationId xmlns:a16="http://schemas.microsoft.com/office/drawing/2014/main" id="{9D5DF4DD-85B2-46BC-B5DE-2F61E9D2C911}"/>
                    </a:ext>
                  </a:extLst>
                </p14:cNvPr>
                <p14:cNvContentPartPr/>
                <p14:nvPr/>
              </p14:nvContentPartPr>
              <p14:xfrm>
                <a:off x="4854233" y="4574012"/>
                <a:ext cx="19080" cy="241200"/>
              </p14:xfrm>
            </p:contentPart>
          </mc:Choice>
          <mc:Fallback xmlns="">
            <p:pic>
              <p:nvPicPr>
                <p:cNvPr id="233" name="Ink 232">
                  <a:extLst>
                    <a:ext uri="{FF2B5EF4-FFF2-40B4-BE49-F238E27FC236}">
                      <a16:creationId xmlns:a16="http://schemas.microsoft.com/office/drawing/2014/main" id="{9D5DF4DD-85B2-46BC-B5DE-2F61E9D2C911}"/>
                    </a:ext>
                  </a:extLst>
                </p:cNvPr>
                <p:cNvPicPr/>
                <p:nvPr/>
              </p:nvPicPr>
              <p:blipFill>
                <a:blip r:embed="rId397"/>
                <a:stretch>
                  <a:fillRect/>
                </a:stretch>
              </p:blipFill>
              <p:spPr>
                <a:xfrm>
                  <a:off x="4836233" y="4556372"/>
                  <a:ext cx="547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4" name="Ink 233">
                  <a:extLst>
                    <a:ext uri="{FF2B5EF4-FFF2-40B4-BE49-F238E27FC236}">
                      <a16:creationId xmlns:a16="http://schemas.microsoft.com/office/drawing/2014/main" id="{AA566841-3822-48FE-B83E-B42AFA634DD6}"/>
                    </a:ext>
                  </a:extLst>
                </p14:cNvPr>
                <p14:cNvContentPartPr/>
                <p14:nvPr/>
              </p14:nvContentPartPr>
              <p14:xfrm>
                <a:off x="5074553" y="4521092"/>
                <a:ext cx="172080" cy="29160"/>
              </p14:xfrm>
            </p:contentPart>
          </mc:Choice>
          <mc:Fallback xmlns="">
            <p:pic>
              <p:nvPicPr>
                <p:cNvPr id="234" name="Ink 233">
                  <a:extLst>
                    <a:ext uri="{FF2B5EF4-FFF2-40B4-BE49-F238E27FC236}">
                      <a16:creationId xmlns:a16="http://schemas.microsoft.com/office/drawing/2014/main" id="{AA566841-3822-48FE-B83E-B42AFA634DD6}"/>
                    </a:ext>
                  </a:extLst>
                </p:cNvPr>
                <p:cNvPicPr/>
                <p:nvPr/>
              </p:nvPicPr>
              <p:blipFill>
                <a:blip r:embed="rId399"/>
                <a:stretch>
                  <a:fillRect/>
                </a:stretch>
              </p:blipFill>
              <p:spPr>
                <a:xfrm>
                  <a:off x="5056913" y="4503452"/>
                  <a:ext cx="207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5" name="Ink 234">
                  <a:extLst>
                    <a:ext uri="{FF2B5EF4-FFF2-40B4-BE49-F238E27FC236}">
                      <a16:creationId xmlns:a16="http://schemas.microsoft.com/office/drawing/2014/main" id="{BE00C45E-70DF-4FDE-8C99-F28F32A05DE5}"/>
                    </a:ext>
                  </a:extLst>
                </p14:cNvPr>
                <p14:cNvContentPartPr/>
                <p14:nvPr/>
              </p14:nvContentPartPr>
              <p14:xfrm>
                <a:off x="5038193" y="4547012"/>
                <a:ext cx="150120" cy="231120"/>
              </p14:xfrm>
            </p:contentPart>
          </mc:Choice>
          <mc:Fallback xmlns="">
            <p:pic>
              <p:nvPicPr>
                <p:cNvPr id="235" name="Ink 234">
                  <a:extLst>
                    <a:ext uri="{FF2B5EF4-FFF2-40B4-BE49-F238E27FC236}">
                      <a16:creationId xmlns:a16="http://schemas.microsoft.com/office/drawing/2014/main" id="{BE00C45E-70DF-4FDE-8C99-F28F32A05DE5}"/>
                    </a:ext>
                  </a:extLst>
                </p:cNvPr>
                <p:cNvPicPr/>
                <p:nvPr/>
              </p:nvPicPr>
              <p:blipFill>
                <a:blip r:embed="rId401"/>
                <a:stretch>
                  <a:fillRect/>
                </a:stretch>
              </p:blipFill>
              <p:spPr>
                <a:xfrm>
                  <a:off x="5020193" y="4529012"/>
                  <a:ext cx="1857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6" name="Ink 235">
                  <a:extLst>
                    <a:ext uri="{FF2B5EF4-FFF2-40B4-BE49-F238E27FC236}">
                      <a16:creationId xmlns:a16="http://schemas.microsoft.com/office/drawing/2014/main" id="{160739D1-B1CB-47BA-B32F-A5D1E2F67D4B}"/>
                    </a:ext>
                  </a:extLst>
                </p14:cNvPr>
                <p14:cNvContentPartPr/>
                <p14:nvPr/>
              </p14:nvContentPartPr>
              <p14:xfrm>
                <a:off x="5038913" y="4667972"/>
                <a:ext cx="188640" cy="21600"/>
              </p14:xfrm>
            </p:contentPart>
          </mc:Choice>
          <mc:Fallback xmlns="">
            <p:pic>
              <p:nvPicPr>
                <p:cNvPr id="236" name="Ink 235">
                  <a:extLst>
                    <a:ext uri="{FF2B5EF4-FFF2-40B4-BE49-F238E27FC236}">
                      <a16:creationId xmlns:a16="http://schemas.microsoft.com/office/drawing/2014/main" id="{160739D1-B1CB-47BA-B32F-A5D1E2F67D4B}"/>
                    </a:ext>
                  </a:extLst>
                </p:cNvPr>
                <p:cNvPicPr/>
                <p:nvPr/>
              </p:nvPicPr>
              <p:blipFill>
                <a:blip r:embed="rId403"/>
                <a:stretch>
                  <a:fillRect/>
                </a:stretch>
              </p:blipFill>
              <p:spPr>
                <a:xfrm>
                  <a:off x="5021273" y="4649972"/>
                  <a:ext cx="224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9" name="Ink 238">
                  <a:extLst>
                    <a:ext uri="{FF2B5EF4-FFF2-40B4-BE49-F238E27FC236}">
                      <a16:creationId xmlns:a16="http://schemas.microsoft.com/office/drawing/2014/main" id="{C292CDFD-0247-4310-93F4-529FFC5C169A}"/>
                    </a:ext>
                  </a:extLst>
                </p14:cNvPr>
                <p14:cNvContentPartPr/>
                <p14:nvPr/>
              </p14:nvContentPartPr>
              <p14:xfrm>
                <a:off x="5365793" y="4469252"/>
                <a:ext cx="98280" cy="337680"/>
              </p14:xfrm>
            </p:contentPart>
          </mc:Choice>
          <mc:Fallback xmlns="">
            <p:pic>
              <p:nvPicPr>
                <p:cNvPr id="239" name="Ink 238">
                  <a:extLst>
                    <a:ext uri="{FF2B5EF4-FFF2-40B4-BE49-F238E27FC236}">
                      <a16:creationId xmlns:a16="http://schemas.microsoft.com/office/drawing/2014/main" id="{C292CDFD-0247-4310-93F4-529FFC5C169A}"/>
                    </a:ext>
                  </a:extLst>
                </p:cNvPr>
                <p:cNvPicPr/>
                <p:nvPr/>
              </p:nvPicPr>
              <p:blipFill>
                <a:blip r:embed="rId405"/>
                <a:stretch>
                  <a:fillRect/>
                </a:stretch>
              </p:blipFill>
              <p:spPr>
                <a:xfrm>
                  <a:off x="5347793" y="4451252"/>
                  <a:ext cx="1339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0" name="Ink 239">
                  <a:extLst>
                    <a:ext uri="{FF2B5EF4-FFF2-40B4-BE49-F238E27FC236}">
                      <a16:creationId xmlns:a16="http://schemas.microsoft.com/office/drawing/2014/main" id="{4B247146-3759-4308-90AF-353F04612705}"/>
                    </a:ext>
                  </a:extLst>
                </p14:cNvPr>
                <p14:cNvContentPartPr/>
                <p14:nvPr/>
              </p14:nvContentPartPr>
              <p14:xfrm>
                <a:off x="5544713" y="4538012"/>
                <a:ext cx="181800" cy="225000"/>
              </p14:xfrm>
            </p:contentPart>
          </mc:Choice>
          <mc:Fallback xmlns="">
            <p:pic>
              <p:nvPicPr>
                <p:cNvPr id="240" name="Ink 239">
                  <a:extLst>
                    <a:ext uri="{FF2B5EF4-FFF2-40B4-BE49-F238E27FC236}">
                      <a16:creationId xmlns:a16="http://schemas.microsoft.com/office/drawing/2014/main" id="{4B247146-3759-4308-90AF-353F04612705}"/>
                    </a:ext>
                  </a:extLst>
                </p:cNvPr>
                <p:cNvPicPr/>
                <p:nvPr/>
              </p:nvPicPr>
              <p:blipFill>
                <a:blip r:embed="rId407"/>
                <a:stretch>
                  <a:fillRect/>
                </a:stretch>
              </p:blipFill>
              <p:spPr>
                <a:xfrm>
                  <a:off x="5526713" y="4520012"/>
                  <a:ext cx="217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1" name="Ink 240">
                  <a:extLst>
                    <a:ext uri="{FF2B5EF4-FFF2-40B4-BE49-F238E27FC236}">
                      <a16:creationId xmlns:a16="http://schemas.microsoft.com/office/drawing/2014/main" id="{160C9A84-60F6-4A92-8DFE-696287E08977}"/>
                    </a:ext>
                  </a:extLst>
                </p14:cNvPr>
                <p14:cNvContentPartPr/>
                <p14:nvPr/>
              </p14:nvContentPartPr>
              <p14:xfrm>
                <a:off x="5528873" y="4549172"/>
                <a:ext cx="208080" cy="222120"/>
              </p14:xfrm>
            </p:contentPart>
          </mc:Choice>
          <mc:Fallback xmlns="">
            <p:pic>
              <p:nvPicPr>
                <p:cNvPr id="241" name="Ink 240">
                  <a:extLst>
                    <a:ext uri="{FF2B5EF4-FFF2-40B4-BE49-F238E27FC236}">
                      <a16:creationId xmlns:a16="http://schemas.microsoft.com/office/drawing/2014/main" id="{160C9A84-60F6-4A92-8DFE-696287E08977}"/>
                    </a:ext>
                  </a:extLst>
                </p:cNvPr>
                <p:cNvPicPr/>
                <p:nvPr/>
              </p:nvPicPr>
              <p:blipFill>
                <a:blip r:embed="rId409"/>
                <a:stretch>
                  <a:fillRect/>
                </a:stretch>
              </p:blipFill>
              <p:spPr>
                <a:xfrm>
                  <a:off x="5511233" y="4531172"/>
                  <a:ext cx="2437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3" name="Ink 242">
                  <a:extLst>
                    <a:ext uri="{FF2B5EF4-FFF2-40B4-BE49-F238E27FC236}">
                      <a16:creationId xmlns:a16="http://schemas.microsoft.com/office/drawing/2014/main" id="{326A0CC6-FA68-440B-8A5C-BCE2DD6D0416}"/>
                    </a:ext>
                  </a:extLst>
                </p14:cNvPr>
                <p14:cNvContentPartPr/>
                <p14:nvPr/>
              </p14:nvContentPartPr>
              <p14:xfrm>
                <a:off x="5789513" y="4428572"/>
                <a:ext cx="90000" cy="406800"/>
              </p14:xfrm>
            </p:contentPart>
          </mc:Choice>
          <mc:Fallback xmlns="">
            <p:pic>
              <p:nvPicPr>
                <p:cNvPr id="243" name="Ink 242">
                  <a:extLst>
                    <a:ext uri="{FF2B5EF4-FFF2-40B4-BE49-F238E27FC236}">
                      <a16:creationId xmlns:a16="http://schemas.microsoft.com/office/drawing/2014/main" id="{326A0CC6-FA68-440B-8A5C-BCE2DD6D0416}"/>
                    </a:ext>
                  </a:extLst>
                </p:cNvPr>
                <p:cNvPicPr/>
                <p:nvPr/>
              </p:nvPicPr>
              <p:blipFill>
                <a:blip r:embed="rId411"/>
                <a:stretch>
                  <a:fillRect/>
                </a:stretch>
              </p:blipFill>
              <p:spPr>
                <a:xfrm>
                  <a:off x="5771873" y="4410932"/>
                  <a:ext cx="12564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4" name="Ink 243">
                  <a:extLst>
                    <a:ext uri="{FF2B5EF4-FFF2-40B4-BE49-F238E27FC236}">
                      <a16:creationId xmlns:a16="http://schemas.microsoft.com/office/drawing/2014/main" id="{F4FF42CE-A247-4781-BAA2-907D3C2CCD2A}"/>
                    </a:ext>
                  </a:extLst>
                </p14:cNvPr>
                <p14:cNvContentPartPr/>
                <p14:nvPr/>
              </p14:nvContentPartPr>
              <p14:xfrm>
                <a:off x="6017753" y="4450892"/>
                <a:ext cx="171360" cy="125640"/>
              </p14:xfrm>
            </p:contentPart>
          </mc:Choice>
          <mc:Fallback xmlns="">
            <p:pic>
              <p:nvPicPr>
                <p:cNvPr id="244" name="Ink 243">
                  <a:extLst>
                    <a:ext uri="{FF2B5EF4-FFF2-40B4-BE49-F238E27FC236}">
                      <a16:creationId xmlns:a16="http://schemas.microsoft.com/office/drawing/2014/main" id="{F4FF42CE-A247-4781-BAA2-907D3C2CCD2A}"/>
                    </a:ext>
                  </a:extLst>
                </p:cNvPr>
                <p:cNvPicPr/>
                <p:nvPr/>
              </p:nvPicPr>
              <p:blipFill>
                <a:blip r:embed="rId413"/>
                <a:stretch>
                  <a:fillRect/>
                </a:stretch>
              </p:blipFill>
              <p:spPr>
                <a:xfrm>
                  <a:off x="5999753" y="4433252"/>
                  <a:ext cx="207000" cy="161280"/>
                </a:xfrm>
                <a:prstGeom prst="rect">
                  <a:avLst/>
                </a:prstGeom>
              </p:spPr>
            </p:pic>
          </mc:Fallback>
        </mc:AlternateContent>
      </p:grpSp>
      <p:grpSp>
        <p:nvGrpSpPr>
          <p:cNvPr id="249" name="Group 248">
            <a:extLst>
              <a:ext uri="{FF2B5EF4-FFF2-40B4-BE49-F238E27FC236}">
                <a16:creationId xmlns:a16="http://schemas.microsoft.com/office/drawing/2014/main" id="{602D3FCA-0DD6-4710-9C1C-8F7B818CF81B}"/>
              </a:ext>
            </a:extLst>
          </p:cNvPr>
          <p:cNvGrpSpPr/>
          <p:nvPr/>
        </p:nvGrpSpPr>
        <p:grpSpPr>
          <a:xfrm>
            <a:off x="816833" y="5271332"/>
            <a:ext cx="484920" cy="451080"/>
            <a:chOff x="816833" y="5271332"/>
            <a:chExt cx="484920" cy="451080"/>
          </a:xfrm>
        </p:grpSpPr>
        <mc:AlternateContent xmlns:mc="http://schemas.openxmlformats.org/markup-compatibility/2006" xmlns:p14="http://schemas.microsoft.com/office/powerpoint/2010/main">
          <mc:Choice Requires="p14">
            <p:contentPart p14:bwMode="auto" r:id="rId414">
              <p14:nvContentPartPr>
                <p14:cNvPr id="246" name="Ink 245">
                  <a:extLst>
                    <a:ext uri="{FF2B5EF4-FFF2-40B4-BE49-F238E27FC236}">
                      <a16:creationId xmlns:a16="http://schemas.microsoft.com/office/drawing/2014/main" id="{28720E46-E41C-4ACF-8450-406905CAF29F}"/>
                    </a:ext>
                  </a:extLst>
                </p14:cNvPr>
                <p14:cNvContentPartPr/>
                <p14:nvPr/>
              </p14:nvContentPartPr>
              <p14:xfrm>
                <a:off x="987833" y="5385092"/>
                <a:ext cx="165240" cy="9720"/>
              </p14:xfrm>
            </p:contentPart>
          </mc:Choice>
          <mc:Fallback xmlns="">
            <p:pic>
              <p:nvPicPr>
                <p:cNvPr id="246" name="Ink 245">
                  <a:extLst>
                    <a:ext uri="{FF2B5EF4-FFF2-40B4-BE49-F238E27FC236}">
                      <a16:creationId xmlns:a16="http://schemas.microsoft.com/office/drawing/2014/main" id="{28720E46-E41C-4ACF-8450-406905CAF29F}"/>
                    </a:ext>
                  </a:extLst>
                </p:cNvPr>
                <p:cNvPicPr/>
                <p:nvPr/>
              </p:nvPicPr>
              <p:blipFill>
                <a:blip r:embed="rId415"/>
                <a:stretch>
                  <a:fillRect/>
                </a:stretch>
              </p:blipFill>
              <p:spPr>
                <a:xfrm>
                  <a:off x="969833" y="5367092"/>
                  <a:ext cx="2008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7" name="Ink 246">
                  <a:extLst>
                    <a:ext uri="{FF2B5EF4-FFF2-40B4-BE49-F238E27FC236}">
                      <a16:creationId xmlns:a16="http://schemas.microsoft.com/office/drawing/2014/main" id="{1A88FB1B-AEBE-411C-BF88-78AEC8628E4B}"/>
                    </a:ext>
                  </a:extLst>
                </p14:cNvPr>
                <p14:cNvContentPartPr/>
                <p14:nvPr/>
              </p14:nvContentPartPr>
              <p14:xfrm>
                <a:off x="980993" y="5382212"/>
                <a:ext cx="131760" cy="195840"/>
              </p14:xfrm>
            </p:contentPart>
          </mc:Choice>
          <mc:Fallback xmlns="">
            <p:pic>
              <p:nvPicPr>
                <p:cNvPr id="247" name="Ink 246">
                  <a:extLst>
                    <a:ext uri="{FF2B5EF4-FFF2-40B4-BE49-F238E27FC236}">
                      <a16:creationId xmlns:a16="http://schemas.microsoft.com/office/drawing/2014/main" id="{1A88FB1B-AEBE-411C-BF88-78AEC8628E4B}"/>
                    </a:ext>
                  </a:extLst>
                </p:cNvPr>
                <p:cNvPicPr/>
                <p:nvPr/>
              </p:nvPicPr>
              <p:blipFill>
                <a:blip r:embed="rId417"/>
                <a:stretch>
                  <a:fillRect/>
                </a:stretch>
              </p:blipFill>
              <p:spPr>
                <a:xfrm>
                  <a:off x="963353" y="5364572"/>
                  <a:ext cx="167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8" name="Ink 247">
                  <a:extLst>
                    <a:ext uri="{FF2B5EF4-FFF2-40B4-BE49-F238E27FC236}">
                      <a16:creationId xmlns:a16="http://schemas.microsoft.com/office/drawing/2014/main" id="{20182219-2793-4529-A758-4DB3E8C727D5}"/>
                    </a:ext>
                  </a:extLst>
                </p14:cNvPr>
                <p14:cNvContentPartPr/>
                <p14:nvPr/>
              </p14:nvContentPartPr>
              <p14:xfrm>
                <a:off x="816833" y="5271332"/>
                <a:ext cx="484920" cy="451080"/>
              </p14:xfrm>
            </p:contentPart>
          </mc:Choice>
          <mc:Fallback xmlns="">
            <p:pic>
              <p:nvPicPr>
                <p:cNvPr id="248" name="Ink 247">
                  <a:extLst>
                    <a:ext uri="{FF2B5EF4-FFF2-40B4-BE49-F238E27FC236}">
                      <a16:creationId xmlns:a16="http://schemas.microsoft.com/office/drawing/2014/main" id="{20182219-2793-4529-A758-4DB3E8C727D5}"/>
                    </a:ext>
                  </a:extLst>
                </p:cNvPr>
                <p:cNvPicPr/>
                <p:nvPr/>
              </p:nvPicPr>
              <p:blipFill>
                <a:blip r:embed="rId419"/>
                <a:stretch>
                  <a:fillRect/>
                </a:stretch>
              </p:blipFill>
              <p:spPr>
                <a:xfrm>
                  <a:off x="798833" y="5253332"/>
                  <a:ext cx="520560" cy="486720"/>
                </a:xfrm>
                <a:prstGeom prst="rect">
                  <a:avLst/>
                </a:prstGeom>
              </p:spPr>
            </p:pic>
          </mc:Fallback>
        </mc:AlternateContent>
      </p:grpSp>
      <p:grpSp>
        <p:nvGrpSpPr>
          <p:cNvPr id="268" name="Group 267">
            <a:extLst>
              <a:ext uri="{FF2B5EF4-FFF2-40B4-BE49-F238E27FC236}">
                <a16:creationId xmlns:a16="http://schemas.microsoft.com/office/drawing/2014/main" id="{9BFB717D-2D8D-4C0D-A886-6647E090F607}"/>
              </a:ext>
            </a:extLst>
          </p:cNvPr>
          <p:cNvGrpSpPr/>
          <p:nvPr/>
        </p:nvGrpSpPr>
        <p:grpSpPr>
          <a:xfrm>
            <a:off x="1552313" y="5234252"/>
            <a:ext cx="1863360" cy="426960"/>
            <a:chOff x="1552313" y="5234252"/>
            <a:chExt cx="1863360" cy="426960"/>
          </a:xfrm>
        </p:grpSpPr>
        <mc:AlternateContent xmlns:mc="http://schemas.openxmlformats.org/markup-compatibility/2006" xmlns:p14="http://schemas.microsoft.com/office/powerpoint/2010/main">
          <mc:Choice Requires="p14">
            <p:contentPart p14:bwMode="auto" r:id="rId420">
              <p14:nvContentPartPr>
                <p14:cNvPr id="250" name="Ink 249">
                  <a:extLst>
                    <a:ext uri="{FF2B5EF4-FFF2-40B4-BE49-F238E27FC236}">
                      <a16:creationId xmlns:a16="http://schemas.microsoft.com/office/drawing/2014/main" id="{ED5560F1-CE78-4F3B-ACF3-6A436CB26CF5}"/>
                    </a:ext>
                  </a:extLst>
                </p14:cNvPr>
                <p14:cNvContentPartPr/>
                <p14:nvPr/>
              </p14:nvContentPartPr>
              <p14:xfrm>
                <a:off x="1617833" y="5346212"/>
                <a:ext cx="168120" cy="7200"/>
              </p14:xfrm>
            </p:contentPart>
          </mc:Choice>
          <mc:Fallback xmlns="">
            <p:pic>
              <p:nvPicPr>
                <p:cNvPr id="250" name="Ink 249">
                  <a:extLst>
                    <a:ext uri="{FF2B5EF4-FFF2-40B4-BE49-F238E27FC236}">
                      <a16:creationId xmlns:a16="http://schemas.microsoft.com/office/drawing/2014/main" id="{ED5560F1-CE78-4F3B-ACF3-6A436CB26CF5}"/>
                    </a:ext>
                  </a:extLst>
                </p:cNvPr>
                <p:cNvPicPr/>
                <p:nvPr/>
              </p:nvPicPr>
              <p:blipFill>
                <a:blip r:embed="rId421"/>
                <a:stretch>
                  <a:fillRect/>
                </a:stretch>
              </p:blipFill>
              <p:spPr>
                <a:xfrm>
                  <a:off x="1600193" y="5328572"/>
                  <a:ext cx="2037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1" name="Ink 250">
                  <a:extLst>
                    <a:ext uri="{FF2B5EF4-FFF2-40B4-BE49-F238E27FC236}">
                      <a16:creationId xmlns:a16="http://schemas.microsoft.com/office/drawing/2014/main" id="{36711550-440F-45D9-A7AC-D1A6F0BCC8C6}"/>
                    </a:ext>
                  </a:extLst>
                </p14:cNvPr>
                <p14:cNvContentPartPr/>
                <p14:nvPr/>
              </p14:nvContentPartPr>
              <p14:xfrm>
                <a:off x="1579313" y="5377532"/>
                <a:ext cx="148680" cy="194400"/>
              </p14:xfrm>
            </p:contentPart>
          </mc:Choice>
          <mc:Fallback xmlns="">
            <p:pic>
              <p:nvPicPr>
                <p:cNvPr id="251" name="Ink 250">
                  <a:extLst>
                    <a:ext uri="{FF2B5EF4-FFF2-40B4-BE49-F238E27FC236}">
                      <a16:creationId xmlns:a16="http://schemas.microsoft.com/office/drawing/2014/main" id="{36711550-440F-45D9-A7AC-D1A6F0BCC8C6}"/>
                    </a:ext>
                  </a:extLst>
                </p:cNvPr>
                <p:cNvPicPr/>
                <p:nvPr/>
              </p:nvPicPr>
              <p:blipFill>
                <a:blip r:embed="rId423"/>
                <a:stretch>
                  <a:fillRect/>
                </a:stretch>
              </p:blipFill>
              <p:spPr>
                <a:xfrm>
                  <a:off x="1561673" y="5359532"/>
                  <a:ext cx="1843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2" name="Ink 251">
                  <a:extLst>
                    <a:ext uri="{FF2B5EF4-FFF2-40B4-BE49-F238E27FC236}">
                      <a16:creationId xmlns:a16="http://schemas.microsoft.com/office/drawing/2014/main" id="{1349F253-543F-4362-84DD-ED84A7F4912E}"/>
                    </a:ext>
                  </a:extLst>
                </p14:cNvPr>
                <p14:cNvContentPartPr/>
                <p14:nvPr/>
              </p14:nvContentPartPr>
              <p14:xfrm>
                <a:off x="1552313" y="5459612"/>
                <a:ext cx="150480" cy="13320"/>
              </p14:xfrm>
            </p:contentPart>
          </mc:Choice>
          <mc:Fallback xmlns="">
            <p:pic>
              <p:nvPicPr>
                <p:cNvPr id="252" name="Ink 251">
                  <a:extLst>
                    <a:ext uri="{FF2B5EF4-FFF2-40B4-BE49-F238E27FC236}">
                      <a16:creationId xmlns:a16="http://schemas.microsoft.com/office/drawing/2014/main" id="{1349F253-543F-4362-84DD-ED84A7F4912E}"/>
                    </a:ext>
                  </a:extLst>
                </p:cNvPr>
                <p:cNvPicPr/>
                <p:nvPr/>
              </p:nvPicPr>
              <p:blipFill>
                <a:blip r:embed="rId425"/>
                <a:stretch>
                  <a:fillRect/>
                </a:stretch>
              </p:blipFill>
              <p:spPr>
                <a:xfrm>
                  <a:off x="1534673" y="5441612"/>
                  <a:ext cx="1861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4" name="Ink 253">
                  <a:extLst>
                    <a:ext uri="{FF2B5EF4-FFF2-40B4-BE49-F238E27FC236}">
                      <a16:creationId xmlns:a16="http://schemas.microsoft.com/office/drawing/2014/main" id="{0EC11DF2-BF20-471D-AC92-64A07FF09773}"/>
                    </a:ext>
                  </a:extLst>
                </p14:cNvPr>
                <p14:cNvContentPartPr/>
                <p14:nvPr/>
              </p14:nvContentPartPr>
              <p14:xfrm>
                <a:off x="1892153" y="5274572"/>
                <a:ext cx="101520" cy="356400"/>
              </p14:xfrm>
            </p:contentPart>
          </mc:Choice>
          <mc:Fallback xmlns="">
            <p:pic>
              <p:nvPicPr>
                <p:cNvPr id="254" name="Ink 253">
                  <a:extLst>
                    <a:ext uri="{FF2B5EF4-FFF2-40B4-BE49-F238E27FC236}">
                      <a16:creationId xmlns:a16="http://schemas.microsoft.com/office/drawing/2014/main" id="{0EC11DF2-BF20-471D-AC92-64A07FF09773}"/>
                    </a:ext>
                  </a:extLst>
                </p:cNvPr>
                <p:cNvPicPr/>
                <p:nvPr/>
              </p:nvPicPr>
              <p:blipFill>
                <a:blip r:embed="rId427"/>
                <a:stretch>
                  <a:fillRect/>
                </a:stretch>
              </p:blipFill>
              <p:spPr>
                <a:xfrm>
                  <a:off x="1874153" y="5256572"/>
                  <a:ext cx="1371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5" name="Ink 254">
                  <a:extLst>
                    <a:ext uri="{FF2B5EF4-FFF2-40B4-BE49-F238E27FC236}">
                      <a16:creationId xmlns:a16="http://schemas.microsoft.com/office/drawing/2014/main" id="{787FAE2F-DEAB-4A74-B774-9CDF8F772177}"/>
                    </a:ext>
                  </a:extLst>
                </p14:cNvPr>
                <p14:cNvContentPartPr/>
                <p14:nvPr/>
              </p14:nvContentPartPr>
              <p14:xfrm>
                <a:off x="2116793" y="5328212"/>
                <a:ext cx="159480" cy="222480"/>
              </p14:xfrm>
            </p:contentPart>
          </mc:Choice>
          <mc:Fallback xmlns="">
            <p:pic>
              <p:nvPicPr>
                <p:cNvPr id="255" name="Ink 254">
                  <a:extLst>
                    <a:ext uri="{FF2B5EF4-FFF2-40B4-BE49-F238E27FC236}">
                      <a16:creationId xmlns:a16="http://schemas.microsoft.com/office/drawing/2014/main" id="{787FAE2F-DEAB-4A74-B774-9CDF8F772177}"/>
                    </a:ext>
                  </a:extLst>
                </p:cNvPr>
                <p:cNvPicPr/>
                <p:nvPr/>
              </p:nvPicPr>
              <p:blipFill>
                <a:blip r:embed="rId429"/>
                <a:stretch>
                  <a:fillRect/>
                </a:stretch>
              </p:blipFill>
              <p:spPr>
                <a:xfrm>
                  <a:off x="2098793" y="5310572"/>
                  <a:ext cx="195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6" name="Ink 255">
                  <a:extLst>
                    <a:ext uri="{FF2B5EF4-FFF2-40B4-BE49-F238E27FC236}">
                      <a16:creationId xmlns:a16="http://schemas.microsoft.com/office/drawing/2014/main" id="{57BF15BE-3816-4A8B-AC6D-FAA199565D3C}"/>
                    </a:ext>
                  </a:extLst>
                </p14:cNvPr>
                <p14:cNvContentPartPr/>
                <p14:nvPr/>
              </p14:nvContentPartPr>
              <p14:xfrm>
                <a:off x="2093033" y="5449532"/>
                <a:ext cx="171720" cy="9000"/>
              </p14:xfrm>
            </p:contentPart>
          </mc:Choice>
          <mc:Fallback xmlns="">
            <p:pic>
              <p:nvPicPr>
                <p:cNvPr id="256" name="Ink 255">
                  <a:extLst>
                    <a:ext uri="{FF2B5EF4-FFF2-40B4-BE49-F238E27FC236}">
                      <a16:creationId xmlns:a16="http://schemas.microsoft.com/office/drawing/2014/main" id="{57BF15BE-3816-4A8B-AC6D-FAA199565D3C}"/>
                    </a:ext>
                  </a:extLst>
                </p:cNvPr>
                <p:cNvPicPr/>
                <p:nvPr/>
              </p:nvPicPr>
              <p:blipFill>
                <a:blip r:embed="rId431"/>
                <a:stretch>
                  <a:fillRect/>
                </a:stretch>
              </p:blipFill>
              <p:spPr>
                <a:xfrm>
                  <a:off x="2075033" y="5431532"/>
                  <a:ext cx="2073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7" name="Ink 256">
                  <a:extLst>
                    <a:ext uri="{FF2B5EF4-FFF2-40B4-BE49-F238E27FC236}">
                      <a16:creationId xmlns:a16="http://schemas.microsoft.com/office/drawing/2014/main" id="{14E5EE7D-22C8-4646-BF53-D1B65286AC84}"/>
                    </a:ext>
                  </a:extLst>
                </p14:cNvPr>
                <p14:cNvContentPartPr/>
                <p14:nvPr/>
              </p14:nvContentPartPr>
              <p14:xfrm>
                <a:off x="2420633" y="5363492"/>
                <a:ext cx="125280" cy="182520"/>
              </p14:xfrm>
            </p:contentPart>
          </mc:Choice>
          <mc:Fallback xmlns="">
            <p:pic>
              <p:nvPicPr>
                <p:cNvPr id="257" name="Ink 256">
                  <a:extLst>
                    <a:ext uri="{FF2B5EF4-FFF2-40B4-BE49-F238E27FC236}">
                      <a16:creationId xmlns:a16="http://schemas.microsoft.com/office/drawing/2014/main" id="{14E5EE7D-22C8-4646-BF53-D1B65286AC84}"/>
                    </a:ext>
                  </a:extLst>
                </p:cNvPr>
                <p:cNvPicPr/>
                <p:nvPr/>
              </p:nvPicPr>
              <p:blipFill>
                <a:blip r:embed="rId433"/>
                <a:stretch>
                  <a:fillRect/>
                </a:stretch>
              </p:blipFill>
              <p:spPr>
                <a:xfrm>
                  <a:off x="2402633" y="5345492"/>
                  <a:ext cx="160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8" name="Ink 257">
                  <a:extLst>
                    <a:ext uri="{FF2B5EF4-FFF2-40B4-BE49-F238E27FC236}">
                      <a16:creationId xmlns:a16="http://schemas.microsoft.com/office/drawing/2014/main" id="{F11E75F3-AD83-4A6C-8CA7-A41778AF0985}"/>
                    </a:ext>
                  </a:extLst>
                </p14:cNvPr>
                <p14:cNvContentPartPr/>
                <p14:nvPr/>
              </p14:nvContentPartPr>
              <p14:xfrm>
                <a:off x="2399033" y="5390852"/>
                <a:ext cx="151200" cy="138600"/>
              </p14:xfrm>
            </p:contentPart>
          </mc:Choice>
          <mc:Fallback xmlns="">
            <p:pic>
              <p:nvPicPr>
                <p:cNvPr id="258" name="Ink 257">
                  <a:extLst>
                    <a:ext uri="{FF2B5EF4-FFF2-40B4-BE49-F238E27FC236}">
                      <a16:creationId xmlns:a16="http://schemas.microsoft.com/office/drawing/2014/main" id="{F11E75F3-AD83-4A6C-8CA7-A41778AF0985}"/>
                    </a:ext>
                  </a:extLst>
                </p:cNvPr>
                <p:cNvPicPr/>
                <p:nvPr/>
              </p:nvPicPr>
              <p:blipFill>
                <a:blip r:embed="rId435"/>
                <a:stretch>
                  <a:fillRect/>
                </a:stretch>
              </p:blipFill>
              <p:spPr>
                <a:xfrm>
                  <a:off x="2381033" y="5372852"/>
                  <a:ext cx="1868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9" name="Ink 258">
                  <a:extLst>
                    <a:ext uri="{FF2B5EF4-FFF2-40B4-BE49-F238E27FC236}">
                      <a16:creationId xmlns:a16="http://schemas.microsoft.com/office/drawing/2014/main" id="{30851455-F995-4E9A-AC7D-88FD6CE0EA76}"/>
                    </a:ext>
                  </a:extLst>
                </p14:cNvPr>
                <p14:cNvContentPartPr/>
                <p14:nvPr/>
              </p14:nvContentPartPr>
              <p14:xfrm>
                <a:off x="2653553" y="5421812"/>
                <a:ext cx="218520" cy="27360"/>
              </p14:xfrm>
            </p:contentPart>
          </mc:Choice>
          <mc:Fallback xmlns="">
            <p:pic>
              <p:nvPicPr>
                <p:cNvPr id="259" name="Ink 258">
                  <a:extLst>
                    <a:ext uri="{FF2B5EF4-FFF2-40B4-BE49-F238E27FC236}">
                      <a16:creationId xmlns:a16="http://schemas.microsoft.com/office/drawing/2014/main" id="{30851455-F995-4E9A-AC7D-88FD6CE0EA76}"/>
                    </a:ext>
                  </a:extLst>
                </p:cNvPr>
                <p:cNvPicPr/>
                <p:nvPr/>
              </p:nvPicPr>
              <p:blipFill>
                <a:blip r:embed="rId437"/>
                <a:stretch>
                  <a:fillRect/>
                </a:stretch>
              </p:blipFill>
              <p:spPr>
                <a:xfrm>
                  <a:off x="2635913" y="5403812"/>
                  <a:ext cx="2541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0" name="Ink 259">
                  <a:extLst>
                    <a:ext uri="{FF2B5EF4-FFF2-40B4-BE49-F238E27FC236}">
                      <a16:creationId xmlns:a16="http://schemas.microsoft.com/office/drawing/2014/main" id="{9634A068-F2DA-4019-A03B-6195EF2D0E7F}"/>
                    </a:ext>
                  </a:extLst>
                </p14:cNvPr>
                <p14:cNvContentPartPr/>
                <p14:nvPr/>
              </p14:nvContentPartPr>
              <p14:xfrm>
                <a:off x="2789993" y="5337212"/>
                <a:ext cx="25200" cy="182160"/>
              </p14:xfrm>
            </p:contentPart>
          </mc:Choice>
          <mc:Fallback xmlns="">
            <p:pic>
              <p:nvPicPr>
                <p:cNvPr id="260" name="Ink 259">
                  <a:extLst>
                    <a:ext uri="{FF2B5EF4-FFF2-40B4-BE49-F238E27FC236}">
                      <a16:creationId xmlns:a16="http://schemas.microsoft.com/office/drawing/2014/main" id="{9634A068-F2DA-4019-A03B-6195EF2D0E7F}"/>
                    </a:ext>
                  </a:extLst>
                </p:cNvPr>
                <p:cNvPicPr/>
                <p:nvPr/>
              </p:nvPicPr>
              <p:blipFill>
                <a:blip r:embed="rId439"/>
                <a:stretch>
                  <a:fillRect/>
                </a:stretch>
              </p:blipFill>
              <p:spPr>
                <a:xfrm>
                  <a:off x="2771993" y="5319212"/>
                  <a:ext cx="60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2" name="Ink 261">
                  <a:extLst>
                    <a:ext uri="{FF2B5EF4-FFF2-40B4-BE49-F238E27FC236}">
                      <a16:creationId xmlns:a16="http://schemas.microsoft.com/office/drawing/2014/main" id="{93FC58A3-00D0-4C36-98A5-FDCA342FFD9C}"/>
                    </a:ext>
                  </a:extLst>
                </p14:cNvPr>
                <p14:cNvContentPartPr/>
                <p14:nvPr/>
              </p14:nvContentPartPr>
              <p14:xfrm>
                <a:off x="2930393" y="5352692"/>
                <a:ext cx="159480" cy="308520"/>
              </p14:xfrm>
            </p:contentPart>
          </mc:Choice>
          <mc:Fallback xmlns="">
            <p:pic>
              <p:nvPicPr>
                <p:cNvPr id="262" name="Ink 261">
                  <a:extLst>
                    <a:ext uri="{FF2B5EF4-FFF2-40B4-BE49-F238E27FC236}">
                      <a16:creationId xmlns:a16="http://schemas.microsoft.com/office/drawing/2014/main" id="{93FC58A3-00D0-4C36-98A5-FDCA342FFD9C}"/>
                    </a:ext>
                  </a:extLst>
                </p:cNvPr>
                <p:cNvPicPr/>
                <p:nvPr/>
              </p:nvPicPr>
              <p:blipFill>
                <a:blip r:embed="rId441"/>
                <a:stretch>
                  <a:fillRect/>
                </a:stretch>
              </p:blipFill>
              <p:spPr>
                <a:xfrm>
                  <a:off x="2912753" y="5334692"/>
                  <a:ext cx="19512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3" name="Ink 262">
                  <a:extLst>
                    <a:ext uri="{FF2B5EF4-FFF2-40B4-BE49-F238E27FC236}">
                      <a16:creationId xmlns:a16="http://schemas.microsoft.com/office/drawing/2014/main" id="{DD71F561-7721-44A5-AAE5-01FBB8D5FF14}"/>
                    </a:ext>
                  </a:extLst>
                </p14:cNvPr>
                <p14:cNvContentPartPr/>
                <p14:nvPr/>
              </p14:nvContentPartPr>
              <p14:xfrm>
                <a:off x="3157553" y="5348732"/>
                <a:ext cx="115200" cy="120240"/>
              </p14:xfrm>
            </p:contentPart>
          </mc:Choice>
          <mc:Fallback xmlns="">
            <p:pic>
              <p:nvPicPr>
                <p:cNvPr id="263" name="Ink 262">
                  <a:extLst>
                    <a:ext uri="{FF2B5EF4-FFF2-40B4-BE49-F238E27FC236}">
                      <a16:creationId xmlns:a16="http://schemas.microsoft.com/office/drawing/2014/main" id="{DD71F561-7721-44A5-AAE5-01FBB8D5FF14}"/>
                    </a:ext>
                  </a:extLst>
                </p:cNvPr>
                <p:cNvPicPr/>
                <p:nvPr/>
              </p:nvPicPr>
              <p:blipFill>
                <a:blip r:embed="rId443"/>
                <a:stretch>
                  <a:fillRect/>
                </a:stretch>
              </p:blipFill>
              <p:spPr>
                <a:xfrm>
                  <a:off x="3139553" y="5330732"/>
                  <a:ext cx="150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4" name="Ink 263">
                  <a:extLst>
                    <a:ext uri="{FF2B5EF4-FFF2-40B4-BE49-F238E27FC236}">
                      <a16:creationId xmlns:a16="http://schemas.microsoft.com/office/drawing/2014/main" id="{5ED9397F-DE73-4A42-8EAE-04B624E58E53}"/>
                    </a:ext>
                  </a:extLst>
                </p14:cNvPr>
                <p14:cNvContentPartPr/>
                <p14:nvPr/>
              </p14:nvContentPartPr>
              <p14:xfrm>
                <a:off x="3259073" y="5234252"/>
                <a:ext cx="156600" cy="372600"/>
              </p14:xfrm>
            </p:contentPart>
          </mc:Choice>
          <mc:Fallback xmlns="">
            <p:pic>
              <p:nvPicPr>
                <p:cNvPr id="264" name="Ink 263">
                  <a:extLst>
                    <a:ext uri="{FF2B5EF4-FFF2-40B4-BE49-F238E27FC236}">
                      <a16:creationId xmlns:a16="http://schemas.microsoft.com/office/drawing/2014/main" id="{5ED9397F-DE73-4A42-8EAE-04B624E58E53}"/>
                    </a:ext>
                  </a:extLst>
                </p:cNvPr>
                <p:cNvPicPr/>
                <p:nvPr/>
              </p:nvPicPr>
              <p:blipFill>
                <a:blip r:embed="rId445"/>
                <a:stretch>
                  <a:fillRect/>
                </a:stretch>
              </p:blipFill>
              <p:spPr>
                <a:xfrm>
                  <a:off x="3241073" y="5216252"/>
                  <a:ext cx="192240" cy="408240"/>
                </a:xfrm>
                <a:prstGeom prst="rect">
                  <a:avLst/>
                </a:prstGeom>
              </p:spPr>
            </p:pic>
          </mc:Fallback>
        </mc:AlternateContent>
      </p:grpSp>
      <p:grpSp>
        <p:nvGrpSpPr>
          <p:cNvPr id="267" name="Group 266">
            <a:extLst>
              <a:ext uri="{FF2B5EF4-FFF2-40B4-BE49-F238E27FC236}">
                <a16:creationId xmlns:a16="http://schemas.microsoft.com/office/drawing/2014/main" id="{F0ABA4FC-4315-46E2-843B-C65D1BA30DCA}"/>
              </a:ext>
            </a:extLst>
          </p:cNvPr>
          <p:cNvGrpSpPr/>
          <p:nvPr/>
        </p:nvGrpSpPr>
        <p:grpSpPr>
          <a:xfrm>
            <a:off x="3651113" y="5397692"/>
            <a:ext cx="169200" cy="99360"/>
            <a:chOff x="3651113" y="5397692"/>
            <a:chExt cx="169200" cy="99360"/>
          </a:xfrm>
        </p:grpSpPr>
        <mc:AlternateContent xmlns:mc="http://schemas.openxmlformats.org/markup-compatibility/2006" xmlns:p14="http://schemas.microsoft.com/office/powerpoint/2010/main">
          <mc:Choice Requires="p14">
            <p:contentPart p14:bwMode="auto" r:id="rId446">
              <p14:nvContentPartPr>
                <p14:cNvPr id="265" name="Ink 264">
                  <a:extLst>
                    <a:ext uri="{FF2B5EF4-FFF2-40B4-BE49-F238E27FC236}">
                      <a16:creationId xmlns:a16="http://schemas.microsoft.com/office/drawing/2014/main" id="{76FB7619-BE1B-4748-A36F-D3DC2ED13BEA}"/>
                    </a:ext>
                  </a:extLst>
                </p14:cNvPr>
                <p14:cNvContentPartPr/>
                <p14:nvPr/>
              </p14:nvContentPartPr>
              <p14:xfrm>
                <a:off x="3651113" y="5397692"/>
                <a:ext cx="111960" cy="17280"/>
              </p14:xfrm>
            </p:contentPart>
          </mc:Choice>
          <mc:Fallback xmlns="">
            <p:pic>
              <p:nvPicPr>
                <p:cNvPr id="265" name="Ink 264">
                  <a:extLst>
                    <a:ext uri="{FF2B5EF4-FFF2-40B4-BE49-F238E27FC236}">
                      <a16:creationId xmlns:a16="http://schemas.microsoft.com/office/drawing/2014/main" id="{76FB7619-BE1B-4748-A36F-D3DC2ED13BEA}"/>
                    </a:ext>
                  </a:extLst>
                </p:cNvPr>
                <p:cNvPicPr/>
                <p:nvPr/>
              </p:nvPicPr>
              <p:blipFill>
                <a:blip r:embed="rId447"/>
                <a:stretch>
                  <a:fillRect/>
                </a:stretch>
              </p:blipFill>
              <p:spPr>
                <a:xfrm>
                  <a:off x="3633113" y="5380052"/>
                  <a:ext cx="147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6" name="Ink 265">
                  <a:extLst>
                    <a:ext uri="{FF2B5EF4-FFF2-40B4-BE49-F238E27FC236}">
                      <a16:creationId xmlns:a16="http://schemas.microsoft.com/office/drawing/2014/main" id="{29EBC370-0F1D-4DFD-B71F-5C8168CABB20}"/>
                    </a:ext>
                  </a:extLst>
                </p14:cNvPr>
                <p14:cNvContentPartPr/>
                <p14:nvPr/>
              </p14:nvContentPartPr>
              <p14:xfrm>
                <a:off x="3688553" y="5472932"/>
                <a:ext cx="131760" cy="24120"/>
              </p14:xfrm>
            </p:contentPart>
          </mc:Choice>
          <mc:Fallback xmlns="">
            <p:pic>
              <p:nvPicPr>
                <p:cNvPr id="266" name="Ink 265">
                  <a:extLst>
                    <a:ext uri="{FF2B5EF4-FFF2-40B4-BE49-F238E27FC236}">
                      <a16:creationId xmlns:a16="http://schemas.microsoft.com/office/drawing/2014/main" id="{29EBC370-0F1D-4DFD-B71F-5C8168CABB20}"/>
                    </a:ext>
                  </a:extLst>
                </p:cNvPr>
                <p:cNvPicPr/>
                <p:nvPr/>
              </p:nvPicPr>
              <p:blipFill>
                <a:blip r:embed="rId449"/>
                <a:stretch>
                  <a:fillRect/>
                </a:stretch>
              </p:blipFill>
              <p:spPr>
                <a:xfrm>
                  <a:off x="3670913" y="5454932"/>
                  <a:ext cx="167400" cy="59760"/>
                </a:xfrm>
                <a:prstGeom prst="rect">
                  <a:avLst/>
                </a:prstGeom>
              </p:spPr>
            </p:pic>
          </mc:Fallback>
        </mc:AlternateContent>
      </p:grpSp>
      <p:grpSp>
        <p:nvGrpSpPr>
          <p:cNvPr id="286" name="Group 285">
            <a:extLst>
              <a:ext uri="{FF2B5EF4-FFF2-40B4-BE49-F238E27FC236}">
                <a16:creationId xmlns:a16="http://schemas.microsoft.com/office/drawing/2014/main" id="{D9B84A31-4324-405C-99BE-2C36B69C9FB1}"/>
              </a:ext>
            </a:extLst>
          </p:cNvPr>
          <p:cNvGrpSpPr/>
          <p:nvPr/>
        </p:nvGrpSpPr>
        <p:grpSpPr>
          <a:xfrm>
            <a:off x="4008593" y="5189612"/>
            <a:ext cx="1168560" cy="339840"/>
            <a:chOff x="4008593" y="5189612"/>
            <a:chExt cx="1168560" cy="339840"/>
          </a:xfrm>
        </p:grpSpPr>
        <mc:AlternateContent xmlns:mc="http://schemas.openxmlformats.org/markup-compatibility/2006" xmlns:p14="http://schemas.microsoft.com/office/powerpoint/2010/main">
          <mc:Choice Requires="p14">
            <p:contentPart p14:bwMode="auto" r:id="rId450">
              <p14:nvContentPartPr>
                <p14:cNvPr id="269" name="Ink 268">
                  <a:extLst>
                    <a:ext uri="{FF2B5EF4-FFF2-40B4-BE49-F238E27FC236}">
                      <a16:creationId xmlns:a16="http://schemas.microsoft.com/office/drawing/2014/main" id="{3AF52C88-24CE-469E-853B-56CE7C16259E}"/>
                    </a:ext>
                  </a:extLst>
                </p14:cNvPr>
                <p14:cNvContentPartPr/>
                <p14:nvPr/>
              </p14:nvContentPartPr>
              <p14:xfrm>
                <a:off x="4008593" y="5267372"/>
                <a:ext cx="206280" cy="34560"/>
              </p14:xfrm>
            </p:contentPart>
          </mc:Choice>
          <mc:Fallback xmlns="">
            <p:pic>
              <p:nvPicPr>
                <p:cNvPr id="269" name="Ink 268">
                  <a:extLst>
                    <a:ext uri="{FF2B5EF4-FFF2-40B4-BE49-F238E27FC236}">
                      <a16:creationId xmlns:a16="http://schemas.microsoft.com/office/drawing/2014/main" id="{3AF52C88-24CE-469E-853B-56CE7C16259E}"/>
                    </a:ext>
                  </a:extLst>
                </p:cNvPr>
                <p:cNvPicPr/>
                <p:nvPr/>
              </p:nvPicPr>
              <p:blipFill>
                <a:blip r:embed="rId451"/>
                <a:stretch>
                  <a:fillRect/>
                </a:stretch>
              </p:blipFill>
              <p:spPr>
                <a:xfrm>
                  <a:off x="3990953" y="5249732"/>
                  <a:ext cx="241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0" name="Ink 269">
                  <a:extLst>
                    <a:ext uri="{FF2B5EF4-FFF2-40B4-BE49-F238E27FC236}">
                      <a16:creationId xmlns:a16="http://schemas.microsoft.com/office/drawing/2014/main" id="{F656B72A-6321-4420-9F94-FFEBA46435AD}"/>
                    </a:ext>
                  </a:extLst>
                </p14:cNvPr>
                <p14:cNvContentPartPr/>
                <p14:nvPr/>
              </p14:nvContentPartPr>
              <p14:xfrm>
                <a:off x="4026233" y="5308052"/>
                <a:ext cx="122400" cy="140400"/>
              </p14:xfrm>
            </p:contentPart>
          </mc:Choice>
          <mc:Fallback xmlns="">
            <p:pic>
              <p:nvPicPr>
                <p:cNvPr id="270" name="Ink 269">
                  <a:extLst>
                    <a:ext uri="{FF2B5EF4-FFF2-40B4-BE49-F238E27FC236}">
                      <a16:creationId xmlns:a16="http://schemas.microsoft.com/office/drawing/2014/main" id="{F656B72A-6321-4420-9F94-FFEBA46435AD}"/>
                    </a:ext>
                  </a:extLst>
                </p:cNvPr>
                <p:cNvPicPr/>
                <p:nvPr/>
              </p:nvPicPr>
              <p:blipFill>
                <a:blip r:embed="rId453"/>
                <a:stretch>
                  <a:fillRect/>
                </a:stretch>
              </p:blipFill>
              <p:spPr>
                <a:xfrm>
                  <a:off x="4008233" y="5290412"/>
                  <a:ext cx="158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1" name="Ink 270">
                  <a:extLst>
                    <a:ext uri="{FF2B5EF4-FFF2-40B4-BE49-F238E27FC236}">
                      <a16:creationId xmlns:a16="http://schemas.microsoft.com/office/drawing/2014/main" id="{F9CDC84D-E813-47E6-A446-43D839333688}"/>
                    </a:ext>
                  </a:extLst>
                </p14:cNvPr>
                <p14:cNvContentPartPr/>
                <p14:nvPr/>
              </p14:nvContentPartPr>
              <p14:xfrm>
                <a:off x="4019393" y="5355212"/>
                <a:ext cx="205920" cy="21600"/>
              </p14:xfrm>
            </p:contentPart>
          </mc:Choice>
          <mc:Fallback xmlns="">
            <p:pic>
              <p:nvPicPr>
                <p:cNvPr id="271" name="Ink 270">
                  <a:extLst>
                    <a:ext uri="{FF2B5EF4-FFF2-40B4-BE49-F238E27FC236}">
                      <a16:creationId xmlns:a16="http://schemas.microsoft.com/office/drawing/2014/main" id="{F9CDC84D-E813-47E6-A446-43D839333688}"/>
                    </a:ext>
                  </a:extLst>
                </p:cNvPr>
                <p:cNvPicPr/>
                <p:nvPr/>
              </p:nvPicPr>
              <p:blipFill>
                <a:blip r:embed="rId455"/>
                <a:stretch>
                  <a:fillRect/>
                </a:stretch>
              </p:blipFill>
              <p:spPr>
                <a:xfrm>
                  <a:off x="4001393" y="5337572"/>
                  <a:ext cx="2415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2" name="Ink 271">
                  <a:extLst>
                    <a:ext uri="{FF2B5EF4-FFF2-40B4-BE49-F238E27FC236}">
                      <a16:creationId xmlns:a16="http://schemas.microsoft.com/office/drawing/2014/main" id="{2D5EF2AE-E45C-4B73-97E7-B814DDBF289A}"/>
                    </a:ext>
                  </a:extLst>
                </p14:cNvPr>
                <p14:cNvContentPartPr/>
                <p14:nvPr/>
              </p14:nvContentPartPr>
              <p14:xfrm>
                <a:off x="4399913" y="5209772"/>
                <a:ext cx="85680" cy="305280"/>
              </p14:xfrm>
            </p:contentPart>
          </mc:Choice>
          <mc:Fallback xmlns="">
            <p:pic>
              <p:nvPicPr>
                <p:cNvPr id="272" name="Ink 271">
                  <a:extLst>
                    <a:ext uri="{FF2B5EF4-FFF2-40B4-BE49-F238E27FC236}">
                      <a16:creationId xmlns:a16="http://schemas.microsoft.com/office/drawing/2014/main" id="{2D5EF2AE-E45C-4B73-97E7-B814DDBF289A}"/>
                    </a:ext>
                  </a:extLst>
                </p:cNvPr>
                <p:cNvPicPr/>
                <p:nvPr/>
              </p:nvPicPr>
              <p:blipFill>
                <a:blip r:embed="rId457"/>
                <a:stretch>
                  <a:fillRect/>
                </a:stretch>
              </p:blipFill>
              <p:spPr>
                <a:xfrm>
                  <a:off x="4382273" y="5192132"/>
                  <a:ext cx="1213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3" name="Ink 272">
                  <a:extLst>
                    <a:ext uri="{FF2B5EF4-FFF2-40B4-BE49-F238E27FC236}">
                      <a16:creationId xmlns:a16="http://schemas.microsoft.com/office/drawing/2014/main" id="{BADFABBF-812E-4D16-93CF-1DAF54C343E3}"/>
                    </a:ext>
                  </a:extLst>
                </p14:cNvPr>
                <p14:cNvContentPartPr/>
                <p14:nvPr/>
              </p14:nvContentPartPr>
              <p14:xfrm>
                <a:off x="4602953" y="5257652"/>
                <a:ext cx="185040" cy="223920"/>
              </p14:xfrm>
            </p:contentPart>
          </mc:Choice>
          <mc:Fallback xmlns="">
            <p:pic>
              <p:nvPicPr>
                <p:cNvPr id="273" name="Ink 272">
                  <a:extLst>
                    <a:ext uri="{FF2B5EF4-FFF2-40B4-BE49-F238E27FC236}">
                      <a16:creationId xmlns:a16="http://schemas.microsoft.com/office/drawing/2014/main" id="{BADFABBF-812E-4D16-93CF-1DAF54C343E3}"/>
                    </a:ext>
                  </a:extLst>
                </p:cNvPr>
                <p:cNvPicPr/>
                <p:nvPr/>
              </p:nvPicPr>
              <p:blipFill>
                <a:blip r:embed="rId459"/>
                <a:stretch>
                  <a:fillRect/>
                </a:stretch>
              </p:blipFill>
              <p:spPr>
                <a:xfrm>
                  <a:off x="4584953" y="5239652"/>
                  <a:ext cx="2206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4" name="Ink 273">
                  <a:extLst>
                    <a:ext uri="{FF2B5EF4-FFF2-40B4-BE49-F238E27FC236}">
                      <a16:creationId xmlns:a16="http://schemas.microsoft.com/office/drawing/2014/main" id="{3376D7CE-162B-495A-A7CA-2140176E587F}"/>
                    </a:ext>
                  </a:extLst>
                </p14:cNvPr>
                <p14:cNvContentPartPr/>
                <p14:nvPr/>
              </p14:nvContentPartPr>
              <p14:xfrm>
                <a:off x="4599713" y="5368532"/>
                <a:ext cx="132840" cy="1800"/>
              </p14:xfrm>
            </p:contentPart>
          </mc:Choice>
          <mc:Fallback xmlns="">
            <p:pic>
              <p:nvPicPr>
                <p:cNvPr id="274" name="Ink 273">
                  <a:extLst>
                    <a:ext uri="{FF2B5EF4-FFF2-40B4-BE49-F238E27FC236}">
                      <a16:creationId xmlns:a16="http://schemas.microsoft.com/office/drawing/2014/main" id="{3376D7CE-162B-495A-A7CA-2140176E587F}"/>
                    </a:ext>
                  </a:extLst>
                </p:cNvPr>
                <p:cNvPicPr/>
                <p:nvPr/>
              </p:nvPicPr>
              <p:blipFill>
                <a:blip r:embed="rId461"/>
                <a:stretch>
                  <a:fillRect/>
                </a:stretch>
              </p:blipFill>
              <p:spPr>
                <a:xfrm>
                  <a:off x="4581713" y="5350892"/>
                  <a:ext cx="168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75" name="Ink 274">
                  <a:extLst>
                    <a:ext uri="{FF2B5EF4-FFF2-40B4-BE49-F238E27FC236}">
                      <a16:creationId xmlns:a16="http://schemas.microsoft.com/office/drawing/2014/main" id="{BA290D15-8286-4572-9EE2-ED67EAF6D75A}"/>
                    </a:ext>
                  </a:extLst>
                </p14:cNvPr>
                <p14:cNvContentPartPr/>
                <p14:nvPr/>
              </p14:nvContentPartPr>
              <p14:xfrm>
                <a:off x="4898513" y="5298692"/>
                <a:ext cx="96480" cy="157680"/>
              </p14:xfrm>
            </p:contentPart>
          </mc:Choice>
          <mc:Fallback xmlns="">
            <p:pic>
              <p:nvPicPr>
                <p:cNvPr id="275" name="Ink 274">
                  <a:extLst>
                    <a:ext uri="{FF2B5EF4-FFF2-40B4-BE49-F238E27FC236}">
                      <a16:creationId xmlns:a16="http://schemas.microsoft.com/office/drawing/2014/main" id="{BA290D15-8286-4572-9EE2-ED67EAF6D75A}"/>
                    </a:ext>
                  </a:extLst>
                </p:cNvPr>
                <p:cNvPicPr/>
                <p:nvPr/>
              </p:nvPicPr>
              <p:blipFill>
                <a:blip r:embed="rId463"/>
                <a:stretch>
                  <a:fillRect/>
                </a:stretch>
              </p:blipFill>
              <p:spPr>
                <a:xfrm>
                  <a:off x="4880513" y="5281052"/>
                  <a:ext cx="132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6" name="Ink 275">
                  <a:extLst>
                    <a:ext uri="{FF2B5EF4-FFF2-40B4-BE49-F238E27FC236}">
                      <a16:creationId xmlns:a16="http://schemas.microsoft.com/office/drawing/2014/main" id="{D879D16A-480D-46A9-AEA3-E800F1545CC1}"/>
                    </a:ext>
                  </a:extLst>
                </p14:cNvPr>
                <p14:cNvContentPartPr/>
                <p14:nvPr/>
              </p14:nvContentPartPr>
              <p14:xfrm>
                <a:off x="4886633" y="5298692"/>
                <a:ext cx="157680" cy="165240"/>
              </p14:xfrm>
            </p:contentPart>
          </mc:Choice>
          <mc:Fallback xmlns="">
            <p:pic>
              <p:nvPicPr>
                <p:cNvPr id="276" name="Ink 275">
                  <a:extLst>
                    <a:ext uri="{FF2B5EF4-FFF2-40B4-BE49-F238E27FC236}">
                      <a16:creationId xmlns:a16="http://schemas.microsoft.com/office/drawing/2014/main" id="{D879D16A-480D-46A9-AEA3-E800F1545CC1}"/>
                    </a:ext>
                  </a:extLst>
                </p:cNvPr>
                <p:cNvPicPr/>
                <p:nvPr/>
              </p:nvPicPr>
              <p:blipFill>
                <a:blip r:embed="rId465"/>
                <a:stretch>
                  <a:fillRect/>
                </a:stretch>
              </p:blipFill>
              <p:spPr>
                <a:xfrm>
                  <a:off x="4868993" y="5280692"/>
                  <a:ext cx="193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7" name="Ink 276">
                  <a:extLst>
                    <a:ext uri="{FF2B5EF4-FFF2-40B4-BE49-F238E27FC236}">
                      <a16:creationId xmlns:a16="http://schemas.microsoft.com/office/drawing/2014/main" id="{F3100DF1-D65D-4C48-9107-2C4CF132E944}"/>
                    </a:ext>
                  </a:extLst>
                </p14:cNvPr>
                <p14:cNvContentPartPr/>
                <p14:nvPr/>
              </p14:nvContentPartPr>
              <p14:xfrm>
                <a:off x="4997153" y="5189612"/>
                <a:ext cx="180000" cy="339840"/>
              </p14:xfrm>
            </p:contentPart>
          </mc:Choice>
          <mc:Fallback xmlns="">
            <p:pic>
              <p:nvPicPr>
                <p:cNvPr id="277" name="Ink 276">
                  <a:extLst>
                    <a:ext uri="{FF2B5EF4-FFF2-40B4-BE49-F238E27FC236}">
                      <a16:creationId xmlns:a16="http://schemas.microsoft.com/office/drawing/2014/main" id="{F3100DF1-D65D-4C48-9107-2C4CF132E944}"/>
                    </a:ext>
                  </a:extLst>
                </p:cNvPr>
                <p:cNvPicPr/>
                <p:nvPr/>
              </p:nvPicPr>
              <p:blipFill>
                <a:blip r:embed="rId467"/>
                <a:stretch>
                  <a:fillRect/>
                </a:stretch>
              </p:blipFill>
              <p:spPr>
                <a:xfrm>
                  <a:off x="4979513" y="5171972"/>
                  <a:ext cx="215640" cy="375480"/>
                </a:xfrm>
                <a:prstGeom prst="rect">
                  <a:avLst/>
                </a:prstGeom>
              </p:spPr>
            </p:pic>
          </mc:Fallback>
        </mc:AlternateContent>
      </p:grpSp>
      <p:grpSp>
        <p:nvGrpSpPr>
          <p:cNvPr id="289" name="Group 288">
            <a:extLst>
              <a:ext uri="{FF2B5EF4-FFF2-40B4-BE49-F238E27FC236}">
                <a16:creationId xmlns:a16="http://schemas.microsoft.com/office/drawing/2014/main" id="{157245E4-F377-43C5-AD61-98871D2A9BF3}"/>
              </a:ext>
            </a:extLst>
          </p:cNvPr>
          <p:cNvGrpSpPr/>
          <p:nvPr/>
        </p:nvGrpSpPr>
        <p:grpSpPr>
          <a:xfrm>
            <a:off x="5436353" y="5117252"/>
            <a:ext cx="1352160" cy="364680"/>
            <a:chOff x="5436353" y="5117252"/>
            <a:chExt cx="1352160" cy="364680"/>
          </a:xfrm>
        </p:grpSpPr>
        <mc:AlternateContent xmlns:mc="http://schemas.openxmlformats.org/markup-compatibility/2006" xmlns:p14="http://schemas.microsoft.com/office/powerpoint/2010/main">
          <mc:Choice Requires="p14">
            <p:contentPart p14:bwMode="auto" r:id="rId468">
              <p14:nvContentPartPr>
                <p14:cNvPr id="278" name="Ink 277">
                  <a:extLst>
                    <a:ext uri="{FF2B5EF4-FFF2-40B4-BE49-F238E27FC236}">
                      <a16:creationId xmlns:a16="http://schemas.microsoft.com/office/drawing/2014/main" id="{BA02093D-A1E6-4617-BE78-D76D592419A4}"/>
                    </a:ext>
                  </a:extLst>
                </p14:cNvPr>
                <p14:cNvContentPartPr/>
                <p14:nvPr/>
              </p14:nvContentPartPr>
              <p14:xfrm>
                <a:off x="5436353" y="5335052"/>
                <a:ext cx="194760" cy="11520"/>
              </p14:xfrm>
            </p:contentPart>
          </mc:Choice>
          <mc:Fallback xmlns="">
            <p:pic>
              <p:nvPicPr>
                <p:cNvPr id="278" name="Ink 277">
                  <a:extLst>
                    <a:ext uri="{FF2B5EF4-FFF2-40B4-BE49-F238E27FC236}">
                      <a16:creationId xmlns:a16="http://schemas.microsoft.com/office/drawing/2014/main" id="{BA02093D-A1E6-4617-BE78-D76D592419A4}"/>
                    </a:ext>
                  </a:extLst>
                </p:cNvPr>
                <p:cNvPicPr/>
                <p:nvPr/>
              </p:nvPicPr>
              <p:blipFill>
                <a:blip r:embed="rId469"/>
                <a:stretch>
                  <a:fillRect/>
                </a:stretch>
              </p:blipFill>
              <p:spPr>
                <a:xfrm>
                  <a:off x="5418713" y="5317412"/>
                  <a:ext cx="2304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9" name="Ink 278">
                  <a:extLst>
                    <a:ext uri="{FF2B5EF4-FFF2-40B4-BE49-F238E27FC236}">
                      <a16:creationId xmlns:a16="http://schemas.microsoft.com/office/drawing/2014/main" id="{A1BD5EAE-7EAE-492E-A628-8EBDA58E0AE6}"/>
                    </a:ext>
                  </a:extLst>
                </p14:cNvPr>
                <p14:cNvContentPartPr/>
                <p14:nvPr/>
              </p14:nvContentPartPr>
              <p14:xfrm>
                <a:off x="5485673" y="5249012"/>
                <a:ext cx="43920" cy="212400"/>
              </p14:xfrm>
            </p:contentPart>
          </mc:Choice>
          <mc:Fallback xmlns="">
            <p:pic>
              <p:nvPicPr>
                <p:cNvPr id="279" name="Ink 278">
                  <a:extLst>
                    <a:ext uri="{FF2B5EF4-FFF2-40B4-BE49-F238E27FC236}">
                      <a16:creationId xmlns:a16="http://schemas.microsoft.com/office/drawing/2014/main" id="{A1BD5EAE-7EAE-492E-A628-8EBDA58E0AE6}"/>
                    </a:ext>
                  </a:extLst>
                </p:cNvPr>
                <p:cNvPicPr/>
                <p:nvPr/>
              </p:nvPicPr>
              <p:blipFill>
                <a:blip r:embed="rId471"/>
                <a:stretch>
                  <a:fillRect/>
                </a:stretch>
              </p:blipFill>
              <p:spPr>
                <a:xfrm>
                  <a:off x="5467673" y="5231372"/>
                  <a:ext cx="795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0" name="Ink 279">
                  <a:extLst>
                    <a:ext uri="{FF2B5EF4-FFF2-40B4-BE49-F238E27FC236}">
                      <a16:creationId xmlns:a16="http://schemas.microsoft.com/office/drawing/2014/main" id="{1D4863E2-93C1-4991-9794-15EC15A0C0B9}"/>
                    </a:ext>
                  </a:extLst>
                </p14:cNvPr>
                <p14:cNvContentPartPr/>
                <p14:nvPr/>
              </p14:nvContentPartPr>
              <p14:xfrm>
                <a:off x="5751353" y="5211212"/>
                <a:ext cx="126360" cy="194040"/>
              </p14:xfrm>
            </p:contentPart>
          </mc:Choice>
          <mc:Fallback xmlns="">
            <p:pic>
              <p:nvPicPr>
                <p:cNvPr id="280" name="Ink 279">
                  <a:extLst>
                    <a:ext uri="{FF2B5EF4-FFF2-40B4-BE49-F238E27FC236}">
                      <a16:creationId xmlns:a16="http://schemas.microsoft.com/office/drawing/2014/main" id="{1D4863E2-93C1-4991-9794-15EC15A0C0B9}"/>
                    </a:ext>
                  </a:extLst>
                </p:cNvPr>
                <p:cNvPicPr/>
                <p:nvPr/>
              </p:nvPicPr>
              <p:blipFill>
                <a:blip r:embed="rId473"/>
                <a:stretch>
                  <a:fillRect/>
                </a:stretch>
              </p:blipFill>
              <p:spPr>
                <a:xfrm>
                  <a:off x="5733353" y="5193212"/>
                  <a:ext cx="162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1" name="Ink 280">
                  <a:extLst>
                    <a:ext uri="{FF2B5EF4-FFF2-40B4-BE49-F238E27FC236}">
                      <a16:creationId xmlns:a16="http://schemas.microsoft.com/office/drawing/2014/main" id="{8E2B1819-26EB-489E-961A-BDA7452BA61D}"/>
                    </a:ext>
                  </a:extLst>
                </p14:cNvPr>
                <p14:cNvContentPartPr/>
                <p14:nvPr/>
              </p14:nvContentPartPr>
              <p14:xfrm>
                <a:off x="5768273" y="5304812"/>
                <a:ext cx="120240" cy="29160"/>
              </p14:xfrm>
            </p:contentPart>
          </mc:Choice>
          <mc:Fallback xmlns="">
            <p:pic>
              <p:nvPicPr>
                <p:cNvPr id="281" name="Ink 280">
                  <a:extLst>
                    <a:ext uri="{FF2B5EF4-FFF2-40B4-BE49-F238E27FC236}">
                      <a16:creationId xmlns:a16="http://schemas.microsoft.com/office/drawing/2014/main" id="{8E2B1819-26EB-489E-961A-BDA7452BA61D}"/>
                    </a:ext>
                  </a:extLst>
                </p:cNvPr>
                <p:cNvPicPr/>
                <p:nvPr/>
              </p:nvPicPr>
              <p:blipFill>
                <a:blip r:embed="rId475"/>
                <a:stretch>
                  <a:fillRect/>
                </a:stretch>
              </p:blipFill>
              <p:spPr>
                <a:xfrm>
                  <a:off x="5750633" y="5287172"/>
                  <a:ext cx="1558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2" name="Ink 281">
                  <a:extLst>
                    <a:ext uri="{FF2B5EF4-FFF2-40B4-BE49-F238E27FC236}">
                      <a16:creationId xmlns:a16="http://schemas.microsoft.com/office/drawing/2014/main" id="{98209A8F-2682-412C-A9C0-E892BDD50372}"/>
                    </a:ext>
                  </a:extLst>
                </p14:cNvPr>
                <p14:cNvContentPartPr/>
                <p14:nvPr/>
              </p14:nvContentPartPr>
              <p14:xfrm>
                <a:off x="5754593" y="5209052"/>
                <a:ext cx="147240" cy="5040"/>
              </p14:xfrm>
            </p:contentPart>
          </mc:Choice>
          <mc:Fallback xmlns="">
            <p:pic>
              <p:nvPicPr>
                <p:cNvPr id="282" name="Ink 281">
                  <a:extLst>
                    <a:ext uri="{FF2B5EF4-FFF2-40B4-BE49-F238E27FC236}">
                      <a16:creationId xmlns:a16="http://schemas.microsoft.com/office/drawing/2014/main" id="{98209A8F-2682-412C-A9C0-E892BDD50372}"/>
                    </a:ext>
                  </a:extLst>
                </p:cNvPr>
                <p:cNvPicPr/>
                <p:nvPr/>
              </p:nvPicPr>
              <p:blipFill>
                <a:blip r:embed="rId477"/>
                <a:stretch>
                  <a:fillRect/>
                </a:stretch>
              </p:blipFill>
              <p:spPr>
                <a:xfrm>
                  <a:off x="5736953" y="5191412"/>
                  <a:ext cx="182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3" name="Ink 282">
                  <a:extLst>
                    <a:ext uri="{FF2B5EF4-FFF2-40B4-BE49-F238E27FC236}">
                      <a16:creationId xmlns:a16="http://schemas.microsoft.com/office/drawing/2014/main" id="{9F5E84FA-0198-471E-A390-644C9C541258}"/>
                    </a:ext>
                  </a:extLst>
                </p14:cNvPr>
                <p14:cNvContentPartPr/>
                <p14:nvPr/>
              </p14:nvContentPartPr>
              <p14:xfrm>
                <a:off x="6046913" y="5140292"/>
                <a:ext cx="93600" cy="311760"/>
              </p14:xfrm>
            </p:contentPart>
          </mc:Choice>
          <mc:Fallback xmlns="">
            <p:pic>
              <p:nvPicPr>
                <p:cNvPr id="283" name="Ink 282">
                  <a:extLst>
                    <a:ext uri="{FF2B5EF4-FFF2-40B4-BE49-F238E27FC236}">
                      <a16:creationId xmlns:a16="http://schemas.microsoft.com/office/drawing/2014/main" id="{9F5E84FA-0198-471E-A390-644C9C541258}"/>
                    </a:ext>
                  </a:extLst>
                </p:cNvPr>
                <p:cNvPicPr/>
                <p:nvPr/>
              </p:nvPicPr>
              <p:blipFill>
                <a:blip r:embed="rId479"/>
                <a:stretch>
                  <a:fillRect/>
                </a:stretch>
              </p:blipFill>
              <p:spPr>
                <a:xfrm>
                  <a:off x="6029273" y="5122292"/>
                  <a:ext cx="1292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84" name="Ink 283">
                  <a:extLst>
                    <a:ext uri="{FF2B5EF4-FFF2-40B4-BE49-F238E27FC236}">
                      <a16:creationId xmlns:a16="http://schemas.microsoft.com/office/drawing/2014/main" id="{670E2749-3A71-4C7B-A812-E8AB9B424E79}"/>
                    </a:ext>
                  </a:extLst>
                </p14:cNvPr>
                <p14:cNvContentPartPr/>
                <p14:nvPr/>
              </p14:nvContentPartPr>
              <p14:xfrm>
                <a:off x="6244553" y="5196812"/>
                <a:ext cx="145440" cy="285120"/>
              </p14:xfrm>
            </p:contentPart>
          </mc:Choice>
          <mc:Fallback xmlns="">
            <p:pic>
              <p:nvPicPr>
                <p:cNvPr id="284" name="Ink 283">
                  <a:extLst>
                    <a:ext uri="{FF2B5EF4-FFF2-40B4-BE49-F238E27FC236}">
                      <a16:creationId xmlns:a16="http://schemas.microsoft.com/office/drawing/2014/main" id="{670E2749-3A71-4C7B-A812-E8AB9B424E79}"/>
                    </a:ext>
                  </a:extLst>
                </p:cNvPr>
                <p:cNvPicPr/>
                <p:nvPr/>
              </p:nvPicPr>
              <p:blipFill>
                <a:blip r:embed="rId481"/>
                <a:stretch>
                  <a:fillRect/>
                </a:stretch>
              </p:blipFill>
              <p:spPr>
                <a:xfrm>
                  <a:off x="6226913" y="5179172"/>
                  <a:ext cx="1810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87" name="Ink 286">
                  <a:extLst>
                    <a:ext uri="{FF2B5EF4-FFF2-40B4-BE49-F238E27FC236}">
                      <a16:creationId xmlns:a16="http://schemas.microsoft.com/office/drawing/2014/main" id="{7D2D0AF3-FCEF-46F6-942A-FD8F435F04A7}"/>
                    </a:ext>
                  </a:extLst>
                </p14:cNvPr>
                <p14:cNvContentPartPr/>
                <p14:nvPr/>
              </p14:nvContentPartPr>
              <p14:xfrm>
                <a:off x="6521393" y="5167652"/>
                <a:ext cx="128880" cy="140400"/>
              </p14:xfrm>
            </p:contentPart>
          </mc:Choice>
          <mc:Fallback xmlns="">
            <p:pic>
              <p:nvPicPr>
                <p:cNvPr id="287" name="Ink 286">
                  <a:extLst>
                    <a:ext uri="{FF2B5EF4-FFF2-40B4-BE49-F238E27FC236}">
                      <a16:creationId xmlns:a16="http://schemas.microsoft.com/office/drawing/2014/main" id="{7D2D0AF3-FCEF-46F6-942A-FD8F435F04A7}"/>
                    </a:ext>
                  </a:extLst>
                </p:cNvPr>
                <p:cNvPicPr/>
                <p:nvPr/>
              </p:nvPicPr>
              <p:blipFill>
                <a:blip r:embed="rId483"/>
                <a:stretch>
                  <a:fillRect/>
                </a:stretch>
              </p:blipFill>
              <p:spPr>
                <a:xfrm>
                  <a:off x="6503753" y="5150012"/>
                  <a:ext cx="164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8" name="Ink 287">
                  <a:extLst>
                    <a:ext uri="{FF2B5EF4-FFF2-40B4-BE49-F238E27FC236}">
                      <a16:creationId xmlns:a16="http://schemas.microsoft.com/office/drawing/2014/main" id="{0AE45A46-6FB1-4DFB-B0B0-89D369BD54AE}"/>
                    </a:ext>
                  </a:extLst>
                </p14:cNvPr>
                <p14:cNvContentPartPr/>
                <p14:nvPr/>
              </p14:nvContentPartPr>
              <p14:xfrm>
                <a:off x="6670793" y="5117252"/>
                <a:ext cx="117720" cy="328680"/>
              </p14:xfrm>
            </p:contentPart>
          </mc:Choice>
          <mc:Fallback xmlns="">
            <p:pic>
              <p:nvPicPr>
                <p:cNvPr id="288" name="Ink 287">
                  <a:extLst>
                    <a:ext uri="{FF2B5EF4-FFF2-40B4-BE49-F238E27FC236}">
                      <a16:creationId xmlns:a16="http://schemas.microsoft.com/office/drawing/2014/main" id="{0AE45A46-6FB1-4DFB-B0B0-89D369BD54AE}"/>
                    </a:ext>
                  </a:extLst>
                </p:cNvPr>
                <p:cNvPicPr/>
                <p:nvPr/>
              </p:nvPicPr>
              <p:blipFill>
                <a:blip r:embed="rId485"/>
                <a:stretch>
                  <a:fillRect/>
                </a:stretch>
              </p:blipFill>
              <p:spPr>
                <a:xfrm>
                  <a:off x="6653153" y="5099252"/>
                  <a:ext cx="153360" cy="364320"/>
                </a:xfrm>
                <a:prstGeom prst="rect">
                  <a:avLst/>
                </a:prstGeom>
              </p:spPr>
            </p:pic>
          </mc:Fallback>
        </mc:AlternateContent>
      </p:grpSp>
      <p:grpSp>
        <p:nvGrpSpPr>
          <p:cNvPr id="299" name="Group 298">
            <a:extLst>
              <a:ext uri="{FF2B5EF4-FFF2-40B4-BE49-F238E27FC236}">
                <a16:creationId xmlns:a16="http://schemas.microsoft.com/office/drawing/2014/main" id="{FA1713FF-558C-4A7E-8E35-DD6B5EFA5C94}"/>
              </a:ext>
            </a:extLst>
          </p:cNvPr>
          <p:cNvGrpSpPr/>
          <p:nvPr/>
        </p:nvGrpSpPr>
        <p:grpSpPr>
          <a:xfrm>
            <a:off x="5299553" y="2519132"/>
            <a:ext cx="752400" cy="256320"/>
            <a:chOff x="5299553" y="2519132"/>
            <a:chExt cx="752400" cy="256320"/>
          </a:xfrm>
        </p:grpSpPr>
        <mc:AlternateContent xmlns:mc="http://schemas.openxmlformats.org/markup-compatibility/2006" xmlns:p14="http://schemas.microsoft.com/office/powerpoint/2010/main">
          <mc:Choice Requires="p14">
            <p:contentPart p14:bwMode="auto" r:id="rId486">
              <p14:nvContentPartPr>
                <p14:cNvPr id="293" name="Ink 292">
                  <a:extLst>
                    <a:ext uri="{FF2B5EF4-FFF2-40B4-BE49-F238E27FC236}">
                      <a16:creationId xmlns:a16="http://schemas.microsoft.com/office/drawing/2014/main" id="{9DE09C89-47F5-4C7D-92CF-44799F3A3E77}"/>
                    </a:ext>
                  </a:extLst>
                </p14:cNvPr>
                <p14:cNvContentPartPr/>
                <p14:nvPr/>
              </p14:nvContentPartPr>
              <p14:xfrm>
                <a:off x="5299553" y="2519132"/>
                <a:ext cx="186840" cy="256320"/>
              </p14:xfrm>
            </p:contentPart>
          </mc:Choice>
          <mc:Fallback xmlns="">
            <p:pic>
              <p:nvPicPr>
                <p:cNvPr id="293" name="Ink 292">
                  <a:extLst>
                    <a:ext uri="{FF2B5EF4-FFF2-40B4-BE49-F238E27FC236}">
                      <a16:creationId xmlns:a16="http://schemas.microsoft.com/office/drawing/2014/main" id="{9DE09C89-47F5-4C7D-92CF-44799F3A3E77}"/>
                    </a:ext>
                  </a:extLst>
                </p:cNvPr>
                <p:cNvPicPr/>
                <p:nvPr/>
              </p:nvPicPr>
              <p:blipFill>
                <a:blip r:embed="rId487"/>
                <a:stretch>
                  <a:fillRect/>
                </a:stretch>
              </p:blipFill>
              <p:spPr>
                <a:xfrm>
                  <a:off x="5281913" y="2501492"/>
                  <a:ext cx="2224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94" name="Ink 293">
                  <a:extLst>
                    <a:ext uri="{FF2B5EF4-FFF2-40B4-BE49-F238E27FC236}">
                      <a16:creationId xmlns:a16="http://schemas.microsoft.com/office/drawing/2014/main" id="{A6BC2FA6-98A2-40B8-97A3-054FFAE82F17}"/>
                    </a:ext>
                  </a:extLst>
                </p14:cNvPr>
                <p14:cNvContentPartPr/>
                <p14:nvPr/>
              </p14:nvContentPartPr>
              <p14:xfrm>
                <a:off x="5338073" y="2650172"/>
                <a:ext cx="360000" cy="115560"/>
              </p14:xfrm>
            </p:contentPart>
          </mc:Choice>
          <mc:Fallback xmlns="">
            <p:pic>
              <p:nvPicPr>
                <p:cNvPr id="294" name="Ink 293">
                  <a:extLst>
                    <a:ext uri="{FF2B5EF4-FFF2-40B4-BE49-F238E27FC236}">
                      <a16:creationId xmlns:a16="http://schemas.microsoft.com/office/drawing/2014/main" id="{A6BC2FA6-98A2-40B8-97A3-054FFAE82F17}"/>
                    </a:ext>
                  </a:extLst>
                </p:cNvPr>
                <p:cNvPicPr/>
                <p:nvPr/>
              </p:nvPicPr>
              <p:blipFill>
                <a:blip r:embed="rId489"/>
                <a:stretch>
                  <a:fillRect/>
                </a:stretch>
              </p:blipFill>
              <p:spPr>
                <a:xfrm>
                  <a:off x="5320433" y="2632532"/>
                  <a:ext cx="395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95" name="Ink 294">
                  <a:extLst>
                    <a:ext uri="{FF2B5EF4-FFF2-40B4-BE49-F238E27FC236}">
                      <a16:creationId xmlns:a16="http://schemas.microsoft.com/office/drawing/2014/main" id="{60AF5B28-4074-40E9-BAC8-7B8D97065142}"/>
                    </a:ext>
                  </a:extLst>
                </p14:cNvPr>
                <p14:cNvContentPartPr/>
                <p14:nvPr/>
              </p14:nvContentPartPr>
              <p14:xfrm>
                <a:off x="5736593" y="2630012"/>
                <a:ext cx="96480" cy="138240"/>
              </p14:xfrm>
            </p:contentPart>
          </mc:Choice>
          <mc:Fallback xmlns="">
            <p:pic>
              <p:nvPicPr>
                <p:cNvPr id="295" name="Ink 294">
                  <a:extLst>
                    <a:ext uri="{FF2B5EF4-FFF2-40B4-BE49-F238E27FC236}">
                      <a16:creationId xmlns:a16="http://schemas.microsoft.com/office/drawing/2014/main" id="{60AF5B28-4074-40E9-BAC8-7B8D97065142}"/>
                    </a:ext>
                  </a:extLst>
                </p:cNvPr>
                <p:cNvPicPr/>
                <p:nvPr/>
              </p:nvPicPr>
              <p:blipFill>
                <a:blip r:embed="rId491"/>
                <a:stretch>
                  <a:fillRect/>
                </a:stretch>
              </p:blipFill>
              <p:spPr>
                <a:xfrm>
                  <a:off x="5718593" y="2612012"/>
                  <a:ext cx="1321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96" name="Ink 295">
                  <a:extLst>
                    <a:ext uri="{FF2B5EF4-FFF2-40B4-BE49-F238E27FC236}">
                      <a16:creationId xmlns:a16="http://schemas.microsoft.com/office/drawing/2014/main" id="{DCA31A16-086C-4BB9-85D7-949D06D99646}"/>
                    </a:ext>
                  </a:extLst>
                </p14:cNvPr>
                <p14:cNvContentPartPr/>
                <p14:nvPr/>
              </p14:nvContentPartPr>
              <p14:xfrm>
                <a:off x="5965913" y="2650892"/>
                <a:ext cx="22680" cy="1080"/>
              </p14:xfrm>
            </p:contentPart>
          </mc:Choice>
          <mc:Fallback xmlns="">
            <p:pic>
              <p:nvPicPr>
                <p:cNvPr id="296" name="Ink 295">
                  <a:extLst>
                    <a:ext uri="{FF2B5EF4-FFF2-40B4-BE49-F238E27FC236}">
                      <a16:creationId xmlns:a16="http://schemas.microsoft.com/office/drawing/2014/main" id="{DCA31A16-086C-4BB9-85D7-949D06D99646}"/>
                    </a:ext>
                  </a:extLst>
                </p:cNvPr>
                <p:cNvPicPr/>
                <p:nvPr/>
              </p:nvPicPr>
              <p:blipFill>
                <a:blip r:embed="rId493"/>
                <a:stretch>
                  <a:fillRect/>
                </a:stretch>
              </p:blipFill>
              <p:spPr>
                <a:xfrm>
                  <a:off x="5948273" y="2632892"/>
                  <a:ext cx="58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97" name="Ink 296">
                  <a:extLst>
                    <a:ext uri="{FF2B5EF4-FFF2-40B4-BE49-F238E27FC236}">
                      <a16:creationId xmlns:a16="http://schemas.microsoft.com/office/drawing/2014/main" id="{6E35CAD4-06F2-4EAC-A456-9B871B8E4EB6}"/>
                    </a:ext>
                  </a:extLst>
                </p14:cNvPr>
                <p14:cNvContentPartPr/>
                <p14:nvPr/>
              </p14:nvContentPartPr>
              <p14:xfrm>
                <a:off x="6022073" y="2739452"/>
                <a:ext cx="29880" cy="23760"/>
              </p14:xfrm>
            </p:contentPart>
          </mc:Choice>
          <mc:Fallback xmlns="">
            <p:pic>
              <p:nvPicPr>
                <p:cNvPr id="297" name="Ink 296">
                  <a:extLst>
                    <a:ext uri="{FF2B5EF4-FFF2-40B4-BE49-F238E27FC236}">
                      <a16:creationId xmlns:a16="http://schemas.microsoft.com/office/drawing/2014/main" id="{6E35CAD4-06F2-4EAC-A456-9B871B8E4EB6}"/>
                    </a:ext>
                  </a:extLst>
                </p:cNvPr>
                <p:cNvPicPr/>
                <p:nvPr/>
              </p:nvPicPr>
              <p:blipFill>
                <a:blip r:embed="rId495"/>
                <a:stretch>
                  <a:fillRect/>
                </a:stretch>
              </p:blipFill>
              <p:spPr>
                <a:xfrm>
                  <a:off x="6004073" y="2721452"/>
                  <a:ext cx="65520" cy="5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6">
            <p14:nvContentPartPr>
              <p14:cNvPr id="298" name="Ink 297">
                <a:extLst>
                  <a:ext uri="{FF2B5EF4-FFF2-40B4-BE49-F238E27FC236}">
                    <a16:creationId xmlns:a16="http://schemas.microsoft.com/office/drawing/2014/main" id="{12DFB0B9-6067-4BF0-9AEE-DA65B06B14E7}"/>
                  </a:ext>
                </a:extLst>
              </p14:cNvPr>
              <p14:cNvContentPartPr/>
              <p14:nvPr/>
            </p14:nvContentPartPr>
            <p14:xfrm>
              <a:off x="6257513" y="2665652"/>
              <a:ext cx="181440" cy="96120"/>
            </p14:xfrm>
          </p:contentPart>
        </mc:Choice>
        <mc:Fallback xmlns="">
          <p:pic>
            <p:nvPicPr>
              <p:cNvPr id="298" name="Ink 297">
                <a:extLst>
                  <a:ext uri="{FF2B5EF4-FFF2-40B4-BE49-F238E27FC236}">
                    <a16:creationId xmlns:a16="http://schemas.microsoft.com/office/drawing/2014/main" id="{12DFB0B9-6067-4BF0-9AEE-DA65B06B14E7}"/>
                  </a:ext>
                </a:extLst>
              </p:cNvPr>
              <p:cNvPicPr/>
              <p:nvPr/>
            </p:nvPicPr>
            <p:blipFill>
              <a:blip r:embed="rId497"/>
              <a:stretch>
                <a:fillRect/>
              </a:stretch>
            </p:blipFill>
            <p:spPr>
              <a:xfrm>
                <a:off x="6239873" y="2648012"/>
                <a:ext cx="217080" cy="131760"/>
              </a:xfrm>
              <a:prstGeom prst="rect">
                <a:avLst/>
              </a:prstGeom>
            </p:spPr>
          </p:pic>
        </mc:Fallback>
      </mc:AlternateContent>
      <p:grpSp>
        <p:nvGrpSpPr>
          <p:cNvPr id="310" name="Group 309">
            <a:extLst>
              <a:ext uri="{FF2B5EF4-FFF2-40B4-BE49-F238E27FC236}">
                <a16:creationId xmlns:a16="http://schemas.microsoft.com/office/drawing/2014/main" id="{70B03761-E0CE-4CFD-8386-77E6068D0941}"/>
              </a:ext>
            </a:extLst>
          </p:cNvPr>
          <p:cNvGrpSpPr/>
          <p:nvPr/>
        </p:nvGrpSpPr>
        <p:grpSpPr>
          <a:xfrm>
            <a:off x="6770153" y="2492852"/>
            <a:ext cx="172080" cy="237960"/>
            <a:chOff x="6770153" y="2492852"/>
            <a:chExt cx="172080" cy="237960"/>
          </a:xfrm>
        </p:grpSpPr>
        <mc:AlternateContent xmlns:mc="http://schemas.openxmlformats.org/markup-compatibility/2006" xmlns:p14="http://schemas.microsoft.com/office/powerpoint/2010/main">
          <mc:Choice Requires="p14">
            <p:contentPart p14:bwMode="auto" r:id="rId498">
              <p14:nvContentPartPr>
                <p14:cNvPr id="300" name="Ink 299">
                  <a:extLst>
                    <a:ext uri="{FF2B5EF4-FFF2-40B4-BE49-F238E27FC236}">
                      <a16:creationId xmlns:a16="http://schemas.microsoft.com/office/drawing/2014/main" id="{F987808E-5D46-4E7A-B89C-1E71AB29D2AF}"/>
                    </a:ext>
                  </a:extLst>
                </p14:cNvPr>
                <p14:cNvContentPartPr/>
                <p14:nvPr/>
              </p14:nvContentPartPr>
              <p14:xfrm>
                <a:off x="6782753" y="2492852"/>
                <a:ext cx="152640" cy="26280"/>
              </p14:xfrm>
            </p:contentPart>
          </mc:Choice>
          <mc:Fallback xmlns="">
            <p:pic>
              <p:nvPicPr>
                <p:cNvPr id="300" name="Ink 299">
                  <a:extLst>
                    <a:ext uri="{FF2B5EF4-FFF2-40B4-BE49-F238E27FC236}">
                      <a16:creationId xmlns:a16="http://schemas.microsoft.com/office/drawing/2014/main" id="{F987808E-5D46-4E7A-B89C-1E71AB29D2AF}"/>
                    </a:ext>
                  </a:extLst>
                </p:cNvPr>
                <p:cNvPicPr/>
                <p:nvPr/>
              </p:nvPicPr>
              <p:blipFill>
                <a:blip r:embed="rId499"/>
                <a:stretch>
                  <a:fillRect/>
                </a:stretch>
              </p:blipFill>
              <p:spPr>
                <a:xfrm>
                  <a:off x="6765113" y="2474852"/>
                  <a:ext cx="188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1" name="Ink 300">
                  <a:extLst>
                    <a:ext uri="{FF2B5EF4-FFF2-40B4-BE49-F238E27FC236}">
                      <a16:creationId xmlns:a16="http://schemas.microsoft.com/office/drawing/2014/main" id="{E3E89C28-CD1E-4AC5-A60D-DD8896CB95C3}"/>
                    </a:ext>
                  </a:extLst>
                </p14:cNvPr>
                <p14:cNvContentPartPr/>
                <p14:nvPr/>
              </p14:nvContentPartPr>
              <p14:xfrm>
                <a:off x="6770153" y="2518772"/>
                <a:ext cx="172080" cy="212040"/>
              </p14:xfrm>
            </p:contentPart>
          </mc:Choice>
          <mc:Fallback xmlns="">
            <p:pic>
              <p:nvPicPr>
                <p:cNvPr id="301" name="Ink 300">
                  <a:extLst>
                    <a:ext uri="{FF2B5EF4-FFF2-40B4-BE49-F238E27FC236}">
                      <a16:creationId xmlns:a16="http://schemas.microsoft.com/office/drawing/2014/main" id="{E3E89C28-CD1E-4AC5-A60D-DD8896CB95C3}"/>
                    </a:ext>
                  </a:extLst>
                </p:cNvPr>
                <p:cNvPicPr/>
                <p:nvPr/>
              </p:nvPicPr>
              <p:blipFill>
                <a:blip r:embed="rId501"/>
                <a:stretch>
                  <a:fillRect/>
                </a:stretch>
              </p:blipFill>
              <p:spPr>
                <a:xfrm>
                  <a:off x="6752153" y="2500772"/>
                  <a:ext cx="207720" cy="247680"/>
                </a:xfrm>
                <a:prstGeom prst="rect">
                  <a:avLst/>
                </a:prstGeom>
              </p:spPr>
            </p:pic>
          </mc:Fallback>
        </mc:AlternateContent>
      </p:grpSp>
      <p:grpSp>
        <p:nvGrpSpPr>
          <p:cNvPr id="309" name="Group 308">
            <a:extLst>
              <a:ext uri="{FF2B5EF4-FFF2-40B4-BE49-F238E27FC236}">
                <a16:creationId xmlns:a16="http://schemas.microsoft.com/office/drawing/2014/main" id="{A3D65D6C-73CA-4D42-837E-0DA15C556F54}"/>
              </a:ext>
            </a:extLst>
          </p:cNvPr>
          <p:cNvGrpSpPr/>
          <p:nvPr/>
        </p:nvGrpSpPr>
        <p:grpSpPr>
          <a:xfrm>
            <a:off x="5466953" y="3105572"/>
            <a:ext cx="455400" cy="259920"/>
            <a:chOff x="5466953" y="3105572"/>
            <a:chExt cx="455400" cy="259920"/>
          </a:xfrm>
        </p:grpSpPr>
        <mc:AlternateContent xmlns:mc="http://schemas.openxmlformats.org/markup-compatibility/2006" xmlns:p14="http://schemas.microsoft.com/office/powerpoint/2010/main">
          <mc:Choice Requires="p14">
            <p:contentPart p14:bwMode="auto" r:id="rId502">
              <p14:nvContentPartPr>
                <p14:cNvPr id="302" name="Ink 301">
                  <a:extLst>
                    <a:ext uri="{FF2B5EF4-FFF2-40B4-BE49-F238E27FC236}">
                      <a16:creationId xmlns:a16="http://schemas.microsoft.com/office/drawing/2014/main" id="{0264AC98-BDA3-490D-BF06-776B45E3EC7C}"/>
                    </a:ext>
                  </a:extLst>
                </p14:cNvPr>
                <p14:cNvContentPartPr/>
                <p14:nvPr/>
              </p14:nvContentPartPr>
              <p14:xfrm>
                <a:off x="5466953" y="3105572"/>
                <a:ext cx="132120" cy="238320"/>
              </p14:xfrm>
            </p:contentPart>
          </mc:Choice>
          <mc:Fallback xmlns="">
            <p:pic>
              <p:nvPicPr>
                <p:cNvPr id="302" name="Ink 301">
                  <a:extLst>
                    <a:ext uri="{FF2B5EF4-FFF2-40B4-BE49-F238E27FC236}">
                      <a16:creationId xmlns:a16="http://schemas.microsoft.com/office/drawing/2014/main" id="{0264AC98-BDA3-490D-BF06-776B45E3EC7C}"/>
                    </a:ext>
                  </a:extLst>
                </p:cNvPr>
                <p:cNvPicPr/>
                <p:nvPr/>
              </p:nvPicPr>
              <p:blipFill>
                <a:blip r:embed="rId503"/>
                <a:stretch>
                  <a:fillRect/>
                </a:stretch>
              </p:blipFill>
              <p:spPr>
                <a:xfrm>
                  <a:off x="5448953" y="3087932"/>
                  <a:ext cx="1677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03" name="Ink 302">
                  <a:extLst>
                    <a:ext uri="{FF2B5EF4-FFF2-40B4-BE49-F238E27FC236}">
                      <a16:creationId xmlns:a16="http://schemas.microsoft.com/office/drawing/2014/main" id="{AB753361-76B0-452D-8A8E-378CCCE24CB1}"/>
                    </a:ext>
                  </a:extLst>
                </p14:cNvPr>
                <p14:cNvContentPartPr/>
                <p14:nvPr/>
              </p14:nvContentPartPr>
              <p14:xfrm>
                <a:off x="5476313" y="3233732"/>
                <a:ext cx="318240" cy="130680"/>
              </p14:xfrm>
            </p:contentPart>
          </mc:Choice>
          <mc:Fallback xmlns="">
            <p:pic>
              <p:nvPicPr>
                <p:cNvPr id="303" name="Ink 302">
                  <a:extLst>
                    <a:ext uri="{FF2B5EF4-FFF2-40B4-BE49-F238E27FC236}">
                      <a16:creationId xmlns:a16="http://schemas.microsoft.com/office/drawing/2014/main" id="{AB753361-76B0-452D-8A8E-378CCCE24CB1}"/>
                    </a:ext>
                  </a:extLst>
                </p:cNvPr>
                <p:cNvPicPr/>
                <p:nvPr/>
              </p:nvPicPr>
              <p:blipFill>
                <a:blip r:embed="rId505"/>
                <a:stretch>
                  <a:fillRect/>
                </a:stretch>
              </p:blipFill>
              <p:spPr>
                <a:xfrm>
                  <a:off x="5458313" y="3216092"/>
                  <a:ext cx="3538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04" name="Ink 303">
                  <a:extLst>
                    <a:ext uri="{FF2B5EF4-FFF2-40B4-BE49-F238E27FC236}">
                      <a16:creationId xmlns:a16="http://schemas.microsoft.com/office/drawing/2014/main" id="{CE4F09C4-F52B-4A9F-B61F-1A83B9ECF0CE}"/>
                    </a:ext>
                  </a:extLst>
                </p14:cNvPr>
                <p14:cNvContentPartPr/>
                <p14:nvPr/>
              </p14:nvContentPartPr>
              <p14:xfrm>
                <a:off x="5798873" y="3223292"/>
                <a:ext cx="123480" cy="142200"/>
              </p14:xfrm>
            </p:contentPart>
          </mc:Choice>
          <mc:Fallback xmlns="">
            <p:pic>
              <p:nvPicPr>
                <p:cNvPr id="304" name="Ink 303">
                  <a:extLst>
                    <a:ext uri="{FF2B5EF4-FFF2-40B4-BE49-F238E27FC236}">
                      <a16:creationId xmlns:a16="http://schemas.microsoft.com/office/drawing/2014/main" id="{CE4F09C4-F52B-4A9F-B61F-1A83B9ECF0CE}"/>
                    </a:ext>
                  </a:extLst>
                </p:cNvPr>
                <p:cNvPicPr/>
                <p:nvPr/>
              </p:nvPicPr>
              <p:blipFill>
                <a:blip r:embed="rId507"/>
                <a:stretch>
                  <a:fillRect/>
                </a:stretch>
              </p:blipFill>
              <p:spPr>
                <a:xfrm>
                  <a:off x="5780873" y="3205652"/>
                  <a:ext cx="159120" cy="177840"/>
                </a:xfrm>
                <a:prstGeom prst="rect">
                  <a:avLst/>
                </a:prstGeom>
              </p:spPr>
            </p:pic>
          </mc:Fallback>
        </mc:AlternateContent>
      </p:grpSp>
      <p:grpSp>
        <p:nvGrpSpPr>
          <p:cNvPr id="308" name="Group 307">
            <a:extLst>
              <a:ext uri="{FF2B5EF4-FFF2-40B4-BE49-F238E27FC236}">
                <a16:creationId xmlns:a16="http://schemas.microsoft.com/office/drawing/2014/main" id="{D8046517-458F-499E-8B3C-0738C8AC5364}"/>
              </a:ext>
            </a:extLst>
          </p:cNvPr>
          <p:cNvGrpSpPr/>
          <p:nvPr/>
        </p:nvGrpSpPr>
        <p:grpSpPr>
          <a:xfrm>
            <a:off x="6164993" y="3246692"/>
            <a:ext cx="371880" cy="122760"/>
            <a:chOff x="6164993" y="3246692"/>
            <a:chExt cx="371880" cy="122760"/>
          </a:xfrm>
        </p:grpSpPr>
        <mc:AlternateContent xmlns:mc="http://schemas.openxmlformats.org/markup-compatibility/2006" xmlns:p14="http://schemas.microsoft.com/office/powerpoint/2010/main">
          <mc:Choice Requires="p14">
            <p:contentPart p14:bwMode="auto" r:id="rId508">
              <p14:nvContentPartPr>
                <p14:cNvPr id="305" name="Ink 304">
                  <a:extLst>
                    <a:ext uri="{FF2B5EF4-FFF2-40B4-BE49-F238E27FC236}">
                      <a16:creationId xmlns:a16="http://schemas.microsoft.com/office/drawing/2014/main" id="{9A1AE0EA-B4D8-422E-9CB7-9237773BB164}"/>
                    </a:ext>
                  </a:extLst>
                </p14:cNvPr>
                <p14:cNvContentPartPr/>
                <p14:nvPr/>
              </p14:nvContentPartPr>
              <p14:xfrm>
                <a:off x="6164993" y="3256412"/>
                <a:ext cx="7920" cy="1080"/>
              </p14:xfrm>
            </p:contentPart>
          </mc:Choice>
          <mc:Fallback xmlns="">
            <p:pic>
              <p:nvPicPr>
                <p:cNvPr id="305" name="Ink 304">
                  <a:extLst>
                    <a:ext uri="{FF2B5EF4-FFF2-40B4-BE49-F238E27FC236}">
                      <a16:creationId xmlns:a16="http://schemas.microsoft.com/office/drawing/2014/main" id="{9A1AE0EA-B4D8-422E-9CB7-9237773BB164}"/>
                    </a:ext>
                  </a:extLst>
                </p:cNvPr>
                <p:cNvPicPr/>
                <p:nvPr/>
              </p:nvPicPr>
              <p:blipFill>
                <a:blip r:embed="rId509"/>
                <a:stretch>
                  <a:fillRect/>
                </a:stretch>
              </p:blipFill>
              <p:spPr>
                <a:xfrm>
                  <a:off x="6147353" y="3238412"/>
                  <a:ext cx="43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06" name="Ink 305">
                  <a:extLst>
                    <a:ext uri="{FF2B5EF4-FFF2-40B4-BE49-F238E27FC236}">
                      <a16:creationId xmlns:a16="http://schemas.microsoft.com/office/drawing/2014/main" id="{1412E149-67E3-4F47-9A21-666354F683BD}"/>
                    </a:ext>
                  </a:extLst>
                </p14:cNvPr>
                <p14:cNvContentPartPr/>
                <p14:nvPr/>
              </p14:nvContentPartPr>
              <p14:xfrm>
                <a:off x="6183353" y="3351452"/>
                <a:ext cx="1800" cy="18000"/>
              </p14:xfrm>
            </p:contentPart>
          </mc:Choice>
          <mc:Fallback xmlns="">
            <p:pic>
              <p:nvPicPr>
                <p:cNvPr id="306" name="Ink 305">
                  <a:extLst>
                    <a:ext uri="{FF2B5EF4-FFF2-40B4-BE49-F238E27FC236}">
                      <a16:creationId xmlns:a16="http://schemas.microsoft.com/office/drawing/2014/main" id="{1412E149-67E3-4F47-9A21-666354F683BD}"/>
                    </a:ext>
                  </a:extLst>
                </p:cNvPr>
                <p:cNvPicPr/>
                <p:nvPr/>
              </p:nvPicPr>
              <p:blipFill>
                <a:blip r:embed="rId511"/>
                <a:stretch>
                  <a:fillRect/>
                </a:stretch>
              </p:blipFill>
              <p:spPr>
                <a:xfrm>
                  <a:off x="6165353" y="3333452"/>
                  <a:ext cx="37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07" name="Ink 306">
                  <a:extLst>
                    <a:ext uri="{FF2B5EF4-FFF2-40B4-BE49-F238E27FC236}">
                      <a16:creationId xmlns:a16="http://schemas.microsoft.com/office/drawing/2014/main" id="{E99426D9-8624-4FD4-B59D-D1F9D74D14FD}"/>
                    </a:ext>
                  </a:extLst>
                </p14:cNvPr>
                <p14:cNvContentPartPr/>
                <p14:nvPr/>
              </p14:nvContentPartPr>
              <p14:xfrm>
                <a:off x="6273353" y="3246692"/>
                <a:ext cx="263520" cy="117360"/>
              </p14:xfrm>
            </p:contentPart>
          </mc:Choice>
          <mc:Fallback xmlns="">
            <p:pic>
              <p:nvPicPr>
                <p:cNvPr id="307" name="Ink 306">
                  <a:extLst>
                    <a:ext uri="{FF2B5EF4-FFF2-40B4-BE49-F238E27FC236}">
                      <a16:creationId xmlns:a16="http://schemas.microsoft.com/office/drawing/2014/main" id="{E99426D9-8624-4FD4-B59D-D1F9D74D14FD}"/>
                    </a:ext>
                  </a:extLst>
                </p:cNvPr>
                <p:cNvPicPr/>
                <p:nvPr/>
              </p:nvPicPr>
              <p:blipFill>
                <a:blip r:embed="rId513"/>
                <a:stretch>
                  <a:fillRect/>
                </a:stretch>
              </p:blipFill>
              <p:spPr>
                <a:xfrm>
                  <a:off x="6255353" y="3228692"/>
                  <a:ext cx="299160" cy="153000"/>
                </a:xfrm>
                <a:prstGeom prst="rect">
                  <a:avLst/>
                </a:prstGeom>
              </p:spPr>
            </p:pic>
          </mc:Fallback>
        </mc:AlternateContent>
      </p:grpSp>
      <p:grpSp>
        <p:nvGrpSpPr>
          <p:cNvPr id="314" name="Group 313">
            <a:extLst>
              <a:ext uri="{FF2B5EF4-FFF2-40B4-BE49-F238E27FC236}">
                <a16:creationId xmlns:a16="http://schemas.microsoft.com/office/drawing/2014/main" id="{A0630740-1643-4570-B184-B50E1E7EA58A}"/>
              </a:ext>
            </a:extLst>
          </p:cNvPr>
          <p:cNvGrpSpPr/>
          <p:nvPr/>
        </p:nvGrpSpPr>
        <p:grpSpPr>
          <a:xfrm>
            <a:off x="6818753" y="3081452"/>
            <a:ext cx="431280" cy="291960"/>
            <a:chOff x="6818753" y="3081452"/>
            <a:chExt cx="431280" cy="291960"/>
          </a:xfrm>
        </p:grpSpPr>
        <mc:AlternateContent xmlns:mc="http://schemas.openxmlformats.org/markup-compatibility/2006" xmlns:p14="http://schemas.microsoft.com/office/powerpoint/2010/main">
          <mc:Choice Requires="p14">
            <p:contentPart p14:bwMode="auto" r:id="rId514">
              <p14:nvContentPartPr>
                <p14:cNvPr id="311" name="Ink 310">
                  <a:extLst>
                    <a:ext uri="{FF2B5EF4-FFF2-40B4-BE49-F238E27FC236}">
                      <a16:creationId xmlns:a16="http://schemas.microsoft.com/office/drawing/2014/main" id="{575EDB88-E1A9-4D30-A286-11FAF1F6CD06}"/>
                    </a:ext>
                  </a:extLst>
                </p14:cNvPr>
                <p14:cNvContentPartPr/>
                <p14:nvPr/>
              </p14:nvContentPartPr>
              <p14:xfrm>
                <a:off x="6840353" y="3081452"/>
                <a:ext cx="111240" cy="241560"/>
              </p14:xfrm>
            </p:contentPart>
          </mc:Choice>
          <mc:Fallback xmlns="">
            <p:pic>
              <p:nvPicPr>
                <p:cNvPr id="311" name="Ink 310">
                  <a:extLst>
                    <a:ext uri="{FF2B5EF4-FFF2-40B4-BE49-F238E27FC236}">
                      <a16:creationId xmlns:a16="http://schemas.microsoft.com/office/drawing/2014/main" id="{575EDB88-E1A9-4D30-A286-11FAF1F6CD06}"/>
                    </a:ext>
                  </a:extLst>
                </p:cNvPr>
                <p:cNvPicPr/>
                <p:nvPr/>
              </p:nvPicPr>
              <p:blipFill>
                <a:blip r:embed="rId515"/>
                <a:stretch>
                  <a:fillRect/>
                </a:stretch>
              </p:blipFill>
              <p:spPr>
                <a:xfrm>
                  <a:off x="6822713" y="3063812"/>
                  <a:ext cx="1468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12" name="Ink 311">
                  <a:extLst>
                    <a:ext uri="{FF2B5EF4-FFF2-40B4-BE49-F238E27FC236}">
                      <a16:creationId xmlns:a16="http://schemas.microsoft.com/office/drawing/2014/main" id="{7C024C5F-862F-4BCF-80E4-27154B62B3D0}"/>
                    </a:ext>
                  </a:extLst>
                </p14:cNvPr>
                <p14:cNvContentPartPr/>
                <p14:nvPr/>
              </p14:nvContentPartPr>
              <p14:xfrm>
                <a:off x="6818753" y="3184412"/>
                <a:ext cx="190800" cy="19800"/>
              </p14:xfrm>
            </p:contentPart>
          </mc:Choice>
          <mc:Fallback xmlns="">
            <p:pic>
              <p:nvPicPr>
                <p:cNvPr id="312" name="Ink 311">
                  <a:extLst>
                    <a:ext uri="{FF2B5EF4-FFF2-40B4-BE49-F238E27FC236}">
                      <a16:creationId xmlns:a16="http://schemas.microsoft.com/office/drawing/2014/main" id="{7C024C5F-862F-4BCF-80E4-27154B62B3D0}"/>
                    </a:ext>
                  </a:extLst>
                </p:cNvPr>
                <p:cNvPicPr/>
                <p:nvPr/>
              </p:nvPicPr>
              <p:blipFill>
                <a:blip r:embed="rId517"/>
                <a:stretch>
                  <a:fillRect/>
                </a:stretch>
              </p:blipFill>
              <p:spPr>
                <a:xfrm>
                  <a:off x="6801113" y="3166772"/>
                  <a:ext cx="226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13" name="Ink 312">
                  <a:extLst>
                    <a:ext uri="{FF2B5EF4-FFF2-40B4-BE49-F238E27FC236}">
                      <a16:creationId xmlns:a16="http://schemas.microsoft.com/office/drawing/2014/main" id="{9B1A94B0-4564-4CC8-BFB6-85EB743F9B3B}"/>
                    </a:ext>
                  </a:extLst>
                </p14:cNvPr>
                <p14:cNvContentPartPr/>
                <p14:nvPr/>
              </p14:nvContentPartPr>
              <p14:xfrm>
                <a:off x="7066433" y="3106292"/>
                <a:ext cx="183600" cy="267120"/>
              </p14:xfrm>
            </p:contentPart>
          </mc:Choice>
          <mc:Fallback xmlns="">
            <p:pic>
              <p:nvPicPr>
                <p:cNvPr id="313" name="Ink 312">
                  <a:extLst>
                    <a:ext uri="{FF2B5EF4-FFF2-40B4-BE49-F238E27FC236}">
                      <a16:creationId xmlns:a16="http://schemas.microsoft.com/office/drawing/2014/main" id="{9B1A94B0-4564-4CC8-BFB6-85EB743F9B3B}"/>
                    </a:ext>
                  </a:extLst>
                </p:cNvPr>
                <p:cNvPicPr/>
                <p:nvPr/>
              </p:nvPicPr>
              <p:blipFill>
                <a:blip r:embed="rId519"/>
                <a:stretch>
                  <a:fillRect/>
                </a:stretch>
              </p:blipFill>
              <p:spPr>
                <a:xfrm>
                  <a:off x="7048433" y="3088652"/>
                  <a:ext cx="219240" cy="302760"/>
                </a:xfrm>
                <a:prstGeom prst="rect">
                  <a:avLst/>
                </a:prstGeom>
              </p:spPr>
            </p:pic>
          </mc:Fallback>
        </mc:AlternateContent>
      </p:grpSp>
      <p:grpSp>
        <p:nvGrpSpPr>
          <p:cNvPr id="322" name="Group 321">
            <a:extLst>
              <a:ext uri="{FF2B5EF4-FFF2-40B4-BE49-F238E27FC236}">
                <a16:creationId xmlns:a16="http://schemas.microsoft.com/office/drawing/2014/main" id="{C62F05BA-63F7-481A-911B-DCB835490DC2}"/>
              </a:ext>
            </a:extLst>
          </p:cNvPr>
          <p:cNvGrpSpPr/>
          <p:nvPr/>
        </p:nvGrpSpPr>
        <p:grpSpPr>
          <a:xfrm>
            <a:off x="5598353" y="3777332"/>
            <a:ext cx="1107360" cy="270000"/>
            <a:chOff x="5598353" y="3777332"/>
            <a:chExt cx="1107360" cy="270000"/>
          </a:xfrm>
        </p:grpSpPr>
        <mc:AlternateContent xmlns:mc="http://schemas.openxmlformats.org/markup-compatibility/2006" xmlns:p14="http://schemas.microsoft.com/office/powerpoint/2010/main">
          <mc:Choice Requires="p14">
            <p:contentPart p14:bwMode="auto" r:id="rId520">
              <p14:nvContentPartPr>
                <p14:cNvPr id="315" name="Ink 314">
                  <a:extLst>
                    <a:ext uri="{FF2B5EF4-FFF2-40B4-BE49-F238E27FC236}">
                      <a16:creationId xmlns:a16="http://schemas.microsoft.com/office/drawing/2014/main" id="{4788AB98-78EB-482E-A690-7FABB9C657A3}"/>
                    </a:ext>
                  </a:extLst>
                </p14:cNvPr>
                <p14:cNvContentPartPr/>
                <p14:nvPr/>
              </p14:nvContentPartPr>
              <p14:xfrm>
                <a:off x="5598353" y="3777332"/>
                <a:ext cx="145080" cy="263880"/>
              </p14:xfrm>
            </p:contentPart>
          </mc:Choice>
          <mc:Fallback xmlns="">
            <p:pic>
              <p:nvPicPr>
                <p:cNvPr id="315" name="Ink 314">
                  <a:extLst>
                    <a:ext uri="{FF2B5EF4-FFF2-40B4-BE49-F238E27FC236}">
                      <a16:creationId xmlns:a16="http://schemas.microsoft.com/office/drawing/2014/main" id="{4788AB98-78EB-482E-A690-7FABB9C657A3}"/>
                    </a:ext>
                  </a:extLst>
                </p:cNvPr>
                <p:cNvPicPr/>
                <p:nvPr/>
              </p:nvPicPr>
              <p:blipFill>
                <a:blip r:embed="rId521"/>
                <a:stretch>
                  <a:fillRect/>
                </a:stretch>
              </p:blipFill>
              <p:spPr>
                <a:xfrm>
                  <a:off x="5580353" y="3759332"/>
                  <a:ext cx="1807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16" name="Ink 315">
                  <a:extLst>
                    <a:ext uri="{FF2B5EF4-FFF2-40B4-BE49-F238E27FC236}">
                      <a16:creationId xmlns:a16="http://schemas.microsoft.com/office/drawing/2014/main" id="{732C1FB6-9AD4-451A-84B7-CE11ED3FF5F9}"/>
                    </a:ext>
                  </a:extLst>
                </p14:cNvPr>
                <p14:cNvContentPartPr/>
                <p14:nvPr/>
              </p14:nvContentPartPr>
              <p14:xfrm>
                <a:off x="5622113" y="3932132"/>
                <a:ext cx="114120" cy="37440"/>
              </p14:xfrm>
            </p:contentPart>
          </mc:Choice>
          <mc:Fallback xmlns="">
            <p:pic>
              <p:nvPicPr>
                <p:cNvPr id="316" name="Ink 315">
                  <a:extLst>
                    <a:ext uri="{FF2B5EF4-FFF2-40B4-BE49-F238E27FC236}">
                      <a16:creationId xmlns:a16="http://schemas.microsoft.com/office/drawing/2014/main" id="{732C1FB6-9AD4-451A-84B7-CE11ED3FF5F9}"/>
                    </a:ext>
                  </a:extLst>
                </p:cNvPr>
                <p:cNvPicPr/>
                <p:nvPr/>
              </p:nvPicPr>
              <p:blipFill>
                <a:blip r:embed="rId523"/>
                <a:stretch>
                  <a:fillRect/>
                </a:stretch>
              </p:blipFill>
              <p:spPr>
                <a:xfrm>
                  <a:off x="5604113" y="3914132"/>
                  <a:ext cx="149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17" name="Ink 316">
                  <a:extLst>
                    <a:ext uri="{FF2B5EF4-FFF2-40B4-BE49-F238E27FC236}">
                      <a16:creationId xmlns:a16="http://schemas.microsoft.com/office/drawing/2014/main" id="{CEA77974-9958-412C-A0E2-535B093E2357}"/>
                    </a:ext>
                  </a:extLst>
                </p14:cNvPr>
                <p14:cNvContentPartPr/>
                <p14:nvPr/>
              </p14:nvContentPartPr>
              <p14:xfrm>
                <a:off x="5759993" y="3917732"/>
                <a:ext cx="150120" cy="129600"/>
              </p14:xfrm>
            </p:contentPart>
          </mc:Choice>
          <mc:Fallback xmlns="">
            <p:pic>
              <p:nvPicPr>
                <p:cNvPr id="317" name="Ink 316">
                  <a:extLst>
                    <a:ext uri="{FF2B5EF4-FFF2-40B4-BE49-F238E27FC236}">
                      <a16:creationId xmlns:a16="http://schemas.microsoft.com/office/drawing/2014/main" id="{CEA77974-9958-412C-A0E2-535B093E2357}"/>
                    </a:ext>
                  </a:extLst>
                </p:cNvPr>
                <p:cNvPicPr/>
                <p:nvPr/>
              </p:nvPicPr>
              <p:blipFill>
                <a:blip r:embed="rId525"/>
                <a:stretch>
                  <a:fillRect/>
                </a:stretch>
              </p:blipFill>
              <p:spPr>
                <a:xfrm>
                  <a:off x="5742353" y="3899732"/>
                  <a:ext cx="185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8" name="Ink 317">
                  <a:extLst>
                    <a:ext uri="{FF2B5EF4-FFF2-40B4-BE49-F238E27FC236}">
                      <a16:creationId xmlns:a16="http://schemas.microsoft.com/office/drawing/2014/main" id="{4F214E35-C05A-438A-8EA1-E280E870C2A1}"/>
                    </a:ext>
                  </a:extLst>
                </p14:cNvPr>
                <p14:cNvContentPartPr/>
                <p14:nvPr/>
              </p14:nvContentPartPr>
              <p14:xfrm>
                <a:off x="5981033" y="3870212"/>
                <a:ext cx="74520" cy="152640"/>
              </p14:xfrm>
            </p:contentPart>
          </mc:Choice>
          <mc:Fallback xmlns="">
            <p:pic>
              <p:nvPicPr>
                <p:cNvPr id="318" name="Ink 317">
                  <a:extLst>
                    <a:ext uri="{FF2B5EF4-FFF2-40B4-BE49-F238E27FC236}">
                      <a16:creationId xmlns:a16="http://schemas.microsoft.com/office/drawing/2014/main" id="{4F214E35-C05A-438A-8EA1-E280E870C2A1}"/>
                    </a:ext>
                  </a:extLst>
                </p:cNvPr>
                <p:cNvPicPr/>
                <p:nvPr/>
              </p:nvPicPr>
              <p:blipFill>
                <a:blip r:embed="rId527"/>
                <a:stretch>
                  <a:fillRect/>
                </a:stretch>
              </p:blipFill>
              <p:spPr>
                <a:xfrm>
                  <a:off x="5963393" y="3852572"/>
                  <a:ext cx="110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9" name="Ink 318">
                  <a:extLst>
                    <a:ext uri="{FF2B5EF4-FFF2-40B4-BE49-F238E27FC236}">
                      <a16:creationId xmlns:a16="http://schemas.microsoft.com/office/drawing/2014/main" id="{D39500CE-A2D8-4B9E-A8D4-85FDCBF4F304}"/>
                    </a:ext>
                  </a:extLst>
                </p14:cNvPr>
                <p14:cNvContentPartPr/>
                <p14:nvPr/>
              </p14:nvContentPartPr>
              <p14:xfrm>
                <a:off x="6221153" y="3877772"/>
                <a:ext cx="64800" cy="83880"/>
              </p14:xfrm>
            </p:contentPart>
          </mc:Choice>
          <mc:Fallback xmlns="">
            <p:pic>
              <p:nvPicPr>
                <p:cNvPr id="319" name="Ink 318">
                  <a:extLst>
                    <a:ext uri="{FF2B5EF4-FFF2-40B4-BE49-F238E27FC236}">
                      <a16:creationId xmlns:a16="http://schemas.microsoft.com/office/drawing/2014/main" id="{D39500CE-A2D8-4B9E-A8D4-85FDCBF4F304}"/>
                    </a:ext>
                  </a:extLst>
                </p:cNvPr>
                <p:cNvPicPr/>
                <p:nvPr/>
              </p:nvPicPr>
              <p:blipFill>
                <a:blip r:embed="rId529"/>
                <a:stretch>
                  <a:fillRect/>
                </a:stretch>
              </p:blipFill>
              <p:spPr>
                <a:xfrm>
                  <a:off x="6203513" y="3859772"/>
                  <a:ext cx="100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0" name="Ink 319">
                  <a:extLst>
                    <a:ext uri="{FF2B5EF4-FFF2-40B4-BE49-F238E27FC236}">
                      <a16:creationId xmlns:a16="http://schemas.microsoft.com/office/drawing/2014/main" id="{C206C00C-FFA4-4123-B3AE-A358DF1307DF}"/>
                    </a:ext>
                  </a:extLst>
                </p14:cNvPr>
                <p14:cNvContentPartPr/>
                <p14:nvPr/>
              </p14:nvContentPartPr>
              <p14:xfrm>
                <a:off x="6419513" y="3926012"/>
                <a:ext cx="249840" cy="11880"/>
              </p14:xfrm>
            </p:contentPart>
          </mc:Choice>
          <mc:Fallback xmlns="">
            <p:pic>
              <p:nvPicPr>
                <p:cNvPr id="320" name="Ink 319">
                  <a:extLst>
                    <a:ext uri="{FF2B5EF4-FFF2-40B4-BE49-F238E27FC236}">
                      <a16:creationId xmlns:a16="http://schemas.microsoft.com/office/drawing/2014/main" id="{C206C00C-FFA4-4123-B3AE-A358DF1307DF}"/>
                    </a:ext>
                  </a:extLst>
                </p:cNvPr>
                <p:cNvPicPr/>
                <p:nvPr/>
              </p:nvPicPr>
              <p:blipFill>
                <a:blip r:embed="rId531"/>
                <a:stretch>
                  <a:fillRect/>
                </a:stretch>
              </p:blipFill>
              <p:spPr>
                <a:xfrm>
                  <a:off x="6401873" y="3908372"/>
                  <a:ext cx="285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1" name="Ink 320">
                  <a:extLst>
                    <a:ext uri="{FF2B5EF4-FFF2-40B4-BE49-F238E27FC236}">
                      <a16:creationId xmlns:a16="http://schemas.microsoft.com/office/drawing/2014/main" id="{B43D19F7-6A71-475B-B3FD-D9FB833E080A}"/>
                    </a:ext>
                  </a:extLst>
                </p14:cNvPr>
                <p14:cNvContentPartPr/>
                <p14:nvPr/>
              </p14:nvContentPartPr>
              <p14:xfrm>
                <a:off x="6618593" y="3897932"/>
                <a:ext cx="87120" cy="119160"/>
              </p14:xfrm>
            </p:contentPart>
          </mc:Choice>
          <mc:Fallback xmlns="">
            <p:pic>
              <p:nvPicPr>
                <p:cNvPr id="321" name="Ink 320">
                  <a:extLst>
                    <a:ext uri="{FF2B5EF4-FFF2-40B4-BE49-F238E27FC236}">
                      <a16:creationId xmlns:a16="http://schemas.microsoft.com/office/drawing/2014/main" id="{B43D19F7-6A71-475B-B3FD-D9FB833E080A}"/>
                    </a:ext>
                  </a:extLst>
                </p:cNvPr>
                <p:cNvPicPr/>
                <p:nvPr/>
              </p:nvPicPr>
              <p:blipFill>
                <a:blip r:embed="rId533"/>
                <a:stretch>
                  <a:fillRect/>
                </a:stretch>
              </p:blipFill>
              <p:spPr>
                <a:xfrm>
                  <a:off x="6600593" y="3879932"/>
                  <a:ext cx="122760" cy="154800"/>
                </a:xfrm>
                <a:prstGeom prst="rect">
                  <a:avLst/>
                </a:prstGeom>
              </p:spPr>
            </p:pic>
          </mc:Fallback>
        </mc:AlternateContent>
      </p:grpSp>
      <p:grpSp>
        <p:nvGrpSpPr>
          <p:cNvPr id="325" name="Group 324">
            <a:extLst>
              <a:ext uri="{FF2B5EF4-FFF2-40B4-BE49-F238E27FC236}">
                <a16:creationId xmlns:a16="http://schemas.microsoft.com/office/drawing/2014/main" id="{B708A887-3281-45D1-ACA6-7909D3EF9963}"/>
              </a:ext>
            </a:extLst>
          </p:cNvPr>
          <p:cNvGrpSpPr/>
          <p:nvPr/>
        </p:nvGrpSpPr>
        <p:grpSpPr>
          <a:xfrm>
            <a:off x="6985793" y="3760052"/>
            <a:ext cx="226800" cy="275760"/>
            <a:chOff x="6985793" y="3760052"/>
            <a:chExt cx="226800" cy="275760"/>
          </a:xfrm>
        </p:grpSpPr>
        <mc:AlternateContent xmlns:mc="http://schemas.openxmlformats.org/markup-compatibility/2006" xmlns:p14="http://schemas.microsoft.com/office/powerpoint/2010/main">
          <mc:Choice Requires="p14">
            <p:contentPart p14:bwMode="auto" r:id="rId534">
              <p14:nvContentPartPr>
                <p14:cNvPr id="323" name="Ink 322">
                  <a:extLst>
                    <a:ext uri="{FF2B5EF4-FFF2-40B4-BE49-F238E27FC236}">
                      <a16:creationId xmlns:a16="http://schemas.microsoft.com/office/drawing/2014/main" id="{21697F93-C195-46B8-880F-9979FB9D152F}"/>
                    </a:ext>
                  </a:extLst>
                </p14:cNvPr>
                <p14:cNvContentPartPr/>
                <p14:nvPr/>
              </p14:nvContentPartPr>
              <p14:xfrm>
                <a:off x="6985793" y="3760052"/>
                <a:ext cx="144000" cy="262440"/>
              </p14:xfrm>
            </p:contentPart>
          </mc:Choice>
          <mc:Fallback xmlns="">
            <p:pic>
              <p:nvPicPr>
                <p:cNvPr id="323" name="Ink 322">
                  <a:extLst>
                    <a:ext uri="{FF2B5EF4-FFF2-40B4-BE49-F238E27FC236}">
                      <a16:creationId xmlns:a16="http://schemas.microsoft.com/office/drawing/2014/main" id="{21697F93-C195-46B8-880F-9979FB9D152F}"/>
                    </a:ext>
                  </a:extLst>
                </p:cNvPr>
                <p:cNvPicPr/>
                <p:nvPr/>
              </p:nvPicPr>
              <p:blipFill>
                <a:blip r:embed="rId535"/>
                <a:stretch>
                  <a:fillRect/>
                </a:stretch>
              </p:blipFill>
              <p:spPr>
                <a:xfrm>
                  <a:off x="6968153" y="3742412"/>
                  <a:ext cx="1796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24" name="Ink 323">
                  <a:extLst>
                    <a:ext uri="{FF2B5EF4-FFF2-40B4-BE49-F238E27FC236}">
                      <a16:creationId xmlns:a16="http://schemas.microsoft.com/office/drawing/2014/main" id="{B6F15B88-FAA7-4FC4-92FF-28A4DC654C03}"/>
                    </a:ext>
                  </a:extLst>
                </p14:cNvPr>
                <p14:cNvContentPartPr/>
                <p14:nvPr/>
              </p14:nvContentPartPr>
              <p14:xfrm>
                <a:off x="7190633" y="3808292"/>
                <a:ext cx="21960" cy="227520"/>
              </p14:xfrm>
            </p:contentPart>
          </mc:Choice>
          <mc:Fallback xmlns="">
            <p:pic>
              <p:nvPicPr>
                <p:cNvPr id="324" name="Ink 323">
                  <a:extLst>
                    <a:ext uri="{FF2B5EF4-FFF2-40B4-BE49-F238E27FC236}">
                      <a16:creationId xmlns:a16="http://schemas.microsoft.com/office/drawing/2014/main" id="{B6F15B88-FAA7-4FC4-92FF-28A4DC654C03}"/>
                    </a:ext>
                  </a:extLst>
                </p:cNvPr>
                <p:cNvPicPr/>
                <p:nvPr/>
              </p:nvPicPr>
              <p:blipFill>
                <a:blip r:embed="rId537"/>
                <a:stretch>
                  <a:fillRect/>
                </a:stretch>
              </p:blipFill>
              <p:spPr>
                <a:xfrm>
                  <a:off x="7172633" y="3790292"/>
                  <a:ext cx="57600" cy="263160"/>
                </a:xfrm>
                <a:prstGeom prst="rect">
                  <a:avLst/>
                </a:prstGeom>
              </p:spPr>
            </p:pic>
          </mc:Fallback>
        </mc:AlternateContent>
      </p:grpSp>
      <p:grpSp>
        <p:nvGrpSpPr>
          <p:cNvPr id="332" name="Group 331">
            <a:extLst>
              <a:ext uri="{FF2B5EF4-FFF2-40B4-BE49-F238E27FC236}">
                <a16:creationId xmlns:a16="http://schemas.microsoft.com/office/drawing/2014/main" id="{AB129FDC-C122-42E9-A0E4-85198AA435F1}"/>
              </a:ext>
            </a:extLst>
          </p:cNvPr>
          <p:cNvGrpSpPr/>
          <p:nvPr/>
        </p:nvGrpSpPr>
        <p:grpSpPr>
          <a:xfrm>
            <a:off x="6962753" y="4373492"/>
            <a:ext cx="920520" cy="258120"/>
            <a:chOff x="6962753" y="4373492"/>
            <a:chExt cx="920520" cy="258120"/>
          </a:xfrm>
        </p:grpSpPr>
        <mc:AlternateContent xmlns:mc="http://schemas.openxmlformats.org/markup-compatibility/2006" xmlns:p14="http://schemas.microsoft.com/office/powerpoint/2010/main">
          <mc:Choice Requires="p14">
            <p:contentPart p14:bwMode="auto" r:id="rId538">
              <p14:nvContentPartPr>
                <p14:cNvPr id="326" name="Ink 325">
                  <a:extLst>
                    <a:ext uri="{FF2B5EF4-FFF2-40B4-BE49-F238E27FC236}">
                      <a16:creationId xmlns:a16="http://schemas.microsoft.com/office/drawing/2014/main" id="{66C4D8AD-27E0-456F-A190-BE0A0A47B818}"/>
                    </a:ext>
                  </a:extLst>
                </p14:cNvPr>
                <p14:cNvContentPartPr/>
                <p14:nvPr/>
              </p14:nvContentPartPr>
              <p14:xfrm>
                <a:off x="6962753" y="4373492"/>
                <a:ext cx="124560" cy="227880"/>
              </p14:xfrm>
            </p:contentPart>
          </mc:Choice>
          <mc:Fallback xmlns="">
            <p:pic>
              <p:nvPicPr>
                <p:cNvPr id="326" name="Ink 325">
                  <a:extLst>
                    <a:ext uri="{FF2B5EF4-FFF2-40B4-BE49-F238E27FC236}">
                      <a16:creationId xmlns:a16="http://schemas.microsoft.com/office/drawing/2014/main" id="{66C4D8AD-27E0-456F-A190-BE0A0A47B818}"/>
                    </a:ext>
                  </a:extLst>
                </p:cNvPr>
                <p:cNvPicPr/>
                <p:nvPr/>
              </p:nvPicPr>
              <p:blipFill>
                <a:blip r:embed="rId539"/>
                <a:stretch>
                  <a:fillRect/>
                </a:stretch>
              </p:blipFill>
              <p:spPr>
                <a:xfrm>
                  <a:off x="6944753" y="4355852"/>
                  <a:ext cx="1602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27" name="Ink 326">
                  <a:extLst>
                    <a:ext uri="{FF2B5EF4-FFF2-40B4-BE49-F238E27FC236}">
                      <a16:creationId xmlns:a16="http://schemas.microsoft.com/office/drawing/2014/main" id="{9266721F-F211-4DB3-B4A7-90CF723B7BBA}"/>
                    </a:ext>
                  </a:extLst>
                </p14:cNvPr>
                <p14:cNvContentPartPr/>
                <p14:nvPr/>
              </p14:nvContentPartPr>
              <p14:xfrm>
                <a:off x="6990113" y="4464212"/>
                <a:ext cx="287640" cy="149400"/>
              </p14:xfrm>
            </p:contentPart>
          </mc:Choice>
          <mc:Fallback xmlns="">
            <p:pic>
              <p:nvPicPr>
                <p:cNvPr id="327" name="Ink 326">
                  <a:extLst>
                    <a:ext uri="{FF2B5EF4-FFF2-40B4-BE49-F238E27FC236}">
                      <a16:creationId xmlns:a16="http://schemas.microsoft.com/office/drawing/2014/main" id="{9266721F-F211-4DB3-B4A7-90CF723B7BBA}"/>
                    </a:ext>
                  </a:extLst>
                </p:cNvPr>
                <p:cNvPicPr/>
                <p:nvPr/>
              </p:nvPicPr>
              <p:blipFill>
                <a:blip r:embed="rId541"/>
                <a:stretch>
                  <a:fillRect/>
                </a:stretch>
              </p:blipFill>
              <p:spPr>
                <a:xfrm>
                  <a:off x="6972113" y="4446212"/>
                  <a:ext cx="3232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8" name="Ink 327">
                  <a:extLst>
                    <a:ext uri="{FF2B5EF4-FFF2-40B4-BE49-F238E27FC236}">
                      <a16:creationId xmlns:a16="http://schemas.microsoft.com/office/drawing/2014/main" id="{644CDDEF-35FD-4F45-99DB-06FCAADDF1CB}"/>
                    </a:ext>
                  </a:extLst>
                </p14:cNvPr>
                <p14:cNvContentPartPr/>
                <p14:nvPr/>
              </p14:nvContentPartPr>
              <p14:xfrm>
                <a:off x="7304033" y="4454492"/>
                <a:ext cx="126000" cy="177120"/>
              </p14:xfrm>
            </p:contentPart>
          </mc:Choice>
          <mc:Fallback xmlns="">
            <p:pic>
              <p:nvPicPr>
                <p:cNvPr id="328" name="Ink 327">
                  <a:extLst>
                    <a:ext uri="{FF2B5EF4-FFF2-40B4-BE49-F238E27FC236}">
                      <a16:creationId xmlns:a16="http://schemas.microsoft.com/office/drawing/2014/main" id="{644CDDEF-35FD-4F45-99DB-06FCAADDF1CB}"/>
                    </a:ext>
                  </a:extLst>
                </p:cNvPr>
                <p:cNvPicPr/>
                <p:nvPr/>
              </p:nvPicPr>
              <p:blipFill>
                <a:blip r:embed="rId543"/>
                <a:stretch>
                  <a:fillRect/>
                </a:stretch>
              </p:blipFill>
              <p:spPr>
                <a:xfrm>
                  <a:off x="7286393" y="4436492"/>
                  <a:ext cx="161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9" name="Ink 328">
                  <a:extLst>
                    <a:ext uri="{FF2B5EF4-FFF2-40B4-BE49-F238E27FC236}">
                      <a16:creationId xmlns:a16="http://schemas.microsoft.com/office/drawing/2014/main" id="{229EB564-B752-4FFE-B564-7A5BE2BEEF1A}"/>
                    </a:ext>
                  </a:extLst>
                </p14:cNvPr>
                <p14:cNvContentPartPr/>
                <p14:nvPr/>
              </p14:nvContentPartPr>
              <p14:xfrm>
                <a:off x="7486913" y="4481132"/>
                <a:ext cx="32400" cy="9000"/>
              </p14:xfrm>
            </p:contentPart>
          </mc:Choice>
          <mc:Fallback xmlns="">
            <p:pic>
              <p:nvPicPr>
                <p:cNvPr id="329" name="Ink 328">
                  <a:extLst>
                    <a:ext uri="{FF2B5EF4-FFF2-40B4-BE49-F238E27FC236}">
                      <a16:creationId xmlns:a16="http://schemas.microsoft.com/office/drawing/2014/main" id="{229EB564-B752-4FFE-B564-7A5BE2BEEF1A}"/>
                    </a:ext>
                  </a:extLst>
                </p:cNvPr>
                <p:cNvPicPr/>
                <p:nvPr/>
              </p:nvPicPr>
              <p:blipFill>
                <a:blip r:embed="rId545"/>
                <a:stretch>
                  <a:fillRect/>
                </a:stretch>
              </p:blipFill>
              <p:spPr>
                <a:xfrm>
                  <a:off x="7468913" y="4463492"/>
                  <a:ext cx="68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30" name="Ink 329">
                  <a:extLst>
                    <a:ext uri="{FF2B5EF4-FFF2-40B4-BE49-F238E27FC236}">
                      <a16:creationId xmlns:a16="http://schemas.microsoft.com/office/drawing/2014/main" id="{D445CFE8-B9E4-438E-BE1F-CF5CBD58447A}"/>
                    </a:ext>
                  </a:extLst>
                </p14:cNvPr>
                <p14:cNvContentPartPr/>
                <p14:nvPr/>
              </p14:nvContentPartPr>
              <p14:xfrm>
                <a:off x="7536953" y="4509572"/>
                <a:ext cx="346320" cy="69840"/>
              </p14:xfrm>
            </p:contentPart>
          </mc:Choice>
          <mc:Fallback xmlns="">
            <p:pic>
              <p:nvPicPr>
                <p:cNvPr id="330" name="Ink 329">
                  <a:extLst>
                    <a:ext uri="{FF2B5EF4-FFF2-40B4-BE49-F238E27FC236}">
                      <a16:creationId xmlns:a16="http://schemas.microsoft.com/office/drawing/2014/main" id="{D445CFE8-B9E4-438E-BE1F-CF5CBD58447A}"/>
                    </a:ext>
                  </a:extLst>
                </p:cNvPr>
                <p:cNvPicPr/>
                <p:nvPr/>
              </p:nvPicPr>
              <p:blipFill>
                <a:blip r:embed="rId547"/>
                <a:stretch>
                  <a:fillRect/>
                </a:stretch>
              </p:blipFill>
              <p:spPr>
                <a:xfrm>
                  <a:off x="7519313" y="4491572"/>
                  <a:ext cx="381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31" name="Ink 330">
                  <a:extLst>
                    <a:ext uri="{FF2B5EF4-FFF2-40B4-BE49-F238E27FC236}">
                      <a16:creationId xmlns:a16="http://schemas.microsoft.com/office/drawing/2014/main" id="{977A1882-F5AE-451A-8299-E8B76B8ED0CA}"/>
                    </a:ext>
                  </a:extLst>
                </p14:cNvPr>
                <p14:cNvContentPartPr/>
                <p14:nvPr/>
              </p14:nvContentPartPr>
              <p14:xfrm>
                <a:off x="7817753" y="4462412"/>
                <a:ext cx="64800" cy="106920"/>
              </p14:xfrm>
            </p:contentPart>
          </mc:Choice>
          <mc:Fallback xmlns="">
            <p:pic>
              <p:nvPicPr>
                <p:cNvPr id="331" name="Ink 330">
                  <a:extLst>
                    <a:ext uri="{FF2B5EF4-FFF2-40B4-BE49-F238E27FC236}">
                      <a16:creationId xmlns:a16="http://schemas.microsoft.com/office/drawing/2014/main" id="{977A1882-F5AE-451A-8299-E8B76B8ED0CA}"/>
                    </a:ext>
                  </a:extLst>
                </p:cNvPr>
                <p:cNvPicPr/>
                <p:nvPr/>
              </p:nvPicPr>
              <p:blipFill>
                <a:blip r:embed="rId549"/>
                <a:stretch>
                  <a:fillRect/>
                </a:stretch>
              </p:blipFill>
              <p:spPr>
                <a:xfrm>
                  <a:off x="7799753" y="4444412"/>
                  <a:ext cx="10044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0">
            <p14:nvContentPartPr>
              <p14:cNvPr id="333" name="Ink 332">
                <a:extLst>
                  <a:ext uri="{FF2B5EF4-FFF2-40B4-BE49-F238E27FC236}">
                    <a16:creationId xmlns:a16="http://schemas.microsoft.com/office/drawing/2014/main" id="{4A93BA3A-E756-4E36-8D3A-C4271E3A2D2F}"/>
                  </a:ext>
                </a:extLst>
              </p14:cNvPr>
              <p14:cNvContentPartPr/>
              <p14:nvPr/>
            </p14:nvContentPartPr>
            <p14:xfrm>
              <a:off x="8143193" y="4314452"/>
              <a:ext cx="168480" cy="212760"/>
            </p14:xfrm>
          </p:contentPart>
        </mc:Choice>
        <mc:Fallback xmlns="">
          <p:pic>
            <p:nvPicPr>
              <p:cNvPr id="333" name="Ink 332">
                <a:extLst>
                  <a:ext uri="{FF2B5EF4-FFF2-40B4-BE49-F238E27FC236}">
                    <a16:creationId xmlns:a16="http://schemas.microsoft.com/office/drawing/2014/main" id="{4A93BA3A-E756-4E36-8D3A-C4271E3A2D2F}"/>
                  </a:ext>
                </a:extLst>
              </p:cNvPr>
              <p:cNvPicPr/>
              <p:nvPr/>
            </p:nvPicPr>
            <p:blipFill>
              <a:blip r:embed="rId551"/>
              <a:stretch>
                <a:fillRect/>
              </a:stretch>
            </p:blipFill>
            <p:spPr>
              <a:xfrm>
                <a:off x="8125553" y="4296812"/>
                <a:ext cx="204120" cy="248400"/>
              </a:xfrm>
              <a:prstGeom prst="rect">
                <a:avLst/>
              </a:prstGeom>
            </p:spPr>
          </p:pic>
        </mc:Fallback>
      </mc:AlternateContent>
      <p:grpSp>
        <p:nvGrpSpPr>
          <p:cNvPr id="343" name="Group 342">
            <a:extLst>
              <a:ext uri="{FF2B5EF4-FFF2-40B4-BE49-F238E27FC236}">
                <a16:creationId xmlns:a16="http://schemas.microsoft.com/office/drawing/2014/main" id="{E0B6E6E7-A416-4A77-8DA9-59CF5B652ABB}"/>
              </a:ext>
            </a:extLst>
          </p:cNvPr>
          <p:cNvGrpSpPr/>
          <p:nvPr/>
        </p:nvGrpSpPr>
        <p:grpSpPr>
          <a:xfrm>
            <a:off x="7351913" y="5139932"/>
            <a:ext cx="1261080" cy="289800"/>
            <a:chOff x="7351913" y="5139932"/>
            <a:chExt cx="1261080" cy="289800"/>
          </a:xfrm>
        </p:grpSpPr>
        <mc:AlternateContent xmlns:mc="http://schemas.openxmlformats.org/markup-compatibility/2006" xmlns:p14="http://schemas.microsoft.com/office/powerpoint/2010/main">
          <mc:Choice Requires="p14">
            <p:contentPart p14:bwMode="auto" r:id="rId552">
              <p14:nvContentPartPr>
                <p14:cNvPr id="334" name="Ink 333">
                  <a:extLst>
                    <a:ext uri="{FF2B5EF4-FFF2-40B4-BE49-F238E27FC236}">
                      <a16:creationId xmlns:a16="http://schemas.microsoft.com/office/drawing/2014/main" id="{18B9C259-0EB5-4750-A99D-3F5AE08A23CE}"/>
                    </a:ext>
                  </a:extLst>
                </p14:cNvPr>
                <p14:cNvContentPartPr/>
                <p14:nvPr/>
              </p14:nvContentPartPr>
              <p14:xfrm>
                <a:off x="7351913" y="5163332"/>
                <a:ext cx="124920" cy="245160"/>
              </p14:xfrm>
            </p:contentPart>
          </mc:Choice>
          <mc:Fallback xmlns="">
            <p:pic>
              <p:nvPicPr>
                <p:cNvPr id="334" name="Ink 333">
                  <a:extLst>
                    <a:ext uri="{FF2B5EF4-FFF2-40B4-BE49-F238E27FC236}">
                      <a16:creationId xmlns:a16="http://schemas.microsoft.com/office/drawing/2014/main" id="{18B9C259-0EB5-4750-A99D-3F5AE08A23CE}"/>
                    </a:ext>
                  </a:extLst>
                </p:cNvPr>
                <p:cNvPicPr/>
                <p:nvPr/>
              </p:nvPicPr>
              <p:blipFill>
                <a:blip r:embed="rId553"/>
                <a:stretch>
                  <a:fillRect/>
                </a:stretch>
              </p:blipFill>
              <p:spPr>
                <a:xfrm>
                  <a:off x="7334273" y="5145692"/>
                  <a:ext cx="1605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35" name="Ink 334">
                  <a:extLst>
                    <a:ext uri="{FF2B5EF4-FFF2-40B4-BE49-F238E27FC236}">
                      <a16:creationId xmlns:a16="http://schemas.microsoft.com/office/drawing/2014/main" id="{A589FD6E-ADDC-413B-9447-4E20CCA98E9D}"/>
                    </a:ext>
                  </a:extLst>
                </p14:cNvPr>
                <p14:cNvContentPartPr/>
                <p14:nvPr/>
              </p14:nvContentPartPr>
              <p14:xfrm>
                <a:off x="7359833" y="5274932"/>
                <a:ext cx="301320" cy="154800"/>
              </p14:xfrm>
            </p:contentPart>
          </mc:Choice>
          <mc:Fallback xmlns="">
            <p:pic>
              <p:nvPicPr>
                <p:cNvPr id="335" name="Ink 334">
                  <a:extLst>
                    <a:ext uri="{FF2B5EF4-FFF2-40B4-BE49-F238E27FC236}">
                      <a16:creationId xmlns:a16="http://schemas.microsoft.com/office/drawing/2014/main" id="{A589FD6E-ADDC-413B-9447-4E20CCA98E9D}"/>
                    </a:ext>
                  </a:extLst>
                </p:cNvPr>
                <p:cNvPicPr/>
                <p:nvPr/>
              </p:nvPicPr>
              <p:blipFill>
                <a:blip r:embed="rId555"/>
                <a:stretch>
                  <a:fillRect/>
                </a:stretch>
              </p:blipFill>
              <p:spPr>
                <a:xfrm>
                  <a:off x="7341833" y="5257292"/>
                  <a:ext cx="336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36" name="Ink 335">
                  <a:extLst>
                    <a:ext uri="{FF2B5EF4-FFF2-40B4-BE49-F238E27FC236}">
                      <a16:creationId xmlns:a16="http://schemas.microsoft.com/office/drawing/2014/main" id="{DE23ADC4-CE8C-4A97-AAB1-4FE164ADAB4C}"/>
                    </a:ext>
                  </a:extLst>
                </p14:cNvPr>
                <p14:cNvContentPartPr/>
                <p14:nvPr/>
              </p14:nvContentPartPr>
              <p14:xfrm>
                <a:off x="7717673" y="5292572"/>
                <a:ext cx="60840" cy="133920"/>
              </p14:xfrm>
            </p:contentPart>
          </mc:Choice>
          <mc:Fallback xmlns="">
            <p:pic>
              <p:nvPicPr>
                <p:cNvPr id="336" name="Ink 335">
                  <a:extLst>
                    <a:ext uri="{FF2B5EF4-FFF2-40B4-BE49-F238E27FC236}">
                      <a16:creationId xmlns:a16="http://schemas.microsoft.com/office/drawing/2014/main" id="{DE23ADC4-CE8C-4A97-AAB1-4FE164ADAB4C}"/>
                    </a:ext>
                  </a:extLst>
                </p:cNvPr>
                <p:cNvPicPr/>
                <p:nvPr/>
              </p:nvPicPr>
              <p:blipFill>
                <a:blip r:embed="rId557"/>
                <a:stretch>
                  <a:fillRect/>
                </a:stretch>
              </p:blipFill>
              <p:spPr>
                <a:xfrm>
                  <a:off x="7700033" y="5274932"/>
                  <a:ext cx="96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7" name="Ink 336">
                  <a:extLst>
                    <a:ext uri="{FF2B5EF4-FFF2-40B4-BE49-F238E27FC236}">
                      <a16:creationId xmlns:a16="http://schemas.microsoft.com/office/drawing/2014/main" id="{6E421955-3943-436F-A2F6-4349F74DB56B}"/>
                    </a:ext>
                  </a:extLst>
                </p14:cNvPr>
                <p14:cNvContentPartPr/>
                <p14:nvPr/>
              </p14:nvContentPartPr>
              <p14:xfrm>
                <a:off x="7860593" y="5300852"/>
                <a:ext cx="13680" cy="4680"/>
              </p14:xfrm>
            </p:contentPart>
          </mc:Choice>
          <mc:Fallback xmlns="">
            <p:pic>
              <p:nvPicPr>
                <p:cNvPr id="337" name="Ink 336">
                  <a:extLst>
                    <a:ext uri="{FF2B5EF4-FFF2-40B4-BE49-F238E27FC236}">
                      <a16:creationId xmlns:a16="http://schemas.microsoft.com/office/drawing/2014/main" id="{6E421955-3943-436F-A2F6-4349F74DB56B}"/>
                    </a:ext>
                  </a:extLst>
                </p:cNvPr>
                <p:cNvPicPr/>
                <p:nvPr/>
              </p:nvPicPr>
              <p:blipFill>
                <a:blip r:embed="rId559"/>
                <a:stretch>
                  <a:fillRect/>
                </a:stretch>
              </p:blipFill>
              <p:spPr>
                <a:xfrm>
                  <a:off x="7842593" y="5283212"/>
                  <a:ext cx="49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38" name="Ink 337">
                  <a:extLst>
                    <a:ext uri="{FF2B5EF4-FFF2-40B4-BE49-F238E27FC236}">
                      <a16:creationId xmlns:a16="http://schemas.microsoft.com/office/drawing/2014/main" id="{35560CA6-9276-4A5F-A9A7-7483494FA5F8}"/>
                    </a:ext>
                  </a:extLst>
                </p14:cNvPr>
                <p14:cNvContentPartPr/>
                <p14:nvPr/>
              </p14:nvContentPartPr>
              <p14:xfrm>
                <a:off x="7885793" y="5372132"/>
                <a:ext cx="5400" cy="5040"/>
              </p14:xfrm>
            </p:contentPart>
          </mc:Choice>
          <mc:Fallback xmlns="">
            <p:pic>
              <p:nvPicPr>
                <p:cNvPr id="338" name="Ink 337">
                  <a:extLst>
                    <a:ext uri="{FF2B5EF4-FFF2-40B4-BE49-F238E27FC236}">
                      <a16:creationId xmlns:a16="http://schemas.microsoft.com/office/drawing/2014/main" id="{35560CA6-9276-4A5F-A9A7-7483494FA5F8}"/>
                    </a:ext>
                  </a:extLst>
                </p:cNvPr>
                <p:cNvPicPr/>
                <p:nvPr/>
              </p:nvPicPr>
              <p:blipFill>
                <a:blip r:embed="rId561"/>
                <a:stretch>
                  <a:fillRect/>
                </a:stretch>
              </p:blipFill>
              <p:spPr>
                <a:xfrm>
                  <a:off x="7867793" y="5354132"/>
                  <a:ext cx="41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39" name="Ink 338">
                  <a:extLst>
                    <a:ext uri="{FF2B5EF4-FFF2-40B4-BE49-F238E27FC236}">
                      <a16:creationId xmlns:a16="http://schemas.microsoft.com/office/drawing/2014/main" id="{8169B18C-B704-4FFA-8965-947FD7B989C7}"/>
                    </a:ext>
                  </a:extLst>
                </p14:cNvPr>
                <p14:cNvContentPartPr/>
                <p14:nvPr/>
              </p14:nvContentPartPr>
              <p14:xfrm>
                <a:off x="7957433" y="5316692"/>
                <a:ext cx="164880" cy="36360"/>
              </p14:xfrm>
            </p:contentPart>
          </mc:Choice>
          <mc:Fallback xmlns="">
            <p:pic>
              <p:nvPicPr>
                <p:cNvPr id="339" name="Ink 338">
                  <a:extLst>
                    <a:ext uri="{FF2B5EF4-FFF2-40B4-BE49-F238E27FC236}">
                      <a16:creationId xmlns:a16="http://schemas.microsoft.com/office/drawing/2014/main" id="{8169B18C-B704-4FFA-8965-947FD7B989C7}"/>
                    </a:ext>
                  </a:extLst>
                </p:cNvPr>
                <p:cNvPicPr/>
                <p:nvPr/>
              </p:nvPicPr>
              <p:blipFill>
                <a:blip r:embed="rId563"/>
                <a:stretch>
                  <a:fillRect/>
                </a:stretch>
              </p:blipFill>
              <p:spPr>
                <a:xfrm>
                  <a:off x="7939433" y="5299052"/>
                  <a:ext cx="200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40" name="Ink 339">
                  <a:extLst>
                    <a:ext uri="{FF2B5EF4-FFF2-40B4-BE49-F238E27FC236}">
                      <a16:creationId xmlns:a16="http://schemas.microsoft.com/office/drawing/2014/main" id="{62F89549-DBD3-457A-903F-34DA186EF39E}"/>
                    </a:ext>
                  </a:extLst>
                </p14:cNvPr>
                <p14:cNvContentPartPr/>
                <p14:nvPr/>
              </p14:nvContentPartPr>
              <p14:xfrm>
                <a:off x="8077313" y="5280692"/>
                <a:ext cx="38880" cy="75240"/>
              </p14:xfrm>
            </p:contentPart>
          </mc:Choice>
          <mc:Fallback xmlns="">
            <p:pic>
              <p:nvPicPr>
                <p:cNvPr id="340" name="Ink 339">
                  <a:extLst>
                    <a:ext uri="{FF2B5EF4-FFF2-40B4-BE49-F238E27FC236}">
                      <a16:creationId xmlns:a16="http://schemas.microsoft.com/office/drawing/2014/main" id="{62F89549-DBD3-457A-903F-34DA186EF39E}"/>
                    </a:ext>
                  </a:extLst>
                </p:cNvPr>
                <p:cNvPicPr/>
                <p:nvPr/>
              </p:nvPicPr>
              <p:blipFill>
                <a:blip r:embed="rId565"/>
                <a:stretch>
                  <a:fillRect/>
                </a:stretch>
              </p:blipFill>
              <p:spPr>
                <a:xfrm>
                  <a:off x="8059673" y="5263052"/>
                  <a:ext cx="74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41" name="Ink 340">
                  <a:extLst>
                    <a:ext uri="{FF2B5EF4-FFF2-40B4-BE49-F238E27FC236}">
                      <a16:creationId xmlns:a16="http://schemas.microsoft.com/office/drawing/2014/main" id="{1D1E40C3-3CB5-430E-B6AF-F0302C70C1EE}"/>
                    </a:ext>
                  </a:extLst>
                </p14:cNvPr>
                <p14:cNvContentPartPr/>
                <p14:nvPr/>
              </p14:nvContentPartPr>
              <p14:xfrm>
                <a:off x="8278913" y="5139932"/>
                <a:ext cx="180000" cy="260640"/>
              </p14:xfrm>
            </p:contentPart>
          </mc:Choice>
          <mc:Fallback xmlns="">
            <p:pic>
              <p:nvPicPr>
                <p:cNvPr id="341" name="Ink 340">
                  <a:extLst>
                    <a:ext uri="{FF2B5EF4-FFF2-40B4-BE49-F238E27FC236}">
                      <a16:creationId xmlns:a16="http://schemas.microsoft.com/office/drawing/2014/main" id="{1D1E40C3-3CB5-430E-B6AF-F0302C70C1EE}"/>
                    </a:ext>
                  </a:extLst>
                </p:cNvPr>
                <p:cNvPicPr/>
                <p:nvPr/>
              </p:nvPicPr>
              <p:blipFill>
                <a:blip r:embed="rId567"/>
                <a:stretch>
                  <a:fillRect/>
                </a:stretch>
              </p:blipFill>
              <p:spPr>
                <a:xfrm>
                  <a:off x="8260913" y="5122292"/>
                  <a:ext cx="2156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42" name="Ink 341">
                  <a:extLst>
                    <a:ext uri="{FF2B5EF4-FFF2-40B4-BE49-F238E27FC236}">
                      <a16:creationId xmlns:a16="http://schemas.microsoft.com/office/drawing/2014/main" id="{330EABC7-A94B-47F3-9397-48B8517D8974}"/>
                    </a:ext>
                  </a:extLst>
                </p14:cNvPr>
                <p14:cNvContentPartPr/>
                <p14:nvPr/>
              </p14:nvContentPartPr>
              <p14:xfrm>
                <a:off x="8512913" y="5153612"/>
                <a:ext cx="100080" cy="238320"/>
              </p14:xfrm>
            </p:contentPart>
          </mc:Choice>
          <mc:Fallback xmlns="">
            <p:pic>
              <p:nvPicPr>
                <p:cNvPr id="342" name="Ink 341">
                  <a:extLst>
                    <a:ext uri="{FF2B5EF4-FFF2-40B4-BE49-F238E27FC236}">
                      <a16:creationId xmlns:a16="http://schemas.microsoft.com/office/drawing/2014/main" id="{330EABC7-A94B-47F3-9397-48B8517D8974}"/>
                    </a:ext>
                  </a:extLst>
                </p:cNvPr>
                <p:cNvPicPr/>
                <p:nvPr/>
              </p:nvPicPr>
              <p:blipFill>
                <a:blip r:embed="rId569"/>
                <a:stretch>
                  <a:fillRect/>
                </a:stretch>
              </p:blipFill>
              <p:spPr>
                <a:xfrm>
                  <a:off x="8494913" y="5135972"/>
                  <a:ext cx="135720" cy="273960"/>
                </a:xfrm>
                <a:prstGeom prst="rect">
                  <a:avLst/>
                </a:prstGeom>
              </p:spPr>
            </p:pic>
          </mc:Fallback>
        </mc:AlternateContent>
      </p:grpSp>
    </p:spTree>
    <p:extLst>
      <p:ext uri="{BB962C8B-B14F-4D97-AF65-F5344CB8AC3E}">
        <p14:creationId xmlns:p14="http://schemas.microsoft.com/office/powerpoint/2010/main" val="2602065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DAC93-16F5-4048-BABE-300DFEC11B2F}"/>
              </a:ext>
            </a:extLst>
          </p:cNvPr>
          <p:cNvSpPr>
            <a:spLocks noGrp="1"/>
          </p:cNvSpPr>
          <p:nvPr>
            <p:ph type="title"/>
          </p:nvPr>
        </p:nvSpPr>
        <p:spPr/>
        <p:txBody>
          <a:bodyPr/>
          <a:lstStyle/>
          <a:p>
            <a:r>
              <a:rPr lang="en-US" sz="2800" dirty="0"/>
              <a:t>Expected Mean </a:t>
            </a:r>
            <a:endParaRPr lang="en-IN" dirty="0"/>
          </a:p>
        </p:txBody>
      </p:sp>
      <p:sp>
        <p:nvSpPr>
          <p:cNvPr id="3" name="Text Placeholder 2">
            <a:extLst>
              <a:ext uri="{FF2B5EF4-FFF2-40B4-BE49-F238E27FC236}">
                <a16:creationId xmlns:a16="http://schemas.microsoft.com/office/drawing/2014/main" id="{8C13CD9D-064E-426D-B350-54BA15FA9560}"/>
              </a:ext>
            </a:extLst>
          </p:cNvPr>
          <p:cNvSpPr>
            <a:spLocks noGrp="1"/>
          </p:cNvSpPr>
          <p:nvPr>
            <p:ph type="body" idx="1"/>
          </p:nvPr>
        </p:nvSpPr>
        <p:spPr/>
        <p:txBody>
          <a:bodyPr/>
          <a:lstStyle/>
          <a:p>
            <a:r>
              <a:rPr lang="en-US" sz="1800" dirty="0"/>
              <a:t>The expected value is really a form of weighted mean:. </a:t>
            </a:r>
          </a:p>
          <a:p>
            <a:endParaRPr lang="en-US" sz="1800" dirty="0"/>
          </a:p>
          <a:p>
            <a:endParaRPr lang="en-US" sz="1800" dirty="0"/>
          </a:p>
          <a:p>
            <a:endParaRPr lang="en-US" sz="1800" dirty="0"/>
          </a:p>
          <a:p>
            <a:r>
              <a:rPr lang="en-US" sz="1800" dirty="0"/>
              <a:t>example, the expected value of five years of profits from a new acquisition, or the</a:t>
            </a:r>
          </a:p>
          <a:p>
            <a:r>
              <a:rPr lang="en-US" sz="1800" dirty="0"/>
              <a:t>expected cost savings from new patient management software at a clinic.</a:t>
            </a:r>
          </a:p>
          <a:p>
            <a:endParaRPr lang="en-IN" dirty="0"/>
          </a:p>
        </p:txBody>
      </p:sp>
      <p:grpSp>
        <p:nvGrpSpPr>
          <p:cNvPr id="14" name="Group 13">
            <a:extLst>
              <a:ext uri="{FF2B5EF4-FFF2-40B4-BE49-F238E27FC236}">
                <a16:creationId xmlns:a16="http://schemas.microsoft.com/office/drawing/2014/main" id="{25E6AB8B-A441-421C-A0DC-57F763B9757F}"/>
              </a:ext>
            </a:extLst>
          </p:cNvPr>
          <p:cNvGrpSpPr/>
          <p:nvPr/>
        </p:nvGrpSpPr>
        <p:grpSpPr>
          <a:xfrm>
            <a:off x="1472393" y="2429132"/>
            <a:ext cx="343800" cy="359280"/>
            <a:chOff x="1472393" y="2429132"/>
            <a:chExt cx="343800" cy="3592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52303FB-3ACC-4838-A429-306727DED66E}"/>
                    </a:ext>
                  </a:extLst>
                </p14:cNvPr>
                <p14:cNvContentPartPr/>
                <p14:nvPr/>
              </p14:nvContentPartPr>
              <p14:xfrm>
                <a:off x="1472393" y="2429132"/>
                <a:ext cx="200520" cy="84240"/>
              </p14:xfrm>
            </p:contentPart>
          </mc:Choice>
          <mc:Fallback xmlns="">
            <p:pic>
              <p:nvPicPr>
                <p:cNvPr id="4" name="Ink 3">
                  <a:extLst>
                    <a:ext uri="{FF2B5EF4-FFF2-40B4-BE49-F238E27FC236}">
                      <a16:creationId xmlns:a16="http://schemas.microsoft.com/office/drawing/2014/main" id="{952303FB-3ACC-4838-A429-306727DED66E}"/>
                    </a:ext>
                  </a:extLst>
                </p:cNvPr>
                <p:cNvPicPr/>
                <p:nvPr/>
              </p:nvPicPr>
              <p:blipFill>
                <a:blip r:embed="rId3"/>
                <a:stretch>
                  <a:fillRect/>
                </a:stretch>
              </p:blipFill>
              <p:spPr>
                <a:xfrm>
                  <a:off x="1454753" y="2411132"/>
                  <a:ext cx="236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F266626-1176-4241-B07D-E9CC6F606D2E}"/>
                    </a:ext>
                  </a:extLst>
                </p14:cNvPr>
                <p14:cNvContentPartPr/>
                <p14:nvPr/>
              </p14:nvContentPartPr>
              <p14:xfrm>
                <a:off x="1560593" y="2500772"/>
                <a:ext cx="21960" cy="192600"/>
              </p14:xfrm>
            </p:contentPart>
          </mc:Choice>
          <mc:Fallback xmlns="">
            <p:pic>
              <p:nvPicPr>
                <p:cNvPr id="5" name="Ink 4">
                  <a:extLst>
                    <a:ext uri="{FF2B5EF4-FFF2-40B4-BE49-F238E27FC236}">
                      <a16:creationId xmlns:a16="http://schemas.microsoft.com/office/drawing/2014/main" id="{EF266626-1176-4241-B07D-E9CC6F606D2E}"/>
                    </a:ext>
                  </a:extLst>
                </p:cNvPr>
                <p:cNvPicPr/>
                <p:nvPr/>
              </p:nvPicPr>
              <p:blipFill>
                <a:blip r:embed="rId5"/>
                <a:stretch>
                  <a:fillRect/>
                </a:stretch>
              </p:blipFill>
              <p:spPr>
                <a:xfrm>
                  <a:off x="1542593" y="2482772"/>
                  <a:ext cx="576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C6C810-4879-46DE-96A9-1757A7E83568}"/>
                    </a:ext>
                  </a:extLst>
                </p14:cNvPr>
                <p14:cNvContentPartPr/>
                <p14:nvPr/>
              </p14:nvContentPartPr>
              <p14:xfrm>
                <a:off x="1521353" y="2716052"/>
                <a:ext cx="76680" cy="12600"/>
              </p14:xfrm>
            </p:contentPart>
          </mc:Choice>
          <mc:Fallback xmlns="">
            <p:pic>
              <p:nvPicPr>
                <p:cNvPr id="6" name="Ink 5">
                  <a:extLst>
                    <a:ext uri="{FF2B5EF4-FFF2-40B4-BE49-F238E27FC236}">
                      <a16:creationId xmlns:a16="http://schemas.microsoft.com/office/drawing/2014/main" id="{73C6C810-4879-46DE-96A9-1757A7E83568}"/>
                    </a:ext>
                  </a:extLst>
                </p:cNvPr>
                <p:cNvPicPr/>
                <p:nvPr/>
              </p:nvPicPr>
              <p:blipFill>
                <a:blip r:embed="rId7"/>
                <a:stretch>
                  <a:fillRect/>
                </a:stretch>
              </p:blipFill>
              <p:spPr>
                <a:xfrm>
                  <a:off x="1503353" y="2698052"/>
                  <a:ext cx="112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D6128FC-672D-4B8B-A318-2A24D73B0738}"/>
                    </a:ext>
                  </a:extLst>
                </p14:cNvPr>
                <p14:cNvContentPartPr/>
                <p14:nvPr/>
              </p14:nvContentPartPr>
              <p14:xfrm>
                <a:off x="1722593" y="2434532"/>
                <a:ext cx="88920" cy="353880"/>
              </p14:xfrm>
            </p:contentPart>
          </mc:Choice>
          <mc:Fallback xmlns="">
            <p:pic>
              <p:nvPicPr>
                <p:cNvPr id="7" name="Ink 6">
                  <a:extLst>
                    <a:ext uri="{FF2B5EF4-FFF2-40B4-BE49-F238E27FC236}">
                      <a16:creationId xmlns:a16="http://schemas.microsoft.com/office/drawing/2014/main" id="{4D6128FC-672D-4B8B-A318-2A24D73B0738}"/>
                    </a:ext>
                  </a:extLst>
                </p:cNvPr>
                <p:cNvPicPr/>
                <p:nvPr/>
              </p:nvPicPr>
              <p:blipFill>
                <a:blip r:embed="rId9"/>
                <a:stretch>
                  <a:fillRect/>
                </a:stretch>
              </p:blipFill>
              <p:spPr>
                <a:xfrm>
                  <a:off x="1704593" y="2416532"/>
                  <a:ext cx="1245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19A1259A-83B9-4CA4-B4CD-03833777C4DD}"/>
                    </a:ext>
                  </a:extLst>
                </p14:cNvPr>
                <p14:cNvContentPartPr/>
                <p14:nvPr/>
              </p14:nvContentPartPr>
              <p14:xfrm>
                <a:off x="1668233" y="2624252"/>
                <a:ext cx="147960" cy="62640"/>
              </p14:xfrm>
            </p:contentPart>
          </mc:Choice>
          <mc:Fallback xmlns="">
            <p:pic>
              <p:nvPicPr>
                <p:cNvPr id="8" name="Ink 7">
                  <a:extLst>
                    <a:ext uri="{FF2B5EF4-FFF2-40B4-BE49-F238E27FC236}">
                      <a16:creationId xmlns:a16="http://schemas.microsoft.com/office/drawing/2014/main" id="{19A1259A-83B9-4CA4-B4CD-03833777C4DD}"/>
                    </a:ext>
                  </a:extLst>
                </p:cNvPr>
                <p:cNvPicPr/>
                <p:nvPr/>
              </p:nvPicPr>
              <p:blipFill>
                <a:blip r:embed="rId11"/>
                <a:stretch>
                  <a:fillRect/>
                </a:stretch>
              </p:blipFill>
              <p:spPr>
                <a:xfrm>
                  <a:off x="1650593" y="2606612"/>
                  <a:ext cx="183600" cy="98280"/>
                </a:xfrm>
                <a:prstGeom prst="rect">
                  <a:avLst/>
                </a:prstGeom>
              </p:spPr>
            </p:pic>
          </mc:Fallback>
        </mc:AlternateContent>
      </p:grpSp>
      <p:grpSp>
        <p:nvGrpSpPr>
          <p:cNvPr id="13" name="Group 12">
            <a:extLst>
              <a:ext uri="{FF2B5EF4-FFF2-40B4-BE49-F238E27FC236}">
                <a16:creationId xmlns:a16="http://schemas.microsoft.com/office/drawing/2014/main" id="{9C08953F-83F8-4AAD-B0CF-0AD9F5131F16}"/>
              </a:ext>
            </a:extLst>
          </p:cNvPr>
          <p:cNvGrpSpPr/>
          <p:nvPr/>
        </p:nvGrpSpPr>
        <p:grpSpPr>
          <a:xfrm>
            <a:off x="2111033" y="2419052"/>
            <a:ext cx="499320" cy="271080"/>
            <a:chOff x="2111033" y="2419052"/>
            <a:chExt cx="499320" cy="2710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A0ECC47-F3E1-446B-90CA-67A36BBD4F10}"/>
                    </a:ext>
                  </a:extLst>
                </p14:cNvPr>
                <p14:cNvContentPartPr/>
                <p14:nvPr/>
              </p14:nvContentPartPr>
              <p14:xfrm>
                <a:off x="2162513" y="2434172"/>
                <a:ext cx="118080" cy="215280"/>
              </p14:xfrm>
            </p:contentPart>
          </mc:Choice>
          <mc:Fallback xmlns="">
            <p:pic>
              <p:nvPicPr>
                <p:cNvPr id="9" name="Ink 8">
                  <a:extLst>
                    <a:ext uri="{FF2B5EF4-FFF2-40B4-BE49-F238E27FC236}">
                      <a16:creationId xmlns:a16="http://schemas.microsoft.com/office/drawing/2014/main" id="{DA0ECC47-F3E1-446B-90CA-67A36BBD4F10}"/>
                    </a:ext>
                  </a:extLst>
                </p:cNvPr>
                <p:cNvPicPr/>
                <p:nvPr/>
              </p:nvPicPr>
              <p:blipFill>
                <a:blip r:embed="rId13"/>
                <a:stretch>
                  <a:fillRect/>
                </a:stretch>
              </p:blipFill>
              <p:spPr>
                <a:xfrm>
                  <a:off x="2144513" y="2416172"/>
                  <a:ext cx="153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7E05DD3-A5D7-446C-8FDF-F491E02B42B8}"/>
                    </a:ext>
                  </a:extLst>
                </p14:cNvPr>
                <p14:cNvContentPartPr/>
                <p14:nvPr/>
              </p14:nvContentPartPr>
              <p14:xfrm>
                <a:off x="2111033" y="2490692"/>
                <a:ext cx="329040" cy="199440"/>
              </p14:xfrm>
            </p:contentPart>
          </mc:Choice>
          <mc:Fallback xmlns="">
            <p:pic>
              <p:nvPicPr>
                <p:cNvPr id="10" name="Ink 9">
                  <a:extLst>
                    <a:ext uri="{FF2B5EF4-FFF2-40B4-BE49-F238E27FC236}">
                      <a16:creationId xmlns:a16="http://schemas.microsoft.com/office/drawing/2014/main" id="{D7E05DD3-A5D7-446C-8FDF-F491E02B42B8}"/>
                    </a:ext>
                  </a:extLst>
                </p:cNvPr>
                <p:cNvPicPr/>
                <p:nvPr/>
              </p:nvPicPr>
              <p:blipFill>
                <a:blip r:embed="rId15"/>
                <a:stretch>
                  <a:fillRect/>
                </a:stretch>
              </p:blipFill>
              <p:spPr>
                <a:xfrm>
                  <a:off x="2093033" y="2472692"/>
                  <a:ext cx="364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0E7A3F87-3EF4-43F9-8805-74D3F8B01A35}"/>
                    </a:ext>
                  </a:extLst>
                </p14:cNvPr>
                <p14:cNvContentPartPr/>
                <p14:nvPr/>
              </p14:nvContentPartPr>
              <p14:xfrm>
                <a:off x="2422793" y="2419052"/>
                <a:ext cx="4680" cy="15120"/>
              </p14:xfrm>
            </p:contentPart>
          </mc:Choice>
          <mc:Fallback xmlns="">
            <p:pic>
              <p:nvPicPr>
                <p:cNvPr id="11" name="Ink 10">
                  <a:extLst>
                    <a:ext uri="{FF2B5EF4-FFF2-40B4-BE49-F238E27FC236}">
                      <a16:creationId xmlns:a16="http://schemas.microsoft.com/office/drawing/2014/main" id="{0E7A3F87-3EF4-43F9-8805-74D3F8B01A35}"/>
                    </a:ext>
                  </a:extLst>
                </p:cNvPr>
                <p:cNvPicPr/>
                <p:nvPr/>
              </p:nvPicPr>
              <p:blipFill>
                <a:blip r:embed="rId17"/>
                <a:stretch>
                  <a:fillRect/>
                </a:stretch>
              </p:blipFill>
              <p:spPr>
                <a:xfrm>
                  <a:off x="2405153" y="2401412"/>
                  <a:ext cx="40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48C2EE9-987D-491D-818F-7C4DBC2371B6}"/>
                    </a:ext>
                  </a:extLst>
                </p14:cNvPr>
                <p14:cNvContentPartPr/>
                <p14:nvPr/>
              </p14:nvContentPartPr>
              <p14:xfrm>
                <a:off x="2518913" y="2499332"/>
                <a:ext cx="91440" cy="171000"/>
              </p14:xfrm>
            </p:contentPart>
          </mc:Choice>
          <mc:Fallback xmlns="">
            <p:pic>
              <p:nvPicPr>
                <p:cNvPr id="12" name="Ink 11">
                  <a:extLst>
                    <a:ext uri="{FF2B5EF4-FFF2-40B4-BE49-F238E27FC236}">
                      <a16:creationId xmlns:a16="http://schemas.microsoft.com/office/drawing/2014/main" id="{F48C2EE9-987D-491D-818F-7C4DBC2371B6}"/>
                    </a:ext>
                  </a:extLst>
                </p:cNvPr>
                <p:cNvPicPr/>
                <p:nvPr/>
              </p:nvPicPr>
              <p:blipFill>
                <a:blip r:embed="rId19"/>
                <a:stretch>
                  <a:fillRect/>
                </a:stretch>
              </p:blipFill>
              <p:spPr>
                <a:xfrm>
                  <a:off x="2500913" y="2481692"/>
                  <a:ext cx="127080" cy="20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4CCDD39-22FD-49A2-B66D-13408651FFF9}"/>
                  </a:ext>
                </a:extLst>
              </p14:cNvPr>
              <p14:cNvContentPartPr/>
              <p14:nvPr/>
            </p14:nvContentPartPr>
            <p14:xfrm>
              <a:off x="2941913" y="2516252"/>
              <a:ext cx="167040" cy="107280"/>
            </p14:xfrm>
          </p:contentPart>
        </mc:Choice>
        <mc:Fallback xmlns="">
          <p:pic>
            <p:nvPicPr>
              <p:cNvPr id="15" name="Ink 14">
                <a:extLst>
                  <a:ext uri="{FF2B5EF4-FFF2-40B4-BE49-F238E27FC236}">
                    <a16:creationId xmlns:a16="http://schemas.microsoft.com/office/drawing/2014/main" id="{04CCDD39-22FD-49A2-B66D-13408651FFF9}"/>
                  </a:ext>
                </a:extLst>
              </p:cNvPr>
              <p:cNvPicPr/>
              <p:nvPr/>
            </p:nvPicPr>
            <p:blipFill>
              <a:blip r:embed="rId21"/>
              <a:stretch>
                <a:fillRect/>
              </a:stretch>
            </p:blipFill>
            <p:spPr>
              <a:xfrm>
                <a:off x="2924273" y="2498252"/>
                <a:ext cx="202680" cy="142920"/>
              </a:xfrm>
              <a:prstGeom prst="rect">
                <a:avLst/>
              </a:prstGeom>
            </p:spPr>
          </p:pic>
        </mc:Fallback>
      </mc:AlternateContent>
      <p:grpSp>
        <p:nvGrpSpPr>
          <p:cNvPr id="19" name="Group 18">
            <a:extLst>
              <a:ext uri="{FF2B5EF4-FFF2-40B4-BE49-F238E27FC236}">
                <a16:creationId xmlns:a16="http://schemas.microsoft.com/office/drawing/2014/main" id="{7E6A3DDD-0610-4E0D-8321-BE4F391C63DF}"/>
              </a:ext>
            </a:extLst>
          </p:cNvPr>
          <p:cNvGrpSpPr/>
          <p:nvPr/>
        </p:nvGrpSpPr>
        <p:grpSpPr>
          <a:xfrm>
            <a:off x="3481553" y="2394932"/>
            <a:ext cx="489960" cy="268200"/>
            <a:chOff x="3481553" y="2394932"/>
            <a:chExt cx="489960" cy="268200"/>
          </a:xfrm>
        </p:grpSpPr>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86680A1B-4BB6-4581-9AF0-AFA3FE210BFB}"/>
                    </a:ext>
                  </a:extLst>
                </p14:cNvPr>
                <p14:cNvContentPartPr/>
                <p14:nvPr/>
              </p14:nvContentPartPr>
              <p14:xfrm>
                <a:off x="3481553" y="2406812"/>
                <a:ext cx="207720" cy="256320"/>
              </p14:xfrm>
            </p:contentPart>
          </mc:Choice>
          <mc:Fallback xmlns="">
            <p:pic>
              <p:nvPicPr>
                <p:cNvPr id="16" name="Ink 15">
                  <a:extLst>
                    <a:ext uri="{FF2B5EF4-FFF2-40B4-BE49-F238E27FC236}">
                      <a16:creationId xmlns:a16="http://schemas.microsoft.com/office/drawing/2014/main" id="{86680A1B-4BB6-4581-9AF0-AFA3FE210BFB}"/>
                    </a:ext>
                  </a:extLst>
                </p:cNvPr>
                <p:cNvPicPr/>
                <p:nvPr/>
              </p:nvPicPr>
              <p:blipFill>
                <a:blip r:embed="rId23"/>
                <a:stretch>
                  <a:fillRect/>
                </a:stretch>
              </p:blipFill>
              <p:spPr>
                <a:xfrm>
                  <a:off x="3463553" y="2388812"/>
                  <a:ext cx="24336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533DFA9F-A585-4737-82BB-07BF04A7FFA4}"/>
                    </a:ext>
                  </a:extLst>
                </p14:cNvPr>
                <p14:cNvContentPartPr/>
                <p14:nvPr/>
              </p14:nvContentPartPr>
              <p14:xfrm>
                <a:off x="3760193" y="2544332"/>
                <a:ext cx="8640" cy="11160"/>
              </p14:xfrm>
            </p:contentPart>
          </mc:Choice>
          <mc:Fallback xmlns="">
            <p:pic>
              <p:nvPicPr>
                <p:cNvPr id="17" name="Ink 16">
                  <a:extLst>
                    <a:ext uri="{FF2B5EF4-FFF2-40B4-BE49-F238E27FC236}">
                      <a16:creationId xmlns:a16="http://schemas.microsoft.com/office/drawing/2014/main" id="{533DFA9F-A585-4737-82BB-07BF04A7FFA4}"/>
                    </a:ext>
                  </a:extLst>
                </p:cNvPr>
                <p:cNvPicPr/>
                <p:nvPr/>
              </p:nvPicPr>
              <p:blipFill>
                <a:blip r:embed="rId25"/>
                <a:stretch>
                  <a:fillRect/>
                </a:stretch>
              </p:blipFill>
              <p:spPr>
                <a:xfrm>
                  <a:off x="3742193" y="2526332"/>
                  <a:ext cx="44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00F8AB3-ABFB-4E33-A934-61AE8F4C30AA}"/>
                    </a:ext>
                  </a:extLst>
                </p14:cNvPr>
                <p14:cNvContentPartPr/>
                <p14:nvPr/>
              </p14:nvContentPartPr>
              <p14:xfrm>
                <a:off x="3824633" y="2394932"/>
                <a:ext cx="146880" cy="248040"/>
              </p14:xfrm>
            </p:contentPart>
          </mc:Choice>
          <mc:Fallback xmlns="">
            <p:pic>
              <p:nvPicPr>
                <p:cNvPr id="18" name="Ink 17">
                  <a:extLst>
                    <a:ext uri="{FF2B5EF4-FFF2-40B4-BE49-F238E27FC236}">
                      <a16:creationId xmlns:a16="http://schemas.microsoft.com/office/drawing/2014/main" id="{100F8AB3-ABFB-4E33-A934-61AE8F4C30AA}"/>
                    </a:ext>
                  </a:extLst>
                </p:cNvPr>
                <p:cNvPicPr/>
                <p:nvPr/>
              </p:nvPicPr>
              <p:blipFill>
                <a:blip r:embed="rId27"/>
                <a:stretch>
                  <a:fillRect/>
                </a:stretch>
              </p:blipFill>
              <p:spPr>
                <a:xfrm>
                  <a:off x="3806993" y="2376932"/>
                  <a:ext cx="182520" cy="283680"/>
                </a:xfrm>
                <a:prstGeom prst="rect">
                  <a:avLst/>
                </a:prstGeom>
              </p:spPr>
            </p:pic>
          </mc:Fallback>
        </mc:AlternateContent>
      </p:grpSp>
      <p:grpSp>
        <p:nvGrpSpPr>
          <p:cNvPr id="48" name="Group 47">
            <a:extLst>
              <a:ext uri="{FF2B5EF4-FFF2-40B4-BE49-F238E27FC236}">
                <a16:creationId xmlns:a16="http://schemas.microsoft.com/office/drawing/2014/main" id="{3990CE86-B1A1-4C13-A568-1957236B5E5C}"/>
              </a:ext>
            </a:extLst>
          </p:cNvPr>
          <p:cNvGrpSpPr/>
          <p:nvPr/>
        </p:nvGrpSpPr>
        <p:grpSpPr>
          <a:xfrm>
            <a:off x="4665953" y="2345612"/>
            <a:ext cx="1428840" cy="456120"/>
            <a:chOff x="4665953" y="2345612"/>
            <a:chExt cx="1428840" cy="456120"/>
          </a:xfrm>
        </p:grpSpPr>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1E4FA78A-375E-4EA2-A51E-E3C56485EBD3}"/>
                    </a:ext>
                  </a:extLst>
                </p14:cNvPr>
                <p14:cNvContentPartPr/>
                <p14:nvPr/>
              </p14:nvContentPartPr>
              <p14:xfrm>
                <a:off x="4701593" y="2345612"/>
                <a:ext cx="124560" cy="51840"/>
              </p14:xfrm>
            </p:contentPart>
          </mc:Choice>
          <mc:Fallback xmlns="">
            <p:pic>
              <p:nvPicPr>
                <p:cNvPr id="20" name="Ink 19">
                  <a:extLst>
                    <a:ext uri="{FF2B5EF4-FFF2-40B4-BE49-F238E27FC236}">
                      <a16:creationId xmlns:a16="http://schemas.microsoft.com/office/drawing/2014/main" id="{1E4FA78A-375E-4EA2-A51E-E3C56485EBD3}"/>
                    </a:ext>
                  </a:extLst>
                </p:cNvPr>
                <p:cNvPicPr/>
                <p:nvPr/>
              </p:nvPicPr>
              <p:blipFill>
                <a:blip r:embed="rId29"/>
                <a:stretch>
                  <a:fillRect/>
                </a:stretch>
              </p:blipFill>
              <p:spPr>
                <a:xfrm>
                  <a:off x="4683953" y="2327612"/>
                  <a:ext cx="1602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2E874C75-DF15-4147-BC3A-CE2C08581B1D}"/>
                    </a:ext>
                  </a:extLst>
                </p14:cNvPr>
                <p14:cNvContentPartPr/>
                <p14:nvPr/>
              </p14:nvContentPartPr>
              <p14:xfrm>
                <a:off x="4665953" y="2379812"/>
                <a:ext cx="105840" cy="249840"/>
              </p14:xfrm>
            </p:contentPart>
          </mc:Choice>
          <mc:Fallback xmlns="">
            <p:pic>
              <p:nvPicPr>
                <p:cNvPr id="21" name="Ink 20">
                  <a:extLst>
                    <a:ext uri="{FF2B5EF4-FFF2-40B4-BE49-F238E27FC236}">
                      <a16:creationId xmlns:a16="http://schemas.microsoft.com/office/drawing/2014/main" id="{2E874C75-DF15-4147-BC3A-CE2C08581B1D}"/>
                    </a:ext>
                  </a:extLst>
                </p:cNvPr>
                <p:cNvPicPr/>
                <p:nvPr/>
              </p:nvPicPr>
              <p:blipFill>
                <a:blip r:embed="rId31"/>
                <a:stretch>
                  <a:fillRect/>
                </a:stretch>
              </p:blipFill>
              <p:spPr>
                <a:xfrm>
                  <a:off x="4647953" y="2361812"/>
                  <a:ext cx="1414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C96486C0-DFD7-4888-8461-A60A1732D879}"/>
                    </a:ext>
                  </a:extLst>
                </p14:cNvPr>
                <p14:cNvContentPartPr/>
                <p14:nvPr/>
              </p14:nvContentPartPr>
              <p14:xfrm>
                <a:off x="4681073" y="2468012"/>
                <a:ext cx="276120" cy="142560"/>
              </p14:xfrm>
            </p:contentPart>
          </mc:Choice>
          <mc:Fallback xmlns="">
            <p:pic>
              <p:nvPicPr>
                <p:cNvPr id="22" name="Ink 21">
                  <a:extLst>
                    <a:ext uri="{FF2B5EF4-FFF2-40B4-BE49-F238E27FC236}">
                      <a16:creationId xmlns:a16="http://schemas.microsoft.com/office/drawing/2014/main" id="{C96486C0-DFD7-4888-8461-A60A1732D879}"/>
                    </a:ext>
                  </a:extLst>
                </p:cNvPr>
                <p:cNvPicPr/>
                <p:nvPr/>
              </p:nvPicPr>
              <p:blipFill>
                <a:blip r:embed="rId33"/>
                <a:stretch>
                  <a:fillRect/>
                </a:stretch>
              </p:blipFill>
              <p:spPr>
                <a:xfrm>
                  <a:off x="4663433" y="2450372"/>
                  <a:ext cx="311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A5362C54-2DF7-4FA5-A260-5D68B0A9121F}"/>
                    </a:ext>
                  </a:extLst>
                </p14:cNvPr>
                <p14:cNvContentPartPr/>
                <p14:nvPr/>
              </p14:nvContentPartPr>
              <p14:xfrm>
                <a:off x="4877993" y="2488892"/>
                <a:ext cx="105120" cy="113400"/>
              </p14:xfrm>
            </p:contentPart>
          </mc:Choice>
          <mc:Fallback xmlns="">
            <p:pic>
              <p:nvPicPr>
                <p:cNvPr id="23" name="Ink 22">
                  <a:extLst>
                    <a:ext uri="{FF2B5EF4-FFF2-40B4-BE49-F238E27FC236}">
                      <a16:creationId xmlns:a16="http://schemas.microsoft.com/office/drawing/2014/main" id="{A5362C54-2DF7-4FA5-A260-5D68B0A9121F}"/>
                    </a:ext>
                  </a:extLst>
                </p:cNvPr>
                <p:cNvPicPr/>
                <p:nvPr/>
              </p:nvPicPr>
              <p:blipFill>
                <a:blip r:embed="rId35"/>
                <a:stretch>
                  <a:fillRect/>
                </a:stretch>
              </p:blipFill>
              <p:spPr>
                <a:xfrm>
                  <a:off x="4859993" y="2471252"/>
                  <a:ext cx="140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ABB6E76C-9972-4934-A345-35D734BBE2AC}"/>
                    </a:ext>
                  </a:extLst>
                </p14:cNvPr>
                <p14:cNvContentPartPr/>
                <p14:nvPr/>
              </p14:nvContentPartPr>
              <p14:xfrm>
                <a:off x="5052593" y="2465852"/>
                <a:ext cx="119880" cy="335880"/>
              </p14:xfrm>
            </p:contentPart>
          </mc:Choice>
          <mc:Fallback xmlns="">
            <p:pic>
              <p:nvPicPr>
                <p:cNvPr id="24" name="Ink 23">
                  <a:extLst>
                    <a:ext uri="{FF2B5EF4-FFF2-40B4-BE49-F238E27FC236}">
                      <a16:creationId xmlns:a16="http://schemas.microsoft.com/office/drawing/2014/main" id="{ABB6E76C-9972-4934-A345-35D734BBE2AC}"/>
                    </a:ext>
                  </a:extLst>
                </p:cNvPr>
                <p:cNvPicPr/>
                <p:nvPr/>
              </p:nvPicPr>
              <p:blipFill>
                <a:blip r:embed="rId37"/>
                <a:stretch>
                  <a:fillRect/>
                </a:stretch>
              </p:blipFill>
              <p:spPr>
                <a:xfrm>
                  <a:off x="5034593" y="2448212"/>
                  <a:ext cx="1555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A20BD145-3AA4-4EEE-AC3D-820803EB0E0D}"/>
                    </a:ext>
                  </a:extLst>
                </p14:cNvPr>
                <p14:cNvContentPartPr/>
                <p14:nvPr/>
              </p14:nvContentPartPr>
              <p14:xfrm>
                <a:off x="5219273" y="2495012"/>
                <a:ext cx="180360" cy="115200"/>
              </p14:xfrm>
            </p:contentPart>
          </mc:Choice>
          <mc:Fallback xmlns="">
            <p:pic>
              <p:nvPicPr>
                <p:cNvPr id="25" name="Ink 24">
                  <a:extLst>
                    <a:ext uri="{FF2B5EF4-FFF2-40B4-BE49-F238E27FC236}">
                      <a16:creationId xmlns:a16="http://schemas.microsoft.com/office/drawing/2014/main" id="{A20BD145-3AA4-4EEE-AC3D-820803EB0E0D}"/>
                    </a:ext>
                  </a:extLst>
                </p:cNvPr>
                <p:cNvPicPr/>
                <p:nvPr/>
              </p:nvPicPr>
              <p:blipFill>
                <a:blip r:embed="rId39"/>
                <a:stretch>
                  <a:fillRect/>
                </a:stretch>
              </p:blipFill>
              <p:spPr>
                <a:xfrm>
                  <a:off x="5201273" y="2477372"/>
                  <a:ext cx="216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90EB9682-AD7A-48A8-A4D8-E98A09E5B4E8}"/>
                    </a:ext>
                  </a:extLst>
                </p14:cNvPr>
                <p14:cNvContentPartPr/>
                <p14:nvPr/>
              </p14:nvContentPartPr>
              <p14:xfrm>
                <a:off x="5403233" y="2490692"/>
                <a:ext cx="89280" cy="124200"/>
              </p14:xfrm>
            </p:contentPart>
          </mc:Choice>
          <mc:Fallback xmlns="">
            <p:pic>
              <p:nvPicPr>
                <p:cNvPr id="26" name="Ink 25">
                  <a:extLst>
                    <a:ext uri="{FF2B5EF4-FFF2-40B4-BE49-F238E27FC236}">
                      <a16:creationId xmlns:a16="http://schemas.microsoft.com/office/drawing/2014/main" id="{90EB9682-AD7A-48A8-A4D8-E98A09E5B4E8}"/>
                    </a:ext>
                  </a:extLst>
                </p:cNvPr>
                <p:cNvPicPr/>
                <p:nvPr/>
              </p:nvPicPr>
              <p:blipFill>
                <a:blip r:embed="rId41"/>
                <a:stretch>
                  <a:fillRect/>
                </a:stretch>
              </p:blipFill>
              <p:spPr>
                <a:xfrm>
                  <a:off x="5385233" y="2472692"/>
                  <a:ext cx="1249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EA0A739D-D3CC-40A4-9404-B154E7F92CC9}"/>
                    </a:ext>
                  </a:extLst>
                </p14:cNvPr>
                <p14:cNvContentPartPr/>
                <p14:nvPr/>
              </p14:nvContentPartPr>
              <p14:xfrm>
                <a:off x="5604833" y="2375492"/>
                <a:ext cx="65520" cy="247320"/>
              </p14:xfrm>
            </p:contentPart>
          </mc:Choice>
          <mc:Fallback xmlns="">
            <p:pic>
              <p:nvPicPr>
                <p:cNvPr id="27" name="Ink 26">
                  <a:extLst>
                    <a:ext uri="{FF2B5EF4-FFF2-40B4-BE49-F238E27FC236}">
                      <a16:creationId xmlns:a16="http://schemas.microsoft.com/office/drawing/2014/main" id="{EA0A739D-D3CC-40A4-9404-B154E7F92CC9}"/>
                    </a:ext>
                  </a:extLst>
                </p:cNvPr>
                <p:cNvPicPr/>
                <p:nvPr/>
              </p:nvPicPr>
              <p:blipFill>
                <a:blip r:embed="rId43"/>
                <a:stretch>
                  <a:fillRect/>
                </a:stretch>
              </p:blipFill>
              <p:spPr>
                <a:xfrm>
                  <a:off x="5586833" y="2357492"/>
                  <a:ext cx="1011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63C72782-2EAF-48F8-B1CD-ABF39F54DCB4}"/>
                    </a:ext>
                  </a:extLst>
                </p14:cNvPr>
                <p14:cNvContentPartPr/>
                <p14:nvPr/>
              </p14:nvContentPartPr>
              <p14:xfrm>
                <a:off x="5568113" y="2493212"/>
                <a:ext cx="303840" cy="116280"/>
              </p14:xfrm>
            </p:contentPart>
          </mc:Choice>
          <mc:Fallback xmlns="">
            <p:pic>
              <p:nvPicPr>
                <p:cNvPr id="28" name="Ink 27">
                  <a:extLst>
                    <a:ext uri="{FF2B5EF4-FFF2-40B4-BE49-F238E27FC236}">
                      <a16:creationId xmlns:a16="http://schemas.microsoft.com/office/drawing/2014/main" id="{63C72782-2EAF-48F8-B1CD-ABF39F54DCB4}"/>
                    </a:ext>
                  </a:extLst>
                </p:cNvPr>
                <p:cNvPicPr/>
                <p:nvPr/>
              </p:nvPicPr>
              <p:blipFill>
                <a:blip r:embed="rId45"/>
                <a:stretch>
                  <a:fillRect/>
                </a:stretch>
              </p:blipFill>
              <p:spPr>
                <a:xfrm>
                  <a:off x="5550473" y="2475572"/>
                  <a:ext cx="339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2BE67144-C2AA-4EA0-BF72-3B8AF06DE474}"/>
                    </a:ext>
                  </a:extLst>
                </p14:cNvPr>
                <p14:cNvContentPartPr/>
                <p14:nvPr/>
              </p14:nvContentPartPr>
              <p14:xfrm>
                <a:off x="5881313" y="2356052"/>
                <a:ext cx="213480" cy="316800"/>
              </p14:xfrm>
            </p:contentPart>
          </mc:Choice>
          <mc:Fallback xmlns="">
            <p:pic>
              <p:nvPicPr>
                <p:cNvPr id="29" name="Ink 28">
                  <a:extLst>
                    <a:ext uri="{FF2B5EF4-FFF2-40B4-BE49-F238E27FC236}">
                      <a16:creationId xmlns:a16="http://schemas.microsoft.com/office/drawing/2014/main" id="{2BE67144-C2AA-4EA0-BF72-3B8AF06DE474}"/>
                    </a:ext>
                  </a:extLst>
                </p:cNvPr>
                <p:cNvPicPr/>
                <p:nvPr/>
              </p:nvPicPr>
              <p:blipFill>
                <a:blip r:embed="rId47"/>
                <a:stretch>
                  <a:fillRect/>
                </a:stretch>
              </p:blipFill>
              <p:spPr>
                <a:xfrm>
                  <a:off x="5863673" y="2338412"/>
                  <a:ext cx="249120" cy="352440"/>
                </a:xfrm>
                <a:prstGeom prst="rect">
                  <a:avLst/>
                </a:prstGeom>
              </p:spPr>
            </p:pic>
          </mc:Fallback>
        </mc:AlternateContent>
      </p:grpSp>
      <p:grpSp>
        <p:nvGrpSpPr>
          <p:cNvPr id="47" name="Group 46">
            <a:extLst>
              <a:ext uri="{FF2B5EF4-FFF2-40B4-BE49-F238E27FC236}">
                <a16:creationId xmlns:a16="http://schemas.microsoft.com/office/drawing/2014/main" id="{C3D6F267-35B9-4DF6-B009-4FEE62BD13DD}"/>
              </a:ext>
            </a:extLst>
          </p:cNvPr>
          <p:cNvGrpSpPr/>
          <p:nvPr/>
        </p:nvGrpSpPr>
        <p:grpSpPr>
          <a:xfrm>
            <a:off x="6338153" y="2366132"/>
            <a:ext cx="846720" cy="303120"/>
            <a:chOff x="6338153" y="2366132"/>
            <a:chExt cx="846720" cy="303120"/>
          </a:xfrm>
        </p:grpSpPr>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6F2CEB2E-1C8C-4900-9F30-A9F836C8B2F6}"/>
                    </a:ext>
                  </a:extLst>
                </p14:cNvPr>
                <p14:cNvContentPartPr/>
                <p14:nvPr/>
              </p14:nvContentPartPr>
              <p14:xfrm>
                <a:off x="6338153" y="2366132"/>
                <a:ext cx="213120" cy="303120"/>
              </p14:xfrm>
            </p:contentPart>
          </mc:Choice>
          <mc:Fallback xmlns="">
            <p:pic>
              <p:nvPicPr>
                <p:cNvPr id="30" name="Ink 29">
                  <a:extLst>
                    <a:ext uri="{FF2B5EF4-FFF2-40B4-BE49-F238E27FC236}">
                      <a16:creationId xmlns:a16="http://schemas.microsoft.com/office/drawing/2014/main" id="{6F2CEB2E-1C8C-4900-9F30-A9F836C8B2F6}"/>
                    </a:ext>
                  </a:extLst>
                </p:cNvPr>
                <p:cNvPicPr/>
                <p:nvPr/>
              </p:nvPicPr>
              <p:blipFill>
                <a:blip r:embed="rId49"/>
                <a:stretch>
                  <a:fillRect/>
                </a:stretch>
              </p:blipFill>
              <p:spPr>
                <a:xfrm>
                  <a:off x="6320513" y="2348132"/>
                  <a:ext cx="24876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6E8088CB-EDCB-4C97-A781-D53B67C96726}"/>
                    </a:ext>
                  </a:extLst>
                </p14:cNvPr>
                <p14:cNvContentPartPr/>
                <p14:nvPr/>
              </p14:nvContentPartPr>
              <p14:xfrm>
                <a:off x="6625433" y="2513732"/>
                <a:ext cx="169200" cy="116640"/>
              </p14:xfrm>
            </p:contentPart>
          </mc:Choice>
          <mc:Fallback xmlns="">
            <p:pic>
              <p:nvPicPr>
                <p:cNvPr id="31" name="Ink 30">
                  <a:extLst>
                    <a:ext uri="{FF2B5EF4-FFF2-40B4-BE49-F238E27FC236}">
                      <a16:creationId xmlns:a16="http://schemas.microsoft.com/office/drawing/2014/main" id="{6E8088CB-EDCB-4C97-A781-D53B67C96726}"/>
                    </a:ext>
                  </a:extLst>
                </p:cNvPr>
                <p:cNvPicPr/>
                <p:nvPr/>
              </p:nvPicPr>
              <p:blipFill>
                <a:blip r:embed="rId51"/>
                <a:stretch>
                  <a:fillRect/>
                </a:stretch>
              </p:blipFill>
              <p:spPr>
                <a:xfrm>
                  <a:off x="6607793" y="2496092"/>
                  <a:ext cx="204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5CE195B1-8BBC-4D14-8CB8-3759FF810358}"/>
                    </a:ext>
                  </a:extLst>
                </p14:cNvPr>
                <p14:cNvContentPartPr/>
                <p14:nvPr/>
              </p14:nvContentPartPr>
              <p14:xfrm>
                <a:off x="6789233" y="2495012"/>
                <a:ext cx="186840" cy="127800"/>
              </p14:xfrm>
            </p:contentPart>
          </mc:Choice>
          <mc:Fallback xmlns="">
            <p:pic>
              <p:nvPicPr>
                <p:cNvPr id="32" name="Ink 31">
                  <a:extLst>
                    <a:ext uri="{FF2B5EF4-FFF2-40B4-BE49-F238E27FC236}">
                      <a16:creationId xmlns:a16="http://schemas.microsoft.com/office/drawing/2014/main" id="{5CE195B1-8BBC-4D14-8CB8-3759FF810358}"/>
                    </a:ext>
                  </a:extLst>
                </p:cNvPr>
                <p:cNvPicPr/>
                <p:nvPr/>
              </p:nvPicPr>
              <p:blipFill>
                <a:blip r:embed="rId53"/>
                <a:stretch>
                  <a:fillRect/>
                </a:stretch>
              </p:blipFill>
              <p:spPr>
                <a:xfrm>
                  <a:off x="6771233" y="2477372"/>
                  <a:ext cx="222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434EECF8-3E20-4CBC-B8C9-459E2D826B67}"/>
                    </a:ext>
                  </a:extLst>
                </p14:cNvPr>
                <p14:cNvContentPartPr/>
                <p14:nvPr/>
              </p14:nvContentPartPr>
              <p14:xfrm>
                <a:off x="6987953" y="2478092"/>
                <a:ext cx="196920" cy="156960"/>
              </p14:xfrm>
            </p:contentPart>
          </mc:Choice>
          <mc:Fallback xmlns="">
            <p:pic>
              <p:nvPicPr>
                <p:cNvPr id="33" name="Ink 32">
                  <a:extLst>
                    <a:ext uri="{FF2B5EF4-FFF2-40B4-BE49-F238E27FC236}">
                      <a16:creationId xmlns:a16="http://schemas.microsoft.com/office/drawing/2014/main" id="{434EECF8-3E20-4CBC-B8C9-459E2D826B67}"/>
                    </a:ext>
                  </a:extLst>
                </p:cNvPr>
                <p:cNvPicPr/>
                <p:nvPr/>
              </p:nvPicPr>
              <p:blipFill>
                <a:blip r:embed="rId55"/>
                <a:stretch>
                  <a:fillRect/>
                </a:stretch>
              </p:blipFill>
              <p:spPr>
                <a:xfrm>
                  <a:off x="6970313" y="2460452"/>
                  <a:ext cx="232560" cy="192600"/>
                </a:xfrm>
                <a:prstGeom prst="rect">
                  <a:avLst/>
                </a:prstGeom>
              </p:spPr>
            </p:pic>
          </mc:Fallback>
        </mc:AlternateContent>
      </p:grpSp>
      <p:grpSp>
        <p:nvGrpSpPr>
          <p:cNvPr id="46" name="Group 45">
            <a:extLst>
              <a:ext uri="{FF2B5EF4-FFF2-40B4-BE49-F238E27FC236}">
                <a16:creationId xmlns:a16="http://schemas.microsoft.com/office/drawing/2014/main" id="{34391752-128E-4F05-A9B1-2699C452BA15}"/>
              </a:ext>
            </a:extLst>
          </p:cNvPr>
          <p:cNvGrpSpPr/>
          <p:nvPr/>
        </p:nvGrpSpPr>
        <p:grpSpPr>
          <a:xfrm>
            <a:off x="7369913" y="2285492"/>
            <a:ext cx="210240" cy="282600"/>
            <a:chOff x="7369913" y="2285492"/>
            <a:chExt cx="210240" cy="282600"/>
          </a:xfrm>
        </p:grpSpPr>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301507FD-060F-4B90-ABD0-57F3EBF1A98C}"/>
                    </a:ext>
                  </a:extLst>
                </p14:cNvPr>
                <p14:cNvContentPartPr/>
                <p14:nvPr/>
              </p14:nvContentPartPr>
              <p14:xfrm>
                <a:off x="7376753" y="2449652"/>
                <a:ext cx="30240" cy="118440"/>
              </p14:xfrm>
            </p:contentPart>
          </mc:Choice>
          <mc:Fallback xmlns="">
            <p:pic>
              <p:nvPicPr>
                <p:cNvPr id="34" name="Ink 33">
                  <a:extLst>
                    <a:ext uri="{FF2B5EF4-FFF2-40B4-BE49-F238E27FC236}">
                      <a16:creationId xmlns:a16="http://schemas.microsoft.com/office/drawing/2014/main" id="{301507FD-060F-4B90-ABD0-57F3EBF1A98C}"/>
                    </a:ext>
                  </a:extLst>
                </p:cNvPr>
                <p:cNvPicPr/>
                <p:nvPr/>
              </p:nvPicPr>
              <p:blipFill>
                <a:blip r:embed="rId57"/>
                <a:stretch>
                  <a:fillRect/>
                </a:stretch>
              </p:blipFill>
              <p:spPr>
                <a:xfrm>
                  <a:off x="7359113" y="2432012"/>
                  <a:ext cx="65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182EB798-B93C-4CC3-9366-D0CCC6ED0DFF}"/>
                    </a:ext>
                  </a:extLst>
                </p14:cNvPr>
                <p14:cNvContentPartPr/>
                <p14:nvPr/>
              </p14:nvContentPartPr>
              <p14:xfrm>
                <a:off x="7369913" y="2285492"/>
                <a:ext cx="46080" cy="42120"/>
              </p14:xfrm>
            </p:contentPart>
          </mc:Choice>
          <mc:Fallback xmlns="">
            <p:pic>
              <p:nvPicPr>
                <p:cNvPr id="35" name="Ink 34">
                  <a:extLst>
                    <a:ext uri="{FF2B5EF4-FFF2-40B4-BE49-F238E27FC236}">
                      <a16:creationId xmlns:a16="http://schemas.microsoft.com/office/drawing/2014/main" id="{182EB798-B93C-4CC3-9366-D0CCC6ED0DFF}"/>
                    </a:ext>
                  </a:extLst>
                </p:cNvPr>
                <p:cNvPicPr/>
                <p:nvPr/>
              </p:nvPicPr>
              <p:blipFill>
                <a:blip r:embed="rId59"/>
                <a:stretch>
                  <a:fillRect/>
                </a:stretch>
              </p:blipFill>
              <p:spPr>
                <a:xfrm>
                  <a:off x="7352273" y="2267852"/>
                  <a:ext cx="817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0D882705-6D31-4B4C-B773-E74532531762}"/>
                    </a:ext>
                  </a:extLst>
                </p14:cNvPr>
                <p14:cNvContentPartPr/>
                <p14:nvPr/>
              </p14:nvContentPartPr>
              <p14:xfrm>
                <a:off x="7488353" y="2379812"/>
                <a:ext cx="91800" cy="179640"/>
              </p14:xfrm>
            </p:contentPart>
          </mc:Choice>
          <mc:Fallback xmlns="">
            <p:pic>
              <p:nvPicPr>
                <p:cNvPr id="36" name="Ink 35">
                  <a:extLst>
                    <a:ext uri="{FF2B5EF4-FFF2-40B4-BE49-F238E27FC236}">
                      <a16:creationId xmlns:a16="http://schemas.microsoft.com/office/drawing/2014/main" id="{0D882705-6D31-4B4C-B773-E74532531762}"/>
                    </a:ext>
                  </a:extLst>
                </p:cNvPr>
                <p:cNvPicPr/>
                <p:nvPr/>
              </p:nvPicPr>
              <p:blipFill>
                <a:blip r:embed="rId61"/>
                <a:stretch>
                  <a:fillRect/>
                </a:stretch>
              </p:blipFill>
              <p:spPr>
                <a:xfrm>
                  <a:off x="7470353" y="2361812"/>
                  <a:ext cx="127440" cy="215280"/>
                </a:xfrm>
                <a:prstGeom prst="rect">
                  <a:avLst/>
                </a:prstGeom>
              </p:spPr>
            </p:pic>
          </mc:Fallback>
        </mc:AlternateContent>
      </p:grpSp>
      <p:grpSp>
        <p:nvGrpSpPr>
          <p:cNvPr id="45" name="Group 44">
            <a:extLst>
              <a:ext uri="{FF2B5EF4-FFF2-40B4-BE49-F238E27FC236}">
                <a16:creationId xmlns:a16="http://schemas.microsoft.com/office/drawing/2014/main" id="{32232FFD-7581-49B7-BF95-34BEF90CD27C}"/>
              </a:ext>
            </a:extLst>
          </p:cNvPr>
          <p:cNvGrpSpPr/>
          <p:nvPr/>
        </p:nvGrpSpPr>
        <p:grpSpPr>
          <a:xfrm>
            <a:off x="7913153" y="2196212"/>
            <a:ext cx="682560" cy="400680"/>
            <a:chOff x="7913153" y="2196212"/>
            <a:chExt cx="682560" cy="400680"/>
          </a:xfrm>
        </p:grpSpPr>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A4AD73AF-2E9D-411D-B16D-67EC8F142500}"/>
                    </a:ext>
                  </a:extLst>
                </p14:cNvPr>
                <p14:cNvContentPartPr/>
                <p14:nvPr/>
              </p14:nvContentPartPr>
              <p14:xfrm>
                <a:off x="7913153" y="2316452"/>
                <a:ext cx="113400" cy="247680"/>
              </p14:xfrm>
            </p:contentPart>
          </mc:Choice>
          <mc:Fallback xmlns="">
            <p:pic>
              <p:nvPicPr>
                <p:cNvPr id="37" name="Ink 36">
                  <a:extLst>
                    <a:ext uri="{FF2B5EF4-FFF2-40B4-BE49-F238E27FC236}">
                      <a16:creationId xmlns:a16="http://schemas.microsoft.com/office/drawing/2014/main" id="{A4AD73AF-2E9D-411D-B16D-67EC8F142500}"/>
                    </a:ext>
                  </a:extLst>
                </p:cNvPr>
                <p:cNvPicPr/>
                <p:nvPr/>
              </p:nvPicPr>
              <p:blipFill>
                <a:blip r:embed="rId63"/>
                <a:stretch>
                  <a:fillRect/>
                </a:stretch>
              </p:blipFill>
              <p:spPr>
                <a:xfrm>
                  <a:off x="7895513" y="2298812"/>
                  <a:ext cx="1490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23169AD6-450F-4C0B-92E2-1920B36ED804}"/>
                    </a:ext>
                  </a:extLst>
                </p14:cNvPr>
                <p14:cNvContentPartPr/>
                <p14:nvPr/>
              </p14:nvContentPartPr>
              <p14:xfrm>
                <a:off x="7944473" y="2431292"/>
                <a:ext cx="90000" cy="36000"/>
              </p14:xfrm>
            </p:contentPart>
          </mc:Choice>
          <mc:Fallback xmlns="">
            <p:pic>
              <p:nvPicPr>
                <p:cNvPr id="38" name="Ink 37">
                  <a:extLst>
                    <a:ext uri="{FF2B5EF4-FFF2-40B4-BE49-F238E27FC236}">
                      <a16:creationId xmlns:a16="http://schemas.microsoft.com/office/drawing/2014/main" id="{23169AD6-450F-4C0B-92E2-1920B36ED804}"/>
                    </a:ext>
                  </a:extLst>
                </p:cNvPr>
                <p:cNvPicPr/>
                <p:nvPr/>
              </p:nvPicPr>
              <p:blipFill>
                <a:blip r:embed="rId65"/>
                <a:stretch>
                  <a:fillRect/>
                </a:stretch>
              </p:blipFill>
              <p:spPr>
                <a:xfrm>
                  <a:off x="7926833" y="2413652"/>
                  <a:ext cx="1256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0970CE9D-2ECE-4282-BC20-C217DB806F46}"/>
                    </a:ext>
                  </a:extLst>
                </p14:cNvPr>
                <p14:cNvContentPartPr/>
                <p14:nvPr/>
              </p14:nvContentPartPr>
              <p14:xfrm>
                <a:off x="7933673" y="2294132"/>
                <a:ext cx="125640" cy="57240"/>
              </p14:xfrm>
            </p:contentPart>
          </mc:Choice>
          <mc:Fallback xmlns="">
            <p:pic>
              <p:nvPicPr>
                <p:cNvPr id="39" name="Ink 38">
                  <a:extLst>
                    <a:ext uri="{FF2B5EF4-FFF2-40B4-BE49-F238E27FC236}">
                      <a16:creationId xmlns:a16="http://schemas.microsoft.com/office/drawing/2014/main" id="{0970CE9D-2ECE-4282-BC20-C217DB806F46}"/>
                    </a:ext>
                  </a:extLst>
                </p:cNvPr>
                <p:cNvPicPr/>
                <p:nvPr/>
              </p:nvPicPr>
              <p:blipFill>
                <a:blip r:embed="rId67"/>
                <a:stretch>
                  <a:fillRect/>
                </a:stretch>
              </p:blipFill>
              <p:spPr>
                <a:xfrm>
                  <a:off x="7915673" y="2276492"/>
                  <a:ext cx="1612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C64B842A-F3B8-4D1F-B7BD-4645C4462DFB}"/>
                    </a:ext>
                  </a:extLst>
                </p14:cNvPr>
                <p14:cNvContentPartPr/>
                <p14:nvPr/>
              </p14:nvContentPartPr>
              <p14:xfrm>
                <a:off x="8179553" y="2216732"/>
                <a:ext cx="109800" cy="32040"/>
              </p14:xfrm>
            </p:contentPart>
          </mc:Choice>
          <mc:Fallback xmlns="">
            <p:pic>
              <p:nvPicPr>
                <p:cNvPr id="40" name="Ink 39">
                  <a:extLst>
                    <a:ext uri="{FF2B5EF4-FFF2-40B4-BE49-F238E27FC236}">
                      <a16:creationId xmlns:a16="http://schemas.microsoft.com/office/drawing/2014/main" id="{C64B842A-F3B8-4D1F-B7BD-4645C4462DFB}"/>
                    </a:ext>
                  </a:extLst>
                </p:cNvPr>
                <p:cNvPicPr/>
                <p:nvPr/>
              </p:nvPicPr>
              <p:blipFill>
                <a:blip r:embed="rId69"/>
                <a:stretch>
                  <a:fillRect/>
                </a:stretch>
              </p:blipFill>
              <p:spPr>
                <a:xfrm>
                  <a:off x="8161553" y="2198732"/>
                  <a:ext cx="1454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82DADE55-C3D6-4B4B-BDB9-DC356B42DCEC}"/>
                    </a:ext>
                  </a:extLst>
                </p14:cNvPr>
                <p14:cNvContentPartPr/>
                <p14:nvPr/>
              </p14:nvContentPartPr>
              <p14:xfrm>
                <a:off x="8174153" y="2222492"/>
                <a:ext cx="92880" cy="349200"/>
              </p14:xfrm>
            </p:contentPart>
          </mc:Choice>
          <mc:Fallback xmlns="">
            <p:pic>
              <p:nvPicPr>
                <p:cNvPr id="41" name="Ink 40">
                  <a:extLst>
                    <a:ext uri="{FF2B5EF4-FFF2-40B4-BE49-F238E27FC236}">
                      <a16:creationId xmlns:a16="http://schemas.microsoft.com/office/drawing/2014/main" id="{82DADE55-C3D6-4B4B-BDB9-DC356B42DCEC}"/>
                    </a:ext>
                  </a:extLst>
                </p:cNvPr>
                <p:cNvPicPr/>
                <p:nvPr/>
              </p:nvPicPr>
              <p:blipFill>
                <a:blip r:embed="rId71"/>
                <a:stretch>
                  <a:fillRect/>
                </a:stretch>
              </p:blipFill>
              <p:spPr>
                <a:xfrm>
                  <a:off x="8156513" y="2204852"/>
                  <a:ext cx="1285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Ink 41">
                  <a:extLst>
                    <a:ext uri="{FF2B5EF4-FFF2-40B4-BE49-F238E27FC236}">
                      <a16:creationId xmlns:a16="http://schemas.microsoft.com/office/drawing/2014/main" id="{BAC56ED9-CAF4-4EF0-B8BA-BB2FE3183697}"/>
                    </a:ext>
                  </a:extLst>
                </p14:cNvPr>
                <p14:cNvContentPartPr/>
                <p14:nvPr/>
              </p14:nvContentPartPr>
              <p14:xfrm>
                <a:off x="8341913" y="2330132"/>
                <a:ext cx="110880" cy="160200"/>
              </p14:xfrm>
            </p:contentPart>
          </mc:Choice>
          <mc:Fallback xmlns="">
            <p:pic>
              <p:nvPicPr>
                <p:cNvPr id="42" name="Ink 41">
                  <a:extLst>
                    <a:ext uri="{FF2B5EF4-FFF2-40B4-BE49-F238E27FC236}">
                      <a16:creationId xmlns:a16="http://schemas.microsoft.com/office/drawing/2014/main" id="{BAC56ED9-CAF4-4EF0-B8BA-BB2FE3183697}"/>
                    </a:ext>
                  </a:extLst>
                </p:cNvPr>
                <p:cNvPicPr/>
                <p:nvPr/>
              </p:nvPicPr>
              <p:blipFill>
                <a:blip r:embed="rId73"/>
                <a:stretch>
                  <a:fillRect/>
                </a:stretch>
              </p:blipFill>
              <p:spPr>
                <a:xfrm>
                  <a:off x="8323913" y="2312492"/>
                  <a:ext cx="1465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3" name="Ink 42">
                  <a:extLst>
                    <a:ext uri="{FF2B5EF4-FFF2-40B4-BE49-F238E27FC236}">
                      <a16:creationId xmlns:a16="http://schemas.microsoft.com/office/drawing/2014/main" id="{1B08723F-4997-4371-B40D-5098BCC6AA33}"/>
                    </a:ext>
                  </a:extLst>
                </p14:cNvPr>
                <p14:cNvContentPartPr/>
                <p14:nvPr/>
              </p14:nvContentPartPr>
              <p14:xfrm>
                <a:off x="8355593" y="2338772"/>
                <a:ext cx="119520" cy="197640"/>
              </p14:xfrm>
            </p:contentPart>
          </mc:Choice>
          <mc:Fallback xmlns="">
            <p:pic>
              <p:nvPicPr>
                <p:cNvPr id="43" name="Ink 42">
                  <a:extLst>
                    <a:ext uri="{FF2B5EF4-FFF2-40B4-BE49-F238E27FC236}">
                      <a16:creationId xmlns:a16="http://schemas.microsoft.com/office/drawing/2014/main" id="{1B08723F-4997-4371-B40D-5098BCC6AA33}"/>
                    </a:ext>
                  </a:extLst>
                </p:cNvPr>
                <p:cNvPicPr/>
                <p:nvPr/>
              </p:nvPicPr>
              <p:blipFill>
                <a:blip r:embed="rId75"/>
                <a:stretch>
                  <a:fillRect/>
                </a:stretch>
              </p:blipFill>
              <p:spPr>
                <a:xfrm>
                  <a:off x="8337953" y="2321132"/>
                  <a:ext cx="155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4" name="Ink 43">
                  <a:extLst>
                    <a:ext uri="{FF2B5EF4-FFF2-40B4-BE49-F238E27FC236}">
                      <a16:creationId xmlns:a16="http://schemas.microsoft.com/office/drawing/2014/main" id="{0A4A5381-3CBA-4CE6-BF03-AADAF7E5ED47}"/>
                    </a:ext>
                  </a:extLst>
                </p14:cNvPr>
                <p14:cNvContentPartPr/>
                <p14:nvPr/>
              </p14:nvContentPartPr>
              <p14:xfrm>
                <a:off x="8470073" y="2196212"/>
                <a:ext cx="125640" cy="400680"/>
              </p14:xfrm>
            </p:contentPart>
          </mc:Choice>
          <mc:Fallback xmlns="">
            <p:pic>
              <p:nvPicPr>
                <p:cNvPr id="44" name="Ink 43">
                  <a:extLst>
                    <a:ext uri="{FF2B5EF4-FFF2-40B4-BE49-F238E27FC236}">
                      <a16:creationId xmlns:a16="http://schemas.microsoft.com/office/drawing/2014/main" id="{0A4A5381-3CBA-4CE6-BF03-AADAF7E5ED47}"/>
                    </a:ext>
                  </a:extLst>
                </p:cNvPr>
                <p:cNvPicPr/>
                <p:nvPr/>
              </p:nvPicPr>
              <p:blipFill>
                <a:blip r:embed="rId77"/>
                <a:stretch>
                  <a:fillRect/>
                </a:stretch>
              </p:blipFill>
              <p:spPr>
                <a:xfrm>
                  <a:off x="8452433" y="2178572"/>
                  <a:ext cx="161280" cy="436320"/>
                </a:xfrm>
                <a:prstGeom prst="rect">
                  <a:avLst/>
                </a:prstGeom>
              </p:spPr>
            </p:pic>
          </mc:Fallback>
        </mc:AlternateContent>
      </p:grpSp>
    </p:spTree>
    <p:extLst>
      <p:ext uri="{BB962C8B-B14F-4D97-AF65-F5344CB8AC3E}">
        <p14:creationId xmlns:p14="http://schemas.microsoft.com/office/powerpoint/2010/main" val="4008141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D580-4EE3-40FC-9E69-4C744E71422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7B6C72E-AFED-46B4-B136-520F9ECF10B1}"/>
              </a:ext>
            </a:extLst>
          </p:cNvPr>
          <p:cNvSpPr>
            <a:spLocks noGrp="1"/>
          </p:cNvSpPr>
          <p:nvPr>
            <p:ph type="body" idx="1"/>
          </p:nvPr>
        </p:nvSpPr>
        <p:spPr/>
        <p:txBody>
          <a:bodyPr/>
          <a:lstStyle/>
          <a:p>
            <a:endParaRPr lang="en-IN"/>
          </a:p>
        </p:txBody>
      </p:sp>
      <p:grpSp>
        <p:nvGrpSpPr>
          <p:cNvPr id="37" name="Group 36">
            <a:extLst>
              <a:ext uri="{FF2B5EF4-FFF2-40B4-BE49-F238E27FC236}">
                <a16:creationId xmlns:a16="http://schemas.microsoft.com/office/drawing/2014/main" id="{9AEC4B26-2327-4687-AE7F-BFDED616B1A9}"/>
              </a:ext>
            </a:extLst>
          </p:cNvPr>
          <p:cNvGrpSpPr/>
          <p:nvPr/>
        </p:nvGrpSpPr>
        <p:grpSpPr>
          <a:xfrm>
            <a:off x="1106993" y="780558"/>
            <a:ext cx="2023560" cy="714600"/>
            <a:chOff x="1106993" y="780558"/>
            <a:chExt cx="2023560" cy="7146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801798F-4CAE-4FDE-B9D7-47C039660E12}"/>
                    </a:ext>
                  </a:extLst>
                </p14:cNvPr>
                <p14:cNvContentPartPr/>
                <p14:nvPr/>
              </p14:nvContentPartPr>
              <p14:xfrm>
                <a:off x="1138673" y="780558"/>
                <a:ext cx="288720" cy="220680"/>
              </p14:xfrm>
            </p:contentPart>
          </mc:Choice>
          <mc:Fallback xmlns="">
            <p:pic>
              <p:nvPicPr>
                <p:cNvPr id="4" name="Ink 3">
                  <a:extLst>
                    <a:ext uri="{FF2B5EF4-FFF2-40B4-BE49-F238E27FC236}">
                      <a16:creationId xmlns:a16="http://schemas.microsoft.com/office/drawing/2014/main" id="{C801798F-4CAE-4FDE-B9D7-47C039660E12}"/>
                    </a:ext>
                  </a:extLst>
                </p:cNvPr>
                <p:cNvPicPr/>
                <p:nvPr/>
              </p:nvPicPr>
              <p:blipFill>
                <a:blip r:embed="rId3"/>
                <a:stretch>
                  <a:fillRect/>
                </a:stretch>
              </p:blipFill>
              <p:spPr>
                <a:xfrm>
                  <a:off x="1120673" y="762558"/>
                  <a:ext cx="3243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4999480-BB67-4162-A25C-83C93958ED18}"/>
                    </a:ext>
                  </a:extLst>
                </p14:cNvPr>
                <p14:cNvContentPartPr/>
                <p14:nvPr/>
              </p14:nvContentPartPr>
              <p14:xfrm>
                <a:off x="1106993" y="1020318"/>
                <a:ext cx="277920" cy="260280"/>
              </p14:xfrm>
            </p:contentPart>
          </mc:Choice>
          <mc:Fallback xmlns="">
            <p:pic>
              <p:nvPicPr>
                <p:cNvPr id="5" name="Ink 4">
                  <a:extLst>
                    <a:ext uri="{FF2B5EF4-FFF2-40B4-BE49-F238E27FC236}">
                      <a16:creationId xmlns:a16="http://schemas.microsoft.com/office/drawing/2014/main" id="{A4999480-BB67-4162-A25C-83C93958ED18}"/>
                    </a:ext>
                  </a:extLst>
                </p:cNvPr>
                <p:cNvPicPr/>
                <p:nvPr/>
              </p:nvPicPr>
              <p:blipFill>
                <a:blip r:embed="rId5"/>
                <a:stretch>
                  <a:fillRect/>
                </a:stretch>
              </p:blipFill>
              <p:spPr>
                <a:xfrm>
                  <a:off x="1088993" y="1002318"/>
                  <a:ext cx="3135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FC3AC19-54EB-49BA-B13C-222C3D85D855}"/>
                    </a:ext>
                  </a:extLst>
                </p14:cNvPr>
                <p14:cNvContentPartPr/>
                <p14:nvPr/>
              </p14:nvContentPartPr>
              <p14:xfrm>
                <a:off x="1478153" y="1066758"/>
                <a:ext cx="78120" cy="156600"/>
              </p14:xfrm>
            </p:contentPart>
          </mc:Choice>
          <mc:Fallback xmlns="">
            <p:pic>
              <p:nvPicPr>
                <p:cNvPr id="6" name="Ink 5">
                  <a:extLst>
                    <a:ext uri="{FF2B5EF4-FFF2-40B4-BE49-F238E27FC236}">
                      <a16:creationId xmlns:a16="http://schemas.microsoft.com/office/drawing/2014/main" id="{EFC3AC19-54EB-49BA-B13C-222C3D85D855}"/>
                    </a:ext>
                  </a:extLst>
                </p:cNvPr>
                <p:cNvPicPr/>
                <p:nvPr/>
              </p:nvPicPr>
              <p:blipFill>
                <a:blip r:embed="rId7"/>
                <a:stretch>
                  <a:fillRect/>
                </a:stretch>
              </p:blipFill>
              <p:spPr>
                <a:xfrm>
                  <a:off x="1460153" y="1049118"/>
                  <a:ext cx="113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C29ADAE-9DB9-4E43-9C65-B6F1F08E64BC}"/>
                    </a:ext>
                  </a:extLst>
                </p14:cNvPr>
                <p14:cNvContentPartPr/>
                <p14:nvPr/>
              </p14:nvContentPartPr>
              <p14:xfrm>
                <a:off x="1173953" y="1074678"/>
                <a:ext cx="196920" cy="57240"/>
              </p14:xfrm>
            </p:contentPart>
          </mc:Choice>
          <mc:Fallback xmlns="">
            <p:pic>
              <p:nvPicPr>
                <p:cNvPr id="7" name="Ink 6">
                  <a:extLst>
                    <a:ext uri="{FF2B5EF4-FFF2-40B4-BE49-F238E27FC236}">
                      <a16:creationId xmlns:a16="http://schemas.microsoft.com/office/drawing/2014/main" id="{1C29ADAE-9DB9-4E43-9C65-B6F1F08E64BC}"/>
                    </a:ext>
                  </a:extLst>
                </p:cNvPr>
                <p:cNvPicPr/>
                <p:nvPr/>
              </p:nvPicPr>
              <p:blipFill>
                <a:blip r:embed="rId9"/>
                <a:stretch>
                  <a:fillRect/>
                </a:stretch>
              </p:blipFill>
              <p:spPr>
                <a:xfrm>
                  <a:off x="1155953" y="1057038"/>
                  <a:ext cx="232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8FBC9CF-2485-4BCB-A3B8-EB8D5B0C6E72}"/>
                    </a:ext>
                  </a:extLst>
                </p14:cNvPr>
                <p14:cNvContentPartPr/>
                <p14:nvPr/>
              </p14:nvContentPartPr>
              <p14:xfrm>
                <a:off x="1481753" y="1082598"/>
                <a:ext cx="88560" cy="157680"/>
              </p14:xfrm>
            </p:contentPart>
          </mc:Choice>
          <mc:Fallback xmlns="">
            <p:pic>
              <p:nvPicPr>
                <p:cNvPr id="8" name="Ink 7">
                  <a:extLst>
                    <a:ext uri="{FF2B5EF4-FFF2-40B4-BE49-F238E27FC236}">
                      <a16:creationId xmlns:a16="http://schemas.microsoft.com/office/drawing/2014/main" id="{08FBC9CF-2485-4BCB-A3B8-EB8D5B0C6E72}"/>
                    </a:ext>
                  </a:extLst>
                </p:cNvPr>
                <p:cNvPicPr/>
                <p:nvPr/>
              </p:nvPicPr>
              <p:blipFill>
                <a:blip r:embed="rId11"/>
                <a:stretch>
                  <a:fillRect/>
                </a:stretch>
              </p:blipFill>
              <p:spPr>
                <a:xfrm>
                  <a:off x="1463753" y="1064598"/>
                  <a:ext cx="1242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C2216507-769E-46F1-AA2B-9D273E07C4D7}"/>
                    </a:ext>
                  </a:extLst>
                </p14:cNvPr>
                <p14:cNvContentPartPr/>
                <p14:nvPr/>
              </p14:nvContentPartPr>
              <p14:xfrm>
                <a:off x="1478873" y="1069638"/>
                <a:ext cx="205200" cy="188640"/>
              </p14:xfrm>
            </p:contentPart>
          </mc:Choice>
          <mc:Fallback xmlns="">
            <p:pic>
              <p:nvPicPr>
                <p:cNvPr id="9" name="Ink 8">
                  <a:extLst>
                    <a:ext uri="{FF2B5EF4-FFF2-40B4-BE49-F238E27FC236}">
                      <a16:creationId xmlns:a16="http://schemas.microsoft.com/office/drawing/2014/main" id="{C2216507-769E-46F1-AA2B-9D273E07C4D7}"/>
                    </a:ext>
                  </a:extLst>
                </p:cNvPr>
                <p:cNvPicPr/>
                <p:nvPr/>
              </p:nvPicPr>
              <p:blipFill>
                <a:blip r:embed="rId13"/>
                <a:stretch>
                  <a:fillRect/>
                </a:stretch>
              </p:blipFill>
              <p:spPr>
                <a:xfrm>
                  <a:off x="1460873" y="1051998"/>
                  <a:ext cx="240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6E66224F-F7AD-4235-9E8E-DD48669AD570}"/>
                    </a:ext>
                  </a:extLst>
                </p14:cNvPr>
                <p14:cNvContentPartPr/>
                <p14:nvPr/>
              </p14:nvContentPartPr>
              <p14:xfrm>
                <a:off x="1749953" y="1086558"/>
                <a:ext cx="186480" cy="165960"/>
              </p14:xfrm>
            </p:contentPart>
          </mc:Choice>
          <mc:Fallback xmlns="">
            <p:pic>
              <p:nvPicPr>
                <p:cNvPr id="10" name="Ink 9">
                  <a:extLst>
                    <a:ext uri="{FF2B5EF4-FFF2-40B4-BE49-F238E27FC236}">
                      <a16:creationId xmlns:a16="http://schemas.microsoft.com/office/drawing/2014/main" id="{6E66224F-F7AD-4235-9E8E-DD48669AD570}"/>
                    </a:ext>
                  </a:extLst>
                </p:cNvPr>
                <p:cNvPicPr/>
                <p:nvPr/>
              </p:nvPicPr>
              <p:blipFill>
                <a:blip r:embed="rId15"/>
                <a:stretch>
                  <a:fillRect/>
                </a:stretch>
              </p:blipFill>
              <p:spPr>
                <a:xfrm>
                  <a:off x="1732313" y="1068918"/>
                  <a:ext cx="2221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81AA504-BC2F-42C3-B04A-E2568C7D357C}"/>
                    </a:ext>
                  </a:extLst>
                </p14:cNvPr>
                <p14:cNvContentPartPr/>
                <p14:nvPr/>
              </p14:nvContentPartPr>
              <p14:xfrm>
                <a:off x="1969553" y="1126878"/>
                <a:ext cx="338400" cy="151200"/>
              </p14:xfrm>
            </p:contentPart>
          </mc:Choice>
          <mc:Fallback xmlns="">
            <p:pic>
              <p:nvPicPr>
                <p:cNvPr id="11" name="Ink 10">
                  <a:extLst>
                    <a:ext uri="{FF2B5EF4-FFF2-40B4-BE49-F238E27FC236}">
                      <a16:creationId xmlns:a16="http://schemas.microsoft.com/office/drawing/2014/main" id="{481AA504-BC2F-42C3-B04A-E2568C7D357C}"/>
                    </a:ext>
                  </a:extLst>
                </p:cNvPr>
                <p:cNvPicPr/>
                <p:nvPr/>
              </p:nvPicPr>
              <p:blipFill>
                <a:blip r:embed="rId17"/>
                <a:stretch>
                  <a:fillRect/>
                </a:stretch>
              </p:blipFill>
              <p:spPr>
                <a:xfrm>
                  <a:off x="1951913" y="1108878"/>
                  <a:ext cx="374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CEDEE29D-8169-4645-94DE-1D44F7AF5BC9}"/>
                    </a:ext>
                  </a:extLst>
                </p14:cNvPr>
                <p14:cNvContentPartPr/>
                <p14:nvPr/>
              </p14:nvContentPartPr>
              <p14:xfrm>
                <a:off x="2361953" y="1133358"/>
                <a:ext cx="16200" cy="361800"/>
              </p14:xfrm>
            </p:contentPart>
          </mc:Choice>
          <mc:Fallback xmlns="">
            <p:pic>
              <p:nvPicPr>
                <p:cNvPr id="12" name="Ink 11">
                  <a:extLst>
                    <a:ext uri="{FF2B5EF4-FFF2-40B4-BE49-F238E27FC236}">
                      <a16:creationId xmlns:a16="http://schemas.microsoft.com/office/drawing/2014/main" id="{CEDEE29D-8169-4645-94DE-1D44F7AF5BC9}"/>
                    </a:ext>
                  </a:extLst>
                </p:cNvPr>
                <p:cNvPicPr/>
                <p:nvPr/>
              </p:nvPicPr>
              <p:blipFill>
                <a:blip r:embed="rId19"/>
                <a:stretch>
                  <a:fillRect/>
                </a:stretch>
              </p:blipFill>
              <p:spPr>
                <a:xfrm>
                  <a:off x="2344313" y="1115718"/>
                  <a:ext cx="518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E83C5D25-44E2-4B7C-9AB8-10E11433E789}"/>
                    </a:ext>
                  </a:extLst>
                </p14:cNvPr>
                <p14:cNvContentPartPr/>
                <p14:nvPr/>
              </p14:nvContentPartPr>
              <p14:xfrm>
                <a:off x="2379953" y="1160358"/>
                <a:ext cx="101880" cy="177480"/>
              </p14:xfrm>
            </p:contentPart>
          </mc:Choice>
          <mc:Fallback xmlns="">
            <p:pic>
              <p:nvPicPr>
                <p:cNvPr id="13" name="Ink 12">
                  <a:extLst>
                    <a:ext uri="{FF2B5EF4-FFF2-40B4-BE49-F238E27FC236}">
                      <a16:creationId xmlns:a16="http://schemas.microsoft.com/office/drawing/2014/main" id="{E83C5D25-44E2-4B7C-9AB8-10E11433E789}"/>
                    </a:ext>
                  </a:extLst>
                </p:cNvPr>
                <p:cNvPicPr/>
                <p:nvPr/>
              </p:nvPicPr>
              <p:blipFill>
                <a:blip r:embed="rId21"/>
                <a:stretch>
                  <a:fillRect/>
                </a:stretch>
              </p:blipFill>
              <p:spPr>
                <a:xfrm>
                  <a:off x="2361953" y="1142358"/>
                  <a:ext cx="137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AE2E1340-FCB0-4C7F-8475-7DDA54629681}"/>
                    </a:ext>
                  </a:extLst>
                </p14:cNvPr>
                <p14:cNvContentPartPr/>
                <p14:nvPr/>
              </p14:nvContentPartPr>
              <p14:xfrm>
                <a:off x="2529353" y="991158"/>
                <a:ext cx="55440" cy="371880"/>
              </p14:xfrm>
            </p:contentPart>
          </mc:Choice>
          <mc:Fallback xmlns="">
            <p:pic>
              <p:nvPicPr>
                <p:cNvPr id="14" name="Ink 13">
                  <a:extLst>
                    <a:ext uri="{FF2B5EF4-FFF2-40B4-BE49-F238E27FC236}">
                      <a16:creationId xmlns:a16="http://schemas.microsoft.com/office/drawing/2014/main" id="{AE2E1340-FCB0-4C7F-8475-7DDA54629681}"/>
                    </a:ext>
                  </a:extLst>
                </p:cNvPr>
                <p:cNvPicPr/>
                <p:nvPr/>
              </p:nvPicPr>
              <p:blipFill>
                <a:blip r:embed="rId23"/>
                <a:stretch>
                  <a:fillRect/>
                </a:stretch>
              </p:blipFill>
              <p:spPr>
                <a:xfrm>
                  <a:off x="2511713" y="973158"/>
                  <a:ext cx="9108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CE7B946B-EF3A-4E9B-A537-E0BC2B38016B}"/>
                    </a:ext>
                  </a:extLst>
                </p14:cNvPr>
                <p14:cNvContentPartPr/>
                <p14:nvPr/>
              </p14:nvContentPartPr>
              <p14:xfrm>
                <a:off x="2611433" y="1207878"/>
                <a:ext cx="450360" cy="174240"/>
              </p14:xfrm>
            </p:contentPart>
          </mc:Choice>
          <mc:Fallback xmlns="">
            <p:pic>
              <p:nvPicPr>
                <p:cNvPr id="15" name="Ink 14">
                  <a:extLst>
                    <a:ext uri="{FF2B5EF4-FFF2-40B4-BE49-F238E27FC236}">
                      <a16:creationId xmlns:a16="http://schemas.microsoft.com/office/drawing/2014/main" id="{CE7B946B-EF3A-4E9B-A537-E0BC2B38016B}"/>
                    </a:ext>
                  </a:extLst>
                </p:cNvPr>
                <p:cNvPicPr/>
                <p:nvPr/>
              </p:nvPicPr>
              <p:blipFill>
                <a:blip r:embed="rId25"/>
                <a:stretch>
                  <a:fillRect/>
                </a:stretch>
              </p:blipFill>
              <p:spPr>
                <a:xfrm>
                  <a:off x="2593793" y="1190238"/>
                  <a:ext cx="486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B04278ED-F298-4F5D-8F93-2F08ADEF167A}"/>
                    </a:ext>
                  </a:extLst>
                </p14:cNvPr>
                <p14:cNvContentPartPr/>
                <p14:nvPr/>
              </p14:nvContentPartPr>
              <p14:xfrm>
                <a:off x="3034073" y="1188438"/>
                <a:ext cx="96480" cy="156240"/>
              </p14:xfrm>
            </p:contentPart>
          </mc:Choice>
          <mc:Fallback xmlns="">
            <p:pic>
              <p:nvPicPr>
                <p:cNvPr id="16" name="Ink 15">
                  <a:extLst>
                    <a:ext uri="{FF2B5EF4-FFF2-40B4-BE49-F238E27FC236}">
                      <a16:creationId xmlns:a16="http://schemas.microsoft.com/office/drawing/2014/main" id="{B04278ED-F298-4F5D-8F93-2F08ADEF167A}"/>
                    </a:ext>
                  </a:extLst>
                </p:cNvPr>
                <p:cNvPicPr/>
                <p:nvPr/>
              </p:nvPicPr>
              <p:blipFill>
                <a:blip r:embed="rId27"/>
                <a:stretch>
                  <a:fillRect/>
                </a:stretch>
              </p:blipFill>
              <p:spPr>
                <a:xfrm>
                  <a:off x="3016433" y="1170438"/>
                  <a:ext cx="132120" cy="191880"/>
                </a:xfrm>
                <a:prstGeom prst="rect">
                  <a:avLst/>
                </a:prstGeom>
              </p:spPr>
            </p:pic>
          </mc:Fallback>
        </mc:AlternateContent>
      </p:grpSp>
      <p:grpSp>
        <p:nvGrpSpPr>
          <p:cNvPr id="36" name="Group 35">
            <a:extLst>
              <a:ext uri="{FF2B5EF4-FFF2-40B4-BE49-F238E27FC236}">
                <a16:creationId xmlns:a16="http://schemas.microsoft.com/office/drawing/2014/main" id="{0F712A4D-9277-4C72-B8DD-49C54F279E21}"/>
              </a:ext>
            </a:extLst>
          </p:cNvPr>
          <p:cNvGrpSpPr/>
          <p:nvPr/>
        </p:nvGrpSpPr>
        <p:grpSpPr>
          <a:xfrm>
            <a:off x="3635993" y="1040838"/>
            <a:ext cx="813960" cy="348480"/>
            <a:chOff x="3635993" y="1040838"/>
            <a:chExt cx="813960" cy="348480"/>
          </a:xfrm>
        </p:grpSpPr>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89998A4B-2F9C-43D4-AC98-16C08B7082B7}"/>
                    </a:ext>
                  </a:extLst>
                </p14:cNvPr>
                <p14:cNvContentPartPr/>
                <p14:nvPr/>
              </p14:nvContentPartPr>
              <p14:xfrm>
                <a:off x="3635993" y="1040838"/>
                <a:ext cx="267840" cy="342000"/>
              </p14:xfrm>
            </p:contentPart>
          </mc:Choice>
          <mc:Fallback xmlns="">
            <p:pic>
              <p:nvPicPr>
                <p:cNvPr id="17" name="Ink 16">
                  <a:extLst>
                    <a:ext uri="{FF2B5EF4-FFF2-40B4-BE49-F238E27FC236}">
                      <a16:creationId xmlns:a16="http://schemas.microsoft.com/office/drawing/2014/main" id="{89998A4B-2F9C-43D4-AC98-16C08B7082B7}"/>
                    </a:ext>
                  </a:extLst>
                </p:cNvPr>
                <p:cNvPicPr/>
                <p:nvPr/>
              </p:nvPicPr>
              <p:blipFill>
                <a:blip r:embed="rId29"/>
                <a:stretch>
                  <a:fillRect/>
                </a:stretch>
              </p:blipFill>
              <p:spPr>
                <a:xfrm>
                  <a:off x="3617993" y="1022838"/>
                  <a:ext cx="3034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CF9B98A1-F08F-4666-B0C4-AE982951BD22}"/>
                    </a:ext>
                  </a:extLst>
                </p14:cNvPr>
                <p14:cNvContentPartPr/>
                <p14:nvPr/>
              </p14:nvContentPartPr>
              <p14:xfrm>
                <a:off x="3881873" y="1207158"/>
                <a:ext cx="226800" cy="131760"/>
              </p14:xfrm>
            </p:contentPart>
          </mc:Choice>
          <mc:Fallback xmlns="">
            <p:pic>
              <p:nvPicPr>
                <p:cNvPr id="18" name="Ink 17">
                  <a:extLst>
                    <a:ext uri="{FF2B5EF4-FFF2-40B4-BE49-F238E27FC236}">
                      <a16:creationId xmlns:a16="http://schemas.microsoft.com/office/drawing/2014/main" id="{CF9B98A1-F08F-4666-B0C4-AE982951BD22}"/>
                    </a:ext>
                  </a:extLst>
                </p:cNvPr>
                <p:cNvPicPr/>
                <p:nvPr/>
              </p:nvPicPr>
              <p:blipFill>
                <a:blip r:embed="rId31"/>
                <a:stretch>
                  <a:fillRect/>
                </a:stretch>
              </p:blipFill>
              <p:spPr>
                <a:xfrm>
                  <a:off x="3864233" y="1189518"/>
                  <a:ext cx="262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15EBC451-BB4B-43A7-BC35-5C3920DB478C}"/>
                    </a:ext>
                  </a:extLst>
                </p14:cNvPr>
                <p14:cNvContentPartPr/>
                <p14:nvPr/>
              </p14:nvContentPartPr>
              <p14:xfrm>
                <a:off x="4136393" y="1220478"/>
                <a:ext cx="313560" cy="168840"/>
              </p14:xfrm>
            </p:contentPart>
          </mc:Choice>
          <mc:Fallback xmlns="">
            <p:pic>
              <p:nvPicPr>
                <p:cNvPr id="19" name="Ink 18">
                  <a:extLst>
                    <a:ext uri="{FF2B5EF4-FFF2-40B4-BE49-F238E27FC236}">
                      <a16:creationId xmlns:a16="http://schemas.microsoft.com/office/drawing/2014/main" id="{15EBC451-BB4B-43A7-BC35-5C3920DB478C}"/>
                    </a:ext>
                  </a:extLst>
                </p:cNvPr>
                <p:cNvPicPr/>
                <p:nvPr/>
              </p:nvPicPr>
              <p:blipFill>
                <a:blip r:embed="rId33"/>
                <a:stretch>
                  <a:fillRect/>
                </a:stretch>
              </p:blipFill>
              <p:spPr>
                <a:xfrm>
                  <a:off x="4118393" y="1202478"/>
                  <a:ext cx="349200" cy="204480"/>
                </a:xfrm>
                <a:prstGeom prst="rect">
                  <a:avLst/>
                </a:prstGeom>
              </p:spPr>
            </p:pic>
          </mc:Fallback>
        </mc:AlternateContent>
      </p:grpSp>
      <p:grpSp>
        <p:nvGrpSpPr>
          <p:cNvPr id="35" name="Group 34">
            <a:extLst>
              <a:ext uri="{FF2B5EF4-FFF2-40B4-BE49-F238E27FC236}">
                <a16:creationId xmlns:a16="http://schemas.microsoft.com/office/drawing/2014/main" id="{D3603DC2-2811-47FA-8AC3-7C1122A30BF7}"/>
              </a:ext>
            </a:extLst>
          </p:cNvPr>
          <p:cNvGrpSpPr/>
          <p:nvPr/>
        </p:nvGrpSpPr>
        <p:grpSpPr>
          <a:xfrm>
            <a:off x="4740113" y="920238"/>
            <a:ext cx="673920" cy="450720"/>
            <a:chOff x="4740113" y="920238"/>
            <a:chExt cx="673920" cy="450720"/>
          </a:xfrm>
        </p:grpSpPr>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586E915-5AB9-4F54-87D8-5F8021C4373F}"/>
                    </a:ext>
                  </a:extLst>
                </p14:cNvPr>
                <p14:cNvContentPartPr/>
                <p14:nvPr/>
              </p14:nvContentPartPr>
              <p14:xfrm>
                <a:off x="4740113" y="1171518"/>
                <a:ext cx="196560" cy="143640"/>
              </p14:xfrm>
            </p:contentPart>
          </mc:Choice>
          <mc:Fallback xmlns="">
            <p:pic>
              <p:nvPicPr>
                <p:cNvPr id="20" name="Ink 19">
                  <a:extLst>
                    <a:ext uri="{FF2B5EF4-FFF2-40B4-BE49-F238E27FC236}">
                      <a16:creationId xmlns:a16="http://schemas.microsoft.com/office/drawing/2014/main" id="{9586E915-5AB9-4F54-87D8-5F8021C4373F}"/>
                    </a:ext>
                  </a:extLst>
                </p:cNvPr>
                <p:cNvPicPr/>
                <p:nvPr/>
              </p:nvPicPr>
              <p:blipFill>
                <a:blip r:embed="rId35"/>
                <a:stretch>
                  <a:fillRect/>
                </a:stretch>
              </p:blipFill>
              <p:spPr>
                <a:xfrm>
                  <a:off x="4722473" y="1153518"/>
                  <a:ext cx="2322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C76FCF2B-AD49-4DEA-B92A-F818F93AE95A}"/>
                    </a:ext>
                  </a:extLst>
                </p14:cNvPr>
                <p14:cNvContentPartPr/>
                <p14:nvPr/>
              </p14:nvContentPartPr>
              <p14:xfrm>
                <a:off x="4962953" y="1202838"/>
                <a:ext cx="210240" cy="123480"/>
              </p14:xfrm>
            </p:contentPart>
          </mc:Choice>
          <mc:Fallback xmlns="">
            <p:pic>
              <p:nvPicPr>
                <p:cNvPr id="21" name="Ink 20">
                  <a:extLst>
                    <a:ext uri="{FF2B5EF4-FFF2-40B4-BE49-F238E27FC236}">
                      <a16:creationId xmlns:a16="http://schemas.microsoft.com/office/drawing/2014/main" id="{C76FCF2B-AD49-4DEA-B92A-F818F93AE95A}"/>
                    </a:ext>
                  </a:extLst>
                </p:cNvPr>
                <p:cNvPicPr/>
                <p:nvPr/>
              </p:nvPicPr>
              <p:blipFill>
                <a:blip r:embed="rId37"/>
                <a:stretch>
                  <a:fillRect/>
                </a:stretch>
              </p:blipFill>
              <p:spPr>
                <a:xfrm>
                  <a:off x="4945313" y="1184838"/>
                  <a:ext cx="2458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6C01D3EA-7C35-4DE6-BD95-A5565D83EDE8}"/>
                    </a:ext>
                  </a:extLst>
                </p14:cNvPr>
                <p14:cNvContentPartPr/>
                <p14:nvPr/>
              </p14:nvContentPartPr>
              <p14:xfrm>
                <a:off x="5177153" y="1170078"/>
                <a:ext cx="119160" cy="153720"/>
              </p14:xfrm>
            </p:contentPart>
          </mc:Choice>
          <mc:Fallback xmlns="">
            <p:pic>
              <p:nvPicPr>
                <p:cNvPr id="22" name="Ink 21">
                  <a:extLst>
                    <a:ext uri="{FF2B5EF4-FFF2-40B4-BE49-F238E27FC236}">
                      <a16:creationId xmlns:a16="http://schemas.microsoft.com/office/drawing/2014/main" id="{6C01D3EA-7C35-4DE6-BD95-A5565D83EDE8}"/>
                    </a:ext>
                  </a:extLst>
                </p:cNvPr>
                <p:cNvPicPr/>
                <p:nvPr/>
              </p:nvPicPr>
              <p:blipFill>
                <a:blip r:embed="rId39"/>
                <a:stretch>
                  <a:fillRect/>
                </a:stretch>
              </p:blipFill>
              <p:spPr>
                <a:xfrm>
                  <a:off x="5159153" y="1152438"/>
                  <a:ext cx="1548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7AFAA75E-F338-48BC-BD64-E27F24D4FEE2}"/>
                    </a:ext>
                  </a:extLst>
                </p14:cNvPr>
                <p14:cNvContentPartPr/>
                <p14:nvPr/>
              </p14:nvContentPartPr>
              <p14:xfrm>
                <a:off x="5291633" y="920238"/>
                <a:ext cx="122400" cy="450720"/>
              </p14:xfrm>
            </p:contentPart>
          </mc:Choice>
          <mc:Fallback xmlns="">
            <p:pic>
              <p:nvPicPr>
                <p:cNvPr id="23" name="Ink 22">
                  <a:extLst>
                    <a:ext uri="{FF2B5EF4-FFF2-40B4-BE49-F238E27FC236}">
                      <a16:creationId xmlns:a16="http://schemas.microsoft.com/office/drawing/2014/main" id="{7AFAA75E-F338-48BC-BD64-E27F24D4FEE2}"/>
                    </a:ext>
                  </a:extLst>
                </p:cNvPr>
                <p:cNvPicPr/>
                <p:nvPr/>
              </p:nvPicPr>
              <p:blipFill>
                <a:blip r:embed="rId41"/>
                <a:stretch>
                  <a:fillRect/>
                </a:stretch>
              </p:blipFill>
              <p:spPr>
                <a:xfrm>
                  <a:off x="5273993" y="902238"/>
                  <a:ext cx="158040" cy="486360"/>
                </a:xfrm>
                <a:prstGeom prst="rect">
                  <a:avLst/>
                </a:prstGeom>
              </p:spPr>
            </p:pic>
          </mc:Fallback>
        </mc:AlternateContent>
      </p:grpSp>
      <p:grpSp>
        <p:nvGrpSpPr>
          <p:cNvPr id="34" name="Group 33">
            <a:extLst>
              <a:ext uri="{FF2B5EF4-FFF2-40B4-BE49-F238E27FC236}">
                <a16:creationId xmlns:a16="http://schemas.microsoft.com/office/drawing/2014/main" id="{272BCF63-01CC-479D-9887-B9FA9753F80A}"/>
              </a:ext>
            </a:extLst>
          </p:cNvPr>
          <p:cNvGrpSpPr/>
          <p:nvPr/>
        </p:nvGrpSpPr>
        <p:grpSpPr>
          <a:xfrm>
            <a:off x="5956553" y="914118"/>
            <a:ext cx="1563480" cy="394560"/>
            <a:chOff x="5956553" y="914118"/>
            <a:chExt cx="1563480" cy="394560"/>
          </a:xfrm>
        </p:grpSpPr>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64778977-9151-4370-A35B-FA4867793D7F}"/>
                    </a:ext>
                  </a:extLst>
                </p14:cNvPr>
                <p14:cNvContentPartPr/>
                <p14:nvPr/>
              </p14:nvContentPartPr>
              <p14:xfrm>
                <a:off x="5996513" y="1021038"/>
                <a:ext cx="19800" cy="287640"/>
              </p14:xfrm>
            </p:contentPart>
          </mc:Choice>
          <mc:Fallback xmlns="">
            <p:pic>
              <p:nvPicPr>
                <p:cNvPr id="24" name="Ink 23">
                  <a:extLst>
                    <a:ext uri="{FF2B5EF4-FFF2-40B4-BE49-F238E27FC236}">
                      <a16:creationId xmlns:a16="http://schemas.microsoft.com/office/drawing/2014/main" id="{64778977-9151-4370-A35B-FA4867793D7F}"/>
                    </a:ext>
                  </a:extLst>
                </p:cNvPr>
                <p:cNvPicPr/>
                <p:nvPr/>
              </p:nvPicPr>
              <p:blipFill>
                <a:blip r:embed="rId43"/>
                <a:stretch>
                  <a:fillRect/>
                </a:stretch>
              </p:blipFill>
              <p:spPr>
                <a:xfrm>
                  <a:off x="5978513" y="1003398"/>
                  <a:ext cx="554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131BDF71-D848-460E-A389-BEE14CB3EF4F}"/>
                    </a:ext>
                  </a:extLst>
                </p14:cNvPr>
                <p14:cNvContentPartPr/>
                <p14:nvPr/>
              </p14:nvContentPartPr>
              <p14:xfrm>
                <a:off x="5956553" y="914118"/>
                <a:ext cx="165960" cy="217440"/>
              </p14:xfrm>
            </p:contentPart>
          </mc:Choice>
          <mc:Fallback xmlns="">
            <p:pic>
              <p:nvPicPr>
                <p:cNvPr id="25" name="Ink 24">
                  <a:extLst>
                    <a:ext uri="{FF2B5EF4-FFF2-40B4-BE49-F238E27FC236}">
                      <a16:creationId xmlns:a16="http://schemas.microsoft.com/office/drawing/2014/main" id="{131BDF71-D848-460E-A389-BEE14CB3EF4F}"/>
                    </a:ext>
                  </a:extLst>
                </p:cNvPr>
                <p:cNvPicPr/>
                <p:nvPr/>
              </p:nvPicPr>
              <p:blipFill>
                <a:blip r:embed="rId45"/>
                <a:stretch>
                  <a:fillRect/>
                </a:stretch>
              </p:blipFill>
              <p:spPr>
                <a:xfrm>
                  <a:off x="5938913" y="896118"/>
                  <a:ext cx="201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5530B64C-6911-48AE-B5EA-4287D09BB7F3}"/>
                    </a:ext>
                  </a:extLst>
                </p14:cNvPr>
                <p14:cNvContentPartPr/>
                <p14:nvPr/>
              </p14:nvContentPartPr>
              <p14:xfrm>
                <a:off x="6135473" y="1154958"/>
                <a:ext cx="294480" cy="131400"/>
              </p14:xfrm>
            </p:contentPart>
          </mc:Choice>
          <mc:Fallback xmlns="">
            <p:pic>
              <p:nvPicPr>
                <p:cNvPr id="26" name="Ink 25">
                  <a:extLst>
                    <a:ext uri="{FF2B5EF4-FFF2-40B4-BE49-F238E27FC236}">
                      <a16:creationId xmlns:a16="http://schemas.microsoft.com/office/drawing/2014/main" id="{5530B64C-6911-48AE-B5EA-4287D09BB7F3}"/>
                    </a:ext>
                  </a:extLst>
                </p:cNvPr>
                <p:cNvPicPr/>
                <p:nvPr/>
              </p:nvPicPr>
              <p:blipFill>
                <a:blip r:embed="rId47"/>
                <a:stretch>
                  <a:fillRect/>
                </a:stretch>
              </p:blipFill>
              <p:spPr>
                <a:xfrm>
                  <a:off x="6117833" y="1137318"/>
                  <a:ext cx="3301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6629D73B-CCBE-499C-B4A6-464297385C51}"/>
                    </a:ext>
                  </a:extLst>
                </p14:cNvPr>
                <p14:cNvContentPartPr/>
                <p14:nvPr/>
              </p14:nvContentPartPr>
              <p14:xfrm>
                <a:off x="6517433" y="1154598"/>
                <a:ext cx="103680" cy="129240"/>
              </p14:xfrm>
            </p:contentPart>
          </mc:Choice>
          <mc:Fallback xmlns="">
            <p:pic>
              <p:nvPicPr>
                <p:cNvPr id="27" name="Ink 26">
                  <a:extLst>
                    <a:ext uri="{FF2B5EF4-FFF2-40B4-BE49-F238E27FC236}">
                      <a16:creationId xmlns:a16="http://schemas.microsoft.com/office/drawing/2014/main" id="{6629D73B-CCBE-499C-B4A6-464297385C51}"/>
                    </a:ext>
                  </a:extLst>
                </p:cNvPr>
                <p:cNvPicPr/>
                <p:nvPr/>
              </p:nvPicPr>
              <p:blipFill>
                <a:blip r:embed="rId49"/>
                <a:stretch>
                  <a:fillRect/>
                </a:stretch>
              </p:blipFill>
              <p:spPr>
                <a:xfrm>
                  <a:off x="6499433" y="1136958"/>
                  <a:ext cx="139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9175918A-BC6B-468C-8099-73B800DF2D63}"/>
                    </a:ext>
                  </a:extLst>
                </p14:cNvPr>
                <p14:cNvContentPartPr/>
                <p14:nvPr/>
              </p14:nvContentPartPr>
              <p14:xfrm>
                <a:off x="6629393" y="946518"/>
                <a:ext cx="28080" cy="343800"/>
              </p14:xfrm>
            </p:contentPart>
          </mc:Choice>
          <mc:Fallback xmlns="">
            <p:pic>
              <p:nvPicPr>
                <p:cNvPr id="28" name="Ink 27">
                  <a:extLst>
                    <a:ext uri="{FF2B5EF4-FFF2-40B4-BE49-F238E27FC236}">
                      <a16:creationId xmlns:a16="http://schemas.microsoft.com/office/drawing/2014/main" id="{9175918A-BC6B-468C-8099-73B800DF2D63}"/>
                    </a:ext>
                  </a:extLst>
                </p:cNvPr>
                <p:cNvPicPr/>
                <p:nvPr/>
              </p:nvPicPr>
              <p:blipFill>
                <a:blip r:embed="rId51"/>
                <a:stretch>
                  <a:fillRect/>
                </a:stretch>
              </p:blipFill>
              <p:spPr>
                <a:xfrm>
                  <a:off x="6611393" y="928878"/>
                  <a:ext cx="6372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A8433EEE-22E1-4A7E-83CD-2D1113E5F540}"/>
                    </a:ext>
                  </a:extLst>
                </p14:cNvPr>
                <p14:cNvContentPartPr/>
                <p14:nvPr/>
              </p14:nvContentPartPr>
              <p14:xfrm>
                <a:off x="6710753" y="1165758"/>
                <a:ext cx="134280" cy="134280"/>
              </p14:xfrm>
            </p:contentPart>
          </mc:Choice>
          <mc:Fallback xmlns="">
            <p:pic>
              <p:nvPicPr>
                <p:cNvPr id="29" name="Ink 28">
                  <a:extLst>
                    <a:ext uri="{FF2B5EF4-FFF2-40B4-BE49-F238E27FC236}">
                      <a16:creationId xmlns:a16="http://schemas.microsoft.com/office/drawing/2014/main" id="{A8433EEE-22E1-4A7E-83CD-2D1113E5F540}"/>
                    </a:ext>
                  </a:extLst>
                </p:cNvPr>
                <p:cNvPicPr/>
                <p:nvPr/>
              </p:nvPicPr>
              <p:blipFill>
                <a:blip r:embed="rId53"/>
                <a:stretch>
                  <a:fillRect/>
                </a:stretch>
              </p:blipFill>
              <p:spPr>
                <a:xfrm>
                  <a:off x="6692753" y="1147758"/>
                  <a:ext cx="169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0DA4A813-3F5D-4B60-8DD7-71F538CC06C8}"/>
                    </a:ext>
                  </a:extLst>
                </p14:cNvPr>
                <p14:cNvContentPartPr/>
                <p14:nvPr/>
              </p14:nvContentPartPr>
              <p14:xfrm>
                <a:off x="6938633" y="1142718"/>
                <a:ext cx="99360" cy="145440"/>
              </p14:xfrm>
            </p:contentPart>
          </mc:Choice>
          <mc:Fallback xmlns="">
            <p:pic>
              <p:nvPicPr>
                <p:cNvPr id="30" name="Ink 29">
                  <a:extLst>
                    <a:ext uri="{FF2B5EF4-FFF2-40B4-BE49-F238E27FC236}">
                      <a16:creationId xmlns:a16="http://schemas.microsoft.com/office/drawing/2014/main" id="{0DA4A813-3F5D-4B60-8DD7-71F538CC06C8}"/>
                    </a:ext>
                  </a:extLst>
                </p:cNvPr>
                <p:cNvPicPr/>
                <p:nvPr/>
              </p:nvPicPr>
              <p:blipFill>
                <a:blip r:embed="rId55"/>
                <a:stretch>
                  <a:fillRect/>
                </a:stretch>
              </p:blipFill>
              <p:spPr>
                <a:xfrm>
                  <a:off x="6920633" y="1125078"/>
                  <a:ext cx="135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707850C6-D348-41D9-8AC2-B0A873C024A9}"/>
                    </a:ext>
                  </a:extLst>
                </p14:cNvPr>
                <p14:cNvContentPartPr/>
                <p14:nvPr/>
              </p14:nvContentPartPr>
              <p14:xfrm>
                <a:off x="7132313" y="980718"/>
                <a:ext cx="84600" cy="303120"/>
              </p14:xfrm>
            </p:contentPart>
          </mc:Choice>
          <mc:Fallback xmlns="">
            <p:pic>
              <p:nvPicPr>
                <p:cNvPr id="31" name="Ink 30">
                  <a:extLst>
                    <a:ext uri="{FF2B5EF4-FFF2-40B4-BE49-F238E27FC236}">
                      <a16:creationId xmlns:a16="http://schemas.microsoft.com/office/drawing/2014/main" id="{707850C6-D348-41D9-8AC2-B0A873C024A9}"/>
                    </a:ext>
                  </a:extLst>
                </p:cNvPr>
                <p:cNvPicPr/>
                <p:nvPr/>
              </p:nvPicPr>
              <p:blipFill>
                <a:blip r:embed="rId57"/>
                <a:stretch>
                  <a:fillRect/>
                </a:stretch>
              </p:blipFill>
              <p:spPr>
                <a:xfrm>
                  <a:off x="7114673" y="963078"/>
                  <a:ext cx="120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id="{1E73871D-1E1B-482A-8661-B1C8C0A159CE}"/>
                    </a:ext>
                  </a:extLst>
                </p14:cNvPr>
                <p14:cNvContentPartPr/>
                <p14:nvPr/>
              </p14:nvContentPartPr>
              <p14:xfrm>
                <a:off x="6990833" y="1085118"/>
                <a:ext cx="391680" cy="183600"/>
              </p14:xfrm>
            </p:contentPart>
          </mc:Choice>
          <mc:Fallback xmlns="">
            <p:pic>
              <p:nvPicPr>
                <p:cNvPr id="32" name="Ink 31">
                  <a:extLst>
                    <a:ext uri="{FF2B5EF4-FFF2-40B4-BE49-F238E27FC236}">
                      <a16:creationId xmlns:a16="http://schemas.microsoft.com/office/drawing/2014/main" id="{1E73871D-1E1B-482A-8661-B1C8C0A159CE}"/>
                    </a:ext>
                  </a:extLst>
                </p:cNvPr>
                <p:cNvPicPr/>
                <p:nvPr/>
              </p:nvPicPr>
              <p:blipFill>
                <a:blip r:embed="rId59"/>
                <a:stretch>
                  <a:fillRect/>
                </a:stretch>
              </p:blipFill>
              <p:spPr>
                <a:xfrm>
                  <a:off x="6972833" y="1067478"/>
                  <a:ext cx="4273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id="{564BA669-5029-45CF-9601-C39CDF386C82}"/>
                    </a:ext>
                  </a:extLst>
                </p14:cNvPr>
                <p14:cNvContentPartPr/>
                <p14:nvPr/>
              </p14:nvContentPartPr>
              <p14:xfrm>
                <a:off x="7515353" y="1186998"/>
                <a:ext cx="4680" cy="360"/>
              </p14:xfrm>
            </p:contentPart>
          </mc:Choice>
          <mc:Fallback xmlns="">
            <p:pic>
              <p:nvPicPr>
                <p:cNvPr id="33" name="Ink 32">
                  <a:extLst>
                    <a:ext uri="{FF2B5EF4-FFF2-40B4-BE49-F238E27FC236}">
                      <a16:creationId xmlns:a16="http://schemas.microsoft.com/office/drawing/2014/main" id="{564BA669-5029-45CF-9601-C39CDF386C82}"/>
                    </a:ext>
                  </a:extLst>
                </p:cNvPr>
                <p:cNvPicPr/>
                <p:nvPr/>
              </p:nvPicPr>
              <p:blipFill>
                <a:blip r:embed="rId61"/>
                <a:stretch>
                  <a:fillRect/>
                </a:stretch>
              </p:blipFill>
              <p:spPr>
                <a:xfrm>
                  <a:off x="7497713" y="1169358"/>
                  <a:ext cx="40320" cy="36000"/>
                </a:xfrm>
                <a:prstGeom prst="rect">
                  <a:avLst/>
                </a:prstGeom>
              </p:spPr>
            </p:pic>
          </mc:Fallback>
        </mc:AlternateContent>
      </p:grpSp>
      <p:grpSp>
        <p:nvGrpSpPr>
          <p:cNvPr id="61" name="Group 60">
            <a:extLst>
              <a:ext uri="{FF2B5EF4-FFF2-40B4-BE49-F238E27FC236}">
                <a16:creationId xmlns:a16="http://schemas.microsoft.com/office/drawing/2014/main" id="{4A456FF7-F56E-4E4C-B783-E9347CDDB4EB}"/>
              </a:ext>
            </a:extLst>
          </p:cNvPr>
          <p:cNvGrpSpPr/>
          <p:nvPr/>
        </p:nvGrpSpPr>
        <p:grpSpPr>
          <a:xfrm>
            <a:off x="1650593" y="1992452"/>
            <a:ext cx="619560" cy="324360"/>
            <a:chOff x="1650593" y="1992452"/>
            <a:chExt cx="619560" cy="324360"/>
          </a:xfrm>
        </p:grpSpPr>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3E7ED6CB-FE06-4420-B91D-CB3F45B5B4CC}"/>
                    </a:ext>
                  </a:extLst>
                </p14:cNvPr>
                <p14:cNvContentPartPr/>
                <p14:nvPr/>
              </p14:nvContentPartPr>
              <p14:xfrm>
                <a:off x="1694153" y="2007932"/>
                <a:ext cx="126360" cy="308880"/>
              </p14:xfrm>
            </p:contentPart>
          </mc:Choice>
          <mc:Fallback xmlns="">
            <p:pic>
              <p:nvPicPr>
                <p:cNvPr id="38" name="Ink 37">
                  <a:extLst>
                    <a:ext uri="{FF2B5EF4-FFF2-40B4-BE49-F238E27FC236}">
                      <a16:creationId xmlns:a16="http://schemas.microsoft.com/office/drawing/2014/main" id="{3E7ED6CB-FE06-4420-B91D-CB3F45B5B4CC}"/>
                    </a:ext>
                  </a:extLst>
                </p:cNvPr>
                <p:cNvPicPr/>
                <p:nvPr/>
              </p:nvPicPr>
              <p:blipFill>
                <a:blip r:embed="rId63"/>
                <a:stretch>
                  <a:fillRect/>
                </a:stretch>
              </p:blipFill>
              <p:spPr>
                <a:xfrm>
                  <a:off x="1676153" y="1990292"/>
                  <a:ext cx="1620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493583FB-C43A-42F3-BE91-2A785F351412}"/>
                    </a:ext>
                  </a:extLst>
                </p14:cNvPr>
                <p14:cNvContentPartPr/>
                <p14:nvPr/>
              </p14:nvContentPartPr>
              <p14:xfrm>
                <a:off x="1650593" y="1992452"/>
                <a:ext cx="249840" cy="298800"/>
              </p14:xfrm>
            </p:contentPart>
          </mc:Choice>
          <mc:Fallback xmlns="">
            <p:pic>
              <p:nvPicPr>
                <p:cNvPr id="39" name="Ink 38">
                  <a:extLst>
                    <a:ext uri="{FF2B5EF4-FFF2-40B4-BE49-F238E27FC236}">
                      <a16:creationId xmlns:a16="http://schemas.microsoft.com/office/drawing/2014/main" id="{493583FB-C43A-42F3-BE91-2A785F351412}"/>
                    </a:ext>
                  </a:extLst>
                </p:cNvPr>
                <p:cNvPicPr/>
                <p:nvPr/>
              </p:nvPicPr>
              <p:blipFill>
                <a:blip r:embed="rId65"/>
                <a:stretch>
                  <a:fillRect/>
                </a:stretch>
              </p:blipFill>
              <p:spPr>
                <a:xfrm>
                  <a:off x="1632953" y="1974452"/>
                  <a:ext cx="2854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97ABB2DC-D6C3-4AB9-AA05-E79CCD5EEB3E}"/>
                    </a:ext>
                  </a:extLst>
                </p14:cNvPr>
                <p14:cNvContentPartPr/>
                <p14:nvPr/>
              </p14:nvContentPartPr>
              <p14:xfrm>
                <a:off x="1987553" y="2164532"/>
                <a:ext cx="267840" cy="40320"/>
              </p14:xfrm>
            </p:contentPart>
          </mc:Choice>
          <mc:Fallback xmlns="">
            <p:pic>
              <p:nvPicPr>
                <p:cNvPr id="40" name="Ink 39">
                  <a:extLst>
                    <a:ext uri="{FF2B5EF4-FFF2-40B4-BE49-F238E27FC236}">
                      <a16:creationId xmlns:a16="http://schemas.microsoft.com/office/drawing/2014/main" id="{97ABB2DC-D6C3-4AB9-AA05-E79CCD5EEB3E}"/>
                    </a:ext>
                  </a:extLst>
                </p:cNvPr>
                <p:cNvPicPr/>
                <p:nvPr/>
              </p:nvPicPr>
              <p:blipFill>
                <a:blip r:embed="rId67"/>
                <a:stretch>
                  <a:fillRect/>
                </a:stretch>
              </p:blipFill>
              <p:spPr>
                <a:xfrm>
                  <a:off x="1969553" y="2146532"/>
                  <a:ext cx="3034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578E3FF7-CA55-430A-A1FF-1CB84231AF01}"/>
                    </a:ext>
                  </a:extLst>
                </p14:cNvPr>
                <p14:cNvContentPartPr/>
                <p14:nvPr/>
              </p14:nvContentPartPr>
              <p14:xfrm>
                <a:off x="2181953" y="2122052"/>
                <a:ext cx="88200" cy="137880"/>
              </p14:xfrm>
            </p:contentPart>
          </mc:Choice>
          <mc:Fallback xmlns="">
            <p:pic>
              <p:nvPicPr>
                <p:cNvPr id="41" name="Ink 40">
                  <a:extLst>
                    <a:ext uri="{FF2B5EF4-FFF2-40B4-BE49-F238E27FC236}">
                      <a16:creationId xmlns:a16="http://schemas.microsoft.com/office/drawing/2014/main" id="{578E3FF7-CA55-430A-A1FF-1CB84231AF01}"/>
                    </a:ext>
                  </a:extLst>
                </p:cNvPr>
                <p:cNvPicPr/>
                <p:nvPr/>
              </p:nvPicPr>
              <p:blipFill>
                <a:blip r:embed="rId69"/>
                <a:stretch>
                  <a:fillRect/>
                </a:stretch>
              </p:blipFill>
              <p:spPr>
                <a:xfrm>
                  <a:off x="2163953" y="2104412"/>
                  <a:ext cx="123840" cy="173520"/>
                </a:xfrm>
                <a:prstGeom prst="rect">
                  <a:avLst/>
                </a:prstGeom>
              </p:spPr>
            </p:pic>
          </mc:Fallback>
        </mc:AlternateContent>
      </p:grpSp>
      <p:grpSp>
        <p:nvGrpSpPr>
          <p:cNvPr id="60" name="Group 59">
            <a:extLst>
              <a:ext uri="{FF2B5EF4-FFF2-40B4-BE49-F238E27FC236}">
                <a16:creationId xmlns:a16="http://schemas.microsoft.com/office/drawing/2014/main" id="{7B2ADE7E-5DD3-473C-B4F5-808957607D1D}"/>
              </a:ext>
            </a:extLst>
          </p:cNvPr>
          <p:cNvGrpSpPr/>
          <p:nvPr/>
        </p:nvGrpSpPr>
        <p:grpSpPr>
          <a:xfrm>
            <a:off x="2631953" y="1939172"/>
            <a:ext cx="2058480" cy="583560"/>
            <a:chOff x="2631953" y="1939172"/>
            <a:chExt cx="2058480" cy="583560"/>
          </a:xfrm>
        </p:grpSpPr>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D19F6825-1212-4702-80CE-AF6BEAA4B3D3}"/>
                    </a:ext>
                  </a:extLst>
                </p14:cNvPr>
                <p14:cNvContentPartPr/>
                <p14:nvPr/>
              </p14:nvContentPartPr>
              <p14:xfrm>
                <a:off x="2631953" y="1964372"/>
                <a:ext cx="162000" cy="328320"/>
              </p14:xfrm>
            </p:contentPart>
          </mc:Choice>
          <mc:Fallback xmlns="">
            <p:pic>
              <p:nvPicPr>
                <p:cNvPr id="42" name="Ink 41">
                  <a:extLst>
                    <a:ext uri="{FF2B5EF4-FFF2-40B4-BE49-F238E27FC236}">
                      <a16:creationId xmlns:a16="http://schemas.microsoft.com/office/drawing/2014/main" id="{D19F6825-1212-4702-80CE-AF6BEAA4B3D3}"/>
                    </a:ext>
                  </a:extLst>
                </p:cNvPr>
                <p:cNvPicPr/>
                <p:nvPr/>
              </p:nvPicPr>
              <p:blipFill>
                <a:blip r:embed="rId71"/>
                <a:stretch>
                  <a:fillRect/>
                </a:stretch>
              </p:blipFill>
              <p:spPr>
                <a:xfrm>
                  <a:off x="2613953" y="1946372"/>
                  <a:ext cx="1976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CBE0B7DD-DD36-471D-80CE-BE99E677D515}"/>
                    </a:ext>
                  </a:extLst>
                </p14:cNvPr>
                <p14:cNvContentPartPr/>
                <p14:nvPr/>
              </p14:nvContentPartPr>
              <p14:xfrm>
                <a:off x="2906273" y="2113412"/>
                <a:ext cx="127800" cy="167040"/>
              </p14:xfrm>
            </p:contentPart>
          </mc:Choice>
          <mc:Fallback xmlns="">
            <p:pic>
              <p:nvPicPr>
                <p:cNvPr id="43" name="Ink 42">
                  <a:extLst>
                    <a:ext uri="{FF2B5EF4-FFF2-40B4-BE49-F238E27FC236}">
                      <a16:creationId xmlns:a16="http://schemas.microsoft.com/office/drawing/2014/main" id="{CBE0B7DD-DD36-471D-80CE-BE99E677D515}"/>
                    </a:ext>
                  </a:extLst>
                </p:cNvPr>
                <p:cNvPicPr/>
                <p:nvPr/>
              </p:nvPicPr>
              <p:blipFill>
                <a:blip r:embed="rId73"/>
                <a:stretch>
                  <a:fillRect/>
                </a:stretch>
              </p:blipFill>
              <p:spPr>
                <a:xfrm>
                  <a:off x="2888273" y="2095412"/>
                  <a:ext cx="163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998C28E8-9FE1-4AF2-B52C-3E46BB1887E9}"/>
                    </a:ext>
                  </a:extLst>
                </p14:cNvPr>
                <p14:cNvContentPartPr/>
                <p14:nvPr/>
              </p14:nvContentPartPr>
              <p14:xfrm>
                <a:off x="2907713" y="2121332"/>
                <a:ext cx="304560" cy="401400"/>
              </p14:xfrm>
            </p:contentPart>
          </mc:Choice>
          <mc:Fallback xmlns="">
            <p:pic>
              <p:nvPicPr>
                <p:cNvPr id="44" name="Ink 43">
                  <a:extLst>
                    <a:ext uri="{FF2B5EF4-FFF2-40B4-BE49-F238E27FC236}">
                      <a16:creationId xmlns:a16="http://schemas.microsoft.com/office/drawing/2014/main" id="{998C28E8-9FE1-4AF2-B52C-3E46BB1887E9}"/>
                    </a:ext>
                  </a:extLst>
                </p:cNvPr>
                <p:cNvPicPr/>
                <p:nvPr/>
              </p:nvPicPr>
              <p:blipFill>
                <a:blip r:embed="rId75"/>
                <a:stretch>
                  <a:fillRect/>
                </a:stretch>
              </p:blipFill>
              <p:spPr>
                <a:xfrm>
                  <a:off x="2890073" y="2103332"/>
                  <a:ext cx="34020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Ink 44">
                  <a:extLst>
                    <a:ext uri="{FF2B5EF4-FFF2-40B4-BE49-F238E27FC236}">
                      <a16:creationId xmlns:a16="http://schemas.microsoft.com/office/drawing/2014/main" id="{FA46CFFB-AF68-4AAD-BFA0-F5A1688FC1DE}"/>
                    </a:ext>
                  </a:extLst>
                </p14:cNvPr>
                <p14:cNvContentPartPr/>
                <p14:nvPr/>
              </p14:nvContentPartPr>
              <p14:xfrm>
                <a:off x="3145673" y="2105492"/>
                <a:ext cx="136080" cy="174960"/>
              </p14:xfrm>
            </p:contentPart>
          </mc:Choice>
          <mc:Fallback xmlns="">
            <p:pic>
              <p:nvPicPr>
                <p:cNvPr id="45" name="Ink 44">
                  <a:extLst>
                    <a:ext uri="{FF2B5EF4-FFF2-40B4-BE49-F238E27FC236}">
                      <a16:creationId xmlns:a16="http://schemas.microsoft.com/office/drawing/2014/main" id="{FA46CFFB-AF68-4AAD-BFA0-F5A1688FC1DE}"/>
                    </a:ext>
                  </a:extLst>
                </p:cNvPr>
                <p:cNvPicPr/>
                <p:nvPr/>
              </p:nvPicPr>
              <p:blipFill>
                <a:blip r:embed="rId77"/>
                <a:stretch>
                  <a:fillRect/>
                </a:stretch>
              </p:blipFill>
              <p:spPr>
                <a:xfrm>
                  <a:off x="3128033" y="2087852"/>
                  <a:ext cx="171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Ink 45">
                  <a:extLst>
                    <a:ext uri="{FF2B5EF4-FFF2-40B4-BE49-F238E27FC236}">
                      <a16:creationId xmlns:a16="http://schemas.microsoft.com/office/drawing/2014/main" id="{B54AF006-E526-4F05-88D3-B24F627E74C4}"/>
                    </a:ext>
                  </a:extLst>
                </p14:cNvPr>
                <p14:cNvContentPartPr/>
                <p14:nvPr/>
              </p14:nvContentPartPr>
              <p14:xfrm>
                <a:off x="3297233" y="2131412"/>
                <a:ext cx="141120" cy="162720"/>
              </p14:xfrm>
            </p:contentPart>
          </mc:Choice>
          <mc:Fallback xmlns="">
            <p:pic>
              <p:nvPicPr>
                <p:cNvPr id="46" name="Ink 45">
                  <a:extLst>
                    <a:ext uri="{FF2B5EF4-FFF2-40B4-BE49-F238E27FC236}">
                      <a16:creationId xmlns:a16="http://schemas.microsoft.com/office/drawing/2014/main" id="{B54AF006-E526-4F05-88D3-B24F627E74C4}"/>
                    </a:ext>
                  </a:extLst>
                </p:cNvPr>
                <p:cNvPicPr/>
                <p:nvPr/>
              </p:nvPicPr>
              <p:blipFill>
                <a:blip r:embed="rId79"/>
                <a:stretch>
                  <a:fillRect/>
                </a:stretch>
              </p:blipFill>
              <p:spPr>
                <a:xfrm>
                  <a:off x="3279233" y="2113412"/>
                  <a:ext cx="1767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Ink 46">
                  <a:extLst>
                    <a:ext uri="{FF2B5EF4-FFF2-40B4-BE49-F238E27FC236}">
                      <a16:creationId xmlns:a16="http://schemas.microsoft.com/office/drawing/2014/main" id="{7ABDE12E-DE99-4FC6-9EF9-8043D898DE9C}"/>
                    </a:ext>
                  </a:extLst>
                </p14:cNvPr>
                <p14:cNvContentPartPr/>
                <p14:nvPr/>
              </p14:nvContentPartPr>
              <p14:xfrm>
                <a:off x="3476153" y="2128892"/>
                <a:ext cx="168480" cy="121320"/>
              </p14:xfrm>
            </p:contentPart>
          </mc:Choice>
          <mc:Fallback xmlns="">
            <p:pic>
              <p:nvPicPr>
                <p:cNvPr id="47" name="Ink 46">
                  <a:extLst>
                    <a:ext uri="{FF2B5EF4-FFF2-40B4-BE49-F238E27FC236}">
                      <a16:creationId xmlns:a16="http://schemas.microsoft.com/office/drawing/2014/main" id="{7ABDE12E-DE99-4FC6-9EF9-8043D898DE9C}"/>
                    </a:ext>
                  </a:extLst>
                </p:cNvPr>
                <p:cNvPicPr/>
                <p:nvPr/>
              </p:nvPicPr>
              <p:blipFill>
                <a:blip r:embed="rId81"/>
                <a:stretch>
                  <a:fillRect/>
                </a:stretch>
              </p:blipFill>
              <p:spPr>
                <a:xfrm>
                  <a:off x="3458153" y="2111252"/>
                  <a:ext cx="2041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Ink 47">
                  <a:extLst>
                    <a:ext uri="{FF2B5EF4-FFF2-40B4-BE49-F238E27FC236}">
                      <a16:creationId xmlns:a16="http://schemas.microsoft.com/office/drawing/2014/main" id="{1406CFE3-8725-41EB-B635-EFABD8C336E0}"/>
                    </a:ext>
                  </a:extLst>
                </p14:cNvPr>
                <p14:cNvContentPartPr/>
                <p14:nvPr/>
              </p14:nvContentPartPr>
              <p14:xfrm>
                <a:off x="3691433" y="2122772"/>
                <a:ext cx="120960" cy="128880"/>
              </p14:xfrm>
            </p:contentPart>
          </mc:Choice>
          <mc:Fallback xmlns="">
            <p:pic>
              <p:nvPicPr>
                <p:cNvPr id="48" name="Ink 47">
                  <a:extLst>
                    <a:ext uri="{FF2B5EF4-FFF2-40B4-BE49-F238E27FC236}">
                      <a16:creationId xmlns:a16="http://schemas.microsoft.com/office/drawing/2014/main" id="{1406CFE3-8725-41EB-B635-EFABD8C336E0}"/>
                    </a:ext>
                  </a:extLst>
                </p:cNvPr>
                <p:cNvPicPr/>
                <p:nvPr/>
              </p:nvPicPr>
              <p:blipFill>
                <a:blip r:embed="rId83"/>
                <a:stretch>
                  <a:fillRect/>
                </a:stretch>
              </p:blipFill>
              <p:spPr>
                <a:xfrm>
                  <a:off x="3673793" y="2104772"/>
                  <a:ext cx="1566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CDCDD01E-F654-4B73-8D78-700234F4508A}"/>
                    </a:ext>
                  </a:extLst>
                </p14:cNvPr>
                <p14:cNvContentPartPr/>
                <p14:nvPr/>
              </p14:nvContentPartPr>
              <p14:xfrm>
                <a:off x="3859553" y="2065532"/>
                <a:ext cx="116280" cy="175680"/>
              </p14:xfrm>
            </p:contentPart>
          </mc:Choice>
          <mc:Fallback xmlns="">
            <p:pic>
              <p:nvPicPr>
                <p:cNvPr id="49" name="Ink 48">
                  <a:extLst>
                    <a:ext uri="{FF2B5EF4-FFF2-40B4-BE49-F238E27FC236}">
                      <a16:creationId xmlns:a16="http://schemas.microsoft.com/office/drawing/2014/main" id="{CDCDD01E-F654-4B73-8D78-700234F4508A}"/>
                    </a:ext>
                  </a:extLst>
                </p:cNvPr>
                <p:cNvPicPr/>
                <p:nvPr/>
              </p:nvPicPr>
              <p:blipFill>
                <a:blip r:embed="rId85"/>
                <a:stretch>
                  <a:fillRect/>
                </a:stretch>
              </p:blipFill>
              <p:spPr>
                <a:xfrm>
                  <a:off x="3841553" y="2047532"/>
                  <a:ext cx="1519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929EACB5-2167-4937-80C0-3D1941087F0F}"/>
                    </a:ext>
                  </a:extLst>
                </p14:cNvPr>
                <p14:cNvContentPartPr/>
                <p14:nvPr/>
              </p14:nvContentPartPr>
              <p14:xfrm>
                <a:off x="4086353" y="1939172"/>
                <a:ext cx="104760" cy="297000"/>
              </p14:xfrm>
            </p:contentPart>
          </mc:Choice>
          <mc:Fallback xmlns="">
            <p:pic>
              <p:nvPicPr>
                <p:cNvPr id="50" name="Ink 49">
                  <a:extLst>
                    <a:ext uri="{FF2B5EF4-FFF2-40B4-BE49-F238E27FC236}">
                      <a16:creationId xmlns:a16="http://schemas.microsoft.com/office/drawing/2014/main" id="{929EACB5-2167-4937-80C0-3D1941087F0F}"/>
                    </a:ext>
                  </a:extLst>
                </p:cNvPr>
                <p:cNvPicPr/>
                <p:nvPr/>
              </p:nvPicPr>
              <p:blipFill>
                <a:blip r:embed="rId87"/>
                <a:stretch>
                  <a:fillRect/>
                </a:stretch>
              </p:blipFill>
              <p:spPr>
                <a:xfrm>
                  <a:off x="4068713" y="1921532"/>
                  <a:ext cx="1404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769D922F-74CD-4645-B415-B2FB5710A5F9}"/>
                    </a:ext>
                  </a:extLst>
                </p14:cNvPr>
                <p14:cNvContentPartPr/>
                <p14:nvPr/>
              </p14:nvContentPartPr>
              <p14:xfrm>
                <a:off x="4024433" y="2118092"/>
                <a:ext cx="245520" cy="102960"/>
              </p14:xfrm>
            </p:contentPart>
          </mc:Choice>
          <mc:Fallback xmlns="">
            <p:pic>
              <p:nvPicPr>
                <p:cNvPr id="51" name="Ink 50">
                  <a:extLst>
                    <a:ext uri="{FF2B5EF4-FFF2-40B4-BE49-F238E27FC236}">
                      <a16:creationId xmlns:a16="http://schemas.microsoft.com/office/drawing/2014/main" id="{769D922F-74CD-4645-B415-B2FB5710A5F9}"/>
                    </a:ext>
                  </a:extLst>
                </p:cNvPr>
                <p:cNvPicPr/>
                <p:nvPr/>
              </p:nvPicPr>
              <p:blipFill>
                <a:blip r:embed="rId89"/>
                <a:stretch>
                  <a:fillRect/>
                </a:stretch>
              </p:blipFill>
              <p:spPr>
                <a:xfrm>
                  <a:off x="4006793" y="2100092"/>
                  <a:ext cx="2811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A913BF2B-7778-4D19-9D98-30B33A3EED07}"/>
                    </a:ext>
                  </a:extLst>
                </p14:cNvPr>
                <p14:cNvContentPartPr/>
                <p14:nvPr/>
              </p14:nvContentPartPr>
              <p14:xfrm>
                <a:off x="4251593" y="2070572"/>
                <a:ext cx="360" cy="7560"/>
              </p14:xfrm>
            </p:contentPart>
          </mc:Choice>
          <mc:Fallback xmlns="">
            <p:pic>
              <p:nvPicPr>
                <p:cNvPr id="52" name="Ink 51">
                  <a:extLst>
                    <a:ext uri="{FF2B5EF4-FFF2-40B4-BE49-F238E27FC236}">
                      <a16:creationId xmlns:a16="http://schemas.microsoft.com/office/drawing/2014/main" id="{A913BF2B-7778-4D19-9D98-30B33A3EED07}"/>
                    </a:ext>
                  </a:extLst>
                </p:cNvPr>
                <p:cNvPicPr/>
                <p:nvPr/>
              </p:nvPicPr>
              <p:blipFill>
                <a:blip r:embed="rId91"/>
                <a:stretch>
                  <a:fillRect/>
                </a:stretch>
              </p:blipFill>
              <p:spPr>
                <a:xfrm>
                  <a:off x="4233593" y="2052932"/>
                  <a:ext cx="36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381A83B2-5CA0-4FAC-AA31-9E50C46BA723}"/>
                    </a:ext>
                  </a:extLst>
                </p14:cNvPr>
                <p14:cNvContentPartPr/>
                <p14:nvPr/>
              </p14:nvContentPartPr>
              <p14:xfrm>
                <a:off x="4353113" y="2078492"/>
                <a:ext cx="168480" cy="136800"/>
              </p14:xfrm>
            </p:contentPart>
          </mc:Choice>
          <mc:Fallback xmlns="">
            <p:pic>
              <p:nvPicPr>
                <p:cNvPr id="53" name="Ink 52">
                  <a:extLst>
                    <a:ext uri="{FF2B5EF4-FFF2-40B4-BE49-F238E27FC236}">
                      <a16:creationId xmlns:a16="http://schemas.microsoft.com/office/drawing/2014/main" id="{381A83B2-5CA0-4FAC-AA31-9E50C46BA723}"/>
                    </a:ext>
                  </a:extLst>
                </p:cNvPr>
                <p:cNvPicPr/>
                <p:nvPr/>
              </p:nvPicPr>
              <p:blipFill>
                <a:blip r:embed="rId93"/>
                <a:stretch>
                  <a:fillRect/>
                </a:stretch>
              </p:blipFill>
              <p:spPr>
                <a:xfrm>
                  <a:off x="4335473" y="2060852"/>
                  <a:ext cx="2041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41EADE55-99AB-4A07-898D-02C0BCDEE0B5}"/>
                    </a:ext>
                  </a:extLst>
                </p14:cNvPr>
                <p14:cNvContentPartPr/>
                <p14:nvPr/>
              </p14:nvContentPartPr>
              <p14:xfrm>
                <a:off x="4607273" y="1961852"/>
                <a:ext cx="83160" cy="263160"/>
              </p14:xfrm>
            </p:contentPart>
          </mc:Choice>
          <mc:Fallback xmlns="">
            <p:pic>
              <p:nvPicPr>
                <p:cNvPr id="54" name="Ink 53">
                  <a:extLst>
                    <a:ext uri="{FF2B5EF4-FFF2-40B4-BE49-F238E27FC236}">
                      <a16:creationId xmlns:a16="http://schemas.microsoft.com/office/drawing/2014/main" id="{41EADE55-99AB-4A07-898D-02C0BCDEE0B5}"/>
                    </a:ext>
                  </a:extLst>
                </p:cNvPr>
                <p:cNvPicPr/>
                <p:nvPr/>
              </p:nvPicPr>
              <p:blipFill>
                <a:blip r:embed="rId95"/>
                <a:stretch>
                  <a:fillRect/>
                </a:stretch>
              </p:blipFill>
              <p:spPr>
                <a:xfrm>
                  <a:off x="4589273" y="1944212"/>
                  <a:ext cx="118800" cy="298800"/>
                </a:xfrm>
                <a:prstGeom prst="rect">
                  <a:avLst/>
                </a:prstGeom>
              </p:spPr>
            </p:pic>
          </mc:Fallback>
        </mc:AlternateContent>
      </p:grpSp>
      <p:grpSp>
        <p:nvGrpSpPr>
          <p:cNvPr id="59" name="Group 58">
            <a:extLst>
              <a:ext uri="{FF2B5EF4-FFF2-40B4-BE49-F238E27FC236}">
                <a16:creationId xmlns:a16="http://schemas.microsoft.com/office/drawing/2014/main" id="{5877E194-6CD2-49F2-B48F-F477D8372763}"/>
              </a:ext>
            </a:extLst>
          </p:cNvPr>
          <p:cNvGrpSpPr/>
          <p:nvPr/>
        </p:nvGrpSpPr>
        <p:grpSpPr>
          <a:xfrm>
            <a:off x="5431313" y="1962212"/>
            <a:ext cx="529920" cy="324360"/>
            <a:chOff x="5431313" y="1962212"/>
            <a:chExt cx="529920" cy="324360"/>
          </a:xfrm>
        </p:grpSpPr>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D3E54B08-ADF7-4A74-AB38-7DD9C707F301}"/>
                    </a:ext>
                  </a:extLst>
                </p14:cNvPr>
                <p14:cNvContentPartPr/>
                <p14:nvPr/>
              </p14:nvContentPartPr>
              <p14:xfrm>
                <a:off x="5451473" y="2065172"/>
                <a:ext cx="21240" cy="207000"/>
              </p14:xfrm>
            </p:contentPart>
          </mc:Choice>
          <mc:Fallback xmlns="">
            <p:pic>
              <p:nvPicPr>
                <p:cNvPr id="55" name="Ink 54">
                  <a:extLst>
                    <a:ext uri="{FF2B5EF4-FFF2-40B4-BE49-F238E27FC236}">
                      <a16:creationId xmlns:a16="http://schemas.microsoft.com/office/drawing/2014/main" id="{D3E54B08-ADF7-4A74-AB38-7DD9C707F301}"/>
                    </a:ext>
                  </a:extLst>
                </p:cNvPr>
                <p:cNvPicPr/>
                <p:nvPr/>
              </p:nvPicPr>
              <p:blipFill>
                <a:blip r:embed="rId97"/>
                <a:stretch>
                  <a:fillRect/>
                </a:stretch>
              </p:blipFill>
              <p:spPr>
                <a:xfrm>
                  <a:off x="5433473" y="2047172"/>
                  <a:ext cx="568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9362ADC8-190E-4BDE-8685-F27E85280B8D}"/>
                    </a:ext>
                  </a:extLst>
                </p14:cNvPr>
                <p14:cNvContentPartPr/>
                <p14:nvPr/>
              </p14:nvContentPartPr>
              <p14:xfrm>
                <a:off x="5431313" y="1990652"/>
                <a:ext cx="203760" cy="295920"/>
              </p14:xfrm>
            </p:contentPart>
          </mc:Choice>
          <mc:Fallback xmlns="">
            <p:pic>
              <p:nvPicPr>
                <p:cNvPr id="56" name="Ink 55">
                  <a:extLst>
                    <a:ext uri="{FF2B5EF4-FFF2-40B4-BE49-F238E27FC236}">
                      <a16:creationId xmlns:a16="http://schemas.microsoft.com/office/drawing/2014/main" id="{9362ADC8-190E-4BDE-8685-F27E85280B8D}"/>
                    </a:ext>
                  </a:extLst>
                </p:cNvPr>
                <p:cNvPicPr/>
                <p:nvPr/>
              </p:nvPicPr>
              <p:blipFill>
                <a:blip r:embed="rId99"/>
                <a:stretch>
                  <a:fillRect/>
                </a:stretch>
              </p:blipFill>
              <p:spPr>
                <a:xfrm>
                  <a:off x="5413313" y="1973012"/>
                  <a:ext cx="2394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A347948A-2C68-4E52-957C-460DED6F8018}"/>
                    </a:ext>
                  </a:extLst>
                </p14:cNvPr>
                <p14:cNvContentPartPr/>
                <p14:nvPr/>
              </p14:nvContentPartPr>
              <p14:xfrm>
                <a:off x="5719313" y="2160932"/>
                <a:ext cx="3240" cy="7920"/>
              </p14:xfrm>
            </p:contentPart>
          </mc:Choice>
          <mc:Fallback xmlns="">
            <p:pic>
              <p:nvPicPr>
                <p:cNvPr id="57" name="Ink 56">
                  <a:extLst>
                    <a:ext uri="{FF2B5EF4-FFF2-40B4-BE49-F238E27FC236}">
                      <a16:creationId xmlns:a16="http://schemas.microsoft.com/office/drawing/2014/main" id="{A347948A-2C68-4E52-957C-460DED6F8018}"/>
                    </a:ext>
                  </a:extLst>
                </p:cNvPr>
                <p:cNvPicPr/>
                <p:nvPr/>
              </p:nvPicPr>
              <p:blipFill>
                <a:blip r:embed="rId101"/>
                <a:stretch>
                  <a:fillRect/>
                </a:stretch>
              </p:blipFill>
              <p:spPr>
                <a:xfrm>
                  <a:off x="5701313" y="2143292"/>
                  <a:ext cx="38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2B699C95-FE7D-4B31-9474-BC2B64CC0491}"/>
                    </a:ext>
                  </a:extLst>
                </p14:cNvPr>
                <p14:cNvContentPartPr/>
                <p14:nvPr/>
              </p14:nvContentPartPr>
              <p14:xfrm>
                <a:off x="5802833" y="1962212"/>
                <a:ext cx="158400" cy="291600"/>
              </p14:xfrm>
            </p:contentPart>
          </mc:Choice>
          <mc:Fallback xmlns="">
            <p:pic>
              <p:nvPicPr>
                <p:cNvPr id="58" name="Ink 57">
                  <a:extLst>
                    <a:ext uri="{FF2B5EF4-FFF2-40B4-BE49-F238E27FC236}">
                      <a16:creationId xmlns:a16="http://schemas.microsoft.com/office/drawing/2014/main" id="{2B699C95-FE7D-4B31-9474-BC2B64CC0491}"/>
                    </a:ext>
                  </a:extLst>
                </p:cNvPr>
                <p:cNvPicPr/>
                <p:nvPr/>
              </p:nvPicPr>
              <p:blipFill>
                <a:blip r:embed="rId103"/>
                <a:stretch>
                  <a:fillRect/>
                </a:stretch>
              </p:blipFill>
              <p:spPr>
                <a:xfrm>
                  <a:off x="5784833" y="1944572"/>
                  <a:ext cx="194040" cy="327240"/>
                </a:xfrm>
                <a:prstGeom prst="rect">
                  <a:avLst/>
                </a:prstGeom>
              </p:spPr>
            </p:pic>
          </mc:Fallback>
        </mc:AlternateContent>
      </p:grpSp>
      <p:grpSp>
        <p:nvGrpSpPr>
          <p:cNvPr id="72" name="Group 71">
            <a:extLst>
              <a:ext uri="{FF2B5EF4-FFF2-40B4-BE49-F238E27FC236}">
                <a16:creationId xmlns:a16="http://schemas.microsoft.com/office/drawing/2014/main" id="{6E35A8AA-72B4-49DC-B1CD-CA4A93D70CFC}"/>
              </a:ext>
            </a:extLst>
          </p:cNvPr>
          <p:cNvGrpSpPr/>
          <p:nvPr/>
        </p:nvGrpSpPr>
        <p:grpSpPr>
          <a:xfrm>
            <a:off x="6899753" y="1939532"/>
            <a:ext cx="657720" cy="270720"/>
            <a:chOff x="6899753" y="1939532"/>
            <a:chExt cx="657720" cy="270720"/>
          </a:xfrm>
        </p:grpSpPr>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8F73C607-9E28-405C-B6A1-8A7C21938969}"/>
                    </a:ext>
                  </a:extLst>
                </p14:cNvPr>
                <p14:cNvContentPartPr/>
                <p14:nvPr/>
              </p14:nvContentPartPr>
              <p14:xfrm>
                <a:off x="6899753" y="2068772"/>
                <a:ext cx="185040" cy="136440"/>
              </p14:xfrm>
            </p:contentPart>
          </mc:Choice>
          <mc:Fallback xmlns="">
            <p:pic>
              <p:nvPicPr>
                <p:cNvPr id="62" name="Ink 61">
                  <a:extLst>
                    <a:ext uri="{FF2B5EF4-FFF2-40B4-BE49-F238E27FC236}">
                      <a16:creationId xmlns:a16="http://schemas.microsoft.com/office/drawing/2014/main" id="{8F73C607-9E28-405C-B6A1-8A7C21938969}"/>
                    </a:ext>
                  </a:extLst>
                </p:cNvPr>
                <p:cNvPicPr/>
                <p:nvPr/>
              </p:nvPicPr>
              <p:blipFill>
                <a:blip r:embed="rId105"/>
                <a:stretch>
                  <a:fillRect/>
                </a:stretch>
              </p:blipFill>
              <p:spPr>
                <a:xfrm>
                  <a:off x="6881753" y="2051132"/>
                  <a:ext cx="220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D1D1F404-0655-4847-96E7-943C29625420}"/>
                    </a:ext>
                  </a:extLst>
                </p14:cNvPr>
                <p14:cNvContentPartPr/>
                <p14:nvPr/>
              </p14:nvContentPartPr>
              <p14:xfrm>
                <a:off x="7165073" y="2046092"/>
                <a:ext cx="14400" cy="164160"/>
              </p14:xfrm>
            </p:contentPart>
          </mc:Choice>
          <mc:Fallback xmlns="">
            <p:pic>
              <p:nvPicPr>
                <p:cNvPr id="63" name="Ink 62">
                  <a:extLst>
                    <a:ext uri="{FF2B5EF4-FFF2-40B4-BE49-F238E27FC236}">
                      <a16:creationId xmlns:a16="http://schemas.microsoft.com/office/drawing/2014/main" id="{D1D1F404-0655-4847-96E7-943C29625420}"/>
                    </a:ext>
                  </a:extLst>
                </p:cNvPr>
                <p:cNvPicPr/>
                <p:nvPr/>
              </p:nvPicPr>
              <p:blipFill>
                <a:blip r:embed="rId107"/>
                <a:stretch>
                  <a:fillRect/>
                </a:stretch>
              </p:blipFill>
              <p:spPr>
                <a:xfrm>
                  <a:off x="7147433" y="2028452"/>
                  <a:ext cx="500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F09C283B-0162-49A9-AF72-2B1B82FA807C}"/>
                    </a:ext>
                  </a:extLst>
                </p14:cNvPr>
                <p14:cNvContentPartPr/>
                <p14:nvPr/>
              </p14:nvContentPartPr>
              <p14:xfrm>
                <a:off x="7111073" y="1939532"/>
                <a:ext cx="26280" cy="33480"/>
              </p14:xfrm>
            </p:contentPart>
          </mc:Choice>
          <mc:Fallback xmlns="">
            <p:pic>
              <p:nvPicPr>
                <p:cNvPr id="64" name="Ink 63">
                  <a:extLst>
                    <a:ext uri="{FF2B5EF4-FFF2-40B4-BE49-F238E27FC236}">
                      <a16:creationId xmlns:a16="http://schemas.microsoft.com/office/drawing/2014/main" id="{F09C283B-0162-49A9-AF72-2B1B82FA807C}"/>
                    </a:ext>
                  </a:extLst>
                </p:cNvPr>
                <p:cNvPicPr/>
                <p:nvPr/>
              </p:nvPicPr>
              <p:blipFill>
                <a:blip r:embed="rId109"/>
                <a:stretch>
                  <a:fillRect/>
                </a:stretch>
              </p:blipFill>
              <p:spPr>
                <a:xfrm>
                  <a:off x="7093433" y="1921532"/>
                  <a:ext cx="619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CCB8993C-7B43-44B0-9DA9-FAD63FF8AC2E}"/>
                    </a:ext>
                  </a:extLst>
                </p14:cNvPr>
                <p14:cNvContentPartPr/>
                <p14:nvPr/>
              </p14:nvContentPartPr>
              <p14:xfrm>
                <a:off x="7310873" y="1946372"/>
                <a:ext cx="90360" cy="229680"/>
              </p14:xfrm>
            </p:contentPart>
          </mc:Choice>
          <mc:Fallback xmlns="">
            <p:pic>
              <p:nvPicPr>
                <p:cNvPr id="65" name="Ink 64">
                  <a:extLst>
                    <a:ext uri="{FF2B5EF4-FFF2-40B4-BE49-F238E27FC236}">
                      <a16:creationId xmlns:a16="http://schemas.microsoft.com/office/drawing/2014/main" id="{CCB8993C-7B43-44B0-9DA9-FAD63FF8AC2E}"/>
                    </a:ext>
                  </a:extLst>
                </p:cNvPr>
                <p:cNvPicPr/>
                <p:nvPr/>
              </p:nvPicPr>
              <p:blipFill>
                <a:blip r:embed="rId111"/>
                <a:stretch>
                  <a:fillRect/>
                </a:stretch>
              </p:blipFill>
              <p:spPr>
                <a:xfrm>
                  <a:off x="7293233" y="1928732"/>
                  <a:ext cx="1260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4024D2A1-3DF2-448D-B282-EBB6DDA47C46}"/>
                    </a:ext>
                  </a:extLst>
                </p14:cNvPr>
                <p14:cNvContentPartPr/>
                <p14:nvPr/>
              </p14:nvContentPartPr>
              <p14:xfrm>
                <a:off x="7276313" y="1947092"/>
                <a:ext cx="281160" cy="241200"/>
              </p14:xfrm>
            </p:contentPart>
          </mc:Choice>
          <mc:Fallback xmlns="">
            <p:pic>
              <p:nvPicPr>
                <p:cNvPr id="66" name="Ink 65">
                  <a:extLst>
                    <a:ext uri="{FF2B5EF4-FFF2-40B4-BE49-F238E27FC236}">
                      <a16:creationId xmlns:a16="http://schemas.microsoft.com/office/drawing/2014/main" id="{4024D2A1-3DF2-448D-B282-EBB6DDA47C46}"/>
                    </a:ext>
                  </a:extLst>
                </p:cNvPr>
                <p:cNvPicPr/>
                <p:nvPr/>
              </p:nvPicPr>
              <p:blipFill>
                <a:blip r:embed="rId113"/>
                <a:stretch>
                  <a:fillRect/>
                </a:stretch>
              </p:blipFill>
              <p:spPr>
                <a:xfrm>
                  <a:off x="7258313" y="1929092"/>
                  <a:ext cx="316800" cy="276840"/>
                </a:xfrm>
                <a:prstGeom prst="rect">
                  <a:avLst/>
                </a:prstGeom>
              </p:spPr>
            </p:pic>
          </mc:Fallback>
        </mc:AlternateContent>
      </p:grpSp>
      <p:grpSp>
        <p:nvGrpSpPr>
          <p:cNvPr id="71" name="Group 70">
            <a:extLst>
              <a:ext uri="{FF2B5EF4-FFF2-40B4-BE49-F238E27FC236}">
                <a16:creationId xmlns:a16="http://schemas.microsoft.com/office/drawing/2014/main" id="{EF259E49-EB26-448F-8370-25B3877072C4}"/>
              </a:ext>
            </a:extLst>
          </p:cNvPr>
          <p:cNvGrpSpPr/>
          <p:nvPr/>
        </p:nvGrpSpPr>
        <p:grpSpPr>
          <a:xfrm>
            <a:off x="7943393" y="1887332"/>
            <a:ext cx="741960" cy="341640"/>
            <a:chOff x="7943393" y="1887332"/>
            <a:chExt cx="741960" cy="341640"/>
          </a:xfrm>
        </p:grpSpPr>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5DE9E3A2-740F-4814-AA75-4E6A736C8EF3}"/>
                    </a:ext>
                  </a:extLst>
                </p14:cNvPr>
                <p14:cNvContentPartPr/>
                <p14:nvPr/>
              </p14:nvContentPartPr>
              <p14:xfrm>
                <a:off x="7961393" y="2000732"/>
                <a:ext cx="55800" cy="192240"/>
              </p14:xfrm>
            </p:contentPart>
          </mc:Choice>
          <mc:Fallback xmlns="">
            <p:pic>
              <p:nvPicPr>
                <p:cNvPr id="67" name="Ink 66">
                  <a:extLst>
                    <a:ext uri="{FF2B5EF4-FFF2-40B4-BE49-F238E27FC236}">
                      <a16:creationId xmlns:a16="http://schemas.microsoft.com/office/drawing/2014/main" id="{5DE9E3A2-740F-4814-AA75-4E6A736C8EF3}"/>
                    </a:ext>
                  </a:extLst>
                </p:cNvPr>
                <p:cNvPicPr/>
                <p:nvPr/>
              </p:nvPicPr>
              <p:blipFill>
                <a:blip r:embed="rId115"/>
                <a:stretch>
                  <a:fillRect/>
                </a:stretch>
              </p:blipFill>
              <p:spPr>
                <a:xfrm>
                  <a:off x="7943753" y="1982732"/>
                  <a:ext cx="91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EA939221-A1D9-4CFB-8A57-6A4F60CF46A5}"/>
                    </a:ext>
                  </a:extLst>
                </p14:cNvPr>
                <p14:cNvContentPartPr/>
                <p14:nvPr/>
              </p14:nvContentPartPr>
              <p14:xfrm>
                <a:off x="7943393" y="1887332"/>
                <a:ext cx="194760" cy="341640"/>
              </p14:xfrm>
            </p:contentPart>
          </mc:Choice>
          <mc:Fallback xmlns="">
            <p:pic>
              <p:nvPicPr>
                <p:cNvPr id="68" name="Ink 67">
                  <a:extLst>
                    <a:ext uri="{FF2B5EF4-FFF2-40B4-BE49-F238E27FC236}">
                      <a16:creationId xmlns:a16="http://schemas.microsoft.com/office/drawing/2014/main" id="{EA939221-A1D9-4CFB-8A57-6A4F60CF46A5}"/>
                    </a:ext>
                  </a:extLst>
                </p:cNvPr>
                <p:cNvPicPr/>
                <p:nvPr/>
              </p:nvPicPr>
              <p:blipFill>
                <a:blip r:embed="rId117"/>
                <a:stretch>
                  <a:fillRect/>
                </a:stretch>
              </p:blipFill>
              <p:spPr>
                <a:xfrm>
                  <a:off x="7925393" y="1869332"/>
                  <a:ext cx="2304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E92BBE43-5B4A-4168-BBCD-DCD91CBB2850}"/>
                    </a:ext>
                  </a:extLst>
                </p14:cNvPr>
                <p14:cNvContentPartPr/>
                <p14:nvPr/>
              </p14:nvContentPartPr>
              <p14:xfrm>
                <a:off x="8221313" y="1976252"/>
                <a:ext cx="213480" cy="231480"/>
              </p14:xfrm>
            </p:contentPart>
          </mc:Choice>
          <mc:Fallback xmlns="">
            <p:pic>
              <p:nvPicPr>
                <p:cNvPr id="69" name="Ink 68">
                  <a:extLst>
                    <a:ext uri="{FF2B5EF4-FFF2-40B4-BE49-F238E27FC236}">
                      <a16:creationId xmlns:a16="http://schemas.microsoft.com/office/drawing/2014/main" id="{E92BBE43-5B4A-4168-BBCD-DCD91CBB2850}"/>
                    </a:ext>
                  </a:extLst>
                </p:cNvPr>
                <p:cNvPicPr/>
                <p:nvPr/>
              </p:nvPicPr>
              <p:blipFill>
                <a:blip r:embed="rId119"/>
                <a:stretch>
                  <a:fillRect/>
                </a:stretch>
              </p:blipFill>
              <p:spPr>
                <a:xfrm>
                  <a:off x="8203673" y="1958252"/>
                  <a:ext cx="2491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C93EDE4A-BD1D-438A-813D-D463F469A7F7}"/>
                    </a:ext>
                  </a:extLst>
                </p14:cNvPr>
                <p14:cNvContentPartPr/>
                <p14:nvPr/>
              </p14:nvContentPartPr>
              <p14:xfrm>
                <a:off x="8539553" y="2028812"/>
                <a:ext cx="145800" cy="193680"/>
              </p14:xfrm>
            </p:contentPart>
          </mc:Choice>
          <mc:Fallback xmlns="">
            <p:pic>
              <p:nvPicPr>
                <p:cNvPr id="70" name="Ink 69">
                  <a:extLst>
                    <a:ext uri="{FF2B5EF4-FFF2-40B4-BE49-F238E27FC236}">
                      <a16:creationId xmlns:a16="http://schemas.microsoft.com/office/drawing/2014/main" id="{C93EDE4A-BD1D-438A-813D-D463F469A7F7}"/>
                    </a:ext>
                  </a:extLst>
                </p:cNvPr>
                <p:cNvPicPr/>
                <p:nvPr/>
              </p:nvPicPr>
              <p:blipFill>
                <a:blip r:embed="rId121"/>
                <a:stretch>
                  <a:fillRect/>
                </a:stretch>
              </p:blipFill>
              <p:spPr>
                <a:xfrm>
                  <a:off x="8521913" y="2011172"/>
                  <a:ext cx="181440" cy="229320"/>
                </a:xfrm>
                <a:prstGeom prst="rect">
                  <a:avLst/>
                </a:prstGeom>
              </p:spPr>
            </p:pic>
          </mc:Fallback>
        </mc:AlternateContent>
      </p:grpSp>
      <p:grpSp>
        <p:nvGrpSpPr>
          <p:cNvPr id="86" name="Group 85">
            <a:extLst>
              <a:ext uri="{FF2B5EF4-FFF2-40B4-BE49-F238E27FC236}">
                <a16:creationId xmlns:a16="http://schemas.microsoft.com/office/drawing/2014/main" id="{E8859468-C113-4B1C-BA94-6C01FD8A8B48}"/>
              </a:ext>
            </a:extLst>
          </p:cNvPr>
          <p:cNvGrpSpPr/>
          <p:nvPr/>
        </p:nvGrpSpPr>
        <p:grpSpPr>
          <a:xfrm>
            <a:off x="1647353" y="2631452"/>
            <a:ext cx="149040" cy="392040"/>
            <a:chOff x="1647353" y="2631452"/>
            <a:chExt cx="149040" cy="392040"/>
          </a:xfrm>
        </p:grpSpPr>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189FF20F-A558-407A-BDB7-A3E9E8123CD9}"/>
                    </a:ext>
                  </a:extLst>
                </p14:cNvPr>
                <p14:cNvContentPartPr/>
                <p14:nvPr/>
              </p14:nvContentPartPr>
              <p14:xfrm>
                <a:off x="1665353" y="2631452"/>
                <a:ext cx="115560" cy="188280"/>
              </p14:xfrm>
            </p:contentPart>
          </mc:Choice>
          <mc:Fallback xmlns="">
            <p:pic>
              <p:nvPicPr>
                <p:cNvPr id="73" name="Ink 72">
                  <a:extLst>
                    <a:ext uri="{FF2B5EF4-FFF2-40B4-BE49-F238E27FC236}">
                      <a16:creationId xmlns:a16="http://schemas.microsoft.com/office/drawing/2014/main" id="{189FF20F-A558-407A-BDB7-A3E9E8123CD9}"/>
                    </a:ext>
                  </a:extLst>
                </p:cNvPr>
                <p:cNvPicPr/>
                <p:nvPr/>
              </p:nvPicPr>
              <p:blipFill>
                <a:blip r:embed="rId123"/>
                <a:stretch>
                  <a:fillRect/>
                </a:stretch>
              </p:blipFill>
              <p:spPr>
                <a:xfrm>
                  <a:off x="1647713" y="2613452"/>
                  <a:ext cx="1512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5D972918-426C-48F3-9504-096800141EFE}"/>
                    </a:ext>
                  </a:extLst>
                </p14:cNvPr>
                <p14:cNvContentPartPr/>
                <p14:nvPr/>
              </p14:nvContentPartPr>
              <p14:xfrm>
                <a:off x="1647353" y="2652692"/>
                <a:ext cx="149040" cy="370800"/>
              </p14:xfrm>
            </p:contentPart>
          </mc:Choice>
          <mc:Fallback xmlns="">
            <p:pic>
              <p:nvPicPr>
                <p:cNvPr id="74" name="Ink 73">
                  <a:extLst>
                    <a:ext uri="{FF2B5EF4-FFF2-40B4-BE49-F238E27FC236}">
                      <a16:creationId xmlns:a16="http://schemas.microsoft.com/office/drawing/2014/main" id="{5D972918-426C-48F3-9504-096800141EFE}"/>
                    </a:ext>
                  </a:extLst>
                </p:cNvPr>
                <p:cNvPicPr/>
                <p:nvPr/>
              </p:nvPicPr>
              <p:blipFill>
                <a:blip r:embed="rId125"/>
                <a:stretch>
                  <a:fillRect/>
                </a:stretch>
              </p:blipFill>
              <p:spPr>
                <a:xfrm>
                  <a:off x="1629353" y="2634692"/>
                  <a:ext cx="184680" cy="406440"/>
                </a:xfrm>
                <a:prstGeom prst="rect">
                  <a:avLst/>
                </a:prstGeom>
              </p:spPr>
            </p:pic>
          </mc:Fallback>
        </mc:AlternateContent>
      </p:grpSp>
      <p:grpSp>
        <p:nvGrpSpPr>
          <p:cNvPr id="85" name="Group 84">
            <a:extLst>
              <a:ext uri="{FF2B5EF4-FFF2-40B4-BE49-F238E27FC236}">
                <a16:creationId xmlns:a16="http://schemas.microsoft.com/office/drawing/2014/main" id="{3FCCFC68-E192-436C-A921-E35590B4E56C}"/>
              </a:ext>
            </a:extLst>
          </p:cNvPr>
          <p:cNvGrpSpPr/>
          <p:nvPr/>
        </p:nvGrpSpPr>
        <p:grpSpPr>
          <a:xfrm>
            <a:off x="2075393" y="2816492"/>
            <a:ext cx="198000" cy="115560"/>
            <a:chOff x="2075393" y="2816492"/>
            <a:chExt cx="198000" cy="115560"/>
          </a:xfrm>
        </p:grpSpPr>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447B29C7-42E9-48DD-B09B-ACCADA2CFD85}"/>
                    </a:ext>
                  </a:extLst>
                </p14:cNvPr>
                <p14:cNvContentPartPr/>
                <p14:nvPr/>
              </p14:nvContentPartPr>
              <p14:xfrm>
                <a:off x="2075393" y="2872652"/>
                <a:ext cx="195840" cy="13680"/>
              </p14:xfrm>
            </p:contentPart>
          </mc:Choice>
          <mc:Fallback xmlns="">
            <p:pic>
              <p:nvPicPr>
                <p:cNvPr id="75" name="Ink 74">
                  <a:extLst>
                    <a:ext uri="{FF2B5EF4-FFF2-40B4-BE49-F238E27FC236}">
                      <a16:creationId xmlns:a16="http://schemas.microsoft.com/office/drawing/2014/main" id="{447B29C7-42E9-48DD-B09B-ACCADA2CFD85}"/>
                    </a:ext>
                  </a:extLst>
                </p:cNvPr>
                <p:cNvPicPr/>
                <p:nvPr/>
              </p:nvPicPr>
              <p:blipFill>
                <a:blip r:embed="rId127"/>
                <a:stretch>
                  <a:fillRect/>
                </a:stretch>
              </p:blipFill>
              <p:spPr>
                <a:xfrm>
                  <a:off x="2057393" y="2854652"/>
                  <a:ext cx="2314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95C40178-4544-4BB9-BE93-14BEF4CFCBD9}"/>
                    </a:ext>
                  </a:extLst>
                </p14:cNvPr>
                <p14:cNvContentPartPr/>
                <p14:nvPr/>
              </p14:nvContentPartPr>
              <p14:xfrm>
                <a:off x="2229833" y="2816492"/>
                <a:ext cx="43560" cy="115560"/>
              </p14:xfrm>
            </p:contentPart>
          </mc:Choice>
          <mc:Fallback xmlns="">
            <p:pic>
              <p:nvPicPr>
                <p:cNvPr id="76" name="Ink 75">
                  <a:extLst>
                    <a:ext uri="{FF2B5EF4-FFF2-40B4-BE49-F238E27FC236}">
                      <a16:creationId xmlns:a16="http://schemas.microsoft.com/office/drawing/2014/main" id="{95C40178-4544-4BB9-BE93-14BEF4CFCBD9}"/>
                    </a:ext>
                  </a:extLst>
                </p:cNvPr>
                <p:cNvPicPr/>
                <p:nvPr/>
              </p:nvPicPr>
              <p:blipFill>
                <a:blip r:embed="rId129"/>
                <a:stretch>
                  <a:fillRect/>
                </a:stretch>
              </p:blipFill>
              <p:spPr>
                <a:xfrm>
                  <a:off x="2211833" y="2798492"/>
                  <a:ext cx="79200" cy="151200"/>
                </a:xfrm>
                <a:prstGeom prst="rect">
                  <a:avLst/>
                </a:prstGeom>
              </p:spPr>
            </p:pic>
          </mc:Fallback>
        </mc:AlternateContent>
      </p:grpSp>
      <p:grpSp>
        <p:nvGrpSpPr>
          <p:cNvPr id="84" name="Group 83">
            <a:extLst>
              <a:ext uri="{FF2B5EF4-FFF2-40B4-BE49-F238E27FC236}">
                <a16:creationId xmlns:a16="http://schemas.microsoft.com/office/drawing/2014/main" id="{24D632E2-F40E-45BA-A5A3-55F2E11E751F}"/>
              </a:ext>
            </a:extLst>
          </p:cNvPr>
          <p:cNvGrpSpPr/>
          <p:nvPr/>
        </p:nvGrpSpPr>
        <p:grpSpPr>
          <a:xfrm>
            <a:off x="2707553" y="2692652"/>
            <a:ext cx="756360" cy="327600"/>
            <a:chOff x="2707553" y="2692652"/>
            <a:chExt cx="756360" cy="327600"/>
          </a:xfrm>
        </p:grpSpPr>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83CBF41F-6DC5-4FC2-971B-4FD3D370DE76}"/>
                    </a:ext>
                  </a:extLst>
                </p14:cNvPr>
                <p14:cNvContentPartPr/>
                <p14:nvPr/>
              </p14:nvContentPartPr>
              <p14:xfrm>
                <a:off x="2707553" y="2734412"/>
                <a:ext cx="55080" cy="285840"/>
              </p14:xfrm>
            </p:contentPart>
          </mc:Choice>
          <mc:Fallback xmlns="">
            <p:pic>
              <p:nvPicPr>
                <p:cNvPr id="77" name="Ink 76">
                  <a:extLst>
                    <a:ext uri="{FF2B5EF4-FFF2-40B4-BE49-F238E27FC236}">
                      <a16:creationId xmlns:a16="http://schemas.microsoft.com/office/drawing/2014/main" id="{83CBF41F-6DC5-4FC2-971B-4FD3D370DE76}"/>
                    </a:ext>
                  </a:extLst>
                </p:cNvPr>
                <p:cNvPicPr/>
                <p:nvPr/>
              </p:nvPicPr>
              <p:blipFill>
                <a:blip r:embed="rId131"/>
                <a:stretch>
                  <a:fillRect/>
                </a:stretch>
              </p:blipFill>
              <p:spPr>
                <a:xfrm>
                  <a:off x="2689913" y="2716772"/>
                  <a:ext cx="907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35802746-941A-4FF4-B6F1-A572EA0A1BC7}"/>
                    </a:ext>
                  </a:extLst>
                </p14:cNvPr>
                <p14:cNvContentPartPr/>
                <p14:nvPr/>
              </p14:nvContentPartPr>
              <p14:xfrm>
                <a:off x="2712593" y="2692652"/>
                <a:ext cx="132120" cy="169560"/>
              </p14:xfrm>
            </p:contentPart>
          </mc:Choice>
          <mc:Fallback xmlns="">
            <p:pic>
              <p:nvPicPr>
                <p:cNvPr id="78" name="Ink 77">
                  <a:extLst>
                    <a:ext uri="{FF2B5EF4-FFF2-40B4-BE49-F238E27FC236}">
                      <a16:creationId xmlns:a16="http://schemas.microsoft.com/office/drawing/2014/main" id="{35802746-941A-4FF4-B6F1-A572EA0A1BC7}"/>
                    </a:ext>
                  </a:extLst>
                </p:cNvPr>
                <p:cNvPicPr/>
                <p:nvPr/>
              </p:nvPicPr>
              <p:blipFill>
                <a:blip r:embed="rId133"/>
                <a:stretch>
                  <a:fillRect/>
                </a:stretch>
              </p:blipFill>
              <p:spPr>
                <a:xfrm>
                  <a:off x="2694953" y="2674652"/>
                  <a:ext cx="1677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952A0B8B-48FD-4611-85EC-B6CE602A7E8C}"/>
                    </a:ext>
                  </a:extLst>
                </p14:cNvPr>
                <p14:cNvContentPartPr/>
                <p14:nvPr/>
              </p14:nvContentPartPr>
              <p14:xfrm>
                <a:off x="2891873" y="2834852"/>
                <a:ext cx="114840" cy="152640"/>
              </p14:xfrm>
            </p:contentPart>
          </mc:Choice>
          <mc:Fallback xmlns="">
            <p:pic>
              <p:nvPicPr>
                <p:cNvPr id="79" name="Ink 78">
                  <a:extLst>
                    <a:ext uri="{FF2B5EF4-FFF2-40B4-BE49-F238E27FC236}">
                      <a16:creationId xmlns:a16="http://schemas.microsoft.com/office/drawing/2014/main" id="{952A0B8B-48FD-4611-85EC-B6CE602A7E8C}"/>
                    </a:ext>
                  </a:extLst>
                </p:cNvPr>
                <p:cNvPicPr/>
                <p:nvPr/>
              </p:nvPicPr>
              <p:blipFill>
                <a:blip r:embed="rId135"/>
                <a:stretch>
                  <a:fillRect/>
                </a:stretch>
              </p:blipFill>
              <p:spPr>
                <a:xfrm>
                  <a:off x="2873873" y="2817212"/>
                  <a:ext cx="150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22B1B829-394A-4980-9ABE-64807E7A3680}"/>
                    </a:ext>
                  </a:extLst>
                </p14:cNvPr>
                <p14:cNvContentPartPr/>
                <p14:nvPr/>
              </p14:nvContentPartPr>
              <p14:xfrm>
                <a:off x="3076913" y="2719652"/>
                <a:ext cx="48600" cy="283680"/>
              </p14:xfrm>
            </p:contentPart>
          </mc:Choice>
          <mc:Fallback xmlns="">
            <p:pic>
              <p:nvPicPr>
                <p:cNvPr id="80" name="Ink 79">
                  <a:extLst>
                    <a:ext uri="{FF2B5EF4-FFF2-40B4-BE49-F238E27FC236}">
                      <a16:creationId xmlns:a16="http://schemas.microsoft.com/office/drawing/2014/main" id="{22B1B829-394A-4980-9ABE-64807E7A3680}"/>
                    </a:ext>
                  </a:extLst>
                </p:cNvPr>
                <p:cNvPicPr/>
                <p:nvPr/>
              </p:nvPicPr>
              <p:blipFill>
                <a:blip r:embed="rId137"/>
                <a:stretch>
                  <a:fillRect/>
                </a:stretch>
              </p:blipFill>
              <p:spPr>
                <a:xfrm>
                  <a:off x="3058913" y="2702012"/>
                  <a:ext cx="842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72F86164-0E16-478E-9F4C-1671B4C7E1FD}"/>
                    </a:ext>
                  </a:extLst>
                </p14:cNvPr>
                <p14:cNvContentPartPr/>
                <p14:nvPr/>
              </p14:nvContentPartPr>
              <p14:xfrm>
                <a:off x="3232073" y="2768612"/>
                <a:ext cx="89280" cy="190800"/>
              </p14:xfrm>
            </p:contentPart>
          </mc:Choice>
          <mc:Fallback xmlns="">
            <p:pic>
              <p:nvPicPr>
                <p:cNvPr id="81" name="Ink 80">
                  <a:extLst>
                    <a:ext uri="{FF2B5EF4-FFF2-40B4-BE49-F238E27FC236}">
                      <a16:creationId xmlns:a16="http://schemas.microsoft.com/office/drawing/2014/main" id="{72F86164-0E16-478E-9F4C-1671B4C7E1FD}"/>
                    </a:ext>
                  </a:extLst>
                </p:cNvPr>
                <p:cNvPicPr/>
                <p:nvPr/>
              </p:nvPicPr>
              <p:blipFill>
                <a:blip r:embed="rId139"/>
                <a:stretch>
                  <a:fillRect/>
                </a:stretch>
              </p:blipFill>
              <p:spPr>
                <a:xfrm>
                  <a:off x="3214433" y="2750612"/>
                  <a:ext cx="1249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3A9AB258-CEB9-44CE-930C-D1338F17A400}"/>
                    </a:ext>
                  </a:extLst>
                </p14:cNvPr>
                <p14:cNvContentPartPr/>
                <p14:nvPr/>
              </p14:nvContentPartPr>
              <p14:xfrm>
                <a:off x="3374633" y="2809292"/>
                <a:ext cx="89280" cy="154800"/>
              </p14:xfrm>
            </p:contentPart>
          </mc:Choice>
          <mc:Fallback xmlns="">
            <p:pic>
              <p:nvPicPr>
                <p:cNvPr id="82" name="Ink 81">
                  <a:extLst>
                    <a:ext uri="{FF2B5EF4-FFF2-40B4-BE49-F238E27FC236}">
                      <a16:creationId xmlns:a16="http://schemas.microsoft.com/office/drawing/2014/main" id="{3A9AB258-CEB9-44CE-930C-D1338F17A400}"/>
                    </a:ext>
                  </a:extLst>
                </p:cNvPr>
                <p:cNvPicPr/>
                <p:nvPr/>
              </p:nvPicPr>
              <p:blipFill>
                <a:blip r:embed="rId141"/>
                <a:stretch>
                  <a:fillRect/>
                </a:stretch>
              </p:blipFill>
              <p:spPr>
                <a:xfrm>
                  <a:off x="3356633" y="2791292"/>
                  <a:ext cx="124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023D5F56-D682-4C09-BD7D-0733DAF19360}"/>
                    </a:ext>
                  </a:extLst>
                </p14:cNvPr>
                <p14:cNvContentPartPr/>
                <p14:nvPr/>
              </p14:nvContentPartPr>
              <p14:xfrm>
                <a:off x="3075473" y="2746292"/>
                <a:ext cx="16200" cy="11520"/>
              </p14:xfrm>
            </p:contentPart>
          </mc:Choice>
          <mc:Fallback xmlns="">
            <p:pic>
              <p:nvPicPr>
                <p:cNvPr id="83" name="Ink 82">
                  <a:extLst>
                    <a:ext uri="{FF2B5EF4-FFF2-40B4-BE49-F238E27FC236}">
                      <a16:creationId xmlns:a16="http://schemas.microsoft.com/office/drawing/2014/main" id="{023D5F56-D682-4C09-BD7D-0733DAF19360}"/>
                    </a:ext>
                  </a:extLst>
                </p:cNvPr>
                <p:cNvPicPr/>
                <p:nvPr/>
              </p:nvPicPr>
              <p:blipFill>
                <a:blip r:embed="rId143"/>
                <a:stretch>
                  <a:fillRect/>
                </a:stretch>
              </p:blipFill>
              <p:spPr>
                <a:xfrm>
                  <a:off x="3057473" y="2728652"/>
                  <a:ext cx="51840" cy="4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7DBAD4C4-9AE9-433A-9345-4DC3D265A810}"/>
                  </a:ext>
                </a:extLst>
              </p14:cNvPr>
              <p14:cNvContentPartPr/>
              <p14:nvPr/>
            </p14:nvContentPartPr>
            <p14:xfrm>
              <a:off x="3587393" y="2817212"/>
              <a:ext cx="296640" cy="159120"/>
            </p14:xfrm>
          </p:contentPart>
        </mc:Choice>
        <mc:Fallback xmlns="">
          <p:pic>
            <p:nvPicPr>
              <p:cNvPr id="87" name="Ink 86">
                <a:extLst>
                  <a:ext uri="{FF2B5EF4-FFF2-40B4-BE49-F238E27FC236}">
                    <a16:creationId xmlns:a16="http://schemas.microsoft.com/office/drawing/2014/main" id="{7DBAD4C4-9AE9-433A-9345-4DC3D265A810}"/>
                  </a:ext>
                </a:extLst>
              </p:cNvPr>
              <p:cNvPicPr/>
              <p:nvPr/>
            </p:nvPicPr>
            <p:blipFill>
              <a:blip r:embed="rId145"/>
              <a:stretch>
                <a:fillRect/>
              </a:stretch>
            </p:blipFill>
            <p:spPr>
              <a:xfrm>
                <a:off x="3569753" y="2799572"/>
                <a:ext cx="332280" cy="194760"/>
              </a:xfrm>
              <a:prstGeom prst="rect">
                <a:avLst/>
              </a:prstGeom>
            </p:spPr>
          </p:pic>
        </mc:Fallback>
      </mc:AlternateContent>
      <p:grpSp>
        <p:nvGrpSpPr>
          <p:cNvPr id="91" name="Group 90">
            <a:extLst>
              <a:ext uri="{FF2B5EF4-FFF2-40B4-BE49-F238E27FC236}">
                <a16:creationId xmlns:a16="http://schemas.microsoft.com/office/drawing/2014/main" id="{44154DCB-8A70-47DD-A8A0-1FE6B4290D85}"/>
              </a:ext>
            </a:extLst>
          </p:cNvPr>
          <p:cNvGrpSpPr/>
          <p:nvPr/>
        </p:nvGrpSpPr>
        <p:grpSpPr>
          <a:xfrm>
            <a:off x="4530953" y="2648732"/>
            <a:ext cx="552960" cy="304200"/>
            <a:chOff x="4530953" y="2648732"/>
            <a:chExt cx="552960" cy="304200"/>
          </a:xfrm>
        </p:grpSpPr>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8888D9BC-F24D-44EA-8B02-38D123E4AB5E}"/>
                    </a:ext>
                  </a:extLst>
                </p14:cNvPr>
                <p14:cNvContentPartPr/>
                <p14:nvPr/>
              </p14:nvContentPartPr>
              <p14:xfrm>
                <a:off x="4530953" y="2663492"/>
                <a:ext cx="261000" cy="277200"/>
              </p14:xfrm>
            </p:contentPart>
          </mc:Choice>
          <mc:Fallback xmlns="">
            <p:pic>
              <p:nvPicPr>
                <p:cNvPr id="88" name="Ink 87">
                  <a:extLst>
                    <a:ext uri="{FF2B5EF4-FFF2-40B4-BE49-F238E27FC236}">
                      <a16:creationId xmlns:a16="http://schemas.microsoft.com/office/drawing/2014/main" id="{8888D9BC-F24D-44EA-8B02-38D123E4AB5E}"/>
                    </a:ext>
                  </a:extLst>
                </p:cNvPr>
                <p:cNvPicPr/>
                <p:nvPr/>
              </p:nvPicPr>
              <p:blipFill>
                <a:blip r:embed="rId147"/>
                <a:stretch>
                  <a:fillRect/>
                </a:stretch>
              </p:blipFill>
              <p:spPr>
                <a:xfrm>
                  <a:off x="4513313" y="2645852"/>
                  <a:ext cx="2966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D4130803-892A-49A6-B16E-86760810D687}"/>
                    </a:ext>
                  </a:extLst>
                </p14:cNvPr>
                <p14:cNvContentPartPr/>
                <p14:nvPr/>
              </p14:nvContentPartPr>
              <p14:xfrm>
                <a:off x="4827953" y="2849972"/>
                <a:ext cx="9000" cy="23760"/>
              </p14:xfrm>
            </p:contentPart>
          </mc:Choice>
          <mc:Fallback xmlns="">
            <p:pic>
              <p:nvPicPr>
                <p:cNvPr id="89" name="Ink 88">
                  <a:extLst>
                    <a:ext uri="{FF2B5EF4-FFF2-40B4-BE49-F238E27FC236}">
                      <a16:creationId xmlns:a16="http://schemas.microsoft.com/office/drawing/2014/main" id="{D4130803-892A-49A6-B16E-86760810D687}"/>
                    </a:ext>
                  </a:extLst>
                </p:cNvPr>
                <p:cNvPicPr/>
                <p:nvPr/>
              </p:nvPicPr>
              <p:blipFill>
                <a:blip r:embed="rId149"/>
                <a:stretch>
                  <a:fillRect/>
                </a:stretch>
              </p:blipFill>
              <p:spPr>
                <a:xfrm>
                  <a:off x="4809953" y="2831972"/>
                  <a:ext cx="44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Ink 89">
                  <a:extLst>
                    <a:ext uri="{FF2B5EF4-FFF2-40B4-BE49-F238E27FC236}">
                      <a16:creationId xmlns:a16="http://schemas.microsoft.com/office/drawing/2014/main" id="{7CDF7B19-E712-4A5A-9D0F-0F6563271939}"/>
                    </a:ext>
                  </a:extLst>
                </p14:cNvPr>
                <p14:cNvContentPartPr/>
                <p14:nvPr/>
              </p14:nvContentPartPr>
              <p14:xfrm>
                <a:off x="4913273" y="2648732"/>
                <a:ext cx="170640" cy="304200"/>
              </p14:xfrm>
            </p:contentPart>
          </mc:Choice>
          <mc:Fallback xmlns="">
            <p:pic>
              <p:nvPicPr>
                <p:cNvPr id="90" name="Ink 89">
                  <a:extLst>
                    <a:ext uri="{FF2B5EF4-FFF2-40B4-BE49-F238E27FC236}">
                      <a16:creationId xmlns:a16="http://schemas.microsoft.com/office/drawing/2014/main" id="{7CDF7B19-E712-4A5A-9D0F-0F6563271939}"/>
                    </a:ext>
                  </a:extLst>
                </p:cNvPr>
                <p:cNvPicPr/>
                <p:nvPr/>
              </p:nvPicPr>
              <p:blipFill>
                <a:blip r:embed="rId151"/>
                <a:stretch>
                  <a:fillRect/>
                </a:stretch>
              </p:blipFill>
              <p:spPr>
                <a:xfrm>
                  <a:off x="4895273" y="2631092"/>
                  <a:ext cx="206280" cy="339840"/>
                </a:xfrm>
                <a:prstGeom prst="rect">
                  <a:avLst/>
                </a:prstGeom>
              </p:spPr>
            </p:pic>
          </mc:Fallback>
        </mc:AlternateContent>
      </p:grpSp>
      <p:grpSp>
        <p:nvGrpSpPr>
          <p:cNvPr id="96" name="Group 95">
            <a:extLst>
              <a:ext uri="{FF2B5EF4-FFF2-40B4-BE49-F238E27FC236}">
                <a16:creationId xmlns:a16="http://schemas.microsoft.com/office/drawing/2014/main" id="{2CD72D4E-2EB9-4481-8F9F-274BF093D67E}"/>
              </a:ext>
            </a:extLst>
          </p:cNvPr>
          <p:cNvGrpSpPr/>
          <p:nvPr/>
        </p:nvGrpSpPr>
        <p:grpSpPr>
          <a:xfrm>
            <a:off x="6862313" y="2622812"/>
            <a:ext cx="622080" cy="285480"/>
            <a:chOff x="6862313" y="2622812"/>
            <a:chExt cx="622080" cy="285480"/>
          </a:xfrm>
        </p:grpSpPr>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ABC8D815-0BAC-4B37-8547-52BBEC1087EC}"/>
                    </a:ext>
                  </a:extLst>
                </p14:cNvPr>
                <p14:cNvContentPartPr/>
                <p14:nvPr/>
              </p14:nvContentPartPr>
              <p14:xfrm>
                <a:off x="6862313" y="2770772"/>
                <a:ext cx="189360" cy="131400"/>
              </p14:xfrm>
            </p:contentPart>
          </mc:Choice>
          <mc:Fallback xmlns="">
            <p:pic>
              <p:nvPicPr>
                <p:cNvPr id="92" name="Ink 91">
                  <a:extLst>
                    <a:ext uri="{FF2B5EF4-FFF2-40B4-BE49-F238E27FC236}">
                      <a16:creationId xmlns:a16="http://schemas.microsoft.com/office/drawing/2014/main" id="{ABC8D815-0BAC-4B37-8547-52BBEC1087EC}"/>
                    </a:ext>
                  </a:extLst>
                </p:cNvPr>
                <p:cNvPicPr/>
                <p:nvPr/>
              </p:nvPicPr>
              <p:blipFill>
                <a:blip r:embed="rId153"/>
                <a:stretch>
                  <a:fillRect/>
                </a:stretch>
              </p:blipFill>
              <p:spPr>
                <a:xfrm>
                  <a:off x="6844313" y="2753132"/>
                  <a:ext cx="2250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F8F802A9-A576-44B0-A246-F301DDA1BF98}"/>
                    </a:ext>
                  </a:extLst>
                </p14:cNvPr>
                <p14:cNvContentPartPr/>
                <p14:nvPr/>
              </p14:nvContentPartPr>
              <p14:xfrm>
                <a:off x="7054193" y="2761052"/>
                <a:ext cx="54000" cy="100080"/>
              </p14:xfrm>
            </p:contentPart>
          </mc:Choice>
          <mc:Fallback xmlns="">
            <p:pic>
              <p:nvPicPr>
                <p:cNvPr id="93" name="Ink 92">
                  <a:extLst>
                    <a:ext uri="{FF2B5EF4-FFF2-40B4-BE49-F238E27FC236}">
                      <a16:creationId xmlns:a16="http://schemas.microsoft.com/office/drawing/2014/main" id="{F8F802A9-A576-44B0-A246-F301DDA1BF98}"/>
                    </a:ext>
                  </a:extLst>
                </p:cNvPr>
                <p:cNvPicPr/>
                <p:nvPr/>
              </p:nvPicPr>
              <p:blipFill>
                <a:blip r:embed="rId155"/>
                <a:stretch>
                  <a:fillRect/>
                </a:stretch>
              </p:blipFill>
              <p:spPr>
                <a:xfrm>
                  <a:off x="7036553" y="2743052"/>
                  <a:ext cx="89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ECE5D613-72A5-4106-8523-3082A0F57E3C}"/>
                    </a:ext>
                  </a:extLst>
                </p14:cNvPr>
                <p14:cNvContentPartPr/>
                <p14:nvPr/>
              </p14:nvContentPartPr>
              <p14:xfrm>
                <a:off x="7158233" y="2642252"/>
                <a:ext cx="141120" cy="266040"/>
              </p14:xfrm>
            </p:contentPart>
          </mc:Choice>
          <mc:Fallback xmlns="">
            <p:pic>
              <p:nvPicPr>
                <p:cNvPr id="94" name="Ink 93">
                  <a:extLst>
                    <a:ext uri="{FF2B5EF4-FFF2-40B4-BE49-F238E27FC236}">
                      <a16:creationId xmlns:a16="http://schemas.microsoft.com/office/drawing/2014/main" id="{ECE5D613-72A5-4106-8523-3082A0F57E3C}"/>
                    </a:ext>
                  </a:extLst>
                </p:cNvPr>
                <p:cNvPicPr/>
                <p:nvPr/>
              </p:nvPicPr>
              <p:blipFill>
                <a:blip r:embed="rId157"/>
                <a:stretch>
                  <a:fillRect/>
                </a:stretch>
              </p:blipFill>
              <p:spPr>
                <a:xfrm>
                  <a:off x="7140233" y="2624612"/>
                  <a:ext cx="1767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77D4B0FB-8DFB-421D-B325-7A4FEE1C9A9A}"/>
                    </a:ext>
                  </a:extLst>
                </p14:cNvPr>
                <p14:cNvContentPartPr/>
                <p14:nvPr/>
              </p14:nvContentPartPr>
              <p14:xfrm>
                <a:off x="7152473" y="2622812"/>
                <a:ext cx="331920" cy="243000"/>
              </p14:xfrm>
            </p:contentPart>
          </mc:Choice>
          <mc:Fallback xmlns="">
            <p:pic>
              <p:nvPicPr>
                <p:cNvPr id="95" name="Ink 94">
                  <a:extLst>
                    <a:ext uri="{FF2B5EF4-FFF2-40B4-BE49-F238E27FC236}">
                      <a16:creationId xmlns:a16="http://schemas.microsoft.com/office/drawing/2014/main" id="{77D4B0FB-8DFB-421D-B325-7A4FEE1C9A9A}"/>
                    </a:ext>
                  </a:extLst>
                </p:cNvPr>
                <p:cNvPicPr/>
                <p:nvPr/>
              </p:nvPicPr>
              <p:blipFill>
                <a:blip r:embed="rId159"/>
                <a:stretch>
                  <a:fillRect/>
                </a:stretch>
              </p:blipFill>
              <p:spPr>
                <a:xfrm>
                  <a:off x="7134833" y="2604812"/>
                  <a:ext cx="367560" cy="278640"/>
                </a:xfrm>
                <a:prstGeom prst="rect">
                  <a:avLst/>
                </a:prstGeom>
              </p:spPr>
            </p:pic>
          </mc:Fallback>
        </mc:AlternateContent>
      </p:grpSp>
      <p:grpSp>
        <p:nvGrpSpPr>
          <p:cNvPr id="100" name="Group 99">
            <a:extLst>
              <a:ext uri="{FF2B5EF4-FFF2-40B4-BE49-F238E27FC236}">
                <a16:creationId xmlns:a16="http://schemas.microsoft.com/office/drawing/2014/main" id="{C4AD99B9-5111-4D9B-9CB1-E1487C89D88D}"/>
              </a:ext>
            </a:extLst>
          </p:cNvPr>
          <p:cNvGrpSpPr/>
          <p:nvPr/>
        </p:nvGrpSpPr>
        <p:grpSpPr>
          <a:xfrm>
            <a:off x="7994513" y="2646932"/>
            <a:ext cx="844920" cy="316440"/>
            <a:chOff x="7994513" y="2646932"/>
            <a:chExt cx="844920" cy="316440"/>
          </a:xfrm>
        </p:grpSpPr>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B041B6B-BDC5-47CE-9768-291F22C271EA}"/>
                    </a:ext>
                  </a:extLst>
                </p14:cNvPr>
                <p14:cNvContentPartPr/>
                <p14:nvPr/>
              </p14:nvContentPartPr>
              <p14:xfrm>
                <a:off x="7994513" y="2757812"/>
                <a:ext cx="282960" cy="205560"/>
              </p14:xfrm>
            </p:contentPart>
          </mc:Choice>
          <mc:Fallback xmlns="">
            <p:pic>
              <p:nvPicPr>
                <p:cNvPr id="97" name="Ink 96">
                  <a:extLst>
                    <a:ext uri="{FF2B5EF4-FFF2-40B4-BE49-F238E27FC236}">
                      <a16:creationId xmlns:a16="http://schemas.microsoft.com/office/drawing/2014/main" id="{7B041B6B-BDC5-47CE-9768-291F22C271EA}"/>
                    </a:ext>
                  </a:extLst>
                </p:cNvPr>
                <p:cNvPicPr/>
                <p:nvPr/>
              </p:nvPicPr>
              <p:blipFill>
                <a:blip r:embed="rId161"/>
                <a:stretch>
                  <a:fillRect/>
                </a:stretch>
              </p:blipFill>
              <p:spPr>
                <a:xfrm>
                  <a:off x="7976873" y="2739812"/>
                  <a:ext cx="3186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9C7128BF-8EB4-488A-AAF8-21024832424C}"/>
                    </a:ext>
                  </a:extLst>
                </p14:cNvPr>
                <p14:cNvContentPartPr/>
                <p14:nvPr/>
              </p14:nvContentPartPr>
              <p14:xfrm>
                <a:off x="8285393" y="2646932"/>
                <a:ext cx="234720" cy="240120"/>
              </p14:xfrm>
            </p:contentPart>
          </mc:Choice>
          <mc:Fallback xmlns="">
            <p:pic>
              <p:nvPicPr>
                <p:cNvPr id="98" name="Ink 97">
                  <a:extLst>
                    <a:ext uri="{FF2B5EF4-FFF2-40B4-BE49-F238E27FC236}">
                      <a16:creationId xmlns:a16="http://schemas.microsoft.com/office/drawing/2014/main" id="{9C7128BF-8EB4-488A-AAF8-21024832424C}"/>
                    </a:ext>
                  </a:extLst>
                </p:cNvPr>
                <p:cNvPicPr/>
                <p:nvPr/>
              </p:nvPicPr>
              <p:blipFill>
                <a:blip r:embed="rId163"/>
                <a:stretch>
                  <a:fillRect/>
                </a:stretch>
              </p:blipFill>
              <p:spPr>
                <a:xfrm>
                  <a:off x="8267753" y="2629292"/>
                  <a:ext cx="2703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2317A272-4098-4620-8115-6CABE76E82F1}"/>
                    </a:ext>
                  </a:extLst>
                </p14:cNvPr>
                <p14:cNvContentPartPr/>
                <p14:nvPr/>
              </p14:nvContentPartPr>
              <p14:xfrm>
                <a:off x="8668793" y="2657372"/>
                <a:ext cx="170640" cy="217800"/>
              </p14:xfrm>
            </p:contentPart>
          </mc:Choice>
          <mc:Fallback xmlns="">
            <p:pic>
              <p:nvPicPr>
                <p:cNvPr id="99" name="Ink 98">
                  <a:extLst>
                    <a:ext uri="{FF2B5EF4-FFF2-40B4-BE49-F238E27FC236}">
                      <a16:creationId xmlns:a16="http://schemas.microsoft.com/office/drawing/2014/main" id="{2317A272-4098-4620-8115-6CABE76E82F1}"/>
                    </a:ext>
                  </a:extLst>
                </p:cNvPr>
                <p:cNvPicPr/>
                <p:nvPr/>
              </p:nvPicPr>
              <p:blipFill>
                <a:blip r:embed="rId165"/>
                <a:stretch>
                  <a:fillRect/>
                </a:stretch>
              </p:blipFill>
              <p:spPr>
                <a:xfrm>
                  <a:off x="8650793" y="2639372"/>
                  <a:ext cx="206280" cy="253440"/>
                </a:xfrm>
                <a:prstGeom prst="rect">
                  <a:avLst/>
                </a:prstGeom>
              </p:spPr>
            </p:pic>
          </mc:Fallback>
        </mc:AlternateContent>
      </p:grpSp>
      <p:grpSp>
        <p:nvGrpSpPr>
          <p:cNvPr id="128" name="Group 127">
            <a:extLst>
              <a:ext uri="{FF2B5EF4-FFF2-40B4-BE49-F238E27FC236}">
                <a16:creationId xmlns:a16="http://schemas.microsoft.com/office/drawing/2014/main" id="{C3C1E4D4-E4FA-44EA-9A7F-8D731FA44218}"/>
              </a:ext>
            </a:extLst>
          </p:cNvPr>
          <p:cNvGrpSpPr/>
          <p:nvPr/>
        </p:nvGrpSpPr>
        <p:grpSpPr>
          <a:xfrm>
            <a:off x="1290593" y="3292772"/>
            <a:ext cx="255600" cy="320760"/>
            <a:chOff x="1290593" y="3292772"/>
            <a:chExt cx="255600" cy="320760"/>
          </a:xfrm>
        </p:grpSpPr>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1A873904-8C97-454B-82E2-151D5078481A}"/>
                    </a:ext>
                  </a:extLst>
                </p14:cNvPr>
                <p14:cNvContentPartPr/>
                <p14:nvPr/>
              </p14:nvContentPartPr>
              <p14:xfrm>
                <a:off x="1342793" y="3472052"/>
                <a:ext cx="76680" cy="127800"/>
              </p14:xfrm>
            </p:contentPart>
          </mc:Choice>
          <mc:Fallback xmlns="">
            <p:pic>
              <p:nvPicPr>
                <p:cNvPr id="101" name="Ink 100">
                  <a:extLst>
                    <a:ext uri="{FF2B5EF4-FFF2-40B4-BE49-F238E27FC236}">
                      <a16:creationId xmlns:a16="http://schemas.microsoft.com/office/drawing/2014/main" id="{1A873904-8C97-454B-82E2-151D5078481A}"/>
                    </a:ext>
                  </a:extLst>
                </p:cNvPr>
                <p:cNvPicPr/>
                <p:nvPr/>
              </p:nvPicPr>
              <p:blipFill>
                <a:blip r:embed="rId167"/>
                <a:stretch>
                  <a:fillRect/>
                </a:stretch>
              </p:blipFill>
              <p:spPr>
                <a:xfrm>
                  <a:off x="1325153" y="3454052"/>
                  <a:ext cx="112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186A7B9B-31E9-4F97-AB73-93EC2D1B956E}"/>
                    </a:ext>
                  </a:extLst>
                </p14:cNvPr>
                <p14:cNvContentPartPr/>
                <p14:nvPr/>
              </p14:nvContentPartPr>
              <p14:xfrm>
                <a:off x="1290593" y="3310052"/>
                <a:ext cx="255600" cy="303480"/>
              </p14:xfrm>
            </p:contentPart>
          </mc:Choice>
          <mc:Fallback xmlns="">
            <p:pic>
              <p:nvPicPr>
                <p:cNvPr id="102" name="Ink 101">
                  <a:extLst>
                    <a:ext uri="{FF2B5EF4-FFF2-40B4-BE49-F238E27FC236}">
                      <a16:creationId xmlns:a16="http://schemas.microsoft.com/office/drawing/2014/main" id="{186A7B9B-31E9-4F97-AB73-93EC2D1B956E}"/>
                    </a:ext>
                  </a:extLst>
                </p:cNvPr>
                <p:cNvPicPr/>
                <p:nvPr/>
              </p:nvPicPr>
              <p:blipFill>
                <a:blip r:embed="rId169"/>
                <a:stretch>
                  <a:fillRect/>
                </a:stretch>
              </p:blipFill>
              <p:spPr>
                <a:xfrm>
                  <a:off x="1272593" y="3292412"/>
                  <a:ext cx="2912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99CC3E09-996B-435C-957E-DF1AF56BA666}"/>
                    </a:ext>
                  </a:extLst>
                </p14:cNvPr>
                <p14:cNvContentPartPr/>
                <p14:nvPr/>
              </p14:nvContentPartPr>
              <p14:xfrm>
                <a:off x="1398233" y="3292772"/>
                <a:ext cx="110160" cy="280800"/>
              </p14:xfrm>
            </p:contentPart>
          </mc:Choice>
          <mc:Fallback xmlns="">
            <p:pic>
              <p:nvPicPr>
                <p:cNvPr id="103" name="Ink 102">
                  <a:extLst>
                    <a:ext uri="{FF2B5EF4-FFF2-40B4-BE49-F238E27FC236}">
                      <a16:creationId xmlns:a16="http://schemas.microsoft.com/office/drawing/2014/main" id="{99CC3E09-996B-435C-957E-DF1AF56BA666}"/>
                    </a:ext>
                  </a:extLst>
                </p:cNvPr>
                <p:cNvPicPr/>
                <p:nvPr/>
              </p:nvPicPr>
              <p:blipFill>
                <a:blip r:embed="rId171"/>
                <a:stretch>
                  <a:fillRect/>
                </a:stretch>
              </p:blipFill>
              <p:spPr>
                <a:xfrm>
                  <a:off x="1380593" y="3274772"/>
                  <a:ext cx="145800" cy="316440"/>
                </a:xfrm>
                <a:prstGeom prst="rect">
                  <a:avLst/>
                </a:prstGeom>
              </p:spPr>
            </p:pic>
          </mc:Fallback>
        </mc:AlternateContent>
      </p:grpSp>
      <p:grpSp>
        <p:nvGrpSpPr>
          <p:cNvPr id="127" name="Group 126">
            <a:extLst>
              <a:ext uri="{FF2B5EF4-FFF2-40B4-BE49-F238E27FC236}">
                <a16:creationId xmlns:a16="http://schemas.microsoft.com/office/drawing/2014/main" id="{5265E24F-1431-416F-ABCB-5807C8091B3D}"/>
              </a:ext>
            </a:extLst>
          </p:cNvPr>
          <p:cNvGrpSpPr/>
          <p:nvPr/>
        </p:nvGrpSpPr>
        <p:grpSpPr>
          <a:xfrm>
            <a:off x="1863713" y="3242372"/>
            <a:ext cx="748800" cy="356400"/>
            <a:chOff x="1863713" y="3242372"/>
            <a:chExt cx="748800" cy="356400"/>
          </a:xfrm>
        </p:grpSpPr>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DCB21372-2611-4727-8184-8EF5604E2CE3}"/>
                    </a:ext>
                  </a:extLst>
                </p14:cNvPr>
                <p14:cNvContentPartPr/>
                <p14:nvPr/>
              </p14:nvContentPartPr>
              <p14:xfrm>
                <a:off x="1863713" y="3365492"/>
                <a:ext cx="153720" cy="201600"/>
              </p14:xfrm>
            </p:contentPart>
          </mc:Choice>
          <mc:Fallback xmlns="">
            <p:pic>
              <p:nvPicPr>
                <p:cNvPr id="104" name="Ink 103">
                  <a:extLst>
                    <a:ext uri="{FF2B5EF4-FFF2-40B4-BE49-F238E27FC236}">
                      <a16:creationId xmlns:a16="http://schemas.microsoft.com/office/drawing/2014/main" id="{DCB21372-2611-4727-8184-8EF5604E2CE3}"/>
                    </a:ext>
                  </a:extLst>
                </p:cNvPr>
                <p:cNvPicPr/>
                <p:nvPr/>
              </p:nvPicPr>
              <p:blipFill>
                <a:blip r:embed="rId173"/>
                <a:stretch>
                  <a:fillRect/>
                </a:stretch>
              </p:blipFill>
              <p:spPr>
                <a:xfrm>
                  <a:off x="1845713" y="3347492"/>
                  <a:ext cx="1893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BDABBE49-B00A-452B-8757-6C1802E0984B}"/>
                    </a:ext>
                  </a:extLst>
                </p14:cNvPr>
                <p14:cNvContentPartPr/>
                <p14:nvPr/>
              </p14:nvContentPartPr>
              <p14:xfrm>
                <a:off x="2000153" y="3410492"/>
                <a:ext cx="76680" cy="118800"/>
              </p14:xfrm>
            </p:contentPart>
          </mc:Choice>
          <mc:Fallback xmlns="">
            <p:pic>
              <p:nvPicPr>
                <p:cNvPr id="105" name="Ink 104">
                  <a:extLst>
                    <a:ext uri="{FF2B5EF4-FFF2-40B4-BE49-F238E27FC236}">
                      <a16:creationId xmlns:a16="http://schemas.microsoft.com/office/drawing/2014/main" id="{BDABBE49-B00A-452B-8757-6C1802E0984B}"/>
                    </a:ext>
                  </a:extLst>
                </p:cNvPr>
                <p:cNvPicPr/>
                <p:nvPr/>
              </p:nvPicPr>
              <p:blipFill>
                <a:blip r:embed="rId175"/>
                <a:stretch>
                  <a:fillRect/>
                </a:stretch>
              </p:blipFill>
              <p:spPr>
                <a:xfrm>
                  <a:off x="1982153" y="3392852"/>
                  <a:ext cx="1123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Ink 105">
                  <a:extLst>
                    <a:ext uri="{FF2B5EF4-FFF2-40B4-BE49-F238E27FC236}">
                      <a16:creationId xmlns:a16="http://schemas.microsoft.com/office/drawing/2014/main" id="{AE7690D6-491F-45DB-AE5B-4DB673D9E185}"/>
                    </a:ext>
                  </a:extLst>
                </p14:cNvPr>
                <p14:cNvContentPartPr/>
                <p14:nvPr/>
              </p14:nvContentPartPr>
              <p14:xfrm>
                <a:off x="2123273" y="3390692"/>
                <a:ext cx="153360" cy="139320"/>
              </p14:xfrm>
            </p:contentPart>
          </mc:Choice>
          <mc:Fallback xmlns="">
            <p:pic>
              <p:nvPicPr>
                <p:cNvPr id="106" name="Ink 105">
                  <a:extLst>
                    <a:ext uri="{FF2B5EF4-FFF2-40B4-BE49-F238E27FC236}">
                      <a16:creationId xmlns:a16="http://schemas.microsoft.com/office/drawing/2014/main" id="{AE7690D6-491F-45DB-AE5B-4DB673D9E185}"/>
                    </a:ext>
                  </a:extLst>
                </p:cNvPr>
                <p:cNvPicPr/>
                <p:nvPr/>
              </p:nvPicPr>
              <p:blipFill>
                <a:blip r:embed="rId177"/>
                <a:stretch>
                  <a:fillRect/>
                </a:stretch>
              </p:blipFill>
              <p:spPr>
                <a:xfrm>
                  <a:off x="2105633" y="3372692"/>
                  <a:ext cx="189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Ink 106">
                  <a:extLst>
                    <a:ext uri="{FF2B5EF4-FFF2-40B4-BE49-F238E27FC236}">
                      <a16:creationId xmlns:a16="http://schemas.microsoft.com/office/drawing/2014/main" id="{CDAB6EAD-425E-4FE9-B6E2-F09E098EFF60}"/>
                    </a:ext>
                  </a:extLst>
                </p14:cNvPr>
                <p14:cNvContentPartPr/>
                <p14:nvPr/>
              </p14:nvContentPartPr>
              <p14:xfrm>
                <a:off x="2329913" y="3397172"/>
                <a:ext cx="131760" cy="158400"/>
              </p14:xfrm>
            </p:contentPart>
          </mc:Choice>
          <mc:Fallback xmlns="">
            <p:pic>
              <p:nvPicPr>
                <p:cNvPr id="107" name="Ink 106">
                  <a:extLst>
                    <a:ext uri="{FF2B5EF4-FFF2-40B4-BE49-F238E27FC236}">
                      <a16:creationId xmlns:a16="http://schemas.microsoft.com/office/drawing/2014/main" id="{CDAB6EAD-425E-4FE9-B6E2-F09E098EFF60}"/>
                    </a:ext>
                  </a:extLst>
                </p:cNvPr>
                <p:cNvPicPr/>
                <p:nvPr/>
              </p:nvPicPr>
              <p:blipFill>
                <a:blip r:embed="rId179"/>
                <a:stretch>
                  <a:fillRect/>
                </a:stretch>
              </p:blipFill>
              <p:spPr>
                <a:xfrm>
                  <a:off x="2311913" y="3379172"/>
                  <a:ext cx="167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Ink 107">
                  <a:extLst>
                    <a:ext uri="{FF2B5EF4-FFF2-40B4-BE49-F238E27FC236}">
                      <a16:creationId xmlns:a16="http://schemas.microsoft.com/office/drawing/2014/main" id="{AA48636B-6115-42B4-B198-DB2341D16D1E}"/>
                    </a:ext>
                  </a:extLst>
                </p14:cNvPr>
                <p14:cNvContentPartPr/>
                <p14:nvPr/>
              </p14:nvContentPartPr>
              <p14:xfrm>
                <a:off x="2422433" y="3242372"/>
                <a:ext cx="190080" cy="356400"/>
              </p14:xfrm>
            </p:contentPart>
          </mc:Choice>
          <mc:Fallback xmlns="">
            <p:pic>
              <p:nvPicPr>
                <p:cNvPr id="108" name="Ink 107">
                  <a:extLst>
                    <a:ext uri="{FF2B5EF4-FFF2-40B4-BE49-F238E27FC236}">
                      <a16:creationId xmlns:a16="http://schemas.microsoft.com/office/drawing/2014/main" id="{AA48636B-6115-42B4-B198-DB2341D16D1E}"/>
                    </a:ext>
                  </a:extLst>
                </p:cNvPr>
                <p:cNvPicPr/>
                <p:nvPr/>
              </p:nvPicPr>
              <p:blipFill>
                <a:blip r:embed="rId181"/>
                <a:stretch>
                  <a:fillRect/>
                </a:stretch>
              </p:blipFill>
              <p:spPr>
                <a:xfrm>
                  <a:off x="2404433" y="3224732"/>
                  <a:ext cx="225720" cy="39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E0FF19F3-58B3-49DC-9493-1AC201D86B1C}"/>
                  </a:ext>
                </a:extLst>
              </p14:cNvPr>
              <p14:cNvContentPartPr/>
              <p14:nvPr/>
            </p14:nvContentPartPr>
            <p14:xfrm>
              <a:off x="3017513" y="3252452"/>
              <a:ext cx="211680" cy="355680"/>
            </p14:xfrm>
          </p:contentPart>
        </mc:Choice>
        <mc:Fallback xmlns="">
          <p:pic>
            <p:nvPicPr>
              <p:cNvPr id="109" name="Ink 108">
                <a:extLst>
                  <a:ext uri="{FF2B5EF4-FFF2-40B4-BE49-F238E27FC236}">
                    <a16:creationId xmlns:a16="http://schemas.microsoft.com/office/drawing/2014/main" id="{E0FF19F3-58B3-49DC-9493-1AC201D86B1C}"/>
                  </a:ext>
                </a:extLst>
              </p:cNvPr>
              <p:cNvPicPr/>
              <p:nvPr/>
            </p:nvPicPr>
            <p:blipFill>
              <a:blip r:embed="rId183"/>
              <a:stretch>
                <a:fillRect/>
              </a:stretch>
            </p:blipFill>
            <p:spPr>
              <a:xfrm>
                <a:off x="2999873" y="3234812"/>
                <a:ext cx="247320" cy="391320"/>
              </a:xfrm>
              <a:prstGeom prst="rect">
                <a:avLst/>
              </a:prstGeom>
            </p:spPr>
          </p:pic>
        </mc:Fallback>
      </mc:AlternateContent>
      <p:grpSp>
        <p:nvGrpSpPr>
          <p:cNvPr id="126" name="Group 125">
            <a:extLst>
              <a:ext uri="{FF2B5EF4-FFF2-40B4-BE49-F238E27FC236}">
                <a16:creationId xmlns:a16="http://schemas.microsoft.com/office/drawing/2014/main" id="{3BD24CDE-EAFC-4514-8D01-4C27049610BD}"/>
              </a:ext>
            </a:extLst>
          </p:cNvPr>
          <p:cNvGrpSpPr/>
          <p:nvPr/>
        </p:nvGrpSpPr>
        <p:grpSpPr>
          <a:xfrm>
            <a:off x="3644993" y="3124292"/>
            <a:ext cx="2096280" cy="557280"/>
            <a:chOff x="3644993" y="3124292"/>
            <a:chExt cx="2096280" cy="557280"/>
          </a:xfrm>
        </p:grpSpPr>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id="{F0838FC5-EC8B-4D6C-84FF-7173F1FBB2F3}"/>
                    </a:ext>
                  </a:extLst>
                </p14:cNvPr>
                <p14:cNvContentPartPr/>
                <p14:nvPr/>
              </p14:nvContentPartPr>
              <p14:xfrm>
                <a:off x="3703673" y="3404732"/>
                <a:ext cx="20160" cy="135000"/>
              </p14:xfrm>
            </p:contentPart>
          </mc:Choice>
          <mc:Fallback xmlns="">
            <p:pic>
              <p:nvPicPr>
                <p:cNvPr id="110" name="Ink 109">
                  <a:extLst>
                    <a:ext uri="{FF2B5EF4-FFF2-40B4-BE49-F238E27FC236}">
                      <a16:creationId xmlns:a16="http://schemas.microsoft.com/office/drawing/2014/main" id="{F0838FC5-EC8B-4D6C-84FF-7173F1FBB2F3}"/>
                    </a:ext>
                  </a:extLst>
                </p:cNvPr>
                <p:cNvPicPr/>
                <p:nvPr/>
              </p:nvPicPr>
              <p:blipFill>
                <a:blip r:embed="rId185"/>
                <a:stretch>
                  <a:fillRect/>
                </a:stretch>
              </p:blipFill>
              <p:spPr>
                <a:xfrm>
                  <a:off x="3686033" y="3387092"/>
                  <a:ext cx="558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1" name="Ink 110">
                  <a:extLst>
                    <a:ext uri="{FF2B5EF4-FFF2-40B4-BE49-F238E27FC236}">
                      <a16:creationId xmlns:a16="http://schemas.microsoft.com/office/drawing/2014/main" id="{6EFCD914-2018-4F01-9BFF-205520E3F6D5}"/>
                    </a:ext>
                  </a:extLst>
                </p14:cNvPr>
                <p14:cNvContentPartPr/>
                <p14:nvPr/>
              </p14:nvContentPartPr>
              <p14:xfrm>
                <a:off x="3644993" y="3257492"/>
                <a:ext cx="26640" cy="41760"/>
              </p14:xfrm>
            </p:contentPart>
          </mc:Choice>
          <mc:Fallback xmlns="">
            <p:pic>
              <p:nvPicPr>
                <p:cNvPr id="111" name="Ink 110">
                  <a:extLst>
                    <a:ext uri="{FF2B5EF4-FFF2-40B4-BE49-F238E27FC236}">
                      <a16:creationId xmlns:a16="http://schemas.microsoft.com/office/drawing/2014/main" id="{6EFCD914-2018-4F01-9BFF-205520E3F6D5}"/>
                    </a:ext>
                  </a:extLst>
                </p:cNvPr>
                <p:cNvPicPr/>
                <p:nvPr/>
              </p:nvPicPr>
              <p:blipFill>
                <a:blip r:embed="rId187"/>
                <a:stretch>
                  <a:fillRect/>
                </a:stretch>
              </p:blipFill>
              <p:spPr>
                <a:xfrm>
                  <a:off x="3627353" y="3239492"/>
                  <a:ext cx="62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2" name="Ink 111">
                  <a:extLst>
                    <a:ext uri="{FF2B5EF4-FFF2-40B4-BE49-F238E27FC236}">
                      <a16:creationId xmlns:a16="http://schemas.microsoft.com/office/drawing/2014/main" id="{9A60BB19-791B-4B52-BB5D-96D290594059}"/>
                    </a:ext>
                  </a:extLst>
                </p14:cNvPr>
                <p14:cNvContentPartPr/>
                <p14:nvPr/>
              </p14:nvContentPartPr>
              <p14:xfrm>
                <a:off x="3818513" y="3359372"/>
                <a:ext cx="141120" cy="137160"/>
              </p14:xfrm>
            </p:contentPart>
          </mc:Choice>
          <mc:Fallback xmlns="">
            <p:pic>
              <p:nvPicPr>
                <p:cNvPr id="112" name="Ink 111">
                  <a:extLst>
                    <a:ext uri="{FF2B5EF4-FFF2-40B4-BE49-F238E27FC236}">
                      <a16:creationId xmlns:a16="http://schemas.microsoft.com/office/drawing/2014/main" id="{9A60BB19-791B-4B52-BB5D-96D290594059}"/>
                    </a:ext>
                  </a:extLst>
                </p:cNvPr>
                <p:cNvPicPr/>
                <p:nvPr/>
              </p:nvPicPr>
              <p:blipFill>
                <a:blip r:embed="rId189"/>
                <a:stretch>
                  <a:fillRect/>
                </a:stretch>
              </p:blipFill>
              <p:spPr>
                <a:xfrm>
                  <a:off x="3800873" y="3341732"/>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3" name="Ink 112">
                  <a:extLst>
                    <a:ext uri="{FF2B5EF4-FFF2-40B4-BE49-F238E27FC236}">
                      <a16:creationId xmlns:a16="http://schemas.microsoft.com/office/drawing/2014/main" id="{D3832487-8758-478F-A449-092449732F95}"/>
                    </a:ext>
                  </a:extLst>
                </p14:cNvPr>
                <p14:cNvContentPartPr/>
                <p14:nvPr/>
              </p14:nvContentPartPr>
              <p14:xfrm>
                <a:off x="4031993" y="3356132"/>
                <a:ext cx="102960" cy="152280"/>
              </p14:xfrm>
            </p:contentPart>
          </mc:Choice>
          <mc:Fallback xmlns="">
            <p:pic>
              <p:nvPicPr>
                <p:cNvPr id="113" name="Ink 112">
                  <a:extLst>
                    <a:ext uri="{FF2B5EF4-FFF2-40B4-BE49-F238E27FC236}">
                      <a16:creationId xmlns:a16="http://schemas.microsoft.com/office/drawing/2014/main" id="{D3832487-8758-478F-A449-092449732F95}"/>
                    </a:ext>
                  </a:extLst>
                </p:cNvPr>
                <p:cNvPicPr/>
                <p:nvPr/>
              </p:nvPicPr>
              <p:blipFill>
                <a:blip r:embed="rId191"/>
                <a:stretch>
                  <a:fillRect/>
                </a:stretch>
              </p:blipFill>
              <p:spPr>
                <a:xfrm>
                  <a:off x="4014353" y="3338492"/>
                  <a:ext cx="138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4" name="Ink 113">
                  <a:extLst>
                    <a:ext uri="{FF2B5EF4-FFF2-40B4-BE49-F238E27FC236}">
                      <a16:creationId xmlns:a16="http://schemas.microsoft.com/office/drawing/2014/main" id="{4ADF5184-0169-4672-BBCF-83D5A6AD7E87}"/>
                    </a:ext>
                  </a:extLst>
                </p14:cNvPr>
                <p14:cNvContentPartPr/>
                <p14:nvPr/>
              </p14:nvContentPartPr>
              <p14:xfrm>
                <a:off x="4105433" y="3213932"/>
                <a:ext cx="246600" cy="297360"/>
              </p14:xfrm>
            </p:contentPart>
          </mc:Choice>
          <mc:Fallback xmlns="">
            <p:pic>
              <p:nvPicPr>
                <p:cNvPr id="114" name="Ink 113">
                  <a:extLst>
                    <a:ext uri="{FF2B5EF4-FFF2-40B4-BE49-F238E27FC236}">
                      <a16:creationId xmlns:a16="http://schemas.microsoft.com/office/drawing/2014/main" id="{4ADF5184-0169-4672-BBCF-83D5A6AD7E87}"/>
                    </a:ext>
                  </a:extLst>
                </p:cNvPr>
                <p:cNvPicPr/>
                <p:nvPr/>
              </p:nvPicPr>
              <p:blipFill>
                <a:blip r:embed="rId193"/>
                <a:stretch>
                  <a:fillRect/>
                </a:stretch>
              </p:blipFill>
              <p:spPr>
                <a:xfrm>
                  <a:off x="4087793" y="3195932"/>
                  <a:ext cx="2822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5" name="Ink 114">
                  <a:extLst>
                    <a:ext uri="{FF2B5EF4-FFF2-40B4-BE49-F238E27FC236}">
                      <a16:creationId xmlns:a16="http://schemas.microsoft.com/office/drawing/2014/main" id="{C50BB38C-7C08-4AA4-BEA7-A3F06A6C0ADE}"/>
                    </a:ext>
                  </a:extLst>
                </p14:cNvPr>
                <p14:cNvContentPartPr/>
                <p14:nvPr/>
              </p14:nvContentPartPr>
              <p14:xfrm>
                <a:off x="4417193" y="3342812"/>
                <a:ext cx="48960" cy="338760"/>
              </p14:xfrm>
            </p:contentPart>
          </mc:Choice>
          <mc:Fallback xmlns="">
            <p:pic>
              <p:nvPicPr>
                <p:cNvPr id="115" name="Ink 114">
                  <a:extLst>
                    <a:ext uri="{FF2B5EF4-FFF2-40B4-BE49-F238E27FC236}">
                      <a16:creationId xmlns:a16="http://schemas.microsoft.com/office/drawing/2014/main" id="{C50BB38C-7C08-4AA4-BEA7-A3F06A6C0ADE}"/>
                    </a:ext>
                  </a:extLst>
                </p:cNvPr>
                <p:cNvPicPr/>
                <p:nvPr/>
              </p:nvPicPr>
              <p:blipFill>
                <a:blip r:embed="rId195"/>
                <a:stretch>
                  <a:fillRect/>
                </a:stretch>
              </p:blipFill>
              <p:spPr>
                <a:xfrm>
                  <a:off x="4399553" y="3325172"/>
                  <a:ext cx="846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6" name="Ink 115">
                  <a:extLst>
                    <a:ext uri="{FF2B5EF4-FFF2-40B4-BE49-F238E27FC236}">
                      <a16:creationId xmlns:a16="http://schemas.microsoft.com/office/drawing/2014/main" id="{0D2C5E62-B18D-4CBE-9152-3844C8A8946E}"/>
                    </a:ext>
                  </a:extLst>
                </p14:cNvPr>
                <p14:cNvContentPartPr/>
                <p14:nvPr/>
              </p14:nvContentPartPr>
              <p14:xfrm>
                <a:off x="4402433" y="3329492"/>
                <a:ext cx="100440" cy="161640"/>
              </p14:xfrm>
            </p:contentPart>
          </mc:Choice>
          <mc:Fallback xmlns="">
            <p:pic>
              <p:nvPicPr>
                <p:cNvPr id="116" name="Ink 115">
                  <a:extLst>
                    <a:ext uri="{FF2B5EF4-FFF2-40B4-BE49-F238E27FC236}">
                      <a16:creationId xmlns:a16="http://schemas.microsoft.com/office/drawing/2014/main" id="{0D2C5E62-B18D-4CBE-9152-3844C8A8946E}"/>
                    </a:ext>
                  </a:extLst>
                </p:cNvPr>
                <p:cNvPicPr/>
                <p:nvPr/>
              </p:nvPicPr>
              <p:blipFill>
                <a:blip r:embed="rId197"/>
                <a:stretch>
                  <a:fillRect/>
                </a:stretch>
              </p:blipFill>
              <p:spPr>
                <a:xfrm>
                  <a:off x="4384793" y="3311852"/>
                  <a:ext cx="136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 name="Ink 116">
                  <a:extLst>
                    <a:ext uri="{FF2B5EF4-FFF2-40B4-BE49-F238E27FC236}">
                      <a16:creationId xmlns:a16="http://schemas.microsoft.com/office/drawing/2014/main" id="{4C1068D5-130F-4B09-96BB-F1961BBC9F01}"/>
                    </a:ext>
                  </a:extLst>
                </p14:cNvPr>
                <p14:cNvContentPartPr/>
                <p14:nvPr/>
              </p14:nvContentPartPr>
              <p14:xfrm>
                <a:off x="4510793" y="3349652"/>
                <a:ext cx="111600" cy="165240"/>
              </p14:xfrm>
            </p:contentPart>
          </mc:Choice>
          <mc:Fallback xmlns="">
            <p:pic>
              <p:nvPicPr>
                <p:cNvPr id="117" name="Ink 116">
                  <a:extLst>
                    <a:ext uri="{FF2B5EF4-FFF2-40B4-BE49-F238E27FC236}">
                      <a16:creationId xmlns:a16="http://schemas.microsoft.com/office/drawing/2014/main" id="{4C1068D5-130F-4B09-96BB-F1961BBC9F01}"/>
                    </a:ext>
                  </a:extLst>
                </p:cNvPr>
                <p:cNvPicPr/>
                <p:nvPr/>
              </p:nvPicPr>
              <p:blipFill>
                <a:blip r:embed="rId199"/>
                <a:stretch>
                  <a:fillRect/>
                </a:stretch>
              </p:blipFill>
              <p:spPr>
                <a:xfrm>
                  <a:off x="4493153" y="3331652"/>
                  <a:ext cx="147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id="{64BE00B5-6EC1-48FE-8C84-A44B743A4B98}"/>
                    </a:ext>
                  </a:extLst>
                </p14:cNvPr>
                <p14:cNvContentPartPr/>
                <p14:nvPr/>
              </p14:nvContentPartPr>
              <p14:xfrm>
                <a:off x="4669193" y="3296732"/>
                <a:ext cx="184320" cy="174240"/>
              </p14:xfrm>
            </p:contentPart>
          </mc:Choice>
          <mc:Fallback xmlns="">
            <p:pic>
              <p:nvPicPr>
                <p:cNvPr id="118" name="Ink 117">
                  <a:extLst>
                    <a:ext uri="{FF2B5EF4-FFF2-40B4-BE49-F238E27FC236}">
                      <a16:creationId xmlns:a16="http://schemas.microsoft.com/office/drawing/2014/main" id="{64BE00B5-6EC1-48FE-8C84-A44B743A4B98}"/>
                    </a:ext>
                  </a:extLst>
                </p:cNvPr>
                <p:cNvPicPr/>
                <p:nvPr/>
              </p:nvPicPr>
              <p:blipFill>
                <a:blip r:embed="rId201"/>
                <a:stretch>
                  <a:fillRect/>
                </a:stretch>
              </p:blipFill>
              <p:spPr>
                <a:xfrm>
                  <a:off x="4651193" y="3278732"/>
                  <a:ext cx="2199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 name="Ink 118">
                  <a:extLst>
                    <a:ext uri="{FF2B5EF4-FFF2-40B4-BE49-F238E27FC236}">
                      <a16:creationId xmlns:a16="http://schemas.microsoft.com/office/drawing/2014/main" id="{AC37BFE1-A858-4865-95A5-57B8C51E8CD8}"/>
                    </a:ext>
                  </a:extLst>
                </p14:cNvPr>
                <p14:cNvContentPartPr/>
                <p14:nvPr/>
              </p14:nvContentPartPr>
              <p14:xfrm>
                <a:off x="4912193" y="3319772"/>
                <a:ext cx="89280" cy="153360"/>
              </p14:xfrm>
            </p:contentPart>
          </mc:Choice>
          <mc:Fallback xmlns="">
            <p:pic>
              <p:nvPicPr>
                <p:cNvPr id="119" name="Ink 118">
                  <a:extLst>
                    <a:ext uri="{FF2B5EF4-FFF2-40B4-BE49-F238E27FC236}">
                      <a16:creationId xmlns:a16="http://schemas.microsoft.com/office/drawing/2014/main" id="{AC37BFE1-A858-4865-95A5-57B8C51E8CD8}"/>
                    </a:ext>
                  </a:extLst>
                </p:cNvPr>
                <p:cNvPicPr/>
                <p:nvPr/>
              </p:nvPicPr>
              <p:blipFill>
                <a:blip r:embed="rId203"/>
                <a:stretch>
                  <a:fillRect/>
                </a:stretch>
              </p:blipFill>
              <p:spPr>
                <a:xfrm>
                  <a:off x="4894553" y="3302132"/>
                  <a:ext cx="1249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Ink 119">
                  <a:extLst>
                    <a:ext uri="{FF2B5EF4-FFF2-40B4-BE49-F238E27FC236}">
                      <a16:creationId xmlns:a16="http://schemas.microsoft.com/office/drawing/2014/main" id="{5611662E-B7C9-48CD-8C92-04C827097028}"/>
                    </a:ext>
                  </a:extLst>
                </p14:cNvPr>
                <p14:cNvContentPartPr/>
                <p14:nvPr/>
              </p14:nvContentPartPr>
              <p14:xfrm>
                <a:off x="4989953" y="3168212"/>
                <a:ext cx="115560" cy="273600"/>
              </p14:xfrm>
            </p:contentPart>
          </mc:Choice>
          <mc:Fallback xmlns="">
            <p:pic>
              <p:nvPicPr>
                <p:cNvPr id="120" name="Ink 119">
                  <a:extLst>
                    <a:ext uri="{FF2B5EF4-FFF2-40B4-BE49-F238E27FC236}">
                      <a16:creationId xmlns:a16="http://schemas.microsoft.com/office/drawing/2014/main" id="{5611662E-B7C9-48CD-8C92-04C827097028}"/>
                    </a:ext>
                  </a:extLst>
                </p:cNvPr>
                <p:cNvPicPr/>
                <p:nvPr/>
              </p:nvPicPr>
              <p:blipFill>
                <a:blip r:embed="rId205"/>
                <a:stretch>
                  <a:fillRect/>
                </a:stretch>
              </p:blipFill>
              <p:spPr>
                <a:xfrm>
                  <a:off x="4971953" y="3150572"/>
                  <a:ext cx="1512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1" name="Ink 120">
                  <a:extLst>
                    <a:ext uri="{FF2B5EF4-FFF2-40B4-BE49-F238E27FC236}">
                      <a16:creationId xmlns:a16="http://schemas.microsoft.com/office/drawing/2014/main" id="{537BF6CB-6BE7-4585-BBB2-0B9079C729D8}"/>
                    </a:ext>
                  </a:extLst>
                </p14:cNvPr>
                <p14:cNvContentPartPr/>
                <p14:nvPr/>
              </p14:nvContentPartPr>
              <p14:xfrm>
                <a:off x="5142953" y="3299972"/>
                <a:ext cx="114840" cy="146160"/>
              </p14:xfrm>
            </p:contentPart>
          </mc:Choice>
          <mc:Fallback xmlns="">
            <p:pic>
              <p:nvPicPr>
                <p:cNvPr id="121" name="Ink 120">
                  <a:extLst>
                    <a:ext uri="{FF2B5EF4-FFF2-40B4-BE49-F238E27FC236}">
                      <a16:creationId xmlns:a16="http://schemas.microsoft.com/office/drawing/2014/main" id="{537BF6CB-6BE7-4585-BBB2-0B9079C729D8}"/>
                    </a:ext>
                  </a:extLst>
                </p:cNvPr>
                <p:cNvPicPr/>
                <p:nvPr/>
              </p:nvPicPr>
              <p:blipFill>
                <a:blip r:embed="rId207"/>
                <a:stretch>
                  <a:fillRect/>
                </a:stretch>
              </p:blipFill>
              <p:spPr>
                <a:xfrm>
                  <a:off x="5125313" y="3282332"/>
                  <a:ext cx="150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Ink 121">
                  <a:extLst>
                    <a:ext uri="{FF2B5EF4-FFF2-40B4-BE49-F238E27FC236}">
                      <a16:creationId xmlns:a16="http://schemas.microsoft.com/office/drawing/2014/main" id="{9C6B6F31-B7D3-4DCB-9D5E-7D938AD2EE97}"/>
                    </a:ext>
                  </a:extLst>
                </p14:cNvPr>
                <p14:cNvContentPartPr/>
                <p14:nvPr/>
              </p14:nvContentPartPr>
              <p14:xfrm>
                <a:off x="5296673" y="3286292"/>
                <a:ext cx="121680" cy="147600"/>
              </p14:xfrm>
            </p:contentPart>
          </mc:Choice>
          <mc:Fallback xmlns="">
            <p:pic>
              <p:nvPicPr>
                <p:cNvPr id="122" name="Ink 121">
                  <a:extLst>
                    <a:ext uri="{FF2B5EF4-FFF2-40B4-BE49-F238E27FC236}">
                      <a16:creationId xmlns:a16="http://schemas.microsoft.com/office/drawing/2014/main" id="{9C6B6F31-B7D3-4DCB-9D5E-7D938AD2EE97}"/>
                    </a:ext>
                  </a:extLst>
                </p:cNvPr>
                <p:cNvPicPr/>
                <p:nvPr/>
              </p:nvPicPr>
              <p:blipFill>
                <a:blip r:embed="rId209"/>
                <a:stretch>
                  <a:fillRect/>
                </a:stretch>
              </p:blipFill>
              <p:spPr>
                <a:xfrm>
                  <a:off x="5279033" y="3268652"/>
                  <a:ext cx="1573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Ink 122">
                  <a:extLst>
                    <a:ext uri="{FF2B5EF4-FFF2-40B4-BE49-F238E27FC236}">
                      <a16:creationId xmlns:a16="http://schemas.microsoft.com/office/drawing/2014/main" id="{A73D79C5-DD7E-453B-831E-B776D3FE5D4B}"/>
                    </a:ext>
                  </a:extLst>
                </p14:cNvPr>
                <p14:cNvContentPartPr/>
                <p14:nvPr/>
              </p14:nvContentPartPr>
              <p14:xfrm>
                <a:off x="5500073" y="3124292"/>
                <a:ext cx="141840" cy="295200"/>
              </p14:xfrm>
            </p:contentPart>
          </mc:Choice>
          <mc:Fallback xmlns="">
            <p:pic>
              <p:nvPicPr>
                <p:cNvPr id="123" name="Ink 122">
                  <a:extLst>
                    <a:ext uri="{FF2B5EF4-FFF2-40B4-BE49-F238E27FC236}">
                      <a16:creationId xmlns:a16="http://schemas.microsoft.com/office/drawing/2014/main" id="{A73D79C5-DD7E-453B-831E-B776D3FE5D4B}"/>
                    </a:ext>
                  </a:extLst>
                </p:cNvPr>
                <p:cNvPicPr/>
                <p:nvPr/>
              </p:nvPicPr>
              <p:blipFill>
                <a:blip r:embed="rId211"/>
                <a:stretch>
                  <a:fillRect/>
                </a:stretch>
              </p:blipFill>
              <p:spPr>
                <a:xfrm>
                  <a:off x="5482073" y="3106652"/>
                  <a:ext cx="1774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Ink 123">
                  <a:extLst>
                    <a:ext uri="{FF2B5EF4-FFF2-40B4-BE49-F238E27FC236}">
                      <a16:creationId xmlns:a16="http://schemas.microsoft.com/office/drawing/2014/main" id="{6AAC46E4-9FFA-40D4-BB75-EBAFBF8083B2}"/>
                    </a:ext>
                  </a:extLst>
                </p14:cNvPr>
                <p14:cNvContentPartPr/>
                <p14:nvPr/>
              </p14:nvContentPartPr>
              <p14:xfrm>
                <a:off x="5459393" y="3240572"/>
                <a:ext cx="246600" cy="64080"/>
              </p14:xfrm>
            </p:contentPart>
          </mc:Choice>
          <mc:Fallback xmlns="">
            <p:pic>
              <p:nvPicPr>
                <p:cNvPr id="124" name="Ink 123">
                  <a:extLst>
                    <a:ext uri="{FF2B5EF4-FFF2-40B4-BE49-F238E27FC236}">
                      <a16:creationId xmlns:a16="http://schemas.microsoft.com/office/drawing/2014/main" id="{6AAC46E4-9FFA-40D4-BB75-EBAFBF8083B2}"/>
                    </a:ext>
                  </a:extLst>
                </p:cNvPr>
                <p:cNvPicPr/>
                <p:nvPr/>
              </p:nvPicPr>
              <p:blipFill>
                <a:blip r:embed="rId213"/>
                <a:stretch>
                  <a:fillRect/>
                </a:stretch>
              </p:blipFill>
              <p:spPr>
                <a:xfrm>
                  <a:off x="5441753" y="3222572"/>
                  <a:ext cx="2822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Ink 124">
                  <a:extLst>
                    <a:ext uri="{FF2B5EF4-FFF2-40B4-BE49-F238E27FC236}">
                      <a16:creationId xmlns:a16="http://schemas.microsoft.com/office/drawing/2014/main" id="{003F5418-0A93-4ED8-96B6-57B505198B1B}"/>
                    </a:ext>
                  </a:extLst>
                </p14:cNvPr>
                <p14:cNvContentPartPr/>
                <p14:nvPr/>
              </p14:nvContentPartPr>
              <p14:xfrm>
                <a:off x="5736953" y="3320132"/>
                <a:ext cx="4320" cy="10800"/>
              </p14:xfrm>
            </p:contentPart>
          </mc:Choice>
          <mc:Fallback xmlns="">
            <p:pic>
              <p:nvPicPr>
                <p:cNvPr id="125" name="Ink 124">
                  <a:extLst>
                    <a:ext uri="{FF2B5EF4-FFF2-40B4-BE49-F238E27FC236}">
                      <a16:creationId xmlns:a16="http://schemas.microsoft.com/office/drawing/2014/main" id="{003F5418-0A93-4ED8-96B6-57B505198B1B}"/>
                    </a:ext>
                  </a:extLst>
                </p:cNvPr>
                <p:cNvPicPr/>
                <p:nvPr/>
              </p:nvPicPr>
              <p:blipFill>
                <a:blip r:embed="rId101"/>
                <a:stretch>
                  <a:fillRect/>
                </a:stretch>
              </p:blipFill>
              <p:spPr>
                <a:xfrm>
                  <a:off x="5718953" y="3302492"/>
                  <a:ext cx="39960" cy="46440"/>
                </a:xfrm>
                <a:prstGeom prst="rect">
                  <a:avLst/>
                </a:prstGeom>
              </p:spPr>
            </p:pic>
          </mc:Fallback>
        </mc:AlternateContent>
      </p:grpSp>
      <p:grpSp>
        <p:nvGrpSpPr>
          <p:cNvPr id="145" name="Group 144">
            <a:extLst>
              <a:ext uri="{FF2B5EF4-FFF2-40B4-BE49-F238E27FC236}">
                <a16:creationId xmlns:a16="http://schemas.microsoft.com/office/drawing/2014/main" id="{27E36FF3-8D40-4D7F-A02B-E14B0B91FBFF}"/>
              </a:ext>
            </a:extLst>
          </p:cNvPr>
          <p:cNvGrpSpPr/>
          <p:nvPr/>
        </p:nvGrpSpPr>
        <p:grpSpPr>
          <a:xfrm>
            <a:off x="1430273" y="4005572"/>
            <a:ext cx="1942920" cy="935640"/>
            <a:chOff x="1430273" y="4005572"/>
            <a:chExt cx="1942920" cy="935640"/>
          </a:xfrm>
        </p:grpSpPr>
        <mc:AlternateContent xmlns:mc="http://schemas.openxmlformats.org/markup-compatibility/2006" xmlns:p14="http://schemas.microsoft.com/office/powerpoint/2010/main">
          <mc:Choice Requires="p14">
            <p:contentPart p14:bwMode="auto" r:id="rId215">
              <p14:nvContentPartPr>
                <p14:cNvPr id="129" name="Ink 128">
                  <a:extLst>
                    <a:ext uri="{FF2B5EF4-FFF2-40B4-BE49-F238E27FC236}">
                      <a16:creationId xmlns:a16="http://schemas.microsoft.com/office/drawing/2014/main" id="{CA275394-B1E7-46D7-A4C3-997EE0C29270}"/>
                    </a:ext>
                  </a:extLst>
                </p14:cNvPr>
                <p14:cNvContentPartPr/>
                <p14:nvPr/>
              </p14:nvContentPartPr>
              <p14:xfrm>
                <a:off x="1462673" y="4077932"/>
                <a:ext cx="218520" cy="6120"/>
              </p14:xfrm>
            </p:contentPart>
          </mc:Choice>
          <mc:Fallback xmlns="">
            <p:pic>
              <p:nvPicPr>
                <p:cNvPr id="129" name="Ink 128">
                  <a:extLst>
                    <a:ext uri="{FF2B5EF4-FFF2-40B4-BE49-F238E27FC236}">
                      <a16:creationId xmlns:a16="http://schemas.microsoft.com/office/drawing/2014/main" id="{CA275394-B1E7-46D7-A4C3-997EE0C29270}"/>
                    </a:ext>
                  </a:extLst>
                </p:cNvPr>
                <p:cNvPicPr/>
                <p:nvPr/>
              </p:nvPicPr>
              <p:blipFill>
                <a:blip r:embed="rId216"/>
                <a:stretch>
                  <a:fillRect/>
                </a:stretch>
              </p:blipFill>
              <p:spPr>
                <a:xfrm>
                  <a:off x="1444673" y="4060292"/>
                  <a:ext cx="2541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0" name="Ink 129">
                  <a:extLst>
                    <a:ext uri="{FF2B5EF4-FFF2-40B4-BE49-F238E27FC236}">
                      <a16:creationId xmlns:a16="http://schemas.microsoft.com/office/drawing/2014/main" id="{140F991A-5531-451E-9CDD-C511C55DCB3B}"/>
                    </a:ext>
                  </a:extLst>
                </p14:cNvPr>
                <p14:cNvContentPartPr/>
                <p14:nvPr/>
              </p14:nvContentPartPr>
              <p14:xfrm>
                <a:off x="1430273" y="4102412"/>
                <a:ext cx="174960" cy="234720"/>
              </p14:xfrm>
            </p:contentPart>
          </mc:Choice>
          <mc:Fallback xmlns="">
            <p:pic>
              <p:nvPicPr>
                <p:cNvPr id="130" name="Ink 129">
                  <a:extLst>
                    <a:ext uri="{FF2B5EF4-FFF2-40B4-BE49-F238E27FC236}">
                      <a16:creationId xmlns:a16="http://schemas.microsoft.com/office/drawing/2014/main" id="{140F991A-5531-451E-9CDD-C511C55DCB3B}"/>
                    </a:ext>
                  </a:extLst>
                </p:cNvPr>
                <p:cNvPicPr/>
                <p:nvPr/>
              </p:nvPicPr>
              <p:blipFill>
                <a:blip r:embed="rId218"/>
                <a:stretch>
                  <a:fillRect/>
                </a:stretch>
              </p:blipFill>
              <p:spPr>
                <a:xfrm>
                  <a:off x="1412633" y="4084412"/>
                  <a:ext cx="2106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1" name="Ink 130">
                  <a:extLst>
                    <a:ext uri="{FF2B5EF4-FFF2-40B4-BE49-F238E27FC236}">
                      <a16:creationId xmlns:a16="http://schemas.microsoft.com/office/drawing/2014/main" id="{8FA14D36-008D-4C28-9652-965B1B903322}"/>
                    </a:ext>
                  </a:extLst>
                </p14:cNvPr>
                <p14:cNvContentPartPr/>
                <p14:nvPr/>
              </p14:nvContentPartPr>
              <p14:xfrm>
                <a:off x="1458713" y="4221212"/>
                <a:ext cx="109440" cy="23760"/>
              </p14:xfrm>
            </p:contentPart>
          </mc:Choice>
          <mc:Fallback xmlns="">
            <p:pic>
              <p:nvPicPr>
                <p:cNvPr id="131" name="Ink 130">
                  <a:extLst>
                    <a:ext uri="{FF2B5EF4-FFF2-40B4-BE49-F238E27FC236}">
                      <a16:creationId xmlns:a16="http://schemas.microsoft.com/office/drawing/2014/main" id="{8FA14D36-008D-4C28-9652-965B1B903322}"/>
                    </a:ext>
                  </a:extLst>
                </p:cNvPr>
                <p:cNvPicPr/>
                <p:nvPr/>
              </p:nvPicPr>
              <p:blipFill>
                <a:blip r:embed="rId220"/>
                <a:stretch>
                  <a:fillRect/>
                </a:stretch>
              </p:blipFill>
              <p:spPr>
                <a:xfrm>
                  <a:off x="1441073" y="4203212"/>
                  <a:ext cx="145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2" name="Ink 131">
                  <a:extLst>
                    <a:ext uri="{FF2B5EF4-FFF2-40B4-BE49-F238E27FC236}">
                      <a16:creationId xmlns:a16="http://schemas.microsoft.com/office/drawing/2014/main" id="{AC911FD7-C86D-4E36-A4FA-E3169753282C}"/>
                    </a:ext>
                  </a:extLst>
                </p14:cNvPr>
                <p14:cNvContentPartPr/>
                <p14:nvPr/>
              </p14:nvContentPartPr>
              <p14:xfrm>
                <a:off x="1784153" y="4012412"/>
                <a:ext cx="198720" cy="50760"/>
              </p14:xfrm>
            </p:contentPart>
          </mc:Choice>
          <mc:Fallback xmlns="">
            <p:pic>
              <p:nvPicPr>
                <p:cNvPr id="132" name="Ink 131">
                  <a:extLst>
                    <a:ext uri="{FF2B5EF4-FFF2-40B4-BE49-F238E27FC236}">
                      <a16:creationId xmlns:a16="http://schemas.microsoft.com/office/drawing/2014/main" id="{AC911FD7-C86D-4E36-A4FA-E3169753282C}"/>
                    </a:ext>
                  </a:extLst>
                </p:cNvPr>
                <p:cNvPicPr/>
                <p:nvPr/>
              </p:nvPicPr>
              <p:blipFill>
                <a:blip r:embed="rId222"/>
                <a:stretch>
                  <a:fillRect/>
                </a:stretch>
              </p:blipFill>
              <p:spPr>
                <a:xfrm>
                  <a:off x="1766153" y="3994772"/>
                  <a:ext cx="234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3" name="Ink 132">
                  <a:extLst>
                    <a:ext uri="{FF2B5EF4-FFF2-40B4-BE49-F238E27FC236}">
                      <a16:creationId xmlns:a16="http://schemas.microsoft.com/office/drawing/2014/main" id="{8D7B06CC-B161-4587-B98C-D182DB1CBEB6}"/>
                    </a:ext>
                  </a:extLst>
                </p14:cNvPr>
                <p14:cNvContentPartPr/>
                <p14:nvPr/>
              </p14:nvContentPartPr>
              <p14:xfrm>
                <a:off x="1851833" y="4005572"/>
                <a:ext cx="161280" cy="421200"/>
              </p14:xfrm>
            </p:contentPart>
          </mc:Choice>
          <mc:Fallback xmlns="">
            <p:pic>
              <p:nvPicPr>
                <p:cNvPr id="133" name="Ink 132">
                  <a:extLst>
                    <a:ext uri="{FF2B5EF4-FFF2-40B4-BE49-F238E27FC236}">
                      <a16:creationId xmlns:a16="http://schemas.microsoft.com/office/drawing/2014/main" id="{8D7B06CC-B161-4587-B98C-D182DB1CBEB6}"/>
                    </a:ext>
                  </a:extLst>
                </p:cNvPr>
                <p:cNvPicPr/>
                <p:nvPr/>
              </p:nvPicPr>
              <p:blipFill>
                <a:blip r:embed="rId224"/>
                <a:stretch>
                  <a:fillRect/>
                </a:stretch>
              </p:blipFill>
              <p:spPr>
                <a:xfrm>
                  <a:off x="1834193" y="3987932"/>
                  <a:ext cx="19692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4" name="Ink 133">
                  <a:extLst>
                    <a:ext uri="{FF2B5EF4-FFF2-40B4-BE49-F238E27FC236}">
                      <a16:creationId xmlns:a16="http://schemas.microsoft.com/office/drawing/2014/main" id="{0CA0F9A7-13D8-462A-8128-6397FD7878A1}"/>
                    </a:ext>
                  </a:extLst>
                </p14:cNvPr>
                <p14:cNvContentPartPr/>
                <p14:nvPr/>
              </p14:nvContentPartPr>
              <p14:xfrm>
                <a:off x="2131193" y="4134452"/>
                <a:ext cx="105120" cy="197280"/>
              </p14:xfrm>
            </p:contentPart>
          </mc:Choice>
          <mc:Fallback xmlns="">
            <p:pic>
              <p:nvPicPr>
                <p:cNvPr id="134" name="Ink 133">
                  <a:extLst>
                    <a:ext uri="{FF2B5EF4-FFF2-40B4-BE49-F238E27FC236}">
                      <a16:creationId xmlns:a16="http://schemas.microsoft.com/office/drawing/2014/main" id="{0CA0F9A7-13D8-462A-8128-6397FD7878A1}"/>
                    </a:ext>
                  </a:extLst>
                </p:cNvPr>
                <p:cNvPicPr/>
                <p:nvPr/>
              </p:nvPicPr>
              <p:blipFill>
                <a:blip r:embed="rId226"/>
                <a:stretch>
                  <a:fillRect/>
                </a:stretch>
              </p:blipFill>
              <p:spPr>
                <a:xfrm>
                  <a:off x="2113193" y="4116452"/>
                  <a:ext cx="140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5" name="Ink 134">
                  <a:extLst>
                    <a:ext uri="{FF2B5EF4-FFF2-40B4-BE49-F238E27FC236}">
                      <a16:creationId xmlns:a16="http://schemas.microsoft.com/office/drawing/2014/main" id="{9091AB45-9F3F-4DEF-A6D5-A0816DF550D1}"/>
                    </a:ext>
                  </a:extLst>
                </p14:cNvPr>
                <p14:cNvContentPartPr/>
                <p14:nvPr/>
              </p14:nvContentPartPr>
              <p14:xfrm>
                <a:off x="2062073" y="4113212"/>
                <a:ext cx="219600" cy="236160"/>
              </p14:xfrm>
            </p:contentPart>
          </mc:Choice>
          <mc:Fallback xmlns="">
            <p:pic>
              <p:nvPicPr>
                <p:cNvPr id="135" name="Ink 134">
                  <a:extLst>
                    <a:ext uri="{FF2B5EF4-FFF2-40B4-BE49-F238E27FC236}">
                      <a16:creationId xmlns:a16="http://schemas.microsoft.com/office/drawing/2014/main" id="{9091AB45-9F3F-4DEF-A6D5-A0816DF550D1}"/>
                    </a:ext>
                  </a:extLst>
                </p:cNvPr>
                <p:cNvPicPr/>
                <p:nvPr/>
              </p:nvPicPr>
              <p:blipFill>
                <a:blip r:embed="rId228"/>
                <a:stretch>
                  <a:fillRect/>
                </a:stretch>
              </p:blipFill>
              <p:spPr>
                <a:xfrm>
                  <a:off x="2044433" y="4095212"/>
                  <a:ext cx="2552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6" name="Ink 135">
                  <a:extLst>
                    <a:ext uri="{FF2B5EF4-FFF2-40B4-BE49-F238E27FC236}">
                      <a16:creationId xmlns:a16="http://schemas.microsoft.com/office/drawing/2014/main" id="{85517F63-9906-4FAF-B09E-CC4D88923A01}"/>
                    </a:ext>
                  </a:extLst>
                </p14:cNvPr>
                <p14:cNvContentPartPr/>
                <p14:nvPr/>
              </p14:nvContentPartPr>
              <p14:xfrm>
                <a:off x="2318753" y="4067132"/>
                <a:ext cx="207360" cy="325080"/>
              </p14:xfrm>
            </p:contentPart>
          </mc:Choice>
          <mc:Fallback xmlns="">
            <p:pic>
              <p:nvPicPr>
                <p:cNvPr id="136" name="Ink 135">
                  <a:extLst>
                    <a:ext uri="{FF2B5EF4-FFF2-40B4-BE49-F238E27FC236}">
                      <a16:creationId xmlns:a16="http://schemas.microsoft.com/office/drawing/2014/main" id="{85517F63-9906-4FAF-B09E-CC4D88923A01}"/>
                    </a:ext>
                  </a:extLst>
                </p:cNvPr>
                <p:cNvPicPr/>
                <p:nvPr/>
              </p:nvPicPr>
              <p:blipFill>
                <a:blip r:embed="rId230"/>
                <a:stretch>
                  <a:fillRect/>
                </a:stretch>
              </p:blipFill>
              <p:spPr>
                <a:xfrm>
                  <a:off x="2301113" y="4049492"/>
                  <a:ext cx="2430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7" name="Ink 136">
                  <a:extLst>
                    <a:ext uri="{FF2B5EF4-FFF2-40B4-BE49-F238E27FC236}">
                      <a16:creationId xmlns:a16="http://schemas.microsoft.com/office/drawing/2014/main" id="{4173E305-2B8B-46AA-A9FC-5ABA1E3677DB}"/>
                    </a:ext>
                  </a:extLst>
                </p14:cNvPr>
                <p14:cNvContentPartPr/>
                <p14:nvPr/>
              </p14:nvContentPartPr>
              <p14:xfrm>
                <a:off x="2675873" y="4230212"/>
                <a:ext cx="132840" cy="9000"/>
              </p14:xfrm>
            </p:contentPart>
          </mc:Choice>
          <mc:Fallback xmlns="">
            <p:pic>
              <p:nvPicPr>
                <p:cNvPr id="137" name="Ink 136">
                  <a:extLst>
                    <a:ext uri="{FF2B5EF4-FFF2-40B4-BE49-F238E27FC236}">
                      <a16:creationId xmlns:a16="http://schemas.microsoft.com/office/drawing/2014/main" id="{4173E305-2B8B-46AA-A9FC-5ABA1E3677DB}"/>
                    </a:ext>
                  </a:extLst>
                </p:cNvPr>
                <p:cNvPicPr/>
                <p:nvPr/>
              </p:nvPicPr>
              <p:blipFill>
                <a:blip r:embed="rId232"/>
                <a:stretch>
                  <a:fillRect/>
                </a:stretch>
              </p:blipFill>
              <p:spPr>
                <a:xfrm>
                  <a:off x="2657873" y="4212572"/>
                  <a:ext cx="168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8" name="Ink 137">
                  <a:extLst>
                    <a:ext uri="{FF2B5EF4-FFF2-40B4-BE49-F238E27FC236}">
                      <a16:creationId xmlns:a16="http://schemas.microsoft.com/office/drawing/2014/main" id="{B5D10144-074B-49BB-B7A7-B475CC5B011B}"/>
                    </a:ext>
                  </a:extLst>
                </p14:cNvPr>
                <p14:cNvContentPartPr/>
                <p14:nvPr/>
              </p14:nvContentPartPr>
              <p14:xfrm>
                <a:off x="2743553" y="4293572"/>
                <a:ext cx="102240" cy="13320"/>
              </p14:xfrm>
            </p:contentPart>
          </mc:Choice>
          <mc:Fallback xmlns="">
            <p:pic>
              <p:nvPicPr>
                <p:cNvPr id="138" name="Ink 137">
                  <a:extLst>
                    <a:ext uri="{FF2B5EF4-FFF2-40B4-BE49-F238E27FC236}">
                      <a16:creationId xmlns:a16="http://schemas.microsoft.com/office/drawing/2014/main" id="{B5D10144-074B-49BB-B7A7-B475CC5B011B}"/>
                    </a:ext>
                  </a:extLst>
                </p:cNvPr>
                <p:cNvPicPr/>
                <p:nvPr/>
              </p:nvPicPr>
              <p:blipFill>
                <a:blip r:embed="rId234"/>
                <a:stretch>
                  <a:fillRect/>
                </a:stretch>
              </p:blipFill>
              <p:spPr>
                <a:xfrm>
                  <a:off x="2725553" y="4275932"/>
                  <a:ext cx="137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9" name="Ink 138">
                  <a:extLst>
                    <a:ext uri="{FF2B5EF4-FFF2-40B4-BE49-F238E27FC236}">
                      <a16:creationId xmlns:a16="http://schemas.microsoft.com/office/drawing/2014/main" id="{B6EB499B-68E3-4F8E-8971-D6917C68228A}"/>
                    </a:ext>
                  </a:extLst>
                </p14:cNvPr>
                <p14:cNvContentPartPr/>
                <p14:nvPr/>
              </p14:nvContentPartPr>
              <p14:xfrm>
                <a:off x="3151793" y="4012052"/>
                <a:ext cx="9360" cy="225720"/>
              </p14:xfrm>
            </p:contentPart>
          </mc:Choice>
          <mc:Fallback xmlns="">
            <p:pic>
              <p:nvPicPr>
                <p:cNvPr id="139" name="Ink 138">
                  <a:extLst>
                    <a:ext uri="{FF2B5EF4-FFF2-40B4-BE49-F238E27FC236}">
                      <a16:creationId xmlns:a16="http://schemas.microsoft.com/office/drawing/2014/main" id="{B6EB499B-68E3-4F8E-8971-D6917C68228A}"/>
                    </a:ext>
                  </a:extLst>
                </p:cNvPr>
                <p:cNvPicPr/>
                <p:nvPr/>
              </p:nvPicPr>
              <p:blipFill>
                <a:blip r:embed="rId236"/>
                <a:stretch>
                  <a:fillRect/>
                </a:stretch>
              </p:blipFill>
              <p:spPr>
                <a:xfrm>
                  <a:off x="3134153" y="3994412"/>
                  <a:ext cx="450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0" name="Ink 139">
                  <a:extLst>
                    <a:ext uri="{FF2B5EF4-FFF2-40B4-BE49-F238E27FC236}">
                      <a16:creationId xmlns:a16="http://schemas.microsoft.com/office/drawing/2014/main" id="{C27A5676-7722-4FC5-A8D5-0C2EA6AB40DA}"/>
                    </a:ext>
                  </a:extLst>
                </p14:cNvPr>
                <p14:cNvContentPartPr/>
                <p14:nvPr/>
              </p14:nvContentPartPr>
              <p14:xfrm>
                <a:off x="3074033" y="4341452"/>
                <a:ext cx="299160" cy="29160"/>
              </p14:xfrm>
            </p:contentPart>
          </mc:Choice>
          <mc:Fallback xmlns="">
            <p:pic>
              <p:nvPicPr>
                <p:cNvPr id="140" name="Ink 139">
                  <a:extLst>
                    <a:ext uri="{FF2B5EF4-FFF2-40B4-BE49-F238E27FC236}">
                      <a16:creationId xmlns:a16="http://schemas.microsoft.com/office/drawing/2014/main" id="{C27A5676-7722-4FC5-A8D5-0C2EA6AB40DA}"/>
                    </a:ext>
                  </a:extLst>
                </p:cNvPr>
                <p:cNvPicPr/>
                <p:nvPr/>
              </p:nvPicPr>
              <p:blipFill>
                <a:blip r:embed="rId238"/>
                <a:stretch>
                  <a:fillRect/>
                </a:stretch>
              </p:blipFill>
              <p:spPr>
                <a:xfrm>
                  <a:off x="3056033" y="4323452"/>
                  <a:ext cx="3348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1" name="Ink 140">
                  <a:extLst>
                    <a:ext uri="{FF2B5EF4-FFF2-40B4-BE49-F238E27FC236}">
                      <a16:creationId xmlns:a16="http://schemas.microsoft.com/office/drawing/2014/main" id="{AC499378-C6A2-45DD-B24F-F02B497104C4}"/>
                    </a:ext>
                  </a:extLst>
                </p14:cNvPr>
                <p14:cNvContentPartPr/>
                <p14:nvPr/>
              </p14:nvContentPartPr>
              <p14:xfrm>
                <a:off x="3043073" y="4700732"/>
                <a:ext cx="89640" cy="212040"/>
              </p14:xfrm>
            </p:contentPart>
          </mc:Choice>
          <mc:Fallback xmlns="">
            <p:pic>
              <p:nvPicPr>
                <p:cNvPr id="141" name="Ink 140">
                  <a:extLst>
                    <a:ext uri="{FF2B5EF4-FFF2-40B4-BE49-F238E27FC236}">
                      <a16:creationId xmlns:a16="http://schemas.microsoft.com/office/drawing/2014/main" id="{AC499378-C6A2-45DD-B24F-F02B497104C4}"/>
                    </a:ext>
                  </a:extLst>
                </p:cNvPr>
                <p:cNvPicPr/>
                <p:nvPr/>
              </p:nvPicPr>
              <p:blipFill>
                <a:blip r:embed="rId240"/>
                <a:stretch>
                  <a:fillRect/>
                </a:stretch>
              </p:blipFill>
              <p:spPr>
                <a:xfrm>
                  <a:off x="3025073" y="4683092"/>
                  <a:ext cx="125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2" name="Ink 141">
                  <a:extLst>
                    <a:ext uri="{FF2B5EF4-FFF2-40B4-BE49-F238E27FC236}">
                      <a16:creationId xmlns:a16="http://schemas.microsoft.com/office/drawing/2014/main" id="{4E9E69B0-DD73-472A-81C3-9457A4221240}"/>
                    </a:ext>
                  </a:extLst>
                </p14:cNvPr>
                <p14:cNvContentPartPr/>
                <p14:nvPr/>
              </p14:nvContentPartPr>
              <p14:xfrm>
                <a:off x="3013193" y="4536572"/>
                <a:ext cx="237600" cy="404640"/>
              </p14:xfrm>
            </p:contentPart>
          </mc:Choice>
          <mc:Fallback xmlns="">
            <p:pic>
              <p:nvPicPr>
                <p:cNvPr id="142" name="Ink 141">
                  <a:extLst>
                    <a:ext uri="{FF2B5EF4-FFF2-40B4-BE49-F238E27FC236}">
                      <a16:creationId xmlns:a16="http://schemas.microsoft.com/office/drawing/2014/main" id="{4E9E69B0-DD73-472A-81C3-9457A4221240}"/>
                    </a:ext>
                  </a:extLst>
                </p:cNvPr>
                <p:cNvPicPr/>
                <p:nvPr/>
              </p:nvPicPr>
              <p:blipFill>
                <a:blip r:embed="rId242"/>
                <a:stretch>
                  <a:fillRect/>
                </a:stretch>
              </p:blipFill>
              <p:spPr>
                <a:xfrm>
                  <a:off x="2995553" y="4518932"/>
                  <a:ext cx="273240" cy="440280"/>
                </a:xfrm>
                <a:prstGeom prst="rect">
                  <a:avLst/>
                </a:prstGeom>
              </p:spPr>
            </p:pic>
          </mc:Fallback>
        </mc:AlternateContent>
      </p:grpSp>
      <p:grpSp>
        <p:nvGrpSpPr>
          <p:cNvPr id="163" name="Group 162">
            <a:extLst>
              <a:ext uri="{FF2B5EF4-FFF2-40B4-BE49-F238E27FC236}">
                <a16:creationId xmlns:a16="http://schemas.microsoft.com/office/drawing/2014/main" id="{0B71C986-D446-4B7C-997B-7FEE743D278A}"/>
              </a:ext>
            </a:extLst>
          </p:cNvPr>
          <p:cNvGrpSpPr/>
          <p:nvPr/>
        </p:nvGrpSpPr>
        <p:grpSpPr>
          <a:xfrm>
            <a:off x="4128473" y="3883172"/>
            <a:ext cx="1311120" cy="536040"/>
            <a:chOff x="4128473" y="3883172"/>
            <a:chExt cx="1311120" cy="536040"/>
          </a:xfrm>
        </p:grpSpPr>
        <mc:AlternateContent xmlns:mc="http://schemas.openxmlformats.org/markup-compatibility/2006" xmlns:p14="http://schemas.microsoft.com/office/powerpoint/2010/main">
          <mc:Choice Requires="p14">
            <p:contentPart p14:bwMode="auto" r:id="rId243">
              <p14:nvContentPartPr>
                <p14:cNvPr id="146" name="Ink 145">
                  <a:extLst>
                    <a:ext uri="{FF2B5EF4-FFF2-40B4-BE49-F238E27FC236}">
                      <a16:creationId xmlns:a16="http://schemas.microsoft.com/office/drawing/2014/main" id="{D4565EEB-E3E1-40AD-8E92-2AF4ADED95FE}"/>
                    </a:ext>
                  </a:extLst>
                </p14:cNvPr>
                <p14:cNvContentPartPr/>
                <p14:nvPr/>
              </p14:nvContentPartPr>
              <p14:xfrm>
                <a:off x="4221713" y="4041932"/>
                <a:ext cx="97200" cy="14760"/>
              </p14:xfrm>
            </p:contentPart>
          </mc:Choice>
          <mc:Fallback xmlns="">
            <p:pic>
              <p:nvPicPr>
                <p:cNvPr id="146" name="Ink 145">
                  <a:extLst>
                    <a:ext uri="{FF2B5EF4-FFF2-40B4-BE49-F238E27FC236}">
                      <a16:creationId xmlns:a16="http://schemas.microsoft.com/office/drawing/2014/main" id="{D4565EEB-E3E1-40AD-8E92-2AF4ADED95FE}"/>
                    </a:ext>
                  </a:extLst>
                </p:cNvPr>
                <p:cNvPicPr/>
                <p:nvPr/>
              </p:nvPicPr>
              <p:blipFill>
                <a:blip r:embed="rId244"/>
                <a:stretch>
                  <a:fillRect/>
                </a:stretch>
              </p:blipFill>
              <p:spPr>
                <a:xfrm>
                  <a:off x="4204073" y="4023932"/>
                  <a:ext cx="1328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7" name="Ink 146">
                  <a:extLst>
                    <a:ext uri="{FF2B5EF4-FFF2-40B4-BE49-F238E27FC236}">
                      <a16:creationId xmlns:a16="http://schemas.microsoft.com/office/drawing/2014/main" id="{B7A370E3-69B7-4990-99A1-280FB99F224D}"/>
                    </a:ext>
                  </a:extLst>
                </p14:cNvPr>
                <p14:cNvContentPartPr/>
                <p14:nvPr/>
              </p14:nvContentPartPr>
              <p14:xfrm>
                <a:off x="4144673" y="4057052"/>
                <a:ext cx="84240" cy="239760"/>
              </p14:xfrm>
            </p:contentPart>
          </mc:Choice>
          <mc:Fallback xmlns="">
            <p:pic>
              <p:nvPicPr>
                <p:cNvPr id="147" name="Ink 146">
                  <a:extLst>
                    <a:ext uri="{FF2B5EF4-FFF2-40B4-BE49-F238E27FC236}">
                      <a16:creationId xmlns:a16="http://schemas.microsoft.com/office/drawing/2014/main" id="{B7A370E3-69B7-4990-99A1-280FB99F224D}"/>
                    </a:ext>
                  </a:extLst>
                </p:cNvPr>
                <p:cNvPicPr/>
                <p:nvPr/>
              </p:nvPicPr>
              <p:blipFill>
                <a:blip r:embed="rId246"/>
                <a:stretch>
                  <a:fillRect/>
                </a:stretch>
              </p:blipFill>
              <p:spPr>
                <a:xfrm>
                  <a:off x="4126673" y="4039052"/>
                  <a:ext cx="1198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8" name="Ink 147">
                  <a:extLst>
                    <a:ext uri="{FF2B5EF4-FFF2-40B4-BE49-F238E27FC236}">
                      <a16:creationId xmlns:a16="http://schemas.microsoft.com/office/drawing/2014/main" id="{ACEDF13B-EEB4-4A14-863A-0126012F4FE4}"/>
                    </a:ext>
                  </a:extLst>
                </p14:cNvPr>
                <p14:cNvContentPartPr/>
                <p14:nvPr/>
              </p14:nvContentPartPr>
              <p14:xfrm>
                <a:off x="4128473" y="4194572"/>
                <a:ext cx="154800" cy="22680"/>
              </p14:xfrm>
            </p:contentPart>
          </mc:Choice>
          <mc:Fallback xmlns="">
            <p:pic>
              <p:nvPicPr>
                <p:cNvPr id="148" name="Ink 147">
                  <a:extLst>
                    <a:ext uri="{FF2B5EF4-FFF2-40B4-BE49-F238E27FC236}">
                      <a16:creationId xmlns:a16="http://schemas.microsoft.com/office/drawing/2014/main" id="{ACEDF13B-EEB4-4A14-863A-0126012F4FE4}"/>
                    </a:ext>
                  </a:extLst>
                </p:cNvPr>
                <p:cNvPicPr/>
                <p:nvPr/>
              </p:nvPicPr>
              <p:blipFill>
                <a:blip r:embed="rId248"/>
                <a:stretch>
                  <a:fillRect/>
                </a:stretch>
              </p:blipFill>
              <p:spPr>
                <a:xfrm>
                  <a:off x="4110473" y="4176932"/>
                  <a:ext cx="190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9" name="Ink 148">
                  <a:extLst>
                    <a:ext uri="{FF2B5EF4-FFF2-40B4-BE49-F238E27FC236}">
                      <a16:creationId xmlns:a16="http://schemas.microsoft.com/office/drawing/2014/main" id="{1DB269BD-D43C-4962-9FE8-D2E93DF992B5}"/>
                    </a:ext>
                  </a:extLst>
                </p14:cNvPr>
                <p14:cNvContentPartPr/>
                <p14:nvPr/>
              </p14:nvContentPartPr>
              <p14:xfrm>
                <a:off x="4498553" y="3930692"/>
                <a:ext cx="199080" cy="47880"/>
              </p14:xfrm>
            </p:contentPart>
          </mc:Choice>
          <mc:Fallback xmlns="">
            <p:pic>
              <p:nvPicPr>
                <p:cNvPr id="149" name="Ink 148">
                  <a:extLst>
                    <a:ext uri="{FF2B5EF4-FFF2-40B4-BE49-F238E27FC236}">
                      <a16:creationId xmlns:a16="http://schemas.microsoft.com/office/drawing/2014/main" id="{1DB269BD-D43C-4962-9FE8-D2E93DF992B5}"/>
                    </a:ext>
                  </a:extLst>
                </p:cNvPr>
                <p:cNvPicPr/>
                <p:nvPr/>
              </p:nvPicPr>
              <p:blipFill>
                <a:blip r:embed="rId250"/>
                <a:stretch>
                  <a:fillRect/>
                </a:stretch>
              </p:blipFill>
              <p:spPr>
                <a:xfrm>
                  <a:off x="4480913" y="3913052"/>
                  <a:ext cx="234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0" name="Ink 149">
                  <a:extLst>
                    <a:ext uri="{FF2B5EF4-FFF2-40B4-BE49-F238E27FC236}">
                      <a16:creationId xmlns:a16="http://schemas.microsoft.com/office/drawing/2014/main" id="{51F00BBE-4823-457F-A04B-216C7D1358B6}"/>
                    </a:ext>
                  </a:extLst>
                </p14:cNvPr>
                <p14:cNvContentPartPr/>
                <p14:nvPr/>
              </p14:nvContentPartPr>
              <p14:xfrm>
                <a:off x="4548953" y="3931052"/>
                <a:ext cx="160200" cy="488160"/>
              </p14:xfrm>
            </p:contentPart>
          </mc:Choice>
          <mc:Fallback xmlns="">
            <p:pic>
              <p:nvPicPr>
                <p:cNvPr id="150" name="Ink 149">
                  <a:extLst>
                    <a:ext uri="{FF2B5EF4-FFF2-40B4-BE49-F238E27FC236}">
                      <a16:creationId xmlns:a16="http://schemas.microsoft.com/office/drawing/2014/main" id="{51F00BBE-4823-457F-A04B-216C7D1358B6}"/>
                    </a:ext>
                  </a:extLst>
                </p:cNvPr>
                <p:cNvPicPr/>
                <p:nvPr/>
              </p:nvPicPr>
              <p:blipFill>
                <a:blip r:embed="rId252"/>
                <a:stretch>
                  <a:fillRect/>
                </a:stretch>
              </p:blipFill>
              <p:spPr>
                <a:xfrm>
                  <a:off x="4531313" y="3913412"/>
                  <a:ext cx="19584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1" name="Ink 150">
                  <a:extLst>
                    <a:ext uri="{FF2B5EF4-FFF2-40B4-BE49-F238E27FC236}">
                      <a16:creationId xmlns:a16="http://schemas.microsoft.com/office/drawing/2014/main" id="{46A27B9D-5327-426C-AE21-F8BA62C3FA9D}"/>
                    </a:ext>
                  </a:extLst>
                </p14:cNvPr>
                <p14:cNvContentPartPr/>
                <p14:nvPr/>
              </p14:nvContentPartPr>
              <p14:xfrm>
                <a:off x="4841993" y="4064252"/>
                <a:ext cx="161640" cy="234000"/>
              </p14:xfrm>
            </p:contentPart>
          </mc:Choice>
          <mc:Fallback xmlns="">
            <p:pic>
              <p:nvPicPr>
                <p:cNvPr id="151" name="Ink 150">
                  <a:extLst>
                    <a:ext uri="{FF2B5EF4-FFF2-40B4-BE49-F238E27FC236}">
                      <a16:creationId xmlns:a16="http://schemas.microsoft.com/office/drawing/2014/main" id="{46A27B9D-5327-426C-AE21-F8BA62C3FA9D}"/>
                    </a:ext>
                  </a:extLst>
                </p:cNvPr>
                <p:cNvPicPr/>
                <p:nvPr/>
              </p:nvPicPr>
              <p:blipFill>
                <a:blip r:embed="rId254"/>
                <a:stretch>
                  <a:fillRect/>
                </a:stretch>
              </p:blipFill>
              <p:spPr>
                <a:xfrm>
                  <a:off x="4824353" y="4046612"/>
                  <a:ext cx="1972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2" name="Ink 151">
                  <a:extLst>
                    <a:ext uri="{FF2B5EF4-FFF2-40B4-BE49-F238E27FC236}">
                      <a16:creationId xmlns:a16="http://schemas.microsoft.com/office/drawing/2014/main" id="{EA6D604F-C604-4290-B08A-3F46B80175A6}"/>
                    </a:ext>
                  </a:extLst>
                </p14:cNvPr>
                <p14:cNvContentPartPr/>
                <p14:nvPr/>
              </p14:nvContentPartPr>
              <p14:xfrm>
                <a:off x="4840193" y="4061372"/>
                <a:ext cx="190800" cy="295560"/>
              </p14:xfrm>
            </p:contentPart>
          </mc:Choice>
          <mc:Fallback xmlns="">
            <p:pic>
              <p:nvPicPr>
                <p:cNvPr id="152" name="Ink 151">
                  <a:extLst>
                    <a:ext uri="{FF2B5EF4-FFF2-40B4-BE49-F238E27FC236}">
                      <a16:creationId xmlns:a16="http://schemas.microsoft.com/office/drawing/2014/main" id="{EA6D604F-C604-4290-B08A-3F46B80175A6}"/>
                    </a:ext>
                  </a:extLst>
                </p:cNvPr>
                <p:cNvPicPr/>
                <p:nvPr/>
              </p:nvPicPr>
              <p:blipFill>
                <a:blip r:embed="rId256"/>
                <a:stretch>
                  <a:fillRect/>
                </a:stretch>
              </p:blipFill>
              <p:spPr>
                <a:xfrm>
                  <a:off x="4822193" y="4043372"/>
                  <a:ext cx="2264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3" name="Ink 152">
                  <a:extLst>
                    <a:ext uri="{FF2B5EF4-FFF2-40B4-BE49-F238E27FC236}">
                      <a16:creationId xmlns:a16="http://schemas.microsoft.com/office/drawing/2014/main" id="{F6F9145A-D885-433C-BD5A-ADF5E4D39237}"/>
                    </a:ext>
                  </a:extLst>
                </p14:cNvPr>
                <p14:cNvContentPartPr/>
                <p14:nvPr/>
              </p14:nvContentPartPr>
              <p14:xfrm>
                <a:off x="5100113" y="3950492"/>
                <a:ext cx="129600" cy="194760"/>
              </p14:xfrm>
            </p:contentPart>
          </mc:Choice>
          <mc:Fallback xmlns="">
            <p:pic>
              <p:nvPicPr>
                <p:cNvPr id="153" name="Ink 152">
                  <a:extLst>
                    <a:ext uri="{FF2B5EF4-FFF2-40B4-BE49-F238E27FC236}">
                      <a16:creationId xmlns:a16="http://schemas.microsoft.com/office/drawing/2014/main" id="{F6F9145A-D885-433C-BD5A-ADF5E4D39237}"/>
                    </a:ext>
                  </a:extLst>
                </p:cNvPr>
                <p:cNvPicPr/>
                <p:nvPr/>
              </p:nvPicPr>
              <p:blipFill>
                <a:blip r:embed="rId258"/>
                <a:stretch>
                  <a:fillRect/>
                </a:stretch>
              </p:blipFill>
              <p:spPr>
                <a:xfrm>
                  <a:off x="5082113" y="3932852"/>
                  <a:ext cx="1652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4" name="Ink 153">
                  <a:extLst>
                    <a:ext uri="{FF2B5EF4-FFF2-40B4-BE49-F238E27FC236}">
                      <a16:creationId xmlns:a16="http://schemas.microsoft.com/office/drawing/2014/main" id="{89995DF4-A2A5-40A1-8F38-F5E401583A38}"/>
                    </a:ext>
                  </a:extLst>
                </p14:cNvPr>
                <p14:cNvContentPartPr/>
                <p14:nvPr/>
              </p14:nvContentPartPr>
              <p14:xfrm>
                <a:off x="5240153" y="3883172"/>
                <a:ext cx="199440" cy="480600"/>
              </p14:xfrm>
            </p:contentPart>
          </mc:Choice>
          <mc:Fallback xmlns="">
            <p:pic>
              <p:nvPicPr>
                <p:cNvPr id="154" name="Ink 153">
                  <a:extLst>
                    <a:ext uri="{FF2B5EF4-FFF2-40B4-BE49-F238E27FC236}">
                      <a16:creationId xmlns:a16="http://schemas.microsoft.com/office/drawing/2014/main" id="{89995DF4-A2A5-40A1-8F38-F5E401583A38}"/>
                    </a:ext>
                  </a:extLst>
                </p:cNvPr>
                <p:cNvPicPr/>
                <p:nvPr/>
              </p:nvPicPr>
              <p:blipFill>
                <a:blip r:embed="rId260"/>
                <a:stretch>
                  <a:fillRect/>
                </a:stretch>
              </p:blipFill>
              <p:spPr>
                <a:xfrm>
                  <a:off x="5222513" y="3865172"/>
                  <a:ext cx="235080" cy="516240"/>
                </a:xfrm>
                <a:prstGeom prst="rect">
                  <a:avLst/>
                </a:prstGeom>
              </p:spPr>
            </p:pic>
          </mc:Fallback>
        </mc:AlternateContent>
      </p:grpSp>
      <p:grpSp>
        <p:nvGrpSpPr>
          <p:cNvPr id="162" name="Group 161">
            <a:extLst>
              <a:ext uri="{FF2B5EF4-FFF2-40B4-BE49-F238E27FC236}">
                <a16:creationId xmlns:a16="http://schemas.microsoft.com/office/drawing/2014/main" id="{97084502-6E44-4BE0-87B2-AC1E2CC70C21}"/>
              </a:ext>
            </a:extLst>
          </p:cNvPr>
          <p:cNvGrpSpPr/>
          <p:nvPr/>
        </p:nvGrpSpPr>
        <p:grpSpPr>
          <a:xfrm>
            <a:off x="5654513" y="4138772"/>
            <a:ext cx="95040" cy="117720"/>
            <a:chOff x="5654513" y="4138772"/>
            <a:chExt cx="95040" cy="117720"/>
          </a:xfrm>
        </p:grpSpPr>
        <mc:AlternateContent xmlns:mc="http://schemas.openxmlformats.org/markup-compatibility/2006" xmlns:p14="http://schemas.microsoft.com/office/powerpoint/2010/main">
          <mc:Choice Requires="p14">
            <p:contentPart p14:bwMode="auto" r:id="rId261">
              <p14:nvContentPartPr>
                <p14:cNvPr id="155" name="Ink 154">
                  <a:extLst>
                    <a:ext uri="{FF2B5EF4-FFF2-40B4-BE49-F238E27FC236}">
                      <a16:creationId xmlns:a16="http://schemas.microsoft.com/office/drawing/2014/main" id="{A6542B02-A50F-424D-AA86-5998A25A8E3F}"/>
                    </a:ext>
                  </a:extLst>
                </p14:cNvPr>
                <p14:cNvContentPartPr/>
                <p14:nvPr/>
              </p14:nvContentPartPr>
              <p14:xfrm>
                <a:off x="5655953" y="4138772"/>
                <a:ext cx="82080" cy="5760"/>
              </p14:xfrm>
            </p:contentPart>
          </mc:Choice>
          <mc:Fallback xmlns="">
            <p:pic>
              <p:nvPicPr>
                <p:cNvPr id="155" name="Ink 154">
                  <a:extLst>
                    <a:ext uri="{FF2B5EF4-FFF2-40B4-BE49-F238E27FC236}">
                      <a16:creationId xmlns:a16="http://schemas.microsoft.com/office/drawing/2014/main" id="{A6542B02-A50F-424D-AA86-5998A25A8E3F}"/>
                    </a:ext>
                  </a:extLst>
                </p:cNvPr>
                <p:cNvPicPr/>
                <p:nvPr/>
              </p:nvPicPr>
              <p:blipFill>
                <a:blip r:embed="rId262"/>
                <a:stretch>
                  <a:fillRect/>
                </a:stretch>
              </p:blipFill>
              <p:spPr>
                <a:xfrm>
                  <a:off x="5638313" y="4120772"/>
                  <a:ext cx="117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6" name="Ink 155">
                  <a:extLst>
                    <a:ext uri="{FF2B5EF4-FFF2-40B4-BE49-F238E27FC236}">
                      <a16:creationId xmlns:a16="http://schemas.microsoft.com/office/drawing/2014/main" id="{BB6F6FC2-87C9-41EF-BCFF-FE36A915CBAA}"/>
                    </a:ext>
                  </a:extLst>
                </p14:cNvPr>
                <p14:cNvContentPartPr/>
                <p14:nvPr/>
              </p14:nvContentPartPr>
              <p14:xfrm>
                <a:off x="5654513" y="4241732"/>
                <a:ext cx="95040" cy="14760"/>
              </p14:xfrm>
            </p:contentPart>
          </mc:Choice>
          <mc:Fallback xmlns="">
            <p:pic>
              <p:nvPicPr>
                <p:cNvPr id="156" name="Ink 155">
                  <a:extLst>
                    <a:ext uri="{FF2B5EF4-FFF2-40B4-BE49-F238E27FC236}">
                      <a16:creationId xmlns:a16="http://schemas.microsoft.com/office/drawing/2014/main" id="{BB6F6FC2-87C9-41EF-BCFF-FE36A915CBAA}"/>
                    </a:ext>
                  </a:extLst>
                </p:cNvPr>
                <p:cNvPicPr/>
                <p:nvPr/>
              </p:nvPicPr>
              <p:blipFill>
                <a:blip r:embed="rId264"/>
                <a:stretch>
                  <a:fillRect/>
                </a:stretch>
              </p:blipFill>
              <p:spPr>
                <a:xfrm>
                  <a:off x="5636513" y="4224092"/>
                  <a:ext cx="130680" cy="50400"/>
                </a:xfrm>
                <a:prstGeom prst="rect">
                  <a:avLst/>
                </a:prstGeom>
              </p:spPr>
            </p:pic>
          </mc:Fallback>
        </mc:AlternateContent>
      </p:grpSp>
      <p:grpSp>
        <p:nvGrpSpPr>
          <p:cNvPr id="161" name="Group 160">
            <a:extLst>
              <a:ext uri="{FF2B5EF4-FFF2-40B4-BE49-F238E27FC236}">
                <a16:creationId xmlns:a16="http://schemas.microsoft.com/office/drawing/2014/main" id="{9AB55503-47D4-404B-BA62-CB66B419C77D}"/>
              </a:ext>
            </a:extLst>
          </p:cNvPr>
          <p:cNvGrpSpPr/>
          <p:nvPr/>
        </p:nvGrpSpPr>
        <p:grpSpPr>
          <a:xfrm>
            <a:off x="6012353" y="3886412"/>
            <a:ext cx="411120" cy="395640"/>
            <a:chOff x="6012353" y="3886412"/>
            <a:chExt cx="411120" cy="395640"/>
          </a:xfrm>
        </p:grpSpPr>
        <mc:AlternateContent xmlns:mc="http://schemas.openxmlformats.org/markup-compatibility/2006" xmlns:p14="http://schemas.microsoft.com/office/powerpoint/2010/main">
          <mc:Choice Requires="p14">
            <p:contentPart p14:bwMode="auto" r:id="rId265">
              <p14:nvContentPartPr>
                <p14:cNvPr id="157" name="Ink 156">
                  <a:extLst>
                    <a:ext uri="{FF2B5EF4-FFF2-40B4-BE49-F238E27FC236}">
                      <a16:creationId xmlns:a16="http://schemas.microsoft.com/office/drawing/2014/main" id="{77E4564D-3D69-4BBB-A976-244904CB1E37}"/>
                    </a:ext>
                  </a:extLst>
                </p14:cNvPr>
                <p14:cNvContentPartPr/>
                <p14:nvPr/>
              </p14:nvContentPartPr>
              <p14:xfrm>
                <a:off x="6012353" y="3951572"/>
                <a:ext cx="195120" cy="266040"/>
              </p14:xfrm>
            </p:contentPart>
          </mc:Choice>
          <mc:Fallback xmlns="">
            <p:pic>
              <p:nvPicPr>
                <p:cNvPr id="157" name="Ink 156">
                  <a:extLst>
                    <a:ext uri="{FF2B5EF4-FFF2-40B4-BE49-F238E27FC236}">
                      <a16:creationId xmlns:a16="http://schemas.microsoft.com/office/drawing/2014/main" id="{77E4564D-3D69-4BBB-A976-244904CB1E37}"/>
                    </a:ext>
                  </a:extLst>
                </p:cNvPr>
                <p:cNvPicPr/>
                <p:nvPr/>
              </p:nvPicPr>
              <p:blipFill>
                <a:blip r:embed="rId266"/>
                <a:stretch>
                  <a:fillRect/>
                </a:stretch>
              </p:blipFill>
              <p:spPr>
                <a:xfrm>
                  <a:off x="5994353" y="3933572"/>
                  <a:ext cx="2307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8" name="Ink 157">
                  <a:extLst>
                    <a:ext uri="{FF2B5EF4-FFF2-40B4-BE49-F238E27FC236}">
                      <a16:creationId xmlns:a16="http://schemas.microsoft.com/office/drawing/2014/main" id="{947B9E4C-E337-40EA-B644-4759074F7D6B}"/>
                    </a:ext>
                  </a:extLst>
                </p14:cNvPr>
                <p14:cNvContentPartPr/>
                <p14:nvPr/>
              </p14:nvContentPartPr>
              <p14:xfrm>
                <a:off x="6373793" y="3886412"/>
                <a:ext cx="25920" cy="295560"/>
              </p14:xfrm>
            </p:contentPart>
          </mc:Choice>
          <mc:Fallback xmlns="">
            <p:pic>
              <p:nvPicPr>
                <p:cNvPr id="158" name="Ink 157">
                  <a:extLst>
                    <a:ext uri="{FF2B5EF4-FFF2-40B4-BE49-F238E27FC236}">
                      <a16:creationId xmlns:a16="http://schemas.microsoft.com/office/drawing/2014/main" id="{947B9E4C-E337-40EA-B644-4759074F7D6B}"/>
                    </a:ext>
                  </a:extLst>
                </p:cNvPr>
                <p:cNvPicPr/>
                <p:nvPr/>
              </p:nvPicPr>
              <p:blipFill>
                <a:blip r:embed="rId268"/>
                <a:stretch>
                  <a:fillRect/>
                </a:stretch>
              </p:blipFill>
              <p:spPr>
                <a:xfrm>
                  <a:off x="6355793" y="3868412"/>
                  <a:ext cx="615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59" name="Ink 158">
                  <a:extLst>
                    <a:ext uri="{FF2B5EF4-FFF2-40B4-BE49-F238E27FC236}">
                      <a16:creationId xmlns:a16="http://schemas.microsoft.com/office/drawing/2014/main" id="{28C163F2-D3F0-488F-8CE7-3A50CCA605E4}"/>
                    </a:ext>
                  </a:extLst>
                </p14:cNvPr>
                <p14:cNvContentPartPr/>
                <p14:nvPr/>
              </p14:nvContentPartPr>
              <p14:xfrm>
                <a:off x="6386393" y="4242092"/>
                <a:ext cx="37080" cy="39960"/>
              </p14:xfrm>
            </p:contentPart>
          </mc:Choice>
          <mc:Fallback xmlns="">
            <p:pic>
              <p:nvPicPr>
                <p:cNvPr id="159" name="Ink 158">
                  <a:extLst>
                    <a:ext uri="{FF2B5EF4-FFF2-40B4-BE49-F238E27FC236}">
                      <a16:creationId xmlns:a16="http://schemas.microsoft.com/office/drawing/2014/main" id="{28C163F2-D3F0-488F-8CE7-3A50CCA605E4}"/>
                    </a:ext>
                  </a:extLst>
                </p:cNvPr>
                <p:cNvPicPr/>
                <p:nvPr/>
              </p:nvPicPr>
              <p:blipFill>
                <a:blip r:embed="rId270"/>
                <a:stretch>
                  <a:fillRect/>
                </a:stretch>
              </p:blipFill>
              <p:spPr>
                <a:xfrm>
                  <a:off x="6368393" y="4224092"/>
                  <a:ext cx="72720" cy="7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1">
            <p14:nvContentPartPr>
              <p14:cNvPr id="160" name="Ink 159">
                <a:extLst>
                  <a:ext uri="{FF2B5EF4-FFF2-40B4-BE49-F238E27FC236}">
                    <a16:creationId xmlns:a16="http://schemas.microsoft.com/office/drawing/2014/main" id="{6AB527F9-151F-4028-8F61-F73C9C8A925E}"/>
                  </a:ext>
                </a:extLst>
              </p14:cNvPr>
              <p14:cNvContentPartPr/>
              <p14:nvPr/>
            </p14:nvContentPartPr>
            <p14:xfrm>
              <a:off x="6014873" y="4417772"/>
              <a:ext cx="482760" cy="11160"/>
            </p14:xfrm>
          </p:contentPart>
        </mc:Choice>
        <mc:Fallback xmlns="">
          <p:pic>
            <p:nvPicPr>
              <p:cNvPr id="160" name="Ink 159">
                <a:extLst>
                  <a:ext uri="{FF2B5EF4-FFF2-40B4-BE49-F238E27FC236}">
                    <a16:creationId xmlns:a16="http://schemas.microsoft.com/office/drawing/2014/main" id="{6AB527F9-151F-4028-8F61-F73C9C8A925E}"/>
                  </a:ext>
                </a:extLst>
              </p:cNvPr>
              <p:cNvPicPr/>
              <p:nvPr/>
            </p:nvPicPr>
            <p:blipFill>
              <a:blip r:embed="rId272"/>
              <a:stretch>
                <a:fillRect/>
              </a:stretch>
            </p:blipFill>
            <p:spPr>
              <a:xfrm>
                <a:off x="5997233" y="4399772"/>
                <a:ext cx="518400" cy="46800"/>
              </a:xfrm>
              <a:prstGeom prst="rect">
                <a:avLst/>
              </a:prstGeom>
            </p:spPr>
          </p:pic>
        </mc:Fallback>
      </mc:AlternateContent>
      <p:grpSp>
        <p:nvGrpSpPr>
          <p:cNvPr id="167" name="Group 166">
            <a:extLst>
              <a:ext uri="{FF2B5EF4-FFF2-40B4-BE49-F238E27FC236}">
                <a16:creationId xmlns:a16="http://schemas.microsoft.com/office/drawing/2014/main" id="{DABCE455-6792-472C-9506-529A3BBA6B37}"/>
              </a:ext>
            </a:extLst>
          </p:cNvPr>
          <p:cNvGrpSpPr/>
          <p:nvPr/>
        </p:nvGrpSpPr>
        <p:grpSpPr>
          <a:xfrm>
            <a:off x="6145913" y="4554932"/>
            <a:ext cx="398880" cy="389160"/>
            <a:chOff x="6145913" y="4554932"/>
            <a:chExt cx="398880" cy="389160"/>
          </a:xfrm>
        </p:grpSpPr>
        <mc:AlternateContent xmlns:mc="http://schemas.openxmlformats.org/markup-compatibility/2006" xmlns:p14="http://schemas.microsoft.com/office/powerpoint/2010/main">
          <mc:Choice Requires="p14">
            <p:contentPart p14:bwMode="auto" r:id="rId273">
              <p14:nvContentPartPr>
                <p14:cNvPr id="164" name="Ink 163">
                  <a:extLst>
                    <a:ext uri="{FF2B5EF4-FFF2-40B4-BE49-F238E27FC236}">
                      <a16:creationId xmlns:a16="http://schemas.microsoft.com/office/drawing/2014/main" id="{4B868EF9-80E8-4446-8B7C-E74564933EBB}"/>
                    </a:ext>
                  </a:extLst>
                </p14:cNvPr>
                <p14:cNvContentPartPr/>
                <p14:nvPr/>
              </p14:nvContentPartPr>
              <p14:xfrm>
                <a:off x="6145913" y="4749332"/>
                <a:ext cx="66240" cy="146520"/>
              </p14:xfrm>
            </p:contentPart>
          </mc:Choice>
          <mc:Fallback xmlns="">
            <p:pic>
              <p:nvPicPr>
                <p:cNvPr id="164" name="Ink 163">
                  <a:extLst>
                    <a:ext uri="{FF2B5EF4-FFF2-40B4-BE49-F238E27FC236}">
                      <a16:creationId xmlns:a16="http://schemas.microsoft.com/office/drawing/2014/main" id="{4B868EF9-80E8-4446-8B7C-E74564933EBB}"/>
                    </a:ext>
                  </a:extLst>
                </p:cNvPr>
                <p:cNvPicPr/>
                <p:nvPr/>
              </p:nvPicPr>
              <p:blipFill>
                <a:blip r:embed="rId274"/>
                <a:stretch>
                  <a:fillRect/>
                </a:stretch>
              </p:blipFill>
              <p:spPr>
                <a:xfrm>
                  <a:off x="6128273" y="4731692"/>
                  <a:ext cx="101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5" name="Ink 164">
                  <a:extLst>
                    <a:ext uri="{FF2B5EF4-FFF2-40B4-BE49-F238E27FC236}">
                      <a16:creationId xmlns:a16="http://schemas.microsoft.com/office/drawing/2014/main" id="{6867D796-D2C8-4708-943D-74D3E42FA467}"/>
                    </a:ext>
                  </a:extLst>
                </p14:cNvPr>
                <p14:cNvContentPartPr/>
                <p14:nvPr/>
              </p14:nvContentPartPr>
              <p14:xfrm>
                <a:off x="6183353" y="4571132"/>
                <a:ext cx="122760" cy="372960"/>
              </p14:xfrm>
            </p:contentPart>
          </mc:Choice>
          <mc:Fallback xmlns="">
            <p:pic>
              <p:nvPicPr>
                <p:cNvPr id="165" name="Ink 164">
                  <a:extLst>
                    <a:ext uri="{FF2B5EF4-FFF2-40B4-BE49-F238E27FC236}">
                      <a16:creationId xmlns:a16="http://schemas.microsoft.com/office/drawing/2014/main" id="{6867D796-D2C8-4708-943D-74D3E42FA467}"/>
                    </a:ext>
                  </a:extLst>
                </p:cNvPr>
                <p:cNvPicPr/>
                <p:nvPr/>
              </p:nvPicPr>
              <p:blipFill>
                <a:blip r:embed="rId276"/>
                <a:stretch>
                  <a:fillRect/>
                </a:stretch>
              </p:blipFill>
              <p:spPr>
                <a:xfrm>
                  <a:off x="6165353" y="4553132"/>
                  <a:ext cx="1584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6" name="Ink 165">
                  <a:extLst>
                    <a:ext uri="{FF2B5EF4-FFF2-40B4-BE49-F238E27FC236}">
                      <a16:creationId xmlns:a16="http://schemas.microsoft.com/office/drawing/2014/main" id="{447ED077-D690-45F0-8E33-865DCF69B0C6}"/>
                    </a:ext>
                  </a:extLst>
                </p14:cNvPr>
                <p14:cNvContentPartPr/>
                <p14:nvPr/>
              </p14:nvContentPartPr>
              <p14:xfrm>
                <a:off x="6381353" y="4554932"/>
                <a:ext cx="163440" cy="137520"/>
              </p14:xfrm>
            </p:contentPart>
          </mc:Choice>
          <mc:Fallback xmlns="">
            <p:pic>
              <p:nvPicPr>
                <p:cNvPr id="166" name="Ink 165">
                  <a:extLst>
                    <a:ext uri="{FF2B5EF4-FFF2-40B4-BE49-F238E27FC236}">
                      <a16:creationId xmlns:a16="http://schemas.microsoft.com/office/drawing/2014/main" id="{447ED077-D690-45F0-8E33-865DCF69B0C6}"/>
                    </a:ext>
                  </a:extLst>
                </p:cNvPr>
                <p:cNvPicPr/>
                <p:nvPr/>
              </p:nvPicPr>
              <p:blipFill>
                <a:blip r:embed="rId278"/>
                <a:stretch>
                  <a:fillRect/>
                </a:stretch>
              </p:blipFill>
              <p:spPr>
                <a:xfrm>
                  <a:off x="6363713" y="4537292"/>
                  <a:ext cx="199080" cy="173160"/>
                </a:xfrm>
                <a:prstGeom prst="rect">
                  <a:avLst/>
                </a:prstGeom>
              </p:spPr>
            </p:pic>
          </mc:Fallback>
        </mc:AlternateContent>
      </p:grpSp>
      <p:grpSp>
        <p:nvGrpSpPr>
          <p:cNvPr id="185" name="Group 184">
            <a:extLst>
              <a:ext uri="{FF2B5EF4-FFF2-40B4-BE49-F238E27FC236}">
                <a16:creationId xmlns:a16="http://schemas.microsoft.com/office/drawing/2014/main" id="{6F615CC2-9784-4EAA-915D-3C618925A310}"/>
              </a:ext>
            </a:extLst>
          </p:cNvPr>
          <p:cNvGrpSpPr/>
          <p:nvPr/>
        </p:nvGrpSpPr>
        <p:grpSpPr>
          <a:xfrm>
            <a:off x="7785353" y="3798212"/>
            <a:ext cx="1568160" cy="475560"/>
            <a:chOff x="7785353" y="3798212"/>
            <a:chExt cx="1568160" cy="475560"/>
          </a:xfrm>
        </p:grpSpPr>
        <mc:AlternateContent xmlns:mc="http://schemas.openxmlformats.org/markup-compatibility/2006" xmlns:p14="http://schemas.microsoft.com/office/powerpoint/2010/main">
          <mc:Choice Requires="p14">
            <p:contentPart p14:bwMode="auto" r:id="rId279">
              <p14:nvContentPartPr>
                <p14:cNvPr id="168" name="Ink 167">
                  <a:extLst>
                    <a:ext uri="{FF2B5EF4-FFF2-40B4-BE49-F238E27FC236}">
                      <a16:creationId xmlns:a16="http://schemas.microsoft.com/office/drawing/2014/main" id="{455054BF-6E1E-4669-8D9A-C597EF3BC9AF}"/>
                    </a:ext>
                  </a:extLst>
                </p14:cNvPr>
                <p14:cNvContentPartPr/>
                <p14:nvPr/>
              </p14:nvContentPartPr>
              <p14:xfrm>
                <a:off x="7785353" y="4017452"/>
                <a:ext cx="206640" cy="194400"/>
              </p14:xfrm>
            </p:contentPart>
          </mc:Choice>
          <mc:Fallback xmlns="">
            <p:pic>
              <p:nvPicPr>
                <p:cNvPr id="168" name="Ink 167">
                  <a:extLst>
                    <a:ext uri="{FF2B5EF4-FFF2-40B4-BE49-F238E27FC236}">
                      <a16:creationId xmlns:a16="http://schemas.microsoft.com/office/drawing/2014/main" id="{455054BF-6E1E-4669-8D9A-C597EF3BC9AF}"/>
                    </a:ext>
                  </a:extLst>
                </p:cNvPr>
                <p:cNvPicPr/>
                <p:nvPr/>
              </p:nvPicPr>
              <p:blipFill>
                <a:blip r:embed="rId280"/>
                <a:stretch>
                  <a:fillRect/>
                </a:stretch>
              </p:blipFill>
              <p:spPr>
                <a:xfrm>
                  <a:off x="7767353" y="3999452"/>
                  <a:ext cx="242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9" name="Ink 168">
                  <a:extLst>
                    <a:ext uri="{FF2B5EF4-FFF2-40B4-BE49-F238E27FC236}">
                      <a16:creationId xmlns:a16="http://schemas.microsoft.com/office/drawing/2014/main" id="{1F4258E0-7784-4D4D-BC2F-DC63E7ABC7DB}"/>
                    </a:ext>
                  </a:extLst>
                </p14:cNvPr>
                <p14:cNvContentPartPr/>
                <p14:nvPr/>
              </p14:nvContentPartPr>
              <p14:xfrm>
                <a:off x="7984073" y="3886412"/>
                <a:ext cx="18360" cy="333000"/>
              </p14:xfrm>
            </p:contentPart>
          </mc:Choice>
          <mc:Fallback xmlns="">
            <p:pic>
              <p:nvPicPr>
                <p:cNvPr id="169" name="Ink 168">
                  <a:extLst>
                    <a:ext uri="{FF2B5EF4-FFF2-40B4-BE49-F238E27FC236}">
                      <a16:creationId xmlns:a16="http://schemas.microsoft.com/office/drawing/2014/main" id="{1F4258E0-7784-4D4D-BC2F-DC63E7ABC7DB}"/>
                    </a:ext>
                  </a:extLst>
                </p:cNvPr>
                <p:cNvPicPr/>
                <p:nvPr/>
              </p:nvPicPr>
              <p:blipFill>
                <a:blip r:embed="rId282"/>
                <a:stretch>
                  <a:fillRect/>
                </a:stretch>
              </p:blipFill>
              <p:spPr>
                <a:xfrm>
                  <a:off x="7966433" y="3868412"/>
                  <a:ext cx="540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0" name="Ink 169">
                  <a:extLst>
                    <a:ext uri="{FF2B5EF4-FFF2-40B4-BE49-F238E27FC236}">
                      <a16:creationId xmlns:a16="http://schemas.microsoft.com/office/drawing/2014/main" id="{3D48DBFB-1D08-41C5-9AA9-F85EC3A1162E}"/>
                    </a:ext>
                  </a:extLst>
                </p14:cNvPr>
                <p14:cNvContentPartPr/>
                <p14:nvPr/>
              </p14:nvContentPartPr>
              <p14:xfrm>
                <a:off x="8134193" y="4032212"/>
                <a:ext cx="162360" cy="148680"/>
              </p14:xfrm>
            </p:contentPart>
          </mc:Choice>
          <mc:Fallback xmlns="">
            <p:pic>
              <p:nvPicPr>
                <p:cNvPr id="170" name="Ink 169">
                  <a:extLst>
                    <a:ext uri="{FF2B5EF4-FFF2-40B4-BE49-F238E27FC236}">
                      <a16:creationId xmlns:a16="http://schemas.microsoft.com/office/drawing/2014/main" id="{3D48DBFB-1D08-41C5-9AA9-F85EC3A1162E}"/>
                    </a:ext>
                  </a:extLst>
                </p:cNvPr>
                <p:cNvPicPr/>
                <p:nvPr/>
              </p:nvPicPr>
              <p:blipFill>
                <a:blip r:embed="rId284"/>
                <a:stretch>
                  <a:fillRect/>
                </a:stretch>
              </p:blipFill>
              <p:spPr>
                <a:xfrm>
                  <a:off x="8116193" y="4014212"/>
                  <a:ext cx="198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1" name="Ink 170">
                  <a:extLst>
                    <a:ext uri="{FF2B5EF4-FFF2-40B4-BE49-F238E27FC236}">
                      <a16:creationId xmlns:a16="http://schemas.microsoft.com/office/drawing/2014/main" id="{2128D872-3CFF-4A6A-8B84-154A9171B988}"/>
                    </a:ext>
                  </a:extLst>
                </p14:cNvPr>
                <p14:cNvContentPartPr/>
                <p14:nvPr/>
              </p14:nvContentPartPr>
              <p14:xfrm>
                <a:off x="8359553" y="3994772"/>
                <a:ext cx="257760" cy="199080"/>
              </p14:xfrm>
            </p:contentPart>
          </mc:Choice>
          <mc:Fallback xmlns="">
            <p:pic>
              <p:nvPicPr>
                <p:cNvPr id="171" name="Ink 170">
                  <a:extLst>
                    <a:ext uri="{FF2B5EF4-FFF2-40B4-BE49-F238E27FC236}">
                      <a16:creationId xmlns:a16="http://schemas.microsoft.com/office/drawing/2014/main" id="{2128D872-3CFF-4A6A-8B84-154A9171B988}"/>
                    </a:ext>
                  </a:extLst>
                </p:cNvPr>
                <p:cNvPicPr/>
                <p:nvPr/>
              </p:nvPicPr>
              <p:blipFill>
                <a:blip r:embed="rId286"/>
                <a:stretch>
                  <a:fillRect/>
                </a:stretch>
              </p:blipFill>
              <p:spPr>
                <a:xfrm>
                  <a:off x="8341553" y="3977132"/>
                  <a:ext cx="293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2" name="Ink 171">
                  <a:extLst>
                    <a:ext uri="{FF2B5EF4-FFF2-40B4-BE49-F238E27FC236}">
                      <a16:creationId xmlns:a16="http://schemas.microsoft.com/office/drawing/2014/main" id="{3B150967-F6EB-4BEC-A073-DB554FE5095C}"/>
                    </a:ext>
                  </a:extLst>
                </p14:cNvPr>
                <p14:cNvContentPartPr/>
                <p14:nvPr/>
              </p14:nvContentPartPr>
              <p14:xfrm>
                <a:off x="8758433" y="3798212"/>
                <a:ext cx="165960" cy="49320"/>
              </p14:xfrm>
            </p:contentPart>
          </mc:Choice>
          <mc:Fallback xmlns="">
            <p:pic>
              <p:nvPicPr>
                <p:cNvPr id="172" name="Ink 171">
                  <a:extLst>
                    <a:ext uri="{FF2B5EF4-FFF2-40B4-BE49-F238E27FC236}">
                      <a16:creationId xmlns:a16="http://schemas.microsoft.com/office/drawing/2014/main" id="{3B150967-F6EB-4BEC-A073-DB554FE5095C}"/>
                    </a:ext>
                  </a:extLst>
                </p:cNvPr>
                <p:cNvPicPr/>
                <p:nvPr/>
              </p:nvPicPr>
              <p:blipFill>
                <a:blip r:embed="rId288"/>
                <a:stretch>
                  <a:fillRect/>
                </a:stretch>
              </p:blipFill>
              <p:spPr>
                <a:xfrm>
                  <a:off x="8740433" y="3780212"/>
                  <a:ext cx="2016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3" name="Ink 172">
                  <a:extLst>
                    <a:ext uri="{FF2B5EF4-FFF2-40B4-BE49-F238E27FC236}">
                      <a16:creationId xmlns:a16="http://schemas.microsoft.com/office/drawing/2014/main" id="{C2C763D6-B3F0-4076-932D-5FDCC540A9DB}"/>
                    </a:ext>
                  </a:extLst>
                </p14:cNvPr>
                <p14:cNvContentPartPr/>
                <p14:nvPr/>
              </p14:nvContentPartPr>
              <p14:xfrm>
                <a:off x="8779673" y="3806852"/>
                <a:ext cx="113040" cy="466920"/>
              </p14:xfrm>
            </p:contentPart>
          </mc:Choice>
          <mc:Fallback xmlns="">
            <p:pic>
              <p:nvPicPr>
                <p:cNvPr id="173" name="Ink 172">
                  <a:extLst>
                    <a:ext uri="{FF2B5EF4-FFF2-40B4-BE49-F238E27FC236}">
                      <a16:creationId xmlns:a16="http://schemas.microsoft.com/office/drawing/2014/main" id="{C2C763D6-B3F0-4076-932D-5FDCC540A9DB}"/>
                    </a:ext>
                  </a:extLst>
                </p:cNvPr>
                <p:cNvPicPr/>
                <p:nvPr/>
              </p:nvPicPr>
              <p:blipFill>
                <a:blip r:embed="rId290"/>
                <a:stretch>
                  <a:fillRect/>
                </a:stretch>
              </p:blipFill>
              <p:spPr>
                <a:xfrm>
                  <a:off x="8762033" y="3788852"/>
                  <a:ext cx="1486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4" name="Ink 173">
                  <a:extLst>
                    <a:ext uri="{FF2B5EF4-FFF2-40B4-BE49-F238E27FC236}">
                      <a16:creationId xmlns:a16="http://schemas.microsoft.com/office/drawing/2014/main" id="{3B727A1E-9D2C-4A53-9F95-F10F6CCE5E01}"/>
                    </a:ext>
                  </a:extLst>
                </p14:cNvPr>
                <p14:cNvContentPartPr/>
                <p14:nvPr/>
              </p14:nvContentPartPr>
              <p14:xfrm>
                <a:off x="8999993" y="3968492"/>
                <a:ext cx="119880" cy="193320"/>
              </p14:xfrm>
            </p:contentPart>
          </mc:Choice>
          <mc:Fallback xmlns="">
            <p:pic>
              <p:nvPicPr>
                <p:cNvPr id="174" name="Ink 173">
                  <a:extLst>
                    <a:ext uri="{FF2B5EF4-FFF2-40B4-BE49-F238E27FC236}">
                      <a16:creationId xmlns:a16="http://schemas.microsoft.com/office/drawing/2014/main" id="{3B727A1E-9D2C-4A53-9F95-F10F6CCE5E01}"/>
                    </a:ext>
                  </a:extLst>
                </p:cNvPr>
                <p:cNvPicPr/>
                <p:nvPr/>
              </p:nvPicPr>
              <p:blipFill>
                <a:blip r:embed="rId292"/>
                <a:stretch>
                  <a:fillRect/>
                </a:stretch>
              </p:blipFill>
              <p:spPr>
                <a:xfrm>
                  <a:off x="8982353" y="3950492"/>
                  <a:ext cx="1555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5" name="Ink 174">
                  <a:extLst>
                    <a:ext uri="{FF2B5EF4-FFF2-40B4-BE49-F238E27FC236}">
                      <a16:creationId xmlns:a16="http://schemas.microsoft.com/office/drawing/2014/main" id="{752EF0DF-BA76-4614-AAC1-4873DBDA5FFE}"/>
                    </a:ext>
                  </a:extLst>
                </p14:cNvPr>
                <p14:cNvContentPartPr/>
                <p14:nvPr/>
              </p14:nvContentPartPr>
              <p14:xfrm>
                <a:off x="8998553" y="3944732"/>
                <a:ext cx="151560" cy="228240"/>
              </p14:xfrm>
            </p:contentPart>
          </mc:Choice>
          <mc:Fallback xmlns="">
            <p:pic>
              <p:nvPicPr>
                <p:cNvPr id="175" name="Ink 174">
                  <a:extLst>
                    <a:ext uri="{FF2B5EF4-FFF2-40B4-BE49-F238E27FC236}">
                      <a16:creationId xmlns:a16="http://schemas.microsoft.com/office/drawing/2014/main" id="{752EF0DF-BA76-4614-AAC1-4873DBDA5FFE}"/>
                    </a:ext>
                  </a:extLst>
                </p:cNvPr>
                <p:cNvPicPr/>
                <p:nvPr/>
              </p:nvPicPr>
              <p:blipFill>
                <a:blip r:embed="rId294"/>
                <a:stretch>
                  <a:fillRect/>
                </a:stretch>
              </p:blipFill>
              <p:spPr>
                <a:xfrm>
                  <a:off x="8980913" y="3927092"/>
                  <a:ext cx="1872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6" name="Ink 175">
                  <a:extLst>
                    <a:ext uri="{FF2B5EF4-FFF2-40B4-BE49-F238E27FC236}">
                      <a16:creationId xmlns:a16="http://schemas.microsoft.com/office/drawing/2014/main" id="{88E15ED0-25F1-4D41-BF57-253B53CE3E2C}"/>
                    </a:ext>
                  </a:extLst>
                </p14:cNvPr>
                <p14:cNvContentPartPr/>
                <p14:nvPr/>
              </p14:nvContentPartPr>
              <p14:xfrm>
                <a:off x="9173153" y="3822332"/>
                <a:ext cx="180360" cy="424080"/>
              </p14:xfrm>
            </p:contentPart>
          </mc:Choice>
          <mc:Fallback xmlns="">
            <p:pic>
              <p:nvPicPr>
                <p:cNvPr id="176" name="Ink 175">
                  <a:extLst>
                    <a:ext uri="{FF2B5EF4-FFF2-40B4-BE49-F238E27FC236}">
                      <a16:creationId xmlns:a16="http://schemas.microsoft.com/office/drawing/2014/main" id="{88E15ED0-25F1-4D41-BF57-253B53CE3E2C}"/>
                    </a:ext>
                  </a:extLst>
                </p:cNvPr>
                <p:cNvPicPr/>
                <p:nvPr/>
              </p:nvPicPr>
              <p:blipFill>
                <a:blip r:embed="rId296"/>
                <a:stretch>
                  <a:fillRect/>
                </a:stretch>
              </p:blipFill>
              <p:spPr>
                <a:xfrm>
                  <a:off x="9155153" y="3804692"/>
                  <a:ext cx="216000" cy="459720"/>
                </a:xfrm>
                <a:prstGeom prst="rect">
                  <a:avLst/>
                </a:prstGeom>
              </p:spPr>
            </p:pic>
          </mc:Fallback>
        </mc:AlternateContent>
      </p:grpSp>
      <p:grpSp>
        <p:nvGrpSpPr>
          <p:cNvPr id="184" name="Group 183">
            <a:extLst>
              <a:ext uri="{FF2B5EF4-FFF2-40B4-BE49-F238E27FC236}">
                <a16:creationId xmlns:a16="http://schemas.microsoft.com/office/drawing/2014/main" id="{18A21F3F-D78E-4C19-A688-5215052FC955}"/>
              </a:ext>
            </a:extLst>
          </p:cNvPr>
          <p:cNvGrpSpPr/>
          <p:nvPr/>
        </p:nvGrpSpPr>
        <p:grpSpPr>
          <a:xfrm>
            <a:off x="9622073" y="3867692"/>
            <a:ext cx="685440" cy="845280"/>
            <a:chOff x="9622073" y="3867692"/>
            <a:chExt cx="685440" cy="845280"/>
          </a:xfrm>
        </p:grpSpPr>
        <mc:AlternateContent xmlns:mc="http://schemas.openxmlformats.org/markup-compatibility/2006" xmlns:p14="http://schemas.microsoft.com/office/powerpoint/2010/main">
          <mc:Choice Requires="p14">
            <p:contentPart p14:bwMode="auto" r:id="rId297">
              <p14:nvContentPartPr>
                <p14:cNvPr id="177" name="Ink 176">
                  <a:extLst>
                    <a:ext uri="{FF2B5EF4-FFF2-40B4-BE49-F238E27FC236}">
                      <a16:creationId xmlns:a16="http://schemas.microsoft.com/office/drawing/2014/main" id="{644D4A0F-667C-48A6-84B2-7C3537EE880F}"/>
                    </a:ext>
                  </a:extLst>
                </p14:cNvPr>
                <p14:cNvContentPartPr/>
                <p14:nvPr/>
              </p14:nvContentPartPr>
              <p14:xfrm>
                <a:off x="9628913" y="4041932"/>
                <a:ext cx="99000" cy="13320"/>
              </p14:xfrm>
            </p:contentPart>
          </mc:Choice>
          <mc:Fallback xmlns="">
            <p:pic>
              <p:nvPicPr>
                <p:cNvPr id="177" name="Ink 176">
                  <a:extLst>
                    <a:ext uri="{FF2B5EF4-FFF2-40B4-BE49-F238E27FC236}">
                      <a16:creationId xmlns:a16="http://schemas.microsoft.com/office/drawing/2014/main" id="{644D4A0F-667C-48A6-84B2-7C3537EE880F}"/>
                    </a:ext>
                  </a:extLst>
                </p:cNvPr>
                <p:cNvPicPr/>
                <p:nvPr/>
              </p:nvPicPr>
              <p:blipFill>
                <a:blip r:embed="rId298"/>
                <a:stretch>
                  <a:fillRect/>
                </a:stretch>
              </p:blipFill>
              <p:spPr>
                <a:xfrm>
                  <a:off x="9610913" y="4024292"/>
                  <a:ext cx="134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8" name="Ink 177">
                  <a:extLst>
                    <a:ext uri="{FF2B5EF4-FFF2-40B4-BE49-F238E27FC236}">
                      <a16:creationId xmlns:a16="http://schemas.microsoft.com/office/drawing/2014/main" id="{ED9915F2-FB16-40CD-A7C2-442C6D81CD05}"/>
                    </a:ext>
                  </a:extLst>
                </p14:cNvPr>
                <p14:cNvContentPartPr/>
                <p14:nvPr/>
              </p14:nvContentPartPr>
              <p14:xfrm>
                <a:off x="9622073" y="4153532"/>
                <a:ext cx="66240" cy="25560"/>
              </p14:xfrm>
            </p:contentPart>
          </mc:Choice>
          <mc:Fallback xmlns="">
            <p:pic>
              <p:nvPicPr>
                <p:cNvPr id="178" name="Ink 177">
                  <a:extLst>
                    <a:ext uri="{FF2B5EF4-FFF2-40B4-BE49-F238E27FC236}">
                      <a16:creationId xmlns:a16="http://schemas.microsoft.com/office/drawing/2014/main" id="{ED9915F2-FB16-40CD-A7C2-442C6D81CD05}"/>
                    </a:ext>
                  </a:extLst>
                </p:cNvPr>
                <p:cNvPicPr/>
                <p:nvPr/>
              </p:nvPicPr>
              <p:blipFill>
                <a:blip r:embed="rId300"/>
                <a:stretch>
                  <a:fillRect/>
                </a:stretch>
              </p:blipFill>
              <p:spPr>
                <a:xfrm>
                  <a:off x="9604073" y="4135532"/>
                  <a:ext cx="1018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9" name="Ink 178">
                  <a:extLst>
                    <a:ext uri="{FF2B5EF4-FFF2-40B4-BE49-F238E27FC236}">
                      <a16:creationId xmlns:a16="http://schemas.microsoft.com/office/drawing/2014/main" id="{E7AED0C7-1028-4480-90FD-3E6E6D9BB61D}"/>
                    </a:ext>
                  </a:extLst>
                </p14:cNvPr>
                <p14:cNvContentPartPr/>
                <p14:nvPr/>
              </p14:nvContentPartPr>
              <p14:xfrm>
                <a:off x="10016273" y="3867692"/>
                <a:ext cx="31320" cy="251640"/>
              </p14:xfrm>
            </p:contentPart>
          </mc:Choice>
          <mc:Fallback xmlns="">
            <p:pic>
              <p:nvPicPr>
                <p:cNvPr id="179" name="Ink 178">
                  <a:extLst>
                    <a:ext uri="{FF2B5EF4-FFF2-40B4-BE49-F238E27FC236}">
                      <a16:creationId xmlns:a16="http://schemas.microsoft.com/office/drawing/2014/main" id="{E7AED0C7-1028-4480-90FD-3E6E6D9BB61D}"/>
                    </a:ext>
                  </a:extLst>
                </p:cNvPr>
                <p:cNvPicPr/>
                <p:nvPr/>
              </p:nvPicPr>
              <p:blipFill>
                <a:blip r:embed="rId302"/>
                <a:stretch>
                  <a:fillRect/>
                </a:stretch>
              </p:blipFill>
              <p:spPr>
                <a:xfrm>
                  <a:off x="9998633" y="3850052"/>
                  <a:ext cx="669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0" name="Ink 179">
                  <a:extLst>
                    <a:ext uri="{FF2B5EF4-FFF2-40B4-BE49-F238E27FC236}">
                      <a16:creationId xmlns:a16="http://schemas.microsoft.com/office/drawing/2014/main" id="{A04A341F-9892-4E68-8921-95150ED5F11F}"/>
                    </a:ext>
                  </a:extLst>
                </p14:cNvPr>
                <p14:cNvContentPartPr/>
                <p14:nvPr/>
              </p14:nvContentPartPr>
              <p14:xfrm>
                <a:off x="9864353" y="4185212"/>
                <a:ext cx="426240" cy="11520"/>
              </p14:xfrm>
            </p:contentPart>
          </mc:Choice>
          <mc:Fallback xmlns="">
            <p:pic>
              <p:nvPicPr>
                <p:cNvPr id="180" name="Ink 179">
                  <a:extLst>
                    <a:ext uri="{FF2B5EF4-FFF2-40B4-BE49-F238E27FC236}">
                      <a16:creationId xmlns:a16="http://schemas.microsoft.com/office/drawing/2014/main" id="{A04A341F-9892-4E68-8921-95150ED5F11F}"/>
                    </a:ext>
                  </a:extLst>
                </p:cNvPr>
                <p:cNvPicPr/>
                <p:nvPr/>
              </p:nvPicPr>
              <p:blipFill>
                <a:blip r:embed="rId304"/>
                <a:stretch>
                  <a:fillRect/>
                </a:stretch>
              </p:blipFill>
              <p:spPr>
                <a:xfrm>
                  <a:off x="9846713" y="4167572"/>
                  <a:ext cx="461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1" name="Ink 180">
                  <a:extLst>
                    <a:ext uri="{FF2B5EF4-FFF2-40B4-BE49-F238E27FC236}">
                      <a16:creationId xmlns:a16="http://schemas.microsoft.com/office/drawing/2014/main" id="{72BB2FED-0EDA-40A6-9758-635E7F0C01E7}"/>
                    </a:ext>
                  </a:extLst>
                </p14:cNvPr>
                <p14:cNvContentPartPr/>
                <p14:nvPr/>
              </p14:nvContentPartPr>
              <p14:xfrm>
                <a:off x="9852833" y="4504892"/>
                <a:ext cx="106920" cy="197640"/>
              </p14:xfrm>
            </p:contentPart>
          </mc:Choice>
          <mc:Fallback xmlns="">
            <p:pic>
              <p:nvPicPr>
                <p:cNvPr id="181" name="Ink 180">
                  <a:extLst>
                    <a:ext uri="{FF2B5EF4-FFF2-40B4-BE49-F238E27FC236}">
                      <a16:creationId xmlns:a16="http://schemas.microsoft.com/office/drawing/2014/main" id="{72BB2FED-0EDA-40A6-9758-635E7F0C01E7}"/>
                    </a:ext>
                  </a:extLst>
                </p:cNvPr>
                <p:cNvPicPr/>
                <p:nvPr/>
              </p:nvPicPr>
              <p:blipFill>
                <a:blip r:embed="rId306"/>
                <a:stretch>
                  <a:fillRect/>
                </a:stretch>
              </p:blipFill>
              <p:spPr>
                <a:xfrm>
                  <a:off x="9835193" y="4486892"/>
                  <a:ext cx="1425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2" name="Ink 181">
                  <a:extLst>
                    <a:ext uri="{FF2B5EF4-FFF2-40B4-BE49-F238E27FC236}">
                      <a16:creationId xmlns:a16="http://schemas.microsoft.com/office/drawing/2014/main" id="{34B25683-5E92-4963-80CC-637EC1545F04}"/>
                    </a:ext>
                  </a:extLst>
                </p14:cNvPr>
                <p14:cNvContentPartPr/>
                <p14:nvPr/>
              </p14:nvContentPartPr>
              <p14:xfrm>
                <a:off x="9902153" y="4296812"/>
                <a:ext cx="169200" cy="416160"/>
              </p14:xfrm>
            </p:contentPart>
          </mc:Choice>
          <mc:Fallback xmlns="">
            <p:pic>
              <p:nvPicPr>
                <p:cNvPr id="182" name="Ink 181">
                  <a:extLst>
                    <a:ext uri="{FF2B5EF4-FFF2-40B4-BE49-F238E27FC236}">
                      <a16:creationId xmlns:a16="http://schemas.microsoft.com/office/drawing/2014/main" id="{34B25683-5E92-4963-80CC-637EC1545F04}"/>
                    </a:ext>
                  </a:extLst>
                </p:cNvPr>
                <p:cNvPicPr/>
                <p:nvPr/>
              </p:nvPicPr>
              <p:blipFill>
                <a:blip r:embed="rId308"/>
                <a:stretch>
                  <a:fillRect/>
                </a:stretch>
              </p:blipFill>
              <p:spPr>
                <a:xfrm>
                  <a:off x="9884153" y="4279172"/>
                  <a:ext cx="20484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3" name="Ink 182">
                  <a:extLst>
                    <a:ext uri="{FF2B5EF4-FFF2-40B4-BE49-F238E27FC236}">
                      <a16:creationId xmlns:a16="http://schemas.microsoft.com/office/drawing/2014/main" id="{B5A16753-067B-400E-BFC3-E228B1958DB6}"/>
                    </a:ext>
                  </a:extLst>
                </p14:cNvPr>
                <p14:cNvContentPartPr/>
                <p14:nvPr/>
              </p14:nvContentPartPr>
              <p14:xfrm>
                <a:off x="10160633" y="4319492"/>
                <a:ext cx="146880" cy="169920"/>
              </p14:xfrm>
            </p:contentPart>
          </mc:Choice>
          <mc:Fallback xmlns="">
            <p:pic>
              <p:nvPicPr>
                <p:cNvPr id="183" name="Ink 182">
                  <a:extLst>
                    <a:ext uri="{FF2B5EF4-FFF2-40B4-BE49-F238E27FC236}">
                      <a16:creationId xmlns:a16="http://schemas.microsoft.com/office/drawing/2014/main" id="{B5A16753-067B-400E-BFC3-E228B1958DB6}"/>
                    </a:ext>
                  </a:extLst>
                </p:cNvPr>
                <p:cNvPicPr/>
                <p:nvPr/>
              </p:nvPicPr>
              <p:blipFill>
                <a:blip r:embed="rId310"/>
                <a:stretch>
                  <a:fillRect/>
                </a:stretch>
              </p:blipFill>
              <p:spPr>
                <a:xfrm>
                  <a:off x="10142993" y="4301492"/>
                  <a:ext cx="182520" cy="205560"/>
                </a:xfrm>
                <a:prstGeom prst="rect">
                  <a:avLst/>
                </a:prstGeom>
              </p:spPr>
            </p:pic>
          </mc:Fallback>
        </mc:AlternateContent>
      </p:grpSp>
      <p:grpSp>
        <p:nvGrpSpPr>
          <p:cNvPr id="197" name="Group 196">
            <a:extLst>
              <a:ext uri="{FF2B5EF4-FFF2-40B4-BE49-F238E27FC236}">
                <a16:creationId xmlns:a16="http://schemas.microsoft.com/office/drawing/2014/main" id="{57F99A06-2CDC-4927-904E-8DCA3D46BE2C}"/>
              </a:ext>
            </a:extLst>
          </p:cNvPr>
          <p:cNvGrpSpPr/>
          <p:nvPr/>
        </p:nvGrpSpPr>
        <p:grpSpPr>
          <a:xfrm>
            <a:off x="1018793" y="4996652"/>
            <a:ext cx="1039320" cy="349560"/>
            <a:chOff x="1018793" y="4996652"/>
            <a:chExt cx="1039320" cy="349560"/>
          </a:xfrm>
        </p:grpSpPr>
        <mc:AlternateContent xmlns:mc="http://schemas.openxmlformats.org/markup-compatibility/2006" xmlns:p14="http://schemas.microsoft.com/office/powerpoint/2010/main">
          <mc:Choice Requires="p14">
            <p:contentPart p14:bwMode="auto" r:id="rId311">
              <p14:nvContentPartPr>
                <p14:cNvPr id="189" name="Ink 188">
                  <a:extLst>
                    <a:ext uri="{FF2B5EF4-FFF2-40B4-BE49-F238E27FC236}">
                      <a16:creationId xmlns:a16="http://schemas.microsoft.com/office/drawing/2014/main" id="{5618719C-EDFE-4642-845F-86E38032879A}"/>
                    </a:ext>
                  </a:extLst>
                </p14:cNvPr>
                <p14:cNvContentPartPr/>
                <p14:nvPr/>
              </p14:nvContentPartPr>
              <p14:xfrm>
                <a:off x="1032113" y="5074772"/>
                <a:ext cx="24840" cy="241920"/>
              </p14:xfrm>
            </p:contentPart>
          </mc:Choice>
          <mc:Fallback xmlns="">
            <p:pic>
              <p:nvPicPr>
                <p:cNvPr id="189" name="Ink 188">
                  <a:extLst>
                    <a:ext uri="{FF2B5EF4-FFF2-40B4-BE49-F238E27FC236}">
                      <a16:creationId xmlns:a16="http://schemas.microsoft.com/office/drawing/2014/main" id="{5618719C-EDFE-4642-845F-86E38032879A}"/>
                    </a:ext>
                  </a:extLst>
                </p:cNvPr>
                <p:cNvPicPr/>
                <p:nvPr/>
              </p:nvPicPr>
              <p:blipFill>
                <a:blip r:embed="rId312"/>
                <a:stretch>
                  <a:fillRect/>
                </a:stretch>
              </p:blipFill>
              <p:spPr>
                <a:xfrm>
                  <a:off x="1014473" y="5056772"/>
                  <a:ext cx="60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0" name="Ink 189">
                  <a:extLst>
                    <a:ext uri="{FF2B5EF4-FFF2-40B4-BE49-F238E27FC236}">
                      <a16:creationId xmlns:a16="http://schemas.microsoft.com/office/drawing/2014/main" id="{6B390E1D-75C1-479B-BCC3-986BC47BC8AD}"/>
                    </a:ext>
                  </a:extLst>
                </p14:cNvPr>
                <p14:cNvContentPartPr/>
                <p14:nvPr/>
              </p14:nvContentPartPr>
              <p14:xfrm>
                <a:off x="1018793" y="4996652"/>
                <a:ext cx="132480" cy="187200"/>
              </p14:xfrm>
            </p:contentPart>
          </mc:Choice>
          <mc:Fallback xmlns="">
            <p:pic>
              <p:nvPicPr>
                <p:cNvPr id="190" name="Ink 189">
                  <a:extLst>
                    <a:ext uri="{FF2B5EF4-FFF2-40B4-BE49-F238E27FC236}">
                      <a16:creationId xmlns:a16="http://schemas.microsoft.com/office/drawing/2014/main" id="{6B390E1D-75C1-479B-BCC3-986BC47BC8AD}"/>
                    </a:ext>
                  </a:extLst>
                </p:cNvPr>
                <p:cNvPicPr/>
                <p:nvPr/>
              </p:nvPicPr>
              <p:blipFill>
                <a:blip r:embed="rId314"/>
                <a:stretch>
                  <a:fillRect/>
                </a:stretch>
              </p:blipFill>
              <p:spPr>
                <a:xfrm>
                  <a:off x="1000793" y="4978652"/>
                  <a:ext cx="168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1" name="Ink 190">
                  <a:extLst>
                    <a:ext uri="{FF2B5EF4-FFF2-40B4-BE49-F238E27FC236}">
                      <a16:creationId xmlns:a16="http://schemas.microsoft.com/office/drawing/2014/main" id="{11F3C3D1-72F0-4988-9D48-BE9FF89A6578}"/>
                    </a:ext>
                  </a:extLst>
                </p14:cNvPr>
                <p14:cNvContentPartPr/>
                <p14:nvPr/>
              </p14:nvContentPartPr>
              <p14:xfrm>
                <a:off x="1172873" y="5198252"/>
                <a:ext cx="112680" cy="147960"/>
              </p14:xfrm>
            </p:contentPart>
          </mc:Choice>
          <mc:Fallback xmlns="">
            <p:pic>
              <p:nvPicPr>
                <p:cNvPr id="191" name="Ink 190">
                  <a:extLst>
                    <a:ext uri="{FF2B5EF4-FFF2-40B4-BE49-F238E27FC236}">
                      <a16:creationId xmlns:a16="http://schemas.microsoft.com/office/drawing/2014/main" id="{11F3C3D1-72F0-4988-9D48-BE9FF89A6578}"/>
                    </a:ext>
                  </a:extLst>
                </p:cNvPr>
                <p:cNvPicPr/>
                <p:nvPr/>
              </p:nvPicPr>
              <p:blipFill>
                <a:blip r:embed="rId316"/>
                <a:stretch>
                  <a:fillRect/>
                </a:stretch>
              </p:blipFill>
              <p:spPr>
                <a:xfrm>
                  <a:off x="1154873" y="5180612"/>
                  <a:ext cx="1483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2" name="Ink 191">
                  <a:extLst>
                    <a:ext uri="{FF2B5EF4-FFF2-40B4-BE49-F238E27FC236}">
                      <a16:creationId xmlns:a16="http://schemas.microsoft.com/office/drawing/2014/main" id="{B153B984-E294-4C87-9DE5-C45C4FBF69EC}"/>
                    </a:ext>
                  </a:extLst>
                </p14:cNvPr>
                <p14:cNvContentPartPr/>
                <p14:nvPr/>
              </p14:nvContentPartPr>
              <p14:xfrm>
                <a:off x="1352873" y="5219132"/>
                <a:ext cx="33120" cy="125640"/>
              </p14:xfrm>
            </p:contentPart>
          </mc:Choice>
          <mc:Fallback xmlns="">
            <p:pic>
              <p:nvPicPr>
                <p:cNvPr id="192" name="Ink 191">
                  <a:extLst>
                    <a:ext uri="{FF2B5EF4-FFF2-40B4-BE49-F238E27FC236}">
                      <a16:creationId xmlns:a16="http://schemas.microsoft.com/office/drawing/2014/main" id="{B153B984-E294-4C87-9DE5-C45C4FBF69EC}"/>
                    </a:ext>
                  </a:extLst>
                </p:cNvPr>
                <p:cNvPicPr/>
                <p:nvPr/>
              </p:nvPicPr>
              <p:blipFill>
                <a:blip r:embed="rId318"/>
                <a:stretch>
                  <a:fillRect/>
                </a:stretch>
              </p:blipFill>
              <p:spPr>
                <a:xfrm>
                  <a:off x="1335233" y="5201132"/>
                  <a:ext cx="68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3" name="Ink 192">
                  <a:extLst>
                    <a:ext uri="{FF2B5EF4-FFF2-40B4-BE49-F238E27FC236}">
                      <a16:creationId xmlns:a16="http://schemas.microsoft.com/office/drawing/2014/main" id="{758E7BD5-8A4A-407B-8B20-36E8FA829C53}"/>
                    </a:ext>
                  </a:extLst>
                </p14:cNvPr>
                <p14:cNvContentPartPr/>
                <p14:nvPr/>
              </p14:nvContentPartPr>
              <p14:xfrm>
                <a:off x="1327313" y="5135252"/>
                <a:ext cx="12600" cy="22680"/>
              </p14:xfrm>
            </p:contentPart>
          </mc:Choice>
          <mc:Fallback xmlns="">
            <p:pic>
              <p:nvPicPr>
                <p:cNvPr id="193" name="Ink 192">
                  <a:extLst>
                    <a:ext uri="{FF2B5EF4-FFF2-40B4-BE49-F238E27FC236}">
                      <a16:creationId xmlns:a16="http://schemas.microsoft.com/office/drawing/2014/main" id="{758E7BD5-8A4A-407B-8B20-36E8FA829C53}"/>
                    </a:ext>
                  </a:extLst>
                </p:cNvPr>
                <p:cNvPicPr/>
                <p:nvPr/>
              </p:nvPicPr>
              <p:blipFill>
                <a:blip r:embed="rId320"/>
                <a:stretch>
                  <a:fillRect/>
                </a:stretch>
              </p:blipFill>
              <p:spPr>
                <a:xfrm>
                  <a:off x="1309673" y="5117612"/>
                  <a:ext cx="48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4" name="Ink 193">
                  <a:extLst>
                    <a:ext uri="{FF2B5EF4-FFF2-40B4-BE49-F238E27FC236}">
                      <a16:creationId xmlns:a16="http://schemas.microsoft.com/office/drawing/2014/main" id="{7D5977FC-7C92-4800-A4C3-41E0DA2BA274}"/>
                    </a:ext>
                  </a:extLst>
                </p14:cNvPr>
                <p14:cNvContentPartPr/>
                <p14:nvPr/>
              </p14:nvContentPartPr>
              <p14:xfrm>
                <a:off x="1479593" y="5180252"/>
                <a:ext cx="65160" cy="156600"/>
              </p14:xfrm>
            </p:contentPart>
          </mc:Choice>
          <mc:Fallback xmlns="">
            <p:pic>
              <p:nvPicPr>
                <p:cNvPr id="194" name="Ink 193">
                  <a:extLst>
                    <a:ext uri="{FF2B5EF4-FFF2-40B4-BE49-F238E27FC236}">
                      <a16:creationId xmlns:a16="http://schemas.microsoft.com/office/drawing/2014/main" id="{7D5977FC-7C92-4800-A4C3-41E0DA2BA274}"/>
                    </a:ext>
                  </a:extLst>
                </p:cNvPr>
                <p:cNvPicPr/>
                <p:nvPr/>
              </p:nvPicPr>
              <p:blipFill>
                <a:blip r:embed="rId322"/>
                <a:stretch>
                  <a:fillRect/>
                </a:stretch>
              </p:blipFill>
              <p:spPr>
                <a:xfrm>
                  <a:off x="1461593" y="5162612"/>
                  <a:ext cx="100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5" name="Ink 194">
                  <a:extLst>
                    <a:ext uri="{FF2B5EF4-FFF2-40B4-BE49-F238E27FC236}">
                      <a16:creationId xmlns:a16="http://schemas.microsoft.com/office/drawing/2014/main" id="{158327B9-FA4F-4590-9DBE-7ACECB71CA11}"/>
                    </a:ext>
                  </a:extLst>
                </p14:cNvPr>
                <p14:cNvContentPartPr/>
                <p14:nvPr/>
              </p14:nvContentPartPr>
              <p14:xfrm>
                <a:off x="1616393" y="5188532"/>
                <a:ext cx="74520" cy="148320"/>
              </p14:xfrm>
            </p:contentPart>
          </mc:Choice>
          <mc:Fallback xmlns="">
            <p:pic>
              <p:nvPicPr>
                <p:cNvPr id="195" name="Ink 194">
                  <a:extLst>
                    <a:ext uri="{FF2B5EF4-FFF2-40B4-BE49-F238E27FC236}">
                      <a16:creationId xmlns:a16="http://schemas.microsoft.com/office/drawing/2014/main" id="{158327B9-FA4F-4590-9DBE-7ACECB71CA11}"/>
                    </a:ext>
                  </a:extLst>
                </p:cNvPr>
                <p:cNvPicPr/>
                <p:nvPr/>
              </p:nvPicPr>
              <p:blipFill>
                <a:blip r:embed="rId324"/>
                <a:stretch>
                  <a:fillRect/>
                </a:stretch>
              </p:blipFill>
              <p:spPr>
                <a:xfrm>
                  <a:off x="1598393" y="5170532"/>
                  <a:ext cx="110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6" name="Ink 195">
                  <a:extLst>
                    <a:ext uri="{FF2B5EF4-FFF2-40B4-BE49-F238E27FC236}">
                      <a16:creationId xmlns:a16="http://schemas.microsoft.com/office/drawing/2014/main" id="{12904A90-64A5-490C-B621-CDB570D95268}"/>
                    </a:ext>
                  </a:extLst>
                </p14:cNvPr>
                <p14:cNvContentPartPr/>
                <p14:nvPr/>
              </p14:nvContentPartPr>
              <p14:xfrm>
                <a:off x="1802153" y="5171612"/>
                <a:ext cx="255960" cy="148320"/>
              </p14:xfrm>
            </p:contentPart>
          </mc:Choice>
          <mc:Fallback xmlns="">
            <p:pic>
              <p:nvPicPr>
                <p:cNvPr id="196" name="Ink 195">
                  <a:extLst>
                    <a:ext uri="{FF2B5EF4-FFF2-40B4-BE49-F238E27FC236}">
                      <a16:creationId xmlns:a16="http://schemas.microsoft.com/office/drawing/2014/main" id="{12904A90-64A5-490C-B621-CDB570D95268}"/>
                    </a:ext>
                  </a:extLst>
                </p:cNvPr>
                <p:cNvPicPr/>
                <p:nvPr/>
              </p:nvPicPr>
              <p:blipFill>
                <a:blip r:embed="rId326"/>
                <a:stretch>
                  <a:fillRect/>
                </a:stretch>
              </p:blipFill>
              <p:spPr>
                <a:xfrm>
                  <a:off x="1784513" y="5153612"/>
                  <a:ext cx="291600" cy="183960"/>
                </a:xfrm>
                <a:prstGeom prst="rect">
                  <a:avLst/>
                </a:prstGeom>
              </p:spPr>
            </p:pic>
          </mc:Fallback>
        </mc:AlternateContent>
      </p:grpSp>
      <p:grpSp>
        <p:nvGrpSpPr>
          <p:cNvPr id="205" name="Group 204">
            <a:extLst>
              <a:ext uri="{FF2B5EF4-FFF2-40B4-BE49-F238E27FC236}">
                <a16:creationId xmlns:a16="http://schemas.microsoft.com/office/drawing/2014/main" id="{5C71FEA3-DECD-400D-9E43-B5CF7924F8D6}"/>
              </a:ext>
            </a:extLst>
          </p:cNvPr>
          <p:cNvGrpSpPr/>
          <p:nvPr/>
        </p:nvGrpSpPr>
        <p:grpSpPr>
          <a:xfrm>
            <a:off x="1501193" y="5489852"/>
            <a:ext cx="1321920" cy="477360"/>
            <a:chOff x="1501193" y="5489852"/>
            <a:chExt cx="1321920" cy="477360"/>
          </a:xfrm>
        </p:grpSpPr>
        <mc:AlternateContent xmlns:mc="http://schemas.openxmlformats.org/markup-compatibility/2006" xmlns:p14="http://schemas.microsoft.com/office/powerpoint/2010/main">
          <mc:Choice Requires="p14">
            <p:contentPart p14:bwMode="auto" r:id="rId327">
              <p14:nvContentPartPr>
                <p14:cNvPr id="186" name="Ink 185">
                  <a:extLst>
                    <a:ext uri="{FF2B5EF4-FFF2-40B4-BE49-F238E27FC236}">
                      <a16:creationId xmlns:a16="http://schemas.microsoft.com/office/drawing/2014/main" id="{EF2A34D5-CD9F-4254-910E-4B050BCA01C1}"/>
                    </a:ext>
                  </a:extLst>
                </p14:cNvPr>
                <p14:cNvContentPartPr/>
                <p14:nvPr/>
              </p14:nvContentPartPr>
              <p14:xfrm>
                <a:off x="1504433" y="5519732"/>
                <a:ext cx="225360" cy="19080"/>
              </p14:xfrm>
            </p:contentPart>
          </mc:Choice>
          <mc:Fallback xmlns="">
            <p:pic>
              <p:nvPicPr>
                <p:cNvPr id="186" name="Ink 185">
                  <a:extLst>
                    <a:ext uri="{FF2B5EF4-FFF2-40B4-BE49-F238E27FC236}">
                      <a16:creationId xmlns:a16="http://schemas.microsoft.com/office/drawing/2014/main" id="{EF2A34D5-CD9F-4254-910E-4B050BCA01C1}"/>
                    </a:ext>
                  </a:extLst>
                </p:cNvPr>
                <p:cNvPicPr/>
                <p:nvPr/>
              </p:nvPicPr>
              <p:blipFill>
                <a:blip r:embed="rId328"/>
                <a:stretch>
                  <a:fillRect/>
                </a:stretch>
              </p:blipFill>
              <p:spPr>
                <a:xfrm>
                  <a:off x="1486433" y="5502092"/>
                  <a:ext cx="261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87" name="Ink 186">
                  <a:extLst>
                    <a:ext uri="{FF2B5EF4-FFF2-40B4-BE49-F238E27FC236}">
                      <a16:creationId xmlns:a16="http://schemas.microsoft.com/office/drawing/2014/main" id="{0843170C-B156-459F-8F1D-F19B69165B79}"/>
                    </a:ext>
                  </a:extLst>
                </p14:cNvPr>
                <p14:cNvContentPartPr/>
                <p14:nvPr/>
              </p14:nvContentPartPr>
              <p14:xfrm>
                <a:off x="1501193" y="5526212"/>
                <a:ext cx="196200" cy="329040"/>
              </p14:xfrm>
            </p:contentPart>
          </mc:Choice>
          <mc:Fallback xmlns="">
            <p:pic>
              <p:nvPicPr>
                <p:cNvPr id="187" name="Ink 186">
                  <a:extLst>
                    <a:ext uri="{FF2B5EF4-FFF2-40B4-BE49-F238E27FC236}">
                      <a16:creationId xmlns:a16="http://schemas.microsoft.com/office/drawing/2014/main" id="{0843170C-B156-459F-8F1D-F19B69165B79}"/>
                    </a:ext>
                  </a:extLst>
                </p:cNvPr>
                <p:cNvPicPr/>
                <p:nvPr/>
              </p:nvPicPr>
              <p:blipFill>
                <a:blip r:embed="rId330"/>
                <a:stretch>
                  <a:fillRect/>
                </a:stretch>
              </p:blipFill>
              <p:spPr>
                <a:xfrm>
                  <a:off x="1483193" y="5508212"/>
                  <a:ext cx="2318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88" name="Ink 187">
                  <a:extLst>
                    <a:ext uri="{FF2B5EF4-FFF2-40B4-BE49-F238E27FC236}">
                      <a16:creationId xmlns:a16="http://schemas.microsoft.com/office/drawing/2014/main" id="{7F8AD7AD-312F-494B-A8D4-63AD96DFC76C}"/>
                    </a:ext>
                  </a:extLst>
                </p14:cNvPr>
                <p14:cNvContentPartPr/>
                <p14:nvPr/>
              </p14:nvContentPartPr>
              <p14:xfrm>
                <a:off x="1546193" y="5733572"/>
                <a:ext cx="86760" cy="33480"/>
              </p14:xfrm>
            </p:contentPart>
          </mc:Choice>
          <mc:Fallback xmlns="">
            <p:pic>
              <p:nvPicPr>
                <p:cNvPr id="188" name="Ink 187">
                  <a:extLst>
                    <a:ext uri="{FF2B5EF4-FFF2-40B4-BE49-F238E27FC236}">
                      <a16:creationId xmlns:a16="http://schemas.microsoft.com/office/drawing/2014/main" id="{7F8AD7AD-312F-494B-A8D4-63AD96DFC76C}"/>
                    </a:ext>
                  </a:extLst>
                </p:cNvPr>
                <p:cNvPicPr/>
                <p:nvPr/>
              </p:nvPicPr>
              <p:blipFill>
                <a:blip r:embed="rId332"/>
                <a:stretch>
                  <a:fillRect/>
                </a:stretch>
              </p:blipFill>
              <p:spPr>
                <a:xfrm>
                  <a:off x="1528553" y="5715572"/>
                  <a:ext cx="122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9" name="Ink 198">
                  <a:extLst>
                    <a:ext uri="{FF2B5EF4-FFF2-40B4-BE49-F238E27FC236}">
                      <a16:creationId xmlns:a16="http://schemas.microsoft.com/office/drawing/2014/main" id="{18977843-E904-4901-AD2B-B7C4F15A1C40}"/>
                    </a:ext>
                  </a:extLst>
                </p14:cNvPr>
                <p14:cNvContentPartPr/>
                <p14:nvPr/>
              </p14:nvContentPartPr>
              <p14:xfrm>
                <a:off x="1866593" y="5489852"/>
                <a:ext cx="153000" cy="477360"/>
              </p14:xfrm>
            </p:contentPart>
          </mc:Choice>
          <mc:Fallback xmlns="">
            <p:pic>
              <p:nvPicPr>
                <p:cNvPr id="199" name="Ink 198">
                  <a:extLst>
                    <a:ext uri="{FF2B5EF4-FFF2-40B4-BE49-F238E27FC236}">
                      <a16:creationId xmlns:a16="http://schemas.microsoft.com/office/drawing/2014/main" id="{18977843-E904-4901-AD2B-B7C4F15A1C40}"/>
                    </a:ext>
                  </a:extLst>
                </p:cNvPr>
                <p:cNvPicPr/>
                <p:nvPr/>
              </p:nvPicPr>
              <p:blipFill>
                <a:blip r:embed="rId334"/>
                <a:stretch>
                  <a:fillRect/>
                </a:stretch>
              </p:blipFill>
              <p:spPr>
                <a:xfrm>
                  <a:off x="1848593" y="5471852"/>
                  <a:ext cx="18864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0" name="Ink 199">
                  <a:extLst>
                    <a:ext uri="{FF2B5EF4-FFF2-40B4-BE49-F238E27FC236}">
                      <a16:creationId xmlns:a16="http://schemas.microsoft.com/office/drawing/2014/main" id="{B6B3F4F2-06C9-48FB-A731-41B50F8CD2B6}"/>
                    </a:ext>
                  </a:extLst>
                </p14:cNvPr>
                <p14:cNvContentPartPr/>
                <p14:nvPr/>
              </p14:nvContentPartPr>
              <p14:xfrm>
                <a:off x="2143073" y="5606492"/>
                <a:ext cx="196200" cy="267120"/>
              </p14:xfrm>
            </p:contentPart>
          </mc:Choice>
          <mc:Fallback xmlns="">
            <p:pic>
              <p:nvPicPr>
                <p:cNvPr id="200" name="Ink 199">
                  <a:extLst>
                    <a:ext uri="{FF2B5EF4-FFF2-40B4-BE49-F238E27FC236}">
                      <a16:creationId xmlns:a16="http://schemas.microsoft.com/office/drawing/2014/main" id="{B6B3F4F2-06C9-48FB-A731-41B50F8CD2B6}"/>
                    </a:ext>
                  </a:extLst>
                </p:cNvPr>
                <p:cNvPicPr/>
                <p:nvPr/>
              </p:nvPicPr>
              <p:blipFill>
                <a:blip r:embed="rId336"/>
                <a:stretch>
                  <a:fillRect/>
                </a:stretch>
              </p:blipFill>
              <p:spPr>
                <a:xfrm>
                  <a:off x="2125433" y="5588492"/>
                  <a:ext cx="2318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1" name="Ink 200">
                  <a:extLst>
                    <a:ext uri="{FF2B5EF4-FFF2-40B4-BE49-F238E27FC236}">
                      <a16:creationId xmlns:a16="http://schemas.microsoft.com/office/drawing/2014/main" id="{E87C8624-2EEF-4FDF-958C-4AC84FA9BF79}"/>
                    </a:ext>
                  </a:extLst>
                </p14:cNvPr>
                <p14:cNvContentPartPr/>
                <p14:nvPr/>
              </p14:nvContentPartPr>
              <p14:xfrm>
                <a:off x="2434313" y="5545652"/>
                <a:ext cx="142560" cy="393120"/>
              </p14:xfrm>
            </p:contentPart>
          </mc:Choice>
          <mc:Fallback xmlns="">
            <p:pic>
              <p:nvPicPr>
                <p:cNvPr id="201" name="Ink 200">
                  <a:extLst>
                    <a:ext uri="{FF2B5EF4-FFF2-40B4-BE49-F238E27FC236}">
                      <a16:creationId xmlns:a16="http://schemas.microsoft.com/office/drawing/2014/main" id="{E87C8624-2EEF-4FDF-958C-4AC84FA9BF79}"/>
                    </a:ext>
                  </a:extLst>
                </p:cNvPr>
                <p:cNvPicPr/>
                <p:nvPr/>
              </p:nvPicPr>
              <p:blipFill>
                <a:blip r:embed="rId338"/>
                <a:stretch>
                  <a:fillRect/>
                </a:stretch>
              </p:blipFill>
              <p:spPr>
                <a:xfrm>
                  <a:off x="2416673" y="5528012"/>
                  <a:ext cx="17820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2" name="Ink 201">
                  <a:extLst>
                    <a:ext uri="{FF2B5EF4-FFF2-40B4-BE49-F238E27FC236}">
                      <a16:creationId xmlns:a16="http://schemas.microsoft.com/office/drawing/2014/main" id="{197C69E9-6557-4B70-86FC-11FEA080A14C}"/>
                    </a:ext>
                  </a:extLst>
                </p14:cNvPr>
                <p14:cNvContentPartPr/>
                <p14:nvPr/>
              </p14:nvContentPartPr>
              <p14:xfrm>
                <a:off x="2738513" y="5733932"/>
                <a:ext cx="84600" cy="15120"/>
              </p14:xfrm>
            </p:contentPart>
          </mc:Choice>
          <mc:Fallback xmlns="">
            <p:pic>
              <p:nvPicPr>
                <p:cNvPr id="202" name="Ink 201">
                  <a:extLst>
                    <a:ext uri="{FF2B5EF4-FFF2-40B4-BE49-F238E27FC236}">
                      <a16:creationId xmlns:a16="http://schemas.microsoft.com/office/drawing/2014/main" id="{197C69E9-6557-4B70-86FC-11FEA080A14C}"/>
                    </a:ext>
                  </a:extLst>
                </p:cNvPr>
                <p:cNvPicPr/>
                <p:nvPr/>
              </p:nvPicPr>
              <p:blipFill>
                <a:blip r:embed="rId340"/>
                <a:stretch>
                  <a:fillRect/>
                </a:stretch>
              </p:blipFill>
              <p:spPr>
                <a:xfrm>
                  <a:off x="2720873" y="5715932"/>
                  <a:ext cx="120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3" name="Ink 202">
                  <a:extLst>
                    <a:ext uri="{FF2B5EF4-FFF2-40B4-BE49-F238E27FC236}">
                      <a16:creationId xmlns:a16="http://schemas.microsoft.com/office/drawing/2014/main" id="{3CDA1617-E253-4F41-A1F7-389A99587E6D}"/>
                    </a:ext>
                  </a:extLst>
                </p14:cNvPr>
                <p14:cNvContentPartPr/>
                <p14:nvPr/>
              </p14:nvContentPartPr>
              <p14:xfrm>
                <a:off x="2758673" y="5832932"/>
                <a:ext cx="63360" cy="9360"/>
              </p14:xfrm>
            </p:contentPart>
          </mc:Choice>
          <mc:Fallback xmlns="">
            <p:pic>
              <p:nvPicPr>
                <p:cNvPr id="203" name="Ink 202">
                  <a:extLst>
                    <a:ext uri="{FF2B5EF4-FFF2-40B4-BE49-F238E27FC236}">
                      <a16:creationId xmlns:a16="http://schemas.microsoft.com/office/drawing/2014/main" id="{3CDA1617-E253-4F41-A1F7-389A99587E6D}"/>
                    </a:ext>
                  </a:extLst>
                </p:cNvPr>
                <p:cNvPicPr/>
                <p:nvPr/>
              </p:nvPicPr>
              <p:blipFill>
                <a:blip r:embed="rId342"/>
                <a:stretch>
                  <a:fillRect/>
                </a:stretch>
              </p:blipFill>
              <p:spPr>
                <a:xfrm>
                  <a:off x="2740673" y="5814932"/>
                  <a:ext cx="99000" cy="4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3">
            <p14:nvContentPartPr>
              <p14:cNvPr id="204" name="Ink 203">
                <a:extLst>
                  <a:ext uri="{FF2B5EF4-FFF2-40B4-BE49-F238E27FC236}">
                    <a16:creationId xmlns:a16="http://schemas.microsoft.com/office/drawing/2014/main" id="{616D3F3A-90D8-4544-AA92-EA4D09EB9EC2}"/>
                  </a:ext>
                </a:extLst>
              </p14:cNvPr>
              <p14:cNvContentPartPr/>
              <p14:nvPr/>
            </p14:nvContentPartPr>
            <p14:xfrm>
              <a:off x="3018593" y="5647532"/>
              <a:ext cx="238680" cy="180360"/>
            </p14:xfrm>
          </p:contentPart>
        </mc:Choice>
        <mc:Fallback xmlns="">
          <p:pic>
            <p:nvPicPr>
              <p:cNvPr id="204" name="Ink 203">
                <a:extLst>
                  <a:ext uri="{FF2B5EF4-FFF2-40B4-BE49-F238E27FC236}">
                    <a16:creationId xmlns:a16="http://schemas.microsoft.com/office/drawing/2014/main" id="{616D3F3A-90D8-4544-AA92-EA4D09EB9EC2}"/>
                  </a:ext>
                </a:extLst>
              </p:cNvPr>
              <p:cNvPicPr/>
              <p:nvPr/>
            </p:nvPicPr>
            <p:blipFill>
              <a:blip r:embed="rId344"/>
              <a:stretch>
                <a:fillRect/>
              </a:stretch>
            </p:blipFill>
            <p:spPr>
              <a:xfrm>
                <a:off x="3000953" y="5629532"/>
                <a:ext cx="274320" cy="216000"/>
              </a:xfrm>
              <a:prstGeom prst="rect">
                <a:avLst/>
              </a:prstGeom>
            </p:spPr>
          </p:pic>
        </mc:Fallback>
      </mc:AlternateContent>
      <p:grpSp>
        <p:nvGrpSpPr>
          <p:cNvPr id="247" name="Group 246">
            <a:extLst>
              <a:ext uri="{FF2B5EF4-FFF2-40B4-BE49-F238E27FC236}">
                <a16:creationId xmlns:a16="http://schemas.microsoft.com/office/drawing/2014/main" id="{834412B8-7C56-4F06-B364-5FB2A10DD6B8}"/>
              </a:ext>
            </a:extLst>
          </p:cNvPr>
          <p:cNvGrpSpPr/>
          <p:nvPr/>
        </p:nvGrpSpPr>
        <p:grpSpPr>
          <a:xfrm>
            <a:off x="5959433" y="5269892"/>
            <a:ext cx="2955240" cy="474480"/>
            <a:chOff x="5959433" y="5269892"/>
            <a:chExt cx="2955240" cy="474480"/>
          </a:xfrm>
        </p:grpSpPr>
        <mc:AlternateContent xmlns:mc="http://schemas.openxmlformats.org/markup-compatibility/2006" xmlns:p14="http://schemas.microsoft.com/office/powerpoint/2010/main">
          <mc:Choice Requires="p14">
            <p:contentPart p14:bwMode="auto" r:id="rId345">
              <p14:nvContentPartPr>
                <p14:cNvPr id="219" name="Ink 218">
                  <a:extLst>
                    <a:ext uri="{FF2B5EF4-FFF2-40B4-BE49-F238E27FC236}">
                      <a16:creationId xmlns:a16="http://schemas.microsoft.com/office/drawing/2014/main" id="{9EDD9808-56A6-4FA7-A5F6-05DC199ABDFA}"/>
                    </a:ext>
                  </a:extLst>
                </p14:cNvPr>
                <p14:cNvContentPartPr/>
                <p14:nvPr/>
              </p14:nvContentPartPr>
              <p14:xfrm>
                <a:off x="5959433" y="5321372"/>
                <a:ext cx="208080" cy="294480"/>
              </p14:xfrm>
            </p:contentPart>
          </mc:Choice>
          <mc:Fallback xmlns="">
            <p:pic>
              <p:nvPicPr>
                <p:cNvPr id="219" name="Ink 218">
                  <a:extLst>
                    <a:ext uri="{FF2B5EF4-FFF2-40B4-BE49-F238E27FC236}">
                      <a16:creationId xmlns:a16="http://schemas.microsoft.com/office/drawing/2014/main" id="{9EDD9808-56A6-4FA7-A5F6-05DC199ABDFA}"/>
                    </a:ext>
                  </a:extLst>
                </p:cNvPr>
                <p:cNvPicPr/>
                <p:nvPr/>
              </p:nvPicPr>
              <p:blipFill>
                <a:blip r:embed="rId346"/>
                <a:stretch>
                  <a:fillRect/>
                </a:stretch>
              </p:blipFill>
              <p:spPr>
                <a:xfrm>
                  <a:off x="5941793" y="5303732"/>
                  <a:ext cx="2437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0" name="Ink 219">
                  <a:extLst>
                    <a:ext uri="{FF2B5EF4-FFF2-40B4-BE49-F238E27FC236}">
                      <a16:creationId xmlns:a16="http://schemas.microsoft.com/office/drawing/2014/main" id="{FCEB8AA6-42FA-42E6-BCEF-C0DDE8D5B115}"/>
                    </a:ext>
                  </a:extLst>
                </p14:cNvPr>
                <p14:cNvContentPartPr/>
                <p14:nvPr/>
              </p14:nvContentPartPr>
              <p14:xfrm>
                <a:off x="6197033" y="5490212"/>
                <a:ext cx="161640" cy="144360"/>
              </p14:xfrm>
            </p:contentPart>
          </mc:Choice>
          <mc:Fallback xmlns="">
            <p:pic>
              <p:nvPicPr>
                <p:cNvPr id="220" name="Ink 219">
                  <a:extLst>
                    <a:ext uri="{FF2B5EF4-FFF2-40B4-BE49-F238E27FC236}">
                      <a16:creationId xmlns:a16="http://schemas.microsoft.com/office/drawing/2014/main" id="{FCEB8AA6-42FA-42E6-BCEF-C0DDE8D5B115}"/>
                    </a:ext>
                  </a:extLst>
                </p:cNvPr>
                <p:cNvPicPr/>
                <p:nvPr/>
              </p:nvPicPr>
              <p:blipFill>
                <a:blip r:embed="rId348"/>
                <a:stretch>
                  <a:fillRect/>
                </a:stretch>
              </p:blipFill>
              <p:spPr>
                <a:xfrm>
                  <a:off x="6179393" y="5472572"/>
                  <a:ext cx="1972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1" name="Ink 220">
                  <a:extLst>
                    <a:ext uri="{FF2B5EF4-FFF2-40B4-BE49-F238E27FC236}">
                      <a16:creationId xmlns:a16="http://schemas.microsoft.com/office/drawing/2014/main" id="{AF3E5B01-9D2E-4A6F-AB6F-0506E26492E2}"/>
                    </a:ext>
                  </a:extLst>
                </p14:cNvPr>
                <p14:cNvContentPartPr/>
                <p14:nvPr/>
              </p14:nvContentPartPr>
              <p14:xfrm>
                <a:off x="6385313" y="5465372"/>
                <a:ext cx="157320" cy="153000"/>
              </p14:xfrm>
            </p:contentPart>
          </mc:Choice>
          <mc:Fallback xmlns="">
            <p:pic>
              <p:nvPicPr>
                <p:cNvPr id="221" name="Ink 220">
                  <a:extLst>
                    <a:ext uri="{FF2B5EF4-FFF2-40B4-BE49-F238E27FC236}">
                      <a16:creationId xmlns:a16="http://schemas.microsoft.com/office/drawing/2014/main" id="{AF3E5B01-9D2E-4A6F-AB6F-0506E26492E2}"/>
                    </a:ext>
                  </a:extLst>
                </p:cNvPr>
                <p:cNvPicPr/>
                <p:nvPr/>
              </p:nvPicPr>
              <p:blipFill>
                <a:blip r:embed="rId350"/>
                <a:stretch>
                  <a:fillRect/>
                </a:stretch>
              </p:blipFill>
              <p:spPr>
                <a:xfrm>
                  <a:off x="6367313" y="5447372"/>
                  <a:ext cx="192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2" name="Ink 221">
                  <a:extLst>
                    <a:ext uri="{FF2B5EF4-FFF2-40B4-BE49-F238E27FC236}">
                      <a16:creationId xmlns:a16="http://schemas.microsoft.com/office/drawing/2014/main" id="{F9654CF8-DF22-4B52-A681-7AA8810B6AF5}"/>
                    </a:ext>
                  </a:extLst>
                </p14:cNvPr>
                <p14:cNvContentPartPr/>
                <p14:nvPr/>
              </p14:nvContentPartPr>
              <p14:xfrm>
                <a:off x="6653153" y="5323172"/>
                <a:ext cx="148320" cy="48960"/>
              </p14:xfrm>
            </p:contentPart>
          </mc:Choice>
          <mc:Fallback xmlns="">
            <p:pic>
              <p:nvPicPr>
                <p:cNvPr id="222" name="Ink 221">
                  <a:extLst>
                    <a:ext uri="{FF2B5EF4-FFF2-40B4-BE49-F238E27FC236}">
                      <a16:creationId xmlns:a16="http://schemas.microsoft.com/office/drawing/2014/main" id="{F9654CF8-DF22-4B52-A681-7AA8810B6AF5}"/>
                    </a:ext>
                  </a:extLst>
                </p:cNvPr>
                <p:cNvPicPr/>
                <p:nvPr/>
              </p:nvPicPr>
              <p:blipFill>
                <a:blip r:embed="rId352"/>
                <a:stretch>
                  <a:fillRect/>
                </a:stretch>
              </p:blipFill>
              <p:spPr>
                <a:xfrm>
                  <a:off x="6635513" y="5305532"/>
                  <a:ext cx="1839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3" name="Ink 222">
                  <a:extLst>
                    <a:ext uri="{FF2B5EF4-FFF2-40B4-BE49-F238E27FC236}">
                      <a16:creationId xmlns:a16="http://schemas.microsoft.com/office/drawing/2014/main" id="{C8A6F904-B86C-4470-BE65-6CA442EBDF7F}"/>
                    </a:ext>
                  </a:extLst>
                </p14:cNvPr>
                <p14:cNvContentPartPr/>
                <p14:nvPr/>
              </p14:nvContentPartPr>
              <p14:xfrm>
                <a:off x="6643073" y="5340812"/>
                <a:ext cx="130320" cy="403560"/>
              </p14:xfrm>
            </p:contentPart>
          </mc:Choice>
          <mc:Fallback xmlns="">
            <p:pic>
              <p:nvPicPr>
                <p:cNvPr id="223" name="Ink 222">
                  <a:extLst>
                    <a:ext uri="{FF2B5EF4-FFF2-40B4-BE49-F238E27FC236}">
                      <a16:creationId xmlns:a16="http://schemas.microsoft.com/office/drawing/2014/main" id="{C8A6F904-B86C-4470-BE65-6CA442EBDF7F}"/>
                    </a:ext>
                  </a:extLst>
                </p:cNvPr>
                <p:cNvPicPr/>
                <p:nvPr/>
              </p:nvPicPr>
              <p:blipFill>
                <a:blip r:embed="rId354"/>
                <a:stretch>
                  <a:fillRect/>
                </a:stretch>
              </p:blipFill>
              <p:spPr>
                <a:xfrm>
                  <a:off x="6625073" y="5322812"/>
                  <a:ext cx="1659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4" name="Ink 223">
                  <a:extLst>
                    <a:ext uri="{FF2B5EF4-FFF2-40B4-BE49-F238E27FC236}">
                      <a16:creationId xmlns:a16="http://schemas.microsoft.com/office/drawing/2014/main" id="{89DE39D7-51E9-418B-AA2C-4627EB6CC568}"/>
                    </a:ext>
                  </a:extLst>
                </p14:cNvPr>
                <p14:cNvContentPartPr/>
                <p14:nvPr/>
              </p14:nvContentPartPr>
              <p14:xfrm>
                <a:off x="6869153" y="5476892"/>
                <a:ext cx="106920" cy="187920"/>
              </p14:xfrm>
            </p:contentPart>
          </mc:Choice>
          <mc:Fallback xmlns="">
            <p:pic>
              <p:nvPicPr>
                <p:cNvPr id="224" name="Ink 223">
                  <a:extLst>
                    <a:ext uri="{FF2B5EF4-FFF2-40B4-BE49-F238E27FC236}">
                      <a16:creationId xmlns:a16="http://schemas.microsoft.com/office/drawing/2014/main" id="{89DE39D7-51E9-418B-AA2C-4627EB6CC568}"/>
                    </a:ext>
                  </a:extLst>
                </p:cNvPr>
                <p:cNvPicPr/>
                <p:nvPr/>
              </p:nvPicPr>
              <p:blipFill>
                <a:blip r:embed="rId356"/>
                <a:stretch>
                  <a:fillRect/>
                </a:stretch>
              </p:blipFill>
              <p:spPr>
                <a:xfrm>
                  <a:off x="6851513" y="5458892"/>
                  <a:ext cx="142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5" name="Ink 224">
                  <a:extLst>
                    <a:ext uri="{FF2B5EF4-FFF2-40B4-BE49-F238E27FC236}">
                      <a16:creationId xmlns:a16="http://schemas.microsoft.com/office/drawing/2014/main" id="{0482543F-2F40-4A90-9642-0D545635857D}"/>
                    </a:ext>
                  </a:extLst>
                </p14:cNvPr>
                <p14:cNvContentPartPr/>
                <p14:nvPr/>
              </p14:nvContentPartPr>
              <p14:xfrm>
                <a:off x="6854393" y="5485892"/>
                <a:ext cx="134640" cy="171720"/>
              </p14:xfrm>
            </p:contentPart>
          </mc:Choice>
          <mc:Fallback xmlns="">
            <p:pic>
              <p:nvPicPr>
                <p:cNvPr id="225" name="Ink 224">
                  <a:extLst>
                    <a:ext uri="{FF2B5EF4-FFF2-40B4-BE49-F238E27FC236}">
                      <a16:creationId xmlns:a16="http://schemas.microsoft.com/office/drawing/2014/main" id="{0482543F-2F40-4A90-9642-0D545635857D}"/>
                    </a:ext>
                  </a:extLst>
                </p:cNvPr>
                <p:cNvPicPr/>
                <p:nvPr/>
              </p:nvPicPr>
              <p:blipFill>
                <a:blip r:embed="rId358"/>
                <a:stretch>
                  <a:fillRect/>
                </a:stretch>
              </p:blipFill>
              <p:spPr>
                <a:xfrm>
                  <a:off x="6836393" y="5467892"/>
                  <a:ext cx="1702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6" name="Ink 225">
                  <a:extLst>
                    <a:ext uri="{FF2B5EF4-FFF2-40B4-BE49-F238E27FC236}">
                      <a16:creationId xmlns:a16="http://schemas.microsoft.com/office/drawing/2014/main" id="{D53F8DD0-4635-4626-9711-792B4F7AA74D}"/>
                    </a:ext>
                  </a:extLst>
                </p14:cNvPr>
                <p14:cNvContentPartPr/>
                <p14:nvPr/>
              </p14:nvContentPartPr>
              <p14:xfrm>
                <a:off x="6970313" y="5387612"/>
                <a:ext cx="217440" cy="321840"/>
              </p14:xfrm>
            </p:contentPart>
          </mc:Choice>
          <mc:Fallback xmlns="">
            <p:pic>
              <p:nvPicPr>
                <p:cNvPr id="226" name="Ink 225">
                  <a:extLst>
                    <a:ext uri="{FF2B5EF4-FFF2-40B4-BE49-F238E27FC236}">
                      <a16:creationId xmlns:a16="http://schemas.microsoft.com/office/drawing/2014/main" id="{D53F8DD0-4635-4626-9711-792B4F7AA74D}"/>
                    </a:ext>
                  </a:extLst>
                </p:cNvPr>
                <p:cNvPicPr/>
                <p:nvPr/>
              </p:nvPicPr>
              <p:blipFill>
                <a:blip r:embed="rId360"/>
                <a:stretch>
                  <a:fillRect/>
                </a:stretch>
              </p:blipFill>
              <p:spPr>
                <a:xfrm>
                  <a:off x="6952313" y="5369972"/>
                  <a:ext cx="2530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7" name="Ink 226">
                  <a:extLst>
                    <a:ext uri="{FF2B5EF4-FFF2-40B4-BE49-F238E27FC236}">
                      <a16:creationId xmlns:a16="http://schemas.microsoft.com/office/drawing/2014/main" id="{984B45F3-01A7-4C39-9FE0-415CBC8A43E0}"/>
                    </a:ext>
                  </a:extLst>
                </p14:cNvPr>
                <p14:cNvContentPartPr/>
                <p14:nvPr/>
              </p14:nvContentPartPr>
              <p14:xfrm>
                <a:off x="7318793" y="5530892"/>
                <a:ext cx="163080" cy="36000"/>
              </p14:xfrm>
            </p:contentPart>
          </mc:Choice>
          <mc:Fallback xmlns="">
            <p:pic>
              <p:nvPicPr>
                <p:cNvPr id="227" name="Ink 226">
                  <a:extLst>
                    <a:ext uri="{FF2B5EF4-FFF2-40B4-BE49-F238E27FC236}">
                      <a16:creationId xmlns:a16="http://schemas.microsoft.com/office/drawing/2014/main" id="{984B45F3-01A7-4C39-9FE0-415CBC8A43E0}"/>
                    </a:ext>
                  </a:extLst>
                </p:cNvPr>
                <p:cNvPicPr/>
                <p:nvPr/>
              </p:nvPicPr>
              <p:blipFill>
                <a:blip r:embed="rId362"/>
                <a:stretch>
                  <a:fillRect/>
                </a:stretch>
              </p:blipFill>
              <p:spPr>
                <a:xfrm>
                  <a:off x="7301153" y="5512892"/>
                  <a:ext cx="1987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8" name="Ink 227">
                  <a:extLst>
                    <a:ext uri="{FF2B5EF4-FFF2-40B4-BE49-F238E27FC236}">
                      <a16:creationId xmlns:a16="http://schemas.microsoft.com/office/drawing/2014/main" id="{88BA1E16-57A5-4765-95C3-3815771D2BAB}"/>
                    </a:ext>
                  </a:extLst>
                </p14:cNvPr>
                <p14:cNvContentPartPr/>
                <p14:nvPr/>
              </p14:nvContentPartPr>
              <p14:xfrm>
                <a:off x="7398353" y="5455652"/>
                <a:ext cx="16920" cy="189720"/>
              </p14:xfrm>
            </p:contentPart>
          </mc:Choice>
          <mc:Fallback xmlns="">
            <p:pic>
              <p:nvPicPr>
                <p:cNvPr id="228" name="Ink 227">
                  <a:extLst>
                    <a:ext uri="{FF2B5EF4-FFF2-40B4-BE49-F238E27FC236}">
                      <a16:creationId xmlns:a16="http://schemas.microsoft.com/office/drawing/2014/main" id="{88BA1E16-57A5-4765-95C3-3815771D2BAB}"/>
                    </a:ext>
                  </a:extLst>
                </p:cNvPr>
                <p:cNvPicPr/>
                <p:nvPr/>
              </p:nvPicPr>
              <p:blipFill>
                <a:blip r:embed="rId364"/>
                <a:stretch>
                  <a:fillRect/>
                </a:stretch>
              </p:blipFill>
              <p:spPr>
                <a:xfrm>
                  <a:off x="7380353" y="5438012"/>
                  <a:ext cx="52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30" name="Ink 229">
                  <a:extLst>
                    <a:ext uri="{FF2B5EF4-FFF2-40B4-BE49-F238E27FC236}">
                      <a16:creationId xmlns:a16="http://schemas.microsoft.com/office/drawing/2014/main" id="{3E7BE826-F86F-4591-9F00-EBF36C630395}"/>
                    </a:ext>
                  </a:extLst>
                </p14:cNvPr>
                <p14:cNvContentPartPr/>
                <p14:nvPr/>
              </p14:nvContentPartPr>
              <p14:xfrm>
                <a:off x="7580153" y="5401652"/>
                <a:ext cx="189720" cy="21240"/>
              </p14:xfrm>
            </p:contentPart>
          </mc:Choice>
          <mc:Fallback xmlns="">
            <p:pic>
              <p:nvPicPr>
                <p:cNvPr id="230" name="Ink 229">
                  <a:extLst>
                    <a:ext uri="{FF2B5EF4-FFF2-40B4-BE49-F238E27FC236}">
                      <a16:creationId xmlns:a16="http://schemas.microsoft.com/office/drawing/2014/main" id="{3E7BE826-F86F-4591-9F00-EBF36C630395}"/>
                    </a:ext>
                  </a:extLst>
                </p:cNvPr>
                <p:cNvPicPr/>
                <p:nvPr/>
              </p:nvPicPr>
              <p:blipFill>
                <a:blip r:embed="rId366"/>
                <a:stretch>
                  <a:fillRect/>
                </a:stretch>
              </p:blipFill>
              <p:spPr>
                <a:xfrm>
                  <a:off x="7562153" y="5383652"/>
                  <a:ext cx="225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31" name="Ink 230">
                  <a:extLst>
                    <a:ext uri="{FF2B5EF4-FFF2-40B4-BE49-F238E27FC236}">
                      <a16:creationId xmlns:a16="http://schemas.microsoft.com/office/drawing/2014/main" id="{58C6D6E4-A1D7-4EA7-88DE-4C2B51DBC948}"/>
                    </a:ext>
                  </a:extLst>
                </p14:cNvPr>
                <p14:cNvContentPartPr/>
                <p14:nvPr/>
              </p14:nvContentPartPr>
              <p14:xfrm>
                <a:off x="7557113" y="5399492"/>
                <a:ext cx="158040" cy="255240"/>
              </p14:xfrm>
            </p:contentPart>
          </mc:Choice>
          <mc:Fallback xmlns="">
            <p:pic>
              <p:nvPicPr>
                <p:cNvPr id="231" name="Ink 230">
                  <a:extLst>
                    <a:ext uri="{FF2B5EF4-FFF2-40B4-BE49-F238E27FC236}">
                      <a16:creationId xmlns:a16="http://schemas.microsoft.com/office/drawing/2014/main" id="{58C6D6E4-A1D7-4EA7-88DE-4C2B51DBC948}"/>
                    </a:ext>
                  </a:extLst>
                </p:cNvPr>
                <p:cNvPicPr/>
                <p:nvPr/>
              </p:nvPicPr>
              <p:blipFill>
                <a:blip r:embed="rId368"/>
                <a:stretch>
                  <a:fillRect/>
                </a:stretch>
              </p:blipFill>
              <p:spPr>
                <a:xfrm>
                  <a:off x="7539473" y="5381492"/>
                  <a:ext cx="193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2" name="Ink 231">
                  <a:extLst>
                    <a:ext uri="{FF2B5EF4-FFF2-40B4-BE49-F238E27FC236}">
                      <a16:creationId xmlns:a16="http://schemas.microsoft.com/office/drawing/2014/main" id="{016172F9-4A45-4F83-8D3E-FB4925781D3C}"/>
                    </a:ext>
                  </a:extLst>
                </p14:cNvPr>
                <p14:cNvContentPartPr/>
                <p14:nvPr/>
              </p14:nvContentPartPr>
              <p14:xfrm>
                <a:off x="7602113" y="5531612"/>
                <a:ext cx="146160" cy="23400"/>
              </p14:xfrm>
            </p:contentPart>
          </mc:Choice>
          <mc:Fallback xmlns="">
            <p:pic>
              <p:nvPicPr>
                <p:cNvPr id="232" name="Ink 231">
                  <a:extLst>
                    <a:ext uri="{FF2B5EF4-FFF2-40B4-BE49-F238E27FC236}">
                      <a16:creationId xmlns:a16="http://schemas.microsoft.com/office/drawing/2014/main" id="{016172F9-4A45-4F83-8D3E-FB4925781D3C}"/>
                    </a:ext>
                  </a:extLst>
                </p:cNvPr>
                <p:cNvPicPr/>
                <p:nvPr/>
              </p:nvPicPr>
              <p:blipFill>
                <a:blip r:embed="rId370"/>
                <a:stretch>
                  <a:fillRect/>
                </a:stretch>
              </p:blipFill>
              <p:spPr>
                <a:xfrm>
                  <a:off x="7584473" y="5513612"/>
                  <a:ext cx="1818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3" name="Ink 232">
                  <a:extLst>
                    <a:ext uri="{FF2B5EF4-FFF2-40B4-BE49-F238E27FC236}">
                      <a16:creationId xmlns:a16="http://schemas.microsoft.com/office/drawing/2014/main" id="{F9F87C4A-0215-47C8-A0C8-1C3543FABB02}"/>
                    </a:ext>
                  </a:extLst>
                </p14:cNvPr>
                <p14:cNvContentPartPr/>
                <p14:nvPr/>
              </p14:nvContentPartPr>
              <p14:xfrm>
                <a:off x="7886153" y="5269892"/>
                <a:ext cx="105120" cy="16560"/>
              </p14:xfrm>
            </p:contentPart>
          </mc:Choice>
          <mc:Fallback xmlns="">
            <p:pic>
              <p:nvPicPr>
                <p:cNvPr id="233" name="Ink 232">
                  <a:extLst>
                    <a:ext uri="{FF2B5EF4-FFF2-40B4-BE49-F238E27FC236}">
                      <a16:creationId xmlns:a16="http://schemas.microsoft.com/office/drawing/2014/main" id="{F9F87C4A-0215-47C8-A0C8-1C3543FABB02}"/>
                    </a:ext>
                  </a:extLst>
                </p:cNvPr>
                <p:cNvPicPr/>
                <p:nvPr/>
              </p:nvPicPr>
              <p:blipFill>
                <a:blip r:embed="rId372"/>
                <a:stretch>
                  <a:fillRect/>
                </a:stretch>
              </p:blipFill>
              <p:spPr>
                <a:xfrm>
                  <a:off x="7868153" y="5251892"/>
                  <a:ext cx="140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4" name="Ink 233">
                  <a:extLst>
                    <a:ext uri="{FF2B5EF4-FFF2-40B4-BE49-F238E27FC236}">
                      <a16:creationId xmlns:a16="http://schemas.microsoft.com/office/drawing/2014/main" id="{3DD71EB9-01D0-445A-B0E8-D0AFC9BE1762}"/>
                    </a:ext>
                  </a:extLst>
                </p14:cNvPr>
                <p14:cNvContentPartPr/>
                <p14:nvPr/>
              </p14:nvContentPartPr>
              <p14:xfrm>
                <a:off x="7865633" y="5276372"/>
                <a:ext cx="162000" cy="467640"/>
              </p14:xfrm>
            </p:contentPart>
          </mc:Choice>
          <mc:Fallback xmlns="">
            <p:pic>
              <p:nvPicPr>
                <p:cNvPr id="234" name="Ink 233">
                  <a:extLst>
                    <a:ext uri="{FF2B5EF4-FFF2-40B4-BE49-F238E27FC236}">
                      <a16:creationId xmlns:a16="http://schemas.microsoft.com/office/drawing/2014/main" id="{3DD71EB9-01D0-445A-B0E8-D0AFC9BE1762}"/>
                    </a:ext>
                  </a:extLst>
                </p:cNvPr>
                <p:cNvPicPr/>
                <p:nvPr/>
              </p:nvPicPr>
              <p:blipFill>
                <a:blip r:embed="rId374"/>
                <a:stretch>
                  <a:fillRect/>
                </a:stretch>
              </p:blipFill>
              <p:spPr>
                <a:xfrm>
                  <a:off x="7847993" y="5258732"/>
                  <a:ext cx="1976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5" name="Ink 234">
                  <a:extLst>
                    <a:ext uri="{FF2B5EF4-FFF2-40B4-BE49-F238E27FC236}">
                      <a16:creationId xmlns:a16="http://schemas.microsoft.com/office/drawing/2014/main" id="{9F01794D-6CC6-42F8-821C-33888AAFF364}"/>
                    </a:ext>
                  </a:extLst>
                </p14:cNvPr>
                <p14:cNvContentPartPr/>
                <p14:nvPr/>
              </p14:nvContentPartPr>
              <p14:xfrm>
                <a:off x="8080553" y="5364572"/>
                <a:ext cx="136800" cy="274680"/>
              </p14:xfrm>
            </p:contentPart>
          </mc:Choice>
          <mc:Fallback xmlns="">
            <p:pic>
              <p:nvPicPr>
                <p:cNvPr id="235" name="Ink 234">
                  <a:extLst>
                    <a:ext uri="{FF2B5EF4-FFF2-40B4-BE49-F238E27FC236}">
                      <a16:creationId xmlns:a16="http://schemas.microsoft.com/office/drawing/2014/main" id="{9F01794D-6CC6-42F8-821C-33888AAFF364}"/>
                    </a:ext>
                  </a:extLst>
                </p:cNvPr>
                <p:cNvPicPr/>
                <p:nvPr/>
              </p:nvPicPr>
              <p:blipFill>
                <a:blip r:embed="rId376"/>
                <a:stretch>
                  <a:fillRect/>
                </a:stretch>
              </p:blipFill>
              <p:spPr>
                <a:xfrm>
                  <a:off x="8062913" y="5346932"/>
                  <a:ext cx="1724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6" name="Ink 235">
                  <a:extLst>
                    <a:ext uri="{FF2B5EF4-FFF2-40B4-BE49-F238E27FC236}">
                      <a16:creationId xmlns:a16="http://schemas.microsoft.com/office/drawing/2014/main" id="{D59C130A-9D78-462A-A80A-86617753C039}"/>
                    </a:ext>
                  </a:extLst>
                </p14:cNvPr>
                <p14:cNvContentPartPr/>
                <p14:nvPr/>
              </p14:nvContentPartPr>
              <p14:xfrm>
                <a:off x="8260553" y="5292572"/>
                <a:ext cx="163440" cy="390960"/>
              </p14:xfrm>
            </p:contentPart>
          </mc:Choice>
          <mc:Fallback xmlns="">
            <p:pic>
              <p:nvPicPr>
                <p:cNvPr id="236" name="Ink 235">
                  <a:extLst>
                    <a:ext uri="{FF2B5EF4-FFF2-40B4-BE49-F238E27FC236}">
                      <a16:creationId xmlns:a16="http://schemas.microsoft.com/office/drawing/2014/main" id="{D59C130A-9D78-462A-A80A-86617753C039}"/>
                    </a:ext>
                  </a:extLst>
                </p:cNvPr>
                <p:cNvPicPr/>
                <p:nvPr/>
              </p:nvPicPr>
              <p:blipFill>
                <a:blip r:embed="rId378"/>
                <a:stretch>
                  <a:fillRect/>
                </a:stretch>
              </p:blipFill>
              <p:spPr>
                <a:xfrm>
                  <a:off x="8242553" y="5274932"/>
                  <a:ext cx="1990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7" name="Ink 236">
                  <a:extLst>
                    <a:ext uri="{FF2B5EF4-FFF2-40B4-BE49-F238E27FC236}">
                      <a16:creationId xmlns:a16="http://schemas.microsoft.com/office/drawing/2014/main" id="{1E7F152E-55DD-4193-B338-9EA3910D73F4}"/>
                    </a:ext>
                  </a:extLst>
                </p14:cNvPr>
                <p14:cNvContentPartPr/>
                <p14:nvPr/>
              </p14:nvContentPartPr>
              <p14:xfrm>
                <a:off x="8492393" y="5270612"/>
                <a:ext cx="141480" cy="155520"/>
              </p14:xfrm>
            </p:contentPart>
          </mc:Choice>
          <mc:Fallback xmlns="">
            <p:pic>
              <p:nvPicPr>
                <p:cNvPr id="237" name="Ink 236">
                  <a:extLst>
                    <a:ext uri="{FF2B5EF4-FFF2-40B4-BE49-F238E27FC236}">
                      <a16:creationId xmlns:a16="http://schemas.microsoft.com/office/drawing/2014/main" id="{1E7F152E-55DD-4193-B338-9EA3910D73F4}"/>
                    </a:ext>
                  </a:extLst>
                </p:cNvPr>
                <p:cNvPicPr/>
                <p:nvPr/>
              </p:nvPicPr>
              <p:blipFill>
                <a:blip r:embed="rId380"/>
                <a:stretch>
                  <a:fillRect/>
                </a:stretch>
              </p:blipFill>
              <p:spPr>
                <a:xfrm>
                  <a:off x="8474393" y="5252612"/>
                  <a:ext cx="1771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9" name="Ink 238">
                  <a:extLst>
                    <a:ext uri="{FF2B5EF4-FFF2-40B4-BE49-F238E27FC236}">
                      <a16:creationId xmlns:a16="http://schemas.microsoft.com/office/drawing/2014/main" id="{AF63CA4B-C429-4DF8-924E-8F5D0E00DAFD}"/>
                    </a:ext>
                  </a:extLst>
                </p14:cNvPr>
                <p14:cNvContentPartPr/>
                <p14:nvPr/>
              </p14:nvContentPartPr>
              <p14:xfrm>
                <a:off x="8723513" y="5506052"/>
                <a:ext cx="150480" cy="10080"/>
              </p14:xfrm>
            </p:contentPart>
          </mc:Choice>
          <mc:Fallback xmlns="">
            <p:pic>
              <p:nvPicPr>
                <p:cNvPr id="239" name="Ink 238">
                  <a:extLst>
                    <a:ext uri="{FF2B5EF4-FFF2-40B4-BE49-F238E27FC236}">
                      <a16:creationId xmlns:a16="http://schemas.microsoft.com/office/drawing/2014/main" id="{AF63CA4B-C429-4DF8-924E-8F5D0E00DAFD}"/>
                    </a:ext>
                  </a:extLst>
                </p:cNvPr>
                <p:cNvPicPr/>
                <p:nvPr/>
              </p:nvPicPr>
              <p:blipFill>
                <a:blip r:embed="rId382"/>
                <a:stretch>
                  <a:fillRect/>
                </a:stretch>
              </p:blipFill>
              <p:spPr>
                <a:xfrm>
                  <a:off x="8705513" y="5488412"/>
                  <a:ext cx="186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0" name="Ink 239">
                  <a:extLst>
                    <a:ext uri="{FF2B5EF4-FFF2-40B4-BE49-F238E27FC236}">
                      <a16:creationId xmlns:a16="http://schemas.microsoft.com/office/drawing/2014/main" id="{691E2D4C-0A5B-436B-ABDA-DD7F497A3846}"/>
                    </a:ext>
                  </a:extLst>
                </p14:cNvPr>
                <p14:cNvContentPartPr/>
                <p14:nvPr/>
              </p14:nvContentPartPr>
              <p14:xfrm>
                <a:off x="8775713" y="5602892"/>
                <a:ext cx="138960" cy="8640"/>
              </p14:xfrm>
            </p:contentPart>
          </mc:Choice>
          <mc:Fallback xmlns="">
            <p:pic>
              <p:nvPicPr>
                <p:cNvPr id="240" name="Ink 239">
                  <a:extLst>
                    <a:ext uri="{FF2B5EF4-FFF2-40B4-BE49-F238E27FC236}">
                      <a16:creationId xmlns:a16="http://schemas.microsoft.com/office/drawing/2014/main" id="{691E2D4C-0A5B-436B-ABDA-DD7F497A3846}"/>
                    </a:ext>
                  </a:extLst>
                </p:cNvPr>
                <p:cNvPicPr/>
                <p:nvPr/>
              </p:nvPicPr>
              <p:blipFill>
                <a:blip r:embed="rId384"/>
                <a:stretch>
                  <a:fillRect/>
                </a:stretch>
              </p:blipFill>
              <p:spPr>
                <a:xfrm>
                  <a:off x="8757713" y="5585252"/>
                  <a:ext cx="174600" cy="44280"/>
                </a:xfrm>
                <a:prstGeom prst="rect">
                  <a:avLst/>
                </a:prstGeom>
              </p:spPr>
            </p:pic>
          </mc:Fallback>
        </mc:AlternateContent>
      </p:grpSp>
      <p:grpSp>
        <p:nvGrpSpPr>
          <p:cNvPr id="246" name="Group 245">
            <a:extLst>
              <a:ext uri="{FF2B5EF4-FFF2-40B4-BE49-F238E27FC236}">
                <a16:creationId xmlns:a16="http://schemas.microsoft.com/office/drawing/2014/main" id="{BFB7CBA1-8028-4B7F-B424-61AD96189A5D}"/>
              </a:ext>
            </a:extLst>
          </p:cNvPr>
          <p:cNvGrpSpPr/>
          <p:nvPr/>
        </p:nvGrpSpPr>
        <p:grpSpPr>
          <a:xfrm>
            <a:off x="9119153" y="5250452"/>
            <a:ext cx="1117080" cy="384480"/>
            <a:chOff x="9119153" y="5250452"/>
            <a:chExt cx="1117080" cy="384480"/>
          </a:xfrm>
        </p:grpSpPr>
        <mc:AlternateContent xmlns:mc="http://schemas.openxmlformats.org/markup-compatibility/2006" xmlns:p14="http://schemas.microsoft.com/office/powerpoint/2010/main">
          <mc:Choice Requires="p14">
            <p:contentPart p14:bwMode="auto" r:id="rId385">
              <p14:nvContentPartPr>
                <p14:cNvPr id="241" name="Ink 240">
                  <a:extLst>
                    <a:ext uri="{FF2B5EF4-FFF2-40B4-BE49-F238E27FC236}">
                      <a16:creationId xmlns:a16="http://schemas.microsoft.com/office/drawing/2014/main" id="{BB913174-A788-434F-AEB0-000980886489}"/>
                    </a:ext>
                  </a:extLst>
                </p14:cNvPr>
                <p14:cNvContentPartPr/>
                <p14:nvPr/>
              </p14:nvContentPartPr>
              <p14:xfrm>
                <a:off x="9119153" y="5464292"/>
                <a:ext cx="278640" cy="152640"/>
              </p14:xfrm>
            </p:contentPart>
          </mc:Choice>
          <mc:Fallback xmlns="">
            <p:pic>
              <p:nvPicPr>
                <p:cNvPr id="241" name="Ink 240">
                  <a:extLst>
                    <a:ext uri="{FF2B5EF4-FFF2-40B4-BE49-F238E27FC236}">
                      <a16:creationId xmlns:a16="http://schemas.microsoft.com/office/drawing/2014/main" id="{BB913174-A788-434F-AEB0-000980886489}"/>
                    </a:ext>
                  </a:extLst>
                </p:cNvPr>
                <p:cNvPicPr/>
                <p:nvPr/>
              </p:nvPicPr>
              <p:blipFill>
                <a:blip r:embed="rId386"/>
                <a:stretch>
                  <a:fillRect/>
                </a:stretch>
              </p:blipFill>
              <p:spPr>
                <a:xfrm>
                  <a:off x="9101153" y="5446292"/>
                  <a:ext cx="3142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2" name="Ink 241">
                  <a:extLst>
                    <a:ext uri="{FF2B5EF4-FFF2-40B4-BE49-F238E27FC236}">
                      <a16:creationId xmlns:a16="http://schemas.microsoft.com/office/drawing/2014/main" id="{F804D28E-2F88-4D2E-8C72-6250E1DA6E44}"/>
                    </a:ext>
                  </a:extLst>
                </p14:cNvPr>
                <p14:cNvContentPartPr/>
                <p14:nvPr/>
              </p14:nvContentPartPr>
              <p14:xfrm>
                <a:off x="9531713" y="5529092"/>
                <a:ext cx="151560" cy="10080"/>
              </p14:xfrm>
            </p:contentPart>
          </mc:Choice>
          <mc:Fallback xmlns="">
            <p:pic>
              <p:nvPicPr>
                <p:cNvPr id="242" name="Ink 241">
                  <a:extLst>
                    <a:ext uri="{FF2B5EF4-FFF2-40B4-BE49-F238E27FC236}">
                      <a16:creationId xmlns:a16="http://schemas.microsoft.com/office/drawing/2014/main" id="{F804D28E-2F88-4D2E-8C72-6250E1DA6E44}"/>
                    </a:ext>
                  </a:extLst>
                </p:cNvPr>
                <p:cNvPicPr/>
                <p:nvPr/>
              </p:nvPicPr>
              <p:blipFill>
                <a:blip r:embed="rId388"/>
                <a:stretch>
                  <a:fillRect/>
                </a:stretch>
              </p:blipFill>
              <p:spPr>
                <a:xfrm>
                  <a:off x="9513713" y="5511092"/>
                  <a:ext cx="187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3" name="Ink 242">
                  <a:extLst>
                    <a:ext uri="{FF2B5EF4-FFF2-40B4-BE49-F238E27FC236}">
                      <a16:creationId xmlns:a16="http://schemas.microsoft.com/office/drawing/2014/main" id="{8637133F-5FEA-4D82-ADD5-CE71827B9FC8}"/>
                    </a:ext>
                  </a:extLst>
                </p14:cNvPr>
                <p14:cNvContentPartPr/>
                <p14:nvPr/>
              </p14:nvContentPartPr>
              <p14:xfrm>
                <a:off x="9617033" y="5452772"/>
                <a:ext cx="25200" cy="182160"/>
              </p14:xfrm>
            </p:contentPart>
          </mc:Choice>
          <mc:Fallback xmlns="">
            <p:pic>
              <p:nvPicPr>
                <p:cNvPr id="243" name="Ink 242">
                  <a:extLst>
                    <a:ext uri="{FF2B5EF4-FFF2-40B4-BE49-F238E27FC236}">
                      <a16:creationId xmlns:a16="http://schemas.microsoft.com/office/drawing/2014/main" id="{8637133F-5FEA-4D82-ADD5-CE71827B9FC8}"/>
                    </a:ext>
                  </a:extLst>
                </p:cNvPr>
                <p:cNvPicPr/>
                <p:nvPr/>
              </p:nvPicPr>
              <p:blipFill>
                <a:blip r:embed="rId390"/>
                <a:stretch>
                  <a:fillRect/>
                </a:stretch>
              </p:blipFill>
              <p:spPr>
                <a:xfrm>
                  <a:off x="9599393" y="5435132"/>
                  <a:ext cx="60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4" name="Ink 243">
                  <a:extLst>
                    <a:ext uri="{FF2B5EF4-FFF2-40B4-BE49-F238E27FC236}">
                      <a16:creationId xmlns:a16="http://schemas.microsoft.com/office/drawing/2014/main" id="{879E5880-00BF-48BE-BE1D-1AF69F055EBA}"/>
                    </a:ext>
                  </a:extLst>
                </p14:cNvPr>
                <p14:cNvContentPartPr/>
                <p14:nvPr/>
              </p14:nvContentPartPr>
              <p14:xfrm>
                <a:off x="9764993" y="5474372"/>
                <a:ext cx="258120" cy="137160"/>
              </p14:xfrm>
            </p:contentPart>
          </mc:Choice>
          <mc:Fallback xmlns="">
            <p:pic>
              <p:nvPicPr>
                <p:cNvPr id="244" name="Ink 243">
                  <a:extLst>
                    <a:ext uri="{FF2B5EF4-FFF2-40B4-BE49-F238E27FC236}">
                      <a16:creationId xmlns:a16="http://schemas.microsoft.com/office/drawing/2014/main" id="{879E5880-00BF-48BE-BE1D-1AF69F055EBA}"/>
                    </a:ext>
                  </a:extLst>
                </p:cNvPr>
                <p:cNvPicPr/>
                <p:nvPr/>
              </p:nvPicPr>
              <p:blipFill>
                <a:blip r:embed="rId392"/>
                <a:stretch>
                  <a:fillRect/>
                </a:stretch>
              </p:blipFill>
              <p:spPr>
                <a:xfrm>
                  <a:off x="9747353" y="5456372"/>
                  <a:ext cx="293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Ink 244">
                  <a:extLst>
                    <a:ext uri="{FF2B5EF4-FFF2-40B4-BE49-F238E27FC236}">
                      <a16:creationId xmlns:a16="http://schemas.microsoft.com/office/drawing/2014/main" id="{13A85140-83BF-42A5-99AC-E5A88514428C}"/>
                    </a:ext>
                  </a:extLst>
                </p14:cNvPr>
                <p14:cNvContentPartPr/>
                <p14:nvPr/>
              </p14:nvContentPartPr>
              <p14:xfrm>
                <a:off x="10081073" y="5250452"/>
                <a:ext cx="155160" cy="160920"/>
              </p14:xfrm>
            </p:contentPart>
          </mc:Choice>
          <mc:Fallback xmlns="">
            <p:pic>
              <p:nvPicPr>
                <p:cNvPr id="245" name="Ink 244">
                  <a:extLst>
                    <a:ext uri="{FF2B5EF4-FFF2-40B4-BE49-F238E27FC236}">
                      <a16:creationId xmlns:a16="http://schemas.microsoft.com/office/drawing/2014/main" id="{13A85140-83BF-42A5-99AC-E5A88514428C}"/>
                    </a:ext>
                  </a:extLst>
                </p:cNvPr>
                <p:cNvPicPr/>
                <p:nvPr/>
              </p:nvPicPr>
              <p:blipFill>
                <a:blip r:embed="rId394"/>
                <a:stretch>
                  <a:fillRect/>
                </a:stretch>
              </p:blipFill>
              <p:spPr>
                <a:xfrm>
                  <a:off x="10063073" y="5232812"/>
                  <a:ext cx="190800" cy="196560"/>
                </a:xfrm>
                <a:prstGeom prst="rect">
                  <a:avLst/>
                </a:prstGeom>
              </p:spPr>
            </p:pic>
          </mc:Fallback>
        </mc:AlternateContent>
      </p:grpSp>
      <p:grpSp>
        <p:nvGrpSpPr>
          <p:cNvPr id="259" name="Group 258">
            <a:extLst>
              <a:ext uri="{FF2B5EF4-FFF2-40B4-BE49-F238E27FC236}">
                <a16:creationId xmlns:a16="http://schemas.microsoft.com/office/drawing/2014/main" id="{B61199EC-00F9-4C59-88AA-704CFBEE6320}"/>
              </a:ext>
            </a:extLst>
          </p:cNvPr>
          <p:cNvGrpSpPr/>
          <p:nvPr/>
        </p:nvGrpSpPr>
        <p:grpSpPr>
          <a:xfrm>
            <a:off x="4167713" y="5233892"/>
            <a:ext cx="1716840" cy="883080"/>
            <a:chOff x="4167713" y="5233892"/>
            <a:chExt cx="1716840" cy="883080"/>
          </a:xfrm>
        </p:grpSpPr>
        <mc:AlternateContent xmlns:mc="http://schemas.openxmlformats.org/markup-compatibility/2006" xmlns:p14="http://schemas.microsoft.com/office/powerpoint/2010/main">
          <mc:Choice Requires="p14">
            <p:contentPart p14:bwMode="auto" r:id="rId395">
              <p14:nvContentPartPr>
                <p14:cNvPr id="206" name="Ink 205">
                  <a:extLst>
                    <a:ext uri="{FF2B5EF4-FFF2-40B4-BE49-F238E27FC236}">
                      <a16:creationId xmlns:a16="http://schemas.microsoft.com/office/drawing/2014/main" id="{CE7889D1-4352-498A-A762-6B29B9FD5181}"/>
                    </a:ext>
                  </a:extLst>
                </p14:cNvPr>
                <p14:cNvContentPartPr/>
                <p14:nvPr/>
              </p14:nvContentPartPr>
              <p14:xfrm>
                <a:off x="4167713" y="5320292"/>
                <a:ext cx="191160" cy="5400"/>
              </p14:xfrm>
            </p:contentPart>
          </mc:Choice>
          <mc:Fallback xmlns="">
            <p:pic>
              <p:nvPicPr>
                <p:cNvPr id="206" name="Ink 205">
                  <a:extLst>
                    <a:ext uri="{FF2B5EF4-FFF2-40B4-BE49-F238E27FC236}">
                      <a16:creationId xmlns:a16="http://schemas.microsoft.com/office/drawing/2014/main" id="{CE7889D1-4352-498A-A762-6B29B9FD5181}"/>
                    </a:ext>
                  </a:extLst>
                </p:cNvPr>
                <p:cNvPicPr/>
                <p:nvPr/>
              </p:nvPicPr>
              <p:blipFill>
                <a:blip r:embed="rId396"/>
                <a:stretch>
                  <a:fillRect/>
                </a:stretch>
              </p:blipFill>
              <p:spPr>
                <a:xfrm>
                  <a:off x="4149713" y="5302292"/>
                  <a:ext cx="2268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07" name="Ink 206">
                  <a:extLst>
                    <a:ext uri="{FF2B5EF4-FFF2-40B4-BE49-F238E27FC236}">
                      <a16:creationId xmlns:a16="http://schemas.microsoft.com/office/drawing/2014/main" id="{C0332D17-F5BD-463E-A53E-EEE502933BF5}"/>
                    </a:ext>
                  </a:extLst>
                </p14:cNvPr>
                <p14:cNvContentPartPr/>
                <p14:nvPr/>
              </p14:nvContentPartPr>
              <p14:xfrm>
                <a:off x="4174913" y="5325692"/>
                <a:ext cx="136080" cy="259560"/>
              </p14:xfrm>
            </p:contentPart>
          </mc:Choice>
          <mc:Fallback xmlns="">
            <p:pic>
              <p:nvPicPr>
                <p:cNvPr id="207" name="Ink 206">
                  <a:extLst>
                    <a:ext uri="{FF2B5EF4-FFF2-40B4-BE49-F238E27FC236}">
                      <a16:creationId xmlns:a16="http://schemas.microsoft.com/office/drawing/2014/main" id="{C0332D17-F5BD-463E-A53E-EEE502933BF5}"/>
                    </a:ext>
                  </a:extLst>
                </p:cNvPr>
                <p:cNvPicPr/>
                <p:nvPr/>
              </p:nvPicPr>
              <p:blipFill>
                <a:blip r:embed="rId398"/>
                <a:stretch>
                  <a:fillRect/>
                </a:stretch>
              </p:blipFill>
              <p:spPr>
                <a:xfrm>
                  <a:off x="4157273" y="5307692"/>
                  <a:ext cx="1717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08" name="Ink 207">
                  <a:extLst>
                    <a:ext uri="{FF2B5EF4-FFF2-40B4-BE49-F238E27FC236}">
                      <a16:creationId xmlns:a16="http://schemas.microsoft.com/office/drawing/2014/main" id="{61A39A9C-23FD-412F-B00B-4849CED93B85}"/>
                    </a:ext>
                  </a:extLst>
                </p14:cNvPr>
                <p14:cNvContentPartPr/>
                <p14:nvPr/>
              </p14:nvContentPartPr>
              <p14:xfrm>
                <a:off x="4168433" y="5435492"/>
                <a:ext cx="168840" cy="25200"/>
              </p14:xfrm>
            </p:contentPart>
          </mc:Choice>
          <mc:Fallback xmlns="">
            <p:pic>
              <p:nvPicPr>
                <p:cNvPr id="208" name="Ink 207">
                  <a:extLst>
                    <a:ext uri="{FF2B5EF4-FFF2-40B4-BE49-F238E27FC236}">
                      <a16:creationId xmlns:a16="http://schemas.microsoft.com/office/drawing/2014/main" id="{61A39A9C-23FD-412F-B00B-4849CED93B85}"/>
                    </a:ext>
                  </a:extLst>
                </p:cNvPr>
                <p:cNvPicPr/>
                <p:nvPr/>
              </p:nvPicPr>
              <p:blipFill>
                <a:blip r:embed="rId400"/>
                <a:stretch>
                  <a:fillRect/>
                </a:stretch>
              </p:blipFill>
              <p:spPr>
                <a:xfrm>
                  <a:off x="4150433" y="5417492"/>
                  <a:ext cx="2044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9" name="Ink 208">
                  <a:extLst>
                    <a:ext uri="{FF2B5EF4-FFF2-40B4-BE49-F238E27FC236}">
                      <a16:creationId xmlns:a16="http://schemas.microsoft.com/office/drawing/2014/main" id="{399F8EFD-5BBE-4798-8969-CF3206CCA09D}"/>
                    </a:ext>
                  </a:extLst>
                </p14:cNvPr>
                <p14:cNvContentPartPr/>
                <p14:nvPr/>
              </p14:nvContentPartPr>
              <p14:xfrm>
                <a:off x="4542833" y="5239292"/>
                <a:ext cx="140760" cy="30600"/>
              </p14:xfrm>
            </p:contentPart>
          </mc:Choice>
          <mc:Fallback xmlns="">
            <p:pic>
              <p:nvPicPr>
                <p:cNvPr id="209" name="Ink 208">
                  <a:extLst>
                    <a:ext uri="{FF2B5EF4-FFF2-40B4-BE49-F238E27FC236}">
                      <a16:creationId xmlns:a16="http://schemas.microsoft.com/office/drawing/2014/main" id="{399F8EFD-5BBE-4798-8969-CF3206CCA09D}"/>
                    </a:ext>
                  </a:extLst>
                </p:cNvPr>
                <p:cNvPicPr/>
                <p:nvPr/>
              </p:nvPicPr>
              <p:blipFill>
                <a:blip r:embed="rId402"/>
                <a:stretch>
                  <a:fillRect/>
                </a:stretch>
              </p:blipFill>
              <p:spPr>
                <a:xfrm>
                  <a:off x="4524833" y="5221292"/>
                  <a:ext cx="1764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0" name="Ink 209">
                  <a:extLst>
                    <a:ext uri="{FF2B5EF4-FFF2-40B4-BE49-F238E27FC236}">
                      <a16:creationId xmlns:a16="http://schemas.microsoft.com/office/drawing/2014/main" id="{7D120C3A-C2A7-407E-BB73-2EE89441CA43}"/>
                    </a:ext>
                  </a:extLst>
                </p14:cNvPr>
                <p14:cNvContentPartPr/>
                <p14:nvPr/>
              </p14:nvContentPartPr>
              <p14:xfrm>
                <a:off x="4521953" y="5233892"/>
                <a:ext cx="122760" cy="510120"/>
              </p14:xfrm>
            </p:contentPart>
          </mc:Choice>
          <mc:Fallback xmlns="">
            <p:pic>
              <p:nvPicPr>
                <p:cNvPr id="210" name="Ink 209">
                  <a:extLst>
                    <a:ext uri="{FF2B5EF4-FFF2-40B4-BE49-F238E27FC236}">
                      <a16:creationId xmlns:a16="http://schemas.microsoft.com/office/drawing/2014/main" id="{7D120C3A-C2A7-407E-BB73-2EE89441CA43}"/>
                    </a:ext>
                  </a:extLst>
                </p:cNvPr>
                <p:cNvPicPr/>
                <p:nvPr/>
              </p:nvPicPr>
              <p:blipFill>
                <a:blip r:embed="rId404"/>
                <a:stretch>
                  <a:fillRect/>
                </a:stretch>
              </p:blipFill>
              <p:spPr>
                <a:xfrm>
                  <a:off x="4504313" y="5215892"/>
                  <a:ext cx="15840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1" name="Ink 210">
                  <a:extLst>
                    <a:ext uri="{FF2B5EF4-FFF2-40B4-BE49-F238E27FC236}">
                      <a16:creationId xmlns:a16="http://schemas.microsoft.com/office/drawing/2014/main" id="{62767EF5-6D45-4766-9F68-A4BCD3C5666F}"/>
                    </a:ext>
                  </a:extLst>
                </p14:cNvPr>
                <p14:cNvContentPartPr/>
                <p14:nvPr/>
              </p14:nvContentPartPr>
              <p14:xfrm>
                <a:off x="4745873" y="5367812"/>
                <a:ext cx="108360" cy="144720"/>
              </p14:xfrm>
            </p:contentPart>
          </mc:Choice>
          <mc:Fallback xmlns="">
            <p:pic>
              <p:nvPicPr>
                <p:cNvPr id="211" name="Ink 210">
                  <a:extLst>
                    <a:ext uri="{FF2B5EF4-FFF2-40B4-BE49-F238E27FC236}">
                      <a16:creationId xmlns:a16="http://schemas.microsoft.com/office/drawing/2014/main" id="{62767EF5-6D45-4766-9F68-A4BCD3C5666F}"/>
                    </a:ext>
                  </a:extLst>
                </p:cNvPr>
                <p:cNvPicPr/>
                <p:nvPr/>
              </p:nvPicPr>
              <p:blipFill>
                <a:blip r:embed="rId406"/>
                <a:stretch>
                  <a:fillRect/>
                </a:stretch>
              </p:blipFill>
              <p:spPr>
                <a:xfrm>
                  <a:off x="4727873" y="5349812"/>
                  <a:ext cx="144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12" name="Ink 211">
                  <a:extLst>
                    <a:ext uri="{FF2B5EF4-FFF2-40B4-BE49-F238E27FC236}">
                      <a16:creationId xmlns:a16="http://schemas.microsoft.com/office/drawing/2014/main" id="{A18B0428-2E00-4AB2-80CF-8DC90125D16A}"/>
                    </a:ext>
                  </a:extLst>
                </p14:cNvPr>
                <p14:cNvContentPartPr/>
                <p14:nvPr/>
              </p14:nvContentPartPr>
              <p14:xfrm>
                <a:off x="4793393" y="5385092"/>
                <a:ext cx="117360" cy="252000"/>
              </p14:xfrm>
            </p:contentPart>
          </mc:Choice>
          <mc:Fallback xmlns="">
            <p:pic>
              <p:nvPicPr>
                <p:cNvPr id="212" name="Ink 211">
                  <a:extLst>
                    <a:ext uri="{FF2B5EF4-FFF2-40B4-BE49-F238E27FC236}">
                      <a16:creationId xmlns:a16="http://schemas.microsoft.com/office/drawing/2014/main" id="{A18B0428-2E00-4AB2-80CF-8DC90125D16A}"/>
                    </a:ext>
                  </a:extLst>
                </p:cNvPr>
                <p:cNvPicPr/>
                <p:nvPr/>
              </p:nvPicPr>
              <p:blipFill>
                <a:blip r:embed="rId408"/>
                <a:stretch>
                  <a:fillRect/>
                </a:stretch>
              </p:blipFill>
              <p:spPr>
                <a:xfrm>
                  <a:off x="4775753" y="5367092"/>
                  <a:ext cx="1530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3" name="Ink 212">
                  <a:extLst>
                    <a:ext uri="{FF2B5EF4-FFF2-40B4-BE49-F238E27FC236}">
                      <a16:creationId xmlns:a16="http://schemas.microsoft.com/office/drawing/2014/main" id="{8B7D0968-9A9F-4B04-8788-CFA59EAA5558}"/>
                    </a:ext>
                  </a:extLst>
                </p14:cNvPr>
                <p14:cNvContentPartPr/>
                <p14:nvPr/>
              </p14:nvContentPartPr>
              <p14:xfrm>
                <a:off x="5023073" y="5358452"/>
                <a:ext cx="133200" cy="173160"/>
              </p14:xfrm>
            </p:contentPart>
          </mc:Choice>
          <mc:Fallback xmlns="">
            <p:pic>
              <p:nvPicPr>
                <p:cNvPr id="213" name="Ink 212">
                  <a:extLst>
                    <a:ext uri="{FF2B5EF4-FFF2-40B4-BE49-F238E27FC236}">
                      <a16:creationId xmlns:a16="http://schemas.microsoft.com/office/drawing/2014/main" id="{8B7D0968-9A9F-4B04-8788-CFA59EAA5558}"/>
                    </a:ext>
                  </a:extLst>
                </p:cNvPr>
                <p:cNvPicPr/>
                <p:nvPr/>
              </p:nvPicPr>
              <p:blipFill>
                <a:blip r:embed="rId410"/>
                <a:stretch>
                  <a:fillRect/>
                </a:stretch>
              </p:blipFill>
              <p:spPr>
                <a:xfrm>
                  <a:off x="5005433" y="5340812"/>
                  <a:ext cx="1688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4" name="Ink 213">
                  <a:extLst>
                    <a:ext uri="{FF2B5EF4-FFF2-40B4-BE49-F238E27FC236}">
                      <a16:creationId xmlns:a16="http://schemas.microsoft.com/office/drawing/2014/main" id="{A48398A7-D26C-4D22-AB3E-EB5E84C27F98}"/>
                    </a:ext>
                  </a:extLst>
                </p14:cNvPr>
                <p14:cNvContentPartPr/>
                <p14:nvPr/>
              </p14:nvContentPartPr>
              <p14:xfrm>
                <a:off x="5222153" y="5295452"/>
                <a:ext cx="135720" cy="432720"/>
              </p14:xfrm>
            </p:contentPart>
          </mc:Choice>
          <mc:Fallback xmlns="">
            <p:pic>
              <p:nvPicPr>
                <p:cNvPr id="214" name="Ink 213">
                  <a:extLst>
                    <a:ext uri="{FF2B5EF4-FFF2-40B4-BE49-F238E27FC236}">
                      <a16:creationId xmlns:a16="http://schemas.microsoft.com/office/drawing/2014/main" id="{A48398A7-D26C-4D22-AB3E-EB5E84C27F98}"/>
                    </a:ext>
                  </a:extLst>
                </p:cNvPr>
                <p:cNvPicPr/>
                <p:nvPr/>
              </p:nvPicPr>
              <p:blipFill>
                <a:blip r:embed="rId412"/>
                <a:stretch>
                  <a:fillRect/>
                </a:stretch>
              </p:blipFill>
              <p:spPr>
                <a:xfrm>
                  <a:off x="5204153" y="5277452"/>
                  <a:ext cx="1713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Ink 214">
                  <a:extLst>
                    <a:ext uri="{FF2B5EF4-FFF2-40B4-BE49-F238E27FC236}">
                      <a16:creationId xmlns:a16="http://schemas.microsoft.com/office/drawing/2014/main" id="{C2249A0D-79FE-426D-8838-2486ABEE1D0B}"/>
                    </a:ext>
                  </a:extLst>
                </p14:cNvPr>
                <p14:cNvContentPartPr/>
                <p14:nvPr/>
              </p14:nvContentPartPr>
              <p14:xfrm>
                <a:off x="5591153" y="5474732"/>
                <a:ext cx="87120" cy="11880"/>
              </p14:xfrm>
            </p:contentPart>
          </mc:Choice>
          <mc:Fallback xmlns="">
            <p:pic>
              <p:nvPicPr>
                <p:cNvPr id="215" name="Ink 214">
                  <a:extLst>
                    <a:ext uri="{FF2B5EF4-FFF2-40B4-BE49-F238E27FC236}">
                      <a16:creationId xmlns:a16="http://schemas.microsoft.com/office/drawing/2014/main" id="{C2249A0D-79FE-426D-8838-2486ABEE1D0B}"/>
                    </a:ext>
                  </a:extLst>
                </p:cNvPr>
                <p:cNvPicPr/>
                <p:nvPr/>
              </p:nvPicPr>
              <p:blipFill>
                <a:blip r:embed="rId414"/>
                <a:stretch>
                  <a:fillRect/>
                </a:stretch>
              </p:blipFill>
              <p:spPr>
                <a:xfrm>
                  <a:off x="5573153" y="5456732"/>
                  <a:ext cx="122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16" name="Ink 215">
                  <a:extLst>
                    <a:ext uri="{FF2B5EF4-FFF2-40B4-BE49-F238E27FC236}">
                      <a16:creationId xmlns:a16="http://schemas.microsoft.com/office/drawing/2014/main" id="{75486C3C-A149-450C-982F-03FB8CF9754E}"/>
                    </a:ext>
                  </a:extLst>
                </p14:cNvPr>
                <p14:cNvContentPartPr/>
                <p14:nvPr/>
              </p14:nvContentPartPr>
              <p14:xfrm>
                <a:off x="5588993" y="5543852"/>
                <a:ext cx="128520" cy="29160"/>
              </p14:xfrm>
            </p:contentPart>
          </mc:Choice>
          <mc:Fallback xmlns="">
            <p:pic>
              <p:nvPicPr>
                <p:cNvPr id="216" name="Ink 215">
                  <a:extLst>
                    <a:ext uri="{FF2B5EF4-FFF2-40B4-BE49-F238E27FC236}">
                      <a16:creationId xmlns:a16="http://schemas.microsoft.com/office/drawing/2014/main" id="{75486C3C-A149-450C-982F-03FB8CF9754E}"/>
                    </a:ext>
                  </a:extLst>
                </p:cNvPr>
                <p:cNvPicPr/>
                <p:nvPr/>
              </p:nvPicPr>
              <p:blipFill>
                <a:blip r:embed="rId416"/>
                <a:stretch>
                  <a:fillRect/>
                </a:stretch>
              </p:blipFill>
              <p:spPr>
                <a:xfrm>
                  <a:off x="5571353" y="5526212"/>
                  <a:ext cx="1641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48" name="Ink 247">
                  <a:extLst>
                    <a:ext uri="{FF2B5EF4-FFF2-40B4-BE49-F238E27FC236}">
                      <a16:creationId xmlns:a16="http://schemas.microsoft.com/office/drawing/2014/main" id="{3294B85F-8E97-4A0E-BCA5-EE644FC0727F}"/>
                    </a:ext>
                  </a:extLst>
                </p14:cNvPr>
                <p14:cNvContentPartPr/>
                <p14:nvPr/>
              </p14:nvContentPartPr>
              <p14:xfrm>
                <a:off x="4277873" y="5924372"/>
                <a:ext cx="129600" cy="168840"/>
              </p14:xfrm>
            </p:contentPart>
          </mc:Choice>
          <mc:Fallback xmlns="">
            <p:pic>
              <p:nvPicPr>
                <p:cNvPr id="248" name="Ink 247">
                  <a:extLst>
                    <a:ext uri="{FF2B5EF4-FFF2-40B4-BE49-F238E27FC236}">
                      <a16:creationId xmlns:a16="http://schemas.microsoft.com/office/drawing/2014/main" id="{3294B85F-8E97-4A0E-BCA5-EE644FC0727F}"/>
                    </a:ext>
                  </a:extLst>
                </p:cNvPr>
                <p:cNvPicPr/>
                <p:nvPr/>
              </p:nvPicPr>
              <p:blipFill>
                <a:blip r:embed="rId418"/>
                <a:stretch>
                  <a:fillRect/>
                </a:stretch>
              </p:blipFill>
              <p:spPr>
                <a:xfrm>
                  <a:off x="4260233" y="5906372"/>
                  <a:ext cx="165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49" name="Ink 248">
                  <a:extLst>
                    <a:ext uri="{FF2B5EF4-FFF2-40B4-BE49-F238E27FC236}">
                      <a16:creationId xmlns:a16="http://schemas.microsoft.com/office/drawing/2014/main" id="{C3C3CA1A-BD66-4C43-B4E3-6C4180BBDE32}"/>
                    </a:ext>
                  </a:extLst>
                </p14:cNvPr>
                <p14:cNvContentPartPr/>
                <p14:nvPr/>
              </p14:nvContentPartPr>
              <p14:xfrm>
                <a:off x="4400273" y="5862812"/>
                <a:ext cx="15120" cy="195120"/>
              </p14:xfrm>
            </p:contentPart>
          </mc:Choice>
          <mc:Fallback xmlns="">
            <p:pic>
              <p:nvPicPr>
                <p:cNvPr id="249" name="Ink 248">
                  <a:extLst>
                    <a:ext uri="{FF2B5EF4-FFF2-40B4-BE49-F238E27FC236}">
                      <a16:creationId xmlns:a16="http://schemas.microsoft.com/office/drawing/2014/main" id="{C3C3CA1A-BD66-4C43-B4E3-6C4180BBDE32}"/>
                    </a:ext>
                  </a:extLst>
                </p:cNvPr>
                <p:cNvPicPr/>
                <p:nvPr/>
              </p:nvPicPr>
              <p:blipFill>
                <a:blip r:embed="rId420"/>
                <a:stretch>
                  <a:fillRect/>
                </a:stretch>
              </p:blipFill>
              <p:spPr>
                <a:xfrm>
                  <a:off x="4382273" y="5845172"/>
                  <a:ext cx="507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50" name="Ink 249">
                  <a:extLst>
                    <a:ext uri="{FF2B5EF4-FFF2-40B4-BE49-F238E27FC236}">
                      <a16:creationId xmlns:a16="http://schemas.microsoft.com/office/drawing/2014/main" id="{F1CD358C-F264-4B28-A6FF-C5C943BCDAC1}"/>
                    </a:ext>
                  </a:extLst>
                </p14:cNvPr>
                <p14:cNvContentPartPr/>
                <p14:nvPr/>
              </p14:nvContentPartPr>
              <p14:xfrm>
                <a:off x="4593593" y="5927972"/>
                <a:ext cx="149760" cy="132840"/>
              </p14:xfrm>
            </p:contentPart>
          </mc:Choice>
          <mc:Fallback xmlns="">
            <p:pic>
              <p:nvPicPr>
                <p:cNvPr id="250" name="Ink 249">
                  <a:extLst>
                    <a:ext uri="{FF2B5EF4-FFF2-40B4-BE49-F238E27FC236}">
                      <a16:creationId xmlns:a16="http://schemas.microsoft.com/office/drawing/2014/main" id="{F1CD358C-F264-4B28-A6FF-C5C943BCDAC1}"/>
                    </a:ext>
                  </a:extLst>
                </p:cNvPr>
                <p:cNvPicPr/>
                <p:nvPr/>
              </p:nvPicPr>
              <p:blipFill>
                <a:blip r:embed="rId422"/>
                <a:stretch>
                  <a:fillRect/>
                </a:stretch>
              </p:blipFill>
              <p:spPr>
                <a:xfrm>
                  <a:off x="4575953" y="5909972"/>
                  <a:ext cx="185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51" name="Ink 250">
                  <a:extLst>
                    <a:ext uri="{FF2B5EF4-FFF2-40B4-BE49-F238E27FC236}">
                      <a16:creationId xmlns:a16="http://schemas.microsoft.com/office/drawing/2014/main" id="{8C2E3948-BBDA-4BA9-8D95-523BD20E188A}"/>
                    </a:ext>
                  </a:extLst>
                </p14:cNvPr>
                <p14:cNvContentPartPr/>
                <p14:nvPr/>
              </p14:nvContentPartPr>
              <p14:xfrm>
                <a:off x="4759193" y="5950292"/>
                <a:ext cx="147240" cy="137520"/>
              </p14:xfrm>
            </p:contentPart>
          </mc:Choice>
          <mc:Fallback xmlns="">
            <p:pic>
              <p:nvPicPr>
                <p:cNvPr id="251" name="Ink 250">
                  <a:extLst>
                    <a:ext uri="{FF2B5EF4-FFF2-40B4-BE49-F238E27FC236}">
                      <a16:creationId xmlns:a16="http://schemas.microsoft.com/office/drawing/2014/main" id="{8C2E3948-BBDA-4BA9-8D95-523BD20E188A}"/>
                    </a:ext>
                  </a:extLst>
                </p:cNvPr>
                <p:cNvPicPr/>
                <p:nvPr/>
              </p:nvPicPr>
              <p:blipFill>
                <a:blip r:embed="rId424"/>
                <a:stretch>
                  <a:fillRect/>
                </a:stretch>
              </p:blipFill>
              <p:spPr>
                <a:xfrm>
                  <a:off x="4741553" y="5932652"/>
                  <a:ext cx="182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52" name="Ink 251">
                  <a:extLst>
                    <a:ext uri="{FF2B5EF4-FFF2-40B4-BE49-F238E27FC236}">
                      <a16:creationId xmlns:a16="http://schemas.microsoft.com/office/drawing/2014/main" id="{6AB98E71-2900-411A-80A4-919FE43CF6F1}"/>
                    </a:ext>
                  </a:extLst>
                </p14:cNvPr>
                <p14:cNvContentPartPr/>
                <p14:nvPr/>
              </p14:nvContentPartPr>
              <p14:xfrm>
                <a:off x="5046473" y="5793692"/>
                <a:ext cx="138600" cy="43560"/>
              </p14:xfrm>
            </p:contentPart>
          </mc:Choice>
          <mc:Fallback xmlns="">
            <p:pic>
              <p:nvPicPr>
                <p:cNvPr id="252" name="Ink 251">
                  <a:extLst>
                    <a:ext uri="{FF2B5EF4-FFF2-40B4-BE49-F238E27FC236}">
                      <a16:creationId xmlns:a16="http://schemas.microsoft.com/office/drawing/2014/main" id="{6AB98E71-2900-411A-80A4-919FE43CF6F1}"/>
                    </a:ext>
                  </a:extLst>
                </p:cNvPr>
                <p:cNvPicPr/>
                <p:nvPr/>
              </p:nvPicPr>
              <p:blipFill>
                <a:blip r:embed="rId426"/>
                <a:stretch>
                  <a:fillRect/>
                </a:stretch>
              </p:blipFill>
              <p:spPr>
                <a:xfrm>
                  <a:off x="5028473" y="5776052"/>
                  <a:ext cx="1742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53" name="Ink 252">
                  <a:extLst>
                    <a:ext uri="{FF2B5EF4-FFF2-40B4-BE49-F238E27FC236}">
                      <a16:creationId xmlns:a16="http://schemas.microsoft.com/office/drawing/2014/main" id="{7F81991C-4010-4815-80A5-DDD8CC4A4884}"/>
                    </a:ext>
                  </a:extLst>
                </p14:cNvPr>
                <p14:cNvContentPartPr/>
                <p14:nvPr/>
              </p14:nvContentPartPr>
              <p14:xfrm>
                <a:off x="5043233" y="5808812"/>
                <a:ext cx="131760" cy="277200"/>
              </p14:xfrm>
            </p:contentPart>
          </mc:Choice>
          <mc:Fallback xmlns="">
            <p:pic>
              <p:nvPicPr>
                <p:cNvPr id="253" name="Ink 252">
                  <a:extLst>
                    <a:ext uri="{FF2B5EF4-FFF2-40B4-BE49-F238E27FC236}">
                      <a16:creationId xmlns:a16="http://schemas.microsoft.com/office/drawing/2014/main" id="{7F81991C-4010-4815-80A5-DDD8CC4A4884}"/>
                    </a:ext>
                  </a:extLst>
                </p:cNvPr>
                <p:cNvPicPr/>
                <p:nvPr/>
              </p:nvPicPr>
              <p:blipFill>
                <a:blip r:embed="rId428"/>
                <a:stretch>
                  <a:fillRect/>
                </a:stretch>
              </p:blipFill>
              <p:spPr>
                <a:xfrm>
                  <a:off x="5025233" y="5790812"/>
                  <a:ext cx="1674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54" name="Ink 253">
                  <a:extLst>
                    <a:ext uri="{FF2B5EF4-FFF2-40B4-BE49-F238E27FC236}">
                      <a16:creationId xmlns:a16="http://schemas.microsoft.com/office/drawing/2014/main" id="{8AF69ADA-76CA-4DD4-989A-1710B54352BE}"/>
                    </a:ext>
                  </a:extLst>
                </p14:cNvPr>
                <p14:cNvContentPartPr/>
                <p14:nvPr/>
              </p14:nvContentPartPr>
              <p14:xfrm>
                <a:off x="5241593" y="5837612"/>
                <a:ext cx="127080" cy="234000"/>
              </p14:xfrm>
            </p:contentPart>
          </mc:Choice>
          <mc:Fallback xmlns="">
            <p:pic>
              <p:nvPicPr>
                <p:cNvPr id="254" name="Ink 253">
                  <a:extLst>
                    <a:ext uri="{FF2B5EF4-FFF2-40B4-BE49-F238E27FC236}">
                      <a16:creationId xmlns:a16="http://schemas.microsoft.com/office/drawing/2014/main" id="{8AF69ADA-76CA-4DD4-989A-1710B54352BE}"/>
                    </a:ext>
                  </a:extLst>
                </p:cNvPr>
                <p:cNvPicPr/>
                <p:nvPr/>
              </p:nvPicPr>
              <p:blipFill>
                <a:blip r:embed="rId430"/>
                <a:stretch>
                  <a:fillRect/>
                </a:stretch>
              </p:blipFill>
              <p:spPr>
                <a:xfrm>
                  <a:off x="5223593" y="5819972"/>
                  <a:ext cx="1627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55" name="Ink 254">
                  <a:extLst>
                    <a:ext uri="{FF2B5EF4-FFF2-40B4-BE49-F238E27FC236}">
                      <a16:creationId xmlns:a16="http://schemas.microsoft.com/office/drawing/2014/main" id="{C04289F2-40ED-4F47-8BD8-9D0BCEAECFAE}"/>
                    </a:ext>
                  </a:extLst>
                </p14:cNvPr>
                <p14:cNvContentPartPr/>
                <p14:nvPr/>
              </p14:nvContentPartPr>
              <p14:xfrm>
                <a:off x="5455793" y="5778932"/>
                <a:ext cx="124200" cy="338040"/>
              </p14:xfrm>
            </p:contentPart>
          </mc:Choice>
          <mc:Fallback xmlns="">
            <p:pic>
              <p:nvPicPr>
                <p:cNvPr id="255" name="Ink 254">
                  <a:extLst>
                    <a:ext uri="{FF2B5EF4-FFF2-40B4-BE49-F238E27FC236}">
                      <a16:creationId xmlns:a16="http://schemas.microsoft.com/office/drawing/2014/main" id="{C04289F2-40ED-4F47-8BD8-9D0BCEAECFAE}"/>
                    </a:ext>
                  </a:extLst>
                </p:cNvPr>
                <p:cNvPicPr/>
                <p:nvPr/>
              </p:nvPicPr>
              <p:blipFill>
                <a:blip r:embed="rId432"/>
                <a:stretch>
                  <a:fillRect/>
                </a:stretch>
              </p:blipFill>
              <p:spPr>
                <a:xfrm>
                  <a:off x="5437793" y="5760932"/>
                  <a:ext cx="1598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56" name="Ink 255">
                  <a:extLst>
                    <a:ext uri="{FF2B5EF4-FFF2-40B4-BE49-F238E27FC236}">
                      <a16:creationId xmlns:a16="http://schemas.microsoft.com/office/drawing/2014/main" id="{5ADAD6E8-441B-405D-989D-DA883893F41A}"/>
                    </a:ext>
                  </a:extLst>
                </p14:cNvPr>
                <p14:cNvContentPartPr/>
                <p14:nvPr/>
              </p14:nvContentPartPr>
              <p14:xfrm>
                <a:off x="5768273" y="5936972"/>
                <a:ext cx="89280" cy="20160"/>
              </p14:xfrm>
            </p:contentPart>
          </mc:Choice>
          <mc:Fallback xmlns="">
            <p:pic>
              <p:nvPicPr>
                <p:cNvPr id="256" name="Ink 255">
                  <a:extLst>
                    <a:ext uri="{FF2B5EF4-FFF2-40B4-BE49-F238E27FC236}">
                      <a16:creationId xmlns:a16="http://schemas.microsoft.com/office/drawing/2014/main" id="{5ADAD6E8-441B-405D-989D-DA883893F41A}"/>
                    </a:ext>
                  </a:extLst>
                </p:cNvPr>
                <p:cNvPicPr/>
                <p:nvPr/>
              </p:nvPicPr>
              <p:blipFill>
                <a:blip r:embed="rId434"/>
                <a:stretch>
                  <a:fillRect/>
                </a:stretch>
              </p:blipFill>
              <p:spPr>
                <a:xfrm>
                  <a:off x="5750633" y="5919332"/>
                  <a:ext cx="124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57" name="Ink 256">
                  <a:extLst>
                    <a:ext uri="{FF2B5EF4-FFF2-40B4-BE49-F238E27FC236}">
                      <a16:creationId xmlns:a16="http://schemas.microsoft.com/office/drawing/2014/main" id="{CEBBC4E9-A08F-493E-9F8E-202FD28A7C2C}"/>
                    </a:ext>
                  </a:extLst>
                </p14:cNvPr>
                <p14:cNvContentPartPr/>
                <p14:nvPr/>
              </p14:nvContentPartPr>
              <p14:xfrm>
                <a:off x="5784473" y="6005732"/>
                <a:ext cx="100080" cy="24840"/>
              </p14:xfrm>
            </p:contentPart>
          </mc:Choice>
          <mc:Fallback xmlns="">
            <p:pic>
              <p:nvPicPr>
                <p:cNvPr id="257" name="Ink 256">
                  <a:extLst>
                    <a:ext uri="{FF2B5EF4-FFF2-40B4-BE49-F238E27FC236}">
                      <a16:creationId xmlns:a16="http://schemas.microsoft.com/office/drawing/2014/main" id="{CEBBC4E9-A08F-493E-9F8E-202FD28A7C2C}"/>
                    </a:ext>
                  </a:extLst>
                </p:cNvPr>
                <p:cNvPicPr/>
                <p:nvPr/>
              </p:nvPicPr>
              <p:blipFill>
                <a:blip r:embed="rId436"/>
                <a:stretch>
                  <a:fillRect/>
                </a:stretch>
              </p:blipFill>
              <p:spPr>
                <a:xfrm>
                  <a:off x="5766473" y="5987732"/>
                  <a:ext cx="135720" cy="6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7">
            <p14:nvContentPartPr>
              <p14:cNvPr id="260" name="Ink 259">
                <a:extLst>
                  <a:ext uri="{FF2B5EF4-FFF2-40B4-BE49-F238E27FC236}">
                    <a16:creationId xmlns:a16="http://schemas.microsoft.com/office/drawing/2014/main" id="{58DD97B1-155D-4AD5-A3F7-F0D12C8FAF40}"/>
                  </a:ext>
                </a:extLst>
              </p14:cNvPr>
              <p14:cNvContentPartPr/>
              <p14:nvPr/>
            </p14:nvContentPartPr>
            <p14:xfrm>
              <a:off x="6083273" y="5885132"/>
              <a:ext cx="194760" cy="156960"/>
            </p14:xfrm>
          </p:contentPart>
        </mc:Choice>
        <mc:Fallback xmlns="">
          <p:pic>
            <p:nvPicPr>
              <p:cNvPr id="260" name="Ink 259">
                <a:extLst>
                  <a:ext uri="{FF2B5EF4-FFF2-40B4-BE49-F238E27FC236}">
                    <a16:creationId xmlns:a16="http://schemas.microsoft.com/office/drawing/2014/main" id="{58DD97B1-155D-4AD5-A3F7-F0D12C8FAF40}"/>
                  </a:ext>
                </a:extLst>
              </p:cNvPr>
              <p:cNvPicPr/>
              <p:nvPr/>
            </p:nvPicPr>
            <p:blipFill>
              <a:blip r:embed="rId438"/>
              <a:stretch>
                <a:fillRect/>
              </a:stretch>
            </p:blipFill>
            <p:spPr>
              <a:xfrm>
                <a:off x="6065273" y="5867492"/>
                <a:ext cx="230400" cy="192600"/>
              </a:xfrm>
              <a:prstGeom prst="rect">
                <a:avLst/>
              </a:prstGeom>
            </p:spPr>
          </p:pic>
        </mc:Fallback>
      </mc:AlternateContent>
    </p:spTree>
    <p:extLst>
      <p:ext uri="{BB962C8B-B14F-4D97-AF65-F5344CB8AC3E}">
        <p14:creationId xmlns:p14="http://schemas.microsoft.com/office/powerpoint/2010/main" val="22145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69FF-E455-4B1E-B465-B74397245400}"/>
              </a:ext>
            </a:extLst>
          </p:cNvPr>
          <p:cNvSpPr>
            <a:spLocks noGrp="1"/>
          </p:cNvSpPr>
          <p:nvPr>
            <p:ph type="title"/>
          </p:nvPr>
        </p:nvSpPr>
        <p:spPr/>
        <p:txBody>
          <a:bodyPr/>
          <a:lstStyle/>
          <a:p>
            <a:r>
              <a:rPr lang="en-US" dirty="0"/>
              <a:t>Properties of Exponential Distribution</a:t>
            </a:r>
            <a:endParaRPr lang="en-IN" dirty="0"/>
          </a:p>
        </p:txBody>
      </p:sp>
      <p:sp>
        <p:nvSpPr>
          <p:cNvPr id="3" name="Text Placeholder 2">
            <a:extLst>
              <a:ext uri="{FF2B5EF4-FFF2-40B4-BE49-F238E27FC236}">
                <a16:creationId xmlns:a16="http://schemas.microsoft.com/office/drawing/2014/main" id="{33076560-98D1-48B3-B4A1-3CFE84E9AE8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7CD7AA3-8E2D-4106-86D5-B475CFBC010F}"/>
              </a:ext>
            </a:extLst>
          </p:cNvPr>
          <p:cNvPicPr>
            <a:picLocks noChangeAspect="1"/>
          </p:cNvPicPr>
          <p:nvPr/>
        </p:nvPicPr>
        <p:blipFill>
          <a:blip r:embed="rId2"/>
          <a:stretch>
            <a:fillRect/>
          </a:stretch>
        </p:blipFill>
        <p:spPr>
          <a:xfrm>
            <a:off x="838200" y="1690688"/>
            <a:ext cx="11125200" cy="4581525"/>
          </a:xfrm>
          <a:prstGeom prst="rect">
            <a:avLst/>
          </a:prstGeom>
        </p:spPr>
      </p:pic>
    </p:spTree>
    <p:extLst>
      <p:ext uri="{BB962C8B-B14F-4D97-AF65-F5344CB8AC3E}">
        <p14:creationId xmlns:p14="http://schemas.microsoft.com/office/powerpoint/2010/main" val="2274861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CAF9-CF6D-4602-9323-A0F8F2031A8F}"/>
              </a:ext>
            </a:extLst>
          </p:cNvPr>
          <p:cNvSpPr>
            <a:spLocks noGrp="1"/>
          </p:cNvSpPr>
          <p:nvPr>
            <p:ph type="title"/>
          </p:nvPr>
        </p:nvSpPr>
        <p:spPr/>
        <p:txBody>
          <a:bodyPr/>
          <a:lstStyle/>
          <a:p>
            <a:r>
              <a:rPr lang="en-US" dirty="0"/>
              <a:t>Properties of Exponential Distribution:</a:t>
            </a:r>
            <a:br>
              <a:rPr lang="en-US" dirty="0"/>
            </a:br>
            <a:r>
              <a:rPr lang="en-US" sz="1400" dirty="0"/>
              <a:t>https://courses.lumenlearning.com/introstats1/chapter/the-exponential-distribution/</a:t>
            </a:r>
            <a:endParaRPr lang="en-IN" sz="1400" dirty="0"/>
          </a:p>
        </p:txBody>
      </p:sp>
      <p:sp>
        <p:nvSpPr>
          <p:cNvPr id="3" name="Text Placeholder 2">
            <a:extLst>
              <a:ext uri="{FF2B5EF4-FFF2-40B4-BE49-F238E27FC236}">
                <a16:creationId xmlns:a16="http://schemas.microsoft.com/office/drawing/2014/main" id="{9B1422ED-C5A8-4653-8373-77F19B1A70B0}"/>
              </a:ext>
            </a:extLst>
          </p:cNvPr>
          <p:cNvSpPr>
            <a:spLocks noGrp="1"/>
          </p:cNvSpPr>
          <p:nvPr>
            <p:ph type="body" idx="1"/>
          </p:nvPr>
        </p:nvSpPr>
        <p:spPr/>
        <p:txBody>
          <a:bodyPr/>
          <a:lstStyle/>
          <a:p>
            <a:r>
              <a:rPr lang="en-IN" dirty="0"/>
              <a:t>https://courses.lumenlearning.com/introstats1/chapter/the-exponential-distribution/</a:t>
            </a:r>
          </a:p>
        </p:txBody>
      </p:sp>
      <p:pic>
        <p:nvPicPr>
          <p:cNvPr id="5" name="Picture 4">
            <a:extLst>
              <a:ext uri="{FF2B5EF4-FFF2-40B4-BE49-F238E27FC236}">
                <a16:creationId xmlns:a16="http://schemas.microsoft.com/office/drawing/2014/main" id="{269CFE2F-8912-42FF-B812-21D584EFC490}"/>
              </a:ext>
            </a:extLst>
          </p:cNvPr>
          <p:cNvPicPr>
            <a:picLocks noChangeAspect="1"/>
          </p:cNvPicPr>
          <p:nvPr/>
        </p:nvPicPr>
        <p:blipFill>
          <a:blip r:embed="rId2"/>
          <a:stretch>
            <a:fillRect/>
          </a:stretch>
        </p:blipFill>
        <p:spPr>
          <a:xfrm>
            <a:off x="838200" y="1825625"/>
            <a:ext cx="11029950" cy="4200525"/>
          </a:xfrm>
          <a:prstGeom prst="rect">
            <a:avLst/>
          </a:prstGeom>
        </p:spPr>
      </p:pic>
      <p:sp>
        <p:nvSpPr>
          <p:cNvPr id="6" name="TextBox 5">
            <a:extLst>
              <a:ext uri="{FF2B5EF4-FFF2-40B4-BE49-F238E27FC236}">
                <a16:creationId xmlns:a16="http://schemas.microsoft.com/office/drawing/2014/main" id="{152454A0-C1E4-4C50-AED1-8E472747F3C0}"/>
              </a:ext>
            </a:extLst>
          </p:cNvPr>
          <p:cNvSpPr txBox="1"/>
          <p:nvPr/>
        </p:nvSpPr>
        <p:spPr>
          <a:xfrm>
            <a:off x="7230359" y="3139126"/>
            <a:ext cx="1310326" cy="307777"/>
          </a:xfrm>
          <a:prstGeom prst="rect">
            <a:avLst/>
          </a:prstGeom>
          <a:noFill/>
        </p:spPr>
        <p:txBody>
          <a:bodyPr wrap="square" rtlCol="0">
            <a:spAutoFit/>
          </a:bodyPr>
          <a:lstStyle/>
          <a:p>
            <a:r>
              <a:rPr lang="en-US" dirty="0"/>
              <a:t>P(X&gt;=8)=?</a:t>
            </a:r>
            <a:endParaRPr lang="en-IN" dirty="0"/>
          </a:p>
        </p:txBody>
      </p:sp>
    </p:spTree>
    <p:extLst>
      <p:ext uri="{BB962C8B-B14F-4D97-AF65-F5344CB8AC3E}">
        <p14:creationId xmlns:p14="http://schemas.microsoft.com/office/powerpoint/2010/main" val="480378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5A3B-AFD7-46CA-92E9-14C78F12A989}"/>
              </a:ext>
            </a:extLst>
          </p:cNvPr>
          <p:cNvSpPr>
            <a:spLocks noGrp="1"/>
          </p:cNvSpPr>
          <p:nvPr>
            <p:ph type="title"/>
          </p:nvPr>
        </p:nvSpPr>
        <p:spPr/>
        <p:txBody>
          <a:bodyPr/>
          <a:lstStyle/>
          <a:p>
            <a:r>
              <a:rPr lang="en-US" dirty="0" err="1"/>
              <a:t>Memorylessness</a:t>
            </a:r>
            <a:r>
              <a:rPr lang="en-US" dirty="0"/>
              <a:t> in Exponential Distribution</a:t>
            </a:r>
            <a:endParaRPr lang="en-IN" dirty="0"/>
          </a:p>
        </p:txBody>
      </p:sp>
      <p:sp>
        <p:nvSpPr>
          <p:cNvPr id="3" name="Text Placeholder 2">
            <a:extLst>
              <a:ext uri="{FF2B5EF4-FFF2-40B4-BE49-F238E27FC236}">
                <a16:creationId xmlns:a16="http://schemas.microsoft.com/office/drawing/2014/main" id="{9C1FBAF1-664C-489F-A6C6-DD6A953548F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D3440C4-48D5-4A49-AC0C-68C7CD6DBCAC}"/>
              </a:ext>
            </a:extLst>
          </p:cNvPr>
          <p:cNvPicPr>
            <a:picLocks noChangeAspect="1"/>
          </p:cNvPicPr>
          <p:nvPr/>
        </p:nvPicPr>
        <p:blipFill>
          <a:blip r:embed="rId2"/>
          <a:stretch>
            <a:fillRect/>
          </a:stretch>
        </p:blipFill>
        <p:spPr>
          <a:xfrm>
            <a:off x="749234" y="1739900"/>
            <a:ext cx="10713760" cy="4752975"/>
          </a:xfrm>
          <a:prstGeom prst="rect">
            <a:avLst/>
          </a:prstGeom>
        </p:spPr>
      </p:pic>
    </p:spTree>
    <p:extLst>
      <p:ext uri="{BB962C8B-B14F-4D97-AF65-F5344CB8AC3E}">
        <p14:creationId xmlns:p14="http://schemas.microsoft.com/office/powerpoint/2010/main" val="32373533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46DB-82BE-48DB-9D25-BB11BF1A59D6}"/>
              </a:ext>
            </a:extLst>
          </p:cNvPr>
          <p:cNvSpPr>
            <a:spLocks noGrp="1"/>
          </p:cNvSpPr>
          <p:nvPr>
            <p:ph type="title"/>
          </p:nvPr>
        </p:nvSpPr>
        <p:spPr/>
        <p:txBody>
          <a:bodyPr/>
          <a:lstStyle/>
          <a:p>
            <a:r>
              <a:rPr lang="en-US" dirty="0" err="1"/>
              <a:t>Example:The</a:t>
            </a:r>
            <a:r>
              <a:rPr lang="en-US" dirty="0"/>
              <a:t> fairy light of Christmas tree bought has the probability that the lights last for at least 2 years.</a:t>
            </a:r>
            <a:endParaRPr lang="en-IN" dirty="0"/>
          </a:p>
        </p:txBody>
      </p:sp>
      <p:sp>
        <p:nvSpPr>
          <p:cNvPr id="3" name="Text Placeholder 2">
            <a:extLst>
              <a:ext uri="{FF2B5EF4-FFF2-40B4-BE49-F238E27FC236}">
                <a16:creationId xmlns:a16="http://schemas.microsoft.com/office/drawing/2014/main" id="{70415EBB-9CC4-446D-85C7-FC2B98727AEA}"/>
              </a:ext>
            </a:extLst>
          </p:cNvPr>
          <p:cNvSpPr>
            <a:spLocks noGrp="1"/>
          </p:cNvSpPr>
          <p:nvPr>
            <p:ph type="body" idx="1"/>
          </p:nvPr>
        </p:nvSpPr>
        <p:spPr/>
        <p:txBody>
          <a:bodyPr>
            <a:normAutofit/>
          </a:bodyPr>
          <a:lstStyle/>
          <a:p>
            <a:r>
              <a:rPr lang="en-US" sz="2000" dirty="0"/>
              <a:t>1.Find P(X&gt;=2)=</a:t>
            </a:r>
          </a:p>
          <a:p>
            <a:endParaRPr lang="en-US" sz="2000" dirty="0"/>
          </a:p>
          <a:p>
            <a:r>
              <a:rPr lang="en-US" sz="2000" dirty="0"/>
              <a:t>2.The fairy lights lasted for 2 years .Find the probability that it last for k more years for positive integer K.</a:t>
            </a:r>
            <a:endParaRPr lang="en-IN" sz="2000" dirty="0"/>
          </a:p>
        </p:txBody>
      </p:sp>
      <p:grpSp>
        <p:nvGrpSpPr>
          <p:cNvPr id="9" name="Group 8">
            <a:extLst>
              <a:ext uri="{FF2B5EF4-FFF2-40B4-BE49-F238E27FC236}">
                <a16:creationId xmlns:a16="http://schemas.microsoft.com/office/drawing/2014/main" id="{863A9EF4-2C66-4E64-8A74-75ADABC5012C}"/>
              </a:ext>
            </a:extLst>
          </p:cNvPr>
          <p:cNvGrpSpPr/>
          <p:nvPr/>
        </p:nvGrpSpPr>
        <p:grpSpPr>
          <a:xfrm>
            <a:off x="4262753" y="1976972"/>
            <a:ext cx="502200" cy="182880"/>
            <a:chOff x="4262753" y="1976972"/>
            <a:chExt cx="502200" cy="1828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E27AE25-7F6B-4510-BA91-9D522973874C}"/>
                    </a:ext>
                  </a:extLst>
                </p14:cNvPr>
                <p14:cNvContentPartPr/>
                <p14:nvPr/>
              </p14:nvContentPartPr>
              <p14:xfrm>
                <a:off x="4265993" y="1976972"/>
                <a:ext cx="95400" cy="172440"/>
              </p14:xfrm>
            </p:contentPart>
          </mc:Choice>
          <mc:Fallback xmlns="">
            <p:pic>
              <p:nvPicPr>
                <p:cNvPr id="4" name="Ink 3">
                  <a:extLst>
                    <a:ext uri="{FF2B5EF4-FFF2-40B4-BE49-F238E27FC236}">
                      <a16:creationId xmlns:a16="http://schemas.microsoft.com/office/drawing/2014/main" id="{CE27AE25-7F6B-4510-BA91-9D522973874C}"/>
                    </a:ext>
                  </a:extLst>
                </p:cNvPr>
                <p:cNvPicPr/>
                <p:nvPr/>
              </p:nvPicPr>
              <p:blipFill>
                <a:blip r:embed="rId3"/>
                <a:stretch>
                  <a:fillRect/>
                </a:stretch>
              </p:blipFill>
              <p:spPr>
                <a:xfrm>
                  <a:off x="4247993" y="1958972"/>
                  <a:ext cx="131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73DBBAB-908E-4A02-A49B-63B50A299661}"/>
                    </a:ext>
                  </a:extLst>
                </p14:cNvPr>
                <p14:cNvContentPartPr/>
                <p14:nvPr/>
              </p14:nvContentPartPr>
              <p14:xfrm>
                <a:off x="4262753" y="2079572"/>
                <a:ext cx="74880" cy="40320"/>
              </p14:xfrm>
            </p:contentPart>
          </mc:Choice>
          <mc:Fallback xmlns="">
            <p:pic>
              <p:nvPicPr>
                <p:cNvPr id="5" name="Ink 4">
                  <a:extLst>
                    <a:ext uri="{FF2B5EF4-FFF2-40B4-BE49-F238E27FC236}">
                      <a16:creationId xmlns:a16="http://schemas.microsoft.com/office/drawing/2014/main" id="{273DBBAB-908E-4A02-A49B-63B50A299661}"/>
                    </a:ext>
                  </a:extLst>
                </p:cNvPr>
                <p:cNvPicPr/>
                <p:nvPr/>
              </p:nvPicPr>
              <p:blipFill>
                <a:blip r:embed="rId5"/>
                <a:stretch>
                  <a:fillRect/>
                </a:stretch>
              </p:blipFill>
              <p:spPr>
                <a:xfrm>
                  <a:off x="4244753" y="2061932"/>
                  <a:ext cx="1105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05CCB26-9CB3-482D-AACA-A34B5551EF79}"/>
                    </a:ext>
                  </a:extLst>
                </p14:cNvPr>
                <p14:cNvContentPartPr/>
                <p14:nvPr/>
              </p14:nvContentPartPr>
              <p14:xfrm>
                <a:off x="4389113" y="2027732"/>
                <a:ext cx="181800" cy="128520"/>
              </p14:xfrm>
            </p:contentPart>
          </mc:Choice>
          <mc:Fallback xmlns="">
            <p:pic>
              <p:nvPicPr>
                <p:cNvPr id="6" name="Ink 5">
                  <a:extLst>
                    <a:ext uri="{FF2B5EF4-FFF2-40B4-BE49-F238E27FC236}">
                      <a16:creationId xmlns:a16="http://schemas.microsoft.com/office/drawing/2014/main" id="{705CCB26-9CB3-482D-AACA-A34B5551EF79}"/>
                    </a:ext>
                  </a:extLst>
                </p:cNvPr>
                <p:cNvPicPr/>
                <p:nvPr/>
              </p:nvPicPr>
              <p:blipFill>
                <a:blip r:embed="rId7"/>
                <a:stretch>
                  <a:fillRect/>
                </a:stretch>
              </p:blipFill>
              <p:spPr>
                <a:xfrm>
                  <a:off x="4371473" y="2009732"/>
                  <a:ext cx="217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9CCB412-71A6-4478-8EAF-64965C9BC208}"/>
                    </a:ext>
                  </a:extLst>
                </p14:cNvPr>
                <p14:cNvContentPartPr/>
                <p14:nvPr/>
              </p14:nvContentPartPr>
              <p14:xfrm>
                <a:off x="4563713" y="2024492"/>
                <a:ext cx="42120" cy="110160"/>
              </p14:xfrm>
            </p:contentPart>
          </mc:Choice>
          <mc:Fallback xmlns="">
            <p:pic>
              <p:nvPicPr>
                <p:cNvPr id="7" name="Ink 6">
                  <a:extLst>
                    <a:ext uri="{FF2B5EF4-FFF2-40B4-BE49-F238E27FC236}">
                      <a16:creationId xmlns:a16="http://schemas.microsoft.com/office/drawing/2014/main" id="{99CCB412-71A6-4478-8EAF-64965C9BC208}"/>
                    </a:ext>
                  </a:extLst>
                </p:cNvPr>
                <p:cNvPicPr/>
                <p:nvPr/>
              </p:nvPicPr>
              <p:blipFill>
                <a:blip r:embed="rId9"/>
                <a:stretch>
                  <a:fillRect/>
                </a:stretch>
              </p:blipFill>
              <p:spPr>
                <a:xfrm>
                  <a:off x="4545713" y="2006492"/>
                  <a:ext cx="777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5E22EB4-8E94-475A-B0CA-A2ECA85D0AD8}"/>
                    </a:ext>
                  </a:extLst>
                </p14:cNvPr>
                <p14:cNvContentPartPr/>
                <p14:nvPr/>
              </p14:nvContentPartPr>
              <p14:xfrm>
                <a:off x="4712753" y="2048612"/>
                <a:ext cx="52200" cy="111240"/>
              </p14:xfrm>
            </p:contentPart>
          </mc:Choice>
          <mc:Fallback xmlns="">
            <p:pic>
              <p:nvPicPr>
                <p:cNvPr id="8" name="Ink 7">
                  <a:extLst>
                    <a:ext uri="{FF2B5EF4-FFF2-40B4-BE49-F238E27FC236}">
                      <a16:creationId xmlns:a16="http://schemas.microsoft.com/office/drawing/2014/main" id="{25E22EB4-8E94-475A-B0CA-A2ECA85D0AD8}"/>
                    </a:ext>
                  </a:extLst>
                </p:cNvPr>
                <p:cNvPicPr/>
                <p:nvPr/>
              </p:nvPicPr>
              <p:blipFill>
                <a:blip r:embed="rId11"/>
                <a:stretch>
                  <a:fillRect/>
                </a:stretch>
              </p:blipFill>
              <p:spPr>
                <a:xfrm>
                  <a:off x="4695113" y="2030612"/>
                  <a:ext cx="87840" cy="146880"/>
                </a:xfrm>
                <a:prstGeom prst="rect">
                  <a:avLst/>
                </a:prstGeom>
              </p:spPr>
            </p:pic>
          </mc:Fallback>
        </mc:AlternateContent>
      </p:grpSp>
      <p:grpSp>
        <p:nvGrpSpPr>
          <p:cNvPr id="14" name="Group 13">
            <a:extLst>
              <a:ext uri="{FF2B5EF4-FFF2-40B4-BE49-F238E27FC236}">
                <a16:creationId xmlns:a16="http://schemas.microsoft.com/office/drawing/2014/main" id="{54DD30FB-B6FA-4C12-AD22-32DE669755EB}"/>
              </a:ext>
            </a:extLst>
          </p:cNvPr>
          <p:cNvGrpSpPr/>
          <p:nvPr/>
        </p:nvGrpSpPr>
        <p:grpSpPr>
          <a:xfrm>
            <a:off x="5016593" y="1810292"/>
            <a:ext cx="459720" cy="370080"/>
            <a:chOff x="5016593" y="1810292"/>
            <a:chExt cx="459720" cy="37008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B5DB90B-635B-4AAF-ADFB-CC74BEFCA51E}"/>
                    </a:ext>
                  </a:extLst>
                </p14:cNvPr>
                <p14:cNvContentPartPr/>
                <p14:nvPr/>
              </p14:nvContentPartPr>
              <p14:xfrm>
                <a:off x="5016593" y="1999652"/>
                <a:ext cx="157680" cy="180720"/>
              </p14:xfrm>
            </p:contentPart>
          </mc:Choice>
          <mc:Fallback xmlns="">
            <p:pic>
              <p:nvPicPr>
                <p:cNvPr id="10" name="Ink 9">
                  <a:extLst>
                    <a:ext uri="{FF2B5EF4-FFF2-40B4-BE49-F238E27FC236}">
                      <a16:creationId xmlns:a16="http://schemas.microsoft.com/office/drawing/2014/main" id="{9B5DB90B-635B-4AAF-ADFB-CC74BEFCA51E}"/>
                    </a:ext>
                  </a:extLst>
                </p:cNvPr>
                <p:cNvPicPr/>
                <p:nvPr/>
              </p:nvPicPr>
              <p:blipFill>
                <a:blip r:embed="rId13"/>
                <a:stretch>
                  <a:fillRect/>
                </a:stretch>
              </p:blipFill>
              <p:spPr>
                <a:xfrm>
                  <a:off x="4998593" y="1982012"/>
                  <a:ext cx="1933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5316681D-1A98-44B4-A9AF-ECDE13AB64BA}"/>
                    </a:ext>
                  </a:extLst>
                </p14:cNvPr>
                <p14:cNvContentPartPr/>
                <p14:nvPr/>
              </p14:nvContentPartPr>
              <p14:xfrm>
                <a:off x="5177513" y="1939172"/>
                <a:ext cx="128160" cy="38160"/>
              </p14:xfrm>
            </p:contentPart>
          </mc:Choice>
          <mc:Fallback xmlns="">
            <p:pic>
              <p:nvPicPr>
                <p:cNvPr id="11" name="Ink 10">
                  <a:extLst>
                    <a:ext uri="{FF2B5EF4-FFF2-40B4-BE49-F238E27FC236}">
                      <a16:creationId xmlns:a16="http://schemas.microsoft.com/office/drawing/2014/main" id="{5316681D-1A98-44B4-A9AF-ECDE13AB64BA}"/>
                    </a:ext>
                  </a:extLst>
                </p:cNvPr>
                <p:cNvPicPr/>
                <p:nvPr/>
              </p:nvPicPr>
              <p:blipFill>
                <a:blip r:embed="rId15"/>
                <a:stretch>
                  <a:fillRect/>
                </a:stretch>
              </p:blipFill>
              <p:spPr>
                <a:xfrm>
                  <a:off x="5159513" y="1921172"/>
                  <a:ext cx="163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A5AA8230-A61A-45FB-A727-CCFF88C92451}"/>
                    </a:ext>
                  </a:extLst>
                </p14:cNvPr>
                <p14:cNvContentPartPr/>
                <p14:nvPr/>
              </p14:nvContentPartPr>
              <p14:xfrm>
                <a:off x="5355713" y="1810292"/>
                <a:ext cx="120600" cy="140760"/>
              </p14:xfrm>
            </p:contentPart>
          </mc:Choice>
          <mc:Fallback xmlns="">
            <p:pic>
              <p:nvPicPr>
                <p:cNvPr id="12" name="Ink 11">
                  <a:extLst>
                    <a:ext uri="{FF2B5EF4-FFF2-40B4-BE49-F238E27FC236}">
                      <a16:creationId xmlns:a16="http://schemas.microsoft.com/office/drawing/2014/main" id="{A5AA8230-A61A-45FB-A727-CCFF88C92451}"/>
                    </a:ext>
                  </a:extLst>
                </p:cNvPr>
                <p:cNvPicPr/>
                <p:nvPr/>
              </p:nvPicPr>
              <p:blipFill>
                <a:blip r:embed="rId17"/>
                <a:stretch>
                  <a:fillRect/>
                </a:stretch>
              </p:blipFill>
              <p:spPr>
                <a:xfrm>
                  <a:off x="5338073" y="1792652"/>
                  <a:ext cx="156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9D931F9-A827-422E-A56C-B522A4AD8537}"/>
                    </a:ext>
                  </a:extLst>
                </p14:cNvPr>
                <p14:cNvContentPartPr/>
                <p14:nvPr/>
              </p14:nvContentPartPr>
              <p14:xfrm>
                <a:off x="5451113" y="1874012"/>
                <a:ext cx="13320" cy="156960"/>
              </p14:xfrm>
            </p:contentPart>
          </mc:Choice>
          <mc:Fallback xmlns="">
            <p:pic>
              <p:nvPicPr>
                <p:cNvPr id="13" name="Ink 12">
                  <a:extLst>
                    <a:ext uri="{FF2B5EF4-FFF2-40B4-BE49-F238E27FC236}">
                      <a16:creationId xmlns:a16="http://schemas.microsoft.com/office/drawing/2014/main" id="{D9D931F9-A827-422E-A56C-B522A4AD8537}"/>
                    </a:ext>
                  </a:extLst>
                </p:cNvPr>
                <p:cNvPicPr/>
                <p:nvPr/>
              </p:nvPicPr>
              <p:blipFill>
                <a:blip r:embed="rId19"/>
                <a:stretch>
                  <a:fillRect/>
                </a:stretch>
              </p:blipFill>
              <p:spPr>
                <a:xfrm>
                  <a:off x="5433473" y="1856012"/>
                  <a:ext cx="48960" cy="19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7EE4AF44-81BE-407D-8ED6-29793D8EECA8}"/>
                  </a:ext>
                </a:extLst>
              </p14:cNvPr>
              <p14:cNvContentPartPr/>
              <p14:nvPr/>
            </p14:nvContentPartPr>
            <p14:xfrm>
              <a:off x="2226593" y="3614972"/>
              <a:ext cx="130320" cy="128520"/>
            </p14:xfrm>
          </p:contentPart>
        </mc:Choice>
        <mc:Fallback xmlns="">
          <p:pic>
            <p:nvPicPr>
              <p:cNvPr id="18" name="Ink 17">
                <a:extLst>
                  <a:ext uri="{FF2B5EF4-FFF2-40B4-BE49-F238E27FC236}">
                    <a16:creationId xmlns:a16="http://schemas.microsoft.com/office/drawing/2014/main" id="{7EE4AF44-81BE-407D-8ED6-29793D8EECA8}"/>
                  </a:ext>
                </a:extLst>
              </p:cNvPr>
              <p:cNvPicPr/>
              <p:nvPr/>
            </p:nvPicPr>
            <p:blipFill>
              <a:blip r:embed="rId21"/>
              <a:stretch>
                <a:fillRect/>
              </a:stretch>
            </p:blipFill>
            <p:spPr>
              <a:xfrm>
                <a:off x="2208953" y="3597332"/>
                <a:ext cx="165960" cy="164160"/>
              </a:xfrm>
              <a:prstGeom prst="rect">
                <a:avLst/>
              </a:prstGeom>
            </p:spPr>
          </p:pic>
        </mc:Fallback>
      </mc:AlternateContent>
      <p:grpSp>
        <p:nvGrpSpPr>
          <p:cNvPr id="22" name="Group 21">
            <a:extLst>
              <a:ext uri="{FF2B5EF4-FFF2-40B4-BE49-F238E27FC236}">
                <a16:creationId xmlns:a16="http://schemas.microsoft.com/office/drawing/2014/main" id="{14496F51-0BCD-4BBF-BBFC-CC5315F27F1E}"/>
              </a:ext>
            </a:extLst>
          </p:cNvPr>
          <p:cNvGrpSpPr/>
          <p:nvPr/>
        </p:nvGrpSpPr>
        <p:grpSpPr>
          <a:xfrm>
            <a:off x="1492913" y="3581852"/>
            <a:ext cx="560520" cy="236160"/>
            <a:chOff x="1492913" y="3581852"/>
            <a:chExt cx="560520" cy="236160"/>
          </a:xfrm>
        </p:grpSpPr>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65451BA9-F021-40FA-96AD-8329EE9EF843}"/>
                    </a:ext>
                  </a:extLst>
                </p14:cNvPr>
                <p14:cNvContentPartPr/>
                <p14:nvPr/>
              </p14:nvContentPartPr>
              <p14:xfrm>
                <a:off x="1492913" y="3581852"/>
                <a:ext cx="127800" cy="236160"/>
              </p14:xfrm>
            </p:contentPart>
          </mc:Choice>
          <mc:Fallback xmlns="">
            <p:pic>
              <p:nvPicPr>
                <p:cNvPr id="15" name="Ink 14">
                  <a:extLst>
                    <a:ext uri="{FF2B5EF4-FFF2-40B4-BE49-F238E27FC236}">
                      <a16:creationId xmlns:a16="http://schemas.microsoft.com/office/drawing/2014/main" id="{65451BA9-F021-40FA-96AD-8329EE9EF843}"/>
                    </a:ext>
                  </a:extLst>
                </p:cNvPr>
                <p:cNvPicPr/>
                <p:nvPr/>
              </p:nvPicPr>
              <p:blipFill>
                <a:blip r:embed="rId23"/>
                <a:stretch>
                  <a:fillRect/>
                </a:stretch>
              </p:blipFill>
              <p:spPr>
                <a:xfrm>
                  <a:off x="1474913" y="3564212"/>
                  <a:ext cx="1634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645BACA2-002E-451F-873E-2D4E65738826}"/>
                    </a:ext>
                  </a:extLst>
                </p14:cNvPr>
                <p14:cNvContentPartPr/>
                <p14:nvPr/>
              </p14:nvContentPartPr>
              <p14:xfrm>
                <a:off x="1524953" y="3706052"/>
                <a:ext cx="93240" cy="49320"/>
              </p14:xfrm>
            </p:contentPart>
          </mc:Choice>
          <mc:Fallback xmlns="">
            <p:pic>
              <p:nvPicPr>
                <p:cNvPr id="16" name="Ink 15">
                  <a:extLst>
                    <a:ext uri="{FF2B5EF4-FFF2-40B4-BE49-F238E27FC236}">
                      <a16:creationId xmlns:a16="http://schemas.microsoft.com/office/drawing/2014/main" id="{645BACA2-002E-451F-873E-2D4E65738826}"/>
                    </a:ext>
                  </a:extLst>
                </p:cNvPr>
                <p:cNvPicPr/>
                <p:nvPr/>
              </p:nvPicPr>
              <p:blipFill>
                <a:blip r:embed="rId25"/>
                <a:stretch>
                  <a:fillRect/>
                </a:stretch>
              </p:blipFill>
              <p:spPr>
                <a:xfrm>
                  <a:off x="1507313" y="3688412"/>
                  <a:ext cx="128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D8BF1B45-EC96-4212-B2EC-D78E413AD4B7}"/>
                    </a:ext>
                  </a:extLst>
                </p14:cNvPr>
                <p14:cNvContentPartPr/>
                <p14:nvPr/>
              </p14:nvContentPartPr>
              <p14:xfrm>
                <a:off x="1680833" y="3635852"/>
                <a:ext cx="216000" cy="153000"/>
              </p14:xfrm>
            </p:contentPart>
          </mc:Choice>
          <mc:Fallback xmlns="">
            <p:pic>
              <p:nvPicPr>
                <p:cNvPr id="17" name="Ink 16">
                  <a:extLst>
                    <a:ext uri="{FF2B5EF4-FFF2-40B4-BE49-F238E27FC236}">
                      <a16:creationId xmlns:a16="http://schemas.microsoft.com/office/drawing/2014/main" id="{D8BF1B45-EC96-4212-B2EC-D78E413AD4B7}"/>
                    </a:ext>
                  </a:extLst>
                </p:cNvPr>
                <p:cNvPicPr/>
                <p:nvPr/>
              </p:nvPicPr>
              <p:blipFill>
                <a:blip r:embed="rId27"/>
                <a:stretch>
                  <a:fillRect/>
                </a:stretch>
              </p:blipFill>
              <p:spPr>
                <a:xfrm>
                  <a:off x="1663193" y="3618212"/>
                  <a:ext cx="251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075DE8B6-689D-468D-AA24-33A51EE246BA}"/>
                    </a:ext>
                  </a:extLst>
                </p14:cNvPr>
                <p14:cNvContentPartPr/>
                <p14:nvPr/>
              </p14:nvContentPartPr>
              <p14:xfrm>
                <a:off x="2026073" y="3672932"/>
                <a:ext cx="720" cy="13320"/>
              </p14:xfrm>
            </p:contentPart>
          </mc:Choice>
          <mc:Fallback xmlns="">
            <p:pic>
              <p:nvPicPr>
                <p:cNvPr id="20" name="Ink 19">
                  <a:extLst>
                    <a:ext uri="{FF2B5EF4-FFF2-40B4-BE49-F238E27FC236}">
                      <a16:creationId xmlns:a16="http://schemas.microsoft.com/office/drawing/2014/main" id="{075DE8B6-689D-468D-AA24-33A51EE246BA}"/>
                    </a:ext>
                  </a:extLst>
                </p:cNvPr>
                <p:cNvPicPr/>
                <p:nvPr/>
              </p:nvPicPr>
              <p:blipFill>
                <a:blip r:embed="rId29"/>
                <a:stretch>
                  <a:fillRect/>
                </a:stretch>
              </p:blipFill>
              <p:spPr>
                <a:xfrm>
                  <a:off x="2008433" y="3654932"/>
                  <a:ext cx="36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D51CB02D-31C1-4AB5-8A93-D03B84756866}"/>
                    </a:ext>
                  </a:extLst>
                </p14:cNvPr>
                <p14:cNvContentPartPr/>
                <p14:nvPr/>
              </p14:nvContentPartPr>
              <p14:xfrm>
                <a:off x="2046233" y="3774812"/>
                <a:ext cx="7200" cy="10080"/>
              </p14:xfrm>
            </p:contentPart>
          </mc:Choice>
          <mc:Fallback xmlns="">
            <p:pic>
              <p:nvPicPr>
                <p:cNvPr id="21" name="Ink 20">
                  <a:extLst>
                    <a:ext uri="{FF2B5EF4-FFF2-40B4-BE49-F238E27FC236}">
                      <a16:creationId xmlns:a16="http://schemas.microsoft.com/office/drawing/2014/main" id="{D51CB02D-31C1-4AB5-8A93-D03B84756866}"/>
                    </a:ext>
                  </a:extLst>
                </p:cNvPr>
                <p:cNvPicPr/>
                <p:nvPr/>
              </p:nvPicPr>
              <p:blipFill>
                <a:blip r:embed="rId31"/>
                <a:stretch>
                  <a:fillRect/>
                </a:stretch>
              </p:blipFill>
              <p:spPr>
                <a:xfrm>
                  <a:off x="2028593" y="3756812"/>
                  <a:ext cx="42840" cy="45720"/>
                </a:xfrm>
                <a:prstGeom prst="rect">
                  <a:avLst/>
                </a:prstGeom>
              </p:spPr>
            </p:pic>
          </mc:Fallback>
        </mc:AlternateContent>
      </p:grpSp>
      <p:grpSp>
        <p:nvGrpSpPr>
          <p:cNvPr id="33" name="Group 32">
            <a:extLst>
              <a:ext uri="{FF2B5EF4-FFF2-40B4-BE49-F238E27FC236}">
                <a16:creationId xmlns:a16="http://schemas.microsoft.com/office/drawing/2014/main" id="{791246EF-7B27-48D0-9B65-AEBB8159889C}"/>
              </a:ext>
            </a:extLst>
          </p:cNvPr>
          <p:cNvGrpSpPr/>
          <p:nvPr/>
        </p:nvGrpSpPr>
        <p:grpSpPr>
          <a:xfrm>
            <a:off x="2373113" y="3363332"/>
            <a:ext cx="1076760" cy="282960"/>
            <a:chOff x="2373113" y="3363332"/>
            <a:chExt cx="1076760" cy="282960"/>
          </a:xfrm>
        </p:grpSpPr>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286E7587-F822-4565-AAAE-6C64E42368B5}"/>
                    </a:ext>
                  </a:extLst>
                </p14:cNvPr>
                <p14:cNvContentPartPr/>
                <p14:nvPr/>
              </p14:nvContentPartPr>
              <p14:xfrm>
                <a:off x="2373113" y="3396092"/>
                <a:ext cx="94320" cy="213840"/>
              </p14:xfrm>
            </p:contentPart>
          </mc:Choice>
          <mc:Fallback xmlns="">
            <p:pic>
              <p:nvPicPr>
                <p:cNvPr id="23" name="Ink 22">
                  <a:extLst>
                    <a:ext uri="{FF2B5EF4-FFF2-40B4-BE49-F238E27FC236}">
                      <a16:creationId xmlns:a16="http://schemas.microsoft.com/office/drawing/2014/main" id="{286E7587-F822-4565-AAAE-6C64E42368B5}"/>
                    </a:ext>
                  </a:extLst>
                </p:cNvPr>
                <p:cNvPicPr/>
                <p:nvPr/>
              </p:nvPicPr>
              <p:blipFill>
                <a:blip r:embed="rId33"/>
                <a:stretch>
                  <a:fillRect/>
                </a:stretch>
              </p:blipFill>
              <p:spPr>
                <a:xfrm>
                  <a:off x="2355113" y="3378092"/>
                  <a:ext cx="1299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4192AD45-9B8E-4BB0-B9AE-3AEE21ED9778}"/>
                    </a:ext>
                  </a:extLst>
                </p14:cNvPr>
                <p14:cNvContentPartPr/>
                <p14:nvPr/>
              </p14:nvContentPartPr>
              <p14:xfrm>
                <a:off x="2509553" y="3465212"/>
                <a:ext cx="109080" cy="34920"/>
              </p14:xfrm>
            </p:contentPart>
          </mc:Choice>
          <mc:Fallback xmlns="">
            <p:pic>
              <p:nvPicPr>
                <p:cNvPr id="24" name="Ink 23">
                  <a:extLst>
                    <a:ext uri="{FF2B5EF4-FFF2-40B4-BE49-F238E27FC236}">
                      <a16:creationId xmlns:a16="http://schemas.microsoft.com/office/drawing/2014/main" id="{4192AD45-9B8E-4BB0-B9AE-3AEE21ED9778}"/>
                    </a:ext>
                  </a:extLst>
                </p:cNvPr>
                <p:cNvPicPr/>
                <p:nvPr/>
              </p:nvPicPr>
              <p:blipFill>
                <a:blip r:embed="rId35"/>
                <a:stretch>
                  <a:fillRect/>
                </a:stretch>
              </p:blipFill>
              <p:spPr>
                <a:xfrm>
                  <a:off x="2491553" y="3447212"/>
                  <a:ext cx="1447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67A0ED03-B0F6-4875-825E-7E4CED581505}"/>
                    </a:ext>
                  </a:extLst>
                </p14:cNvPr>
                <p14:cNvContentPartPr/>
                <p14:nvPr/>
              </p14:nvContentPartPr>
              <p14:xfrm>
                <a:off x="2700353" y="3403292"/>
                <a:ext cx="128520" cy="203400"/>
              </p14:xfrm>
            </p:contentPart>
          </mc:Choice>
          <mc:Fallback xmlns="">
            <p:pic>
              <p:nvPicPr>
                <p:cNvPr id="25" name="Ink 24">
                  <a:extLst>
                    <a:ext uri="{FF2B5EF4-FFF2-40B4-BE49-F238E27FC236}">
                      <a16:creationId xmlns:a16="http://schemas.microsoft.com/office/drawing/2014/main" id="{67A0ED03-B0F6-4875-825E-7E4CED581505}"/>
                    </a:ext>
                  </a:extLst>
                </p:cNvPr>
                <p:cNvPicPr/>
                <p:nvPr/>
              </p:nvPicPr>
              <p:blipFill>
                <a:blip r:embed="rId37"/>
                <a:stretch>
                  <a:fillRect/>
                </a:stretch>
              </p:blipFill>
              <p:spPr>
                <a:xfrm>
                  <a:off x="2682353" y="3385652"/>
                  <a:ext cx="1641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8D090389-97C6-4292-8CA2-72DC6D00A183}"/>
                    </a:ext>
                  </a:extLst>
                </p14:cNvPr>
                <p14:cNvContentPartPr/>
                <p14:nvPr/>
              </p14:nvContentPartPr>
              <p14:xfrm>
                <a:off x="2851913" y="3420932"/>
                <a:ext cx="95040" cy="225360"/>
              </p14:xfrm>
            </p:contentPart>
          </mc:Choice>
          <mc:Fallback xmlns="">
            <p:pic>
              <p:nvPicPr>
                <p:cNvPr id="27" name="Ink 26">
                  <a:extLst>
                    <a:ext uri="{FF2B5EF4-FFF2-40B4-BE49-F238E27FC236}">
                      <a16:creationId xmlns:a16="http://schemas.microsoft.com/office/drawing/2014/main" id="{8D090389-97C6-4292-8CA2-72DC6D00A183}"/>
                    </a:ext>
                  </a:extLst>
                </p:cNvPr>
                <p:cNvPicPr/>
                <p:nvPr/>
              </p:nvPicPr>
              <p:blipFill>
                <a:blip r:embed="rId39"/>
                <a:stretch>
                  <a:fillRect/>
                </a:stretch>
              </p:blipFill>
              <p:spPr>
                <a:xfrm>
                  <a:off x="2833913" y="3402932"/>
                  <a:ext cx="1306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D798C8AC-46E8-4F26-87EC-ADE8D5F87B63}"/>
                    </a:ext>
                  </a:extLst>
                </p14:cNvPr>
                <p14:cNvContentPartPr/>
                <p14:nvPr/>
              </p14:nvContentPartPr>
              <p14:xfrm>
                <a:off x="3031913" y="3388532"/>
                <a:ext cx="79920" cy="220680"/>
              </p14:xfrm>
            </p:contentPart>
          </mc:Choice>
          <mc:Fallback xmlns="">
            <p:pic>
              <p:nvPicPr>
                <p:cNvPr id="29" name="Ink 28">
                  <a:extLst>
                    <a:ext uri="{FF2B5EF4-FFF2-40B4-BE49-F238E27FC236}">
                      <a16:creationId xmlns:a16="http://schemas.microsoft.com/office/drawing/2014/main" id="{D798C8AC-46E8-4F26-87EC-ADE8D5F87B63}"/>
                    </a:ext>
                  </a:extLst>
                </p:cNvPr>
                <p:cNvPicPr/>
                <p:nvPr/>
              </p:nvPicPr>
              <p:blipFill>
                <a:blip r:embed="rId41"/>
                <a:stretch>
                  <a:fillRect/>
                </a:stretch>
              </p:blipFill>
              <p:spPr>
                <a:xfrm>
                  <a:off x="3014273" y="3370532"/>
                  <a:ext cx="1155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3B50EE47-1B58-4810-9C1C-C58E772A4D8E}"/>
                    </a:ext>
                  </a:extLst>
                </p14:cNvPr>
                <p14:cNvContentPartPr/>
                <p14:nvPr/>
              </p14:nvContentPartPr>
              <p14:xfrm>
                <a:off x="3178433" y="3412292"/>
                <a:ext cx="35640" cy="168480"/>
              </p14:xfrm>
            </p:contentPart>
          </mc:Choice>
          <mc:Fallback xmlns="">
            <p:pic>
              <p:nvPicPr>
                <p:cNvPr id="30" name="Ink 29">
                  <a:extLst>
                    <a:ext uri="{FF2B5EF4-FFF2-40B4-BE49-F238E27FC236}">
                      <a16:creationId xmlns:a16="http://schemas.microsoft.com/office/drawing/2014/main" id="{3B50EE47-1B58-4810-9C1C-C58E772A4D8E}"/>
                    </a:ext>
                  </a:extLst>
                </p:cNvPr>
                <p:cNvPicPr/>
                <p:nvPr/>
              </p:nvPicPr>
              <p:blipFill>
                <a:blip r:embed="rId43"/>
                <a:stretch>
                  <a:fillRect/>
                </a:stretch>
              </p:blipFill>
              <p:spPr>
                <a:xfrm>
                  <a:off x="3160793" y="3394292"/>
                  <a:ext cx="712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E778A12C-3493-4E1A-84F5-7A3D35DC4E0C}"/>
                    </a:ext>
                  </a:extLst>
                </p14:cNvPr>
                <p14:cNvContentPartPr/>
                <p14:nvPr/>
              </p14:nvContentPartPr>
              <p14:xfrm>
                <a:off x="3209033" y="3401852"/>
                <a:ext cx="119880" cy="159480"/>
              </p14:xfrm>
            </p:contentPart>
          </mc:Choice>
          <mc:Fallback xmlns="">
            <p:pic>
              <p:nvPicPr>
                <p:cNvPr id="31" name="Ink 30">
                  <a:extLst>
                    <a:ext uri="{FF2B5EF4-FFF2-40B4-BE49-F238E27FC236}">
                      <a16:creationId xmlns:a16="http://schemas.microsoft.com/office/drawing/2014/main" id="{E778A12C-3493-4E1A-84F5-7A3D35DC4E0C}"/>
                    </a:ext>
                  </a:extLst>
                </p:cNvPr>
                <p:cNvPicPr/>
                <p:nvPr/>
              </p:nvPicPr>
              <p:blipFill>
                <a:blip r:embed="rId45"/>
                <a:stretch>
                  <a:fillRect/>
                </a:stretch>
              </p:blipFill>
              <p:spPr>
                <a:xfrm>
                  <a:off x="3191033" y="3384212"/>
                  <a:ext cx="1555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B8E40FA5-2FCE-4ABE-B1EE-64E157230B21}"/>
                    </a:ext>
                  </a:extLst>
                </p14:cNvPr>
                <p14:cNvContentPartPr/>
                <p14:nvPr/>
              </p14:nvContentPartPr>
              <p14:xfrm>
                <a:off x="3345833" y="3363332"/>
                <a:ext cx="104040" cy="247320"/>
              </p14:xfrm>
            </p:contentPart>
          </mc:Choice>
          <mc:Fallback xmlns="">
            <p:pic>
              <p:nvPicPr>
                <p:cNvPr id="32" name="Ink 31">
                  <a:extLst>
                    <a:ext uri="{FF2B5EF4-FFF2-40B4-BE49-F238E27FC236}">
                      <a16:creationId xmlns:a16="http://schemas.microsoft.com/office/drawing/2014/main" id="{B8E40FA5-2FCE-4ABE-B1EE-64E157230B21}"/>
                    </a:ext>
                  </a:extLst>
                </p:cNvPr>
                <p:cNvPicPr/>
                <p:nvPr/>
              </p:nvPicPr>
              <p:blipFill>
                <a:blip r:embed="rId47"/>
                <a:stretch>
                  <a:fillRect/>
                </a:stretch>
              </p:blipFill>
              <p:spPr>
                <a:xfrm>
                  <a:off x="3327833" y="3345692"/>
                  <a:ext cx="139680" cy="282960"/>
                </a:xfrm>
                <a:prstGeom prst="rect">
                  <a:avLst/>
                </a:prstGeom>
              </p:spPr>
            </p:pic>
          </mc:Fallback>
        </mc:AlternateContent>
      </p:grpSp>
    </p:spTree>
    <p:extLst>
      <p:ext uri="{BB962C8B-B14F-4D97-AF65-F5344CB8AC3E}">
        <p14:creationId xmlns:p14="http://schemas.microsoft.com/office/powerpoint/2010/main" val="39569599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DB0A-6F4E-4983-BF17-107973D2B2D5}"/>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910F4A77-E2E3-46FF-99DA-1C68C5CF6F2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068962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8"/>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p>
            <a:pPr marL="0" lvl="0" indent="0" algn="l" rtl="0">
              <a:lnSpc>
                <a:spcPct val="100000"/>
              </a:lnSpc>
              <a:spcBef>
                <a:spcPts val="0"/>
              </a:spcBef>
              <a:spcAft>
                <a:spcPts val="0"/>
              </a:spcAft>
              <a:buSzPts val="2800"/>
              <a:buNone/>
            </a:pPr>
            <a:endParaRPr/>
          </a:p>
        </p:txBody>
      </p:sp>
      <p:sp>
        <p:nvSpPr>
          <p:cNvPr id="338" name="Google Shape;338;p8"/>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rmAutofit/>
          </a:bodyPr>
          <a:lstStyle/>
          <a:p>
            <a:pPr marL="0" lvl="0" indent="0" algn="l" rtl="0">
              <a:lnSpc>
                <a:spcPct val="115000"/>
              </a:lnSpc>
              <a:spcBef>
                <a:spcPts val="0"/>
              </a:spcBef>
              <a:spcAft>
                <a:spcPts val="1600"/>
              </a:spcAft>
              <a:buSzPts val="1800"/>
              <a:buNone/>
            </a:pPr>
            <a:endParaRPr/>
          </a:p>
        </p:txBody>
      </p:sp>
      <p:pic>
        <p:nvPicPr>
          <p:cNvPr id="339" name="Google Shape;339;p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1EF8-DE3F-409A-AEA1-2DDE81019E70}"/>
              </a:ext>
            </a:extLst>
          </p:cNvPr>
          <p:cNvSpPr>
            <a:spLocks noGrp="1"/>
          </p:cNvSpPr>
          <p:nvPr>
            <p:ph type="title"/>
          </p:nvPr>
        </p:nvSpPr>
        <p:spPr/>
        <p:txBody>
          <a:bodyPr/>
          <a:lstStyle/>
          <a:p>
            <a:r>
              <a:rPr lang="en-US" dirty="0"/>
              <a:t>Probability</a:t>
            </a:r>
            <a:endParaRPr lang="en-IN" dirty="0"/>
          </a:p>
        </p:txBody>
      </p:sp>
      <p:sp>
        <p:nvSpPr>
          <p:cNvPr id="3" name="Text Placeholder 2">
            <a:extLst>
              <a:ext uri="{FF2B5EF4-FFF2-40B4-BE49-F238E27FC236}">
                <a16:creationId xmlns:a16="http://schemas.microsoft.com/office/drawing/2014/main" id="{1B4458BC-2170-4B42-B913-9E75B45569E1}"/>
              </a:ext>
            </a:extLst>
          </p:cNvPr>
          <p:cNvSpPr>
            <a:spLocks noGrp="1"/>
          </p:cNvSpPr>
          <p:nvPr>
            <p:ph type="body" idx="1"/>
          </p:nvPr>
        </p:nvSpPr>
        <p:spPr/>
        <p:txBody>
          <a:bodyPr>
            <a:normAutofit/>
          </a:bodyPr>
          <a:lstStyle/>
          <a:p>
            <a:r>
              <a:rPr lang="en-US" sz="1800" dirty="0"/>
              <a:t>The probability of a value occurring.</a:t>
            </a:r>
          </a:p>
          <a:p>
            <a:endParaRPr lang="en-US" sz="1800" dirty="0"/>
          </a:p>
          <a:p>
            <a:endParaRPr lang="en-US" sz="1800" dirty="0"/>
          </a:p>
          <a:p>
            <a:r>
              <a:rPr lang="en-US" sz="1800" dirty="0"/>
              <a:t> Most people have an </a:t>
            </a:r>
            <a:r>
              <a:rPr lang="en-US" sz="1800" dirty="0" err="1"/>
              <a:t>intu</a:t>
            </a:r>
            <a:r>
              <a:rPr lang="en-US" sz="1800" dirty="0"/>
              <a:t>‐ </a:t>
            </a:r>
            <a:r>
              <a:rPr lang="en-US" sz="1800" dirty="0" err="1"/>
              <a:t>itive</a:t>
            </a:r>
            <a:r>
              <a:rPr lang="en-US" sz="1800" dirty="0"/>
              <a:t> understanding of probability, encountering the concept frequently in weather forecasts (the chance of rain) or sports analysis (the probability of winning).</a:t>
            </a:r>
          </a:p>
          <a:p>
            <a:endParaRPr lang="en-US" sz="1800" dirty="0"/>
          </a:p>
          <a:p>
            <a:endParaRPr lang="en-US" sz="1800" dirty="0"/>
          </a:p>
          <a:p>
            <a:endParaRPr lang="en-US" sz="1800" dirty="0"/>
          </a:p>
          <a:p>
            <a:endParaRPr lang="en-US" sz="1800" dirty="0"/>
          </a:p>
          <a:p>
            <a:endParaRPr lang="en-US" sz="1800" dirty="0"/>
          </a:p>
          <a:p>
            <a:r>
              <a:rPr lang="en-US" sz="1800" dirty="0"/>
              <a:t> Sports and games are more often expressed as odds, which are readily convertible to </a:t>
            </a:r>
            <a:r>
              <a:rPr lang="en-US" sz="1800" dirty="0" err="1"/>
              <a:t>proba</a:t>
            </a:r>
            <a:r>
              <a:rPr lang="en-US" sz="1800" dirty="0"/>
              <a:t>‐ </a:t>
            </a:r>
            <a:r>
              <a:rPr lang="en-US" sz="1800" dirty="0" err="1"/>
              <a:t>bilities</a:t>
            </a:r>
            <a:r>
              <a:rPr lang="en-US" sz="1800" dirty="0"/>
              <a:t> (if the odds that a team will win are 2 to 1, its probability of winning is 2/(2+1) = 2/3).</a:t>
            </a:r>
            <a:endParaRPr lang="en-IN" sz="1800" dirty="0"/>
          </a:p>
        </p:txBody>
      </p:sp>
    </p:spTree>
    <p:extLst>
      <p:ext uri="{BB962C8B-B14F-4D97-AF65-F5344CB8AC3E}">
        <p14:creationId xmlns:p14="http://schemas.microsoft.com/office/powerpoint/2010/main" val="383472224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3897</TotalTime>
  <Words>2555</Words>
  <Application>Microsoft Office PowerPoint</Application>
  <PresentationFormat>Widescreen</PresentationFormat>
  <Paragraphs>223</Paragraphs>
  <Slides>86</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86</vt:i4>
      </vt:variant>
    </vt:vector>
  </HeadingPairs>
  <TitlesOfParts>
    <vt:vector size="91" baseType="lpstr">
      <vt:lpstr>Calibri</vt:lpstr>
      <vt:lpstr>Arial</vt:lpstr>
      <vt:lpstr>Roboto</vt:lpstr>
      <vt:lpstr>Office Theme</vt:lpstr>
      <vt:lpstr>1_Simple Light</vt:lpstr>
      <vt:lpstr>PowerPoint Presentation</vt:lpstr>
      <vt:lpstr>do</vt:lpstr>
      <vt:lpstr>PowerPoint Presentation</vt:lpstr>
      <vt:lpstr>PowerPoint Presentation</vt:lpstr>
      <vt:lpstr>PowerPoint Presentation</vt:lpstr>
      <vt:lpstr>PowerPoint Presentation</vt:lpstr>
      <vt:lpstr>Expected Mean </vt:lpstr>
      <vt:lpstr>Expected Mean </vt:lpstr>
      <vt:lpstr>Probability</vt:lpstr>
      <vt:lpstr>Population and Sample</vt:lpstr>
      <vt:lpstr>Importance-Random Sample</vt:lpstr>
      <vt:lpstr>Random Selection-</vt:lpstr>
      <vt:lpstr>Distribution</vt:lpstr>
      <vt:lpstr>Density Functions</vt:lpstr>
      <vt:lpstr>Bernoulli Random Variables </vt:lpstr>
      <vt:lpstr>PowerPoint Presentation</vt:lpstr>
      <vt:lpstr>PowerPoint Presentation</vt:lpstr>
      <vt:lpstr>Bernoulli Random Variables </vt:lpstr>
      <vt:lpstr>Moments of Bernoulli variables  </vt:lpstr>
      <vt:lpstr>PowerPoint Presentation</vt:lpstr>
      <vt:lpstr>PowerPoint Presentation</vt:lpstr>
      <vt:lpstr>PowerPoint Presentation</vt:lpstr>
      <vt:lpstr>Binomial Distribution</vt:lpstr>
      <vt:lpstr>PowerPoint Presentation</vt:lpstr>
      <vt:lpstr>Binomial Distribution</vt:lpstr>
      <vt:lpstr>Binomial  Distribution</vt:lpstr>
      <vt:lpstr>Binomial  Distribution</vt:lpstr>
      <vt:lpstr>Binomial Distribution</vt:lpstr>
      <vt:lpstr>PowerPoint Presentation</vt:lpstr>
      <vt:lpstr>Binomial Distribution- Real Life Use Cases </vt:lpstr>
      <vt:lpstr>Poisson Random Variable</vt:lpstr>
      <vt:lpstr>Poisson Random Variable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Poisson Random Variable</vt:lpstr>
      <vt:lpstr>PowerPoint Presentation</vt:lpstr>
      <vt:lpstr>PowerPoint Presentation</vt:lpstr>
      <vt:lpstr>Poisson Random Variable</vt:lpstr>
      <vt:lpstr>Poisson Random Variable</vt:lpstr>
      <vt:lpstr>Poisson Distribution- Real Life Use Cases </vt:lpstr>
      <vt:lpstr>Poisson Distribution- Real Life Use Cases </vt:lpstr>
      <vt:lpstr>Exponential Distribution</vt:lpstr>
      <vt:lpstr>Exponential Distribution—Real Life Use cases</vt:lpstr>
      <vt:lpstr>Exponential Distribution—Real Life Use cases</vt:lpstr>
      <vt:lpstr>Continuous Rv</vt:lpstr>
      <vt:lpstr>Moments of Gaussian distribution</vt:lpstr>
      <vt:lpstr>PowerPoint Presentation</vt:lpstr>
      <vt:lpstr>Normal distribution</vt:lpstr>
      <vt:lpstr>PowerPoint Presentation</vt:lpstr>
      <vt:lpstr>.</vt:lpstr>
      <vt:lpstr>CoVariance –Gaussian random variable</vt:lpstr>
      <vt:lpstr>CoVariance –Gaussian random variable</vt:lpstr>
      <vt:lpstr>PowerPoint Presentation</vt:lpstr>
      <vt:lpstr>Variance of a sum: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Uniform Random Variable</vt:lpstr>
      <vt:lpstr>PowerPoint Presentation</vt:lpstr>
      <vt:lpstr>Expectation and Moments of Uniform Random Variable</vt:lpstr>
      <vt:lpstr>PowerPoint Presentation</vt:lpstr>
      <vt:lpstr>PowerPoint Presentation</vt:lpstr>
      <vt:lpstr>PowerPoint Presentation</vt:lpstr>
      <vt:lpstr>PowerPoint Presentation</vt:lpstr>
      <vt:lpstr>PowerPoint Presentation</vt:lpstr>
      <vt:lpstr>Properties of Exponential Distribution</vt:lpstr>
      <vt:lpstr>Properties of Exponential Distribution: https://courses.lumenlearning.com/introstats1/chapter/the-exponential-distribution/</vt:lpstr>
      <vt:lpstr>Memorylessness in Exponential Distribution</vt:lpstr>
      <vt:lpstr>Example:The fairy light of Christmas tree bought has the probability that the lights last for at least 2 years.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Singh</dc:creator>
  <cp:lastModifiedBy>Leena Shibu</cp:lastModifiedBy>
  <cp:revision>73</cp:revision>
  <dcterms:created xsi:type="dcterms:W3CDTF">2021-08-01T10:51:27Z</dcterms:created>
  <dcterms:modified xsi:type="dcterms:W3CDTF">2022-01-27T04:41:02Z</dcterms:modified>
</cp:coreProperties>
</file>